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936" r:id="rId2"/>
  </p:sldMasterIdLst>
  <p:notesMasterIdLst>
    <p:notesMasterId r:id="rId13"/>
  </p:notesMasterIdLst>
  <p:sldIdLst>
    <p:sldId id="295" r:id="rId3"/>
    <p:sldId id="274" r:id="rId4"/>
    <p:sldId id="275" r:id="rId5"/>
    <p:sldId id="277" r:id="rId6"/>
    <p:sldId id="278" r:id="rId7"/>
    <p:sldId id="279" r:id="rId8"/>
    <p:sldId id="280" r:id="rId9"/>
    <p:sldId id="2147468901" r:id="rId10"/>
    <p:sldId id="2147468902" r:id="rId11"/>
    <p:sldId id="281" r:id="rId12"/>
  </p:sldIdLst>
  <p:sldSz cx="121920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614B99"/>
    <a:srgbClr val="604A97"/>
    <a:srgbClr val="9186B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CF0EDE41-9246-4D6B-9B7B-6FF4E04521D3}" v="5" dt="2023-10-30T17:44:56.713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593" autoAdjust="0"/>
    <p:restoredTop sz="94660"/>
  </p:normalViewPr>
  <p:slideViewPr>
    <p:cSldViewPr snapToGrid="0">
      <p:cViewPr varScale="1">
        <p:scale>
          <a:sx n="59" d="100"/>
          <a:sy n="59" d="100"/>
        </p:scale>
        <p:origin x="586" y="31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notesMaster" Target="notesMasters/notesMaster1.xml"/><Relationship Id="rId18" Type="http://schemas.microsoft.com/office/2015/10/relationships/revisionInfo" Target="revisionInfo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viewProps" Target="viewProp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presProps" Target="pres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https://adtcom-my.sharepoint.com/personal/robertgravois_adt_com/Documents/Desktop/Litigation%20Funding/ExcelWork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https://adtcom-my.sharepoint.com/personal/robertgravois_adt_com/Documents/Desktop/Litigation%20Funding/ExcelWork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robertgravois\OneDrive%20-%20ADT%20LLC\Desktop\Litigation%20Funding\chart.csv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autoTitleDeleted val="1"/>
    <c:plotArea>
      <c:layout/>
      <c:pieChart>
        <c:varyColors val="1"/>
        <c:ser>
          <c:idx val="0"/>
          <c:order val="0"/>
          <c:explosion val="6"/>
          <c:dPt>
            <c:idx val="0"/>
            <c:bubble3D val="0"/>
            <c:spPr>
              <a:gradFill rotWithShape="1">
                <a:gsLst>
                  <a:gs pos="0">
                    <a:schemeClr val="accent6">
                      <a:tint val="77000"/>
                      <a:shade val="51000"/>
                      <a:satMod val="130000"/>
                    </a:schemeClr>
                  </a:gs>
                  <a:gs pos="80000">
                    <a:schemeClr val="accent6">
                      <a:tint val="77000"/>
                      <a:shade val="93000"/>
                      <a:satMod val="130000"/>
                    </a:schemeClr>
                  </a:gs>
                  <a:gs pos="100000">
                    <a:schemeClr val="accent6">
                      <a:tint val="77000"/>
                      <a:shade val="94000"/>
                      <a:satMod val="135000"/>
                    </a:schemeClr>
                  </a:gs>
                </a:gsLst>
                <a:lin ang="16200000" scaled="0"/>
              </a:gradFill>
              <a:ln>
                <a:noFill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1-052D-459B-BDB7-A49A4BFE8568}"/>
              </c:ext>
            </c:extLst>
          </c:dPt>
          <c:dPt>
            <c:idx val="1"/>
            <c:bubble3D val="0"/>
            <c:spPr>
              <a:gradFill rotWithShape="1">
                <a:gsLst>
                  <a:gs pos="0">
                    <a:schemeClr val="accent6">
                      <a:shade val="76000"/>
                      <a:shade val="51000"/>
                      <a:satMod val="130000"/>
                    </a:schemeClr>
                  </a:gs>
                  <a:gs pos="80000">
                    <a:schemeClr val="accent6">
                      <a:shade val="76000"/>
                      <a:shade val="93000"/>
                      <a:satMod val="130000"/>
                    </a:schemeClr>
                  </a:gs>
                  <a:gs pos="100000">
                    <a:schemeClr val="accent6">
                      <a:shade val="76000"/>
                      <a:shade val="94000"/>
                      <a:satMod val="135000"/>
                    </a:schemeClr>
                  </a:gs>
                </a:gsLst>
                <a:lin ang="16200000" scaled="0"/>
              </a:gradFill>
              <a:ln>
                <a:noFill/>
              </a:ln>
              <a:effectLst>
                <a:outerShdw blurRad="40000" dist="23000" dir="5400000" rotWithShape="0">
                  <a:srgbClr val="000000">
                    <a:alpha val="35000"/>
                  </a:srgbClr>
                </a:outerShdw>
              </a:effectLst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3-052D-459B-BDB7-A49A4BFE8568}"/>
              </c:ext>
            </c:extLst>
          </c:dPt>
          <c:cat>
            <c:strRef>
              <c:f>Sheet1!$B$4:$C$4</c:f>
              <c:strCache>
                <c:ptCount val="2"/>
                <c:pt idx="0">
                  <c:v>Portfolio</c:v>
                </c:pt>
                <c:pt idx="1">
                  <c:v>Single-Matter</c:v>
                </c:pt>
              </c:strCache>
            </c:strRef>
          </c:cat>
          <c:val>
            <c:numRef>
              <c:f>Sheet1!$B$5:$C$5</c:f>
              <c:numCache>
                <c:formatCode>0%</c:formatCode>
                <c:ptCount val="2"/>
                <c:pt idx="0">
                  <c:v>0.68</c:v>
                </c:pt>
                <c:pt idx="1">
                  <c:v>0.32</c:v>
                </c:pt>
              </c:numCache>
            </c:numRef>
          </c:val>
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4-052D-459B-BDB7-A49A4BFE85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autoTitleDeleted val="1"/>
    <c:plotArea>
      <c:layout/>
      <c:pieChart>
        <c:varyColors val="1"/>
        <c:ser>
          <c:idx val="0"/>
          <c:order val="0"/>
          <c:explosion val="7"/>
          <c:dPt>
            <c:idx val="0"/>
            <c:bubble3D val="0"/>
            <c:spPr>
              <a:solidFill>
                <a:schemeClr val="accent5">
                  <a:tint val="77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1-1E06-4668-AB63-8E2050CC13B6}"/>
              </c:ext>
            </c:extLst>
          </c:dPt>
          <c:dPt>
            <c:idx val="1"/>
            <c:bubble3D val="0"/>
            <c:spPr>
              <a:solidFill>
                <a:schemeClr val="accent5">
                  <a:shade val="76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20000"/>
                  </a:prstClr>
                </a:outerShdw>
              </a:effectLst>
            </c:spPr>
  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  <c:ext xmlns:c16="http://schemas.microsoft.com/office/drawing/2014/chart" uri="{C3380CC4-5D6E-409C-BE32-E72D297353CC}">
                <c16:uniqueId val="{00000003-1E06-4668-AB63-8E2050CC13B6}"/>
              </c:ext>
            </c:extLst>
          </c:dPt>
          <c:dLbls>
            <c:delete val="1"/>
          </c:dLbls>
          <c:cat>
            <c:strRef>
              <c:f>Sheet1!$B$22:$C$22</c:f>
              <c:strCache>
                <c:ptCount val="2"/>
                <c:pt idx="0">
                  <c:v>Patent Litigation</c:v>
                </c:pt>
                <c:pt idx="1">
                  <c:v>Other Litigation</c:v>
                </c:pt>
              </c:strCache>
            </c:strRef>
          </c:cat>
          <c:val>
            <c:numRef>
              <c:f>Sheet1!$B$23:$C$23</c:f>
              <c:numCache>
                <c:formatCode>0%</c:formatCode>
                <c:ptCount val="2"/>
                <c:pt idx="0">
                  <c:v>0.21</c:v>
                </c:pt>
                <c:pt idx="1">
                  <c:v>0.79</c:v>
                </c:pt>
              </c:numCache>
            </c:numRef>
          </c:val>
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4-1E06-4668-AB63-8E2050CC13B6}"/>
            </c:ext>
          </c:extLst>
        </c:ser>
        <c:dLbls>
          <c:dLblPos val="outEnd"/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8"/>
    </mc:Choice>
    <mc:Fallback>
      <c:style val="8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bg1"/>
                </a:solidFill>
                <a:latin typeface="Poppins" panose="00000500000000000000" pitchFamily="2" charset="0"/>
                <a:ea typeface="+mn-ea"/>
                <a:cs typeface="Poppins" panose="00000500000000000000" pitchFamily="2" charset="0"/>
              </a:defRPr>
            </a:pPr>
            <a:r>
              <a:rPr lang="en-US"/>
              <a:t>Percentage of Patent Litigations with TPLF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bg1"/>
              </a:solidFill>
              <a:latin typeface="Poppins" panose="00000500000000000000" pitchFamily="2" charset="0"/>
              <a:ea typeface="+mn-ea"/>
              <a:cs typeface="Poppins" panose="00000500000000000000" pitchFamily="2" charset="0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chart!$F$1</c:f>
              <c:strCache>
                <c:ptCount val="1"/>
                <c:pt idx="0">
                  <c:v>Percentage</c:v>
                </c:pt>
              </c:strCache>
            </c:strRef>
          </c:tx>
          <c:spPr>
            <a:ln w="28575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cat>
            <c:numRef>
              <c:f>chart!$A$2:$A$14</c:f>
              <c:numCache>
                <c:formatCode>General</c:formatCode>
                <c:ptCount val="13"/>
                <c:pt idx="0">
                  <c:v>2010</c:v>
                </c:pt>
                <c:pt idx="1">
                  <c:v>2011</c:v>
                </c:pt>
                <c:pt idx="2">
                  <c:v>2012</c:v>
                </c:pt>
                <c:pt idx="3">
                  <c:v>2013</c:v>
                </c:pt>
                <c:pt idx="4">
                  <c:v>2014</c:v>
                </c:pt>
                <c:pt idx="5">
                  <c:v>2015</c:v>
                </c:pt>
                <c:pt idx="6">
                  <c:v>2016</c:v>
                </c:pt>
                <c:pt idx="7">
                  <c:v>2017</c:v>
                </c:pt>
                <c:pt idx="8">
                  <c:v>2018</c:v>
                </c:pt>
                <c:pt idx="9">
                  <c:v>2019</c:v>
                </c:pt>
                <c:pt idx="10">
                  <c:v>2020</c:v>
                </c:pt>
                <c:pt idx="11">
                  <c:v>2021</c:v>
                </c:pt>
                <c:pt idx="12">
                  <c:v>2022</c:v>
                </c:pt>
              </c:numCache>
            </c:numRef>
          </c:cat>
          <c:val>
            <c:numRef>
              <c:f>chart!$F$2:$F$14</c:f>
              <c:numCache>
                <c:formatCode>0%</c:formatCode>
                <c:ptCount val="13"/>
                <c:pt idx="0">
                  <c:v>6.1431623931623904E-3</c:v>
                </c:pt>
                <c:pt idx="1">
                  <c:v>2.7771184429147899E-2</c:v>
                </c:pt>
                <c:pt idx="2">
                  <c:v>8.3774099982938097E-2</c:v>
                </c:pt>
                <c:pt idx="3">
                  <c:v>7.8221809169764595E-2</c:v>
                </c:pt>
                <c:pt idx="4">
                  <c:v>0.13570057581573899</c:v>
                </c:pt>
                <c:pt idx="5">
                  <c:v>0.22729570345408601</c:v>
                </c:pt>
                <c:pt idx="6">
                  <c:v>0.20560152768937001</c:v>
                </c:pt>
                <c:pt idx="7">
                  <c:v>0.21978293043907299</c:v>
                </c:pt>
                <c:pt idx="8">
                  <c:v>0.220195971692978</c:v>
                </c:pt>
                <c:pt idx="9">
                  <c:v>0.24285317790729899</c:v>
                </c:pt>
                <c:pt idx="10">
                  <c:v>0.32782171099928098</c:v>
                </c:pt>
                <c:pt idx="11">
                  <c:v>0.32987502947418101</c:v>
                </c:pt>
                <c:pt idx="12">
                  <c:v>0.32124999999999998</c:v>
                </c:pt>
              </c:numCache>
            </c:numRef>
          </c:val>
          <c:smooth val="0"/>
          <c:extLst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>
            <c:ext xmlns:c16="http://schemas.microsoft.com/office/drawing/2014/chart" uri="{C3380CC4-5D6E-409C-BE32-E72D297353CC}">
              <c16:uniqueId val="{00000000-E269-4C55-AB7F-28AC70C49C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942953183"/>
        <c:axId val="2126203871"/>
      </c:lineChart>
      <c:catAx>
        <c:axId val="194295318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Poppins" panose="00000500000000000000" pitchFamily="2" charset="0"/>
                <a:ea typeface="+mn-ea"/>
                <a:cs typeface="Poppins" panose="00000500000000000000" pitchFamily="2" charset="0"/>
              </a:defRPr>
            </a:pPr>
            <a:endParaRPr lang="en-US"/>
          </a:p>
        </c:txPr>
        <c:crossAx val="2126203871"/>
        <c:crosses val="autoZero"/>
        <c:auto val="0"/>
        <c:lblAlgn val="ctr"/>
        <c:lblOffset val="100"/>
        <c:noMultiLvlLbl val="0"/>
      </c:catAx>
      <c:valAx>
        <c:axId val="212620387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bg1"/>
                </a:solidFill>
                <a:latin typeface="Poppins" panose="00000500000000000000" pitchFamily="2" charset="0"/>
                <a:ea typeface="+mn-ea"/>
                <a:cs typeface="Poppins" panose="00000500000000000000" pitchFamily="2" charset="0"/>
              </a:defRPr>
            </a:pPr>
            <a:endParaRPr lang="en-US"/>
          </a:p>
        </c:txPr>
        <c:crossAx val="194295318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bg1"/>
          </a:solidFill>
          <a:latin typeface="Poppins" panose="00000500000000000000" pitchFamily="2" charset="0"/>
          <a:cs typeface="Poppins" panose="00000500000000000000" pitchFamily="2" charset="0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Reversed" id="26">
  <a:schemeClr val="accent6"/>
</cs:colorStyle>
</file>

<file path=ppt/charts/colors2.xml><?xml version="1.0" encoding="utf-8"?>
<cs:colorStyle xmlns:cs="http://schemas.microsoft.com/office/drawing/2012/chartStyle" xmlns:a="http://schemas.openxmlformats.org/drawingml/2006/main" meth="withinLinearReversed" id="25">
  <a:schemeClr val="accent5"/>
</cs:colorStyle>
</file>

<file path=ppt/charts/colors3.xml><?xml version="1.0" encoding="utf-8"?>
<cs:colorStyle xmlns:cs="http://schemas.microsoft.com/office/drawing/2012/chartStyle" xmlns:a="http://schemas.openxmlformats.org/drawingml/2006/main" meth="withinLinearReversed" id="26">
  <a:schemeClr val="accent6"/>
</cs:colorStyle>
</file>

<file path=ppt/charts/style1.xml><?xml version="1.0" encoding="utf-8"?>
<cs:chartStyle xmlns:cs="http://schemas.microsoft.com/office/drawing/2012/chartStyle" xmlns:a="http://schemas.openxmlformats.org/drawingml/2006/main" id="255">
  <cs:axisTitle>
    <cs:lnRef idx="0"/>
    <cs:fillRef idx="0"/>
    <cs:effectRef idx="0"/>
    <cs:fontRef idx="minor">
      <a:schemeClr val="tx2"/>
    </cs:fontRef>
    <cs:defRPr sz="1197" b="1" kern="1200"/>
  </cs:axisTitle>
  <cs:category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2"/>
    </cs:fontRef>
    <cs:defRPr sz="1197" kern="1200"/>
  </cs:dataLabel>
  <cs:dataLabelCallout>
    <cs:lnRef idx="0"/>
    <cs:fillRef idx="0"/>
    <cs:effectRef idx="0"/>
    <cs:fontRef idx="minor">
      <a:schemeClr val="dk2">
        <a:lumMod val="7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2"/>
    <cs:fontRef idx="minor">
      <a:schemeClr val="tx2"/>
    </cs:fontRef>
  </cs:dataPoint>
  <cs:dataPoint3D>
    <cs:lnRef idx="0"/>
    <cs:fillRef idx="3">
      <cs:styleClr val="auto"/>
    </cs:fillRef>
    <cs:effectRef idx="2"/>
    <cs:fontRef idx="minor">
      <a:schemeClr val="tx2"/>
    </cs:fontRef>
  </cs:dataPoint3D>
  <cs:dataPointLine>
    <cs:lnRef idx="0">
      <cs:styleClr val="auto"/>
    </cs:lnRef>
    <cs:fillRef idx="3"/>
    <cs:effectRef idx="2"/>
    <cs:fontRef idx="minor">
      <a:schemeClr val="tx2"/>
    </cs:fontRef>
    <cs:spPr>
      <a:ln w="31750" cap="rnd">
        <a:solidFill>
          <a:schemeClr val="phClr"/>
        </a:solidFill>
        <a:round/>
      </a:ln>
    </cs:spPr>
  </cs:dataPointLine>
  <cs:dataPointMarker>
    <cs:lnRef idx="0"/>
    <cs:fillRef idx="3">
      <cs:styleClr val="auto"/>
    </cs:fillRef>
    <cs:effectRef idx="2"/>
    <cs:fontRef idx="minor">
      <a:schemeClr val="tx2"/>
    </cs:fontRef>
    <cs:spPr>
      <a:ln w="12700">
        <a:solidFill>
          <a:schemeClr val="lt2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2"/>
    <cs:fontRef idx="minor">
      <a:schemeClr val="tx2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2"/>
    </cs:fontRef>
    <cs:spPr>
      <a:ln w="9525">
        <a:solidFill>
          <a:schemeClr val="tx2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dropLine>
  <cs:errorBar>
    <cs:lnRef idx="0"/>
    <cs:fillRef idx="0"/>
    <cs:effectRef idx="0"/>
    <cs:fontRef idx="minor">
      <a:schemeClr val="tx2"/>
    </cs:fontRef>
    <cs:spPr>
      <a:ln w="9525">
        <a:solidFill>
          <a:schemeClr val="tx2">
            <a:lumMod val="75000"/>
          </a:schemeClr>
        </a:solidFill>
        <a:round/>
      </a:ln>
    </cs:spPr>
  </cs:errorBar>
  <cs:floor>
    <cs:lnRef idx="0"/>
    <cs:fillRef idx="0"/>
    <cs:effectRef idx="0"/>
    <cs:fontRef idx="minor">
      <a:schemeClr val="tx2"/>
    </cs:fontRef>
  </cs:floor>
  <cs:gridlineMajor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2"/>
    </cs:fontRef>
    <cs:spPr>
      <a:ln>
        <a:solidFill>
          <a:schemeClr val="tx2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hiLoLine>
  <cs:leader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2"/>
    </cs:fontRef>
    <cs:defRPr sz="1197" kern="1200"/>
  </cs:legend>
  <cs:plotArea>
    <cs:lnRef idx="0"/>
    <cs:fillRef idx="0"/>
    <cs:effectRef idx="0"/>
    <cs:fontRef idx="minor">
      <a:schemeClr val="tx2"/>
    </cs:fontRef>
  </cs:plotArea>
  <cs:plotArea3D>
    <cs:lnRef idx="0"/>
    <cs:fillRef idx="0"/>
    <cs:effectRef idx="0"/>
    <cs:fontRef idx="minor">
      <a:schemeClr val="tx2"/>
    </cs:fontRef>
  </cs:plotArea3D>
  <cs:seriesAxis>
    <cs:lnRef idx="0"/>
    <cs:fillRef idx="0"/>
    <cs:effectRef idx="0"/>
    <cs:fontRef idx="minor">
      <a:schemeClr val="tx2"/>
    </cs:fontRef>
    <cs:spPr>
      <a:ln w="9525" cap="flat" cmpd="sng" algn="ctr">
        <a:solidFill>
          <a:schemeClr val="tx2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2"/>
    </cs:fontRef>
    <cs:spPr>
      <a:ln w="9525">
        <a:solidFill>
          <a:schemeClr val="tx2">
            <a:lumMod val="60000"/>
            <a:lumOff val="40000"/>
          </a:schemeClr>
        </a:solidFill>
        <a:prstDash val="dash"/>
      </a:ln>
    </cs:spPr>
  </cs:seriesLine>
  <cs:title>
    <cs:lnRef idx="0"/>
    <cs:fillRef idx="0"/>
    <cs:effectRef idx="0"/>
    <cs:fontRef idx="minor">
      <a:schemeClr val="tx2"/>
    </cs:fontRef>
    <cs:defRPr sz="2128" b="1" kern="1200"/>
  </cs:title>
  <cs:trendline>
    <cs:lnRef idx="0">
      <cs:styleClr val="auto"/>
    </cs:lnRef>
    <cs:fillRef idx="0"/>
    <cs:effectRef idx="0"/>
    <cs:fontRef idx="minor">
      <a:schemeClr val="tx2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2"/>
    </cs:fontRef>
    <cs:defRPr sz="1197" kern="1200"/>
  </cs:trendlineLabel>
  <cs:upBar>
    <cs:lnRef idx="0"/>
    <cs:fillRef idx="0"/>
    <cs:effectRef idx="0"/>
    <cs:fontRef idx="minor">
      <a:schemeClr val="tx2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2"/>
    </cs:fontRef>
    <cs:defRPr sz="1197" kern="1200"/>
  </cs:valueAxis>
  <cs:wall>
    <cs:lnRef idx="0"/>
    <cs:fillRef idx="0"/>
    <cs:effectRef idx="0"/>
    <cs:fontRef idx="minor">
      <a:schemeClr val="tx2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259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cs:styleClr val="auto"/>
    </cs:fontRef>
    <cs:defRPr sz="1330" b="1" i="0" u="none" strike="noStrike" kern="1200" spc="0" baseline="0"/>
  </cs:dataLabel>
  <cs:dataLabelCallout>
    <cs:lnRef idx="0">
      <cs:styleClr val="auto"/>
    </cs:lnRef>
    <cs:fillRef idx="0"/>
    <cs:effectRef idx="0"/>
    <cs:fontRef idx="minor">
      <cs:styleClr val="auto"/>
    </cs:fontRef>
    <cs:spPr>
      <a:solidFill>
        <a:schemeClr val="lt1"/>
      </a:solidFill>
      <a:ln>
        <a:solidFill>
          <a:schemeClr val="phClr"/>
        </a:solidFill>
      </a:ln>
    </cs:spPr>
    <cs:defRPr sz="1330" b="1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63500" sx="102000" sy="102000" algn="ctr" rotWithShape="0">
          <a:prstClr val="black">
            <a:alpha val="20000"/>
          </a:prstClr>
        </a:outerShdw>
      </a:effectLst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effectLst>
        <a:outerShdw blurRad="88900" sx="102000" sy="102000" algn="ctr" rotWithShape="0">
          <a:prstClr val="black">
            <a:alpha val="10000"/>
          </a:prstClr>
        </a:outerShdw>
      </a:effectLst>
      <a:scene3d>
        <a:camera prst="orthographicFront"/>
        <a:lightRig rig="threePt" dir="t"/>
      </a:scene3d>
      <a:sp3d>
        <a:bevelT w="127000" h="127000"/>
        <a:bevelB w="127000" h="127000"/>
      </a:sp3d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E6F8E9-E092-460D-A56D-CDC373CE4954}" type="datetimeFigureOut">
              <a:rPr lang="en-US" smtClean="0"/>
              <a:t>2/27/2024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2BAF5EE-ABE4-4A4A-8E40-5DE1FCC8FAF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3913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97A1FA6-25DE-9E4E-A34D-CF67DE7DBDC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Arial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56027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2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jpeg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jpeg"/><Relationship Id="rId5" Type="http://schemas.openxmlformats.org/officeDocument/2006/relationships/image" Target="../media/image6.jpeg"/><Relationship Id="rId10" Type="http://schemas.openxmlformats.org/officeDocument/2006/relationships/image" Target="../media/image11.jpeg"/><Relationship Id="rId4" Type="http://schemas.openxmlformats.org/officeDocument/2006/relationships/image" Target="../media/image5.jpeg"/><Relationship Id="rId9" Type="http://schemas.openxmlformats.org/officeDocument/2006/relationships/image" Target="../media/image10.jpeg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svg"/><Relationship Id="rId7" Type="http://schemas.openxmlformats.org/officeDocument/2006/relationships/image" Target="../media/image17.sv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6.png"/><Relationship Id="rId11" Type="http://schemas.openxmlformats.org/officeDocument/2006/relationships/image" Target="../media/image21.svg"/><Relationship Id="rId5" Type="http://schemas.openxmlformats.org/officeDocument/2006/relationships/image" Target="../media/image15.svg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svg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26.jpeg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>
            <a:extLst>
              <a:ext uri="{FF2B5EF4-FFF2-40B4-BE49-F238E27FC236}">
                <a16:creationId xmlns:a16="http://schemas.microsoft.com/office/drawing/2014/main" id="{CBEF786F-0F59-AC3A-B044-F33094B915C4}"/>
              </a:ext>
            </a:extLst>
          </p:cNvPr>
          <p:cNvSpPr/>
          <p:nvPr/>
        </p:nvSpPr>
        <p:spPr>
          <a:xfrm>
            <a:off x="-17145" y="0"/>
            <a:ext cx="4220182" cy="4345841"/>
          </a:xfrm>
          <a:custGeom>
            <a:avLst/>
            <a:gdLst>
              <a:gd name="connsiteX0" fmla="*/ 0 w 4220182"/>
              <a:gd name="connsiteY0" fmla="*/ 0 h 4345841"/>
              <a:gd name="connsiteX1" fmla="*/ 4218488 w 4220182"/>
              <a:gd name="connsiteY1" fmla="*/ 0 h 4345841"/>
              <a:gd name="connsiteX2" fmla="*/ 4220182 w 4220182"/>
              <a:gd name="connsiteY2" fmla="*/ 67024 h 4345841"/>
              <a:gd name="connsiteX3" fmla="*/ 160110 w 4220182"/>
              <a:gd name="connsiteY3" fmla="*/ 4341793 h 4345841"/>
              <a:gd name="connsiteX4" fmla="*/ 0 w 4220182"/>
              <a:gd name="connsiteY4" fmla="*/ 4345841 h 4345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20182" h="4345841">
                <a:moveTo>
                  <a:pt x="0" y="0"/>
                </a:moveTo>
                <a:lnTo>
                  <a:pt x="4218488" y="0"/>
                </a:lnTo>
                <a:lnTo>
                  <a:pt x="4220182" y="67024"/>
                </a:lnTo>
                <a:cubicBezTo>
                  <a:pt x="4220182" y="2357115"/>
                  <a:pt x="2421711" y="4227152"/>
                  <a:pt x="160110" y="4341793"/>
                </a:cubicBezTo>
                <a:lnTo>
                  <a:pt x="0" y="434584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DE6AF8E5-B9DE-255F-3F41-DD10B17A42E8}"/>
              </a:ext>
            </a:extLst>
          </p:cNvPr>
          <p:cNvSpPr/>
          <p:nvPr/>
        </p:nvSpPr>
        <p:spPr>
          <a:xfrm>
            <a:off x="7846192" y="2530365"/>
            <a:ext cx="4345808" cy="4327636"/>
          </a:xfrm>
          <a:custGeom>
            <a:avLst/>
            <a:gdLst>
              <a:gd name="connsiteX0" fmla="*/ 4280338 w 4345808"/>
              <a:gd name="connsiteY0" fmla="*/ 0 h 4327636"/>
              <a:gd name="connsiteX1" fmla="*/ 4345808 w 4345808"/>
              <a:gd name="connsiteY1" fmla="*/ 1656 h 4327636"/>
              <a:gd name="connsiteX2" fmla="*/ 4345808 w 4345808"/>
              <a:gd name="connsiteY2" fmla="*/ 4327636 h 4327636"/>
              <a:gd name="connsiteX3" fmla="*/ 2389 w 4345808"/>
              <a:gd name="connsiteY3" fmla="*/ 4327636 h 4327636"/>
              <a:gd name="connsiteX4" fmla="*/ 0 w 4345808"/>
              <a:gd name="connsiteY4" fmla="*/ 4280338 h 4327636"/>
              <a:gd name="connsiteX5" fmla="*/ 4280338 w 4345808"/>
              <a:gd name="connsiteY5" fmla="*/ 0 h 432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5808" h="4327636">
                <a:moveTo>
                  <a:pt x="4280338" y="0"/>
                </a:moveTo>
                <a:lnTo>
                  <a:pt x="4345808" y="1656"/>
                </a:lnTo>
                <a:lnTo>
                  <a:pt x="4345808" y="4327636"/>
                </a:lnTo>
                <a:lnTo>
                  <a:pt x="2389" y="4327636"/>
                </a:lnTo>
                <a:lnTo>
                  <a:pt x="0" y="4280338"/>
                </a:lnTo>
                <a:cubicBezTo>
                  <a:pt x="0" y="1916373"/>
                  <a:pt x="1916373" y="0"/>
                  <a:pt x="428033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859BAD0-5974-2B59-6E1C-067583412B8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997158" y="2269113"/>
            <a:ext cx="4908993" cy="1780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026460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points_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899002" y="1524000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1899002" y="2819400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1899002" y="4116709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1899002" y="1219200"/>
            <a:ext cx="4095398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1899002" y="2514600"/>
            <a:ext cx="4095398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1899002" y="3811909"/>
            <a:ext cx="4095398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AFFDC21B-0154-4250-A83A-D7CD72A0A2B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899002" y="5410200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E27FD2B4-928A-42C1-BD59-B0E04058194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899002" y="5105400"/>
            <a:ext cx="4095398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8F902EE3-0FCE-4A83-A66F-BB805A45612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487004" y="1519187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679473FC-450F-4329-A49B-87A1663EB23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487004" y="2814587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14FBABB-AEAE-4EA7-AB30-4F7B0ED97438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487004" y="4111896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5AE37D60-C966-41C3-AC40-892C1F5F7B6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487004" y="1214387"/>
            <a:ext cx="4095396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4ABFFA4-D009-4B2A-B855-B5F2614B1381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487004" y="2509787"/>
            <a:ext cx="4095396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671F79F6-68DF-4217-B768-7C59C911F60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487004" y="3807096"/>
            <a:ext cx="4095396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4A321067-0959-42C4-A113-FD2E728EA38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487004" y="5405387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0B257EAC-D0E2-411C-9402-697F0DC1AD9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487004" y="5100587"/>
            <a:ext cx="4095396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236CACE-9D64-C460-B37A-389FBA1A0B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06614C13-FD7A-6789-660A-598E1DC6782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09600" y="11998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45642833-529B-E17A-0B68-5B2CED6B04B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09600" y="24952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B9812881-7EF1-719B-5A5F-96411A9E746B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09600" y="37906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661E607B-1BD3-0CB0-7AC4-8C7F0468D7CE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09600" y="50860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DDEF3C1E-5B3E-0F87-D782-97FB59E85CDF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197602" y="11998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9445B6-BE5B-66C6-DADA-0ECAEFD2F7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6197602" y="24952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06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546C593C-312D-55D6-10DB-3E0577F139EF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197602" y="37906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07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208592C3-4741-0FA4-9F18-0E2ABAE56352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197602" y="50860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08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42EEF38-9B27-BEEC-289A-3D287676B6CC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085047887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ients_15_logos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add slide title or practice name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AFCC4B5-ED9D-AA3A-10A8-61E6A998B6B3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5" name="Content Placeholder 6">
            <a:extLst>
              <a:ext uri="{FF2B5EF4-FFF2-40B4-BE49-F238E27FC236}">
                <a16:creationId xmlns:a16="http://schemas.microsoft.com/office/drawing/2014/main" id="{17641D5A-3CA3-C08D-A84C-05C9CA177C9A}"/>
              </a:ext>
            </a:extLst>
          </p:cNvPr>
          <p:cNvSpPr>
            <a:spLocks noGrp="1"/>
          </p:cNvSpPr>
          <p:nvPr>
            <p:ph sz="quarter" idx="62" hasCustomPrompt="1"/>
          </p:nvPr>
        </p:nvSpPr>
        <p:spPr>
          <a:xfrm>
            <a:off x="608752" y="1228725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" name="Content Placeholder 6">
            <a:extLst>
              <a:ext uri="{FF2B5EF4-FFF2-40B4-BE49-F238E27FC236}">
                <a16:creationId xmlns:a16="http://schemas.microsoft.com/office/drawing/2014/main" id="{A11ED491-FE0F-14FB-2865-012D67ECC499}"/>
              </a:ext>
            </a:extLst>
          </p:cNvPr>
          <p:cNvSpPr>
            <a:spLocks noGrp="1"/>
          </p:cNvSpPr>
          <p:nvPr>
            <p:ph sz="quarter" idx="63" hasCustomPrompt="1"/>
          </p:nvPr>
        </p:nvSpPr>
        <p:spPr>
          <a:xfrm>
            <a:off x="4388484" y="1228725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E82030D-8152-AEEF-F0DE-5F8F3475CF88}"/>
              </a:ext>
            </a:extLst>
          </p:cNvPr>
          <p:cNvSpPr>
            <a:spLocks noGrp="1"/>
          </p:cNvSpPr>
          <p:nvPr>
            <p:ph sz="quarter" idx="64" hasCustomPrompt="1"/>
          </p:nvPr>
        </p:nvSpPr>
        <p:spPr>
          <a:xfrm>
            <a:off x="8168216" y="1228725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D6DF3069-FADA-55F2-829A-F917F0175BBE}"/>
              </a:ext>
            </a:extLst>
          </p:cNvPr>
          <p:cNvSpPr>
            <a:spLocks noGrp="1"/>
          </p:cNvSpPr>
          <p:nvPr>
            <p:ph sz="quarter" idx="65" hasCustomPrompt="1"/>
          </p:nvPr>
        </p:nvSpPr>
        <p:spPr>
          <a:xfrm>
            <a:off x="616164" y="2307097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C85108A6-0875-9AFA-BCE7-58F1084F1120}"/>
              </a:ext>
            </a:extLst>
          </p:cNvPr>
          <p:cNvSpPr>
            <a:spLocks noGrp="1"/>
          </p:cNvSpPr>
          <p:nvPr>
            <p:ph sz="quarter" idx="66" hasCustomPrompt="1"/>
          </p:nvPr>
        </p:nvSpPr>
        <p:spPr>
          <a:xfrm>
            <a:off x="4395896" y="2307097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48E0CDAA-E578-726C-1F20-1274BCDE6D1F}"/>
              </a:ext>
            </a:extLst>
          </p:cNvPr>
          <p:cNvSpPr>
            <a:spLocks noGrp="1"/>
          </p:cNvSpPr>
          <p:nvPr>
            <p:ph sz="quarter" idx="67" hasCustomPrompt="1"/>
          </p:nvPr>
        </p:nvSpPr>
        <p:spPr>
          <a:xfrm>
            <a:off x="8175628" y="2307097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1" name="Content Placeholder 6">
            <a:extLst>
              <a:ext uri="{FF2B5EF4-FFF2-40B4-BE49-F238E27FC236}">
                <a16:creationId xmlns:a16="http://schemas.microsoft.com/office/drawing/2014/main" id="{3F5D9084-08A9-CD1C-14AE-10CC5A736658}"/>
              </a:ext>
            </a:extLst>
          </p:cNvPr>
          <p:cNvSpPr>
            <a:spLocks noGrp="1"/>
          </p:cNvSpPr>
          <p:nvPr>
            <p:ph sz="quarter" idx="68" hasCustomPrompt="1"/>
          </p:nvPr>
        </p:nvSpPr>
        <p:spPr>
          <a:xfrm>
            <a:off x="616164" y="3385268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2" name="Content Placeholder 6">
            <a:extLst>
              <a:ext uri="{FF2B5EF4-FFF2-40B4-BE49-F238E27FC236}">
                <a16:creationId xmlns:a16="http://schemas.microsoft.com/office/drawing/2014/main" id="{666C4607-3AD7-6D9A-750C-73980FE00FAB}"/>
              </a:ext>
            </a:extLst>
          </p:cNvPr>
          <p:cNvSpPr>
            <a:spLocks noGrp="1"/>
          </p:cNvSpPr>
          <p:nvPr>
            <p:ph sz="quarter" idx="69" hasCustomPrompt="1"/>
          </p:nvPr>
        </p:nvSpPr>
        <p:spPr>
          <a:xfrm>
            <a:off x="4395896" y="3385268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3" name="Content Placeholder 6">
            <a:extLst>
              <a:ext uri="{FF2B5EF4-FFF2-40B4-BE49-F238E27FC236}">
                <a16:creationId xmlns:a16="http://schemas.microsoft.com/office/drawing/2014/main" id="{E5EB07B1-6061-2F6F-C007-379D87F5CC60}"/>
              </a:ext>
            </a:extLst>
          </p:cNvPr>
          <p:cNvSpPr>
            <a:spLocks noGrp="1"/>
          </p:cNvSpPr>
          <p:nvPr>
            <p:ph sz="quarter" idx="70" hasCustomPrompt="1"/>
          </p:nvPr>
        </p:nvSpPr>
        <p:spPr>
          <a:xfrm>
            <a:off x="8175628" y="3385268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4" name="Content Placeholder 6">
            <a:extLst>
              <a:ext uri="{FF2B5EF4-FFF2-40B4-BE49-F238E27FC236}">
                <a16:creationId xmlns:a16="http://schemas.microsoft.com/office/drawing/2014/main" id="{BADC8851-FE5D-914B-F26F-B6FF71E0DB3E}"/>
              </a:ext>
            </a:extLst>
          </p:cNvPr>
          <p:cNvSpPr>
            <a:spLocks noGrp="1"/>
          </p:cNvSpPr>
          <p:nvPr>
            <p:ph sz="quarter" idx="71" hasCustomPrompt="1"/>
          </p:nvPr>
        </p:nvSpPr>
        <p:spPr>
          <a:xfrm>
            <a:off x="616164" y="4463439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5" name="Content Placeholder 6">
            <a:extLst>
              <a:ext uri="{FF2B5EF4-FFF2-40B4-BE49-F238E27FC236}">
                <a16:creationId xmlns:a16="http://schemas.microsoft.com/office/drawing/2014/main" id="{CE03A21D-E3ED-A4EB-B2FD-116E2303BCB5}"/>
              </a:ext>
            </a:extLst>
          </p:cNvPr>
          <p:cNvSpPr>
            <a:spLocks noGrp="1"/>
          </p:cNvSpPr>
          <p:nvPr>
            <p:ph sz="quarter" idx="72" hasCustomPrompt="1"/>
          </p:nvPr>
        </p:nvSpPr>
        <p:spPr>
          <a:xfrm>
            <a:off x="4395896" y="4463439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8" name="Content Placeholder 6">
            <a:extLst>
              <a:ext uri="{FF2B5EF4-FFF2-40B4-BE49-F238E27FC236}">
                <a16:creationId xmlns:a16="http://schemas.microsoft.com/office/drawing/2014/main" id="{284DC3C0-BE70-393A-05F8-F597A9A666BA}"/>
              </a:ext>
            </a:extLst>
          </p:cNvPr>
          <p:cNvSpPr>
            <a:spLocks noGrp="1"/>
          </p:cNvSpPr>
          <p:nvPr>
            <p:ph sz="quarter" idx="73" hasCustomPrompt="1"/>
          </p:nvPr>
        </p:nvSpPr>
        <p:spPr>
          <a:xfrm>
            <a:off x="8175628" y="4463439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9" name="Content Placeholder 6">
            <a:extLst>
              <a:ext uri="{FF2B5EF4-FFF2-40B4-BE49-F238E27FC236}">
                <a16:creationId xmlns:a16="http://schemas.microsoft.com/office/drawing/2014/main" id="{EBD0463F-D981-D697-3981-8FEED69204E8}"/>
              </a:ext>
            </a:extLst>
          </p:cNvPr>
          <p:cNvSpPr>
            <a:spLocks noGrp="1"/>
          </p:cNvSpPr>
          <p:nvPr>
            <p:ph sz="quarter" idx="74" hasCustomPrompt="1"/>
          </p:nvPr>
        </p:nvSpPr>
        <p:spPr>
          <a:xfrm>
            <a:off x="616164" y="5541610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20" name="Content Placeholder 6">
            <a:extLst>
              <a:ext uri="{FF2B5EF4-FFF2-40B4-BE49-F238E27FC236}">
                <a16:creationId xmlns:a16="http://schemas.microsoft.com/office/drawing/2014/main" id="{665F42F5-01FD-DC5B-A883-2567CAAB2080}"/>
              </a:ext>
            </a:extLst>
          </p:cNvPr>
          <p:cNvSpPr>
            <a:spLocks noGrp="1"/>
          </p:cNvSpPr>
          <p:nvPr>
            <p:ph sz="quarter" idx="75" hasCustomPrompt="1"/>
          </p:nvPr>
        </p:nvSpPr>
        <p:spPr>
          <a:xfrm>
            <a:off x="4395896" y="5541610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22" name="Content Placeholder 6">
            <a:extLst>
              <a:ext uri="{FF2B5EF4-FFF2-40B4-BE49-F238E27FC236}">
                <a16:creationId xmlns:a16="http://schemas.microsoft.com/office/drawing/2014/main" id="{EBAF9B68-518C-471F-F660-657BAC2E4DBB}"/>
              </a:ext>
            </a:extLst>
          </p:cNvPr>
          <p:cNvSpPr>
            <a:spLocks noGrp="1"/>
          </p:cNvSpPr>
          <p:nvPr>
            <p:ph sz="quarter" idx="76" hasCustomPrompt="1"/>
          </p:nvPr>
        </p:nvSpPr>
        <p:spPr>
          <a:xfrm>
            <a:off x="8175628" y="5541610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tx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</p:spTree>
    <p:extLst>
      <p:ext uri="{BB962C8B-B14F-4D97-AF65-F5344CB8AC3E}">
        <p14:creationId xmlns:p14="http://schemas.microsoft.com/office/powerpoint/2010/main" val="87098350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ients_15_logos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slide title or practice name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03C111E-43AE-6BA8-1140-E13C2524A6F7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A13BC28E-2EC8-740E-F785-EDA5DEA2291B}"/>
              </a:ext>
            </a:extLst>
          </p:cNvPr>
          <p:cNvSpPr>
            <a:spLocks noGrp="1"/>
          </p:cNvSpPr>
          <p:nvPr>
            <p:ph sz="quarter" idx="62" hasCustomPrompt="1"/>
          </p:nvPr>
        </p:nvSpPr>
        <p:spPr>
          <a:xfrm>
            <a:off x="608752" y="1228725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4" name="Content Placeholder 6">
            <a:extLst>
              <a:ext uri="{FF2B5EF4-FFF2-40B4-BE49-F238E27FC236}">
                <a16:creationId xmlns:a16="http://schemas.microsoft.com/office/drawing/2014/main" id="{96B599AF-20A1-D58A-9534-805169477252}"/>
              </a:ext>
            </a:extLst>
          </p:cNvPr>
          <p:cNvSpPr>
            <a:spLocks noGrp="1"/>
          </p:cNvSpPr>
          <p:nvPr>
            <p:ph sz="quarter" idx="63" hasCustomPrompt="1"/>
          </p:nvPr>
        </p:nvSpPr>
        <p:spPr>
          <a:xfrm>
            <a:off x="4388484" y="1228725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5" name="Content Placeholder 6">
            <a:extLst>
              <a:ext uri="{FF2B5EF4-FFF2-40B4-BE49-F238E27FC236}">
                <a16:creationId xmlns:a16="http://schemas.microsoft.com/office/drawing/2014/main" id="{1541F43E-26D7-6026-7134-9ED57320DEED}"/>
              </a:ext>
            </a:extLst>
          </p:cNvPr>
          <p:cNvSpPr>
            <a:spLocks noGrp="1"/>
          </p:cNvSpPr>
          <p:nvPr>
            <p:ph sz="quarter" idx="64" hasCustomPrompt="1"/>
          </p:nvPr>
        </p:nvSpPr>
        <p:spPr>
          <a:xfrm>
            <a:off x="8168216" y="1228725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" name="Content Placeholder 6">
            <a:extLst>
              <a:ext uri="{FF2B5EF4-FFF2-40B4-BE49-F238E27FC236}">
                <a16:creationId xmlns:a16="http://schemas.microsoft.com/office/drawing/2014/main" id="{BB9C2F56-9D2D-1BA0-1C28-244AD19035E7}"/>
              </a:ext>
            </a:extLst>
          </p:cNvPr>
          <p:cNvSpPr>
            <a:spLocks noGrp="1"/>
          </p:cNvSpPr>
          <p:nvPr>
            <p:ph sz="quarter" idx="65" hasCustomPrompt="1"/>
          </p:nvPr>
        </p:nvSpPr>
        <p:spPr>
          <a:xfrm>
            <a:off x="616164" y="2307097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A19A3FCC-7314-3842-B6E3-8FC2533EA2DA}"/>
              </a:ext>
            </a:extLst>
          </p:cNvPr>
          <p:cNvSpPr>
            <a:spLocks noGrp="1"/>
          </p:cNvSpPr>
          <p:nvPr>
            <p:ph sz="quarter" idx="66" hasCustomPrompt="1"/>
          </p:nvPr>
        </p:nvSpPr>
        <p:spPr>
          <a:xfrm>
            <a:off x="4395896" y="2307097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1128B243-7DEA-14AA-CBAE-9A3C3B380B4D}"/>
              </a:ext>
            </a:extLst>
          </p:cNvPr>
          <p:cNvSpPr>
            <a:spLocks noGrp="1"/>
          </p:cNvSpPr>
          <p:nvPr>
            <p:ph sz="quarter" idx="67" hasCustomPrompt="1"/>
          </p:nvPr>
        </p:nvSpPr>
        <p:spPr>
          <a:xfrm>
            <a:off x="8175628" y="2307097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1" name="Content Placeholder 6">
            <a:extLst>
              <a:ext uri="{FF2B5EF4-FFF2-40B4-BE49-F238E27FC236}">
                <a16:creationId xmlns:a16="http://schemas.microsoft.com/office/drawing/2014/main" id="{9C6144ED-B295-16E0-826E-0E442755C8D4}"/>
              </a:ext>
            </a:extLst>
          </p:cNvPr>
          <p:cNvSpPr>
            <a:spLocks noGrp="1"/>
          </p:cNvSpPr>
          <p:nvPr>
            <p:ph sz="quarter" idx="68" hasCustomPrompt="1"/>
          </p:nvPr>
        </p:nvSpPr>
        <p:spPr>
          <a:xfrm>
            <a:off x="616164" y="3385268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2" name="Content Placeholder 6">
            <a:extLst>
              <a:ext uri="{FF2B5EF4-FFF2-40B4-BE49-F238E27FC236}">
                <a16:creationId xmlns:a16="http://schemas.microsoft.com/office/drawing/2014/main" id="{BBB99075-E491-95E6-EF04-AF6CDA2B574E}"/>
              </a:ext>
            </a:extLst>
          </p:cNvPr>
          <p:cNvSpPr>
            <a:spLocks noGrp="1"/>
          </p:cNvSpPr>
          <p:nvPr>
            <p:ph sz="quarter" idx="69" hasCustomPrompt="1"/>
          </p:nvPr>
        </p:nvSpPr>
        <p:spPr>
          <a:xfrm>
            <a:off x="4395896" y="3385268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3" name="Content Placeholder 6">
            <a:extLst>
              <a:ext uri="{FF2B5EF4-FFF2-40B4-BE49-F238E27FC236}">
                <a16:creationId xmlns:a16="http://schemas.microsoft.com/office/drawing/2014/main" id="{350E9D58-ADCD-D784-D602-E73E111D40F4}"/>
              </a:ext>
            </a:extLst>
          </p:cNvPr>
          <p:cNvSpPr>
            <a:spLocks noGrp="1"/>
          </p:cNvSpPr>
          <p:nvPr>
            <p:ph sz="quarter" idx="70" hasCustomPrompt="1"/>
          </p:nvPr>
        </p:nvSpPr>
        <p:spPr>
          <a:xfrm>
            <a:off x="8175628" y="3385268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4" name="Content Placeholder 6">
            <a:extLst>
              <a:ext uri="{FF2B5EF4-FFF2-40B4-BE49-F238E27FC236}">
                <a16:creationId xmlns:a16="http://schemas.microsoft.com/office/drawing/2014/main" id="{8EF015AB-2BBC-36C0-C859-6B4839D89F2D}"/>
              </a:ext>
            </a:extLst>
          </p:cNvPr>
          <p:cNvSpPr>
            <a:spLocks noGrp="1"/>
          </p:cNvSpPr>
          <p:nvPr>
            <p:ph sz="quarter" idx="71" hasCustomPrompt="1"/>
          </p:nvPr>
        </p:nvSpPr>
        <p:spPr>
          <a:xfrm>
            <a:off x="616164" y="4463439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5" name="Content Placeholder 6">
            <a:extLst>
              <a:ext uri="{FF2B5EF4-FFF2-40B4-BE49-F238E27FC236}">
                <a16:creationId xmlns:a16="http://schemas.microsoft.com/office/drawing/2014/main" id="{17304DC5-25D5-FF1C-8847-86B88C5EEA6E}"/>
              </a:ext>
            </a:extLst>
          </p:cNvPr>
          <p:cNvSpPr>
            <a:spLocks noGrp="1"/>
          </p:cNvSpPr>
          <p:nvPr>
            <p:ph sz="quarter" idx="72" hasCustomPrompt="1"/>
          </p:nvPr>
        </p:nvSpPr>
        <p:spPr>
          <a:xfrm>
            <a:off x="4395896" y="4463439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6" name="Content Placeholder 6">
            <a:extLst>
              <a:ext uri="{FF2B5EF4-FFF2-40B4-BE49-F238E27FC236}">
                <a16:creationId xmlns:a16="http://schemas.microsoft.com/office/drawing/2014/main" id="{7C12A53F-0C05-02FF-3A0E-FF01FE223526}"/>
              </a:ext>
            </a:extLst>
          </p:cNvPr>
          <p:cNvSpPr>
            <a:spLocks noGrp="1"/>
          </p:cNvSpPr>
          <p:nvPr>
            <p:ph sz="quarter" idx="73" hasCustomPrompt="1"/>
          </p:nvPr>
        </p:nvSpPr>
        <p:spPr>
          <a:xfrm>
            <a:off x="8175628" y="4463439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7" name="Content Placeholder 6">
            <a:extLst>
              <a:ext uri="{FF2B5EF4-FFF2-40B4-BE49-F238E27FC236}">
                <a16:creationId xmlns:a16="http://schemas.microsoft.com/office/drawing/2014/main" id="{56CE2C91-2E10-5AD7-F272-D770EA4FB816}"/>
              </a:ext>
            </a:extLst>
          </p:cNvPr>
          <p:cNvSpPr>
            <a:spLocks noGrp="1"/>
          </p:cNvSpPr>
          <p:nvPr>
            <p:ph sz="quarter" idx="74" hasCustomPrompt="1"/>
          </p:nvPr>
        </p:nvSpPr>
        <p:spPr>
          <a:xfrm>
            <a:off x="616164" y="5541610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8" name="Content Placeholder 6">
            <a:extLst>
              <a:ext uri="{FF2B5EF4-FFF2-40B4-BE49-F238E27FC236}">
                <a16:creationId xmlns:a16="http://schemas.microsoft.com/office/drawing/2014/main" id="{BED40CBC-601D-684E-7064-5D7206C6D680}"/>
              </a:ext>
            </a:extLst>
          </p:cNvPr>
          <p:cNvSpPr>
            <a:spLocks noGrp="1"/>
          </p:cNvSpPr>
          <p:nvPr>
            <p:ph sz="quarter" idx="75" hasCustomPrompt="1"/>
          </p:nvPr>
        </p:nvSpPr>
        <p:spPr>
          <a:xfrm>
            <a:off x="4395896" y="5541610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9" name="Content Placeholder 6">
            <a:extLst>
              <a:ext uri="{FF2B5EF4-FFF2-40B4-BE49-F238E27FC236}">
                <a16:creationId xmlns:a16="http://schemas.microsoft.com/office/drawing/2014/main" id="{1E52CCE8-9BAB-8704-1A8D-EB0524980BAC}"/>
              </a:ext>
            </a:extLst>
          </p:cNvPr>
          <p:cNvSpPr>
            <a:spLocks noGrp="1"/>
          </p:cNvSpPr>
          <p:nvPr>
            <p:ph sz="quarter" idx="76" hasCustomPrompt="1"/>
          </p:nvPr>
        </p:nvSpPr>
        <p:spPr>
          <a:xfrm>
            <a:off x="8175628" y="5541610"/>
            <a:ext cx="3413125" cy="87153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</p:spTree>
    <p:extLst>
      <p:ext uri="{BB962C8B-B14F-4D97-AF65-F5344CB8AC3E}">
        <p14:creationId xmlns:p14="http://schemas.microsoft.com/office/powerpoint/2010/main" val="351320735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ients_36_logos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en-US" dirty="0"/>
              <a:t>Click to add slide title or practice name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B719A65-8D36-CBE6-52CB-437BAC79454F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114" name="Content Placeholder 113">
            <a:extLst>
              <a:ext uri="{FF2B5EF4-FFF2-40B4-BE49-F238E27FC236}">
                <a16:creationId xmlns:a16="http://schemas.microsoft.com/office/drawing/2014/main" id="{4C4CDD1E-4A25-5DD6-99E0-385BF8F2EF40}"/>
              </a:ext>
            </a:extLst>
          </p:cNvPr>
          <p:cNvSpPr>
            <a:spLocks noGrp="1"/>
          </p:cNvSpPr>
          <p:nvPr>
            <p:ph sz="quarter" idx="101" hasCustomPrompt="1"/>
          </p:nvPr>
        </p:nvSpPr>
        <p:spPr>
          <a:xfrm>
            <a:off x="2502129" y="1215257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16" name="Content Placeholder 113">
            <a:extLst>
              <a:ext uri="{FF2B5EF4-FFF2-40B4-BE49-F238E27FC236}">
                <a16:creationId xmlns:a16="http://schemas.microsoft.com/office/drawing/2014/main" id="{F837183D-6C40-C3C2-9C5B-BF696CD3FDB1}"/>
              </a:ext>
            </a:extLst>
          </p:cNvPr>
          <p:cNvSpPr>
            <a:spLocks noGrp="1"/>
          </p:cNvSpPr>
          <p:nvPr>
            <p:ph sz="quarter" idx="103" hasCustomPrompt="1"/>
          </p:nvPr>
        </p:nvSpPr>
        <p:spPr>
          <a:xfrm>
            <a:off x="608749" y="1221354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17" name="Content Placeholder 113">
            <a:extLst>
              <a:ext uri="{FF2B5EF4-FFF2-40B4-BE49-F238E27FC236}">
                <a16:creationId xmlns:a16="http://schemas.microsoft.com/office/drawing/2014/main" id="{8989F3FF-66BC-17C1-B1D4-3F005C2841E9}"/>
              </a:ext>
            </a:extLst>
          </p:cNvPr>
          <p:cNvSpPr>
            <a:spLocks noGrp="1"/>
          </p:cNvSpPr>
          <p:nvPr>
            <p:ph sz="quarter" idx="104" hasCustomPrompt="1"/>
          </p:nvPr>
        </p:nvSpPr>
        <p:spPr>
          <a:xfrm>
            <a:off x="6288884" y="1221354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18" name="Content Placeholder 113">
            <a:extLst>
              <a:ext uri="{FF2B5EF4-FFF2-40B4-BE49-F238E27FC236}">
                <a16:creationId xmlns:a16="http://schemas.microsoft.com/office/drawing/2014/main" id="{1E7AC024-675C-8832-2A7D-111EDF1E96FA}"/>
              </a:ext>
            </a:extLst>
          </p:cNvPr>
          <p:cNvSpPr>
            <a:spLocks noGrp="1"/>
          </p:cNvSpPr>
          <p:nvPr>
            <p:ph sz="quarter" idx="105" hasCustomPrompt="1"/>
          </p:nvPr>
        </p:nvSpPr>
        <p:spPr>
          <a:xfrm>
            <a:off x="4395504" y="1227451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19" name="Content Placeholder 113">
            <a:extLst>
              <a:ext uri="{FF2B5EF4-FFF2-40B4-BE49-F238E27FC236}">
                <a16:creationId xmlns:a16="http://schemas.microsoft.com/office/drawing/2014/main" id="{99C8396B-428F-ADE4-CC53-5C31E9CCEBB8}"/>
              </a:ext>
            </a:extLst>
          </p:cNvPr>
          <p:cNvSpPr>
            <a:spLocks noGrp="1"/>
          </p:cNvSpPr>
          <p:nvPr>
            <p:ph sz="quarter" idx="106" hasCustomPrompt="1"/>
          </p:nvPr>
        </p:nvSpPr>
        <p:spPr>
          <a:xfrm>
            <a:off x="10075639" y="1223049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20" name="Content Placeholder 113">
            <a:extLst>
              <a:ext uri="{FF2B5EF4-FFF2-40B4-BE49-F238E27FC236}">
                <a16:creationId xmlns:a16="http://schemas.microsoft.com/office/drawing/2014/main" id="{2AA402C9-C23E-7DEA-3159-3379C14A25E9}"/>
              </a:ext>
            </a:extLst>
          </p:cNvPr>
          <p:cNvSpPr>
            <a:spLocks noGrp="1"/>
          </p:cNvSpPr>
          <p:nvPr>
            <p:ph sz="quarter" idx="107" hasCustomPrompt="1"/>
          </p:nvPr>
        </p:nvSpPr>
        <p:spPr>
          <a:xfrm>
            <a:off x="8182259" y="1229146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21" name="Content Placeholder 113">
            <a:extLst>
              <a:ext uri="{FF2B5EF4-FFF2-40B4-BE49-F238E27FC236}">
                <a16:creationId xmlns:a16="http://schemas.microsoft.com/office/drawing/2014/main" id="{5834F03F-587C-8692-D629-A93B35921DE9}"/>
              </a:ext>
            </a:extLst>
          </p:cNvPr>
          <p:cNvSpPr>
            <a:spLocks noGrp="1"/>
          </p:cNvSpPr>
          <p:nvPr>
            <p:ph sz="quarter" idx="108" hasCustomPrompt="1"/>
          </p:nvPr>
        </p:nvSpPr>
        <p:spPr>
          <a:xfrm>
            <a:off x="2502129" y="2059483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22" name="Content Placeholder 113">
            <a:extLst>
              <a:ext uri="{FF2B5EF4-FFF2-40B4-BE49-F238E27FC236}">
                <a16:creationId xmlns:a16="http://schemas.microsoft.com/office/drawing/2014/main" id="{7825D981-AC98-58F2-8DCD-956A0B903356}"/>
              </a:ext>
            </a:extLst>
          </p:cNvPr>
          <p:cNvSpPr>
            <a:spLocks noGrp="1"/>
          </p:cNvSpPr>
          <p:nvPr>
            <p:ph sz="quarter" idx="109" hasCustomPrompt="1"/>
          </p:nvPr>
        </p:nvSpPr>
        <p:spPr>
          <a:xfrm>
            <a:off x="608749" y="2065580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23" name="Content Placeholder 113">
            <a:extLst>
              <a:ext uri="{FF2B5EF4-FFF2-40B4-BE49-F238E27FC236}">
                <a16:creationId xmlns:a16="http://schemas.microsoft.com/office/drawing/2014/main" id="{6A966119-A7B9-5EA1-6E83-CBAD9F32DDD6}"/>
              </a:ext>
            </a:extLst>
          </p:cNvPr>
          <p:cNvSpPr>
            <a:spLocks noGrp="1"/>
          </p:cNvSpPr>
          <p:nvPr>
            <p:ph sz="quarter" idx="110" hasCustomPrompt="1"/>
          </p:nvPr>
        </p:nvSpPr>
        <p:spPr>
          <a:xfrm>
            <a:off x="6288884" y="2065580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24" name="Content Placeholder 113">
            <a:extLst>
              <a:ext uri="{FF2B5EF4-FFF2-40B4-BE49-F238E27FC236}">
                <a16:creationId xmlns:a16="http://schemas.microsoft.com/office/drawing/2014/main" id="{5DF34D29-3F06-D903-BD90-4C96001E5B96}"/>
              </a:ext>
            </a:extLst>
          </p:cNvPr>
          <p:cNvSpPr>
            <a:spLocks noGrp="1"/>
          </p:cNvSpPr>
          <p:nvPr>
            <p:ph sz="quarter" idx="111" hasCustomPrompt="1"/>
          </p:nvPr>
        </p:nvSpPr>
        <p:spPr>
          <a:xfrm>
            <a:off x="4395504" y="2071677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25" name="Content Placeholder 113">
            <a:extLst>
              <a:ext uri="{FF2B5EF4-FFF2-40B4-BE49-F238E27FC236}">
                <a16:creationId xmlns:a16="http://schemas.microsoft.com/office/drawing/2014/main" id="{B8958B50-E496-C3B2-E44C-B4A6CF08BF3A}"/>
              </a:ext>
            </a:extLst>
          </p:cNvPr>
          <p:cNvSpPr>
            <a:spLocks noGrp="1"/>
          </p:cNvSpPr>
          <p:nvPr>
            <p:ph sz="quarter" idx="112" hasCustomPrompt="1"/>
          </p:nvPr>
        </p:nvSpPr>
        <p:spPr>
          <a:xfrm>
            <a:off x="10075639" y="2067275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26" name="Content Placeholder 113">
            <a:extLst>
              <a:ext uri="{FF2B5EF4-FFF2-40B4-BE49-F238E27FC236}">
                <a16:creationId xmlns:a16="http://schemas.microsoft.com/office/drawing/2014/main" id="{5ED20613-20A3-5EFB-34E3-1BF9D7397B16}"/>
              </a:ext>
            </a:extLst>
          </p:cNvPr>
          <p:cNvSpPr>
            <a:spLocks noGrp="1"/>
          </p:cNvSpPr>
          <p:nvPr>
            <p:ph sz="quarter" idx="113" hasCustomPrompt="1"/>
          </p:nvPr>
        </p:nvSpPr>
        <p:spPr>
          <a:xfrm>
            <a:off x="8182259" y="2073372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27" name="Content Placeholder 113">
            <a:extLst>
              <a:ext uri="{FF2B5EF4-FFF2-40B4-BE49-F238E27FC236}">
                <a16:creationId xmlns:a16="http://schemas.microsoft.com/office/drawing/2014/main" id="{CAF2433C-1602-2740-4F20-1FC0F3578CFE}"/>
              </a:ext>
            </a:extLst>
          </p:cNvPr>
          <p:cNvSpPr>
            <a:spLocks noGrp="1"/>
          </p:cNvSpPr>
          <p:nvPr>
            <p:ph sz="quarter" idx="114" hasCustomPrompt="1"/>
          </p:nvPr>
        </p:nvSpPr>
        <p:spPr>
          <a:xfrm>
            <a:off x="2502129" y="2936135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28" name="Content Placeholder 113">
            <a:extLst>
              <a:ext uri="{FF2B5EF4-FFF2-40B4-BE49-F238E27FC236}">
                <a16:creationId xmlns:a16="http://schemas.microsoft.com/office/drawing/2014/main" id="{3EE2BDB6-6AD0-A14B-8170-DBC7F730BE11}"/>
              </a:ext>
            </a:extLst>
          </p:cNvPr>
          <p:cNvSpPr>
            <a:spLocks noGrp="1"/>
          </p:cNvSpPr>
          <p:nvPr>
            <p:ph sz="quarter" idx="115" hasCustomPrompt="1"/>
          </p:nvPr>
        </p:nvSpPr>
        <p:spPr>
          <a:xfrm>
            <a:off x="608749" y="2942232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29" name="Content Placeholder 113">
            <a:extLst>
              <a:ext uri="{FF2B5EF4-FFF2-40B4-BE49-F238E27FC236}">
                <a16:creationId xmlns:a16="http://schemas.microsoft.com/office/drawing/2014/main" id="{49085EA5-DFDD-93B9-EFA4-B112C0D5D37C}"/>
              </a:ext>
            </a:extLst>
          </p:cNvPr>
          <p:cNvSpPr>
            <a:spLocks noGrp="1"/>
          </p:cNvSpPr>
          <p:nvPr>
            <p:ph sz="quarter" idx="116" hasCustomPrompt="1"/>
          </p:nvPr>
        </p:nvSpPr>
        <p:spPr>
          <a:xfrm>
            <a:off x="6288884" y="2942232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30" name="Content Placeholder 113">
            <a:extLst>
              <a:ext uri="{FF2B5EF4-FFF2-40B4-BE49-F238E27FC236}">
                <a16:creationId xmlns:a16="http://schemas.microsoft.com/office/drawing/2014/main" id="{265C373F-FB27-0F7D-988E-8F1508BA37CB}"/>
              </a:ext>
            </a:extLst>
          </p:cNvPr>
          <p:cNvSpPr>
            <a:spLocks noGrp="1"/>
          </p:cNvSpPr>
          <p:nvPr>
            <p:ph sz="quarter" idx="117" hasCustomPrompt="1"/>
          </p:nvPr>
        </p:nvSpPr>
        <p:spPr>
          <a:xfrm>
            <a:off x="4395504" y="2948329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31" name="Content Placeholder 113">
            <a:extLst>
              <a:ext uri="{FF2B5EF4-FFF2-40B4-BE49-F238E27FC236}">
                <a16:creationId xmlns:a16="http://schemas.microsoft.com/office/drawing/2014/main" id="{DA0A2E82-4A13-72FB-603A-7BF31609753A}"/>
              </a:ext>
            </a:extLst>
          </p:cNvPr>
          <p:cNvSpPr>
            <a:spLocks noGrp="1"/>
          </p:cNvSpPr>
          <p:nvPr>
            <p:ph sz="quarter" idx="118" hasCustomPrompt="1"/>
          </p:nvPr>
        </p:nvSpPr>
        <p:spPr>
          <a:xfrm>
            <a:off x="10075639" y="2943927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32" name="Content Placeholder 113">
            <a:extLst>
              <a:ext uri="{FF2B5EF4-FFF2-40B4-BE49-F238E27FC236}">
                <a16:creationId xmlns:a16="http://schemas.microsoft.com/office/drawing/2014/main" id="{969EA5BB-1514-1352-A583-FD64600427D2}"/>
              </a:ext>
            </a:extLst>
          </p:cNvPr>
          <p:cNvSpPr>
            <a:spLocks noGrp="1"/>
          </p:cNvSpPr>
          <p:nvPr>
            <p:ph sz="quarter" idx="119" hasCustomPrompt="1"/>
          </p:nvPr>
        </p:nvSpPr>
        <p:spPr>
          <a:xfrm>
            <a:off x="8182259" y="2950024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33" name="Content Placeholder 113">
            <a:extLst>
              <a:ext uri="{FF2B5EF4-FFF2-40B4-BE49-F238E27FC236}">
                <a16:creationId xmlns:a16="http://schemas.microsoft.com/office/drawing/2014/main" id="{1BB93806-8778-552D-860C-9F686D017B5E}"/>
              </a:ext>
            </a:extLst>
          </p:cNvPr>
          <p:cNvSpPr>
            <a:spLocks noGrp="1"/>
          </p:cNvSpPr>
          <p:nvPr>
            <p:ph sz="quarter" idx="120" hasCustomPrompt="1"/>
          </p:nvPr>
        </p:nvSpPr>
        <p:spPr>
          <a:xfrm>
            <a:off x="2502129" y="3780361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34" name="Content Placeholder 113">
            <a:extLst>
              <a:ext uri="{FF2B5EF4-FFF2-40B4-BE49-F238E27FC236}">
                <a16:creationId xmlns:a16="http://schemas.microsoft.com/office/drawing/2014/main" id="{30FC2D88-E1CC-2B7C-6B9B-452B2C81ED84}"/>
              </a:ext>
            </a:extLst>
          </p:cNvPr>
          <p:cNvSpPr>
            <a:spLocks noGrp="1"/>
          </p:cNvSpPr>
          <p:nvPr>
            <p:ph sz="quarter" idx="121" hasCustomPrompt="1"/>
          </p:nvPr>
        </p:nvSpPr>
        <p:spPr>
          <a:xfrm>
            <a:off x="608749" y="3786458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35" name="Content Placeholder 113">
            <a:extLst>
              <a:ext uri="{FF2B5EF4-FFF2-40B4-BE49-F238E27FC236}">
                <a16:creationId xmlns:a16="http://schemas.microsoft.com/office/drawing/2014/main" id="{CD8C638B-747B-8796-189D-63DBA9B85637}"/>
              </a:ext>
            </a:extLst>
          </p:cNvPr>
          <p:cNvSpPr>
            <a:spLocks noGrp="1"/>
          </p:cNvSpPr>
          <p:nvPr>
            <p:ph sz="quarter" idx="122" hasCustomPrompt="1"/>
          </p:nvPr>
        </p:nvSpPr>
        <p:spPr>
          <a:xfrm>
            <a:off x="6288884" y="3786458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36" name="Content Placeholder 113">
            <a:extLst>
              <a:ext uri="{FF2B5EF4-FFF2-40B4-BE49-F238E27FC236}">
                <a16:creationId xmlns:a16="http://schemas.microsoft.com/office/drawing/2014/main" id="{282A5889-F671-E3AA-A449-9724A4BE6DED}"/>
              </a:ext>
            </a:extLst>
          </p:cNvPr>
          <p:cNvSpPr>
            <a:spLocks noGrp="1"/>
          </p:cNvSpPr>
          <p:nvPr>
            <p:ph sz="quarter" idx="123" hasCustomPrompt="1"/>
          </p:nvPr>
        </p:nvSpPr>
        <p:spPr>
          <a:xfrm>
            <a:off x="4395504" y="3792555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37" name="Content Placeholder 113">
            <a:extLst>
              <a:ext uri="{FF2B5EF4-FFF2-40B4-BE49-F238E27FC236}">
                <a16:creationId xmlns:a16="http://schemas.microsoft.com/office/drawing/2014/main" id="{4A8C428C-A663-5B84-0741-5074C2FFD801}"/>
              </a:ext>
            </a:extLst>
          </p:cNvPr>
          <p:cNvSpPr>
            <a:spLocks noGrp="1"/>
          </p:cNvSpPr>
          <p:nvPr>
            <p:ph sz="quarter" idx="124" hasCustomPrompt="1"/>
          </p:nvPr>
        </p:nvSpPr>
        <p:spPr>
          <a:xfrm>
            <a:off x="10075639" y="3788153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38" name="Content Placeholder 113">
            <a:extLst>
              <a:ext uri="{FF2B5EF4-FFF2-40B4-BE49-F238E27FC236}">
                <a16:creationId xmlns:a16="http://schemas.microsoft.com/office/drawing/2014/main" id="{76FB08E6-14E6-57D0-FAEC-989DED8F962A}"/>
              </a:ext>
            </a:extLst>
          </p:cNvPr>
          <p:cNvSpPr>
            <a:spLocks noGrp="1"/>
          </p:cNvSpPr>
          <p:nvPr>
            <p:ph sz="quarter" idx="125" hasCustomPrompt="1"/>
          </p:nvPr>
        </p:nvSpPr>
        <p:spPr>
          <a:xfrm>
            <a:off x="8182259" y="3794250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39" name="Content Placeholder 113">
            <a:extLst>
              <a:ext uri="{FF2B5EF4-FFF2-40B4-BE49-F238E27FC236}">
                <a16:creationId xmlns:a16="http://schemas.microsoft.com/office/drawing/2014/main" id="{AAA22744-31F5-E0FA-569A-4C283CA6BB62}"/>
              </a:ext>
            </a:extLst>
          </p:cNvPr>
          <p:cNvSpPr>
            <a:spLocks noGrp="1"/>
          </p:cNvSpPr>
          <p:nvPr>
            <p:ph sz="quarter" idx="126" hasCustomPrompt="1"/>
          </p:nvPr>
        </p:nvSpPr>
        <p:spPr>
          <a:xfrm>
            <a:off x="2502129" y="4632379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40" name="Content Placeholder 113">
            <a:extLst>
              <a:ext uri="{FF2B5EF4-FFF2-40B4-BE49-F238E27FC236}">
                <a16:creationId xmlns:a16="http://schemas.microsoft.com/office/drawing/2014/main" id="{EC984DB6-F192-031D-A0DA-029488C4782A}"/>
              </a:ext>
            </a:extLst>
          </p:cNvPr>
          <p:cNvSpPr>
            <a:spLocks noGrp="1"/>
          </p:cNvSpPr>
          <p:nvPr>
            <p:ph sz="quarter" idx="127" hasCustomPrompt="1"/>
          </p:nvPr>
        </p:nvSpPr>
        <p:spPr>
          <a:xfrm>
            <a:off x="608749" y="4638476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41" name="Content Placeholder 113">
            <a:extLst>
              <a:ext uri="{FF2B5EF4-FFF2-40B4-BE49-F238E27FC236}">
                <a16:creationId xmlns:a16="http://schemas.microsoft.com/office/drawing/2014/main" id="{97DD8EC0-AA43-3E22-2ECA-56C946292DDE}"/>
              </a:ext>
            </a:extLst>
          </p:cNvPr>
          <p:cNvSpPr>
            <a:spLocks noGrp="1"/>
          </p:cNvSpPr>
          <p:nvPr>
            <p:ph sz="quarter" idx="128" hasCustomPrompt="1"/>
          </p:nvPr>
        </p:nvSpPr>
        <p:spPr>
          <a:xfrm>
            <a:off x="6288884" y="4638476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42" name="Content Placeholder 113">
            <a:extLst>
              <a:ext uri="{FF2B5EF4-FFF2-40B4-BE49-F238E27FC236}">
                <a16:creationId xmlns:a16="http://schemas.microsoft.com/office/drawing/2014/main" id="{33C40771-7D9E-D5AB-97B4-901D1447856C}"/>
              </a:ext>
            </a:extLst>
          </p:cNvPr>
          <p:cNvSpPr>
            <a:spLocks noGrp="1"/>
          </p:cNvSpPr>
          <p:nvPr>
            <p:ph sz="quarter" idx="129" hasCustomPrompt="1"/>
          </p:nvPr>
        </p:nvSpPr>
        <p:spPr>
          <a:xfrm>
            <a:off x="4395504" y="4644573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43" name="Content Placeholder 113">
            <a:extLst>
              <a:ext uri="{FF2B5EF4-FFF2-40B4-BE49-F238E27FC236}">
                <a16:creationId xmlns:a16="http://schemas.microsoft.com/office/drawing/2014/main" id="{FAC11942-DFB7-C443-FAFA-72EEEBDC71C5}"/>
              </a:ext>
            </a:extLst>
          </p:cNvPr>
          <p:cNvSpPr>
            <a:spLocks noGrp="1"/>
          </p:cNvSpPr>
          <p:nvPr>
            <p:ph sz="quarter" idx="130" hasCustomPrompt="1"/>
          </p:nvPr>
        </p:nvSpPr>
        <p:spPr>
          <a:xfrm>
            <a:off x="10075639" y="4640171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44" name="Content Placeholder 113">
            <a:extLst>
              <a:ext uri="{FF2B5EF4-FFF2-40B4-BE49-F238E27FC236}">
                <a16:creationId xmlns:a16="http://schemas.microsoft.com/office/drawing/2014/main" id="{E52353D7-885E-452F-8BEF-A5AF12B9195F}"/>
              </a:ext>
            </a:extLst>
          </p:cNvPr>
          <p:cNvSpPr>
            <a:spLocks noGrp="1"/>
          </p:cNvSpPr>
          <p:nvPr>
            <p:ph sz="quarter" idx="131" hasCustomPrompt="1"/>
          </p:nvPr>
        </p:nvSpPr>
        <p:spPr>
          <a:xfrm>
            <a:off x="8182259" y="4646268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45" name="Content Placeholder 113">
            <a:extLst>
              <a:ext uri="{FF2B5EF4-FFF2-40B4-BE49-F238E27FC236}">
                <a16:creationId xmlns:a16="http://schemas.microsoft.com/office/drawing/2014/main" id="{EA17BCB2-4743-BF39-7994-07DD86CE9356}"/>
              </a:ext>
            </a:extLst>
          </p:cNvPr>
          <p:cNvSpPr>
            <a:spLocks noGrp="1"/>
          </p:cNvSpPr>
          <p:nvPr>
            <p:ph sz="quarter" idx="132" hasCustomPrompt="1"/>
          </p:nvPr>
        </p:nvSpPr>
        <p:spPr>
          <a:xfrm>
            <a:off x="2502129" y="5476605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46" name="Content Placeholder 113">
            <a:extLst>
              <a:ext uri="{FF2B5EF4-FFF2-40B4-BE49-F238E27FC236}">
                <a16:creationId xmlns:a16="http://schemas.microsoft.com/office/drawing/2014/main" id="{A248C31D-E496-3239-717F-1753F9AA6380}"/>
              </a:ext>
            </a:extLst>
          </p:cNvPr>
          <p:cNvSpPr>
            <a:spLocks noGrp="1"/>
          </p:cNvSpPr>
          <p:nvPr>
            <p:ph sz="quarter" idx="133" hasCustomPrompt="1"/>
          </p:nvPr>
        </p:nvSpPr>
        <p:spPr>
          <a:xfrm>
            <a:off x="608749" y="5482702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47" name="Content Placeholder 113">
            <a:extLst>
              <a:ext uri="{FF2B5EF4-FFF2-40B4-BE49-F238E27FC236}">
                <a16:creationId xmlns:a16="http://schemas.microsoft.com/office/drawing/2014/main" id="{A299928E-99C6-8CAC-2BE0-89A59EC851B4}"/>
              </a:ext>
            </a:extLst>
          </p:cNvPr>
          <p:cNvSpPr>
            <a:spLocks noGrp="1"/>
          </p:cNvSpPr>
          <p:nvPr>
            <p:ph sz="quarter" idx="134" hasCustomPrompt="1"/>
          </p:nvPr>
        </p:nvSpPr>
        <p:spPr>
          <a:xfrm>
            <a:off x="6288884" y="5482702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48" name="Content Placeholder 113">
            <a:extLst>
              <a:ext uri="{FF2B5EF4-FFF2-40B4-BE49-F238E27FC236}">
                <a16:creationId xmlns:a16="http://schemas.microsoft.com/office/drawing/2014/main" id="{D2DC60EA-955F-0BB4-BB32-F27E2DA81817}"/>
              </a:ext>
            </a:extLst>
          </p:cNvPr>
          <p:cNvSpPr>
            <a:spLocks noGrp="1"/>
          </p:cNvSpPr>
          <p:nvPr>
            <p:ph sz="quarter" idx="135" hasCustomPrompt="1"/>
          </p:nvPr>
        </p:nvSpPr>
        <p:spPr>
          <a:xfrm>
            <a:off x="4395504" y="5488799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49" name="Content Placeholder 113">
            <a:extLst>
              <a:ext uri="{FF2B5EF4-FFF2-40B4-BE49-F238E27FC236}">
                <a16:creationId xmlns:a16="http://schemas.microsoft.com/office/drawing/2014/main" id="{8297DDBF-110C-8CED-6670-CD7AFDEEC027}"/>
              </a:ext>
            </a:extLst>
          </p:cNvPr>
          <p:cNvSpPr>
            <a:spLocks noGrp="1"/>
          </p:cNvSpPr>
          <p:nvPr>
            <p:ph sz="quarter" idx="136" hasCustomPrompt="1"/>
          </p:nvPr>
        </p:nvSpPr>
        <p:spPr>
          <a:xfrm>
            <a:off x="10075639" y="5484397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50" name="Content Placeholder 113">
            <a:extLst>
              <a:ext uri="{FF2B5EF4-FFF2-40B4-BE49-F238E27FC236}">
                <a16:creationId xmlns:a16="http://schemas.microsoft.com/office/drawing/2014/main" id="{D721F969-651E-7A53-D988-BF830EBB9B5D}"/>
              </a:ext>
            </a:extLst>
          </p:cNvPr>
          <p:cNvSpPr>
            <a:spLocks noGrp="1"/>
          </p:cNvSpPr>
          <p:nvPr>
            <p:ph sz="quarter" idx="137" hasCustomPrompt="1"/>
          </p:nvPr>
        </p:nvSpPr>
        <p:spPr>
          <a:xfrm>
            <a:off x="8182259" y="5490494"/>
            <a:ext cx="1706877" cy="705510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</p:spTree>
    <p:extLst>
      <p:ext uri="{BB962C8B-B14F-4D97-AF65-F5344CB8AC3E}">
        <p14:creationId xmlns:p14="http://schemas.microsoft.com/office/powerpoint/2010/main" val="208263180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ients_36_logos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slide title or practice name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EB9A5AE-70DD-408E-4060-830DACBA5868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5" name="Content Placeholder 6">
            <a:extLst>
              <a:ext uri="{FF2B5EF4-FFF2-40B4-BE49-F238E27FC236}">
                <a16:creationId xmlns:a16="http://schemas.microsoft.com/office/drawing/2014/main" id="{5553832C-61DB-3D02-BEE0-9B67CA0CE32F}"/>
              </a:ext>
            </a:extLst>
          </p:cNvPr>
          <p:cNvSpPr>
            <a:spLocks noGrp="1"/>
          </p:cNvSpPr>
          <p:nvPr>
            <p:ph sz="quarter" idx="65" hasCustomPrompt="1"/>
          </p:nvPr>
        </p:nvSpPr>
        <p:spPr>
          <a:xfrm>
            <a:off x="608752" y="1219201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" name="Content Placeholder 6">
            <a:extLst>
              <a:ext uri="{FF2B5EF4-FFF2-40B4-BE49-F238E27FC236}">
                <a16:creationId xmlns:a16="http://schemas.microsoft.com/office/drawing/2014/main" id="{8ECEA8DB-AD14-6574-5E7D-37398046AD6F}"/>
              </a:ext>
            </a:extLst>
          </p:cNvPr>
          <p:cNvSpPr>
            <a:spLocks noGrp="1"/>
          </p:cNvSpPr>
          <p:nvPr>
            <p:ph sz="quarter" idx="66" hasCustomPrompt="1"/>
          </p:nvPr>
        </p:nvSpPr>
        <p:spPr>
          <a:xfrm>
            <a:off x="2502132" y="1225039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F3D5E35F-693D-C290-864C-54ABDF5254F3}"/>
              </a:ext>
            </a:extLst>
          </p:cNvPr>
          <p:cNvSpPr>
            <a:spLocks noGrp="1"/>
          </p:cNvSpPr>
          <p:nvPr>
            <p:ph sz="quarter" idx="67" hasCustomPrompt="1"/>
          </p:nvPr>
        </p:nvSpPr>
        <p:spPr>
          <a:xfrm>
            <a:off x="4395507" y="1213363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8" name="Content Placeholder 6">
            <a:extLst>
              <a:ext uri="{FF2B5EF4-FFF2-40B4-BE49-F238E27FC236}">
                <a16:creationId xmlns:a16="http://schemas.microsoft.com/office/drawing/2014/main" id="{1058D348-A1FE-44AD-AC95-83DC5AF09410}"/>
              </a:ext>
            </a:extLst>
          </p:cNvPr>
          <p:cNvSpPr>
            <a:spLocks noGrp="1"/>
          </p:cNvSpPr>
          <p:nvPr>
            <p:ph sz="quarter" idx="68" hasCustomPrompt="1"/>
          </p:nvPr>
        </p:nvSpPr>
        <p:spPr>
          <a:xfrm>
            <a:off x="6288887" y="1219201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1C3D5A67-2BBE-8241-B4CB-A83864BACEFD}"/>
              </a:ext>
            </a:extLst>
          </p:cNvPr>
          <p:cNvSpPr>
            <a:spLocks noGrp="1"/>
          </p:cNvSpPr>
          <p:nvPr>
            <p:ph sz="quarter" idx="69" hasCustomPrompt="1"/>
          </p:nvPr>
        </p:nvSpPr>
        <p:spPr>
          <a:xfrm>
            <a:off x="8182264" y="1203434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0" name="Content Placeholder 6">
            <a:extLst>
              <a:ext uri="{FF2B5EF4-FFF2-40B4-BE49-F238E27FC236}">
                <a16:creationId xmlns:a16="http://schemas.microsoft.com/office/drawing/2014/main" id="{1BE1A1A6-3B8A-DE6D-4B8E-22E7F3B1B4F2}"/>
              </a:ext>
            </a:extLst>
          </p:cNvPr>
          <p:cNvSpPr>
            <a:spLocks noGrp="1"/>
          </p:cNvSpPr>
          <p:nvPr>
            <p:ph sz="quarter" idx="70" hasCustomPrompt="1"/>
          </p:nvPr>
        </p:nvSpPr>
        <p:spPr>
          <a:xfrm>
            <a:off x="10075644" y="1209272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1" name="Content Placeholder 6">
            <a:extLst>
              <a:ext uri="{FF2B5EF4-FFF2-40B4-BE49-F238E27FC236}">
                <a16:creationId xmlns:a16="http://schemas.microsoft.com/office/drawing/2014/main" id="{30A350FF-4123-9CE5-2741-7D28B1FE2B7B}"/>
              </a:ext>
            </a:extLst>
          </p:cNvPr>
          <p:cNvSpPr>
            <a:spLocks noGrp="1"/>
          </p:cNvSpPr>
          <p:nvPr>
            <p:ph sz="quarter" idx="71" hasCustomPrompt="1"/>
          </p:nvPr>
        </p:nvSpPr>
        <p:spPr>
          <a:xfrm>
            <a:off x="608749" y="2078279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2" name="Content Placeholder 6">
            <a:extLst>
              <a:ext uri="{FF2B5EF4-FFF2-40B4-BE49-F238E27FC236}">
                <a16:creationId xmlns:a16="http://schemas.microsoft.com/office/drawing/2014/main" id="{31CDB558-9C90-6117-DBF8-91547707207E}"/>
              </a:ext>
            </a:extLst>
          </p:cNvPr>
          <p:cNvSpPr>
            <a:spLocks noGrp="1"/>
          </p:cNvSpPr>
          <p:nvPr>
            <p:ph sz="quarter" idx="72" hasCustomPrompt="1"/>
          </p:nvPr>
        </p:nvSpPr>
        <p:spPr>
          <a:xfrm>
            <a:off x="2502129" y="2084117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3" name="Content Placeholder 6">
            <a:extLst>
              <a:ext uri="{FF2B5EF4-FFF2-40B4-BE49-F238E27FC236}">
                <a16:creationId xmlns:a16="http://schemas.microsoft.com/office/drawing/2014/main" id="{65C968CA-29A1-070F-0536-883B7F1527A1}"/>
              </a:ext>
            </a:extLst>
          </p:cNvPr>
          <p:cNvSpPr>
            <a:spLocks noGrp="1"/>
          </p:cNvSpPr>
          <p:nvPr>
            <p:ph sz="quarter" idx="73" hasCustomPrompt="1"/>
          </p:nvPr>
        </p:nvSpPr>
        <p:spPr>
          <a:xfrm>
            <a:off x="4395504" y="2072441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4" name="Content Placeholder 6">
            <a:extLst>
              <a:ext uri="{FF2B5EF4-FFF2-40B4-BE49-F238E27FC236}">
                <a16:creationId xmlns:a16="http://schemas.microsoft.com/office/drawing/2014/main" id="{A706C9E2-0CCA-E3DF-F810-F17453A6C9D7}"/>
              </a:ext>
            </a:extLst>
          </p:cNvPr>
          <p:cNvSpPr>
            <a:spLocks noGrp="1"/>
          </p:cNvSpPr>
          <p:nvPr>
            <p:ph sz="quarter" idx="74" hasCustomPrompt="1"/>
          </p:nvPr>
        </p:nvSpPr>
        <p:spPr>
          <a:xfrm>
            <a:off x="6288884" y="2078279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5" name="Content Placeholder 6">
            <a:extLst>
              <a:ext uri="{FF2B5EF4-FFF2-40B4-BE49-F238E27FC236}">
                <a16:creationId xmlns:a16="http://schemas.microsoft.com/office/drawing/2014/main" id="{DF67513E-5CB4-B0B3-96A9-0695B488C484}"/>
              </a:ext>
            </a:extLst>
          </p:cNvPr>
          <p:cNvSpPr>
            <a:spLocks noGrp="1"/>
          </p:cNvSpPr>
          <p:nvPr>
            <p:ph sz="quarter" idx="75" hasCustomPrompt="1"/>
          </p:nvPr>
        </p:nvSpPr>
        <p:spPr>
          <a:xfrm>
            <a:off x="8182261" y="2062512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6" name="Content Placeholder 6">
            <a:extLst>
              <a:ext uri="{FF2B5EF4-FFF2-40B4-BE49-F238E27FC236}">
                <a16:creationId xmlns:a16="http://schemas.microsoft.com/office/drawing/2014/main" id="{F59F68C2-D7C2-84E6-A09F-2475B47468B6}"/>
              </a:ext>
            </a:extLst>
          </p:cNvPr>
          <p:cNvSpPr>
            <a:spLocks noGrp="1"/>
          </p:cNvSpPr>
          <p:nvPr>
            <p:ph sz="quarter" idx="76" hasCustomPrompt="1"/>
          </p:nvPr>
        </p:nvSpPr>
        <p:spPr>
          <a:xfrm>
            <a:off x="10075641" y="2068350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17" name="Content Placeholder 6">
            <a:extLst>
              <a:ext uri="{FF2B5EF4-FFF2-40B4-BE49-F238E27FC236}">
                <a16:creationId xmlns:a16="http://schemas.microsoft.com/office/drawing/2014/main" id="{A7E09B56-D4BF-65D0-5F79-D219AE5443EF}"/>
              </a:ext>
            </a:extLst>
          </p:cNvPr>
          <p:cNvSpPr>
            <a:spLocks noGrp="1"/>
          </p:cNvSpPr>
          <p:nvPr>
            <p:ph sz="quarter" idx="77" hasCustomPrompt="1"/>
          </p:nvPr>
        </p:nvSpPr>
        <p:spPr>
          <a:xfrm>
            <a:off x="608752" y="2925422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26" name="Content Placeholder 6">
            <a:extLst>
              <a:ext uri="{FF2B5EF4-FFF2-40B4-BE49-F238E27FC236}">
                <a16:creationId xmlns:a16="http://schemas.microsoft.com/office/drawing/2014/main" id="{1BE8526F-EA2E-5FF6-770A-49B551F607A0}"/>
              </a:ext>
            </a:extLst>
          </p:cNvPr>
          <p:cNvSpPr>
            <a:spLocks noGrp="1"/>
          </p:cNvSpPr>
          <p:nvPr>
            <p:ph sz="quarter" idx="78" hasCustomPrompt="1"/>
          </p:nvPr>
        </p:nvSpPr>
        <p:spPr>
          <a:xfrm>
            <a:off x="2502132" y="2931260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27" name="Content Placeholder 6">
            <a:extLst>
              <a:ext uri="{FF2B5EF4-FFF2-40B4-BE49-F238E27FC236}">
                <a16:creationId xmlns:a16="http://schemas.microsoft.com/office/drawing/2014/main" id="{56DC470A-535E-EFDF-55BB-1B9BDA022CCB}"/>
              </a:ext>
            </a:extLst>
          </p:cNvPr>
          <p:cNvSpPr>
            <a:spLocks noGrp="1"/>
          </p:cNvSpPr>
          <p:nvPr>
            <p:ph sz="quarter" idx="79" hasCustomPrompt="1"/>
          </p:nvPr>
        </p:nvSpPr>
        <p:spPr>
          <a:xfrm>
            <a:off x="4395507" y="2919584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28" name="Content Placeholder 6">
            <a:extLst>
              <a:ext uri="{FF2B5EF4-FFF2-40B4-BE49-F238E27FC236}">
                <a16:creationId xmlns:a16="http://schemas.microsoft.com/office/drawing/2014/main" id="{D6D08137-23F9-F481-F293-67A5F27948DF}"/>
              </a:ext>
            </a:extLst>
          </p:cNvPr>
          <p:cNvSpPr>
            <a:spLocks noGrp="1"/>
          </p:cNvSpPr>
          <p:nvPr>
            <p:ph sz="quarter" idx="80" hasCustomPrompt="1"/>
          </p:nvPr>
        </p:nvSpPr>
        <p:spPr>
          <a:xfrm>
            <a:off x="6288887" y="2925422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56" name="Content Placeholder 6">
            <a:extLst>
              <a:ext uri="{FF2B5EF4-FFF2-40B4-BE49-F238E27FC236}">
                <a16:creationId xmlns:a16="http://schemas.microsoft.com/office/drawing/2014/main" id="{6585F048-F5D7-6010-ECD7-11E2E1571FB6}"/>
              </a:ext>
            </a:extLst>
          </p:cNvPr>
          <p:cNvSpPr>
            <a:spLocks noGrp="1"/>
          </p:cNvSpPr>
          <p:nvPr>
            <p:ph sz="quarter" idx="81" hasCustomPrompt="1"/>
          </p:nvPr>
        </p:nvSpPr>
        <p:spPr>
          <a:xfrm>
            <a:off x="8182264" y="2909655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57" name="Content Placeholder 6">
            <a:extLst>
              <a:ext uri="{FF2B5EF4-FFF2-40B4-BE49-F238E27FC236}">
                <a16:creationId xmlns:a16="http://schemas.microsoft.com/office/drawing/2014/main" id="{53C00F28-0E2A-1189-2BCB-53849ADF4DB2}"/>
              </a:ext>
            </a:extLst>
          </p:cNvPr>
          <p:cNvSpPr>
            <a:spLocks noGrp="1"/>
          </p:cNvSpPr>
          <p:nvPr>
            <p:ph sz="quarter" idx="82" hasCustomPrompt="1"/>
          </p:nvPr>
        </p:nvSpPr>
        <p:spPr>
          <a:xfrm>
            <a:off x="10075644" y="2915493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58" name="Content Placeholder 6">
            <a:extLst>
              <a:ext uri="{FF2B5EF4-FFF2-40B4-BE49-F238E27FC236}">
                <a16:creationId xmlns:a16="http://schemas.microsoft.com/office/drawing/2014/main" id="{54BBF218-1080-3234-D023-7A8ACA037804}"/>
              </a:ext>
            </a:extLst>
          </p:cNvPr>
          <p:cNvSpPr>
            <a:spLocks noGrp="1"/>
          </p:cNvSpPr>
          <p:nvPr>
            <p:ph sz="quarter" idx="83" hasCustomPrompt="1"/>
          </p:nvPr>
        </p:nvSpPr>
        <p:spPr>
          <a:xfrm>
            <a:off x="608749" y="3784500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59" name="Content Placeholder 6">
            <a:extLst>
              <a:ext uri="{FF2B5EF4-FFF2-40B4-BE49-F238E27FC236}">
                <a16:creationId xmlns:a16="http://schemas.microsoft.com/office/drawing/2014/main" id="{68B8D9D5-046A-B79D-00DB-78D4C8420E9B}"/>
              </a:ext>
            </a:extLst>
          </p:cNvPr>
          <p:cNvSpPr>
            <a:spLocks noGrp="1"/>
          </p:cNvSpPr>
          <p:nvPr>
            <p:ph sz="quarter" idx="84" hasCustomPrompt="1"/>
          </p:nvPr>
        </p:nvSpPr>
        <p:spPr>
          <a:xfrm>
            <a:off x="2502129" y="3790338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0" name="Content Placeholder 6">
            <a:extLst>
              <a:ext uri="{FF2B5EF4-FFF2-40B4-BE49-F238E27FC236}">
                <a16:creationId xmlns:a16="http://schemas.microsoft.com/office/drawing/2014/main" id="{6DCC9610-EA00-920E-C590-E84B64FDF0BC}"/>
              </a:ext>
            </a:extLst>
          </p:cNvPr>
          <p:cNvSpPr>
            <a:spLocks noGrp="1"/>
          </p:cNvSpPr>
          <p:nvPr>
            <p:ph sz="quarter" idx="85" hasCustomPrompt="1"/>
          </p:nvPr>
        </p:nvSpPr>
        <p:spPr>
          <a:xfrm>
            <a:off x="4395504" y="3778662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1" name="Content Placeholder 6">
            <a:extLst>
              <a:ext uri="{FF2B5EF4-FFF2-40B4-BE49-F238E27FC236}">
                <a16:creationId xmlns:a16="http://schemas.microsoft.com/office/drawing/2014/main" id="{611AEEAB-38CD-E191-6AC1-ADDE57F9C4DA}"/>
              </a:ext>
            </a:extLst>
          </p:cNvPr>
          <p:cNvSpPr>
            <a:spLocks noGrp="1"/>
          </p:cNvSpPr>
          <p:nvPr>
            <p:ph sz="quarter" idx="86" hasCustomPrompt="1"/>
          </p:nvPr>
        </p:nvSpPr>
        <p:spPr>
          <a:xfrm>
            <a:off x="6288884" y="3784500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2" name="Content Placeholder 6">
            <a:extLst>
              <a:ext uri="{FF2B5EF4-FFF2-40B4-BE49-F238E27FC236}">
                <a16:creationId xmlns:a16="http://schemas.microsoft.com/office/drawing/2014/main" id="{3B92FD8B-E5C7-7DB0-653A-4E00E54A67C5}"/>
              </a:ext>
            </a:extLst>
          </p:cNvPr>
          <p:cNvSpPr>
            <a:spLocks noGrp="1"/>
          </p:cNvSpPr>
          <p:nvPr>
            <p:ph sz="quarter" idx="87" hasCustomPrompt="1"/>
          </p:nvPr>
        </p:nvSpPr>
        <p:spPr>
          <a:xfrm>
            <a:off x="8182261" y="3768733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3" name="Content Placeholder 6">
            <a:extLst>
              <a:ext uri="{FF2B5EF4-FFF2-40B4-BE49-F238E27FC236}">
                <a16:creationId xmlns:a16="http://schemas.microsoft.com/office/drawing/2014/main" id="{F2F4453A-B559-AE5C-A366-B58536772EA3}"/>
              </a:ext>
            </a:extLst>
          </p:cNvPr>
          <p:cNvSpPr>
            <a:spLocks noGrp="1"/>
          </p:cNvSpPr>
          <p:nvPr>
            <p:ph sz="quarter" idx="88" hasCustomPrompt="1"/>
          </p:nvPr>
        </p:nvSpPr>
        <p:spPr>
          <a:xfrm>
            <a:off x="10075641" y="3774571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4" name="Content Placeholder 6">
            <a:extLst>
              <a:ext uri="{FF2B5EF4-FFF2-40B4-BE49-F238E27FC236}">
                <a16:creationId xmlns:a16="http://schemas.microsoft.com/office/drawing/2014/main" id="{EF09B324-8345-F298-F72A-7EB98BA59511}"/>
              </a:ext>
            </a:extLst>
          </p:cNvPr>
          <p:cNvSpPr>
            <a:spLocks noGrp="1"/>
          </p:cNvSpPr>
          <p:nvPr>
            <p:ph sz="quarter" idx="89" hasCustomPrompt="1"/>
          </p:nvPr>
        </p:nvSpPr>
        <p:spPr>
          <a:xfrm>
            <a:off x="608752" y="4648003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5" name="Content Placeholder 6">
            <a:extLst>
              <a:ext uri="{FF2B5EF4-FFF2-40B4-BE49-F238E27FC236}">
                <a16:creationId xmlns:a16="http://schemas.microsoft.com/office/drawing/2014/main" id="{6F376529-2761-58F1-EFE6-1253A3308709}"/>
              </a:ext>
            </a:extLst>
          </p:cNvPr>
          <p:cNvSpPr>
            <a:spLocks noGrp="1"/>
          </p:cNvSpPr>
          <p:nvPr>
            <p:ph sz="quarter" idx="90" hasCustomPrompt="1"/>
          </p:nvPr>
        </p:nvSpPr>
        <p:spPr>
          <a:xfrm>
            <a:off x="2502132" y="4653841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6" name="Content Placeholder 6">
            <a:extLst>
              <a:ext uri="{FF2B5EF4-FFF2-40B4-BE49-F238E27FC236}">
                <a16:creationId xmlns:a16="http://schemas.microsoft.com/office/drawing/2014/main" id="{C520B8B5-2FF2-CE71-F7E6-6A8D1DDE195E}"/>
              </a:ext>
            </a:extLst>
          </p:cNvPr>
          <p:cNvSpPr>
            <a:spLocks noGrp="1"/>
          </p:cNvSpPr>
          <p:nvPr>
            <p:ph sz="quarter" idx="91" hasCustomPrompt="1"/>
          </p:nvPr>
        </p:nvSpPr>
        <p:spPr>
          <a:xfrm>
            <a:off x="4395507" y="4642165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7" name="Content Placeholder 6">
            <a:extLst>
              <a:ext uri="{FF2B5EF4-FFF2-40B4-BE49-F238E27FC236}">
                <a16:creationId xmlns:a16="http://schemas.microsoft.com/office/drawing/2014/main" id="{57F86CC9-B1D3-5723-D704-DD5C34473A5F}"/>
              </a:ext>
            </a:extLst>
          </p:cNvPr>
          <p:cNvSpPr>
            <a:spLocks noGrp="1"/>
          </p:cNvSpPr>
          <p:nvPr>
            <p:ph sz="quarter" idx="92" hasCustomPrompt="1"/>
          </p:nvPr>
        </p:nvSpPr>
        <p:spPr>
          <a:xfrm>
            <a:off x="6288887" y="4648003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8" name="Content Placeholder 6">
            <a:extLst>
              <a:ext uri="{FF2B5EF4-FFF2-40B4-BE49-F238E27FC236}">
                <a16:creationId xmlns:a16="http://schemas.microsoft.com/office/drawing/2014/main" id="{940201FF-171A-7160-0F94-E8773002866A}"/>
              </a:ext>
            </a:extLst>
          </p:cNvPr>
          <p:cNvSpPr>
            <a:spLocks noGrp="1"/>
          </p:cNvSpPr>
          <p:nvPr>
            <p:ph sz="quarter" idx="93" hasCustomPrompt="1"/>
          </p:nvPr>
        </p:nvSpPr>
        <p:spPr>
          <a:xfrm>
            <a:off x="8182264" y="4632236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69" name="Content Placeholder 6">
            <a:extLst>
              <a:ext uri="{FF2B5EF4-FFF2-40B4-BE49-F238E27FC236}">
                <a16:creationId xmlns:a16="http://schemas.microsoft.com/office/drawing/2014/main" id="{772B648C-EE39-6347-1298-4CFC337FFF48}"/>
              </a:ext>
            </a:extLst>
          </p:cNvPr>
          <p:cNvSpPr>
            <a:spLocks noGrp="1"/>
          </p:cNvSpPr>
          <p:nvPr>
            <p:ph sz="quarter" idx="94" hasCustomPrompt="1"/>
          </p:nvPr>
        </p:nvSpPr>
        <p:spPr>
          <a:xfrm>
            <a:off x="10075644" y="4638074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70" name="Content Placeholder 6">
            <a:extLst>
              <a:ext uri="{FF2B5EF4-FFF2-40B4-BE49-F238E27FC236}">
                <a16:creationId xmlns:a16="http://schemas.microsoft.com/office/drawing/2014/main" id="{F106AC0D-2684-0DBE-9A9C-11A7C844D520}"/>
              </a:ext>
            </a:extLst>
          </p:cNvPr>
          <p:cNvSpPr>
            <a:spLocks noGrp="1"/>
          </p:cNvSpPr>
          <p:nvPr>
            <p:ph sz="quarter" idx="95" hasCustomPrompt="1"/>
          </p:nvPr>
        </p:nvSpPr>
        <p:spPr>
          <a:xfrm>
            <a:off x="608749" y="5507081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71" name="Content Placeholder 6">
            <a:extLst>
              <a:ext uri="{FF2B5EF4-FFF2-40B4-BE49-F238E27FC236}">
                <a16:creationId xmlns:a16="http://schemas.microsoft.com/office/drawing/2014/main" id="{EFE3BB9D-E8BE-18DB-77D4-FA955A1BD1E3}"/>
              </a:ext>
            </a:extLst>
          </p:cNvPr>
          <p:cNvSpPr>
            <a:spLocks noGrp="1"/>
          </p:cNvSpPr>
          <p:nvPr>
            <p:ph sz="quarter" idx="96" hasCustomPrompt="1"/>
          </p:nvPr>
        </p:nvSpPr>
        <p:spPr>
          <a:xfrm>
            <a:off x="2502129" y="5512919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72" name="Content Placeholder 6">
            <a:extLst>
              <a:ext uri="{FF2B5EF4-FFF2-40B4-BE49-F238E27FC236}">
                <a16:creationId xmlns:a16="http://schemas.microsoft.com/office/drawing/2014/main" id="{9878093E-48CB-50C3-1519-8E8C7B98013A}"/>
              </a:ext>
            </a:extLst>
          </p:cNvPr>
          <p:cNvSpPr>
            <a:spLocks noGrp="1"/>
          </p:cNvSpPr>
          <p:nvPr>
            <p:ph sz="quarter" idx="97" hasCustomPrompt="1"/>
          </p:nvPr>
        </p:nvSpPr>
        <p:spPr>
          <a:xfrm>
            <a:off x="4395504" y="5501243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73" name="Content Placeholder 6">
            <a:extLst>
              <a:ext uri="{FF2B5EF4-FFF2-40B4-BE49-F238E27FC236}">
                <a16:creationId xmlns:a16="http://schemas.microsoft.com/office/drawing/2014/main" id="{63031859-26FE-85C8-D996-0622F4B2C772}"/>
              </a:ext>
            </a:extLst>
          </p:cNvPr>
          <p:cNvSpPr>
            <a:spLocks noGrp="1"/>
          </p:cNvSpPr>
          <p:nvPr>
            <p:ph sz="quarter" idx="98" hasCustomPrompt="1"/>
          </p:nvPr>
        </p:nvSpPr>
        <p:spPr>
          <a:xfrm>
            <a:off x="6288884" y="5507081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74" name="Content Placeholder 6">
            <a:extLst>
              <a:ext uri="{FF2B5EF4-FFF2-40B4-BE49-F238E27FC236}">
                <a16:creationId xmlns:a16="http://schemas.microsoft.com/office/drawing/2014/main" id="{8B793F6C-D749-CDF4-61AF-9EED2ACE3543}"/>
              </a:ext>
            </a:extLst>
          </p:cNvPr>
          <p:cNvSpPr>
            <a:spLocks noGrp="1"/>
          </p:cNvSpPr>
          <p:nvPr>
            <p:ph sz="quarter" idx="99" hasCustomPrompt="1"/>
          </p:nvPr>
        </p:nvSpPr>
        <p:spPr>
          <a:xfrm>
            <a:off x="8182261" y="5491314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75" name="Content Placeholder 6">
            <a:extLst>
              <a:ext uri="{FF2B5EF4-FFF2-40B4-BE49-F238E27FC236}">
                <a16:creationId xmlns:a16="http://schemas.microsoft.com/office/drawing/2014/main" id="{FDF62D7D-7328-7F48-77FC-3E2271D6D84E}"/>
              </a:ext>
            </a:extLst>
          </p:cNvPr>
          <p:cNvSpPr>
            <a:spLocks noGrp="1"/>
          </p:cNvSpPr>
          <p:nvPr>
            <p:ph sz="quarter" idx="100" hasCustomPrompt="1"/>
          </p:nvPr>
        </p:nvSpPr>
        <p:spPr>
          <a:xfrm>
            <a:off x="10075641" y="5497152"/>
            <a:ext cx="1706877" cy="695728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8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</p:spTree>
    <p:extLst>
      <p:ext uri="{BB962C8B-B14F-4D97-AF65-F5344CB8AC3E}">
        <p14:creationId xmlns:p14="http://schemas.microsoft.com/office/powerpoint/2010/main" val="362495246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5B0EA0E3-3EAC-5C1E-5A6B-32B7E00E9B5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2B5557CC-E137-3A1F-7EA8-44DD174583B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91650" y="1059584"/>
            <a:ext cx="3238500" cy="331066"/>
          </a:xfrm>
        </p:spPr>
        <p:txBody>
          <a:bodyPr anchor="b">
            <a:normAutofit/>
          </a:bodyPr>
          <a:lstStyle>
            <a:lvl1pPr marL="0" indent="0" algn="ctr">
              <a:buNone/>
              <a:defRPr sz="1600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390DDF92-B5E7-C068-AB0C-B59E68912F2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867774" y="1059584"/>
            <a:ext cx="3238500" cy="331066"/>
          </a:xfrm>
        </p:spPr>
        <p:txBody>
          <a:bodyPr anchor="b">
            <a:normAutofit/>
          </a:bodyPr>
          <a:lstStyle>
            <a:lvl1pPr marL="0" indent="0" algn="ctr">
              <a:buNone/>
              <a:defRPr sz="1600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68DDB95A-141B-B841-190A-91B273E58D3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343899" y="1059584"/>
            <a:ext cx="3238500" cy="331066"/>
          </a:xfrm>
        </p:spPr>
        <p:txBody>
          <a:bodyPr anchor="b">
            <a:normAutofit/>
          </a:bodyPr>
          <a:lstStyle>
            <a:lvl1pPr marL="0" indent="0" algn="ctr">
              <a:buNone/>
              <a:defRPr sz="1600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7" name="Text Placeholder 14">
            <a:extLst>
              <a:ext uri="{FF2B5EF4-FFF2-40B4-BE49-F238E27FC236}">
                <a16:creationId xmlns:a16="http://schemas.microsoft.com/office/drawing/2014/main" id="{054979FE-E4D8-D21F-D188-55D6C625421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391650" y="1529792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" name="Text Placeholder 14">
            <a:extLst>
              <a:ext uri="{FF2B5EF4-FFF2-40B4-BE49-F238E27FC236}">
                <a16:creationId xmlns:a16="http://schemas.microsoft.com/office/drawing/2014/main" id="{70BEC1AF-2D5A-FDFA-2B7A-C625008F2CF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867774" y="1529792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" name="Text Placeholder 14">
            <a:extLst>
              <a:ext uri="{FF2B5EF4-FFF2-40B4-BE49-F238E27FC236}">
                <a16:creationId xmlns:a16="http://schemas.microsoft.com/office/drawing/2014/main" id="{6CECB99A-D89C-763E-B26F-F905EA915B1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43899" y="1529792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0" name="Text Placeholder 14">
            <a:extLst>
              <a:ext uri="{FF2B5EF4-FFF2-40B4-BE49-F238E27FC236}">
                <a16:creationId xmlns:a16="http://schemas.microsoft.com/office/drawing/2014/main" id="{BB918923-2941-D8D4-D89B-936C287390E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391650" y="3150887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3F040C99-8FD3-6DE7-9E2B-5ED0D9A17D9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867774" y="3150887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244C32BC-BE8B-AD10-CFC4-C19C7E8D11B9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343899" y="3150887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701442A-E684-A115-FB57-0656CF000F89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pPr algn="r"/>
              <a:t>‹#›</a:t>
            </a:fld>
            <a:endParaRPr lang="en-US" sz="800" dirty="0">
              <a:solidFill>
                <a:schemeClr val="tx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4" name="Text Placeholder 14">
            <a:extLst>
              <a:ext uri="{FF2B5EF4-FFF2-40B4-BE49-F238E27FC236}">
                <a16:creationId xmlns:a16="http://schemas.microsoft.com/office/drawing/2014/main" id="{E568D8BF-B4FD-0A71-70E2-EF6C731A4C3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391650" y="4783336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D5AD5CC-A5E8-85B9-4D9D-D6A8E432017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867774" y="4783336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531E2939-33AC-903A-E9AD-F85D69E145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343899" y="4783336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8B0B29D1-CD9B-EBB0-5951-28F3B493B26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 rot="16200000">
            <a:off x="68312" y="2071082"/>
            <a:ext cx="1524000" cy="441421"/>
          </a:xfrm>
        </p:spPr>
        <p:txBody>
          <a:bodyPr anchor="b">
            <a:normAutofit/>
          </a:bodyPr>
          <a:lstStyle>
            <a:lvl1pPr marL="0" indent="0" algn="ctr">
              <a:buNone/>
              <a:defRPr sz="1600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3D9C19D6-29CD-10F9-452C-92537AB4F3AC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 rot="16200000">
            <a:off x="68312" y="3692176"/>
            <a:ext cx="1524000" cy="441421"/>
          </a:xfrm>
        </p:spPr>
        <p:txBody>
          <a:bodyPr anchor="b">
            <a:normAutofit/>
          </a:bodyPr>
          <a:lstStyle>
            <a:lvl1pPr marL="0" indent="0" algn="ctr">
              <a:buNone/>
              <a:defRPr sz="1600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F9690-173A-5C63-42A6-F67F9DBA2F2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 rot="16200000">
            <a:off x="68311" y="5324626"/>
            <a:ext cx="1524000" cy="441421"/>
          </a:xfrm>
        </p:spPr>
        <p:txBody>
          <a:bodyPr anchor="b">
            <a:normAutofit/>
          </a:bodyPr>
          <a:lstStyle>
            <a:lvl1pPr marL="0" indent="0" algn="ctr">
              <a:buNone/>
              <a:defRPr sz="1600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</p:spTree>
    <p:extLst>
      <p:ext uri="{BB962C8B-B14F-4D97-AF65-F5344CB8AC3E}">
        <p14:creationId xmlns:p14="http://schemas.microsoft.com/office/powerpoint/2010/main" val="2573911387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8071C251-D40B-BCB6-9BF2-03334F5BF7F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EBC486C9-DE7E-6984-33C1-BC2FD6985D4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91650" y="1059584"/>
            <a:ext cx="3238500" cy="331066"/>
          </a:xfrm>
        </p:spPr>
        <p:txBody>
          <a:bodyPr anchor="b"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FFB933D1-3138-EAA8-FE7A-7CBCCD8C041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867774" y="1059584"/>
            <a:ext cx="3238500" cy="331066"/>
          </a:xfrm>
        </p:spPr>
        <p:txBody>
          <a:bodyPr anchor="b"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208B4C85-8B94-5D5C-A696-36B24CB676E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343899" y="1059584"/>
            <a:ext cx="3238500" cy="331066"/>
          </a:xfrm>
        </p:spPr>
        <p:txBody>
          <a:bodyPr anchor="b">
            <a:normAutofit/>
          </a:bodyPr>
          <a:lstStyle>
            <a:lvl1pPr marL="0" indent="0" algn="ctr">
              <a:buNone/>
              <a:defRPr sz="14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7" name="Text Placeholder 14">
            <a:extLst>
              <a:ext uri="{FF2B5EF4-FFF2-40B4-BE49-F238E27FC236}">
                <a16:creationId xmlns:a16="http://schemas.microsoft.com/office/drawing/2014/main" id="{D774FC1F-F981-DC8E-5958-91F117C9617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391650" y="1529792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" name="Text Placeholder 14">
            <a:extLst>
              <a:ext uri="{FF2B5EF4-FFF2-40B4-BE49-F238E27FC236}">
                <a16:creationId xmlns:a16="http://schemas.microsoft.com/office/drawing/2014/main" id="{B49C1368-F278-EDA9-2006-A88EE3CC4F3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874128" y="1529792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" name="Text Placeholder 14">
            <a:extLst>
              <a:ext uri="{FF2B5EF4-FFF2-40B4-BE49-F238E27FC236}">
                <a16:creationId xmlns:a16="http://schemas.microsoft.com/office/drawing/2014/main" id="{818211D0-CBAE-1439-4AA2-01B5FD02B7E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350253" y="1529792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0" name="Text Placeholder 14">
            <a:extLst>
              <a:ext uri="{FF2B5EF4-FFF2-40B4-BE49-F238E27FC236}">
                <a16:creationId xmlns:a16="http://schemas.microsoft.com/office/drawing/2014/main" id="{AD4B39D2-B62D-DAFE-22AD-FD140D55F3B4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391650" y="3150887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E61028FA-A748-FCC2-CEF0-B921D01EAAC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874128" y="3150887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9C566825-0044-75CF-139B-E26F61EA755D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350253" y="3150887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DABC8CA-AD08-C3E4-D22A-3AFE21EEAB3F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pPr algn="r"/>
              <a:t>‹#›</a:t>
            </a:fld>
            <a:endParaRPr lang="en-US" sz="800" dirty="0">
              <a:solidFill>
                <a:schemeClr val="bg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4" name="Text Placeholder 14">
            <a:extLst>
              <a:ext uri="{FF2B5EF4-FFF2-40B4-BE49-F238E27FC236}">
                <a16:creationId xmlns:a16="http://schemas.microsoft.com/office/drawing/2014/main" id="{CCFEB083-6A0B-84CA-09D4-51FDA17356C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1391650" y="4783336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B132B687-2C5C-E8B0-678C-F90496574E0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874128" y="4783336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51FAB455-D359-0DEA-71AC-91DF63C6F798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350253" y="4783336"/>
            <a:ext cx="3238500" cy="1524000"/>
          </a:xfrm>
          <a:solidFill>
            <a:schemeClr val="bg2"/>
          </a:solidFill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48242DED-6418-3CF7-B0FC-A7BC85666BA3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 rot="16200000">
            <a:off x="68312" y="2071082"/>
            <a:ext cx="1524000" cy="441421"/>
          </a:xfrm>
        </p:spPr>
        <p:txBody>
          <a:bodyPr anchor="b"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7206DF61-0344-D2B0-EA76-D289C7CEC61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 rot="16200000">
            <a:off x="68312" y="3692176"/>
            <a:ext cx="1524000" cy="441421"/>
          </a:xfrm>
        </p:spPr>
        <p:txBody>
          <a:bodyPr anchor="b"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5F068F54-F23B-E377-2837-7EFBA3F9D34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 rot="16200000">
            <a:off x="68311" y="5324626"/>
            <a:ext cx="1524000" cy="441421"/>
          </a:xfrm>
        </p:spPr>
        <p:txBody>
          <a:bodyPr anchor="b">
            <a:norm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</p:spTree>
    <p:extLst>
      <p:ext uri="{BB962C8B-B14F-4D97-AF65-F5344CB8AC3E}">
        <p14:creationId xmlns:p14="http://schemas.microsoft.com/office/powerpoint/2010/main" val="338462737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E405951D-F00B-6055-B507-38810F367CD5}"/>
              </a:ext>
            </a:extLst>
          </p:cNvPr>
          <p:cNvSpPr/>
          <p:nvPr/>
        </p:nvSpPr>
        <p:spPr>
          <a:xfrm>
            <a:off x="462815" y="1285448"/>
            <a:ext cx="335011" cy="25473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942B15E7-7EF6-02D5-03E3-E31211E13468}"/>
              </a:ext>
            </a:extLst>
          </p:cNvPr>
          <p:cNvSpPr txBox="1">
            <a:spLocks/>
          </p:cNvSpPr>
          <p:nvPr/>
        </p:nvSpPr>
        <p:spPr bwMode="auto">
          <a:xfrm>
            <a:off x="609600" y="274638"/>
            <a:ext cx="11136981" cy="563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2800" b="1" i="0">
                <a:solidFill>
                  <a:schemeClr val="tx2"/>
                </a:solidFill>
                <a:latin typeface="+mj-lt"/>
                <a:ea typeface="Poppins" pitchFamily="2" charset="77"/>
                <a:cs typeface="Poppins" pitchFamily="2" charset="77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kern="0">
                <a:latin typeface="Poppins" panose="00000500000000000000" pitchFamily="2" charset="0"/>
                <a:cs typeface="Poppins" panose="00000500000000000000" pitchFamily="2" charset="0"/>
              </a:rPr>
              <a:t>Click to add slide title</a:t>
            </a:r>
            <a:endParaRPr lang="en-US" kern="0" dirty="0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AD003972-7C55-262A-3207-D37ECBA94D7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7200" y="946650"/>
            <a:ext cx="11289381" cy="328157"/>
          </a:xfrm>
          <a:solidFill>
            <a:srgbClr val="6DB2E2"/>
          </a:solidFill>
        </p:spPr>
        <p:txBody>
          <a:bodyPr anchor="b">
            <a:norm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6" name="Text Placeholder 14">
            <a:extLst>
              <a:ext uri="{FF2B5EF4-FFF2-40B4-BE49-F238E27FC236}">
                <a16:creationId xmlns:a16="http://schemas.microsoft.com/office/drawing/2014/main" id="{3E36B317-338E-87D8-090D-8DB3588B340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97829" y="1529600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0E6B85F-E591-9901-1695-C8AC46A90492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pPr algn="r"/>
              <a:t>‹#›</a:t>
            </a:fld>
            <a:endParaRPr lang="en-US" sz="800" dirty="0">
              <a:solidFill>
                <a:schemeClr val="tx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8" name="Text Placeholder 14">
            <a:extLst>
              <a:ext uri="{FF2B5EF4-FFF2-40B4-BE49-F238E27FC236}">
                <a16:creationId xmlns:a16="http://schemas.microsoft.com/office/drawing/2014/main" id="{43714E9B-FA53-F05D-E362-D504D503D09B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987579" y="1529600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" name="Text Placeholder 14">
            <a:extLst>
              <a:ext uri="{FF2B5EF4-FFF2-40B4-BE49-F238E27FC236}">
                <a16:creationId xmlns:a16="http://schemas.microsoft.com/office/drawing/2014/main" id="{44F15373-C53E-EF4D-B766-BBD1C66BF6A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177330" y="1529600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0" name="Text Placeholder 14">
            <a:extLst>
              <a:ext uri="{FF2B5EF4-FFF2-40B4-BE49-F238E27FC236}">
                <a16:creationId xmlns:a16="http://schemas.microsoft.com/office/drawing/2014/main" id="{8222719F-D7FA-B447-4698-B010991D187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367081" y="1529600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6F46C67C-84E1-4E4B-7FB8-F4C7404A501A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556830" y="1529600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EBF794E9-6548-3FA4-735C-9BAACC5CC32D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97829" y="2670316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3" name="Text Placeholder 14">
            <a:extLst>
              <a:ext uri="{FF2B5EF4-FFF2-40B4-BE49-F238E27FC236}">
                <a16:creationId xmlns:a16="http://schemas.microsoft.com/office/drawing/2014/main" id="{095CD017-7816-2BDB-D2AB-5655E9DF9993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987577" y="2670316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4" name="Text Placeholder 14">
            <a:extLst>
              <a:ext uri="{FF2B5EF4-FFF2-40B4-BE49-F238E27FC236}">
                <a16:creationId xmlns:a16="http://schemas.microsoft.com/office/drawing/2014/main" id="{DDD28A87-E6F4-FB09-F033-E877F52E4219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5177325" y="2670316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7E299D01-114D-488F-4B47-A111C8551D4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367079" y="2670316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B4A30F52-0E7F-84BD-1495-3AFBBD2A74A5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9556830" y="2670316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62B93CC8-1499-474D-D42D-19512C335DCE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97829" y="3791192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8" name="Text Placeholder 14">
            <a:extLst>
              <a:ext uri="{FF2B5EF4-FFF2-40B4-BE49-F238E27FC236}">
                <a16:creationId xmlns:a16="http://schemas.microsoft.com/office/drawing/2014/main" id="{D524102B-17C6-ABE5-30A8-C20DAD1BFFA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987577" y="3791192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DBA32430-964A-3F92-E3E3-7BDAABCA4472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5177325" y="3791192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0" name="Text Placeholder 14">
            <a:extLst>
              <a:ext uri="{FF2B5EF4-FFF2-40B4-BE49-F238E27FC236}">
                <a16:creationId xmlns:a16="http://schemas.microsoft.com/office/drawing/2014/main" id="{355BDA4A-250F-B9EA-F04A-948C7FE31A27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7367079" y="3791192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1" name="Text Placeholder 14">
            <a:extLst>
              <a:ext uri="{FF2B5EF4-FFF2-40B4-BE49-F238E27FC236}">
                <a16:creationId xmlns:a16="http://schemas.microsoft.com/office/drawing/2014/main" id="{D375C34F-8530-6BDB-43EF-E6C42DA96470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9556830" y="3791192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id="{DC813B74-99D7-9F9A-E647-181AB43E2769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797829" y="4937048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3" name="Text Placeholder 14">
            <a:extLst>
              <a:ext uri="{FF2B5EF4-FFF2-40B4-BE49-F238E27FC236}">
                <a16:creationId xmlns:a16="http://schemas.microsoft.com/office/drawing/2014/main" id="{9F391E59-8DB1-7872-7205-EC8C83806FF2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2987577" y="4937048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4" name="Text Placeholder 14">
            <a:extLst>
              <a:ext uri="{FF2B5EF4-FFF2-40B4-BE49-F238E27FC236}">
                <a16:creationId xmlns:a16="http://schemas.microsoft.com/office/drawing/2014/main" id="{A6F9A93F-C8E9-7BA0-78A5-71CE51C032CF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5177325" y="4937048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5" name="Text Placeholder 14">
            <a:extLst>
              <a:ext uri="{FF2B5EF4-FFF2-40B4-BE49-F238E27FC236}">
                <a16:creationId xmlns:a16="http://schemas.microsoft.com/office/drawing/2014/main" id="{3DAE4CE8-D9E7-8D72-7EA9-D35EF365EC12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7367079" y="4937048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6" name="Text Placeholder 14">
            <a:extLst>
              <a:ext uri="{FF2B5EF4-FFF2-40B4-BE49-F238E27FC236}">
                <a16:creationId xmlns:a16="http://schemas.microsoft.com/office/drawing/2014/main" id="{3AB69452-84B8-7986-0DBC-B95676DD892B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556830" y="4937048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24F42ACB-C237-2AE1-7A9D-E99BC42EF65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 rot="16200000">
            <a:off x="54147" y="1932654"/>
            <a:ext cx="1146732" cy="34062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200" b="1">
                <a:solidFill>
                  <a:srgbClr val="6DB2E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55C50F87-2242-B9A9-5BBA-01FBBDE4385F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 rot="16200000">
            <a:off x="70817" y="3064624"/>
            <a:ext cx="1113392" cy="34062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200" b="1">
                <a:solidFill>
                  <a:srgbClr val="6DB2E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0BA0A784-340F-65D3-867C-8FB4C79D26F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 rot="16200000">
            <a:off x="55131" y="4195610"/>
            <a:ext cx="1144764" cy="34062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200" b="1">
                <a:solidFill>
                  <a:srgbClr val="6DB2E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E4ECC1EA-02EB-87B3-5206-42AEC580DFE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 rot="16200000">
            <a:off x="57312" y="5340102"/>
            <a:ext cx="1140402" cy="34062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200" b="1">
                <a:solidFill>
                  <a:srgbClr val="6DB2E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D07610C0-2515-1F12-2ACB-A28A80AC501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829" y="1290836"/>
            <a:ext cx="2189751" cy="243954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200" b="1">
                <a:solidFill>
                  <a:srgbClr val="6DB2E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6AE5D6EF-E41D-170F-8247-94D8B09A80F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987579" y="1290836"/>
            <a:ext cx="2189751" cy="243954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200" b="1">
                <a:solidFill>
                  <a:srgbClr val="6DB2E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DA1FFC7A-43E7-1827-903F-F32D3787F5C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5177330" y="1290836"/>
            <a:ext cx="2189751" cy="243954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200" b="1">
                <a:solidFill>
                  <a:srgbClr val="6DB2E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B644FA04-6AB2-4E69-78D7-E21B6997EC4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367081" y="1290836"/>
            <a:ext cx="2189751" cy="243954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200" b="1">
                <a:solidFill>
                  <a:srgbClr val="6DB2E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5" name="Text Placeholder 7">
            <a:extLst>
              <a:ext uri="{FF2B5EF4-FFF2-40B4-BE49-F238E27FC236}">
                <a16:creationId xmlns:a16="http://schemas.microsoft.com/office/drawing/2014/main" id="{2642DFC9-78AE-2185-9747-E9D0823F6441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556831" y="1290836"/>
            <a:ext cx="2189751" cy="243954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200" b="1">
                <a:solidFill>
                  <a:srgbClr val="6DB2E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</p:spTree>
    <p:extLst>
      <p:ext uri="{BB962C8B-B14F-4D97-AF65-F5344CB8AC3E}">
        <p14:creationId xmlns:p14="http://schemas.microsoft.com/office/powerpoint/2010/main" val="368978385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739ACE2-CAFE-0DD5-B981-358140CCF984}"/>
              </a:ext>
            </a:extLst>
          </p:cNvPr>
          <p:cNvSpPr/>
          <p:nvPr/>
        </p:nvSpPr>
        <p:spPr>
          <a:xfrm>
            <a:off x="457198" y="1290836"/>
            <a:ext cx="340628" cy="24934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C4AE4CCE-81F3-CE66-E22D-263CBF4E5B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5" name="Text Placeholder 14">
            <a:extLst>
              <a:ext uri="{FF2B5EF4-FFF2-40B4-BE49-F238E27FC236}">
                <a16:creationId xmlns:a16="http://schemas.microsoft.com/office/drawing/2014/main" id="{66BA35FC-742E-FD1D-1586-3257ADAA885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97829" y="1529600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153A20B-DCD8-E4FE-9916-2C998D5B98FB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pPr algn="r"/>
              <a:t>‹#›</a:t>
            </a:fld>
            <a:endParaRPr lang="en-US" sz="800" dirty="0">
              <a:solidFill>
                <a:schemeClr val="bg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7" name="Text Placeholder 14">
            <a:extLst>
              <a:ext uri="{FF2B5EF4-FFF2-40B4-BE49-F238E27FC236}">
                <a16:creationId xmlns:a16="http://schemas.microsoft.com/office/drawing/2014/main" id="{9CD91273-8134-75D2-4F21-CAA94649B089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2987579" y="1529600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8" name="Text Placeholder 14">
            <a:extLst>
              <a:ext uri="{FF2B5EF4-FFF2-40B4-BE49-F238E27FC236}">
                <a16:creationId xmlns:a16="http://schemas.microsoft.com/office/drawing/2014/main" id="{5F156C4B-C577-4283-C3EA-4808FDAAE82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177330" y="1529600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" name="Text Placeholder 14">
            <a:extLst>
              <a:ext uri="{FF2B5EF4-FFF2-40B4-BE49-F238E27FC236}">
                <a16:creationId xmlns:a16="http://schemas.microsoft.com/office/drawing/2014/main" id="{1CC52FF5-5677-7D31-3592-A3128F093EED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7367081" y="1529600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0" name="Text Placeholder 14">
            <a:extLst>
              <a:ext uri="{FF2B5EF4-FFF2-40B4-BE49-F238E27FC236}">
                <a16:creationId xmlns:a16="http://schemas.microsoft.com/office/drawing/2014/main" id="{29AE5389-00F8-D148-C013-F75B96ABD663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556830" y="1529600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E7D91E60-9F50-F512-C5D9-D78964AC8FD8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97829" y="2670316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6B13A23F-87BC-DE3B-7FF5-9BEA980FE5DB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2987577" y="2670316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3" name="Text Placeholder 14">
            <a:extLst>
              <a:ext uri="{FF2B5EF4-FFF2-40B4-BE49-F238E27FC236}">
                <a16:creationId xmlns:a16="http://schemas.microsoft.com/office/drawing/2014/main" id="{D216B071-06E8-33D3-5421-E3C13821EF5D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5177325" y="2670316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4" name="Text Placeholder 14">
            <a:extLst>
              <a:ext uri="{FF2B5EF4-FFF2-40B4-BE49-F238E27FC236}">
                <a16:creationId xmlns:a16="http://schemas.microsoft.com/office/drawing/2014/main" id="{80B70BEF-027B-25B9-8BDA-50D0A08881C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367079" y="2670316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8DE9C4B6-29DB-6D48-C853-33B03DD3FBFA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9556830" y="2670316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228DD6CB-03B6-4CAD-0751-CCD484575B9C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97829" y="3791192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6C22C443-40D1-791E-63E1-C26E2F92B61B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2987577" y="3791192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8" name="Text Placeholder 14">
            <a:extLst>
              <a:ext uri="{FF2B5EF4-FFF2-40B4-BE49-F238E27FC236}">
                <a16:creationId xmlns:a16="http://schemas.microsoft.com/office/drawing/2014/main" id="{1969F9D3-326B-2E88-0A6B-23250F043438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5177325" y="3791192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3B1547AC-6983-E5B3-1E8A-ED862D1E8945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7367079" y="3791192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0" name="Text Placeholder 14">
            <a:extLst>
              <a:ext uri="{FF2B5EF4-FFF2-40B4-BE49-F238E27FC236}">
                <a16:creationId xmlns:a16="http://schemas.microsoft.com/office/drawing/2014/main" id="{9422A39A-33B4-37EB-7CB2-FA8BD71E8B26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9556830" y="3791192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1" name="Text Placeholder 14">
            <a:extLst>
              <a:ext uri="{FF2B5EF4-FFF2-40B4-BE49-F238E27FC236}">
                <a16:creationId xmlns:a16="http://schemas.microsoft.com/office/drawing/2014/main" id="{23090B04-8EE2-B697-86D1-90879468D2DE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797829" y="4937048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id="{6C34A112-B6CC-504E-BDEC-66B68087EF87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2987577" y="4937048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3" name="Text Placeholder 14">
            <a:extLst>
              <a:ext uri="{FF2B5EF4-FFF2-40B4-BE49-F238E27FC236}">
                <a16:creationId xmlns:a16="http://schemas.microsoft.com/office/drawing/2014/main" id="{7F92E45B-0767-C7B4-D039-AB05B572BEC2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5177325" y="4937048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4" name="Text Placeholder 14">
            <a:extLst>
              <a:ext uri="{FF2B5EF4-FFF2-40B4-BE49-F238E27FC236}">
                <a16:creationId xmlns:a16="http://schemas.microsoft.com/office/drawing/2014/main" id="{B75EFA28-B209-1E3A-575A-42AE1565325E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7367079" y="4937048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5" name="Text Placeholder 14">
            <a:extLst>
              <a:ext uri="{FF2B5EF4-FFF2-40B4-BE49-F238E27FC236}">
                <a16:creationId xmlns:a16="http://schemas.microsoft.com/office/drawing/2014/main" id="{F69A11B0-D302-737A-4901-A109BD7E7626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556830" y="4937048"/>
            <a:ext cx="2189751" cy="1146733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1E61BB5E-F6DD-12C4-8251-351174FCF1E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 rot="16200000">
            <a:off x="54147" y="1932654"/>
            <a:ext cx="1146732" cy="34062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F514E739-EA48-F571-B6EE-F3DD6C03D2D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 rot="16200000">
            <a:off x="70817" y="3064624"/>
            <a:ext cx="1113392" cy="34062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AD22DA7-C174-CB0C-F572-01459B5773D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 rot="16200000">
            <a:off x="55131" y="4195610"/>
            <a:ext cx="1144764" cy="34062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FAB81CAA-E5F3-4A6E-5590-014EC737B8C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 rot="16200000">
            <a:off x="55730" y="5341685"/>
            <a:ext cx="1143569" cy="34062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305ADA9-5F05-D7E4-79F5-16824140F4F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7829" y="1290836"/>
            <a:ext cx="2189751" cy="243954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D6F63DDA-EFF0-5243-1307-EF33D042893E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2987579" y="1290836"/>
            <a:ext cx="2189751" cy="243954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91B14106-5826-B313-A8F2-57FBC6EC381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5177330" y="1290836"/>
            <a:ext cx="2189751" cy="243954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985BA17F-77BC-6FE9-3EB2-A654AAA7C966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367081" y="1290836"/>
            <a:ext cx="2189751" cy="243954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2C32F472-3E1E-8C2E-3679-07348692FEBA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556831" y="1290836"/>
            <a:ext cx="2189751" cy="243954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5" name="Text Placeholder 7">
            <a:extLst>
              <a:ext uri="{FF2B5EF4-FFF2-40B4-BE49-F238E27FC236}">
                <a16:creationId xmlns:a16="http://schemas.microsoft.com/office/drawing/2014/main" id="{585A8F82-2312-4277-8CD8-93982ACE7D2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57198" y="946650"/>
            <a:ext cx="11289383" cy="328157"/>
          </a:xfrm>
          <a:solidFill>
            <a:srgbClr val="CE1126"/>
          </a:solidFill>
          <a:ln>
            <a:solidFill>
              <a:srgbClr val="002030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title</a:t>
            </a:r>
          </a:p>
        </p:txBody>
      </p:sp>
    </p:spTree>
    <p:extLst>
      <p:ext uri="{BB962C8B-B14F-4D97-AF65-F5344CB8AC3E}">
        <p14:creationId xmlns:p14="http://schemas.microsoft.com/office/powerpoint/2010/main" val="156276388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4401B05B-D545-FF60-A3A8-FCFEDBE78C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78FD9B40-06F5-3174-4EBE-904B61CE6D7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9599" y="1042592"/>
            <a:ext cx="10716324" cy="422355"/>
          </a:xfrm>
          <a:solidFill>
            <a:schemeClr val="tx2"/>
          </a:solidFill>
        </p:spPr>
        <p:txBody>
          <a:bodyPr anchor="b">
            <a:norm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5" name="Text Placeholder 14">
            <a:extLst>
              <a:ext uri="{FF2B5EF4-FFF2-40B4-BE49-F238E27FC236}">
                <a16:creationId xmlns:a16="http://schemas.microsoft.com/office/drawing/2014/main" id="{ECAE578F-DCA9-C3BF-E855-1605808F001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46389" y="1792413"/>
            <a:ext cx="2569075" cy="1449648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57339E9-D5A0-4612-C416-11A7A5407B1A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pPr algn="r"/>
              <a:t>‹#›</a:t>
            </a:fld>
            <a:endParaRPr lang="en-US" sz="800" dirty="0">
              <a:solidFill>
                <a:schemeClr val="tx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0A50D784-7F47-6E12-6B23-42B930FC7C3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 rot="16200000">
            <a:off x="111495" y="2298035"/>
            <a:ext cx="1433004" cy="43840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20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0250A96A-C598-442F-3C3F-42E03E5E580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 rot="16200000">
            <a:off x="111496" y="3737339"/>
            <a:ext cx="1433003" cy="43840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20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85F254F-B4A1-5E05-01DF-A4B0693E735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 rot="16200000">
            <a:off x="111494" y="5176854"/>
            <a:ext cx="1433004" cy="43840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20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0" name="Text Placeholder 14">
            <a:extLst>
              <a:ext uri="{FF2B5EF4-FFF2-40B4-BE49-F238E27FC236}">
                <a16:creationId xmlns:a16="http://schemas.microsoft.com/office/drawing/2014/main" id="{6B89BD30-F1B8-9F5B-5619-63CA74F5A061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3615463" y="1795205"/>
            <a:ext cx="2569075" cy="1444067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1CEAD35E-78D9-F145-3B7B-5B2288AA049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184538" y="1795026"/>
            <a:ext cx="2569075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5E7A6705-AC5C-9363-85EF-42E31270A10C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751995" y="1795026"/>
            <a:ext cx="2569076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3" name="Text Placeholder 14">
            <a:extLst>
              <a:ext uri="{FF2B5EF4-FFF2-40B4-BE49-F238E27FC236}">
                <a16:creationId xmlns:a16="http://schemas.microsoft.com/office/drawing/2014/main" id="{15A68DD4-55F1-C1EC-388B-D135C0DC7B80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046389" y="3231717"/>
            <a:ext cx="2569075" cy="1449648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4" name="Text Placeholder 14">
            <a:extLst>
              <a:ext uri="{FF2B5EF4-FFF2-40B4-BE49-F238E27FC236}">
                <a16:creationId xmlns:a16="http://schemas.microsoft.com/office/drawing/2014/main" id="{EB59EBEC-8E34-D00A-E8D9-ED6EA31B2251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3615463" y="3234509"/>
            <a:ext cx="2569075" cy="1444067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AD125685-0CFC-E8A1-2164-2F10399588C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184538" y="3234330"/>
            <a:ext cx="2569075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E4EEC6A-AF0C-497E-BEBC-CE4190891AEC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751995" y="3234330"/>
            <a:ext cx="2569076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9008E15E-C18A-9F05-68EC-6E195BB5FB6E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46389" y="4671232"/>
            <a:ext cx="2569075" cy="1449648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8" name="Text Placeholder 14">
            <a:extLst>
              <a:ext uri="{FF2B5EF4-FFF2-40B4-BE49-F238E27FC236}">
                <a16:creationId xmlns:a16="http://schemas.microsoft.com/office/drawing/2014/main" id="{FA6C94D0-DE84-613A-FDA7-637500E66757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615463" y="4674024"/>
            <a:ext cx="2569075" cy="1444067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714AA280-19BD-E718-EC89-01042C043F7D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6184538" y="4673845"/>
            <a:ext cx="2569075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0" name="Text Placeholder 14">
            <a:extLst>
              <a:ext uri="{FF2B5EF4-FFF2-40B4-BE49-F238E27FC236}">
                <a16:creationId xmlns:a16="http://schemas.microsoft.com/office/drawing/2014/main" id="{07E4BC53-48C7-EBBB-E85C-A499108B7629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8751995" y="4673845"/>
            <a:ext cx="2569076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62FA263-6819-8BB5-0653-CC764D8302B6}"/>
              </a:ext>
            </a:extLst>
          </p:cNvPr>
          <p:cNvSpPr/>
          <p:nvPr/>
        </p:nvSpPr>
        <p:spPr>
          <a:xfrm>
            <a:off x="615215" y="1484141"/>
            <a:ext cx="431176" cy="3139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solidFill>
                <a:schemeClr val="tx2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54744CB2-5349-4293-BC00-93453A78DDF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46392" y="1484143"/>
            <a:ext cx="2569073" cy="313981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20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9FF62169-1839-195C-1149-7D5FDFA8634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617082" y="1484498"/>
            <a:ext cx="2569073" cy="313271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20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2EE92C01-ACC2-F83B-1CA2-58767B43D63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6187773" y="1484143"/>
            <a:ext cx="2569075" cy="313981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20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22E84BBD-D31B-0D3E-8B31-387234ED1746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756848" y="1484143"/>
            <a:ext cx="2569075" cy="313981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20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</p:spTree>
    <p:extLst>
      <p:ext uri="{BB962C8B-B14F-4D97-AF65-F5344CB8AC3E}">
        <p14:creationId xmlns:p14="http://schemas.microsoft.com/office/powerpoint/2010/main" val="370006931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100AD809-C066-D694-9EA2-130660D968A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j-lt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A893B8F6-7606-F39E-15CC-A9D73EB5052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9599" y="1042592"/>
            <a:ext cx="10716324" cy="422355"/>
          </a:xfrm>
          <a:solidFill>
            <a:srgbClr val="CE1126"/>
          </a:solidFill>
        </p:spPr>
        <p:txBody>
          <a:bodyPr anchor="b">
            <a:norm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5" name="Text Placeholder 14">
            <a:extLst>
              <a:ext uri="{FF2B5EF4-FFF2-40B4-BE49-F238E27FC236}">
                <a16:creationId xmlns:a16="http://schemas.microsoft.com/office/drawing/2014/main" id="{B4725947-FB98-8D2C-E544-9A913AE6A20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46389" y="1792413"/>
            <a:ext cx="2569075" cy="1449648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D1F838E-BB40-EAFF-7BB0-904BC826BABB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bg1"/>
                </a:solidFill>
                <a:latin typeface="+mj-lt"/>
              </a:rPr>
              <a:pPr algn="r"/>
              <a:t>‹#›</a:t>
            </a:fld>
            <a:endParaRPr lang="en-US" sz="800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5BA513C3-B430-817D-524F-20EE703BBD70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 rot="16200000">
            <a:off x="111495" y="2298035"/>
            <a:ext cx="1433004" cy="43840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09649FC-9774-9B2F-1A1F-3E5BF28E67E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 rot="16200000">
            <a:off x="111496" y="3737339"/>
            <a:ext cx="1433003" cy="438405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E4F93B4E-075F-2F03-C6C9-3A54A0E1CDA6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 rot="16200000">
            <a:off x="111494" y="5176854"/>
            <a:ext cx="1433004" cy="43840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0" name="Text Placeholder 14">
            <a:extLst>
              <a:ext uri="{FF2B5EF4-FFF2-40B4-BE49-F238E27FC236}">
                <a16:creationId xmlns:a16="http://schemas.microsoft.com/office/drawing/2014/main" id="{A7AE0D58-B1ED-20B7-FF38-66D778114C89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3615463" y="1795205"/>
            <a:ext cx="2569075" cy="1444067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AA88DBFD-2E01-49D1-7297-4A037F465B6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184538" y="1795026"/>
            <a:ext cx="2569075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061B81CE-B21E-CD2A-FBB0-25B9A5E3D847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8751995" y="1795026"/>
            <a:ext cx="2569076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3" name="Text Placeholder 14">
            <a:extLst>
              <a:ext uri="{FF2B5EF4-FFF2-40B4-BE49-F238E27FC236}">
                <a16:creationId xmlns:a16="http://schemas.microsoft.com/office/drawing/2014/main" id="{122AD8BF-402B-5E93-1C02-47399A72F139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046389" y="3231717"/>
            <a:ext cx="2569075" cy="1449648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4" name="Text Placeholder 14">
            <a:extLst>
              <a:ext uri="{FF2B5EF4-FFF2-40B4-BE49-F238E27FC236}">
                <a16:creationId xmlns:a16="http://schemas.microsoft.com/office/drawing/2014/main" id="{0C15B548-E0E8-B309-246F-FD0E38DC6CCE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3615463" y="3234509"/>
            <a:ext cx="2569075" cy="1444067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DF8F27AD-59F7-104E-7090-30885F39B8BB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184538" y="3234330"/>
            <a:ext cx="2569075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63AA225B-9417-7279-AD7C-25AF5360FD9B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8751995" y="3234330"/>
            <a:ext cx="2569076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8EEEA606-E466-5E5A-E38D-DD1AD6DEEAC8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46389" y="4671232"/>
            <a:ext cx="2569075" cy="1449648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8" name="Text Placeholder 14">
            <a:extLst>
              <a:ext uri="{FF2B5EF4-FFF2-40B4-BE49-F238E27FC236}">
                <a16:creationId xmlns:a16="http://schemas.microsoft.com/office/drawing/2014/main" id="{5F1097D1-96B9-F467-0511-915CD03E0F90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3615463" y="4674024"/>
            <a:ext cx="2569075" cy="1444067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5A604946-98DE-ADE1-4B0D-F61AD26C3A1A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6184538" y="4673845"/>
            <a:ext cx="2569075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0" name="Text Placeholder 14">
            <a:extLst>
              <a:ext uri="{FF2B5EF4-FFF2-40B4-BE49-F238E27FC236}">
                <a16:creationId xmlns:a16="http://schemas.microsoft.com/office/drawing/2014/main" id="{AB384A3E-506B-D59A-617A-F10EF4519D8D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8751995" y="4673845"/>
            <a:ext cx="2569076" cy="1444425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1532968-B675-653D-A964-079AE6E9BFCF}"/>
              </a:ext>
            </a:extLst>
          </p:cNvPr>
          <p:cNvSpPr/>
          <p:nvPr/>
        </p:nvSpPr>
        <p:spPr>
          <a:xfrm>
            <a:off x="615215" y="1484141"/>
            <a:ext cx="431176" cy="31398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E4E4F561-CDB9-F860-6704-E590D44E38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46392" y="1484143"/>
            <a:ext cx="2569073" cy="313981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13703552-86A9-461E-293A-5A006E085405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617082" y="1484498"/>
            <a:ext cx="2569073" cy="313271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547422EA-C50C-266F-DBFD-A579B3F8E6D1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6187773" y="1484143"/>
            <a:ext cx="2569075" cy="313981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BB85D371-2A56-E0FB-26EC-F745F0831B8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756848" y="1484143"/>
            <a:ext cx="2569075" cy="313981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rmAutofit/>
          </a:bodyPr>
          <a:lstStyle>
            <a:lvl1pPr marL="0" indent="0" algn="ctr">
              <a:buNone/>
              <a:defRPr sz="11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</p:spTree>
    <p:extLst>
      <p:ext uri="{BB962C8B-B14F-4D97-AF65-F5344CB8AC3E}">
        <p14:creationId xmlns:p14="http://schemas.microsoft.com/office/powerpoint/2010/main" val="283939959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points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899002" y="1524000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1899002" y="2819400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rgbClr val="002130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1899002" y="4116709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rgbClr val="002130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1899002" y="1219200"/>
            <a:ext cx="4095398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1899002" y="2514600"/>
            <a:ext cx="4095398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1899002" y="3811909"/>
            <a:ext cx="4095398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AFFDC21B-0154-4250-A83A-D7CD72A0A2B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899002" y="5410200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rgbClr val="002130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E27FD2B4-928A-42C1-BD59-B0E04058194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899002" y="5105400"/>
            <a:ext cx="4095398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8F902EE3-0FCE-4A83-A66F-BB805A45612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487004" y="1519187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rgbClr val="002130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679473FC-450F-4329-A49B-87A1663EB23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487004" y="2814587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rgbClr val="002130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14FBABB-AEAE-4EA7-AB30-4F7B0ED97438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487004" y="4111896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rgbClr val="002130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5AE37D60-C966-41C3-AC40-892C1F5F7B6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487004" y="1214387"/>
            <a:ext cx="4095396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4ABFFA4-D009-4B2A-B855-B5F2614B1381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487004" y="2509787"/>
            <a:ext cx="4095396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671F79F6-68DF-4217-B768-7C59C911F60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487004" y="3807096"/>
            <a:ext cx="4095396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4A321067-0959-42C4-A113-FD2E728EA38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487004" y="5405387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rgbClr val="002130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0B257EAC-D0E2-411C-9402-697F0DC1AD9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487004" y="5100587"/>
            <a:ext cx="4095396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236CACE-9D64-C460-B37A-389FBA1A0B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06614C13-FD7A-6789-660A-598E1DC6782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09600" y="1199800"/>
            <a:ext cx="1086200" cy="1086200"/>
          </a:xfrm>
          <a:prstGeom prst="ellipse">
            <a:avLst/>
          </a:prstGeom>
          <a:solidFill>
            <a:srgbClr val="002130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45642833-529B-E17A-0B68-5B2CED6B04B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09600" y="2495200"/>
            <a:ext cx="1086200" cy="1086200"/>
          </a:xfrm>
          <a:prstGeom prst="ellipse">
            <a:avLst/>
          </a:prstGeom>
          <a:solidFill>
            <a:srgbClr val="002130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B9812881-7EF1-719B-5A5F-96411A9E746B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09600" y="3790600"/>
            <a:ext cx="1086200" cy="1086200"/>
          </a:xfrm>
          <a:prstGeom prst="ellipse">
            <a:avLst/>
          </a:prstGeo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661E607B-1BD3-0CB0-7AC4-8C7F0468D7CE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09600" y="5086000"/>
            <a:ext cx="1086200" cy="1086200"/>
          </a:xfrm>
          <a:prstGeom prst="ellipse">
            <a:avLst/>
          </a:prstGeo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DDEF3C1E-5B3E-0F87-D782-97FB59E85CDF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197602" y="1199800"/>
            <a:ext cx="1086200" cy="1086200"/>
          </a:xfrm>
          <a:prstGeom prst="ellipse">
            <a:avLst/>
          </a:prstGeo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9445B6-BE5B-66C6-DADA-0ECAEFD2F7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6197602" y="2495200"/>
            <a:ext cx="1086200" cy="1086200"/>
          </a:xfrm>
          <a:prstGeom prst="ellipse">
            <a:avLst/>
          </a:prstGeo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06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546C593C-312D-55D6-10DB-3E0577F139EF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197602" y="3790600"/>
            <a:ext cx="1086200" cy="1086200"/>
          </a:xfrm>
          <a:prstGeom prst="ellipse">
            <a:avLst/>
          </a:prstGeo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07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208592C3-4741-0FA4-9F18-0E2ABAE56352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197602" y="5086000"/>
            <a:ext cx="1086200" cy="1086200"/>
          </a:xfrm>
          <a:prstGeom prst="ellipse">
            <a:avLst/>
          </a:prstGeo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08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D103D3D-9DBC-6339-C681-FB88D5711C12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28921852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08C8362B-1A1F-DD14-1B28-C769878475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20A01521-CF72-E473-5DAA-D69F15CC2C2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4775" y="1059193"/>
            <a:ext cx="6967621" cy="328157"/>
          </a:xfrm>
          <a:solidFill>
            <a:schemeClr val="tx2"/>
          </a:solidFill>
        </p:spPr>
        <p:txBody>
          <a:bodyPr anchor="b">
            <a:norm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5" name="Text Placeholder 14">
            <a:extLst>
              <a:ext uri="{FF2B5EF4-FFF2-40B4-BE49-F238E27FC236}">
                <a16:creationId xmlns:a16="http://schemas.microsoft.com/office/drawing/2014/main" id="{8808AFC8-1808-970B-5244-826A74FE8C7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62342" y="1637047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83DC17B-4284-1BF2-9BEC-443D9FDF004A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pPr algn="r"/>
              <a:t>‹#›</a:t>
            </a:fld>
            <a:endParaRPr lang="en-US" sz="800" dirty="0">
              <a:solidFill>
                <a:schemeClr val="tx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16816E32-184E-A7AE-BE4E-F4AA83448FEA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 rot="16200000">
            <a:off x="4331285" y="1924116"/>
            <a:ext cx="909192" cy="35291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5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32F2CFD-C406-BCE1-5745-9A065BFAC371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 rot="16200000">
            <a:off x="4331286" y="2828561"/>
            <a:ext cx="909194" cy="35291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5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23C354AE-4EE5-8977-0090-036F2F38399C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 rot="16200000">
            <a:off x="4322356" y="3741937"/>
            <a:ext cx="927053" cy="35291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5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0" name="Text Placeholder 14">
            <a:extLst>
              <a:ext uri="{FF2B5EF4-FFF2-40B4-BE49-F238E27FC236}">
                <a16:creationId xmlns:a16="http://schemas.microsoft.com/office/drawing/2014/main" id="{878AFC4B-C5EB-C5F8-7985-D2E716252084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616018" y="1637047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14E2F6E2-C07D-2784-BA2E-69EF365FD5A1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269694" y="1637047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CEB93DB2-7487-649F-C9ED-C3CE41ADD6E0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923369" y="1637047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3" name="Text Placeholder 14">
            <a:extLst>
              <a:ext uri="{FF2B5EF4-FFF2-40B4-BE49-F238E27FC236}">
                <a16:creationId xmlns:a16="http://schemas.microsoft.com/office/drawing/2014/main" id="{CF7E2467-4273-B23B-458B-F3872661AA5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962342" y="2552150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4" name="Text Placeholder 14">
            <a:extLst>
              <a:ext uri="{FF2B5EF4-FFF2-40B4-BE49-F238E27FC236}">
                <a16:creationId xmlns:a16="http://schemas.microsoft.com/office/drawing/2014/main" id="{4758BA3A-310E-CCAE-293D-7AE857D84DF8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16018" y="2552150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68B8C1C5-23A3-3AA8-B422-8BA290FEA62B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8269694" y="2552150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9D7B4497-E15F-F48A-136E-97452D537C79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9923369" y="2552150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BA42D32C-A3D6-28DE-DAD5-881464BF28D9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962342" y="3462124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8" name="Text Placeholder 14">
            <a:extLst>
              <a:ext uri="{FF2B5EF4-FFF2-40B4-BE49-F238E27FC236}">
                <a16:creationId xmlns:a16="http://schemas.microsoft.com/office/drawing/2014/main" id="{58AB702A-8110-A34B-42B0-7FF1F74D73C3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616018" y="3462124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BCF10763-08C5-B569-CD20-756967A1B00E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8269694" y="3462124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0" name="Text Placeholder 14">
            <a:extLst>
              <a:ext uri="{FF2B5EF4-FFF2-40B4-BE49-F238E27FC236}">
                <a16:creationId xmlns:a16="http://schemas.microsoft.com/office/drawing/2014/main" id="{AFE7BEB0-6F04-094E-9CE6-C4ADAA2081B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9923369" y="3462124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801064E2-DEDE-1530-CC31-C3409249C96F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 rot="16200000">
            <a:off x="4322356" y="4664242"/>
            <a:ext cx="927053" cy="35291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5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id="{7DF83B41-16D5-46D2-0BD9-42557A35320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4962342" y="4387166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3" name="Text Placeholder 14">
            <a:extLst>
              <a:ext uri="{FF2B5EF4-FFF2-40B4-BE49-F238E27FC236}">
                <a16:creationId xmlns:a16="http://schemas.microsoft.com/office/drawing/2014/main" id="{EA59B91D-7B5B-99A4-AE5E-9E0177A570E8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616018" y="4387166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4" name="Text Placeholder 14">
            <a:extLst>
              <a:ext uri="{FF2B5EF4-FFF2-40B4-BE49-F238E27FC236}">
                <a16:creationId xmlns:a16="http://schemas.microsoft.com/office/drawing/2014/main" id="{680ABF63-CEB6-E6B1-1817-38D449BFAF38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8269694" y="4387166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5" name="Text Placeholder 14">
            <a:extLst>
              <a:ext uri="{FF2B5EF4-FFF2-40B4-BE49-F238E27FC236}">
                <a16:creationId xmlns:a16="http://schemas.microsoft.com/office/drawing/2014/main" id="{E290C663-9FEC-72D8-D220-BDE2E506A46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9923369" y="4387166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971A0BA-0946-B94F-24F1-2DDC99090579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 rot="16200000">
            <a:off x="4322356" y="5586547"/>
            <a:ext cx="927053" cy="35291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5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7" name="Text Placeholder 14">
            <a:extLst>
              <a:ext uri="{FF2B5EF4-FFF2-40B4-BE49-F238E27FC236}">
                <a16:creationId xmlns:a16="http://schemas.microsoft.com/office/drawing/2014/main" id="{DCC9EA5B-8B44-C1E2-BDB4-06FB9FFA60E7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4962342" y="5299479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8" name="Text Placeholder 14">
            <a:extLst>
              <a:ext uri="{FF2B5EF4-FFF2-40B4-BE49-F238E27FC236}">
                <a16:creationId xmlns:a16="http://schemas.microsoft.com/office/drawing/2014/main" id="{8030CBE4-5736-92FD-A17D-70F44916463F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6616018" y="5299479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9" name="Text Placeholder 14">
            <a:extLst>
              <a:ext uri="{FF2B5EF4-FFF2-40B4-BE49-F238E27FC236}">
                <a16:creationId xmlns:a16="http://schemas.microsoft.com/office/drawing/2014/main" id="{CE6B5BA8-8CAC-200F-A66F-376468EF7BA0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69694" y="5299479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30" name="Text Placeholder 14">
            <a:extLst>
              <a:ext uri="{FF2B5EF4-FFF2-40B4-BE49-F238E27FC236}">
                <a16:creationId xmlns:a16="http://schemas.microsoft.com/office/drawing/2014/main" id="{89EC45F4-4DCE-9082-F69A-C07913EF762F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923369" y="5299479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31" name="Content Placeholder 4">
            <a:extLst>
              <a:ext uri="{FF2B5EF4-FFF2-40B4-BE49-F238E27FC236}">
                <a16:creationId xmlns:a16="http://schemas.microsoft.com/office/drawing/2014/main" id="{2F704082-0E59-4EAB-9CD3-C86CD4A9299D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593753" y="1059193"/>
            <a:ext cx="3657880" cy="5165781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2pPr>
            <a:lvl3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3pPr>
            <a:lvl4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4pPr>
            <a:lvl5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04B5FCE-63D5-4DD3-1072-202B390927A0}"/>
              </a:ext>
            </a:extLst>
          </p:cNvPr>
          <p:cNvSpPr/>
          <p:nvPr/>
        </p:nvSpPr>
        <p:spPr>
          <a:xfrm>
            <a:off x="4614775" y="1390759"/>
            <a:ext cx="352919" cy="25404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solidFill>
                <a:schemeClr val="tx2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25F10E8A-3FCA-A16B-FF92-C1201AA7920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967697" y="1390759"/>
            <a:ext cx="1653676" cy="25404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5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5D886DA7-97A3-1A57-35BC-C630BD593AB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621373" y="1390759"/>
            <a:ext cx="1653676" cy="25404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5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5" name="Text Placeholder 7">
            <a:extLst>
              <a:ext uri="{FF2B5EF4-FFF2-40B4-BE49-F238E27FC236}">
                <a16:creationId xmlns:a16="http://schemas.microsoft.com/office/drawing/2014/main" id="{E42151B5-A7F7-B98F-FE63-A54C126B49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75049" y="1390759"/>
            <a:ext cx="1653676" cy="25404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5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5BA2F3B5-E1B7-93C1-7FA4-4E35DD97BC4B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923369" y="1390759"/>
            <a:ext cx="1653676" cy="25404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5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</p:spTree>
    <p:extLst>
      <p:ext uri="{BB962C8B-B14F-4D97-AF65-F5344CB8AC3E}">
        <p14:creationId xmlns:p14="http://schemas.microsoft.com/office/powerpoint/2010/main" val="201811120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BD78DFBC-2548-8684-03D2-87D7ADE231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2BB84B48-CCDB-38DA-E1AD-259ACA05361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614775" y="1059193"/>
            <a:ext cx="6967621" cy="328157"/>
          </a:xfrm>
          <a:solidFill>
            <a:srgbClr val="CE1126"/>
          </a:solidFill>
        </p:spPr>
        <p:txBody>
          <a:bodyPr anchor="b">
            <a:normAutofit/>
          </a:bodyPr>
          <a:lstStyle>
            <a:lvl1pPr marL="0" indent="0" algn="ctr">
              <a:buNone/>
              <a:defRPr sz="1600" b="1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5" name="Text Placeholder 14">
            <a:extLst>
              <a:ext uri="{FF2B5EF4-FFF2-40B4-BE49-F238E27FC236}">
                <a16:creationId xmlns:a16="http://schemas.microsoft.com/office/drawing/2014/main" id="{4BEF3F52-82E8-4200-60AD-D775964CE0C1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62342" y="1637047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1DC4E62-3586-1A67-CB09-6F95C4E1727E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pPr algn="r"/>
              <a:t>‹#›</a:t>
            </a:fld>
            <a:endParaRPr lang="en-US" sz="800" dirty="0">
              <a:solidFill>
                <a:schemeClr val="bg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3BA81D4C-4366-A918-0A17-AAA20CB519DB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 rot="16200000">
            <a:off x="4331285" y="1924116"/>
            <a:ext cx="909192" cy="35291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0B504DE-A56A-F0F6-A2F5-B6F5900F0F6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 rot="16200000">
            <a:off x="4331286" y="2828561"/>
            <a:ext cx="909194" cy="35291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DEAE030F-F9B1-2CB7-CF98-ACC19C7886C7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 rot="16200000">
            <a:off x="4322356" y="3741937"/>
            <a:ext cx="927053" cy="35291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0" name="Text Placeholder 14">
            <a:extLst>
              <a:ext uri="{FF2B5EF4-FFF2-40B4-BE49-F238E27FC236}">
                <a16:creationId xmlns:a16="http://schemas.microsoft.com/office/drawing/2014/main" id="{9826CB3B-EDC5-D43F-2EFC-74AEAA13A0D2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616018" y="1637047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6DE466C0-8C23-3CF6-3EDE-F071CBC83B38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269694" y="1637047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2D0D020D-EBDD-B3DA-3EE3-606FFD422825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9923369" y="1637047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3" name="Text Placeholder 14">
            <a:extLst>
              <a:ext uri="{FF2B5EF4-FFF2-40B4-BE49-F238E27FC236}">
                <a16:creationId xmlns:a16="http://schemas.microsoft.com/office/drawing/2014/main" id="{5CFF5DC0-1C3F-56E1-311F-83F0FA0110F9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962342" y="2552150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4" name="Text Placeholder 14">
            <a:extLst>
              <a:ext uri="{FF2B5EF4-FFF2-40B4-BE49-F238E27FC236}">
                <a16:creationId xmlns:a16="http://schemas.microsoft.com/office/drawing/2014/main" id="{589B032E-3D58-DB6A-AFF5-45EF558F067A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16018" y="2552150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DD43BCB9-A276-5277-A046-727B70EA5CA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8269694" y="2552150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7DADF017-1649-CF33-E2C7-F295C9906754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9923369" y="2552150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933627A2-CF70-A15E-918E-9211B1EEFE17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4962342" y="3462124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8" name="Text Placeholder 14">
            <a:extLst>
              <a:ext uri="{FF2B5EF4-FFF2-40B4-BE49-F238E27FC236}">
                <a16:creationId xmlns:a16="http://schemas.microsoft.com/office/drawing/2014/main" id="{5A6FEB85-12B9-1B26-A576-E4DE10A01401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616018" y="3462124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9" name="Text Placeholder 14">
            <a:extLst>
              <a:ext uri="{FF2B5EF4-FFF2-40B4-BE49-F238E27FC236}">
                <a16:creationId xmlns:a16="http://schemas.microsoft.com/office/drawing/2014/main" id="{EFD57AFB-3CC3-C5D2-FA1D-BCCBD359B091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8269694" y="3462124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0" name="Text Placeholder 14">
            <a:extLst>
              <a:ext uri="{FF2B5EF4-FFF2-40B4-BE49-F238E27FC236}">
                <a16:creationId xmlns:a16="http://schemas.microsoft.com/office/drawing/2014/main" id="{0DBFE672-F53D-9E46-8F2A-38DF6C26B220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9923369" y="3462124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CA563E2-551C-43F5-26D9-0FDDD33B4721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 rot="16200000">
            <a:off x="4322356" y="4664242"/>
            <a:ext cx="927053" cy="35291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id="{70562780-CAD6-8304-44AB-A28980E34A0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4962342" y="4387166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3" name="Text Placeholder 14">
            <a:extLst>
              <a:ext uri="{FF2B5EF4-FFF2-40B4-BE49-F238E27FC236}">
                <a16:creationId xmlns:a16="http://schemas.microsoft.com/office/drawing/2014/main" id="{20F1BE3A-B225-27E7-FB93-35799533861F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6616018" y="4387166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4" name="Text Placeholder 14">
            <a:extLst>
              <a:ext uri="{FF2B5EF4-FFF2-40B4-BE49-F238E27FC236}">
                <a16:creationId xmlns:a16="http://schemas.microsoft.com/office/drawing/2014/main" id="{C8A3162F-58A3-8ACC-D5CF-DFD2388318D3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8269694" y="4387166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5" name="Text Placeholder 14">
            <a:extLst>
              <a:ext uri="{FF2B5EF4-FFF2-40B4-BE49-F238E27FC236}">
                <a16:creationId xmlns:a16="http://schemas.microsoft.com/office/drawing/2014/main" id="{ACE717EF-6B10-77A4-9805-3ACA7FC0DC41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9923369" y="4387166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0362E51C-D7C8-5330-4034-1F43F04CA321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 rot="16200000">
            <a:off x="4322356" y="5586547"/>
            <a:ext cx="927053" cy="35291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7" name="Text Placeholder 14">
            <a:extLst>
              <a:ext uri="{FF2B5EF4-FFF2-40B4-BE49-F238E27FC236}">
                <a16:creationId xmlns:a16="http://schemas.microsoft.com/office/drawing/2014/main" id="{4EC17890-741D-8CDB-081A-33F95CE6717F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4962342" y="5299479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8" name="Text Placeholder 14">
            <a:extLst>
              <a:ext uri="{FF2B5EF4-FFF2-40B4-BE49-F238E27FC236}">
                <a16:creationId xmlns:a16="http://schemas.microsoft.com/office/drawing/2014/main" id="{30ED8DC2-5493-52C3-AAF5-AA25B4BCFB6E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6616018" y="5299479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9" name="Text Placeholder 14">
            <a:extLst>
              <a:ext uri="{FF2B5EF4-FFF2-40B4-BE49-F238E27FC236}">
                <a16:creationId xmlns:a16="http://schemas.microsoft.com/office/drawing/2014/main" id="{AC80B5EC-4C5E-451D-FA59-EB57A1765687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69694" y="5299479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30" name="Text Placeholder 14">
            <a:extLst>
              <a:ext uri="{FF2B5EF4-FFF2-40B4-BE49-F238E27FC236}">
                <a16:creationId xmlns:a16="http://schemas.microsoft.com/office/drawing/2014/main" id="{846FD751-C2E9-14F1-FE5A-0A48F9FF6106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923369" y="5299479"/>
            <a:ext cx="1653676" cy="927052"/>
          </a:xfr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</p:spPr>
        <p:txBody>
          <a:bodyPr anchor="ctr" anchorCtr="0">
            <a:normAutofit/>
          </a:bodyPr>
          <a:lstStyle>
            <a:lvl1pPr marL="0" indent="0" algn="ctr">
              <a:buNone/>
              <a:defRPr sz="11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31" name="Content Placeholder 4">
            <a:extLst>
              <a:ext uri="{FF2B5EF4-FFF2-40B4-BE49-F238E27FC236}">
                <a16:creationId xmlns:a16="http://schemas.microsoft.com/office/drawing/2014/main" id="{076F85ED-547D-C738-52FC-1E77AD7F6C24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593753" y="1059193"/>
            <a:ext cx="3657880" cy="5165781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D06843DB-87A9-68C4-497C-CADB6661B99F}"/>
              </a:ext>
            </a:extLst>
          </p:cNvPr>
          <p:cNvSpPr/>
          <p:nvPr/>
        </p:nvSpPr>
        <p:spPr>
          <a:xfrm>
            <a:off x="4614775" y="1390759"/>
            <a:ext cx="352919" cy="25404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F19E6B0D-8917-009D-D3A7-1D8A8E1BD6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967697" y="1390759"/>
            <a:ext cx="1653676" cy="25404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06FDF41C-5EFC-B11D-8490-0EF2FE2EBFCE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621373" y="1390759"/>
            <a:ext cx="1653676" cy="25404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5" name="Text Placeholder 7">
            <a:extLst>
              <a:ext uri="{FF2B5EF4-FFF2-40B4-BE49-F238E27FC236}">
                <a16:creationId xmlns:a16="http://schemas.microsoft.com/office/drawing/2014/main" id="{D870F553-EDCE-B2C0-F039-965365F1D28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75049" y="1390759"/>
            <a:ext cx="1653676" cy="25404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26D2B9BE-14DE-A971-C909-E61AB0913D8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923369" y="1390759"/>
            <a:ext cx="1653676" cy="254047"/>
          </a:xfrm>
          <a:solidFill>
            <a:schemeClr val="bg1">
              <a:lumMod val="95000"/>
            </a:schemeClr>
          </a:solidFill>
          <a:ln>
            <a:solidFill>
              <a:schemeClr val="bg1"/>
            </a:solidFill>
          </a:ln>
        </p:spPr>
        <p:txBody>
          <a:bodyPr anchor="b">
            <a:noAutofit/>
          </a:bodyPr>
          <a:lstStyle>
            <a:lvl1pPr marL="0" indent="0" algn="ctr">
              <a:buNone/>
              <a:defRPr sz="1000" b="1">
                <a:solidFill>
                  <a:srgbClr val="CE1126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</a:t>
            </a:r>
          </a:p>
        </p:txBody>
      </p:sp>
    </p:spTree>
    <p:extLst>
      <p:ext uri="{BB962C8B-B14F-4D97-AF65-F5344CB8AC3E}">
        <p14:creationId xmlns:p14="http://schemas.microsoft.com/office/powerpoint/2010/main" val="388966693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0D25E694-DB6B-44EF-EFA7-9D149CAE6DD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26472" y="224233"/>
            <a:ext cx="5586648" cy="254390"/>
          </a:xfrm>
        </p:spPr>
        <p:txBody>
          <a:bodyPr/>
          <a:lstStyle>
            <a:lvl1pPr>
              <a:defRPr sz="1800"/>
            </a:lvl1pPr>
          </a:lstStyle>
          <a:p>
            <a:r>
              <a:rPr lang="en-US" dirty="0"/>
              <a:t>Click to add title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5AFBE69C-521E-C1C3-95F6-A360BAC1DEA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303445"/>
              </p:ext>
            </p:extLst>
          </p:nvPr>
        </p:nvGraphicFramePr>
        <p:xfrm>
          <a:off x="326472" y="490525"/>
          <a:ext cx="11671145" cy="5252585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685205">
                  <a:extLst>
                    <a:ext uri="{9D8B030D-6E8A-4147-A177-3AD203B41FA5}">
                      <a16:colId xmlns:a16="http://schemas.microsoft.com/office/drawing/2014/main" val="1069436238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4200147385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401835665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70907421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048565492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945762172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33395603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90066964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533626090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774361438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705621516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906894873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664939856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255932217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137275265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539165235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311334905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939119880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37210215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891731428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4108740593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7611841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313900392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161708385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34901563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51537520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464956754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790052168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354814348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14083752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48029416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4278351949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43726537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663045807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20425933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113114426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408065799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646557373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409630874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4003927519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474967197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27888938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526420423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366391222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435291849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864547386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935925427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214682222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7280022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546587487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475870450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4043870674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654923390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446071209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4806912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85701461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251249033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025910737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405720965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893204209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421567759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263890360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184078408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446996542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588946382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880086276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17120000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478654763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042874767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4141499117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607051770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593280465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985087918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685735056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057138087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225777414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748619995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174278613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639881152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50247062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77134569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581248877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738155882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2277717631"/>
                    </a:ext>
                  </a:extLst>
                </a:gridCol>
                <a:gridCol w="130785">
                  <a:extLst>
                    <a:ext uri="{9D8B030D-6E8A-4147-A177-3AD203B41FA5}">
                      <a16:colId xmlns:a16="http://schemas.microsoft.com/office/drawing/2014/main" val="3680382711"/>
                    </a:ext>
                  </a:extLst>
                </a:gridCol>
              </a:tblGrid>
              <a:tr h="295343">
                <a:tc>
                  <a:txBody>
                    <a:bodyPr/>
                    <a:lstStyle/>
                    <a:p>
                      <a:pPr algn="l"/>
                      <a:r>
                        <a:rPr lang="en-US" sz="800" b="0" dirty="0">
                          <a:effectLst/>
                        </a:rPr>
                        <a:t>Task</a:t>
                      </a:r>
                      <a:endParaRPr lang="en-US" sz="800" b="0" dirty="0">
                        <a:effectLst/>
                        <a:latin typeface="+mn-lt"/>
                      </a:endParaRPr>
                    </a:p>
                  </a:txBody>
                  <a:tcPr marL="67236" marR="67236" marT="33618" marB="33618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1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effectLst/>
                        <a:latin typeface="+mn-lt"/>
                      </a:endParaRPr>
                    </a:p>
                  </a:txBody>
                  <a:tcPr marL="67236" marR="67236" marT="33618" marB="33618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1700" dirty="0">
                        <a:latin typeface="Arial Narrow" pitchFamily="34" charset="0"/>
                      </a:endParaRPr>
                    </a:p>
                  </a:txBody>
                  <a:tcPr marL="85726" marR="85726" marT="42863" marB="42863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/>
                      <a:endParaRPr lang="en-US" sz="1700" dirty="0">
                        <a:latin typeface="Arial Narrow" pitchFamily="34" charset="0"/>
                      </a:endParaRPr>
                    </a:p>
                  </a:txBody>
                  <a:tcPr marL="85726" marR="85726" marT="42863" marB="42863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6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Arial Narrow" pitchFamily="34" charset="0"/>
                      </a:endParaRPr>
                    </a:p>
                  </a:txBody>
                  <a:tcPr marL="85726" marR="85726" marT="42863" marB="42863"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2D6BB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gradFill>
                      <a:gsLst>
                        <a:gs pos="0">
                          <a:srgbClr val="092C60"/>
                        </a:gs>
                        <a:gs pos="50000">
                          <a:srgbClr val="13448C"/>
                        </a:gs>
                        <a:gs pos="100000">
                          <a:srgbClr val="1952A7"/>
                        </a:gs>
                      </a:gsLst>
                      <a:lin ang="162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effectLst/>
                        <a:latin typeface="+mn-lt"/>
                      </a:endParaRPr>
                    </a:p>
                  </a:txBody>
                  <a:tcPr marL="67236" marR="67236" marT="33618" marB="33618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effectLst/>
                        <a:latin typeface="+mn-lt"/>
                      </a:endParaRPr>
                    </a:p>
                  </a:txBody>
                  <a:tcPr marL="67236" marR="67236" marT="33618" marB="33618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effectLst/>
                        <a:latin typeface="+mn-lt"/>
                      </a:endParaRPr>
                    </a:p>
                  </a:txBody>
                  <a:tcPr marL="67236" marR="67236" marT="33618" marB="33618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effectLst/>
                        <a:latin typeface="+mn-lt"/>
                      </a:endParaRPr>
                    </a:p>
                  </a:txBody>
                  <a:tcPr marL="67236" marR="67236" marT="33618" marB="33618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1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effectLst/>
                        <a:latin typeface="+mn-lt"/>
                      </a:endParaRPr>
                    </a:p>
                  </a:txBody>
                  <a:tcPr marL="67236" marR="67236" marT="33618" marB="33618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12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1" dirty="0">
                        <a:effectLst/>
                        <a:latin typeface="+mn-lt"/>
                      </a:endParaRPr>
                    </a:p>
                  </a:txBody>
                  <a:tcPr marL="67236" marR="67236" marT="33618" marB="33618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1000" b="0" dirty="0">
                        <a:effectLst>
                          <a:outerShdw blurRad="38100" dist="38100" dir="2700000" algn="tl">
                            <a:srgbClr val="000000">
                              <a:alpha val="43137"/>
                            </a:srgbClr>
                          </a:outerShdw>
                        </a:effectLst>
                        <a:latin typeface="+mn-lt"/>
                      </a:endParaRPr>
                    </a:p>
                  </a:txBody>
                  <a:tcPr marL="67236" marR="67236" marT="33618" marB="33618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946662668"/>
                  </a:ext>
                </a:extLst>
              </a:tr>
              <a:tr h="168884">
                <a:tc>
                  <a:txBody>
                    <a:bodyPr/>
                    <a:lstStyle/>
                    <a:p>
                      <a:pPr algn="l"/>
                      <a:endParaRPr lang="en-US" sz="10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Q1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Q2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Q3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Q4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Q1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Q2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Q3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Q4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Q1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Q2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Q3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Q4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Q1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Q2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Q3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Q4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Q1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Q2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Q3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Q4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Q1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Q2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Q3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Q4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Q1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Q2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Q3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</a:rPr>
                        <a:t>Q4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244160981"/>
                  </a:ext>
                </a:extLst>
              </a:tr>
              <a:tr h="168884">
                <a:tc>
                  <a:txBody>
                    <a:bodyPr/>
                    <a:lstStyle/>
                    <a:p>
                      <a:pPr algn="ctr"/>
                      <a:endParaRPr lang="en-US" sz="1000" dirty="0">
                        <a:solidFill>
                          <a:schemeClr val="bg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F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J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A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S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O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N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D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04493167"/>
                  </a:ext>
                </a:extLst>
              </a:tr>
              <a:tr h="1187570">
                <a:tc>
                  <a:txBody>
                    <a:bodyPr/>
                    <a:lstStyle/>
                    <a:p>
                      <a:pPr algn="l"/>
                      <a:endParaRPr lang="en-US" sz="8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45720" marR="4572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4689031"/>
                  </a:ext>
                </a:extLst>
              </a:tr>
              <a:tr h="1068193">
                <a:tc>
                  <a:txBody>
                    <a:bodyPr/>
                    <a:lstStyle/>
                    <a:p>
                      <a:pPr algn="l"/>
                      <a:endParaRPr lang="en-US" sz="8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45720" marR="4572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170651"/>
                  </a:ext>
                </a:extLst>
              </a:tr>
              <a:tr h="1133811">
                <a:tc>
                  <a:txBody>
                    <a:bodyPr/>
                    <a:lstStyle/>
                    <a:p>
                      <a:pPr algn="l"/>
                      <a:endParaRPr lang="en-US" sz="8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45720" marR="4572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6671052"/>
                  </a:ext>
                </a:extLst>
              </a:tr>
              <a:tr h="1229900">
                <a:tc>
                  <a:txBody>
                    <a:bodyPr/>
                    <a:lstStyle/>
                    <a:p>
                      <a:pPr algn="l"/>
                      <a:endParaRPr lang="en-US" sz="8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45720" marR="45720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3255210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id="{FB2E0386-9A06-18D4-A836-27D986F2CA66}"/>
              </a:ext>
            </a:extLst>
          </p:cNvPr>
          <p:cNvGrpSpPr/>
          <p:nvPr/>
        </p:nvGrpSpPr>
        <p:grpSpPr>
          <a:xfrm>
            <a:off x="9740667" y="5756527"/>
            <a:ext cx="1233287" cy="235573"/>
            <a:chOff x="9201619" y="175345"/>
            <a:chExt cx="1233287" cy="235573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2460BC3-8F16-95BC-54E7-B217F3544CE0}"/>
                </a:ext>
              </a:extLst>
            </p:cNvPr>
            <p:cNvSpPr txBox="1"/>
            <p:nvPr/>
          </p:nvSpPr>
          <p:spPr>
            <a:xfrm>
              <a:off x="9272294" y="175345"/>
              <a:ext cx="1091936" cy="197549"/>
            </a:xfrm>
            <a:prstGeom prst="rect">
              <a:avLst/>
            </a:prstGeom>
            <a:noFill/>
          </p:spPr>
          <p:txBody>
            <a:bodyPr wrap="square" lIns="45720" rIns="45720" rtlCol="0" anchor="ctr">
              <a:noAutofit/>
            </a:bodyPr>
            <a:lstStyle/>
            <a:p>
              <a:pPr algn="ctr"/>
              <a:r>
                <a:rPr lang="en-US" sz="900" dirty="0">
                  <a:latin typeface="+mn-lt"/>
                </a:rPr>
                <a:t>Duration and task</a:t>
              </a:r>
            </a:p>
          </p:txBody>
        </p:sp>
        <p:sp>
          <p:nvSpPr>
            <p:cNvPr id="7" name="Rectangle 65">
              <a:extLst>
                <a:ext uri="{FF2B5EF4-FFF2-40B4-BE49-F238E27FC236}">
                  <a16:creationId xmlns:a16="http://schemas.microsoft.com/office/drawing/2014/main" id="{4BF4E25C-1BF0-8A46-F68E-4509898EC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1619" y="365199"/>
              <a:ext cx="1233287" cy="457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>
                <a:lnSpc>
                  <a:spcPct val="85000"/>
                </a:lnSpc>
                <a:spcBef>
                  <a:spcPct val="20000"/>
                </a:spcBef>
              </a:pPr>
              <a:endParaRPr lang="en-US" sz="2274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916F3D5-0519-724B-51B8-4056D79E693D}"/>
              </a:ext>
            </a:extLst>
          </p:cNvPr>
          <p:cNvGrpSpPr/>
          <p:nvPr/>
        </p:nvGrpSpPr>
        <p:grpSpPr>
          <a:xfrm>
            <a:off x="11044629" y="5775539"/>
            <a:ext cx="920977" cy="197549"/>
            <a:chOff x="10505581" y="214845"/>
            <a:chExt cx="920977" cy="197549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59F1523-D756-3F59-8082-3364667064C3}"/>
                </a:ext>
              </a:extLst>
            </p:cNvPr>
            <p:cNvSpPr txBox="1"/>
            <p:nvPr/>
          </p:nvSpPr>
          <p:spPr>
            <a:xfrm>
              <a:off x="10505581" y="214845"/>
              <a:ext cx="920977" cy="197549"/>
            </a:xfrm>
            <a:prstGeom prst="rect">
              <a:avLst/>
            </a:prstGeom>
            <a:noFill/>
          </p:spPr>
          <p:txBody>
            <a:bodyPr wrap="square" lIns="45720" rIns="45720" rtlCol="0" anchor="ctr">
              <a:noAutofit/>
            </a:bodyPr>
            <a:lstStyle/>
            <a:p>
              <a:pPr algn="ctr"/>
              <a:r>
                <a:rPr lang="en-US" sz="900" dirty="0">
                  <a:latin typeface="+mn-lt"/>
                </a:rPr>
                <a:t>Milestones</a:t>
              </a:r>
            </a:p>
          </p:txBody>
        </p:sp>
        <p:sp>
          <p:nvSpPr>
            <p:cNvPr id="10" name="Flowchart: Decision 36" title="milestone marker">
              <a:extLst>
                <a:ext uri="{FF2B5EF4-FFF2-40B4-BE49-F238E27FC236}">
                  <a16:creationId xmlns:a16="http://schemas.microsoft.com/office/drawing/2014/main" id="{F50868C7-87CD-FCE2-F565-0990DC368753}"/>
                </a:ext>
              </a:extLst>
            </p:cNvPr>
            <p:cNvSpPr/>
            <p:nvPr/>
          </p:nvSpPr>
          <p:spPr>
            <a:xfrm>
              <a:off x="11283270" y="228262"/>
              <a:ext cx="143288" cy="170715"/>
            </a:xfrm>
            <a:prstGeom prst="flowChartDecision">
              <a:avLst/>
            </a:prstGeom>
            <a:solidFill>
              <a:schemeClr val="tx1"/>
            </a:solidFill>
            <a:ln>
              <a:noFill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wrap="none" anchor="ctr">
              <a:noAutofit/>
            </a:bodyPr>
            <a:lstStyle/>
            <a:p>
              <a:pPr>
                <a:defRPr/>
              </a:pPr>
              <a:endParaRPr lang="en-US" dirty="0"/>
            </a:p>
          </p:txBody>
        </p:sp>
      </p:grpSp>
      <p:sp>
        <p:nvSpPr>
          <p:cNvPr id="11" name="Text Placeholder 52">
            <a:extLst>
              <a:ext uri="{FF2B5EF4-FFF2-40B4-BE49-F238E27FC236}">
                <a16:creationId xmlns:a16="http://schemas.microsoft.com/office/drawing/2014/main" id="{13571F87-265A-D9EE-69FB-2B73B4DE1D6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7025" y="6023388"/>
            <a:ext cx="11671117" cy="744505"/>
          </a:xfrm>
        </p:spPr>
        <p:txBody>
          <a:bodyPr/>
          <a:lstStyle>
            <a:lvl1pPr marL="91440" indent="-91440">
              <a:spcBef>
                <a:spcPts val="0"/>
              </a:spcBef>
              <a:buFont typeface="+mj-lt"/>
              <a:buAutoNum type="arabicPeriod"/>
              <a:defRPr sz="700"/>
            </a:lvl1pPr>
          </a:lstStyle>
          <a:p>
            <a:pPr lvl="0"/>
            <a:r>
              <a:rPr lang="en-US" dirty="0"/>
              <a:t>Click to add footnote text</a:t>
            </a:r>
          </a:p>
        </p:txBody>
      </p:sp>
      <p:sp>
        <p:nvSpPr>
          <p:cNvPr id="12" name="Text Placeholder 54">
            <a:extLst>
              <a:ext uri="{FF2B5EF4-FFF2-40B4-BE49-F238E27FC236}">
                <a16:creationId xmlns:a16="http://schemas.microsoft.com/office/drawing/2014/main" id="{52F5D767-5966-6E14-BE4C-075EC2D2FB0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7025" y="1123950"/>
            <a:ext cx="636588" cy="1185822"/>
          </a:xfrm>
        </p:spPr>
        <p:txBody>
          <a:bodyPr/>
          <a:lstStyle>
            <a:lvl1pPr>
              <a:defRPr sz="800"/>
            </a:lvl1pPr>
          </a:lstStyle>
          <a:p>
            <a:pPr lvl="0"/>
            <a:r>
              <a:rPr lang="en-US" dirty="0"/>
              <a:t>Click to add task</a:t>
            </a:r>
          </a:p>
        </p:txBody>
      </p:sp>
      <p:sp>
        <p:nvSpPr>
          <p:cNvPr id="13" name="Text Placeholder 54">
            <a:extLst>
              <a:ext uri="{FF2B5EF4-FFF2-40B4-BE49-F238E27FC236}">
                <a16:creationId xmlns:a16="http://schemas.microsoft.com/office/drawing/2014/main" id="{042A7EEE-A77B-2F97-7B09-8B53191B256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27025" y="2309772"/>
            <a:ext cx="636588" cy="1079500"/>
          </a:xfrm>
        </p:spPr>
        <p:txBody>
          <a:bodyPr/>
          <a:lstStyle>
            <a:lvl1pPr>
              <a:defRPr sz="800"/>
            </a:lvl1pPr>
          </a:lstStyle>
          <a:p>
            <a:pPr lvl="0"/>
            <a:r>
              <a:rPr lang="en-US" dirty="0"/>
              <a:t>Click to add task</a:t>
            </a:r>
          </a:p>
        </p:txBody>
      </p:sp>
      <p:sp>
        <p:nvSpPr>
          <p:cNvPr id="14" name="Text Placeholder 54">
            <a:extLst>
              <a:ext uri="{FF2B5EF4-FFF2-40B4-BE49-F238E27FC236}">
                <a16:creationId xmlns:a16="http://schemas.microsoft.com/office/drawing/2014/main" id="{54F1E9A8-9301-4D95-6249-3069903989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27025" y="3389272"/>
            <a:ext cx="636588" cy="1125346"/>
          </a:xfrm>
        </p:spPr>
        <p:txBody>
          <a:bodyPr/>
          <a:lstStyle>
            <a:lvl1pPr>
              <a:defRPr sz="800"/>
            </a:lvl1pPr>
          </a:lstStyle>
          <a:p>
            <a:pPr lvl="0"/>
            <a:r>
              <a:rPr lang="en-US" dirty="0"/>
              <a:t>Click to add task</a:t>
            </a:r>
          </a:p>
        </p:txBody>
      </p:sp>
      <p:sp>
        <p:nvSpPr>
          <p:cNvPr id="15" name="Text Placeholder 54">
            <a:extLst>
              <a:ext uri="{FF2B5EF4-FFF2-40B4-BE49-F238E27FC236}">
                <a16:creationId xmlns:a16="http://schemas.microsoft.com/office/drawing/2014/main" id="{5D878B64-C6CF-B4B7-18DD-09851E3C3AF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27025" y="4514618"/>
            <a:ext cx="636588" cy="1219432"/>
          </a:xfrm>
        </p:spPr>
        <p:txBody>
          <a:bodyPr/>
          <a:lstStyle>
            <a:lvl1pPr>
              <a:defRPr sz="800"/>
            </a:lvl1pPr>
          </a:lstStyle>
          <a:p>
            <a:pPr lvl="0"/>
            <a:r>
              <a:rPr lang="en-US" dirty="0"/>
              <a:t>Click to add task</a:t>
            </a:r>
          </a:p>
        </p:txBody>
      </p:sp>
      <p:sp>
        <p:nvSpPr>
          <p:cNvPr id="16" name="Text Placeholder 54">
            <a:extLst>
              <a:ext uri="{FF2B5EF4-FFF2-40B4-BE49-F238E27FC236}">
                <a16:creationId xmlns:a16="http://schemas.microsoft.com/office/drawing/2014/main" id="{C1CCBDB4-4FB3-8CC4-3564-A4D5A84A78E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57904" y="1305758"/>
            <a:ext cx="3095444" cy="173627"/>
          </a:xfrm>
        </p:spPr>
        <p:txBody>
          <a:bodyPr/>
          <a:lstStyle>
            <a:lvl1pPr>
              <a:defRPr sz="800"/>
            </a:lvl1pPr>
          </a:lstStyle>
          <a:p>
            <a:pPr lvl="0"/>
            <a:r>
              <a:rPr lang="en-US" dirty="0"/>
              <a:t>Click to add activity title</a:t>
            </a:r>
          </a:p>
        </p:txBody>
      </p:sp>
      <p:sp>
        <p:nvSpPr>
          <p:cNvPr id="17" name="Text Placeholder 61">
            <a:extLst>
              <a:ext uri="{FF2B5EF4-FFF2-40B4-BE49-F238E27FC236}">
                <a16:creationId xmlns:a16="http://schemas.microsoft.com/office/drawing/2014/main" id="{C04067EE-8B54-3CEE-C4A9-3ACC89069D9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557587" y="1533138"/>
            <a:ext cx="3252787" cy="173038"/>
          </a:xfrm>
        </p:spPr>
        <p:txBody>
          <a:bodyPr/>
          <a:lstStyle>
            <a:lvl1pPr>
              <a:defRPr sz="800"/>
            </a:lvl1pPr>
            <a:lvl2pPr>
              <a:defRPr sz="800"/>
            </a:lvl2pPr>
            <a:lvl3pPr>
              <a:defRPr sz="800"/>
            </a:lvl3pPr>
            <a:lvl4pPr>
              <a:defRPr sz="800"/>
            </a:lvl4pPr>
            <a:lvl5pPr>
              <a:defRPr sz="800"/>
            </a:lvl5pPr>
          </a:lstStyle>
          <a:p>
            <a:pPr lvl="0"/>
            <a:r>
              <a:rPr lang="en-US" dirty="0"/>
              <a:t>Click to change color and adjust length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9A4976FD-34EC-F362-4A2F-C6960E1713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11676" y="492125"/>
            <a:ext cx="1575340" cy="276225"/>
          </a:xfrm>
        </p:spPr>
        <p:txBody>
          <a:bodyPr anchor="ctr"/>
          <a:lstStyle>
            <a:lvl1pPr algn="ctr">
              <a:defRPr sz="1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add year</a:t>
            </a:r>
          </a:p>
        </p:txBody>
      </p:sp>
      <p:sp>
        <p:nvSpPr>
          <p:cNvPr id="20" name="Text Placeholder 18">
            <a:extLst>
              <a:ext uri="{FF2B5EF4-FFF2-40B4-BE49-F238E27FC236}">
                <a16:creationId xmlns:a16="http://schemas.microsoft.com/office/drawing/2014/main" id="{1283CF39-606F-710D-63A4-1B923DBFBB6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587016" y="492125"/>
            <a:ext cx="1575340" cy="276225"/>
          </a:xfrm>
        </p:spPr>
        <p:txBody>
          <a:bodyPr anchor="ctr"/>
          <a:lstStyle>
            <a:lvl1pPr algn="ctr">
              <a:defRPr sz="1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add year</a:t>
            </a:r>
          </a:p>
        </p:txBody>
      </p:sp>
      <p:sp>
        <p:nvSpPr>
          <p:cNvPr id="21" name="Text Placeholder 18">
            <a:extLst>
              <a:ext uri="{FF2B5EF4-FFF2-40B4-BE49-F238E27FC236}">
                <a16:creationId xmlns:a16="http://schemas.microsoft.com/office/drawing/2014/main" id="{BA8C7658-BA7A-906C-5B26-B0BE71C0F7B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141636" y="492125"/>
            <a:ext cx="1575340" cy="276225"/>
          </a:xfrm>
        </p:spPr>
        <p:txBody>
          <a:bodyPr anchor="ctr"/>
          <a:lstStyle>
            <a:lvl1pPr algn="ctr">
              <a:defRPr sz="1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add year</a:t>
            </a:r>
          </a:p>
        </p:txBody>
      </p:sp>
      <p:sp>
        <p:nvSpPr>
          <p:cNvPr id="22" name="Text Placeholder 18">
            <a:extLst>
              <a:ext uri="{FF2B5EF4-FFF2-40B4-BE49-F238E27FC236}">
                <a16:creationId xmlns:a16="http://schemas.microsoft.com/office/drawing/2014/main" id="{76D5D6F1-D6A0-7CCE-DB3A-2F2F1B25CC9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716976" y="492125"/>
            <a:ext cx="1575340" cy="276225"/>
          </a:xfrm>
        </p:spPr>
        <p:txBody>
          <a:bodyPr anchor="ctr"/>
          <a:lstStyle>
            <a:lvl1pPr algn="ctr">
              <a:defRPr sz="1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add year</a:t>
            </a:r>
          </a:p>
        </p:txBody>
      </p:sp>
      <p:sp>
        <p:nvSpPr>
          <p:cNvPr id="23" name="Text Placeholder 18">
            <a:extLst>
              <a:ext uri="{FF2B5EF4-FFF2-40B4-BE49-F238E27FC236}">
                <a16:creationId xmlns:a16="http://schemas.microsoft.com/office/drawing/2014/main" id="{61415B15-D9B5-9782-4302-E639C52C188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292316" y="492125"/>
            <a:ext cx="1575340" cy="276225"/>
          </a:xfrm>
        </p:spPr>
        <p:txBody>
          <a:bodyPr anchor="ctr"/>
          <a:lstStyle>
            <a:lvl1pPr algn="ctr">
              <a:defRPr sz="1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add year</a:t>
            </a:r>
          </a:p>
        </p:txBody>
      </p:sp>
      <p:sp>
        <p:nvSpPr>
          <p:cNvPr id="24" name="Text Placeholder 18">
            <a:extLst>
              <a:ext uri="{FF2B5EF4-FFF2-40B4-BE49-F238E27FC236}">
                <a16:creationId xmlns:a16="http://schemas.microsoft.com/office/drawing/2014/main" id="{2AF79119-288E-A7CA-E847-926DBB5FB2DB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846936" y="492125"/>
            <a:ext cx="1575340" cy="276225"/>
          </a:xfrm>
        </p:spPr>
        <p:txBody>
          <a:bodyPr anchor="ctr"/>
          <a:lstStyle>
            <a:lvl1pPr algn="ctr">
              <a:defRPr sz="1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add year</a:t>
            </a:r>
          </a:p>
        </p:txBody>
      </p:sp>
      <p:sp>
        <p:nvSpPr>
          <p:cNvPr id="25" name="Text Placeholder 18">
            <a:extLst>
              <a:ext uri="{FF2B5EF4-FFF2-40B4-BE49-F238E27FC236}">
                <a16:creationId xmlns:a16="http://schemas.microsoft.com/office/drawing/2014/main" id="{1F8E3B6A-3FF9-BB8D-0D51-4D6FBFE900B7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0411917" y="492125"/>
            <a:ext cx="1575340" cy="276225"/>
          </a:xfrm>
        </p:spPr>
        <p:txBody>
          <a:bodyPr anchor="ctr"/>
          <a:lstStyle>
            <a:lvl1pPr algn="ctr">
              <a:defRPr sz="10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to add year</a:t>
            </a:r>
          </a:p>
        </p:txBody>
      </p:sp>
    </p:spTree>
    <p:extLst>
      <p:ext uri="{BB962C8B-B14F-4D97-AF65-F5344CB8AC3E}">
        <p14:creationId xmlns:p14="http://schemas.microsoft.com/office/powerpoint/2010/main" val="1098938261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ient_profil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4">
            <a:extLst>
              <a:ext uri="{FF2B5EF4-FFF2-40B4-BE49-F238E27FC236}">
                <a16:creationId xmlns:a16="http://schemas.microsoft.com/office/drawing/2014/main" id="{8E54E99A-F093-493F-AC85-3DE58454C3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7601" y="1369595"/>
            <a:ext cx="284056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0" cap="all" baseline="0" dirty="0">
                <a:solidFill>
                  <a:schemeClr val="tx2"/>
                </a:solidFill>
                <a:latin typeface="Poppins" pitchFamily="2" charset="77"/>
                <a:cs typeface="Poppins" pitchFamily="2" charset="77"/>
              </a:rPr>
              <a:t>PRACTICE</a:t>
            </a:r>
          </a:p>
        </p:txBody>
      </p:sp>
      <p:sp>
        <p:nvSpPr>
          <p:cNvPr id="13" name="TextBox 5">
            <a:extLst>
              <a:ext uri="{FF2B5EF4-FFF2-40B4-BE49-F238E27FC236}">
                <a16:creationId xmlns:a16="http://schemas.microsoft.com/office/drawing/2014/main" id="{6910F3A0-2BFD-4175-8927-E83D78A12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7601" y="2997315"/>
            <a:ext cx="284056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0" cap="all" baseline="0">
                <a:solidFill>
                  <a:schemeClr val="tx2"/>
                </a:solidFill>
                <a:latin typeface="Poppins" pitchFamily="2" charset="77"/>
                <a:cs typeface="Poppins" pitchFamily="2" charset="77"/>
              </a:rPr>
              <a:t>INDUSTRY</a:t>
            </a:r>
          </a:p>
        </p:txBody>
      </p:sp>
      <p:sp>
        <p:nvSpPr>
          <p:cNvPr id="14" name="TextBox 6">
            <a:extLst>
              <a:ext uri="{FF2B5EF4-FFF2-40B4-BE49-F238E27FC236}">
                <a16:creationId xmlns:a16="http://schemas.microsoft.com/office/drawing/2014/main" id="{E30BA9CC-F479-4056-9396-499A679DA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7601" y="4625035"/>
            <a:ext cx="284056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0" cap="all" baseline="0" dirty="0">
                <a:solidFill>
                  <a:schemeClr val="tx2"/>
                </a:solidFill>
                <a:latin typeface="Poppins" pitchFamily="2" charset="77"/>
                <a:cs typeface="Poppins" pitchFamily="2" charset="77"/>
              </a:rPr>
              <a:t>LOCATION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0" y="404019"/>
            <a:ext cx="10972800" cy="563562"/>
          </a:xfrm>
        </p:spPr>
        <p:txBody>
          <a:bodyPr>
            <a:noAutofit/>
          </a:bodyPr>
          <a:lstStyle>
            <a:lvl1pPr>
              <a:defRPr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client name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369595"/>
            <a:ext cx="7924800" cy="1600200"/>
          </a:xfrm>
        </p:spPr>
        <p:txBody>
          <a:bodyPr anchor="b">
            <a:noAutofit/>
          </a:bodyPr>
          <a:lstStyle>
            <a:lvl1pPr marL="0" indent="0">
              <a:spcBef>
                <a:spcPts val="600"/>
              </a:spcBef>
              <a:buNone/>
              <a:defRPr sz="180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matter intro</a:t>
            </a:r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" y="2971800"/>
            <a:ext cx="7924800" cy="3200400"/>
          </a:xfrm>
        </p:spPr>
        <p:txBody>
          <a:bodyPr>
            <a:noAutofit/>
          </a:bodyPr>
          <a:lstStyle>
            <a:lvl1pPr marL="0" indent="0">
              <a:spcBef>
                <a:spcPts val="600"/>
              </a:spcBef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defRPr sz="1600">
                <a:latin typeface="Corbel" panose="020B0503020204020204" pitchFamily="34" charset="0"/>
              </a:defRPr>
            </a:lvl2pPr>
            <a:lvl3pPr>
              <a:defRPr sz="1400">
                <a:latin typeface="Corbel" panose="020B0503020204020204" pitchFamily="34" charset="0"/>
              </a:defRPr>
            </a:lvl3pPr>
            <a:lvl4pPr>
              <a:defRPr sz="1200">
                <a:latin typeface="Corbel" panose="020B0503020204020204" pitchFamily="34" charset="0"/>
              </a:defRPr>
            </a:lvl4pPr>
            <a:lvl5pPr>
              <a:defRPr sz="12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737600" y="1819481"/>
            <a:ext cx="2844800" cy="1097280"/>
          </a:xfrm>
        </p:spPr>
        <p:txBody>
          <a:bodyPr>
            <a:noAutofit/>
          </a:bodyPr>
          <a:lstStyle>
            <a:lvl1pPr marL="285750" indent="-285750">
              <a:buFont typeface="Arial" panose="020B0604020202020204" pitchFamily="34" charset="0"/>
              <a:buChar char="•"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list related practices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737600" y="3447201"/>
            <a:ext cx="2844800" cy="1097280"/>
          </a:xfrm>
        </p:spPr>
        <p:txBody>
          <a:bodyPr>
            <a:noAutofit/>
          </a:bodyPr>
          <a:lstStyle>
            <a:lvl1pPr marL="285750" indent="-285750">
              <a:buFont typeface="Arial" panose="020B0604020202020204" pitchFamily="34" charset="0"/>
              <a:buChar char="•"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list related industries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8737600" y="5074920"/>
            <a:ext cx="2844800" cy="1097280"/>
          </a:xfrm>
        </p:spPr>
        <p:txBody>
          <a:bodyPr>
            <a:noAutofit/>
          </a:bodyPr>
          <a:lstStyle>
            <a:lvl1pPr marL="285750" indent="-285750">
              <a:buFont typeface="Arial" panose="020B0604020202020204" pitchFamily="34" charset="0"/>
              <a:buChar char="•"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list related locations or jurisdictions</a:t>
            </a:r>
          </a:p>
        </p:txBody>
      </p:sp>
      <p:sp>
        <p:nvSpPr>
          <p:cNvPr id="15" name="Text Placeholder 20">
            <a:extLst>
              <a:ext uri="{FF2B5EF4-FFF2-40B4-BE49-F238E27FC236}">
                <a16:creationId xmlns:a16="http://schemas.microsoft.com/office/drawing/2014/main" id="{7880FA28-76C4-4987-855A-9692127888D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>
            <a:noAutofit/>
          </a:bodyPr>
          <a:lstStyle>
            <a:lvl1pPr marL="0" indent="0">
              <a:buNone/>
              <a:defRPr sz="18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C09C21A-6D65-DD50-5C47-4099427EEA4C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65146744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ient_profile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4">
            <a:extLst>
              <a:ext uri="{FF2B5EF4-FFF2-40B4-BE49-F238E27FC236}">
                <a16:creationId xmlns:a16="http://schemas.microsoft.com/office/drawing/2014/main" id="{8E54E99A-F093-493F-AC85-3DE58454C3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7601" y="1369595"/>
            <a:ext cx="284056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0" cap="all" baseline="0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PRACTICE</a:t>
            </a:r>
          </a:p>
        </p:txBody>
      </p:sp>
      <p:sp>
        <p:nvSpPr>
          <p:cNvPr id="13" name="TextBox 5">
            <a:extLst>
              <a:ext uri="{FF2B5EF4-FFF2-40B4-BE49-F238E27FC236}">
                <a16:creationId xmlns:a16="http://schemas.microsoft.com/office/drawing/2014/main" id="{6910F3A0-2BFD-4175-8927-E83D78A12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7601" y="2997315"/>
            <a:ext cx="284056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0" cap="all" baseline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INDUSTRY</a:t>
            </a:r>
          </a:p>
        </p:txBody>
      </p:sp>
      <p:sp>
        <p:nvSpPr>
          <p:cNvPr id="14" name="TextBox 6">
            <a:extLst>
              <a:ext uri="{FF2B5EF4-FFF2-40B4-BE49-F238E27FC236}">
                <a16:creationId xmlns:a16="http://schemas.microsoft.com/office/drawing/2014/main" id="{E30BA9CC-F479-4056-9396-499A679DA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37601" y="4625035"/>
            <a:ext cx="284056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0" cap="all" baseline="0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LOCATION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0" y="404019"/>
            <a:ext cx="10972800" cy="563562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client name</a:t>
            </a:r>
          </a:p>
        </p:txBody>
      </p:sp>
      <p:sp>
        <p:nvSpPr>
          <p:cNvPr id="8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369595"/>
            <a:ext cx="7924800" cy="1600200"/>
          </a:xfrm>
        </p:spPr>
        <p:txBody>
          <a:bodyPr anchor="b">
            <a:noAutofit/>
          </a:bodyPr>
          <a:lstStyle>
            <a:lvl1pPr marL="0" indent="0">
              <a:spcBef>
                <a:spcPts val="600"/>
              </a:spcBef>
              <a:buNone/>
              <a:defRPr sz="18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matter intro</a:t>
            </a:r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" y="2971800"/>
            <a:ext cx="7924800" cy="3200400"/>
          </a:xfrm>
        </p:spPr>
        <p:txBody>
          <a:bodyPr>
            <a:noAutofit/>
          </a:bodyPr>
          <a:lstStyle>
            <a:lvl1pPr marL="0" indent="0">
              <a:spcBef>
                <a:spcPts val="600"/>
              </a:spcBef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defRPr sz="1600">
                <a:latin typeface="Corbel" panose="020B0503020204020204" pitchFamily="34" charset="0"/>
              </a:defRPr>
            </a:lvl2pPr>
            <a:lvl3pPr>
              <a:defRPr sz="1400">
                <a:latin typeface="Corbel" panose="020B0503020204020204" pitchFamily="34" charset="0"/>
              </a:defRPr>
            </a:lvl3pPr>
            <a:lvl4pPr>
              <a:defRPr sz="1200">
                <a:latin typeface="Corbel" panose="020B0503020204020204" pitchFamily="34" charset="0"/>
              </a:defRPr>
            </a:lvl4pPr>
            <a:lvl5pPr>
              <a:defRPr sz="12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8737600" y="1819481"/>
            <a:ext cx="2844800" cy="1097280"/>
          </a:xfrm>
        </p:spPr>
        <p:txBody>
          <a:bodyPr>
            <a:noAutofit/>
          </a:bodyPr>
          <a:lstStyle>
            <a:lvl1pPr marL="285750" indent="-285750">
              <a:buClr>
                <a:schemeClr val="bg1"/>
              </a:buClr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list related practices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quarter" idx="16" hasCustomPrompt="1"/>
          </p:nvPr>
        </p:nvSpPr>
        <p:spPr>
          <a:xfrm>
            <a:off x="8737600" y="3447201"/>
            <a:ext cx="2844800" cy="1097280"/>
          </a:xfrm>
        </p:spPr>
        <p:txBody>
          <a:bodyPr>
            <a:noAutofit/>
          </a:bodyPr>
          <a:lstStyle>
            <a:lvl1pPr marL="285750" indent="-285750">
              <a:buClr>
                <a:schemeClr val="bg1"/>
              </a:buClr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list related industries</a:t>
            </a:r>
          </a:p>
        </p:txBody>
      </p:sp>
      <p:sp>
        <p:nvSpPr>
          <p:cNvPr id="11" name="Text Placeholder 3"/>
          <p:cNvSpPr>
            <a:spLocks noGrp="1"/>
          </p:cNvSpPr>
          <p:nvPr>
            <p:ph type="body" sz="quarter" idx="17" hasCustomPrompt="1"/>
          </p:nvPr>
        </p:nvSpPr>
        <p:spPr>
          <a:xfrm>
            <a:off x="8737600" y="5074920"/>
            <a:ext cx="2844800" cy="1097280"/>
          </a:xfrm>
        </p:spPr>
        <p:txBody>
          <a:bodyPr>
            <a:noAutofit/>
          </a:bodyPr>
          <a:lstStyle>
            <a:lvl1pPr marL="285750" indent="-285750">
              <a:buClr>
                <a:schemeClr val="bg1"/>
              </a:buClr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list related locations or jurisdictions</a:t>
            </a:r>
          </a:p>
        </p:txBody>
      </p:sp>
      <p:sp>
        <p:nvSpPr>
          <p:cNvPr id="15" name="Text Placeholder 20">
            <a:extLst>
              <a:ext uri="{FF2B5EF4-FFF2-40B4-BE49-F238E27FC236}">
                <a16:creationId xmlns:a16="http://schemas.microsoft.com/office/drawing/2014/main" id="{7880FA28-76C4-4987-855A-9692127888D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A546C59-7A96-7143-5177-DE553AE5BD08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69044467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dual_content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600" y="1360980"/>
            <a:ext cx="10972800" cy="2220421"/>
          </a:xfrm>
        </p:spPr>
        <p:txBody>
          <a:bodyPr/>
          <a:lstStyle>
            <a:lvl1pPr marL="0" indent="0">
              <a:spcBef>
                <a:spcPts val="600"/>
              </a:spcBef>
              <a:buNone/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100"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900"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</a:lstStyle>
          <a:p>
            <a:pPr lvl="0"/>
            <a:r>
              <a:rPr lang="en-US" dirty="0"/>
              <a:t>Click to add text or select content icon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5296416A-3E58-46E7-8312-D54DC008CBC7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609600" y="3733800"/>
            <a:ext cx="10972800" cy="2422524"/>
          </a:xfrm>
        </p:spPr>
        <p:txBody>
          <a:bodyPr/>
          <a:lstStyle>
            <a:lvl1pPr marL="0" indent="0">
              <a:spcBef>
                <a:spcPts val="600"/>
              </a:spcBef>
              <a:buNone/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100"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900"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</a:lstStyle>
          <a:p>
            <a:pPr lvl="0"/>
            <a:r>
              <a:rPr lang="en-US" dirty="0"/>
              <a:t>Click to add text or select content icon</a:t>
            </a:r>
          </a:p>
        </p:txBody>
      </p:sp>
      <p:sp>
        <p:nvSpPr>
          <p:cNvPr id="10" name="Text Placeholder 20">
            <a:extLst>
              <a:ext uri="{FF2B5EF4-FFF2-40B4-BE49-F238E27FC236}">
                <a16:creationId xmlns:a16="http://schemas.microsoft.com/office/drawing/2014/main" id="{7656E933-9A07-4EF2-A965-292A1043457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D756052-04B5-465F-4260-FC2EE3105328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624498565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dual_content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609600" y="1360980"/>
            <a:ext cx="10972800" cy="2220421"/>
          </a:xfrm>
        </p:spPr>
        <p:txBody>
          <a:bodyPr/>
          <a:lstStyle>
            <a:lvl1pPr marL="0" indent="0">
              <a:spcBef>
                <a:spcPts val="600"/>
              </a:spcBef>
              <a:buClr>
                <a:schemeClr val="bg1"/>
              </a:buClr>
              <a:buFont typeface="Arial" panose="020B0604020202020204" pitchFamily="34" charset="0"/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spcBef>
                <a:spcPts val="600"/>
              </a:spcBef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1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9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</a:lstStyle>
          <a:p>
            <a:pPr lvl="0"/>
            <a:r>
              <a:rPr lang="en-US" dirty="0"/>
              <a:t>Click to add text or select content icon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5296416A-3E58-46E7-8312-D54DC008CBC7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609600" y="3733800"/>
            <a:ext cx="10972800" cy="2422524"/>
          </a:xfrm>
        </p:spPr>
        <p:txBody>
          <a:bodyPr/>
          <a:lstStyle>
            <a:lvl1pPr marL="0" indent="0">
              <a:spcBef>
                <a:spcPts val="600"/>
              </a:spcBef>
              <a:buClr>
                <a:schemeClr val="bg1"/>
              </a:buClr>
              <a:buFont typeface="Arial" panose="020B0604020202020204" pitchFamily="34" charset="0"/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spcBef>
                <a:spcPts val="600"/>
              </a:spcBef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1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9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</a:lstStyle>
          <a:p>
            <a:pPr lvl="0"/>
            <a:r>
              <a:rPr lang="en-US" dirty="0"/>
              <a:t>Click to add text or select content icon</a:t>
            </a:r>
          </a:p>
        </p:txBody>
      </p:sp>
      <p:sp>
        <p:nvSpPr>
          <p:cNvPr id="10" name="Text Placeholder 20">
            <a:extLst>
              <a:ext uri="{FF2B5EF4-FFF2-40B4-BE49-F238E27FC236}">
                <a16:creationId xmlns:a16="http://schemas.microsoft.com/office/drawing/2014/main" id="{7656E933-9A07-4EF2-A965-292A1043457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FC21D2C-6853-E670-0AA4-9FC03C91F67E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87738037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_lawyer_profiles_detailed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032000" y="1371600"/>
            <a:ext cx="3962400" cy="4810681"/>
          </a:xfrm>
        </p:spPr>
        <p:txBody>
          <a:bodyPr/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description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28EC518-D69C-450D-908D-CF85C198D69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721600" y="1371600"/>
            <a:ext cx="3962400" cy="4810681"/>
          </a:xfrm>
        </p:spPr>
        <p:txBody>
          <a:bodyPr/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description</a:t>
            </a:r>
          </a:p>
        </p:txBody>
      </p:sp>
      <p:sp>
        <p:nvSpPr>
          <p:cNvPr id="10" name="Text Placeholder 20">
            <a:extLst>
              <a:ext uri="{FF2B5EF4-FFF2-40B4-BE49-F238E27FC236}">
                <a16:creationId xmlns:a16="http://schemas.microsoft.com/office/drawing/2014/main" id="{8D84B0C5-D62E-464D-A4B1-1E1E3DE57E4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3" name="Picture Placeholder 27">
            <a:extLst>
              <a:ext uri="{FF2B5EF4-FFF2-40B4-BE49-F238E27FC236}">
                <a16:creationId xmlns:a16="http://schemas.microsoft.com/office/drawing/2014/main" id="{476ACA93-5FBD-C8FB-A98A-7D7DA627EDB7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6299200" y="1371600"/>
            <a:ext cx="1219200" cy="1219200"/>
          </a:xfrm>
        </p:spPr>
        <p:txBody>
          <a:bodyPr/>
          <a:lstStyle>
            <a:lvl1pPr>
              <a:defRPr sz="1200"/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5" name="Picture Placeholder 27">
            <a:extLst>
              <a:ext uri="{FF2B5EF4-FFF2-40B4-BE49-F238E27FC236}">
                <a16:creationId xmlns:a16="http://schemas.microsoft.com/office/drawing/2014/main" id="{6C787E0E-A4B1-0552-FA5C-21126B644E72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609600" y="1371600"/>
            <a:ext cx="1219200" cy="1219200"/>
          </a:xfrm>
        </p:spPr>
        <p:txBody>
          <a:bodyPr/>
          <a:lstStyle>
            <a:lvl1pPr>
              <a:defRPr sz="1200"/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B7CF385-292B-8C02-9387-FC8ED2A6919D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20572283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_lawyer_profiles_detailed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2032000" y="1371600"/>
            <a:ext cx="3962400" cy="4810681"/>
          </a:xfrm>
        </p:spPr>
        <p:txBody>
          <a:bodyPr/>
          <a:lstStyle>
            <a:lvl1pPr marL="0" indent="0">
              <a:buClr>
                <a:schemeClr val="bg1"/>
              </a:buClr>
              <a:buFont typeface="Arial" panose="020B0604020202020204" pitchFamily="34" charset="0"/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description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28EC518-D69C-450D-908D-CF85C198D69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721600" y="1371600"/>
            <a:ext cx="3962400" cy="4810681"/>
          </a:xfrm>
        </p:spPr>
        <p:txBody>
          <a:bodyPr/>
          <a:lstStyle>
            <a:lvl1pPr marL="0" indent="0">
              <a:buClr>
                <a:schemeClr val="bg1"/>
              </a:buClr>
              <a:buFont typeface="Arial" panose="020B0604020202020204" pitchFamily="34" charset="0"/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description</a:t>
            </a:r>
          </a:p>
        </p:txBody>
      </p:sp>
      <p:sp>
        <p:nvSpPr>
          <p:cNvPr id="10" name="Text Placeholder 20">
            <a:extLst>
              <a:ext uri="{FF2B5EF4-FFF2-40B4-BE49-F238E27FC236}">
                <a16:creationId xmlns:a16="http://schemas.microsoft.com/office/drawing/2014/main" id="{8D84B0C5-D62E-464D-A4B1-1E1E3DE57E4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3" name="Picture Placeholder 27">
            <a:extLst>
              <a:ext uri="{FF2B5EF4-FFF2-40B4-BE49-F238E27FC236}">
                <a16:creationId xmlns:a16="http://schemas.microsoft.com/office/drawing/2014/main" id="{EE0ADB58-EB18-8B08-30F0-DBF881D70277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6299200" y="1371600"/>
            <a:ext cx="1219200" cy="1219200"/>
          </a:xfrm>
        </p:spPr>
        <p:txBody>
          <a:bodyPr/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5" name="Picture Placeholder 27">
            <a:extLst>
              <a:ext uri="{FF2B5EF4-FFF2-40B4-BE49-F238E27FC236}">
                <a16:creationId xmlns:a16="http://schemas.microsoft.com/office/drawing/2014/main" id="{99A4A723-E771-1116-C041-E35F80CC0525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609600" y="1371600"/>
            <a:ext cx="1219200" cy="1219200"/>
          </a:xfrm>
        </p:spPr>
        <p:txBody>
          <a:bodyPr/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C84D13-00EB-2805-A19B-9E4E52C54647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610559099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verview_and_two_sections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609600" y="3505200"/>
            <a:ext cx="5384800" cy="2667001"/>
          </a:xfrm>
        </p:spPr>
        <p:txBody>
          <a:bodyPr/>
          <a:lstStyle>
            <a:lvl1pPr marL="0" indent="0">
              <a:spcBef>
                <a:spcPts val="600"/>
              </a:spcBef>
              <a:buNone/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to add text or select content icon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6197600" y="3505200"/>
            <a:ext cx="5384800" cy="2667001"/>
          </a:xfrm>
        </p:spPr>
        <p:txBody>
          <a:bodyPr/>
          <a:lstStyle>
            <a:lvl1pPr marL="0" indent="0">
              <a:spcBef>
                <a:spcPts val="600"/>
              </a:spcBef>
              <a:buNone/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to add text or select content icon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4671089-2ECC-4C42-938E-220E34DF1ACC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609600" y="1371600"/>
            <a:ext cx="10972800" cy="1676400"/>
          </a:xfrm>
        </p:spPr>
        <p:txBody>
          <a:bodyPr/>
          <a:lstStyle>
            <a:lvl1pPr marL="0" indent="0">
              <a:buNone/>
              <a:defRPr sz="1200">
                <a:latin typeface="Poppins" pitchFamily="2" charset="77"/>
                <a:cs typeface="Poppins" pitchFamily="2" charset="77"/>
              </a:defRPr>
            </a:lvl1pPr>
            <a:lvl2pPr>
              <a:defRPr sz="1200">
                <a:latin typeface="Poppins" pitchFamily="2" charset="77"/>
                <a:cs typeface="Poppins" pitchFamily="2" charset="77"/>
              </a:defRPr>
            </a:lvl2pPr>
            <a:lvl3pPr>
              <a:defRPr sz="1200">
                <a:latin typeface="Poppins" pitchFamily="2" charset="77"/>
                <a:cs typeface="Poppins" pitchFamily="2" charset="77"/>
              </a:defRPr>
            </a:lvl3pPr>
            <a:lvl4pPr>
              <a:defRPr>
                <a:latin typeface="Poppins" pitchFamily="2" charset="77"/>
                <a:cs typeface="Poppins" pitchFamily="2" charset="77"/>
              </a:defRPr>
            </a:lvl4pPr>
            <a:lvl5pPr>
              <a:defRPr>
                <a:latin typeface="Poppins" pitchFamily="2" charset="77"/>
                <a:cs typeface="Poppins" pitchFamily="2" charset="77"/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to add text or select content icon</a:t>
            </a:r>
          </a:p>
        </p:txBody>
      </p:sp>
      <p:sp>
        <p:nvSpPr>
          <p:cNvPr id="12" name="Text Placeholder 20">
            <a:extLst>
              <a:ext uri="{FF2B5EF4-FFF2-40B4-BE49-F238E27FC236}">
                <a16:creationId xmlns:a16="http://schemas.microsoft.com/office/drawing/2014/main" id="{2B608AF6-5B99-4B79-A737-C3E4B9888B3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078C6772-359F-7F08-5E1D-80A3CE0DD5DD}"/>
              </a:ext>
            </a:extLst>
          </p:cNvPr>
          <p:cNvSpPr>
            <a:spLocks noGrp="1"/>
          </p:cNvSpPr>
          <p:nvPr>
            <p:ph type="body" idx="21" hasCustomPrompt="1"/>
          </p:nvPr>
        </p:nvSpPr>
        <p:spPr>
          <a:xfrm>
            <a:off x="607483" y="3091131"/>
            <a:ext cx="5386917" cy="396081"/>
          </a:xfrm>
        </p:spPr>
        <p:txBody>
          <a:bodyPr anchor="b"/>
          <a:lstStyle>
            <a:lvl1pPr marL="0" indent="0">
              <a:buNone/>
              <a:defRPr sz="1800" b="0" cap="all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CF6CFD67-2225-F199-27DD-06BD824AA323}"/>
              </a:ext>
            </a:extLst>
          </p:cNvPr>
          <p:cNvSpPr>
            <a:spLocks noGrp="1"/>
          </p:cNvSpPr>
          <p:nvPr>
            <p:ph type="body" idx="22" hasCustomPrompt="1"/>
          </p:nvPr>
        </p:nvSpPr>
        <p:spPr>
          <a:xfrm>
            <a:off x="6197600" y="3091131"/>
            <a:ext cx="5386917" cy="396081"/>
          </a:xfrm>
        </p:spPr>
        <p:txBody>
          <a:bodyPr anchor="b"/>
          <a:lstStyle>
            <a:lvl1pPr marL="0" indent="0">
              <a:buNone/>
              <a:defRPr sz="1800" b="0" cap="all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AE1EC81-A640-00FB-CF15-8B2DDEFE0B92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13860870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points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899002" y="1524000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1899002" y="2819400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1899002" y="4116709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1899002" y="1219200"/>
            <a:ext cx="4095398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1899002" y="2514600"/>
            <a:ext cx="4095398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1899002" y="3811909"/>
            <a:ext cx="4095398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AFFDC21B-0154-4250-A83A-D7CD72A0A2B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899002" y="5410200"/>
            <a:ext cx="4095398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E27FD2B4-928A-42C1-BD59-B0E04058194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899002" y="5105400"/>
            <a:ext cx="4095398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8F902EE3-0FCE-4A83-A66F-BB805A45612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487004" y="1519187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679473FC-450F-4329-A49B-87A1663EB23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7487004" y="2814587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B14FBABB-AEAE-4EA7-AB30-4F7B0ED97438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7487004" y="4111896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5AE37D60-C966-41C3-AC40-892C1F5F7B6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7487004" y="1214387"/>
            <a:ext cx="4095396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4ABFFA4-D009-4B2A-B855-B5F2614B1381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487004" y="2509787"/>
            <a:ext cx="4095396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671F79F6-68DF-4217-B768-7C59C911F60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487004" y="3807096"/>
            <a:ext cx="4095396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4A321067-0959-42C4-A113-FD2E728EA38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7487004" y="5405387"/>
            <a:ext cx="4095396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0B257EAC-D0E2-411C-9402-697F0DC1AD9B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487004" y="5100587"/>
            <a:ext cx="4095396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236CACE-9D64-C460-B37A-389FBA1A0B9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06614C13-FD7A-6789-660A-598E1DC6782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09600" y="11998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45642833-529B-E17A-0B68-5B2CED6B04B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09600" y="24952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B9812881-7EF1-719B-5A5F-96411A9E746B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09600" y="37906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661E607B-1BD3-0CB0-7AC4-8C7F0468D7CE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09600" y="50860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DDEF3C1E-5B3E-0F87-D782-97FB59E85CDF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197602" y="11998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9445B6-BE5B-66C6-DADA-0ECAEFD2F7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6197602" y="24952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06</a:t>
            </a:r>
          </a:p>
        </p:txBody>
      </p:sp>
      <p:sp>
        <p:nvSpPr>
          <p:cNvPr id="37" name="Text Placeholder 7">
            <a:extLst>
              <a:ext uri="{FF2B5EF4-FFF2-40B4-BE49-F238E27FC236}">
                <a16:creationId xmlns:a16="http://schemas.microsoft.com/office/drawing/2014/main" id="{546C593C-312D-55D6-10DB-3E0577F139EF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6197602" y="37906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07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208592C3-4741-0FA4-9F18-0E2ABAE56352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197602" y="50860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08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4644EBF-E76A-5E07-F3E1-1C5B5B3015A7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768565423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verview_and_two_sections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609600" y="3505200"/>
            <a:ext cx="5384800" cy="2667001"/>
          </a:xfrm>
        </p:spPr>
        <p:txBody>
          <a:bodyPr/>
          <a:lstStyle>
            <a:lvl1pPr marL="0" indent="0">
              <a:spcBef>
                <a:spcPts val="600"/>
              </a:spcBef>
              <a:buClr>
                <a:srgbClr val="F2F0F0"/>
              </a:buClr>
              <a:buFont typeface="Arial" panose="020B0604020202020204" pitchFamily="34" charset="0"/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tabLst/>
              <a:defRPr/>
            </a:pPr>
            <a:r>
              <a:rPr lang="en-US" dirty="0"/>
              <a:t>Click to add text or select content icon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6197600" y="3505200"/>
            <a:ext cx="5384800" cy="2667001"/>
          </a:xfrm>
        </p:spPr>
        <p:txBody>
          <a:bodyPr/>
          <a:lstStyle>
            <a:lvl1pPr marL="0" indent="0">
              <a:spcBef>
                <a:spcPts val="600"/>
              </a:spcBef>
              <a:buClr>
                <a:srgbClr val="F2F0F0"/>
              </a:buClr>
              <a:buFont typeface="Arial" panose="020B0604020202020204" pitchFamily="34" charset="0"/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1200"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tabLst/>
              <a:defRPr/>
            </a:pPr>
            <a:r>
              <a:rPr lang="en-US" dirty="0"/>
              <a:t>Click to add text or select content icon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4671089-2ECC-4C42-938E-220E34DF1ACC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609600" y="1371600"/>
            <a:ext cx="10972800" cy="1676400"/>
          </a:xfrm>
        </p:spPr>
        <p:txBody>
          <a:bodyPr/>
          <a:lstStyle>
            <a:lvl1pPr marL="0" indent="0">
              <a:buClr>
                <a:srgbClr val="F2F0F0"/>
              </a:buClr>
              <a:buFont typeface="Arial" panose="020B0604020202020204" pitchFamily="34" charset="0"/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>
              <a:defRPr sz="1200">
                <a:latin typeface="Poppins" pitchFamily="2" charset="77"/>
                <a:cs typeface="Poppins" pitchFamily="2" charset="77"/>
              </a:defRPr>
            </a:lvl2pPr>
            <a:lvl3pPr>
              <a:defRPr sz="1200">
                <a:latin typeface="Poppins" pitchFamily="2" charset="77"/>
                <a:cs typeface="Poppins" pitchFamily="2" charset="77"/>
              </a:defRPr>
            </a:lvl3pPr>
            <a:lvl4pPr>
              <a:defRPr>
                <a:latin typeface="Poppins" pitchFamily="2" charset="77"/>
                <a:cs typeface="Poppins" pitchFamily="2" charset="77"/>
              </a:defRPr>
            </a:lvl4pPr>
            <a:lvl5pPr>
              <a:defRPr>
                <a:latin typeface="Poppins" pitchFamily="2" charset="77"/>
                <a:cs typeface="Poppins" pitchFamily="2" charset="77"/>
              </a:defRPr>
            </a:lvl5pPr>
          </a:lstStyle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tabLst/>
              <a:defRPr/>
            </a:pPr>
            <a:r>
              <a:rPr lang="en-US" dirty="0"/>
              <a:t>Click to add text or select content icon</a:t>
            </a:r>
          </a:p>
        </p:txBody>
      </p:sp>
      <p:sp>
        <p:nvSpPr>
          <p:cNvPr id="12" name="Text Placeholder 20">
            <a:extLst>
              <a:ext uri="{FF2B5EF4-FFF2-40B4-BE49-F238E27FC236}">
                <a16:creationId xmlns:a16="http://schemas.microsoft.com/office/drawing/2014/main" id="{2B608AF6-5B99-4B79-A737-C3E4B9888B3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078C6772-359F-7F08-5E1D-80A3CE0DD5DD}"/>
              </a:ext>
            </a:extLst>
          </p:cNvPr>
          <p:cNvSpPr>
            <a:spLocks noGrp="1"/>
          </p:cNvSpPr>
          <p:nvPr>
            <p:ph type="body" idx="21" hasCustomPrompt="1"/>
          </p:nvPr>
        </p:nvSpPr>
        <p:spPr>
          <a:xfrm>
            <a:off x="607483" y="3091131"/>
            <a:ext cx="5386917" cy="396081"/>
          </a:xfrm>
        </p:spPr>
        <p:txBody>
          <a:bodyPr anchor="b"/>
          <a:lstStyle>
            <a:lvl1pPr marL="0" indent="0">
              <a:buNone/>
              <a:defRPr sz="1800" b="0" cap="all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CF6CFD67-2225-F199-27DD-06BD824AA323}"/>
              </a:ext>
            </a:extLst>
          </p:cNvPr>
          <p:cNvSpPr>
            <a:spLocks noGrp="1"/>
          </p:cNvSpPr>
          <p:nvPr>
            <p:ph type="body" idx="22" hasCustomPrompt="1"/>
          </p:nvPr>
        </p:nvSpPr>
        <p:spPr>
          <a:xfrm>
            <a:off x="6197600" y="3091131"/>
            <a:ext cx="5386917" cy="396081"/>
          </a:xfrm>
        </p:spPr>
        <p:txBody>
          <a:bodyPr anchor="b"/>
          <a:lstStyle>
            <a:lvl1pPr marL="0" indent="0">
              <a:buNone/>
              <a:defRPr sz="1800" b="0" cap="all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AE1EC81-A640-00FB-CF15-8B2DDEFE0B92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85787947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dual_content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4248727" y="1371273"/>
            <a:ext cx="7315200" cy="4811008"/>
          </a:xfrm>
        </p:spPr>
        <p:txBody>
          <a:bodyPr/>
          <a:lstStyle>
            <a:lvl1pPr marL="0" indent="0">
              <a:spcBef>
                <a:spcPts val="600"/>
              </a:spcBef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spcBef>
                <a:spcPts val="600"/>
              </a:spcBef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1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9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to add text or select content icon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13" hasCustomPrompt="1"/>
          </p:nvPr>
        </p:nvSpPr>
        <p:spPr>
          <a:xfrm>
            <a:off x="591127" y="1371273"/>
            <a:ext cx="3352800" cy="4811345"/>
          </a:xfrm>
        </p:spPr>
        <p:txBody>
          <a:bodyPr/>
          <a:lstStyle>
            <a:lvl1pPr marL="0" indent="0">
              <a:spcBef>
                <a:spcPts val="600"/>
              </a:spcBef>
              <a:buFontTx/>
              <a:buNone/>
              <a:defRPr sz="1200" b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spcBef>
                <a:spcPts val="600"/>
              </a:spcBef>
              <a:buFontTx/>
              <a:buNone/>
              <a:defRPr sz="1600" b="0">
                <a:latin typeface="Cambria" panose="02040503050406030204" pitchFamily="18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>
              <a:spcBef>
                <a:spcPts val="600"/>
              </a:spcBef>
              <a:buFontTx/>
              <a:buNone/>
              <a:defRPr sz="1400" b="0">
                <a:latin typeface="Cambria" panose="02040503050406030204" pitchFamily="18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spcBef>
                <a:spcPts val="600"/>
              </a:spcBef>
              <a:buFontTx/>
              <a:buNone/>
              <a:defRPr sz="1200" b="0">
                <a:latin typeface="Cambria" panose="02040503050406030204" pitchFamily="18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>
              <a:spcBef>
                <a:spcPts val="600"/>
              </a:spcBef>
              <a:buFontTx/>
              <a:buNone/>
              <a:defRPr sz="1200" b="0">
                <a:latin typeface="Cambria" panose="02040503050406030204" pitchFamily="18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to add text or select content icon</a:t>
            </a:r>
          </a:p>
        </p:txBody>
      </p:sp>
      <p:sp>
        <p:nvSpPr>
          <p:cNvPr id="11" name="Text Placeholder 20">
            <a:extLst>
              <a:ext uri="{FF2B5EF4-FFF2-40B4-BE49-F238E27FC236}">
                <a16:creationId xmlns:a16="http://schemas.microsoft.com/office/drawing/2014/main" id="{D589AE65-7415-426E-A462-601C31C0A97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B27E9CA-33B4-FF8F-9288-30462EE121D4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69632884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dual_content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4248727" y="1371273"/>
            <a:ext cx="7315200" cy="4811008"/>
          </a:xfrm>
        </p:spPr>
        <p:txBody>
          <a:bodyPr/>
          <a:lstStyle>
            <a:lvl1pPr marL="0" indent="0">
              <a:spcBef>
                <a:spcPts val="600"/>
              </a:spcBef>
              <a:buClr>
                <a:schemeClr val="bg1"/>
              </a:buClr>
              <a:buFont typeface="Arial" panose="020B0604020202020204" pitchFamily="34" charset="0"/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spcBef>
                <a:spcPts val="600"/>
              </a:spcBef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1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9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</a:lstStyle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tabLst/>
              <a:defRPr/>
            </a:pPr>
            <a:r>
              <a:rPr lang="en-US" dirty="0"/>
              <a:t>Click to add text or select content icon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13" hasCustomPrompt="1"/>
          </p:nvPr>
        </p:nvSpPr>
        <p:spPr>
          <a:xfrm>
            <a:off x="591127" y="1371273"/>
            <a:ext cx="3352800" cy="4811345"/>
          </a:xfrm>
        </p:spPr>
        <p:txBody>
          <a:bodyPr/>
          <a:lstStyle>
            <a:lvl1pPr marL="0" indent="0">
              <a:spcBef>
                <a:spcPts val="600"/>
              </a:spcBef>
              <a:buClr>
                <a:schemeClr val="bg1"/>
              </a:buClr>
              <a:buFont typeface="Arial" panose="020B0604020202020204" pitchFamily="34" charset="0"/>
              <a:buNone/>
              <a:defRPr sz="1200" b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spcBef>
                <a:spcPts val="600"/>
              </a:spcBef>
              <a:buFontTx/>
              <a:buNone/>
              <a:defRPr sz="1600" b="0">
                <a:latin typeface="Cambria" panose="02040503050406030204" pitchFamily="18" charset="0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 marL="914400" indent="0">
              <a:spcBef>
                <a:spcPts val="600"/>
              </a:spcBef>
              <a:buFontTx/>
              <a:buNone/>
              <a:defRPr sz="1400" b="0">
                <a:latin typeface="Cambria" panose="02040503050406030204" pitchFamily="18" charset="0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spcBef>
                <a:spcPts val="600"/>
              </a:spcBef>
              <a:buFontTx/>
              <a:buNone/>
              <a:defRPr sz="1200" b="0">
                <a:latin typeface="Cambria" panose="02040503050406030204" pitchFamily="18" charset="0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 marL="1828800" indent="0">
              <a:spcBef>
                <a:spcPts val="600"/>
              </a:spcBef>
              <a:buFontTx/>
              <a:buNone/>
              <a:defRPr sz="1200" b="0">
                <a:latin typeface="Cambria" panose="02040503050406030204" pitchFamily="18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tabLst/>
              <a:defRPr/>
            </a:pPr>
            <a:r>
              <a:rPr lang="en-US" dirty="0"/>
              <a:t>Click to add text or select content icon</a:t>
            </a:r>
          </a:p>
          <a:p>
            <a:pPr lvl="0"/>
            <a:endParaRPr lang="en-US" dirty="0"/>
          </a:p>
        </p:txBody>
      </p:sp>
      <p:sp>
        <p:nvSpPr>
          <p:cNvPr id="11" name="Text Placeholder 20">
            <a:extLst>
              <a:ext uri="{FF2B5EF4-FFF2-40B4-BE49-F238E27FC236}">
                <a16:creationId xmlns:a16="http://schemas.microsoft.com/office/drawing/2014/main" id="{D589AE65-7415-426E-A462-601C31C0A97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B27E9CA-33B4-FF8F-9288-30462EE121D4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80525769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_and_content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1" y="273050"/>
            <a:ext cx="4011084" cy="803146"/>
          </a:xfrm>
        </p:spPr>
        <p:txBody>
          <a:bodyPr anchor="b"/>
          <a:lstStyle>
            <a:lvl1pPr algn="l">
              <a:defRPr sz="2000" b="1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609601" y="1435100"/>
            <a:ext cx="4011084" cy="4727960"/>
          </a:xfrm>
        </p:spPr>
        <p:txBody>
          <a:bodyPr/>
          <a:lstStyle>
            <a:lvl1pPr marL="0" indent="0">
              <a:spcBef>
                <a:spcPts val="600"/>
              </a:spcBef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" name="Text Placeholder 20">
            <a:extLst>
              <a:ext uri="{FF2B5EF4-FFF2-40B4-BE49-F238E27FC236}">
                <a16:creationId xmlns:a16="http://schemas.microsoft.com/office/drawing/2014/main" id="{5C79A094-E4DB-455E-A968-01901F1051F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1" y="1070983"/>
            <a:ext cx="4011084" cy="369331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A5E0CB1B-29E2-9584-5968-8BD2465C2ADF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766733" y="273050"/>
            <a:ext cx="6815666" cy="5890010"/>
          </a:xfrm>
        </p:spPr>
        <p:txBody>
          <a:bodyPr/>
          <a:lstStyle>
            <a:lvl1pPr marL="0" indent="0">
              <a:spcBef>
                <a:spcPts val="600"/>
              </a:spcBef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spcBef>
                <a:spcPts val="600"/>
              </a:spcBef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1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9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to add text or select content icon</a:t>
            </a:r>
          </a:p>
        </p:txBody>
      </p:sp>
    </p:spTree>
    <p:extLst>
      <p:ext uri="{BB962C8B-B14F-4D97-AF65-F5344CB8AC3E}">
        <p14:creationId xmlns:p14="http://schemas.microsoft.com/office/powerpoint/2010/main" val="45612617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_and_content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1" y="273050"/>
            <a:ext cx="4011084" cy="803146"/>
          </a:xfrm>
        </p:spPr>
        <p:txBody>
          <a:bodyPr anchor="b"/>
          <a:lstStyle>
            <a:lvl1pPr algn="l">
              <a:defRPr sz="2000" b="1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609601" y="1435100"/>
            <a:ext cx="4011084" cy="4727960"/>
          </a:xfrm>
        </p:spPr>
        <p:txBody>
          <a:bodyPr/>
          <a:lstStyle>
            <a:lvl1pPr marL="0" indent="0">
              <a:spcBef>
                <a:spcPts val="600"/>
              </a:spcBef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9" name="Text Placeholder 20">
            <a:extLst>
              <a:ext uri="{FF2B5EF4-FFF2-40B4-BE49-F238E27FC236}">
                <a16:creationId xmlns:a16="http://schemas.microsoft.com/office/drawing/2014/main" id="{5C79A094-E4DB-455E-A968-01901F1051F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1" y="1070983"/>
            <a:ext cx="4011084" cy="369331"/>
          </a:xfrm>
        </p:spPr>
        <p:txBody>
          <a:bodyPr/>
          <a:lstStyle>
            <a:lvl1pPr marL="0" indent="0">
              <a:buNone/>
              <a:defRPr sz="1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72B6D17-0768-55D9-291A-791B6D92BD91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6" name="Content Placeholder 2">
            <a:extLst>
              <a:ext uri="{FF2B5EF4-FFF2-40B4-BE49-F238E27FC236}">
                <a16:creationId xmlns:a16="http://schemas.microsoft.com/office/drawing/2014/main" id="{57D19BA3-516E-9A61-E206-A9F8516D090E}"/>
              </a:ext>
            </a:extLst>
          </p:cNvPr>
          <p:cNvSpPr>
            <a:spLocks noGrp="1"/>
          </p:cNvSpPr>
          <p:nvPr>
            <p:ph idx="20" hasCustomPrompt="1"/>
          </p:nvPr>
        </p:nvSpPr>
        <p:spPr>
          <a:xfrm>
            <a:off x="4766733" y="273050"/>
            <a:ext cx="6815666" cy="5890010"/>
          </a:xfrm>
        </p:spPr>
        <p:txBody>
          <a:bodyPr/>
          <a:lstStyle>
            <a:lvl1pPr marL="171450" indent="-171450">
              <a:spcBef>
                <a:spcPts val="600"/>
              </a:spcBef>
              <a:buClr>
                <a:schemeClr val="bg1"/>
              </a:buClr>
              <a:buFont typeface="Arial" panose="020B0604020202020204" pitchFamily="34" charset="0"/>
              <a:buChar char="•"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spcBef>
                <a:spcPts val="600"/>
              </a:spcBef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>
              <a:spcBef>
                <a:spcPts val="600"/>
              </a:spcBef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>
              <a:spcBef>
                <a:spcPts val="600"/>
              </a:spcBef>
              <a:defRPr sz="11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>
              <a:spcBef>
                <a:spcPts val="600"/>
              </a:spcBef>
              <a:defRPr sz="9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</a:lstStyle>
          <a:p>
            <a:pPr marL="171450" marR="0" lvl="0" indent="-17145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tabLst/>
              <a:defRPr/>
            </a:pPr>
            <a:r>
              <a:rPr lang="en-US" dirty="0"/>
              <a:t>Click to add text or select content icon</a:t>
            </a:r>
          </a:p>
        </p:txBody>
      </p:sp>
    </p:spTree>
    <p:extLst>
      <p:ext uri="{BB962C8B-B14F-4D97-AF65-F5344CB8AC3E}">
        <p14:creationId xmlns:p14="http://schemas.microsoft.com/office/powerpoint/2010/main" val="292706137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68E818-29F0-3815-82FA-31636215D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689633F8-86CB-A05C-54D7-8B04AB041FA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7330" y="1984912"/>
            <a:ext cx="2971476" cy="3467104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200" b="0" i="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80969592-7259-E270-9950-5FE57BE937C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605946" y="1984912"/>
            <a:ext cx="2980103" cy="3467105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200" b="0" i="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F192AA58-94B3-8049-B4B9-2F9A0345F48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70294" y="1984912"/>
            <a:ext cx="2971476" cy="3467105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200" b="0" i="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5F840E37-A14D-4833-AD89-267F86003D7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65999" y="1460554"/>
            <a:ext cx="3314137" cy="389113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800" b="0" i="0">
                <a:solidFill>
                  <a:schemeClr val="tx2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6759123E-4AC9-69A5-2AD8-46B87C60758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4441901" y="1468864"/>
            <a:ext cx="3314137" cy="389113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800" b="0" i="0">
                <a:solidFill>
                  <a:schemeClr val="tx2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1224CCBF-14FD-A21C-FFDE-B46C8CC774E4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198963" y="1466881"/>
            <a:ext cx="3314137" cy="389113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800" b="0" i="0">
                <a:solidFill>
                  <a:schemeClr val="tx2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C589C79A-02A0-1DE5-0703-462C93E747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89920" y="6467946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21">
            <a:extLst>
              <a:ext uri="{FF2B5EF4-FFF2-40B4-BE49-F238E27FC236}">
                <a16:creationId xmlns:a16="http://schemas.microsoft.com/office/drawing/2014/main" id="{38608A5D-F468-28FF-6194-835084B073F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37330" y="6042531"/>
            <a:ext cx="10530671" cy="34815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60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pPr lvl="0"/>
            <a:r>
              <a:rPr lang="en-US">
                <a:solidFill>
                  <a:srgbClr val="FFFFFF"/>
                </a:solidFill>
                <a:effectLst/>
                <a:latin typeface="GTWalsheimProRegular" pitchFamily="2" charset="77"/>
              </a:rPr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6593379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07D6A7-71B3-1C56-E8F2-AE529ECAC6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9CCEEFFF-DE57-603D-30F7-9F4595B2F9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7330" y="1984912"/>
            <a:ext cx="2971476" cy="3467104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C9DC527A-046F-C7DD-1F08-B481D513EB4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605946" y="1984912"/>
            <a:ext cx="2980103" cy="3467105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6E6E1423-0DBA-25AC-0EDA-C958E18F90D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370294" y="1984912"/>
            <a:ext cx="2971476" cy="3467105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03D8AB89-B535-8960-74F4-1E1F58408AD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65999" y="1460554"/>
            <a:ext cx="3314137" cy="389113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55D0F571-F677-5338-4CFA-3418E58B5EC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4441901" y="1468864"/>
            <a:ext cx="3314137" cy="389113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C4C2232C-8744-451D-36F1-1206372A101B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198963" y="1466881"/>
            <a:ext cx="3314137" cy="389113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1F26697D-99A5-8974-C7E1-E605B18443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89920" y="6467946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ext Placeholder 21">
            <a:extLst>
              <a:ext uri="{FF2B5EF4-FFF2-40B4-BE49-F238E27FC236}">
                <a16:creationId xmlns:a16="http://schemas.microsoft.com/office/drawing/2014/main" id="{89DE78FC-4B28-BDCA-86EA-9C1A480BA87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37330" y="6042531"/>
            <a:ext cx="10530671" cy="348151"/>
          </a:xfrm>
        </p:spPr>
        <p:txBody>
          <a:bodyPr>
            <a:noAutofit/>
          </a:bodyPr>
          <a:lstStyle>
            <a:lvl1pPr marL="0" indent="0">
              <a:spcBef>
                <a:spcPts val="0"/>
              </a:spcBef>
              <a:buNone/>
              <a:defRPr sz="6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>
                <a:solidFill>
                  <a:srgbClr val="FFFFFF"/>
                </a:solidFill>
                <a:effectLst/>
                <a:latin typeface="GTWalsheimProRegular" pitchFamily="2" charset="77"/>
              </a:rPr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31136483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A1C4B130-9DC3-069C-6362-CF6A8F53B98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687947" y="2230590"/>
            <a:ext cx="3035531" cy="1070068"/>
          </a:xfrm>
        </p:spPr>
        <p:txBody>
          <a:bodyPr>
            <a:normAutofit/>
          </a:bodyPr>
          <a:lstStyle>
            <a:lvl1pPr marL="0" indent="0" algn="ctr">
              <a:buNone/>
              <a:defRPr sz="6000" b="1" i="0">
                <a:solidFill>
                  <a:srgbClr val="D90AA3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11">
            <a:extLst>
              <a:ext uri="{FF2B5EF4-FFF2-40B4-BE49-F238E27FC236}">
                <a16:creationId xmlns:a16="http://schemas.microsoft.com/office/drawing/2014/main" id="{6C60F083-B8DD-9E67-2327-6AB9CBB060D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468522" y="2236060"/>
            <a:ext cx="3035531" cy="1070068"/>
          </a:xfrm>
        </p:spPr>
        <p:txBody>
          <a:bodyPr>
            <a:normAutofit/>
          </a:bodyPr>
          <a:lstStyle>
            <a:lvl1pPr marL="0" indent="0" algn="ctr">
              <a:buNone/>
              <a:defRPr sz="6000" b="1" i="0">
                <a:solidFill>
                  <a:srgbClr val="E30D5E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A08E0B68-E4A2-1F15-A5D4-3571C0E7000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70077" y="3227701"/>
            <a:ext cx="4671273" cy="2100263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02DB3729-96B7-EEAB-976A-583CD43AE0C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650650" y="3212012"/>
            <a:ext cx="4671273" cy="2100263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784D7675-AA78-5C7C-30E6-6F5D8C9565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405700"/>
            <a:ext cx="10515600" cy="1070069"/>
          </a:xfrm>
        </p:spPr>
        <p:txBody>
          <a:bodyPr>
            <a:normAutofit/>
          </a:bodyPr>
          <a:lstStyle>
            <a:lvl1pPr algn="l">
              <a:defRPr sz="36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D3A36C6E-0D9A-9A72-3FFF-9B4AD356B60F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429489" y="6037075"/>
            <a:ext cx="11327516" cy="348151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6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2DFE49CE-71E9-E4B0-0F5C-A770B6C4BA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91802" y="6327688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Slide Number Placeholder 6">
            <a:extLst>
              <a:ext uri="{FF2B5EF4-FFF2-40B4-BE49-F238E27FC236}">
                <a16:creationId xmlns:a16="http://schemas.microsoft.com/office/drawing/2014/main" id="{48651948-8258-7BD1-88DC-76B6458860B0}"/>
              </a:ext>
            </a:extLst>
          </p:cNvPr>
          <p:cNvSpPr txBox="1">
            <a:spLocks/>
          </p:cNvSpPr>
          <p:nvPr/>
        </p:nvSpPr>
        <p:spPr>
          <a:xfrm>
            <a:off x="10791802" y="6469734"/>
            <a:ext cx="1249680" cy="353541"/>
          </a:xfrm>
        </p:spPr>
        <p:txBody>
          <a:bodyPr/>
          <a:lstStyle>
            <a:defPPr>
              <a:defRPr lang="en-US"/>
            </a:defPPr>
            <a:lvl1pPr algn="r" rtl="0" eaLnBrk="0" fontAlgn="base" hangingPunct="0">
              <a:spcBef>
                <a:spcPct val="0"/>
              </a:spcBef>
              <a:spcAft>
                <a:spcPct val="0"/>
              </a:spcAft>
              <a:defRPr sz="800" kern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9pPr>
          </a:lstStyle>
          <a:p>
            <a:fld id="{168BF27F-8381-486F-A0E7-F33DCDB58203}" type="slidenum">
              <a:rPr lang="en-US" smtClean="0">
                <a:solidFill>
                  <a:schemeClr val="tx1"/>
                </a:solidFill>
              </a:rPr>
              <a:pPr/>
              <a:t>‹#›</a:t>
            </a:fld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7639818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1">
            <a:extLst>
              <a:ext uri="{FF2B5EF4-FFF2-40B4-BE49-F238E27FC236}">
                <a16:creationId xmlns:a16="http://schemas.microsoft.com/office/drawing/2014/main" id="{72B78822-0B67-B58F-A19A-437DA306C28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687947" y="2230590"/>
            <a:ext cx="3035531" cy="1070068"/>
          </a:xfrm>
        </p:spPr>
        <p:txBody>
          <a:bodyPr>
            <a:normAutofit/>
          </a:bodyPr>
          <a:lstStyle>
            <a:lvl1pPr marL="0" indent="0" algn="ctr">
              <a:buNone/>
              <a:defRPr sz="6000" b="1" i="0">
                <a:solidFill>
                  <a:srgbClr val="D90AA3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11">
            <a:extLst>
              <a:ext uri="{FF2B5EF4-FFF2-40B4-BE49-F238E27FC236}">
                <a16:creationId xmlns:a16="http://schemas.microsoft.com/office/drawing/2014/main" id="{C12F45C7-457D-2336-0F53-4B6F5120116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468522" y="2236060"/>
            <a:ext cx="3035531" cy="1070068"/>
          </a:xfrm>
        </p:spPr>
        <p:txBody>
          <a:bodyPr>
            <a:normAutofit/>
          </a:bodyPr>
          <a:lstStyle>
            <a:lvl1pPr marL="0" indent="0" algn="ctr">
              <a:buNone/>
              <a:defRPr sz="6000" b="1" i="0">
                <a:solidFill>
                  <a:srgbClr val="E30D5E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23019666-D10A-CEDD-B204-149388208E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70077" y="3227701"/>
            <a:ext cx="4671273" cy="2100263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BE5960DF-22E3-314F-8140-6B068EDE503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650650" y="3212012"/>
            <a:ext cx="4671273" cy="2100263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7A577990-6C63-9DAE-51B3-B87F388C3B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405700"/>
            <a:ext cx="10515600" cy="1070069"/>
          </a:xfrm>
        </p:spPr>
        <p:txBody>
          <a:bodyPr>
            <a:normAutofit/>
          </a:bodyPr>
          <a:lstStyle>
            <a:lvl1pPr algn="l">
              <a:defRPr sz="36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E7C8BF6C-A472-C7BB-12F1-A0873371FB1E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429489" y="6037075"/>
            <a:ext cx="11327516" cy="348151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6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DC86525B-96ED-6F9C-49D2-95802FE0C1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89920" y="6467946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699416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AD37A007-8B91-DA34-10E4-6AFD299E22FF}"/>
              </a:ext>
            </a:extLst>
          </p:cNvPr>
          <p:cNvSpPr/>
          <p:nvPr/>
        </p:nvSpPr>
        <p:spPr>
          <a:xfrm>
            <a:off x="0" y="0"/>
            <a:ext cx="3898760" cy="6858000"/>
          </a:xfrm>
          <a:prstGeom prst="rect">
            <a:avLst/>
          </a:prstGeom>
          <a:solidFill>
            <a:srgbClr val="CE112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C4B2AD3E-B9BA-BDDC-A6E8-47F0955472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9117" y="592138"/>
            <a:ext cx="2920721" cy="5637840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96F78D8-71ED-65D1-BB4C-CE41A491C3D4}"/>
              </a:ext>
            </a:extLst>
          </p:cNvPr>
          <p:cNvSpPr>
            <a:spLocks noGrp="1"/>
          </p:cNvSpPr>
          <p:nvPr>
            <p:ph sz="quarter" idx="10"/>
          </p:nvPr>
        </p:nvSpPr>
        <p:spPr>
          <a:xfrm>
            <a:off x="4140201" y="592138"/>
            <a:ext cx="3657880" cy="563721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2pPr>
            <a:lvl3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3pPr>
            <a:lvl4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4pPr>
            <a:lvl5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4">
            <a:extLst>
              <a:ext uri="{FF2B5EF4-FFF2-40B4-BE49-F238E27FC236}">
                <a16:creationId xmlns:a16="http://schemas.microsoft.com/office/drawing/2014/main" id="{AE1D55DA-84AD-D769-1962-E325A66AE93C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8039100" y="592138"/>
            <a:ext cx="3657880" cy="563721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2pPr>
            <a:lvl3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3pPr>
            <a:lvl4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4pPr>
            <a:lvl5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D66D0C8-DB4F-88EA-A36A-A46FFE6AFE67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pPr algn="r"/>
              <a:t>‹#›</a:t>
            </a:fld>
            <a:endParaRPr lang="en-US" sz="800" dirty="0">
              <a:solidFill>
                <a:schemeClr val="tx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801509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1F76F04-90E1-58C3-FAA2-D28CF88A756B}"/>
              </a:ext>
            </a:extLst>
          </p:cNvPr>
          <p:cNvSpPr txBox="1"/>
          <p:nvPr/>
        </p:nvSpPr>
        <p:spPr>
          <a:xfrm>
            <a:off x="4572000" y="304800"/>
            <a:ext cx="67143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chemeClr val="accent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Table of Contents</a:t>
            </a: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F1F7A516-B143-68D3-70D7-369E760A641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94400" y="1524000"/>
            <a:ext cx="5461000" cy="379412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4BCE7965-E225-98C9-052B-FEBB1EF7871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94400" y="2511425"/>
            <a:ext cx="5461000" cy="377503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DCE14695-75C2-6883-7FA6-3EF9DBD818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994400" y="3497609"/>
            <a:ext cx="5461000" cy="353881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7" name="Text Placeholder 7">
            <a:extLst>
              <a:ext uri="{FF2B5EF4-FFF2-40B4-BE49-F238E27FC236}">
                <a16:creationId xmlns:a16="http://schemas.microsoft.com/office/drawing/2014/main" id="{50C32564-E3AD-26E8-3EA8-E61C9B84244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94400" y="1219200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accent4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2CF7C163-771C-F15D-1172-0B45563EF41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994400" y="2206624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accent5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108A21F8-8BC0-90A3-EF6D-688C70E8A17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994400" y="3192808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rgbClr val="7A66AD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7AA2A64C-8AE8-A064-1A44-1860EE70C65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72000" y="1219200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4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EA87D1FD-CD7C-A321-DD96-FD79170ADBC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72000" y="2206624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5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F594BE34-69E5-B431-9879-5DC307BA0187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19089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6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93E47029-6926-BCB5-305D-631BA79996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994400" y="4464289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55C8542F-E3A6-563B-4C61-03C678CD357C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994400" y="4159489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rgbClr val="9E8FC4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8227F119-EE39-F764-9812-6CE542504A4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72000" y="415948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rgbClr val="9E8FC4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B555CCA6-C79F-4460-EEB1-1A075B1EDDB8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994400" y="5435651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9ECB9FAB-A343-EC19-9FC6-B75E0D5BA9A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94400" y="5130851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rgbClr val="6DB2E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4C5C279C-D7D5-621D-A048-D08BE83BEAC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72000" y="5130851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rgbClr val="6DB2E2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  <p:sp>
        <p:nvSpPr>
          <p:cNvPr id="22" name="Picture Placeholder 3">
            <a:extLst>
              <a:ext uri="{FF2B5EF4-FFF2-40B4-BE49-F238E27FC236}">
                <a16:creationId xmlns:a16="http://schemas.microsoft.com/office/drawing/2014/main" id="{46754838-EE49-BE5B-241A-F1C21E48F2AD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0" y="0"/>
            <a:ext cx="4368800" cy="6858000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1021212876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F8E1376B-6125-A593-D058-F50F498A8184}"/>
              </a:ext>
            </a:extLst>
          </p:cNvPr>
          <p:cNvSpPr/>
          <p:nvPr/>
        </p:nvSpPr>
        <p:spPr>
          <a:xfrm>
            <a:off x="0" y="0"/>
            <a:ext cx="389876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45B8A1B-2272-4410-24AC-68133C31542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9117" y="592138"/>
            <a:ext cx="2920721" cy="5637840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F1CA09A-F354-EEF0-E23E-25B8FBF407EB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pPr algn="r"/>
              <a:t>‹#›</a:t>
            </a:fld>
            <a:endParaRPr lang="en-US" sz="800" dirty="0">
              <a:solidFill>
                <a:schemeClr val="bg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10" name="Content Placeholder 4">
            <a:extLst>
              <a:ext uri="{FF2B5EF4-FFF2-40B4-BE49-F238E27FC236}">
                <a16:creationId xmlns:a16="http://schemas.microsoft.com/office/drawing/2014/main" id="{D1A9928A-B3AC-E5F0-48A6-FB34DA3D416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152901" y="592138"/>
            <a:ext cx="3657880" cy="5637840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Content Placeholder 4">
            <a:extLst>
              <a:ext uri="{FF2B5EF4-FFF2-40B4-BE49-F238E27FC236}">
                <a16:creationId xmlns:a16="http://schemas.microsoft.com/office/drawing/2014/main" id="{A38B8F6E-B5A6-4A8D-9E71-3EA0ACD31B27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77253" y="592138"/>
            <a:ext cx="3657880" cy="5637840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8429454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D1B37012-C3BD-65FD-64B1-080C09CF299F}"/>
              </a:ext>
            </a:extLst>
          </p:cNvPr>
          <p:cNvSpPr/>
          <p:nvPr/>
        </p:nvSpPr>
        <p:spPr>
          <a:xfrm>
            <a:off x="0" y="0"/>
            <a:ext cx="3898760" cy="68580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8354946F-945C-BF8D-4EE6-D25AFDBC41F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9117" y="592138"/>
            <a:ext cx="2920721" cy="5637840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6F4A919B-CC2D-F2CC-F886-FA88FB73147B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4247103" y="592137"/>
            <a:ext cx="7449877" cy="2692958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2pPr>
            <a:lvl3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3pPr>
            <a:lvl4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4pPr>
            <a:lvl5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6F47099-4B4D-6497-8724-54842748375E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pPr algn="r"/>
              <a:t>‹#›</a:t>
            </a:fld>
            <a:endParaRPr lang="en-US" sz="800" dirty="0">
              <a:solidFill>
                <a:schemeClr val="tx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7" name="Content Placeholder 4">
            <a:extLst>
              <a:ext uri="{FF2B5EF4-FFF2-40B4-BE49-F238E27FC236}">
                <a16:creationId xmlns:a16="http://schemas.microsoft.com/office/drawing/2014/main" id="{FF7E990F-56E3-4E20-D88E-8ADFD38788A2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247103" y="3537021"/>
            <a:ext cx="7449877" cy="2692958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2pPr>
            <a:lvl3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3pPr>
            <a:lvl4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4pPr>
            <a:lvl5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25995399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0D75D7D-EA9C-7B24-636A-9138E9A7A2A9}"/>
              </a:ext>
            </a:extLst>
          </p:cNvPr>
          <p:cNvSpPr/>
          <p:nvPr/>
        </p:nvSpPr>
        <p:spPr>
          <a:xfrm>
            <a:off x="0" y="0"/>
            <a:ext cx="3898760" cy="6858000"/>
          </a:xfrm>
          <a:prstGeom prst="rect">
            <a:avLst/>
          </a:prstGeom>
          <a:solidFill>
            <a:srgbClr val="CE112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7F37D1CC-6F0A-5921-71F3-43C1808192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9117" y="592138"/>
            <a:ext cx="2920721" cy="5637840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1F4B8BF-D527-B716-94B8-6D221B6E6089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pPr algn="r"/>
              <a:t>‹#›</a:t>
            </a:fld>
            <a:endParaRPr lang="en-US" sz="800" dirty="0">
              <a:solidFill>
                <a:schemeClr val="bg1"/>
              </a:solidFill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6" name="Content Placeholder 4">
            <a:extLst>
              <a:ext uri="{FF2B5EF4-FFF2-40B4-BE49-F238E27FC236}">
                <a16:creationId xmlns:a16="http://schemas.microsoft.com/office/drawing/2014/main" id="{B475723B-178F-642C-D19D-34BB6C36DFC6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4340678" y="592139"/>
            <a:ext cx="7449877" cy="2692958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Content Placeholder 4">
            <a:extLst>
              <a:ext uri="{FF2B5EF4-FFF2-40B4-BE49-F238E27FC236}">
                <a16:creationId xmlns:a16="http://schemas.microsoft.com/office/drawing/2014/main" id="{1D16CFC4-E1EE-41EF-2C8F-7B75C3474242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340678" y="3517639"/>
            <a:ext cx="7449877" cy="2692958"/>
          </a:xfrm>
        </p:spPr>
        <p:txBody>
          <a:bodyPr/>
          <a:lstStyle>
            <a:lvl1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2pPr>
            <a:lvl3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3pPr>
            <a:lvl4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4pPr>
            <a:lvl5pPr>
              <a:buClr>
                <a:schemeClr val="bg1"/>
              </a:buClr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838259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_with_reference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27F4ED9-26CD-D7D9-C045-46405B716CAB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DA1C43B0-4A47-822B-392C-C6AED9F5699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29489" y="6037330"/>
            <a:ext cx="11333019" cy="348151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6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Copywrite or reference here if necessary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636A89C2-7C9D-6669-7767-143C940910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50079112-99C1-BAE4-B78C-9631DCDE4F0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598" y="1045447"/>
            <a:ext cx="10972800" cy="4811008"/>
          </a:xfrm>
        </p:spPr>
        <p:txBody>
          <a:bodyPr anchor="t">
            <a:noAutofit/>
          </a:bodyPr>
          <a:lstStyle>
            <a:lvl1pPr marL="0" indent="0">
              <a:spcBef>
                <a:spcPts val="600"/>
              </a:spcBef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>
                <a:solidFill>
                  <a:srgbClr val="37A09C"/>
                </a:solidFill>
              </a:defRPr>
            </a:lvl2pPr>
            <a:lvl3pPr marL="914400" indent="0">
              <a:buNone/>
              <a:defRPr sz="1800">
                <a:solidFill>
                  <a:srgbClr val="37A09C"/>
                </a:solidFill>
              </a:defRPr>
            </a:lvl3pPr>
            <a:lvl4pPr marL="1371600" indent="0">
              <a:buNone/>
              <a:defRPr sz="1600">
                <a:solidFill>
                  <a:srgbClr val="37A09C"/>
                </a:solidFill>
              </a:defRPr>
            </a:lvl4pPr>
            <a:lvl5pPr marL="1828800" indent="0">
              <a:buNone/>
              <a:defRPr sz="1600">
                <a:solidFill>
                  <a:srgbClr val="37A09C"/>
                </a:solidFill>
              </a:defRPr>
            </a:lvl5pPr>
          </a:lstStyle>
          <a:p>
            <a:pPr lvl="0"/>
            <a:r>
              <a:rPr lang="en-US" dirty="0"/>
              <a:t>Click to add text</a:t>
            </a:r>
          </a:p>
        </p:txBody>
      </p:sp>
    </p:spTree>
    <p:extLst>
      <p:ext uri="{BB962C8B-B14F-4D97-AF65-F5344CB8AC3E}">
        <p14:creationId xmlns:p14="http://schemas.microsoft.com/office/powerpoint/2010/main" val="377619279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_with_reference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027F4ED9-26CD-D7D9-C045-46405B716CAB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DA1C43B0-4A47-822B-392C-C6AED9F5699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29489" y="6037330"/>
            <a:ext cx="11333019" cy="348151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6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Copywrite or reference here if necessary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636A89C2-7C9D-6669-7767-143C9409104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9CE93D9B-EFE0-A243-5F4B-137208A0460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598" y="1045447"/>
            <a:ext cx="10972800" cy="4811008"/>
          </a:xfrm>
        </p:spPr>
        <p:txBody>
          <a:bodyPr anchor="t">
            <a:noAutofit/>
          </a:bodyPr>
          <a:lstStyle>
            <a:lvl1pPr marL="0" indent="0">
              <a:spcBef>
                <a:spcPts val="600"/>
              </a:spcBef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>
                <a:solidFill>
                  <a:srgbClr val="37A09C"/>
                </a:solidFill>
              </a:defRPr>
            </a:lvl2pPr>
            <a:lvl3pPr marL="914400" indent="0">
              <a:buNone/>
              <a:defRPr sz="1800">
                <a:solidFill>
                  <a:srgbClr val="37A09C"/>
                </a:solidFill>
              </a:defRPr>
            </a:lvl3pPr>
            <a:lvl4pPr marL="1371600" indent="0">
              <a:buNone/>
              <a:defRPr sz="1600">
                <a:solidFill>
                  <a:srgbClr val="37A09C"/>
                </a:solidFill>
              </a:defRPr>
            </a:lvl4pPr>
            <a:lvl5pPr marL="1828800" indent="0">
              <a:buNone/>
              <a:defRPr sz="1600">
                <a:solidFill>
                  <a:srgbClr val="37A09C"/>
                </a:solidFill>
              </a:defRPr>
            </a:lvl5pPr>
          </a:lstStyle>
          <a:p>
            <a:pPr lvl="0"/>
            <a:r>
              <a:rPr lang="en-US" dirty="0"/>
              <a:t>Click to add text</a:t>
            </a:r>
          </a:p>
        </p:txBody>
      </p:sp>
    </p:spTree>
    <p:extLst>
      <p:ext uri="{BB962C8B-B14F-4D97-AF65-F5344CB8AC3E}">
        <p14:creationId xmlns:p14="http://schemas.microsoft.com/office/powerpoint/2010/main" val="928210247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verview_and_extra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371601"/>
            <a:ext cx="10972800" cy="1661161"/>
          </a:xfrm>
        </p:spPr>
        <p:txBody>
          <a:bodyPr anchor="t">
            <a:noAutofit/>
          </a:bodyPr>
          <a:lstStyle>
            <a:lvl1pPr marL="0" indent="0">
              <a:spcBef>
                <a:spcPts val="600"/>
              </a:spcBef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>
                <a:solidFill>
                  <a:srgbClr val="37A09C"/>
                </a:solidFill>
              </a:defRPr>
            </a:lvl2pPr>
            <a:lvl3pPr marL="914400" indent="0">
              <a:buNone/>
              <a:defRPr sz="1800">
                <a:solidFill>
                  <a:srgbClr val="37A09C"/>
                </a:solidFill>
              </a:defRPr>
            </a:lvl3pPr>
            <a:lvl4pPr marL="1371600" indent="0">
              <a:buNone/>
              <a:defRPr sz="1600">
                <a:solidFill>
                  <a:srgbClr val="37A09C"/>
                </a:solidFill>
              </a:defRPr>
            </a:lvl4pPr>
            <a:lvl5pPr marL="1828800" indent="0">
              <a:buNone/>
              <a:defRPr sz="1600">
                <a:solidFill>
                  <a:srgbClr val="37A09C"/>
                </a:solidFill>
              </a:defRPr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609600" y="3581400"/>
            <a:ext cx="10972800" cy="2590800"/>
          </a:xfrm>
        </p:spPr>
        <p:txBody>
          <a:bodyPr>
            <a:noAutofit/>
          </a:bodyPr>
          <a:lstStyle>
            <a:lvl1pPr marL="0" indent="0">
              <a:spcBef>
                <a:spcPts val="600"/>
              </a:spcBef>
              <a:buClr>
                <a:schemeClr val="tx1"/>
              </a:buClr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defRPr sz="1600">
                <a:latin typeface="Corbel" panose="020B0503020204020204" pitchFamily="34" charset="0"/>
              </a:defRPr>
            </a:lvl2pPr>
            <a:lvl3pPr>
              <a:defRPr sz="1400">
                <a:latin typeface="Corbel" panose="020B0503020204020204" pitchFamily="34" charset="0"/>
              </a:defRPr>
            </a:lvl3pPr>
            <a:lvl4pPr>
              <a:defRPr sz="1200">
                <a:latin typeface="Corbel" panose="020B0503020204020204" pitchFamily="34" charset="0"/>
              </a:defRPr>
            </a:lvl4pPr>
            <a:lvl5pPr>
              <a:defRPr sz="12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3" name="Text Placeholder 20">
            <a:extLst>
              <a:ext uri="{FF2B5EF4-FFF2-40B4-BE49-F238E27FC236}">
                <a16:creationId xmlns:a16="http://schemas.microsoft.com/office/drawing/2014/main" id="{ADE304A7-0A79-4891-931D-B6182AF47B8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>
            <a:noAutofit/>
          </a:bodyPr>
          <a:lstStyle>
            <a:lvl1pPr marL="0" indent="0">
              <a:buNone/>
              <a:defRPr sz="18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3" name="Text Placeholder 20">
            <a:extLst>
              <a:ext uri="{FF2B5EF4-FFF2-40B4-BE49-F238E27FC236}">
                <a16:creationId xmlns:a16="http://schemas.microsoft.com/office/drawing/2014/main" id="{BB1FA7D2-5D4F-4AC2-E87F-52B329F9E36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09600" y="3154305"/>
            <a:ext cx="10972800" cy="369331"/>
          </a:xfrm>
        </p:spPr>
        <p:txBody>
          <a:bodyPr>
            <a:noAutofit/>
          </a:bodyPr>
          <a:lstStyle>
            <a:lvl1pPr marL="0" indent="0" algn="l">
              <a:buNone/>
              <a:defRPr sz="1800" cap="all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B953CBB-0D73-EA3D-825A-B0DECD8C1EAA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276274440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verview_and_extra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371601"/>
            <a:ext cx="10972800" cy="1661161"/>
          </a:xfrm>
        </p:spPr>
        <p:txBody>
          <a:bodyPr anchor="t">
            <a:noAutofit/>
          </a:bodyPr>
          <a:lstStyle>
            <a:lvl1pPr marL="0" indent="0">
              <a:spcBef>
                <a:spcPts val="600"/>
              </a:spcBef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>
                <a:solidFill>
                  <a:srgbClr val="37A09C"/>
                </a:solidFill>
              </a:defRPr>
            </a:lvl2pPr>
            <a:lvl3pPr marL="914400" indent="0">
              <a:buNone/>
              <a:defRPr sz="1800">
                <a:solidFill>
                  <a:srgbClr val="37A09C"/>
                </a:solidFill>
              </a:defRPr>
            </a:lvl3pPr>
            <a:lvl4pPr marL="1371600" indent="0">
              <a:buNone/>
              <a:defRPr sz="1600">
                <a:solidFill>
                  <a:srgbClr val="37A09C"/>
                </a:solidFill>
              </a:defRPr>
            </a:lvl4pPr>
            <a:lvl5pPr marL="1828800" indent="0">
              <a:buNone/>
              <a:defRPr sz="1600">
                <a:solidFill>
                  <a:srgbClr val="37A09C"/>
                </a:solidFill>
              </a:defRPr>
            </a:lvl5pPr>
          </a:lstStyle>
          <a:p>
            <a:pPr lvl="0"/>
            <a:r>
              <a:rPr lang="en-US" dirty="0"/>
              <a:t>Click to add intro or featured content</a:t>
            </a:r>
          </a:p>
        </p:txBody>
      </p:sp>
      <p:sp>
        <p:nvSpPr>
          <p:cNvPr id="13" name="Text Placeholder 20">
            <a:extLst>
              <a:ext uri="{FF2B5EF4-FFF2-40B4-BE49-F238E27FC236}">
                <a16:creationId xmlns:a16="http://schemas.microsoft.com/office/drawing/2014/main" id="{ADE304A7-0A79-4891-931D-B6182AF47B8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838201"/>
            <a:ext cx="10972800" cy="369331"/>
          </a:xfrm>
        </p:spPr>
        <p:txBody>
          <a:bodyPr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03FF18B4-9DFF-A4A9-8D0A-11618D57FC3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09600" y="3567764"/>
            <a:ext cx="10972800" cy="1661161"/>
          </a:xfrm>
        </p:spPr>
        <p:txBody>
          <a:bodyPr anchor="t">
            <a:noAutofit/>
          </a:bodyPr>
          <a:lstStyle>
            <a:lvl1pPr marL="0" indent="0">
              <a:spcBef>
                <a:spcPts val="600"/>
              </a:spcBef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>
                <a:solidFill>
                  <a:srgbClr val="37A09C"/>
                </a:solidFill>
              </a:defRPr>
            </a:lvl2pPr>
            <a:lvl3pPr marL="914400" indent="0">
              <a:buNone/>
              <a:defRPr sz="1800">
                <a:solidFill>
                  <a:srgbClr val="37A09C"/>
                </a:solidFill>
              </a:defRPr>
            </a:lvl3pPr>
            <a:lvl4pPr marL="1371600" indent="0">
              <a:buNone/>
              <a:defRPr sz="1600">
                <a:solidFill>
                  <a:srgbClr val="37A09C"/>
                </a:solidFill>
              </a:defRPr>
            </a:lvl4pPr>
            <a:lvl5pPr marL="1828800" indent="0">
              <a:buNone/>
              <a:defRPr sz="1600">
                <a:solidFill>
                  <a:srgbClr val="37A09C"/>
                </a:solidFill>
              </a:defRPr>
            </a:lvl5pPr>
          </a:lstStyle>
          <a:p>
            <a:pPr lvl="0"/>
            <a:r>
              <a:rPr lang="en-US" dirty="0"/>
              <a:t>Click to add intro or featured content</a:t>
            </a:r>
          </a:p>
        </p:txBody>
      </p:sp>
      <p:sp>
        <p:nvSpPr>
          <p:cNvPr id="4" name="Text Placeholder 20">
            <a:extLst>
              <a:ext uri="{FF2B5EF4-FFF2-40B4-BE49-F238E27FC236}">
                <a16:creationId xmlns:a16="http://schemas.microsoft.com/office/drawing/2014/main" id="{109A90C6-C29A-AC38-9A9D-F0E044AE8BD0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09600" y="3154305"/>
            <a:ext cx="10972800" cy="369331"/>
          </a:xfrm>
        </p:spPr>
        <p:txBody>
          <a:bodyPr>
            <a:noAutofit/>
          </a:bodyPr>
          <a:lstStyle>
            <a:lvl1pPr marL="0" indent="0" algn="l">
              <a:buNone/>
              <a:defRPr sz="1800" cap="all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DB6D13E-F272-2E63-CDA0-4DF593C36D24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63424013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_and_caption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46FA8E9-F950-46D9-866D-56CDCDDF955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635760" y="1268207"/>
            <a:ext cx="8900160" cy="3730625"/>
          </a:xfrm>
        </p:spPr>
        <p:txBody>
          <a:bodyPr anchor="ctr"/>
          <a:lstStyle>
            <a:lvl1pPr marL="0" indent="0" algn="l">
              <a:buFontTx/>
              <a:buNone/>
              <a:defRPr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1635760" y="5002006"/>
            <a:ext cx="8900160" cy="381000"/>
          </a:xfrm>
        </p:spPr>
        <p:txBody>
          <a:bodyPr/>
          <a:lstStyle>
            <a:lvl1pPr marL="0" indent="0" algn="r">
              <a:buNone/>
              <a:defRPr sz="120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 algn="r">
              <a:buNone/>
              <a:defRPr sz="1800"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 algn="r">
              <a:buNone/>
              <a:defRPr sz="1800"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 algn="r">
              <a:buNone/>
              <a:defRPr sz="1800"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 algn="r">
              <a:buNone/>
              <a:defRPr sz="1800"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photo caption/description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6B6F32A-0F96-489C-A15E-7B527044C8FC}"/>
              </a:ext>
            </a:extLst>
          </p:cNvPr>
          <p:cNvCxnSpPr/>
          <p:nvPr/>
        </p:nvCxnSpPr>
        <p:spPr>
          <a:xfrm>
            <a:off x="1635760" y="1239061"/>
            <a:ext cx="890016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B37F0D9D-244B-1324-6D71-0CE7B97A59C5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41726054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_and_caption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46FA8E9-F950-46D9-866D-56CDCDDF955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635760" y="1266805"/>
            <a:ext cx="8900160" cy="3730625"/>
          </a:xfrm>
        </p:spPr>
        <p:txBody>
          <a:bodyPr anchor="ctr"/>
          <a:lstStyle>
            <a:lvl1pPr marL="0" indent="0" algn="l">
              <a:buFontTx/>
              <a:buNone/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1635760" y="5000604"/>
            <a:ext cx="8900160" cy="381000"/>
          </a:xfrm>
        </p:spPr>
        <p:txBody>
          <a:bodyPr/>
          <a:lstStyle>
            <a:lvl1pPr marL="0" indent="0" algn="r">
              <a:buNone/>
              <a:defRPr sz="120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 algn="r">
              <a:buNone/>
              <a:defRPr sz="1800"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 algn="r">
              <a:buNone/>
              <a:defRPr sz="1800"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 algn="r">
              <a:buNone/>
              <a:defRPr sz="1800"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 algn="r">
              <a:buNone/>
              <a:defRPr sz="1800"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photo caption/description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96B6F32A-0F96-489C-A15E-7B527044C8FC}"/>
              </a:ext>
            </a:extLst>
          </p:cNvPr>
          <p:cNvCxnSpPr/>
          <p:nvPr/>
        </p:nvCxnSpPr>
        <p:spPr>
          <a:xfrm>
            <a:off x="1635760" y="1237357"/>
            <a:ext cx="8900160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A44D5C92-79A6-E175-B755-8E8B67ED2D01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179093584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_and_side_caption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267200" y="1266804"/>
            <a:ext cx="7315200" cy="4648200"/>
          </a:xfrm>
        </p:spPr>
        <p:txBody>
          <a:bodyPr anchor="ctr"/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image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609600" y="4467204"/>
            <a:ext cx="3454400" cy="1447800"/>
          </a:xfrm>
        </p:spPr>
        <p:txBody>
          <a:bodyPr anchor="b"/>
          <a:lstStyle>
            <a:lvl1pPr marL="0" indent="0" algn="r">
              <a:spcBef>
                <a:spcPts val="768"/>
              </a:spcBef>
              <a:buNone/>
              <a:defRPr sz="120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add photo caption/description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3D220F7-6398-4E37-A758-5E968A2517BD}"/>
              </a:ext>
            </a:extLst>
          </p:cNvPr>
          <p:cNvCxnSpPr/>
          <p:nvPr/>
        </p:nvCxnSpPr>
        <p:spPr>
          <a:xfrm>
            <a:off x="4267200" y="1237357"/>
            <a:ext cx="7315200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1ABCF871-015E-FB21-B70B-485BDF8944A1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13364192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12C8944-275E-086E-2656-99F423C6DD6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0" y="0"/>
            <a:ext cx="4368800" cy="6858000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ADA3D93-F5C4-8C0A-7451-365B97AC2227}"/>
              </a:ext>
            </a:extLst>
          </p:cNvPr>
          <p:cNvSpPr txBox="1"/>
          <p:nvPr/>
        </p:nvSpPr>
        <p:spPr>
          <a:xfrm>
            <a:off x="4572000" y="304800"/>
            <a:ext cx="67143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chemeClr val="accent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Table of Contents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D590A2F-9019-C104-0746-4395FBBE1E3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94400" y="1524000"/>
            <a:ext cx="5461000" cy="379412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5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E17D1A1E-01D2-78F5-9798-FBA12768B4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94400" y="2511425"/>
            <a:ext cx="5461000" cy="377503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5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3134742B-2C68-A9B8-F923-537CFBE2856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994400" y="3497609"/>
            <a:ext cx="5461000" cy="353881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5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811091F3-EA00-C505-79C5-F95F8D2E0F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94400" y="1219200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0A5E50A1-7838-91DD-3CDB-FDC5000153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994400" y="2206624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accent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3D466028-D9BE-AEE0-2B90-AB89AA47B62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994400" y="3192808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chemeClr val="accent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1B3DFF0-84CB-664A-49FF-10DDAC78E53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72000" y="1219200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tx2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C538449B-8350-83BB-09D0-CF050CB486F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72000" y="2206624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CAA3CF12-D6FD-5FC9-FDBA-E9DE40A1CDF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19089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2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3F9F828E-F269-86FA-19C7-A3548490741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994400" y="4464289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5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397CCC8-49AA-F312-26CA-01FDFCD7ECF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994400" y="4159489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chemeClr val="accent3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CD1DF49-8524-A658-4866-29A482FBA47D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72000" y="415948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3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7A89B06D-969D-F6B4-FED3-FDC5FC57B39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994400" y="5435651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5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47B8BAF6-0CF2-5468-C579-FA0F08C31B9A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94400" y="5130851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rgbClr val="F1ACBA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41905B5A-219A-FEC9-6987-961A03FA13A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72000" y="5130851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rgbClr val="F1ACBA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</p:spTree>
    <p:extLst>
      <p:ext uri="{BB962C8B-B14F-4D97-AF65-F5344CB8AC3E}">
        <p14:creationId xmlns:p14="http://schemas.microsoft.com/office/powerpoint/2010/main" val="1480444252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_and_side_caption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267200" y="1271090"/>
            <a:ext cx="7315200" cy="4648200"/>
          </a:xfrm>
        </p:spPr>
        <p:txBody>
          <a:bodyPr anchor="ctr"/>
          <a:lstStyle>
            <a:lvl1pPr marL="0" indent="0" algn="l">
              <a:buNone/>
              <a:defRPr sz="18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image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609600" y="4471490"/>
            <a:ext cx="3454400" cy="1447800"/>
          </a:xfrm>
        </p:spPr>
        <p:txBody>
          <a:bodyPr anchor="b"/>
          <a:lstStyle>
            <a:lvl1pPr marL="0" indent="0" algn="r">
              <a:spcBef>
                <a:spcPts val="768"/>
              </a:spcBef>
              <a:buNone/>
              <a:defRPr sz="120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add photo caption/description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43D220F7-6398-4E37-A758-5E968A2517BD}"/>
              </a:ext>
            </a:extLst>
          </p:cNvPr>
          <p:cNvCxnSpPr/>
          <p:nvPr/>
        </p:nvCxnSpPr>
        <p:spPr>
          <a:xfrm>
            <a:off x="4267200" y="1237357"/>
            <a:ext cx="7315200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1A1BEB01-41B3-DE00-DABD-867E368D42D8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172038121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2791678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1445597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ank_you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0" y="2645664"/>
            <a:ext cx="10972800" cy="1566671"/>
          </a:xfrm>
        </p:spPr>
        <p:txBody>
          <a:bodyPr/>
          <a:lstStyle>
            <a:lvl1pPr algn="ctr">
              <a:defRPr sz="44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text i.e. Thank you</a:t>
            </a:r>
          </a:p>
        </p:txBody>
      </p:sp>
    </p:spTree>
    <p:extLst>
      <p:ext uri="{BB962C8B-B14F-4D97-AF65-F5344CB8AC3E}">
        <p14:creationId xmlns:p14="http://schemas.microsoft.com/office/powerpoint/2010/main" val="724191564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ank_you_bor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0A5E5F35-9C12-DBBF-02E4-81D048980230}"/>
              </a:ext>
            </a:extLst>
          </p:cNvPr>
          <p:cNvSpPr/>
          <p:nvPr/>
        </p:nvSpPr>
        <p:spPr>
          <a:xfrm>
            <a:off x="0" y="6256600"/>
            <a:ext cx="12344400" cy="6175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0" y="2645664"/>
            <a:ext cx="10972800" cy="1566671"/>
          </a:xfrm>
        </p:spPr>
        <p:txBody>
          <a:bodyPr/>
          <a:lstStyle>
            <a:lvl1pPr algn="ctr">
              <a:defRPr sz="440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text i.e. Thank you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B54634C-C1E8-0BBB-DAB9-00613306B894}"/>
              </a:ext>
            </a:extLst>
          </p:cNvPr>
          <p:cNvSpPr/>
          <p:nvPr/>
        </p:nvSpPr>
        <p:spPr>
          <a:xfrm>
            <a:off x="-152400" y="-23748"/>
            <a:ext cx="12344400" cy="64126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DF1C6B8-37F1-D8CB-7661-13373B8471F1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0614318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ing_slide_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6">
            <a:extLst>
              <a:ext uri="{FF2B5EF4-FFF2-40B4-BE49-F238E27FC236}">
                <a16:creationId xmlns:a16="http://schemas.microsoft.com/office/drawing/2014/main" id="{579E985E-5ED8-7870-E2AF-90DE39A53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1117" y="451262"/>
            <a:ext cx="10363200" cy="595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AUSTIN  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BRUSSELS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DALLAS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DUBAI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HOUSTON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LONDON 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NEW YORK 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PALO ALTO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RIYADH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SAN FRANCISCO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SINGAPORE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WASHINGTON</a:t>
            </a: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r>
              <a:rPr lang="en-US" altLang="en-US" sz="8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bakerbotts.com</a:t>
            </a:r>
          </a:p>
          <a:p>
            <a:pPr eaLnBrk="1" hangingPunct="1">
              <a:spcAft>
                <a:spcPts val="600"/>
              </a:spcAft>
            </a:pPr>
            <a:endParaRPr lang="en-US" altLang="en-US" sz="8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/>
            <a:r>
              <a:rPr lang="en-US" altLang="en-US" sz="8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©Baker Botts L.L.P., 2023. Unauthorized use and/or duplication of this material without express and written</a:t>
            </a:r>
          </a:p>
          <a:p>
            <a:pPr eaLnBrk="1" hangingPunct="1"/>
            <a:r>
              <a:rPr lang="en-US" altLang="en-US" sz="8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permission from Baker Botts L.L.P. is strictly prohibited. Excerpts and links may be used, provided that full and</a:t>
            </a:r>
          </a:p>
          <a:p>
            <a:pPr eaLnBrk="1" hangingPunct="1"/>
            <a:r>
              <a:rPr lang="en-US" altLang="en-US" sz="8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clear credit is given with appropriate and specific direction to the original content.</a:t>
            </a:r>
          </a:p>
          <a:p>
            <a:pPr eaLnBrk="1" hangingPunct="1"/>
            <a:endParaRPr lang="en-US" altLang="en-US" sz="1100" dirty="0">
              <a:latin typeface="Poppins" pitchFamily="2" charset="77"/>
              <a:cs typeface="Poppins" pitchFamily="2" charset="77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8B94E829-4717-3EC6-DC63-C9CC836FA7FE}"/>
              </a:ext>
            </a:extLst>
          </p:cNvPr>
          <p:cNvCxnSpPr/>
          <p:nvPr/>
        </p:nvCxnSpPr>
        <p:spPr>
          <a:xfrm>
            <a:off x="995650" y="5613477"/>
            <a:ext cx="7315200" cy="0"/>
          </a:xfrm>
          <a:prstGeom prst="line">
            <a:avLst/>
          </a:prstGeom>
          <a:ln w="9525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5199896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ing_slide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6">
            <a:extLst>
              <a:ext uri="{FF2B5EF4-FFF2-40B4-BE49-F238E27FC236}">
                <a16:creationId xmlns:a16="http://schemas.microsoft.com/office/drawing/2014/main" id="{78866591-17ED-44B1-6122-C30ACBD8BA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458956"/>
            <a:ext cx="10363200" cy="6186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AUSTIN  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BRUSSELS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DALLAS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DUBAI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HOUSTON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LONDON 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NEW YORK 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PALO ALTO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RIYADH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SAN FRANCISCO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SINGAPORE</a:t>
            </a:r>
          </a:p>
          <a:p>
            <a:pPr eaLnBrk="1" hangingPunct="1">
              <a:spcAft>
                <a:spcPts val="600"/>
              </a:spcAft>
            </a:pPr>
            <a:r>
              <a:rPr lang="en-US" altLang="en-US" sz="11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WASHINGTON</a:t>
            </a: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endParaRPr lang="en-US" altLang="en-US" sz="11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>
              <a:spcAft>
                <a:spcPts val="600"/>
              </a:spcAft>
            </a:pPr>
            <a:r>
              <a:rPr lang="en-US" altLang="en-US" sz="8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bakerbotts.com</a:t>
            </a:r>
          </a:p>
          <a:p>
            <a:pPr eaLnBrk="1" hangingPunct="1">
              <a:spcAft>
                <a:spcPts val="600"/>
              </a:spcAft>
            </a:pPr>
            <a:endParaRPr lang="en-US" altLang="en-US" sz="800" dirty="0">
              <a:solidFill>
                <a:srgbClr val="FFFFFF"/>
              </a:solidFill>
              <a:latin typeface="Poppins" pitchFamily="2" charset="77"/>
              <a:cs typeface="Poppins" pitchFamily="2" charset="77"/>
            </a:endParaRPr>
          </a:p>
          <a:p>
            <a:pPr eaLnBrk="1" hangingPunct="1"/>
            <a:r>
              <a:rPr lang="en-US" altLang="en-US" sz="8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©Baker Botts L.L.P., 2023. Unauthorized use and/or duplication of this material without express and written</a:t>
            </a:r>
          </a:p>
          <a:p>
            <a:pPr eaLnBrk="1" hangingPunct="1"/>
            <a:r>
              <a:rPr lang="en-US" altLang="en-US" sz="8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permission from Baker Botts L.L.P. is strictly prohibited. Excerpts and links may be used, provided that full and</a:t>
            </a:r>
          </a:p>
          <a:p>
            <a:pPr eaLnBrk="1" hangingPunct="1"/>
            <a:r>
              <a:rPr lang="en-US" altLang="en-US" sz="800" dirty="0">
                <a:solidFill>
                  <a:srgbClr val="FFFFFF"/>
                </a:solidFill>
                <a:latin typeface="Poppins" pitchFamily="2" charset="77"/>
                <a:cs typeface="Poppins" pitchFamily="2" charset="77"/>
              </a:rPr>
              <a:t>clear credit is given with appropriate and specific direction to the original content.</a:t>
            </a:r>
          </a:p>
          <a:p>
            <a:pPr eaLnBrk="1" hangingPunct="1"/>
            <a:endParaRPr lang="en-US" altLang="en-US" sz="1100" dirty="0">
              <a:latin typeface="Poppins" pitchFamily="2" charset="77"/>
              <a:cs typeface="Poppins" pitchFamily="2" charset="77"/>
            </a:endParaRPr>
          </a:p>
        </p:txBody>
      </p: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E0AE8A2A-F9E4-C81D-0C26-8B2A863F544D}"/>
              </a:ext>
            </a:extLst>
          </p:cNvPr>
          <p:cNvCxnSpPr/>
          <p:nvPr/>
        </p:nvCxnSpPr>
        <p:spPr>
          <a:xfrm>
            <a:off x="995650" y="5613477"/>
            <a:ext cx="7315200" cy="0"/>
          </a:xfrm>
          <a:prstGeom prst="line">
            <a:avLst/>
          </a:prstGeom>
          <a:ln w="9525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6754657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(Blue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625995" y="5491831"/>
            <a:ext cx="11061895" cy="384175"/>
          </a:xfrm>
          <a:prstGeom prst="rect">
            <a:avLst/>
          </a:prstGeom>
        </p:spPr>
        <p:txBody>
          <a:bodyPr lIns="91420" tIns="45710" rIns="91420" bIns="45710" anchor="b" anchorCtr="0">
            <a:noAutofit/>
          </a:bodyPr>
          <a:lstStyle>
            <a:lvl1pPr marL="0" indent="0" algn="l">
              <a:buNone/>
              <a:defRPr sz="1867" b="0" i="0">
                <a:solidFill>
                  <a:schemeClr val="tx1"/>
                </a:solidFill>
                <a:latin typeface="+mn-lt"/>
                <a:cs typeface="CiscoSansTT ExtraLight"/>
              </a:defRPr>
            </a:lvl1pPr>
            <a:lvl2pPr marL="4571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6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0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Speaker Name</a:t>
            </a:r>
            <a:endParaRPr lang="en-US"/>
          </a:p>
        </p:txBody>
      </p:sp>
      <p:sp>
        <p:nvSpPr>
          <p:cNvPr id="17" name="Text Placeholder 38"/>
          <p:cNvSpPr>
            <a:spLocks noGrp="1"/>
          </p:cNvSpPr>
          <p:nvPr>
            <p:ph type="body" sz="quarter" idx="11" hasCustomPrompt="1"/>
          </p:nvPr>
        </p:nvSpPr>
        <p:spPr>
          <a:xfrm>
            <a:off x="625995" y="5782394"/>
            <a:ext cx="11061895" cy="384175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 algn="l">
              <a:buFontTx/>
              <a:buNone/>
              <a:defRPr lang="en-US" sz="1867" b="0" i="0" kern="1200" smtClean="0">
                <a:solidFill>
                  <a:schemeClr val="tx1"/>
                </a:solidFill>
                <a:latin typeface="+mn-lt"/>
                <a:ea typeface="+mn-ea"/>
                <a:cs typeface="CiscoSansTT ExtraLight"/>
              </a:defRPr>
            </a:lvl1pPr>
            <a:lvl2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Speaker Title</a:t>
            </a:r>
          </a:p>
        </p:txBody>
      </p:sp>
      <p:sp>
        <p:nvSpPr>
          <p:cNvPr id="18" name="Text Placeholder 40"/>
          <p:cNvSpPr>
            <a:spLocks noGrp="1"/>
          </p:cNvSpPr>
          <p:nvPr>
            <p:ph type="body" sz="quarter" idx="12" hasCustomPrompt="1"/>
          </p:nvPr>
        </p:nvSpPr>
        <p:spPr>
          <a:xfrm>
            <a:off x="625995" y="6072955"/>
            <a:ext cx="11061895" cy="384175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 algn="l">
              <a:buFontTx/>
              <a:buNone/>
              <a:defRPr lang="en-US" sz="1867" b="0" i="0" kern="1200" smtClean="0">
                <a:solidFill>
                  <a:schemeClr val="tx1"/>
                </a:solidFill>
                <a:latin typeface="+mn-lt"/>
                <a:ea typeface="+mn-ea"/>
                <a:cs typeface="CiscoSansTT ExtraLight"/>
              </a:defRPr>
            </a:lvl1pPr>
            <a:lvl2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Date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617723" y="4281951"/>
            <a:ext cx="11070167" cy="398668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>
              <a:buFont typeface="Arial" pitchFamily="34" charset="0"/>
              <a:buNone/>
              <a:defRPr sz="2933" b="0" i="0" baseline="0">
                <a:solidFill>
                  <a:schemeClr val="accent1"/>
                </a:solidFill>
                <a:latin typeface="+mj-lt"/>
                <a:cs typeface="CiscoSansTT ExtraLight"/>
              </a:defRPr>
            </a:lvl1pPr>
            <a:lvl2pPr marL="406365" indent="0">
              <a:buNone/>
              <a:defRPr/>
            </a:lvl2pPr>
            <a:lvl3pPr marL="569854" indent="0">
              <a:buNone/>
              <a:defRPr/>
            </a:lvl3pPr>
            <a:lvl4pPr marL="688908" indent="0">
              <a:buNone/>
              <a:defRPr/>
            </a:lvl4pPr>
            <a:lvl5pPr marL="801608" indent="0">
              <a:buNone/>
              <a:defRPr/>
            </a:lvl5pPr>
          </a:lstStyle>
          <a:p>
            <a:pPr lvl="0"/>
            <a:r>
              <a:rPr lang="en-GB"/>
              <a:t>Subtitle Goes Here</a:t>
            </a:r>
          </a:p>
        </p:txBody>
      </p:sp>
      <p:sp>
        <p:nvSpPr>
          <p:cNvPr id="20" name="Title 1"/>
          <p:cNvSpPr>
            <a:spLocks noGrp="1"/>
          </p:cNvSpPr>
          <p:nvPr>
            <p:ph type="ctrTitle" hasCustomPrompt="1"/>
          </p:nvPr>
        </p:nvSpPr>
        <p:spPr>
          <a:xfrm>
            <a:off x="567687" y="3519969"/>
            <a:ext cx="11120203" cy="859640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90000"/>
              </a:lnSpc>
              <a:buFont typeface="Arial" pitchFamily="34" charset="0"/>
              <a:buNone/>
              <a:defRPr sz="5333" b="0" i="0" spc="0" baseline="0">
                <a:solidFill>
                  <a:schemeClr val="tx1"/>
                </a:solidFill>
                <a:latin typeface="+mj-lt"/>
                <a:cs typeface="CiscoSansTT ExtraLight"/>
              </a:defRPr>
            </a:lvl1pPr>
          </a:lstStyle>
          <a:p>
            <a:r>
              <a:rPr lang="en-GB"/>
              <a:t>Presentation Title Goes Here</a:t>
            </a:r>
            <a:endParaRPr lang="en-US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A2206E5F-63B3-1744-ADDB-1FE4D29F728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42106" y="441785"/>
            <a:ext cx="787183" cy="418192"/>
          </a:xfrm>
          <a:custGeom>
            <a:avLst/>
            <a:gdLst>
              <a:gd name="T0" fmla="*/ 2671 w 3456"/>
              <a:gd name="T1" fmla="*/ 1521 h 1834"/>
              <a:gd name="T2" fmla="*/ 2857 w 3456"/>
              <a:gd name="T3" fmla="*/ 1677 h 1834"/>
              <a:gd name="T4" fmla="*/ 2975 w 3456"/>
              <a:gd name="T5" fmla="*/ 1465 h 1834"/>
              <a:gd name="T6" fmla="*/ 1129 w 3456"/>
              <a:gd name="T7" fmla="*/ 1823 h 1834"/>
              <a:gd name="T8" fmla="*/ 3082 w 3456"/>
              <a:gd name="T9" fmla="*/ 1330 h 1834"/>
              <a:gd name="T10" fmla="*/ 3082 w 3456"/>
              <a:gd name="T11" fmla="*/ 1712 h 1834"/>
              <a:gd name="T12" fmla="*/ 2700 w 3456"/>
              <a:gd name="T13" fmla="*/ 1809 h 1834"/>
              <a:gd name="T14" fmla="*/ 2513 w 3456"/>
              <a:gd name="T15" fmla="*/ 1479 h 1834"/>
              <a:gd name="T16" fmla="*/ 2783 w 3456"/>
              <a:gd name="T17" fmla="*/ 1211 h 1834"/>
              <a:gd name="T18" fmla="*/ 2351 w 3456"/>
              <a:gd name="T19" fmla="*/ 1392 h 1834"/>
              <a:gd name="T20" fmla="*/ 2136 w 3456"/>
              <a:gd name="T21" fmla="*/ 1381 h 1834"/>
              <a:gd name="T22" fmla="*/ 2093 w 3456"/>
              <a:gd name="T23" fmla="*/ 1625 h 1834"/>
              <a:gd name="T24" fmla="*/ 2335 w 3456"/>
              <a:gd name="T25" fmla="*/ 1658 h 1834"/>
              <a:gd name="T26" fmla="*/ 2174 w 3456"/>
              <a:gd name="T27" fmla="*/ 1832 h 1834"/>
              <a:gd name="T28" fmla="*/ 1903 w 3456"/>
              <a:gd name="T29" fmla="*/ 1605 h 1834"/>
              <a:gd name="T30" fmla="*/ 2047 w 3456"/>
              <a:gd name="T31" fmla="*/ 1249 h 1834"/>
              <a:gd name="T32" fmla="*/ 748 w 3456"/>
              <a:gd name="T33" fmla="*/ 1223 h 1834"/>
              <a:gd name="T34" fmla="*/ 642 w 3456"/>
              <a:gd name="T35" fmla="*/ 1359 h 1834"/>
              <a:gd name="T36" fmla="*/ 479 w 3456"/>
              <a:gd name="T37" fmla="*/ 1550 h 1834"/>
              <a:gd name="T38" fmla="*/ 697 w 3456"/>
              <a:gd name="T39" fmla="*/ 1676 h 1834"/>
              <a:gd name="T40" fmla="*/ 692 w 3456"/>
              <a:gd name="T41" fmla="*/ 1830 h 1834"/>
              <a:gd name="T42" fmla="*/ 370 w 3456"/>
              <a:gd name="T43" fmla="*/ 1710 h 1834"/>
              <a:gd name="T44" fmla="*/ 375 w 3456"/>
              <a:gd name="T45" fmla="*/ 1326 h 1834"/>
              <a:gd name="T46" fmla="*/ 1610 w 3456"/>
              <a:gd name="T47" fmla="*/ 1211 h 1834"/>
              <a:gd name="T48" fmla="*/ 1679 w 3456"/>
              <a:gd name="T49" fmla="*/ 1350 h 1834"/>
              <a:gd name="T50" fmla="*/ 1494 w 3456"/>
              <a:gd name="T51" fmla="*/ 1373 h 1834"/>
              <a:gd name="T52" fmla="*/ 1634 w 3456"/>
              <a:gd name="T53" fmla="*/ 1470 h 1834"/>
              <a:gd name="T54" fmla="*/ 1737 w 3456"/>
              <a:gd name="T55" fmla="*/ 1694 h 1834"/>
              <a:gd name="T56" fmla="*/ 1524 w 3456"/>
              <a:gd name="T57" fmla="*/ 1833 h 1834"/>
              <a:gd name="T58" fmla="*/ 1334 w 3456"/>
              <a:gd name="T59" fmla="*/ 1678 h 1834"/>
              <a:gd name="T60" fmla="*/ 1552 w 3456"/>
              <a:gd name="T61" fmla="*/ 1690 h 1834"/>
              <a:gd name="T62" fmla="*/ 1520 w 3456"/>
              <a:gd name="T63" fmla="*/ 1584 h 1834"/>
              <a:gd name="T64" fmla="*/ 1350 w 3456"/>
              <a:gd name="T65" fmla="*/ 1473 h 1834"/>
              <a:gd name="T66" fmla="*/ 1446 w 3456"/>
              <a:gd name="T67" fmla="*/ 1227 h 1834"/>
              <a:gd name="T68" fmla="*/ 3456 w 3456"/>
              <a:gd name="T69" fmla="*/ 569 h 1834"/>
              <a:gd name="T70" fmla="*/ 3328 w 3456"/>
              <a:gd name="T71" fmla="*/ 780 h 1834"/>
              <a:gd name="T72" fmla="*/ 3381 w 3456"/>
              <a:gd name="T73" fmla="*/ 493 h 1834"/>
              <a:gd name="T74" fmla="*/ 1793 w 3456"/>
              <a:gd name="T75" fmla="*/ 766 h 1834"/>
              <a:gd name="T76" fmla="*/ 1653 w 3456"/>
              <a:gd name="T77" fmla="*/ 727 h 1834"/>
              <a:gd name="T78" fmla="*/ 113 w 3456"/>
              <a:gd name="T79" fmla="*/ 503 h 1834"/>
              <a:gd name="T80" fmla="*/ 95 w 3456"/>
              <a:gd name="T81" fmla="*/ 801 h 1834"/>
              <a:gd name="T82" fmla="*/ 10 w 3456"/>
              <a:gd name="T83" fmla="*/ 531 h 1834"/>
              <a:gd name="T84" fmla="*/ 3040 w 3456"/>
              <a:gd name="T85" fmla="*/ 340 h 1834"/>
              <a:gd name="T86" fmla="*/ 2929 w 3456"/>
              <a:gd name="T87" fmla="*/ 793 h 1834"/>
              <a:gd name="T88" fmla="*/ 2947 w 3456"/>
              <a:gd name="T89" fmla="*/ 287 h 1834"/>
              <a:gd name="T90" fmla="*/ 2214 w 3456"/>
              <a:gd name="T91" fmla="*/ 748 h 1834"/>
              <a:gd name="T92" fmla="*/ 2069 w 3456"/>
              <a:gd name="T93" fmla="*/ 748 h 1834"/>
              <a:gd name="T94" fmla="*/ 1335 w 3456"/>
              <a:gd name="T95" fmla="*/ 287 h 1834"/>
              <a:gd name="T96" fmla="*/ 1353 w 3456"/>
              <a:gd name="T97" fmla="*/ 793 h 1834"/>
              <a:gd name="T98" fmla="*/ 1242 w 3456"/>
              <a:gd name="T99" fmla="*/ 340 h 1834"/>
              <a:gd name="T100" fmla="*/ 553 w 3456"/>
              <a:gd name="T101" fmla="*/ 322 h 1834"/>
              <a:gd name="T102" fmla="*/ 468 w 3456"/>
              <a:gd name="T103" fmla="*/ 801 h 1834"/>
              <a:gd name="T104" fmla="*/ 450 w 3456"/>
              <a:gd name="T105" fmla="*/ 295 h 1834"/>
              <a:gd name="T106" fmla="*/ 2630 w 3456"/>
              <a:gd name="T107" fmla="*/ 879 h 1834"/>
              <a:gd name="T108" fmla="*/ 2490 w 3456"/>
              <a:gd name="T109" fmla="*/ 917 h 1834"/>
              <a:gd name="T110" fmla="*/ 902 w 3456"/>
              <a:gd name="T111" fmla="*/ 0 h 1834"/>
              <a:gd name="T112" fmla="*/ 955 w 3456"/>
              <a:gd name="T113" fmla="*/ 931 h 1834"/>
              <a:gd name="T114" fmla="*/ 826 w 3456"/>
              <a:gd name="T115" fmla="*/ 75 h 1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56" h="1834">
                <a:moveTo>
                  <a:pt x="2828" y="1362"/>
                </a:moveTo>
                <a:lnTo>
                  <a:pt x="2798" y="1364"/>
                </a:lnTo>
                <a:lnTo>
                  <a:pt x="2771" y="1371"/>
                </a:lnTo>
                <a:lnTo>
                  <a:pt x="2747" y="1384"/>
                </a:lnTo>
                <a:lnTo>
                  <a:pt x="2725" y="1400"/>
                </a:lnTo>
                <a:lnTo>
                  <a:pt x="2706" y="1419"/>
                </a:lnTo>
                <a:lnTo>
                  <a:pt x="2691" y="1441"/>
                </a:lnTo>
                <a:lnTo>
                  <a:pt x="2680" y="1465"/>
                </a:lnTo>
                <a:lnTo>
                  <a:pt x="2674" y="1492"/>
                </a:lnTo>
                <a:lnTo>
                  <a:pt x="2671" y="1521"/>
                </a:lnTo>
                <a:lnTo>
                  <a:pt x="2674" y="1549"/>
                </a:lnTo>
                <a:lnTo>
                  <a:pt x="2680" y="1577"/>
                </a:lnTo>
                <a:lnTo>
                  <a:pt x="2691" y="1601"/>
                </a:lnTo>
                <a:lnTo>
                  <a:pt x="2706" y="1623"/>
                </a:lnTo>
                <a:lnTo>
                  <a:pt x="2725" y="1642"/>
                </a:lnTo>
                <a:lnTo>
                  <a:pt x="2747" y="1658"/>
                </a:lnTo>
                <a:lnTo>
                  <a:pt x="2771" y="1669"/>
                </a:lnTo>
                <a:lnTo>
                  <a:pt x="2798" y="1677"/>
                </a:lnTo>
                <a:lnTo>
                  <a:pt x="2828" y="1680"/>
                </a:lnTo>
                <a:lnTo>
                  <a:pt x="2857" y="1677"/>
                </a:lnTo>
                <a:lnTo>
                  <a:pt x="2883" y="1669"/>
                </a:lnTo>
                <a:lnTo>
                  <a:pt x="2908" y="1658"/>
                </a:lnTo>
                <a:lnTo>
                  <a:pt x="2930" y="1642"/>
                </a:lnTo>
                <a:lnTo>
                  <a:pt x="2948" y="1623"/>
                </a:lnTo>
                <a:lnTo>
                  <a:pt x="2964" y="1601"/>
                </a:lnTo>
                <a:lnTo>
                  <a:pt x="2975" y="1577"/>
                </a:lnTo>
                <a:lnTo>
                  <a:pt x="2982" y="1549"/>
                </a:lnTo>
                <a:lnTo>
                  <a:pt x="2985" y="1521"/>
                </a:lnTo>
                <a:lnTo>
                  <a:pt x="2982" y="1492"/>
                </a:lnTo>
                <a:lnTo>
                  <a:pt x="2975" y="1465"/>
                </a:lnTo>
                <a:lnTo>
                  <a:pt x="2964" y="1441"/>
                </a:lnTo>
                <a:lnTo>
                  <a:pt x="2948" y="1419"/>
                </a:lnTo>
                <a:lnTo>
                  <a:pt x="2930" y="1400"/>
                </a:lnTo>
                <a:lnTo>
                  <a:pt x="2908" y="1384"/>
                </a:lnTo>
                <a:lnTo>
                  <a:pt x="2883" y="1371"/>
                </a:lnTo>
                <a:lnTo>
                  <a:pt x="2857" y="1364"/>
                </a:lnTo>
                <a:lnTo>
                  <a:pt x="2828" y="1362"/>
                </a:lnTo>
                <a:close/>
                <a:moveTo>
                  <a:pt x="977" y="1218"/>
                </a:moveTo>
                <a:lnTo>
                  <a:pt x="1129" y="1218"/>
                </a:lnTo>
                <a:lnTo>
                  <a:pt x="1129" y="1823"/>
                </a:lnTo>
                <a:lnTo>
                  <a:pt x="977" y="1823"/>
                </a:lnTo>
                <a:lnTo>
                  <a:pt x="977" y="1218"/>
                </a:lnTo>
                <a:close/>
                <a:moveTo>
                  <a:pt x="2828" y="1208"/>
                </a:moveTo>
                <a:lnTo>
                  <a:pt x="2873" y="1211"/>
                </a:lnTo>
                <a:lnTo>
                  <a:pt x="2916" y="1219"/>
                </a:lnTo>
                <a:lnTo>
                  <a:pt x="2955" y="1232"/>
                </a:lnTo>
                <a:lnTo>
                  <a:pt x="2992" y="1251"/>
                </a:lnTo>
                <a:lnTo>
                  <a:pt x="3026" y="1273"/>
                </a:lnTo>
                <a:lnTo>
                  <a:pt x="3056" y="1299"/>
                </a:lnTo>
                <a:lnTo>
                  <a:pt x="3082" y="1330"/>
                </a:lnTo>
                <a:lnTo>
                  <a:pt x="3104" y="1363"/>
                </a:lnTo>
                <a:lnTo>
                  <a:pt x="3121" y="1398"/>
                </a:lnTo>
                <a:lnTo>
                  <a:pt x="3134" y="1437"/>
                </a:lnTo>
                <a:lnTo>
                  <a:pt x="3142" y="1479"/>
                </a:lnTo>
                <a:lnTo>
                  <a:pt x="3145" y="1521"/>
                </a:lnTo>
                <a:lnTo>
                  <a:pt x="3142" y="1563"/>
                </a:lnTo>
                <a:lnTo>
                  <a:pt x="3134" y="1604"/>
                </a:lnTo>
                <a:lnTo>
                  <a:pt x="3121" y="1642"/>
                </a:lnTo>
                <a:lnTo>
                  <a:pt x="3104" y="1679"/>
                </a:lnTo>
                <a:lnTo>
                  <a:pt x="3082" y="1712"/>
                </a:lnTo>
                <a:lnTo>
                  <a:pt x="3056" y="1742"/>
                </a:lnTo>
                <a:lnTo>
                  <a:pt x="3026" y="1769"/>
                </a:lnTo>
                <a:lnTo>
                  <a:pt x="2992" y="1791"/>
                </a:lnTo>
                <a:lnTo>
                  <a:pt x="2955" y="1809"/>
                </a:lnTo>
                <a:lnTo>
                  <a:pt x="2916" y="1822"/>
                </a:lnTo>
                <a:lnTo>
                  <a:pt x="2873" y="1831"/>
                </a:lnTo>
                <a:lnTo>
                  <a:pt x="2828" y="1834"/>
                </a:lnTo>
                <a:lnTo>
                  <a:pt x="2783" y="1831"/>
                </a:lnTo>
                <a:lnTo>
                  <a:pt x="2740" y="1822"/>
                </a:lnTo>
                <a:lnTo>
                  <a:pt x="2700" y="1809"/>
                </a:lnTo>
                <a:lnTo>
                  <a:pt x="2663" y="1791"/>
                </a:lnTo>
                <a:lnTo>
                  <a:pt x="2630" y="1769"/>
                </a:lnTo>
                <a:lnTo>
                  <a:pt x="2599" y="1742"/>
                </a:lnTo>
                <a:lnTo>
                  <a:pt x="2573" y="1712"/>
                </a:lnTo>
                <a:lnTo>
                  <a:pt x="2551" y="1679"/>
                </a:lnTo>
                <a:lnTo>
                  <a:pt x="2534" y="1642"/>
                </a:lnTo>
                <a:lnTo>
                  <a:pt x="2521" y="1604"/>
                </a:lnTo>
                <a:lnTo>
                  <a:pt x="2513" y="1563"/>
                </a:lnTo>
                <a:lnTo>
                  <a:pt x="2510" y="1521"/>
                </a:lnTo>
                <a:lnTo>
                  <a:pt x="2513" y="1479"/>
                </a:lnTo>
                <a:lnTo>
                  <a:pt x="2521" y="1437"/>
                </a:lnTo>
                <a:lnTo>
                  <a:pt x="2534" y="1398"/>
                </a:lnTo>
                <a:lnTo>
                  <a:pt x="2551" y="1363"/>
                </a:lnTo>
                <a:lnTo>
                  <a:pt x="2573" y="1330"/>
                </a:lnTo>
                <a:lnTo>
                  <a:pt x="2599" y="1299"/>
                </a:lnTo>
                <a:lnTo>
                  <a:pt x="2630" y="1273"/>
                </a:lnTo>
                <a:lnTo>
                  <a:pt x="2663" y="1251"/>
                </a:lnTo>
                <a:lnTo>
                  <a:pt x="2700" y="1232"/>
                </a:lnTo>
                <a:lnTo>
                  <a:pt x="2740" y="1219"/>
                </a:lnTo>
                <a:lnTo>
                  <a:pt x="2783" y="1211"/>
                </a:lnTo>
                <a:lnTo>
                  <a:pt x="2828" y="1208"/>
                </a:lnTo>
                <a:close/>
                <a:moveTo>
                  <a:pt x="2213" y="1208"/>
                </a:moveTo>
                <a:lnTo>
                  <a:pt x="2242" y="1209"/>
                </a:lnTo>
                <a:lnTo>
                  <a:pt x="2268" y="1211"/>
                </a:lnTo>
                <a:lnTo>
                  <a:pt x="2292" y="1215"/>
                </a:lnTo>
                <a:lnTo>
                  <a:pt x="2312" y="1219"/>
                </a:lnTo>
                <a:lnTo>
                  <a:pt x="2329" y="1223"/>
                </a:lnTo>
                <a:lnTo>
                  <a:pt x="2343" y="1227"/>
                </a:lnTo>
                <a:lnTo>
                  <a:pt x="2351" y="1230"/>
                </a:lnTo>
                <a:lnTo>
                  <a:pt x="2351" y="1392"/>
                </a:lnTo>
                <a:lnTo>
                  <a:pt x="2346" y="1389"/>
                </a:lnTo>
                <a:lnTo>
                  <a:pt x="2335" y="1384"/>
                </a:lnTo>
                <a:lnTo>
                  <a:pt x="2321" y="1377"/>
                </a:lnTo>
                <a:lnTo>
                  <a:pt x="2302" y="1371"/>
                </a:lnTo>
                <a:lnTo>
                  <a:pt x="2279" y="1365"/>
                </a:lnTo>
                <a:lnTo>
                  <a:pt x="2253" y="1360"/>
                </a:lnTo>
                <a:lnTo>
                  <a:pt x="2223" y="1359"/>
                </a:lnTo>
                <a:lnTo>
                  <a:pt x="2192" y="1362"/>
                </a:lnTo>
                <a:lnTo>
                  <a:pt x="2163" y="1369"/>
                </a:lnTo>
                <a:lnTo>
                  <a:pt x="2136" y="1381"/>
                </a:lnTo>
                <a:lnTo>
                  <a:pt x="2113" y="1396"/>
                </a:lnTo>
                <a:lnTo>
                  <a:pt x="2095" y="1415"/>
                </a:lnTo>
                <a:lnTo>
                  <a:pt x="2079" y="1437"/>
                </a:lnTo>
                <a:lnTo>
                  <a:pt x="2067" y="1463"/>
                </a:lnTo>
                <a:lnTo>
                  <a:pt x="2060" y="1490"/>
                </a:lnTo>
                <a:lnTo>
                  <a:pt x="2058" y="1521"/>
                </a:lnTo>
                <a:lnTo>
                  <a:pt x="2060" y="1550"/>
                </a:lnTo>
                <a:lnTo>
                  <a:pt x="2066" y="1578"/>
                </a:lnTo>
                <a:lnTo>
                  <a:pt x="2078" y="1602"/>
                </a:lnTo>
                <a:lnTo>
                  <a:pt x="2093" y="1625"/>
                </a:lnTo>
                <a:lnTo>
                  <a:pt x="2112" y="1644"/>
                </a:lnTo>
                <a:lnTo>
                  <a:pt x="2135" y="1660"/>
                </a:lnTo>
                <a:lnTo>
                  <a:pt x="2162" y="1672"/>
                </a:lnTo>
                <a:lnTo>
                  <a:pt x="2191" y="1679"/>
                </a:lnTo>
                <a:lnTo>
                  <a:pt x="2223" y="1682"/>
                </a:lnTo>
                <a:lnTo>
                  <a:pt x="2253" y="1680"/>
                </a:lnTo>
                <a:lnTo>
                  <a:pt x="2279" y="1676"/>
                </a:lnTo>
                <a:lnTo>
                  <a:pt x="2301" y="1671"/>
                </a:lnTo>
                <a:lnTo>
                  <a:pt x="2321" y="1664"/>
                </a:lnTo>
                <a:lnTo>
                  <a:pt x="2335" y="1658"/>
                </a:lnTo>
                <a:lnTo>
                  <a:pt x="2346" y="1653"/>
                </a:lnTo>
                <a:lnTo>
                  <a:pt x="2351" y="1649"/>
                </a:lnTo>
                <a:lnTo>
                  <a:pt x="2351" y="1812"/>
                </a:lnTo>
                <a:lnTo>
                  <a:pt x="2339" y="1816"/>
                </a:lnTo>
                <a:lnTo>
                  <a:pt x="2322" y="1820"/>
                </a:lnTo>
                <a:lnTo>
                  <a:pt x="2300" y="1826"/>
                </a:lnTo>
                <a:lnTo>
                  <a:pt x="2275" y="1830"/>
                </a:lnTo>
                <a:lnTo>
                  <a:pt x="2245" y="1833"/>
                </a:lnTo>
                <a:lnTo>
                  <a:pt x="2213" y="1834"/>
                </a:lnTo>
                <a:lnTo>
                  <a:pt x="2174" y="1832"/>
                </a:lnTo>
                <a:lnTo>
                  <a:pt x="2136" y="1826"/>
                </a:lnTo>
                <a:lnTo>
                  <a:pt x="2100" y="1815"/>
                </a:lnTo>
                <a:lnTo>
                  <a:pt x="2065" y="1801"/>
                </a:lnTo>
                <a:lnTo>
                  <a:pt x="2033" y="1783"/>
                </a:lnTo>
                <a:lnTo>
                  <a:pt x="2002" y="1762"/>
                </a:lnTo>
                <a:lnTo>
                  <a:pt x="1975" y="1737"/>
                </a:lnTo>
                <a:lnTo>
                  <a:pt x="1952" y="1710"/>
                </a:lnTo>
                <a:lnTo>
                  <a:pt x="1931" y="1678"/>
                </a:lnTo>
                <a:lnTo>
                  <a:pt x="1915" y="1643"/>
                </a:lnTo>
                <a:lnTo>
                  <a:pt x="1903" y="1605"/>
                </a:lnTo>
                <a:lnTo>
                  <a:pt x="1896" y="1564"/>
                </a:lnTo>
                <a:lnTo>
                  <a:pt x="1892" y="1521"/>
                </a:lnTo>
                <a:lnTo>
                  <a:pt x="1896" y="1477"/>
                </a:lnTo>
                <a:lnTo>
                  <a:pt x="1904" y="1434"/>
                </a:lnTo>
                <a:lnTo>
                  <a:pt x="1917" y="1395"/>
                </a:lnTo>
                <a:lnTo>
                  <a:pt x="1934" y="1359"/>
                </a:lnTo>
                <a:lnTo>
                  <a:pt x="1957" y="1326"/>
                </a:lnTo>
                <a:lnTo>
                  <a:pt x="1984" y="1296"/>
                </a:lnTo>
                <a:lnTo>
                  <a:pt x="2014" y="1271"/>
                </a:lnTo>
                <a:lnTo>
                  <a:pt x="2047" y="1249"/>
                </a:lnTo>
                <a:lnTo>
                  <a:pt x="2085" y="1231"/>
                </a:lnTo>
                <a:lnTo>
                  <a:pt x="2125" y="1218"/>
                </a:lnTo>
                <a:lnTo>
                  <a:pt x="2168" y="1211"/>
                </a:lnTo>
                <a:lnTo>
                  <a:pt x="2213" y="1208"/>
                </a:lnTo>
                <a:close/>
                <a:moveTo>
                  <a:pt x="630" y="1208"/>
                </a:moveTo>
                <a:lnTo>
                  <a:pt x="660" y="1209"/>
                </a:lnTo>
                <a:lnTo>
                  <a:pt x="687" y="1211"/>
                </a:lnTo>
                <a:lnTo>
                  <a:pt x="711" y="1215"/>
                </a:lnTo>
                <a:lnTo>
                  <a:pt x="731" y="1219"/>
                </a:lnTo>
                <a:lnTo>
                  <a:pt x="748" y="1223"/>
                </a:lnTo>
                <a:lnTo>
                  <a:pt x="760" y="1227"/>
                </a:lnTo>
                <a:lnTo>
                  <a:pt x="769" y="1230"/>
                </a:lnTo>
                <a:lnTo>
                  <a:pt x="769" y="1392"/>
                </a:lnTo>
                <a:lnTo>
                  <a:pt x="763" y="1389"/>
                </a:lnTo>
                <a:lnTo>
                  <a:pt x="754" y="1384"/>
                </a:lnTo>
                <a:lnTo>
                  <a:pt x="739" y="1377"/>
                </a:lnTo>
                <a:lnTo>
                  <a:pt x="721" y="1371"/>
                </a:lnTo>
                <a:lnTo>
                  <a:pt x="697" y="1365"/>
                </a:lnTo>
                <a:lnTo>
                  <a:pt x="671" y="1360"/>
                </a:lnTo>
                <a:lnTo>
                  <a:pt x="642" y="1359"/>
                </a:lnTo>
                <a:lnTo>
                  <a:pt x="611" y="1362"/>
                </a:lnTo>
                <a:lnTo>
                  <a:pt x="581" y="1369"/>
                </a:lnTo>
                <a:lnTo>
                  <a:pt x="555" y="1381"/>
                </a:lnTo>
                <a:lnTo>
                  <a:pt x="532" y="1396"/>
                </a:lnTo>
                <a:lnTo>
                  <a:pt x="513" y="1415"/>
                </a:lnTo>
                <a:lnTo>
                  <a:pt x="497" y="1437"/>
                </a:lnTo>
                <a:lnTo>
                  <a:pt x="485" y="1463"/>
                </a:lnTo>
                <a:lnTo>
                  <a:pt x="479" y="1490"/>
                </a:lnTo>
                <a:lnTo>
                  <a:pt x="475" y="1521"/>
                </a:lnTo>
                <a:lnTo>
                  <a:pt x="479" y="1550"/>
                </a:lnTo>
                <a:lnTo>
                  <a:pt x="485" y="1578"/>
                </a:lnTo>
                <a:lnTo>
                  <a:pt x="496" y="1602"/>
                </a:lnTo>
                <a:lnTo>
                  <a:pt x="512" y="1625"/>
                </a:lnTo>
                <a:lnTo>
                  <a:pt x="531" y="1644"/>
                </a:lnTo>
                <a:lnTo>
                  <a:pt x="554" y="1660"/>
                </a:lnTo>
                <a:lnTo>
                  <a:pt x="580" y="1672"/>
                </a:lnTo>
                <a:lnTo>
                  <a:pt x="610" y="1679"/>
                </a:lnTo>
                <a:lnTo>
                  <a:pt x="642" y="1682"/>
                </a:lnTo>
                <a:lnTo>
                  <a:pt x="671" y="1680"/>
                </a:lnTo>
                <a:lnTo>
                  <a:pt x="697" y="1676"/>
                </a:lnTo>
                <a:lnTo>
                  <a:pt x="719" y="1671"/>
                </a:lnTo>
                <a:lnTo>
                  <a:pt x="738" y="1664"/>
                </a:lnTo>
                <a:lnTo>
                  <a:pt x="753" y="1658"/>
                </a:lnTo>
                <a:lnTo>
                  <a:pt x="763" y="1653"/>
                </a:lnTo>
                <a:lnTo>
                  <a:pt x="769" y="1649"/>
                </a:lnTo>
                <a:lnTo>
                  <a:pt x="769" y="1812"/>
                </a:lnTo>
                <a:lnTo>
                  <a:pt x="757" y="1816"/>
                </a:lnTo>
                <a:lnTo>
                  <a:pt x="740" y="1820"/>
                </a:lnTo>
                <a:lnTo>
                  <a:pt x="718" y="1826"/>
                </a:lnTo>
                <a:lnTo>
                  <a:pt x="692" y="1830"/>
                </a:lnTo>
                <a:lnTo>
                  <a:pt x="663" y="1833"/>
                </a:lnTo>
                <a:lnTo>
                  <a:pt x="630" y="1834"/>
                </a:lnTo>
                <a:lnTo>
                  <a:pt x="592" y="1832"/>
                </a:lnTo>
                <a:lnTo>
                  <a:pt x="554" y="1826"/>
                </a:lnTo>
                <a:lnTo>
                  <a:pt x="518" y="1815"/>
                </a:lnTo>
                <a:lnTo>
                  <a:pt x="484" y="1801"/>
                </a:lnTo>
                <a:lnTo>
                  <a:pt x="451" y="1783"/>
                </a:lnTo>
                <a:lnTo>
                  <a:pt x="421" y="1762"/>
                </a:lnTo>
                <a:lnTo>
                  <a:pt x="394" y="1737"/>
                </a:lnTo>
                <a:lnTo>
                  <a:pt x="370" y="1710"/>
                </a:lnTo>
                <a:lnTo>
                  <a:pt x="350" y="1678"/>
                </a:lnTo>
                <a:lnTo>
                  <a:pt x="333" y="1643"/>
                </a:lnTo>
                <a:lnTo>
                  <a:pt x="322" y="1605"/>
                </a:lnTo>
                <a:lnTo>
                  <a:pt x="314" y="1564"/>
                </a:lnTo>
                <a:lnTo>
                  <a:pt x="311" y="1521"/>
                </a:lnTo>
                <a:lnTo>
                  <a:pt x="314" y="1477"/>
                </a:lnTo>
                <a:lnTo>
                  <a:pt x="323" y="1434"/>
                </a:lnTo>
                <a:lnTo>
                  <a:pt x="335" y="1395"/>
                </a:lnTo>
                <a:lnTo>
                  <a:pt x="353" y="1359"/>
                </a:lnTo>
                <a:lnTo>
                  <a:pt x="375" y="1326"/>
                </a:lnTo>
                <a:lnTo>
                  <a:pt x="402" y="1296"/>
                </a:lnTo>
                <a:lnTo>
                  <a:pt x="433" y="1271"/>
                </a:lnTo>
                <a:lnTo>
                  <a:pt x="466" y="1249"/>
                </a:lnTo>
                <a:lnTo>
                  <a:pt x="503" y="1231"/>
                </a:lnTo>
                <a:lnTo>
                  <a:pt x="544" y="1218"/>
                </a:lnTo>
                <a:lnTo>
                  <a:pt x="585" y="1211"/>
                </a:lnTo>
                <a:lnTo>
                  <a:pt x="630" y="1208"/>
                </a:lnTo>
                <a:close/>
                <a:moveTo>
                  <a:pt x="1556" y="1208"/>
                </a:moveTo>
                <a:lnTo>
                  <a:pt x="1583" y="1209"/>
                </a:lnTo>
                <a:lnTo>
                  <a:pt x="1610" y="1211"/>
                </a:lnTo>
                <a:lnTo>
                  <a:pt x="1634" y="1213"/>
                </a:lnTo>
                <a:lnTo>
                  <a:pt x="1656" y="1217"/>
                </a:lnTo>
                <a:lnTo>
                  <a:pt x="1675" y="1220"/>
                </a:lnTo>
                <a:lnTo>
                  <a:pt x="1689" y="1223"/>
                </a:lnTo>
                <a:lnTo>
                  <a:pt x="1699" y="1226"/>
                </a:lnTo>
                <a:lnTo>
                  <a:pt x="1704" y="1227"/>
                </a:lnTo>
                <a:lnTo>
                  <a:pt x="1704" y="1356"/>
                </a:lnTo>
                <a:lnTo>
                  <a:pt x="1700" y="1355"/>
                </a:lnTo>
                <a:lnTo>
                  <a:pt x="1691" y="1353"/>
                </a:lnTo>
                <a:lnTo>
                  <a:pt x="1679" y="1350"/>
                </a:lnTo>
                <a:lnTo>
                  <a:pt x="1663" y="1347"/>
                </a:lnTo>
                <a:lnTo>
                  <a:pt x="1645" y="1343"/>
                </a:lnTo>
                <a:lnTo>
                  <a:pt x="1625" y="1340"/>
                </a:lnTo>
                <a:lnTo>
                  <a:pt x="1605" y="1338"/>
                </a:lnTo>
                <a:lnTo>
                  <a:pt x="1586" y="1337"/>
                </a:lnTo>
                <a:lnTo>
                  <a:pt x="1557" y="1339"/>
                </a:lnTo>
                <a:lnTo>
                  <a:pt x="1534" y="1344"/>
                </a:lnTo>
                <a:lnTo>
                  <a:pt x="1515" y="1351"/>
                </a:lnTo>
                <a:lnTo>
                  <a:pt x="1502" y="1362"/>
                </a:lnTo>
                <a:lnTo>
                  <a:pt x="1494" y="1373"/>
                </a:lnTo>
                <a:lnTo>
                  <a:pt x="1491" y="1387"/>
                </a:lnTo>
                <a:lnTo>
                  <a:pt x="1494" y="1402"/>
                </a:lnTo>
                <a:lnTo>
                  <a:pt x="1501" y="1413"/>
                </a:lnTo>
                <a:lnTo>
                  <a:pt x="1511" y="1423"/>
                </a:lnTo>
                <a:lnTo>
                  <a:pt x="1523" y="1430"/>
                </a:lnTo>
                <a:lnTo>
                  <a:pt x="1536" y="1436"/>
                </a:lnTo>
                <a:lnTo>
                  <a:pt x="1549" y="1441"/>
                </a:lnTo>
                <a:lnTo>
                  <a:pt x="1560" y="1445"/>
                </a:lnTo>
                <a:lnTo>
                  <a:pt x="1602" y="1458"/>
                </a:lnTo>
                <a:lnTo>
                  <a:pt x="1634" y="1470"/>
                </a:lnTo>
                <a:lnTo>
                  <a:pt x="1661" y="1484"/>
                </a:lnTo>
                <a:lnTo>
                  <a:pt x="1684" y="1501"/>
                </a:lnTo>
                <a:lnTo>
                  <a:pt x="1703" y="1519"/>
                </a:lnTo>
                <a:lnTo>
                  <a:pt x="1719" y="1539"/>
                </a:lnTo>
                <a:lnTo>
                  <a:pt x="1731" y="1560"/>
                </a:lnTo>
                <a:lnTo>
                  <a:pt x="1740" y="1583"/>
                </a:lnTo>
                <a:lnTo>
                  <a:pt x="1745" y="1606"/>
                </a:lnTo>
                <a:lnTo>
                  <a:pt x="1746" y="1630"/>
                </a:lnTo>
                <a:lnTo>
                  <a:pt x="1744" y="1664"/>
                </a:lnTo>
                <a:lnTo>
                  <a:pt x="1737" y="1694"/>
                </a:lnTo>
                <a:lnTo>
                  <a:pt x="1727" y="1720"/>
                </a:lnTo>
                <a:lnTo>
                  <a:pt x="1712" y="1744"/>
                </a:lnTo>
                <a:lnTo>
                  <a:pt x="1696" y="1764"/>
                </a:lnTo>
                <a:lnTo>
                  <a:pt x="1676" y="1781"/>
                </a:lnTo>
                <a:lnTo>
                  <a:pt x="1654" y="1796"/>
                </a:lnTo>
                <a:lnTo>
                  <a:pt x="1630" y="1809"/>
                </a:lnTo>
                <a:lnTo>
                  <a:pt x="1604" y="1818"/>
                </a:lnTo>
                <a:lnTo>
                  <a:pt x="1578" y="1826"/>
                </a:lnTo>
                <a:lnTo>
                  <a:pt x="1551" y="1830"/>
                </a:lnTo>
                <a:lnTo>
                  <a:pt x="1524" y="1833"/>
                </a:lnTo>
                <a:lnTo>
                  <a:pt x="1498" y="1834"/>
                </a:lnTo>
                <a:lnTo>
                  <a:pt x="1467" y="1833"/>
                </a:lnTo>
                <a:lnTo>
                  <a:pt x="1439" y="1832"/>
                </a:lnTo>
                <a:lnTo>
                  <a:pt x="1412" y="1829"/>
                </a:lnTo>
                <a:lnTo>
                  <a:pt x="1388" y="1827"/>
                </a:lnTo>
                <a:lnTo>
                  <a:pt x="1368" y="1823"/>
                </a:lnTo>
                <a:lnTo>
                  <a:pt x="1351" y="1820"/>
                </a:lnTo>
                <a:lnTo>
                  <a:pt x="1339" y="1818"/>
                </a:lnTo>
                <a:lnTo>
                  <a:pt x="1334" y="1817"/>
                </a:lnTo>
                <a:lnTo>
                  <a:pt x="1334" y="1678"/>
                </a:lnTo>
                <a:lnTo>
                  <a:pt x="1343" y="1680"/>
                </a:lnTo>
                <a:lnTo>
                  <a:pt x="1356" y="1684"/>
                </a:lnTo>
                <a:lnTo>
                  <a:pt x="1375" y="1688"/>
                </a:lnTo>
                <a:lnTo>
                  <a:pt x="1397" y="1693"/>
                </a:lnTo>
                <a:lnTo>
                  <a:pt x="1422" y="1697"/>
                </a:lnTo>
                <a:lnTo>
                  <a:pt x="1448" y="1700"/>
                </a:lnTo>
                <a:lnTo>
                  <a:pt x="1477" y="1701"/>
                </a:lnTo>
                <a:lnTo>
                  <a:pt x="1507" y="1699"/>
                </a:lnTo>
                <a:lnTo>
                  <a:pt x="1531" y="1696"/>
                </a:lnTo>
                <a:lnTo>
                  <a:pt x="1552" y="1690"/>
                </a:lnTo>
                <a:lnTo>
                  <a:pt x="1568" y="1681"/>
                </a:lnTo>
                <a:lnTo>
                  <a:pt x="1578" y="1671"/>
                </a:lnTo>
                <a:lnTo>
                  <a:pt x="1585" y="1658"/>
                </a:lnTo>
                <a:lnTo>
                  <a:pt x="1587" y="1644"/>
                </a:lnTo>
                <a:lnTo>
                  <a:pt x="1585" y="1629"/>
                </a:lnTo>
                <a:lnTo>
                  <a:pt x="1578" y="1618"/>
                </a:lnTo>
                <a:lnTo>
                  <a:pt x="1567" y="1607"/>
                </a:lnTo>
                <a:lnTo>
                  <a:pt x="1553" y="1598"/>
                </a:lnTo>
                <a:lnTo>
                  <a:pt x="1537" y="1590"/>
                </a:lnTo>
                <a:lnTo>
                  <a:pt x="1520" y="1584"/>
                </a:lnTo>
                <a:lnTo>
                  <a:pt x="1509" y="1581"/>
                </a:lnTo>
                <a:lnTo>
                  <a:pt x="1498" y="1577"/>
                </a:lnTo>
                <a:lnTo>
                  <a:pt x="1487" y="1574"/>
                </a:lnTo>
                <a:lnTo>
                  <a:pt x="1462" y="1565"/>
                </a:lnTo>
                <a:lnTo>
                  <a:pt x="1439" y="1555"/>
                </a:lnTo>
                <a:lnTo>
                  <a:pt x="1416" y="1542"/>
                </a:lnTo>
                <a:lnTo>
                  <a:pt x="1396" y="1528"/>
                </a:lnTo>
                <a:lnTo>
                  <a:pt x="1378" y="1512"/>
                </a:lnTo>
                <a:lnTo>
                  <a:pt x="1363" y="1494"/>
                </a:lnTo>
                <a:lnTo>
                  <a:pt x="1350" y="1473"/>
                </a:lnTo>
                <a:lnTo>
                  <a:pt x="1341" y="1451"/>
                </a:lnTo>
                <a:lnTo>
                  <a:pt x="1334" y="1425"/>
                </a:lnTo>
                <a:lnTo>
                  <a:pt x="1332" y="1396"/>
                </a:lnTo>
                <a:lnTo>
                  <a:pt x="1334" y="1364"/>
                </a:lnTo>
                <a:lnTo>
                  <a:pt x="1342" y="1333"/>
                </a:lnTo>
                <a:lnTo>
                  <a:pt x="1354" y="1306"/>
                </a:lnTo>
                <a:lnTo>
                  <a:pt x="1371" y="1281"/>
                </a:lnTo>
                <a:lnTo>
                  <a:pt x="1392" y="1259"/>
                </a:lnTo>
                <a:lnTo>
                  <a:pt x="1417" y="1241"/>
                </a:lnTo>
                <a:lnTo>
                  <a:pt x="1446" y="1227"/>
                </a:lnTo>
                <a:lnTo>
                  <a:pt x="1479" y="1216"/>
                </a:lnTo>
                <a:lnTo>
                  <a:pt x="1515" y="1210"/>
                </a:lnTo>
                <a:lnTo>
                  <a:pt x="1556" y="1208"/>
                </a:lnTo>
                <a:close/>
                <a:moveTo>
                  <a:pt x="3381" y="493"/>
                </a:moveTo>
                <a:lnTo>
                  <a:pt x="3400" y="496"/>
                </a:lnTo>
                <a:lnTo>
                  <a:pt x="3418" y="503"/>
                </a:lnTo>
                <a:lnTo>
                  <a:pt x="3434" y="515"/>
                </a:lnTo>
                <a:lnTo>
                  <a:pt x="3446" y="531"/>
                </a:lnTo>
                <a:lnTo>
                  <a:pt x="3453" y="548"/>
                </a:lnTo>
                <a:lnTo>
                  <a:pt x="3456" y="569"/>
                </a:lnTo>
                <a:lnTo>
                  <a:pt x="3456" y="727"/>
                </a:lnTo>
                <a:lnTo>
                  <a:pt x="3453" y="748"/>
                </a:lnTo>
                <a:lnTo>
                  <a:pt x="3446" y="766"/>
                </a:lnTo>
                <a:lnTo>
                  <a:pt x="3434" y="780"/>
                </a:lnTo>
                <a:lnTo>
                  <a:pt x="3418" y="793"/>
                </a:lnTo>
                <a:lnTo>
                  <a:pt x="3400" y="801"/>
                </a:lnTo>
                <a:lnTo>
                  <a:pt x="3381" y="803"/>
                </a:lnTo>
                <a:lnTo>
                  <a:pt x="3361" y="801"/>
                </a:lnTo>
                <a:lnTo>
                  <a:pt x="3343" y="793"/>
                </a:lnTo>
                <a:lnTo>
                  <a:pt x="3328" y="780"/>
                </a:lnTo>
                <a:lnTo>
                  <a:pt x="3316" y="766"/>
                </a:lnTo>
                <a:lnTo>
                  <a:pt x="3308" y="748"/>
                </a:lnTo>
                <a:lnTo>
                  <a:pt x="3306" y="727"/>
                </a:lnTo>
                <a:lnTo>
                  <a:pt x="3306" y="569"/>
                </a:lnTo>
                <a:lnTo>
                  <a:pt x="3308" y="548"/>
                </a:lnTo>
                <a:lnTo>
                  <a:pt x="3316" y="531"/>
                </a:lnTo>
                <a:lnTo>
                  <a:pt x="3328" y="515"/>
                </a:lnTo>
                <a:lnTo>
                  <a:pt x="3343" y="503"/>
                </a:lnTo>
                <a:lnTo>
                  <a:pt x="3361" y="496"/>
                </a:lnTo>
                <a:lnTo>
                  <a:pt x="3381" y="493"/>
                </a:lnTo>
                <a:close/>
                <a:moveTo>
                  <a:pt x="1728" y="493"/>
                </a:moveTo>
                <a:lnTo>
                  <a:pt x="1748" y="496"/>
                </a:lnTo>
                <a:lnTo>
                  <a:pt x="1766" y="503"/>
                </a:lnTo>
                <a:lnTo>
                  <a:pt x="1781" y="515"/>
                </a:lnTo>
                <a:lnTo>
                  <a:pt x="1793" y="531"/>
                </a:lnTo>
                <a:lnTo>
                  <a:pt x="1800" y="548"/>
                </a:lnTo>
                <a:lnTo>
                  <a:pt x="1803" y="569"/>
                </a:lnTo>
                <a:lnTo>
                  <a:pt x="1803" y="727"/>
                </a:lnTo>
                <a:lnTo>
                  <a:pt x="1800" y="748"/>
                </a:lnTo>
                <a:lnTo>
                  <a:pt x="1793" y="766"/>
                </a:lnTo>
                <a:lnTo>
                  <a:pt x="1781" y="780"/>
                </a:lnTo>
                <a:lnTo>
                  <a:pt x="1766" y="793"/>
                </a:lnTo>
                <a:lnTo>
                  <a:pt x="1748" y="801"/>
                </a:lnTo>
                <a:lnTo>
                  <a:pt x="1728" y="803"/>
                </a:lnTo>
                <a:lnTo>
                  <a:pt x="1708" y="801"/>
                </a:lnTo>
                <a:lnTo>
                  <a:pt x="1690" y="793"/>
                </a:lnTo>
                <a:lnTo>
                  <a:pt x="1675" y="780"/>
                </a:lnTo>
                <a:lnTo>
                  <a:pt x="1663" y="766"/>
                </a:lnTo>
                <a:lnTo>
                  <a:pt x="1656" y="748"/>
                </a:lnTo>
                <a:lnTo>
                  <a:pt x="1653" y="727"/>
                </a:lnTo>
                <a:lnTo>
                  <a:pt x="1653" y="569"/>
                </a:lnTo>
                <a:lnTo>
                  <a:pt x="1656" y="548"/>
                </a:lnTo>
                <a:lnTo>
                  <a:pt x="1663" y="531"/>
                </a:lnTo>
                <a:lnTo>
                  <a:pt x="1675" y="515"/>
                </a:lnTo>
                <a:lnTo>
                  <a:pt x="1690" y="503"/>
                </a:lnTo>
                <a:lnTo>
                  <a:pt x="1708" y="496"/>
                </a:lnTo>
                <a:lnTo>
                  <a:pt x="1728" y="493"/>
                </a:lnTo>
                <a:close/>
                <a:moveTo>
                  <a:pt x="75" y="493"/>
                </a:moveTo>
                <a:lnTo>
                  <a:pt x="95" y="496"/>
                </a:lnTo>
                <a:lnTo>
                  <a:pt x="113" y="503"/>
                </a:lnTo>
                <a:lnTo>
                  <a:pt x="129" y="515"/>
                </a:lnTo>
                <a:lnTo>
                  <a:pt x="140" y="531"/>
                </a:lnTo>
                <a:lnTo>
                  <a:pt x="148" y="548"/>
                </a:lnTo>
                <a:lnTo>
                  <a:pt x="151" y="569"/>
                </a:lnTo>
                <a:lnTo>
                  <a:pt x="151" y="727"/>
                </a:lnTo>
                <a:lnTo>
                  <a:pt x="148" y="748"/>
                </a:lnTo>
                <a:lnTo>
                  <a:pt x="140" y="766"/>
                </a:lnTo>
                <a:lnTo>
                  <a:pt x="129" y="780"/>
                </a:lnTo>
                <a:lnTo>
                  <a:pt x="113" y="793"/>
                </a:lnTo>
                <a:lnTo>
                  <a:pt x="95" y="801"/>
                </a:lnTo>
                <a:lnTo>
                  <a:pt x="75" y="803"/>
                </a:lnTo>
                <a:lnTo>
                  <a:pt x="56" y="801"/>
                </a:lnTo>
                <a:lnTo>
                  <a:pt x="38" y="793"/>
                </a:lnTo>
                <a:lnTo>
                  <a:pt x="22" y="780"/>
                </a:lnTo>
                <a:lnTo>
                  <a:pt x="10" y="766"/>
                </a:lnTo>
                <a:lnTo>
                  <a:pt x="3" y="748"/>
                </a:lnTo>
                <a:lnTo>
                  <a:pt x="0" y="727"/>
                </a:lnTo>
                <a:lnTo>
                  <a:pt x="0" y="569"/>
                </a:lnTo>
                <a:lnTo>
                  <a:pt x="3" y="548"/>
                </a:lnTo>
                <a:lnTo>
                  <a:pt x="10" y="531"/>
                </a:lnTo>
                <a:lnTo>
                  <a:pt x="22" y="515"/>
                </a:lnTo>
                <a:lnTo>
                  <a:pt x="38" y="503"/>
                </a:lnTo>
                <a:lnTo>
                  <a:pt x="56" y="496"/>
                </a:lnTo>
                <a:lnTo>
                  <a:pt x="75" y="493"/>
                </a:lnTo>
                <a:close/>
                <a:moveTo>
                  <a:pt x="2968" y="285"/>
                </a:moveTo>
                <a:lnTo>
                  <a:pt x="2988" y="287"/>
                </a:lnTo>
                <a:lnTo>
                  <a:pt x="3006" y="295"/>
                </a:lnTo>
                <a:lnTo>
                  <a:pt x="3021" y="307"/>
                </a:lnTo>
                <a:lnTo>
                  <a:pt x="3033" y="322"/>
                </a:lnTo>
                <a:lnTo>
                  <a:pt x="3040" y="340"/>
                </a:lnTo>
                <a:lnTo>
                  <a:pt x="3043" y="360"/>
                </a:lnTo>
                <a:lnTo>
                  <a:pt x="3043" y="727"/>
                </a:lnTo>
                <a:lnTo>
                  <a:pt x="3040" y="748"/>
                </a:lnTo>
                <a:lnTo>
                  <a:pt x="3033" y="766"/>
                </a:lnTo>
                <a:lnTo>
                  <a:pt x="3021" y="780"/>
                </a:lnTo>
                <a:lnTo>
                  <a:pt x="3006" y="793"/>
                </a:lnTo>
                <a:lnTo>
                  <a:pt x="2988" y="801"/>
                </a:lnTo>
                <a:lnTo>
                  <a:pt x="2968" y="803"/>
                </a:lnTo>
                <a:lnTo>
                  <a:pt x="2947" y="801"/>
                </a:lnTo>
                <a:lnTo>
                  <a:pt x="2929" y="793"/>
                </a:lnTo>
                <a:lnTo>
                  <a:pt x="2915" y="780"/>
                </a:lnTo>
                <a:lnTo>
                  <a:pt x="2903" y="766"/>
                </a:lnTo>
                <a:lnTo>
                  <a:pt x="2895" y="748"/>
                </a:lnTo>
                <a:lnTo>
                  <a:pt x="2893" y="727"/>
                </a:lnTo>
                <a:lnTo>
                  <a:pt x="2893" y="360"/>
                </a:lnTo>
                <a:lnTo>
                  <a:pt x="2895" y="340"/>
                </a:lnTo>
                <a:lnTo>
                  <a:pt x="2903" y="322"/>
                </a:lnTo>
                <a:lnTo>
                  <a:pt x="2915" y="307"/>
                </a:lnTo>
                <a:lnTo>
                  <a:pt x="2929" y="295"/>
                </a:lnTo>
                <a:lnTo>
                  <a:pt x="2947" y="287"/>
                </a:lnTo>
                <a:lnTo>
                  <a:pt x="2968" y="285"/>
                </a:lnTo>
                <a:close/>
                <a:moveTo>
                  <a:pt x="2142" y="285"/>
                </a:moveTo>
                <a:lnTo>
                  <a:pt x="2162" y="287"/>
                </a:lnTo>
                <a:lnTo>
                  <a:pt x="2179" y="295"/>
                </a:lnTo>
                <a:lnTo>
                  <a:pt x="2194" y="307"/>
                </a:lnTo>
                <a:lnTo>
                  <a:pt x="2207" y="322"/>
                </a:lnTo>
                <a:lnTo>
                  <a:pt x="2214" y="340"/>
                </a:lnTo>
                <a:lnTo>
                  <a:pt x="2216" y="360"/>
                </a:lnTo>
                <a:lnTo>
                  <a:pt x="2216" y="727"/>
                </a:lnTo>
                <a:lnTo>
                  <a:pt x="2214" y="748"/>
                </a:lnTo>
                <a:lnTo>
                  <a:pt x="2207" y="766"/>
                </a:lnTo>
                <a:lnTo>
                  <a:pt x="2194" y="780"/>
                </a:lnTo>
                <a:lnTo>
                  <a:pt x="2179" y="793"/>
                </a:lnTo>
                <a:lnTo>
                  <a:pt x="2162" y="801"/>
                </a:lnTo>
                <a:lnTo>
                  <a:pt x="2142" y="803"/>
                </a:lnTo>
                <a:lnTo>
                  <a:pt x="2122" y="801"/>
                </a:lnTo>
                <a:lnTo>
                  <a:pt x="2104" y="793"/>
                </a:lnTo>
                <a:lnTo>
                  <a:pt x="2088" y="780"/>
                </a:lnTo>
                <a:lnTo>
                  <a:pt x="2077" y="766"/>
                </a:lnTo>
                <a:lnTo>
                  <a:pt x="2069" y="748"/>
                </a:lnTo>
                <a:lnTo>
                  <a:pt x="2066" y="727"/>
                </a:lnTo>
                <a:lnTo>
                  <a:pt x="2066" y="360"/>
                </a:lnTo>
                <a:lnTo>
                  <a:pt x="2069" y="340"/>
                </a:lnTo>
                <a:lnTo>
                  <a:pt x="2077" y="322"/>
                </a:lnTo>
                <a:lnTo>
                  <a:pt x="2088" y="307"/>
                </a:lnTo>
                <a:lnTo>
                  <a:pt x="2104" y="295"/>
                </a:lnTo>
                <a:lnTo>
                  <a:pt x="2122" y="287"/>
                </a:lnTo>
                <a:lnTo>
                  <a:pt x="2142" y="285"/>
                </a:lnTo>
                <a:close/>
                <a:moveTo>
                  <a:pt x="1315" y="285"/>
                </a:moveTo>
                <a:lnTo>
                  <a:pt x="1335" y="287"/>
                </a:lnTo>
                <a:lnTo>
                  <a:pt x="1353" y="295"/>
                </a:lnTo>
                <a:lnTo>
                  <a:pt x="1368" y="307"/>
                </a:lnTo>
                <a:lnTo>
                  <a:pt x="1380" y="322"/>
                </a:lnTo>
                <a:lnTo>
                  <a:pt x="1388" y="340"/>
                </a:lnTo>
                <a:lnTo>
                  <a:pt x="1390" y="360"/>
                </a:lnTo>
                <a:lnTo>
                  <a:pt x="1390" y="727"/>
                </a:lnTo>
                <a:lnTo>
                  <a:pt x="1388" y="748"/>
                </a:lnTo>
                <a:lnTo>
                  <a:pt x="1380" y="766"/>
                </a:lnTo>
                <a:lnTo>
                  <a:pt x="1368" y="780"/>
                </a:lnTo>
                <a:lnTo>
                  <a:pt x="1353" y="793"/>
                </a:lnTo>
                <a:lnTo>
                  <a:pt x="1335" y="801"/>
                </a:lnTo>
                <a:lnTo>
                  <a:pt x="1315" y="803"/>
                </a:lnTo>
                <a:lnTo>
                  <a:pt x="1295" y="801"/>
                </a:lnTo>
                <a:lnTo>
                  <a:pt x="1277" y="793"/>
                </a:lnTo>
                <a:lnTo>
                  <a:pt x="1262" y="780"/>
                </a:lnTo>
                <a:lnTo>
                  <a:pt x="1250" y="766"/>
                </a:lnTo>
                <a:lnTo>
                  <a:pt x="1242" y="748"/>
                </a:lnTo>
                <a:lnTo>
                  <a:pt x="1240" y="727"/>
                </a:lnTo>
                <a:lnTo>
                  <a:pt x="1240" y="360"/>
                </a:lnTo>
                <a:lnTo>
                  <a:pt x="1242" y="340"/>
                </a:lnTo>
                <a:lnTo>
                  <a:pt x="1250" y="322"/>
                </a:lnTo>
                <a:lnTo>
                  <a:pt x="1262" y="307"/>
                </a:lnTo>
                <a:lnTo>
                  <a:pt x="1277" y="295"/>
                </a:lnTo>
                <a:lnTo>
                  <a:pt x="1295" y="287"/>
                </a:lnTo>
                <a:lnTo>
                  <a:pt x="1315" y="285"/>
                </a:lnTo>
                <a:close/>
                <a:moveTo>
                  <a:pt x="488" y="285"/>
                </a:moveTo>
                <a:lnTo>
                  <a:pt x="508" y="287"/>
                </a:lnTo>
                <a:lnTo>
                  <a:pt x="527" y="295"/>
                </a:lnTo>
                <a:lnTo>
                  <a:pt x="541" y="307"/>
                </a:lnTo>
                <a:lnTo>
                  <a:pt x="553" y="322"/>
                </a:lnTo>
                <a:lnTo>
                  <a:pt x="561" y="340"/>
                </a:lnTo>
                <a:lnTo>
                  <a:pt x="563" y="360"/>
                </a:lnTo>
                <a:lnTo>
                  <a:pt x="563" y="727"/>
                </a:lnTo>
                <a:lnTo>
                  <a:pt x="561" y="748"/>
                </a:lnTo>
                <a:lnTo>
                  <a:pt x="553" y="766"/>
                </a:lnTo>
                <a:lnTo>
                  <a:pt x="541" y="780"/>
                </a:lnTo>
                <a:lnTo>
                  <a:pt x="527" y="793"/>
                </a:lnTo>
                <a:lnTo>
                  <a:pt x="508" y="801"/>
                </a:lnTo>
                <a:lnTo>
                  <a:pt x="488" y="803"/>
                </a:lnTo>
                <a:lnTo>
                  <a:pt x="468" y="801"/>
                </a:lnTo>
                <a:lnTo>
                  <a:pt x="450" y="793"/>
                </a:lnTo>
                <a:lnTo>
                  <a:pt x="436" y="780"/>
                </a:lnTo>
                <a:lnTo>
                  <a:pt x="423" y="766"/>
                </a:lnTo>
                <a:lnTo>
                  <a:pt x="416" y="748"/>
                </a:lnTo>
                <a:lnTo>
                  <a:pt x="414" y="727"/>
                </a:lnTo>
                <a:lnTo>
                  <a:pt x="414" y="360"/>
                </a:lnTo>
                <a:lnTo>
                  <a:pt x="416" y="340"/>
                </a:lnTo>
                <a:lnTo>
                  <a:pt x="423" y="322"/>
                </a:lnTo>
                <a:lnTo>
                  <a:pt x="436" y="307"/>
                </a:lnTo>
                <a:lnTo>
                  <a:pt x="450" y="295"/>
                </a:lnTo>
                <a:lnTo>
                  <a:pt x="468" y="287"/>
                </a:lnTo>
                <a:lnTo>
                  <a:pt x="488" y="285"/>
                </a:lnTo>
                <a:close/>
                <a:moveTo>
                  <a:pt x="2555" y="0"/>
                </a:moveTo>
                <a:lnTo>
                  <a:pt x="2575" y="2"/>
                </a:lnTo>
                <a:lnTo>
                  <a:pt x="2593" y="10"/>
                </a:lnTo>
                <a:lnTo>
                  <a:pt x="2608" y="22"/>
                </a:lnTo>
                <a:lnTo>
                  <a:pt x="2619" y="37"/>
                </a:lnTo>
                <a:lnTo>
                  <a:pt x="2628" y="55"/>
                </a:lnTo>
                <a:lnTo>
                  <a:pt x="2630" y="75"/>
                </a:lnTo>
                <a:lnTo>
                  <a:pt x="2630" y="879"/>
                </a:lnTo>
                <a:lnTo>
                  <a:pt x="2628" y="899"/>
                </a:lnTo>
                <a:lnTo>
                  <a:pt x="2619" y="917"/>
                </a:lnTo>
                <a:lnTo>
                  <a:pt x="2608" y="931"/>
                </a:lnTo>
                <a:lnTo>
                  <a:pt x="2593" y="944"/>
                </a:lnTo>
                <a:lnTo>
                  <a:pt x="2575" y="951"/>
                </a:lnTo>
                <a:lnTo>
                  <a:pt x="2555" y="953"/>
                </a:lnTo>
                <a:lnTo>
                  <a:pt x="2535" y="951"/>
                </a:lnTo>
                <a:lnTo>
                  <a:pt x="2517" y="944"/>
                </a:lnTo>
                <a:lnTo>
                  <a:pt x="2502" y="931"/>
                </a:lnTo>
                <a:lnTo>
                  <a:pt x="2490" y="917"/>
                </a:lnTo>
                <a:lnTo>
                  <a:pt x="2483" y="899"/>
                </a:lnTo>
                <a:lnTo>
                  <a:pt x="2480" y="879"/>
                </a:lnTo>
                <a:lnTo>
                  <a:pt x="2480" y="75"/>
                </a:lnTo>
                <a:lnTo>
                  <a:pt x="2483" y="55"/>
                </a:lnTo>
                <a:lnTo>
                  <a:pt x="2490" y="37"/>
                </a:lnTo>
                <a:lnTo>
                  <a:pt x="2502" y="22"/>
                </a:lnTo>
                <a:lnTo>
                  <a:pt x="2517" y="10"/>
                </a:lnTo>
                <a:lnTo>
                  <a:pt x="2535" y="2"/>
                </a:lnTo>
                <a:lnTo>
                  <a:pt x="2555" y="0"/>
                </a:lnTo>
                <a:close/>
                <a:moveTo>
                  <a:pt x="902" y="0"/>
                </a:moveTo>
                <a:lnTo>
                  <a:pt x="922" y="2"/>
                </a:lnTo>
                <a:lnTo>
                  <a:pt x="939" y="10"/>
                </a:lnTo>
                <a:lnTo>
                  <a:pt x="955" y="22"/>
                </a:lnTo>
                <a:lnTo>
                  <a:pt x="967" y="37"/>
                </a:lnTo>
                <a:lnTo>
                  <a:pt x="974" y="55"/>
                </a:lnTo>
                <a:lnTo>
                  <a:pt x="977" y="75"/>
                </a:lnTo>
                <a:lnTo>
                  <a:pt x="977" y="879"/>
                </a:lnTo>
                <a:lnTo>
                  <a:pt x="974" y="899"/>
                </a:lnTo>
                <a:lnTo>
                  <a:pt x="967" y="917"/>
                </a:lnTo>
                <a:lnTo>
                  <a:pt x="955" y="931"/>
                </a:lnTo>
                <a:lnTo>
                  <a:pt x="939" y="944"/>
                </a:lnTo>
                <a:lnTo>
                  <a:pt x="922" y="951"/>
                </a:lnTo>
                <a:lnTo>
                  <a:pt x="902" y="953"/>
                </a:lnTo>
                <a:lnTo>
                  <a:pt x="882" y="951"/>
                </a:lnTo>
                <a:lnTo>
                  <a:pt x="864" y="944"/>
                </a:lnTo>
                <a:lnTo>
                  <a:pt x="848" y="931"/>
                </a:lnTo>
                <a:lnTo>
                  <a:pt x="837" y="917"/>
                </a:lnTo>
                <a:lnTo>
                  <a:pt x="829" y="899"/>
                </a:lnTo>
                <a:lnTo>
                  <a:pt x="826" y="879"/>
                </a:lnTo>
                <a:lnTo>
                  <a:pt x="826" y="75"/>
                </a:lnTo>
                <a:lnTo>
                  <a:pt x="829" y="55"/>
                </a:lnTo>
                <a:lnTo>
                  <a:pt x="837" y="37"/>
                </a:lnTo>
                <a:lnTo>
                  <a:pt x="848" y="22"/>
                </a:lnTo>
                <a:lnTo>
                  <a:pt x="864" y="10"/>
                </a:lnTo>
                <a:lnTo>
                  <a:pt x="882" y="2"/>
                </a:lnTo>
                <a:lnTo>
                  <a:pt x="902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677D719-418E-1F46-8CD6-AE694F6225E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638809" y="5974044"/>
            <a:ext cx="2073305" cy="500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2806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(Sky Blu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625995" y="5491831"/>
            <a:ext cx="11061895" cy="384175"/>
          </a:xfrm>
          <a:prstGeom prst="rect">
            <a:avLst/>
          </a:prstGeom>
        </p:spPr>
        <p:txBody>
          <a:bodyPr lIns="91420" tIns="45710" rIns="91420" bIns="45710" anchor="b" anchorCtr="0">
            <a:noAutofit/>
          </a:bodyPr>
          <a:lstStyle>
            <a:lvl1pPr marL="0" indent="0" algn="l">
              <a:buNone/>
              <a:defRPr sz="1867" b="0" i="0">
                <a:solidFill>
                  <a:schemeClr val="tx1"/>
                </a:solidFill>
                <a:latin typeface="+mn-lt"/>
                <a:cs typeface="CiscoSansTT ExtraLight"/>
              </a:defRPr>
            </a:lvl1pPr>
            <a:lvl2pPr marL="4571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6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0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Speaker Name</a:t>
            </a:r>
            <a:endParaRPr lang="en-US"/>
          </a:p>
        </p:txBody>
      </p:sp>
      <p:sp>
        <p:nvSpPr>
          <p:cNvPr id="17" name="Text Placeholder 38"/>
          <p:cNvSpPr>
            <a:spLocks noGrp="1"/>
          </p:cNvSpPr>
          <p:nvPr>
            <p:ph type="body" sz="quarter" idx="11" hasCustomPrompt="1"/>
          </p:nvPr>
        </p:nvSpPr>
        <p:spPr>
          <a:xfrm>
            <a:off x="625995" y="5782394"/>
            <a:ext cx="11061895" cy="384175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 algn="l">
              <a:buFontTx/>
              <a:buNone/>
              <a:defRPr lang="en-US" sz="1867" b="0" i="0" kern="1200" smtClean="0">
                <a:solidFill>
                  <a:schemeClr val="tx1"/>
                </a:solidFill>
                <a:latin typeface="+mn-lt"/>
                <a:ea typeface="+mn-ea"/>
                <a:cs typeface="CiscoSansTT ExtraLight"/>
              </a:defRPr>
            </a:lvl1pPr>
            <a:lvl2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Speaker Title</a:t>
            </a:r>
          </a:p>
        </p:txBody>
      </p:sp>
      <p:sp>
        <p:nvSpPr>
          <p:cNvPr id="18" name="Text Placeholder 40"/>
          <p:cNvSpPr>
            <a:spLocks noGrp="1"/>
          </p:cNvSpPr>
          <p:nvPr>
            <p:ph type="body" sz="quarter" idx="12" hasCustomPrompt="1"/>
          </p:nvPr>
        </p:nvSpPr>
        <p:spPr>
          <a:xfrm>
            <a:off x="625995" y="6072955"/>
            <a:ext cx="11061895" cy="384175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 algn="l">
              <a:buFontTx/>
              <a:buNone/>
              <a:defRPr lang="en-US" sz="1867" b="0" i="0" kern="1200" smtClean="0">
                <a:solidFill>
                  <a:schemeClr val="tx1"/>
                </a:solidFill>
                <a:latin typeface="+mn-lt"/>
                <a:ea typeface="+mn-ea"/>
                <a:cs typeface="CiscoSansTT ExtraLight"/>
              </a:defRPr>
            </a:lvl1pPr>
            <a:lvl2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Date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617723" y="4281951"/>
            <a:ext cx="11070167" cy="398668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>
              <a:buFont typeface="Arial" pitchFamily="34" charset="0"/>
              <a:buNone/>
              <a:defRPr sz="2933" b="0" i="0" baseline="0">
                <a:solidFill>
                  <a:schemeClr val="accent1"/>
                </a:solidFill>
                <a:latin typeface="+mj-lt"/>
                <a:cs typeface="CiscoSansTT ExtraLight"/>
              </a:defRPr>
            </a:lvl1pPr>
            <a:lvl2pPr marL="406365" indent="0">
              <a:buNone/>
              <a:defRPr/>
            </a:lvl2pPr>
            <a:lvl3pPr marL="569854" indent="0">
              <a:buNone/>
              <a:defRPr/>
            </a:lvl3pPr>
            <a:lvl4pPr marL="688908" indent="0">
              <a:buNone/>
              <a:defRPr/>
            </a:lvl4pPr>
            <a:lvl5pPr marL="801608" indent="0">
              <a:buNone/>
              <a:defRPr/>
            </a:lvl5pPr>
          </a:lstStyle>
          <a:p>
            <a:pPr lvl="0"/>
            <a:r>
              <a:rPr lang="en-GB"/>
              <a:t>Subtitle Goes Here</a:t>
            </a:r>
          </a:p>
        </p:txBody>
      </p:sp>
      <p:sp>
        <p:nvSpPr>
          <p:cNvPr id="20" name="Title 1"/>
          <p:cNvSpPr>
            <a:spLocks noGrp="1"/>
          </p:cNvSpPr>
          <p:nvPr>
            <p:ph type="ctrTitle" hasCustomPrompt="1"/>
          </p:nvPr>
        </p:nvSpPr>
        <p:spPr>
          <a:xfrm>
            <a:off x="567687" y="3519969"/>
            <a:ext cx="11120203" cy="859640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90000"/>
              </a:lnSpc>
              <a:buFont typeface="Arial" pitchFamily="34" charset="0"/>
              <a:buNone/>
              <a:defRPr sz="5333" b="0" i="0" spc="0" baseline="0">
                <a:solidFill>
                  <a:schemeClr val="tx1"/>
                </a:solidFill>
                <a:latin typeface="+mj-lt"/>
                <a:cs typeface="CiscoSansTT ExtraLight"/>
              </a:defRPr>
            </a:lvl1pPr>
          </a:lstStyle>
          <a:p>
            <a:r>
              <a:rPr lang="en-GB"/>
              <a:t>Presentation Title Goes Here</a:t>
            </a:r>
            <a:endParaRPr lang="en-US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A2206E5F-63B3-1744-ADDB-1FE4D29F728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42106" y="441785"/>
            <a:ext cx="787183" cy="418192"/>
          </a:xfrm>
          <a:custGeom>
            <a:avLst/>
            <a:gdLst>
              <a:gd name="T0" fmla="*/ 2671 w 3456"/>
              <a:gd name="T1" fmla="*/ 1521 h 1834"/>
              <a:gd name="T2" fmla="*/ 2857 w 3456"/>
              <a:gd name="T3" fmla="*/ 1677 h 1834"/>
              <a:gd name="T4" fmla="*/ 2975 w 3456"/>
              <a:gd name="T5" fmla="*/ 1465 h 1834"/>
              <a:gd name="T6" fmla="*/ 1129 w 3456"/>
              <a:gd name="T7" fmla="*/ 1823 h 1834"/>
              <a:gd name="T8" fmla="*/ 3082 w 3456"/>
              <a:gd name="T9" fmla="*/ 1330 h 1834"/>
              <a:gd name="T10" fmla="*/ 3082 w 3456"/>
              <a:gd name="T11" fmla="*/ 1712 h 1834"/>
              <a:gd name="T12" fmla="*/ 2700 w 3456"/>
              <a:gd name="T13" fmla="*/ 1809 h 1834"/>
              <a:gd name="T14" fmla="*/ 2513 w 3456"/>
              <a:gd name="T15" fmla="*/ 1479 h 1834"/>
              <a:gd name="T16" fmla="*/ 2783 w 3456"/>
              <a:gd name="T17" fmla="*/ 1211 h 1834"/>
              <a:gd name="T18" fmla="*/ 2351 w 3456"/>
              <a:gd name="T19" fmla="*/ 1392 h 1834"/>
              <a:gd name="T20" fmla="*/ 2136 w 3456"/>
              <a:gd name="T21" fmla="*/ 1381 h 1834"/>
              <a:gd name="T22" fmla="*/ 2093 w 3456"/>
              <a:gd name="T23" fmla="*/ 1625 h 1834"/>
              <a:gd name="T24" fmla="*/ 2335 w 3456"/>
              <a:gd name="T25" fmla="*/ 1658 h 1834"/>
              <a:gd name="T26" fmla="*/ 2174 w 3456"/>
              <a:gd name="T27" fmla="*/ 1832 h 1834"/>
              <a:gd name="T28" fmla="*/ 1903 w 3456"/>
              <a:gd name="T29" fmla="*/ 1605 h 1834"/>
              <a:gd name="T30" fmla="*/ 2047 w 3456"/>
              <a:gd name="T31" fmla="*/ 1249 h 1834"/>
              <a:gd name="T32" fmla="*/ 748 w 3456"/>
              <a:gd name="T33" fmla="*/ 1223 h 1834"/>
              <a:gd name="T34" fmla="*/ 642 w 3456"/>
              <a:gd name="T35" fmla="*/ 1359 h 1834"/>
              <a:gd name="T36" fmla="*/ 479 w 3456"/>
              <a:gd name="T37" fmla="*/ 1550 h 1834"/>
              <a:gd name="T38" fmla="*/ 697 w 3456"/>
              <a:gd name="T39" fmla="*/ 1676 h 1834"/>
              <a:gd name="T40" fmla="*/ 692 w 3456"/>
              <a:gd name="T41" fmla="*/ 1830 h 1834"/>
              <a:gd name="T42" fmla="*/ 370 w 3456"/>
              <a:gd name="T43" fmla="*/ 1710 h 1834"/>
              <a:gd name="T44" fmla="*/ 375 w 3456"/>
              <a:gd name="T45" fmla="*/ 1326 h 1834"/>
              <a:gd name="T46" fmla="*/ 1610 w 3456"/>
              <a:gd name="T47" fmla="*/ 1211 h 1834"/>
              <a:gd name="T48" fmla="*/ 1679 w 3456"/>
              <a:gd name="T49" fmla="*/ 1350 h 1834"/>
              <a:gd name="T50" fmla="*/ 1494 w 3456"/>
              <a:gd name="T51" fmla="*/ 1373 h 1834"/>
              <a:gd name="T52" fmla="*/ 1634 w 3456"/>
              <a:gd name="T53" fmla="*/ 1470 h 1834"/>
              <a:gd name="T54" fmla="*/ 1737 w 3456"/>
              <a:gd name="T55" fmla="*/ 1694 h 1834"/>
              <a:gd name="T56" fmla="*/ 1524 w 3456"/>
              <a:gd name="T57" fmla="*/ 1833 h 1834"/>
              <a:gd name="T58" fmla="*/ 1334 w 3456"/>
              <a:gd name="T59" fmla="*/ 1678 h 1834"/>
              <a:gd name="T60" fmla="*/ 1552 w 3456"/>
              <a:gd name="T61" fmla="*/ 1690 h 1834"/>
              <a:gd name="T62" fmla="*/ 1520 w 3456"/>
              <a:gd name="T63" fmla="*/ 1584 h 1834"/>
              <a:gd name="T64" fmla="*/ 1350 w 3456"/>
              <a:gd name="T65" fmla="*/ 1473 h 1834"/>
              <a:gd name="T66" fmla="*/ 1446 w 3456"/>
              <a:gd name="T67" fmla="*/ 1227 h 1834"/>
              <a:gd name="T68" fmla="*/ 3456 w 3456"/>
              <a:gd name="T69" fmla="*/ 569 h 1834"/>
              <a:gd name="T70" fmla="*/ 3328 w 3456"/>
              <a:gd name="T71" fmla="*/ 780 h 1834"/>
              <a:gd name="T72" fmla="*/ 3381 w 3456"/>
              <a:gd name="T73" fmla="*/ 493 h 1834"/>
              <a:gd name="T74" fmla="*/ 1793 w 3456"/>
              <a:gd name="T75" fmla="*/ 766 h 1834"/>
              <a:gd name="T76" fmla="*/ 1653 w 3456"/>
              <a:gd name="T77" fmla="*/ 727 h 1834"/>
              <a:gd name="T78" fmla="*/ 113 w 3456"/>
              <a:gd name="T79" fmla="*/ 503 h 1834"/>
              <a:gd name="T80" fmla="*/ 95 w 3456"/>
              <a:gd name="T81" fmla="*/ 801 h 1834"/>
              <a:gd name="T82" fmla="*/ 10 w 3456"/>
              <a:gd name="T83" fmla="*/ 531 h 1834"/>
              <a:gd name="T84" fmla="*/ 3040 w 3456"/>
              <a:gd name="T85" fmla="*/ 340 h 1834"/>
              <a:gd name="T86" fmla="*/ 2929 w 3456"/>
              <a:gd name="T87" fmla="*/ 793 h 1834"/>
              <a:gd name="T88" fmla="*/ 2947 w 3456"/>
              <a:gd name="T89" fmla="*/ 287 h 1834"/>
              <a:gd name="T90" fmla="*/ 2214 w 3456"/>
              <a:gd name="T91" fmla="*/ 748 h 1834"/>
              <a:gd name="T92" fmla="*/ 2069 w 3456"/>
              <a:gd name="T93" fmla="*/ 748 h 1834"/>
              <a:gd name="T94" fmla="*/ 1335 w 3456"/>
              <a:gd name="T95" fmla="*/ 287 h 1834"/>
              <a:gd name="T96" fmla="*/ 1353 w 3456"/>
              <a:gd name="T97" fmla="*/ 793 h 1834"/>
              <a:gd name="T98" fmla="*/ 1242 w 3456"/>
              <a:gd name="T99" fmla="*/ 340 h 1834"/>
              <a:gd name="T100" fmla="*/ 553 w 3456"/>
              <a:gd name="T101" fmla="*/ 322 h 1834"/>
              <a:gd name="T102" fmla="*/ 468 w 3456"/>
              <a:gd name="T103" fmla="*/ 801 h 1834"/>
              <a:gd name="T104" fmla="*/ 450 w 3456"/>
              <a:gd name="T105" fmla="*/ 295 h 1834"/>
              <a:gd name="T106" fmla="*/ 2630 w 3456"/>
              <a:gd name="T107" fmla="*/ 879 h 1834"/>
              <a:gd name="T108" fmla="*/ 2490 w 3456"/>
              <a:gd name="T109" fmla="*/ 917 h 1834"/>
              <a:gd name="T110" fmla="*/ 902 w 3456"/>
              <a:gd name="T111" fmla="*/ 0 h 1834"/>
              <a:gd name="T112" fmla="*/ 955 w 3456"/>
              <a:gd name="T113" fmla="*/ 931 h 1834"/>
              <a:gd name="T114" fmla="*/ 826 w 3456"/>
              <a:gd name="T115" fmla="*/ 75 h 1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56" h="1834">
                <a:moveTo>
                  <a:pt x="2828" y="1362"/>
                </a:moveTo>
                <a:lnTo>
                  <a:pt x="2798" y="1364"/>
                </a:lnTo>
                <a:lnTo>
                  <a:pt x="2771" y="1371"/>
                </a:lnTo>
                <a:lnTo>
                  <a:pt x="2747" y="1384"/>
                </a:lnTo>
                <a:lnTo>
                  <a:pt x="2725" y="1400"/>
                </a:lnTo>
                <a:lnTo>
                  <a:pt x="2706" y="1419"/>
                </a:lnTo>
                <a:lnTo>
                  <a:pt x="2691" y="1441"/>
                </a:lnTo>
                <a:lnTo>
                  <a:pt x="2680" y="1465"/>
                </a:lnTo>
                <a:lnTo>
                  <a:pt x="2674" y="1492"/>
                </a:lnTo>
                <a:lnTo>
                  <a:pt x="2671" y="1521"/>
                </a:lnTo>
                <a:lnTo>
                  <a:pt x="2674" y="1549"/>
                </a:lnTo>
                <a:lnTo>
                  <a:pt x="2680" y="1577"/>
                </a:lnTo>
                <a:lnTo>
                  <a:pt x="2691" y="1601"/>
                </a:lnTo>
                <a:lnTo>
                  <a:pt x="2706" y="1623"/>
                </a:lnTo>
                <a:lnTo>
                  <a:pt x="2725" y="1642"/>
                </a:lnTo>
                <a:lnTo>
                  <a:pt x="2747" y="1658"/>
                </a:lnTo>
                <a:lnTo>
                  <a:pt x="2771" y="1669"/>
                </a:lnTo>
                <a:lnTo>
                  <a:pt x="2798" y="1677"/>
                </a:lnTo>
                <a:lnTo>
                  <a:pt x="2828" y="1680"/>
                </a:lnTo>
                <a:lnTo>
                  <a:pt x="2857" y="1677"/>
                </a:lnTo>
                <a:lnTo>
                  <a:pt x="2883" y="1669"/>
                </a:lnTo>
                <a:lnTo>
                  <a:pt x="2908" y="1658"/>
                </a:lnTo>
                <a:lnTo>
                  <a:pt x="2930" y="1642"/>
                </a:lnTo>
                <a:lnTo>
                  <a:pt x="2948" y="1623"/>
                </a:lnTo>
                <a:lnTo>
                  <a:pt x="2964" y="1601"/>
                </a:lnTo>
                <a:lnTo>
                  <a:pt x="2975" y="1577"/>
                </a:lnTo>
                <a:lnTo>
                  <a:pt x="2982" y="1549"/>
                </a:lnTo>
                <a:lnTo>
                  <a:pt x="2985" y="1521"/>
                </a:lnTo>
                <a:lnTo>
                  <a:pt x="2982" y="1492"/>
                </a:lnTo>
                <a:lnTo>
                  <a:pt x="2975" y="1465"/>
                </a:lnTo>
                <a:lnTo>
                  <a:pt x="2964" y="1441"/>
                </a:lnTo>
                <a:lnTo>
                  <a:pt x="2948" y="1419"/>
                </a:lnTo>
                <a:lnTo>
                  <a:pt x="2930" y="1400"/>
                </a:lnTo>
                <a:lnTo>
                  <a:pt x="2908" y="1384"/>
                </a:lnTo>
                <a:lnTo>
                  <a:pt x="2883" y="1371"/>
                </a:lnTo>
                <a:lnTo>
                  <a:pt x="2857" y="1364"/>
                </a:lnTo>
                <a:lnTo>
                  <a:pt x="2828" y="1362"/>
                </a:lnTo>
                <a:close/>
                <a:moveTo>
                  <a:pt x="977" y="1218"/>
                </a:moveTo>
                <a:lnTo>
                  <a:pt x="1129" y="1218"/>
                </a:lnTo>
                <a:lnTo>
                  <a:pt x="1129" y="1823"/>
                </a:lnTo>
                <a:lnTo>
                  <a:pt x="977" y="1823"/>
                </a:lnTo>
                <a:lnTo>
                  <a:pt x="977" y="1218"/>
                </a:lnTo>
                <a:close/>
                <a:moveTo>
                  <a:pt x="2828" y="1208"/>
                </a:moveTo>
                <a:lnTo>
                  <a:pt x="2873" y="1211"/>
                </a:lnTo>
                <a:lnTo>
                  <a:pt x="2916" y="1219"/>
                </a:lnTo>
                <a:lnTo>
                  <a:pt x="2955" y="1232"/>
                </a:lnTo>
                <a:lnTo>
                  <a:pt x="2992" y="1251"/>
                </a:lnTo>
                <a:lnTo>
                  <a:pt x="3026" y="1273"/>
                </a:lnTo>
                <a:lnTo>
                  <a:pt x="3056" y="1299"/>
                </a:lnTo>
                <a:lnTo>
                  <a:pt x="3082" y="1330"/>
                </a:lnTo>
                <a:lnTo>
                  <a:pt x="3104" y="1363"/>
                </a:lnTo>
                <a:lnTo>
                  <a:pt x="3121" y="1398"/>
                </a:lnTo>
                <a:lnTo>
                  <a:pt x="3134" y="1437"/>
                </a:lnTo>
                <a:lnTo>
                  <a:pt x="3142" y="1479"/>
                </a:lnTo>
                <a:lnTo>
                  <a:pt x="3145" y="1521"/>
                </a:lnTo>
                <a:lnTo>
                  <a:pt x="3142" y="1563"/>
                </a:lnTo>
                <a:lnTo>
                  <a:pt x="3134" y="1604"/>
                </a:lnTo>
                <a:lnTo>
                  <a:pt x="3121" y="1642"/>
                </a:lnTo>
                <a:lnTo>
                  <a:pt x="3104" y="1679"/>
                </a:lnTo>
                <a:lnTo>
                  <a:pt x="3082" y="1712"/>
                </a:lnTo>
                <a:lnTo>
                  <a:pt x="3056" y="1742"/>
                </a:lnTo>
                <a:lnTo>
                  <a:pt x="3026" y="1769"/>
                </a:lnTo>
                <a:lnTo>
                  <a:pt x="2992" y="1791"/>
                </a:lnTo>
                <a:lnTo>
                  <a:pt x="2955" y="1809"/>
                </a:lnTo>
                <a:lnTo>
                  <a:pt x="2916" y="1822"/>
                </a:lnTo>
                <a:lnTo>
                  <a:pt x="2873" y="1831"/>
                </a:lnTo>
                <a:lnTo>
                  <a:pt x="2828" y="1834"/>
                </a:lnTo>
                <a:lnTo>
                  <a:pt x="2783" y="1831"/>
                </a:lnTo>
                <a:lnTo>
                  <a:pt x="2740" y="1822"/>
                </a:lnTo>
                <a:lnTo>
                  <a:pt x="2700" y="1809"/>
                </a:lnTo>
                <a:lnTo>
                  <a:pt x="2663" y="1791"/>
                </a:lnTo>
                <a:lnTo>
                  <a:pt x="2630" y="1769"/>
                </a:lnTo>
                <a:lnTo>
                  <a:pt x="2599" y="1742"/>
                </a:lnTo>
                <a:lnTo>
                  <a:pt x="2573" y="1712"/>
                </a:lnTo>
                <a:lnTo>
                  <a:pt x="2551" y="1679"/>
                </a:lnTo>
                <a:lnTo>
                  <a:pt x="2534" y="1642"/>
                </a:lnTo>
                <a:lnTo>
                  <a:pt x="2521" y="1604"/>
                </a:lnTo>
                <a:lnTo>
                  <a:pt x="2513" y="1563"/>
                </a:lnTo>
                <a:lnTo>
                  <a:pt x="2510" y="1521"/>
                </a:lnTo>
                <a:lnTo>
                  <a:pt x="2513" y="1479"/>
                </a:lnTo>
                <a:lnTo>
                  <a:pt x="2521" y="1437"/>
                </a:lnTo>
                <a:lnTo>
                  <a:pt x="2534" y="1398"/>
                </a:lnTo>
                <a:lnTo>
                  <a:pt x="2551" y="1363"/>
                </a:lnTo>
                <a:lnTo>
                  <a:pt x="2573" y="1330"/>
                </a:lnTo>
                <a:lnTo>
                  <a:pt x="2599" y="1299"/>
                </a:lnTo>
                <a:lnTo>
                  <a:pt x="2630" y="1273"/>
                </a:lnTo>
                <a:lnTo>
                  <a:pt x="2663" y="1251"/>
                </a:lnTo>
                <a:lnTo>
                  <a:pt x="2700" y="1232"/>
                </a:lnTo>
                <a:lnTo>
                  <a:pt x="2740" y="1219"/>
                </a:lnTo>
                <a:lnTo>
                  <a:pt x="2783" y="1211"/>
                </a:lnTo>
                <a:lnTo>
                  <a:pt x="2828" y="1208"/>
                </a:lnTo>
                <a:close/>
                <a:moveTo>
                  <a:pt x="2213" y="1208"/>
                </a:moveTo>
                <a:lnTo>
                  <a:pt x="2242" y="1209"/>
                </a:lnTo>
                <a:lnTo>
                  <a:pt x="2268" y="1211"/>
                </a:lnTo>
                <a:lnTo>
                  <a:pt x="2292" y="1215"/>
                </a:lnTo>
                <a:lnTo>
                  <a:pt x="2312" y="1219"/>
                </a:lnTo>
                <a:lnTo>
                  <a:pt x="2329" y="1223"/>
                </a:lnTo>
                <a:lnTo>
                  <a:pt x="2343" y="1227"/>
                </a:lnTo>
                <a:lnTo>
                  <a:pt x="2351" y="1230"/>
                </a:lnTo>
                <a:lnTo>
                  <a:pt x="2351" y="1392"/>
                </a:lnTo>
                <a:lnTo>
                  <a:pt x="2346" y="1389"/>
                </a:lnTo>
                <a:lnTo>
                  <a:pt x="2335" y="1384"/>
                </a:lnTo>
                <a:lnTo>
                  <a:pt x="2321" y="1377"/>
                </a:lnTo>
                <a:lnTo>
                  <a:pt x="2302" y="1371"/>
                </a:lnTo>
                <a:lnTo>
                  <a:pt x="2279" y="1365"/>
                </a:lnTo>
                <a:lnTo>
                  <a:pt x="2253" y="1360"/>
                </a:lnTo>
                <a:lnTo>
                  <a:pt x="2223" y="1359"/>
                </a:lnTo>
                <a:lnTo>
                  <a:pt x="2192" y="1362"/>
                </a:lnTo>
                <a:lnTo>
                  <a:pt x="2163" y="1369"/>
                </a:lnTo>
                <a:lnTo>
                  <a:pt x="2136" y="1381"/>
                </a:lnTo>
                <a:lnTo>
                  <a:pt x="2113" y="1396"/>
                </a:lnTo>
                <a:lnTo>
                  <a:pt x="2095" y="1415"/>
                </a:lnTo>
                <a:lnTo>
                  <a:pt x="2079" y="1437"/>
                </a:lnTo>
                <a:lnTo>
                  <a:pt x="2067" y="1463"/>
                </a:lnTo>
                <a:lnTo>
                  <a:pt x="2060" y="1490"/>
                </a:lnTo>
                <a:lnTo>
                  <a:pt x="2058" y="1521"/>
                </a:lnTo>
                <a:lnTo>
                  <a:pt x="2060" y="1550"/>
                </a:lnTo>
                <a:lnTo>
                  <a:pt x="2066" y="1578"/>
                </a:lnTo>
                <a:lnTo>
                  <a:pt x="2078" y="1602"/>
                </a:lnTo>
                <a:lnTo>
                  <a:pt x="2093" y="1625"/>
                </a:lnTo>
                <a:lnTo>
                  <a:pt x="2112" y="1644"/>
                </a:lnTo>
                <a:lnTo>
                  <a:pt x="2135" y="1660"/>
                </a:lnTo>
                <a:lnTo>
                  <a:pt x="2162" y="1672"/>
                </a:lnTo>
                <a:lnTo>
                  <a:pt x="2191" y="1679"/>
                </a:lnTo>
                <a:lnTo>
                  <a:pt x="2223" y="1682"/>
                </a:lnTo>
                <a:lnTo>
                  <a:pt x="2253" y="1680"/>
                </a:lnTo>
                <a:lnTo>
                  <a:pt x="2279" y="1676"/>
                </a:lnTo>
                <a:lnTo>
                  <a:pt x="2301" y="1671"/>
                </a:lnTo>
                <a:lnTo>
                  <a:pt x="2321" y="1664"/>
                </a:lnTo>
                <a:lnTo>
                  <a:pt x="2335" y="1658"/>
                </a:lnTo>
                <a:lnTo>
                  <a:pt x="2346" y="1653"/>
                </a:lnTo>
                <a:lnTo>
                  <a:pt x="2351" y="1649"/>
                </a:lnTo>
                <a:lnTo>
                  <a:pt x="2351" y="1812"/>
                </a:lnTo>
                <a:lnTo>
                  <a:pt x="2339" y="1816"/>
                </a:lnTo>
                <a:lnTo>
                  <a:pt x="2322" y="1820"/>
                </a:lnTo>
                <a:lnTo>
                  <a:pt x="2300" y="1826"/>
                </a:lnTo>
                <a:lnTo>
                  <a:pt x="2275" y="1830"/>
                </a:lnTo>
                <a:lnTo>
                  <a:pt x="2245" y="1833"/>
                </a:lnTo>
                <a:lnTo>
                  <a:pt x="2213" y="1834"/>
                </a:lnTo>
                <a:lnTo>
                  <a:pt x="2174" y="1832"/>
                </a:lnTo>
                <a:lnTo>
                  <a:pt x="2136" y="1826"/>
                </a:lnTo>
                <a:lnTo>
                  <a:pt x="2100" y="1815"/>
                </a:lnTo>
                <a:lnTo>
                  <a:pt x="2065" y="1801"/>
                </a:lnTo>
                <a:lnTo>
                  <a:pt x="2033" y="1783"/>
                </a:lnTo>
                <a:lnTo>
                  <a:pt x="2002" y="1762"/>
                </a:lnTo>
                <a:lnTo>
                  <a:pt x="1975" y="1737"/>
                </a:lnTo>
                <a:lnTo>
                  <a:pt x="1952" y="1710"/>
                </a:lnTo>
                <a:lnTo>
                  <a:pt x="1931" y="1678"/>
                </a:lnTo>
                <a:lnTo>
                  <a:pt x="1915" y="1643"/>
                </a:lnTo>
                <a:lnTo>
                  <a:pt x="1903" y="1605"/>
                </a:lnTo>
                <a:lnTo>
                  <a:pt x="1896" y="1564"/>
                </a:lnTo>
                <a:lnTo>
                  <a:pt x="1892" y="1521"/>
                </a:lnTo>
                <a:lnTo>
                  <a:pt x="1896" y="1477"/>
                </a:lnTo>
                <a:lnTo>
                  <a:pt x="1904" y="1434"/>
                </a:lnTo>
                <a:lnTo>
                  <a:pt x="1917" y="1395"/>
                </a:lnTo>
                <a:lnTo>
                  <a:pt x="1934" y="1359"/>
                </a:lnTo>
                <a:lnTo>
                  <a:pt x="1957" y="1326"/>
                </a:lnTo>
                <a:lnTo>
                  <a:pt x="1984" y="1296"/>
                </a:lnTo>
                <a:lnTo>
                  <a:pt x="2014" y="1271"/>
                </a:lnTo>
                <a:lnTo>
                  <a:pt x="2047" y="1249"/>
                </a:lnTo>
                <a:lnTo>
                  <a:pt x="2085" y="1231"/>
                </a:lnTo>
                <a:lnTo>
                  <a:pt x="2125" y="1218"/>
                </a:lnTo>
                <a:lnTo>
                  <a:pt x="2168" y="1211"/>
                </a:lnTo>
                <a:lnTo>
                  <a:pt x="2213" y="1208"/>
                </a:lnTo>
                <a:close/>
                <a:moveTo>
                  <a:pt x="630" y="1208"/>
                </a:moveTo>
                <a:lnTo>
                  <a:pt x="660" y="1209"/>
                </a:lnTo>
                <a:lnTo>
                  <a:pt x="687" y="1211"/>
                </a:lnTo>
                <a:lnTo>
                  <a:pt x="711" y="1215"/>
                </a:lnTo>
                <a:lnTo>
                  <a:pt x="731" y="1219"/>
                </a:lnTo>
                <a:lnTo>
                  <a:pt x="748" y="1223"/>
                </a:lnTo>
                <a:lnTo>
                  <a:pt x="760" y="1227"/>
                </a:lnTo>
                <a:lnTo>
                  <a:pt x="769" y="1230"/>
                </a:lnTo>
                <a:lnTo>
                  <a:pt x="769" y="1392"/>
                </a:lnTo>
                <a:lnTo>
                  <a:pt x="763" y="1389"/>
                </a:lnTo>
                <a:lnTo>
                  <a:pt x="754" y="1384"/>
                </a:lnTo>
                <a:lnTo>
                  <a:pt x="739" y="1377"/>
                </a:lnTo>
                <a:lnTo>
                  <a:pt x="721" y="1371"/>
                </a:lnTo>
                <a:lnTo>
                  <a:pt x="697" y="1365"/>
                </a:lnTo>
                <a:lnTo>
                  <a:pt x="671" y="1360"/>
                </a:lnTo>
                <a:lnTo>
                  <a:pt x="642" y="1359"/>
                </a:lnTo>
                <a:lnTo>
                  <a:pt x="611" y="1362"/>
                </a:lnTo>
                <a:lnTo>
                  <a:pt x="581" y="1369"/>
                </a:lnTo>
                <a:lnTo>
                  <a:pt x="555" y="1381"/>
                </a:lnTo>
                <a:lnTo>
                  <a:pt x="532" y="1396"/>
                </a:lnTo>
                <a:lnTo>
                  <a:pt x="513" y="1415"/>
                </a:lnTo>
                <a:lnTo>
                  <a:pt x="497" y="1437"/>
                </a:lnTo>
                <a:lnTo>
                  <a:pt x="485" y="1463"/>
                </a:lnTo>
                <a:lnTo>
                  <a:pt x="479" y="1490"/>
                </a:lnTo>
                <a:lnTo>
                  <a:pt x="475" y="1521"/>
                </a:lnTo>
                <a:lnTo>
                  <a:pt x="479" y="1550"/>
                </a:lnTo>
                <a:lnTo>
                  <a:pt x="485" y="1578"/>
                </a:lnTo>
                <a:lnTo>
                  <a:pt x="496" y="1602"/>
                </a:lnTo>
                <a:lnTo>
                  <a:pt x="512" y="1625"/>
                </a:lnTo>
                <a:lnTo>
                  <a:pt x="531" y="1644"/>
                </a:lnTo>
                <a:lnTo>
                  <a:pt x="554" y="1660"/>
                </a:lnTo>
                <a:lnTo>
                  <a:pt x="580" y="1672"/>
                </a:lnTo>
                <a:lnTo>
                  <a:pt x="610" y="1679"/>
                </a:lnTo>
                <a:lnTo>
                  <a:pt x="642" y="1682"/>
                </a:lnTo>
                <a:lnTo>
                  <a:pt x="671" y="1680"/>
                </a:lnTo>
                <a:lnTo>
                  <a:pt x="697" y="1676"/>
                </a:lnTo>
                <a:lnTo>
                  <a:pt x="719" y="1671"/>
                </a:lnTo>
                <a:lnTo>
                  <a:pt x="738" y="1664"/>
                </a:lnTo>
                <a:lnTo>
                  <a:pt x="753" y="1658"/>
                </a:lnTo>
                <a:lnTo>
                  <a:pt x="763" y="1653"/>
                </a:lnTo>
                <a:lnTo>
                  <a:pt x="769" y="1649"/>
                </a:lnTo>
                <a:lnTo>
                  <a:pt x="769" y="1812"/>
                </a:lnTo>
                <a:lnTo>
                  <a:pt x="757" y="1816"/>
                </a:lnTo>
                <a:lnTo>
                  <a:pt x="740" y="1820"/>
                </a:lnTo>
                <a:lnTo>
                  <a:pt x="718" y="1826"/>
                </a:lnTo>
                <a:lnTo>
                  <a:pt x="692" y="1830"/>
                </a:lnTo>
                <a:lnTo>
                  <a:pt x="663" y="1833"/>
                </a:lnTo>
                <a:lnTo>
                  <a:pt x="630" y="1834"/>
                </a:lnTo>
                <a:lnTo>
                  <a:pt x="592" y="1832"/>
                </a:lnTo>
                <a:lnTo>
                  <a:pt x="554" y="1826"/>
                </a:lnTo>
                <a:lnTo>
                  <a:pt x="518" y="1815"/>
                </a:lnTo>
                <a:lnTo>
                  <a:pt x="484" y="1801"/>
                </a:lnTo>
                <a:lnTo>
                  <a:pt x="451" y="1783"/>
                </a:lnTo>
                <a:lnTo>
                  <a:pt x="421" y="1762"/>
                </a:lnTo>
                <a:lnTo>
                  <a:pt x="394" y="1737"/>
                </a:lnTo>
                <a:lnTo>
                  <a:pt x="370" y="1710"/>
                </a:lnTo>
                <a:lnTo>
                  <a:pt x="350" y="1678"/>
                </a:lnTo>
                <a:lnTo>
                  <a:pt x="333" y="1643"/>
                </a:lnTo>
                <a:lnTo>
                  <a:pt x="322" y="1605"/>
                </a:lnTo>
                <a:lnTo>
                  <a:pt x="314" y="1564"/>
                </a:lnTo>
                <a:lnTo>
                  <a:pt x="311" y="1521"/>
                </a:lnTo>
                <a:lnTo>
                  <a:pt x="314" y="1477"/>
                </a:lnTo>
                <a:lnTo>
                  <a:pt x="323" y="1434"/>
                </a:lnTo>
                <a:lnTo>
                  <a:pt x="335" y="1395"/>
                </a:lnTo>
                <a:lnTo>
                  <a:pt x="353" y="1359"/>
                </a:lnTo>
                <a:lnTo>
                  <a:pt x="375" y="1326"/>
                </a:lnTo>
                <a:lnTo>
                  <a:pt x="402" y="1296"/>
                </a:lnTo>
                <a:lnTo>
                  <a:pt x="433" y="1271"/>
                </a:lnTo>
                <a:lnTo>
                  <a:pt x="466" y="1249"/>
                </a:lnTo>
                <a:lnTo>
                  <a:pt x="503" y="1231"/>
                </a:lnTo>
                <a:lnTo>
                  <a:pt x="544" y="1218"/>
                </a:lnTo>
                <a:lnTo>
                  <a:pt x="585" y="1211"/>
                </a:lnTo>
                <a:lnTo>
                  <a:pt x="630" y="1208"/>
                </a:lnTo>
                <a:close/>
                <a:moveTo>
                  <a:pt x="1556" y="1208"/>
                </a:moveTo>
                <a:lnTo>
                  <a:pt x="1583" y="1209"/>
                </a:lnTo>
                <a:lnTo>
                  <a:pt x="1610" y="1211"/>
                </a:lnTo>
                <a:lnTo>
                  <a:pt x="1634" y="1213"/>
                </a:lnTo>
                <a:lnTo>
                  <a:pt x="1656" y="1217"/>
                </a:lnTo>
                <a:lnTo>
                  <a:pt x="1675" y="1220"/>
                </a:lnTo>
                <a:lnTo>
                  <a:pt x="1689" y="1223"/>
                </a:lnTo>
                <a:lnTo>
                  <a:pt x="1699" y="1226"/>
                </a:lnTo>
                <a:lnTo>
                  <a:pt x="1704" y="1227"/>
                </a:lnTo>
                <a:lnTo>
                  <a:pt x="1704" y="1356"/>
                </a:lnTo>
                <a:lnTo>
                  <a:pt x="1700" y="1355"/>
                </a:lnTo>
                <a:lnTo>
                  <a:pt x="1691" y="1353"/>
                </a:lnTo>
                <a:lnTo>
                  <a:pt x="1679" y="1350"/>
                </a:lnTo>
                <a:lnTo>
                  <a:pt x="1663" y="1347"/>
                </a:lnTo>
                <a:lnTo>
                  <a:pt x="1645" y="1343"/>
                </a:lnTo>
                <a:lnTo>
                  <a:pt x="1625" y="1340"/>
                </a:lnTo>
                <a:lnTo>
                  <a:pt x="1605" y="1338"/>
                </a:lnTo>
                <a:lnTo>
                  <a:pt x="1586" y="1337"/>
                </a:lnTo>
                <a:lnTo>
                  <a:pt x="1557" y="1339"/>
                </a:lnTo>
                <a:lnTo>
                  <a:pt x="1534" y="1344"/>
                </a:lnTo>
                <a:lnTo>
                  <a:pt x="1515" y="1351"/>
                </a:lnTo>
                <a:lnTo>
                  <a:pt x="1502" y="1362"/>
                </a:lnTo>
                <a:lnTo>
                  <a:pt x="1494" y="1373"/>
                </a:lnTo>
                <a:lnTo>
                  <a:pt x="1491" y="1387"/>
                </a:lnTo>
                <a:lnTo>
                  <a:pt x="1494" y="1402"/>
                </a:lnTo>
                <a:lnTo>
                  <a:pt x="1501" y="1413"/>
                </a:lnTo>
                <a:lnTo>
                  <a:pt x="1511" y="1423"/>
                </a:lnTo>
                <a:lnTo>
                  <a:pt x="1523" y="1430"/>
                </a:lnTo>
                <a:lnTo>
                  <a:pt x="1536" y="1436"/>
                </a:lnTo>
                <a:lnTo>
                  <a:pt x="1549" y="1441"/>
                </a:lnTo>
                <a:lnTo>
                  <a:pt x="1560" y="1445"/>
                </a:lnTo>
                <a:lnTo>
                  <a:pt x="1602" y="1458"/>
                </a:lnTo>
                <a:lnTo>
                  <a:pt x="1634" y="1470"/>
                </a:lnTo>
                <a:lnTo>
                  <a:pt x="1661" y="1484"/>
                </a:lnTo>
                <a:lnTo>
                  <a:pt x="1684" y="1501"/>
                </a:lnTo>
                <a:lnTo>
                  <a:pt x="1703" y="1519"/>
                </a:lnTo>
                <a:lnTo>
                  <a:pt x="1719" y="1539"/>
                </a:lnTo>
                <a:lnTo>
                  <a:pt x="1731" y="1560"/>
                </a:lnTo>
                <a:lnTo>
                  <a:pt x="1740" y="1583"/>
                </a:lnTo>
                <a:lnTo>
                  <a:pt x="1745" y="1606"/>
                </a:lnTo>
                <a:lnTo>
                  <a:pt x="1746" y="1630"/>
                </a:lnTo>
                <a:lnTo>
                  <a:pt x="1744" y="1664"/>
                </a:lnTo>
                <a:lnTo>
                  <a:pt x="1737" y="1694"/>
                </a:lnTo>
                <a:lnTo>
                  <a:pt x="1727" y="1720"/>
                </a:lnTo>
                <a:lnTo>
                  <a:pt x="1712" y="1744"/>
                </a:lnTo>
                <a:lnTo>
                  <a:pt x="1696" y="1764"/>
                </a:lnTo>
                <a:lnTo>
                  <a:pt x="1676" y="1781"/>
                </a:lnTo>
                <a:lnTo>
                  <a:pt x="1654" y="1796"/>
                </a:lnTo>
                <a:lnTo>
                  <a:pt x="1630" y="1809"/>
                </a:lnTo>
                <a:lnTo>
                  <a:pt x="1604" y="1818"/>
                </a:lnTo>
                <a:lnTo>
                  <a:pt x="1578" y="1826"/>
                </a:lnTo>
                <a:lnTo>
                  <a:pt x="1551" y="1830"/>
                </a:lnTo>
                <a:lnTo>
                  <a:pt x="1524" y="1833"/>
                </a:lnTo>
                <a:lnTo>
                  <a:pt x="1498" y="1834"/>
                </a:lnTo>
                <a:lnTo>
                  <a:pt x="1467" y="1833"/>
                </a:lnTo>
                <a:lnTo>
                  <a:pt x="1439" y="1832"/>
                </a:lnTo>
                <a:lnTo>
                  <a:pt x="1412" y="1829"/>
                </a:lnTo>
                <a:lnTo>
                  <a:pt x="1388" y="1827"/>
                </a:lnTo>
                <a:lnTo>
                  <a:pt x="1368" y="1823"/>
                </a:lnTo>
                <a:lnTo>
                  <a:pt x="1351" y="1820"/>
                </a:lnTo>
                <a:lnTo>
                  <a:pt x="1339" y="1818"/>
                </a:lnTo>
                <a:lnTo>
                  <a:pt x="1334" y="1817"/>
                </a:lnTo>
                <a:lnTo>
                  <a:pt x="1334" y="1678"/>
                </a:lnTo>
                <a:lnTo>
                  <a:pt x="1343" y="1680"/>
                </a:lnTo>
                <a:lnTo>
                  <a:pt x="1356" y="1684"/>
                </a:lnTo>
                <a:lnTo>
                  <a:pt x="1375" y="1688"/>
                </a:lnTo>
                <a:lnTo>
                  <a:pt x="1397" y="1693"/>
                </a:lnTo>
                <a:lnTo>
                  <a:pt x="1422" y="1697"/>
                </a:lnTo>
                <a:lnTo>
                  <a:pt x="1448" y="1700"/>
                </a:lnTo>
                <a:lnTo>
                  <a:pt x="1477" y="1701"/>
                </a:lnTo>
                <a:lnTo>
                  <a:pt x="1507" y="1699"/>
                </a:lnTo>
                <a:lnTo>
                  <a:pt x="1531" y="1696"/>
                </a:lnTo>
                <a:lnTo>
                  <a:pt x="1552" y="1690"/>
                </a:lnTo>
                <a:lnTo>
                  <a:pt x="1568" y="1681"/>
                </a:lnTo>
                <a:lnTo>
                  <a:pt x="1578" y="1671"/>
                </a:lnTo>
                <a:lnTo>
                  <a:pt x="1585" y="1658"/>
                </a:lnTo>
                <a:lnTo>
                  <a:pt x="1587" y="1644"/>
                </a:lnTo>
                <a:lnTo>
                  <a:pt x="1585" y="1629"/>
                </a:lnTo>
                <a:lnTo>
                  <a:pt x="1578" y="1618"/>
                </a:lnTo>
                <a:lnTo>
                  <a:pt x="1567" y="1607"/>
                </a:lnTo>
                <a:lnTo>
                  <a:pt x="1553" y="1598"/>
                </a:lnTo>
                <a:lnTo>
                  <a:pt x="1537" y="1590"/>
                </a:lnTo>
                <a:lnTo>
                  <a:pt x="1520" y="1584"/>
                </a:lnTo>
                <a:lnTo>
                  <a:pt x="1509" y="1581"/>
                </a:lnTo>
                <a:lnTo>
                  <a:pt x="1498" y="1577"/>
                </a:lnTo>
                <a:lnTo>
                  <a:pt x="1487" y="1574"/>
                </a:lnTo>
                <a:lnTo>
                  <a:pt x="1462" y="1565"/>
                </a:lnTo>
                <a:lnTo>
                  <a:pt x="1439" y="1555"/>
                </a:lnTo>
                <a:lnTo>
                  <a:pt x="1416" y="1542"/>
                </a:lnTo>
                <a:lnTo>
                  <a:pt x="1396" y="1528"/>
                </a:lnTo>
                <a:lnTo>
                  <a:pt x="1378" y="1512"/>
                </a:lnTo>
                <a:lnTo>
                  <a:pt x="1363" y="1494"/>
                </a:lnTo>
                <a:lnTo>
                  <a:pt x="1350" y="1473"/>
                </a:lnTo>
                <a:lnTo>
                  <a:pt x="1341" y="1451"/>
                </a:lnTo>
                <a:lnTo>
                  <a:pt x="1334" y="1425"/>
                </a:lnTo>
                <a:lnTo>
                  <a:pt x="1332" y="1396"/>
                </a:lnTo>
                <a:lnTo>
                  <a:pt x="1334" y="1364"/>
                </a:lnTo>
                <a:lnTo>
                  <a:pt x="1342" y="1333"/>
                </a:lnTo>
                <a:lnTo>
                  <a:pt x="1354" y="1306"/>
                </a:lnTo>
                <a:lnTo>
                  <a:pt x="1371" y="1281"/>
                </a:lnTo>
                <a:lnTo>
                  <a:pt x="1392" y="1259"/>
                </a:lnTo>
                <a:lnTo>
                  <a:pt x="1417" y="1241"/>
                </a:lnTo>
                <a:lnTo>
                  <a:pt x="1446" y="1227"/>
                </a:lnTo>
                <a:lnTo>
                  <a:pt x="1479" y="1216"/>
                </a:lnTo>
                <a:lnTo>
                  <a:pt x="1515" y="1210"/>
                </a:lnTo>
                <a:lnTo>
                  <a:pt x="1556" y="1208"/>
                </a:lnTo>
                <a:close/>
                <a:moveTo>
                  <a:pt x="3381" y="493"/>
                </a:moveTo>
                <a:lnTo>
                  <a:pt x="3400" y="496"/>
                </a:lnTo>
                <a:lnTo>
                  <a:pt x="3418" y="503"/>
                </a:lnTo>
                <a:lnTo>
                  <a:pt x="3434" y="515"/>
                </a:lnTo>
                <a:lnTo>
                  <a:pt x="3446" y="531"/>
                </a:lnTo>
                <a:lnTo>
                  <a:pt x="3453" y="548"/>
                </a:lnTo>
                <a:lnTo>
                  <a:pt x="3456" y="569"/>
                </a:lnTo>
                <a:lnTo>
                  <a:pt x="3456" y="727"/>
                </a:lnTo>
                <a:lnTo>
                  <a:pt x="3453" y="748"/>
                </a:lnTo>
                <a:lnTo>
                  <a:pt x="3446" y="766"/>
                </a:lnTo>
                <a:lnTo>
                  <a:pt x="3434" y="780"/>
                </a:lnTo>
                <a:lnTo>
                  <a:pt x="3418" y="793"/>
                </a:lnTo>
                <a:lnTo>
                  <a:pt x="3400" y="801"/>
                </a:lnTo>
                <a:lnTo>
                  <a:pt x="3381" y="803"/>
                </a:lnTo>
                <a:lnTo>
                  <a:pt x="3361" y="801"/>
                </a:lnTo>
                <a:lnTo>
                  <a:pt x="3343" y="793"/>
                </a:lnTo>
                <a:lnTo>
                  <a:pt x="3328" y="780"/>
                </a:lnTo>
                <a:lnTo>
                  <a:pt x="3316" y="766"/>
                </a:lnTo>
                <a:lnTo>
                  <a:pt x="3308" y="748"/>
                </a:lnTo>
                <a:lnTo>
                  <a:pt x="3306" y="727"/>
                </a:lnTo>
                <a:lnTo>
                  <a:pt x="3306" y="569"/>
                </a:lnTo>
                <a:lnTo>
                  <a:pt x="3308" y="548"/>
                </a:lnTo>
                <a:lnTo>
                  <a:pt x="3316" y="531"/>
                </a:lnTo>
                <a:lnTo>
                  <a:pt x="3328" y="515"/>
                </a:lnTo>
                <a:lnTo>
                  <a:pt x="3343" y="503"/>
                </a:lnTo>
                <a:lnTo>
                  <a:pt x="3361" y="496"/>
                </a:lnTo>
                <a:lnTo>
                  <a:pt x="3381" y="493"/>
                </a:lnTo>
                <a:close/>
                <a:moveTo>
                  <a:pt x="1728" y="493"/>
                </a:moveTo>
                <a:lnTo>
                  <a:pt x="1748" y="496"/>
                </a:lnTo>
                <a:lnTo>
                  <a:pt x="1766" y="503"/>
                </a:lnTo>
                <a:lnTo>
                  <a:pt x="1781" y="515"/>
                </a:lnTo>
                <a:lnTo>
                  <a:pt x="1793" y="531"/>
                </a:lnTo>
                <a:lnTo>
                  <a:pt x="1800" y="548"/>
                </a:lnTo>
                <a:lnTo>
                  <a:pt x="1803" y="569"/>
                </a:lnTo>
                <a:lnTo>
                  <a:pt x="1803" y="727"/>
                </a:lnTo>
                <a:lnTo>
                  <a:pt x="1800" y="748"/>
                </a:lnTo>
                <a:lnTo>
                  <a:pt x="1793" y="766"/>
                </a:lnTo>
                <a:lnTo>
                  <a:pt x="1781" y="780"/>
                </a:lnTo>
                <a:lnTo>
                  <a:pt x="1766" y="793"/>
                </a:lnTo>
                <a:lnTo>
                  <a:pt x="1748" y="801"/>
                </a:lnTo>
                <a:lnTo>
                  <a:pt x="1728" y="803"/>
                </a:lnTo>
                <a:lnTo>
                  <a:pt x="1708" y="801"/>
                </a:lnTo>
                <a:lnTo>
                  <a:pt x="1690" y="793"/>
                </a:lnTo>
                <a:lnTo>
                  <a:pt x="1675" y="780"/>
                </a:lnTo>
                <a:lnTo>
                  <a:pt x="1663" y="766"/>
                </a:lnTo>
                <a:lnTo>
                  <a:pt x="1656" y="748"/>
                </a:lnTo>
                <a:lnTo>
                  <a:pt x="1653" y="727"/>
                </a:lnTo>
                <a:lnTo>
                  <a:pt x="1653" y="569"/>
                </a:lnTo>
                <a:lnTo>
                  <a:pt x="1656" y="548"/>
                </a:lnTo>
                <a:lnTo>
                  <a:pt x="1663" y="531"/>
                </a:lnTo>
                <a:lnTo>
                  <a:pt x="1675" y="515"/>
                </a:lnTo>
                <a:lnTo>
                  <a:pt x="1690" y="503"/>
                </a:lnTo>
                <a:lnTo>
                  <a:pt x="1708" y="496"/>
                </a:lnTo>
                <a:lnTo>
                  <a:pt x="1728" y="493"/>
                </a:lnTo>
                <a:close/>
                <a:moveTo>
                  <a:pt x="75" y="493"/>
                </a:moveTo>
                <a:lnTo>
                  <a:pt x="95" y="496"/>
                </a:lnTo>
                <a:lnTo>
                  <a:pt x="113" y="503"/>
                </a:lnTo>
                <a:lnTo>
                  <a:pt x="129" y="515"/>
                </a:lnTo>
                <a:lnTo>
                  <a:pt x="140" y="531"/>
                </a:lnTo>
                <a:lnTo>
                  <a:pt x="148" y="548"/>
                </a:lnTo>
                <a:lnTo>
                  <a:pt x="151" y="569"/>
                </a:lnTo>
                <a:lnTo>
                  <a:pt x="151" y="727"/>
                </a:lnTo>
                <a:lnTo>
                  <a:pt x="148" y="748"/>
                </a:lnTo>
                <a:lnTo>
                  <a:pt x="140" y="766"/>
                </a:lnTo>
                <a:lnTo>
                  <a:pt x="129" y="780"/>
                </a:lnTo>
                <a:lnTo>
                  <a:pt x="113" y="793"/>
                </a:lnTo>
                <a:lnTo>
                  <a:pt x="95" y="801"/>
                </a:lnTo>
                <a:lnTo>
                  <a:pt x="75" y="803"/>
                </a:lnTo>
                <a:lnTo>
                  <a:pt x="56" y="801"/>
                </a:lnTo>
                <a:lnTo>
                  <a:pt x="38" y="793"/>
                </a:lnTo>
                <a:lnTo>
                  <a:pt x="22" y="780"/>
                </a:lnTo>
                <a:lnTo>
                  <a:pt x="10" y="766"/>
                </a:lnTo>
                <a:lnTo>
                  <a:pt x="3" y="748"/>
                </a:lnTo>
                <a:lnTo>
                  <a:pt x="0" y="727"/>
                </a:lnTo>
                <a:lnTo>
                  <a:pt x="0" y="569"/>
                </a:lnTo>
                <a:lnTo>
                  <a:pt x="3" y="548"/>
                </a:lnTo>
                <a:lnTo>
                  <a:pt x="10" y="531"/>
                </a:lnTo>
                <a:lnTo>
                  <a:pt x="22" y="515"/>
                </a:lnTo>
                <a:lnTo>
                  <a:pt x="38" y="503"/>
                </a:lnTo>
                <a:lnTo>
                  <a:pt x="56" y="496"/>
                </a:lnTo>
                <a:lnTo>
                  <a:pt x="75" y="493"/>
                </a:lnTo>
                <a:close/>
                <a:moveTo>
                  <a:pt x="2968" y="285"/>
                </a:moveTo>
                <a:lnTo>
                  <a:pt x="2988" y="287"/>
                </a:lnTo>
                <a:lnTo>
                  <a:pt x="3006" y="295"/>
                </a:lnTo>
                <a:lnTo>
                  <a:pt x="3021" y="307"/>
                </a:lnTo>
                <a:lnTo>
                  <a:pt x="3033" y="322"/>
                </a:lnTo>
                <a:lnTo>
                  <a:pt x="3040" y="340"/>
                </a:lnTo>
                <a:lnTo>
                  <a:pt x="3043" y="360"/>
                </a:lnTo>
                <a:lnTo>
                  <a:pt x="3043" y="727"/>
                </a:lnTo>
                <a:lnTo>
                  <a:pt x="3040" y="748"/>
                </a:lnTo>
                <a:lnTo>
                  <a:pt x="3033" y="766"/>
                </a:lnTo>
                <a:lnTo>
                  <a:pt x="3021" y="780"/>
                </a:lnTo>
                <a:lnTo>
                  <a:pt x="3006" y="793"/>
                </a:lnTo>
                <a:lnTo>
                  <a:pt x="2988" y="801"/>
                </a:lnTo>
                <a:lnTo>
                  <a:pt x="2968" y="803"/>
                </a:lnTo>
                <a:lnTo>
                  <a:pt x="2947" y="801"/>
                </a:lnTo>
                <a:lnTo>
                  <a:pt x="2929" y="793"/>
                </a:lnTo>
                <a:lnTo>
                  <a:pt x="2915" y="780"/>
                </a:lnTo>
                <a:lnTo>
                  <a:pt x="2903" y="766"/>
                </a:lnTo>
                <a:lnTo>
                  <a:pt x="2895" y="748"/>
                </a:lnTo>
                <a:lnTo>
                  <a:pt x="2893" y="727"/>
                </a:lnTo>
                <a:lnTo>
                  <a:pt x="2893" y="360"/>
                </a:lnTo>
                <a:lnTo>
                  <a:pt x="2895" y="340"/>
                </a:lnTo>
                <a:lnTo>
                  <a:pt x="2903" y="322"/>
                </a:lnTo>
                <a:lnTo>
                  <a:pt x="2915" y="307"/>
                </a:lnTo>
                <a:lnTo>
                  <a:pt x="2929" y="295"/>
                </a:lnTo>
                <a:lnTo>
                  <a:pt x="2947" y="287"/>
                </a:lnTo>
                <a:lnTo>
                  <a:pt x="2968" y="285"/>
                </a:lnTo>
                <a:close/>
                <a:moveTo>
                  <a:pt x="2142" y="285"/>
                </a:moveTo>
                <a:lnTo>
                  <a:pt x="2162" y="287"/>
                </a:lnTo>
                <a:lnTo>
                  <a:pt x="2179" y="295"/>
                </a:lnTo>
                <a:lnTo>
                  <a:pt x="2194" y="307"/>
                </a:lnTo>
                <a:lnTo>
                  <a:pt x="2207" y="322"/>
                </a:lnTo>
                <a:lnTo>
                  <a:pt x="2214" y="340"/>
                </a:lnTo>
                <a:lnTo>
                  <a:pt x="2216" y="360"/>
                </a:lnTo>
                <a:lnTo>
                  <a:pt x="2216" y="727"/>
                </a:lnTo>
                <a:lnTo>
                  <a:pt x="2214" y="748"/>
                </a:lnTo>
                <a:lnTo>
                  <a:pt x="2207" y="766"/>
                </a:lnTo>
                <a:lnTo>
                  <a:pt x="2194" y="780"/>
                </a:lnTo>
                <a:lnTo>
                  <a:pt x="2179" y="793"/>
                </a:lnTo>
                <a:lnTo>
                  <a:pt x="2162" y="801"/>
                </a:lnTo>
                <a:lnTo>
                  <a:pt x="2142" y="803"/>
                </a:lnTo>
                <a:lnTo>
                  <a:pt x="2122" y="801"/>
                </a:lnTo>
                <a:lnTo>
                  <a:pt x="2104" y="793"/>
                </a:lnTo>
                <a:lnTo>
                  <a:pt x="2088" y="780"/>
                </a:lnTo>
                <a:lnTo>
                  <a:pt x="2077" y="766"/>
                </a:lnTo>
                <a:lnTo>
                  <a:pt x="2069" y="748"/>
                </a:lnTo>
                <a:lnTo>
                  <a:pt x="2066" y="727"/>
                </a:lnTo>
                <a:lnTo>
                  <a:pt x="2066" y="360"/>
                </a:lnTo>
                <a:lnTo>
                  <a:pt x="2069" y="340"/>
                </a:lnTo>
                <a:lnTo>
                  <a:pt x="2077" y="322"/>
                </a:lnTo>
                <a:lnTo>
                  <a:pt x="2088" y="307"/>
                </a:lnTo>
                <a:lnTo>
                  <a:pt x="2104" y="295"/>
                </a:lnTo>
                <a:lnTo>
                  <a:pt x="2122" y="287"/>
                </a:lnTo>
                <a:lnTo>
                  <a:pt x="2142" y="285"/>
                </a:lnTo>
                <a:close/>
                <a:moveTo>
                  <a:pt x="1315" y="285"/>
                </a:moveTo>
                <a:lnTo>
                  <a:pt x="1335" y="287"/>
                </a:lnTo>
                <a:lnTo>
                  <a:pt x="1353" y="295"/>
                </a:lnTo>
                <a:lnTo>
                  <a:pt x="1368" y="307"/>
                </a:lnTo>
                <a:lnTo>
                  <a:pt x="1380" y="322"/>
                </a:lnTo>
                <a:lnTo>
                  <a:pt x="1388" y="340"/>
                </a:lnTo>
                <a:lnTo>
                  <a:pt x="1390" y="360"/>
                </a:lnTo>
                <a:lnTo>
                  <a:pt x="1390" y="727"/>
                </a:lnTo>
                <a:lnTo>
                  <a:pt x="1388" y="748"/>
                </a:lnTo>
                <a:lnTo>
                  <a:pt x="1380" y="766"/>
                </a:lnTo>
                <a:lnTo>
                  <a:pt x="1368" y="780"/>
                </a:lnTo>
                <a:lnTo>
                  <a:pt x="1353" y="793"/>
                </a:lnTo>
                <a:lnTo>
                  <a:pt x="1335" y="801"/>
                </a:lnTo>
                <a:lnTo>
                  <a:pt x="1315" y="803"/>
                </a:lnTo>
                <a:lnTo>
                  <a:pt x="1295" y="801"/>
                </a:lnTo>
                <a:lnTo>
                  <a:pt x="1277" y="793"/>
                </a:lnTo>
                <a:lnTo>
                  <a:pt x="1262" y="780"/>
                </a:lnTo>
                <a:lnTo>
                  <a:pt x="1250" y="766"/>
                </a:lnTo>
                <a:lnTo>
                  <a:pt x="1242" y="748"/>
                </a:lnTo>
                <a:lnTo>
                  <a:pt x="1240" y="727"/>
                </a:lnTo>
                <a:lnTo>
                  <a:pt x="1240" y="360"/>
                </a:lnTo>
                <a:lnTo>
                  <a:pt x="1242" y="340"/>
                </a:lnTo>
                <a:lnTo>
                  <a:pt x="1250" y="322"/>
                </a:lnTo>
                <a:lnTo>
                  <a:pt x="1262" y="307"/>
                </a:lnTo>
                <a:lnTo>
                  <a:pt x="1277" y="295"/>
                </a:lnTo>
                <a:lnTo>
                  <a:pt x="1295" y="287"/>
                </a:lnTo>
                <a:lnTo>
                  <a:pt x="1315" y="285"/>
                </a:lnTo>
                <a:close/>
                <a:moveTo>
                  <a:pt x="488" y="285"/>
                </a:moveTo>
                <a:lnTo>
                  <a:pt x="508" y="287"/>
                </a:lnTo>
                <a:lnTo>
                  <a:pt x="527" y="295"/>
                </a:lnTo>
                <a:lnTo>
                  <a:pt x="541" y="307"/>
                </a:lnTo>
                <a:lnTo>
                  <a:pt x="553" y="322"/>
                </a:lnTo>
                <a:lnTo>
                  <a:pt x="561" y="340"/>
                </a:lnTo>
                <a:lnTo>
                  <a:pt x="563" y="360"/>
                </a:lnTo>
                <a:lnTo>
                  <a:pt x="563" y="727"/>
                </a:lnTo>
                <a:lnTo>
                  <a:pt x="561" y="748"/>
                </a:lnTo>
                <a:lnTo>
                  <a:pt x="553" y="766"/>
                </a:lnTo>
                <a:lnTo>
                  <a:pt x="541" y="780"/>
                </a:lnTo>
                <a:lnTo>
                  <a:pt x="527" y="793"/>
                </a:lnTo>
                <a:lnTo>
                  <a:pt x="508" y="801"/>
                </a:lnTo>
                <a:lnTo>
                  <a:pt x="488" y="803"/>
                </a:lnTo>
                <a:lnTo>
                  <a:pt x="468" y="801"/>
                </a:lnTo>
                <a:lnTo>
                  <a:pt x="450" y="793"/>
                </a:lnTo>
                <a:lnTo>
                  <a:pt x="436" y="780"/>
                </a:lnTo>
                <a:lnTo>
                  <a:pt x="423" y="766"/>
                </a:lnTo>
                <a:lnTo>
                  <a:pt x="416" y="748"/>
                </a:lnTo>
                <a:lnTo>
                  <a:pt x="414" y="727"/>
                </a:lnTo>
                <a:lnTo>
                  <a:pt x="414" y="360"/>
                </a:lnTo>
                <a:lnTo>
                  <a:pt x="416" y="340"/>
                </a:lnTo>
                <a:lnTo>
                  <a:pt x="423" y="322"/>
                </a:lnTo>
                <a:lnTo>
                  <a:pt x="436" y="307"/>
                </a:lnTo>
                <a:lnTo>
                  <a:pt x="450" y="295"/>
                </a:lnTo>
                <a:lnTo>
                  <a:pt x="468" y="287"/>
                </a:lnTo>
                <a:lnTo>
                  <a:pt x="488" y="285"/>
                </a:lnTo>
                <a:close/>
                <a:moveTo>
                  <a:pt x="2555" y="0"/>
                </a:moveTo>
                <a:lnTo>
                  <a:pt x="2575" y="2"/>
                </a:lnTo>
                <a:lnTo>
                  <a:pt x="2593" y="10"/>
                </a:lnTo>
                <a:lnTo>
                  <a:pt x="2608" y="22"/>
                </a:lnTo>
                <a:lnTo>
                  <a:pt x="2619" y="37"/>
                </a:lnTo>
                <a:lnTo>
                  <a:pt x="2628" y="55"/>
                </a:lnTo>
                <a:lnTo>
                  <a:pt x="2630" y="75"/>
                </a:lnTo>
                <a:lnTo>
                  <a:pt x="2630" y="879"/>
                </a:lnTo>
                <a:lnTo>
                  <a:pt x="2628" y="899"/>
                </a:lnTo>
                <a:lnTo>
                  <a:pt x="2619" y="917"/>
                </a:lnTo>
                <a:lnTo>
                  <a:pt x="2608" y="931"/>
                </a:lnTo>
                <a:lnTo>
                  <a:pt x="2593" y="944"/>
                </a:lnTo>
                <a:lnTo>
                  <a:pt x="2575" y="951"/>
                </a:lnTo>
                <a:lnTo>
                  <a:pt x="2555" y="953"/>
                </a:lnTo>
                <a:lnTo>
                  <a:pt x="2535" y="951"/>
                </a:lnTo>
                <a:lnTo>
                  <a:pt x="2517" y="944"/>
                </a:lnTo>
                <a:lnTo>
                  <a:pt x="2502" y="931"/>
                </a:lnTo>
                <a:lnTo>
                  <a:pt x="2490" y="917"/>
                </a:lnTo>
                <a:lnTo>
                  <a:pt x="2483" y="899"/>
                </a:lnTo>
                <a:lnTo>
                  <a:pt x="2480" y="879"/>
                </a:lnTo>
                <a:lnTo>
                  <a:pt x="2480" y="75"/>
                </a:lnTo>
                <a:lnTo>
                  <a:pt x="2483" y="55"/>
                </a:lnTo>
                <a:lnTo>
                  <a:pt x="2490" y="37"/>
                </a:lnTo>
                <a:lnTo>
                  <a:pt x="2502" y="22"/>
                </a:lnTo>
                <a:lnTo>
                  <a:pt x="2517" y="10"/>
                </a:lnTo>
                <a:lnTo>
                  <a:pt x="2535" y="2"/>
                </a:lnTo>
                <a:lnTo>
                  <a:pt x="2555" y="0"/>
                </a:lnTo>
                <a:close/>
                <a:moveTo>
                  <a:pt x="902" y="0"/>
                </a:moveTo>
                <a:lnTo>
                  <a:pt x="922" y="2"/>
                </a:lnTo>
                <a:lnTo>
                  <a:pt x="939" y="10"/>
                </a:lnTo>
                <a:lnTo>
                  <a:pt x="955" y="22"/>
                </a:lnTo>
                <a:lnTo>
                  <a:pt x="967" y="37"/>
                </a:lnTo>
                <a:lnTo>
                  <a:pt x="974" y="55"/>
                </a:lnTo>
                <a:lnTo>
                  <a:pt x="977" y="75"/>
                </a:lnTo>
                <a:lnTo>
                  <a:pt x="977" y="879"/>
                </a:lnTo>
                <a:lnTo>
                  <a:pt x="974" y="899"/>
                </a:lnTo>
                <a:lnTo>
                  <a:pt x="967" y="917"/>
                </a:lnTo>
                <a:lnTo>
                  <a:pt x="955" y="931"/>
                </a:lnTo>
                <a:lnTo>
                  <a:pt x="939" y="944"/>
                </a:lnTo>
                <a:lnTo>
                  <a:pt x="922" y="951"/>
                </a:lnTo>
                <a:lnTo>
                  <a:pt x="902" y="953"/>
                </a:lnTo>
                <a:lnTo>
                  <a:pt x="882" y="951"/>
                </a:lnTo>
                <a:lnTo>
                  <a:pt x="864" y="944"/>
                </a:lnTo>
                <a:lnTo>
                  <a:pt x="848" y="931"/>
                </a:lnTo>
                <a:lnTo>
                  <a:pt x="837" y="917"/>
                </a:lnTo>
                <a:lnTo>
                  <a:pt x="829" y="899"/>
                </a:lnTo>
                <a:lnTo>
                  <a:pt x="826" y="879"/>
                </a:lnTo>
                <a:lnTo>
                  <a:pt x="826" y="75"/>
                </a:lnTo>
                <a:lnTo>
                  <a:pt x="829" y="55"/>
                </a:lnTo>
                <a:lnTo>
                  <a:pt x="837" y="37"/>
                </a:lnTo>
                <a:lnTo>
                  <a:pt x="848" y="22"/>
                </a:lnTo>
                <a:lnTo>
                  <a:pt x="864" y="10"/>
                </a:lnTo>
                <a:lnTo>
                  <a:pt x="882" y="2"/>
                </a:lnTo>
                <a:lnTo>
                  <a:pt x="902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677D719-418E-1F46-8CD6-AE694F6225E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638809" y="5974044"/>
            <a:ext cx="2073305" cy="500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5707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(Blues and Whit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625995" y="5491831"/>
            <a:ext cx="11061895" cy="384175"/>
          </a:xfrm>
          <a:prstGeom prst="rect">
            <a:avLst/>
          </a:prstGeom>
        </p:spPr>
        <p:txBody>
          <a:bodyPr lIns="91420" tIns="45710" rIns="91420" bIns="45710" anchor="b" anchorCtr="0">
            <a:noAutofit/>
          </a:bodyPr>
          <a:lstStyle>
            <a:lvl1pPr marL="0" indent="0" algn="l">
              <a:buNone/>
              <a:defRPr sz="1867" b="0" i="0">
                <a:solidFill>
                  <a:schemeClr val="tx1"/>
                </a:solidFill>
                <a:latin typeface="+mn-lt"/>
                <a:cs typeface="CiscoSansTT ExtraLight"/>
              </a:defRPr>
            </a:lvl1pPr>
            <a:lvl2pPr marL="4571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6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0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Speaker Name</a:t>
            </a:r>
            <a:endParaRPr lang="en-US"/>
          </a:p>
        </p:txBody>
      </p:sp>
      <p:sp>
        <p:nvSpPr>
          <p:cNvPr id="17" name="Text Placeholder 38"/>
          <p:cNvSpPr>
            <a:spLocks noGrp="1"/>
          </p:cNvSpPr>
          <p:nvPr>
            <p:ph type="body" sz="quarter" idx="11" hasCustomPrompt="1"/>
          </p:nvPr>
        </p:nvSpPr>
        <p:spPr>
          <a:xfrm>
            <a:off x="625995" y="5782394"/>
            <a:ext cx="11061895" cy="384175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 algn="l">
              <a:buFontTx/>
              <a:buNone/>
              <a:defRPr lang="en-US" sz="1867" b="0" i="0" kern="1200" smtClean="0">
                <a:solidFill>
                  <a:schemeClr val="tx1"/>
                </a:solidFill>
                <a:latin typeface="+mn-lt"/>
                <a:ea typeface="+mn-ea"/>
                <a:cs typeface="CiscoSansTT ExtraLight"/>
              </a:defRPr>
            </a:lvl1pPr>
            <a:lvl2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Speaker Title</a:t>
            </a:r>
          </a:p>
        </p:txBody>
      </p:sp>
      <p:sp>
        <p:nvSpPr>
          <p:cNvPr id="18" name="Text Placeholder 40"/>
          <p:cNvSpPr>
            <a:spLocks noGrp="1"/>
          </p:cNvSpPr>
          <p:nvPr>
            <p:ph type="body" sz="quarter" idx="12" hasCustomPrompt="1"/>
          </p:nvPr>
        </p:nvSpPr>
        <p:spPr>
          <a:xfrm>
            <a:off x="625995" y="6072955"/>
            <a:ext cx="11061895" cy="384175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 algn="l">
              <a:buFontTx/>
              <a:buNone/>
              <a:defRPr lang="en-US" sz="1867" b="0" i="0" kern="1200" smtClean="0">
                <a:solidFill>
                  <a:schemeClr val="tx1"/>
                </a:solidFill>
                <a:latin typeface="+mn-lt"/>
                <a:ea typeface="+mn-ea"/>
                <a:cs typeface="CiscoSansTT ExtraLight"/>
              </a:defRPr>
            </a:lvl1pPr>
            <a:lvl2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Date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617723" y="4281951"/>
            <a:ext cx="11070167" cy="398668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>
              <a:buFont typeface="Arial" pitchFamily="34" charset="0"/>
              <a:buNone/>
              <a:defRPr sz="2933" b="0" i="0" baseline="0">
                <a:solidFill>
                  <a:schemeClr val="accent1"/>
                </a:solidFill>
                <a:latin typeface="+mj-lt"/>
                <a:cs typeface="CiscoSansTT ExtraLight"/>
              </a:defRPr>
            </a:lvl1pPr>
            <a:lvl2pPr marL="406365" indent="0">
              <a:buNone/>
              <a:defRPr/>
            </a:lvl2pPr>
            <a:lvl3pPr marL="569854" indent="0">
              <a:buNone/>
              <a:defRPr/>
            </a:lvl3pPr>
            <a:lvl4pPr marL="688908" indent="0">
              <a:buNone/>
              <a:defRPr/>
            </a:lvl4pPr>
            <a:lvl5pPr marL="801608" indent="0">
              <a:buNone/>
              <a:defRPr/>
            </a:lvl5pPr>
          </a:lstStyle>
          <a:p>
            <a:pPr lvl="0"/>
            <a:r>
              <a:rPr lang="en-GB"/>
              <a:t>Subtitle Goes Here</a:t>
            </a:r>
          </a:p>
        </p:txBody>
      </p:sp>
      <p:sp>
        <p:nvSpPr>
          <p:cNvPr id="20" name="Title 1"/>
          <p:cNvSpPr>
            <a:spLocks noGrp="1"/>
          </p:cNvSpPr>
          <p:nvPr>
            <p:ph type="ctrTitle" hasCustomPrompt="1"/>
          </p:nvPr>
        </p:nvSpPr>
        <p:spPr>
          <a:xfrm>
            <a:off x="567687" y="3519969"/>
            <a:ext cx="11120203" cy="859640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90000"/>
              </a:lnSpc>
              <a:buFont typeface="Arial" pitchFamily="34" charset="0"/>
              <a:buNone/>
              <a:defRPr sz="5333" b="0" i="0" spc="0" baseline="0">
                <a:solidFill>
                  <a:schemeClr val="tx1"/>
                </a:solidFill>
                <a:latin typeface="+mj-lt"/>
                <a:cs typeface="CiscoSansTT ExtraLight"/>
              </a:defRPr>
            </a:lvl1pPr>
          </a:lstStyle>
          <a:p>
            <a:r>
              <a:rPr lang="en-GB"/>
              <a:t>Presentation Title Goes Here</a:t>
            </a:r>
            <a:endParaRPr lang="en-US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A2206E5F-63B3-1744-ADDB-1FE4D29F728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42106" y="441785"/>
            <a:ext cx="787183" cy="418192"/>
          </a:xfrm>
          <a:custGeom>
            <a:avLst/>
            <a:gdLst>
              <a:gd name="T0" fmla="*/ 2671 w 3456"/>
              <a:gd name="T1" fmla="*/ 1521 h 1834"/>
              <a:gd name="T2" fmla="*/ 2857 w 3456"/>
              <a:gd name="T3" fmla="*/ 1677 h 1834"/>
              <a:gd name="T4" fmla="*/ 2975 w 3456"/>
              <a:gd name="T5" fmla="*/ 1465 h 1834"/>
              <a:gd name="T6" fmla="*/ 1129 w 3456"/>
              <a:gd name="T7" fmla="*/ 1823 h 1834"/>
              <a:gd name="T8" fmla="*/ 3082 w 3456"/>
              <a:gd name="T9" fmla="*/ 1330 h 1834"/>
              <a:gd name="T10" fmla="*/ 3082 w 3456"/>
              <a:gd name="T11" fmla="*/ 1712 h 1834"/>
              <a:gd name="T12" fmla="*/ 2700 w 3456"/>
              <a:gd name="T13" fmla="*/ 1809 h 1834"/>
              <a:gd name="T14" fmla="*/ 2513 w 3456"/>
              <a:gd name="T15" fmla="*/ 1479 h 1834"/>
              <a:gd name="T16" fmla="*/ 2783 w 3456"/>
              <a:gd name="T17" fmla="*/ 1211 h 1834"/>
              <a:gd name="T18" fmla="*/ 2351 w 3456"/>
              <a:gd name="T19" fmla="*/ 1392 h 1834"/>
              <a:gd name="T20" fmla="*/ 2136 w 3456"/>
              <a:gd name="T21" fmla="*/ 1381 h 1834"/>
              <a:gd name="T22" fmla="*/ 2093 w 3456"/>
              <a:gd name="T23" fmla="*/ 1625 h 1834"/>
              <a:gd name="T24" fmla="*/ 2335 w 3456"/>
              <a:gd name="T25" fmla="*/ 1658 h 1834"/>
              <a:gd name="T26" fmla="*/ 2174 w 3456"/>
              <a:gd name="T27" fmla="*/ 1832 h 1834"/>
              <a:gd name="T28" fmla="*/ 1903 w 3456"/>
              <a:gd name="T29" fmla="*/ 1605 h 1834"/>
              <a:gd name="T30" fmla="*/ 2047 w 3456"/>
              <a:gd name="T31" fmla="*/ 1249 h 1834"/>
              <a:gd name="T32" fmla="*/ 748 w 3456"/>
              <a:gd name="T33" fmla="*/ 1223 h 1834"/>
              <a:gd name="T34" fmla="*/ 642 w 3456"/>
              <a:gd name="T35" fmla="*/ 1359 h 1834"/>
              <a:gd name="T36" fmla="*/ 479 w 3456"/>
              <a:gd name="T37" fmla="*/ 1550 h 1834"/>
              <a:gd name="T38" fmla="*/ 697 w 3456"/>
              <a:gd name="T39" fmla="*/ 1676 h 1834"/>
              <a:gd name="T40" fmla="*/ 692 w 3456"/>
              <a:gd name="T41" fmla="*/ 1830 h 1834"/>
              <a:gd name="T42" fmla="*/ 370 w 3456"/>
              <a:gd name="T43" fmla="*/ 1710 h 1834"/>
              <a:gd name="T44" fmla="*/ 375 w 3456"/>
              <a:gd name="T45" fmla="*/ 1326 h 1834"/>
              <a:gd name="T46" fmla="*/ 1610 w 3456"/>
              <a:gd name="T47" fmla="*/ 1211 h 1834"/>
              <a:gd name="T48" fmla="*/ 1679 w 3456"/>
              <a:gd name="T49" fmla="*/ 1350 h 1834"/>
              <a:gd name="T50" fmla="*/ 1494 w 3456"/>
              <a:gd name="T51" fmla="*/ 1373 h 1834"/>
              <a:gd name="T52" fmla="*/ 1634 w 3456"/>
              <a:gd name="T53" fmla="*/ 1470 h 1834"/>
              <a:gd name="T54" fmla="*/ 1737 w 3456"/>
              <a:gd name="T55" fmla="*/ 1694 h 1834"/>
              <a:gd name="T56" fmla="*/ 1524 w 3456"/>
              <a:gd name="T57" fmla="*/ 1833 h 1834"/>
              <a:gd name="T58" fmla="*/ 1334 w 3456"/>
              <a:gd name="T59" fmla="*/ 1678 h 1834"/>
              <a:gd name="T60" fmla="*/ 1552 w 3456"/>
              <a:gd name="T61" fmla="*/ 1690 h 1834"/>
              <a:gd name="T62" fmla="*/ 1520 w 3456"/>
              <a:gd name="T63" fmla="*/ 1584 h 1834"/>
              <a:gd name="T64" fmla="*/ 1350 w 3456"/>
              <a:gd name="T65" fmla="*/ 1473 h 1834"/>
              <a:gd name="T66" fmla="*/ 1446 w 3456"/>
              <a:gd name="T67" fmla="*/ 1227 h 1834"/>
              <a:gd name="T68" fmla="*/ 3456 w 3456"/>
              <a:gd name="T69" fmla="*/ 569 h 1834"/>
              <a:gd name="T70" fmla="*/ 3328 w 3456"/>
              <a:gd name="T71" fmla="*/ 780 h 1834"/>
              <a:gd name="T72" fmla="*/ 3381 w 3456"/>
              <a:gd name="T73" fmla="*/ 493 h 1834"/>
              <a:gd name="T74" fmla="*/ 1793 w 3456"/>
              <a:gd name="T75" fmla="*/ 766 h 1834"/>
              <a:gd name="T76" fmla="*/ 1653 w 3456"/>
              <a:gd name="T77" fmla="*/ 727 h 1834"/>
              <a:gd name="T78" fmla="*/ 113 w 3456"/>
              <a:gd name="T79" fmla="*/ 503 h 1834"/>
              <a:gd name="T80" fmla="*/ 95 w 3456"/>
              <a:gd name="T81" fmla="*/ 801 h 1834"/>
              <a:gd name="T82" fmla="*/ 10 w 3456"/>
              <a:gd name="T83" fmla="*/ 531 h 1834"/>
              <a:gd name="T84" fmla="*/ 3040 w 3456"/>
              <a:gd name="T85" fmla="*/ 340 h 1834"/>
              <a:gd name="T86" fmla="*/ 2929 w 3456"/>
              <a:gd name="T87" fmla="*/ 793 h 1834"/>
              <a:gd name="T88" fmla="*/ 2947 w 3456"/>
              <a:gd name="T89" fmla="*/ 287 h 1834"/>
              <a:gd name="T90" fmla="*/ 2214 w 3456"/>
              <a:gd name="T91" fmla="*/ 748 h 1834"/>
              <a:gd name="T92" fmla="*/ 2069 w 3456"/>
              <a:gd name="T93" fmla="*/ 748 h 1834"/>
              <a:gd name="T94" fmla="*/ 1335 w 3456"/>
              <a:gd name="T95" fmla="*/ 287 h 1834"/>
              <a:gd name="T96" fmla="*/ 1353 w 3456"/>
              <a:gd name="T97" fmla="*/ 793 h 1834"/>
              <a:gd name="T98" fmla="*/ 1242 w 3456"/>
              <a:gd name="T99" fmla="*/ 340 h 1834"/>
              <a:gd name="T100" fmla="*/ 553 w 3456"/>
              <a:gd name="T101" fmla="*/ 322 h 1834"/>
              <a:gd name="T102" fmla="*/ 468 w 3456"/>
              <a:gd name="T103" fmla="*/ 801 h 1834"/>
              <a:gd name="T104" fmla="*/ 450 w 3456"/>
              <a:gd name="T105" fmla="*/ 295 h 1834"/>
              <a:gd name="T106" fmla="*/ 2630 w 3456"/>
              <a:gd name="T107" fmla="*/ 879 h 1834"/>
              <a:gd name="T108" fmla="*/ 2490 w 3456"/>
              <a:gd name="T109" fmla="*/ 917 h 1834"/>
              <a:gd name="T110" fmla="*/ 902 w 3456"/>
              <a:gd name="T111" fmla="*/ 0 h 1834"/>
              <a:gd name="T112" fmla="*/ 955 w 3456"/>
              <a:gd name="T113" fmla="*/ 931 h 1834"/>
              <a:gd name="T114" fmla="*/ 826 w 3456"/>
              <a:gd name="T115" fmla="*/ 75 h 1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56" h="1834">
                <a:moveTo>
                  <a:pt x="2828" y="1362"/>
                </a:moveTo>
                <a:lnTo>
                  <a:pt x="2798" y="1364"/>
                </a:lnTo>
                <a:lnTo>
                  <a:pt x="2771" y="1371"/>
                </a:lnTo>
                <a:lnTo>
                  <a:pt x="2747" y="1384"/>
                </a:lnTo>
                <a:lnTo>
                  <a:pt x="2725" y="1400"/>
                </a:lnTo>
                <a:lnTo>
                  <a:pt x="2706" y="1419"/>
                </a:lnTo>
                <a:lnTo>
                  <a:pt x="2691" y="1441"/>
                </a:lnTo>
                <a:lnTo>
                  <a:pt x="2680" y="1465"/>
                </a:lnTo>
                <a:lnTo>
                  <a:pt x="2674" y="1492"/>
                </a:lnTo>
                <a:lnTo>
                  <a:pt x="2671" y="1521"/>
                </a:lnTo>
                <a:lnTo>
                  <a:pt x="2674" y="1549"/>
                </a:lnTo>
                <a:lnTo>
                  <a:pt x="2680" y="1577"/>
                </a:lnTo>
                <a:lnTo>
                  <a:pt x="2691" y="1601"/>
                </a:lnTo>
                <a:lnTo>
                  <a:pt x="2706" y="1623"/>
                </a:lnTo>
                <a:lnTo>
                  <a:pt x="2725" y="1642"/>
                </a:lnTo>
                <a:lnTo>
                  <a:pt x="2747" y="1658"/>
                </a:lnTo>
                <a:lnTo>
                  <a:pt x="2771" y="1669"/>
                </a:lnTo>
                <a:lnTo>
                  <a:pt x="2798" y="1677"/>
                </a:lnTo>
                <a:lnTo>
                  <a:pt x="2828" y="1680"/>
                </a:lnTo>
                <a:lnTo>
                  <a:pt x="2857" y="1677"/>
                </a:lnTo>
                <a:lnTo>
                  <a:pt x="2883" y="1669"/>
                </a:lnTo>
                <a:lnTo>
                  <a:pt x="2908" y="1658"/>
                </a:lnTo>
                <a:lnTo>
                  <a:pt x="2930" y="1642"/>
                </a:lnTo>
                <a:lnTo>
                  <a:pt x="2948" y="1623"/>
                </a:lnTo>
                <a:lnTo>
                  <a:pt x="2964" y="1601"/>
                </a:lnTo>
                <a:lnTo>
                  <a:pt x="2975" y="1577"/>
                </a:lnTo>
                <a:lnTo>
                  <a:pt x="2982" y="1549"/>
                </a:lnTo>
                <a:lnTo>
                  <a:pt x="2985" y="1521"/>
                </a:lnTo>
                <a:lnTo>
                  <a:pt x="2982" y="1492"/>
                </a:lnTo>
                <a:lnTo>
                  <a:pt x="2975" y="1465"/>
                </a:lnTo>
                <a:lnTo>
                  <a:pt x="2964" y="1441"/>
                </a:lnTo>
                <a:lnTo>
                  <a:pt x="2948" y="1419"/>
                </a:lnTo>
                <a:lnTo>
                  <a:pt x="2930" y="1400"/>
                </a:lnTo>
                <a:lnTo>
                  <a:pt x="2908" y="1384"/>
                </a:lnTo>
                <a:lnTo>
                  <a:pt x="2883" y="1371"/>
                </a:lnTo>
                <a:lnTo>
                  <a:pt x="2857" y="1364"/>
                </a:lnTo>
                <a:lnTo>
                  <a:pt x="2828" y="1362"/>
                </a:lnTo>
                <a:close/>
                <a:moveTo>
                  <a:pt x="977" y="1218"/>
                </a:moveTo>
                <a:lnTo>
                  <a:pt x="1129" y="1218"/>
                </a:lnTo>
                <a:lnTo>
                  <a:pt x="1129" y="1823"/>
                </a:lnTo>
                <a:lnTo>
                  <a:pt x="977" y="1823"/>
                </a:lnTo>
                <a:lnTo>
                  <a:pt x="977" y="1218"/>
                </a:lnTo>
                <a:close/>
                <a:moveTo>
                  <a:pt x="2828" y="1208"/>
                </a:moveTo>
                <a:lnTo>
                  <a:pt x="2873" y="1211"/>
                </a:lnTo>
                <a:lnTo>
                  <a:pt x="2916" y="1219"/>
                </a:lnTo>
                <a:lnTo>
                  <a:pt x="2955" y="1232"/>
                </a:lnTo>
                <a:lnTo>
                  <a:pt x="2992" y="1251"/>
                </a:lnTo>
                <a:lnTo>
                  <a:pt x="3026" y="1273"/>
                </a:lnTo>
                <a:lnTo>
                  <a:pt x="3056" y="1299"/>
                </a:lnTo>
                <a:lnTo>
                  <a:pt x="3082" y="1330"/>
                </a:lnTo>
                <a:lnTo>
                  <a:pt x="3104" y="1363"/>
                </a:lnTo>
                <a:lnTo>
                  <a:pt x="3121" y="1398"/>
                </a:lnTo>
                <a:lnTo>
                  <a:pt x="3134" y="1437"/>
                </a:lnTo>
                <a:lnTo>
                  <a:pt x="3142" y="1479"/>
                </a:lnTo>
                <a:lnTo>
                  <a:pt x="3145" y="1521"/>
                </a:lnTo>
                <a:lnTo>
                  <a:pt x="3142" y="1563"/>
                </a:lnTo>
                <a:lnTo>
                  <a:pt x="3134" y="1604"/>
                </a:lnTo>
                <a:lnTo>
                  <a:pt x="3121" y="1642"/>
                </a:lnTo>
                <a:lnTo>
                  <a:pt x="3104" y="1679"/>
                </a:lnTo>
                <a:lnTo>
                  <a:pt x="3082" y="1712"/>
                </a:lnTo>
                <a:lnTo>
                  <a:pt x="3056" y="1742"/>
                </a:lnTo>
                <a:lnTo>
                  <a:pt x="3026" y="1769"/>
                </a:lnTo>
                <a:lnTo>
                  <a:pt x="2992" y="1791"/>
                </a:lnTo>
                <a:lnTo>
                  <a:pt x="2955" y="1809"/>
                </a:lnTo>
                <a:lnTo>
                  <a:pt x="2916" y="1822"/>
                </a:lnTo>
                <a:lnTo>
                  <a:pt x="2873" y="1831"/>
                </a:lnTo>
                <a:lnTo>
                  <a:pt x="2828" y="1834"/>
                </a:lnTo>
                <a:lnTo>
                  <a:pt x="2783" y="1831"/>
                </a:lnTo>
                <a:lnTo>
                  <a:pt x="2740" y="1822"/>
                </a:lnTo>
                <a:lnTo>
                  <a:pt x="2700" y="1809"/>
                </a:lnTo>
                <a:lnTo>
                  <a:pt x="2663" y="1791"/>
                </a:lnTo>
                <a:lnTo>
                  <a:pt x="2630" y="1769"/>
                </a:lnTo>
                <a:lnTo>
                  <a:pt x="2599" y="1742"/>
                </a:lnTo>
                <a:lnTo>
                  <a:pt x="2573" y="1712"/>
                </a:lnTo>
                <a:lnTo>
                  <a:pt x="2551" y="1679"/>
                </a:lnTo>
                <a:lnTo>
                  <a:pt x="2534" y="1642"/>
                </a:lnTo>
                <a:lnTo>
                  <a:pt x="2521" y="1604"/>
                </a:lnTo>
                <a:lnTo>
                  <a:pt x="2513" y="1563"/>
                </a:lnTo>
                <a:lnTo>
                  <a:pt x="2510" y="1521"/>
                </a:lnTo>
                <a:lnTo>
                  <a:pt x="2513" y="1479"/>
                </a:lnTo>
                <a:lnTo>
                  <a:pt x="2521" y="1437"/>
                </a:lnTo>
                <a:lnTo>
                  <a:pt x="2534" y="1398"/>
                </a:lnTo>
                <a:lnTo>
                  <a:pt x="2551" y="1363"/>
                </a:lnTo>
                <a:lnTo>
                  <a:pt x="2573" y="1330"/>
                </a:lnTo>
                <a:lnTo>
                  <a:pt x="2599" y="1299"/>
                </a:lnTo>
                <a:lnTo>
                  <a:pt x="2630" y="1273"/>
                </a:lnTo>
                <a:lnTo>
                  <a:pt x="2663" y="1251"/>
                </a:lnTo>
                <a:lnTo>
                  <a:pt x="2700" y="1232"/>
                </a:lnTo>
                <a:lnTo>
                  <a:pt x="2740" y="1219"/>
                </a:lnTo>
                <a:lnTo>
                  <a:pt x="2783" y="1211"/>
                </a:lnTo>
                <a:lnTo>
                  <a:pt x="2828" y="1208"/>
                </a:lnTo>
                <a:close/>
                <a:moveTo>
                  <a:pt x="2213" y="1208"/>
                </a:moveTo>
                <a:lnTo>
                  <a:pt x="2242" y="1209"/>
                </a:lnTo>
                <a:lnTo>
                  <a:pt x="2268" y="1211"/>
                </a:lnTo>
                <a:lnTo>
                  <a:pt x="2292" y="1215"/>
                </a:lnTo>
                <a:lnTo>
                  <a:pt x="2312" y="1219"/>
                </a:lnTo>
                <a:lnTo>
                  <a:pt x="2329" y="1223"/>
                </a:lnTo>
                <a:lnTo>
                  <a:pt x="2343" y="1227"/>
                </a:lnTo>
                <a:lnTo>
                  <a:pt x="2351" y="1230"/>
                </a:lnTo>
                <a:lnTo>
                  <a:pt x="2351" y="1392"/>
                </a:lnTo>
                <a:lnTo>
                  <a:pt x="2346" y="1389"/>
                </a:lnTo>
                <a:lnTo>
                  <a:pt x="2335" y="1384"/>
                </a:lnTo>
                <a:lnTo>
                  <a:pt x="2321" y="1377"/>
                </a:lnTo>
                <a:lnTo>
                  <a:pt x="2302" y="1371"/>
                </a:lnTo>
                <a:lnTo>
                  <a:pt x="2279" y="1365"/>
                </a:lnTo>
                <a:lnTo>
                  <a:pt x="2253" y="1360"/>
                </a:lnTo>
                <a:lnTo>
                  <a:pt x="2223" y="1359"/>
                </a:lnTo>
                <a:lnTo>
                  <a:pt x="2192" y="1362"/>
                </a:lnTo>
                <a:lnTo>
                  <a:pt x="2163" y="1369"/>
                </a:lnTo>
                <a:lnTo>
                  <a:pt x="2136" y="1381"/>
                </a:lnTo>
                <a:lnTo>
                  <a:pt x="2113" y="1396"/>
                </a:lnTo>
                <a:lnTo>
                  <a:pt x="2095" y="1415"/>
                </a:lnTo>
                <a:lnTo>
                  <a:pt x="2079" y="1437"/>
                </a:lnTo>
                <a:lnTo>
                  <a:pt x="2067" y="1463"/>
                </a:lnTo>
                <a:lnTo>
                  <a:pt x="2060" y="1490"/>
                </a:lnTo>
                <a:lnTo>
                  <a:pt x="2058" y="1521"/>
                </a:lnTo>
                <a:lnTo>
                  <a:pt x="2060" y="1550"/>
                </a:lnTo>
                <a:lnTo>
                  <a:pt x="2066" y="1578"/>
                </a:lnTo>
                <a:lnTo>
                  <a:pt x="2078" y="1602"/>
                </a:lnTo>
                <a:lnTo>
                  <a:pt x="2093" y="1625"/>
                </a:lnTo>
                <a:lnTo>
                  <a:pt x="2112" y="1644"/>
                </a:lnTo>
                <a:lnTo>
                  <a:pt x="2135" y="1660"/>
                </a:lnTo>
                <a:lnTo>
                  <a:pt x="2162" y="1672"/>
                </a:lnTo>
                <a:lnTo>
                  <a:pt x="2191" y="1679"/>
                </a:lnTo>
                <a:lnTo>
                  <a:pt x="2223" y="1682"/>
                </a:lnTo>
                <a:lnTo>
                  <a:pt x="2253" y="1680"/>
                </a:lnTo>
                <a:lnTo>
                  <a:pt x="2279" y="1676"/>
                </a:lnTo>
                <a:lnTo>
                  <a:pt x="2301" y="1671"/>
                </a:lnTo>
                <a:lnTo>
                  <a:pt x="2321" y="1664"/>
                </a:lnTo>
                <a:lnTo>
                  <a:pt x="2335" y="1658"/>
                </a:lnTo>
                <a:lnTo>
                  <a:pt x="2346" y="1653"/>
                </a:lnTo>
                <a:lnTo>
                  <a:pt x="2351" y="1649"/>
                </a:lnTo>
                <a:lnTo>
                  <a:pt x="2351" y="1812"/>
                </a:lnTo>
                <a:lnTo>
                  <a:pt x="2339" y="1816"/>
                </a:lnTo>
                <a:lnTo>
                  <a:pt x="2322" y="1820"/>
                </a:lnTo>
                <a:lnTo>
                  <a:pt x="2300" y="1826"/>
                </a:lnTo>
                <a:lnTo>
                  <a:pt x="2275" y="1830"/>
                </a:lnTo>
                <a:lnTo>
                  <a:pt x="2245" y="1833"/>
                </a:lnTo>
                <a:lnTo>
                  <a:pt x="2213" y="1834"/>
                </a:lnTo>
                <a:lnTo>
                  <a:pt x="2174" y="1832"/>
                </a:lnTo>
                <a:lnTo>
                  <a:pt x="2136" y="1826"/>
                </a:lnTo>
                <a:lnTo>
                  <a:pt x="2100" y="1815"/>
                </a:lnTo>
                <a:lnTo>
                  <a:pt x="2065" y="1801"/>
                </a:lnTo>
                <a:lnTo>
                  <a:pt x="2033" y="1783"/>
                </a:lnTo>
                <a:lnTo>
                  <a:pt x="2002" y="1762"/>
                </a:lnTo>
                <a:lnTo>
                  <a:pt x="1975" y="1737"/>
                </a:lnTo>
                <a:lnTo>
                  <a:pt x="1952" y="1710"/>
                </a:lnTo>
                <a:lnTo>
                  <a:pt x="1931" y="1678"/>
                </a:lnTo>
                <a:lnTo>
                  <a:pt x="1915" y="1643"/>
                </a:lnTo>
                <a:lnTo>
                  <a:pt x="1903" y="1605"/>
                </a:lnTo>
                <a:lnTo>
                  <a:pt x="1896" y="1564"/>
                </a:lnTo>
                <a:lnTo>
                  <a:pt x="1892" y="1521"/>
                </a:lnTo>
                <a:lnTo>
                  <a:pt x="1896" y="1477"/>
                </a:lnTo>
                <a:lnTo>
                  <a:pt x="1904" y="1434"/>
                </a:lnTo>
                <a:lnTo>
                  <a:pt x="1917" y="1395"/>
                </a:lnTo>
                <a:lnTo>
                  <a:pt x="1934" y="1359"/>
                </a:lnTo>
                <a:lnTo>
                  <a:pt x="1957" y="1326"/>
                </a:lnTo>
                <a:lnTo>
                  <a:pt x="1984" y="1296"/>
                </a:lnTo>
                <a:lnTo>
                  <a:pt x="2014" y="1271"/>
                </a:lnTo>
                <a:lnTo>
                  <a:pt x="2047" y="1249"/>
                </a:lnTo>
                <a:lnTo>
                  <a:pt x="2085" y="1231"/>
                </a:lnTo>
                <a:lnTo>
                  <a:pt x="2125" y="1218"/>
                </a:lnTo>
                <a:lnTo>
                  <a:pt x="2168" y="1211"/>
                </a:lnTo>
                <a:lnTo>
                  <a:pt x="2213" y="1208"/>
                </a:lnTo>
                <a:close/>
                <a:moveTo>
                  <a:pt x="630" y="1208"/>
                </a:moveTo>
                <a:lnTo>
                  <a:pt x="660" y="1209"/>
                </a:lnTo>
                <a:lnTo>
                  <a:pt x="687" y="1211"/>
                </a:lnTo>
                <a:lnTo>
                  <a:pt x="711" y="1215"/>
                </a:lnTo>
                <a:lnTo>
                  <a:pt x="731" y="1219"/>
                </a:lnTo>
                <a:lnTo>
                  <a:pt x="748" y="1223"/>
                </a:lnTo>
                <a:lnTo>
                  <a:pt x="760" y="1227"/>
                </a:lnTo>
                <a:lnTo>
                  <a:pt x="769" y="1230"/>
                </a:lnTo>
                <a:lnTo>
                  <a:pt x="769" y="1392"/>
                </a:lnTo>
                <a:lnTo>
                  <a:pt x="763" y="1389"/>
                </a:lnTo>
                <a:lnTo>
                  <a:pt x="754" y="1384"/>
                </a:lnTo>
                <a:lnTo>
                  <a:pt x="739" y="1377"/>
                </a:lnTo>
                <a:lnTo>
                  <a:pt x="721" y="1371"/>
                </a:lnTo>
                <a:lnTo>
                  <a:pt x="697" y="1365"/>
                </a:lnTo>
                <a:lnTo>
                  <a:pt x="671" y="1360"/>
                </a:lnTo>
                <a:lnTo>
                  <a:pt x="642" y="1359"/>
                </a:lnTo>
                <a:lnTo>
                  <a:pt x="611" y="1362"/>
                </a:lnTo>
                <a:lnTo>
                  <a:pt x="581" y="1369"/>
                </a:lnTo>
                <a:lnTo>
                  <a:pt x="555" y="1381"/>
                </a:lnTo>
                <a:lnTo>
                  <a:pt x="532" y="1396"/>
                </a:lnTo>
                <a:lnTo>
                  <a:pt x="513" y="1415"/>
                </a:lnTo>
                <a:lnTo>
                  <a:pt x="497" y="1437"/>
                </a:lnTo>
                <a:lnTo>
                  <a:pt x="485" y="1463"/>
                </a:lnTo>
                <a:lnTo>
                  <a:pt x="479" y="1490"/>
                </a:lnTo>
                <a:lnTo>
                  <a:pt x="475" y="1521"/>
                </a:lnTo>
                <a:lnTo>
                  <a:pt x="479" y="1550"/>
                </a:lnTo>
                <a:lnTo>
                  <a:pt x="485" y="1578"/>
                </a:lnTo>
                <a:lnTo>
                  <a:pt x="496" y="1602"/>
                </a:lnTo>
                <a:lnTo>
                  <a:pt x="512" y="1625"/>
                </a:lnTo>
                <a:lnTo>
                  <a:pt x="531" y="1644"/>
                </a:lnTo>
                <a:lnTo>
                  <a:pt x="554" y="1660"/>
                </a:lnTo>
                <a:lnTo>
                  <a:pt x="580" y="1672"/>
                </a:lnTo>
                <a:lnTo>
                  <a:pt x="610" y="1679"/>
                </a:lnTo>
                <a:lnTo>
                  <a:pt x="642" y="1682"/>
                </a:lnTo>
                <a:lnTo>
                  <a:pt x="671" y="1680"/>
                </a:lnTo>
                <a:lnTo>
                  <a:pt x="697" y="1676"/>
                </a:lnTo>
                <a:lnTo>
                  <a:pt x="719" y="1671"/>
                </a:lnTo>
                <a:lnTo>
                  <a:pt x="738" y="1664"/>
                </a:lnTo>
                <a:lnTo>
                  <a:pt x="753" y="1658"/>
                </a:lnTo>
                <a:lnTo>
                  <a:pt x="763" y="1653"/>
                </a:lnTo>
                <a:lnTo>
                  <a:pt x="769" y="1649"/>
                </a:lnTo>
                <a:lnTo>
                  <a:pt x="769" y="1812"/>
                </a:lnTo>
                <a:lnTo>
                  <a:pt x="757" y="1816"/>
                </a:lnTo>
                <a:lnTo>
                  <a:pt x="740" y="1820"/>
                </a:lnTo>
                <a:lnTo>
                  <a:pt x="718" y="1826"/>
                </a:lnTo>
                <a:lnTo>
                  <a:pt x="692" y="1830"/>
                </a:lnTo>
                <a:lnTo>
                  <a:pt x="663" y="1833"/>
                </a:lnTo>
                <a:lnTo>
                  <a:pt x="630" y="1834"/>
                </a:lnTo>
                <a:lnTo>
                  <a:pt x="592" y="1832"/>
                </a:lnTo>
                <a:lnTo>
                  <a:pt x="554" y="1826"/>
                </a:lnTo>
                <a:lnTo>
                  <a:pt x="518" y="1815"/>
                </a:lnTo>
                <a:lnTo>
                  <a:pt x="484" y="1801"/>
                </a:lnTo>
                <a:lnTo>
                  <a:pt x="451" y="1783"/>
                </a:lnTo>
                <a:lnTo>
                  <a:pt x="421" y="1762"/>
                </a:lnTo>
                <a:lnTo>
                  <a:pt x="394" y="1737"/>
                </a:lnTo>
                <a:lnTo>
                  <a:pt x="370" y="1710"/>
                </a:lnTo>
                <a:lnTo>
                  <a:pt x="350" y="1678"/>
                </a:lnTo>
                <a:lnTo>
                  <a:pt x="333" y="1643"/>
                </a:lnTo>
                <a:lnTo>
                  <a:pt x="322" y="1605"/>
                </a:lnTo>
                <a:lnTo>
                  <a:pt x="314" y="1564"/>
                </a:lnTo>
                <a:lnTo>
                  <a:pt x="311" y="1521"/>
                </a:lnTo>
                <a:lnTo>
                  <a:pt x="314" y="1477"/>
                </a:lnTo>
                <a:lnTo>
                  <a:pt x="323" y="1434"/>
                </a:lnTo>
                <a:lnTo>
                  <a:pt x="335" y="1395"/>
                </a:lnTo>
                <a:lnTo>
                  <a:pt x="353" y="1359"/>
                </a:lnTo>
                <a:lnTo>
                  <a:pt x="375" y="1326"/>
                </a:lnTo>
                <a:lnTo>
                  <a:pt x="402" y="1296"/>
                </a:lnTo>
                <a:lnTo>
                  <a:pt x="433" y="1271"/>
                </a:lnTo>
                <a:lnTo>
                  <a:pt x="466" y="1249"/>
                </a:lnTo>
                <a:lnTo>
                  <a:pt x="503" y="1231"/>
                </a:lnTo>
                <a:lnTo>
                  <a:pt x="544" y="1218"/>
                </a:lnTo>
                <a:lnTo>
                  <a:pt x="585" y="1211"/>
                </a:lnTo>
                <a:lnTo>
                  <a:pt x="630" y="1208"/>
                </a:lnTo>
                <a:close/>
                <a:moveTo>
                  <a:pt x="1556" y="1208"/>
                </a:moveTo>
                <a:lnTo>
                  <a:pt x="1583" y="1209"/>
                </a:lnTo>
                <a:lnTo>
                  <a:pt x="1610" y="1211"/>
                </a:lnTo>
                <a:lnTo>
                  <a:pt x="1634" y="1213"/>
                </a:lnTo>
                <a:lnTo>
                  <a:pt x="1656" y="1217"/>
                </a:lnTo>
                <a:lnTo>
                  <a:pt x="1675" y="1220"/>
                </a:lnTo>
                <a:lnTo>
                  <a:pt x="1689" y="1223"/>
                </a:lnTo>
                <a:lnTo>
                  <a:pt x="1699" y="1226"/>
                </a:lnTo>
                <a:lnTo>
                  <a:pt x="1704" y="1227"/>
                </a:lnTo>
                <a:lnTo>
                  <a:pt x="1704" y="1356"/>
                </a:lnTo>
                <a:lnTo>
                  <a:pt x="1700" y="1355"/>
                </a:lnTo>
                <a:lnTo>
                  <a:pt x="1691" y="1353"/>
                </a:lnTo>
                <a:lnTo>
                  <a:pt x="1679" y="1350"/>
                </a:lnTo>
                <a:lnTo>
                  <a:pt x="1663" y="1347"/>
                </a:lnTo>
                <a:lnTo>
                  <a:pt x="1645" y="1343"/>
                </a:lnTo>
                <a:lnTo>
                  <a:pt x="1625" y="1340"/>
                </a:lnTo>
                <a:lnTo>
                  <a:pt x="1605" y="1338"/>
                </a:lnTo>
                <a:lnTo>
                  <a:pt x="1586" y="1337"/>
                </a:lnTo>
                <a:lnTo>
                  <a:pt x="1557" y="1339"/>
                </a:lnTo>
                <a:lnTo>
                  <a:pt x="1534" y="1344"/>
                </a:lnTo>
                <a:lnTo>
                  <a:pt x="1515" y="1351"/>
                </a:lnTo>
                <a:lnTo>
                  <a:pt x="1502" y="1362"/>
                </a:lnTo>
                <a:lnTo>
                  <a:pt x="1494" y="1373"/>
                </a:lnTo>
                <a:lnTo>
                  <a:pt x="1491" y="1387"/>
                </a:lnTo>
                <a:lnTo>
                  <a:pt x="1494" y="1402"/>
                </a:lnTo>
                <a:lnTo>
                  <a:pt x="1501" y="1413"/>
                </a:lnTo>
                <a:lnTo>
                  <a:pt x="1511" y="1423"/>
                </a:lnTo>
                <a:lnTo>
                  <a:pt x="1523" y="1430"/>
                </a:lnTo>
                <a:lnTo>
                  <a:pt x="1536" y="1436"/>
                </a:lnTo>
                <a:lnTo>
                  <a:pt x="1549" y="1441"/>
                </a:lnTo>
                <a:lnTo>
                  <a:pt x="1560" y="1445"/>
                </a:lnTo>
                <a:lnTo>
                  <a:pt x="1602" y="1458"/>
                </a:lnTo>
                <a:lnTo>
                  <a:pt x="1634" y="1470"/>
                </a:lnTo>
                <a:lnTo>
                  <a:pt x="1661" y="1484"/>
                </a:lnTo>
                <a:lnTo>
                  <a:pt x="1684" y="1501"/>
                </a:lnTo>
                <a:lnTo>
                  <a:pt x="1703" y="1519"/>
                </a:lnTo>
                <a:lnTo>
                  <a:pt x="1719" y="1539"/>
                </a:lnTo>
                <a:lnTo>
                  <a:pt x="1731" y="1560"/>
                </a:lnTo>
                <a:lnTo>
                  <a:pt x="1740" y="1583"/>
                </a:lnTo>
                <a:lnTo>
                  <a:pt x="1745" y="1606"/>
                </a:lnTo>
                <a:lnTo>
                  <a:pt x="1746" y="1630"/>
                </a:lnTo>
                <a:lnTo>
                  <a:pt x="1744" y="1664"/>
                </a:lnTo>
                <a:lnTo>
                  <a:pt x="1737" y="1694"/>
                </a:lnTo>
                <a:lnTo>
                  <a:pt x="1727" y="1720"/>
                </a:lnTo>
                <a:lnTo>
                  <a:pt x="1712" y="1744"/>
                </a:lnTo>
                <a:lnTo>
                  <a:pt x="1696" y="1764"/>
                </a:lnTo>
                <a:lnTo>
                  <a:pt x="1676" y="1781"/>
                </a:lnTo>
                <a:lnTo>
                  <a:pt x="1654" y="1796"/>
                </a:lnTo>
                <a:lnTo>
                  <a:pt x="1630" y="1809"/>
                </a:lnTo>
                <a:lnTo>
                  <a:pt x="1604" y="1818"/>
                </a:lnTo>
                <a:lnTo>
                  <a:pt x="1578" y="1826"/>
                </a:lnTo>
                <a:lnTo>
                  <a:pt x="1551" y="1830"/>
                </a:lnTo>
                <a:lnTo>
                  <a:pt x="1524" y="1833"/>
                </a:lnTo>
                <a:lnTo>
                  <a:pt x="1498" y="1834"/>
                </a:lnTo>
                <a:lnTo>
                  <a:pt x="1467" y="1833"/>
                </a:lnTo>
                <a:lnTo>
                  <a:pt x="1439" y="1832"/>
                </a:lnTo>
                <a:lnTo>
                  <a:pt x="1412" y="1829"/>
                </a:lnTo>
                <a:lnTo>
                  <a:pt x="1388" y="1827"/>
                </a:lnTo>
                <a:lnTo>
                  <a:pt x="1368" y="1823"/>
                </a:lnTo>
                <a:lnTo>
                  <a:pt x="1351" y="1820"/>
                </a:lnTo>
                <a:lnTo>
                  <a:pt x="1339" y="1818"/>
                </a:lnTo>
                <a:lnTo>
                  <a:pt x="1334" y="1817"/>
                </a:lnTo>
                <a:lnTo>
                  <a:pt x="1334" y="1678"/>
                </a:lnTo>
                <a:lnTo>
                  <a:pt x="1343" y="1680"/>
                </a:lnTo>
                <a:lnTo>
                  <a:pt x="1356" y="1684"/>
                </a:lnTo>
                <a:lnTo>
                  <a:pt x="1375" y="1688"/>
                </a:lnTo>
                <a:lnTo>
                  <a:pt x="1397" y="1693"/>
                </a:lnTo>
                <a:lnTo>
                  <a:pt x="1422" y="1697"/>
                </a:lnTo>
                <a:lnTo>
                  <a:pt x="1448" y="1700"/>
                </a:lnTo>
                <a:lnTo>
                  <a:pt x="1477" y="1701"/>
                </a:lnTo>
                <a:lnTo>
                  <a:pt x="1507" y="1699"/>
                </a:lnTo>
                <a:lnTo>
                  <a:pt x="1531" y="1696"/>
                </a:lnTo>
                <a:lnTo>
                  <a:pt x="1552" y="1690"/>
                </a:lnTo>
                <a:lnTo>
                  <a:pt x="1568" y="1681"/>
                </a:lnTo>
                <a:lnTo>
                  <a:pt x="1578" y="1671"/>
                </a:lnTo>
                <a:lnTo>
                  <a:pt x="1585" y="1658"/>
                </a:lnTo>
                <a:lnTo>
                  <a:pt x="1587" y="1644"/>
                </a:lnTo>
                <a:lnTo>
                  <a:pt x="1585" y="1629"/>
                </a:lnTo>
                <a:lnTo>
                  <a:pt x="1578" y="1618"/>
                </a:lnTo>
                <a:lnTo>
                  <a:pt x="1567" y="1607"/>
                </a:lnTo>
                <a:lnTo>
                  <a:pt x="1553" y="1598"/>
                </a:lnTo>
                <a:lnTo>
                  <a:pt x="1537" y="1590"/>
                </a:lnTo>
                <a:lnTo>
                  <a:pt x="1520" y="1584"/>
                </a:lnTo>
                <a:lnTo>
                  <a:pt x="1509" y="1581"/>
                </a:lnTo>
                <a:lnTo>
                  <a:pt x="1498" y="1577"/>
                </a:lnTo>
                <a:lnTo>
                  <a:pt x="1487" y="1574"/>
                </a:lnTo>
                <a:lnTo>
                  <a:pt x="1462" y="1565"/>
                </a:lnTo>
                <a:lnTo>
                  <a:pt x="1439" y="1555"/>
                </a:lnTo>
                <a:lnTo>
                  <a:pt x="1416" y="1542"/>
                </a:lnTo>
                <a:lnTo>
                  <a:pt x="1396" y="1528"/>
                </a:lnTo>
                <a:lnTo>
                  <a:pt x="1378" y="1512"/>
                </a:lnTo>
                <a:lnTo>
                  <a:pt x="1363" y="1494"/>
                </a:lnTo>
                <a:lnTo>
                  <a:pt x="1350" y="1473"/>
                </a:lnTo>
                <a:lnTo>
                  <a:pt x="1341" y="1451"/>
                </a:lnTo>
                <a:lnTo>
                  <a:pt x="1334" y="1425"/>
                </a:lnTo>
                <a:lnTo>
                  <a:pt x="1332" y="1396"/>
                </a:lnTo>
                <a:lnTo>
                  <a:pt x="1334" y="1364"/>
                </a:lnTo>
                <a:lnTo>
                  <a:pt x="1342" y="1333"/>
                </a:lnTo>
                <a:lnTo>
                  <a:pt x="1354" y="1306"/>
                </a:lnTo>
                <a:lnTo>
                  <a:pt x="1371" y="1281"/>
                </a:lnTo>
                <a:lnTo>
                  <a:pt x="1392" y="1259"/>
                </a:lnTo>
                <a:lnTo>
                  <a:pt x="1417" y="1241"/>
                </a:lnTo>
                <a:lnTo>
                  <a:pt x="1446" y="1227"/>
                </a:lnTo>
                <a:lnTo>
                  <a:pt x="1479" y="1216"/>
                </a:lnTo>
                <a:lnTo>
                  <a:pt x="1515" y="1210"/>
                </a:lnTo>
                <a:lnTo>
                  <a:pt x="1556" y="1208"/>
                </a:lnTo>
                <a:close/>
                <a:moveTo>
                  <a:pt x="3381" y="493"/>
                </a:moveTo>
                <a:lnTo>
                  <a:pt x="3400" y="496"/>
                </a:lnTo>
                <a:lnTo>
                  <a:pt x="3418" y="503"/>
                </a:lnTo>
                <a:lnTo>
                  <a:pt x="3434" y="515"/>
                </a:lnTo>
                <a:lnTo>
                  <a:pt x="3446" y="531"/>
                </a:lnTo>
                <a:lnTo>
                  <a:pt x="3453" y="548"/>
                </a:lnTo>
                <a:lnTo>
                  <a:pt x="3456" y="569"/>
                </a:lnTo>
                <a:lnTo>
                  <a:pt x="3456" y="727"/>
                </a:lnTo>
                <a:lnTo>
                  <a:pt x="3453" y="748"/>
                </a:lnTo>
                <a:lnTo>
                  <a:pt x="3446" y="766"/>
                </a:lnTo>
                <a:lnTo>
                  <a:pt x="3434" y="780"/>
                </a:lnTo>
                <a:lnTo>
                  <a:pt x="3418" y="793"/>
                </a:lnTo>
                <a:lnTo>
                  <a:pt x="3400" y="801"/>
                </a:lnTo>
                <a:lnTo>
                  <a:pt x="3381" y="803"/>
                </a:lnTo>
                <a:lnTo>
                  <a:pt x="3361" y="801"/>
                </a:lnTo>
                <a:lnTo>
                  <a:pt x="3343" y="793"/>
                </a:lnTo>
                <a:lnTo>
                  <a:pt x="3328" y="780"/>
                </a:lnTo>
                <a:lnTo>
                  <a:pt x="3316" y="766"/>
                </a:lnTo>
                <a:lnTo>
                  <a:pt x="3308" y="748"/>
                </a:lnTo>
                <a:lnTo>
                  <a:pt x="3306" y="727"/>
                </a:lnTo>
                <a:lnTo>
                  <a:pt x="3306" y="569"/>
                </a:lnTo>
                <a:lnTo>
                  <a:pt x="3308" y="548"/>
                </a:lnTo>
                <a:lnTo>
                  <a:pt x="3316" y="531"/>
                </a:lnTo>
                <a:lnTo>
                  <a:pt x="3328" y="515"/>
                </a:lnTo>
                <a:lnTo>
                  <a:pt x="3343" y="503"/>
                </a:lnTo>
                <a:lnTo>
                  <a:pt x="3361" y="496"/>
                </a:lnTo>
                <a:lnTo>
                  <a:pt x="3381" y="493"/>
                </a:lnTo>
                <a:close/>
                <a:moveTo>
                  <a:pt x="1728" y="493"/>
                </a:moveTo>
                <a:lnTo>
                  <a:pt x="1748" y="496"/>
                </a:lnTo>
                <a:lnTo>
                  <a:pt x="1766" y="503"/>
                </a:lnTo>
                <a:lnTo>
                  <a:pt x="1781" y="515"/>
                </a:lnTo>
                <a:lnTo>
                  <a:pt x="1793" y="531"/>
                </a:lnTo>
                <a:lnTo>
                  <a:pt x="1800" y="548"/>
                </a:lnTo>
                <a:lnTo>
                  <a:pt x="1803" y="569"/>
                </a:lnTo>
                <a:lnTo>
                  <a:pt x="1803" y="727"/>
                </a:lnTo>
                <a:lnTo>
                  <a:pt x="1800" y="748"/>
                </a:lnTo>
                <a:lnTo>
                  <a:pt x="1793" y="766"/>
                </a:lnTo>
                <a:lnTo>
                  <a:pt x="1781" y="780"/>
                </a:lnTo>
                <a:lnTo>
                  <a:pt x="1766" y="793"/>
                </a:lnTo>
                <a:lnTo>
                  <a:pt x="1748" y="801"/>
                </a:lnTo>
                <a:lnTo>
                  <a:pt x="1728" y="803"/>
                </a:lnTo>
                <a:lnTo>
                  <a:pt x="1708" y="801"/>
                </a:lnTo>
                <a:lnTo>
                  <a:pt x="1690" y="793"/>
                </a:lnTo>
                <a:lnTo>
                  <a:pt x="1675" y="780"/>
                </a:lnTo>
                <a:lnTo>
                  <a:pt x="1663" y="766"/>
                </a:lnTo>
                <a:lnTo>
                  <a:pt x="1656" y="748"/>
                </a:lnTo>
                <a:lnTo>
                  <a:pt x="1653" y="727"/>
                </a:lnTo>
                <a:lnTo>
                  <a:pt x="1653" y="569"/>
                </a:lnTo>
                <a:lnTo>
                  <a:pt x="1656" y="548"/>
                </a:lnTo>
                <a:lnTo>
                  <a:pt x="1663" y="531"/>
                </a:lnTo>
                <a:lnTo>
                  <a:pt x="1675" y="515"/>
                </a:lnTo>
                <a:lnTo>
                  <a:pt x="1690" y="503"/>
                </a:lnTo>
                <a:lnTo>
                  <a:pt x="1708" y="496"/>
                </a:lnTo>
                <a:lnTo>
                  <a:pt x="1728" y="493"/>
                </a:lnTo>
                <a:close/>
                <a:moveTo>
                  <a:pt x="75" y="493"/>
                </a:moveTo>
                <a:lnTo>
                  <a:pt x="95" y="496"/>
                </a:lnTo>
                <a:lnTo>
                  <a:pt x="113" y="503"/>
                </a:lnTo>
                <a:lnTo>
                  <a:pt x="129" y="515"/>
                </a:lnTo>
                <a:lnTo>
                  <a:pt x="140" y="531"/>
                </a:lnTo>
                <a:lnTo>
                  <a:pt x="148" y="548"/>
                </a:lnTo>
                <a:lnTo>
                  <a:pt x="151" y="569"/>
                </a:lnTo>
                <a:lnTo>
                  <a:pt x="151" y="727"/>
                </a:lnTo>
                <a:lnTo>
                  <a:pt x="148" y="748"/>
                </a:lnTo>
                <a:lnTo>
                  <a:pt x="140" y="766"/>
                </a:lnTo>
                <a:lnTo>
                  <a:pt x="129" y="780"/>
                </a:lnTo>
                <a:lnTo>
                  <a:pt x="113" y="793"/>
                </a:lnTo>
                <a:lnTo>
                  <a:pt x="95" y="801"/>
                </a:lnTo>
                <a:lnTo>
                  <a:pt x="75" y="803"/>
                </a:lnTo>
                <a:lnTo>
                  <a:pt x="56" y="801"/>
                </a:lnTo>
                <a:lnTo>
                  <a:pt x="38" y="793"/>
                </a:lnTo>
                <a:lnTo>
                  <a:pt x="22" y="780"/>
                </a:lnTo>
                <a:lnTo>
                  <a:pt x="10" y="766"/>
                </a:lnTo>
                <a:lnTo>
                  <a:pt x="3" y="748"/>
                </a:lnTo>
                <a:lnTo>
                  <a:pt x="0" y="727"/>
                </a:lnTo>
                <a:lnTo>
                  <a:pt x="0" y="569"/>
                </a:lnTo>
                <a:lnTo>
                  <a:pt x="3" y="548"/>
                </a:lnTo>
                <a:lnTo>
                  <a:pt x="10" y="531"/>
                </a:lnTo>
                <a:lnTo>
                  <a:pt x="22" y="515"/>
                </a:lnTo>
                <a:lnTo>
                  <a:pt x="38" y="503"/>
                </a:lnTo>
                <a:lnTo>
                  <a:pt x="56" y="496"/>
                </a:lnTo>
                <a:lnTo>
                  <a:pt x="75" y="493"/>
                </a:lnTo>
                <a:close/>
                <a:moveTo>
                  <a:pt x="2968" y="285"/>
                </a:moveTo>
                <a:lnTo>
                  <a:pt x="2988" y="287"/>
                </a:lnTo>
                <a:lnTo>
                  <a:pt x="3006" y="295"/>
                </a:lnTo>
                <a:lnTo>
                  <a:pt x="3021" y="307"/>
                </a:lnTo>
                <a:lnTo>
                  <a:pt x="3033" y="322"/>
                </a:lnTo>
                <a:lnTo>
                  <a:pt x="3040" y="340"/>
                </a:lnTo>
                <a:lnTo>
                  <a:pt x="3043" y="360"/>
                </a:lnTo>
                <a:lnTo>
                  <a:pt x="3043" y="727"/>
                </a:lnTo>
                <a:lnTo>
                  <a:pt x="3040" y="748"/>
                </a:lnTo>
                <a:lnTo>
                  <a:pt x="3033" y="766"/>
                </a:lnTo>
                <a:lnTo>
                  <a:pt x="3021" y="780"/>
                </a:lnTo>
                <a:lnTo>
                  <a:pt x="3006" y="793"/>
                </a:lnTo>
                <a:lnTo>
                  <a:pt x="2988" y="801"/>
                </a:lnTo>
                <a:lnTo>
                  <a:pt x="2968" y="803"/>
                </a:lnTo>
                <a:lnTo>
                  <a:pt x="2947" y="801"/>
                </a:lnTo>
                <a:lnTo>
                  <a:pt x="2929" y="793"/>
                </a:lnTo>
                <a:lnTo>
                  <a:pt x="2915" y="780"/>
                </a:lnTo>
                <a:lnTo>
                  <a:pt x="2903" y="766"/>
                </a:lnTo>
                <a:lnTo>
                  <a:pt x="2895" y="748"/>
                </a:lnTo>
                <a:lnTo>
                  <a:pt x="2893" y="727"/>
                </a:lnTo>
                <a:lnTo>
                  <a:pt x="2893" y="360"/>
                </a:lnTo>
                <a:lnTo>
                  <a:pt x="2895" y="340"/>
                </a:lnTo>
                <a:lnTo>
                  <a:pt x="2903" y="322"/>
                </a:lnTo>
                <a:lnTo>
                  <a:pt x="2915" y="307"/>
                </a:lnTo>
                <a:lnTo>
                  <a:pt x="2929" y="295"/>
                </a:lnTo>
                <a:lnTo>
                  <a:pt x="2947" y="287"/>
                </a:lnTo>
                <a:lnTo>
                  <a:pt x="2968" y="285"/>
                </a:lnTo>
                <a:close/>
                <a:moveTo>
                  <a:pt x="2142" y="285"/>
                </a:moveTo>
                <a:lnTo>
                  <a:pt x="2162" y="287"/>
                </a:lnTo>
                <a:lnTo>
                  <a:pt x="2179" y="295"/>
                </a:lnTo>
                <a:lnTo>
                  <a:pt x="2194" y="307"/>
                </a:lnTo>
                <a:lnTo>
                  <a:pt x="2207" y="322"/>
                </a:lnTo>
                <a:lnTo>
                  <a:pt x="2214" y="340"/>
                </a:lnTo>
                <a:lnTo>
                  <a:pt x="2216" y="360"/>
                </a:lnTo>
                <a:lnTo>
                  <a:pt x="2216" y="727"/>
                </a:lnTo>
                <a:lnTo>
                  <a:pt x="2214" y="748"/>
                </a:lnTo>
                <a:lnTo>
                  <a:pt x="2207" y="766"/>
                </a:lnTo>
                <a:lnTo>
                  <a:pt x="2194" y="780"/>
                </a:lnTo>
                <a:lnTo>
                  <a:pt x="2179" y="793"/>
                </a:lnTo>
                <a:lnTo>
                  <a:pt x="2162" y="801"/>
                </a:lnTo>
                <a:lnTo>
                  <a:pt x="2142" y="803"/>
                </a:lnTo>
                <a:lnTo>
                  <a:pt x="2122" y="801"/>
                </a:lnTo>
                <a:lnTo>
                  <a:pt x="2104" y="793"/>
                </a:lnTo>
                <a:lnTo>
                  <a:pt x="2088" y="780"/>
                </a:lnTo>
                <a:lnTo>
                  <a:pt x="2077" y="766"/>
                </a:lnTo>
                <a:lnTo>
                  <a:pt x="2069" y="748"/>
                </a:lnTo>
                <a:lnTo>
                  <a:pt x="2066" y="727"/>
                </a:lnTo>
                <a:lnTo>
                  <a:pt x="2066" y="360"/>
                </a:lnTo>
                <a:lnTo>
                  <a:pt x="2069" y="340"/>
                </a:lnTo>
                <a:lnTo>
                  <a:pt x="2077" y="322"/>
                </a:lnTo>
                <a:lnTo>
                  <a:pt x="2088" y="307"/>
                </a:lnTo>
                <a:lnTo>
                  <a:pt x="2104" y="295"/>
                </a:lnTo>
                <a:lnTo>
                  <a:pt x="2122" y="287"/>
                </a:lnTo>
                <a:lnTo>
                  <a:pt x="2142" y="285"/>
                </a:lnTo>
                <a:close/>
                <a:moveTo>
                  <a:pt x="1315" y="285"/>
                </a:moveTo>
                <a:lnTo>
                  <a:pt x="1335" y="287"/>
                </a:lnTo>
                <a:lnTo>
                  <a:pt x="1353" y="295"/>
                </a:lnTo>
                <a:lnTo>
                  <a:pt x="1368" y="307"/>
                </a:lnTo>
                <a:lnTo>
                  <a:pt x="1380" y="322"/>
                </a:lnTo>
                <a:lnTo>
                  <a:pt x="1388" y="340"/>
                </a:lnTo>
                <a:lnTo>
                  <a:pt x="1390" y="360"/>
                </a:lnTo>
                <a:lnTo>
                  <a:pt x="1390" y="727"/>
                </a:lnTo>
                <a:lnTo>
                  <a:pt x="1388" y="748"/>
                </a:lnTo>
                <a:lnTo>
                  <a:pt x="1380" y="766"/>
                </a:lnTo>
                <a:lnTo>
                  <a:pt x="1368" y="780"/>
                </a:lnTo>
                <a:lnTo>
                  <a:pt x="1353" y="793"/>
                </a:lnTo>
                <a:lnTo>
                  <a:pt x="1335" y="801"/>
                </a:lnTo>
                <a:lnTo>
                  <a:pt x="1315" y="803"/>
                </a:lnTo>
                <a:lnTo>
                  <a:pt x="1295" y="801"/>
                </a:lnTo>
                <a:lnTo>
                  <a:pt x="1277" y="793"/>
                </a:lnTo>
                <a:lnTo>
                  <a:pt x="1262" y="780"/>
                </a:lnTo>
                <a:lnTo>
                  <a:pt x="1250" y="766"/>
                </a:lnTo>
                <a:lnTo>
                  <a:pt x="1242" y="748"/>
                </a:lnTo>
                <a:lnTo>
                  <a:pt x="1240" y="727"/>
                </a:lnTo>
                <a:lnTo>
                  <a:pt x="1240" y="360"/>
                </a:lnTo>
                <a:lnTo>
                  <a:pt x="1242" y="340"/>
                </a:lnTo>
                <a:lnTo>
                  <a:pt x="1250" y="322"/>
                </a:lnTo>
                <a:lnTo>
                  <a:pt x="1262" y="307"/>
                </a:lnTo>
                <a:lnTo>
                  <a:pt x="1277" y="295"/>
                </a:lnTo>
                <a:lnTo>
                  <a:pt x="1295" y="287"/>
                </a:lnTo>
                <a:lnTo>
                  <a:pt x="1315" y="285"/>
                </a:lnTo>
                <a:close/>
                <a:moveTo>
                  <a:pt x="488" y="285"/>
                </a:moveTo>
                <a:lnTo>
                  <a:pt x="508" y="287"/>
                </a:lnTo>
                <a:lnTo>
                  <a:pt x="527" y="295"/>
                </a:lnTo>
                <a:lnTo>
                  <a:pt x="541" y="307"/>
                </a:lnTo>
                <a:lnTo>
                  <a:pt x="553" y="322"/>
                </a:lnTo>
                <a:lnTo>
                  <a:pt x="561" y="340"/>
                </a:lnTo>
                <a:lnTo>
                  <a:pt x="563" y="360"/>
                </a:lnTo>
                <a:lnTo>
                  <a:pt x="563" y="727"/>
                </a:lnTo>
                <a:lnTo>
                  <a:pt x="561" y="748"/>
                </a:lnTo>
                <a:lnTo>
                  <a:pt x="553" y="766"/>
                </a:lnTo>
                <a:lnTo>
                  <a:pt x="541" y="780"/>
                </a:lnTo>
                <a:lnTo>
                  <a:pt x="527" y="793"/>
                </a:lnTo>
                <a:lnTo>
                  <a:pt x="508" y="801"/>
                </a:lnTo>
                <a:lnTo>
                  <a:pt x="488" y="803"/>
                </a:lnTo>
                <a:lnTo>
                  <a:pt x="468" y="801"/>
                </a:lnTo>
                <a:lnTo>
                  <a:pt x="450" y="793"/>
                </a:lnTo>
                <a:lnTo>
                  <a:pt x="436" y="780"/>
                </a:lnTo>
                <a:lnTo>
                  <a:pt x="423" y="766"/>
                </a:lnTo>
                <a:lnTo>
                  <a:pt x="416" y="748"/>
                </a:lnTo>
                <a:lnTo>
                  <a:pt x="414" y="727"/>
                </a:lnTo>
                <a:lnTo>
                  <a:pt x="414" y="360"/>
                </a:lnTo>
                <a:lnTo>
                  <a:pt x="416" y="340"/>
                </a:lnTo>
                <a:lnTo>
                  <a:pt x="423" y="322"/>
                </a:lnTo>
                <a:lnTo>
                  <a:pt x="436" y="307"/>
                </a:lnTo>
                <a:lnTo>
                  <a:pt x="450" y="295"/>
                </a:lnTo>
                <a:lnTo>
                  <a:pt x="468" y="287"/>
                </a:lnTo>
                <a:lnTo>
                  <a:pt x="488" y="285"/>
                </a:lnTo>
                <a:close/>
                <a:moveTo>
                  <a:pt x="2555" y="0"/>
                </a:moveTo>
                <a:lnTo>
                  <a:pt x="2575" y="2"/>
                </a:lnTo>
                <a:lnTo>
                  <a:pt x="2593" y="10"/>
                </a:lnTo>
                <a:lnTo>
                  <a:pt x="2608" y="22"/>
                </a:lnTo>
                <a:lnTo>
                  <a:pt x="2619" y="37"/>
                </a:lnTo>
                <a:lnTo>
                  <a:pt x="2628" y="55"/>
                </a:lnTo>
                <a:lnTo>
                  <a:pt x="2630" y="75"/>
                </a:lnTo>
                <a:lnTo>
                  <a:pt x="2630" y="879"/>
                </a:lnTo>
                <a:lnTo>
                  <a:pt x="2628" y="899"/>
                </a:lnTo>
                <a:lnTo>
                  <a:pt x="2619" y="917"/>
                </a:lnTo>
                <a:lnTo>
                  <a:pt x="2608" y="931"/>
                </a:lnTo>
                <a:lnTo>
                  <a:pt x="2593" y="944"/>
                </a:lnTo>
                <a:lnTo>
                  <a:pt x="2575" y="951"/>
                </a:lnTo>
                <a:lnTo>
                  <a:pt x="2555" y="953"/>
                </a:lnTo>
                <a:lnTo>
                  <a:pt x="2535" y="951"/>
                </a:lnTo>
                <a:lnTo>
                  <a:pt x="2517" y="944"/>
                </a:lnTo>
                <a:lnTo>
                  <a:pt x="2502" y="931"/>
                </a:lnTo>
                <a:lnTo>
                  <a:pt x="2490" y="917"/>
                </a:lnTo>
                <a:lnTo>
                  <a:pt x="2483" y="899"/>
                </a:lnTo>
                <a:lnTo>
                  <a:pt x="2480" y="879"/>
                </a:lnTo>
                <a:lnTo>
                  <a:pt x="2480" y="75"/>
                </a:lnTo>
                <a:lnTo>
                  <a:pt x="2483" y="55"/>
                </a:lnTo>
                <a:lnTo>
                  <a:pt x="2490" y="37"/>
                </a:lnTo>
                <a:lnTo>
                  <a:pt x="2502" y="22"/>
                </a:lnTo>
                <a:lnTo>
                  <a:pt x="2517" y="10"/>
                </a:lnTo>
                <a:lnTo>
                  <a:pt x="2535" y="2"/>
                </a:lnTo>
                <a:lnTo>
                  <a:pt x="2555" y="0"/>
                </a:lnTo>
                <a:close/>
                <a:moveTo>
                  <a:pt x="902" y="0"/>
                </a:moveTo>
                <a:lnTo>
                  <a:pt x="922" y="2"/>
                </a:lnTo>
                <a:lnTo>
                  <a:pt x="939" y="10"/>
                </a:lnTo>
                <a:lnTo>
                  <a:pt x="955" y="22"/>
                </a:lnTo>
                <a:lnTo>
                  <a:pt x="967" y="37"/>
                </a:lnTo>
                <a:lnTo>
                  <a:pt x="974" y="55"/>
                </a:lnTo>
                <a:lnTo>
                  <a:pt x="977" y="75"/>
                </a:lnTo>
                <a:lnTo>
                  <a:pt x="977" y="879"/>
                </a:lnTo>
                <a:lnTo>
                  <a:pt x="974" y="899"/>
                </a:lnTo>
                <a:lnTo>
                  <a:pt x="967" y="917"/>
                </a:lnTo>
                <a:lnTo>
                  <a:pt x="955" y="931"/>
                </a:lnTo>
                <a:lnTo>
                  <a:pt x="939" y="944"/>
                </a:lnTo>
                <a:lnTo>
                  <a:pt x="922" y="951"/>
                </a:lnTo>
                <a:lnTo>
                  <a:pt x="902" y="953"/>
                </a:lnTo>
                <a:lnTo>
                  <a:pt x="882" y="951"/>
                </a:lnTo>
                <a:lnTo>
                  <a:pt x="864" y="944"/>
                </a:lnTo>
                <a:lnTo>
                  <a:pt x="848" y="931"/>
                </a:lnTo>
                <a:lnTo>
                  <a:pt x="837" y="917"/>
                </a:lnTo>
                <a:lnTo>
                  <a:pt x="829" y="899"/>
                </a:lnTo>
                <a:lnTo>
                  <a:pt x="826" y="879"/>
                </a:lnTo>
                <a:lnTo>
                  <a:pt x="826" y="75"/>
                </a:lnTo>
                <a:lnTo>
                  <a:pt x="829" y="55"/>
                </a:lnTo>
                <a:lnTo>
                  <a:pt x="837" y="37"/>
                </a:lnTo>
                <a:lnTo>
                  <a:pt x="848" y="22"/>
                </a:lnTo>
                <a:lnTo>
                  <a:pt x="864" y="10"/>
                </a:lnTo>
                <a:lnTo>
                  <a:pt x="882" y="2"/>
                </a:lnTo>
                <a:lnTo>
                  <a:pt x="902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677D719-418E-1F46-8CD6-AE694F6225E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638809" y="5974044"/>
            <a:ext cx="2073305" cy="500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9177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12C8944-275E-086E-2656-99F423C6DD6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0" y="0"/>
            <a:ext cx="4368800" cy="6858000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ADA3D93-F5C4-8C0A-7451-365B97AC2227}"/>
              </a:ext>
            </a:extLst>
          </p:cNvPr>
          <p:cNvSpPr txBox="1"/>
          <p:nvPr/>
        </p:nvSpPr>
        <p:spPr>
          <a:xfrm>
            <a:off x="4572000" y="304800"/>
            <a:ext cx="67143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chemeClr val="tx2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Table of Contents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D590A2F-9019-C104-0746-4395FBBE1E3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94400" y="1524000"/>
            <a:ext cx="5461000" cy="379412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E17D1A1E-01D2-78F5-9798-FBA12768B4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94400" y="2511425"/>
            <a:ext cx="5461000" cy="377503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3134742B-2C68-A9B8-F923-537CFBE2856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994400" y="3497609"/>
            <a:ext cx="5461000" cy="353881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811091F3-EA00-C505-79C5-F95F8D2E0F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94400" y="1219200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0A5E50A1-7838-91DD-3CDB-FDC5000153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994400" y="2206624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3D466028-D9BE-AEE0-2B90-AB89AA47B62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994400" y="3192808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1B3DFF0-84CB-664A-49FF-10DDAC78E53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72000" y="1219200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tx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C538449B-8350-83BB-09D0-CF050CB486F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72000" y="2206624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tx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CAA3CF12-D6FD-5FC9-FDBA-E9DE40A1CDF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19089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tx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3F9F828E-F269-86FA-19C7-A3548490741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994400" y="4464289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397CCC8-49AA-F312-26CA-01FDFCD7ECF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994400" y="4159489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CD1DF49-8524-A658-4866-29A482FBA47D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72000" y="415948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tx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7A89B06D-969D-F6B4-FED3-FDC5FC57B39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994400" y="5435651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47B8BAF6-0CF2-5468-C579-FA0F08C31B9A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94400" y="5130851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41905B5A-219A-FEC9-6987-961A03FA13A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72000" y="5130851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tx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</p:spTree>
    <p:extLst>
      <p:ext uri="{BB962C8B-B14F-4D97-AF65-F5344CB8AC3E}">
        <p14:creationId xmlns:p14="http://schemas.microsoft.com/office/powerpoint/2010/main" val="334611435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(Subtle Dark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625995" y="5491831"/>
            <a:ext cx="11061895" cy="384175"/>
          </a:xfrm>
          <a:prstGeom prst="rect">
            <a:avLst/>
          </a:prstGeom>
        </p:spPr>
        <p:txBody>
          <a:bodyPr lIns="91420" tIns="45710" rIns="91420" bIns="45710" anchor="b" anchorCtr="0">
            <a:noAutofit/>
          </a:bodyPr>
          <a:lstStyle>
            <a:lvl1pPr marL="0" indent="0" algn="l">
              <a:buNone/>
              <a:defRPr sz="1867" b="0" i="0">
                <a:solidFill>
                  <a:schemeClr val="tx1"/>
                </a:solidFill>
                <a:latin typeface="+mn-lt"/>
                <a:cs typeface="CiscoSansTT ExtraLight"/>
              </a:defRPr>
            </a:lvl1pPr>
            <a:lvl2pPr marL="4571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6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0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Speaker Name</a:t>
            </a:r>
            <a:endParaRPr lang="en-US"/>
          </a:p>
        </p:txBody>
      </p:sp>
      <p:sp>
        <p:nvSpPr>
          <p:cNvPr id="17" name="Text Placeholder 38"/>
          <p:cNvSpPr>
            <a:spLocks noGrp="1"/>
          </p:cNvSpPr>
          <p:nvPr>
            <p:ph type="body" sz="quarter" idx="11" hasCustomPrompt="1"/>
          </p:nvPr>
        </p:nvSpPr>
        <p:spPr>
          <a:xfrm>
            <a:off x="625995" y="5782394"/>
            <a:ext cx="11061895" cy="384175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 algn="l">
              <a:buFontTx/>
              <a:buNone/>
              <a:defRPr lang="en-US" sz="1867" b="0" i="0" kern="1200" smtClean="0">
                <a:solidFill>
                  <a:schemeClr val="tx1"/>
                </a:solidFill>
                <a:latin typeface="+mn-lt"/>
                <a:ea typeface="+mn-ea"/>
                <a:cs typeface="CiscoSansTT ExtraLight"/>
              </a:defRPr>
            </a:lvl1pPr>
            <a:lvl2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Speaker Title</a:t>
            </a:r>
          </a:p>
        </p:txBody>
      </p:sp>
      <p:sp>
        <p:nvSpPr>
          <p:cNvPr id="18" name="Text Placeholder 40"/>
          <p:cNvSpPr>
            <a:spLocks noGrp="1"/>
          </p:cNvSpPr>
          <p:nvPr>
            <p:ph type="body" sz="quarter" idx="12" hasCustomPrompt="1"/>
          </p:nvPr>
        </p:nvSpPr>
        <p:spPr>
          <a:xfrm>
            <a:off x="625995" y="6072955"/>
            <a:ext cx="11061895" cy="384175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 algn="l">
              <a:buFontTx/>
              <a:buNone/>
              <a:defRPr lang="en-US" sz="1867" b="0" i="0" kern="1200" smtClean="0">
                <a:solidFill>
                  <a:schemeClr val="tx1"/>
                </a:solidFill>
                <a:latin typeface="+mn-lt"/>
                <a:ea typeface="+mn-ea"/>
                <a:cs typeface="CiscoSansTT ExtraLight"/>
              </a:defRPr>
            </a:lvl1pPr>
            <a:lvl2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Date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617723" y="4281951"/>
            <a:ext cx="11070167" cy="398668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>
              <a:buFont typeface="Arial" pitchFamily="34" charset="0"/>
              <a:buNone/>
              <a:defRPr sz="2933" b="0" i="0" baseline="0">
                <a:solidFill>
                  <a:schemeClr val="accent1"/>
                </a:solidFill>
                <a:latin typeface="+mj-lt"/>
                <a:cs typeface="CiscoSansTT ExtraLight"/>
              </a:defRPr>
            </a:lvl1pPr>
            <a:lvl2pPr marL="406365" indent="0">
              <a:buNone/>
              <a:defRPr/>
            </a:lvl2pPr>
            <a:lvl3pPr marL="569854" indent="0">
              <a:buNone/>
              <a:defRPr/>
            </a:lvl3pPr>
            <a:lvl4pPr marL="688908" indent="0">
              <a:buNone/>
              <a:defRPr/>
            </a:lvl4pPr>
            <a:lvl5pPr marL="801608" indent="0">
              <a:buNone/>
              <a:defRPr/>
            </a:lvl5pPr>
          </a:lstStyle>
          <a:p>
            <a:pPr lvl="0"/>
            <a:r>
              <a:rPr lang="en-GB"/>
              <a:t>Subtitle Goes Here</a:t>
            </a:r>
          </a:p>
        </p:txBody>
      </p:sp>
      <p:sp>
        <p:nvSpPr>
          <p:cNvPr id="20" name="Title 1"/>
          <p:cNvSpPr>
            <a:spLocks noGrp="1"/>
          </p:cNvSpPr>
          <p:nvPr>
            <p:ph type="ctrTitle" hasCustomPrompt="1"/>
          </p:nvPr>
        </p:nvSpPr>
        <p:spPr>
          <a:xfrm>
            <a:off x="567687" y="3519969"/>
            <a:ext cx="11120203" cy="859640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90000"/>
              </a:lnSpc>
              <a:buFont typeface="Arial" pitchFamily="34" charset="0"/>
              <a:buNone/>
              <a:defRPr sz="5333" b="0" i="0" spc="0" baseline="0">
                <a:solidFill>
                  <a:schemeClr val="tx1"/>
                </a:solidFill>
                <a:latin typeface="+mj-lt"/>
                <a:cs typeface="CiscoSansTT ExtraLight"/>
              </a:defRPr>
            </a:lvl1pPr>
          </a:lstStyle>
          <a:p>
            <a:r>
              <a:rPr lang="en-GB"/>
              <a:t>Presentation Title Goes Here</a:t>
            </a:r>
            <a:endParaRPr lang="en-US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A2206E5F-63B3-1744-ADDB-1FE4D29F728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42106" y="441785"/>
            <a:ext cx="787183" cy="418192"/>
          </a:xfrm>
          <a:custGeom>
            <a:avLst/>
            <a:gdLst>
              <a:gd name="T0" fmla="*/ 2671 w 3456"/>
              <a:gd name="T1" fmla="*/ 1521 h 1834"/>
              <a:gd name="T2" fmla="*/ 2857 w 3456"/>
              <a:gd name="T3" fmla="*/ 1677 h 1834"/>
              <a:gd name="T4" fmla="*/ 2975 w 3456"/>
              <a:gd name="T5" fmla="*/ 1465 h 1834"/>
              <a:gd name="T6" fmla="*/ 1129 w 3456"/>
              <a:gd name="T7" fmla="*/ 1823 h 1834"/>
              <a:gd name="T8" fmla="*/ 3082 w 3456"/>
              <a:gd name="T9" fmla="*/ 1330 h 1834"/>
              <a:gd name="T10" fmla="*/ 3082 w 3456"/>
              <a:gd name="T11" fmla="*/ 1712 h 1834"/>
              <a:gd name="T12" fmla="*/ 2700 w 3456"/>
              <a:gd name="T13" fmla="*/ 1809 h 1834"/>
              <a:gd name="T14" fmla="*/ 2513 w 3456"/>
              <a:gd name="T15" fmla="*/ 1479 h 1834"/>
              <a:gd name="T16" fmla="*/ 2783 w 3456"/>
              <a:gd name="T17" fmla="*/ 1211 h 1834"/>
              <a:gd name="T18" fmla="*/ 2351 w 3456"/>
              <a:gd name="T19" fmla="*/ 1392 h 1834"/>
              <a:gd name="T20" fmla="*/ 2136 w 3456"/>
              <a:gd name="T21" fmla="*/ 1381 h 1834"/>
              <a:gd name="T22" fmla="*/ 2093 w 3456"/>
              <a:gd name="T23" fmla="*/ 1625 h 1834"/>
              <a:gd name="T24" fmla="*/ 2335 w 3456"/>
              <a:gd name="T25" fmla="*/ 1658 h 1834"/>
              <a:gd name="T26" fmla="*/ 2174 w 3456"/>
              <a:gd name="T27" fmla="*/ 1832 h 1834"/>
              <a:gd name="T28" fmla="*/ 1903 w 3456"/>
              <a:gd name="T29" fmla="*/ 1605 h 1834"/>
              <a:gd name="T30" fmla="*/ 2047 w 3456"/>
              <a:gd name="T31" fmla="*/ 1249 h 1834"/>
              <a:gd name="T32" fmla="*/ 748 w 3456"/>
              <a:gd name="T33" fmla="*/ 1223 h 1834"/>
              <a:gd name="T34" fmla="*/ 642 w 3456"/>
              <a:gd name="T35" fmla="*/ 1359 h 1834"/>
              <a:gd name="T36" fmla="*/ 479 w 3456"/>
              <a:gd name="T37" fmla="*/ 1550 h 1834"/>
              <a:gd name="T38" fmla="*/ 697 w 3456"/>
              <a:gd name="T39" fmla="*/ 1676 h 1834"/>
              <a:gd name="T40" fmla="*/ 692 w 3456"/>
              <a:gd name="T41" fmla="*/ 1830 h 1834"/>
              <a:gd name="T42" fmla="*/ 370 w 3456"/>
              <a:gd name="T43" fmla="*/ 1710 h 1834"/>
              <a:gd name="T44" fmla="*/ 375 w 3456"/>
              <a:gd name="T45" fmla="*/ 1326 h 1834"/>
              <a:gd name="T46" fmla="*/ 1610 w 3456"/>
              <a:gd name="T47" fmla="*/ 1211 h 1834"/>
              <a:gd name="T48" fmla="*/ 1679 w 3456"/>
              <a:gd name="T49" fmla="*/ 1350 h 1834"/>
              <a:gd name="T50" fmla="*/ 1494 w 3456"/>
              <a:gd name="T51" fmla="*/ 1373 h 1834"/>
              <a:gd name="T52" fmla="*/ 1634 w 3456"/>
              <a:gd name="T53" fmla="*/ 1470 h 1834"/>
              <a:gd name="T54" fmla="*/ 1737 w 3456"/>
              <a:gd name="T55" fmla="*/ 1694 h 1834"/>
              <a:gd name="T56" fmla="*/ 1524 w 3456"/>
              <a:gd name="T57" fmla="*/ 1833 h 1834"/>
              <a:gd name="T58" fmla="*/ 1334 w 3456"/>
              <a:gd name="T59" fmla="*/ 1678 h 1834"/>
              <a:gd name="T60" fmla="*/ 1552 w 3456"/>
              <a:gd name="T61" fmla="*/ 1690 h 1834"/>
              <a:gd name="T62" fmla="*/ 1520 w 3456"/>
              <a:gd name="T63" fmla="*/ 1584 h 1834"/>
              <a:gd name="T64" fmla="*/ 1350 w 3456"/>
              <a:gd name="T65" fmla="*/ 1473 h 1834"/>
              <a:gd name="T66" fmla="*/ 1446 w 3456"/>
              <a:gd name="T67" fmla="*/ 1227 h 1834"/>
              <a:gd name="T68" fmla="*/ 3456 w 3456"/>
              <a:gd name="T69" fmla="*/ 569 h 1834"/>
              <a:gd name="T70" fmla="*/ 3328 w 3456"/>
              <a:gd name="T71" fmla="*/ 780 h 1834"/>
              <a:gd name="T72" fmla="*/ 3381 w 3456"/>
              <a:gd name="T73" fmla="*/ 493 h 1834"/>
              <a:gd name="T74" fmla="*/ 1793 w 3456"/>
              <a:gd name="T75" fmla="*/ 766 h 1834"/>
              <a:gd name="T76" fmla="*/ 1653 w 3456"/>
              <a:gd name="T77" fmla="*/ 727 h 1834"/>
              <a:gd name="T78" fmla="*/ 113 w 3456"/>
              <a:gd name="T79" fmla="*/ 503 h 1834"/>
              <a:gd name="T80" fmla="*/ 95 w 3456"/>
              <a:gd name="T81" fmla="*/ 801 h 1834"/>
              <a:gd name="T82" fmla="*/ 10 w 3456"/>
              <a:gd name="T83" fmla="*/ 531 h 1834"/>
              <a:gd name="T84" fmla="*/ 3040 w 3456"/>
              <a:gd name="T85" fmla="*/ 340 h 1834"/>
              <a:gd name="T86" fmla="*/ 2929 w 3456"/>
              <a:gd name="T87" fmla="*/ 793 h 1834"/>
              <a:gd name="T88" fmla="*/ 2947 w 3456"/>
              <a:gd name="T89" fmla="*/ 287 h 1834"/>
              <a:gd name="T90" fmla="*/ 2214 w 3456"/>
              <a:gd name="T91" fmla="*/ 748 h 1834"/>
              <a:gd name="T92" fmla="*/ 2069 w 3456"/>
              <a:gd name="T93" fmla="*/ 748 h 1834"/>
              <a:gd name="T94" fmla="*/ 1335 w 3456"/>
              <a:gd name="T95" fmla="*/ 287 h 1834"/>
              <a:gd name="T96" fmla="*/ 1353 w 3456"/>
              <a:gd name="T97" fmla="*/ 793 h 1834"/>
              <a:gd name="T98" fmla="*/ 1242 w 3456"/>
              <a:gd name="T99" fmla="*/ 340 h 1834"/>
              <a:gd name="T100" fmla="*/ 553 w 3456"/>
              <a:gd name="T101" fmla="*/ 322 h 1834"/>
              <a:gd name="T102" fmla="*/ 468 w 3456"/>
              <a:gd name="T103" fmla="*/ 801 h 1834"/>
              <a:gd name="T104" fmla="*/ 450 w 3456"/>
              <a:gd name="T105" fmla="*/ 295 h 1834"/>
              <a:gd name="T106" fmla="*/ 2630 w 3456"/>
              <a:gd name="T107" fmla="*/ 879 h 1834"/>
              <a:gd name="T108" fmla="*/ 2490 w 3456"/>
              <a:gd name="T109" fmla="*/ 917 h 1834"/>
              <a:gd name="T110" fmla="*/ 902 w 3456"/>
              <a:gd name="T111" fmla="*/ 0 h 1834"/>
              <a:gd name="T112" fmla="*/ 955 w 3456"/>
              <a:gd name="T113" fmla="*/ 931 h 1834"/>
              <a:gd name="T114" fmla="*/ 826 w 3456"/>
              <a:gd name="T115" fmla="*/ 75 h 1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56" h="1834">
                <a:moveTo>
                  <a:pt x="2828" y="1362"/>
                </a:moveTo>
                <a:lnTo>
                  <a:pt x="2798" y="1364"/>
                </a:lnTo>
                <a:lnTo>
                  <a:pt x="2771" y="1371"/>
                </a:lnTo>
                <a:lnTo>
                  <a:pt x="2747" y="1384"/>
                </a:lnTo>
                <a:lnTo>
                  <a:pt x="2725" y="1400"/>
                </a:lnTo>
                <a:lnTo>
                  <a:pt x="2706" y="1419"/>
                </a:lnTo>
                <a:lnTo>
                  <a:pt x="2691" y="1441"/>
                </a:lnTo>
                <a:lnTo>
                  <a:pt x="2680" y="1465"/>
                </a:lnTo>
                <a:lnTo>
                  <a:pt x="2674" y="1492"/>
                </a:lnTo>
                <a:lnTo>
                  <a:pt x="2671" y="1521"/>
                </a:lnTo>
                <a:lnTo>
                  <a:pt x="2674" y="1549"/>
                </a:lnTo>
                <a:lnTo>
                  <a:pt x="2680" y="1577"/>
                </a:lnTo>
                <a:lnTo>
                  <a:pt x="2691" y="1601"/>
                </a:lnTo>
                <a:lnTo>
                  <a:pt x="2706" y="1623"/>
                </a:lnTo>
                <a:lnTo>
                  <a:pt x="2725" y="1642"/>
                </a:lnTo>
                <a:lnTo>
                  <a:pt x="2747" y="1658"/>
                </a:lnTo>
                <a:lnTo>
                  <a:pt x="2771" y="1669"/>
                </a:lnTo>
                <a:lnTo>
                  <a:pt x="2798" y="1677"/>
                </a:lnTo>
                <a:lnTo>
                  <a:pt x="2828" y="1680"/>
                </a:lnTo>
                <a:lnTo>
                  <a:pt x="2857" y="1677"/>
                </a:lnTo>
                <a:lnTo>
                  <a:pt x="2883" y="1669"/>
                </a:lnTo>
                <a:lnTo>
                  <a:pt x="2908" y="1658"/>
                </a:lnTo>
                <a:lnTo>
                  <a:pt x="2930" y="1642"/>
                </a:lnTo>
                <a:lnTo>
                  <a:pt x="2948" y="1623"/>
                </a:lnTo>
                <a:lnTo>
                  <a:pt x="2964" y="1601"/>
                </a:lnTo>
                <a:lnTo>
                  <a:pt x="2975" y="1577"/>
                </a:lnTo>
                <a:lnTo>
                  <a:pt x="2982" y="1549"/>
                </a:lnTo>
                <a:lnTo>
                  <a:pt x="2985" y="1521"/>
                </a:lnTo>
                <a:lnTo>
                  <a:pt x="2982" y="1492"/>
                </a:lnTo>
                <a:lnTo>
                  <a:pt x="2975" y="1465"/>
                </a:lnTo>
                <a:lnTo>
                  <a:pt x="2964" y="1441"/>
                </a:lnTo>
                <a:lnTo>
                  <a:pt x="2948" y="1419"/>
                </a:lnTo>
                <a:lnTo>
                  <a:pt x="2930" y="1400"/>
                </a:lnTo>
                <a:lnTo>
                  <a:pt x="2908" y="1384"/>
                </a:lnTo>
                <a:lnTo>
                  <a:pt x="2883" y="1371"/>
                </a:lnTo>
                <a:lnTo>
                  <a:pt x="2857" y="1364"/>
                </a:lnTo>
                <a:lnTo>
                  <a:pt x="2828" y="1362"/>
                </a:lnTo>
                <a:close/>
                <a:moveTo>
                  <a:pt x="977" y="1218"/>
                </a:moveTo>
                <a:lnTo>
                  <a:pt x="1129" y="1218"/>
                </a:lnTo>
                <a:lnTo>
                  <a:pt x="1129" y="1823"/>
                </a:lnTo>
                <a:lnTo>
                  <a:pt x="977" y="1823"/>
                </a:lnTo>
                <a:lnTo>
                  <a:pt x="977" y="1218"/>
                </a:lnTo>
                <a:close/>
                <a:moveTo>
                  <a:pt x="2828" y="1208"/>
                </a:moveTo>
                <a:lnTo>
                  <a:pt x="2873" y="1211"/>
                </a:lnTo>
                <a:lnTo>
                  <a:pt x="2916" y="1219"/>
                </a:lnTo>
                <a:lnTo>
                  <a:pt x="2955" y="1232"/>
                </a:lnTo>
                <a:lnTo>
                  <a:pt x="2992" y="1251"/>
                </a:lnTo>
                <a:lnTo>
                  <a:pt x="3026" y="1273"/>
                </a:lnTo>
                <a:lnTo>
                  <a:pt x="3056" y="1299"/>
                </a:lnTo>
                <a:lnTo>
                  <a:pt x="3082" y="1330"/>
                </a:lnTo>
                <a:lnTo>
                  <a:pt x="3104" y="1363"/>
                </a:lnTo>
                <a:lnTo>
                  <a:pt x="3121" y="1398"/>
                </a:lnTo>
                <a:lnTo>
                  <a:pt x="3134" y="1437"/>
                </a:lnTo>
                <a:lnTo>
                  <a:pt x="3142" y="1479"/>
                </a:lnTo>
                <a:lnTo>
                  <a:pt x="3145" y="1521"/>
                </a:lnTo>
                <a:lnTo>
                  <a:pt x="3142" y="1563"/>
                </a:lnTo>
                <a:lnTo>
                  <a:pt x="3134" y="1604"/>
                </a:lnTo>
                <a:lnTo>
                  <a:pt x="3121" y="1642"/>
                </a:lnTo>
                <a:lnTo>
                  <a:pt x="3104" y="1679"/>
                </a:lnTo>
                <a:lnTo>
                  <a:pt x="3082" y="1712"/>
                </a:lnTo>
                <a:lnTo>
                  <a:pt x="3056" y="1742"/>
                </a:lnTo>
                <a:lnTo>
                  <a:pt x="3026" y="1769"/>
                </a:lnTo>
                <a:lnTo>
                  <a:pt x="2992" y="1791"/>
                </a:lnTo>
                <a:lnTo>
                  <a:pt x="2955" y="1809"/>
                </a:lnTo>
                <a:lnTo>
                  <a:pt x="2916" y="1822"/>
                </a:lnTo>
                <a:lnTo>
                  <a:pt x="2873" y="1831"/>
                </a:lnTo>
                <a:lnTo>
                  <a:pt x="2828" y="1834"/>
                </a:lnTo>
                <a:lnTo>
                  <a:pt x="2783" y="1831"/>
                </a:lnTo>
                <a:lnTo>
                  <a:pt x="2740" y="1822"/>
                </a:lnTo>
                <a:lnTo>
                  <a:pt x="2700" y="1809"/>
                </a:lnTo>
                <a:lnTo>
                  <a:pt x="2663" y="1791"/>
                </a:lnTo>
                <a:lnTo>
                  <a:pt x="2630" y="1769"/>
                </a:lnTo>
                <a:lnTo>
                  <a:pt x="2599" y="1742"/>
                </a:lnTo>
                <a:lnTo>
                  <a:pt x="2573" y="1712"/>
                </a:lnTo>
                <a:lnTo>
                  <a:pt x="2551" y="1679"/>
                </a:lnTo>
                <a:lnTo>
                  <a:pt x="2534" y="1642"/>
                </a:lnTo>
                <a:lnTo>
                  <a:pt x="2521" y="1604"/>
                </a:lnTo>
                <a:lnTo>
                  <a:pt x="2513" y="1563"/>
                </a:lnTo>
                <a:lnTo>
                  <a:pt x="2510" y="1521"/>
                </a:lnTo>
                <a:lnTo>
                  <a:pt x="2513" y="1479"/>
                </a:lnTo>
                <a:lnTo>
                  <a:pt x="2521" y="1437"/>
                </a:lnTo>
                <a:lnTo>
                  <a:pt x="2534" y="1398"/>
                </a:lnTo>
                <a:lnTo>
                  <a:pt x="2551" y="1363"/>
                </a:lnTo>
                <a:lnTo>
                  <a:pt x="2573" y="1330"/>
                </a:lnTo>
                <a:lnTo>
                  <a:pt x="2599" y="1299"/>
                </a:lnTo>
                <a:lnTo>
                  <a:pt x="2630" y="1273"/>
                </a:lnTo>
                <a:lnTo>
                  <a:pt x="2663" y="1251"/>
                </a:lnTo>
                <a:lnTo>
                  <a:pt x="2700" y="1232"/>
                </a:lnTo>
                <a:lnTo>
                  <a:pt x="2740" y="1219"/>
                </a:lnTo>
                <a:lnTo>
                  <a:pt x="2783" y="1211"/>
                </a:lnTo>
                <a:lnTo>
                  <a:pt x="2828" y="1208"/>
                </a:lnTo>
                <a:close/>
                <a:moveTo>
                  <a:pt x="2213" y="1208"/>
                </a:moveTo>
                <a:lnTo>
                  <a:pt x="2242" y="1209"/>
                </a:lnTo>
                <a:lnTo>
                  <a:pt x="2268" y="1211"/>
                </a:lnTo>
                <a:lnTo>
                  <a:pt x="2292" y="1215"/>
                </a:lnTo>
                <a:lnTo>
                  <a:pt x="2312" y="1219"/>
                </a:lnTo>
                <a:lnTo>
                  <a:pt x="2329" y="1223"/>
                </a:lnTo>
                <a:lnTo>
                  <a:pt x="2343" y="1227"/>
                </a:lnTo>
                <a:lnTo>
                  <a:pt x="2351" y="1230"/>
                </a:lnTo>
                <a:lnTo>
                  <a:pt x="2351" y="1392"/>
                </a:lnTo>
                <a:lnTo>
                  <a:pt x="2346" y="1389"/>
                </a:lnTo>
                <a:lnTo>
                  <a:pt x="2335" y="1384"/>
                </a:lnTo>
                <a:lnTo>
                  <a:pt x="2321" y="1377"/>
                </a:lnTo>
                <a:lnTo>
                  <a:pt x="2302" y="1371"/>
                </a:lnTo>
                <a:lnTo>
                  <a:pt x="2279" y="1365"/>
                </a:lnTo>
                <a:lnTo>
                  <a:pt x="2253" y="1360"/>
                </a:lnTo>
                <a:lnTo>
                  <a:pt x="2223" y="1359"/>
                </a:lnTo>
                <a:lnTo>
                  <a:pt x="2192" y="1362"/>
                </a:lnTo>
                <a:lnTo>
                  <a:pt x="2163" y="1369"/>
                </a:lnTo>
                <a:lnTo>
                  <a:pt x="2136" y="1381"/>
                </a:lnTo>
                <a:lnTo>
                  <a:pt x="2113" y="1396"/>
                </a:lnTo>
                <a:lnTo>
                  <a:pt x="2095" y="1415"/>
                </a:lnTo>
                <a:lnTo>
                  <a:pt x="2079" y="1437"/>
                </a:lnTo>
                <a:lnTo>
                  <a:pt x="2067" y="1463"/>
                </a:lnTo>
                <a:lnTo>
                  <a:pt x="2060" y="1490"/>
                </a:lnTo>
                <a:lnTo>
                  <a:pt x="2058" y="1521"/>
                </a:lnTo>
                <a:lnTo>
                  <a:pt x="2060" y="1550"/>
                </a:lnTo>
                <a:lnTo>
                  <a:pt x="2066" y="1578"/>
                </a:lnTo>
                <a:lnTo>
                  <a:pt x="2078" y="1602"/>
                </a:lnTo>
                <a:lnTo>
                  <a:pt x="2093" y="1625"/>
                </a:lnTo>
                <a:lnTo>
                  <a:pt x="2112" y="1644"/>
                </a:lnTo>
                <a:lnTo>
                  <a:pt x="2135" y="1660"/>
                </a:lnTo>
                <a:lnTo>
                  <a:pt x="2162" y="1672"/>
                </a:lnTo>
                <a:lnTo>
                  <a:pt x="2191" y="1679"/>
                </a:lnTo>
                <a:lnTo>
                  <a:pt x="2223" y="1682"/>
                </a:lnTo>
                <a:lnTo>
                  <a:pt x="2253" y="1680"/>
                </a:lnTo>
                <a:lnTo>
                  <a:pt x="2279" y="1676"/>
                </a:lnTo>
                <a:lnTo>
                  <a:pt x="2301" y="1671"/>
                </a:lnTo>
                <a:lnTo>
                  <a:pt x="2321" y="1664"/>
                </a:lnTo>
                <a:lnTo>
                  <a:pt x="2335" y="1658"/>
                </a:lnTo>
                <a:lnTo>
                  <a:pt x="2346" y="1653"/>
                </a:lnTo>
                <a:lnTo>
                  <a:pt x="2351" y="1649"/>
                </a:lnTo>
                <a:lnTo>
                  <a:pt x="2351" y="1812"/>
                </a:lnTo>
                <a:lnTo>
                  <a:pt x="2339" y="1816"/>
                </a:lnTo>
                <a:lnTo>
                  <a:pt x="2322" y="1820"/>
                </a:lnTo>
                <a:lnTo>
                  <a:pt x="2300" y="1826"/>
                </a:lnTo>
                <a:lnTo>
                  <a:pt x="2275" y="1830"/>
                </a:lnTo>
                <a:lnTo>
                  <a:pt x="2245" y="1833"/>
                </a:lnTo>
                <a:lnTo>
                  <a:pt x="2213" y="1834"/>
                </a:lnTo>
                <a:lnTo>
                  <a:pt x="2174" y="1832"/>
                </a:lnTo>
                <a:lnTo>
                  <a:pt x="2136" y="1826"/>
                </a:lnTo>
                <a:lnTo>
                  <a:pt x="2100" y="1815"/>
                </a:lnTo>
                <a:lnTo>
                  <a:pt x="2065" y="1801"/>
                </a:lnTo>
                <a:lnTo>
                  <a:pt x="2033" y="1783"/>
                </a:lnTo>
                <a:lnTo>
                  <a:pt x="2002" y="1762"/>
                </a:lnTo>
                <a:lnTo>
                  <a:pt x="1975" y="1737"/>
                </a:lnTo>
                <a:lnTo>
                  <a:pt x="1952" y="1710"/>
                </a:lnTo>
                <a:lnTo>
                  <a:pt x="1931" y="1678"/>
                </a:lnTo>
                <a:lnTo>
                  <a:pt x="1915" y="1643"/>
                </a:lnTo>
                <a:lnTo>
                  <a:pt x="1903" y="1605"/>
                </a:lnTo>
                <a:lnTo>
                  <a:pt x="1896" y="1564"/>
                </a:lnTo>
                <a:lnTo>
                  <a:pt x="1892" y="1521"/>
                </a:lnTo>
                <a:lnTo>
                  <a:pt x="1896" y="1477"/>
                </a:lnTo>
                <a:lnTo>
                  <a:pt x="1904" y="1434"/>
                </a:lnTo>
                <a:lnTo>
                  <a:pt x="1917" y="1395"/>
                </a:lnTo>
                <a:lnTo>
                  <a:pt x="1934" y="1359"/>
                </a:lnTo>
                <a:lnTo>
                  <a:pt x="1957" y="1326"/>
                </a:lnTo>
                <a:lnTo>
                  <a:pt x="1984" y="1296"/>
                </a:lnTo>
                <a:lnTo>
                  <a:pt x="2014" y="1271"/>
                </a:lnTo>
                <a:lnTo>
                  <a:pt x="2047" y="1249"/>
                </a:lnTo>
                <a:lnTo>
                  <a:pt x="2085" y="1231"/>
                </a:lnTo>
                <a:lnTo>
                  <a:pt x="2125" y="1218"/>
                </a:lnTo>
                <a:lnTo>
                  <a:pt x="2168" y="1211"/>
                </a:lnTo>
                <a:lnTo>
                  <a:pt x="2213" y="1208"/>
                </a:lnTo>
                <a:close/>
                <a:moveTo>
                  <a:pt x="630" y="1208"/>
                </a:moveTo>
                <a:lnTo>
                  <a:pt x="660" y="1209"/>
                </a:lnTo>
                <a:lnTo>
                  <a:pt x="687" y="1211"/>
                </a:lnTo>
                <a:lnTo>
                  <a:pt x="711" y="1215"/>
                </a:lnTo>
                <a:lnTo>
                  <a:pt x="731" y="1219"/>
                </a:lnTo>
                <a:lnTo>
                  <a:pt x="748" y="1223"/>
                </a:lnTo>
                <a:lnTo>
                  <a:pt x="760" y="1227"/>
                </a:lnTo>
                <a:lnTo>
                  <a:pt x="769" y="1230"/>
                </a:lnTo>
                <a:lnTo>
                  <a:pt x="769" y="1392"/>
                </a:lnTo>
                <a:lnTo>
                  <a:pt x="763" y="1389"/>
                </a:lnTo>
                <a:lnTo>
                  <a:pt x="754" y="1384"/>
                </a:lnTo>
                <a:lnTo>
                  <a:pt x="739" y="1377"/>
                </a:lnTo>
                <a:lnTo>
                  <a:pt x="721" y="1371"/>
                </a:lnTo>
                <a:lnTo>
                  <a:pt x="697" y="1365"/>
                </a:lnTo>
                <a:lnTo>
                  <a:pt x="671" y="1360"/>
                </a:lnTo>
                <a:lnTo>
                  <a:pt x="642" y="1359"/>
                </a:lnTo>
                <a:lnTo>
                  <a:pt x="611" y="1362"/>
                </a:lnTo>
                <a:lnTo>
                  <a:pt x="581" y="1369"/>
                </a:lnTo>
                <a:lnTo>
                  <a:pt x="555" y="1381"/>
                </a:lnTo>
                <a:lnTo>
                  <a:pt x="532" y="1396"/>
                </a:lnTo>
                <a:lnTo>
                  <a:pt x="513" y="1415"/>
                </a:lnTo>
                <a:lnTo>
                  <a:pt x="497" y="1437"/>
                </a:lnTo>
                <a:lnTo>
                  <a:pt x="485" y="1463"/>
                </a:lnTo>
                <a:lnTo>
                  <a:pt x="479" y="1490"/>
                </a:lnTo>
                <a:lnTo>
                  <a:pt x="475" y="1521"/>
                </a:lnTo>
                <a:lnTo>
                  <a:pt x="479" y="1550"/>
                </a:lnTo>
                <a:lnTo>
                  <a:pt x="485" y="1578"/>
                </a:lnTo>
                <a:lnTo>
                  <a:pt x="496" y="1602"/>
                </a:lnTo>
                <a:lnTo>
                  <a:pt x="512" y="1625"/>
                </a:lnTo>
                <a:lnTo>
                  <a:pt x="531" y="1644"/>
                </a:lnTo>
                <a:lnTo>
                  <a:pt x="554" y="1660"/>
                </a:lnTo>
                <a:lnTo>
                  <a:pt x="580" y="1672"/>
                </a:lnTo>
                <a:lnTo>
                  <a:pt x="610" y="1679"/>
                </a:lnTo>
                <a:lnTo>
                  <a:pt x="642" y="1682"/>
                </a:lnTo>
                <a:lnTo>
                  <a:pt x="671" y="1680"/>
                </a:lnTo>
                <a:lnTo>
                  <a:pt x="697" y="1676"/>
                </a:lnTo>
                <a:lnTo>
                  <a:pt x="719" y="1671"/>
                </a:lnTo>
                <a:lnTo>
                  <a:pt x="738" y="1664"/>
                </a:lnTo>
                <a:lnTo>
                  <a:pt x="753" y="1658"/>
                </a:lnTo>
                <a:lnTo>
                  <a:pt x="763" y="1653"/>
                </a:lnTo>
                <a:lnTo>
                  <a:pt x="769" y="1649"/>
                </a:lnTo>
                <a:lnTo>
                  <a:pt x="769" y="1812"/>
                </a:lnTo>
                <a:lnTo>
                  <a:pt x="757" y="1816"/>
                </a:lnTo>
                <a:lnTo>
                  <a:pt x="740" y="1820"/>
                </a:lnTo>
                <a:lnTo>
                  <a:pt x="718" y="1826"/>
                </a:lnTo>
                <a:lnTo>
                  <a:pt x="692" y="1830"/>
                </a:lnTo>
                <a:lnTo>
                  <a:pt x="663" y="1833"/>
                </a:lnTo>
                <a:lnTo>
                  <a:pt x="630" y="1834"/>
                </a:lnTo>
                <a:lnTo>
                  <a:pt x="592" y="1832"/>
                </a:lnTo>
                <a:lnTo>
                  <a:pt x="554" y="1826"/>
                </a:lnTo>
                <a:lnTo>
                  <a:pt x="518" y="1815"/>
                </a:lnTo>
                <a:lnTo>
                  <a:pt x="484" y="1801"/>
                </a:lnTo>
                <a:lnTo>
                  <a:pt x="451" y="1783"/>
                </a:lnTo>
                <a:lnTo>
                  <a:pt x="421" y="1762"/>
                </a:lnTo>
                <a:lnTo>
                  <a:pt x="394" y="1737"/>
                </a:lnTo>
                <a:lnTo>
                  <a:pt x="370" y="1710"/>
                </a:lnTo>
                <a:lnTo>
                  <a:pt x="350" y="1678"/>
                </a:lnTo>
                <a:lnTo>
                  <a:pt x="333" y="1643"/>
                </a:lnTo>
                <a:lnTo>
                  <a:pt x="322" y="1605"/>
                </a:lnTo>
                <a:lnTo>
                  <a:pt x="314" y="1564"/>
                </a:lnTo>
                <a:lnTo>
                  <a:pt x="311" y="1521"/>
                </a:lnTo>
                <a:lnTo>
                  <a:pt x="314" y="1477"/>
                </a:lnTo>
                <a:lnTo>
                  <a:pt x="323" y="1434"/>
                </a:lnTo>
                <a:lnTo>
                  <a:pt x="335" y="1395"/>
                </a:lnTo>
                <a:lnTo>
                  <a:pt x="353" y="1359"/>
                </a:lnTo>
                <a:lnTo>
                  <a:pt x="375" y="1326"/>
                </a:lnTo>
                <a:lnTo>
                  <a:pt x="402" y="1296"/>
                </a:lnTo>
                <a:lnTo>
                  <a:pt x="433" y="1271"/>
                </a:lnTo>
                <a:lnTo>
                  <a:pt x="466" y="1249"/>
                </a:lnTo>
                <a:lnTo>
                  <a:pt x="503" y="1231"/>
                </a:lnTo>
                <a:lnTo>
                  <a:pt x="544" y="1218"/>
                </a:lnTo>
                <a:lnTo>
                  <a:pt x="585" y="1211"/>
                </a:lnTo>
                <a:lnTo>
                  <a:pt x="630" y="1208"/>
                </a:lnTo>
                <a:close/>
                <a:moveTo>
                  <a:pt x="1556" y="1208"/>
                </a:moveTo>
                <a:lnTo>
                  <a:pt x="1583" y="1209"/>
                </a:lnTo>
                <a:lnTo>
                  <a:pt x="1610" y="1211"/>
                </a:lnTo>
                <a:lnTo>
                  <a:pt x="1634" y="1213"/>
                </a:lnTo>
                <a:lnTo>
                  <a:pt x="1656" y="1217"/>
                </a:lnTo>
                <a:lnTo>
                  <a:pt x="1675" y="1220"/>
                </a:lnTo>
                <a:lnTo>
                  <a:pt x="1689" y="1223"/>
                </a:lnTo>
                <a:lnTo>
                  <a:pt x="1699" y="1226"/>
                </a:lnTo>
                <a:lnTo>
                  <a:pt x="1704" y="1227"/>
                </a:lnTo>
                <a:lnTo>
                  <a:pt x="1704" y="1356"/>
                </a:lnTo>
                <a:lnTo>
                  <a:pt x="1700" y="1355"/>
                </a:lnTo>
                <a:lnTo>
                  <a:pt x="1691" y="1353"/>
                </a:lnTo>
                <a:lnTo>
                  <a:pt x="1679" y="1350"/>
                </a:lnTo>
                <a:lnTo>
                  <a:pt x="1663" y="1347"/>
                </a:lnTo>
                <a:lnTo>
                  <a:pt x="1645" y="1343"/>
                </a:lnTo>
                <a:lnTo>
                  <a:pt x="1625" y="1340"/>
                </a:lnTo>
                <a:lnTo>
                  <a:pt x="1605" y="1338"/>
                </a:lnTo>
                <a:lnTo>
                  <a:pt x="1586" y="1337"/>
                </a:lnTo>
                <a:lnTo>
                  <a:pt x="1557" y="1339"/>
                </a:lnTo>
                <a:lnTo>
                  <a:pt x="1534" y="1344"/>
                </a:lnTo>
                <a:lnTo>
                  <a:pt x="1515" y="1351"/>
                </a:lnTo>
                <a:lnTo>
                  <a:pt x="1502" y="1362"/>
                </a:lnTo>
                <a:lnTo>
                  <a:pt x="1494" y="1373"/>
                </a:lnTo>
                <a:lnTo>
                  <a:pt x="1491" y="1387"/>
                </a:lnTo>
                <a:lnTo>
                  <a:pt x="1494" y="1402"/>
                </a:lnTo>
                <a:lnTo>
                  <a:pt x="1501" y="1413"/>
                </a:lnTo>
                <a:lnTo>
                  <a:pt x="1511" y="1423"/>
                </a:lnTo>
                <a:lnTo>
                  <a:pt x="1523" y="1430"/>
                </a:lnTo>
                <a:lnTo>
                  <a:pt x="1536" y="1436"/>
                </a:lnTo>
                <a:lnTo>
                  <a:pt x="1549" y="1441"/>
                </a:lnTo>
                <a:lnTo>
                  <a:pt x="1560" y="1445"/>
                </a:lnTo>
                <a:lnTo>
                  <a:pt x="1602" y="1458"/>
                </a:lnTo>
                <a:lnTo>
                  <a:pt x="1634" y="1470"/>
                </a:lnTo>
                <a:lnTo>
                  <a:pt x="1661" y="1484"/>
                </a:lnTo>
                <a:lnTo>
                  <a:pt x="1684" y="1501"/>
                </a:lnTo>
                <a:lnTo>
                  <a:pt x="1703" y="1519"/>
                </a:lnTo>
                <a:lnTo>
                  <a:pt x="1719" y="1539"/>
                </a:lnTo>
                <a:lnTo>
                  <a:pt x="1731" y="1560"/>
                </a:lnTo>
                <a:lnTo>
                  <a:pt x="1740" y="1583"/>
                </a:lnTo>
                <a:lnTo>
                  <a:pt x="1745" y="1606"/>
                </a:lnTo>
                <a:lnTo>
                  <a:pt x="1746" y="1630"/>
                </a:lnTo>
                <a:lnTo>
                  <a:pt x="1744" y="1664"/>
                </a:lnTo>
                <a:lnTo>
                  <a:pt x="1737" y="1694"/>
                </a:lnTo>
                <a:lnTo>
                  <a:pt x="1727" y="1720"/>
                </a:lnTo>
                <a:lnTo>
                  <a:pt x="1712" y="1744"/>
                </a:lnTo>
                <a:lnTo>
                  <a:pt x="1696" y="1764"/>
                </a:lnTo>
                <a:lnTo>
                  <a:pt x="1676" y="1781"/>
                </a:lnTo>
                <a:lnTo>
                  <a:pt x="1654" y="1796"/>
                </a:lnTo>
                <a:lnTo>
                  <a:pt x="1630" y="1809"/>
                </a:lnTo>
                <a:lnTo>
                  <a:pt x="1604" y="1818"/>
                </a:lnTo>
                <a:lnTo>
                  <a:pt x="1578" y="1826"/>
                </a:lnTo>
                <a:lnTo>
                  <a:pt x="1551" y="1830"/>
                </a:lnTo>
                <a:lnTo>
                  <a:pt x="1524" y="1833"/>
                </a:lnTo>
                <a:lnTo>
                  <a:pt x="1498" y="1834"/>
                </a:lnTo>
                <a:lnTo>
                  <a:pt x="1467" y="1833"/>
                </a:lnTo>
                <a:lnTo>
                  <a:pt x="1439" y="1832"/>
                </a:lnTo>
                <a:lnTo>
                  <a:pt x="1412" y="1829"/>
                </a:lnTo>
                <a:lnTo>
                  <a:pt x="1388" y="1827"/>
                </a:lnTo>
                <a:lnTo>
                  <a:pt x="1368" y="1823"/>
                </a:lnTo>
                <a:lnTo>
                  <a:pt x="1351" y="1820"/>
                </a:lnTo>
                <a:lnTo>
                  <a:pt x="1339" y="1818"/>
                </a:lnTo>
                <a:lnTo>
                  <a:pt x="1334" y="1817"/>
                </a:lnTo>
                <a:lnTo>
                  <a:pt x="1334" y="1678"/>
                </a:lnTo>
                <a:lnTo>
                  <a:pt x="1343" y="1680"/>
                </a:lnTo>
                <a:lnTo>
                  <a:pt x="1356" y="1684"/>
                </a:lnTo>
                <a:lnTo>
                  <a:pt x="1375" y="1688"/>
                </a:lnTo>
                <a:lnTo>
                  <a:pt x="1397" y="1693"/>
                </a:lnTo>
                <a:lnTo>
                  <a:pt x="1422" y="1697"/>
                </a:lnTo>
                <a:lnTo>
                  <a:pt x="1448" y="1700"/>
                </a:lnTo>
                <a:lnTo>
                  <a:pt x="1477" y="1701"/>
                </a:lnTo>
                <a:lnTo>
                  <a:pt x="1507" y="1699"/>
                </a:lnTo>
                <a:lnTo>
                  <a:pt x="1531" y="1696"/>
                </a:lnTo>
                <a:lnTo>
                  <a:pt x="1552" y="1690"/>
                </a:lnTo>
                <a:lnTo>
                  <a:pt x="1568" y="1681"/>
                </a:lnTo>
                <a:lnTo>
                  <a:pt x="1578" y="1671"/>
                </a:lnTo>
                <a:lnTo>
                  <a:pt x="1585" y="1658"/>
                </a:lnTo>
                <a:lnTo>
                  <a:pt x="1587" y="1644"/>
                </a:lnTo>
                <a:lnTo>
                  <a:pt x="1585" y="1629"/>
                </a:lnTo>
                <a:lnTo>
                  <a:pt x="1578" y="1618"/>
                </a:lnTo>
                <a:lnTo>
                  <a:pt x="1567" y="1607"/>
                </a:lnTo>
                <a:lnTo>
                  <a:pt x="1553" y="1598"/>
                </a:lnTo>
                <a:lnTo>
                  <a:pt x="1537" y="1590"/>
                </a:lnTo>
                <a:lnTo>
                  <a:pt x="1520" y="1584"/>
                </a:lnTo>
                <a:lnTo>
                  <a:pt x="1509" y="1581"/>
                </a:lnTo>
                <a:lnTo>
                  <a:pt x="1498" y="1577"/>
                </a:lnTo>
                <a:lnTo>
                  <a:pt x="1487" y="1574"/>
                </a:lnTo>
                <a:lnTo>
                  <a:pt x="1462" y="1565"/>
                </a:lnTo>
                <a:lnTo>
                  <a:pt x="1439" y="1555"/>
                </a:lnTo>
                <a:lnTo>
                  <a:pt x="1416" y="1542"/>
                </a:lnTo>
                <a:lnTo>
                  <a:pt x="1396" y="1528"/>
                </a:lnTo>
                <a:lnTo>
                  <a:pt x="1378" y="1512"/>
                </a:lnTo>
                <a:lnTo>
                  <a:pt x="1363" y="1494"/>
                </a:lnTo>
                <a:lnTo>
                  <a:pt x="1350" y="1473"/>
                </a:lnTo>
                <a:lnTo>
                  <a:pt x="1341" y="1451"/>
                </a:lnTo>
                <a:lnTo>
                  <a:pt x="1334" y="1425"/>
                </a:lnTo>
                <a:lnTo>
                  <a:pt x="1332" y="1396"/>
                </a:lnTo>
                <a:lnTo>
                  <a:pt x="1334" y="1364"/>
                </a:lnTo>
                <a:lnTo>
                  <a:pt x="1342" y="1333"/>
                </a:lnTo>
                <a:lnTo>
                  <a:pt x="1354" y="1306"/>
                </a:lnTo>
                <a:lnTo>
                  <a:pt x="1371" y="1281"/>
                </a:lnTo>
                <a:lnTo>
                  <a:pt x="1392" y="1259"/>
                </a:lnTo>
                <a:lnTo>
                  <a:pt x="1417" y="1241"/>
                </a:lnTo>
                <a:lnTo>
                  <a:pt x="1446" y="1227"/>
                </a:lnTo>
                <a:lnTo>
                  <a:pt x="1479" y="1216"/>
                </a:lnTo>
                <a:lnTo>
                  <a:pt x="1515" y="1210"/>
                </a:lnTo>
                <a:lnTo>
                  <a:pt x="1556" y="1208"/>
                </a:lnTo>
                <a:close/>
                <a:moveTo>
                  <a:pt x="3381" y="493"/>
                </a:moveTo>
                <a:lnTo>
                  <a:pt x="3400" y="496"/>
                </a:lnTo>
                <a:lnTo>
                  <a:pt x="3418" y="503"/>
                </a:lnTo>
                <a:lnTo>
                  <a:pt x="3434" y="515"/>
                </a:lnTo>
                <a:lnTo>
                  <a:pt x="3446" y="531"/>
                </a:lnTo>
                <a:lnTo>
                  <a:pt x="3453" y="548"/>
                </a:lnTo>
                <a:lnTo>
                  <a:pt x="3456" y="569"/>
                </a:lnTo>
                <a:lnTo>
                  <a:pt x="3456" y="727"/>
                </a:lnTo>
                <a:lnTo>
                  <a:pt x="3453" y="748"/>
                </a:lnTo>
                <a:lnTo>
                  <a:pt x="3446" y="766"/>
                </a:lnTo>
                <a:lnTo>
                  <a:pt x="3434" y="780"/>
                </a:lnTo>
                <a:lnTo>
                  <a:pt x="3418" y="793"/>
                </a:lnTo>
                <a:lnTo>
                  <a:pt x="3400" y="801"/>
                </a:lnTo>
                <a:lnTo>
                  <a:pt x="3381" y="803"/>
                </a:lnTo>
                <a:lnTo>
                  <a:pt x="3361" y="801"/>
                </a:lnTo>
                <a:lnTo>
                  <a:pt x="3343" y="793"/>
                </a:lnTo>
                <a:lnTo>
                  <a:pt x="3328" y="780"/>
                </a:lnTo>
                <a:lnTo>
                  <a:pt x="3316" y="766"/>
                </a:lnTo>
                <a:lnTo>
                  <a:pt x="3308" y="748"/>
                </a:lnTo>
                <a:lnTo>
                  <a:pt x="3306" y="727"/>
                </a:lnTo>
                <a:lnTo>
                  <a:pt x="3306" y="569"/>
                </a:lnTo>
                <a:lnTo>
                  <a:pt x="3308" y="548"/>
                </a:lnTo>
                <a:lnTo>
                  <a:pt x="3316" y="531"/>
                </a:lnTo>
                <a:lnTo>
                  <a:pt x="3328" y="515"/>
                </a:lnTo>
                <a:lnTo>
                  <a:pt x="3343" y="503"/>
                </a:lnTo>
                <a:lnTo>
                  <a:pt x="3361" y="496"/>
                </a:lnTo>
                <a:lnTo>
                  <a:pt x="3381" y="493"/>
                </a:lnTo>
                <a:close/>
                <a:moveTo>
                  <a:pt x="1728" y="493"/>
                </a:moveTo>
                <a:lnTo>
                  <a:pt x="1748" y="496"/>
                </a:lnTo>
                <a:lnTo>
                  <a:pt x="1766" y="503"/>
                </a:lnTo>
                <a:lnTo>
                  <a:pt x="1781" y="515"/>
                </a:lnTo>
                <a:lnTo>
                  <a:pt x="1793" y="531"/>
                </a:lnTo>
                <a:lnTo>
                  <a:pt x="1800" y="548"/>
                </a:lnTo>
                <a:lnTo>
                  <a:pt x="1803" y="569"/>
                </a:lnTo>
                <a:lnTo>
                  <a:pt x="1803" y="727"/>
                </a:lnTo>
                <a:lnTo>
                  <a:pt x="1800" y="748"/>
                </a:lnTo>
                <a:lnTo>
                  <a:pt x="1793" y="766"/>
                </a:lnTo>
                <a:lnTo>
                  <a:pt x="1781" y="780"/>
                </a:lnTo>
                <a:lnTo>
                  <a:pt x="1766" y="793"/>
                </a:lnTo>
                <a:lnTo>
                  <a:pt x="1748" y="801"/>
                </a:lnTo>
                <a:lnTo>
                  <a:pt x="1728" y="803"/>
                </a:lnTo>
                <a:lnTo>
                  <a:pt x="1708" y="801"/>
                </a:lnTo>
                <a:lnTo>
                  <a:pt x="1690" y="793"/>
                </a:lnTo>
                <a:lnTo>
                  <a:pt x="1675" y="780"/>
                </a:lnTo>
                <a:lnTo>
                  <a:pt x="1663" y="766"/>
                </a:lnTo>
                <a:lnTo>
                  <a:pt x="1656" y="748"/>
                </a:lnTo>
                <a:lnTo>
                  <a:pt x="1653" y="727"/>
                </a:lnTo>
                <a:lnTo>
                  <a:pt x="1653" y="569"/>
                </a:lnTo>
                <a:lnTo>
                  <a:pt x="1656" y="548"/>
                </a:lnTo>
                <a:lnTo>
                  <a:pt x="1663" y="531"/>
                </a:lnTo>
                <a:lnTo>
                  <a:pt x="1675" y="515"/>
                </a:lnTo>
                <a:lnTo>
                  <a:pt x="1690" y="503"/>
                </a:lnTo>
                <a:lnTo>
                  <a:pt x="1708" y="496"/>
                </a:lnTo>
                <a:lnTo>
                  <a:pt x="1728" y="493"/>
                </a:lnTo>
                <a:close/>
                <a:moveTo>
                  <a:pt x="75" y="493"/>
                </a:moveTo>
                <a:lnTo>
                  <a:pt x="95" y="496"/>
                </a:lnTo>
                <a:lnTo>
                  <a:pt x="113" y="503"/>
                </a:lnTo>
                <a:lnTo>
                  <a:pt x="129" y="515"/>
                </a:lnTo>
                <a:lnTo>
                  <a:pt x="140" y="531"/>
                </a:lnTo>
                <a:lnTo>
                  <a:pt x="148" y="548"/>
                </a:lnTo>
                <a:lnTo>
                  <a:pt x="151" y="569"/>
                </a:lnTo>
                <a:lnTo>
                  <a:pt x="151" y="727"/>
                </a:lnTo>
                <a:lnTo>
                  <a:pt x="148" y="748"/>
                </a:lnTo>
                <a:lnTo>
                  <a:pt x="140" y="766"/>
                </a:lnTo>
                <a:lnTo>
                  <a:pt x="129" y="780"/>
                </a:lnTo>
                <a:lnTo>
                  <a:pt x="113" y="793"/>
                </a:lnTo>
                <a:lnTo>
                  <a:pt x="95" y="801"/>
                </a:lnTo>
                <a:lnTo>
                  <a:pt x="75" y="803"/>
                </a:lnTo>
                <a:lnTo>
                  <a:pt x="56" y="801"/>
                </a:lnTo>
                <a:lnTo>
                  <a:pt x="38" y="793"/>
                </a:lnTo>
                <a:lnTo>
                  <a:pt x="22" y="780"/>
                </a:lnTo>
                <a:lnTo>
                  <a:pt x="10" y="766"/>
                </a:lnTo>
                <a:lnTo>
                  <a:pt x="3" y="748"/>
                </a:lnTo>
                <a:lnTo>
                  <a:pt x="0" y="727"/>
                </a:lnTo>
                <a:lnTo>
                  <a:pt x="0" y="569"/>
                </a:lnTo>
                <a:lnTo>
                  <a:pt x="3" y="548"/>
                </a:lnTo>
                <a:lnTo>
                  <a:pt x="10" y="531"/>
                </a:lnTo>
                <a:lnTo>
                  <a:pt x="22" y="515"/>
                </a:lnTo>
                <a:lnTo>
                  <a:pt x="38" y="503"/>
                </a:lnTo>
                <a:lnTo>
                  <a:pt x="56" y="496"/>
                </a:lnTo>
                <a:lnTo>
                  <a:pt x="75" y="493"/>
                </a:lnTo>
                <a:close/>
                <a:moveTo>
                  <a:pt x="2968" y="285"/>
                </a:moveTo>
                <a:lnTo>
                  <a:pt x="2988" y="287"/>
                </a:lnTo>
                <a:lnTo>
                  <a:pt x="3006" y="295"/>
                </a:lnTo>
                <a:lnTo>
                  <a:pt x="3021" y="307"/>
                </a:lnTo>
                <a:lnTo>
                  <a:pt x="3033" y="322"/>
                </a:lnTo>
                <a:lnTo>
                  <a:pt x="3040" y="340"/>
                </a:lnTo>
                <a:lnTo>
                  <a:pt x="3043" y="360"/>
                </a:lnTo>
                <a:lnTo>
                  <a:pt x="3043" y="727"/>
                </a:lnTo>
                <a:lnTo>
                  <a:pt x="3040" y="748"/>
                </a:lnTo>
                <a:lnTo>
                  <a:pt x="3033" y="766"/>
                </a:lnTo>
                <a:lnTo>
                  <a:pt x="3021" y="780"/>
                </a:lnTo>
                <a:lnTo>
                  <a:pt x="3006" y="793"/>
                </a:lnTo>
                <a:lnTo>
                  <a:pt x="2988" y="801"/>
                </a:lnTo>
                <a:lnTo>
                  <a:pt x="2968" y="803"/>
                </a:lnTo>
                <a:lnTo>
                  <a:pt x="2947" y="801"/>
                </a:lnTo>
                <a:lnTo>
                  <a:pt x="2929" y="793"/>
                </a:lnTo>
                <a:lnTo>
                  <a:pt x="2915" y="780"/>
                </a:lnTo>
                <a:lnTo>
                  <a:pt x="2903" y="766"/>
                </a:lnTo>
                <a:lnTo>
                  <a:pt x="2895" y="748"/>
                </a:lnTo>
                <a:lnTo>
                  <a:pt x="2893" y="727"/>
                </a:lnTo>
                <a:lnTo>
                  <a:pt x="2893" y="360"/>
                </a:lnTo>
                <a:lnTo>
                  <a:pt x="2895" y="340"/>
                </a:lnTo>
                <a:lnTo>
                  <a:pt x="2903" y="322"/>
                </a:lnTo>
                <a:lnTo>
                  <a:pt x="2915" y="307"/>
                </a:lnTo>
                <a:lnTo>
                  <a:pt x="2929" y="295"/>
                </a:lnTo>
                <a:lnTo>
                  <a:pt x="2947" y="287"/>
                </a:lnTo>
                <a:lnTo>
                  <a:pt x="2968" y="285"/>
                </a:lnTo>
                <a:close/>
                <a:moveTo>
                  <a:pt x="2142" y="285"/>
                </a:moveTo>
                <a:lnTo>
                  <a:pt x="2162" y="287"/>
                </a:lnTo>
                <a:lnTo>
                  <a:pt x="2179" y="295"/>
                </a:lnTo>
                <a:lnTo>
                  <a:pt x="2194" y="307"/>
                </a:lnTo>
                <a:lnTo>
                  <a:pt x="2207" y="322"/>
                </a:lnTo>
                <a:lnTo>
                  <a:pt x="2214" y="340"/>
                </a:lnTo>
                <a:lnTo>
                  <a:pt x="2216" y="360"/>
                </a:lnTo>
                <a:lnTo>
                  <a:pt x="2216" y="727"/>
                </a:lnTo>
                <a:lnTo>
                  <a:pt x="2214" y="748"/>
                </a:lnTo>
                <a:lnTo>
                  <a:pt x="2207" y="766"/>
                </a:lnTo>
                <a:lnTo>
                  <a:pt x="2194" y="780"/>
                </a:lnTo>
                <a:lnTo>
                  <a:pt x="2179" y="793"/>
                </a:lnTo>
                <a:lnTo>
                  <a:pt x="2162" y="801"/>
                </a:lnTo>
                <a:lnTo>
                  <a:pt x="2142" y="803"/>
                </a:lnTo>
                <a:lnTo>
                  <a:pt x="2122" y="801"/>
                </a:lnTo>
                <a:lnTo>
                  <a:pt x="2104" y="793"/>
                </a:lnTo>
                <a:lnTo>
                  <a:pt x="2088" y="780"/>
                </a:lnTo>
                <a:lnTo>
                  <a:pt x="2077" y="766"/>
                </a:lnTo>
                <a:lnTo>
                  <a:pt x="2069" y="748"/>
                </a:lnTo>
                <a:lnTo>
                  <a:pt x="2066" y="727"/>
                </a:lnTo>
                <a:lnTo>
                  <a:pt x="2066" y="360"/>
                </a:lnTo>
                <a:lnTo>
                  <a:pt x="2069" y="340"/>
                </a:lnTo>
                <a:lnTo>
                  <a:pt x="2077" y="322"/>
                </a:lnTo>
                <a:lnTo>
                  <a:pt x="2088" y="307"/>
                </a:lnTo>
                <a:lnTo>
                  <a:pt x="2104" y="295"/>
                </a:lnTo>
                <a:lnTo>
                  <a:pt x="2122" y="287"/>
                </a:lnTo>
                <a:lnTo>
                  <a:pt x="2142" y="285"/>
                </a:lnTo>
                <a:close/>
                <a:moveTo>
                  <a:pt x="1315" y="285"/>
                </a:moveTo>
                <a:lnTo>
                  <a:pt x="1335" y="287"/>
                </a:lnTo>
                <a:lnTo>
                  <a:pt x="1353" y="295"/>
                </a:lnTo>
                <a:lnTo>
                  <a:pt x="1368" y="307"/>
                </a:lnTo>
                <a:lnTo>
                  <a:pt x="1380" y="322"/>
                </a:lnTo>
                <a:lnTo>
                  <a:pt x="1388" y="340"/>
                </a:lnTo>
                <a:lnTo>
                  <a:pt x="1390" y="360"/>
                </a:lnTo>
                <a:lnTo>
                  <a:pt x="1390" y="727"/>
                </a:lnTo>
                <a:lnTo>
                  <a:pt x="1388" y="748"/>
                </a:lnTo>
                <a:lnTo>
                  <a:pt x="1380" y="766"/>
                </a:lnTo>
                <a:lnTo>
                  <a:pt x="1368" y="780"/>
                </a:lnTo>
                <a:lnTo>
                  <a:pt x="1353" y="793"/>
                </a:lnTo>
                <a:lnTo>
                  <a:pt x="1335" y="801"/>
                </a:lnTo>
                <a:lnTo>
                  <a:pt x="1315" y="803"/>
                </a:lnTo>
                <a:lnTo>
                  <a:pt x="1295" y="801"/>
                </a:lnTo>
                <a:lnTo>
                  <a:pt x="1277" y="793"/>
                </a:lnTo>
                <a:lnTo>
                  <a:pt x="1262" y="780"/>
                </a:lnTo>
                <a:lnTo>
                  <a:pt x="1250" y="766"/>
                </a:lnTo>
                <a:lnTo>
                  <a:pt x="1242" y="748"/>
                </a:lnTo>
                <a:lnTo>
                  <a:pt x="1240" y="727"/>
                </a:lnTo>
                <a:lnTo>
                  <a:pt x="1240" y="360"/>
                </a:lnTo>
                <a:lnTo>
                  <a:pt x="1242" y="340"/>
                </a:lnTo>
                <a:lnTo>
                  <a:pt x="1250" y="322"/>
                </a:lnTo>
                <a:lnTo>
                  <a:pt x="1262" y="307"/>
                </a:lnTo>
                <a:lnTo>
                  <a:pt x="1277" y="295"/>
                </a:lnTo>
                <a:lnTo>
                  <a:pt x="1295" y="287"/>
                </a:lnTo>
                <a:lnTo>
                  <a:pt x="1315" y="285"/>
                </a:lnTo>
                <a:close/>
                <a:moveTo>
                  <a:pt x="488" y="285"/>
                </a:moveTo>
                <a:lnTo>
                  <a:pt x="508" y="287"/>
                </a:lnTo>
                <a:lnTo>
                  <a:pt x="527" y="295"/>
                </a:lnTo>
                <a:lnTo>
                  <a:pt x="541" y="307"/>
                </a:lnTo>
                <a:lnTo>
                  <a:pt x="553" y="322"/>
                </a:lnTo>
                <a:lnTo>
                  <a:pt x="561" y="340"/>
                </a:lnTo>
                <a:lnTo>
                  <a:pt x="563" y="360"/>
                </a:lnTo>
                <a:lnTo>
                  <a:pt x="563" y="727"/>
                </a:lnTo>
                <a:lnTo>
                  <a:pt x="561" y="748"/>
                </a:lnTo>
                <a:lnTo>
                  <a:pt x="553" y="766"/>
                </a:lnTo>
                <a:lnTo>
                  <a:pt x="541" y="780"/>
                </a:lnTo>
                <a:lnTo>
                  <a:pt x="527" y="793"/>
                </a:lnTo>
                <a:lnTo>
                  <a:pt x="508" y="801"/>
                </a:lnTo>
                <a:lnTo>
                  <a:pt x="488" y="803"/>
                </a:lnTo>
                <a:lnTo>
                  <a:pt x="468" y="801"/>
                </a:lnTo>
                <a:lnTo>
                  <a:pt x="450" y="793"/>
                </a:lnTo>
                <a:lnTo>
                  <a:pt x="436" y="780"/>
                </a:lnTo>
                <a:lnTo>
                  <a:pt x="423" y="766"/>
                </a:lnTo>
                <a:lnTo>
                  <a:pt x="416" y="748"/>
                </a:lnTo>
                <a:lnTo>
                  <a:pt x="414" y="727"/>
                </a:lnTo>
                <a:lnTo>
                  <a:pt x="414" y="360"/>
                </a:lnTo>
                <a:lnTo>
                  <a:pt x="416" y="340"/>
                </a:lnTo>
                <a:lnTo>
                  <a:pt x="423" y="322"/>
                </a:lnTo>
                <a:lnTo>
                  <a:pt x="436" y="307"/>
                </a:lnTo>
                <a:lnTo>
                  <a:pt x="450" y="295"/>
                </a:lnTo>
                <a:lnTo>
                  <a:pt x="468" y="287"/>
                </a:lnTo>
                <a:lnTo>
                  <a:pt x="488" y="285"/>
                </a:lnTo>
                <a:close/>
                <a:moveTo>
                  <a:pt x="2555" y="0"/>
                </a:moveTo>
                <a:lnTo>
                  <a:pt x="2575" y="2"/>
                </a:lnTo>
                <a:lnTo>
                  <a:pt x="2593" y="10"/>
                </a:lnTo>
                <a:lnTo>
                  <a:pt x="2608" y="22"/>
                </a:lnTo>
                <a:lnTo>
                  <a:pt x="2619" y="37"/>
                </a:lnTo>
                <a:lnTo>
                  <a:pt x="2628" y="55"/>
                </a:lnTo>
                <a:lnTo>
                  <a:pt x="2630" y="75"/>
                </a:lnTo>
                <a:lnTo>
                  <a:pt x="2630" y="879"/>
                </a:lnTo>
                <a:lnTo>
                  <a:pt x="2628" y="899"/>
                </a:lnTo>
                <a:lnTo>
                  <a:pt x="2619" y="917"/>
                </a:lnTo>
                <a:lnTo>
                  <a:pt x="2608" y="931"/>
                </a:lnTo>
                <a:lnTo>
                  <a:pt x="2593" y="944"/>
                </a:lnTo>
                <a:lnTo>
                  <a:pt x="2575" y="951"/>
                </a:lnTo>
                <a:lnTo>
                  <a:pt x="2555" y="953"/>
                </a:lnTo>
                <a:lnTo>
                  <a:pt x="2535" y="951"/>
                </a:lnTo>
                <a:lnTo>
                  <a:pt x="2517" y="944"/>
                </a:lnTo>
                <a:lnTo>
                  <a:pt x="2502" y="931"/>
                </a:lnTo>
                <a:lnTo>
                  <a:pt x="2490" y="917"/>
                </a:lnTo>
                <a:lnTo>
                  <a:pt x="2483" y="899"/>
                </a:lnTo>
                <a:lnTo>
                  <a:pt x="2480" y="879"/>
                </a:lnTo>
                <a:lnTo>
                  <a:pt x="2480" y="75"/>
                </a:lnTo>
                <a:lnTo>
                  <a:pt x="2483" y="55"/>
                </a:lnTo>
                <a:lnTo>
                  <a:pt x="2490" y="37"/>
                </a:lnTo>
                <a:lnTo>
                  <a:pt x="2502" y="22"/>
                </a:lnTo>
                <a:lnTo>
                  <a:pt x="2517" y="10"/>
                </a:lnTo>
                <a:lnTo>
                  <a:pt x="2535" y="2"/>
                </a:lnTo>
                <a:lnTo>
                  <a:pt x="2555" y="0"/>
                </a:lnTo>
                <a:close/>
                <a:moveTo>
                  <a:pt x="902" y="0"/>
                </a:moveTo>
                <a:lnTo>
                  <a:pt x="922" y="2"/>
                </a:lnTo>
                <a:lnTo>
                  <a:pt x="939" y="10"/>
                </a:lnTo>
                <a:lnTo>
                  <a:pt x="955" y="22"/>
                </a:lnTo>
                <a:lnTo>
                  <a:pt x="967" y="37"/>
                </a:lnTo>
                <a:lnTo>
                  <a:pt x="974" y="55"/>
                </a:lnTo>
                <a:lnTo>
                  <a:pt x="977" y="75"/>
                </a:lnTo>
                <a:lnTo>
                  <a:pt x="977" y="879"/>
                </a:lnTo>
                <a:lnTo>
                  <a:pt x="974" y="899"/>
                </a:lnTo>
                <a:lnTo>
                  <a:pt x="967" y="917"/>
                </a:lnTo>
                <a:lnTo>
                  <a:pt x="955" y="931"/>
                </a:lnTo>
                <a:lnTo>
                  <a:pt x="939" y="944"/>
                </a:lnTo>
                <a:lnTo>
                  <a:pt x="922" y="951"/>
                </a:lnTo>
                <a:lnTo>
                  <a:pt x="902" y="953"/>
                </a:lnTo>
                <a:lnTo>
                  <a:pt x="882" y="951"/>
                </a:lnTo>
                <a:lnTo>
                  <a:pt x="864" y="944"/>
                </a:lnTo>
                <a:lnTo>
                  <a:pt x="848" y="931"/>
                </a:lnTo>
                <a:lnTo>
                  <a:pt x="837" y="917"/>
                </a:lnTo>
                <a:lnTo>
                  <a:pt x="829" y="899"/>
                </a:lnTo>
                <a:lnTo>
                  <a:pt x="826" y="879"/>
                </a:lnTo>
                <a:lnTo>
                  <a:pt x="826" y="75"/>
                </a:lnTo>
                <a:lnTo>
                  <a:pt x="829" y="55"/>
                </a:lnTo>
                <a:lnTo>
                  <a:pt x="837" y="37"/>
                </a:lnTo>
                <a:lnTo>
                  <a:pt x="848" y="22"/>
                </a:lnTo>
                <a:lnTo>
                  <a:pt x="864" y="10"/>
                </a:lnTo>
                <a:lnTo>
                  <a:pt x="882" y="2"/>
                </a:lnTo>
                <a:lnTo>
                  <a:pt x="902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677D719-418E-1F46-8CD6-AE694F6225E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638809" y="5974044"/>
            <a:ext cx="2073305" cy="500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7431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(Subtle Ligh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625995" y="5491831"/>
            <a:ext cx="11061895" cy="384175"/>
          </a:xfrm>
          <a:prstGeom prst="rect">
            <a:avLst/>
          </a:prstGeom>
        </p:spPr>
        <p:txBody>
          <a:bodyPr lIns="91420" tIns="45710" rIns="91420" bIns="45710" anchor="b" anchorCtr="0">
            <a:noAutofit/>
          </a:bodyPr>
          <a:lstStyle>
            <a:lvl1pPr marL="0" indent="0" algn="l">
              <a:buNone/>
              <a:defRPr sz="1867" b="0" i="0">
                <a:solidFill>
                  <a:schemeClr val="tx1"/>
                </a:solidFill>
                <a:latin typeface="+mn-lt"/>
                <a:cs typeface="CiscoSansTT ExtraLight"/>
              </a:defRPr>
            </a:lvl1pPr>
            <a:lvl2pPr marL="4571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2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4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5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6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8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9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0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/>
              <a:t>Speaker Name</a:t>
            </a:r>
            <a:endParaRPr lang="en-US"/>
          </a:p>
        </p:txBody>
      </p:sp>
      <p:sp>
        <p:nvSpPr>
          <p:cNvPr id="17" name="Text Placeholder 38"/>
          <p:cNvSpPr>
            <a:spLocks noGrp="1"/>
          </p:cNvSpPr>
          <p:nvPr>
            <p:ph type="body" sz="quarter" idx="11" hasCustomPrompt="1"/>
          </p:nvPr>
        </p:nvSpPr>
        <p:spPr>
          <a:xfrm>
            <a:off x="625995" y="5782394"/>
            <a:ext cx="11061895" cy="384175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 algn="l">
              <a:buFontTx/>
              <a:buNone/>
              <a:defRPr lang="en-US" sz="1867" b="0" i="0" kern="1200" smtClean="0">
                <a:solidFill>
                  <a:schemeClr val="tx1"/>
                </a:solidFill>
                <a:latin typeface="+mn-lt"/>
                <a:ea typeface="+mn-ea"/>
                <a:cs typeface="CiscoSansTT ExtraLight"/>
              </a:defRPr>
            </a:lvl1pPr>
            <a:lvl2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Speaker Title</a:t>
            </a:r>
          </a:p>
        </p:txBody>
      </p:sp>
      <p:sp>
        <p:nvSpPr>
          <p:cNvPr id="18" name="Text Placeholder 40"/>
          <p:cNvSpPr>
            <a:spLocks noGrp="1"/>
          </p:cNvSpPr>
          <p:nvPr>
            <p:ph type="body" sz="quarter" idx="12" hasCustomPrompt="1"/>
          </p:nvPr>
        </p:nvSpPr>
        <p:spPr>
          <a:xfrm>
            <a:off x="625995" y="6072955"/>
            <a:ext cx="11061895" cy="384175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 algn="l">
              <a:buFontTx/>
              <a:buNone/>
              <a:defRPr lang="en-US" sz="1867" b="0" i="0" kern="1200" smtClean="0">
                <a:solidFill>
                  <a:schemeClr val="tx1"/>
                </a:solidFill>
                <a:latin typeface="+mn-lt"/>
                <a:ea typeface="+mn-ea"/>
                <a:cs typeface="CiscoSansTT ExtraLight"/>
              </a:defRPr>
            </a:lvl1pPr>
            <a:lvl2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2pPr>
            <a:lvl3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3pPr>
            <a:lvl4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4pPr>
            <a:lvl5pPr>
              <a:buFontTx/>
              <a:buNone/>
              <a:defRPr lang="en-US" sz="2000" kern="1200" smtClean="0">
                <a:solidFill>
                  <a:schemeClr val="bg1"/>
                </a:solidFill>
                <a:latin typeface="+mj-lt"/>
                <a:ea typeface="+mn-ea"/>
                <a:cs typeface="+mn-cs"/>
              </a:defRPr>
            </a:lvl5pPr>
          </a:lstStyle>
          <a:p>
            <a:pPr lvl="0"/>
            <a:r>
              <a:rPr lang="en-GB"/>
              <a:t>Date</a:t>
            </a:r>
          </a:p>
        </p:txBody>
      </p:sp>
      <p:sp>
        <p:nvSpPr>
          <p:cNvPr id="19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617723" y="4281951"/>
            <a:ext cx="11070167" cy="398668"/>
          </a:xfrm>
          <a:prstGeom prst="rect">
            <a:avLst/>
          </a:prstGeom>
        </p:spPr>
        <p:txBody>
          <a:bodyPr lIns="91420" tIns="45710" rIns="91420" bIns="45710"/>
          <a:lstStyle>
            <a:lvl1pPr marL="0" indent="0">
              <a:buFont typeface="Arial" pitchFamily="34" charset="0"/>
              <a:buNone/>
              <a:defRPr sz="2933" b="0" i="0" baseline="0">
                <a:solidFill>
                  <a:schemeClr val="accent1"/>
                </a:solidFill>
                <a:latin typeface="+mj-lt"/>
                <a:cs typeface="CiscoSansTT ExtraLight"/>
              </a:defRPr>
            </a:lvl1pPr>
            <a:lvl2pPr marL="406365" indent="0">
              <a:buNone/>
              <a:defRPr/>
            </a:lvl2pPr>
            <a:lvl3pPr marL="569854" indent="0">
              <a:buNone/>
              <a:defRPr/>
            </a:lvl3pPr>
            <a:lvl4pPr marL="688908" indent="0">
              <a:buNone/>
              <a:defRPr/>
            </a:lvl4pPr>
            <a:lvl5pPr marL="801608" indent="0">
              <a:buNone/>
              <a:defRPr/>
            </a:lvl5pPr>
          </a:lstStyle>
          <a:p>
            <a:pPr lvl="0"/>
            <a:r>
              <a:rPr lang="en-GB"/>
              <a:t>Subtitle Goes Here</a:t>
            </a:r>
          </a:p>
        </p:txBody>
      </p:sp>
      <p:sp>
        <p:nvSpPr>
          <p:cNvPr id="20" name="Title 1"/>
          <p:cNvSpPr>
            <a:spLocks noGrp="1"/>
          </p:cNvSpPr>
          <p:nvPr>
            <p:ph type="ctrTitle" hasCustomPrompt="1"/>
          </p:nvPr>
        </p:nvSpPr>
        <p:spPr>
          <a:xfrm>
            <a:off x="567687" y="3519969"/>
            <a:ext cx="11120203" cy="859640"/>
          </a:xfrm>
          <a:prstGeom prst="rect">
            <a:avLst/>
          </a:prstGeom>
        </p:spPr>
        <p:txBody>
          <a:bodyPr anchor="b"/>
          <a:lstStyle>
            <a:lvl1pPr marL="0" indent="0" algn="l">
              <a:lnSpc>
                <a:spcPct val="90000"/>
              </a:lnSpc>
              <a:buFont typeface="Arial" pitchFamily="34" charset="0"/>
              <a:buNone/>
              <a:defRPr sz="5333" b="0" i="0" spc="0" baseline="0">
                <a:solidFill>
                  <a:schemeClr val="tx1"/>
                </a:solidFill>
                <a:latin typeface="+mj-lt"/>
                <a:cs typeface="CiscoSansTT ExtraLight"/>
              </a:defRPr>
            </a:lvl1pPr>
          </a:lstStyle>
          <a:p>
            <a:r>
              <a:rPr lang="en-GB"/>
              <a:t>Presentation Title Goes Here</a:t>
            </a:r>
            <a:endParaRPr lang="en-US"/>
          </a:p>
        </p:txBody>
      </p:sp>
      <p:sp>
        <p:nvSpPr>
          <p:cNvPr id="9" name="Freeform 6">
            <a:extLst>
              <a:ext uri="{FF2B5EF4-FFF2-40B4-BE49-F238E27FC236}">
                <a16:creationId xmlns:a16="http://schemas.microsoft.com/office/drawing/2014/main" id="{A2206E5F-63B3-1744-ADDB-1FE4D29F728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642106" y="441785"/>
            <a:ext cx="787183" cy="418192"/>
          </a:xfrm>
          <a:custGeom>
            <a:avLst/>
            <a:gdLst>
              <a:gd name="T0" fmla="*/ 2671 w 3456"/>
              <a:gd name="T1" fmla="*/ 1521 h 1834"/>
              <a:gd name="T2" fmla="*/ 2857 w 3456"/>
              <a:gd name="T3" fmla="*/ 1677 h 1834"/>
              <a:gd name="T4" fmla="*/ 2975 w 3456"/>
              <a:gd name="T5" fmla="*/ 1465 h 1834"/>
              <a:gd name="T6" fmla="*/ 1129 w 3456"/>
              <a:gd name="T7" fmla="*/ 1823 h 1834"/>
              <a:gd name="T8" fmla="*/ 3082 w 3456"/>
              <a:gd name="T9" fmla="*/ 1330 h 1834"/>
              <a:gd name="T10" fmla="*/ 3082 w 3456"/>
              <a:gd name="T11" fmla="*/ 1712 h 1834"/>
              <a:gd name="T12" fmla="*/ 2700 w 3456"/>
              <a:gd name="T13" fmla="*/ 1809 h 1834"/>
              <a:gd name="T14" fmla="*/ 2513 w 3456"/>
              <a:gd name="T15" fmla="*/ 1479 h 1834"/>
              <a:gd name="T16" fmla="*/ 2783 w 3456"/>
              <a:gd name="T17" fmla="*/ 1211 h 1834"/>
              <a:gd name="T18" fmla="*/ 2351 w 3456"/>
              <a:gd name="T19" fmla="*/ 1392 h 1834"/>
              <a:gd name="T20" fmla="*/ 2136 w 3456"/>
              <a:gd name="T21" fmla="*/ 1381 h 1834"/>
              <a:gd name="T22" fmla="*/ 2093 w 3456"/>
              <a:gd name="T23" fmla="*/ 1625 h 1834"/>
              <a:gd name="T24" fmla="*/ 2335 w 3456"/>
              <a:gd name="T25" fmla="*/ 1658 h 1834"/>
              <a:gd name="T26" fmla="*/ 2174 w 3456"/>
              <a:gd name="T27" fmla="*/ 1832 h 1834"/>
              <a:gd name="T28" fmla="*/ 1903 w 3456"/>
              <a:gd name="T29" fmla="*/ 1605 h 1834"/>
              <a:gd name="T30" fmla="*/ 2047 w 3456"/>
              <a:gd name="T31" fmla="*/ 1249 h 1834"/>
              <a:gd name="T32" fmla="*/ 748 w 3456"/>
              <a:gd name="T33" fmla="*/ 1223 h 1834"/>
              <a:gd name="T34" fmla="*/ 642 w 3456"/>
              <a:gd name="T35" fmla="*/ 1359 h 1834"/>
              <a:gd name="T36" fmla="*/ 479 w 3456"/>
              <a:gd name="T37" fmla="*/ 1550 h 1834"/>
              <a:gd name="T38" fmla="*/ 697 w 3456"/>
              <a:gd name="T39" fmla="*/ 1676 h 1834"/>
              <a:gd name="T40" fmla="*/ 692 w 3456"/>
              <a:gd name="T41" fmla="*/ 1830 h 1834"/>
              <a:gd name="T42" fmla="*/ 370 w 3456"/>
              <a:gd name="T43" fmla="*/ 1710 h 1834"/>
              <a:gd name="T44" fmla="*/ 375 w 3456"/>
              <a:gd name="T45" fmla="*/ 1326 h 1834"/>
              <a:gd name="T46" fmla="*/ 1610 w 3456"/>
              <a:gd name="T47" fmla="*/ 1211 h 1834"/>
              <a:gd name="T48" fmla="*/ 1679 w 3456"/>
              <a:gd name="T49" fmla="*/ 1350 h 1834"/>
              <a:gd name="T50" fmla="*/ 1494 w 3456"/>
              <a:gd name="T51" fmla="*/ 1373 h 1834"/>
              <a:gd name="T52" fmla="*/ 1634 w 3456"/>
              <a:gd name="T53" fmla="*/ 1470 h 1834"/>
              <a:gd name="T54" fmla="*/ 1737 w 3456"/>
              <a:gd name="T55" fmla="*/ 1694 h 1834"/>
              <a:gd name="T56" fmla="*/ 1524 w 3456"/>
              <a:gd name="T57" fmla="*/ 1833 h 1834"/>
              <a:gd name="T58" fmla="*/ 1334 w 3456"/>
              <a:gd name="T59" fmla="*/ 1678 h 1834"/>
              <a:gd name="T60" fmla="*/ 1552 w 3456"/>
              <a:gd name="T61" fmla="*/ 1690 h 1834"/>
              <a:gd name="T62" fmla="*/ 1520 w 3456"/>
              <a:gd name="T63" fmla="*/ 1584 h 1834"/>
              <a:gd name="T64" fmla="*/ 1350 w 3456"/>
              <a:gd name="T65" fmla="*/ 1473 h 1834"/>
              <a:gd name="T66" fmla="*/ 1446 w 3456"/>
              <a:gd name="T67" fmla="*/ 1227 h 1834"/>
              <a:gd name="T68" fmla="*/ 3456 w 3456"/>
              <a:gd name="T69" fmla="*/ 569 h 1834"/>
              <a:gd name="T70" fmla="*/ 3328 w 3456"/>
              <a:gd name="T71" fmla="*/ 780 h 1834"/>
              <a:gd name="T72" fmla="*/ 3381 w 3456"/>
              <a:gd name="T73" fmla="*/ 493 h 1834"/>
              <a:gd name="T74" fmla="*/ 1793 w 3456"/>
              <a:gd name="T75" fmla="*/ 766 h 1834"/>
              <a:gd name="T76" fmla="*/ 1653 w 3456"/>
              <a:gd name="T77" fmla="*/ 727 h 1834"/>
              <a:gd name="T78" fmla="*/ 113 w 3456"/>
              <a:gd name="T79" fmla="*/ 503 h 1834"/>
              <a:gd name="T80" fmla="*/ 95 w 3456"/>
              <a:gd name="T81" fmla="*/ 801 h 1834"/>
              <a:gd name="T82" fmla="*/ 10 w 3456"/>
              <a:gd name="T83" fmla="*/ 531 h 1834"/>
              <a:gd name="T84" fmla="*/ 3040 w 3456"/>
              <a:gd name="T85" fmla="*/ 340 h 1834"/>
              <a:gd name="T86" fmla="*/ 2929 w 3456"/>
              <a:gd name="T87" fmla="*/ 793 h 1834"/>
              <a:gd name="T88" fmla="*/ 2947 w 3456"/>
              <a:gd name="T89" fmla="*/ 287 h 1834"/>
              <a:gd name="T90" fmla="*/ 2214 w 3456"/>
              <a:gd name="T91" fmla="*/ 748 h 1834"/>
              <a:gd name="T92" fmla="*/ 2069 w 3456"/>
              <a:gd name="T93" fmla="*/ 748 h 1834"/>
              <a:gd name="T94" fmla="*/ 1335 w 3456"/>
              <a:gd name="T95" fmla="*/ 287 h 1834"/>
              <a:gd name="T96" fmla="*/ 1353 w 3456"/>
              <a:gd name="T97" fmla="*/ 793 h 1834"/>
              <a:gd name="T98" fmla="*/ 1242 w 3456"/>
              <a:gd name="T99" fmla="*/ 340 h 1834"/>
              <a:gd name="T100" fmla="*/ 553 w 3456"/>
              <a:gd name="T101" fmla="*/ 322 h 1834"/>
              <a:gd name="T102" fmla="*/ 468 w 3456"/>
              <a:gd name="T103" fmla="*/ 801 h 1834"/>
              <a:gd name="T104" fmla="*/ 450 w 3456"/>
              <a:gd name="T105" fmla="*/ 295 h 1834"/>
              <a:gd name="T106" fmla="*/ 2630 w 3456"/>
              <a:gd name="T107" fmla="*/ 879 h 1834"/>
              <a:gd name="T108" fmla="*/ 2490 w 3456"/>
              <a:gd name="T109" fmla="*/ 917 h 1834"/>
              <a:gd name="T110" fmla="*/ 902 w 3456"/>
              <a:gd name="T111" fmla="*/ 0 h 1834"/>
              <a:gd name="T112" fmla="*/ 955 w 3456"/>
              <a:gd name="T113" fmla="*/ 931 h 1834"/>
              <a:gd name="T114" fmla="*/ 826 w 3456"/>
              <a:gd name="T115" fmla="*/ 75 h 1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56" h="1834">
                <a:moveTo>
                  <a:pt x="2828" y="1362"/>
                </a:moveTo>
                <a:lnTo>
                  <a:pt x="2798" y="1364"/>
                </a:lnTo>
                <a:lnTo>
                  <a:pt x="2771" y="1371"/>
                </a:lnTo>
                <a:lnTo>
                  <a:pt x="2747" y="1384"/>
                </a:lnTo>
                <a:lnTo>
                  <a:pt x="2725" y="1400"/>
                </a:lnTo>
                <a:lnTo>
                  <a:pt x="2706" y="1419"/>
                </a:lnTo>
                <a:lnTo>
                  <a:pt x="2691" y="1441"/>
                </a:lnTo>
                <a:lnTo>
                  <a:pt x="2680" y="1465"/>
                </a:lnTo>
                <a:lnTo>
                  <a:pt x="2674" y="1492"/>
                </a:lnTo>
                <a:lnTo>
                  <a:pt x="2671" y="1521"/>
                </a:lnTo>
                <a:lnTo>
                  <a:pt x="2674" y="1549"/>
                </a:lnTo>
                <a:lnTo>
                  <a:pt x="2680" y="1577"/>
                </a:lnTo>
                <a:lnTo>
                  <a:pt x="2691" y="1601"/>
                </a:lnTo>
                <a:lnTo>
                  <a:pt x="2706" y="1623"/>
                </a:lnTo>
                <a:lnTo>
                  <a:pt x="2725" y="1642"/>
                </a:lnTo>
                <a:lnTo>
                  <a:pt x="2747" y="1658"/>
                </a:lnTo>
                <a:lnTo>
                  <a:pt x="2771" y="1669"/>
                </a:lnTo>
                <a:lnTo>
                  <a:pt x="2798" y="1677"/>
                </a:lnTo>
                <a:lnTo>
                  <a:pt x="2828" y="1680"/>
                </a:lnTo>
                <a:lnTo>
                  <a:pt x="2857" y="1677"/>
                </a:lnTo>
                <a:lnTo>
                  <a:pt x="2883" y="1669"/>
                </a:lnTo>
                <a:lnTo>
                  <a:pt x="2908" y="1658"/>
                </a:lnTo>
                <a:lnTo>
                  <a:pt x="2930" y="1642"/>
                </a:lnTo>
                <a:lnTo>
                  <a:pt x="2948" y="1623"/>
                </a:lnTo>
                <a:lnTo>
                  <a:pt x="2964" y="1601"/>
                </a:lnTo>
                <a:lnTo>
                  <a:pt x="2975" y="1577"/>
                </a:lnTo>
                <a:lnTo>
                  <a:pt x="2982" y="1549"/>
                </a:lnTo>
                <a:lnTo>
                  <a:pt x="2985" y="1521"/>
                </a:lnTo>
                <a:lnTo>
                  <a:pt x="2982" y="1492"/>
                </a:lnTo>
                <a:lnTo>
                  <a:pt x="2975" y="1465"/>
                </a:lnTo>
                <a:lnTo>
                  <a:pt x="2964" y="1441"/>
                </a:lnTo>
                <a:lnTo>
                  <a:pt x="2948" y="1419"/>
                </a:lnTo>
                <a:lnTo>
                  <a:pt x="2930" y="1400"/>
                </a:lnTo>
                <a:lnTo>
                  <a:pt x="2908" y="1384"/>
                </a:lnTo>
                <a:lnTo>
                  <a:pt x="2883" y="1371"/>
                </a:lnTo>
                <a:lnTo>
                  <a:pt x="2857" y="1364"/>
                </a:lnTo>
                <a:lnTo>
                  <a:pt x="2828" y="1362"/>
                </a:lnTo>
                <a:close/>
                <a:moveTo>
                  <a:pt x="977" y="1218"/>
                </a:moveTo>
                <a:lnTo>
                  <a:pt x="1129" y="1218"/>
                </a:lnTo>
                <a:lnTo>
                  <a:pt x="1129" y="1823"/>
                </a:lnTo>
                <a:lnTo>
                  <a:pt x="977" y="1823"/>
                </a:lnTo>
                <a:lnTo>
                  <a:pt x="977" y="1218"/>
                </a:lnTo>
                <a:close/>
                <a:moveTo>
                  <a:pt x="2828" y="1208"/>
                </a:moveTo>
                <a:lnTo>
                  <a:pt x="2873" y="1211"/>
                </a:lnTo>
                <a:lnTo>
                  <a:pt x="2916" y="1219"/>
                </a:lnTo>
                <a:lnTo>
                  <a:pt x="2955" y="1232"/>
                </a:lnTo>
                <a:lnTo>
                  <a:pt x="2992" y="1251"/>
                </a:lnTo>
                <a:lnTo>
                  <a:pt x="3026" y="1273"/>
                </a:lnTo>
                <a:lnTo>
                  <a:pt x="3056" y="1299"/>
                </a:lnTo>
                <a:lnTo>
                  <a:pt x="3082" y="1330"/>
                </a:lnTo>
                <a:lnTo>
                  <a:pt x="3104" y="1363"/>
                </a:lnTo>
                <a:lnTo>
                  <a:pt x="3121" y="1398"/>
                </a:lnTo>
                <a:lnTo>
                  <a:pt x="3134" y="1437"/>
                </a:lnTo>
                <a:lnTo>
                  <a:pt x="3142" y="1479"/>
                </a:lnTo>
                <a:lnTo>
                  <a:pt x="3145" y="1521"/>
                </a:lnTo>
                <a:lnTo>
                  <a:pt x="3142" y="1563"/>
                </a:lnTo>
                <a:lnTo>
                  <a:pt x="3134" y="1604"/>
                </a:lnTo>
                <a:lnTo>
                  <a:pt x="3121" y="1642"/>
                </a:lnTo>
                <a:lnTo>
                  <a:pt x="3104" y="1679"/>
                </a:lnTo>
                <a:lnTo>
                  <a:pt x="3082" y="1712"/>
                </a:lnTo>
                <a:lnTo>
                  <a:pt x="3056" y="1742"/>
                </a:lnTo>
                <a:lnTo>
                  <a:pt x="3026" y="1769"/>
                </a:lnTo>
                <a:lnTo>
                  <a:pt x="2992" y="1791"/>
                </a:lnTo>
                <a:lnTo>
                  <a:pt x="2955" y="1809"/>
                </a:lnTo>
                <a:lnTo>
                  <a:pt x="2916" y="1822"/>
                </a:lnTo>
                <a:lnTo>
                  <a:pt x="2873" y="1831"/>
                </a:lnTo>
                <a:lnTo>
                  <a:pt x="2828" y="1834"/>
                </a:lnTo>
                <a:lnTo>
                  <a:pt x="2783" y="1831"/>
                </a:lnTo>
                <a:lnTo>
                  <a:pt x="2740" y="1822"/>
                </a:lnTo>
                <a:lnTo>
                  <a:pt x="2700" y="1809"/>
                </a:lnTo>
                <a:lnTo>
                  <a:pt x="2663" y="1791"/>
                </a:lnTo>
                <a:lnTo>
                  <a:pt x="2630" y="1769"/>
                </a:lnTo>
                <a:lnTo>
                  <a:pt x="2599" y="1742"/>
                </a:lnTo>
                <a:lnTo>
                  <a:pt x="2573" y="1712"/>
                </a:lnTo>
                <a:lnTo>
                  <a:pt x="2551" y="1679"/>
                </a:lnTo>
                <a:lnTo>
                  <a:pt x="2534" y="1642"/>
                </a:lnTo>
                <a:lnTo>
                  <a:pt x="2521" y="1604"/>
                </a:lnTo>
                <a:lnTo>
                  <a:pt x="2513" y="1563"/>
                </a:lnTo>
                <a:lnTo>
                  <a:pt x="2510" y="1521"/>
                </a:lnTo>
                <a:lnTo>
                  <a:pt x="2513" y="1479"/>
                </a:lnTo>
                <a:lnTo>
                  <a:pt x="2521" y="1437"/>
                </a:lnTo>
                <a:lnTo>
                  <a:pt x="2534" y="1398"/>
                </a:lnTo>
                <a:lnTo>
                  <a:pt x="2551" y="1363"/>
                </a:lnTo>
                <a:lnTo>
                  <a:pt x="2573" y="1330"/>
                </a:lnTo>
                <a:lnTo>
                  <a:pt x="2599" y="1299"/>
                </a:lnTo>
                <a:lnTo>
                  <a:pt x="2630" y="1273"/>
                </a:lnTo>
                <a:lnTo>
                  <a:pt x="2663" y="1251"/>
                </a:lnTo>
                <a:lnTo>
                  <a:pt x="2700" y="1232"/>
                </a:lnTo>
                <a:lnTo>
                  <a:pt x="2740" y="1219"/>
                </a:lnTo>
                <a:lnTo>
                  <a:pt x="2783" y="1211"/>
                </a:lnTo>
                <a:lnTo>
                  <a:pt x="2828" y="1208"/>
                </a:lnTo>
                <a:close/>
                <a:moveTo>
                  <a:pt x="2213" y="1208"/>
                </a:moveTo>
                <a:lnTo>
                  <a:pt x="2242" y="1209"/>
                </a:lnTo>
                <a:lnTo>
                  <a:pt x="2268" y="1211"/>
                </a:lnTo>
                <a:lnTo>
                  <a:pt x="2292" y="1215"/>
                </a:lnTo>
                <a:lnTo>
                  <a:pt x="2312" y="1219"/>
                </a:lnTo>
                <a:lnTo>
                  <a:pt x="2329" y="1223"/>
                </a:lnTo>
                <a:lnTo>
                  <a:pt x="2343" y="1227"/>
                </a:lnTo>
                <a:lnTo>
                  <a:pt x="2351" y="1230"/>
                </a:lnTo>
                <a:lnTo>
                  <a:pt x="2351" y="1392"/>
                </a:lnTo>
                <a:lnTo>
                  <a:pt x="2346" y="1389"/>
                </a:lnTo>
                <a:lnTo>
                  <a:pt x="2335" y="1384"/>
                </a:lnTo>
                <a:lnTo>
                  <a:pt x="2321" y="1377"/>
                </a:lnTo>
                <a:lnTo>
                  <a:pt x="2302" y="1371"/>
                </a:lnTo>
                <a:lnTo>
                  <a:pt x="2279" y="1365"/>
                </a:lnTo>
                <a:lnTo>
                  <a:pt x="2253" y="1360"/>
                </a:lnTo>
                <a:lnTo>
                  <a:pt x="2223" y="1359"/>
                </a:lnTo>
                <a:lnTo>
                  <a:pt x="2192" y="1362"/>
                </a:lnTo>
                <a:lnTo>
                  <a:pt x="2163" y="1369"/>
                </a:lnTo>
                <a:lnTo>
                  <a:pt x="2136" y="1381"/>
                </a:lnTo>
                <a:lnTo>
                  <a:pt x="2113" y="1396"/>
                </a:lnTo>
                <a:lnTo>
                  <a:pt x="2095" y="1415"/>
                </a:lnTo>
                <a:lnTo>
                  <a:pt x="2079" y="1437"/>
                </a:lnTo>
                <a:lnTo>
                  <a:pt x="2067" y="1463"/>
                </a:lnTo>
                <a:lnTo>
                  <a:pt x="2060" y="1490"/>
                </a:lnTo>
                <a:lnTo>
                  <a:pt x="2058" y="1521"/>
                </a:lnTo>
                <a:lnTo>
                  <a:pt x="2060" y="1550"/>
                </a:lnTo>
                <a:lnTo>
                  <a:pt x="2066" y="1578"/>
                </a:lnTo>
                <a:lnTo>
                  <a:pt x="2078" y="1602"/>
                </a:lnTo>
                <a:lnTo>
                  <a:pt x="2093" y="1625"/>
                </a:lnTo>
                <a:lnTo>
                  <a:pt x="2112" y="1644"/>
                </a:lnTo>
                <a:lnTo>
                  <a:pt x="2135" y="1660"/>
                </a:lnTo>
                <a:lnTo>
                  <a:pt x="2162" y="1672"/>
                </a:lnTo>
                <a:lnTo>
                  <a:pt x="2191" y="1679"/>
                </a:lnTo>
                <a:lnTo>
                  <a:pt x="2223" y="1682"/>
                </a:lnTo>
                <a:lnTo>
                  <a:pt x="2253" y="1680"/>
                </a:lnTo>
                <a:lnTo>
                  <a:pt x="2279" y="1676"/>
                </a:lnTo>
                <a:lnTo>
                  <a:pt x="2301" y="1671"/>
                </a:lnTo>
                <a:lnTo>
                  <a:pt x="2321" y="1664"/>
                </a:lnTo>
                <a:lnTo>
                  <a:pt x="2335" y="1658"/>
                </a:lnTo>
                <a:lnTo>
                  <a:pt x="2346" y="1653"/>
                </a:lnTo>
                <a:lnTo>
                  <a:pt x="2351" y="1649"/>
                </a:lnTo>
                <a:lnTo>
                  <a:pt x="2351" y="1812"/>
                </a:lnTo>
                <a:lnTo>
                  <a:pt x="2339" y="1816"/>
                </a:lnTo>
                <a:lnTo>
                  <a:pt x="2322" y="1820"/>
                </a:lnTo>
                <a:lnTo>
                  <a:pt x="2300" y="1826"/>
                </a:lnTo>
                <a:lnTo>
                  <a:pt x="2275" y="1830"/>
                </a:lnTo>
                <a:lnTo>
                  <a:pt x="2245" y="1833"/>
                </a:lnTo>
                <a:lnTo>
                  <a:pt x="2213" y="1834"/>
                </a:lnTo>
                <a:lnTo>
                  <a:pt x="2174" y="1832"/>
                </a:lnTo>
                <a:lnTo>
                  <a:pt x="2136" y="1826"/>
                </a:lnTo>
                <a:lnTo>
                  <a:pt x="2100" y="1815"/>
                </a:lnTo>
                <a:lnTo>
                  <a:pt x="2065" y="1801"/>
                </a:lnTo>
                <a:lnTo>
                  <a:pt x="2033" y="1783"/>
                </a:lnTo>
                <a:lnTo>
                  <a:pt x="2002" y="1762"/>
                </a:lnTo>
                <a:lnTo>
                  <a:pt x="1975" y="1737"/>
                </a:lnTo>
                <a:lnTo>
                  <a:pt x="1952" y="1710"/>
                </a:lnTo>
                <a:lnTo>
                  <a:pt x="1931" y="1678"/>
                </a:lnTo>
                <a:lnTo>
                  <a:pt x="1915" y="1643"/>
                </a:lnTo>
                <a:lnTo>
                  <a:pt x="1903" y="1605"/>
                </a:lnTo>
                <a:lnTo>
                  <a:pt x="1896" y="1564"/>
                </a:lnTo>
                <a:lnTo>
                  <a:pt x="1892" y="1521"/>
                </a:lnTo>
                <a:lnTo>
                  <a:pt x="1896" y="1477"/>
                </a:lnTo>
                <a:lnTo>
                  <a:pt x="1904" y="1434"/>
                </a:lnTo>
                <a:lnTo>
                  <a:pt x="1917" y="1395"/>
                </a:lnTo>
                <a:lnTo>
                  <a:pt x="1934" y="1359"/>
                </a:lnTo>
                <a:lnTo>
                  <a:pt x="1957" y="1326"/>
                </a:lnTo>
                <a:lnTo>
                  <a:pt x="1984" y="1296"/>
                </a:lnTo>
                <a:lnTo>
                  <a:pt x="2014" y="1271"/>
                </a:lnTo>
                <a:lnTo>
                  <a:pt x="2047" y="1249"/>
                </a:lnTo>
                <a:lnTo>
                  <a:pt x="2085" y="1231"/>
                </a:lnTo>
                <a:lnTo>
                  <a:pt x="2125" y="1218"/>
                </a:lnTo>
                <a:lnTo>
                  <a:pt x="2168" y="1211"/>
                </a:lnTo>
                <a:lnTo>
                  <a:pt x="2213" y="1208"/>
                </a:lnTo>
                <a:close/>
                <a:moveTo>
                  <a:pt x="630" y="1208"/>
                </a:moveTo>
                <a:lnTo>
                  <a:pt x="660" y="1209"/>
                </a:lnTo>
                <a:lnTo>
                  <a:pt x="687" y="1211"/>
                </a:lnTo>
                <a:lnTo>
                  <a:pt x="711" y="1215"/>
                </a:lnTo>
                <a:lnTo>
                  <a:pt x="731" y="1219"/>
                </a:lnTo>
                <a:lnTo>
                  <a:pt x="748" y="1223"/>
                </a:lnTo>
                <a:lnTo>
                  <a:pt x="760" y="1227"/>
                </a:lnTo>
                <a:lnTo>
                  <a:pt x="769" y="1230"/>
                </a:lnTo>
                <a:lnTo>
                  <a:pt x="769" y="1392"/>
                </a:lnTo>
                <a:lnTo>
                  <a:pt x="763" y="1389"/>
                </a:lnTo>
                <a:lnTo>
                  <a:pt x="754" y="1384"/>
                </a:lnTo>
                <a:lnTo>
                  <a:pt x="739" y="1377"/>
                </a:lnTo>
                <a:lnTo>
                  <a:pt x="721" y="1371"/>
                </a:lnTo>
                <a:lnTo>
                  <a:pt x="697" y="1365"/>
                </a:lnTo>
                <a:lnTo>
                  <a:pt x="671" y="1360"/>
                </a:lnTo>
                <a:lnTo>
                  <a:pt x="642" y="1359"/>
                </a:lnTo>
                <a:lnTo>
                  <a:pt x="611" y="1362"/>
                </a:lnTo>
                <a:lnTo>
                  <a:pt x="581" y="1369"/>
                </a:lnTo>
                <a:lnTo>
                  <a:pt x="555" y="1381"/>
                </a:lnTo>
                <a:lnTo>
                  <a:pt x="532" y="1396"/>
                </a:lnTo>
                <a:lnTo>
                  <a:pt x="513" y="1415"/>
                </a:lnTo>
                <a:lnTo>
                  <a:pt x="497" y="1437"/>
                </a:lnTo>
                <a:lnTo>
                  <a:pt x="485" y="1463"/>
                </a:lnTo>
                <a:lnTo>
                  <a:pt x="479" y="1490"/>
                </a:lnTo>
                <a:lnTo>
                  <a:pt x="475" y="1521"/>
                </a:lnTo>
                <a:lnTo>
                  <a:pt x="479" y="1550"/>
                </a:lnTo>
                <a:lnTo>
                  <a:pt x="485" y="1578"/>
                </a:lnTo>
                <a:lnTo>
                  <a:pt x="496" y="1602"/>
                </a:lnTo>
                <a:lnTo>
                  <a:pt x="512" y="1625"/>
                </a:lnTo>
                <a:lnTo>
                  <a:pt x="531" y="1644"/>
                </a:lnTo>
                <a:lnTo>
                  <a:pt x="554" y="1660"/>
                </a:lnTo>
                <a:lnTo>
                  <a:pt x="580" y="1672"/>
                </a:lnTo>
                <a:lnTo>
                  <a:pt x="610" y="1679"/>
                </a:lnTo>
                <a:lnTo>
                  <a:pt x="642" y="1682"/>
                </a:lnTo>
                <a:lnTo>
                  <a:pt x="671" y="1680"/>
                </a:lnTo>
                <a:lnTo>
                  <a:pt x="697" y="1676"/>
                </a:lnTo>
                <a:lnTo>
                  <a:pt x="719" y="1671"/>
                </a:lnTo>
                <a:lnTo>
                  <a:pt x="738" y="1664"/>
                </a:lnTo>
                <a:lnTo>
                  <a:pt x="753" y="1658"/>
                </a:lnTo>
                <a:lnTo>
                  <a:pt x="763" y="1653"/>
                </a:lnTo>
                <a:lnTo>
                  <a:pt x="769" y="1649"/>
                </a:lnTo>
                <a:lnTo>
                  <a:pt x="769" y="1812"/>
                </a:lnTo>
                <a:lnTo>
                  <a:pt x="757" y="1816"/>
                </a:lnTo>
                <a:lnTo>
                  <a:pt x="740" y="1820"/>
                </a:lnTo>
                <a:lnTo>
                  <a:pt x="718" y="1826"/>
                </a:lnTo>
                <a:lnTo>
                  <a:pt x="692" y="1830"/>
                </a:lnTo>
                <a:lnTo>
                  <a:pt x="663" y="1833"/>
                </a:lnTo>
                <a:lnTo>
                  <a:pt x="630" y="1834"/>
                </a:lnTo>
                <a:lnTo>
                  <a:pt x="592" y="1832"/>
                </a:lnTo>
                <a:lnTo>
                  <a:pt x="554" y="1826"/>
                </a:lnTo>
                <a:lnTo>
                  <a:pt x="518" y="1815"/>
                </a:lnTo>
                <a:lnTo>
                  <a:pt x="484" y="1801"/>
                </a:lnTo>
                <a:lnTo>
                  <a:pt x="451" y="1783"/>
                </a:lnTo>
                <a:lnTo>
                  <a:pt x="421" y="1762"/>
                </a:lnTo>
                <a:lnTo>
                  <a:pt x="394" y="1737"/>
                </a:lnTo>
                <a:lnTo>
                  <a:pt x="370" y="1710"/>
                </a:lnTo>
                <a:lnTo>
                  <a:pt x="350" y="1678"/>
                </a:lnTo>
                <a:lnTo>
                  <a:pt x="333" y="1643"/>
                </a:lnTo>
                <a:lnTo>
                  <a:pt x="322" y="1605"/>
                </a:lnTo>
                <a:lnTo>
                  <a:pt x="314" y="1564"/>
                </a:lnTo>
                <a:lnTo>
                  <a:pt x="311" y="1521"/>
                </a:lnTo>
                <a:lnTo>
                  <a:pt x="314" y="1477"/>
                </a:lnTo>
                <a:lnTo>
                  <a:pt x="323" y="1434"/>
                </a:lnTo>
                <a:lnTo>
                  <a:pt x="335" y="1395"/>
                </a:lnTo>
                <a:lnTo>
                  <a:pt x="353" y="1359"/>
                </a:lnTo>
                <a:lnTo>
                  <a:pt x="375" y="1326"/>
                </a:lnTo>
                <a:lnTo>
                  <a:pt x="402" y="1296"/>
                </a:lnTo>
                <a:lnTo>
                  <a:pt x="433" y="1271"/>
                </a:lnTo>
                <a:lnTo>
                  <a:pt x="466" y="1249"/>
                </a:lnTo>
                <a:lnTo>
                  <a:pt x="503" y="1231"/>
                </a:lnTo>
                <a:lnTo>
                  <a:pt x="544" y="1218"/>
                </a:lnTo>
                <a:lnTo>
                  <a:pt x="585" y="1211"/>
                </a:lnTo>
                <a:lnTo>
                  <a:pt x="630" y="1208"/>
                </a:lnTo>
                <a:close/>
                <a:moveTo>
                  <a:pt x="1556" y="1208"/>
                </a:moveTo>
                <a:lnTo>
                  <a:pt x="1583" y="1209"/>
                </a:lnTo>
                <a:lnTo>
                  <a:pt x="1610" y="1211"/>
                </a:lnTo>
                <a:lnTo>
                  <a:pt x="1634" y="1213"/>
                </a:lnTo>
                <a:lnTo>
                  <a:pt x="1656" y="1217"/>
                </a:lnTo>
                <a:lnTo>
                  <a:pt x="1675" y="1220"/>
                </a:lnTo>
                <a:lnTo>
                  <a:pt x="1689" y="1223"/>
                </a:lnTo>
                <a:lnTo>
                  <a:pt x="1699" y="1226"/>
                </a:lnTo>
                <a:lnTo>
                  <a:pt x="1704" y="1227"/>
                </a:lnTo>
                <a:lnTo>
                  <a:pt x="1704" y="1356"/>
                </a:lnTo>
                <a:lnTo>
                  <a:pt x="1700" y="1355"/>
                </a:lnTo>
                <a:lnTo>
                  <a:pt x="1691" y="1353"/>
                </a:lnTo>
                <a:lnTo>
                  <a:pt x="1679" y="1350"/>
                </a:lnTo>
                <a:lnTo>
                  <a:pt x="1663" y="1347"/>
                </a:lnTo>
                <a:lnTo>
                  <a:pt x="1645" y="1343"/>
                </a:lnTo>
                <a:lnTo>
                  <a:pt x="1625" y="1340"/>
                </a:lnTo>
                <a:lnTo>
                  <a:pt x="1605" y="1338"/>
                </a:lnTo>
                <a:lnTo>
                  <a:pt x="1586" y="1337"/>
                </a:lnTo>
                <a:lnTo>
                  <a:pt x="1557" y="1339"/>
                </a:lnTo>
                <a:lnTo>
                  <a:pt x="1534" y="1344"/>
                </a:lnTo>
                <a:lnTo>
                  <a:pt x="1515" y="1351"/>
                </a:lnTo>
                <a:lnTo>
                  <a:pt x="1502" y="1362"/>
                </a:lnTo>
                <a:lnTo>
                  <a:pt x="1494" y="1373"/>
                </a:lnTo>
                <a:lnTo>
                  <a:pt x="1491" y="1387"/>
                </a:lnTo>
                <a:lnTo>
                  <a:pt x="1494" y="1402"/>
                </a:lnTo>
                <a:lnTo>
                  <a:pt x="1501" y="1413"/>
                </a:lnTo>
                <a:lnTo>
                  <a:pt x="1511" y="1423"/>
                </a:lnTo>
                <a:lnTo>
                  <a:pt x="1523" y="1430"/>
                </a:lnTo>
                <a:lnTo>
                  <a:pt x="1536" y="1436"/>
                </a:lnTo>
                <a:lnTo>
                  <a:pt x="1549" y="1441"/>
                </a:lnTo>
                <a:lnTo>
                  <a:pt x="1560" y="1445"/>
                </a:lnTo>
                <a:lnTo>
                  <a:pt x="1602" y="1458"/>
                </a:lnTo>
                <a:lnTo>
                  <a:pt x="1634" y="1470"/>
                </a:lnTo>
                <a:lnTo>
                  <a:pt x="1661" y="1484"/>
                </a:lnTo>
                <a:lnTo>
                  <a:pt x="1684" y="1501"/>
                </a:lnTo>
                <a:lnTo>
                  <a:pt x="1703" y="1519"/>
                </a:lnTo>
                <a:lnTo>
                  <a:pt x="1719" y="1539"/>
                </a:lnTo>
                <a:lnTo>
                  <a:pt x="1731" y="1560"/>
                </a:lnTo>
                <a:lnTo>
                  <a:pt x="1740" y="1583"/>
                </a:lnTo>
                <a:lnTo>
                  <a:pt x="1745" y="1606"/>
                </a:lnTo>
                <a:lnTo>
                  <a:pt x="1746" y="1630"/>
                </a:lnTo>
                <a:lnTo>
                  <a:pt x="1744" y="1664"/>
                </a:lnTo>
                <a:lnTo>
                  <a:pt x="1737" y="1694"/>
                </a:lnTo>
                <a:lnTo>
                  <a:pt x="1727" y="1720"/>
                </a:lnTo>
                <a:lnTo>
                  <a:pt x="1712" y="1744"/>
                </a:lnTo>
                <a:lnTo>
                  <a:pt x="1696" y="1764"/>
                </a:lnTo>
                <a:lnTo>
                  <a:pt x="1676" y="1781"/>
                </a:lnTo>
                <a:lnTo>
                  <a:pt x="1654" y="1796"/>
                </a:lnTo>
                <a:lnTo>
                  <a:pt x="1630" y="1809"/>
                </a:lnTo>
                <a:lnTo>
                  <a:pt x="1604" y="1818"/>
                </a:lnTo>
                <a:lnTo>
                  <a:pt x="1578" y="1826"/>
                </a:lnTo>
                <a:lnTo>
                  <a:pt x="1551" y="1830"/>
                </a:lnTo>
                <a:lnTo>
                  <a:pt x="1524" y="1833"/>
                </a:lnTo>
                <a:lnTo>
                  <a:pt x="1498" y="1834"/>
                </a:lnTo>
                <a:lnTo>
                  <a:pt x="1467" y="1833"/>
                </a:lnTo>
                <a:lnTo>
                  <a:pt x="1439" y="1832"/>
                </a:lnTo>
                <a:lnTo>
                  <a:pt x="1412" y="1829"/>
                </a:lnTo>
                <a:lnTo>
                  <a:pt x="1388" y="1827"/>
                </a:lnTo>
                <a:lnTo>
                  <a:pt x="1368" y="1823"/>
                </a:lnTo>
                <a:lnTo>
                  <a:pt x="1351" y="1820"/>
                </a:lnTo>
                <a:lnTo>
                  <a:pt x="1339" y="1818"/>
                </a:lnTo>
                <a:lnTo>
                  <a:pt x="1334" y="1817"/>
                </a:lnTo>
                <a:lnTo>
                  <a:pt x="1334" y="1678"/>
                </a:lnTo>
                <a:lnTo>
                  <a:pt x="1343" y="1680"/>
                </a:lnTo>
                <a:lnTo>
                  <a:pt x="1356" y="1684"/>
                </a:lnTo>
                <a:lnTo>
                  <a:pt x="1375" y="1688"/>
                </a:lnTo>
                <a:lnTo>
                  <a:pt x="1397" y="1693"/>
                </a:lnTo>
                <a:lnTo>
                  <a:pt x="1422" y="1697"/>
                </a:lnTo>
                <a:lnTo>
                  <a:pt x="1448" y="1700"/>
                </a:lnTo>
                <a:lnTo>
                  <a:pt x="1477" y="1701"/>
                </a:lnTo>
                <a:lnTo>
                  <a:pt x="1507" y="1699"/>
                </a:lnTo>
                <a:lnTo>
                  <a:pt x="1531" y="1696"/>
                </a:lnTo>
                <a:lnTo>
                  <a:pt x="1552" y="1690"/>
                </a:lnTo>
                <a:lnTo>
                  <a:pt x="1568" y="1681"/>
                </a:lnTo>
                <a:lnTo>
                  <a:pt x="1578" y="1671"/>
                </a:lnTo>
                <a:lnTo>
                  <a:pt x="1585" y="1658"/>
                </a:lnTo>
                <a:lnTo>
                  <a:pt x="1587" y="1644"/>
                </a:lnTo>
                <a:lnTo>
                  <a:pt x="1585" y="1629"/>
                </a:lnTo>
                <a:lnTo>
                  <a:pt x="1578" y="1618"/>
                </a:lnTo>
                <a:lnTo>
                  <a:pt x="1567" y="1607"/>
                </a:lnTo>
                <a:lnTo>
                  <a:pt x="1553" y="1598"/>
                </a:lnTo>
                <a:lnTo>
                  <a:pt x="1537" y="1590"/>
                </a:lnTo>
                <a:lnTo>
                  <a:pt x="1520" y="1584"/>
                </a:lnTo>
                <a:lnTo>
                  <a:pt x="1509" y="1581"/>
                </a:lnTo>
                <a:lnTo>
                  <a:pt x="1498" y="1577"/>
                </a:lnTo>
                <a:lnTo>
                  <a:pt x="1487" y="1574"/>
                </a:lnTo>
                <a:lnTo>
                  <a:pt x="1462" y="1565"/>
                </a:lnTo>
                <a:lnTo>
                  <a:pt x="1439" y="1555"/>
                </a:lnTo>
                <a:lnTo>
                  <a:pt x="1416" y="1542"/>
                </a:lnTo>
                <a:lnTo>
                  <a:pt x="1396" y="1528"/>
                </a:lnTo>
                <a:lnTo>
                  <a:pt x="1378" y="1512"/>
                </a:lnTo>
                <a:lnTo>
                  <a:pt x="1363" y="1494"/>
                </a:lnTo>
                <a:lnTo>
                  <a:pt x="1350" y="1473"/>
                </a:lnTo>
                <a:lnTo>
                  <a:pt x="1341" y="1451"/>
                </a:lnTo>
                <a:lnTo>
                  <a:pt x="1334" y="1425"/>
                </a:lnTo>
                <a:lnTo>
                  <a:pt x="1332" y="1396"/>
                </a:lnTo>
                <a:lnTo>
                  <a:pt x="1334" y="1364"/>
                </a:lnTo>
                <a:lnTo>
                  <a:pt x="1342" y="1333"/>
                </a:lnTo>
                <a:lnTo>
                  <a:pt x="1354" y="1306"/>
                </a:lnTo>
                <a:lnTo>
                  <a:pt x="1371" y="1281"/>
                </a:lnTo>
                <a:lnTo>
                  <a:pt x="1392" y="1259"/>
                </a:lnTo>
                <a:lnTo>
                  <a:pt x="1417" y="1241"/>
                </a:lnTo>
                <a:lnTo>
                  <a:pt x="1446" y="1227"/>
                </a:lnTo>
                <a:lnTo>
                  <a:pt x="1479" y="1216"/>
                </a:lnTo>
                <a:lnTo>
                  <a:pt x="1515" y="1210"/>
                </a:lnTo>
                <a:lnTo>
                  <a:pt x="1556" y="1208"/>
                </a:lnTo>
                <a:close/>
                <a:moveTo>
                  <a:pt x="3381" y="493"/>
                </a:moveTo>
                <a:lnTo>
                  <a:pt x="3400" y="496"/>
                </a:lnTo>
                <a:lnTo>
                  <a:pt x="3418" y="503"/>
                </a:lnTo>
                <a:lnTo>
                  <a:pt x="3434" y="515"/>
                </a:lnTo>
                <a:lnTo>
                  <a:pt x="3446" y="531"/>
                </a:lnTo>
                <a:lnTo>
                  <a:pt x="3453" y="548"/>
                </a:lnTo>
                <a:lnTo>
                  <a:pt x="3456" y="569"/>
                </a:lnTo>
                <a:lnTo>
                  <a:pt x="3456" y="727"/>
                </a:lnTo>
                <a:lnTo>
                  <a:pt x="3453" y="748"/>
                </a:lnTo>
                <a:lnTo>
                  <a:pt x="3446" y="766"/>
                </a:lnTo>
                <a:lnTo>
                  <a:pt x="3434" y="780"/>
                </a:lnTo>
                <a:lnTo>
                  <a:pt x="3418" y="793"/>
                </a:lnTo>
                <a:lnTo>
                  <a:pt x="3400" y="801"/>
                </a:lnTo>
                <a:lnTo>
                  <a:pt x="3381" y="803"/>
                </a:lnTo>
                <a:lnTo>
                  <a:pt x="3361" y="801"/>
                </a:lnTo>
                <a:lnTo>
                  <a:pt x="3343" y="793"/>
                </a:lnTo>
                <a:lnTo>
                  <a:pt x="3328" y="780"/>
                </a:lnTo>
                <a:lnTo>
                  <a:pt x="3316" y="766"/>
                </a:lnTo>
                <a:lnTo>
                  <a:pt x="3308" y="748"/>
                </a:lnTo>
                <a:lnTo>
                  <a:pt x="3306" y="727"/>
                </a:lnTo>
                <a:lnTo>
                  <a:pt x="3306" y="569"/>
                </a:lnTo>
                <a:lnTo>
                  <a:pt x="3308" y="548"/>
                </a:lnTo>
                <a:lnTo>
                  <a:pt x="3316" y="531"/>
                </a:lnTo>
                <a:lnTo>
                  <a:pt x="3328" y="515"/>
                </a:lnTo>
                <a:lnTo>
                  <a:pt x="3343" y="503"/>
                </a:lnTo>
                <a:lnTo>
                  <a:pt x="3361" y="496"/>
                </a:lnTo>
                <a:lnTo>
                  <a:pt x="3381" y="493"/>
                </a:lnTo>
                <a:close/>
                <a:moveTo>
                  <a:pt x="1728" y="493"/>
                </a:moveTo>
                <a:lnTo>
                  <a:pt x="1748" y="496"/>
                </a:lnTo>
                <a:lnTo>
                  <a:pt x="1766" y="503"/>
                </a:lnTo>
                <a:lnTo>
                  <a:pt x="1781" y="515"/>
                </a:lnTo>
                <a:lnTo>
                  <a:pt x="1793" y="531"/>
                </a:lnTo>
                <a:lnTo>
                  <a:pt x="1800" y="548"/>
                </a:lnTo>
                <a:lnTo>
                  <a:pt x="1803" y="569"/>
                </a:lnTo>
                <a:lnTo>
                  <a:pt x="1803" y="727"/>
                </a:lnTo>
                <a:lnTo>
                  <a:pt x="1800" y="748"/>
                </a:lnTo>
                <a:lnTo>
                  <a:pt x="1793" y="766"/>
                </a:lnTo>
                <a:lnTo>
                  <a:pt x="1781" y="780"/>
                </a:lnTo>
                <a:lnTo>
                  <a:pt x="1766" y="793"/>
                </a:lnTo>
                <a:lnTo>
                  <a:pt x="1748" y="801"/>
                </a:lnTo>
                <a:lnTo>
                  <a:pt x="1728" y="803"/>
                </a:lnTo>
                <a:lnTo>
                  <a:pt x="1708" y="801"/>
                </a:lnTo>
                <a:lnTo>
                  <a:pt x="1690" y="793"/>
                </a:lnTo>
                <a:lnTo>
                  <a:pt x="1675" y="780"/>
                </a:lnTo>
                <a:lnTo>
                  <a:pt x="1663" y="766"/>
                </a:lnTo>
                <a:lnTo>
                  <a:pt x="1656" y="748"/>
                </a:lnTo>
                <a:lnTo>
                  <a:pt x="1653" y="727"/>
                </a:lnTo>
                <a:lnTo>
                  <a:pt x="1653" y="569"/>
                </a:lnTo>
                <a:lnTo>
                  <a:pt x="1656" y="548"/>
                </a:lnTo>
                <a:lnTo>
                  <a:pt x="1663" y="531"/>
                </a:lnTo>
                <a:lnTo>
                  <a:pt x="1675" y="515"/>
                </a:lnTo>
                <a:lnTo>
                  <a:pt x="1690" y="503"/>
                </a:lnTo>
                <a:lnTo>
                  <a:pt x="1708" y="496"/>
                </a:lnTo>
                <a:lnTo>
                  <a:pt x="1728" y="493"/>
                </a:lnTo>
                <a:close/>
                <a:moveTo>
                  <a:pt x="75" y="493"/>
                </a:moveTo>
                <a:lnTo>
                  <a:pt x="95" y="496"/>
                </a:lnTo>
                <a:lnTo>
                  <a:pt x="113" y="503"/>
                </a:lnTo>
                <a:lnTo>
                  <a:pt x="129" y="515"/>
                </a:lnTo>
                <a:lnTo>
                  <a:pt x="140" y="531"/>
                </a:lnTo>
                <a:lnTo>
                  <a:pt x="148" y="548"/>
                </a:lnTo>
                <a:lnTo>
                  <a:pt x="151" y="569"/>
                </a:lnTo>
                <a:lnTo>
                  <a:pt x="151" y="727"/>
                </a:lnTo>
                <a:lnTo>
                  <a:pt x="148" y="748"/>
                </a:lnTo>
                <a:lnTo>
                  <a:pt x="140" y="766"/>
                </a:lnTo>
                <a:lnTo>
                  <a:pt x="129" y="780"/>
                </a:lnTo>
                <a:lnTo>
                  <a:pt x="113" y="793"/>
                </a:lnTo>
                <a:lnTo>
                  <a:pt x="95" y="801"/>
                </a:lnTo>
                <a:lnTo>
                  <a:pt x="75" y="803"/>
                </a:lnTo>
                <a:lnTo>
                  <a:pt x="56" y="801"/>
                </a:lnTo>
                <a:lnTo>
                  <a:pt x="38" y="793"/>
                </a:lnTo>
                <a:lnTo>
                  <a:pt x="22" y="780"/>
                </a:lnTo>
                <a:lnTo>
                  <a:pt x="10" y="766"/>
                </a:lnTo>
                <a:lnTo>
                  <a:pt x="3" y="748"/>
                </a:lnTo>
                <a:lnTo>
                  <a:pt x="0" y="727"/>
                </a:lnTo>
                <a:lnTo>
                  <a:pt x="0" y="569"/>
                </a:lnTo>
                <a:lnTo>
                  <a:pt x="3" y="548"/>
                </a:lnTo>
                <a:lnTo>
                  <a:pt x="10" y="531"/>
                </a:lnTo>
                <a:lnTo>
                  <a:pt x="22" y="515"/>
                </a:lnTo>
                <a:lnTo>
                  <a:pt x="38" y="503"/>
                </a:lnTo>
                <a:lnTo>
                  <a:pt x="56" y="496"/>
                </a:lnTo>
                <a:lnTo>
                  <a:pt x="75" y="493"/>
                </a:lnTo>
                <a:close/>
                <a:moveTo>
                  <a:pt x="2968" y="285"/>
                </a:moveTo>
                <a:lnTo>
                  <a:pt x="2988" y="287"/>
                </a:lnTo>
                <a:lnTo>
                  <a:pt x="3006" y="295"/>
                </a:lnTo>
                <a:lnTo>
                  <a:pt x="3021" y="307"/>
                </a:lnTo>
                <a:lnTo>
                  <a:pt x="3033" y="322"/>
                </a:lnTo>
                <a:lnTo>
                  <a:pt x="3040" y="340"/>
                </a:lnTo>
                <a:lnTo>
                  <a:pt x="3043" y="360"/>
                </a:lnTo>
                <a:lnTo>
                  <a:pt x="3043" y="727"/>
                </a:lnTo>
                <a:lnTo>
                  <a:pt x="3040" y="748"/>
                </a:lnTo>
                <a:lnTo>
                  <a:pt x="3033" y="766"/>
                </a:lnTo>
                <a:lnTo>
                  <a:pt x="3021" y="780"/>
                </a:lnTo>
                <a:lnTo>
                  <a:pt x="3006" y="793"/>
                </a:lnTo>
                <a:lnTo>
                  <a:pt x="2988" y="801"/>
                </a:lnTo>
                <a:lnTo>
                  <a:pt x="2968" y="803"/>
                </a:lnTo>
                <a:lnTo>
                  <a:pt x="2947" y="801"/>
                </a:lnTo>
                <a:lnTo>
                  <a:pt x="2929" y="793"/>
                </a:lnTo>
                <a:lnTo>
                  <a:pt x="2915" y="780"/>
                </a:lnTo>
                <a:lnTo>
                  <a:pt x="2903" y="766"/>
                </a:lnTo>
                <a:lnTo>
                  <a:pt x="2895" y="748"/>
                </a:lnTo>
                <a:lnTo>
                  <a:pt x="2893" y="727"/>
                </a:lnTo>
                <a:lnTo>
                  <a:pt x="2893" y="360"/>
                </a:lnTo>
                <a:lnTo>
                  <a:pt x="2895" y="340"/>
                </a:lnTo>
                <a:lnTo>
                  <a:pt x="2903" y="322"/>
                </a:lnTo>
                <a:lnTo>
                  <a:pt x="2915" y="307"/>
                </a:lnTo>
                <a:lnTo>
                  <a:pt x="2929" y="295"/>
                </a:lnTo>
                <a:lnTo>
                  <a:pt x="2947" y="287"/>
                </a:lnTo>
                <a:lnTo>
                  <a:pt x="2968" y="285"/>
                </a:lnTo>
                <a:close/>
                <a:moveTo>
                  <a:pt x="2142" y="285"/>
                </a:moveTo>
                <a:lnTo>
                  <a:pt x="2162" y="287"/>
                </a:lnTo>
                <a:lnTo>
                  <a:pt x="2179" y="295"/>
                </a:lnTo>
                <a:lnTo>
                  <a:pt x="2194" y="307"/>
                </a:lnTo>
                <a:lnTo>
                  <a:pt x="2207" y="322"/>
                </a:lnTo>
                <a:lnTo>
                  <a:pt x="2214" y="340"/>
                </a:lnTo>
                <a:lnTo>
                  <a:pt x="2216" y="360"/>
                </a:lnTo>
                <a:lnTo>
                  <a:pt x="2216" y="727"/>
                </a:lnTo>
                <a:lnTo>
                  <a:pt x="2214" y="748"/>
                </a:lnTo>
                <a:lnTo>
                  <a:pt x="2207" y="766"/>
                </a:lnTo>
                <a:lnTo>
                  <a:pt x="2194" y="780"/>
                </a:lnTo>
                <a:lnTo>
                  <a:pt x="2179" y="793"/>
                </a:lnTo>
                <a:lnTo>
                  <a:pt x="2162" y="801"/>
                </a:lnTo>
                <a:lnTo>
                  <a:pt x="2142" y="803"/>
                </a:lnTo>
                <a:lnTo>
                  <a:pt x="2122" y="801"/>
                </a:lnTo>
                <a:lnTo>
                  <a:pt x="2104" y="793"/>
                </a:lnTo>
                <a:lnTo>
                  <a:pt x="2088" y="780"/>
                </a:lnTo>
                <a:lnTo>
                  <a:pt x="2077" y="766"/>
                </a:lnTo>
                <a:lnTo>
                  <a:pt x="2069" y="748"/>
                </a:lnTo>
                <a:lnTo>
                  <a:pt x="2066" y="727"/>
                </a:lnTo>
                <a:lnTo>
                  <a:pt x="2066" y="360"/>
                </a:lnTo>
                <a:lnTo>
                  <a:pt x="2069" y="340"/>
                </a:lnTo>
                <a:lnTo>
                  <a:pt x="2077" y="322"/>
                </a:lnTo>
                <a:lnTo>
                  <a:pt x="2088" y="307"/>
                </a:lnTo>
                <a:lnTo>
                  <a:pt x="2104" y="295"/>
                </a:lnTo>
                <a:lnTo>
                  <a:pt x="2122" y="287"/>
                </a:lnTo>
                <a:lnTo>
                  <a:pt x="2142" y="285"/>
                </a:lnTo>
                <a:close/>
                <a:moveTo>
                  <a:pt x="1315" y="285"/>
                </a:moveTo>
                <a:lnTo>
                  <a:pt x="1335" y="287"/>
                </a:lnTo>
                <a:lnTo>
                  <a:pt x="1353" y="295"/>
                </a:lnTo>
                <a:lnTo>
                  <a:pt x="1368" y="307"/>
                </a:lnTo>
                <a:lnTo>
                  <a:pt x="1380" y="322"/>
                </a:lnTo>
                <a:lnTo>
                  <a:pt x="1388" y="340"/>
                </a:lnTo>
                <a:lnTo>
                  <a:pt x="1390" y="360"/>
                </a:lnTo>
                <a:lnTo>
                  <a:pt x="1390" y="727"/>
                </a:lnTo>
                <a:lnTo>
                  <a:pt x="1388" y="748"/>
                </a:lnTo>
                <a:lnTo>
                  <a:pt x="1380" y="766"/>
                </a:lnTo>
                <a:lnTo>
                  <a:pt x="1368" y="780"/>
                </a:lnTo>
                <a:lnTo>
                  <a:pt x="1353" y="793"/>
                </a:lnTo>
                <a:lnTo>
                  <a:pt x="1335" y="801"/>
                </a:lnTo>
                <a:lnTo>
                  <a:pt x="1315" y="803"/>
                </a:lnTo>
                <a:lnTo>
                  <a:pt x="1295" y="801"/>
                </a:lnTo>
                <a:lnTo>
                  <a:pt x="1277" y="793"/>
                </a:lnTo>
                <a:lnTo>
                  <a:pt x="1262" y="780"/>
                </a:lnTo>
                <a:lnTo>
                  <a:pt x="1250" y="766"/>
                </a:lnTo>
                <a:lnTo>
                  <a:pt x="1242" y="748"/>
                </a:lnTo>
                <a:lnTo>
                  <a:pt x="1240" y="727"/>
                </a:lnTo>
                <a:lnTo>
                  <a:pt x="1240" y="360"/>
                </a:lnTo>
                <a:lnTo>
                  <a:pt x="1242" y="340"/>
                </a:lnTo>
                <a:lnTo>
                  <a:pt x="1250" y="322"/>
                </a:lnTo>
                <a:lnTo>
                  <a:pt x="1262" y="307"/>
                </a:lnTo>
                <a:lnTo>
                  <a:pt x="1277" y="295"/>
                </a:lnTo>
                <a:lnTo>
                  <a:pt x="1295" y="287"/>
                </a:lnTo>
                <a:lnTo>
                  <a:pt x="1315" y="285"/>
                </a:lnTo>
                <a:close/>
                <a:moveTo>
                  <a:pt x="488" y="285"/>
                </a:moveTo>
                <a:lnTo>
                  <a:pt x="508" y="287"/>
                </a:lnTo>
                <a:lnTo>
                  <a:pt x="527" y="295"/>
                </a:lnTo>
                <a:lnTo>
                  <a:pt x="541" y="307"/>
                </a:lnTo>
                <a:lnTo>
                  <a:pt x="553" y="322"/>
                </a:lnTo>
                <a:lnTo>
                  <a:pt x="561" y="340"/>
                </a:lnTo>
                <a:lnTo>
                  <a:pt x="563" y="360"/>
                </a:lnTo>
                <a:lnTo>
                  <a:pt x="563" y="727"/>
                </a:lnTo>
                <a:lnTo>
                  <a:pt x="561" y="748"/>
                </a:lnTo>
                <a:lnTo>
                  <a:pt x="553" y="766"/>
                </a:lnTo>
                <a:lnTo>
                  <a:pt x="541" y="780"/>
                </a:lnTo>
                <a:lnTo>
                  <a:pt x="527" y="793"/>
                </a:lnTo>
                <a:lnTo>
                  <a:pt x="508" y="801"/>
                </a:lnTo>
                <a:lnTo>
                  <a:pt x="488" y="803"/>
                </a:lnTo>
                <a:lnTo>
                  <a:pt x="468" y="801"/>
                </a:lnTo>
                <a:lnTo>
                  <a:pt x="450" y="793"/>
                </a:lnTo>
                <a:lnTo>
                  <a:pt x="436" y="780"/>
                </a:lnTo>
                <a:lnTo>
                  <a:pt x="423" y="766"/>
                </a:lnTo>
                <a:lnTo>
                  <a:pt x="416" y="748"/>
                </a:lnTo>
                <a:lnTo>
                  <a:pt x="414" y="727"/>
                </a:lnTo>
                <a:lnTo>
                  <a:pt x="414" y="360"/>
                </a:lnTo>
                <a:lnTo>
                  <a:pt x="416" y="340"/>
                </a:lnTo>
                <a:lnTo>
                  <a:pt x="423" y="322"/>
                </a:lnTo>
                <a:lnTo>
                  <a:pt x="436" y="307"/>
                </a:lnTo>
                <a:lnTo>
                  <a:pt x="450" y="295"/>
                </a:lnTo>
                <a:lnTo>
                  <a:pt x="468" y="287"/>
                </a:lnTo>
                <a:lnTo>
                  <a:pt x="488" y="285"/>
                </a:lnTo>
                <a:close/>
                <a:moveTo>
                  <a:pt x="2555" y="0"/>
                </a:moveTo>
                <a:lnTo>
                  <a:pt x="2575" y="2"/>
                </a:lnTo>
                <a:lnTo>
                  <a:pt x="2593" y="10"/>
                </a:lnTo>
                <a:lnTo>
                  <a:pt x="2608" y="22"/>
                </a:lnTo>
                <a:lnTo>
                  <a:pt x="2619" y="37"/>
                </a:lnTo>
                <a:lnTo>
                  <a:pt x="2628" y="55"/>
                </a:lnTo>
                <a:lnTo>
                  <a:pt x="2630" y="75"/>
                </a:lnTo>
                <a:lnTo>
                  <a:pt x="2630" y="879"/>
                </a:lnTo>
                <a:lnTo>
                  <a:pt x="2628" y="899"/>
                </a:lnTo>
                <a:lnTo>
                  <a:pt x="2619" y="917"/>
                </a:lnTo>
                <a:lnTo>
                  <a:pt x="2608" y="931"/>
                </a:lnTo>
                <a:lnTo>
                  <a:pt x="2593" y="944"/>
                </a:lnTo>
                <a:lnTo>
                  <a:pt x="2575" y="951"/>
                </a:lnTo>
                <a:lnTo>
                  <a:pt x="2555" y="953"/>
                </a:lnTo>
                <a:lnTo>
                  <a:pt x="2535" y="951"/>
                </a:lnTo>
                <a:lnTo>
                  <a:pt x="2517" y="944"/>
                </a:lnTo>
                <a:lnTo>
                  <a:pt x="2502" y="931"/>
                </a:lnTo>
                <a:lnTo>
                  <a:pt x="2490" y="917"/>
                </a:lnTo>
                <a:lnTo>
                  <a:pt x="2483" y="899"/>
                </a:lnTo>
                <a:lnTo>
                  <a:pt x="2480" y="879"/>
                </a:lnTo>
                <a:lnTo>
                  <a:pt x="2480" y="75"/>
                </a:lnTo>
                <a:lnTo>
                  <a:pt x="2483" y="55"/>
                </a:lnTo>
                <a:lnTo>
                  <a:pt x="2490" y="37"/>
                </a:lnTo>
                <a:lnTo>
                  <a:pt x="2502" y="22"/>
                </a:lnTo>
                <a:lnTo>
                  <a:pt x="2517" y="10"/>
                </a:lnTo>
                <a:lnTo>
                  <a:pt x="2535" y="2"/>
                </a:lnTo>
                <a:lnTo>
                  <a:pt x="2555" y="0"/>
                </a:lnTo>
                <a:close/>
                <a:moveTo>
                  <a:pt x="902" y="0"/>
                </a:moveTo>
                <a:lnTo>
                  <a:pt x="922" y="2"/>
                </a:lnTo>
                <a:lnTo>
                  <a:pt x="939" y="10"/>
                </a:lnTo>
                <a:lnTo>
                  <a:pt x="955" y="22"/>
                </a:lnTo>
                <a:lnTo>
                  <a:pt x="967" y="37"/>
                </a:lnTo>
                <a:lnTo>
                  <a:pt x="974" y="55"/>
                </a:lnTo>
                <a:lnTo>
                  <a:pt x="977" y="75"/>
                </a:lnTo>
                <a:lnTo>
                  <a:pt x="977" y="879"/>
                </a:lnTo>
                <a:lnTo>
                  <a:pt x="974" y="899"/>
                </a:lnTo>
                <a:lnTo>
                  <a:pt x="967" y="917"/>
                </a:lnTo>
                <a:lnTo>
                  <a:pt x="955" y="931"/>
                </a:lnTo>
                <a:lnTo>
                  <a:pt x="939" y="944"/>
                </a:lnTo>
                <a:lnTo>
                  <a:pt x="922" y="951"/>
                </a:lnTo>
                <a:lnTo>
                  <a:pt x="902" y="953"/>
                </a:lnTo>
                <a:lnTo>
                  <a:pt x="882" y="951"/>
                </a:lnTo>
                <a:lnTo>
                  <a:pt x="864" y="944"/>
                </a:lnTo>
                <a:lnTo>
                  <a:pt x="848" y="931"/>
                </a:lnTo>
                <a:lnTo>
                  <a:pt x="837" y="917"/>
                </a:lnTo>
                <a:lnTo>
                  <a:pt x="829" y="899"/>
                </a:lnTo>
                <a:lnTo>
                  <a:pt x="826" y="879"/>
                </a:lnTo>
                <a:lnTo>
                  <a:pt x="826" y="75"/>
                </a:lnTo>
                <a:lnTo>
                  <a:pt x="829" y="55"/>
                </a:lnTo>
                <a:lnTo>
                  <a:pt x="837" y="37"/>
                </a:lnTo>
                <a:lnTo>
                  <a:pt x="848" y="22"/>
                </a:lnTo>
                <a:lnTo>
                  <a:pt x="864" y="10"/>
                </a:lnTo>
                <a:lnTo>
                  <a:pt x="882" y="2"/>
                </a:lnTo>
                <a:lnTo>
                  <a:pt x="902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bg1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677D719-418E-1F46-8CD6-AE694F6225E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638809" y="5974044"/>
            <a:ext cx="2073305" cy="500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8590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 (Blue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555233" y="1220545"/>
            <a:ext cx="10130723" cy="3426595"/>
          </a:xfrm>
          <a:prstGeom prst="rect">
            <a:avLst/>
          </a:prstGeom>
          <a:noFill/>
        </p:spPr>
        <p:txBody>
          <a:bodyPr anchor="b">
            <a:noAutofit/>
          </a:bodyPr>
          <a:lstStyle>
            <a:lvl1pPr marL="0" indent="0" algn="l">
              <a:lnSpc>
                <a:spcPct val="90000"/>
              </a:lnSpc>
              <a:buFont typeface="Arial" pitchFamily="34" charset="0"/>
              <a:buNone/>
              <a:defRPr sz="6133" b="0" i="0" spc="0" baseline="0">
                <a:solidFill>
                  <a:schemeClr val="tx1"/>
                </a:solidFill>
                <a:latin typeface="+mj-lt"/>
                <a:ea typeface="CiscoSansTT Thin" charset="0"/>
                <a:cs typeface="CiscoSansTT Thin" charset="0"/>
              </a:defRPr>
            </a:lvl1pPr>
          </a:lstStyle>
          <a:p>
            <a:r>
              <a:rPr lang="en-GB"/>
              <a:t>Section Title Goes Here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5451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 (Subtle Dark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555233" y="1220545"/>
            <a:ext cx="10130723" cy="3426595"/>
          </a:xfrm>
          <a:prstGeom prst="rect">
            <a:avLst/>
          </a:prstGeom>
          <a:noFill/>
        </p:spPr>
        <p:txBody>
          <a:bodyPr anchor="b">
            <a:noAutofit/>
          </a:bodyPr>
          <a:lstStyle>
            <a:lvl1pPr marL="0" indent="0" algn="l">
              <a:lnSpc>
                <a:spcPct val="90000"/>
              </a:lnSpc>
              <a:buFont typeface="Arial" pitchFamily="34" charset="0"/>
              <a:buNone/>
              <a:defRPr sz="6133" b="0" i="0" spc="0" baseline="0">
                <a:solidFill>
                  <a:schemeClr val="tx1"/>
                </a:solidFill>
                <a:latin typeface="+mj-lt"/>
                <a:ea typeface="CiscoSansTT Thin" charset="0"/>
                <a:cs typeface="CiscoSansTT Thin" charset="0"/>
              </a:defRPr>
            </a:lvl1pPr>
          </a:lstStyle>
          <a:p>
            <a:r>
              <a:rPr lang="en-GB"/>
              <a:t>Section Title Goes Here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8269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 (Subtle Ligh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555233" y="1220545"/>
            <a:ext cx="10130723" cy="3426595"/>
          </a:xfrm>
          <a:prstGeom prst="rect">
            <a:avLst/>
          </a:prstGeom>
          <a:noFill/>
        </p:spPr>
        <p:txBody>
          <a:bodyPr anchor="b">
            <a:noAutofit/>
          </a:bodyPr>
          <a:lstStyle>
            <a:lvl1pPr marL="0" indent="0" algn="l">
              <a:lnSpc>
                <a:spcPct val="90000"/>
              </a:lnSpc>
              <a:buFont typeface="Arial" pitchFamily="34" charset="0"/>
              <a:buNone/>
              <a:defRPr sz="6133" b="0" i="0" spc="0" baseline="0">
                <a:solidFill>
                  <a:schemeClr val="tx1"/>
                </a:solidFill>
                <a:latin typeface="+mj-lt"/>
                <a:ea typeface="CiscoSansTT Thin" charset="0"/>
                <a:cs typeface="CiscoSansTT Thin" charset="0"/>
              </a:defRPr>
            </a:lvl1pPr>
          </a:lstStyle>
          <a:p>
            <a:r>
              <a:rPr lang="en-GB"/>
              <a:t>Section Title Goes Here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2646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 Whit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 hasCustomPrompt="1"/>
          </p:nvPr>
        </p:nvSpPr>
        <p:spPr>
          <a:xfrm>
            <a:off x="555234" y="1715703"/>
            <a:ext cx="5668492" cy="3426595"/>
          </a:xfrm>
          <a:prstGeom prst="rect">
            <a:avLst/>
          </a:prstGeom>
          <a:noFill/>
        </p:spPr>
        <p:txBody>
          <a:bodyPr anchor="ctr">
            <a:noAutofit/>
          </a:bodyPr>
          <a:lstStyle>
            <a:lvl1pPr marL="0" indent="0" algn="l">
              <a:lnSpc>
                <a:spcPct val="90000"/>
              </a:lnSpc>
              <a:buFont typeface="Arial" pitchFamily="34" charset="0"/>
              <a:buNone/>
              <a:defRPr sz="6133" b="0" i="0" spc="0" baseline="0">
                <a:solidFill>
                  <a:schemeClr val="bg2"/>
                </a:solidFill>
                <a:latin typeface="+mj-lt"/>
                <a:ea typeface="CiscoSansTT Thin" charset="0"/>
                <a:cs typeface="CiscoSansTT Thin" charset="0"/>
              </a:defRPr>
            </a:lvl1pPr>
          </a:lstStyle>
          <a:p>
            <a:r>
              <a:rPr lang="en-GB"/>
              <a:t>Section Title Goes Here</a:t>
            </a:r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B886F91-AB13-9146-AA5D-F5F4D6F8147D}"/>
              </a:ext>
            </a:extLst>
          </p:cNvPr>
          <p:cNvGrpSpPr/>
          <p:nvPr userDrawn="1"/>
        </p:nvGrpSpPr>
        <p:grpSpPr>
          <a:xfrm>
            <a:off x="9972675" y="6153149"/>
            <a:ext cx="2219325" cy="365360"/>
            <a:chOff x="7479506" y="4622006"/>
            <a:chExt cx="1664494" cy="274020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2C43C2D0-1B76-1C4B-B153-E58F74403DC4}"/>
                </a:ext>
              </a:extLst>
            </p:cNvPr>
            <p:cNvSpPr/>
            <p:nvPr userDrawn="1"/>
          </p:nvSpPr>
          <p:spPr>
            <a:xfrm>
              <a:off x="7479506" y="4622006"/>
              <a:ext cx="1664494" cy="27402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F53654E3-93C1-C94D-A948-FAE1789015D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7637935" y="4676306"/>
              <a:ext cx="1157989" cy="219720"/>
            </a:xfrm>
            <a:prstGeom prst="rect">
              <a:avLst/>
            </a:prstGeom>
          </p:spPr>
        </p:pic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CAD9D0F4-2D17-7A4D-B2B8-6D734FD5C972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7057668" y="1191866"/>
            <a:ext cx="4084205" cy="44742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7926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624417" y="5221411"/>
            <a:ext cx="10389144" cy="465808"/>
          </a:xfrm>
          <a:prstGeom prst="rect">
            <a:avLst/>
          </a:prstGeom>
        </p:spPr>
        <p:txBody>
          <a:bodyPr wrap="square" lIns="91420" tIns="45710" rIns="91420" bIns="45710" anchor="b" anchorCtr="0">
            <a:noAutofit/>
          </a:bodyPr>
          <a:lstStyle>
            <a:lvl1pPr marL="0" indent="0" algn="l" defTabSz="804747">
              <a:lnSpc>
                <a:spcPct val="100000"/>
              </a:lnSpc>
              <a:spcBef>
                <a:spcPct val="50000"/>
              </a:spcBef>
              <a:buNone/>
              <a:defRPr sz="2933" b="0" i="0">
                <a:solidFill>
                  <a:schemeClr val="tx1"/>
                </a:solidFill>
                <a:latin typeface="+mn-lt"/>
                <a:cs typeface="CiscoSans ExtraLight"/>
              </a:defRPr>
            </a:lvl1pPr>
            <a:lvl2pPr>
              <a:buFont typeface="Arial" pitchFamily="34" charset="0"/>
              <a:buNone/>
              <a:defRPr sz="1467"/>
            </a:lvl2pPr>
            <a:lvl3pPr>
              <a:buFont typeface="Arial" pitchFamily="34" charset="0"/>
              <a:buNone/>
              <a:defRPr sz="1467"/>
            </a:lvl3pPr>
            <a:lvl4pPr>
              <a:buFont typeface="Arial" pitchFamily="34" charset="0"/>
              <a:buNone/>
              <a:defRPr sz="1467"/>
            </a:lvl4pPr>
            <a:lvl5pPr>
              <a:buFont typeface="Arial" pitchFamily="34" charset="0"/>
              <a:buNone/>
              <a:defRPr sz="1467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/>
          </p:nvPr>
        </p:nvSpPr>
        <p:spPr>
          <a:xfrm>
            <a:off x="383897" y="2054069"/>
            <a:ext cx="10629664" cy="3038449"/>
          </a:xfrm>
          <a:prstGeom prst="rect">
            <a:avLst/>
          </a:prstGeom>
        </p:spPr>
        <p:txBody>
          <a:bodyPr>
            <a:noAutofit/>
          </a:bodyPr>
          <a:lstStyle>
            <a:lvl1pPr marL="244794" indent="-533277" algn="l">
              <a:lnSpc>
                <a:spcPct val="90000"/>
              </a:lnSpc>
              <a:defRPr sz="5333" b="0" i="1" spc="0" baseline="0">
                <a:solidFill>
                  <a:schemeClr val="accent1"/>
                </a:solidFill>
                <a:latin typeface="+mj-lt"/>
                <a:cs typeface="CiscoSans Thin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65964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Quote Slide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901428" y="5221411"/>
            <a:ext cx="10389144" cy="465808"/>
          </a:xfrm>
          <a:prstGeom prst="rect">
            <a:avLst/>
          </a:prstGeom>
        </p:spPr>
        <p:txBody>
          <a:bodyPr wrap="square" lIns="91420" tIns="45710" rIns="91420" bIns="45710" anchor="b" anchorCtr="0">
            <a:noAutofit/>
          </a:bodyPr>
          <a:lstStyle>
            <a:lvl1pPr marL="0" indent="0" algn="ctr" defTabSz="804747">
              <a:lnSpc>
                <a:spcPct val="100000"/>
              </a:lnSpc>
              <a:spcBef>
                <a:spcPct val="50000"/>
              </a:spcBef>
              <a:buNone/>
              <a:defRPr sz="2933" b="0" i="0">
                <a:solidFill>
                  <a:schemeClr val="tx1"/>
                </a:solidFill>
                <a:latin typeface="+mn-lt"/>
                <a:cs typeface="CiscoSans ExtraLight"/>
              </a:defRPr>
            </a:lvl1pPr>
            <a:lvl2pPr>
              <a:buFont typeface="Arial" pitchFamily="34" charset="0"/>
              <a:buNone/>
              <a:defRPr sz="1467"/>
            </a:lvl2pPr>
            <a:lvl3pPr>
              <a:buFont typeface="Arial" pitchFamily="34" charset="0"/>
              <a:buNone/>
              <a:defRPr sz="1467"/>
            </a:lvl3pPr>
            <a:lvl4pPr>
              <a:buFont typeface="Arial" pitchFamily="34" charset="0"/>
              <a:buNone/>
              <a:defRPr sz="1467"/>
            </a:lvl4pPr>
            <a:lvl5pPr>
              <a:buFont typeface="Arial" pitchFamily="34" charset="0"/>
              <a:buNone/>
              <a:defRPr sz="1467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itle 1"/>
          <p:cNvSpPr>
            <a:spLocks noGrp="1"/>
          </p:cNvSpPr>
          <p:nvPr>
            <p:ph type="ctrTitle"/>
          </p:nvPr>
        </p:nvSpPr>
        <p:spPr>
          <a:xfrm>
            <a:off x="781168" y="2054069"/>
            <a:ext cx="10629664" cy="3038449"/>
          </a:xfrm>
          <a:prstGeom prst="rect">
            <a:avLst/>
          </a:prstGeom>
        </p:spPr>
        <p:txBody>
          <a:bodyPr>
            <a:noAutofit/>
          </a:bodyPr>
          <a:lstStyle>
            <a:lvl1pPr marL="244794" indent="-533277" algn="ctr">
              <a:lnSpc>
                <a:spcPct val="90000"/>
              </a:lnSpc>
              <a:defRPr sz="5333" b="0" i="1" spc="0" baseline="0">
                <a:solidFill>
                  <a:schemeClr val="tx2"/>
                </a:solidFill>
                <a:latin typeface="+mj-lt"/>
                <a:cs typeface="CiscoSans Thin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429589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Bleed Photo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2"/>
          </a:solidFill>
        </p:spPr>
        <p:txBody>
          <a:bodyPr vert="horz" lIns="91420" tIns="45710" rIns="91420" bIns="45710"/>
          <a:lstStyle>
            <a:lvl1pPr marL="0" indent="0" algn="ctr">
              <a:buNone/>
              <a:defRPr sz="2933" baseline="0">
                <a:solidFill>
                  <a:schemeClr val="tx1"/>
                </a:solidFill>
                <a:latin typeface="+mj-lt"/>
                <a:cs typeface="CiscoSans ExtraLight"/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6" name="Text Placeholder 2"/>
          <p:cNvSpPr>
            <a:spLocks noGrp="1"/>
          </p:cNvSpPr>
          <p:nvPr>
            <p:ph type="body" sz="quarter" idx="11"/>
          </p:nvPr>
        </p:nvSpPr>
        <p:spPr bwMode="auto">
          <a:xfrm>
            <a:off x="666751" y="5231193"/>
            <a:ext cx="10852149" cy="668132"/>
          </a:xfrm>
          <a:prstGeom prst="rect">
            <a:avLst/>
          </a:prstGeom>
          <a:noFill/>
        </p:spPr>
        <p:txBody>
          <a:bodyPr wrap="square" lIns="182880" tIns="91440" rIns="182880" bIns="91440" numCol="1" anchor="ctr" anchorCtr="0" compatLnSpc="1">
            <a:prstTxWarp prst="textNoShape">
              <a:avLst/>
            </a:prstTxWarp>
            <a:spAutoFit/>
          </a:bodyPr>
          <a:lstStyle>
            <a:lvl1pPr marL="0" indent="0" algn="ctr">
              <a:lnSpc>
                <a:spcPts val="3867"/>
              </a:lnSpc>
              <a:spcBef>
                <a:spcPct val="0"/>
              </a:spcBef>
              <a:buNone/>
              <a:defRPr sz="3200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18009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alf Page Photo With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1" y="2"/>
            <a:ext cx="12192000" cy="3790949"/>
          </a:xfrm>
          <a:prstGeom prst="rect">
            <a:avLst/>
          </a:prstGeom>
          <a:solidFill>
            <a:schemeClr val="bg2"/>
          </a:solidFill>
        </p:spPr>
        <p:txBody>
          <a:bodyPr vert="horz" lIns="91420" tIns="45710" rIns="91420" bIns="45710"/>
          <a:lstStyle>
            <a:lvl1pPr marL="0" indent="0" algn="ctr">
              <a:buNone/>
              <a:defRPr sz="2933" baseline="0">
                <a:solidFill>
                  <a:schemeClr val="tx1"/>
                </a:solidFill>
                <a:latin typeface="+mj-lt"/>
                <a:cs typeface="CiscoSans ExtraLight"/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598380" y="4072691"/>
            <a:ext cx="11152315" cy="716158"/>
          </a:xfrm>
          <a:prstGeom prst="rect">
            <a:avLst/>
          </a:prstGeom>
        </p:spPr>
        <p:txBody>
          <a:bodyPr vert="horz" wrap="square">
            <a:spAutoFit/>
          </a:bodyPr>
          <a:lstStyle>
            <a:lvl1pPr marL="0" indent="0">
              <a:buNone/>
              <a:defRPr sz="4267" baseline="0">
                <a:solidFill>
                  <a:schemeClr val="tx2"/>
                </a:solidFill>
                <a:latin typeface="+mj-lt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64171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1F76F04-90E1-58C3-FAA2-D28CF88A756B}"/>
              </a:ext>
            </a:extLst>
          </p:cNvPr>
          <p:cNvSpPr txBox="1"/>
          <p:nvPr/>
        </p:nvSpPr>
        <p:spPr>
          <a:xfrm>
            <a:off x="4572000" y="304800"/>
            <a:ext cx="67143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chemeClr val="tx2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Table of Contents</a:t>
            </a:r>
          </a:p>
        </p:txBody>
      </p:sp>
      <p:sp>
        <p:nvSpPr>
          <p:cNvPr id="22" name="Picture Placeholder 3">
            <a:extLst>
              <a:ext uri="{FF2B5EF4-FFF2-40B4-BE49-F238E27FC236}">
                <a16:creationId xmlns:a16="http://schemas.microsoft.com/office/drawing/2014/main" id="{46754838-EE49-BE5B-241A-F1C21E48F2AD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0" y="0"/>
            <a:ext cx="4368800" cy="6858000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Text Placeholder 7">
            <a:extLst>
              <a:ext uri="{FF2B5EF4-FFF2-40B4-BE49-F238E27FC236}">
                <a16:creationId xmlns:a16="http://schemas.microsoft.com/office/drawing/2014/main" id="{A7309C62-E9AB-25F4-7CFE-81514FE167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94400" y="1524000"/>
            <a:ext cx="5461000" cy="379412"/>
          </a:xfrm>
        </p:spPr>
        <p:txBody>
          <a:bodyPr/>
          <a:lstStyle>
            <a:lvl1pPr marL="0" indent="0">
              <a:buNone/>
              <a:defRPr sz="1400">
                <a:solidFill>
                  <a:schemeClr val="bg2">
                    <a:lumMod val="75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15EE6B1E-47F5-1A0F-07C9-72302C8915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94400" y="2511425"/>
            <a:ext cx="5461000" cy="377503"/>
          </a:xfrm>
        </p:spPr>
        <p:txBody>
          <a:bodyPr/>
          <a:lstStyle>
            <a:lvl1pPr marL="0" indent="0">
              <a:buNone/>
              <a:defRPr sz="1400">
                <a:solidFill>
                  <a:schemeClr val="bg2">
                    <a:lumMod val="75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58AF36AB-C93D-F729-BEA2-CF3E0C33003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994400" y="3497609"/>
            <a:ext cx="5461000" cy="353881"/>
          </a:xfrm>
        </p:spPr>
        <p:txBody>
          <a:bodyPr/>
          <a:lstStyle>
            <a:lvl1pPr marL="0" indent="0">
              <a:buNone/>
              <a:defRPr sz="1400">
                <a:solidFill>
                  <a:schemeClr val="bg2">
                    <a:lumMod val="75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34009E8-FAA7-01AC-4AA7-3864EA060E3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94400" y="1219200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accent4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11BC7514-B10F-5CDC-06A8-EB250146771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994400" y="2206624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accent5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3B49FAD-5BEB-74EE-7183-F12278F3507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994400" y="3192808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rgbClr val="7A66AD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01D5D821-62E0-E8AB-5AD5-6759B39AB16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72000" y="1219200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4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C7288279-2107-13B6-A22F-58D4D4D3066F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72000" y="2206624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5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F728ADCD-3E27-3161-06FF-0CD9C0E2395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19089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6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242D2BF0-66E1-4C3A-F120-D1CC882117B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994400" y="4464289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bg2">
                    <a:lumMod val="75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4AAF9D77-45D6-E543-8B59-21663EA74CB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994400" y="4159489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rgbClr val="9E8FC4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2D707CAE-B6D9-F943-26EF-7C24BDC98F97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72000" y="415948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rgbClr val="9E8FC4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9985CB6F-6D04-8C9B-1AAC-FD6906993CC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994400" y="5435651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bg2">
                    <a:lumMod val="75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F7E3F9CD-5160-30FE-C28E-9354394E284A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94400" y="5130851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rgbClr val="6DB2E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3CBC899A-C451-5335-BC7B-B9B91967A373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72000" y="5130851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rgbClr val="6DB2E2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</p:spTree>
    <p:extLst>
      <p:ext uri="{BB962C8B-B14F-4D97-AF65-F5344CB8AC3E}">
        <p14:creationId xmlns:p14="http://schemas.microsoft.com/office/powerpoint/2010/main" val="117742644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6464" cy="6858000"/>
          </a:xfrm>
          <a:prstGeom prst="rect">
            <a:avLst/>
          </a:prstGeom>
          <a:solidFill>
            <a:schemeClr val="bg2"/>
          </a:solidFill>
        </p:spPr>
        <p:txBody>
          <a:bodyPr vert="horz" lIns="91420" tIns="45710" rIns="91420" bIns="45710"/>
          <a:lstStyle>
            <a:lvl1pPr marL="0" indent="0" algn="ctr">
              <a:buNone/>
              <a:defRPr sz="2933" baseline="0">
                <a:solidFill>
                  <a:schemeClr val="tx1"/>
                </a:solidFill>
                <a:latin typeface="+mj-lt"/>
                <a:cs typeface="CiscoSans ExtraLight"/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346556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Full bleed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12124267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67">
              <a:latin typeface="+mj-lt"/>
            </a:endParaRPr>
          </a:p>
        </p:txBody>
      </p:sp>
      <p:sp>
        <p:nvSpPr>
          <p:cNvPr id="5" name="Rectangle 4"/>
          <p:cNvSpPr>
            <a:spLocks noChangeArrowheads="1"/>
          </p:cNvSpPr>
          <p:nvPr userDrawn="1"/>
        </p:nvSpPr>
        <p:spPr bwMode="ltGray">
          <a:xfrm>
            <a:off x="636906" y="6322204"/>
            <a:ext cx="4622389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tx2">
                    <a:alpha val="60000"/>
                  </a:schemeClr>
                </a:solidFill>
                <a:latin typeface="+mn-lt"/>
                <a:ea typeface="+mn-ea"/>
                <a:cs typeface="CiscoSans Thin"/>
              </a:rPr>
              <a:t>© 2017  Cisco and/or its affiliates. All rights reserved.   Cisco Confidential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10683" y="320842"/>
            <a:ext cx="11307184" cy="5688861"/>
          </a:xfrm>
          <a:prstGeom prst="rect">
            <a:avLst/>
          </a:prstGeom>
          <a:solidFill>
            <a:schemeClr val="bg2"/>
          </a:solidFill>
        </p:spPr>
        <p:txBody>
          <a:bodyPr vert="horz" lIns="91424" tIns="45712" rIns="91424" bIns="45712"/>
          <a:lstStyle>
            <a:lvl1pPr marL="0" indent="0" algn="ctr">
              <a:buNone/>
              <a:defRPr sz="2000" baseline="0">
                <a:solidFill>
                  <a:schemeClr val="tx1"/>
                </a:solidFill>
                <a:latin typeface="+mj-lt"/>
                <a:cs typeface="CiscoSans ExtraLight"/>
              </a:defRPr>
            </a:lvl1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6" name="Rectangle 4"/>
          <p:cNvSpPr>
            <a:spLocks noChangeArrowheads="1"/>
          </p:cNvSpPr>
          <p:nvPr userDrawn="1"/>
        </p:nvSpPr>
        <p:spPr bwMode="ltGray">
          <a:xfrm>
            <a:off x="636906" y="6323876"/>
            <a:ext cx="4534733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bg2"/>
                </a:solidFill>
                <a:latin typeface="+mn-lt"/>
                <a:ea typeface="+mn-ea"/>
                <a:cs typeface="CiscoSans Thin"/>
              </a:rPr>
              <a:t>© 2021  Cisco and/or its affiliates. All rights reserved.   Cisco Confidential</a:t>
            </a:r>
          </a:p>
        </p:txBody>
      </p:sp>
      <p:sp>
        <p:nvSpPr>
          <p:cNvPr id="7" name="Rectangle 7"/>
          <p:cNvSpPr>
            <a:spLocks noChangeArrowheads="1"/>
          </p:cNvSpPr>
          <p:nvPr userDrawn="1"/>
        </p:nvSpPr>
        <p:spPr bwMode="ltGray">
          <a:xfrm>
            <a:off x="11354277" y="6323876"/>
            <a:ext cx="298049" cy="206025"/>
          </a:xfrm>
          <a:prstGeom prst="rect">
            <a:avLst/>
          </a:prstGeom>
          <a:noFill/>
          <a:ln w="9525" algn="ctr">
            <a:noFill/>
            <a:miter lim="800000"/>
          </a:ln>
          <a:effectLst/>
        </p:spPr>
        <p:txBody>
          <a:bodyPr wrap="none" lIns="82115" tIns="41056" rIns="82115" bIns="41056" anchor="b">
            <a:spAutoFit/>
          </a:bodyPr>
          <a:lstStyle/>
          <a:p>
            <a:pPr algn="l" defTabSz="814305" rtl="0" fontAlgn="auto">
              <a:spcBef>
                <a:spcPct val="0"/>
              </a:spcBef>
              <a:spcAft>
                <a:spcPct val="0"/>
              </a:spcAft>
              <a:defRPr/>
            </a:pPr>
            <a:fld id="{6A1E46DC-7EF6-4EA2-B285-14272867D133}" type="slidenum">
              <a:rPr lang="en-US" sz="800" kern="1200" spc="27" baseline="0">
                <a:solidFill>
                  <a:schemeClr val="bg2"/>
                </a:solidFill>
                <a:latin typeface="+mn-lt"/>
                <a:ea typeface="+mn-ea"/>
                <a:cs typeface="CiscoSans Thin"/>
              </a:rPr>
              <a:pPr algn="l" defTabSz="814305" rtl="0" fontAlgn="auto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800" kern="1200" spc="27" baseline="0">
              <a:solidFill>
                <a:schemeClr val="bg2"/>
              </a:solidFill>
              <a:latin typeface="+mn-lt"/>
              <a:ea typeface="+mn-ea"/>
              <a:cs typeface="CiscoSans Thin"/>
            </a:endParaRPr>
          </a:p>
        </p:txBody>
      </p:sp>
    </p:spTree>
    <p:extLst>
      <p:ext uri="{BB962C8B-B14F-4D97-AF65-F5344CB8AC3E}">
        <p14:creationId xmlns:p14="http://schemas.microsoft.com/office/powerpoint/2010/main" val="1585694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616401" y="1602317"/>
            <a:ext cx="11036459" cy="4519083"/>
          </a:xfrm>
          <a:prstGeom prst="rect">
            <a:avLst/>
          </a:prstGeom>
        </p:spPr>
        <p:txBody>
          <a:bodyPr lIns="91420" tIns="45710" rIns="91420" bIns="45710">
            <a:noAutofit/>
          </a:bodyPr>
          <a:lstStyle>
            <a:lvl1pPr marL="304792" indent="-228594">
              <a:lnSpc>
                <a:spcPct val="95000"/>
              </a:lnSpc>
              <a:spcBef>
                <a:spcPts val="1480"/>
              </a:spcBef>
              <a:buClr>
                <a:schemeClr val="tx1"/>
              </a:buClr>
              <a:buSzPct val="80000"/>
              <a:buFont typeface="Arial"/>
              <a:buChar char="•"/>
              <a:defRPr sz="2667" b="0" i="0">
                <a:solidFill>
                  <a:schemeClr val="tx1"/>
                </a:solidFill>
                <a:latin typeface="+mn-lt"/>
                <a:ea typeface="CiscoSansTT Thin" charset="0"/>
                <a:cs typeface="CiscoSansTT Thin" charset="0"/>
              </a:defRPr>
            </a:lvl1pPr>
            <a:lvl2pPr marL="609585" indent="-220128">
              <a:lnSpc>
                <a:spcPct val="95000"/>
              </a:lnSpc>
              <a:spcBef>
                <a:spcPts val="600"/>
              </a:spcBef>
              <a:buClr>
                <a:schemeClr val="tx1"/>
              </a:buClr>
              <a:buSzPct val="80000"/>
              <a:buFont typeface="Arial"/>
              <a:buChar char="•"/>
              <a:defRPr sz="2400" b="0" i="0">
                <a:solidFill>
                  <a:schemeClr val="tx1"/>
                </a:solidFill>
                <a:latin typeface="+mn-lt"/>
                <a:ea typeface="CiscoSansTT Thin" charset="0"/>
                <a:cs typeface="CiscoSansTT Thin" charset="0"/>
              </a:defRPr>
            </a:lvl2pPr>
            <a:lvl3pPr marL="914377" indent="-146047">
              <a:buClr>
                <a:schemeClr val="tx1"/>
              </a:buClr>
              <a:buSzPct val="80000"/>
              <a:buFont typeface="Arial"/>
              <a:buChar char="•"/>
              <a:defRPr sz="2133" b="0" i="0">
                <a:solidFill>
                  <a:schemeClr val="tx1"/>
                </a:solidFill>
                <a:latin typeface="+mn-lt"/>
                <a:ea typeface="CiscoSansTT Thin" charset="0"/>
                <a:cs typeface="CiscoSansTT Thin" charset="0"/>
              </a:defRPr>
            </a:lvl3pPr>
            <a:lvl4pPr marL="1214683" indent="-228548">
              <a:buClr>
                <a:schemeClr val="tx1"/>
              </a:buClr>
              <a:buSzPct val="80000"/>
              <a:buFont typeface="Arial"/>
              <a:buChar char="•"/>
              <a:defRPr sz="1867" b="0" i="0">
                <a:solidFill>
                  <a:schemeClr val="tx1"/>
                </a:solidFill>
                <a:latin typeface="+mn-lt"/>
                <a:ea typeface="CiscoSansTT Thin" charset="0"/>
                <a:cs typeface="CiscoSansTT Thin" charset="0"/>
              </a:defRPr>
            </a:lvl4pPr>
            <a:lvl5pPr marL="1443231" indent="-224314">
              <a:buClr>
                <a:schemeClr val="tx1"/>
              </a:buClr>
              <a:buSzPct val="80000"/>
              <a:buFont typeface="Arial"/>
              <a:buChar char="•"/>
              <a:defRPr sz="1600" b="0" i="0">
                <a:solidFill>
                  <a:schemeClr val="tx1"/>
                </a:solidFill>
                <a:latin typeface="+mn-lt"/>
                <a:ea typeface="CiscoSansTT Thin" charset="0"/>
                <a:cs typeface="CiscoSansTT Thin" charset="0"/>
              </a:defRPr>
            </a:lvl5pPr>
          </a:lstStyle>
          <a:p>
            <a:pPr lvl="0"/>
            <a:r>
              <a:rPr lang="en-GB"/>
              <a:t>First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8" y="455085"/>
            <a:ext cx="11127317" cy="975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>
            <a:lvl1pPr>
              <a:defRPr sz="3733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50727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ullet_Heavy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711199" y="1607864"/>
            <a:ext cx="5181600" cy="4110792"/>
          </a:xfrm>
          <a:prstGeom prst="rect">
            <a:avLst/>
          </a:prstGeom>
        </p:spPr>
        <p:txBody>
          <a:bodyPr lIns="0" tIns="45710" rIns="0" bIns="45710">
            <a:noAutofit/>
          </a:bodyPr>
          <a:lstStyle>
            <a:lvl1pPr marL="232828" indent="-156629">
              <a:lnSpc>
                <a:spcPct val="95000"/>
              </a:lnSpc>
              <a:spcBef>
                <a:spcPts val="1480"/>
              </a:spcBef>
              <a:buClr>
                <a:schemeClr val="tx1"/>
              </a:buClr>
              <a:buSzPct val="60000"/>
              <a:buFont typeface="Arial"/>
              <a:buChar char="•"/>
              <a:defRPr sz="2667" b="0" i="0">
                <a:solidFill>
                  <a:schemeClr val="tx1"/>
                </a:solidFill>
                <a:latin typeface="+mn-lt"/>
                <a:cs typeface="CiscoSans ExtraLight"/>
              </a:defRPr>
            </a:lvl1pPr>
            <a:lvl2pPr marL="385224" indent="-152396">
              <a:lnSpc>
                <a:spcPct val="95000"/>
              </a:lnSpc>
              <a:spcBef>
                <a:spcPts val="600"/>
              </a:spcBef>
              <a:buClr>
                <a:schemeClr val="tx1"/>
              </a:buClr>
              <a:buSzPct val="60000"/>
              <a:buFont typeface="Arial"/>
              <a:buChar char="•"/>
              <a:defRPr sz="2400"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37620" indent="-152396">
              <a:buClr>
                <a:schemeClr val="tx1"/>
              </a:buClr>
              <a:buSzPct val="60000"/>
              <a:buFont typeface="Arial"/>
              <a:buChar char="•"/>
              <a:defRPr sz="2133"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 marL="690016" indent="-152396">
              <a:buClr>
                <a:schemeClr val="tx1"/>
              </a:buClr>
              <a:buSzPct val="60000"/>
              <a:buFont typeface="Arial"/>
              <a:buChar char="•"/>
              <a:defRPr sz="1867"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 marL="842412" indent="-152396">
              <a:buClr>
                <a:schemeClr val="tx1"/>
              </a:buClr>
              <a:buSzPct val="60000"/>
              <a:buFont typeface="Arial"/>
              <a:buChar char="•"/>
              <a:defRPr sz="1600"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1"/>
          </p:nvPr>
        </p:nvSpPr>
        <p:spPr>
          <a:xfrm>
            <a:off x="6341155" y="1607864"/>
            <a:ext cx="5181600" cy="4110792"/>
          </a:xfrm>
          <a:prstGeom prst="rect">
            <a:avLst/>
          </a:prstGeom>
        </p:spPr>
        <p:txBody>
          <a:bodyPr lIns="0" tIns="45710" rIns="0" bIns="45710">
            <a:noAutofit/>
          </a:bodyPr>
          <a:lstStyle>
            <a:lvl1pPr marL="232828" indent="-156629">
              <a:lnSpc>
                <a:spcPct val="95000"/>
              </a:lnSpc>
              <a:spcBef>
                <a:spcPts val="1480"/>
              </a:spcBef>
              <a:buClr>
                <a:schemeClr val="tx1"/>
              </a:buClr>
              <a:buSzPct val="60000"/>
              <a:buFont typeface="Arial"/>
              <a:buChar char="•"/>
              <a:defRPr sz="2667" b="0" i="0" baseline="0">
                <a:solidFill>
                  <a:schemeClr val="tx1"/>
                </a:solidFill>
                <a:latin typeface="+mn-lt"/>
                <a:cs typeface="CiscoSans ExtraLight"/>
              </a:defRPr>
            </a:lvl1pPr>
            <a:lvl2pPr marL="385224" indent="-152396">
              <a:lnSpc>
                <a:spcPct val="95000"/>
              </a:lnSpc>
              <a:spcBef>
                <a:spcPts val="600"/>
              </a:spcBef>
              <a:buClr>
                <a:schemeClr val="tx1"/>
              </a:buClr>
              <a:buSzPct val="60000"/>
              <a:buFont typeface="Arial"/>
              <a:buChar char="•"/>
              <a:defRPr sz="2400" b="0" i="0">
                <a:solidFill>
                  <a:schemeClr val="tx1"/>
                </a:solidFill>
                <a:latin typeface="+mn-lt"/>
                <a:cs typeface="CiscoSans ExtraLight"/>
              </a:defRPr>
            </a:lvl2pPr>
            <a:lvl3pPr marL="537620" indent="-152396">
              <a:buClr>
                <a:schemeClr val="tx1"/>
              </a:buClr>
              <a:buSzPct val="60000"/>
              <a:buFont typeface="Arial"/>
              <a:buChar char="•"/>
              <a:defRPr sz="2133" b="0" i="0">
                <a:solidFill>
                  <a:schemeClr val="tx1"/>
                </a:solidFill>
                <a:latin typeface="+mn-lt"/>
                <a:cs typeface="CiscoSans ExtraLight"/>
              </a:defRPr>
            </a:lvl3pPr>
            <a:lvl4pPr marL="690016" indent="-152396">
              <a:buClr>
                <a:schemeClr val="tx1"/>
              </a:buClr>
              <a:buSzPct val="60000"/>
              <a:buFont typeface="Arial"/>
              <a:buChar char="•"/>
              <a:defRPr sz="1867" b="0" i="0">
                <a:solidFill>
                  <a:schemeClr val="tx1"/>
                </a:solidFill>
                <a:latin typeface="+mn-lt"/>
                <a:cs typeface="CiscoSans ExtraLight"/>
              </a:defRPr>
            </a:lvl4pPr>
            <a:lvl5pPr marL="842412" indent="-152396">
              <a:buClr>
                <a:schemeClr val="tx1"/>
              </a:buClr>
              <a:buSzPct val="60000"/>
              <a:buFont typeface="Arial"/>
              <a:buChar char="•"/>
              <a:defRPr sz="1600" b="0" i="0">
                <a:solidFill>
                  <a:schemeClr val="tx1"/>
                </a:solidFill>
                <a:latin typeface="+mn-lt"/>
                <a:cs typeface="CiscoSans ExtraLigh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8" y="455085"/>
            <a:ext cx="11127317" cy="975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wp="http://schemas.openxmlformats.org/drawingml/2006/wordprocessingDrawing" xmlns:w="http://schemas.openxmlformats.org/wordprocessingml/2006/main" xmlns:m="http://schemas.openxmlformats.org/officeDocument/2006/math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wp="http://schemas.openxmlformats.org/drawingml/2006/wordprocessingDrawing" xmlns:w="http://schemas.openxmlformats.org/wordprocessingml/2006/main" xmlns:m="http://schemas.openxmlformats.org/officeDocument/2006/math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733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94971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8" y="455085"/>
            <a:ext cx="11127317" cy="975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>
            <a:lvl1pPr>
              <a:defRPr sz="3733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45423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606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Slide (White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3435BD88-549B-AA4B-B28B-A6B32DC85AEF}"/>
              </a:ext>
            </a:extLst>
          </p:cNvPr>
          <p:cNvGrpSpPr/>
          <p:nvPr userDrawn="1"/>
        </p:nvGrpSpPr>
        <p:grpSpPr>
          <a:xfrm>
            <a:off x="9972675" y="6153149"/>
            <a:ext cx="2219325" cy="365360"/>
            <a:chOff x="7479506" y="4622006"/>
            <a:chExt cx="1664494" cy="274020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2EADE23C-12C0-984D-B865-88DF64731788}"/>
                </a:ext>
              </a:extLst>
            </p:cNvPr>
            <p:cNvSpPr/>
            <p:nvPr userDrawn="1"/>
          </p:nvSpPr>
          <p:spPr>
            <a:xfrm>
              <a:off x="7479506" y="4622006"/>
              <a:ext cx="1664494" cy="27402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3A20E622-B573-FF4E-8420-D86BE45AC85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>
            <a:xfrm>
              <a:off x="7637935" y="4676306"/>
              <a:ext cx="1157989" cy="21972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363877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able Placeholder 11"/>
          <p:cNvSpPr>
            <a:spLocks noGrp="1"/>
          </p:cNvSpPr>
          <p:nvPr>
            <p:ph type="tbl" sz="quarter" idx="12"/>
          </p:nvPr>
        </p:nvSpPr>
        <p:spPr>
          <a:xfrm>
            <a:off x="711200" y="1602317"/>
            <a:ext cx="10820400" cy="3739704"/>
          </a:xfrm>
          <a:prstGeom prst="rect">
            <a:avLst/>
          </a:prstGeom>
        </p:spPr>
        <p:txBody>
          <a:bodyPr lIns="91420" tIns="45710" rIns="91420" bIns="45710">
            <a:noAutofit/>
          </a:bodyPr>
          <a:lstStyle>
            <a:lvl1pPr marL="0" indent="0" algn="ctr">
              <a:buNone/>
              <a:defRPr sz="2667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US" noProof="0"/>
              <a:t>Click icon to add table</a:t>
            </a:r>
            <a:endParaRPr lang="en-GB" noProof="0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583690" y="5530961"/>
            <a:ext cx="9573749" cy="434977"/>
          </a:xfrm>
          <a:prstGeom prst="rect">
            <a:avLst/>
          </a:prstGeom>
        </p:spPr>
        <p:txBody>
          <a:bodyPr wrap="square" lIns="91420" tIns="45710" rIns="91420" bIns="45710" anchor="b" anchorCtr="0">
            <a:noAutofit/>
          </a:bodyPr>
          <a:lstStyle>
            <a:lvl1pPr algn="l" defTabSz="804747">
              <a:lnSpc>
                <a:spcPct val="100000"/>
              </a:lnSpc>
              <a:spcBef>
                <a:spcPct val="50000"/>
              </a:spcBef>
              <a:buNone/>
              <a:defRPr sz="1867" b="0" i="0">
                <a:solidFill>
                  <a:schemeClr val="tx1"/>
                </a:solidFill>
                <a:latin typeface="+mn-lt"/>
                <a:cs typeface="CiscoSans ExtraLight"/>
              </a:defRPr>
            </a:lvl1pPr>
            <a:lvl2pPr>
              <a:buFont typeface="Arial" pitchFamily="34" charset="0"/>
              <a:buNone/>
              <a:defRPr sz="1467"/>
            </a:lvl2pPr>
            <a:lvl3pPr>
              <a:buFont typeface="Arial" pitchFamily="34" charset="0"/>
              <a:buNone/>
              <a:defRPr sz="1467"/>
            </a:lvl3pPr>
            <a:lvl4pPr>
              <a:buFont typeface="Arial" pitchFamily="34" charset="0"/>
              <a:buNone/>
              <a:defRPr sz="1467"/>
            </a:lvl4pPr>
            <a:lvl5pPr>
              <a:buFont typeface="Arial" pitchFamily="34" charset="0"/>
              <a:buNone/>
              <a:defRPr sz="1467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8" y="455085"/>
            <a:ext cx="11127317" cy="975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wp="http://schemas.openxmlformats.org/drawingml/2006/wordprocessingDrawing" xmlns:w="http://schemas.openxmlformats.org/wordprocessingml/2006/main" xmlns:m="http://schemas.openxmlformats.org/officeDocument/2006/math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wp="http://schemas.openxmlformats.org/drawingml/2006/wordprocessingDrawing" xmlns:w="http://schemas.openxmlformats.org/wordprocessingml/2006/main" xmlns:m="http://schemas.openxmlformats.org/officeDocument/2006/math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3733"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4251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hart Placeholder 2"/>
          <p:cNvSpPr>
            <a:spLocks noGrp="1"/>
          </p:cNvSpPr>
          <p:nvPr>
            <p:ph type="chart" sz="quarter" idx="10"/>
          </p:nvPr>
        </p:nvSpPr>
        <p:spPr>
          <a:xfrm>
            <a:off x="711200" y="1602318"/>
            <a:ext cx="10820400" cy="3744383"/>
          </a:xfrm>
          <a:prstGeom prst="rect">
            <a:avLst/>
          </a:prstGeom>
        </p:spPr>
        <p:txBody>
          <a:bodyPr vert="horz" lIns="91420" tIns="45710" rIns="91420" bIns="45710">
            <a:noAutofit/>
          </a:bodyPr>
          <a:lstStyle>
            <a:lvl1pPr marL="0" indent="0" algn="ctr">
              <a:buNone/>
              <a:defRPr sz="2667" b="0" i="0">
                <a:solidFill>
                  <a:schemeClr val="tx1"/>
                </a:solidFill>
                <a:latin typeface="+mn-lt"/>
                <a:cs typeface="CiscoSans ExtraLight"/>
              </a:defRPr>
            </a:lvl1pPr>
          </a:lstStyle>
          <a:p>
            <a:pPr lvl="0"/>
            <a:r>
              <a:rPr lang="en-US" noProof="0"/>
              <a:t>Click icon to add chart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583690" y="5530961"/>
            <a:ext cx="9573749" cy="434977"/>
          </a:xfrm>
          <a:prstGeom prst="rect">
            <a:avLst/>
          </a:prstGeom>
        </p:spPr>
        <p:txBody>
          <a:bodyPr wrap="square" lIns="91420" tIns="45710" rIns="91420" bIns="45710" anchor="b" anchorCtr="0">
            <a:noAutofit/>
          </a:bodyPr>
          <a:lstStyle>
            <a:lvl1pPr algn="l" defTabSz="804747">
              <a:lnSpc>
                <a:spcPct val="100000"/>
              </a:lnSpc>
              <a:spcBef>
                <a:spcPct val="50000"/>
              </a:spcBef>
              <a:buNone/>
              <a:defRPr sz="1867" b="0" i="0">
                <a:solidFill>
                  <a:schemeClr val="tx1"/>
                </a:solidFill>
                <a:latin typeface="+mn-lt"/>
                <a:cs typeface="CiscoSans ExtraLight"/>
              </a:defRPr>
            </a:lvl1pPr>
            <a:lvl2pPr>
              <a:buFont typeface="Arial" pitchFamily="34" charset="0"/>
              <a:buNone/>
              <a:defRPr sz="1467"/>
            </a:lvl2pPr>
            <a:lvl3pPr>
              <a:buFont typeface="Arial" pitchFamily="34" charset="0"/>
              <a:buNone/>
              <a:defRPr sz="1467"/>
            </a:lvl3pPr>
            <a:lvl4pPr>
              <a:buFont typeface="Arial" pitchFamily="34" charset="0"/>
              <a:buNone/>
              <a:defRPr sz="1467"/>
            </a:lvl4pPr>
            <a:lvl5pPr>
              <a:buFont typeface="Arial" pitchFamily="34" charset="0"/>
              <a:buNone/>
              <a:defRPr sz="1467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8" y="455085"/>
            <a:ext cx="11127317" cy="975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wp="http://schemas.openxmlformats.org/drawingml/2006/wordprocessingDrawing" xmlns:w="http://schemas.openxmlformats.org/wordprocessingml/2006/main" xmlns:m="http://schemas.openxmlformats.org/officeDocument/2006/math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wp="http://schemas.openxmlformats.org/drawingml/2006/wordprocessingDrawing" xmlns:w="http://schemas.openxmlformats.org/wordprocessingml/2006/main" xmlns:m="http://schemas.openxmlformats.org/officeDocument/2006/math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86513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alf_Page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67">
              <a:solidFill>
                <a:schemeClr val="bg2">
                  <a:lumMod val="75000"/>
                </a:schemeClr>
              </a:solidFill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616401" y="2220243"/>
            <a:ext cx="4882699" cy="3901157"/>
          </a:xfrm>
          <a:prstGeom prst="rect">
            <a:avLst/>
          </a:prstGeom>
        </p:spPr>
        <p:txBody>
          <a:bodyPr lIns="91420" tIns="45710" rIns="91420" bIns="45710">
            <a:noAutofit/>
          </a:bodyPr>
          <a:lstStyle>
            <a:lvl1pPr marL="232828" indent="-156629">
              <a:lnSpc>
                <a:spcPct val="95000"/>
              </a:lnSpc>
              <a:spcBef>
                <a:spcPts val="1480"/>
              </a:spcBef>
              <a:buClr>
                <a:schemeClr val="tx2"/>
              </a:buClr>
              <a:buSzPct val="60000"/>
              <a:buFont typeface="Arial"/>
              <a:buChar char="•"/>
              <a:defRPr sz="2667" b="0" i="0">
                <a:solidFill>
                  <a:schemeClr val="bg1"/>
                </a:solidFill>
                <a:latin typeface="+mn-lt"/>
                <a:ea typeface="CiscoSansTT Thin" charset="0"/>
                <a:cs typeface="CiscoSansTT Thin" charset="0"/>
              </a:defRPr>
            </a:lvl1pPr>
            <a:lvl2pPr marL="385224" indent="-152396">
              <a:lnSpc>
                <a:spcPct val="95000"/>
              </a:lnSpc>
              <a:spcBef>
                <a:spcPts val="600"/>
              </a:spcBef>
              <a:buClr>
                <a:schemeClr val="tx2"/>
              </a:buClr>
              <a:buSzPct val="60000"/>
              <a:buFont typeface="Arial"/>
              <a:buChar char="•"/>
              <a:defRPr sz="2400" b="0" i="0">
                <a:solidFill>
                  <a:schemeClr val="bg1"/>
                </a:solidFill>
                <a:latin typeface="+mn-lt"/>
                <a:ea typeface="CiscoSansTT Thin" charset="0"/>
                <a:cs typeface="CiscoSansTT Thin" charset="0"/>
              </a:defRPr>
            </a:lvl2pPr>
            <a:lvl3pPr marL="537620" indent="-152396">
              <a:buClr>
                <a:schemeClr val="tx2"/>
              </a:buClr>
              <a:buSzPct val="60000"/>
              <a:buFont typeface="Arial"/>
              <a:buChar char="•"/>
              <a:defRPr sz="2133" b="0" i="0">
                <a:solidFill>
                  <a:schemeClr val="bg1"/>
                </a:solidFill>
                <a:latin typeface="+mn-lt"/>
                <a:ea typeface="CiscoSansTT Thin" charset="0"/>
                <a:cs typeface="CiscoSansTT Thin" charset="0"/>
              </a:defRPr>
            </a:lvl3pPr>
            <a:lvl4pPr marL="690016" indent="-152396">
              <a:buClr>
                <a:schemeClr val="tx2"/>
              </a:buClr>
              <a:buSzPct val="60000"/>
              <a:buFont typeface="Arial"/>
              <a:buChar char="•"/>
              <a:defRPr sz="1867" b="0" i="0">
                <a:solidFill>
                  <a:schemeClr val="bg1"/>
                </a:solidFill>
                <a:latin typeface="+mn-lt"/>
                <a:ea typeface="CiscoSansTT Thin" charset="0"/>
                <a:cs typeface="CiscoSansTT Thin" charset="0"/>
              </a:defRPr>
            </a:lvl4pPr>
            <a:lvl5pPr marL="842412" indent="-152396">
              <a:buClr>
                <a:schemeClr val="tx2"/>
              </a:buClr>
              <a:buSzPct val="60000"/>
              <a:buFont typeface="Arial"/>
              <a:buChar char="•"/>
              <a:defRPr sz="1600" b="0" i="0">
                <a:solidFill>
                  <a:schemeClr val="bg1"/>
                </a:solidFill>
                <a:latin typeface="+mn-lt"/>
                <a:ea typeface="CiscoSansTT Thin" charset="0"/>
                <a:cs typeface="CiscoSansTT Thin" charset="0"/>
              </a:defRPr>
            </a:lvl5pPr>
          </a:lstStyle>
          <a:p>
            <a:pPr lvl="0"/>
            <a:r>
              <a:rPr lang="en-GB"/>
              <a:t>First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9" y="455085"/>
            <a:ext cx="4915412" cy="975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>
            <a:lvl1pPr>
              <a:defRPr sz="4267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2C35B314-D6AC-0D48-8251-7AE5FB49F12B}"/>
              </a:ext>
            </a:extLst>
          </p:cNvPr>
          <p:cNvSpPr>
            <a:spLocks noChangeArrowheads="1"/>
          </p:cNvSpPr>
          <p:nvPr userDrawn="1"/>
        </p:nvSpPr>
        <p:spPr bwMode="ltGray">
          <a:xfrm>
            <a:off x="636906" y="6473080"/>
            <a:ext cx="4534733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CiscoSans Thin"/>
              </a:rPr>
              <a:t>© 2022  Cisco and/or its affiliates. All rights reserved.   Cisco Confidential</a:t>
            </a:r>
          </a:p>
        </p:txBody>
      </p:sp>
    </p:spTree>
    <p:extLst>
      <p:ext uri="{BB962C8B-B14F-4D97-AF65-F5344CB8AC3E}">
        <p14:creationId xmlns:p14="http://schemas.microsoft.com/office/powerpoint/2010/main" val="98758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  <p:extLst>
    <p:ext uri="{DCECCB84-F9BA-43D5-87BE-67443E8EF086}">
      <p15:sldGuideLst xmlns:p15="http://schemas.microsoft.com/office/powerpoint/2012/main">
        <p15:guide id="2" pos="288">
          <p15:clr>
            <a:srgbClr val="FBAE40"/>
          </p15:clr>
        </p15:guide>
        <p15:guide id="3" pos="2598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12C8944-275E-086E-2656-99F423C6DD6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0" y="0"/>
            <a:ext cx="4368800" cy="6858000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ADA3D93-F5C4-8C0A-7451-365B97AC2227}"/>
              </a:ext>
            </a:extLst>
          </p:cNvPr>
          <p:cNvSpPr txBox="1"/>
          <p:nvPr/>
        </p:nvSpPr>
        <p:spPr>
          <a:xfrm>
            <a:off x="4572000" y="304800"/>
            <a:ext cx="67143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chemeClr val="tx2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Table of Contents</a:t>
            </a:r>
          </a:p>
        </p:txBody>
      </p:sp>
      <p:sp>
        <p:nvSpPr>
          <p:cNvPr id="2" name="Text Placeholder 7">
            <a:extLst>
              <a:ext uri="{FF2B5EF4-FFF2-40B4-BE49-F238E27FC236}">
                <a16:creationId xmlns:a16="http://schemas.microsoft.com/office/drawing/2014/main" id="{4105986C-BA69-FF96-87A6-E8EC981A347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94400" y="1524000"/>
            <a:ext cx="5461000" cy="379412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5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3" name="Text Placeholder 7">
            <a:extLst>
              <a:ext uri="{FF2B5EF4-FFF2-40B4-BE49-F238E27FC236}">
                <a16:creationId xmlns:a16="http://schemas.microsoft.com/office/drawing/2014/main" id="{686A71E2-B19E-5751-8F54-9D550C1B61E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94400" y="2511425"/>
            <a:ext cx="5461000" cy="377503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5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707FC241-751F-AEB9-9119-C2500EF9A2C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994400" y="3497609"/>
            <a:ext cx="5461000" cy="353881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5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4A8D1DDE-6891-A465-E602-D135E4C18E2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94400" y="1219200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tx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81A53E39-6D04-2EDE-A271-DD17EBEB5A9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994400" y="2206624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accent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9204534A-F924-55C7-3EA7-E32F3DB4DADC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994400" y="3192808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chemeClr val="accent2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1D00A89-3D5F-903B-FBC7-16404862ABC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72000" y="1219200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tx2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C0C009A4-8272-177C-5749-215D67C01FC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72000" y="2206624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80C58B77-EE17-4E85-D0E6-3707B22790C1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19089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2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7E4C8DF4-80C3-4838-A96A-0A841F985D4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994400" y="4464289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5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329CA293-479F-5879-BA32-612C905C5C5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994400" y="4159489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chemeClr val="accent3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4D491FD9-2C70-69D5-1862-CD1466E495D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72000" y="415948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accent3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FFC8258A-2C53-8F4D-35BB-C29A94FFDA3D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994400" y="5435651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5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65B51F8A-07D0-8327-8861-1C97F6EB0DA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94400" y="5130851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rgbClr val="F1ACBA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C40DA602-9373-5F03-EC34-7BAA01C5817C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72000" y="5130851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rgbClr val="F1ACBA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</p:spTree>
    <p:extLst>
      <p:ext uri="{BB962C8B-B14F-4D97-AF65-F5344CB8AC3E}">
        <p14:creationId xmlns:p14="http://schemas.microsoft.com/office/powerpoint/2010/main" val="3328495807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Half_Page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6106789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67">
              <a:latin typeface="+mj-lt"/>
            </a:endParaRPr>
          </a:p>
        </p:txBody>
      </p:sp>
      <p:sp>
        <p:nvSpPr>
          <p:cNvPr id="3" name="Title Placeholder 5"/>
          <p:cNvSpPr>
            <a:spLocks noGrp="1"/>
          </p:cNvSpPr>
          <p:nvPr>
            <p:ph type="title"/>
          </p:nvPr>
        </p:nvSpPr>
        <p:spPr bwMode="auto">
          <a:xfrm>
            <a:off x="558801" y="2209800"/>
            <a:ext cx="5103284" cy="24384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>
            <a:lvl1pPr algn="l" defTabSz="912261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lang="en-GB" sz="4267" kern="1200">
                <a:solidFill>
                  <a:schemeClr val="bg1"/>
                </a:solidFill>
                <a:latin typeface="+mj-lt"/>
                <a:ea typeface="ＭＳ Ｐゴシック" charset="0"/>
                <a:cs typeface="Tipo de letra del sistema Fina" charset="0"/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796618" y="709083"/>
            <a:ext cx="4734983" cy="5412316"/>
          </a:xfrm>
          <a:prstGeom prst="rect">
            <a:avLst/>
          </a:prstGeom>
        </p:spPr>
        <p:txBody>
          <a:bodyPr lIns="0" rIns="0" anchor="ctr" anchorCtr="0"/>
          <a:lstStyle>
            <a:lvl1pPr marL="226478" indent="-226478">
              <a:lnSpc>
                <a:spcPct val="100000"/>
              </a:lnSpc>
              <a:buClr>
                <a:schemeClr val="tx1"/>
              </a:buClr>
              <a:buSzPct val="60000"/>
              <a:buFont typeface="Arial" pitchFamily="34" charset="0"/>
              <a:buChar char="•"/>
              <a:tabLst>
                <a:tab pos="304792" algn="l"/>
              </a:tabLst>
              <a:defRPr sz="3200"/>
            </a:lvl1pPr>
            <a:lvl2pPr marL="461422" indent="-228594">
              <a:lnSpc>
                <a:spcPct val="100000"/>
              </a:lnSpc>
              <a:buClr>
                <a:schemeClr val="tx1"/>
              </a:buClr>
              <a:buSzPct val="60000"/>
              <a:buFont typeface="Arial" pitchFamily="34" charset="0"/>
              <a:buChar char="•"/>
              <a:defRPr sz="3200"/>
            </a:lvl2pPr>
            <a:lvl3pPr marL="609585" indent="-156629">
              <a:lnSpc>
                <a:spcPct val="100000"/>
              </a:lnSpc>
              <a:buClr>
                <a:schemeClr val="tx1"/>
              </a:buClr>
              <a:buSzPct val="60000"/>
              <a:buFont typeface="Arial" pitchFamily="34" charset="0"/>
              <a:buChar char="•"/>
              <a:defRPr sz="2667"/>
            </a:lvl3pPr>
            <a:lvl4pPr marL="766214" indent="-156629">
              <a:lnSpc>
                <a:spcPct val="100000"/>
              </a:lnSpc>
              <a:buClr>
                <a:schemeClr val="tx1"/>
              </a:buClr>
              <a:buSzPct val="60000"/>
              <a:buFont typeface="Arial" pitchFamily="34" charset="0"/>
              <a:buChar char="•"/>
              <a:defRPr sz="2400"/>
            </a:lvl4pPr>
            <a:lvl5pPr marL="992693" indent="-150280">
              <a:lnSpc>
                <a:spcPct val="100000"/>
              </a:lnSpc>
              <a:buClr>
                <a:schemeClr val="tx1"/>
              </a:buClr>
              <a:buSzPct val="60000"/>
              <a:buFont typeface="Arial" pitchFamily="34" charset="0"/>
              <a:buChar char="•"/>
              <a:defRPr sz="2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7A6C246-1CAE-A940-B736-97930D430E22}"/>
              </a:ext>
            </a:extLst>
          </p:cNvPr>
          <p:cNvSpPr>
            <a:spLocks noChangeArrowheads="1"/>
          </p:cNvSpPr>
          <p:nvPr userDrawn="1"/>
        </p:nvSpPr>
        <p:spPr bwMode="ltGray">
          <a:xfrm>
            <a:off x="636906" y="6473080"/>
            <a:ext cx="4534733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CiscoSans Thin"/>
              </a:rPr>
              <a:t>© 2022  Cisco and/or its affiliates. All rights reserved.   Cisco Confidential</a:t>
            </a:r>
          </a:p>
        </p:txBody>
      </p:sp>
    </p:spTree>
    <p:extLst>
      <p:ext uri="{BB962C8B-B14F-4D97-AF65-F5344CB8AC3E}">
        <p14:creationId xmlns:p14="http://schemas.microsoft.com/office/powerpoint/2010/main" val="423482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1044">
          <p15:clr>
            <a:srgbClr val="FBAE40"/>
          </p15:clr>
        </p15:guide>
        <p15:guide id="2" pos="264">
          <p15:clr>
            <a:srgbClr val="FBAE40"/>
          </p15:clr>
        </p15:guide>
        <p15:guide id="3" orient="horz" pos="2196">
          <p15:clr>
            <a:srgbClr val="FBAE40"/>
          </p15:clr>
        </p15:guide>
        <p15:guide id="4" pos="2675">
          <p15:clr>
            <a:srgbClr val="FBAE40"/>
          </p15:clr>
        </p15:guide>
      </p15:sldGuideLst>
    </p:ext>
  </p:extLs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Half_Page_Text_2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6106789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67">
              <a:solidFill>
                <a:schemeClr val="bg1"/>
              </a:solidFill>
              <a:latin typeface="+mj-lt"/>
            </a:endParaRPr>
          </a:p>
        </p:txBody>
      </p:sp>
      <p:sp>
        <p:nvSpPr>
          <p:cNvPr id="3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9" y="680720"/>
            <a:ext cx="5078396" cy="873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t" anchorCtr="0" compatLnSpc="1">
            <a:prstTxWarp prst="textNoShape">
              <a:avLst/>
            </a:prstTxWarp>
          </a:bodyPr>
          <a:lstStyle>
            <a:lvl1pPr algn="l" defTabSz="912261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lang="en-GB" sz="4267" kern="1200">
                <a:solidFill>
                  <a:schemeClr val="bg1"/>
                </a:solidFill>
                <a:latin typeface="+mj-lt"/>
                <a:ea typeface="ＭＳ Ｐゴシック" charset="0"/>
                <a:cs typeface="Tipo de letra del sistema Fina" charset="0"/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>
          <a:xfrm>
            <a:off x="6796618" y="680720"/>
            <a:ext cx="4734983" cy="5440680"/>
          </a:xfrm>
          <a:prstGeom prst="rect">
            <a:avLst/>
          </a:prstGeom>
        </p:spPr>
        <p:txBody>
          <a:bodyPr lIns="0" rIns="0"/>
          <a:lstStyle>
            <a:lvl1pPr marL="152396" indent="-152396">
              <a:lnSpc>
                <a:spcPct val="100000"/>
              </a:lnSpc>
              <a:buClr>
                <a:schemeClr val="tx1"/>
              </a:buClr>
              <a:buSzPct val="60000"/>
              <a:defRPr sz="2667"/>
            </a:lvl1pPr>
            <a:lvl2pPr marL="304792" indent="-152396">
              <a:lnSpc>
                <a:spcPct val="100000"/>
              </a:lnSpc>
              <a:buClr>
                <a:schemeClr val="tx1"/>
              </a:buClr>
              <a:buSzPct val="60000"/>
              <a:defRPr sz="2667"/>
            </a:lvl2pPr>
            <a:lvl3pPr marL="457189" indent="-152396">
              <a:lnSpc>
                <a:spcPct val="100000"/>
              </a:lnSpc>
              <a:buClr>
                <a:schemeClr val="tx1"/>
              </a:buClr>
              <a:buSzPct val="60000"/>
              <a:defRPr sz="2400"/>
            </a:lvl3pPr>
            <a:lvl4pPr marL="609585" indent="-165096">
              <a:lnSpc>
                <a:spcPct val="100000"/>
              </a:lnSpc>
              <a:buClr>
                <a:schemeClr val="tx1"/>
              </a:buClr>
              <a:buSzPct val="60000"/>
              <a:defRPr sz="2133"/>
            </a:lvl4pPr>
            <a:lvl5pPr marL="766214" indent="-156629">
              <a:lnSpc>
                <a:spcPct val="100000"/>
              </a:lnSpc>
              <a:buClr>
                <a:schemeClr val="tx1"/>
              </a:buClr>
              <a:buSzPct val="60000"/>
              <a:defRPr sz="2133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1"/>
          </p:nvPr>
        </p:nvSpPr>
        <p:spPr>
          <a:xfrm>
            <a:off x="583689" y="2213123"/>
            <a:ext cx="5078396" cy="3908277"/>
          </a:xfrm>
          <a:prstGeom prst="rect">
            <a:avLst/>
          </a:prstGeom>
        </p:spPr>
        <p:txBody>
          <a:bodyPr/>
          <a:lstStyle>
            <a:lvl1pPr marL="152396" indent="-152396">
              <a:buClr>
                <a:schemeClr val="tx2"/>
              </a:buClr>
              <a:buSzPct val="60000"/>
              <a:defRPr lang="en-US" sz="2667" kern="1200" smtClean="0">
                <a:solidFill>
                  <a:schemeClr val="bg1"/>
                </a:solidFill>
                <a:latin typeface="+mn-lt"/>
                <a:ea typeface="ＭＳ Ｐゴシック" charset="0"/>
                <a:cs typeface="CiscoSans"/>
              </a:defRPr>
            </a:lvl1pPr>
            <a:lvl2pPr marL="304792" indent="-152396">
              <a:buClr>
                <a:schemeClr val="tx2"/>
              </a:buClr>
              <a:buSzPct val="60000"/>
              <a:defRPr sz="2667">
                <a:solidFill>
                  <a:schemeClr val="bg1"/>
                </a:solidFill>
              </a:defRPr>
            </a:lvl2pPr>
            <a:lvl3pPr marL="457189" indent="-152396">
              <a:buClr>
                <a:schemeClr val="tx2"/>
              </a:buClr>
              <a:buSzPct val="60000"/>
              <a:defRPr sz="2400">
                <a:solidFill>
                  <a:schemeClr val="bg1"/>
                </a:solidFill>
              </a:defRPr>
            </a:lvl3pPr>
            <a:lvl4pPr marL="609585" indent="-165096">
              <a:buClr>
                <a:schemeClr val="tx2"/>
              </a:buClr>
              <a:buSzPct val="60000"/>
              <a:defRPr sz="2133">
                <a:solidFill>
                  <a:schemeClr val="bg1"/>
                </a:solidFill>
              </a:defRPr>
            </a:lvl4pPr>
            <a:lvl5pPr marL="766214" indent="-156629">
              <a:buClr>
                <a:schemeClr val="tx2"/>
              </a:buClr>
              <a:buSzPct val="60000"/>
              <a:defRPr sz="2133">
                <a:solidFill>
                  <a:schemeClr val="bg1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D94AE471-554C-9D41-82D1-77840510227C}"/>
              </a:ext>
            </a:extLst>
          </p:cNvPr>
          <p:cNvSpPr>
            <a:spLocks noChangeArrowheads="1"/>
          </p:cNvSpPr>
          <p:nvPr userDrawn="1"/>
        </p:nvSpPr>
        <p:spPr bwMode="ltGray">
          <a:xfrm>
            <a:off x="636906" y="6473080"/>
            <a:ext cx="4534733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CiscoSans Thin"/>
              </a:rPr>
              <a:t>© 2022  Cisco and/or its affiliates. All rights reserved.   Cisco Confidential</a:t>
            </a:r>
          </a:p>
        </p:txBody>
      </p:sp>
    </p:spTree>
    <p:extLst>
      <p:ext uri="{BB962C8B-B14F-4D97-AF65-F5344CB8AC3E}">
        <p14:creationId xmlns:p14="http://schemas.microsoft.com/office/powerpoint/2010/main" val="21675207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  <p:extLst>
    <p:ext uri="{DCECCB84-F9BA-43D5-87BE-67443E8EF086}">
      <p15:sldGuideLst xmlns:p15="http://schemas.microsoft.com/office/powerpoint/2012/main">
        <p15:guide id="4" pos="2675">
          <p15:clr>
            <a:srgbClr val="FBAE40"/>
          </p15:clr>
        </p15:guide>
      </p15:sldGuideLst>
    </p:ext>
  </p:extLs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Half_Page_Picture_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6106789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67"/>
          </a:p>
        </p:txBody>
      </p:sp>
      <p:sp>
        <p:nvSpPr>
          <p:cNvPr id="3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9" y="2212975"/>
            <a:ext cx="5078396" cy="2432051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>
            <a:lvl1pPr algn="l" defTabSz="912261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lang="en-GB" sz="4267" kern="1200">
                <a:solidFill>
                  <a:schemeClr val="bg1"/>
                </a:solidFill>
                <a:latin typeface="+mj-lt"/>
                <a:ea typeface="ＭＳ Ｐゴシック" charset="0"/>
                <a:cs typeface="Tipo de letra del sistema Fina" charset="0"/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6786034" y="709084"/>
            <a:ext cx="4745567" cy="4486461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>
          <a:xfrm>
            <a:off x="6786034" y="5416468"/>
            <a:ext cx="4745567" cy="70019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1867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D71AC3DC-6D28-2644-98C9-0712C4687085}"/>
              </a:ext>
            </a:extLst>
          </p:cNvPr>
          <p:cNvSpPr>
            <a:spLocks noChangeArrowheads="1"/>
          </p:cNvSpPr>
          <p:nvPr userDrawn="1"/>
        </p:nvSpPr>
        <p:spPr bwMode="ltGray">
          <a:xfrm>
            <a:off x="636906" y="6473080"/>
            <a:ext cx="4534733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CiscoSans Thin"/>
              </a:rPr>
              <a:t>© 2022  Cisco and/or its affiliates. All rights reserved.   Cisco Confidential</a:t>
            </a:r>
          </a:p>
        </p:txBody>
      </p:sp>
    </p:spTree>
    <p:extLst>
      <p:ext uri="{BB962C8B-B14F-4D97-AF65-F5344CB8AC3E}">
        <p14:creationId xmlns:p14="http://schemas.microsoft.com/office/powerpoint/2010/main" val="2361817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1044">
          <p15:clr>
            <a:srgbClr val="FBAE40"/>
          </p15:clr>
        </p15:guide>
        <p15:guide id="2" pos="264">
          <p15:clr>
            <a:srgbClr val="FBAE40"/>
          </p15:clr>
        </p15:guide>
        <p15:guide id="3" orient="horz" pos="2193">
          <p15:clr>
            <a:srgbClr val="FBAE40"/>
          </p15:clr>
        </p15:guide>
        <p15:guide id="4" pos="2675">
          <p15:clr>
            <a:srgbClr val="FBAE40"/>
          </p15:clr>
        </p15:guide>
        <p15:guide id="7" pos="3206">
          <p15:clr>
            <a:srgbClr val="FBAE40"/>
          </p15:clr>
        </p15:guide>
      </p15:sldGuideLst>
    </p:ext>
  </p:extLs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Half_Page_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6106789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67">
              <a:solidFill>
                <a:schemeClr val="tx2"/>
              </a:solidFill>
            </a:endParaRPr>
          </a:p>
        </p:txBody>
      </p:sp>
      <p:sp>
        <p:nvSpPr>
          <p:cNvPr id="3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9" y="2212975"/>
            <a:ext cx="5078396" cy="2432051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>
            <a:lvl1pPr algn="l" defTabSz="912261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lang="en-GB" sz="4267" kern="1200">
                <a:solidFill>
                  <a:schemeClr val="bg1"/>
                </a:solidFill>
                <a:latin typeface="+mj-lt"/>
                <a:ea typeface="ＭＳ Ｐゴシック" charset="0"/>
                <a:cs typeface="Tipo de letra del sistema Fina" charset="0"/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6786034" y="709084"/>
            <a:ext cx="4745567" cy="5412315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CA0471F6-4CED-DC44-8F92-60711DFBB41C}"/>
              </a:ext>
            </a:extLst>
          </p:cNvPr>
          <p:cNvSpPr>
            <a:spLocks noChangeArrowheads="1"/>
          </p:cNvSpPr>
          <p:nvPr userDrawn="1"/>
        </p:nvSpPr>
        <p:spPr bwMode="ltGray">
          <a:xfrm>
            <a:off x="636906" y="6473080"/>
            <a:ext cx="4534733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CiscoSans Thin"/>
              </a:rPr>
              <a:t>© 2022  Cisco and/or its affiliates. All rights reserved.   Cisco Confidential</a:t>
            </a:r>
          </a:p>
        </p:txBody>
      </p:sp>
    </p:spTree>
    <p:extLst>
      <p:ext uri="{BB962C8B-B14F-4D97-AF65-F5344CB8AC3E}">
        <p14:creationId xmlns:p14="http://schemas.microsoft.com/office/powerpoint/2010/main" val="2052942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1044">
          <p15:clr>
            <a:srgbClr val="FBAE40"/>
          </p15:clr>
        </p15:guide>
        <p15:guide id="2" pos="264">
          <p15:clr>
            <a:srgbClr val="FBAE40"/>
          </p15:clr>
        </p15:guide>
        <p15:guide id="3" orient="horz" pos="2193">
          <p15:clr>
            <a:srgbClr val="FBAE40"/>
          </p15:clr>
        </p15:guide>
        <p15:guide id="4" pos="2675">
          <p15:clr>
            <a:srgbClr val="FBAE40"/>
          </p15:clr>
        </p15:guide>
        <p15:guide id="7" pos="3206">
          <p15:clr>
            <a:srgbClr val="FBAE40"/>
          </p15:clr>
        </p15:guide>
      </p15:sldGuideLst>
    </p:ext>
  </p:extLs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Half_Page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6106789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67">
              <a:solidFill>
                <a:schemeClr val="bg1"/>
              </a:solidFill>
            </a:endParaRPr>
          </a:p>
        </p:txBody>
      </p:sp>
      <p:sp>
        <p:nvSpPr>
          <p:cNvPr id="3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9" y="2212975"/>
            <a:ext cx="5078396" cy="2432051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>
            <a:lvl1pPr algn="l" defTabSz="912261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lang="en-GB" sz="4267" kern="1200">
                <a:solidFill>
                  <a:schemeClr val="bg1"/>
                </a:solidFill>
                <a:latin typeface="+mj-lt"/>
                <a:ea typeface="ＭＳ Ｐゴシック" charset="0"/>
                <a:cs typeface="Tipo de letra del sistema Fina" charset="0"/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6F88054F-0AD6-6847-A4B7-3D02732ED6A3}"/>
              </a:ext>
            </a:extLst>
          </p:cNvPr>
          <p:cNvSpPr>
            <a:spLocks noChangeArrowheads="1"/>
          </p:cNvSpPr>
          <p:nvPr userDrawn="1"/>
        </p:nvSpPr>
        <p:spPr bwMode="ltGray">
          <a:xfrm>
            <a:off x="636906" y="6473080"/>
            <a:ext cx="4534733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CiscoSans Thin"/>
              </a:rPr>
              <a:t>© 2022  Cisco and/or its affiliates. All rights reserved.   Cisco Confidential</a:t>
            </a:r>
          </a:p>
        </p:txBody>
      </p:sp>
    </p:spTree>
    <p:extLst>
      <p:ext uri="{BB962C8B-B14F-4D97-AF65-F5344CB8AC3E}">
        <p14:creationId xmlns:p14="http://schemas.microsoft.com/office/powerpoint/2010/main" val="1348596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1044">
          <p15:clr>
            <a:srgbClr val="FBAE40"/>
          </p15:clr>
        </p15:guide>
        <p15:guide id="3" orient="horz" pos="2193">
          <p15:clr>
            <a:srgbClr val="FBAE40"/>
          </p15:clr>
        </p15:guide>
        <p15:guide id="4" pos="2675">
          <p15:clr>
            <a:srgbClr val="FBAE40"/>
          </p15:clr>
        </p15:guide>
        <p15:guide id="7" pos="3206">
          <p15:clr>
            <a:srgbClr val="FBAE40"/>
          </p15:clr>
        </p15:guide>
      </p15:sldGuideLst>
    </p:ext>
  </p:extLs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Half_Page_Picture_Ful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6106789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67"/>
          </a:p>
        </p:txBody>
      </p:sp>
      <p:sp>
        <p:nvSpPr>
          <p:cNvPr id="3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9" y="2212975"/>
            <a:ext cx="5078396" cy="2432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>
            <a:lvl1pPr algn="l" defTabSz="912261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lang="en-GB" sz="4267" kern="1200">
                <a:solidFill>
                  <a:schemeClr val="bg1"/>
                </a:solidFill>
                <a:latin typeface="+mj-lt"/>
                <a:ea typeface="ＭＳ Ｐゴシック" charset="0"/>
                <a:cs typeface="Tipo de letra del sistema Fina" charset="0"/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6106790" y="0"/>
            <a:ext cx="6085209" cy="68580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BECEB63B-2B33-2E42-B5E2-DBB0652CBDB5}"/>
              </a:ext>
            </a:extLst>
          </p:cNvPr>
          <p:cNvSpPr>
            <a:spLocks noChangeArrowheads="1"/>
          </p:cNvSpPr>
          <p:nvPr userDrawn="1"/>
        </p:nvSpPr>
        <p:spPr bwMode="ltGray">
          <a:xfrm>
            <a:off x="636906" y="6473080"/>
            <a:ext cx="4534733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CiscoSans Thin"/>
              </a:rPr>
              <a:t>© 2022  Cisco and/or its affiliates. All rights reserved.   Cisco Confidential</a:t>
            </a:r>
          </a:p>
        </p:txBody>
      </p:sp>
    </p:spTree>
    <p:extLst>
      <p:ext uri="{BB962C8B-B14F-4D97-AF65-F5344CB8AC3E}">
        <p14:creationId xmlns:p14="http://schemas.microsoft.com/office/powerpoint/2010/main" val="3064253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1044">
          <p15:clr>
            <a:srgbClr val="FBAE40"/>
          </p15:clr>
        </p15:guide>
        <p15:guide id="3" orient="horz" pos="2193">
          <p15:clr>
            <a:srgbClr val="FBAE40"/>
          </p15:clr>
        </p15:guide>
        <p15:guide id="4" pos="2675">
          <p15:clr>
            <a:srgbClr val="FBAE40"/>
          </p15:clr>
        </p15:guide>
        <p15:guide id="7" pos="3206">
          <p15:clr>
            <a:srgbClr val="FBAE40"/>
          </p15:clr>
        </p15:guide>
      </p15:sldGuideLst>
    </p:ext>
  </p:extLs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Half_Page_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6106789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67"/>
          </a:p>
        </p:txBody>
      </p:sp>
      <p:sp>
        <p:nvSpPr>
          <p:cNvPr id="3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9" y="2212975"/>
            <a:ext cx="5078396" cy="2432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>
            <a:lvl1pPr algn="l" defTabSz="912261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lang="en-GB" sz="4267" kern="1200">
                <a:solidFill>
                  <a:schemeClr val="bg1"/>
                </a:solidFill>
                <a:latin typeface="+mj-lt"/>
                <a:ea typeface="ＭＳ Ｐゴシック" charset="0"/>
                <a:cs typeface="Tipo de letra del sistema Fina" charset="0"/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6" name="Chart Placeholder 5"/>
          <p:cNvSpPr>
            <a:spLocks noGrp="1"/>
          </p:cNvSpPr>
          <p:nvPr>
            <p:ph type="chart" sz="quarter" idx="10"/>
          </p:nvPr>
        </p:nvSpPr>
        <p:spPr>
          <a:xfrm>
            <a:off x="6786034" y="670984"/>
            <a:ext cx="4745567" cy="5450416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chart</a:t>
            </a: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931F712F-90E5-0646-BE71-2C412540E0BD}"/>
              </a:ext>
            </a:extLst>
          </p:cNvPr>
          <p:cNvSpPr>
            <a:spLocks noChangeArrowheads="1"/>
          </p:cNvSpPr>
          <p:nvPr userDrawn="1"/>
        </p:nvSpPr>
        <p:spPr bwMode="ltGray">
          <a:xfrm>
            <a:off x="636906" y="6473080"/>
            <a:ext cx="4534733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CiscoSans Thin"/>
              </a:rPr>
              <a:t>© 2022  Cisco and/or its affiliates. All rights reserved.   Cisco Confidential</a:t>
            </a:r>
          </a:p>
        </p:txBody>
      </p:sp>
    </p:spTree>
    <p:extLst>
      <p:ext uri="{BB962C8B-B14F-4D97-AF65-F5344CB8AC3E}">
        <p14:creationId xmlns:p14="http://schemas.microsoft.com/office/powerpoint/2010/main" val="3880945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  <p:extLst>
    <p:ext uri="{DCECCB84-F9BA-43D5-87BE-67443E8EF086}">
      <p15:sldGuideLst xmlns:p15="http://schemas.microsoft.com/office/powerpoint/2012/main">
        <p15:guide id="3" orient="horz" pos="2196">
          <p15:clr>
            <a:srgbClr val="FBAE40"/>
          </p15:clr>
        </p15:guide>
        <p15:guide id="4" pos="2675">
          <p15:clr>
            <a:srgbClr val="FBAE40"/>
          </p15:clr>
        </p15:guide>
        <p15:guide id="7" pos="3206">
          <p15:clr>
            <a:srgbClr val="FBAE40"/>
          </p15:clr>
        </p15:guide>
      </p15:sldGuideLst>
    </p:ext>
  </p:extLs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Half_Page_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0"/>
            <a:ext cx="6106789" cy="685800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67"/>
          </a:p>
        </p:txBody>
      </p:sp>
      <p:sp>
        <p:nvSpPr>
          <p:cNvPr id="3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9" y="2212975"/>
            <a:ext cx="5078396" cy="24320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>
            <a:lvl1pPr algn="l" defTabSz="912261" rtl="0" eaLnBrk="1" fontAlgn="base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 lang="en-GB" sz="4267" kern="1200">
                <a:solidFill>
                  <a:schemeClr val="bg1"/>
                </a:solidFill>
                <a:latin typeface="+mj-lt"/>
                <a:ea typeface="ＭＳ Ｐゴシック" charset="0"/>
                <a:cs typeface="Tipo de letra del sistema Fina" charset="0"/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7" name="Table Placeholder 6"/>
          <p:cNvSpPr>
            <a:spLocks noGrp="1"/>
          </p:cNvSpPr>
          <p:nvPr>
            <p:ph type="tbl" sz="quarter" idx="10"/>
          </p:nvPr>
        </p:nvSpPr>
        <p:spPr>
          <a:xfrm>
            <a:off x="6786034" y="670984"/>
            <a:ext cx="4745567" cy="5450416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None/>
              <a:defRPr/>
            </a:lvl1pPr>
          </a:lstStyle>
          <a:p>
            <a:r>
              <a:rPr lang="en-US"/>
              <a:t>Click icon to add table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D25B301A-73F2-F145-AB36-9A027456A420}"/>
              </a:ext>
            </a:extLst>
          </p:cNvPr>
          <p:cNvSpPr>
            <a:spLocks noChangeArrowheads="1"/>
          </p:cNvSpPr>
          <p:nvPr userDrawn="1"/>
        </p:nvSpPr>
        <p:spPr bwMode="ltGray">
          <a:xfrm>
            <a:off x="636906" y="6473080"/>
            <a:ext cx="4534733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accent1">
                    <a:lumMod val="50000"/>
                  </a:schemeClr>
                </a:solidFill>
                <a:latin typeface="+mn-lt"/>
                <a:ea typeface="+mn-ea"/>
                <a:cs typeface="CiscoSans Thin"/>
              </a:rPr>
              <a:t>© 2022  Cisco and/or its affiliates. All rights reserved.   Cisco Confidential</a:t>
            </a:r>
          </a:p>
        </p:txBody>
      </p:sp>
    </p:spTree>
    <p:extLst>
      <p:ext uri="{BB962C8B-B14F-4D97-AF65-F5344CB8AC3E}">
        <p14:creationId xmlns:p14="http://schemas.microsoft.com/office/powerpoint/2010/main" val="4286207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1044">
          <p15:clr>
            <a:srgbClr val="FBAE40"/>
          </p15:clr>
        </p15:guide>
        <p15:guide id="3" orient="horz" pos="2196">
          <p15:clr>
            <a:srgbClr val="FBAE40"/>
          </p15:clr>
        </p15:guide>
        <p15:guide id="4" pos="2675">
          <p15:clr>
            <a:srgbClr val="FBAE40"/>
          </p15:clr>
        </p15:guide>
        <p15:guide id="7" pos="3206">
          <p15:clr>
            <a:srgbClr val="FBAE40"/>
          </p15:clr>
        </p15:guide>
      </p15:sldGuideLst>
    </p:ext>
  </p:extLs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B3B32FF5-F0CF-B344-B9F0-806CD2B913A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908833" y="2937714"/>
            <a:ext cx="6374335" cy="98257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1B97282-2078-6C4F-AA1D-9D08F75825BC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3852184" y="2947164"/>
            <a:ext cx="4487632" cy="9636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3206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12C8944-275E-086E-2656-99F423C6DD6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0" y="0"/>
            <a:ext cx="4368800" cy="6858000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/>
              <a:t>Click icon to add picture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ADA3D93-F5C4-8C0A-7451-365B97AC2227}"/>
              </a:ext>
            </a:extLst>
          </p:cNvPr>
          <p:cNvSpPr txBox="1"/>
          <p:nvPr/>
        </p:nvSpPr>
        <p:spPr>
          <a:xfrm>
            <a:off x="4572000" y="304800"/>
            <a:ext cx="671434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chemeClr val="tx2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Table of Contents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D590A2F-9019-C104-0746-4395FBBE1E3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94400" y="1524000"/>
            <a:ext cx="5461000" cy="379412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75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E17D1A1E-01D2-78F5-9798-FBA12768B46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994400" y="2511425"/>
            <a:ext cx="5461000" cy="377503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75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3134742B-2C68-A9B8-F923-537CFBE2856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994400" y="3497609"/>
            <a:ext cx="5461000" cy="353881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75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811091F3-EA00-C505-79C5-F95F8D2E0F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94400" y="1219200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0A5E50A1-7838-91DD-3CDB-FDC50001537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994400" y="2206624"/>
            <a:ext cx="5461000" cy="304800"/>
          </a:xfrm>
        </p:spPr>
        <p:txBody>
          <a:bodyPr/>
          <a:lstStyle>
            <a:lvl1pPr marL="0" indent="0">
              <a:buNone/>
              <a:defRPr sz="1500" b="1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3D466028-D9BE-AEE0-2B90-AB89AA47B62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994400" y="3192808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1B3DFF0-84CB-664A-49FF-10DDAC78E53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572000" y="1219200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bg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C538449B-8350-83BB-09D0-CF050CB486F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572000" y="2206624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bg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CAA3CF12-D6FD-5FC9-FDBA-E9DE40A1CDF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572000" y="319089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bg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3F9F828E-F269-86FA-19C7-A3548490741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5994400" y="4464289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75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397CCC8-49AA-F312-26CA-01FDFCD7ECF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994400" y="4159489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CD1DF49-8524-A658-4866-29A482FBA47D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72000" y="4159489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bg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7A89B06D-969D-F6B4-FED3-FDC5FC57B397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5994400" y="5435651"/>
            <a:ext cx="5461000" cy="355790"/>
          </a:xfrm>
        </p:spPr>
        <p:txBody>
          <a:bodyPr/>
          <a:lstStyle>
            <a:lvl1pPr marL="0" indent="0">
              <a:buNone/>
              <a:defRPr sz="1400">
                <a:solidFill>
                  <a:schemeClr val="bg1">
                    <a:lumMod val="75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47B8BAF6-0CF2-5468-C579-FA0F08C31B9A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5994400" y="5130851"/>
            <a:ext cx="5461000" cy="304800"/>
          </a:xfrm>
        </p:spPr>
        <p:txBody>
          <a:bodyPr/>
          <a:lstStyle>
            <a:lvl1pPr marL="0" indent="0">
              <a:buNone/>
              <a:defRPr sz="1500" b="1" baseline="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41905B5A-219A-FEC9-6987-961A03FA13AB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72000" y="5130851"/>
            <a:ext cx="1219200" cy="438150"/>
          </a:xfrm>
          <a:noFill/>
        </p:spPr>
        <p:txBody>
          <a:bodyPr/>
          <a:lstStyle>
            <a:lvl1pPr marL="0" indent="0" algn="r">
              <a:buNone/>
              <a:defRPr sz="2400" b="1">
                <a:solidFill>
                  <a:schemeClr val="bg1"/>
                </a:solidFill>
                <a:latin typeface="Poppins" panose="00000500000000000000" pitchFamily="2" charset="0"/>
                <a:ea typeface="Segoe UI Black" panose="020B0A02040204020203" pitchFamily="34" charset="0"/>
                <a:cs typeface="Poppins" panose="00000500000000000000" pitchFamily="2" charset="0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05</a:t>
            </a:r>
          </a:p>
        </p:txBody>
      </p:sp>
    </p:spTree>
    <p:extLst>
      <p:ext uri="{BB962C8B-B14F-4D97-AF65-F5344CB8AC3E}">
        <p14:creationId xmlns:p14="http://schemas.microsoft.com/office/powerpoint/2010/main" val="394575825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header_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64B147F8-AED1-42C5-8F34-E2CB418E5664}"/>
              </a:ext>
            </a:extLst>
          </p:cNvPr>
          <p:cNvSpPr/>
          <p:nvPr/>
        </p:nvSpPr>
        <p:spPr>
          <a:xfrm>
            <a:off x="0" y="1"/>
            <a:ext cx="12192000" cy="5394325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b="0" i="0" dirty="0">
              <a:latin typeface="Poppins" pitchFamily="2" charset="77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142A7C-241A-4D92-8017-FD516C7F2759}"/>
              </a:ext>
            </a:extLst>
          </p:cNvPr>
          <p:cNvCxnSpPr/>
          <p:nvPr/>
        </p:nvCxnSpPr>
        <p:spPr>
          <a:xfrm>
            <a:off x="292101" y="2332038"/>
            <a:ext cx="8329084" cy="0"/>
          </a:xfrm>
          <a:prstGeom prst="line">
            <a:avLst/>
          </a:prstGeom>
          <a:ln w="9525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032387" y="883920"/>
            <a:ext cx="7453330" cy="1231900"/>
          </a:xfrm>
        </p:spPr>
        <p:txBody>
          <a:bodyPr anchor="b"/>
          <a:lstStyle>
            <a:lvl1pPr algn="l">
              <a:defRPr sz="4400" b="1" i="0" cap="none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section title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1032387" y="2523744"/>
            <a:ext cx="7513199" cy="1023620"/>
          </a:xfrm>
        </p:spPr>
        <p:txBody>
          <a:bodyPr/>
          <a:lstStyle>
            <a:lvl1pPr marL="0" indent="0">
              <a:buNone/>
              <a:defRPr sz="2800" cap="none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dirty="0"/>
              <a:t>Click to add section subtitle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2" hasCustomPrompt="1"/>
          </p:nvPr>
        </p:nvSpPr>
        <p:spPr>
          <a:xfrm>
            <a:off x="8545584" y="669022"/>
            <a:ext cx="2732016" cy="1600200"/>
          </a:xfrm>
        </p:spPr>
        <p:txBody>
          <a:bodyPr/>
          <a:lstStyle>
            <a:lvl1pPr marL="0" indent="0">
              <a:buNone/>
              <a:defRPr sz="10000" b="1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5715000"/>
            <a:ext cx="8331200" cy="831850"/>
          </a:xfrm>
        </p:spPr>
        <p:txBody>
          <a:bodyPr anchor="b"/>
          <a:lstStyle>
            <a:lvl1pPr marL="0" indent="0">
              <a:buNone/>
              <a:defRPr sz="180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600">
                <a:solidFill>
                  <a:srgbClr val="7F7F7F"/>
                </a:solidFill>
              </a:defRPr>
            </a:lvl2pPr>
            <a:lvl3pPr marL="914400" indent="0">
              <a:buNone/>
              <a:defRPr sz="1400">
                <a:solidFill>
                  <a:srgbClr val="7F7F7F"/>
                </a:solidFill>
              </a:defRPr>
            </a:lvl3pPr>
            <a:lvl4pPr marL="1371600" indent="0">
              <a:buNone/>
              <a:defRPr sz="1200">
                <a:solidFill>
                  <a:srgbClr val="7F7F7F"/>
                </a:solidFill>
              </a:defRPr>
            </a:lvl4pPr>
            <a:lvl5pPr marL="1828800" indent="0">
              <a:buNone/>
              <a:defRPr sz="1200">
                <a:solidFill>
                  <a:srgbClr val="7F7F7F"/>
                </a:solidFill>
              </a:defRPr>
            </a:lvl5pPr>
          </a:lstStyle>
          <a:p>
            <a:pPr lvl="0"/>
            <a:r>
              <a:rPr lang="en-US" dirty="0"/>
              <a:t>Click to add presentation title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0862DE98-C30B-A7E8-AA1E-EC7906C665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6762" y="5942869"/>
            <a:ext cx="2097238" cy="760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30504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72A5CD9-4051-7439-01FD-B7F7C1FDE34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5392738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 dirty="0"/>
              <a:t>Click on icon to add image</a:t>
            </a:r>
          </a:p>
        </p:txBody>
      </p:sp>
      <p:sp>
        <p:nvSpPr>
          <p:cNvPr id="9" name="TextBox 9">
            <a:extLst>
              <a:ext uri="{FF2B5EF4-FFF2-40B4-BE49-F238E27FC236}">
                <a16:creationId xmlns:a16="http://schemas.microsoft.com/office/drawing/2014/main" id="{D12BB00B-0453-38C7-ADC1-967DC2420F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6248400"/>
            <a:ext cx="4876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900" dirty="0">
                <a:solidFill>
                  <a:srgbClr val="A6A6A6"/>
                </a:solidFill>
                <a:latin typeface="Poppins" pitchFamily="2" charset="77"/>
                <a:cs typeface="Poppins" pitchFamily="2" charset="77"/>
              </a:rPr>
              <a:t>CONFIDENTIAL</a:t>
            </a:r>
          </a:p>
          <a:p>
            <a:pPr eaLnBrk="1" hangingPunct="1"/>
            <a:r>
              <a:rPr lang="en-US" altLang="en-US" sz="900" dirty="0">
                <a:solidFill>
                  <a:srgbClr val="A6A6A6"/>
                </a:solidFill>
                <a:latin typeface="Poppins" pitchFamily="2" charset="77"/>
                <a:cs typeface="Poppins" pitchFamily="2" charset="77"/>
              </a:rPr>
              <a:t>© Copyright Baker Botts 2022. All Rights Reserved.</a:t>
            </a:r>
          </a:p>
          <a:p>
            <a:pPr eaLnBrk="1" hangingPunct="1"/>
            <a:endParaRPr lang="en-US" altLang="en-US" sz="900" dirty="0">
              <a:solidFill>
                <a:srgbClr val="A6A6A6"/>
              </a:solidFill>
              <a:latin typeface="Poppins" pitchFamily="2" charset="77"/>
              <a:ea typeface="Corbel" panose="020B0503020204020204" pitchFamily="34" charset="0"/>
              <a:cs typeface="Poppins" pitchFamily="2" charset="7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80E0F5D-BFDB-0498-CCE0-7A89C8A820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6762" y="5942869"/>
            <a:ext cx="2097238" cy="760618"/>
          </a:xfrm>
          <a:prstGeom prst="rect">
            <a:avLst/>
          </a:prstGeom>
        </p:spPr>
      </p:pic>
      <p:sp>
        <p:nvSpPr>
          <p:cNvPr id="2" name="Text Placeholder 16">
            <a:extLst>
              <a:ext uri="{FF2B5EF4-FFF2-40B4-BE49-F238E27FC236}">
                <a16:creationId xmlns:a16="http://schemas.microsoft.com/office/drawing/2014/main" id="{605D1619-946F-D91F-5997-6834F51A406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3600" y="3053773"/>
            <a:ext cx="10711093" cy="822960"/>
          </a:xfrm>
        </p:spPr>
        <p:txBody>
          <a:bodyPr>
            <a:noAutofit/>
          </a:bodyPr>
          <a:lstStyle>
            <a:lvl1pPr marL="0" indent="0">
              <a:buNone/>
              <a:defRPr sz="320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200">
                <a:solidFill>
                  <a:schemeClr val="bg1"/>
                </a:solidFill>
                <a:latin typeface="+mj-lt"/>
              </a:defRPr>
            </a:lvl2pPr>
            <a:lvl3pPr marL="914400" indent="0">
              <a:buNone/>
              <a:defRPr sz="2200">
                <a:solidFill>
                  <a:schemeClr val="bg1"/>
                </a:solidFill>
                <a:latin typeface="+mj-lt"/>
              </a:defRPr>
            </a:lvl3pPr>
            <a:lvl4pPr marL="1371600" indent="0">
              <a:buNone/>
              <a:defRPr sz="2200">
                <a:solidFill>
                  <a:schemeClr val="bg1"/>
                </a:solidFill>
                <a:latin typeface="+mj-lt"/>
              </a:defRPr>
            </a:lvl4pPr>
            <a:lvl5pPr marL="1828800" indent="0">
              <a:buNone/>
              <a:defRPr sz="220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add presentation subtitle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1ECAC319-E55B-4530-8AA4-5E73F61EDBF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63600" y="560440"/>
            <a:ext cx="10464800" cy="2042084"/>
          </a:xfrm>
        </p:spPr>
        <p:txBody>
          <a:bodyPr anchor="b">
            <a:noAutofit/>
          </a:bodyPr>
          <a:lstStyle>
            <a:lvl1pPr algn="l">
              <a:defRPr sz="4400" b="1" i="0" cap="none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814355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_header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B17AA5A-C64F-48F7-A777-96ED4C1674F9}"/>
              </a:ext>
            </a:extLst>
          </p:cNvPr>
          <p:cNvSpPr/>
          <p:nvPr/>
        </p:nvSpPr>
        <p:spPr>
          <a:xfrm>
            <a:off x="0" y="0"/>
            <a:ext cx="12192000" cy="5394325"/>
          </a:xfrm>
          <a:prstGeom prst="rect">
            <a:avLst/>
          </a:prstGeom>
          <a:solidFill>
            <a:schemeClr val="tx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b="0" i="0" dirty="0">
              <a:latin typeface="Poppins" pitchFamily="2" charset="77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5D62563-4B50-4236-8EC9-C9A2C8983192}"/>
              </a:ext>
            </a:extLst>
          </p:cNvPr>
          <p:cNvCxnSpPr/>
          <p:nvPr/>
        </p:nvCxnSpPr>
        <p:spPr>
          <a:xfrm>
            <a:off x="292101" y="2332038"/>
            <a:ext cx="8329084" cy="0"/>
          </a:xfrm>
          <a:prstGeom prst="line">
            <a:avLst/>
          </a:prstGeom>
          <a:ln w="9525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017639" y="883920"/>
            <a:ext cx="7468078" cy="1231900"/>
          </a:xfrm>
        </p:spPr>
        <p:txBody>
          <a:bodyPr anchor="b"/>
          <a:lstStyle>
            <a:lvl1pPr algn="l">
              <a:defRPr sz="4400" b="1" cap="none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section title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2" hasCustomPrompt="1"/>
          </p:nvPr>
        </p:nvSpPr>
        <p:spPr>
          <a:xfrm>
            <a:off x="8545585" y="669022"/>
            <a:ext cx="2732015" cy="1600200"/>
          </a:xfrm>
        </p:spPr>
        <p:txBody>
          <a:bodyPr/>
          <a:lstStyle>
            <a:lvl1pPr marL="0" indent="0">
              <a:buNone/>
              <a:defRPr sz="10000" b="1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9" name="Text Placeholder 2"/>
          <p:cNvSpPr>
            <a:spLocks noGrp="1"/>
          </p:cNvSpPr>
          <p:nvPr>
            <p:ph type="body" idx="1" hasCustomPrompt="1"/>
          </p:nvPr>
        </p:nvSpPr>
        <p:spPr>
          <a:xfrm>
            <a:off x="1017639" y="2523744"/>
            <a:ext cx="7468078" cy="1023620"/>
          </a:xfrm>
        </p:spPr>
        <p:txBody>
          <a:bodyPr/>
          <a:lstStyle>
            <a:lvl1pPr marL="0" indent="0">
              <a:buNone/>
              <a:defRPr sz="2800" cap="none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dirty="0"/>
              <a:t>Click to add section subtitle</a:t>
            </a:r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5715000"/>
            <a:ext cx="8331200" cy="831850"/>
          </a:xfrm>
        </p:spPr>
        <p:txBody>
          <a:bodyPr anchor="b"/>
          <a:lstStyle>
            <a:lvl1pPr marL="0" indent="0">
              <a:buNone/>
              <a:defRPr sz="18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600">
                <a:solidFill>
                  <a:srgbClr val="7F7F7F"/>
                </a:solidFill>
              </a:defRPr>
            </a:lvl2pPr>
            <a:lvl3pPr marL="914400" indent="0">
              <a:buNone/>
              <a:defRPr sz="1400">
                <a:solidFill>
                  <a:srgbClr val="7F7F7F"/>
                </a:solidFill>
              </a:defRPr>
            </a:lvl3pPr>
            <a:lvl4pPr marL="1371600" indent="0">
              <a:buNone/>
              <a:defRPr sz="1200">
                <a:solidFill>
                  <a:srgbClr val="7F7F7F"/>
                </a:solidFill>
              </a:defRPr>
            </a:lvl4pPr>
            <a:lvl5pPr marL="1828800" indent="0">
              <a:buNone/>
              <a:defRPr sz="1200">
                <a:solidFill>
                  <a:srgbClr val="7F7F7F"/>
                </a:solidFill>
              </a:defRPr>
            </a:lvl5pPr>
          </a:lstStyle>
          <a:p>
            <a:pPr lvl="0"/>
            <a:r>
              <a:rPr lang="en-US" dirty="0"/>
              <a:t>Click to add presentation title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7532924-8AEE-62F5-EDA9-77F8B76426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6762" y="5942869"/>
            <a:ext cx="2097238" cy="760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376190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732FDDE5-6446-59D0-0ADB-7F6AEDE789BE}"/>
              </a:ext>
            </a:extLst>
          </p:cNvPr>
          <p:cNvSpPr/>
          <p:nvPr/>
        </p:nvSpPr>
        <p:spPr>
          <a:xfrm>
            <a:off x="-5362" y="1270193"/>
            <a:ext cx="957113" cy="4317612"/>
          </a:xfrm>
          <a:custGeom>
            <a:avLst/>
            <a:gdLst>
              <a:gd name="connsiteX0" fmla="*/ 0 w 957113"/>
              <a:gd name="connsiteY0" fmla="*/ 0 h 4317612"/>
              <a:gd name="connsiteX1" fmla="*/ 100886 w 957113"/>
              <a:gd name="connsiteY1" fmla="*/ 91691 h 4317612"/>
              <a:gd name="connsiteX2" fmla="*/ 957113 w 957113"/>
              <a:gd name="connsiteY2" fmla="*/ 2158806 h 4317612"/>
              <a:gd name="connsiteX3" fmla="*/ 100886 w 957113"/>
              <a:gd name="connsiteY3" fmla="*/ 4225921 h 4317612"/>
              <a:gd name="connsiteX4" fmla="*/ 0 w 957113"/>
              <a:gd name="connsiteY4" fmla="*/ 4317612 h 4317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7113" h="4317612">
                <a:moveTo>
                  <a:pt x="0" y="0"/>
                </a:moveTo>
                <a:lnTo>
                  <a:pt x="100886" y="91691"/>
                </a:lnTo>
                <a:cubicBezTo>
                  <a:pt x="629907" y="620712"/>
                  <a:pt x="957113" y="1351548"/>
                  <a:pt x="957113" y="2158806"/>
                </a:cubicBezTo>
                <a:cubicBezTo>
                  <a:pt x="957113" y="2966065"/>
                  <a:pt x="629907" y="3696900"/>
                  <a:pt x="100886" y="4225921"/>
                </a:cubicBezTo>
                <a:lnTo>
                  <a:pt x="0" y="431761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A55CFC38-33FD-0DB4-DB4D-1BA0EF2265BD}"/>
              </a:ext>
            </a:extLst>
          </p:cNvPr>
          <p:cNvSpPr/>
          <p:nvPr/>
        </p:nvSpPr>
        <p:spPr>
          <a:xfrm>
            <a:off x="11240250" y="1275067"/>
            <a:ext cx="951750" cy="4307864"/>
          </a:xfrm>
          <a:custGeom>
            <a:avLst/>
            <a:gdLst>
              <a:gd name="connsiteX0" fmla="*/ 951750 w 951750"/>
              <a:gd name="connsiteY0" fmla="*/ 0 h 4307864"/>
              <a:gd name="connsiteX1" fmla="*/ 951750 w 951750"/>
              <a:gd name="connsiteY1" fmla="*/ 4307864 h 4307864"/>
              <a:gd name="connsiteX2" fmla="*/ 856227 w 951750"/>
              <a:gd name="connsiteY2" fmla="*/ 4221047 h 4307864"/>
              <a:gd name="connsiteX3" fmla="*/ 0 w 951750"/>
              <a:gd name="connsiteY3" fmla="*/ 2153932 h 4307864"/>
              <a:gd name="connsiteX4" fmla="*/ 856227 w 951750"/>
              <a:gd name="connsiteY4" fmla="*/ 86817 h 4307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750" h="4307864">
                <a:moveTo>
                  <a:pt x="951750" y="0"/>
                </a:moveTo>
                <a:lnTo>
                  <a:pt x="951750" y="4307864"/>
                </a:lnTo>
                <a:lnTo>
                  <a:pt x="856227" y="4221047"/>
                </a:lnTo>
                <a:cubicBezTo>
                  <a:pt x="327206" y="3692026"/>
                  <a:pt x="0" y="2961191"/>
                  <a:pt x="0" y="2153932"/>
                </a:cubicBezTo>
                <a:cubicBezTo>
                  <a:pt x="0" y="1346674"/>
                  <a:pt x="327206" y="615838"/>
                  <a:pt x="856227" y="8681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75F7965-B6AB-7791-C57C-C05663FBDA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9660" y="2766218"/>
            <a:ext cx="10012680" cy="1325563"/>
          </a:xfrm>
        </p:spPr>
        <p:txBody>
          <a:bodyPr/>
          <a:lstStyle>
            <a:lvl1pPr algn="ctr">
              <a:lnSpc>
                <a:spcPct val="100000"/>
              </a:lnSpc>
              <a:defRPr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58122348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23DCB1F1-E42D-AA67-3F29-762FB3F5F049}"/>
              </a:ext>
            </a:extLst>
          </p:cNvPr>
          <p:cNvSpPr/>
          <p:nvPr/>
        </p:nvSpPr>
        <p:spPr>
          <a:xfrm>
            <a:off x="1110752" y="1716789"/>
            <a:ext cx="3424421" cy="3424421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Freeform 6">
            <a:extLst>
              <a:ext uri="{FF2B5EF4-FFF2-40B4-BE49-F238E27FC236}">
                <a16:creationId xmlns:a16="http://schemas.microsoft.com/office/drawing/2014/main" id="{8EF8EB9A-0E2B-D811-79C6-49EC9E2C3692}"/>
              </a:ext>
            </a:extLst>
          </p:cNvPr>
          <p:cNvSpPr/>
          <p:nvPr/>
        </p:nvSpPr>
        <p:spPr>
          <a:xfrm>
            <a:off x="2734692" y="-4837"/>
            <a:ext cx="3424319" cy="6862837"/>
          </a:xfrm>
          <a:custGeom>
            <a:avLst/>
            <a:gdLst>
              <a:gd name="connsiteX0" fmla="*/ 0 w 3424319"/>
              <a:gd name="connsiteY0" fmla="*/ 0 h 6862837"/>
              <a:gd name="connsiteX1" fmla="*/ 343404 w 3424319"/>
              <a:gd name="connsiteY1" fmla="*/ 17340 h 6862837"/>
              <a:gd name="connsiteX2" fmla="*/ 3424319 w 3424319"/>
              <a:gd name="connsiteY2" fmla="*/ 3431418 h 6862837"/>
              <a:gd name="connsiteX3" fmla="*/ 343404 w 3424319"/>
              <a:gd name="connsiteY3" fmla="*/ 6845496 h 6862837"/>
              <a:gd name="connsiteX4" fmla="*/ 0 w 3424319"/>
              <a:gd name="connsiteY4" fmla="*/ 6862837 h 686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4319" h="6862837">
                <a:moveTo>
                  <a:pt x="0" y="0"/>
                </a:moveTo>
                <a:lnTo>
                  <a:pt x="343404" y="17340"/>
                </a:lnTo>
                <a:cubicBezTo>
                  <a:pt x="2073909" y="193082"/>
                  <a:pt x="3424319" y="1654547"/>
                  <a:pt x="3424319" y="3431418"/>
                </a:cubicBezTo>
                <a:cubicBezTo>
                  <a:pt x="3424319" y="5208289"/>
                  <a:pt x="2073909" y="6669754"/>
                  <a:pt x="343404" y="6845496"/>
                </a:cubicBezTo>
                <a:lnTo>
                  <a:pt x="0" y="68628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173B5D9-1D92-E7B4-FFFB-6730D836EC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2335" y="2763799"/>
            <a:ext cx="10373352" cy="1325563"/>
          </a:xfrm>
        </p:spPr>
        <p:txBody>
          <a:bodyPr/>
          <a:lstStyle>
            <a:lvl1pPr algn="ctr">
              <a:lnSpc>
                <a:spcPct val="100000"/>
              </a:lnSpc>
              <a:defRPr sz="3600" b="1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6" name="Slide Number Placeholder 6">
            <a:extLst>
              <a:ext uri="{FF2B5EF4-FFF2-40B4-BE49-F238E27FC236}">
                <a16:creationId xmlns:a16="http://schemas.microsoft.com/office/drawing/2014/main" id="{26CA1B33-3110-D440-3286-7A53A716D7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89920" y="6467946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6327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72E4B69-52D9-878B-28BA-A60EFA5EC00E}"/>
              </a:ext>
            </a:extLst>
          </p:cNvPr>
          <p:cNvSpPr/>
          <p:nvPr/>
        </p:nvSpPr>
        <p:spPr>
          <a:xfrm>
            <a:off x="0" y="0"/>
            <a:ext cx="4805061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BCE72A5-58D7-3C9F-B39C-EF6776A41E2D}"/>
              </a:ext>
            </a:extLst>
          </p:cNvPr>
          <p:cNvSpPr/>
          <p:nvPr/>
        </p:nvSpPr>
        <p:spPr>
          <a:xfrm>
            <a:off x="1373790" y="-4542"/>
            <a:ext cx="6862542" cy="686254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47E8D8EA-7267-F0A5-2CB9-D477E5CA9A9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03372" y="2766218"/>
            <a:ext cx="7229542" cy="1325563"/>
          </a:xfrm>
        </p:spPr>
        <p:txBody>
          <a:bodyPr anchor="ctr">
            <a:normAutofit/>
          </a:bodyPr>
          <a:lstStyle>
            <a:lvl1pPr marL="0" indent="0" algn="l">
              <a:lnSpc>
                <a:spcPct val="100000"/>
              </a:lnSpc>
              <a:buNone/>
              <a:defRPr sz="36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BE277A41-5BCA-A035-D828-429EDEDA95FD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763001" y="1061979"/>
            <a:ext cx="3125627" cy="4734039"/>
          </a:xfrm>
        </p:spPr>
        <p:txBody>
          <a:bodyPr anchor="ctr">
            <a:norm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A4EFC99-6D6A-5178-4E23-CCB7D972AF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89920" y="6467946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0073813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071C03C-2276-333E-D309-936FB92A78BA}"/>
              </a:ext>
            </a:extLst>
          </p:cNvPr>
          <p:cNvSpPr/>
          <p:nvPr/>
        </p:nvSpPr>
        <p:spPr>
          <a:xfrm>
            <a:off x="6096000" y="-8726"/>
            <a:ext cx="6096000" cy="6858001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Freeform 5">
            <a:extLst>
              <a:ext uri="{FF2B5EF4-FFF2-40B4-BE49-F238E27FC236}">
                <a16:creationId xmlns:a16="http://schemas.microsoft.com/office/drawing/2014/main" id="{7A1882CA-A1B5-5472-9416-9C0DDBB19A79}"/>
              </a:ext>
            </a:extLst>
          </p:cNvPr>
          <p:cNvSpPr/>
          <p:nvPr/>
        </p:nvSpPr>
        <p:spPr>
          <a:xfrm rot="10800000">
            <a:off x="495584" y="2400806"/>
            <a:ext cx="1026067" cy="2056388"/>
          </a:xfrm>
          <a:custGeom>
            <a:avLst/>
            <a:gdLst>
              <a:gd name="connsiteX0" fmla="*/ 0 w 3424319"/>
              <a:gd name="connsiteY0" fmla="*/ 0 h 6862837"/>
              <a:gd name="connsiteX1" fmla="*/ 343404 w 3424319"/>
              <a:gd name="connsiteY1" fmla="*/ 17340 h 6862837"/>
              <a:gd name="connsiteX2" fmla="*/ 3424319 w 3424319"/>
              <a:gd name="connsiteY2" fmla="*/ 3431418 h 6862837"/>
              <a:gd name="connsiteX3" fmla="*/ 343404 w 3424319"/>
              <a:gd name="connsiteY3" fmla="*/ 6845496 h 6862837"/>
              <a:gd name="connsiteX4" fmla="*/ 0 w 3424319"/>
              <a:gd name="connsiteY4" fmla="*/ 6862837 h 686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4319" h="6862837">
                <a:moveTo>
                  <a:pt x="0" y="0"/>
                </a:moveTo>
                <a:lnTo>
                  <a:pt x="343404" y="17340"/>
                </a:lnTo>
                <a:cubicBezTo>
                  <a:pt x="2073909" y="193082"/>
                  <a:pt x="3424319" y="1654547"/>
                  <a:pt x="3424319" y="3431418"/>
                </a:cubicBezTo>
                <a:cubicBezTo>
                  <a:pt x="3424319" y="5208289"/>
                  <a:pt x="2073909" y="6669754"/>
                  <a:pt x="343404" y="6845496"/>
                </a:cubicBezTo>
                <a:lnTo>
                  <a:pt x="0" y="68628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D488C4F-8B9A-5CF5-7F8B-488D47079F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40522" y="769144"/>
            <a:ext cx="3937426" cy="5319712"/>
          </a:xfrm>
        </p:spPr>
        <p:txBody>
          <a:bodyPr/>
          <a:lstStyle>
            <a:lvl1pPr algn="l">
              <a:lnSpc>
                <a:spcPct val="100000"/>
              </a:lnSpc>
              <a:defRPr sz="480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6" name="Text Placeholder 14">
            <a:extLst>
              <a:ext uri="{FF2B5EF4-FFF2-40B4-BE49-F238E27FC236}">
                <a16:creationId xmlns:a16="http://schemas.microsoft.com/office/drawing/2014/main" id="{482E8774-2AA3-5B83-FD12-AFCACA987BF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704988" y="769706"/>
            <a:ext cx="4991427" cy="5319150"/>
          </a:xfrm>
        </p:spPr>
        <p:txBody>
          <a:bodyPr anchor="ctr"/>
          <a:lstStyle>
            <a:lvl1pPr marL="0" indent="0" algn="ctr">
              <a:buNone/>
              <a:defRPr sz="2800" i="1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 algn="ctr">
              <a:defRPr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 algn="ctr"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2800" b="0" i="1" kern="0">
                <a:solidFill>
                  <a:schemeClr val="bg1"/>
                </a:solidFill>
              </a:rPr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9532804-B279-E192-B2DB-8629B33627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89920" y="6467946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2857782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3061BC7-E9E6-9ADD-B40A-4F69A70719EF}"/>
              </a:ext>
            </a:extLst>
          </p:cNvPr>
          <p:cNvSpPr/>
          <p:nvPr/>
        </p:nvSpPr>
        <p:spPr>
          <a:xfrm>
            <a:off x="8380071" y="-8271"/>
            <a:ext cx="3829199" cy="686627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CC66C895-9B35-5ADD-5C7A-EDCF922DA5BA}"/>
              </a:ext>
            </a:extLst>
          </p:cNvPr>
          <p:cNvSpPr/>
          <p:nvPr/>
        </p:nvSpPr>
        <p:spPr>
          <a:xfrm>
            <a:off x="505418" y="1004408"/>
            <a:ext cx="385443" cy="772484"/>
          </a:xfrm>
          <a:custGeom>
            <a:avLst/>
            <a:gdLst>
              <a:gd name="connsiteX0" fmla="*/ 0 w 3424319"/>
              <a:gd name="connsiteY0" fmla="*/ 0 h 6862837"/>
              <a:gd name="connsiteX1" fmla="*/ 343404 w 3424319"/>
              <a:gd name="connsiteY1" fmla="*/ 17340 h 6862837"/>
              <a:gd name="connsiteX2" fmla="*/ 3424319 w 3424319"/>
              <a:gd name="connsiteY2" fmla="*/ 3431418 h 6862837"/>
              <a:gd name="connsiteX3" fmla="*/ 343404 w 3424319"/>
              <a:gd name="connsiteY3" fmla="*/ 6845496 h 6862837"/>
              <a:gd name="connsiteX4" fmla="*/ 0 w 3424319"/>
              <a:gd name="connsiteY4" fmla="*/ 6862837 h 6862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4319" h="6862837">
                <a:moveTo>
                  <a:pt x="0" y="0"/>
                </a:moveTo>
                <a:lnTo>
                  <a:pt x="343404" y="17340"/>
                </a:lnTo>
                <a:cubicBezTo>
                  <a:pt x="2073909" y="193082"/>
                  <a:pt x="3424319" y="1654547"/>
                  <a:pt x="3424319" y="3431418"/>
                </a:cubicBezTo>
                <a:cubicBezTo>
                  <a:pt x="3424319" y="5208289"/>
                  <a:pt x="2073909" y="6669754"/>
                  <a:pt x="343404" y="6845496"/>
                </a:cubicBezTo>
                <a:lnTo>
                  <a:pt x="0" y="686283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B44E2784-EDD2-2029-2C0F-B8306055D1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2877" y="1004408"/>
            <a:ext cx="6833823" cy="2100742"/>
          </a:xfrm>
        </p:spPr>
        <p:txBody>
          <a:bodyPr anchor="t"/>
          <a:lstStyle>
            <a:lvl1pPr algn="l">
              <a:lnSpc>
                <a:spcPct val="100000"/>
              </a:lnSpc>
              <a:defRPr sz="4400"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A0BB484E-65C2-AE32-0A22-064A6FB2062C}"/>
              </a:ext>
            </a:extLst>
          </p:cNvPr>
          <p:cNvSpPr/>
          <p:nvPr/>
        </p:nvSpPr>
        <p:spPr>
          <a:xfrm>
            <a:off x="500732" y="4185350"/>
            <a:ext cx="777170" cy="777170"/>
          </a:xfrm>
          <a:custGeom>
            <a:avLst/>
            <a:gdLst>
              <a:gd name="connsiteX0" fmla="*/ 400160 w 800320"/>
              <a:gd name="connsiteY0" fmla="*/ 132008 h 800320"/>
              <a:gd name="connsiteX1" fmla="*/ 132008 w 800320"/>
              <a:gd name="connsiteY1" fmla="*/ 400160 h 800320"/>
              <a:gd name="connsiteX2" fmla="*/ 400160 w 800320"/>
              <a:gd name="connsiteY2" fmla="*/ 668312 h 800320"/>
              <a:gd name="connsiteX3" fmla="*/ 668312 w 800320"/>
              <a:gd name="connsiteY3" fmla="*/ 400160 h 800320"/>
              <a:gd name="connsiteX4" fmla="*/ 400160 w 800320"/>
              <a:gd name="connsiteY4" fmla="*/ 132008 h 800320"/>
              <a:gd name="connsiteX5" fmla="*/ 400160 w 800320"/>
              <a:gd name="connsiteY5" fmla="*/ 0 h 800320"/>
              <a:gd name="connsiteX6" fmla="*/ 800320 w 800320"/>
              <a:gd name="connsiteY6" fmla="*/ 400160 h 800320"/>
              <a:gd name="connsiteX7" fmla="*/ 400160 w 800320"/>
              <a:gd name="connsiteY7" fmla="*/ 800320 h 800320"/>
              <a:gd name="connsiteX8" fmla="*/ 0 w 800320"/>
              <a:gd name="connsiteY8" fmla="*/ 400160 h 800320"/>
              <a:gd name="connsiteX9" fmla="*/ 400160 w 800320"/>
              <a:gd name="connsiteY9" fmla="*/ 0 h 80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0320" h="800320">
                <a:moveTo>
                  <a:pt x="400160" y="132008"/>
                </a:moveTo>
                <a:cubicBezTo>
                  <a:pt x="252064" y="132008"/>
                  <a:pt x="132008" y="252064"/>
                  <a:pt x="132008" y="400160"/>
                </a:cubicBezTo>
                <a:cubicBezTo>
                  <a:pt x="132008" y="548256"/>
                  <a:pt x="252064" y="668312"/>
                  <a:pt x="400160" y="668312"/>
                </a:cubicBezTo>
                <a:cubicBezTo>
                  <a:pt x="548256" y="668312"/>
                  <a:pt x="668312" y="548256"/>
                  <a:pt x="668312" y="400160"/>
                </a:cubicBezTo>
                <a:cubicBezTo>
                  <a:pt x="668312" y="252064"/>
                  <a:pt x="548256" y="132008"/>
                  <a:pt x="400160" y="132008"/>
                </a:cubicBezTo>
                <a:close/>
                <a:moveTo>
                  <a:pt x="400160" y="0"/>
                </a:moveTo>
                <a:cubicBezTo>
                  <a:pt x="621162" y="0"/>
                  <a:pt x="800320" y="179158"/>
                  <a:pt x="800320" y="400160"/>
                </a:cubicBezTo>
                <a:cubicBezTo>
                  <a:pt x="800320" y="621162"/>
                  <a:pt x="621162" y="800320"/>
                  <a:pt x="400160" y="800320"/>
                </a:cubicBezTo>
                <a:cubicBezTo>
                  <a:pt x="179158" y="800320"/>
                  <a:pt x="0" y="621162"/>
                  <a:pt x="0" y="400160"/>
                </a:cubicBezTo>
                <a:cubicBezTo>
                  <a:pt x="0" y="179158"/>
                  <a:pt x="179158" y="0"/>
                  <a:pt x="40016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CC7FA79-FFCD-72E0-9151-4C775A6E97E1}"/>
              </a:ext>
            </a:extLst>
          </p:cNvPr>
          <p:cNvSpPr/>
          <p:nvPr/>
        </p:nvSpPr>
        <p:spPr>
          <a:xfrm>
            <a:off x="1509658" y="3937322"/>
            <a:ext cx="1025198" cy="1025198"/>
          </a:xfrm>
          <a:custGeom>
            <a:avLst/>
            <a:gdLst>
              <a:gd name="connsiteX0" fmla="*/ 400160 w 800320"/>
              <a:gd name="connsiteY0" fmla="*/ 132008 h 800320"/>
              <a:gd name="connsiteX1" fmla="*/ 132008 w 800320"/>
              <a:gd name="connsiteY1" fmla="*/ 400160 h 800320"/>
              <a:gd name="connsiteX2" fmla="*/ 400160 w 800320"/>
              <a:gd name="connsiteY2" fmla="*/ 668312 h 800320"/>
              <a:gd name="connsiteX3" fmla="*/ 668312 w 800320"/>
              <a:gd name="connsiteY3" fmla="*/ 400160 h 800320"/>
              <a:gd name="connsiteX4" fmla="*/ 400160 w 800320"/>
              <a:gd name="connsiteY4" fmla="*/ 132008 h 800320"/>
              <a:gd name="connsiteX5" fmla="*/ 400160 w 800320"/>
              <a:gd name="connsiteY5" fmla="*/ 0 h 800320"/>
              <a:gd name="connsiteX6" fmla="*/ 800320 w 800320"/>
              <a:gd name="connsiteY6" fmla="*/ 400160 h 800320"/>
              <a:gd name="connsiteX7" fmla="*/ 400160 w 800320"/>
              <a:gd name="connsiteY7" fmla="*/ 800320 h 800320"/>
              <a:gd name="connsiteX8" fmla="*/ 0 w 800320"/>
              <a:gd name="connsiteY8" fmla="*/ 400160 h 800320"/>
              <a:gd name="connsiteX9" fmla="*/ 400160 w 800320"/>
              <a:gd name="connsiteY9" fmla="*/ 0 h 80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0320" h="800320">
                <a:moveTo>
                  <a:pt x="400160" y="132008"/>
                </a:moveTo>
                <a:cubicBezTo>
                  <a:pt x="252064" y="132008"/>
                  <a:pt x="132008" y="252064"/>
                  <a:pt x="132008" y="400160"/>
                </a:cubicBezTo>
                <a:cubicBezTo>
                  <a:pt x="132008" y="548256"/>
                  <a:pt x="252064" y="668312"/>
                  <a:pt x="400160" y="668312"/>
                </a:cubicBezTo>
                <a:cubicBezTo>
                  <a:pt x="548256" y="668312"/>
                  <a:pt x="668312" y="548256"/>
                  <a:pt x="668312" y="400160"/>
                </a:cubicBezTo>
                <a:cubicBezTo>
                  <a:pt x="668312" y="252064"/>
                  <a:pt x="548256" y="132008"/>
                  <a:pt x="400160" y="132008"/>
                </a:cubicBezTo>
                <a:close/>
                <a:moveTo>
                  <a:pt x="400160" y="0"/>
                </a:moveTo>
                <a:cubicBezTo>
                  <a:pt x="621162" y="0"/>
                  <a:pt x="800320" y="179158"/>
                  <a:pt x="800320" y="400160"/>
                </a:cubicBezTo>
                <a:cubicBezTo>
                  <a:pt x="800320" y="621162"/>
                  <a:pt x="621162" y="800320"/>
                  <a:pt x="400160" y="800320"/>
                </a:cubicBezTo>
                <a:cubicBezTo>
                  <a:pt x="179158" y="800320"/>
                  <a:pt x="0" y="621162"/>
                  <a:pt x="0" y="400160"/>
                </a:cubicBezTo>
                <a:cubicBezTo>
                  <a:pt x="0" y="179158"/>
                  <a:pt x="179158" y="0"/>
                  <a:pt x="40016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8" name="Freeform 11">
            <a:extLst>
              <a:ext uri="{FF2B5EF4-FFF2-40B4-BE49-F238E27FC236}">
                <a16:creationId xmlns:a16="http://schemas.microsoft.com/office/drawing/2014/main" id="{C4608DBD-83CE-48A5-CB0F-5FFD0D4AB5F1}"/>
              </a:ext>
            </a:extLst>
          </p:cNvPr>
          <p:cNvSpPr/>
          <p:nvPr/>
        </p:nvSpPr>
        <p:spPr>
          <a:xfrm>
            <a:off x="2789762" y="3684618"/>
            <a:ext cx="1277902" cy="1277902"/>
          </a:xfrm>
          <a:custGeom>
            <a:avLst/>
            <a:gdLst>
              <a:gd name="connsiteX0" fmla="*/ 400160 w 800320"/>
              <a:gd name="connsiteY0" fmla="*/ 132008 h 800320"/>
              <a:gd name="connsiteX1" fmla="*/ 132008 w 800320"/>
              <a:gd name="connsiteY1" fmla="*/ 400160 h 800320"/>
              <a:gd name="connsiteX2" fmla="*/ 400160 w 800320"/>
              <a:gd name="connsiteY2" fmla="*/ 668312 h 800320"/>
              <a:gd name="connsiteX3" fmla="*/ 668312 w 800320"/>
              <a:gd name="connsiteY3" fmla="*/ 400160 h 800320"/>
              <a:gd name="connsiteX4" fmla="*/ 400160 w 800320"/>
              <a:gd name="connsiteY4" fmla="*/ 132008 h 800320"/>
              <a:gd name="connsiteX5" fmla="*/ 400160 w 800320"/>
              <a:gd name="connsiteY5" fmla="*/ 0 h 800320"/>
              <a:gd name="connsiteX6" fmla="*/ 800320 w 800320"/>
              <a:gd name="connsiteY6" fmla="*/ 400160 h 800320"/>
              <a:gd name="connsiteX7" fmla="*/ 400160 w 800320"/>
              <a:gd name="connsiteY7" fmla="*/ 800320 h 800320"/>
              <a:gd name="connsiteX8" fmla="*/ 0 w 800320"/>
              <a:gd name="connsiteY8" fmla="*/ 400160 h 800320"/>
              <a:gd name="connsiteX9" fmla="*/ 400160 w 800320"/>
              <a:gd name="connsiteY9" fmla="*/ 0 h 80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0320" h="800320">
                <a:moveTo>
                  <a:pt x="400160" y="132008"/>
                </a:moveTo>
                <a:cubicBezTo>
                  <a:pt x="252064" y="132008"/>
                  <a:pt x="132008" y="252064"/>
                  <a:pt x="132008" y="400160"/>
                </a:cubicBezTo>
                <a:cubicBezTo>
                  <a:pt x="132008" y="548256"/>
                  <a:pt x="252064" y="668312"/>
                  <a:pt x="400160" y="668312"/>
                </a:cubicBezTo>
                <a:cubicBezTo>
                  <a:pt x="548256" y="668312"/>
                  <a:pt x="668312" y="548256"/>
                  <a:pt x="668312" y="400160"/>
                </a:cubicBezTo>
                <a:cubicBezTo>
                  <a:pt x="668312" y="252064"/>
                  <a:pt x="548256" y="132008"/>
                  <a:pt x="400160" y="132008"/>
                </a:cubicBezTo>
                <a:close/>
                <a:moveTo>
                  <a:pt x="400160" y="0"/>
                </a:moveTo>
                <a:cubicBezTo>
                  <a:pt x="621162" y="0"/>
                  <a:pt x="800320" y="179158"/>
                  <a:pt x="800320" y="400160"/>
                </a:cubicBezTo>
                <a:cubicBezTo>
                  <a:pt x="800320" y="621162"/>
                  <a:pt x="621162" y="800320"/>
                  <a:pt x="400160" y="800320"/>
                </a:cubicBezTo>
                <a:cubicBezTo>
                  <a:pt x="179158" y="800320"/>
                  <a:pt x="0" y="621162"/>
                  <a:pt x="0" y="400160"/>
                </a:cubicBezTo>
                <a:cubicBezTo>
                  <a:pt x="0" y="179158"/>
                  <a:pt x="179158" y="0"/>
                  <a:pt x="40016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F7629CF1-998F-92FA-CB73-67A2CFA6CAC6}"/>
              </a:ext>
            </a:extLst>
          </p:cNvPr>
          <p:cNvSpPr/>
          <p:nvPr/>
        </p:nvSpPr>
        <p:spPr>
          <a:xfrm>
            <a:off x="4322570" y="3429000"/>
            <a:ext cx="1533520" cy="1533520"/>
          </a:xfrm>
          <a:custGeom>
            <a:avLst/>
            <a:gdLst>
              <a:gd name="connsiteX0" fmla="*/ 400160 w 800320"/>
              <a:gd name="connsiteY0" fmla="*/ 132008 h 800320"/>
              <a:gd name="connsiteX1" fmla="*/ 132008 w 800320"/>
              <a:gd name="connsiteY1" fmla="*/ 400160 h 800320"/>
              <a:gd name="connsiteX2" fmla="*/ 400160 w 800320"/>
              <a:gd name="connsiteY2" fmla="*/ 668312 h 800320"/>
              <a:gd name="connsiteX3" fmla="*/ 668312 w 800320"/>
              <a:gd name="connsiteY3" fmla="*/ 400160 h 800320"/>
              <a:gd name="connsiteX4" fmla="*/ 400160 w 800320"/>
              <a:gd name="connsiteY4" fmla="*/ 132008 h 800320"/>
              <a:gd name="connsiteX5" fmla="*/ 400160 w 800320"/>
              <a:gd name="connsiteY5" fmla="*/ 0 h 800320"/>
              <a:gd name="connsiteX6" fmla="*/ 800320 w 800320"/>
              <a:gd name="connsiteY6" fmla="*/ 400160 h 800320"/>
              <a:gd name="connsiteX7" fmla="*/ 400160 w 800320"/>
              <a:gd name="connsiteY7" fmla="*/ 800320 h 800320"/>
              <a:gd name="connsiteX8" fmla="*/ 0 w 800320"/>
              <a:gd name="connsiteY8" fmla="*/ 400160 h 800320"/>
              <a:gd name="connsiteX9" fmla="*/ 400160 w 800320"/>
              <a:gd name="connsiteY9" fmla="*/ 0 h 80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0320" h="800320">
                <a:moveTo>
                  <a:pt x="400160" y="132008"/>
                </a:moveTo>
                <a:cubicBezTo>
                  <a:pt x="252064" y="132008"/>
                  <a:pt x="132008" y="252064"/>
                  <a:pt x="132008" y="400160"/>
                </a:cubicBezTo>
                <a:cubicBezTo>
                  <a:pt x="132008" y="548256"/>
                  <a:pt x="252064" y="668312"/>
                  <a:pt x="400160" y="668312"/>
                </a:cubicBezTo>
                <a:cubicBezTo>
                  <a:pt x="548256" y="668312"/>
                  <a:pt x="668312" y="548256"/>
                  <a:pt x="668312" y="400160"/>
                </a:cubicBezTo>
                <a:cubicBezTo>
                  <a:pt x="668312" y="252064"/>
                  <a:pt x="548256" y="132008"/>
                  <a:pt x="400160" y="132008"/>
                </a:cubicBezTo>
                <a:close/>
                <a:moveTo>
                  <a:pt x="400160" y="0"/>
                </a:moveTo>
                <a:cubicBezTo>
                  <a:pt x="621162" y="0"/>
                  <a:pt x="800320" y="179158"/>
                  <a:pt x="800320" y="400160"/>
                </a:cubicBezTo>
                <a:cubicBezTo>
                  <a:pt x="800320" y="621162"/>
                  <a:pt x="621162" y="800320"/>
                  <a:pt x="400160" y="800320"/>
                </a:cubicBezTo>
                <a:cubicBezTo>
                  <a:pt x="179158" y="800320"/>
                  <a:pt x="0" y="621162"/>
                  <a:pt x="0" y="400160"/>
                </a:cubicBezTo>
                <a:cubicBezTo>
                  <a:pt x="0" y="179158"/>
                  <a:pt x="179158" y="0"/>
                  <a:pt x="40016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2F52FB21-0991-2774-23EF-DF2344E719CB}"/>
              </a:ext>
            </a:extLst>
          </p:cNvPr>
          <p:cNvSpPr/>
          <p:nvPr/>
        </p:nvSpPr>
        <p:spPr>
          <a:xfrm>
            <a:off x="6090665" y="3182429"/>
            <a:ext cx="1780091" cy="1780091"/>
          </a:xfrm>
          <a:custGeom>
            <a:avLst/>
            <a:gdLst>
              <a:gd name="connsiteX0" fmla="*/ 400160 w 800320"/>
              <a:gd name="connsiteY0" fmla="*/ 132008 h 800320"/>
              <a:gd name="connsiteX1" fmla="*/ 132008 w 800320"/>
              <a:gd name="connsiteY1" fmla="*/ 400160 h 800320"/>
              <a:gd name="connsiteX2" fmla="*/ 400160 w 800320"/>
              <a:gd name="connsiteY2" fmla="*/ 668312 h 800320"/>
              <a:gd name="connsiteX3" fmla="*/ 668312 w 800320"/>
              <a:gd name="connsiteY3" fmla="*/ 400160 h 800320"/>
              <a:gd name="connsiteX4" fmla="*/ 400160 w 800320"/>
              <a:gd name="connsiteY4" fmla="*/ 132008 h 800320"/>
              <a:gd name="connsiteX5" fmla="*/ 400160 w 800320"/>
              <a:gd name="connsiteY5" fmla="*/ 0 h 800320"/>
              <a:gd name="connsiteX6" fmla="*/ 800320 w 800320"/>
              <a:gd name="connsiteY6" fmla="*/ 400160 h 800320"/>
              <a:gd name="connsiteX7" fmla="*/ 400160 w 800320"/>
              <a:gd name="connsiteY7" fmla="*/ 800320 h 800320"/>
              <a:gd name="connsiteX8" fmla="*/ 0 w 800320"/>
              <a:gd name="connsiteY8" fmla="*/ 400160 h 800320"/>
              <a:gd name="connsiteX9" fmla="*/ 400160 w 800320"/>
              <a:gd name="connsiteY9" fmla="*/ 0 h 80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00320" h="800320">
                <a:moveTo>
                  <a:pt x="400160" y="132008"/>
                </a:moveTo>
                <a:cubicBezTo>
                  <a:pt x="252064" y="132008"/>
                  <a:pt x="132008" y="252064"/>
                  <a:pt x="132008" y="400160"/>
                </a:cubicBezTo>
                <a:cubicBezTo>
                  <a:pt x="132008" y="548256"/>
                  <a:pt x="252064" y="668312"/>
                  <a:pt x="400160" y="668312"/>
                </a:cubicBezTo>
                <a:cubicBezTo>
                  <a:pt x="548256" y="668312"/>
                  <a:pt x="668312" y="548256"/>
                  <a:pt x="668312" y="400160"/>
                </a:cubicBezTo>
                <a:cubicBezTo>
                  <a:pt x="668312" y="252064"/>
                  <a:pt x="548256" y="132008"/>
                  <a:pt x="400160" y="132008"/>
                </a:cubicBezTo>
                <a:close/>
                <a:moveTo>
                  <a:pt x="400160" y="0"/>
                </a:moveTo>
                <a:cubicBezTo>
                  <a:pt x="621162" y="0"/>
                  <a:pt x="800320" y="179158"/>
                  <a:pt x="800320" y="400160"/>
                </a:cubicBezTo>
                <a:cubicBezTo>
                  <a:pt x="800320" y="621162"/>
                  <a:pt x="621162" y="800320"/>
                  <a:pt x="400160" y="800320"/>
                </a:cubicBezTo>
                <a:cubicBezTo>
                  <a:pt x="179158" y="800320"/>
                  <a:pt x="0" y="621162"/>
                  <a:pt x="0" y="400160"/>
                </a:cubicBezTo>
                <a:cubicBezTo>
                  <a:pt x="0" y="179158"/>
                  <a:pt x="179158" y="0"/>
                  <a:pt x="40016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/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31E6A838-AFA4-C4FF-673F-9C642D69623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763001" y="1061979"/>
            <a:ext cx="3125627" cy="4734039"/>
          </a:xfrm>
        </p:spPr>
        <p:txBody>
          <a:bodyPr anchor="t">
            <a:normAutofit/>
          </a:bodyPr>
          <a:lstStyle>
            <a:lvl1pPr marL="0" indent="0" algn="l">
              <a:lnSpc>
                <a:spcPct val="100000"/>
              </a:lnSpc>
              <a:buClr>
                <a:schemeClr val="bg1"/>
              </a:buClr>
              <a:buFont typeface="Arial" panose="020B0604020202020204" pitchFamily="34" charset="0"/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A5DC0DA7-0A0D-8E05-3491-D9EA97E38FB9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12307" y="5139897"/>
            <a:ext cx="772483" cy="443160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1E3AC50C-2522-6F54-4223-85EECF5E40EC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1469147" y="5139897"/>
            <a:ext cx="1129370" cy="443160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B64CA983-3771-15D9-F9E4-E2ADECDE681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789762" y="5152209"/>
            <a:ext cx="1277902" cy="443160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1960E39B-C995-9392-38FE-FCA168EAA486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4173451" y="5147288"/>
            <a:ext cx="1831757" cy="443160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B59C3947-CA4A-9B57-B775-06BA9894C674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186795" y="5139897"/>
            <a:ext cx="1683962" cy="443160"/>
          </a:xfrm>
        </p:spPr>
        <p:txBody>
          <a:bodyPr anchor="t">
            <a:normAutofit/>
          </a:bodyPr>
          <a:lstStyle>
            <a:lvl1pPr marL="0" indent="0" algn="ctr">
              <a:lnSpc>
                <a:spcPct val="100000"/>
              </a:lnSpc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Slide Number Placeholder 6">
            <a:extLst>
              <a:ext uri="{FF2B5EF4-FFF2-40B4-BE49-F238E27FC236}">
                <a16:creationId xmlns:a16="http://schemas.microsoft.com/office/drawing/2014/main" id="{7AED4A3B-A5EC-B5EC-AA78-9616644223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89920" y="6467946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990753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BC9CF04E-C248-5220-BA57-03485B0BFB2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5093133"/>
            <a:ext cx="10515600" cy="1325563"/>
          </a:xfrm>
        </p:spPr>
        <p:txBody>
          <a:bodyPr/>
          <a:lstStyle>
            <a:lvl1pPr algn="ctr">
              <a:defRPr b="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02E8DD4-E65F-58B0-452B-DFD6B7A20582}"/>
              </a:ext>
            </a:extLst>
          </p:cNvPr>
          <p:cNvSpPr/>
          <p:nvPr/>
        </p:nvSpPr>
        <p:spPr>
          <a:xfrm>
            <a:off x="4572000" y="4019739"/>
            <a:ext cx="371193" cy="41645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72625BA-FD12-3E62-8479-A058FB9FDF99}"/>
              </a:ext>
            </a:extLst>
          </p:cNvPr>
          <p:cNvSpPr/>
          <p:nvPr/>
        </p:nvSpPr>
        <p:spPr>
          <a:xfrm>
            <a:off x="5059378" y="3811510"/>
            <a:ext cx="371193" cy="624688"/>
          </a:xfrm>
          <a:prstGeom prst="rect">
            <a:avLst/>
          </a:prstGeom>
          <a:solidFill>
            <a:srgbClr val="6DB2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2497D3E-7580-1489-86C2-A40FEB60718D}"/>
              </a:ext>
            </a:extLst>
          </p:cNvPr>
          <p:cNvSpPr/>
          <p:nvPr/>
        </p:nvSpPr>
        <p:spPr>
          <a:xfrm>
            <a:off x="5546756" y="3512745"/>
            <a:ext cx="371193" cy="92345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4ED7253-38B9-8799-CBCB-220A15D1EF6C}"/>
              </a:ext>
            </a:extLst>
          </p:cNvPr>
          <p:cNvSpPr/>
          <p:nvPr/>
        </p:nvSpPr>
        <p:spPr>
          <a:xfrm>
            <a:off x="6034134" y="3046164"/>
            <a:ext cx="371193" cy="139003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C98AC52-4A53-6902-978A-00FD973935E1}"/>
              </a:ext>
            </a:extLst>
          </p:cNvPr>
          <p:cNvSpPr/>
          <p:nvPr/>
        </p:nvSpPr>
        <p:spPr>
          <a:xfrm>
            <a:off x="6521512" y="2352101"/>
            <a:ext cx="371193" cy="2086987"/>
          </a:xfrm>
          <a:prstGeom prst="rect">
            <a:avLst/>
          </a:prstGeom>
          <a:solidFill>
            <a:srgbClr val="9E8F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7EEA554-9DB6-425C-64C7-ECA2A0F583C1}"/>
              </a:ext>
            </a:extLst>
          </p:cNvPr>
          <p:cNvSpPr txBox="1"/>
          <p:nvPr/>
        </p:nvSpPr>
        <p:spPr>
          <a:xfrm rot="16200000">
            <a:off x="5986288" y="2275848"/>
            <a:ext cx="29230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9600" b="1" i="0" dirty="0">
                <a:solidFill>
                  <a:schemeClr val="accent4"/>
                </a:solidFill>
                <a:latin typeface="GT Walsheim Pro Bold" pitchFamily="2" charset="77"/>
              </a:rPr>
              <a:t>tech</a:t>
            </a:r>
          </a:p>
        </p:txBody>
      </p:sp>
      <p:sp>
        <p:nvSpPr>
          <p:cNvPr id="10" name="Slide Number Placeholder 6">
            <a:extLst>
              <a:ext uri="{FF2B5EF4-FFF2-40B4-BE49-F238E27FC236}">
                <a16:creationId xmlns:a16="http://schemas.microsoft.com/office/drawing/2014/main" id="{7A2E5732-F9EA-D931-4D5B-3B95DF5AD1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89920" y="6467946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4105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4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4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6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or_titles_set_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D85E07A8-BDB6-0336-8FCE-283C44B34AB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622467" y="1955680"/>
            <a:ext cx="2950110" cy="2946640"/>
          </a:xfrm>
          <a:prstGeom prst="ellipse">
            <a:avLst/>
          </a:prstGeom>
          <a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2A44FD1C-DD8B-9F0E-1DA0-4274C2121DC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27393" y="351216"/>
            <a:ext cx="2950110" cy="2946640"/>
          </a:xfrm>
          <a:prstGeom prst="ellipse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14F03445-6F56-1761-53C0-B234C9FDEB0B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27393" y="3560144"/>
            <a:ext cx="2950110" cy="2946640"/>
          </a:xfrm>
          <a:prstGeom prst="ellipse">
            <a:avLst/>
          </a:prstGeom>
          <a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4DA1DC8-5EC4-F494-6FDA-763956CFC84A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18287" y="3560144"/>
            <a:ext cx="2950110" cy="2946640"/>
          </a:xfrm>
          <a:prstGeom prst="ellipse">
            <a:avLst/>
          </a:prstGeom>
          <a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5116068-E461-8E1C-0C3F-8E1346E7A17D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17153" y="351216"/>
            <a:ext cx="2950110" cy="2946640"/>
          </a:xfrm>
          <a:prstGeom prst="ellipse">
            <a:avLst/>
          </a:prstGeom>
          <a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</p:pic>
      <p:sp>
        <p:nvSpPr>
          <p:cNvPr id="9" name="Freeform 8">
            <a:extLst>
              <a:ext uri="{FF2B5EF4-FFF2-40B4-BE49-F238E27FC236}">
                <a16:creationId xmlns:a16="http://schemas.microsoft.com/office/drawing/2014/main" id="{704050E4-7E34-B519-F09D-28BCB9742D13}"/>
              </a:ext>
            </a:extLst>
          </p:cNvPr>
          <p:cNvSpPr/>
          <p:nvPr/>
        </p:nvSpPr>
        <p:spPr>
          <a:xfrm>
            <a:off x="4630328" y="-5197"/>
            <a:ext cx="2882369" cy="1336047"/>
          </a:xfrm>
          <a:custGeom>
            <a:avLst/>
            <a:gdLst>
              <a:gd name="connsiteX0" fmla="*/ 0 w 2882369"/>
              <a:gd name="connsiteY0" fmla="*/ 0 h 1336047"/>
              <a:gd name="connsiteX1" fmla="*/ 2882369 w 2882369"/>
              <a:gd name="connsiteY1" fmla="*/ 0 h 1336047"/>
              <a:gd name="connsiteX2" fmla="*/ 2880491 w 2882369"/>
              <a:gd name="connsiteY2" fmla="*/ 37195 h 1336047"/>
              <a:gd name="connsiteX3" fmla="*/ 1441184 w 2882369"/>
              <a:gd name="connsiteY3" fmla="*/ 1336047 h 1336047"/>
              <a:gd name="connsiteX4" fmla="*/ 1878 w 2882369"/>
              <a:gd name="connsiteY4" fmla="*/ 37195 h 1336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2369" h="1336047">
                <a:moveTo>
                  <a:pt x="0" y="0"/>
                </a:moveTo>
                <a:lnTo>
                  <a:pt x="2882369" y="0"/>
                </a:lnTo>
                <a:lnTo>
                  <a:pt x="2880491" y="37195"/>
                </a:lnTo>
                <a:cubicBezTo>
                  <a:pt x="2806401" y="766741"/>
                  <a:pt x="2190277" y="1336047"/>
                  <a:pt x="1441184" y="1336047"/>
                </a:cubicBezTo>
                <a:cubicBezTo>
                  <a:pt x="692092" y="1336047"/>
                  <a:pt x="75967" y="766741"/>
                  <a:pt x="1878" y="371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5A17B750-C284-976B-7E52-1C193791C2C3}"/>
              </a:ext>
            </a:extLst>
          </p:cNvPr>
          <p:cNvSpPr/>
          <p:nvPr/>
        </p:nvSpPr>
        <p:spPr>
          <a:xfrm>
            <a:off x="10413361" y="1982224"/>
            <a:ext cx="1778638" cy="2893552"/>
          </a:xfrm>
          <a:custGeom>
            <a:avLst/>
            <a:gdLst>
              <a:gd name="connsiteX0" fmla="*/ 1446776 w 1778638"/>
              <a:gd name="connsiteY0" fmla="*/ 0 h 2893552"/>
              <a:gd name="connsiteX1" fmla="*/ 1738352 w 1778638"/>
              <a:gd name="connsiteY1" fmla="*/ 29393 h 2893552"/>
              <a:gd name="connsiteX2" fmla="*/ 1778638 w 1778638"/>
              <a:gd name="connsiteY2" fmla="*/ 39752 h 2893552"/>
              <a:gd name="connsiteX3" fmla="*/ 1778638 w 1778638"/>
              <a:gd name="connsiteY3" fmla="*/ 2853800 h 2893552"/>
              <a:gd name="connsiteX4" fmla="*/ 1738352 w 1778638"/>
              <a:gd name="connsiteY4" fmla="*/ 2864159 h 2893552"/>
              <a:gd name="connsiteX5" fmla="*/ 1446776 w 1778638"/>
              <a:gd name="connsiteY5" fmla="*/ 2893552 h 2893552"/>
              <a:gd name="connsiteX6" fmla="*/ 0 w 1778638"/>
              <a:gd name="connsiteY6" fmla="*/ 1446776 h 2893552"/>
              <a:gd name="connsiteX7" fmla="*/ 1446776 w 1778638"/>
              <a:gd name="connsiteY7" fmla="*/ 0 h 2893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38" h="2893552">
                <a:moveTo>
                  <a:pt x="1446776" y="0"/>
                </a:moveTo>
                <a:cubicBezTo>
                  <a:pt x="1546655" y="0"/>
                  <a:pt x="1644170" y="10121"/>
                  <a:pt x="1738352" y="29393"/>
                </a:cubicBezTo>
                <a:lnTo>
                  <a:pt x="1778638" y="39752"/>
                </a:lnTo>
                <a:lnTo>
                  <a:pt x="1778638" y="2853800"/>
                </a:lnTo>
                <a:lnTo>
                  <a:pt x="1738352" y="2864159"/>
                </a:lnTo>
                <a:cubicBezTo>
                  <a:pt x="1644170" y="2883431"/>
                  <a:pt x="1546655" y="2893552"/>
                  <a:pt x="1446776" y="2893552"/>
                </a:cubicBezTo>
                <a:cubicBezTo>
                  <a:pt x="647744" y="2893552"/>
                  <a:pt x="0" y="2245808"/>
                  <a:pt x="0" y="1446776"/>
                </a:cubicBezTo>
                <a:cubicBezTo>
                  <a:pt x="0" y="647744"/>
                  <a:pt x="647744" y="0"/>
                  <a:pt x="144677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C13AE858-42A4-9282-2E69-04F9F169BEEE}"/>
              </a:ext>
            </a:extLst>
          </p:cNvPr>
          <p:cNvSpPr/>
          <p:nvPr/>
        </p:nvSpPr>
        <p:spPr>
          <a:xfrm rot="10800000">
            <a:off x="4654814" y="5533322"/>
            <a:ext cx="2882369" cy="1336047"/>
          </a:xfrm>
          <a:custGeom>
            <a:avLst/>
            <a:gdLst>
              <a:gd name="connsiteX0" fmla="*/ 0 w 2882369"/>
              <a:gd name="connsiteY0" fmla="*/ 0 h 1336047"/>
              <a:gd name="connsiteX1" fmla="*/ 2882369 w 2882369"/>
              <a:gd name="connsiteY1" fmla="*/ 0 h 1336047"/>
              <a:gd name="connsiteX2" fmla="*/ 2880491 w 2882369"/>
              <a:gd name="connsiteY2" fmla="*/ 37195 h 1336047"/>
              <a:gd name="connsiteX3" fmla="*/ 1441184 w 2882369"/>
              <a:gd name="connsiteY3" fmla="*/ 1336047 h 1336047"/>
              <a:gd name="connsiteX4" fmla="*/ 1878 w 2882369"/>
              <a:gd name="connsiteY4" fmla="*/ 37195 h 1336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2369" h="1336047">
                <a:moveTo>
                  <a:pt x="0" y="0"/>
                </a:moveTo>
                <a:lnTo>
                  <a:pt x="2882369" y="0"/>
                </a:lnTo>
                <a:lnTo>
                  <a:pt x="2880491" y="37195"/>
                </a:lnTo>
                <a:cubicBezTo>
                  <a:pt x="2806401" y="766741"/>
                  <a:pt x="2190277" y="1336047"/>
                  <a:pt x="1441184" y="1336047"/>
                </a:cubicBezTo>
                <a:cubicBezTo>
                  <a:pt x="692092" y="1336047"/>
                  <a:pt x="75967" y="766741"/>
                  <a:pt x="1878" y="371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7A20E392-ACEF-B65B-36F5-6A622800D5EB}"/>
              </a:ext>
            </a:extLst>
          </p:cNvPr>
          <p:cNvSpPr/>
          <p:nvPr/>
        </p:nvSpPr>
        <p:spPr>
          <a:xfrm rot="10800000">
            <a:off x="0" y="1982224"/>
            <a:ext cx="1778638" cy="2893552"/>
          </a:xfrm>
          <a:custGeom>
            <a:avLst/>
            <a:gdLst>
              <a:gd name="connsiteX0" fmla="*/ 1446776 w 1778638"/>
              <a:gd name="connsiteY0" fmla="*/ 0 h 2893552"/>
              <a:gd name="connsiteX1" fmla="*/ 1738352 w 1778638"/>
              <a:gd name="connsiteY1" fmla="*/ 29393 h 2893552"/>
              <a:gd name="connsiteX2" fmla="*/ 1778638 w 1778638"/>
              <a:gd name="connsiteY2" fmla="*/ 39752 h 2893552"/>
              <a:gd name="connsiteX3" fmla="*/ 1778638 w 1778638"/>
              <a:gd name="connsiteY3" fmla="*/ 2853800 h 2893552"/>
              <a:gd name="connsiteX4" fmla="*/ 1738352 w 1778638"/>
              <a:gd name="connsiteY4" fmla="*/ 2864159 h 2893552"/>
              <a:gd name="connsiteX5" fmla="*/ 1446776 w 1778638"/>
              <a:gd name="connsiteY5" fmla="*/ 2893552 h 2893552"/>
              <a:gd name="connsiteX6" fmla="*/ 0 w 1778638"/>
              <a:gd name="connsiteY6" fmla="*/ 1446776 h 2893552"/>
              <a:gd name="connsiteX7" fmla="*/ 1446776 w 1778638"/>
              <a:gd name="connsiteY7" fmla="*/ 0 h 2893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38" h="2893552">
                <a:moveTo>
                  <a:pt x="1446776" y="0"/>
                </a:moveTo>
                <a:cubicBezTo>
                  <a:pt x="1546655" y="0"/>
                  <a:pt x="1644170" y="10121"/>
                  <a:pt x="1738352" y="29393"/>
                </a:cubicBezTo>
                <a:lnTo>
                  <a:pt x="1778638" y="39752"/>
                </a:lnTo>
                <a:lnTo>
                  <a:pt x="1778638" y="2853800"/>
                </a:lnTo>
                <a:lnTo>
                  <a:pt x="1738352" y="2864159"/>
                </a:lnTo>
                <a:cubicBezTo>
                  <a:pt x="1644170" y="2883431"/>
                  <a:pt x="1546655" y="2893552"/>
                  <a:pt x="1446776" y="2893552"/>
                </a:cubicBezTo>
                <a:cubicBezTo>
                  <a:pt x="647744" y="2893552"/>
                  <a:pt x="0" y="2245808"/>
                  <a:pt x="0" y="1446776"/>
                </a:cubicBezTo>
                <a:cubicBezTo>
                  <a:pt x="0" y="647744"/>
                  <a:pt x="647744" y="0"/>
                  <a:pt x="144677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FE515AB-F08D-7FBB-8257-2A3575B9BC13}"/>
              </a:ext>
            </a:extLst>
          </p:cNvPr>
          <p:cNvSpPr txBox="1"/>
          <p:nvPr/>
        </p:nvSpPr>
        <p:spPr>
          <a:xfrm>
            <a:off x="1731464" y="1439815"/>
            <a:ext cx="2950110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2200" b="1" i="0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Technology, Media &amp; Entertainment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376723C-83D0-D209-16FB-2979D8755976}"/>
              </a:ext>
            </a:extLst>
          </p:cNvPr>
          <p:cNvSpPr txBox="1"/>
          <p:nvPr/>
        </p:nvSpPr>
        <p:spPr>
          <a:xfrm>
            <a:off x="1731464" y="4818020"/>
            <a:ext cx="2950110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2200" b="1" i="0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Life Sciences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D8B1C9E-180D-6252-F2D8-E3F7E935BAD8}"/>
              </a:ext>
            </a:extLst>
          </p:cNvPr>
          <p:cNvSpPr txBox="1"/>
          <p:nvPr/>
        </p:nvSpPr>
        <p:spPr>
          <a:xfrm>
            <a:off x="7510426" y="1274130"/>
            <a:ext cx="2950110" cy="1107996"/>
          </a:xfrm>
          <a:prstGeom prst="rect">
            <a:avLst/>
          </a:prstGeom>
          <a:noFill/>
          <a:effectLst>
            <a:outerShdw blurRad="50800" dist="38100" dir="2700000" sx="34821" sy="34821" algn="tl" rotWithShape="0">
              <a:prstClr val="black">
                <a:alpha val="26298"/>
              </a:prstClr>
            </a:outerShdw>
          </a:effectLst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2200" b="1" i="0" dirty="0">
                <a:solidFill>
                  <a:schemeClr val="bg1"/>
                </a:solidFill>
                <a:effectLst/>
                <a:latin typeface="Poppins" pitchFamily="2" charset="77"/>
                <a:cs typeface="Poppins" pitchFamily="2" charset="77"/>
              </a:rPr>
              <a:t>Technology &amp; Digital Infrastructure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08AE83B-F4C1-87FF-6BEE-4D46E004E1BC}"/>
              </a:ext>
            </a:extLst>
          </p:cNvPr>
          <p:cNvSpPr txBox="1"/>
          <p:nvPr/>
        </p:nvSpPr>
        <p:spPr>
          <a:xfrm>
            <a:off x="7510426" y="4479465"/>
            <a:ext cx="2950110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2200" b="1" i="0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Emerging Companies &amp; Venture Capital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F4270A8-1BFE-5C2A-A904-E8EC0A586747}"/>
              </a:ext>
            </a:extLst>
          </p:cNvPr>
          <p:cNvSpPr txBox="1"/>
          <p:nvPr/>
        </p:nvSpPr>
        <p:spPr>
          <a:xfrm>
            <a:off x="4621706" y="3216672"/>
            <a:ext cx="2950110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2200" b="1" i="0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Energy Tech</a:t>
            </a:r>
          </a:p>
        </p:txBody>
      </p:sp>
    </p:spTree>
    <p:extLst>
      <p:ext uri="{BB962C8B-B14F-4D97-AF65-F5344CB8AC3E}">
        <p14:creationId xmlns:p14="http://schemas.microsoft.com/office/powerpoint/2010/main" val="16986980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or_titles_add_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1">
            <a:extLst>
              <a:ext uri="{FF2B5EF4-FFF2-40B4-BE49-F238E27FC236}">
                <a16:creationId xmlns:a16="http://schemas.microsoft.com/office/drawing/2014/main" id="{F78B0C3F-C017-853B-FE1D-3254862F24B7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4626257" y="1982224"/>
            <a:ext cx="2923881" cy="2893551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6" name="Picture Placeholder 11">
            <a:extLst>
              <a:ext uri="{FF2B5EF4-FFF2-40B4-BE49-F238E27FC236}">
                <a16:creationId xmlns:a16="http://schemas.microsoft.com/office/drawing/2014/main" id="{2E544802-A995-9861-1647-24A5D27C1329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7527611" y="380919"/>
            <a:ext cx="2923881" cy="2893551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8" name="Picture Placeholder 11">
            <a:extLst>
              <a:ext uri="{FF2B5EF4-FFF2-40B4-BE49-F238E27FC236}">
                <a16:creationId xmlns:a16="http://schemas.microsoft.com/office/drawing/2014/main" id="{D5846D10-3167-F4E7-F370-B065E62AD626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1741333" y="380919"/>
            <a:ext cx="2923881" cy="2893551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10" name="Picture Placeholder 11">
            <a:extLst>
              <a:ext uri="{FF2B5EF4-FFF2-40B4-BE49-F238E27FC236}">
                <a16:creationId xmlns:a16="http://schemas.microsoft.com/office/drawing/2014/main" id="{D839CDFF-6C2E-0EB8-EAFA-27BA12178ED1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7527611" y="3583530"/>
            <a:ext cx="2923881" cy="2893551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15" name="Picture Placeholder 11">
            <a:extLst>
              <a:ext uri="{FF2B5EF4-FFF2-40B4-BE49-F238E27FC236}">
                <a16:creationId xmlns:a16="http://schemas.microsoft.com/office/drawing/2014/main" id="{9DF6DFE3-E7B4-6A1B-D8E1-BEC9B7FFD76F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1741333" y="3583530"/>
            <a:ext cx="2923881" cy="2893551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29" name="Text Placeholder 17">
            <a:extLst>
              <a:ext uri="{FF2B5EF4-FFF2-40B4-BE49-F238E27FC236}">
                <a16:creationId xmlns:a16="http://schemas.microsoft.com/office/drawing/2014/main" id="{E4F45EBD-C295-CE5B-6F67-771E4EC374D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849295" y="2181178"/>
            <a:ext cx="2706307" cy="1093291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Click to add text 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704050E4-7E34-B519-F09D-28BCB9742D13}"/>
              </a:ext>
            </a:extLst>
          </p:cNvPr>
          <p:cNvSpPr/>
          <p:nvPr/>
        </p:nvSpPr>
        <p:spPr>
          <a:xfrm>
            <a:off x="4630328" y="-5197"/>
            <a:ext cx="2882369" cy="1336047"/>
          </a:xfrm>
          <a:custGeom>
            <a:avLst/>
            <a:gdLst>
              <a:gd name="connsiteX0" fmla="*/ 0 w 2882369"/>
              <a:gd name="connsiteY0" fmla="*/ 0 h 1336047"/>
              <a:gd name="connsiteX1" fmla="*/ 2882369 w 2882369"/>
              <a:gd name="connsiteY1" fmla="*/ 0 h 1336047"/>
              <a:gd name="connsiteX2" fmla="*/ 2880491 w 2882369"/>
              <a:gd name="connsiteY2" fmla="*/ 37195 h 1336047"/>
              <a:gd name="connsiteX3" fmla="*/ 1441184 w 2882369"/>
              <a:gd name="connsiteY3" fmla="*/ 1336047 h 1336047"/>
              <a:gd name="connsiteX4" fmla="*/ 1878 w 2882369"/>
              <a:gd name="connsiteY4" fmla="*/ 37195 h 1336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2369" h="1336047">
                <a:moveTo>
                  <a:pt x="0" y="0"/>
                </a:moveTo>
                <a:lnTo>
                  <a:pt x="2882369" y="0"/>
                </a:lnTo>
                <a:lnTo>
                  <a:pt x="2880491" y="37195"/>
                </a:lnTo>
                <a:cubicBezTo>
                  <a:pt x="2806401" y="766741"/>
                  <a:pt x="2190277" y="1336047"/>
                  <a:pt x="1441184" y="1336047"/>
                </a:cubicBezTo>
                <a:cubicBezTo>
                  <a:pt x="692092" y="1336047"/>
                  <a:pt x="75967" y="766741"/>
                  <a:pt x="1878" y="371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5A17B750-C284-976B-7E52-1C193791C2C3}"/>
              </a:ext>
            </a:extLst>
          </p:cNvPr>
          <p:cNvSpPr/>
          <p:nvPr/>
        </p:nvSpPr>
        <p:spPr>
          <a:xfrm>
            <a:off x="10413361" y="1982224"/>
            <a:ext cx="1778638" cy="2893552"/>
          </a:xfrm>
          <a:custGeom>
            <a:avLst/>
            <a:gdLst>
              <a:gd name="connsiteX0" fmla="*/ 1446776 w 1778638"/>
              <a:gd name="connsiteY0" fmla="*/ 0 h 2893552"/>
              <a:gd name="connsiteX1" fmla="*/ 1738352 w 1778638"/>
              <a:gd name="connsiteY1" fmla="*/ 29393 h 2893552"/>
              <a:gd name="connsiteX2" fmla="*/ 1778638 w 1778638"/>
              <a:gd name="connsiteY2" fmla="*/ 39752 h 2893552"/>
              <a:gd name="connsiteX3" fmla="*/ 1778638 w 1778638"/>
              <a:gd name="connsiteY3" fmla="*/ 2853800 h 2893552"/>
              <a:gd name="connsiteX4" fmla="*/ 1738352 w 1778638"/>
              <a:gd name="connsiteY4" fmla="*/ 2864159 h 2893552"/>
              <a:gd name="connsiteX5" fmla="*/ 1446776 w 1778638"/>
              <a:gd name="connsiteY5" fmla="*/ 2893552 h 2893552"/>
              <a:gd name="connsiteX6" fmla="*/ 0 w 1778638"/>
              <a:gd name="connsiteY6" fmla="*/ 1446776 h 2893552"/>
              <a:gd name="connsiteX7" fmla="*/ 1446776 w 1778638"/>
              <a:gd name="connsiteY7" fmla="*/ 0 h 2893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38" h="2893552">
                <a:moveTo>
                  <a:pt x="1446776" y="0"/>
                </a:moveTo>
                <a:cubicBezTo>
                  <a:pt x="1546655" y="0"/>
                  <a:pt x="1644170" y="10121"/>
                  <a:pt x="1738352" y="29393"/>
                </a:cubicBezTo>
                <a:lnTo>
                  <a:pt x="1778638" y="39752"/>
                </a:lnTo>
                <a:lnTo>
                  <a:pt x="1778638" y="2853800"/>
                </a:lnTo>
                <a:lnTo>
                  <a:pt x="1738352" y="2864159"/>
                </a:lnTo>
                <a:cubicBezTo>
                  <a:pt x="1644170" y="2883431"/>
                  <a:pt x="1546655" y="2893552"/>
                  <a:pt x="1446776" y="2893552"/>
                </a:cubicBezTo>
                <a:cubicBezTo>
                  <a:pt x="647744" y="2893552"/>
                  <a:pt x="0" y="2245808"/>
                  <a:pt x="0" y="1446776"/>
                </a:cubicBezTo>
                <a:cubicBezTo>
                  <a:pt x="0" y="647744"/>
                  <a:pt x="647744" y="0"/>
                  <a:pt x="144677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C13AE858-42A4-9282-2E69-04F9F169BEEE}"/>
              </a:ext>
            </a:extLst>
          </p:cNvPr>
          <p:cNvSpPr/>
          <p:nvPr/>
        </p:nvSpPr>
        <p:spPr>
          <a:xfrm rot="10800000">
            <a:off x="4654814" y="5533322"/>
            <a:ext cx="2882369" cy="1336047"/>
          </a:xfrm>
          <a:custGeom>
            <a:avLst/>
            <a:gdLst>
              <a:gd name="connsiteX0" fmla="*/ 0 w 2882369"/>
              <a:gd name="connsiteY0" fmla="*/ 0 h 1336047"/>
              <a:gd name="connsiteX1" fmla="*/ 2882369 w 2882369"/>
              <a:gd name="connsiteY1" fmla="*/ 0 h 1336047"/>
              <a:gd name="connsiteX2" fmla="*/ 2880491 w 2882369"/>
              <a:gd name="connsiteY2" fmla="*/ 37195 h 1336047"/>
              <a:gd name="connsiteX3" fmla="*/ 1441184 w 2882369"/>
              <a:gd name="connsiteY3" fmla="*/ 1336047 h 1336047"/>
              <a:gd name="connsiteX4" fmla="*/ 1878 w 2882369"/>
              <a:gd name="connsiteY4" fmla="*/ 37195 h 1336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2369" h="1336047">
                <a:moveTo>
                  <a:pt x="0" y="0"/>
                </a:moveTo>
                <a:lnTo>
                  <a:pt x="2882369" y="0"/>
                </a:lnTo>
                <a:lnTo>
                  <a:pt x="2880491" y="37195"/>
                </a:lnTo>
                <a:cubicBezTo>
                  <a:pt x="2806401" y="766741"/>
                  <a:pt x="2190277" y="1336047"/>
                  <a:pt x="1441184" y="1336047"/>
                </a:cubicBezTo>
                <a:cubicBezTo>
                  <a:pt x="692092" y="1336047"/>
                  <a:pt x="75967" y="766741"/>
                  <a:pt x="1878" y="371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7A20E392-ACEF-B65B-36F5-6A622800D5EB}"/>
              </a:ext>
            </a:extLst>
          </p:cNvPr>
          <p:cNvSpPr/>
          <p:nvPr/>
        </p:nvSpPr>
        <p:spPr>
          <a:xfrm rot="10800000">
            <a:off x="0" y="1982224"/>
            <a:ext cx="1778638" cy="2893552"/>
          </a:xfrm>
          <a:custGeom>
            <a:avLst/>
            <a:gdLst>
              <a:gd name="connsiteX0" fmla="*/ 1446776 w 1778638"/>
              <a:gd name="connsiteY0" fmla="*/ 0 h 2893552"/>
              <a:gd name="connsiteX1" fmla="*/ 1738352 w 1778638"/>
              <a:gd name="connsiteY1" fmla="*/ 29393 h 2893552"/>
              <a:gd name="connsiteX2" fmla="*/ 1778638 w 1778638"/>
              <a:gd name="connsiteY2" fmla="*/ 39752 h 2893552"/>
              <a:gd name="connsiteX3" fmla="*/ 1778638 w 1778638"/>
              <a:gd name="connsiteY3" fmla="*/ 2853800 h 2893552"/>
              <a:gd name="connsiteX4" fmla="*/ 1738352 w 1778638"/>
              <a:gd name="connsiteY4" fmla="*/ 2864159 h 2893552"/>
              <a:gd name="connsiteX5" fmla="*/ 1446776 w 1778638"/>
              <a:gd name="connsiteY5" fmla="*/ 2893552 h 2893552"/>
              <a:gd name="connsiteX6" fmla="*/ 0 w 1778638"/>
              <a:gd name="connsiteY6" fmla="*/ 1446776 h 2893552"/>
              <a:gd name="connsiteX7" fmla="*/ 1446776 w 1778638"/>
              <a:gd name="connsiteY7" fmla="*/ 0 h 2893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38" h="2893552">
                <a:moveTo>
                  <a:pt x="1446776" y="0"/>
                </a:moveTo>
                <a:cubicBezTo>
                  <a:pt x="1546655" y="0"/>
                  <a:pt x="1644170" y="10121"/>
                  <a:pt x="1738352" y="29393"/>
                </a:cubicBezTo>
                <a:lnTo>
                  <a:pt x="1778638" y="39752"/>
                </a:lnTo>
                <a:lnTo>
                  <a:pt x="1778638" y="2853800"/>
                </a:lnTo>
                <a:lnTo>
                  <a:pt x="1738352" y="2864159"/>
                </a:lnTo>
                <a:cubicBezTo>
                  <a:pt x="1644170" y="2883431"/>
                  <a:pt x="1546655" y="2893552"/>
                  <a:pt x="1446776" y="2893552"/>
                </a:cubicBezTo>
                <a:cubicBezTo>
                  <a:pt x="647744" y="2893552"/>
                  <a:pt x="0" y="2245808"/>
                  <a:pt x="0" y="1446776"/>
                </a:cubicBezTo>
                <a:cubicBezTo>
                  <a:pt x="0" y="647744"/>
                  <a:pt x="647744" y="0"/>
                  <a:pt x="144677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50811698-9EEE-930E-F902-B2F3B14A39D2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844920" y="5378142"/>
            <a:ext cx="2706307" cy="1093291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Click to add text (after adding image move text to </a:t>
            </a:r>
            <a:r>
              <a:rPr lang="en-GB" dirty="0" err="1"/>
              <a:t>center</a:t>
            </a:r>
            <a:r>
              <a:rPr lang="en-GB" dirty="0"/>
              <a:t> of image) 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E62E8B6B-A0C4-B54F-9F51-4DBCD678377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630783" y="2177660"/>
            <a:ext cx="2706307" cy="1093291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Click to add text 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</p:txBody>
      </p:sp>
      <p:sp>
        <p:nvSpPr>
          <p:cNvPr id="17" name="Text Placeholder 17">
            <a:extLst>
              <a:ext uri="{FF2B5EF4-FFF2-40B4-BE49-F238E27FC236}">
                <a16:creationId xmlns:a16="http://schemas.microsoft.com/office/drawing/2014/main" id="{DA26F1D7-685C-86F0-1CAA-F69F6E97CCAC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7626408" y="5374624"/>
            <a:ext cx="2706307" cy="1093291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Click to add text 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B4A0908F-438F-DE6A-967D-44A7EDFDC1CB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4718358" y="3782484"/>
            <a:ext cx="2706307" cy="1093291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Click to add text (after adding image move text to </a:t>
            </a:r>
            <a:r>
              <a:rPr lang="en-GB" dirty="0" err="1"/>
              <a:t>center</a:t>
            </a:r>
            <a:r>
              <a:rPr lang="en-GB" dirty="0"/>
              <a:t> of image) </a:t>
            </a:r>
          </a:p>
        </p:txBody>
      </p:sp>
    </p:spTree>
    <p:extLst>
      <p:ext uri="{BB962C8B-B14F-4D97-AF65-F5344CB8AC3E}">
        <p14:creationId xmlns:p14="http://schemas.microsoft.com/office/powerpoint/2010/main" val="340582941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:a16="http://schemas.microsoft.com/office/drawing/2014/main" id="{6342D5C4-1DC8-0D67-FC08-94ABF9A6661B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4626257" y="1982224"/>
            <a:ext cx="2923881" cy="2893551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4" name="Picture Placeholder 11">
            <a:extLst>
              <a:ext uri="{FF2B5EF4-FFF2-40B4-BE49-F238E27FC236}">
                <a16:creationId xmlns:a16="http://schemas.microsoft.com/office/drawing/2014/main" id="{F27253B1-0A5B-FAA7-1F02-8D04C28D0F45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7527611" y="380919"/>
            <a:ext cx="2923881" cy="2893551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5" name="Picture Placeholder 11">
            <a:extLst>
              <a:ext uri="{FF2B5EF4-FFF2-40B4-BE49-F238E27FC236}">
                <a16:creationId xmlns:a16="http://schemas.microsoft.com/office/drawing/2014/main" id="{FFA4FFF0-AD88-E167-12B4-95E058565FB5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1741333" y="380919"/>
            <a:ext cx="2923881" cy="2893551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6" name="Picture Placeholder 11">
            <a:extLst>
              <a:ext uri="{FF2B5EF4-FFF2-40B4-BE49-F238E27FC236}">
                <a16:creationId xmlns:a16="http://schemas.microsoft.com/office/drawing/2014/main" id="{408E0EAE-A12D-A9BB-BC16-9078D4B37E81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7527611" y="3583530"/>
            <a:ext cx="2923881" cy="2893551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7" name="Picture Placeholder 11">
            <a:extLst>
              <a:ext uri="{FF2B5EF4-FFF2-40B4-BE49-F238E27FC236}">
                <a16:creationId xmlns:a16="http://schemas.microsoft.com/office/drawing/2014/main" id="{17283414-1352-7202-CC45-793B621F3A9C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1741333" y="3583530"/>
            <a:ext cx="2923881" cy="2893551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6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4CD911BC-DB4A-9BB7-9083-920A5D0021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849296" y="4232775"/>
            <a:ext cx="2706307" cy="1601378"/>
          </a:xfr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600" b="0" i="0">
                <a:solidFill>
                  <a:schemeClr val="bg1">
                    <a:lumMod val="75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17">
            <a:extLst>
              <a:ext uri="{FF2B5EF4-FFF2-40B4-BE49-F238E27FC236}">
                <a16:creationId xmlns:a16="http://schemas.microsoft.com/office/drawing/2014/main" id="{8E36014B-5999-27D1-04B6-4F304B2E8C8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636399" y="4232775"/>
            <a:ext cx="2706307" cy="1601378"/>
          </a:xfr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600" b="0" i="0">
                <a:solidFill>
                  <a:schemeClr val="bg1">
                    <a:lumMod val="75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17">
            <a:extLst>
              <a:ext uri="{FF2B5EF4-FFF2-40B4-BE49-F238E27FC236}">
                <a16:creationId xmlns:a16="http://schemas.microsoft.com/office/drawing/2014/main" id="{FAA05DE9-3A62-1DC6-974E-F949CD9D192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849295" y="1023847"/>
            <a:ext cx="2706307" cy="1601378"/>
          </a:xfr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600" b="0" i="0">
                <a:solidFill>
                  <a:schemeClr val="bg1">
                    <a:lumMod val="75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0CF2FC12-151A-6AC7-095F-CB8BBBFEAB7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636399" y="1023847"/>
            <a:ext cx="2706307" cy="1601378"/>
          </a:xfr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600" b="0" i="0">
                <a:solidFill>
                  <a:schemeClr val="bg1">
                    <a:lumMod val="75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63B9D092-614A-DE50-6FF9-F21C11CD912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742846" y="2631397"/>
            <a:ext cx="2706307" cy="1601378"/>
          </a:xfr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600" b="0" i="0">
                <a:solidFill>
                  <a:schemeClr val="bg1">
                    <a:lumMod val="75000"/>
                  </a:schemeClr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Freeform 20">
            <a:extLst>
              <a:ext uri="{FF2B5EF4-FFF2-40B4-BE49-F238E27FC236}">
                <a16:creationId xmlns:a16="http://schemas.microsoft.com/office/drawing/2014/main" id="{61CD736E-401E-C9F6-9618-FB6D2D772E37}"/>
              </a:ext>
            </a:extLst>
          </p:cNvPr>
          <p:cNvSpPr/>
          <p:nvPr/>
        </p:nvSpPr>
        <p:spPr>
          <a:xfrm>
            <a:off x="4630328" y="-5197"/>
            <a:ext cx="2882369" cy="1336047"/>
          </a:xfrm>
          <a:custGeom>
            <a:avLst/>
            <a:gdLst>
              <a:gd name="connsiteX0" fmla="*/ 0 w 2882369"/>
              <a:gd name="connsiteY0" fmla="*/ 0 h 1336047"/>
              <a:gd name="connsiteX1" fmla="*/ 2882369 w 2882369"/>
              <a:gd name="connsiteY1" fmla="*/ 0 h 1336047"/>
              <a:gd name="connsiteX2" fmla="*/ 2880491 w 2882369"/>
              <a:gd name="connsiteY2" fmla="*/ 37195 h 1336047"/>
              <a:gd name="connsiteX3" fmla="*/ 1441184 w 2882369"/>
              <a:gd name="connsiteY3" fmla="*/ 1336047 h 1336047"/>
              <a:gd name="connsiteX4" fmla="*/ 1878 w 2882369"/>
              <a:gd name="connsiteY4" fmla="*/ 37195 h 1336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2369" h="1336047">
                <a:moveTo>
                  <a:pt x="0" y="0"/>
                </a:moveTo>
                <a:lnTo>
                  <a:pt x="2882369" y="0"/>
                </a:lnTo>
                <a:lnTo>
                  <a:pt x="2880491" y="37195"/>
                </a:lnTo>
                <a:cubicBezTo>
                  <a:pt x="2806401" y="766741"/>
                  <a:pt x="2190277" y="1336047"/>
                  <a:pt x="1441184" y="1336047"/>
                </a:cubicBezTo>
                <a:cubicBezTo>
                  <a:pt x="692092" y="1336047"/>
                  <a:pt x="75967" y="766741"/>
                  <a:pt x="1878" y="371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600" dirty="0">
              <a:latin typeface="Poppins" pitchFamily="2" charset="77"/>
              <a:cs typeface="Poppins" pitchFamily="2" charset="77"/>
            </a:endParaRPr>
          </a:p>
        </p:txBody>
      </p:sp>
      <p:sp>
        <p:nvSpPr>
          <p:cNvPr id="14" name="Freeform 21">
            <a:extLst>
              <a:ext uri="{FF2B5EF4-FFF2-40B4-BE49-F238E27FC236}">
                <a16:creationId xmlns:a16="http://schemas.microsoft.com/office/drawing/2014/main" id="{CDD97698-0E38-13ED-BBB0-746A9580354E}"/>
              </a:ext>
            </a:extLst>
          </p:cNvPr>
          <p:cNvSpPr/>
          <p:nvPr/>
        </p:nvSpPr>
        <p:spPr>
          <a:xfrm>
            <a:off x="10413361" y="1982224"/>
            <a:ext cx="1778638" cy="2893552"/>
          </a:xfrm>
          <a:custGeom>
            <a:avLst/>
            <a:gdLst>
              <a:gd name="connsiteX0" fmla="*/ 1446776 w 1778638"/>
              <a:gd name="connsiteY0" fmla="*/ 0 h 2893552"/>
              <a:gd name="connsiteX1" fmla="*/ 1738352 w 1778638"/>
              <a:gd name="connsiteY1" fmla="*/ 29393 h 2893552"/>
              <a:gd name="connsiteX2" fmla="*/ 1778638 w 1778638"/>
              <a:gd name="connsiteY2" fmla="*/ 39752 h 2893552"/>
              <a:gd name="connsiteX3" fmla="*/ 1778638 w 1778638"/>
              <a:gd name="connsiteY3" fmla="*/ 2853800 h 2893552"/>
              <a:gd name="connsiteX4" fmla="*/ 1738352 w 1778638"/>
              <a:gd name="connsiteY4" fmla="*/ 2864159 h 2893552"/>
              <a:gd name="connsiteX5" fmla="*/ 1446776 w 1778638"/>
              <a:gd name="connsiteY5" fmla="*/ 2893552 h 2893552"/>
              <a:gd name="connsiteX6" fmla="*/ 0 w 1778638"/>
              <a:gd name="connsiteY6" fmla="*/ 1446776 h 2893552"/>
              <a:gd name="connsiteX7" fmla="*/ 1446776 w 1778638"/>
              <a:gd name="connsiteY7" fmla="*/ 0 h 2893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38" h="2893552">
                <a:moveTo>
                  <a:pt x="1446776" y="0"/>
                </a:moveTo>
                <a:cubicBezTo>
                  <a:pt x="1546655" y="0"/>
                  <a:pt x="1644170" y="10121"/>
                  <a:pt x="1738352" y="29393"/>
                </a:cubicBezTo>
                <a:lnTo>
                  <a:pt x="1778638" y="39752"/>
                </a:lnTo>
                <a:lnTo>
                  <a:pt x="1778638" y="2853800"/>
                </a:lnTo>
                <a:lnTo>
                  <a:pt x="1738352" y="2864159"/>
                </a:lnTo>
                <a:cubicBezTo>
                  <a:pt x="1644170" y="2883431"/>
                  <a:pt x="1546655" y="2893552"/>
                  <a:pt x="1446776" y="2893552"/>
                </a:cubicBezTo>
                <a:cubicBezTo>
                  <a:pt x="647744" y="2893552"/>
                  <a:pt x="0" y="2245808"/>
                  <a:pt x="0" y="1446776"/>
                </a:cubicBezTo>
                <a:cubicBezTo>
                  <a:pt x="0" y="647744"/>
                  <a:pt x="647744" y="0"/>
                  <a:pt x="144677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600" dirty="0">
              <a:latin typeface="Poppins" pitchFamily="2" charset="77"/>
              <a:cs typeface="Poppins" pitchFamily="2" charset="77"/>
            </a:endParaRPr>
          </a:p>
        </p:txBody>
      </p:sp>
      <p:sp>
        <p:nvSpPr>
          <p:cNvPr id="15" name="Freeform 22">
            <a:extLst>
              <a:ext uri="{FF2B5EF4-FFF2-40B4-BE49-F238E27FC236}">
                <a16:creationId xmlns:a16="http://schemas.microsoft.com/office/drawing/2014/main" id="{E73C0EAC-E9C4-7A4F-9296-95978462D88E}"/>
              </a:ext>
            </a:extLst>
          </p:cNvPr>
          <p:cNvSpPr/>
          <p:nvPr/>
        </p:nvSpPr>
        <p:spPr>
          <a:xfrm rot="10800000">
            <a:off x="4654814" y="5533322"/>
            <a:ext cx="2882369" cy="1336047"/>
          </a:xfrm>
          <a:custGeom>
            <a:avLst/>
            <a:gdLst>
              <a:gd name="connsiteX0" fmla="*/ 0 w 2882369"/>
              <a:gd name="connsiteY0" fmla="*/ 0 h 1336047"/>
              <a:gd name="connsiteX1" fmla="*/ 2882369 w 2882369"/>
              <a:gd name="connsiteY1" fmla="*/ 0 h 1336047"/>
              <a:gd name="connsiteX2" fmla="*/ 2880491 w 2882369"/>
              <a:gd name="connsiteY2" fmla="*/ 37195 h 1336047"/>
              <a:gd name="connsiteX3" fmla="*/ 1441184 w 2882369"/>
              <a:gd name="connsiteY3" fmla="*/ 1336047 h 1336047"/>
              <a:gd name="connsiteX4" fmla="*/ 1878 w 2882369"/>
              <a:gd name="connsiteY4" fmla="*/ 37195 h 1336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82369" h="1336047">
                <a:moveTo>
                  <a:pt x="0" y="0"/>
                </a:moveTo>
                <a:lnTo>
                  <a:pt x="2882369" y="0"/>
                </a:lnTo>
                <a:lnTo>
                  <a:pt x="2880491" y="37195"/>
                </a:lnTo>
                <a:cubicBezTo>
                  <a:pt x="2806401" y="766741"/>
                  <a:pt x="2190277" y="1336047"/>
                  <a:pt x="1441184" y="1336047"/>
                </a:cubicBezTo>
                <a:cubicBezTo>
                  <a:pt x="692092" y="1336047"/>
                  <a:pt x="75967" y="766741"/>
                  <a:pt x="1878" y="3719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600" dirty="0">
              <a:latin typeface="Poppins" pitchFamily="2" charset="77"/>
              <a:cs typeface="Poppins" pitchFamily="2" charset="77"/>
            </a:endParaRPr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475E1684-32BE-0516-5195-2D49A93981B1}"/>
              </a:ext>
            </a:extLst>
          </p:cNvPr>
          <p:cNvSpPr/>
          <p:nvPr/>
        </p:nvSpPr>
        <p:spPr>
          <a:xfrm rot="10800000">
            <a:off x="0" y="1982224"/>
            <a:ext cx="1778638" cy="2893552"/>
          </a:xfrm>
          <a:custGeom>
            <a:avLst/>
            <a:gdLst>
              <a:gd name="connsiteX0" fmla="*/ 1446776 w 1778638"/>
              <a:gd name="connsiteY0" fmla="*/ 0 h 2893552"/>
              <a:gd name="connsiteX1" fmla="*/ 1738352 w 1778638"/>
              <a:gd name="connsiteY1" fmla="*/ 29393 h 2893552"/>
              <a:gd name="connsiteX2" fmla="*/ 1778638 w 1778638"/>
              <a:gd name="connsiteY2" fmla="*/ 39752 h 2893552"/>
              <a:gd name="connsiteX3" fmla="*/ 1778638 w 1778638"/>
              <a:gd name="connsiteY3" fmla="*/ 2853800 h 2893552"/>
              <a:gd name="connsiteX4" fmla="*/ 1738352 w 1778638"/>
              <a:gd name="connsiteY4" fmla="*/ 2864159 h 2893552"/>
              <a:gd name="connsiteX5" fmla="*/ 1446776 w 1778638"/>
              <a:gd name="connsiteY5" fmla="*/ 2893552 h 2893552"/>
              <a:gd name="connsiteX6" fmla="*/ 0 w 1778638"/>
              <a:gd name="connsiteY6" fmla="*/ 1446776 h 2893552"/>
              <a:gd name="connsiteX7" fmla="*/ 1446776 w 1778638"/>
              <a:gd name="connsiteY7" fmla="*/ 0 h 2893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8638" h="2893552">
                <a:moveTo>
                  <a:pt x="1446776" y="0"/>
                </a:moveTo>
                <a:cubicBezTo>
                  <a:pt x="1546655" y="0"/>
                  <a:pt x="1644170" y="10121"/>
                  <a:pt x="1738352" y="29393"/>
                </a:cubicBezTo>
                <a:lnTo>
                  <a:pt x="1778638" y="39752"/>
                </a:lnTo>
                <a:lnTo>
                  <a:pt x="1778638" y="2853800"/>
                </a:lnTo>
                <a:lnTo>
                  <a:pt x="1738352" y="2864159"/>
                </a:lnTo>
                <a:cubicBezTo>
                  <a:pt x="1644170" y="2883431"/>
                  <a:pt x="1546655" y="2893552"/>
                  <a:pt x="1446776" y="2893552"/>
                </a:cubicBezTo>
                <a:cubicBezTo>
                  <a:pt x="647744" y="2893552"/>
                  <a:pt x="0" y="2245808"/>
                  <a:pt x="0" y="1446776"/>
                </a:cubicBezTo>
                <a:cubicBezTo>
                  <a:pt x="0" y="647744"/>
                  <a:pt x="647744" y="0"/>
                  <a:pt x="144677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600" dirty="0">
              <a:latin typeface="Poppins" pitchFamily="2" charset="77"/>
              <a:cs typeface="Poppins" pitchFamily="2" charset="77"/>
            </a:endParaRPr>
          </a:p>
        </p:txBody>
      </p:sp>
      <p:sp>
        <p:nvSpPr>
          <p:cNvPr id="17" name="Slide Number Placeholder 6">
            <a:extLst>
              <a:ext uri="{FF2B5EF4-FFF2-40B4-BE49-F238E27FC236}">
                <a16:creationId xmlns:a16="http://schemas.microsoft.com/office/drawing/2014/main" id="{07598BDC-8885-9883-47F0-E700C479D9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89920" y="6467946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737956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72A5CD9-4051-7439-01FD-B7F7C1FDE343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0" y="0"/>
            <a:ext cx="12192000" cy="5392738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GB" dirty="0"/>
              <a:t>Click on icon to add image </a:t>
            </a:r>
          </a:p>
        </p:txBody>
      </p:sp>
      <p:sp>
        <p:nvSpPr>
          <p:cNvPr id="9" name="TextBox 9">
            <a:extLst>
              <a:ext uri="{FF2B5EF4-FFF2-40B4-BE49-F238E27FC236}">
                <a16:creationId xmlns:a16="http://schemas.microsoft.com/office/drawing/2014/main" id="{D12BB00B-0453-38C7-ADC1-967DC2420F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6248400"/>
            <a:ext cx="4876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900" dirty="0">
                <a:solidFill>
                  <a:schemeClr val="bg2">
                    <a:lumMod val="75000"/>
                  </a:schemeClr>
                </a:solidFill>
                <a:latin typeface="Poppins" pitchFamily="2" charset="77"/>
                <a:cs typeface="Poppins" pitchFamily="2" charset="77"/>
              </a:rPr>
              <a:t>CONFIDENTIAL</a:t>
            </a:r>
          </a:p>
          <a:p>
            <a:pPr eaLnBrk="1" hangingPunct="1"/>
            <a:r>
              <a:rPr lang="en-US" altLang="en-US" sz="900" dirty="0">
                <a:solidFill>
                  <a:schemeClr val="bg2">
                    <a:lumMod val="75000"/>
                  </a:schemeClr>
                </a:solidFill>
                <a:latin typeface="Poppins" pitchFamily="2" charset="77"/>
                <a:cs typeface="Poppins" pitchFamily="2" charset="77"/>
              </a:rPr>
              <a:t>© Copyright Baker Botts 2023. All Rights Reserved.</a:t>
            </a:r>
          </a:p>
          <a:p>
            <a:pPr eaLnBrk="1" hangingPunct="1"/>
            <a:endParaRPr lang="en-US" altLang="en-US" sz="900" dirty="0">
              <a:solidFill>
                <a:srgbClr val="A6A6A6"/>
              </a:solidFill>
              <a:latin typeface="Poppins" pitchFamily="2" charset="77"/>
              <a:ea typeface="Corbel" panose="020B0503020204020204" pitchFamily="34" charset="0"/>
              <a:cs typeface="Poppins" pitchFamily="2" charset="77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D46981BF-B1A4-B337-5292-D8EC8BC43870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40453" y="2949678"/>
            <a:ext cx="10711093" cy="2242916"/>
          </a:xfrm>
        </p:spPr>
        <p:txBody>
          <a:bodyPr anchor="b">
            <a:noAutofit/>
          </a:bodyPr>
          <a:lstStyle>
            <a:lvl1pPr algn="l">
              <a:defRPr sz="4400" b="1" i="0" cap="none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80E0F5D-BFDB-0498-CCE0-7A89C8A820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6762" y="5942869"/>
            <a:ext cx="2097238" cy="760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638270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Sector_title_slide_imag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ughnut 4">
            <a:extLst>
              <a:ext uri="{FF2B5EF4-FFF2-40B4-BE49-F238E27FC236}">
                <a16:creationId xmlns:a16="http://schemas.microsoft.com/office/drawing/2014/main" id="{AE4C00D2-87B1-D789-180A-16920F3FE963}"/>
              </a:ext>
            </a:extLst>
          </p:cNvPr>
          <p:cNvSpPr/>
          <p:nvPr/>
        </p:nvSpPr>
        <p:spPr>
          <a:xfrm>
            <a:off x="3156857" y="478065"/>
            <a:ext cx="5878285" cy="5878285"/>
          </a:xfrm>
          <a:prstGeom prst="donu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b="0" i="0" dirty="0">
              <a:solidFill>
                <a:schemeClr val="tx1"/>
              </a:solidFill>
              <a:latin typeface="Poppins" pitchFamily="2" charset="77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B818639B-9506-BAC6-DE79-4ABA44EF78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2766218"/>
            <a:ext cx="10515600" cy="1325563"/>
          </a:xfrm>
        </p:spPr>
        <p:txBody>
          <a:bodyPr>
            <a:noAutofit/>
          </a:bodyPr>
          <a:lstStyle>
            <a:lvl1pPr algn="ctr">
              <a:defRPr sz="48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2A175004-02BD-EA8E-8688-505C1A46156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4981178"/>
            <a:ext cx="10515600" cy="9874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20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9356237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Sector_title_slide_imag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oughnut 4">
            <a:extLst>
              <a:ext uri="{FF2B5EF4-FFF2-40B4-BE49-F238E27FC236}">
                <a16:creationId xmlns:a16="http://schemas.microsoft.com/office/drawing/2014/main" id="{AE4C00D2-87B1-D789-180A-16920F3FE963}"/>
              </a:ext>
            </a:extLst>
          </p:cNvPr>
          <p:cNvSpPr/>
          <p:nvPr/>
        </p:nvSpPr>
        <p:spPr>
          <a:xfrm>
            <a:off x="3156857" y="478065"/>
            <a:ext cx="5878285" cy="5878285"/>
          </a:xfrm>
          <a:prstGeom prst="donu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b="0" i="0" dirty="0">
              <a:solidFill>
                <a:schemeClr val="tx1"/>
              </a:solidFill>
              <a:latin typeface="Poppins" pitchFamily="2" charset="77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B818639B-9506-BAC6-DE79-4ABA44EF78A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2766218"/>
            <a:ext cx="10515600" cy="1325563"/>
          </a:xfrm>
        </p:spPr>
        <p:txBody>
          <a:bodyPr>
            <a:noAutofit/>
          </a:bodyPr>
          <a:lstStyle>
            <a:lvl1pPr algn="ctr">
              <a:defRPr sz="4800" b="1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2A175004-02BD-EA8E-8688-505C1A46156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4981178"/>
            <a:ext cx="10515600" cy="9874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20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903960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Sector_title_slide_imag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Doughnut 11">
            <a:extLst>
              <a:ext uri="{FF2B5EF4-FFF2-40B4-BE49-F238E27FC236}">
                <a16:creationId xmlns:a16="http://schemas.microsoft.com/office/drawing/2014/main" id="{CE5EAE05-A3E6-A43C-7C58-44E9A32BA305}"/>
              </a:ext>
            </a:extLst>
          </p:cNvPr>
          <p:cNvSpPr/>
          <p:nvPr/>
        </p:nvSpPr>
        <p:spPr>
          <a:xfrm>
            <a:off x="3089902" y="457871"/>
            <a:ext cx="6012195" cy="5942257"/>
          </a:xfrm>
          <a:prstGeom prst="donut">
            <a:avLst>
              <a:gd name="adj" fmla="val 26476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b="0" i="0" dirty="0">
              <a:solidFill>
                <a:schemeClr val="tx1"/>
              </a:solidFill>
              <a:latin typeface="Poppins" pitchFamily="2" charset="77"/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AEAF738-0677-2701-8F4F-84DDE9E7574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 bwMode="auto">
          <a:xfrm>
            <a:off x="0" y="0"/>
            <a:ext cx="12178145" cy="6858000"/>
          </a:xfrm>
          <a:custGeom>
            <a:avLst/>
            <a:gdLst>
              <a:gd name="connsiteX0" fmla="*/ 6095999 w 12178145"/>
              <a:gd name="connsiteY0" fmla="*/ 1959429 h 6858000"/>
              <a:gd name="connsiteX1" fmla="*/ 7565570 w 12178145"/>
              <a:gd name="connsiteY1" fmla="*/ 3429000 h 6858000"/>
              <a:gd name="connsiteX2" fmla="*/ 6095999 w 12178145"/>
              <a:gd name="connsiteY2" fmla="*/ 4898571 h 6858000"/>
              <a:gd name="connsiteX3" fmla="*/ 4626428 w 12178145"/>
              <a:gd name="connsiteY3" fmla="*/ 3429000 h 6858000"/>
              <a:gd name="connsiteX4" fmla="*/ 6095999 w 12178145"/>
              <a:gd name="connsiteY4" fmla="*/ 1959429 h 6858000"/>
              <a:gd name="connsiteX5" fmla="*/ 6096000 w 12178145"/>
              <a:gd name="connsiteY5" fmla="*/ 489857 h 6858000"/>
              <a:gd name="connsiteX6" fmla="*/ 3156857 w 12178145"/>
              <a:gd name="connsiteY6" fmla="*/ 3429000 h 6858000"/>
              <a:gd name="connsiteX7" fmla="*/ 6096000 w 12178145"/>
              <a:gd name="connsiteY7" fmla="*/ 6368143 h 6858000"/>
              <a:gd name="connsiteX8" fmla="*/ 9035143 w 12178145"/>
              <a:gd name="connsiteY8" fmla="*/ 3429000 h 6858000"/>
              <a:gd name="connsiteX9" fmla="*/ 6096000 w 12178145"/>
              <a:gd name="connsiteY9" fmla="*/ 489857 h 6858000"/>
              <a:gd name="connsiteX10" fmla="*/ 0 w 12178145"/>
              <a:gd name="connsiteY10" fmla="*/ 0 h 6858000"/>
              <a:gd name="connsiteX11" fmla="*/ 12178145 w 12178145"/>
              <a:gd name="connsiteY11" fmla="*/ 0 h 6858000"/>
              <a:gd name="connsiteX12" fmla="*/ 12178145 w 12178145"/>
              <a:gd name="connsiteY12" fmla="*/ 6858000 h 6858000"/>
              <a:gd name="connsiteX13" fmla="*/ 0 w 12178145"/>
              <a:gd name="connsiteY1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78145" h="6858000">
                <a:moveTo>
                  <a:pt x="6095999" y="1959429"/>
                </a:moveTo>
                <a:cubicBezTo>
                  <a:pt x="6907621" y="1959429"/>
                  <a:pt x="7565570" y="2617378"/>
                  <a:pt x="7565570" y="3429000"/>
                </a:cubicBezTo>
                <a:cubicBezTo>
                  <a:pt x="7565570" y="4240622"/>
                  <a:pt x="6907621" y="4898571"/>
                  <a:pt x="6095999" y="4898571"/>
                </a:cubicBezTo>
                <a:cubicBezTo>
                  <a:pt x="5284377" y="4898571"/>
                  <a:pt x="4626428" y="4240622"/>
                  <a:pt x="4626428" y="3429000"/>
                </a:cubicBezTo>
                <a:cubicBezTo>
                  <a:pt x="4626428" y="2617378"/>
                  <a:pt x="5284377" y="1959429"/>
                  <a:pt x="6095999" y="1959429"/>
                </a:cubicBezTo>
                <a:close/>
                <a:moveTo>
                  <a:pt x="6096000" y="489857"/>
                </a:moveTo>
                <a:cubicBezTo>
                  <a:pt x="4472756" y="489857"/>
                  <a:pt x="3156857" y="1805756"/>
                  <a:pt x="3156857" y="3429000"/>
                </a:cubicBezTo>
                <a:cubicBezTo>
                  <a:pt x="3156857" y="5052244"/>
                  <a:pt x="4472756" y="6368143"/>
                  <a:pt x="6096000" y="6368143"/>
                </a:cubicBezTo>
                <a:cubicBezTo>
                  <a:pt x="7719244" y="6368143"/>
                  <a:pt x="9035143" y="5052244"/>
                  <a:pt x="9035143" y="3429000"/>
                </a:cubicBezTo>
                <a:cubicBezTo>
                  <a:pt x="9035143" y="1805756"/>
                  <a:pt x="7719244" y="489857"/>
                  <a:pt x="6096000" y="489857"/>
                </a:cubicBezTo>
                <a:close/>
                <a:moveTo>
                  <a:pt x="0" y="0"/>
                </a:moveTo>
                <a:lnTo>
                  <a:pt x="12178145" y="0"/>
                </a:lnTo>
                <a:lnTo>
                  <a:pt x="12178145" y="6858000"/>
                </a:lnTo>
                <a:lnTo>
                  <a:pt x="0" y="6858000"/>
                </a:ln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noAutofit/>
          </a:bodyPr>
          <a:lstStyle/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171126E-5493-28F3-CBBB-5FD0439F873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747173"/>
            <a:ext cx="10515600" cy="1325563"/>
          </a:xfrm>
        </p:spPr>
        <p:txBody>
          <a:bodyPr>
            <a:noAutofit/>
          </a:bodyPr>
          <a:lstStyle>
            <a:lvl1pPr algn="ctr">
              <a:defRPr sz="48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GB" dirty="0"/>
              <a:t>Click to add title (after image added to background move to </a:t>
            </a:r>
            <a:r>
              <a:rPr lang="en-GB" dirty="0" err="1"/>
              <a:t>center</a:t>
            </a:r>
            <a:r>
              <a:rPr lang="en-GB" dirty="0"/>
              <a:t>) 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4C0CD23A-F051-B551-0F8A-568FDB4E819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4981178"/>
            <a:ext cx="10515600" cy="9874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20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46342387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or_title_slide_imag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Doughnut 8">
            <a:extLst>
              <a:ext uri="{FF2B5EF4-FFF2-40B4-BE49-F238E27FC236}">
                <a16:creationId xmlns:a16="http://schemas.microsoft.com/office/drawing/2014/main" id="{16253419-FDC3-AD12-9E33-2C8604568919}"/>
              </a:ext>
            </a:extLst>
          </p:cNvPr>
          <p:cNvSpPr/>
          <p:nvPr/>
        </p:nvSpPr>
        <p:spPr>
          <a:xfrm>
            <a:off x="3156856" y="489856"/>
            <a:ext cx="5878285" cy="5878285"/>
          </a:xfrm>
          <a:prstGeom prst="donut">
            <a:avLst/>
          </a:prstGeom>
          <a:solidFill>
            <a:schemeClr val="tx2">
              <a:alpha val="49547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b="0" i="0" dirty="0">
              <a:solidFill>
                <a:schemeClr val="tx1"/>
              </a:solidFill>
              <a:latin typeface="Poppins" pitchFamily="2" charset="77"/>
            </a:endParaRP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4C0CD23A-F051-B551-0F8A-568FDB4E819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4981178"/>
            <a:ext cx="10515600" cy="9874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20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91036A8-27C3-51B9-F334-ED0A76954A02}"/>
              </a:ext>
            </a:extLst>
          </p:cNvPr>
          <p:cNvSpPr txBox="1"/>
          <p:nvPr/>
        </p:nvSpPr>
        <p:spPr>
          <a:xfrm>
            <a:off x="942110" y="2644168"/>
            <a:ext cx="1041169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4800" b="1" i="0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Technology, Media &amp; Entertainment</a:t>
            </a:r>
          </a:p>
        </p:txBody>
      </p:sp>
    </p:spTree>
    <p:extLst>
      <p:ext uri="{BB962C8B-B14F-4D97-AF65-F5344CB8AC3E}">
        <p14:creationId xmlns:p14="http://schemas.microsoft.com/office/powerpoint/2010/main" val="121670506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or_title_slide_image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ughnut 5">
            <a:extLst>
              <a:ext uri="{FF2B5EF4-FFF2-40B4-BE49-F238E27FC236}">
                <a16:creationId xmlns:a16="http://schemas.microsoft.com/office/drawing/2014/main" id="{4FF354E0-D0BF-C16D-F297-879AFB8C42DB}"/>
              </a:ext>
            </a:extLst>
          </p:cNvPr>
          <p:cNvSpPr/>
          <p:nvPr/>
        </p:nvSpPr>
        <p:spPr>
          <a:xfrm>
            <a:off x="3156857" y="478065"/>
            <a:ext cx="5878285" cy="5878285"/>
          </a:xfrm>
          <a:prstGeom prst="donut">
            <a:avLst/>
          </a:prstGeom>
          <a:solidFill>
            <a:schemeClr val="tx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b="0" i="0" dirty="0">
              <a:solidFill>
                <a:schemeClr val="tx1"/>
              </a:solidFill>
              <a:latin typeface="Poppins" pitchFamily="2" charset="77"/>
            </a:endParaRP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DF40447F-8FC0-BC35-FE4F-3BE4B4A547D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4780227"/>
            <a:ext cx="10515600" cy="9874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20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E19BC84-073E-426B-3A28-7DB2EC2BCDC9}"/>
              </a:ext>
            </a:extLst>
          </p:cNvPr>
          <p:cNvSpPr txBox="1"/>
          <p:nvPr/>
        </p:nvSpPr>
        <p:spPr>
          <a:xfrm>
            <a:off x="942110" y="3013499"/>
            <a:ext cx="1041169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4800" b="1" i="0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Telecom &amp; Digital Infrastructure</a:t>
            </a:r>
          </a:p>
        </p:txBody>
      </p:sp>
    </p:spTree>
    <p:extLst>
      <p:ext uri="{BB962C8B-B14F-4D97-AF65-F5344CB8AC3E}">
        <p14:creationId xmlns:p14="http://schemas.microsoft.com/office/powerpoint/2010/main" val="386910870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or_title_slide_image_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ughnut 5">
            <a:extLst>
              <a:ext uri="{FF2B5EF4-FFF2-40B4-BE49-F238E27FC236}">
                <a16:creationId xmlns:a16="http://schemas.microsoft.com/office/drawing/2014/main" id="{6D5F000D-2AA2-98BB-8E98-D5106318DA5B}"/>
              </a:ext>
            </a:extLst>
          </p:cNvPr>
          <p:cNvSpPr/>
          <p:nvPr/>
        </p:nvSpPr>
        <p:spPr>
          <a:xfrm>
            <a:off x="3156857" y="478065"/>
            <a:ext cx="5878285" cy="5878285"/>
          </a:xfrm>
          <a:prstGeom prst="donut">
            <a:avLst/>
          </a:prstGeom>
          <a:solidFill>
            <a:schemeClr val="tx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b="0" i="0" dirty="0">
              <a:solidFill>
                <a:schemeClr val="tx1"/>
              </a:solidFill>
              <a:latin typeface="Poppins" pitchFamily="2" charset="77"/>
            </a:endParaRP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7AD73D9B-8293-3CBC-9EAE-FCBFBE8529C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4780227"/>
            <a:ext cx="10515600" cy="9874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20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30EEAB0-7099-3086-C66E-43418AA8DA9C}"/>
              </a:ext>
            </a:extLst>
          </p:cNvPr>
          <p:cNvSpPr txBox="1"/>
          <p:nvPr/>
        </p:nvSpPr>
        <p:spPr>
          <a:xfrm>
            <a:off x="942110" y="3013499"/>
            <a:ext cx="1041169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4800" b="1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Energy Tech</a:t>
            </a:r>
          </a:p>
        </p:txBody>
      </p:sp>
    </p:spTree>
    <p:extLst>
      <p:ext uri="{BB962C8B-B14F-4D97-AF65-F5344CB8AC3E}">
        <p14:creationId xmlns:p14="http://schemas.microsoft.com/office/powerpoint/2010/main" val="277192231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or_title_slide_image_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ughnut 5">
            <a:extLst>
              <a:ext uri="{FF2B5EF4-FFF2-40B4-BE49-F238E27FC236}">
                <a16:creationId xmlns:a16="http://schemas.microsoft.com/office/drawing/2014/main" id="{D609D161-6D13-1D6C-3294-51AEADD19C9D}"/>
              </a:ext>
            </a:extLst>
          </p:cNvPr>
          <p:cNvSpPr/>
          <p:nvPr/>
        </p:nvSpPr>
        <p:spPr>
          <a:xfrm>
            <a:off x="3156857" y="478065"/>
            <a:ext cx="5878285" cy="5878285"/>
          </a:xfrm>
          <a:prstGeom prst="donut">
            <a:avLst/>
          </a:prstGeom>
          <a:solidFill>
            <a:schemeClr val="tx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b="0" i="0" dirty="0">
              <a:solidFill>
                <a:schemeClr val="tx1"/>
              </a:solidFill>
              <a:latin typeface="Poppins" pitchFamily="2" charset="77"/>
            </a:endParaRPr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33A8EDDB-027F-4052-F3BE-86A76C3AB4C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4780227"/>
            <a:ext cx="10515600" cy="9874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20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B621B67-3126-FC78-B470-0A365D5826BC}"/>
              </a:ext>
            </a:extLst>
          </p:cNvPr>
          <p:cNvSpPr txBox="1"/>
          <p:nvPr/>
        </p:nvSpPr>
        <p:spPr>
          <a:xfrm>
            <a:off x="942110" y="2644170"/>
            <a:ext cx="1041169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4800" b="1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Emerging Companies &amp;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4800" b="1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Venture Capital</a:t>
            </a:r>
          </a:p>
        </p:txBody>
      </p:sp>
    </p:spTree>
    <p:extLst>
      <p:ext uri="{BB962C8B-B14F-4D97-AF65-F5344CB8AC3E}">
        <p14:creationId xmlns:p14="http://schemas.microsoft.com/office/powerpoint/2010/main" val="97527437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or_title_slide_image_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oughnut 5">
            <a:extLst>
              <a:ext uri="{FF2B5EF4-FFF2-40B4-BE49-F238E27FC236}">
                <a16:creationId xmlns:a16="http://schemas.microsoft.com/office/drawing/2014/main" id="{D609D161-6D13-1D6C-3294-51AEADD19C9D}"/>
              </a:ext>
            </a:extLst>
          </p:cNvPr>
          <p:cNvSpPr/>
          <p:nvPr/>
        </p:nvSpPr>
        <p:spPr>
          <a:xfrm>
            <a:off x="3156857" y="478065"/>
            <a:ext cx="5878285" cy="5878285"/>
          </a:xfrm>
          <a:prstGeom prst="donut">
            <a:avLst/>
          </a:prstGeom>
          <a:solidFill>
            <a:schemeClr val="tx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b="0" i="0" dirty="0">
              <a:solidFill>
                <a:schemeClr val="tx1"/>
              </a:solidFill>
              <a:latin typeface="Poppins" pitchFamily="2" charset="77"/>
            </a:endParaRPr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33A8EDDB-027F-4052-F3BE-86A76C3AB4C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38200" y="4780227"/>
            <a:ext cx="10515600" cy="987425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20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06C2387-C908-3040-EACD-3EE299101D52}"/>
              </a:ext>
            </a:extLst>
          </p:cNvPr>
          <p:cNvSpPr txBox="1"/>
          <p:nvPr/>
        </p:nvSpPr>
        <p:spPr>
          <a:xfrm>
            <a:off x="942110" y="3013501"/>
            <a:ext cx="1041169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4800" b="1" dirty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t>Life Sciences</a:t>
            </a:r>
          </a:p>
        </p:txBody>
      </p:sp>
    </p:spTree>
    <p:extLst>
      <p:ext uri="{BB962C8B-B14F-4D97-AF65-F5344CB8AC3E}">
        <p14:creationId xmlns:p14="http://schemas.microsoft.com/office/powerpoint/2010/main" val="347431080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circle_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>
            <a:extLst>
              <a:ext uri="{FF2B5EF4-FFF2-40B4-BE49-F238E27FC236}">
                <a16:creationId xmlns:a16="http://schemas.microsoft.com/office/drawing/2014/main" id="{FAE62D54-FAE4-03F0-65A9-FC37381A93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89660" y="520496"/>
            <a:ext cx="10012680" cy="563562"/>
          </a:xfrm>
        </p:spPr>
        <p:txBody>
          <a:bodyPr>
            <a:noAutofit/>
          </a:bodyPr>
          <a:lstStyle>
            <a:lvl1pPr algn="ctr">
              <a:lnSpc>
                <a:spcPct val="100000"/>
              </a:lnSpc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AA0D9E7A-B5B5-4BA4-C05F-83666D2903B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72563" y="5370511"/>
            <a:ext cx="2797508" cy="615463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E83088CF-B67C-DC86-0F8A-3849B9FAF97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714917" y="5370510"/>
            <a:ext cx="2797508" cy="615463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2CEDDC04-BE8A-0039-E1DE-02A28A8F86B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509720" y="5370510"/>
            <a:ext cx="2797508" cy="615463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52B12223-8F10-2E5C-BCDE-47A4544F8730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508000" y="1677988"/>
            <a:ext cx="3527425" cy="3502025"/>
          </a:xfrm>
          <a:prstGeom prst="ellipse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icon to add image</a:t>
            </a: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6975B8DF-5F3C-3EA7-EE87-737FAA8964B7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4349957" y="1677987"/>
            <a:ext cx="3527425" cy="3502025"/>
          </a:xfrm>
          <a:prstGeom prst="ellipse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icon to add image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E841113-3F29-F5E7-3903-B2905D4A4D4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8144760" y="1677986"/>
            <a:ext cx="3527425" cy="3502025"/>
          </a:xfrm>
          <a:prstGeom prst="ellipse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icon to add image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1BCCC8E-70B4-5698-1729-123598CAFE0A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A33090B7-9ED0-A731-E131-EB76F07388A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29489" y="6215746"/>
            <a:ext cx="11333019" cy="348151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6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Copywrite or reference here if necessary</a:t>
            </a:r>
          </a:p>
        </p:txBody>
      </p:sp>
    </p:spTree>
    <p:extLst>
      <p:ext uri="{BB962C8B-B14F-4D97-AF65-F5344CB8AC3E}">
        <p14:creationId xmlns:p14="http://schemas.microsoft.com/office/powerpoint/2010/main" val="33945888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_images_and_descri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76642D2C-3B5B-E4F2-FEA3-4C167F2880B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82086" y="3709661"/>
            <a:ext cx="2400212" cy="2421176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12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F739A9F9-284D-862E-DFA7-0E82814B7FD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488195" y="3709659"/>
            <a:ext cx="2400212" cy="2421176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12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2B6AEAE5-EB82-9DF4-CEB5-C79E94174CE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294304" y="3709659"/>
            <a:ext cx="2400212" cy="2421176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12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CA5DC036-78F9-828E-848E-929B28FA05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275006"/>
            <a:ext cx="10515600" cy="1070069"/>
          </a:xfrm>
        </p:spPr>
        <p:txBody>
          <a:bodyPr>
            <a:normAutofit/>
          </a:bodyPr>
          <a:lstStyle>
            <a:lvl1pPr>
              <a:defRPr sz="34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17" name="Text Placeholder 17">
            <a:extLst>
              <a:ext uri="{FF2B5EF4-FFF2-40B4-BE49-F238E27FC236}">
                <a16:creationId xmlns:a16="http://schemas.microsoft.com/office/drawing/2014/main" id="{F145290C-65CD-3BEB-95CB-DE45D8C7D18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100413" y="3709658"/>
            <a:ext cx="2400212" cy="2421176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12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4B4FFD2-05FE-65D9-9679-040CE045970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833382" y="1531113"/>
            <a:ext cx="2097620" cy="2097549"/>
          </a:xfrm>
        </p:spPr>
        <p:txBody>
          <a:bodyPr/>
          <a:lstStyle>
            <a:lvl1pPr marL="0" indent="0" algn="l">
              <a:buNone/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GB" dirty="0"/>
              <a:t>Click icon to add image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BE8EA65-ACCF-E132-14EA-D47984479378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0E90677F-2C56-66A8-D316-72ACDE0235F7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3639491" y="1531113"/>
            <a:ext cx="2097620" cy="2097549"/>
          </a:xfrm>
        </p:spPr>
        <p:txBody>
          <a:bodyPr/>
          <a:lstStyle>
            <a:lvl1pPr marL="0" indent="0" algn="l">
              <a:buNone/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GB" dirty="0"/>
              <a:t>Click icon to add image</a:t>
            </a: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1D966FC2-32A5-D9FC-DD56-2D060B20FCD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6445600" y="1531113"/>
            <a:ext cx="2097620" cy="2097549"/>
          </a:xfrm>
        </p:spPr>
        <p:txBody>
          <a:bodyPr/>
          <a:lstStyle>
            <a:lvl1pPr marL="0" indent="0" algn="l">
              <a:buNone/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GB" dirty="0"/>
              <a:t>Click icon to add image</a:t>
            </a:r>
          </a:p>
        </p:txBody>
      </p:sp>
      <p:sp>
        <p:nvSpPr>
          <p:cNvPr id="11" name="Picture Placeholder 3">
            <a:extLst>
              <a:ext uri="{FF2B5EF4-FFF2-40B4-BE49-F238E27FC236}">
                <a16:creationId xmlns:a16="http://schemas.microsoft.com/office/drawing/2014/main" id="{656C54A4-FE57-44D9-6158-5351A3226AD5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9251709" y="1531113"/>
            <a:ext cx="2097620" cy="2097549"/>
          </a:xfrm>
        </p:spPr>
        <p:txBody>
          <a:bodyPr/>
          <a:lstStyle>
            <a:lvl1pPr marL="0" indent="0" algn="l">
              <a:buNone/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GB" dirty="0"/>
              <a:t>Click icon to add image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6FD955B2-638A-B841-6CAD-585714ACD4A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29489" y="6215746"/>
            <a:ext cx="11333019" cy="348151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6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Copywrite or reference here if necessary</a:t>
            </a:r>
          </a:p>
        </p:txBody>
      </p:sp>
    </p:spTree>
    <p:extLst>
      <p:ext uri="{BB962C8B-B14F-4D97-AF65-F5344CB8AC3E}">
        <p14:creationId xmlns:p14="http://schemas.microsoft.com/office/powerpoint/2010/main" val="30891387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E604F516-2B6E-4A1A-8327-1726D32065EB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 bwMode="auto">
          <a:xfrm>
            <a:off x="-9757" y="-6958"/>
            <a:ext cx="10154980" cy="6874897"/>
          </a:xfrm>
          <a:custGeom>
            <a:avLst/>
            <a:gdLst>
              <a:gd name="connsiteX0" fmla="*/ 0 w 6476508"/>
              <a:gd name="connsiteY0" fmla="*/ 0 h 6858000"/>
              <a:gd name="connsiteX1" fmla="*/ 3238254 w 6476508"/>
              <a:gd name="connsiteY1" fmla="*/ 0 h 6858000"/>
              <a:gd name="connsiteX2" fmla="*/ 6476508 w 6476508"/>
              <a:gd name="connsiteY2" fmla="*/ 3429000 h 6858000"/>
              <a:gd name="connsiteX3" fmla="*/ 3238254 w 6476508"/>
              <a:gd name="connsiteY3" fmla="*/ 6858000 h 6858000"/>
              <a:gd name="connsiteX4" fmla="*/ 0 w 6476508"/>
              <a:gd name="connsiteY4" fmla="*/ 6858000 h 6858000"/>
              <a:gd name="connsiteX5" fmla="*/ 0 w 6476508"/>
              <a:gd name="connsiteY5" fmla="*/ 0 h 6858000"/>
              <a:gd name="connsiteX0" fmla="*/ 0 w 10065528"/>
              <a:gd name="connsiteY0" fmla="*/ 22860 h 6858000"/>
              <a:gd name="connsiteX1" fmla="*/ 6827274 w 10065528"/>
              <a:gd name="connsiteY1" fmla="*/ 0 h 6858000"/>
              <a:gd name="connsiteX2" fmla="*/ 10065528 w 10065528"/>
              <a:gd name="connsiteY2" fmla="*/ 3429000 h 6858000"/>
              <a:gd name="connsiteX3" fmla="*/ 6827274 w 10065528"/>
              <a:gd name="connsiteY3" fmla="*/ 6858000 h 6858000"/>
              <a:gd name="connsiteX4" fmla="*/ 3589020 w 10065528"/>
              <a:gd name="connsiteY4" fmla="*/ 6858000 h 6858000"/>
              <a:gd name="connsiteX5" fmla="*/ 0 w 10065528"/>
              <a:gd name="connsiteY5" fmla="*/ 22860 h 6858000"/>
              <a:gd name="connsiteX0" fmla="*/ 0 w 10145041"/>
              <a:gd name="connsiteY0" fmla="*/ 2982 h 6858000"/>
              <a:gd name="connsiteX1" fmla="*/ 6906787 w 10145041"/>
              <a:gd name="connsiteY1" fmla="*/ 0 h 6858000"/>
              <a:gd name="connsiteX2" fmla="*/ 10145041 w 10145041"/>
              <a:gd name="connsiteY2" fmla="*/ 3429000 h 6858000"/>
              <a:gd name="connsiteX3" fmla="*/ 6906787 w 10145041"/>
              <a:gd name="connsiteY3" fmla="*/ 6858000 h 6858000"/>
              <a:gd name="connsiteX4" fmla="*/ 3668533 w 10145041"/>
              <a:gd name="connsiteY4" fmla="*/ 6858000 h 6858000"/>
              <a:gd name="connsiteX5" fmla="*/ 0 w 10145041"/>
              <a:gd name="connsiteY5" fmla="*/ 2982 h 6858000"/>
              <a:gd name="connsiteX0" fmla="*/ 0 w 10145041"/>
              <a:gd name="connsiteY0" fmla="*/ 2982 h 6867939"/>
              <a:gd name="connsiteX1" fmla="*/ 6906787 w 10145041"/>
              <a:gd name="connsiteY1" fmla="*/ 0 h 6867939"/>
              <a:gd name="connsiteX2" fmla="*/ 10145041 w 10145041"/>
              <a:gd name="connsiteY2" fmla="*/ 3429000 h 6867939"/>
              <a:gd name="connsiteX3" fmla="*/ 6906787 w 10145041"/>
              <a:gd name="connsiteY3" fmla="*/ 6858000 h 6867939"/>
              <a:gd name="connsiteX4" fmla="*/ 10933 w 10145041"/>
              <a:gd name="connsiteY4" fmla="*/ 6867939 h 6867939"/>
              <a:gd name="connsiteX5" fmla="*/ 0 w 10145041"/>
              <a:gd name="connsiteY5" fmla="*/ 2982 h 6867939"/>
              <a:gd name="connsiteX0" fmla="*/ 0 w 10154980"/>
              <a:gd name="connsiteY0" fmla="*/ 0 h 6874897"/>
              <a:gd name="connsiteX1" fmla="*/ 6916726 w 10154980"/>
              <a:gd name="connsiteY1" fmla="*/ 6958 h 6874897"/>
              <a:gd name="connsiteX2" fmla="*/ 10154980 w 10154980"/>
              <a:gd name="connsiteY2" fmla="*/ 3435958 h 6874897"/>
              <a:gd name="connsiteX3" fmla="*/ 6916726 w 10154980"/>
              <a:gd name="connsiteY3" fmla="*/ 6864958 h 6874897"/>
              <a:gd name="connsiteX4" fmla="*/ 20872 w 10154980"/>
              <a:gd name="connsiteY4" fmla="*/ 6874897 h 6874897"/>
              <a:gd name="connsiteX5" fmla="*/ 0 w 10154980"/>
              <a:gd name="connsiteY5" fmla="*/ 0 h 6874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154980" h="6874897">
                <a:moveTo>
                  <a:pt x="0" y="0"/>
                </a:moveTo>
                <a:lnTo>
                  <a:pt x="6916726" y="6958"/>
                </a:lnTo>
                <a:cubicBezTo>
                  <a:pt x="8705164" y="6958"/>
                  <a:pt x="10154980" y="1542174"/>
                  <a:pt x="10154980" y="3435958"/>
                </a:cubicBezTo>
                <a:cubicBezTo>
                  <a:pt x="10154980" y="5329742"/>
                  <a:pt x="8705164" y="6864958"/>
                  <a:pt x="6916726" y="6864958"/>
                </a:cubicBezTo>
                <a:lnTo>
                  <a:pt x="20872" y="6874897"/>
                </a:lnTo>
                <a:cubicBezTo>
                  <a:pt x="17228" y="4586578"/>
                  <a:pt x="3644" y="2288319"/>
                  <a:pt x="0" y="0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r>
              <a:rPr lang="en-US"/>
              <a:t>Click icon to add picture</a:t>
            </a:r>
            <a:endParaRPr 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80E0F5D-BFDB-0498-CCE0-7A89C8A820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6762" y="5942869"/>
            <a:ext cx="2097238" cy="760618"/>
          </a:xfrm>
          <a:prstGeom prst="rect">
            <a:avLst/>
          </a:prstGeom>
        </p:spPr>
      </p:pic>
      <p:sp>
        <p:nvSpPr>
          <p:cNvPr id="2" name="Text Placeholder 16">
            <a:extLst>
              <a:ext uri="{FF2B5EF4-FFF2-40B4-BE49-F238E27FC236}">
                <a16:creationId xmlns:a16="http://schemas.microsoft.com/office/drawing/2014/main" id="{605D1619-946F-D91F-5997-6834F51A406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3600" y="3843997"/>
            <a:ext cx="8723162" cy="1794803"/>
          </a:xfrm>
        </p:spPr>
        <p:txBody>
          <a:bodyPr>
            <a:noAutofit/>
          </a:bodyPr>
          <a:lstStyle>
            <a:lvl1pPr marL="0" indent="0">
              <a:buNone/>
              <a:defRPr sz="320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200">
                <a:solidFill>
                  <a:schemeClr val="bg1"/>
                </a:solidFill>
                <a:latin typeface="+mj-lt"/>
              </a:defRPr>
            </a:lvl2pPr>
            <a:lvl3pPr marL="914400" indent="0">
              <a:buNone/>
              <a:defRPr sz="2200">
                <a:solidFill>
                  <a:schemeClr val="bg1"/>
                </a:solidFill>
                <a:latin typeface="+mj-lt"/>
              </a:defRPr>
            </a:lvl3pPr>
            <a:lvl4pPr marL="1371600" indent="0">
              <a:buNone/>
              <a:defRPr sz="2200">
                <a:solidFill>
                  <a:schemeClr val="bg1"/>
                </a:solidFill>
                <a:latin typeface="+mj-lt"/>
              </a:defRPr>
            </a:lvl4pPr>
            <a:lvl5pPr marL="1828800" indent="0">
              <a:buNone/>
              <a:defRPr sz="2200">
                <a:solidFill>
                  <a:schemeClr val="bg1"/>
                </a:solidFill>
                <a:latin typeface="+mj-lt"/>
              </a:defRPr>
            </a:lvl5pPr>
          </a:lstStyle>
          <a:p>
            <a:pPr lvl="0"/>
            <a:r>
              <a:rPr lang="en-US" dirty="0"/>
              <a:t>Click to add subtitle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1ECAC319-E55B-4530-8AA4-5E73F61EDBF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63600" y="783771"/>
            <a:ext cx="8723162" cy="2301743"/>
          </a:xfrm>
        </p:spPr>
        <p:txBody>
          <a:bodyPr anchor="b">
            <a:noAutofit/>
          </a:bodyPr>
          <a:lstStyle>
            <a:lvl1pPr algn="l">
              <a:defRPr sz="4400" b="1" i="0" cap="none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6" name="TextBox 9">
            <a:extLst>
              <a:ext uri="{FF2B5EF4-FFF2-40B4-BE49-F238E27FC236}">
                <a16:creationId xmlns:a16="http://schemas.microsoft.com/office/drawing/2014/main" id="{12203786-03F9-B2BA-725B-5A67271C5C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6248400"/>
            <a:ext cx="4876800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900" dirty="0">
                <a:solidFill>
                  <a:schemeClr val="bg2">
                    <a:lumMod val="75000"/>
                  </a:schemeClr>
                </a:solidFill>
                <a:latin typeface="Poppins" pitchFamily="2" charset="77"/>
                <a:cs typeface="Poppins" pitchFamily="2" charset="77"/>
              </a:rPr>
              <a:t>CONFIDENTIAL</a:t>
            </a:r>
          </a:p>
          <a:p>
            <a:pPr eaLnBrk="1" hangingPunct="1"/>
            <a:r>
              <a:rPr lang="en-US" altLang="en-US" sz="900" dirty="0">
                <a:solidFill>
                  <a:schemeClr val="bg2">
                    <a:lumMod val="75000"/>
                  </a:schemeClr>
                </a:solidFill>
                <a:latin typeface="Poppins" pitchFamily="2" charset="77"/>
                <a:cs typeface="Poppins" pitchFamily="2" charset="77"/>
              </a:rPr>
              <a:t>© Copyright Baker Botts 2023. All Rights Reserved.</a:t>
            </a:r>
          </a:p>
          <a:p>
            <a:pPr eaLnBrk="1" hangingPunct="1"/>
            <a:endParaRPr lang="en-US" altLang="en-US" sz="900" dirty="0">
              <a:solidFill>
                <a:srgbClr val="A6A6A6"/>
              </a:solidFill>
              <a:latin typeface="Poppins" pitchFamily="2" charset="77"/>
              <a:ea typeface="Corbel" panose="020B0503020204020204" pitchFamily="34" charset="0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10297482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B7E76E40-567A-F2F1-8AC5-C6C8F9E4D51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9EA2F83-45DF-6D58-A8EF-2022723B7919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tx1"/>
                </a:solidFill>
                <a:latin typeface="+mn-lt"/>
              </a:rPr>
              <a:pPr algn="r"/>
              <a:t>‹#›</a:t>
            </a:fld>
            <a:endParaRPr lang="en-US" sz="8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F134DB39-D703-7D5C-F554-03357CFEC68B}"/>
              </a:ext>
            </a:extLst>
          </p:cNvPr>
          <p:cNvSpPr/>
          <p:nvPr/>
        </p:nvSpPr>
        <p:spPr>
          <a:xfrm>
            <a:off x="609601" y="1321904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FB8EB70-7376-3677-6B8F-78B7C8FB9AFC}"/>
              </a:ext>
            </a:extLst>
          </p:cNvPr>
          <p:cNvSpPr/>
          <p:nvPr/>
        </p:nvSpPr>
        <p:spPr>
          <a:xfrm>
            <a:off x="609600" y="2314283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31AA238E-134E-C88C-2513-D305DD085B81}"/>
              </a:ext>
            </a:extLst>
          </p:cNvPr>
          <p:cNvSpPr/>
          <p:nvPr/>
        </p:nvSpPr>
        <p:spPr>
          <a:xfrm>
            <a:off x="609600" y="3306662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C62016C6-C2B9-207B-2CF4-4BCD42C932A1}"/>
              </a:ext>
            </a:extLst>
          </p:cNvPr>
          <p:cNvSpPr/>
          <p:nvPr/>
        </p:nvSpPr>
        <p:spPr>
          <a:xfrm>
            <a:off x="609600" y="4299041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62FCE5A2-8BDF-4E15-4606-C1E5B27DA999}"/>
              </a:ext>
            </a:extLst>
          </p:cNvPr>
          <p:cNvSpPr/>
          <p:nvPr/>
        </p:nvSpPr>
        <p:spPr>
          <a:xfrm>
            <a:off x="609600" y="5291419"/>
            <a:ext cx="4956312" cy="776491"/>
          </a:xfrm>
          <a:prstGeom prst="roundRect">
            <a:avLst>
              <a:gd name="adj" fmla="val 26744"/>
            </a:avLst>
          </a:prstGeom>
          <a:solidFill>
            <a:srgbClr val="F1AC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BECBCC6C-FC7D-FF68-01D5-734A206D78DF}"/>
              </a:ext>
            </a:extLst>
          </p:cNvPr>
          <p:cNvSpPr/>
          <p:nvPr/>
        </p:nvSpPr>
        <p:spPr>
          <a:xfrm>
            <a:off x="6626087" y="1321904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74023720-1D96-9396-100D-F8BEFB22D119}"/>
              </a:ext>
            </a:extLst>
          </p:cNvPr>
          <p:cNvSpPr/>
          <p:nvPr/>
        </p:nvSpPr>
        <p:spPr>
          <a:xfrm>
            <a:off x="6626085" y="2314283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B0CBC96D-9A91-6FDA-1831-09659607C8FD}"/>
              </a:ext>
            </a:extLst>
          </p:cNvPr>
          <p:cNvSpPr/>
          <p:nvPr/>
        </p:nvSpPr>
        <p:spPr>
          <a:xfrm>
            <a:off x="6626085" y="3306662"/>
            <a:ext cx="4956312" cy="776491"/>
          </a:xfrm>
          <a:prstGeom prst="roundRect">
            <a:avLst>
              <a:gd name="adj" fmla="val 26744"/>
            </a:avLst>
          </a:prstGeom>
          <a:solidFill>
            <a:srgbClr val="7A66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6AA104B7-10F0-0B6D-D1FC-F5F319689241}"/>
              </a:ext>
            </a:extLst>
          </p:cNvPr>
          <p:cNvSpPr/>
          <p:nvPr/>
        </p:nvSpPr>
        <p:spPr>
          <a:xfrm>
            <a:off x="6626085" y="4299041"/>
            <a:ext cx="4956312" cy="776491"/>
          </a:xfrm>
          <a:prstGeom prst="roundRect">
            <a:avLst>
              <a:gd name="adj" fmla="val 26744"/>
            </a:avLst>
          </a:prstGeom>
          <a:solidFill>
            <a:srgbClr val="9E8F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B906F1A0-6452-9BB4-D5A8-7861334EACF7}"/>
              </a:ext>
            </a:extLst>
          </p:cNvPr>
          <p:cNvSpPr/>
          <p:nvPr/>
        </p:nvSpPr>
        <p:spPr>
          <a:xfrm>
            <a:off x="6626085" y="5291419"/>
            <a:ext cx="4956312" cy="776491"/>
          </a:xfrm>
          <a:prstGeom prst="roundRect">
            <a:avLst>
              <a:gd name="adj" fmla="val 26744"/>
            </a:avLst>
          </a:prstGeom>
          <a:solidFill>
            <a:srgbClr val="6DB2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865043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5AA2108D-5CE2-63DA-CE7F-10F8981AC4E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8886598-04E6-5641-9587-2F538472CC3F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smtClean="0">
                <a:solidFill>
                  <a:schemeClr val="bg1"/>
                </a:solidFill>
                <a:latin typeface="+mn-lt"/>
              </a:rPr>
              <a:pPr algn="r"/>
              <a:t>‹#›</a:t>
            </a:fld>
            <a:endParaRPr lang="en-US" sz="80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896CADA-B55E-746D-60F6-AAFE4AE11658}"/>
              </a:ext>
            </a:extLst>
          </p:cNvPr>
          <p:cNvSpPr/>
          <p:nvPr/>
        </p:nvSpPr>
        <p:spPr>
          <a:xfrm>
            <a:off x="609601" y="1321904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EA02425-A08F-134A-7B59-2CD334440BCD}"/>
              </a:ext>
            </a:extLst>
          </p:cNvPr>
          <p:cNvSpPr/>
          <p:nvPr/>
        </p:nvSpPr>
        <p:spPr>
          <a:xfrm>
            <a:off x="609600" y="2314283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CB3E8ED0-EBD1-F2AC-37B4-88501C55098A}"/>
              </a:ext>
            </a:extLst>
          </p:cNvPr>
          <p:cNvSpPr/>
          <p:nvPr/>
        </p:nvSpPr>
        <p:spPr>
          <a:xfrm>
            <a:off x="609600" y="3306662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FAE9BDE1-DF65-6092-66DC-503734FE545A}"/>
              </a:ext>
            </a:extLst>
          </p:cNvPr>
          <p:cNvSpPr/>
          <p:nvPr/>
        </p:nvSpPr>
        <p:spPr>
          <a:xfrm>
            <a:off x="609600" y="4299041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13470631-FB5D-BED4-13E0-AED17ED96BEC}"/>
              </a:ext>
            </a:extLst>
          </p:cNvPr>
          <p:cNvSpPr/>
          <p:nvPr/>
        </p:nvSpPr>
        <p:spPr>
          <a:xfrm>
            <a:off x="609600" y="5291419"/>
            <a:ext cx="4956312" cy="776491"/>
          </a:xfrm>
          <a:prstGeom prst="roundRect">
            <a:avLst>
              <a:gd name="adj" fmla="val 26744"/>
            </a:avLst>
          </a:prstGeom>
          <a:solidFill>
            <a:srgbClr val="F1AC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8A2F9393-1827-F7B3-85A8-C80F1E601D60}"/>
              </a:ext>
            </a:extLst>
          </p:cNvPr>
          <p:cNvSpPr/>
          <p:nvPr/>
        </p:nvSpPr>
        <p:spPr>
          <a:xfrm>
            <a:off x="6626087" y="1321904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BEB140F7-9D3D-DA92-B744-C25D24E1EC80}"/>
              </a:ext>
            </a:extLst>
          </p:cNvPr>
          <p:cNvSpPr/>
          <p:nvPr/>
        </p:nvSpPr>
        <p:spPr>
          <a:xfrm>
            <a:off x="6626085" y="2314283"/>
            <a:ext cx="4956312" cy="776491"/>
          </a:xfrm>
          <a:prstGeom prst="roundRect">
            <a:avLst>
              <a:gd name="adj" fmla="val 26744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CFD8D6EB-7266-1129-99A7-025438079AB5}"/>
              </a:ext>
            </a:extLst>
          </p:cNvPr>
          <p:cNvSpPr/>
          <p:nvPr/>
        </p:nvSpPr>
        <p:spPr>
          <a:xfrm>
            <a:off x="6626085" y="3306662"/>
            <a:ext cx="4956312" cy="776491"/>
          </a:xfrm>
          <a:prstGeom prst="roundRect">
            <a:avLst>
              <a:gd name="adj" fmla="val 26744"/>
            </a:avLst>
          </a:prstGeom>
          <a:solidFill>
            <a:srgbClr val="7A66A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A43A4CF1-D5B0-B218-DF41-CDE22049CF55}"/>
              </a:ext>
            </a:extLst>
          </p:cNvPr>
          <p:cNvSpPr/>
          <p:nvPr/>
        </p:nvSpPr>
        <p:spPr>
          <a:xfrm>
            <a:off x="6626085" y="4299041"/>
            <a:ext cx="4956312" cy="776491"/>
          </a:xfrm>
          <a:prstGeom prst="roundRect">
            <a:avLst>
              <a:gd name="adj" fmla="val 26744"/>
            </a:avLst>
          </a:prstGeom>
          <a:solidFill>
            <a:srgbClr val="9E8F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13F29B1-6477-3D29-B6D0-24ECACBFABD2}"/>
              </a:ext>
            </a:extLst>
          </p:cNvPr>
          <p:cNvSpPr/>
          <p:nvPr/>
        </p:nvSpPr>
        <p:spPr>
          <a:xfrm>
            <a:off x="6626085" y="5291419"/>
            <a:ext cx="4956312" cy="776491"/>
          </a:xfrm>
          <a:prstGeom prst="roundRect">
            <a:avLst>
              <a:gd name="adj" fmla="val 26744"/>
            </a:avLst>
          </a:prstGeom>
          <a:solidFill>
            <a:srgbClr val="6DB2E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46233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_study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DDDEC530-6D2A-29AA-8B15-8157234D73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20297" y="1214438"/>
            <a:ext cx="4750792" cy="479547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200" b="1" i="0">
                <a:solidFill>
                  <a:schemeClr val="accent6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20CA3A4E-1D8A-689A-3EEC-94085BAFB97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20297" y="1682515"/>
            <a:ext cx="4750792" cy="4739460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1200"/>
              </a:spcBef>
              <a:buNone/>
              <a:defRPr sz="10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C22A5E88-075B-AF96-BAA0-226EABB7044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7675" y="436025"/>
            <a:ext cx="5648325" cy="587375"/>
          </a:xfrm>
        </p:spPr>
        <p:txBody>
          <a:bodyPr anchor="t">
            <a:noAutofit/>
          </a:bodyPr>
          <a:lstStyle>
            <a:lvl1pPr algn="l">
              <a:defRPr sz="28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GB" dirty="0"/>
              <a:t>Case study title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623133C-2545-5983-FE98-A5149CB0D076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 bwMode="auto">
          <a:xfrm>
            <a:off x="5710731" y="-5864"/>
            <a:ext cx="6489040" cy="6867927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0 w 10000"/>
              <a:gd name="connsiteY4" fmla="*/ 0 h 10000"/>
              <a:gd name="connsiteX0" fmla="*/ 19 w 10019"/>
              <a:gd name="connsiteY0" fmla="*/ 0 h 10000"/>
              <a:gd name="connsiteX1" fmla="*/ 10019 w 10019"/>
              <a:gd name="connsiteY1" fmla="*/ 0 h 10000"/>
              <a:gd name="connsiteX2" fmla="*/ 10019 w 10019"/>
              <a:gd name="connsiteY2" fmla="*/ 10000 h 10000"/>
              <a:gd name="connsiteX3" fmla="*/ 19 w 10019"/>
              <a:gd name="connsiteY3" fmla="*/ 10000 h 10000"/>
              <a:gd name="connsiteX4" fmla="*/ 0 w 10019"/>
              <a:gd name="connsiteY4" fmla="*/ 5132 h 10000"/>
              <a:gd name="connsiteX5" fmla="*/ 19 w 10019"/>
              <a:gd name="connsiteY5" fmla="*/ 0 h 10000"/>
              <a:gd name="connsiteX0" fmla="*/ 2697 w 10019"/>
              <a:gd name="connsiteY0" fmla="*/ 0 h 10012"/>
              <a:gd name="connsiteX1" fmla="*/ 10019 w 10019"/>
              <a:gd name="connsiteY1" fmla="*/ 12 h 10012"/>
              <a:gd name="connsiteX2" fmla="*/ 10019 w 10019"/>
              <a:gd name="connsiteY2" fmla="*/ 10012 h 10012"/>
              <a:gd name="connsiteX3" fmla="*/ 19 w 10019"/>
              <a:gd name="connsiteY3" fmla="*/ 10012 h 10012"/>
              <a:gd name="connsiteX4" fmla="*/ 0 w 10019"/>
              <a:gd name="connsiteY4" fmla="*/ 5144 h 10012"/>
              <a:gd name="connsiteX5" fmla="*/ 2697 w 10019"/>
              <a:gd name="connsiteY5" fmla="*/ 0 h 10012"/>
              <a:gd name="connsiteX0" fmla="*/ 2697 w 10019"/>
              <a:gd name="connsiteY0" fmla="*/ 0 h 10012"/>
              <a:gd name="connsiteX1" fmla="*/ 10019 w 10019"/>
              <a:gd name="connsiteY1" fmla="*/ 12 h 10012"/>
              <a:gd name="connsiteX2" fmla="*/ 10019 w 10019"/>
              <a:gd name="connsiteY2" fmla="*/ 10012 h 10012"/>
              <a:gd name="connsiteX3" fmla="*/ 2671 w 10019"/>
              <a:gd name="connsiteY3" fmla="*/ 10012 h 10012"/>
              <a:gd name="connsiteX4" fmla="*/ 0 w 10019"/>
              <a:gd name="connsiteY4" fmla="*/ 5144 h 10012"/>
              <a:gd name="connsiteX5" fmla="*/ 2697 w 10019"/>
              <a:gd name="connsiteY5" fmla="*/ 0 h 10012"/>
              <a:gd name="connsiteX0" fmla="*/ 2718 w 10040"/>
              <a:gd name="connsiteY0" fmla="*/ 0 h 10012"/>
              <a:gd name="connsiteX1" fmla="*/ 10040 w 10040"/>
              <a:gd name="connsiteY1" fmla="*/ 12 h 10012"/>
              <a:gd name="connsiteX2" fmla="*/ 10040 w 10040"/>
              <a:gd name="connsiteY2" fmla="*/ 10012 h 10012"/>
              <a:gd name="connsiteX3" fmla="*/ 2692 w 10040"/>
              <a:gd name="connsiteY3" fmla="*/ 10012 h 10012"/>
              <a:gd name="connsiteX4" fmla="*/ 0 w 10040"/>
              <a:gd name="connsiteY4" fmla="*/ 5025 h 10012"/>
              <a:gd name="connsiteX5" fmla="*/ 2718 w 10040"/>
              <a:gd name="connsiteY5" fmla="*/ 0 h 10012"/>
              <a:gd name="connsiteX0" fmla="*/ 2718 w 10040"/>
              <a:gd name="connsiteY0" fmla="*/ 0 h 10012"/>
              <a:gd name="connsiteX1" fmla="*/ 10040 w 10040"/>
              <a:gd name="connsiteY1" fmla="*/ 12 h 10012"/>
              <a:gd name="connsiteX2" fmla="*/ 10040 w 10040"/>
              <a:gd name="connsiteY2" fmla="*/ 10012 h 10012"/>
              <a:gd name="connsiteX3" fmla="*/ 2692 w 10040"/>
              <a:gd name="connsiteY3" fmla="*/ 10012 h 10012"/>
              <a:gd name="connsiteX4" fmla="*/ 0 w 10040"/>
              <a:gd name="connsiteY4" fmla="*/ 5025 h 10012"/>
              <a:gd name="connsiteX5" fmla="*/ 2718 w 10040"/>
              <a:gd name="connsiteY5" fmla="*/ 0 h 10012"/>
              <a:gd name="connsiteX0" fmla="*/ 2718 w 10040"/>
              <a:gd name="connsiteY0" fmla="*/ 29 h 10041"/>
              <a:gd name="connsiteX1" fmla="*/ 10040 w 10040"/>
              <a:gd name="connsiteY1" fmla="*/ 41 h 10041"/>
              <a:gd name="connsiteX2" fmla="*/ 10040 w 10040"/>
              <a:gd name="connsiteY2" fmla="*/ 10041 h 10041"/>
              <a:gd name="connsiteX3" fmla="*/ 2692 w 10040"/>
              <a:gd name="connsiteY3" fmla="*/ 10041 h 10041"/>
              <a:gd name="connsiteX4" fmla="*/ 0 w 10040"/>
              <a:gd name="connsiteY4" fmla="*/ 5054 h 10041"/>
              <a:gd name="connsiteX5" fmla="*/ 2718 w 10040"/>
              <a:gd name="connsiteY5" fmla="*/ 29 h 10041"/>
              <a:gd name="connsiteX0" fmla="*/ 2718 w 10040"/>
              <a:gd name="connsiteY0" fmla="*/ 29 h 10041"/>
              <a:gd name="connsiteX1" fmla="*/ 10040 w 10040"/>
              <a:gd name="connsiteY1" fmla="*/ 41 h 10041"/>
              <a:gd name="connsiteX2" fmla="*/ 10040 w 10040"/>
              <a:gd name="connsiteY2" fmla="*/ 10041 h 10041"/>
              <a:gd name="connsiteX3" fmla="*/ 2692 w 10040"/>
              <a:gd name="connsiteY3" fmla="*/ 10041 h 10041"/>
              <a:gd name="connsiteX4" fmla="*/ 0 w 10040"/>
              <a:gd name="connsiteY4" fmla="*/ 5054 h 10041"/>
              <a:gd name="connsiteX5" fmla="*/ 2718 w 10040"/>
              <a:gd name="connsiteY5" fmla="*/ 29 h 10041"/>
              <a:gd name="connsiteX0" fmla="*/ 2718 w 10040"/>
              <a:gd name="connsiteY0" fmla="*/ 29 h 10089"/>
              <a:gd name="connsiteX1" fmla="*/ 10040 w 10040"/>
              <a:gd name="connsiteY1" fmla="*/ 41 h 10089"/>
              <a:gd name="connsiteX2" fmla="*/ 10040 w 10040"/>
              <a:gd name="connsiteY2" fmla="*/ 10041 h 10089"/>
              <a:gd name="connsiteX3" fmla="*/ 2692 w 10040"/>
              <a:gd name="connsiteY3" fmla="*/ 10041 h 10089"/>
              <a:gd name="connsiteX4" fmla="*/ 0 w 10040"/>
              <a:gd name="connsiteY4" fmla="*/ 5054 h 10089"/>
              <a:gd name="connsiteX5" fmla="*/ 2718 w 10040"/>
              <a:gd name="connsiteY5" fmla="*/ 29 h 10089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12"/>
              <a:gd name="connsiteX1" fmla="*/ 10040 w 10040"/>
              <a:gd name="connsiteY1" fmla="*/ 12 h 10012"/>
              <a:gd name="connsiteX2" fmla="*/ 10040 w 10040"/>
              <a:gd name="connsiteY2" fmla="*/ 10012 h 10012"/>
              <a:gd name="connsiteX3" fmla="*/ 2692 w 10040"/>
              <a:gd name="connsiteY3" fmla="*/ 10012 h 10012"/>
              <a:gd name="connsiteX4" fmla="*/ 0 w 10040"/>
              <a:gd name="connsiteY4" fmla="*/ 5025 h 10012"/>
              <a:gd name="connsiteX5" fmla="*/ 2718 w 10040"/>
              <a:gd name="connsiteY5" fmla="*/ 0 h 10012"/>
              <a:gd name="connsiteX0" fmla="*/ 2718 w 10040"/>
              <a:gd name="connsiteY0" fmla="*/ 0 h 10012"/>
              <a:gd name="connsiteX1" fmla="*/ 10040 w 10040"/>
              <a:gd name="connsiteY1" fmla="*/ 12 h 10012"/>
              <a:gd name="connsiteX2" fmla="*/ 10040 w 10040"/>
              <a:gd name="connsiteY2" fmla="*/ 10012 h 10012"/>
              <a:gd name="connsiteX3" fmla="*/ 2692 w 10040"/>
              <a:gd name="connsiteY3" fmla="*/ 10012 h 10012"/>
              <a:gd name="connsiteX4" fmla="*/ 0 w 10040"/>
              <a:gd name="connsiteY4" fmla="*/ 5025 h 10012"/>
              <a:gd name="connsiteX5" fmla="*/ 2718 w 10040"/>
              <a:gd name="connsiteY5" fmla="*/ 0 h 10012"/>
              <a:gd name="connsiteX0" fmla="*/ 2655 w 9977"/>
              <a:gd name="connsiteY0" fmla="*/ 0 h 10012"/>
              <a:gd name="connsiteX1" fmla="*/ 9977 w 9977"/>
              <a:gd name="connsiteY1" fmla="*/ 12 h 10012"/>
              <a:gd name="connsiteX2" fmla="*/ 9977 w 9977"/>
              <a:gd name="connsiteY2" fmla="*/ 10012 h 10012"/>
              <a:gd name="connsiteX3" fmla="*/ 2629 w 9977"/>
              <a:gd name="connsiteY3" fmla="*/ 10012 h 10012"/>
              <a:gd name="connsiteX4" fmla="*/ 0 w 9977"/>
              <a:gd name="connsiteY4" fmla="*/ 5025 h 10012"/>
              <a:gd name="connsiteX5" fmla="*/ 2655 w 9977"/>
              <a:gd name="connsiteY5" fmla="*/ 0 h 10012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2"/>
              <a:gd name="connsiteX1" fmla="*/ 10051 w 10051"/>
              <a:gd name="connsiteY1" fmla="*/ 12 h 10002"/>
              <a:gd name="connsiteX2" fmla="*/ 10051 w 10051"/>
              <a:gd name="connsiteY2" fmla="*/ 10000 h 10002"/>
              <a:gd name="connsiteX3" fmla="*/ 2686 w 10051"/>
              <a:gd name="connsiteY3" fmla="*/ 10000 h 10002"/>
              <a:gd name="connsiteX4" fmla="*/ 0 w 10051"/>
              <a:gd name="connsiteY4" fmla="*/ 5031 h 10002"/>
              <a:gd name="connsiteX5" fmla="*/ 2712 w 10051"/>
              <a:gd name="connsiteY5" fmla="*/ 0 h 10002"/>
              <a:gd name="connsiteX0" fmla="*/ 2800 w 10051"/>
              <a:gd name="connsiteY0" fmla="*/ 0 h 10058"/>
              <a:gd name="connsiteX1" fmla="*/ 10051 w 10051"/>
              <a:gd name="connsiteY1" fmla="*/ 68 h 10058"/>
              <a:gd name="connsiteX2" fmla="*/ 10051 w 10051"/>
              <a:gd name="connsiteY2" fmla="*/ 10056 h 10058"/>
              <a:gd name="connsiteX3" fmla="*/ 2686 w 10051"/>
              <a:gd name="connsiteY3" fmla="*/ 10056 h 10058"/>
              <a:gd name="connsiteX4" fmla="*/ 0 w 10051"/>
              <a:gd name="connsiteY4" fmla="*/ 5087 h 10058"/>
              <a:gd name="connsiteX5" fmla="*/ 2800 w 10051"/>
              <a:gd name="connsiteY5" fmla="*/ 0 h 10058"/>
              <a:gd name="connsiteX0" fmla="*/ 2800 w 10051"/>
              <a:gd name="connsiteY0" fmla="*/ 20 h 10078"/>
              <a:gd name="connsiteX1" fmla="*/ 10051 w 10051"/>
              <a:gd name="connsiteY1" fmla="*/ 88 h 10078"/>
              <a:gd name="connsiteX2" fmla="*/ 10051 w 10051"/>
              <a:gd name="connsiteY2" fmla="*/ 10076 h 10078"/>
              <a:gd name="connsiteX3" fmla="*/ 2686 w 10051"/>
              <a:gd name="connsiteY3" fmla="*/ 10076 h 10078"/>
              <a:gd name="connsiteX4" fmla="*/ 0 w 10051"/>
              <a:gd name="connsiteY4" fmla="*/ 5107 h 10078"/>
              <a:gd name="connsiteX5" fmla="*/ 2800 w 10051"/>
              <a:gd name="connsiteY5" fmla="*/ 20 h 10078"/>
              <a:gd name="connsiteX0" fmla="*/ 2800 w 10051"/>
              <a:gd name="connsiteY0" fmla="*/ 20 h 10076"/>
              <a:gd name="connsiteX1" fmla="*/ 10051 w 10051"/>
              <a:gd name="connsiteY1" fmla="*/ 88 h 10076"/>
              <a:gd name="connsiteX2" fmla="*/ 10051 w 10051"/>
              <a:gd name="connsiteY2" fmla="*/ 10076 h 10076"/>
              <a:gd name="connsiteX3" fmla="*/ 2686 w 10051"/>
              <a:gd name="connsiteY3" fmla="*/ 10020 h 10076"/>
              <a:gd name="connsiteX4" fmla="*/ 0 w 10051"/>
              <a:gd name="connsiteY4" fmla="*/ 5107 h 10076"/>
              <a:gd name="connsiteX5" fmla="*/ 2800 w 10051"/>
              <a:gd name="connsiteY5" fmla="*/ 20 h 10076"/>
              <a:gd name="connsiteX0" fmla="*/ 2800 w 10051"/>
              <a:gd name="connsiteY0" fmla="*/ 10 h 10066"/>
              <a:gd name="connsiteX1" fmla="*/ 10051 w 10051"/>
              <a:gd name="connsiteY1" fmla="*/ 78 h 10066"/>
              <a:gd name="connsiteX2" fmla="*/ 10051 w 10051"/>
              <a:gd name="connsiteY2" fmla="*/ 10066 h 10066"/>
              <a:gd name="connsiteX3" fmla="*/ 2686 w 10051"/>
              <a:gd name="connsiteY3" fmla="*/ 10010 h 10066"/>
              <a:gd name="connsiteX4" fmla="*/ 0 w 10051"/>
              <a:gd name="connsiteY4" fmla="*/ 5097 h 10066"/>
              <a:gd name="connsiteX5" fmla="*/ 2800 w 10051"/>
              <a:gd name="connsiteY5" fmla="*/ 10 h 10066"/>
              <a:gd name="connsiteX0" fmla="*/ 2800 w 10051"/>
              <a:gd name="connsiteY0" fmla="*/ 10 h 10066"/>
              <a:gd name="connsiteX1" fmla="*/ 10051 w 10051"/>
              <a:gd name="connsiteY1" fmla="*/ 78 h 10066"/>
              <a:gd name="connsiteX2" fmla="*/ 10051 w 10051"/>
              <a:gd name="connsiteY2" fmla="*/ 10066 h 10066"/>
              <a:gd name="connsiteX3" fmla="*/ 2686 w 10051"/>
              <a:gd name="connsiteY3" fmla="*/ 10010 h 10066"/>
              <a:gd name="connsiteX4" fmla="*/ 0 w 10051"/>
              <a:gd name="connsiteY4" fmla="*/ 5097 h 10066"/>
              <a:gd name="connsiteX5" fmla="*/ 2800 w 10051"/>
              <a:gd name="connsiteY5" fmla="*/ 10 h 10066"/>
              <a:gd name="connsiteX0" fmla="*/ 2800 w 10051"/>
              <a:gd name="connsiteY0" fmla="*/ 10 h 10066"/>
              <a:gd name="connsiteX1" fmla="*/ 10051 w 10051"/>
              <a:gd name="connsiteY1" fmla="*/ 78 h 10066"/>
              <a:gd name="connsiteX2" fmla="*/ 10051 w 10051"/>
              <a:gd name="connsiteY2" fmla="*/ 10066 h 10066"/>
              <a:gd name="connsiteX3" fmla="*/ 2686 w 10051"/>
              <a:gd name="connsiteY3" fmla="*/ 10010 h 10066"/>
              <a:gd name="connsiteX4" fmla="*/ 0 w 10051"/>
              <a:gd name="connsiteY4" fmla="*/ 5097 h 10066"/>
              <a:gd name="connsiteX5" fmla="*/ 2800 w 10051"/>
              <a:gd name="connsiteY5" fmla="*/ 10 h 10066"/>
              <a:gd name="connsiteX0" fmla="*/ 2800 w 10051"/>
              <a:gd name="connsiteY0" fmla="*/ 10 h 10066"/>
              <a:gd name="connsiteX1" fmla="*/ 10051 w 10051"/>
              <a:gd name="connsiteY1" fmla="*/ 78 h 10066"/>
              <a:gd name="connsiteX2" fmla="*/ 10051 w 10051"/>
              <a:gd name="connsiteY2" fmla="*/ 10066 h 10066"/>
              <a:gd name="connsiteX3" fmla="*/ 2686 w 10051"/>
              <a:gd name="connsiteY3" fmla="*/ 10010 h 10066"/>
              <a:gd name="connsiteX4" fmla="*/ 0 w 10051"/>
              <a:gd name="connsiteY4" fmla="*/ 5097 h 10066"/>
              <a:gd name="connsiteX5" fmla="*/ 2800 w 10051"/>
              <a:gd name="connsiteY5" fmla="*/ 10 h 10066"/>
              <a:gd name="connsiteX0" fmla="*/ 2800 w 10051"/>
              <a:gd name="connsiteY0" fmla="*/ 10 h 10066"/>
              <a:gd name="connsiteX1" fmla="*/ 10051 w 10051"/>
              <a:gd name="connsiteY1" fmla="*/ 78 h 10066"/>
              <a:gd name="connsiteX2" fmla="*/ 10051 w 10051"/>
              <a:gd name="connsiteY2" fmla="*/ 10066 h 10066"/>
              <a:gd name="connsiteX3" fmla="*/ 2686 w 10051"/>
              <a:gd name="connsiteY3" fmla="*/ 10010 h 10066"/>
              <a:gd name="connsiteX4" fmla="*/ 0 w 10051"/>
              <a:gd name="connsiteY4" fmla="*/ 5097 h 10066"/>
              <a:gd name="connsiteX5" fmla="*/ 2800 w 10051"/>
              <a:gd name="connsiteY5" fmla="*/ 10 h 10066"/>
              <a:gd name="connsiteX0" fmla="*/ 2800 w 10051"/>
              <a:gd name="connsiteY0" fmla="*/ 8 h 10064"/>
              <a:gd name="connsiteX1" fmla="*/ 10051 w 10051"/>
              <a:gd name="connsiteY1" fmla="*/ 76 h 10064"/>
              <a:gd name="connsiteX2" fmla="*/ 10051 w 10051"/>
              <a:gd name="connsiteY2" fmla="*/ 10064 h 10064"/>
              <a:gd name="connsiteX3" fmla="*/ 2686 w 10051"/>
              <a:gd name="connsiteY3" fmla="*/ 10008 h 10064"/>
              <a:gd name="connsiteX4" fmla="*/ 0 w 10051"/>
              <a:gd name="connsiteY4" fmla="*/ 5095 h 10064"/>
              <a:gd name="connsiteX5" fmla="*/ 2800 w 10051"/>
              <a:gd name="connsiteY5" fmla="*/ 8 h 10064"/>
              <a:gd name="connsiteX0" fmla="*/ 2800 w 10051"/>
              <a:gd name="connsiteY0" fmla="*/ 8 h 10064"/>
              <a:gd name="connsiteX1" fmla="*/ 10051 w 10051"/>
              <a:gd name="connsiteY1" fmla="*/ 76 h 10064"/>
              <a:gd name="connsiteX2" fmla="*/ 10051 w 10051"/>
              <a:gd name="connsiteY2" fmla="*/ 10064 h 10064"/>
              <a:gd name="connsiteX3" fmla="*/ 2686 w 10051"/>
              <a:gd name="connsiteY3" fmla="*/ 10008 h 10064"/>
              <a:gd name="connsiteX4" fmla="*/ 0 w 10051"/>
              <a:gd name="connsiteY4" fmla="*/ 5095 h 10064"/>
              <a:gd name="connsiteX5" fmla="*/ 2800 w 10051"/>
              <a:gd name="connsiteY5" fmla="*/ 8 h 10064"/>
              <a:gd name="connsiteX0" fmla="*/ 2800 w 10051"/>
              <a:gd name="connsiteY0" fmla="*/ 8 h 10064"/>
              <a:gd name="connsiteX1" fmla="*/ 10051 w 10051"/>
              <a:gd name="connsiteY1" fmla="*/ 76 h 10064"/>
              <a:gd name="connsiteX2" fmla="*/ 10051 w 10051"/>
              <a:gd name="connsiteY2" fmla="*/ 10064 h 10064"/>
              <a:gd name="connsiteX3" fmla="*/ 2686 w 10051"/>
              <a:gd name="connsiteY3" fmla="*/ 10008 h 10064"/>
              <a:gd name="connsiteX4" fmla="*/ 0 w 10051"/>
              <a:gd name="connsiteY4" fmla="*/ 5095 h 10064"/>
              <a:gd name="connsiteX5" fmla="*/ 2800 w 10051"/>
              <a:gd name="connsiteY5" fmla="*/ 8 h 10064"/>
              <a:gd name="connsiteX0" fmla="*/ 2800 w 10051"/>
              <a:gd name="connsiteY0" fmla="*/ 8 h 10064"/>
              <a:gd name="connsiteX1" fmla="*/ 10051 w 10051"/>
              <a:gd name="connsiteY1" fmla="*/ 76 h 10064"/>
              <a:gd name="connsiteX2" fmla="*/ 10051 w 10051"/>
              <a:gd name="connsiteY2" fmla="*/ 10064 h 10064"/>
              <a:gd name="connsiteX3" fmla="*/ 2686 w 10051"/>
              <a:gd name="connsiteY3" fmla="*/ 10008 h 10064"/>
              <a:gd name="connsiteX4" fmla="*/ 0 w 10051"/>
              <a:gd name="connsiteY4" fmla="*/ 5095 h 10064"/>
              <a:gd name="connsiteX5" fmla="*/ 2800 w 10051"/>
              <a:gd name="connsiteY5" fmla="*/ 8 h 10064"/>
              <a:gd name="connsiteX0" fmla="*/ 2760 w 10011"/>
              <a:gd name="connsiteY0" fmla="*/ 8 h 10064"/>
              <a:gd name="connsiteX1" fmla="*/ 10011 w 10011"/>
              <a:gd name="connsiteY1" fmla="*/ 76 h 10064"/>
              <a:gd name="connsiteX2" fmla="*/ 10011 w 10011"/>
              <a:gd name="connsiteY2" fmla="*/ 10064 h 10064"/>
              <a:gd name="connsiteX3" fmla="*/ 2646 w 10011"/>
              <a:gd name="connsiteY3" fmla="*/ 10008 h 10064"/>
              <a:gd name="connsiteX4" fmla="*/ 0 w 10011"/>
              <a:gd name="connsiteY4" fmla="*/ 5114 h 10064"/>
              <a:gd name="connsiteX5" fmla="*/ 2760 w 10011"/>
              <a:gd name="connsiteY5" fmla="*/ 8 h 10064"/>
              <a:gd name="connsiteX0" fmla="*/ 2619 w 9870"/>
              <a:gd name="connsiteY0" fmla="*/ 8 h 10064"/>
              <a:gd name="connsiteX1" fmla="*/ 9870 w 9870"/>
              <a:gd name="connsiteY1" fmla="*/ 76 h 10064"/>
              <a:gd name="connsiteX2" fmla="*/ 9870 w 9870"/>
              <a:gd name="connsiteY2" fmla="*/ 10064 h 10064"/>
              <a:gd name="connsiteX3" fmla="*/ 2505 w 9870"/>
              <a:gd name="connsiteY3" fmla="*/ 10008 h 10064"/>
              <a:gd name="connsiteX4" fmla="*/ 0 w 9870"/>
              <a:gd name="connsiteY4" fmla="*/ 5095 h 10064"/>
              <a:gd name="connsiteX5" fmla="*/ 2619 w 9870"/>
              <a:gd name="connsiteY5" fmla="*/ 8 h 10064"/>
              <a:gd name="connsiteX0" fmla="*/ 2653 w 10000"/>
              <a:gd name="connsiteY0" fmla="*/ 0 h 9992"/>
              <a:gd name="connsiteX1" fmla="*/ 10000 w 10000"/>
              <a:gd name="connsiteY1" fmla="*/ 68 h 9992"/>
              <a:gd name="connsiteX2" fmla="*/ 10000 w 10000"/>
              <a:gd name="connsiteY2" fmla="*/ 9992 h 9992"/>
              <a:gd name="connsiteX3" fmla="*/ 2538 w 10000"/>
              <a:gd name="connsiteY3" fmla="*/ 9936 h 9992"/>
              <a:gd name="connsiteX4" fmla="*/ 0 w 10000"/>
              <a:gd name="connsiteY4" fmla="*/ 5055 h 9992"/>
              <a:gd name="connsiteX5" fmla="*/ 2653 w 10000"/>
              <a:gd name="connsiteY5" fmla="*/ 0 h 9992"/>
              <a:gd name="connsiteX0" fmla="*/ 2653 w 10000"/>
              <a:gd name="connsiteY0" fmla="*/ 0 h 10000"/>
              <a:gd name="connsiteX1" fmla="*/ 10000 w 10000"/>
              <a:gd name="connsiteY1" fmla="*/ 68 h 10000"/>
              <a:gd name="connsiteX2" fmla="*/ 10000 w 10000"/>
              <a:gd name="connsiteY2" fmla="*/ 10000 h 10000"/>
              <a:gd name="connsiteX3" fmla="*/ 2681 w 10000"/>
              <a:gd name="connsiteY3" fmla="*/ 9963 h 10000"/>
              <a:gd name="connsiteX4" fmla="*/ 0 w 10000"/>
              <a:gd name="connsiteY4" fmla="*/ 5059 h 10000"/>
              <a:gd name="connsiteX5" fmla="*/ 2653 w 10000"/>
              <a:gd name="connsiteY5" fmla="*/ 0 h 10000"/>
              <a:gd name="connsiteX0" fmla="*/ 2653 w 10000"/>
              <a:gd name="connsiteY0" fmla="*/ 0 h 10000"/>
              <a:gd name="connsiteX1" fmla="*/ 10000 w 10000"/>
              <a:gd name="connsiteY1" fmla="*/ 68 h 10000"/>
              <a:gd name="connsiteX2" fmla="*/ 10000 w 10000"/>
              <a:gd name="connsiteY2" fmla="*/ 10000 h 10000"/>
              <a:gd name="connsiteX3" fmla="*/ 2681 w 10000"/>
              <a:gd name="connsiteY3" fmla="*/ 9963 h 10000"/>
              <a:gd name="connsiteX4" fmla="*/ 0 w 10000"/>
              <a:gd name="connsiteY4" fmla="*/ 5059 h 10000"/>
              <a:gd name="connsiteX5" fmla="*/ 2653 w 10000"/>
              <a:gd name="connsiteY5" fmla="*/ 0 h 10000"/>
              <a:gd name="connsiteX0" fmla="*/ 2653 w 10000"/>
              <a:gd name="connsiteY0" fmla="*/ 0 h 10000"/>
              <a:gd name="connsiteX1" fmla="*/ 10000 w 10000"/>
              <a:gd name="connsiteY1" fmla="*/ 68 h 10000"/>
              <a:gd name="connsiteX2" fmla="*/ 10000 w 10000"/>
              <a:gd name="connsiteY2" fmla="*/ 10000 h 10000"/>
              <a:gd name="connsiteX3" fmla="*/ 2681 w 10000"/>
              <a:gd name="connsiteY3" fmla="*/ 9963 h 10000"/>
              <a:gd name="connsiteX4" fmla="*/ 0 w 10000"/>
              <a:gd name="connsiteY4" fmla="*/ 5059 h 10000"/>
              <a:gd name="connsiteX5" fmla="*/ 2653 w 10000"/>
              <a:gd name="connsiteY5" fmla="*/ 0 h 10000"/>
              <a:gd name="connsiteX0" fmla="*/ 2653 w 10000"/>
              <a:gd name="connsiteY0" fmla="*/ 0 h 10000"/>
              <a:gd name="connsiteX1" fmla="*/ 10000 w 10000"/>
              <a:gd name="connsiteY1" fmla="*/ 68 h 10000"/>
              <a:gd name="connsiteX2" fmla="*/ 10000 w 10000"/>
              <a:gd name="connsiteY2" fmla="*/ 10000 h 10000"/>
              <a:gd name="connsiteX3" fmla="*/ 2681 w 10000"/>
              <a:gd name="connsiteY3" fmla="*/ 9963 h 10000"/>
              <a:gd name="connsiteX4" fmla="*/ 0 w 10000"/>
              <a:gd name="connsiteY4" fmla="*/ 5059 h 10000"/>
              <a:gd name="connsiteX5" fmla="*/ 2653 w 10000"/>
              <a:gd name="connsiteY5" fmla="*/ 0 h 10000"/>
              <a:gd name="connsiteX0" fmla="*/ 2653 w 10000"/>
              <a:gd name="connsiteY0" fmla="*/ 0 h 10000"/>
              <a:gd name="connsiteX1" fmla="*/ 10000 w 10000"/>
              <a:gd name="connsiteY1" fmla="*/ 68 h 10000"/>
              <a:gd name="connsiteX2" fmla="*/ 10000 w 10000"/>
              <a:gd name="connsiteY2" fmla="*/ 10000 h 10000"/>
              <a:gd name="connsiteX3" fmla="*/ 2681 w 10000"/>
              <a:gd name="connsiteY3" fmla="*/ 9963 h 10000"/>
              <a:gd name="connsiteX4" fmla="*/ 0 w 10000"/>
              <a:gd name="connsiteY4" fmla="*/ 5059 h 10000"/>
              <a:gd name="connsiteX5" fmla="*/ 2653 w 10000"/>
              <a:gd name="connsiteY5" fmla="*/ 0 h 10000"/>
              <a:gd name="connsiteX0" fmla="*/ 2641 w 10000"/>
              <a:gd name="connsiteY0" fmla="*/ 0 h 9945"/>
              <a:gd name="connsiteX1" fmla="*/ 10000 w 10000"/>
              <a:gd name="connsiteY1" fmla="*/ 13 h 9945"/>
              <a:gd name="connsiteX2" fmla="*/ 10000 w 10000"/>
              <a:gd name="connsiteY2" fmla="*/ 9945 h 9945"/>
              <a:gd name="connsiteX3" fmla="*/ 2681 w 10000"/>
              <a:gd name="connsiteY3" fmla="*/ 9908 h 9945"/>
              <a:gd name="connsiteX4" fmla="*/ 0 w 10000"/>
              <a:gd name="connsiteY4" fmla="*/ 5004 h 9945"/>
              <a:gd name="connsiteX5" fmla="*/ 2641 w 10000"/>
              <a:gd name="connsiteY5" fmla="*/ 0 h 9945"/>
              <a:gd name="connsiteX0" fmla="*/ 2641 w 10000"/>
              <a:gd name="connsiteY0" fmla="*/ 0 h 9963"/>
              <a:gd name="connsiteX1" fmla="*/ 10000 w 10000"/>
              <a:gd name="connsiteY1" fmla="*/ 13 h 9963"/>
              <a:gd name="connsiteX2" fmla="*/ 9988 w 10000"/>
              <a:gd name="connsiteY2" fmla="*/ 9945 h 9963"/>
              <a:gd name="connsiteX3" fmla="*/ 2681 w 10000"/>
              <a:gd name="connsiteY3" fmla="*/ 9963 h 9963"/>
              <a:gd name="connsiteX4" fmla="*/ 0 w 10000"/>
              <a:gd name="connsiteY4" fmla="*/ 5032 h 9963"/>
              <a:gd name="connsiteX5" fmla="*/ 2641 w 10000"/>
              <a:gd name="connsiteY5" fmla="*/ 0 h 9963"/>
              <a:gd name="connsiteX0" fmla="*/ 2641 w 10000"/>
              <a:gd name="connsiteY0" fmla="*/ 0 h 10000"/>
              <a:gd name="connsiteX1" fmla="*/ 10000 w 10000"/>
              <a:gd name="connsiteY1" fmla="*/ 13 h 10000"/>
              <a:gd name="connsiteX2" fmla="*/ 9988 w 10000"/>
              <a:gd name="connsiteY2" fmla="*/ 9982 h 10000"/>
              <a:gd name="connsiteX3" fmla="*/ 2681 w 10000"/>
              <a:gd name="connsiteY3" fmla="*/ 10000 h 10000"/>
              <a:gd name="connsiteX4" fmla="*/ 0 w 10000"/>
              <a:gd name="connsiteY4" fmla="*/ 5051 h 10000"/>
              <a:gd name="connsiteX5" fmla="*/ 2641 w 10000"/>
              <a:gd name="connsiteY5" fmla="*/ 0 h 10000"/>
              <a:gd name="connsiteX0" fmla="*/ 2641 w 10000"/>
              <a:gd name="connsiteY0" fmla="*/ 0 h 9990"/>
              <a:gd name="connsiteX1" fmla="*/ 10000 w 10000"/>
              <a:gd name="connsiteY1" fmla="*/ 13 h 9990"/>
              <a:gd name="connsiteX2" fmla="*/ 9988 w 10000"/>
              <a:gd name="connsiteY2" fmla="*/ 9982 h 9990"/>
              <a:gd name="connsiteX3" fmla="*/ 2676 w 10000"/>
              <a:gd name="connsiteY3" fmla="*/ 9990 h 9990"/>
              <a:gd name="connsiteX4" fmla="*/ 0 w 10000"/>
              <a:gd name="connsiteY4" fmla="*/ 5051 h 9990"/>
              <a:gd name="connsiteX5" fmla="*/ 2641 w 10000"/>
              <a:gd name="connsiteY5" fmla="*/ 0 h 9990"/>
              <a:gd name="connsiteX0" fmla="*/ 2659 w 10000"/>
              <a:gd name="connsiteY0" fmla="*/ 0 h 10006"/>
              <a:gd name="connsiteX1" fmla="*/ 10000 w 10000"/>
              <a:gd name="connsiteY1" fmla="*/ 19 h 10006"/>
              <a:gd name="connsiteX2" fmla="*/ 9988 w 10000"/>
              <a:gd name="connsiteY2" fmla="*/ 9998 h 10006"/>
              <a:gd name="connsiteX3" fmla="*/ 2676 w 10000"/>
              <a:gd name="connsiteY3" fmla="*/ 10006 h 10006"/>
              <a:gd name="connsiteX4" fmla="*/ 0 w 10000"/>
              <a:gd name="connsiteY4" fmla="*/ 5062 h 10006"/>
              <a:gd name="connsiteX5" fmla="*/ 2659 w 10000"/>
              <a:gd name="connsiteY5" fmla="*/ 0 h 10006"/>
              <a:gd name="connsiteX0" fmla="*/ 2659 w 9994"/>
              <a:gd name="connsiteY0" fmla="*/ 3 h 10009"/>
              <a:gd name="connsiteX1" fmla="*/ 9994 w 9994"/>
              <a:gd name="connsiteY1" fmla="*/ 0 h 10009"/>
              <a:gd name="connsiteX2" fmla="*/ 9988 w 9994"/>
              <a:gd name="connsiteY2" fmla="*/ 10001 h 10009"/>
              <a:gd name="connsiteX3" fmla="*/ 2676 w 9994"/>
              <a:gd name="connsiteY3" fmla="*/ 10009 h 10009"/>
              <a:gd name="connsiteX4" fmla="*/ 0 w 9994"/>
              <a:gd name="connsiteY4" fmla="*/ 5065 h 10009"/>
              <a:gd name="connsiteX5" fmla="*/ 2659 w 9994"/>
              <a:gd name="connsiteY5" fmla="*/ 3 h 10009"/>
              <a:gd name="connsiteX0" fmla="*/ 2661 w 10018"/>
              <a:gd name="connsiteY0" fmla="*/ 3 h 10003"/>
              <a:gd name="connsiteX1" fmla="*/ 10000 w 10018"/>
              <a:gd name="connsiteY1" fmla="*/ 0 h 10003"/>
              <a:gd name="connsiteX2" fmla="*/ 10018 w 10018"/>
              <a:gd name="connsiteY2" fmla="*/ 10003 h 10003"/>
              <a:gd name="connsiteX3" fmla="*/ 2678 w 10018"/>
              <a:gd name="connsiteY3" fmla="*/ 10000 h 10003"/>
              <a:gd name="connsiteX4" fmla="*/ 0 w 10018"/>
              <a:gd name="connsiteY4" fmla="*/ 5060 h 10003"/>
              <a:gd name="connsiteX5" fmla="*/ 2661 w 10018"/>
              <a:gd name="connsiteY5" fmla="*/ 3 h 10003"/>
              <a:gd name="connsiteX0" fmla="*/ 2661 w 10018"/>
              <a:gd name="connsiteY0" fmla="*/ 9 h 10009"/>
              <a:gd name="connsiteX1" fmla="*/ 10012 w 10018"/>
              <a:gd name="connsiteY1" fmla="*/ 0 h 10009"/>
              <a:gd name="connsiteX2" fmla="*/ 10018 w 10018"/>
              <a:gd name="connsiteY2" fmla="*/ 10009 h 10009"/>
              <a:gd name="connsiteX3" fmla="*/ 2678 w 10018"/>
              <a:gd name="connsiteY3" fmla="*/ 10006 h 10009"/>
              <a:gd name="connsiteX4" fmla="*/ 0 w 10018"/>
              <a:gd name="connsiteY4" fmla="*/ 5066 h 10009"/>
              <a:gd name="connsiteX5" fmla="*/ 2661 w 10018"/>
              <a:gd name="connsiteY5" fmla="*/ 9 h 10009"/>
              <a:gd name="connsiteX0" fmla="*/ 2661 w 10018"/>
              <a:gd name="connsiteY0" fmla="*/ 9 h 10009"/>
              <a:gd name="connsiteX1" fmla="*/ 10012 w 10018"/>
              <a:gd name="connsiteY1" fmla="*/ 0 h 10009"/>
              <a:gd name="connsiteX2" fmla="*/ 10018 w 10018"/>
              <a:gd name="connsiteY2" fmla="*/ 10009 h 10009"/>
              <a:gd name="connsiteX3" fmla="*/ 2678 w 10018"/>
              <a:gd name="connsiteY3" fmla="*/ 10006 h 10009"/>
              <a:gd name="connsiteX4" fmla="*/ 0 w 10018"/>
              <a:gd name="connsiteY4" fmla="*/ 5066 h 10009"/>
              <a:gd name="connsiteX5" fmla="*/ 2661 w 10018"/>
              <a:gd name="connsiteY5" fmla="*/ 9 h 10009"/>
              <a:gd name="connsiteX0" fmla="*/ 2661 w 10018"/>
              <a:gd name="connsiteY0" fmla="*/ 9 h 10015"/>
              <a:gd name="connsiteX1" fmla="*/ 10012 w 10018"/>
              <a:gd name="connsiteY1" fmla="*/ 0 h 10015"/>
              <a:gd name="connsiteX2" fmla="*/ 10018 w 10018"/>
              <a:gd name="connsiteY2" fmla="*/ 10009 h 10015"/>
              <a:gd name="connsiteX3" fmla="*/ 2673 w 10018"/>
              <a:gd name="connsiteY3" fmla="*/ 10015 h 10015"/>
              <a:gd name="connsiteX4" fmla="*/ 0 w 10018"/>
              <a:gd name="connsiteY4" fmla="*/ 5066 h 10015"/>
              <a:gd name="connsiteX5" fmla="*/ 2661 w 10018"/>
              <a:gd name="connsiteY5" fmla="*/ 9 h 10015"/>
              <a:gd name="connsiteX0" fmla="*/ 2661 w 10018"/>
              <a:gd name="connsiteY0" fmla="*/ 9 h 10010"/>
              <a:gd name="connsiteX1" fmla="*/ 10012 w 10018"/>
              <a:gd name="connsiteY1" fmla="*/ 0 h 10010"/>
              <a:gd name="connsiteX2" fmla="*/ 10018 w 10018"/>
              <a:gd name="connsiteY2" fmla="*/ 10009 h 10010"/>
              <a:gd name="connsiteX3" fmla="*/ 2668 w 10018"/>
              <a:gd name="connsiteY3" fmla="*/ 10010 h 10010"/>
              <a:gd name="connsiteX4" fmla="*/ 0 w 10018"/>
              <a:gd name="connsiteY4" fmla="*/ 5066 h 10010"/>
              <a:gd name="connsiteX5" fmla="*/ 2661 w 10018"/>
              <a:gd name="connsiteY5" fmla="*/ 9 h 10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18" h="10010">
                <a:moveTo>
                  <a:pt x="2661" y="9"/>
                </a:moveTo>
                <a:lnTo>
                  <a:pt x="10012" y="0"/>
                </a:lnTo>
                <a:cubicBezTo>
                  <a:pt x="10008" y="3323"/>
                  <a:pt x="10022" y="6686"/>
                  <a:pt x="10018" y="10009"/>
                </a:cubicBezTo>
                <a:lnTo>
                  <a:pt x="2668" y="10010"/>
                </a:lnTo>
                <a:cubicBezTo>
                  <a:pt x="1883" y="9414"/>
                  <a:pt x="0" y="8102"/>
                  <a:pt x="0" y="5066"/>
                </a:cubicBezTo>
                <a:cubicBezTo>
                  <a:pt x="99" y="1846"/>
                  <a:pt x="1755" y="771"/>
                  <a:pt x="2661" y="9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</p:spTree>
    <p:extLst>
      <p:ext uri="{BB962C8B-B14F-4D97-AF65-F5344CB8AC3E}">
        <p14:creationId xmlns:p14="http://schemas.microsoft.com/office/powerpoint/2010/main" val="116800281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_study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DDDEC530-6D2A-29AA-8B15-8157234D733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20297" y="1214438"/>
            <a:ext cx="4750792" cy="479547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200" b="1" i="0">
                <a:solidFill>
                  <a:schemeClr val="accent6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20CA3A4E-1D8A-689A-3EEC-94085BAFB97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20297" y="1682515"/>
            <a:ext cx="4750792" cy="4739460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1200"/>
              </a:spcBef>
              <a:buNone/>
              <a:defRPr sz="10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C22A5E88-075B-AF96-BAA0-226EABB7044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7675" y="436025"/>
            <a:ext cx="5648325" cy="587375"/>
          </a:xfrm>
        </p:spPr>
        <p:txBody>
          <a:bodyPr anchor="t">
            <a:noAutofit/>
          </a:bodyPr>
          <a:lstStyle>
            <a:lvl1pPr algn="l">
              <a:defRPr sz="28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GB" dirty="0"/>
              <a:t>Case study title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623133C-2545-5983-FE98-A5149CB0D076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 bwMode="auto">
          <a:xfrm>
            <a:off x="5710731" y="-5377"/>
            <a:ext cx="6485159" cy="6872763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0 w 10000"/>
              <a:gd name="connsiteY4" fmla="*/ 0 h 10000"/>
              <a:gd name="connsiteX0" fmla="*/ 19 w 10019"/>
              <a:gd name="connsiteY0" fmla="*/ 0 h 10000"/>
              <a:gd name="connsiteX1" fmla="*/ 10019 w 10019"/>
              <a:gd name="connsiteY1" fmla="*/ 0 h 10000"/>
              <a:gd name="connsiteX2" fmla="*/ 10019 w 10019"/>
              <a:gd name="connsiteY2" fmla="*/ 10000 h 10000"/>
              <a:gd name="connsiteX3" fmla="*/ 19 w 10019"/>
              <a:gd name="connsiteY3" fmla="*/ 10000 h 10000"/>
              <a:gd name="connsiteX4" fmla="*/ 0 w 10019"/>
              <a:gd name="connsiteY4" fmla="*/ 5132 h 10000"/>
              <a:gd name="connsiteX5" fmla="*/ 19 w 10019"/>
              <a:gd name="connsiteY5" fmla="*/ 0 h 10000"/>
              <a:gd name="connsiteX0" fmla="*/ 2697 w 10019"/>
              <a:gd name="connsiteY0" fmla="*/ 0 h 10012"/>
              <a:gd name="connsiteX1" fmla="*/ 10019 w 10019"/>
              <a:gd name="connsiteY1" fmla="*/ 12 h 10012"/>
              <a:gd name="connsiteX2" fmla="*/ 10019 w 10019"/>
              <a:gd name="connsiteY2" fmla="*/ 10012 h 10012"/>
              <a:gd name="connsiteX3" fmla="*/ 19 w 10019"/>
              <a:gd name="connsiteY3" fmla="*/ 10012 h 10012"/>
              <a:gd name="connsiteX4" fmla="*/ 0 w 10019"/>
              <a:gd name="connsiteY4" fmla="*/ 5144 h 10012"/>
              <a:gd name="connsiteX5" fmla="*/ 2697 w 10019"/>
              <a:gd name="connsiteY5" fmla="*/ 0 h 10012"/>
              <a:gd name="connsiteX0" fmla="*/ 2697 w 10019"/>
              <a:gd name="connsiteY0" fmla="*/ 0 h 10012"/>
              <a:gd name="connsiteX1" fmla="*/ 10019 w 10019"/>
              <a:gd name="connsiteY1" fmla="*/ 12 h 10012"/>
              <a:gd name="connsiteX2" fmla="*/ 10019 w 10019"/>
              <a:gd name="connsiteY2" fmla="*/ 10012 h 10012"/>
              <a:gd name="connsiteX3" fmla="*/ 2671 w 10019"/>
              <a:gd name="connsiteY3" fmla="*/ 10012 h 10012"/>
              <a:gd name="connsiteX4" fmla="*/ 0 w 10019"/>
              <a:gd name="connsiteY4" fmla="*/ 5144 h 10012"/>
              <a:gd name="connsiteX5" fmla="*/ 2697 w 10019"/>
              <a:gd name="connsiteY5" fmla="*/ 0 h 10012"/>
              <a:gd name="connsiteX0" fmla="*/ 2718 w 10040"/>
              <a:gd name="connsiteY0" fmla="*/ 0 h 10012"/>
              <a:gd name="connsiteX1" fmla="*/ 10040 w 10040"/>
              <a:gd name="connsiteY1" fmla="*/ 12 h 10012"/>
              <a:gd name="connsiteX2" fmla="*/ 10040 w 10040"/>
              <a:gd name="connsiteY2" fmla="*/ 10012 h 10012"/>
              <a:gd name="connsiteX3" fmla="*/ 2692 w 10040"/>
              <a:gd name="connsiteY3" fmla="*/ 10012 h 10012"/>
              <a:gd name="connsiteX4" fmla="*/ 0 w 10040"/>
              <a:gd name="connsiteY4" fmla="*/ 5025 h 10012"/>
              <a:gd name="connsiteX5" fmla="*/ 2718 w 10040"/>
              <a:gd name="connsiteY5" fmla="*/ 0 h 10012"/>
              <a:gd name="connsiteX0" fmla="*/ 2718 w 10040"/>
              <a:gd name="connsiteY0" fmla="*/ 0 h 10012"/>
              <a:gd name="connsiteX1" fmla="*/ 10040 w 10040"/>
              <a:gd name="connsiteY1" fmla="*/ 12 h 10012"/>
              <a:gd name="connsiteX2" fmla="*/ 10040 w 10040"/>
              <a:gd name="connsiteY2" fmla="*/ 10012 h 10012"/>
              <a:gd name="connsiteX3" fmla="*/ 2692 w 10040"/>
              <a:gd name="connsiteY3" fmla="*/ 10012 h 10012"/>
              <a:gd name="connsiteX4" fmla="*/ 0 w 10040"/>
              <a:gd name="connsiteY4" fmla="*/ 5025 h 10012"/>
              <a:gd name="connsiteX5" fmla="*/ 2718 w 10040"/>
              <a:gd name="connsiteY5" fmla="*/ 0 h 10012"/>
              <a:gd name="connsiteX0" fmla="*/ 2718 w 10040"/>
              <a:gd name="connsiteY0" fmla="*/ 29 h 10041"/>
              <a:gd name="connsiteX1" fmla="*/ 10040 w 10040"/>
              <a:gd name="connsiteY1" fmla="*/ 41 h 10041"/>
              <a:gd name="connsiteX2" fmla="*/ 10040 w 10040"/>
              <a:gd name="connsiteY2" fmla="*/ 10041 h 10041"/>
              <a:gd name="connsiteX3" fmla="*/ 2692 w 10040"/>
              <a:gd name="connsiteY3" fmla="*/ 10041 h 10041"/>
              <a:gd name="connsiteX4" fmla="*/ 0 w 10040"/>
              <a:gd name="connsiteY4" fmla="*/ 5054 h 10041"/>
              <a:gd name="connsiteX5" fmla="*/ 2718 w 10040"/>
              <a:gd name="connsiteY5" fmla="*/ 29 h 10041"/>
              <a:gd name="connsiteX0" fmla="*/ 2718 w 10040"/>
              <a:gd name="connsiteY0" fmla="*/ 29 h 10041"/>
              <a:gd name="connsiteX1" fmla="*/ 10040 w 10040"/>
              <a:gd name="connsiteY1" fmla="*/ 41 h 10041"/>
              <a:gd name="connsiteX2" fmla="*/ 10040 w 10040"/>
              <a:gd name="connsiteY2" fmla="*/ 10041 h 10041"/>
              <a:gd name="connsiteX3" fmla="*/ 2692 w 10040"/>
              <a:gd name="connsiteY3" fmla="*/ 10041 h 10041"/>
              <a:gd name="connsiteX4" fmla="*/ 0 w 10040"/>
              <a:gd name="connsiteY4" fmla="*/ 5054 h 10041"/>
              <a:gd name="connsiteX5" fmla="*/ 2718 w 10040"/>
              <a:gd name="connsiteY5" fmla="*/ 29 h 10041"/>
              <a:gd name="connsiteX0" fmla="*/ 2718 w 10040"/>
              <a:gd name="connsiteY0" fmla="*/ 29 h 10089"/>
              <a:gd name="connsiteX1" fmla="*/ 10040 w 10040"/>
              <a:gd name="connsiteY1" fmla="*/ 41 h 10089"/>
              <a:gd name="connsiteX2" fmla="*/ 10040 w 10040"/>
              <a:gd name="connsiteY2" fmla="*/ 10041 h 10089"/>
              <a:gd name="connsiteX3" fmla="*/ 2692 w 10040"/>
              <a:gd name="connsiteY3" fmla="*/ 10041 h 10089"/>
              <a:gd name="connsiteX4" fmla="*/ 0 w 10040"/>
              <a:gd name="connsiteY4" fmla="*/ 5054 h 10089"/>
              <a:gd name="connsiteX5" fmla="*/ 2718 w 10040"/>
              <a:gd name="connsiteY5" fmla="*/ 29 h 10089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60"/>
              <a:gd name="connsiteX1" fmla="*/ 10040 w 10040"/>
              <a:gd name="connsiteY1" fmla="*/ 12 h 10060"/>
              <a:gd name="connsiteX2" fmla="*/ 10040 w 10040"/>
              <a:gd name="connsiteY2" fmla="*/ 10012 h 10060"/>
              <a:gd name="connsiteX3" fmla="*/ 2692 w 10040"/>
              <a:gd name="connsiteY3" fmla="*/ 10012 h 10060"/>
              <a:gd name="connsiteX4" fmla="*/ 0 w 10040"/>
              <a:gd name="connsiteY4" fmla="*/ 5025 h 10060"/>
              <a:gd name="connsiteX5" fmla="*/ 2718 w 10040"/>
              <a:gd name="connsiteY5" fmla="*/ 0 h 10060"/>
              <a:gd name="connsiteX0" fmla="*/ 2718 w 10040"/>
              <a:gd name="connsiteY0" fmla="*/ 0 h 10012"/>
              <a:gd name="connsiteX1" fmla="*/ 10040 w 10040"/>
              <a:gd name="connsiteY1" fmla="*/ 12 h 10012"/>
              <a:gd name="connsiteX2" fmla="*/ 10040 w 10040"/>
              <a:gd name="connsiteY2" fmla="*/ 10012 h 10012"/>
              <a:gd name="connsiteX3" fmla="*/ 2692 w 10040"/>
              <a:gd name="connsiteY3" fmla="*/ 10012 h 10012"/>
              <a:gd name="connsiteX4" fmla="*/ 0 w 10040"/>
              <a:gd name="connsiteY4" fmla="*/ 5025 h 10012"/>
              <a:gd name="connsiteX5" fmla="*/ 2718 w 10040"/>
              <a:gd name="connsiteY5" fmla="*/ 0 h 10012"/>
              <a:gd name="connsiteX0" fmla="*/ 2718 w 10040"/>
              <a:gd name="connsiteY0" fmla="*/ 0 h 10012"/>
              <a:gd name="connsiteX1" fmla="*/ 10040 w 10040"/>
              <a:gd name="connsiteY1" fmla="*/ 12 h 10012"/>
              <a:gd name="connsiteX2" fmla="*/ 10040 w 10040"/>
              <a:gd name="connsiteY2" fmla="*/ 10012 h 10012"/>
              <a:gd name="connsiteX3" fmla="*/ 2692 w 10040"/>
              <a:gd name="connsiteY3" fmla="*/ 10012 h 10012"/>
              <a:gd name="connsiteX4" fmla="*/ 0 w 10040"/>
              <a:gd name="connsiteY4" fmla="*/ 5025 h 10012"/>
              <a:gd name="connsiteX5" fmla="*/ 2718 w 10040"/>
              <a:gd name="connsiteY5" fmla="*/ 0 h 10012"/>
              <a:gd name="connsiteX0" fmla="*/ 2655 w 9977"/>
              <a:gd name="connsiteY0" fmla="*/ 0 h 10012"/>
              <a:gd name="connsiteX1" fmla="*/ 9977 w 9977"/>
              <a:gd name="connsiteY1" fmla="*/ 12 h 10012"/>
              <a:gd name="connsiteX2" fmla="*/ 9977 w 9977"/>
              <a:gd name="connsiteY2" fmla="*/ 10012 h 10012"/>
              <a:gd name="connsiteX3" fmla="*/ 2629 w 9977"/>
              <a:gd name="connsiteY3" fmla="*/ 10012 h 10012"/>
              <a:gd name="connsiteX4" fmla="*/ 0 w 9977"/>
              <a:gd name="connsiteY4" fmla="*/ 5025 h 10012"/>
              <a:gd name="connsiteX5" fmla="*/ 2655 w 9977"/>
              <a:gd name="connsiteY5" fmla="*/ 0 h 10012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0"/>
              <a:gd name="connsiteX1" fmla="*/ 10051 w 10051"/>
              <a:gd name="connsiteY1" fmla="*/ 12 h 10000"/>
              <a:gd name="connsiteX2" fmla="*/ 10051 w 10051"/>
              <a:gd name="connsiteY2" fmla="*/ 10000 h 10000"/>
              <a:gd name="connsiteX3" fmla="*/ 2686 w 10051"/>
              <a:gd name="connsiteY3" fmla="*/ 10000 h 10000"/>
              <a:gd name="connsiteX4" fmla="*/ 0 w 10051"/>
              <a:gd name="connsiteY4" fmla="*/ 5031 h 10000"/>
              <a:gd name="connsiteX5" fmla="*/ 2712 w 10051"/>
              <a:gd name="connsiteY5" fmla="*/ 0 h 10000"/>
              <a:gd name="connsiteX0" fmla="*/ 2712 w 10051"/>
              <a:gd name="connsiteY0" fmla="*/ 0 h 10002"/>
              <a:gd name="connsiteX1" fmla="*/ 10051 w 10051"/>
              <a:gd name="connsiteY1" fmla="*/ 12 h 10002"/>
              <a:gd name="connsiteX2" fmla="*/ 10051 w 10051"/>
              <a:gd name="connsiteY2" fmla="*/ 10000 h 10002"/>
              <a:gd name="connsiteX3" fmla="*/ 2686 w 10051"/>
              <a:gd name="connsiteY3" fmla="*/ 10000 h 10002"/>
              <a:gd name="connsiteX4" fmla="*/ 0 w 10051"/>
              <a:gd name="connsiteY4" fmla="*/ 5031 h 10002"/>
              <a:gd name="connsiteX5" fmla="*/ 2712 w 10051"/>
              <a:gd name="connsiteY5" fmla="*/ 0 h 10002"/>
              <a:gd name="connsiteX0" fmla="*/ 2800 w 10051"/>
              <a:gd name="connsiteY0" fmla="*/ 0 h 10058"/>
              <a:gd name="connsiteX1" fmla="*/ 10051 w 10051"/>
              <a:gd name="connsiteY1" fmla="*/ 68 h 10058"/>
              <a:gd name="connsiteX2" fmla="*/ 10051 w 10051"/>
              <a:gd name="connsiteY2" fmla="*/ 10056 h 10058"/>
              <a:gd name="connsiteX3" fmla="*/ 2686 w 10051"/>
              <a:gd name="connsiteY3" fmla="*/ 10056 h 10058"/>
              <a:gd name="connsiteX4" fmla="*/ 0 w 10051"/>
              <a:gd name="connsiteY4" fmla="*/ 5087 h 10058"/>
              <a:gd name="connsiteX5" fmla="*/ 2800 w 10051"/>
              <a:gd name="connsiteY5" fmla="*/ 0 h 10058"/>
              <a:gd name="connsiteX0" fmla="*/ 2800 w 10051"/>
              <a:gd name="connsiteY0" fmla="*/ 20 h 10078"/>
              <a:gd name="connsiteX1" fmla="*/ 10051 w 10051"/>
              <a:gd name="connsiteY1" fmla="*/ 88 h 10078"/>
              <a:gd name="connsiteX2" fmla="*/ 10051 w 10051"/>
              <a:gd name="connsiteY2" fmla="*/ 10076 h 10078"/>
              <a:gd name="connsiteX3" fmla="*/ 2686 w 10051"/>
              <a:gd name="connsiteY3" fmla="*/ 10076 h 10078"/>
              <a:gd name="connsiteX4" fmla="*/ 0 w 10051"/>
              <a:gd name="connsiteY4" fmla="*/ 5107 h 10078"/>
              <a:gd name="connsiteX5" fmla="*/ 2800 w 10051"/>
              <a:gd name="connsiteY5" fmla="*/ 20 h 10078"/>
              <a:gd name="connsiteX0" fmla="*/ 2800 w 10051"/>
              <a:gd name="connsiteY0" fmla="*/ 20 h 10076"/>
              <a:gd name="connsiteX1" fmla="*/ 10051 w 10051"/>
              <a:gd name="connsiteY1" fmla="*/ 88 h 10076"/>
              <a:gd name="connsiteX2" fmla="*/ 10051 w 10051"/>
              <a:gd name="connsiteY2" fmla="*/ 10076 h 10076"/>
              <a:gd name="connsiteX3" fmla="*/ 2686 w 10051"/>
              <a:gd name="connsiteY3" fmla="*/ 10020 h 10076"/>
              <a:gd name="connsiteX4" fmla="*/ 0 w 10051"/>
              <a:gd name="connsiteY4" fmla="*/ 5107 h 10076"/>
              <a:gd name="connsiteX5" fmla="*/ 2800 w 10051"/>
              <a:gd name="connsiteY5" fmla="*/ 20 h 10076"/>
              <a:gd name="connsiteX0" fmla="*/ 2800 w 10051"/>
              <a:gd name="connsiteY0" fmla="*/ 10 h 10066"/>
              <a:gd name="connsiteX1" fmla="*/ 10051 w 10051"/>
              <a:gd name="connsiteY1" fmla="*/ 78 h 10066"/>
              <a:gd name="connsiteX2" fmla="*/ 10051 w 10051"/>
              <a:gd name="connsiteY2" fmla="*/ 10066 h 10066"/>
              <a:gd name="connsiteX3" fmla="*/ 2686 w 10051"/>
              <a:gd name="connsiteY3" fmla="*/ 10010 h 10066"/>
              <a:gd name="connsiteX4" fmla="*/ 0 w 10051"/>
              <a:gd name="connsiteY4" fmla="*/ 5097 h 10066"/>
              <a:gd name="connsiteX5" fmla="*/ 2800 w 10051"/>
              <a:gd name="connsiteY5" fmla="*/ 10 h 10066"/>
              <a:gd name="connsiteX0" fmla="*/ 2800 w 10051"/>
              <a:gd name="connsiteY0" fmla="*/ 10 h 10066"/>
              <a:gd name="connsiteX1" fmla="*/ 10051 w 10051"/>
              <a:gd name="connsiteY1" fmla="*/ 78 h 10066"/>
              <a:gd name="connsiteX2" fmla="*/ 10051 w 10051"/>
              <a:gd name="connsiteY2" fmla="*/ 10066 h 10066"/>
              <a:gd name="connsiteX3" fmla="*/ 2686 w 10051"/>
              <a:gd name="connsiteY3" fmla="*/ 10010 h 10066"/>
              <a:gd name="connsiteX4" fmla="*/ 0 w 10051"/>
              <a:gd name="connsiteY4" fmla="*/ 5097 h 10066"/>
              <a:gd name="connsiteX5" fmla="*/ 2800 w 10051"/>
              <a:gd name="connsiteY5" fmla="*/ 10 h 10066"/>
              <a:gd name="connsiteX0" fmla="*/ 2800 w 10051"/>
              <a:gd name="connsiteY0" fmla="*/ 10 h 10066"/>
              <a:gd name="connsiteX1" fmla="*/ 10051 w 10051"/>
              <a:gd name="connsiteY1" fmla="*/ 78 h 10066"/>
              <a:gd name="connsiteX2" fmla="*/ 10051 w 10051"/>
              <a:gd name="connsiteY2" fmla="*/ 10066 h 10066"/>
              <a:gd name="connsiteX3" fmla="*/ 2686 w 10051"/>
              <a:gd name="connsiteY3" fmla="*/ 10010 h 10066"/>
              <a:gd name="connsiteX4" fmla="*/ 0 w 10051"/>
              <a:gd name="connsiteY4" fmla="*/ 5097 h 10066"/>
              <a:gd name="connsiteX5" fmla="*/ 2800 w 10051"/>
              <a:gd name="connsiteY5" fmla="*/ 10 h 10066"/>
              <a:gd name="connsiteX0" fmla="*/ 2800 w 10051"/>
              <a:gd name="connsiteY0" fmla="*/ 10 h 10066"/>
              <a:gd name="connsiteX1" fmla="*/ 10051 w 10051"/>
              <a:gd name="connsiteY1" fmla="*/ 78 h 10066"/>
              <a:gd name="connsiteX2" fmla="*/ 10051 w 10051"/>
              <a:gd name="connsiteY2" fmla="*/ 10066 h 10066"/>
              <a:gd name="connsiteX3" fmla="*/ 2686 w 10051"/>
              <a:gd name="connsiteY3" fmla="*/ 10010 h 10066"/>
              <a:gd name="connsiteX4" fmla="*/ 0 w 10051"/>
              <a:gd name="connsiteY4" fmla="*/ 5097 h 10066"/>
              <a:gd name="connsiteX5" fmla="*/ 2800 w 10051"/>
              <a:gd name="connsiteY5" fmla="*/ 10 h 10066"/>
              <a:gd name="connsiteX0" fmla="*/ 2800 w 10051"/>
              <a:gd name="connsiteY0" fmla="*/ 10 h 10066"/>
              <a:gd name="connsiteX1" fmla="*/ 10051 w 10051"/>
              <a:gd name="connsiteY1" fmla="*/ 78 h 10066"/>
              <a:gd name="connsiteX2" fmla="*/ 10051 w 10051"/>
              <a:gd name="connsiteY2" fmla="*/ 10066 h 10066"/>
              <a:gd name="connsiteX3" fmla="*/ 2686 w 10051"/>
              <a:gd name="connsiteY3" fmla="*/ 10010 h 10066"/>
              <a:gd name="connsiteX4" fmla="*/ 0 w 10051"/>
              <a:gd name="connsiteY4" fmla="*/ 5097 h 10066"/>
              <a:gd name="connsiteX5" fmla="*/ 2800 w 10051"/>
              <a:gd name="connsiteY5" fmla="*/ 10 h 10066"/>
              <a:gd name="connsiteX0" fmla="*/ 2800 w 10051"/>
              <a:gd name="connsiteY0" fmla="*/ 8 h 10064"/>
              <a:gd name="connsiteX1" fmla="*/ 10051 w 10051"/>
              <a:gd name="connsiteY1" fmla="*/ 76 h 10064"/>
              <a:gd name="connsiteX2" fmla="*/ 10051 w 10051"/>
              <a:gd name="connsiteY2" fmla="*/ 10064 h 10064"/>
              <a:gd name="connsiteX3" fmla="*/ 2686 w 10051"/>
              <a:gd name="connsiteY3" fmla="*/ 10008 h 10064"/>
              <a:gd name="connsiteX4" fmla="*/ 0 w 10051"/>
              <a:gd name="connsiteY4" fmla="*/ 5095 h 10064"/>
              <a:gd name="connsiteX5" fmla="*/ 2800 w 10051"/>
              <a:gd name="connsiteY5" fmla="*/ 8 h 10064"/>
              <a:gd name="connsiteX0" fmla="*/ 2800 w 10051"/>
              <a:gd name="connsiteY0" fmla="*/ 8 h 10064"/>
              <a:gd name="connsiteX1" fmla="*/ 10051 w 10051"/>
              <a:gd name="connsiteY1" fmla="*/ 76 h 10064"/>
              <a:gd name="connsiteX2" fmla="*/ 10051 w 10051"/>
              <a:gd name="connsiteY2" fmla="*/ 10064 h 10064"/>
              <a:gd name="connsiteX3" fmla="*/ 2686 w 10051"/>
              <a:gd name="connsiteY3" fmla="*/ 10008 h 10064"/>
              <a:gd name="connsiteX4" fmla="*/ 0 w 10051"/>
              <a:gd name="connsiteY4" fmla="*/ 5095 h 10064"/>
              <a:gd name="connsiteX5" fmla="*/ 2800 w 10051"/>
              <a:gd name="connsiteY5" fmla="*/ 8 h 10064"/>
              <a:gd name="connsiteX0" fmla="*/ 2800 w 10051"/>
              <a:gd name="connsiteY0" fmla="*/ 8 h 10064"/>
              <a:gd name="connsiteX1" fmla="*/ 10051 w 10051"/>
              <a:gd name="connsiteY1" fmla="*/ 76 h 10064"/>
              <a:gd name="connsiteX2" fmla="*/ 10051 w 10051"/>
              <a:gd name="connsiteY2" fmla="*/ 10064 h 10064"/>
              <a:gd name="connsiteX3" fmla="*/ 2686 w 10051"/>
              <a:gd name="connsiteY3" fmla="*/ 10008 h 10064"/>
              <a:gd name="connsiteX4" fmla="*/ 0 w 10051"/>
              <a:gd name="connsiteY4" fmla="*/ 5095 h 10064"/>
              <a:gd name="connsiteX5" fmla="*/ 2800 w 10051"/>
              <a:gd name="connsiteY5" fmla="*/ 8 h 10064"/>
              <a:gd name="connsiteX0" fmla="*/ 2800 w 10051"/>
              <a:gd name="connsiteY0" fmla="*/ 8 h 10064"/>
              <a:gd name="connsiteX1" fmla="*/ 10051 w 10051"/>
              <a:gd name="connsiteY1" fmla="*/ 76 h 10064"/>
              <a:gd name="connsiteX2" fmla="*/ 10051 w 10051"/>
              <a:gd name="connsiteY2" fmla="*/ 10064 h 10064"/>
              <a:gd name="connsiteX3" fmla="*/ 2686 w 10051"/>
              <a:gd name="connsiteY3" fmla="*/ 10008 h 10064"/>
              <a:gd name="connsiteX4" fmla="*/ 0 w 10051"/>
              <a:gd name="connsiteY4" fmla="*/ 5095 h 10064"/>
              <a:gd name="connsiteX5" fmla="*/ 2800 w 10051"/>
              <a:gd name="connsiteY5" fmla="*/ 8 h 10064"/>
              <a:gd name="connsiteX0" fmla="*/ 2760 w 10011"/>
              <a:gd name="connsiteY0" fmla="*/ 8 h 10064"/>
              <a:gd name="connsiteX1" fmla="*/ 10011 w 10011"/>
              <a:gd name="connsiteY1" fmla="*/ 76 h 10064"/>
              <a:gd name="connsiteX2" fmla="*/ 10011 w 10011"/>
              <a:gd name="connsiteY2" fmla="*/ 10064 h 10064"/>
              <a:gd name="connsiteX3" fmla="*/ 2646 w 10011"/>
              <a:gd name="connsiteY3" fmla="*/ 10008 h 10064"/>
              <a:gd name="connsiteX4" fmla="*/ 0 w 10011"/>
              <a:gd name="connsiteY4" fmla="*/ 5114 h 10064"/>
              <a:gd name="connsiteX5" fmla="*/ 2760 w 10011"/>
              <a:gd name="connsiteY5" fmla="*/ 8 h 10064"/>
              <a:gd name="connsiteX0" fmla="*/ 2619 w 9870"/>
              <a:gd name="connsiteY0" fmla="*/ 8 h 10064"/>
              <a:gd name="connsiteX1" fmla="*/ 9870 w 9870"/>
              <a:gd name="connsiteY1" fmla="*/ 76 h 10064"/>
              <a:gd name="connsiteX2" fmla="*/ 9870 w 9870"/>
              <a:gd name="connsiteY2" fmla="*/ 10064 h 10064"/>
              <a:gd name="connsiteX3" fmla="*/ 2505 w 9870"/>
              <a:gd name="connsiteY3" fmla="*/ 10008 h 10064"/>
              <a:gd name="connsiteX4" fmla="*/ 0 w 9870"/>
              <a:gd name="connsiteY4" fmla="*/ 5095 h 10064"/>
              <a:gd name="connsiteX5" fmla="*/ 2619 w 9870"/>
              <a:gd name="connsiteY5" fmla="*/ 8 h 10064"/>
              <a:gd name="connsiteX0" fmla="*/ 2653 w 10000"/>
              <a:gd name="connsiteY0" fmla="*/ 0 h 9992"/>
              <a:gd name="connsiteX1" fmla="*/ 10000 w 10000"/>
              <a:gd name="connsiteY1" fmla="*/ 68 h 9992"/>
              <a:gd name="connsiteX2" fmla="*/ 10000 w 10000"/>
              <a:gd name="connsiteY2" fmla="*/ 9992 h 9992"/>
              <a:gd name="connsiteX3" fmla="*/ 2538 w 10000"/>
              <a:gd name="connsiteY3" fmla="*/ 9936 h 9992"/>
              <a:gd name="connsiteX4" fmla="*/ 0 w 10000"/>
              <a:gd name="connsiteY4" fmla="*/ 5055 h 9992"/>
              <a:gd name="connsiteX5" fmla="*/ 2653 w 10000"/>
              <a:gd name="connsiteY5" fmla="*/ 0 h 9992"/>
              <a:gd name="connsiteX0" fmla="*/ 2653 w 10000"/>
              <a:gd name="connsiteY0" fmla="*/ 0 h 10000"/>
              <a:gd name="connsiteX1" fmla="*/ 10000 w 10000"/>
              <a:gd name="connsiteY1" fmla="*/ 68 h 10000"/>
              <a:gd name="connsiteX2" fmla="*/ 10000 w 10000"/>
              <a:gd name="connsiteY2" fmla="*/ 10000 h 10000"/>
              <a:gd name="connsiteX3" fmla="*/ 2681 w 10000"/>
              <a:gd name="connsiteY3" fmla="*/ 9963 h 10000"/>
              <a:gd name="connsiteX4" fmla="*/ 0 w 10000"/>
              <a:gd name="connsiteY4" fmla="*/ 5059 h 10000"/>
              <a:gd name="connsiteX5" fmla="*/ 2653 w 10000"/>
              <a:gd name="connsiteY5" fmla="*/ 0 h 10000"/>
              <a:gd name="connsiteX0" fmla="*/ 2653 w 10000"/>
              <a:gd name="connsiteY0" fmla="*/ 0 h 10000"/>
              <a:gd name="connsiteX1" fmla="*/ 10000 w 10000"/>
              <a:gd name="connsiteY1" fmla="*/ 68 h 10000"/>
              <a:gd name="connsiteX2" fmla="*/ 10000 w 10000"/>
              <a:gd name="connsiteY2" fmla="*/ 10000 h 10000"/>
              <a:gd name="connsiteX3" fmla="*/ 2681 w 10000"/>
              <a:gd name="connsiteY3" fmla="*/ 9963 h 10000"/>
              <a:gd name="connsiteX4" fmla="*/ 0 w 10000"/>
              <a:gd name="connsiteY4" fmla="*/ 5059 h 10000"/>
              <a:gd name="connsiteX5" fmla="*/ 2653 w 10000"/>
              <a:gd name="connsiteY5" fmla="*/ 0 h 10000"/>
              <a:gd name="connsiteX0" fmla="*/ 2653 w 10000"/>
              <a:gd name="connsiteY0" fmla="*/ 0 h 10000"/>
              <a:gd name="connsiteX1" fmla="*/ 10000 w 10000"/>
              <a:gd name="connsiteY1" fmla="*/ 68 h 10000"/>
              <a:gd name="connsiteX2" fmla="*/ 10000 w 10000"/>
              <a:gd name="connsiteY2" fmla="*/ 10000 h 10000"/>
              <a:gd name="connsiteX3" fmla="*/ 2681 w 10000"/>
              <a:gd name="connsiteY3" fmla="*/ 9963 h 10000"/>
              <a:gd name="connsiteX4" fmla="*/ 0 w 10000"/>
              <a:gd name="connsiteY4" fmla="*/ 5059 h 10000"/>
              <a:gd name="connsiteX5" fmla="*/ 2653 w 10000"/>
              <a:gd name="connsiteY5" fmla="*/ 0 h 10000"/>
              <a:gd name="connsiteX0" fmla="*/ 2653 w 10000"/>
              <a:gd name="connsiteY0" fmla="*/ 0 h 10000"/>
              <a:gd name="connsiteX1" fmla="*/ 10000 w 10000"/>
              <a:gd name="connsiteY1" fmla="*/ 68 h 10000"/>
              <a:gd name="connsiteX2" fmla="*/ 10000 w 10000"/>
              <a:gd name="connsiteY2" fmla="*/ 10000 h 10000"/>
              <a:gd name="connsiteX3" fmla="*/ 2681 w 10000"/>
              <a:gd name="connsiteY3" fmla="*/ 9963 h 10000"/>
              <a:gd name="connsiteX4" fmla="*/ 0 w 10000"/>
              <a:gd name="connsiteY4" fmla="*/ 5059 h 10000"/>
              <a:gd name="connsiteX5" fmla="*/ 2653 w 10000"/>
              <a:gd name="connsiteY5" fmla="*/ 0 h 10000"/>
              <a:gd name="connsiteX0" fmla="*/ 2653 w 10000"/>
              <a:gd name="connsiteY0" fmla="*/ 0 h 10000"/>
              <a:gd name="connsiteX1" fmla="*/ 10000 w 10000"/>
              <a:gd name="connsiteY1" fmla="*/ 68 h 10000"/>
              <a:gd name="connsiteX2" fmla="*/ 10000 w 10000"/>
              <a:gd name="connsiteY2" fmla="*/ 10000 h 10000"/>
              <a:gd name="connsiteX3" fmla="*/ 2681 w 10000"/>
              <a:gd name="connsiteY3" fmla="*/ 9963 h 10000"/>
              <a:gd name="connsiteX4" fmla="*/ 0 w 10000"/>
              <a:gd name="connsiteY4" fmla="*/ 5059 h 10000"/>
              <a:gd name="connsiteX5" fmla="*/ 2653 w 10000"/>
              <a:gd name="connsiteY5" fmla="*/ 0 h 10000"/>
              <a:gd name="connsiteX0" fmla="*/ 2631 w 10000"/>
              <a:gd name="connsiteY0" fmla="*/ 0 h 9940"/>
              <a:gd name="connsiteX1" fmla="*/ 10000 w 10000"/>
              <a:gd name="connsiteY1" fmla="*/ 8 h 9940"/>
              <a:gd name="connsiteX2" fmla="*/ 10000 w 10000"/>
              <a:gd name="connsiteY2" fmla="*/ 9940 h 9940"/>
              <a:gd name="connsiteX3" fmla="*/ 2681 w 10000"/>
              <a:gd name="connsiteY3" fmla="*/ 9903 h 9940"/>
              <a:gd name="connsiteX4" fmla="*/ 0 w 10000"/>
              <a:gd name="connsiteY4" fmla="*/ 4999 h 9940"/>
              <a:gd name="connsiteX5" fmla="*/ 2631 w 10000"/>
              <a:gd name="connsiteY5" fmla="*/ 0 h 9940"/>
              <a:gd name="connsiteX0" fmla="*/ 2631 w 10000"/>
              <a:gd name="connsiteY0" fmla="*/ 0 h 10000"/>
              <a:gd name="connsiteX1" fmla="*/ 10000 w 10000"/>
              <a:gd name="connsiteY1" fmla="*/ 8 h 10000"/>
              <a:gd name="connsiteX2" fmla="*/ 10000 w 10000"/>
              <a:gd name="connsiteY2" fmla="*/ 10000 h 10000"/>
              <a:gd name="connsiteX3" fmla="*/ 2681 w 10000"/>
              <a:gd name="connsiteY3" fmla="*/ 9983 h 10000"/>
              <a:gd name="connsiteX4" fmla="*/ 0 w 10000"/>
              <a:gd name="connsiteY4" fmla="*/ 5029 h 10000"/>
              <a:gd name="connsiteX5" fmla="*/ 2631 w 10000"/>
              <a:gd name="connsiteY5" fmla="*/ 0 h 10000"/>
              <a:gd name="connsiteX0" fmla="*/ 2631 w 10000"/>
              <a:gd name="connsiteY0" fmla="*/ 0 h 9983"/>
              <a:gd name="connsiteX1" fmla="*/ 10000 w 10000"/>
              <a:gd name="connsiteY1" fmla="*/ 8 h 9983"/>
              <a:gd name="connsiteX2" fmla="*/ 10000 w 10000"/>
              <a:gd name="connsiteY2" fmla="*/ 9980 h 9983"/>
              <a:gd name="connsiteX3" fmla="*/ 2681 w 10000"/>
              <a:gd name="connsiteY3" fmla="*/ 9983 h 9983"/>
              <a:gd name="connsiteX4" fmla="*/ 0 w 10000"/>
              <a:gd name="connsiteY4" fmla="*/ 5029 h 9983"/>
              <a:gd name="connsiteX5" fmla="*/ 2631 w 10000"/>
              <a:gd name="connsiteY5" fmla="*/ 0 h 9983"/>
              <a:gd name="connsiteX0" fmla="*/ 2631 w 10000"/>
              <a:gd name="connsiteY0" fmla="*/ 0 h 10000"/>
              <a:gd name="connsiteX1" fmla="*/ 9994 w 10000"/>
              <a:gd name="connsiteY1" fmla="*/ 2 h 10000"/>
              <a:gd name="connsiteX2" fmla="*/ 10000 w 10000"/>
              <a:gd name="connsiteY2" fmla="*/ 9997 h 10000"/>
              <a:gd name="connsiteX3" fmla="*/ 2681 w 10000"/>
              <a:gd name="connsiteY3" fmla="*/ 10000 h 10000"/>
              <a:gd name="connsiteX4" fmla="*/ 0 w 10000"/>
              <a:gd name="connsiteY4" fmla="*/ 5038 h 10000"/>
              <a:gd name="connsiteX5" fmla="*/ 2631 w 10000"/>
              <a:gd name="connsiteY5" fmla="*/ 0 h 10000"/>
              <a:gd name="connsiteX0" fmla="*/ 2625 w 10000"/>
              <a:gd name="connsiteY0" fmla="*/ 0 h 10000"/>
              <a:gd name="connsiteX1" fmla="*/ 9994 w 10000"/>
              <a:gd name="connsiteY1" fmla="*/ 2 h 10000"/>
              <a:gd name="connsiteX2" fmla="*/ 10000 w 10000"/>
              <a:gd name="connsiteY2" fmla="*/ 9997 h 10000"/>
              <a:gd name="connsiteX3" fmla="*/ 2681 w 10000"/>
              <a:gd name="connsiteY3" fmla="*/ 10000 h 10000"/>
              <a:gd name="connsiteX4" fmla="*/ 0 w 10000"/>
              <a:gd name="connsiteY4" fmla="*/ 5038 h 10000"/>
              <a:gd name="connsiteX5" fmla="*/ 2625 w 10000"/>
              <a:gd name="connsiteY5" fmla="*/ 0 h 10000"/>
              <a:gd name="connsiteX0" fmla="*/ 2625 w 10000"/>
              <a:gd name="connsiteY0" fmla="*/ 0 h 9997"/>
              <a:gd name="connsiteX1" fmla="*/ 9994 w 10000"/>
              <a:gd name="connsiteY1" fmla="*/ 2 h 9997"/>
              <a:gd name="connsiteX2" fmla="*/ 10000 w 10000"/>
              <a:gd name="connsiteY2" fmla="*/ 9997 h 9997"/>
              <a:gd name="connsiteX3" fmla="*/ 2675 w 10000"/>
              <a:gd name="connsiteY3" fmla="*/ 9994 h 9997"/>
              <a:gd name="connsiteX4" fmla="*/ 0 w 10000"/>
              <a:gd name="connsiteY4" fmla="*/ 5038 h 9997"/>
              <a:gd name="connsiteX5" fmla="*/ 2625 w 10000"/>
              <a:gd name="connsiteY5" fmla="*/ 0 h 9997"/>
              <a:gd name="connsiteX0" fmla="*/ 2625 w 10006"/>
              <a:gd name="connsiteY0" fmla="*/ 0 h 10006"/>
              <a:gd name="connsiteX1" fmla="*/ 9994 w 10006"/>
              <a:gd name="connsiteY1" fmla="*/ 2 h 10006"/>
              <a:gd name="connsiteX2" fmla="*/ 10006 w 10006"/>
              <a:gd name="connsiteY2" fmla="*/ 10006 h 10006"/>
              <a:gd name="connsiteX3" fmla="*/ 2675 w 10006"/>
              <a:gd name="connsiteY3" fmla="*/ 9997 h 10006"/>
              <a:gd name="connsiteX4" fmla="*/ 0 w 10006"/>
              <a:gd name="connsiteY4" fmla="*/ 5040 h 10006"/>
              <a:gd name="connsiteX5" fmla="*/ 2625 w 10006"/>
              <a:gd name="connsiteY5" fmla="*/ 0 h 10006"/>
              <a:gd name="connsiteX0" fmla="*/ 2625 w 10006"/>
              <a:gd name="connsiteY0" fmla="*/ 0 h 10006"/>
              <a:gd name="connsiteX1" fmla="*/ 10000 w 10006"/>
              <a:gd name="connsiteY1" fmla="*/ 2 h 10006"/>
              <a:gd name="connsiteX2" fmla="*/ 10006 w 10006"/>
              <a:gd name="connsiteY2" fmla="*/ 10006 h 10006"/>
              <a:gd name="connsiteX3" fmla="*/ 2675 w 10006"/>
              <a:gd name="connsiteY3" fmla="*/ 9997 h 10006"/>
              <a:gd name="connsiteX4" fmla="*/ 0 w 10006"/>
              <a:gd name="connsiteY4" fmla="*/ 5040 h 10006"/>
              <a:gd name="connsiteX5" fmla="*/ 2625 w 10006"/>
              <a:gd name="connsiteY5" fmla="*/ 0 h 10006"/>
              <a:gd name="connsiteX0" fmla="*/ 2625 w 10006"/>
              <a:gd name="connsiteY0" fmla="*/ 0 h 10006"/>
              <a:gd name="connsiteX1" fmla="*/ 10006 w 10006"/>
              <a:gd name="connsiteY1" fmla="*/ 8 h 10006"/>
              <a:gd name="connsiteX2" fmla="*/ 10006 w 10006"/>
              <a:gd name="connsiteY2" fmla="*/ 10006 h 10006"/>
              <a:gd name="connsiteX3" fmla="*/ 2675 w 10006"/>
              <a:gd name="connsiteY3" fmla="*/ 9997 h 10006"/>
              <a:gd name="connsiteX4" fmla="*/ 0 w 10006"/>
              <a:gd name="connsiteY4" fmla="*/ 5040 h 10006"/>
              <a:gd name="connsiteX5" fmla="*/ 2625 w 10006"/>
              <a:gd name="connsiteY5" fmla="*/ 0 h 10006"/>
              <a:gd name="connsiteX0" fmla="*/ 2625 w 10012"/>
              <a:gd name="connsiteY0" fmla="*/ 10 h 10016"/>
              <a:gd name="connsiteX1" fmla="*/ 10012 w 10012"/>
              <a:gd name="connsiteY1" fmla="*/ 0 h 10016"/>
              <a:gd name="connsiteX2" fmla="*/ 10006 w 10012"/>
              <a:gd name="connsiteY2" fmla="*/ 10016 h 10016"/>
              <a:gd name="connsiteX3" fmla="*/ 2675 w 10012"/>
              <a:gd name="connsiteY3" fmla="*/ 10007 h 10016"/>
              <a:gd name="connsiteX4" fmla="*/ 0 w 10012"/>
              <a:gd name="connsiteY4" fmla="*/ 5050 h 10016"/>
              <a:gd name="connsiteX5" fmla="*/ 2625 w 10012"/>
              <a:gd name="connsiteY5" fmla="*/ 10 h 10016"/>
              <a:gd name="connsiteX0" fmla="*/ 2625 w 10006"/>
              <a:gd name="connsiteY0" fmla="*/ 4 h 10010"/>
              <a:gd name="connsiteX1" fmla="*/ 10006 w 10006"/>
              <a:gd name="connsiteY1" fmla="*/ 0 h 10010"/>
              <a:gd name="connsiteX2" fmla="*/ 10006 w 10006"/>
              <a:gd name="connsiteY2" fmla="*/ 10010 h 10010"/>
              <a:gd name="connsiteX3" fmla="*/ 2675 w 10006"/>
              <a:gd name="connsiteY3" fmla="*/ 10001 h 10010"/>
              <a:gd name="connsiteX4" fmla="*/ 0 w 10006"/>
              <a:gd name="connsiteY4" fmla="*/ 5044 h 10010"/>
              <a:gd name="connsiteX5" fmla="*/ 2625 w 10006"/>
              <a:gd name="connsiteY5" fmla="*/ 4 h 10010"/>
              <a:gd name="connsiteX0" fmla="*/ 2625 w 10006"/>
              <a:gd name="connsiteY0" fmla="*/ 4 h 10004"/>
              <a:gd name="connsiteX1" fmla="*/ 10006 w 10006"/>
              <a:gd name="connsiteY1" fmla="*/ 0 h 10004"/>
              <a:gd name="connsiteX2" fmla="*/ 10006 w 10006"/>
              <a:gd name="connsiteY2" fmla="*/ 10004 h 10004"/>
              <a:gd name="connsiteX3" fmla="*/ 2675 w 10006"/>
              <a:gd name="connsiteY3" fmla="*/ 10001 h 10004"/>
              <a:gd name="connsiteX4" fmla="*/ 0 w 10006"/>
              <a:gd name="connsiteY4" fmla="*/ 5044 h 10004"/>
              <a:gd name="connsiteX5" fmla="*/ 2625 w 10006"/>
              <a:gd name="connsiteY5" fmla="*/ 4 h 10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06" h="10004">
                <a:moveTo>
                  <a:pt x="2625" y="4"/>
                </a:moveTo>
                <a:lnTo>
                  <a:pt x="10006" y="0"/>
                </a:lnTo>
                <a:cubicBezTo>
                  <a:pt x="10008" y="3333"/>
                  <a:pt x="10004" y="6671"/>
                  <a:pt x="10006" y="10004"/>
                </a:cubicBezTo>
                <a:lnTo>
                  <a:pt x="2675" y="10001"/>
                </a:lnTo>
                <a:cubicBezTo>
                  <a:pt x="1891" y="9405"/>
                  <a:pt x="0" y="8075"/>
                  <a:pt x="0" y="5044"/>
                </a:cubicBezTo>
                <a:cubicBezTo>
                  <a:pt x="99" y="1828"/>
                  <a:pt x="1720" y="765"/>
                  <a:pt x="2625" y="4"/>
                </a:cubicBezTo>
                <a:close/>
              </a:path>
            </a:pathLst>
          </a:cu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l"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</p:spTree>
    <p:extLst>
      <p:ext uri="{BB962C8B-B14F-4D97-AF65-F5344CB8AC3E}">
        <p14:creationId xmlns:p14="http://schemas.microsoft.com/office/powerpoint/2010/main" val="296848971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42B08210-769E-4254-2C79-A4E9095CE81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B0130EF5-CF78-A08E-7F7D-2D6A32050408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09601" y="1185706"/>
            <a:ext cx="4936317" cy="4995931"/>
          </a:xfrm>
        </p:spPr>
        <p:txBody>
          <a:bodyPr/>
          <a:lstStyle>
            <a:lvl1pPr>
              <a:spcBef>
                <a:spcPts val="600"/>
              </a:spcBef>
              <a:defRPr sz="11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>
              <a:spcBef>
                <a:spcPts val="600"/>
              </a:spcBef>
              <a:defRPr sz="11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2pPr>
            <a:lvl3pPr>
              <a:spcBef>
                <a:spcPts val="600"/>
              </a:spcBef>
              <a:defRPr sz="11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3pPr>
            <a:lvl4pPr>
              <a:spcBef>
                <a:spcPts val="600"/>
              </a:spcBef>
              <a:defRPr sz="11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2B04CCD-4D65-5223-8B2D-1C9DD99AF808}"/>
              </a:ext>
            </a:extLst>
          </p:cNvPr>
          <p:cNvGrpSpPr/>
          <p:nvPr/>
        </p:nvGrpSpPr>
        <p:grpSpPr>
          <a:xfrm>
            <a:off x="5721446" y="1176410"/>
            <a:ext cx="5867307" cy="4949675"/>
            <a:chOff x="2842435" y="1176410"/>
            <a:chExt cx="5867307" cy="4949675"/>
          </a:xfrm>
        </p:grpSpPr>
        <p:grpSp>
          <p:nvGrpSpPr>
            <p:cNvPr id="9" name="Graphic 4">
              <a:extLst>
                <a:ext uri="{FF2B5EF4-FFF2-40B4-BE49-F238E27FC236}">
                  <a16:creationId xmlns:a16="http://schemas.microsoft.com/office/drawing/2014/main" id="{5DE001F4-3EAF-94EB-6DF0-B99F384DF5A2}"/>
                </a:ext>
              </a:extLst>
            </p:cNvPr>
            <p:cNvGrpSpPr/>
            <p:nvPr/>
          </p:nvGrpSpPr>
          <p:grpSpPr>
            <a:xfrm>
              <a:off x="4542332" y="1177196"/>
              <a:ext cx="1297828" cy="1700956"/>
              <a:chOff x="4542332" y="1177196"/>
              <a:chExt cx="1297828" cy="1700956"/>
            </a:xfrm>
            <a:solidFill>
              <a:srgbClr val="D5D7D8"/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2EB4CA9F-BD57-9DF1-3A48-1A4E8C2DF9BD}"/>
                  </a:ext>
                </a:extLst>
              </p:cNvPr>
              <p:cNvSpPr/>
              <p:nvPr/>
            </p:nvSpPr>
            <p:spPr>
              <a:xfrm>
                <a:off x="4542332" y="1177196"/>
                <a:ext cx="1297828" cy="1700956"/>
              </a:xfrm>
              <a:custGeom>
                <a:avLst/>
                <a:gdLst>
                  <a:gd name="connsiteX0" fmla="*/ 1089467 w 1297828"/>
                  <a:gd name="connsiteY0" fmla="*/ 16289 h 1700956"/>
                  <a:gd name="connsiteX1" fmla="*/ 1141491 w 1297828"/>
                  <a:gd name="connsiteY1" fmla="*/ 13621 h 1700956"/>
                  <a:gd name="connsiteX2" fmla="*/ 1167636 w 1297828"/>
                  <a:gd name="connsiteY2" fmla="*/ 19490 h 1700956"/>
                  <a:gd name="connsiteX3" fmla="*/ 1146293 w 1297828"/>
                  <a:gd name="connsiteY3" fmla="*/ 29628 h 1700956"/>
                  <a:gd name="connsiteX4" fmla="*/ 1186311 w 1297828"/>
                  <a:gd name="connsiteY4" fmla="*/ 50704 h 1700956"/>
                  <a:gd name="connsiteX5" fmla="*/ 1196449 w 1297828"/>
                  <a:gd name="connsiteY5" fmla="*/ 65378 h 1700956"/>
                  <a:gd name="connsiteX6" fmla="*/ 1177774 w 1297828"/>
                  <a:gd name="connsiteY6" fmla="*/ 70980 h 1700956"/>
                  <a:gd name="connsiteX7" fmla="*/ 1150028 w 1297828"/>
                  <a:gd name="connsiteY7" fmla="*/ 74715 h 1700956"/>
                  <a:gd name="connsiteX8" fmla="*/ 1129485 w 1297828"/>
                  <a:gd name="connsiteY8" fmla="*/ 61909 h 1700956"/>
                  <a:gd name="connsiteX9" fmla="*/ 1110810 w 1297828"/>
                  <a:gd name="connsiteY9" fmla="*/ 73381 h 1700956"/>
                  <a:gd name="connsiteX10" fmla="*/ 1136955 w 1297828"/>
                  <a:gd name="connsiteY10" fmla="*/ 97126 h 1700956"/>
                  <a:gd name="connsiteX11" fmla="*/ 1167102 w 1297828"/>
                  <a:gd name="connsiteY11" fmla="*/ 143547 h 1700956"/>
                  <a:gd name="connsiteX12" fmla="*/ 1140957 w 1297828"/>
                  <a:gd name="connsiteY12" fmla="*/ 133942 h 1700956"/>
                  <a:gd name="connsiteX13" fmla="*/ 1088666 w 1297828"/>
                  <a:gd name="connsiteY13" fmla="*/ 94725 h 1700956"/>
                  <a:gd name="connsiteX14" fmla="*/ 1067857 w 1297828"/>
                  <a:gd name="connsiteY14" fmla="*/ 66712 h 1700956"/>
                  <a:gd name="connsiteX15" fmla="*/ 1041978 w 1297828"/>
                  <a:gd name="connsiteY15" fmla="*/ 112333 h 1700956"/>
                  <a:gd name="connsiteX16" fmla="*/ 1010497 w 1297828"/>
                  <a:gd name="connsiteY16" fmla="*/ 156886 h 1700956"/>
                  <a:gd name="connsiteX17" fmla="*/ 986753 w 1297828"/>
                  <a:gd name="connsiteY17" fmla="*/ 156886 h 1700956"/>
                  <a:gd name="connsiteX18" fmla="*/ 992089 w 1297828"/>
                  <a:gd name="connsiteY18" fmla="*/ 181698 h 1700956"/>
                  <a:gd name="connsiteX19" fmla="*/ 940598 w 1297828"/>
                  <a:gd name="connsiteY19" fmla="*/ 194237 h 1700956"/>
                  <a:gd name="connsiteX20" fmla="*/ 942199 w 1297828"/>
                  <a:gd name="connsiteY20" fmla="*/ 235856 h 1700956"/>
                  <a:gd name="connsiteX21" fmla="*/ 913386 w 1297828"/>
                  <a:gd name="connsiteY21" fmla="*/ 236656 h 1700956"/>
                  <a:gd name="connsiteX22" fmla="*/ 882972 w 1297828"/>
                  <a:gd name="connsiteY22" fmla="*/ 236656 h 1700956"/>
                  <a:gd name="connsiteX23" fmla="*/ 906716 w 1297828"/>
                  <a:gd name="connsiteY23" fmla="*/ 289747 h 1700956"/>
                  <a:gd name="connsiteX24" fmla="*/ 973413 w 1297828"/>
                  <a:gd name="connsiteY24" fmla="*/ 271606 h 1700956"/>
                  <a:gd name="connsiteX25" fmla="*/ 1001426 w 1297828"/>
                  <a:gd name="connsiteY25" fmla="*/ 284145 h 1700956"/>
                  <a:gd name="connsiteX26" fmla="*/ 987820 w 1297828"/>
                  <a:gd name="connsiteY26" fmla="*/ 308422 h 1700956"/>
                  <a:gd name="connsiteX27" fmla="*/ 959807 w 1297828"/>
                  <a:gd name="connsiteY27" fmla="*/ 305488 h 1700956"/>
                  <a:gd name="connsiteX28" fmla="*/ 917921 w 1297828"/>
                  <a:gd name="connsiteY28" fmla="*/ 314292 h 1700956"/>
                  <a:gd name="connsiteX29" fmla="*/ 888841 w 1297828"/>
                  <a:gd name="connsiteY29" fmla="*/ 316426 h 1700956"/>
                  <a:gd name="connsiteX30" fmla="*/ 883772 w 1297828"/>
                  <a:gd name="connsiteY30" fmla="*/ 336168 h 1700956"/>
                  <a:gd name="connsiteX31" fmla="*/ 902181 w 1297828"/>
                  <a:gd name="connsiteY31" fmla="*/ 355911 h 1700956"/>
                  <a:gd name="connsiteX32" fmla="*/ 883505 w 1297828"/>
                  <a:gd name="connsiteY32" fmla="*/ 363648 h 1700956"/>
                  <a:gd name="connsiteX33" fmla="*/ 861896 w 1297828"/>
                  <a:gd name="connsiteY33" fmla="*/ 354310 h 1700956"/>
                  <a:gd name="connsiteX34" fmla="*/ 847222 w 1297828"/>
                  <a:gd name="connsiteY34" fmla="*/ 378855 h 1700956"/>
                  <a:gd name="connsiteX35" fmla="*/ 842687 w 1297828"/>
                  <a:gd name="connsiteY35" fmla="*/ 403933 h 1700956"/>
                  <a:gd name="connsiteX36" fmla="*/ 817609 w 1297828"/>
                  <a:gd name="connsiteY36" fmla="*/ 407935 h 1700956"/>
                  <a:gd name="connsiteX37" fmla="*/ 817342 w 1297828"/>
                  <a:gd name="connsiteY37" fmla="*/ 432746 h 1700956"/>
                  <a:gd name="connsiteX38" fmla="*/ 838952 w 1297828"/>
                  <a:gd name="connsiteY38" fmla="*/ 440216 h 1700956"/>
                  <a:gd name="connsiteX39" fmla="*/ 854959 w 1297828"/>
                  <a:gd name="connsiteY39" fmla="*/ 453822 h 1700956"/>
                  <a:gd name="connsiteX40" fmla="*/ 865097 w 1297828"/>
                  <a:gd name="connsiteY40" fmla="*/ 474365 h 1700956"/>
                  <a:gd name="connsiteX41" fmla="*/ 847489 w 1297828"/>
                  <a:gd name="connsiteY41" fmla="*/ 495175 h 1700956"/>
                  <a:gd name="connsiteX42" fmla="*/ 824812 w 1297828"/>
                  <a:gd name="connsiteY42" fmla="*/ 502378 h 1700956"/>
                  <a:gd name="connsiteX43" fmla="*/ 803736 w 1297828"/>
                  <a:gd name="connsiteY43" fmla="*/ 532792 h 1700956"/>
                  <a:gd name="connsiteX44" fmla="*/ 780792 w 1297828"/>
                  <a:gd name="connsiteY44" fmla="*/ 528523 h 1700956"/>
                  <a:gd name="connsiteX45" fmla="*/ 751712 w 1297828"/>
                  <a:gd name="connsiteY45" fmla="*/ 533859 h 1700956"/>
                  <a:gd name="connsiteX46" fmla="*/ 729568 w 1297828"/>
                  <a:gd name="connsiteY46" fmla="*/ 538928 h 1700956"/>
                  <a:gd name="connsiteX47" fmla="*/ 718363 w 1297828"/>
                  <a:gd name="connsiteY47" fmla="*/ 546131 h 1700956"/>
                  <a:gd name="connsiteX48" fmla="*/ 730636 w 1297828"/>
                  <a:gd name="connsiteY48" fmla="*/ 562406 h 1700956"/>
                  <a:gd name="connsiteX49" fmla="*/ 732236 w 1297828"/>
                  <a:gd name="connsiteY49" fmla="*/ 597888 h 1700956"/>
                  <a:gd name="connsiteX50" fmla="*/ 726634 w 1297828"/>
                  <a:gd name="connsiteY50" fmla="*/ 615763 h 1700956"/>
                  <a:gd name="connsiteX51" fmla="*/ 720497 w 1297828"/>
                  <a:gd name="connsiteY51" fmla="*/ 627235 h 1700956"/>
                  <a:gd name="connsiteX52" fmla="*/ 721831 w 1297828"/>
                  <a:gd name="connsiteY52" fmla="*/ 629103 h 1700956"/>
                  <a:gd name="connsiteX53" fmla="*/ 705024 w 1297828"/>
                  <a:gd name="connsiteY53" fmla="*/ 636306 h 1700956"/>
                  <a:gd name="connsiteX54" fmla="*/ 689283 w 1297828"/>
                  <a:gd name="connsiteY54" fmla="*/ 632304 h 1700956"/>
                  <a:gd name="connsiteX55" fmla="*/ 667140 w 1297828"/>
                  <a:gd name="connsiteY55" fmla="*/ 609894 h 1700956"/>
                  <a:gd name="connsiteX56" fmla="*/ 635125 w 1297828"/>
                  <a:gd name="connsiteY56" fmla="*/ 625634 h 1700956"/>
                  <a:gd name="connsiteX57" fmla="*/ 607379 w 1297828"/>
                  <a:gd name="connsiteY57" fmla="*/ 646711 h 1700956"/>
                  <a:gd name="connsiteX58" fmla="*/ 586836 w 1297828"/>
                  <a:gd name="connsiteY58" fmla="*/ 671789 h 1700956"/>
                  <a:gd name="connsiteX59" fmla="*/ 576965 w 1297828"/>
                  <a:gd name="connsiteY59" fmla="*/ 685929 h 1700956"/>
                  <a:gd name="connsiteX60" fmla="*/ 560424 w 1297828"/>
                  <a:gd name="connsiteY60" fmla="*/ 705938 h 1700956"/>
                  <a:gd name="connsiteX61" fmla="*/ 539615 w 1297828"/>
                  <a:gd name="connsiteY61" fmla="*/ 730216 h 1700956"/>
                  <a:gd name="connsiteX62" fmla="*/ 539881 w 1297828"/>
                  <a:gd name="connsiteY62" fmla="*/ 784907 h 1700956"/>
                  <a:gd name="connsiteX63" fmla="*/ 598308 w 1297828"/>
                  <a:gd name="connsiteY63" fmla="*/ 774769 h 1700956"/>
                  <a:gd name="connsiteX64" fmla="*/ 638860 w 1297828"/>
                  <a:gd name="connsiteY64" fmla="*/ 742221 h 1700956"/>
                  <a:gd name="connsiteX65" fmla="*/ 669274 w 1297828"/>
                  <a:gd name="connsiteY65" fmla="*/ 701669 h 1700956"/>
                  <a:gd name="connsiteX66" fmla="*/ 702889 w 1297828"/>
                  <a:gd name="connsiteY66" fmla="*/ 685662 h 1700956"/>
                  <a:gd name="connsiteX67" fmla="*/ 707158 w 1297828"/>
                  <a:gd name="connsiteY67" fmla="*/ 740087 h 1700956"/>
                  <a:gd name="connsiteX68" fmla="*/ 692218 w 1297828"/>
                  <a:gd name="connsiteY68" fmla="*/ 748624 h 1700956"/>
                  <a:gd name="connsiteX69" fmla="*/ 676744 w 1297828"/>
                  <a:gd name="connsiteY69" fmla="*/ 756628 h 1700956"/>
                  <a:gd name="connsiteX70" fmla="*/ 653000 w 1297828"/>
                  <a:gd name="connsiteY70" fmla="*/ 756361 h 1700956"/>
                  <a:gd name="connsiteX71" fmla="*/ 644996 w 1297828"/>
                  <a:gd name="connsiteY71" fmla="*/ 794512 h 1700956"/>
                  <a:gd name="connsiteX72" fmla="*/ 566827 w 1297828"/>
                  <a:gd name="connsiteY72" fmla="*/ 811053 h 1700956"/>
                  <a:gd name="connsiteX73" fmla="*/ 549753 w 1297828"/>
                  <a:gd name="connsiteY73" fmla="*/ 819056 h 1700956"/>
                  <a:gd name="connsiteX74" fmla="*/ 536680 w 1297828"/>
                  <a:gd name="connsiteY74" fmla="*/ 826527 h 1700956"/>
                  <a:gd name="connsiteX75" fmla="*/ 525742 w 1297828"/>
                  <a:gd name="connsiteY75" fmla="*/ 791577 h 1700956"/>
                  <a:gd name="connsiteX76" fmla="*/ 492660 w 1297828"/>
                  <a:gd name="connsiteY76" fmla="*/ 793978 h 1700956"/>
                  <a:gd name="connsiteX77" fmla="*/ 457710 w 1297828"/>
                  <a:gd name="connsiteY77" fmla="*/ 817989 h 1700956"/>
                  <a:gd name="connsiteX78" fmla="*/ 460111 w 1297828"/>
                  <a:gd name="connsiteY78" fmla="*/ 771835 h 1700956"/>
                  <a:gd name="connsiteX79" fmla="*/ 416625 w 1297828"/>
                  <a:gd name="connsiteY79" fmla="*/ 775303 h 1700956"/>
                  <a:gd name="connsiteX80" fmla="*/ 390213 w 1297828"/>
                  <a:gd name="connsiteY80" fmla="*/ 795579 h 1700956"/>
                  <a:gd name="connsiteX81" fmla="*/ 411022 w 1297828"/>
                  <a:gd name="connsiteY81" fmla="*/ 827594 h 1700956"/>
                  <a:gd name="connsiteX82" fmla="*/ 375273 w 1297828"/>
                  <a:gd name="connsiteY82" fmla="*/ 832663 h 1700956"/>
                  <a:gd name="connsiteX83" fmla="*/ 390213 w 1297828"/>
                  <a:gd name="connsiteY83" fmla="*/ 871881 h 1700956"/>
                  <a:gd name="connsiteX84" fmla="*/ 393148 w 1297828"/>
                  <a:gd name="connsiteY84" fmla="*/ 911632 h 1700956"/>
                  <a:gd name="connsiteX85" fmla="*/ 378207 w 1297828"/>
                  <a:gd name="connsiteY85" fmla="*/ 924705 h 1700956"/>
                  <a:gd name="connsiteX86" fmla="*/ 356597 w 1297828"/>
                  <a:gd name="connsiteY86" fmla="*/ 915901 h 1700956"/>
                  <a:gd name="connsiteX87" fmla="*/ 326450 w 1297828"/>
                  <a:gd name="connsiteY87" fmla="*/ 915634 h 1700956"/>
                  <a:gd name="connsiteX88" fmla="*/ 325383 w 1297828"/>
                  <a:gd name="connsiteY88" fmla="*/ 895892 h 1700956"/>
                  <a:gd name="connsiteX89" fmla="*/ 304840 w 1297828"/>
                  <a:gd name="connsiteY89" fmla="*/ 893224 h 1700956"/>
                  <a:gd name="connsiteX90" fmla="*/ 263488 w 1297828"/>
                  <a:gd name="connsiteY90" fmla="*/ 882019 h 1700956"/>
                  <a:gd name="connsiteX91" fmla="*/ 254684 w 1297828"/>
                  <a:gd name="connsiteY91" fmla="*/ 895358 h 1700956"/>
                  <a:gd name="connsiteX92" fmla="*/ 230673 w 1297828"/>
                  <a:gd name="connsiteY92" fmla="*/ 899360 h 1700956"/>
                  <a:gd name="connsiteX93" fmla="*/ 242678 w 1297828"/>
                  <a:gd name="connsiteY93" fmla="*/ 916434 h 1700956"/>
                  <a:gd name="connsiteX94" fmla="*/ 271492 w 1297828"/>
                  <a:gd name="connsiteY94" fmla="*/ 917768 h 1700956"/>
                  <a:gd name="connsiteX95" fmla="*/ 298971 w 1297828"/>
                  <a:gd name="connsiteY95" fmla="*/ 918569 h 1700956"/>
                  <a:gd name="connsiteX96" fmla="*/ 301372 w 1297828"/>
                  <a:gd name="connsiteY96" fmla="*/ 934843 h 1700956"/>
                  <a:gd name="connsiteX97" fmla="*/ 268023 w 1297828"/>
                  <a:gd name="connsiteY97" fmla="*/ 942847 h 1700956"/>
                  <a:gd name="connsiteX98" fmla="*/ 249882 w 1297828"/>
                  <a:gd name="connsiteY98" fmla="*/ 942847 h 1700956"/>
                  <a:gd name="connsiteX99" fmla="*/ 234408 w 1297828"/>
                  <a:gd name="connsiteY99" fmla="*/ 946048 h 1700956"/>
                  <a:gd name="connsiteX100" fmla="*/ 208530 w 1297828"/>
                  <a:gd name="connsiteY100" fmla="*/ 943113 h 1700956"/>
                  <a:gd name="connsiteX101" fmla="*/ 188253 w 1297828"/>
                  <a:gd name="connsiteY101" fmla="*/ 950317 h 1700956"/>
                  <a:gd name="connsiteX102" fmla="*/ 197591 w 1297828"/>
                  <a:gd name="connsiteY102" fmla="*/ 967925 h 1700956"/>
                  <a:gd name="connsiteX103" fmla="*/ 217600 w 1297828"/>
                  <a:gd name="connsiteY103" fmla="*/ 979930 h 1700956"/>
                  <a:gd name="connsiteX104" fmla="*/ 250149 w 1297828"/>
                  <a:gd name="connsiteY104" fmla="*/ 982331 h 1700956"/>
                  <a:gd name="connsiteX105" fmla="*/ 257085 w 1297828"/>
                  <a:gd name="connsiteY105" fmla="*/ 999139 h 1700956"/>
                  <a:gd name="connsiteX106" fmla="*/ 243746 w 1297828"/>
                  <a:gd name="connsiteY106" fmla="*/ 1034355 h 1700956"/>
                  <a:gd name="connsiteX107" fmla="*/ 224537 w 1297828"/>
                  <a:gd name="connsiteY107" fmla="*/ 1023417 h 1700956"/>
                  <a:gd name="connsiteX108" fmla="*/ 224270 w 1297828"/>
                  <a:gd name="connsiteY108" fmla="*/ 997271 h 1700956"/>
                  <a:gd name="connsiteX109" fmla="*/ 197058 w 1297828"/>
                  <a:gd name="connsiteY109" fmla="*/ 980197 h 1700956"/>
                  <a:gd name="connsiteX110" fmla="*/ 180250 w 1297828"/>
                  <a:gd name="connsiteY110" fmla="*/ 967391 h 1700956"/>
                  <a:gd name="connsiteX111" fmla="*/ 166644 w 1297828"/>
                  <a:gd name="connsiteY111" fmla="*/ 972193 h 1700956"/>
                  <a:gd name="connsiteX112" fmla="*/ 168778 w 1297828"/>
                  <a:gd name="connsiteY112" fmla="*/ 996204 h 1700956"/>
                  <a:gd name="connsiteX113" fmla="*/ 135163 w 1297828"/>
                  <a:gd name="connsiteY113" fmla="*/ 1001540 h 1700956"/>
                  <a:gd name="connsiteX114" fmla="*/ 113286 w 1297828"/>
                  <a:gd name="connsiteY114" fmla="*/ 997805 h 1700956"/>
                  <a:gd name="connsiteX115" fmla="*/ 109284 w 1297828"/>
                  <a:gd name="connsiteY115" fmla="*/ 1017281 h 1700956"/>
                  <a:gd name="connsiteX116" fmla="*/ 55126 w 1297828"/>
                  <a:gd name="connsiteY116" fmla="*/ 1016480 h 1700956"/>
                  <a:gd name="connsiteX117" fmla="*/ 47122 w 1297828"/>
                  <a:gd name="connsiteY117" fmla="*/ 1042359 h 1700956"/>
                  <a:gd name="connsiteX118" fmla="*/ 87941 w 1297828"/>
                  <a:gd name="connsiteY118" fmla="*/ 1049562 h 1700956"/>
                  <a:gd name="connsiteX119" fmla="*/ 121023 w 1297828"/>
                  <a:gd name="connsiteY119" fmla="*/ 1063969 h 1700956"/>
                  <a:gd name="connsiteX120" fmla="*/ 160774 w 1297828"/>
                  <a:gd name="connsiteY120" fmla="*/ 1065036 h 1700956"/>
                  <a:gd name="connsiteX121" fmla="*/ 159174 w 1297828"/>
                  <a:gd name="connsiteY121" fmla="*/ 1083444 h 1700956"/>
                  <a:gd name="connsiteX122" fmla="*/ 118888 w 1297828"/>
                  <a:gd name="connsiteY122" fmla="*/ 1084778 h 1700956"/>
                  <a:gd name="connsiteX123" fmla="*/ 78337 w 1297828"/>
                  <a:gd name="connsiteY123" fmla="*/ 1052764 h 1700956"/>
                  <a:gd name="connsiteX124" fmla="*/ 53792 w 1297828"/>
                  <a:gd name="connsiteY124" fmla="*/ 1056765 h 1700956"/>
                  <a:gd name="connsiteX125" fmla="*/ 28447 w 1297828"/>
                  <a:gd name="connsiteY125" fmla="*/ 1058900 h 1700956"/>
                  <a:gd name="connsiteX126" fmla="*/ 701 w 1297828"/>
                  <a:gd name="connsiteY126" fmla="*/ 1093315 h 1700956"/>
                  <a:gd name="connsiteX127" fmla="*/ 36451 w 1297828"/>
                  <a:gd name="connsiteY127" fmla="*/ 1117593 h 1700956"/>
                  <a:gd name="connsiteX128" fmla="*/ 71667 w 1297828"/>
                  <a:gd name="connsiteY128" fmla="*/ 1144272 h 1700956"/>
                  <a:gd name="connsiteX129" fmla="*/ 52725 w 1297828"/>
                  <a:gd name="connsiteY129" fmla="*/ 1149341 h 1700956"/>
                  <a:gd name="connsiteX130" fmla="*/ 30581 w 1297828"/>
                  <a:gd name="connsiteY130" fmla="*/ 1162681 h 1700956"/>
                  <a:gd name="connsiteX131" fmla="*/ 58327 w 1297828"/>
                  <a:gd name="connsiteY131" fmla="*/ 1183757 h 1700956"/>
                  <a:gd name="connsiteX132" fmla="*/ 117821 w 1297828"/>
                  <a:gd name="connsiteY132" fmla="*/ 1180822 h 1700956"/>
                  <a:gd name="connsiteX133" fmla="*/ 162108 w 1297828"/>
                  <a:gd name="connsiteY133" fmla="*/ 1170417 h 1700956"/>
                  <a:gd name="connsiteX134" fmla="*/ 207996 w 1297828"/>
                  <a:gd name="connsiteY134" fmla="*/ 1189359 h 1700956"/>
                  <a:gd name="connsiteX135" fmla="*/ 229339 w 1297828"/>
                  <a:gd name="connsiteY135" fmla="*/ 1173352 h 1700956"/>
                  <a:gd name="connsiteX136" fmla="*/ 256285 w 1297828"/>
                  <a:gd name="connsiteY136" fmla="*/ 1146673 h 1700956"/>
                  <a:gd name="connsiteX137" fmla="*/ 275227 w 1297828"/>
                  <a:gd name="connsiteY137" fmla="*/ 1180555 h 1700956"/>
                  <a:gd name="connsiteX138" fmla="*/ 258152 w 1297828"/>
                  <a:gd name="connsiteY138" fmla="*/ 1198697 h 1700956"/>
                  <a:gd name="connsiteX139" fmla="*/ 256552 w 1297828"/>
                  <a:gd name="connsiteY139" fmla="*/ 1222708 h 1700956"/>
                  <a:gd name="connsiteX140" fmla="*/ 210931 w 1297828"/>
                  <a:gd name="connsiteY140" fmla="*/ 1222174 h 1700956"/>
                  <a:gd name="connsiteX141" fmla="*/ 186653 w 1297828"/>
                  <a:gd name="connsiteY141" fmla="*/ 1200031 h 1700956"/>
                  <a:gd name="connsiteX142" fmla="*/ 170112 w 1297828"/>
                  <a:gd name="connsiteY142" fmla="*/ 1205367 h 1700956"/>
                  <a:gd name="connsiteX143" fmla="*/ 129560 w 1297828"/>
                  <a:gd name="connsiteY143" fmla="*/ 1198163 h 1700956"/>
                  <a:gd name="connsiteX144" fmla="*/ 109284 w 1297828"/>
                  <a:gd name="connsiteY144" fmla="*/ 1206968 h 1700956"/>
                  <a:gd name="connsiteX145" fmla="*/ 78870 w 1297828"/>
                  <a:gd name="connsiteY145" fmla="*/ 1210169 h 1700956"/>
                  <a:gd name="connsiteX146" fmla="*/ 22844 w 1297828"/>
                  <a:gd name="connsiteY146" fmla="*/ 1215772 h 1700956"/>
                  <a:gd name="connsiteX147" fmla="*/ 15641 w 1297828"/>
                  <a:gd name="connsiteY147" fmla="*/ 1234180 h 1700956"/>
                  <a:gd name="connsiteX148" fmla="*/ 35383 w 1297828"/>
                  <a:gd name="connsiteY148" fmla="*/ 1239249 h 1700956"/>
                  <a:gd name="connsiteX149" fmla="*/ 50590 w 1297828"/>
                  <a:gd name="connsiteY149" fmla="*/ 1269396 h 1700956"/>
                  <a:gd name="connsiteX150" fmla="*/ 64464 w 1297828"/>
                  <a:gd name="connsiteY150" fmla="*/ 1291006 h 1700956"/>
                  <a:gd name="connsiteX151" fmla="*/ 32716 w 1297828"/>
                  <a:gd name="connsiteY151" fmla="*/ 1306213 h 1700956"/>
                  <a:gd name="connsiteX152" fmla="*/ 30848 w 1297828"/>
                  <a:gd name="connsiteY152" fmla="*/ 1339828 h 1700956"/>
                  <a:gd name="connsiteX153" fmla="*/ 52992 w 1297828"/>
                  <a:gd name="connsiteY153" fmla="*/ 1361438 h 1700956"/>
                  <a:gd name="connsiteX154" fmla="*/ 73001 w 1297828"/>
                  <a:gd name="connsiteY154" fmla="*/ 1386250 h 1700956"/>
                  <a:gd name="connsiteX155" fmla="*/ 99146 w 1297828"/>
                  <a:gd name="connsiteY155" fmla="*/ 1371843 h 1700956"/>
                  <a:gd name="connsiteX156" fmla="*/ 134629 w 1297828"/>
                  <a:gd name="connsiteY156" fmla="*/ 1335026 h 1700956"/>
                  <a:gd name="connsiteX157" fmla="*/ 173047 w 1297828"/>
                  <a:gd name="connsiteY157" fmla="*/ 1306213 h 1700956"/>
                  <a:gd name="connsiteX158" fmla="*/ 224270 w 1297828"/>
                  <a:gd name="connsiteY158" fmla="*/ 1293407 h 1700956"/>
                  <a:gd name="connsiteX159" fmla="*/ 205061 w 1297828"/>
                  <a:gd name="connsiteY159" fmla="*/ 1314750 h 1700956"/>
                  <a:gd name="connsiteX160" fmla="*/ 193323 w 1297828"/>
                  <a:gd name="connsiteY160" fmla="*/ 1325955 h 1700956"/>
                  <a:gd name="connsiteX161" fmla="*/ 180250 w 1297828"/>
                  <a:gd name="connsiteY161" fmla="*/ 1345965 h 1700956"/>
                  <a:gd name="connsiteX162" fmla="*/ 179983 w 1297828"/>
                  <a:gd name="connsiteY162" fmla="*/ 1324888 h 1700956"/>
                  <a:gd name="connsiteX163" fmla="*/ 140765 w 1297828"/>
                  <a:gd name="connsiteY163" fmla="*/ 1345698 h 1700956"/>
                  <a:gd name="connsiteX164" fmla="*/ 133562 w 1297828"/>
                  <a:gd name="connsiteY164" fmla="*/ 1357170 h 1700956"/>
                  <a:gd name="connsiteX165" fmla="*/ 124224 w 1297828"/>
                  <a:gd name="connsiteY165" fmla="*/ 1366507 h 1700956"/>
                  <a:gd name="connsiteX166" fmla="*/ 114620 w 1297828"/>
                  <a:gd name="connsiteY166" fmla="*/ 1383582 h 1700956"/>
                  <a:gd name="connsiteX167" fmla="*/ 107950 w 1297828"/>
                  <a:gd name="connsiteY167" fmla="*/ 1404391 h 1700956"/>
                  <a:gd name="connsiteX168" fmla="*/ 108484 w 1297828"/>
                  <a:gd name="connsiteY168" fmla="*/ 1420666 h 1700956"/>
                  <a:gd name="connsiteX169" fmla="*/ 117821 w 1297828"/>
                  <a:gd name="connsiteY169" fmla="*/ 1435072 h 1700956"/>
                  <a:gd name="connsiteX170" fmla="*/ 103682 w 1297828"/>
                  <a:gd name="connsiteY170" fmla="*/ 1446544 h 1700956"/>
                  <a:gd name="connsiteX171" fmla="*/ 109551 w 1297828"/>
                  <a:gd name="connsiteY171" fmla="*/ 1466020 h 1700956"/>
                  <a:gd name="connsiteX172" fmla="*/ 131694 w 1297828"/>
                  <a:gd name="connsiteY172" fmla="*/ 1461751 h 1700956"/>
                  <a:gd name="connsiteX173" fmla="*/ 157039 w 1297828"/>
                  <a:gd name="connsiteY173" fmla="*/ 1453747 h 1700956"/>
                  <a:gd name="connsiteX174" fmla="*/ 163976 w 1297828"/>
                  <a:gd name="connsiteY174" fmla="*/ 1468154 h 1700956"/>
                  <a:gd name="connsiteX175" fmla="*/ 136763 w 1297828"/>
                  <a:gd name="connsiteY175" fmla="*/ 1486029 h 1700956"/>
                  <a:gd name="connsiteX176" fmla="*/ 159440 w 1297828"/>
                  <a:gd name="connsiteY176" fmla="*/ 1489230 h 1700956"/>
                  <a:gd name="connsiteX177" fmla="*/ 156239 w 1297828"/>
                  <a:gd name="connsiteY177" fmla="*/ 1503103 h 1700956"/>
                  <a:gd name="connsiteX178" fmla="*/ 117021 w 1297828"/>
                  <a:gd name="connsiteY178" fmla="*/ 1519911 h 1700956"/>
                  <a:gd name="connsiteX179" fmla="*/ 147968 w 1297828"/>
                  <a:gd name="connsiteY179" fmla="*/ 1538586 h 1700956"/>
                  <a:gd name="connsiteX180" fmla="*/ 165576 w 1297828"/>
                  <a:gd name="connsiteY180" fmla="*/ 1548724 h 1700956"/>
                  <a:gd name="connsiteX181" fmla="*/ 149036 w 1297828"/>
                  <a:gd name="connsiteY181" fmla="*/ 1554327 h 1700956"/>
                  <a:gd name="connsiteX182" fmla="*/ 115954 w 1297828"/>
                  <a:gd name="connsiteY182" fmla="*/ 1566599 h 1700956"/>
                  <a:gd name="connsiteX183" fmla="*/ 95945 w 1297828"/>
                  <a:gd name="connsiteY183" fmla="*/ 1557261 h 1700956"/>
                  <a:gd name="connsiteX184" fmla="*/ 75135 w 1297828"/>
                  <a:gd name="connsiteY184" fmla="*/ 1567666 h 1700956"/>
                  <a:gd name="connsiteX185" fmla="*/ 77536 w 1297828"/>
                  <a:gd name="connsiteY185" fmla="*/ 1615155 h 1700956"/>
                  <a:gd name="connsiteX186" fmla="*/ 100747 w 1297828"/>
                  <a:gd name="connsiteY186" fmla="*/ 1625293 h 1700956"/>
                  <a:gd name="connsiteX187" fmla="*/ 132761 w 1297828"/>
                  <a:gd name="connsiteY187" fmla="*/ 1649037 h 1700956"/>
                  <a:gd name="connsiteX188" fmla="*/ 160508 w 1297828"/>
                  <a:gd name="connsiteY188" fmla="*/ 1661042 h 1700956"/>
                  <a:gd name="connsiteX189" fmla="*/ 193323 w 1297828"/>
                  <a:gd name="connsiteY189" fmla="*/ 1662643 h 1700956"/>
                  <a:gd name="connsiteX190" fmla="*/ 184519 w 1297828"/>
                  <a:gd name="connsiteY190" fmla="*/ 1677850 h 1700956"/>
                  <a:gd name="connsiteX191" fmla="*/ 202127 w 1297828"/>
                  <a:gd name="connsiteY191" fmla="*/ 1691990 h 1700956"/>
                  <a:gd name="connsiteX192" fmla="*/ 236275 w 1297828"/>
                  <a:gd name="connsiteY192" fmla="*/ 1700794 h 1700956"/>
                  <a:gd name="connsiteX193" fmla="*/ 275494 w 1297828"/>
                  <a:gd name="connsiteY193" fmla="*/ 1698926 h 1700956"/>
                  <a:gd name="connsiteX194" fmla="*/ 313644 w 1297828"/>
                  <a:gd name="connsiteY194" fmla="*/ 1695725 h 1700956"/>
                  <a:gd name="connsiteX195" fmla="*/ 386211 w 1297828"/>
                  <a:gd name="connsiteY195" fmla="*/ 1665044 h 1700956"/>
                  <a:gd name="connsiteX196" fmla="*/ 418759 w 1297828"/>
                  <a:gd name="connsiteY196" fmla="*/ 1629028 h 1700956"/>
                  <a:gd name="connsiteX197" fmla="*/ 448373 w 1297828"/>
                  <a:gd name="connsiteY197" fmla="*/ 1601015 h 1700956"/>
                  <a:gd name="connsiteX198" fmla="*/ 507600 w 1297828"/>
                  <a:gd name="connsiteY198" fmla="*/ 1544989 h 1700956"/>
                  <a:gd name="connsiteX199" fmla="*/ 528943 w 1297828"/>
                  <a:gd name="connsiteY199" fmla="*/ 1531116 h 1700956"/>
                  <a:gd name="connsiteX200" fmla="*/ 565760 w 1297828"/>
                  <a:gd name="connsiteY200" fmla="*/ 1541788 h 1700956"/>
                  <a:gd name="connsiteX201" fmla="*/ 594573 w 1297828"/>
                  <a:gd name="connsiteY201" fmla="*/ 1520444 h 1700956"/>
                  <a:gd name="connsiteX202" fmla="*/ 610047 w 1297828"/>
                  <a:gd name="connsiteY202" fmla="*/ 1488430 h 1700956"/>
                  <a:gd name="connsiteX203" fmla="*/ 597241 w 1297828"/>
                  <a:gd name="connsiteY203" fmla="*/ 1471355 h 1700956"/>
                  <a:gd name="connsiteX204" fmla="*/ 585502 w 1297828"/>
                  <a:gd name="connsiteY204" fmla="*/ 1459617 h 1700956"/>
                  <a:gd name="connsiteX205" fmla="*/ 599909 w 1297828"/>
                  <a:gd name="connsiteY205" fmla="*/ 1432938 h 1700956"/>
                  <a:gd name="connsiteX206" fmla="*/ 614849 w 1297828"/>
                  <a:gd name="connsiteY206" fmla="*/ 1401190 h 1700956"/>
                  <a:gd name="connsiteX207" fmla="*/ 642062 w 1297828"/>
                  <a:gd name="connsiteY207" fmla="*/ 1421199 h 1700956"/>
                  <a:gd name="connsiteX208" fmla="*/ 629256 w 1297828"/>
                  <a:gd name="connsiteY208" fmla="*/ 1454281 h 1700956"/>
                  <a:gd name="connsiteX209" fmla="*/ 642062 w 1297828"/>
                  <a:gd name="connsiteY209" fmla="*/ 1472689 h 1700956"/>
                  <a:gd name="connsiteX210" fmla="*/ 644463 w 1297828"/>
                  <a:gd name="connsiteY210" fmla="*/ 1491898 h 1700956"/>
                  <a:gd name="connsiteX211" fmla="*/ 662071 w 1297828"/>
                  <a:gd name="connsiteY211" fmla="*/ 1512441 h 1700956"/>
                  <a:gd name="connsiteX212" fmla="*/ 681546 w 1297828"/>
                  <a:gd name="connsiteY212" fmla="*/ 1536185 h 1700956"/>
                  <a:gd name="connsiteX213" fmla="*/ 701022 w 1297828"/>
                  <a:gd name="connsiteY213" fmla="*/ 1529515 h 1700956"/>
                  <a:gd name="connsiteX214" fmla="*/ 755447 w 1297828"/>
                  <a:gd name="connsiteY214" fmla="*/ 1532450 h 1700956"/>
                  <a:gd name="connsiteX215" fmla="*/ 774389 w 1297828"/>
                  <a:gd name="connsiteY215" fmla="*/ 1398522 h 1700956"/>
                  <a:gd name="connsiteX216" fmla="*/ 827213 w 1297828"/>
                  <a:gd name="connsiteY216" fmla="*/ 1371043 h 1700956"/>
                  <a:gd name="connsiteX217" fmla="*/ 837084 w 1297828"/>
                  <a:gd name="connsiteY217" fmla="*/ 1320620 h 1700956"/>
                  <a:gd name="connsiteX218" fmla="*/ 838952 w 1297828"/>
                  <a:gd name="connsiteY218" fmla="*/ 1279267 h 1700956"/>
                  <a:gd name="connsiteX219" fmla="*/ 818409 w 1297828"/>
                  <a:gd name="connsiteY219" fmla="*/ 1211770 h 1700956"/>
                  <a:gd name="connsiteX220" fmla="*/ 868832 w 1297828"/>
                  <a:gd name="connsiteY220" fmla="*/ 1193628 h 1700956"/>
                  <a:gd name="connsiteX221" fmla="*/ 840819 w 1297828"/>
                  <a:gd name="connsiteY221" fmla="*/ 1130399 h 1700956"/>
                  <a:gd name="connsiteX222" fmla="*/ 795198 w 1297828"/>
                  <a:gd name="connsiteY222" fmla="*/ 1072239 h 1700956"/>
                  <a:gd name="connsiteX223" fmla="*/ 809605 w 1297828"/>
                  <a:gd name="connsiteY223" fmla="*/ 974061 h 1700956"/>
                  <a:gd name="connsiteX224" fmla="*/ 797600 w 1297828"/>
                  <a:gd name="connsiteY224" fmla="*/ 910298 h 1700956"/>
                  <a:gd name="connsiteX225" fmla="*/ 801868 w 1297828"/>
                  <a:gd name="connsiteY225" fmla="*/ 863610 h 1700956"/>
                  <a:gd name="connsiteX226" fmla="*/ 786127 w 1297828"/>
                  <a:gd name="connsiteY226" fmla="*/ 793178 h 1700956"/>
                  <a:gd name="connsiteX227" fmla="*/ 889375 w 1297828"/>
                  <a:gd name="connsiteY227" fmla="*/ 688330 h 1700956"/>
                  <a:gd name="connsiteX228" fmla="*/ 1004894 w 1297828"/>
                  <a:gd name="connsiteY228" fmla="*/ 670188 h 1700956"/>
                  <a:gd name="connsiteX229" fmla="*/ 984085 w 1297828"/>
                  <a:gd name="connsiteY229" fmla="*/ 587217 h 1700956"/>
                  <a:gd name="connsiteX230" fmla="*/ 1008363 w 1297828"/>
                  <a:gd name="connsiteY230" fmla="*/ 532525 h 1700956"/>
                  <a:gd name="connsiteX231" fmla="*/ 1068924 w 1297828"/>
                  <a:gd name="connsiteY231" fmla="*/ 446086 h 1700956"/>
                  <a:gd name="connsiteX232" fmla="*/ 1075327 w 1297828"/>
                  <a:gd name="connsiteY232" fmla="*/ 306288 h 1700956"/>
                  <a:gd name="connsiteX233" fmla="*/ 1158298 w 1297828"/>
                  <a:gd name="connsiteY233" fmla="*/ 276941 h 1700956"/>
                  <a:gd name="connsiteX234" fmla="*/ 1191914 w 1297828"/>
                  <a:gd name="connsiteY234" fmla="*/ 210511 h 1700956"/>
                  <a:gd name="connsiteX235" fmla="*/ 1265547 w 1297828"/>
                  <a:gd name="connsiteY235" fmla="*/ 115534 h 1700956"/>
                  <a:gd name="connsiteX236" fmla="*/ 1256210 w 1297828"/>
                  <a:gd name="connsiteY236" fmla="*/ 57107 h 1700956"/>
                  <a:gd name="connsiteX237" fmla="*/ 1291960 w 1297828"/>
                  <a:gd name="connsiteY237" fmla="*/ 25626 h 1700956"/>
                  <a:gd name="connsiteX238" fmla="*/ 1297829 w 1297828"/>
                  <a:gd name="connsiteY238" fmla="*/ 14 h 1700956"/>
                  <a:gd name="connsiteX239" fmla="*/ 1090801 w 1297828"/>
                  <a:gd name="connsiteY239" fmla="*/ 14 h 1700956"/>
                  <a:gd name="connsiteX240" fmla="*/ 1089467 w 1297828"/>
                  <a:gd name="connsiteY240" fmla="*/ 16289 h 1700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1297828" h="1700956">
                    <a:moveTo>
                      <a:pt x="1089467" y="16289"/>
                    </a:moveTo>
                    <a:cubicBezTo>
                      <a:pt x="1106808" y="17623"/>
                      <a:pt x="1124149" y="14154"/>
                      <a:pt x="1141491" y="13621"/>
                    </a:cubicBezTo>
                    <a:cubicBezTo>
                      <a:pt x="1147093" y="13621"/>
                      <a:pt x="1166302" y="11486"/>
                      <a:pt x="1167636" y="19490"/>
                    </a:cubicBezTo>
                    <a:cubicBezTo>
                      <a:pt x="1169237" y="26960"/>
                      <a:pt x="1151095" y="28828"/>
                      <a:pt x="1146293" y="29628"/>
                    </a:cubicBezTo>
                    <a:cubicBezTo>
                      <a:pt x="1145759" y="52839"/>
                      <a:pt x="1169237" y="50438"/>
                      <a:pt x="1186311" y="50704"/>
                    </a:cubicBezTo>
                    <a:cubicBezTo>
                      <a:pt x="1194848" y="50704"/>
                      <a:pt x="1201518" y="56307"/>
                      <a:pt x="1196449" y="65378"/>
                    </a:cubicBezTo>
                    <a:cubicBezTo>
                      <a:pt x="1192447" y="72314"/>
                      <a:pt x="1184710" y="70714"/>
                      <a:pt x="1177774" y="70980"/>
                    </a:cubicBezTo>
                    <a:cubicBezTo>
                      <a:pt x="1169237" y="80851"/>
                      <a:pt x="1161233" y="83786"/>
                      <a:pt x="1150028" y="74715"/>
                    </a:cubicBezTo>
                    <a:cubicBezTo>
                      <a:pt x="1143358" y="69380"/>
                      <a:pt x="1138823" y="62710"/>
                      <a:pt x="1129485" y="61909"/>
                    </a:cubicBezTo>
                    <a:cubicBezTo>
                      <a:pt x="1121748" y="61109"/>
                      <a:pt x="1111610" y="64577"/>
                      <a:pt x="1110810" y="73381"/>
                    </a:cubicBezTo>
                    <a:cubicBezTo>
                      <a:pt x="1109476" y="87788"/>
                      <a:pt x="1126550" y="93391"/>
                      <a:pt x="1136955" y="97126"/>
                    </a:cubicBezTo>
                    <a:cubicBezTo>
                      <a:pt x="1152696" y="102728"/>
                      <a:pt x="1175906" y="125405"/>
                      <a:pt x="1167102" y="143547"/>
                    </a:cubicBezTo>
                    <a:cubicBezTo>
                      <a:pt x="1158832" y="136077"/>
                      <a:pt x="1152162" y="133142"/>
                      <a:pt x="1140957" y="133942"/>
                    </a:cubicBezTo>
                    <a:cubicBezTo>
                      <a:pt x="1113211" y="136610"/>
                      <a:pt x="1096136" y="120336"/>
                      <a:pt x="1088666" y="94725"/>
                    </a:cubicBezTo>
                    <a:cubicBezTo>
                      <a:pt x="1085998" y="85654"/>
                      <a:pt x="1081730" y="62977"/>
                      <a:pt x="1067857" y="66712"/>
                    </a:cubicBezTo>
                    <a:cubicBezTo>
                      <a:pt x="1052383" y="70980"/>
                      <a:pt x="1045447" y="99260"/>
                      <a:pt x="1041978" y="112333"/>
                    </a:cubicBezTo>
                    <a:cubicBezTo>
                      <a:pt x="1037176" y="131008"/>
                      <a:pt x="1036109" y="157687"/>
                      <a:pt x="1010497" y="156886"/>
                    </a:cubicBezTo>
                    <a:cubicBezTo>
                      <a:pt x="1004894" y="156886"/>
                      <a:pt x="990488" y="150750"/>
                      <a:pt x="986753" y="156886"/>
                    </a:cubicBezTo>
                    <a:cubicBezTo>
                      <a:pt x="983018" y="163022"/>
                      <a:pt x="992089" y="175295"/>
                      <a:pt x="992089" y="181698"/>
                    </a:cubicBezTo>
                    <a:cubicBezTo>
                      <a:pt x="992622" y="206242"/>
                      <a:pt x="949669" y="179830"/>
                      <a:pt x="940598" y="194237"/>
                    </a:cubicBezTo>
                    <a:cubicBezTo>
                      <a:pt x="930461" y="210778"/>
                      <a:pt x="973147" y="228919"/>
                      <a:pt x="942199" y="235856"/>
                    </a:cubicBezTo>
                    <a:cubicBezTo>
                      <a:pt x="932595" y="237990"/>
                      <a:pt x="922990" y="238791"/>
                      <a:pt x="913386" y="236656"/>
                    </a:cubicBezTo>
                    <a:cubicBezTo>
                      <a:pt x="904315" y="234789"/>
                      <a:pt x="890976" y="229720"/>
                      <a:pt x="882972" y="236656"/>
                    </a:cubicBezTo>
                    <a:cubicBezTo>
                      <a:pt x="866431" y="250529"/>
                      <a:pt x="886974" y="290014"/>
                      <a:pt x="906716" y="289747"/>
                    </a:cubicBezTo>
                    <a:cubicBezTo>
                      <a:pt x="930994" y="289480"/>
                      <a:pt x="951003" y="277742"/>
                      <a:pt x="973413" y="271606"/>
                    </a:cubicBezTo>
                    <a:cubicBezTo>
                      <a:pt x="985419" y="268404"/>
                      <a:pt x="998225" y="270272"/>
                      <a:pt x="1001426" y="284145"/>
                    </a:cubicBezTo>
                    <a:cubicBezTo>
                      <a:pt x="1003560" y="294283"/>
                      <a:pt x="999025" y="306822"/>
                      <a:pt x="987820" y="308422"/>
                    </a:cubicBezTo>
                    <a:cubicBezTo>
                      <a:pt x="978483" y="310023"/>
                      <a:pt x="969412" y="304421"/>
                      <a:pt x="959807" y="305488"/>
                    </a:cubicBezTo>
                    <a:cubicBezTo>
                      <a:pt x="945667" y="307089"/>
                      <a:pt x="932595" y="313491"/>
                      <a:pt x="917921" y="314292"/>
                    </a:cubicBezTo>
                    <a:cubicBezTo>
                      <a:pt x="908850" y="314825"/>
                      <a:pt x="896845" y="311090"/>
                      <a:pt x="888841" y="316426"/>
                    </a:cubicBezTo>
                    <a:cubicBezTo>
                      <a:pt x="882171" y="320695"/>
                      <a:pt x="878437" y="329499"/>
                      <a:pt x="883772" y="336168"/>
                    </a:cubicBezTo>
                    <a:cubicBezTo>
                      <a:pt x="889375" y="342838"/>
                      <a:pt x="902181" y="345239"/>
                      <a:pt x="902181" y="355911"/>
                    </a:cubicBezTo>
                    <a:cubicBezTo>
                      <a:pt x="902181" y="366316"/>
                      <a:pt x="890709" y="367916"/>
                      <a:pt x="883505" y="363648"/>
                    </a:cubicBezTo>
                    <a:cubicBezTo>
                      <a:pt x="876302" y="359112"/>
                      <a:pt x="871767" y="350575"/>
                      <a:pt x="861896" y="354310"/>
                    </a:cubicBezTo>
                    <a:cubicBezTo>
                      <a:pt x="852025" y="358045"/>
                      <a:pt x="847489" y="369250"/>
                      <a:pt x="847222" y="378855"/>
                    </a:cubicBezTo>
                    <a:cubicBezTo>
                      <a:pt x="847222" y="386592"/>
                      <a:pt x="850957" y="398864"/>
                      <a:pt x="842687" y="403933"/>
                    </a:cubicBezTo>
                    <a:cubicBezTo>
                      <a:pt x="835217" y="408468"/>
                      <a:pt x="825079" y="402599"/>
                      <a:pt x="817609" y="407935"/>
                    </a:cubicBezTo>
                    <a:cubicBezTo>
                      <a:pt x="810138" y="413537"/>
                      <a:pt x="810406" y="426610"/>
                      <a:pt x="817342" y="432746"/>
                    </a:cubicBezTo>
                    <a:cubicBezTo>
                      <a:pt x="823478" y="438349"/>
                      <a:pt x="832282" y="436214"/>
                      <a:pt x="838952" y="440216"/>
                    </a:cubicBezTo>
                    <a:cubicBezTo>
                      <a:pt x="844821" y="443684"/>
                      <a:pt x="849090" y="449821"/>
                      <a:pt x="854959" y="453822"/>
                    </a:cubicBezTo>
                    <a:cubicBezTo>
                      <a:pt x="862696" y="459158"/>
                      <a:pt x="866965" y="464227"/>
                      <a:pt x="865097" y="474365"/>
                    </a:cubicBezTo>
                    <a:cubicBezTo>
                      <a:pt x="863230" y="483970"/>
                      <a:pt x="857094" y="492774"/>
                      <a:pt x="847489" y="495175"/>
                    </a:cubicBezTo>
                    <a:cubicBezTo>
                      <a:pt x="840019" y="497309"/>
                      <a:pt x="830148" y="495441"/>
                      <a:pt x="824812" y="502378"/>
                    </a:cubicBezTo>
                    <a:cubicBezTo>
                      <a:pt x="817342" y="512516"/>
                      <a:pt x="826680" y="546131"/>
                      <a:pt x="803736" y="532792"/>
                    </a:cubicBezTo>
                    <a:cubicBezTo>
                      <a:pt x="795198" y="527990"/>
                      <a:pt x="790663" y="525322"/>
                      <a:pt x="780792" y="528523"/>
                    </a:cubicBezTo>
                    <a:cubicBezTo>
                      <a:pt x="770921" y="531992"/>
                      <a:pt x="761583" y="531725"/>
                      <a:pt x="751712" y="533859"/>
                    </a:cubicBezTo>
                    <a:cubicBezTo>
                      <a:pt x="743975" y="535460"/>
                      <a:pt x="737305" y="538661"/>
                      <a:pt x="729568" y="538928"/>
                    </a:cubicBezTo>
                    <a:cubicBezTo>
                      <a:pt x="724233" y="539195"/>
                      <a:pt x="718363" y="539462"/>
                      <a:pt x="718363" y="546131"/>
                    </a:cubicBezTo>
                    <a:cubicBezTo>
                      <a:pt x="718096" y="554402"/>
                      <a:pt x="727167" y="557070"/>
                      <a:pt x="730636" y="562406"/>
                    </a:cubicBezTo>
                    <a:cubicBezTo>
                      <a:pt x="736238" y="571476"/>
                      <a:pt x="732770" y="587750"/>
                      <a:pt x="732236" y="597888"/>
                    </a:cubicBezTo>
                    <a:cubicBezTo>
                      <a:pt x="731703" y="604291"/>
                      <a:pt x="728768" y="609894"/>
                      <a:pt x="726634" y="615763"/>
                    </a:cubicBezTo>
                    <a:cubicBezTo>
                      <a:pt x="724766" y="620565"/>
                      <a:pt x="723432" y="623233"/>
                      <a:pt x="720497" y="627235"/>
                    </a:cubicBezTo>
                    <a:cubicBezTo>
                      <a:pt x="719430" y="628569"/>
                      <a:pt x="722365" y="628569"/>
                      <a:pt x="721831" y="629103"/>
                    </a:cubicBezTo>
                    <a:cubicBezTo>
                      <a:pt x="717296" y="633105"/>
                      <a:pt x="710626" y="634705"/>
                      <a:pt x="705024" y="636306"/>
                    </a:cubicBezTo>
                    <a:cubicBezTo>
                      <a:pt x="697820" y="638174"/>
                      <a:pt x="694619" y="638707"/>
                      <a:pt x="689283" y="632304"/>
                    </a:cubicBezTo>
                    <a:cubicBezTo>
                      <a:pt x="682614" y="624301"/>
                      <a:pt x="678612" y="612028"/>
                      <a:pt x="667140" y="609894"/>
                    </a:cubicBezTo>
                    <a:cubicBezTo>
                      <a:pt x="655134" y="607493"/>
                      <a:pt x="643396" y="618164"/>
                      <a:pt x="635125" y="625634"/>
                    </a:cubicBezTo>
                    <a:cubicBezTo>
                      <a:pt x="626321" y="633638"/>
                      <a:pt x="618051" y="641108"/>
                      <a:pt x="607379" y="646711"/>
                    </a:cubicBezTo>
                    <a:cubicBezTo>
                      <a:pt x="597775" y="651780"/>
                      <a:pt x="592706" y="662451"/>
                      <a:pt x="586836" y="671789"/>
                    </a:cubicBezTo>
                    <a:cubicBezTo>
                      <a:pt x="583902" y="676591"/>
                      <a:pt x="580433" y="681393"/>
                      <a:pt x="576965" y="685929"/>
                    </a:cubicBezTo>
                    <a:cubicBezTo>
                      <a:pt x="571896" y="692865"/>
                      <a:pt x="566293" y="699268"/>
                      <a:pt x="560424" y="705938"/>
                    </a:cubicBezTo>
                    <a:cubicBezTo>
                      <a:pt x="553221" y="713942"/>
                      <a:pt x="545484" y="721679"/>
                      <a:pt x="539615" y="730216"/>
                    </a:cubicBezTo>
                    <a:cubicBezTo>
                      <a:pt x="530277" y="743022"/>
                      <a:pt x="525208" y="774236"/>
                      <a:pt x="539881" y="784907"/>
                    </a:cubicBezTo>
                    <a:cubicBezTo>
                      <a:pt x="559624" y="799314"/>
                      <a:pt x="579633" y="780639"/>
                      <a:pt x="598308" y="774769"/>
                    </a:cubicBezTo>
                    <a:cubicBezTo>
                      <a:pt x="618317" y="768633"/>
                      <a:pt x="628189" y="760630"/>
                      <a:pt x="638860" y="742221"/>
                    </a:cubicBezTo>
                    <a:cubicBezTo>
                      <a:pt x="647664" y="727281"/>
                      <a:pt x="658336" y="714742"/>
                      <a:pt x="669274" y="701669"/>
                    </a:cubicBezTo>
                    <a:cubicBezTo>
                      <a:pt x="674877" y="694733"/>
                      <a:pt x="702623" y="658716"/>
                      <a:pt x="702889" y="685662"/>
                    </a:cubicBezTo>
                    <a:cubicBezTo>
                      <a:pt x="702889" y="705138"/>
                      <a:pt x="696220" y="722212"/>
                      <a:pt x="707158" y="740087"/>
                    </a:cubicBezTo>
                    <a:cubicBezTo>
                      <a:pt x="700755" y="741154"/>
                      <a:pt x="696753" y="743822"/>
                      <a:pt x="692218" y="748624"/>
                    </a:cubicBezTo>
                    <a:cubicBezTo>
                      <a:pt x="687416" y="753960"/>
                      <a:pt x="684214" y="757161"/>
                      <a:pt x="676744" y="756628"/>
                    </a:cubicBezTo>
                    <a:cubicBezTo>
                      <a:pt x="669007" y="756361"/>
                      <a:pt x="660737" y="753160"/>
                      <a:pt x="653000" y="756361"/>
                    </a:cubicBezTo>
                    <a:cubicBezTo>
                      <a:pt x="637526" y="763031"/>
                      <a:pt x="649265" y="782240"/>
                      <a:pt x="644996" y="794512"/>
                    </a:cubicBezTo>
                    <a:cubicBezTo>
                      <a:pt x="634592" y="824659"/>
                      <a:pt x="588971" y="812920"/>
                      <a:pt x="566827" y="811053"/>
                    </a:cubicBezTo>
                    <a:cubicBezTo>
                      <a:pt x="558823" y="810519"/>
                      <a:pt x="554555" y="812653"/>
                      <a:pt x="549753" y="819056"/>
                    </a:cubicBezTo>
                    <a:cubicBezTo>
                      <a:pt x="546284" y="823592"/>
                      <a:pt x="543350" y="829461"/>
                      <a:pt x="536680" y="826527"/>
                    </a:cubicBezTo>
                    <a:cubicBezTo>
                      <a:pt x="523607" y="820390"/>
                      <a:pt x="531878" y="801182"/>
                      <a:pt x="525742" y="791577"/>
                    </a:cubicBezTo>
                    <a:cubicBezTo>
                      <a:pt x="518005" y="779572"/>
                      <a:pt x="500130" y="784641"/>
                      <a:pt x="492660" y="793978"/>
                    </a:cubicBezTo>
                    <a:cubicBezTo>
                      <a:pt x="484923" y="803583"/>
                      <a:pt x="475852" y="836131"/>
                      <a:pt x="457710" y="817989"/>
                    </a:cubicBezTo>
                    <a:cubicBezTo>
                      <a:pt x="444371" y="804383"/>
                      <a:pt x="472651" y="785441"/>
                      <a:pt x="460111" y="771835"/>
                    </a:cubicBezTo>
                    <a:cubicBezTo>
                      <a:pt x="451041" y="761964"/>
                      <a:pt x="427830" y="774503"/>
                      <a:pt x="416625" y="775303"/>
                    </a:cubicBezTo>
                    <a:cubicBezTo>
                      <a:pt x="404353" y="776370"/>
                      <a:pt x="385411" y="777437"/>
                      <a:pt x="390213" y="795579"/>
                    </a:cubicBezTo>
                    <a:cubicBezTo>
                      <a:pt x="393414" y="808652"/>
                      <a:pt x="417425" y="810786"/>
                      <a:pt x="411022" y="827594"/>
                    </a:cubicBezTo>
                    <a:cubicBezTo>
                      <a:pt x="404886" y="844135"/>
                      <a:pt x="386211" y="823058"/>
                      <a:pt x="375273" y="832663"/>
                    </a:cubicBezTo>
                    <a:cubicBezTo>
                      <a:pt x="358198" y="847870"/>
                      <a:pt x="380342" y="862009"/>
                      <a:pt x="390213" y="871881"/>
                    </a:cubicBezTo>
                    <a:cubicBezTo>
                      <a:pt x="402485" y="884153"/>
                      <a:pt x="398750" y="896692"/>
                      <a:pt x="393148" y="911632"/>
                    </a:cubicBezTo>
                    <a:cubicBezTo>
                      <a:pt x="390480" y="918836"/>
                      <a:pt x="386745" y="924972"/>
                      <a:pt x="378207" y="924705"/>
                    </a:cubicBezTo>
                    <a:cubicBezTo>
                      <a:pt x="369670" y="924705"/>
                      <a:pt x="364067" y="917768"/>
                      <a:pt x="356597" y="915901"/>
                    </a:cubicBezTo>
                    <a:cubicBezTo>
                      <a:pt x="347527" y="913500"/>
                      <a:pt x="328585" y="933242"/>
                      <a:pt x="326450" y="915634"/>
                    </a:cubicBezTo>
                    <a:cubicBezTo>
                      <a:pt x="325650" y="909765"/>
                      <a:pt x="330719" y="900694"/>
                      <a:pt x="325383" y="895892"/>
                    </a:cubicBezTo>
                    <a:cubicBezTo>
                      <a:pt x="320581" y="891623"/>
                      <a:pt x="310710" y="894558"/>
                      <a:pt x="304840" y="893224"/>
                    </a:cubicBezTo>
                    <a:cubicBezTo>
                      <a:pt x="291501" y="890289"/>
                      <a:pt x="278962" y="872681"/>
                      <a:pt x="263488" y="882019"/>
                    </a:cubicBezTo>
                    <a:cubicBezTo>
                      <a:pt x="258152" y="885220"/>
                      <a:pt x="258686" y="891356"/>
                      <a:pt x="254684" y="895358"/>
                    </a:cubicBezTo>
                    <a:cubicBezTo>
                      <a:pt x="249081" y="900961"/>
                      <a:pt x="238143" y="899627"/>
                      <a:pt x="230673" y="899360"/>
                    </a:cubicBezTo>
                    <a:cubicBezTo>
                      <a:pt x="229606" y="910031"/>
                      <a:pt x="231473" y="916434"/>
                      <a:pt x="242678" y="916434"/>
                    </a:cubicBezTo>
                    <a:cubicBezTo>
                      <a:pt x="252283" y="916434"/>
                      <a:pt x="261620" y="918035"/>
                      <a:pt x="271492" y="917768"/>
                    </a:cubicBezTo>
                    <a:cubicBezTo>
                      <a:pt x="280296" y="917768"/>
                      <a:pt x="290434" y="916434"/>
                      <a:pt x="298971" y="918569"/>
                    </a:cubicBezTo>
                    <a:cubicBezTo>
                      <a:pt x="310443" y="921503"/>
                      <a:pt x="302172" y="928173"/>
                      <a:pt x="301372" y="934843"/>
                    </a:cubicBezTo>
                    <a:cubicBezTo>
                      <a:pt x="291234" y="938311"/>
                      <a:pt x="278962" y="943647"/>
                      <a:pt x="268023" y="942847"/>
                    </a:cubicBezTo>
                    <a:cubicBezTo>
                      <a:pt x="261354" y="942313"/>
                      <a:pt x="256552" y="940712"/>
                      <a:pt x="249882" y="942847"/>
                    </a:cubicBezTo>
                    <a:cubicBezTo>
                      <a:pt x="244546" y="944447"/>
                      <a:pt x="240277" y="947382"/>
                      <a:pt x="234408" y="946048"/>
                    </a:cubicBezTo>
                    <a:cubicBezTo>
                      <a:pt x="225604" y="944447"/>
                      <a:pt x="217600" y="943380"/>
                      <a:pt x="208530" y="943113"/>
                    </a:cubicBezTo>
                    <a:cubicBezTo>
                      <a:pt x="201326" y="942847"/>
                      <a:pt x="191722" y="942580"/>
                      <a:pt x="188253" y="950317"/>
                    </a:cubicBezTo>
                    <a:cubicBezTo>
                      <a:pt x="184785" y="958053"/>
                      <a:pt x="192255" y="963656"/>
                      <a:pt x="197591" y="967925"/>
                    </a:cubicBezTo>
                    <a:cubicBezTo>
                      <a:pt x="203460" y="972727"/>
                      <a:pt x="209863" y="978329"/>
                      <a:pt x="217600" y="979930"/>
                    </a:cubicBezTo>
                    <a:cubicBezTo>
                      <a:pt x="228539" y="981798"/>
                      <a:pt x="239210" y="978596"/>
                      <a:pt x="250149" y="982331"/>
                    </a:cubicBezTo>
                    <a:cubicBezTo>
                      <a:pt x="260553" y="985800"/>
                      <a:pt x="258419" y="990068"/>
                      <a:pt x="257085" y="999139"/>
                    </a:cubicBezTo>
                    <a:cubicBezTo>
                      <a:pt x="255484" y="1009544"/>
                      <a:pt x="256818" y="1030620"/>
                      <a:pt x="243746" y="1034355"/>
                    </a:cubicBezTo>
                    <a:cubicBezTo>
                      <a:pt x="236009" y="1036756"/>
                      <a:pt x="227205" y="1030353"/>
                      <a:pt x="224537" y="1023417"/>
                    </a:cubicBezTo>
                    <a:cubicBezTo>
                      <a:pt x="221335" y="1014880"/>
                      <a:pt x="226671" y="1005542"/>
                      <a:pt x="224270" y="997271"/>
                    </a:cubicBezTo>
                    <a:cubicBezTo>
                      <a:pt x="221335" y="987667"/>
                      <a:pt x="205061" y="983932"/>
                      <a:pt x="197058" y="980197"/>
                    </a:cubicBezTo>
                    <a:cubicBezTo>
                      <a:pt x="189854" y="976729"/>
                      <a:pt x="186386" y="972193"/>
                      <a:pt x="180250" y="967391"/>
                    </a:cubicBezTo>
                    <a:cubicBezTo>
                      <a:pt x="173847" y="962589"/>
                      <a:pt x="166110" y="962589"/>
                      <a:pt x="166644" y="972193"/>
                    </a:cubicBezTo>
                    <a:cubicBezTo>
                      <a:pt x="167177" y="980997"/>
                      <a:pt x="173313" y="987400"/>
                      <a:pt x="168778" y="996204"/>
                    </a:cubicBezTo>
                    <a:cubicBezTo>
                      <a:pt x="161575" y="1010611"/>
                      <a:pt x="146634" y="1010077"/>
                      <a:pt x="135163" y="1001540"/>
                    </a:cubicBezTo>
                    <a:cubicBezTo>
                      <a:pt x="129560" y="997538"/>
                      <a:pt x="119422" y="991402"/>
                      <a:pt x="113286" y="997805"/>
                    </a:cubicBezTo>
                    <a:cubicBezTo>
                      <a:pt x="109017" y="1002074"/>
                      <a:pt x="111418" y="1011678"/>
                      <a:pt x="109284" y="1017281"/>
                    </a:cubicBezTo>
                    <a:cubicBezTo>
                      <a:pt x="91943" y="1017814"/>
                      <a:pt x="72200" y="1012212"/>
                      <a:pt x="55126" y="1016480"/>
                    </a:cubicBezTo>
                    <a:cubicBezTo>
                      <a:pt x="43120" y="1019682"/>
                      <a:pt x="33516" y="1034088"/>
                      <a:pt x="47122" y="1042359"/>
                    </a:cubicBezTo>
                    <a:cubicBezTo>
                      <a:pt x="59128" y="1049562"/>
                      <a:pt x="75135" y="1044226"/>
                      <a:pt x="87941" y="1049562"/>
                    </a:cubicBezTo>
                    <a:cubicBezTo>
                      <a:pt x="99680" y="1054364"/>
                      <a:pt x="107416" y="1063702"/>
                      <a:pt x="121023" y="1063969"/>
                    </a:cubicBezTo>
                    <a:cubicBezTo>
                      <a:pt x="134629" y="1063969"/>
                      <a:pt x="146901" y="1062101"/>
                      <a:pt x="160774" y="1065036"/>
                    </a:cubicBezTo>
                    <a:cubicBezTo>
                      <a:pt x="161841" y="1071172"/>
                      <a:pt x="162642" y="1077842"/>
                      <a:pt x="159174" y="1083444"/>
                    </a:cubicBezTo>
                    <a:cubicBezTo>
                      <a:pt x="150370" y="1097051"/>
                      <a:pt x="129293" y="1094116"/>
                      <a:pt x="118888" y="1084778"/>
                    </a:cubicBezTo>
                    <a:cubicBezTo>
                      <a:pt x="105816" y="1073040"/>
                      <a:pt x="98079" y="1054364"/>
                      <a:pt x="78337" y="1052764"/>
                    </a:cubicBezTo>
                    <a:cubicBezTo>
                      <a:pt x="70066" y="1052230"/>
                      <a:pt x="61796" y="1055165"/>
                      <a:pt x="53792" y="1056765"/>
                    </a:cubicBezTo>
                    <a:cubicBezTo>
                      <a:pt x="45255" y="1058366"/>
                      <a:pt x="36984" y="1058366"/>
                      <a:pt x="28447" y="1058900"/>
                    </a:cubicBezTo>
                    <a:cubicBezTo>
                      <a:pt x="8438" y="1059700"/>
                      <a:pt x="-3034" y="1072506"/>
                      <a:pt x="701" y="1093315"/>
                    </a:cubicBezTo>
                    <a:cubicBezTo>
                      <a:pt x="4436" y="1114125"/>
                      <a:pt x="19643" y="1113591"/>
                      <a:pt x="36451" y="1117593"/>
                    </a:cubicBezTo>
                    <a:cubicBezTo>
                      <a:pt x="43120" y="1119194"/>
                      <a:pt x="78070" y="1133334"/>
                      <a:pt x="71667" y="1144272"/>
                    </a:cubicBezTo>
                    <a:cubicBezTo>
                      <a:pt x="69266" y="1148274"/>
                      <a:pt x="56727" y="1148274"/>
                      <a:pt x="52725" y="1149341"/>
                    </a:cubicBezTo>
                    <a:cubicBezTo>
                      <a:pt x="44721" y="1151475"/>
                      <a:pt x="35383" y="1154944"/>
                      <a:pt x="30581" y="1162681"/>
                    </a:cubicBezTo>
                    <a:cubicBezTo>
                      <a:pt x="19643" y="1180822"/>
                      <a:pt x="46855" y="1183757"/>
                      <a:pt x="58327" y="1183757"/>
                    </a:cubicBezTo>
                    <a:cubicBezTo>
                      <a:pt x="77803" y="1183757"/>
                      <a:pt x="98346" y="1184291"/>
                      <a:pt x="117821" y="1180822"/>
                    </a:cubicBezTo>
                    <a:cubicBezTo>
                      <a:pt x="131694" y="1178421"/>
                      <a:pt x="147968" y="1167750"/>
                      <a:pt x="162108" y="1170417"/>
                    </a:cubicBezTo>
                    <a:cubicBezTo>
                      <a:pt x="178116" y="1173619"/>
                      <a:pt x="190921" y="1190427"/>
                      <a:pt x="207996" y="1189359"/>
                    </a:cubicBezTo>
                    <a:cubicBezTo>
                      <a:pt x="217867" y="1188826"/>
                      <a:pt x="224003" y="1180289"/>
                      <a:pt x="229339" y="1173352"/>
                    </a:cubicBezTo>
                    <a:cubicBezTo>
                      <a:pt x="237076" y="1163481"/>
                      <a:pt x="244813" y="1152276"/>
                      <a:pt x="256285" y="1146673"/>
                    </a:cubicBezTo>
                    <a:cubicBezTo>
                      <a:pt x="281096" y="1134935"/>
                      <a:pt x="287766" y="1164281"/>
                      <a:pt x="275227" y="1180555"/>
                    </a:cubicBezTo>
                    <a:cubicBezTo>
                      <a:pt x="270425" y="1186958"/>
                      <a:pt x="261887" y="1191494"/>
                      <a:pt x="258152" y="1198697"/>
                    </a:cubicBezTo>
                    <a:cubicBezTo>
                      <a:pt x="254417" y="1205900"/>
                      <a:pt x="256818" y="1214971"/>
                      <a:pt x="256552" y="1222708"/>
                    </a:cubicBezTo>
                    <a:cubicBezTo>
                      <a:pt x="255751" y="1256057"/>
                      <a:pt x="224537" y="1235247"/>
                      <a:pt x="210931" y="1222174"/>
                    </a:cubicBezTo>
                    <a:cubicBezTo>
                      <a:pt x="204261" y="1215772"/>
                      <a:pt x="195990" y="1202699"/>
                      <a:pt x="186653" y="1200031"/>
                    </a:cubicBezTo>
                    <a:cubicBezTo>
                      <a:pt x="180250" y="1198163"/>
                      <a:pt x="175448" y="1202966"/>
                      <a:pt x="170112" y="1205367"/>
                    </a:cubicBezTo>
                    <a:cubicBezTo>
                      <a:pt x="153838" y="1211770"/>
                      <a:pt x="144500" y="1197096"/>
                      <a:pt x="129560" y="1198163"/>
                    </a:cubicBezTo>
                    <a:cubicBezTo>
                      <a:pt x="122357" y="1198697"/>
                      <a:pt x="115687" y="1204566"/>
                      <a:pt x="109284" y="1206968"/>
                    </a:cubicBezTo>
                    <a:cubicBezTo>
                      <a:pt x="99413" y="1210969"/>
                      <a:pt x="89275" y="1211770"/>
                      <a:pt x="78870" y="1210169"/>
                    </a:cubicBezTo>
                    <a:cubicBezTo>
                      <a:pt x="58594" y="1206968"/>
                      <a:pt x="39385" y="1198697"/>
                      <a:pt x="22844" y="1215772"/>
                    </a:cubicBezTo>
                    <a:cubicBezTo>
                      <a:pt x="18843" y="1219773"/>
                      <a:pt x="12173" y="1228311"/>
                      <a:pt x="15641" y="1234180"/>
                    </a:cubicBezTo>
                    <a:cubicBezTo>
                      <a:pt x="18843" y="1240049"/>
                      <a:pt x="29781" y="1239249"/>
                      <a:pt x="35383" y="1239249"/>
                    </a:cubicBezTo>
                    <a:cubicBezTo>
                      <a:pt x="31649" y="1256057"/>
                      <a:pt x="33249" y="1264594"/>
                      <a:pt x="50590" y="1269396"/>
                    </a:cubicBezTo>
                    <a:cubicBezTo>
                      <a:pt x="61529" y="1272331"/>
                      <a:pt x="77003" y="1279001"/>
                      <a:pt x="64464" y="1291006"/>
                    </a:cubicBezTo>
                    <a:cubicBezTo>
                      <a:pt x="55660" y="1299543"/>
                      <a:pt x="41786" y="1298209"/>
                      <a:pt x="32716" y="1306213"/>
                    </a:cubicBezTo>
                    <a:cubicBezTo>
                      <a:pt x="23912" y="1314217"/>
                      <a:pt x="26846" y="1330224"/>
                      <a:pt x="30848" y="1339828"/>
                    </a:cubicBezTo>
                    <a:cubicBezTo>
                      <a:pt x="35650" y="1351034"/>
                      <a:pt x="43921" y="1354769"/>
                      <a:pt x="52992" y="1361438"/>
                    </a:cubicBezTo>
                    <a:cubicBezTo>
                      <a:pt x="61796" y="1368108"/>
                      <a:pt x="64464" y="1379847"/>
                      <a:pt x="73001" y="1386250"/>
                    </a:cubicBezTo>
                    <a:cubicBezTo>
                      <a:pt x="83139" y="1394253"/>
                      <a:pt x="93277" y="1378780"/>
                      <a:pt x="99146" y="1371843"/>
                    </a:cubicBezTo>
                    <a:cubicBezTo>
                      <a:pt x="110084" y="1358504"/>
                      <a:pt x="121290" y="1346231"/>
                      <a:pt x="134629" y="1335026"/>
                    </a:cubicBezTo>
                    <a:cubicBezTo>
                      <a:pt x="146901" y="1324888"/>
                      <a:pt x="159174" y="1314217"/>
                      <a:pt x="173047" y="1306213"/>
                    </a:cubicBezTo>
                    <a:cubicBezTo>
                      <a:pt x="189054" y="1296875"/>
                      <a:pt x="206128" y="1294474"/>
                      <a:pt x="224270" y="1293407"/>
                    </a:cubicBezTo>
                    <a:cubicBezTo>
                      <a:pt x="228005" y="1307013"/>
                      <a:pt x="213332" y="1309948"/>
                      <a:pt x="205061" y="1314750"/>
                    </a:cubicBezTo>
                    <a:cubicBezTo>
                      <a:pt x="199726" y="1317685"/>
                      <a:pt x="195990" y="1320353"/>
                      <a:pt x="193323" y="1325955"/>
                    </a:cubicBezTo>
                    <a:cubicBezTo>
                      <a:pt x="190388" y="1331825"/>
                      <a:pt x="188520" y="1345698"/>
                      <a:pt x="180250" y="1345965"/>
                    </a:cubicBezTo>
                    <a:cubicBezTo>
                      <a:pt x="179716" y="1339028"/>
                      <a:pt x="181050" y="1331558"/>
                      <a:pt x="179983" y="1324888"/>
                    </a:cubicBezTo>
                    <a:cubicBezTo>
                      <a:pt x="165310" y="1321687"/>
                      <a:pt x="149569" y="1335560"/>
                      <a:pt x="140765" y="1345698"/>
                    </a:cubicBezTo>
                    <a:cubicBezTo>
                      <a:pt x="137830" y="1349166"/>
                      <a:pt x="136230" y="1353701"/>
                      <a:pt x="133562" y="1357170"/>
                    </a:cubicBezTo>
                    <a:cubicBezTo>
                      <a:pt x="130894" y="1360638"/>
                      <a:pt x="127159" y="1363039"/>
                      <a:pt x="124224" y="1366507"/>
                    </a:cubicBezTo>
                    <a:cubicBezTo>
                      <a:pt x="119689" y="1371576"/>
                      <a:pt x="117021" y="1377446"/>
                      <a:pt x="114620" y="1383582"/>
                    </a:cubicBezTo>
                    <a:cubicBezTo>
                      <a:pt x="111952" y="1390252"/>
                      <a:pt x="110618" y="1397455"/>
                      <a:pt x="107950" y="1404391"/>
                    </a:cubicBezTo>
                    <a:cubicBezTo>
                      <a:pt x="105282" y="1410528"/>
                      <a:pt x="102614" y="1415596"/>
                      <a:pt x="108484" y="1420666"/>
                    </a:cubicBezTo>
                    <a:cubicBezTo>
                      <a:pt x="114353" y="1425734"/>
                      <a:pt x="122090" y="1425201"/>
                      <a:pt x="117821" y="1435072"/>
                    </a:cubicBezTo>
                    <a:cubicBezTo>
                      <a:pt x="115153" y="1441475"/>
                      <a:pt x="110084" y="1444943"/>
                      <a:pt x="103682" y="1446544"/>
                    </a:cubicBezTo>
                    <a:cubicBezTo>
                      <a:pt x="102081" y="1454014"/>
                      <a:pt x="100480" y="1463085"/>
                      <a:pt x="109551" y="1466020"/>
                    </a:cubicBezTo>
                    <a:cubicBezTo>
                      <a:pt x="116754" y="1468154"/>
                      <a:pt x="125291" y="1464686"/>
                      <a:pt x="131694" y="1461751"/>
                    </a:cubicBezTo>
                    <a:cubicBezTo>
                      <a:pt x="139164" y="1458283"/>
                      <a:pt x="148235" y="1452147"/>
                      <a:pt x="157039" y="1453747"/>
                    </a:cubicBezTo>
                    <a:cubicBezTo>
                      <a:pt x="163976" y="1455081"/>
                      <a:pt x="167978" y="1461751"/>
                      <a:pt x="163976" y="1468154"/>
                    </a:cubicBezTo>
                    <a:cubicBezTo>
                      <a:pt x="160508" y="1473756"/>
                      <a:pt x="129827" y="1479626"/>
                      <a:pt x="136763" y="1486029"/>
                    </a:cubicBezTo>
                    <a:cubicBezTo>
                      <a:pt x="141565" y="1490831"/>
                      <a:pt x="153571" y="1485228"/>
                      <a:pt x="159440" y="1489230"/>
                    </a:cubicBezTo>
                    <a:cubicBezTo>
                      <a:pt x="165576" y="1493232"/>
                      <a:pt x="160508" y="1499368"/>
                      <a:pt x="156239" y="1503103"/>
                    </a:cubicBezTo>
                    <a:cubicBezTo>
                      <a:pt x="146101" y="1512441"/>
                      <a:pt x="122090" y="1506572"/>
                      <a:pt x="117021" y="1519911"/>
                    </a:cubicBezTo>
                    <a:cubicBezTo>
                      <a:pt x="109551" y="1538853"/>
                      <a:pt x="138364" y="1537252"/>
                      <a:pt x="147968" y="1538586"/>
                    </a:cubicBezTo>
                    <a:cubicBezTo>
                      <a:pt x="152504" y="1539120"/>
                      <a:pt x="166110" y="1542054"/>
                      <a:pt x="165576" y="1548724"/>
                    </a:cubicBezTo>
                    <a:cubicBezTo>
                      <a:pt x="165310" y="1554860"/>
                      <a:pt x="153037" y="1553793"/>
                      <a:pt x="149036" y="1554327"/>
                    </a:cubicBezTo>
                    <a:cubicBezTo>
                      <a:pt x="135429" y="1555928"/>
                      <a:pt x="130360" y="1573269"/>
                      <a:pt x="115954" y="1566599"/>
                    </a:cubicBezTo>
                    <a:cubicBezTo>
                      <a:pt x="109284" y="1563398"/>
                      <a:pt x="103682" y="1556995"/>
                      <a:pt x="95945" y="1557261"/>
                    </a:cubicBezTo>
                    <a:cubicBezTo>
                      <a:pt x="88475" y="1557261"/>
                      <a:pt x="80738" y="1563131"/>
                      <a:pt x="75135" y="1567666"/>
                    </a:cubicBezTo>
                    <a:cubicBezTo>
                      <a:pt x="60195" y="1579672"/>
                      <a:pt x="59661" y="1605817"/>
                      <a:pt x="77536" y="1615155"/>
                    </a:cubicBezTo>
                    <a:cubicBezTo>
                      <a:pt x="85006" y="1618890"/>
                      <a:pt x="93277" y="1621024"/>
                      <a:pt x="100747" y="1625293"/>
                    </a:cubicBezTo>
                    <a:cubicBezTo>
                      <a:pt x="112219" y="1632229"/>
                      <a:pt x="121823" y="1641567"/>
                      <a:pt x="132761" y="1649037"/>
                    </a:cubicBezTo>
                    <a:cubicBezTo>
                      <a:pt x="140765" y="1654639"/>
                      <a:pt x="150370" y="1661042"/>
                      <a:pt x="160508" y="1661042"/>
                    </a:cubicBezTo>
                    <a:cubicBezTo>
                      <a:pt x="171446" y="1661042"/>
                      <a:pt x="182918" y="1659975"/>
                      <a:pt x="193323" y="1662643"/>
                    </a:cubicBezTo>
                    <a:cubicBezTo>
                      <a:pt x="190121" y="1667178"/>
                      <a:pt x="185852" y="1672247"/>
                      <a:pt x="184519" y="1677850"/>
                    </a:cubicBezTo>
                    <a:cubicBezTo>
                      <a:pt x="181584" y="1688521"/>
                      <a:pt x="194390" y="1689855"/>
                      <a:pt x="202127" y="1691990"/>
                    </a:cubicBezTo>
                    <a:cubicBezTo>
                      <a:pt x="213332" y="1695458"/>
                      <a:pt x="224537" y="1700260"/>
                      <a:pt x="236275" y="1700794"/>
                    </a:cubicBezTo>
                    <a:cubicBezTo>
                      <a:pt x="249081" y="1701594"/>
                      <a:pt x="262421" y="1699193"/>
                      <a:pt x="275494" y="1698926"/>
                    </a:cubicBezTo>
                    <a:cubicBezTo>
                      <a:pt x="288299" y="1698660"/>
                      <a:pt x="300838" y="1698126"/>
                      <a:pt x="313644" y="1695725"/>
                    </a:cubicBezTo>
                    <a:cubicBezTo>
                      <a:pt x="340323" y="1690656"/>
                      <a:pt x="365401" y="1683186"/>
                      <a:pt x="386211" y="1665044"/>
                    </a:cubicBezTo>
                    <a:cubicBezTo>
                      <a:pt x="398750" y="1654639"/>
                      <a:pt x="408354" y="1641567"/>
                      <a:pt x="418759" y="1629028"/>
                    </a:cubicBezTo>
                    <a:cubicBezTo>
                      <a:pt x="427563" y="1618623"/>
                      <a:pt x="437968" y="1609819"/>
                      <a:pt x="448373" y="1601015"/>
                    </a:cubicBezTo>
                    <a:cubicBezTo>
                      <a:pt x="469716" y="1583673"/>
                      <a:pt x="498796" y="1572202"/>
                      <a:pt x="507600" y="1544989"/>
                    </a:cubicBezTo>
                    <a:cubicBezTo>
                      <a:pt x="511335" y="1533250"/>
                      <a:pt x="515604" y="1524446"/>
                      <a:pt x="528943" y="1531116"/>
                    </a:cubicBezTo>
                    <a:cubicBezTo>
                      <a:pt x="540949" y="1536985"/>
                      <a:pt x="551353" y="1547390"/>
                      <a:pt x="565760" y="1541788"/>
                    </a:cubicBezTo>
                    <a:cubicBezTo>
                      <a:pt x="576431" y="1537519"/>
                      <a:pt x="585769" y="1527381"/>
                      <a:pt x="594573" y="1520444"/>
                    </a:cubicBezTo>
                    <a:cubicBezTo>
                      <a:pt x="604178" y="1512441"/>
                      <a:pt x="613782" y="1501769"/>
                      <a:pt x="610047" y="1488430"/>
                    </a:cubicBezTo>
                    <a:cubicBezTo>
                      <a:pt x="607913" y="1481493"/>
                      <a:pt x="602844" y="1476158"/>
                      <a:pt x="597241" y="1471355"/>
                    </a:cubicBezTo>
                    <a:cubicBezTo>
                      <a:pt x="593773" y="1468154"/>
                      <a:pt x="586836" y="1464419"/>
                      <a:pt x="585502" y="1459617"/>
                    </a:cubicBezTo>
                    <a:cubicBezTo>
                      <a:pt x="583635" y="1451346"/>
                      <a:pt x="597775" y="1441208"/>
                      <a:pt x="599909" y="1432938"/>
                    </a:cubicBezTo>
                    <a:cubicBezTo>
                      <a:pt x="603110" y="1420399"/>
                      <a:pt x="598575" y="1405725"/>
                      <a:pt x="614849" y="1401190"/>
                    </a:cubicBezTo>
                    <a:cubicBezTo>
                      <a:pt x="627655" y="1397722"/>
                      <a:pt x="650599" y="1404391"/>
                      <a:pt x="642062" y="1421199"/>
                    </a:cubicBezTo>
                    <a:cubicBezTo>
                      <a:pt x="636192" y="1432938"/>
                      <a:pt x="620185" y="1439874"/>
                      <a:pt x="629256" y="1454281"/>
                    </a:cubicBezTo>
                    <a:cubicBezTo>
                      <a:pt x="633258" y="1460684"/>
                      <a:pt x="639394" y="1465486"/>
                      <a:pt x="642062" y="1472689"/>
                    </a:cubicBezTo>
                    <a:cubicBezTo>
                      <a:pt x="644196" y="1479092"/>
                      <a:pt x="643129" y="1485495"/>
                      <a:pt x="644463" y="1491898"/>
                    </a:cubicBezTo>
                    <a:cubicBezTo>
                      <a:pt x="646330" y="1501503"/>
                      <a:pt x="654601" y="1506838"/>
                      <a:pt x="662071" y="1512441"/>
                    </a:cubicBezTo>
                    <a:cubicBezTo>
                      <a:pt x="670875" y="1519111"/>
                      <a:pt x="677278" y="1526314"/>
                      <a:pt x="681546" y="1536185"/>
                    </a:cubicBezTo>
                    <a:cubicBezTo>
                      <a:pt x="688750" y="1528448"/>
                      <a:pt x="695953" y="1524713"/>
                      <a:pt x="701022" y="1529515"/>
                    </a:cubicBezTo>
                    <a:cubicBezTo>
                      <a:pt x="718630" y="1545256"/>
                      <a:pt x="756247" y="1570868"/>
                      <a:pt x="755447" y="1532450"/>
                    </a:cubicBezTo>
                    <a:cubicBezTo>
                      <a:pt x="754380" y="1493766"/>
                      <a:pt x="753846" y="1405192"/>
                      <a:pt x="774389" y="1398522"/>
                    </a:cubicBezTo>
                    <a:cubicBezTo>
                      <a:pt x="794932" y="1391852"/>
                      <a:pt x="830948" y="1393720"/>
                      <a:pt x="827213" y="1371043"/>
                    </a:cubicBezTo>
                    <a:cubicBezTo>
                      <a:pt x="823211" y="1348099"/>
                      <a:pt x="834417" y="1333425"/>
                      <a:pt x="837084" y="1320620"/>
                    </a:cubicBezTo>
                    <a:cubicBezTo>
                      <a:pt x="840019" y="1307814"/>
                      <a:pt x="849623" y="1295808"/>
                      <a:pt x="838952" y="1279267"/>
                    </a:cubicBezTo>
                    <a:cubicBezTo>
                      <a:pt x="828547" y="1262726"/>
                      <a:pt x="798933" y="1213904"/>
                      <a:pt x="818409" y="1211770"/>
                    </a:cubicBezTo>
                    <a:cubicBezTo>
                      <a:pt x="837885" y="1209369"/>
                      <a:pt x="864030" y="1223775"/>
                      <a:pt x="868832" y="1193628"/>
                    </a:cubicBezTo>
                    <a:cubicBezTo>
                      <a:pt x="873634" y="1163748"/>
                      <a:pt x="866698" y="1148808"/>
                      <a:pt x="840819" y="1130399"/>
                    </a:cubicBezTo>
                    <a:cubicBezTo>
                      <a:pt x="815208" y="1111991"/>
                      <a:pt x="785061" y="1095183"/>
                      <a:pt x="795198" y="1072239"/>
                    </a:cubicBezTo>
                    <a:cubicBezTo>
                      <a:pt x="805070" y="1049295"/>
                      <a:pt x="813607" y="1007943"/>
                      <a:pt x="809605" y="974061"/>
                    </a:cubicBezTo>
                    <a:cubicBezTo>
                      <a:pt x="805336" y="940445"/>
                      <a:pt x="794665" y="932708"/>
                      <a:pt x="797600" y="910298"/>
                    </a:cubicBezTo>
                    <a:cubicBezTo>
                      <a:pt x="800267" y="887888"/>
                      <a:pt x="808538" y="880418"/>
                      <a:pt x="801868" y="863610"/>
                    </a:cubicBezTo>
                    <a:cubicBezTo>
                      <a:pt x="795198" y="846803"/>
                      <a:pt x="773322" y="812120"/>
                      <a:pt x="786127" y="793178"/>
                    </a:cubicBezTo>
                    <a:cubicBezTo>
                      <a:pt x="798933" y="774236"/>
                      <a:pt x="850691" y="689931"/>
                      <a:pt x="889375" y="688330"/>
                    </a:cubicBezTo>
                    <a:cubicBezTo>
                      <a:pt x="927793" y="686996"/>
                      <a:pt x="1005962" y="705938"/>
                      <a:pt x="1004894" y="670188"/>
                    </a:cubicBezTo>
                    <a:cubicBezTo>
                      <a:pt x="1004094" y="634439"/>
                      <a:pt x="982484" y="608827"/>
                      <a:pt x="984085" y="587217"/>
                    </a:cubicBezTo>
                    <a:cubicBezTo>
                      <a:pt x="985419" y="565874"/>
                      <a:pt x="991822" y="547732"/>
                      <a:pt x="1008363" y="532525"/>
                    </a:cubicBezTo>
                    <a:cubicBezTo>
                      <a:pt x="1024904" y="517318"/>
                      <a:pt x="1073993" y="462893"/>
                      <a:pt x="1068924" y="446086"/>
                    </a:cubicBezTo>
                    <a:cubicBezTo>
                      <a:pt x="1064122" y="429011"/>
                      <a:pt x="1051049" y="312691"/>
                      <a:pt x="1075327" y="306288"/>
                    </a:cubicBezTo>
                    <a:cubicBezTo>
                      <a:pt x="1099605" y="299885"/>
                      <a:pt x="1151895" y="295617"/>
                      <a:pt x="1158298" y="276941"/>
                    </a:cubicBezTo>
                    <a:cubicBezTo>
                      <a:pt x="1164701" y="258533"/>
                      <a:pt x="1164701" y="225451"/>
                      <a:pt x="1191914" y="210511"/>
                    </a:cubicBezTo>
                    <a:cubicBezTo>
                      <a:pt x="1219126" y="195571"/>
                      <a:pt x="1275418" y="140612"/>
                      <a:pt x="1265547" y="115534"/>
                    </a:cubicBezTo>
                    <a:cubicBezTo>
                      <a:pt x="1255676" y="90456"/>
                      <a:pt x="1237801" y="65378"/>
                      <a:pt x="1256210" y="57107"/>
                    </a:cubicBezTo>
                    <a:cubicBezTo>
                      <a:pt x="1274618" y="48303"/>
                      <a:pt x="1279687" y="47770"/>
                      <a:pt x="1291960" y="25626"/>
                    </a:cubicBezTo>
                    <a:lnTo>
                      <a:pt x="1297829" y="14"/>
                    </a:lnTo>
                    <a:lnTo>
                      <a:pt x="1090801" y="14"/>
                    </a:lnTo>
                    <a:cubicBezTo>
                      <a:pt x="1089200" y="-519"/>
                      <a:pt x="1078528" y="13887"/>
                      <a:pt x="1089467" y="1628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D8B41DF1-3A8D-97CC-617A-C2AA5AC7DF95}"/>
                  </a:ext>
                </a:extLst>
              </p:cNvPr>
              <p:cNvSpPr/>
              <p:nvPr/>
            </p:nvSpPr>
            <p:spPr>
              <a:xfrm>
                <a:off x="4559204" y="2659291"/>
                <a:ext cx="23591" cy="48274"/>
              </a:xfrm>
              <a:custGeom>
                <a:avLst/>
                <a:gdLst>
                  <a:gd name="connsiteX0" fmla="*/ 17177 w 23591"/>
                  <a:gd name="connsiteY0" fmla="*/ 48220 h 48274"/>
                  <a:gd name="connsiteX1" fmla="*/ 15043 w 23591"/>
                  <a:gd name="connsiteY1" fmla="*/ 47686 h 48274"/>
                  <a:gd name="connsiteX2" fmla="*/ 12642 w 23591"/>
                  <a:gd name="connsiteY2" fmla="*/ 48220 h 48274"/>
                  <a:gd name="connsiteX3" fmla="*/ 8107 w 23591"/>
                  <a:gd name="connsiteY3" fmla="*/ 42884 h 48274"/>
                  <a:gd name="connsiteX4" fmla="*/ 4372 w 23591"/>
                  <a:gd name="connsiteY4" fmla="*/ 33013 h 48274"/>
                  <a:gd name="connsiteX5" fmla="*/ 1170 w 23591"/>
                  <a:gd name="connsiteY5" fmla="*/ 25276 h 48274"/>
                  <a:gd name="connsiteX6" fmla="*/ 370 w 23591"/>
                  <a:gd name="connsiteY6" fmla="*/ 13270 h 48274"/>
                  <a:gd name="connsiteX7" fmla="*/ 1437 w 23591"/>
                  <a:gd name="connsiteY7" fmla="*/ 1799 h 48274"/>
                  <a:gd name="connsiteX8" fmla="*/ 15043 w 23591"/>
                  <a:gd name="connsiteY8" fmla="*/ 6868 h 48274"/>
                  <a:gd name="connsiteX9" fmla="*/ 21713 w 23591"/>
                  <a:gd name="connsiteY9" fmla="*/ 10336 h 48274"/>
                  <a:gd name="connsiteX10" fmla="*/ 23580 w 23591"/>
                  <a:gd name="connsiteY10" fmla="*/ 23408 h 48274"/>
                  <a:gd name="connsiteX11" fmla="*/ 22513 w 23591"/>
                  <a:gd name="connsiteY11" fmla="*/ 39149 h 48274"/>
                  <a:gd name="connsiteX12" fmla="*/ 21980 w 23591"/>
                  <a:gd name="connsiteY12" fmla="*/ 42350 h 48274"/>
                  <a:gd name="connsiteX13" fmla="*/ 20112 w 23591"/>
                  <a:gd name="connsiteY13" fmla="*/ 44218 h 48274"/>
                  <a:gd name="connsiteX14" fmla="*/ 17177 w 23591"/>
                  <a:gd name="connsiteY14" fmla="*/ 48220 h 48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591" h="48274">
                    <a:moveTo>
                      <a:pt x="17177" y="48220"/>
                    </a:moveTo>
                    <a:cubicBezTo>
                      <a:pt x="16644" y="48220"/>
                      <a:pt x="15843" y="47686"/>
                      <a:pt x="15043" y="47686"/>
                    </a:cubicBezTo>
                    <a:cubicBezTo>
                      <a:pt x="14243" y="47686"/>
                      <a:pt x="13709" y="48487"/>
                      <a:pt x="12642" y="48220"/>
                    </a:cubicBezTo>
                    <a:cubicBezTo>
                      <a:pt x="10775" y="47953"/>
                      <a:pt x="8907" y="44485"/>
                      <a:pt x="8107" y="42884"/>
                    </a:cubicBezTo>
                    <a:cubicBezTo>
                      <a:pt x="6506" y="38882"/>
                      <a:pt x="7573" y="36214"/>
                      <a:pt x="4372" y="33013"/>
                    </a:cubicBezTo>
                    <a:cubicBezTo>
                      <a:pt x="1704" y="30345"/>
                      <a:pt x="1170" y="29011"/>
                      <a:pt x="1170" y="25276"/>
                    </a:cubicBezTo>
                    <a:cubicBezTo>
                      <a:pt x="1170" y="21274"/>
                      <a:pt x="636" y="17272"/>
                      <a:pt x="370" y="13270"/>
                    </a:cubicBezTo>
                    <a:cubicBezTo>
                      <a:pt x="103" y="10336"/>
                      <a:pt x="-698" y="4200"/>
                      <a:pt x="1437" y="1799"/>
                    </a:cubicBezTo>
                    <a:cubicBezTo>
                      <a:pt x="5972" y="-3537"/>
                      <a:pt x="11575" y="4466"/>
                      <a:pt x="15043" y="6868"/>
                    </a:cubicBezTo>
                    <a:cubicBezTo>
                      <a:pt x="17444" y="8201"/>
                      <a:pt x="20112" y="7935"/>
                      <a:pt x="21713" y="10336"/>
                    </a:cubicBezTo>
                    <a:cubicBezTo>
                      <a:pt x="23847" y="13804"/>
                      <a:pt x="23580" y="19407"/>
                      <a:pt x="23580" y="23408"/>
                    </a:cubicBezTo>
                    <a:cubicBezTo>
                      <a:pt x="23580" y="28744"/>
                      <a:pt x="23313" y="33813"/>
                      <a:pt x="22513" y="39149"/>
                    </a:cubicBezTo>
                    <a:cubicBezTo>
                      <a:pt x="22246" y="40216"/>
                      <a:pt x="22246" y="41283"/>
                      <a:pt x="21980" y="42350"/>
                    </a:cubicBezTo>
                    <a:cubicBezTo>
                      <a:pt x="21446" y="43684"/>
                      <a:pt x="20646" y="43418"/>
                      <a:pt x="20112" y="44218"/>
                    </a:cubicBezTo>
                    <a:cubicBezTo>
                      <a:pt x="19579" y="45285"/>
                      <a:pt x="19045" y="47953"/>
                      <a:pt x="17177" y="482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69DF4483-EA97-D8A0-6827-06E8FF834E19}"/>
                  </a:ext>
                </a:extLst>
              </p:cNvPr>
              <p:cNvSpPr/>
              <p:nvPr/>
            </p:nvSpPr>
            <p:spPr>
              <a:xfrm>
                <a:off x="4566652" y="2603106"/>
                <a:ext cx="65971" cy="78873"/>
              </a:xfrm>
              <a:custGeom>
                <a:avLst/>
                <a:gdLst>
                  <a:gd name="connsiteX0" fmla="*/ 38009 w 65971"/>
                  <a:gd name="connsiteY0" fmla="*/ 78527 h 78873"/>
                  <a:gd name="connsiteX1" fmla="*/ 36942 w 65971"/>
                  <a:gd name="connsiteY1" fmla="*/ 72124 h 78873"/>
                  <a:gd name="connsiteX2" fmla="*/ 35074 w 65971"/>
                  <a:gd name="connsiteY2" fmla="*/ 64387 h 78873"/>
                  <a:gd name="connsiteX3" fmla="*/ 27871 w 65971"/>
                  <a:gd name="connsiteY3" fmla="*/ 57984 h 78873"/>
                  <a:gd name="connsiteX4" fmla="*/ 22002 w 65971"/>
                  <a:gd name="connsiteY4" fmla="*/ 52382 h 78873"/>
                  <a:gd name="connsiteX5" fmla="*/ 15332 w 65971"/>
                  <a:gd name="connsiteY5" fmla="*/ 47580 h 78873"/>
                  <a:gd name="connsiteX6" fmla="*/ 6528 w 65971"/>
                  <a:gd name="connsiteY6" fmla="*/ 44912 h 78873"/>
                  <a:gd name="connsiteX7" fmla="*/ 1992 w 65971"/>
                  <a:gd name="connsiteY7" fmla="*/ 21968 h 78873"/>
                  <a:gd name="connsiteX8" fmla="*/ 1192 w 65971"/>
                  <a:gd name="connsiteY8" fmla="*/ 13431 h 78873"/>
                  <a:gd name="connsiteX9" fmla="*/ 125 w 65971"/>
                  <a:gd name="connsiteY9" fmla="*/ 4893 h 78873"/>
                  <a:gd name="connsiteX10" fmla="*/ 7595 w 65971"/>
                  <a:gd name="connsiteY10" fmla="*/ 91 h 78873"/>
                  <a:gd name="connsiteX11" fmla="*/ 19867 w 65971"/>
                  <a:gd name="connsiteY11" fmla="*/ 4093 h 78873"/>
                  <a:gd name="connsiteX12" fmla="*/ 43878 w 65971"/>
                  <a:gd name="connsiteY12" fmla="*/ 14765 h 78873"/>
                  <a:gd name="connsiteX13" fmla="*/ 61753 w 65971"/>
                  <a:gd name="connsiteY13" fmla="*/ 23835 h 78873"/>
                  <a:gd name="connsiteX14" fmla="*/ 65488 w 65971"/>
                  <a:gd name="connsiteY14" fmla="*/ 35041 h 78873"/>
                  <a:gd name="connsiteX15" fmla="*/ 62020 w 65971"/>
                  <a:gd name="connsiteY15" fmla="*/ 44645 h 78873"/>
                  <a:gd name="connsiteX16" fmla="*/ 60686 w 65971"/>
                  <a:gd name="connsiteY16" fmla="*/ 55050 h 78873"/>
                  <a:gd name="connsiteX17" fmla="*/ 52149 w 65971"/>
                  <a:gd name="connsiteY17" fmla="*/ 67856 h 78873"/>
                  <a:gd name="connsiteX18" fmla="*/ 50014 w 65971"/>
                  <a:gd name="connsiteY18" fmla="*/ 72391 h 78873"/>
                  <a:gd name="connsiteX19" fmla="*/ 46546 w 65971"/>
                  <a:gd name="connsiteY19" fmla="*/ 73725 h 78873"/>
                  <a:gd name="connsiteX20" fmla="*/ 43078 w 65971"/>
                  <a:gd name="connsiteY20" fmla="*/ 76660 h 78873"/>
                  <a:gd name="connsiteX21" fmla="*/ 38009 w 65971"/>
                  <a:gd name="connsiteY21" fmla="*/ 78527 h 78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65971" h="78873">
                    <a:moveTo>
                      <a:pt x="38009" y="78527"/>
                    </a:moveTo>
                    <a:cubicBezTo>
                      <a:pt x="36675" y="77460"/>
                      <a:pt x="37208" y="73725"/>
                      <a:pt x="36942" y="72124"/>
                    </a:cubicBezTo>
                    <a:cubicBezTo>
                      <a:pt x="36675" y="69456"/>
                      <a:pt x="36408" y="66788"/>
                      <a:pt x="35074" y="64387"/>
                    </a:cubicBezTo>
                    <a:cubicBezTo>
                      <a:pt x="33473" y="61453"/>
                      <a:pt x="30539" y="60119"/>
                      <a:pt x="27871" y="57984"/>
                    </a:cubicBezTo>
                    <a:cubicBezTo>
                      <a:pt x="26003" y="56117"/>
                      <a:pt x="24136" y="54249"/>
                      <a:pt x="22002" y="52382"/>
                    </a:cubicBezTo>
                    <a:cubicBezTo>
                      <a:pt x="19867" y="50781"/>
                      <a:pt x="18000" y="48647"/>
                      <a:pt x="15332" y="47580"/>
                    </a:cubicBezTo>
                    <a:cubicBezTo>
                      <a:pt x="12397" y="46246"/>
                      <a:pt x="9196" y="46779"/>
                      <a:pt x="6528" y="44912"/>
                    </a:cubicBezTo>
                    <a:cubicBezTo>
                      <a:pt x="-676" y="39843"/>
                      <a:pt x="3593" y="29171"/>
                      <a:pt x="1992" y="21968"/>
                    </a:cubicBezTo>
                    <a:cubicBezTo>
                      <a:pt x="1459" y="19033"/>
                      <a:pt x="1192" y="16365"/>
                      <a:pt x="1192" y="13431"/>
                    </a:cubicBezTo>
                    <a:cubicBezTo>
                      <a:pt x="925" y="10763"/>
                      <a:pt x="-409" y="7295"/>
                      <a:pt x="125" y="4893"/>
                    </a:cubicBezTo>
                    <a:cubicBezTo>
                      <a:pt x="925" y="1692"/>
                      <a:pt x="4927" y="625"/>
                      <a:pt x="7595" y="91"/>
                    </a:cubicBezTo>
                    <a:cubicBezTo>
                      <a:pt x="12397" y="-442"/>
                      <a:pt x="16132" y="1425"/>
                      <a:pt x="19867" y="4093"/>
                    </a:cubicBezTo>
                    <a:cubicBezTo>
                      <a:pt x="27604" y="9429"/>
                      <a:pt x="34274" y="14498"/>
                      <a:pt x="43878" y="14765"/>
                    </a:cubicBezTo>
                    <a:cubicBezTo>
                      <a:pt x="51348" y="14765"/>
                      <a:pt x="56684" y="18233"/>
                      <a:pt x="61753" y="23835"/>
                    </a:cubicBezTo>
                    <a:cubicBezTo>
                      <a:pt x="64421" y="27037"/>
                      <a:pt x="67089" y="30772"/>
                      <a:pt x="65488" y="35041"/>
                    </a:cubicBezTo>
                    <a:cubicBezTo>
                      <a:pt x="64421" y="38242"/>
                      <a:pt x="62287" y="41177"/>
                      <a:pt x="62020" y="44645"/>
                    </a:cubicBezTo>
                    <a:cubicBezTo>
                      <a:pt x="61753" y="48113"/>
                      <a:pt x="62020" y="51848"/>
                      <a:pt x="60686" y="55050"/>
                    </a:cubicBezTo>
                    <a:cubicBezTo>
                      <a:pt x="58551" y="59852"/>
                      <a:pt x="54016" y="62787"/>
                      <a:pt x="52149" y="67856"/>
                    </a:cubicBezTo>
                    <a:cubicBezTo>
                      <a:pt x="51615" y="69456"/>
                      <a:pt x="51348" y="71324"/>
                      <a:pt x="50014" y="72391"/>
                    </a:cubicBezTo>
                    <a:cubicBezTo>
                      <a:pt x="48947" y="73458"/>
                      <a:pt x="47613" y="72925"/>
                      <a:pt x="46546" y="73725"/>
                    </a:cubicBezTo>
                    <a:cubicBezTo>
                      <a:pt x="45212" y="74259"/>
                      <a:pt x="44412" y="75859"/>
                      <a:pt x="43078" y="76660"/>
                    </a:cubicBezTo>
                    <a:cubicBezTo>
                      <a:pt x="43078" y="76926"/>
                      <a:pt x="39876" y="79861"/>
                      <a:pt x="38009" y="7852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896D9454-519F-5C6E-3882-21896F43BB59}"/>
                  </a:ext>
                </a:extLst>
              </p:cNvPr>
              <p:cNvSpPr/>
              <p:nvPr/>
            </p:nvSpPr>
            <p:spPr>
              <a:xfrm>
                <a:off x="4573566" y="2553488"/>
                <a:ext cx="48113" cy="40998"/>
              </a:xfrm>
              <a:custGeom>
                <a:avLst/>
                <a:gdLst>
                  <a:gd name="connsiteX0" fmla="*/ 10552 w 48113"/>
                  <a:gd name="connsiteY0" fmla="*/ 29166 h 40998"/>
                  <a:gd name="connsiteX1" fmla="*/ 7618 w 48113"/>
                  <a:gd name="connsiteY1" fmla="*/ 27299 h 40998"/>
                  <a:gd name="connsiteX2" fmla="*/ 4416 w 48113"/>
                  <a:gd name="connsiteY2" fmla="*/ 26499 h 40998"/>
                  <a:gd name="connsiteX3" fmla="*/ 148 w 48113"/>
                  <a:gd name="connsiteY3" fmla="*/ 14760 h 40998"/>
                  <a:gd name="connsiteX4" fmla="*/ 414 w 48113"/>
                  <a:gd name="connsiteY4" fmla="*/ 7290 h 40998"/>
                  <a:gd name="connsiteX5" fmla="*/ 3349 w 48113"/>
                  <a:gd name="connsiteY5" fmla="*/ 2221 h 40998"/>
                  <a:gd name="connsiteX6" fmla="*/ 12687 w 48113"/>
                  <a:gd name="connsiteY6" fmla="*/ 353 h 40998"/>
                  <a:gd name="connsiteX7" fmla="*/ 17756 w 48113"/>
                  <a:gd name="connsiteY7" fmla="*/ 9157 h 40998"/>
                  <a:gd name="connsiteX8" fmla="*/ 28160 w 48113"/>
                  <a:gd name="connsiteY8" fmla="*/ 19829 h 40998"/>
                  <a:gd name="connsiteX9" fmla="*/ 38032 w 48113"/>
                  <a:gd name="connsiteY9" fmla="*/ 21163 h 40998"/>
                  <a:gd name="connsiteX10" fmla="*/ 47369 w 48113"/>
                  <a:gd name="connsiteY10" fmla="*/ 30500 h 40998"/>
                  <a:gd name="connsiteX11" fmla="*/ 41233 w 48113"/>
                  <a:gd name="connsiteY11" fmla="*/ 34769 h 40998"/>
                  <a:gd name="connsiteX12" fmla="*/ 32696 w 48113"/>
                  <a:gd name="connsiteY12" fmla="*/ 40905 h 40998"/>
                  <a:gd name="connsiteX13" fmla="*/ 25759 w 48113"/>
                  <a:gd name="connsiteY13" fmla="*/ 38237 h 40998"/>
                  <a:gd name="connsiteX14" fmla="*/ 18289 w 48113"/>
                  <a:gd name="connsiteY14" fmla="*/ 33435 h 40998"/>
                  <a:gd name="connsiteX15" fmla="*/ 10552 w 48113"/>
                  <a:gd name="connsiteY15" fmla="*/ 29166 h 4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8113" h="40998">
                    <a:moveTo>
                      <a:pt x="10552" y="29166"/>
                    </a:moveTo>
                    <a:cubicBezTo>
                      <a:pt x="9752" y="28633"/>
                      <a:pt x="9218" y="27566"/>
                      <a:pt x="7618" y="27299"/>
                    </a:cubicBezTo>
                    <a:cubicBezTo>
                      <a:pt x="6284" y="27032"/>
                      <a:pt x="5483" y="27032"/>
                      <a:pt x="4416" y="26499"/>
                    </a:cubicBezTo>
                    <a:cubicBezTo>
                      <a:pt x="414" y="24898"/>
                      <a:pt x="-386" y="18762"/>
                      <a:pt x="148" y="14760"/>
                    </a:cubicBezTo>
                    <a:cubicBezTo>
                      <a:pt x="414" y="12359"/>
                      <a:pt x="-119" y="9424"/>
                      <a:pt x="414" y="7290"/>
                    </a:cubicBezTo>
                    <a:cubicBezTo>
                      <a:pt x="681" y="5689"/>
                      <a:pt x="2282" y="3555"/>
                      <a:pt x="3349" y="2221"/>
                    </a:cubicBezTo>
                    <a:cubicBezTo>
                      <a:pt x="5217" y="86"/>
                      <a:pt x="10019" y="-447"/>
                      <a:pt x="12687" y="353"/>
                    </a:cubicBezTo>
                    <a:cubicBezTo>
                      <a:pt x="16155" y="1154"/>
                      <a:pt x="16422" y="6223"/>
                      <a:pt x="17756" y="9157"/>
                    </a:cubicBezTo>
                    <a:cubicBezTo>
                      <a:pt x="19890" y="13959"/>
                      <a:pt x="23092" y="17961"/>
                      <a:pt x="28160" y="19829"/>
                    </a:cubicBezTo>
                    <a:cubicBezTo>
                      <a:pt x="31362" y="21163"/>
                      <a:pt x="34830" y="20096"/>
                      <a:pt x="38032" y="21163"/>
                    </a:cubicBezTo>
                    <a:cubicBezTo>
                      <a:pt x="41233" y="22230"/>
                      <a:pt x="50838" y="25165"/>
                      <a:pt x="47369" y="30500"/>
                    </a:cubicBezTo>
                    <a:cubicBezTo>
                      <a:pt x="46035" y="32368"/>
                      <a:pt x="43101" y="33435"/>
                      <a:pt x="41233" y="34769"/>
                    </a:cubicBezTo>
                    <a:cubicBezTo>
                      <a:pt x="38565" y="36370"/>
                      <a:pt x="35631" y="40105"/>
                      <a:pt x="32696" y="40905"/>
                    </a:cubicBezTo>
                    <a:cubicBezTo>
                      <a:pt x="30562" y="41439"/>
                      <a:pt x="27627" y="39571"/>
                      <a:pt x="25759" y="38237"/>
                    </a:cubicBezTo>
                    <a:cubicBezTo>
                      <a:pt x="23358" y="36636"/>
                      <a:pt x="20690" y="35303"/>
                      <a:pt x="18289" y="33435"/>
                    </a:cubicBezTo>
                    <a:cubicBezTo>
                      <a:pt x="15621" y="32101"/>
                      <a:pt x="12687" y="31034"/>
                      <a:pt x="10552" y="29166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74D22FFA-657F-E673-DFED-1928F27FC341}"/>
                  </a:ext>
                </a:extLst>
              </p:cNvPr>
              <p:cNvSpPr/>
              <p:nvPr/>
            </p:nvSpPr>
            <p:spPr>
              <a:xfrm>
                <a:off x="4610684" y="2146817"/>
                <a:ext cx="50269" cy="36898"/>
              </a:xfrm>
              <a:custGeom>
                <a:avLst/>
                <a:gdLst>
                  <a:gd name="connsiteX0" fmla="*/ 31594 w 50269"/>
                  <a:gd name="connsiteY0" fmla="*/ 26583 h 36898"/>
                  <a:gd name="connsiteX1" fmla="*/ 24391 w 50269"/>
                  <a:gd name="connsiteY1" fmla="*/ 34320 h 36898"/>
                  <a:gd name="connsiteX2" fmla="*/ 10785 w 50269"/>
                  <a:gd name="connsiteY2" fmla="*/ 36721 h 36898"/>
                  <a:gd name="connsiteX3" fmla="*/ 1981 w 50269"/>
                  <a:gd name="connsiteY3" fmla="*/ 35120 h 36898"/>
                  <a:gd name="connsiteX4" fmla="*/ 1447 w 50269"/>
                  <a:gd name="connsiteY4" fmla="*/ 26583 h 36898"/>
                  <a:gd name="connsiteX5" fmla="*/ 12385 w 50269"/>
                  <a:gd name="connsiteY5" fmla="*/ 21247 h 36898"/>
                  <a:gd name="connsiteX6" fmla="*/ 24124 w 50269"/>
                  <a:gd name="connsiteY6" fmla="*/ 12710 h 36898"/>
                  <a:gd name="connsiteX7" fmla="*/ 30794 w 50269"/>
                  <a:gd name="connsiteY7" fmla="*/ 4706 h 36898"/>
                  <a:gd name="connsiteX8" fmla="*/ 46801 w 50269"/>
                  <a:gd name="connsiteY8" fmla="*/ 1238 h 36898"/>
                  <a:gd name="connsiteX9" fmla="*/ 50270 w 50269"/>
                  <a:gd name="connsiteY9" fmla="*/ 5507 h 36898"/>
                  <a:gd name="connsiteX10" fmla="*/ 49469 w 50269"/>
                  <a:gd name="connsiteY10" fmla="*/ 11909 h 36898"/>
                  <a:gd name="connsiteX11" fmla="*/ 43066 w 50269"/>
                  <a:gd name="connsiteY11" fmla="*/ 17245 h 36898"/>
                  <a:gd name="connsiteX12" fmla="*/ 35329 w 50269"/>
                  <a:gd name="connsiteY12" fmla="*/ 22581 h 36898"/>
                  <a:gd name="connsiteX13" fmla="*/ 31594 w 50269"/>
                  <a:gd name="connsiteY13" fmla="*/ 26583 h 36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269" h="36898">
                    <a:moveTo>
                      <a:pt x="31594" y="26583"/>
                    </a:moveTo>
                    <a:cubicBezTo>
                      <a:pt x="29460" y="29784"/>
                      <a:pt x="28393" y="32719"/>
                      <a:pt x="24391" y="34320"/>
                    </a:cubicBezTo>
                    <a:cubicBezTo>
                      <a:pt x="20122" y="35920"/>
                      <a:pt x="15320" y="36454"/>
                      <a:pt x="10785" y="36721"/>
                    </a:cubicBezTo>
                    <a:cubicBezTo>
                      <a:pt x="7850" y="36988"/>
                      <a:pt x="4115" y="37254"/>
                      <a:pt x="1981" y="35120"/>
                    </a:cubicBezTo>
                    <a:cubicBezTo>
                      <a:pt x="-420" y="32986"/>
                      <a:pt x="-687" y="28984"/>
                      <a:pt x="1447" y="26583"/>
                    </a:cubicBezTo>
                    <a:cubicBezTo>
                      <a:pt x="4115" y="23381"/>
                      <a:pt x="8917" y="22848"/>
                      <a:pt x="12385" y="21247"/>
                    </a:cubicBezTo>
                    <a:cubicBezTo>
                      <a:pt x="16921" y="19380"/>
                      <a:pt x="20923" y="16178"/>
                      <a:pt x="24124" y="12710"/>
                    </a:cubicBezTo>
                    <a:cubicBezTo>
                      <a:pt x="26525" y="10309"/>
                      <a:pt x="28393" y="7107"/>
                      <a:pt x="30794" y="4706"/>
                    </a:cubicBezTo>
                    <a:cubicBezTo>
                      <a:pt x="35063" y="437"/>
                      <a:pt x="41466" y="-1430"/>
                      <a:pt x="46801" y="1238"/>
                    </a:cubicBezTo>
                    <a:cubicBezTo>
                      <a:pt x="48669" y="2038"/>
                      <a:pt x="50003" y="3372"/>
                      <a:pt x="50270" y="5507"/>
                    </a:cubicBezTo>
                    <a:cubicBezTo>
                      <a:pt x="50270" y="7641"/>
                      <a:pt x="50003" y="9775"/>
                      <a:pt x="49469" y="11909"/>
                    </a:cubicBezTo>
                    <a:cubicBezTo>
                      <a:pt x="48669" y="15111"/>
                      <a:pt x="45734" y="15911"/>
                      <a:pt x="43066" y="17245"/>
                    </a:cubicBezTo>
                    <a:cubicBezTo>
                      <a:pt x="40398" y="18579"/>
                      <a:pt x="37730" y="20447"/>
                      <a:pt x="35329" y="22581"/>
                    </a:cubicBezTo>
                    <a:cubicBezTo>
                      <a:pt x="33995" y="23648"/>
                      <a:pt x="32662" y="24982"/>
                      <a:pt x="31594" y="2658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9141C62B-13C9-C6D0-DAFB-1A5681BBAA09}"/>
                  </a:ext>
                </a:extLst>
              </p:cNvPr>
              <p:cNvSpPr/>
              <p:nvPr/>
            </p:nvSpPr>
            <p:spPr>
              <a:xfrm>
                <a:off x="4687566" y="2113572"/>
                <a:ext cx="34649" cy="19894"/>
              </a:xfrm>
              <a:custGeom>
                <a:avLst/>
                <a:gdLst>
                  <a:gd name="connsiteX0" fmla="*/ 10738 w 34649"/>
                  <a:gd name="connsiteY0" fmla="*/ 19809 h 19894"/>
                  <a:gd name="connsiteX1" fmla="*/ 2201 w 34649"/>
                  <a:gd name="connsiteY1" fmla="*/ 18742 h 19894"/>
                  <a:gd name="connsiteX2" fmla="*/ 867 w 34649"/>
                  <a:gd name="connsiteY2" fmla="*/ 16608 h 19894"/>
                  <a:gd name="connsiteX3" fmla="*/ 67 w 34649"/>
                  <a:gd name="connsiteY3" fmla="*/ 13940 h 19894"/>
                  <a:gd name="connsiteX4" fmla="*/ 333 w 34649"/>
                  <a:gd name="connsiteY4" fmla="*/ 11005 h 19894"/>
                  <a:gd name="connsiteX5" fmla="*/ 3001 w 34649"/>
                  <a:gd name="connsiteY5" fmla="*/ 7537 h 19894"/>
                  <a:gd name="connsiteX6" fmla="*/ 11005 w 34649"/>
                  <a:gd name="connsiteY6" fmla="*/ 3802 h 19894"/>
                  <a:gd name="connsiteX7" fmla="*/ 19809 w 34649"/>
                  <a:gd name="connsiteY7" fmla="*/ 1667 h 19894"/>
                  <a:gd name="connsiteX8" fmla="*/ 27279 w 34649"/>
                  <a:gd name="connsiteY8" fmla="*/ 67 h 19894"/>
                  <a:gd name="connsiteX9" fmla="*/ 32882 w 34649"/>
                  <a:gd name="connsiteY9" fmla="*/ 1134 h 19894"/>
                  <a:gd name="connsiteX10" fmla="*/ 33949 w 34649"/>
                  <a:gd name="connsiteY10" fmla="*/ 8337 h 19894"/>
                  <a:gd name="connsiteX11" fmla="*/ 32348 w 34649"/>
                  <a:gd name="connsiteY11" fmla="*/ 11005 h 19894"/>
                  <a:gd name="connsiteX12" fmla="*/ 30481 w 34649"/>
                  <a:gd name="connsiteY12" fmla="*/ 16074 h 19894"/>
                  <a:gd name="connsiteX13" fmla="*/ 29680 w 34649"/>
                  <a:gd name="connsiteY13" fmla="*/ 16341 h 19894"/>
                  <a:gd name="connsiteX14" fmla="*/ 27546 w 34649"/>
                  <a:gd name="connsiteY14" fmla="*/ 18208 h 19894"/>
                  <a:gd name="connsiteX15" fmla="*/ 20076 w 34649"/>
                  <a:gd name="connsiteY15" fmla="*/ 19009 h 19894"/>
                  <a:gd name="connsiteX16" fmla="*/ 15807 w 34649"/>
                  <a:gd name="connsiteY16" fmla="*/ 19275 h 19894"/>
                  <a:gd name="connsiteX17" fmla="*/ 10738 w 34649"/>
                  <a:gd name="connsiteY17" fmla="*/ 19809 h 19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649" h="19894">
                    <a:moveTo>
                      <a:pt x="10738" y="19809"/>
                    </a:moveTo>
                    <a:cubicBezTo>
                      <a:pt x="8604" y="19809"/>
                      <a:pt x="3802" y="20343"/>
                      <a:pt x="2201" y="18742"/>
                    </a:cubicBezTo>
                    <a:cubicBezTo>
                      <a:pt x="1667" y="18208"/>
                      <a:pt x="1401" y="17141"/>
                      <a:pt x="867" y="16608"/>
                    </a:cubicBezTo>
                    <a:cubicBezTo>
                      <a:pt x="67" y="15540"/>
                      <a:pt x="67" y="15007"/>
                      <a:pt x="67" y="13940"/>
                    </a:cubicBezTo>
                    <a:cubicBezTo>
                      <a:pt x="67" y="12873"/>
                      <a:pt x="-200" y="12072"/>
                      <a:pt x="333" y="11005"/>
                    </a:cubicBezTo>
                    <a:cubicBezTo>
                      <a:pt x="867" y="9671"/>
                      <a:pt x="2201" y="8604"/>
                      <a:pt x="3001" y="7537"/>
                    </a:cubicBezTo>
                    <a:cubicBezTo>
                      <a:pt x="5136" y="4602"/>
                      <a:pt x="7537" y="4069"/>
                      <a:pt x="11005" y="3802"/>
                    </a:cubicBezTo>
                    <a:cubicBezTo>
                      <a:pt x="14473" y="3802"/>
                      <a:pt x="16874" y="3268"/>
                      <a:pt x="19809" y="1667"/>
                    </a:cubicBezTo>
                    <a:cubicBezTo>
                      <a:pt x="22210" y="333"/>
                      <a:pt x="24344" y="-200"/>
                      <a:pt x="27279" y="67"/>
                    </a:cubicBezTo>
                    <a:cubicBezTo>
                      <a:pt x="29413" y="67"/>
                      <a:pt x="31014" y="-200"/>
                      <a:pt x="32882" y="1134"/>
                    </a:cubicBezTo>
                    <a:cubicBezTo>
                      <a:pt x="35016" y="2468"/>
                      <a:pt x="35016" y="6470"/>
                      <a:pt x="33949" y="8337"/>
                    </a:cubicBezTo>
                    <a:cubicBezTo>
                      <a:pt x="33415" y="9404"/>
                      <a:pt x="32882" y="10205"/>
                      <a:pt x="32348" y="11005"/>
                    </a:cubicBezTo>
                    <a:cubicBezTo>
                      <a:pt x="31548" y="12606"/>
                      <a:pt x="31014" y="14473"/>
                      <a:pt x="30481" y="16074"/>
                    </a:cubicBezTo>
                    <a:cubicBezTo>
                      <a:pt x="30214" y="16074"/>
                      <a:pt x="29947" y="16074"/>
                      <a:pt x="29680" y="16341"/>
                    </a:cubicBezTo>
                    <a:cubicBezTo>
                      <a:pt x="28880" y="16874"/>
                      <a:pt x="28346" y="17675"/>
                      <a:pt x="27546" y="18208"/>
                    </a:cubicBezTo>
                    <a:cubicBezTo>
                      <a:pt x="25145" y="20076"/>
                      <a:pt x="22744" y="19809"/>
                      <a:pt x="20076" y="19009"/>
                    </a:cubicBezTo>
                    <a:cubicBezTo>
                      <a:pt x="18742" y="18742"/>
                      <a:pt x="17408" y="19009"/>
                      <a:pt x="15807" y="19275"/>
                    </a:cubicBezTo>
                    <a:cubicBezTo>
                      <a:pt x="13940" y="20076"/>
                      <a:pt x="12339" y="19809"/>
                      <a:pt x="10738" y="1980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55AE408C-8E74-0DFC-EADF-A13F8680F566}"/>
                  </a:ext>
                </a:extLst>
              </p:cNvPr>
              <p:cNvSpPr/>
              <p:nvPr/>
            </p:nvSpPr>
            <p:spPr>
              <a:xfrm>
                <a:off x="4764201" y="2038274"/>
                <a:ext cx="39553" cy="28727"/>
              </a:xfrm>
              <a:custGeom>
                <a:avLst/>
                <a:gdLst>
                  <a:gd name="connsiteX0" fmla="*/ 0 w 39553"/>
                  <a:gd name="connsiteY0" fmla="*/ 21740 h 28727"/>
                  <a:gd name="connsiteX1" fmla="*/ 6403 w 39553"/>
                  <a:gd name="connsiteY1" fmla="*/ 11069 h 28727"/>
                  <a:gd name="connsiteX2" fmla="*/ 11739 w 39553"/>
                  <a:gd name="connsiteY2" fmla="*/ 10002 h 28727"/>
                  <a:gd name="connsiteX3" fmla="*/ 16007 w 39553"/>
                  <a:gd name="connsiteY3" fmla="*/ 6800 h 28727"/>
                  <a:gd name="connsiteX4" fmla="*/ 25612 w 39553"/>
                  <a:gd name="connsiteY4" fmla="*/ 1464 h 28727"/>
                  <a:gd name="connsiteX5" fmla="*/ 34683 w 39553"/>
                  <a:gd name="connsiteY5" fmla="*/ 397 h 28727"/>
                  <a:gd name="connsiteX6" fmla="*/ 39485 w 39553"/>
                  <a:gd name="connsiteY6" fmla="*/ 6800 h 28727"/>
                  <a:gd name="connsiteX7" fmla="*/ 33082 w 39553"/>
                  <a:gd name="connsiteY7" fmla="*/ 12403 h 28727"/>
                  <a:gd name="connsiteX8" fmla="*/ 22677 w 39553"/>
                  <a:gd name="connsiteY8" fmla="*/ 20406 h 28727"/>
                  <a:gd name="connsiteX9" fmla="*/ 14940 w 39553"/>
                  <a:gd name="connsiteY9" fmla="*/ 26809 h 28727"/>
                  <a:gd name="connsiteX10" fmla="*/ 9604 w 39553"/>
                  <a:gd name="connsiteY10" fmla="*/ 28677 h 28727"/>
                  <a:gd name="connsiteX11" fmla="*/ 2401 w 39553"/>
                  <a:gd name="connsiteY11" fmla="*/ 27343 h 28727"/>
                  <a:gd name="connsiteX12" fmla="*/ 0 w 39553"/>
                  <a:gd name="connsiteY12" fmla="*/ 21740 h 28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553" h="28727">
                    <a:moveTo>
                      <a:pt x="0" y="21740"/>
                    </a:moveTo>
                    <a:cubicBezTo>
                      <a:pt x="0" y="17472"/>
                      <a:pt x="1868" y="12669"/>
                      <a:pt x="6403" y="11069"/>
                    </a:cubicBezTo>
                    <a:cubicBezTo>
                      <a:pt x="8004" y="10535"/>
                      <a:pt x="10138" y="10802"/>
                      <a:pt x="11739" y="10002"/>
                    </a:cubicBezTo>
                    <a:cubicBezTo>
                      <a:pt x="13339" y="9468"/>
                      <a:pt x="14673" y="8134"/>
                      <a:pt x="16007" y="6800"/>
                    </a:cubicBezTo>
                    <a:cubicBezTo>
                      <a:pt x="18942" y="4132"/>
                      <a:pt x="21610" y="2531"/>
                      <a:pt x="25612" y="1464"/>
                    </a:cubicBezTo>
                    <a:cubicBezTo>
                      <a:pt x="28813" y="664"/>
                      <a:pt x="31481" y="-670"/>
                      <a:pt x="34683" y="397"/>
                    </a:cubicBezTo>
                    <a:cubicBezTo>
                      <a:pt x="37350" y="1197"/>
                      <a:pt x="40018" y="3599"/>
                      <a:pt x="39485" y="6800"/>
                    </a:cubicBezTo>
                    <a:cubicBezTo>
                      <a:pt x="38684" y="9735"/>
                      <a:pt x="35483" y="10802"/>
                      <a:pt x="33082" y="12403"/>
                    </a:cubicBezTo>
                    <a:cubicBezTo>
                      <a:pt x="29347" y="14804"/>
                      <a:pt x="25879" y="17738"/>
                      <a:pt x="22677" y="20406"/>
                    </a:cubicBezTo>
                    <a:cubicBezTo>
                      <a:pt x="20009" y="22541"/>
                      <a:pt x="17608" y="24675"/>
                      <a:pt x="14940" y="26809"/>
                    </a:cubicBezTo>
                    <a:cubicBezTo>
                      <a:pt x="13073" y="28143"/>
                      <a:pt x="11739" y="28944"/>
                      <a:pt x="9604" y="28677"/>
                    </a:cubicBezTo>
                    <a:cubicBezTo>
                      <a:pt x="7470" y="28410"/>
                      <a:pt x="4535" y="28677"/>
                      <a:pt x="2401" y="27343"/>
                    </a:cubicBezTo>
                    <a:cubicBezTo>
                      <a:pt x="267" y="26009"/>
                      <a:pt x="0" y="23608"/>
                      <a:pt x="0" y="2174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CC69BC7E-0843-6B59-B2F9-7F97AA9C5D09}"/>
                  </a:ext>
                </a:extLst>
              </p:cNvPr>
              <p:cNvSpPr/>
              <p:nvPr/>
            </p:nvSpPr>
            <p:spPr>
              <a:xfrm>
                <a:off x="4863359" y="2025452"/>
                <a:ext cx="57159" cy="55790"/>
              </a:xfrm>
              <a:custGeom>
                <a:avLst/>
                <a:gdLst>
                  <a:gd name="connsiteX0" fmla="*/ 26500 w 57159"/>
                  <a:gd name="connsiteY0" fmla="*/ 51104 h 55790"/>
                  <a:gd name="connsiteX1" fmla="*/ 20630 w 57159"/>
                  <a:gd name="connsiteY1" fmla="*/ 47102 h 55790"/>
                  <a:gd name="connsiteX2" fmla="*/ 14227 w 57159"/>
                  <a:gd name="connsiteY2" fmla="*/ 43100 h 55790"/>
                  <a:gd name="connsiteX3" fmla="*/ 8625 w 57159"/>
                  <a:gd name="connsiteY3" fmla="*/ 34563 h 55790"/>
                  <a:gd name="connsiteX4" fmla="*/ 2489 w 57159"/>
                  <a:gd name="connsiteY4" fmla="*/ 30027 h 55790"/>
                  <a:gd name="connsiteX5" fmla="*/ 354 w 57159"/>
                  <a:gd name="connsiteY5" fmla="*/ 26026 h 55790"/>
                  <a:gd name="connsiteX6" fmla="*/ 8091 w 57159"/>
                  <a:gd name="connsiteY6" fmla="*/ 7350 h 55790"/>
                  <a:gd name="connsiteX7" fmla="*/ 18229 w 57159"/>
                  <a:gd name="connsiteY7" fmla="*/ 681 h 55790"/>
                  <a:gd name="connsiteX8" fmla="*/ 23298 w 57159"/>
                  <a:gd name="connsiteY8" fmla="*/ 681 h 55790"/>
                  <a:gd name="connsiteX9" fmla="*/ 32903 w 57159"/>
                  <a:gd name="connsiteY9" fmla="*/ 414 h 55790"/>
                  <a:gd name="connsiteX10" fmla="*/ 39572 w 57159"/>
                  <a:gd name="connsiteY10" fmla="*/ 15888 h 55790"/>
                  <a:gd name="connsiteX11" fmla="*/ 46509 w 57159"/>
                  <a:gd name="connsiteY11" fmla="*/ 20423 h 55790"/>
                  <a:gd name="connsiteX12" fmla="*/ 52378 w 57159"/>
                  <a:gd name="connsiteY12" fmla="*/ 26292 h 55790"/>
                  <a:gd name="connsiteX13" fmla="*/ 56914 w 57159"/>
                  <a:gd name="connsiteY13" fmla="*/ 44701 h 55790"/>
                  <a:gd name="connsiteX14" fmla="*/ 47576 w 57159"/>
                  <a:gd name="connsiteY14" fmla="*/ 55106 h 55790"/>
                  <a:gd name="connsiteX15" fmla="*/ 36904 w 57159"/>
                  <a:gd name="connsiteY15" fmla="*/ 54305 h 55790"/>
                  <a:gd name="connsiteX16" fmla="*/ 26500 w 57159"/>
                  <a:gd name="connsiteY16" fmla="*/ 51104 h 55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7159" h="55790">
                    <a:moveTo>
                      <a:pt x="26500" y="51104"/>
                    </a:moveTo>
                    <a:cubicBezTo>
                      <a:pt x="24099" y="50037"/>
                      <a:pt x="22765" y="48169"/>
                      <a:pt x="20630" y="47102"/>
                    </a:cubicBezTo>
                    <a:cubicBezTo>
                      <a:pt x="18496" y="45768"/>
                      <a:pt x="16095" y="45234"/>
                      <a:pt x="14227" y="43100"/>
                    </a:cubicBezTo>
                    <a:cubicBezTo>
                      <a:pt x="12093" y="40432"/>
                      <a:pt x="11026" y="37231"/>
                      <a:pt x="8625" y="34563"/>
                    </a:cubicBezTo>
                    <a:cubicBezTo>
                      <a:pt x="6757" y="32428"/>
                      <a:pt x="4890" y="31361"/>
                      <a:pt x="2489" y="30027"/>
                    </a:cubicBezTo>
                    <a:cubicBezTo>
                      <a:pt x="888" y="28960"/>
                      <a:pt x="621" y="27893"/>
                      <a:pt x="354" y="26026"/>
                    </a:cubicBezTo>
                    <a:cubicBezTo>
                      <a:pt x="-980" y="18555"/>
                      <a:pt x="1422" y="11352"/>
                      <a:pt x="8091" y="7350"/>
                    </a:cubicBezTo>
                    <a:cubicBezTo>
                      <a:pt x="11293" y="5483"/>
                      <a:pt x="14494" y="1481"/>
                      <a:pt x="18229" y="681"/>
                    </a:cubicBezTo>
                    <a:cubicBezTo>
                      <a:pt x="19830" y="147"/>
                      <a:pt x="21697" y="681"/>
                      <a:pt x="23298" y="681"/>
                    </a:cubicBezTo>
                    <a:cubicBezTo>
                      <a:pt x="26500" y="681"/>
                      <a:pt x="29701" y="-653"/>
                      <a:pt x="32903" y="414"/>
                    </a:cubicBezTo>
                    <a:cubicBezTo>
                      <a:pt x="39572" y="2548"/>
                      <a:pt x="34770" y="12153"/>
                      <a:pt x="39572" y="15888"/>
                    </a:cubicBezTo>
                    <a:cubicBezTo>
                      <a:pt x="41707" y="17755"/>
                      <a:pt x="44374" y="18555"/>
                      <a:pt x="46509" y="20423"/>
                    </a:cubicBezTo>
                    <a:cubicBezTo>
                      <a:pt x="48643" y="22291"/>
                      <a:pt x="50511" y="24425"/>
                      <a:pt x="52378" y="26292"/>
                    </a:cubicBezTo>
                    <a:cubicBezTo>
                      <a:pt x="56647" y="30294"/>
                      <a:pt x="57714" y="39098"/>
                      <a:pt x="56914" y="44701"/>
                    </a:cubicBezTo>
                    <a:cubicBezTo>
                      <a:pt x="56113" y="48969"/>
                      <a:pt x="51311" y="53238"/>
                      <a:pt x="47576" y="55106"/>
                    </a:cubicBezTo>
                    <a:cubicBezTo>
                      <a:pt x="44108" y="56706"/>
                      <a:pt x="40639" y="55106"/>
                      <a:pt x="36904" y="54305"/>
                    </a:cubicBezTo>
                    <a:cubicBezTo>
                      <a:pt x="33703" y="53238"/>
                      <a:pt x="30235" y="52704"/>
                      <a:pt x="26500" y="5110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6878AF41-8F80-357A-5DB0-807BC429692E}"/>
                  </a:ext>
                </a:extLst>
              </p:cNvPr>
              <p:cNvSpPr/>
              <p:nvPr/>
            </p:nvSpPr>
            <p:spPr>
              <a:xfrm>
                <a:off x="4850321" y="1957834"/>
                <a:ext cx="54019" cy="37204"/>
              </a:xfrm>
              <a:custGeom>
                <a:avLst/>
                <a:gdLst>
                  <a:gd name="connsiteX0" fmla="*/ 3521 w 54019"/>
                  <a:gd name="connsiteY0" fmla="*/ 32015 h 37204"/>
                  <a:gd name="connsiteX1" fmla="*/ 1120 w 54019"/>
                  <a:gd name="connsiteY1" fmla="*/ 28013 h 37204"/>
                  <a:gd name="connsiteX2" fmla="*/ 53 w 54019"/>
                  <a:gd name="connsiteY2" fmla="*/ 20543 h 37204"/>
                  <a:gd name="connsiteX3" fmla="*/ 6189 w 54019"/>
                  <a:gd name="connsiteY3" fmla="*/ 10138 h 37204"/>
                  <a:gd name="connsiteX4" fmla="*/ 21396 w 54019"/>
                  <a:gd name="connsiteY4" fmla="*/ 5603 h 37204"/>
                  <a:gd name="connsiteX5" fmla="*/ 25665 w 54019"/>
                  <a:gd name="connsiteY5" fmla="*/ 1601 h 37204"/>
                  <a:gd name="connsiteX6" fmla="*/ 32068 w 54019"/>
                  <a:gd name="connsiteY6" fmla="*/ 0 h 37204"/>
                  <a:gd name="connsiteX7" fmla="*/ 36870 w 54019"/>
                  <a:gd name="connsiteY7" fmla="*/ 1601 h 37204"/>
                  <a:gd name="connsiteX8" fmla="*/ 40338 w 54019"/>
                  <a:gd name="connsiteY8" fmla="*/ 8270 h 37204"/>
                  <a:gd name="connsiteX9" fmla="*/ 49943 w 54019"/>
                  <a:gd name="connsiteY9" fmla="*/ 19209 h 37204"/>
                  <a:gd name="connsiteX10" fmla="*/ 53944 w 54019"/>
                  <a:gd name="connsiteY10" fmla="*/ 29614 h 37204"/>
                  <a:gd name="connsiteX11" fmla="*/ 47808 w 54019"/>
                  <a:gd name="connsiteY11" fmla="*/ 37084 h 37204"/>
                  <a:gd name="connsiteX12" fmla="*/ 40872 w 54019"/>
                  <a:gd name="connsiteY12" fmla="*/ 34949 h 37204"/>
                  <a:gd name="connsiteX13" fmla="*/ 31267 w 54019"/>
                  <a:gd name="connsiteY13" fmla="*/ 32281 h 37204"/>
                  <a:gd name="connsiteX14" fmla="*/ 16594 w 54019"/>
                  <a:gd name="connsiteY14" fmla="*/ 33349 h 37204"/>
                  <a:gd name="connsiteX15" fmla="*/ 3521 w 54019"/>
                  <a:gd name="connsiteY15" fmla="*/ 32015 h 37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4019" h="37204">
                    <a:moveTo>
                      <a:pt x="3521" y="32015"/>
                    </a:moveTo>
                    <a:cubicBezTo>
                      <a:pt x="2187" y="30948"/>
                      <a:pt x="1387" y="29614"/>
                      <a:pt x="1120" y="28013"/>
                    </a:cubicBezTo>
                    <a:cubicBezTo>
                      <a:pt x="587" y="25612"/>
                      <a:pt x="-214" y="23211"/>
                      <a:pt x="53" y="20543"/>
                    </a:cubicBezTo>
                    <a:cubicBezTo>
                      <a:pt x="587" y="16007"/>
                      <a:pt x="853" y="11472"/>
                      <a:pt x="6189" y="10138"/>
                    </a:cubicBezTo>
                    <a:cubicBezTo>
                      <a:pt x="11525" y="8804"/>
                      <a:pt x="17128" y="9338"/>
                      <a:pt x="21396" y="5603"/>
                    </a:cubicBezTo>
                    <a:cubicBezTo>
                      <a:pt x="22730" y="4269"/>
                      <a:pt x="24064" y="2668"/>
                      <a:pt x="25665" y="1601"/>
                    </a:cubicBezTo>
                    <a:cubicBezTo>
                      <a:pt x="27532" y="534"/>
                      <a:pt x="29666" y="0"/>
                      <a:pt x="32068" y="0"/>
                    </a:cubicBezTo>
                    <a:cubicBezTo>
                      <a:pt x="34202" y="0"/>
                      <a:pt x="35269" y="0"/>
                      <a:pt x="36870" y="1601"/>
                    </a:cubicBezTo>
                    <a:cubicBezTo>
                      <a:pt x="38471" y="3735"/>
                      <a:pt x="39004" y="6136"/>
                      <a:pt x="40338" y="8270"/>
                    </a:cubicBezTo>
                    <a:cubicBezTo>
                      <a:pt x="42739" y="12806"/>
                      <a:pt x="47275" y="14940"/>
                      <a:pt x="49943" y="19209"/>
                    </a:cubicBezTo>
                    <a:cubicBezTo>
                      <a:pt x="52077" y="22410"/>
                      <a:pt x="54478" y="25345"/>
                      <a:pt x="53944" y="29614"/>
                    </a:cubicBezTo>
                    <a:cubicBezTo>
                      <a:pt x="53677" y="33082"/>
                      <a:pt x="51276" y="36283"/>
                      <a:pt x="47808" y="37084"/>
                    </a:cubicBezTo>
                    <a:cubicBezTo>
                      <a:pt x="45140" y="37617"/>
                      <a:pt x="43006" y="36283"/>
                      <a:pt x="40872" y="34949"/>
                    </a:cubicBezTo>
                    <a:cubicBezTo>
                      <a:pt x="37937" y="33082"/>
                      <a:pt x="34736" y="32548"/>
                      <a:pt x="31267" y="32281"/>
                    </a:cubicBezTo>
                    <a:cubicBezTo>
                      <a:pt x="26465" y="32015"/>
                      <a:pt x="21129" y="32281"/>
                      <a:pt x="16594" y="33349"/>
                    </a:cubicBezTo>
                    <a:cubicBezTo>
                      <a:pt x="13126" y="34416"/>
                      <a:pt x="6189" y="34149"/>
                      <a:pt x="3521" y="3201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B079A3D9-F3CD-97C9-21C0-831CA12DACDB}"/>
                  </a:ext>
                </a:extLst>
              </p:cNvPr>
              <p:cNvSpPr/>
              <p:nvPr/>
            </p:nvSpPr>
            <p:spPr>
              <a:xfrm>
                <a:off x="4908067" y="1915393"/>
                <a:ext cx="83047" cy="27501"/>
              </a:xfrm>
              <a:custGeom>
                <a:avLst/>
                <a:gdLst>
                  <a:gd name="connsiteX0" fmla="*/ 34082 w 83047"/>
                  <a:gd name="connsiteY0" fmla="*/ 27234 h 27501"/>
                  <a:gd name="connsiteX1" fmla="*/ 30081 w 83047"/>
                  <a:gd name="connsiteY1" fmla="*/ 27234 h 27501"/>
                  <a:gd name="connsiteX2" fmla="*/ 20209 w 83047"/>
                  <a:gd name="connsiteY2" fmla="*/ 25367 h 27501"/>
                  <a:gd name="connsiteX3" fmla="*/ 3935 w 83047"/>
                  <a:gd name="connsiteY3" fmla="*/ 20298 h 27501"/>
                  <a:gd name="connsiteX4" fmla="*/ 200 w 83047"/>
                  <a:gd name="connsiteY4" fmla="*/ 17363 h 27501"/>
                  <a:gd name="connsiteX5" fmla="*/ 1801 w 83047"/>
                  <a:gd name="connsiteY5" fmla="*/ 10960 h 27501"/>
                  <a:gd name="connsiteX6" fmla="*/ 10338 w 83047"/>
                  <a:gd name="connsiteY6" fmla="*/ 7759 h 27501"/>
                  <a:gd name="connsiteX7" fmla="*/ 25812 w 83047"/>
                  <a:gd name="connsiteY7" fmla="*/ 7759 h 27501"/>
                  <a:gd name="connsiteX8" fmla="*/ 36750 w 83047"/>
                  <a:gd name="connsiteY8" fmla="*/ 7225 h 27501"/>
                  <a:gd name="connsiteX9" fmla="*/ 42619 w 83047"/>
                  <a:gd name="connsiteY9" fmla="*/ 4024 h 27501"/>
                  <a:gd name="connsiteX10" fmla="*/ 48489 w 83047"/>
                  <a:gd name="connsiteY10" fmla="*/ 822 h 27501"/>
                  <a:gd name="connsiteX11" fmla="*/ 57560 w 83047"/>
                  <a:gd name="connsiteY11" fmla="*/ 22 h 27501"/>
                  <a:gd name="connsiteX12" fmla="*/ 67431 w 83047"/>
                  <a:gd name="connsiteY12" fmla="*/ 1089 h 27501"/>
                  <a:gd name="connsiteX13" fmla="*/ 71433 w 83047"/>
                  <a:gd name="connsiteY13" fmla="*/ 4024 h 27501"/>
                  <a:gd name="connsiteX14" fmla="*/ 75168 w 83047"/>
                  <a:gd name="connsiteY14" fmla="*/ 5891 h 27501"/>
                  <a:gd name="connsiteX15" fmla="*/ 81304 w 83047"/>
                  <a:gd name="connsiteY15" fmla="*/ 17096 h 27501"/>
                  <a:gd name="connsiteX16" fmla="*/ 73567 w 83047"/>
                  <a:gd name="connsiteY16" fmla="*/ 19764 h 27501"/>
                  <a:gd name="connsiteX17" fmla="*/ 64763 w 83047"/>
                  <a:gd name="connsiteY17" fmla="*/ 21098 h 27501"/>
                  <a:gd name="connsiteX18" fmla="*/ 50356 w 83047"/>
                  <a:gd name="connsiteY18" fmla="*/ 24300 h 27501"/>
                  <a:gd name="connsiteX19" fmla="*/ 38351 w 83047"/>
                  <a:gd name="connsiteY19" fmla="*/ 27501 h 27501"/>
                  <a:gd name="connsiteX20" fmla="*/ 34082 w 83047"/>
                  <a:gd name="connsiteY20" fmla="*/ 27234 h 27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3047" h="27501">
                    <a:moveTo>
                      <a:pt x="34082" y="27234"/>
                    </a:moveTo>
                    <a:cubicBezTo>
                      <a:pt x="32748" y="27234"/>
                      <a:pt x="31414" y="27234"/>
                      <a:pt x="30081" y="27234"/>
                    </a:cubicBezTo>
                    <a:cubicBezTo>
                      <a:pt x="26612" y="26967"/>
                      <a:pt x="23411" y="26167"/>
                      <a:pt x="20209" y="25367"/>
                    </a:cubicBezTo>
                    <a:cubicBezTo>
                      <a:pt x="14873" y="24033"/>
                      <a:pt x="9538" y="21365"/>
                      <a:pt x="3935" y="20298"/>
                    </a:cubicBezTo>
                    <a:cubicBezTo>
                      <a:pt x="2068" y="20031"/>
                      <a:pt x="734" y="19497"/>
                      <a:pt x="200" y="17363"/>
                    </a:cubicBezTo>
                    <a:cubicBezTo>
                      <a:pt x="-334" y="15229"/>
                      <a:pt x="200" y="12561"/>
                      <a:pt x="1801" y="10960"/>
                    </a:cubicBezTo>
                    <a:cubicBezTo>
                      <a:pt x="3935" y="9093"/>
                      <a:pt x="7670" y="8025"/>
                      <a:pt x="10338" y="7759"/>
                    </a:cubicBezTo>
                    <a:cubicBezTo>
                      <a:pt x="15407" y="7492"/>
                      <a:pt x="20743" y="7492"/>
                      <a:pt x="25812" y="7759"/>
                    </a:cubicBezTo>
                    <a:cubicBezTo>
                      <a:pt x="29547" y="7759"/>
                      <a:pt x="33015" y="8559"/>
                      <a:pt x="36750" y="7225"/>
                    </a:cubicBezTo>
                    <a:cubicBezTo>
                      <a:pt x="38885" y="6425"/>
                      <a:pt x="40752" y="5358"/>
                      <a:pt x="42619" y="4024"/>
                    </a:cubicBezTo>
                    <a:cubicBezTo>
                      <a:pt x="44487" y="2690"/>
                      <a:pt x="46355" y="1356"/>
                      <a:pt x="48489" y="822"/>
                    </a:cubicBezTo>
                    <a:cubicBezTo>
                      <a:pt x="51424" y="22"/>
                      <a:pt x="54625" y="22"/>
                      <a:pt x="57560" y="22"/>
                    </a:cubicBezTo>
                    <a:cubicBezTo>
                      <a:pt x="60761" y="22"/>
                      <a:pt x="64229" y="-245"/>
                      <a:pt x="67431" y="1089"/>
                    </a:cubicBezTo>
                    <a:cubicBezTo>
                      <a:pt x="69032" y="1889"/>
                      <a:pt x="70099" y="2956"/>
                      <a:pt x="71433" y="4024"/>
                    </a:cubicBezTo>
                    <a:cubicBezTo>
                      <a:pt x="72500" y="5091"/>
                      <a:pt x="73834" y="5358"/>
                      <a:pt x="75168" y="5891"/>
                    </a:cubicBezTo>
                    <a:cubicBezTo>
                      <a:pt x="79170" y="7759"/>
                      <a:pt x="86373" y="12294"/>
                      <a:pt x="81304" y="17096"/>
                    </a:cubicBezTo>
                    <a:cubicBezTo>
                      <a:pt x="79170" y="18964"/>
                      <a:pt x="76235" y="19764"/>
                      <a:pt x="73567" y="19764"/>
                    </a:cubicBezTo>
                    <a:cubicBezTo>
                      <a:pt x="70366" y="19764"/>
                      <a:pt x="67698" y="20031"/>
                      <a:pt x="64763" y="21098"/>
                    </a:cubicBezTo>
                    <a:cubicBezTo>
                      <a:pt x="59961" y="22432"/>
                      <a:pt x="55425" y="24033"/>
                      <a:pt x="50356" y="24300"/>
                    </a:cubicBezTo>
                    <a:cubicBezTo>
                      <a:pt x="46088" y="24566"/>
                      <a:pt x="42886" y="27501"/>
                      <a:pt x="38351" y="27501"/>
                    </a:cubicBezTo>
                    <a:cubicBezTo>
                      <a:pt x="37017" y="26967"/>
                      <a:pt x="35416" y="26967"/>
                      <a:pt x="34082" y="2723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AD89924-24C4-969F-0336-0603663E070E}"/>
                  </a:ext>
                </a:extLst>
              </p:cNvPr>
              <p:cNvSpPr/>
              <p:nvPr/>
            </p:nvSpPr>
            <p:spPr>
              <a:xfrm>
                <a:off x="5301772" y="1670225"/>
                <a:ext cx="45638" cy="26027"/>
              </a:xfrm>
              <a:custGeom>
                <a:avLst/>
                <a:gdLst>
                  <a:gd name="connsiteX0" fmla="*/ 12548 w 45638"/>
                  <a:gd name="connsiteY0" fmla="*/ 24289 h 26027"/>
                  <a:gd name="connsiteX1" fmla="*/ 7746 w 45638"/>
                  <a:gd name="connsiteY1" fmla="*/ 24022 h 26027"/>
                  <a:gd name="connsiteX2" fmla="*/ 2143 w 45638"/>
                  <a:gd name="connsiteY2" fmla="*/ 24022 h 26027"/>
                  <a:gd name="connsiteX3" fmla="*/ 276 w 45638"/>
                  <a:gd name="connsiteY3" fmla="*/ 18152 h 26027"/>
                  <a:gd name="connsiteX4" fmla="*/ 1076 w 45638"/>
                  <a:gd name="connsiteY4" fmla="*/ 14417 h 26027"/>
                  <a:gd name="connsiteX5" fmla="*/ 5344 w 45638"/>
                  <a:gd name="connsiteY5" fmla="*/ 9882 h 26027"/>
                  <a:gd name="connsiteX6" fmla="*/ 15216 w 45638"/>
                  <a:gd name="connsiteY6" fmla="*/ 5347 h 26027"/>
                  <a:gd name="connsiteX7" fmla="*/ 18417 w 45638"/>
                  <a:gd name="connsiteY7" fmla="*/ 2946 h 26027"/>
                  <a:gd name="connsiteX8" fmla="*/ 23486 w 45638"/>
                  <a:gd name="connsiteY8" fmla="*/ 811 h 26027"/>
                  <a:gd name="connsiteX9" fmla="*/ 35492 w 45638"/>
                  <a:gd name="connsiteY9" fmla="*/ 278 h 26027"/>
                  <a:gd name="connsiteX10" fmla="*/ 43495 w 45638"/>
                  <a:gd name="connsiteY10" fmla="*/ 2412 h 26027"/>
                  <a:gd name="connsiteX11" fmla="*/ 45630 w 45638"/>
                  <a:gd name="connsiteY11" fmla="*/ 11483 h 26027"/>
                  <a:gd name="connsiteX12" fmla="*/ 44829 w 45638"/>
                  <a:gd name="connsiteY12" fmla="*/ 18152 h 26027"/>
                  <a:gd name="connsiteX13" fmla="*/ 42161 w 45638"/>
                  <a:gd name="connsiteY13" fmla="*/ 24555 h 26027"/>
                  <a:gd name="connsiteX14" fmla="*/ 40561 w 45638"/>
                  <a:gd name="connsiteY14" fmla="*/ 24555 h 26027"/>
                  <a:gd name="connsiteX15" fmla="*/ 39493 w 45638"/>
                  <a:gd name="connsiteY15" fmla="*/ 25356 h 26027"/>
                  <a:gd name="connsiteX16" fmla="*/ 36559 w 45638"/>
                  <a:gd name="connsiteY16" fmla="*/ 25889 h 26027"/>
                  <a:gd name="connsiteX17" fmla="*/ 24820 w 45638"/>
                  <a:gd name="connsiteY17" fmla="*/ 23755 h 26027"/>
                  <a:gd name="connsiteX18" fmla="*/ 20018 w 45638"/>
                  <a:gd name="connsiteY18" fmla="*/ 24289 h 26027"/>
                  <a:gd name="connsiteX19" fmla="*/ 12548 w 45638"/>
                  <a:gd name="connsiteY19" fmla="*/ 24289 h 26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5638" h="26027">
                    <a:moveTo>
                      <a:pt x="12548" y="24289"/>
                    </a:moveTo>
                    <a:cubicBezTo>
                      <a:pt x="10947" y="24289"/>
                      <a:pt x="9346" y="24022"/>
                      <a:pt x="7746" y="24022"/>
                    </a:cubicBezTo>
                    <a:cubicBezTo>
                      <a:pt x="5878" y="24022"/>
                      <a:pt x="4010" y="24555"/>
                      <a:pt x="2143" y="24022"/>
                    </a:cubicBezTo>
                    <a:cubicBezTo>
                      <a:pt x="-1058" y="22955"/>
                      <a:pt x="276" y="20820"/>
                      <a:pt x="276" y="18152"/>
                    </a:cubicBezTo>
                    <a:cubicBezTo>
                      <a:pt x="276" y="16552"/>
                      <a:pt x="9" y="15751"/>
                      <a:pt x="1076" y="14417"/>
                    </a:cubicBezTo>
                    <a:cubicBezTo>
                      <a:pt x="2410" y="12817"/>
                      <a:pt x="4010" y="11216"/>
                      <a:pt x="5344" y="9882"/>
                    </a:cubicBezTo>
                    <a:cubicBezTo>
                      <a:pt x="8012" y="7214"/>
                      <a:pt x="12014" y="6947"/>
                      <a:pt x="15216" y="5347"/>
                    </a:cubicBezTo>
                    <a:cubicBezTo>
                      <a:pt x="16550" y="4813"/>
                      <a:pt x="17350" y="3746"/>
                      <a:pt x="18417" y="2946"/>
                    </a:cubicBezTo>
                    <a:cubicBezTo>
                      <a:pt x="20018" y="1878"/>
                      <a:pt x="21885" y="1078"/>
                      <a:pt x="23486" y="811"/>
                    </a:cubicBezTo>
                    <a:cubicBezTo>
                      <a:pt x="27221" y="11"/>
                      <a:pt x="31757" y="-256"/>
                      <a:pt x="35492" y="278"/>
                    </a:cubicBezTo>
                    <a:cubicBezTo>
                      <a:pt x="37893" y="544"/>
                      <a:pt x="41361" y="811"/>
                      <a:pt x="43495" y="2412"/>
                    </a:cubicBezTo>
                    <a:cubicBezTo>
                      <a:pt x="45896" y="4546"/>
                      <a:pt x="45630" y="8815"/>
                      <a:pt x="45630" y="11483"/>
                    </a:cubicBezTo>
                    <a:cubicBezTo>
                      <a:pt x="45363" y="13884"/>
                      <a:pt x="45630" y="15751"/>
                      <a:pt x="44829" y="18152"/>
                    </a:cubicBezTo>
                    <a:cubicBezTo>
                      <a:pt x="44029" y="20287"/>
                      <a:pt x="43229" y="22421"/>
                      <a:pt x="42161" y="24555"/>
                    </a:cubicBezTo>
                    <a:cubicBezTo>
                      <a:pt x="41628" y="24555"/>
                      <a:pt x="41094" y="24555"/>
                      <a:pt x="40561" y="24555"/>
                    </a:cubicBezTo>
                    <a:cubicBezTo>
                      <a:pt x="40294" y="24822"/>
                      <a:pt x="39760" y="25089"/>
                      <a:pt x="39493" y="25356"/>
                    </a:cubicBezTo>
                    <a:cubicBezTo>
                      <a:pt x="38426" y="25356"/>
                      <a:pt x="37626" y="25623"/>
                      <a:pt x="36559" y="25889"/>
                    </a:cubicBezTo>
                    <a:cubicBezTo>
                      <a:pt x="32290" y="26690"/>
                      <a:pt x="28822" y="23755"/>
                      <a:pt x="24820" y="23755"/>
                    </a:cubicBezTo>
                    <a:cubicBezTo>
                      <a:pt x="23219" y="23755"/>
                      <a:pt x="21619" y="24289"/>
                      <a:pt x="20018" y="24289"/>
                    </a:cubicBezTo>
                    <a:cubicBezTo>
                      <a:pt x="17617" y="24555"/>
                      <a:pt x="15216" y="24289"/>
                      <a:pt x="12548" y="2428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159B97CB-BD78-340B-C939-A9651A806E46}"/>
                  </a:ext>
                </a:extLst>
              </p:cNvPr>
              <p:cNvSpPr/>
              <p:nvPr/>
            </p:nvSpPr>
            <p:spPr>
              <a:xfrm>
                <a:off x="5339516" y="1623204"/>
                <a:ext cx="52771" cy="33790"/>
              </a:xfrm>
              <a:custGeom>
                <a:avLst/>
                <a:gdLst>
                  <a:gd name="connsiteX0" fmla="*/ 15889 w 52771"/>
                  <a:gd name="connsiteY0" fmla="*/ 25422 h 33790"/>
                  <a:gd name="connsiteX1" fmla="*/ 10019 w 52771"/>
                  <a:gd name="connsiteY1" fmla="*/ 22220 h 33790"/>
                  <a:gd name="connsiteX2" fmla="*/ 4950 w 52771"/>
                  <a:gd name="connsiteY2" fmla="*/ 19286 h 33790"/>
                  <a:gd name="connsiteX3" fmla="*/ 948 w 52771"/>
                  <a:gd name="connsiteY3" fmla="*/ 17152 h 33790"/>
                  <a:gd name="connsiteX4" fmla="*/ 148 w 52771"/>
                  <a:gd name="connsiteY4" fmla="*/ 13416 h 33790"/>
                  <a:gd name="connsiteX5" fmla="*/ 9753 w 52771"/>
                  <a:gd name="connsiteY5" fmla="*/ 1411 h 33790"/>
                  <a:gd name="connsiteX6" fmla="*/ 15088 w 52771"/>
                  <a:gd name="connsiteY6" fmla="*/ 77 h 33790"/>
                  <a:gd name="connsiteX7" fmla="*/ 21758 w 52771"/>
                  <a:gd name="connsiteY7" fmla="*/ 77 h 33790"/>
                  <a:gd name="connsiteX8" fmla="*/ 34030 w 52771"/>
                  <a:gd name="connsiteY8" fmla="*/ 5946 h 33790"/>
                  <a:gd name="connsiteX9" fmla="*/ 38566 w 52771"/>
                  <a:gd name="connsiteY9" fmla="*/ 8081 h 33790"/>
                  <a:gd name="connsiteX10" fmla="*/ 43368 w 52771"/>
                  <a:gd name="connsiteY10" fmla="*/ 11549 h 33790"/>
                  <a:gd name="connsiteX11" fmla="*/ 52439 w 52771"/>
                  <a:gd name="connsiteY11" fmla="*/ 27823 h 33790"/>
                  <a:gd name="connsiteX12" fmla="*/ 38299 w 52771"/>
                  <a:gd name="connsiteY12" fmla="*/ 33692 h 33790"/>
                  <a:gd name="connsiteX13" fmla="*/ 22559 w 52771"/>
                  <a:gd name="connsiteY13" fmla="*/ 27290 h 33790"/>
                  <a:gd name="connsiteX14" fmla="*/ 17223 w 52771"/>
                  <a:gd name="connsiteY14" fmla="*/ 26222 h 33790"/>
                  <a:gd name="connsiteX15" fmla="*/ 15889 w 52771"/>
                  <a:gd name="connsiteY15" fmla="*/ 25422 h 33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2771" h="33790">
                    <a:moveTo>
                      <a:pt x="15889" y="25422"/>
                    </a:moveTo>
                    <a:cubicBezTo>
                      <a:pt x="13754" y="24622"/>
                      <a:pt x="12154" y="23288"/>
                      <a:pt x="10019" y="22220"/>
                    </a:cubicBezTo>
                    <a:cubicBezTo>
                      <a:pt x="8419" y="21153"/>
                      <a:pt x="6818" y="20086"/>
                      <a:pt x="4950" y="19286"/>
                    </a:cubicBezTo>
                    <a:cubicBezTo>
                      <a:pt x="3616" y="18485"/>
                      <a:pt x="2016" y="18219"/>
                      <a:pt x="948" y="17152"/>
                    </a:cubicBezTo>
                    <a:cubicBezTo>
                      <a:pt x="-119" y="16084"/>
                      <a:pt x="-119" y="15017"/>
                      <a:pt x="148" y="13416"/>
                    </a:cubicBezTo>
                    <a:cubicBezTo>
                      <a:pt x="682" y="8081"/>
                      <a:pt x="5217" y="3812"/>
                      <a:pt x="9753" y="1411"/>
                    </a:cubicBezTo>
                    <a:cubicBezTo>
                      <a:pt x="11620" y="344"/>
                      <a:pt x="12687" y="-190"/>
                      <a:pt x="15088" y="77"/>
                    </a:cubicBezTo>
                    <a:cubicBezTo>
                      <a:pt x="17223" y="344"/>
                      <a:pt x="19624" y="-190"/>
                      <a:pt x="21758" y="77"/>
                    </a:cubicBezTo>
                    <a:cubicBezTo>
                      <a:pt x="26293" y="877"/>
                      <a:pt x="30028" y="3812"/>
                      <a:pt x="34030" y="5946"/>
                    </a:cubicBezTo>
                    <a:cubicBezTo>
                      <a:pt x="35631" y="6747"/>
                      <a:pt x="37232" y="7014"/>
                      <a:pt x="38566" y="8081"/>
                    </a:cubicBezTo>
                    <a:cubicBezTo>
                      <a:pt x="40167" y="9148"/>
                      <a:pt x="41767" y="10482"/>
                      <a:pt x="43368" y="11549"/>
                    </a:cubicBezTo>
                    <a:cubicBezTo>
                      <a:pt x="47903" y="14750"/>
                      <a:pt x="54306" y="21687"/>
                      <a:pt x="52439" y="27823"/>
                    </a:cubicBezTo>
                    <a:cubicBezTo>
                      <a:pt x="51105" y="32625"/>
                      <a:pt x="42568" y="34226"/>
                      <a:pt x="38299" y="33692"/>
                    </a:cubicBezTo>
                    <a:cubicBezTo>
                      <a:pt x="32696" y="33159"/>
                      <a:pt x="28161" y="28890"/>
                      <a:pt x="22559" y="27290"/>
                    </a:cubicBezTo>
                    <a:cubicBezTo>
                      <a:pt x="20691" y="26756"/>
                      <a:pt x="18823" y="26756"/>
                      <a:pt x="17223" y="26222"/>
                    </a:cubicBezTo>
                    <a:cubicBezTo>
                      <a:pt x="16956" y="25956"/>
                      <a:pt x="16422" y="25689"/>
                      <a:pt x="15889" y="2542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70C0D8FA-C455-905B-02C2-8C53F2545634}"/>
                  </a:ext>
                </a:extLst>
              </p:cNvPr>
              <p:cNvSpPr/>
              <p:nvPr/>
            </p:nvSpPr>
            <p:spPr>
              <a:xfrm>
                <a:off x="5497223" y="1332705"/>
                <a:ext cx="26551" cy="24698"/>
              </a:xfrm>
              <a:custGeom>
                <a:avLst/>
                <a:gdLst>
                  <a:gd name="connsiteX0" fmla="*/ 4382 w 26551"/>
                  <a:gd name="connsiteY0" fmla="*/ 1377 h 24698"/>
                  <a:gd name="connsiteX1" fmla="*/ 12386 w 26551"/>
                  <a:gd name="connsiteY1" fmla="*/ 43 h 24698"/>
                  <a:gd name="connsiteX2" fmla="*/ 21990 w 26551"/>
                  <a:gd name="connsiteY2" fmla="*/ 8047 h 24698"/>
                  <a:gd name="connsiteX3" fmla="*/ 23858 w 26551"/>
                  <a:gd name="connsiteY3" fmla="*/ 13916 h 24698"/>
                  <a:gd name="connsiteX4" fmla="*/ 26526 w 26551"/>
                  <a:gd name="connsiteY4" fmla="*/ 21653 h 24698"/>
                  <a:gd name="connsiteX5" fmla="*/ 20123 w 26551"/>
                  <a:gd name="connsiteY5" fmla="*/ 23520 h 24698"/>
                  <a:gd name="connsiteX6" fmla="*/ 10252 w 26551"/>
                  <a:gd name="connsiteY6" fmla="*/ 19519 h 24698"/>
                  <a:gd name="connsiteX7" fmla="*/ 114 w 26551"/>
                  <a:gd name="connsiteY7" fmla="*/ 10715 h 24698"/>
                  <a:gd name="connsiteX8" fmla="*/ 4382 w 26551"/>
                  <a:gd name="connsiteY8" fmla="*/ 1377 h 24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551" h="24698">
                    <a:moveTo>
                      <a:pt x="4382" y="1377"/>
                    </a:moveTo>
                    <a:cubicBezTo>
                      <a:pt x="6783" y="43"/>
                      <a:pt x="9718" y="577"/>
                      <a:pt x="12386" y="43"/>
                    </a:cubicBezTo>
                    <a:cubicBezTo>
                      <a:pt x="16921" y="-491"/>
                      <a:pt x="20656" y="4045"/>
                      <a:pt x="21990" y="8047"/>
                    </a:cubicBezTo>
                    <a:cubicBezTo>
                      <a:pt x="22524" y="10181"/>
                      <a:pt x="23057" y="12048"/>
                      <a:pt x="23858" y="13916"/>
                    </a:cubicBezTo>
                    <a:cubicBezTo>
                      <a:pt x="24925" y="16584"/>
                      <a:pt x="26792" y="18718"/>
                      <a:pt x="26526" y="21653"/>
                    </a:cubicBezTo>
                    <a:cubicBezTo>
                      <a:pt x="26259" y="25921"/>
                      <a:pt x="22791" y="24854"/>
                      <a:pt x="20123" y="23520"/>
                    </a:cubicBezTo>
                    <a:cubicBezTo>
                      <a:pt x="16921" y="21920"/>
                      <a:pt x="13986" y="20052"/>
                      <a:pt x="10252" y="19519"/>
                    </a:cubicBezTo>
                    <a:cubicBezTo>
                      <a:pt x="4382" y="18985"/>
                      <a:pt x="647" y="17117"/>
                      <a:pt x="114" y="10715"/>
                    </a:cubicBezTo>
                    <a:cubicBezTo>
                      <a:pt x="-420" y="7513"/>
                      <a:pt x="914" y="3244"/>
                      <a:pt x="4382" y="137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0" name="Graphic 4">
              <a:extLst>
                <a:ext uri="{FF2B5EF4-FFF2-40B4-BE49-F238E27FC236}">
                  <a16:creationId xmlns:a16="http://schemas.microsoft.com/office/drawing/2014/main" id="{4C7BDA0B-F7B9-FC00-74EC-268ECDAFC86B}"/>
                </a:ext>
              </a:extLst>
            </p:cNvPr>
            <p:cNvGrpSpPr/>
            <p:nvPr/>
          </p:nvGrpSpPr>
          <p:grpSpPr>
            <a:xfrm>
              <a:off x="5222010" y="1176410"/>
              <a:ext cx="1440660" cy="2185465"/>
              <a:chOff x="5222010" y="1176410"/>
              <a:chExt cx="1440660" cy="2185465"/>
            </a:xfrm>
            <a:solidFill>
              <a:srgbClr val="D5D7D8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FFFFB0F3-849B-A379-DE57-5CFAAE8BEF2D}"/>
                  </a:ext>
                </a:extLst>
              </p:cNvPr>
              <p:cNvSpPr/>
              <p:nvPr/>
            </p:nvSpPr>
            <p:spPr>
              <a:xfrm>
                <a:off x="5222010" y="1176410"/>
                <a:ext cx="1440660" cy="2122900"/>
              </a:xfrm>
              <a:custGeom>
                <a:avLst/>
                <a:gdLst>
                  <a:gd name="connsiteX0" fmla="*/ 616549 w 1440660"/>
                  <a:gd name="connsiteY0" fmla="*/ 267 h 2122900"/>
                  <a:gd name="connsiteX1" fmla="*/ 574397 w 1440660"/>
                  <a:gd name="connsiteY1" fmla="*/ 57360 h 2122900"/>
                  <a:gd name="connsiteX2" fmla="*/ 583734 w 1440660"/>
                  <a:gd name="connsiteY2" fmla="*/ 115786 h 2122900"/>
                  <a:gd name="connsiteX3" fmla="*/ 510101 w 1440660"/>
                  <a:gd name="connsiteY3" fmla="*/ 210763 h 2122900"/>
                  <a:gd name="connsiteX4" fmla="*/ 476485 w 1440660"/>
                  <a:gd name="connsiteY4" fmla="*/ 277194 h 2122900"/>
                  <a:gd name="connsiteX5" fmla="*/ 393514 w 1440660"/>
                  <a:gd name="connsiteY5" fmla="*/ 306540 h 2122900"/>
                  <a:gd name="connsiteX6" fmla="*/ 387111 w 1440660"/>
                  <a:gd name="connsiteY6" fmla="*/ 446338 h 2122900"/>
                  <a:gd name="connsiteX7" fmla="*/ 326550 w 1440660"/>
                  <a:gd name="connsiteY7" fmla="*/ 532778 h 2122900"/>
                  <a:gd name="connsiteX8" fmla="*/ 302272 w 1440660"/>
                  <a:gd name="connsiteY8" fmla="*/ 587469 h 2122900"/>
                  <a:gd name="connsiteX9" fmla="*/ 323082 w 1440660"/>
                  <a:gd name="connsiteY9" fmla="*/ 670441 h 2122900"/>
                  <a:gd name="connsiteX10" fmla="*/ 207562 w 1440660"/>
                  <a:gd name="connsiteY10" fmla="*/ 688582 h 2122900"/>
                  <a:gd name="connsiteX11" fmla="*/ 104315 w 1440660"/>
                  <a:gd name="connsiteY11" fmla="*/ 793430 h 2122900"/>
                  <a:gd name="connsiteX12" fmla="*/ 120055 w 1440660"/>
                  <a:gd name="connsiteY12" fmla="*/ 863863 h 2122900"/>
                  <a:gd name="connsiteX13" fmla="*/ 115786 w 1440660"/>
                  <a:gd name="connsiteY13" fmla="*/ 910551 h 2122900"/>
                  <a:gd name="connsiteX14" fmla="*/ 127792 w 1440660"/>
                  <a:gd name="connsiteY14" fmla="*/ 974313 h 2122900"/>
                  <a:gd name="connsiteX15" fmla="*/ 113385 w 1440660"/>
                  <a:gd name="connsiteY15" fmla="*/ 1072491 h 2122900"/>
                  <a:gd name="connsiteX16" fmla="*/ 159006 w 1440660"/>
                  <a:gd name="connsiteY16" fmla="*/ 1130652 h 2122900"/>
                  <a:gd name="connsiteX17" fmla="*/ 187019 w 1440660"/>
                  <a:gd name="connsiteY17" fmla="*/ 1193880 h 2122900"/>
                  <a:gd name="connsiteX18" fmla="*/ 136596 w 1440660"/>
                  <a:gd name="connsiteY18" fmla="*/ 1212022 h 2122900"/>
                  <a:gd name="connsiteX19" fmla="*/ 157139 w 1440660"/>
                  <a:gd name="connsiteY19" fmla="*/ 1279520 h 2122900"/>
                  <a:gd name="connsiteX20" fmla="*/ 155271 w 1440660"/>
                  <a:gd name="connsiteY20" fmla="*/ 1320872 h 2122900"/>
                  <a:gd name="connsiteX21" fmla="*/ 145400 w 1440660"/>
                  <a:gd name="connsiteY21" fmla="*/ 1371295 h 2122900"/>
                  <a:gd name="connsiteX22" fmla="*/ 92576 w 1440660"/>
                  <a:gd name="connsiteY22" fmla="*/ 1398774 h 2122900"/>
                  <a:gd name="connsiteX23" fmla="*/ 73634 w 1440660"/>
                  <a:gd name="connsiteY23" fmla="*/ 1532702 h 2122900"/>
                  <a:gd name="connsiteX24" fmla="*/ 19476 w 1440660"/>
                  <a:gd name="connsiteY24" fmla="*/ 1529768 h 2122900"/>
                  <a:gd name="connsiteX25" fmla="*/ 0 w 1440660"/>
                  <a:gd name="connsiteY25" fmla="*/ 1536437 h 2122900"/>
                  <a:gd name="connsiteX26" fmla="*/ 2401 w 1440660"/>
                  <a:gd name="connsiteY26" fmla="*/ 1542307 h 2122900"/>
                  <a:gd name="connsiteX27" fmla="*/ 534 w 1440660"/>
                  <a:gd name="connsiteY27" fmla="*/ 1592463 h 2122900"/>
                  <a:gd name="connsiteX28" fmla="*/ 8271 w 1440660"/>
                  <a:gd name="connsiteY28" fmla="*/ 1624478 h 2122900"/>
                  <a:gd name="connsiteX29" fmla="*/ 17608 w 1440660"/>
                  <a:gd name="connsiteY29" fmla="*/ 1657026 h 2122900"/>
                  <a:gd name="connsiteX30" fmla="*/ 23477 w 1440660"/>
                  <a:gd name="connsiteY30" fmla="*/ 1666630 h 2122900"/>
                  <a:gd name="connsiteX31" fmla="*/ 25612 w 1440660"/>
                  <a:gd name="connsiteY31" fmla="*/ 1653291 h 2122900"/>
                  <a:gd name="connsiteX32" fmla="*/ 35750 w 1440660"/>
                  <a:gd name="connsiteY32" fmla="*/ 1646888 h 2122900"/>
                  <a:gd name="connsiteX33" fmla="*/ 42153 w 1440660"/>
                  <a:gd name="connsiteY33" fmla="*/ 1659160 h 2122900"/>
                  <a:gd name="connsiteX34" fmla="*/ 48289 w 1440660"/>
                  <a:gd name="connsiteY34" fmla="*/ 1671966 h 2122900"/>
                  <a:gd name="connsiteX35" fmla="*/ 56293 w 1440660"/>
                  <a:gd name="connsiteY35" fmla="*/ 1656492 h 2122900"/>
                  <a:gd name="connsiteX36" fmla="*/ 70966 w 1440660"/>
                  <a:gd name="connsiteY36" fmla="*/ 1653024 h 2122900"/>
                  <a:gd name="connsiteX37" fmla="*/ 71766 w 1440660"/>
                  <a:gd name="connsiteY37" fmla="*/ 1667164 h 2122900"/>
                  <a:gd name="connsiteX38" fmla="*/ 72033 w 1440660"/>
                  <a:gd name="connsiteY38" fmla="*/ 1702113 h 2122900"/>
                  <a:gd name="connsiteX39" fmla="*/ 70165 w 1440660"/>
                  <a:gd name="connsiteY39" fmla="*/ 1736262 h 2122900"/>
                  <a:gd name="connsiteX40" fmla="*/ 66964 w 1440660"/>
                  <a:gd name="connsiteY40" fmla="*/ 1765076 h 2122900"/>
                  <a:gd name="connsiteX41" fmla="*/ 80570 w 1440660"/>
                  <a:gd name="connsiteY41" fmla="*/ 1790420 h 2122900"/>
                  <a:gd name="connsiteX42" fmla="*/ 94977 w 1440660"/>
                  <a:gd name="connsiteY42" fmla="*/ 1817099 h 2122900"/>
                  <a:gd name="connsiteX43" fmla="*/ 117120 w 1440660"/>
                  <a:gd name="connsiteY43" fmla="*/ 1851515 h 2122900"/>
                  <a:gd name="connsiteX44" fmla="*/ 138730 w 1440660"/>
                  <a:gd name="connsiteY44" fmla="*/ 1890733 h 2122900"/>
                  <a:gd name="connsiteX45" fmla="*/ 164876 w 1440660"/>
                  <a:gd name="connsiteY45" fmla="*/ 1915278 h 2122900"/>
                  <a:gd name="connsiteX46" fmla="*/ 188620 w 1440660"/>
                  <a:gd name="connsiteY46" fmla="*/ 1928350 h 2122900"/>
                  <a:gd name="connsiteX47" fmla="*/ 183284 w 1440660"/>
                  <a:gd name="connsiteY47" fmla="*/ 1952094 h 2122900"/>
                  <a:gd name="connsiteX48" fmla="*/ 172879 w 1440660"/>
                  <a:gd name="connsiteY48" fmla="*/ 1957697 h 2122900"/>
                  <a:gd name="connsiteX49" fmla="*/ 170478 w 1440660"/>
                  <a:gd name="connsiteY49" fmla="*/ 1971570 h 2122900"/>
                  <a:gd name="connsiteX50" fmla="*/ 163542 w 1440660"/>
                  <a:gd name="connsiteY50" fmla="*/ 1998249 h 2122900"/>
                  <a:gd name="connsiteX51" fmla="*/ 170211 w 1440660"/>
                  <a:gd name="connsiteY51" fmla="*/ 2015057 h 2122900"/>
                  <a:gd name="connsiteX52" fmla="*/ 177682 w 1440660"/>
                  <a:gd name="connsiteY52" fmla="*/ 2026795 h 2122900"/>
                  <a:gd name="connsiteX53" fmla="*/ 188353 w 1440660"/>
                  <a:gd name="connsiteY53" fmla="*/ 2042803 h 2122900"/>
                  <a:gd name="connsiteX54" fmla="*/ 196890 w 1440660"/>
                  <a:gd name="connsiteY54" fmla="*/ 2060678 h 2122900"/>
                  <a:gd name="connsiteX55" fmla="*/ 215832 w 1440660"/>
                  <a:gd name="connsiteY55" fmla="*/ 2091892 h 2122900"/>
                  <a:gd name="connsiteX56" fmla="*/ 196623 w 1440660"/>
                  <a:gd name="connsiteY56" fmla="*/ 2122839 h 2122900"/>
                  <a:gd name="connsiteX57" fmla="*/ 318813 w 1440660"/>
                  <a:gd name="connsiteY57" fmla="*/ 2110834 h 2122900"/>
                  <a:gd name="connsiteX58" fmla="*/ 359098 w 1440660"/>
                  <a:gd name="connsiteY58" fmla="*/ 2084155 h 2122900"/>
                  <a:gd name="connsiteX59" fmla="*/ 343891 w 1440660"/>
                  <a:gd name="connsiteY59" fmla="*/ 2038267 h 2122900"/>
                  <a:gd name="connsiteX60" fmla="*/ 364434 w 1440660"/>
                  <a:gd name="connsiteY60" fmla="*/ 2026795 h 2122900"/>
                  <a:gd name="connsiteX61" fmla="*/ 394848 w 1440660"/>
                  <a:gd name="connsiteY61" fmla="*/ 2017458 h 2122900"/>
                  <a:gd name="connsiteX62" fmla="*/ 465280 w 1440660"/>
                  <a:gd name="connsiteY62" fmla="*/ 1997182 h 2122900"/>
                  <a:gd name="connsiteX63" fmla="*/ 491959 w 1440660"/>
                  <a:gd name="connsiteY63" fmla="*/ 2001184 h 2122900"/>
                  <a:gd name="connsiteX64" fmla="*/ 512768 w 1440660"/>
                  <a:gd name="connsiteY64" fmla="*/ 2011855 h 2122900"/>
                  <a:gd name="connsiteX65" fmla="*/ 546117 w 1440660"/>
                  <a:gd name="connsiteY65" fmla="*/ 1984643 h 2122900"/>
                  <a:gd name="connsiteX66" fmla="*/ 571462 w 1440660"/>
                  <a:gd name="connsiteY66" fmla="*/ 1935287 h 2122900"/>
                  <a:gd name="connsiteX67" fmla="*/ 597607 w 1440660"/>
                  <a:gd name="connsiteY67" fmla="*/ 1888065 h 2122900"/>
                  <a:gd name="connsiteX68" fmla="*/ 598141 w 1440660"/>
                  <a:gd name="connsiteY68" fmla="*/ 1854717 h 2122900"/>
                  <a:gd name="connsiteX69" fmla="*/ 596807 w 1440660"/>
                  <a:gd name="connsiteY69" fmla="*/ 1841377 h 2122900"/>
                  <a:gd name="connsiteX70" fmla="*/ 591738 w 1440660"/>
                  <a:gd name="connsiteY70" fmla="*/ 1830172 h 2122900"/>
                  <a:gd name="connsiteX71" fmla="*/ 610413 w 1440660"/>
                  <a:gd name="connsiteY71" fmla="*/ 1792822 h 2122900"/>
                  <a:gd name="connsiteX72" fmla="*/ 606145 w 1440660"/>
                  <a:gd name="connsiteY72" fmla="*/ 1771745 h 2122900"/>
                  <a:gd name="connsiteX73" fmla="*/ 610146 w 1440660"/>
                  <a:gd name="connsiteY73" fmla="*/ 1752803 h 2122900"/>
                  <a:gd name="connsiteX74" fmla="*/ 600542 w 1440660"/>
                  <a:gd name="connsiteY74" fmla="*/ 1714119 h 2122900"/>
                  <a:gd name="connsiteX75" fmla="*/ 620017 w 1440660"/>
                  <a:gd name="connsiteY75" fmla="*/ 1697845 h 2122900"/>
                  <a:gd name="connsiteX76" fmla="*/ 617083 w 1440660"/>
                  <a:gd name="connsiteY76" fmla="*/ 1675968 h 2122900"/>
                  <a:gd name="connsiteX77" fmla="*/ 613081 w 1440660"/>
                  <a:gd name="connsiteY77" fmla="*/ 1656759 h 2122900"/>
                  <a:gd name="connsiteX78" fmla="*/ 609079 w 1440660"/>
                  <a:gd name="connsiteY78" fmla="*/ 1643953 h 2122900"/>
                  <a:gd name="connsiteX79" fmla="*/ 580800 w 1440660"/>
                  <a:gd name="connsiteY79" fmla="*/ 1631948 h 2122900"/>
                  <a:gd name="connsiteX80" fmla="*/ 592005 w 1440660"/>
                  <a:gd name="connsiteY80" fmla="*/ 1621276 h 2122900"/>
                  <a:gd name="connsiteX81" fmla="*/ 642428 w 1440660"/>
                  <a:gd name="connsiteY81" fmla="*/ 1609804 h 2122900"/>
                  <a:gd name="connsiteX82" fmla="*/ 693918 w 1440660"/>
                  <a:gd name="connsiteY82" fmla="*/ 1592730 h 2122900"/>
                  <a:gd name="connsiteX83" fmla="*/ 709659 w 1440660"/>
                  <a:gd name="connsiteY83" fmla="*/ 1574321 h 2122900"/>
                  <a:gd name="connsiteX84" fmla="*/ 724599 w 1440660"/>
                  <a:gd name="connsiteY84" fmla="*/ 1559648 h 2122900"/>
                  <a:gd name="connsiteX85" fmla="*/ 737405 w 1440660"/>
                  <a:gd name="connsiteY85" fmla="*/ 1565784 h 2122900"/>
                  <a:gd name="connsiteX86" fmla="*/ 755013 w 1440660"/>
                  <a:gd name="connsiteY86" fmla="*/ 1560448 h 2122900"/>
                  <a:gd name="connsiteX87" fmla="*/ 770753 w 1440660"/>
                  <a:gd name="connsiteY87" fmla="*/ 1542573 h 2122900"/>
                  <a:gd name="connsiteX88" fmla="*/ 799033 w 1440660"/>
                  <a:gd name="connsiteY88" fmla="*/ 1529501 h 2122900"/>
                  <a:gd name="connsiteX89" fmla="*/ 823311 w 1440660"/>
                  <a:gd name="connsiteY89" fmla="*/ 1511092 h 2122900"/>
                  <a:gd name="connsiteX90" fmla="*/ 804636 w 1440660"/>
                  <a:gd name="connsiteY90" fmla="*/ 1501755 h 2122900"/>
                  <a:gd name="connsiteX91" fmla="*/ 782759 w 1440660"/>
                  <a:gd name="connsiteY91" fmla="*/ 1492951 h 2122900"/>
                  <a:gd name="connsiteX92" fmla="*/ 798233 w 1440660"/>
                  <a:gd name="connsiteY92" fmla="*/ 1472408 h 2122900"/>
                  <a:gd name="connsiteX93" fmla="*/ 845721 w 1440660"/>
                  <a:gd name="connsiteY93" fmla="*/ 1441727 h 2122900"/>
                  <a:gd name="connsiteX94" fmla="*/ 875868 w 1440660"/>
                  <a:gd name="connsiteY94" fmla="*/ 1410513 h 2122900"/>
                  <a:gd name="connsiteX95" fmla="*/ 849990 w 1440660"/>
                  <a:gd name="connsiteY95" fmla="*/ 1376631 h 2122900"/>
                  <a:gd name="connsiteX96" fmla="*/ 818508 w 1440660"/>
                  <a:gd name="connsiteY96" fmla="*/ 1335012 h 2122900"/>
                  <a:gd name="connsiteX97" fmla="*/ 781158 w 1440660"/>
                  <a:gd name="connsiteY97" fmla="*/ 1295260 h 2122900"/>
                  <a:gd name="connsiteX98" fmla="*/ 733403 w 1440660"/>
                  <a:gd name="connsiteY98" fmla="*/ 1292859 h 2122900"/>
                  <a:gd name="connsiteX99" fmla="*/ 691250 w 1440660"/>
                  <a:gd name="connsiteY99" fmla="*/ 1272316 h 2122900"/>
                  <a:gd name="connsiteX100" fmla="*/ 674709 w 1440660"/>
                  <a:gd name="connsiteY100" fmla="*/ 1262712 h 2122900"/>
                  <a:gd name="connsiteX101" fmla="*/ 673909 w 1440660"/>
                  <a:gd name="connsiteY101" fmla="*/ 1240035 h 2122900"/>
                  <a:gd name="connsiteX102" fmla="*/ 674176 w 1440660"/>
                  <a:gd name="connsiteY102" fmla="*/ 1218692 h 2122900"/>
                  <a:gd name="connsiteX103" fmla="*/ 668573 w 1440660"/>
                  <a:gd name="connsiteY103" fmla="*/ 1199483 h 2122900"/>
                  <a:gd name="connsiteX104" fmla="*/ 669907 w 1440660"/>
                  <a:gd name="connsiteY104" fmla="*/ 1156530 h 2122900"/>
                  <a:gd name="connsiteX105" fmla="*/ 660036 w 1440660"/>
                  <a:gd name="connsiteY105" fmla="*/ 1138122 h 2122900"/>
                  <a:gd name="connsiteX106" fmla="*/ 661103 w 1440660"/>
                  <a:gd name="connsiteY106" fmla="*/ 1121314 h 2122900"/>
                  <a:gd name="connsiteX107" fmla="*/ 694185 w 1440660"/>
                  <a:gd name="connsiteY107" fmla="*/ 1100504 h 2122900"/>
                  <a:gd name="connsiteX108" fmla="*/ 696853 w 1440660"/>
                  <a:gd name="connsiteY108" fmla="*/ 1073025 h 2122900"/>
                  <a:gd name="connsiteX109" fmla="*/ 697653 w 1440660"/>
                  <a:gd name="connsiteY109" fmla="*/ 1045813 h 2122900"/>
                  <a:gd name="connsiteX110" fmla="*/ 701922 w 1440660"/>
                  <a:gd name="connsiteY110" fmla="*/ 1018867 h 2122900"/>
                  <a:gd name="connsiteX111" fmla="*/ 685114 w 1440660"/>
                  <a:gd name="connsiteY111" fmla="*/ 998591 h 2122900"/>
                  <a:gd name="connsiteX112" fmla="*/ 685648 w 1440660"/>
                  <a:gd name="connsiteY112" fmla="*/ 975380 h 2122900"/>
                  <a:gd name="connsiteX113" fmla="*/ 711259 w 1440660"/>
                  <a:gd name="connsiteY113" fmla="*/ 975380 h 2122900"/>
                  <a:gd name="connsiteX114" fmla="*/ 749143 w 1440660"/>
                  <a:gd name="connsiteY114" fmla="*/ 945233 h 2122900"/>
                  <a:gd name="connsiteX115" fmla="*/ 739806 w 1440660"/>
                  <a:gd name="connsiteY115" fmla="*/ 901213 h 2122900"/>
                  <a:gd name="connsiteX116" fmla="*/ 728601 w 1440660"/>
                  <a:gd name="connsiteY116" fmla="*/ 886273 h 2122900"/>
                  <a:gd name="connsiteX117" fmla="*/ 753679 w 1440660"/>
                  <a:gd name="connsiteY117" fmla="*/ 895077 h 2122900"/>
                  <a:gd name="connsiteX118" fmla="*/ 794764 w 1440660"/>
                  <a:gd name="connsiteY118" fmla="*/ 874267 h 2122900"/>
                  <a:gd name="connsiteX119" fmla="*/ 842786 w 1440660"/>
                  <a:gd name="connsiteY119" fmla="*/ 856659 h 2122900"/>
                  <a:gd name="connsiteX120" fmla="*/ 877736 w 1440660"/>
                  <a:gd name="connsiteY120" fmla="*/ 847855 h 2122900"/>
                  <a:gd name="connsiteX121" fmla="*/ 887607 w 1440660"/>
                  <a:gd name="connsiteY121" fmla="*/ 825445 h 2122900"/>
                  <a:gd name="connsiteX122" fmla="*/ 890808 w 1440660"/>
                  <a:gd name="connsiteY122" fmla="*/ 815040 h 2122900"/>
                  <a:gd name="connsiteX123" fmla="*/ 913752 w 1440660"/>
                  <a:gd name="connsiteY123" fmla="*/ 801167 h 2122900"/>
                  <a:gd name="connsiteX124" fmla="*/ 932961 w 1440660"/>
                  <a:gd name="connsiteY124" fmla="*/ 798232 h 2122900"/>
                  <a:gd name="connsiteX125" fmla="*/ 955905 w 1440660"/>
                  <a:gd name="connsiteY125" fmla="*/ 798232 h 2122900"/>
                  <a:gd name="connsiteX126" fmla="*/ 970578 w 1440660"/>
                  <a:gd name="connsiteY126" fmla="*/ 783559 h 2122900"/>
                  <a:gd name="connsiteX127" fmla="*/ 1000459 w 1440660"/>
                  <a:gd name="connsiteY127" fmla="*/ 776089 h 2122900"/>
                  <a:gd name="connsiteX128" fmla="*/ 1026871 w 1440660"/>
                  <a:gd name="connsiteY128" fmla="*/ 757947 h 2122900"/>
                  <a:gd name="connsiteX129" fmla="*/ 1090367 w 1440660"/>
                  <a:gd name="connsiteY129" fmla="*/ 698187 h 2122900"/>
                  <a:gd name="connsiteX130" fmla="*/ 1110109 w 1440660"/>
                  <a:gd name="connsiteY130" fmla="*/ 670174 h 2122900"/>
                  <a:gd name="connsiteX131" fmla="*/ 1142390 w 1440660"/>
                  <a:gd name="connsiteY131" fmla="*/ 636558 h 2122900"/>
                  <a:gd name="connsiteX132" fmla="*/ 1146659 w 1440660"/>
                  <a:gd name="connsiteY132" fmla="*/ 605344 h 2122900"/>
                  <a:gd name="connsiteX133" fmla="*/ 1125316 w 1440660"/>
                  <a:gd name="connsiteY133" fmla="*/ 585335 h 2122900"/>
                  <a:gd name="connsiteX134" fmla="*/ 1104239 w 1440660"/>
                  <a:gd name="connsiteY134" fmla="*/ 557322 h 2122900"/>
                  <a:gd name="connsiteX135" fmla="*/ 1118113 w 1440660"/>
                  <a:gd name="connsiteY135" fmla="*/ 539447 h 2122900"/>
                  <a:gd name="connsiteX136" fmla="*/ 1138122 w 1440660"/>
                  <a:gd name="connsiteY136" fmla="*/ 522906 h 2122900"/>
                  <a:gd name="connsiteX137" fmla="*/ 1157864 w 1440660"/>
                  <a:gd name="connsiteY137" fmla="*/ 493293 h 2122900"/>
                  <a:gd name="connsiteX138" fmla="*/ 1159732 w 1440660"/>
                  <a:gd name="connsiteY138" fmla="*/ 463679 h 2122900"/>
                  <a:gd name="connsiteX139" fmla="*/ 1168536 w 1440660"/>
                  <a:gd name="connsiteY139" fmla="*/ 440735 h 2122900"/>
                  <a:gd name="connsiteX140" fmla="*/ 1193881 w 1440660"/>
                  <a:gd name="connsiteY140" fmla="*/ 426862 h 2122900"/>
                  <a:gd name="connsiteX141" fmla="*/ 1223494 w 1440660"/>
                  <a:gd name="connsiteY141" fmla="*/ 419659 h 2122900"/>
                  <a:gd name="connsiteX142" fmla="*/ 1232031 w 1440660"/>
                  <a:gd name="connsiteY142" fmla="*/ 404452 h 2122900"/>
                  <a:gd name="connsiteX143" fmla="*/ 1222960 w 1440660"/>
                  <a:gd name="connsiteY143" fmla="*/ 377506 h 2122900"/>
                  <a:gd name="connsiteX144" fmla="*/ 1241636 w 1440660"/>
                  <a:gd name="connsiteY144" fmla="*/ 377240 h 2122900"/>
                  <a:gd name="connsiteX145" fmla="*/ 1257910 w 1440660"/>
                  <a:gd name="connsiteY145" fmla="*/ 372971 h 2122900"/>
                  <a:gd name="connsiteX146" fmla="*/ 1289925 w 1440660"/>
                  <a:gd name="connsiteY146" fmla="*/ 378573 h 2122900"/>
                  <a:gd name="connsiteX147" fmla="*/ 1312602 w 1440660"/>
                  <a:gd name="connsiteY147" fmla="*/ 395648 h 2122900"/>
                  <a:gd name="connsiteX148" fmla="*/ 1332611 w 1440660"/>
                  <a:gd name="connsiteY148" fmla="*/ 378573 h 2122900"/>
                  <a:gd name="connsiteX149" fmla="*/ 1361424 w 1440660"/>
                  <a:gd name="connsiteY149" fmla="*/ 379374 h 2122900"/>
                  <a:gd name="connsiteX150" fmla="*/ 1392105 w 1440660"/>
                  <a:gd name="connsiteY150" fmla="*/ 381775 h 2122900"/>
                  <a:gd name="connsiteX151" fmla="*/ 1440661 w 1440660"/>
                  <a:gd name="connsiteY151" fmla="*/ 382309 h 2122900"/>
                  <a:gd name="connsiteX152" fmla="*/ 1394773 w 1440660"/>
                  <a:gd name="connsiteY152" fmla="*/ 292934 h 2122900"/>
                  <a:gd name="connsiteX153" fmla="*/ 1419584 w 1440660"/>
                  <a:gd name="connsiteY153" fmla="*/ 209963 h 2122900"/>
                  <a:gd name="connsiteX154" fmla="*/ 1384368 w 1440660"/>
                  <a:gd name="connsiteY154" fmla="*/ 137663 h 2122900"/>
                  <a:gd name="connsiteX155" fmla="*/ 1406245 w 1440660"/>
                  <a:gd name="connsiteY155" fmla="*/ 108050 h 2122900"/>
                  <a:gd name="connsiteX156" fmla="*/ 1374763 w 1440660"/>
                  <a:gd name="connsiteY156" fmla="*/ 65096 h 2122900"/>
                  <a:gd name="connsiteX157" fmla="*/ 1378765 w 1440660"/>
                  <a:gd name="connsiteY157" fmla="*/ 0 h 2122900"/>
                  <a:gd name="connsiteX158" fmla="*/ 616549 w 1440660"/>
                  <a:gd name="connsiteY158" fmla="*/ 267 h 212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1440660" h="2122900">
                    <a:moveTo>
                      <a:pt x="616549" y="267"/>
                    </a:moveTo>
                    <a:cubicBezTo>
                      <a:pt x="604544" y="22410"/>
                      <a:pt x="593072" y="48556"/>
                      <a:pt x="574397" y="57360"/>
                    </a:cubicBezTo>
                    <a:cubicBezTo>
                      <a:pt x="555988" y="65897"/>
                      <a:pt x="573596" y="90975"/>
                      <a:pt x="583734" y="115786"/>
                    </a:cubicBezTo>
                    <a:cubicBezTo>
                      <a:pt x="593872" y="140865"/>
                      <a:pt x="537313" y="195823"/>
                      <a:pt x="510101" y="210763"/>
                    </a:cubicBezTo>
                    <a:cubicBezTo>
                      <a:pt x="482888" y="225703"/>
                      <a:pt x="482888" y="258518"/>
                      <a:pt x="476485" y="277194"/>
                    </a:cubicBezTo>
                    <a:cubicBezTo>
                      <a:pt x="470082" y="295869"/>
                      <a:pt x="417792" y="300138"/>
                      <a:pt x="393514" y="306540"/>
                    </a:cubicBezTo>
                    <a:cubicBezTo>
                      <a:pt x="369236" y="312943"/>
                      <a:pt x="382042" y="429530"/>
                      <a:pt x="387111" y="446338"/>
                    </a:cubicBezTo>
                    <a:cubicBezTo>
                      <a:pt x="392180" y="463412"/>
                      <a:pt x="343357" y="517570"/>
                      <a:pt x="326550" y="532778"/>
                    </a:cubicBezTo>
                    <a:cubicBezTo>
                      <a:pt x="310009" y="547984"/>
                      <a:pt x="303606" y="566126"/>
                      <a:pt x="302272" y="587469"/>
                    </a:cubicBezTo>
                    <a:cubicBezTo>
                      <a:pt x="300671" y="609079"/>
                      <a:pt x="322281" y="634691"/>
                      <a:pt x="323082" y="670441"/>
                    </a:cubicBezTo>
                    <a:cubicBezTo>
                      <a:pt x="324149" y="706190"/>
                      <a:pt x="245979" y="687248"/>
                      <a:pt x="207562" y="688582"/>
                    </a:cubicBezTo>
                    <a:cubicBezTo>
                      <a:pt x="168877" y="690183"/>
                      <a:pt x="117120" y="774221"/>
                      <a:pt x="104315" y="793430"/>
                    </a:cubicBezTo>
                    <a:cubicBezTo>
                      <a:pt x="91509" y="812372"/>
                      <a:pt x="113385" y="847322"/>
                      <a:pt x="120055" y="863863"/>
                    </a:cubicBezTo>
                    <a:cubicBezTo>
                      <a:pt x="126725" y="880670"/>
                      <a:pt x="118454" y="888140"/>
                      <a:pt x="115786" y="910551"/>
                    </a:cubicBezTo>
                    <a:cubicBezTo>
                      <a:pt x="112852" y="932961"/>
                      <a:pt x="123257" y="940698"/>
                      <a:pt x="127792" y="974313"/>
                    </a:cubicBezTo>
                    <a:cubicBezTo>
                      <a:pt x="132061" y="1008195"/>
                      <a:pt x="123523" y="1049548"/>
                      <a:pt x="113385" y="1072491"/>
                    </a:cubicBezTo>
                    <a:cubicBezTo>
                      <a:pt x="103247" y="1095435"/>
                      <a:pt x="133395" y="1111976"/>
                      <a:pt x="159006" y="1130652"/>
                    </a:cubicBezTo>
                    <a:cubicBezTo>
                      <a:pt x="184618" y="1149327"/>
                      <a:pt x="191821" y="1164000"/>
                      <a:pt x="187019" y="1193880"/>
                    </a:cubicBezTo>
                    <a:cubicBezTo>
                      <a:pt x="182217" y="1224028"/>
                      <a:pt x="156072" y="1209621"/>
                      <a:pt x="136596" y="1212022"/>
                    </a:cubicBezTo>
                    <a:cubicBezTo>
                      <a:pt x="117120" y="1214423"/>
                      <a:pt x="146467" y="1262979"/>
                      <a:pt x="157139" y="1279520"/>
                    </a:cubicBezTo>
                    <a:cubicBezTo>
                      <a:pt x="167543" y="1296327"/>
                      <a:pt x="157939" y="1308066"/>
                      <a:pt x="155271" y="1320872"/>
                    </a:cubicBezTo>
                    <a:cubicBezTo>
                      <a:pt x="152337" y="1333678"/>
                      <a:pt x="141398" y="1348618"/>
                      <a:pt x="145400" y="1371295"/>
                    </a:cubicBezTo>
                    <a:cubicBezTo>
                      <a:pt x="149135" y="1394239"/>
                      <a:pt x="112852" y="1392105"/>
                      <a:pt x="92576" y="1398774"/>
                    </a:cubicBezTo>
                    <a:cubicBezTo>
                      <a:pt x="72033" y="1405444"/>
                      <a:pt x="72567" y="1494018"/>
                      <a:pt x="73634" y="1532702"/>
                    </a:cubicBezTo>
                    <a:cubicBezTo>
                      <a:pt x="74434" y="1571387"/>
                      <a:pt x="36817" y="1545508"/>
                      <a:pt x="19476" y="1529768"/>
                    </a:cubicBezTo>
                    <a:cubicBezTo>
                      <a:pt x="14140" y="1524965"/>
                      <a:pt x="7203" y="1528967"/>
                      <a:pt x="0" y="1536437"/>
                    </a:cubicBezTo>
                    <a:cubicBezTo>
                      <a:pt x="800" y="1538305"/>
                      <a:pt x="1601" y="1540172"/>
                      <a:pt x="2401" y="1542307"/>
                    </a:cubicBezTo>
                    <a:cubicBezTo>
                      <a:pt x="8004" y="1559915"/>
                      <a:pt x="1334" y="1575122"/>
                      <a:pt x="534" y="1592463"/>
                    </a:cubicBezTo>
                    <a:cubicBezTo>
                      <a:pt x="0" y="1605269"/>
                      <a:pt x="3468" y="1613006"/>
                      <a:pt x="8271" y="1624478"/>
                    </a:cubicBezTo>
                    <a:cubicBezTo>
                      <a:pt x="13339" y="1635683"/>
                      <a:pt x="16808" y="1644754"/>
                      <a:pt x="17608" y="1657026"/>
                    </a:cubicBezTo>
                    <a:cubicBezTo>
                      <a:pt x="17875" y="1659961"/>
                      <a:pt x="18409" y="1669031"/>
                      <a:pt x="23477" y="1666630"/>
                    </a:cubicBezTo>
                    <a:cubicBezTo>
                      <a:pt x="27213" y="1664763"/>
                      <a:pt x="24811" y="1656226"/>
                      <a:pt x="25612" y="1653291"/>
                    </a:cubicBezTo>
                    <a:cubicBezTo>
                      <a:pt x="26946" y="1649022"/>
                      <a:pt x="30948" y="1645821"/>
                      <a:pt x="35750" y="1646888"/>
                    </a:cubicBezTo>
                    <a:cubicBezTo>
                      <a:pt x="41886" y="1648222"/>
                      <a:pt x="41352" y="1653824"/>
                      <a:pt x="42153" y="1659160"/>
                    </a:cubicBezTo>
                    <a:cubicBezTo>
                      <a:pt x="42686" y="1662362"/>
                      <a:pt x="42953" y="1673834"/>
                      <a:pt x="48289" y="1671966"/>
                    </a:cubicBezTo>
                    <a:cubicBezTo>
                      <a:pt x="52024" y="1670632"/>
                      <a:pt x="53891" y="1659694"/>
                      <a:pt x="56293" y="1656492"/>
                    </a:cubicBezTo>
                    <a:cubicBezTo>
                      <a:pt x="59494" y="1652491"/>
                      <a:pt x="66697" y="1647955"/>
                      <a:pt x="70966" y="1653024"/>
                    </a:cubicBezTo>
                    <a:cubicBezTo>
                      <a:pt x="73901" y="1656226"/>
                      <a:pt x="71766" y="1663162"/>
                      <a:pt x="71766" y="1667164"/>
                    </a:cubicBezTo>
                    <a:cubicBezTo>
                      <a:pt x="71499" y="1678636"/>
                      <a:pt x="71766" y="1690375"/>
                      <a:pt x="72033" y="1702113"/>
                    </a:cubicBezTo>
                    <a:cubicBezTo>
                      <a:pt x="72300" y="1713052"/>
                      <a:pt x="73367" y="1725858"/>
                      <a:pt x="70165" y="1736262"/>
                    </a:cubicBezTo>
                    <a:cubicBezTo>
                      <a:pt x="66697" y="1747201"/>
                      <a:pt x="63496" y="1753604"/>
                      <a:pt x="66964" y="1765076"/>
                    </a:cubicBezTo>
                    <a:cubicBezTo>
                      <a:pt x="69899" y="1774413"/>
                      <a:pt x="75501" y="1782150"/>
                      <a:pt x="80570" y="1790420"/>
                    </a:cubicBezTo>
                    <a:cubicBezTo>
                      <a:pt x="85906" y="1799224"/>
                      <a:pt x="90175" y="1808295"/>
                      <a:pt x="94977" y="1817099"/>
                    </a:cubicBezTo>
                    <a:cubicBezTo>
                      <a:pt x="101913" y="1829105"/>
                      <a:pt x="107516" y="1841644"/>
                      <a:pt x="117120" y="1851515"/>
                    </a:cubicBezTo>
                    <a:cubicBezTo>
                      <a:pt x="127792" y="1862720"/>
                      <a:pt x="128859" y="1879528"/>
                      <a:pt x="138730" y="1890733"/>
                    </a:cubicBezTo>
                    <a:cubicBezTo>
                      <a:pt x="145934" y="1899004"/>
                      <a:pt x="155538" y="1908875"/>
                      <a:pt x="164876" y="1915278"/>
                    </a:cubicBezTo>
                    <a:cubicBezTo>
                      <a:pt x="171812" y="1920080"/>
                      <a:pt x="185418" y="1920347"/>
                      <a:pt x="188620" y="1928350"/>
                    </a:cubicBezTo>
                    <a:cubicBezTo>
                      <a:pt x="191288" y="1934753"/>
                      <a:pt x="189420" y="1948360"/>
                      <a:pt x="183284" y="1952094"/>
                    </a:cubicBezTo>
                    <a:cubicBezTo>
                      <a:pt x="179282" y="1954496"/>
                      <a:pt x="175280" y="1952895"/>
                      <a:pt x="172879" y="1957697"/>
                    </a:cubicBezTo>
                    <a:cubicBezTo>
                      <a:pt x="171012" y="1961432"/>
                      <a:pt x="171812" y="1967301"/>
                      <a:pt x="170478" y="1971570"/>
                    </a:cubicBezTo>
                    <a:cubicBezTo>
                      <a:pt x="150202" y="1970770"/>
                      <a:pt x="160340" y="1986777"/>
                      <a:pt x="163542" y="1998249"/>
                    </a:cubicBezTo>
                    <a:cubicBezTo>
                      <a:pt x="165409" y="2004919"/>
                      <a:pt x="165676" y="2009454"/>
                      <a:pt x="170211" y="2015057"/>
                    </a:cubicBezTo>
                    <a:cubicBezTo>
                      <a:pt x="173413" y="2018792"/>
                      <a:pt x="175280" y="2022527"/>
                      <a:pt x="177682" y="2026795"/>
                    </a:cubicBezTo>
                    <a:cubicBezTo>
                      <a:pt x="180883" y="2032398"/>
                      <a:pt x="184085" y="2037734"/>
                      <a:pt x="188353" y="2042803"/>
                    </a:cubicBezTo>
                    <a:cubicBezTo>
                      <a:pt x="192622" y="2048405"/>
                      <a:pt x="193155" y="2054808"/>
                      <a:pt x="196890" y="2060678"/>
                    </a:cubicBezTo>
                    <a:cubicBezTo>
                      <a:pt x="203293" y="2070816"/>
                      <a:pt x="213698" y="2079620"/>
                      <a:pt x="215832" y="2091892"/>
                    </a:cubicBezTo>
                    <a:cubicBezTo>
                      <a:pt x="218500" y="2106299"/>
                      <a:pt x="192088" y="2110300"/>
                      <a:pt x="196623" y="2122839"/>
                    </a:cubicBezTo>
                    <a:cubicBezTo>
                      <a:pt x="237709" y="2123640"/>
                      <a:pt x="278261" y="2116437"/>
                      <a:pt x="318813" y="2110834"/>
                    </a:cubicBezTo>
                    <a:cubicBezTo>
                      <a:pt x="332686" y="2108967"/>
                      <a:pt x="358831" y="2102564"/>
                      <a:pt x="359098" y="2084155"/>
                    </a:cubicBezTo>
                    <a:cubicBezTo>
                      <a:pt x="359098" y="2067347"/>
                      <a:pt x="332953" y="2056676"/>
                      <a:pt x="343891" y="2038267"/>
                    </a:cubicBezTo>
                    <a:cubicBezTo>
                      <a:pt x="348160" y="2031064"/>
                      <a:pt x="356697" y="2028663"/>
                      <a:pt x="364434" y="2026795"/>
                    </a:cubicBezTo>
                    <a:cubicBezTo>
                      <a:pt x="374839" y="2024127"/>
                      <a:pt x="384976" y="2021726"/>
                      <a:pt x="394848" y="2017458"/>
                    </a:cubicBezTo>
                    <a:cubicBezTo>
                      <a:pt x="418592" y="2007053"/>
                      <a:pt x="438868" y="1996915"/>
                      <a:pt x="465280" y="1997182"/>
                    </a:cubicBezTo>
                    <a:cubicBezTo>
                      <a:pt x="474084" y="1997182"/>
                      <a:pt x="483422" y="1997982"/>
                      <a:pt x="491959" y="2001184"/>
                    </a:cubicBezTo>
                    <a:cubicBezTo>
                      <a:pt x="499162" y="2004118"/>
                      <a:pt x="505298" y="2009187"/>
                      <a:pt x="512768" y="2011855"/>
                    </a:cubicBezTo>
                    <a:cubicBezTo>
                      <a:pt x="533578" y="2019592"/>
                      <a:pt x="542115" y="2001984"/>
                      <a:pt x="546117" y="1984643"/>
                    </a:cubicBezTo>
                    <a:cubicBezTo>
                      <a:pt x="550652" y="1965701"/>
                      <a:pt x="561057" y="1951561"/>
                      <a:pt x="571462" y="1935287"/>
                    </a:cubicBezTo>
                    <a:cubicBezTo>
                      <a:pt x="581333" y="1920080"/>
                      <a:pt x="590137" y="1904339"/>
                      <a:pt x="597607" y="1888065"/>
                    </a:cubicBezTo>
                    <a:cubicBezTo>
                      <a:pt x="598141" y="1876860"/>
                      <a:pt x="598408" y="1865922"/>
                      <a:pt x="598141" y="1854717"/>
                    </a:cubicBezTo>
                    <a:cubicBezTo>
                      <a:pt x="598141" y="1849914"/>
                      <a:pt x="598408" y="1845646"/>
                      <a:pt x="596807" y="1841377"/>
                    </a:cubicBezTo>
                    <a:cubicBezTo>
                      <a:pt x="595206" y="1837642"/>
                      <a:pt x="592805" y="1834441"/>
                      <a:pt x="591738" y="1830172"/>
                    </a:cubicBezTo>
                    <a:cubicBezTo>
                      <a:pt x="587203" y="1812297"/>
                      <a:pt x="607745" y="1808028"/>
                      <a:pt x="610413" y="1792822"/>
                    </a:cubicBezTo>
                    <a:cubicBezTo>
                      <a:pt x="611747" y="1785618"/>
                      <a:pt x="607212" y="1778682"/>
                      <a:pt x="606145" y="1771745"/>
                    </a:cubicBezTo>
                    <a:cubicBezTo>
                      <a:pt x="605077" y="1764542"/>
                      <a:pt x="608012" y="1759740"/>
                      <a:pt x="610146" y="1752803"/>
                    </a:cubicBezTo>
                    <a:cubicBezTo>
                      <a:pt x="614682" y="1738397"/>
                      <a:pt x="593339" y="1726124"/>
                      <a:pt x="600542" y="1714119"/>
                    </a:cubicBezTo>
                    <a:cubicBezTo>
                      <a:pt x="604811" y="1706916"/>
                      <a:pt x="615215" y="1704781"/>
                      <a:pt x="620017" y="1697845"/>
                    </a:cubicBezTo>
                    <a:cubicBezTo>
                      <a:pt x="625353" y="1690375"/>
                      <a:pt x="620818" y="1682905"/>
                      <a:pt x="617083" y="1675968"/>
                    </a:cubicBezTo>
                    <a:cubicBezTo>
                      <a:pt x="613348" y="1669298"/>
                      <a:pt x="610947" y="1664229"/>
                      <a:pt x="613081" y="1656759"/>
                    </a:cubicBezTo>
                    <a:cubicBezTo>
                      <a:pt x="614949" y="1650090"/>
                      <a:pt x="615749" y="1647955"/>
                      <a:pt x="609079" y="1643953"/>
                    </a:cubicBezTo>
                    <a:cubicBezTo>
                      <a:pt x="601075" y="1639151"/>
                      <a:pt x="587203" y="1638617"/>
                      <a:pt x="580800" y="1631948"/>
                    </a:cubicBezTo>
                    <a:cubicBezTo>
                      <a:pt x="574397" y="1625278"/>
                      <a:pt x="586402" y="1622877"/>
                      <a:pt x="592005" y="1621276"/>
                    </a:cubicBezTo>
                    <a:cubicBezTo>
                      <a:pt x="608546" y="1616474"/>
                      <a:pt x="625620" y="1613539"/>
                      <a:pt x="642428" y="1609804"/>
                    </a:cubicBezTo>
                    <a:cubicBezTo>
                      <a:pt x="658969" y="1606069"/>
                      <a:pt x="680312" y="1603935"/>
                      <a:pt x="693918" y="1592730"/>
                    </a:cubicBezTo>
                    <a:cubicBezTo>
                      <a:pt x="700321" y="1587661"/>
                      <a:pt x="704856" y="1580458"/>
                      <a:pt x="709659" y="1574321"/>
                    </a:cubicBezTo>
                    <a:cubicBezTo>
                      <a:pt x="712860" y="1570053"/>
                      <a:pt x="718463" y="1560448"/>
                      <a:pt x="724599" y="1559648"/>
                    </a:cubicBezTo>
                    <a:cubicBezTo>
                      <a:pt x="729668" y="1559114"/>
                      <a:pt x="733136" y="1564183"/>
                      <a:pt x="737405" y="1565784"/>
                    </a:cubicBezTo>
                    <a:cubicBezTo>
                      <a:pt x="744341" y="1568185"/>
                      <a:pt x="750211" y="1565251"/>
                      <a:pt x="755013" y="1560448"/>
                    </a:cubicBezTo>
                    <a:cubicBezTo>
                      <a:pt x="760615" y="1554846"/>
                      <a:pt x="764351" y="1547643"/>
                      <a:pt x="770753" y="1542573"/>
                    </a:cubicBezTo>
                    <a:cubicBezTo>
                      <a:pt x="779024" y="1536171"/>
                      <a:pt x="789695" y="1533769"/>
                      <a:pt x="799033" y="1529501"/>
                    </a:cubicBezTo>
                    <a:cubicBezTo>
                      <a:pt x="805436" y="1526566"/>
                      <a:pt x="822510" y="1519896"/>
                      <a:pt x="823311" y="1511092"/>
                    </a:cubicBezTo>
                    <a:cubicBezTo>
                      <a:pt x="824111" y="1502822"/>
                      <a:pt x="810238" y="1502555"/>
                      <a:pt x="804636" y="1501755"/>
                    </a:cubicBezTo>
                    <a:cubicBezTo>
                      <a:pt x="798499" y="1500954"/>
                      <a:pt x="784626" y="1501221"/>
                      <a:pt x="782759" y="1492951"/>
                    </a:cubicBezTo>
                    <a:cubicBezTo>
                      <a:pt x="780891" y="1484947"/>
                      <a:pt x="792897" y="1476410"/>
                      <a:pt x="798233" y="1472408"/>
                    </a:cubicBezTo>
                    <a:cubicBezTo>
                      <a:pt x="813439" y="1461203"/>
                      <a:pt x="830247" y="1452399"/>
                      <a:pt x="845721" y="1441727"/>
                    </a:cubicBezTo>
                    <a:cubicBezTo>
                      <a:pt x="856926" y="1433991"/>
                      <a:pt x="878003" y="1427321"/>
                      <a:pt x="875868" y="1410513"/>
                    </a:cubicBezTo>
                    <a:cubicBezTo>
                      <a:pt x="873734" y="1395039"/>
                      <a:pt x="861195" y="1385702"/>
                      <a:pt x="849990" y="1376631"/>
                    </a:cubicBezTo>
                    <a:cubicBezTo>
                      <a:pt x="836116" y="1365426"/>
                      <a:pt x="828647" y="1349152"/>
                      <a:pt x="818508" y="1335012"/>
                    </a:cubicBezTo>
                    <a:cubicBezTo>
                      <a:pt x="808104" y="1320605"/>
                      <a:pt x="794764" y="1306732"/>
                      <a:pt x="781158" y="1295260"/>
                    </a:cubicBezTo>
                    <a:cubicBezTo>
                      <a:pt x="764884" y="1281387"/>
                      <a:pt x="751811" y="1288324"/>
                      <a:pt x="733403" y="1292859"/>
                    </a:cubicBezTo>
                    <a:cubicBezTo>
                      <a:pt x="713127" y="1297661"/>
                      <a:pt x="700855" y="1289924"/>
                      <a:pt x="691250" y="1272316"/>
                    </a:cubicBezTo>
                    <a:cubicBezTo>
                      <a:pt x="686448" y="1268315"/>
                      <a:pt x="678444" y="1267247"/>
                      <a:pt x="674709" y="1262712"/>
                    </a:cubicBezTo>
                    <a:cubicBezTo>
                      <a:pt x="669907" y="1257109"/>
                      <a:pt x="673108" y="1246705"/>
                      <a:pt x="673909" y="1240035"/>
                    </a:cubicBezTo>
                    <a:cubicBezTo>
                      <a:pt x="674442" y="1233098"/>
                      <a:pt x="674976" y="1225628"/>
                      <a:pt x="674176" y="1218692"/>
                    </a:cubicBezTo>
                    <a:cubicBezTo>
                      <a:pt x="673375" y="1211755"/>
                      <a:pt x="669373" y="1206153"/>
                      <a:pt x="668573" y="1199483"/>
                    </a:cubicBezTo>
                    <a:cubicBezTo>
                      <a:pt x="666705" y="1184009"/>
                      <a:pt x="675243" y="1172271"/>
                      <a:pt x="669907" y="1156530"/>
                    </a:cubicBezTo>
                    <a:cubicBezTo>
                      <a:pt x="667239" y="1149060"/>
                      <a:pt x="664305" y="1144524"/>
                      <a:pt x="660036" y="1138122"/>
                    </a:cubicBezTo>
                    <a:cubicBezTo>
                      <a:pt x="655767" y="1131985"/>
                      <a:pt x="656834" y="1126916"/>
                      <a:pt x="661103" y="1121314"/>
                    </a:cubicBezTo>
                    <a:cubicBezTo>
                      <a:pt x="670707" y="1109575"/>
                      <a:pt x="680045" y="1105307"/>
                      <a:pt x="694185" y="1100504"/>
                    </a:cubicBezTo>
                    <a:cubicBezTo>
                      <a:pt x="696853" y="1091434"/>
                      <a:pt x="698187" y="1082363"/>
                      <a:pt x="696853" y="1073025"/>
                    </a:cubicBezTo>
                    <a:cubicBezTo>
                      <a:pt x="695252" y="1062620"/>
                      <a:pt x="692050" y="1055417"/>
                      <a:pt x="697653" y="1045813"/>
                    </a:cubicBezTo>
                    <a:cubicBezTo>
                      <a:pt x="702722" y="1037275"/>
                      <a:pt x="704590" y="1029005"/>
                      <a:pt x="701922" y="1018867"/>
                    </a:cubicBezTo>
                    <a:cubicBezTo>
                      <a:pt x="699254" y="1008996"/>
                      <a:pt x="690984" y="1006061"/>
                      <a:pt x="685114" y="998591"/>
                    </a:cubicBezTo>
                    <a:cubicBezTo>
                      <a:pt x="680579" y="992722"/>
                      <a:pt x="677377" y="979382"/>
                      <a:pt x="685648" y="975380"/>
                    </a:cubicBezTo>
                    <a:cubicBezTo>
                      <a:pt x="692050" y="972446"/>
                      <a:pt x="704323" y="975380"/>
                      <a:pt x="711259" y="975380"/>
                    </a:cubicBezTo>
                    <a:cubicBezTo>
                      <a:pt x="729935" y="975647"/>
                      <a:pt x="746742" y="964442"/>
                      <a:pt x="749143" y="945233"/>
                    </a:cubicBezTo>
                    <a:cubicBezTo>
                      <a:pt x="750744" y="932427"/>
                      <a:pt x="753145" y="908416"/>
                      <a:pt x="739806" y="901213"/>
                    </a:cubicBezTo>
                    <a:cubicBezTo>
                      <a:pt x="735804" y="898812"/>
                      <a:pt x="720063" y="893209"/>
                      <a:pt x="728601" y="886273"/>
                    </a:cubicBezTo>
                    <a:cubicBezTo>
                      <a:pt x="735270" y="880937"/>
                      <a:pt x="748076" y="892409"/>
                      <a:pt x="753679" y="895077"/>
                    </a:cubicBezTo>
                    <a:cubicBezTo>
                      <a:pt x="773688" y="904414"/>
                      <a:pt x="782492" y="887073"/>
                      <a:pt x="794764" y="874267"/>
                    </a:cubicBezTo>
                    <a:cubicBezTo>
                      <a:pt x="805436" y="863062"/>
                      <a:pt x="827046" y="851323"/>
                      <a:pt x="842786" y="856659"/>
                    </a:cubicBezTo>
                    <a:cubicBezTo>
                      <a:pt x="857993" y="861728"/>
                      <a:pt x="871600" y="867864"/>
                      <a:pt x="877736" y="847855"/>
                    </a:cubicBezTo>
                    <a:cubicBezTo>
                      <a:pt x="880137" y="839852"/>
                      <a:pt x="885206" y="833182"/>
                      <a:pt x="887607" y="825445"/>
                    </a:cubicBezTo>
                    <a:cubicBezTo>
                      <a:pt x="888674" y="821443"/>
                      <a:pt x="888140" y="818508"/>
                      <a:pt x="890808" y="815040"/>
                    </a:cubicBezTo>
                    <a:cubicBezTo>
                      <a:pt x="896411" y="808370"/>
                      <a:pt x="906282" y="805436"/>
                      <a:pt x="913752" y="801167"/>
                    </a:cubicBezTo>
                    <a:cubicBezTo>
                      <a:pt x="920689" y="797165"/>
                      <a:pt x="924957" y="796365"/>
                      <a:pt x="932961" y="798232"/>
                    </a:cubicBezTo>
                    <a:cubicBezTo>
                      <a:pt x="940965" y="800100"/>
                      <a:pt x="948435" y="803035"/>
                      <a:pt x="955905" y="798232"/>
                    </a:cubicBezTo>
                    <a:cubicBezTo>
                      <a:pt x="961774" y="794497"/>
                      <a:pt x="965509" y="788094"/>
                      <a:pt x="970578" y="783559"/>
                    </a:cubicBezTo>
                    <a:cubicBezTo>
                      <a:pt x="979116" y="775822"/>
                      <a:pt x="990054" y="779024"/>
                      <a:pt x="1000459" y="776089"/>
                    </a:cubicBezTo>
                    <a:cubicBezTo>
                      <a:pt x="1010863" y="773154"/>
                      <a:pt x="1018600" y="764350"/>
                      <a:pt x="1026871" y="757947"/>
                    </a:cubicBezTo>
                    <a:cubicBezTo>
                      <a:pt x="1050081" y="740606"/>
                      <a:pt x="1071425" y="720330"/>
                      <a:pt x="1090367" y="698187"/>
                    </a:cubicBezTo>
                    <a:cubicBezTo>
                      <a:pt x="1097837" y="689383"/>
                      <a:pt x="1102905" y="679245"/>
                      <a:pt x="1110109" y="670174"/>
                    </a:cubicBezTo>
                    <a:cubicBezTo>
                      <a:pt x="1119980" y="658168"/>
                      <a:pt x="1133053" y="649097"/>
                      <a:pt x="1142390" y="636558"/>
                    </a:cubicBezTo>
                    <a:cubicBezTo>
                      <a:pt x="1149327" y="627221"/>
                      <a:pt x="1154396" y="615749"/>
                      <a:pt x="1146659" y="605344"/>
                    </a:cubicBezTo>
                    <a:cubicBezTo>
                      <a:pt x="1140790" y="597874"/>
                      <a:pt x="1131986" y="592271"/>
                      <a:pt x="1125316" y="585335"/>
                    </a:cubicBezTo>
                    <a:cubicBezTo>
                      <a:pt x="1117846" y="577598"/>
                      <a:pt x="1107708" y="567727"/>
                      <a:pt x="1104239" y="557322"/>
                    </a:cubicBezTo>
                    <a:cubicBezTo>
                      <a:pt x="1100771" y="546651"/>
                      <a:pt x="1109842" y="542915"/>
                      <a:pt x="1118113" y="539447"/>
                    </a:cubicBezTo>
                    <a:cubicBezTo>
                      <a:pt x="1127717" y="535445"/>
                      <a:pt x="1133319" y="532244"/>
                      <a:pt x="1138122" y="522906"/>
                    </a:cubicBezTo>
                    <a:cubicBezTo>
                      <a:pt x="1143724" y="512235"/>
                      <a:pt x="1151195" y="503164"/>
                      <a:pt x="1157864" y="493293"/>
                    </a:cubicBezTo>
                    <a:cubicBezTo>
                      <a:pt x="1164534" y="482888"/>
                      <a:pt x="1161866" y="474884"/>
                      <a:pt x="1159732" y="463679"/>
                    </a:cubicBezTo>
                    <a:cubicBezTo>
                      <a:pt x="1157597" y="453274"/>
                      <a:pt x="1158131" y="445537"/>
                      <a:pt x="1168536" y="440735"/>
                    </a:cubicBezTo>
                    <a:cubicBezTo>
                      <a:pt x="1178140" y="436467"/>
                      <a:pt x="1185610" y="433799"/>
                      <a:pt x="1193881" y="426862"/>
                    </a:cubicBezTo>
                    <a:cubicBezTo>
                      <a:pt x="1202951" y="419392"/>
                      <a:pt x="1212289" y="420193"/>
                      <a:pt x="1223494" y="419659"/>
                    </a:cubicBezTo>
                    <a:cubicBezTo>
                      <a:pt x="1236567" y="419125"/>
                      <a:pt x="1241636" y="415124"/>
                      <a:pt x="1232031" y="404452"/>
                    </a:cubicBezTo>
                    <a:cubicBezTo>
                      <a:pt x="1224561" y="395915"/>
                      <a:pt x="1216291" y="388978"/>
                      <a:pt x="1222960" y="377506"/>
                    </a:cubicBezTo>
                    <a:cubicBezTo>
                      <a:pt x="1229097" y="376439"/>
                      <a:pt x="1235500" y="378307"/>
                      <a:pt x="1241636" y="377240"/>
                    </a:cubicBezTo>
                    <a:cubicBezTo>
                      <a:pt x="1247239" y="376439"/>
                      <a:pt x="1252041" y="373504"/>
                      <a:pt x="1257910" y="372971"/>
                    </a:cubicBezTo>
                    <a:cubicBezTo>
                      <a:pt x="1268848" y="371904"/>
                      <a:pt x="1281121" y="372704"/>
                      <a:pt x="1289925" y="378573"/>
                    </a:cubicBezTo>
                    <a:cubicBezTo>
                      <a:pt x="1296327" y="382842"/>
                      <a:pt x="1304064" y="397782"/>
                      <a:pt x="1312602" y="395648"/>
                    </a:cubicBezTo>
                    <a:cubicBezTo>
                      <a:pt x="1320872" y="393514"/>
                      <a:pt x="1321406" y="379641"/>
                      <a:pt x="1332611" y="378573"/>
                    </a:cubicBezTo>
                    <a:cubicBezTo>
                      <a:pt x="1341949" y="377773"/>
                      <a:pt x="1352353" y="378307"/>
                      <a:pt x="1361424" y="379374"/>
                    </a:cubicBezTo>
                    <a:cubicBezTo>
                      <a:pt x="1371562" y="380708"/>
                      <a:pt x="1382234" y="380174"/>
                      <a:pt x="1392105" y="381775"/>
                    </a:cubicBezTo>
                    <a:cubicBezTo>
                      <a:pt x="1407845" y="383909"/>
                      <a:pt x="1424386" y="382042"/>
                      <a:pt x="1440661" y="382309"/>
                    </a:cubicBezTo>
                    <a:cubicBezTo>
                      <a:pt x="1433457" y="331352"/>
                      <a:pt x="1407845" y="304139"/>
                      <a:pt x="1394773" y="292934"/>
                    </a:cubicBezTo>
                    <a:cubicBezTo>
                      <a:pt x="1376631" y="277727"/>
                      <a:pt x="1406245" y="235841"/>
                      <a:pt x="1419584" y="209963"/>
                    </a:cubicBezTo>
                    <a:cubicBezTo>
                      <a:pt x="1432924" y="184351"/>
                      <a:pt x="1399575" y="144333"/>
                      <a:pt x="1384368" y="137663"/>
                    </a:cubicBezTo>
                    <a:cubicBezTo>
                      <a:pt x="1369161" y="130993"/>
                      <a:pt x="1389971" y="117654"/>
                      <a:pt x="1406245" y="108050"/>
                    </a:cubicBezTo>
                    <a:cubicBezTo>
                      <a:pt x="1422519" y="98445"/>
                      <a:pt x="1401442" y="90975"/>
                      <a:pt x="1374763" y="65096"/>
                    </a:cubicBezTo>
                    <a:cubicBezTo>
                      <a:pt x="1348085" y="39485"/>
                      <a:pt x="1379833" y="10672"/>
                      <a:pt x="1378765" y="0"/>
                    </a:cubicBezTo>
                    <a:lnTo>
                      <a:pt x="616549" y="267"/>
                    </a:ln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AA9D2545-9F31-2CFB-4CE5-1584FECDC498}"/>
                  </a:ext>
                </a:extLst>
              </p:cNvPr>
              <p:cNvSpPr/>
              <p:nvPr/>
            </p:nvSpPr>
            <p:spPr>
              <a:xfrm>
                <a:off x="5613382" y="3317113"/>
                <a:ext cx="48310" cy="44762"/>
              </a:xfrm>
              <a:custGeom>
                <a:avLst/>
                <a:gdLst>
                  <a:gd name="connsiteX0" fmla="*/ 17350 w 48310"/>
                  <a:gd name="connsiteY0" fmla="*/ 10 h 44762"/>
                  <a:gd name="connsiteX1" fmla="*/ 42428 w 48310"/>
                  <a:gd name="connsiteY1" fmla="*/ 12550 h 44762"/>
                  <a:gd name="connsiteX2" fmla="*/ 27754 w 48310"/>
                  <a:gd name="connsiteY2" fmla="*/ 44298 h 44762"/>
                  <a:gd name="connsiteX3" fmla="*/ 7745 w 48310"/>
                  <a:gd name="connsiteY3" fmla="*/ 40829 h 44762"/>
                  <a:gd name="connsiteX4" fmla="*/ 8 w 48310"/>
                  <a:gd name="connsiteY4" fmla="*/ 16285 h 44762"/>
                  <a:gd name="connsiteX5" fmla="*/ 17350 w 48310"/>
                  <a:gd name="connsiteY5" fmla="*/ 10 h 44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8310" h="44762">
                    <a:moveTo>
                      <a:pt x="17350" y="10"/>
                    </a:moveTo>
                    <a:cubicBezTo>
                      <a:pt x="25620" y="277"/>
                      <a:pt x="36825" y="6413"/>
                      <a:pt x="42428" y="12550"/>
                    </a:cubicBezTo>
                    <a:cubicBezTo>
                      <a:pt x="55501" y="27223"/>
                      <a:pt x="45096" y="42163"/>
                      <a:pt x="27754" y="44298"/>
                    </a:cubicBezTo>
                    <a:cubicBezTo>
                      <a:pt x="21351" y="45098"/>
                      <a:pt x="12814" y="45365"/>
                      <a:pt x="7745" y="40829"/>
                    </a:cubicBezTo>
                    <a:cubicBezTo>
                      <a:pt x="1876" y="35227"/>
                      <a:pt x="8" y="24021"/>
                      <a:pt x="8" y="16285"/>
                    </a:cubicBezTo>
                    <a:cubicBezTo>
                      <a:pt x="-258" y="4546"/>
                      <a:pt x="5878" y="-256"/>
                      <a:pt x="17350" y="1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9728E837-2698-9D31-0791-905C87B577B0}"/>
                  </a:ext>
                </a:extLst>
              </p:cNvPr>
              <p:cNvSpPr/>
              <p:nvPr/>
            </p:nvSpPr>
            <p:spPr>
              <a:xfrm>
                <a:off x="5810895" y="2983569"/>
                <a:ext cx="79889" cy="181808"/>
              </a:xfrm>
              <a:custGeom>
                <a:avLst/>
                <a:gdLst>
                  <a:gd name="connsiteX0" fmla="*/ 30066 w 79889"/>
                  <a:gd name="connsiteY0" fmla="*/ 133196 h 181808"/>
                  <a:gd name="connsiteX1" fmla="*/ 26064 w 79889"/>
                  <a:gd name="connsiteY1" fmla="*/ 151071 h 181808"/>
                  <a:gd name="connsiteX2" fmla="*/ 19927 w 79889"/>
                  <a:gd name="connsiteY2" fmla="*/ 164944 h 181808"/>
                  <a:gd name="connsiteX3" fmla="*/ 4454 w 79889"/>
                  <a:gd name="connsiteY3" fmla="*/ 179885 h 181808"/>
                  <a:gd name="connsiteX4" fmla="*/ 1252 w 79889"/>
                  <a:gd name="connsiteY4" fmla="*/ 147870 h 181808"/>
                  <a:gd name="connsiteX5" fmla="*/ 4721 w 79889"/>
                  <a:gd name="connsiteY5" fmla="*/ 112654 h 181808"/>
                  <a:gd name="connsiteX6" fmla="*/ 18327 w 79889"/>
                  <a:gd name="connsiteY6" fmla="*/ 70501 h 181808"/>
                  <a:gd name="connsiteX7" fmla="*/ 40470 w 79889"/>
                  <a:gd name="connsiteY7" fmla="*/ 39553 h 181808"/>
                  <a:gd name="connsiteX8" fmla="*/ 50075 w 79889"/>
                  <a:gd name="connsiteY8" fmla="*/ 22479 h 181808"/>
                  <a:gd name="connsiteX9" fmla="*/ 63681 w 79889"/>
                  <a:gd name="connsiteY9" fmla="*/ 7806 h 181808"/>
                  <a:gd name="connsiteX10" fmla="*/ 75953 w 79889"/>
                  <a:gd name="connsiteY10" fmla="*/ 336 h 181808"/>
                  <a:gd name="connsiteX11" fmla="*/ 76754 w 79889"/>
                  <a:gd name="connsiteY11" fmla="*/ 20612 h 181808"/>
                  <a:gd name="connsiteX12" fmla="*/ 67683 w 79889"/>
                  <a:gd name="connsiteY12" fmla="*/ 50759 h 181808"/>
                  <a:gd name="connsiteX13" fmla="*/ 54877 w 79889"/>
                  <a:gd name="connsiteY13" fmla="*/ 66766 h 181808"/>
                  <a:gd name="connsiteX14" fmla="*/ 39403 w 79889"/>
                  <a:gd name="connsiteY14" fmla="*/ 95579 h 181808"/>
                  <a:gd name="connsiteX15" fmla="*/ 30066 w 79889"/>
                  <a:gd name="connsiteY15" fmla="*/ 133196 h 181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9889" h="181808">
                    <a:moveTo>
                      <a:pt x="30066" y="133196"/>
                    </a:moveTo>
                    <a:cubicBezTo>
                      <a:pt x="28998" y="139066"/>
                      <a:pt x="28198" y="145469"/>
                      <a:pt x="26064" y="151071"/>
                    </a:cubicBezTo>
                    <a:cubicBezTo>
                      <a:pt x="24196" y="155874"/>
                      <a:pt x="21528" y="160142"/>
                      <a:pt x="19927" y="164944"/>
                    </a:cubicBezTo>
                    <a:cubicBezTo>
                      <a:pt x="17793" y="171081"/>
                      <a:pt x="15125" y="187355"/>
                      <a:pt x="4454" y="179885"/>
                    </a:cubicBezTo>
                    <a:cubicBezTo>
                      <a:pt x="-3550" y="174549"/>
                      <a:pt x="1786" y="156140"/>
                      <a:pt x="1252" y="147870"/>
                    </a:cubicBezTo>
                    <a:cubicBezTo>
                      <a:pt x="452" y="135597"/>
                      <a:pt x="2053" y="124659"/>
                      <a:pt x="4721" y="112654"/>
                    </a:cubicBezTo>
                    <a:cubicBezTo>
                      <a:pt x="7922" y="97980"/>
                      <a:pt x="11390" y="83841"/>
                      <a:pt x="18327" y="70501"/>
                    </a:cubicBezTo>
                    <a:cubicBezTo>
                      <a:pt x="24196" y="58762"/>
                      <a:pt x="33534" y="50492"/>
                      <a:pt x="40470" y="39553"/>
                    </a:cubicBezTo>
                    <a:cubicBezTo>
                      <a:pt x="43938" y="33951"/>
                      <a:pt x="46073" y="27815"/>
                      <a:pt x="50075" y="22479"/>
                    </a:cubicBezTo>
                    <a:cubicBezTo>
                      <a:pt x="54077" y="17143"/>
                      <a:pt x="59145" y="12608"/>
                      <a:pt x="63681" y="7806"/>
                    </a:cubicBezTo>
                    <a:cubicBezTo>
                      <a:pt x="66349" y="4871"/>
                      <a:pt x="71151" y="-1532"/>
                      <a:pt x="75953" y="336"/>
                    </a:cubicBezTo>
                    <a:cubicBezTo>
                      <a:pt x="83690" y="3804"/>
                      <a:pt x="77821" y="15009"/>
                      <a:pt x="76754" y="20612"/>
                    </a:cubicBezTo>
                    <a:cubicBezTo>
                      <a:pt x="74886" y="30749"/>
                      <a:pt x="73285" y="41688"/>
                      <a:pt x="67683" y="50759"/>
                    </a:cubicBezTo>
                    <a:cubicBezTo>
                      <a:pt x="64214" y="56628"/>
                      <a:pt x="58879" y="61163"/>
                      <a:pt x="54877" y="66766"/>
                    </a:cubicBezTo>
                    <a:cubicBezTo>
                      <a:pt x="48741" y="75303"/>
                      <a:pt x="43938" y="85975"/>
                      <a:pt x="39403" y="95579"/>
                    </a:cubicBezTo>
                    <a:cubicBezTo>
                      <a:pt x="33534" y="107318"/>
                      <a:pt x="32466" y="120391"/>
                      <a:pt x="30066" y="133196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A6B95232-8301-B3E5-72A9-16222C0C5531}"/>
                  </a:ext>
                </a:extLst>
              </p:cNvPr>
              <p:cNvSpPr/>
              <p:nvPr/>
            </p:nvSpPr>
            <p:spPr>
              <a:xfrm>
                <a:off x="5996400" y="2892786"/>
                <a:ext cx="105139" cy="165541"/>
              </a:xfrm>
              <a:custGeom>
                <a:avLst/>
                <a:gdLst>
                  <a:gd name="connsiteX0" fmla="*/ 32914 w 105139"/>
                  <a:gd name="connsiteY0" fmla="*/ 143409 h 165541"/>
                  <a:gd name="connsiteX1" fmla="*/ 16907 w 105139"/>
                  <a:gd name="connsiteY1" fmla="*/ 156215 h 165541"/>
                  <a:gd name="connsiteX2" fmla="*/ 5435 w 105139"/>
                  <a:gd name="connsiteY2" fmla="*/ 165019 h 165541"/>
                  <a:gd name="connsiteX3" fmla="*/ 99 w 105139"/>
                  <a:gd name="connsiteY3" fmla="*/ 151680 h 165541"/>
                  <a:gd name="connsiteX4" fmla="*/ 5701 w 105139"/>
                  <a:gd name="connsiteY4" fmla="*/ 113262 h 165541"/>
                  <a:gd name="connsiteX5" fmla="*/ 2767 w 105139"/>
                  <a:gd name="connsiteY5" fmla="*/ 93520 h 165541"/>
                  <a:gd name="connsiteX6" fmla="*/ 2767 w 105139"/>
                  <a:gd name="connsiteY6" fmla="*/ 68975 h 165541"/>
                  <a:gd name="connsiteX7" fmla="*/ 8103 w 105139"/>
                  <a:gd name="connsiteY7" fmla="*/ 47632 h 165541"/>
                  <a:gd name="connsiteX8" fmla="*/ 15039 w 105139"/>
                  <a:gd name="connsiteY8" fmla="*/ 31091 h 165541"/>
                  <a:gd name="connsiteX9" fmla="*/ 33448 w 105139"/>
                  <a:gd name="connsiteY9" fmla="*/ 22554 h 165541"/>
                  <a:gd name="connsiteX10" fmla="*/ 48655 w 105139"/>
                  <a:gd name="connsiteY10" fmla="*/ 16685 h 165541"/>
                  <a:gd name="connsiteX11" fmla="*/ 59860 w 105139"/>
                  <a:gd name="connsiteY11" fmla="*/ 411 h 165541"/>
                  <a:gd name="connsiteX12" fmla="*/ 82804 w 105139"/>
                  <a:gd name="connsiteY12" fmla="*/ 3879 h 165541"/>
                  <a:gd name="connsiteX13" fmla="*/ 104680 w 105139"/>
                  <a:gd name="connsiteY13" fmla="*/ 25489 h 165541"/>
                  <a:gd name="connsiteX14" fmla="*/ 86272 w 105139"/>
                  <a:gd name="connsiteY14" fmla="*/ 40429 h 165541"/>
                  <a:gd name="connsiteX15" fmla="*/ 72666 w 105139"/>
                  <a:gd name="connsiteY15" fmla="*/ 60438 h 165541"/>
                  <a:gd name="connsiteX16" fmla="*/ 76401 w 105139"/>
                  <a:gd name="connsiteY16" fmla="*/ 76446 h 165541"/>
                  <a:gd name="connsiteX17" fmla="*/ 85738 w 105139"/>
                  <a:gd name="connsiteY17" fmla="*/ 87917 h 165541"/>
                  <a:gd name="connsiteX18" fmla="*/ 62794 w 105139"/>
                  <a:gd name="connsiteY18" fmla="*/ 120466 h 165541"/>
                  <a:gd name="connsiteX19" fmla="*/ 50255 w 105139"/>
                  <a:gd name="connsiteY19" fmla="*/ 127936 h 165541"/>
                  <a:gd name="connsiteX20" fmla="*/ 32914 w 105139"/>
                  <a:gd name="connsiteY20" fmla="*/ 143409 h 165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05139" h="165541">
                    <a:moveTo>
                      <a:pt x="32914" y="143409"/>
                    </a:moveTo>
                    <a:cubicBezTo>
                      <a:pt x="27578" y="147145"/>
                      <a:pt x="20909" y="150880"/>
                      <a:pt x="16907" y="156215"/>
                    </a:cubicBezTo>
                    <a:cubicBezTo>
                      <a:pt x="14239" y="159417"/>
                      <a:pt x="11037" y="167687"/>
                      <a:pt x="5435" y="165019"/>
                    </a:cubicBezTo>
                    <a:cubicBezTo>
                      <a:pt x="1166" y="162885"/>
                      <a:pt x="-434" y="155682"/>
                      <a:pt x="99" y="151680"/>
                    </a:cubicBezTo>
                    <a:cubicBezTo>
                      <a:pt x="1967" y="138340"/>
                      <a:pt x="7569" y="127135"/>
                      <a:pt x="5701" y="113262"/>
                    </a:cubicBezTo>
                    <a:cubicBezTo>
                      <a:pt x="4901" y="106593"/>
                      <a:pt x="3301" y="100190"/>
                      <a:pt x="2767" y="93520"/>
                    </a:cubicBezTo>
                    <a:cubicBezTo>
                      <a:pt x="2233" y="85516"/>
                      <a:pt x="2500" y="76979"/>
                      <a:pt x="2767" y="68975"/>
                    </a:cubicBezTo>
                    <a:cubicBezTo>
                      <a:pt x="3034" y="61505"/>
                      <a:pt x="6502" y="54836"/>
                      <a:pt x="8103" y="47632"/>
                    </a:cubicBezTo>
                    <a:cubicBezTo>
                      <a:pt x="9437" y="41763"/>
                      <a:pt x="10237" y="35360"/>
                      <a:pt x="15039" y="31091"/>
                    </a:cubicBezTo>
                    <a:cubicBezTo>
                      <a:pt x="19308" y="27090"/>
                      <a:pt x="27845" y="24422"/>
                      <a:pt x="33448" y="22554"/>
                    </a:cubicBezTo>
                    <a:cubicBezTo>
                      <a:pt x="39851" y="20420"/>
                      <a:pt x="45186" y="23621"/>
                      <a:pt x="48655" y="16685"/>
                    </a:cubicBezTo>
                    <a:cubicBezTo>
                      <a:pt x="52390" y="9748"/>
                      <a:pt x="50522" y="1478"/>
                      <a:pt x="59860" y="411"/>
                    </a:cubicBezTo>
                    <a:cubicBezTo>
                      <a:pt x="67597" y="-390"/>
                      <a:pt x="75867" y="-390"/>
                      <a:pt x="82804" y="3879"/>
                    </a:cubicBezTo>
                    <a:cubicBezTo>
                      <a:pt x="91074" y="8948"/>
                      <a:pt x="108149" y="12149"/>
                      <a:pt x="104680" y="25489"/>
                    </a:cubicBezTo>
                    <a:cubicBezTo>
                      <a:pt x="102546" y="33759"/>
                      <a:pt x="92408" y="36160"/>
                      <a:pt x="86272" y="40429"/>
                    </a:cubicBezTo>
                    <a:cubicBezTo>
                      <a:pt x="79068" y="45498"/>
                      <a:pt x="74000" y="51634"/>
                      <a:pt x="72666" y="60438"/>
                    </a:cubicBezTo>
                    <a:cubicBezTo>
                      <a:pt x="71865" y="66307"/>
                      <a:pt x="70531" y="72710"/>
                      <a:pt x="76401" y="76446"/>
                    </a:cubicBezTo>
                    <a:cubicBezTo>
                      <a:pt x="80936" y="79380"/>
                      <a:pt x="87873" y="81248"/>
                      <a:pt x="85738" y="87917"/>
                    </a:cubicBezTo>
                    <a:cubicBezTo>
                      <a:pt x="81470" y="100990"/>
                      <a:pt x="74800" y="113262"/>
                      <a:pt x="62794" y="120466"/>
                    </a:cubicBezTo>
                    <a:cubicBezTo>
                      <a:pt x="58526" y="123134"/>
                      <a:pt x="53991" y="124734"/>
                      <a:pt x="50255" y="127936"/>
                    </a:cubicBezTo>
                    <a:cubicBezTo>
                      <a:pt x="44386" y="132738"/>
                      <a:pt x="39584" y="138874"/>
                      <a:pt x="32914" y="14340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1AE36FF4-C2D2-8CAD-65A7-C79DB1C302EC}"/>
                  </a:ext>
                </a:extLst>
              </p:cNvPr>
              <p:cNvSpPr/>
              <p:nvPr/>
            </p:nvSpPr>
            <p:spPr>
              <a:xfrm>
                <a:off x="6157589" y="2485944"/>
                <a:ext cx="89898" cy="90605"/>
              </a:xfrm>
              <a:custGeom>
                <a:avLst/>
                <a:gdLst>
                  <a:gd name="connsiteX0" fmla="*/ 18726 w 89898"/>
                  <a:gd name="connsiteY0" fmla="*/ 45220 h 90605"/>
                  <a:gd name="connsiteX1" fmla="*/ 11255 w 89898"/>
                  <a:gd name="connsiteY1" fmla="*/ 42552 h 90605"/>
                  <a:gd name="connsiteX2" fmla="*/ 9921 w 89898"/>
                  <a:gd name="connsiteY2" fmla="*/ 12671 h 90605"/>
                  <a:gd name="connsiteX3" fmla="*/ 21393 w 89898"/>
                  <a:gd name="connsiteY3" fmla="*/ 9737 h 90605"/>
                  <a:gd name="connsiteX4" fmla="*/ 28597 w 89898"/>
                  <a:gd name="connsiteY4" fmla="*/ 2800 h 90605"/>
                  <a:gd name="connsiteX5" fmla="*/ 52875 w 89898"/>
                  <a:gd name="connsiteY5" fmla="*/ 7602 h 90605"/>
                  <a:gd name="connsiteX6" fmla="*/ 87824 w 89898"/>
                  <a:gd name="connsiteY6" fmla="*/ 42819 h 90605"/>
                  <a:gd name="connsiteX7" fmla="*/ 81154 w 89898"/>
                  <a:gd name="connsiteY7" fmla="*/ 77501 h 90605"/>
                  <a:gd name="connsiteX8" fmla="*/ 72350 w 89898"/>
                  <a:gd name="connsiteY8" fmla="*/ 90574 h 90605"/>
                  <a:gd name="connsiteX9" fmla="*/ 56076 w 89898"/>
                  <a:gd name="connsiteY9" fmla="*/ 80436 h 90605"/>
                  <a:gd name="connsiteX10" fmla="*/ 48873 w 89898"/>
                  <a:gd name="connsiteY10" fmla="*/ 64962 h 90605"/>
                  <a:gd name="connsiteX11" fmla="*/ 37134 w 89898"/>
                  <a:gd name="connsiteY11" fmla="*/ 58026 h 90605"/>
                  <a:gd name="connsiteX12" fmla="*/ 28063 w 89898"/>
                  <a:gd name="connsiteY12" fmla="*/ 52690 h 90605"/>
                  <a:gd name="connsiteX13" fmla="*/ 18726 w 89898"/>
                  <a:gd name="connsiteY13" fmla="*/ 45220 h 90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898" h="90605">
                    <a:moveTo>
                      <a:pt x="18726" y="45220"/>
                    </a:moveTo>
                    <a:cubicBezTo>
                      <a:pt x="16324" y="44152"/>
                      <a:pt x="13656" y="43886"/>
                      <a:pt x="11255" y="42552"/>
                    </a:cubicBezTo>
                    <a:cubicBezTo>
                      <a:pt x="-216" y="35615"/>
                      <a:pt x="-6353" y="18007"/>
                      <a:pt x="9921" y="12671"/>
                    </a:cubicBezTo>
                    <a:cubicBezTo>
                      <a:pt x="13656" y="11337"/>
                      <a:pt x="17925" y="11604"/>
                      <a:pt x="21393" y="9737"/>
                    </a:cubicBezTo>
                    <a:cubicBezTo>
                      <a:pt x="24328" y="8136"/>
                      <a:pt x="25662" y="4668"/>
                      <a:pt x="28597" y="2800"/>
                    </a:cubicBezTo>
                    <a:cubicBezTo>
                      <a:pt x="36600" y="-2536"/>
                      <a:pt x="47539" y="132"/>
                      <a:pt x="52875" y="7602"/>
                    </a:cubicBezTo>
                    <a:cubicBezTo>
                      <a:pt x="63012" y="21742"/>
                      <a:pt x="79820" y="26544"/>
                      <a:pt x="87824" y="42819"/>
                    </a:cubicBezTo>
                    <a:cubicBezTo>
                      <a:pt x="93960" y="55891"/>
                      <a:pt x="84889" y="65496"/>
                      <a:pt x="81154" y="77501"/>
                    </a:cubicBezTo>
                    <a:cubicBezTo>
                      <a:pt x="79554" y="82570"/>
                      <a:pt x="79286" y="90040"/>
                      <a:pt x="72350" y="90574"/>
                    </a:cubicBezTo>
                    <a:cubicBezTo>
                      <a:pt x="66481" y="91107"/>
                      <a:pt x="59544" y="84704"/>
                      <a:pt x="56076" y="80436"/>
                    </a:cubicBezTo>
                    <a:cubicBezTo>
                      <a:pt x="52341" y="75900"/>
                      <a:pt x="52875" y="69497"/>
                      <a:pt x="48873" y="64962"/>
                    </a:cubicBezTo>
                    <a:cubicBezTo>
                      <a:pt x="45671" y="61494"/>
                      <a:pt x="41136" y="59893"/>
                      <a:pt x="37134" y="58026"/>
                    </a:cubicBezTo>
                    <a:cubicBezTo>
                      <a:pt x="33932" y="56425"/>
                      <a:pt x="30731" y="55091"/>
                      <a:pt x="28063" y="52690"/>
                    </a:cubicBezTo>
                    <a:cubicBezTo>
                      <a:pt x="24595" y="50289"/>
                      <a:pt x="22461" y="46820"/>
                      <a:pt x="18726" y="452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F4DBED52-0EB1-DF65-D8AE-BD151D08518C}"/>
                  </a:ext>
                </a:extLst>
              </p:cNvPr>
              <p:cNvSpPr/>
              <p:nvPr/>
            </p:nvSpPr>
            <p:spPr>
              <a:xfrm>
                <a:off x="5259335" y="2853945"/>
                <a:ext cx="25210" cy="42333"/>
              </a:xfrm>
              <a:custGeom>
                <a:avLst/>
                <a:gdLst>
                  <a:gd name="connsiteX0" fmla="*/ 16301 w 25210"/>
                  <a:gd name="connsiteY0" fmla="*/ 41652 h 42333"/>
                  <a:gd name="connsiteX1" fmla="*/ 11765 w 25210"/>
                  <a:gd name="connsiteY1" fmla="*/ 37117 h 42333"/>
                  <a:gd name="connsiteX2" fmla="*/ 8297 w 25210"/>
                  <a:gd name="connsiteY2" fmla="*/ 26445 h 42333"/>
                  <a:gd name="connsiteX3" fmla="*/ 2961 w 25210"/>
                  <a:gd name="connsiteY3" fmla="*/ 21910 h 42333"/>
                  <a:gd name="connsiteX4" fmla="*/ 26 w 25210"/>
                  <a:gd name="connsiteY4" fmla="*/ 14973 h 42333"/>
                  <a:gd name="connsiteX5" fmla="*/ 3228 w 25210"/>
                  <a:gd name="connsiteY5" fmla="*/ 8037 h 42333"/>
                  <a:gd name="connsiteX6" fmla="*/ 11765 w 25210"/>
                  <a:gd name="connsiteY6" fmla="*/ 9371 h 42333"/>
                  <a:gd name="connsiteX7" fmla="*/ 17635 w 25210"/>
                  <a:gd name="connsiteY7" fmla="*/ 4035 h 42333"/>
                  <a:gd name="connsiteX8" fmla="*/ 22970 w 25210"/>
                  <a:gd name="connsiteY8" fmla="*/ 33 h 42333"/>
                  <a:gd name="connsiteX9" fmla="*/ 25104 w 25210"/>
                  <a:gd name="connsiteY9" fmla="*/ 8304 h 42333"/>
                  <a:gd name="connsiteX10" fmla="*/ 24838 w 25210"/>
                  <a:gd name="connsiteY10" fmla="*/ 16574 h 42333"/>
                  <a:gd name="connsiteX11" fmla="*/ 22704 w 25210"/>
                  <a:gd name="connsiteY11" fmla="*/ 31781 h 42333"/>
                  <a:gd name="connsiteX12" fmla="*/ 19769 w 25210"/>
                  <a:gd name="connsiteY12" fmla="*/ 35783 h 42333"/>
                  <a:gd name="connsiteX13" fmla="*/ 16301 w 25210"/>
                  <a:gd name="connsiteY13" fmla="*/ 41652 h 42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210" h="42333">
                    <a:moveTo>
                      <a:pt x="16301" y="41652"/>
                    </a:moveTo>
                    <a:cubicBezTo>
                      <a:pt x="13099" y="44054"/>
                      <a:pt x="12299" y="39518"/>
                      <a:pt x="11765" y="37117"/>
                    </a:cubicBezTo>
                    <a:cubicBezTo>
                      <a:pt x="10965" y="33916"/>
                      <a:pt x="10164" y="29380"/>
                      <a:pt x="8297" y="26445"/>
                    </a:cubicBezTo>
                    <a:cubicBezTo>
                      <a:pt x="6963" y="24311"/>
                      <a:pt x="4829" y="23244"/>
                      <a:pt x="2961" y="21910"/>
                    </a:cubicBezTo>
                    <a:cubicBezTo>
                      <a:pt x="293" y="20043"/>
                      <a:pt x="26" y="18175"/>
                      <a:pt x="26" y="14973"/>
                    </a:cubicBezTo>
                    <a:cubicBezTo>
                      <a:pt x="26" y="12039"/>
                      <a:pt x="-507" y="8571"/>
                      <a:pt x="3228" y="8037"/>
                    </a:cubicBezTo>
                    <a:cubicBezTo>
                      <a:pt x="6162" y="7503"/>
                      <a:pt x="8830" y="9371"/>
                      <a:pt x="11765" y="9371"/>
                    </a:cubicBezTo>
                    <a:cubicBezTo>
                      <a:pt x="14700" y="9638"/>
                      <a:pt x="16301" y="6436"/>
                      <a:pt x="17635" y="4035"/>
                    </a:cubicBezTo>
                    <a:cubicBezTo>
                      <a:pt x="18968" y="1100"/>
                      <a:pt x="19502" y="-234"/>
                      <a:pt x="22970" y="33"/>
                    </a:cubicBezTo>
                    <a:cubicBezTo>
                      <a:pt x="24038" y="3235"/>
                      <a:pt x="25638" y="4836"/>
                      <a:pt x="25104" y="8304"/>
                    </a:cubicBezTo>
                    <a:cubicBezTo>
                      <a:pt x="24838" y="10972"/>
                      <a:pt x="24838" y="13640"/>
                      <a:pt x="24838" y="16574"/>
                    </a:cubicBezTo>
                    <a:cubicBezTo>
                      <a:pt x="24838" y="21643"/>
                      <a:pt x="25104" y="27246"/>
                      <a:pt x="22704" y="31781"/>
                    </a:cubicBezTo>
                    <a:cubicBezTo>
                      <a:pt x="21903" y="33382"/>
                      <a:pt x="20569" y="34449"/>
                      <a:pt x="19769" y="35783"/>
                    </a:cubicBezTo>
                    <a:cubicBezTo>
                      <a:pt x="18435" y="37917"/>
                      <a:pt x="18168" y="40052"/>
                      <a:pt x="16301" y="4165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1" name="Graphic 4">
              <a:extLst>
                <a:ext uri="{FF2B5EF4-FFF2-40B4-BE49-F238E27FC236}">
                  <a16:creationId xmlns:a16="http://schemas.microsoft.com/office/drawing/2014/main" id="{472C0475-6334-8DBB-CE83-C1286D6BC8E1}"/>
                </a:ext>
              </a:extLst>
            </p:cNvPr>
            <p:cNvGrpSpPr/>
            <p:nvPr/>
          </p:nvGrpSpPr>
          <p:grpSpPr>
            <a:xfrm>
              <a:off x="6418987" y="2619776"/>
              <a:ext cx="676046" cy="345037"/>
              <a:chOff x="6418987" y="2619776"/>
              <a:chExt cx="676046" cy="345037"/>
            </a:xfrm>
            <a:solidFill>
              <a:srgbClr val="D5D7D8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3B5A37F9-11E9-4A51-E808-C176BACB0835}"/>
                  </a:ext>
                </a:extLst>
              </p:cNvPr>
              <p:cNvSpPr/>
              <p:nvPr/>
            </p:nvSpPr>
            <p:spPr>
              <a:xfrm>
                <a:off x="6576527" y="2619776"/>
                <a:ext cx="518505" cy="345037"/>
              </a:xfrm>
              <a:custGeom>
                <a:avLst/>
                <a:gdLst>
                  <a:gd name="connsiteX0" fmla="*/ 512206 w 518505"/>
                  <a:gd name="connsiteY0" fmla="*/ 62123 h 345037"/>
                  <a:gd name="connsiteX1" fmla="*/ 446576 w 518505"/>
                  <a:gd name="connsiteY1" fmla="*/ 179243 h 345037"/>
                  <a:gd name="connsiteX2" fmla="*/ 466585 w 518505"/>
                  <a:gd name="connsiteY2" fmla="*/ 259280 h 345037"/>
                  <a:gd name="connsiteX3" fmla="*/ 476990 w 518505"/>
                  <a:gd name="connsiteY3" fmla="*/ 299298 h 345037"/>
                  <a:gd name="connsiteX4" fmla="*/ 448443 w 518505"/>
                  <a:gd name="connsiteY4" fmla="*/ 340651 h 345037"/>
                  <a:gd name="connsiteX5" fmla="*/ 419630 w 518505"/>
                  <a:gd name="connsiteY5" fmla="*/ 340651 h 345037"/>
                  <a:gd name="connsiteX6" fmla="*/ 379612 w 518505"/>
                  <a:gd name="connsiteY6" fmla="*/ 324910 h 345037"/>
                  <a:gd name="connsiteX7" fmla="*/ 331056 w 518505"/>
                  <a:gd name="connsiteY7" fmla="*/ 332914 h 345037"/>
                  <a:gd name="connsiteX8" fmla="*/ 99483 w 518505"/>
                  <a:gd name="connsiteY8" fmla="*/ 285692 h 345037"/>
                  <a:gd name="connsiteX9" fmla="*/ 101084 w 518505"/>
                  <a:gd name="connsiteY9" fmla="*/ 281690 h 345037"/>
                  <a:gd name="connsiteX10" fmla="*/ 126429 w 518505"/>
                  <a:gd name="connsiteY10" fmla="*/ 228333 h 345037"/>
                  <a:gd name="connsiteX11" fmla="*/ 89879 w 518505"/>
                  <a:gd name="connsiteY11" fmla="*/ 218195 h 345037"/>
                  <a:gd name="connsiteX12" fmla="*/ 45592 w 518505"/>
                  <a:gd name="connsiteY12" fmla="*/ 209391 h 345037"/>
                  <a:gd name="connsiteX13" fmla="*/ 24782 w 518505"/>
                  <a:gd name="connsiteY13" fmla="*/ 169372 h 345037"/>
                  <a:gd name="connsiteX14" fmla="*/ 46926 w 518505"/>
                  <a:gd name="connsiteY14" fmla="*/ 143761 h 345037"/>
                  <a:gd name="connsiteX15" fmla="*/ 5307 w 518505"/>
                  <a:gd name="connsiteY15" fmla="*/ 124018 h 345037"/>
                  <a:gd name="connsiteX16" fmla="*/ 11710 w 518505"/>
                  <a:gd name="connsiteY16" fmla="*/ 105876 h 345037"/>
                  <a:gd name="connsiteX17" fmla="*/ 7708 w 518505"/>
                  <a:gd name="connsiteY17" fmla="*/ 83199 h 345037"/>
                  <a:gd name="connsiteX18" fmla="*/ 46659 w 518505"/>
                  <a:gd name="connsiteY18" fmla="*/ 68526 h 345037"/>
                  <a:gd name="connsiteX19" fmla="*/ 86677 w 518505"/>
                  <a:gd name="connsiteY19" fmla="*/ 50918 h 345037"/>
                  <a:gd name="connsiteX20" fmla="*/ 122427 w 518505"/>
                  <a:gd name="connsiteY20" fmla="*/ 41314 h 345037"/>
                  <a:gd name="connsiteX21" fmla="*/ 168315 w 518505"/>
                  <a:gd name="connsiteY21" fmla="*/ 31976 h 345037"/>
                  <a:gd name="connsiteX22" fmla="*/ 211801 w 518505"/>
                  <a:gd name="connsiteY22" fmla="*/ 22905 h 345037"/>
                  <a:gd name="connsiteX23" fmla="*/ 236346 w 518505"/>
                  <a:gd name="connsiteY23" fmla="*/ 1295 h 345037"/>
                  <a:gd name="connsiteX24" fmla="*/ 272896 w 518505"/>
                  <a:gd name="connsiteY24" fmla="*/ 7965 h 345037"/>
                  <a:gd name="connsiteX25" fmla="*/ 322519 w 518505"/>
                  <a:gd name="connsiteY25" fmla="*/ 16235 h 345037"/>
                  <a:gd name="connsiteX26" fmla="*/ 377210 w 518505"/>
                  <a:gd name="connsiteY26" fmla="*/ 22638 h 345037"/>
                  <a:gd name="connsiteX27" fmla="*/ 415628 w 518505"/>
                  <a:gd name="connsiteY27" fmla="*/ 36511 h 345037"/>
                  <a:gd name="connsiteX28" fmla="*/ 458047 w 518505"/>
                  <a:gd name="connsiteY28" fmla="*/ 35177 h 345037"/>
                  <a:gd name="connsiteX29" fmla="*/ 501001 w 518505"/>
                  <a:gd name="connsiteY29" fmla="*/ 31442 h 345037"/>
                  <a:gd name="connsiteX30" fmla="*/ 511672 w 518505"/>
                  <a:gd name="connsiteY30" fmla="*/ 21838 h 345037"/>
                  <a:gd name="connsiteX31" fmla="*/ 512206 w 518505"/>
                  <a:gd name="connsiteY31" fmla="*/ 62123 h 345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18505" h="345037">
                    <a:moveTo>
                      <a:pt x="512206" y="62123"/>
                    </a:moveTo>
                    <a:cubicBezTo>
                      <a:pt x="476990" y="102142"/>
                      <a:pt x="438038" y="141360"/>
                      <a:pt x="446576" y="179243"/>
                    </a:cubicBezTo>
                    <a:cubicBezTo>
                      <a:pt x="455113" y="217394"/>
                      <a:pt x="456180" y="249676"/>
                      <a:pt x="466585" y="259280"/>
                    </a:cubicBezTo>
                    <a:cubicBezTo>
                      <a:pt x="476990" y="268885"/>
                      <a:pt x="502868" y="292629"/>
                      <a:pt x="476990" y="299298"/>
                    </a:cubicBezTo>
                    <a:cubicBezTo>
                      <a:pt x="457514" y="304368"/>
                      <a:pt x="446309" y="326244"/>
                      <a:pt x="448443" y="340651"/>
                    </a:cubicBezTo>
                    <a:cubicBezTo>
                      <a:pt x="448443" y="340651"/>
                      <a:pt x="439639" y="350522"/>
                      <a:pt x="419630" y="340651"/>
                    </a:cubicBezTo>
                    <a:cubicBezTo>
                      <a:pt x="399621" y="330780"/>
                      <a:pt x="395886" y="312638"/>
                      <a:pt x="379612" y="324910"/>
                    </a:cubicBezTo>
                    <a:cubicBezTo>
                      <a:pt x="363337" y="337449"/>
                      <a:pt x="347063" y="355057"/>
                      <a:pt x="331056" y="332914"/>
                    </a:cubicBezTo>
                    <a:cubicBezTo>
                      <a:pt x="316116" y="312371"/>
                      <a:pt x="248085" y="222997"/>
                      <a:pt x="99483" y="285692"/>
                    </a:cubicBezTo>
                    <a:cubicBezTo>
                      <a:pt x="99750" y="284358"/>
                      <a:pt x="100283" y="283024"/>
                      <a:pt x="101084" y="281690"/>
                    </a:cubicBezTo>
                    <a:cubicBezTo>
                      <a:pt x="108821" y="264883"/>
                      <a:pt x="126962" y="247808"/>
                      <a:pt x="126429" y="228333"/>
                    </a:cubicBezTo>
                    <a:cubicBezTo>
                      <a:pt x="125895" y="209124"/>
                      <a:pt x="101617" y="215527"/>
                      <a:pt x="89879" y="218195"/>
                    </a:cubicBezTo>
                    <a:cubicBezTo>
                      <a:pt x="72271" y="222197"/>
                      <a:pt x="59998" y="220596"/>
                      <a:pt x="45592" y="209391"/>
                    </a:cubicBezTo>
                    <a:cubicBezTo>
                      <a:pt x="34653" y="200853"/>
                      <a:pt x="15178" y="184846"/>
                      <a:pt x="24782" y="169372"/>
                    </a:cubicBezTo>
                    <a:cubicBezTo>
                      <a:pt x="28784" y="162969"/>
                      <a:pt x="53595" y="151231"/>
                      <a:pt x="46926" y="143761"/>
                    </a:cubicBezTo>
                    <a:cubicBezTo>
                      <a:pt x="37855" y="132822"/>
                      <a:pt x="10642" y="140559"/>
                      <a:pt x="5307" y="124018"/>
                    </a:cubicBezTo>
                    <a:cubicBezTo>
                      <a:pt x="3172" y="117615"/>
                      <a:pt x="8508" y="110946"/>
                      <a:pt x="11710" y="105876"/>
                    </a:cubicBezTo>
                    <a:cubicBezTo>
                      <a:pt x="-2430" y="102142"/>
                      <a:pt x="-3764" y="92537"/>
                      <a:pt x="7708" y="83199"/>
                    </a:cubicBezTo>
                    <a:cubicBezTo>
                      <a:pt x="18113" y="74662"/>
                      <a:pt x="33853" y="72261"/>
                      <a:pt x="46659" y="68526"/>
                    </a:cubicBezTo>
                    <a:cubicBezTo>
                      <a:pt x="60799" y="64257"/>
                      <a:pt x="74138" y="58922"/>
                      <a:pt x="86677" y="50918"/>
                    </a:cubicBezTo>
                    <a:cubicBezTo>
                      <a:pt x="98683" y="43181"/>
                      <a:pt x="108020" y="40246"/>
                      <a:pt x="122427" y="41314"/>
                    </a:cubicBezTo>
                    <a:cubicBezTo>
                      <a:pt x="139235" y="42381"/>
                      <a:pt x="152307" y="37312"/>
                      <a:pt x="168315" y="31976"/>
                    </a:cubicBezTo>
                    <a:cubicBezTo>
                      <a:pt x="182721" y="27174"/>
                      <a:pt x="197928" y="27974"/>
                      <a:pt x="211801" y="22905"/>
                    </a:cubicBezTo>
                    <a:cubicBezTo>
                      <a:pt x="223540" y="18903"/>
                      <a:pt x="225408" y="5030"/>
                      <a:pt x="236346" y="1295"/>
                    </a:cubicBezTo>
                    <a:cubicBezTo>
                      <a:pt x="248351" y="-2706"/>
                      <a:pt x="261957" y="3430"/>
                      <a:pt x="272896" y="7965"/>
                    </a:cubicBezTo>
                    <a:cubicBezTo>
                      <a:pt x="288903" y="14902"/>
                      <a:pt x="304911" y="15702"/>
                      <a:pt x="322519" y="16235"/>
                    </a:cubicBezTo>
                    <a:cubicBezTo>
                      <a:pt x="341194" y="17036"/>
                      <a:pt x="359602" y="15168"/>
                      <a:pt x="377210" y="22638"/>
                    </a:cubicBezTo>
                    <a:cubicBezTo>
                      <a:pt x="390817" y="26107"/>
                      <a:pt x="402555" y="32776"/>
                      <a:pt x="415628" y="36511"/>
                    </a:cubicBezTo>
                    <a:cubicBezTo>
                      <a:pt x="430035" y="40513"/>
                      <a:pt x="443641" y="35177"/>
                      <a:pt x="458047" y="35177"/>
                    </a:cubicBezTo>
                    <a:cubicBezTo>
                      <a:pt x="471654" y="35177"/>
                      <a:pt x="488461" y="38112"/>
                      <a:pt x="501001" y="31442"/>
                    </a:cubicBezTo>
                    <a:cubicBezTo>
                      <a:pt x="505803" y="28775"/>
                      <a:pt x="509271" y="25573"/>
                      <a:pt x="511672" y="21838"/>
                    </a:cubicBezTo>
                    <a:cubicBezTo>
                      <a:pt x="519142" y="37579"/>
                      <a:pt x="522077" y="51185"/>
                      <a:pt x="512206" y="6212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E188588F-580E-24E7-3F07-B216E3EA0C03}"/>
                  </a:ext>
                </a:extLst>
              </p:cNvPr>
              <p:cNvSpPr/>
              <p:nvPr/>
            </p:nvSpPr>
            <p:spPr>
              <a:xfrm>
                <a:off x="6418987" y="2774809"/>
                <a:ext cx="148980" cy="117013"/>
              </a:xfrm>
              <a:custGeom>
                <a:avLst/>
                <a:gdLst>
                  <a:gd name="connsiteX0" fmla="*/ 25184 w 148980"/>
                  <a:gd name="connsiteY0" fmla="*/ 94377 h 117013"/>
                  <a:gd name="connsiteX1" fmla="*/ 22249 w 148980"/>
                  <a:gd name="connsiteY1" fmla="*/ 108783 h 117013"/>
                  <a:gd name="connsiteX2" fmla="*/ 9977 w 148980"/>
                  <a:gd name="connsiteY2" fmla="*/ 116787 h 117013"/>
                  <a:gd name="connsiteX3" fmla="*/ 11844 w 148980"/>
                  <a:gd name="connsiteY3" fmla="*/ 81571 h 117013"/>
                  <a:gd name="connsiteX4" fmla="*/ 3040 w 148980"/>
                  <a:gd name="connsiteY4" fmla="*/ 58093 h 117013"/>
                  <a:gd name="connsiteX5" fmla="*/ 5175 w 148980"/>
                  <a:gd name="connsiteY5" fmla="*/ 35683 h 117013"/>
                  <a:gd name="connsiteX6" fmla="*/ 34522 w 148980"/>
                  <a:gd name="connsiteY6" fmla="*/ 28213 h 117013"/>
                  <a:gd name="connsiteX7" fmla="*/ 59066 w 148980"/>
                  <a:gd name="connsiteY7" fmla="*/ 11138 h 117013"/>
                  <a:gd name="connsiteX8" fmla="*/ 86812 w 148980"/>
                  <a:gd name="connsiteY8" fmla="*/ 5803 h 117013"/>
                  <a:gd name="connsiteX9" fmla="*/ 111890 w 148980"/>
                  <a:gd name="connsiteY9" fmla="*/ 9004 h 117013"/>
                  <a:gd name="connsiteX10" fmla="*/ 132433 w 148980"/>
                  <a:gd name="connsiteY10" fmla="*/ 467 h 117013"/>
                  <a:gd name="connsiteX11" fmla="*/ 148974 w 148980"/>
                  <a:gd name="connsiteY11" fmla="*/ 22610 h 117013"/>
                  <a:gd name="connsiteX12" fmla="*/ 132700 w 148980"/>
                  <a:gd name="connsiteY12" fmla="*/ 41286 h 117013"/>
                  <a:gd name="connsiteX13" fmla="*/ 99084 w 148980"/>
                  <a:gd name="connsiteY13" fmla="*/ 54091 h 117013"/>
                  <a:gd name="connsiteX14" fmla="*/ 84945 w 148980"/>
                  <a:gd name="connsiteY14" fmla="*/ 57827 h 117013"/>
                  <a:gd name="connsiteX15" fmla="*/ 73473 w 148980"/>
                  <a:gd name="connsiteY15" fmla="*/ 62629 h 117013"/>
                  <a:gd name="connsiteX16" fmla="*/ 56665 w 148980"/>
                  <a:gd name="connsiteY16" fmla="*/ 67964 h 117013"/>
                  <a:gd name="connsiteX17" fmla="*/ 44659 w 148980"/>
                  <a:gd name="connsiteY17" fmla="*/ 74367 h 117013"/>
                  <a:gd name="connsiteX18" fmla="*/ 25184 w 148980"/>
                  <a:gd name="connsiteY18" fmla="*/ 94377 h 117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8980" h="117013">
                    <a:moveTo>
                      <a:pt x="25184" y="94377"/>
                    </a:moveTo>
                    <a:cubicBezTo>
                      <a:pt x="24383" y="99446"/>
                      <a:pt x="24917" y="104248"/>
                      <a:pt x="22249" y="108783"/>
                    </a:cubicBezTo>
                    <a:cubicBezTo>
                      <a:pt x="19314" y="113319"/>
                      <a:pt x="16113" y="118121"/>
                      <a:pt x="9977" y="116787"/>
                    </a:cubicBezTo>
                    <a:cubicBezTo>
                      <a:pt x="11044" y="105315"/>
                      <a:pt x="12912" y="93309"/>
                      <a:pt x="11844" y="81571"/>
                    </a:cubicBezTo>
                    <a:cubicBezTo>
                      <a:pt x="11044" y="72500"/>
                      <a:pt x="7042" y="66097"/>
                      <a:pt x="3040" y="58093"/>
                    </a:cubicBezTo>
                    <a:cubicBezTo>
                      <a:pt x="-695" y="50623"/>
                      <a:pt x="-2029" y="41552"/>
                      <a:pt x="5175" y="35683"/>
                    </a:cubicBezTo>
                    <a:cubicBezTo>
                      <a:pt x="13178" y="29013"/>
                      <a:pt x="24917" y="30347"/>
                      <a:pt x="34522" y="28213"/>
                    </a:cubicBezTo>
                    <a:cubicBezTo>
                      <a:pt x="45460" y="26079"/>
                      <a:pt x="51329" y="18342"/>
                      <a:pt x="59066" y="11138"/>
                    </a:cubicBezTo>
                    <a:cubicBezTo>
                      <a:pt x="67603" y="3402"/>
                      <a:pt x="76141" y="2068"/>
                      <a:pt x="86812" y="5803"/>
                    </a:cubicBezTo>
                    <a:cubicBezTo>
                      <a:pt x="95349" y="9004"/>
                      <a:pt x="103086" y="13806"/>
                      <a:pt x="111890" y="9004"/>
                    </a:cubicBezTo>
                    <a:cubicBezTo>
                      <a:pt x="118560" y="5536"/>
                      <a:pt x="124163" y="-1934"/>
                      <a:pt x="132433" y="467"/>
                    </a:cubicBezTo>
                    <a:cubicBezTo>
                      <a:pt x="140703" y="2868"/>
                      <a:pt x="148707" y="14073"/>
                      <a:pt x="148974" y="22610"/>
                    </a:cubicBezTo>
                    <a:cubicBezTo>
                      <a:pt x="149241" y="32215"/>
                      <a:pt x="140703" y="38618"/>
                      <a:pt x="132700" y="41286"/>
                    </a:cubicBezTo>
                    <a:cubicBezTo>
                      <a:pt x="121228" y="45287"/>
                      <a:pt x="111090" y="51424"/>
                      <a:pt x="99084" y="54091"/>
                    </a:cubicBezTo>
                    <a:cubicBezTo>
                      <a:pt x="94282" y="55159"/>
                      <a:pt x="89480" y="56226"/>
                      <a:pt x="84945" y="57827"/>
                    </a:cubicBezTo>
                    <a:cubicBezTo>
                      <a:pt x="80943" y="59160"/>
                      <a:pt x="77474" y="61295"/>
                      <a:pt x="73473" y="62629"/>
                    </a:cubicBezTo>
                    <a:cubicBezTo>
                      <a:pt x="67870" y="64496"/>
                      <a:pt x="61734" y="64763"/>
                      <a:pt x="56665" y="67964"/>
                    </a:cubicBezTo>
                    <a:cubicBezTo>
                      <a:pt x="52663" y="70632"/>
                      <a:pt x="49195" y="72500"/>
                      <a:pt x="44659" y="74367"/>
                    </a:cubicBezTo>
                    <a:cubicBezTo>
                      <a:pt x="35855" y="78369"/>
                      <a:pt x="26785" y="84505"/>
                      <a:pt x="25184" y="9437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AE8D210C-C62D-B314-C2F5-215AA07EB2FB}"/>
                  </a:ext>
                </a:extLst>
              </p:cNvPr>
              <p:cNvSpPr/>
              <p:nvPr/>
            </p:nvSpPr>
            <p:spPr>
              <a:xfrm>
                <a:off x="6437760" y="2710924"/>
                <a:ext cx="94680" cy="56620"/>
              </a:xfrm>
              <a:custGeom>
                <a:avLst/>
                <a:gdLst>
                  <a:gd name="connsiteX0" fmla="*/ 25086 w 94680"/>
                  <a:gd name="connsiteY0" fmla="*/ 41941 h 56620"/>
                  <a:gd name="connsiteX1" fmla="*/ 15481 w 94680"/>
                  <a:gd name="connsiteY1" fmla="*/ 30202 h 56620"/>
                  <a:gd name="connsiteX2" fmla="*/ 808 w 94680"/>
                  <a:gd name="connsiteY2" fmla="*/ 21665 h 56620"/>
                  <a:gd name="connsiteX3" fmla="*/ 10679 w 94680"/>
                  <a:gd name="connsiteY3" fmla="*/ 8059 h 56620"/>
                  <a:gd name="connsiteX4" fmla="*/ 34157 w 94680"/>
                  <a:gd name="connsiteY4" fmla="*/ 6191 h 56620"/>
                  <a:gd name="connsiteX5" fmla="*/ 54966 w 94680"/>
                  <a:gd name="connsiteY5" fmla="*/ 856 h 56620"/>
                  <a:gd name="connsiteX6" fmla="*/ 74708 w 94680"/>
                  <a:gd name="connsiteY6" fmla="*/ 5124 h 56620"/>
                  <a:gd name="connsiteX7" fmla="*/ 80578 w 94680"/>
                  <a:gd name="connsiteY7" fmla="*/ 21132 h 56620"/>
                  <a:gd name="connsiteX8" fmla="*/ 94451 w 94680"/>
                  <a:gd name="connsiteY8" fmla="*/ 39006 h 56620"/>
                  <a:gd name="connsiteX9" fmla="*/ 78177 w 94680"/>
                  <a:gd name="connsiteY9" fmla="*/ 54213 h 56620"/>
                  <a:gd name="connsiteX10" fmla="*/ 44028 w 94680"/>
                  <a:gd name="connsiteY10" fmla="*/ 56614 h 56620"/>
                  <a:gd name="connsiteX11" fmla="*/ 25086 w 94680"/>
                  <a:gd name="connsiteY11" fmla="*/ 41941 h 56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4680" h="56620">
                    <a:moveTo>
                      <a:pt x="25086" y="41941"/>
                    </a:moveTo>
                    <a:cubicBezTo>
                      <a:pt x="22685" y="36872"/>
                      <a:pt x="21084" y="32603"/>
                      <a:pt x="15481" y="30202"/>
                    </a:cubicBezTo>
                    <a:cubicBezTo>
                      <a:pt x="10412" y="28068"/>
                      <a:pt x="3476" y="27535"/>
                      <a:pt x="808" y="21665"/>
                    </a:cubicBezTo>
                    <a:cubicBezTo>
                      <a:pt x="-2394" y="14729"/>
                      <a:pt x="4543" y="9660"/>
                      <a:pt x="10679" y="8059"/>
                    </a:cubicBezTo>
                    <a:cubicBezTo>
                      <a:pt x="18416" y="5658"/>
                      <a:pt x="26420" y="6992"/>
                      <a:pt x="34157" y="6191"/>
                    </a:cubicBezTo>
                    <a:cubicBezTo>
                      <a:pt x="41360" y="5391"/>
                      <a:pt x="48030" y="2190"/>
                      <a:pt x="54966" y="856"/>
                    </a:cubicBezTo>
                    <a:cubicBezTo>
                      <a:pt x="61636" y="-478"/>
                      <a:pt x="70440" y="-1012"/>
                      <a:pt x="74708" y="5124"/>
                    </a:cubicBezTo>
                    <a:cubicBezTo>
                      <a:pt x="77910" y="9926"/>
                      <a:pt x="77110" y="16062"/>
                      <a:pt x="80578" y="21132"/>
                    </a:cubicBezTo>
                    <a:cubicBezTo>
                      <a:pt x="84847" y="27268"/>
                      <a:pt x="92850" y="31269"/>
                      <a:pt x="94451" y="39006"/>
                    </a:cubicBezTo>
                    <a:cubicBezTo>
                      <a:pt x="96318" y="49411"/>
                      <a:pt x="86447" y="53413"/>
                      <a:pt x="78177" y="54213"/>
                    </a:cubicBezTo>
                    <a:cubicBezTo>
                      <a:pt x="66705" y="55014"/>
                      <a:pt x="55233" y="55814"/>
                      <a:pt x="44028" y="56614"/>
                    </a:cubicBezTo>
                    <a:cubicBezTo>
                      <a:pt x="35491" y="56881"/>
                      <a:pt x="28554" y="48878"/>
                      <a:pt x="25086" y="4194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2" name="Graphic 4">
              <a:extLst>
                <a:ext uri="{FF2B5EF4-FFF2-40B4-BE49-F238E27FC236}">
                  <a16:creationId xmlns:a16="http://schemas.microsoft.com/office/drawing/2014/main" id="{0C419F8F-34A0-A0A7-8F45-D4B64736C5A7}"/>
                </a:ext>
              </a:extLst>
            </p:cNvPr>
            <p:cNvGrpSpPr/>
            <p:nvPr/>
          </p:nvGrpSpPr>
          <p:grpSpPr>
            <a:xfrm>
              <a:off x="3101697" y="2167133"/>
              <a:ext cx="1079819" cy="1938926"/>
              <a:chOff x="3101697" y="2167133"/>
              <a:chExt cx="1079819" cy="1938926"/>
            </a:xfrm>
            <a:solidFill>
              <a:srgbClr val="D5D7D8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D672A6E3-ED13-68CD-7B90-29769CC2BB08}"/>
                  </a:ext>
                </a:extLst>
              </p:cNvPr>
              <p:cNvSpPr/>
              <p:nvPr/>
            </p:nvSpPr>
            <p:spPr>
              <a:xfrm>
                <a:off x="3101697" y="3323821"/>
                <a:ext cx="266839" cy="184495"/>
              </a:xfrm>
              <a:custGeom>
                <a:avLst/>
                <a:gdLst>
                  <a:gd name="connsiteX0" fmla="*/ 223711 w 266839"/>
                  <a:gd name="connsiteY0" fmla="*/ 168050 h 184495"/>
                  <a:gd name="connsiteX1" fmla="*/ 206903 w 266839"/>
                  <a:gd name="connsiteY1" fmla="*/ 184057 h 184495"/>
                  <a:gd name="connsiteX2" fmla="*/ 127133 w 266839"/>
                  <a:gd name="connsiteY2" fmla="*/ 139770 h 184495"/>
                  <a:gd name="connsiteX3" fmla="*/ 85781 w 266839"/>
                  <a:gd name="connsiteY3" fmla="*/ 160580 h 184495"/>
                  <a:gd name="connsiteX4" fmla="*/ 7879 w 266839"/>
                  <a:gd name="connsiteY4" fmla="*/ 138437 h 184495"/>
                  <a:gd name="connsiteX5" fmla="*/ 19884 w 266839"/>
                  <a:gd name="connsiteY5" fmla="*/ 90415 h 184495"/>
                  <a:gd name="connsiteX6" fmla="*/ 61236 w 266839"/>
                  <a:gd name="connsiteY6" fmla="*/ 61868 h 184495"/>
                  <a:gd name="connsiteX7" fmla="*/ 98320 w 266839"/>
                  <a:gd name="connsiteY7" fmla="*/ 25852 h 184495"/>
                  <a:gd name="connsiteX8" fmla="*/ 118329 w 266839"/>
                  <a:gd name="connsiteY8" fmla="*/ 27186 h 184495"/>
                  <a:gd name="connsiteX9" fmla="*/ 132202 w 266839"/>
                  <a:gd name="connsiteY9" fmla="*/ 15447 h 184495"/>
                  <a:gd name="connsiteX10" fmla="*/ 151945 w 266839"/>
                  <a:gd name="connsiteY10" fmla="*/ 2908 h 184495"/>
                  <a:gd name="connsiteX11" fmla="*/ 169019 w 266839"/>
                  <a:gd name="connsiteY11" fmla="*/ 1307 h 184495"/>
                  <a:gd name="connsiteX12" fmla="*/ 218375 w 266839"/>
                  <a:gd name="connsiteY12" fmla="*/ 6109 h 184495"/>
                  <a:gd name="connsiteX13" fmla="*/ 244520 w 266839"/>
                  <a:gd name="connsiteY13" fmla="*/ 61601 h 184495"/>
                  <a:gd name="connsiteX14" fmla="*/ 255192 w 266839"/>
                  <a:gd name="connsiteY14" fmla="*/ 86679 h 184495"/>
                  <a:gd name="connsiteX15" fmla="*/ 266397 w 266839"/>
                  <a:gd name="connsiteY15" fmla="*/ 109356 h 184495"/>
                  <a:gd name="connsiteX16" fmla="*/ 223711 w 266839"/>
                  <a:gd name="connsiteY16" fmla="*/ 168050 h 18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6839" h="184495">
                    <a:moveTo>
                      <a:pt x="223711" y="168050"/>
                    </a:moveTo>
                    <a:cubicBezTo>
                      <a:pt x="218108" y="172852"/>
                      <a:pt x="212239" y="178188"/>
                      <a:pt x="206903" y="184057"/>
                    </a:cubicBezTo>
                    <a:cubicBezTo>
                      <a:pt x="149544" y="188593"/>
                      <a:pt x="152211" y="156845"/>
                      <a:pt x="127133" y="139770"/>
                    </a:cubicBezTo>
                    <a:cubicBezTo>
                      <a:pt x="102055" y="122696"/>
                      <a:pt x="101522" y="144039"/>
                      <a:pt x="85781" y="160580"/>
                    </a:cubicBezTo>
                    <a:cubicBezTo>
                      <a:pt x="70040" y="177121"/>
                      <a:pt x="30823" y="153377"/>
                      <a:pt x="7879" y="138437"/>
                    </a:cubicBezTo>
                    <a:cubicBezTo>
                      <a:pt x="-15065" y="123496"/>
                      <a:pt x="19351" y="101886"/>
                      <a:pt x="19884" y="90415"/>
                    </a:cubicBezTo>
                    <a:cubicBezTo>
                      <a:pt x="20418" y="78943"/>
                      <a:pt x="54834" y="74674"/>
                      <a:pt x="61236" y="61868"/>
                    </a:cubicBezTo>
                    <a:cubicBezTo>
                      <a:pt x="67639" y="49062"/>
                      <a:pt x="98320" y="25852"/>
                      <a:pt x="98320" y="25852"/>
                    </a:cubicBezTo>
                    <a:cubicBezTo>
                      <a:pt x="102055" y="31187"/>
                      <a:pt x="112193" y="30921"/>
                      <a:pt x="118329" y="27186"/>
                    </a:cubicBezTo>
                    <a:cubicBezTo>
                      <a:pt x="123132" y="23984"/>
                      <a:pt x="127934" y="19449"/>
                      <a:pt x="132202" y="15447"/>
                    </a:cubicBezTo>
                    <a:cubicBezTo>
                      <a:pt x="137538" y="10645"/>
                      <a:pt x="145008" y="5576"/>
                      <a:pt x="151945" y="2908"/>
                    </a:cubicBezTo>
                    <a:cubicBezTo>
                      <a:pt x="157014" y="1040"/>
                      <a:pt x="163683" y="1841"/>
                      <a:pt x="169019" y="1307"/>
                    </a:cubicBezTo>
                    <a:cubicBezTo>
                      <a:pt x="185560" y="-294"/>
                      <a:pt x="203168" y="-1895"/>
                      <a:pt x="218375" y="6109"/>
                    </a:cubicBezTo>
                    <a:cubicBezTo>
                      <a:pt x="238918" y="17048"/>
                      <a:pt x="239718" y="41592"/>
                      <a:pt x="244520" y="61601"/>
                    </a:cubicBezTo>
                    <a:cubicBezTo>
                      <a:pt x="246655" y="70672"/>
                      <a:pt x="250123" y="78676"/>
                      <a:pt x="255192" y="86679"/>
                    </a:cubicBezTo>
                    <a:cubicBezTo>
                      <a:pt x="259727" y="93883"/>
                      <a:pt x="265063" y="100819"/>
                      <a:pt x="266397" y="109356"/>
                    </a:cubicBezTo>
                    <a:cubicBezTo>
                      <a:pt x="270933" y="133901"/>
                      <a:pt x="239451" y="154444"/>
                      <a:pt x="223711" y="16805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grpSp>
            <p:nvGrpSpPr>
              <p:cNvPr id="133" name="Graphic 4">
                <a:extLst>
                  <a:ext uri="{FF2B5EF4-FFF2-40B4-BE49-F238E27FC236}">
                    <a16:creationId xmlns:a16="http://schemas.microsoft.com/office/drawing/2014/main" id="{7FB5CE90-0751-3D26-BC8A-D1B1247E7716}"/>
                  </a:ext>
                </a:extLst>
              </p:cNvPr>
              <p:cNvGrpSpPr/>
              <p:nvPr/>
            </p:nvGrpSpPr>
            <p:grpSpPr>
              <a:xfrm>
                <a:off x="3160794" y="2167133"/>
                <a:ext cx="1020722" cy="1938926"/>
                <a:chOff x="3160794" y="2167133"/>
                <a:chExt cx="1020722" cy="1938926"/>
              </a:xfrm>
              <a:solidFill>
                <a:srgbClr val="D5D7D8"/>
              </a:solidFill>
            </p:grpSpPr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75D5C38F-E48A-D595-DBA4-8FA7F7671E94}"/>
                    </a:ext>
                  </a:extLst>
                </p:cNvPr>
                <p:cNvSpPr/>
                <p:nvPr/>
              </p:nvSpPr>
              <p:spPr>
                <a:xfrm>
                  <a:off x="3454259" y="3446073"/>
                  <a:ext cx="59916" cy="55331"/>
                </a:xfrm>
                <a:custGeom>
                  <a:avLst/>
                  <a:gdLst>
                    <a:gd name="connsiteX0" fmla="*/ 20551 w 59916"/>
                    <a:gd name="connsiteY0" fmla="*/ 54601 h 55331"/>
                    <a:gd name="connsiteX1" fmla="*/ 7745 w 59916"/>
                    <a:gd name="connsiteY1" fmla="*/ 54601 h 55331"/>
                    <a:gd name="connsiteX2" fmla="*/ 3210 w 59916"/>
                    <a:gd name="connsiteY2" fmla="*/ 51934 h 55331"/>
                    <a:gd name="connsiteX3" fmla="*/ 8 w 59916"/>
                    <a:gd name="connsiteY3" fmla="*/ 47932 h 55331"/>
                    <a:gd name="connsiteX4" fmla="*/ 9079 w 59916"/>
                    <a:gd name="connsiteY4" fmla="*/ 34059 h 55331"/>
                    <a:gd name="connsiteX5" fmla="*/ 30689 w 59916"/>
                    <a:gd name="connsiteY5" fmla="*/ 13516 h 55331"/>
                    <a:gd name="connsiteX6" fmla="*/ 50165 w 59916"/>
                    <a:gd name="connsiteY6" fmla="*/ 177 h 55331"/>
                    <a:gd name="connsiteX7" fmla="*/ 59236 w 59916"/>
                    <a:gd name="connsiteY7" fmla="*/ 6846 h 55331"/>
                    <a:gd name="connsiteX8" fmla="*/ 49898 w 59916"/>
                    <a:gd name="connsiteY8" fmla="*/ 30057 h 55331"/>
                    <a:gd name="connsiteX9" fmla="*/ 20551 w 59916"/>
                    <a:gd name="connsiteY9" fmla="*/ 54601 h 553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9916" h="55331">
                      <a:moveTo>
                        <a:pt x="20551" y="54601"/>
                      </a:moveTo>
                      <a:cubicBezTo>
                        <a:pt x="16816" y="55135"/>
                        <a:pt x="11480" y="55935"/>
                        <a:pt x="7745" y="54601"/>
                      </a:cubicBezTo>
                      <a:cubicBezTo>
                        <a:pt x="6145" y="54068"/>
                        <a:pt x="4544" y="52734"/>
                        <a:pt x="3210" y="51934"/>
                      </a:cubicBezTo>
                      <a:cubicBezTo>
                        <a:pt x="809" y="50333"/>
                        <a:pt x="8" y="51667"/>
                        <a:pt x="8" y="47932"/>
                      </a:cubicBezTo>
                      <a:cubicBezTo>
                        <a:pt x="-258" y="42863"/>
                        <a:pt x="5878" y="37527"/>
                        <a:pt x="9079" y="34059"/>
                      </a:cubicBezTo>
                      <a:cubicBezTo>
                        <a:pt x="16016" y="26589"/>
                        <a:pt x="23753" y="20719"/>
                        <a:pt x="30689" y="13516"/>
                      </a:cubicBezTo>
                      <a:cubicBezTo>
                        <a:pt x="36025" y="7913"/>
                        <a:pt x="42161" y="1244"/>
                        <a:pt x="50165" y="177"/>
                      </a:cubicBezTo>
                      <a:cubicBezTo>
                        <a:pt x="56834" y="-624"/>
                        <a:pt x="57902" y="1244"/>
                        <a:pt x="59236" y="6846"/>
                      </a:cubicBezTo>
                      <a:cubicBezTo>
                        <a:pt x="61903" y="17785"/>
                        <a:pt x="56301" y="22053"/>
                        <a:pt x="49898" y="30057"/>
                      </a:cubicBezTo>
                      <a:cubicBezTo>
                        <a:pt x="42428" y="39128"/>
                        <a:pt x="33090" y="52467"/>
                        <a:pt x="20551" y="546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C3B192E6-C264-2F3C-3BF3-D5AC74B0D832}"/>
                    </a:ext>
                  </a:extLst>
                </p:cNvPr>
                <p:cNvSpPr/>
                <p:nvPr/>
              </p:nvSpPr>
              <p:spPr>
                <a:xfrm>
                  <a:off x="3160794" y="3037194"/>
                  <a:ext cx="30192" cy="20409"/>
                </a:xfrm>
                <a:custGeom>
                  <a:avLst/>
                  <a:gdLst>
                    <a:gd name="connsiteX0" fmla="*/ 5 w 30192"/>
                    <a:gd name="connsiteY0" fmla="*/ 20345 h 20409"/>
                    <a:gd name="connsiteX1" fmla="*/ 538 w 30192"/>
                    <a:gd name="connsiteY1" fmla="*/ 13942 h 20409"/>
                    <a:gd name="connsiteX2" fmla="*/ 4007 w 30192"/>
                    <a:gd name="connsiteY2" fmla="*/ 8606 h 20409"/>
                    <a:gd name="connsiteX3" fmla="*/ 15745 w 30192"/>
                    <a:gd name="connsiteY3" fmla="*/ 1670 h 20409"/>
                    <a:gd name="connsiteX4" fmla="*/ 27484 w 30192"/>
                    <a:gd name="connsiteY4" fmla="*/ 869 h 20409"/>
                    <a:gd name="connsiteX5" fmla="*/ 30152 w 30192"/>
                    <a:gd name="connsiteY5" fmla="*/ 7272 h 20409"/>
                    <a:gd name="connsiteX6" fmla="*/ 25083 w 30192"/>
                    <a:gd name="connsiteY6" fmla="*/ 11808 h 20409"/>
                    <a:gd name="connsiteX7" fmla="*/ 11477 w 30192"/>
                    <a:gd name="connsiteY7" fmla="*/ 17677 h 20409"/>
                    <a:gd name="connsiteX8" fmla="*/ 5 w 30192"/>
                    <a:gd name="connsiteY8" fmla="*/ 20345 h 20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192" h="20409">
                      <a:moveTo>
                        <a:pt x="5" y="20345"/>
                      </a:moveTo>
                      <a:cubicBezTo>
                        <a:pt x="1605" y="17944"/>
                        <a:pt x="5" y="16343"/>
                        <a:pt x="538" y="13942"/>
                      </a:cubicBezTo>
                      <a:cubicBezTo>
                        <a:pt x="1072" y="11808"/>
                        <a:pt x="2406" y="10207"/>
                        <a:pt x="4007" y="8606"/>
                      </a:cubicBezTo>
                      <a:cubicBezTo>
                        <a:pt x="7475" y="4871"/>
                        <a:pt x="10943" y="2737"/>
                        <a:pt x="15745" y="1670"/>
                      </a:cubicBezTo>
                      <a:cubicBezTo>
                        <a:pt x="18947" y="1136"/>
                        <a:pt x="24282" y="-1265"/>
                        <a:pt x="27484" y="869"/>
                      </a:cubicBezTo>
                      <a:cubicBezTo>
                        <a:pt x="29351" y="2203"/>
                        <a:pt x="30419" y="4871"/>
                        <a:pt x="30152" y="7272"/>
                      </a:cubicBezTo>
                      <a:cubicBezTo>
                        <a:pt x="29885" y="10740"/>
                        <a:pt x="28551" y="10474"/>
                        <a:pt x="25083" y="11808"/>
                      </a:cubicBezTo>
                      <a:cubicBezTo>
                        <a:pt x="20547" y="13675"/>
                        <a:pt x="16012" y="15809"/>
                        <a:pt x="11477" y="17677"/>
                      </a:cubicBezTo>
                      <a:cubicBezTo>
                        <a:pt x="10943" y="17944"/>
                        <a:pt x="-262" y="20878"/>
                        <a:pt x="5" y="203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8C1C722E-44FF-0292-8787-E52A6D68A5FE}"/>
                    </a:ext>
                  </a:extLst>
                </p:cNvPr>
                <p:cNvSpPr/>
                <p:nvPr/>
              </p:nvSpPr>
              <p:spPr>
                <a:xfrm>
                  <a:off x="3162326" y="2936058"/>
                  <a:ext cx="51857" cy="89624"/>
                </a:xfrm>
                <a:custGeom>
                  <a:avLst/>
                  <a:gdLst>
                    <a:gd name="connsiteX0" fmla="*/ 3809 w 51857"/>
                    <a:gd name="connsiteY0" fmla="*/ 63854 h 89624"/>
                    <a:gd name="connsiteX1" fmla="*/ 9144 w 51857"/>
                    <a:gd name="connsiteY1" fmla="*/ 48114 h 89624"/>
                    <a:gd name="connsiteX2" fmla="*/ 3008 w 51857"/>
                    <a:gd name="connsiteY2" fmla="*/ 28905 h 89624"/>
                    <a:gd name="connsiteX3" fmla="*/ 17682 w 51857"/>
                    <a:gd name="connsiteY3" fmla="*/ 92 h 89624"/>
                    <a:gd name="connsiteX4" fmla="*/ 38758 w 51857"/>
                    <a:gd name="connsiteY4" fmla="*/ 5694 h 89624"/>
                    <a:gd name="connsiteX5" fmla="*/ 51831 w 51857"/>
                    <a:gd name="connsiteY5" fmla="*/ 18500 h 89624"/>
                    <a:gd name="connsiteX6" fmla="*/ 36624 w 51857"/>
                    <a:gd name="connsiteY6" fmla="*/ 40110 h 89624"/>
                    <a:gd name="connsiteX7" fmla="*/ 31288 w 51857"/>
                    <a:gd name="connsiteY7" fmla="*/ 59852 h 89624"/>
                    <a:gd name="connsiteX8" fmla="*/ 28887 w 51857"/>
                    <a:gd name="connsiteY8" fmla="*/ 85197 h 89624"/>
                    <a:gd name="connsiteX9" fmla="*/ 8077 w 51857"/>
                    <a:gd name="connsiteY9" fmla="*/ 87332 h 89624"/>
                    <a:gd name="connsiteX10" fmla="*/ 3809 w 51857"/>
                    <a:gd name="connsiteY10" fmla="*/ 63854 h 896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1857" h="89624">
                      <a:moveTo>
                        <a:pt x="3809" y="63854"/>
                      </a:moveTo>
                      <a:cubicBezTo>
                        <a:pt x="7810" y="58785"/>
                        <a:pt x="10478" y="54783"/>
                        <a:pt x="9144" y="48114"/>
                      </a:cubicBezTo>
                      <a:cubicBezTo>
                        <a:pt x="7810" y="41444"/>
                        <a:pt x="4075" y="35575"/>
                        <a:pt x="3008" y="28905"/>
                      </a:cubicBezTo>
                      <a:cubicBezTo>
                        <a:pt x="1408" y="18233"/>
                        <a:pt x="2741" y="-1509"/>
                        <a:pt x="17682" y="92"/>
                      </a:cubicBezTo>
                      <a:cubicBezTo>
                        <a:pt x="24618" y="892"/>
                        <a:pt x="32088" y="3560"/>
                        <a:pt x="38758" y="5694"/>
                      </a:cubicBezTo>
                      <a:cubicBezTo>
                        <a:pt x="44894" y="7829"/>
                        <a:pt x="52364" y="11030"/>
                        <a:pt x="51831" y="18500"/>
                      </a:cubicBezTo>
                      <a:cubicBezTo>
                        <a:pt x="51564" y="27571"/>
                        <a:pt x="41959" y="33974"/>
                        <a:pt x="36624" y="40110"/>
                      </a:cubicBezTo>
                      <a:cubicBezTo>
                        <a:pt x="31555" y="45979"/>
                        <a:pt x="31021" y="52382"/>
                        <a:pt x="31288" y="59852"/>
                      </a:cubicBezTo>
                      <a:cubicBezTo>
                        <a:pt x="31821" y="68123"/>
                        <a:pt x="30754" y="76927"/>
                        <a:pt x="28887" y="85197"/>
                      </a:cubicBezTo>
                      <a:cubicBezTo>
                        <a:pt x="22484" y="87865"/>
                        <a:pt x="14480" y="92401"/>
                        <a:pt x="8077" y="87332"/>
                      </a:cubicBezTo>
                      <a:cubicBezTo>
                        <a:pt x="74" y="80662"/>
                        <a:pt x="-3128" y="72658"/>
                        <a:pt x="3809" y="6385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B804DF7B-3693-D67D-906B-226425754D72}"/>
                    </a:ext>
                  </a:extLst>
                </p:cNvPr>
                <p:cNvSpPr/>
                <p:nvPr/>
              </p:nvSpPr>
              <p:spPr>
                <a:xfrm>
                  <a:off x="3205319" y="2815294"/>
                  <a:ext cx="101104" cy="106594"/>
                </a:xfrm>
                <a:custGeom>
                  <a:avLst/>
                  <a:gdLst>
                    <a:gd name="connsiteX0" fmla="*/ 93143 w 101104"/>
                    <a:gd name="connsiteY0" fmla="*/ 0 h 106594"/>
                    <a:gd name="connsiteX1" fmla="*/ 100880 w 101104"/>
                    <a:gd name="connsiteY1" fmla="*/ 13606 h 106594"/>
                    <a:gd name="connsiteX2" fmla="*/ 89408 w 101104"/>
                    <a:gd name="connsiteY2" fmla="*/ 40552 h 106594"/>
                    <a:gd name="connsiteX3" fmla="*/ 75268 w 101104"/>
                    <a:gd name="connsiteY3" fmla="*/ 50423 h 106594"/>
                    <a:gd name="connsiteX4" fmla="*/ 64330 w 101104"/>
                    <a:gd name="connsiteY4" fmla="*/ 54692 h 106594"/>
                    <a:gd name="connsiteX5" fmla="*/ 53125 w 101104"/>
                    <a:gd name="connsiteY5" fmla="*/ 56826 h 106594"/>
                    <a:gd name="connsiteX6" fmla="*/ 36584 w 101104"/>
                    <a:gd name="connsiteY6" fmla="*/ 78703 h 106594"/>
                    <a:gd name="connsiteX7" fmla="*/ 30181 w 101104"/>
                    <a:gd name="connsiteY7" fmla="*/ 90975 h 106594"/>
                    <a:gd name="connsiteX8" fmla="*/ 23778 w 101104"/>
                    <a:gd name="connsiteY8" fmla="*/ 101380 h 106594"/>
                    <a:gd name="connsiteX9" fmla="*/ 5636 w 101104"/>
                    <a:gd name="connsiteY9" fmla="*/ 105382 h 106594"/>
                    <a:gd name="connsiteX10" fmla="*/ 7237 w 101104"/>
                    <a:gd name="connsiteY10" fmla="*/ 92843 h 106594"/>
                    <a:gd name="connsiteX11" fmla="*/ 11239 w 101104"/>
                    <a:gd name="connsiteY11" fmla="*/ 77369 h 106594"/>
                    <a:gd name="connsiteX12" fmla="*/ 6970 w 101104"/>
                    <a:gd name="connsiteY12" fmla="*/ 36817 h 106594"/>
                    <a:gd name="connsiteX13" fmla="*/ 27513 w 101104"/>
                    <a:gd name="connsiteY13" fmla="*/ 26145 h 106594"/>
                    <a:gd name="connsiteX14" fmla="*/ 48856 w 101104"/>
                    <a:gd name="connsiteY14" fmla="*/ 13339 h 106594"/>
                    <a:gd name="connsiteX15" fmla="*/ 68065 w 101104"/>
                    <a:gd name="connsiteY15" fmla="*/ 2134 h 106594"/>
                    <a:gd name="connsiteX16" fmla="*/ 81137 w 101104"/>
                    <a:gd name="connsiteY16" fmla="*/ 1868 h 106594"/>
                    <a:gd name="connsiteX17" fmla="*/ 93143 w 101104"/>
                    <a:gd name="connsiteY17" fmla="*/ 0 h 106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01104" h="106594">
                      <a:moveTo>
                        <a:pt x="93143" y="0"/>
                      </a:moveTo>
                      <a:cubicBezTo>
                        <a:pt x="100613" y="267"/>
                        <a:pt x="101680" y="8270"/>
                        <a:pt x="100880" y="13606"/>
                      </a:cubicBezTo>
                      <a:cubicBezTo>
                        <a:pt x="99279" y="24011"/>
                        <a:pt x="97412" y="33349"/>
                        <a:pt x="89408" y="40552"/>
                      </a:cubicBezTo>
                      <a:cubicBezTo>
                        <a:pt x="85139" y="44287"/>
                        <a:pt x="80337" y="47755"/>
                        <a:pt x="75268" y="50423"/>
                      </a:cubicBezTo>
                      <a:cubicBezTo>
                        <a:pt x="71800" y="52291"/>
                        <a:pt x="68065" y="53625"/>
                        <a:pt x="64330" y="54692"/>
                      </a:cubicBezTo>
                      <a:cubicBezTo>
                        <a:pt x="60862" y="55759"/>
                        <a:pt x="56326" y="55492"/>
                        <a:pt x="53125" y="56826"/>
                      </a:cubicBezTo>
                      <a:cubicBezTo>
                        <a:pt x="45388" y="60028"/>
                        <a:pt x="36050" y="69632"/>
                        <a:pt x="36584" y="78703"/>
                      </a:cubicBezTo>
                      <a:cubicBezTo>
                        <a:pt x="34449" y="82705"/>
                        <a:pt x="32315" y="86706"/>
                        <a:pt x="30181" y="90975"/>
                      </a:cubicBezTo>
                      <a:cubicBezTo>
                        <a:pt x="28313" y="94176"/>
                        <a:pt x="26713" y="98979"/>
                        <a:pt x="23778" y="101380"/>
                      </a:cubicBezTo>
                      <a:cubicBezTo>
                        <a:pt x="20576" y="104048"/>
                        <a:pt x="9371" y="108850"/>
                        <a:pt x="5636" y="105382"/>
                      </a:cubicBezTo>
                      <a:cubicBezTo>
                        <a:pt x="2701" y="102447"/>
                        <a:pt x="5636" y="95510"/>
                        <a:pt x="7237" y="92843"/>
                      </a:cubicBezTo>
                      <a:cubicBezTo>
                        <a:pt x="10172" y="88040"/>
                        <a:pt x="12039" y="82971"/>
                        <a:pt x="11239" y="77369"/>
                      </a:cubicBezTo>
                      <a:cubicBezTo>
                        <a:pt x="-5035" y="73367"/>
                        <a:pt x="-1034" y="46688"/>
                        <a:pt x="6970" y="36817"/>
                      </a:cubicBezTo>
                      <a:cubicBezTo>
                        <a:pt x="12306" y="30147"/>
                        <a:pt x="19242" y="27479"/>
                        <a:pt x="27513" y="26145"/>
                      </a:cubicBezTo>
                      <a:cubicBezTo>
                        <a:pt x="37117" y="24545"/>
                        <a:pt x="43253" y="21610"/>
                        <a:pt x="48856" y="13339"/>
                      </a:cubicBezTo>
                      <a:cubicBezTo>
                        <a:pt x="54192" y="5336"/>
                        <a:pt x="57927" y="2134"/>
                        <a:pt x="68065" y="2134"/>
                      </a:cubicBezTo>
                      <a:cubicBezTo>
                        <a:pt x="72333" y="2134"/>
                        <a:pt x="76869" y="2401"/>
                        <a:pt x="81137" y="1868"/>
                      </a:cubicBezTo>
                      <a:cubicBezTo>
                        <a:pt x="85139" y="1601"/>
                        <a:pt x="89141" y="0"/>
                        <a:pt x="93143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61989F9C-504A-C560-9AD9-52BCA7033E01}"/>
                    </a:ext>
                  </a:extLst>
                </p:cNvPr>
                <p:cNvSpPr/>
                <p:nvPr/>
              </p:nvSpPr>
              <p:spPr>
                <a:xfrm>
                  <a:off x="3612064" y="2705932"/>
                  <a:ext cx="52738" cy="57076"/>
                </a:xfrm>
                <a:custGeom>
                  <a:avLst/>
                  <a:gdLst>
                    <a:gd name="connsiteX0" fmla="*/ 142 w 52738"/>
                    <a:gd name="connsiteY0" fmla="*/ 45066 h 57076"/>
                    <a:gd name="connsiteX1" fmla="*/ 4144 w 52738"/>
                    <a:gd name="connsiteY1" fmla="*/ 30126 h 57076"/>
                    <a:gd name="connsiteX2" fmla="*/ 3610 w 52738"/>
                    <a:gd name="connsiteY2" fmla="*/ 15453 h 57076"/>
                    <a:gd name="connsiteX3" fmla="*/ 18550 w 52738"/>
                    <a:gd name="connsiteY3" fmla="*/ 1313 h 57076"/>
                    <a:gd name="connsiteX4" fmla="*/ 52700 w 52738"/>
                    <a:gd name="connsiteY4" fmla="*/ 10384 h 57076"/>
                    <a:gd name="connsiteX5" fmla="*/ 44963 w 52738"/>
                    <a:gd name="connsiteY5" fmla="*/ 20789 h 57076"/>
                    <a:gd name="connsiteX6" fmla="*/ 27088 w 52738"/>
                    <a:gd name="connsiteY6" fmla="*/ 34662 h 57076"/>
                    <a:gd name="connsiteX7" fmla="*/ 15883 w 52738"/>
                    <a:gd name="connsiteY7" fmla="*/ 42398 h 57076"/>
                    <a:gd name="connsiteX8" fmla="*/ 5478 w 52738"/>
                    <a:gd name="connsiteY8" fmla="*/ 57072 h 57076"/>
                    <a:gd name="connsiteX9" fmla="*/ 142 w 52738"/>
                    <a:gd name="connsiteY9" fmla="*/ 45066 h 57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738" h="57076">
                      <a:moveTo>
                        <a:pt x="142" y="45066"/>
                      </a:moveTo>
                      <a:cubicBezTo>
                        <a:pt x="1209" y="39997"/>
                        <a:pt x="3610" y="35462"/>
                        <a:pt x="4144" y="30126"/>
                      </a:cubicBezTo>
                      <a:cubicBezTo>
                        <a:pt x="4677" y="25324"/>
                        <a:pt x="3610" y="20255"/>
                        <a:pt x="3610" y="15453"/>
                      </a:cubicBezTo>
                      <a:cubicBezTo>
                        <a:pt x="4144" y="4514"/>
                        <a:pt x="8146" y="1313"/>
                        <a:pt x="18550" y="1313"/>
                      </a:cubicBezTo>
                      <a:cubicBezTo>
                        <a:pt x="28155" y="1313"/>
                        <a:pt x="50832" y="-5090"/>
                        <a:pt x="52700" y="10384"/>
                      </a:cubicBezTo>
                      <a:cubicBezTo>
                        <a:pt x="53233" y="15453"/>
                        <a:pt x="48164" y="18121"/>
                        <a:pt x="44963" y="20789"/>
                      </a:cubicBezTo>
                      <a:cubicBezTo>
                        <a:pt x="39093" y="25591"/>
                        <a:pt x="34291" y="31460"/>
                        <a:pt x="27088" y="34662"/>
                      </a:cubicBezTo>
                      <a:cubicBezTo>
                        <a:pt x="22019" y="37063"/>
                        <a:pt x="18817" y="36796"/>
                        <a:pt x="15883" y="42398"/>
                      </a:cubicBezTo>
                      <a:cubicBezTo>
                        <a:pt x="13748" y="46400"/>
                        <a:pt x="11347" y="57339"/>
                        <a:pt x="5478" y="57072"/>
                      </a:cubicBezTo>
                      <a:cubicBezTo>
                        <a:pt x="409" y="56805"/>
                        <a:pt x="-391" y="48535"/>
                        <a:pt x="142" y="4506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DF88AE56-7AB4-08B7-5BBC-5BCDFAC34B12}"/>
                    </a:ext>
                  </a:extLst>
                </p:cNvPr>
                <p:cNvSpPr/>
                <p:nvPr/>
              </p:nvSpPr>
              <p:spPr>
                <a:xfrm>
                  <a:off x="3666569" y="2726587"/>
                  <a:ext cx="28143" cy="26473"/>
                </a:xfrm>
                <a:custGeom>
                  <a:avLst/>
                  <a:gdLst>
                    <a:gd name="connsiteX0" fmla="*/ 7532 w 28143"/>
                    <a:gd name="connsiteY0" fmla="*/ 6536 h 26473"/>
                    <a:gd name="connsiteX1" fmla="*/ 12068 w 28143"/>
                    <a:gd name="connsiteY1" fmla="*/ 667 h 26473"/>
                    <a:gd name="connsiteX2" fmla="*/ 19004 w 28143"/>
                    <a:gd name="connsiteY2" fmla="*/ 133 h 26473"/>
                    <a:gd name="connsiteX3" fmla="*/ 21672 w 28143"/>
                    <a:gd name="connsiteY3" fmla="*/ 23611 h 26473"/>
                    <a:gd name="connsiteX4" fmla="*/ 329 w 28143"/>
                    <a:gd name="connsiteY4" fmla="*/ 14273 h 26473"/>
                    <a:gd name="connsiteX5" fmla="*/ 7532 w 28143"/>
                    <a:gd name="connsiteY5" fmla="*/ 6536 h 26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143" h="26473">
                      <a:moveTo>
                        <a:pt x="7532" y="6536"/>
                      </a:moveTo>
                      <a:cubicBezTo>
                        <a:pt x="9667" y="5202"/>
                        <a:pt x="9667" y="2001"/>
                        <a:pt x="12068" y="667"/>
                      </a:cubicBezTo>
                      <a:cubicBezTo>
                        <a:pt x="14202" y="-400"/>
                        <a:pt x="16603" y="133"/>
                        <a:pt x="19004" y="133"/>
                      </a:cubicBezTo>
                      <a:cubicBezTo>
                        <a:pt x="31810" y="667"/>
                        <a:pt x="29676" y="17475"/>
                        <a:pt x="21672" y="23611"/>
                      </a:cubicBezTo>
                      <a:cubicBezTo>
                        <a:pt x="13135" y="30547"/>
                        <a:pt x="2197" y="23878"/>
                        <a:pt x="329" y="14273"/>
                      </a:cubicBezTo>
                      <a:cubicBezTo>
                        <a:pt x="-1272" y="7603"/>
                        <a:pt x="3264" y="9471"/>
                        <a:pt x="7532" y="653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8C2CD986-9AF7-7FBC-1181-D8948B31B1ED}"/>
                    </a:ext>
                  </a:extLst>
                </p:cNvPr>
                <p:cNvSpPr/>
                <p:nvPr/>
              </p:nvSpPr>
              <p:spPr>
                <a:xfrm>
                  <a:off x="3172242" y="2171589"/>
                  <a:ext cx="66215" cy="52368"/>
                </a:xfrm>
                <a:custGeom>
                  <a:avLst/>
                  <a:gdLst>
                    <a:gd name="connsiteX0" fmla="*/ 1363 w 66215"/>
                    <a:gd name="connsiteY0" fmla="*/ 30891 h 52368"/>
                    <a:gd name="connsiteX1" fmla="*/ 6966 w 66215"/>
                    <a:gd name="connsiteY1" fmla="*/ 14350 h 52368"/>
                    <a:gd name="connsiteX2" fmla="*/ 25374 w 66215"/>
                    <a:gd name="connsiteY2" fmla="*/ 10348 h 52368"/>
                    <a:gd name="connsiteX3" fmla="*/ 41115 w 66215"/>
                    <a:gd name="connsiteY3" fmla="*/ 1011 h 52368"/>
                    <a:gd name="connsiteX4" fmla="*/ 60057 w 66215"/>
                    <a:gd name="connsiteY4" fmla="*/ 1011 h 52368"/>
                    <a:gd name="connsiteX5" fmla="*/ 65926 w 66215"/>
                    <a:gd name="connsiteY5" fmla="*/ 16751 h 52368"/>
                    <a:gd name="connsiteX6" fmla="*/ 44049 w 66215"/>
                    <a:gd name="connsiteY6" fmla="*/ 34893 h 52368"/>
                    <a:gd name="connsiteX7" fmla="*/ 15236 w 66215"/>
                    <a:gd name="connsiteY7" fmla="*/ 51167 h 52368"/>
                    <a:gd name="connsiteX8" fmla="*/ 11768 w 66215"/>
                    <a:gd name="connsiteY8" fmla="*/ 37027 h 52368"/>
                    <a:gd name="connsiteX9" fmla="*/ 1363 w 66215"/>
                    <a:gd name="connsiteY9" fmla="*/ 30891 h 523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6215" h="52368">
                      <a:moveTo>
                        <a:pt x="1363" y="30891"/>
                      </a:moveTo>
                      <a:cubicBezTo>
                        <a:pt x="-1838" y="25555"/>
                        <a:pt x="829" y="16218"/>
                        <a:pt x="6966" y="14350"/>
                      </a:cubicBezTo>
                      <a:cubicBezTo>
                        <a:pt x="13902" y="12216"/>
                        <a:pt x="18971" y="15684"/>
                        <a:pt x="25374" y="10348"/>
                      </a:cubicBezTo>
                      <a:cubicBezTo>
                        <a:pt x="30977" y="5813"/>
                        <a:pt x="33378" y="1277"/>
                        <a:pt x="41115" y="1011"/>
                      </a:cubicBezTo>
                      <a:cubicBezTo>
                        <a:pt x="46184" y="744"/>
                        <a:pt x="55254" y="-1124"/>
                        <a:pt x="60057" y="1011"/>
                      </a:cubicBezTo>
                      <a:cubicBezTo>
                        <a:pt x="65126" y="3412"/>
                        <a:pt x="66993" y="11949"/>
                        <a:pt x="65926" y="16751"/>
                      </a:cubicBezTo>
                      <a:cubicBezTo>
                        <a:pt x="63525" y="27423"/>
                        <a:pt x="51253" y="29290"/>
                        <a:pt x="44049" y="34893"/>
                      </a:cubicBezTo>
                      <a:cubicBezTo>
                        <a:pt x="39781" y="38094"/>
                        <a:pt x="19505" y="57303"/>
                        <a:pt x="15236" y="51167"/>
                      </a:cubicBezTo>
                      <a:cubicBezTo>
                        <a:pt x="12568" y="47165"/>
                        <a:pt x="15770" y="41029"/>
                        <a:pt x="11768" y="37027"/>
                      </a:cubicBezTo>
                      <a:cubicBezTo>
                        <a:pt x="8833" y="34626"/>
                        <a:pt x="3497" y="34626"/>
                        <a:pt x="1363" y="308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81096C47-49D7-C739-9C08-86EC68CAA7CF}"/>
                    </a:ext>
                  </a:extLst>
                </p:cNvPr>
                <p:cNvSpPr/>
                <p:nvPr/>
              </p:nvSpPr>
              <p:spPr>
                <a:xfrm>
                  <a:off x="3237038" y="2246706"/>
                  <a:ext cx="24647" cy="22071"/>
                </a:xfrm>
                <a:custGeom>
                  <a:avLst/>
                  <a:gdLst>
                    <a:gd name="connsiteX0" fmla="*/ 21139 w 24647"/>
                    <a:gd name="connsiteY0" fmla="*/ 21137 h 22071"/>
                    <a:gd name="connsiteX1" fmla="*/ 4064 w 24647"/>
                    <a:gd name="connsiteY1" fmla="*/ 19002 h 22071"/>
                    <a:gd name="connsiteX2" fmla="*/ 596 w 24647"/>
                    <a:gd name="connsiteY2" fmla="*/ 8864 h 22071"/>
                    <a:gd name="connsiteX3" fmla="*/ 21939 w 24647"/>
                    <a:gd name="connsiteY3" fmla="*/ 6197 h 22071"/>
                    <a:gd name="connsiteX4" fmla="*/ 21139 w 24647"/>
                    <a:gd name="connsiteY4" fmla="*/ 21137 h 220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647" h="22071">
                      <a:moveTo>
                        <a:pt x="21139" y="21137"/>
                      </a:moveTo>
                      <a:cubicBezTo>
                        <a:pt x="17404" y="23271"/>
                        <a:pt x="7533" y="21404"/>
                        <a:pt x="4064" y="19002"/>
                      </a:cubicBezTo>
                      <a:cubicBezTo>
                        <a:pt x="62" y="16601"/>
                        <a:pt x="-738" y="13133"/>
                        <a:pt x="596" y="8864"/>
                      </a:cubicBezTo>
                      <a:cubicBezTo>
                        <a:pt x="3798" y="-2607"/>
                        <a:pt x="14736" y="-2341"/>
                        <a:pt x="21939" y="6197"/>
                      </a:cubicBezTo>
                      <a:cubicBezTo>
                        <a:pt x="24874" y="10198"/>
                        <a:pt x="26475" y="18202"/>
                        <a:pt x="21139" y="2113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2886DCE7-CCAB-BAB4-4A4E-476E6EA65B72}"/>
                    </a:ext>
                  </a:extLst>
                </p:cNvPr>
                <p:cNvSpPr/>
                <p:nvPr/>
              </p:nvSpPr>
              <p:spPr>
                <a:xfrm>
                  <a:off x="3225053" y="2167133"/>
                  <a:ext cx="62053" cy="69033"/>
                </a:xfrm>
                <a:custGeom>
                  <a:avLst/>
                  <a:gdLst>
                    <a:gd name="connsiteX0" fmla="*/ 843 w 62053"/>
                    <a:gd name="connsiteY0" fmla="*/ 60158 h 69033"/>
                    <a:gd name="connsiteX1" fmla="*/ 7780 w 62053"/>
                    <a:gd name="connsiteY1" fmla="*/ 45485 h 69033"/>
                    <a:gd name="connsiteX2" fmla="*/ 13115 w 62053"/>
                    <a:gd name="connsiteY2" fmla="*/ 34013 h 69033"/>
                    <a:gd name="connsiteX3" fmla="*/ 35526 w 62053"/>
                    <a:gd name="connsiteY3" fmla="*/ 15871 h 69033"/>
                    <a:gd name="connsiteX4" fmla="*/ 58736 w 62053"/>
                    <a:gd name="connsiteY4" fmla="*/ 397 h 69033"/>
                    <a:gd name="connsiteX5" fmla="*/ 59537 w 62053"/>
                    <a:gd name="connsiteY5" fmla="*/ 21741 h 69033"/>
                    <a:gd name="connsiteX6" fmla="*/ 41128 w 62053"/>
                    <a:gd name="connsiteY6" fmla="*/ 42550 h 69033"/>
                    <a:gd name="connsiteX7" fmla="*/ 24587 w 62053"/>
                    <a:gd name="connsiteY7" fmla="*/ 55623 h 69033"/>
                    <a:gd name="connsiteX8" fmla="*/ 17651 w 62053"/>
                    <a:gd name="connsiteY8" fmla="*/ 66561 h 69033"/>
                    <a:gd name="connsiteX9" fmla="*/ 843 w 62053"/>
                    <a:gd name="connsiteY9" fmla="*/ 60158 h 69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053" h="69033">
                      <a:moveTo>
                        <a:pt x="843" y="60158"/>
                      </a:moveTo>
                      <a:cubicBezTo>
                        <a:pt x="2977" y="54822"/>
                        <a:pt x="6712" y="51087"/>
                        <a:pt x="7780" y="45485"/>
                      </a:cubicBezTo>
                      <a:cubicBezTo>
                        <a:pt x="8847" y="40416"/>
                        <a:pt x="8847" y="37481"/>
                        <a:pt x="13115" y="34013"/>
                      </a:cubicBezTo>
                      <a:cubicBezTo>
                        <a:pt x="20319" y="27610"/>
                        <a:pt x="28589" y="22808"/>
                        <a:pt x="35526" y="15871"/>
                      </a:cubicBezTo>
                      <a:cubicBezTo>
                        <a:pt x="39794" y="11603"/>
                        <a:pt x="51800" y="-2537"/>
                        <a:pt x="58736" y="397"/>
                      </a:cubicBezTo>
                      <a:cubicBezTo>
                        <a:pt x="64872" y="3065"/>
                        <a:pt x="60871" y="17472"/>
                        <a:pt x="59537" y="21741"/>
                      </a:cubicBezTo>
                      <a:cubicBezTo>
                        <a:pt x="56068" y="31345"/>
                        <a:pt x="49399" y="36948"/>
                        <a:pt x="41128" y="42550"/>
                      </a:cubicBezTo>
                      <a:cubicBezTo>
                        <a:pt x="35526" y="46285"/>
                        <a:pt x="28322" y="49753"/>
                        <a:pt x="24587" y="55623"/>
                      </a:cubicBezTo>
                      <a:cubicBezTo>
                        <a:pt x="21919" y="59625"/>
                        <a:pt x="21919" y="63893"/>
                        <a:pt x="17651" y="66561"/>
                      </a:cubicBezTo>
                      <a:cubicBezTo>
                        <a:pt x="11248" y="70029"/>
                        <a:pt x="-3692" y="71363"/>
                        <a:pt x="843" y="601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FC30603E-7CDE-09DC-F079-E5CE579D550A}"/>
                    </a:ext>
                  </a:extLst>
                </p:cNvPr>
                <p:cNvSpPr/>
                <p:nvPr/>
              </p:nvSpPr>
              <p:spPr>
                <a:xfrm>
                  <a:off x="3218632" y="2283509"/>
                  <a:ext cx="39158" cy="54777"/>
                </a:xfrm>
                <a:custGeom>
                  <a:avLst/>
                  <a:gdLst>
                    <a:gd name="connsiteX0" fmla="*/ 1395 w 39158"/>
                    <a:gd name="connsiteY0" fmla="*/ 4610 h 54777"/>
                    <a:gd name="connsiteX1" fmla="*/ 27273 w 39158"/>
                    <a:gd name="connsiteY1" fmla="*/ 11280 h 54777"/>
                    <a:gd name="connsiteX2" fmla="*/ 36344 w 39158"/>
                    <a:gd name="connsiteY2" fmla="*/ 33957 h 54777"/>
                    <a:gd name="connsiteX3" fmla="*/ 36611 w 39158"/>
                    <a:gd name="connsiteY3" fmla="*/ 54233 h 54777"/>
                    <a:gd name="connsiteX4" fmla="*/ 22471 w 39158"/>
                    <a:gd name="connsiteY4" fmla="*/ 47297 h 54777"/>
                    <a:gd name="connsiteX5" fmla="*/ 20070 w 39158"/>
                    <a:gd name="connsiteY5" fmla="*/ 34758 h 54777"/>
                    <a:gd name="connsiteX6" fmla="*/ 19003 w 39158"/>
                    <a:gd name="connsiteY6" fmla="*/ 24886 h 54777"/>
                    <a:gd name="connsiteX7" fmla="*/ 5396 w 39158"/>
                    <a:gd name="connsiteY7" fmla="*/ 19817 h 54777"/>
                    <a:gd name="connsiteX8" fmla="*/ 1395 w 39158"/>
                    <a:gd name="connsiteY8" fmla="*/ 4610 h 54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158" h="54777">
                      <a:moveTo>
                        <a:pt x="1395" y="4610"/>
                      </a:moveTo>
                      <a:cubicBezTo>
                        <a:pt x="6997" y="-6595"/>
                        <a:pt x="21671" y="5411"/>
                        <a:pt x="27273" y="11280"/>
                      </a:cubicBezTo>
                      <a:cubicBezTo>
                        <a:pt x="33409" y="17416"/>
                        <a:pt x="34210" y="25954"/>
                        <a:pt x="36344" y="33957"/>
                      </a:cubicBezTo>
                      <a:cubicBezTo>
                        <a:pt x="37411" y="38226"/>
                        <a:pt x="41947" y="51565"/>
                        <a:pt x="36611" y="54233"/>
                      </a:cubicBezTo>
                      <a:cubicBezTo>
                        <a:pt x="32075" y="56634"/>
                        <a:pt x="24872" y="50498"/>
                        <a:pt x="22471" y="47297"/>
                      </a:cubicBezTo>
                      <a:cubicBezTo>
                        <a:pt x="19536" y="43562"/>
                        <a:pt x="19536" y="39293"/>
                        <a:pt x="20070" y="34758"/>
                      </a:cubicBezTo>
                      <a:cubicBezTo>
                        <a:pt x="20603" y="31556"/>
                        <a:pt x="21671" y="27554"/>
                        <a:pt x="19003" y="24886"/>
                      </a:cubicBezTo>
                      <a:cubicBezTo>
                        <a:pt x="15534" y="21952"/>
                        <a:pt x="9131" y="22485"/>
                        <a:pt x="5396" y="19817"/>
                      </a:cubicBezTo>
                      <a:cubicBezTo>
                        <a:pt x="327" y="15816"/>
                        <a:pt x="-1540" y="10480"/>
                        <a:pt x="1395" y="46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DF398633-ED0A-91DF-4A2A-38DE882489D3}"/>
                    </a:ext>
                  </a:extLst>
                </p:cNvPr>
                <p:cNvSpPr/>
                <p:nvPr/>
              </p:nvSpPr>
              <p:spPr>
                <a:xfrm>
                  <a:off x="3831084" y="2537980"/>
                  <a:ext cx="36016" cy="47756"/>
                </a:xfrm>
                <a:custGeom>
                  <a:avLst/>
                  <a:gdLst>
                    <a:gd name="connsiteX0" fmla="*/ 1223 w 36016"/>
                    <a:gd name="connsiteY0" fmla="*/ 43073 h 47756"/>
                    <a:gd name="connsiteX1" fmla="*/ 14029 w 36016"/>
                    <a:gd name="connsiteY1" fmla="*/ 13726 h 47756"/>
                    <a:gd name="connsiteX2" fmla="*/ 27101 w 36016"/>
                    <a:gd name="connsiteY2" fmla="*/ 120 h 47756"/>
                    <a:gd name="connsiteX3" fmla="*/ 34038 w 36016"/>
                    <a:gd name="connsiteY3" fmla="*/ 23064 h 47756"/>
                    <a:gd name="connsiteX4" fmla="*/ 27368 w 36016"/>
                    <a:gd name="connsiteY4" fmla="*/ 38271 h 47756"/>
                    <a:gd name="connsiteX5" fmla="*/ 19364 w 36016"/>
                    <a:gd name="connsiteY5" fmla="*/ 46808 h 47756"/>
                    <a:gd name="connsiteX6" fmla="*/ 1223 w 36016"/>
                    <a:gd name="connsiteY6" fmla="*/ 43073 h 47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016" h="47756">
                      <a:moveTo>
                        <a:pt x="1223" y="43073"/>
                      </a:moveTo>
                      <a:cubicBezTo>
                        <a:pt x="-3579" y="31067"/>
                        <a:pt x="6825" y="21997"/>
                        <a:pt x="14029" y="13726"/>
                      </a:cubicBezTo>
                      <a:cubicBezTo>
                        <a:pt x="18297" y="8924"/>
                        <a:pt x="18831" y="-1214"/>
                        <a:pt x="27101" y="120"/>
                      </a:cubicBezTo>
                      <a:cubicBezTo>
                        <a:pt x="38840" y="1987"/>
                        <a:pt x="36439" y="14793"/>
                        <a:pt x="34038" y="23064"/>
                      </a:cubicBezTo>
                      <a:cubicBezTo>
                        <a:pt x="32437" y="28400"/>
                        <a:pt x="29769" y="33202"/>
                        <a:pt x="27368" y="38271"/>
                      </a:cubicBezTo>
                      <a:cubicBezTo>
                        <a:pt x="24967" y="43073"/>
                        <a:pt x="24967" y="46274"/>
                        <a:pt x="19364" y="46808"/>
                      </a:cubicBezTo>
                      <a:cubicBezTo>
                        <a:pt x="13762" y="47342"/>
                        <a:pt x="3891" y="50009"/>
                        <a:pt x="1223" y="430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089BF2E2-1F51-829E-1EBF-A244FD5B3F96}"/>
                    </a:ext>
                  </a:extLst>
                </p:cNvPr>
                <p:cNvSpPr/>
                <p:nvPr/>
              </p:nvSpPr>
              <p:spPr>
                <a:xfrm>
                  <a:off x="3808787" y="2426849"/>
                  <a:ext cx="90357" cy="95106"/>
                </a:xfrm>
                <a:custGeom>
                  <a:avLst/>
                  <a:gdLst>
                    <a:gd name="connsiteX0" fmla="*/ 27522 w 90357"/>
                    <a:gd name="connsiteY0" fmla="*/ 89641 h 95106"/>
                    <a:gd name="connsiteX1" fmla="*/ 9114 w 90357"/>
                    <a:gd name="connsiteY1" fmla="*/ 94977 h 95106"/>
                    <a:gd name="connsiteX2" fmla="*/ 43 w 90357"/>
                    <a:gd name="connsiteY2" fmla="*/ 87240 h 95106"/>
                    <a:gd name="connsiteX3" fmla="*/ 15517 w 90357"/>
                    <a:gd name="connsiteY3" fmla="*/ 75768 h 95106"/>
                    <a:gd name="connsiteX4" fmla="*/ 32057 w 90357"/>
                    <a:gd name="connsiteY4" fmla="*/ 64563 h 95106"/>
                    <a:gd name="connsiteX5" fmla="*/ 42195 w 90357"/>
                    <a:gd name="connsiteY5" fmla="*/ 52024 h 95106"/>
                    <a:gd name="connsiteX6" fmla="*/ 62205 w 90357"/>
                    <a:gd name="connsiteY6" fmla="*/ 24811 h 95106"/>
                    <a:gd name="connsiteX7" fmla="*/ 89150 w 90357"/>
                    <a:gd name="connsiteY7" fmla="*/ 0 h 95106"/>
                    <a:gd name="connsiteX8" fmla="*/ 72876 w 90357"/>
                    <a:gd name="connsiteY8" fmla="*/ 31214 h 95106"/>
                    <a:gd name="connsiteX9" fmla="*/ 64339 w 90357"/>
                    <a:gd name="connsiteY9" fmla="*/ 44554 h 95106"/>
                    <a:gd name="connsiteX10" fmla="*/ 60070 w 90357"/>
                    <a:gd name="connsiteY10" fmla="*/ 57893 h 95106"/>
                    <a:gd name="connsiteX11" fmla="*/ 57402 w 90357"/>
                    <a:gd name="connsiteY11" fmla="*/ 74968 h 95106"/>
                    <a:gd name="connsiteX12" fmla="*/ 51533 w 90357"/>
                    <a:gd name="connsiteY12" fmla="*/ 86440 h 95106"/>
                    <a:gd name="connsiteX13" fmla="*/ 27522 w 90357"/>
                    <a:gd name="connsiteY13" fmla="*/ 89641 h 9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0357" h="95106">
                      <a:moveTo>
                        <a:pt x="27522" y="89641"/>
                      </a:moveTo>
                      <a:cubicBezTo>
                        <a:pt x="20852" y="90175"/>
                        <a:pt x="15517" y="93910"/>
                        <a:pt x="9114" y="94977"/>
                      </a:cubicBezTo>
                      <a:cubicBezTo>
                        <a:pt x="4045" y="95777"/>
                        <a:pt x="-491" y="92843"/>
                        <a:pt x="43" y="87240"/>
                      </a:cubicBezTo>
                      <a:cubicBezTo>
                        <a:pt x="576" y="80037"/>
                        <a:pt x="9647" y="77636"/>
                        <a:pt x="15517" y="75768"/>
                      </a:cubicBezTo>
                      <a:cubicBezTo>
                        <a:pt x="22453" y="73367"/>
                        <a:pt x="27789" y="70699"/>
                        <a:pt x="32057" y="64563"/>
                      </a:cubicBezTo>
                      <a:cubicBezTo>
                        <a:pt x="35259" y="60028"/>
                        <a:pt x="38194" y="56026"/>
                        <a:pt x="42195" y="52024"/>
                      </a:cubicBezTo>
                      <a:cubicBezTo>
                        <a:pt x="50466" y="44554"/>
                        <a:pt x="56869" y="34683"/>
                        <a:pt x="62205" y="24811"/>
                      </a:cubicBezTo>
                      <a:cubicBezTo>
                        <a:pt x="68874" y="12539"/>
                        <a:pt x="74210" y="2401"/>
                        <a:pt x="89150" y="0"/>
                      </a:cubicBezTo>
                      <a:cubicBezTo>
                        <a:pt x="94486" y="12272"/>
                        <a:pt x="80880" y="23744"/>
                        <a:pt x="72876" y="31214"/>
                      </a:cubicBezTo>
                      <a:cubicBezTo>
                        <a:pt x="68874" y="34949"/>
                        <a:pt x="66206" y="39218"/>
                        <a:pt x="64339" y="44554"/>
                      </a:cubicBezTo>
                      <a:cubicBezTo>
                        <a:pt x="62738" y="48822"/>
                        <a:pt x="60871" y="53625"/>
                        <a:pt x="60070" y="57893"/>
                      </a:cubicBezTo>
                      <a:cubicBezTo>
                        <a:pt x="59003" y="63496"/>
                        <a:pt x="59804" y="69632"/>
                        <a:pt x="57402" y="74968"/>
                      </a:cubicBezTo>
                      <a:cubicBezTo>
                        <a:pt x="55802" y="78970"/>
                        <a:pt x="53401" y="82705"/>
                        <a:pt x="51533" y="86440"/>
                      </a:cubicBezTo>
                      <a:cubicBezTo>
                        <a:pt x="46731" y="96311"/>
                        <a:pt x="35793" y="89107"/>
                        <a:pt x="27522" y="896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870D7F25-D1C6-A084-39B8-50D854522C77}"/>
                    </a:ext>
                  </a:extLst>
                </p:cNvPr>
                <p:cNvSpPr/>
                <p:nvPr/>
              </p:nvSpPr>
              <p:spPr>
                <a:xfrm>
                  <a:off x="3805832" y="2450216"/>
                  <a:ext cx="55084" cy="30601"/>
                </a:xfrm>
                <a:custGeom>
                  <a:avLst/>
                  <a:gdLst>
                    <a:gd name="connsiteX0" fmla="*/ 13403 w 55084"/>
                    <a:gd name="connsiteY0" fmla="*/ 12117 h 30601"/>
                    <a:gd name="connsiteX1" fmla="*/ 24074 w 55084"/>
                    <a:gd name="connsiteY1" fmla="*/ 10249 h 30601"/>
                    <a:gd name="connsiteX2" fmla="*/ 32611 w 55084"/>
                    <a:gd name="connsiteY2" fmla="*/ 5447 h 30601"/>
                    <a:gd name="connsiteX3" fmla="*/ 53421 w 55084"/>
                    <a:gd name="connsiteY3" fmla="*/ 911 h 30601"/>
                    <a:gd name="connsiteX4" fmla="*/ 39815 w 55084"/>
                    <a:gd name="connsiteY4" fmla="*/ 20387 h 30601"/>
                    <a:gd name="connsiteX5" fmla="*/ 26475 w 55084"/>
                    <a:gd name="connsiteY5" fmla="*/ 23322 h 30601"/>
                    <a:gd name="connsiteX6" fmla="*/ 1130 w 55084"/>
                    <a:gd name="connsiteY6" fmla="*/ 28124 h 30601"/>
                    <a:gd name="connsiteX7" fmla="*/ 13403 w 55084"/>
                    <a:gd name="connsiteY7" fmla="*/ 12117 h 30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084" h="30601">
                      <a:moveTo>
                        <a:pt x="13403" y="12117"/>
                      </a:moveTo>
                      <a:cubicBezTo>
                        <a:pt x="17138" y="11583"/>
                        <a:pt x="20873" y="11850"/>
                        <a:pt x="24074" y="10249"/>
                      </a:cubicBezTo>
                      <a:cubicBezTo>
                        <a:pt x="27009" y="8915"/>
                        <a:pt x="29410" y="6514"/>
                        <a:pt x="32611" y="5447"/>
                      </a:cubicBezTo>
                      <a:cubicBezTo>
                        <a:pt x="36346" y="3846"/>
                        <a:pt x="49953" y="-2290"/>
                        <a:pt x="53421" y="911"/>
                      </a:cubicBezTo>
                      <a:cubicBezTo>
                        <a:pt x="60091" y="7048"/>
                        <a:pt x="44884" y="19320"/>
                        <a:pt x="39815" y="20387"/>
                      </a:cubicBezTo>
                      <a:cubicBezTo>
                        <a:pt x="35279" y="21454"/>
                        <a:pt x="31011" y="21721"/>
                        <a:pt x="26475" y="23322"/>
                      </a:cubicBezTo>
                      <a:cubicBezTo>
                        <a:pt x="21139" y="25456"/>
                        <a:pt x="5399" y="35060"/>
                        <a:pt x="1130" y="28124"/>
                      </a:cubicBezTo>
                      <a:cubicBezTo>
                        <a:pt x="-3405" y="19320"/>
                        <a:pt x="6733" y="13184"/>
                        <a:pt x="13403" y="121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56928B3A-9DA4-9BB8-43A5-B7E7039396AE}"/>
                    </a:ext>
                  </a:extLst>
                </p:cNvPr>
                <p:cNvSpPr/>
                <p:nvPr/>
              </p:nvSpPr>
              <p:spPr>
                <a:xfrm>
                  <a:off x="3241082" y="2945307"/>
                  <a:ext cx="75372" cy="68801"/>
                </a:xfrm>
                <a:custGeom>
                  <a:avLst/>
                  <a:gdLst>
                    <a:gd name="connsiteX0" fmla="*/ 5623 w 75372"/>
                    <a:gd name="connsiteY0" fmla="*/ 24191 h 68801"/>
                    <a:gd name="connsiteX1" fmla="*/ 20 w 75372"/>
                    <a:gd name="connsiteY1" fmla="*/ 15387 h 68801"/>
                    <a:gd name="connsiteX2" fmla="*/ 6156 w 75372"/>
                    <a:gd name="connsiteY2" fmla="*/ 4449 h 68801"/>
                    <a:gd name="connsiteX3" fmla="*/ 25365 w 75372"/>
                    <a:gd name="connsiteY3" fmla="*/ 10318 h 68801"/>
                    <a:gd name="connsiteX4" fmla="*/ 36570 w 75372"/>
                    <a:gd name="connsiteY4" fmla="*/ 30328 h 68801"/>
                    <a:gd name="connsiteX5" fmla="*/ 49643 w 75372"/>
                    <a:gd name="connsiteY5" fmla="*/ 180 h 68801"/>
                    <a:gd name="connsiteX6" fmla="*/ 66984 w 75372"/>
                    <a:gd name="connsiteY6" fmla="*/ 23658 h 68801"/>
                    <a:gd name="connsiteX7" fmla="*/ 70452 w 75372"/>
                    <a:gd name="connsiteY7" fmla="*/ 39665 h 68801"/>
                    <a:gd name="connsiteX8" fmla="*/ 75255 w 75372"/>
                    <a:gd name="connsiteY8" fmla="*/ 57006 h 68801"/>
                    <a:gd name="connsiteX9" fmla="*/ 53912 w 75372"/>
                    <a:gd name="connsiteY9" fmla="*/ 68745 h 68801"/>
                    <a:gd name="connsiteX10" fmla="*/ 35770 w 75372"/>
                    <a:gd name="connsiteY10" fmla="*/ 60475 h 68801"/>
                    <a:gd name="connsiteX11" fmla="*/ 28033 w 75372"/>
                    <a:gd name="connsiteY11" fmla="*/ 54072 h 68801"/>
                    <a:gd name="connsiteX12" fmla="*/ 24832 w 75372"/>
                    <a:gd name="connsiteY12" fmla="*/ 46335 h 68801"/>
                    <a:gd name="connsiteX13" fmla="*/ 12292 w 75372"/>
                    <a:gd name="connsiteY13" fmla="*/ 39398 h 68801"/>
                    <a:gd name="connsiteX14" fmla="*/ 5623 w 75372"/>
                    <a:gd name="connsiteY14" fmla="*/ 24191 h 68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5372" h="68801">
                      <a:moveTo>
                        <a:pt x="5623" y="24191"/>
                      </a:moveTo>
                      <a:cubicBezTo>
                        <a:pt x="3755" y="20990"/>
                        <a:pt x="287" y="19389"/>
                        <a:pt x="20" y="15387"/>
                      </a:cubicBezTo>
                      <a:cubicBezTo>
                        <a:pt x="-247" y="11119"/>
                        <a:pt x="2154" y="6050"/>
                        <a:pt x="6156" y="4449"/>
                      </a:cubicBezTo>
                      <a:cubicBezTo>
                        <a:pt x="13093" y="1248"/>
                        <a:pt x="23498" y="1781"/>
                        <a:pt x="25365" y="10318"/>
                      </a:cubicBezTo>
                      <a:cubicBezTo>
                        <a:pt x="26966" y="18856"/>
                        <a:pt x="26699" y="27393"/>
                        <a:pt x="36570" y="30328"/>
                      </a:cubicBezTo>
                      <a:cubicBezTo>
                        <a:pt x="38705" y="23124"/>
                        <a:pt x="40305" y="1781"/>
                        <a:pt x="49643" y="180"/>
                      </a:cubicBezTo>
                      <a:cubicBezTo>
                        <a:pt x="61648" y="-1954"/>
                        <a:pt x="66451" y="15387"/>
                        <a:pt x="66984" y="23658"/>
                      </a:cubicBezTo>
                      <a:cubicBezTo>
                        <a:pt x="67251" y="29260"/>
                        <a:pt x="68318" y="34329"/>
                        <a:pt x="70452" y="39665"/>
                      </a:cubicBezTo>
                      <a:cubicBezTo>
                        <a:pt x="72587" y="45001"/>
                        <a:pt x="76055" y="50870"/>
                        <a:pt x="75255" y="57006"/>
                      </a:cubicBezTo>
                      <a:cubicBezTo>
                        <a:pt x="73921" y="66077"/>
                        <a:pt x="61915" y="69279"/>
                        <a:pt x="53912" y="68745"/>
                      </a:cubicBezTo>
                      <a:cubicBezTo>
                        <a:pt x="47242" y="68478"/>
                        <a:pt x="41106" y="64210"/>
                        <a:pt x="35770" y="60475"/>
                      </a:cubicBezTo>
                      <a:cubicBezTo>
                        <a:pt x="33102" y="58607"/>
                        <a:pt x="30434" y="56473"/>
                        <a:pt x="28033" y="54072"/>
                      </a:cubicBezTo>
                      <a:cubicBezTo>
                        <a:pt x="25365" y="51404"/>
                        <a:pt x="26432" y="49003"/>
                        <a:pt x="24832" y="46335"/>
                      </a:cubicBezTo>
                      <a:cubicBezTo>
                        <a:pt x="22430" y="42600"/>
                        <a:pt x="15494" y="44201"/>
                        <a:pt x="12292" y="39398"/>
                      </a:cubicBezTo>
                      <a:cubicBezTo>
                        <a:pt x="9091" y="34596"/>
                        <a:pt x="8557" y="28727"/>
                        <a:pt x="5623" y="241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D518D97F-AEE9-778D-828E-3165391D4CDE}"/>
                    </a:ext>
                  </a:extLst>
                </p:cNvPr>
                <p:cNvSpPr/>
                <p:nvPr/>
              </p:nvSpPr>
              <p:spPr>
                <a:xfrm>
                  <a:off x="3274345" y="3035361"/>
                  <a:ext cx="33631" cy="25645"/>
                </a:xfrm>
                <a:custGeom>
                  <a:avLst/>
                  <a:gdLst>
                    <a:gd name="connsiteX0" fmla="*/ 640 w 33631"/>
                    <a:gd name="connsiteY0" fmla="*/ 3502 h 25645"/>
                    <a:gd name="connsiteX1" fmla="*/ 15313 w 33631"/>
                    <a:gd name="connsiteY1" fmla="*/ 301 h 25645"/>
                    <a:gd name="connsiteX2" fmla="*/ 31587 w 33631"/>
                    <a:gd name="connsiteY2" fmla="*/ 4836 h 25645"/>
                    <a:gd name="connsiteX3" fmla="*/ 31054 w 33631"/>
                    <a:gd name="connsiteY3" fmla="*/ 18709 h 25645"/>
                    <a:gd name="connsiteX4" fmla="*/ 14246 w 33631"/>
                    <a:gd name="connsiteY4" fmla="*/ 25646 h 25645"/>
                    <a:gd name="connsiteX5" fmla="*/ 9177 w 33631"/>
                    <a:gd name="connsiteY5" fmla="*/ 22978 h 25645"/>
                    <a:gd name="connsiteX6" fmla="*/ 1173 w 33631"/>
                    <a:gd name="connsiteY6" fmla="*/ 18176 h 25645"/>
                    <a:gd name="connsiteX7" fmla="*/ 640 w 33631"/>
                    <a:gd name="connsiteY7" fmla="*/ 3502 h 25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631" h="25645">
                      <a:moveTo>
                        <a:pt x="640" y="3502"/>
                      </a:moveTo>
                      <a:cubicBezTo>
                        <a:pt x="2507" y="-1033"/>
                        <a:pt x="11311" y="34"/>
                        <a:pt x="15313" y="301"/>
                      </a:cubicBezTo>
                      <a:cubicBezTo>
                        <a:pt x="21449" y="301"/>
                        <a:pt x="27052" y="-766"/>
                        <a:pt x="31587" y="4836"/>
                      </a:cubicBezTo>
                      <a:cubicBezTo>
                        <a:pt x="34522" y="8304"/>
                        <a:pt x="34255" y="14974"/>
                        <a:pt x="31054" y="18709"/>
                      </a:cubicBezTo>
                      <a:cubicBezTo>
                        <a:pt x="28119" y="22444"/>
                        <a:pt x="19048" y="25646"/>
                        <a:pt x="14246" y="25646"/>
                      </a:cubicBezTo>
                      <a:cubicBezTo>
                        <a:pt x="11578" y="25646"/>
                        <a:pt x="11045" y="24845"/>
                        <a:pt x="9177" y="22978"/>
                      </a:cubicBezTo>
                      <a:cubicBezTo>
                        <a:pt x="6509" y="20577"/>
                        <a:pt x="4642" y="19509"/>
                        <a:pt x="1173" y="18176"/>
                      </a:cubicBezTo>
                      <a:cubicBezTo>
                        <a:pt x="2507" y="13106"/>
                        <a:pt x="-1494" y="8038"/>
                        <a:pt x="640" y="35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0ECC4466-4454-196F-974A-B40185F31642}"/>
                    </a:ext>
                  </a:extLst>
                </p:cNvPr>
                <p:cNvSpPr/>
                <p:nvPr/>
              </p:nvSpPr>
              <p:spPr>
                <a:xfrm>
                  <a:off x="3225911" y="3089541"/>
                  <a:ext cx="55812" cy="44870"/>
                </a:xfrm>
                <a:custGeom>
                  <a:avLst/>
                  <a:gdLst>
                    <a:gd name="connsiteX0" fmla="*/ 14124 w 55812"/>
                    <a:gd name="connsiteY0" fmla="*/ 44833 h 44870"/>
                    <a:gd name="connsiteX1" fmla="*/ 2652 w 55812"/>
                    <a:gd name="connsiteY1" fmla="*/ 42699 h 44870"/>
                    <a:gd name="connsiteX2" fmla="*/ 1051 w 55812"/>
                    <a:gd name="connsiteY2" fmla="*/ 30693 h 44870"/>
                    <a:gd name="connsiteX3" fmla="*/ 14925 w 55812"/>
                    <a:gd name="connsiteY3" fmla="*/ 22423 h 44870"/>
                    <a:gd name="connsiteX4" fmla="*/ 28531 w 55812"/>
                    <a:gd name="connsiteY4" fmla="*/ 13085 h 44870"/>
                    <a:gd name="connsiteX5" fmla="*/ 51208 w 55812"/>
                    <a:gd name="connsiteY5" fmla="*/ 279 h 44870"/>
                    <a:gd name="connsiteX6" fmla="*/ 54943 w 55812"/>
                    <a:gd name="connsiteY6" fmla="*/ 12551 h 44870"/>
                    <a:gd name="connsiteX7" fmla="*/ 36001 w 55812"/>
                    <a:gd name="connsiteY7" fmla="*/ 30159 h 44870"/>
                    <a:gd name="connsiteX8" fmla="*/ 24796 w 55812"/>
                    <a:gd name="connsiteY8" fmla="*/ 39497 h 44870"/>
                    <a:gd name="connsiteX9" fmla="*/ 14124 w 55812"/>
                    <a:gd name="connsiteY9" fmla="*/ 44833 h 44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812" h="44870">
                      <a:moveTo>
                        <a:pt x="14124" y="44833"/>
                      </a:moveTo>
                      <a:cubicBezTo>
                        <a:pt x="10656" y="44033"/>
                        <a:pt x="5587" y="44833"/>
                        <a:pt x="2652" y="42699"/>
                      </a:cubicBezTo>
                      <a:cubicBezTo>
                        <a:pt x="-549" y="40297"/>
                        <a:pt x="-549" y="34161"/>
                        <a:pt x="1051" y="30693"/>
                      </a:cubicBezTo>
                      <a:cubicBezTo>
                        <a:pt x="3719" y="25624"/>
                        <a:pt x="10389" y="24557"/>
                        <a:pt x="14925" y="22423"/>
                      </a:cubicBezTo>
                      <a:cubicBezTo>
                        <a:pt x="19993" y="20288"/>
                        <a:pt x="24262" y="16553"/>
                        <a:pt x="28531" y="13085"/>
                      </a:cubicBezTo>
                      <a:cubicBezTo>
                        <a:pt x="33866" y="8816"/>
                        <a:pt x="43204" y="-1855"/>
                        <a:pt x="51208" y="279"/>
                      </a:cubicBezTo>
                      <a:cubicBezTo>
                        <a:pt x="56277" y="1613"/>
                        <a:pt x="56544" y="8283"/>
                        <a:pt x="54943" y="12551"/>
                      </a:cubicBezTo>
                      <a:cubicBezTo>
                        <a:pt x="52275" y="19221"/>
                        <a:pt x="41603" y="25624"/>
                        <a:pt x="36001" y="30159"/>
                      </a:cubicBezTo>
                      <a:cubicBezTo>
                        <a:pt x="32266" y="33094"/>
                        <a:pt x="28797" y="36562"/>
                        <a:pt x="24796" y="39497"/>
                      </a:cubicBezTo>
                      <a:cubicBezTo>
                        <a:pt x="23729" y="40031"/>
                        <a:pt x="15725" y="45366"/>
                        <a:pt x="14124" y="448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6B665C2A-DDA0-D0B5-9042-A4765C3A9547}"/>
                    </a:ext>
                  </a:extLst>
                </p:cNvPr>
                <p:cNvSpPr/>
                <p:nvPr/>
              </p:nvSpPr>
              <p:spPr>
                <a:xfrm>
                  <a:off x="3286986" y="3093387"/>
                  <a:ext cx="62286" cy="63359"/>
                </a:xfrm>
                <a:custGeom>
                  <a:avLst/>
                  <a:gdLst>
                    <a:gd name="connsiteX0" fmla="*/ 16546 w 62286"/>
                    <a:gd name="connsiteY0" fmla="*/ 62330 h 63359"/>
                    <a:gd name="connsiteX1" fmla="*/ 15212 w 62286"/>
                    <a:gd name="connsiteY1" fmla="*/ 62063 h 63359"/>
                    <a:gd name="connsiteX2" fmla="*/ 5 w 62286"/>
                    <a:gd name="connsiteY2" fmla="*/ 51925 h 63359"/>
                    <a:gd name="connsiteX3" fmla="*/ 12544 w 62286"/>
                    <a:gd name="connsiteY3" fmla="*/ 43655 h 63359"/>
                    <a:gd name="connsiteX4" fmla="*/ 9342 w 62286"/>
                    <a:gd name="connsiteY4" fmla="*/ 18043 h 63359"/>
                    <a:gd name="connsiteX5" fmla="*/ 34154 w 62286"/>
                    <a:gd name="connsiteY5" fmla="*/ 5504 h 63359"/>
                    <a:gd name="connsiteX6" fmla="*/ 35488 w 62286"/>
                    <a:gd name="connsiteY6" fmla="*/ 26047 h 63359"/>
                    <a:gd name="connsiteX7" fmla="*/ 50161 w 62286"/>
                    <a:gd name="connsiteY7" fmla="*/ 32183 h 63359"/>
                    <a:gd name="connsiteX8" fmla="*/ 62167 w 62286"/>
                    <a:gd name="connsiteY8" fmla="*/ 44188 h 63359"/>
                    <a:gd name="connsiteX9" fmla="*/ 16546 w 62286"/>
                    <a:gd name="connsiteY9" fmla="*/ 62330 h 63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2286" h="63359">
                      <a:moveTo>
                        <a:pt x="16546" y="62330"/>
                      </a:moveTo>
                      <a:cubicBezTo>
                        <a:pt x="16012" y="62330"/>
                        <a:pt x="15745" y="62063"/>
                        <a:pt x="15212" y="62063"/>
                      </a:cubicBezTo>
                      <a:cubicBezTo>
                        <a:pt x="10676" y="60996"/>
                        <a:pt x="-262" y="58862"/>
                        <a:pt x="5" y="51925"/>
                      </a:cubicBezTo>
                      <a:cubicBezTo>
                        <a:pt x="272" y="45789"/>
                        <a:pt x="8275" y="45256"/>
                        <a:pt x="12544" y="43655"/>
                      </a:cubicBezTo>
                      <a:cubicBezTo>
                        <a:pt x="27484" y="38319"/>
                        <a:pt x="9076" y="27114"/>
                        <a:pt x="9342" y="18043"/>
                      </a:cubicBezTo>
                      <a:cubicBezTo>
                        <a:pt x="9609" y="8439"/>
                        <a:pt x="29352" y="-8903"/>
                        <a:pt x="34154" y="5504"/>
                      </a:cubicBezTo>
                      <a:cubicBezTo>
                        <a:pt x="36555" y="11907"/>
                        <a:pt x="32820" y="19377"/>
                        <a:pt x="35488" y="26047"/>
                      </a:cubicBezTo>
                      <a:cubicBezTo>
                        <a:pt x="38156" y="32717"/>
                        <a:pt x="44559" y="31649"/>
                        <a:pt x="50161" y="32183"/>
                      </a:cubicBezTo>
                      <a:cubicBezTo>
                        <a:pt x="57098" y="32717"/>
                        <a:pt x="61633" y="37252"/>
                        <a:pt x="62167" y="44188"/>
                      </a:cubicBezTo>
                      <a:cubicBezTo>
                        <a:pt x="64568" y="64464"/>
                        <a:pt x="30152" y="64731"/>
                        <a:pt x="16546" y="623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CA89542B-150A-12B4-F417-6A14EFBB12A7}"/>
                    </a:ext>
                  </a:extLst>
                </p:cNvPr>
                <p:cNvSpPr/>
                <p:nvPr/>
              </p:nvSpPr>
              <p:spPr>
                <a:xfrm>
                  <a:off x="3281677" y="3207415"/>
                  <a:ext cx="51576" cy="58476"/>
                </a:xfrm>
                <a:custGeom>
                  <a:avLst/>
                  <a:gdLst>
                    <a:gd name="connsiteX0" fmla="*/ 2112 w 51576"/>
                    <a:gd name="connsiteY0" fmla="*/ 29405 h 58476"/>
                    <a:gd name="connsiteX1" fmla="*/ 2112 w 51576"/>
                    <a:gd name="connsiteY1" fmla="*/ 12331 h 58476"/>
                    <a:gd name="connsiteX2" fmla="*/ 27190 w 51576"/>
                    <a:gd name="connsiteY2" fmla="*/ 4594 h 58476"/>
                    <a:gd name="connsiteX3" fmla="*/ 47466 w 51576"/>
                    <a:gd name="connsiteY3" fmla="*/ 5394 h 58476"/>
                    <a:gd name="connsiteX4" fmla="*/ 39996 w 51576"/>
                    <a:gd name="connsiteY4" fmla="*/ 48881 h 58476"/>
                    <a:gd name="connsiteX5" fmla="*/ 25055 w 51576"/>
                    <a:gd name="connsiteY5" fmla="*/ 58218 h 58476"/>
                    <a:gd name="connsiteX6" fmla="*/ 15718 w 51576"/>
                    <a:gd name="connsiteY6" fmla="*/ 50215 h 58476"/>
                    <a:gd name="connsiteX7" fmla="*/ 11449 w 51576"/>
                    <a:gd name="connsiteY7" fmla="*/ 39010 h 58476"/>
                    <a:gd name="connsiteX8" fmla="*/ 2112 w 51576"/>
                    <a:gd name="connsiteY8" fmla="*/ 29405 h 58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576" h="58476">
                      <a:moveTo>
                        <a:pt x="2112" y="29405"/>
                      </a:moveTo>
                      <a:cubicBezTo>
                        <a:pt x="-1090" y="24336"/>
                        <a:pt x="-290" y="17400"/>
                        <a:pt x="2112" y="12331"/>
                      </a:cubicBezTo>
                      <a:cubicBezTo>
                        <a:pt x="7981" y="-208"/>
                        <a:pt x="17052" y="7262"/>
                        <a:pt x="27190" y="4594"/>
                      </a:cubicBezTo>
                      <a:cubicBezTo>
                        <a:pt x="35727" y="2459"/>
                        <a:pt x="41063" y="-5011"/>
                        <a:pt x="47466" y="5394"/>
                      </a:cubicBezTo>
                      <a:cubicBezTo>
                        <a:pt x="56003" y="19000"/>
                        <a:pt x="50134" y="37942"/>
                        <a:pt x="39996" y="48881"/>
                      </a:cubicBezTo>
                      <a:cubicBezTo>
                        <a:pt x="36261" y="52883"/>
                        <a:pt x="30658" y="56884"/>
                        <a:pt x="25055" y="58218"/>
                      </a:cubicBezTo>
                      <a:cubicBezTo>
                        <a:pt x="18652" y="59552"/>
                        <a:pt x="17319" y="55550"/>
                        <a:pt x="15718" y="50215"/>
                      </a:cubicBezTo>
                      <a:cubicBezTo>
                        <a:pt x="14651" y="46213"/>
                        <a:pt x="13584" y="42478"/>
                        <a:pt x="11449" y="39010"/>
                      </a:cubicBezTo>
                      <a:cubicBezTo>
                        <a:pt x="9048" y="35008"/>
                        <a:pt x="4246" y="32873"/>
                        <a:pt x="2112" y="294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D4D5E060-39E0-B6D4-B1FE-9412AE00B0B1}"/>
                    </a:ext>
                  </a:extLst>
                </p:cNvPr>
                <p:cNvSpPr/>
                <p:nvPr/>
              </p:nvSpPr>
              <p:spPr>
                <a:xfrm>
                  <a:off x="3352544" y="3268475"/>
                  <a:ext cx="31566" cy="34878"/>
                </a:xfrm>
                <a:custGeom>
                  <a:avLst/>
                  <a:gdLst>
                    <a:gd name="connsiteX0" fmla="*/ 3545 w 31566"/>
                    <a:gd name="connsiteY0" fmla="*/ 31041 h 34878"/>
                    <a:gd name="connsiteX1" fmla="*/ 14483 w 31566"/>
                    <a:gd name="connsiteY1" fmla="*/ 34776 h 34878"/>
                    <a:gd name="connsiteX2" fmla="*/ 22220 w 31566"/>
                    <a:gd name="connsiteY2" fmla="*/ 33442 h 34878"/>
                    <a:gd name="connsiteX3" fmla="*/ 31558 w 31566"/>
                    <a:gd name="connsiteY3" fmla="*/ 15033 h 34878"/>
                    <a:gd name="connsiteX4" fmla="*/ 13683 w 31566"/>
                    <a:gd name="connsiteY4" fmla="*/ 360 h 34878"/>
                    <a:gd name="connsiteX5" fmla="*/ 3545 w 31566"/>
                    <a:gd name="connsiteY5" fmla="*/ 31041 h 34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566" h="34878">
                      <a:moveTo>
                        <a:pt x="3545" y="31041"/>
                      </a:moveTo>
                      <a:cubicBezTo>
                        <a:pt x="6479" y="33709"/>
                        <a:pt x="10481" y="35309"/>
                        <a:pt x="14483" y="34776"/>
                      </a:cubicBezTo>
                      <a:cubicBezTo>
                        <a:pt x="16884" y="34242"/>
                        <a:pt x="19819" y="31574"/>
                        <a:pt x="22220" y="33442"/>
                      </a:cubicBezTo>
                      <a:cubicBezTo>
                        <a:pt x="25955" y="28373"/>
                        <a:pt x="31824" y="21703"/>
                        <a:pt x="31558" y="15033"/>
                      </a:cubicBezTo>
                      <a:cubicBezTo>
                        <a:pt x="31291" y="8097"/>
                        <a:pt x="20886" y="-2041"/>
                        <a:pt x="13683" y="360"/>
                      </a:cubicBezTo>
                      <a:cubicBezTo>
                        <a:pt x="3278" y="3295"/>
                        <a:pt x="-4992" y="22504"/>
                        <a:pt x="3545" y="310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706414F0-3681-6CBB-F848-67F11830A0D6}"/>
                    </a:ext>
                  </a:extLst>
                </p:cNvPr>
                <p:cNvSpPr/>
                <p:nvPr/>
              </p:nvSpPr>
              <p:spPr>
                <a:xfrm>
                  <a:off x="3390497" y="3238142"/>
                  <a:ext cx="43269" cy="51712"/>
                </a:xfrm>
                <a:custGeom>
                  <a:avLst/>
                  <a:gdLst>
                    <a:gd name="connsiteX0" fmla="*/ 13880 w 43269"/>
                    <a:gd name="connsiteY0" fmla="*/ 7749 h 51712"/>
                    <a:gd name="connsiteX1" fmla="*/ 24552 w 43269"/>
                    <a:gd name="connsiteY1" fmla="*/ 17354 h 51712"/>
                    <a:gd name="connsiteX2" fmla="*/ 35490 w 43269"/>
                    <a:gd name="connsiteY2" fmla="*/ 26692 h 51712"/>
                    <a:gd name="connsiteX3" fmla="*/ 43227 w 43269"/>
                    <a:gd name="connsiteY3" fmla="*/ 37363 h 51712"/>
                    <a:gd name="connsiteX4" fmla="*/ 18149 w 43269"/>
                    <a:gd name="connsiteY4" fmla="*/ 46967 h 51712"/>
                    <a:gd name="connsiteX5" fmla="*/ 10145 w 43269"/>
                    <a:gd name="connsiteY5" fmla="*/ 28826 h 51712"/>
                    <a:gd name="connsiteX6" fmla="*/ 7 w 43269"/>
                    <a:gd name="connsiteY6" fmla="*/ 7216 h 51712"/>
                    <a:gd name="connsiteX7" fmla="*/ 6677 w 43269"/>
                    <a:gd name="connsiteY7" fmla="*/ 13 h 51712"/>
                    <a:gd name="connsiteX8" fmla="*/ 13880 w 43269"/>
                    <a:gd name="connsiteY8" fmla="*/ 7749 h 51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269" h="51712">
                      <a:moveTo>
                        <a:pt x="13880" y="7749"/>
                      </a:moveTo>
                      <a:cubicBezTo>
                        <a:pt x="17082" y="13085"/>
                        <a:pt x="19216" y="14953"/>
                        <a:pt x="24552" y="17354"/>
                      </a:cubicBezTo>
                      <a:cubicBezTo>
                        <a:pt x="29087" y="19488"/>
                        <a:pt x="31755" y="23223"/>
                        <a:pt x="35490" y="26692"/>
                      </a:cubicBezTo>
                      <a:cubicBezTo>
                        <a:pt x="38958" y="29893"/>
                        <a:pt x="42693" y="32294"/>
                        <a:pt x="43227" y="37363"/>
                      </a:cubicBezTo>
                      <a:cubicBezTo>
                        <a:pt x="44294" y="49635"/>
                        <a:pt x="24819" y="57105"/>
                        <a:pt x="18149" y="46967"/>
                      </a:cubicBezTo>
                      <a:cubicBezTo>
                        <a:pt x="14414" y="41365"/>
                        <a:pt x="12813" y="34962"/>
                        <a:pt x="10145" y="28826"/>
                      </a:cubicBezTo>
                      <a:cubicBezTo>
                        <a:pt x="6944" y="22156"/>
                        <a:pt x="-260" y="14953"/>
                        <a:pt x="7" y="7216"/>
                      </a:cubicBezTo>
                      <a:cubicBezTo>
                        <a:pt x="274" y="3748"/>
                        <a:pt x="2675" y="-254"/>
                        <a:pt x="6677" y="13"/>
                      </a:cubicBezTo>
                      <a:cubicBezTo>
                        <a:pt x="10946" y="279"/>
                        <a:pt x="12013" y="4548"/>
                        <a:pt x="13880" y="774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2910192B-89CE-0264-764A-7679CD979756}"/>
                    </a:ext>
                  </a:extLst>
                </p:cNvPr>
                <p:cNvSpPr/>
                <p:nvPr/>
              </p:nvSpPr>
              <p:spPr>
                <a:xfrm>
                  <a:off x="3329950" y="2782910"/>
                  <a:ext cx="851567" cy="1323149"/>
                </a:xfrm>
                <a:custGeom>
                  <a:avLst/>
                  <a:gdLst>
                    <a:gd name="connsiteX0" fmla="*/ 117914 w 851567"/>
                    <a:gd name="connsiteY0" fmla="*/ 558225 h 1323149"/>
                    <a:gd name="connsiteX1" fmla="*/ 125918 w 851567"/>
                    <a:gd name="connsiteY1" fmla="*/ 543018 h 1323149"/>
                    <a:gd name="connsiteX2" fmla="*/ 133655 w 851567"/>
                    <a:gd name="connsiteY2" fmla="*/ 535015 h 1323149"/>
                    <a:gd name="connsiteX3" fmla="*/ 149129 w 851567"/>
                    <a:gd name="connsiteY3" fmla="*/ 504334 h 1323149"/>
                    <a:gd name="connsiteX4" fmla="*/ 136856 w 851567"/>
                    <a:gd name="connsiteY4" fmla="*/ 471519 h 1323149"/>
                    <a:gd name="connsiteX5" fmla="*/ 132588 w 851567"/>
                    <a:gd name="connsiteY5" fmla="*/ 448575 h 1323149"/>
                    <a:gd name="connsiteX6" fmla="*/ 149129 w 851567"/>
                    <a:gd name="connsiteY6" fmla="*/ 431500 h 1323149"/>
                    <a:gd name="connsiteX7" fmla="*/ 149129 w 851567"/>
                    <a:gd name="connsiteY7" fmla="*/ 413092 h 1323149"/>
                    <a:gd name="connsiteX8" fmla="*/ 133922 w 851567"/>
                    <a:gd name="connsiteY8" fmla="*/ 389615 h 1323149"/>
                    <a:gd name="connsiteX9" fmla="*/ 88568 w 851567"/>
                    <a:gd name="connsiteY9" fmla="*/ 378943 h 1323149"/>
                    <a:gd name="connsiteX10" fmla="*/ 71493 w 851567"/>
                    <a:gd name="connsiteY10" fmla="*/ 422163 h 1323149"/>
                    <a:gd name="connsiteX11" fmla="*/ 48816 w 851567"/>
                    <a:gd name="connsiteY11" fmla="*/ 451243 h 1323149"/>
                    <a:gd name="connsiteX12" fmla="*/ 37611 w 851567"/>
                    <a:gd name="connsiteY12" fmla="*/ 446707 h 1323149"/>
                    <a:gd name="connsiteX13" fmla="*/ 40279 w 851567"/>
                    <a:gd name="connsiteY13" fmla="*/ 430700 h 1323149"/>
                    <a:gd name="connsiteX14" fmla="*/ 22671 w 851567"/>
                    <a:gd name="connsiteY14" fmla="*/ 417094 h 1323149"/>
                    <a:gd name="connsiteX15" fmla="*/ 42413 w 851567"/>
                    <a:gd name="connsiteY15" fmla="*/ 396284 h 1323149"/>
                    <a:gd name="connsiteX16" fmla="*/ 50950 w 851567"/>
                    <a:gd name="connsiteY16" fmla="*/ 384812 h 1323149"/>
                    <a:gd name="connsiteX17" fmla="*/ 65624 w 851567"/>
                    <a:gd name="connsiteY17" fmla="*/ 355999 h 1323149"/>
                    <a:gd name="connsiteX18" fmla="*/ 88301 w 851567"/>
                    <a:gd name="connsiteY18" fmla="*/ 353331 h 1323149"/>
                    <a:gd name="connsiteX19" fmla="*/ 93637 w 851567"/>
                    <a:gd name="connsiteY19" fmla="*/ 332789 h 1323149"/>
                    <a:gd name="connsiteX20" fmla="*/ 82965 w 851567"/>
                    <a:gd name="connsiteY20" fmla="*/ 330921 h 1323149"/>
                    <a:gd name="connsiteX21" fmla="*/ 81364 w 851567"/>
                    <a:gd name="connsiteY21" fmla="*/ 319716 h 1323149"/>
                    <a:gd name="connsiteX22" fmla="*/ 93903 w 851567"/>
                    <a:gd name="connsiteY22" fmla="*/ 299707 h 1323149"/>
                    <a:gd name="connsiteX23" fmla="*/ 64557 w 851567"/>
                    <a:gd name="connsiteY23" fmla="*/ 310645 h 1323149"/>
                    <a:gd name="connsiteX24" fmla="*/ 31742 w 851567"/>
                    <a:gd name="connsiteY24" fmla="*/ 333055 h 1323149"/>
                    <a:gd name="connsiteX25" fmla="*/ 794 w 851567"/>
                    <a:gd name="connsiteY25" fmla="*/ 301841 h 1323149"/>
                    <a:gd name="connsiteX26" fmla="*/ 10398 w 851567"/>
                    <a:gd name="connsiteY26" fmla="*/ 283966 h 1323149"/>
                    <a:gd name="connsiteX27" fmla="*/ 26139 w 851567"/>
                    <a:gd name="connsiteY27" fmla="*/ 265024 h 1323149"/>
                    <a:gd name="connsiteX28" fmla="*/ 48282 w 851567"/>
                    <a:gd name="connsiteY28" fmla="*/ 259955 h 1323149"/>
                    <a:gd name="connsiteX29" fmla="*/ 36811 w 851567"/>
                    <a:gd name="connsiteY29" fmla="*/ 248216 h 1323149"/>
                    <a:gd name="connsiteX30" fmla="*/ 18669 w 851567"/>
                    <a:gd name="connsiteY30" fmla="*/ 245282 h 1323149"/>
                    <a:gd name="connsiteX31" fmla="*/ 20003 w 851567"/>
                    <a:gd name="connsiteY31" fmla="*/ 235677 h 1323149"/>
                    <a:gd name="connsiteX32" fmla="*/ 41346 w 851567"/>
                    <a:gd name="connsiteY32" fmla="*/ 220470 h 1323149"/>
                    <a:gd name="connsiteX33" fmla="*/ 28273 w 851567"/>
                    <a:gd name="connsiteY33" fmla="*/ 219403 h 1323149"/>
                    <a:gd name="connsiteX34" fmla="*/ 16001 w 851567"/>
                    <a:gd name="connsiteY34" fmla="*/ 220204 h 1323149"/>
                    <a:gd name="connsiteX35" fmla="*/ 24005 w 851567"/>
                    <a:gd name="connsiteY35" fmla="*/ 208198 h 1323149"/>
                    <a:gd name="connsiteX36" fmla="*/ 36811 w 851567"/>
                    <a:gd name="connsiteY36" fmla="*/ 202329 h 1323149"/>
                    <a:gd name="connsiteX37" fmla="*/ 28807 w 851567"/>
                    <a:gd name="connsiteY37" fmla="*/ 182320 h 1323149"/>
                    <a:gd name="connsiteX38" fmla="*/ 14934 w 851567"/>
                    <a:gd name="connsiteY38" fmla="*/ 164978 h 1323149"/>
                    <a:gd name="connsiteX39" fmla="*/ 36010 w 851567"/>
                    <a:gd name="connsiteY39" fmla="*/ 158309 h 1323149"/>
                    <a:gd name="connsiteX40" fmla="*/ 31742 w 851567"/>
                    <a:gd name="connsiteY40" fmla="*/ 124960 h 1323149"/>
                    <a:gd name="connsiteX41" fmla="*/ 77629 w 851567"/>
                    <a:gd name="connsiteY41" fmla="*/ 128695 h 1323149"/>
                    <a:gd name="connsiteX42" fmla="*/ 80831 w 851567"/>
                    <a:gd name="connsiteY42" fmla="*/ 113755 h 1323149"/>
                    <a:gd name="connsiteX43" fmla="*/ 70693 w 851567"/>
                    <a:gd name="connsiteY43" fmla="*/ 91611 h 1323149"/>
                    <a:gd name="connsiteX44" fmla="*/ 74695 w 851567"/>
                    <a:gd name="connsiteY44" fmla="*/ 65466 h 1323149"/>
                    <a:gd name="connsiteX45" fmla="*/ 92836 w 851567"/>
                    <a:gd name="connsiteY45" fmla="*/ 59864 h 1323149"/>
                    <a:gd name="connsiteX46" fmla="*/ 102174 w 851567"/>
                    <a:gd name="connsiteY46" fmla="*/ 11308 h 1323149"/>
                    <a:gd name="connsiteX47" fmla="*/ 136323 w 851567"/>
                    <a:gd name="connsiteY47" fmla="*/ 17177 h 1323149"/>
                    <a:gd name="connsiteX48" fmla="*/ 163002 w 851567"/>
                    <a:gd name="connsiteY48" fmla="*/ 24114 h 1323149"/>
                    <a:gd name="connsiteX49" fmla="*/ 205688 w 851567"/>
                    <a:gd name="connsiteY49" fmla="*/ 18778 h 1323149"/>
                    <a:gd name="connsiteX50" fmla="*/ 232900 w 851567"/>
                    <a:gd name="connsiteY50" fmla="*/ 5172 h 1323149"/>
                    <a:gd name="connsiteX51" fmla="*/ 275587 w 851567"/>
                    <a:gd name="connsiteY51" fmla="*/ 636 h 1323149"/>
                    <a:gd name="connsiteX52" fmla="*/ 315605 w 851567"/>
                    <a:gd name="connsiteY52" fmla="*/ 5972 h 1323149"/>
                    <a:gd name="connsiteX53" fmla="*/ 313738 w 851567"/>
                    <a:gd name="connsiteY53" fmla="*/ 35853 h 1323149"/>
                    <a:gd name="connsiteX54" fmla="*/ 262781 w 851567"/>
                    <a:gd name="connsiteY54" fmla="*/ 74537 h 1323149"/>
                    <a:gd name="connsiteX55" fmla="*/ 240104 w 851567"/>
                    <a:gd name="connsiteY55" fmla="*/ 104684 h 1323149"/>
                    <a:gd name="connsiteX56" fmla="*/ 182211 w 851567"/>
                    <a:gd name="connsiteY56" fmla="*/ 114022 h 1323149"/>
                    <a:gd name="connsiteX57" fmla="*/ 200619 w 851567"/>
                    <a:gd name="connsiteY57" fmla="*/ 130829 h 1323149"/>
                    <a:gd name="connsiteX58" fmla="*/ 219828 w 851567"/>
                    <a:gd name="connsiteY58" fmla="*/ 136966 h 1323149"/>
                    <a:gd name="connsiteX59" fmla="*/ 212358 w 851567"/>
                    <a:gd name="connsiteY59" fmla="*/ 145503 h 1323149"/>
                    <a:gd name="connsiteX60" fmla="*/ 193682 w 851567"/>
                    <a:gd name="connsiteY60" fmla="*/ 173782 h 1323149"/>
                    <a:gd name="connsiteX61" fmla="*/ 242238 w 851567"/>
                    <a:gd name="connsiteY61" fmla="*/ 163911 h 1323149"/>
                    <a:gd name="connsiteX62" fmla="*/ 299864 w 851567"/>
                    <a:gd name="connsiteY62" fmla="*/ 150038 h 1323149"/>
                    <a:gd name="connsiteX63" fmla="*/ 357224 w 851567"/>
                    <a:gd name="connsiteY63" fmla="*/ 156174 h 1323149"/>
                    <a:gd name="connsiteX64" fmla="*/ 400177 w 851567"/>
                    <a:gd name="connsiteY64" fmla="*/ 162577 h 1323149"/>
                    <a:gd name="connsiteX65" fmla="*/ 429524 w 851567"/>
                    <a:gd name="connsiteY65" fmla="*/ 163644 h 1323149"/>
                    <a:gd name="connsiteX66" fmla="*/ 452468 w 851567"/>
                    <a:gd name="connsiteY66" fmla="*/ 165512 h 1323149"/>
                    <a:gd name="connsiteX67" fmla="*/ 456736 w 851567"/>
                    <a:gd name="connsiteY67" fmla="*/ 200995 h 1323149"/>
                    <a:gd name="connsiteX68" fmla="*/ 425789 w 851567"/>
                    <a:gd name="connsiteY68" fmla="*/ 255153 h 1323149"/>
                    <a:gd name="connsiteX69" fmla="*/ 395375 w 851567"/>
                    <a:gd name="connsiteY69" fmla="*/ 292503 h 1323149"/>
                    <a:gd name="connsiteX70" fmla="*/ 372431 w 851567"/>
                    <a:gd name="connsiteY70" fmla="*/ 332255 h 1323149"/>
                    <a:gd name="connsiteX71" fmla="*/ 347620 w 851567"/>
                    <a:gd name="connsiteY71" fmla="*/ 342927 h 1323149"/>
                    <a:gd name="connsiteX72" fmla="*/ 332679 w 851567"/>
                    <a:gd name="connsiteY72" fmla="*/ 349863 h 1323149"/>
                    <a:gd name="connsiteX73" fmla="*/ 351088 w 851567"/>
                    <a:gd name="connsiteY73" fmla="*/ 366671 h 1323149"/>
                    <a:gd name="connsiteX74" fmla="*/ 334547 w 851567"/>
                    <a:gd name="connsiteY74" fmla="*/ 380544 h 1323149"/>
                    <a:gd name="connsiteX75" fmla="*/ 302799 w 851567"/>
                    <a:gd name="connsiteY75" fmla="*/ 398152 h 1323149"/>
                    <a:gd name="connsiteX76" fmla="*/ 282790 w 851567"/>
                    <a:gd name="connsiteY76" fmla="*/ 408823 h 1323149"/>
                    <a:gd name="connsiteX77" fmla="*/ 266249 w 851567"/>
                    <a:gd name="connsiteY77" fmla="*/ 418961 h 1323149"/>
                    <a:gd name="connsiteX78" fmla="*/ 301198 w 851567"/>
                    <a:gd name="connsiteY78" fmla="*/ 425898 h 1323149"/>
                    <a:gd name="connsiteX79" fmla="*/ 371897 w 851567"/>
                    <a:gd name="connsiteY79" fmla="*/ 424831 h 1323149"/>
                    <a:gd name="connsiteX80" fmla="*/ 426322 w 851567"/>
                    <a:gd name="connsiteY80" fmla="*/ 450709 h 1323149"/>
                    <a:gd name="connsiteX81" fmla="*/ 465274 w 851567"/>
                    <a:gd name="connsiteY81" fmla="*/ 470452 h 1323149"/>
                    <a:gd name="connsiteX82" fmla="*/ 488751 w 851567"/>
                    <a:gd name="connsiteY82" fmla="*/ 511537 h 1323149"/>
                    <a:gd name="connsiteX83" fmla="*/ 502090 w 851567"/>
                    <a:gd name="connsiteY83" fmla="*/ 546220 h 1323149"/>
                    <a:gd name="connsiteX84" fmla="*/ 507426 w 851567"/>
                    <a:gd name="connsiteY84" fmla="*/ 576634 h 1323149"/>
                    <a:gd name="connsiteX85" fmla="*/ 508493 w 851567"/>
                    <a:gd name="connsiteY85" fmla="*/ 585171 h 1323149"/>
                    <a:gd name="connsiteX86" fmla="*/ 511161 w 851567"/>
                    <a:gd name="connsiteY86" fmla="*/ 586505 h 1323149"/>
                    <a:gd name="connsiteX87" fmla="*/ 514363 w 851567"/>
                    <a:gd name="connsiteY87" fmla="*/ 604913 h 1323149"/>
                    <a:gd name="connsiteX88" fmla="*/ 527969 w 851567"/>
                    <a:gd name="connsiteY88" fmla="*/ 633726 h 1323149"/>
                    <a:gd name="connsiteX89" fmla="*/ 543443 w 851567"/>
                    <a:gd name="connsiteY89" fmla="*/ 643865 h 1323149"/>
                    <a:gd name="connsiteX90" fmla="*/ 565853 w 851567"/>
                    <a:gd name="connsiteY90" fmla="*/ 651068 h 1323149"/>
                    <a:gd name="connsiteX91" fmla="*/ 595467 w 851567"/>
                    <a:gd name="connsiteY91" fmla="*/ 667075 h 1323149"/>
                    <a:gd name="connsiteX92" fmla="*/ 610940 w 851567"/>
                    <a:gd name="connsiteY92" fmla="*/ 673211 h 1323149"/>
                    <a:gd name="connsiteX93" fmla="*/ 621345 w 851567"/>
                    <a:gd name="connsiteY93" fmla="*/ 687084 h 1323149"/>
                    <a:gd name="connsiteX94" fmla="*/ 637886 w 851567"/>
                    <a:gd name="connsiteY94" fmla="*/ 717231 h 1323149"/>
                    <a:gd name="connsiteX95" fmla="*/ 654160 w 851567"/>
                    <a:gd name="connsiteY95" fmla="*/ 735106 h 1323149"/>
                    <a:gd name="connsiteX96" fmla="*/ 662431 w 851567"/>
                    <a:gd name="connsiteY96" fmla="*/ 762052 h 1323149"/>
                    <a:gd name="connsiteX97" fmla="*/ 664298 w 851567"/>
                    <a:gd name="connsiteY97" fmla="*/ 772457 h 1323149"/>
                    <a:gd name="connsiteX98" fmla="*/ 652559 w 851567"/>
                    <a:gd name="connsiteY98" fmla="*/ 776725 h 1323149"/>
                    <a:gd name="connsiteX99" fmla="*/ 625080 w 851567"/>
                    <a:gd name="connsiteY99" fmla="*/ 774858 h 1323149"/>
                    <a:gd name="connsiteX100" fmla="*/ 688576 w 851567"/>
                    <a:gd name="connsiteY100" fmla="*/ 843423 h 1323149"/>
                    <a:gd name="connsiteX101" fmla="*/ 689643 w 851567"/>
                    <a:gd name="connsiteY101" fmla="*/ 883708 h 1323149"/>
                    <a:gd name="connsiteX102" fmla="*/ 689376 w 851567"/>
                    <a:gd name="connsiteY102" fmla="*/ 901049 h 1323149"/>
                    <a:gd name="connsiteX103" fmla="*/ 701382 w 851567"/>
                    <a:gd name="connsiteY103" fmla="*/ 899715 h 1323149"/>
                    <a:gd name="connsiteX104" fmla="*/ 720857 w 851567"/>
                    <a:gd name="connsiteY104" fmla="*/ 894113 h 1323149"/>
                    <a:gd name="connsiteX105" fmla="*/ 763277 w 851567"/>
                    <a:gd name="connsiteY105" fmla="*/ 882641 h 1323149"/>
                    <a:gd name="connsiteX106" fmla="*/ 830508 w 851567"/>
                    <a:gd name="connsiteY106" fmla="*/ 905584 h 1323149"/>
                    <a:gd name="connsiteX107" fmla="*/ 843580 w 851567"/>
                    <a:gd name="connsiteY107" fmla="*/ 985354 h 1323149"/>
                    <a:gd name="connsiteX108" fmla="*/ 793691 w 851567"/>
                    <a:gd name="connsiteY108" fmla="*/ 1040846 h 1323149"/>
                    <a:gd name="connsiteX109" fmla="*/ 751005 w 851567"/>
                    <a:gd name="connsiteY109" fmla="*/ 1072594 h 1323149"/>
                    <a:gd name="connsiteX110" fmla="*/ 733930 w 851567"/>
                    <a:gd name="connsiteY110" fmla="*/ 1112613 h 1323149"/>
                    <a:gd name="connsiteX111" fmla="*/ 774482 w 851567"/>
                    <a:gd name="connsiteY111" fmla="*/ 1120616 h 1323149"/>
                    <a:gd name="connsiteX112" fmla="*/ 817435 w 851567"/>
                    <a:gd name="connsiteY112" fmla="*/ 1130488 h 1323149"/>
                    <a:gd name="connsiteX113" fmla="*/ 804096 w 851567"/>
                    <a:gd name="connsiteY113" fmla="*/ 1159567 h 1323149"/>
                    <a:gd name="connsiteX114" fmla="*/ 755807 w 851567"/>
                    <a:gd name="connsiteY114" fmla="*/ 1194784 h 1323149"/>
                    <a:gd name="connsiteX115" fmla="*/ 718456 w 851567"/>
                    <a:gd name="connsiteY115" fmla="*/ 1211591 h 1323149"/>
                    <a:gd name="connsiteX116" fmla="*/ 686175 w 851567"/>
                    <a:gd name="connsiteY116" fmla="*/ 1207856 h 1323149"/>
                    <a:gd name="connsiteX117" fmla="*/ 614675 w 851567"/>
                    <a:gd name="connsiteY117" fmla="*/ 1205722 h 1323149"/>
                    <a:gd name="connsiteX118" fmla="*/ 555448 w 851567"/>
                    <a:gd name="connsiteY118" fmla="*/ 1205189 h 1323149"/>
                    <a:gd name="connsiteX119" fmla="*/ 491686 w 851567"/>
                    <a:gd name="connsiteY119" fmla="*/ 1193183 h 1323149"/>
                    <a:gd name="connsiteX120" fmla="*/ 444731 w 851567"/>
                    <a:gd name="connsiteY120" fmla="*/ 1220395 h 1323149"/>
                    <a:gd name="connsiteX121" fmla="*/ 385504 w 851567"/>
                    <a:gd name="connsiteY121" fmla="*/ 1232934 h 1323149"/>
                    <a:gd name="connsiteX122" fmla="*/ 359625 w 851567"/>
                    <a:gd name="connsiteY122" fmla="*/ 1224931 h 1323149"/>
                    <a:gd name="connsiteX123" fmla="*/ 323609 w 851567"/>
                    <a:gd name="connsiteY123" fmla="*/ 1213459 h 1323149"/>
                    <a:gd name="connsiteX124" fmla="*/ 285725 w 851567"/>
                    <a:gd name="connsiteY124" fmla="*/ 1224397 h 1323149"/>
                    <a:gd name="connsiteX125" fmla="*/ 271585 w 851567"/>
                    <a:gd name="connsiteY125" fmla="*/ 1263082 h 1323149"/>
                    <a:gd name="connsiteX126" fmla="*/ 244906 w 851567"/>
                    <a:gd name="connsiteY126" fmla="*/ 1284691 h 1323149"/>
                    <a:gd name="connsiteX127" fmla="*/ 215559 w 851567"/>
                    <a:gd name="connsiteY127" fmla="*/ 1284691 h 1323149"/>
                    <a:gd name="connsiteX128" fmla="*/ 195283 w 851567"/>
                    <a:gd name="connsiteY128" fmla="*/ 1259613 h 1323149"/>
                    <a:gd name="connsiteX129" fmla="*/ 169938 w 851567"/>
                    <a:gd name="connsiteY129" fmla="*/ 1272953 h 1323149"/>
                    <a:gd name="connsiteX130" fmla="*/ 138991 w 851567"/>
                    <a:gd name="connsiteY130" fmla="*/ 1287093 h 1323149"/>
                    <a:gd name="connsiteX131" fmla="*/ 115780 w 851567"/>
                    <a:gd name="connsiteY131" fmla="*/ 1291361 h 1323149"/>
                    <a:gd name="connsiteX132" fmla="*/ 97105 w 851567"/>
                    <a:gd name="connsiteY132" fmla="*/ 1312704 h 1323149"/>
                    <a:gd name="connsiteX133" fmla="*/ 78430 w 851567"/>
                    <a:gd name="connsiteY133" fmla="*/ 1323109 h 1323149"/>
                    <a:gd name="connsiteX134" fmla="*/ 50150 w 851567"/>
                    <a:gd name="connsiteY134" fmla="*/ 1315372 h 1323149"/>
                    <a:gd name="connsiteX135" fmla="*/ 33342 w 851567"/>
                    <a:gd name="connsiteY135" fmla="*/ 1306835 h 1323149"/>
                    <a:gd name="connsiteX136" fmla="*/ 55219 w 851567"/>
                    <a:gd name="connsiteY136" fmla="*/ 1292695 h 1323149"/>
                    <a:gd name="connsiteX137" fmla="*/ 86700 w 851567"/>
                    <a:gd name="connsiteY137" fmla="*/ 1268684 h 1323149"/>
                    <a:gd name="connsiteX138" fmla="*/ 103775 w 851567"/>
                    <a:gd name="connsiteY138" fmla="*/ 1247875 h 1323149"/>
                    <a:gd name="connsiteX139" fmla="*/ 150196 w 851567"/>
                    <a:gd name="connsiteY139" fmla="*/ 1227065 h 1323149"/>
                    <a:gd name="connsiteX140" fmla="*/ 174474 w 851567"/>
                    <a:gd name="connsiteY140" fmla="*/ 1169705 h 1323149"/>
                    <a:gd name="connsiteX141" fmla="*/ 197151 w 851567"/>
                    <a:gd name="connsiteY141" fmla="*/ 1159567 h 1323149"/>
                    <a:gd name="connsiteX142" fmla="*/ 227831 w 851567"/>
                    <a:gd name="connsiteY142" fmla="*/ 1148896 h 1323149"/>
                    <a:gd name="connsiteX143" fmla="*/ 288393 w 851567"/>
                    <a:gd name="connsiteY143" fmla="*/ 1158233 h 1323149"/>
                    <a:gd name="connsiteX144" fmla="*/ 340950 w 851567"/>
                    <a:gd name="connsiteY144" fmla="*/ 1132622 h 1323149"/>
                    <a:gd name="connsiteX145" fmla="*/ 375632 w 851567"/>
                    <a:gd name="connsiteY145" fmla="*/ 1082732 h 1323149"/>
                    <a:gd name="connsiteX146" fmla="*/ 327877 w 851567"/>
                    <a:gd name="connsiteY146" fmla="*/ 1097139 h 1323149"/>
                    <a:gd name="connsiteX147" fmla="*/ 270251 w 851567"/>
                    <a:gd name="connsiteY147" fmla="*/ 1107277 h 1323149"/>
                    <a:gd name="connsiteX148" fmla="*/ 248908 w 851567"/>
                    <a:gd name="connsiteY148" fmla="*/ 1104876 h 1323149"/>
                    <a:gd name="connsiteX149" fmla="*/ 235835 w 851567"/>
                    <a:gd name="connsiteY149" fmla="*/ 1098473 h 1323149"/>
                    <a:gd name="connsiteX150" fmla="*/ 222229 w 851567"/>
                    <a:gd name="connsiteY150" fmla="*/ 1089669 h 1323149"/>
                    <a:gd name="connsiteX151" fmla="*/ 207022 w 851567"/>
                    <a:gd name="connsiteY151" fmla="*/ 1089402 h 1323149"/>
                    <a:gd name="connsiteX152" fmla="*/ 192082 w 851567"/>
                    <a:gd name="connsiteY152" fmla="*/ 1085934 h 1323149"/>
                    <a:gd name="connsiteX153" fmla="*/ 192615 w 851567"/>
                    <a:gd name="connsiteY153" fmla="*/ 1066725 h 1323149"/>
                    <a:gd name="connsiteX154" fmla="*/ 155798 w 851567"/>
                    <a:gd name="connsiteY154" fmla="*/ 1063524 h 1323149"/>
                    <a:gd name="connsiteX155" fmla="*/ 127252 w 851567"/>
                    <a:gd name="connsiteY155" fmla="*/ 1074995 h 1323149"/>
                    <a:gd name="connsiteX156" fmla="*/ 93637 w 851567"/>
                    <a:gd name="connsiteY156" fmla="*/ 1078731 h 1323149"/>
                    <a:gd name="connsiteX157" fmla="*/ 80564 w 851567"/>
                    <a:gd name="connsiteY157" fmla="*/ 1046716 h 1323149"/>
                    <a:gd name="connsiteX158" fmla="*/ 98972 w 851567"/>
                    <a:gd name="connsiteY158" fmla="*/ 1026707 h 1323149"/>
                    <a:gd name="connsiteX159" fmla="*/ 134455 w 851567"/>
                    <a:gd name="connsiteY159" fmla="*/ 1016835 h 1323149"/>
                    <a:gd name="connsiteX160" fmla="*/ 201953 w 851567"/>
                    <a:gd name="connsiteY160" fmla="*/ 987489 h 1323149"/>
                    <a:gd name="connsiteX161" fmla="*/ 222229 w 851567"/>
                    <a:gd name="connsiteY161" fmla="*/ 963478 h 1323149"/>
                    <a:gd name="connsiteX162" fmla="*/ 226764 w 851567"/>
                    <a:gd name="connsiteY162" fmla="*/ 928261 h 1323149"/>
                    <a:gd name="connsiteX163" fmla="*/ 207289 w 851567"/>
                    <a:gd name="connsiteY163" fmla="*/ 897047 h 1323149"/>
                    <a:gd name="connsiteX164" fmla="*/ 164069 w 851567"/>
                    <a:gd name="connsiteY164" fmla="*/ 899982 h 1323149"/>
                    <a:gd name="connsiteX165" fmla="*/ 142726 w 851567"/>
                    <a:gd name="connsiteY165" fmla="*/ 898381 h 1323149"/>
                    <a:gd name="connsiteX166" fmla="*/ 167270 w 851567"/>
                    <a:gd name="connsiteY166" fmla="*/ 877838 h 1323149"/>
                    <a:gd name="connsiteX167" fmla="*/ 177408 w 851567"/>
                    <a:gd name="connsiteY167" fmla="*/ 867434 h 1323149"/>
                    <a:gd name="connsiteX168" fmla="*/ 170739 w 851567"/>
                    <a:gd name="connsiteY168" fmla="*/ 854094 h 1323149"/>
                    <a:gd name="connsiteX169" fmla="*/ 164869 w 851567"/>
                    <a:gd name="connsiteY169" fmla="*/ 820746 h 1323149"/>
                    <a:gd name="connsiteX170" fmla="*/ 203020 w 851567"/>
                    <a:gd name="connsiteY170" fmla="*/ 831150 h 1323149"/>
                    <a:gd name="connsiteX171" fmla="*/ 238236 w 851567"/>
                    <a:gd name="connsiteY171" fmla="*/ 829016 h 1323149"/>
                    <a:gd name="connsiteX172" fmla="*/ 272919 w 851567"/>
                    <a:gd name="connsiteY172" fmla="*/ 839421 h 1323149"/>
                    <a:gd name="connsiteX173" fmla="*/ 312137 w 851567"/>
                    <a:gd name="connsiteY173" fmla="*/ 837020 h 1323149"/>
                    <a:gd name="connsiteX174" fmla="*/ 346019 w 851567"/>
                    <a:gd name="connsiteY174" fmla="*/ 823680 h 1323149"/>
                    <a:gd name="connsiteX175" fmla="*/ 328411 w 851567"/>
                    <a:gd name="connsiteY175" fmla="*/ 809540 h 1323149"/>
                    <a:gd name="connsiteX176" fmla="*/ 312137 w 851567"/>
                    <a:gd name="connsiteY176" fmla="*/ 796201 h 1323149"/>
                    <a:gd name="connsiteX177" fmla="*/ 320407 w 851567"/>
                    <a:gd name="connsiteY177" fmla="*/ 787931 h 1323149"/>
                    <a:gd name="connsiteX178" fmla="*/ 336948 w 851567"/>
                    <a:gd name="connsiteY178" fmla="*/ 776192 h 1323149"/>
                    <a:gd name="connsiteX179" fmla="*/ 328944 w 851567"/>
                    <a:gd name="connsiteY179" fmla="*/ 733506 h 1323149"/>
                    <a:gd name="connsiteX180" fmla="*/ 335347 w 851567"/>
                    <a:gd name="connsiteY180" fmla="*/ 711896 h 1323149"/>
                    <a:gd name="connsiteX181" fmla="*/ 343618 w 851567"/>
                    <a:gd name="connsiteY181" fmla="*/ 694554 h 1323149"/>
                    <a:gd name="connsiteX182" fmla="*/ 311336 w 851567"/>
                    <a:gd name="connsiteY182" fmla="*/ 695888 h 1323149"/>
                    <a:gd name="connsiteX183" fmla="*/ 297197 w 851567"/>
                    <a:gd name="connsiteY183" fmla="*/ 695888 h 1323149"/>
                    <a:gd name="connsiteX184" fmla="*/ 287859 w 851567"/>
                    <a:gd name="connsiteY184" fmla="*/ 683082 h 1323149"/>
                    <a:gd name="connsiteX185" fmla="*/ 268117 w 851567"/>
                    <a:gd name="connsiteY185" fmla="*/ 655336 h 1323149"/>
                    <a:gd name="connsiteX186" fmla="*/ 272385 w 851567"/>
                    <a:gd name="connsiteY186" fmla="*/ 617186 h 1323149"/>
                    <a:gd name="connsiteX187" fmla="*/ 299864 w 851567"/>
                    <a:gd name="connsiteY187" fmla="*/ 600911 h 1323149"/>
                    <a:gd name="connsiteX188" fmla="*/ 301999 w 851567"/>
                    <a:gd name="connsiteY188" fmla="*/ 575566 h 1323149"/>
                    <a:gd name="connsiteX189" fmla="*/ 257979 w 851567"/>
                    <a:gd name="connsiteY189" fmla="*/ 592641 h 1323149"/>
                    <a:gd name="connsiteX190" fmla="*/ 229699 w 851567"/>
                    <a:gd name="connsiteY190" fmla="*/ 622521 h 1323149"/>
                    <a:gd name="connsiteX191" fmla="*/ 197151 w 851567"/>
                    <a:gd name="connsiteY191" fmla="*/ 606514 h 1323149"/>
                    <a:gd name="connsiteX192" fmla="*/ 182744 w 851567"/>
                    <a:gd name="connsiteY192" fmla="*/ 593175 h 1323149"/>
                    <a:gd name="connsiteX193" fmla="*/ 171005 w 851567"/>
                    <a:gd name="connsiteY193" fmla="*/ 604647 h 1323149"/>
                    <a:gd name="connsiteX194" fmla="*/ 154998 w 851567"/>
                    <a:gd name="connsiteY194" fmla="*/ 631059 h 1323149"/>
                    <a:gd name="connsiteX195" fmla="*/ 135789 w 851567"/>
                    <a:gd name="connsiteY195" fmla="*/ 616652 h 1323149"/>
                    <a:gd name="connsiteX196" fmla="*/ 116047 w 851567"/>
                    <a:gd name="connsiteY196" fmla="*/ 616118 h 1323149"/>
                    <a:gd name="connsiteX197" fmla="*/ 104308 w 851567"/>
                    <a:gd name="connsiteY197" fmla="*/ 581703 h 1323149"/>
                    <a:gd name="connsiteX198" fmla="*/ 117914 w 851567"/>
                    <a:gd name="connsiteY198" fmla="*/ 558225 h 1323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851567" h="1323149">
                      <a:moveTo>
                        <a:pt x="117914" y="558225"/>
                      </a:moveTo>
                      <a:cubicBezTo>
                        <a:pt x="121116" y="553423"/>
                        <a:pt x="122717" y="547821"/>
                        <a:pt x="125918" y="543018"/>
                      </a:cubicBezTo>
                      <a:cubicBezTo>
                        <a:pt x="128052" y="539817"/>
                        <a:pt x="131254" y="537949"/>
                        <a:pt x="133655" y="535015"/>
                      </a:cubicBezTo>
                      <a:cubicBezTo>
                        <a:pt x="141392" y="526744"/>
                        <a:pt x="148328" y="515806"/>
                        <a:pt x="149129" y="504334"/>
                      </a:cubicBezTo>
                      <a:cubicBezTo>
                        <a:pt x="149929" y="491795"/>
                        <a:pt x="142993" y="481657"/>
                        <a:pt x="136856" y="471519"/>
                      </a:cubicBezTo>
                      <a:cubicBezTo>
                        <a:pt x="132588" y="464582"/>
                        <a:pt x="128586" y="456845"/>
                        <a:pt x="132588" y="448575"/>
                      </a:cubicBezTo>
                      <a:cubicBezTo>
                        <a:pt x="136323" y="441372"/>
                        <a:pt x="143793" y="437637"/>
                        <a:pt x="149129" y="431500"/>
                      </a:cubicBezTo>
                      <a:cubicBezTo>
                        <a:pt x="154198" y="425364"/>
                        <a:pt x="152597" y="419495"/>
                        <a:pt x="149129" y="413092"/>
                      </a:cubicBezTo>
                      <a:cubicBezTo>
                        <a:pt x="144593" y="405088"/>
                        <a:pt x="139257" y="397085"/>
                        <a:pt x="133922" y="389615"/>
                      </a:cubicBezTo>
                      <a:cubicBezTo>
                        <a:pt x="123517" y="374674"/>
                        <a:pt x="105109" y="370139"/>
                        <a:pt x="88568" y="378943"/>
                      </a:cubicBezTo>
                      <a:cubicBezTo>
                        <a:pt x="72560" y="387480"/>
                        <a:pt x="73094" y="406422"/>
                        <a:pt x="71493" y="422163"/>
                      </a:cubicBezTo>
                      <a:cubicBezTo>
                        <a:pt x="69892" y="424030"/>
                        <a:pt x="49083" y="451243"/>
                        <a:pt x="48816" y="451243"/>
                      </a:cubicBezTo>
                      <a:cubicBezTo>
                        <a:pt x="44281" y="448575"/>
                        <a:pt x="40012" y="453377"/>
                        <a:pt x="37611" y="446707"/>
                      </a:cubicBezTo>
                      <a:cubicBezTo>
                        <a:pt x="35477" y="440571"/>
                        <a:pt x="37878" y="436036"/>
                        <a:pt x="40279" y="430700"/>
                      </a:cubicBezTo>
                      <a:cubicBezTo>
                        <a:pt x="47749" y="413892"/>
                        <a:pt x="26406" y="426432"/>
                        <a:pt x="22671" y="417094"/>
                      </a:cubicBezTo>
                      <a:cubicBezTo>
                        <a:pt x="18402" y="406422"/>
                        <a:pt x="37344" y="401087"/>
                        <a:pt x="42413" y="396284"/>
                      </a:cubicBezTo>
                      <a:cubicBezTo>
                        <a:pt x="46415" y="392549"/>
                        <a:pt x="49350" y="389348"/>
                        <a:pt x="50950" y="384812"/>
                      </a:cubicBezTo>
                      <a:cubicBezTo>
                        <a:pt x="53618" y="376809"/>
                        <a:pt x="70159" y="365870"/>
                        <a:pt x="65624" y="355999"/>
                      </a:cubicBezTo>
                      <a:cubicBezTo>
                        <a:pt x="73094" y="356266"/>
                        <a:pt x="81898" y="357066"/>
                        <a:pt x="88301" y="353331"/>
                      </a:cubicBezTo>
                      <a:cubicBezTo>
                        <a:pt x="93103" y="350663"/>
                        <a:pt x="102174" y="335456"/>
                        <a:pt x="93637" y="332789"/>
                      </a:cubicBezTo>
                      <a:cubicBezTo>
                        <a:pt x="89902" y="331722"/>
                        <a:pt x="86433" y="333856"/>
                        <a:pt x="82965" y="330921"/>
                      </a:cubicBezTo>
                      <a:cubicBezTo>
                        <a:pt x="80030" y="328253"/>
                        <a:pt x="79497" y="323184"/>
                        <a:pt x="81364" y="319716"/>
                      </a:cubicBezTo>
                      <a:cubicBezTo>
                        <a:pt x="85633" y="311712"/>
                        <a:pt x="95771" y="311179"/>
                        <a:pt x="93903" y="299707"/>
                      </a:cubicBezTo>
                      <a:cubicBezTo>
                        <a:pt x="82431" y="299173"/>
                        <a:pt x="73361" y="303709"/>
                        <a:pt x="64557" y="310645"/>
                      </a:cubicBezTo>
                      <a:cubicBezTo>
                        <a:pt x="54419" y="318649"/>
                        <a:pt x="44814" y="330388"/>
                        <a:pt x="31742" y="333055"/>
                      </a:cubicBezTo>
                      <a:cubicBezTo>
                        <a:pt x="13867" y="336790"/>
                        <a:pt x="4796" y="315981"/>
                        <a:pt x="794" y="301841"/>
                      </a:cubicBezTo>
                      <a:cubicBezTo>
                        <a:pt x="-1874" y="291970"/>
                        <a:pt x="2395" y="288502"/>
                        <a:pt x="10398" y="283966"/>
                      </a:cubicBezTo>
                      <a:cubicBezTo>
                        <a:pt x="18402" y="279431"/>
                        <a:pt x="19202" y="270093"/>
                        <a:pt x="26139" y="265024"/>
                      </a:cubicBezTo>
                      <a:cubicBezTo>
                        <a:pt x="32542" y="260222"/>
                        <a:pt x="42413" y="266091"/>
                        <a:pt x="48282" y="259955"/>
                      </a:cubicBezTo>
                      <a:cubicBezTo>
                        <a:pt x="56820" y="251151"/>
                        <a:pt x="42947" y="248216"/>
                        <a:pt x="36811" y="248216"/>
                      </a:cubicBezTo>
                      <a:cubicBezTo>
                        <a:pt x="31208" y="248216"/>
                        <a:pt x="23471" y="249017"/>
                        <a:pt x="18669" y="245282"/>
                      </a:cubicBezTo>
                      <a:cubicBezTo>
                        <a:pt x="14667" y="242080"/>
                        <a:pt x="16001" y="238078"/>
                        <a:pt x="20003" y="235677"/>
                      </a:cubicBezTo>
                      <a:cubicBezTo>
                        <a:pt x="28007" y="230342"/>
                        <a:pt x="41079" y="233276"/>
                        <a:pt x="41346" y="220470"/>
                      </a:cubicBezTo>
                      <a:cubicBezTo>
                        <a:pt x="37344" y="220470"/>
                        <a:pt x="32809" y="218603"/>
                        <a:pt x="28273" y="219403"/>
                      </a:cubicBezTo>
                      <a:cubicBezTo>
                        <a:pt x="24271" y="219937"/>
                        <a:pt x="20270" y="220737"/>
                        <a:pt x="16001" y="220204"/>
                      </a:cubicBezTo>
                      <a:cubicBezTo>
                        <a:pt x="15467" y="213801"/>
                        <a:pt x="17335" y="209265"/>
                        <a:pt x="24005" y="208198"/>
                      </a:cubicBezTo>
                      <a:cubicBezTo>
                        <a:pt x="28807" y="207398"/>
                        <a:pt x="35477" y="208732"/>
                        <a:pt x="36811" y="202329"/>
                      </a:cubicBezTo>
                      <a:cubicBezTo>
                        <a:pt x="38411" y="195126"/>
                        <a:pt x="31742" y="188189"/>
                        <a:pt x="28807" y="182320"/>
                      </a:cubicBezTo>
                      <a:cubicBezTo>
                        <a:pt x="25872" y="176450"/>
                        <a:pt x="21337" y="167913"/>
                        <a:pt x="14934" y="164978"/>
                      </a:cubicBezTo>
                      <a:cubicBezTo>
                        <a:pt x="17335" y="158309"/>
                        <a:pt x="29874" y="154574"/>
                        <a:pt x="36010" y="158309"/>
                      </a:cubicBezTo>
                      <a:cubicBezTo>
                        <a:pt x="32275" y="151372"/>
                        <a:pt x="17068" y="128695"/>
                        <a:pt x="31742" y="124960"/>
                      </a:cubicBezTo>
                      <a:cubicBezTo>
                        <a:pt x="46415" y="121492"/>
                        <a:pt x="62689" y="129495"/>
                        <a:pt x="77629" y="128695"/>
                      </a:cubicBezTo>
                      <a:cubicBezTo>
                        <a:pt x="89368" y="127895"/>
                        <a:pt x="86700" y="120691"/>
                        <a:pt x="80831" y="113755"/>
                      </a:cubicBezTo>
                      <a:cubicBezTo>
                        <a:pt x="75228" y="106818"/>
                        <a:pt x="70426" y="101216"/>
                        <a:pt x="70693" y="91611"/>
                      </a:cubicBezTo>
                      <a:cubicBezTo>
                        <a:pt x="70960" y="83608"/>
                        <a:pt x="71226" y="72669"/>
                        <a:pt x="74695" y="65466"/>
                      </a:cubicBezTo>
                      <a:cubicBezTo>
                        <a:pt x="78163" y="57996"/>
                        <a:pt x="86166" y="60931"/>
                        <a:pt x="92836" y="59864"/>
                      </a:cubicBezTo>
                      <a:cubicBezTo>
                        <a:pt x="116314" y="56128"/>
                        <a:pt x="79764" y="17177"/>
                        <a:pt x="102174" y="11308"/>
                      </a:cubicBezTo>
                      <a:cubicBezTo>
                        <a:pt x="112845" y="8640"/>
                        <a:pt x="126452" y="13709"/>
                        <a:pt x="136323" y="17177"/>
                      </a:cubicBezTo>
                      <a:cubicBezTo>
                        <a:pt x="145127" y="20379"/>
                        <a:pt x="153664" y="23047"/>
                        <a:pt x="163002" y="24114"/>
                      </a:cubicBezTo>
                      <a:cubicBezTo>
                        <a:pt x="177142" y="25448"/>
                        <a:pt x="192349" y="24381"/>
                        <a:pt x="205688" y="18778"/>
                      </a:cubicBezTo>
                      <a:cubicBezTo>
                        <a:pt x="215026" y="14776"/>
                        <a:pt x="222762" y="7840"/>
                        <a:pt x="232900" y="5172"/>
                      </a:cubicBezTo>
                      <a:cubicBezTo>
                        <a:pt x="246507" y="1704"/>
                        <a:pt x="261447" y="1704"/>
                        <a:pt x="275587" y="636"/>
                      </a:cubicBezTo>
                      <a:cubicBezTo>
                        <a:pt x="288659" y="-164"/>
                        <a:pt x="304133" y="-1498"/>
                        <a:pt x="315605" y="5972"/>
                      </a:cubicBezTo>
                      <a:cubicBezTo>
                        <a:pt x="328678" y="14509"/>
                        <a:pt x="323609" y="27049"/>
                        <a:pt x="313738" y="35853"/>
                      </a:cubicBezTo>
                      <a:cubicBezTo>
                        <a:pt x="297730" y="49992"/>
                        <a:pt x="276921" y="58263"/>
                        <a:pt x="262781" y="74537"/>
                      </a:cubicBezTo>
                      <a:cubicBezTo>
                        <a:pt x="254510" y="83875"/>
                        <a:pt x="252109" y="99615"/>
                        <a:pt x="240104" y="104684"/>
                      </a:cubicBezTo>
                      <a:cubicBezTo>
                        <a:pt x="222229" y="112421"/>
                        <a:pt x="200886" y="108419"/>
                        <a:pt x="182211" y="114022"/>
                      </a:cubicBezTo>
                      <a:cubicBezTo>
                        <a:pt x="162468" y="120158"/>
                        <a:pt x="194750" y="129229"/>
                        <a:pt x="200619" y="130829"/>
                      </a:cubicBezTo>
                      <a:cubicBezTo>
                        <a:pt x="204621" y="131897"/>
                        <a:pt x="217427" y="132964"/>
                        <a:pt x="219828" y="136966"/>
                      </a:cubicBezTo>
                      <a:cubicBezTo>
                        <a:pt x="221962" y="140701"/>
                        <a:pt x="215026" y="143902"/>
                        <a:pt x="212358" y="145503"/>
                      </a:cubicBezTo>
                      <a:cubicBezTo>
                        <a:pt x="206488" y="149505"/>
                        <a:pt x="181677" y="164712"/>
                        <a:pt x="193682" y="173782"/>
                      </a:cubicBezTo>
                      <a:cubicBezTo>
                        <a:pt x="206222" y="183387"/>
                        <a:pt x="230766" y="169247"/>
                        <a:pt x="242238" y="163911"/>
                      </a:cubicBezTo>
                      <a:cubicBezTo>
                        <a:pt x="261180" y="154574"/>
                        <a:pt x="278788" y="149238"/>
                        <a:pt x="299864" y="150038"/>
                      </a:cubicBezTo>
                      <a:cubicBezTo>
                        <a:pt x="319073" y="150572"/>
                        <a:pt x="338282" y="153240"/>
                        <a:pt x="357224" y="156174"/>
                      </a:cubicBezTo>
                      <a:cubicBezTo>
                        <a:pt x="371631" y="158309"/>
                        <a:pt x="385771" y="161510"/>
                        <a:pt x="400177" y="162577"/>
                      </a:cubicBezTo>
                      <a:cubicBezTo>
                        <a:pt x="409782" y="163378"/>
                        <a:pt x="419653" y="163644"/>
                        <a:pt x="429524" y="163644"/>
                      </a:cubicBezTo>
                      <a:cubicBezTo>
                        <a:pt x="436994" y="163644"/>
                        <a:pt x="445531" y="163111"/>
                        <a:pt x="452468" y="165512"/>
                      </a:cubicBezTo>
                      <a:cubicBezTo>
                        <a:pt x="466608" y="170314"/>
                        <a:pt x="459671" y="190857"/>
                        <a:pt x="456736" y="200995"/>
                      </a:cubicBezTo>
                      <a:cubicBezTo>
                        <a:pt x="450867" y="221538"/>
                        <a:pt x="440996" y="239946"/>
                        <a:pt x="425789" y="255153"/>
                      </a:cubicBezTo>
                      <a:cubicBezTo>
                        <a:pt x="414050" y="266892"/>
                        <a:pt x="400977" y="275963"/>
                        <a:pt x="395375" y="292503"/>
                      </a:cubicBezTo>
                      <a:cubicBezTo>
                        <a:pt x="390039" y="308244"/>
                        <a:pt x="387371" y="322651"/>
                        <a:pt x="372431" y="332255"/>
                      </a:cubicBezTo>
                      <a:cubicBezTo>
                        <a:pt x="364694" y="337057"/>
                        <a:pt x="356157" y="339992"/>
                        <a:pt x="347620" y="342927"/>
                      </a:cubicBezTo>
                      <a:cubicBezTo>
                        <a:pt x="344151" y="343994"/>
                        <a:pt x="334280" y="345861"/>
                        <a:pt x="332679" y="349863"/>
                      </a:cubicBezTo>
                      <a:cubicBezTo>
                        <a:pt x="330278" y="356266"/>
                        <a:pt x="348153" y="362402"/>
                        <a:pt x="351088" y="366671"/>
                      </a:cubicBezTo>
                      <a:cubicBezTo>
                        <a:pt x="357224" y="374674"/>
                        <a:pt x="339616" y="378676"/>
                        <a:pt x="334547" y="380544"/>
                      </a:cubicBezTo>
                      <a:cubicBezTo>
                        <a:pt x="323075" y="385079"/>
                        <a:pt x="313471" y="391749"/>
                        <a:pt x="302799" y="398152"/>
                      </a:cubicBezTo>
                      <a:cubicBezTo>
                        <a:pt x="296396" y="402154"/>
                        <a:pt x="289460" y="405355"/>
                        <a:pt x="282790" y="408823"/>
                      </a:cubicBezTo>
                      <a:cubicBezTo>
                        <a:pt x="277721" y="411491"/>
                        <a:pt x="269451" y="414159"/>
                        <a:pt x="266249" y="418961"/>
                      </a:cubicBezTo>
                      <a:cubicBezTo>
                        <a:pt x="259046" y="429366"/>
                        <a:pt x="297463" y="426165"/>
                        <a:pt x="301198" y="425898"/>
                      </a:cubicBezTo>
                      <a:cubicBezTo>
                        <a:pt x="324409" y="424297"/>
                        <a:pt x="348954" y="419495"/>
                        <a:pt x="371897" y="424831"/>
                      </a:cubicBezTo>
                      <a:cubicBezTo>
                        <a:pt x="391640" y="429366"/>
                        <a:pt x="408448" y="441638"/>
                        <a:pt x="426322" y="450709"/>
                      </a:cubicBezTo>
                      <a:cubicBezTo>
                        <a:pt x="438862" y="457112"/>
                        <a:pt x="454602" y="460847"/>
                        <a:pt x="465274" y="470452"/>
                      </a:cubicBezTo>
                      <a:cubicBezTo>
                        <a:pt x="476745" y="480590"/>
                        <a:pt x="482882" y="497931"/>
                        <a:pt x="488751" y="511537"/>
                      </a:cubicBezTo>
                      <a:cubicBezTo>
                        <a:pt x="493553" y="522742"/>
                        <a:pt x="496488" y="535281"/>
                        <a:pt x="502090" y="546220"/>
                      </a:cubicBezTo>
                      <a:cubicBezTo>
                        <a:pt x="507159" y="556091"/>
                        <a:pt x="506626" y="565695"/>
                        <a:pt x="507426" y="576634"/>
                      </a:cubicBezTo>
                      <a:cubicBezTo>
                        <a:pt x="507426" y="576634"/>
                        <a:pt x="507426" y="584370"/>
                        <a:pt x="508493" y="585171"/>
                      </a:cubicBezTo>
                      <a:cubicBezTo>
                        <a:pt x="508760" y="585438"/>
                        <a:pt x="509027" y="580102"/>
                        <a:pt x="511161" y="586505"/>
                      </a:cubicBezTo>
                      <a:cubicBezTo>
                        <a:pt x="513029" y="592107"/>
                        <a:pt x="513562" y="599044"/>
                        <a:pt x="514363" y="604913"/>
                      </a:cubicBezTo>
                      <a:cubicBezTo>
                        <a:pt x="515697" y="615318"/>
                        <a:pt x="519432" y="627057"/>
                        <a:pt x="527969" y="633726"/>
                      </a:cubicBezTo>
                      <a:cubicBezTo>
                        <a:pt x="532504" y="637462"/>
                        <a:pt x="537840" y="642264"/>
                        <a:pt x="543443" y="643865"/>
                      </a:cubicBezTo>
                      <a:cubicBezTo>
                        <a:pt x="550913" y="645999"/>
                        <a:pt x="558650" y="647866"/>
                        <a:pt x="565853" y="651068"/>
                      </a:cubicBezTo>
                      <a:cubicBezTo>
                        <a:pt x="575991" y="655603"/>
                        <a:pt x="584528" y="663073"/>
                        <a:pt x="595467" y="667075"/>
                      </a:cubicBezTo>
                      <a:cubicBezTo>
                        <a:pt x="600802" y="668943"/>
                        <a:pt x="605871" y="670543"/>
                        <a:pt x="610940" y="673211"/>
                      </a:cubicBezTo>
                      <a:cubicBezTo>
                        <a:pt x="617077" y="676413"/>
                        <a:pt x="618677" y="680948"/>
                        <a:pt x="621345" y="687084"/>
                      </a:cubicBezTo>
                      <a:cubicBezTo>
                        <a:pt x="625614" y="696422"/>
                        <a:pt x="629882" y="710562"/>
                        <a:pt x="637886" y="717231"/>
                      </a:cubicBezTo>
                      <a:cubicBezTo>
                        <a:pt x="644556" y="722834"/>
                        <a:pt x="650959" y="726569"/>
                        <a:pt x="654160" y="735106"/>
                      </a:cubicBezTo>
                      <a:cubicBezTo>
                        <a:pt x="657362" y="743910"/>
                        <a:pt x="658696" y="753248"/>
                        <a:pt x="662431" y="762052"/>
                      </a:cubicBezTo>
                      <a:cubicBezTo>
                        <a:pt x="664031" y="765520"/>
                        <a:pt x="666166" y="768722"/>
                        <a:pt x="664298" y="772457"/>
                      </a:cubicBezTo>
                      <a:cubicBezTo>
                        <a:pt x="661897" y="776992"/>
                        <a:pt x="657095" y="776725"/>
                        <a:pt x="652559" y="776725"/>
                      </a:cubicBezTo>
                      <a:cubicBezTo>
                        <a:pt x="643222" y="776459"/>
                        <a:pt x="634418" y="774858"/>
                        <a:pt x="625080" y="774858"/>
                      </a:cubicBezTo>
                      <a:cubicBezTo>
                        <a:pt x="650425" y="792733"/>
                        <a:pt x="678171" y="813009"/>
                        <a:pt x="688576" y="843423"/>
                      </a:cubicBezTo>
                      <a:cubicBezTo>
                        <a:pt x="693111" y="856495"/>
                        <a:pt x="692845" y="870102"/>
                        <a:pt x="689643" y="883708"/>
                      </a:cubicBezTo>
                      <a:cubicBezTo>
                        <a:pt x="688576" y="887976"/>
                        <a:pt x="683240" y="898648"/>
                        <a:pt x="689376" y="901049"/>
                      </a:cubicBezTo>
                      <a:cubicBezTo>
                        <a:pt x="692578" y="902383"/>
                        <a:pt x="698180" y="900249"/>
                        <a:pt x="701382" y="899715"/>
                      </a:cubicBezTo>
                      <a:cubicBezTo>
                        <a:pt x="708052" y="898114"/>
                        <a:pt x="714455" y="896247"/>
                        <a:pt x="720857" y="894113"/>
                      </a:cubicBezTo>
                      <a:cubicBezTo>
                        <a:pt x="734997" y="889844"/>
                        <a:pt x="748870" y="885309"/>
                        <a:pt x="763277" y="882641"/>
                      </a:cubicBezTo>
                      <a:cubicBezTo>
                        <a:pt x="788889" y="878105"/>
                        <a:pt x="812099" y="887710"/>
                        <a:pt x="830508" y="905584"/>
                      </a:cubicBezTo>
                      <a:cubicBezTo>
                        <a:pt x="852918" y="927728"/>
                        <a:pt x="857720" y="957342"/>
                        <a:pt x="843580" y="985354"/>
                      </a:cubicBezTo>
                      <a:cubicBezTo>
                        <a:pt x="832375" y="1007765"/>
                        <a:pt x="813967" y="1026440"/>
                        <a:pt x="793691" y="1040846"/>
                      </a:cubicBezTo>
                      <a:cubicBezTo>
                        <a:pt x="779017" y="1051251"/>
                        <a:pt x="763277" y="1059255"/>
                        <a:pt x="751005" y="1072594"/>
                      </a:cubicBezTo>
                      <a:cubicBezTo>
                        <a:pt x="744068" y="1080064"/>
                        <a:pt x="720857" y="1102742"/>
                        <a:pt x="733930" y="1112613"/>
                      </a:cubicBezTo>
                      <a:cubicBezTo>
                        <a:pt x="744068" y="1120350"/>
                        <a:pt x="762210" y="1119549"/>
                        <a:pt x="774482" y="1120616"/>
                      </a:cubicBezTo>
                      <a:cubicBezTo>
                        <a:pt x="786488" y="1121683"/>
                        <a:pt x="808097" y="1120883"/>
                        <a:pt x="817435" y="1130488"/>
                      </a:cubicBezTo>
                      <a:cubicBezTo>
                        <a:pt x="826506" y="1139825"/>
                        <a:pt x="810499" y="1153698"/>
                        <a:pt x="804096" y="1159567"/>
                      </a:cubicBezTo>
                      <a:cubicBezTo>
                        <a:pt x="789422" y="1172907"/>
                        <a:pt x="772615" y="1184379"/>
                        <a:pt x="755807" y="1194784"/>
                      </a:cubicBezTo>
                      <a:cubicBezTo>
                        <a:pt x="744602" y="1201987"/>
                        <a:pt x="732063" y="1209724"/>
                        <a:pt x="718456" y="1211591"/>
                      </a:cubicBezTo>
                      <a:cubicBezTo>
                        <a:pt x="707518" y="1213192"/>
                        <a:pt x="696846" y="1210257"/>
                        <a:pt x="686175" y="1207856"/>
                      </a:cubicBezTo>
                      <a:cubicBezTo>
                        <a:pt x="661897" y="1202254"/>
                        <a:pt x="638953" y="1199586"/>
                        <a:pt x="614675" y="1205722"/>
                      </a:cubicBezTo>
                      <a:cubicBezTo>
                        <a:pt x="593599" y="1211058"/>
                        <a:pt x="576258" y="1213992"/>
                        <a:pt x="555448" y="1205189"/>
                      </a:cubicBezTo>
                      <a:cubicBezTo>
                        <a:pt x="534105" y="1196384"/>
                        <a:pt x="515163" y="1186513"/>
                        <a:pt x="491686" y="1193183"/>
                      </a:cubicBezTo>
                      <a:cubicBezTo>
                        <a:pt x="473277" y="1198519"/>
                        <a:pt x="461272" y="1212392"/>
                        <a:pt x="444731" y="1220395"/>
                      </a:cubicBezTo>
                      <a:cubicBezTo>
                        <a:pt x="427656" y="1228666"/>
                        <a:pt x="404446" y="1233735"/>
                        <a:pt x="385504" y="1232934"/>
                      </a:cubicBezTo>
                      <a:cubicBezTo>
                        <a:pt x="376166" y="1232401"/>
                        <a:pt x="367896" y="1228932"/>
                        <a:pt x="359625" y="1224931"/>
                      </a:cubicBezTo>
                      <a:cubicBezTo>
                        <a:pt x="348153" y="1219328"/>
                        <a:pt x="336415" y="1214793"/>
                        <a:pt x="323609" y="1213459"/>
                      </a:cubicBezTo>
                      <a:cubicBezTo>
                        <a:pt x="310269" y="1212125"/>
                        <a:pt x="295596" y="1214793"/>
                        <a:pt x="285725" y="1224397"/>
                      </a:cubicBezTo>
                      <a:cubicBezTo>
                        <a:pt x="274786" y="1235069"/>
                        <a:pt x="274520" y="1249209"/>
                        <a:pt x="271585" y="1263082"/>
                      </a:cubicBezTo>
                      <a:cubicBezTo>
                        <a:pt x="268917" y="1276421"/>
                        <a:pt x="256645" y="1280956"/>
                        <a:pt x="244906" y="1284691"/>
                      </a:cubicBezTo>
                      <a:cubicBezTo>
                        <a:pt x="235568" y="1287626"/>
                        <a:pt x="224630" y="1288960"/>
                        <a:pt x="215559" y="1284691"/>
                      </a:cubicBezTo>
                      <a:cubicBezTo>
                        <a:pt x="204621" y="1279889"/>
                        <a:pt x="205154" y="1264949"/>
                        <a:pt x="195283" y="1259613"/>
                      </a:cubicBezTo>
                      <a:cubicBezTo>
                        <a:pt x="185946" y="1254277"/>
                        <a:pt x="177408" y="1269485"/>
                        <a:pt x="169938" y="1272953"/>
                      </a:cubicBezTo>
                      <a:cubicBezTo>
                        <a:pt x="159800" y="1277755"/>
                        <a:pt x="149395" y="1282557"/>
                        <a:pt x="138991" y="1287093"/>
                      </a:cubicBezTo>
                      <a:cubicBezTo>
                        <a:pt x="130720" y="1286292"/>
                        <a:pt x="122983" y="1286559"/>
                        <a:pt x="115780" y="1291361"/>
                      </a:cubicBezTo>
                      <a:cubicBezTo>
                        <a:pt x="107776" y="1296697"/>
                        <a:pt x="102974" y="1305234"/>
                        <a:pt x="97105" y="1312704"/>
                      </a:cubicBezTo>
                      <a:cubicBezTo>
                        <a:pt x="92036" y="1318841"/>
                        <a:pt x="86700" y="1323643"/>
                        <a:pt x="78430" y="1323109"/>
                      </a:cubicBezTo>
                      <a:cubicBezTo>
                        <a:pt x="68825" y="1322576"/>
                        <a:pt x="59221" y="1318307"/>
                        <a:pt x="50150" y="1315372"/>
                      </a:cubicBezTo>
                      <a:cubicBezTo>
                        <a:pt x="46682" y="1314305"/>
                        <a:pt x="33342" y="1311637"/>
                        <a:pt x="33342" y="1306835"/>
                      </a:cubicBezTo>
                      <a:cubicBezTo>
                        <a:pt x="33609" y="1301499"/>
                        <a:pt x="51484" y="1294830"/>
                        <a:pt x="55219" y="1292695"/>
                      </a:cubicBezTo>
                      <a:cubicBezTo>
                        <a:pt x="66691" y="1286025"/>
                        <a:pt x="77896" y="1278555"/>
                        <a:pt x="86700" y="1268684"/>
                      </a:cubicBezTo>
                      <a:cubicBezTo>
                        <a:pt x="92569" y="1262014"/>
                        <a:pt x="96838" y="1253744"/>
                        <a:pt x="103775" y="1247875"/>
                      </a:cubicBezTo>
                      <a:cubicBezTo>
                        <a:pt x="117114" y="1236136"/>
                        <a:pt x="138457" y="1242005"/>
                        <a:pt x="150196" y="1227065"/>
                      </a:cubicBezTo>
                      <a:cubicBezTo>
                        <a:pt x="163268" y="1210791"/>
                        <a:pt x="159000" y="1184379"/>
                        <a:pt x="174474" y="1169705"/>
                      </a:cubicBezTo>
                      <a:cubicBezTo>
                        <a:pt x="180610" y="1164103"/>
                        <a:pt x="189414" y="1162235"/>
                        <a:pt x="197151" y="1159567"/>
                      </a:cubicBezTo>
                      <a:cubicBezTo>
                        <a:pt x="207555" y="1156099"/>
                        <a:pt x="217427" y="1151831"/>
                        <a:pt x="227831" y="1148896"/>
                      </a:cubicBezTo>
                      <a:cubicBezTo>
                        <a:pt x="249975" y="1142760"/>
                        <a:pt x="267049" y="1156099"/>
                        <a:pt x="288393" y="1158233"/>
                      </a:cubicBezTo>
                      <a:cubicBezTo>
                        <a:pt x="310803" y="1160368"/>
                        <a:pt x="328944" y="1151297"/>
                        <a:pt x="340950" y="1132622"/>
                      </a:cubicBezTo>
                      <a:cubicBezTo>
                        <a:pt x="351888" y="1115547"/>
                        <a:pt x="364961" y="1099807"/>
                        <a:pt x="375632" y="1082732"/>
                      </a:cubicBezTo>
                      <a:cubicBezTo>
                        <a:pt x="358825" y="1078997"/>
                        <a:pt x="342284" y="1090469"/>
                        <a:pt x="327877" y="1097139"/>
                      </a:cubicBezTo>
                      <a:cubicBezTo>
                        <a:pt x="309202" y="1105943"/>
                        <a:pt x="290527" y="1107810"/>
                        <a:pt x="270251" y="1107277"/>
                      </a:cubicBezTo>
                      <a:cubicBezTo>
                        <a:pt x="263314" y="1107010"/>
                        <a:pt x="255577" y="1107277"/>
                        <a:pt x="248908" y="1104876"/>
                      </a:cubicBezTo>
                      <a:cubicBezTo>
                        <a:pt x="244372" y="1103275"/>
                        <a:pt x="240104" y="1100340"/>
                        <a:pt x="235835" y="1098473"/>
                      </a:cubicBezTo>
                      <a:cubicBezTo>
                        <a:pt x="230766" y="1096072"/>
                        <a:pt x="226764" y="1092870"/>
                        <a:pt x="222229" y="1089669"/>
                      </a:cubicBezTo>
                      <a:cubicBezTo>
                        <a:pt x="217160" y="1086201"/>
                        <a:pt x="212624" y="1087535"/>
                        <a:pt x="207022" y="1089402"/>
                      </a:cubicBezTo>
                      <a:cubicBezTo>
                        <a:pt x="201153" y="1091003"/>
                        <a:pt x="194750" y="1093137"/>
                        <a:pt x="192082" y="1085934"/>
                      </a:cubicBezTo>
                      <a:cubicBezTo>
                        <a:pt x="189947" y="1080064"/>
                        <a:pt x="191548" y="1072861"/>
                        <a:pt x="192615" y="1066725"/>
                      </a:cubicBezTo>
                      <a:cubicBezTo>
                        <a:pt x="180343" y="1066191"/>
                        <a:pt x="168071" y="1064057"/>
                        <a:pt x="155798" y="1063524"/>
                      </a:cubicBezTo>
                      <a:cubicBezTo>
                        <a:pt x="143526" y="1062990"/>
                        <a:pt x="136590" y="1068326"/>
                        <a:pt x="127252" y="1074995"/>
                      </a:cubicBezTo>
                      <a:cubicBezTo>
                        <a:pt x="117381" y="1082199"/>
                        <a:pt x="104575" y="1085934"/>
                        <a:pt x="93637" y="1078731"/>
                      </a:cubicBezTo>
                      <a:cubicBezTo>
                        <a:pt x="83499" y="1072061"/>
                        <a:pt x="79497" y="1058454"/>
                        <a:pt x="80564" y="1046716"/>
                      </a:cubicBezTo>
                      <a:cubicBezTo>
                        <a:pt x="81631" y="1035511"/>
                        <a:pt x="88568" y="1029908"/>
                        <a:pt x="98972" y="1026707"/>
                      </a:cubicBezTo>
                      <a:cubicBezTo>
                        <a:pt x="110711" y="1022972"/>
                        <a:pt x="122717" y="1020837"/>
                        <a:pt x="134455" y="1016835"/>
                      </a:cubicBezTo>
                      <a:cubicBezTo>
                        <a:pt x="157132" y="1009365"/>
                        <a:pt x="185946" y="1006964"/>
                        <a:pt x="201953" y="987489"/>
                      </a:cubicBezTo>
                      <a:cubicBezTo>
                        <a:pt x="208623" y="979485"/>
                        <a:pt x="216360" y="972015"/>
                        <a:pt x="222229" y="963478"/>
                      </a:cubicBezTo>
                      <a:cubicBezTo>
                        <a:pt x="229432" y="952806"/>
                        <a:pt x="229165" y="940267"/>
                        <a:pt x="226764" y="928261"/>
                      </a:cubicBezTo>
                      <a:cubicBezTo>
                        <a:pt x="224363" y="915989"/>
                        <a:pt x="220095" y="901849"/>
                        <a:pt x="207289" y="897047"/>
                      </a:cubicBezTo>
                      <a:cubicBezTo>
                        <a:pt x="193682" y="891978"/>
                        <a:pt x="177675" y="896780"/>
                        <a:pt x="164069" y="899982"/>
                      </a:cubicBezTo>
                      <a:cubicBezTo>
                        <a:pt x="160067" y="901049"/>
                        <a:pt x="143259" y="906652"/>
                        <a:pt x="142726" y="898381"/>
                      </a:cubicBezTo>
                      <a:cubicBezTo>
                        <a:pt x="142192" y="889577"/>
                        <a:pt x="161668" y="881307"/>
                        <a:pt x="167270" y="877838"/>
                      </a:cubicBezTo>
                      <a:cubicBezTo>
                        <a:pt x="171005" y="875437"/>
                        <a:pt x="176608" y="872503"/>
                        <a:pt x="177408" y="867434"/>
                      </a:cubicBezTo>
                      <a:cubicBezTo>
                        <a:pt x="177942" y="862631"/>
                        <a:pt x="173407" y="857562"/>
                        <a:pt x="170739" y="854094"/>
                      </a:cubicBezTo>
                      <a:cubicBezTo>
                        <a:pt x="165136" y="846357"/>
                        <a:pt x="152330" y="828482"/>
                        <a:pt x="164869" y="820746"/>
                      </a:cubicBezTo>
                      <a:cubicBezTo>
                        <a:pt x="176608" y="813542"/>
                        <a:pt x="192882" y="826615"/>
                        <a:pt x="203020" y="831150"/>
                      </a:cubicBezTo>
                      <a:cubicBezTo>
                        <a:pt x="215826" y="837020"/>
                        <a:pt x="225430" y="831150"/>
                        <a:pt x="238236" y="829016"/>
                      </a:cubicBezTo>
                      <a:cubicBezTo>
                        <a:pt x="252109" y="826615"/>
                        <a:pt x="261180" y="833551"/>
                        <a:pt x="272919" y="839421"/>
                      </a:cubicBezTo>
                      <a:cubicBezTo>
                        <a:pt x="285458" y="845824"/>
                        <a:pt x="299331" y="839954"/>
                        <a:pt x="312137" y="837020"/>
                      </a:cubicBezTo>
                      <a:cubicBezTo>
                        <a:pt x="317739" y="835686"/>
                        <a:pt x="350288" y="833018"/>
                        <a:pt x="346019" y="823680"/>
                      </a:cubicBezTo>
                      <a:cubicBezTo>
                        <a:pt x="343351" y="817544"/>
                        <a:pt x="333480" y="813009"/>
                        <a:pt x="328411" y="809540"/>
                      </a:cubicBezTo>
                      <a:cubicBezTo>
                        <a:pt x="324142" y="806606"/>
                        <a:pt x="313738" y="801803"/>
                        <a:pt x="312137" y="796201"/>
                      </a:cubicBezTo>
                      <a:cubicBezTo>
                        <a:pt x="310803" y="791399"/>
                        <a:pt x="316939" y="789531"/>
                        <a:pt x="320407" y="787931"/>
                      </a:cubicBezTo>
                      <a:cubicBezTo>
                        <a:pt x="326543" y="784996"/>
                        <a:pt x="333480" y="782061"/>
                        <a:pt x="336948" y="776192"/>
                      </a:cubicBezTo>
                      <a:cubicBezTo>
                        <a:pt x="344685" y="762852"/>
                        <a:pt x="330012" y="746845"/>
                        <a:pt x="328944" y="733506"/>
                      </a:cubicBezTo>
                      <a:cubicBezTo>
                        <a:pt x="328411" y="725769"/>
                        <a:pt x="331612" y="718565"/>
                        <a:pt x="335347" y="711896"/>
                      </a:cubicBezTo>
                      <a:cubicBezTo>
                        <a:pt x="338015" y="707093"/>
                        <a:pt x="343885" y="700424"/>
                        <a:pt x="343618" y="694554"/>
                      </a:cubicBezTo>
                      <a:cubicBezTo>
                        <a:pt x="342551" y="682549"/>
                        <a:pt x="316939" y="694021"/>
                        <a:pt x="311336" y="695888"/>
                      </a:cubicBezTo>
                      <a:cubicBezTo>
                        <a:pt x="306801" y="697222"/>
                        <a:pt x="301465" y="699090"/>
                        <a:pt x="297197" y="695888"/>
                      </a:cubicBezTo>
                      <a:cubicBezTo>
                        <a:pt x="292928" y="692954"/>
                        <a:pt x="290527" y="687084"/>
                        <a:pt x="287859" y="683082"/>
                      </a:cubicBezTo>
                      <a:cubicBezTo>
                        <a:pt x="281990" y="674012"/>
                        <a:pt x="270784" y="666008"/>
                        <a:pt x="268117" y="655336"/>
                      </a:cubicBezTo>
                      <a:cubicBezTo>
                        <a:pt x="265449" y="644131"/>
                        <a:pt x="268117" y="627590"/>
                        <a:pt x="272385" y="617186"/>
                      </a:cubicBezTo>
                      <a:cubicBezTo>
                        <a:pt x="277187" y="605714"/>
                        <a:pt x="290260" y="606247"/>
                        <a:pt x="299864" y="600911"/>
                      </a:cubicBezTo>
                      <a:cubicBezTo>
                        <a:pt x="310269" y="595309"/>
                        <a:pt x="318006" y="579568"/>
                        <a:pt x="301999" y="575566"/>
                      </a:cubicBezTo>
                      <a:cubicBezTo>
                        <a:pt x="286258" y="571565"/>
                        <a:pt x="268650" y="582236"/>
                        <a:pt x="257979" y="592641"/>
                      </a:cubicBezTo>
                      <a:cubicBezTo>
                        <a:pt x="248374" y="601979"/>
                        <a:pt x="241438" y="615585"/>
                        <a:pt x="229699" y="622521"/>
                      </a:cubicBezTo>
                      <a:cubicBezTo>
                        <a:pt x="215292" y="631325"/>
                        <a:pt x="205154" y="617186"/>
                        <a:pt x="197151" y="606514"/>
                      </a:cubicBezTo>
                      <a:cubicBezTo>
                        <a:pt x="193949" y="602245"/>
                        <a:pt x="188880" y="593708"/>
                        <a:pt x="182744" y="593175"/>
                      </a:cubicBezTo>
                      <a:cubicBezTo>
                        <a:pt x="176608" y="592641"/>
                        <a:pt x="173140" y="600111"/>
                        <a:pt x="171005" y="604647"/>
                      </a:cubicBezTo>
                      <a:cubicBezTo>
                        <a:pt x="168604" y="609715"/>
                        <a:pt x="163535" y="636128"/>
                        <a:pt x="154998" y="631059"/>
                      </a:cubicBezTo>
                      <a:cubicBezTo>
                        <a:pt x="148062" y="627057"/>
                        <a:pt x="145660" y="614518"/>
                        <a:pt x="135789" y="616652"/>
                      </a:cubicBezTo>
                      <a:cubicBezTo>
                        <a:pt x="127519" y="618253"/>
                        <a:pt x="123517" y="624389"/>
                        <a:pt x="116047" y="616118"/>
                      </a:cubicBezTo>
                      <a:cubicBezTo>
                        <a:pt x="108577" y="607581"/>
                        <a:pt x="102974" y="592908"/>
                        <a:pt x="104308" y="581703"/>
                      </a:cubicBezTo>
                      <a:cubicBezTo>
                        <a:pt x="105375" y="571565"/>
                        <a:pt x="113112" y="565695"/>
                        <a:pt x="117914" y="5582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8B259BB3-CA6B-784E-4BD7-CB1A5032D543}"/>
                    </a:ext>
                  </a:extLst>
                </p:cNvPr>
                <p:cNvSpPr/>
                <p:nvPr/>
              </p:nvSpPr>
              <p:spPr>
                <a:xfrm>
                  <a:off x="3416837" y="3175871"/>
                  <a:ext cx="37679" cy="45596"/>
                </a:xfrm>
                <a:custGeom>
                  <a:avLst/>
                  <a:gdLst>
                    <a:gd name="connsiteX0" fmla="*/ 7550 w 37679"/>
                    <a:gd name="connsiteY0" fmla="*/ 40407 h 45596"/>
                    <a:gd name="connsiteX1" fmla="*/ 880 w 37679"/>
                    <a:gd name="connsiteY1" fmla="*/ 22799 h 45596"/>
                    <a:gd name="connsiteX2" fmla="*/ 4882 w 37679"/>
                    <a:gd name="connsiteY2" fmla="*/ 11327 h 45596"/>
                    <a:gd name="connsiteX3" fmla="*/ 8617 w 37679"/>
                    <a:gd name="connsiteY3" fmla="*/ 2523 h 45596"/>
                    <a:gd name="connsiteX4" fmla="*/ 22490 w 37679"/>
                    <a:gd name="connsiteY4" fmla="*/ 3323 h 45596"/>
                    <a:gd name="connsiteX5" fmla="*/ 37430 w 37679"/>
                    <a:gd name="connsiteY5" fmla="*/ 17730 h 45596"/>
                    <a:gd name="connsiteX6" fmla="*/ 35296 w 37679"/>
                    <a:gd name="connsiteY6" fmla="*/ 32670 h 45596"/>
                    <a:gd name="connsiteX7" fmla="*/ 31294 w 37679"/>
                    <a:gd name="connsiteY7" fmla="*/ 41207 h 45596"/>
                    <a:gd name="connsiteX8" fmla="*/ 7550 w 37679"/>
                    <a:gd name="connsiteY8" fmla="*/ 40407 h 45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79" h="45596">
                      <a:moveTo>
                        <a:pt x="7550" y="40407"/>
                      </a:moveTo>
                      <a:cubicBezTo>
                        <a:pt x="1947" y="35071"/>
                        <a:pt x="-1788" y="31069"/>
                        <a:pt x="880" y="22799"/>
                      </a:cubicBezTo>
                      <a:cubicBezTo>
                        <a:pt x="2214" y="18797"/>
                        <a:pt x="3815" y="15328"/>
                        <a:pt x="4882" y="11327"/>
                      </a:cubicBezTo>
                      <a:cubicBezTo>
                        <a:pt x="5682" y="8125"/>
                        <a:pt x="5682" y="4657"/>
                        <a:pt x="8617" y="2523"/>
                      </a:cubicBezTo>
                      <a:cubicBezTo>
                        <a:pt x="13686" y="-1212"/>
                        <a:pt x="18488" y="-679"/>
                        <a:pt x="22490" y="3323"/>
                      </a:cubicBezTo>
                      <a:cubicBezTo>
                        <a:pt x="27292" y="8125"/>
                        <a:pt x="32628" y="12661"/>
                        <a:pt x="37430" y="17730"/>
                      </a:cubicBezTo>
                      <a:cubicBezTo>
                        <a:pt x="38497" y="18797"/>
                        <a:pt x="35829" y="30802"/>
                        <a:pt x="35296" y="32670"/>
                      </a:cubicBezTo>
                      <a:cubicBezTo>
                        <a:pt x="34496" y="35605"/>
                        <a:pt x="33162" y="38806"/>
                        <a:pt x="31294" y="41207"/>
                      </a:cubicBezTo>
                      <a:cubicBezTo>
                        <a:pt x="25958" y="48410"/>
                        <a:pt x="13419" y="45742"/>
                        <a:pt x="7550" y="4040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67437498-144F-8D1E-6A3F-FFA5F16C5ED9}"/>
                    </a:ext>
                  </a:extLst>
                </p:cNvPr>
                <p:cNvSpPr/>
                <p:nvPr/>
              </p:nvSpPr>
              <p:spPr>
                <a:xfrm>
                  <a:off x="3813595" y="3987454"/>
                  <a:ext cx="63067" cy="39836"/>
                </a:xfrm>
                <a:custGeom>
                  <a:avLst/>
                  <a:gdLst>
                    <a:gd name="connsiteX0" fmla="*/ 8041 w 63067"/>
                    <a:gd name="connsiteY0" fmla="*/ 26256 h 39836"/>
                    <a:gd name="connsiteX1" fmla="*/ 837 w 63067"/>
                    <a:gd name="connsiteY1" fmla="*/ 21988 h 39836"/>
                    <a:gd name="connsiteX2" fmla="*/ 2972 w 63067"/>
                    <a:gd name="connsiteY2" fmla="*/ 11583 h 39836"/>
                    <a:gd name="connsiteX3" fmla="*/ 17378 w 63067"/>
                    <a:gd name="connsiteY3" fmla="*/ 1445 h 39836"/>
                    <a:gd name="connsiteX4" fmla="*/ 39255 w 63067"/>
                    <a:gd name="connsiteY4" fmla="*/ 2779 h 39836"/>
                    <a:gd name="connsiteX5" fmla="*/ 47259 w 63067"/>
                    <a:gd name="connsiteY5" fmla="*/ 10782 h 39836"/>
                    <a:gd name="connsiteX6" fmla="*/ 54729 w 63067"/>
                    <a:gd name="connsiteY6" fmla="*/ 15585 h 39836"/>
                    <a:gd name="connsiteX7" fmla="*/ 62999 w 63067"/>
                    <a:gd name="connsiteY7" fmla="*/ 23588 h 39836"/>
                    <a:gd name="connsiteX8" fmla="*/ 57663 w 63067"/>
                    <a:gd name="connsiteY8" fmla="*/ 31859 h 39836"/>
                    <a:gd name="connsiteX9" fmla="*/ 46458 w 63067"/>
                    <a:gd name="connsiteY9" fmla="*/ 38262 h 39836"/>
                    <a:gd name="connsiteX10" fmla="*/ 35787 w 63067"/>
                    <a:gd name="connsiteY10" fmla="*/ 39329 h 39836"/>
                    <a:gd name="connsiteX11" fmla="*/ 20313 w 63067"/>
                    <a:gd name="connsiteY11" fmla="*/ 33193 h 39836"/>
                    <a:gd name="connsiteX12" fmla="*/ 8041 w 63067"/>
                    <a:gd name="connsiteY12" fmla="*/ 26256 h 39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067" h="39836">
                      <a:moveTo>
                        <a:pt x="8041" y="26256"/>
                      </a:moveTo>
                      <a:cubicBezTo>
                        <a:pt x="5640" y="25189"/>
                        <a:pt x="2438" y="24389"/>
                        <a:pt x="837" y="21988"/>
                      </a:cubicBezTo>
                      <a:cubicBezTo>
                        <a:pt x="-1297" y="18786"/>
                        <a:pt x="1104" y="14251"/>
                        <a:pt x="2972" y="11583"/>
                      </a:cubicBezTo>
                      <a:cubicBezTo>
                        <a:pt x="6440" y="6781"/>
                        <a:pt x="11509" y="3045"/>
                        <a:pt x="17378" y="1445"/>
                      </a:cubicBezTo>
                      <a:cubicBezTo>
                        <a:pt x="23781" y="-423"/>
                        <a:pt x="33386" y="-956"/>
                        <a:pt x="39255" y="2779"/>
                      </a:cubicBezTo>
                      <a:cubicBezTo>
                        <a:pt x="42456" y="4913"/>
                        <a:pt x="44858" y="8115"/>
                        <a:pt x="47259" y="10782"/>
                      </a:cubicBezTo>
                      <a:cubicBezTo>
                        <a:pt x="49393" y="13184"/>
                        <a:pt x="51794" y="14251"/>
                        <a:pt x="54729" y="15585"/>
                      </a:cubicBezTo>
                      <a:cubicBezTo>
                        <a:pt x="58197" y="16919"/>
                        <a:pt x="62199" y="19320"/>
                        <a:pt x="62999" y="23588"/>
                      </a:cubicBezTo>
                      <a:cubicBezTo>
                        <a:pt x="63533" y="27056"/>
                        <a:pt x="60865" y="30258"/>
                        <a:pt x="57663" y="31859"/>
                      </a:cubicBezTo>
                      <a:cubicBezTo>
                        <a:pt x="53662" y="33726"/>
                        <a:pt x="50193" y="36127"/>
                        <a:pt x="46458" y="38262"/>
                      </a:cubicBezTo>
                      <a:cubicBezTo>
                        <a:pt x="42990" y="40129"/>
                        <a:pt x="39522" y="40129"/>
                        <a:pt x="35787" y="39329"/>
                      </a:cubicBezTo>
                      <a:cubicBezTo>
                        <a:pt x="30451" y="38262"/>
                        <a:pt x="25115" y="35861"/>
                        <a:pt x="20313" y="33193"/>
                      </a:cubicBezTo>
                      <a:cubicBezTo>
                        <a:pt x="16044" y="31592"/>
                        <a:pt x="12309" y="28390"/>
                        <a:pt x="8041" y="2625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2F82403F-DF06-AD7D-56B0-BF742B6EF812}"/>
                    </a:ext>
                  </a:extLst>
                </p:cNvPr>
                <p:cNvSpPr/>
                <p:nvPr/>
              </p:nvSpPr>
              <p:spPr>
                <a:xfrm>
                  <a:off x="3319164" y="3010350"/>
                  <a:ext cx="21145" cy="36763"/>
                </a:xfrm>
                <a:custGeom>
                  <a:avLst/>
                  <a:gdLst>
                    <a:gd name="connsiteX0" fmla="*/ 15848 w 21145"/>
                    <a:gd name="connsiteY0" fmla="*/ 1834 h 36763"/>
                    <a:gd name="connsiteX1" fmla="*/ 15581 w 21145"/>
                    <a:gd name="connsiteY1" fmla="*/ 20509 h 36763"/>
                    <a:gd name="connsiteX2" fmla="*/ 19316 w 21145"/>
                    <a:gd name="connsiteY2" fmla="*/ 34382 h 36763"/>
                    <a:gd name="connsiteX3" fmla="*/ 3843 w 21145"/>
                    <a:gd name="connsiteY3" fmla="*/ 35716 h 36763"/>
                    <a:gd name="connsiteX4" fmla="*/ 1175 w 21145"/>
                    <a:gd name="connsiteY4" fmla="*/ 27979 h 36763"/>
                    <a:gd name="connsiteX5" fmla="*/ 7311 w 21145"/>
                    <a:gd name="connsiteY5" fmla="*/ 13573 h 36763"/>
                    <a:gd name="connsiteX6" fmla="*/ 8911 w 21145"/>
                    <a:gd name="connsiteY6" fmla="*/ 3968 h 36763"/>
                    <a:gd name="connsiteX7" fmla="*/ 15848 w 21145"/>
                    <a:gd name="connsiteY7" fmla="*/ 1834 h 36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145" h="36763">
                      <a:moveTo>
                        <a:pt x="15848" y="1834"/>
                      </a:moveTo>
                      <a:cubicBezTo>
                        <a:pt x="20917" y="7170"/>
                        <a:pt x="10779" y="14373"/>
                        <a:pt x="15581" y="20509"/>
                      </a:cubicBezTo>
                      <a:cubicBezTo>
                        <a:pt x="18249" y="23977"/>
                        <a:pt x="24118" y="29580"/>
                        <a:pt x="19316" y="34382"/>
                      </a:cubicBezTo>
                      <a:cubicBezTo>
                        <a:pt x="16115" y="37584"/>
                        <a:pt x="7578" y="37050"/>
                        <a:pt x="3843" y="35716"/>
                      </a:cubicBezTo>
                      <a:cubicBezTo>
                        <a:pt x="-693" y="34382"/>
                        <a:pt x="-693" y="31981"/>
                        <a:pt x="1175" y="27979"/>
                      </a:cubicBezTo>
                      <a:cubicBezTo>
                        <a:pt x="3576" y="23177"/>
                        <a:pt x="5710" y="18642"/>
                        <a:pt x="7311" y="13573"/>
                      </a:cubicBezTo>
                      <a:cubicBezTo>
                        <a:pt x="8378" y="10371"/>
                        <a:pt x="8111" y="7170"/>
                        <a:pt x="8911" y="3968"/>
                      </a:cubicBezTo>
                      <a:cubicBezTo>
                        <a:pt x="10245" y="233"/>
                        <a:pt x="12647" y="-1634"/>
                        <a:pt x="15848" y="18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2A939C46-F5BE-8259-E1D6-EFD7D113361F}"/>
                    </a:ext>
                  </a:extLst>
                </p:cNvPr>
                <p:cNvSpPr/>
                <p:nvPr/>
              </p:nvSpPr>
              <p:spPr>
                <a:xfrm>
                  <a:off x="3295797" y="3176955"/>
                  <a:ext cx="25742" cy="22248"/>
                </a:xfrm>
                <a:custGeom>
                  <a:avLst/>
                  <a:gdLst>
                    <a:gd name="connsiteX0" fmla="*/ 264 w 25742"/>
                    <a:gd name="connsiteY0" fmla="*/ 15846 h 22248"/>
                    <a:gd name="connsiteX1" fmla="*/ 5066 w 25742"/>
                    <a:gd name="connsiteY1" fmla="*/ 7842 h 22248"/>
                    <a:gd name="connsiteX2" fmla="*/ 11736 w 25742"/>
                    <a:gd name="connsiteY2" fmla="*/ 4907 h 22248"/>
                    <a:gd name="connsiteX3" fmla="*/ 16005 w 25742"/>
                    <a:gd name="connsiteY3" fmla="*/ 639 h 22248"/>
                    <a:gd name="connsiteX4" fmla="*/ 22674 w 25742"/>
                    <a:gd name="connsiteY4" fmla="*/ 372 h 22248"/>
                    <a:gd name="connsiteX5" fmla="*/ 24008 w 25742"/>
                    <a:gd name="connsiteY5" fmla="*/ 10510 h 22248"/>
                    <a:gd name="connsiteX6" fmla="*/ 10135 w 25742"/>
                    <a:gd name="connsiteY6" fmla="*/ 22248 h 22248"/>
                    <a:gd name="connsiteX7" fmla="*/ 264 w 25742"/>
                    <a:gd name="connsiteY7" fmla="*/ 15846 h 222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742" h="22248">
                      <a:moveTo>
                        <a:pt x="264" y="15846"/>
                      </a:moveTo>
                      <a:cubicBezTo>
                        <a:pt x="1065" y="13178"/>
                        <a:pt x="2932" y="9710"/>
                        <a:pt x="5066" y="7842"/>
                      </a:cubicBezTo>
                      <a:cubicBezTo>
                        <a:pt x="6934" y="6241"/>
                        <a:pt x="9602" y="6508"/>
                        <a:pt x="11736" y="4907"/>
                      </a:cubicBezTo>
                      <a:cubicBezTo>
                        <a:pt x="13337" y="3573"/>
                        <a:pt x="14137" y="1439"/>
                        <a:pt x="16005" y="639"/>
                      </a:cubicBezTo>
                      <a:cubicBezTo>
                        <a:pt x="17605" y="-162"/>
                        <a:pt x="21074" y="-162"/>
                        <a:pt x="22674" y="372"/>
                      </a:cubicBezTo>
                      <a:cubicBezTo>
                        <a:pt x="27210" y="1706"/>
                        <a:pt x="25876" y="7308"/>
                        <a:pt x="24008" y="10510"/>
                      </a:cubicBezTo>
                      <a:cubicBezTo>
                        <a:pt x="21074" y="15312"/>
                        <a:pt x="14938" y="19047"/>
                        <a:pt x="10135" y="22248"/>
                      </a:cubicBezTo>
                      <a:cubicBezTo>
                        <a:pt x="6934" y="19847"/>
                        <a:pt x="-1603" y="22515"/>
                        <a:pt x="264" y="158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8649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</p:grpSp>
        </p:grpSp>
        <p:grpSp>
          <p:nvGrpSpPr>
            <p:cNvPr id="13" name="Graphic 4">
              <a:extLst>
                <a:ext uri="{FF2B5EF4-FFF2-40B4-BE49-F238E27FC236}">
                  <a16:creationId xmlns:a16="http://schemas.microsoft.com/office/drawing/2014/main" id="{ACB56E15-0E85-C865-88C7-FA99AC0BAF3B}"/>
                </a:ext>
              </a:extLst>
            </p:cNvPr>
            <p:cNvGrpSpPr/>
            <p:nvPr/>
          </p:nvGrpSpPr>
          <p:grpSpPr>
            <a:xfrm>
              <a:off x="2842435" y="3289826"/>
              <a:ext cx="473330" cy="603491"/>
              <a:chOff x="2842435" y="3289826"/>
              <a:chExt cx="473330" cy="603491"/>
            </a:xfrm>
            <a:solidFill>
              <a:srgbClr val="D5D7D8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6CC43ABD-4CB7-5EC6-632A-61183B648C9D}"/>
                  </a:ext>
                </a:extLst>
              </p:cNvPr>
              <p:cNvSpPr/>
              <p:nvPr/>
            </p:nvSpPr>
            <p:spPr>
              <a:xfrm>
                <a:off x="2855035" y="3289826"/>
                <a:ext cx="460729" cy="603491"/>
              </a:xfrm>
              <a:custGeom>
                <a:avLst/>
                <a:gdLst>
                  <a:gd name="connsiteX0" fmla="*/ 459434 w 460729"/>
                  <a:gd name="connsiteY0" fmla="*/ 398134 h 603491"/>
                  <a:gd name="connsiteX1" fmla="*/ 449030 w 460729"/>
                  <a:gd name="connsiteY1" fmla="*/ 420545 h 603491"/>
                  <a:gd name="connsiteX2" fmla="*/ 436491 w 460729"/>
                  <a:gd name="connsiteY2" fmla="*/ 454160 h 603491"/>
                  <a:gd name="connsiteX3" fmla="*/ 426886 w 460729"/>
                  <a:gd name="connsiteY3" fmla="*/ 486175 h 603491"/>
                  <a:gd name="connsiteX4" fmla="*/ 389002 w 460729"/>
                  <a:gd name="connsiteY4" fmla="*/ 485108 h 603491"/>
                  <a:gd name="connsiteX5" fmla="*/ 367926 w 460729"/>
                  <a:gd name="connsiteY5" fmla="*/ 484041 h 603491"/>
                  <a:gd name="connsiteX6" fmla="*/ 349517 w 460729"/>
                  <a:gd name="connsiteY6" fmla="*/ 494178 h 603491"/>
                  <a:gd name="connsiteX7" fmla="*/ 290024 w 460729"/>
                  <a:gd name="connsiteY7" fmla="*/ 498981 h 603491"/>
                  <a:gd name="connsiteX8" fmla="*/ 266013 w 460729"/>
                  <a:gd name="connsiteY8" fmla="*/ 511787 h 603491"/>
                  <a:gd name="connsiteX9" fmla="*/ 252406 w 460729"/>
                  <a:gd name="connsiteY9" fmla="*/ 533396 h 603491"/>
                  <a:gd name="connsiteX10" fmla="*/ 206785 w 460729"/>
                  <a:gd name="connsiteY10" fmla="*/ 544868 h 603491"/>
                  <a:gd name="connsiteX11" fmla="*/ 180640 w 460729"/>
                  <a:gd name="connsiteY11" fmla="*/ 576616 h 603491"/>
                  <a:gd name="connsiteX12" fmla="*/ 115010 w 460729"/>
                  <a:gd name="connsiteY12" fmla="*/ 597426 h 603491"/>
                  <a:gd name="connsiteX13" fmla="*/ 81395 w 460729"/>
                  <a:gd name="connsiteY13" fmla="*/ 601428 h 603491"/>
                  <a:gd name="connsiteX14" fmla="*/ 64854 w 460729"/>
                  <a:gd name="connsiteY14" fmla="*/ 603028 h 603491"/>
                  <a:gd name="connsiteX15" fmla="*/ 48580 w 460729"/>
                  <a:gd name="connsiteY15" fmla="*/ 592890 h 603491"/>
                  <a:gd name="connsiteX16" fmla="*/ 30971 w 460729"/>
                  <a:gd name="connsiteY16" fmla="*/ 573682 h 603491"/>
                  <a:gd name="connsiteX17" fmla="*/ 56050 w 460729"/>
                  <a:gd name="connsiteY17" fmla="*/ 545669 h 603491"/>
                  <a:gd name="connsiteX18" fmla="*/ 61652 w 460729"/>
                  <a:gd name="connsiteY18" fmla="*/ 535531 h 603491"/>
                  <a:gd name="connsiteX19" fmla="*/ 34440 w 460729"/>
                  <a:gd name="connsiteY19" fmla="*/ 528594 h 603491"/>
                  <a:gd name="connsiteX20" fmla="*/ 18966 w 460729"/>
                  <a:gd name="connsiteY20" fmla="*/ 526993 h 603491"/>
                  <a:gd name="connsiteX21" fmla="*/ 8828 w 460729"/>
                  <a:gd name="connsiteY21" fmla="*/ 525660 h 603491"/>
                  <a:gd name="connsiteX22" fmla="*/ 17365 w 460729"/>
                  <a:gd name="connsiteY22" fmla="*/ 518723 h 603491"/>
                  <a:gd name="connsiteX23" fmla="*/ 49113 w 460729"/>
                  <a:gd name="connsiteY23" fmla="*/ 478171 h 603491"/>
                  <a:gd name="connsiteX24" fmla="*/ 46178 w 460729"/>
                  <a:gd name="connsiteY24" fmla="*/ 455227 h 603491"/>
                  <a:gd name="connsiteX25" fmla="*/ 64053 w 460729"/>
                  <a:gd name="connsiteY25" fmla="*/ 436019 h 603491"/>
                  <a:gd name="connsiteX26" fmla="*/ 143023 w 460729"/>
                  <a:gd name="connsiteY26" fmla="*/ 422679 h 603491"/>
                  <a:gd name="connsiteX27" fmla="*/ 151827 w 460729"/>
                  <a:gd name="connsiteY27" fmla="*/ 421879 h 603491"/>
                  <a:gd name="connsiteX28" fmla="*/ 134219 w 460729"/>
                  <a:gd name="connsiteY28" fmla="*/ 414942 h 603491"/>
                  <a:gd name="connsiteX29" fmla="*/ 105406 w 460729"/>
                  <a:gd name="connsiteY29" fmla="*/ 405871 h 603491"/>
                  <a:gd name="connsiteX30" fmla="*/ 83796 w 460729"/>
                  <a:gd name="connsiteY30" fmla="*/ 398668 h 603491"/>
                  <a:gd name="connsiteX31" fmla="*/ 102738 w 460729"/>
                  <a:gd name="connsiteY31" fmla="*/ 365053 h 603491"/>
                  <a:gd name="connsiteX32" fmla="*/ 125148 w 460729"/>
                  <a:gd name="connsiteY32" fmla="*/ 345044 h 603491"/>
                  <a:gd name="connsiteX33" fmla="*/ 140622 w 460729"/>
                  <a:gd name="connsiteY33" fmla="*/ 329036 h 603491"/>
                  <a:gd name="connsiteX34" fmla="*/ 132885 w 460729"/>
                  <a:gd name="connsiteY34" fmla="*/ 321566 h 603491"/>
                  <a:gd name="connsiteX35" fmla="*/ 117678 w 460729"/>
                  <a:gd name="connsiteY35" fmla="*/ 319165 h 603491"/>
                  <a:gd name="connsiteX36" fmla="*/ 104872 w 460729"/>
                  <a:gd name="connsiteY36" fmla="*/ 321033 h 603491"/>
                  <a:gd name="connsiteX37" fmla="*/ 73924 w 460729"/>
                  <a:gd name="connsiteY37" fmla="*/ 317297 h 603491"/>
                  <a:gd name="connsiteX38" fmla="*/ 30171 w 460729"/>
                  <a:gd name="connsiteY38" fmla="*/ 307159 h 603491"/>
                  <a:gd name="connsiteX39" fmla="*/ 11763 w 460729"/>
                  <a:gd name="connsiteY39" fmla="*/ 304758 h 603491"/>
                  <a:gd name="connsiteX40" fmla="*/ 24 w 460729"/>
                  <a:gd name="connsiteY40" fmla="*/ 299156 h 603491"/>
                  <a:gd name="connsiteX41" fmla="*/ 13363 w 460729"/>
                  <a:gd name="connsiteY41" fmla="*/ 290619 h 603491"/>
                  <a:gd name="connsiteX42" fmla="*/ 27770 w 460729"/>
                  <a:gd name="connsiteY42" fmla="*/ 289018 h 603491"/>
                  <a:gd name="connsiteX43" fmla="*/ 51247 w 460729"/>
                  <a:gd name="connsiteY43" fmla="*/ 272744 h 603491"/>
                  <a:gd name="connsiteX44" fmla="*/ 44844 w 460729"/>
                  <a:gd name="connsiteY44" fmla="*/ 262339 h 603491"/>
                  <a:gd name="connsiteX45" fmla="*/ 59251 w 460729"/>
                  <a:gd name="connsiteY45" fmla="*/ 249266 h 603491"/>
                  <a:gd name="connsiteX46" fmla="*/ 70723 w 460729"/>
                  <a:gd name="connsiteY46" fmla="*/ 244197 h 603491"/>
                  <a:gd name="connsiteX47" fmla="*/ 70456 w 460729"/>
                  <a:gd name="connsiteY47" fmla="*/ 234593 h 603491"/>
                  <a:gd name="connsiteX48" fmla="*/ 51514 w 460729"/>
                  <a:gd name="connsiteY48" fmla="*/ 234860 h 603491"/>
                  <a:gd name="connsiteX49" fmla="*/ 25102 w 460729"/>
                  <a:gd name="connsiteY49" fmla="*/ 229257 h 603491"/>
                  <a:gd name="connsiteX50" fmla="*/ 4826 w 460729"/>
                  <a:gd name="connsiteY50" fmla="*/ 221253 h 603491"/>
                  <a:gd name="connsiteX51" fmla="*/ 25102 w 460729"/>
                  <a:gd name="connsiteY51" fmla="*/ 210315 h 603491"/>
                  <a:gd name="connsiteX52" fmla="*/ 32839 w 460729"/>
                  <a:gd name="connsiteY52" fmla="*/ 199910 h 603491"/>
                  <a:gd name="connsiteX53" fmla="*/ 24569 w 460729"/>
                  <a:gd name="connsiteY53" fmla="*/ 189772 h 603491"/>
                  <a:gd name="connsiteX54" fmla="*/ 27770 w 460729"/>
                  <a:gd name="connsiteY54" fmla="*/ 169763 h 603491"/>
                  <a:gd name="connsiteX55" fmla="*/ 58717 w 460729"/>
                  <a:gd name="connsiteY55" fmla="*/ 171631 h 603491"/>
                  <a:gd name="connsiteX56" fmla="*/ 77126 w 460729"/>
                  <a:gd name="connsiteY56" fmla="*/ 172698 h 603491"/>
                  <a:gd name="connsiteX57" fmla="*/ 94734 w 460729"/>
                  <a:gd name="connsiteY57" fmla="*/ 171097 h 603491"/>
                  <a:gd name="connsiteX58" fmla="*/ 111275 w 460729"/>
                  <a:gd name="connsiteY58" fmla="*/ 190306 h 603491"/>
                  <a:gd name="connsiteX59" fmla="*/ 134486 w 460729"/>
                  <a:gd name="connsiteY59" fmla="*/ 192707 h 603491"/>
                  <a:gd name="connsiteX60" fmla="*/ 155295 w 460729"/>
                  <a:gd name="connsiteY60" fmla="*/ 173765 h 603491"/>
                  <a:gd name="connsiteX61" fmla="*/ 163832 w 460729"/>
                  <a:gd name="connsiteY61" fmla="*/ 185237 h 603491"/>
                  <a:gd name="connsiteX62" fmla="*/ 179840 w 460729"/>
                  <a:gd name="connsiteY62" fmla="*/ 189239 h 603491"/>
                  <a:gd name="connsiteX63" fmla="*/ 194780 w 460729"/>
                  <a:gd name="connsiteY63" fmla="*/ 180435 h 603491"/>
                  <a:gd name="connsiteX64" fmla="*/ 197981 w 460729"/>
                  <a:gd name="connsiteY64" fmla="*/ 167362 h 603491"/>
                  <a:gd name="connsiteX65" fmla="*/ 206785 w 460729"/>
                  <a:gd name="connsiteY65" fmla="*/ 154556 h 603491"/>
                  <a:gd name="connsiteX66" fmla="*/ 217190 w 460729"/>
                  <a:gd name="connsiteY66" fmla="*/ 148954 h 603491"/>
                  <a:gd name="connsiteX67" fmla="*/ 227328 w 460729"/>
                  <a:gd name="connsiteY67" fmla="*/ 123342 h 603491"/>
                  <a:gd name="connsiteX68" fmla="*/ 197181 w 460729"/>
                  <a:gd name="connsiteY68" fmla="*/ 119607 h 603491"/>
                  <a:gd name="connsiteX69" fmla="*/ 167834 w 460729"/>
                  <a:gd name="connsiteY69" fmla="*/ 123342 h 603491"/>
                  <a:gd name="connsiteX70" fmla="*/ 172903 w 460729"/>
                  <a:gd name="connsiteY70" fmla="*/ 101198 h 603491"/>
                  <a:gd name="connsiteX71" fmla="*/ 195847 w 460729"/>
                  <a:gd name="connsiteY71" fmla="*/ 84657 h 603491"/>
                  <a:gd name="connsiteX72" fmla="*/ 202517 w 460729"/>
                  <a:gd name="connsiteY72" fmla="*/ 64115 h 603491"/>
                  <a:gd name="connsiteX73" fmla="*/ 220925 w 460729"/>
                  <a:gd name="connsiteY73" fmla="*/ 44639 h 603491"/>
                  <a:gd name="connsiteX74" fmla="*/ 234265 w 460729"/>
                  <a:gd name="connsiteY74" fmla="*/ 33968 h 603491"/>
                  <a:gd name="connsiteX75" fmla="*/ 249472 w 460729"/>
                  <a:gd name="connsiteY75" fmla="*/ 28632 h 603491"/>
                  <a:gd name="connsiteX76" fmla="*/ 265746 w 460729"/>
                  <a:gd name="connsiteY76" fmla="*/ 24630 h 603491"/>
                  <a:gd name="connsiteX77" fmla="*/ 264145 w 460729"/>
                  <a:gd name="connsiteY77" fmla="*/ 26231 h 603491"/>
                  <a:gd name="connsiteX78" fmla="*/ 268414 w 460729"/>
                  <a:gd name="connsiteY78" fmla="*/ 25430 h 603491"/>
                  <a:gd name="connsiteX79" fmla="*/ 268414 w 460729"/>
                  <a:gd name="connsiteY79" fmla="*/ 26231 h 603491"/>
                  <a:gd name="connsiteX80" fmla="*/ 275884 w 460729"/>
                  <a:gd name="connsiteY80" fmla="*/ 29432 h 603491"/>
                  <a:gd name="connsiteX81" fmla="*/ 287089 w 460729"/>
                  <a:gd name="connsiteY81" fmla="*/ 44106 h 603491"/>
                  <a:gd name="connsiteX82" fmla="*/ 299895 w 460729"/>
                  <a:gd name="connsiteY82" fmla="*/ 54510 h 603491"/>
                  <a:gd name="connsiteX83" fmla="*/ 310566 w 460729"/>
                  <a:gd name="connsiteY83" fmla="*/ 29432 h 603491"/>
                  <a:gd name="connsiteX84" fmla="*/ 326307 w 460729"/>
                  <a:gd name="connsiteY84" fmla="*/ 2220 h 603491"/>
                  <a:gd name="connsiteX85" fmla="*/ 338312 w 460729"/>
                  <a:gd name="connsiteY85" fmla="*/ 85 h 603491"/>
                  <a:gd name="connsiteX86" fmla="*/ 344448 w 460729"/>
                  <a:gd name="connsiteY86" fmla="*/ 7289 h 603491"/>
                  <a:gd name="connsiteX87" fmla="*/ 348184 w 460729"/>
                  <a:gd name="connsiteY87" fmla="*/ 30766 h 603491"/>
                  <a:gd name="connsiteX88" fmla="*/ 342581 w 460729"/>
                  <a:gd name="connsiteY88" fmla="*/ 52910 h 603491"/>
                  <a:gd name="connsiteX89" fmla="*/ 344182 w 460729"/>
                  <a:gd name="connsiteY89" fmla="*/ 59046 h 603491"/>
                  <a:gd name="connsiteX90" fmla="*/ 307098 w 460729"/>
                  <a:gd name="connsiteY90" fmla="*/ 95062 h 603491"/>
                  <a:gd name="connsiteX91" fmla="*/ 265746 w 460729"/>
                  <a:gd name="connsiteY91" fmla="*/ 123609 h 603491"/>
                  <a:gd name="connsiteX92" fmla="*/ 253740 w 460729"/>
                  <a:gd name="connsiteY92" fmla="*/ 171631 h 603491"/>
                  <a:gd name="connsiteX93" fmla="*/ 331643 w 460729"/>
                  <a:gd name="connsiteY93" fmla="*/ 193774 h 603491"/>
                  <a:gd name="connsiteX94" fmla="*/ 372995 w 460729"/>
                  <a:gd name="connsiteY94" fmla="*/ 172965 h 603491"/>
                  <a:gd name="connsiteX95" fmla="*/ 452765 w 460729"/>
                  <a:gd name="connsiteY95" fmla="*/ 217252 h 603491"/>
                  <a:gd name="connsiteX96" fmla="*/ 440493 w 460729"/>
                  <a:gd name="connsiteY96" fmla="*/ 259938 h 603491"/>
                  <a:gd name="connsiteX97" fmla="*/ 452231 w 460729"/>
                  <a:gd name="connsiteY97" fmla="*/ 284482 h 603491"/>
                  <a:gd name="connsiteX98" fmla="*/ 456767 w 460729"/>
                  <a:gd name="connsiteY98" fmla="*/ 310894 h 603491"/>
                  <a:gd name="connsiteX99" fmla="*/ 459168 w 460729"/>
                  <a:gd name="connsiteY99" fmla="*/ 374924 h 603491"/>
                  <a:gd name="connsiteX100" fmla="*/ 459434 w 460729"/>
                  <a:gd name="connsiteY100" fmla="*/ 398134 h 603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460729" h="603491">
                    <a:moveTo>
                      <a:pt x="459434" y="398134"/>
                    </a:moveTo>
                    <a:cubicBezTo>
                      <a:pt x="457300" y="406138"/>
                      <a:pt x="452765" y="413341"/>
                      <a:pt x="449030" y="420545"/>
                    </a:cubicBezTo>
                    <a:cubicBezTo>
                      <a:pt x="443694" y="431483"/>
                      <a:pt x="439692" y="442688"/>
                      <a:pt x="436491" y="454160"/>
                    </a:cubicBezTo>
                    <a:cubicBezTo>
                      <a:pt x="433289" y="464832"/>
                      <a:pt x="431688" y="476304"/>
                      <a:pt x="426886" y="486175"/>
                    </a:cubicBezTo>
                    <a:cubicBezTo>
                      <a:pt x="418616" y="502982"/>
                      <a:pt x="401541" y="489643"/>
                      <a:pt x="389002" y="485108"/>
                    </a:cubicBezTo>
                    <a:cubicBezTo>
                      <a:pt x="382066" y="482440"/>
                      <a:pt x="374862" y="481373"/>
                      <a:pt x="367926" y="484041"/>
                    </a:cubicBezTo>
                    <a:cubicBezTo>
                      <a:pt x="361523" y="486442"/>
                      <a:pt x="355920" y="491244"/>
                      <a:pt x="349517" y="494178"/>
                    </a:cubicBezTo>
                    <a:cubicBezTo>
                      <a:pt x="330842" y="502716"/>
                      <a:pt x="309766" y="496046"/>
                      <a:pt x="290024" y="498981"/>
                    </a:cubicBezTo>
                    <a:cubicBezTo>
                      <a:pt x="280419" y="500315"/>
                      <a:pt x="272415" y="504316"/>
                      <a:pt x="266013" y="511787"/>
                    </a:cubicBezTo>
                    <a:cubicBezTo>
                      <a:pt x="260677" y="518456"/>
                      <a:pt x="257742" y="526727"/>
                      <a:pt x="252406" y="533396"/>
                    </a:cubicBezTo>
                    <a:cubicBezTo>
                      <a:pt x="241201" y="548337"/>
                      <a:pt x="222793" y="542734"/>
                      <a:pt x="206785" y="544868"/>
                    </a:cubicBezTo>
                    <a:cubicBezTo>
                      <a:pt x="188110" y="547270"/>
                      <a:pt x="188910" y="563544"/>
                      <a:pt x="180640" y="576616"/>
                    </a:cubicBezTo>
                    <a:cubicBezTo>
                      <a:pt x="167834" y="596892"/>
                      <a:pt x="135819" y="595825"/>
                      <a:pt x="115010" y="597426"/>
                    </a:cubicBezTo>
                    <a:cubicBezTo>
                      <a:pt x="103805" y="598226"/>
                      <a:pt x="92600" y="599293"/>
                      <a:pt x="81395" y="601428"/>
                    </a:cubicBezTo>
                    <a:cubicBezTo>
                      <a:pt x="76059" y="602495"/>
                      <a:pt x="70189" y="604362"/>
                      <a:pt x="64854" y="603028"/>
                    </a:cubicBezTo>
                    <a:cubicBezTo>
                      <a:pt x="58717" y="601694"/>
                      <a:pt x="53382" y="596892"/>
                      <a:pt x="48580" y="592890"/>
                    </a:cubicBezTo>
                    <a:cubicBezTo>
                      <a:pt x="42177" y="587288"/>
                      <a:pt x="34973" y="581152"/>
                      <a:pt x="30971" y="573682"/>
                    </a:cubicBezTo>
                    <a:cubicBezTo>
                      <a:pt x="21901" y="557141"/>
                      <a:pt x="45378" y="551538"/>
                      <a:pt x="56050" y="545669"/>
                    </a:cubicBezTo>
                    <a:cubicBezTo>
                      <a:pt x="60051" y="543534"/>
                      <a:pt x="66454" y="540066"/>
                      <a:pt x="61652" y="535531"/>
                    </a:cubicBezTo>
                    <a:cubicBezTo>
                      <a:pt x="55516" y="529928"/>
                      <a:pt x="42177" y="529661"/>
                      <a:pt x="34440" y="528594"/>
                    </a:cubicBezTo>
                    <a:cubicBezTo>
                      <a:pt x="29371" y="527794"/>
                      <a:pt x="24035" y="527527"/>
                      <a:pt x="18966" y="526993"/>
                    </a:cubicBezTo>
                    <a:cubicBezTo>
                      <a:pt x="16832" y="526727"/>
                      <a:pt x="10429" y="527260"/>
                      <a:pt x="8828" y="525660"/>
                    </a:cubicBezTo>
                    <a:cubicBezTo>
                      <a:pt x="5893" y="522992"/>
                      <a:pt x="15231" y="520057"/>
                      <a:pt x="17365" y="518723"/>
                    </a:cubicBezTo>
                    <a:cubicBezTo>
                      <a:pt x="33373" y="510453"/>
                      <a:pt x="51514" y="498714"/>
                      <a:pt x="49113" y="478171"/>
                    </a:cubicBezTo>
                    <a:cubicBezTo>
                      <a:pt x="48313" y="470701"/>
                      <a:pt x="44844" y="462964"/>
                      <a:pt x="46178" y="455227"/>
                    </a:cubicBezTo>
                    <a:cubicBezTo>
                      <a:pt x="47779" y="445890"/>
                      <a:pt x="56050" y="440020"/>
                      <a:pt x="64053" y="436019"/>
                    </a:cubicBezTo>
                    <a:cubicBezTo>
                      <a:pt x="88064" y="424547"/>
                      <a:pt x="116877" y="422412"/>
                      <a:pt x="143023" y="422679"/>
                    </a:cubicBezTo>
                    <a:cubicBezTo>
                      <a:pt x="144890" y="422679"/>
                      <a:pt x="152894" y="424013"/>
                      <a:pt x="151827" y="421879"/>
                    </a:cubicBezTo>
                    <a:cubicBezTo>
                      <a:pt x="150226" y="418677"/>
                      <a:pt x="137153" y="416009"/>
                      <a:pt x="134219" y="414942"/>
                    </a:cubicBezTo>
                    <a:cubicBezTo>
                      <a:pt x="124614" y="411741"/>
                      <a:pt x="115277" y="408539"/>
                      <a:pt x="105406" y="405871"/>
                    </a:cubicBezTo>
                    <a:cubicBezTo>
                      <a:pt x="98736" y="404004"/>
                      <a:pt x="89665" y="402937"/>
                      <a:pt x="83796" y="398668"/>
                    </a:cubicBezTo>
                    <a:cubicBezTo>
                      <a:pt x="72591" y="390398"/>
                      <a:pt x="97402" y="370655"/>
                      <a:pt x="102738" y="365053"/>
                    </a:cubicBezTo>
                    <a:cubicBezTo>
                      <a:pt x="109674" y="358116"/>
                      <a:pt x="116344" y="349579"/>
                      <a:pt x="125148" y="345044"/>
                    </a:cubicBezTo>
                    <a:cubicBezTo>
                      <a:pt x="130751" y="342109"/>
                      <a:pt x="140088" y="336239"/>
                      <a:pt x="140622" y="329036"/>
                    </a:cubicBezTo>
                    <a:cubicBezTo>
                      <a:pt x="140888" y="324768"/>
                      <a:pt x="136887" y="322900"/>
                      <a:pt x="132885" y="321566"/>
                    </a:cubicBezTo>
                    <a:cubicBezTo>
                      <a:pt x="127816" y="319432"/>
                      <a:pt x="123280" y="319165"/>
                      <a:pt x="117678" y="319165"/>
                    </a:cubicBezTo>
                    <a:cubicBezTo>
                      <a:pt x="113142" y="319165"/>
                      <a:pt x="109407" y="320766"/>
                      <a:pt x="104872" y="321033"/>
                    </a:cubicBezTo>
                    <a:cubicBezTo>
                      <a:pt x="94200" y="321833"/>
                      <a:pt x="84596" y="318631"/>
                      <a:pt x="73924" y="317297"/>
                    </a:cubicBezTo>
                    <a:cubicBezTo>
                      <a:pt x="58984" y="315697"/>
                      <a:pt x="44578" y="311695"/>
                      <a:pt x="30171" y="307159"/>
                    </a:cubicBezTo>
                    <a:cubicBezTo>
                      <a:pt x="23768" y="305025"/>
                      <a:pt x="18432" y="305025"/>
                      <a:pt x="11763" y="304758"/>
                    </a:cubicBezTo>
                    <a:cubicBezTo>
                      <a:pt x="8028" y="304492"/>
                      <a:pt x="-510" y="304492"/>
                      <a:pt x="24" y="299156"/>
                    </a:cubicBezTo>
                    <a:cubicBezTo>
                      <a:pt x="291" y="294087"/>
                      <a:pt x="9362" y="291152"/>
                      <a:pt x="13363" y="290619"/>
                    </a:cubicBezTo>
                    <a:cubicBezTo>
                      <a:pt x="18166" y="289818"/>
                      <a:pt x="22968" y="290085"/>
                      <a:pt x="27770" y="289018"/>
                    </a:cubicBezTo>
                    <a:cubicBezTo>
                      <a:pt x="32839" y="287951"/>
                      <a:pt x="54716" y="281014"/>
                      <a:pt x="51247" y="272744"/>
                    </a:cubicBezTo>
                    <a:cubicBezTo>
                      <a:pt x="49647" y="268475"/>
                      <a:pt x="41910" y="269009"/>
                      <a:pt x="44844" y="262339"/>
                    </a:cubicBezTo>
                    <a:cubicBezTo>
                      <a:pt x="47246" y="257270"/>
                      <a:pt x="54182" y="251667"/>
                      <a:pt x="59251" y="249266"/>
                    </a:cubicBezTo>
                    <a:cubicBezTo>
                      <a:pt x="62986" y="247399"/>
                      <a:pt x="67521" y="247132"/>
                      <a:pt x="70723" y="244197"/>
                    </a:cubicBezTo>
                    <a:cubicBezTo>
                      <a:pt x="73924" y="240996"/>
                      <a:pt x="74725" y="236994"/>
                      <a:pt x="70456" y="234593"/>
                    </a:cubicBezTo>
                    <a:cubicBezTo>
                      <a:pt x="65120" y="231925"/>
                      <a:pt x="56850" y="234326"/>
                      <a:pt x="51514" y="234860"/>
                    </a:cubicBezTo>
                    <a:cubicBezTo>
                      <a:pt x="41643" y="235660"/>
                      <a:pt x="34173" y="231925"/>
                      <a:pt x="25102" y="229257"/>
                    </a:cubicBezTo>
                    <a:cubicBezTo>
                      <a:pt x="20300" y="227656"/>
                      <a:pt x="5626" y="227656"/>
                      <a:pt x="4826" y="221253"/>
                    </a:cubicBezTo>
                    <a:cubicBezTo>
                      <a:pt x="3225" y="211382"/>
                      <a:pt x="20033" y="212449"/>
                      <a:pt x="25102" y="210315"/>
                    </a:cubicBezTo>
                    <a:cubicBezTo>
                      <a:pt x="29104" y="208714"/>
                      <a:pt x="32839" y="204446"/>
                      <a:pt x="32839" y="199910"/>
                    </a:cubicBezTo>
                    <a:cubicBezTo>
                      <a:pt x="32839" y="194575"/>
                      <a:pt x="28304" y="192440"/>
                      <a:pt x="24569" y="189772"/>
                    </a:cubicBezTo>
                    <a:cubicBezTo>
                      <a:pt x="16031" y="184170"/>
                      <a:pt x="17899" y="173765"/>
                      <a:pt x="27770" y="169763"/>
                    </a:cubicBezTo>
                    <a:cubicBezTo>
                      <a:pt x="37108" y="166028"/>
                      <a:pt x="49380" y="169763"/>
                      <a:pt x="58717" y="171631"/>
                    </a:cubicBezTo>
                    <a:cubicBezTo>
                      <a:pt x="64854" y="172698"/>
                      <a:pt x="70723" y="173231"/>
                      <a:pt x="77126" y="172698"/>
                    </a:cubicBezTo>
                    <a:cubicBezTo>
                      <a:pt x="82729" y="172164"/>
                      <a:pt x="89131" y="170297"/>
                      <a:pt x="94734" y="171097"/>
                    </a:cubicBezTo>
                    <a:cubicBezTo>
                      <a:pt x="103805" y="172698"/>
                      <a:pt x="105939" y="184170"/>
                      <a:pt x="111275" y="190306"/>
                    </a:cubicBezTo>
                    <a:cubicBezTo>
                      <a:pt x="117411" y="197242"/>
                      <a:pt x="128349" y="201778"/>
                      <a:pt x="134486" y="192707"/>
                    </a:cubicBezTo>
                    <a:cubicBezTo>
                      <a:pt x="139021" y="186304"/>
                      <a:pt x="143290" y="167896"/>
                      <a:pt x="155295" y="173765"/>
                    </a:cubicBezTo>
                    <a:cubicBezTo>
                      <a:pt x="159830" y="176166"/>
                      <a:pt x="160898" y="181769"/>
                      <a:pt x="163832" y="185237"/>
                    </a:cubicBezTo>
                    <a:cubicBezTo>
                      <a:pt x="167834" y="190039"/>
                      <a:pt x="173970" y="190573"/>
                      <a:pt x="179840" y="189239"/>
                    </a:cubicBezTo>
                    <a:cubicBezTo>
                      <a:pt x="185442" y="188172"/>
                      <a:pt x="191845" y="185237"/>
                      <a:pt x="194780" y="180435"/>
                    </a:cubicBezTo>
                    <a:cubicBezTo>
                      <a:pt x="196914" y="176433"/>
                      <a:pt x="196381" y="171631"/>
                      <a:pt x="197981" y="167362"/>
                    </a:cubicBezTo>
                    <a:cubicBezTo>
                      <a:pt x="199582" y="162293"/>
                      <a:pt x="202517" y="157758"/>
                      <a:pt x="206785" y="154556"/>
                    </a:cubicBezTo>
                    <a:cubicBezTo>
                      <a:pt x="209987" y="152155"/>
                      <a:pt x="213989" y="151355"/>
                      <a:pt x="217190" y="148954"/>
                    </a:cubicBezTo>
                    <a:cubicBezTo>
                      <a:pt x="222793" y="144418"/>
                      <a:pt x="230263" y="130812"/>
                      <a:pt x="227328" y="123342"/>
                    </a:cubicBezTo>
                    <a:cubicBezTo>
                      <a:pt x="223326" y="113204"/>
                      <a:pt x="204651" y="117206"/>
                      <a:pt x="197181" y="119607"/>
                    </a:cubicBezTo>
                    <a:cubicBezTo>
                      <a:pt x="189177" y="122008"/>
                      <a:pt x="175838" y="128411"/>
                      <a:pt x="167834" y="123342"/>
                    </a:cubicBezTo>
                    <a:cubicBezTo>
                      <a:pt x="159830" y="118273"/>
                      <a:pt x="166767" y="104934"/>
                      <a:pt x="172903" y="101198"/>
                    </a:cubicBezTo>
                    <a:cubicBezTo>
                      <a:pt x="182508" y="95863"/>
                      <a:pt x="191045" y="95863"/>
                      <a:pt x="195847" y="84657"/>
                    </a:cubicBezTo>
                    <a:cubicBezTo>
                      <a:pt x="198782" y="78255"/>
                      <a:pt x="199315" y="70251"/>
                      <a:pt x="202517" y="64115"/>
                    </a:cubicBezTo>
                    <a:cubicBezTo>
                      <a:pt x="206519" y="56912"/>
                      <a:pt x="214789" y="49975"/>
                      <a:pt x="220925" y="44639"/>
                    </a:cubicBezTo>
                    <a:cubicBezTo>
                      <a:pt x="225194" y="40904"/>
                      <a:pt x="229462" y="37169"/>
                      <a:pt x="234265" y="33968"/>
                    </a:cubicBezTo>
                    <a:cubicBezTo>
                      <a:pt x="238533" y="30766"/>
                      <a:pt x="244403" y="29966"/>
                      <a:pt x="249472" y="28632"/>
                    </a:cubicBezTo>
                    <a:cubicBezTo>
                      <a:pt x="254807" y="27031"/>
                      <a:pt x="260410" y="25964"/>
                      <a:pt x="265746" y="24630"/>
                    </a:cubicBezTo>
                    <a:cubicBezTo>
                      <a:pt x="266813" y="24897"/>
                      <a:pt x="265212" y="25964"/>
                      <a:pt x="264145" y="26231"/>
                    </a:cubicBezTo>
                    <a:cubicBezTo>
                      <a:pt x="265746" y="26231"/>
                      <a:pt x="267080" y="25430"/>
                      <a:pt x="268414" y="25430"/>
                    </a:cubicBezTo>
                    <a:cubicBezTo>
                      <a:pt x="269748" y="25430"/>
                      <a:pt x="268147" y="25964"/>
                      <a:pt x="268414" y="26231"/>
                    </a:cubicBezTo>
                    <a:cubicBezTo>
                      <a:pt x="271615" y="26764"/>
                      <a:pt x="273749" y="27831"/>
                      <a:pt x="275884" y="29432"/>
                    </a:cubicBezTo>
                    <a:cubicBezTo>
                      <a:pt x="281486" y="32901"/>
                      <a:pt x="284421" y="37703"/>
                      <a:pt x="287089" y="44106"/>
                    </a:cubicBezTo>
                    <a:cubicBezTo>
                      <a:pt x="289223" y="49175"/>
                      <a:pt x="292958" y="57178"/>
                      <a:pt x="299895" y="54510"/>
                    </a:cubicBezTo>
                    <a:cubicBezTo>
                      <a:pt x="307632" y="51576"/>
                      <a:pt x="308699" y="36102"/>
                      <a:pt x="310566" y="29432"/>
                    </a:cubicBezTo>
                    <a:cubicBezTo>
                      <a:pt x="313234" y="19828"/>
                      <a:pt x="318303" y="8623"/>
                      <a:pt x="326307" y="2220"/>
                    </a:cubicBezTo>
                    <a:cubicBezTo>
                      <a:pt x="329241" y="85"/>
                      <a:pt x="334844" y="-181"/>
                      <a:pt x="338312" y="85"/>
                    </a:cubicBezTo>
                    <a:cubicBezTo>
                      <a:pt x="343114" y="886"/>
                      <a:pt x="342848" y="3287"/>
                      <a:pt x="344448" y="7289"/>
                    </a:cubicBezTo>
                    <a:cubicBezTo>
                      <a:pt x="347383" y="14759"/>
                      <a:pt x="349251" y="22496"/>
                      <a:pt x="348184" y="30766"/>
                    </a:cubicBezTo>
                    <a:cubicBezTo>
                      <a:pt x="347116" y="38236"/>
                      <a:pt x="342848" y="45173"/>
                      <a:pt x="342581" y="52910"/>
                    </a:cubicBezTo>
                    <a:cubicBezTo>
                      <a:pt x="342581" y="55578"/>
                      <a:pt x="343114" y="57445"/>
                      <a:pt x="344182" y="59046"/>
                    </a:cubicBezTo>
                    <a:cubicBezTo>
                      <a:pt x="344182" y="59046"/>
                      <a:pt x="313501" y="82256"/>
                      <a:pt x="307098" y="95062"/>
                    </a:cubicBezTo>
                    <a:cubicBezTo>
                      <a:pt x="300695" y="107868"/>
                      <a:pt x="266546" y="112137"/>
                      <a:pt x="265746" y="123609"/>
                    </a:cubicBezTo>
                    <a:cubicBezTo>
                      <a:pt x="264945" y="135081"/>
                      <a:pt x="230796" y="156424"/>
                      <a:pt x="253740" y="171631"/>
                    </a:cubicBezTo>
                    <a:cubicBezTo>
                      <a:pt x="276684" y="186571"/>
                      <a:pt x="315902" y="210315"/>
                      <a:pt x="331643" y="193774"/>
                    </a:cubicBezTo>
                    <a:cubicBezTo>
                      <a:pt x="347383" y="177233"/>
                      <a:pt x="347917" y="155890"/>
                      <a:pt x="372995" y="172965"/>
                    </a:cubicBezTo>
                    <a:cubicBezTo>
                      <a:pt x="398073" y="190039"/>
                      <a:pt x="395138" y="221787"/>
                      <a:pt x="452765" y="217252"/>
                    </a:cubicBezTo>
                    <a:cubicBezTo>
                      <a:pt x="441826" y="229257"/>
                      <a:pt x="434356" y="243130"/>
                      <a:pt x="440493" y="259938"/>
                    </a:cubicBezTo>
                    <a:cubicBezTo>
                      <a:pt x="443694" y="268475"/>
                      <a:pt x="448763" y="275945"/>
                      <a:pt x="452231" y="284482"/>
                    </a:cubicBezTo>
                    <a:cubicBezTo>
                      <a:pt x="455699" y="293020"/>
                      <a:pt x="456767" y="302090"/>
                      <a:pt x="456767" y="310894"/>
                    </a:cubicBezTo>
                    <a:cubicBezTo>
                      <a:pt x="456767" y="332504"/>
                      <a:pt x="456767" y="353314"/>
                      <a:pt x="459168" y="374924"/>
                    </a:cubicBezTo>
                    <a:cubicBezTo>
                      <a:pt x="460768" y="383194"/>
                      <a:pt x="461569" y="390931"/>
                      <a:pt x="459434" y="39813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62807C30-6C00-E42A-5907-81EDE4D9A9A2}"/>
                  </a:ext>
                </a:extLst>
              </p:cNvPr>
              <p:cNvSpPr/>
              <p:nvPr/>
            </p:nvSpPr>
            <p:spPr>
              <a:xfrm>
                <a:off x="2842435" y="3766954"/>
                <a:ext cx="45016" cy="22811"/>
              </a:xfrm>
              <a:custGeom>
                <a:avLst/>
                <a:gdLst>
                  <a:gd name="connsiteX0" fmla="*/ 85 w 45016"/>
                  <a:gd name="connsiteY0" fmla="*/ 14650 h 22811"/>
                  <a:gd name="connsiteX1" fmla="*/ 21428 w 45016"/>
                  <a:gd name="connsiteY1" fmla="*/ 21586 h 22811"/>
                  <a:gd name="connsiteX2" fmla="*/ 35568 w 45016"/>
                  <a:gd name="connsiteY2" fmla="*/ 17585 h 22811"/>
                  <a:gd name="connsiteX3" fmla="*/ 44906 w 45016"/>
                  <a:gd name="connsiteY3" fmla="*/ 11448 h 22811"/>
                  <a:gd name="connsiteX4" fmla="*/ 28899 w 45016"/>
                  <a:gd name="connsiteY4" fmla="*/ 510 h 22811"/>
                  <a:gd name="connsiteX5" fmla="*/ 85 w 45016"/>
                  <a:gd name="connsiteY5" fmla="*/ 14650 h 2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5016" h="22811">
                    <a:moveTo>
                      <a:pt x="85" y="14650"/>
                    </a:moveTo>
                    <a:cubicBezTo>
                      <a:pt x="1419" y="23988"/>
                      <a:pt x="14492" y="23721"/>
                      <a:pt x="21428" y="21586"/>
                    </a:cubicBezTo>
                    <a:cubicBezTo>
                      <a:pt x="26231" y="20252"/>
                      <a:pt x="30766" y="18919"/>
                      <a:pt x="35568" y="17585"/>
                    </a:cubicBezTo>
                    <a:cubicBezTo>
                      <a:pt x="39037" y="16784"/>
                      <a:pt x="45973" y="16784"/>
                      <a:pt x="44906" y="11448"/>
                    </a:cubicBezTo>
                    <a:cubicBezTo>
                      <a:pt x="43839" y="6113"/>
                      <a:pt x="33167" y="1844"/>
                      <a:pt x="28899" y="510"/>
                    </a:cubicBezTo>
                    <a:cubicBezTo>
                      <a:pt x="19828" y="-1624"/>
                      <a:pt x="-1515" y="2911"/>
                      <a:pt x="85" y="1465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4" name="Graphic 4">
              <a:extLst>
                <a:ext uri="{FF2B5EF4-FFF2-40B4-BE49-F238E27FC236}">
                  <a16:creationId xmlns:a16="http://schemas.microsoft.com/office/drawing/2014/main" id="{B2EE0886-3CE7-5705-43C1-F49AC630EE22}"/>
                </a:ext>
              </a:extLst>
            </p:cNvPr>
            <p:cNvGrpSpPr/>
            <p:nvPr/>
          </p:nvGrpSpPr>
          <p:grpSpPr>
            <a:xfrm>
              <a:off x="6330252" y="1178010"/>
              <a:ext cx="1146997" cy="1411580"/>
              <a:chOff x="6330252" y="1178010"/>
              <a:chExt cx="1146997" cy="1411580"/>
            </a:xfrm>
            <a:solidFill>
              <a:srgbClr val="D5D7D8"/>
            </a:solidFill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C207F1EA-453C-BE76-2568-FB383D359089}"/>
                  </a:ext>
                </a:extLst>
              </p:cNvPr>
              <p:cNvSpPr/>
              <p:nvPr/>
            </p:nvSpPr>
            <p:spPr>
              <a:xfrm>
                <a:off x="6330252" y="1178010"/>
                <a:ext cx="1146997" cy="1411580"/>
              </a:xfrm>
              <a:custGeom>
                <a:avLst/>
                <a:gdLst>
                  <a:gd name="connsiteX0" fmla="*/ 970845 w 1146997"/>
                  <a:gd name="connsiteY0" fmla="*/ 44821 h 1411580"/>
                  <a:gd name="connsiteX1" fmla="*/ 883338 w 1146997"/>
                  <a:gd name="connsiteY1" fmla="*/ 189420 h 1411580"/>
                  <a:gd name="connsiteX2" fmla="*/ 938564 w 1146997"/>
                  <a:gd name="connsiteY2" fmla="*/ 272391 h 1411580"/>
                  <a:gd name="connsiteX3" fmla="*/ 977782 w 1146997"/>
                  <a:gd name="connsiteY3" fmla="*/ 362833 h 1411580"/>
                  <a:gd name="connsiteX4" fmla="*/ 978582 w 1146997"/>
                  <a:gd name="connsiteY4" fmla="*/ 402851 h 1411580"/>
                  <a:gd name="connsiteX5" fmla="*/ 944433 w 1146997"/>
                  <a:gd name="connsiteY5" fmla="*/ 437267 h 1411580"/>
                  <a:gd name="connsiteX6" fmla="*/ 938830 w 1146997"/>
                  <a:gd name="connsiteY6" fmla="*/ 482088 h 1411580"/>
                  <a:gd name="connsiteX7" fmla="*/ 962575 w 1146997"/>
                  <a:gd name="connsiteY7" fmla="*/ 507699 h 1411580"/>
                  <a:gd name="connsiteX8" fmla="*/ 951370 w 1146997"/>
                  <a:gd name="connsiteY8" fmla="*/ 554387 h 1411580"/>
                  <a:gd name="connsiteX9" fmla="*/ 1000726 w 1146997"/>
                  <a:gd name="connsiteY9" fmla="*/ 577331 h 1411580"/>
                  <a:gd name="connsiteX10" fmla="*/ 995923 w 1146997"/>
                  <a:gd name="connsiteY10" fmla="*/ 634424 h 1411580"/>
                  <a:gd name="connsiteX11" fmla="*/ 1046346 w 1146997"/>
                  <a:gd name="connsiteY11" fmla="*/ 682179 h 1411580"/>
                  <a:gd name="connsiteX12" fmla="*/ 1003394 w 1146997"/>
                  <a:gd name="connsiteY12" fmla="*/ 770753 h 1411580"/>
                  <a:gd name="connsiteX13" fmla="*/ 1134920 w 1146997"/>
                  <a:gd name="connsiteY13" fmla="*/ 934562 h 1411580"/>
                  <a:gd name="connsiteX14" fmla="*/ 748610 w 1146997"/>
                  <a:gd name="connsiteY14" fmla="*/ 1297395 h 1411580"/>
                  <a:gd name="connsiteX15" fmla="*/ 693385 w 1146997"/>
                  <a:gd name="connsiteY15" fmla="*/ 1293393 h 1411580"/>
                  <a:gd name="connsiteX16" fmla="*/ 624019 w 1146997"/>
                  <a:gd name="connsiteY16" fmla="*/ 1293926 h 1411580"/>
                  <a:gd name="connsiteX17" fmla="*/ 608813 w 1146997"/>
                  <a:gd name="connsiteY17" fmla="*/ 1294727 h 1411580"/>
                  <a:gd name="connsiteX18" fmla="*/ 592005 w 1146997"/>
                  <a:gd name="connsiteY18" fmla="*/ 1301663 h 1411580"/>
                  <a:gd name="connsiteX19" fmla="*/ 563192 w 1146997"/>
                  <a:gd name="connsiteY19" fmla="*/ 1317404 h 1411580"/>
                  <a:gd name="connsiteX20" fmla="*/ 534912 w 1146997"/>
                  <a:gd name="connsiteY20" fmla="*/ 1334745 h 1411580"/>
                  <a:gd name="connsiteX21" fmla="*/ 504231 w 1146997"/>
                  <a:gd name="connsiteY21" fmla="*/ 1337946 h 1411580"/>
                  <a:gd name="connsiteX22" fmla="*/ 473017 w 1146997"/>
                  <a:gd name="connsiteY22" fmla="*/ 1334745 h 1411580"/>
                  <a:gd name="connsiteX23" fmla="*/ 452207 w 1146997"/>
                  <a:gd name="connsiteY23" fmla="*/ 1347284 h 1411580"/>
                  <a:gd name="connsiteX24" fmla="*/ 393247 w 1146997"/>
                  <a:gd name="connsiteY24" fmla="*/ 1357689 h 1411580"/>
                  <a:gd name="connsiteX25" fmla="*/ 378040 w 1146997"/>
                  <a:gd name="connsiteY25" fmla="*/ 1363291 h 1411580"/>
                  <a:gd name="connsiteX26" fmla="*/ 370837 w 1146997"/>
                  <a:gd name="connsiteY26" fmla="*/ 1376364 h 1411580"/>
                  <a:gd name="connsiteX27" fmla="*/ 344425 w 1146997"/>
                  <a:gd name="connsiteY27" fmla="*/ 1383034 h 1411580"/>
                  <a:gd name="connsiteX28" fmla="*/ 326816 w 1146997"/>
                  <a:gd name="connsiteY28" fmla="*/ 1380899 h 1411580"/>
                  <a:gd name="connsiteX29" fmla="*/ 303339 w 1146997"/>
                  <a:gd name="connsiteY29" fmla="*/ 1380366 h 1411580"/>
                  <a:gd name="connsiteX30" fmla="*/ 260386 w 1146997"/>
                  <a:gd name="connsiteY30" fmla="*/ 1385702 h 1411580"/>
                  <a:gd name="connsiteX31" fmla="*/ 226237 w 1146997"/>
                  <a:gd name="connsiteY31" fmla="*/ 1395573 h 1411580"/>
                  <a:gd name="connsiteX32" fmla="*/ 196357 w 1146997"/>
                  <a:gd name="connsiteY32" fmla="*/ 1411580 h 1411580"/>
                  <a:gd name="connsiteX33" fmla="*/ 210230 w 1146997"/>
                  <a:gd name="connsiteY33" fmla="*/ 1380366 h 1411580"/>
                  <a:gd name="connsiteX34" fmla="*/ 213431 w 1146997"/>
                  <a:gd name="connsiteY34" fmla="*/ 1361957 h 1411580"/>
                  <a:gd name="connsiteX35" fmla="*/ 203560 w 1146997"/>
                  <a:gd name="connsiteY35" fmla="*/ 1345150 h 1411580"/>
                  <a:gd name="connsiteX36" fmla="*/ 195290 w 1146997"/>
                  <a:gd name="connsiteY36" fmla="*/ 1330476 h 1411580"/>
                  <a:gd name="connsiteX37" fmla="*/ 168077 w 1146997"/>
                  <a:gd name="connsiteY37" fmla="*/ 1338747 h 1411580"/>
                  <a:gd name="connsiteX38" fmla="*/ 143799 w 1146997"/>
                  <a:gd name="connsiteY38" fmla="*/ 1337680 h 1411580"/>
                  <a:gd name="connsiteX39" fmla="*/ 125925 w 1146997"/>
                  <a:gd name="connsiteY39" fmla="*/ 1324607 h 1411580"/>
                  <a:gd name="connsiteX40" fmla="*/ 70166 w 1146997"/>
                  <a:gd name="connsiteY40" fmla="*/ 1295527 h 1411580"/>
                  <a:gd name="connsiteX41" fmla="*/ 53625 w 1146997"/>
                  <a:gd name="connsiteY41" fmla="*/ 1289391 h 1411580"/>
                  <a:gd name="connsiteX42" fmla="*/ 32015 w 1146997"/>
                  <a:gd name="connsiteY42" fmla="*/ 1243236 h 1411580"/>
                  <a:gd name="connsiteX43" fmla="*/ 30414 w 1146997"/>
                  <a:gd name="connsiteY43" fmla="*/ 1226162 h 1411580"/>
                  <a:gd name="connsiteX44" fmla="*/ 18942 w 1146997"/>
                  <a:gd name="connsiteY44" fmla="*/ 1216291 h 1411580"/>
                  <a:gd name="connsiteX45" fmla="*/ 17075 w 1146997"/>
                  <a:gd name="connsiteY45" fmla="*/ 1200817 h 1411580"/>
                  <a:gd name="connsiteX46" fmla="*/ 43220 w 1146997"/>
                  <a:gd name="connsiteY46" fmla="*/ 1184810 h 1411580"/>
                  <a:gd name="connsiteX47" fmla="*/ 48556 w 1146997"/>
                  <a:gd name="connsiteY47" fmla="*/ 1171737 h 1411580"/>
                  <a:gd name="connsiteX48" fmla="*/ 42953 w 1146997"/>
                  <a:gd name="connsiteY48" fmla="*/ 1159998 h 1411580"/>
                  <a:gd name="connsiteX49" fmla="*/ 38151 w 1146997"/>
                  <a:gd name="connsiteY49" fmla="*/ 1132252 h 1411580"/>
                  <a:gd name="connsiteX50" fmla="*/ 53892 w 1146997"/>
                  <a:gd name="connsiteY50" fmla="*/ 1116778 h 1411580"/>
                  <a:gd name="connsiteX51" fmla="*/ 50423 w 1146997"/>
                  <a:gd name="connsiteY51" fmla="*/ 1106374 h 1411580"/>
                  <a:gd name="connsiteX52" fmla="*/ 44821 w 1146997"/>
                  <a:gd name="connsiteY52" fmla="*/ 1087698 h 1411580"/>
                  <a:gd name="connsiteX53" fmla="*/ 23211 w 1146997"/>
                  <a:gd name="connsiteY53" fmla="*/ 1074359 h 1411580"/>
                  <a:gd name="connsiteX54" fmla="*/ 8004 w 1146997"/>
                  <a:gd name="connsiteY54" fmla="*/ 1058352 h 1411580"/>
                  <a:gd name="connsiteX55" fmla="*/ 10138 w 1146997"/>
                  <a:gd name="connsiteY55" fmla="*/ 1045012 h 1411580"/>
                  <a:gd name="connsiteX56" fmla="*/ 21877 w 1146997"/>
                  <a:gd name="connsiteY56" fmla="*/ 1035141 h 1411580"/>
                  <a:gd name="connsiteX57" fmla="*/ 28547 w 1146997"/>
                  <a:gd name="connsiteY57" fmla="*/ 996723 h 1411580"/>
                  <a:gd name="connsiteX58" fmla="*/ 20009 w 1146997"/>
                  <a:gd name="connsiteY58" fmla="*/ 981516 h 1411580"/>
                  <a:gd name="connsiteX59" fmla="*/ 0 w 1146997"/>
                  <a:gd name="connsiteY59" fmla="*/ 961507 h 1411580"/>
                  <a:gd name="connsiteX60" fmla="*/ 800 w 1146997"/>
                  <a:gd name="connsiteY60" fmla="*/ 935896 h 1411580"/>
                  <a:gd name="connsiteX61" fmla="*/ 7203 w 1146997"/>
                  <a:gd name="connsiteY61" fmla="*/ 913752 h 1411580"/>
                  <a:gd name="connsiteX62" fmla="*/ 45087 w 1146997"/>
                  <a:gd name="connsiteY62" fmla="*/ 882538 h 1411580"/>
                  <a:gd name="connsiteX63" fmla="*/ 51490 w 1146997"/>
                  <a:gd name="connsiteY63" fmla="*/ 862529 h 1411580"/>
                  <a:gd name="connsiteX64" fmla="*/ 47489 w 1146997"/>
                  <a:gd name="connsiteY64" fmla="*/ 837717 h 1411580"/>
                  <a:gd name="connsiteX65" fmla="*/ 67231 w 1146997"/>
                  <a:gd name="connsiteY65" fmla="*/ 827312 h 1411580"/>
                  <a:gd name="connsiteX66" fmla="*/ 74167 w 1146997"/>
                  <a:gd name="connsiteY66" fmla="*/ 837717 h 1411580"/>
                  <a:gd name="connsiteX67" fmla="*/ 84839 w 1146997"/>
                  <a:gd name="connsiteY67" fmla="*/ 844654 h 1411580"/>
                  <a:gd name="connsiteX68" fmla="*/ 100846 w 1146997"/>
                  <a:gd name="connsiteY68" fmla="*/ 846788 h 1411580"/>
                  <a:gd name="connsiteX69" fmla="*/ 110717 w 1146997"/>
                  <a:gd name="connsiteY69" fmla="*/ 833982 h 1411580"/>
                  <a:gd name="connsiteX70" fmla="*/ 141131 w 1146997"/>
                  <a:gd name="connsiteY70" fmla="*/ 830781 h 1411580"/>
                  <a:gd name="connsiteX71" fmla="*/ 144333 w 1146997"/>
                  <a:gd name="connsiteY71" fmla="*/ 809704 h 1411580"/>
                  <a:gd name="connsiteX72" fmla="*/ 124857 w 1146997"/>
                  <a:gd name="connsiteY72" fmla="*/ 799033 h 1411580"/>
                  <a:gd name="connsiteX73" fmla="*/ 149402 w 1146997"/>
                  <a:gd name="connsiteY73" fmla="*/ 773955 h 1411580"/>
                  <a:gd name="connsiteX74" fmla="*/ 176614 w 1146997"/>
                  <a:gd name="connsiteY74" fmla="*/ 761149 h 1411580"/>
                  <a:gd name="connsiteX75" fmla="*/ 201959 w 1146997"/>
                  <a:gd name="connsiteY75" fmla="*/ 751811 h 1411580"/>
                  <a:gd name="connsiteX76" fmla="*/ 217700 w 1146997"/>
                  <a:gd name="connsiteY76" fmla="*/ 740339 h 1411580"/>
                  <a:gd name="connsiteX77" fmla="*/ 230772 w 1146997"/>
                  <a:gd name="connsiteY77" fmla="*/ 717129 h 1411580"/>
                  <a:gd name="connsiteX78" fmla="*/ 254250 w 1146997"/>
                  <a:gd name="connsiteY78" fmla="*/ 698187 h 1411580"/>
                  <a:gd name="connsiteX79" fmla="*/ 267056 w 1146997"/>
                  <a:gd name="connsiteY79" fmla="*/ 680579 h 1411580"/>
                  <a:gd name="connsiteX80" fmla="*/ 288933 w 1146997"/>
                  <a:gd name="connsiteY80" fmla="*/ 672575 h 1411580"/>
                  <a:gd name="connsiteX81" fmla="*/ 299071 w 1146997"/>
                  <a:gd name="connsiteY81" fmla="*/ 639493 h 1411580"/>
                  <a:gd name="connsiteX82" fmla="*/ 324682 w 1146997"/>
                  <a:gd name="connsiteY82" fmla="*/ 623753 h 1411580"/>
                  <a:gd name="connsiteX83" fmla="*/ 367102 w 1146997"/>
                  <a:gd name="connsiteY83" fmla="*/ 588270 h 1411580"/>
                  <a:gd name="connsiteX84" fmla="*/ 381241 w 1146997"/>
                  <a:gd name="connsiteY84" fmla="*/ 571462 h 1411580"/>
                  <a:gd name="connsiteX85" fmla="*/ 400183 w 1146997"/>
                  <a:gd name="connsiteY85" fmla="*/ 561857 h 1411580"/>
                  <a:gd name="connsiteX86" fmla="*/ 419126 w 1146997"/>
                  <a:gd name="connsiteY86" fmla="*/ 553854 h 1411580"/>
                  <a:gd name="connsiteX87" fmla="*/ 444204 w 1146997"/>
                  <a:gd name="connsiteY87" fmla="*/ 554921 h 1411580"/>
                  <a:gd name="connsiteX88" fmla="*/ 465814 w 1146997"/>
                  <a:gd name="connsiteY88" fmla="*/ 551986 h 1411580"/>
                  <a:gd name="connsiteX89" fmla="*/ 473550 w 1146997"/>
                  <a:gd name="connsiteY89" fmla="*/ 531444 h 1411580"/>
                  <a:gd name="connsiteX90" fmla="*/ 473284 w 1146997"/>
                  <a:gd name="connsiteY90" fmla="*/ 506632 h 1411580"/>
                  <a:gd name="connsiteX91" fmla="*/ 454342 w 1146997"/>
                  <a:gd name="connsiteY91" fmla="*/ 494093 h 1411580"/>
                  <a:gd name="connsiteX92" fmla="*/ 454075 w 1146997"/>
                  <a:gd name="connsiteY92" fmla="*/ 466881 h 1411580"/>
                  <a:gd name="connsiteX93" fmla="*/ 450607 w 1146997"/>
                  <a:gd name="connsiteY93" fmla="*/ 442336 h 1411580"/>
                  <a:gd name="connsiteX94" fmla="*/ 428997 w 1146997"/>
                  <a:gd name="connsiteY94" fmla="*/ 427929 h 1411580"/>
                  <a:gd name="connsiteX95" fmla="*/ 404452 w 1146997"/>
                  <a:gd name="connsiteY95" fmla="*/ 400717 h 1411580"/>
                  <a:gd name="connsiteX96" fmla="*/ 378840 w 1146997"/>
                  <a:gd name="connsiteY96" fmla="*/ 391113 h 1411580"/>
                  <a:gd name="connsiteX97" fmla="*/ 365768 w 1146997"/>
                  <a:gd name="connsiteY97" fmla="*/ 383376 h 1411580"/>
                  <a:gd name="connsiteX98" fmla="*/ 350561 w 1146997"/>
                  <a:gd name="connsiteY98" fmla="*/ 383109 h 1411580"/>
                  <a:gd name="connsiteX99" fmla="*/ 335887 w 1146997"/>
                  <a:gd name="connsiteY99" fmla="*/ 382309 h 1411580"/>
                  <a:gd name="connsiteX100" fmla="*/ 290000 w 1146997"/>
                  <a:gd name="connsiteY100" fmla="*/ 292934 h 1411580"/>
                  <a:gd name="connsiteX101" fmla="*/ 314811 w 1146997"/>
                  <a:gd name="connsiteY101" fmla="*/ 209963 h 1411580"/>
                  <a:gd name="connsiteX102" fmla="*/ 279595 w 1146997"/>
                  <a:gd name="connsiteY102" fmla="*/ 137663 h 1411580"/>
                  <a:gd name="connsiteX103" fmla="*/ 301472 w 1146997"/>
                  <a:gd name="connsiteY103" fmla="*/ 108050 h 1411580"/>
                  <a:gd name="connsiteX104" fmla="*/ 269991 w 1146997"/>
                  <a:gd name="connsiteY104" fmla="*/ 65096 h 1411580"/>
                  <a:gd name="connsiteX105" fmla="*/ 271858 w 1146997"/>
                  <a:gd name="connsiteY105" fmla="*/ 29880 h 1411580"/>
                  <a:gd name="connsiteX106" fmla="*/ 273192 w 1146997"/>
                  <a:gd name="connsiteY106" fmla="*/ 0 h 1411580"/>
                  <a:gd name="connsiteX107" fmla="*/ 932961 w 1146997"/>
                  <a:gd name="connsiteY107" fmla="*/ 0 h 1411580"/>
                  <a:gd name="connsiteX108" fmla="*/ 970845 w 1146997"/>
                  <a:gd name="connsiteY108" fmla="*/ 44821 h 1411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146997" h="1411580">
                    <a:moveTo>
                      <a:pt x="970845" y="44821"/>
                    </a:moveTo>
                    <a:cubicBezTo>
                      <a:pt x="947101" y="68565"/>
                      <a:pt x="860394" y="154204"/>
                      <a:pt x="883338" y="189420"/>
                    </a:cubicBezTo>
                    <a:cubicBezTo>
                      <a:pt x="906282" y="224636"/>
                      <a:pt x="925224" y="227571"/>
                      <a:pt x="938564" y="272391"/>
                    </a:cubicBezTo>
                    <a:cubicBezTo>
                      <a:pt x="951903" y="317212"/>
                      <a:pt x="963375" y="344958"/>
                      <a:pt x="977782" y="362833"/>
                    </a:cubicBezTo>
                    <a:cubicBezTo>
                      <a:pt x="992188" y="380975"/>
                      <a:pt x="995923" y="396182"/>
                      <a:pt x="978582" y="402851"/>
                    </a:cubicBezTo>
                    <a:cubicBezTo>
                      <a:pt x="961241" y="409521"/>
                      <a:pt x="938564" y="419125"/>
                      <a:pt x="944433" y="437267"/>
                    </a:cubicBezTo>
                    <a:cubicBezTo>
                      <a:pt x="950036" y="455409"/>
                      <a:pt x="924424" y="477285"/>
                      <a:pt x="938830" y="482088"/>
                    </a:cubicBezTo>
                    <a:cubicBezTo>
                      <a:pt x="953237" y="486890"/>
                      <a:pt x="983651" y="496494"/>
                      <a:pt x="962575" y="507699"/>
                    </a:cubicBezTo>
                    <a:cubicBezTo>
                      <a:pt x="941765" y="519171"/>
                      <a:pt x="921222" y="553320"/>
                      <a:pt x="951370" y="554387"/>
                    </a:cubicBezTo>
                    <a:cubicBezTo>
                      <a:pt x="981783" y="555188"/>
                      <a:pt x="1007395" y="555188"/>
                      <a:pt x="1000726" y="577331"/>
                    </a:cubicBezTo>
                    <a:cubicBezTo>
                      <a:pt x="994056" y="599208"/>
                      <a:pt x="971112" y="626954"/>
                      <a:pt x="995923" y="634424"/>
                    </a:cubicBezTo>
                    <a:cubicBezTo>
                      <a:pt x="1020735" y="642161"/>
                      <a:pt x="1065555" y="654433"/>
                      <a:pt x="1046346" y="682179"/>
                    </a:cubicBezTo>
                    <a:cubicBezTo>
                      <a:pt x="1027137" y="709659"/>
                      <a:pt x="971112" y="759281"/>
                      <a:pt x="1003394" y="770753"/>
                    </a:cubicBezTo>
                    <a:cubicBezTo>
                      <a:pt x="1035675" y="782225"/>
                      <a:pt x="1190946" y="872667"/>
                      <a:pt x="1134920" y="934562"/>
                    </a:cubicBezTo>
                    <a:cubicBezTo>
                      <a:pt x="1087165" y="987119"/>
                      <a:pt x="847855" y="1201884"/>
                      <a:pt x="748610" y="1297395"/>
                    </a:cubicBezTo>
                    <a:cubicBezTo>
                      <a:pt x="730202" y="1297661"/>
                      <a:pt x="710459" y="1293126"/>
                      <a:pt x="693385" y="1293393"/>
                    </a:cubicBezTo>
                    <a:cubicBezTo>
                      <a:pt x="670174" y="1293393"/>
                      <a:pt x="647230" y="1290992"/>
                      <a:pt x="624019" y="1293926"/>
                    </a:cubicBezTo>
                    <a:cubicBezTo>
                      <a:pt x="619217" y="1294460"/>
                      <a:pt x="613615" y="1293926"/>
                      <a:pt x="608813" y="1294727"/>
                    </a:cubicBezTo>
                    <a:cubicBezTo>
                      <a:pt x="602410" y="1295527"/>
                      <a:pt x="597607" y="1298995"/>
                      <a:pt x="592005" y="1301663"/>
                    </a:cubicBezTo>
                    <a:cubicBezTo>
                      <a:pt x="581867" y="1306465"/>
                      <a:pt x="572796" y="1312068"/>
                      <a:pt x="563192" y="1317404"/>
                    </a:cubicBezTo>
                    <a:cubicBezTo>
                      <a:pt x="553320" y="1322739"/>
                      <a:pt x="543983" y="1328609"/>
                      <a:pt x="534912" y="1334745"/>
                    </a:cubicBezTo>
                    <a:cubicBezTo>
                      <a:pt x="525308" y="1341415"/>
                      <a:pt x="514903" y="1341948"/>
                      <a:pt x="504231" y="1337946"/>
                    </a:cubicBezTo>
                    <a:cubicBezTo>
                      <a:pt x="494360" y="1334211"/>
                      <a:pt x="483422" y="1333144"/>
                      <a:pt x="473017" y="1334745"/>
                    </a:cubicBezTo>
                    <a:cubicBezTo>
                      <a:pt x="463413" y="1336079"/>
                      <a:pt x="459144" y="1341948"/>
                      <a:pt x="452207" y="1347284"/>
                    </a:cubicBezTo>
                    <a:cubicBezTo>
                      <a:pt x="436200" y="1359290"/>
                      <a:pt x="411655" y="1353687"/>
                      <a:pt x="393247" y="1357689"/>
                    </a:cubicBezTo>
                    <a:cubicBezTo>
                      <a:pt x="388978" y="1358756"/>
                      <a:pt x="381508" y="1360357"/>
                      <a:pt x="378040" y="1363291"/>
                    </a:cubicBezTo>
                    <a:cubicBezTo>
                      <a:pt x="373772" y="1366760"/>
                      <a:pt x="374305" y="1372362"/>
                      <a:pt x="370837" y="1376364"/>
                    </a:cubicBezTo>
                    <a:cubicBezTo>
                      <a:pt x="364434" y="1383567"/>
                      <a:pt x="353229" y="1383301"/>
                      <a:pt x="344425" y="1383034"/>
                    </a:cubicBezTo>
                    <a:cubicBezTo>
                      <a:pt x="338289" y="1383034"/>
                      <a:pt x="332953" y="1381433"/>
                      <a:pt x="326816" y="1380899"/>
                    </a:cubicBezTo>
                    <a:cubicBezTo>
                      <a:pt x="319080" y="1380099"/>
                      <a:pt x="311076" y="1380366"/>
                      <a:pt x="303339" y="1380366"/>
                    </a:cubicBezTo>
                    <a:cubicBezTo>
                      <a:pt x="289199" y="1380366"/>
                      <a:pt x="274259" y="1382500"/>
                      <a:pt x="260386" y="1385702"/>
                    </a:cubicBezTo>
                    <a:cubicBezTo>
                      <a:pt x="249181" y="1388370"/>
                      <a:pt x="236909" y="1391571"/>
                      <a:pt x="226237" y="1395573"/>
                    </a:cubicBezTo>
                    <a:cubicBezTo>
                      <a:pt x="216633" y="1399308"/>
                      <a:pt x="206495" y="1411313"/>
                      <a:pt x="196357" y="1411580"/>
                    </a:cubicBezTo>
                    <a:cubicBezTo>
                      <a:pt x="196624" y="1401175"/>
                      <a:pt x="205161" y="1389437"/>
                      <a:pt x="210230" y="1380366"/>
                    </a:cubicBezTo>
                    <a:cubicBezTo>
                      <a:pt x="213431" y="1374230"/>
                      <a:pt x="216366" y="1368894"/>
                      <a:pt x="213431" y="1361957"/>
                    </a:cubicBezTo>
                    <a:cubicBezTo>
                      <a:pt x="211030" y="1355821"/>
                      <a:pt x="205427" y="1351553"/>
                      <a:pt x="203560" y="1345150"/>
                    </a:cubicBezTo>
                    <a:cubicBezTo>
                      <a:pt x="201159" y="1337146"/>
                      <a:pt x="206228" y="1328342"/>
                      <a:pt x="195290" y="1330476"/>
                    </a:cubicBezTo>
                    <a:cubicBezTo>
                      <a:pt x="185685" y="1332077"/>
                      <a:pt x="177682" y="1337946"/>
                      <a:pt x="168077" y="1338747"/>
                    </a:cubicBezTo>
                    <a:cubicBezTo>
                      <a:pt x="160073" y="1339280"/>
                      <a:pt x="151536" y="1339280"/>
                      <a:pt x="143799" y="1337680"/>
                    </a:cubicBezTo>
                    <a:cubicBezTo>
                      <a:pt x="134995" y="1335545"/>
                      <a:pt x="132594" y="1329943"/>
                      <a:pt x="125925" y="1324607"/>
                    </a:cubicBezTo>
                    <a:cubicBezTo>
                      <a:pt x="110717" y="1312068"/>
                      <a:pt x="88307" y="1302997"/>
                      <a:pt x="70166" y="1295527"/>
                    </a:cubicBezTo>
                    <a:cubicBezTo>
                      <a:pt x="64563" y="1293126"/>
                      <a:pt x="58961" y="1292592"/>
                      <a:pt x="53625" y="1289391"/>
                    </a:cubicBezTo>
                    <a:cubicBezTo>
                      <a:pt x="38951" y="1281387"/>
                      <a:pt x="34950" y="1258443"/>
                      <a:pt x="32015" y="1243236"/>
                    </a:cubicBezTo>
                    <a:cubicBezTo>
                      <a:pt x="31215" y="1238701"/>
                      <a:pt x="32548" y="1229897"/>
                      <a:pt x="30414" y="1226162"/>
                    </a:cubicBezTo>
                    <a:cubicBezTo>
                      <a:pt x="28280" y="1222427"/>
                      <a:pt x="21610" y="1220293"/>
                      <a:pt x="18942" y="1216291"/>
                    </a:cubicBezTo>
                    <a:cubicBezTo>
                      <a:pt x="16007" y="1212022"/>
                      <a:pt x="16274" y="1205886"/>
                      <a:pt x="17075" y="1200817"/>
                    </a:cubicBezTo>
                    <a:cubicBezTo>
                      <a:pt x="31481" y="1200283"/>
                      <a:pt x="36017" y="1197882"/>
                      <a:pt x="43220" y="1184810"/>
                    </a:cubicBezTo>
                    <a:cubicBezTo>
                      <a:pt x="45354" y="1180808"/>
                      <a:pt x="48289" y="1176272"/>
                      <a:pt x="48556" y="1171737"/>
                    </a:cubicBezTo>
                    <a:cubicBezTo>
                      <a:pt x="48823" y="1166134"/>
                      <a:pt x="45354" y="1164267"/>
                      <a:pt x="42953" y="1159998"/>
                    </a:cubicBezTo>
                    <a:cubicBezTo>
                      <a:pt x="39752" y="1153862"/>
                      <a:pt x="36817" y="1139189"/>
                      <a:pt x="38151" y="1132252"/>
                    </a:cubicBezTo>
                    <a:cubicBezTo>
                      <a:pt x="40285" y="1122381"/>
                      <a:pt x="53091" y="1129317"/>
                      <a:pt x="53892" y="1116778"/>
                    </a:cubicBezTo>
                    <a:cubicBezTo>
                      <a:pt x="54158" y="1112243"/>
                      <a:pt x="52291" y="1110376"/>
                      <a:pt x="50423" y="1106374"/>
                    </a:cubicBezTo>
                    <a:cubicBezTo>
                      <a:pt x="47755" y="1100504"/>
                      <a:pt x="48022" y="1093301"/>
                      <a:pt x="44821" y="1087698"/>
                    </a:cubicBezTo>
                    <a:cubicBezTo>
                      <a:pt x="40819" y="1081029"/>
                      <a:pt x="30414" y="1075693"/>
                      <a:pt x="23211" y="1074359"/>
                    </a:cubicBezTo>
                    <a:cubicBezTo>
                      <a:pt x="12006" y="1071958"/>
                      <a:pt x="8271" y="1070357"/>
                      <a:pt x="8004" y="1058352"/>
                    </a:cubicBezTo>
                    <a:cubicBezTo>
                      <a:pt x="8004" y="1053549"/>
                      <a:pt x="7203" y="1049014"/>
                      <a:pt x="10138" y="1045012"/>
                    </a:cubicBezTo>
                    <a:cubicBezTo>
                      <a:pt x="13073" y="1041010"/>
                      <a:pt x="18675" y="1039143"/>
                      <a:pt x="21877" y="1035141"/>
                    </a:cubicBezTo>
                    <a:cubicBezTo>
                      <a:pt x="29347" y="1025270"/>
                      <a:pt x="30414" y="1008195"/>
                      <a:pt x="28547" y="996723"/>
                    </a:cubicBezTo>
                    <a:cubicBezTo>
                      <a:pt x="27479" y="990321"/>
                      <a:pt x="25612" y="985251"/>
                      <a:pt x="20009" y="981516"/>
                    </a:cubicBezTo>
                    <a:cubicBezTo>
                      <a:pt x="11472" y="975914"/>
                      <a:pt x="5603" y="970578"/>
                      <a:pt x="0" y="961507"/>
                    </a:cubicBezTo>
                    <a:cubicBezTo>
                      <a:pt x="1601" y="952970"/>
                      <a:pt x="534" y="944700"/>
                      <a:pt x="800" y="935896"/>
                    </a:cubicBezTo>
                    <a:cubicBezTo>
                      <a:pt x="1334" y="928159"/>
                      <a:pt x="4002" y="920955"/>
                      <a:pt x="7203" y="913752"/>
                    </a:cubicBezTo>
                    <a:cubicBezTo>
                      <a:pt x="14407" y="897211"/>
                      <a:pt x="31748" y="892943"/>
                      <a:pt x="45087" y="882538"/>
                    </a:cubicBezTo>
                    <a:cubicBezTo>
                      <a:pt x="51757" y="877469"/>
                      <a:pt x="55759" y="870532"/>
                      <a:pt x="51490" y="862529"/>
                    </a:cubicBezTo>
                    <a:cubicBezTo>
                      <a:pt x="46688" y="853991"/>
                      <a:pt x="41886" y="847588"/>
                      <a:pt x="47489" y="837717"/>
                    </a:cubicBezTo>
                    <a:cubicBezTo>
                      <a:pt x="50957" y="831581"/>
                      <a:pt x="59761" y="822510"/>
                      <a:pt x="67231" y="827312"/>
                    </a:cubicBezTo>
                    <a:cubicBezTo>
                      <a:pt x="70699" y="829714"/>
                      <a:pt x="71766" y="834516"/>
                      <a:pt x="74167" y="837717"/>
                    </a:cubicBezTo>
                    <a:cubicBezTo>
                      <a:pt x="77102" y="841452"/>
                      <a:pt x="80304" y="843053"/>
                      <a:pt x="84839" y="844654"/>
                    </a:cubicBezTo>
                    <a:cubicBezTo>
                      <a:pt x="89374" y="846254"/>
                      <a:pt x="96044" y="848922"/>
                      <a:pt x="100846" y="846788"/>
                    </a:cubicBezTo>
                    <a:cubicBezTo>
                      <a:pt x="106182" y="844387"/>
                      <a:pt x="106983" y="837717"/>
                      <a:pt x="110717" y="833982"/>
                    </a:cubicBezTo>
                    <a:cubicBezTo>
                      <a:pt x="118721" y="825712"/>
                      <a:pt x="130994" y="833449"/>
                      <a:pt x="141131" y="830781"/>
                    </a:cubicBezTo>
                    <a:cubicBezTo>
                      <a:pt x="146734" y="825445"/>
                      <a:pt x="150736" y="815840"/>
                      <a:pt x="144333" y="809704"/>
                    </a:cubicBezTo>
                    <a:cubicBezTo>
                      <a:pt x="139264" y="804902"/>
                      <a:pt x="130193" y="803835"/>
                      <a:pt x="124857" y="799033"/>
                    </a:cubicBezTo>
                    <a:cubicBezTo>
                      <a:pt x="110184" y="786227"/>
                      <a:pt x="139531" y="773955"/>
                      <a:pt x="149402" y="773955"/>
                    </a:cubicBezTo>
                    <a:cubicBezTo>
                      <a:pt x="162741" y="773955"/>
                      <a:pt x="167810" y="770220"/>
                      <a:pt x="176614" y="761149"/>
                    </a:cubicBezTo>
                    <a:cubicBezTo>
                      <a:pt x="183017" y="754746"/>
                      <a:pt x="193422" y="755013"/>
                      <a:pt x="201959" y="751811"/>
                    </a:cubicBezTo>
                    <a:cubicBezTo>
                      <a:pt x="208362" y="749410"/>
                      <a:pt x="213698" y="745942"/>
                      <a:pt x="217700" y="740339"/>
                    </a:cubicBezTo>
                    <a:cubicBezTo>
                      <a:pt x="222502" y="733136"/>
                      <a:pt x="223836" y="721931"/>
                      <a:pt x="230772" y="717129"/>
                    </a:cubicBezTo>
                    <a:cubicBezTo>
                      <a:pt x="241177" y="709925"/>
                      <a:pt x="249715" y="711793"/>
                      <a:pt x="254250" y="698187"/>
                    </a:cubicBezTo>
                    <a:cubicBezTo>
                      <a:pt x="256651" y="690183"/>
                      <a:pt x="257185" y="681646"/>
                      <a:pt x="267056" y="680579"/>
                    </a:cubicBezTo>
                    <a:cubicBezTo>
                      <a:pt x="276394" y="679778"/>
                      <a:pt x="283597" y="682713"/>
                      <a:pt x="288933" y="672575"/>
                    </a:cubicBezTo>
                    <a:cubicBezTo>
                      <a:pt x="294535" y="662437"/>
                      <a:pt x="292401" y="649364"/>
                      <a:pt x="299071" y="639493"/>
                    </a:cubicBezTo>
                    <a:cubicBezTo>
                      <a:pt x="304673" y="630956"/>
                      <a:pt x="316145" y="628555"/>
                      <a:pt x="324682" y="623753"/>
                    </a:cubicBezTo>
                    <a:cubicBezTo>
                      <a:pt x="339622" y="615482"/>
                      <a:pt x="355897" y="601075"/>
                      <a:pt x="367102" y="588270"/>
                    </a:cubicBezTo>
                    <a:cubicBezTo>
                      <a:pt x="371904" y="582667"/>
                      <a:pt x="375372" y="575997"/>
                      <a:pt x="381241" y="571462"/>
                    </a:cubicBezTo>
                    <a:cubicBezTo>
                      <a:pt x="386844" y="567193"/>
                      <a:pt x="394047" y="565059"/>
                      <a:pt x="400183" y="561857"/>
                    </a:cubicBezTo>
                    <a:cubicBezTo>
                      <a:pt x="406320" y="558656"/>
                      <a:pt x="412189" y="554654"/>
                      <a:pt x="419126" y="553854"/>
                    </a:cubicBezTo>
                    <a:cubicBezTo>
                      <a:pt x="427396" y="552787"/>
                      <a:pt x="435933" y="554654"/>
                      <a:pt x="444204" y="554921"/>
                    </a:cubicBezTo>
                    <a:cubicBezTo>
                      <a:pt x="450340" y="555188"/>
                      <a:pt x="460478" y="556255"/>
                      <a:pt x="465814" y="551986"/>
                    </a:cubicBezTo>
                    <a:cubicBezTo>
                      <a:pt x="471150" y="547718"/>
                      <a:pt x="472216" y="537313"/>
                      <a:pt x="473550" y="531444"/>
                    </a:cubicBezTo>
                    <a:cubicBezTo>
                      <a:pt x="475418" y="523973"/>
                      <a:pt x="479153" y="513035"/>
                      <a:pt x="473284" y="506632"/>
                    </a:cubicBezTo>
                    <a:cubicBezTo>
                      <a:pt x="467948" y="501030"/>
                      <a:pt x="458877" y="501030"/>
                      <a:pt x="454342" y="494093"/>
                    </a:cubicBezTo>
                    <a:cubicBezTo>
                      <a:pt x="448739" y="485823"/>
                      <a:pt x="452741" y="475685"/>
                      <a:pt x="454075" y="466881"/>
                    </a:cubicBezTo>
                    <a:cubicBezTo>
                      <a:pt x="455409" y="458343"/>
                      <a:pt x="453808" y="450073"/>
                      <a:pt x="450607" y="442336"/>
                    </a:cubicBezTo>
                    <a:cubicBezTo>
                      <a:pt x="445805" y="430597"/>
                      <a:pt x="439402" y="431398"/>
                      <a:pt x="428997" y="427929"/>
                    </a:cubicBezTo>
                    <a:cubicBezTo>
                      <a:pt x="419126" y="424728"/>
                      <a:pt x="411389" y="408454"/>
                      <a:pt x="404452" y="400717"/>
                    </a:cubicBezTo>
                    <a:cubicBezTo>
                      <a:pt x="399383" y="404185"/>
                      <a:pt x="383376" y="394314"/>
                      <a:pt x="378840" y="391113"/>
                    </a:cubicBezTo>
                    <a:cubicBezTo>
                      <a:pt x="374838" y="388445"/>
                      <a:pt x="370303" y="384443"/>
                      <a:pt x="365768" y="383376"/>
                    </a:cubicBezTo>
                    <a:cubicBezTo>
                      <a:pt x="360966" y="382309"/>
                      <a:pt x="355363" y="383909"/>
                      <a:pt x="350561" y="383109"/>
                    </a:cubicBezTo>
                    <a:cubicBezTo>
                      <a:pt x="345759" y="382575"/>
                      <a:pt x="340690" y="382309"/>
                      <a:pt x="335887" y="382309"/>
                    </a:cubicBezTo>
                    <a:cubicBezTo>
                      <a:pt x="328684" y="331352"/>
                      <a:pt x="303073" y="304139"/>
                      <a:pt x="290000" y="292934"/>
                    </a:cubicBezTo>
                    <a:cubicBezTo>
                      <a:pt x="271858" y="277727"/>
                      <a:pt x="301472" y="235841"/>
                      <a:pt x="314811" y="209963"/>
                    </a:cubicBezTo>
                    <a:cubicBezTo>
                      <a:pt x="328150" y="184351"/>
                      <a:pt x="294802" y="144333"/>
                      <a:pt x="279595" y="137663"/>
                    </a:cubicBezTo>
                    <a:cubicBezTo>
                      <a:pt x="264388" y="130993"/>
                      <a:pt x="285197" y="117654"/>
                      <a:pt x="301472" y="108050"/>
                    </a:cubicBezTo>
                    <a:cubicBezTo>
                      <a:pt x="317746" y="98445"/>
                      <a:pt x="296670" y="90975"/>
                      <a:pt x="269991" y="65096"/>
                    </a:cubicBezTo>
                    <a:cubicBezTo>
                      <a:pt x="243312" y="39485"/>
                      <a:pt x="272925" y="40552"/>
                      <a:pt x="271858" y="29880"/>
                    </a:cubicBezTo>
                    <a:cubicBezTo>
                      <a:pt x="271325" y="22677"/>
                      <a:pt x="270524" y="11739"/>
                      <a:pt x="273192" y="0"/>
                    </a:cubicBezTo>
                    <a:lnTo>
                      <a:pt x="932961" y="0"/>
                    </a:lnTo>
                    <a:lnTo>
                      <a:pt x="970845" y="44821"/>
                    </a:lnTo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41084BA5-A8EF-7BFB-4D06-CC5ADD0FFC0B}"/>
                  </a:ext>
                </a:extLst>
              </p:cNvPr>
              <p:cNvSpPr/>
              <p:nvPr/>
            </p:nvSpPr>
            <p:spPr>
              <a:xfrm>
                <a:off x="6466130" y="2534832"/>
                <a:ext cx="55267" cy="33495"/>
              </a:xfrm>
              <a:custGeom>
                <a:avLst/>
                <a:gdLst>
                  <a:gd name="connsiteX0" fmla="*/ 12990 w 55267"/>
                  <a:gd name="connsiteY0" fmla="*/ 32882 h 33495"/>
                  <a:gd name="connsiteX1" fmla="*/ 3919 w 55267"/>
                  <a:gd name="connsiteY1" fmla="*/ 33149 h 33495"/>
                  <a:gd name="connsiteX2" fmla="*/ 5520 w 55267"/>
                  <a:gd name="connsiteY2" fmla="*/ 13673 h 33495"/>
                  <a:gd name="connsiteX3" fmla="*/ 23395 w 55267"/>
                  <a:gd name="connsiteY3" fmla="*/ 334 h 33495"/>
                  <a:gd name="connsiteX4" fmla="*/ 37801 w 55267"/>
                  <a:gd name="connsiteY4" fmla="*/ 67 h 33495"/>
                  <a:gd name="connsiteX5" fmla="*/ 49807 w 55267"/>
                  <a:gd name="connsiteY5" fmla="*/ 2201 h 33495"/>
                  <a:gd name="connsiteX6" fmla="*/ 53542 w 55267"/>
                  <a:gd name="connsiteY6" fmla="*/ 21410 h 33495"/>
                  <a:gd name="connsiteX7" fmla="*/ 46605 w 55267"/>
                  <a:gd name="connsiteY7" fmla="*/ 25678 h 33495"/>
                  <a:gd name="connsiteX8" fmla="*/ 32466 w 55267"/>
                  <a:gd name="connsiteY8" fmla="*/ 28613 h 33495"/>
                  <a:gd name="connsiteX9" fmla="*/ 12990 w 55267"/>
                  <a:gd name="connsiteY9" fmla="*/ 32882 h 33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267" h="33495">
                    <a:moveTo>
                      <a:pt x="12990" y="32882"/>
                    </a:moveTo>
                    <a:cubicBezTo>
                      <a:pt x="10055" y="33149"/>
                      <a:pt x="6854" y="33949"/>
                      <a:pt x="3919" y="33149"/>
                    </a:cubicBezTo>
                    <a:cubicBezTo>
                      <a:pt x="-4351" y="31014"/>
                      <a:pt x="2585" y="17675"/>
                      <a:pt x="5520" y="13673"/>
                    </a:cubicBezTo>
                    <a:cubicBezTo>
                      <a:pt x="10055" y="7537"/>
                      <a:pt x="15391" y="1134"/>
                      <a:pt x="23395" y="334"/>
                    </a:cubicBezTo>
                    <a:cubicBezTo>
                      <a:pt x="28197" y="-200"/>
                      <a:pt x="32999" y="67"/>
                      <a:pt x="37801" y="67"/>
                    </a:cubicBezTo>
                    <a:cubicBezTo>
                      <a:pt x="41803" y="67"/>
                      <a:pt x="46339" y="-200"/>
                      <a:pt x="49807" y="2201"/>
                    </a:cubicBezTo>
                    <a:cubicBezTo>
                      <a:pt x="55943" y="5936"/>
                      <a:pt x="56477" y="15541"/>
                      <a:pt x="53542" y="21410"/>
                    </a:cubicBezTo>
                    <a:cubicBezTo>
                      <a:pt x="51941" y="24078"/>
                      <a:pt x="49540" y="24878"/>
                      <a:pt x="46605" y="25678"/>
                    </a:cubicBezTo>
                    <a:cubicBezTo>
                      <a:pt x="41803" y="26479"/>
                      <a:pt x="37001" y="27546"/>
                      <a:pt x="32466" y="28613"/>
                    </a:cubicBezTo>
                    <a:cubicBezTo>
                      <a:pt x="25796" y="29947"/>
                      <a:pt x="19393" y="32348"/>
                      <a:pt x="12990" y="3288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1A3B28-0687-5ADE-99A4-E4FF486F5D54}"/>
                </a:ext>
              </a:extLst>
            </p:cNvPr>
            <p:cNvSpPr/>
            <p:nvPr/>
          </p:nvSpPr>
          <p:spPr>
            <a:xfrm>
              <a:off x="6310602" y="2884461"/>
              <a:ext cx="799207" cy="381972"/>
            </a:xfrm>
            <a:custGeom>
              <a:avLst/>
              <a:gdLst>
                <a:gd name="connsiteX0" fmla="*/ 799207 w 799207"/>
                <a:gd name="connsiteY0" fmla="*/ 290464 h 381972"/>
                <a:gd name="connsiteX1" fmla="*/ 744515 w 799207"/>
                <a:gd name="connsiteY1" fmla="*/ 332884 h 381972"/>
                <a:gd name="connsiteX2" fmla="*/ 661277 w 799207"/>
                <a:gd name="connsiteY2" fmla="*/ 351025 h 381972"/>
                <a:gd name="connsiteX3" fmla="*/ 623660 w 799207"/>
                <a:gd name="connsiteY3" fmla="*/ 381973 h 381972"/>
                <a:gd name="connsiteX4" fmla="*/ 468922 w 799207"/>
                <a:gd name="connsiteY4" fmla="*/ 291265 h 381972"/>
                <a:gd name="connsiteX5" fmla="*/ 440376 w 799207"/>
                <a:gd name="connsiteY5" fmla="*/ 253114 h 381972"/>
                <a:gd name="connsiteX6" fmla="*/ 372612 w 799207"/>
                <a:gd name="connsiteY6" fmla="*/ 271789 h 381972"/>
                <a:gd name="connsiteX7" fmla="*/ 324856 w 799207"/>
                <a:gd name="connsiteY7" fmla="*/ 261384 h 381972"/>
                <a:gd name="connsiteX8" fmla="*/ 236282 w 799207"/>
                <a:gd name="connsiteY8" fmla="*/ 264319 h 381972"/>
                <a:gd name="connsiteX9" fmla="*/ 155445 w 799207"/>
                <a:gd name="connsiteY9" fmla="*/ 253914 h 381972"/>
                <a:gd name="connsiteX10" fmla="*/ 21251 w 799207"/>
                <a:gd name="connsiteY10" fmla="*/ 297668 h 381972"/>
                <a:gd name="connsiteX11" fmla="*/ 10045 w 799207"/>
                <a:gd name="connsiteY11" fmla="*/ 309406 h 381972"/>
                <a:gd name="connsiteX12" fmla="*/ 441 w 799207"/>
                <a:gd name="connsiteY12" fmla="*/ 272323 h 381972"/>
                <a:gd name="connsiteX13" fmla="*/ 5243 w 799207"/>
                <a:gd name="connsiteY13" fmla="*/ 224034 h 381972"/>
                <a:gd name="connsiteX14" fmla="*/ 12980 w 799207"/>
                <a:gd name="connsiteY14" fmla="*/ 175478 h 381972"/>
                <a:gd name="connsiteX15" fmla="*/ 46596 w 799207"/>
                <a:gd name="connsiteY15" fmla="*/ 149066 h 381972"/>
                <a:gd name="connsiteX16" fmla="*/ 63937 w 799207"/>
                <a:gd name="connsiteY16" fmla="*/ 105046 h 381972"/>
                <a:gd name="connsiteX17" fmla="*/ 108757 w 799207"/>
                <a:gd name="connsiteY17" fmla="*/ 64761 h 381972"/>
                <a:gd name="connsiteX18" fmla="*/ 160248 w 799207"/>
                <a:gd name="connsiteY18" fmla="*/ 55156 h 381972"/>
                <a:gd name="connsiteX19" fmla="*/ 206135 w 799207"/>
                <a:gd name="connsiteY19" fmla="*/ 89839 h 381972"/>
                <a:gd name="connsiteX20" fmla="*/ 250422 w 799207"/>
                <a:gd name="connsiteY20" fmla="*/ 118919 h 381972"/>
                <a:gd name="connsiteX21" fmla="*/ 290707 w 799207"/>
                <a:gd name="connsiteY21" fmla="*/ 155736 h 381972"/>
                <a:gd name="connsiteX22" fmla="*/ 335261 w 799207"/>
                <a:gd name="connsiteY22" fmla="*/ 148533 h 381972"/>
                <a:gd name="connsiteX23" fmla="*/ 374479 w 799207"/>
                <a:gd name="connsiteY23" fmla="*/ 115718 h 381972"/>
                <a:gd name="connsiteX24" fmla="*/ 371544 w 799207"/>
                <a:gd name="connsiteY24" fmla="*/ 62893 h 381972"/>
                <a:gd name="connsiteX25" fmla="*/ 365675 w 799207"/>
                <a:gd name="connsiteY25" fmla="*/ 22075 h 381972"/>
                <a:gd name="connsiteX26" fmla="*/ 365942 w 799207"/>
                <a:gd name="connsiteY26" fmla="*/ 22075 h 381972"/>
                <a:gd name="connsiteX27" fmla="*/ 597515 w 799207"/>
                <a:gd name="connsiteY27" fmla="*/ 69296 h 381972"/>
                <a:gd name="connsiteX28" fmla="*/ 646070 w 799207"/>
                <a:gd name="connsiteY28" fmla="*/ 61293 h 381972"/>
                <a:gd name="connsiteX29" fmla="*/ 686089 w 799207"/>
                <a:gd name="connsiteY29" fmla="*/ 77033 h 381972"/>
                <a:gd name="connsiteX30" fmla="*/ 714902 w 799207"/>
                <a:gd name="connsiteY30" fmla="*/ 77033 h 381972"/>
                <a:gd name="connsiteX31" fmla="*/ 721305 w 799207"/>
                <a:gd name="connsiteY31" fmla="*/ 88238 h 381972"/>
                <a:gd name="connsiteX32" fmla="*/ 760523 w 799207"/>
                <a:gd name="connsiteY32" fmla="*/ 121587 h 381972"/>
                <a:gd name="connsiteX33" fmla="*/ 755720 w 799207"/>
                <a:gd name="connsiteY33" fmla="*/ 187217 h 381972"/>
                <a:gd name="connsiteX34" fmla="*/ 793871 w 799207"/>
                <a:gd name="connsiteY34" fmla="*/ 234972 h 381972"/>
                <a:gd name="connsiteX35" fmla="*/ 799207 w 799207"/>
                <a:gd name="connsiteY35" fmla="*/ 290464 h 38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9207" h="381972">
                  <a:moveTo>
                    <a:pt x="799207" y="290464"/>
                  </a:moveTo>
                  <a:cubicBezTo>
                    <a:pt x="781332" y="297134"/>
                    <a:pt x="752786" y="317944"/>
                    <a:pt x="744515" y="332884"/>
                  </a:cubicBezTo>
                  <a:cubicBezTo>
                    <a:pt x="734644" y="351025"/>
                    <a:pt x="681286" y="341421"/>
                    <a:pt x="661277" y="351025"/>
                  </a:cubicBezTo>
                  <a:cubicBezTo>
                    <a:pt x="649539" y="356628"/>
                    <a:pt x="634865" y="369434"/>
                    <a:pt x="623660" y="381973"/>
                  </a:cubicBezTo>
                  <a:cubicBezTo>
                    <a:pt x="533485" y="296334"/>
                    <a:pt x="489198" y="292065"/>
                    <a:pt x="468922" y="291265"/>
                  </a:cubicBezTo>
                  <a:cubicBezTo>
                    <a:pt x="447846" y="290464"/>
                    <a:pt x="444111" y="267254"/>
                    <a:pt x="440376" y="253114"/>
                  </a:cubicBezTo>
                  <a:cubicBezTo>
                    <a:pt x="436374" y="239241"/>
                    <a:pt x="403292" y="258716"/>
                    <a:pt x="372612" y="271789"/>
                  </a:cubicBezTo>
                  <a:cubicBezTo>
                    <a:pt x="342198" y="285129"/>
                    <a:pt x="339263" y="265119"/>
                    <a:pt x="324856" y="261384"/>
                  </a:cubicBezTo>
                  <a:cubicBezTo>
                    <a:pt x="310450" y="257382"/>
                    <a:pt x="268831" y="262185"/>
                    <a:pt x="236282" y="264319"/>
                  </a:cubicBezTo>
                  <a:cubicBezTo>
                    <a:pt x="204001" y="266187"/>
                    <a:pt x="207736" y="258716"/>
                    <a:pt x="155445" y="253914"/>
                  </a:cubicBezTo>
                  <a:cubicBezTo>
                    <a:pt x="103155" y="249112"/>
                    <a:pt x="62069" y="272056"/>
                    <a:pt x="21251" y="297668"/>
                  </a:cubicBezTo>
                  <a:cubicBezTo>
                    <a:pt x="16448" y="300602"/>
                    <a:pt x="12713" y="304604"/>
                    <a:pt x="10045" y="309406"/>
                  </a:cubicBezTo>
                  <a:cubicBezTo>
                    <a:pt x="5777" y="297134"/>
                    <a:pt x="1775" y="284862"/>
                    <a:pt x="441" y="272323"/>
                  </a:cubicBezTo>
                  <a:cubicBezTo>
                    <a:pt x="-1426" y="256048"/>
                    <a:pt x="3109" y="240041"/>
                    <a:pt x="5243" y="224034"/>
                  </a:cubicBezTo>
                  <a:cubicBezTo>
                    <a:pt x="7111" y="208827"/>
                    <a:pt x="4976" y="189085"/>
                    <a:pt x="12980" y="175478"/>
                  </a:cubicBezTo>
                  <a:cubicBezTo>
                    <a:pt x="20450" y="162939"/>
                    <a:pt x="36724" y="159471"/>
                    <a:pt x="46596" y="149066"/>
                  </a:cubicBezTo>
                  <a:cubicBezTo>
                    <a:pt x="58334" y="136794"/>
                    <a:pt x="57534" y="119719"/>
                    <a:pt x="63937" y="105046"/>
                  </a:cubicBezTo>
                  <a:cubicBezTo>
                    <a:pt x="71941" y="86104"/>
                    <a:pt x="91416" y="74365"/>
                    <a:pt x="108757" y="64761"/>
                  </a:cubicBezTo>
                  <a:cubicBezTo>
                    <a:pt x="124231" y="55957"/>
                    <a:pt x="142373" y="46619"/>
                    <a:pt x="160248" y="55156"/>
                  </a:cubicBezTo>
                  <a:cubicBezTo>
                    <a:pt x="177322" y="63160"/>
                    <a:pt x="190662" y="79167"/>
                    <a:pt x="206135" y="89839"/>
                  </a:cubicBezTo>
                  <a:cubicBezTo>
                    <a:pt x="220542" y="99977"/>
                    <a:pt x="236549" y="107447"/>
                    <a:pt x="250422" y="118919"/>
                  </a:cubicBezTo>
                  <a:cubicBezTo>
                    <a:pt x="264029" y="130124"/>
                    <a:pt x="274967" y="147199"/>
                    <a:pt x="290707" y="155736"/>
                  </a:cubicBezTo>
                  <a:cubicBezTo>
                    <a:pt x="305381" y="163740"/>
                    <a:pt x="321922" y="155469"/>
                    <a:pt x="335261" y="148533"/>
                  </a:cubicBezTo>
                  <a:cubicBezTo>
                    <a:pt x="349935" y="140796"/>
                    <a:pt x="367543" y="131725"/>
                    <a:pt x="374479" y="115718"/>
                  </a:cubicBezTo>
                  <a:cubicBezTo>
                    <a:pt x="381682" y="99177"/>
                    <a:pt x="376613" y="79434"/>
                    <a:pt x="371544" y="62893"/>
                  </a:cubicBezTo>
                  <a:cubicBezTo>
                    <a:pt x="367009" y="48754"/>
                    <a:pt x="361140" y="36215"/>
                    <a:pt x="365675" y="22075"/>
                  </a:cubicBezTo>
                  <a:lnTo>
                    <a:pt x="365942" y="22075"/>
                  </a:lnTo>
                  <a:cubicBezTo>
                    <a:pt x="514543" y="-40888"/>
                    <a:pt x="582574" y="48754"/>
                    <a:pt x="597515" y="69296"/>
                  </a:cubicBezTo>
                  <a:cubicBezTo>
                    <a:pt x="613522" y="91440"/>
                    <a:pt x="629796" y="73832"/>
                    <a:pt x="646070" y="61293"/>
                  </a:cubicBezTo>
                  <a:cubicBezTo>
                    <a:pt x="662078" y="49020"/>
                    <a:pt x="666079" y="66895"/>
                    <a:pt x="686089" y="77033"/>
                  </a:cubicBezTo>
                  <a:cubicBezTo>
                    <a:pt x="706098" y="87171"/>
                    <a:pt x="714902" y="77033"/>
                    <a:pt x="714902" y="77033"/>
                  </a:cubicBezTo>
                  <a:cubicBezTo>
                    <a:pt x="715435" y="81835"/>
                    <a:pt x="717570" y="85837"/>
                    <a:pt x="721305" y="88238"/>
                  </a:cubicBezTo>
                  <a:cubicBezTo>
                    <a:pt x="736512" y="97843"/>
                    <a:pt x="770928" y="111182"/>
                    <a:pt x="760523" y="121587"/>
                  </a:cubicBezTo>
                  <a:cubicBezTo>
                    <a:pt x="750118" y="131992"/>
                    <a:pt x="730909" y="172010"/>
                    <a:pt x="755720" y="187217"/>
                  </a:cubicBezTo>
                  <a:cubicBezTo>
                    <a:pt x="780532" y="202424"/>
                    <a:pt x="792804" y="211228"/>
                    <a:pt x="793871" y="234972"/>
                  </a:cubicBezTo>
                  <a:cubicBezTo>
                    <a:pt x="794138" y="253114"/>
                    <a:pt x="791737" y="278192"/>
                    <a:pt x="799207" y="290464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675E24A-9124-8BD0-7D5F-4C6B369B41A2}"/>
                </a:ext>
              </a:extLst>
            </p:cNvPr>
            <p:cNvSpPr/>
            <p:nvPr/>
          </p:nvSpPr>
          <p:spPr>
            <a:xfrm>
              <a:off x="6320114" y="3132496"/>
              <a:ext cx="621703" cy="394143"/>
            </a:xfrm>
            <a:custGeom>
              <a:avLst/>
              <a:gdLst>
                <a:gd name="connsiteX0" fmla="*/ 530643 w 621703"/>
                <a:gd name="connsiteY0" fmla="*/ 243855 h 394143"/>
                <a:gd name="connsiteX1" fmla="*/ 515436 w 621703"/>
                <a:gd name="connsiteY1" fmla="*/ 344168 h 394143"/>
                <a:gd name="connsiteX2" fmla="*/ 482088 w 621703"/>
                <a:gd name="connsiteY2" fmla="*/ 344968 h 394143"/>
                <a:gd name="connsiteX3" fmla="*/ 435399 w 621703"/>
                <a:gd name="connsiteY3" fmla="*/ 353505 h 394143"/>
                <a:gd name="connsiteX4" fmla="*/ 403919 w 621703"/>
                <a:gd name="connsiteY4" fmla="*/ 385520 h 394143"/>
                <a:gd name="connsiteX5" fmla="*/ 343091 w 621703"/>
                <a:gd name="connsiteY5" fmla="*/ 382052 h 394143"/>
                <a:gd name="connsiteX6" fmla="*/ 275326 w 621703"/>
                <a:gd name="connsiteY6" fmla="*/ 390856 h 394143"/>
                <a:gd name="connsiteX7" fmla="*/ 216366 w 621703"/>
                <a:gd name="connsiteY7" fmla="*/ 323625 h 394143"/>
                <a:gd name="connsiteX8" fmla="*/ 188886 w 621703"/>
                <a:gd name="connsiteY8" fmla="*/ 323892 h 394143"/>
                <a:gd name="connsiteX9" fmla="*/ 188620 w 621703"/>
                <a:gd name="connsiteY9" fmla="*/ 233184 h 394143"/>
                <a:gd name="connsiteX10" fmla="*/ 120055 w 621703"/>
                <a:gd name="connsiteY10" fmla="*/ 218510 h 394143"/>
                <a:gd name="connsiteX11" fmla="*/ 70432 w 621703"/>
                <a:gd name="connsiteY11" fmla="*/ 200902 h 394143"/>
                <a:gd name="connsiteX12" fmla="*/ 18942 w 621703"/>
                <a:gd name="connsiteY12" fmla="*/ 182227 h 394143"/>
                <a:gd name="connsiteX13" fmla="*/ 19475 w 621703"/>
                <a:gd name="connsiteY13" fmla="*/ 176358 h 394143"/>
                <a:gd name="connsiteX14" fmla="*/ 19742 w 621703"/>
                <a:gd name="connsiteY14" fmla="*/ 126468 h 394143"/>
                <a:gd name="connsiteX15" fmla="*/ 5869 w 621703"/>
                <a:gd name="connsiteY15" fmla="*/ 78179 h 394143"/>
                <a:gd name="connsiteX16" fmla="*/ 0 w 621703"/>
                <a:gd name="connsiteY16" fmla="*/ 61105 h 394143"/>
                <a:gd name="connsiteX17" fmla="*/ 11205 w 621703"/>
                <a:gd name="connsiteY17" fmla="*/ 49366 h 394143"/>
                <a:gd name="connsiteX18" fmla="*/ 145400 w 621703"/>
                <a:gd name="connsiteY18" fmla="*/ 5613 h 394143"/>
                <a:gd name="connsiteX19" fmla="*/ 226237 w 621703"/>
                <a:gd name="connsiteY19" fmla="*/ 16017 h 394143"/>
                <a:gd name="connsiteX20" fmla="*/ 314811 w 621703"/>
                <a:gd name="connsiteY20" fmla="*/ 13083 h 394143"/>
                <a:gd name="connsiteX21" fmla="*/ 362566 w 621703"/>
                <a:gd name="connsiteY21" fmla="*/ 23488 h 394143"/>
                <a:gd name="connsiteX22" fmla="*/ 430330 w 621703"/>
                <a:gd name="connsiteY22" fmla="*/ 4812 h 394143"/>
                <a:gd name="connsiteX23" fmla="*/ 458877 w 621703"/>
                <a:gd name="connsiteY23" fmla="*/ 42963 h 394143"/>
                <a:gd name="connsiteX24" fmla="*/ 613615 w 621703"/>
                <a:gd name="connsiteY24" fmla="*/ 133671 h 394143"/>
                <a:gd name="connsiteX25" fmla="*/ 597874 w 621703"/>
                <a:gd name="connsiteY25" fmla="*/ 156081 h 394143"/>
                <a:gd name="connsiteX26" fmla="*/ 619751 w 621703"/>
                <a:gd name="connsiteY26" fmla="*/ 186495 h 394143"/>
                <a:gd name="connsiteX27" fmla="*/ 530643 w 621703"/>
                <a:gd name="connsiteY27" fmla="*/ 243855 h 39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1703" h="394143">
                  <a:moveTo>
                    <a:pt x="530643" y="243855"/>
                  </a:moveTo>
                  <a:cubicBezTo>
                    <a:pt x="506899" y="250525"/>
                    <a:pt x="502897" y="327894"/>
                    <a:pt x="515436" y="344168"/>
                  </a:cubicBezTo>
                  <a:cubicBezTo>
                    <a:pt x="527975" y="360709"/>
                    <a:pt x="499429" y="348703"/>
                    <a:pt x="482088" y="344968"/>
                  </a:cubicBezTo>
                  <a:cubicBezTo>
                    <a:pt x="465013" y="340966"/>
                    <a:pt x="459144" y="353505"/>
                    <a:pt x="435399" y="353505"/>
                  </a:cubicBezTo>
                  <a:cubicBezTo>
                    <a:pt x="411655" y="353505"/>
                    <a:pt x="422060" y="367912"/>
                    <a:pt x="403919" y="385520"/>
                  </a:cubicBezTo>
                  <a:cubicBezTo>
                    <a:pt x="385777" y="403128"/>
                    <a:pt x="364967" y="389522"/>
                    <a:pt x="343091" y="382052"/>
                  </a:cubicBezTo>
                  <a:cubicBezTo>
                    <a:pt x="321214" y="374315"/>
                    <a:pt x="275326" y="390856"/>
                    <a:pt x="275326" y="390856"/>
                  </a:cubicBezTo>
                  <a:cubicBezTo>
                    <a:pt x="264655" y="360976"/>
                    <a:pt x="246246" y="324159"/>
                    <a:pt x="216366" y="323625"/>
                  </a:cubicBezTo>
                  <a:cubicBezTo>
                    <a:pt x="211030" y="323625"/>
                    <a:pt x="201692" y="323625"/>
                    <a:pt x="188886" y="323892"/>
                  </a:cubicBezTo>
                  <a:cubicBezTo>
                    <a:pt x="191554" y="301748"/>
                    <a:pt x="194222" y="253726"/>
                    <a:pt x="188620" y="233184"/>
                  </a:cubicBezTo>
                  <a:cubicBezTo>
                    <a:pt x="181950" y="208372"/>
                    <a:pt x="136329" y="215042"/>
                    <a:pt x="120055" y="218510"/>
                  </a:cubicBezTo>
                  <a:cubicBezTo>
                    <a:pt x="103781" y="221712"/>
                    <a:pt x="91508" y="211307"/>
                    <a:pt x="70432" y="200902"/>
                  </a:cubicBezTo>
                  <a:cubicBezTo>
                    <a:pt x="60028" y="195833"/>
                    <a:pt x="36283" y="187563"/>
                    <a:pt x="18942" y="182227"/>
                  </a:cubicBezTo>
                  <a:cubicBezTo>
                    <a:pt x="19209" y="180092"/>
                    <a:pt x="19209" y="178225"/>
                    <a:pt x="19475" y="176358"/>
                  </a:cubicBezTo>
                  <a:cubicBezTo>
                    <a:pt x="21343" y="159817"/>
                    <a:pt x="20276" y="143276"/>
                    <a:pt x="19742" y="126468"/>
                  </a:cubicBezTo>
                  <a:cubicBezTo>
                    <a:pt x="19209" y="107526"/>
                    <a:pt x="17075" y="93920"/>
                    <a:pt x="5869" y="78179"/>
                  </a:cubicBezTo>
                  <a:cubicBezTo>
                    <a:pt x="4002" y="72577"/>
                    <a:pt x="1867" y="66974"/>
                    <a:pt x="0" y="61105"/>
                  </a:cubicBezTo>
                  <a:cubicBezTo>
                    <a:pt x="2935" y="56303"/>
                    <a:pt x="6670" y="52301"/>
                    <a:pt x="11205" y="49366"/>
                  </a:cubicBezTo>
                  <a:cubicBezTo>
                    <a:pt x="52024" y="23754"/>
                    <a:pt x="93109" y="810"/>
                    <a:pt x="145400" y="5613"/>
                  </a:cubicBezTo>
                  <a:cubicBezTo>
                    <a:pt x="197691" y="10415"/>
                    <a:pt x="193955" y="17885"/>
                    <a:pt x="226237" y="16017"/>
                  </a:cubicBezTo>
                  <a:cubicBezTo>
                    <a:pt x="258785" y="14150"/>
                    <a:pt x="300404" y="9348"/>
                    <a:pt x="314811" y="13083"/>
                  </a:cubicBezTo>
                  <a:cubicBezTo>
                    <a:pt x="329218" y="16818"/>
                    <a:pt x="331886" y="36827"/>
                    <a:pt x="362566" y="23488"/>
                  </a:cubicBezTo>
                  <a:cubicBezTo>
                    <a:pt x="392980" y="10148"/>
                    <a:pt x="426329" y="-9061"/>
                    <a:pt x="430330" y="4812"/>
                  </a:cubicBezTo>
                  <a:cubicBezTo>
                    <a:pt x="434065" y="18952"/>
                    <a:pt x="437801" y="42163"/>
                    <a:pt x="458877" y="42963"/>
                  </a:cubicBezTo>
                  <a:cubicBezTo>
                    <a:pt x="479153" y="43763"/>
                    <a:pt x="523440" y="47765"/>
                    <a:pt x="613615" y="133671"/>
                  </a:cubicBezTo>
                  <a:cubicBezTo>
                    <a:pt x="605878" y="142209"/>
                    <a:pt x="599741" y="150746"/>
                    <a:pt x="597874" y="156081"/>
                  </a:cubicBezTo>
                  <a:cubicBezTo>
                    <a:pt x="593072" y="169421"/>
                    <a:pt x="604544" y="177958"/>
                    <a:pt x="619751" y="186495"/>
                  </a:cubicBezTo>
                  <a:cubicBezTo>
                    <a:pt x="635224" y="195299"/>
                    <a:pt x="554387" y="237185"/>
                    <a:pt x="530643" y="243855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DFAD1A-B5A5-7E16-FDA6-235B8DA54D20}"/>
                </a:ext>
              </a:extLst>
            </p:cNvPr>
            <p:cNvSpPr/>
            <p:nvPr/>
          </p:nvSpPr>
          <p:spPr>
            <a:xfrm>
              <a:off x="6170178" y="3314990"/>
              <a:ext cx="342010" cy="142145"/>
            </a:xfrm>
            <a:custGeom>
              <a:avLst/>
              <a:gdLst>
                <a:gd name="connsiteX0" fmla="*/ 338822 w 342010"/>
                <a:gd name="connsiteY0" fmla="*/ 141665 h 142145"/>
                <a:gd name="connsiteX1" fmla="*/ 0 w 342010"/>
                <a:gd name="connsiteY1" fmla="*/ 132061 h 142145"/>
                <a:gd name="connsiteX2" fmla="*/ 1868 w 342010"/>
                <a:gd name="connsiteY2" fmla="*/ 125124 h 142145"/>
                <a:gd name="connsiteX3" fmla="*/ 5336 w 342010"/>
                <a:gd name="connsiteY3" fmla="*/ 108583 h 142145"/>
                <a:gd name="connsiteX4" fmla="*/ 21076 w 342010"/>
                <a:gd name="connsiteY4" fmla="*/ 107783 h 142145"/>
                <a:gd name="connsiteX5" fmla="*/ 36817 w 342010"/>
                <a:gd name="connsiteY5" fmla="*/ 114719 h 142145"/>
                <a:gd name="connsiteX6" fmla="*/ 53625 w 342010"/>
                <a:gd name="connsiteY6" fmla="*/ 107249 h 142145"/>
                <a:gd name="connsiteX7" fmla="*/ 50690 w 342010"/>
                <a:gd name="connsiteY7" fmla="*/ 89641 h 142145"/>
                <a:gd name="connsiteX8" fmla="*/ 36017 w 342010"/>
                <a:gd name="connsiteY8" fmla="*/ 65897 h 142145"/>
                <a:gd name="connsiteX9" fmla="*/ 70166 w 342010"/>
                <a:gd name="connsiteY9" fmla="*/ 49623 h 142145"/>
                <a:gd name="connsiteX10" fmla="*/ 88841 w 342010"/>
                <a:gd name="connsiteY10" fmla="*/ 36283 h 142145"/>
                <a:gd name="connsiteX11" fmla="*/ 96845 w 342010"/>
                <a:gd name="connsiteY11" fmla="*/ 27479 h 142145"/>
                <a:gd name="connsiteX12" fmla="*/ 103781 w 342010"/>
                <a:gd name="connsiteY12" fmla="*/ 19742 h 142145"/>
                <a:gd name="connsiteX13" fmla="*/ 113385 w 342010"/>
                <a:gd name="connsiteY13" fmla="*/ 14407 h 142145"/>
                <a:gd name="connsiteX14" fmla="*/ 117654 w 342010"/>
                <a:gd name="connsiteY14" fmla="*/ 20810 h 142145"/>
                <a:gd name="connsiteX15" fmla="*/ 112852 w 342010"/>
                <a:gd name="connsiteY15" fmla="*/ 40552 h 142145"/>
                <a:gd name="connsiteX16" fmla="*/ 116587 w 342010"/>
                <a:gd name="connsiteY16" fmla="*/ 52291 h 142145"/>
                <a:gd name="connsiteX17" fmla="*/ 159807 w 342010"/>
                <a:gd name="connsiteY17" fmla="*/ 38684 h 142145"/>
                <a:gd name="connsiteX18" fmla="*/ 169678 w 342010"/>
                <a:gd name="connsiteY18" fmla="*/ 0 h 142145"/>
                <a:gd name="connsiteX19" fmla="*/ 221168 w 342010"/>
                <a:gd name="connsiteY19" fmla="*/ 18675 h 142145"/>
                <a:gd name="connsiteX20" fmla="*/ 270791 w 342010"/>
                <a:gd name="connsiteY20" fmla="*/ 36283 h 142145"/>
                <a:gd name="connsiteX21" fmla="*/ 339356 w 342010"/>
                <a:gd name="connsiteY21" fmla="*/ 50957 h 142145"/>
                <a:gd name="connsiteX22" fmla="*/ 338822 w 342010"/>
                <a:gd name="connsiteY22" fmla="*/ 141665 h 142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2010" h="142145">
                  <a:moveTo>
                    <a:pt x="338822" y="141665"/>
                  </a:moveTo>
                  <a:cubicBezTo>
                    <a:pt x="264121" y="142198"/>
                    <a:pt x="78970" y="144333"/>
                    <a:pt x="0" y="132061"/>
                  </a:cubicBezTo>
                  <a:cubicBezTo>
                    <a:pt x="800" y="129926"/>
                    <a:pt x="1067" y="127525"/>
                    <a:pt x="1868" y="125124"/>
                  </a:cubicBezTo>
                  <a:cubicBezTo>
                    <a:pt x="3202" y="120055"/>
                    <a:pt x="2668" y="113119"/>
                    <a:pt x="5336" y="108583"/>
                  </a:cubicBezTo>
                  <a:cubicBezTo>
                    <a:pt x="9071" y="102180"/>
                    <a:pt x="15474" y="103781"/>
                    <a:pt x="21076" y="107783"/>
                  </a:cubicBezTo>
                  <a:cubicBezTo>
                    <a:pt x="27213" y="112318"/>
                    <a:pt x="28547" y="114986"/>
                    <a:pt x="36817" y="114719"/>
                  </a:cubicBezTo>
                  <a:cubicBezTo>
                    <a:pt x="44287" y="114453"/>
                    <a:pt x="49089" y="113652"/>
                    <a:pt x="53625" y="107249"/>
                  </a:cubicBezTo>
                  <a:cubicBezTo>
                    <a:pt x="57893" y="100846"/>
                    <a:pt x="57093" y="94710"/>
                    <a:pt x="50690" y="89641"/>
                  </a:cubicBezTo>
                  <a:cubicBezTo>
                    <a:pt x="42686" y="83238"/>
                    <a:pt x="27479" y="80570"/>
                    <a:pt x="36017" y="65897"/>
                  </a:cubicBezTo>
                  <a:cubicBezTo>
                    <a:pt x="43487" y="53091"/>
                    <a:pt x="57893" y="53091"/>
                    <a:pt x="70166" y="49623"/>
                  </a:cubicBezTo>
                  <a:cubicBezTo>
                    <a:pt x="77636" y="47488"/>
                    <a:pt x="83505" y="41886"/>
                    <a:pt x="88841" y="36283"/>
                  </a:cubicBezTo>
                  <a:cubicBezTo>
                    <a:pt x="91509" y="33349"/>
                    <a:pt x="94177" y="30414"/>
                    <a:pt x="96845" y="27479"/>
                  </a:cubicBezTo>
                  <a:cubicBezTo>
                    <a:pt x="99246" y="25078"/>
                    <a:pt x="101914" y="22677"/>
                    <a:pt x="103781" y="19742"/>
                  </a:cubicBezTo>
                  <a:cubicBezTo>
                    <a:pt x="105649" y="16808"/>
                    <a:pt x="110184" y="14407"/>
                    <a:pt x="113385" y="14407"/>
                  </a:cubicBezTo>
                  <a:cubicBezTo>
                    <a:pt x="117387" y="14140"/>
                    <a:pt x="117921" y="17608"/>
                    <a:pt x="117654" y="20810"/>
                  </a:cubicBezTo>
                  <a:cubicBezTo>
                    <a:pt x="117120" y="27746"/>
                    <a:pt x="113652" y="33615"/>
                    <a:pt x="112852" y="40552"/>
                  </a:cubicBezTo>
                  <a:cubicBezTo>
                    <a:pt x="112318" y="44554"/>
                    <a:pt x="113385" y="49356"/>
                    <a:pt x="116587" y="52291"/>
                  </a:cubicBezTo>
                  <a:cubicBezTo>
                    <a:pt x="128592" y="63229"/>
                    <a:pt x="152603" y="49356"/>
                    <a:pt x="159807" y="38684"/>
                  </a:cubicBezTo>
                  <a:cubicBezTo>
                    <a:pt x="167010" y="27746"/>
                    <a:pt x="168344" y="13073"/>
                    <a:pt x="169678" y="0"/>
                  </a:cubicBezTo>
                  <a:cubicBezTo>
                    <a:pt x="187019" y="5069"/>
                    <a:pt x="210763" y="13339"/>
                    <a:pt x="221168" y="18675"/>
                  </a:cubicBezTo>
                  <a:cubicBezTo>
                    <a:pt x="241978" y="29080"/>
                    <a:pt x="254517" y="39752"/>
                    <a:pt x="270791" y="36283"/>
                  </a:cubicBezTo>
                  <a:cubicBezTo>
                    <a:pt x="287065" y="32815"/>
                    <a:pt x="332686" y="26145"/>
                    <a:pt x="339356" y="50957"/>
                  </a:cubicBezTo>
                  <a:cubicBezTo>
                    <a:pt x="344158" y="71499"/>
                    <a:pt x="341490" y="119521"/>
                    <a:pt x="338822" y="141665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4CF86B0-43AB-1A17-4F51-1E74D7CE5B13}"/>
                </a:ext>
              </a:extLst>
            </p:cNvPr>
            <p:cNvSpPr/>
            <p:nvPr/>
          </p:nvSpPr>
          <p:spPr>
            <a:xfrm>
              <a:off x="6563081" y="3174659"/>
              <a:ext cx="1044310" cy="744556"/>
            </a:xfrm>
            <a:custGeom>
              <a:avLst/>
              <a:gdLst>
                <a:gd name="connsiteX0" fmla="*/ 1032550 w 1044310"/>
                <a:gd name="connsiteY0" fmla="*/ 443670 h 744556"/>
                <a:gd name="connsiteX1" fmla="*/ 962919 w 1044310"/>
                <a:gd name="connsiteY1" fmla="*/ 469282 h 744556"/>
                <a:gd name="connsiteX2" fmla="*/ 888751 w 1044310"/>
                <a:gd name="connsiteY2" fmla="*/ 480754 h 744556"/>
                <a:gd name="connsiteX3" fmla="*/ 923968 w 1044310"/>
                <a:gd name="connsiteY3" fmla="*/ 534912 h 744556"/>
                <a:gd name="connsiteX4" fmla="*/ 942643 w 1044310"/>
                <a:gd name="connsiteY4" fmla="*/ 616816 h 744556"/>
                <a:gd name="connsiteX5" fmla="*/ 806047 w 1044310"/>
                <a:gd name="connsiteY5" fmla="*/ 730735 h 744556"/>
                <a:gd name="connsiteX6" fmla="*/ 774566 w 1044310"/>
                <a:gd name="connsiteY6" fmla="*/ 709925 h 744556"/>
                <a:gd name="connsiteX7" fmla="*/ 699598 w 1044310"/>
                <a:gd name="connsiteY7" fmla="*/ 724332 h 744556"/>
                <a:gd name="connsiteX8" fmla="*/ 659579 w 1044310"/>
                <a:gd name="connsiteY8" fmla="*/ 689916 h 744556"/>
                <a:gd name="connsiteX9" fmla="*/ 611024 w 1044310"/>
                <a:gd name="connsiteY9" fmla="*/ 718463 h 744556"/>
                <a:gd name="connsiteX10" fmla="*/ 568071 w 1044310"/>
                <a:gd name="connsiteY10" fmla="*/ 691250 h 744556"/>
                <a:gd name="connsiteX11" fmla="*/ 496038 w 1044310"/>
                <a:gd name="connsiteY11" fmla="*/ 704856 h 744556"/>
                <a:gd name="connsiteX12" fmla="*/ 370914 w 1044310"/>
                <a:gd name="connsiteY12" fmla="*/ 671774 h 744556"/>
                <a:gd name="connsiteX13" fmla="*/ 293012 w 1044310"/>
                <a:gd name="connsiteY13" fmla="*/ 651232 h 744556"/>
                <a:gd name="connsiteX14" fmla="*/ 155882 w 1044310"/>
                <a:gd name="connsiteY14" fmla="*/ 643228 h 744556"/>
                <a:gd name="connsiteX15" fmla="*/ 96121 w 1044310"/>
                <a:gd name="connsiteY15" fmla="*/ 686181 h 744556"/>
                <a:gd name="connsiteX16" fmla="*/ 41696 w 1044310"/>
                <a:gd name="connsiteY16" fmla="*/ 698987 h 744556"/>
                <a:gd name="connsiteX17" fmla="*/ 30758 w 1044310"/>
                <a:gd name="connsiteY17" fmla="*/ 609346 h 744556"/>
                <a:gd name="connsiteX18" fmla="*/ 5946 w 1044310"/>
                <a:gd name="connsiteY18" fmla="*/ 579999 h 744556"/>
                <a:gd name="connsiteX19" fmla="*/ 77713 w 1044310"/>
                <a:gd name="connsiteY19" fmla="*/ 504765 h 744556"/>
                <a:gd name="connsiteX20" fmla="*/ 43030 w 1044310"/>
                <a:gd name="connsiteY20" fmla="*/ 382308 h 744556"/>
                <a:gd name="connsiteX21" fmla="*/ 32625 w 1044310"/>
                <a:gd name="connsiteY21" fmla="*/ 348426 h 744556"/>
                <a:gd name="connsiteX22" fmla="*/ 100390 w 1044310"/>
                <a:gd name="connsiteY22" fmla="*/ 339622 h 744556"/>
                <a:gd name="connsiteX23" fmla="*/ 161218 w 1044310"/>
                <a:gd name="connsiteY23" fmla="*/ 343090 h 744556"/>
                <a:gd name="connsiteX24" fmla="*/ 192699 w 1044310"/>
                <a:gd name="connsiteY24" fmla="*/ 311076 h 744556"/>
                <a:gd name="connsiteX25" fmla="*/ 239387 w 1044310"/>
                <a:gd name="connsiteY25" fmla="*/ 302539 h 744556"/>
                <a:gd name="connsiteX26" fmla="*/ 272735 w 1044310"/>
                <a:gd name="connsiteY26" fmla="*/ 301738 h 744556"/>
                <a:gd name="connsiteX27" fmla="*/ 287943 w 1044310"/>
                <a:gd name="connsiteY27" fmla="*/ 201426 h 744556"/>
                <a:gd name="connsiteX28" fmla="*/ 377584 w 1044310"/>
                <a:gd name="connsiteY28" fmla="*/ 144333 h 744556"/>
                <a:gd name="connsiteX29" fmla="*/ 355707 w 1044310"/>
                <a:gd name="connsiteY29" fmla="*/ 113919 h 744556"/>
                <a:gd name="connsiteX30" fmla="*/ 371447 w 1044310"/>
                <a:gd name="connsiteY30" fmla="*/ 91509 h 744556"/>
                <a:gd name="connsiteX31" fmla="*/ 409065 w 1044310"/>
                <a:gd name="connsiteY31" fmla="*/ 60561 h 744556"/>
                <a:gd name="connsiteX32" fmla="*/ 492303 w 1044310"/>
                <a:gd name="connsiteY32" fmla="*/ 42419 h 744556"/>
                <a:gd name="connsiteX33" fmla="*/ 546995 w 1044310"/>
                <a:gd name="connsiteY33" fmla="*/ 0 h 744556"/>
                <a:gd name="connsiteX34" fmla="*/ 553664 w 1044310"/>
                <a:gd name="connsiteY34" fmla="*/ 6403 h 744556"/>
                <a:gd name="connsiteX35" fmla="*/ 610757 w 1044310"/>
                <a:gd name="connsiteY35" fmla="*/ 35750 h 744556"/>
                <a:gd name="connsiteX36" fmla="*/ 664915 w 1044310"/>
                <a:gd name="connsiteY36" fmla="*/ 36550 h 744556"/>
                <a:gd name="connsiteX37" fmla="*/ 703867 w 1044310"/>
                <a:gd name="connsiteY37" fmla="*/ 66164 h 744556"/>
                <a:gd name="connsiteX38" fmla="*/ 790573 w 1044310"/>
                <a:gd name="connsiteY38" fmla="*/ 53891 h 744556"/>
                <a:gd name="connsiteX39" fmla="*/ 846599 w 1044310"/>
                <a:gd name="connsiteY39" fmla="*/ 96844 h 744556"/>
                <a:gd name="connsiteX40" fmla="*/ 844731 w 1044310"/>
                <a:gd name="connsiteY40" fmla="*/ 147267 h 744556"/>
                <a:gd name="connsiteX41" fmla="*/ 862873 w 1044310"/>
                <a:gd name="connsiteY41" fmla="*/ 180616 h 744556"/>
                <a:gd name="connsiteX42" fmla="*/ 846599 w 1044310"/>
                <a:gd name="connsiteY42" fmla="*/ 221435 h 744556"/>
                <a:gd name="connsiteX43" fmla="*/ 878080 w 1044310"/>
                <a:gd name="connsiteY43" fmla="*/ 246246 h 744556"/>
                <a:gd name="connsiteX44" fmla="*/ 899156 w 1044310"/>
                <a:gd name="connsiteY44" fmla="*/ 291867 h 744556"/>
                <a:gd name="connsiteX45" fmla="*/ 954381 w 1044310"/>
                <a:gd name="connsiteY45" fmla="*/ 332686 h 744556"/>
                <a:gd name="connsiteX46" fmla="*/ 955182 w 1044310"/>
                <a:gd name="connsiteY46" fmla="*/ 363100 h 744556"/>
                <a:gd name="connsiteX47" fmla="*/ 1016276 w 1044310"/>
                <a:gd name="connsiteY47" fmla="*/ 375372 h 744556"/>
                <a:gd name="connsiteX48" fmla="*/ 1026681 w 1044310"/>
                <a:gd name="connsiteY48" fmla="*/ 402051 h 744556"/>
                <a:gd name="connsiteX49" fmla="*/ 1032550 w 1044310"/>
                <a:gd name="connsiteY49" fmla="*/ 443670 h 744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044310" h="744556">
                  <a:moveTo>
                    <a:pt x="1032550" y="443670"/>
                  </a:moveTo>
                  <a:cubicBezTo>
                    <a:pt x="1006939" y="458877"/>
                    <a:pt x="985062" y="475951"/>
                    <a:pt x="962919" y="469282"/>
                  </a:cubicBezTo>
                  <a:cubicBezTo>
                    <a:pt x="941042" y="462612"/>
                    <a:pt x="878080" y="454875"/>
                    <a:pt x="888751" y="480754"/>
                  </a:cubicBezTo>
                  <a:cubicBezTo>
                    <a:pt x="899423" y="506632"/>
                    <a:pt x="922900" y="517837"/>
                    <a:pt x="923968" y="534912"/>
                  </a:cubicBezTo>
                  <a:cubicBezTo>
                    <a:pt x="924768" y="549585"/>
                    <a:pt x="926102" y="600809"/>
                    <a:pt x="942643" y="616816"/>
                  </a:cubicBezTo>
                  <a:cubicBezTo>
                    <a:pt x="797243" y="606411"/>
                    <a:pt x="809515" y="696319"/>
                    <a:pt x="806047" y="730735"/>
                  </a:cubicBezTo>
                  <a:cubicBezTo>
                    <a:pt x="802579" y="765150"/>
                    <a:pt x="783103" y="726466"/>
                    <a:pt x="774566" y="709925"/>
                  </a:cubicBezTo>
                  <a:cubicBezTo>
                    <a:pt x="766028" y="693651"/>
                    <a:pt x="721741" y="720063"/>
                    <a:pt x="699598" y="724332"/>
                  </a:cubicBezTo>
                  <a:cubicBezTo>
                    <a:pt x="677454" y="728600"/>
                    <a:pt x="671051" y="706457"/>
                    <a:pt x="659579" y="689916"/>
                  </a:cubicBezTo>
                  <a:cubicBezTo>
                    <a:pt x="648108" y="673375"/>
                    <a:pt x="622496" y="701922"/>
                    <a:pt x="611024" y="718463"/>
                  </a:cubicBezTo>
                  <a:cubicBezTo>
                    <a:pt x="599552" y="735003"/>
                    <a:pt x="585946" y="713393"/>
                    <a:pt x="568071" y="691250"/>
                  </a:cubicBezTo>
                  <a:cubicBezTo>
                    <a:pt x="550196" y="669107"/>
                    <a:pt x="516581" y="698453"/>
                    <a:pt x="496038" y="704856"/>
                  </a:cubicBezTo>
                  <a:cubicBezTo>
                    <a:pt x="475228" y="711259"/>
                    <a:pt x="410399" y="677644"/>
                    <a:pt x="370914" y="671774"/>
                  </a:cubicBezTo>
                  <a:cubicBezTo>
                    <a:pt x="331429" y="665905"/>
                    <a:pt x="319424" y="660569"/>
                    <a:pt x="293012" y="651232"/>
                  </a:cubicBezTo>
                  <a:cubicBezTo>
                    <a:pt x="266599" y="641894"/>
                    <a:pt x="190031" y="644829"/>
                    <a:pt x="155882" y="643228"/>
                  </a:cubicBezTo>
                  <a:cubicBezTo>
                    <a:pt x="121733" y="641627"/>
                    <a:pt x="113196" y="666172"/>
                    <a:pt x="96121" y="686181"/>
                  </a:cubicBezTo>
                  <a:cubicBezTo>
                    <a:pt x="79047" y="706190"/>
                    <a:pt x="41696" y="698987"/>
                    <a:pt x="41696" y="698987"/>
                  </a:cubicBezTo>
                  <a:cubicBezTo>
                    <a:pt x="40362" y="673642"/>
                    <a:pt x="45965" y="612814"/>
                    <a:pt x="30758" y="609346"/>
                  </a:cubicBezTo>
                  <a:cubicBezTo>
                    <a:pt x="15551" y="606144"/>
                    <a:pt x="-12195" y="596006"/>
                    <a:pt x="5946" y="579999"/>
                  </a:cubicBezTo>
                  <a:cubicBezTo>
                    <a:pt x="24088" y="563725"/>
                    <a:pt x="83049" y="535979"/>
                    <a:pt x="77713" y="504765"/>
                  </a:cubicBezTo>
                  <a:cubicBezTo>
                    <a:pt x="72377" y="473283"/>
                    <a:pt x="48633" y="400984"/>
                    <a:pt x="43030" y="382308"/>
                  </a:cubicBezTo>
                  <a:cubicBezTo>
                    <a:pt x="41163" y="376172"/>
                    <a:pt x="37694" y="363100"/>
                    <a:pt x="32625" y="348426"/>
                  </a:cubicBezTo>
                  <a:cubicBezTo>
                    <a:pt x="32625" y="348426"/>
                    <a:pt x="78247" y="331885"/>
                    <a:pt x="100390" y="339622"/>
                  </a:cubicBezTo>
                  <a:cubicBezTo>
                    <a:pt x="122267" y="347092"/>
                    <a:pt x="143343" y="360698"/>
                    <a:pt x="161218" y="343090"/>
                  </a:cubicBezTo>
                  <a:cubicBezTo>
                    <a:pt x="179359" y="325482"/>
                    <a:pt x="168955" y="311076"/>
                    <a:pt x="192699" y="311076"/>
                  </a:cubicBezTo>
                  <a:cubicBezTo>
                    <a:pt x="216443" y="311076"/>
                    <a:pt x="222313" y="298537"/>
                    <a:pt x="239387" y="302539"/>
                  </a:cubicBezTo>
                  <a:cubicBezTo>
                    <a:pt x="256461" y="306274"/>
                    <a:pt x="285008" y="318279"/>
                    <a:pt x="272735" y="301738"/>
                  </a:cubicBezTo>
                  <a:cubicBezTo>
                    <a:pt x="260463" y="285464"/>
                    <a:pt x="264198" y="208362"/>
                    <a:pt x="287943" y="201426"/>
                  </a:cubicBezTo>
                  <a:cubicBezTo>
                    <a:pt x="311687" y="194756"/>
                    <a:pt x="392524" y="152870"/>
                    <a:pt x="377584" y="144333"/>
                  </a:cubicBezTo>
                  <a:cubicBezTo>
                    <a:pt x="362377" y="135795"/>
                    <a:pt x="350905" y="127258"/>
                    <a:pt x="355707" y="113919"/>
                  </a:cubicBezTo>
                  <a:cubicBezTo>
                    <a:pt x="357574" y="108316"/>
                    <a:pt x="363711" y="100046"/>
                    <a:pt x="371447" y="91509"/>
                  </a:cubicBezTo>
                  <a:cubicBezTo>
                    <a:pt x="382653" y="79236"/>
                    <a:pt x="397326" y="66164"/>
                    <a:pt x="409065" y="60561"/>
                  </a:cubicBezTo>
                  <a:cubicBezTo>
                    <a:pt x="429074" y="50957"/>
                    <a:pt x="482432" y="60561"/>
                    <a:pt x="492303" y="42419"/>
                  </a:cubicBezTo>
                  <a:cubicBezTo>
                    <a:pt x="500573" y="27212"/>
                    <a:pt x="529120" y="6403"/>
                    <a:pt x="546995" y="0"/>
                  </a:cubicBezTo>
                  <a:cubicBezTo>
                    <a:pt x="548595" y="2935"/>
                    <a:pt x="550996" y="5069"/>
                    <a:pt x="553664" y="6403"/>
                  </a:cubicBezTo>
                  <a:cubicBezTo>
                    <a:pt x="568871" y="13073"/>
                    <a:pt x="584078" y="41619"/>
                    <a:pt x="610757" y="35750"/>
                  </a:cubicBezTo>
                  <a:cubicBezTo>
                    <a:pt x="637436" y="30147"/>
                    <a:pt x="657445" y="21076"/>
                    <a:pt x="664915" y="36550"/>
                  </a:cubicBezTo>
                  <a:cubicBezTo>
                    <a:pt x="672385" y="52024"/>
                    <a:pt x="677188" y="76835"/>
                    <a:pt x="703867" y="66164"/>
                  </a:cubicBezTo>
                  <a:cubicBezTo>
                    <a:pt x="730546" y="55759"/>
                    <a:pt x="740950" y="32815"/>
                    <a:pt x="790573" y="53891"/>
                  </a:cubicBezTo>
                  <a:cubicBezTo>
                    <a:pt x="840196" y="74701"/>
                    <a:pt x="848733" y="73900"/>
                    <a:pt x="846599" y="96844"/>
                  </a:cubicBezTo>
                  <a:cubicBezTo>
                    <a:pt x="844731" y="119788"/>
                    <a:pt x="833259" y="138730"/>
                    <a:pt x="844731" y="147267"/>
                  </a:cubicBezTo>
                  <a:cubicBezTo>
                    <a:pt x="856203" y="155805"/>
                    <a:pt x="869543" y="163542"/>
                    <a:pt x="862873" y="180616"/>
                  </a:cubicBezTo>
                  <a:cubicBezTo>
                    <a:pt x="856203" y="197691"/>
                    <a:pt x="826590" y="219834"/>
                    <a:pt x="846599" y="221435"/>
                  </a:cubicBezTo>
                  <a:cubicBezTo>
                    <a:pt x="866608" y="223302"/>
                    <a:pt x="875145" y="233974"/>
                    <a:pt x="878080" y="246246"/>
                  </a:cubicBezTo>
                  <a:cubicBezTo>
                    <a:pt x="881014" y="258518"/>
                    <a:pt x="877279" y="289999"/>
                    <a:pt x="899156" y="291867"/>
                  </a:cubicBezTo>
                  <a:cubicBezTo>
                    <a:pt x="921033" y="293735"/>
                    <a:pt x="962118" y="321214"/>
                    <a:pt x="954381" y="332686"/>
                  </a:cubicBezTo>
                  <a:cubicBezTo>
                    <a:pt x="946645" y="344158"/>
                    <a:pt x="923968" y="361232"/>
                    <a:pt x="955182" y="363100"/>
                  </a:cubicBezTo>
                  <a:cubicBezTo>
                    <a:pt x="986663" y="364967"/>
                    <a:pt x="1016276" y="366835"/>
                    <a:pt x="1016276" y="375372"/>
                  </a:cubicBezTo>
                  <a:cubicBezTo>
                    <a:pt x="1016276" y="383909"/>
                    <a:pt x="1018144" y="397249"/>
                    <a:pt x="1026681" y="402051"/>
                  </a:cubicBezTo>
                  <a:cubicBezTo>
                    <a:pt x="1035218" y="407387"/>
                    <a:pt x="1058162" y="428463"/>
                    <a:pt x="1032550" y="443670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A736A5E-8E4F-C77D-578E-5A00BD796CCF}"/>
                </a:ext>
              </a:extLst>
            </p:cNvPr>
            <p:cNvSpPr/>
            <p:nvPr/>
          </p:nvSpPr>
          <p:spPr>
            <a:xfrm>
              <a:off x="5565698" y="3383098"/>
              <a:ext cx="1089874" cy="866069"/>
            </a:xfrm>
            <a:custGeom>
              <a:avLst/>
              <a:gdLst>
                <a:gd name="connsiteX0" fmla="*/ 1089770 w 1089874"/>
                <a:gd name="connsiteY0" fmla="*/ 639683 h 866069"/>
                <a:gd name="connsiteX1" fmla="*/ 1047350 w 1089874"/>
                <a:gd name="connsiteY1" fmla="*/ 676233 h 866069"/>
                <a:gd name="connsiteX2" fmla="*/ 1015336 w 1089874"/>
                <a:gd name="connsiteY2" fmla="*/ 705846 h 866069"/>
                <a:gd name="connsiteX3" fmla="*/ 941969 w 1089874"/>
                <a:gd name="connsiteY3" fmla="*/ 768008 h 866069"/>
                <a:gd name="connsiteX4" fmla="*/ 952373 w 1089874"/>
                <a:gd name="connsiteY4" fmla="*/ 856582 h 866069"/>
                <a:gd name="connsiteX5" fmla="*/ 916624 w 1089874"/>
                <a:gd name="connsiteY5" fmla="*/ 856582 h 866069"/>
                <a:gd name="connsiteX6" fmla="*/ 913156 w 1089874"/>
                <a:gd name="connsiteY6" fmla="*/ 856849 h 866069"/>
                <a:gd name="connsiteX7" fmla="*/ 881941 w 1089874"/>
                <a:gd name="connsiteY7" fmla="*/ 833905 h 866069"/>
                <a:gd name="connsiteX8" fmla="*/ 838988 w 1089874"/>
                <a:gd name="connsiteY8" fmla="*/ 819765 h 866069"/>
                <a:gd name="connsiteX9" fmla="*/ 782696 w 1089874"/>
                <a:gd name="connsiteY9" fmla="*/ 802691 h 866069"/>
                <a:gd name="connsiteX10" fmla="*/ 709329 w 1089874"/>
                <a:gd name="connsiteY10" fmla="*/ 807493 h 866069"/>
                <a:gd name="connsiteX11" fmla="*/ 617020 w 1089874"/>
                <a:gd name="connsiteY11" fmla="*/ 834172 h 866069"/>
                <a:gd name="connsiteX12" fmla="*/ 578869 w 1089874"/>
                <a:gd name="connsiteY12" fmla="*/ 790419 h 866069"/>
                <a:gd name="connsiteX13" fmla="*/ 506302 w 1089874"/>
                <a:gd name="connsiteY13" fmla="*/ 790419 h 866069"/>
                <a:gd name="connsiteX14" fmla="*/ 454012 w 1089874"/>
                <a:gd name="connsiteY14" fmla="*/ 722921 h 866069"/>
                <a:gd name="connsiteX15" fmla="*/ 379844 w 1089874"/>
                <a:gd name="connsiteY15" fmla="*/ 702912 h 866069"/>
                <a:gd name="connsiteX16" fmla="*/ 359035 w 1089874"/>
                <a:gd name="connsiteY16" fmla="*/ 659158 h 866069"/>
                <a:gd name="connsiteX17" fmla="*/ 297140 w 1089874"/>
                <a:gd name="connsiteY17" fmla="*/ 669563 h 866069"/>
                <a:gd name="connsiteX18" fmla="*/ 267526 w 1089874"/>
                <a:gd name="connsiteY18" fmla="*/ 699177 h 866069"/>
                <a:gd name="connsiteX19" fmla="*/ 234178 w 1089874"/>
                <a:gd name="connsiteY19" fmla="*/ 665028 h 866069"/>
                <a:gd name="connsiteX20" fmla="*/ 223773 w 1089874"/>
                <a:gd name="connsiteY20" fmla="*/ 625009 h 866069"/>
                <a:gd name="connsiteX21" fmla="*/ 127729 w 1089874"/>
                <a:gd name="connsiteY21" fmla="*/ 603133 h 866069"/>
                <a:gd name="connsiteX22" fmla="*/ 104785 w 1089874"/>
                <a:gd name="connsiteY22" fmla="*/ 566849 h 866069"/>
                <a:gd name="connsiteX23" fmla="*/ 87710 w 1089874"/>
                <a:gd name="connsiteY23" fmla="*/ 562581 h 866069"/>
                <a:gd name="connsiteX24" fmla="*/ 80774 w 1089874"/>
                <a:gd name="connsiteY24" fmla="*/ 553510 h 866069"/>
                <a:gd name="connsiteX25" fmla="*/ 69302 w 1089874"/>
                <a:gd name="connsiteY25" fmla="*/ 510557 h 866069"/>
                <a:gd name="connsiteX26" fmla="*/ 49293 w 1089874"/>
                <a:gd name="connsiteY26" fmla="*/ 463869 h 866069"/>
                <a:gd name="connsiteX27" fmla="*/ 48493 w 1089874"/>
                <a:gd name="connsiteY27" fmla="*/ 403041 h 866069"/>
                <a:gd name="connsiteX28" fmla="*/ 31418 w 1089874"/>
                <a:gd name="connsiteY28" fmla="*/ 333409 h 866069"/>
                <a:gd name="connsiteX29" fmla="*/ 1805 w 1089874"/>
                <a:gd name="connsiteY29" fmla="*/ 288589 h 866069"/>
                <a:gd name="connsiteX30" fmla="*/ 14877 w 1089874"/>
                <a:gd name="connsiteY30" fmla="*/ 172002 h 866069"/>
                <a:gd name="connsiteX31" fmla="*/ 28483 w 1089874"/>
                <a:gd name="connsiteY31" fmla="*/ 148257 h 866069"/>
                <a:gd name="connsiteX32" fmla="*/ 22881 w 1089874"/>
                <a:gd name="connsiteY32" fmla="*/ 129582 h 866069"/>
                <a:gd name="connsiteX33" fmla="*/ 45558 w 1089874"/>
                <a:gd name="connsiteY33" fmla="*/ 117043 h 866069"/>
                <a:gd name="connsiteX34" fmla="*/ 68769 w 1089874"/>
                <a:gd name="connsiteY34" fmla="*/ 119978 h 866069"/>
                <a:gd name="connsiteX35" fmla="*/ 106652 w 1089874"/>
                <a:gd name="connsiteY35" fmla="*/ 114909 h 866069"/>
                <a:gd name="connsiteX36" fmla="*/ 136533 w 1089874"/>
                <a:gd name="connsiteY36" fmla="*/ 101036 h 866069"/>
                <a:gd name="connsiteX37" fmla="*/ 154674 w 1089874"/>
                <a:gd name="connsiteY37" fmla="*/ 92499 h 866069"/>
                <a:gd name="connsiteX38" fmla="*/ 178419 w 1089874"/>
                <a:gd name="connsiteY38" fmla="*/ 91431 h 866069"/>
                <a:gd name="connsiteX39" fmla="*/ 201629 w 1089874"/>
                <a:gd name="connsiteY39" fmla="*/ 91965 h 866069"/>
                <a:gd name="connsiteX40" fmla="*/ 229375 w 1089874"/>
                <a:gd name="connsiteY40" fmla="*/ 54615 h 866069"/>
                <a:gd name="connsiteX41" fmla="*/ 327020 w 1089874"/>
                <a:gd name="connsiteY41" fmla="*/ 22066 h 866069"/>
                <a:gd name="connsiteX42" fmla="*/ 378244 w 1089874"/>
                <a:gd name="connsiteY42" fmla="*/ 7927 h 866069"/>
                <a:gd name="connsiteX43" fmla="*/ 398253 w 1089874"/>
                <a:gd name="connsiteY43" fmla="*/ 2591 h 866069"/>
                <a:gd name="connsiteX44" fmla="*/ 428667 w 1089874"/>
                <a:gd name="connsiteY44" fmla="*/ 1524 h 866069"/>
                <a:gd name="connsiteX45" fmla="*/ 480691 w 1089874"/>
                <a:gd name="connsiteY45" fmla="*/ 12195 h 866069"/>
                <a:gd name="connsiteX46" fmla="*/ 474554 w 1089874"/>
                <a:gd name="connsiteY46" fmla="*/ 33271 h 866069"/>
                <a:gd name="connsiteX47" fmla="*/ 480691 w 1089874"/>
                <a:gd name="connsiteY47" fmla="*/ 54615 h 866069"/>
                <a:gd name="connsiteX48" fmla="*/ 538317 w 1089874"/>
                <a:gd name="connsiteY48" fmla="*/ 73823 h 866069"/>
                <a:gd name="connsiteX49" fmla="*/ 566063 w 1089874"/>
                <a:gd name="connsiteY49" fmla="*/ 86629 h 866069"/>
                <a:gd name="connsiteX50" fmla="*/ 598345 w 1089874"/>
                <a:gd name="connsiteY50" fmla="*/ 74891 h 866069"/>
                <a:gd name="connsiteX51" fmla="*/ 603947 w 1089874"/>
                <a:gd name="connsiteY51" fmla="*/ 63685 h 866069"/>
                <a:gd name="connsiteX52" fmla="*/ 942769 w 1089874"/>
                <a:gd name="connsiteY52" fmla="*/ 73290 h 866069"/>
                <a:gd name="connsiteX53" fmla="*/ 970248 w 1089874"/>
                <a:gd name="connsiteY53" fmla="*/ 73023 h 866069"/>
                <a:gd name="connsiteX54" fmla="*/ 1029209 w 1089874"/>
                <a:gd name="connsiteY54" fmla="*/ 140254 h 866069"/>
                <a:gd name="connsiteX55" fmla="*/ 1039614 w 1089874"/>
                <a:gd name="connsiteY55" fmla="*/ 174136 h 866069"/>
                <a:gd name="connsiteX56" fmla="*/ 1074296 w 1089874"/>
                <a:gd name="connsiteY56" fmla="*/ 296592 h 866069"/>
                <a:gd name="connsiteX57" fmla="*/ 1002530 w 1089874"/>
                <a:gd name="connsiteY57" fmla="*/ 371827 h 866069"/>
                <a:gd name="connsiteX58" fmla="*/ 1027341 w 1089874"/>
                <a:gd name="connsiteY58" fmla="*/ 401173 h 866069"/>
                <a:gd name="connsiteX59" fmla="*/ 1038280 w 1089874"/>
                <a:gd name="connsiteY59" fmla="*/ 490814 h 866069"/>
                <a:gd name="connsiteX60" fmla="*/ 1077498 w 1089874"/>
                <a:gd name="connsiteY60" fmla="*/ 574586 h 866069"/>
                <a:gd name="connsiteX61" fmla="*/ 1089770 w 1089874"/>
                <a:gd name="connsiteY61" fmla="*/ 639683 h 866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089874" h="866069">
                  <a:moveTo>
                    <a:pt x="1089770" y="639683"/>
                  </a:moveTo>
                  <a:cubicBezTo>
                    <a:pt x="1088970" y="656224"/>
                    <a:pt x="1075096" y="667696"/>
                    <a:pt x="1047350" y="676233"/>
                  </a:cubicBezTo>
                  <a:cubicBezTo>
                    <a:pt x="1019604" y="684770"/>
                    <a:pt x="1030809" y="687705"/>
                    <a:pt x="1015336" y="705846"/>
                  </a:cubicBezTo>
                  <a:cubicBezTo>
                    <a:pt x="1000129" y="723988"/>
                    <a:pt x="960110" y="758137"/>
                    <a:pt x="941969" y="768008"/>
                  </a:cubicBezTo>
                  <a:cubicBezTo>
                    <a:pt x="923827" y="778146"/>
                    <a:pt x="942502" y="835773"/>
                    <a:pt x="952373" y="856582"/>
                  </a:cubicBezTo>
                  <a:cubicBezTo>
                    <a:pt x="962512" y="877658"/>
                    <a:pt x="938501" y="857116"/>
                    <a:pt x="916624" y="856582"/>
                  </a:cubicBezTo>
                  <a:cubicBezTo>
                    <a:pt x="915290" y="856582"/>
                    <a:pt x="914223" y="856849"/>
                    <a:pt x="913156" y="856849"/>
                  </a:cubicBezTo>
                  <a:cubicBezTo>
                    <a:pt x="912622" y="855782"/>
                    <a:pt x="901417" y="836840"/>
                    <a:pt x="881941" y="833905"/>
                  </a:cubicBezTo>
                  <a:cubicBezTo>
                    <a:pt x="861932" y="831237"/>
                    <a:pt x="855262" y="832038"/>
                    <a:pt x="838988" y="819765"/>
                  </a:cubicBezTo>
                  <a:cubicBezTo>
                    <a:pt x="822714" y="807226"/>
                    <a:pt x="798970" y="796021"/>
                    <a:pt x="782696" y="802691"/>
                  </a:cubicBezTo>
                  <a:cubicBezTo>
                    <a:pt x="766422" y="809361"/>
                    <a:pt x="728537" y="807493"/>
                    <a:pt x="709329" y="807493"/>
                  </a:cubicBezTo>
                  <a:cubicBezTo>
                    <a:pt x="690387" y="807493"/>
                    <a:pt x="621822" y="851246"/>
                    <a:pt x="617020" y="834172"/>
                  </a:cubicBezTo>
                  <a:cubicBezTo>
                    <a:pt x="612218" y="817097"/>
                    <a:pt x="607416" y="788551"/>
                    <a:pt x="578869" y="790419"/>
                  </a:cubicBezTo>
                  <a:cubicBezTo>
                    <a:pt x="550323" y="792286"/>
                    <a:pt x="522576" y="809361"/>
                    <a:pt x="506302" y="790419"/>
                  </a:cubicBezTo>
                  <a:cubicBezTo>
                    <a:pt x="490295" y="771476"/>
                    <a:pt x="476689" y="727456"/>
                    <a:pt x="454012" y="722921"/>
                  </a:cubicBezTo>
                  <a:cubicBezTo>
                    <a:pt x="431068" y="718119"/>
                    <a:pt x="381712" y="719986"/>
                    <a:pt x="379844" y="702912"/>
                  </a:cubicBezTo>
                  <a:cubicBezTo>
                    <a:pt x="377977" y="685837"/>
                    <a:pt x="382779" y="659158"/>
                    <a:pt x="359035" y="659158"/>
                  </a:cubicBezTo>
                  <a:cubicBezTo>
                    <a:pt x="335291" y="659158"/>
                    <a:pt x="300875" y="654356"/>
                    <a:pt x="297140" y="669563"/>
                  </a:cubicBezTo>
                  <a:cubicBezTo>
                    <a:pt x="293405" y="684770"/>
                    <a:pt x="288603" y="707714"/>
                    <a:pt x="267526" y="699177"/>
                  </a:cubicBezTo>
                  <a:cubicBezTo>
                    <a:pt x="246450" y="690639"/>
                    <a:pt x="234178" y="676233"/>
                    <a:pt x="234178" y="665028"/>
                  </a:cubicBezTo>
                  <a:cubicBezTo>
                    <a:pt x="234178" y="653822"/>
                    <a:pt x="251252" y="625009"/>
                    <a:pt x="223773" y="625009"/>
                  </a:cubicBezTo>
                  <a:cubicBezTo>
                    <a:pt x="196293" y="625009"/>
                    <a:pt x="141869" y="614605"/>
                    <a:pt x="127729" y="603133"/>
                  </a:cubicBezTo>
                  <a:cubicBezTo>
                    <a:pt x="113322" y="591661"/>
                    <a:pt x="117324" y="568984"/>
                    <a:pt x="104785" y="566849"/>
                  </a:cubicBezTo>
                  <a:cubicBezTo>
                    <a:pt x="98115" y="565782"/>
                    <a:pt x="91979" y="564715"/>
                    <a:pt x="87710" y="562581"/>
                  </a:cubicBezTo>
                  <a:cubicBezTo>
                    <a:pt x="83709" y="560713"/>
                    <a:pt x="81307" y="557778"/>
                    <a:pt x="80774" y="553510"/>
                  </a:cubicBezTo>
                  <a:cubicBezTo>
                    <a:pt x="79974" y="543906"/>
                    <a:pt x="80774" y="527898"/>
                    <a:pt x="69302" y="510557"/>
                  </a:cubicBezTo>
                  <a:cubicBezTo>
                    <a:pt x="57830" y="493216"/>
                    <a:pt x="44491" y="486813"/>
                    <a:pt x="49293" y="463869"/>
                  </a:cubicBezTo>
                  <a:cubicBezTo>
                    <a:pt x="54095" y="440925"/>
                    <a:pt x="54095" y="417181"/>
                    <a:pt x="48493" y="403041"/>
                  </a:cubicBezTo>
                  <a:cubicBezTo>
                    <a:pt x="42890" y="388634"/>
                    <a:pt x="45558" y="346748"/>
                    <a:pt x="31418" y="333409"/>
                  </a:cubicBezTo>
                  <a:cubicBezTo>
                    <a:pt x="17011" y="320070"/>
                    <a:pt x="-6733" y="304863"/>
                    <a:pt x="1805" y="288589"/>
                  </a:cubicBezTo>
                  <a:cubicBezTo>
                    <a:pt x="9274" y="274449"/>
                    <a:pt x="30884" y="234697"/>
                    <a:pt x="14877" y="172002"/>
                  </a:cubicBezTo>
                  <a:cubicBezTo>
                    <a:pt x="27150" y="170401"/>
                    <a:pt x="38355" y="161597"/>
                    <a:pt x="28483" y="148257"/>
                  </a:cubicBezTo>
                  <a:cubicBezTo>
                    <a:pt x="23681" y="141855"/>
                    <a:pt x="18345" y="137853"/>
                    <a:pt x="22881" y="129582"/>
                  </a:cubicBezTo>
                  <a:cubicBezTo>
                    <a:pt x="27150" y="121579"/>
                    <a:pt x="36754" y="116776"/>
                    <a:pt x="45558" y="117043"/>
                  </a:cubicBezTo>
                  <a:cubicBezTo>
                    <a:pt x="53295" y="117043"/>
                    <a:pt x="60765" y="120245"/>
                    <a:pt x="68769" y="119978"/>
                  </a:cubicBezTo>
                  <a:cubicBezTo>
                    <a:pt x="81307" y="119444"/>
                    <a:pt x="94380" y="117310"/>
                    <a:pt x="106652" y="114909"/>
                  </a:cubicBezTo>
                  <a:cubicBezTo>
                    <a:pt x="118124" y="112508"/>
                    <a:pt x="127729" y="108773"/>
                    <a:pt x="136533" y="101036"/>
                  </a:cubicBezTo>
                  <a:cubicBezTo>
                    <a:pt x="142402" y="95967"/>
                    <a:pt x="146671" y="93299"/>
                    <a:pt x="154674" y="92499"/>
                  </a:cubicBezTo>
                  <a:cubicBezTo>
                    <a:pt x="162411" y="91965"/>
                    <a:pt x="170682" y="91431"/>
                    <a:pt x="178419" y="91431"/>
                  </a:cubicBezTo>
                  <a:cubicBezTo>
                    <a:pt x="185889" y="91431"/>
                    <a:pt x="194159" y="93833"/>
                    <a:pt x="201629" y="91965"/>
                  </a:cubicBezTo>
                  <a:cubicBezTo>
                    <a:pt x="217370" y="87963"/>
                    <a:pt x="218704" y="64753"/>
                    <a:pt x="229375" y="54615"/>
                  </a:cubicBezTo>
                  <a:cubicBezTo>
                    <a:pt x="256321" y="28202"/>
                    <a:pt x="296873" y="41275"/>
                    <a:pt x="327020" y="22066"/>
                  </a:cubicBezTo>
                  <a:cubicBezTo>
                    <a:pt x="343561" y="11662"/>
                    <a:pt x="359835" y="11928"/>
                    <a:pt x="378244" y="7927"/>
                  </a:cubicBezTo>
                  <a:cubicBezTo>
                    <a:pt x="384913" y="6326"/>
                    <a:pt x="391316" y="3925"/>
                    <a:pt x="398253" y="2591"/>
                  </a:cubicBezTo>
                  <a:cubicBezTo>
                    <a:pt x="408391" y="990"/>
                    <a:pt x="418529" y="1790"/>
                    <a:pt x="428667" y="1524"/>
                  </a:cubicBezTo>
                  <a:cubicBezTo>
                    <a:pt x="442807" y="1524"/>
                    <a:pt x="474288" y="-5947"/>
                    <a:pt x="480691" y="12195"/>
                  </a:cubicBezTo>
                  <a:cubicBezTo>
                    <a:pt x="483892" y="20999"/>
                    <a:pt x="478023" y="26068"/>
                    <a:pt x="474554" y="33271"/>
                  </a:cubicBezTo>
                  <a:cubicBezTo>
                    <a:pt x="470553" y="41542"/>
                    <a:pt x="475355" y="48212"/>
                    <a:pt x="480691" y="54615"/>
                  </a:cubicBezTo>
                  <a:cubicBezTo>
                    <a:pt x="495631" y="72489"/>
                    <a:pt x="516707" y="71689"/>
                    <a:pt x="538317" y="73823"/>
                  </a:cubicBezTo>
                  <a:cubicBezTo>
                    <a:pt x="550056" y="74891"/>
                    <a:pt x="555392" y="85829"/>
                    <a:pt x="566063" y="86629"/>
                  </a:cubicBezTo>
                  <a:cubicBezTo>
                    <a:pt x="578602" y="87430"/>
                    <a:pt x="589807" y="84228"/>
                    <a:pt x="598345" y="74891"/>
                  </a:cubicBezTo>
                  <a:cubicBezTo>
                    <a:pt x="601546" y="71422"/>
                    <a:pt x="602880" y="67687"/>
                    <a:pt x="603947" y="63685"/>
                  </a:cubicBezTo>
                  <a:cubicBezTo>
                    <a:pt x="682917" y="75691"/>
                    <a:pt x="868068" y="73823"/>
                    <a:pt x="942769" y="73290"/>
                  </a:cubicBezTo>
                  <a:cubicBezTo>
                    <a:pt x="955575" y="73023"/>
                    <a:pt x="964913" y="73023"/>
                    <a:pt x="970248" y="73023"/>
                  </a:cubicBezTo>
                  <a:cubicBezTo>
                    <a:pt x="1000129" y="73290"/>
                    <a:pt x="1018537" y="110107"/>
                    <a:pt x="1029209" y="140254"/>
                  </a:cubicBezTo>
                  <a:cubicBezTo>
                    <a:pt x="1034545" y="154927"/>
                    <a:pt x="1037746" y="168000"/>
                    <a:pt x="1039614" y="174136"/>
                  </a:cubicBezTo>
                  <a:cubicBezTo>
                    <a:pt x="1045216" y="192545"/>
                    <a:pt x="1069227" y="265111"/>
                    <a:pt x="1074296" y="296592"/>
                  </a:cubicBezTo>
                  <a:cubicBezTo>
                    <a:pt x="1079632" y="327807"/>
                    <a:pt x="1020405" y="355552"/>
                    <a:pt x="1002530" y="371827"/>
                  </a:cubicBezTo>
                  <a:cubicBezTo>
                    <a:pt x="984388" y="388101"/>
                    <a:pt x="1012134" y="397972"/>
                    <a:pt x="1027341" y="401173"/>
                  </a:cubicBezTo>
                  <a:cubicBezTo>
                    <a:pt x="1042548" y="404375"/>
                    <a:pt x="1036946" y="465470"/>
                    <a:pt x="1038280" y="490814"/>
                  </a:cubicBezTo>
                  <a:cubicBezTo>
                    <a:pt x="1039880" y="515893"/>
                    <a:pt x="1068427" y="560446"/>
                    <a:pt x="1077498" y="574586"/>
                  </a:cubicBezTo>
                  <a:cubicBezTo>
                    <a:pt x="1086835" y="589260"/>
                    <a:pt x="1090570" y="622875"/>
                    <a:pt x="1089770" y="639683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0" name="Graphic 4">
              <a:extLst>
                <a:ext uri="{FF2B5EF4-FFF2-40B4-BE49-F238E27FC236}">
                  <a16:creationId xmlns:a16="http://schemas.microsoft.com/office/drawing/2014/main" id="{1F4676D6-3159-2EEA-22E0-B15359EB94B8}"/>
                </a:ext>
              </a:extLst>
            </p:cNvPr>
            <p:cNvGrpSpPr/>
            <p:nvPr/>
          </p:nvGrpSpPr>
          <p:grpSpPr>
            <a:xfrm>
              <a:off x="4886657" y="2929201"/>
              <a:ext cx="500762" cy="488648"/>
              <a:chOff x="4886657" y="2929201"/>
              <a:chExt cx="500762" cy="488648"/>
            </a:xfrm>
            <a:solidFill>
              <a:srgbClr val="D5D7D8"/>
            </a:solidFill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07184C59-CE74-0E69-D577-B342161A6A8F}"/>
                  </a:ext>
                </a:extLst>
              </p:cNvPr>
              <p:cNvSpPr/>
              <p:nvPr/>
            </p:nvSpPr>
            <p:spPr>
              <a:xfrm>
                <a:off x="4886657" y="3046448"/>
                <a:ext cx="308642" cy="342975"/>
              </a:xfrm>
              <a:custGeom>
                <a:avLst/>
                <a:gdLst>
                  <a:gd name="connsiteX0" fmla="*/ 290800 w 308642"/>
                  <a:gd name="connsiteY0" fmla="*/ 122875 h 342975"/>
                  <a:gd name="connsiteX1" fmla="*/ 250782 w 308642"/>
                  <a:gd name="connsiteY1" fmla="*/ 159425 h 342975"/>
                  <a:gd name="connsiteX2" fmla="*/ 158473 w 308642"/>
                  <a:gd name="connsiteY2" fmla="*/ 269609 h 342975"/>
                  <a:gd name="connsiteX3" fmla="*/ 191021 w 308642"/>
                  <a:gd name="connsiteY3" fmla="*/ 320565 h 342975"/>
                  <a:gd name="connsiteX4" fmla="*/ 200358 w 308642"/>
                  <a:gd name="connsiteY4" fmla="*/ 342976 h 342975"/>
                  <a:gd name="connsiteX5" fmla="*/ 36283 w 308642"/>
                  <a:gd name="connsiteY5" fmla="*/ 313095 h 342975"/>
                  <a:gd name="connsiteX6" fmla="*/ 51490 w 308642"/>
                  <a:gd name="connsiteY6" fmla="*/ 303491 h 342975"/>
                  <a:gd name="connsiteX7" fmla="*/ 53358 w 308642"/>
                  <a:gd name="connsiteY7" fmla="*/ 283482 h 342975"/>
                  <a:gd name="connsiteX8" fmla="*/ 50957 w 308642"/>
                  <a:gd name="connsiteY8" fmla="*/ 244797 h 342975"/>
                  <a:gd name="connsiteX9" fmla="*/ 36817 w 308642"/>
                  <a:gd name="connsiteY9" fmla="*/ 224521 h 342975"/>
                  <a:gd name="connsiteX10" fmla="*/ 17608 w 308642"/>
                  <a:gd name="connsiteY10" fmla="*/ 206380 h 342975"/>
                  <a:gd name="connsiteX11" fmla="*/ 1334 w 308642"/>
                  <a:gd name="connsiteY11" fmla="*/ 131145 h 342975"/>
                  <a:gd name="connsiteX12" fmla="*/ 3468 w 308642"/>
                  <a:gd name="connsiteY12" fmla="*/ 84457 h 342975"/>
                  <a:gd name="connsiteX13" fmla="*/ 29080 w 308642"/>
                  <a:gd name="connsiteY13" fmla="*/ 67916 h 342975"/>
                  <a:gd name="connsiteX14" fmla="*/ 51757 w 308642"/>
                  <a:gd name="connsiteY14" fmla="*/ 79922 h 342975"/>
                  <a:gd name="connsiteX15" fmla="*/ 64296 w 308642"/>
                  <a:gd name="connsiteY15" fmla="*/ 80722 h 342975"/>
                  <a:gd name="connsiteX16" fmla="*/ 71499 w 308642"/>
                  <a:gd name="connsiteY16" fmla="*/ 77787 h 342975"/>
                  <a:gd name="connsiteX17" fmla="*/ 76302 w 308642"/>
                  <a:gd name="connsiteY17" fmla="*/ 70584 h 342975"/>
                  <a:gd name="connsiteX18" fmla="*/ 94443 w 308642"/>
                  <a:gd name="connsiteY18" fmla="*/ 60446 h 342975"/>
                  <a:gd name="connsiteX19" fmla="*/ 130193 w 308642"/>
                  <a:gd name="connsiteY19" fmla="*/ 64448 h 342975"/>
                  <a:gd name="connsiteX20" fmla="*/ 147534 w 308642"/>
                  <a:gd name="connsiteY20" fmla="*/ 25497 h 342975"/>
                  <a:gd name="connsiteX21" fmla="*/ 178748 w 308642"/>
                  <a:gd name="connsiteY21" fmla="*/ 1486 h 342975"/>
                  <a:gd name="connsiteX22" fmla="*/ 229438 w 308642"/>
                  <a:gd name="connsiteY22" fmla="*/ 30566 h 342975"/>
                  <a:gd name="connsiteX23" fmla="*/ 231840 w 308642"/>
                  <a:gd name="connsiteY23" fmla="*/ 75920 h 342975"/>
                  <a:gd name="connsiteX24" fmla="*/ 277460 w 308642"/>
                  <a:gd name="connsiteY24" fmla="*/ 84991 h 342975"/>
                  <a:gd name="connsiteX25" fmla="*/ 308141 w 308642"/>
                  <a:gd name="connsiteY25" fmla="*/ 95395 h 342975"/>
                  <a:gd name="connsiteX26" fmla="*/ 290800 w 308642"/>
                  <a:gd name="connsiteY26" fmla="*/ 122875 h 342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08642" h="342975">
                    <a:moveTo>
                      <a:pt x="290800" y="122875"/>
                    </a:moveTo>
                    <a:cubicBezTo>
                      <a:pt x="277994" y="135681"/>
                      <a:pt x="264388" y="147419"/>
                      <a:pt x="250782" y="159425"/>
                    </a:cubicBezTo>
                    <a:cubicBezTo>
                      <a:pt x="216099" y="189839"/>
                      <a:pt x="156872" y="214917"/>
                      <a:pt x="158473" y="269609"/>
                    </a:cubicBezTo>
                    <a:cubicBezTo>
                      <a:pt x="159273" y="293086"/>
                      <a:pt x="179816" y="302690"/>
                      <a:pt x="191021" y="320565"/>
                    </a:cubicBezTo>
                    <a:cubicBezTo>
                      <a:pt x="195556" y="327502"/>
                      <a:pt x="198224" y="334972"/>
                      <a:pt x="200358" y="342976"/>
                    </a:cubicBezTo>
                    <a:cubicBezTo>
                      <a:pt x="137930" y="340308"/>
                      <a:pt x="68031" y="322166"/>
                      <a:pt x="36283" y="313095"/>
                    </a:cubicBezTo>
                    <a:cubicBezTo>
                      <a:pt x="41619" y="310427"/>
                      <a:pt x="47755" y="308293"/>
                      <a:pt x="51490" y="303491"/>
                    </a:cubicBezTo>
                    <a:cubicBezTo>
                      <a:pt x="56292" y="297088"/>
                      <a:pt x="54158" y="290685"/>
                      <a:pt x="53358" y="283482"/>
                    </a:cubicBezTo>
                    <a:cubicBezTo>
                      <a:pt x="51757" y="270676"/>
                      <a:pt x="52824" y="257870"/>
                      <a:pt x="50957" y="244797"/>
                    </a:cubicBezTo>
                    <a:cubicBezTo>
                      <a:pt x="44821" y="238127"/>
                      <a:pt x="41085" y="232258"/>
                      <a:pt x="36817" y="224521"/>
                    </a:cubicBezTo>
                    <a:cubicBezTo>
                      <a:pt x="32281" y="216784"/>
                      <a:pt x="23211" y="213316"/>
                      <a:pt x="17608" y="206380"/>
                    </a:cubicBezTo>
                    <a:cubicBezTo>
                      <a:pt x="1867" y="187438"/>
                      <a:pt x="2935" y="154089"/>
                      <a:pt x="1334" y="131145"/>
                    </a:cubicBezTo>
                    <a:cubicBezTo>
                      <a:pt x="267" y="115671"/>
                      <a:pt x="-1867" y="99397"/>
                      <a:pt x="3468" y="84457"/>
                    </a:cubicBezTo>
                    <a:cubicBezTo>
                      <a:pt x="7737" y="72185"/>
                      <a:pt x="15474" y="60446"/>
                      <a:pt x="29080" y="67916"/>
                    </a:cubicBezTo>
                    <a:cubicBezTo>
                      <a:pt x="36016" y="71651"/>
                      <a:pt x="43753" y="78054"/>
                      <a:pt x="51757" y="79922"/>
                    </a:cubicBezTo>
                    <a:cubicBezTo>
                      <a:pt x="55759" y="80722"/>
                      <a:pt x="60027" y="80722"/>
                      <a:pt x="64296" y="80722"/>
                    </a:cubicBezTo>
                    <a:cubicBezTo>
                      <a:pt x="68031" y="80722"/>
                      <a:pt x="69098" y="80989"/>
                      <a:pt x="71499" y="77787"/>
                    </a:cubicBezTo>
                    <a:cubicBezTo>
                      <a:pt x="73100" y="75653"/>
                      <a:pt x="74701" y="72985"/>
                      <a:pt x="76302" y="70584"/>
                    </a:cubicBezTo>
                    <a:cubicBezTo>
                      <a:pt x="81104" y="63114"/>
                      <a:pt x="84839" y="56444"/>
                      <a:pt x="94443" y="60446"/>
                    </a:cubicBezTo>
                    <a:cubicBezTo>
                      <a:pt x="103781" y="64448"/>
                      <a:pt x="121922" y="75120"/>
                      <a:pt x="130193" y="64448"/>
                    </a:cubicBezTo>
                    <a:cubicBezTo>
                      <a:pt x="138730" y="53243"/>
                      <a:pt x="140331" y="37235"/>
                      <a:pt x="147534" y="25497"/>
                    </a:cubicBezTo>
                    <a:cubicBezTo>
                      <a:pt x="154737" y="13758"/>
                      <a:pt x="165409" y="4954"/>
                      <a:pt x="178748" y="1486"/>
                    </a:cubicBezTo>
                    <a:cubicBezTo>
                      <a:pt x="198491" y="-3583"/>
                      <a:pt x="233974" y="3887"/>
                      <a:pt x="229438" y="30566"/>
                    </a:cubicBezTo>
                    <a:cubicBezTo>
                      <a:pt x="226504" y="48174"/>
                      <a:pt x="207295" y="65782"/>
                      <a:pt x="231840" y="75920"/>
                    </a:cubicBezTo>
                    <a:cubicBezTo>
                      <a:pt x="246246" y="81789"/>
                      <a:pt x="262254" y="82856"/>
                      <a:pt x="277460" y="84991"/>
                    </a:cubicBezTo>
                    <a:cubicBezTo>
                      <a:pt x="285197" y="86058"/>
                      <a:pt x="304673" y="86325"/>
                      <a:pt x="308141" y="95395"/>
                    </a:cubicBezTo>
                    <a:cubicBezTo>
                      <a:pt x="311610" y="104733"/>
                      <a:pt x="296136" y="117272"/>
                      <a:pt x="290800" y="12287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6ECE36E9-8F21-812E-4311-86A9BA08B586}"/>
                  </a:ext>
                </a:extLst>
              </p:cNvPr>
              <p:cNvSpPr/>
              <p:nvPr/>
            </p:nvSpPr>
            <p:spPr>
              <a:xfrm>
                <a:off x="4905552" y="3017294"/>
                <a:ext cx="98610" cy="73484"/>
              </a:xfrm>
              <a:custGeom>
                <a:avLst/>
                <a:gdLst>
                  <a:gd name="connsiteX0" fmla="*/ 44067 w 98610"/>
                  <a:gd name="connsiteY0" fmla="*/ 73327 h 73484"/>
                  <a:gd name="connsiteX1" fmla="*/ 10985 w 98610"/>
                  <a:gd name="connsiteY1" fmla="*/ 73060 h 73484"/>
                  <a:gd name="connsiteX2" fmla="*/ 12319 w 98610"/>
                  <a:gd name="connsiteY2" fmla="*/ 34375 h 73484"/>
                  <a:gd name="connsiteX3" fmla="*/ 30728 w 98610"/>
                  <a:gd name="connsiteY3" fmla="*/ 11965 h 73484"/>
                  <a:gd name="connsiteX4" fmla="*/ 51804 w 98610"/>
                  <a:gd name="connsiteY4" fmla="*/ 226 h 73484"/>
                  <a:gd name="connsiteX5" fmla="*/ 71547 w 98610"/>
                  <a:gd name="connsiteY5" fmla="*/ 5295 h 73484"/>
                  <a:gd name="connsiteX6" fmla="*/ 94490 w 98610"/>
                  <a:gd name="connsiteY6" fmla="*/ 4762 h 73484"/>
                  <a:gd name="connsiteX7" fmla="*/ 88888 w 98610"/>
                  <a:gd name="connsiteY7" fmla="*/ 24771 h 73484"/>
                  <a:gd name="connsiteX8" fmla="*/ 78750 w 98610"/>
                  <a:gd name="connsiteY8" fmla="*/ 29840 h 73484"/>
                  <a:gd name="connsiteX9" fmla="*/ 73948 w 98610"/>
                  <a:gd name="connsiteY9" fmla="*/ 37310 h 73484"/>
                  <a:gd name="connsiteX10" fmla="*/ 59541 w 98610"/>
                  <a:gd name="connsiteY10" fmla="*/ 61321 h 73484"/>
                  <a:gd name="connsiteX11" fmla="*/ 44067 w 98610"/>
                  <a:gd name="connsiteY11" fmla="*/ 73327 h 73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8610" h="73484">
                    <a:moveTo>
                      <a:pt x="44067" y="73327"/>
                    </a:moveTo>
                    <a:cubicBezTo>
                      <a:pt x="36064" y="54118"/>
                      <a:pt x="24325" y="76795"/>
                      <a:pt x="10985" y="73060"/>
                    </a:cubicBezTo>
                    <a:cubicBezTo>
                      <a:pt x="-9824" y="67190"/>
                      <a:pt x="3782" y="44513"/>
                      <a:pt x="12319" y="34375"/>
                    </a:cubicBezTo>
                    <a:cubicBezTo>
                      <a:pt x="18189" y="26905"/>
                      <a:pt x="24325" y="19168"/>
                      <a:pt x="30728" y="11965"/>
                    </a:cubicBezTo>
                    <a:cubicBezTo>
                      <a:pt x="36064" y="5829"/>
                      <a:pt x="43000" y="-1374"/>
                      <a:pt x="51804" y="226"/>
                    </a:cubicBezTo>
                    <a:cubicBezTo>
                      <a:pt x="59007" y="1560"/>
                      <a:pt x="63810" y="6362"/>
                      <a:pt x="71547" y="5295"/>
                    </a:cubicBezTo>
                    <a:cubicBezTo>
                      <a:pt x="79017" y="4228"/>
                      <a:pt x="87554" y="-307"/>
                      <a:pt x="94490" y="4762"/>
                    </a:cubicBezTo>
                    <a:cubicBezTo>
                      <a:pt x="103295" y="11431"/>
                      <a:pt x="96358" y="21036"/>
                      <a:pt x="88888" y="24771"/>
                    </a:cubicBezTo>
                    <a:cubicBezTo>
                      <a:pt x="85686" y="26372"/>
                      <a:pt x="81418" y="27439"/>
                      <a:pt x="78750" y="29840"/>
                    </a:cubicBezTo>
                    <a:cubicBezTo>
                      <a:pt x="76882" y="31707"/>
                      <a:pt x="75548" y="35176"/>
                      <a:pt x="73948" y="37310"/>
                    </a:cubicBezTo>
                    <a:cubicBezTo>
                      <a:pt x="68879" y="45047"/>
                      <a:pt x="64343" y="53317"/>
                      <a:pt x="59541" y="61321"/>
                    </a:cubicBezTo>
                    <a:cubicBezTo>
                      <a:pt x="56606" y="66924"/>
                      <a:pt x="51537" y="74394"/>
                      <a:pt x="44067" y="7332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DE87917D-9032-46E8-9AD7-14AF303A9601}"/>
                  </a:ext>
                </a:extLst>
              </p:cNvPr>
              <p:cNvSpPr/>
              <p:nvPr/>
            </p:nvSpPr>
            <p:spPr>
              <a:xfrm>
                <a:off x="5026541" y="2929201"/>
                <a:ext cx="129399" cy="107421"/>
              </a:xfrm>
              <a:custGeom>
                <a:avLst/>
                <a:gdLst>
                  <a:gd name="connsiteX0" fmla="*/ 10584 w 129399"/>
                  <a:gd name="connsiteY0" fmla="*/ 107261 h 107421"/>
                  <a:gd name="connsiteX1" fmla="*/ 2314 w 129399"/>
                  <a:gd name="connsiteY1" fmla="*/ 89653 h 107421"/>
                  <a:gd name="connsiteX2" fmla="*/ 26858 w 129399"/>
                  <a:gd name="connsiteY2" fmla="*/ 61640 h 107421"/>
                  <a:gd name="connsiteX3" fmla="*/ 54338 w 129399"/>
                  <a:gd name="connsiteY3" fmla="*/ 32026 h 107421"/>
                  <a:gd name="connsiteX4" fmla="*/ 91688 w 129399"/>
                  <a:gd name="connsiteY4" fmla="*/ 11750 h 107421"/>
                  <a:gd name="connsiteX5" fmla="*/ 108229 w 129399"/>
                  <a:gd name="connsiteY5" fmla="*/ 5614 h 107421"/>
                  <a:gd name="connsiteX6" fmla="*/ 122902 w 129399"/>
                  <a:gd name="connsiteY6" fmla="*/ 12 h 107421"/>
                  <a:gd name="connsiteX7" fmla="*/ 126104 w 129399"/>
                  <a:gd name="connsiteY7" fmla="*/ 23489 h 107421"/>
                  <a:gd name="connsiteX8" fmla="*/ 122369 w 129399"/>
                  <a:gd name="connsiteY8" fmla="*/ 44565 h 107421"/>
                  <a:gd name="connsiteX9" fmla="*/ 125304 w 129399"/>
                  <a:gd name="connsiteY9" fmla="*/ 62707 h 107421"/>
                  <a:gd name="connsiteX10" fmla="*/ 125304 w 129399"/>
                  <a:gd name="connsiteY10" fmla="*/ 81916 h 107421"/>
                  <a:gd name="connsiteX11" fmla="*/ 115166 w 129399"/>
                  <a:gd name="connsiteY11" fmla="*/ 100057 h 107421"/>
                  <a:gd name="connsiteX12" fmla="*/ 101826 w 129399"/>
                  <a:gd name="connsiteY12" fmla="*/ 98990 h 107421"/>
                  <a:gd name="connsiteX13" fmla="*/ 87953 w 129399"/>
                  <a:gd name="connsiteY13" fmla="*/ 98723 h 107421"/>
                  <a:gd name="connsiteX14" fmla="*/ 43399 w 129399"/>
                  <a:gd name="connsiteY14" fmla="*/ 100057 h 107421"/>
                  <a:gd name="connsiteX15" fmla="*/ 10584 w 129399"/>
                  <a:gd name="connsiteY15" fmla="*/ 107261 h 107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9399" h="107421">
                    <a:moveTo>
                      <a:pt x="10584" y="107261"/>
                    </a:moveTo>
                    <a:cubicBezTo>
                      <a:pt x="-1421" y="108861"/>
                      <a:pt x="-1688" y="98190"/>
                      <a:pt x="2314" y="89653"/>
                    </a:cubicBezTo>
                    <a:cubicBezTo>
                      <a:pt x="7650" y="78181"/>
                      <a:pt x="17521" y="70177"/>
                      <a:pt x="26858" y="61640"/>
                    </a:cubicBezTo>
                    <a:cubicBezTo>
                      <a:pt x="36730" y="52302"/>
                      <a:pt x="44467" y="41097"/>
                      <a:pt x="54338" y="32026"/>
                    </a:cubicBezTo>
                    <a:cubicBezTo>
                      <a:pt x="65276" y="21888"/>
                      <a:pt x="77548" y="16019"/>
                      <a:pt x="91688" y="11750"/>
                    </a:cubicBezTo>
                    <a:cubicBezTo>
                      <a:pt x="97291" y="9883"/>
                      <a:pt x="102893" y="8015"/>
                      <a:pt x="108229" y="5614"/>
                    </a:cubicBezTo>
                    <a:cubicBezTo>
                      <a:pt x="112765" y="3746"/>
                      <a:pt x="117834" y="278"/>
                      <a:pt x="122902" y="12"/>
                    </a:cubicBezTo>
                    <a:cubicBezTo>
                      <a:pt x="134375" y="-522"/>
                      <a:pt x="127438" y="17620"/>
                      <a:pt x="126104" y="23489"/>
                    </a:cubicBezTo>
                    <a:cubicBezTo>
                      <a:pt x="124236" y="30425"/>
                      <a:pt x="122369" y="37362"/>
                      <a:pt x="122369" y="44565"/>
                    </a:cubicBezTo>
                    <a:cubicBezTo>
                      <a:pt x="122369" y="50701"/>
                      <a:pt x="124236" y="56571"/>
                      <a:pt x="125304" y="62707"/>
                    </a:cubicBezTo>
                    <a:cubicBezTo>
                      <a:pt x="126638" y="69110"/>
                      <a:pt x="126371" y="75513"/>
                      <a:pt x="125304" y="81916"/>
                    </a:cubicBezTo>
                    <a:cubicBezTo>
                      <a:pt x="123970" y="88585"/>
                      <a:pt x="123436" y="98457"/>
                      <a:pt x="115166" y="100057"/>
                    </a:cubicBezTo>
                    <a:cubicBezTo>
                      <a:pt x="110897" y="100858"/>
                      <a:pt x="106095" y="99524"/>
                      <a:pt x="101826" y="98990"/>
                    </a:cubicBezTo>
                    <a:cubicBezTo>
                      <a:pt x="97291" y="98457"/>
                      <a:pt x="92489" y="98457"/>
                      <a:pt x="87953" y="98723"/>
                    </a:cubicBezTo>
                    <a:cubicBezTo>
                      <a:pt x="73013" y="98723"/>
                      <a:pt x="58340" y="100057"/>
                      <a:pt x="43399" y="100057"/>
                    </a:cubicBezTo>
                    <a:cubicBezTo>
                      <a:pt x="31127" y="99790"/>
                      <a:pt x="21790" y="105660"/>
                      <a:pt x="10584" y="10726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4F422A0-BB4E-CB12-0F6B-91130E2C816E}"/>
                  </a:ext>
                </a:extLst>
              </p:cNvPr>
              <p:cNvSpPr/>
              <p:nvPr/>
            </p:nvSpPr>
            <p:spPr>
              <a:xfrm>
                <a:off x="5076992" y="3261659"/>
                <a:ext cx="125171" cy="121957"/>
              </a:xfrm>
              <a:custGeom>
                <a:avLst/>
                <a:gdLst>
                  <a:gd name="connsiteX0" fmla="*/ 99397 w 125171"/>
                  <a:gd name="connsiteY0" fmla="*/ 83211 h 121957"/>
                  <a:gd name="connsiteX1" fmla="*/ 84190 w 125171"/>
                  <a:gd name="connsiteY1" fmla="*/ 81877 h 121957"/>
                  <a:gd name="connsiteX2" fmla="*/ 71118 w 125171"/>
                  <a:gd name="connsiteY2" fmla="*/ 77608 h 121957"/>
                  <a:gd name="connsiteX3" fmla="*/ 56177 w 125171"/>
                  <a:gd name="connsiteY3" fmla="*/ 77341 h 121957"/>
                  <a:gd name="connsiteX4" fmla="*/ 40970 w 125171"/>
                  <a:gd name="connsiteY4" fmla="*/ 72539 h 121957"/>
                  <a:gd name="connsiteX5" fmla="*/ 26564 w 125171"/>
                  <a:gd name="connsiteY5" fmla="*/ 69071 h 121957"/>
                  <a:gd name="connsiteX6" fmla="*/ 20428 w 125171"/>
                  <a:gd name="connsiteY6" fmla="*/ 56799 h 121957"/>
                  <a:gd name="connsiteX7" fmla="*/ 9756 w 125171"/>
                  <a:gd name="connsiteY7" fmla="*/ 46127 h 121957"/>
                  <a:gd name="connsiteX8" fmla="*/ 1486 w 125171"/>
                  <a:gd name="connsiteY8" fmla="*/ 19982 h 121957"/>
                  <a:gd name="connsiteX9" fmla="*/ 30566 w 125171"/>
                  <a:gd name="connsiteY9" fmla="*/ 239 h 121957"/>
                  <a:gd name="connsiteX10" fmla="*/ 75920 w 125171"/>
                  <a:gd name="connsiteY10" fmla="*/ 6109 h 121957"/>
                  <a:gd name="connsiteX11" fmla="*/ 104733 w 125171"/>
                  <a:gd name="connsiteY11" fmla="*/ 29586 h 121957"/>
                  <a:gd name="connsiteX12" fmla="*/ 113537 w 125171"/>
                  <a:gd name="connsiteY12" fmla="*/ 64269 h 121957"/>
                  <a:gd name="connsiteX13" fmla="*/ 122875 w 125171"/>
                  <a:gd name="connsiteY13" fmla="*/ 86679 h 121957"/>
                  <a:gd name="connsiteX14" fmla="*/ 114337 w 125171"/>
                  <a:gd name="connsiteY14" fmla="*/ 112824 h 121957"/>
                  <a:gd name="connsiteX15" fmla="*/ 107935 w 125171"/>
                  <a:gd name="connsiteY15" fmla="*/ 121895 h 121957"/>
                  <a:gd name="connsiteX16" fmla="*/ 98864 w 125171"/>
                  <a:gd name="connsiteY16" fmla="*/ 104821 h 121957"/>
                  <a:gd name="connsiteX17" fmla="*/ 99397 w 125171"/>
                  <a:gd name="connsiteY17" fmla="*/ 83211 h 12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5171" h="121957">
                    <a:moveTo>
                      <a:pt x="99397" y="83211"/>
                    </a:moveTo>
                    <a:cubicBezTo>
                      <a:pt x="96196" y="79742"/>
                      <a:pt x="88459" y="82677"/>
                      <a:pt x="84190" y="81877"/>
                    </a:cubicBezTo>
                    <a:cubicBezTo>
                      <a:pt x="79655" y="81076"/>
                      <a:pt x="75920" y="77875"/>
                      <a:pt x="71118" y="77608"/>
                    </a:cubicBezTo>
                    <a:cubicBezTo>
                      <a:pt x="66049" y="77075"/>
                      <a:pt x="61246" y="78675"/>
                      <a:pt x="56177" y="77341"/>
                    </a:cubicBezTo>
                    <a:cubicBezTo>
                      <a:pt x="50842" y="76007"/>
                      <a:pt x="46306" y="73339"/>
                      <a:pt x="40970" y="72539"/>
                    </a:cubicBezTo>
                    <a:cubicBezTo>
                      <a:pt x="36435" y="71739"/>
                      <a:pt x="30299" y="72539"/>
                      <a:pt x="26564" y="69071"/>
                    </a:cubicBezTo>
                    <a:cubicBezTo>
                      <a:pt x="23096" y="66136"/>
                      <a:pt x="22562" y="60800"/>
                      <a:pt x="20428" y="56799"/>
                    </a:cubicBezTo>
                    <a:cubicBezTo>
                      <a:pt x="17760" y="52263"/>
                      <a:pt x="13491" y="49595"/>
                      <a:pt x="9756" y="46127"/>
                    </a:cubicBezTo>
                    <a:cubicBezTo>
                      <a:pt x="2820" y="39724"/>
                      <a:pt x="-2783" y="29586"/>
                      <a:pt x="1486" y="19982"/>
                    </a:cubicBezTo>
                    <a:cubicBezTo>
                      <a:pt x="6021" y="9577"/>
                      <a:pt x="19627" y="1573"/>
                      <a:pt x="30566" y="239"/>
                    </a:cubicBezTo>
                    <a:cubicBezTo>
                      <a:pt x="45506" y="-1361"/>
                      <a:pt x="60713" y="5575"/>
                      <a:pt x="75920" y="6109"/>
                    </a:cubicBezTo>
                    <a:cubicBezTo>
                      <a:pt x="89793" y="6642"/>
                      <a:pt x="100731" y="16247"/>
                      <a:pt x="104733" y="29586"/>
                    </a:cubicBezTo>
                    <a:cubicBezTo>
                      <a:pt x="108201" y="41325"/>
                      <a:pt x="101265" y="56265"/>
                      <a:pt x="113537" y="64269"/>
                    </a:cubicBezTo>
                    <a:cubicBezTo>
                      <a:pt x="121807" y="69604"/>
                      <a:pt x="129011" y="76274"/>
                      <a:pt x="122875" y="86679"/>
                    </a:cubicBezTo>
                    <a:cubicBezTo>
                      <a:pt x="118073" y="94683"/>
                      <a:pt x="117005" y="104020"/>
                      <a:pt x="114337" y="112824"/>
                    </a:cubicBezTo>
                    <a:cubicBezTo>
                      <a:pt x="113804" y="116826"/>
                      <a:pt x="112737" y="121095"/>
                      <a:pt x="107935" y="121895"/>
                    </a:cubicBezTo>
                    <a:cubicBezTo>
                      <a:pt x="99664" y="122962"/>
                      <a:pt x="99664" y="110156"/>
                      <a:pt x="98864" y="104821"/>
                    </a:cubicBezTo>
                    <a:cubicBezTo>
                      <a:pt x="97796" y="99218"/>
                      <a:pt x="103666" y="88013"/>
                      <a:pt x="99397" y="8321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3D3AF29E-D59A-2365-A48F-862EB6172FE0}"/>
                  </a:ext>
                </a:extLst>
              </p:cNvPr>
              <p:cNvSpPr/>
              <p:nvPr/>
            </p:nvSpPr>
            <p:spPr>
              <a:xfrm>
                <a:off x="5225271" y="3188056"/>
                <a:ext cx="162148" cy="177890"/>
              </a:xfrm>
              <a:custGeom>
                <a:avLst/>
                <a:gdLst>
                  <a:gd name="connsiteX0" fmla="*/ 19416 w 162148"/>
                  <a:gd name="connsiteY0" fmla="*/ 48764 h 177890"/>
                  <a:gd name="connsiteX1" fmla="*/ 41293 w 162148"/>
                  <a:gd name="connsiteY1" fmla="*/ 41294 h 177890"/>
                  <a:gd name="connsiteX2" fmla="*/ 69306 w 162148"/>
                  <a:gd name="connsiteY2" fmla="*/ 39694 h 177890"/>
                  <a:gd name="connsiteX3" fmla="*/ 89315 w 162148"/>
                  <a:gd name="connsiteY3" fmla="*/ 17550 h 177890"/>
                  <a:gd name="connsiteX4" fmla="*/ 141605 w 162148"/>
                  <a:gd name="connsiteY4" fmla="*/ 7145 h 177890"/>
                  <a:gd name="connsiteX5" fmla="*/ 153611 w 162148"/>
                  <a:gd name="connsiteY5" fmla="*/ 27421 h 177890"/>
                  <a:gd name="connsiteX6" fmla="*/ 162148 w 162148"/>
                  <a:gd name="connsiteY6" fmla="*/ 53567 h 177890"/>
                  <a:gd name="connsiteX7" fmla="*/ 118928 w 162148"/>
                  <a:gd name="connsiteY7" fmla="*/ 86915 h 177890"/>
                  <a:gd name="connsiteX8" fmla="*/ 121596 w 162148"/>
                  <a:gd name="connsiteY8" fmla="*/ 108258 h 177890"/>
                  <a:gd name="connsiteX9" fmla="*/ 124798 w 162148"/>
                  <a:gd name="connsiteY9" fmla="*/ 123198 h 177890"/>
                  <a:gd name="connsiteX10" fmla="*/ 106389 w 162148"/>
                  <a:gd name="connsiteY10" fmla="*/ 137072 h 177890"/>
                  <a:gd name="connsiteX11" fmla="*/ 98386 w 162148"/>
                  <a:gd name="connsiteY11" fmla="*/ 153346 h 177890"/>
                  <a:gd name="connsiteX12" fmla="*/ 93850 w 162148"/>
                  <a:gd name="connsiteY12" fmla="*/ 169086 h 177890"/>
                  <a:gd name="connsiteX13" fmla="*/ 86914 w 162148"/>
                  <a:gd name="connsiteY13" fmla="*/ 177890 h 177890"/>
                  <a:gd name="connsiteX14" fmla="*/ 65037 w 162148"/>
                  <a:gd name="connsiteY14" fmla="*/ 166152 h 177890"/>
                  <a:gd name="connsiteX15" fmla="*/ 51164 w 162148"/>
                  <a:gd name="connsiteY15" fmla="*/ 146409 h 177890"/>
                  <a:gd name="connsiteX16" fmla="*/ 30888 w 162148"/>
                  <a:gd name="connsiteY16" fmla="*/ 139206 h 177890"/>
                  <a:gd name="connsiteX17" fmla="*/ 474 w 162148"/>
                  <a:gd name="connsiteY17" fmla="*/ 113327 h 177890"/>
                  <a:gd name="connsiteX18" fmla="*/ 6343 w 162148"/>
                  <a:gd name="connsiteY18" fmla="*/ 80512 h 177890"/>
                  <a:gd name="connsiteX19" fmla="*/ 13547 w 162148"/>
                  <a:gd name="connsiteY19" fmla="*/ 63438 h 177890"/>
                  <a:gd name="connsiteX20" fmla="*/ 19416 w 162148"/>
                  <a:gd name="connsiteY20" fmla="*/ 48764 h 17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2148" h="177890">
                    <a:moveTo>
                      <a:pt x="19416" y="48764"/>
                    </a:moveTo>
                    <a:cubicBezTo>
                      <a:pt x="24752" y="41028"/>
                      <a:pt x="32489" y="40494"/>
                      <a:pt x="41293" y="41294"/>
                    </a:cubicBezTo>
                    <a:cubicBezTo>
                      <a:pt x="50630" y="42095"/>
                      <a:pt x="60501" y="44229"/>
                      <a:pt x="69306" y="39694"/>
                    </a:cubicBezTo>
                    <a:cubicBezTo>
                      <a:pt x="78377" y="34891"/>
                      <a:pt x="83179" y="25020"/>
                      <a:pt x="89315" y="17550"/>
                    </a:cubicBezTo>
                    <a:cubicBezTo>
                      <a:pt x="101320" y="3143"/>
                      <a:pt x="125331" y="-7795"/>
                      <a:pt x="141605" y="7145"/>
                    </a:cubicBezTo>
                    <a:cubicBezTo>
                      <a:pt x="147475" y="12481"/>
                      <a:pt x="150410" y="20485"/>
                      <a:pt x="153611" y="27421"/>
                    </a:cubicBezTo>
                    <a:cubicBezTo>
                      <a:pt x="157346" y="35425"/>
                      <a:pt x="162148" y="44496"/>
                      <a:pt x="162148" y="53567"/>
                    </a:cubicBezTo>
                    <a:cubicBezTo>
                      <a:pt x="161615" y="75176"/>
                      <a:pt x="129066" y="72509"/>
                      <a:pt x="118928" y="86915"/>
                    </a:cubicBezTo>
                    <a:cubicBezTo>
                      <a:pt x="114126" y="93852"/>
                      <a:pt x="117861" y="101855"/>
                      <a:pt x="121596" y="108258"/>
                    </a:cubicBezTo>
                    <a:cubicBezTo>
                      <a:pt x="124264" y="112794"/>
                      <a:pt x="128800" y="118396"/>
                      <a:pt x="124798" y="123198"/>
                    </a:cubicBezTo>
                    <a:cubicBezTo>
                      <a:pt x="120262" y="129068"/>
                      <a:pt x="111725" y="131736"/>
                      <a:pt x="106389" y="137072"/>
                    </a:cubicBezTo>
                    <a:cubicBezTo>
                      <a:pt x="102121" y="141340"/>
                      <a:pt x="98652" y="147209"/>
                      <a:pt x="98386" y="153346"/>
                    </a:cubicBezTo>
                    <a:cubicBezTo>
                      <a:pt x="98119" y="160282"/>
                      <a:pt x="98119" y="163217"/>
                      <a:pt x="93850" y="169086"/>
                    </a:cubicBezTo>
                    <a:cubicBezTo>
                      <a:pt x="91716" y="172288"/>
                      <a:pt x="87981" y="174155"/>
                      <a:pt x="86914" y="177890"/>
                    </a:cubicBezTo>
                    <a:cubicBezTo>
                      <a:pt x="76509" y="177890"/>
                      <a:pt x="67171" y="177090"/>
                      <a:pt x="65037" y="166152"/>
                    </a:cubicBezTo>
                    <a:cubicBezTo>
                      <a:pt x="63169" y="156814"/>
                      <a:pt x="59968" y="150678"/>
                      <a:pt x="51164" y="146409"/>
                    </a:cubicBezTo>
                    <a:cubicBezTo>
                      <a:pt x="44761" y="143208"/>
                      <a:pt x="37558" y="141607"/>
                      <a:pt x="30888" y="139206"/>
                    </a:cubicBezTo>
                    <a:cubicBezTo>
                      <a:pt x="17282" y="134937"/>
                      <a:pt x="3142" y="128801"/>
                      <a:pt x="474" y="113327"/>
                    </a:cubicBezTo>
                    <a:cubicBezTo>
                      <a:pt x="-1393" y="102389"/>
                      <a:pt x="2608" y="90650"/>
                      <a:pt x="6343" y="80512"/>
                    </a:cubicBezTo>
                    <a:cubicBezTo>
                      <a:pt x="8478" y="74643"/>
                      <a:pt x="11146" y="69040"/>
                      <a:pt x="13547" y="63438"/>
                    </a:cubicBezTo>
                    <a:cubicBezTo>
                      <a:pt x="14614" y="59169"/>
                      <a:pt x="16481" y="53033"/>
                      <a:pt x="19416" y="4876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3DC286A4-A9FB-009E-FF16-A7A95A0430B2}"/>
                  </a:ext>
                </a:extLst>
              </p:cNvPr>
              <p:cNvSpPr/>
              <p:nvPr/>
            </p:nvSpPr>
            <p:spPr>
              <a:xfrm>
                <a:off x="5295347" y="3351336"/>
                <a:ext cx="77772" cy="66514"/>
              </a:xfrm>
              <a:custGeom>
                <a:avLst/>
                <a:gdLst>
                  <a:gd name="connsiteX0" fmla="*/ 564 w 77772"/>
                  <a:gd name="connsiteY0" fmla="*/ 52495 h 66514"/>
                  <a:gd name="connsiteX1" fmla="*/ 298 w 77772"/>
                  <a:gd name="connsiteY1" fmla="*/ 41023 h 66514"/>
                  <a:gd name="connsiteX2" fmla="*/ 7768 w 77772"/>
                  <a:gd name="connsiteY2" fmla="*/ 34086 h 66514"/>
                  <a:gd name="connsiteX3" fmla="*/ 49120 w 77772"/>
                  <a:gd name="connsiteY3" fmla="*/ 2872 h 66514"/>
                  <a:gd name="connsiteX4" fmla="*/ 68596 w 77772"/>
                  <a:gd name="connsiteY4" fmla="*/ 2338 h 66514"/>
                  <a:gd name="connsiteX5" fmla="*/ 76599 w 77772"/>
                  <a:gd name="connsiteY5" fmla="*/ 18612 h 66514"/>
                  <a:gd name="connsiteX6" fmla="*/ 58458 w 77772"/>
                  <a:gd name="connsiteY6" fmla="*/ 28750 h 66514"/>
                  <a:gd name="connsiteX7" fmla="*/ 25376 w 77772"/>
                  <a:gd name="connsiteY7" fmla="*/ 51161 h 66514"/>
                  <a:gd name="connsiteX8" fmla="*/ 2699 w 77772"/>
                  <a:gd name="connsiteY8" fmla="*/ 64767 h 66514"/>
                  <a:gd name="connsiteX9" fmla="*/ 298 w 77772"/>
                  <a:gd name="connsiteY9" fmla="*/ 53295 h 66514"/>
                  <a:gd name="connsiteX10" fmla="*/ 564 w 77772"/>
                  <a:gd name="connsiteY10" fmla="*/ 52495 h 66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772" h="66514">
                    <a:moveTo>
                      <a:pt x="564" y="52495"/>
                    </a:moveTo>
                    <a:cubicBezTo>
                      <a:pt x="564" y="49293"/>
                      <a:pt x="-503" y="43957"/>
                      <a:pt x="298" y="41023"/>
                    </a:cubicBezTo>
                    <a:cubicBezTo>
                      <a:pt x="1098" y="38622"/>
                      <a:pt x="5634" y="35954"/>
                      <a:pt x="7768" y="34086"/>
                    </a:cubicBezTo>
                    <a:cubicBezTo>
                      <a:pt x="20574" y="22881"/>
                      <a:pt x="34447" y="11676"/>
                      <a:pt x="49120" y="2872"/>
                    </a:cubicBezTo>
                    <a:cubicBezTo>
                      <a:pt x="55256" y="-863"/>
                      <a:pt x="62193" y="-863"/>
                      <a:pt x="68596" y="2338"/>
                    </a:cubicBezTo>
                    <a:cubicBezTo>
                      <a:pt x="74465" y="5540"/>
                      <a:pt x="80334" y="11676"/>
                      <a:pt x="76599" y="18612"/>
                    </a:cubicBezTo>
                    <a:cubicBezTo>
                      <a:pt x="73131" y="25282"/>
                      <a:pt x="64861" y="26349"/>
                      <a:pt x="58458" y="28750"/>
                    </a:cubicBezTo>
                    <a:cubicBezTo>
                      <a:pt x="46719" y="33553"/>
                      <a:pt x="32579" y="39955"/>
                      <a:pt x="25376" y="51161"/>
                    </a:cubicBezTo>
                    <a:cubicBezTo>
                      <a:pt x="21374" y="57297"/>
                      <a:pt x="11769" y="71437"/>
                      <a:pt x="2699" y="64767"/>
                    </a:cubicBezTo>
                    <a:cubicBezTo>
                      <a:pt x="-1036" y="62099"/>
                      <a:pt x="298" y="57030"/>
                      <a:pt x="298" y="53295"/>
                    </a:cubicBezTo>
                    <a:cubicBezTo>
                      <a:pt x="564" y="53562"/>
                      <a:pt x="564" y="53028"/>
                      <a:pt x="564" y="5249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605E31F-C729-6F09-FA8C-02B44F7AC640}"/>
                  </a:ext>
                </a:extLst>
              </p:cNvPr>
              <p:cNvSpPr/>
              <p:nvPr/>
            </p:nvSpPr>
            <p:spPr>
              <a:xfrm>
                <a:off x="5220562" y="3368055"/>
                <a:ext cx="65318" cy="48580"/>
              </a:xfrm>
              <a:custGeom>
                <a:avLst/>
                <a:gdLst>
                  <a:gd name="connsiteX0" fmla="*/ 5717 w 65318"/>
                  <a:gd name="connsiteY0" fmla="*/ 22436 h 48580"/>
                  <a:gd name="connsiteX1" fmla="*/ 17723 w 65318"/>
                  <a:gd name="connsiteY1" fmla="*/ 292 h 48580"/>
                  <a:gd name="connsiteX2" fmla="*/ 39866 w 65318"/>
                  <a:gd name="connsiteY2" fmla="*/ 3227 h 48580"/>
                  <a:gd name="connsiteX3" fmla="*/ 54273 w 65318"/>
                  <a:gd name="connsiteY3" fmla="*/ 10430 h 48580"/>
                  <a:gd name="connsiteX4" fmla="*/ 64678 w 65318"/>
                  <a:gd name="connsiteY4" fmla="*/ 16300 h 48580"/>
                  <a:gd name="connsiteX5" fmla="*/ 63877 w 65318"/>
                  <a:gd name="connsiteY5" fmla="*/ 32307 h 48580"/>
                  <a:gd name="connsiteX6" fmla="*/ 63611 w 65318"/>
                  <a:gd name="connsiteY6" fmla="*/ 43512 h 48580"/>
                  <a:gd name="connsiteX7" fmla="*/ 51872 w 65318"/>
                  <a:gd name="connsiteY7" fmla="*/ 48581 h 48580"/>
                  <a:gd name="connsiteX8" fmla="*/ 36398 w 65318"/>
                  <a:gd name="connsiteY8" fmla="*/ 45113 h 48580"/>
                  <a:gd name="connsiteX9" fmla="*/ 21458 w 65318"/>
                  <a:gd name="connsiteY9" fmla="*/ 40311 h 48580"/>
                  <a:gd name="connsiteX10" fmla="*/ 16656 w 65318"/>
                  <a:gd name="connsiteY10" fmla="*/ 32307 h 48580"/>
                  <a:gd name="connsiteX11" fmla="*/ 5717 w 65318"/>
                  <a:gd name="connsiteY11" fmla="*/ 22436 h 48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318" h="48580">
                    <a:moveTo>
                      <a:pt x="5717" y="22436"/>
                    </a:moveTo>
                    <a:cubicBezTo>
                      <a:pt x="-8422" y="13365"/>
                      <a:pt x="6785" y="1626"/>
                      <a:pt x="17723" y="292"/>
                    </a:cubicBezTo>
                    <a:cubicBezTo>
                      <a:pt x="25193" y="-508"/>
                      <a:pt x="33197" y="292"/>
                      <a:pt x="39866" y="3227"/>
                    </a:cubicBezTo>
                    <a:cubicBezTo>
                      <a:pt x="44935" y="5361"/>
                      <a:pt x="48937" y="8830"/>
                      <a:pt x="54273" y="10430"/>
                    </a:cubicBezTo>
                    <a:cubicBezTo>
                      <a:pt x="58275" y="11764"/>
                      <a:pt x="63344" y="11497"/>
                      <a:pt x="64678" y="16300"/>
                    </a:cubicBezTo>
                    <a:cubicBezTo>
                      <a:pt x="65745" y="21369"/>
                      <a:pt x="62810" y="26971"/>
                      <a:pt x="63877" y="32307"/>
                    </a:cubicBezTo>
                    <a:cubicBezTo>
                      <a:pt x="64678" y="36309"/>
                      <a:pt x="66812" y="39777"/>
                      <a:pt x="63611" y="43512"/>
                    </a:cubicBezTo>
                    <a:cubicBezTo>
                      <a:pt x="61209" y="46447"/>
                      <a:pt x="55607" y="48581"/>
                      <a:pt x="51872" y="48581"/>
                    </a:cubicBezTo>
                    <a:cubicBezTo>
                      <a:pt x="46536" y="48581"/>
                      <a:pt x="41467" y="46447"/>
                      <a:pt x="36398" y="45113"/>
                    </a:cubicBezTo>
                    <a:cubicBezTo>
                      <a:pt x="31596" y="43779"/>
                      <a:pt x="25193" y="43512"/>
                      <a:pt x="21458" y="40311"/>
                    </a:cubicBezTo>
                    <a:cubicBezTo>
                      <a:pt x="18790" y="38443"/>
                      <a:pt x="17990" y="34975"/>
                      <a:pt x="16656" y="32307"/>
                    </a:cubicBezTo>
                    <a:cubicBezTo>
                      <a:pt x="13988" y="27771"/>
                      <a:pt x="10253" y="25370"/>
                      <a:pt x="5717" y="22436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95E61D6C-562C-34A1-171A-2170EC960F1E}"/>
                  </a:ext>
                </a:extLst>
              </p:cNvPr>
              <p:cNvSpPr/>
              <p:nvPr/>
            </p:nvSpPr>
            <p:spPr>
              <a:xfrm>
                <a:off x="5199851" y="2991345"/>
                <a:ext cx="40233" cy="27162"/>
              </a:xfrm>
              <a:custGeom>
                <a:avLst/>
                <a:gdLst>
                  <a:gd name="connsiteX0" fmla="*/ 18958 w 40233"/>
                  <a:gd name="connsiteY0" fmla="*/ 21106 h 27162"/>
                  <a:gd name="connsiteX1" fmla="*/ 18958 w 40233"/>
                  <a:gd name="connsiteY1" fmla="*/ 23240 h 27162"/>
                  <a:gd name="connsiteX2" fmla="*/ 12821 w 40233"/>
                  <a:gd name="connsiteY2" fmla="*/ 26975 h 27162"/>
                  <a:gd name="connsiteX3" fmla="*/ 5085 w 40233"/>
                  <a:gd name="connsiteY3" fmla="*/ 23774 h 27162"/>
                  <a:gd name="connsiteX4" fmla="*/ 16 w 40233"/>
                  <a:gd name="connsiteY4" fmla="*/ 18171 h 27162"/>
                  <a:gd name="connsiteX5" fmla="*/ 6152 w 40233"/>
                  <a:gd name="connsiteY5" fmla="*/ 11768 h 27162"/>
                  <a:gd name="connsiteX6" fmla="*/ 9353 w 40233"/>
                  <a:gd name="connsiteY6" fmla="*/ 9634 h 27162"/>
                  <a:gd name="connsiteX7" fmla="*/ 11754 w 40233"/>
                  <a:gd name="connsiteY7" fmla="*/ 5899 h 27162"/>
                  <a:gd name="connsiteX8" fmla="*/ 22693 w 40233"/>
                  <a:gd name="connsiteY8" fmla="*/ 1897 h 27162"/>
                  <a:gd name="connsiteX9" fmla="*/ 32564 w 40233"/>
                  <a:gd name="connsiteY9" fmla="*/ 30 h 27162"/>
                  <a:gd name="connsiteX10" fmla="*/ 39500 w 40233"/>
                  <a:gd name="connsiteY10" fmla="*/ 4298 h 27162"/>
                  <a:gd name="connsiteX11" fmla="*/ 38967 w 40233"/>
                  <a:gd name="connsiteY11" fmla="*/ 9901 h 27162"/>
                  <a:gd name="connsiteX12" fmla="*/ 31764 w 40233"/>
                  <a:gd name="connsiteY12" fmla="*/ 10434 h 27162"/>
                  <a:gd name="connsiteX13" fmla="*/ 22959 w 40233"/>
                  <a:gd name="connsiteY13" fmla="*/ 14703 h 27162"/>
                  <a:gd name="connsiteX14" fmla="*/ 18958 w 40233"/>
                  <a:gd name="connsiteY14" fmla="*/ 21106 h 27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233" h="27162">
                    <a:moveTo>
                      <a:pt x="18958" y="21106"/>
                    </a:moveTo>
                    <a:cubicBezTo>
                      <a:pt x="18958" y="21640"/>
                      <a:pt x="19224" y="22707"/>
                      <a:pt x="18958" y="23240"/>
                    </a:cubicBezTo>
                    <a:cubicBezTo>
                      <a:pt x="18157" y="25908"/>
                      <a:pt x="15223" y="27776"/>
                      <a:pt x="12821" y="26975"/>
                    </a:cubicBezTo>
                    <a:cubicBezTo>
                      <a:pt x="10154" y="26175"/>
                      <a:pt x="7753" y="24841"/>
                      <a:pt x="5085" y="23774"/>
                    </a:cubicBezTo>
                    <a:cubicBezTo>
                      <a:pt x="1883" y="22440"/>
                      <a:pt x="282" y="21906"/>
                      <a:pt x="16" y="18171"/>
                    </a:cubicBezTo>
                    <a:cubicBezTo>
                      <a:pt x="-251" y="13903"/>
                      <a:pt x="2950" y="13369"/>
                      <a:pt x="6152" y="11768"/>
                    </a:cubicBezTo>
                    <a:cubicBezTo>
                      <a:pt x="7219" y="11235"/>
                      <a:pt x="8820" y="10701"/>
                      <a:pt x="9353" y="9634"/>
                    </a:cubicBezTo>
                    <a:cubicBezTo>
                      <a:pt x="10154" y="8300"/>
                      <a:pt x="10420" y="6966"/>
                      <a:pt x="11754" y="5899"/>
                    </a:cubicBezTo>
                    <a:cubicBezTo>
                      <a:pt x="14422" y="3765"/>
                      <a:pt x="19491" y="2698"/>
                      <a:pt x="22693" y="1897"/>
                    </a:cubicBezTo>
                    <a:cubicBezTo>
                      <a:pt x="25894" y="1364"/>
                      <a:pt x="29362" y="-237"/>
                      <a:pt x="32564" y="30"/>
                    </a:cubicBezTo>
                    <a:cubicBezTo>
                      <a:pt x="35232" y="296"/>
                      <a:pt x="38166" y="1630"/>
                      <a:pt x="39500" y="4298"/>
                    </a:cubicBezTo>
                    <a:cubicBezTo>
                      <a:pt x="40301" y="6166"/>
                      <a:pt x="40834" y="8834"/>
                      <a:pt x="38967" y="9901"/>
                    </a:cubicBezTo>
                    <a:cubicBezTo>
                      <a:pt x="37099" y="10968"/>
                      <a:pt x="33898" y="10168"/>
                      <a:pt x="31764" y="10434"/>
                    </a:cubicBezTo>
                    <a:cubicBezTo>
                      <a:pt x="28829" y="10968"/>
                      <a:pt x="24827" y="12569"/>
                      <a:pt x="22959" y="14703"/>
                    </a:cubicBezTo>
                    <a:cubicBezTo>
                      <a:pt x="21892" y="16304"/>
                      <a:pt x="19224" y="19505"/>
                      <a:pt x="18958" y="21106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1" name="Graphic 4">
              <a:extLst>
                <a:ext uri="{FF2B5EF4-FFF2-40B4-BE49-F238E27FC236}">
                  <a16:creationId xmlns:a16="http://schemas.microsoft.com/office/drawing/2014/main" id="{D44CD625-2B02-E561-FF7F-DFC7B5E9E01A}"/>
                </a:ext>
              </a:extLst>
            </p:cNvPr>
            <p:cNvGrpSpPr/>
            <p:nvPr/>
          </p:nvGrpSpPr>
          <p:grpSpPr>
            <a:xfrm>
              <a:off x="4648934" y="3359543"/>
              <a:ext cx="1004474" cy="1122250"/>
              <a:chOff x="4648934" y="3359543"/>
              <a:chExt cx="1004474" cy="1122250"/>
            </a:xfrm>
            <a:solidFill>
              <a:srgbClr val="D5D7D8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1247470-D45F-1D76-8C92-68000D5ED5E5}"/>
                  </a:ext>
                </a:extLst>
              </p:cNvPr>
              <p:cNvSpPr/>
              <p:nvPr/>
            </p:nvSpPr>
            <p:spPr>
              <a:xfrm>
                <a:off x="4648934" y="3359543"/>
                <a:ext cx="1004474" cy="1122250"/>
              </a:xfrm>
              <a:custGeom>
                <a:avLst/>
                <a:gdLst>
                  <a:gd name="connsiteX0" fmla="*/ 1004475 w 1004474"/>
                  <a:gd name="connsiteY0" fmla="*/ 586135 h 1122250"/>
                  <a:gd name="connsiteX1" fmla="*/ 979663 w 1004474"/>
                  <a:gd name="connsiteY1" fmla="*/ 608812 h 1122250"/>
                  <a:gd name="connsiteX2" fmla="*/ 923104 w 1004474"/>
                  <a:gd name="connsiteY2" fmla="*/ 597607 h 1122250"/>
                  <a:gd name="connsiteX3" fmla="*/ 893224 w 1004474"/>
                  <a:gd name="connsiteY3" fmla="*/ 628822 h 1122250"/>
                  <a:gd name="connsiteX4" fmla="*/ 805984 w 1004474"/>
                  <a:gd name="connsiteY4" fmla="*/ 660036 h 1122250"/>
                  <a:gd name="connsiteX5" fmla="*/ 753960 w 1004474"/>
                  <a:gd name="connsiteY5" fmla="*/ 682979 h 1122250"/>
                  <a:gd name="connsiteX6" fmla="*/ 694733 w 1004474"/>
                  <a:gd name="connsiteY6" fmla="*/ 730735 h 1122250"/>
                  <a:gd name="connsiteX7" fmla="*/ 720344 w 1004474"/>
                  <a:gd name="connsiteY7" fmla="*/ 764350 h 1122250"/>
                  <a:gd name="connsiteX8" fmla="*/ 753160 w 1004474"/>
                  <a:gd name="connsiteY8" fmla="*/ 825178 h 1122250"/>
                  <a:gd name="connsiteX9" fmla="*/ 854006 w 1004474"/>
                  <a:gd name="connsiteY9" fmla="*/ 905748 h 1122250"/>
                  <a:gd name="connsiteX10" fmla="*/ 885754 w 1004474"/>
                  <a:gd name="connsiteY10" fmla="*/ 928959 h 1122250"/>
                  <a:gd name="connsiteX11" fmla="*/ 826526 w 1004474"/>
                  <a:gd name="connsiteY11" fmla="*/ 966310 h 1122250"/>
                  <a:gd name="connsiteX12" fmla="*/ 802782 w 1004474"/>
                  <a:gd name="connsiteY12" fmla="*/ 990854 h 1122250"/>
                  <a:gd name="connsiteX13" fmla="*/ 764631 w 1004474"/>
                  <a:gd name="connsiteY13" fmla="*/ 1022335 h 1122250"/>
                  <a:gd name="connsiteX14" fmla="*/ 771301 w 1004474"/>
                  <a:gd name="connsiteY14" fmla="*/ 1090900 h 1122250"/>
                  <a:gd name="connsiteX15" fmla="*/ 610427 w 1004474"/>
                  <a:gd name="connsiteY15" fmla="*/ 1092234 h 1122250"/>
                  <a:gd name="connsiteX16" fmla="*/ 548532 w 1004474"/>
                  <a:gd name="connsiteY16" fmla="*/ 1111976 h 1122250"/>
                  <a:gd name="connsiteX17" fmla="*/ 509314 w 1004474"/>
                  <a:gd name="connsiteY17" fmla="*/ 1084230 h 1122250"/>
                  <a:gd name="connsiteX18" fmla="*/ 469296 w 1004474"/>
                  <a:gd name="connsiteY18" fmla="*/ 1118646 h 1122250"/>
                  <a:gd name="connsiteX19" fmla="*/ 404466 w 1004474"/>
                  <a:gd name="connsiteY19" fmla="*/ 1094902 h 1122250"/>
                  <a:gd name="connsiteX20" fmla="*/ 375653 w 1004474"/>
                  <a:gd name="connsiteY20" fmla="*/ 1075693 h 1122250"/>
                  <a:gd name="connsiteX21" fmla="*/ 285478 w 1004474"/>
                  <a:gd name="connsiteY21" fmla="*/ 1069290 h 1122250"/>
                  <a:gd name="connsiteX22" fmla="*/ 178229 w 1004474"/>
                  <a:gd name="connsiteY22" fmla="*/ 1086631 h 1122250"/>
                  <a:gd name="connsiteX23" fmla="*/ 179030 w 1004474"/>
                  <a:gd name="connsiteY23" fmla="*/ 1079428 h 1122250"/>
                  <a:gd name="connsiteX24" fmla="*/ 189701 w 1004474"/>
                  <a:gd name="connsiteY24" fmla="*/ 985785 h 1122250"/>
                  <a:gd name="connsiteX25" fmla="*/ 217714 w 1004474"/>
                  <a:gd name="connsiteY25" fmla="*/ 880937 h 1122250"/>
                  <a:gd name="connsiteX26" fmla="*/ 48837 w 1004474"/>
                  <a:gd name="connsiteY26" fmla="*/ 819842 h 1122250"/>
                  <a:gd name="connsiteX27" fmla="*/ 52038 w 1004474"/>
                  <a:gd name="connsiteY27" fmla="*/ 812372 h 1122250"/>
                  <a:gd name="connsiteX28" fmla="*/ 57107 w 1004474"/>
                  <a:gd name="connsiteY28" fmla="*/ 765151 h 1122250"/>
                  <a:gd name="connsiteX29" fmla="*/ 25626 w 1004474"/>
                  <a:gd name="connsiteY29" fmla="*/ 740873 h 1122250"/>
                  <a:gd name="connsiteX30" fmla="*/ 28294 w 1004474"/>
                  <a:gd name="connsiteY30" fmla="*/ 723532 h 1122250"/>
                  <a:gd name="connsiteX31" fmla="*/ 38699 w 1004474"/>
                  <a:gd name="connsiteY31" fmla="*/ 705123 h 1122250"/>
                  <a:gd name="connsiteX32" fmla="*/ 37098 w 1004474"/>
                  <a:gd name="connsiteY32" fmla="*/ 658702 h 1122250"/>
                  <a:gd name="connsiteX33" fmla="*/ 1348 w 1004474"/>
                  <a:gd name="connsiteY33" fmla="*/ 592271 h 1122250"/>
                  <a:gd name="connsiteX34" fmla="*/ 25626 w 1004474"/>
                  <a:gd name="connsiteY34" fmla="*/ 535712 h 1122250"/>
                  <a:gd name="connsiteX35" fmla="*/ 20557 w 1004474"/>
                  <a:gd name="connsiteY35" fmla="*/ 467147 h 1122250"/>
                  <a:gd name="connsiteX36" fmla="*/ 84853 w 1004474"/>
                  <a:gd name="connsiteY36" fmla="*/ 457276 h 1122250"/>
                  <a:gd name="connsiteX37" fmla="*/ 120603 w 1004474"/>
                  <a:gd name="connsiteY37" fmla="*/ 418592 h 1122250"/>
                  <a:gd name="connsiteX38" fmla="*/ 107797 w 1004474"/>
                  <a:gd name="connsiteY38" fmla="*/ 380708 h 1122250"/>
                  <a:gd name="connsiteX39" fmla="*/ 101394 w 1004474"/>
                  <a:gd name="connsiteY39" fmla="*/ 352161 h 1122250"/>
                  <a:gd name="connsiteX40" fmla="*/ 132075 w 1004474"/>
                  <a:gd name="connsiteY40" fmla="*/ 260920 h 1122250"/>
                  <a:gd name="connsiteX41" fmla="*/ 143814 w 1004474"/>
                  <a:gd name="connsiteY41" fmla="*/ 251315 h 1122250"/>
                  <a:gd name="connsiteX42" fmla="*/ 133675 w 1004474"/>
                  <a:gd name="connsiteY42" fmla="*/ 218233 h 1122250"/>
                  <a:gd name="connsiteX43" fmla="*/ 195570 w 1004474"/>
                  <a:gd name="connsiteY43" fmla="*/ 204627 h 1122250"/>
                  <a:gd name="connsiteX44" fmla="*/ 224117 w 1004474"/>
                  <a:gd name="connsiteY44" fmla="*/ 217433 h 1122250"/>
                  <a:gd name="connsiteX45" fmla="*/ 242792 w 1004474"/>
                  <a:gd name="connsiteY45" fmla="*/ 225437 h 1122250"/>
                  <a:gd name="connsiteX46" fmla="*/ 264936 w 1004474"/>
                  <a:gd name="connsiteY46" fmla="*/ 219301 h 1122250"/>
                  <a:gd name="connsiteX47" fmla="*/ 286279 w 1004474"/>
                  <a:gd name="connsiteY47" fmla="*/ 233173 h 1122250"/>
                  <a:gd name="connsiteX48" fmla="*/ 286012 w 1004474"/>
                  <a:gd name="connsiteY48" fmla="*/ 205961 h 1122250"/>
                  <a:gd name="connsiteX49" fmla="*/ 292148 w 1004474"/>
                  <a:gd name="connsiteY49" fmla="*/ 175280 h 1122250"/>
                  <a:gd name="connsiteX50" fmla="*/ 355644 w 1004474"/>
                  <a:gd name="connsiteY50" fmla="*/ 176614 h 1122250"/>
                  <a:gd name="connsiteX51" fmla="*/ 396196 w 1004474"/>
                  <a:gd name="connsiteY51" fmla="*/ 194489 h 1122250"/>
                  <a:gd name="connsiteX52" fmla="*/ 409002 w 1004474"/>
                  <a:gd name="connsiteY52" fmla="*/ 204894 h 1122250"/>
                  <a:gd name="connsiteX53" fmla="*/ 421007 w 1004474"/>
                  <a:gd name="connsiteY53" fmla="*/ 219567 h 1122250"/>
                  <a:gd name="connsiteX54" fmla="*/ 369784 w 1004474"/>
                  <a:gd name="connsiteY54" fmla="*/ 164609 h 1122250"/>
                  <a:gd name="connsiteX55" fmla="*/ 309756 w 1004474"/>
                  <a:gd name="connsiteY55" fmla="*/ 123790 h 1122250"/>
                  <a:gd name="connsiteX56" fmla="*/ 302019 w 1004474"/>
                  <a:gd name="connsiteY56" fmla="*/ 95510 h 1122250"/>
                  <a:gd name="connsiteX57" fmla="*/ 317493 w 1004474"/>
                  <a:gd name="connsiteY57" fmla="*/ 65096 h 1122250"/>
                  <a:gd name="connsiteX58" fmla="*/ 304687 w 1004474"/>
                  <a:gd name="connsiteY58" fmla="*/ 29880 h 1122250"/>
                  <a:gd name="connsiteX59" fmla="*/ 278542 w 1004474"/>
                  <a:gd name="connsiteY59" fmla="*/ 26412 h 1122250"/>
                  <a:gd name="connsiteX60" fmla="*/ 261467 w 1004474"/>
                  <a:gd name="connsiteY60" fmla="*/ 20009 h 1122250"/>
                  <a:gd name="connsiteX61" fmla="*/ 270805 w 1004474"/>
                  <a:gd name="connsiteY61" fmla="*/ 2134 h 1122250"/>
                  <a:gd name="connsiteX62" fmla="*/ 274540 w 1004474"/>
                  <a:gd name="connsiteY62" fmla="*/ 0 h 1122250"/>
                  <a:gd name="connsiteX63" fmla="*/ 274540 w 1004474"/>
                  <a:gd name="connsiteY63" fmla="*/ 0 h 1122250"/>
                  <a:gd name="connsiteX64" fmla="*/ 438615 w 1004474"/>
                  <a:gd name="connsiteY64" fmla="*/ 29880 h 1122250"/>
                  <a:gd name="connsiteX65" fmla="*/ 453022 w 1004474"/>
                  <a:gd name="connsiteY65" fmla="*/ 69632 h 1122250"/>
                  <a:gd name="connsiteX66" fmla="*/ 471430 w 1004474"/>
                  <a:gd name="connsiteY66" fmla="*/ 84839 h 1122250"/>
                  <a:gd name="connsiteX67" fmla="*/ 493040 w 1004474"/>
                  <a:gd name="connsiteY67" fmla="*/ 106449 h 1122250"/>
                  <a:gd name="connsiteX68" fmla="*/ 524254 w 1004474"/>
                  <a:gd name="connsiteY68" fmla="*/ 101380 h 1122250"/>
                  <a:gd name="connsiteX69" fmla="*/ 555202 w 1004474"/>
                  <a:gd name="connsiteY69" fmla="*/ 106982 h 1122250"/>
                  <a:gd name="connsiteX70" fmla="*/ 578413 w 1004474"/>
                  <a:gd name="connsiteY70" fmla="*/ 87773 h 1122250"/>
                  <a:gd name="connsiteX71" fmla="*/ 575745 w 1004474"/>
                  <a:gd name="connsiteY71" fmla="*/ 106449 h 1122250"/>
                  <a:gd name="connsiteX72" fmla="*/ 558137 w 1004474"/>
                  <a:gd name="connsiteY72" fmla="*/ 127525 h 1122250"/>
                  <a:gd name="connsiteX73" fmla="*/ 545864 w 1004474"/>
                  <a:gd name="connsiteY73" fmla="*/ 145400 h 1122250"/>
                  <a:gd name="connsiteX74" fmla="*/ 536260 w 1004474"/>
                  <a:gd name="connsiteY74" fmla="*/ 157672 h 1122250"/>
                  <a:gd name="connsiteX75" fmla="*/ 560805 w 1004474"/>
                  <a:gd name="connsiteY75" fmla="*/ 163008 h 1122250"/>
                  <a:gd name="connsiteX76" fmla="*/ 587217 w 1004474"/>
                  <a:gd name="connsiteY76" fmla="*/ 168077 h 1122250"/>
                  <a:gd name="connsiteX77" fmla="*/ 637907 w 1004474"/>
                  <a:gd name="connsiteY77" fmla="*/ 136596 h 1122250"/>
                  <a:gd name="connsiteX78" fmla="*/ 687796 w 1004474"/>
                  <a:gd name="connsiteY78" fmla="*/ 123523 h 1122250"/>
                  <a:gd name="connsiteX79" fmla="*/ 719544 w 1004474"/>
                  <a:gd name="connsiteY79" fmla="*/ 84305 h 1122250"/>
                  <a:gd name="connsiteX80" fmla="*/ 757695 w 1004474"/>
                  <a:gd name="connsiteY80" fmla="*/ 104314 h 1122250"/>
                  <a:gd name="connsiteX81" fmla="*/ 778771 w 1004474"/>
                  <a:gd name="connsiteY81" fmla="*/ 108316 h 1122250"/>
                  <a:gd name="connsiteX82" fmla="*/ 803849 w 1004474"/>
                  <a:gd name="connsiteY82" fmla="*/ 116053 h 1122250"/>
                  <a:gd name="connsiteX83" fmla="*/ 825193 w 1004474"/>
                  <a:gd name="connsiteY83" fmla="*/ 130193 h 1122250"/>
                  <a:gd name="connsiteX84" fmla="*/ 854006 w 1004474"/>
                  <a:gd name="connsiteY84" fmla="*/ 134728 h 1122250"/>
                  <a:gd name="connsiteX85" fmla="*/ 882018 w 1004474"/>
                  <a:gd name="connsiteY85" fmla="*/ 162474 h 1122250"/>
                  <a:gd name="connsiteX86" fmla="*/ 920169 w 1004474"/>
                  <a:gd name="connsiteY86" fmla="*/ 195023 h 1122250"/>
                  <a:gd name="connsiteX87" fmla="*/ 932175 w 1004474"/>
                  <a:gd name="connsiteY87" fmla="*/ 196090 h 1122250"/>
                  <a:gd name="connsiteX88" fmla="*/ 919102 w 1004474"/>
                  <a:gd name="connsiteY88" fmla="*/ 312677 h 1122250"/>
                  <a:gd name="connsiteX89" fmla="*/ 948716 w 1004474"/>
                  <a:gd name="connsiteY89" fmla="*/ 357497 h 1122250"/>
                  <a:gd name="connsiteX90" fmla="*/ 965790 w 1004474"/>
                  <a:gd name="connsiteY90" fmla="*/ 427129 h 1122250"/>
                  <a:gd name="connsiteX91" fmla="*/ 966591 w 1004474"/>
                  <a:gd name="connsiteY91" fmla="*/ 487957 h 1122250"/>
                  <a:gd name="connsiteX92" fmla="*/ 986600 w 1004474"/>
                  <a:gd name="connsiteY92" fmla="*/ 534645 h 1122250"/>
                  <a:gd name="connsiteX93" fmla="*/ 998072 w 1004474"/>
                  <a:gd name="connsiteY93" fmla="*/ 577598 h 1122250"/>
                  <a:gd name="connsiteX94" fmla="*/ 1004475 w 1004474"/>
                  <a:gd name="connsiteY94" fmla="*/ 586135 h 1122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1004474" h="1122250">
                    <a:moveTo>
                      <a:pt x="1004475" y="586135"/>
                    </a:moveTo>
                    <a:cubicBezTo>
                      <a:pt x="1004475" y="586135"/>
                      <a:pt x="997271" y="613348"/>
                      <a:pt x="979663" y="608812"/>
                    </a:cubicBezTo>
                    <a:cubicBezTo>
                      <a:pt x="961788" y="604544"/>
                      <a:pt x="928973" y="580800"/>
                      <a:pt x="923104" y="597607"/>
                    </a:cubicBezTo>
                    <a:cubicBezTo>
                      <a:pt x="917501" y="614415"/>
                      <a:pt x="912432" y="624553"/>
                      <a:pt x="893224" y="628822"/>
                    </a:cubicBezTo>
                    <a:cubicBezTo>
                      <a:pt x="874015" y="633090"/>
                      <a:pt x="823058" y="649631"/>
                      <a:pt x="805984" y="660036"/>
                    </a:cubicBezTo>
                    <a:cubicBezTo>
                      <a:pt x="788909" y="670707"/>
                      <a:pt x="776637" y="677911"/>
                      <a:pt x="753960" y="682979"/>
                    </a:cubicBezTo>
                    <a:cubicBezTo>
                      <a:pt x="731016" y="688049"/>
                      <a:pt x="671789" y="713660"/>
                      <a:pt x="694733" y="730735"/>
                    </a:cubicBezTo>
                    <a:cubicBezTo>
                      <a:pt x="717676" y="747809"/>
                      <a:pt x="719010" y="747809"/>
                      <a:pt x="720344" y="764350"/>
                    </a:cubicBezTo>
                    <a:cubicBezTo>
                      <a:pt x="721945" y="780891"/>
                      <a:pt x="731016" y="808637"/>
                      <a:pt x="753160" y="825178"/>
                    </a:cubicBezTo>
                    <a:cubicBezTo>
                      <a:pt x="775303" y="841719"/>
                      <a:pt x="836664" y="889474"/>
                      <a:pt x="854006" y="905748"/>
                    </a:cubicBezTo>
                    <a:cubicBezTo>
                      <a:pt x="861743" y="913218"/>
                      <a:pt x="873215" y="922023"/>
                      <a:pt x="885754" y="928959"/>
                    </a:cubicBezTo>
                    <a:cubicBezTo>
                      <a:pt x="864677" y="938297"/>
                      <a:pt x="829194" y="955371"/>
                      <a:pt x="826526" y="966310"/>
                    </a:cubicBezTo>
                    <a:cubicBezTo>
                      <a:pt x="822791" y="981516"/>
                      <a:pt x="820924" y="989253"/>
                      <a:pt x="802782" y="990854"/>
                    </a:cubicBezTo>
                    <a:cubicBezTo>
                      <a:pt x="784640" y="992722"/>
                      <a:pt x="755027" y="1003393"/>
                      <a:pt x="764631" y="1022335"/>
                    </a:cubicBezTo>
                    <a:cubicBezTo>
                      <a:pt x="774236" y="1041544"/>
                      <a:pt x="792111" y="1101571"/>
                      <a:pt x="771301" y="1090900"/>
                    </a:cubicBezTo>
                    <a:cubicBezTo>
                      <a:pt x="750492" y="1080495"/>
                      <a:pt x="636039" y="1064755"/>
                      <a:pt x="610427" y="1092234"/>
                    </a:cubicBezTo>
                    <a:cubicBezTo>
                      <a:pt x="584816" y="1119446"/>
                      <a:pt x="556269" y="1125316"/>
                      <a:pt x="548532" y="1111976"/>
                    </a:cubicBezTo>
                    <a:cubicBezTo>
                      <a:pt x="540795" y="1098637"/>
                      <a:pt x="515184" y="1069023"/>
                      <a:pt x="509314" y="1084230"/>
                    </a:cubicBezTo>
                    <a:cubicBezTo>
                      <a:pt x="503445" y="1099437"/>
                      <a:pt x="485570" y="1133319"/>
                      <a:pt x="469296" y="1118646"/>
                    </a:cubicBezTo>
                    <a:cubicBezTo>
                      <a:pt x="455957" y="1106640"/>
                      <a:pt x="418873" y="1088232"/>
                      <a:pt x="404466" y="1094902"/>
                    </a:cubicBezTo>
                    <a:cubicBezTo>
                      <a:pt x="398864" y="1086631"/>
                      <a:pt x="389793" y="1077560"/>
                      <a:pt x="375653" y="1075693"/>
                    </a:cubicBezTo>
                    <a:cubicBezTo>
                      <a:pt x="348441" y="1072225"/>
                      <a:pt x="296950" y="1058618"/>
                      <a:pt x="285478" y="1069290"/>
                    </a:cubicBezTo>
                    <a:cubicBezTo>
                      <a:pt x="274006" y="1079962"/>
                      <a:pt x="193703" y="1103172"/>
                      <a:pt x="178229" y="1086631"/>
                    </a:cubicBezTo>
                    <a:cubicBezTo>
                      <a:pt x="178763" y="1084764"/>
                      <a:pt x="179030" y="1082363"/>
                      <a:pt x="179030" y="1079428"/>
                    </a:cubicBezTo>
                    <a:cubicBezTo>
                      <a:pt x="179030" y="1056484"/>
                      <a:pt x="177429" y="1007929"/>
                      <a:pt x="189701" y="985785"/>
                    </a:cubicBezTo>
                    <a:cubicBezTo>
                      <a:pt x="201973" y="963642"/>
                      <a:pt x="271072" y="893743"/>
                      <a:pt x="217714" y="880937"/>
                    </a:cubicBezTo>
                    <a:cubicBezTo>
                      <a:pt x="164356" y="868131"/>
                      <a:pt x="66978" y="856659"/>
                      <a:pt x="48837" y="819842"/>
                    </a:cubicBezTo>
                    <a:cubicBezTo>
                      <a:pt x="50704" y="817975"/>
                      <a:pt x="51771" y="815574"/>
                      <a:pt x="52038" y="812372"/>
                    </a:cubicBezTo>
                    <a:cubicBezTo>
                      <a:pt x="54172" y="782225"/>
                      <a:pt x="74181" y="770220"/>
                      <a:pt x="57107" y="765151"/>
                    </a:cubicBezTo>
                    <a:cubicBezTo>
                      <a:pt x="40033" y="760348"/>
                      <a:pt x="25626" y="755280"/>
                      <a:pt x="25626" y="740873"/>
                    </a:cubicBezTo>
                    <a:cubicBezTo>
                      <a:pt x="25626" y="734203"/>
                      <a:pt x="26426" y="728867"/>
                      <a:pt x="28294" y="723532"/>
                    </a:cubicBezTo>
                    <a:cubicBezTo>
                      <a:pt x="30161" y="717662"/>
                      <a:pt x="33630" y="712060"/>
                      <a:pt x="38699" y="705123"/>
                    </a:cubicBezTo>
                    <a:cubicBezTo>
                      <a:pt x="48036" y="692317"/>
                      <a:pt x="47236" y="673642"/>
                      <a:pt x="37098" y="658702"/>
                    </a:cubicBezTo>
                    <a:cubicBezTo>
                      <a:pt x="27227" y="643762"/>
                      <a:pt x="-7189" y="613614"/>
                      <a:pt x="1348" y="592271"/>
                    </a:cubicBezTo>
                    <a:cubicBezTo>
                      <a:pt x="10152" y="570661"/>
                      <a:pt x="35497" y="565859"/>
                      <a:pt x="25626" y="535712"/>
                    </a:cubicBezTo>
                    <a:cubicBezTo>
                      <a:pt x="15755" y="505565"/>
                      <a:pt x="-10124" y="467681"/>
                      <a:pt x="20557" y="467147"/>
                    </a:cubicBezTo>
                    <a:cubicBezTo>
                      <a:pt x="51238" y="466347"/>
                      <a:pt x="79251" y="475151"/>
                      <a:pt x="84853" y="457276"/>
                    </a:cubicBezTo>
                    <a:cubicBezTo>
                      <a:pt x="90456" y="439401"/>
                      <a:pt x="120603" y="436467"/>
                      <a:pt x="120603" y="418592"/>
                    </a:cubicBezTo>
                    <a:cubicBezTo>
                      <a:pt x="120603" y="400717"/>
                      <a:pt x="122203" y="384443"/>
                      <a:pt x="107797" y="380708"/>
                    </a:cubicBezTo>
                    <a:cubicBezTo>
                      <a:pt x="93390" y="376973"/>
                      <a:pt x="75515" y="359898"/>
                      <a:pt x="101394" y="352161"/>
                    </a:cubicBezTo>
                    <a:cubicBezTo>
                      <a:pt x="124071" y="345225"/>
                      <a:pt x="153951" y="308675"/>
                      <a:pt x="132075" y="260920"/>
                    </a:cubicBezTo>
                    <a:cubicBezTo>
                      <a:pt x="138211" y="260653"/>
                      <a:pt x="143280" y="258252"/>
                      <a:pt x="143814" y="251315"/>
                    </a:cubicBezTo>
                    <a:cubicBezTo>
                      <a:pt x="144614" y="239576"/>
                      <a:pt x="131808" y="229972"/>
                      <a:pt x="133675" y="218233"/>
                    </a:cubicBezTo>
                    <a:cubicBezTo>
                      <a:pt x="137411" y="195556"/>
                      <a:pt x="180897" y="206761"/>
                      <a:pt x="195570" y="204627"/>
                    </a:cubicBezTo>
                    <a:cubicBezTo>
                      <a:pt x="208910" y="202760"/>
                      <a:pt x="215580" y="207028"/>
                      <a:pt x="224117" y="217433"/>
                    </a:cubicBezTo>
                    <a:cubicBezTo>
                      <a:pt x="230253" y="224903"/>
                      <a:pt x="232921" y="232907"/>
                      <a:pt x="242792" y="225437"/>
                    </a:cubicBezTo>
                    <a:cubicBezTo>
                      <a:pt x="249995" y="219834"/>
                      <a:pt x="255598" y="212631"/>
                      <a:pt x="264936" y="219301"/>
                    </a:cubicBezTo>
                    <a:cubicBezTo>
                      <a:pt x="269738" y="222769"/>
                      <a:pt x="280943" y="245446"/>
                      <a:pt x="286279" y="233173"/>
                    </a:cubicBezTo>
                    <a:cubicBezTo>
                      <a:pt x="289480" y="225970"/>
                      <a:pt x="286546" y="213698"/>
                      <a:pt x="286012" y="205961"/>
                    </a:cubicBezTo>
                    <a:cubicBezTo>
                      <a:pt x="285478" y="196357"/>
                      <a:pt x="285745" y="183284"/>
                      <a:pt x="292148" y="175280"/>
                    </a:cubicBezTo>
                    <a:cubicBezTo>
                      <a:pt x="305221" y="158473"/>
                      <a:pt x="340170" y="172346"/>
                      <a:pt x="355644" y="176614"/>
                    </a:cubicBezTo>
                    <a:cubicBezTo>
                      <a:pt x="370051" y="180349"/>
                      <a:pt x="383924" y="186219"/>
                      <a:pt x="396196" y="194489"/>
                    </a:cubicBezTo>
                    <a:cubicBezTo>
                      <a:pt x="400731" y="197424"/>
                      <a:pt x="405800" y="200892"/>
                      <a:pt x="409002" y="204894"/>
                    </a:cubicBezTo>
                    <a:cubicBezTo>
                      <a:pt x="413003" y="209963"/>
                      <a:pt x="415405" y="215832"/>
                      <a:pt x="421007" y="219567"/>
                    </a:cubicBezTo>
                    <a:cubicBezTo>
                      <a:pt x="408735" y="194756"/>
                      <a:pt x="396996" y="173680"/>
                      <a:pt x="369784" y="164609"/>
                    </a:cubicBezTo>
                    <a:cubicBezTo>
                      <a:pt x="345506" y="156605"/>
                      <a:pt x="323896" y="146734"/>
                      <a:pt x="309756" y="123790"/>
                    </a:cubicBezTo>
                    <a:cubicBezTo>
                      <a:pt x="304687" y="115520"/>
                      <a:pt x="300418" y="105382"/>
                      <a:pt x="302019" y="95510"/>
                    </a:cubicBezTo>
                    <a:cubicBezTo>
                      <a:pt x="303620" y="85639"/>
                      <a:pt x="313491" y="74434"/>
                      <a:pt x="317493" y="65096"/>
                    </a:cubicBezTo>
                    <a:cubicBezTo>
                      <a:pt x="323896" y="49890"/>
                      <a:pt x="319894" y="37350"/>
                      <a:pt x="304687" y="29880"/>
                    </a:cubicBezTo>
                    <a:cubicBezTo>
                      <a:pt x="296417" y="25879"/>
                      <a:pt x="287613" y="26412"/>
                      <a:pt x="278542" y="26412"/>
                    </a:cubicBezTo>
                    <a:cubicBezTo>
                      <a:pt x="273740" y="26412"/>
                      <a:pt x="263335" y="25879"/>
                      <a:pt x="261467" y="20009"/>
                    </a:cubicBezTo>
                    <a:cubicBezTo>
                      <a:pt x="259066" y="13073"/>
                      <a:pt x="265469" y="5603"/>
                      <a:pt x="270805" y="2134"/>
                    </a:cubicBezTo>
                    <a:cubicBezTo>
                      <a:pt x="271872" y="1334"/>
                      <a:pt x="273206" y="534"/>
                      <a:pt x="274540" y="0"/>
                    </a:cubicBezTo>
                    <a:lnTo>
                      <a:pt x="274540" y="0"/>
                    </a:lnTo>
                    <a:cubicBezTo>
                      <a:pt x="306555" y="9338"/>
                      <a:pt x="376187" y="27213"/>
                      <a:pt x="438615" y="29880"/>
                    </a:cubicBezTo>
                    <a:cubicBezTo>
                      <a:pt x="442617" y="43487"/>
                      <a:pt x="445018" y="57626"/>
                      <a:pt x="453022" y="69632"/>
                    </a:cubicBezTo>
                    <a:cubicBezTo>
                      <a:pt x="457824" y="76568"/>
                      <a:pt x="464227" y="80837"/>
                      <a:pt x="471430" y="84839"/>
                    </a:cubicBezTo>
                    <a:cubicBezTo>
                      <a:pt x="473831" y="94710"/>
                      <a:pt x="481568" y="106716"/>
                      <a:pt x="493040" y="106449"/>
                    </a:cubicBezTo>
                    <a:cubicBezTo>
                      <a:pt x="504779" y="105915"/>
                      <a:pt x="511982" y="98178"/>
                      <a:pt x="524254" y="101380"/>
                    </a:cubicBezTo>
                    <a:cubicBezTo>
                      <a:pt x="534126" y="103781"/>
                      <a:pt x="545064" y="113919"/>
                      <a:pt x="555202" y="106982"/>
                    </a:cubicBezTo>
                    <a:cubicBezTo>
                      <a:pt x="564806" y="100579"/>
                      <a:pt x="564273" y="85639"/>
                      <a:pt x="578413" y="87773"/>
                    </a:cubicBezTo>
                    <a:cubicBezTo>
                      <a:pt x="579213" y="94176"/>
                      <a:pt x="579480" y="100846"/>
                      <a:pt x="575745" y="106449"/>
                    </a:cubicBezTo>
                    <a:cubicBezTo>
                      <a:pt x="570409" y="114186"/>
                      <a:pt x="563473" y="120322"/>
                      <a:pt x="558137" y="127525"/>
                    </a:cubicBezTo>
                    <a:cubicBezTo>
                      <a:pt x="553868" y="133128"/>
                      <a:pt x="550400" y="139797"/>
                      <a:pt x="545864" y="145400"/>
                    </a:cubicBezTo>
                    <a:cubicBezTo>
                      <a:pt x="542396" y="149669"/>
                      <a:pt x="538661" y="152336"/>
                      <a:pt x="536260" y="157672"/>
                    </a:cubicBezTo>
                    <a:cubicBezTo>
                      <a:pt x="536260" y="159273"/>
                      <a:pt x="558403" y="163008"/>
                      <a:pt x="560805" y="163008"/>
                    </a:cubicBezTo>
                    <a:cubicBezTo>
                      <a:pt x="570409" y="163008"/>
                      <a:pt x="578146" y="165676"/>
                      <a:pt x="587217" y="168077"/>
                    </a:cubicBezTo>
                    <a:cubicBezTo>
                      <a:pt x="603224" y="156872"/>
                      <a:pt x="620299" y="145400"/>
                      <a:pt x="637907" y="136596"/>
                    </a:cubicBezTo>
                    <a:cubicBezTo>
                      <a:pt x="653914" y="128592"/>
                      <a:pt x="673390" y="134728"/>
                      <a:pt x="687796" y="123523"/>
                    </a:cubicBezTo>
                    <a:cubicBezTo>
                      <a:pt x="701669" y="112585"/>
                      <a:pt x="709673" y="98445"/>
                      <a:pt x="719544" y="84305"/>
                    </a:cubicBezTo>
                    <a:cubicBezTo>
                      <a:pt x="736352" y="60561"/>
                      <a:pt x="743822" y="96311"/>
                      <a:pt x="757695" y="104314"/>
                    </a:cubicBezTo>
                    <a:cubicBezTo>
                      <a:pt x="763831" y="108050"/>
                      <a:pt x="771835" y="106982"/>
                      <a:pt x="778771" y="108316"/>
                    </a:cubicBezTo>
                    <a:cubicBezTo>
                      <a:pt x="787308" y="109650"/>
                      <a:pt x="796112" y="112318"/>
                      <a:pt x="803849" y="116053"/>
                    </a:cubicBezTo>
                    <a:cubicBezTo>
                      <a:pt x="811586" y="119788"/>
                      <a:pt x="817456" y="126191"/>
                      <a:pt x="825193" y="130193"/>
                    </a:cubicBezTo>
                    <a:cubicBezTo>
                      <a:pt x="834530" y="134995"/>
                      <a:pt x="843868" y="134995"/>
                      <a:pt x="854006" y="134728"/>
                    </a:cubicBezTo>
                    <a:cubicBezTo>
                      <a:pt x="873481" y="134462"/>
                      <a:pt x="879884" y="144333"/>
                      <a:pt x="882018" y="162474"/>
                    </a:cubicBezTo>
                    <a:cubicBezTo>
                      <a:pt x="884420" y="182484"/>
                      <a:pt x="903095" y="189420"/>
                      <a:pt x="920169" y="195023"/>
                    </a:cubicBezTo>
                    <a:cubicBezTo>
                      <a:pt x="923904" y="196357"/>
                      <a:pt x="928173" y="196357"/>
                      <a:pt x="932175" y="196090"/>
                    </a:cubicBezTo>
                    <a:cubicBezTo>
                      <a:pt x="948182" y="258518"/>
                      <a:pt x="926572" y="298537"/>
                      <a:pt x="919102" y="312677"/>
                    </a:cubicBezTo>
                    <a:cubicBezTo>
                      <a:pt x="910565" y="328684"/>
                      <a:pt x="934309" y="344158"/>
                      <a:pt x="948716" y="357497"/>
                    </a:cubicBezTo>
                    <a:cubicBezTo>
                      <a:pt x="963122" y="370837"/>
                      <a:pt x="960188" y="412722"/>
                      <a:pt x="965790" y="427129"/>
                    </a:cubicBezTo>
                    <a:cubicBezTo>
                      <a:pt x="971393" y="441536"/>
                      <a:pt x="971393" y="465280"/>
                      <a:pt x="966591" y="487957"/>
                    </a:cubicBezTo>
                    <a:cubicBezTo>
                      <a:pt x="961788" y="510901"/>
                      <a:pt x="975128" y="517304"/>
                      <a:pt x="986600" y="534645"/>
                    </a:cubicBezTo>
                    <a:cubicBezTo>
                      <a:pt x="998072" y="551719"/>
                      <a:pt x="997004" y="567994"/>
                      <a:pt x="998072" y="577598"/>
                    </a:cubicBezTo>
                    <a:cubicBezTo>
                      <a:pt x="998072" y="581333"/>
                      <a:pt x="1000739" y="584268"/>
                      <a:pt x="1004475" y="5861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BA416784-BE05-D067-F869-1735FDD4521B}"/>
                  </a:ext>
                </a:extLst>
              </p:cNvPr>
              <p:cNvSpPr/>
              <p:nvPr/>
            </p:nvSpPr>
            <p:spPr>
              <a:xfrm>
                <a:off x="5439644" y="3399018"/>
                <a:ext cx="69665" cy="69375"/>
              </a:xfrm>
              <a:custGeom>
                <a:avLst/>
                <a:gdLst>
                  <a:gd name="connsiteX0" fmla="*/ 6736 w 69665"/>
                  <a:gd name="connsiteY0" fmla="*/ 59771 h 69375"/>
                  <a:gd name="connsiteX1" fmla="*/ 333 w 69665"/>
                  <a:gd name="connsiteY1" fmla="*/ 53368 h 69375"/>
                  <a:gd name="connsiteX2" fmla="*/ 67 w 69665"/>
                  <a:gd name="connsiteY2" fmla="*/ 44831 h 69375"/>
                  <a:gd name="connsiteX3" fmla="*/ 7270 w 69665"/>
                  <a:gd name="connsiteY3" fmla="*/ 28023 h 69375"/>
                  <a:gd name="connsiteX4" fmla="*/ 8604 w 69665"/>
                  <a:gd name="connsiteY4" fmla="*/ 20020 h 69375"/>
                  <a:gd name="connsiteX5" fmla="*/ 13673 w 69665"/>
                  <a:gd name="connsiteY5" fmla="*/ 10149 h 69375"/>
                  <a:gd name="connsiteX6" fmla="*/ 33149 w 69665"/>
                  <a:gd name="connsiteY6" fmla="*/ 11 h 69375"/>
                  <a:gd name="connsiteX7" fmla="*/ 49689 w 69665"/>
                  <a:gd name="connsiteY7" fmla="*/ 14417 h 69375"/>
                  <a:gd name="connsiteX8" fmla="*/ 65163 w 69665"/>
                  <a:gd name="connsiteY8" fmla="*/ 27757 h 69375"/>
                  <a:gd name="connsiteX9" fmla="*/ 69432 w 69665"/>
                  <a:gd name="connsiteY9" fmla="*/ 44031 h 69375"/>
                  <a:gd name="connsiteX10" fmla="*/ 49689 w 69665"/>
                  <a:gd name="connsiteY10" fmla="*/ 63773 h 69375"/>
                  <a:gd name="connsiteX11" fmla="*/ 34749 w 69665"/>
                  <a:gd name="connsiteY11" fmla="*/ 66708 h 69375"/>
                  <a:gd name="connsiteX12" fmla="*/ 19542 w 69665"/>
                  <a:gd name="connsiteY12" fmla="*/ 69376 h 69375"/>
                  <a:gd name="connsiteX13" fmla="*/ 6736 w 69665"/>
                  <a:gd name="connsiteY13" fmla="*/ 59771 h 6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9665" h="69375">
                    <a:moveTo>
                      <a:pt x="6736" y="59771"/>
                    </a:moveTo>
                    <a:cubicBezTo>
                      <a:pt x="5136" y="57103"/>
                      <a:pt x="1401" y="56570"/>
                      <a:pt x="333" y="53368"/>
                    </a:cubicBezTo>
                    <a:cubicBezTo>
                      <a:pt x="-200" y="51501"/>
                      <a:pt x="67" y="46965"/>
                      <a:pt x="67" y="44831"/>
                    </a:cubicBezTo>
                    <a:cubicBezTo>
                      <a:pt x="333" y="37361"/>
                      <a:pt x="4335" y="34160"/>
                      <a:pt x="7270" y="28023"/>
                    </a:cubicBezTo>
                    <a:cubicBezTo>
                      <a:pt x="8871" y="24822"/>
                      <a:pt x="8337" y="23221"/>
                      <a:pt x="8604" y="20020"/>
                    </a:cubicBezTo>
                    <a:cubicBezTo>
                      <a:pt x="8871" y="16285"/>
                      <a:pt x="11272" y="13083"/>
                      <a:pt x="13673" y="10149"/>
                    </a:cubicBezTo>
                    <a:cubicBezTo>
                      <a:pt x="18475" y="4546"/>
                      <a:pt x="25678" y="-256"/>
                      <a:pt x="33149" y="11"/>
                    </a:cubicBezTo>
                    <a:cubicBezTo>
                      <a:pt x="40885" y="277"/>
                      <a:pt x="45154" y="8815"/>
                      <a:pt x="49689" y="14417"/>
                    </a:cubicBezTo>
                    <a:cubicBezTo>
                      <a:pt x="54225" y="20020"/>
                      <a:pt x="59827" y="23488"/>
                      <a:pt x="65163" y="27757"/>
                    </a:cubicBezTo>
                    <a:cubicBezTo>
                      <a:pt x="69965" y="31759"/>
                      <a:pt x="69965" y="38428"/>
                      <a:pt x="69432" y="44031"/>
                    </a:cubicBezTo>
                    <a:cubicBezTo>
                      <a:pt x="68365" y="54169"/>
                      <a:pt x="58494" y="60572"/>
                      <a:pt x="49689" y="63773"/>
                    </a:cubicBezTo>
                    <a:cubicBezTo>
                      <a:pt x="44620" y="65641"/>
                      <a:pt x="40085" y="66441"/>
                      <a:pt x="34749" y="66708"/>
                    </a:cubicBezTo>
                    <a:cubicBezTo>
                      <a:pt x="29680" y="66975"/>
                      <a:pt x="24611" y="69376"/>
                      <a:pt x="19542" y="69376"/>
                    </a:cubicBezTo>
                    <a:cubicBezTo>
                      <a:pt x="12606" y="69376"/>
                      <a:pt x="10204" y="65374"/>
                      <a:pt x="6736" y="5977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2" name="Graphic 4">
              <a:extLst>
                <a:ext uri="{FF2B5EF4-FFF2-40B4-BE49-F238E27FC236}">
                  <a16:creationId xmlns:a16="http://schemas.microsoft.com/office/drawing/2014/main" id="{491AD4FE-33CA-6930-1070-6E05E45CDEF9}"/>
                </a:ext>
              </a:extLst>
            </p:cNvPr>
            <p:cNvGrpSpPr/>
            <p:nvPr/>
          </p:nvGrpSpPr>
          <p:grpSpPr>
            <a:xfrm>
              <a:off x="4438583" y="3575494"/>
              <a:ext cx="349251" cy="376587"/>
              <a:chOff x="4438583" y="3575494"/>
              <a:chExt cx="349251" cy="376587"/>
            </a:xfrm>
            <a:solidFill>
              <a:srgbClr val="D5D7D8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C39DC2F-483C-EB33-371A-8083F31186D3}"/>
                  </a:ext>
                </a:extLst>
              </p:cNvPr>
              <p:cNvSpPr/>
              <p:nvPr/>
            </p:nvSpPr>
            <p:spPr>
              <a:xfrm>
                <a:off x="4438583" y="3595443"/>
                <a:ext cx="349251" cy="356638"/>
              </a:xfrm>
              <a:custGeom>
                <a:avLst/>
                <a:gdLst>
                  <a:gd name="connsiteX0" fmla="*/ 330687 w 349251"/>
                  <a:gd name="connsiteY0" fmla="*/ 182959 h 356638"/>
                  <a:gd name="connsiteX1" fmla="*/ 294937 w 349251"/>
                  <a:gd name="connsiteY1" fmla="*/ 221643 h 356638"/>
                  <a:gd name="connsiteX2" fmla="*/ 230641 w 349251"/>
                  <a:gd name="connsiteY2" fmla="*/ 231514 h 356638"/>
                  <a:gd name="connsiteX3" fmla="*/ 235710 w 349251"/>
                  <a:gd name="connsiteY3" fmla="*/ 300079 h 356638"/>
                  <a:gd name="connsiteX4" fmla="*/ 211432 w 349251"/>
                  <a:gd name="connsiteY4" fmla="*/ 356639 h 356638"/>
                  <a:gd name="connsiteX5" fmla="*/ 178084 w 349251"/>
                  <a:gd name="connsiteY5" fmla="*/ 328092 h 356638"/>
                  <a:gd name="connsiteX6" fmla="*/ 118857 w 349251"/>
                  <a:gd name="connsiteY6" fmla="*/ 307016 h 356638"/>
                  <a:gd name="connsiteX7" fmla="*/ 46824 w 349251"/>
                  <a:gd name="connsiteY7" fmla="*/ 281937 h 356638"/>
                  <a:gd name="connsiteX8" fmla="*/ 65499 w 349251"/>
                  <a:gd name="connsiteY8" fmla="*/ 265930 h 356638"/>
                  <a:gd name="connsiteX9" fmla="*/ 39087 w 349251"/>
                  <a:gd name="connsiteY9" fmla="*/ 248589 h 356638"/>
                  <a:gd name="connsiteX10" fmla="*/ 5738 w 349251"/>
                  <a:gd name="connsiteY10" fmla="*/ 196565 h 356638"/>
                  <a:gd name="connsiteX11" fmla="*/ 70034 w 349251"/>
                  <a:gd name="connsiteY11" fmla="*/ 142140 h 356638"/>
                  <a:gd name="connsiteX12" fmla="*/ 77237 w 349251"/>
                  <a:gd name="connsiteY12" fmla="*/ 107458 h 356638"/>
                  <a:gd name="connsiteX13" fmla="*/ 83107 w 349251"/>
                  <a:gd name="connsiteY13" fmla="*/ 71174 h 356638"/>
                  <a:gd name="connsiteX14" fmla="*/ 102316 w 349251"/>
                  <a:gd name="connsiteY14" fmla="*/ 75443 h 356638"/>
                  <a:gd name="connsiteX15" fmla="*/ 106317 w 349251"/>
                  <a:gd name="connsiteY15" fmla="*/ 130401 h 356638"/>
                  <a:gd name="connsiteX16" fmla="*/ 130328 w 349251"/>
                  <a:gd name="connsiteY16" fmla="*/ 148276 h 356638"/>
                  <a:gd name="connsiteX17" fmla="*/ 156741 w 349251"/>
                  <a:gd name="connsiteY17" fmla="*/ 160815 h 356638"/>
                  <a:gd name="connsiteX18" fmla="*/ 177550 w 349251"/>
                  <a:gd name="connsiteY18" fmla="*/ 139472 h 356638"/>
                  <a:gd name="connsiteX19" fmla="*/ 199960 w 349251"/>
                  <a:gd name="connsiteY19" fmla="*/ 114661 h 356638"/>
                  <a:gd name="connsiteX20" fmla="*/ 173281 w 349251"/>
                  <a:gd name="connsiteY20" fmla="*/ 89849 h 356638"/>
                  <a:gd name="connsiteX21" fmla="*/ 147403 w 349251"/>
                  <a:gd name="connsiteY21" fmla="*/ 67439 h 356638"/>
                  <a:gd name="connsiteX22" fmla="*/ 159675 w 349251"/>
                  <a:gd name="connsiteY22" fmla="*/ 38626 h 356638"/>
                  <a:gd name="connsiteX23" fmla="*/ 196759 w 349251"/>
                  <a:gd name="connsiteY23" fmla="*/ 23686 h 356638"/>
                  <a:gd name="connsiteX24" fmla="*/ 219970 w 349251"/>
                  <a:gd name="connsiteY24" fmla="*/ 3410 h 356638"/>
                  <a:gd name="connsiteX25" fmla="*/ 250917 w 349251"/>
                  <a:gd name="connsiteY25" fmla="*/ 10613 h 356638"/>
                  <a:gd name="connsiteX26" fmla="*/ 289335 w 349251"/>
                  <a:gd name="connsiteY26" fmla="*/ 742 h 356638"/>
                  <a:gd name="connsiteX27" fmla="*/ 326152 w 349251"/>
                  <a:gd name="connsiteY27" fmla="*/ 22085 h 356638"/>
                  <a:gd name="connsiteX28" fmla="*/ 341625 w 349251"/>
                  <a:gd name="connsiteY28" fmla="*/ 25020 h 356638"/>
                  <a:gd name="connsiteX29" fmla="*/ 310945 w 349251"/>
                  <a:gd name="connsiteY29" fmla="*/ 116262 h 356638"/>
                  <a:gd name="connsiteX30" fmla="*/ 317347 w 349251"/>
                  <a:gd name="connsiteY30" fmla="*/ 144808 h 356638"/>
                  <a:gd name="connsiteX31" fmla="*/ 330687 w 349251"/>
                  <a:gd name="connsiteY31" fmla="*/ 182959 h 356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349251" h="356638">
                    <a:moveTo>
                      <a:pt x="330687" y="182959"/>
                    </a:moveTo>
                    <a:cubicBezTo>
                      <a:pt x="330687" y="200834"/>
                      <a:pt x="300807" y="203768"/>
                      <a:pt x="294937" y="221643"/>
                    </a:cubicBezTo>
                    <a:cubicBezTo>
                      <a:pt x="289335" y="239518"/>
                      <a:pt x="261322" y="230981"/>
                      <a:pt x="230641" y="231514"/>
                    </a:cubicBezTo>
                    <a:cubicBezTo>
                      <a:pt x="199960" y="232315"/>
                      <a:pt x="225839" y="269932"/>
                      <a:pt x="235710" y="300079"/>
                    </a:cubicBezTo>
                    <a:cubicBezTo>
                      <a:pt x="245581" y="330226"/>
                      <a:pt x="219970" y="335028"/>
                      <a:pt x="211432" y="356639"/>
                    </a:cubicBezTo>
                    <a:cubicBezTo>
                      <a:pt x="211432" y="356639"/>
                      <a:pt x="199427" y="335829"/>
                      <a:pt x="178084" y="328092"/>
                    </a:cubicBezTo>
                    <a:cubicBezTo>
                      <a:pt x="156741" y="320355"/>
                      <a:pt x="127394" y="316620"/>
                      <a:pt x="118857" y="307016"/>
                    </a:cubicBezTo>
                    <a:cubicBezTo>
                      <a:pt x="111653" y="299012"/>
                      <a:pt x="72435" y="299546"/>
                      <a:pt x="46824" y="281937"/>
                    </a:cubicBezTo>
                    <a:cubicBezTo>
                      <a:pt x="55094" y="280337"/>
                      <a:pt x="64965" y="274734"/>
                      <a:pt x="65499" y="265930"/>
                    </a:cubicBezTo>
                    <a:cubicBezTo>
                      <a:pt x="66299" y="253391"/>
                      <a:pt x="47891" y="251257"/>
                      <a:pt x="39087" y="248589"/>
                    </a:cubicBezTo>
                    <a:cubicBezTo>
                      <a:pt x="20145" y="242719"/>
                      <a:pt x="-13471" y="217641"/>
                      <a:pt x="5738" y="196565"/>
                    </a:cubicBezTo>
                    <a:cubicBezTo>
                      <a:pt x="25480" y="175222"/>
                      <a:pt x="58829" y="170686"/>
                      <a:pt x="70034" y="142140"/>
                    </a:cubicBezTo>
                    <a:cubicBezTo>
                      <a:pt x="74303" y="130935"/>
                      <a:pt x="75637" y="119196"/>
                      <a:pt x="77237" y="107458"/>
                    </a:cubicBezTo>
                    <a:cubicBezTo>
                      <a:pt x="78571" y="96519"/>
                      <a:pt x="77504" y="81045"/>
                      <a:pt x="83107" y="71174"/>
                    </a:cubicBezTo>
                    <a:cubicBezTo>
                      <a:pt x="88976" y="60770"/>
                      <a:pt x="99381" y="66105"/>
                      <a:pt x="102316" y="75443"/>
                    </a:cubicBezTo>
                    <a:cubicBezTo>
                      <a:pt x="107918" y="93051"/>
                      <a:pt x="99914" y="112526"/>
                      <a:pt x="106317" y="130401"/>
                    </a:cubicBezTo>
                    <a:cubicBezTo>
                      <a:pt x="111120" y="143741"/>
                      <a:pt x="119657" y="143207"/>
                      <a:pt x="130328" y="148276"/>
                    </a:cubicBezTo>
                    <a:cubicBezTo>
                      <a:pt x="138599" y="152278"/>
                      <a:pt x="146336" y="164284"/>
                      <a:pt x="156741" y="160815"/>
                    </a:cubicBezTo>
                    <a:cubicBezTo>
                      <a:pt x="166345" y="157614"/>
                      <a:pt x="168213" y="144008"/>
                      <a:pt x="177550" y="139472"/>
                    </a:cubicBezTo>
                    <a:cubicBezTo>
                      <a:pt x="189022" y="133870"/>
                      <a:pt x="203695" y="131202"/>
                      <a:pt x="199960" y="114661"/>
                    </a:cubicBezTo>
                    <a:cubicBezTo>
                      <a:pt x="196759" y="100788"/>
                      <a:pt x="184753" y="95452"/>
                      <a:pt x="173281" y="89849"/>
                    </a:cubicBezTo>
                    <a:cubicBezTo>
                      <a:pt x="163677" y="85047"/>
                      <a:pt x="153006" y="76510"/>
                      <a:pt x="147403" y="67439"/>
                    </a:cubicBezTo>
                    <a:cubicBezTo>
                      <a:pt x="140200" y="55967"/>
                      <a:pt x="150871" y="45829"/>
                      <a:pt x="159675" y="38626"/>
                    </a:cubicBezTo>
                    <a:cubicBezTo>
                      <a:pt x="171681" y="29022"/>
                      <a:pt x="183420" y="29022"/>
                      <a:pt x="196759" y="23686"/>
                    </a:cubicBezTo>
                    <a:cubicBezTo>
                      <a:pt x="206897" y="19684"/>
                      <a:pt x="209565" y="6078"/>
                      <a:pt x="219970" y="3410"/>
                    </a:cubicBezTo>
                    <a:cubicBezTo>
                      <a:pt x="230908" y="208"/>
                      <a:pt x="239712" y="12214"/>
                      <a:pt x="250917" y="10613"/>
                    </a:cubicBezTo>
                    <a:cubicBezTo>
                      <a:pt x="264790" y="8479"/>
                      <a:pt x="273861" y="-2993"/>
                      <a:pt x="289335" y="742"/>
                    </a:cubicBezTo>
                    <a:cubicBezTo>
                      <a:pt x="303475" y="4210"/>
                      <a:pt x="312812" y="17016"/>
                      <a:pt x="326152" y="22085"/>
                    </a:cubicBezTo>
                    <a:cubicBezTo>
                      <a:pt x="330153" y="23686"/>
                      <a:pt x="336290" y="25286"/>
                      <a:pt x="341625" y="25020"/>
                    </a:cubicBezTo>
                    <a:cubicBezTo>
                      <a:pt x="363502" y="72775"/>
                      <a:pt x="333622" y="109325"/>
                      <a:pt x="310945" y="116262"/>
                    </a:cubicBezTo>
                    <a:cubicBezTo>
                      <a:pt x="285066" y="124265"/>
                      <a:pt x="302941" y="141340"/>
                      <a:pt x="317347" y="144808"/>
                    </a:cubicBezTo>
                    <a:cubicBezTo>
                      <a:pt x="332021" y="148543"/>
                      <a:pt x="330687" y="165084"/>
                      <a:pt x="330687" y="18295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3C432FC5-59D2-2E65-D2A2-8DC7D18E04C9}"/>
                  </a:ext>
                </a:extLst>
              </p:cNvPr>
              <p:cNvSpPr/>
              <p:nvPr/>
            </p:nvSpPr>
            <p:spPr>
              <a:xfrm>
                <a:off x="4519338" y="3625162"/>
                <a:ext cx="24402" cy="21853"/>
              </a:xfrm>
              <a:custGeom>
                <a:avLst/>
                <a:gdLst>
                  <a:gd name="connsiteX0" fmla="*/ 14357 w 24402"/>
                  <a:gd name="connsiteY0" fmla="*/ 20112 h 21853"/>
                  <a:gd name="connsiteX1" fmla="*/ 8221 w 24402"/>
                  <a:gd name="connsiteY1" fmla="*/ 19312 h 21853"/>
                  <a:gd name="connsiteX2" fmla="*/ 2885 w 24402"/>
                  <a:gd name="connsiteY2" fmla="*/ 21713 h 21853"/>
                  <a:gd name="connsiteX3" fmla="*/ 1552 w 24402"/>
                  <a:gd name="connsiteY3" fmla="*/ 12375 h 21853"/>
                  <a:gd name="connsiteX4" fmla="*/ 10089 w 24402"/>
                  <a:gd name="connsiteY4" fmla="*/ 636 h 21853"/>
                  <a:gd name="connsiteX5" fmla="*/ 21027 w 24402"/>
                  <a:gd name="connsiteY5" fmla="*/ 1170 h 21853"/>
                  <a:gd name="connsiteX6" fmla="*/ 24229 w 24402"/>
                  <a:gd name="connsiteY6" fmla="*/ 9440 h 21853"/>
                  <a:gd name="connsiteX7" fmla="*/ 23962 w 24402"/>
                  <a:gd name="connsiteY7" fmla="*/ 13976 h 21853"/>
                  <a:gd name="connsiteX8" fmla="*/ 18893 w 24402"/>
                  <a:gd name="connsiteY8" fmla="*/ 17978 h 21853"/>
                  <a:gd name="connsiteX9" fmla="*/ 14357 w 24402"/>
                  <a:gd name="connsiteY9" fmla="*/ 20112 h 21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402" h="21853">
                    <a:moveTo>
                      <a:pt x="14357" y="20112"/>
                    </a:moveTo>
                    <a:cubicBezTo>
                      <a:pt x="12223" y="20112"/>
                      <a:pt x="10356" y="19312"/>
                      <a:pt x="8221" y="19312"/>
                    </a:cubicBezTo>
                    <a:cubicBezTo>
                      <a:pt x="6087" y="19312"/>
                      <a:pt x="4753" y="21179"/>
                      <a:pt x="2885" y="21713"/>
                    </a:cubicBezTo>
                    <a:cubicBezTo>
                      <a:pt x="-1917" y="23047"/>
                      <a:pt x="484" y="14509"/>
                      <a:pt x="1552" y="12375"/>
                    </a:cubicBezTo>
                    <a:cubicBezTo>
                      <a:pt x="3953" y="7840"/>
                      <a:pt x="4486" y="1970"/>
                      <a:pt x="10089" y="636"/>
                    </a:cubicBezTo>
                    <a:cubicBezTo>
                      <a:pt x="13557" y="-164"/>
                      <a:pt x="17826" y="-431"/>
                      <a:pt x="21027" y="1170"/>
                    </a:cubicBezTo>
                    <a:cubicBezTo>
                      <a:pt x="24762" y="3038"/>
                      <a:pt x="24229" y="5972"/>
                      <a:pt x="24229" y="9440"/>
                    </a:cubicBezTo>
                    <a:cubicBezTo>
                      <a:pt x="24229" y="10508"/>
                      <a:pt x="24762" y="12909"/>
                      <a:pt x="23962" y="13976"/>
                    </a:cubicBezTo>
                    <a:cubicBezTo>
                      <a:pt x="22628" y="16110"/>
                      <a:pt x="21294" y="16910"/>
                      <a:pt x="18893" y="17978"/>
                    </a:cubicBezTo>
                    <a:cubicBezTo>
                      <a:pt x="17559" y="19045"/>
                      <a:pt x="16759" y="20379"/>
                      <a:pt x="14357" y="2011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EE54127-B2F1-B65B-91C6-E3D8C5C3DA70}"/>
                  </a:ext>
                </a:extLst>
              </p:cNvPr>
              <p:cNvSpPr/>
              <p:nvPr/>
            </p:nvSpPr>
            <p:spPr>
              <a:xfrm>
                <a:off x="4561081" y="3589203"/>
                <a:ext cx="48460" cy="23789"/>
              </a:xfrm>
              <a:custGeom>
                <a:avLst/>
                <a:gdLst>
                  <a:gd name="connsiteX0" fmla="*/ 2761 w 48460"/>
                  <a:gd name="connsiteY0" fmla="*/ 21389 h 23789"/>
                  <a:gd name="connsiteX1" fmla="*/ 93 w 48460"/>
                  <a:gd name="connsiteY1" fmla="*/ 16053 h 23789"/>
                  <a:gd name="connsiteX2" fmla="*/ 11565 w 48460"/>
                  <a:gd name="connsiteY2" fmla="*/ 12851 h 23789"/>
                  <a:gd name="connsiteX3" fmla="*/ 16901 w 48460"/>
                  <a:gd name="connsiteY3" fmla="*/ 10183 h 23789"/>
                  <a:gd name="connsiteX4" fmla="*/ 19302 w 48460"/>
                  <a:gd name="connsiteY4" fmla="*/ 5915 h 23789"/>
                  <a:gd name="connsiteX5" fmla="*/ 41979 w 48460"/>
                  <a:gd name="connsiteY5" fmla="*/ 579 h 23789"/>
                  <a:gd name="connsiteX6" fmla="*/ 47582 w 48460"/>
                  <a:gd name="connsiteY6" fmla="*/ 8583 h 23789"/>
                  <a:gd name="connsiteX7" fmla="*/ 43047 w 48460"/>
                  <a:gd name="connsiteY7" fmla="*/ 10717 h 23789"/>
                  <a:gd name="connsiteX8" fmla="*/ 27306 w 48460"/>
                  <a:gd name="connsiteY8" fmla="*/ 19254 h 23789"/>
                  <a:gd name="connsiteX9" fmla="*/ 13166 w 48460"/>
                  <a:gd name="connsiteY9" fmla="*/ 23790 h 23789"/>
                  <a:gd name="connsiteX10" fmla="*/ 2761 w 48460"/>
                  <a:gd name="connsiteY10" fmla="*/ 21389 h 2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460" h="23789">
                    <a:moveTo>
                      <a:pt x="2761" y="21389"/>
                    </a:moveTo>
                    <a:cubicBezTo>
                      <a:pt x="1427" y="20855"/>
                      <a:pt x="-440" y="17654"/>
                      <a:pt x="93" y="16053"/>
                    </a:cubicBezTo>
                    <a:cubicBezTo>
                      <a:pt x="1427" y="13118"/>
                      <a:pt x="8898" y="13385"/>
                      <a:pt x="11565" y="12851"/>
                    </a:cubicBezTo>
                    <a:cubicBezTo>
                      <a:pt x="13433" y="12318"/>
                      <a:pt x="15567" y="11517"/>
                      <a:pt x="16901" y="10183"/>
                    </a:cubicBezTo>
                    <a:cubicBezTo>
                      <a:pt x="17968" y="8849"/>
                      <a:pt x="18235" y="7249"/>
                      <a:pt x="19302" y="5915"/>
                    </a:cubicBezTo>
                    <a:cubicBezTo>
                      <a:pt x="24104" y="-755"/>
                      <a:pt x="34776" y="-488"/>
                      <a:pt x="41979" y="579"/>
                    </a:cubicBezTo>
                    <a:cubicBezTo>
                      <a:pt x="45448" y="1113"/>
                      <a:pt x="50517" y="4848"/>
                      <a:pt x="47582" y="8583"/>
                    </a:cubicBezTo>
                    <a:cubicBezTo>
                      <a:pt x="46248" y="10183"/>
                      <a:pt x="44647" y="10183"/>
                      <a:pt x="43047" y="10717"/>
                    </a:cubicBezTo>
                    <a:cubicBezTo>
                      <a:pt x="37444" y="12051"/>
                      <a:pt x="31841" y="15519"/>
                      <a:pt x="27306" y="19254"/>
                    </a:cubicBezTo>
                    <a:cubicBezTo>
                      <a:pt x="23037" y="22722"/>
                      <a:pt x="18502" y="23523"/>
                      <a:pt x="13166" y="23790"/>
                    </a:cubicBezTo>
                    <a:cubicBezTo>
                      <a:pt x="9164" y="23790"/>
                      <a:pt x="5963" y="23256"/>
                      <a:pt x="2761" y="2138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817C2A95-1540-A20D-9088-41868DAF1F05}"/>
                  </a:ext>
                </a:extLst>
              </p:cNvPr>
              <p:cNvSpPr/>
              <p:nvPr/>
            </p:nvSpPr>
            <p:spPr>
              <a:xfrm>
                <a:off x="4668596" y="3575494"/>
                <a:ext cx="24978" cy="18127"/>
              </a:xfrm>
              <a:custGeom>
                <a:avLst/>
                <a:gdLst>
                  <a:gd name="connsiteX0" fmla="*/ 5964 w 24978"/>
                  <a:gd name="connsiteY0" fmla="*/ 14822 h 18127"/>
                  <a:gd name="connsiteX1" fmla="*/ 628 w 24978"/>
                  <a:gd name="connsiteY1" fmla="*/ 4684 h 18127"/>
                  <a:gd name="connsiteX2" fmla="*/ 12367 w 24978"/>
                  <a:gd name="connsiteY2" fmla="*/ 148 h 18127"/>
                  <a:gd name="connsiteX3" fmla="*/ 20637 w 24978"/>
                  <a:gd name="connsiteY3" fmla="*/ 949 h 18127"/>
                  <a:gd name="connsiteX4" fmla="*/ 24372 w 24978"/>
                  <a:gd name="connsiteY4" fmla="*/ 5751 h 18127"/>
                  <a:gd name="connsiteX5" fmla="*/ 24906 w 24978"/>
                  <a:gd name="connsiteY5" fmla="*/ 10286 h 18127"/>
                  <a:gd name="connsiteX6" fmla="*/ 22772 w 24978"/>
                  <a:gd name="connsiteY6" fmla="*/ 12421 h 18127"/>
                  <a:gd name="connsiteX7" fmla="*/ 11567 w 24978"/>
                  <a:gd name="connsiteY7" fmla="*/ 18023 h 18127"/>
                  <a:gd name="connsiteX8" fmla="*/ 6764 w 24978"/>
                  <a:gd name="connsiteY8" fmla="*/ 15088 h 18127"/>
                  <a:gd name="connsiteX9" fmla="*/ 5964 w 24978"/>
                  <a:gd name="connsiteY9" fmla="*/ 14822 h 1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978" h="18127">
                    <a:moveTo>
                      <a:pt x="5964" y="14822"/>
                    </a:moveTo>
                    <a:cubicBezTo>
                      <a:pt x="3296" y="12687"/>
                      <a:pt x="-1773" y="8686"/>
                      <a:pt x="628" y="4684"/>
                    </a:cubicBezTo>
                    <a:cubicBezTo>
                      <a:pt x="2496" y="1749"/>
                      <a:pt x="9165" y="682"/>
                      <a:pt x="12367" y="148"/>
                    </a:cubicBezTo>
                    <a:cubicBezTo>
                      <a:pt x="15035" y="-119"/>
                      <a:pt x="18236" y="-119"/>
                      <a:pt x="20637" y="949"/>
                    </a:cubicBezTo>
                    <a:cubicBezTo>
                      <a:pt x="22772" y="2016"/>
                      <a:pt x="23839" y="3617"/>
                      <a:pt x="24372" y="5751"/>
                    </a:cubicBezTo>
                    <a:cubicBezTo>
                      <a:pt x="24639" y="7085"/>
                      <a:pt x="25173" y="8952"/>
                      <a:pt x="24906" y="10286"/>
                    </a:cubicBezTo>
                    <a:cubicBezTo>
                      <a:pt x="24639" y="11353"/>
                      <a:pt x="23572" y="11620"/>
                      <a:pt x="22772" y="12421"/>
                    </a:cubicBezTo>
                    <a:cubicBezTo>
                      <a:pt x="19837" y="14822"/>
                      <a:pt x="15835" y="18824"/>
                      <a:pt x="11567" y="18023"/>
                    </a:cubicBezTo>
                    <a:cubicBezTo>
                      <a:pt x="9699" y="17756"/>
                      <a:pt x="8098" y="16156"/>
                      <a:pt x="6764" y="15088"/>
                    </a:cubicBezTo>
                    <a:cubicBezTo>
                      <a:pt x="6231" y="15088"/>
                      <a:pt x="5964" y="15088"/>
                      <a:pt x="5964" y="1482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77BE990-8184-65DA-19B7-9E66D92CE614}"/>
                </a:ext>
              </a:extLst>
            </p:cNvPr>
            <p:cNvSpPr/>
            <p:nvPr/>
          </p:nvSpPr>
          <p:spPr>
            <a:xfrm>
              <a:off x="4254367" y="3864760"/>
              <a:ext cx="439235" cy="312224"/>
            </a:xfrm>
            <a:custGeom>
              <a:avLst/>
              <a:gdLst>
                <a:gd name="connsiteX0" fmla="*/ 432732 w 439235"/>
                <a:gd name="connsiteY0" fmla="*/ 200173 h 312224"/>
                <a:gd name="connsiteX1" fmla="*/ 422327 w 439235"/>
                <a:gd name="connsiteY1" fmla="*/ 218581 h 312224"/>
                <a:gd name="connsiteX2" fmla="*/ 387111 w 439235"/>
                <a:gd name="connsiteY2" fmla="*/ 312224 h 312224"/>
                <a:gd name="connsiteX3" fmla="*/ 346292 w 439235"/>
                <a:gd name="connsiteY3" fmla="*/ 303153 h 312224"/>
                <a:gd name="connsiteX4" fmla="*/ 284130 w 439235"/>
                <a:gd name="connsiteY4" fmla="*/ 262335 h 312224"/>
                <a:gd name="connsiteX5" fmla="*/ 268923 w 439235"/>
                <a:gd name="connsiteY5" fmla="*/ 226585 h 312224"/>
                <a:gd name="connsiteX6" fmla="*/ 221168 w 439235"/>
                <a:gd name="connsiteY6" fmla="*/ 240992 h 312224"/>
                <a:gd name="connsiteX7" fmla="*/ 205961 w 439235"/>
                <a:gd name="connsiteY7" fmla="*/ 207109 h 312224"/>
                <a:gd name="connsiteX8" fmla="*/ 170211 w 439235"/>
                <a:gd name="connsiteY8" fmla="*/ 196438 h 312224"/>
                <a:gd name="connsiteX9" fmla="*/ 151003 w 439235"/>
                <a:gd name="connsiteY9" fmla="*/ 172960 h 312224"/>
                <a:gd name="connsiteX10" fmla="*/ 123257 w 439235"/>
                <a:gd name="connsiteY10" fmla="*/ 169492 h 312224"/>
                <a:gd name="connsiteX11" fmla="*/ 102447 w 439235"/>
                <a:gd name="connsiteY11" fmla="*/ 140946 h 312224"/>
                <a:gd name="connsiteX12" fmla="*/ 50957 w 439235"/>
                <a:gd name="connsiteY12" fmla="*/ 129474 h 312224"/>
                <a:gd name="connsiteX13" fmla="*/ 16007 w 439235"/>
                <a:gd name="connsiteY13" fmla="*/ 90789 h 312224"/>
                <a:gd name="connsiteX14" fmla="*/ 0 w 439235"/>
                <a:gd name="connsiteY14" fmla="*/ 75849 h 312224"/>
                <a:gd name="connsiteX15" fmla="*/ 16274 w 439235"/>
                <a:gd name="connsiteY15" fmla="*/ 64911 h 312224"/>
                <a:gd name="connsiteX16" fmla="*/ 54692 w 439235"/>
                <a:gd name="connsiteY16" fmla="*/ 51038 h 312224"/>
                <a:gd name="connsiteX17" fmla="*/ 102714 w 439235"/>
                <a:gd name="connsiteY17" fmla="*/ 43034 h 312224"/>
                <a:gd name="connsiteX18" fmla="*/ 130727 w 439235"/>
                <a:gd name="connsiteY18" fmla="*/ 51038 h 312224"/>
                <a:gd name="connsiteX19" fmla="*/ 160340 w 439235"/>
                <a:gd name="connsiteY19" fmla="*/ 52372 h 312224"/>
                <a:gd name="connsiteX20" fmla="*/ 207829 w 439235"/>
                <a:gd name="connsiteY20" fmla="*/ 44368 h 312224"/>
                <a:gd name="connsiteX21" fmla="*/ 164075 w 439235"/>
                <a:gd name="connsiteY21" fmla="*/ 10219 h 312224"/>
                <a:gd name="connsiteX22" fmla="*/ 193422 w 439235"/>
                <a:gd name="connsiteY22" fmla="*/ 2215 h 312224"/>
                <a:gd name="connsiteX23" fmla="*/ 225970 w 439235"/>
                <a:gd name="connsiteY23" fmla="*/ 13420 h 312224"/>
                <a:gd name="connsiteX24" fmla="*/ 230506 w 439235"/>
                <a:gd name="connsiteY24" fmla="*/ 12620 h 312224"/>
                <a:gd name="connsiteX25" fmla="*/ 302539 w 439235"/>
                <a:gd name="connsiteY25" fmla="*/ 37698 h 312224"/>
                <a:gd name="connsiteX26" fmla="*/ 361766 w 439235"/>
                <a:gd name="connsiteY26" fmla="*/ 58775 h 312224"/>
                <a:gd name="connsiteX27" fmla="*/ 395115 w 439235"/>
                <a:gd name="connsiteY27" fmla="*/ 87321 h 312224"/>
                <a:gd name="connsiteX28" fmla="*/ 430864 w 439235"/>
                <a:gd name="connsiteY28" fmla="*/ 153751 h 312224"/>
                <a:gd name="connsiteX29" fmla="*/ 432732 w 439235"/>
                <a:gd name="connsiteY29" fmla="*/ 200173 h 31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39235" h="312224">
                  <a:moveTo>
                    <a:pt x="432732" y="200173"/>
                  </a:moveTo>
                  <a:cubicBezTo>
                    <a:pt x="427930" y="207109"/>
                    <a:pt x="424461" y="212712"/>
                    <a:pt x="422327" y="218581"/>
                  </a:cubicBezTo>
                  <a:cubicBezTo>
                    <a:pt x="422327" y="218581"/>
                    <a:pt x="355363" y="193236"/>
                    <a:pt x="387111" y="312224"/>
                  </a:cubicBezTo>
                  <a:cubicBezTo>
                    <a:pt x="369770" y="307422"/>
                    <a:pt x="353495" y="302620"/>
                    <a:pt x="346292" y="303153"/>
                  </a:cubicBezTo>
                  <a:cubicBezTo>
                    <a:pt x="327884" y="304754"/>
                    <a:pt x="304940" y="269538"/>
                    <a:pt x="284130" y="262335"/>
                  </a:cubicBezTo>
                  <a:cubicBezTo>
                    <a:pt x="263321" y="255131"/>
                    <a:pt x="273992" y="239391"/>
                    <a:pt x="268923" y="226585"/>
                  </a:cubicBezTo>
                  <a:cubicBezTo>
                    <a:pt x="263854" y="213779"/>
                    <a:pt x="243312" y="230853"/>
                    <a:pt x="221168" y="240992"/>
                  </a:cubicBezTo>
                  <a:cubicBezTo>
                    <a:pt x="199025" y="251129"/>
                    <a:pt x="208362" y="231387"/>
                    <a:pt x="205961" y="207109"/>
                  </a:cubicBezTo>
                  <a:cubicBezTo>
                    <a:pt x="203827" y="182831"/>
                    <a:pt x="178749" y="195637"/>
                    <a:pt x="170211" y="196438"/>
                  </a:cubicBezTo>
                  <a:cubicBezTo>
                    <a:pt x="161674" y="197238"/>
                    <a:pt x="151536" y="182831"/>
                    <a:pt x="151003" y="172960"/>
                  </a:cubicBezTo>
                  <a:cubicBezTo>
                    <a:pt x="150202" y="162822"/>
                    <a:pt x="132327" y="174294"/>
                    <a:pt x="123257" y="169492"/>
                  </a:cubicBezTo>
                  <a:cubicBezTo>
                    <a:pt x="114186" y="164423"/>
                    <a:pt x="102981" y="155085"/>
                    <a:pt x="102447" y="140946"/>
                  </a:cubicBezTo>
                  <a:cubicBezTo>
                    <a:pt x="101647" y="126539"/>
                    <a:pt x="72567" y="130808"/>
                    <a:pt x="50957" y="129474"/>
                  </a:cubicBezTo>
                  <a:cubicBezTo>
                    <a:pt x="29614" y="127873"/>
                    <a:pt x="30147" y="115868"/>
                    <a:pt x="16007" y="90789"/>
                  </a:cubicBezTo>
                  <a:cubicBezTo>
                    <a:pt x="12539" y="84653"/>
                    <a:pt x="6670" y="79584"/>
                    <a:pt x="0" y="75849"/>
                  </a:cubicBezTo>
                  <a:cubicBezTo>
                    <a:pt x="5603" y="72648"/>
                    <a:pt x="10405" y="68646"/>
                    <a:pt x="16274" y="64911"/>
                  </a:cubicBezTo>
                  <a:cubicBezTo>
                    <a:pt x="27479" y="57974"/>
                    <a:pt x="42153" y="54773"/>
                    <a:pt x="54692" y="51038"/>
                  </a:cubicBezTo>
                  <a:cubicBezTo>
                    <a:pt x="70166" y="46236"/>
                    <a:pt x="86440" y="43034"/>
                    <a:pt x="102714" y="43034"/>
                  </a:cubicBezTo>
                  <a:cubicBezTo>
                    <a:pt x="113652" y="43034"/>
                    <a:pt x="120589" y="48904"/>
                    <a:pt x="130727" y="51038"/>
                  </a:cubicBezTo>
                  <a:cubicBezTo>
                    <a:pt x="140598" y="53439"/>
                    <a:pt x="150736" y="50237"/>
                    <a:pt x="160340" y="52372"/>
                  </a:cubicBezTo>
                  <a:cubicBezTo>
                    <a:pt x="177148" y="55840"/>
                    <a:pt x="199291" y="66512"/>
                    <a:pt x="207829" y="44368"/>
                  </a:cubicBezTo>
                  <a:cubicBezTo>
                    <a:pt x="222235" y="6751"/>
                    <a:pt x="162741" y="30762"/>
                    <a:pt x="164075" y="10219"/>
                  </a:cubicBezTo>
                  <a:cubicBezTo>
                    <a:pt x="164876" y="-2854"/>
                    <a:pt x="185952" y="-719"/>
                    <a:pt x="193422" y="2215"/>
                  </a:cubicBezTo>
                  <a:cubicBezTo>
                    <a:pt x="204360" y="6217"/>
                    <a:pt x="213698" y="14221"/>
                    <a:pt x="225970" y="13420"/>
                  </a:cubicBezTo>
                  <a:cubicBezTo>
                    <a:pt x="227304" y="13420"/>
                    <a:pt x="228905" y="13154"/>
                    <a:pt x="230506" y="12620"/>
                  </a:cubicBezTo>
                  <a:cubicBezTo>
                    <a:pt x="255851" y="30228"/>
                    <a:pt x="295335" y="29695"/>
                    <a:pt x="302539" y="37698"/>
                  </a:cubicBezTo>
                  <a:cubicBezTo>
                    <a:pt x="311076" y="47303"/>
                    <a:pt x="340423" y="50771"/>
                    <a:pt x="361766" y="58775"/>
                  </a:cubicBezTo>
                  <a:cubicBezTo>
                    <a:pt x="383109" y="66778"/>
                    <a:pt x="395115" y="87321"/>
                    <a:pt x="395115" y="87321"/>
                  </a:cubicBezTo>
                  <a:cubicBezTo>
                    <a:pt x="386577" y="108664"/>
                    <a:pt x="420993" y="138811"/>
                    <a:pt x="430864" y="153751"/>
                  </a:cubicBezTo>
                  <a:cubicBezTo>
                    <a:pt x="441269" y="168692"/>
                    <a:pt x="442069" y="187367"/>
                    <a:pt x="432732" y="200173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4" name="Graphic 4">
              <a:extLst>
                <a:ext uri="{FF2B5EF4-FFF2-40B4-BE49-F238E27FC236}">
                  <a16:creationId xmlns:a16="http://schemas.microsoft.com/office/drawing/2014/main" id="{6F718DAA-8724-39E1-9972-627BD745D933}"/>
                </a:ext>
              </a:extLst>
            </p:cNvPr>
            <p:cNvGrpSpPr/>
            <p:nvPr/>
          </p:nvGrpSpPr>
          <p:grpSpPr>
            <a:xfrm>
              <a:off x="3460059" y="3939809"/>
              <a:ext cx="1594998" cy="1346965"/>
              <a:chOff x="3460059" y="3939809"/>
              <a:chExt cx="1594998" cy="1346965"/>
            </a:xfrm>
            <a:solidFill>
              <a:srgbClr val="D5D7D8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AEA76519-064B-AADA-EDFA-A4BF48DBBFCE}"/>
                  </a:ext>
                </a:extLst>
              </p:cNvPr>
              <p:cNvSpPr/>
              <p:nvPr/>
            </p:nvSpPr>
            <p:spPr>
              <a:xfrm>
                <a:off x="3460059" y="3939809"/>
                <a:ext cx="1426405" cy="1220993"/>
              </a:xfrm>
              <a:custGeom>
                <a:avLst/>
                <a:gdLst>
                  <a:gd name="connsiteX0" fmla="*/ 1396450 w 1426405"/>
                  <a:gd name="connsiteY0" fmla="*/ 1003660 h 1220993"/>
                  <a:gd name="connsiteX1" fmla="*/ 1367904 w 1426405"/>
                  <a:gd name="connsiteY1" fmla="*/ 1020735 h 1220993"/>
                  <a:gd name="connsiteX2" fmla="*/ 1333755 w 1426405"/>
                  <a:gd name="connsiteY2" fmla="*/ 1042345 h 1220993"/>
                  <a:gd name="connsiteX3" fmla="*/ 1276129 w 1426405"/>
                  <a:gd name="connsiteY3" fmla="*/ 1084497 h 1220993"/>
                  <a:gd name="connsiteX4" fmla="*/ 1205963 w 1426405"/>
                  <a:gd name="connsiteY4" fmla="*/ 1121314 h 1220993"/>
                  <a:gd name="connsiteX5" fmla="*/ 1134997 w 1426405"/>
                  <a:gd name="connsiteY5" fmla="*/ 1101572 h 1220993"/>
                  <a:gd name="connsiteX6" fmla="*/ 969855 w 1426405"/>
                  <a:gd name="connsiteY6" fmla="*/ 1069023 h 1220993"/>
                  <a:gd name="connsiteX7" fmla="*/ 875678 w 1426405"/>
                  <a:gd name="connsiteY7" fmla="*/ 1170403 h 1220993"/>
                  <a:gd name="connsiteX8" fmla="*/ 884749 w 1426405"/>
                  <a:gd name="connsiteY8" fmla="*/ 1206153 h 1220993"/>
                  <a:gd name="connsiteX9" fmla="*/ 857003 w 1426405"/>
                  <a:gd name="connsiteY9" fmla="*/ 1211489 h 1220993"/>
                  <a:gd name="connsiteX10" fmla="*/ 731879 w 1426405"/>
                  <a:gd name="connsiteY10" fmla="*/ 1205886 h 1220993"/>
                  <a:gd name="connsiteX11" fmla="*/ 614759 w 1426405"/>
                  <a:gd name="connsiteY11" fmla="*/ 1162133 h 1220993"/>
                  <a:gd name="connsiteX12" fmla="*/ 534188 w 1426405"/>
                  <a:gd name="connsiteY12" fmla="*/ 1169869 h 1220993"/>
                  <a:gd name="connsiteX13" fmla="*/ 420003 w 1426405"/>
                  <a:gd name="connsiteY13" fmla="*/ 1139989 h 1220993"/>
                  <a:gd name="connsiteX14" fmla="*/ 346903 w 1426405"/>
                  <a:gd name="connsiteY14" fmla="*/ 1073559 h 1220993"/>
                  <a:gd name="connsiteX15" fmla="*/ 347703 w 1426405"/>
                  <a:gd name="connsiteY15" fmla="*/ 1072759 h 1220993"/>
                  <a:gd name="connsiteX16" fmla="*/ 359709 w 1426405"/>
                  <a:gd name="connsiteY16" fmla="*/ 1054083 h 1220993"/>
                  <a:gd name="connsiteX17" fmla="*/ 373315 w 1426405"/>
                  <a:gd name="connsiteY17" fmla="*/ 1027938 h 1220993"/>
                  <a:gd name="connsiteX18" fmla="*/ 376783 w 1426405"/>
                  <a:gd name="connsiteY18" fmla="*/ 1015666 h 1220993"/>
                  <a:gd name="connsiteX19" fmla="*/ 386921 w 1426405"/>
                  <a:gd name="connsiteY19" fmla="*/ 990321 h 1220993"/>
                  <a:gd name="connsiteX20" fmla="*/ 387988 w 1426405"/>
                  <a:gd name="connsiteY20" fmla="*/ 968177 h 1220993"/>
                  <a:gd name="connsiteX21" fmla="*/ 389856 w 1426405"/>
                  <a:gd name="connsiteY21" fmla="*/ 950302 h 1220993"/>
                  <a:gd name="connsiteX22" fmla="*/ 394658 w 1426405"/>
                  <a:gd name="connsiteY22" fmla="*/ 929493 h 1220993"/>
                  <a:gd name="connsiteX23" fmla="*/ 403195 w 1426405"/>
                  <a:gd name="connsiteY23" fmla="*/ 912952 h 1220993"/>
                  <a:gd name="connsiteX24" fmla="*/ 411199 w 1426405"/>
                  <a:gd name="connsiteY24" fmla="*/ 860394 h 1220993"/>
                  <a:gd name="connsiteX25" fmla="*/ 409865 w 1426405"/>
                  <a:gd name="connsiteY25" fmla="*/ 798766 h 1220993"/>
                  <a:gd name="connsiteX26" fmla="*/ 423471 w 1426405"/>
                  <a:gd name="connsiteY26" fmla="*/ 801434 h 1220993"/>
                  <a:gd name="connsiteX27" fmla="*/ 432275 w 1426405"/>
                  <a:gd name="connsiteY27" fmla="*/ 811305 h 1220993"/>
                  <a:gd name="connsiteX28" fmla="*/ 418402 w 1426405"/>
                  <a:gd name="connsiteY28" fmla="*/ 779291 h 1220993"/>
                  <a:gd name="connsiteX29" fmla="*/ 401328 w 1426405"/>
                  <a:gd name="connsiteY29" fmla="*/ 748877 h 1220993"/>
                  <a:gd name="connsiteX30" fmla="*/ 394124 w 1426405"/>
                  <a:gd name="connsiteY30" fmla="*/ 712593 h 1220993"/>
                  <a:gd name="connsiteX31" fmla="*/ 392524 w 1426405"/>
                  <a:gd name="connsiteY31" fmla="*/ 696586 h 1220993"/>
                  <a:gd name="connsiteX32" fmla="*/ 395191 w 1426405"/>
                  <a:gd name="connsiteY32" fmla="*/ 678711 h 1220993"/>
                  <a:gd name="connsiteX33" fmla="*/ 363710 w 1426405"/>
                  <a:gd name="connsiteY33" fmla="*/ 673909 h 1220993"/>
                  <a:gd name="connsiteX34" fmla="*/ 338365 w 1426405"/>
                  <a:gd name="connsiteY34" fmla="*/ 669107 h 1220993"/>
                  <a:gd name="connsiteX35" fmla="*/ 318623 w 1426405"/>
                  <a:gd name="connsiteY35" fmla="*/ 644562 h 1220993"/>
                  <a:gd name="connsiteX36" fmla="*/ 302616 w 1426405"/>
                  <a:gd name="connsiteY36" fmla="*/ 622419 h 1220993"/>
                  <a:gd name="connsiteX37" fmla="*/ 296480 w 1426405"/>
                  <a:gd name="connsiteY37" fmla="*/ 594939 h 1220993"/>
                  <a:gd name="connsiteX38" fmla="*/ 296213 w 1426405"/>
                  <a:gd name="connsiteY38" fmla="*/ 584268 h 1220993"/>
                  <a:gd name="connsiteX39" fmla="*/ 297013 w 1426405"/>
                  <a:gd name="connsiteY39" fmla="*/ 573063 h 1220993"/>
                  <a:gd name="connsiteX40" fmla="*/ 298614 w 1426405"/>
                  <a:gd name="connsiteY40" fmla="*/ 565326 h 1220993"/>
                  <a:gd name="connsiteX41" fmla="*/ 304750 w 1426405"/>
                  <a:gd name="connsiteY41" fmla="*/ 562658 h 1220993"/>
                  <a:gd name="connsiteX42" fmla="*/ 315955 w 1426405"/>
                  <a:gd name="connsiteY42" fmla="*/ 559457 h 1220993"/>
                  <a:gd name="connsiteX43" fmla="*/ 323692 w 1426405"/>
                  <a:gd name="connsiteY43" fmla="*/ 553320 h 1220993"/>
                  <a:gd name="connsiteX44" fmla="*/ 321825 w 1426405"/>
                  <a:gd name="connsiteY44" fmla="*/ 546117 h 1220993"/>
                  <a:gd name="connsiteX45" fmla="*/ 313554 w 1426405"/>
                  <a:gd name="connsiteY45" fmla="*/ 545317 h 1220993"/>
                  <a:gd name="connsiteX46" fmla="*/ 296480 w 1426405"/>
                  <a:gd name="connsiteY46" fmla="*/ 546917 h 1220993"/>
                  <a:gd name="connsiteX47" fmla="*/ 279672 w 1426405"/>
                  <a:gd name="connsiteY47" fmla="*/ 549052 h 1220993"/>
                  <a:gd name="connsiteX48" fmla="*/ 265265 w 1426405"/>
                  <a:gd name="connsiteY48" fmla="*/ 538914 h 1220993"/>
                  <a:gd name="connsiteX49" fmla="*/ 260196 w 1426405"/>
                  <a:gd name="connsiteY49" fmla="*/ 522106 h 1220993"/>
                  <a:gd name="connsiteX50" fmla="*/ 248724 w 1426405"/>
                  <a:gd name="connsiteY50" fmla="*/ 510901 h 1220993"/>
                  <a:gd name="connsiteX51" fmla="*/ 238320 w 1426405"/>
                  <a:gd name="connsiteY51" fmla="*/ 508767 h 1220993"/>
                  <a:gd name="connsiteX52" fmla="*/ 226581 w 1426405"/>
                  <a:gd name="connsiteY52" fmla="*/ 499696 h 1220993"/>
                  <a:gd name="connsiteX53" fmla="*/ 212441 w 1426405"/>
                  <a:gd name="connsiteY53" fmla="*/ 495160 h 1220993"/>
                  <a:gd name="connsiteX54" fmla="*/ 199102 w 1426405"/>
                  <a:gd name="connsiteY54" fmla="*/ 501030 h 1220993"/>
                  <a:gd name="connsiteX55" fmla="*/ 193766 w 1426405"/>
                  <a:gd name="connsiteY55" fmla="*/ 504765 h 1220993"/>
                  <a:gd name="connsiteX56" fmla="*/ 191098 w 1426405"/>
                  <a:gd name="connsiteY56" fmla="*/ 510367 h 1220993"/>
                  <a:gd name="connsiteX57" fmla="*/ 177492 w 1426405"/>
                  <a:gd name="connsiteY57" fmla="*/ 509567 h 1220993"/>
                  <a:gd name="connsiteX58" fmla="*/ 167354 w 1426405"/>
                  <a:gd name="connsiteY58" fmla="*/ 499162 h 1220993"/>
                  <a:gd name="connsiteX59" fmla="*/ 155081 w 1426405"/>
                  <a:gd name="connsiteY59" fmla="*/ 486090 h 1220993"/>
                  <a:gd name="connsiteX60" fmla="*/ 124668 w 1426405"/>
                  <a:gd name="connsiteY60" fmla="*/ 469015 h 1220993"/>
                  <a:gd name="connsiteX61" fmla="*/ 74511 w 1426405"/>
                  <a:gd name="connsiteY61" fmla="*/ 465013 h 1220993"/>
                  <a:gd name="connsiteX62" fmla="*/ 22221 w 1426405"/>
                  <a:gd name="connsiteY62" fmla="*/ 451674 h 1220993"/>
                  <a:gd name="connsiteX63" fmla="*/ 38495 w 1426405"/>
                  <a:gd name="connsiteY63" fmla="*/ 399650 h 1220993"/>
                  <a:gd name="connsiteX64" fmla="*/ 5946 w 1426405"/>
                  <a:gd name="connsiteY64" fmla="*/ 398049 h 1220993"/>
                  <a:gd name="connsiteX65" fmla="*/ 6213 w 1426405"/>
                  <a:gd name="connsiteY65" fmla="*/ 374305 h 1220993"/>
                  <a:gd name="connsiteX66" fmla="*/ 30224 w 1426405"/>
                  <a:gd name="connsiteY66" fmla="*/ 361499 h 1220993"/>
                  <a:gd name="connsiteX67" fmla="*/ 47566 w 1426405"/>
                  <a:gd name="connsiteY67" fmla="*/ 351361 h 1220993"/>
                  <a:gd name="connsiteX68" fmla="*/ 107860 w 1426405"/>
                  <a:gd name="connsiteY68" fmla="*/ 359365 h 1220993"/>
                  <a:gd name="connsiteX69" fmla="*/ 178559 w 1426405"/>
                  <a:gd name="connsiteY69" fmla="*/ 325482 h 1220993"/>
                  <a:gd name="connsiteX70" fmla="*/ 234585 w 1426405"/>
                  <a:gd name="connsiteY70" fmla="*/ 369770 h 1220993"/>
                  <a:gd name="connsiteX71" fmla="*/ 254594 w 1426405"/>
                  <a:gd name="connsiteY71" fmla="*/ 375372 h 1220993"/>
                  <a:gd name="connsiteX72" fmla="*/ 261797 w 1426405"/>
                  <a:gd name="connsiteY72" fmla="*/ 372704 h 1220993"/>
                  <a:gd name="connsiteX73" fmla="*/ 274069 w 1426405"/>
                  <a:gd name="connsiteY73" fmla="*/ 368969 h 1220993"/>
                  <a:gd name="connsiteX74" fmla="*/ 286608 w 1426405"/>
                  <a:gd name="connsiteY74" fmla="*/ 359898 h 1220993"/>
                  <a:gd name="connsiteX75" fmla="*/ 297280 w 1426405"/>
                  <a:gd name="connsiteY75" fmla="*/ 368702 h 1220993"/>
                  <a:gd name="connsiteX76" fmla="*/ 311687 w 1426405"/>
                  <a:gd name="connsiteY76" fmla="*/ 378574 h 1220993"/>
                  <a:gd name="connsiteX77" fmla="*/ 323692 w 1426405"/>
                  <a:gd name="connsiteY77" fmla="*/ 366835 h 1220993"/>
                  <a:gd name="connsiteX78" fmla="*/ 330629 w 1426405"/>
                  <a:gd name="connsiteY78" fmla="*/ 352962 h 1220993"/>
                  <a:gd name="connsiteX79" fmla="*/ 344768 w 1426405"/>
                  <a:gd name="connsiteY79" fmla="*/ 350561 h 1220993"/>
                  <a:gd name="connsiteX80" fmla="*/ 357041 w 1426405"/>
                  <a:gd name="connsiteY80" fmla="*/ 351361 h 1220993"/>
                  <a:gd name="connsiteX81" fmla="*/ 367445 w 1426405"/>
                  <a:gd name="connsiteY81" fmla="*/ 350561 h 1220993"/>
                  <a:gd name="connsiteX82" fmla="*/ 371447 w 1426405"/>
                  <a:gd name="connsiteY82" fmla="*/ 320947 h 1220993"/>
                  <a:gd name="connsiteX83" fmla="*/ 365044 w 1426405"/>
                  <a:gd name="connsiteY83" fmla="*/ 309208 h 1220993"/>
                  <a:gd name="connsiteX84" fmla="*/ 335698 w 1426405"/>
                  <a:gd name="connsiteY84" fmla="*/ 240911 h 1220993"/>
                  <a:gd name="connsiteX85" fmla="*/ 355173 w 1426405"/>
                  <a:gd name="connsiteY85" fmla="*/ 203560 h 1220993"/>
                  <a:gd name="connsiteX86" fmla="*/ 420803 w 1426405"/>
                  <a:gd name="connsiteY86" fmla="*/ 267323 h 1220993"/>
                  <a:gd name="connsiteX87" fmla="*/ 462155 w 1426405"/>
                  <a:gd name="connsiteY87" fmla="*/ 262520 h 1220993"/>
                  <a:gd name="connsiteX88" fmla="*/ 512845 w 1426405"/>
                  <a:gd name="connsiteY88" fmla="*/ 259586 h 1220993"/>
                  <a:gd name="connsiteX89" fmla="*/ 565136 w 1426405"/>
                  <a:gd name="connsiteY89" fmla="*/ 227838 h 1220993"/>
                  <a:gd name="connsiteX90" fmla="*/ 568871 w 1426405"/>
                  <a:gd name="connsiteY90" fmla="*/ 201693 h 1220993"/>
                  <a:gd name="connsiteX91" fmla="*/ 592349 w 1426405"/>
                  <a:gd name="connsiteY91" fmla="*/ 188086 h 1220993"/>
                  <a:gd name="connsiteX92" fmla="*/ 679055 w 1426405"/>
                  <a:gd name="connsiteY92" fmla="*/ 162208 h 1220993"/>
                  <a:gd name="connsiteX93" fmla="*/ 712137 w 1426405"/>
                  <a:gd name="connsiteY93" fmla="*/ 104315 h 1220993"/>
                  <a:gd name="connsiteX94" fmla="*/ 719073 w 1426405"/>
                  <a:gd name="connsiteY94" fmla="*/ 27479 h 1220993"/>
                  <a:gd name="connsiteX95" fmla="*/ 786838 w 1426405"/>
                  <a:gd name="connsiteY95" fmla="*/ 3202 h 1220993"/>
                  <a:gd name="connsiteX96" fmla="*/ 794308 w 1426405"/>
                  <a:gd name="connsiteY96" fmla="*/ 0 h 1220993"/>
                  <a:gd name="connsiteX97" fmla="*/ 810315 w 1426405"/>
                  <a:gd name="connsiteY97" fmla="*/ 14940 h 1220993"/>
                  <a:gd name="connsiteX98" fmla="*/ 845264 w 1426405"/>
                  <a:gd name="connsiteY98" fmla="*/ 53625 h 1220993"/>
                  <a:gd name="connsiteX99" fmla="*/ 896755 w 1426405"/>
                  <a:gd name="connsiteY99" fmla="*/ 65097 h 1220993"/>
                  <a:gd name="connsiteX100" fmla="*/ 917564 w 1426405"/>
                  <a:gd name="connsiteY100" fmla="*/ 93643 h 1220993"/>
                  <a:gd name="connsiteX101" fmla="*/ 945310 w 1426405"/>
                  <a:gd name="connsiteY101" fmla="*/ 97111 h 1220993"/>
                  <a:gd name="connsiteX102" fmla="*/ 964519 w 1426405"/>
                  <a:gd name="connsiteY102" fmla="*/ 120589 h 1220993"/>
                  <a:gd name="connsiteX103" fmla="*/ 1000269 w 1426405"/>
                  <a:gd name="connsiteY103" fmla="*/ 131260 h 1220993"/>
                  <a:gd name="connsiteX104" fmla="*/ 1015476 w 1426405"/>
                  <a:gd name="connsiteY104" fmla="*/ 165142 h 1220993"/>
                  <a:gd name="connsiteX105" fmla="*/ 1063231 w 1426405"/>
                  <a:gd name="connsiteY105" fmla="*/ 150736 h 1220993"/>
                  <a:gd name="connsiteX106" fmla="*/ 1078438 w 1426405"/>
                  <a:gd name="connsiteY106" fmla="*/ 186486 h 1220993"/>
                  <a:gd name="connsiteX107" fmla="*/ 1140600 w 1426405"/>
                  <a:gd name="connsiteY107" fmla="*/ 227304 h 1220993"/>
                  <a:gd name="connsiteX108" fmla="*/ 1181419 w 1426405"/>
                  <a:gd name="connsiteY108" fmla="*/ 236375 h 1220993"/>
                  <a:gd name="connsiteX109" fmla="*/ 1237444 w 1426405"/>
                  <a:gd name="connsiteY109" fmla="*/ 239043 h 1220993"/>
                  <a:gd name="connsiteX110" fmla="*/ 1406322 w 1426405"/>
                  <a:gd name="connsiteY110" fmla="*/ 300138 h 1220993"/>
                  <a:gd name="connsiteX111" fmla="*/ 1378309 w 1426405"/>
                  <a:gd name="connsiteY111" fmla="*/ 404986 h 1220993"/>
                  <a:gd name="connsiteX112" fmla="*/ 1367637 w 1426405"/>
                  <a:gd name="connsiteY112" fmla="*/ 498629 h 1220993"/>
                  <a:gd name="connsiteX113" fmla="*/ 1366837 w 1426405"/>
                  <a:gd name="connsiteY113" fmla="*/ 505832 h 1220993"/>
                  <a:gd name="connsiteX114" fmla="*/ 1336423 w 1426405"/>
                  <a:gd name="connsiteY114" fmla="*/ 511435 h 1220993"/>
                  <a:gd name="connsiteX115" fmla="*/ 1298539 w 1426405"/>
                  <a:gd name="connsiteY115" fmla="*/ 542115 h 1220993"/>
                  <a:gd name="connsiteX116" fmla="*/ 1256386 w 1426405"/>
                  <a:gd name="connsiteY116" fmla="*/ 599208 h 1220993"/>
                  <a:gd name="connsiteX117" fmla="*/ 1202228 w 1426405"/>
                  <a:gd name="connsiteY117" fmla="*/ 686448 h 1220993"/>
                  <a:gd name="connsiteX118" fmla="*/ 1257187 w 1426405"/>
                  <a:gd name="connsiteY118" fmla="*/ 666439 h 1220993"/>
                  <a:gd name="connsiteX119" fmla="*/ 1290802 w 1426405"/>
                  <a:gd name="connsiteY119" fmla="*/ 707791 h 1220993"/>
                  <a:gd name="connsiteX120" fmla="*/ 1294270 w 1426405"/>
                  <a:gd name="connsiteY120" fmla="*/ 736604 h 1220993"/>
                  <a:gd name="connsiteX121" fmla="*/ 1294270 w 1426405"/>
                  <a:gd name="connsiteY121" fmla="*/ 736604 h 1220993"/>
                  <a:gd name="connsiteX122" fmla="*/ 1287867 w 1426405"/>
                  <a:gd name="connsiteY122" fmla="*/ 754212 h 1220993"/>
                  <a:gd name="connsiteX123" fmla="*/ 1320682 w 1426405"/>
                  <a:gd name="connsiteY123" fmla="*/ 806236 h 1220993"/>
                  <a:gd name="connsiteX124" fmla="*/ 1283599 w 1426405"/>
                  <a:gd name="connsiteY124" fmla="*/ 844120 h 1220993"/>
                  <a:gd name="connsiteX125" fmla="*/ 1296405 w 1426405"/>
                  <a:gd name="connsiteY125" fmla="*/ 887073 h 1220993"/>
                  <a:gd name="connsiteX126" fmla="*/ 1296671 w 1426405"/>
                  <a:gd name="connsiteY126" fmla="*/ 938564 h 1220993"/>
                  <a:gd name="connsiteX127" fmla="*/ 1367371 w 1426405"/>
                  <a:gd name="connsiteY127" fmla="*/ 978582 h 1220993"/>
                  <a:gd name="connsiteX128" fmla="*/ 1396450 w 1426405"/>
                  <a:gd name="connsiteY128" fmla="*/ 1003660 h 1220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1426405" h="1220993">
                    <a:moveTo>
                      <a:pt x="1396450" y="1003660"/>
                    </a:moveTo>
                    <a:cubicBezTo>
                      <a:pt x="1386846" y="1009263"/>
                      <a:pt x="1377508" y="1015132"/>
                      <a:pt x="1367904" y="1020735"/>
                    </a:cubicBezTo>
                    <a:cubicBezTo>
                      <a:pt x="1367904" y="1020735"/>
                      <a:pt x="1320149" y="986586"/>
                      <a:pt x="1333755" y="1042345"/>
                    </a:cubicBezTo>
                    <a:cubicBezTo>
                      <a:pt x="1313746" y="1055150"/>
                      <a:pt x="1295071" y="1070091"/>
                      <a:pt x="1276129" y="1084497"/>
                    </a:cubicBezTo>
                    <a:cubicBezTo>
                      <a:pt x="1255586" y="1100504"/>
                      <a:pt x="1232375" y="1117846"/>
                      <a:pt x="1205963" y="1121314"/>
                    </a:cubicBezTo>
                    <a:cubicBezTo>
                      <a:pt x="1180618" y="1124515"/>
                      <a:pt x="1157408" y="1111976"/>
                      <a:pt x="1134997" y="1101572"/>
                    </a:cubicBezTo>
                    <a:cubicBezTo>
                      <a:pt x="1084841" y="1078361"/>
                      <a:pt x="1025614" y="1059953"/>
                      <a:pt x="969855" y="1069023"/>
                    </a:cubicBezTo>
                    <a:cubicBezTo>
                      <a:pt x="919698" y="1077294"/>
                      <a:pt x="865540" y="1113577"/>
                      <a:pt x="875678" y="1170403"/>
                    </a:cubicBezTo>
                    <a:cubicBezTo>
                      <a:pt x="877813" y="1182409"/>
                      <a:pt x="881815" y="1194147"/>
                      <a:pt x="884749" y="1206153"/>
                    </a:cubicBezTo>
                    <a:cubicBezTo>
                      <a:pt x="877279" y="1206686"/>
                      <a:pt x="867942" y="1208020"/>
                      <a:pt x="857003" y="1211489"/>
                    </a:cubicBezTo>
                    <a:cubicBezTo>
                      <a:pt x="823388" y="1222160"/>
                      <a:pt x="786838" y="1228030"/>
                      <a:pt x="731879" y="1205886"/>
                    </a:cubicBezTo>
                    <a:cubicBezTo>
                      <a:pt x="676921" y="1183743"/>
                      <a:pt x="641171" y="1153062"/>
                      <a:pt x="614759" y="1162133"/>
                    </a:cubicBezTo>
                    <a:cubicBezTo>
                      <a:pt x="588347" y="1171470"/>
                      <a:pt x="554731" y="1176539"/>
                      <a:pt x="534188" y="1169869"/>
                    </a:cubicBezTo>
                    <a:cubicBezTo>
                      <a:pt x="513379" y="1163467"/>
                      <a:pt x="453618" y="1142657"/>
                      <a:pt x="420003" y="1139989"/>
                    </a:cubicBezTo>
                    <a:cubicBezTo>
                      <a:pt x="391190" y="1137588"/>
                      <a:pt x="367445" y="1121581"/>
                      <a:pt x="346903" y="1073559"/>
                    </a:cubicBezTo>
                    <a:cubicBezTo>
                      <a:pt x="347169" y="1073292"/>
                      <a:pt x="347436" y="1073025"/>
                      <a:pt x="347703" y="1072759"/>
                    </a:cubicBezTo>
                    <a:cubicBezTo>
                      <a:pt x="352505" y="1067156"/>
                      <a:pt x="356240" y="1060486"/>
                      <a:pt x="359709" y="1054083"/>
                    </a:cubicBezTo>
                    <a:cubicBezTo>
                      <a:pt x="363977" y="1046346"/>
                      <a:pt x="371180" y="1036475"/>
                      <a:pt x="373315" y="1027938"/>
                    </a:cubicBezTo>
                    <a:cubicBezTo>
                      <a:pt x="374382" y="1023936"/>
                      <a:pt x="375716" y="1019667"/>
                      <a:pt x="376783" y="1015666"/>
                    </a:cubicBezTo>
                    <a:cubicBezTo>
                      <a:pt x="379451" y="1006861"/>
                      <a:pt x="385054" y="998858"/>
                      <a:pt x="386921" y="990321"/>
                    </a:cubicBezTo>
                    <a:cubicBezTo>
                      <a:pt x="388255" y="983117"/>
                      <a:pt x="387188" y="975114"/>
                      <a:pt x="387988" y="968177"/>
                    </a:cubicBezTo>
                    <a:cubicBezTo>
                      <a:pt x="388789" y="962308"/>
                      <a:pt x="389055" y="956172"/>
                      <a:pt x="389856" y="950302"/>
                    </a:cubicBezTo>
                    <a:cubicBezTo>
                      <a:pt x="390923" y="942565"/>
                      <a:pt x="390923" y="936429"/>
                      <a:pt x="394658" y="929493"/>
                    </a:cubicBezTo>
                    <a:cubicBezTo>
                      <a:pt x="397859" y="924157"/>
                      <a:pt x="400260" y="918288"/>
                      <a:pt x="403195" y="912952"/>
                    </a:cubicBezTo>
                    <a:cubicBezTo>
                      <a:pt x="411999" y="896411"/>
                      <a:pt x="411199" y="878803"/>
                      <a:pt x="411199" y="860394"/>
                    </a:cubicBezTo>
                    <a:cubicBezTo>
                      <a:pt x="411199" y="840118"/>
                      <a:pt x="407731" y="819042"/>
                      <a:pt x="409865" y="798766"/>
                    </a:cubicBezTo>
                    <a:cubicBezTo>
                      <a:pt x="415201" y="797966"/>
                      <a:pt x="419736" y="797966"/>
                      <a:pt x="423471" y="801434"/>
                    </a:cubicBezTo>
                    <a:cubicBezTo>
                      <a:pt x="426673" y="804636"/>
                      <a:pt x="428540" y="808637"/>
                      <a:pt x="432275" y="811305"/>
                    </a:cubicBezTo>
                    <a:cubicBezTo>
                      <a:pt x="435210" y="801167"/>
                      <a:pt x="424005" y="786761"/>
                      <a:pt x="418402" y="779291"/>
                    </a:cubicBezTo>
                    <a:cubicBezTo>
                      <a:pt x="411732" y="769953"/>
                      <a:pt x="405863" y="759282"/>
                      <a:pt x="401328" y="748877"/>
                    </a:cubicBezTo>
                    <a:cubicBezTo>
                      <a:pt x="396525" y="737938"/>
                      <a:pt x="394925" y="724332"/>
                      <a:pt x="394124" y="712593"/>
                    </a:cubicBezTo>
                    <a:cubicBezTo>
                      <a:pt x="393858" y="707258"/>
                      <a:pt x="391990" y="702189"/>
                      <a:pt x="392524" y="696586"/>
                    </a:cubicBezTo>
                    <a:cubicBezTo>
                      <a:pt x="393057" y="690183"/>
                      <a:pt x="396259" y="685381"/>
                      <a:pt x="395191" y="678711"/>
                    </a:cubicBezTo>
                    <a:cubicBezTo>
                      <a:pt x="384787" y="675510"/>
                      <a:pt x="374916" y="673909"/>
                      <a:pt x="363710" y="673909"/>
                    </a:cubicBezTo>
                    <a:cubicBezTo>
                      <a:pt x="354640" y="674176"/>
                      <a:pt x="346369" y="674443"/>
                      <a:pt x="338365" y="669107"/>
                    </a:cubicBezTo>
                    <a:cubicBezTo>
                      <a:pt x="330362" y="663771"/>
                      <a:pt x="323959" y="652833"/>
                      <a:pt x="318623" y="644562"/>
                    </a:cubicBezTo>
                    <a:cubicBezTo>
                      <a:pt x="314354" y="637626"/>
                      <a:pt x="310619" y="626154"/>
                      <a:pt x="302616" y="622419"/>
                    </a:cubicBezTo>
                    <a:cubicBezTo>
                      <a:pt x="297013" y="613882"/>
                      <a:pt x="296213" y="605077"/>
                      <a:pt x="296480" y="594939"/>
                    </a:cubicBezTo>
                    <a:cubicBezTo>
                      <a:pt x="296480" y="591471"/>
                      <a:pt x="296213" y="587736"/>
                      <a:pt x="296213" y="584268"/>
                    </a:cubicBezTo>
                    <a:cubicBezTo>
                      <a:pt x="296213" y="580533"/>
                      <a:pt x="296213" y="576798"/>
                      <a:pt x="297013" y="573063"/>
                    </a:cubicBezTo>
                    <a:cubicBezTo>
                      <a:pt x="297280" y="570662"/>
                      <a:pt x="297280" y="567460"/>
                      <a:pt x="298614" y="565326"/>
                    </a:cubicBezTo>
                    <a:cubicBezTo>
                      <a:pt x="299948" y="563458"/>
                      <a:pt x="302616" y="562925"/>
                      <a:pt x="304750" y="562658"/>
                    </a:cubicBezTo>
                    <a:cubicBezTo>
                      <a:pt x="308485" y="561858"/>
                      <a:pt x="312487" y="561057"/>
                      <a:pt x="315955" y="559457"/>
                    </a:cubicBezTo>
                    <a:cubicBezTo>
                      <a:pt x="318623" y="558389"/>
                      <a:pt x="322358" y="556255"/>
                      <a:pt x="323692" y="553320"/>
                    </a:cubicBezTo>
                    <a:cubicBezTo>
                      <a:pt x="324492" y="550919"/>
                      <a:pt x="323692" y="547718"/>
                      <a:pt x="321825" y="546117"/>
                    </a:cubicBezTo>
                    <a:cubicBezTo>
                      <a:pt x="319690" y="544516"/>
                      <a:pt x="316222" y="545317"/>
                      <a:pt x="313554" y="545317"/>
                    </a:cubicBezTo>
                    <a:cubicBezTo>
                      <a:pt x="307951" y="545317"/>
                      <a:pt x="302082" y="545050"/>
                      <a:pt x="296480" y="546917"/>
                    </a:cubicBezTo>
                    <a:cubicBezTo>
                      <a:pt x="290877" y="548518"/>
                      <a:pt x="285274" y="549585"/>
                      <a:pt x="279672" y="549052"/>
                    </a:cubicBezTo>
                    <a:cubicBezTo>
                      <a:pt x="273536" y="548251"/>
                      <a:pt x="268734" y="543716"/>
                      <a:pt x="265265" y="538914"/>
                    </a:cubicBezTo>
                    <a:cubicBezTo>
                      <a:pt x="261530" y="533845"/>
                      <a:pt x="261530" y="527709"/>
                      <a:pt x="260196" y="522106"/>
                    </a:cubicBezTo>
                    <a:cubicBezTo>
                      <a:pt x="259129" y="517304"/>
                      <a:pt x="253260" y="511968"/>
                      <a:pt x="248724" y="510901"/>
                    </a:cubicBezTo>
                    <a:cubicBezTo>
                      <a:pt x="244989" y="510101"/>
                      <a:pt x="241788" y="510634"/>
                      <a:pt x="238320" y="508767"/>
                    </a:cubicBezTo>
                    <a:cubicBezTo>
                      <a:pt x="234051" y="506366"/>
                      <a:pt x="230316" y="502630"/>
                      <a:pt x="226581" y="499696"/>
                    </a:cubicBezTo>
                    <a:cubicBezTo>
                      <a:pt x="222579" y="496494"/>
                      <a:pt x="217510" y="494893"/>
                      <a:pt x="212441" y="495160"/>
                    </a:cubicBezTo>
                    <a:cubicBezTo>
                      <a:pt x="207105" y="495427"/>
                      <a:pt x="203370" y="498362"/>
                      <a:pt x="199102" y="501030"/>
                    </a:cubicBezTo>
                    <a:cubicBezTo>
                      <a:pt x="197234" y="502097"/>
                      <a:pt x="195100" y="503164"/>
                      <a:pt x="193766" y="504765"/>
                    </a:cubicBezTo>
                    <a:cubicBezTo>
                      <a:pt x="192432" y="506366"/>
                      <a:pt x="191898" y="508500"/>
                      <a:pt x="191098" y="510367"/>
                    </a:cubicBezTo>
                    <a:cubicBezTo>
                      <a:pt x="188430" y="515970"/>
                      <a:pt x="181227" y="511701"/>
                      <a:pt x="177492" y="509567"/>
                    </a:cubicBezTo>
                    <a:cubicBezTo>
                      <a:pt x="172690" y="507166"/>
                      <a:pt x="170822" y="503431"/>
                      <a:pt x="167354" y="499162"/>
                    </a:cubicBezTo>
                    <a:cubicBezTo>
                      <a:pt x="163619" y="494627"/>
                      <a:pt x="159350" y="490091"/>
                      <a:pt x="155081" y="486090"/>
                    </a:cubicBezTo>
                    <a:cubicBezTo>
                      <a:pt x="146277" y="478086"/>
                      <a:pt x="136139" y="471950"/>
                      <a:pt x="124668" y="469015"/>
                    </a:cubicBezTo>
                    <a:cubicBezTo>
                      <a:pt x="108393" y="464480"/>
                      <a:pt x="91319" y="464213"/>
                      <a:pt x="74511" y="465013"/>
                    </a:cubicBezTo>
                    <a:cubicBezTo>
                      <a:pt x="60638" y="465547"/>
                      <a:pt x="28090" y="469015"/>
                      <a:pt x="22221" y="451674"/>
                    </a:cubicBezTo>
                    <a:cubicBezTo>
                      <a:pt x="17152" y="435933"/>
                      <a:pt x="58504" y="413523"/>
                      <a:pt x="38495" y="399650"/>
                    </a:cubicBezTo>
                    <a:cubicBezTo>
                      <a:pt x="29424" y="393247"/>
                      <a:pt x="15818" y="403385"/>
                      <a:pt x="5946" y="398049"/>
                    </a:cubicBezTo>
                    <a:cubicBezTo>
                      <a:pt x="-4458" y="392447"/>
                      <a:pt x="877" y="381241"/>
                      <a:pt x="6213" y="374305"/>
                    </a:cubicBezTo>
                    <a:cubicBezTo>
                      <a:pt x="14217" y="370303"/>
                      <a:pt x="22487" y="366301"/>
                      <a:pt x="30224" y="361499"/>
                    </a:cubicBezTo>
                    <a:cubicBezTo>
                      <a:pt x="36094" y="357764"/>
                      <a:pt x="40629" y="352695"/>
                      <a:pt x="47566" y="351361"/>
                    </a:cubicBezTo>
                    <a:cubicBezTo>
                      <a:pt x="67041" y="347893"/>
                      <a:pt x="88651" y="356964"/>
                      <a:pt x="107860" y="359365"/>
                    </a:cubicBezTo>
                    <a:cubicBezTo>
                      <a:pt x="139074" y="362833"/>
                      <a:pt x="151080" y="332686"/>
                      <a:pt x="178559" y="325482"/>
                    </a:cubicBezTo>
                    <a:cubicBezTo>
                      <a:pt x="209773" y="317479"/>
                      <a:pt x="215643" y="355363"/>
                      <a:pt x="234585" y="369770"/>
                    </a:cubicBezTo>
                    <a:cubicBezTo>
                      <a:pt x="239920" y="373772"/>
                      <a:pt x="247924" y="376172"/>
                      <a:pt x="254594" y="375372"/>
                    </a:cubicBezTo>
                    <a:cubicBezTo>
                      <a:pt x="256995" y="375105"/>
                      <a:pt x="259396" y="373504"/>
                      <a:pt x="261797" y="372704"/>
                    </a:cubicBezTo>
                    <a:cubicBezTo>
                      <a:pt x="265799" y="371370"/>
                      <a:pt x="270067" y="370570"/>
                      <a:pt x="274069" y="368969"/>
                    </a:cubicBezTo>
                    <a:cubicBezTo>
                      <a:pt x="277004" y="364967"/>
                      <a:pt x="281006" y="359898"/>
                      <a:pt x="286608" y="359898"/>
                    </a:cubicBezTo>
                    <a:cubicBezTo>
                      <a:pt x="291677" y="359898"/>
                      <a:pt x="294612" y="365234"/>
                      <a:pt x="297280" y="368702"/>
                    </a:cubicBezTo>
                    <a:cubicBezTo>
                      <a:pt x="300748" y="373504"/>
                      <a:pt x="305550" y="378040"/>
                      <a:pt x="311687" y="378574"/>
                    </a:cubicBezTo>
                    <a:cubicBezTo>
                      <a:pt x="318890" y="379107"/>
                      <a:pt x="322358" y="373238"/>
                      <a:pt x="323692" y="366835"/>
                    </a:cubicBezTo>
                    <a:cubicBezTo>
                      <a:pt x="325026" y="361232"/>
                      <a:pt x="325026" y="355630"/>
                      <a:pt x="330629" y="352962"/>
                    </a:cubicBezTo>
                    <a:cubicBezTo>
                      <a:pt x="334897" y="351094"/>
                      <a:pt x="340233" y="350027"/>
                      <a:pt x="344768" y="350561"/>
                    </a:cubicBezTo>
                    <a:cubicBezTo>
                      <a:pt x="349037" y="351094"/>
                      <a:pt x="352772" y="352428"/>
                      <a:pt x="357041" y="351361"/>
                    </a:cubicBezTo>
                    <a:cubicBezTo>
                      <a:pt x="360509" y="350561"/>
                      <a:pt x="363710" y="350827"/>
                      <a:pt x="367445" y="350561"/>
                    </a:cubicBezTo>
                    <a:cubicBezTo>
                      <a:pt x="380518" y="349227"/>
                      <a:pt x="375716" y="328417"/>
                      <a:pt x="371447" y="320947"/>
                    </a:cubicBezTo>
                    <a:cubicBezTo>
                      <a:pt x="369046" y="316945"/>
                      <a:pt x="366912" y="313210"/>
                      <a:pt x="365044" y="309208"/>
                    </a:cubicBezTo>
                    <a:cubicBezTo>
                      <a:pt x="354906" y="286798"/>
                      <a:pt x="344235" y="263854"/>
                      <a:pt x="335698" y="240911"/>
                    </a:cubicBezTo>
                    <a:cubicBezTo>
                      <a:pt x="330095" y="225437"/>
                      <a:pt x="328227" y="189687"/>
                      <a:pt x="355173" y="203560"/>
                    </a:cubicBezTo>
                    <a:cubicBezTo>
                      <a:pt x="382119" y="217433"/>
                      <a:pt x="390656" y="259852"/>
                      <a:pt x="420803" y="267323"/>
                    </a:cubicBezTo>
                    <a:cubicBezTo>
                      <a:pt x="434143" y="270524"/>
                      <a:pt x="448816" y="264922"/>
                      <a:pt x="462155" y="262520"/>
                    </a:cubicBezTo>
                    <a:cubicBezTo>
                      <a:pt x="478963" y="259319"/>
                      <a:pt x="495771" y="259052"/>
                      <a:pt x="512845" y="259586"/>
                    </a:cubicBezTo>
                    <a:cubicBezTo>
                      <a:pt x="539258" y="260386"/>
                      <a:pt x="561935" y="258519"/>
                      <a:pt x="565136" y="227838"/>
                    </a:cubicBezTo>
                    <a:cubicBezTo>
                      <a:pt x="565936" y="219567"/>
                      <a:pt x="564602" y="209163"/>
                      <a:pt x="568871" y="201693"/>
                    </a:cubicBezTo>
                    <a:cubicBezTo>
                      <a:pt x="573406" y="193689"/>
                      <a:pt x="584078" y="190754"/>
                      <a:pt x="592349" y="188086"/>
                    </a:cubicBezTo>
                    <a:cubicBezTo>
                      <a:pt x="620895" y="178482"/>
                      <a:pt x="651042" y="173146"/>
                      <a:pt x="679055" y="162208"/>
                    </a:cubicBezTo>
                    <a:cubicBezTo>
                      <a:pt x="705734" y="151803"/>
                      <a:pt x="716139" y="132594"/>
                      <a:pt x="712137" y="104315"/>
                    </a:cubicBezTo>
                    <a:cubicBezTo>
                      <a:pt x="708669" y="78703"/>
                      <a:pt x="696129" y="47755"/>
                      <a:pt x="719073" y="27479"/>
                    </a:cubicBezTo>
                    <a:cubicBezTo>
                      <a:pt x="738015" y="10939"/>
                      <a:pt x="763894" y="10138"/>
                      <a:pt x="786838" y="3202"/>
                    </a:cubicBezTo>
                    <a:cubicBezTo>
                      <a:pt x="789506" y="2401"/>
                      <a:pt x="791907" y="1334"/>
                      <a:pt x="794308" y="0"/>
                    </a:cubicBezTo>
                    <a:cubicBezTo>
                      <a:pt x="800977" y="4002"/>
                      <a:pt x="806847" y="8804"/>
                      <a:pt x="810315" y="14940"/>
                    </a:cubicBezTo>
                    <a:cubicBezTo>
                      <a:pt x="824722" y="40018"/>
                      <a:pt x="823921" y="52024"/>
                      <a:pt x="845264" y="53625"/>
                    </a:cubicBezTo>
                    <a:cubicBezTo>
                      <a:pt x="866608" y="54959"/>
                      <a:pt x="895954" y="50690"/>
                      <a:pt x="896755" y="65097"/>
                    </a:cubicBezTo>
                    <a:cubicBezTo>
                      <a:pt x="897555" y="79237"/>
                      <a:pt x="908760" y="88574"/>
                      <a:pt x="917564" y="93643"/>
                    </a:cubicBezTo>
                    <a:cubicBezTo>
                      <a:pt x="926635" y="98445"/>
                      <a:pt x="944510" y="87240"/>
                      <a:pt x="945310" y="97111"/>
                    </a:cubicBezTo>
                    <a:cubicBezTo>
                      <a:pt x="946111" y="106983"/>
                      <a:pt x="955982" y="121389"/>
                      <a:pt x="964519" y="120589"/>
                    </a:cubicBezTo>
                    <a:cubicBezTo>
                      <a:pt x="973056" y="119788"/>
                      <a:pt x="998135" y="106983"/>
                      <a:pt x="1000269" y="131260"/>
                    </a:cubicBezTo>
                    <a:cubicBezTo>
                      <a:pt x="1002403" y="155538"/>
                      <a:pt x="993065" y="175281"/>
                      <a:pt x="1015476" y="165142"/>
                    </a:cubicBezTo>
                    <a:cubicBezTo>
                      <a:pt x="1037619" y="154738"/>
                      <a:pt x="1058162" y="137663"/>
                      <a:pt x="1063231" y="150736"/>
                    </a:cubicBezTo>
                    <a:cubicBezTo>
                      <a:pt x="1068300" y="163542"/>
                      <a:pt x="1057628" y="179282"/>
                      <a:pt x="1078438" y="186486"/>
                    </a:cubicBezTo>
                    <a:cubicBezTo>
                      <a:pt x="1099248" y="193689"/>
                      <a:pt x="1121925" y="228638"/>
                      <a:pt x="1140600" y="227304"/>
                    </a:cubicBezTo>
                    <a:cubicBezTo>
                      <a:pt x="1147803" y="226771"/>
                      <a:pt x="1164077" y="231840"/>
                      <a:pt x="1181419" y="236375"/>
                    </a:cubicBezTo>
                    <a:cubicBezTo>
                      <a:pt x="1204362" y="242511"/>
                      <a:pt x="1228907" y="247580"/>
                      <a:pt x="1237444" y="239043"/>
                    </a:cubicBezTo>
                    <a:cubicBezTo>
                      <a:pt x="1255586" y="275860"/>
                      <a:pt x="1352964" y="287332"/>
                      <a:pt x="1406322" y="300138"/>
                    </a:cubicBezTo>
                    <a:cubicBezTo>
                      <a:pt x="1459946" y="312944"/>
                      <a:pt x="1390581" y="383109"/>
                      <a:pt x="1378309" y="404986"/>
                    </a:cubicBezTo>
                    <a:cubicBezTo>
                      <a:pt x="1366303" y="427129"/>
                      <a:pt x="1367637" y="475685"/>
                      <a:pt x="1367637" y="498629"/>
                    </a:cubicBezTo>
                    <a:cubicBezTo>
                      <a:pt x="1367637" y="501830"/>
                      <a:pt x="1367371" y="504231"/>
                      <a:pt x="1366837" y="505832"/>
                    </a:cubicBezTo>
                    <a:cubicBezTo>
                      <a:pt x="1363369" y="518104"/>
                      <a:pt x="1348695" y="508233"/>
                      <a:pt x="1336423" y="511435"/>
                    </a:cubicBezTo>
                    <a:cubicBezTo>
                      <a:pt x="1322016" y="514903"/>
                      <a:pt x="1298539" y="522906"/>
                      <a:pt x="1298539" y="542115"/>
                    </a:cubicBezTo>
                    <a:cubicBezTo>
                      <a:pt x="1298539" y="561324"/>
                      <a:pt x="1277196" y="565860"/>
                      <a:pt x="1256386" y="599208"/>
                    </a:cubicBezTo>
                    <a:cubicBezTo>
                      <a:pt x="1235577" y="632824"/>
                      <a:pt x="1209165" y="657902"/>
                      <a:pt x="1202228" y="686448"/>
                    </a:cubicBezTo>
                    <a:cubicBezTo>
                      <a:pt x="1195025" y="714994"/>
                      <a:pt x="1237978" y="674976"/>
                      <a:pt x="1257187" y="666439"/>
                    </a:cubicBezTo>
                    <a:cubicBezTo>
                      <a:pt x="1276395" y="657902"/>
                      <a:pt x="1278530" y="682179"/>
                      <a:pt x="1290802" y="707791"/>
                    </a:cubicBezTo>
                    <a:cubicBezTo>
                      <a:pt x="1298539" y="724332"/>
                      <a:pt x="1297472" y="729134"/>
                      <a:pt x="1294270" y="736604"/>
                    </a:cubicBezTo>
                    <a:lnTo>
                      <a:pt x="1294270" y="736604"/>
                    </a:lnTo>
                    <a:cubicBezTo>
                      <a:pt x="1292670" y="740873"/>
                      <a:pt x="1290002" y="745942"/>
                      <a:pt x="1287867" y="754212"/>
                    </a:cubicBezTo>
                    <a:cubicBezTo>
                      <a:pt x="1282265" y="777690"/>
                      <a:pt x="1304942" y="782759"/>
                      <a:pt x="1320682" y="806236"/>
                    </a:cubicBezTo>
                    <a:cubicBezTo>
                      <a:pt x="1336423" y="829714"/>
                      <a:pt x="1299873" y="831315"/>
                      <a:pt x="1283599" y="844120"/>
                    </a:cubicBezTo>
                    <a:cubicBezTo>
                      <a:pt x="1267325" y="856926"/>
                      <a:pt x="1284399" y="869732"/>
                      <a:pt x="1296405" y="887073"/>
                    </a:cubicBezTo>
                    <a:cubicBezTo>
                      <a:pt x="1308410" y="904148"/>
                      <a:pt x="1300140" y="922823"/>
                      <a:pt x="1296671" y="938564"/>
                    </a:cubicBezTo>
                    <a:cubicBezTo>
                      <a:pt x="1292936" y="954304"/>
                      <a:pt x="1328686" y="969244"/>
                      <a:pt x="1367371" y="978582"/>
                    </a:cubicBezTo>
                    <a:cubicBezTo>
                      <a:pt x="1383378" y="983384"/>
                      <a:pt x="1391915" y="993255"/>
                      <a:pt x="1396450" y="100366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08388E2D-DC5D-5D6F-0719-1F498ED651D3}"/>
                  </a:ext>
                </a:extLst>
              </p:cNvPr>
              <p:cNvSpPr/>
              <p:nvPr/>
            </p:nvSpPr>
            <p:spPr>
              <a:xfrm>
                <a:off x="4941675" y="5076482"/>
                <a:ext cx="113383" cy="210292"/>
              </a:xfrm>
              <a:custGeom>
                <a:avLst/>
                <a:gdLst>
                  <a:gd name="connsiteX0" fmla="*/ 6610 w 113383"/>
                  <a:gd name="connsiteY0" fmla="*/ 130841 h 210292"/>
                  <a:gd name="connsiteX1" fmla="*/ 4209 w 113383"/>
                  <a:gd name="connsiteY1" fmla="*/ 79618 h 210292"/>
                  <a:gd name="connsiteX2" fmla="*/ 35157 w 113383"/>
                  <a:gd name="connsiteY2" fmla="*/ 46536 h 210292"/>
                  <a:gd name="connsiteX3" fmla="*/ 75709 w 113383"/>
                  <a:gd name="connsiteY3" fmla="*/ 29995 h 210292"/>
                  <a:gd name="connsiteX4" fmla="*/ 94384 w 113383"/>
                  <a:gd name="connsiteY4" fmla="*/ 1182 h 210292"/>
                  <a:gd name="connsiteX5" fmla="*/ 103455 w 113383"/>
                  <a:gd name="connsiteY5" fmla="*/ 24393 h 210292"/>
                  <a:gd name="connsiteX6" fmla="*/ 104789 w 113383"/>
                  <a:gd name="connsiteY6" fmla="*/ 59075 h 210292"/>
                  <a:gd name="connsiteX7" fmla="*/ 110925 w 113383"/>
                  <a:gd name="connsiteY7" fmla="*/ 89222 h 210292"/>
                  <a:gd name="connsiteX8" fmla="*/ 111458 w 113383"/>
                  <a:gd name="connsiteY8" fmla="*/ 113500 h 210292"/>
                  <a:gd name="connsiteX9" fmla="*/ 94917 w 113383"/>
                  <a:gd name="connsiteY9" fmla="*/ 136177 h 210292"/>
                  <a:gd name="connsiteX10" fmla="*/ 82378 w 113383"/>
                  <a:gd name="connsiteY10" fmla="*/ 164723 h 210292"/>
                  <a:gd name="connsiteX11" fmla="*/ 69572 w 113383"/>
                  <a:gd name="connsiteY11" fmla="*/ 208477 h 210292"/>
                  <a:gd name="connsiteX12" fmla="*/ 22351 w 113383"/>
                  <a:gd name="connsiteY12" fmla="*/ 180464 h 210292"/>
                  <a:gd name="connsiteX13" fmla="*/ 19149 w 113383"/>
                  <a:gd name="connsiteY13" fmla="*/ 165257 h 210292"/>
                  <a:gd name="connsiteX14" fmla="*/ 18616 w 113383"/>
                  <a:gd name="connsiteY14" fmla="*/ 150583 h 210292"/>
                  <a:gd name="connsiteX15" fmla="*/ 6610 w 113383"/>
                  <a:gd name="connsiteY15" fmla="*/ 130841 h 210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3383" h="210292">
                    <a:moveTo>
                      <a:pt x="6610" y="130841"/>
                    </a:moveTo>
                    <a:cubicBezTo>
                      <a:pt x="-3528" y="116701"/>
                      <a:pt x="-59" y="95092"/>
                      <a:pt x="4209" y="79618"/>
                    </a:cubicBezTo>
                    <a:cubicBezTo>
                      <a:pt x="9011" y="62543"/>
                      <a:pt x="18082" y="51605"/>
                      <a:pt x="35157" y="46536"/>
                    </a:cubicBezTo>
                    <a:cubicBezTo>
                      <a:pt x="47963" y="42801"/>
                      <a:pt x="69306" y="44135"/>
                      <a:pt x="75709" y="29995"/>
                    </a:cubicBezTo>
                    <a:cubicBezTo>
                      <a:pt x="78376" y="23859"/>
                      <a:pt x="81845" y="-6288"/>
                      <a:pt x="94384" y="1182"/>
                    </a:cubicBezTo>
                    <a:cubicBezTo>
                      <a:pt x="101320" y="5451"/>
                      <a:pt x="102654" y="17189"/>
                      <a:pt x="103455" y="24393"/>
                    </a:cubicBezTo>
                    <a:cubicBezTo>
                      <a:pt x="104522" y="35864"/>
                      <a:pt x="103988" y="47603"/>
                      <a:pt x="104789" y="59075"/>
                    </a:cubicBezTo>
                    <a:cubicBezTo>
                      <a:pt x="105589" y="69480"/>
                      <a:pt x="108257" y="79351"/>
                      <a:pt x="110925" y="89222"/>
                    </a:cubicBezTo>
                    <a:cubicBezTo>
                      <a:pt x="113059" y="97226"/>
                      <a:pt x="114927" y="105496"/>
                      <a:pt x="111458" y="113500"/>
                    </a:cubicBezTo>
                    <a:cubicBezTo>
                      <a:pt x="107990" y="122304"/>
                      <a:pt x="100520" y="128974"/>
                      <a:pt x="94917" y="136177"/>
                    </a:cubicBezTo>
                    <a:cubicBezTo>
                      <a:pt x="88515" y="144714"/>
                      <a:pt x="83979" y="154052"/>
                      <a:pt x="82378" y="164723"/>
                    </a:cubicBezTo>
                    <a:cubicBezTo>
                      <a:pt x="80244" y="178330"/>
                      <a:pt x="86380" y="202341"/>
                      <a:pt x="69572" y="208477"/>
                    </a:cubicBezTo>
                    <a:cubicBezTo>
                      <a:pt x="49297" y="215947"/>
                      <a:pt x="28220" y="199139"/>
                      <a:pt x="22351" y="180464"/>
                    </a:cubicBezTo>
                    <a:cubicBezTo>
                      <a:pt x="20750" y="175395"/>
                      <a:pt x="19683" y="170326"/>
                      <a:pt x="19149" y="165257"/>
                    </a:cubicBezTo>
                    <a:cubicBezTo>
                      <a:pt x="18616" y="160455"/>
                      <a:pt x="19416" y="155386"/>
                      <a:pt x="18616" y="150583"/>
                    </a:cubicBezTo>
                    <a:cubicBezTo>
                      <a:pt x="17549" y="143114"/>
                      <a:pt x="10612" y="136444"/>
                      <a:pt x="6610" y="13084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7B62B7B1-EC68-DAE6-E6C3-086D040CB3D0}"/>
                  </a:ext>
                </a:extLst>
              </p:cNvPr>
              <p:cNvSpPr/>
              <p:nvPr/>
            </p:nvSpPr>
            <p:spPr>
              <a:xfrm>
                <a:off x="3738157" y="4201132"/>
                <a:ext cx="36417" cy="25508"/>
              </a:xfrm>
              <a:custGeom>
                <a:avLst/>
                <a:gdLst>
                  <a:gd name="connsiteX0" fmla="*/ 13580 w 36417"/>
                  <a:gd name="connsiteY0" fmla="*/ 130 h 25508"/>
                  <a:gd name="connsiteX1" fmla="*/ 33055 w 36417"/>
                  <a:gd name="connsiteY1" fmla="*/ 7600 h 25508"/>
                  <a:gd name="connsiteX2" fmla="*/ 15714 w 36417"/>
                  <a:gd name="connsiteY2" fmla="*/ 25475 h 25508"/>
                  <a:gd name="connsiteX3" fmla="*/ 507 w 36417"/>
                  <a:gd name="connsiteY3" fmla="*/ 9201 h 25508"/>
                  <a:gd name="connsiteX4" fmla="*/ 13580 w 36417"/>
                  <a:gd name="connsiteY4" fmla="*/ 130 h 2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417" h="25508">
                    <a:moveTo>
                      <a:pt x="13580" y="130"/>
                    </a:moveTo>
                    <a:cubicBezTo>
                      <a:pt x="20249" y="-670"/>
                      <a:pt x="28520" y="2265"/>
                      <a:pt x="33055" y="7600"/>
                    </a:cubicBezTo>
                    <a:cubicBezTo>
                      <a:pt x="43994" y="20139"/>
                      <a:pt x="25585" y="26009"/>
                      <a:pt x="15714" y="25475"/>
                    </a:cubicBezTo>
                    <a:cubicBezTo>
                      <a:pt x="6110" y="24942"/>
                      <a:pt x="-2161" y="20139"/>
                      <a:pt x="507" y="9201"/>
                    </a:cubicBezTo>
                    <a:cubicBezTo>
                      <a:pt x="2375" y="1998"/>
                      <a:pt x="7444" y="664"/>
                      <a:pt x="13580" y="1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07462627-DC35-46BA-F2AD-64EC7C7C46B7}"/>
                  </a:ext>
                </a:extLst>
              </p:cNvPr>
              <p:cNvSpPr/>
              <p:nvPr/>
            </p:nvSpPr>
            <p:spPr>
              <a:xfrm>
                <a:off x="3696990" y="4163032"/>
                <a:ext cx="28985" cy="28890"/>
              </a:xfrm>
              <a:custGeom>
                <a:avLst/>
                <a:gdLst>
                  <a:gd name="connsiteX0" fmla="*/ 4324 w 28985"/>
                  <a:gd name="connsiteY0" fmla="*/ 16620 h 28890"/>
                  <a:gd name="connsiteX1" fmla="*/ 13661 w 28985"/>
                  <a:gd name="connsiteY1" fmla="*/ 3014 h 28890"/>
                  <a:gd name="connsiteX2" fmla="*/ 28602 w 28985"/>
                  <a:gd name="connsiteY2" fmla="*/ 11284 h 28890"/>
                  <a:gd name="connsiteX3" fmla="*/ 21665 w 28985"/>
                  <a:gd name="connsiteY3" fmla="*/ 19288 h 28890"/>
                  <a:gd name="connsiteX4" fmla="*/ 4591 w 28985"/>
                  <a:gd name="connsiteY4" fmla="*/ 28626 h 28890"/>
                  <a:gd name="connsiteX5" fmla="*/ 4324 w 28985"/>
                  <a:gd name="connsiteY5" fmla="*/ 16620 h 2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985" h="28890">
                    <a:moveTo>
                      <a:pt x="4324" y="16620"/>
                    </a:moveTo>
                    <a:cubicBezTo>
                      <a:pt x="8859" y="12885"/>
                      <a:pt x="9126" y="6749"/>
                      <a:pt x="13661" y="3014"/>
                    </a:cubicBezTo>
                    <a:cubicBezTo>
                      <a:pt x="21665" y="-3122"/>
                      <a:pt x="31003" y="346"/>
                      <a:pt x="28602" y="11284"/>
                    </a:cubicBezTo>
                    <a:cubicBezTo>
                      <a:pt x="27801" y="15286"/>
                      <a:pt x="24867" y="17154"/>
                      <a:pt x="21665" y="19288"/>
                    </a:cubicBezTo>
                    <a:cubicBezTo>
                      <a:pt x="17397" y="21956"/>
                      <a:pt x="9660" y="30493"/>
                      <a:pt x="4591" y="28626"/>
                    </a:cubicBezTo>
                    <a:cubicBezTo>
                      <a:pt x="-2879" y="25958"/>
                      <a:pt x="55" y="20088"/>
                      <a:pt x="4324" y="166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3A208A3-5010-B668-D66F-E848D3CFBD3D}"/>
                  </a:ext>
                </a:extLst>
              </p:cNvPr>
              <p:cNvSpPr/>
              <p:nvPr/>
            </p:nvSpPr>
            <p:spPr>
              <a:xfrm>
                <a:off x="3629035" y="4469268"/>
                <a:ext cx="22907" cy="22516"/>
              </a:xfrm>
              <a:custGeom>
                <a:avLst/>
                <a:gdLst>
                  <a:gd name="connsiteX0" fmla="*/ 4781 w 22907"/>
                  <a:gd name="connsiteY0" fmla="*/ 384 h 22516"/>
                  <a:gd name="connsiteX1" fmla="*/ 15719 w 22907"/>
                  <a:gd name="connsiteY1" fmla="*/ 5453 h 22516"/>
                  <a:gd name="connsiteX2" fmla="*/ 22389 w 22907"/>
                  <a:gd name="connsiteY2" fmla="*/ 13990 h 22516"/>
                  <a:gd name="connsiteX3" fmla="*/ 7182 w 22907"/>
                  <a:gd name="connsiteY3" fmla="*/ 19593 h 22516"/>
                  <a:gd name="connsiteX4" fmla="*/ 245 w 22907"/>
                  <a:gd name="connsiteY4" fmla="*/ 12656 h 22516"/>
                  <a:gd name="connsiteX5" fmla="*/ 4781 w 22907"/>
                  <a:gd name="connsiteY5" fmla="*/ 384 h 2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07" h="22516">
                    <a:moveTo>
                      <a:pt x="4781" y="384"/>
                    </a:moveTo>
                    <a:cubicBezTo>
                      <a:pt x="9050" y="-1217"/>
                      <a:pt x="12518" y="2518"/>
                      <a:pt x="15719" y="5453"/>
                    </a:cubicBezTo>
                    <a:cubicBezTo>
                      <a:pt x="19187" y="8655"/>
                      <a:pt x="21055" y="9455"/>
                      <a:pt x="22389" y="13990"/>
                    </a:cubicBezTo>
                    <a:cubicBezTo>
                      <a:pt x="25324" y="26263"/>
                      <a:pt x="15186" y="22528"/>
                      <a:pt x="7182" y="19593"/>
                    </a:cubicBezTo>
                    <a:cubicBezTo>
                      <a:pt x="3447" y="17992"/>
                      <a:pt x="779" y="16925"/>
                      <a:pt x="245" y="12656"/>
                    </a:cubicBezTo>
                    <a:cubicBezTo>
                      <a:pt x="-555" y="8388"/>
                      <a:pt x="512" y="1985"/>
                      <a:pt x="4781" y="38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5FDA793-8F21-0221-B2A3-E742016D796D}"/>
                  </a:ext>
                </a:extLst>
              </p:cNvPr>
              <p:cNvSpPr/>
              <p:nvPr/>
            </p:nvSpPr>
            <p:spPr>
              <a:xfrm>
                <a:off x="3714683" y="4557860"/>
                <a:ext cx="27550" cy="18783"/>
              </a:xfrm>
              <a:custGeom>
                <a:avLst/>
                <a:gdLst>
                  <a:gd name="connsiteX0" fmla="*/ 5572 w 27550"/>
                  <a:gd name="connsiteY0" fmla="*/ 3568 h 18783"/>
                  <a:gd name="connsiteX1" fmla="*/ 15443 w 27550"/>
                  <a:gd name="connsiteY1" fmla="*/ 1700 h 18783"/>
                  <a:gd name="connsiteX2" fmla="*/ 26382 w 27550"/>
                  <a:gd name="connsiteY2" fmla="*/ 1167 h 18783"/>
                  <a:gd name="connsiteX3" fmla="*/ 23447 w 27550"/>
                  <a:gd name="connsiteY3" fmla="*/ 12639 h 18783"/>
                  <a:gd name="connsiteX4" fmla="*/ 10374 w 27550"/>
                  <a:gd name="connsiteY4" fmla="*/ 16907 h 18783"/>
                  <a:gd name="connsiteX5" fmla="*/ 1303 w 27550"/>
                  <a:gd name="connsiteY5" fmla="*/ 18241 h 18783"/>
                  <a:gd name="connsiteX6" fmla="*/ 503 w 27550"/>
                  <a:gd name="connsiteY6" fmla="*/ 8370 h 18783"/>
                  <a:gd name="connsiteX7" fmla="*/ 5572 w 27550"/>
                  <a:gd name="connsiteY7" fmla="*/ 3568 h 1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550" h="18783">
                    <a:moveTo>
                      <a:pt x="5572" y="3568"/>
                    </a:moveTo>
                    <a:cubicBezTo>
                      <a:pt x="8774" y="2768"/>
                      <a:pt x="12242" y="2234"/>
                      <a:pt x="15443" y="1700"/>
                    </a:cubicBezTo>
                    <a:cubicBezTo>
                      <a:pt x="18378" y="1167"/>
                      <a:pt x="23980" y="-1501"/>
                      <a:pt x="26382" y="1167"/>
                    </a:cubicBezTo>
                    <a:cubicBezTo>
                      <a:pt x="29316" y="4635"/>
                      <a:pt x="26115" y="9971"/>
                      <a:pt x="23447" y="12639"/>
                    </a:cubicBezTo>
                    <a:cubicBezTo>
                      <a:pt x="20245" y="15840"/>
                      <a:pt x="14643" y="15840"/>
                      <a:pt x="10374" y="16907"/>
                    </a:cubicBezTo>
                    <a:cubicBezTo>
                      <a:pt x="7973" y="17441"/>
                      <a:pt x="3438" y="19842"/>
                      <a:pt x="1303" y="18241"/>
                    </a:cubicBezTo>
                    <a:cubicBezTo>
                      <a:pt x="-564" y="16640"/>
                      <a:pt x="-31" y="10505"/>
                      <a:pt x="503" y="8370"/>
                    </a:cubicBezTo>
                    <a:cubicBezTo>
                      <a:pt x="1037" y="5169"/>
                      <a:pt x="2371" y="4368"/>
                      <a:pt x="5572" y="356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484177C9-D2CC-566E-8DCC-B91C0D32E9C4}"/>
                  </a:ext>
                </a:extLst>
              </p:cNvPr>
              <p:cNvSpPr/>
              <p:nvPr/>
            </p:nvSpPr>
            <p:spPr>
              <a:xfrm>
                <a:off x="3730261" y="4518640"/>
                <a:ext cx="15072" cy="17569"/>
              </a:xfrm>
              <a:custGeom>
                <a:avLst/>
                <a:gdLst>
                  <a:gd name="connsiteX0" fmla="*/ 1466 w 15072"/>
                  <a:gd name="connsiteY0" fmla="*/ 1702 h 17569"/>
                  <a:gd name="connsiteX1" fmla="*/ 9737 w 15072"/>
                  <a:gd name="connsiteY1" fmla="*/ 368 h 17569"/>
                  <a:gd name="connsiteX2" fmla="*/ 15072 w 15072"/>
                  <a:gd name="connsiteY2" fmla="*/ 9172 h 17569"/>
                  <a:gd name="connsiteX3" fmla="*/ 6802 w 15072"/>
                  <a:gd name="connsiteY3" fmla="*/ 17442 h 17569"/>
                  <a:gd name="connsiteX4" fmla="*/ 3334 w 15072"/>
                  <a:gd name="connsiteY4" fmla="*/ 13440 h 17569"/>
                  <a:gd name="connsiteX5" fmla="*/ 132 w 15072"/>
                  <a:gd name="connsiteY5" fmla="*/ 8104 h 17569"/>
                  <a:gd name="connsiteX6" fmla="*/ 1466 w 15072"/>
                  <a:gd name="connsiteY6" fmla="*/ 1702 h 1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072" h="17569">
                    <a:moveTo>
                      <a:pt x="1466" y="1702"/>
                    </a:moveTo>
                    <a:cubicBezTo>
                      <a:pt x="3334" y="101"/>
                      <a:pt x="7336" y="-433"/>
                      <a:pt x="9737" y="368"/>
                    </a:cubicBezTo>
                    <a:cubicBezTo>
                      <a:pt x="13472" y="1435"/>
                      <a:pt x="15072" y="5970"/>
                      <a:pt x="15072" y="9172"/>
                    </a:cubicBezTo>
                    <a:cubicBezTo>
                      <a:pt x="15072" y="12640"/>
                      <a:pt x="10537" y="18509"/>
                      <a:pt x="6802" y="17442"/>
                    </a:cubicBezTo>
                    <a:cubicBezTo>
                      <a:pt x="4934" y="16909"/>
                      <a:pt x="4401" y="14774"/>
                      <a:pt x="3334" y="13440"/>
                    </a:cubicBezTo>
                    <a:cubicBezTo>
                      <a:pt x="1733" y="11573"/>
                      <a:pt x="399" y="10506"/>
                      <a:pt x="132" y="8104"/>
                    </a:cubicBezTo>
                    <a:cubicBezTo>
                      <a:pt x="-135" y="6237"/>
                      <a:pt x="-135" y="3302"/>
                      <a:pt x="1466" y="17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6E8DD1A8-F697-C6EB-4C9F-D302E75373E4}"/>
                  </a:ext>
                </a:extLst>
              </p:cNvPr>
              <p:cNvSpPr/>
              <p:nvPr/>
            </p:nvSpPr>
            <p:spPr>
              <a:xfrm>
                <a:off x="3814840" y="4629764"/>
                <a:ext cx="24736" cy="26526"/>
              </a:xfrm>
              <a:custGeom>
                <a:avLst/>
                <a:gdLst>
                  <a:gd name="connsiteX0" fmla="*/ 17200 w 24736"/>
                  <a:gd name="connsiteY0" fmla="*/ 228 h 26526"/>
                  <a:gd name="connsiteX1" fmla="*/ 24403 w 24736"/>
                  <a:gd name="connsiteY1" fmla="*/ 9833 h 26526"/>
                  <a:gd name="connsiteX2" fmla="*/ 24670 w 24736"/>
                  <a:gd name="connsiteY2" fmla="*/ 17570 h 26526"/>
                  <a:gd name="connsiteX3" fmla="*/ 22269 w 24736"/>
                  <a:gd name="connsiteY3" fmla="*/ 25040 h 26526"/>
                  <a:gd name="connsiteX4" fmla="*/ 8929 w 24736"/>
                  <a:gd name="connsiteY4" fmla="*/ 13835 h 26526"/>
                  <a:gd name="connsiteX5" fmla="*/ 2793 w 24736"/>
                  <a:gd name="connsiteY5" fmla="*/ 1562 h 26526"/>
                  <a:gd name="connsiteX6" fmla="*/ 9730 w 24736"/>
                  <a:gd name="connsiteY6" fmla="*/ 495 h 26526"/>
                  <a:gd name="connsiteX7" fmla="*/ 17200 w 24736"/>
                  <a:gd name="connsiteY7" fmla="*/ 228 h 26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736" h="26526">
                    <a:moveTo>
                      <a:pt x="17200" y="228"/>
                    </a:moveTo>
                    <a:cubicBezTo>
                      <a:pt x="21735" y="1296"/>
                      <a:pt x="23336" y="5831"/>
                      <a:pt x="24403" y="9833"/>
                    </a:cubicBezTo>
                    <a:cubicBezTo>
                      <a:pt x="24937" y="12234"/>
                      <a:pt x="24670" y="14902"/>
                      <a:pt x="24670" y="17570"/>
                    </a:cubicBezTo>
                    <a:cubicBezTo>
                      <a:pt x="24670" y="20238"/>
                      <a:pt x="24403" y="23172"/>
                      <a:pt x="22269" y="25040"/>
                    </a:cubicBezTo>
                    <a:cubicBezTo>
                      <a:pt x="15332" y="31176"/>
                      <a:pt x="12664" y="16502"/>
                      <a:pt x="8929" y="13835"/>
                    </a:cubicBezTo>
                    <a:cubicBezTo>
                      <a:pt x="6261" y="11700"/>
                      <a:pt x="-5211" y="4230"/>
                      <a:pt x="2793" y="1562"/>
                    </a:cubicBezTo>
                    <a:cubicBezTo>
                      <a:pt x="4927" y="762"/>
                      <a:pt x="7595" y="762"/>
                      <a:pt x="9730" y="495"/>
                    </a:cubicBezTo>
                    <a:cubicBezTo>
                      <a:pt x="11864" y="228"/>
                      <a:pt x="15065" y="-305"/>
                      <a:pt x="17200" y="22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5" name="Graphic 4">
              <a:extLst>
                <a:ext uri="{FF2B5EF4-FFF2-40B4-BE49-F238E27FC236}">
                  <a16:creationId xmlns:a16="http://schemas.microsoft.com/office/drawing/2014/main" id="{0871EEB7-06DD-5F91-DA97-041D518F7AD0}"/>
                </a:ext>
              </a:extLst>
            </p:cNvPr>
            <p:cNvGrpSpPr/>
            <p:nvPr/>
          </p:nvGrpSpPr>
          <p:grpSpPr>
            <a:xfrm>
              <a:off x="2944584" y="4985453"/>
              <a:ext cx="1529884" cy="990004"/>
              <a:chOff x="2944584" y="4985453"/>
              <a:chExt cx="1529884" cy="990004"/>
            </a:xfrm>
            <a:solidFill>
              <a:srgbClr val="D5D7D8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DAD092FC-328B-641F-D777-5012A9AA4C49}"/>
                  </a:ext>
                </a:extLst>
              </p:cNvPr>
              <p:cNvSpPr/>
              <p:nvPr/>
            </p:nvSpPr>
            <p:spPr>
              <a:xfrm>
                <a:off x="2944584" y="4985453"/>
                <a:ext cx="1405049" cy="990004"/>
              </a:xfrm>
              <a:custGeom>
                <a:avLst/>
                <a:gdLst>
                  <a:gd name="connsiteX0" fmla="*/ 1405027 w 1405049"/>
                  <a:gd name="connsiteY0" fmla="*/ 193324 h 990004"/>
                  <a:gd name="connsiteX1" fmla="*/ 1375414 w 1405049"/>
                  <a:gd name="connsiteY1" fmla="*/ 245348 h 990004"/>
                  <a:gd name="connsiteX2" fmla="*/ 1306849 w 1405049"/>
                  <a:gd name="connsiteY2" fmla="*/ 292303 h 990004"/>
                  <a:gd name="connsiteX3" fmla="*/ 1231614 w 1405049"/>
                  <a:gd name="connsiteY3" fmla="*/ 327786 h 990004"/>
                  <a:gd name="connsiteX4" fmla="*/ 1158781 w 1405049"/>
                  <a:gd name="connsiteY4" fmla="*/ 349929 h 990004"/>
                  <a:gd name="connsiteX5" fmla="*/ 1099554 w 1405049"/>
                  <a:gd name="connsiteY5" fmla="*/ 420628 h 990004"/>
                  <a:gd name="connsiteX6" fmla="*/ 1053666 w 1405049"/>
                  <a:gd name="connsiteY6" fmla="*/ 491594 h 990004"/>
                  <a:gd name="connsiteX7" fmla="*/ 1016849 w 1405049"/>
                  <a:gd name="connsiteY7" fmla="*/ 554823 h 990004"/>
                  <a:gd name="connsiteX8" fmla="*/ 1052866 w 1405049"/>
                  <a:gd name="connsiteY8" fmla="*/ 624455 h 990004"/>
                  <a:gd name="connsiteX9" fmla="*/ 1064605 w 1405049"/>
                  <a:gd name="connsiteY9" fmla="*/ 648466 h 990004"/>
                  <a:gd name="connsiteX10" fmla="*/ 1048330 w 1405049"/>
                  <a:gd name="connsiteY10" fmla="*/ 667675 h 990004"/>
                  <a:gd name="connsiteX11" fmla="*/ 988036 w 1405049"/>
                  <a:gd name="connsiteY11" fmla="*/ 712762 h 990004"/>
                  <a:gd name="connsiteX12" fmla="*/ 968827 w 1405049"/>
                  <a:gd name="connsiteY12" fmla="*/ 775991 h 990004"/>
                  <a:gd name="connsiteX13" fmla="*/ 960824 w 1405049"/>
                  <a:gd name="connsiteY13" fmla="*/ 810407 h 990004"/>
                  <a:gd name="connsiteX14" fmla="*/ 899462 w 1405049"/>
                  <a:gd name="connsiteY14" fmla="*/ 820545 h 990004"/>
                  <a:gd name="connsiteX15" fmla="*/ 864513 w 1405049"/>
                  <a:gd name="connsiteY15" fmla="*/ 826414 h 990004"/>
                  <a:gd name="connsiteX16" fmla="*/ 843703 w 1405049"/>
                  <a:gd name="connsiteY16" fmla="*/ 859229 h 990004"/>
                  <a:gd name="connsiteX17" fmla="*/ 793814 w 1405049"/>
                  <a:gd name="connsiteY17" fmla="*/ 904583 h 990004"/>
                  <a:gd name="connsiteX18" fmla="*/ 715378 w 1405049"/>
                  <a:gd name="connsiteY18" fmla="*/ 912320 h 990004"/>
                  <a:gd name="connsiteX19" fmla="*/ 622268 w 1405049"/>
                  <a:gd name="connsiteY19" fmla="*/ 909652 h 990004"/>
                  <a:gd name="connsiteX20" fmla="*/ 522489 w 1405049"/>
                  <a:gd name="connsiteY20" fmla="*/ 920057 h 990004"/>
                  <a:gd name="connsiteX21" fmla="*/ 450456 w 1405049"/>
                  <a:gd name="connsiteY21" fmla="*/ 976883 h 990004"/>
                  <a:gd name="connsiteX22" fmla="*/ 378690 w 1405049"/>
                  <a:gd name="connsiteY22" fmla="*/ 976083 h 990004"/>
                  <a:gd name="connsiteX23" fmla="*/ 338138 w 1405049"/>
                  <a:gd name="connsiteY23" fmla="*/ 913921 h 990004"/>
                  <a:gd name="connsiteX24" fmla="*/ 332269 w 1405049"/>
                  <a:gd name="connsiteY24" fmla="*/ 889110 h 990004"/>
                  <a:gd name="connsiteX25" fmla="*/ 301321 w 1405049"/>
                  <a:gd name="connsiteY25" fmla="*/ 866966 h 990004"/>
                  <a:gd name="connsiteX26" fmla="*/ 239960 w 1405049"/>
                  <a:gd name="connsiteY26" fmla="*/ 847491 h 990004"/>
                  <a:gd name="connsiteX27" fmla="*/ 224753 w 1405049"/>
                  <a:gd name="connsiteY27" fmla="*/ 854160 h 990004"/>
                  <a:gd name="connsiteX28" fmla="*/ 213014 w 1405049"/>
                  <a:gd name="connsiteY28" fmla="*/ 858162 h 990004"/>
                  <a:gd name="connsiteX29" fmla="*/ 175397 w 1405049"/>
                  <a:gd name="connsiteY29" fmla="*/ 868567 h 990004"/>
                  <a:gd name="connsiteX30" fmla="*/ 92426 w 1405049"/>
                  <a:gd name="connsiteY30" fmla="*/ 854694 h 990004"/>
                  <a:gd name="connsiteX31" fmla="*/ 55875 w 1405049"/>
                  <a:gd name="connsiteY31" fmla="*/ 865365 h 990004"/>
                  <a:gd name="connsiteX32" fmla="*/ 71082 w 1405049"/>
                  <a:gd name="connsiteY32" fmla="*/ 824814 h 990004"/>
                  <a:gd name="connsiteX33" fmla="*/ 67347 w 1405049"/>
                  <a:gd name="connsiteY33" fmla="*/ 744510 h 990004"/>
                  <a:gd name="connsiteX34" fmla="*/ 73217 w 1405049"/>
                  <a:gd name="connsiteY34" fmla="*/ 706359 h 990004"/>
                  <a:gd name="connsiteX35" fmla="*/ 89224 w 1405049"/>
                  <a:gd name="connsiteY35" fmla="*/ 692753 h 990004"/>
                  <a:gd name="connsiteX36" fmla="*/ 75618 w 1405049"/>
                  <a:gd name="connsiteY36" fmla="*/ 683148 h 990004"/>
                  <a:gd name="connsiteX37" fmla="*/ 22527 w 1405049"/>
                  <a:gd name="connsiteY37" fmla="*/ 684216 h 990004"/>
                  <a:gd name="connsiteX38" fmla="*/ 32398 w 1405049"/>
                  <a:gd name="connsiteY38" fmla="*/ 664207 h 990004"/>
                  <a:gd name="connsiteX39" fmla="*/ 52140 w 1405049"/>
                  <a:gd name="connsiteY39" fmla="*/ 642063 h 990004"/>
                  <a:gd name="connsiteX40" fmla="*/ 383 w 1405049"/>
                  <a:gd name="connsiteY40" fmla="*/ 619920 h 990004"/>
                  <a:gd name="connsiteX41" fmla="*/ 18258 w 1405049"/>
                  <a:gd name="connsiteY41" fmla="*/ 584170 h 990004"/>
                  <a:gd name="connsiteX42" fmla="*/ 42803 w 1405049"/>
                  <a:gd name="connsiteY42" fmla="*/ 539082 h 990004"/>
                  <a:gd name="connsiteX43" fmla="*/ 58543 w 1405049"/>
                  <a:gd name="connsiteY43" fmla="*/ 458779 h 990004"/>
                  <a:gd name="connsiteX44" fmla="*/ 79086 w 1405049"/>
                  <a:gd name="connsiteY44" fmla="*/ 391548 h 990004"/>
                  <a:gd name="connsiteX45" fmla="*/ 78019 w 1405049"/>
                  <a:gd name="connsiteY45" fmla="*/ 312846 h 990004"/>
                  <a:gd name="connsiteX46" fmla="*/ 67614 w 1405049"/>
                  <a:gd name="connsiteY46" fmla="*/ 245615 h 990004"/>
                  <a:gd name="connsiteX47" fmla="*/ 67614 w 1405049"/>
                  <a:gd name="connsiteY47" fmla="*/ 245615 h 990004"/>
                  <a:gd name="connsiteX48" fmla="*/ 68948 w 1405049"/>
                  <a:gd name="connsiteY48" fmla="*/ 238145 h 990004"/>
                  <a:gd name="connsiteX49" fmla="*/ 80153 w 1405049"/>
                  <a:gd name="connsiteY49" fmla="*/ 174916 h 990004"/>
                  <a:gd name="connsiteX50" fmla="*/ 27329 w 1405049"/>
                  <a:gd name="connsiteY50" fmla="*/ 119424 h 990004"/>
                  <a:gd name="connsiteX51" fmla="*/ 11055 w 1405049"/>
                  <a:gd name="connsiteY51" fmla="*/ 98614 h 990004"/>
                  <a:gd name="connsiteX52" fmla="*/ 24661 w 1405049"/>
                  <a:gd name="connsiteY52" fmla="*/ 81539 h 990004"/>
                  <a:gd name="connsiteX53" fmla="*/ 94293 w 1405049"/>
                  <a:gd name="connsiteY53" fmla="*/ 38853 h 990004"/>
                  <a:gd name="connsiteX54" fmla="*/ 160724 w 1405049"/>
                  <a:gd name="connsiteY54" fmla="*/ 1770 h 990004"/>
                  <a:gd name="connsiteX55" fmla="*/ 253299 w 1405049"/>
                  <a:gd name="connsiteY55" fmla="*/ 8973 h 990004"/>
                  <a:gd name="connsiteX56" fmla="*/ 328534 w 1405049"/>
                  <a:gd name="connsiteY56" fmla="*/ 7372 h 990004"/>
                  <a:gd name="connsiteX57" fmla="*/ 406436 w 1405049"/>
                  <a:gd name="connsiteY57" fmla="*/ 4171 h 990004"/>
                  <a:gd name="connsiteX58" fmla="*/ 501947 w 1405049"/>
                  <a:gd name="connsiteY58" fmla="*/ 26848 h 990004"/>
                  <a:gd name="connsiteX59" fmla="*/ 582784 w 1405049"/>
                  <a:gd name="connsiteY59" fmla="*/ 30850 h 990004"/>
                  <a:gd name="connsiteX60" fmla="*/ 727650 w 1405049"/>
                  <a:gd name="connsiteY60" fmla="*/ 39654 h 990004"/>
                  <a:gd name="connsiteX61" fmla="*/ 862645 w 1405049"/>
                  <a:gd name="connsiteY61" fmla="*/ 27915 h 990004"/>
                  <a:gd name="connsiteX62" fmla="*/ 935745 w 1405049"/>
                  <a:gd name="connsiteY62" fmla="*/ 94345 h 990004"/>
                  <a:gd name="connsiteX63" fmla="*/ 1049931 w 1405049"/>
                  <a:gd name="connsiteY63" fmla="*/ 124226 h 990004"/>
                  <a:gd name="connsiteX64" fmla="*/ 1130501 w 1405049"/>
                  <a:gd name="connsiteY64" fmla="*/ 116489 h 990004"/>
                  <a:gd name="connsiteX65" fmla="*/ 1247622 w 1405049"/>
                  <a:gd name="connsiteY65" fmla="*/ 160242 h 990004"/>
                  <a:gd name="connsiteX66" fmla="*/ 1372746 w 1405049"/>
                  <a:gd name="connsiteY66" fmla="*/ 165845 h 990004"/>
                  <a:gd name="connsiteX67" fmla="*/ 1400492 w 1405049"/>
                  <a:gd name="connsiteY67" fmla="*/ 160509 h 990004"/>
                  <a:gd name="connsiteX68" fmla="*/ 1405027 w 1405049"/>
                  <a:gd name="connsiteY68" fmla="*/ 193324 h 990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1405049" h="990004">
                    <a:moveTo>
                      <a:pt x="1405027" y="193324"/>
                    </a:moveTo>
                    <a:cubicBezTo>
                      <a:pt x="1404494" y="215468"/>
                      <a:pt x="1391955" y="232008"/>
                      <a:pt x="1375414" y="245348"/>
                    </a:cubicBezTo>
                    <a:cubicBezTo>
                      <a:pt x="1354071" y="262689"/>
                      <a:pt x="1330060" y="277363"/>
                      <a:pt x="1306849" y="292303"/>
                    </a:cubicBezTo>
                    <a:cubicBezTo>
                      <a:pt x="1283371" y="307243"/>
                      <a:pt x="1258827" y="320849"/>
                      <a:pt x="1231614" y="327786"/>
                    </a:cubicBezTo>
                    <a:cubicBezTo>
                      <a:pt x="1206803" y="334189"/>
                      <a:pt x="1181191" y="336323"/>
                      <a:pt x="1158781" y="349929"/>
                    </a:cubicBezTo>
                    <a:cubicBezTo>
                      <a:pt x="1131835" y="366203"/>
                      <a:pt x="1114227" y="393416"/>
                      <a:pt x="1099554" y="420628"/>
                    </a:cubicBezTo>
                    <a:cubicBezTo>
                      <a:pt x="1085948" y="445706"/>
                      <a:pt x="1072608" y="469984"/>
                      <a:pt x="1053666" y="491594"/>
                    </a:cubicBezTo>
                    <a:cubicBezTo>
                      <a:pt x="1037659" y="509736"/>
                      <a:pt x="1017383" y="528678"/>
                      <a:pt x="1016849" y="554823"/>
                    </a:cubicBezTo>
                    <a:cubicBezTo>
                      <a:pt x="1016316" y="582569"/>
                      <a:pt x="1036592" y="603912"/>
                      <a:pt x="1052866" y="624455"/>
                    </a:cubicBezTo>
                    <a:cubicBezTo>
                      <a:pt x="1057935" y="630858"/>
                      <a:pt x="1065405" y="639662"/>
                      <a:pt x="1064605" y="648466"/>
                    </a:cubicBezTo>
                    <a:cubicBezTo>
                      <a:pt x="1063804" y="657270"/>
                      <a:pt x="1055000" y="663139"/>
                      <a:pt x="1048330" y="667675"/>
                    </a:cubicBezTo>
                    <a:cubicBezTo>
                      <a:pt x="1027521" y="681548"/>
                      <a:pt x="1002976" y="691686"/>
                      <a:pt x="988036" y="712762"/>
                    </a:cubicBezTo>
                    <a:cubicBezTo>
                      <a:pt x="974963" y="731171"/>
                      <a:pt x="973096" y="754381"/>
                      <a:pt x="968827" y="775991"/>
                    </a:cubicBezTo>
                    <a:cubicBezTo>
                      <a:pt x="966426" y="787730"/>
                      <a:pt x="963758" y="799202"/>
                      <a:pt x="960824" y="810407"/>
                    </a:cubicBezTo>
                    <a:cubicBezTo>
                      <a:pt x="940281" y="814942"/>
                      <a:pt x="920538" y="820812"/>
                      <a:pt x="899462" y="820545"/>
                    </a:cubicBezTo>
                    <a:cubicBezTo>
                      <a:pt x="887457" y="819745"/>
                      <a:pt x="874651" y="818944"/>
                      <a:pt x="864513" y="826414"/>
                    </a:cubicBezTo>
                    <a:cubicBezTo>
                      <a:pt x="853841" y="833884"/>
                      <a:pt x="849039" y="847491"/>
                      <a:pt x="843703" y="859229"/>
                    </a:cubicBezTo>
                    <a:cubicBezTo>
                      <a:pt x="833298" y="883507"/>
                      <a:pt x="821026" y="899781"/>
                      <a:pt x="793814" y="904583"/>
                    </a:cubicBezTo>
                    <a:cubicBezTo>
                      <a:pt x="768202" y="908852"/>
                      <a:pt x="741523" y="911787"/>
                      <a:pt x="715378" y="912320"/>
                    </a:cubicBezTo>
                    <a:cubicBezTo>
                      <a:pt x="684430" y="913121"/>
                      <a:pt x="653216" y="909386"/>
                      <a:pt x="622268" y="909652"/>
                    </a:cubicBezTo>
                    <a:cubicBezTo>
                      <a:pt x="589987" y="909919"/>
                      <a:pt x="553170" y="908852"/>
                      <a:pt x="522489" y="920057"/>
                    </a:cubicBezTo>
                    <a:cubicBezTo>
                      <a:pt x="493143" y="930729"/>
                      <a:pt x="474734" y="958742"/>
                      <a:pt x="450456" y="976883"/>
                    </a:cubicBezTo>
                    <a:cubicBezTo>
                      <a:pt x="425645" y="995292"/>
                      <a:pt x="403501" y="993691"/>
                      <a:pt x="378690" y="976083"/>
                    </a:cubicBezTo>
                    <a:cubicBezTo>
                      <a:pt x="357347" y="960876"/>
                      <a:pt x="338672" y="941667"/>
                      <a:pt x="338138" y="913921"/>
                    </a:cubicBezTo>
                    <a:cubicBezTo>
                      <a:pt x="338138" y="904850"/>
                      <a:pt x="338405" y="896580"/>
                      <a:pt x="332269" y="889110"/>
                    </a:cubicBezTo>
                    <a:cubicBezTo>
                      <a:pt x="324532" y="879505"/>
                      <a:pt x="311993" y="873102"/>
                      <a:pt x="301321" y="866966"/>
                    </a:cubicBezTo>
                    <a:cubicBezTo>
                      <a:pt x="283446" y="856028"/>
                      <a:pt x="262103" y="840021"/>
                      <a:pt x="239960" y="847491"/>
                    </a:cubicBezTo>
                    <a:cubicBezTo>
                      <a:pt x="234357" y="849091"/>
                      <a:pt x="229555" y="851759"/>
                      <a:pt x="224753" y="854160"/>
                    </a:cubicBezTo>
                    <a:cubicBezTo>
                      <a:pt x="221018" y="855761"/>
                      <a:pt x="217283" y="857362"/>
                      <a:pt x="213014" y="858162"/>
                    </a:cubicBezTo>
                    <a:cubicBezTo>
                      <a:pt x="200208" y="860830"/>
                      <a:pt x="187936" y="865365"/>
                      <a:pt x="175397" y="868567"/>
                    </a:cubicBezTo>
                    <a:cubicBezTo>
                      <a:pt x="145783" y="874970"/>
                      <a:pt x="120972" y="846957"/>
                      <a:pt x="92426" y="854694"/>
                    </a:cubicBezTo>
                    <a:cubicBezTo>
                      <a:pt x="83888" y="857095"/>
                      <a:pt x="64679" y="873102"/>
                      <a:pt x="55875" y="865365"/>
                    </a:cubicBezTo>
                    <a:cubicBezTo>
                      <a:pt x="46271" y="857095"/>
                      <a:pt x="68148" y="833084"/>
                      <a:pt x="71082" y="824814"/>
                    </a:cubicBezTo>
                    <a:cubicBezTo>
                      <a:pt x="80153" y="800269"/>
                      <a:pt x="71349" y="769321"/>
                      <a:pt x="67347" y="744510"/>
                    </a:cubicBezTo>
                    <a:cubicBezTo>
                      <a:pt x="64946" y="729303"/>
                      <a:pt x="58010" y="717031"/>
                      <a:pt x="73217" y="706359"/>
                    </a:cubicBezTo>
                    <a:cubicBezTo>
                      <a:pt x="77485" y="703425"/>
                      <a:pt x="88690" y="699156"/>
                      <a:pt x="89224" y="692753"/>
                    </a:cubicBezTo>
                    <a:cubicBezTo>
                      <a:pt x="89758" y="686350"/>
                      <a:pt x="80420" y="683949"/>
                      <a:pt x="75618" y="683148"/>
                    </a:cubicBezTo>
                    <a:cubicBezTo>
                      <a:pt x="62012" y="681014"/>
                      <a:pt x="32665" y="697022"/>
                      <a:pt x="22527" y="684216"/>
                    </a:cubicBezTo>
                    <a:cubicBezTo>
                      <a:pt x="16924" y="677013"/>
                      <a:pt x="27596" y="668475"/>
                      <a:pt x="32398" y="664207"/>
                    </a:cubicBezTo>
                    <a:cubicBezTo>
                      <a:pt x="39868" y="657270"/>
                      <a:pt x="46805" y="650600"/>
                      <a:pt x="52140" y="642063"/>
                    </a:cubicBezTo>
                    <a:cubicBezTo>
                      <a:pt x="37200" y="641796"/>
                      <a:pt x="-4419" y="644998"/>
                      <a:pt x="383" y="619920"/>
                    </a:cubicBezTo>
                    <a:cubicBezTo>
                      <a:pt x="2784" y="607114"/>
                      <a:pt x="11855" y="595108"/>
                      <a:pt x="18258" y="584170"/>
                    </a:cubicBezTo>
                    <a:cubicBezTo>
                      <a:pt x="27062" y="569496"/>
                      <a:pt x="35866" y="554556"/>
                      <a:pt x="42803" y="539082"/>
                    </a:cubicBezTo>
                    <a:cubicBezTo>
                      <a:pt x="54008" y="512937"/>
                      <a:pt x="55342" y="486792"/>
                      <a:pt x="58543" y="458779"/>
                    </a:cubicBezTo>
                    <a:cubicBezTo>
                      <a:pt x="61211" y="435035"/>
                      <a:pt x="71616" y="413959"/>
                      <a:pt x="79086" y="391548"/>
                    </a:cubicBezTo>
                    <a:cubicBezTo>
                      <a:pt x="87890" y="364870"/>
                      <a:pt x="85756" y="339525"/>
                      <a:pt x="78019" y="312846"/>
                    </a:cubicBezTo>
                    <a:cubicBezTo>
                      <a:pt x="71616" y="290435"/>
                      <a:pt x="64413" y="268825"/>
                      <a:pt x="67614" y="245615"/>
                    </a:cubicBezTo>
                    <a:lnTo>
                      <a:pt x="67614" y="245615"/>
                    </a:lnTo>
                    <a:cubicBezTo>
                      <a:pt x="67881" y="243214"/>
                      <a:pt x="68415" y="240813"/>
                      <a:pt x="68948" y="238145"/>
                    </a:cubicBezTo>
                    <a:cubicBezTo>
                      <a:pt x="73750" y="217335"/>
                      <a:pt x="87357" y="196526"/>
                      <a:pt x="80153" y="174916"/>
                    </a:cubicBezTo>
                    <a:cubicBezTo>
                      <a:pt x="72150" y="150371"/>
                      <a:pt x="46004" y="135164"/>
                      <a:pt x="27329" y="119424"/>
                    </a:cubicBezTo>
                    <a:cubicBezTo>
                      <a:pt x="21460" y="114621"/>
                      <a:pt x="11589" y="107418"/>
                      <a:pt x="11055" y="98614"/>
                    </a:cubicBezTo>
                    <a:cubicBezTo>
                      <a:pt x="10521" y="90610"/>
                      <a:pt x="18525" y="85275"/>
                      <a:pt x="24661" y="81539"/>
                    </a:cubicBezTo>
                    <a:cubicBezTo>
                      <a:pt x="47605" y="66599"/>
                      <a:pt x="72416" y="55394"/>
                      <a:pt x="94293" y="38853"/>
                    </a:cubicBezTo>
                    <a:cubicBezTo>
                      <a:pt x="115103" y="23380"/>
                      <a:pt x="134311" y="6305"/>
                      <a:pt x="160724" y="1770"/>
                    </a:cubicBezTo>
                    <a:cubicBezTo>
                      <a:pt x="191404" y="-3566"/>
                      <a:pt x="223152" y="4438"/>
                      <a:pt x="253299" y="8973"/>
                    </a:cubicBezTo>
                    <a:cubicBezTo>
                      <a:pt x="278911" y="12708"/>
                      <a:pt x="302922" y="12975"/>
                      <a:pt x="328534" y="7372"/>
                    </a:cubicBezTo>
                    <a:cubicBezTo>
                      <a:pt x="354946" y="1770"/>
                      <a:pt x="379757" y="-98"/>
                      <a:pt x="406436" y="4171"/>
                    </a:cubicBezTo>
                    <a:cubicBezTo>
                      <a:pt x="438718" y="9506"/>
                      <a:pt x="469665" y="20445"/>
                      <a:pt x="501947" y="26848"/>
                    </a:cubicBezTo>
                    <a:cubicBezTo>
                      <a:pt x="528892" y="32451"/>
                      <a:pt x="555304" y="32184"/>
                      <a:pt x="582784" y="30850"/>
                    </a:cubicBezTo>
                    <a:cubicBezTo>
                      <a:pt x="631873" y="28715"/>
                      <a:pt x="679094" y="32984"/>
                      <a:pt x="727650" y="39654"/>
                    </a:cubicBezTo>
                    <a:cubicBezTo>
                      <a:pt x="767402" y="45256"/>
                      <a:pt x="831431" y="63398"/>
                      <a:pt x="862645" y="27915"/>
                    </a:cubicBezTo>
                    <a:cubicBezTo>
                      <a:pt x="883188" y="75937"/>
                      <a:pt x="907199" y="91944"/>
                      <a:pt x="935745" y="94345"/>
                    </a:cubicBezTo>
                    <a:cubicBezTo>
                      <a:pt x="969361" y="97013"/>
                      <a:pt x="1029388" y="117823"/>
                      <a:pt x="1049931" y="124226"/>
                    </a:cubicBezTo>
                    <a:cubicBezTo>
                      <a:pt x="1070741" y="130629"/>
                      <a:pt x="1104089" y="125560"/>
                      <a:pt x="1130501" y="116489"/>
                    </a:cubicBezTo>
                    <a:cubicBezTo>
                      <a:pt x="1156913" y="107151"/>
                      <a:pt x="1192663" y="138099"/>
                      <a:pt x="1247622" y="160242"/>
                    </a:cubicBezTo>
                    <a:cubicBezTo>
                      <a:pt x="1302847" y="182653"/>
                      <a:pt x="1339130" y="176517"/>
                      <a:pt x="1372746" y="165845"/>
                    </a:cubicBezTo>
                    <a:cubicBezTo>
                      <a:pt x="1383684" y="162377"/>
                      <a:pt x="1392755" y="161043"/>
                      <a:pt x="1400492" y="160509"/>
                    </a:cubicBezTo>
                    <a:cubicBezTo>
                      <a:pt x="1403160" y="171181"/>
                      <a:pt x="1405294" y="182119"/>
                      <a:pt x="1405027" y="19332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22DE7A84-3C49-5494-6721-F38F9112BD6D}"/>
                  </a:ext>
                </a:extLst>
              </p:cNvPr>
              <p:cNvSpPr/>
              <p:nvPr/>
            </p:nvSpPr>
            <p:spPr>
              <a:xfrm>
                <a:off x="4126900" y="5583965"/>
                <a:ext cx="45621" cy="40658"/>
              </a:xfrm>
              <a:custGeom>
                <a:avLst/>
                <a:gdLst>
                  <a:gd name="connsiteX0" fmla="*/ 5278 w 45621"/>
                  <a:gd name="connsiteY0" fmla="*/ 26210 h 40658"/>
                  <a:gd name="connsiteX1" fmla="*/ 1276 w 45621"/>
                  <a:gd name="connsiteY1" fmla="*/ 9669 h 40658"/>
                  <a:gd name="connsiteX2" fmla="*/ 19151 w 45621"/>
                  <a:gd name="connsiteY2" fmla="*/ 2466 h 40658"/>
                  <a:gd name="connsiteX3" fmla="*/ 37026 w 45621"/>
                  <a:gd name="connsiteY3" fmla="*/ 65 h 40658"/>
                  <a:gd name="connsiteX4" fmla="*/ 45563 w 45621"/>
                  <a:gd name="connsiteY4" fmla="*/ 6201 h 40658"/>
                  <a:gd name="connsiteX5" fmla="*/ 40227 w 45621"/>
                  <a:gd name="connsiteY5" fmla="*/ 14738 h 40658"/>
                  <a:gd name="connsiteX6" fmla="*/ 22886 w 45621"/>
                  <a:gd name="connsiteY6" fmla="*/ 37949 h 40658"/>
                  <a:gd name="connsiteX7" fmla="*/ 14349 w 45621"/>
                  <a:gd name="connsiteY7" fmla="*/ 37949 h 40658"/>
                  <a:gd name="connsiteX8" fmla="*/ 5278 w 45621"/>
                  <a:gd name="connsiteY8" fmla="*/ 26210 h 40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621" h="40658">
                    <a:moveTo>
                      <a:pt x="5278" y="26210"/>
                    </a:moveTo>
                    <a:cubicBezTo>
                      <a:pt x="209" y="21941"/>
                      <a:pt x="-1392" y="16072"/>
                      <a:pt x="1276" y="9669"/>
                    </a:cubicBezTo>
                    <a:cubicBezTo>
                      <a:pt x="4478" y="1665"/>
                      <a:pt x="12215" y="2466"/>
                      <a:pt x="19151" y="2466"/>
                    </a:cubicBezTo>
                    <a:cubicBezTo>
                      <a:pt x="25287" y="2466"/>
                      <a:pt x="31157" y="-469"/>
                      <a:pt x="37026" y="65"/>
                    </a:cubicBezTo>
                    <a:cubicBezTo>
                      <a:pt x="40761" y="332"/>
                      <a:pt x="45030" y="2466"/>
                      <a:pt x="45563" y="6201"/>
                    </a:cubicBezTo>
                    <a:cubicBezTo>
                      <a:pt x="46097" y="10470"/>
                      <a:pt x="42895" y="12337"/>
                      <a:pt x="40227" y="14738"/>
                    </a:cubicBezTo>
                    <a:cubicBezTo>
                      <a:pt x="33024" y="21408"/>
                      <a:pt x="29556" y="31012"/>
                      <a:pt x="22886" y="37949"/>
                    </a:cubicBezTo>
                    <a:cubicBezTo>
                      <a:pt x="19685" y="41150"/>
                      <a:pt x="17017" y="41951"/>
                      <a:pt x="14349" y="37949"/>
                    </a:cubicBezTo>
                    <a:cubicBezTo>
                      <a:pt x="11414" y="33680"/>
                      <a:pt x="9280" y="29945"/>
                      <a:pt x="5278" y="2621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09C8CF8-8104-5687-E4C8-08A974A1F7BF}"/>
                  </a:ext>
                </a:extLst>
              </p:cNvPr>
              <p:cNvSpPr/>
              <p:nvPr/>
            </p:nvSpPr>
            <p:spPr>
              <a:xfrm>
                <a:off x="4256236" y="5474305"/>
                <a:ext cx="121861" cy="91887"/>
              </a:xfrm>
              <a:custGeom>
                <a:avLst/>
                <a:gdLst>
                  <a:gd name="connsiteX0" fmla="*/ 63494 w 121861"/>
                  <a:gd name="connsiteY0" fmla="*/ 91049 h 91887"/>
                  <a:gd name="connsiteX1" fmla="*/ 51755 w 121861"/>
                  <a:gd name="connsiteY1" fmla="*/ 87848 h 91887"/>
                  <a:gd name="connsiteX2" fmla="*/ 41350 w 121861"/>
                  <a:gd name="connsiteY2" fmla="*/ 79044 h 91887"/>
                  <a:gd name="connsiteX3" fmla="*/ 37348 w 121861"/>
                  <a:gd name="connsiteY3" fmla="*/ 65171 h 91887"/>
                  <a:gd name="connsiteX4" fmla="*/ 25343 w 121861"/>
                  <a:gd name="connsiteY4" fmla="*/ 55833 h 91887"/>
                  <a:gd name="connsiteX5" fmla="*/ 10670 w 121861"/>
                  <a:gd name="connsiteY5" fmla="*/ 49163 h 91887"/>
                  <a:gd name="connsiteX6" fmla="*/ 798 w 121861"/>
                  <a:gd name="connsiteY6" fmla="*/ 44628 h 91887"/>
                  <a:gd name="connsiteX7" fmla="*/ 18140 w 121861"/>
                  <a:gd name="connsiteY7" fmla="*/ 22484 h 91887"/>
                  <a:gd name="connsiteX8" fmla="*/ 30145 w 121861"/>
                  <a:gd name="connsiteY8" fmla="*/ 17682 h 91887"/>
                  <a:gd name="connsiteX9" fmla="*/ 47486 w 121861"/>
                  <a:gd name="connsiteY9" fmla="*/ 8878 h 91887"/>
                  <a:gd name="connsiteX10" fmla="*/ 75233 w 121861"/>
                  <a:gd name="connsiteY10" fmla="*/ 608 h 91887"/>
                  <a:gd name="connsiteX11" fmla="*/ 85371 w 121861"/>
                  <a:gd name="connsiteY11" fmla="*/ 2208 h 91887"/>
                  <a:gd name="connsiteX12" fmla="*/ 85371 w 121861"/>
                  <a:gd name="connsiteY12" fmla="*/ 15548 h 91887"/>
                  <a:gd name="connsiteX13" fmla="*/ 97376 w 121861"/>
                  <a:gd name="connsiteY13" fmla="*/ 35824 h 91887"/>
                  <a:gd name="connsiteX14" fmla="*/ 121120 w 121861"/>
                  <a:gd name="connsiteY14" fmla="*/ 43027 h 91887"/>
                  <a:gd name="connsiteX15" fmla="*/ 110982 w 121861"/>
                  <a:gd name="connsiteY15" fmla="*/ 54766 h 91887"/>
                  <a:gd name="connsiteX16" fmla="*/ 100578 w 121861"/>
                  <a:gd name="connsiteY16" fmla="*/ 68639 h 91887"/>
                  <a:gd name="connsiteX17" fmla="*/ 63494 w 121861"/>
                  <a:gd name="connsiteY17" fmla="*/ 91049 h 91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21861" h="91887">
                    <a:moveTo>
                      <a:pt x="63494" y="91049"/>
                    </a:moveTo>
                    <a:cubicBezTo>
                      <a:pt x="57891" y="92916"/>
                      <a:pt x="55757" y="91583"/>
                      <a:pt x="51755" y="87848"/>
                    </a:cubicBezTo>
                    <a:cubicBezTo>
                      <a:pt x="48287" y="84646"/>
                      <a:pt x="43485" y="83312"/>
                      <a:pt x="41350" y="79044"/>
                    </a:cubicBezTo>
                    <a:cubicBezTo>
                      <a:pt x="38949" y="74775"/>
                      <a:pt x="40283" y="69173"/>
                      <a:pt x="37348" y="65171"/>
                    </a:cubicBezTo>
                    <a:cubicBezTo>
                      <a:pt x="34414" y="61436"/>
                      <a:pt x="29078" y="58768"/>
                      <a:pt x="25343" y="55833"/>
                    </a:cubicBezTo>
                    <a:cubicBezTo>
                      <a:pt x="20808" y="52098"/>
                      <a:pt x="16539" y="49964"/>
                      <a:pt x="10670" y="49163"/>
                    </a:cubicBezTo>
                    <a:cubicBezTo>
                      <a:pt x="6935" y="48630"/>
                      <a:pt x="2933" y="48363"/>
                      <a:pt x="798" y="44628"/>
                    </a:cubicBezTo>
                    <a:cubicBezTo>
                      <a:pt x="-3737" y="36357"/>
                      <a:pt x="12270" y="25419"/>
                      <a:pt x="18140" y="22484"/>
                    </a:cubicBezTo>
                    <a:cubicBezTo>
                      <a:pt x="21875" y="20350"/>
                      <a:pt x="26143" y="19550"/>
                      <a:pt x="30145" y="17682"/>
                    </a:cubicBezTo>
                    <a:cubicBezTo>
                      <a:pt x="36015" y="15014"/>
                      <a:pt x="41350" y="11546"/>
                      <a:pt x="47486" y="8878"/>
                    </a:cubicBezTo>
                    <a:cubicBezTo>
                      <a:pt x="56024" y="5410"/>
                      <a:pt x="66162" y="2208"/>
                      <a:pt x="75233" y="608"/>
                    </a:cubicBezTo>
                    <a:cubicBezTo>
                      <a:pt x="78167" y="74"/>
                      <a:pt x="83236" y="-993"/>
                      <a:pt x="85371" y="2208"/>
                    </a:cubicBezTo>
                    <a:cubicBezTo>
                      <a:pt x="87505" y="5410"/>
                      <a:pt x="85637" y="12080"/>
                      <a:pt x="85371" y="15548"/>
                    </a:cubicBezTo>
                    <a:cubicBezTo>
                      <a:pt x="84570" y="25686"/>
                      <a:pt x="86438" y="32889"/>
                      <a:pt x="97376" y="35824"/>
                    </a:cubicBezTo>
                    <a:cubicBezTo>
                      <a:pt x="101378" y="36891"/>
                      <a:pt x="126456" y="33956"/>
                      <a:pt x="121120" y="43027"/>
                    </a:cubicBezTo>
                    <a:cubicBezTo>
                      <a:pt x="118452" y="47296"/>
                      <a:pt x="114184" y="50764"/>
                      <a:pt x="110982" y="54766"/>
                    </a:cubicBezTo>
                    <a:cubicBezTo>
                      <a:pt x="107514" y="59301"/>
                      <a:pt x="104313" y="64370"/>
                      <a:pt x="100578" y="68639"/>
                    </a:cubicBezTo>
                    <a:cubicBezTo>
                      <a:pt x="90706" y="79844"/>
                      <a:pt x="77367" y="86514"/>
                      <a:pt x="63494" y="9104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7106093-1409-9A24-DD7E-BAA49AB58335}"/>
                  </a:ext>
                </a:extLst>
              </p:cNvPr>
              <p:cNvSpPr/>
              <p:nvPr/>
            </p:nvSpPr>
            <p:spPr>
              <a:xfrm>
                <a:off x="4409446" y="5457571"/>
                <a:ext cx="65022" cy="46639"/>
              </a:xfrm>
              <a:custGeom>
                <a:avLst/>
                <a:gdLst>
                  <a:gd name="connsiteX0" fmla="*/ 23937 w 65022"/>
                  <a:gd name="connsiteY0" fmla="*/ 21877 h 46639"/>
                  <a:gd name="connsiteX1" fmla="*/ 9530 w 65022"/>
                  <a:gd name="connsiteY1" fmla="*/ 16274 h 46639"/>
                  <a:gd name="connsiteX2" fmla="*/ 192 w 65022"/>
                  <a:gd name="connsiteY2" fmla="*/ 6670 h 46639"/>
                  <a:gd name="connsiteX3" fmla="*/ 13532 w 65022"/>
                  <a:gd name="connsiteY3" fmla="*/ 0 h 46639"/>
                  <a:gd name="connsiteX4" fmla="*/ 37009 w 65022"/>
                  <a:gd name="connsiteY4" fmla="*/ 800 h 46639"/>
                  <a:gd name="connsiteX5" fmla="*/ 53550 w 65022"/>
                  <a:gd name="connsiteY5" fmla="*/ 1334 h 46639"/>
                  <a:gd name="connsiteX6" fmla="*/ 65022 w 65022"/>
                  <a:gd name="connsiteY6" fmla="*/ 28280 h 46639"/>
                  <a:gd name="connsiteX7" fmla="*/ 61554 w 65022"/>
                  <a:gd name="connsiteY7" fmla="*/ 43753 h 46639"/>
                  <a:gd name="connsiteX8" fmla="*/ 45013 w 65022"/>
                  <a:gd name="connsiteY8" fmla="*/ 39218 h 46639"/>
                  <a:gd name="connsiteX9" fmla="*/ 38610 w 65022"/>
                  <a:gd name="connsiteY9" fmla="*/ 30947 h 46639"/>
                  <a:gd name="connsiteX10" fmla="*/ 28205 w 65022"/>
                  <a:gd name="connsiteY10" fmla="*/ 24545 h 46639"/>
                  <a:gd name="connsiteX11" fmla="*/ 23937 w 65022"/>
                  <a:gd name="connsiteY11" fmla="*/ 21877 h 4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5022" h="46639">
                    <a:moveTo>
                      <a:pt x="23937" y="21877"/>
                    </a:moveTo>
                    <a:cubicBezTo>
                      <a:pt x="19401" y="19209"/>
                      <a:pt x="14866" y="17075"/>
                      <a:pt x="9530" y="16274"/>
                    </a:cubicBezTo>
                    <a:cubicBezTo>
                      <a:pt x="4728" y="15474"/>
                      <a:pt x="-1142" y="12806"/>
                      <a:pt x="192" y="6670"/>
                    </a:cubicBezTo>
                    <a:cubicBezTo>
                      <a:pt x="1526" y="1067"/>
                      <a:pt x="8996" y="0"/>
                      <a:pt x="13532" y="0"/>
                    </a:cubicBezTo>
                    <a:cubicBezTo>
                      <a:pt x="21269" y="0"/>
                      <a:pt x="29272" y="534"/>
                      <a:pt x="37009" y="800"/>
                    </a:cubicBezTo>
                    <a:cubicBezTo>
                      <a:pt x="42078" y="1067"/>
                      <a:pt x="48748" y="-533"/>
                      <a:pt x="53550" y="1334"/>
                    </a:cubicBezTo>
                    <a:cubicBezTo>
                      <a:pt x="64222" y="5336"/>
                      <a:pt x="65022" y="18409"/>
                      <a:pt x="65022" y="28280"/>
                    </a:cubicBezTo>
                    <a:cubicBezTo>
                      <a:pt x="65022" y="33082"/>
                      <a:pt x="64489" y="39485"/>
                      <a:pt x="61554" y="43753"/>
                    </a:cubicBezTo>
                    <a:cubicBezTo>
                      <a:pt x="56485" y="50690"/>
                      <a:pt x="48748" y="43487"/>
                      <a:pt x="45013" y="39218"/>
                    </a:cubicBezTo>
                    <a:cubicBezTo>
                      <a:pt x="42612" y="36550"/>
                      <a:pt x="41011" y="33349"/>
                      <a:pt x="38610" y="30947"/>
                    </a:cubicBezTo>
                    <a:cubicBezTo>
                      <a:pt x="35675" y="28280"/>
                      <a:pt x="31673" y="26679"/>
                      <a:pt x="28205" y="24545"/>
                    </a:cubicBezTo>
                    <a:cubicBezTo>
                      <a:pt x="26871" y="23744"/>
                      <a:pt x="25537" y="22944"/>
                      <a:pt x="23937" y="2187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BF65F2A-CF9A-318E-E178-F3F7906208D5}"/>
                </a:ext>
              </a:extLst>
            </p:cNvPr>
            <p:cNvSpPr/>
            <p:nvPr/>
          </p:nvSpPr>
          <p:spPr>
            <a:xfrm>
              <a:off x="2993789" y="5193123"/>
              <a:ext cx="312591" cy="646222"/>
            </a:xfrm>
            <a:custGeom>
              <a:avLst/>
              <a:gdLst>
                <a:gd name="connsiteX0" fmla="*/ 175280 w 312591"/>
                <a:gd name="connsiteY0" fmla="*/ 646223 h 646222"/>
                <a:gd name="connsiteX1" fmla="*/ 212898 w 312591"/>
                <a:gd name="connsiteY1" fmla="*/ 528569 h 646222"/>
                <a:gd name="connsiteX2" fmla="*/ 191288 w 312591"/>
                <a:gd name="connsiteY2" fmla="*/ 488017 h 646222"/>
                <a:gd name="connsiteX3" fmla="*/ 220634 w 312591"/>
                <a:gd name="connsiteY3" fmla="*/ 417318 h 646222"/>
                <a:gd name="connsiteX4" fmla="*/ 175547 w 312591"/>
                <a:gd name="connsiteY4" fmla="*/ 345819 h 646222"/>
                <a:gd name="connsiteX5" fmla="*/ 219301 w 312591"/>
                <a:gd name="connsiteY5" fmla="*/ 315938 h 646222"/>
                <a:gd name="connsiteX6" fmla="*/ 227037 w 312591"/>
                <a:gd name="connsiteY6" fmla="*/ 277254 h 646222"/>
                <a:gd name="connsiteX7" fmla="*/ 237709 w 312591"/>
                <a:gd name="connsiteY7" fmla="*/ 232167 h 646222"/>
                <a:gd name="connsiteX8" fmla="*/ 231306 w 312591"/>
                <a:gd name="connsiteY8" fmla="*/ 147061 h 646222"/>
                <a:gd name="connsiteX9" fmla="*/ 302005 w 312591"/>
                <a:gd name="connsiteY9" fmla="*/ 91302 h 646222"/>
                <a:gd name="connsiteX10" fmla="*/ 284931 w 312591"/>
                <a:gd name="connsiteY10" fmla="*/ 63556 h 646222"/>
                <a:gd name="connsiteX11" fmla="*/ 262787 w 312591"/>
                <a:gd name="connsiteY11" fmla="*/ 24338 h 646222"/>
                <a:gd name="connsiteX12" fmla="*/ 191288 w 312591"/>
                <a:gd name="connsiteY12" fmla="*/ 31808 h 646222"/>
                <a:gd name="connsiteX13" fmla="*/ 132061 w 312591"/>
                <a:gd name="connsiteY13" fmla="*/ 27806 h 646222"/>
                <a:gd name="connsiteX14" fmla="*/ 100579 w 312591"/>
                <a:gd name="connsiteY14" fmla="*/ 35010 h 646222"/>
                <a:gd name="connsiteX15" fmla="*/ 64296 w 312591"/>
                <a:gd name="connsiteY15" fmla="*/ 60 h 646222"/>
                <a:gd name="connsiteX16" fmla="*/ 18142 w 312591"/>
                <a:gd name="connsiteY16" fmla="*/ 38211 h 646222"/>
                <a:gd name="connsiteX17" fmla="*/ 18142 w 312591"/>
                <a:gd name="connsiteY17" fmla="*/ 38211 h 646222"/>
                <a:gd name="connsiteX18" fmla="*/ 0 w 312591"/>
                <a:gd name="connsiteY18" fmla="*/ 63556 h 64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2591" h="646222">
                  <a:moveTo>
                    <a:pt x="175280" y="646223"/>
                  </a:moveTo>
                  <a:cubicBezTo>
                    <a:pt x="160340" y="569121"/>
                    <a:pt x="199025" y="542442"/>
                    <a:pt x="212898" y="528569"/>
                  </a:cubicBezTo>
                  <a:cubicBezTo>
                    <a:pt x="227838" y="513629"/>
                    <a:pt x="216366" y="510694"/>
                    <a:pt x="191288" y="488017"/>
                  </a:cubicBezTo>
                  <a:cubicBezTo>
                    <a:pt x="166209" y="465073"/>
                    <a:pt x="204094" y="434393"/>
                    <a:pt x="220634" y="417318"/>
                  </a:cubicBezTo>
                  <a:cubicBezTo>
                    <a:pt x="237175" y="400244"/>
                    <a:pt x="194222" y="367962"/>
                    <a:pt x="175547" y="345819"/>
                  </a:cubicBezTo>
                  <a:cubicBezTo>
                    <a:pt x="157139" y="323675"/>
                    <a:pt x="184351" y="317272"/>
                    <a:pt x="219301" y="315938"/>
                  </a:cubicBezTo>
                  <a:cubicBezTo>
                    <a:pt x="254250" y="314338"/>
                    <a:pt x="227838" y="287926"/>
                    <a:pt x="227037" y="277254"/>
                  </a:cubicBezTo>
                  <a:cubicBezTo>
                    <a:pt x="226237" y="266582"/>
                    <a:pt x="229972" y="245239"/>
                    <a:pt x="237709" y="232167"/>
                  </a:cubicBezTo>
                  <a:cubicBezTo>
                    <a:pt x="245713" y="219361"/>
                    <a:pt x="235575" y="167871"/>
                    <a:pt x="231306" y="147061"/>
                  </a:cubicBezTo>
                  <a:cubicBezTo>
                    <a:pt x="227037" y="126252"/>
                    <a:pt x="278261" y="107043"/>
                    <a:pt x="302005" y="91302"/>
                  </a:cubicBezTo>
                  <a:cubicBezTo>
                    <a:pt x="325483" y="75562"/>
                    <a:pt x="305473" y="61155"/>
                    <a:pt x="284931" y="63556"/>
                  </a:cubicBezTo>
                  <a:cubicBezTo>
                    <a:pt x="264121" y="65690"/>
                    <a:pt x="266255" y="42213"/>
                    <a:pt x="262787" y="24338"/>
                  </a:cubicBezTo>
                  <a:cubicBezTo>
                    <a:pt x="259319" y="6463"/>
                    <a:pt x="205694" y="21403"/>
                    <a:pt x="191288" y="31808"/>
                  </a:cubicBezTo>
                  <a:cubicBezTo>
                    <a:pt x="176881" y="42213"/>
                    <a:pt x="145667" y="30741"/>
                    <a:pt x="132061" y="27806"/>
                  </a:cubicBezTo>
                  <a:cubicBezTo>
                    <a:pt x="118454" y="24872"/>
                    <a:pt x="122723" y="27006"/>
                    <a:pt x="100579" y="35010"/>
                  </a:cubicBezTo>
                  <a:cubicBezTo>
                    <a:pt x="78436" y="42746"/>
                    <a:pt x="86173" y="2195"/>
                    <a:pt x="64296" y="60"/>
                  </a:cubicBezTo>
                  <a:cubicBezTo>
                    <a:pt x="51490" y="-1274"/>
                    <a:pt x="32281" y="19803"/>
                    <a:pt x="18142" y="38211"/>
                  </a:cubicBezTo>
                  <a:lnTo>
                    <a:pt x="18142" y="38211"/>
                  </a:lnTo>
                  <a:cubicBezTo>
                    <a:pt x="7737" y="51817"/>
                    <a:pt x="0" y="63556"/>
                    <a:pt x="0" y="63556"/>
                  </a:cubicBezTo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7" name="Graphic 4">
              <a:extLst>
                <a:ext uri="{FF2B5EF4-FFF2-40B4-BE49-F238E27FC236}">
                  <a16:creationId xmlns:a16="http://schemas.microsoft.com/office/drawing/2014/main" id="{BAA2940E-811D-ABE9-6066-13A9E79A2087}"/>
                </a:ext>
              </a:extLst>
            </p:cNvPr>
            <p:cNvGrpSpPr/>
            <p:nvPr/>
          </p:nvGrpSpPr>
          <p:grpSpPr>
            <a:xfrm>
              <a:off x="4736442" y="4519393"/>
              <a:ext cx="1297566" cy="1382986"/>
              <a:chOff x="4736442" y="4519393"/>
              <a:chExt cx="1297566" cy="1382986"/>
            </a:xfrm>
            <a:solidFill>
              <a:srgbClr val="D5D7D8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689A962A-1A0D-ED0B-F403-BE5297FED776}"/>
                  </a:ext>
                </a:extLst>
              </p:cNvPr>
              <p:cNvSpPr/>
              <p:nvPr/>
            </p:nvSpPr>
            <p:spPr>
              <a:xfrm>
                <a:off x="4736442" y="4519393"/>
                <a:ext cx="1297566" cy="1219965"/>
              </a:xfrm>
              <a:custGeom>
                <a:avLst/>
                <a:gdLst>
                  <a:gd name="connsiteX0" fmla="*/ 1297141 w 1297566"/>
                  <a:gd name="connsiteY0" fmla="*/ 955253 h 1219965"/>
                  <a:gd name="connsiteX1" fmla="*/ 1206166 w 1297566"/>
                  <a:gd name="connsiteY1" fmla="*/ 919770 h 1219965"/>
                  <a:gd name="connsiteX2" fmla="*/ 1146938 w 1297566"/>
                  <a:gd name="connsiteY2" fmla="*/ 898427 h 1219965"/>
                  <a:gd name="connsiteX3" fmla="*/ 1094648 w 1297566"/>
                  <a:gd name="connsiteY3" fmla="*/ 948050 h 1219965"/>
                  <a:gd name="connsiteX4" fmla="*/ 1102918 w 1297566"/>
                  <a:gd name="connsiteY4" fmla="*/ 1011545 h 1219965"/>
                  <a:gd name="connsiteX5" fmla="*/ 1142136 w 1297566"/>
                  <a:gd name="connsiteY5" fmla="*/ 1040359 h 1219965"/>
                  <a:gd name="connsiteX6" fmla="*/ 1146938 w 1297566"/>
                  <a:gd name="connsiteY6" fmla="*/ 1058500 h 1219965"/>
                  <a:gd name="connsiteX7" fmla="*/ 1145338 w 1297566"/>
                  <a:gd name="connsiteY7" fmla="*/ 1087047 h 1219965"/>
                  <a:gd name="connsiteX8" fmla="*/ 1142937 w 1297566"/>
                  <a:gd name="connsiteY8" fmla="*/ 1100653 h 1219965"/>
                  <a:gd name="connsiteX9" fmla="*/ 1131198 w 1297566"/>
                  <a:gd name="connsiteY9" fmla="*/ 1104388 h 1219965"/>
                  <a:gd name="connsiteX10" fmla="*/ 1115724 w 1297566"/>
                  <a:gd name="connsiteY10" fmla="*/ 1105989 h 1219965"/>
                  <a:gd name="connsiteX11" fmla="*/ 1102118 w 1297566"/>
                  <a:gd name="connsiteY11" fmla="*/ 1110257 h 1219965"/>
                  <a:gd name="connsiteX12" fmla="*/ 1090913 w 1297566"/>
                  <a:gd name="connsiteY12" fmla="*/ 1139071 h 1219965"/>
                  <a:gd name="connsiteX13" fmla="*/ 1079708 w 1297566"/>
                  <a:gd name="connsiteY13" fmla="*/ 1166283 h 1219965"/>
                  <a:gd name="connsiteX14" fmla="*/ 1056497 w 1297566"/>
                  <a:gd name="connsiteY14" fmla="*/ 1182824 h 1219965"/>
                  <a:gd name="connsiteX15" fmla="*/ 1031952 w 1297566"/>
                  <a:gd name="connsiteY15" fmla="*/ 1200165 h 1219965"/>
                  <a:gd name="connsiteX16" fmla="*/ 1013277 w 1297566"/>
                  <a:gd name="connsiteY16" fmla="*/ 1217507 h 1219965"/>
                  <a:gd name="connsiteX17" fmla="*/ 986065 w 1297566"/>
                  <a:gd name="connsiteY17" fmla="*/ 1212704 h 1219965"/>
                  <a:gd name="connsiteX18" fmla="*/ 991401 w 1297566"/>
                  <a:gd name="connsiteY18" fmla="*/ 1166550 h 1219965"/>
                  <a:gd name="connsiteX19" fmla="*/ 1015945 w 1297566"/>
                  <a:gd name="connsiteY19" fmla="*/ 1117994 h 1219965"/>
                  <a:gd name="connsiteX20" fmla="*/ 1037288 w 1297566"/>
                  <a:gd name="connsiteY20" fmla="*/ 1102254 h 1219965"/>
                  <a:gd name="connsiteX21" fmla="*/ 1031152 w 1297566"/>
                  <a:gd name="connsiteY21" fmla="*/ 1071039 h 1219965"/>
                  <a:gd name="connsiteX22" fmla="*/ 1015412 w 1297566"/>
                  <a:gd name="connsiteY22" fmla="*/ 1035823 h 1219965"/>
                  <a:gd name="connsiteX23" fmla="*/ 985798 w 1297566"/>
                  <a:gd name="connsiteY23" fmla="*/ 966191 h 1219965"/>
                  <a:gd name="connsiteX24" fmla="*/ 921502 w 1297566"/>
                  <a:gd name="connsiteY24" fmla="*/ 940046 h 1219965"/>
                  <a:gd name="connsiteX25" fmla="*/ 901226 w 1297566"/>
                  <a:gd name="connsiteY25" fmla="*/ 906430 h 1219965"/>
                  <a:gd name="connsiteX26" fmla="*/ 892155 w 1297566"/>
                  <a:gd name="connsiteY26" fmla="*/ 874950 h 1219965"/>
                  <a:gd name="connsiteX27" fmla="*/ 831594 w 1297566"/>
                  <a:gd name="connsiteY27" fmla="*/ 864545 h 1219965"/>
                  <a:gd name="connsiteX28" fmla="*/ 777436 w 1297566"/>
                  <a:gd name="connsiteY28" fmla="*/ 805851 h 1219965"/>
                  <a:gd name="connsiteX29" fmla="*/ 700867 w 1297566"/>
                  <a:gd name="connsiteY29" fmla="*/ 795180 h 1219965"/>
                  <a:gd name="connsiteX30" fmla="*/ 628568 w 1297566"/>
                  <a:gd name="connsiteY30" fmla="*/ 739687 h 1219965"/>
                  <a:gd name="connsiteX31" fmla="*/ 589083 w 1297566"/>
                  <a:gd name="connsiteY31" fmla="*/ 690865 h 1219965"/>
                  <a:gd name="connsiteX32" fmla="*/ 559469 w 1297566"/>
                  <a:gd name="connsiteY32" fmla="*/ 668722 h 1219965"/>
                  <a:gd name="connsiteX33" fmla="*/ 535191 w 1297566"/>
                  <a:gd name="connsiteY33" fmla="*/ 651914 h 1219965"/>
                  <a:gd name="connsiteX34" fmla="*/ 510647 w 1297566"/>
                  <a:gd name="connsiteY34" fmla="*/ 637241 h 1219965"/>
                  <a:gd name="connsiteX35" fmla="*/ 483968 w 1297566"/>
                  <a:gd name="connsiteY35" fmla="*/ 628970 h 1219965"/>
                  <a:gd name="connsiteX36" fmla="*/ 466627 w 1297566"/>
                  <a:gd name="connsiteY36" fmla="*/ 601224 h 1219965"/>
                  <a:gd name="connsiteX37" fmla="*/ 444750 w 1297566"/>
                  <a:gd name="connsiteY37" fmla="*/ 569210 h 1219965"/>
                  <a:gd name="connsiteX38" fmla="*/ 422873 w 1297566"/>
                  <a:gd name="connsiteY38" fmla="*/ 584683 h 1219965"/>
                  <a:gd name="connsiteX39" fmla="*/ 397262 w 1297566"/>
                  <a:gd name="connsiteY39" fmla="*/ 524389 h 1219965"/>
                  <a:gd name="connsiteX40" fmla="*/ 383922 w 1297566"/>
                  <a:gd name="connsiteY40" fmla="*/ 483837 h 1219965"/>
                  <a:gd name="connsiteX41" fmla="*/ 374318 w 1297566"/>
                  <a:gd name="connsiteY41" fmla="*/ 440084 h 1219965"/>
                  <a:gd name="connsiteX42" fmla="*/ 304152 w 1297566"/>
                  <a:gd name="connsiteY42" fmla="*/ 398198 h 1219965"/>
                  <a:gd name="connsiteX43" fmla="*/ 196103 w 1297566"/>
                  <a:gd name="connsiteY43" fmla="*/ 379256 h 1219965"/>
                  <a:gd name="connsiteX44" fmla="*/ 159553 w 1297566"/>
                  <a:gd name="connsiteY44" fmla="*/ 401666 h 1219965"/>
                  <a:gd name="connsiteX45" fmla="*/ 123536 w 1297566"/>
                  <a:gd name="connsiteY45" fmla="*/ 421675 h 1219965"/>
                  <a:gd name="connsiteX46" fmla="*/ 119801 w 1297566"/>
                  <a:gd name="connsiteY46" fmla="*/ 423810 h 1219965"/>
                  <a:gd name="connsiteX47" fmla="*/ 90454 w 1297566"/>
                  <a:gd name="connsiteY47" fmla="*/ 399531 h 1219965"/>
                  <a:gd name="connsiteX48" fmla="*/ 19755 w 1297566"/>
                  <a:gd name="connsiteY48" fmla="*/ 359513 h 1219965"/>
                  <a:gd name="connsiteX49" fmla="*/ 19488 w 1297566"/>
                  <a:gd name="connsiteY49" fmla="*/ 308023 h 1219965"/>
                  <a:gd name="connsiteX50" fmla="*/ 6682 w 1297566"/>
                  <a:gd name="connsiteY50" fmla="*/ 265070 h 1219965"/>
                  <a:gd name="connsiteX51" fmla="*/ 43766 w 1297566"/>
                  <a:gd name="connsiteY51" fmla="*/ 227186 h 1219965"/>
                  <a:gd name="connsiteX52" fmla="*/ 10951 w 1297566"/>
                  <a:gd name="connsiteY52" fmla="*/ 175162 h 1219965"/>
                  <a:gd name="connsiteX53" fmla="*/ 17354 w 1297566"/>
                  <a:gd name="connsiteY53" fmla="*/ 157554 h 1219965"/>
                  <a:gd name="connsiteX54" fmla="*/ 17354 w 1297566"/>
                  <a:gd name="connsiteY54" fmla="*/ 157554 h 1219965"/>
                  <a:gd name="connsiteX55" fmla="*/ 137409 w 1297566"/>
                  <a:gd name="connsiteY55" fmla="*/ 144481 h 1219965"/>
                  <a:gd name="connsiteX56" fmla="*/ 188899 w 1297566"/>
                  <a:gd name="connsiteY56" fmla="*/ 90323 h 1219965"/>
                  <a:gd name="connsiteX57" fmla="*/ 206774 w 1297566"/>
                  <a:gd name="connsiteY57" fmla="*/ 129541 h 1219965"/>
                  <a:gd name="connsiteX58" fmla="*/ 230518 w 1297566"/>
                  <a:gd name="connsiteY58" fmla="*/ 142347 h 1219965"/>
                  <a:gd name="connsiteX59" fmla="*/ 244658 w 1297566"/>
                  <a:gd name="connsiteY59" fmla="*/ 161022 h 1219965"/>
                  <a:gd name="connsiteX60" fmla="*/ 293214 w 1297566"/>
                  <a:gd name="connsiteY60" fmla="*/ 89523 h 1219965"/>
                  <a:gd name="connsiteX61" fmla="*/ 378853 w 1297566"/>
                  <a:gd name="connsiteY61" fmla="*/ 109532 h 1219965"/>
                  <a:gd name="connsiteX62" fmla="*/ 379120 w 1297566"/>
                  <a:gd name="connsiteY62" fmla="*/ 70314 h 1219965"/>
                  <a:gd name="connsiteX63" fmla="*/ 421806 w 1297566"/>
                  <a:gd name="connsiteY63" fmla="*/ 34298 h 1219965"/>
                  <a:gd name="connsiteX64" fmla="*/ 468761 w 1297566"/>
                  <a:gd name="connsiteY64" fmla="*/ 32430 h 1219965"/>
                  <a:gd name="connsiteX65" fmla="*/ 509580 w 1297566"/>
                  <a:gd name="connsiteY65" fmla="*/ 12154 h 1219965"/>
                  <a:gd name="connsiteX66" fmla="*/ 562938 w 1297566"/>
                  <a:gd name="connsiteY66" fmla="*/ 12154 h 1219965"/>
                  <a:gd name="connsiteX67" fmla="*/ 615228 w 1297566"/>
                  <a:gd name="connsiteY67" fmla="*/ 5751 h 1219965"/>
                  <a:gd name="connsiteX68" fmla="*/ 649377 w 1297566"/>
                  <a:gd name="connsiteY68" fmla="*/ 54307 h 1219965"/>
                  <a:gd name="connsiteX69" fmla="*/ 797178 w 1297566"/>
                  <a:gd name="connsiteY69" fmla="*/ 84454 h 1219965"/>
                  <a:gd name="connsiteX70" fmla="*/ 807049 w 1297566"/>
                  <a:gd name="connsiteY70" fmla="*/ 162089 h 1219965"/>
                  <a:gd name="connsiteX71" fmla="*/ 762496 w 1297566"/>
                  <a:gd name="connsiteY71" fmla="*/ 186100 h 1219965"/>
                  <a:gd name="connsiteX72" fmla="*/ 748089 w 1297566"/>
                  <a:gd name="connsiteY72" fmla="*/ 174095 h 1219965"/>
                  <a:gd name="connsiteX73" fmla="*/ 705936 w 1297566"/>
                  <a:gd name="connsiteY73" fmla="*/ 189835 h 1219965"/>
                  <a:gd name="connsiteX74" fmla="*/ 675256 w 1297566"/>
                  <a:gd name="connsiteY74" fmla="*/ 213846 h 1219965"/>
                  <a:gd name="connsiteX75" fmla="*/ 638439 w 1297566"/>
                  <a:gd name="connsiteY75" fmla="*/ 218916 h 1219965"/>
                  <a:gd name="connsiteX76" fmla="*/ 609626 w 1297566"/>
                  <a:gd name="connsiteY76" fmla="*/ 227986 h 1219965"/>
                  <a:gd name="connsiteX77" fmla="*/ 603223 w 1297566"/>
                  <a:gd name="connsiteY77" fmla="*/ 255733 h 1219965"/>
                  <a:gd name="connsiteX78" fmla="*/ 628834 w 1297566"/>
                  <a:gd name="connsiteY78" fmla="*/ 271740 h 1219965"/>
                  <a:gd name="connsiteX79" fmla="*/ 632836 w 1297566"/>
                  <a:gd name="connsiteY79" fmla="*/ 286146 h 1219965"/>
                  <a:gd name="connsiteX80" fmla="*/ 629368 w 1297566"/>
                  <a:gd name="connsiteY80" fmla="*/ 301620 h 1219965"/>
                  <a:gd name="connsiteX81" fmla="*/ 614961 w 1297566"/>
                  <a:gd name="connsiteY81" fmla="*/ 318161 h 1219965"/>
                  <a:gd name="connsiteX82" fmla="*/ 601355 w 1297566"/>
                  <a:gd name="connsiteY82" fmla="*/ 366983 h 1219965"/>
                  <a:gd name="connsiteX83" fmla="*/ 613360 w 1297566"/>
                  <a:gd name="connsiteY83" fmla="*/ 390728 h 1219965"/>
                  <a:gd name="connsiteX84" fmla="*/ 650711 w 1297566"/>
                  <a:gd name="connsiteY84" fmla="*/ 408336 h 1219965"/>
                  <a:gd name="connsiteX85" fmla="*/ 689662 w 1297566"/>
                  <a:gd name="connsiteY85" fmla="*/ 428078 h 1219965"/>
                  <a:gd name="connsiteX86" fmla="*/ 752624 w 1297566"/>
                  <a:gd name="connsiteY86" fmla="*/ 482236 h 1219965"/>
                  <a:gd name="connsiteX87" fmla="*/ 787840 w 1297566"/>
                  <a:gd name="connsiteY87" fmla="*/ 543064 h 1219965"/>
                  <a:gd name="connsiteX88" fmla="*/ 810251 w 1297566"/>
                  <a:gd name="connsiteY88" fmla="*/ 619099 h 1219965"/>
                  <a:gd name="connsiteX89" fmla="*/ 876948 w 1297566"/>
                  <a:gd name="connsiteY89" fmla="*/ 673257 h 1219965"/>
                  <a:gd name="connsiteX90" fmla="*/ 943379 w 1297566"/>
                  <a:gd name="connsiteY90" fmla="*/ 697001 h 1219965"/>
                  <a:gd name="connsiteX91" fmla="*/ 992468 w 1297566"/>
                  <a:gd name="connsiteY91" fmla="*/ 694333 h 1219965"/>
                  <a:gd name="connsiteX92" fmla="*/ 1029284 w 1297566"/>
                  <a:gd name="connsiteY92" fmla="*/ 698335 h 1219965"/>
                  <a:gd name="connsiteX93" fmla="*/ 1031686 w 1297566"/>
                  <a:gd name="connsiteY93" fmla="*/ 747691 h 1219965"/>
                  <a:gd name="connsiteX94" fmla="*/ 1078374 w 1297566"/>
                  <a:gd name="connsiteY94" fmla="*/ 782374 h 1219965"/>
                  <a:gd name="connsiteX95" fmla="*/ 1155476 w 1297566"/>
                  <a:gd name="connsiteY95" fmla="*/ 810920 h 1219965"/>
                  <a:gd name="connsiteX96" fmla="*/ 1216304 w 1297566"/>
                  <a:gd name="connsiteY96" fmla="*/ 855741 h 1219965"/>
                  <a:gd name="connsiteX97" fmla="*/ 1271529 w 1297566"/>
                  <a:gd name="connsiteY97" fmla="*/ 899494 h 1219965"/>
                  <a:gd name="connsiteX98" fmla="*/ 1297141 w 1297566"/>
                  <a:gd name="connsiteY98" fmla="*/ 955253 h 1219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1297566" h="1219965">
                    <a:moveTo>
                      <a:pt x="1297141" y="955253"/>
                    </a:moveTo>
                    <a:cubicBezTo>
                      <a:pt x="1289938" y="999006"/>
                      <a:pt x="1217904" y="928574"/>
                      <a:pt x="1206166" y="919770"/>
                    </a:cubicBezTo>
                    <a:cubicBezTo>
                      <a:pt x="1189625" y="907231"/>
                      <a:pt x="1168815" y="894692"/>
                      <a:pt x="1146938" y="898427"/>
                    </a:cubicBezTo>
                    <a:cubicBezTo>
                      <a:pt x="1122127" y="902696"/>
                      <a:pt x="1103985" y="926173"/>
                      <a:pt x="1094648" y="948050"/>
                    </a:cubicBezTo>
                    <a:cubicBezTo>
                      <a:pt x="1085043" y="969926"/>
                      <a:pt x="1082642" y="995271"/>
                      <a:pt x="1102918" y="1011545"/>
                    </a:cubicBezTo>
                    <a:cubicBezTo>
                      <a:pt x="1115457" y="1021683"/>
                      <a:pt x="1132532" y="1027019"/>
                      <a:pt x="1142136" y="1040359"/>
                    </a:cubicBezTo>
                    <a:cubicBezTo>
                      <a:pt x="1146405" y="1046228"/>
                      <a:pt x="1148006" y="1051564"/>
                      <a:pt x="1146938" y="1058500"/>
                    </a:cubicBezTo>
                    <a:cubicBezTo>
                      <a:pt x="1145604" y="1068105"/>
                      <a:pt x="1145871" y="1077175"/>
                      <a:pt x="1145338" y="1087047"/>
                    </a:cubicBezTo>
                    <a:cubicBezTo>
                      <a:pt x="1145071" y="1090248"/>
                      <a:pt x="1145871" y="1097985"/>
                      <a:pt x="1142937" y="1100653"/>
                    </a:cubicBezTo>
                    <a:cubicBezTo>
                      <a:pt x="1140536" y="1102787"/>
                      <a:pt x="1134399" y="1103054"/>
                      <a:pt x="1131198" y="1104388"/>
                    </a:cubicBezTo>
                    <a:cubicBezTo>
                      <a:pt x="1124795" y="1107323"/>
                      <a:pt x="1122394" y="1107589"/>
                      <a:pt x="1115724" y="1105989"/>
                    </a:cubicBezTo>
                    <a:cubicBezTo>
                      <a:pt x="1109054" y="1104388"/>
                      <a:pt x="1106120" y="1103854"/>
                      <a:pt x="1102118" y="1110257"/>
                    </a:cubicBezTo>
                    <a:cubicBezTo>
                      <a:pt x="1096248" y="1119328"/>
                      <a:pt x="1092247" y="1128132"/>
                      <a:pt x="1090913" y="1139071"/>
                    </a:cubicBezTo>
                    <a:cubicBezTo>
                      <a:pt x="1089846" y="1148942"/>
                      <a:pt x="1087445" y="1159080"/>
                      <a:pt x="1079708" y="1166283"/>
                    </a:cubicBezTo>
                    <a:cubicBezTo>
                      <a:pt x="1073305" y="1172419"/>
                      <a:pt x="1063700" y="1178022"/>
                      <a:pt x="1056497" y="1182824"/>
                    </a:cubicBezTo>
                    <a:cubicBezTo>
                      <a:pt x="1047960" y="1188427"/>
                      <a:pt x="1039423" y="1193229"/>
                      <a:pt x="1031952" y="1200165"/>
                    </a:cubicBezTo>
                    <a:cubicBezTo>
                      <a:pt x="1025549" y="1206035"/>
                      <a:pt x="1021281" y="1214038"/>
                      <a:pt x="1013277" y="1217507"/>
                    </a:cubicBezTo>
                    <a:cubicBezTo>
                      <a:pt x="1004740" y="1221241"/>
                      <a:pt x="991667" y="1221508"/>
                      <a:pt x="986065" y="1212704"/>
                    </a:cubicBezTo>
                    <a:cubicBezTo>
                      <a:pt x="976460" y="1197764"/>
                      <a:pt x="980996" y="1178555"/>
                      <a:pt x="991401" y="1166550"/>
                    </a:cubicBezTo>
                    <a:cubicBezTo>
                      <a:pt x="1003406" y="1152410"/>
                      <a:pt x="1001272" y="1131334"/>
                      <a:pt x="1015945" y="1117994"/>
                    </a:cubicBezTo>
                    <a:cubicBezTo>
                      <a:pt x="1022348" y="1112125"/>
                      <a:pt x="1033286" y="1110524"/>
                      <a:pt x="1037288" y="1102254"/>
                    </a:cubicBezTo>
                    <a:cubicBezTo>
                      <a:pt x="1042090" y="1092116"/>
                      <a:pt x="1035954" y="1079843"/>
                      <a:pt x="1031152" y="1071039"/>
                    </a:cubicBezTo>
                    <a:cubicBezTo>
                      <a:pt x="1024749" y="1059301"/>
                      <a:pt x="1018613" y="1048896"/>
                      <a:pt x="1015412" y="1035823"/>
                    </a:cubicBezTo>
                    <a:cubicBezTo>
                      <a:pt x="1009275" y="1009144"/>
                      <a:pt x="1005540" y="986734"/>
                      <a:pt x="985798" y="966191"/>
                    </a:cubicBezTo>
                    <a:cubicBezTo>
                      <a:pt x="967656" y="946983"/>
                      <a:pt x="942578" y="953118"/>
                      <a:pt x="921502" y="940046"/>
                    </a:cubicBezTo>
                    <a:cubicBezTo>
                      <a:pt x="909496" y="932576"/>
                      <a:pt x="903627" y="920304"/>
                      <a:pt x="901226" y="906430"/>
                    </a:cubicBezTo>
                    <a:cubicBezTo>
                      <a:pt x="899625" y="896559"/>
                      <a:pt x="900426" y="882153"/>
                      <a:pt x="892155" y="874950"/>
                    </a:cubicBezTo>
                    <a:cubicBezTo>
                      <a:pt x="874013" y="859742"/>
                      <a:pt x="848135" y="887488"/>
                      <a:pt x="831594" y="864545"/>
                    </a:cubicBezTo>
                    <a:cubicBezTo>
                      <a:pt x="815320" y="841601"/>
                      <a:pt x="807850" y="813588"/>
                      <a:pt x="777436" y="805851"/>
                    </a:cubicBezTo>
                    <a:cubicBezTo>
                      <a:pt x="751824" y="799448"/>
                      <a:pt x="725412" y="807452"/>
                      <a:pt x="700867" y="795180"/>
                    </a:cubicBezTo>
                    <a:cubicBezTo>
                      <a:pt x="673388" y="781040"/>
                      <a:pt x="647243" y="764766"/>
                      <a:pt x="628568" y="739687"/>
                    </a:cubicBezTo>
                    <a:cubicBezTo>
                      <a:pt x="616028" y="722880"/>
                      <a:pt x="605090" y="704738"/>
                      <a:pt x="589083" y="690865"/>
                    </a:cubicBezTo>
                    <a:cubicBezTo>
                      <a:pt x="579745" y="682862"/>
                      <a:pt x="569340" y="676192"/>
                      <a:pt x="559469" y="668722"/>
                    </a:cubicBezTo>
                    <a:cubicBezTo>
                      <a:pt x="551466" y="662586"/>
                      <a:pt x="544262" y="656449"/>
                      <a:pt x="535191" y="651914"/>
                    </a:cubicBezTo>
                    <a:cubicBezTo>
                      <a:pt x="526921" y="647912"/>
                      <a:pt x="519184" y="639375"/>
                      <a:pt x="510647" y="637241"/>
                    </a:cubicBezTo>
                    <a:cubicBezTo>
                      <a:pt x="501576" y="634840"/>
                      <a:pt x="493039" y="632172"/>
                      <a:pt x="483968" y="628970"/>
                    </a:cubicBezTo>
                    <a:cubicBezTo>
                      <a:pt x="471429" y="624435"/>
                      <a:pt x="471429" y="612162"/>
                      <a:pt x="466627" y="601224"/>
                    </a:cubicBezTo>
                    <a:cubicBezTo>
                      <a:pt x="461558" y="590019"/>
                      <a:pt x="456755" y="574812"/>
                      <a:pt x="444750" y="569210"/>
                    </a:cubicBezTo>
                    <a:cubicBezTo>
                      <a:pt x="430877" y="562540"/>
                      <a:pt x="428209" y="574812"/>
                      <a:pt x="422873" y="584683"/>
                    </a:cubicBezTo>
                    <a:cubicBezTo>
                      <a:pt x="398862" y="573211"/>
                      <a:pt x="403664" y="546799"/>
                      <a:pt x="397262" y="524389"/>
                    </a:cubicBezTo>
                    <a:cubicBezTo>
                      <a:pt x="393260" y="510783"/>
                      <a:pt x="387390" y="497710"/>
                      <a:pt x="383922" y="483837"/>
                    </a:cubicBezTo>
                    <a:cubicBezTo>
                      <a:pt x="380454" y="469430"/>
                      <a:pt x="379920" y="453956"/>
                      <a:pt x="374318" y="440084"/>
                    </a:cubicBezTo>
                    <a:cubicBezTo>
                      <a:pt x="364180" y="415005"/>
                      <a:pt x="326829" y="407268"/>
                      <a:pt x="304152" y="398198"/>
                    </a:cubicBezTo>
                    <a:cubicBezTo>
                      <a:pt x="270804" y="384858"/>
                      <a:pt x="232119" y="363782"/>
                      <a:pt x="196103" y="379256"/>
                    </a:cubicBezTo>
                    <a:cubicBezTo>
                      <a:pt x="182763" y="384858"/>
                      <a:pt x="171825" y="394463"/>
                      <a:pt x="159553" y="401666"/>
                    </a:cubicBezTo>
                    <a:cubicBezTo>
                      <a:pt x="147814" y="408869"/>
                      <a:pt x="135275" y="414472"/>
                      <a:pt x="123536" y="421675"/>
                    </a:cubicBezTo>
                    <a:cubicBezTo>
                      <a:pt x="122202" y="422476"/>
                      <a:pt x="121135" y="423276"/>
                      <a:pt x="119801" y="423810"/>
                    </a:cubicBezTo>
                    <a:cubicBezTo>
                      <a:pt x="115266" y="413405"/>
                      <a:pt x="106728" y="403533"/>
                      <a:pt x="90454" y="399531"/>
                    </a:cubicBezTo>
                    <a:cubicBezTo>
                      <a:pt x="52037" y="390194"/>
                      <a:pt x="16287" y="375254"/>
                      <a:pt x="19755" y="359513"/>
                    </a:cubicBezTo>
                    <a:cubicBezTo>
                      <a:pt x="23223" y="343773"/>
                      <a:pt x="31494" y="325364"/>
                      <a:pt x="19488" y="308023"/>
                    </a:cubicBezTo>
                    <a:cubicBezTo>
                      <a:pt x="7483" y="290682"/>
                      <a:pt x="-9592" y="278143"/>
                      <a:pt x="6682" y="265070"/>
                    </a:cubicBezTo>
                    <a:cubicBezTo>
                      <a:pt x="23223" y="252264"/>
                      <a:pt x="59507" y="250663"/>
                      <a:pt x="43766" y="227186"/>
                    </a:cubicBezTo>
                    <a:cubicBezTo>
                      <a:pt x="28026" y="203709"/>
                      <a:pt x="5349" y="198640"/>
                      <a:pt x="10951" y="175162"/>
                    </a:cubicBezTo>
                    <a:cubicBezTo>
                      <a:pt x="13085" y="166625"/>
                      <a:pt x="15486" y="161556"/>
                      <a:pt x="17354" y="157554"/>
                    </a:cubicBezTo>
                    <a:lnTo>
                      <a:pt x="17354" y="157554"/>
                    </a:lnTo>
                    <a:cubicBezTo>
                      <a:pt x="22156" y="157554"/>
                      <a:pt x="129139" y="158355"/>
                      <a:pt x="137409" y="144481"/>
                    </a:cubicBezTo>
                    <a:cubicBezTo>
                      <a:pt x="145946" y="130075"/>
                      <a:pt x="180896" y="70314"/>
                      <a:pt x="188899" y="90323"/>
                    </a:cubicBezTo>
                    <a:cubicBezTo>
                      <a:pt x="196903" y="110333"/>
                      <a:pt x="195302" y="128741"/>
                      <a:pt x="206774" y="129541"/>
                    </a:cubicBezTo>
                    <a:cubicBezTo>
                      <a:pt x="218246" y="130342"/>
                      <a:pt x="230518" y="128741"/>
                      <a:pt x="230518" y="142347"/>
                    </a:cubicBezTo>
                    <a:cubicBezTo>
                      <a:pt x="230518" y="155953"/>
                      <a:pt x="233186" y="182366"/>
                      <a:pt x="244658" y="161022"/>
                    </a:cubicBezTo>
                    <a:cubicBezTo>
                      <a:pt x="256130" y="139412"/>
                      <a:pt x="278274" y="89523"/>
                      <a:pt x="293214" y="89523"/>
                    </a:cubicBezTo>
                    <a:cubicBezTo>
                      <a:pt x="308154" y="89523"/>
                      <a:pt x="385256" y="136744"/>
                      <a:pt x="378853" y="109532"/>
                    </a:cubicBezTo>
                    <a:cubicBezTo>
                      <a:pt x="372450" y="82320"/>
                      <a:pt x="366047" y="72448"/>
                      <a:pt x="379120" y="70314"/>
                    </a:cubicBezTo>
                    <a:cubicBezTo>
                      <a:pt x="391659" y="68180"/>
                      <a:pt x="416737" y="75650"/>
                      <a:pt x="421806" y="34298"/>
                    </a:cubicBezTo>
                    <a:cubicBezTo>
                      <a:pt x="435946" y="40700"/>
                      <a:pt x="459157" y="40967"/>
                      <a:pt x="468761" y="32430"/>
                    </a:cubicBezTo>
                    <a:cubicBezTo>
                      <a:pt x="483168" y="19891"/>
                      <a:pt x="477298" y="11887"/>
                      <a:pt x="509580" y="12154"/>
                    </a:cubicBezTo>
                    <a:cubicBezTo>
                      <a:pt x="542128" y="12421"/>
                      <a:pt x="546663" y="20424"/>
                      <a:pt x="562938" y="12154"/>
                    </a:cubicBezTo>
                    <a:cubicBezTo>
                      <a:pt x="579212" y="3884"/>
                      <a:pt x="623765" y="-6788"/>
                      <a:pt x="615228" y="5751"/>
                    </a:cubicBezTo>
                    <a:cubicBezTo>
                      <a:pt x="606691" y="18290"/>
                      <a:pt x="623765" y="54307"/>
                      <a:pt x="649377" y="54307"/>
                    </a:cubicBezTo>
                    <a:cubicBezTo>
                      <a:pt x="672321" y="54307"/>
                      <a:pt x="766231" y="65779"/>
                      <a:pt x="797178" y="84454"/>
                    </a:cubicBezTo>
                    <a:cubicBezTo>
                      <a:pt x="785173" y="98060"/>
                      <a:pt x="799846" y="142080"/>
                      <a:pt x="807049" y="162089"/>
                    </a:cubicBezTo>
                    <a:cubicBezTo>
                      <a:pt x="813452" y="180498"/>
                      <a:pt x="781971" y="185033"/>
                      <a:pt x="762496" y="186100"/>
                    </a:cubicBezTo>
                    <a:cubicBezTo>
                      <a:pt x="760895" y="179964"/>
                      <a:pt x="756893" y="175429"/>
                      <a:pt x="748089" y="174095"/>
                    </a:cubicBezTo>
                    <a:cubicBezTo>
                      <a:pt x="732615" y="171961"/>
                      <a:pt x="717141" y="179698"/>
                      <a:pt x="705936" y="189835"/>
                    </a:cubicBezTo>
                    <a:cubicBezTo>
                      <a:pt x="696065" y="198906"/>
                      <a:pt x="688328" y="209578"/>
                      <a:pt x="675256" y="213846"/>
                    </a:cubicBezTo>
                    <a:cubicBezTo>
                      <a:pt x="663517" y="217848"/>
                      <a:pt x="650444" y="218382"/>
                      <a:pt x="638439" y="218916"/>
                    </a:cubicBezTo>
                    <a:cubicBezTo>
                      <a:pt x="627767" y="219449"/>
                      <a:pt x="616829" y="219182"/>
                      <a:pt x="609626" y="227986"/>
                    </a:cubicBezTo>
                    <a:cubicBezTo>
                      <a:pt x="603489" y="235456"/>
                      <a:pt x="601088" y="246395"/>
                      <a:pt x="603223" y="255733"/>
                    </a:cubicBezTo>
                    <a:cubicBezTo>
                      <a:pt x="606424" y="269339"/>
                      <a:pt x="617362" y="267471"/>
                      <a:pt x="628834" y="271740"/>
                    </a:cubicBezTo>
                    <a:cubicBezTo>
                      <a:pt x="631502" y="272540"/>
                      <a:pt x="632569" y="283745"/>
                      <a:pt x="632836" y="286146"/>
                    </a:cubicBezTo>
                    <a:cubicBezTo>
                      <a:pt x="633103" y="291482"/>
                      <a:pt x="632036" y="297352"/>
                      <a:pt x="629368" y="301620"/>
                    </a:cubicBezTo>
                    <a:cubicBezTo>
                      <a:pt x="625366" y="308290"/>
                      <a:pt x="618430" y="311224"/>
                      <a:pt x="614961" y="318161"/>
                    </a:cubicBezTo>
                    <a:cubicBezTo>
                      <a:pt x="607758" y="332568"/>
                      <a:pt x="600555" y="350443"/>
                      <a:pt x="601355" y="366983"/>
                    </a:cubicBezTo>
                    <a:cubicBezTo>
                      <a:pt x="601889" y="376588"/>
                      <a:pt x="605891" y="384591"/>
                      <a:pt x="613360" y="390728"/>
                    </a:cubicBezTo>
                    <a:cubicBezTo>
                      <a:pt x="624032" y="399265"/>
                      <a:pt x="638172" y="403533"/>
                      <a:pt x="650711" y="408336"/>
                    </a:cubicBezTo>
                    <a:cubicBezTo>
                      <a:pt x="664317" y="413671"/>
                      <a:pt x="677390" y="419808"/>
                      <a:pt x="689662" y="428078"/>
                    </a:cubicBezTo>
                    <a:cubicBezTo>
                      <a:pt x="712339" y="443552"/>
                      <a:pt x="732082" y="463828"/>
                      <a:pt x="752624" y="482236"/>
                    </a:cubicBezTo>
                    <a:cubicBezTo>
                      <a:pt x="772100" y="499577"/>
                      <a:pt x="785173" y="516652"/>
                      <a:pt x="787840" y="543064"/>
                    </a:cubicBezTo>
                    <a:cubicBezTo>
                      <a:pt x="790775" y="570810"/>
                      <a:pt x="791309" y="596689"/>
                      <a:pt x="810251" y="619099"/>
                    </a:cubicBezTo>
                    <a:cubicBezTo>
                      <a:pt x="828659" y="640709"/>
                      <a:pt x="854538" y="656183"/>
                      <a:pt x="876948" y="673257"/>
                    </a:cubicBezTo>
                    <a:cubicBezTo>
                      <a:pt x="897758" y="689265"/>
                      <a:pt x="916700" y="697001"/>
                      <a:pt x="943379" y="697001"/>
                    </a:cubicBezTo>
                    <a:cubicBezTo>
                      <a:pt x="959653" y="697001"/>
                      <a:pt x="976193" y="695134"/>
                      <a:pt x="992468" y="694333"/>
                    </a:cubicBezTo>
                    <a:cubicBezTo>
                      <a:pt x="1003673" y="693800"/>
                      <a:pt x="1018880" y="692466"/>
                      <a:pt x="1029284" y="698335"/>
                    </a:cubicBezTo>
                    <a:cubicBezTo>
                      <a:pt x="1046092" y="708206"/>
                      <a:pt x="1031686" y="733018"/>
                      <a:pt x="1031686" y="747691"/>
                    </a:cubicBezTo>
                    <a:cubicBezTo>
                      <a:pt x="1031686" y="772236"/>
                      <a:pt x="1059165" y="777838"/>
                      <a:pt x="1078374" y="782374"/>
                    </a:cubicBezTo>
                    <a:cubicBezTo>
                      <a:pt x="1105586" y="788777"/>
                      <a:pt x="1131732" y="795446"/>
                      <a:pt x="1155476" y="810920"/>
                    </a:cubicBezTo>
                    <a:cubicBezTo>
                      <a:pt x="1176552" y="824526"/>
                      <a:pt x="1195761" y="841334"/>
                      <a:pt x="1216304" y="855741"/>
                    </a:cubicBezTo>
                    <a:cubicBezTo>
                      <a:pt x="1235513" y="869347"/>
                      <a:pt x="1255522" y="882153"/>
                      <a:pt x="1271529" y="899494"/>
                    </a:cubicBezTo>
                    <a:cubicBezTo>
                      <a:pt x="1284868" y="913901"/>
                      <a:pt x="1300342" y="935510"/>
                      <a:pt x="1297141" y="95525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713891DE-B587-F8C8-2626-ABFB32471D51}"/>
                  </a:ext>
                </a:extLst>
              </p:cNvPr>
              <p:cNvSpPr/>
              <p:nvPr/>
            </p:nvSpPr>
            <p:spPr>
              <a:xfrm>
                <a:off x="4903438" y="5311376"/>
                <a:ext cx="176656" cy="310087"/>
              </a:xfrm>
              <a:custGeom>
                <a:avLst/>
                <a:gdLst>
                  <a:gd name="connsiteX0" fmla="*/ 2161 w 176656"/>
                  <a:gd name="connsiteY0" fmla="*/ 68827 h 310087"/>
                  <a:gd name="connsiteX1" fmla="*/ 1094 w 176656"/>
                  <a:gd name="connsiteY1" fmla="*/ 47750 h 310087"/>
                  <a:gd name="connsiteX2" fmla="*/ 17101 w 176656"/>
                  <a:gd name="connsiteY2" fmla="*/ 41081 h 310087"/>
                  <a:gd name="connsiteX3" fmla="*/ 45114 w 176656"/>
                  <a:gd name="connsiteY3" fmla="*/ 45350 h 310087"/>
                  <a:gd name="connsiteX4" fmla="*/ 66190 w 176656"/>
                  <a:gd name="connsiteY4" fmla="*/ 24807 h 310087"/>
                  <a:gd name="connsiteX5" fmla="*/ 83265 w 176656"/>
                  <a:gd name="connsiteY5" fmla="*/ 2396 h 310087"/>
                  <a:gd name="connsiteX6" fmla="*/ 108076 w 176656"/>
                  <a:gd name="connsiteY6" fmla="*/ 1863 h 310087"/>
                  <a:gd name="connsiteX7" fmla="*/ 131287 w 176656"/>
                  <a:gd name="connsiteY7" fmla="*/ 11734 h 310087"/>
                  <a:gd name="connsiteX8" fmla="*/ 141958 w 176656"/>
                  <a:gd name="connsiteY8" fmla="*/ 34411 h 310087"/>
                  <a:gd name="connsiteX9" fmla="*/ 153163 w 176656"/>
                  <a:gd name="connsiteY9" fmla="*/ 61090 h 310087"/>
                  <a:gd name="connsiteX10" fmla="*/ 171038 w 176656"/>
                  <a:gd name="connsiteY10" fmla="*/ 79232 h 310087"/>
                  <a:gd name="connsiteX11" fmla="*/ 167303 w 176656"/>
                  <a:gd name="connsiteY11" fmla="*/ 134991 h 310087"/>
                  <a:gd name="connsiteX12" fmla="*/ 163301 w 176656"/>
                  <a:gd name="connsiteY12" fmla="*/ 183279 h 310087"/>
                  <a:gd name="connsiteX13" fmla="*/ 159299 w 176656"/>
                  <a:gd name="connsiteY13" fmla="*/ 204089 h 310087"/>
                  <a:gd name="connsiteX14" fmla="*/ 155831 w 176656"/>
                  <a:gd name="connsiteY14" fmla="*/ 228367 h 310087"/>
                  <a:gd name="connsiteX15" fmla="*/ 140357 w 176656"/>
                  <a:gd name="connsiteY15" fmla="*/ 267851 h 310087"/>
                  <a:gd name="connsiteX16" fmla="*/ 138223 w 176656"/>
                  <a:gd name="connsiteY16" fmla="*/ 276922 h 310087"/>
                  <a:gd name="connsiteX17" fmla="*/ 113412 w 176656"/>
                  <a:gd name="connsiteY17" fmla="*/ 266784 h 310087"/>
                  <a:gd name="connsiteX18" fmla="*/ 89934 w 176656"/>
                  <a:gd name="connsiteY18" fmla="*/ 256913 h 310087"/>
                  <a:gd name="connsiteX19" fmla="*/ 80330 w 176656"/>
                  <a:gd name="connsiteY19" fmla="*/ 290528 h 310087"/>
                  <a:gd name="connsiteX20" fmla="*/ 62455 w 176656"/>
                  <a:gd name="connsiteY20" fmla="*/ 308670 h 310087"/>
                  <a:gd name="connsiteX21" fmla="*/ 18968 w 176656"/>
                  <a:gd name="connsiteY21" fmla="*/ 272120 h 310087"/>
                  <a:gd name="connsiteX22" fmla="*/ 21903 w 176656"/>
                  <a:gd name="connsiteY22" fmla="*/ 213693 h 310087"/>
                  <a:gd name="connsiteX23" fmla="*/ 38978 w 176656"/>
                  <a:gd name="connsiteY23" fmla="*/ 181679 h 310087"/>
                  <a:gd name="connsiteX24" fmla="*/ 23771 w 176656"/>
                  <a:gd name="connsiteY24" fmla="*/ 166739 h 310087"/>
                  <a:gd name="connsiteX25" fmla="*/ 24571 w 176656"/>
                  <a:gd name="connsiteY25" fmla="*/ 145662 h 310087"/>
                  <a:gd name="connsiteX26" fmla="*/ 22704 w 176656"/>
                  <a:gd name="connsiteY26" fmla="*/ 127787 h 310087"/>
                  <a:gd name="connsiteX27" fmla="*/ 17368 w 176656"/>
                  <a:gd name="connsiteY27" fmla="*/ 115248 h 310087"/>
                  <a:gd name="connsiteX28" fmla="*/ 11232 w 176656"/>
                  <a:gd name="connsiteY28" fmla="*/ 93905 h 310087"/>
                  <a:gd name="connsiteX29" fmla="*/ 2161 w 176656"/>
                  <a:gd name="connsiteY29" fmla="*/ 68827 h 310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76656" h="310087">
                    <a:moveTo>
                      <a:pt x="2161" y="68827"/>
                    </a:moveTo>
                    <a:cubicBezTo>
                      <a:pt x="293" y="62157"/>
                      <a:pt x="-1041" y="54420"/>
                      <a:pt x="1094" y="47750"/>
                    </a:cubicBezTo>
                    <a:cubicBezTo>
                      <a:pt x="3495" y="40280"/>
                      <a:pt x="10164" y="39480"/>
                      <a:pt x="17101" y="41081"/>
                    </a:cubicBezTo>
                    <a:cubicBezTo>
                      <a:pt x="26172" y="43215"/>
                      <a:pt x="35509" y="47484"/>
                      <a:pt x="45114" y="45350"/>
                    </a:cubicBezTo>
                    <a:cubicBezTo>
                      <a:pt x="55519" y="42948"/>
                      <a:pt x="61388" y="33344"/>
                      <a:pt x="66190" y="24807"/>
                    </a:cubicBezTo>
                    <a:cubicBezTo>
                      <a:pt x="70726" y="16803"/>
                      <a:pt x="74727" y="6932"/>
                      <a:pt x="83265" y="2396"/>
                    </a:cubicBezTo>
                    <a:cubicBezTo>
                      <a:pt x="90735" y="-1606"/>
                      <a:pt x="100072" y="262"/>
                      <a:pt x="108076" y="1863"/>
                    </a:cubicBezTo>
                    <a:cubicBezTo>
                      <a:pt x="116080" y="3730"/>
                      <a:pt x="125150" y="5865"/>
                      <a:pt x="131287" y="11734"/>
                    </a:cubicBezTo>
                    <a:cubicBezTo>
                      <a:pt x="137690" y="17603"/>
                      <a:pt x="139824" y="26407"/>
                      <a:pt x="141958" y="34411"/>
                    </a:cubicBezTo>
                    <a:cubicBezTo>
                      <a:pt x="144359" y="43749"/>
                      <a:pt x="147294" y="53086"/>
                      <a:pt x="153163" y="61090"/>
                    </a:cubicBezTo>
                    <a:cubicBezTo>
                      <a:pt x="158232" y="68027"/>
                      <a:pt x="165702" y="72562"/>
                      <a:pt x="171038" y="79232"/>
                    </a:cubicBezTo>
                    <a:cubicBezTo>
                      <a:pt x="183844" y="94972"/>
                      <a:pt x="171305" y="118183"/>
                      <a:pt x="167303" y="134991"/>
                    </a:cubicBezTo>
                    <a:cubicBezTo>
                      <a:pt x="163301" y="150998"/>
                      <a:pt x="165702" y="167005"/>
                      <a:pt x="163301" y="183279"/>
                    </a:cubicBezTo>
                    <a:cubicBezTo>
                      <a:pt x="162234" y="190216"/>
                      <a:pt x="160367" y="197152"/>
                      <a:pt x="159299" y="204089"/>
                    </a:cubicBezTo>
                    <a:cubicBezTo>
                      <a:pt x="157965" y="212093"/>
                      <a:pt x="157432" y="220363"/>
                      <a:pt x="155831" y="228367"/>
                    </a:cubicBezTo>
                    <a:cubicBezTo>
                      <a:pt x="152897" y="242506"/>
                      <a:pt x="144359" y="253978"/>
                      <a:pt x="140357" y="267851"/>
                    </a:cubicBezTo>
                    <a:cubicBezTo>
                      <a:pt x="139557" y="270786"/>
                      <a:pt x="138757" y="273988"/>
                      <a:pt x="138223" y="276922"/>
                    </a:cubicBezTo>
                    <a:cubicBezTo>
                      <a:pt x="128619" y="275855"/>
                      <a:pt x="120882" y="273454"/>
                      <a:pt x="113412" y="266784"/>
                    </a:cubicBezTo>
                    <a:cubicBezTo>
                      <a:pt x="107809" y="261715"/>
                      <a:pt x="97671" y="247575"/>
                      <a:pt x="89934" y="256913"/>
                    </a:cubicBezTo>
                    <a:cubicBezTo>
                      <a:pt x="82464" y="265717"/>
                      <a:pt x="83798" y="279857"/>
                      <a:pt x="80330" y="290528"/>
                    </a:cubicBezTo>
                    <a:cubicBezTo>
                      <a:pt x="77662" y="298799"/>
                      <a:pt x="70459" y="305735"/>
                      <a:pt x="62455" y="308670"/>
                    </a:cubicBezTo>
                    <a:cubicBezTo>
                      <a:pt x="40312" y="316674"/>
                      <a:pt x="24304" y="288928"/>
                      <a:pt x="18968" y="272120"/>
                    </a:cubicBezTo>
                    <a:cubicBezTo>
                      <a:pt x="12832" y="253178"/>
                      <a:pt x="5095" y="229167"/>
                      <a:pt x="21903" y="213693"/>
                    </a:cubicBezTo>
                    <a:cubicBezTo>
                      <a:pt x="29373" y="206757"/>
                      <a:pt x="45647" y="193684"/>
                      <a:pt x="38978" y="181679"/>
                    </a:cubicBezTo>
                    <a:cubicBezTo>
                      <a:pt x="35509" y="175542"/>
                      <a:pt x="26172" y="173408"/>
                      <a:pt x="23771" y="166739"/>
                    </a:cubicBezTo>
                    <a:cubicBezTo>
                      <a:pt x="21636" y="160602"/>
                      <a:pt x="24571" y="152065"/>
                      <a:pt x="24571" y="145662"/>
                    </a:cubicBezTo>
                    <a:cubicBezTo>
                      <a:pt x="24571" y="139793"/>
                      <a:pt x="24571" y="133657"/>
                      <a:pt x="22704" y="127787"/>
                    </a:cubicBezTo>
                    <a:cubicBezTo>
                      <a:pt x="21370" y="123519"/>
                      <a:pt x="18968" y="119517"/>
                      <a:pt x="17368" y="115248"/>
                    </a:cubicBezTo>
                    <a:cubicBezTo>
                      <a:pt x="14700" y="108312"/>
                      <a:pt x="13366" y="100841"/>
                      <a:pt x="11232" y="93905"/>
                    </a:cubicBezTo>
                    <a:cubicBezTo>
                      <a:pt x="8297" y="84834"/>
                      <a:pt x="4562" y="77097"/>
                      <a:pt x="2161" y="6882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1184E5BF-A033-A594-CD5D-D3C486B5C982}"/>
                  </a:ext>
                </a:extLst>
              </p:cNvPr>
              <p:cNvSpPr/>
              <p:nvPr/>
            </p:nvSpPr>
            <p:spPr>
              <a:xfrm>
                <a:off x="5370217" y="5694501"/>
                <a:ext cx="333639" cy="207877"/>
              </a:xfrm>
              <a:custGeom>
                <a:avLst/>
                <a:gdLst>
                  <a:gd name="connsiteX0" fmla="*/ 20671 w 333639"/>
                  <a:gd name="connsiteY0" fmla="*/ 90687 h 207877"/>
                  <a:gd name="connsiteX1" fmla="*/ 13468 w 333639"/>
                  <a:gd name="connsiteY1" fmla="*/ 24790 h 207877"/>
                  <a:gd name="connsiteX2" fmla="*/ 42281 w 333639"/>
                  <a:gd name="connsiteY2" fmla="*/ 18921 h 207877"/>
                  <a:gd name="connsiteX3" fmla="*/ 72961 w 333639"/>
                  <a:gd name="connsiteY3" fmla="*/ 21055 h 207877"/>
                  <a:gd name="connsiteX4" fmla="*/ 114847 w 333639"/>
                  <a:gd name="connsiteY4" fmla="*/ 7449 h 207877"/>
                  <a:gd name="connsiteX5" fmla="*/ 157000 w 333639"/>
                  <a:gd name="connsiteY5" fmla="*/ 19187 h 207877"/>
                  <a:gd name="connsiteX6" fmla="*/ 205289 w 333639"/>
                  <a:gd name="connsiteY6" fmla="*/ 27992 h 207877"/>
                  <a:gd name="connsiteX7" fmla="*/ 254111 w 333639"/>
                  <a:gd name="connsiteY7" fmla="*/ 18387 h 207877"/>
                  <a:gd name="connsiteX8" fmla="*/ 297331 w 333639"/>
                  <a:gd name="connsiteY8" fmla="*/ 4247 h 207877"/>
                  <a:gd name="connsiteX9" fmla="*/ 329613 w 333639"/>
                  <a:gd name="connsiteY9" fmla="*/ 6115 h 207877"/>
                  <a:gd name="connsiteX10" fmla="*/ 327211 w 333639"/>
                  <a:gd name="connsiteY10" fmla="*/ 46933 h 207877"/>
                  <a:gd name="connsiteX11" fmla="*/ 302133 w 333639"/>
                  <a:gd name="connsiteY11" fmla="*/ 89086 h 207877"/>
                  <a:gd name="connsiteX12" fmla="*/ 291195 w 333639"/>
                  <a:gd name="connsiteY12" fmla="*/ 127504 h 207877"/>
                  <a:gd name="connsiteX13" fmla="*/ 307736 w 333639"/>
                  <a:gd name="connsiteY13" fmla="*/ 151248 h 207877"/>
                  <a:gd name="connsiteX14" fmla="*/ 272786 w 333639"/>
                  <a:gd name="connsiteY14" fmla="*/ 207807 h 207877"/>
                  <a:gd name="connsiteX15" fmla="*/ 229033 w 333639"/>
                  <a:gd name="connsiteY15" fmla="*/ 186998 h 207877"/>
                  <a:gd name="connsiteX16" fmla="*/ 214627 w 333639"/>
                  <a:gd name="connsiteY16" fmla="*/ 174192 h 207877"/>
                  <a:gd name="connsiteX17" fmla="*/ 189282 w 333639"/>
                  <a:gd name="connsiteY17" fmla="*/ 157117 h 207877"/>
                  <a:gd name="connsiteX18" fmla="*/ 166337 w 333639"/>
                  <a:gd name="connsiteY18" fmla="*/ 144311 h 207877"/>
                  <a:gd name="connsiteX19" fmla="*/ 147929 w 333639"/>
                  <a:gd name="connsiteY19" fmla="*/ 135507 h 207877"/>
                  <a:gd name="connsiteX20" fmla="*/ 123918 w 333639"/>
                  <a:gd name="connsiteY20" fmla="*/ 121368 h 207877"/>
                  <a:gd name="connsiteX21" fmla="*/ 107911 w 333639"/>
                  <a:gd name="connsiteY21" fmla="*/ 113364 h 207877"/>
                  <a:gd name="connsiteX22" fmla="*/ 94572 w 333639"/>
                  <a:gd name="connsiteY22" fmla="*/ 107228 h 207877"/>
                  <a:gd name="connsiteX23" fmla="*/ 82299 w 333639"/>
                  <a:gd name="connsiteY23" fmla="*/ 104026 h 207877"/>
                  <a:gd name="connsiteX24" fmla="*/ 68426 w 333639"/>
                  <a:gd name="connsiteY24" fmla="*/ 100291 h 207877"/>
                  <a:gd name="connsiteX25" fmla="*/ 55620 w 333639"/>
                  <a:gd name="connsiteY25" fmla="*/ 100291 h 207877"/>
                  <a:gd name="connsiteX26" fmla="*/ 50284 w 333639"/>
                  <a:gd name="connsiteY26" fmla="*/ 100291 h 207877"/>
                  <a:gd name="connsiteX27" fmla="*/ 35611 w 333639"/>
                  <a:gd name="connsiteY27" fmla="*/ 95756 h 207877"/>
                  <a:gd name="connsiteX28" fmla="*/ 20671 w 333639"/>
                  <a:gd name="connsiteY28" fmla="*/ 90687 h 207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33639" h="207877">
                    <a:moveTo>
                      <a:pt x="20671" y="90687"/>
                    </a:moveTo>
                    <a:cubicBezTo>
                      <a:pt x="-3340" y="77347"/>
                      <a:pt x="-7342" y="43465"/>
                      <a:pt x="13468" y="24790"/>
                    </a:cubicBezTo>
                    <a:cubicBezTo>
                      <a:pt x="21738" y="17320"/>
                      <a:pt x="31609" y="15986"/>
                      <a:pt x="42281" y="18921"/>
                    </a:cubicBezTo>
                    <a:cubicBezTo>
                      <a:pt x="52952" y="21855"/>
                      <a:pt x="61756" y="23990"/>
                      <a:pt x="72961" y="21055"/>
                    </a:cubicBezTo>
                    <a:cubicBezTo>
                      <a:pt x="87101" y="17053"/>
                      <a:pt x="99907" y="9050"/>
                      <a:pt x="114847" y="7449"/>
                    </a:cubicBezTo>
                    <a:cubicBezTo>
                      <a:pt x="130321" y="5848"/>
                      <a:pt x="143394" y="13051"/>
                      <a:pt x="157000" y="19187"/>
                    </a:cubicBezTo>
                    <a:cubicBezTo>
                      <a:pt x="172474" y="26391"/>
                      <a:pt x="188214" y="29325"/>
                      <a:pt x="205289" y="27992"/>
                    </a:cubicBezTo>
                    <a:cubicBezTo>
                      <a:pt x="221830" y="26391"/>
                      <a:pt x="238104" y="22389"/>
                      <a:pt x="254111" y="18387"/>
                    </a:cubicBezTo>
                    <a:cubicBezTo>
                      <a:pt x="268785" y="14652"/>
                      <a:pt x="282924" y="9050"/>
                      <a:pt x="297331" y="4247"/>
                    </a:cubicBezTo>
                    <a:cubicBezTo>
                      <a:pt x="307202" y="1046"/>
                      <a:pt x="322142" y="-4290"/>
                      <a:pt x="329613" y="6115"/>
                    </a:cubicBezTo>
                    <a:cubicBezTo>
                      <a:pt x="337616" y="17587"/>
                      <a:pt x="332014" y="35461"/>
                      <a:pt x="327211" y="46933"/>
                    </a:cubicBezTo>
                    <a:cubicBezTo>
                      <a:pt x="320808" y="62140"/>
                      <a:pt x="310404" y="74946"/>
                      <a:pt x="302133" y="89086"/>
                    </a:cubicBezTo>
                    <a:cubicBezTo>
                      <a:pt x="295463" y="100291"/>
                      <a:pt x="289060" y="114164"/>
                      <a:pt x="291195" y="127504"/>
                    </a:cubicBezTo>
                    <a:cubicBezTo>
                      <a:pt x="293062" y="138442"/>
                      <a:pt x="300799" y="143778"/>
                      <a:pt x="307736" y="151248"/>
                    </a:cubicBezTo>
                    <a:cubicBezTo>
                      <a:pt x="329346" y="173392"/>
                      <a:pt x="296264" y="206473"/>
                      <a:pt x="272786" y="207807"/>
                    </a:cubicBezTo>
                    <a:cubicBezTo>
                      <a:pt x="255712" y="208874"/>
                      <a:pt x="241305" y="197669"/>
                      <a:pt x="229033" y="186998"/>
                    </a:cubicBezTo>
                    <a:cubicBezTo>
                      <a:pt x="224231" y="182729"/>
                      <a:pt x="219429" y="178461"/>
                      <a:pt x="214627" y="174192"/>
                    </a:cubicBezTo>
                    <a:cubicBezTo>
                      <a:pt x="207690" y="168322"/>
                      <a:pt x="198352" y="158451"/>
                      <a:pt x="189282" y="157117"/>
                    </a:cubicBezTo>
                    <a:cubicBezTo>
                      <a:pt x="179944" y="155516"/>
                      <a:pt x="174341" y="148580"/>
                      <a:pt x="166337" y="144311"/>
                    </a:cubicBezTo>
                    <a:cubicBezTo>
                      <a:pt x="160202" y="141110"/>
                      <a:pt x="154065" y="138175"/>
                      <a:pt x="147929" y="135507"/>
                    </a:cubicBezTo>
                    <a:cubicBezTo>
                      <a:pt x="139125" y="131772"/>
                      <a:pt x="131922" y="126437"/>
                      <a:pt x="123918" y="121368"/>
                    </a:cubicBezTo>
                    <a:cubicBezTo>
                      <a:pt x="119116" y="118433"/>
                      <a:pt x="112980" y="115765"/>
                      <a:pt x="107911" y="113364"/>
                    </a:cubicBezTo>
                    <a:cubicBezTo>
                      <a:pt x="103375" y="111230"/>
                      <a:pt x="99107" y="108828"/>
                      <a:pt x="94572" y="107228"/>
                    </a:cubicBezTo>
                    <a:cubicBezTo>
                      <a:pt x="90570" y="105894"/>
                      <a:pt x="86301" y="104827"/>
                      <a:pt x="82299" y="104026"/>
                    </a:cubicBezTo>
                    <a:cubicBezTo>
                      <a:pt x="77764" y="102959"/>
                      <a:pt x="72961" y="100825"/>
                      <a:pt x="68426" y="100291"/>
                    </a:cubicBezTo>
                    <a:cubicBezTo>
                      <a:pt x="64158" y="99758"/>
                      <a:pt x="59889" y="100291"/>
                      <a:pt x="55620" y="100291"/>
                    </a:cubicBezTo>
                    <a:cubicBezTo>
                      <a:pt x="53753" y="100291"/>
                      <a:pt x="52152" y="100291"/>
                      <a:pt x="50284" y="100291"/>
                    </a:cubicBezTo>
                    <a:cubicBezTo>
                      <a:pt x="45216" y="99758"/>
                      <a:pt x="40413" y="96823"/>
                      <a:pt x="35611" y="95756"/>
                    </a:cubicBezTo>
                    <a:cubicBezTo>
                      <a:pt x="30275" y="94955"/>
                      <a:pt x="25473" y="93355"/>
                      <a:pt x="20671" y="9068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CC3878F-B599-097E-5435-90B8B3040C95}"/>
                  </a:ext>
                </a:extLst>
              </p:cNvPr>
              <p:cNvSpPr/>
              <p:nvPr/>
            </p:nvSpPr>
            <p:spPr>
              <a:xfrm>
                <a:off x="5307278" y="5876047"/>
                <a:ext cx="22468" cy="20338"/>
              </a:xfrm>
              <a:custGeom>
                <a:avLst/>
                <a:gdLst>
                  <a:gd name="connsiteX0" fmla="*/ 1972 w 22468"/>
                  <a:gd name="connsiteY0" fmla="*/ 16657 h 20338"/>
                  <a:gd name="connsiteX1" fmla="*/ 638 w 22468"/>
                  <a:gd name="connsiteY1" fmla="*/ 16123 h 20338"/>
                  <a:gd name="connsiteX2" fmla="*/ 105 w 22468"/>
                  <a:gd name="connsiteY2" fmla="*/ 7052 h 20338"/>
                  <a:gd name="connsiteX3" fmla="*/ 4640 w 22468"/>
                  <a:gd name="connsiteY3" fmla="*/ 649 h 20338"/>
                  <a:gd name="connsiteX4" fmla="*/ 20647 w 22468"/>
                  <a:gd name="connsiteY4" fmla="*/ 4918 h 20338"/>
                  <a:gd name="connsiteX5" fmla="*/ 16912 w 22468"/>
                  <a:gd name="connsiteY5" fmla="*/ 19325 h 20338"/>
                  <a:gd name="connsiteX6" fmla="*/ 1972 w 22468"/>
                  <a:gd name="connsiteY6" fmla="*/ 16657 h 20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68" h="20338">
                    <a:moveTo>
                      <a:pt x="1972" y="16657"/>
                    </a:moveTo>
                    <a:cubicBezTo>
                      <a:pt x="1439" y="16390"/>
                      <a:pt x="1172" y="16123"/>
                      <a:pt x="638" y="16123"/>
                    </a:cubicBezTo>
                    <a:cubicBezTo>
                      <a:pt x="105" y="15857"/>
                      <a:pt x="-162" y="8120"/>
                      <a:pt x="105" y="7052"/>
                    </a:cubicBezTo>
                    <a:cubicBezTo>
                      <a:pt x="372" y="4118"/>
                      <a:pt x="1705" y="1450"/>
                      <a:pt x="4640" y="649"/>
                    </a:cubicBezTo>
                    <a:cubicBezTo>
                      <a:pt x="10243" y="-951"/>
                      <a:pt x="16646" y="383"/>
                      <a:pt x="20647" y="4918"/>
                    </a:cubicBezTo>
                    <a:cubicBezTo>
                      <a:pt x="24649" y="9720"/>
                      <a:pt x="21448" y="16123"/>
                      <a:pt x="16912" y="19325"/>
                    </a:cubicBezTo>
                    <a:cubicBezTo>
                      <a:pt x="12644" y="21993"/>
                      <a:pt x="6241" y="18791"/>
                      <a:pt x="1972" y="166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7EB3380-D5D5-1586-5D6B-EC4D761362C2}"/>
                </a:ext>
              </a:extLst>
            </p:cNvPr>
            <p:cNvSpPr/>
            <p:nvPr/>
          </p:nvSpPr>
          <p:spPr>
            <a:xfrm>
              <a:off x="4661482" y="4424821"/>
              <a:ext cx="497299" cy="263630"/>
            </a:xfrm>
            <a:custGeom>
              <a:avLst/>
              <a:gdLst>
                <a:gd name="connsiteX0" fmla="*/ 497300 w 497299"/>
                <a:gd name="connsiteY0" fmla="*/ 128869 h 263630"/>
                <a:gd name="connsiteX1" fmla="*/ 454614 w 497299"/>
                <a:gd name="connsiteY1" fmla="*/ 164886 h 263630"/>
                <a:gd name="connsiteX2" fmla="*/ 454347 w 497299"/>
                <a:gd name="connsiteY2" fmla="*/ 204104 h 263630"/>
                <a:gd name="connsiteX3" fmla="*/ 368708 w 497299"/>
                <a:gd name="connsiteY3" fmla="*/ 184095 h 263630"/>
                <a:gd name="connsiteX4" fmla="*/ 320152 w 497299"/>
                <a:gd name="connsiteY4" fmla="*/ 255594 h 263630"/>
                <a:gd name="connsiteX5" fmla="*/ 306012 w 497299"/>
                <a:gd name="connsiteY5" fmla="*/ 236919 h 263630"/>
                <a:gd name="connsiteX6" fmla="*/ 282268 w 497299"/>
                <a:gd name="connsiteY6" fmla="*/ 224113 h 263630"/>
                <a:gd name="connsiteX7" fmla="*/ 264393 w 497299"/>
                <a:gd name="connsiteY7" fmla="*/ 184895 h 263630"/>
                <a:gd name="connsiteX8" fmla="*/ 212903 w 497299"/>
                <a:gd name="connsiteY8" fmla="*/ 239053 h 263630"/>
                <a:gd name="connsiteX9" fmla="*/ 92848 w 497299"/>
                <a:gd name="connsiteY9" fmla="*/ 252126 h 263630"/>
                <a:gd name="connsiteX10" fmla="*/ 89380 w 497299"/>
                <a:gd name="connsiteY10" fmla="*/ 223312 h 263630"/>
                <a:gd name="connsiteX11" fmla="*/ 55764 w 497299"/>
                <a:gd name="connsiteY11" fmla="*/ 181960 h 263630"/>
                <a:gd name="connsiteX12" fmla="*/ 806 w 497299"/>
                <a:gd name="connsiteY12" fmla="*/ 201969 h 263630"/>
                <a:gd name="connsiteX13" fmla="*/ 54964 w 497299"/>
                <a:gd name="connsiteY13" fmla="*/ 114729 h 263630"/>
                <a:gd name="connsiteX14" fmla="*/ 97116 w 497299"/>
                <a:gd name="connsiteY14" fmla="*/ 57637 h 263630"/>
                <a:gd name="connsiteX15" fmla="*/ 135001 w 497299"/>
                <a:gd name="connsiteY15" fmla="*/ 26956 h 263630"/>
                <a:gd name="connsiteX16" fmla="*/ 165415 w 497299"/>
                <a:gd name="connsiteY16" fmla="*/ 21353 h 263630"/>
                <a:gd name="connsiteX17" fmla="*/ 272664 w 497299"/>
                <a:gd name="connsiteY17" fmla="*/ 4012 h 263630"/>
                <a:gd name="connsiteX18" fmla="*/ 362838 w 497299"/>
                <a:gd name="connsiteY18" fmla="*/ 10415 h 263630"/>
                <a:gd name="connsiteX19" fmla="*/ 391652 w 497299"/>
                <a:gd name="connsiteY19" fmla="*/ 29624 h 263630"/>
                <a:gd name="connsiteX20" fmla="*/ 386049 w 497299"/>
                <a:gd name="connsiteY20" fmla="*/ 37094 h 263630"/>
                <a:gd name="connsiteX21" fmla="*/ 402056 w 497299"/>
                <a:gd name="connsiteY21" fmla="*/ 106459 h 263630"/>
                <a:gd name="connsiteX22" fmla="*/ 418864 w 497299"/>
                <a:gd name="connsiteY22" fmla="*/ 111528 h 263630"/>
                <a:gd name="connsiteX23" fmla="*/ 455414 w 497299"/>
                <a:gd name="connsiteY23" fmla="*/ 118998 h 263630"/>
                <a:gd name="connsiteX24" fmla="*/ 485828 w 497299"/>
                <a:gd name="connsiteY24" fmla="*/ 115263 h 263630"/>
                <a:gd name="connsiteX25" fmla="*/ 497300 w 497299"/>
                <a:gd name="connsiteY25" fmla="*/ 128869 h 263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97299" h="263630">
                  <a:moveTo>
                    <a:pt x="497300" y="128869"/>
                  </a:moveTo>
                  <a:cubicBezTo>
                    <a:pt x="492231" y="170488"/>
                    <a:pt x="467153" y="163018"/>
                    <a:pt x="454614" y="164886"/>
                  </a:cubicBezTo>
                  <a:cubicBezTo>
                    <a:pt x="441274" y="167020"/>
                    <a:pt x="447677" y="176891"/>
                    <a:pt x="454347" y="204104"/>
                  </a:cubicBezTo>
                  <a:cubicBezTo>
                    <a:pt x="460750" y="231316"/>
                    <a:pt x="383648" y="184095"/>
                    <a:pt x="368708" y="184095"/>
                  </a:cubicBezTo>
                  <a:cubicBezTo>
                    <a:pt x="353501" y="184095"/>
                    <a:pt x="331357" y="233984"/>
                    <a:pt x="320152" y="255594"/>
                  </a:cubicBezTo>
                  <a:cubicBezTo>
                    <a:pt x="308680" y="276937"/>
                    <a:pt x="306012" y="250525"/>
                    <a:pt x="306012" y="236919"/>
                  </a:cubicBezTo>
                  <a:cubicBezTo>
                    <a:pt x="306012" y="223312"/>
                    <a:pt x="293740" y="224913"/>
                    <a:pt x="282268" y="224113"/>
                  </a:cubicBezTo>
                  <a:cubicBezTo>
                    <a:pt x="270796" y="223312"/>
                    <a:pt x="272397" y="204904"/>
                    <a:pt x="264393" y="184895"/>
                  </a:cubicBezTo>
                  <a:cubicBezTo>
                    <a:pt x="256389" y="164886"/>
                    <a:pt x="221440" y="224913"/>
                    <a:pt x="212903" y="239053"/>
                  </a:cubicBezTo>
                  <a:cubicBezTo>
                    <a:pt x="204633" y="252926"/>
                    <a:pt x="97917" y="252126"/>
                    <a:pt x="92848" y="252126"/>
                  </a:cubicBezTo>
                  <a:cubicBezTo>
                    <a:pt x="96049" y="244656"/>
                    <a:pt x="97116" y="239854"/>
                    <a:pt x="89380" y="223312"/>
                  </a:cubicBezTo>
                  <a:cubicBezTo>
                    <a:pt x="77374" y="197701"/>
                    <a:pt x="74973" y="173423"/>
                    <a:pt x="55764" y="181960"/>
                  </a:cubicBezTo>
                  <a:cubicBezTo>
                    <a:pt x="36555" y="190498"/>
                    <a:pt x="-6398" y="230516"/>
                    <a:pt x="806" y="201969"/>
                  </a:cubicBezTo>
                  <a:cubicBezTo>
                    <a:pt x="8009" y="173423"/>
                    <a:pt x="34154" y="148345"/>
                    <a:pt x="54964" y="114729"/>
                  </a:cubicBezTo>
                  <a:cubicBezTo>
                    <a:pt x="75773" y="81114"/>
                    <a:pt x="97116" y="76846"/>
                    <a:pt x="97116" y="57637"/>
                  </a:cubicBezTo>
                  <a:cubicBezTo>
                    <a:pt x="97116" y="38428"/>
                    <a:pt x="120861" y="30424"/>
                    <a:pt x="135001" y="26956"/>
                  </a:cubicBezTo>
                  <a:cubicBezTo>
                    <a:pt x="147273" y="23755"/>
                    <a:pt x="161946" y="33626"/>
                    <a:pt x="165415" y="21353"/>
                  </a:cubicBezTo>
                  <a:cubicBezTo>
                    <a:pt x="180888" y="37894"/>
                    <a:pt x="261459" y="14950"/>
                    <a:pt x="272664" y="4012"/>
                  </a:cubicBezTo>
                  <a:cubicBezTo>
                    <a:pt x="284136" y="-6659"/>
                    <a:pt x="335626" y="6947"/>
                    <a:pt x="362838" y="10415"/>
                  </a:cubicBezTo>
                  <a:cubicBezTo>
                    <a:pt x="377245" y="12282"/>
                    <a:pt x="386316" y="21353"/>
                    <a:pt x="391652" y="29624"/>
                  </a:cubicBezTo>
                  <a:cubicBezTo>
                    <a:pt x="388717" y="30958"/>
                    <a:pt x="386849" y="33359"/>
                    <a:pt x="386049" y="37094"/>
                  </a:cubicBezTo>
                  <a:cubicBezTo>
                    <a:pt x="382047" y="58971"/>
                    <a:pt x="374577" y="99523"/>
                    <a:pt x="402056" y="106459"/>
                  </a:cubicBezTo>
                  <a:cubicBezTo>
                    <a:pt x="408459" y="108060"/>
                    <a:pt x="414062" y="109927"/>
                    <a:pt x="418864" y="111528"/>
                  </a:cubicBezTo>
                  <a:cubicBezTo>
                    <a:pt x="435672" y="117664"/>
                    <a:pt x="446077" y="123534"/>
                    <a:pt x="455414" y="118998"/>
                  </a:cubicBezTo>
                  <a:cubicBezTo>
                    <a:pt x="467686" y="113396"/>
                    <a:pt x="486895" y="98189"/>
                    <a:pt x="485828" y="115263"/>
                  </a:cubicBezTo>
                  <a:cubicBezTo>
                    <a:pt x="485828" y="121399"/>
                    <a:pt x="490363" y="125934"/>
                    <a:pt x="497300" y="128869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B89F62B-C8CF-3EA3-200B-8AAA49D552CB}"/>
                </a:ext>
              </a:extLst>
            </p:cNvPr>
            <p:cNvSpPr/>
            <p:nvPr/>
          </p:nvSpPr>
          <p:spPr>
            <a:xfrm>
              <a:off x="5048598" y="4251451"/>
              <a:ext cx="844178" cy="357522"/>
            </a:xfrm>
            <a:custGeom>
              <a:avLst/>
              <a:gdLst>
                <a:gd name="connsiteX0" fmla="*/ 783026 w 844178"/>
                <a:gd name="connsiteY0" fmla="*/ 173648 h 357522"/>
                <a:gd name="connsiteX1" fmla="*/ 777423 w 844178"/>
                <a:gd name="connsiteY1" fmla="*/ 206996 h 357522"/>
                <a:gd name="connsiteX2" fmla="*/ 757414 w 844178"/>
                <a:gd name="connsiteY2" fmla="*/ 267024 h 357522"/>
                <a:gd name="connsiteX3" fmla="*/ 754212 w 844178"/>
                <a:gd name="connsiteY3" fmla="*/ 280630 h 357522"/>
                <a:gd name="connsiteX4" fmla="*/ 668840 w 844178"/>
                <a:gd name="connsiteY4" fmla="*/ 316380 h 357522"/>
                <a:gd name="connsiteX5" fmla="*/ 587469 w 844178"/>
                <a:gd name="connsiteY5" fmla="*/ 339324 h 357522"/>
                <a:gd name="connsiteX6" fmla="*/ 506099 w 844178"/>
                <a:gd name="connsiteY6" fmla="*/ 349995 h 357522"/>
                <a:gd name="connsiteX7" fmla="*/ 486356 w 844178"/>
                <a:gd name="connsiteY7" fmla="*/ 352396 h 357522"/>
                <a:gd name="connsiteX8" fmla="*/ 338555 w 844178"/>
                <a:gd name="connsiteY8" fmla="*/ 322249 h 357522"/>
                <a:gd name="connsiteX9" fmla="*/ 304406 w 844178"/>
                <a:gd name="connsiteY9" fmla="*/ 273694 h 357522"/>
                <a:gd name="connsiteX10" fmla="*/ 252116 w 844178"/>
                <a:gd name="connsiteY10" fmla="*/ 280097 h 357522"/>
                <a:gd name="connsiteX11" fmla="*/ 198758 w 844178"/>
                <a:gd name="connsiteY11" fmla="*/ 280097 h 357522"/>
                <a:gd name="connsiteX12" fmla="*/ 157939 w 844178"/>
                <a:gd name="connsiteY12" fmla="*/ 300372 h 357522"/>
                <a:gd name="connsiteX13" fmla="*/ 110984 w 844178"/>
                <a:gd name="connsiteY13" fmla="*/ 302240 h 357522"/>
                <a:gd name="connsiteX14" fmla="*/ 99779 w 844178"/>
                <a:gd name="connsiteY14" fmla="*/ 288901 h 357522"/>
                <a:gd name="connsiteX15" fmla="*/ 69365 w 844178"/>
                <a:gd name="connsiteY15" fmla="*/ 292636 h 357522"/>
                <a:gd name="connsiteX16" fmla="*/ 32815 w 844178"/>
                <a:gd name="connsiteY16" fmla="*/ 285166 h 357522"/>
                <a:gd name="connsiteX17" fmla="*/ 0 w 844178"/>
                <a:gd name="connsiteY17" fmla="*/ 210731 h 357522"/>
                <a:gd name="connsiteX18" fmla="*/ 5603 w 844178"/>
                <a:gd name="connsiteY18" fmla="*/ 203261 h 357522"/>
                <a:gd name="connsiteX19" fmla="*/ 70432 w 844178"/>
                <a:gd name="connsiteY19" fmla="*/ 227006 h 357522"/>
                <a:gd name="connsiteX20" fmla="*/ 110451 w 844178"/>
                <a:gd name="connsiteY20" fmla="*/ 192590 h 357522"/>
                <a:gd name="connsiteX21" fmla="*/ 149669 w 844178"/>
                <a:gd name="connsiteY21" fmla="*/ 220336 h 357522"/>
                <a:gd name="connsiteX22" fmla="*/ 211564 w 844178"/>
                <a:gd name="connsiteY22" fmla="*/ 200593 h 357522"/>
                <a:gd name="connsiteX23" fmla="*/ 372437 w 844178"/>
                <a:gd name="connsiteY23" fmla="*/ 199259 h 357522"/>
                <a:gd name="connsiteX24" fmla="*/ 365768 w 844178"/>
                <a:gd name="connsiteY24" fmla="*/ 130695 h 357522"/>
                <a:gd name="connsiteX25" fmla="*/ 403918 w 844178"/>
                <a:gd name="connsiteY25" fmla="*/ 99214 h 357522"/>
                <a:gd name="connsiteX26" fmla="*/ 427663 w 844178"/>
                <a:gd name="connsiteY26" fmla="*/ 74669 h 357522"/>
                <a:gd name="connsiteX27" fmla="*/ 486890 w 844178"/>
                <a:gd name="connsiteY27" fmla="*/ 37319 h 357522"/>
                <a:gd name="connsiteX28" fmla="*/ 533845 w 844178"/>
                <a:gd name="connsiteY28" fmla="*/ 50391 h 357522"/>
                <a:gd name="connsiteX29" fmla="*/ 588270 w 844178"/>
                <a:gd name="connsiteY29" fmla="*/ 29048 h 357522"/>
                <a:gd name="connsiteX30" fmla="*/ 618150 w 844178"/>
                <a:gd name="connsiteY30" fmla="*/ 502 h 357522"/>
                <a:gd name="connsiteX31" fmla="*/ 731802 w 844178"/>
                <a:gd name="connsiteY31" fmla="*/ 26114 h 357522"/>
                <a:gd name="connsiteX32" fmla="*/ 818242 w 844178"/>
                <a:gd name="connsiteY32" fmla="*/ 36785 h 357522"/>
                <a:gd name="connsiteX33" fmla="*/ 844120 w 844178"/>
                <a:gd name="connsiteY33" fmla="*/ 132295 h 357522"/>
                <a:gd name="connsiteX34" fmla="*/ 783026 w 844178"/>
                <a:gd name="connsiteY34" fmla="*/ 173648 h 357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44178" h="357522">
                  <a:moveTo>
                    <a:pt x="783026" y="173648"/>
                  </a:moveTo>
                  <a:cubicBezTo>
                    <a:pt x="762216" y="169913"/>
                    <a:pt x="765951" y="186987"/>
                    <a:pt x="777423" y="206996"/>
                  </a:cubicBezTo>
                  <a:cubicBezTo>
                    <a:pt x="788895" y="227006"/>
                    <a:pt x="765951" y="223270"/>
                    <a:pt x="757414" y="267024"/>
                  </a:cubicBezTo>
                  <a:cubicBezTo>
                    <a:pt x="756347" y="272360"/>
                    <a:pt x="755280" y="276628"/>
                    <a:pt x="754212" y="280630"/>
                  </a:cubicBezTo>
                  <a:cubicBezTo>
                    <a:pt x="722464" y="276095"/>
                    <a:pt x="708325" y="312912"/>
                    <a:pt x="668840" y="316380"/>
                  </a:cubicBezTo>
                  <a:cubicBezTo>
                    <a:pt x="629622" y="320115"/>
                    <a:pt x="611747" y="320648"/>
                    <a:pt x="587469" y="339324"/>
                  </a:cubicBezTo>
                  <a:cubicBezTo>
                    <a:pt x="563192" y="357999"/>
                    <a:pt x="547451" y="363602"/>
                    <a:pt x="506099" y="349995"/>
                  </a:cubicBezTo>
                  <a:cubicBezTo>
                    <a:pt x="496228" y="346794"/>
                    <a:pt x="489825" y="348128"/>
                    <a:pt x="486356" y="352396"/>
                  </a:cubicBezTo>
                  <a:cubicBezTo>
                    <a:pt x="455142" y="333721"/>
                    <a:pt x="361499" y="322249"/>
                    <a:pt x="338555" y="322249"/>
                  </a:cubicBezTo>
                  <a:cubicBezTo>
                    <a:pt x="312943" y="322249"/>
                    <a:pt x="295602" y="286233"/>
                    <a:pt x="304406" y="273694"/>
                  </a:cubicBezTo>
                  <a:cubicBezTo>
                    <a:pt x="312943" y="261421"/>
                    <a:pt x="268390" y="271826"/>
                    <a:pt x="252116" y="280097"/>
                  </a:cubicBezTo>
                  <a:cubicBezTo>
                    <a:pt x="235841" y="288367"/>
                    <a:pt x="231306" y="280363"/>
                    <a:pt x="198758" y="280097"/>
                  </a:cubicBezTo>
                  <a:cubicBezTo>
                    <a:pt x="166476" y="279830"/>
                    <a:pt x="172079" y="287834"/>
                    <a:pt x="157939" y="300372"/>
                  </a:cubicBezTo>
                  <a:cubicBezTo>
                    <a:pt x="148335" y="308910"/>
                    <a:pt x="125124" y="308643"/>
                    <a:pt x="110984" y="302240"/>
                  </a:cubicBezTo>
                  <a:cubicBezTo>
                    <a:pt x="104048" y="299039"/>
                    <a:pt x="99512" y="294503"/>
                    <a:pt x="99779" y="288901"/>
                  </a:cubicBezTo>
                  <a:cubicBezTo>
                    <a:pt x="100579" y="271826"/>
                    <a:pt x="81638" y="287033"/>
                    <a:pt x="69365" y="292636"/>
                  </a:cubicBezTo>
                  <a:cubicBezTo>
                    <a:pt x="59761" y="297171"/>
                    <a:pt x="49623" y="291302"/>
                    <a:pt x="32815" y="285166"/>
                  </a:cubicBezTo>
                  <a:cubicBezTo>
                    <a:pt x="70966" y="224338"/>
                    <a:pt x="0" y="210731"/>
                    <a:pt x="0" y="210731"/>
                  </a:cubicBezTo>
                  <a:cubicBezTo>
                    <a:pt x="800" y="206996"/>
                    <a:pt x="2668" y="204595"/>
                    <a:pt x="5603" y="203261"/>
                  </a:cubicBezTo>
                  <a:cubicBezTo>
                    <a:pt x="20009" y="196592"/>
                    <a:pt x="57093" y="215267"/>
                    <a:pt x="70432" y="227006"/>
                  </a:cubicBezTo>
                  <a:cubicBezTo>
                    <a:pt x="86706" y="241412"/>
                    <a:pt x="104581" y="207797"/>
                    <a:pt x="110451" y="192590"/>
                  </a:cubicBezTo>
                  <a:cubicBezTo>
                    <a:pt x="116053" y="177383"/>
                    <a:pt x="141932" y="206996"/>
                    <a:pt x="149669" y="220336"/>
                  </a:cubicBezTo>
                  <a:cubicBezTo>
                    <a:pt x="157405" y="233675"/>
                    <a:pt x="185952" y="227806"/>
                    <a:pt x="211564" y="200593"/>
                  </a:cubicBezTo>
                  <a:cubicBezTo>
                    <a:pt x="237175" y="173381"/>
                    <a:pt x="351628" y="188855"/>
                    <a:pt x="372437" y="199259"/>
                  </a:cubicBezTo>
                  <a:cubicBezTo>
                    <a:pt x="393247" y="209664"/>
                    <a:pt x="375372" y="149637"/>
                    <a:pt x="365768" y="130695"/>
                  </a:cubicBezTo>
                  <a:cubicBezTo>
                    <a:pt x="356163" y="111753"/>
                    <a:pt x="385777" y="101081"/>
                    <a:pt x="403918" y="99214"/>
                  </a:cubicBezTo>
                  <a:cubicBezTo>
                    <a:pt x="422060" y="97346"/>
                    <a:pt x="423928" y="89609"/>
                    <a:pt x="427663" y="74669"/>
                  </a:cubicBezTo>
                  <a:cubicBezTo>
                    <a:pt x="430331" y="63998"/>
                    <a:pt x="465814" y="46923"/>
                    <a:pt x="486890" y="37319"/>
                  </a:cubicBezTo>
                  <a:cubicBezTo>
                    <a:pt x="501563" y="45589"/>
                    <a:pt x="518371" y="51725"/>
                    <a:pt x="533845" y="50391"/>
                  </a:cubicBezTo>
                  <a:cubicBezTo>
                    <a:pt x="562391" y="48257"/>
                    <a:pt x="572529" y="43188"/>
                    <a:pt x="588270" y="29048"/>
                  </a:cubicBezTo>
                  <a:cubicBezTo>
                    <a:pt x="604010" y="14642"/>
                    <a:pt x="593872" y="-3233"/>
                    <a:pt x="618150" y="502"/>
                  </a:cubicBezTo>
                  <a:cubicBezTo>
                    <a:pt x="642428" y="3970"/>
                    <a:pt x="692317" y="26114"/>
                    <a:pt x="731802" y="26114"/>
                  </a:cubicBezTo>
                  <a:cubicBezTo>
                    <a:pt x="771287" y="26114"/>
                    <a:pt x="793964" y="43188"/>
                    <a:pt x="818242" y="36785"/>
                  </a:cubicBezTo>
                  <a:cubicBezTo>
                    <a:pt x="799833" y="82139"/>
                    <a:pt x="820376" y="111753"/>
                    <a:pt x="844120" y="132295"/>
                  </a:cubicBezTo>
                  <a:cubicBezTo>
                    <a:pt x="845988" y="188054"/>
                    <a:pt x="802501" y="177383"/>
                    <a:pt x="783026" y="173648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E5A0263-E108-7D27-CE3B-96A0A11F64F0}"/>
                </a:ext>
              </a:extLst>
            </p:cNvPr>
            <p:cNvSpPr/>
            <p:nvPr/>
          </p:nvSpPr>
          <p:spPr>
            <a:xfrm>
              <a:off x="5338317" y="3945945"/>
              <a:ext cx="734216" cy="356021"/>
            </a:xfrm>
            <a:custGeom>
              <a:avLst/>
              <a:gdLst>
                <a:gd name="connsiteX0" fmla="*/ 734217 w 734216"/>
                <a:gd name="connsiteY0" fmla="*/ 227571 h 356021"/>
                <a:gd name="connsiteX1" fmla="*/ 662451 w 734216"/>
                <a:gd name="connsiteY1" fmla="*/ 267322 h 356021"/>
                <a:gd name="connsiteX2" fmla="*/ 622432 w 734216"/>
                <a:gd name="connsiteY2" fmla="*/ 309475 h 356021"/>
                <a:gd name="connsiteX3" fmla="*/ 566674 w 734216"/>
                <a:gd name="connsiteY3" fmla="*/ 320947 h 356021"/>
                <a:gd name="connsiteX4" fmla="*/ 527455 w 734216"/>
                <a:gd name="connsiteY4" fmla="*/ 342290 h 356021"/>
                <a:gd name="connsiteX5" fmla="*/ 441016 w 734216"/>
                <a:gd name="connsiteY5" fmla="*/ 331619 h 356021"/>
                <a:gd name="connsiteX6" fmla="*/ 327364 w 734216"/>
                <a:gd name="connsiteY6" fmla="*/ 306007 h 356021"/>
                <a:gd name="connsiteX7" fmla="*/ 297484 w 734216"/>
                <a:gd name="connsiteY7" fmla="*/ 334553 h 356021"/>
                <a:gd name="connsiteX8" fmla="*/ 243059 w 734216"/>
                <a:gd name="connsiteY8" fmla="*/ 355896 h 356021"/>
                <a:gd name="connsiteX9" fmla="*/ 196104 w 734216"/>
                <a:gd name="connsiteY9" fmla="*/ 342824 h 356021"/>
                <a:gd name="connsiteX10" fmla="*/ 164356 w 734216"/>
                <a:gd name="connsiteY10" fmla="*/ 319613 h 356021"/>
                <a:gd name="connsiteX11" fmla="*/ 63509 w 734216"/>
                <a:gd name="connsiteY11" fmla="*/ 239043 h 356021"/>
                <a:gd name="connsiteX12" fmla="*/ 30695 w 734216"/>
                <a:gd name="connsiteY12" fmla="*/ 178215 h 356021"/>
                <a:gd name="connsiteX13" fmla="*/ 5083 w 734216"/>
                <a:gd name="connsiteY13" fmla="*/ 144599 h 356021"/>
                <a:gd name="connsiteX14" fmla="*/ 64310 w 734216"/>
                <a:gd name="connsiteY14" fmla="*/ 96845 h 356021"/>
                <a:gd name="connsiteX15" fmla="*/ 116334 w 734216"/>
                <a:gd name="connsiteY15" fmla="*/ 73900 h 356021"/>
                <a:gd name="connsiteX16" fmla="*/ 203574 w 734216"/>
                <a:gd name="connsiteY16" fmla="*/ 42686 h 356021"/>
                <a:gd name="connsiteX17" fmla="*/ 233454 w 734216"/>
                <a:gd name="connsiteY17" fmla="*/ 11472 h 356021"/>
                <a:gd name="connsiteX18" fmla="*/ 290013 w 734216"/>
                <a:gd name="connsiteY18" fmla="*/ 22677 h 356021"/>
                <a:gd name="connsiteX19" fmla="*/ 314825 w 734216"/>
                <a:gd name="connsiteY19" fmla="*/ 0 h 356021"/>
                <a:gd name="connsiteX20" fmla="*/ 331899 w 734216"/>
                <a:gd name="connsiteY20" fmla="*/ 4269 h 356021"/>
                <a:gd name="connsiteX21" fmla="*/ 354843 w 734216"/>
                <a:gd name="connsiteY21" fmla="*/ 40552 h 356021"/>
                <a:gd name="connsiteX22" fmla="*/ 450887 w 734216"/>
                <a:gd name="connsiteY22" fmla="*/ 62429 h 356021"/>
                <a:gd name="connsiteX23" fmla="*/ 461292 w 734216"/>
                <a:gd name="connsiteY23" fmla="*/ 102447 h 356021"/>
                <a:gd name="connsiteX24" fmla="*/ 494641 w 734216"/>
                <a:gd name="connsiteY24" fmla="*/ 136596 h 356021"/>
                <a:gd name="connsiteX25" fmla="*/ 524254 w 734216"/>
                <a:gd name="connsiteY25" fmla="*/ 106982 h 356021"/>
                <a:gd name="connsiteX26" fmla="*/ 586149 w 734216"/>
                <a:gd name="connsiteY26" fmla="*/ 96577 h 356021"/>
                <a:gd name="connsiteX27" fmla="*/ 606959 w 734216"/>
                <a:gd name="connsiteY27" fmla="*/ 140331 h 356021"/>
                <a:gd name="connsiteX28" fmla="*/ 681126 w 734216"/>
                <a:gd name="connsiteY28" fmla="*/ 160340 h 356021"/>
                <a:gd name="connsiteX29" fmla="*/ 734217 w 734216"/>
                <a:gd name="connsiteY29" fmla="*/ 227571 h 356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34216" h="356021">
                  <a:moveTo>
                    <a:pt x="734217" y="227571"/>
                  </a:moveTo>
                  <a:cubicBezTo>
                    <a:pt x="734217" y="227571"/>
                    <a:pt x="665386" y="253183"/>
                    <a:pt x="662451" y="267322"/>
                  </a:cubicBezTo>
                  <a:cubicBezTo>
                    <a:pt x="659516" y="281729"/>
                    <a:pt x="649645" y="300138"/>
                    <a:pt x="622432" y="309475"/>
                  </a:cubicBezTo>
                  <a:cubicBezTo>
                    <a:pt x="595220" y="318813"/>
                    <a:pt x="583214" y="322281"/>
                    <a:pt x="566674" y="320947"/>
                  </a:cubicBezTo>
                  <a:cubicBezTo>
                    <a:pt x="550133" y="319346"/>
                    <a:pt x="551467" y="335887"/>
                    <a:pt x="527455" y="342290"/>
                  </a:cubicBezTo>
                  <a:cubicBezTo>
                    <a:pt x="503178" y="348693"/>
                    <a:pt x="480234" y="331619"/>
                    <a:pt x="441016" y="331619"/>
                  </a:cubicBezTo>
                  <a:cubicBezTo>
                    <a:pt x="401798" y="331619"/>
                    <a:pt x="351642" y="309475"/>
                    <a:pt x="327364" y="306007"/>
                  </a:cubicBezTo>
                  <a:cubicBezTo>
                    <a:pt x="303086" y="302272"/>
                    <a:pt x="312957" y="320413"/>
                    <a:pt x="297484" y="334553"/>
                  </a:cubicBezTo>
                  <a:cubicBezTo>
                    <a:pt x="281743" y="348960"/>
                    <a:pt x="271605" y="353762"/>
                    <a:pt x="243059" y="355896"/>
                  </a:cubicBezTo>
                  <a:cubicBezTo>
                    <a:pt x="227585" y="356964"/>
                    <a:pt x="211044" y="351094"/>
                    <a:pt x="196104" y="342824"/>
                  </a:cubicBezTo>
                  <a:cubicBezTo>
                    <a:pt x="183564" y="335887"/>
                    <a:pt x="172359" y="327083"/>
                    <a:pt x="164356" y="319613"/>
                  </a:cubicBezTo>
                  <a:cubicBezTo>
                    <a:pt x="147281" y="303339"/>
                    <a:pt x="85920" y="255317"/>
                    <a:pt x="63509" y="239043"/>
                  </a:cubicBezTo>
                  <a:cubicBezTo>
                    <a:pt x="41099" y="222769"/>
                    <a:pt x="32029" y="194756"/>
                    <a:pt x="30695" y="178215"/>
                  </a:cubicBezTo>
                  <a:cubicBezTo>
                    <a:pt x="29361" y="161674"/>
                    <a:pt x="27760" y="161674"/>
                    <a:pt x="5083" y="144599"/>
                  </a:cubicBezTo>
                  <a:cubicBezTo>
                    <a:pt x="-17594" y="127525"/>
                    <a:pt x="41633" y="101647"/>
                    <a:pt x="64310" y="96845"/>
                  </a:cubicBezTo>
                  <a:cubicBezTo>
                    <a:pt x="87254" y="92042"/>
                    <a:pt x="99259" y="84839"/>
                    <a:pt x="116334" y="73900"/>
                  </a:cubicBezTo>
                  <a:cubicBezTo>
                    <a:pt x="133408" y="63229"/>
                    <a:pt x="184098" y="46688"/>
                    <a:pt x="203574" y="42686"/>
                  </a:cubicBezTo>
                  <a:cubicBezTo>
                    <a:pt x="222783" y="38418"/>
                    <a:pt x="227852" y="28280"/>
                    <a:pt x="233454" y="11472"/>
                  </a:cubicBezTo>
                  <a:cubicBezTo>
                    <a:pt x="239057" y="-5336"/>
                    <a:pt x="272139" y="18409"/>
                    <a:pt x="290013" y="22677"/>
                  </a:cubicBezTo>
                  <a:cubicBezTo>
                    <a:pt x="307888" y="26946"/>
                    <a:pt x="314825" y="0"/>
                    <a:pt x="314825" y="0"/>
                  </a:cubicBezTo>
                  <a:cubicBezTo>
                    <a:pt x="319093" y="2134"/>
                    <a:pt x="325230" y="3201"/>
                    <a:pt x="331899" y="4269"/>
                  </a:cubicBezTo>
                  <a:cubicBezTo>
                    <a:pt x="344172" y="6136"/>
                    <a:pt x="340436" y="29080"/>
                    <a:pt x="354843" y="40552"/>
                  </a:cubicBezTo>
                  <a:cubicBezTo>
                    <a:pt x="369250" y="52024"/>
                    <a:pt x="423408" y="62429"/>
                    <a:pt x="450887" y="62429"/>
                  </a:cubicBezTo>
                  <a:cubicBezTo>
                    <a:pt x="478633" y="62429"/>
                    <a:pt x="461292" y="90975"/>
                    <a:pt x="461292" y="102447"/>
                  </a:cubicBezTo>
                  <a:cubicBezTo>
                    <a:pt x="461292" y="113919"/>
                    <a:pt x="473564" y="128059"/>
                    <a:pt x="494641" y="136596"/>
                  </a:cubicBezTo>
                  <a:cubicBezTo>
                    <a:pt x="515450" y="145133"/>
                    <a:pt x="520252" y="122189"/>
                    <a:pt x="524254" y="106982"/>
                  </a:cubicBezTo>
                  <a:cubicBezTo>
                    <a:pt x="527989" y="91775"/>
                    <a:pt x="562405" y="96577"/>
                    <a:pt x="586149" y="96577"/>
                  </a:cubicBezTo>
                  <a:cubicBezTo>
                    <a:pt x="609893" y="96577"/>
                    <a:pt x="605091" y="123256"/>
                    <a:pt x="606959" y="140331"/>
                  </a:cubicBezTo>
                  <a:cubicBezTo>
                    <a:pt x="608826" y="157405"/>
                    <a:pt x="658449" y="155538"/>
                    <a:pt x="681126" y="160340"/>
                  </a:cubicBezTo>
                  <a:cubicBezTo>
                    <a:pt x="704603" y="164876"/>
                    <a:pt x="717943" y="208629"/>
                    <a:pt x="734217" y="227571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CC45238-8D61-93D8-BA02-D0327B7334DE}"/>
                </a:ext>
              </a:extLst>
            </p:cNvPr>
            <p:cNvSpPr/>
            <p:nvPr/>
          </p:nvSpPr>
          <p:spPr>
            <a:xfrm>
              <a:off x="6442969" y="3761231"/>
              <a:ext cx="1988829" cy="1004859"/>
            </a:xfrm>
            <a:custGeom>
              <a:avLst/>
              <a:gdLst>
                <a:gd name="connsiteX0" fmla="*/ 1942358 w 1988829"/>
                <a:gd name="connsiteY0" fmla="*/ 482985 h 1004859"/>
                <a:gd name="connsiteX1" fmla="*/ 1964235 w 1988829"/>
                <a:gd name="connsiteY1" fmla="*/ 510730 h 1004859"/>
                <a:gd name="connsiteX2" fmla="*/ 1942358 w 1988829"/>
                <a:gd name="connsiteY2" fmla="*/ 542212 h 1004859"/>
                <a:gd name="connsiteX3" fmla="*/ 1972772 w 1988829"/>
                <a:gd name="connsiteY3" fmla="*/ 583030 h 1004859"/>
                <a:gd name="connsiteX4" fmla="*/ 1925284 w 1988829"/>
                <a:gd name="connsiteY4" fmla="*/ 647860 h 1004859"/>
                <a:gd name="connsiteX5" fmla="*/ 1830040 w 1988829"/>
                <a:gd name="connsiteY5" fmla="*/ 662267 h 1004859"/>
                <a:gd name="connsiteX6" fmla="*/ 1783352 w 1988829"/>
                <a:gd name="connsiteY6" fmla="*/ 694548 h 1004859"/>
                <a:gd name="connsiteX7" fmla="*/ 1776949 w 1988829"/>
                <a:gd name="connsiteY7" fmla="*/ 748973 h 1004859"/>
                <a:gd name="connsiteX8" fmla="*/ 1739332 w 1988829"/>
                <a:gd name="connsiteY8" fmla="*/ 754309 h 1004859"/>
                <a:gd name="connsiteX9" fmla="*/ 1666765 w 1988829"/>
                <a:gd name="connsiteY9" fmla="*/ 784723 h 1004859"/>
                <a:gd name="connsiteX10" fmla="*/ 1605404 w 1988829"/>
                <a:gd name="connsiteY10" fmla="*/ 808200 h 1004859"/>
                <a:gd name="connsiteX11" fmla="*/ 1519231 w 1988829"/>
                <a:gd name="connsiteY11" fmla="*/ 823941 h 1004859"/>
                <a:gd name="connsiteX12" fmla="*/ 1481614 w 1988829"/>
                <a:gd name="connsiteY12" fmla="*/ 857289 h 1004859"/>
                <a:gd name="connsiteX13" fmla="*/ 1437860 w 1988829"/>
                <a:gd name="connsiteY13" fmla="*/ 844750 h 1004859"/>
                <a:gd name="connsiteX14" fmla="*/ 1440528 w 1988829"/>
                <a:gd name="connsiteY14" fmla="*/ 841816 h 1004859"/>
                <a:gd name="connsiteX15" fmla="*/ 1385837 w 1988829"/>
                <a:gd name="connsiteY15" fmla="*/ 894906 h 1004859"/>
                <a:gd name="connsiteX16" fmla="*/ 1367695 w 1988829"/>
                <a:gd name="connsiteY16" fmla="*/ 895440 h 1004859"/>
                <a:gd name="connsiteX17" fmla="*/ 1353555 w 1988829"/>
                <a:gd name="connsiteY17" fmla="*/ 876765 h 1004859"/>
                <a:gd name="connsiteX18" fmla="*/ 1308734 w 1988829"/>
                <a:gd name="connsiteY18" fmla="*/ 886903 h 1004859"/>
                <a:gd name="connsiteX19" fmla="*/ 1268716 w 1988829"/>
                <a:gd name="connsiteY19" fmla="*/ 890104 h 1004859"/>
                <a:gd name="connsiteX20" fmla="*/ 1193215 w 1988829"/>
                <a:gd name="connsiteY20" fmla="*/ 889037 h 1004859"/>
                <a:gd name="connsiteX21" fmla="*/ 1142525 w 1988829"/>
                <a:gd name="connsiteY21" fmla="*/ 887170 h 1004859"/>
                <a:gd name="connsiteX22" fmla="*/ 1094236 w 1988829"/>
                <a:gd name="connsiteY22" fmla="*/ 891705 h 1004859"/>
                <a:gd name="connsiteX23" fmla="*/ 1058486 w 1988829"/>
                <a:gd name="connsiteY23" fmla="*/ 875164 h 1004859"/>
                <a:gd name="connsiteX24" fmla="*/ 1079563 w 1988829"/>
                <a:gd name="connsiteY24" fmla="*/ 851953 h 1004859"/>
                <a:gd name="connsiteX25" fmla="*/ 1073960 w 1988829"/>
                <a:gd name="connsiteY25" fmla="*/ 835946 h 1004859"/>
                <a:gd name="connsiteX26" fmla="*/ 1098772 w 1988829"/>
                <a:gd name="connsiteY26" fmla="*/ 827142 h 1004859"/>
                <a:gd name="connsiteX27" fmla="*/ 1139323 w 1988829"/>
                <a:gd name="connsiteY27" fmla="*/ 815670 h 1004859"/>
                <a:gd name="connsiteX28" fmla="*/ 1088634 w 1988829"/>
                <a:gd name="connsiteY28" fmla="*/ 804465 h 1004859"/>
                <a:gd name="connsiteX29" fmla="*/ 1081697 w 1988829"/>
                <a:gd name="connsiteY29" fmla="*/ 760979 h 1004859"/>
                <a:gd name="connsiteX30" fmla="*/ 1061421 w 1988829"/>
                <a:gd name="connsiteY30" fmla="*/ 759111 h 1004859"/>
                <a:gd name="connsiteX31" fmla="*/ 1045947 w 1988829"/>
                <a:gd name="connsiteY31" fmla="*/ 812736 h 1004859"/>
                <a:gd name="connsiteX32" fmla="*/ 990722 w 1988829"/>
                <a:gd name="connsiteY32" fmla="*/ 826875 h 1004859"/>
                <a:gd name="connsiteX33" fmla="*/ 947502 w 1988829"/>
                <a:gd name="connsiteY33" fmla="*/ 846084 h 1004859"/>
                <a:gd name="connsiteX34" fmla="*/ 925892 w 1988829"/>
                <a:gd name="connsiteY34" fmla="*/ 862892 h 1004859"/>
                <a:gd name="connsiteX35" fmla="*/ 908551 w 1988829"/>
                <a:gd name="connsiteY35" fmla="*/ 878366 h 1004859"/>
                <a:gd name="connsiteX36" fmla="*/ 904549 w 1988829"/>
                <a:gd name="connsiteY36" fmla="*/ 902377 h 1004859"/>
                <a:gd name="connsiteX37" fmla="*/ 886141 w 1988829"/>
                <a:gd name="connsiteY37" fmla="*/ 924520 h 1004859"/>
                <a:gd name="connsiteX38" fmla="*/ 842120 w 1988829"/>
                <a:gd name="connsiteY38" fmla="*/ 968807 h 1004859"/>
                <a:gd name="connsiteX39" fmla="*/ 828248 w 1988829"/>
                <a:gd name="connsiteY39" fmla="*/ 995486 h 1004859"/>
                <a:gd name="connsiteX40" fmla="*/ 690585 w 1988829"/>
                <a:gd name="connsiteY40" fmla="*/ 1001889 h 1004859"/>
                <a:gd name="connsiteX41" fmla="*/ 667374 w 1988829"/>
                <a:gd name="connsiteY41" fmla="*/ 984281 h 1004859"/>
                <a:gd name="connsiteX42" fmla="*/ 718597 w 1988829"/>
                <a:gd name="connsiteY42" fmla="*/ 927988 h 1004859"/>
                <a:gd name="connsiteX43" fmla="*/ 747144 w 1988829"/>
                <a:gd name="connsiteY43" fmla="*/ 886636 h 1004859"/>
                <a:gd name="connsiteX44" fmla="*/ 778358 w 1988829"/>
                <a:gd name="connsiteY44" fmla="*/ 835146 h 1004859"/>
                <a:gd name="connsiteX45" fmla="*/ 838385 w 1988829"/>
                <a:gd name="connsiteY45" fmla="*/ 847952 h 1004859"/>
                <a:gd name="connsiteX46" fmla="*/ 859728 w 1988829"/>
                <a:gd name="connsiteY46" fmla="*/ 819405 h 1004859"/>
                <a:gd name="connsiteX47" fmla="*/ 798367 w 1988829"/>
                <a:gd name="connsiteY47" fmla="*/ 738035 h 1004859"/>
                <a:gd name="connsiteX48" fmla="*/ 743942 w 1988829"/>
                <a:gd name="connsiteY48" fmla="*/ 623849 h 1004859"/>
                <a:gd name="connsiteX49" fmla="*/ 598275 w 1988829"/>
                <a:gd name="connsiteY49" fmla="*/ 565422 h 1004859"/>
                <a:gd name="connsiteX50" fmla="*/ 502498 w 1988829"/>
                <a:gd name="connsiteY50" fmla="*/ 591034 h 1004859"/>
                <a:gd name="connsiteX51" fmla="*/ 444338 w 1988829"/>
                <a:gd name="connsiteY51" fmla="*/ 628118 h 1004859"/>
                <a:gd name="connsiteX52" fmla="*/ 358165 w 1988829"/>
                <a:gd name="connsiteY52" fmla="*/ 633720 h 1004859"/>
                <a:gd name="connsiteX53" fmla="*/ 310410 w 1988829"/>
                <a:gd name="connsiteY53" fmla="*/ 663601 h 1004859"/>
                <a:gd name="connsiteX54" fmla="*/ 275194 w 1988829"/>
                <a:gd name="connsiteY54" fmla="*/ 636121 h 1004859"/>
                <a:gd name="connsiteX55" fmla="*/ 162342 w 1988829"/>
                <a:gd name="connsiteY55" fmla="*/ 636121 h 1004859"/>
                <a:gd name="connsiteX56" fmla="*/ 118055 w 1988829"/>
                <a:gd name="connsiteY56" fmla="*/ 617179 h 1004859"/>
                <a:gd name="connsiteX57" fmla="*/ 74302 w 1988829"/>
                <a:gd name="connsiteY57" fmla="*/ 626784 h 1004859"/>
                <a:gd name="connsiteX58" fmla="*/ 71100 w 1988829"/>
                <a:gd name="connsiteY58" fmla="*/ 621982 h 1004859"/>
                <a:gd name="connsiteX59" fmla="*/ 3069 w 1988829"/>
                <a:gd name="connsiteY59" fmla="*/ 564622 h 1004859"/>
                <a:gd name="connsiteX60" fmla="*/ 135 w 1988829"/>
                <a:gd name="connsiteY60" fmla="*/ 552883 h 1004859"/>
                <a:gd name="connsiteX61" fmla="*/ 35618 w 1988829"/>
                <a:gd name="connsiteY61" fmla="*/ 480050 h 1004859"/>
                <a:gd name="connsiteX62" fmla="*/ 39086 w 1988829"/>
                <a:gd name="connsiteY62" fmla="*/ 479783 h 1004859"/>
                <a:gd name="connsiteX63" fmla="*/ 74836 w 1988829"/>
                <a:gd name="connsiteY63" fmla="*/ 479783 h 1004859"/>
                <a:gd name="connsiteX64" fmla="*/ 64431 w 1988829"/>
                <a:gd name="connsiteY64" fmla="*/ 391209 h 1004859"/>
                <a:gd name="connsiteX65" fmla="*/ 137798 w 1988829"/>
                <a:gd name="connsiteY65" fmla="*/ 329047 h 1004859"/>
                <a:gd name="connsiteX66" fmla="*/ 169812 w 1988829"/>
                <a:gd name="connsiteY66" fmla="*/ 299434 h 1004859"/>
                <a:gd name="connsiteX67" fmla="*/ 212232 w 1988829"/>
                <a:gd name="connsiteY67" fmla="*/ 262884 h 1004859"/>
                <a:gd name="connsiteX68" fmla="*/ 200226 w 1988829"/>
                <a:gd name="connsiteY68" fmla="*/ 198054 h 1004859"/>
                <a:gd name="connsiteX69" fmla="*/ 161008 w 1988829"/>
                <a:gd name="connsiteY69" fmla="*/ 114282 h 1004859"/>
                <a:gd name="connsiteX70" fmla="*/ 215433 w 1988829"/>
                <a:gd name="connsiteY70" fmla="*/ 101476 h 1004859"/>
                <a:gd name="connsiteX71" fmla="*/ 275194 w 1988829"/>
                <a:gd name="connsiteY71" fmla="*/ 58523 h 1004859"/>
                <a:gd name="connsiteX72" fmla="*/ 412324 w 1988829"/>
                <a:gd name="connsiteY72" fmla="*/ 66527 h 1004859"/>
                <a:gd name="connsiteX73" fmla="*/ 490226 w 1988829"/>
                <a:gd name="connsiteY73" fmla="*/ 87070 h 1004859"/>
                <a:gd name="connsiteX74" fmla="*/ 615350 w 1988829"/>
                <a:gd name="connsiteY74" fmla="*/ 120152 h 1004859"/>
                <a:gd name="connsiteX75" fmla="*/ 687383 w 1988829"/>
                <a:gd name="connsiteY75" fmla="*/ 106545 h 1004859"/>
                <a:gd name="connsiteX76" fmla="*/ 730336 w 1988829"/>
                <a:gd name="connsiteY76" fmla="*/ 133758 h 1004859"/>
                <a:gd name="connsiteX77" fmla="*/ 778892 w 1988829"/>
                <a:gd name="connsiteY77" fmla="*/ 105211 h 1004859"/>
                <a:gd name="connsiteX78" fmla="*/ 818910 w 1988829"/>
                <a:gd name="connsiteY78" fmla="*/ 139627 h 1004859"/>
                <a:gd name="connsiteX79" fmla="*/ 893878 w 1988829"/>
                <a:gd name="connsiteY79" fmla="*/ 125221 h 1004859"/>
                <a:gd name="connsiteX80" fmla="*/ 925359 w 1988829"/>
                <a:gd name="connsiteY80" fmla="*/ 146030 h 1004859"/>
                <a:gd name="connsiteX81" fmla="*/ 1061955 w 1988829"/>
                <a:gd name="connsiteY81" fmla="*/ 32111 h 1004859"/>
                <a:gd name="connsiteX82" fmla="*/ 1071826 w 1988829"/>
                <a:gd name="connsiteY82" fmla="*/ 36913 h 1004859"/>
                <a:gd name="connsiteX83" fmla="*/ 1125184 w 1988829"/>
                <a:gd name="connsiteY83" fmla="*/ 25441 h 1004859"/>
                <a:gd name="connsiteX84" fmla="*/ 1163601 w 1988829"/>
                <a:gd name="connsiteY84" fmla="*/ 897 h 1004859"/>
                <a:gd name="connsiteX85" fmla="*/ 1221228 w 1988829"/>
                <a:gd name="connsiteY85" fmla="*/ 5699 h 1004859"/>
                <a:gd name="connsiteX86" fmla="*/ 1304199 w 1988829"/>
                <a:gd name="connsiteY86" fmla="*/ 11302 h 1004859"/>
                <a:gd name="connsiteX87" fmla="*/ 1332745 w 1988829"/>
                <a:gd name="connsiteY87" fmla="*/ 59857 h 1004859"/>
                <a:gd name="connsiteX88" fmla="*/ 1347952 w 1988829"/>
                <a:gd name="connsiteY88" fmla="*/ 88404 h 1004859"/>
                <a:gd name="connsiteX89" fmla="*/ 1326076 w 1988829"/>
                <a:gd name="connsiteY89" fmla="*/ 108413 h 1004859"/>
                <a:gd name="connsiteX90" fmla="*/ 1351687 w 1988829"/>
                <a:gd name="connsiteY90" fmla="*/ 162838 h 1004859"/>
                <a:gd name="connsiteX91" fmla="*/ 1460271 w 1988829"/>
                <a:gd name="connsiteY91" fmla="*/ 204724 h 1004859"/>
                <a:gd name="connsiteX92" fmla="*/ 1493619 w 1988829"/>
                <a:gd name="connsiteY92" fmla="*/ 294365 h 1004859"/>
                <a:gd name="connsiteX93" fmla="*/ 1553647 w 1988829"/>
                <a:gd name="connsiteY93" fmla="*/ 283960 h 1004859"/>
                <a:gd name="connsiteX94" fmla="*/ 1628881 w 1988829"/>
                <a:gd name="connsiteY94" fmla="*/ 299167 h 1004859"/>
                <a:gd name="connsiteX95" fmla="*/ 1704116 w 1988829"/>
                <a:gd name="connsiteY95" fmla="*/ 286895 h 1004859"/>
                <a:gd name="connsiteX96" fmla="*/ 1761209 w 1988829"/>
                <a:gd name="connsiteY96" fmla="*/ 353592 h 1004859"/>
                <a:gd name="connsiteX97" fmla="*/ 1796425 w 1988829"/>
                <a:gd name="connsiteY97" fmla="*/ 336517 h 1004859"/>
                <a:gd name="connsiteX98" fmla="*/ 1856452 w 1988829"/>
                <a:gd name="connsiteY98" fmla="*/ 366931 h 1004859"/>
                <a:gd name="connsiteX99" fmla="*/ 1888733 w 1988829"/>
                <a:gd name="connsiteY99" fmla="*/ 362129 h 1004859"/>
                <a:gd name="connsiteX100" fmla="*/ 1963168 w 1988829"/>
                <a:gd name="connsiteY100" fmla="*/ 405082 h 1004859"/>
                <a:gd name="connsiteX101" fmla="*/ 1988779 w 1988829"/>
                <a:gd name="connsiteY101" fmla="*/ 418421 h 1004859"/>
                <a:gd name="connsiteX102" fmla="*/ 1971705 w 1988829"/>
                <a:gd name="connsiteY102" fmla="*/ 458440 h 1004859"/>
                <a:gd name="connsiteX103" fmla="*/ 1942358 w 1988829"/>
                <a:gd name="connsiteY103" fmla="*/ 482985 h 1004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988829" h="1004859">
                  <a:moveTo>
                    <a:pt x="1942358" y="482985"/>
                  </a:moveTo>
                  <a:cubicBezTo>
                    <a:pt x="1957565" y="491522"/>
                    <a:pt x="1987979" y="511531"/>
                    <a:pt x="1964235" y="510730"/>
                  </a:cubicBezTo>
                  <a:cubicBezTo>
                    <a:pt x="1940491" y="509663"/>
                    <a:pt x="1928218" y="528872"/>
                    <a:pt x="1942358" y="542212"/>
                  </a:cubicBezTo>
                  <a:cubicBezTo>
                    <a:pt x="1956765" y="555551"/>
                    <a:pt x="1976774" y="567823"/>
                    <a:pt x="1972772" y="583030"/>
                  </a:cubicBezTo>
                  <a:cubicBezTo>
                    <a:pt x="1969037" y="598237"/>
                    <a:pt x="1959432" y="655330"/>
                    <a:pt x="1925284" y="647860"/>
                  </a:cubicBezTo>
                  <a:cubicBezTo>
                    <a:pt x="1890868" y="640123"/>
                    <a:pt x="1847115" y="646793"/>
                    <a:pt x="1830040" y="662267"/>
                  </a:cubicBezTo>
                  <a:cubicBezTo>
                    <a:pt x="1812966" y="677473"/>
                    <a:pt x="1785220" y="677473"/>
                    <a:pt x="1783352" y="694548"/>
                  </a:cubicBezTo>
                  <a:cubicBezTo>
                    <a:pt x="1782018" y="705486"/>
                    <a:pt x="1779083" y="731365"/>
                    <a:pt x="1776949" y="748973"/>
                  </a:cubicBezTo>
                  <a:cubicBezTo>
                    <a:pt x="1764410" y="750574"/>
                    <a:pt x="1751871" y="752441"/>
                    <a:pt x="1739332" y="754309"/>
                  </a:cubicBezTo>
                  <a:cubicBezTo>
                    <a:pt x="1712386" y="758311"/>
                    <a:pt x="1689442" y="770049"/>
                    <a:pt x="1666765" y="784723"/>
                  </a:cubicBezTo>
                  <a:cubicBezTo>
                    <a:pt x="1646490" y="797796"/>
                    <a:pt x="1629948" y="808467"/>
                    <a:pt x="1605404" y="808200"/>
                  </a:cubicBezTo>
                  <a:cubicBezTo>
                    <a:pt x="1575256" y="807933"/>
                    <a:pt x="1546177" y="808467"/>
                    <a:pt x="1519231" y="823941"/>
                  </a:cubicBezTo>
                  <a:cubicBezTo>
                    <a:pt x="1504291" y="832478"/>
                    <a:pt x="1493886" y="845550"/>
                    <a:pt x="1481614" y="857289"/>
                  </a:cubicBezTo>
                  <a:cubicBezTo>
                    <a:pt x="1469075" y="869028"/>
                    <a:pt x="1449599" y="853021"/>
                    <a:pt x="1437860" y="844750"/>
                  </a:cubicBezTo>
                  <a:cubicBezTo>
                    <a:pt x="1439194" y="844217"/>
                    <a:pt x="1440262" y="843416"/>
                    <a:pt x="1440528" y="841816"/>
                  </a:cubicBezTo>
                  <a:cubicBezTo>
                    <a:pt x="1416784" y="849019"/>
                    <a:pt x="1392506" y="870895"/>
                    <a:pt x="1385837" y="894906"/>
                  </a:cubicBezTo>
                  <a:lnTo>
                    <a:pt x="1367695" y="895440"/>
                  </a:lnTo>
                  <a:cubicBezTo>
                    <a:pt x="1372497" y="885302"/>
                    <a:pt x="1370363" y="875431"/>
                    <a:pt x="1353555" y="876765"/>
                  </a:cubicBezTo>
                  <a:cubicBezTo>
                    <a:pt x="1338348" y="877832"/>
                    <a:pt x="1323408" y="884235"/>
                    <a:pt x="1308734" y="886903"/>
                  </a:cubicBezTo>
                  <a:cubicBezTo>
                    <a:pt x="1295395" y="889304"/>
                    <a:pt x="1282322" y="890104"/>
                    <a:pt x="1268716" y="890104"/>
                  </a:cubicBezTo>
                  <a:cubicBezTo>
                    <a:pt x="1243371" y="890104"/>
                    <a:pt x="1218560" y="891705"/>
                    <a:pt x="1193215" y="889037"/>
                  </a:cubicBezTo>
                  <a:cubicBezTo>
                    <a:pt x="1176407" y="887170"/>
                    <a:pt x="1159599" y="885302"/>
                    <a:pt x="1142525" y="887170"/>
                  </a:cubicBezTo>
                  <a:cubicBezTo>
                    <a:pt x="1126517" y="888770"/>
                    <a:pt x="1110510" y="892772"/>
                    <a:pt x="1094236" y="891705"/>
                  </a:cubicBezTo>
                  <a:cubicBezTo>
                    <a:pt x="1083831" y="890905"/>
                    <a:pt x="1062221" y="887437"/>
                    <a:pt x="1058486" y="875164"/>
                  </a:cubicBezTo>
                  <a:cubicBezTo>
                    <a:pt x="1054752" y="863159"/>
                    <a:pt x="1071292" y="856222"/>
                    <a:pt x="1079563" y="851953"/>
                  </a:cubicBezTo>
                  <a:cubicBezTo>
                    <a:pt x="1068624" y="850353"/>
                    <a:pt x="1066490" y="843950"/>
                    <a:pt x="1073960" y="835946"/>
                  </a:cubicBezTo>
                  <a:cubicBezTo>
                    <a:pt x="1080630" y="828476"/>
                    <a:pt x="1089167" y="827142"/>
                    <a:pt x="1098772" y="827142"/>
                  </a:cubicBezTo>
                  <a:cubicBezTo>
                    <a:pt x="1104908" y="827142"/>
                    <a:pt x="1160133" y="830610"/>
                    <a:pt x="1139323" y="815670"/>
                  </a:cubicBezTo>
                  <a:cubicBezTo>
                    <a:pt x="1124383" y="804732"/>
                    <a:pt x="1103840" y="817538"/>
                    <a:pt x="1088634" y="804465"/>
                  </a:cubicBezTo>
                  <a:cubicBezTo>
                    <a:pt x="1077429" y="795128"/>
                    <a:pt x="1082231" y="774051"/>
                    <a:pt x="1081697" y="760979"/>
                  </a:cubicBezTo>
                  <a:cubicBezTo>
                    <a:pt x="1075294" y="758044"/>
                    <a:pt x="1068358" y="758311"/>
                    <a:pt x="1061421" y="759111"/>
                  </a:cubicBezTo>
                  <a:cubicBezTo>
                    <a:pt x="1059020" y="779654"/>
                    <a:pt x="1065423" y="798329"/>
                    <a:pt x="1045947" y="812736"/>
                  </a:cubicBezTo>
                  <a:cubicBezTo>
                    <a:pt x="1029139" y="824741"/>
                    <a:pt x="1009931" y="823407"/>
                    <a:pt x="990722" y="826875"/>
                  </a:cubicBezTo>
                  <a:cubicBezTo>
                    <a:pt x="974982" y="829543"/>
                    <a:pt x="960041" y="836213"/>
                    <a:pt x="947502" y="846084"/>
                  </a:cubicBezTo>
                  <a:cubicBezTo>
                    <a:pt x="940299" y="851687"/>
                    <a:pt x="933896" y="858090"/>
                    <a:pt x="925892" y="862892"/>
                  </a:cubicBezTo>
                  <a:cubicBezTo>
                    <a:pt x="918689" y="866894"/>
                    <a:pt x="910418" y="869028"/>
                    <a:pt x="908551" y="878366"/>
                  </a:cubicBezTo>
                  <a:cubicBezTo>
                    <a:pt x="906684" y="887170"/>
                    <a:pt x="910418" y="894106"/>
                    <a:pt x="904549" y="902377"/>
                  </a:cubicBezTo>
                  <a:cubicBezTo>
                    <a:pt x="898947" y="910114"/>
                    <a:pt x="891743" y="916517"/>
                    <a:pt x="886141" y="924520"/>
                  </a:cubicBezTo>
                  <a:cubicBezTo>
                    <a:pt x="873602" y="942128"/>
                    <a:pt x="854926" y="951733"/>
                    <a:pt x="842120" y="968807"/>
                  </a:cubicBezTo>
                  <a:cubicBezTo>
                    <a:pt x="835717" y="977611"/>
                    <a:pt x="830382" y="986148"/>
                    <a:pt x="828248" y="995486"/>
                  </a:cubicBezTo>
                  <a:cubicBezTo>
                    <a:pt x="778091" y="990684"/>
                    <a:pt x="727401" y="1012561"/>
                    <a:pt x="690585" y="1001889"/>
                  </a:cubicBezTo>
                  <a:cubicBezTo>
                    <a:pt x="679913" y="998687"/>
                    <a:pt x="672710" y="992551"/>
                    <a:pt x="667374" y="984281"/>
                  </a:cubicBezTo>
                  <a:cubicBezTo>
                    <a:pt x="667374" y="984281"/>
                    <a:pt x="704191" y="941061"/>
                    <a:pt x="718597" y="927988"/>
                  </a:cubicBezTo>
                  <a:cubicBezTo>
                    <a:pt x="732737" y="915183"/>
                    <a:pt x="741541" y="912248"/>
                    <a:pt x="747144" y="886636"/>
                  </a:cubicBezTo>
                  <a:cubicBezTo>
                    <a:pt x="752746" y="861024"/>
                    <a:pt x="755681" y="823674"/>
                    <a:pt x="778358" y="835146"/>
                  </a:cubicBezTo>
                  <a:cubicBezTo>
                    <a:pt x="801035" y="846618"/>
                    <a:pt x="822645" y="852220"/>
                    <a:pt x="838385" y="847952"/>
                  </a:cubicBezTo>
                  <a:cubicBezTo>
                    <a:pt x="854126" y="843683"/>
                    <a:pt x="869600" y="852220"/>
                    <a:pt x="859728" y="819405"/>
                  </a:cubicBezTo>
                  <a:cubicBezTo>
                    <a:pt x="849857" y="786590"/>
                    <a:pt x="802636" y="763646"/>
                    <a:pt x="798367" y="738035"/>
                  </a:cubicBezTo>
                  <a:cubicBezTo>
                    <a:pt x="794098" y="712423"/>
                    <a:pt x="799701" y="633720"/>
                    <a:pt x="743942" y="623849"/>
                  </a:cubicBezTo>
                  <a:cubicBezTo>
                    <a:pt x="688183" y="613711"/>
                    <a:pt x="636960" y="562221"/>
                    <a:pt x="598275" y="565422"/>
                  </a:cubicBezTo>
                  <a:cubicBezTo>
                    <a:pt x="559591" y="568090"/>
                    <a:pt x="515571" y="561420"/>
                    <a:pt x="502498" y="591034"/>
                  </a:cubicBezTo>
                  <a:cubicBezTo>
                    <a:pt x="479021" y="590767"/>
                    <a:pt x="454209" y="615845"/>
                    <a:pt x="444338" y="628118"/>
                  </a:cubicBezTo>
                  <a:cubicBezTo>
                    <a:pt x="430465" y="645192"/>
                    <a:pt x="383243" y="633720"/>
                    <a:pt x="358165" y="633720"/>
                  </a:cubicBezTo>
                  <a:cubicBezTo>
                    <a:pt x="332820" y="633720"/>
                    <a:pt x="327218" y="654263"/>
                    <a:pt x="310410" y="663601"/>
                  </a:cubicBezTo>
                  <a:cubicBezTo>
                    <a:pt x="293869" y="673205"/>
                    <a:pt x="287466" y="650795"/>
                    <a:pt x="275194" y="636121"/>
                  </a:cubicBezTo>
                  <a:cubicBezTo>
                    <a:pt x="262922" y="621448"/>
                    <a:pt x="188221" y="634521"/>
                    <a:pt x="162342" y="636121"/>
                  </a:cubicBezTo>
                  <a:cubicBezTo>
                    <a:pt x="136730" y="637722"/>
                    <a:pt x="132195" y="627051"/>
                    <a:pt x="118055" y="617179"/>
                  </a:cubicBezTo>
                  <a:cubicBezTo>
                    <a:pt x="104182" y="607575"/>
                    <a:pt x="76436" y="625183"/>
                    <a:pt x="74302" y="626784"/>
                  </a:cubicBezTo>
                  <a:cubicBezTo>
                    <a:pt x="74302" y="624649"/>
                    <a:pt x="73235" y="623316"/>
                    <a:pt x="71100" y="621982"/>
                  </a:cubicBezTo>
                  <a:cubicBezTo>
                    <a:pt x="54026" y="612911"/>
                    <a:pt x="14008" y="585431"/>
                    <a:pt x="3069" y="564622"/>
                  </a:cubicBezTo>
                  <a:cubicBezTo>
                    <a:pt x="668" y="560353"/>
                    <a:pt x="-399" y="556352"/>
                    <a:pt x="135" y="552883"/>
                  </a:cubicBezTo>
                  <a:cubicBezTo>
                    <a:pt x="3336" y="533675"/>
                    <a:pt x="15875" y="484852"/>
                    <a:pt x="35618" y="480050"/>
                  </a:cubicBezTo>
                  <a:cubicBezTo>
                    <a:pt x="36685" y="479783"/>
                    <a:pt x="38019" y="479783"/>
                    <a:pt x="39086" y="479783"/>
                  </a:cubicBezTo>
                  <a:cubicBezTo>
                    <a:pt x="60963" y="480317"/>
                    <a:pt x="84707" y="500593"/>
                    <a:pt x="74836" y="479783"/>
                  </a:cubicBezTo>
                  <a:cubicBezTo>
                    <a:pt x="64964" y="458974"/>
                    <a:pt x="46289" y="401347"/>
                    <a:pt x="64431" y="391209"/>
                  </a:cubicBezTo>
                  <a:cubicBezTo>
                    <a:pt x="82572" y="381338"/>
                    <a:pt x="122591" y="346922"/>
                    <a:pt x="137798" y="329047"/>
                  </a:cubicBezTo>
                  <a:cubicBezTo>
                    <a:pt x="153005" y="310906"/>
                    <a:pt x="142066" y="307971"/>
                    <a:pt x="169812" y="299434"/>
                  </a:cubicBezTo>
                  <a:cubicBezTo>
                    <a:pt x="197292" y="290897"/>
                    <a:pt x="211165" y="279425"/>
                    <a:pt x="212232" y="262884"/>
                  </a:cubicBezTo>
                  <a:cubicBezTo>
                    <a:pt x="213299" y="246343"/>
                    <a:pt x="209297" y="212461"/>
                    <a:pt x="200226" y="198054"/>
                  </a:cubicBezTo>
                  <a:cubicBezTo>
                    <a:pt x="191155" y="183647"/>
                    <a:pt x="162609" y="139360"/>
                    <a:pt x="161008" y="114282"/>
                  </a:cubicBezTo>
                  <a:cubicBezTo>
                    <a:pt x="161008" y="114282"/>
                    <a:pt x="198359" y="121485"/>
                    <a:pt x="215433" y="101476"/>
                  </a:cubicBezTo>
                  <a:cubicBezTo>
                    <a:pt x="232508" y="81467"/>
                    <a:pt x="241045" y="57189"/>
                    <a:pt x="275194" y="58523"/>
                  </a:cubicBezTo>
                  <a:cubicBezTo>
                    <a:pt x="309343" y="59857"/>
                    <a:pt x="385911" y="57189"/>
                    <a:pt x="412324" y="66527"/>
                  </a:cubicBezTo>
                  <a:cubicBezTo>
                    <a:pt x="438736" y="75865"/>
                    <a:pt x="451008" y="81200"/>
                    <a:pt x="490226" y="87070"/>
                  </a:cubicBezTo>
                  <a:cubicBezTo>
                    <a:pt x="529444" y="92939"/>
                    <a:pt x="594541" y="126554"/>
                    <a:pt x="615350" y="120152"/>
                  </a:cubicBezTo>
                  <a:cubicBezTo>
                    <a:pt x="636160" y="113749"/>
                    <a:pt x="669508" y="84402"/>
                    <a:pt x="687383" y="106545"/>
                  </a:cubicBezTo>
                  <a:cubicBezTo>
                    <a:pt x="705258" y="128689"/>
                    <a:pt x="718864" y="150032"/>
                    <a:pt x="730336" y="133758"/>
                  </a:cubicBezTo>
                  <a:cubicBezTo>
                    <a:pt x="741808" y="117217"/>
                    <a:pt x="767420" y="88670"/>
                    <a:pt x="778892" y="105211"/>
                  </a:cubicBezTo>
                  <a:cubicBezTo>
                    <a:pt x="790363" y="121752"/>
                    <a:pt x="796766" y="143896"/>
                    <a:pt x="818910" y="139627"/>
                  </a:cubicBezTo>
                  <a:cubicBezTo>
                    <a:pt x="841053" y="135359"/>
                    <a:pt x="885340" y="108946"/>
                    <a:pt x="893878" y="125221"/>
                  </a:cubicBezTo>
                  <a:cubicBezTo>
                    <a:pt x="902415" y="141762"/>
                    <a:pt x="921624" y="180179"/>
                    <a:pt x="925359" y="146030"/>
                  </a:cubicBezTo>
                  <a:cubicBezTo>
                    <a:pt x="928827" y="111881"/>
                    <a:pt x="916555" y="21973"/>
                    <a:pt x="1061955" y="32111"/>
                  </a:cubicBezTo>
                  <a:cubicBezTo>
                    <a:pt x="1064889" y="35046"/>
                    <a:pt x="1068091" y="36647"/>
                    <a:pt x="1071826" y="36913"/>
                  </a:cubicBezTo>
                  <a:cubicBezTo>
                    <a:pt x="1097438" y="38781"/>
                    <a:pt x="1112911" y="44650"/>
                    <a:pt x="1125184" y="25441"/>
                  </a:cubicBezTo>
                  <a:cubicBezTo>
                    <a:pt x="1137456" y="6499"/>
                    <a:pt x="1142258" y="-3105"/>
                    <a:pt x="1163601" y="897"/>
                  </a:cubicBezTo>
                  <a:cubicBezTo>
                    <a:pt x="1185211" y="4632"/>
                    <a:pt x="1205220" y="14236"/>
                    <a:pt x="1221228" y="5699"/>
                  </a:cubicBezTo>
                  <a:cubicBezTo>
                    <a:pt x="1237235" y="-2838"/>
                    <a:pt x="1297262" y="96"/>
                    <a:pt x="1304199" y="11302"/>
                  </a:cubicBezTo>
                  <a:cubicBezTo>
                    <a:pt x="1310869" y="22774"/>
                    <a:pt x="1321273" y="50520"/>
                    <a:pt x="1332745" y="59857"/>
                  </a:cubicBezTo>
                  <a:cubicBezTo>
                    <a:pt x="1344218" y="69462"/>
                    <a:pt x="1372764" y="84669"/>
                    <a:pt x="1347952" y="88404"/>
                  </a:cubicBezTo>
                  <a:cubicBezTo>
                    <a:pt x="1323141" y="92406"/>
                    <a:pt x="1308734" y="92406"/>
                    <a:pt x="1326076" y="108413"/>
                  </a:cubicBezTo>
                  <a:cubicBezTo>
                    <a:pt x="1343150" y="124687"/>
                    <a:pt x="1327943" y="162838"/>
                    <a:pt x="1351687" y="162838"/>
                  </a:cubicBezTo>
                  <a:cubicBezTo>
                    <a:pt x="1375432" y="162838"/>
                    <a:pt x="1462138" y="174310"/>
                    <a:pt x="1460271" y="204724"/>
                  </a:cubicBezTo>
                  <a:cubicBezTo>
                    <a:pt x="1458403" y="235138"/>
                    <a:pt x="1470675" y="301034"/>
                    <a:pt x="1493619" y="294365"/>
                  </a:cubicBezTo>
                  <a:cubicBezTo>
                    <a:pt x="1516563" y="287695"/>
                    <a:pt x="1545910" y="283960"/>
                    <a:pt x="1553647" y="283960"/>
                  </a:cubicBezTo>
                  <a:cubicBezTo>
                    <a:pt x="1561383" y="283960"/>
                    <a:pt x="1596599" y="299967"/>
                    <a:pt x="1628881" y="299167"/>
                  </a:cubicBezTo>
                  <a:cubicBezTo>
                    <a:pt x="1661429" y="298366"/>
                    <a:pt x="1691844" y="265018"/>
                    <a:pt x="1704116" y="286895"/>
                  </a:cubicBezTo>
                  <a:cubicBezTo>
                    <a:pt x="1716388" y="308771"/>
                    <a:pt x="1744934" y="365864"/>
                    <a:pt x="1761209" y="353592"/>
                  </a:cubicBezTo>
                  <a:cubicBezTo>
                    <a:pt x="1777216" y="341319"/>
                    <a:pt x="1787888" y="333583"/>
                    <a:pt x="1796425" y="336517"/>
                  </a:cubicBezTo>
                  <a:cubicBezTo>
                    <a:pt x="1804962" y="339452"/>
                    <a:pt x="1836443" y="378403"/>
                    <a:pt x="1856452" y="366931"/>
                  </a:cubicBezTo>
                  <a:cubicBezTo>
                    <a:pt x="1876461" y="355459"/>
                    <a:pt x="1862054" y="348790"/>
                    <a:pt x="1888733" y="362129"/>
                  </a:cubicBezTo>
                  <a:cubicBezTo>
                    <a:pt x="1915412" y="375469"/>
                    <a:pt x="1943159" y="412552"/>
                    <a:pt x="1963168" y="405082"/>
                  </a:cubicBezTo>
                  <a:cubicBezTo>
                    <a:pt x="1983177" y="397612"/>
                    <a:pt x="1988779" y="400280"/>
                    <a:pt x="1988779" y="418421"/>
                  </a:cubicBezTo>
                  <a:cubicBezTo>
                    <a:pt x="1988779" y="436563"/>
                    <a:pt x="1990647" y="452571"/>
                    <a:pt x="1971705" y="458440"/>
                  </a:cubicBezTo>
                  <a:cubicBezTo>
                    <a:pt x="1953563" y="461908"/>
                    <a:pt x="1926884" y="474447"/>
                    <a:pt x="1942358" y="482985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415D064-6213-C499-C151-A275E65AA930}"/>
                </a:ext>
              </a:extLst>
            </p:cNvPr>
            <p:cNvSpPr/>
            <p:nvPr/>
          </p:nvSpPr>
          <p:spPr>
            <a:xfrm>
              <a:off x="5858943" y="4173963"/>
              <a:ext cx="620710" cy="246915"/>
            </a:xfrm>
            <a:custGeom>
              <a:avLst/>
              <a:gdLst>
                <a:gd name="connsiteX0" fmla="*/ 584427 w 620710"/>
                <a:gd name="connsiteY0" fmla="*/ 139351 h 246915"/>
                <a:gd name="connsiteX1" fmla="*/ 587362 w 620710"/>
                <a:gd name="connsiteY1" fmla="*/ 151090 h 246915"/>
                <a:gd name="connsiteX2" fmla="*/ 536405 w 620710"/>
                <a:gd name="connsiteY2" fmla="*/ 164696 h 246915"/>
                <a:gd name="connsiteX3" fmla="*/ 477445 w 620710"/>
                <a:gd name="connsiteY3" fmla="*/ 134282 h 246915"/>
                <a:gd name="connsiteX4" fmla="*/ 379266 w 620710"/>
                <a:gd name="connsiteY4" fmla="*/ 159894 h 246915"/>
                <a:gd name="connsiteX5" fmla="*/ 330711 w 620710"/>
                <a:gd name="connsiteY5" fmla="*/ 192442 h 246915"/>
                <a:gd name="connsiteX6" fmla="*/ 213590 w 620710"/>
                <a:gd name="connsiteY6" fmla="*/ 212451 h 246915"/>
                <a:gd name="connsiteX7" fmla="*/ 185044 w 620710"/>
                <a:gd name="connsiteY7" fmla="*/ 244733 h 246915"/>
                <a:gd name="connsiteX8" fmla="*/ 60454 w 620710"/>
                <a:gd name="connsiteY8" fmla="*/ 231393 h 246915"/>
                <a:gd name="connsiteX9" fmla="*/ 32974 w 620710"/>
                <a:gd name="connsiteY9" fmla="*/ 210317 h 246915"/>
                <a:gd name="connsiteX10" fmla="*/ 7096 w 620710"/>
                <a:gd name="connsiteY10" fmla="*/ 114806 h 246915"/>
                <a:gd name="connsiteX11" fmla="*/ 46314 w 620710"/>
                <a:gd name="connsiteY11" fmla="*/ 93463 h 246915"/>
                <a:gd name="connsiteX12" fmla="*/ 102073 w 620710"/>
                <a:gd name="connsiteY12" fmla="*/ 81991 h 246915"/>
                <a:gd name="connsiteX13" fmla="*/ 142091 w 620710"/>
                <a:gd name="connsiteY13" fmla="*/ 39839 h 246915"/>
                <a:gd name="connsiteX14" fmla="*/ 213857 w 620710"/>
                <a:gd name="connsiteY14" fmla="*/ 87 h 246915"/>
                <a:gd name="connsiteX15" fmla="*/ 286424 w 620710"/>
                <a:gd name="connsiteY15" fmla="*/ 87 h 246915"/>
                <a:gd name="connsiteX16" fmla="*/ 324575 w 620710"/>
                <a:gd name="connsiteY16" fmla="*/ 43841 h 246915"/>
                <a:gd name="connsiteX17" fmla="*/ 416884 w 620710"/>
                <a:gd name="connsiteY17" fmla="*/ 17162 h 246915"/>
                <a:gd name="connsiteX18" fmla="*/ 490251 w 620710"/>
                <a:gd name="connsiteY18" fmla="*/ 12359 h 246915"/>
                <a:gd name="connsiteX19" fmla="*/ 546543 w 620710"/>
                <a:gd name="connsiteY19" fmla="*/ 29434 h 246915"/>
                <a:gd name="connsiteX20" fmla="*/ 589496 w 620710"/>
                <a:gd name="connsiteY20" fmla="*/ 43574 h 246915"/>
                <a:gd name="connsiteX21" fmla="*/ 620710 w 620710"/>
                <a:gd name="connsiteY21" fmla="*/ 66518 h 246915"/>
                <a:gd name="connsiteX22" fmla="*/ 584427 w 620710"/>
                <a:gd name="connsiteY22" fmla="*/ 139351 h 246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0710" h="246915">
                  <a:moveTo>
                    <a:pt x="584427" y="139351"/>
                  </a:moveTo>
                  <a:cubicBezTo>
                    <a:pt x="583894" y="142819"/>
                    <a:pt x="584961" y="146821"/>
                    <a:pt x="587362" y="151090"/>
                  </a:cubicBezTo>
                  <a:cubicBezTo>
                    <a:pt x="587362" y="151090"/>
                    <a:pt x="560149" y="175101"/>
                    <a:pt x="536405" y="164696"/>
                  </a:cubicBezTo>
                  <a:cubicBezTo>
                    <a:pt x="512661" y="154291"/>
                    <a:pt x="506792" y="129480"/>
                    <a:pt x="477445" y="134282"/>
                  </a:cubicBezTo>
                  <a:cubicBezTo>
                    <a:pt x="447831" y="139084"/>
                    <a:pt x="391806" y="138284"/>
                    <a:pt x="379266" y="159894"/>
                  </a:cubicBezTo>
                  <a:cubicBezTo>
                    <a:pt x="366994" y="181770"/>
                    <a:pt x="356323" y="193242"/>
                    <a:pt x="330711" y="192442"/>
                  </a:cubicBezTo>
                  <a:cubicBezTo>
                    <a:pt x="305099" y="191375"/>
                    <a:pt x="219193" y="191375"/>
                    <a:pt x="213590" y="212451"/>
                  </a:cubicBezTo>
                  <a:cubicBezTo>
                    <a:pt x="207988" y="233261"/>
                    <a:pt x="219193" y="242865"/>
                    <a:pt x="185044" y="244733"/>
                  </a:cubicBezTo>
                  <a:cubicBezTo>
                    <a:pt x="150895" y="246600"/>
                    <a:pt x="89000" y="252469"/>
                    <a:pt x="60454" y="231393"/>
                  </a:cubicBezTo>
                  <a:cubicBezTo>
                    <a:pt x="52183" y="225524"/>
                    <a:pt x="42312" y="218587"/>
                    <a:pt x="32974" y="210317"/>
                  </a:cubicBezTo>
                  <a:cubicBezTo>
                    <a:pt x="9230" y="189507"/>
                    <a:pt x="-11312" y="160161"/>
                    <a:pt x="7096" y="114806"/>
                  </a:cubicBezTo>
                  <a:cubicBezTo>
                    <a:pt x="31374" y="108403"/>
                    <a:pt x="30040" y="91863"/>
                    <a:pt x="46314" y="93463"/>
                  </a:cubicBezTo>
                  <a:cubicBezTo>
                    <a:pt x="62855" y="95064"/>
                    <a:pt x="74860" y="91329"/>
                    <a:pt x="102073" y="81991"/>
                  </a:cubicBezTo>
                  <a:cubicBezTo>
                    <a:pt x="129285" y="72654"/>
                    <a:pt x="139156" y="54246"/>
                    <a:pt x="142091" y="39839"/>
                  </a:cubicBezTo>
                  <a:cubicBezTo>
                    <a:pt x="145026" y="25432"/>
                    <a:pt x="213857" y="87"/>
                    <a:pt x="213857" y="87"/>
                  </a:cubicBezTo>
                  <a:cubicBezTo>
                    <a:pt x="230132" y="19029"/>
                    <a:pt x="257611" y="1955"/>
                    <a:pt x="286424" y="87"/>
                  </a:cubicBezTo>
                  <a:cubicBezTo>
                    <a:pt x="314970" y="-1780"/>
                    <a:pt x="319773" y="26766"/>
                    <a:pt x="324575" y="43841"/>
                  </a:cubicBezTo>
                  <a:cubicBezTo>
                    <a:pt x="329377" y="60915"/>
                    <a:pt x="397942" y="17162"/>
                    <a:pt x="416884" y="17162"/>
                  </a:cubicBezTo>
                  <a:cubicBezTo>
                    <a:pt x="436093" y="17162"/>
                    <a:pt x="473976" y="19029"/>
                    <a:pt x="490251" y="12359"/>
                  </a:cubicBezTo>
                  <a:cubicBezTo>
                    <a:pt x="506525" y="5690"/>
                    <a:pt x="530269" y="17162"/>
                    <a:pt x="546543" y="29434"/>
                  </a:cubicBezTo>
                  <a:cubicBezTo>
                    <a:pt x="562551" y="41706"/>
                    <a:pt x="569487" y="40906"/>
                    <a:pt x="589496" y="43574"/>
                  </a:cubicBezTo>
                  <a:cubicBezTo>
                    <a:pt x="608972" y="46242"/>
                    <a:pt x="619910" y="65184"/>
                    <a:pt x="620710" y="66518"/>
                  </a:cubicBezTo>
                  <a:cubicBezTo>
                    <a:pt x="600168" y="71053"/>
                    <a:pt x="587629" y="119876"/>
                    <a:pt x="584427" y="139351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FB1F9F4-9EBB-5614-D3F7-AA6D131EB121}"/>
                </a:ext>
              </a:extLst>
            </p:cNvPr>
            <p:cNvSpPr/>
            <p:nvPr/>
          </p:nvSpPr>
          <p:spPr>
            <a:xfrm>
              <a:off x="5794869" y="4307368"/>
              <a:ext cx="722935" cy="392618"/>
            </a:xfrm>
            <a:custGeom>
              <a:avLst/>
              <a:gdLst>
                <a:gd name="connsiteX0" fmla="*/ 722935 w 722935"/>
                <a:gd name="connsiteY0" fmla="*/ 79580 h 392618"/>
                <a:gd name="connsiteX1" fmla="*/ 628758 w 722935"/>
                <a:gd name="connsiteY1" fmla="*/ 161217 h 392618"/>
                <a:gd name="connsiteX2" fmla="*/ 554858 w 722935"/>
                <a:gd name="connsiteY2" fmla="*/ 299681 h 392618"/>
                <a:gd name="connsiteX3" fmla="*/ 452945 w 722935"/>
                <a:gd name="connsiteY3" fmla="*/ 340232 h 392618"/>
                <a:gd name="connsiteX4" fmla="*/ 451611 w 722935"/>
                <a:gd name="connsiteY4" fmla="*/ 340499 h 392618"/>
                <a:gd name="connsiteX5" fmla="*/ 450544 w 722935"/>
                <a:gd name="connsiteY5" fmla="*/ 340766 h 392618"/>
                <a:gd name="connsiteX6" fmla="*/ 448943 w 722935"/>
                <a:gd name="connsiteY6" fmla="*/ 341566 h 392618"/>
                <a:gd name="connsiteX7" fmla="*/ 447609 w 722935"/>
                <a:gd name="connsiteY7" fmla="*/ 342633 h 392618"/>
                <a:gd name="connsiteX8" fmla="*/ 447075 w 722935"/>
                <a:gd name="connsiteY8" fmla="*/ 343167 h 392618"/>
                <a:gd name="connsiteX9" fmla="*/ 446275 w 722935"/>
                <a:gd name="connsiteY9" fmla="*/ 344768 h 392618"/>
                <a:gd name="connsiteX10" fmla="*/ 332890 w 722935"/>
                <a:gd name="connsiteY10" fmla="*/ 349570 h 392618"/>
                <a:gd name="connsiteX11" fmla="*/ 287269 w 722935"/>
                <a:gd name="connsiteY11" fmla="*/ 368779 h 392618"/>
                <a:gd name="connsiteX12" fmla="*/ 180553 w 722935"/>
                <a:gd name="connsiteY12" fmla="*/ 389588 h 392618"/>
                <a:gd name="connsiteX13" fmla="*/ 20480 w 722935"/>
                <a:gd name="connsiteY13" fmla="*/ 279938 h 392618"/>
                <a:gd name="connsiteX14" fmla="*/ 14344 w 722935"/>
                <a:gd name="connsiteY14" fmla="*/ 272735 h 392618"/>
                <a:gd name="connsiteX15" fmla="*/ 7674 w 722935"/>
                <a:gd name="connsiteY15" fmla="*/ 224713 h 392618"/>
                <a:gd name="connsiteX16" fmla="*/ 10875 w 722935"/>
                <a:gd name="connsiteY16" fmla="*/ 211106 h 392618"/>
                <a:gd name="connsiteX17" fmla="*/ 30884 w 722935"/>
                <a:gd name="connsiteY17" fmla="*/ 151079 h 392618"/>
                <a:gd name="connsiteX18" fmla="*/ 36487 w 722935"/>
                <a:gd name="connsiteY18" fmla="*/ 117730 h 392618"/>
                <a:gd name="connsiteX19" fmla="*/ 96781 w 722935"/>
                <a:gd name="connsiteY19" fmla="*/ 76645 h 392618"/>
                <a:gd name="connsiteX20" fmla="*/ 124261 w 722935"/>
                <a:gd name="connsiteY20" fmla="*/ 97721 h 392618"/>
                <a:gd name="connsiteX21" fmla="*/ 248851 w 722935"/>
                <a:gd name="connsiteY21" fmla="*/ 111061 h 392618"/>
                <a:gd name="connsiteX22" fmla="*/ 277397 w 722935"/>
                <a:gd name="connsiteY22" fmla="*/ 78779 h 392618"/>
                <a:gd name="connsiteX23" fmla="*/ 394518 w 722935"/>
                <a:gd name="connsiteY23" fmla="*/ 58770 h 392618"/>
                <a:gd name="connsiteX24" fmla="*/ 443073 w 722935"/>
                <a:gd name="connsiteY24" fmla="*/ 26222 h 392618"/>
                <a:gd name="connsiteX25" fmla="*/ 541252 w 722935"/>
                <a:gd name="connsiteY25" fmla="*/ 610 h 392618"/>
                <a:gd name="connsiteX26" fmla="*/ 600212 w 722935"/>
                <a:gd name="connsiteY26" fmla="*/ 31024 h 392618"/>
                <a:gd name="connsiteX27" fmla="*/ 651169 w 722935"/>
                <a:gd name="connsiteY27" fmla="*/ 17418 h 392618"/>
                <a:gd name="connsiteX28" fmla="*/ 719200 w 722935"/>
                <a:gd name="connsiteY28" fmla="*/ 74777 h 392618"/>
                <a:gd name="connsiteX29" fmla="*/ 722935 w 722935"/>
                <a:gd name="connsiteY29" fmla="*/ 79580 h 39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2935" h="392618">
                  <a:moveTo>
                    <a:pt x="722935" y="79580"/>
                  </a:moveTo>
                  <a:cubicBezTo>
                    <a:pt x="723202" y="96120"/>
                    <a:pt x="655704" y="137739"/>
                    <a:pt x="628758" y="161217"/>
                  </a:cubicBezTo>
                  <a:cubicBezTo>
                    <a:pt x="598345" y="187362"/>
                    <a:pt x="572199" y="279671"/>
                    <a:pt x="554858" y="299681"/>
                  </a:cubicBezTo>
                  <a:cubicBezTo>
                    <a:pt x="537783" y="319690"/>
                    <a:pt x="472954" y="336764"/>
                    <a:pt x="452945" y="340232"/>
                  </a:cubicBezTo>
                  <a:cubicBezTo>
                    <a:pt x="452411" y="340232"/>
                    <a:pt x="452144" y="340232"/>
                    <a:pt x="451611" y="340499"/>
                  </a:cubicBezTo>
                  <a:cubicBezTo>
                    <a:pt x="451344" y="340499"/>
                    <a:pt x="450810" y="340766"/>
                    <a:pt x="450544" y="340766"/>
                  </a:cubicBezTo>
                  <a:cubicBezTo>
                    <a:pt x="450010" y="341033"/>
                    <a:pt x="449476" y="341300"/>
                    <a:pt x="448943" y="341566"/>
                  </a:cubicBezTo>
                  <a:cubicBezTo>
                    <a:pt x="448409" y="341833"/>
                    <a:pt x="447876" y="342100"/>
                    <a:pt x="447609" y="342633"/>
                  </a:cubicBezTo>
                  <a:cubicBezTo>
                    <a:pt x="447342" y="342633"/>
                    <a:pt x="447075" y="342900"/>
                    <a:pt x="447075" y="343167"/>
                  </a:cubicBezTo>
                  <a:cubicBezTo>
                    <a:pt x="446542" y="343701"/>
                    <a:pt x="446275" y="343967"/>
                    <a:pt x="446275" y="344768"/>
                  </a:cubicBezTo>
                  <a:cubicBezTo>
                    <a:pt x="446275" y="344768"/>
                    <a:pt x="372908" y="334363"/>
                    <a:pt x="332890" y="349570"/>
                  </a:cubicBezTo>
                  <a:cubicBezTo>
                    <a:pt x="320084" y="354372"/>
                    <a:pt x="304343" y="361575"/>
                    <a:pt x="287269" y="368779"/>
                  </a:cubicBezTo>
                  <a:cubicBezTo>
                    <a:pt x="250719" y="384252"/>
                    <a:pt x="208566" y="399193"/>
                    <a:pt x="180553" y="389588"/>
                  </a:cubicBezTo>
                  <a:cubicBezTo>
                    <a:pt x="139734" y="375182"/>
                    <a:pt x="53828" y="318089"/>
                    <a:pt x="20480" y="279938"/>
                  </a:cubicBezTo>
                  <a:cubicBezTo>
                    <a:pt x="18079" y="277270"/>
                    <a:pt x="16211" y="275136"/>
                    <a:pt x="14344" y="272735"/>
                  </a:cubicBezTo>
                  <a:cubicBezTo>
                    <a:pt x="-7533" y="247123"/>
                    <a:pt x="204" y="250325"/>
                    <a:pt x="7674" y="224713"/>
                  </a:cubicBezTo>
                  <a:cubicBezTo>
                    <a:pt x="8741" y="220978"/>
                    <a:pt x="10075" y="216442"/>
                    <a:pt x="10875" y="211106"/>
                  </a:cubicBezTo>
                  <a:cubicBezTo>
                    <a:pt x="19413" y="167353"/>
                    <a:pt x="42356" y="171088"/>
                    <a:pt x="30884" y="151079"/>
                  </a:cubicBezTo>
                  <a:cubicBezTo>
                    <a:pt x="19413" y="131070"/>
                    <a:pt x="15678" y="113995"/>
                    <a:pt x="36487" y="117730"/>
                  </a:cubicBezTo>
                  <a:cubicBezTo>
                    <a:pt x="56229" y="121465"/>
                    <a:pt x="99716" y="132137"/>
                    <a:pt x="96781" y="76645"/>
                  </a:cubicBezTo>
                  <a:cubicBezTo>
                    <a:pt x="106119" y="84915"/>
                    <a:pt x="115990" y="91852"/>
                    <a:pt x="124261" y="97721"/>
                  </a:cubicBezTo>
                  <a:cubicBezTo>
                    <a:pt x="152807" y="118798"/>
                    <a:pt x="214702" y="112928"/>
                    <a:pt x="248851" y="111061"/>
                  </a:cubicBezTo>
                  <a:cubicBezTo>
                    <a:pt x="283000" y="109193"/>
                    <a:pt x="271795" y="99589"/>
                    <a:pt x="277397" y="78779"/>
                  </a:cubicBezTo>
                  <a:cubicBezTo>
                    <a:pt x="283000" y="57703"/>
                    <a:pt x="368906" y="57703"/>
                    <a:pt x="394518" y="58770"/>
                  </a:cubicBezTo>
                  <a:cubicBezTo>
                    <a:pt x="420130" y="59571"/>
                    <a:pt x="430801" y="48365"/>
                    <a:pt x="443073" y="26222"/>
                  </a:cubicBezTo>
                  <a:cubicBezTo>
                    <a:pt x="455613" y="4345"/>
                    <a:pt x="511638" y="5412"/>
                    <a:pt x="541252" y="610"/>
                  </a:cubicBezTo>
                  <a:cubicBezTo>
                    <a:pt x="570865" y="-4192"/>
                    <a:pt x="576468" y="20619"/>
                    <a:pt x="600212" y="31024"/>
                  </a:cubicBezTo>
                  <a:cubicBezTo>
                    <a:pt x="623956" y="41429"/>
                    <a:pt x="651169" y="17418"/>
                    <a:pt x="651169" y="17418"/>
                  </a:cubicBezTo>
                  <a:cubicBezTo>
                    <a:pt x="662374" y="38227"/>
                    <a:pt x="702392" y="65706"/>
                    <a:pt x="719200" y="74777"/>
                  </a:cubicBezTo>
                  <a:cubicBezTo>
                    <a:pt x="721868" y="76111"/>
                    <a:pt x="722935" y="77712"/>
                    <a:pt x="722935" y="79580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2007381-F8BD-5CD7-F946-E96DB0C31557}"/>
                </a:ext>
              </a:extLst>
            </p:cNvPr>
            <p:cNvSpPr/>
            <p:nvPr/>
          </p:nvSpPr>
          <p:spPr>
            <a:xfrm>
              <a:off x="5491390" y="4531427"/>
              <a:ext cx="317556" cy="241296"/>
            </a:xfrm>
            <a:custGeom>
              <a:avLst/>
              <a:gdLst>
                <a:gd name="connsiteX0" fmla="*/ 317556 w 317556"/>
                <a:gd name="connsiteY0" fmla="*/ 48675 h 241296"/>
                <a:gd name="connsiteX1" fmla="*/ 254327 w 317556"/>
                <a:gd name="connsiteY1" fmla="*/ 102300 h 241296"/>
                <a:gd name="connsiteX2" fmla="*/ 217777 w 317556"/>
                <a:gd name="connsiteY2" fmla="*/ 155124 h 241296"/>
                <a:gd name="connsiteX3" fmla="*/ 196967 w 317556"/>
                <a:gd name="connsiteY3" fmla="*/ 193542 h 241296"/>
                <a:gd name="connsiteX4" fmla="*/ 104925 w 317556"/>
                <a:gd name="connsiteY4" fmla="*/ 187939 h 241296"/>
                <a:gd name="connsiteX5" fmla="*/ 21954 w 317556"/>
                <a:gd name="connsiteY5" fmla="*/ 200745 h 241296"/>
                <a:gd name="connsiteX6" fmla="*/ 1144 w 317556"/>
                <a:gd name="connsiteY6" fmla="*/ 241297 h 241296"/>
                <a:gd name="connsiteX7" fmla="*/ 77 w 317556"/>
                <a:gd name="connsiteY7" fmla="*/ 231959 h 241296"/>
                <a:gd name="connsiteX8" fmla="*/ 7814 w 317556"/>
                <a:gd name="connsiteY8" fmla="*/ 188739 h 241296"/>
                <a:gd name="connsiteX9" fmla="*/ 8348 w 317556"/>
                <a:gd name="connsiteY9" fmla="*/ 173799 h 241296"/>
                <a:gd name="connsiteX10" fmla="*/ 52901 w 317556"/>
                <a:gd name="connsiteY10" fmla="*/ 149788 h 241296"/>
                <a:gd name="connsiteX11" fmla="*/ 43030 w 317556"/>
                <a:gd name="connsiteY11" fmla="*/ 72153 h 241296"/>
                <a:gd name="connsiteX12" fmla="*/ 62773 w 317556"/>
                <a:gd name="connsiteY12" fmla="*/ 69752 h 241296"/>
                <a:gd name="connsiteX13" fmla="*/ 144143 w 317556"/>
                <a:gd name="connsiteY13" fmla="*/ 59080 h 241296"/>
                <a:gd name="connsiteX14" fmla="*/ 225514 w 317556"/>
                <a:gd name="connsiteY14" fmla="*/ 36136 h 241296"/>
                <a:gd name="connsiteX15" fmla="*/ 310887 w 317556"/>
                <a:gd name="connsiteY15" fmla="*/ 386 h 241296"/>
                <a:gd name="connsiteX16" fmla="*/ 317556 w 317556"/>
                <a:gd name="connsiteY16" fmla="*/ 48675 h 24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7556" h="241296">
                  <a:moveTo>
                    <a:pt x="317556" y="48675"/>
                  </a:moveTo>
                  <a:cubicBezTo>
                    <a:pt x="301015" y="63349"/>
                    <a:pt x="269534" y="90561"/>
                    <a:pt x="254327" y="102300"/>
                  </a:cubicBezTo>
                  <a:cubicBezTo>
                    <a:pt x="232717" y="118841"/>
                    <a:pt x="230850" y="133781"/>
                    <a:pt x="217777" y="155124"/>
                  </a:cubicBezTo>
                  <a:cubicBezTo>
                    <a:pt x="204971" y="176467"/>
                    <a:pt x="204171" y="165796"/>
                    <a:pt x="196967" y="193542"/>
                  </a:cubicBezTo>
                  <a:cubicBezTo>
                    <a:pt x="189764" y="221288"/>
                    <a:pt x="139074" y="196476"/>
                    <a:pt x="104925" y="187939"/>
                  </a:cubicBezTo>
                  <a:cubicBezTo>
                    <a:pt x="70777" y="179402"/>
                    <a:pt x="78513" y="195142"/>
                    <a:pt x="21954" y="200745"/>
                  </a:cubicBezTo>
                  <a:cubicBezTo>
                    <a:pt x="5146" y="202346"/>
                    <a:pt x="77" y="218887"/>
                    <a:pt x="1144" y="241297"/>
                  </a:cubicBezTo>
                  <a:cubicBezTo>
                    <a:pt x="611" y="238095"/>
                    <a:pt x="77" y="235161"/>
                    <a:pt x="77" y="231959"/>
                  </a:cubicBezTo>
                  <a:cubicBezTo>
                    <a:pt x="-723" y="217286"/>
                    <a:pt x="4879" y="203146"/>
                    <a:pt x="7814" y="188739"/>
                  </a:cubicBezTo>
                  <a:cubicBezTo>
                    <a:pt x="8881" y="183404"/>
                    <a:pt x="9148" y="178068"/>
                    <a:pt x="8348" y="173799"/>
                  </a:cubicBezTo>
                  <a:cubicBezTo>
                    <a:pt x="27823" y="172732"/>
                    <a:pt x="59571" y="168197"/>
                    <a:pt x="52901" y="149788"/>
                  </a:cubicBezTo>
                  <a:cubicBezTo>
                    <a:pt x="45698" y="129779"/>
                    <a:pt x="31292" y="86026"/>
                    <a:pt x="43030" y="72153"/>
                  </a:cubicBezTo>
                  <a:cubicBezTo>
                    <a:pt x="46498" y="67884"/>
                    <a:pt x="52901" y="66550"/>
                    <a:pt x="62773" y="69752"/>
                  </a:cubicBezTo>
                  <a:cubicBezTo>
                    <a:pt x="104392" y="83358"/>
                    <a:pt x="119865" y="77488"/>
                    <a:pt x="144143" y="59080"/>
                  </a:cubicBezTo>
                  <a:cubicBezTo>
                    <a:pt x="168421" y="40671"/>
                    <a:pt x="186296" y="39871"/>
                    <a:pt x="225514" y="36136"/>
                  </a:cubicBezTo>
                  <a:cubicBezTo>
                    <a:pt x="264732" y="32668"/>
                    <a:pt x="279139" y="-4149"/>
                    <a:pt x="310887" y="386"/>
                  </a:cubicBezTo>
                  <a:cubicBezTo>
                    <a:pt x="303416" y="26265"/>
                    <a:pt x="295946" y="22797"/>
                    <a:pt x="317556" y="48675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8861F2-89EF-BBCD-CF49-395CFEBCFE25}"/>
                </a:ext>
              </a:extLst>
            </p:cNvPr>
            <p:cNvSpPr/>
            <p:nvPr/>
          </p:nvSpPr>
          <p:spPr>
            <a:xfrm>
              <a:off x="5492666" y="4580636"/>
              <a:ext cx="622891" cy="571194"/>
            </a:xfrm>
            <a:custGeom>
              <a:avLst/>
              <a:gdLst>
                <a:gd name="connsiteX0" fmla="*/ 612416 w 622891"/>
                <a:gd name="connsiteY0" fmla="*/ 218500 h 571194"/>
                <a:gd name="connsiteX1" fmla="*/ 611883 w 622891"/>
                <a:gd name="connsiteY1" fmla="*/ 233174 h 571194"/>
                <a:gd name="connsiteX2" fmla="*/ 541984 w 622891"/>
                <a:gd name="connsiteY2" fmla="*/ 216366 h 571194"/>
                <a:gd name="connsiteX3" fmla="*/ 416059 w 622891"/>
                <a:gd name="connsiteY3" fmla="*/ 157939 h 571194"/>
                <a:gd name="connsiteX4" fmla="*/ 277596 w 622891"/>
                <a:gd name="connsiteY4" fmla="*/ 113119 h 571194"/>
                <a:gd name="connsiteX5" fmla="*/ 251184 w 622891"/>
                <a:gd name="connsiteY5" fmla="*/ 263587 h 571194"/>
                <a:gd name="connsiteX6" fmla="*/ 288001 w 622891"/>
                <a:gd name="connsiteY6" fmla="*/ 301738 h 571194"/>
                <a:gd name="connsiteX7" fmla="*/ 328019 w 622891"/>
                <a:gd name="connsiteY7" fmla="*/ 367368 h 571194"/>
                <a:gd name="connsiteX8" fmla="*/ 378442 w 622891"/>
                <a:gd name="connsiteY8" fmla="*/ 406319 h 571194"/>
                <a:gd name="connsiteX9" fmla="*/ 438470 w 622891"/>
                <a:gd name="connsiteY9" fmla="*/ 476485 h 571194"/>
                <a:gd name="connsiteX10" fmla="*/ 451009 w 622891"/>
                <a:gd name="connsiteY10" fmla="*/ 498895 h 571194"/>
                <a:gd name="connsiteX11" fmla="*/ 465682 w 622891"/>
                <a:gd name="connsiteY11" fmla="*/ 509834 h 571194"/>
                <a:gd name="connsiteX12" fmla="*/ 491828 w 622891"/>
                <a:gd name="connsiteY12" fmla="*/ 527975 h 571194"/>
                <a:gd name="connsiteX13" fmla="*/ 498231 w 622891"/>
                <a:gd name="connsiteY13" fmla="*/ 534378 h 571194"/>
                <a:gd name="connsiteX14" fmla="*/ 512103 w 622891"/>
                <a:gd name="connsiteY14" fmla="*/ 539447 h 571194"/>
                <a:gd name="connsiteX15" fmla="*/ 543585 w 622891"/>
                <a:gd name="connsiteY15" fmla="*/ 547717 h 571194"/>
                <a:gd name="connsiteX16" fmla="*/ 541984 w 622891"/>
                <a:gd name="connsiteY16" fmla="*/ 566660 h 571194"/>
                <a:gd name="connsiteX17" fmla="*/ 541717 w 622891"/>
                <a:gd name="connsiteY17" fmla="*/ 571195 h 571194"/>
                <a:gd name="connsiteX18" fmla="*/ 533180 w 622891"/>
                <a:gd name="connsiteY18" fmla="*/ 564525 h 571194"/>
                <a:gd name="connsiteX19" fmla="*/ 496363 w 622891"/>
                <a:gd name="connsiteY19" fmla="*/ 551453 h 571194"/>
                <a:gd name="connsiteX20" fmla="*/ 464349 w 622891"/>
                <a:gd name="connsiteY20" fmla="*/ 538647 h 571194"/>
                <a:gd name="connsiteX21" fmla="*/ 460347 w 622891"/>
                <a:gd name="connsiteY21" fmla="*/ 536779 h 571194"/>
                <a:gd name="connsiteX22" fmla="*/ 446207 w 622891"/>
                <a:gd name="connsiteY22" fmla="*/ 529309 h 571194"/>
                <a:gd name="connsiteX23" fmla="*/ 421128 w 622891"/>
                <a:gd name="connsiteY23" fmla="*/ 517837 h 571194"/>
                <a:gd name="connsiteX24" fmla="*/ 392582 w 622891"/>
                <a:gd name="connsiteY24" fmla="*/ 512768 h 571194"/>
                <a:gd name="connsiteX25" fmla="*/ 366437 w 622891"/>
                <a:gd name="connsiteY25" fmla="*/ 513302 h 571194"/>
                <a:gd name="connsiteX26" fmla="*/ 356566 w 622891"/>
                <a:gd name="connsiteY26" fmla="*/ 507166 h 571194"/>
                <a:gd name="connsiteX27" fmla="*/ 360834 w 622891"/>
                <a:gd name="connsiteY27" fmla="*/ 498629 h 571194"/>
                <a:gd name="connsiteX28" fmla="*/ 381911 w 622891"/>
                <a:gd name="connsiteY28" fmla="*/ 495694 h 571194"/>
                <a:gd name="connsiteX29" fmla="*/ 399785 w 622891"/>
                <a:gd name="connsiteY29" fmla="*/ 501029 h 571194"/>
                <a:gd name="connsiteX30" fmla="*/ 416326 w 622891"/>
                <a:gd name="connsiteY30" fmla="*/ 502630 h 571194"/>
                <a:gd name="connsiteX31" fmla="*/ 421395 w 622891"/>
                <a:gd name="connsiteY31" fmla="*/ 498362 h 571194"/>
                <a:gd name="connsiteX32" fmla="*/ 417127 w 622891"/>
                <a:gd name="connsiteY32" fmla="*/ 493293 h 571194"/>
                <a:gd name="connsiteX33" fmla="*/ 413659 w 622891"/>
                <a:gd name="connsiteY33" fmla="*/ 482354 h 571194"/>
                <a:gd name="connsiteX34" fmla="*/ 405922 w 622891"/>
                <a:gd name="connsiteY34" fmla="*/ 472216 h 571194"/>
                <a:gd name="connsiteX35" fmla="*/ 395250 w 622891"/>
                <a:gd name="connsiteY35" fmla="*/ 465013 h 571194"/>
                <a:gd name="connsiteX36" fmla="*/ 366437 w 622891"/>
                <a:gd name="connsiteY36" fmla="*/ 449273 h 571194"/>
                <a:gd name="connsiteX37" fmla="*/ 352030 w 622891"/>
                <a:gd name="connsiteY37" fmla="*/ 438334 h 571194"/>
                <a:gd name="connsiteX38" fmla="*/ 348829 w 622891"/>
                <a:gd name="connsiteY38" fmla="*/ 432732 h 571194"/>
                <a:gd name="connsiteX39" fmla="*/ 343760 w 622891"/>
                <a:gd name="connsiteY39" fmla="*/ 430064 h 571194"/>
                <a:gd name="connsiteX40" fmla="*/ 327219 w 622891"/>
                <a:gd name="connsiteY40" fmla="*/ 426862 h 571194"/>
                <a:gd name="connsiteX41" fmla="*/ 301874 w 622891"/>
                <a:gd name="connsiteY41" fmla="*/ 430864 h 571194"/>
                <a:gd name="connsiteX42" fmla="*/ 285333 w 622891"/>
                <a:gd name="connsiteY42" fmla="*/ 430330 h 571194"/>
                <a:gd name="connsiteX43" fmla="*/ 276796 w 622891"/>
                <a:gd name="connsiteY43" fmla="*/ 428996 h 571194"/>
                <a:gd name="connsiteX44" fmla="*/ 267191 w 622891"/>
                <a:gd name="connsiteY44" fmla="*/ 410588 h 571194"/>
                <a:gd name="connsiteX45" fmla="*/ 253585 w 622891"/>
                <a:gd name="connsiteY45" fmla="*/ 395648 h 571194"/>
                <a:gd name="connsiteX46" fmla="*/ 246382 w 622891"/>
                <a:gd name="connsiteY46" fmla="*/ 388445 h 571194"/>
                <a:gd name="connsiteX47" fmla="*/ 226106 w 622891"/>
                <a:gd name="connsiteY47" fmla="*/ 378040 h 571194"/>
                <a:gd name="connsiteX48" fmla="*/ 212233 w 622891"/>
                <a:gd name="connsiteY48" fmla="*/ 370570 h 571194"/>
                <a:gd name="connsiteX49" fmla="*/ 199694 w 622891"/>
                <a:gd name="connsiteY49" fmla="*/ 359365 h 571194"/>
                <a:gd name="connsiteX50" fmla="*/ 184220 w 622891"/>
                <a:gd name="connsiteY50" fmla="*/ 342557 h 571194"/>
                <a:gd name="connsiteX51" fmla="*/ 178617 w 622891"/>
                <a:gd name="connsiteY51" fmla="*/ 332419 h 571194"/>
                <a:gd name="connsiteX52" fmla="*/ 173815 w 622891"/>
                <a:gd name="connsiteY52" fmla="*/ 326016 h 571194"/>
                <a:gd name="connsiteX53" fmla="*/ 167412 w 622891"/>
                <a:gd name="connsiteY53" fmla="*/ 314010 h 571194"/>
                <a:gd name="connsiteX54" fmla="*/ 163410 w 622891"/>
                <a:gd name="connsiteY54" fmla="*/ 309475 h 571194"/>
                <a:gd name="connsiteX55" fmla="*/ 156207 w 622891"/>
                <a:gd name="connsiteY55" fmla="*/ 299871 h 571194"/>
                <a:gd name="connsiteX56" fmla="*/ 154073 w 622891"/>
                <a:gd name="connsiteY56" fmla="*/ 289466 h 571194"/>
                <a:gd name="connsiteX57" fmla="*/ 161810 w 622891"/>
                <a:gd name="connsiteY57" fmla="*/ 294268 h 571194"/>
                <a:gd name="connsiteX58" fmla="*/ 169280 w 622891"/>
                <a:gd name="connsiteY58" fmla="*/ 303339 h 571194"/>
                <a:gd name="connsiteX59" fmla="*/ 181819 w 622891"/>
                <a:gd name="connsiteY59" fmla="*/ 320947 h 571194"/>
                <a:gd name="connsiteX60" fmla="*/ 193558 w 622891"/>
                <a:gd name="connsiteY60" fmla="*/ 328951 h 571194"/>
                <a:gd name="connsiteX61" fmla="*/ 195959 w 622891"/>
                <a:gd name="connsiteY61" fmla="*/ 309208 h 571194"/>
                <a:gd name="connsiteX62" fmla="*/ 188755 w 622891"/>
                <a:gd name="connsiteY62" fmla="*/ 299070 h 571194"/>
                <a:gd name="connsiteX63" fmla="*/ 157808 w 622891"/>
                <a:gd name="connsiteY63" fmla="*/ 276127 h 571194"/>
                <a:gd name="connsiteX64" fmla="*/ 145002 w 622891"/>
                <a:gd name="connsiteY64" fmla="*/ 247580 h 571194"/>
                <a:gd name="connsiteX65" fmla="*/ 127394 w 622891"/>
                <a:gd name="connsiteY65" fmla="*/ 220368 h 571194"/>
                <a:gd name="connsiteX66" fmla="*/ 107118 w 622891"/>
                <a:gd name="connsiteY66" fmla="*/ 255050 h 571194"/>
                <a:gd name="connsiteX67" fmla="*/ 103916 w 622891"/>
                <a:gd name="connsiteY67" fmla="*/ 270257 h 571194"/>
                <a:gd name="connsiteX68" fmla="*/ 93245 w 622891"/>
                <a:gd name="connsiteY68" fmla="*/ 262520 h 571194"/>
                <a:gd name="connsiteX69" fmla="*/ 88710 w 622891"/>
                <a:gd name="connsiteY69" fmla="*/ 221435 h 571194"/>
                <a:gd name="connsiteX70" fmla="*/ 81773 w 622891"/>
                <a:gd name="connsiteY70" fmla="*/ 188886 h 571194"/>
                <a:gd name="connsiteX71" fmla="*/ 48424 w 622891"/>
                <a:gd name="connsiteY71" fmla="*/ 211297 h 571194"/>
                <a:gd name="connsiteX72" fmla="*/ 30549 w 622891"/>
                <a:gd name="connsiteY72" fmla="*/ 241177 h 571194"/>
                <a:gd name="connsiteX73" fmla="*/ 8940 w 622891"/>
                <a:gd name="connsiteY73" fmla="*/ 219567 h 571194"/>
                <a:gd name="connsiteX74" fmla="*/ 136 w 622891"/>
                <a:gd name="connsiteY74" fmla="*/ 192888 h 571194"/>
                <a:gd name="connsiteX75" fmla="*/ 136 w 622891"/>
                <a:gd name="connsiteY75" fmla="*/ 192621 h 571194"/>
                <a:gd name="connsiteX76" fmla="*/ 20945 w 622891"/>
                <a:gd name="connsiteY76" fmla="*/ 152070 h 571194"/>
                <a:gd name="connsiteX77" fmla="*/ 103916 w 622891"/>
                <a:gd name="connsiteY77" fmla="*/ 139264 h 571194"/>
                <a:gd name="connsiteX78" fmla="*/ 195959 w 622891"/>
                <a:gd name="connsiteY78" fmla="*/ 144866 h 571194"/>
                <a:gd name="connsiteX79" fmla="*/ 216768 w 622891"/>
                <a:gd name="connsiteY79" fmla="*/ 106449 h 571194"/>
                <a:gd name="connsiteX80" fmla="*/ 253318 w 622891"/>
                <a:gd name="connsiteY80" fmla="*/ 53625 h 571194"/>
                <a:gd name="connsiteX81" fmla="*/ 316547 w 622891"/>
                <a:gd name="connsiteY81" fmla="*/ 0 h 571194"/>
                <a:gd name="connsiteX82" fmla="*/ 322683 w 622891"/>
                <a:gd name="connsiteY82" fmla="*/ 7203 h 571194"/>
                <a:gd name="connsiteX83" fmla="*/ 482757 w 622891"/>
                <a:gd name="connsiteY83" fmla="*/ 116853 h 571194"/>
                <a:gd name="connsiteX84" fmla="*/ 589472 w 622891"/>
                <a:gd name="connsiteY84" fmla="*/ 96044 h 571194"/>
                <a:gd name="connsiteX85" fmla="*/ 618286 w 622891"/>
                <a:gd name="connsiteY85" fmla="*/ 170211 h 571194"/>
                <a:gd name="connsiteX86" fmla="*/ 612416 w 622891"/>
                <a:gd name="connsiteY86" fmla="*/ 218500 h 571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622891" h="571194">
                  <a:moveTo>
                    <a:pt x="612416" y="218500"/>
                  </a:moveTo>
                  <a:cubicBezTo>
                    <a:pt x="612149" y="225437"/>
                    <a:pt x="611883" y="229972"/>
                    <a:pt x="611883" y="233174"/>
                  </a:cubicBezTo>
                  <a:cubicBezTo>
                    <a:pt x="597743" y="233707"/>
                    <a:pt x="562260" y="233174"/>
                    <a:pt x="541984" y="216366"/>
                  </a:cubicBezTo>
                  <a:cubicBezTo>
                    <a:pt x="515839" y="195023"/>
                    <a:pt x="453143" y="167810"/>
                    <a:pt x="416059" y="157939"/>
                  </a:cubicBezTo>
                  <a:cubicBezTo>
                    <a:pt x="378976" y="147801"/>
                    <a:pt x="305876" y="54958"/>
                    <a:pt x="277596" y="113119"/>
                  </a:cubicBezTo>
                  <a:cubicBezTo>
                    <a:pt x="249316" y="171278"/>
                    <a:pt x="224505" y="238776"/>
                    <a:pt x="251184" y="263587"/>
                  </a:cubicBezTo>
                  <a:cubicBezTo>
                    <a:pt x="277863" y="288399"/>
                    <a:pt x="285867" y="284397"/>
                    <a:pt x="288001" y="301738"/>
                  </a:cubicBezTo>
                  <a:cubicBezTo>
                    <a:pt x="290135" y="318813"/>
                    <a:pt x="296538" y="349493"/>
                    <a:pt x="328019" y="367368"/>
                  </a:cubicBezTo>
                  <a:cubicBezTo>
                    <a:pt x="346428" y="377773"/>
                    <a:pt x="362969" y="391913"/>
                    <a:pt x="378442" y="406319"/>
                  </a:cubicBezTo>
                  <a:cubicBezTo>
                    <a:pt x="401119" y="427129"/>
                    <a:pt x="421929" y="450340"/>
                    <a:pt x="438470" y="476485"/>
                  </a:cubicBezTo>
                  <a:cubicBezTo>
                    <a:pt x="443272" y="483688"/>
                    <a:pt x="446207" y="491959"/>
                    <a:pt x="451009" y="498895"/>
                  </a:cubicBezTo>
                  <a:cubicBezTo>
                    <a:pt x="454210" y="503697"/>
                    <a:pt x="460613" y="507166"/>
                    <a:pt x="465682" y="509834"/>
                  </a:cubicBezTo>
                  <a:cubicBezTo>
                    <a:pt x="474486" y="514636"/>
                    <a:pt x="484358" y="521039"/>
                    <a:pt x="491828" y="527975"/>
                  </a:cubicBezTo>
                  <a:cubicBezTo>
                    <a:pt x="493962" y="530109"/>
                    <a:pt x="495829" y="532511"/>
                    <a:pt x="498231" y="534378"/>
                  </a:cubicBezTo>
                  <a:cubicBezTo>
                    <a:pt x="501966" y="537580"/>
                    <a:pt x="508102" y="536779"/>
                    <a:pt x="512103" y="539447"/>
                  </a:cubicBezTo>
                  <a:lnTo>
                    <a:pt x="543585" y="547717"/>
                  </a:lnTo>
                  <a:cubicBezTo>
                    <a:pt x="542784" y="553587"/>
                    <a:pt x="542517" y="559990"/>
                    <a:pt x="541984" y="566660"/>
                  </a:cubicBezTo>
                  <a:cubicBezTo>
                    <a:pt x="541717" y="568260"/>
                    <a:pt x="541717" y="569594"/>
                    <a:pt x="541717" y="571195"/>
                  </a:cubicBezTo>
                  <a:cubicBezTo>
                    <a:pt x="538516" y="568794"/>
                    <a:pt x="535581" y="566393"/>
                    <a:pt x="533180" y="564525"/>
                  </a:cubicBezTo>
                  <a:cubicBezTo>
                    <a:pt x="521441" y="555188"/>
                    <a:pt x="509436" y="556522"/>
                    <a:pt x="496363" y="551453"/>
                  </a:cubicBezTo>
                  <a:cubicBezTo>
                    <a:pt x="485692" y="547451"/>
                    <a:pt x="474753" y="543716"/>
                    <a:pt x="464349" y="538647"/>
                  </a:cubicBezTo>
                  <a:cubicBezTo>
                    <a:pt x="463015" y="538113"/>
                    <a:pt x="461681" y="537580"/>
                    <a:pt x="460347" y="536779"/>
                  </a:cubicBezTo>
                  <a:cubicBezTo>
                    <a:pt x="455544" y="534378"/>
                    <a:pt x="450742" y="531710"/>
                    <a:pt x="446207" y="529309"/>
                  </a:cubicBezTo>
                  <a:cubicBezTo>
                    <a:pt x="438470" y="525307"/>
                    <a:pt x="429666" y="519171"/>
                    <a:pt x="421128" y="517837"/>
                  </a:cubicBezTo>
                  <a:cubicBezTo>
                    <a:pt x="411524" y="516237"/>
                    <a:pt x="402453" y="512768"/>
                    <a:pt x="392582" y="512768"/>
                  </a:cubicBezTo>
                  <a:cubicBezTo>
                    <a:pt x="384045" y="512768"/>
                    <a:pt x="374974" y="514903"/>
                    <a:pt x="366437" y="513302"/>
                  </a:cubicBezTo>
                  <a:cubicBezTo>
                    <a:pt x="362969" y="512501"/>
                    <a:pt x="357900" y="510901"/>
                    <a:pt x="356566" y="507166"/>
                  </a:cubicBezTo>
                  <a:cubicBezTo>
                    <a:pt x="355498" y="503697"/>
                    <a:pt x="358166" y="500496"/>
                    <a:pt x="360834" y="498629"/>
                  </a:cubicBezTo>
                  <a:cubicBezTo>
                    <a:pt x="366437" y="494360"/>
                    <a:pt x="375241" y="495694"/>
                    <a:pt x="381911" y="495694"/>
                  </a:cubicBezTo>
                  <a:cubicBezTo>
                    <a:pt x="389114" y="495427"/>
                    <a:pt x="393916" y="497295"/>
                    <a:pt x="399785" y="501029"/>
                  </a:cubicBezTo>
                  <a:cubicBezTo>
                    <a:pt x="405121" y="504231"/>
                    <a:pt x="410190" y="504498"/>
                    <a:pt x="416326" y="502630"/>
                  </a:cubicBezTo>
                  <a:cubicBezTo>
                    <a:pt x="418194" y="502097"/>
                    <a:pt x="421929" y="501029"/>
                    <a:pt x="421395" y="498362"/>
                  </a:cubicBezTo>
                  <a:cubicBezTo>
                    <a:pt x="421128" y="496227"/>
                    <a:pt x="418194" y="494893"/>
                    <a:pt x="417127" y="493293"/>
                  </a:cubicBezTo>
                  <a:cubicBezTo>
                    <a:pt x="414725" y="490091"/>
                    <a:pt x="416059" y="485823"/>
                    <a:pt x="413659" y="482354"/>
                  </a:cubicBezTo>
                  <a:cubicBezTo>
                    <a:pt x="411524" y="478886"/>
                    <a:pt x="409123" y="474618"/>
                    <a:pt x="405922" y="472216"/>
                  </a:cubicBezTo>
                  <a:cubicBezTo>
                    <a:pt x="402453" y="469549"/>
                    <a:pt x="398451" y="468215"/>
                    <a:pt x="395250" y="465013"/>
                  </a:cubicBezTo>
                  <a:cubicBezTo>
                    <a:pt x="387513" y="457276"/>
                    <a:pt x="376842" y="452741"/>
                    <a:pt x="366437" y="449273"/>
                  </a:cubicBezTo>
                  <a:cubicBezTo>
                    <a:pt x="360834" y="447405"/>
                    <a:pt x="355765" y="443136"/>
                    <a:pt x="352030" y="438334"/>
                  </a:cubicBezTo>
                  <a:cubicBezTo>
                    <a:pt x="350696" y="436467"/>
                    <a:pt x="350163" y="434332"/>
                    <a:pt x="348829" y="432732"/>
                  </a:cubicBezTo>
                  <a:cubicBezTo>
                    <a:pt x="347762" y="431131"/>
                    <a:pt x="345627" y="430597"/>
                    <a:pt x="343760" y="430064"/>
                  </a:cubicBezTo>
                  <a:cubicBezTo>
                    <a:pt x="338424" y="428463"/>
                    <a:pt x="333088" y="426862"/>
                    <a:pt x="327219" y="426862"/>
                  </a:cubicBezTo>
                  <a:cubicBezTo>
                    <a:pt x="318681" y="427129"/>
                    <a:pt x="310411" y="430597"/>
                    <a:pt x="301874" y="430864"/>
                  </a:cubicBezTo>
                  <a:cubicBezTo>
                    <a:pt x="296271" y="431131"/>
                    <a:pt x="290669" y="430597"/>
                    <a:pt x="285333" y="430330"/>
                  </a:cubicBezTo>
                  <a:cubicBezTo>
                    <a:pt x="282398" y="430064"/>
                    <a:pt x="279197" y="430330"/>
                    <a:pt x="276796" y="428996"/>
                  </a:cubicBezTo>
                  <a:cubicBezTo>
                    <a:pt x="270659" y="425528"/>
                    <a:pt x="268525" y="416991"/>
                    <a:pt x="267191" y="410588"/>
                  </a:cubicBezTo>
                  <a:cubicBezTo>
                    <a:pt x="265591" y="402851"/>
                    <a:pt x="258387" y="400984"/>
                    <a:pt x="253585" y="395648"/>
                  </a:cubicBezTo>
                  <a:cubicBezTo>
                    <a:pt x="251184" y="392713"/>
                    <a:pt x="249583" y="390312"/>
                    <a:pt x="246382" y="388445"/>
                  </a:cubicBezTo>
                  <a:cubicBezTo>
                    <a:pt x="239979" y="384176"/>
                    <a:pt x="233042" y="381241"/>
                    <a:pt x="226106" y="378040"/>
                  </a:cubicBezTo>
                  <a:cubicBezTo>
                    <a:pt x="221304" y="375639"/>
                    <a:pt x="216235" y="374572"/>
                    <a:pt x="212233" y="370570"/>
                  </a:cubicBezTo>
                  <a:cubicBezTo>
                    <a:pt x="208231" y="366568"/>
                    <a:pt x="203962" y="363100"/>
                    <a:pt x="199694" y="359365"/>
                  </a:cubicBezTo>
                  <a:cubicBezTo>
                    <a:pt x="194091" y="354295"/>
                    <a:pt x="188489" y="348960"/>
                    <a:pt x="184220" y="342557"/>
                  </a:cubicBezTo>
                  <a:cubicBezTo>
                    <a:pt x="182086" y="339355"/>
                    <a:pt x="181018" y="335620"/>
                    <a:pt x="178617" y="332419"/>
                  </a:cubicBezTo>
                  <a:cubicBezTo>
                    <a:pt x="177017" y="330284"/>
                    <a:pt x="175149" y="328417"/>
                    <a:pt x="173815" y="326016"/>
                  </a:cubicBezTo>
                  <a:cubicBezTo>
                    <a:pt x="171414" y="322014"/>
                    <a:pt x="170347" y="317479"/>
                    <a:pt x="167412" y="314010"/>
                  </a:cubicBezTo>
                  <a:cubicBezTo>
                    <a:pt x="166078" y="312410"/>
                    <a:pt x="164744" y="311076"/>
                    <a:pt x="163410" y="309475"/>
                  </a:cubicBezTo>
                  <a:cubicBezTo>
                    <a:pt x="161009" y="306273"/>
                    <a:pt x="158608" y="303072"/>
                    <a:pt x="156207" y="299871"/>
                  </a:cubicBezTo>
                  <a:cubicBezTo>
                    <a:pt x="154073" y="296936"/>
                    <a:pt x="153272" y="293201"/>
                    <a:pt x="154073" y="289466"/>
                  </a:cubicBezTo>
                  <a:cubicBezTo>
                    <a:pt x="157808" y="289199"/>
                    <a:pt x="158875" y="291867"/>
                    <a:pt x="161810" y="294268"/>
                  </a:cubicBezTo>
                  <a:cubicBezTo>
                    <a:pt x="165011" y="296669"/>
                    <a:pt x="166879" y="299871"/>
                    <a:pt x="169280" y="303339"/>
                  </a:cubicBezTo>
                  <a:cubicBezTo>
                    <a:pt x="173549" y="308941"/>
                    <a:pt x="177017" y="315344"/>
                    <a:pt x="181819" y="320947"/>
                  </a:cubicBezTo>
                  <a:cubicBezTo>
                    <a:pt x="184754" y="324415"/>
                    <a:pt x="188755" y="328684"/>
                    <a:pt x="193558" y="328951"/>
                  </a:cubicBezTo>
                  <a:cubicBezTo>
                    <a:pt x="204763" y="329218"/>
                    <a:pt x="198893" y="314010"/>
                    <a:pt x="195959" y="309208"/>
                  </a:cubicBezTo>
                  <a:cubicBezTo>
                    <a:pt x="193558" y="305740"/>
                    <a:pt x="191157" y="302272"/>
                    <a:pt x="188755" y="299070"/>
                  </a:cubicBezTo>
                  <a:cubicBezTo>
                    <a:pt x="179951" y="288132"/>
                    <a:pt x="168746" y="283863"/>
                    <a:pt x="157808" y="276127"/>
                  </a:cubicBezTo>
                  <a:cubicBezTo>
                    <a:pt x="147670" y="269190"/>
                    <a:pt x="146336" y="259052"/>
                    <a:pt x="145002" y="247580"/>
                  </a:cubicBezTo>
                  <a:cubicBezTo>
                    <a:pt x="143935" y="237175"/>
                    <a:pt x="141000" y="220901"/>
                    <a:pt x="127394" y="220368"/>
                  </a:cubicBezTo>
                  <a:cubicBezTo>
                    <a:pt x="110853" y="219834"/>
                    <a:pt x="108185" y="243311"/>
                    <a:pt x="107118" y="255050"/>
                  </a:cubicBezTo>
                  <a:cubicBezTo>
                    <a:pt x="106851" y="258251"/>
                    <a:pt x="107651" y="268656"/>
                    <a:pt x="103916" y="270257"/>
                  </a:cubicBezTo>
                  <a:cubicBezTo>
                    <a:pt x="99915" y="271858"/>
                    <a:pt x="95113" y="265188"/>
                    <a:pt x="93245" y="262520"/>
                  </a:cubicBezTo>
                  <a:cubicBezTo>
                    <a:pt x="83374" y="249448"/>
                    <a:pt x="83640" y="236108"/>
                    <a:pt x="88710" y="221435"/>
                  </a:cubicBezTo>
                  <a:cubicBezTo>
                    <a:pt x="92711" y="210229"/>
                    <a:pt x="97514" y="192888"/>
                    <a:pt x="81773" y="188886"/>
                  </a:cubicBezTo>
                  <a:cubicBezTo>
                    <a:pt x="66566" y="184885"/>
                    <a:pt x="54294" y="199024"/>
                    <a:pt x="48424" y="211297"/>
                  </a:cubicBezTo>
                  <a:cubicBezTo>
                    <a:pt x="44423" y="219834"/>
                    <a:pt x="41221" y="237709"/>
                    <a:pt x="30549" y="241177"/>
                  </a:cubicBezTo>
                  <a:cubicBezTo>
                    <a:pt x="18811" y="244912"/>
                    <a:pt x="12408" y="227571"/>
                    <a:pt x="8940" y="219567"/>
                  </a:cubicBezTo>
                  <a:cubicBezTo>
                    <a:pt x="5472" y="211030"/>
                    <a:pt x="1736" y="201959"/>
                    <a:pt x="136" y="192888"/>
                  </a:cubicBezTo>
                  <a:cubicBezTo>
                    <a:pt x="136" y="192888"/>
                    <a:pt x="136" y="192621"/>
                    <a:pt x="136" y="192621"/>
                  </a:cubicBezTo>
                  <a:cubicBezTo>
                    <a:pt x="-931" y="170211"/>
                    <a:pt x="4138" y="153670"/>
                    <a:pt x="20945" y="152070"/>
                  </a:cubicBezTo>
                  <a:cubicBezTo>
                    <a:pt x="77237" y="146467"/>
                    <a:pt x="69501" y="130460"/>
                    <a:pt x="103916" y="139264"/>
                  </a:cubicBezTo>
                  <a:cubicBezTo>
                    <a:pt x="138332" y="148068"/>
                    <a:pt x="189022" y="172879"/>
                    <a:pt x="195959" y="144866"/>
                  </a:cubicBezTo>
                  <a:cubicBezTo>
                    <a:pt x="203162" y="117120"/>
                    <a:pt x="203696" y="127792"/>
                    <a:pt x="216768" y="106449"/>
                  </a:cubicBezTo>
                  <a:cubicBezTo>
                    <a:pt x="229574" y="84839"/>
                    <a:pt x="231708" y="69899"/>
                    <a:pt x="253318" y="53625"/>
                  </a:cubicBezTo>
                  <a:cubicBezTo>
                    <a:pt x="268525" y="41886"/>
                    <a:pt x="300006" y="14673"/>
                    <a:pt x="316547" y="0"/>
                  </a:cubicBezTo>
                  <a:cubicBezTo>
                    <a:pt x="318415" y="2134"/>
                    <a:pt x="320549" y="4535"/>
                    <a:pt x="322683" y="7203"/>
                  </a:cubicBezTo>
                  <a:cubicBezTo>
                    <a:pt x="356032" y="45354"/>
                    <a:pt x="441671" y="102447"/>
                    <a:pt x="482757" y="116853"/>
                  </a:cubicBezTo>
                  <a:cubicBezTo>
                    <a:pt x="510770" y="126458"/>
                    <a:pt x="552922" y="111518"/>
                    <a:pt x="589472" y="96044"/>
                  </a:cubicBezTo>
                  <a:cubicBezTo>
                    <a:pt x="586271" y="141398"/>
                    <a:pt x="605213" y="152870"/>
                    <a:pt x="618286" y="170211"/>
                  </a:cubicBezTo>
                  <a:cubicBezTo>
                    <a:pt x="631092" y="186486"/>
                    <a:pt x="613217" y="194489"/>
                    <a:pt x="612416" y="218500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968052A-38F0-45A9-8D80-8F1D12384887}"/>
                </a:ext>
              </a:extLst>
            </p:cNvPr>
            <p:cNvSpPr/>
            <p:nvPr/>
          </p:nvSpPr>
          <p:spPr>
            <a:xfrm>
              <a:off x="5733511" y="4674736"/>
              <a:ext cx="428733" cy="453617"/>
            </a:xfrm>
            <a:custGeom>
              <a:avLst/>
              <a:gdLst>
                <a:gd name="connsiteX0" fmla="*/ 411589 w 428733"/>
                <a:gd name="connsiteY0" fmla="*/ 301548 h 453617"/>
                <a:gd name="connsiteX1" fmla="*/ 383843 w 428733"/>
                <a:gd name="connsiteY1" fmla="*/ 327693 h 453617"/>
                <a:gd name="connsiteX2" fmla="*/ 371837 w 428733"/>
                <a:gd name="connsiteY2" fmla="*/ 330094 h 453617"/>
                <a:gd name="connsiteX3" fmla="*/ 366235 w 428733"/>
                <a:gd name="connsiteY3" fmla="*/ 346635 h 453617"/>
                <a:gd name="connsiteX4" fmla="*/ 338489 w 428733"/>
                <a:gd name="connsiteY4" fmla="*/ 359441 h 453617"/>
                <a:gd name="connsiteX5" fmla="*/ 303806 w 428733"/>
                <a:gd name="connsiteY5" fmla="*/ 453617 h 453617"/>
                <a:gd name="connsiteX6" fmla="*/ 272325 w 428733"/>
                <a:gd name="connsiteY6" fmla="*/ 445347 h 453617"/>
                <a:gd name="connsiteX7" fmla="*/ 258452 w 428733"/>
                <a:gd name="connsiteY7" fmla="*/ 440278 h 453617"/>
                <a:gd name="connsiteX8" fmla="*/ 252049 w 428733"/>
                <a:gd name="connsiteY8" fmla="*/ 433875 h 453617"/>
                <a:gd name="connsiteX9" fmla="*/ 225904 w 428733"/>
                <a:gd name="connsiteY9" fmla="*/ 415734 h 453617"/>
                <a:gd name="connsiteX10" fmla="*/ 211230 w 428733"/>
                <a:gd name="connsiteY10" fmla="*/ 404795 h 453617"/>
                <a:gd name="connsiteX11" fmla="*/ 198691 w 428733"/>
                <a:gd name="connsiteY11" fmla="*/ 382385 h 453617"/>
                <a:gd name="connsiteX12" fmla="*/ 138664 w 428733"/>
                <a:gd name="connsiteY12" fmla="*/ 312219 h 453617"/>
                <a:gd name="connsiteX13" fmla="*/ 88241 w 428733"/>
                <a:gd name="connsiteY13" fmla="*/ 273268 h 453617"/>
                <a:gd name="connsiteX14" fmla="*/ 48222 w 428733"/>
                <a:gd name="connsiteY14" fmla="*/ 207638 h 453617"/>
                <a:gd name="connsiteX15" fmla="*/ 11406 w 428733"/>
                <a:gd name="connsiteY15" fmla="*/ 169487 h 453617"/>
                <a:gd name="connsiteX16" fmla="*/ 37817 w 428733"/>
                <a:gd name="connsiteY16" fmla="*/ 19019 h 453617"/>
                <a:gd name="connsiteX17" fmla="*/ 176281 w 428733"/>
                <a:gd name="connsiteY17" fmla="*/ 63839 h 453617"/>
                <a:gd name="connsiteX18" fmla="*/ 302205 w 428733"/>
                <a:gd name="connsiteY18" fmla="*/ 122266 h 453617"/>
                <a:gd name="connsiteX19" fmla="*/ 372104 w 428733"/>
                <a:gd name="connsiteY19" fmla="*/ 139074 h 453617"/>
                <a:gd name="connsiteX20" fmla="*/ 391846 w 428733"/>
                <a:gd name="connsiteY20" fmla="*/ 154547 h 453617"/>
                <a:gd name="connsiteX21" fmla="*/ 377707 w 428733"/>
                <a:gd name="connsiteY21" fmla="*/ 192431 h 453617"/>
                <a:gd name="connsiteX22" fmla="*/ 423327 w 428733"/>
                <a:gd name="connsiteY22" fmla="*/ 251125 h 453617"/>
                <a:gd name="connsiteX23" fmla="*/ 397716 w 428733"/>
                <a:gd name="connsiteY23" fmla="*/ 266065 h 453617"/>
                <a:gd name="connsiteX24" fmla="*/ 411589 w 428733"/>
                <a:gd name="connsiteY24" fmla="*/ 301548 h 453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733" h="453617">
                  <a:moveTo>
                    <a:pt x="411589" y="301548"/>
                  </a:moveTo>
                  <a:cubicBezTo>
                    <a:pt x="423327" y="318622"/>
                    <a:pt x="403585" y="323691"/>
                    <a:pt x="383843" y="327693"/>
                  </a:cubicBezTo>
                  <a:cubicBezTo>
                    <a:pt x="379841" y="328494"/>
                    <a:pt x="375572" y="329294"/>
                    <a:pt x="371837" y="330094"/>
                  </a:cubicBezTo>
                  <a:cubicBezTo>
                    <a:pt x="349694" y="335163"/>
                    <a:pt x="358231" y="339432"/>
                    <a:pt x="366235" y="346635"/>
                  </a:cubicBezTo>
                  <a:cubicBezTo>
                    <a:pt x="373971" y="353839"/>
                    <a:pt x="354229" y="354372"/>
                    <a:pt x="338489" y="359441"/>
                  </a:cubicBezTo>
                  <a:cubicBezTo>
                    <a:pt x="324082" y="363976"/>
                    <a:pt x="310743" y="383185"/>
                    <a:pt x="303806" y="453617"/>
                  </a:cubicBezTo>
                  <a:lnTo>
                    <a:pt x="272325" y="445347"/>
                  </a:lnTo>
                  <a:cubicBezTo>
                    <a:pt x="268323" y="442679"/>
                    <a:pt x="262187" y="443213"/>
                    <a:pt x="258452" y="440278"/>
                  </a:cubicBezTo>
                  <a:cubicBezTo>
                    <a:pt x="256051" y="438411"/>
                    <a:pt x="254183" y="436009"/>
                    <a:pt x="252049" y="433875"/>
                  </a:cubicBezTo>
                  <a:cubicBezTo>
                    <a:pt x="244579" y="426672"/>
                    <a:pt x="234708" y="420536"/>
                    <a:pt x="225904" y="415734"/>
                  </a:cubicBezTo>
                  <a:cubicBezTo>
                    <a:pt x="220835" y="413066"/>
                    <a:pt x="214699" y="409597"/>
                    <a:pt x="211230" y="404795"/>
                  </a:cubicBezTo>
                  <a:cubicBezTo>
                    <a:pt x="206428" y="397592"/>
                    <a:pt x="203494" y="389588"/>
                    <a:pt x="198691" y="382385"/>
                  </a:cubicBezTo>
                  <a:cubicBezTo>
                    <a:pt x="182150" y="356240"/>
                    <a:pt x="161341" y="333029"/>
                    <a:pt x="138664" y="312219"/>
                  </a:cubicBezTo>
                  <a:cubicBezTo>
                    <a:pt x="123190" y="298080"/>
                    <a:pt x="106382" y="283940"/>
                    <a:pt x="88241" y="273268"/>
                  </a:cubicBezTo>
                  <a:cubicBezTo>
                    <a:pt x="56760" y="255127"/>
                    <a:pt x="50357" y="224713"/>
                    <a:pt x="48222" y="207638"/>
                  </a:cubicBezTo>
                  <a:cubicBezTo>
                    <a:pt x="45821" y="190564"/>
                    <a:pt x="38084" y="194299"/>
                    <a:pt x="11406" y="169487"/>
                  </a:cubicBezTo>
                  <a:cubicBezTo>
                    <a:pt x="-15273" y="144676"/>
                    <a:pt x="9538" y="77178"/>
                    <a:pt x="37817" y="19019"/>
                  </a:cubicBezTo>
                  <a:cubicBezTo>
                    <a:pt x="66097" y="-39142"/>
                    <a:pt x="139197" y="53701"/>
                    <a:pt x="176281" y="63839"/>
                  </a:cubicBezTo>
                  <a:cubicBezTo>
                    <a:pt x="213365" y="73977"/>
                    <a:pt x="276327" y="100923"/>
                    <a:pt x="302205" y="122266"/>
                  </a:cubicBezTo>
                  <a:cubicBezTo>
                    <a:pt x="322481" y="139074"/>
                    <a:pt x="357964" y="139607"/>
                    <a:pt x="372104" y="139074"/>
                  </a:cubicBezTo>
                  <a:cubicBezTo>
                    <a:pt x="372371" y="146810"/>
                    <a:pt x="375305" y="146277"/>
                    <a:pt x="391846" y="154547"/>
                  </a:cubicBezTo>
                  <a:cubicBezTo>
                    <a:pt x="414790" y="166019"/>
                    <a:pt x="385443" y="172956"/>
                    <a:pt x="377707" y="192431"/>
                  </a:cubicBezTo>
                  <a:cubicBezTo>
                    <a:pt x="369970" y="211640"/>
                    <a:pt x="406253" y="239653"/>
                    <a:pt x="423327" y="251125"/>
                  </a:cubicBezTo>
                  <a:cubicBezTo>
                    <a:pt x="440402" y="262597"/>
                    <a:pt x="412923" y="266065"/>
                    <a:pt x="397716" y="266065"/>
                  </a:cubicBezTo>
                  <a:cubicBezTo>
                    <a:pt x="381708" y="266065"/>
                    <a:pt x="397449" y="281005"/>
                    <a:pt x="411589" y="301548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DC1C5E0-87F5-3873-D515-3A63B6AE4DD8}"/>
                </a:ext>
              </a:extLst>
            </p:cNvPr>
            <p:cNvSpPr/>
            <p:nvPr/>
          </p:nvSpPr>
          <p:spPr>
            <a:xfrm>
              <a:off x="6081033" y="4647862"/>
              <a:ext cx="450419" cy="520510"/>
            </a:xfrm>
            <a:custGeom>
              <a:avLst/>
              <a:gdLst>
                <a:gd name="connsiteX0" fmla="*/ 443441 w 450419"/>
                <a:gd name="connsiteY0" fmla="*/ 418597 h 520510"/>
                <a:gd name="connsiteX1" fmla="*/ 395685 w 450419"/>
                <a:gd name="connsiteY1" fmla="*/ 462084 h 520510"/>
                <a:gd name="connsiteX2" fmla="*/ 400754 w 450419"/>
                <a:gd name="connsiteY2" fmla="*/ 494899 h 520510"/>
                <a:gd name="connsiteX3" fmla="*/ 384747 w 450419"/>
                <a:gd name="connsiteY3" fmla="*/ 517842 h 520510"/>
                <a:gd name="connsiteX4" fmla="*/ 300175 w 450419"/>
                <a:gd name="connsiteY4" fmla="*/ 520510 h 520510"/>
                <a:gd name="connsiteX5" fmla="*/ 307912 w 450419"/>
                <a:gd name="connsiteY5" fmla="*/ 465552 h 520510"/>
                <a:gd name="connsiteX6" fmla="*/ 289237 w 450419"/>
                <a:gd name="connsiteY6" fmla="*/ 446343 h 520510"/>
                <a:gd name="connsiteX7" fmla="*/ 211334 w 450419"/>
                <a:gd name="connsiteY7" fmla="*/ 399922 h 520510"/>
                <a:gd name="connsiteX8" fmla="*/ 139835 w 450419"/>
                <a:gd name="connsiteY8" fmla="*/ 446610 h 520510"/>
                <a:gd name="connsiteX9" fmla="*/ 139568 w 450419"/>
                <a:gd name="connsiteY9" fmla="*/ 446610 h 520510"/>
                <a:gd name="connsiteX10" fmla="*/ 36054 w 450419"/>
                <a:gd name="connsiteY10" fmla="*/ 354568 h 520510"/>
                <a:gd name="connsiteX11" fmla="*/ 63800 w 450419"/>
                <a:gd name="connsiteY11" fmla="*/ 328422 h 520510"/>
                <a:gd name="connsiteX12" fmla="*/ 48593 w 450419"/>
                <a:gd name="connsiteY12" fmla="*/ 292673 h 520510"/>
                <a:gd name="connsiteX13" fmla="*/ 74205 w 450419"/>
                <a:gd name="connsiteY13" fmla="*/ 277732 h 520510"/>
                <a:gd name="connsiteX14" fmla="*/ 28584 w 450419"/>
                <a:gd name="connsiteY14" fmla="*/ 219039 h 520510"/>
                <a:gd name="connsiteX15" fmla="*/ 42724 w 450419"/>
                <a:gd name="connsiteY15" fmla="*/ 181155 h 520510"/>
                <a:gd name="connsiteX16" fmla="*/ 22981 w 450419"/>
                <a:gd name="connsiteY16" fmla="*/ 165681 h 520510"/>
                <a:gd name="connsiteX17" fmla="*/ 23515 w 450419"/>
                <a:gd name="connsiteY17" fmla="*/ 151008 h 520510"/>
                <a:gd name="connsiteX18" fmla="*/ 29117 w 450419"/>
                <a:gd name="connsiteY18" fmla="*/ 101652 h 520510"/>
                <a:gd name="connsiteX19" fmla="*/ 304 w 450419"/>
                <a:gd name="connsiteY19" fmla="*/ 27484 h 520510"/>
                <a:gd name="connsiteX20" fmla="*/ 45925 w 450419"/>
                <a:gd name="connsiteY20" fmla="*/ 8275 h 520510"/>
                <a:gd name="connsiteX21" fmla="*/ 159310 w 450419"/>
                <a:gd name="connsiteY21" fmla="*/ 3473 h 520510"/>
                <a:gd name="connsiteX22" fmla="*/ 159044 w 450419"/>
                <a:gd name="connsiteY22" fmla="*/ 3740 h 520510"/>
                <a:gd name="connsiteX23" fmla="*/ 159044 w 450419"/>
                <a:gd name="connsiteY23" fmla="*/ 9076 h 520510"/>
                <a:gd name="connsiteX24" fmla="*/ 159844 w 450419"/>
                <a:gd name="connsiteY24" fmla="*/ 11744 h 520510"/>
                <a:gd name="connsiteX25" fmla="*/ 161178 w 450419"/>
                <a:gd name="connsiteY25" fmla="*/ 14678 h 520510"/>
                <a:gd name="connsiteX26" fmla="*/ 163046 w 450419"/>
                <a:gd name="connsiteY26" fmla="*/ 17880 h 520510"/>
                <a:gd name="connsiteX27" fmla="*/ 165980 w 450419"/>
                <a:gd name="connsiteY27" fmla="*/ 21882 h 520510"/>
                <a:gd name="connsiteX28" fmla="*/ 169982 w 450419"/>
                <a:gd name="connsiteY28" fmla="*/ 26951 h 520510"/>
                <a:gd name="connsiteX29" fmla="*/ 173984 w 450419"/>
                <a:gd name="connsiteY29" fmla="*/ 31220 h 520510"/>
                <a:gd name="connsiteX30" fmla="*/ 184655 w 450419"/>
                <a:gd name="connsiteY30" fmla="*/ 41091 h 520510"/>
                <a:gd name="connsiteX31" fmla="*/ 189991 w 450419"/>
                <a:gd name="connsiteY31" fmla="*/ 45092 h 520510"/>
                <a:gd name="connsiteX32" fmla="*/ 223873 w 450419"/>
                <a:gd name="connsiteY32" fmla="*/ 96583 h 520510"/>
                <a:gd name="connsiteX33" fmla="*/ 285502 w 450419"/>
                <a:gd name="connsiteY33" fmla="*/ 132332 h 520510"/>
                <a:gd name="connsiteX34" fmla="*/ 274563 w 450419"/>
                <a:gd name="connsiteY34" fmla="*/ 171817 h 520510"/>
                <a:gd name="connsiteX35" fmla="*/ 328188 w 450419"/>
                <a:gd name="connsiteY35" fmla="*/ 196095 h 520510"/>
                <a:gd name="connsiteX36" fmla="*/ 357801 w 450419"/>
                <a:gd name="connsiteY36" fmla="*/ 219039 h 520510"/>
                <a:gd name="connsiteX37" fmla="*/ 404490 w 450419"/>
                <a:gd name="connsiteY37" fmla="*/ 196629 h 520510"/>
                <a:gd name="connsiteX38" fmla="*/ 405023 w 450419"/>
                <a:gd name="connsiteY38" fmla="*/ 237714 h 520510"/>
                <a:gd name="connsiteX39" fmla="*/ 425833 w 450419"/>
                <a:gd name="connsiteY39" fmla="*/ 258524 h 520510"/>
                <a:gd name="connsiteX40" fmla="*/ 387682 w 450419"/>
                <a:gd name="connsiteY40" fmla="*/ 332157 h 520510"/>
                <a:gd name="connsiteX41" fmla="*/ 443441 w 450419"/>
                <a:gd name="connsiteY41" fmla="*/ 418597 h 52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0419" h="520510">
                  <a:moveTo>
                    <a:pt x="443441" y="418597"/>
                  </a:moveTo>
                  <a:cubicBezTo>
                    <a:pt x="412760" y="430602"/>
                    <a:pt x="391950" y="450078"/>
                    <a:pt x="395685" y="462084"/>
                  </a:cubicBezTo>
                  <a:cubicBezTo>
                    <a:pt x="399154" y="474089"/>
                    <a:pt x="413560" y="485027"/>
                    <a:pt x="400754" y="494899"/>
                  </a:cubicBezTo>
                  <a:cubicBezTo>
                    <a:pt x="391950" y="501835"/>
                    <a:pt x="382880" y="508772"/>
                    <a:pt x="384747" y="517842"/>
                  </a:cubicBezTo>
                  <a:cubicBezTo>
                    <a:pt x="340193" y="512240"/>
                    <a:pt x="315115" y="515174"/>
                    <a:pt x="300175" y="520510"/>
                  </a:cubicBezTo>
                  <a:cubicBezTo>
                    <a:pt x="300175" y="520510"/>
                    <a:pt x="321518" y="474089"/>
                    <a:pt x="307912" y="465552"/>
                  </a:cubicBezTo>
                  <a:cubicBezTo>
                    <a:pt x="294306" y="457015"/>
                    <a:pt x="293505" y="464218"/>
                    <a:pt x="289237" y="446343"/>
                  </a:cubicBezTo>
                  <a:cubicBezTo>
                    <a:pt x="284968" y="428468"/>
                    <a:pt x="230810" y="382047"/>
                    <a:pt x="211334" y="399922"/>
                  </a:cubicBezTo>
                  <a:cubicBezTo>
                    <a:pt x="193993" y="415929"/>
                    <a:pt x="172383" y="449011"/>
                    <a:pt x="139835" y="446610"/>
                  </a:cubicBezTo>
                  <a:cubicBezTo>
                    <a:pt x="139568" y="446610"/>
                    <a:pt x="139568" y="446610"/>
                    <a:pt x="139568" y="446610"/>
                  </a:cubicBezTo>
                  <a:cubicBezTo>
                    <a:pt x="124895" y="404724"/>
                    <a:pt x="63000" y="368708"/>
                    <a:pt x="36054" y="354568"/>
                  </a:cubicBezTo>
                  <a:cubicBezTo>
                    <a:pt x="55796" y="350566"/>
                    <a:pt x="75805" y="345763"/>
                    <a:pt x="63800" y="328422"/>
                  </a:cubicBezTo>
                  <a:cubicBezTo>
                    <a:pt x="49394" y="307613"/>
                    <a:pt x="33653" y="292673"/>
                    <a:pt x="48593" y="292673"/>
                  </a:cubicBezTo>
                  <a:cubicBezTo>
                    <a:pt x="63800" y="292673"/>
                    <a:pt x="91279" y="289204"/>
                    <a:pt x="74205" y="277732"/>
                  </a:cubicBezTo>
                  <a:cubicBezTo>
                    <a:pt x="57397" y="266261"/>
                    <a:pt x="20847" y="238514"/>
                    <a:pt x="28584" y="219039"/>
                  </a:cubicBezTo>
                  <a:cubicBezTo>
                    <a:pt x="36321" y="199830"/>
                    <a:pt x="65668" y="192627"/>
                    <a:pt x="42724" y="181155"/>
                  </a:cubicBezTo>
                  <a:cubicBezTo>
                    <a:pt x="26449" y="173151"/>
                    <a:pt x="23248" y="173418"/>
                    <a:pt x="22981" y="165681"/>
                  </a:cubicBezTo>
                  <a:cubicBezTo>
                    <a:pt x="22981" y="162480"/>
                    <a:pt x="23248" y="157944"/>
                    <a:pt x="23515" y="151008"/>
                  </a:cubicBezTo>
                  <a:cubicBezTo>
                    <a:pt x="24315" y="126730"/>
                    <a:pt x="41923" y="118993"/>
                    <a:pt x="29117" y="101652"/>
                  </a:cubicBezTo>
                  <a:cubicBezTo>
                    <a:pt x="16312" y="84577"/>
                    <a:pt x="-2630" y="72839"/>
                    <a:pt x="304" y="27484"/>
                  </a:cubicBezTo>
                  <a:cubicBezTo>
                    <a:pt x="17379" y="20281"/>
                    <a:pt x="33386" y="13078"/>
                    <a:pt x="45925" y="8275"/>
                  </a:cubicBezTo>
                  <a:cubicBezTo>
                    <a:pt x="85943" y="-6931"/>
                    <a:pt x="159310" y="3473"/>
                    <a:pt x="159310" y="3473"/>
                  </a:cubicBezTo>
                  <a:cubicBezTo>
                    <a:pt x="159310" y="3473"/>
                    <a:pt x="159044" y="3473"/>
                    <a:pt x="159044" y="3740"/>
                  </a:cubicBezTo>
                  <a:cubicBezTo>
                    <a:pt x="158510" y="5341"/>
                    <a:pt x="158510" y="6942"/>
                    <a:pt x="159044" y="9076"/>
                  </a:cubicBezTo>
                  <a:cubicBezTo>
                    <a:pt x="159310" y="9876"/>
                    <a:pt x="159577" y="10943"/>
                    <a:pt x="159844" y="11744"/>
                  </a:cubicBezTo>
                  <a:cubicBezTo>
                    <a:pt x="160378" y="12544"/>
                    <a:pt x="160644" y="13611"/>
                    <a:pt x="161178" y="14678"/>
                  </a:cubicBezTo>
                  <a:cubicBezTo>
                    <a:pt x="161712" y="15746"/>
                    <a:pt x="162245" y="16813"/>
                    <a:pt x="163046" y="17880"/>
                  </a:cubicBezTo>
                  <a:cubicBezTo>
                    <a:pt x="163846" y="19214"/>
                    <a:pt x="164913" y="20548"/>
                    <a:pt x="165980" y="21882"/>
                  </a:cubicBezTo>
                  <a:cubicBezTo>
                    <a:pt x="167047" y="23483"/>
                    <a:pt x="168648" y="25350"/>
                    <a:pt x="169982" y="26951"/>
                  </a:cubicBezTo>
                  <a:cubicBezTo>
                    <a:pt x="171316" y="28285"/>
                    <a:pt x="172650" y="29886"/>
                    <a:pt x="173984" y="31220"/>
                  </a:cubicBezTo>
                  <a:cubicBezTo>
                    <a:pt x="177452" y="34688"/>
                    <a:pt x="181187" y="38156"/>
                    <a:pt x="184655" y="41091"/>
                  </a:cubicBezTo>
                  <a:cubicBezTo>
                    <a:pt x="186523" y="42691"/>
                    <a:pt x="188124" y="44025"/>
                    <a:pt x="189991" y="45092"/>
                  </a:cubicBezTo>
                  <a:cubicBezTo>
                    <a:pt x="208666" y="58432"/>
                    <a:pt x="206265" y="77908"/>
                    <a:pt x="223873" y="96583"/>
                  </a:cubicBezTo>
                  <a:cubicBezTo>
                    <a:pt x="241482" y="115258"/>
                    <a:pt x="273496" y="117659"/>
                    <a:pt x="285502" y="132332"/>
                  </a:cubicBezTo>
                  <a:cubicBezTo>
                    <a:pt x="297507" y="147006"/>
                    <a:pt x="286836" y="163280"/>
                    <a:pt x="274563" y="171817"/>
                  </a:cubicBezTo>
                  <a:cubicBezTo>
                    <a:pt x="262024" y="180354"/>
                    <a:pt x="316449" y="196095"/>
                    <a:pt x="328188" y="196095"/>
                  </a:cubicBezTo>
                  <a:cubicBezTo>
                    <a:pt x="340193" y="196095"/>
                    <a:pt x="347397" y="208100"/>
                    <a:pt x="357801" y="219039"/>
                  </a:cubicBezTo>
                  <a:cubicBezTo>
                    <a:pt x="368206" y="229977"/>
                    <a:pt x="384480" y="201431"/>
                    <a:pt x="404490" y="196629"/>
                  </a:cubicBezTo>
                  <a:cubicBezTo>
                    <a:pt x="424499" y="191826"/>
                    <a:pt x="406891" y="222774"/>
                    <a:pt x="405023" y="237714"/>
                  </a:cubicBezTo>
                  <a:cubicBezTo>
                    <a:pt x="403422" y="250253"/>
                    <a:pt x="412493" y="252121"/>
                    <a:pt x="425833" y="258524"/>
                  </a:cubicBezTo>
                  <a:cubicBezTo>
                    <a:pt x="425833" y="258524"/>
                    <a:pt x="382079" y="310014"/>
                    <a:pt x="387682" y="332157"/>
                  </a:cubicBezTo>
                  <a:cubicBezTo>
                    <a:pt x="394085" y="354834"/>
                    <a:pt x="474121" y="406325"/>
                    <a:pt x="443441" y="418597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175B94A-6FFA-B719-F70D-B45016EE67DB}"/>
                </a:ext>
              </a:extLst>
            </p:cNvPr>
            <p:cNvSpPr/>
            <p:nvPr/>
          </p:nvSpPr>
          <p:spPr>
            <a:xfrm>
              <a:off x="6240211" y="4351189"/>
              <a:ext cx="1035432" cy="636858"/>
            </a:xfrm>
            <a:custGeom>
              <a:avLst/>
              <a:gdLst>
                <a:gd name="connsiteX0" fmla="*/ 1027004 w 1035432"/>
                <a:gd name="connsiteY0" fmla="*/ 477294 h 636858"/>
                <a:gd name="connsiteX1" fmla="*/ 957105 w 1035432"/>
                <a:gd name="connsiteY1" fmla="*/ 475426 h 636858"/>
                <a:gd name="connsiteX2" fmla="*/ 933895 w 1035432"/>
                <a:gd name="connsiteY2" fmla="*/ 528784 h 636858"/>
                <a:gd name="connsiteX3" fmla="*/ 915219 w 1035432"/>
                <a:gd name="connsiteY3" fmla="*/ 580808 h 636858"/>
                <a:gd name="connsiteX4" fmla="*/ 907216 w 1035432"/>
                <a:gd name="connsiteY4" fmla="*/ 624294 h 636858"/>
                <a:gd name="connsiteX5" fmla="*/ 889875 w 1035432"/>
                <a:gd name="connsiteY5" fmla="*/ 613356 h 636858"/>
                <a:gd name="connsiteX6" fmla="*/ 729268 w 1035432"/>
                <a:gd name="connsiteY6" fmla="*/ 572804 h 636858"/>
                <a:gd name="connsiteX7" fmla="*/ 609213 w 1035432"/>
                <a:gd name="connsiteY7" fmla="*/ 606153 h 636858"/>
                <a:gd name="connsiteX8" fmla="*/ 532644 w 1035432"/>
                <a:gd name="connsiteY8" fmla="*/ 634699 h 636858"/>
                <a:gd name="connsiteX9" fmla="*/ 453141 w 1035432"/>
                <a:gd name="connsiteY9" fmla="*/ 621893 h 636858"/>
                <a:gd name="connsiteX10" fmla="*/ 290133 w 1035432"/>
                <a:gd name="connsiteY10" fmla="*/ 602685 h 636858"/>
                <a:gd name="connsiteX11" fmla="*/ 274393 w 1035432"/>
                <a:gd name="connsiteY11" fmla="*/ 559731 h 636858"/>
                <a:gd name="connsiteX12" fmla="*/ 267189 w 1035432"/>
                <a:gd name="connsiteY12" fmla="*/ 555997 h 636858"/>
                <a:gd name="connsiteX13" fmla="*/ 246380 w 1035432"/>
                <a:gd name="connsiteY13" fmla="*/ 535187 h 636858"/>
                <a:gd name="connsiteX14" fmla="*/ 245846 w 1035432"/>
                <a:gd name="connsiteY14" fmla="*/ 494101 h 636858"/>
                <a:gd name="connsiteX15" fmla="*/ 199158 w 1035432"/>
                <a:gd name="connsiteY15" fmla="*/ 516512 h 636858"/>
                <a:gd name="connsiteX16" fmla="*/ 169544 w 1035432"/>
                <a:gd name="connsiteY16" fmla="*/ 493568 h 636858"/>
                <a:gd name="connsiteX17" fmla="*/ 115920 w 1035432"/>
                <a:gd name="connsiteY17" fmla="*/ 469290 h 636858"/>
                <a:gd name="connsiteX18" fmla="*/ 126858 w 1035432"/>
                <a:gd name="connsiteY18" fmla="*/ 429805 h 636858"/>
                <a:gd name="connsiteX19" fmla="*/ 65230 w 1035432"/>
                <a:gd name="connsiteY19" fmla="*/ 394055 h 636858"/>
                <a:gd name="connsiteX20" fmla="*/ 31348 w 1035432"/>
                <a:gd name="connsiteY20" fmla="*/ 342565 h 636858"/>
                <a:gd name="connsiteX21" fmla="*/ 26012 w 1035432"/>
                <a:gd name="connsiteY21" fmla="*/ 338564 h 636858"/>
                <a:gd name="connsiteX22" fmla="*/ 15340 w 1035432"/>
                <a:gd name="connsiteY22" fmla="*/ 328692 h 636858"/>
                <a:gd name="connsiteX23" fmla="*/ 11338 w 1035432"/>
                <a:gd name="connsiteY23" fmla="*/ 324424 h 636858"/>
                <a:gd name="connsiteX24" fmla="*/ 7337 w 1035432"/>
                <a:gd name="connsiteY24" fmla="*/ 319355 h 636858"/>
                <a:gd name="connsiteX25" fmla="*/ 4402 w 1035432"/>
                <a:gd name="connsiteY25" fmla="*/ 315353 h 636858"/>
                <a:gd name="connsiteX26" fmla="*/ 2535 w 1035432"/>
                <a:gd name="connsiteY26" fmla="*/ 312151 h 636858"/>
                <a:gd name="connsiteX27" fmla="*/ 1201 w 1035432"/>
                <a:gd name="connsiteY27" fmla="*/ 309217 h 636858"/>
                <a:gd name="connsiteX28" fmla="*/ 400 w 1035432"/>
                <a:gd name="connsiteY28" fmla="*/ 306549 h 636858"/>
                <a:gd name="connsiteX29" fmla="*/ 400 w 1035432"/>
                <a:gd name="connsiteY29" fmla="*/ 301213 h 636858"/>
                <a:gd name="connsiteX30" fmla="*/ 667 w 1035432"/>
                <a:gd name="connsiteY30" fmla="*/ 300946 h 636858"/>
                <a:gd name="connsiteX31" fmla="*/ 1467 w 1035432"/>
                <a:gd name="connsiteY31" fmla="*/ 299345 h 636858"/>
                <a:gd name="connsiteX32" fmla="*/ 2001 w 1035432"/>
                <a:gd name="connsiteY32" fmla="*/ 298812 h 636858"/>
                <a:gd name="connsiteX33" fmla="*/ 3335 w 1035432"/>
                <a:gd name="connsiteY33" fmla="*/ 297745 h 636858"/>
                <a:gd name="connsiteX34" fmla="*/ 4936 w 1035432"/>
                <a:gd name="connsiteY34" fmla="*/ 296944 h 636858"/>
                <a:gd name="connsiteX35" fmla="*/ 6003 w 1035432"/>
                <a:gd name="connsiteY35" fmla="*/ 296678 h 636858"/>
                <a:gd name="connsiteX36" fmla="*/ 7337 w 1035432"/>
                <a:gd name="connsiteY36" fmla="*/ 296411 h 636858"/>
                <a:gd name="connsiteX37" fmla="*/ 109250 w 1035432"/>
                <a:gd name="connsiteY37" fmla="*/ 255859 h 636858"/>
                <a:gd name="connsiteX38" fmla="*/ 183151 w 1035432"/>
                <a:gd name="connsiteY38" fmla="*/ 117396 h 636858"/>
                <a:gd name="connsiteX39" fmla="*/ 277327 w 1035432"/>
                <a:gd name="connsiteY39" fmla="*/ 35758 h 636858"/>
                <a:gd name="connsiteX40" fmla="*/ 321081 w 1035432"/>
                <a:gd name="connsiteY40" fmla="*/ 26154 h 636858"/>
                <a:gd name="connsiteX41" fmla="*/ 365368 w 1035432"/>
                <a:gd name="connsiteY41" fmla="*/ 45096 h 636858"/>
                <a:gd name="connsiteX42" fmla="*/ 478219 w 1035432"/>
                <a:gd name="connsiteY42" fmla="*/ 45096 h 636858"/>
                <a:gd name="connsiteX43" fmla="*/ 513435 w 1035432"/>
                <a:gd name="connsiteY43" fmla="*/ 72575 h 636858"/>
                <a:gd name="connsiteX44" fmla="*/ 561191 w 1035432"/>
                <a:gd name="connsiteY44" fmla="*/ 42695 h 636858"/>
                <a:gd name="connsiteX45" fmla="*/ 647363 w 1035432"/>
                <a:gd name="connsiteY45" fmla="*/ 37092 h 636858"/>
                <a:gd name="connsiteX46" fmla="*/ 705523 w 1035432"/>
                <a:gd name="connsiteY46" fmla="*/ 8 h 636858"/>
                <a:gd name="connsiteX47" fmla="*/ 730068 w 1035432"/>
                <a:gd name="connsiteY47" fmla="*/ 12814 h 636858"/>
                <a:gd name="connsiteX48" fmla="*/ 781292 w 1035432"/>
                <a:gd name="connsiteY48" fmla="*/ 98454 h 636858"/>
                <a:gd name="connsiteX49" fmla="*/ 876802 w 1035432"/>
                <a:gd name="connsiteY49" fmla="*/ 223311 h 636858"/>
                <a:gd name="connsiteX50" fmla="*/ 858660 w 1035432"/>
                <a:gd name="connsiteY50" fmla="*/ 316687 h 636858"/>
                <a:gd name="connsiteX51" fmla="*/ 869865 w 1035432"/>
                <a:gd name="connsiteY51" fmla="*/ 393522 h 636858"/>
                <a:gd name="connsiteX52" fmla="*/ 893076 w 1035432"/>
                <a:gd name="connsiteY52" fmla="*/ 411130 h 636858"/>
                <a:gd name="connsiteX53" fmla="*/ 1030739 w 1035432"/>
                <a:gd name="connsiteY53" fmla="*/ 404727 h 636858"/>
                <a:gd name="connsiteX54" fmla="*/ 1030472 w 1035432"/>
                <a:gd name="connsiteY54" fmla="*/ 423936 h 636858"/>
                <a:gd name="connsiteX55" fmla="*/ 1027004 w 1035432"/>
                <a:gd name="connsiteY55" fmla="*/ 477294 h 636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035432" h="636858">
                  <a:moveTo>
                    <a:pt x="1027004" y="477294"/>
                  </a:moveTo>
                  <a:cubicBezTo>
                    <a:pt x="1006461" y="499170"/>
                    <a:pt x="980316" y="463687"/>
                    <a:pt x="957105" y="475426"/>
                  </a:cubicBezTo>
                  <a:cubicBezTo>
                    <a:pt x="937096" y="485564"/>
                    <a:pt x="939230" y="510109"/>
                    <a:pt x="933895" y="528784"/>
                  </a:cubicBezTo>
                  <a:cubicBezTo>
                    <a:pt x="928826" y="546392"/>
                    <a:pt x="919221" y="563200"/>
                    <a:pt x="915219" y="580808"/>
                  </a:cubicBezTo>
                  <a:cubicBezTo>
                    <a:pt x="912018" y="595214"/>
                    <a:pt x="910684" y="609888"/>
                    <a:pt x="907216" y="624294"/>
                  </a:cubicBezTo>
                  <a:cubicBezTo>
                    <a:pt x="902147" y="619225"/>
                    <a:pt x="896544" y="615490"/>
                    <a:pt x="889875" y="613356"/>
                  </a:cubicBezTo>
                  <a:cubicBezTo>
                    <a:pt x="823177" y="593347"/>
                    <a:pt x="772754" y="567735"/>
                    <a:pt x="729268" y="572804"/>
                  </a:cubicBezTo>
                  <a:cubicBezTo>
                    <a:pt x="686048" y="578140"/>
                    <a:pt x="627888" y="595748"/>
                    <a:pt x="609213" y="606153"/>
                  </a:cubicBezTo>
                  <a:cubicBezTo>
                    <a:pt x="590804" y="616558"/>
                    <a:pt x="563592" y="644837"/>
                    <a:pt x="532644" y="634699"/>
                  </a:cubicBezTo>
                  <a:cubicBezTo>
                    <a:pt x="501697" y="624828"/>
                    <a:pt x="482488" y="615224"/>
                    <a:pt x="453141" y="621893"/>
                  </a:cubicBezTo>
                  <a:cubicBezTo>
                    <a:pt x="423527" y="628563"/>
                    <a:pt x="290133" y="621893"/>
                    <a:pt x="290133" y="602685"/>
                  </a:cubicBezTo>
                  <a:cubicBezTo>
                    <a:pt x="290133" y="583742"/>
                    <a:pt x="291467" y="569869"/>
                    <a:pt x="274393" y="559731"/>
                  </a:cubicBezTo>
                  <a:cubicBezTo>
                    <a:pt x="271991" y="558131"/>
                    <a:pt x="269323" y="557063"/>
                    <a:pt x="267189" y="555997"/>
                  </a:cubicBezTo>
                  <a:cubicBezTo>
                    <a:pt x="253850" y="549594"/>
                    <a:pt x="244779" y="547726"/>
                    <a:pt x="246380" y="535187"/>
                  </a:cubicBezTo>
                  <a:cubicBezTo>
                    <a:pt x="248247" y="520247"/>
                    <a:pt x="265855" y="489566"/>
                    <a:pt x="245846" y="494101"/>
                  </a:cubicBezTo>
                  <a:cubicBezTo>
                    <a:pt x="225837" y="498904"/>
                    <a:pt x="209563" y="527450"/>
                    <a:pt x="199158" y="516512"/>
                  </a:cubicBezTo>
                  <a:cubicBezTo>
                    <a:pt x="188753" y="505573"/>
                    <a:pt x="181550" y="493568"/>
                    <a:pt x="169544" y="493568"/>
                  </a:cubicBezTo>
                  <a:cubicBezTo>
                    <a:pt x="157806" y="493568"/>
                    <a:pt x="103381" y="477827"/>
                    <a:pt x="115920" y="469290"/>
                  </a:cubicBezTo>
                  <a:cubicBezTo>
                    <a:pt x="128192" y="460753"/>
                    <a:pt x="138864" y="444479"/>
                    <a:pt x="126858" y="429805"/>
                  </a:cubicBezTo>
                  <a:cubicBezTo>
                    <a:pt x="114853" y="415132"/>
                    <a:pt x="83105" y="412731"/>
                    <a:pt x="65230" y="394055"/>
                  </a:cubicBezTo>
                  <a:cubicBezTo>
                    <a:pt x="47622" y="375647"/>
                    <a:pt x="50023" y="355905"/>
                    <a:pt x="31348" y="342565"/>
                  </a:cubicBezTo>
                  <a:cubicBezTo>
                    <a:pt x="29747" y="341231"/>
                    <a:pt x="27879" y="339898"/>
                    <a:pt x="26012" y="338564"/>
                  </a:cubicBezTo>
                  <a:cubicBezTo>
                    <a:pt x="22277" y="335629"/>
                    <a:pt x="18809" y="332161"/>
                    <a:pt x="15340" y="328692"/>
                  </a:cubicBezTo>
                  <a:cubicBezTo>
                    <a:pt x="14006" y="327092"/>
                    <a:pt x="12672" y="325758"/>
                    <a:pt x="11338" y="324424"/>
                  </a:cubicBezTo>
                  <a:cubicBezTo>
                    <a:pt x="9738" y="322823"/>
                    <a:pt x="8404" y="320955"/>
                    <a:pt x="7337" y="319355"/>
                  </a:cubicBezTo>
                  <a:cubicBezTo>
                    <a:pt x="6270" y="318021"/>
                    <a:pt x="5469" y="316687"/>
                    <a:pt x="4402" y="315353"/>
                  </a:cubicBezTo>
                  <a:cubicBezTo>
                    <a:pt x="3602" y="314286"/>
                    <a:pt x="3068" y="313219"/>
                    <a:pt x="2535" y="312151"/>
                  </a:cubicBezTo>
                  <a:cubicBezTo>
                    <a:pt x="2001" y="311084"/>
                    <a:pt x="1734" y="310017"/>
                    <a:pt x="1201" y="309217"/>
                  </a:cubicBezTo>
                  <a:cubicBezTo>
                    <a:pt x="934" y="308416"/>
                    <a:pt x="667" y="307349"/>
                    <a:pt x="400" y="306549"/>
                  </a:cubicBezTo>
                  <a:cubicBezTo>
                    <a:pt x="-133" y="304414"/>
                    <a:pt x="-133" y="302547"/>
                    <a:pt x="400" y="301213"/>
                  </a:cubicBezTo>
                  <a:cubicBezTo>
                    <a:pt x="400" y="301213"/>
                    <a:pt x="667" y="300946"/>
                    <a:pt x="667" y="300946"/>
                  </a:cubicBezTo>
                  <a:cubicBezTo>
                    <a:pt x="934" y="300413"/>
                    <a:pt x="1201" y="299879"/>
                    <a:pt x="1467" y="299345"/>
                  </a:cubicBezTo>
                  <a:cubicBezTo>
                    <a:pt x="1467" y="299079"/>
                    <a:pt x="1734" y="298812"/>
                    <a:pt x="2001" y="298812"/>
                  </a:cubicBezTo>
                  <a:cubicBezTo>
                    <a:pt x="2268" y="298278"/>
                    <a:pt x="2801" y="298011"/>
                    <a:pt x="3335" y="297745"/>
                  </a:cubicBezTo>
                  <a:cubicBezTo>
                    <a:pt x="3868" y="297478"/>
                    <a:pt x="4402" y="297211"/>
                    <a:pt x="4936" y="296944"/>
                  </a:cubicBezTo>
                  <a:cubicBezTo>
                    <a:pt x="5202" y="296944"/>
                    <a:pt x="5736" y="296678"/>
                    <a:pt x="6003" y="296678"/>
                  </a:cubicBezTo>
                  <a:cubicBezTo>
                    <a:pt x="6270" y="296678"/>
                    <a:pt x="6803" y="296411"/>
                    <a:pt x="7337" y="296411"/>
                  </a:cubicBezTo>
                  <a:cubicBezTo>
                    <a:pt x="27346" y="293209"/>
                    <a:pt x="92176" y="275868"/>
                    <a:pt x="109250" y="255859"/>
                  </a:cubicBezTo>
                  <a:cubicBezTo>
                    <a:pt x="126325" y="235850"/>
                    <a:pt x="152470" y="143541"/>
                    <a:pt x="183151" y="117396"/>
                  </a:cubicBezTo>
                  <a:cubicBezTo>
                    <a:pt x="210363" y="93918"/>
                    <a:pt x="277594" y="52299"/>
                    <a:pt x="277327" y="35758"/>
                  </a:cubicBezTo>
                  <a:cubicBezTo>
                    <a:pt x="279461" y="34157"/>
                    <a:pt x="307474" y="16549"/>
                    <a:pt x="321081" y="26154"/>
                  </a:cubicBezTo>
                  <a:cubicBezTo>
                    <a:pt x="335220" y="36025"/>
                    <a:pt x="339489" y="46696"/>
                    <a:pt x="365368" y="45096"/>
                  </a:cubicBezTo>
                  <a:cubicBezTo>
                    <a:pt x="390979" y="43762"/>
                    <a:pt x="465947" y="30689"/>
                    <a:pt x="478219" y="45096"/>
                  </a:cubicBezTo>
                  <a:cubicBezTo>
                    <a:pt x="490758" y="59769"/>
                    <a:pt x="496894" y="82179"/>
                    <a:pt x="513435" y="72575"/>
                  </a:cubicBezTo>
                  <a:cubicBezTo>
                    <a:pt x="530243" y="62971"/>
                    <a:pt x="535846" y="42695"/>
                    <a:pt x="561191" y="42695"/>
                  </a:cubicBezTo>
                  <a:cubicBezTo>
                    <a:pt x="586269" y="42695"/>
                    <a:pt x="633490" y="54166"/>
                    <a:pt x="647363" y="37092"/>
                  </a:cubicBezTo>
                  <a:cubicBezTo>
                    <a:pt x="657235" y="24553"/>
                    <a:pt x="682046" y="-525"/>
                    <a:pt x="705523" y="8"/>
                  </a:cubicBezTo>
                  <a:cubicBezTo>
                    <a:pt x="714061" y="275"/>
                    <a:pt x="722598" y="3743"/>
                    <a:pt x="730068" y="12814"/>
                  </a:cubicBezTo>
                  <a:cubicBezTo>
                    <a:pt x="757547" y="46163"/>
                    <a:pt x="759148" y="79511"/>
                    <a:pt x="781292" y="98454"/>
                  </a:cubicBezTo>
                  <a:cubicBezTo>
                    <a:pt x="803435" y="117662"/>
                    <a:pt x="877602" y="187027"/>
                    <a:pt x="876802" y="223311"/>
                  </a:cubicBezTo>
                  <a:cubicBezTo>
                    <a:pt x="876002" y="259327"/>
                    <a:pt x="858660" y="292942"/>
                    <a:pt x="858660" y="316687"/>
                  </a:cubicBezTo>
                  <a:cubicBezTo>
                    <a:pt x="858660" y="334295"/>
                    <a:pt x="855459" y="370845"/>
                    <a:pt x="869865" y="393522"/>
                  </a:cubicBezTo>
                  <a:cubicBezTo>
                    <a:pt x="874934" y="401792"/>
                    <a:pt x="882404" y="407929"/>
                    <a:pt x="893076" y="411130"/>
                  </a:cubicBezTo>
                  <a:cubicBezTo>
                    <a:pt x="929893" y="421535"/>
                    <a:pt x="980583" y="399925"/>
                    <a:pt x="1030739" y="404727"/>
                  </a:cubicBezTo>
                  <a:cubicBezTo>
                    <a:pt x="1029405" y="410597"/>
                    <a:pt x="1029138" y="416733"/>
                    <a:pt x="1030472" y="423936"/>
                  </a:cubicBezTo>
                  <a:cubicBezTo>
                    <a:pt x="1033674" y="441277"/>
                    <a:pt x="1041411" y="462087"/>
                    <a:pt x="1027004" y="477294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790F0B6-7897-5E57-E716-3E0964A1D19C}"/>
                </a:ext>
              </a:extLst>
            </p:cNvPr>
            <p:cNvSpPr/>
            <p:nvPr/>
          </p:nvSpPr>
          <p:spPr>
            <a:xfrm>
              <a:off x="6946267" y="4325466"/>
              <a:ext cx="360162" cy="419245"/>
            </a:xfrm>
            <a:custGeom>
              <a:avLst/>
              <a:gdLst>
                <a:gd name="connsiteX0" fmla="*/ 335354 w 360162"/>
                <a:gd name="connsiteY0" fmla="*/ 282917 h 419245"/>
                <a:gd name="connsiteX1" fmla="*/ 275326 w 360162"/>
                <a:gd name="connsiteY1" fmla="*/ 270111 h 419245"/>
                <a:gd name="connsiteX2" fmla="*/ 244112 w 360162"/>
                <a:gd name="connsiteY2" fmla="*/ 321601 h 419245"/>
                <a:gd name="connsiteX3" fmla="*/ 215566 w 360162"/>
                <a:gd name="connsiteY3" fmla="*/ 362954 h 419245"/>
                <a:gd name="connsiteX4" fmla="*/ 164342 w 360162"/>
                <a:gd name="connsiteY4" fmla="*/ 419246 h 419245"/>
                <a:gd name="connsiteX5" fmla="*/ 153137 w 360162"/>
                <a:gd name="connsiteY5" fmla="*/ 342411 h 419245"/>
                <a:gd name="connsiteX6" fmla="*/ 171279 w 360162"/>
                <a:gd name="connsiteY6" fmla="*/ 249035 h 419245"/>
                <a:gd name="connsiteX7" fmla="*/ 75768 w 360162"/>
                <a:gd name="connsiteY7" fmla="*/ 124178 h 419245"/>
                <a:gd name="connsiteX8" fmla="*/ 24545 w 360162"/>
                <a:gd name="connsiteY8" fmla="*/ 38538 h 419245"/>
                <a:gd name="connsiteX9" fmla="*/ 0 w 360162"/>
                <a:gd name="connsiteY9" fmla="*/ 25732 h 419245"/>
                <a:gd name="connsiteX10" fmla="*/ 95777 w 360162"/>
                <a:gd name="connsiteY10" fmla="*/ 121 h 419245"/>
                <a:gd name="connsiteX11" fmla="*/ 241444 w 360162"/>
                <a:gd name="connsiteY11" fmla="*/ 58547 h 419245"/>
                <a:gd name="connsiteX12" fmla="*/ 295869 w 360162"/>
                <a:gd name="connsiteY12" fmla="*/ 172733 h 419245"/>
                <a:gd name="connsiteX13" fmla="*/ 357230 w 360162"/>
                <a:gd name="connsiteY13" fmla="*/ 254104 h 419245"/>
                <a:gd name="connsiteX14" fmla="*/ 335354 w 360162"/>
                <a:gd name="connsiteY14" fmla="*/ 282917 h 41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0162" h="419245">
                  <a:moveTo>
                    <a:pt x="335354" y="282917"/>
                  </a:moveTo>
                  <a:cubicBezTo>
                    <a:pt x="319613" y="287185"/>
                    <a:pt x="298003" y="281583"/>
                    <a:pt x="275326" y="270111"/>
                  </a:cubicBezTo>
                  <a:cubicBezTo>
                    <a:pt x="252382" y="258639"/>
                    <a:pt x="249714" y="295723"/>
                    <a:pt x="244112" y="321601"/>
                  </a:cubicBezTo>
                  <a:cubicBezTo>
                    <a:pt x="238509" y="347480"/>
                    <a:pt x="229705" y="350148"/>
                    <a:pt x="215566" y="362954"/>
                  </a:cubicBezTo>
                  <a:cubicBezTo>
                    <a:pt x="201159" y="375759"/>
                    <a:pt x="164342" y="419246"/>
                    <a:pt x="164342" y="419246"/>
                  </a:cubicBezTo>
                  <a:cubicBezTo>
                    <a:pt x="149936" y="396569"/>
                    <a:pt x="153137" y="360019"/>
                    <a:pt x="153137" y="342411"/>
                  </a:cubicBezTo>
                  <a:cubicBezTo>
                    <a:pt x="153137" y="318666"/>
                    <a:pt x="170211" y="285318"/>
                    <a:pt x="171279" y="249035"/>
                  </a:cubicBezTo>
                  <a:cubicBezTo>
                    <a:pt x="172079" y="212751"/>
                    <a:pt x="97912" y="143386"/>
                    <a:pt x="75768" y="124178"/>
                  </a:cubicBezTo>
                  <a:cubicBezTo>
                    <a:pt x="53625" y="104969"/>
                    <a:pt x="52024" y="71887"/>
                    <a:pt x="24545" y="38538"/>
                  </a:cubicBezTo>
                  <a:cubicBezTo>
                    <a:pt x="17075" y="29467"/>
                    <a:pt x="8537" y="25732"/>
                    <a:pt x="0" y="25732"/>
                  </a:cubicBezTo>
                  <a:cubicBezTo>
                    <a:pt x="12806" y="-4148"/>
                    <a:pt x="57093" y="2789"/>
                    <a:pt x="95777" y="121"/>
                  </a:cubicBezTo>
                  <a:cubicBezTo>
                    <a:pt x="134195" y="-2814"/>
                    <a:pt x="185685" y="48676"/>
                    <a:pt x="241444" y="58547"/>
                  </a:cubicBezTo>
                  <a:cubicBezTo>
                    <a:pt x="297203" y="68685"/>
                    <a:pt x="291600" y="147121"/>
                    <a:pt x="295869" y="172733"/>
                  </a:cubicBezTo>
                  <a:cubicBezTo>
                    <a:pt x="300138" y="198345"/>
                    <a:pt x="347359" y="221288"/>
                    <a:pt x="357230" y="254104"/>
                  </a:cubicBezTo>
                  <a:cubicBezTo>
                    <a:pt x="366835" y="287185"/>
                    <a:pt x="351094" y="278648"/>
                    <a:pt x="335354" y="282917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31524ED-D081-7D07-402B-00BE670DAA5C}"/>
                </a:ext>
              </a:extLst>
            </p:cNvPr>
            <p:cNvSpPr/>
            <p:nvPr/>
          </p:nvSpPr>
          <p:spPr>
            <a:xfrm>
              <a:off x="6035450" y="5002696"/>
              <a:ext cx="188648" cy="225703"/>
            </a:xfrm>
            <a:custGeom>
              <a:avLst/>
              <a:gdLst>
                <a:gd name="connsiteX0" fmla="*/ 180350 w 188648"/>
                <a:gd name="connsiteY0" fmla="*/ 136863 h 225703"/>
                <a:gd name="connsiteX1" fmla="*/ 148335 w 188648"/>
                <a:gd name="connsiteY1" fmla="*/ 148868 h 225703"/>
                <a:gd name="connsiteX2" fmla="*/ 113385 w 188648"/>
                <a:gd name="connsiteY2" fmla="*/ 136863 h 225703"/>
                <a:gd name="connsiteX3" fmla="*/ 94977 w 188648"/>
                <a:gd name="connsiteY3" fmla="*/ 225703 h 225703"/>
                <a:gd name="connsiteX4" fmla="*/ 89908 w 188648"/>
                <a:gd name="connsiteY4" fmla="*/ 223035 h 225703"/>
                <a:gd name="connsiteX5" fmla="*/ 52291 w 188648"/>
                <a:gd name="connsiteY5" fmla="*/ 196090 h 225703"/>
                <a:gd name="connsiteX6" fmla="*/ 19742 w 188648"/>
                <a:gd name="connsiteY6" fmla="*/ 173680 h 225703"/>
                <a:gd name="connsiteX7" fmla="*/ 0 w 188648"/>
                <a:gd name="connsiteY7" fmla="*/ 149402 h 225703"/>
                <a:gd name="connsiteX8" fmla="*/ 267 w 188648"/>
                <a:gd name="connsiteY8" fmla="*/ 144867 h 225703"/>
                <a:gd name="connsiteX9" fmla="*/ 1868 w 188648"/>
                <a:gd name="connsiteY9" fmla="*/ 125925 h 225703"/>
                <a:gd name="connsiteX10" fmla="*/ 36550 w 188648"/>
                <a:gd name="connsiteY10" fmla="*/ 31748 h 225703"/>
                <a:gd name="connsiteX11" fmla="*/ 64296 w 188648"/>
                <a:gd name="connsiteY11" fmla="*/ 18942 h 225703"/>
                <a:gd name="connsiteX12" fmla="*/ 69899 w 188648"/>
                <a:gd name="connsiteY12" fmla="*/ 2401 h 225703"/>
                <a:gd name="connsiteX13" fmla="*/ 81904 w 188648"/>
                <a:gd name="connsiteY13" fmla="*/ 0 h 225703"/>
                <a:gd name="connsiteX14" fmla="*/ 185418 w 188648"/>
                <a:gd name="connsiteY14" fmla="*/ 92042 h 225703"/>
                <a:gd name="connsiteX15" fmla="*/ 185685 w 188648"/>
                <a:gd name="connsiteY15" fmla="*/ 92042 h 225703"/>
                <a:gd name="connsiteX16" fmla="*/ 180350 w 188648"/>
                <a:gd name="connsiteY16" fmla="*/ 136863 h 225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648" h="225703">
                  <a:moveTo>
                    <a:pt x="180350" y="136863"/>
                  </a:moveTo>
                  <a:cubicBezTo>
                    <a:pt x="153137" y="133394"/>
                    <a:pt x="158739" y="158473"/>
                    <a:pt x="148335" y="148868"/>
                  </a:cubicBezTo>
                  <a:cubicBezTo>
                    <a:pt x="137663" y="138997"/>
                    <a:pt x="124057" y="112318"/>
                    <a:pt x="113385" y="136863"/>
                  </a:cubicBezTo>
                  <a:cubicBezTo>
                    <a:pt x="106983" y="151803"/>
                    <a:pt x="101647" y="195556"/>
                    <a:pt x="94977" y="225703"/>
                  </a:cubicBezTo>
                  <a:cubicBezTo>
                    <a:pt x="93376" y="224903"/>
                    <a:pt x="91509" y="224103"/>
                    <a:pt x="89908" y="223035"/>
                  </a:cubicBezTo>
                  <a:cubicBezTo>
                    <a:pt x="76302" y="215299"/>
                    <a:pt x="64563" y="205427"/>
                    <a:pt x="52291" y="196090"/>
                  </a:cubicBezTo>
                  <a:cubicBezTo>
                    <a:pt x="41619" y="188086"/>
                    <a:pt x="30147" y="181950"/>
                    <a:pt x="19742" y="173680"/>
                  </a:cubicBezTo>
                  <a:cubicBezTo>
                    <a:pt x="17341" y="164609"/>
                    <a:pt x="8537" y="156338"/>
                    <a:pt x="0" y="149402"/>
                  </a:cubicBezTo>
                  <a:cubicBezTo>
                    <a:pt x="0" y="147801"/>
                    <a:pt x="0" y="146467"/>
                    <a:pt x="267" y="144867"/>
                  </a:cubicBezTo>
                  <a:cubicBezTo>
                    <a:pt x="800" y="138197"/>
                    <a:pt x="1334" y="132061"/>
                    <a:pt x="1868" y="125925"/>
                  </a:cubicBezTo>
                  <a:cubicBezTo>
                    <a:pt x="8804" y="55492"/>
                    <a:pt x="22144" y="36283"/>
                    <a:pt x="36550" y="31748"/>
                  </a:cubicBezTo>
                  <a:cubicBezTo>
                    <a:pt x="52291" y="26679"/>
                    <a:pt x="72300" y="26145"/>
                    <a:pt x="64296" y="18942"/>
                  </a:cubicBezTo>
                  <a:cubicBezTo>
                    <a:pt x="56559" y="11739"/>
                    <a:pt x="47755" y="7470"/>
                    <a:pt x="69899" y="2401"/>
                  </a:cubicBezTo>
                  <a:cubicBezTo>
                    <a:pt x="73901" y="1601"/>
                    <a:pt x="77903" y="800"/>
                    <a:pt x="81904" y="0"/>
                  </a:cubicBezTo>
                  <a:cubicBezTo>
                    <a:pt x="108850" y="14140"/>
                    <a:pt x="170478" y="50156"/>
                    <a:pt x="185418" y="92042"/>
                  </a:cubicBezTo>
                  <a:cubicBezTo>
                    <a:pt x="185418" y="92042"/>
                    <a:pt x="185418" y="92042"/>
                    <a:pt x="185685" y="92042"/>
                  </a:cubicBezTo>
                  <a:cubicBezTo>
                    <a:pt x="190487" y="106449"/>
                    <a:pt x="189954" y="121656"/>
                    <a:pt x="180350" y="136863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A6C4F4D-6528-10DD-9973-74349E758189}"/>
                </a:ext>
              </a:extLst>
            </p:cNvPr>
            <p:cNvSpPr/>
            <p:nvPr/>
          </p:nvSpPr>
          <p:spPr>
            <a:xfrm>
              <a:off x="6215799" y="5043760"/>
              <a:ext cx="177570" cy="180371"/>
            </a:xfrm>
            <a:custGeom>
              <a:avLst/>
              <a:gdLst>
                <a:gd name="connsiteX0" fmla="*/ 165409 w 177570"/>
                <a:gd name="connsiteY0" fmla="*/ 124879 h 180371"/>
                <a:gd name="connsiteX1" fmla="*/ 146734 w 177570"/>
                <a:gd name="connsiteY1" fmla="*/ 137685 h 180371"/>
                <a:gd name="connsiteX2" fmla="*/ 102980 w 177570"/>
                <a:gd name="connsiteY2" fmla="*/ 142754 h 180371"/>
                <a:gd name="connsiteX3" fmla="*/ 69632 w 177570"/>
                <a:gd name="connsiteY3" fmla="*/ 172634 h 180371"/>
                <a:gd name="connsiteX4" fmla="*/ 61628 w 177570"/>
                <a:gd name="connsiteY4" fmla="*/ 180371 h 180371"/>
                <a:gd name="connsiteX5" fmla="*/ 2935 w 177570"/>
                <a:gd name="connsiteY5" fmla="*/ 96066 h 180371"/>
                <a:gd name="connsiteX6" fmla="*/ 0 w 177570"/>
                <a:gd name="connsiteY6" fmla="*/ 95533 h 180371"/>
                <a:gd name="connsiteX7" fmla="*/ 5069 w 177570"/>
                <a:gd name="connsiteY7" fmla="*/ 50712 h 180371"/>
                <a:gd name="connsiteX8" fmla="*/ 76568 w 177570"/>
                <a:gd name="connsiteY8" fmla="*/ 4024 h 180371"/>
                <a:gd name="connsiteX9" fmla="*/ 154471 w 177570"/>
                <a:gd name="connsiteY9" fmla="*/ 50445 h 180371"/>
                <a:gd name="connsiteX10" fmla="*/ 173146 w 177570"/>
                <a:gd name="connsiteY10" fmla="*/ 69654 h 180371"/>
                <a:gd name="connsiteX11" fmla="*/ 165409 w 177570"/>
                <a:gd name="connsiteY11" fmla="*/ 124879 h 18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7570" h="180371">
                  <a:moveTo>
                    <a:pt x="165409" y="124879"/>
                  </a:moveTo>
                  <a:cubicBezTo>
                    <a:pt x="154738" y="128881"/>
                    <a:pt x="149669" y="133950"/>
                    <a:pt x="146734" y="137685"/>
                  </a:cubicBezTo>
                  <a:cubicBezTo>
                    <a:pt x="139530" y="147023"/>
                    <a:pt x="124590" y="147556"/>
                    <a:pt x="102980" y="142754"/>
                  </a:cubicBezTo>
                  <a:cubicBezTo>
                    <a:pt x="81637" y="137685"/>
                    <a:pt x="85105" y="161163"/>
                    <a:pt x="69632" y="172634"/>
                  </a:cubicBezTo>
                  <a:cubicBezTo>
                    <a:pt x="66964" y="174769"/>
                    <a:pt x="64029" y="177437"/>
                    <a:pt x="61628" y="180371"/>
                  </a:cubicBezTo>
                  <a:cubicBezTo>
                    <a:pt x="50423" y="153159"/>
                    <a:pt x="25612" y="100335"/>
                    <a:pt x="2935" y="96066"/>
                  </a:cubicBezTo>
                  <a:cubicBezTo>
                    <a:pt x="1867" y="95799"/>
                    <a:pt x="800" y="95799"/>
                    <a:pt x="0" y="95533"/>
                  </a:cubicBezTo>
                  <a:cubicBezTo>
                    <a:pt x="9604" y="80325"/>
                    <a:pt x="10138" y="65119"/>
                    <a:pt x="5069" y="50712"/>
                  </a:cubicBezTo>
                  <a:cubicBezTo>
                    <a:pt x="37617" y="52846"/>
                    <a:pt x="59227" y="20031"/>
                    <a:pt x="76568" y="4024"/>
                  </a:cubicBezTo>
                  <a:cubicBezTo>
                    <a:pt x="95777" y="-13851"/>
                    <a:pt x="150202" y="32570"/>
                    <a:pt x="154471" y="50445"/>
                  </a:cubicBezTo>
                  <a:cubicBezTo>
                    <a:pt x="158739" y="68320"/>
                    <a:pt x="159540" y="61117"/>
                    <a:pt x="173146" y="69654"/>
                  </a:cubicBezTo>
                  <a:cubicBezTo>
                    <a:pt x="186485" y="78458"/>
                    <a:pt x="165409" y="124879"/>
                    <a:pt x="165409" y="124879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9E74886-A454-7B49-96CF-3AB4A8703E35}"/>
                </a:ext>
              </a:extLst>
            </p:cNvPr>
            <p:cNvSpPr/>
            <p:nvPr/>
          </p:nvSpPr>
          <p:spPr>
            <a:xfrm>
              <a:off x="6255813" y="5163024"/>
              <a:ext cx="282480" cy="201171"/>
            </a:xfrm>
            <a:custGeom>
              <a:avLst/>
              <a:gdLst>
                <a:gd name="connsiteX0" fmla="*/ 277466 w 282480"/>
                <a:gd name="connsiteY0" fmla="*/ 141411 h 201171"/>
                <a:gd name="connsiteX1" fmla="*/ 246785 w 282480"/>
                <a:gd name="connsiteY1" fmla="*/ 158485 h 201171"/>
                <a:gd name="connsiteX2" fmla="*/ 179020 w 282480"/>
                <a:gd name="connsiteY2" fmla="*/ 164088 h 201171"/>
                <a:gd name="connsiteX3" fmla="*/ 149940 w 282480"/>
                <a:gd name="connsiteY3" fmla="*/ 187032 h 201171"/>
                <a:gd name="connsiteX4" fmla="*/ 68036 w 282480"/>
                <a:gd name="connsiteY4" fmla="*/ 194769 h 201171"/>
                <a:gd name="connsiteX5" fmla="*/ 59232 w 282480"/>
                <a:gd name="connsiteY5" fmla="*/ 201172 h 201171"/>
                <a:gd name="connsiteX6" fmla="*/ 5 w 282480"/>
                <a:gd name="connsiteY6" fmla="*/ 123003 h 201171"/>
                <a:gd name="connsiteX7" fmla="*/ 21615 w 282480"/>
                <a:gd name="connsiteY7" fmla="*/ 61374 h 201171"/>
                <a:gd name="connsiteX8" fmla="*/ 29619 w 282480"/>
                <a:gd name="connsiteY8" fmla="*/ 53638 h 201171"/>
                <a:gd name="connsiteX9" fmla="*/ 62967 w 282480"/>
                <a:gd name="connsiteY9" fmla="*/ 23757 h 201171"/>
                <a:gd name="connsiteX10" fmla="*/ 106721 w 282480"/>
                <a:gd name="connsiteY10" fmla="*/ 18688 h 201171"/>
                <a:gd name="connsiteX11" fmla="*/ 125396 w 282480"/>
                <a:gd name="connsiteY11" fmla="*/ 5882 h 201171"/>
                <a:gd name="connsiteX12" fmla="*/ 209968 w 282480"/>
                <a:gd name="connsiteY12" fmla="*/ 3214 h 201171"/>
                <a:gd name="connsiteX13" fmla="*/ 219572 w 282480"/>
                <a:gd name="connsiteY13" fmla="*/ 16821 h 201171"/>
                <a:gd name="connsiteX14" fmla="*/ 277466 w 282480"/>
                <a:gd name="connsiteY14" fmla="*/ 141411 h 201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480" h="201171">
                  <a:moveTo>
                    <a:pt x="277466" y="141411"/>
                  </a:moveTo>
                  <a:cubicBezTo>
                    <a:pt x="253455" y="145413"/>
                    <a:pt x="256656" y="148081"/>
                    <a:pt x="246785" y="158485"/>
                  </a:cubicBezTo>
                  <a:cubicBezTo>
                    <a:pt x="235846" y="169957"/>
                    <a:pt x="205699" y="161687"/>
                    <a:pt x="179020" y="164088"/>
                  </a:cubicBezTo>
                  <a:cubicBezTo>
                    <a:pt x="152342" y="166489"/>
                    <a:pt x="153675" y="179295"/>
                    <a:pt x="149940" y="187032"/>
                  </a:cubicBezTo>
                  <a:cubicBezTo>
                    <a:pt x="146205" y="194769"/>
                    <a:pt x="83243" y="192635"/>
                    <a:pt x="68036" y="194769"/>
                  </a:cubicBezTo>
                  <a:cubicBezTo>
                    <a:pt x="63234" y="195302"/>
                    <a:pt x="60299" y="197704"/>
                    <a:pt x="59232" y="201172"/>
                  </a:cubicBezTo>
                  <a:cubicBezTo>
                    <a:pt x="41090" y="184898"/>
                    <a:pt x="-529" y="145413"/>
                    <a:pt x="5" y="123003"/>
                  </a:cubicBezTo>
                  <a:cubicBezTo>
                    <a:pt x="805" y="99525"/>
                    <a:pt x="9609" y="75514"/>
                    <a:pt x="21615" y="61374"/>
                  </a:cubicBezTo>
                  <a:cubicBezTo>
                    <a:pt x="24016" y="58173"/>
                    <a:pt x="26951" y="55772"/>
                    <a:pt x="29619" y="53638"/>
                  </a:cubicBezTo>
                  <a:cubicBezTo>
                    <a:pt x="45092" y="42166"/>
                    <a:pt x="41624" y="18688"/>
                    <a:pt x="62967" y="23757"/>
                  </a:cubicBezTo>
                  <a:cubicBezTo>
                    <a:pt x="84577" y="28559"/>
                    <a:pt x="99517" y="28026"/>
                    <a:pt x="106721" y="18688"/>
                  </a:cubicBezTo>
                  <a:cubicBezTo>
                    <a:pt x="109655" y="14686"/>
                    <a:pt x="114724" y="9617"/>
                    <a:pt x="125396" y="5882"/>
                  </a:cubicBezTo>
                  <a:cubicBezTo>
                    <a:pt x="140069" y="280"/>
                    <a:pt x="165414" y="-2655"/>
                    <a:pt x="209968" y="3214"/>
                  </a:cubicBezTo>
                  <a:cubicBezTo>
                    <a:pt x="210768" y="7216"/>
                    <a:pt x="213703" y="11752"/>
                    <a:pt x="219572" y="16821"/>
                  </a:cubicBezTo>
                  <a:cubicBezTo>
                    <a:pt x="238247" y="32294"/>
                    <a:pt x="300409" y="90721"/>
                    <a:pt x="277466" y="141411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648706B-6C87-B86E-A690-7BBF1DB5A33C}"/>
                </a:ext>
              </a:extLst>
            </p:cNvPr>
            <p:cNvSpPr/>
            <p:nvPr/>
          </p:nvSpPr>
          <p:spPr>
            <a:xfrm>
              <a:off x="6130427" y="5128929"/>
              <a:ext cx="188423" cy="404144"/>
            </a:xfrm>
            <a:custGeom>
              <a:avLst/>
              <a:gdLst>
                <a:gd name="connsiteX0" fmla="*/ 165409 w 188423"/>
                <a:gd name="connsiteY0" fmla="*/ 295294 h 404144"/>
                <a:gd name="connsiteX1" fmla="*/ 133127 w 188423"/>
                <a:gd name="connsiteY1" fmla="*/ 325175 h 404144"/>
                <a:gd name="connsiteX2" fmla="*/ 112585 w 188423"/>
                <a:gd name="connsiteY2" fmla="*/ 361991 h 404144"/>
                <a:gd name="connsiteX3" fmla="*/ 70432 w 188423"/>
                <a:gd name="connsiteY3" fmla="*/ 404144 h 404144"/>
                <a:gd name="connsiteX4" fmla="*/ 70432 w 188423"/>
                <a:gd name="connsiteY4" fmla="*/ 404144 h 404144"/>
                <a:gd name="connsiteX5" fmla="*/ 56292 w 188423"/>
                <a:gd name="connsiteY5" fmla="*/ 381734 h 404144"/>
                <a:gd name="connsiteX6" fmla="*/ 66430 w 188423"/>
                <a:gd name="connsiteY6" fmla="*/ 368928 h 404144"/>
                <a:gd name="connsiteX7" fmla="*/ 56559 w 188423"/>
                <a:gd name="connsiteY7" fmla="*/ 351854 h 404144"/>
                <a:gd name="connsiteX8" fmla="*/ 22143 w 188423"/>
                <a:gd name="connsiteY8" fmla="*/ 327309 h 404144"/>
                <a:gd name="connsiteX9" fmla="*/ 9338 w 188423"/>
                <a:gd name="connsiteY9" fmla="*/ 289425 h 404144"/>
                <a:gd name="connsiteX10" fmla="*/ 26145 w 188423"/>
                <a:gd name="connsiteY10" fmla="*/ 263813 h 404144"/>
                <a:gd name="connsiteX11" fmla="*/ 12006 w 188423"/>
                <a:gd name="connsiteY11" fmla="*/ 213390 h 404144"/>
                <a:gd name="connsiteX12" fmla="*/ 28813 w 188423"/>
                <a:gd name="connsiteY12" fmla="*/ 180041 h 404144"/>
                <a:gd name="connsiteX13" fmla="*/ 23211 w 188423"/>
                <a:gd name="connsiteY13" fmla="*/ 149094 h 404144"/>
                <a:gd name="connsiteX14" fmla="*/ 20809 w 188423"/>
                <a:gd name="connsiteY14" fmla="*/ 111210 h 404144"/>
                <a:gd name="connsiteX15" fmla="*/ 0 w 188423"/>
                <a:gd name="connsiteY15" fmla="*/ 98937 h 404144"/>
                <a:gd name="connsiteX16" fmla="*/ 18408 w 188423"/>
                <a:gd name="connsiteY16" fmla="*/ 10097 h 404144"/>
                <a:gd name="connsiteX17" fmla="*/ 53358 w 188423"/>
                <a:gd name="connsiteY17" fmla="*/ 22102 h 404144"/>
                <a:gd name="connsiteX18" fmla="*/ 85372 w 188423"/>
                <a:gd name="connsiteY18" fmla="*/ 10097 h 404144"/>
                <a:gd name="connsiteX19" fmla="*/ 88307 w 188423"/>
                <a:gd name="connsiteY19" fmla="*/ 10630 h 404144"/>
                <a:gd name="connsiteX20" fmla="*/ 147001 w 188423"/>
                <a:gd name="connsiteY20" fmla="*/ 94936 h 404144"/>
                <a:gd name="connsiteX21" fmla="*/ 125391 w 188423"/>
                <a:gd name="connsiteY21" fmla="*/ 156564 h 404144"/>
                <a:gd name="connsiteX22" fmla="*/ 184618 w 188423"/>
                <a:gd name="connsiteY22" fmla="*/ 234733 h 404144"/>
                <a:gd name="connsiteX23" fmla="*/ 187819 w 188423"/>
                <a:gd name="connsiteY23" fmla="*/ 264080 h 404144"/>
                <a:gd name="connsiteX24" fmla="*/ 165409 w 188423"/>
                <a:gd name="connsiteY24" fmla="*/ 295294 h 404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8423" h="404144">
                  <a:moveTo>
                    <a:pt x="165409" y="295294"/>
                  </a:moveTo>
                  <a:cubicBezTo>
                    <a:pt x="163541" y="309701"/>
                    <a:pt x="139797" y="320906"/>
                    <a:pt x="133127" y="325175"/>
                  </a:cubicBezTo>
                  <a:cubicBezTo>
                    <a:pt x="126458" y="329443"/>
                    <a:pt x="112318" y="341449"/>
                    <a:pt x="112585" y="361991"/>
                  </a:cubicBezTo>
                  <a:cubicBezTo>
                    <a:pt x="112852" y="374797"/>
                    <a:pt x="88841" y="392405"/>
                    <a:pt x="70432" y="404144"/>
                  </a:cubicBezTo>
                  <a:cubicBezTo>
                    <a:pt x="70432" y="404144"/>
                    <a:pt x="70432" y="404144"/>
                    <a:pt x="70432" y="404144"/>
                  </a:cubicBezTo>
                  <a:cubicBezTo>
                    <a:pt x="60294" y="401209"/>
                    <a:pt x="50423" y="393473"/>
                    <a:pt x="56292" y="381734"/>
                  </a:cubicBezTo>
                  <a:cubicBezTo>
                    <a:pt x="58694" y="376931"/>
                    <a:pt x="65096" y="374531"/>
                    <a:pt x="66430" y="368928"/>
                  </a:cubicBezTo>
                  <a:cubicBezTo>
                    <a:pt x="68298" y="361458"/>
                    <a:pt x="62162" y="355588"/>
                    <a:pt x="56559" y="351854"/>
                  </a:cubicBezTo>
                  <a:cubicBezTo>
                    <a:pt x="44554" y="343850"/>
                    <a:pt x="31214" y="339848"/>
                    <a:pt x="22143" y="327309"/>
                  </a:cubicBezTo>
                  <a:cubicBezTo>
                    <a:pt x="15474" y="318505"/>
                    <a:pt x="7203" y="300897"/>
                    <a:pt x="9338" y="289425"/>
                  </a:cubicBezTo>
                  <a:cubicBezTo>
                    <a:pt x="11738" y="277153"/>
                    <a:pt x="25078" y="277153"/>
                    <a:pt x="26145" y="263813"/>
                  </a:cubicBezTo>
                  <a:cubicBezTo>
                    <a:pt x="27479" y="245405"/>
                    <a:pt x="10672" y="230465"/>
                    <a:pt x="12006" y="213390"/>
                  </a:cubicBezTo>
                  <a:cubicBezTo>
                    <a:pt x="13072" y="200051"/>
                    <a:pt x="21877" y="190179"/>
                    <a:pt x="28813" y="180041"/>
                  </a:cubicBezTo>
                  <a:cubicBezTo>
                    <a:pt x="38951" y="164834"/>
                    <a:pt x="26145" y="162433"/>
                    <a:pt x="23211" y="149094"/>
                  </a:cubicBezTo>
                  <a:cubicBezTo>
                    <a:pt x="19742" y="133887"/>
                    <a:pt x="34683" y="123749"/>
                    <a:pt x="20809" y="111210"/>
                  </a:cubicBezTo>
                  <a:cubicBezTo>
                    <a:pt x="14673" y="105607"/>
                    <a:pt x="7203" y="102406"/>
                    <a:pt x="0" y="98937"/>
                  </a:cubicBezTo>
                  <a:cubicBezTo>
                    <a:pt x="6670" y="68790"/>
                    <a:pt x="12006" y="25037"/>
                    <a:pt x="18408" y="10097"/>
                  </a:cubicBezTo>
                  <a:cubicBezTo>
                    <a:pt x="29080" y="-14448"/>
                    <a:pt x="42686" y="12231"/>
                    <a:pt x="53358" y="22102"/>
                  </a:cubicBezTo>
                  <a:cubicBezTo>
                    <a:pt x="63762" y="31707"/>
                    <a:pt x="58160" y="6895"/>
                    <a:pt x="85372" y="10097"/>
                  </a:cubicBezTo>
                  <a:cubicBezTo>
                    <a:pt x="86173" y="10097"/>
                    <a:pt x="87240" y="10364"/>
                    <a:pt x="88307" y="10630"/>
                  </a:cubicBezTo>
                  <a:cubicBezTo>
                    <a:pt x="110984" y="14899"/>
                    <a:pt x="135529" y="67456"/>
                    <a:pt x="147001" y="94936"/>
                  </a:cubicBezTo>
                  <a:cubicBezTo>
                    <a:pt x="134995" y="109076"/>
                    <a:pt x="126191" y="133087"/>
                    <a:pt x="125391" y="156564"/>
                  </a:cubicBezTo>
                  <a:cubicBezTo>
                    <a:pt x="124857" y="178974"/>
                    <a:pt x="166209" y="218459"/>
                    <a:pt x="184618" y="234733"/>
                  </a:cubicBezTo>
                  <a:cubicBezTo>
                    <a:pt x="181416" y="241936"/>
                    <a:pt x="184618" y="253942"/>
                    <a:pt x="187819" y="264080"/>
                  </a:cubicBezTo>
                  <a:cubicBezTo>
                    <a:pt x="192621" y="279287"/>
                    <a:pt x="167277" y="281154"/>
                    <a:pt x="165409" y="295294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45EFE15-11ED-80F3-82F9-FBD713F7720F}"/>
                </a:ext>
              </a:extLst>
            </p:cNvPr>
            <p:cNvSpPr/>
            <p:nvPr/>
          </p:nvSpPr>
          <p:spPr>
            <a:xfrm>
              <a:off x="6465534" y="4907186"/>
              <a:ext cx="682159" cy="397248"/>
            </a:xfrm>
            <a:custGeom>
              <a:avLst/>
              <a:gdLst>
                <a:gd name="connsiteX0" fmla="*/ 682159 w 682159"/>
                <a:gd name="connsiteY0" fmla="*/ 68031 h 397248"/>
                <a:gd name="connsiteX1" fmla="*/ 679224 w 682159"/>
                <a:gd name="connsiteY1" fmla="*/ 78169 h 397248"/>
                <a:gd name="connsiteX2" fmla="*/ 618130 w 682159"/>
                <a:gd name="connsiteY2" fmla="*/ 145133 h 397248"/>
                <a:gd name="connsiteX3" fmla="*/ 594919 w 682159"/>
                <a:gd name="connsiteY3" fmla="*/ 229705 h 397248"/>
                <a:gd name="connsiteX4" fmla="*/ 606658 w 682159"/>
                <a:gd name="connsiteY4" fmla="*/ 261720 h 397248"/>
                <a:gd name="connsiteX5" fmla="*/ 628801 w 682159"/>
                <a:gd name="connsiteY5" fmla="*/ 307874 h 397248"/>
                <a:gd name="connsiteX6" fmla="*/ 629335 w 682159"/>
                <a:gd name="connsiteY6" fmla="*/ 308941 h 397248"/>
                <a:gd name="connsiteX7" fmla="*/ 542095 w 682159"/>
                <a:gd name="connsiteY7" fmla="*/ 295068 h 397248"/>
                <a:gd name="connsiteX8" fmla="*/ 447652 w 682159"/>
                <a:gd name="connsiteY8" fmla="*/ 327350 h 397248"/>
                <a:gd name="connsiteX9" fmla="*/ 418305 w 682159"/>
                <a:gd name="connsiteY9" fmla="*/ 341757 h 397248"/>
                <a:gd name="connsiteX10" fmla="*/ 414570 w 682159"/>
                <a:gd name="connsiteY10" fmla="*/ 382308 h 397248"/>
                <a:gd name="connsiteX11" fmla="*/ 313990 w 682159"/>
                <a:gd name="connsiteY11" fmla="*/ 393780 h 397248"/>
                <a:gd name="connsiteX12" fmla="*/ 237155 w 682159"/>
                <a:gd name="connsiteY12" fmla="*/ 362833 h 397248"/>
                <a:gd name="connsiteX13" fmla="*/ 160587 w 682159"/>
                <a:gd name="connsiteY13" fmla="*/ 386043 h 397248"/>
                <a:gd name="connsiteX14" fmla="*/ 77349 w 682159"/>
                <a:gd name="connsiteY14" fmla="*/ 395648 h 397248"/>
                <a:gd name="connsiteX15" fmla="*/ 68011 w 682159"/>
                <a:gd name="connsiteY15" fmla="*/ 397248 h 397248"/>
                <a:gd name="connsiteX16" fmla="*/ 9851 w 682159"/>
                <a:gd name="connsiteY16" fmla="*/ 272125 h 397248"/>
                <a:gd name="connsiteX17" fmla="*/ 247 w 682159"/>
                <a:gd name="connsiteY17" fmla="*/ 258518 h 397248"/>
                <a:gd name="connsiteX18" fmla="*/ 16254 w 682159"/>
                <a:gd name="connsiteY18" fmla="*/ 235574 h 397248"/>
                <a:gd name="connsiteX19" fmla="*/ 11185 w 682159"/>
                <a:gd name="connsiteY19" fmla="*/ 202760 h 397248"/>
                <a:gd name="connsiteX20" fmla="*/ 58940 w 682159"/>
                <a:gd name="connsiteY20" fmla="*/ 159273 h 397248"/>
                <a:gd name="connsiteX21" fmla="*/ 3982 w 682159"/>
                <a:gd name="connsiteY21" fmla="*/ 73634 h 397248"/>
                <a:gd name="connsiteX22" fmla="*/ 42132 w 682159"/>
                <a:gd name="connsiteY22" fmla="*/ 0 h 397248"/>
                <a:gd name="connsiteX23" fmla="*/ 49336 w 682159"/>
                <a:gd name="connsiteY23" fmla="*/ 3735 h 397248"/>
                <a:gd name="connsiteX24" fmla="*/ 65076 w 682159"/>
                <a:gd name="connsiteY24" fmla="*/ 46688 h 397248"/>
                <a:gd name="connsiteX25" fmla="*/ 228084 w 682159"/>
                <a:gd name="connsiteY25" fmla="*/ 65897 h 397248"/>
                <a:gd name="connsiteX26" fmla="*/ 307587 w 682159"/>
                <a:gd name="connsiteY26" fmla="*/ 78703 h 397248"/>
                <a:gd name="connsiteX27" fmla="*/ 384156 w 682159"/>
                <a:gd name="connsiteY27" fmla="*/ 50156 h 397248"/>
                <a:gd name="connsiteX28" fmla="*/ 504211 w 682159"/>
                <a:gd name="connsiteY28" fmla="*/ 16808 h 397248"/>
                <a:gd name="connsiteX29" fmla="*/ 664818 w 682159"/>
                <a:gd name="connsiteY29" fmla="*/ 57360 h 397248"/>
                <a:gd name="connsiteX30" fmla="*/ 682159 w 682159"/>
                <a:gd name="connsiteY30" fmla="*/ 68031 h 397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82159" h="397248">
                  <a:moveTo>
                    <a:pt x="682159" y="68031"/>
                  </a:moveTo>
                  <a:cubicBezTo>
                    <a:pt x="681359" y="71499"/>
                    <a:pt x="680292" y="74968"/>
                    <a:pt x="679224" y="78169"/>
                  </a:cubicBezTo>
                  <a:cubicBezTo>
                    <a:pt x="668019" y="110717"/>
                    <a:pt x="636538" y="118988"/>
                    <a:pt x="618130" y="145133"/>
                  </a:cubicBezTo>
                  <a:cubicBezTo>
                    <a:pt x="602923" y="166743"/>
                    <a:pt x="593319" y="203293"/>
                    <a:pt x="594919" y="229705"/>
                  </a:cubicBezTo>
                  <a:cubicBezTo>
                    <a:pt x="595719" y="241444"/>
                    <a:pt x="601055" y="251582"/>
                    <a:pt x="606658" y="261720"/>
                  </a:cubicBezTo>
                  <a:cubicBezTo>
                    <a:pt x="614928" y="276927"/>
                    <a:pt x="622132" y="291867"/>
                    <a:pt x="628801" y="307874"/>
                  </a:cubicBezTo>
                  <a:cubicBezTo>
                    <a:pt x="629068" y="308141"/>
                    <a:pt x="629068" y="308675"/>
                    <a:pt x="629335" y="308941"/>
                  </a:cubicBezTo>
                  <a:cubicBezTo>
                    <a:pt x="584781" y="320147"/>
                    <a:pt x="563705" y="300404"/>
                    <a:pt x="542095" y="295068"/>
                  </a:cubicBezTo>
                  <a:cubicBezTo>
                    <a:pt x="524220" y="290800"/>
                    <a:pt x="479133" y="311609"/>
                    <a:pt x="447652" y="327350"/>
                  </a:cubicBezTo>
                  <a:cubicBezTo>
                    <a:pt x="434846" y="333753"/>
                    <a:pt x="424174" y="339089"/>
                    <a:pt x="418305" y="341757"/>
                  </a:cubicBezTo>
                  <a:cubicBezTo>
                    <a:pt x="398296" y="350827"/>
                    <a:pt x="416437" y="362566"/>
                    <a:pt x="414570" y="382308"/>
                  </a:cubicBezTo>
                  <a:cubicBezTo>
                    <a:pt x="412702" y="401784"/>
                    <a:pt x="348940" y="395648"/>
                    <a:pt x="313990" y="393780"/>
                  </a:cubicBezTo>
                  <a:cubicBezTo>
                    <a:pt x="279041" y="391913"/>
                    <a:pt x="264368" y="375639"/>
                    <a:pt x="237155" y="362833"/>
                  </a:cubicBezTo>
                  <a:cubicBezTo>
                    <a:pt x="209943" y="350027"/>
                    <a:pt x="172859" y="373771"/>
                    <a:pt x="160587" y="386043"/>
                  </a:cubicBezTo>
                  <a:cubicBezTo>
                    <a:pt x="148314" y="398316"/>
                    <a:pt x="111497" y="390312"/>
                    <a:pt x="77349" y="395648"/>
                  </a:cubicBezTo>
                  <a:cubicBezTo>
                    <a:pt x="73880" y="396182"/>
                    <a:pt x="70679" y="396715"/>
                    <a:pt x="68011" y="397248"/>
                  </a:cubicBezTo>
                  <a:cubicBezTo>
                    <a:pt x="91222" y="346559"/>
                    <a:pt x="28793" y="288132"/>
                    <a:pt x="9851" y="272125"/>
                  </a:cubicBezTo>
                  <a:cubicBezTo>
                    <a:pt x="3982" y="267056"/>
                    <a:pt x="1047" y="262520"/>
                    <a:pt x="247" y="258518"/>
                  </a:cubicBezTo>
                  <a:cubicBezTo>
                    <a:pt x="-1621" y="249448"/>
                    <a:pt x="7450" y="242511"/>
                    <a:pt x="16254" y="235574"/>
                  </a:cubicBezTo>
                  <a:cubicBezTo>
                    <a:pt x="29060" y="225437"/>
                    <a:pt x="14653" y="214765"/>
                    <a:pt x="11185" y="202760"/>
                  </a:cubicBezTo>
                  <a:cubicBezTo>
                    <a:pt x="7450" y="190754"/>
                    <a:pt x="28259" y="171278"/>
                    <a:pt x="58940" y="159273"/>
                  </a:cubicBezTo>
                  <a:cubicBezTo>
                    <a:pt x="89621" y="147001"/>
                    <a:pt x="9584" y="95510"/>
                    <a:pt x="3982" y="73634"/>
                  </a:cubicBezTo>
                  <a:cubicBezTo>
                    <a:pt x="-1621" y="51490"/>
                    <a:pt x="42132" y="0"/>
                    <a:pt x="42132" y="0"/>
                  </a:cubicBezTo>
                  <a:cubicBezTo>
                    <a:pt x="44533" y="1067"/>
                    <a:pt x="46935" y="2401"/>
                    <a:pt x="49336" y="3735"/>
                  </a:cubicBezTo>
                  <a:cubicBezTo>
                    <a:pt x="66410" y="13873"/>
                    <a:pt x="65076" y="27479"/>
                    <a:pt x="65076" y="46688"/>
                  </a:cubicBezTo>
                  <a:cubicBezTo>
                    <a:pt x="65076" y="65897"/>
                    <a:pt x="198471" y="72300"/>
                    <a:pt x="228084" y="65897"/>
                  </a:cubicBezTo>
                  <a:cubicBezTo>
                    <a:pt x="257698" y="59227"/>
                    <a:pt x="276640" y="68831"/>
                    <a:pt x="307587" y="78703"/>
                  </a:cubicBezTo>
                  <a:cubicBezTo>
                    <a:pt x="338535" y="88841"/>
                    <a:pt x="365747" y="60561"/>
                    <a:pt x="384156" y="50156"/>
                  </a:cubicBezTo>
                  <a:cubicBezTo>
                    <a:pt x="402831" y="39751"/>
                    <a:pt x="460724" y="22143"/>
                    <a:pt x="504211" y="16808"/>
                  </a:cubicBezTo>
                  <a:cubicBezTo>
                    <a:pt x="547697" y="11472"/>
                    <a:pt x="598121" y="37350"/>
                    <a:pt x="664818" y="57360"/>
                  </a:cubicBezTo>
                  <a:cubicBezTo>
                    <a:pt x="671221" y="58960"/>
                    <a:pt x="677090" y="62695"/>
                    <a:pt x="682159" y="68031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45" name="Graphic 4">
              <a:extLst>
                <a:ext uri="{FF2B5EF4-FFF2-40B4-BE49-F238E27FC236}">
                  <a16:creationId xmlns:a16="http://schemas.microsoft.com/office/drawing/2014/main" id="{6A5797E8-C0E6-CED9-910E-13F86F344749}"/>
                </a:ext>
              </a:extLst>
            </p:cNvPr>
            <p:cNvGrpSpPr/>
            <p:nvPr/>
          </p:nvGrpSpPr>
          <p:grpSpPr>
            <a:xfrm>
              <a:off x="6202193" y="5234536"/>
              <a:ext cx="818057" cy="891549"/>
              <a:chOff x="6202193" y="5234536"/>
              <a:chExt cx="818057" cy="891549"/>
            </a:xfrm>
            <a:solidFill>
              <a:srgbClr val="D5D7D8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6B1FA45-DEA7-E30C-B35D-2329F935A425}"/>
                  </a:ext>
                </a:extLst>
              </p:cNvPr>
              <p:cNvSpPr/>
              <p:nvPr/>
            </p:nvSpPr>
            <p:spPr>
              <a:xfrm>
                <a:off x="6202193" y="5234536"/>
                <a:ext cx="734366" cy="689097"/>
              </a:xfrm>
              <a:custGeom>
                <a:avLst/>
                <a:gdLst>
                  <a:gd name="connsiteX0" fmla="*/ 725666 w 734366"/>
                  <a:gd name="connsiteY0" fmla="*/ 62695 h 689097"/>
                  <a:gd name="connsiteX1" fmla="*/ 700054 w 734366"/>
                  <a:gd name="connsiteY1" fmla="*/ 85106 h 689097"/>
                  <a:gd name="connsiteX2" fmla="*/ 672041 w 734366"/>
                  <a:gd name="connsiteY2" fmla="*/ 149402 h 689097"/>
                  <a:gd name="connsiteX3" fmla="*/ 662437 w 734366"/>
                  <a:gd name="connsiteY3" fmla="*/ 145933 h 689097"/>
                  <a:gd name="connsiteX4" fmla="*/ 609079 w 734366"/>
                  <a:gd name="connsiteY4" fmla="*/ 133394 h 689097"/>
                  <a:gd name="connsiteX5" fmla="*/ 558656 w 734366"/>
                  <a:gd name="connsiteY5" fmla="*/ 110184 h 689097"/>
                  <a:gd name="connsiteX6" fmla="*/ 524774 w 734366"/>
                  <a:gd name="connsiteY6" fmla="*/ 107249 h 689097"/>
                  <a:gd name="connsiteX7" fmla="*/ 479420 w 734366"/>
                  <a:gd name="connsiteY7" fmla="*/ 117120 h 689097"/>
                  <a:gd name="connsiteX8" fmla="*/ 438868 w 734366"/>
                  <a:gd name="connsiteY8" fmla="*/ 129926 h 689097"/>
                  <a:gd name="connsiteX9" fmla="*/ 422594 w 734366"/>
                  <a:gd name="connsiteY9" fmla="*/ 168344 h 689097"/>
                  <a:gd name="connsiteX10" fmla="*/ 452207 w 734366"/>
                  <a:gd name="connsiteY10" fmla="*/ 202760 h 689097"/>
                  <a:gd name="connsiteX11" fmla="*/ 418325 w 734366"/>
                  <a:gd name="connsiteY11" fmla="*/ 189687 h 689097"/>
                  <a:gd name="connsiteX12" fmla="*/ 416991 w 734366"/>
                  <a:gd name="connsiteY12" fmla="*/ 223035 h 689097"/>
                  <a:gd name="connsiteX13" fmla="*/ 406320 w 734366"/>
                  <a:gd name="connsiteY13" fmla="*/ 241444 h 689097"/>
                  <a:gd name="connsiteX14" fmla="*/ 380708 w 734366"/>
                  <a:gd name="connsiteY14" fmla="*/ 220634 h 689097"/>
                  <a:gd name="connsiteX15" fmla="*/ 382042 w 734366"/>
                  <a:gd name="connsiteY15" fmla="*/ 242778 h 689097"/>
                  <a:gd name="connsiteX16" fmla="*/ 354829 w 734366"/>
                  <a:gd name="connsiteY16" fmla="*/ 213698 h 689097"/>
                  <a:gd name="connsiteX17" fmla="*/ 324682 w 734366"/>
                  <a:gd name="connsiteY17" fmla="*/ 196090 h 689097"/>
                  <a:gd name="connsiteX18" fmla="*/ 305473 w 734366"/>
                  <a:gd name="connsiteY18" fmla="*/ 170478 h 689097"/>
                  <a:gd name="connsiteX19" fmla="*/ 277194 w 734366"/>
                  <a:gd name="connsiteY19" fmla="*/ 183017 h 689097"/>
                  <a:gd name="connsiteX20" fmla="*/ 289466 w 734366"/>
                  <a:gd name="connsiteY20" fmla="*/ 218233 h 689097"/>
                  <a:gd name="connsiteX21" fmla="*/ 316679 w 734366"/>
                  <a:gd name="connsiteY21" fmla="*/ 256117 h 689097"/>
                  <a:gd name="connsiteX22" fmla="*/ 344158 w 734366"/>
                  <a:gd name="connsiteY22" fmla="*/ 301471 h 689097"/>
                  <a:gd name="connsiteX23" fmla="*/ 352428 w 734366"/>
                  <a:gd name="connsiteY23" fmla="*/ 317212 h 689097"/>
                  <a:gd name="connsiteX24" fmla="*/ 343891 w 734366"/>
                  <a:gd name="connsiteY24" fmla="*/ 328150 h 689097"/>
                  <a:gd name="connsiteX25" fmla="*/ 323615 w 734366"/>
                  <a:gd name="connsiteY25" fmla="*/ 339355 h 689097"/>
                  <a:gd name="connsiteX26" fmla="*/ 322281 w 734366"/>
                  <a:gd name="connsiteY26" fmla="*/ 352428 h 689097"/>
                  <a:gd name="connsiteX27" fmla="*/ 329218 w 734366"/>
                  <a:gd name="connsiteY27" fmla="*/ 360165 h 689097"/>
                  <a:gd name="connsiteX28" fmla="*/ 348427 w 734366"/>
                  <a:gd name="connsiteY28" fmla="*/ 368435 h 689097"/>
                  <a:gd name="connsiteX29" fmla="*/ 323882 w 734366"/>
                  <a:gd name="connsiteY29" fmla="*/ 380174 h 689097"/>
                  <a:gd name="connsiteX30" fmla="*/ 339089 w 734366"/>
                  <a:gd name="connsiteY30" fmla="*/ 402051 h 689097"/>
                  <a:gd name="connsiteX31" fmla="*/ 362833 w 734366"/>
                  <a:gd name="connsiteY31" fmla="*/ 412722 h 689097"/>
                  <a:gd name="connsiteX32" fmla="*/ 378840 w 734366"/>
                  <a:gd name="connsiteY32" fmla="*/ 423661 h 689097"/>
                  <a:gd name="connsiteX33" fmla="*/ 371370 w 734366"/>
                  <a:gd name="connsiteY33" fmla="*/ 410054 h 689097"/>
                  <a:gd name="connsiteX34" fmla="*/ 362833 w 734366"/>
                  <a:gd name="connsiteY34" fmla="*/ 391379 h 689097"/>
                  <a:gd name="connsiteX35" fmla="*/ 390579 w 734366"/>
                  <a:gd name="connsiteY35" fmla="*/ 390312 h 689097"/>
                  <a:gd name="connsiteX36" fmla="*/ 419392 w 734366"/>
                  <a:gd name="connsiteY36" fmla="*/ 407387 h 689097"/>
                  <a:gd name="connsiteX37" fmla="*/ 466347 w 734366"/>
                  <a:gd name="connsiteY37" fmla="*/ 446605 h 689097"/>
                  <a:gd name="connsiteX38" fmla="*/ 506899 w 734366"/>
                  <a:gd name="connsiteY38" fmla="*/ 481821 h 689097"/>
                  <a:gd name="connsiteX39" fmla="*/ 519438 w 734366"/>
                  <a:gd name="connsiteY39" fmla="*/ 490358 h 689097"/>
                  <a:gd name="connsiteX40" fmla="*/ 530643 w 734366"/>
                  <a:gd name="connsiteY40" fmla="*/ 512501 h 689097"/>
                  <a:gd name="connsiteX41" fmla="*/ 499429 w 734366"/>
                  <a:gd name="connsiteY41" fmla="*/ 513302 h 689097"/>
                  <a:gd name="connsiteX42" fmla="*/ 455142 w 734366"/>
                  <a:gd name="connsiteY42" fmla="*/ 464746 h 689097"/>
                  <a:gd name="connsiteX43" fmla="*/ 443403 w 734366"/>
                  <a:gd name="connsiteY43" fmla="*/ 449539 h 689097"/>
                  <a:gd name="connsiteX44" fmla="*/ 428730 w 734366"/>
                  <a:gd name="connsiteY44" fmla="*/ 442069 h 689097"/>
                  <a:gd name="connsiteX45" fmla="*/ 414857 w 734366"/>
                  <a:gd name="connsiteY45" fmla="*/ 441536 h 689097"/>
                  <a:gd name="connsiteX46" fmla="*/ 413790 w 734366"/>
                  <a:gd name="connsiteY46" fmla="*/ 446071 h 689097"/>
                  <a:gd name="connsiteX47" fmla="*/ 418592 w 734366"/>
                  <a:gd name="connsiteY47" fmla="*/ 475952 h 689097"/>
                  <a:gd name="connsiteX48" fmla="*/ 425528 w 734366"/>
                  <a:gd name="connsiteY48" fmla="*/ 487957 h 689097"/>
                  <a:gd name="connsiteX49" fmla="*/ 431398 w 734366"/>
                  <a:gd name="connsiteY49" fmla="*/ 502897 h 689097"/>
                  <a:gd name="connsiteX50" fmla="*/ 430064 w 734366"/>
                  <a:gd name="connsiteY50" fmla="*/ 520505 h 689097"/>
                  <a:gd name="connsiteX51" fmla="*/ 384977 w 734366"/>
                  <a:gd name="connsiteY51" fmla="*/ 485556 h 689097"/>
                  <a:gd name="connsiteX52" fmla="*/ 341757 w 734366"/>
                  <a:gd name="connsiteY52" fmla="*/ 452474 h 689097"/>
                  <a:gd name="connsiteX53" fmla="*/ 297470 w 734366"/>
                  <a:gd name="connsiteY53" fmla="*/ 448472 h 689097"/>
                  <a:gd name="connsiteX54" fmla="*/ 249181 w 734366"/>
                  <a:gd name="connsiteY54" fmla="*/ 440468 h 689097"/>
                  <a:gd name="connsiteX55" fmla="*/ 248914 w 734366"/>
                  <a:gd name="connsiteY55" fmla="*/ 476485 h 689097"/>
                  <a:gd name="connsiteX56" fmla="*/ 315345 w 734366"/>
                  <a:gd name="connsiteY56" fmla="*/ 518104 h 689097"/>
                  <a:gd name="connsiteX57" fmla="*/ 363100 w 734366"/>
                  <a:gd name="connsiteY57" fmla="*/ 549318 h 689097"/>
                  <a:gd name="connsiteX58" fmla="*/ 361499 w 734366"/>
                  <a:gd name="connsiteY58" fmla="*/ 581066 h 689097"/>
                  <a:gd name="connsiteX59" fmla="*/ 313210 w 734366"/>
                  <a:gd name="connsiteY59" fmla="*/ 571195 h 689097"/>
                  <a:gd name="connsiteX60" fmla="*/ 320414 w 734366"/>
                  <a:gd name="connsiteY60" fmla="*/ 616282 h 689097"/>
                  <a:gd name="connsiteX61" fmla="*/ 336688 w 734366"/>
                  <a:gd name="connsiteY61" fmla="*/ 662704 h 689097"/>
                  <a:gd name="connsiteX62" fmla="*/ 340423 w 734366"/>
                  <a:gd name="connsiteY62" fmla="*/ 688849 h 689097"/>
                  <a:gd name="connsiteX63" fmla="*/ 317212 w 734366"/>
                  <a:gd name="connsiteY63" fmla="*/ 669107 h 689097"/>
                  <a:gd name="connsiteX64" fmla="*/ 291600 w 734366"/>
                  <a:gd name="connsiteY64" fmla="*/ 649631 h 689097"/>
                  <a:gd name="connsiteX65" fmla="*/ 259586 w 734366"/>
                  <a:gd name="connsiteY65" fmla="*/ 671241 h 689097"/>
                  <a:gd name="connsiteX66" fmla="*/ 225970 w 734366"/>
                  <a:gd name="connsiteY66" fmla="*/ 624553 h 689097"/>
                  <a:gd name="connsiteX67" fmla="*/ 175014 w 734366"/>
                  <a:gd name="connsiteY67" fmla="*/ 629889 h 689097"/>
                  <a:gd name="connsiteX68" fmla="*/ 173146 w 734366"/>
                  <a:gd name="connsiteY68" fmla="*/ 566926 h 689097"/>
                  <a:gd name="connsiteX69" fmla="*/ 133394 w 734366"/>
                  <a:gd name="connsiteY69" fmla="*/ 517037 h 689097"/>
                  <a:gd name="connsiteX70" fmla="*/ 130460 w 734366"/>
                  <a:gd name="connsiteY70" fmla="*/ 488757 h 689097"/>
                  <a:gd name="connsiteX71" fmla="*/ 153137 w 734366"/>
                  <a:gd name="connsiteY71" fmla="*/ 473550 h 689097"/>
                  <a:gd name="connsiteX72" fmla="*/ 137930 w 734366"/>
                  <a:gd name="connsiteY72" fmla="*/ 432732 h 689097"/>
                  <a:gd name="connsiteX73" fmla="*/ 122990 w 734366"/>
                  <a:gd name="connsiteY73" fmla="*/ 373504 h 689097"/>
                  <a:gd name="connsiteX74" fmla="*/ 101113 w 734366"/>
                  <a:gd name="connsiteY74" fmla="*/ 371904 h 689097"/>
                  <a:gd name="connsiteX75" fmla="*/ 74434 w 734366"/>
                  <a:gd name="connsiteY75" fmla="*/ 360432 h 689097"/>
                  <a:gd name="connsiteX76" fmla="*/ 49623 w 734366"/>
                  <a:gd name="connsiteY76" fmla="*/ 326816 h 689097"/>
                  <a:gd name="connsiteX77" fmla="*/ 3468 w 734366"/>
                  <a:gd name="connsiteY77" fmla="*/ 299604 h 689097"/>
                  <a:gd name="connsiteX78" fmla="*/ 0 w 734366"/>
                  <a:gd name="connsiteY78" fmla="*/ 298804 h 689097"/>
                  <a:gd name="connsiteX79" fmla="*/ 42153 w 734366"/>
                  <a:gd name="connsiteY79" fmla="*/ 256651 h 689097"/>
                  <a:gd name="connsiteX80" fmla="*/ 62695 w 734366"/>
                  <a:gd name="connsiteY80" fmla="*/ 219834 h 689097"/>
                  <a:gd name="connsiteX81" fmla="*/ 94977 w 734366"/>
                  <a:gd name="connsiteY81" fmla="*/ 189954 h 689097"/>
                  <a:gd name="connsiteX82" fmla="*/ 117387 w 734366"/>
                  <a:gd name="connsiteY82" fmla="*/ 159006 h 689097"/>
                  <a:gd name="connsiteX83" fmla="*/ 114186 w 734366"/>
                  <a:gd name="connsiteY83" fmla="*/ 129659 h 689097"/>
                  <a:gd name="connsiteX84" fmla="*/ 122990 w 734366"/>
                  <a:gd name="connsiteY84" fmla="*/ 123256 h 689097"/>
                  <a:gd name="connsiteX85" fmla="*/ 204894 w 734366"/>
                  <a:gd name="connsiteY85" fmla="*/ 115520 h 689097"/>
                  <a:gd name="connsiteX86" fmla="*/ 233974 w 734366"/>
                  <a:gd name="connsiteY86" fmla="*/ 92576 h 689097"/>
                  <a:gd name="connsiteX87" fmla="*/ 301739 w 734366"/>
                  <a:gd name="connsiteY87" fmla="*/ 86973 h 689097"/>
                  <a:gd name="connsiteX88" fmla="*/ 332419 w 734366"/>
                  <a:gd name="connsiteY88" fmla="*/ 69899 h 689097"/>
                  <a:gd name="connsiteX89" fmla="*/ 341757 w 734366"/>
                  <a:gd name="connsiteY89" fmla="*/ 68298 h 689097"/>
                  <a:gd name="connsiteX90" fmla="*/ 424995 w 734366"/>
                  <a:gd name="connsiteY90" fmla="*/ 58694 h 689097"/>
                  <a:gd name="connsiteX91" fmla="*/ 501563 w 734366"/>
                  <a:gd name="connsiteY91" fmla="*/ 35483 h 689097"/>
                  <a:gd name="connsiteX92" fmla="*/ 578399 w 734366"/>
                  <a:gd name="connsiteY92" fmla="*/ 66431 h 689097"/>
                  <a:gd name="connsiteX93" fmla="*/ 678978 w 734366"/>
                  <a:gd name="connsiteY93" fmla="*/ 54958 h 689097"/>
                  <a:gd name="connsiteX94" fmla="*/ 682713 w 734366"/>
                  <a:gd name="connsiteY94" fmla="*/ 14407 h 689097"/>
                  <a:gd name="connsiteX95" fmla="*/ 712060 w 734366"/>
                  <a:gd name="connsiteY95" fmla="*/ 0 h 689097"/>
                  <a:gd name="connsiteX96" fmla="*/ 721664 w 734366"/>
                  <a:gd name="connsiteY96" fmla="*/ 22677 h 689097"/>
                  <a:gd name="connsiteX97" fmla="*/ 725666 w 734366"/>
                  <a:gd name="connsiteY97" fmla="*/ 62695 h 689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734366" h="689097">
                    <a:moveTo>
                      <a:pt x="725666" y="62695"/>
                    </a:moveTo>
                    <a:cubicBezTo>
                      <a:pt x="708592" y="71233"/>
                      <a:pt x="697920" y="72566"/>
                      <a:pt x="700054" y="85106"/>
                    </a:cubicBezTo>
                    <a:cubicBezTo>
                      <a:pt x="701388" y="94710"/>
                      <a:pt x="680846" y="125658"/>
                      <a:pt x="672041" y="149402"/>
                    </a:cubicBezTo>
                    <a:cubicBezTo>
                      <a:pt x="668840" y="148068"/>
                      <a:pt x="665638" y="147001"/>
                      <a:pt x="662437" y="145933"/>
                    </a:cubicBezTo>
                    <a:cubicBezTo>
                      <a:pt x="644829" y="139797"/>
                      <a:pt x="626954" y="137663"/>
                      <a:pt x="609079" y="133394"/>
                    </a:cubicBezTo>
                    <a:cubicBezTo>
                      <a:pt x="590671" y="129126"/>
                      <a:pt x="578132" y="110184"/>
                      <a:pt x="558656" y="110184"/>
                    </a:cubicBezTo>
                    <a:cubicBezTo>
                      <a:pt x="547718" y="110184"/>
                      <a:pt x="535446" y="105648"/>
                      <a:pt x="524774" y="107249"/>
                    </a:cubicBezTo>
                    <a:cubicBezTo>
                      <a:pt x="509834" y="109383"/>
                      <a:pt x="494894" y="115786"/>
                      <a:pt x="479420" y="117120"/>
                    </a:cubicBezTo>
                    <a:cubicBezTo>
                      <a:pt x="465547" y="118454"/>
                      <a:pt x="451140" y="122456"/>
                      <a:pt x="438868" y="129926"/>
                    </a:cubicBezTo>
                    <a:cubicBezTo>
                      <a:pt x="427396" y="136863"/>
                      <a:pt x="415391" y="154738"/>
                      <a:pt x="422594" y="168344"/>
                    </a:cubicBezTo>
                    <a:cubicBezTo>
                      <a:pt x="430597" y="183551"/>
                      <a:pt x="453008" y="181950"/>
                      <a:pt x="452207" y="202760"/>
                    </a:cubicBezTo>
                    <a:cubicBezTo>
                      <a:pt x="437534" y="206228"/>
                      <a:pt x="431131" y="188887"/>
                      <a:pt x="418325" y="189687"/>
                    </a:cubicBezTo>
                    <a:cubicBezTo>
                      <a:pt x="402051" y="190754"/>
                      <a:pt x="413256" y="215832"/>
                      <a:pt x="416991" y="223035"/>
                    </a:cubicBezTo>
                    <a:cubicBezTo>
                      <a:pt x="421794" y="232907"/>
                      <a:pt x="418325" y="257718"/>
                      <a:pt x="406320" y="241444"/>
                    </a:cubicBezTo>
                    <a:cubicBezTo>
                      <a:pt x="397516" y="229438"/>
                      <a:pt x="400183" y="216632"/>
                      <a:pt x="380708" y="220634"/>
                    </a:cubicBezTo>
                    <a:cubicBezTo>
                      <a:pt x="376706" y="228905"/>
                      <a:pt x="378574" y="235041"/>
                      <a:pt x="382042" y="242778"/>
                    </a:cubicBezTo>
                    <a:cubicBezTo>
                      <a:pt x="372438" y="233707"/>
                      <a:pt x="364434" y="223035"/>
                      <a:pt x="354829" y="213698"/>
                    </a:cubicBezTo>
                    <a:cubicBezTo>
                      <a:pt x="345759" y="205161"/>
                      <a:pt x="334820" y="202493"/>
                      <a:pt x="324682" y="196090"/>
                    </a:cubicBezTo>
                    <a:cubicBezTo>
                      <a:pt x="315078" y="189420"/>
                      <a:pt x="313744" y="177415"/>
                      <a:pt x="305473" y="170478"/>
                    </a:cubicBezTo>
                    <a:cubicBezTo>
                      <a:pt x="294802" y="161674"/>
                      <a:pt x="281996" y="172879"/>
                      <a:pt x="277194" y="183017"/>
                    </a:cubicBezTo>
                    <a:cubicBezTo>
                      <a:pt x="269991" y="197957"/>
                      <a:pt x="278794" y="208362"/>
                      <a:pt x="289466" y="218233"/>
                    </a:cubicBezTo>
                    <a:cubicBezTo>
                      <a:pt x="301739" y="229438"/>
                      <a:pt x="310276" y="240643"/>
                      <a:pt x="316679" y="256117"/>
                    </a:cubicBezTo>
                    <a:cubicBezTo>
                      <a:pt x="324149" y="274526"/>
                      <a:pt x="330018" y="287332"/>
                      <a:pt x="344158" y="301471"/>
                    </a:cubicBezTo>
                    <a:cubicBezTo>
                      <a:pt x="349227" y="306807"/>
                      <a:pt x="352428" y="309742"/>
                      <a:pt x="352428" y="317212"/>
                    </a:cubicBezTo>
                    <a:cubicBezTo>
                      <a:pt x="352428" y="322815"/>
                      <a:pt x="348693" y="326016"/>
                      <a:pt x="343891" y="328150"/>
                    </a:cubicBezTo>
                    <a:cubicBezTo>
                      <a:pt x="338022" y="330818"/>
                      <a:pt x="326816" y="333219"/>
                      <a:pt x="323615" y="339355"/>
                    </a:cubicBezTo>
                    <a:cubicBezTo>
                      <a:pt x="321481" y="342824"/>
                      <a:pt x="321481" y="348426"/>
                      <a:pt x="322281" y="352428"/>
                    </a:cubicBezTo>
                    <a:cubicBezTo>
                      <a:pt x="323082" y="356430"/>
                      <a:pt x="325750" y="358031"/>
                      <a:pt x="329218" y="360165"/>
                    </a:cubicBezTo>
                    <a:cubicBezTo>
                      <a:pt x="335621" y="363900"/>
                      <a:pt x="341490" y="366034"/>
                      <a:pt x="348427" y="368435"/>
                    </a:cubicBezTo>
                    <a:cubicBezTo>
                      <a:pt x="344425" y="379107"/>
                      <a:pt x="324682" y="367368"/>
                      <a:pt x="323882" y="380174"/>
                    </a:cubicBezTo>
                    <a:cubicBezTo>
                      <a:pt x="323348" y="388445"/>
                      <a:pt x="331886" y="398849"/>
                      <a:pt x="339089" y="402051"/>
                    </a:cubicBezTo>
                    <a:cubicBezTo>
                      <a:pt x="347359" y="405786"/>
                      <a:pt x="355630" y="406853"/>
                      <a:pt x="362833" y="412722"/>
                    </a:cubicBezTo>
                    <a:cubicBezTo>
                      <a:pt x="365501" y="414857"/>
                      <a:pt x="375906" y="430331"/>
                      <a:pt x="378840" y="423661"/>
                    </a:cubicBezTo>
                    <a:cubicBezTo>
                      <a:pt x="380708" y="419125"/>
                      <a:pt x="374038" y="412989"/>
                      <a:pt x="371370" y="410054"/>
                    </a:cubicBezTo>
                    <a:cubicBezTo>
                      <a:pt x="366568" y="404986"/>
                      <a:pt x="360432" y="399116"/>
                      <a:pt x="362833" y="391379"/>
                    </a:cubicBezTo>
                    <a:cubicBezTo>
                      <a:pt x="366035" y="380174"/>
                      <a:pt x="383109" y="388711"/>
                      <a:pt x="390579" y="390312"/>
                    </a:cubicBezTo>
                    <a:cubicBezTo>
                      <a:pt x="401784" y="392980"/>
                      <a:pt x="411655" y="398583"/>
                      <a:pt x="419392" y="407387"/>
                    </a:cubicBezTo>
                    <a:cubicBezTo>
                      <a:pt x="433799" y="422860"/>
                      <a:pt x="449806" y="433799"/>
                      <a:pt x="466347" y="446605"/>
                    </a:cubicBezTo>
                    <a:cubicBezTo>
                      <a:pt x="480487" y="457810"/>
                      <a:pt x="491959" y="471416"/>
                      <a:pt x="506899" y="481821"/>
                    </a:cubicBezTo>
                    <a:cubicBezTo>
                      <a:pt x="510901" y="484755"/>
                      <a:pt x="515170" y="487423"/>
                      <a:pt x="519438" y="490358"/>
                    </a:cubicBezTo>
                    <a:cubicBezTo>
                      <a:pt x="526375" y="494893"/>
                      <a:pt x="538380" y="503431"/>
                      <a:pt x="530643" y="512501"/>
                    </a:cubicBezTo>
                    <a:cubicBezTo>
                      <a:pt x="522906" y="521839"/>
                      <a:pt x="508233" y="518638"/>
                      <a:pt x="499429" y="513302"/>
                    </a:cubicBezTo>
                    <a:cubicBezTo>
                      <a:pt x="479687" y="501830"/>
                      <a:pt x="471416" y="479687"/>
                      <a:pt x="455142" y="464746"/>
                    </a:cubicBezTo>
                    <a:cubicBezTo>
                      <a:pt x="450340" y="460211"/>
                      <a:pt x="447405" y="454608"/>
                      <a:pt x="443403" y="449539"/>
                    </a:cubicBezTo>
                    <a:cubicBezTo>
                      <a:pt x="439668" y="445004"/>
                      <a:pt x="434066" y="443937"/>
                      <a:pt x="428730" y="442069"/>
                    </a:cubicBezTo>
                    <a:cubicBezTo>
                      <a:pt x="424995" y="440735"/>
                      <a:pt x="418325" y="437267"/>
                      <a:pt x="414857" y="441536"/>
                    </a:cubicBezTo>
                    <a:cubicBezTo>
                      <a:pt x="413790" y="443136"/>
                      <a:pt x="414057" y="444204"/>
                      <a:pt x="413790" y="446071"/>
                    </a:cubicBezTo>
                    <a:cubicBezTo>
                      <a:pt x="413256" y="456476"/>
                      <a:pt x="414323" y="466080"/>
                      <a:pt x="418592" y="475952"/>
                    </a:cubicBezTo>
                    <a:cubicBezTo>
                      <a:pt x="420460" y="480220"/>
                      <a:pt x="423661" y="483688"/>
                      <a:pt x="425528" y="487957"/>
                    </a:cubicBezTo>
                    <a:cubicBezTo>
                      <a:pt x="427663" y="492759"/>
                      <a:pt x="428730" y="498095"/>
                      <a:pt x="431398" y="502897"/>
                    </a:cubicBezTo>
                    <a:cubicBezTo>
                      <a:pt x="434066" y="507699"/>
                      <a:pt x="440469" y="520505"/>
                      <a:pt x="430064" y="520505"/>
                    </a:cubicBezTo>
                    <a:cubicBezTo>
                      <a:pt x="414057" y="520772"/>
                      <a:pt x="394581" y="496227"/>
                      <a:pt x="384977" y="485556"/>
                    </a:cubicBezTo>
                    <a:cubicBezTo>
                      <a:pt x="372971" y="471950"/>
                      <a:pt x="360699" y="456743"/>
                      <a:pt x="341757" y="452474"/>
                    </a:cubicBezTo>
                    <a:cubicBezTo>
                      <a:pt x="326816" y="449273"/>
                      <a:pt x="312143" y="453274"/>
                      <a:pt x="297470" y="448472"/>
                    </a:cubicBezTo>
                    <a:cubicBezTo>
                      <a:pt x="281996" y="443403"/>
                      <a:pt x="265989" y="433532"/>
                      <a:pt x="249181" y="440468"/>
                    </a:cubicBezTo>
                    <a:cubicBezTo>
                      <a:pt x="229706" y="448205"/>
                      <a:pt x="236375" y="465280"/>
                      <a:pt x="248914" y="476485"/>
                    </a:cubicBezTo>
                    <a:cubicBezTo>
                      <a:pt x="268123" y="493560"/>
                      <a:pt x="292401" y="506899"/>
                      <a:pt x="315345" y="518104"/>
                    </a:cubicBezTo>
                    <a:cubicBezTo>
                      <a:pt x="332953" y="526641"/>
                      <a:pt x="350561" y="533311"/>
                      <a:pt x="363100" y="549318"/>
                    </a:cubicBezTo>
                    <a:cubicBezTo>
                      <a:pt x="370570" y="558656"/>
                      <a:pt x="384710" y="585602"/>
                      <a:pt x="361499" y="581066"/>
                    </a:cubicBezTo>
                    <a:cubicBezTo>
                      <a:pt x="350027" y="578932"/>
                      <a:pt x="323082" y="559190"/>
                      <a:pt x="313210" y="571195"/>
                    </a:cubicBezTo>
                    <a:cubicBezTo>
                      <a:pt x="304673" y="581600"/>
                      <a:pt x="316145" y="605878"/>
                      <a:pt x="320414" y="616282"/>
                    </a:cubicBezTo>
                    <a:cubicBezTo>
                      <a:pt x="326816" y="631489"/>
                      <a:pt x="333219" y="646430"/>
                      <a:pt x="336688" y="662704"/>
                    </a:cubicBezTo>
                    <a:cubicBezTo>
                      <a:pt x="338289" y="671241"/>
                      <a:pt x="339356" y="680045"/>
                      <a:pt x="340423" y="688849"/>
                    </a:cubicBezTo>
                    <a:cubicBezTo>
                      <a:pt x="328150" y="690983"/>
                      <a:pt x="321481" y="678978"/>
                      <a:pt x="317212" y="669107"/>
                    </a:cubicBezTo>
                    <a:cubicBezTo>
                      <a:pt x="311343" y="656034"/>
                      <a:pt x="307875" y="646696"/>
                      <a:pt x="291600" y="649631"/>
                    </a:cubicBezTo>
                    <a:cubicBezTo>
                      <a:pt x="288399" y="662970"/>
                      <a:pt x="275060" y="693118"/>
                      <a:pt x="259586" y="671241"/>
                    </a:cubicBezTo>
                    <a:cubicBezTo>
                      <a:pt x="249448" y="656834"/>
                      <a:pt x="253983" y="617616"/>
                      <a:pt x="225970" y="624553"/>
                    </a:cubicBezTo>
                    <a:cubicBezTo>
                      <a:pt x="210230" y="628288"/>
                      <a:pt x="189954" y="650965"/>
                      <a:pt x="175014" y="629889"/>
                    </a:cubicBezTo>
                    <a:cubicBezTo>
                      <a:pt x="163275" y="613081"/>
                      <a:pt x="174747" y="585868"/>
                      <a:pt x="173146" y="566926"/>
                    </a:cubicBezTo>
                    <a:cubicBezTo>
                      <a:pt x="170745" y="541582"/>
                      <a:pt x="144333" y="535979"/>
                      <a:pt x="133394" y="517037"/>
                    </a:cubicBezTo>
                    <a:cubicBezTo>
                      <a:pt x="129126" y="509567"/>
                      <a:pt x="126992" y="497028"/>
                      <a:pt x="130460" y="488757"/>
                    </a:cubicBezTo>
                    <a:cubicBezTo>
                      <a:pt x="134728" y="479420"/>
                      <a:pt x="145667" y="478886"/>
                      <a:pt x="153137" y="473550"/>
                    </a:cubicBezTo>
                    <a:cubicBezTo>
                      <a:pt x="176614" y="457276"/>
                      <a:pt x="151803" y="442069"/>
                      <a:pt x="137930" y="432732"/>
                    </a:cubicBezTo>
                    <a:cubicBezTo>
                      <a:pt x="114186" y="416724"/>
                      <a:pt x="129926" y="395915"/>
                      <a:pt x="122990" y="373504"/>
                    </a:cubicBezTo>
                    <a:cubicBezTo>
                      <a:pt x="118988" y="360165"/>
                      <a:pt x="110184" y="368169"/>
                      <a:pt x="101113" y="371904"/>
                    </a:cubicBezTo>
                    <a:cubicBezTo>
                      <a:pt x="88307" y="377240"/>
                      <a:pt x="80837" y="371904"/>
                      <a:pt x="74434" y="360432"/>
                    </a:cubicBezTo>
                    <a:cubicBezTo>
                      <a:pt x="66964" y="347626"/>
                      <a:pt x="61361" y="336154"/>
                      <a:pt x="49623" y="326816"/>
                    </a:cubicBezTo>
                    <a:cubicBezTo>
                      <a:pt x="35750" y="315611"/>
                      <a:pt x="17608" y="310809"/>
                      <a:pt x="3468" y="299604"/>
                    </a:cubicBezTo>
                    <a:cubicBezTo>
                      <a:pt x="2401" y="299337"/>
                      <a:pt x="1334" y="299070"/>
                      <a:pt x="0" y="298804"/>
                    </a:cubicBezTo>
                    <a:cubicBezTo>
                      <a:pt x="18409" y="287065"/>
                      <a:pt x="42153" y="269457"/>
                      <a:pt x="42153" y="256651"/>
                    </a:cubicBezTo>
                    <a:cubicBezTo>
                      <a:pt x="41619" y="236108"/>
                      <a:pt x="56026" y="224369"/>
                      <a:pt x="62695" y="219834"/>
                    </a:cubicBezTo>
                    <a:cubicBezTo>
                      <a:pt x="69365" y="215566"/>
                      <a:pt x="93109" y="204094"/>
                      <a:pt x="94977" y="189954"/>
                    </a:cubicBezTo>
                    <a:cubicBezTo>
                      <a:pt x="96845" y="175547"/>
                      <a:pt x="122189" y="173680"/>
                      <a:pt x="117387" y="159006"/>
                    </a:cubicBezTo>
                    <a:cubicBezTo>
                      <a:pt x="114186" y="148868"/>
                      <a:pt x="110984" y="136863"/>
                      <a:pt x="114186" y="129659"/>
                    </a:cubicBezTo>
                    <a:cubicBezTo>
                      <a:pt x="115520" y="126191"/>
                      <a:pt x="118454" y="124057"/>
                      <a:pt x="122990" y="123256"/>
                    </a:cubicBezTo>
                    <a:cubicBezTo>
                      <a:pt x="138197" y="121389"/>
                      <a:pt x="201159" y="123256"/>
                      <a:pt x="204894" y="115520"/>
                    </a:cubicBezTo>
                    <a:cubicBezTo>
                      <a:pt x="208629" y="107783"/>
                      <a:pt x="207295" y="94977"/>
                      <a:pt x="233974" y="92576"/>
                    </a:cubicBezTo>
                    <a:cubicBezTo>
                      <a:pt x="260653" y="90175"/>
                      <a:pt x="290533" y="98178"/>
                      <a:pt x="301739" y="86973"/>
                    </a:cubicBezTo>
                    <a:cubicBezTo>
                      <a:pt x="311610" y="76568"/>
                      <a:pt x="308408" y="74167"/>
                      <a:pt x="332419" y="69899"/>
                    </a:cubicBezTo>
                    <a:cubicBezTo>
                      <a:pt x="335087" y="69365"/>
                      <a:pt x="338289" y="69098"/>
                      <a:pt x="341757" y="68298"/>
                    </a:cubicBezTo>
                    <a:cubicBezTo>
                      <a:pt x="375906" y="62962"/>
                      <a:pt x="412723" y="70966"/>
                      <a:pt x="424995" y="58694"/>
                    </a:cubicBezTo>
                    <a:cubicBezTo>
                      <a:pt x="437267" y="46421"/>
                      <a:pt x="474618" y="22677"/>
                      <a:pt x="501563" y="35483"/>
                    </a:cubicBezTo>
                    <a:cubicBezTo>
                      <a:pt x="528776" y="48289"/>
                      <a:pt x="543449" y="64563"/>
                      <a:pt x="578399" y="66431"/>
                    </a:cubicBezTo>
                    <a:cubicBezTo>
                      <a:pt x="613081" y="68298"/>
                      <a:pt x="676844" y="74434"/>
                      <a:pt x="678978" y="54958"/>
                    </a:cubicBezTo>
                    <a:cubicBezTo>
                      <a:pt x="680846" y="35483"/>
                      <a:pt x="662704" y="23478"/>
                      <a:pt x="682713" y="14407"/>
                    </a:cubicBezTo>
                    <a:cubicBezTo>
                      <a:pt x="688583" y="11739"/>
                      <a:pt x="699254" y="6403"/>
                      <a:pt x="712060" y="0"/>
                    </a:cubicBezTo>
                    <a:cubicBezTo>
                      <a:pt x="712060" y="0"/>
                      <a:pt x="711260" y="14940"/>
                      <a:pt x="721664" y="22677"/>
                    </a:cubicBezTo>
                    <a:cubicBezTo>
                      <a:pt x="731002" y="30147"/>
                      <a:pt x="742741" y="53891"/>
                      <a:pt x="725666" y="6269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4E11BAFD-EC1D-F0AD-3A99-E68552A3D9E4}"/>
                  </a:ext>
                </a:extLst>
              </p:cNvPr>
              <p:cNvSpPr/>
              <p:nvPr/>
            </p:nvSpPr>
            <p:spPr>
              <a:xfrm>
                <a:off x="6243177" y="5660320"/>
                <a:ext cx="71402" cy="66443"/>
              </a:xfrm>
              <a:custGeom>
                <a:avLst/>
                <a:gdLst>
                  <a:gd name="connsiteX0" fmla="*/ 26513 w 71402"/>
                  <a:gd name="connsiteY0" fmla="*/ 58971 h 66443"/>
                  <a:gd name="connsiteX1" fmla="*/ 12641 w 71402"/>
                  <a:gd name="connsiteY1" fmla="*/ 66442 h 66443"/>
                  <a:gd name="connsiteX2" fmla="*/ 4103 w 71402"/>
                  <a:gd name="connsiteY2" fmla="*/ 32826 h 66443"/>
                  <a:gd name="connsiteX3" fmla="*/ 21978 w 71402"/>
                  <a:gd name="connsiteY3" fmla="*/ 25623 h 66443"/>
                  <a:gd name="connsiteX4" fmla="*/ 32916 w 71402"/>
                  <a:gd name="connsiteY4" fmla="*/ 11750 h 66443"/>
                  <a:gd name="connsiteX5" fmla="*/ 53993 w 71402"/>
                  <a:gd name="connsiteY5" fmla="*/ 11 h 66443"/>
                  <a:gd name="connsiteX6" fmla="*/ 68399 w 71402"/>
                  <a:gd name="connsiteY6" fmla="*/ 9349 h 66443"/>
                  <a:gd name="connsiteX7" fmla="*/ 71067 w 71402"/>
                  <a:gd name="connsiteY7" fmla="*/ 33894 h 66443"/>
                  <a:gd name="connsiteX8" fmla="*/ 68666 w 71402"/>
                  <a:gd name="connsiteY8" fmla="*/ 43231 h 66443"/>
                  <a:gd name="connsiteX9" fmla="*/ 66265 w 71402"/>
                  <a:gd name="connsiteY9" fmla="*/ 53903 h 66443"/>
                  <a:gd name="connsiteX10" fmla="*/ 65465 w 71402"/>
                  <a:gd name="connsiteY10" fmla="*/ 58705 h 66443"/>
                  <a:gd name="connsiteX11" fmla="*/ 64397 w 71402"/>
                  <a:gd name="connsiteY11" fmla="*/ 58971 h 66443"/>
                  <a:gd name="connsiteX12" fmla="*/ 59862 w 71402"/>
                  <a:gd name="connsiteY12" fmla="*/ 61906 h 66443"/>
                  <a:gd name="connsiteX13" fmla="*/ 43321 w 71402"/>
                  <a:gd name="connsiteY13" fmla="*/ 59772 h 66443"/>
                  <a:gd name="connsiteX14" fmla="*/ 26513 w 71402"/>
                  <a:gd name="connsiteY14" fmla="*/ 58971 h 6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402" h="66443">
                    <a:moveTo>
                      <a:pt x="26513" y="58971"/>
                    </a:moveTo>
                    <a:cubicBezTo>
                      <a:pt x="21978" y="62173"/>
                      <a:pt x="18510" y="66175"/>
                      <a:pt x="12641" y="66442"/>
                    </a:cubicBezTo>
                    <a:cubicBezTo>
                      <a:pt x="-2833" y="66708"/>
                      <a:pt x="-2033" y="41897"/>
                      <a:pt x="4103" y="32826"/>
                    </a:cubicBezTo>
                    <a:cubicBezTo>
                      <a:pt x="8372" y="26423"/>
                      <a:pt x="15308" y="27224"/>
                      <a:pt x="21978" y="25623"/>
                    </a:cubicBezTo>
                    <a:cubicBezTo>
                      <a:pt x="28648" y="24022"/>
                      <a:pt x="29982" y="17086"/>
                      <a:pt x="32916" y="11750"/>
                    </a:cubicBezTo>
                    <a:cubicBezTo>
                      <a:pt x="37452" y="4280"/>
                      <a:pt x="45189" y="-256"/>
                      <a:pt x="53993" y="11"/>
                    </a:cubicBezTo>
                    <a:cubicBezTo>
                      <a:pt x="60129" y="278"/>
                      <a:pt x="65998" y="3213"/>
                      <a:pt x="68399" y="9349"/>
                    </a:cubicBezTo>
                    <a:cubicBezTo>
                      <a:pt x="71334" y="17086"/>
                      <a:pt x="71868" y="25623"/>
                      <a:pt x="71067" y="33894"/>
                    </a:cubicBezTo>
                    <a:cubicBezTo>
                      <a:pt x="70800" y="37362"/>
                      <a:pt x="70267" y="40029"/>
                      <a:pt x="68666" y="43231"/>
                    </a:cubicBezTo>
                    <a:cubicBezTo>
                      <a:pt x="67065" y="46699"/>
                      <a:pt x="66798" y="50168"/>
                      <a:pt x="66265" y="53903"/>
                    </a:cubicBezTo>
                    <a:cubicBezTo>
                      <a:pt x="65998" y="55503"/>
                      <a:pt x="65731" y="57104"/>
                      <a:pt x="65465" y="58705"/>
                    </a:cubicBezTo>
                    <a:cubicBezTo>
                      <a:pt x="64931" y="59238"/>
                      <a:pt x="65198" y="58438"/>
                      <a:pt x="64397" y="58971"/>
                    </a:cubicBezTo>
                    <a:cubicBezTo>
                      <a:pt x="63330" y="60039"/>
                      <a:pt x="61196" y="61373"/>
                      <a:pt x="59862" y="61906"/>
                    </a:cubicBezTo>
                    <a:cubicBezTo>
                      <a:pt x="54260" y="63507"/>
                      <a:pt x="48924" y="60839"/>
                      <a:pt x="43321" y="59772"/>
                    </a:cubicBezTo>
                    <a:cubicBezTo>
                      <a:pt x="37452" y="58971"/>
                      <a:pt x="32383" y="54970"/>
                      <a:pt x="26513" y="5897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955473B-31CB-BA18-B86A-F93D13DC30EF}"/>
                  </a:ext>
                </a:extLst>
              </p:cNvPr>
              <p:cNvSpPr/>
              <p:nvPr/>
            </p:nvSpPr>
            <p:spPr>
              <a:xfrm>
                <a:off x="6286432" y="5746424"/>
                <a:ext cx="28374" cy="33439"/>
              </a:xfrm>
              <a:custGeom>
                <a:avLst/>
                <a:gdLst>
                  <a:gd name="connsiteX0" fmla="*/ 1667 w 28374"/>
                  <a:gd name="connsiteY0" fmla="*/ 22757 h 33439"/>
                  <a:gd name="connsiteX1" fmla="*/ 334 w 28374"/>
                  <a:gd name="connsiteY1" fmla="*/ 15287 h 33439"/>
                  <a:gd name="connsiteX2" fmla="*/ 867 w 28374"/>
                  <a:gd name="connsiteY2" fmla="*/ 2214 h 33439"/>
                  <a:gd name="connsiteX3" fmla="*/ 10205 w 28374"/>
                  <a:gd name="connsiteY3" fmla="*/ 2481 h 33439"/>
                  <a:gd name="connsiteX4" fmla="*/ 18742 w 28374"/>
                  <a:gd name="connsiteY4" fmla="*/ 8351 h 33439"/>
                  <a:gd name="connsiteX5" fmla="*/ 26212 w 28374"/>
                  <a:gd name="connsiteY5" fmla="*/ 13686 h 33439"/>
                  <a:gd name="connsiteX6" fmla="*/ 28346 w 28374"/>
                  <a:gd name="connsiteY6" fmla="*/ 23024 h 33439"/>
                  <a:gd name="connsiteX7" fmla="*/ 23544 w 28374"/>
                  <a:gd name="connsiteY7" fmla="*/ 29694 h 33439"/>
                  <a:gd name="connsiteX8" fmla="*/ 6737 w 28374"/>
                  <a:gd name="connsiteY8" fmla="*/ 31294 h 33439"/>
                  <a:gd name="connsiteX9" fmla="*/ 1667 w 28374"/>
                  <a:gd name="connsiteY9" fmla="*/ 22757 h 3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374" h="33439">
                    <a:moveTo>
                      <a:pt x="1667" y="22757"/>
                    </a:moveTo>
                    <a:cubicBezTo>
                      <a:pt x="867" y="20356"/>
                      <a:pt x="600" y="17688"/>
                      <a:pt x="334" y="15287"/>
                    </a:cubicBezTo>
                    <a:cubicBezTo>
                      <a:pt x="67" y="11285"/>
                      <a:pt x="-467" y="5949"/>
                      <a:pt x="867" y="2214"/>
                    </a:cubicBezTo>
                    <a:cubicBezTo>
                      <a:pt x="2735" y="-2054"/>
                      <a:pt x="7537" y="880"/>
                      <a:pt x="10205" y="2481"/>
                    </a:cubicBezTo>
                    <a:cubicBezTo>
                      <a:pt x="13139" y="4349"/>
                      <a:pt x="15807" y="6216"/>
                      <a:pt x="18742" y="8351"/>
                    </a:cubicBezTo>
                    <a:cubicBezTo>
                      <a:pt x="20876" y="9951"/>
                      <a:pt x="24611" y="11552"/>
                      <a:pt x="26212" y="13686"/>
                    </a:cubicBezTo>
                    <a:cubicBezTo>
                      <a:pt x="28346" y="16354"/>
                      <a:pt x="28346" y="19823"/>
                      <a:pt x="28346" y="23024"/>
                    </a:cubicBezTo>
                    <a:cubicBezTo>
                      <a:pt x="28613" y="27293"/>
                      <a:pt x="27012" y="27559"/>
                      <a:pt x="23544" y="29694"/>
                    </a:cubicBezTo>
                    <a:cubicBezTo>
                      <a:pt x="18475" y="32628"/>
                      <a:pt x="11805" y="35563"/>
                      <a:pt x="6737" y="31294"/>
                    </a:cubicBezTo>
                    <a:cubicBezTo>
                      <a:pt x="4069" y="28893"/>
                      <a:pt x="2468" y="25959"/>
                      <a:pt x="1667" y="227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B81BF7B2-1351-91AC-794E-D32957A3CAF7}"/>
                  </a:ext>
                </a:extLst>
              </p:cNvPr>
              <p:cNvSpPr/>
              <p:nvPr/>
            </p:nvSpPr>
            <p:spPr>
              <a:xfrm>
                <a:off x="6595371" y="6026120"/>
                <a:ext cx="308965" cy="99965"/>
              </a:xfrm>
              <a:custGeom>
                <a:avLst/>
                <a:gdLst>
                  <a:gd name="connsiteX0" fmla="*/ 95046 w 308965"/>
                  <a:gd name="connsiteY0" fmla="*/ 62140 h 99965"/>
                  <a:gd name="connsiteX1" fmla="*/ 61164 w 308965"/>
                  <a:gd name="connsiteY1" fmla="*/ 59739 h 99965"/>
                  <a:gd name="connsiteX2" fmla="*/ 32350 w 308965"/>
                  <a:gd name="connsiteY2" fmla="*/ 55470 h 99965"/>
                  <a:gd name="connsiteX3" fmla="*/ 5405 w 308965"/>
                  <a:gd name="connsiteY3" fmla="*/ 48267 h 99965"/>
                  <a:gd name="connsiteX4" fmla="*/ 3004 w 308965"/>
                  <a:gd name="connsiteY4" fmla="*/ 25857 h 99965"/>
                  <a:gd name="connsiteX5" fmla="*/ 29683 w 308965"/>
                  <a:gd name="connsiteY5" fmla="*/ 245 h 99965"/>
                  <a:gd name="connsiteX6" fmla="*/ 68901 w 308965"/>
                  <a:gd name="connsiteY6" fmla="*/ 18920 h 99965"/>
                  <a:gd name="connsiteX7" fmla="*/ 108919 w 308965"/>
                  <a:gd name="connsiteY7" fmla="*/ 38662 h 99965"/>
                  <a:gd name="connsiteX8" fmla="*/ 148137 w 308965"/>
                  <a:gd name="connsiteY8" fmla="*/ 34928 h 99965"/>
                  <a:gd name="connsiteX9" fmla="*/ 189756 w 308965"/>
                  <a:gd name="connsiteY9" fmla="*/ 37596 h 99965"/>
                  <a:gd name="connsiteX10" fmla="*/ 230575 w 308965"/>
                  <a:gd name="connsiteY10" fmla="*/ 46133 h 99965"/>
                  <a:gd name="connsiteX11" fmla="*/ 256186 w 308965"/>
                  <a:gd name="connsiteY11" fmla="*/ 60806 h 99965"/>
                  <a:gd name="connsiteX12" fmla="*/ 300207 w 308965"/>
                  <a:gd name="connsiteY12" fmla="*/ 49601 h 99965"/>
                  <a:gd name="connsiteX13" fmla="*/ 307944 w 308965"/>
                  <a:gd name="connsiteY13" fmla="*/ 66675 h 99965"/>
                  <a:gd name="connsiteX14" fmla="*/ 289002 w 308965"/>
                  <a:gd name="connsiteY14" fmla="*/ 92020 h 99965"/>
                  <a:gd name="connsiteX15" fmla="*/ 260722 w 308965"/>
                  <a:gd name="connsiteY15" fmla="*/ 90420 h 99965"/>
                  <a:gd name="connsiteX16" fmla="*/ 224706 w 308965"/>
                  <a:gd name="connsiteY16" fmla="*/ 82416 h 99965"/>
                  <a:gd name="connsiteX17" fmla="*/ 160676 w 308965"/>
                  <a:gd name="connsiteY17" fmla="*/ 99490 h 99965"/>
                  <a:gd name="connsiteX18" fmla="*/ 137465 w 308965"/>
                  <a:gd name="connsiteY18" fmla="*/ 89086 h 99965"/>
                  <a:gd name="connsiteX19" fmla="*/ 112120 w 308965"/>
                  <a:gd name="connsiteY19" fmla="*/ 70144 h 99965"/>
                  <a:gd name="connsiteX20" fmla="*/ 95046 w 308965"/>
                  <a:gd name="connsiteY20" fmla="*/ 62140 h 99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8965" h="99965">
                    <a:moveTo>
                      <a:pt x="95046" y="62140"/>
                    </a:moveTo>
                    <a:cubicBezTo>
                      <a:pt x="83574" y="57871"/>
                      <a:pt x="72903" y="59205"/>
                      <a:pt x="61164" y="59739"/>
                    </a:cubicBezTo>
                    <a:cubicBezTo>
                      <a:pt x="51293" y="60273"/>
                      <a:pt x="41955" y="57871"/>
                      <a:pt x="32350" y="55470"/>
                    </a:cubicBezTo>
                    <a:cubicBezTo>
                      <a:pt x="23813" y="53336"/>
                      <a:pt x="13142" y="52802"/>
                      <a:pt x="5405" y="48267"/>
                    </a:cubicBezTo>
                    <a:cubicBezTo>
                      <a:pt x="-2866" y="43465"/>
                      <a:pt x="69" y="33060"/>
                      <a:pt x="3004" y="25857"/>
                    </a:cubicBezTo>
                    <a:cubicBezTo>
                      <a:pt x="7539" y="14651"/>
                      <a:pt x="16610" y="2113"/>
                      <a:pt x="29683" y="245"/>
                    </a:cubicBezTo>
                    <a:cubicBezTo>
                      <a:pt x="44623" y="-1889"/>
                      <a:pt x="57962" y="10383"/>
                      <a:pt x="68901" y="18920"/>
                    </a:cubicBezTo>
                    <a:cubicBezTo>
                      <a:pt x="80906" y="28258"/>
                      <a:pt x="93445" y="37329"/>
                      <a:pt x="108919" y="38662"/>
                    </a:cubicBezTo>
                    <a:cubicBezTo>
                      <a:pt x="121992" y="39730"/>
                      <a:pt x="135064" y="35995"/>
                      <a:pt x="148137" y="34928"/>
                    </a:cubicBezTo>
                    <a:cubicBezTo>
                      <a:pt x="162010" y="33860"/>
                      <a:pt x="175883" y="35461"/>
                      <a:pt x="189756" y="37596"/>
                    </a:cubicBezTo>
                    <a:cubicBezTo>
                      <a:pt x="203362" y="39730"/>
                      <a:pt x="217502" y="41597"/>
                      <a:pt x="230575" y="46133"/>
                    </a:cubicBezTo>
                    <a:cubicBezTo>
                      <a:pt x="240446" y="49334"/>
                      <a:pt x="247916" y="54937"/>
                      <a:pt x="256186" y="60806"/>
                    </a:cubicBezTo>
                    <a:cubicBezTo>
                      <a:pt x="271660" y="72278"/>
                      <a:pt x="284466" y="50401"/>
                      <a:pt x="300207" y="49601"/>
                    </a:cubicBezTo>
                    <a:cubicBezTo>
                      <a:pt x="310078" y="49067"/>
                      <a:pt x="309811" y="59739"/>
                      <a:pt x="307944" y="66675"/>
                    </a:cubicBezTo>
                    <a:cubicBezTo>
                      <a:pt x="305009" y="76547"/>
                      <a:pt x="298339" y="87218"/>
                      <a:pt x="289002" y="92020"/>
                    </a:cubicBezTo>
                    <a:cubicBezTo>
                      <a:pt x="279931" y="96556"/>
                      <a:pt x="269793" y="93354"/>
                      <a:pt x="260722" y="90420"/>
                    </a:cubicBezTo>
                    <a:cubicBezTo>
                      <a:pt x="248983" y="86684"/>
                      <a:pt x="237244" y="82950"/>
                      <a:pt x="224706" y="82416"/>
                    </a:cubicBezTo>
                    <a:cubicBezTo>
                      <a:pt x="202295" y="81349"/>
                      <a:pt x="181486" y="93087"/>
                      <a:pt x="160676" y="99490"/>
                    </a:cubicBezTo>
                    <a:cubicBezTo>
                      <a:pt x="152939" y="101892"/>
                      <a:pt x="142268" y="94688"/>
                      <a:pt x="137465" y="89086"/>
                    </a:cubicBezTo>
                    <a:cubicBezTo>
                      <a:pt x="131062" y="81349"/>
                      <a:pt x="120658" y="75213"/>
                      <a:pt x="112120" y="70144"/>
                    </a:cubicBezTo>
                    <a:cubicBezTo>
                      <a:pt x="106251" y="66942"/>
                      <a:pt x="100649" y="64274"/>
                      <a:pt x="95046" y="6214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182601F-08B3-E6A2-2444-32D396C37C78}"/>
                  </a:ext>
                </a:extLst>
              </p:cNvPr>
              <p:cNvSpPr/>
              <p:nvPr/>
            </p:nvSpPr>
            <p:spPr>
              <a:xfrm>
                <a:off x="6515121" y="5935232"/>
                <a:ext cx="27707" cy="36591"/>
              </a:xfrm>
              <a:custGeom>
                <a:avLst/>
                <a:gdLst>
                  <a:gd name="connsiteX0" fmla="*/ 4017 w 27707"/>
                  <a:gd name="connsiteY0" fmla="*/ 4427 h 36591"/>
                  <a:gd name="connsiteX1" fmla="*/ 18424 w 27707"/>
                  <a:gd name="connsiteY1" fmla="*/ 1759 h 36591"/>
                  <a:gd name="connsiteX2" fmla="*/ 26161 w 27707"/>
                  <a:gd name="connsiteY2" fmla="*/ 32440 h 36591"/>
                  <a:gd name="connsiteX3" fmla="*/ 6419 w 27707"/>
                  <a:gd name="connsiteY3" fmla="*/ 29238 h 36591"/>
                  <a:gd name="connsiteX4" fmla="*/ 16 w 27707"/>
                  <a:gd name="connsiteY4" fmla="*/ 20167 h 36591"/>
                  <a:gd name="connsiteX5" fmla="*/ 4017 w 27707"/>
                  <a:gd name="connsiteY5" fmla="*/ 4427 h 36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707" h="36591">
                    <a:moveTo>
                      <a:pt x="4017" y="4427"/>
                    </a:moveTo>
                    <a:cubicBezTo>
                      <a:pt x="7219" y="-109"/>
                      <a:pt x="13888" y="-1443"/>
                      <a:pt x="18424" y="1759"/>
                    </a:cubicBezTo>
                    <a:cubicBezTo>
                      <a:pt x="26694" y="7628"/>
                      <a:pt x="29896" y="23369"/>
                      <a:pt x="26161" y="32440"/>
                    </a:cubicBezTo>
                    <a:cubicBezTo>
                      <a:pt x="22426" y="41777"/>
                      <a:pt x="11221" y="32973"/>
                      <a:pt x="6419" y="29238"/>
                    </a:cubicBezTo>
                    <a:cubicBezTo>
                      <a:pt x="2950" y="26570"/>
                      <a:pt x="-251" y="24969"/>
                      <a:pt x="16" y="20167"/>
                    </a:cubicBezTo>
                    <a:cubicBezTo>
                      <a:pt x="549" y="15632"/>
                      <a:pt x="1083" y="8429"/>
                      <a:pt x="4017" y="442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8BF49837-3F08-B435-5522-BBF801703962}"/>
                  </a:ext>
                </a:extLst>
              </p:cNvPr>
              <p:cNvSpPr/>
              <p:nvPr/>
            </p:nvSpPr>
            <p:spPr>
              <a:xfrm>
                <a:off x="6675660" y="5885365"/>
                <a:ext cx="36300" cy="27748"/>
              </a:xfrm>
              <a:custGeom>
                <a:avLst/>
                <a:gdLst>
                  <a:gd name="connsiteX0" fmla="*/ 3285 w 36300"/>
                  <a:gd name="connsiteY0" fmla="*/ 12675 h 27748"/>
                  <a:gd name="connsiteX1" fmla="*/ 10488 w 36300"/>
                  <a:gd name="connsiteY1" fmla="*/ 8940 h 27748"/>
                  <a:gd name="connsiteX2" fmla="*/ 15824 w 36300"/>
                  <a:gd name="connsiteY2" fmla="*/ 2803 h 27748"/>
                  <a:gd name="connsiteX3" fmla="*/ 23561 w 36300"/>
                  <a:gd name="connsiteY3" fmla="*/ 1203 h 27748"/>
                  <a:gd name="connsiteX4" fmla="*/ 32098 w 36300"/>
                  <a:gd name="connsiteY4" fmla="*/ 402 h 27748"/>
                  <a:gd name="connsiteX5" fmla="*/ 34499 w 36300"/>
                  <a:gd name="connsiteY5" fmla="*/ 17744 h 27748"/>
                  <a:gd name="connsiteX6" fmla="*/ 23294 w 36300"/>
                  <a:gd name="connsiteY6" fmla="*/ 26548 h 27748"/>
                  <a:gd name="connsiteX7" fmla="*/ 11555 w 36300"/>
                  <a:gd name="connsiteY7" fmla="*/ 26548 h 27748"/>
                  <a:gd name="connsiteX8" fmla="*/ 884 w 36300"/>
                  <a:gd name="connsiteY8" fmla="*/ 20945 h 27748"/>
                  <a:gd name="connsiteX9" fmla="*/ 3285 w 36300"/>
                  <a:gd name="connsiteY9" fmla="*/ 12675 h 27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300" h="27748">
                    <a:moveTo>
                      <a:pt x="3285" y="12675"/>
                    </a:moveTo>
                    <a:cubicBezTo>
                      <a:pt x="6486" y="11874"/>
                      <a:pt x="8354" y="11874"/>
                      <a:pt x="10488" y="8940"/>
                    </a:cubicBezTo>
                    <a:cubicBezTo>
                      <a:pt x="12356" y="6805"/>
                      <a:pt x="13156" y="4137"/>
                      <a:pt x="15824" y="2803"/>
                    </a:cubicBezTo>
                    <a:cubicBezTo>
                      <a:pt x="17958" y="1736"/>
                      <a:pt x="21160" y="1736"/>
                      <a:pt x="23561" y="1203"/>
                    </a:cubicBezTo>
                    <a:cubicBezTo>
                      <a:pt x="26229" y="669"/>
                      <a:pt x="29697" y="-665"/>
                      <a:pt x="32098" y="402"/>
                    </a:cubicBezTo>
                    <a:cubicBezTo>
                      <a:pt x="38501" y="2803"/>
                      <a:pt x="36100" y="12942"/>
                      <a:pt x="34499" y="17744"/>
                    </a:cubicBezTo>
                    <a:cubicBezTo>
                      <a:pt x="32899" y="22546"/>
                      <a:pt x="27563" y="25214"/>
                      <a:pt x="23294" y="26548"/>
                    </a:cubicBezTo>
                    <a:cubicBezTo>
                      <a:pt x="18759" y="28148"/>
                      <a:pt x="16091" y="28148"/>
                      <a:pt x="11555" y="26548"/>
                    </a:cubicBezTo>
                    <a:cubicBezTo>
                      <a:pt x="7554" y="25214"/>
                      <a:pt x="3018" y="24947"/>
                      <a:pt x="884" y="20945"/>
                    </a:cubicBezTo>
                    <a:cubicBezTo>
                      <a:pt x="-450" y="18010"/>
                      <a:pt x="-717" y="13742"/>
                      <a:pt x="3285" y="1267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C63FC929-B1BB-F582-A945-ABEE3A869C0D}"/>
                  </a:ext>
                </a:extLst>
              </p:cNvPr>
              <p:cNvSpPr/>
              <p:nvPr/>
            </p:nvSpPr>
            <p:spPr>
              <a:xfrm>
                <a:off x="6707760" y="5847746"/>
                <a:ext cx="32723" cy="30284"/>
              </a:xfrm>
              <a:custGeom>
                <a:avLst/>
                <a:gdLst>
                  <a:gd name="connsiteX0" fmla="*/ 14671 w 32723"/>
                  <a:gd name="connsiteY0" fmla="*/ 137 h 30284"/>
                  <a:gd name="connsiteX1" fmla="*/ 23208 w 32723"/>
                  <a:gd name="connsiteY1" fmla="*/ 9208 h 30284"/>
                  <a:gd name="connsiteX2" fmla="*/ 32012 w 32723"/>
                  <a:gd name="connsiteY2" fmla="*/ 13744 h 30284"/>
                  <a:gd name="connsiteX3" fmla="*/ 29344 w 32723"/>
                  <a:gd name="connsiteY3" fmla="*/ 24949 h 30284"/>
                  <a:gd name="connsiteX4" fmla="*/ 15738 w 32723"/>
                  <a:gd name="connsiteY4" fmla="*/ 30284 h 30284"/>
                  <a:gd name="connsiteX5" fmla="*/ 531 w 32723"/>
                  <a:gd name="connsiteY5" fmla="*/ 9742 h 30284"/>
                  <a:gd name="connsiteX6" fmla="*/ 14671 w 32723"/>
                  <a:gd name="connsiteY6" fmla="*/ 137 h 30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723" h="30284">
                    <a:moveTo>
                      <a:pt x="14671" y="137"/>
                    </a:moveTo>
                    <a:cubicBezTo>
                      <a:pt x="18406" y="671"/>
                      <a:pt x="20807" y="6807"/>
                      <a:pt x="23208" y="9208"/>
                    </a:cubicBezTo>
                    <a:cubicBezTo>
                      <a:pt x="25610" y="11609"/>
                      <a:pt x="30412" y="11609"/>
                      <a:pt x="32012" y="13744"/>
                    </a:cubicBezTo>
                    <a:cubicBezTo>
                      <a:pt x="34147" y="16411"/>
                      <a:pt x="30945" y="22814"/>
                      <a:pt x="29344" y="24949"/>
                    </a:cubicBezTo>
                    <a:cubicBezTo>
                      <a:pt x="25876" y="28684"/>
                      <a:pt x="20807" y="30284"/>
                      <a:pt x="15738" y="30284"/>
                    </a:cubicBezTo>
                    <a:cubicBezTo>
                      <a:pt x="5600" y="30284"/>
                      <a:pt x="-2137" y="19880"/>
                      <a:pt x="531" y="9742"/>
                    </a:cubicBezTo>
                    <a:cubicBezTo>
                      <a:pt x="1599" y="4406"/>
                      <a:pt x="8802" y="-930"/>
                      <a:pt x="14671" y="13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0A1EB04-6E23-E17F-EE35-B3CE2A674407}"/>
                  </a:ext>
                </a:extLst>
              </p:cNvPr>
              <p:cNvSpPr/>
              <p:nvPr/>
            </p:nvSpPr>
            <p:spPr>
              <a:xfrm>
                <a:off x="6671066" y="5765533"/>
                <a:ext cx="29135" cy="56644"/>
              </a:xfrm>
              <a:custGeom>
                <a:avLst/>
                <a:gdLst>
                  <a:gd name="connsiteX0" fmla="*/ 2010 w 29135"/>
                  <a:gd name="connsiteY0" fmla="*/ 8717 h 56644"/>
                  <a:gd name="connsiteX1" fmla="*/ 7079 w 29135"/>
                  <a:gd name="connsiteY1" fmla="*/ 5515 h 56644"/>
                  <a:gd name="connsiteX2" fmla="*/ 13215 w 29135"/>
                  <a:gd name="connsiteY2" fmla="*/ 446 h 56644"/>
                  <a:gd name="connsiteX3" fmla="*/ 22286 w 29135"/>
                  <a:gd name="connsiteY3" fmla="*/ 8183 h 56644"/>
                  <a:gd name="connsiteX4" fmla="*/ 16149 w 29135"/>
                  <a:gd name="connsiteY4" fmla="*/ 18855 h 56644"/>
                  <a:gd name="connsiteX5" fmla="*/ 27888 w 29135"/>
                  <a:gd name="connsiteY5" fmla="*/ 38864 h 56644"/>
                  <a:gd name="connsiteX6" fmla="*/ 24687 w 29135"/>
                  <a:gd name="connsiteY6" fmla="*/ 55138 h 56644"/>
                  <a:gd name="connsiteX7" fmla="*/ 8146 w 29135"/>
                  <a:gd name="connsiteY7" fmla="*/ 40198 h 56644"/>
                  <a:gd name="connsiteX8" fmla="*/ 6545 w 29135"/>
                  <a:gd name="connsiteY8" fmla="*/ 31394 h 56644"/>
                  <a:gd name="connsiteX9" fmla="*/ 409 w 29135"/>
                  <a:gd name="connsiteY9" fmla="*/ 22323 h 56644"/>
                  <a:gd name="connsiteX10" fmla="*/ 2010 w 29135"/>
                  <a:gd name="connsiteY10" fmla="*/ 8717 h 56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135" h="56644">
                    <a:moveTo>
                      <a:pt x="2010" y="8717"/>
                    </a:moveTo>
                    <a:cubicBezTo>
                      <a:pt x="3343" y="6849"/>
                      <a:pt x="5478" y="6582"/>
                      <a:pt x="7079" y="5515"/>
                    </a:cubicBezTo>
                    <a:cubicBezTo>
                      <a:pt x="9213" y="3914"/>
                      <a:pt x="10547" y="1513"/>
                      <a:pt x="13215" y="446"/>
                    </a:cubicBezTo>
                    <a:cubicBezTo>
                      <a:pt x="18284" y="-1421"/>
                      <a:pt x="22552" y="2847"/>
                      <a:pt x="22286" y="8183"/>
                    </a:cubicBezTo>
                    <a:cubicBezTo>
                      <a:pt x="22019" y="12985"/>
                      <a:pt x="17483" y="14853"/>
                      <a:pt x="16149" y="18855"/>
                    </a:cubicBezTo>
                    <a:cubicBezTo>
                      <a:pt x="12948" y="28993"/>
                      <a:pt x="24153" y="31394"/>
                      <a:pt x="27888" y="38864"/>
                    </a:cubicBezTo>
                    <a:cubicBezTo>
                      <a:pt x="30289" y="43933"/>
                      <a:pt x="29222" y="51670"/>
                      <a:pt x="24687" y="55138"/>
                    </a:cubicBezTo>
                    <a:cubicBezTo>
                      <a:pt x="16683" y="61274"/>
                      <a:pt x="7612" y="47134"/>
                      <a:pt x="8146" y="40198"/>
                    </a:cubicBezTo>
                    <a:cubicBezTo>
                      <a:pt x="8413" y="36730"/>
                      <a:pt x="9746" y="34062"/>
                      <a:pt x="6545" y="31394"/>
                    </a:cubicBezTo>
                    <a:cubicBezTo>
                      <a:pt x="3077" y="28192"/>
                      <a:pt x="943" y="27392"/>
                      <a:pt x="409" y="22323"/>
                    </a:cubicBezTo>
                    <a:cubicBezTo>
                      <a:pt x="142" y="18054"/>
                      <a:pt x="-925" y="12452"/>
                      <a:pt x="2010" y="871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E28F1D09-B625-0406-3524-D1BA900B266E}"/>
                  </a:ext>
                </a:extLst>
              </p:cNvPr>
              <p:cNvSpPr/>
              <p:nvPr/>
            </p:nvSpPr>
            <p:spPr>
              <a:xfrm>
                <a:off x="6519749" y="5719376"/>
                <a:ext cx="51856" cy="27689"/>
              </a:xfrm>
              <a:custGeom>
                <a:avLst/>
                <a:gdLst>
                  <a:gd name="connsiteX0" fmla="*/ 990 w 51856"/>
                  <a:gd name="connsiteY0" fmla="*/ 11920 h 27689"/>
                  <a:gd name="connsiteX1" fmla="*/ 9795 w 51856"/>
                  <a:gd name="connsiteY1" fmla="*/ 8452 h 27689"/>
                  <a:gd name="connsiteX2" fmla="*/ 20733 w 51856"/>
                  <a:gd name="connsiteY2" fmla="*/ 1783 h 27689"/>
                  <a:gd name="connsiteX3" fmla="*/ 34072 w 51856"/>
                  <a:gd name="connsiteY3" fmla="*/ 1249 h 27689"/>
                  <a:gd name="connsiteX4" fmla="*/ 41276 w 51856"/>
                  <a:gd name="connsiteY4" fmla="*/ 7385 h 27689"/>
                  <a:gd name="connsiteX5" fmla="*/ 49813 w 51856"/>
                  <a:gd name="connsiteY5" fmla="*/ 20191 h 27689"/>
                  <a:gd name="connsiteX6" fmla="*/ 42076 w 51856"/>
                  <a:gd name="connsiteY6" fmla="*/ 23659 h 27689"/>
                  <a:gd name="connsiteX7" fmla="*/ 29003 w 51856"/>
                  <a:gd name="connsiteY7" fmla="*/ 27661 h 27689"/>
                  <a:gd name="connsiteX8" fmla="*/ 18332 w 51856"/>
                  <a:gd name="connsiteY8" fmla="*/ 27128 h 27689"/>
                  <a:gd name="connsiteX9" fmla="*/ 2324 w 51856"/>
                  <a:gd name="connsiteY9" fmla="*/ 19657 h 27689"/>
                  <a:gd name="connsiteX10" fmla="*/ 990 w 51856"/>
                  <a:gd name="connsiteY10" fmla="*/ 11920 h 27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1856" h="27689">
                    <a:moveTo>
                      <a:pt x="990" y="11920"/>
                    </a:moveTo>
                    <a:cubicBezTo>
                      <a:pt x="2858" y="8719"/>
                      <a:pt x="6860" y="9252"/>
                      <a:pt x="9795" y="8452"/>
                    </a:cubicBezTo>
                    <a:cubicBezTo>
                      <a:pt x="14063" y="7118"/>
                      <a:pt x="16731" y="3917"/>
                      <a:pt x="20733" y="1783"/>
                    </a:cubicBezTo>
                    <a:cubicBezTo>
                      <a:pt x="24735" y="-352"/>
                      <a:pt x="29804" y="-619"/>
                      <a:pt x="34072" y="1249"/>
                    </a:cubicBezTo>
                    <a:cubicBezTo>
                      <a:pt x="37007" y="2850"/>
                      <a:pt x="38608" y="5784"/>
                      <a:pt x="41276" y="7385"/>
                    </a:cubicBezTo>
                    <a:cubicBezTo>
                      <a:pt x="45011" y="9786"/>
                      <a:pt x="56483" y="13254"/>
                      <a:pt x="49813" y="20191"/>
                    </a:cubicBezTo>
                    <a:cubicBezTo>
                      <a:pt x="47945" y="22058"/>
                      <a:pt x="44210" y="22325"/>
                      <a:pt x="42076" y="23659"/>
                    </a:cubicBezTo>
                    <a:cubicBezTo>
                      <a:pt x="37541" y="26327"/>
                      <a:pt x="34339" y="27928"/>
                      <a:pt x="29003" y="27661"/>
                    </a:cubicBezTo>
                    <a:cubicBezTo>
                      <a:pt x="25535" y="27394"/>
                      <a:pt x="21800" y="27394"/>
                      <a:pt x="18332" y="27128"/>
                    </a:cubicBezTo>
                    <a:cubicBezTo>
                      <a:pt x="13530" y="26594"/>
                      <a:pt x="5793" y="23126"/>
                      <a:pt x="2324" y="19657"/>
                    </a:cubicBezTo>
                    <a:cubicBezTo>
                      <a:pt x="-343" y="17523"/>
                      <a:pt x="-610" y="14588"/>
                      <a:pt x="990" y="119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7A218FE9-A6DD-0175-E96D-297F4A7F3FB3}"/>
                  </a:ext>
                </a:extLst>
              </p:cNvPr>
              <p:cNvSpPr/>
              <p:nvPr/>
            </p:nvSpPr>
            <p:spPr>
              <a:xfrm>
                <a:off x="6736048" y="5788205"/>
                <a:ext cx="19322" cy="29023"/>
              </a:xfrm>
              <a:custGeom>
                <a:avLst/>
                <a:gdLst>
                  <a:gd name="connsiteX0" fmla="*/ 3724 w 19322"/>
                  <a:gd name="connsiteY0" fmla="*/ 185 h 29023"/>
                  <a:gd name="connsiteX1" fmla="*/ 18131 w 19322"/>
                  <a:gd name="connsiteY1" fmla="*/ 10323 h 29023"/>
                  <a:gd name="connsiteX2" fmla="*/ 16264 w 19322"/>
                  <a:gd name="connsiteY2" fmla="*/ 22329 h 29023"/>
                  <a:gd name="connsiteX3" fmla="*/ 6392 w 19322"/>
                  <a:gd name="connsiteY3" fmla="*/ 28998 h 29023"/>
                  <a:gd name="connsiteX4" fmla="*/ 1590 w 19322"/>
                  <a:gd name="connsiteY4" fmla="*/ 17260 h 29023"/>
                  <a:gd name="connsiteX5" fmla="*/ 3724 w 19322"/>
                  <a:gd name="connsiteY5" fmla="*/ 185 h 29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22" h="29023">
                    <a:moveTo>
                      <a:pt x="3724" y="185"/>
                    </a:moveTo>
                    <a:cubicBezTo>
                      <a:pt x="10394" y="-1149"/>
                      <a:pt x="15463" y="4987"/>
                      <a:pt x="18131" y="10323"/>
                    </a:cubicBezTo>
                    <a:cubicBezTo>
                      <a:pt x="20265" y="15125"/>
                      <a:pt x="19465" y="18060"/>
                      <a:pt x="16264" y="22329"/>
                    </a:cubicBezTo>
                    <a:cubicBezTo>
                      <a:pt x="13862" y="25530"/>
                      <a:pt x="10661" y="28465"/>
                      <a:pt x="6392" y="28998"/>
                    </a:cubicBezTo>
                    <a:cubicBezTo>
                      <a:pt x="256" y="29532"/>
                      <a:pt x="1857" y="21528"/>
                      <a:pt x="1590" y="17260"/>
                    </a:cubicBezTo>
                    <a:cubicBezTo>
                      <a:pt x="1323" y="13524"/>
                      <a:pt x="-2945" y="1519"/>
                      <a:pt x="3724" y="18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54E6ED1-414E-3199-17F6-111E955A3D9D}"/>
                  </a:ext>
                </a:extLst>
              </p:cNvPr>
              <p:cNvSpPr/>
              <p:nvPr/>
            </p:nvSpPr>
            <p:spPr>
              <a:xfrm>
                <a:off x="6789662" y="5793564"/>
                <a:ext cx="29387" cy="17640"/>
              </a:xfrm>
              <a:custGeom>
                <a:avLst/>
                <a:gdLst>
                  <a:gd name="connsiteX0" fmla="*/ 533 w 29387"/>
                  <a:gd name="connsiteY0" fmla="*/ 5498 h 17640"/>
                  <a:gd name="connsiteX1" fmla="*/ 24011 w 29387"/>
                  <a:gd name="connsiteY1" fmla="*/ 1229 h 17640"/>
                  <a:gd name="connsiteX2" fmla="*/ 29347 w 29387"/>
                  <a:gd name="connsiteY2" fmla="*/ 6565 h 17640"/>
                  <a:gd name="connsiteX3" fmla="*/ 26679 w 29387"/>
                  <a:gd name="connsiteY3" fmla="*/ 14302 h 17640"/>
                  <a:gd name="connsiteX4" fmla="*/ 11205 w 29387"/>
                  <a:gd name="connsiteY4" fmla="*/ 17236 h 17640"/>
                  <a:gd name="connsiteX5" fmla="*/ 0 w 29387"/>
                  <a:gd name="connsiteY5" fmla="*/ 7632 h 17640"/>
                  <a:gd name="connsiteX6" fmla="*/ 533 w 29387"/>
                  <a:gd name="connsiteY6" fmla="*/ 5498 h 1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387" h="17640">
                    <a:moveTo>
                      <a:pt x="533" y="5498"/>
                    </a:moveTo>
                    <a:cubicBezTo>
                      <a:pt x="2935" y="-1172"/>
                      <a:pt x="19475" y="-638"/>
                      <a:pt x="24011" y="1229"/>
                    </a:cubicBezTo>
                    <a:cubicBezTo>
                      <a:pt x="26412" y="2296"/>
                      <a:pt x="28813" y="3897"/>
                      <a:pt x="29347" y="6565"/>
                    </a:cubicBezTo>
                    <a:cubicBezTo>
                      <a:pt x="29614" y="8432"/>
                      <a:pt x="28546" y="12968"/>
                      <a:pt x="26679" y="14302"/>
                    </a:cubicBezTo>
                    <a:cubicBezTo>
                      <a:pt x="22410" y="17236"/>
                      <a:pt x="16274" y="18304"/>
                      <a:pt x="11205" y="17236"/>
                    </a:cubicBezTo>
                    <a:cubicBezTo>
                      <a:pt x="6936" y="16169"/>
                      <a:pt x="267" y="12701"/>
                      <a:pt x="0" y="7632"/>
                    </a:cubicBezTo>
                    <a:cubicBezTo>
                      <a:pt x="267" y="6832"/>
                      <a:pt x="533" y="6298"/>
                      <a:pt x="533" y="549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28287143-7C52-B7AB-2227-A2C6416A626D}"/>
                  </a:ext>
                </a:extLst>
              </p:cNvPr>
              <p:cNvSpPr/>
              <p:nvPr/>
            </p:nvSpPr>
            <p:spPr>
              <a:xfrm>
                <a:off x="6740031" y="5739209"/>
                <a:ext cx="47440" cy="51149"/>
              </a:xfrm>
              <a:custGeom>
                <a:avLst/>
                <a:gdLst>
                  <a:gd name="connsiteX0" fmla="*/ 276 w 47440"/>
                  <a:gd name="connsiteY0" fmla="*/ 16099 h 51149"/>
                  <a:gd name="connsiteX1" fmla="*/ 1343 w 47440"/>
                  <a:gd name="connsiteY1" fmla="*/ 4094 h 51149"/>
                  <a:gd name="connsiteX2" fmla="*/ 9613 w 47440"/>
                  <a:gd name="connsiteY2" fmla="*/ 359 h 51149"/>
                  <a:gd name="connsiteX3" fmla="*/ 17350 w 47440"/>
                  <a:gd name="connsiteY3" fmla="*/ 11030 h 51149"/>
                  <a:gd name="connsiteX4" fmla="*/ 30956 w 47440"/>
                  <a:gd name="connsiteY4" fmla="*/ 34774 h 51149"/>
                  <a:gd name="connsiteX5" fmla="*/ 44296 w 47440"/>
                  <a:gd name="connsiteY5" fmla="*/ 36375 h 51149"/>
                  <a:gd name="connsiteX6" fmla="*/ 47230 w 47440"/>
                  <a:gd name="connsiteY6" fmla="*/ 47580 h 51149"/>
                  <a:gd name="connsiteX7" fmla="*/ 34158 w 47440"/>
                  <a:gd name="connsiteY7" fmla="*/ 49715 h 51149"/>
                  <a:gd name="connsiteX8" fmla="*/ 6679 w 47440"/>
                  <a:gd name="connsiteY8" fmla="*/ 37976 h 51149"/>
                  <a:gd name="connsiteX9" fmla="*/ 276 w 47440"/>
                  <a:gd name="connsiteY9" fmla="*/ 16099 h 51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7440" h="51149">
                    <a:moveTo>
                      <a:pt x="276" y="16099"/>
                    </a:moveTo>
                    <a:cubicBezTo>
                      <a:pt x="542" y="12364"/>
                      <a:pt x="9" y="7562"/>
                      <a:pt x="1343" y="4094"/>
                    </a:cubicBezTo>
                    <a:cubicBezTo>
                      <a:pt x="2677" y="625"/>
                      <a:pt x="5878" y="-708"/>
                      <a:pt x="9613" y="359"/>
                    </a:cubicBezTo>
                    <a:cubicBezTo>
                      <a:pt x="14415" y="1693"/>
                      <a:pt x="16550" y="6495"/>
                      <a:pt x="17350" y="11030"/>
                    </a:cubicBezTo>
                    <a:cubicBezTo>
                      <a:pt x="19218" y="21702"/>
                      <a:pt x="16816" y="33440"/>
                      <a:pt x="30956" y="34774"/>
                    </a:cubicBezTo>
                    <a:cubicBezTo>
                      <a:pt x="34691" y="35041"/>
                      <a:pt x="41094" y="33440"/>
                      <a:pt x="44296" y="36375"/>
                    </a:cubicBezTo>
                    <a:cubicBezTo>
                      <a:pt x="46430" y="38509"/>
                      <a:pt x="48031" y="44646"/>
                      <a:pt x="47230" y="47580"/>
                    </a:cubicBezTo>
                    <a:cubicBezTo>
                      <a:pt x="45630" y="53183"/>
                      <a:pt x="38160" y="50782"/>
                      <a:pt x="34158" y="49715"/>
                    </a:cubicBezTo>
                    <a:cubicBezTo>
                      <a:pt x="23753" y="47314"/>
                      <a:pt x="15216" y="44912"/>
                      <a:pt x="6679" y="37976"/>
                    </a:cubicBezTo>
                    <a:cubicBezTo>
                      <a:pt x="-792" y="31840"/>
                      <a:pt x="-258" y="24636"/>
                      <a:pt x="276" y="1609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38A00CCE-B9AE-8661-F961-9BA3EBA59D6B}"/>
                  </a:ext>
                </a:extLst>
              </p:cNvPr>
              <p:cNvSpPr/>
              <p:nvPr/>
            </p:nvSpPr>
            <p:spPr>
              <a:xfrm>
                <a:off x="6770027" y="5825371"/>
                <a:ext cx="62614" cy="49542"/>
              </a:xfrm>
              <a:custGeom>
                <a:avLst/>
                <a:gdLst>
                  <a:gd name="connsiteX0" fmla="*/ 693 w 62614"/>
                  <a:gd name="connsiteY0" fmla="*/ 27314 h 49542"/>
                  <a:gd name="connsiteX1" fmla="*/ 160 w 62614"/>
                  <a:gd name="connsiteY1" fmla="*/ 18777 h 49542"/>
                  <a:gd name="connsiteX2" fmla="*/ 5495 w 62614"/>
                  <a:gd name="connsiteY2" fmla="*/ 7839 h 49542"/>
                  <a:gd name="connsiteX3" fmla="*/ 21769 w 62614"/>
                  <a:gd name="connsiteY3" fmla="*/ 8106 h 49542"/>
                  <a:gd name="connsiteX4" fmla="*/ 36977 w 62614"/>
                  <a:gd name="connsiteY4" fmla="*/ 2770 h 49542"/>
                  <a:gd name="connsiteX5" fmla="*/ 54318 w 62614"/>
                  <a:gd name="connsiteY5" fmla="*/ 1703 h 49542"/>
                  <a:gd name="connsiteX6" fmla="*/ 62588 w 62614"/>
                  <a:gd name="connsiteY6" fmla="*/ 14775 h 49542"/>
                  <a:gd name="connsiteX7" fmla="*/ 60454 w 62614"/>
                  <a:gd name="connsiteY7" fmla="*/ 20912 h 49542"/>
                  <a:gd name="connsiteX8" fmla="*/ 60721 w 62614"/>
                  <a:gd name="connsiteY8" fmla="*/ 28648 h 49542"/>
                  <a:gd name="connsiteX9" fmla="*/ 55385 w 62614"/>
                  <a:gd name="connsiteY9" fmla="*/ 44923 h 49542"/>
                  <a:gd name="connsiteX10" fmla="*/ 47648 w 62614"/>
                  <a:gd name="connsiteY10" fmla="*/ 49458 h 49542"/>
                  <a:gd name="connsiteX11" fmla="*/ 34309 w 62614"/>
                  <a:gd name="connsiteY11" fmla="*/ 43055 h 49542"/>
                  <a:gd name="connsiteX12" fmla="*/ 23370 w 62614"/>
                  <a:gd name="connsiteY12" fmla="*/ 40120 h 49542"/>
                  <a:gd name="connsiteX13" fmla="*/ 9497 w 62614"/>
                  <a:gd name="connsiteY13" fmla="*/ 38786 h 49542"/>
                  <a:gd name="connsiteX14" fmla="*/ 693 w 62614"/>
                  <a:gd name="connsiteY14" fmla="*/ 27314 h 49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2614" h="49542">
                    <a:moveTo>
                      <a:pt x="693" y="27314"/>
                    </a:moveTo>
                    <a:cubicBezTo>
                      <a:pt x="-107" y="24913"/>
                      <a:pt x="-107" y="21445"/>
                      <a:pt x="160" y="18777"/>
                    </a:cubicBezTo>
                    <a:cubicBezTo>
                      <a:pt x="426" y="16109"/>
                      <a:pt x="3094" y="9440"/>
                      <a:pt x="5495" y="7839"/>
                    </a:cubicBezTo>
                    <a:cubicBezTo>
                      <a:pt x="9497" y="4637"/>
                      <a:pt x="17234" y="7305"/>
                      <a:pt x="21769" y="8106"/>
                    </a:cubicBezTo>
                    <a:cubicBezTo>
                      <a:pt x="27105" y="8906"/>
                      <a:pt x="32174" y="4904"/>
                      <a:pt x="36977" y="2770"/>
                    </a:cubicBezTo>
                    <a:cubicBezTo>
                      <a:pt x="41779" y="369"/>
                      <a:pt x="49515" y="-1499"/>
                      <a:pt x="54318" y="1703"/>
                    </a:cubicBezTo>
                    <a:cubicBezTo>
                      <a:pt x="57786" y="3837"/>
                      <a:pt x="62321" y="10773"/>
                      <a:pt x="62588" y="14775"/>
                    </a:cubicBezTo>
                    <a:cubicBezTo>
                      <a:pt x="62855" y="16910"/>
                      <a:pt x="60988" y="19044"/>
                      <a:pt x="60454" y="20912"/>
                    </a:cubicBezTo>
                    <a:cubicBezTo>
                      <a:pt x="59920" y="23579"/>
                      <a:pt x="60187" y="25980"/>
                      <a:pt x="60721" y="28648"/>
                    </a:cubicBezTo>
                    <a:cubicBezTo>
                      <a:pt x="61254" y="35051"/>
                      <a:pt x="59920" y="40120"/>
                      <a:pt x="55385" y="44923"/>
                    </a:cubicBezTo>
                    <a:cubicBezTo>
                      <a:pt x="53517" y="47057"/>
                      <a:pt x="50583" y="48924"/>
                      <a:pt x="47648" y="49458"/>
                    </a:cubicBezTo>
                    <a:cubicBezTo>
                      <a:pt x="43112" y="50258"/>
                      <a:pt x="38044" y="45189"/>
                      <a:pt x="34309" y="43055"/>
                    </a:cubicBezTo>
                    <a:cubicBezTo>
                      <a:pt x="30574" y="41187"/>
                      <a:pt x="27372" y="40120"/>
                      <a:pt x="23370" y="40120"/>
                    </a:cubicBezTo>
                    <a:cubicBezTo>
                      <a:pt x="18568" y="40120"/>
                      <a:pt x="14033" y="41187"/>
                      <a:pt x="9497" y="38786"/>
                    </a:cubicBezTo>
                    <a:cubicBezTo>
                      <a:pt x="4695" y="36652"/>
                      <a:pt x="2294" y="32383"/>
                      <a:pt x="693" y="2731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8DF8251-7DA1-B7C0-3799-959B77243154}"/>
                  </a:ext>
                </a:extLst>
              </p:cNvPr>
              <p:cNvSpPr/>
              <p:nvPr/>
            </p:nvSpPr>
            <p:spPr>
              <a:xfrm>
                <a:off x="6780810" y="5881418"/>
                <a:ext cx="26782" cy="17669"/>
              </a:xfrm>
              <a:custGeom>
                <a:avLst/>
                <a:gdLst>
                  <a:gd name="connsiteX0" fmla="*/ 49 w 26782"/>
                  <a:gd name="connsiteY0" fmla="*/ 7284 h 17669"/>
                  <a:gd name="connsiteX1" fmla="*/ 3250 w 26782"/>
                  <a:gd name="connsiteY1" fmla="*/ 16355 h 17669"/>
                  <a:gd name="connsiteX2" fmla="*/ 9653 w 26782"/>
                  <a:gd name="connsiteY2" fmla="*/ 17156 h 17669"/>
                  <a:gd name="connsiteX3" fmla="*/ 25660 w 26782"/>
                  <a:gd name="connsiteY3" fmla="*/ 14754 h 17669"/>
                  <a:gd name="connsiteX4" fmla="*/ 20058 w 26782"/>
                  <a:gd name="connsiteY4" fmla="*/ 4350 h 17669"/>
                  <a:gd name="connsiteX5" fmla="*/ 11787 w 26782"/>
                  <a:gd name="connsiteY5" fmla="*/ 4083 h 17669"/>
                  <a:gd name="connsiteX6" fmla="*/ 6452 w 26782"/>
                  <a:gd name="connsiteY6" fmla="*/ 81 h 17669"/>
                  <a:gd name="connsiteX7" fmla="*/ 49 w 26782"/>
                  <a:gd name="connsiteY7" fmla="*/ 7284 h 176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782" h="17669">
                    <a:moveTo>
                      <a:pt x="49" y="7284"/>
                    </a:moveTo>
                    <a:cubicBezTo>
                      <a:pt x="-218" y="10219"/>
                      <a:pt x="582" y="14488"/>
                      <a:pt x="3250" y="16355"/>
                    </a:cubicBezTo>
                    <a:cubicBezTo>
                      <a:pt x="5118" y="17689"/>
                      <a:pt x="7519" y="17156"/>
                      <a:pt x="9653" y="17156"/>
                    </a:cubicBezTo>
                    <a:cubicBezTo>
                      <a:pt x="14455" y="17422"/>
                      <a:pt x="22192" y="19023"/>
                      <a:pt x="25660" y="14754"/>
                    </a:cubicBezTo>
                    <a:cubicBezTo>
                      <a:pt x="29129" y="10486"/>
                      <a:pt x="23793" y="5683"/>
                      <a:pt x="20058" y="4350"/>
                    </a:cubicBezTo>
                    <a:cubicBezTo>
                      <a:pt x="17123" y="3282"/>
                      <a:pt x="14455" y="4883"/>
                      <a:pt x="11787" y="4083"/>
                    </a:cubicBezTo>
                    <a:cubicBezTo>
                      <a:pt x="9653" y="3282"/>
                      <a:pt x="8586" y="348"/>
                      <a:pt x="6452" y="81"/>
                    </a:cubicBezTo>
                    <a:cubicBezTo>
                      <a:pt x="2983" y="-720"/>
                      <a:pt x="315" y="4616"/>
                      <a:pt x="49" y="728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651B3C49-4F5B-0716-2063-0B746D174FA6}"/>
                  </a:ext>
                </a:extLst>
              </p:cNvPr>
              <p:cNvSpPr/>
              <p:nvPr/>
            </p:nvSpPr>
            <p:spPr>
              <a:xfrm>
                <a:off x="6791263" y="5910160"/>
                <a:ext cx="21166" cy="30749"/>
              </a:xfrm>
              <a:custGeom>
                <a:avLst/>
                <a:gdLst>
                  <a:gd name="connsiteX0" fmla="*/ 0 w 21166"/>
                  <a:gd name="connsiteY0" fmla="*/ 9223 h 30749"/>
                  <a:gd name="connsiteX1" fmla="*/ 3201 w 21166"/>
                  <a:gd name="connsiteY1" fmla="*/ 152 h 30749"/>
                  <a:gd name="connsiteX2" fmla="*/ 16274 w 21166"/>
                  <a:gd name="connsiteY2" fmla="*/ 6288 h 30749"/>
                  <a:gd name="connsiteX3" fmla="*/ 21076 w 21166"/>
                  <a:gd name="connsiteY3" fmla="*/ 16427 h 30749"/>
                  <a:gd name="connsiteX4" fmla="*/ 16808 w 21166"/>
                  <a:gd name="connsiteY4" fmla="*/ 27632 h 30749"/>
                  <a:gd name="connsiteX5" fmla="*/ 7470 w 21166"/>
                  <a:gd name="connsiteY5" fmla="*/ 30566 h 30749"/>
                  <a:gd name="connsiteX6" fmla="*/ 1334 w 21166"/>
                  <a:gd name="connsiteY6" fmla="*/ 23096 h 30749"/>
                  <a:gd name="connsiteX7" fmla="*/ 0 w 21166"/>
                  <a:gd name="connsiteY7" fmla="*/ 9223 h 30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166" h="30749">
                    <a:moveTo>
                      <a:pt x="0" y="9223"/>
                    </a:moveTo>
                    <a:cubicBezTo>
                      <a:pt x="1867" y="6822"/>
                      <a:pt x="-1867" y="1753"/>
                      <a:pt x="3201" y="152"/>
                    </a:cubicBezTo>
                    <a:cubicBezTo>
                      <a:pt x="6936" y="-915"/>
                      <a:pt x="13606" y="3887"/>
                      <a:pt x="16274" y="6288"/>
                    </a:cubicBezTo>
                    <a:cubicBezTo>
                      <a:pt x="19742" y="9223"/>
                      <a:pt x="21610" y="11891"/>
                      <a:pt x="21076" y="16427"/>
                    </a:cubicBezTo>
                    <a:cubicBezTo>
                      <a:pt x="20543" y="20162"/>
                      <a:pt x="19209" y="24430"/>
                      <a:pt x="16808" y="27632"/>
                    </a:cubicBezTo>
                    <a:cubicBezTo>
                      <a:pt x="14673" y="30566"/>
                      <a:pt x="11205" y="31100"/>
                      <a:pt x="7470" y="30566"/>
                    </a:cubicBezTo>
                    <a:cubicBezTo>
                      <a:pt x="3468" y="30033"/>
                      <a:pt x="1867" y="26831"/>
                      <a:pt x="1334" y="23096"/>
                    </a:cubicBezTo>
                    <a:cubicBezTo>
                      <a:pt x="533" y="18828"/>
                      <a:pt x="800" y="14025"/>
                      <a:pt x="0" y="922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1E4F6AB-957E-F140-84F4-F731F92C3124}"/>
                  </a:ext>
                </a:extLst>
              </p:cNvPr>
              <p:cNvSpPr/>
              <p:nvPr/>
            </p:nvSpPr>
            <p:spPr>
              <a:xfrm>
                <a:off x="6862396" y="5757713"/>
                <a:ext cx="53967" cy="35235"/>
              </a:xfrm>
              <a:custGeom>
                <a:avLst/>
                <a:gdLst>
                  <a:gd name="connsiteX0" fmla="*/ 12639 w 53967"/>
                  <a:gd name="connsiteY0" fmla="*/ 19472 h 35235"/>
                  <a:gd name="connsiteX1" fmla="*/ 31847 w 53967"/>
                  <a:gd name="connsiteY1" fmla="*/ 9067 h 35235"/>
                  <a:gd name="connsiteX2" fmla="*/ 52123 w 53967"/>
                  <a:gd name="connsiteY2" fmla="*/ 3998 h 35235"/>
                  <a:gd name="connsiteX3" fmla="*/ 34782 w 53967"/>
                  <a:gd name="connsiteY3" fmla="*/ 27742 h 35235"/>
                  <a:gd name="connsiteX4" fmla="*/ 17441 w 53967"/>
                  <a:gd name="connsiteY4" fmla="*/ 33345 h 35235"/>
                  <a:gd name="connsiteX5" fmla="*/ 633 w 53967"/>
                  <a:gd name="connsiteY5" fmla="*/ 29877 h 35235"/>
                  <a:gd name="connsiteX6" fmla="*/ 12639 w 53967"/>
                  <a:gd name="connsiteY6" fmla="*/ 19472 h 35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967" h="35235">
                    <a:moveTo>
                      <a:pt x="12639" y="19472"/>
                    </a:moveTo>
                    <a:cubicBezTo>
                      <a:pt x="18775" y="16003"/>
                      <a:pt x="27045" y="13869"/>
                      <a:pt x="31847" y="9067"/>
                    </a:cubicBezTo>
                    <a:cubicBezTo>
                      <a:pt x="36383" y="4532"/>
                      <a:pt x="46787" y="-5606"/>
                      <a:pt x="52123" y="3998"/>
                    </a:cubicBezTo>
                    <a:cubicBezTo>
                      <a:pt x="59060" y="16003"/>
                      <a:pt x="44920" y="24808"/>
                      <a:pt x="34782" y="27742"/>
                    </a:cubicBezTo>
                    <a:cubicBezTo>
                      <a:pt x="28646" y="29610"/>
                      <a:pt x="23044" y="30143"/>
                      <a:pt x="17441" y="33345"/>
                    </a:cubicBezTo>
                    <a:cubicBezTo>
                      <a:pt x="12105" y="36279"/>
                      <a:pt x="3835" y="36279"/>
                      <a:pt x="633" y="29877"/>
                    </a:cubicBezTo>
                    <a:cubicBezTo>
                      <a:pt x="-2835" y="22673"/>
                      <a:pt x="8904" y="21606"/>
                      <a:pt x="12639" y="1947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E00F9AD-3075-4763-A482-304A188258A5}"/>
                  </a:ext>
                </a:extLst>
              </p:cNvPr>
              <p:cNvSpPr/>
              <p:nvPr/>
            </p:nvSpPr>
            <p:spPr>
              <a:xfrm>
                <a:off x="6696001" y="5597497"/>
                <a:ext cx="39769" cy="43895"/>
              </a:xfrm>
              <a:custGeom>
                <a:avLst/>
                <a:gdLst>
                  <a:gd name="connsiteX0" fmla="*/ 4553 w 39769"/>
                  <a:gd name="connsiteY0" fmla="*/ 22282 h 43895"/>
                  <a:gd name="connsiteX1" fmla="*/ 5621 w 39769"/>
                  <a:gd name="connsiteY1" fmla="*/ 12678 h 43895"/>
                  <a:gd name="connsiteX2" fmla="*/ 552 w 39769"/>
                  <a:gd name="connsiteY2" fmla="*/ 2539 h 43895"/>
                  <a:gd name="connsiteX3" fmla="*/ 14691 w 39769"/>
                  <a:gd name="connsiteY3" fmla="*/ 1472 h 43895"/>
                  <a:gd name="connsiteX4" fmla="*/ 24296 w 39769"/>
                  <a:gd name="connsiteY4" fmla="*/ 11877 h 43895"/>
                  <a:gd name="connsiteX5" fmla="*/ 36568 w 39769"/>
                  <a:gd name="connsiteY5" fmla="*/ 19614 h 43895"/>
                  <a:gd name="connsiteX6" fmla="*/ 33367 w 39769"/>
                  <a:gd name="connsiteY6" fmla="*/ 38823 h 43895"/>
                  <a:gd name="connsiteX7" fmla="*/ 15225 w 39769"/>
                  <a:gd name="connsiteY7" fmla="*/ 43625 h 43895"/>
                  <a:gd name="connsiteX8" fmla="*/ 3219 w 39769"/>
                  <a:gd name="connsiteY8" fmla="*/ 34821 h 43895"/>
                  <a:gd name="connsiteX9" fmla="*/ 2953 w 39769"/>
                  <a:gd name="connsiteY9" fmla="*/ 25483 h 43895"/>
                  <a:gd name="connsiteX10" fmla="*/ 4553 w 39769"/>
                  <a:gd name="connsiteY10" fmla="*/ 22282 h 43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769" h="43895">
                    <a:moveTo>
                      <a:pt x="4553" y="22282"/>
                    </a:moveTo>
                    <a:cubicBezTo>
                      <a:pt x="5887" y="19080"/>
                      <a:pt x="7221" y="15879"/>
                      <a:pt x="5621" y="12678"/>
                    </a:cubicBezTo>
                    <a:cubicBezTo>
                      <a:pt x="4287" y="9743"/>
                      <a:pt x="-1850" y="6541"/>
                      <a:pt x="552" y="2539"/>
                    </a:cubicBezTo>
                    <a:cubicBezTo>
                      <a:pt x="2953" y="-1462"/>
                      <a:pt x="11490" y="138"/>
                      <a:pt x="14691" y="1472"/>
                    </a:cubicBezTo>
                    <a:cubicBezTo>
                      <a:pt x="19493" y="3607"/>
                      <a:pt x="20827" y="8142"/>
                      <a:pt x="24296" y="11877"/>
                    </a:cubicBezTo>
                    <a:cubicBezTo>
                      <a:pt x="27764" y="15612"/>
                      <a:pt x="32833" y="16412"/>
                      <a:pt x="36568" y="19614"/>
                    </a:cubicBezTo>
                    <a:cubicBezTo>
                      <a:pt x="43504" y="25483"/>
                      <a:pt x="37635" y="33487"/>
                      <a:pt x="33367" y="38823"/>
                    </a:cubicBezTo>
                    <a:cubicBezTo>
                      <a:pt x="29632" y="43625"/>
                      <a:pt x="21094" y="44425"/>
                      <a:pt x="15225" y="43625"/>
                    </a:cubicBezTo>
                    <a:cubicBezTo>
                      <a:pt x="10690" y="42825"/>
                      <a:pt x="5887" y="38289"/>
                      <a:pt x="3219" y="34821"/>
                    </a:cubicBezTo>
                    <a:cubicBezTo>
                      <a:pt x="818" y="31619"/>
                      <a:pt x="1352" y="28952"/>
                      <a:pt x="2953" y="25483"/>
                    </a:cubicBezTo>
                    <a:cubicBezTo>
                      <a:pt x="3486" y="24416"/>
                      <a:pt x="4020" y="23349"/>
                      <a:pt x="4553" y="2228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8B821A4-D065-6F29-0620-9016B59FE9A8}"/>
                  </a:ext>
                </a:extLst>
              </p:cNvPr>
              <p:cNvSpPr/>
              <p:nvPr/>
            </p:nvSpPr>
            <p:spPr>
              <a:xfrm>
                <a:off x="6596495" y="5566989"/>
                <a:ext cx="27798" cy="29787"/>
              </a:xfrm>
              <a:custGeom>
                <a:avLst/>
                <a:gdLst>
                  <a:gd name="connsiteX0" fmla="*/ 12552 w 27798"/>
                  <a:gd name="connsiteY0" fmla="*/ 17841 h 29787"/>
                  <a:gd name="connsiteX1" fmla="*/ 13 w 27798"/>
                  <a:gd name="connsiteY1" fmla="*/ 10104 h 29787"/>
                  <a:gd name="connsiteX2" fmla="*/ 9884 w 27798"/>
                  <a:gd name="connsiteY2" fmla="*/ 2634 h 29787"/>
                  <a:gd name="connsiteX3" fmla="*/ 18154 w 27798"/>
                  <a:gd name="connsiteY3" fmla="*/ 8770 h 29787"/>
                  <a:gd name="connsiteX4" fmla="*/ 25091 w 27798"/>
                  <a:gd name="connsiteY4" fmla="*/ 13039 h 29787"/>
                  <a:gd name="connsiteX5" fmla="*/ 26425 w 27798"/>
                  <a:gd name="connsiteY5" fmla="*/ 27712 h 29787"/>
                  <a:gd name="connsiteX6" fmla="*/ 14953 w 27798"/>
                  <a:gd name="connsiteY6" fmla="*/ 27712 h 29787"/>
                  <a:gd name="connsiteX7" fmla="*/ 12018 w 27798"/>
                  <a:gd name="connsiteY7" fmla="*/ 24244 h 29787"/>
                  <a:gd name="connsiteX8" fmla="*/ 12552 w 27798"/>
                  <a:gd name="connsiteY8" fmla="*/ 17841 h 2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798" h="29787">
                    <a:moveTo>
                      <a:pt x="12552" y="17841"/>
                    </a:moveTo>
                    <a:cubicBezTo>
                      <a:pt x="6149" y="18108"/>
                      <a:pt x="546" y="17841"/>
                      <a:pt x="13" y="10104"/>
                    </a:cubicBezTo>
                    <a:cubicBezTo>
                      <a:pt x="-254" y="3968"/>
                      <a:pt x="3748" y="-4302"/>
                      <a:pt x="9884" y="2634"/>
                    </a:cubicBezTo>
                    <a:cubicBezTo>
                      <a:pt x="12552" y="5836"/>
                      <a:pt x="13885" y="8237"/>
                      <a:pt x="18154" y="8770"/>
                    </a:cubicBezTo>
                    <a:cubicBezTo>
                      <a:pt x="21889" y="9304"/>
                      <a:pt x="23223" y="9304"/>
                      <a:pt x="25091" y="13039"/>
                    </a:cubicBezTo>
                    <a:cubicBezTo>
                      <a:pt x="26958" y="17041"/>
                      <a:pt x="29359" y="23711"/>
                      <a:pt x="26425" y="27712"/>
                    </a:cubicBezTo>
                    <a:cubicBezTo>
                      <a:pt x="23757" y="31447"/>
                      <a:pt x="18154" y="29313"/>
                      <a:pt x="14953" y="27712"/>
                    </a:cubicBezTo>
                    <a:cubicBezTo>
                      <a:pt x="12819" y="26645"/>
                      <a:pt x="12018" y="26645"/>
                      <a:pt x="12018" y="24244"/>
                    </a:cubicBezTo>
                    <a:cubicBezTo>
                      <a:pt x="11751" y="23977"/>
                      <a:pt x="13352" y="17841"/>
                      <a:pt x="12552" y="1784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76116347-DA61-AC3D-F05E-A75C63DD874B}"/>
                  </a:ext>
                </a:extLst>
              </p:cNvPr>
              <p:cNvSpPr/>
              <p:nvPr/>
            </p:nvSpPr>
            <p:spPr>
              <a:xfrm>
                <a:off x="6558440" y="5566292"/>
                <a:ext cx="16611" cy="19180"/>
              </a:xfrm>
              <a:custGeom>
                <a:avLst/>
                <a:gdLst>
                  <a:gd name="connsiteX0" fmla="*/ 4185 w 16611"/>
                  <a:gd name="connsiteY0" fmla="*/ 129 h 19180"/>
                  <a:gd name="connsiteX1" fmla="*/ 16457 w 16611"/>
                  <a:gd name="connsiteY1" fmla="*/ 8400 h 19180"/>
                  <a:gd name="connsiteX2" fmla="*/ 1250 w 16611"/>
                  <a:gd name="connsiteY2" fmla="*/ 18805 h 19180"/>
                  <a:gd name="connsiteX3" fmla="*/ 4185 w 16611"/>
                  <a:gd name="connsiteY3" fmla="*/ 129 h 19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611" h="19180">
                    <a:moveTo>
                      <a:pt x="4185" y="129"/>
                    </a:moveTo>
                    <a:cubicBezTo>
                      <a:pt x="10054" y="-671"/>
                      <a:pt x="15123" y="2263"/>
                      <a:pt x="16457" y="8400"/>
                    </a:cubicBezTo>
                    <a:cubicBezTo>
                      <a:pt x="18058" y="15336"/>
                      <a:pt x="6853" y="20672"/>
                      <a:pt x="1250" y="18805"/>
                    </a:cubicBezTo>
                    <a:cubicBezTo>
                      <a:pt x="2317" y="13736"/>
                      <a:pt x="-3819" y="1197"/>
                      <a:pt x="4185" y="1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C24A6B30-4B0B-2990-69CA-C4A8BE26A268}"/>
                  </a:ext>
                </a:extLst>
              </p:cNvPr>
              <p:cNvSpPr/>
              <p:nvPr/>
            </p:nvSpPr>
            <p:spPr>
              <a:xfrm>
                <a:off x="6662580" y="5434784"/>
                <a:ext cx="30021" cy="23481"/>
              </a:xfrm>
              <a:custGeom>
                <a:avLst/>
                <a:gdLst>
                  <a:gd name="connsiteX0" fmla="*/ 357 w 30021"/>
                  <a:gd name="connsiteY0" fmla="*/ 11049 h 23481"/>
                  <a:gd name="connsiteX1" fmla="*/ 4092 w 30021"/>
                  <a:gd name="connsiteY1" fmla="*/ 377 h 23481"/>
                  <a:gd name="connsiteX2" fmla="*/ 17165 w 30021"/>
                  <a:gd name="connsiteY2" fmla="*/ 5446 h 23481"/>
                  <a:gd name="connsiteX3" fmla="*/ 23034 w 30021"/>
                  <a:gd name="connsiteY3" fmla="*/ 5980 h 23481"/>
                  <a:gd name="connsiteX4" fmla="*/ 29971 w 30021"/>
                  <a:gd name="connsiteY4" fmla="*/ 15051 h 23481"/>
                  <a:gd name="connsiteX5" fmla="*/ 21700 w 30021"/>
                  <a:gd name="connsiteY5" fmla="*/ 23321 h 23481"/>
                  <a:gd name="connsiteX6" fmla="*/ 357 w 30021"/>
                  <a:gd name="connsiteY6" fmla="*/ 11049 h 2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021" h="23481">
                    <a:moveTo>
                      <a:pt x="357" y="11049"/>
                    </a:moveTo>
                    <a:cubicBezTo>
                      <a:pt x="-443" y="7314"/>
                      <a:pt x="-176" y="1978"/>
                      <a:pt x="4092" y="377"/>
                    </a:cubicBezTo>
                    <a:cubicBezTo>
                      <a:pt x="9428" y="-1490"/>
                      <a:pt x="12896" y="4112"/>
                      <a:pt x="17165" y="5446"/>
                    </a:cubicBezTo>
                    <a:cubicBezTo>
                      <a:pt x="19299" y="6247"/>
                      <a:pt x="21167" y="5446"/>
                      <a:pt x="23034" y="5980"/>
                    </a:cubicBezTo>
                    <a:cubicBezTo>
                      <a:pt x="26769" y="6780"/>
                      <a:pt x="29704" y="11583"/>
                      <a:pt x="29971" y="15051"/>
                    </a:cubicBezTo>
                    <a:cubicBezTo>
                      <a:pt x="30504" y="20386"/>
                      <a:pt x="26769" y="22788"/>
                      <a:pt x="21700" y="23321"/>
                    </a:cubicBezTo>
                    <a:cubicBezTo>
                      <a:pt x="13430" y="24388"/>
                      <a:pt x="2758" y="20120"/>
                      <a:pt x="357" y="1104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8C199CEB-DC02-1526-DB09-8624EB4976DE}"/>
                  </a:ext>
                </a:extLst>
              </p:cNvPr>
              <p:cNvSpPr/>
              <p:nvPr/>
            </p:nvSpPr>
            <p:spPr>
              <a:xfrm>
                <a:off x="6696385" y="5367416"/>
                <a:ext cx="43718" cy="40263"/>
              </a:xfrm>
              <a:custGeom>
                <a:avLst/>
                <a:gdLst>
                  <a:gd name="connsiteX0" fmla="*/ 2303 w 43718"/>
                  <a:gd name="connsiteY0" fmla="*/ 5050 h 40263"/>
                  <a:gd name="connsiteX1" fmla="*/ 19644 w 43718"/>
                  <a:gd name="connsiteY1" fmla="*/ 781 h 40263"/>
                  <a:gd name="connsiteX2" fmla="*/ 38052 w 43718"/>
                  <a:gd name="connsiteY2" fmla="*/ 4783 h 40263"/>
                  <a:gd name="connsiteX3" fmla="*/ 42321 w 43718"/>
                  <a:gd name="connsiteY3" fmla="*/ 27727 h 40263"/>
                  <a:gd name="connsiteX4" fmla="*/ 36185 w 43718"/>
                  <a:gd name="connsiteY4" fmla="*/ 33330 h 40263"/>
                  <a:gd name="connsiteX5" fmla="*/ 19110 w 43718"/>
                  <a:gd name="connsiteY5" fmla="*/ 39466 h 40263"/>
                  <a:gd name="connsiteX6" fmla="*/ 10573 w 43718"/>
                  <a:gd name="connsiteY6" fmla="*/ 30395 h 40263"/>
                  <a:gd name="connsiteX7" fmla="*/ 702 w 43718"/>
                  <a:gd name="connsiteY7" fmla="*/ 19190 h 40263"/>
                  <a:gd name="connsiteX8" fmla="*/ 2303 w 43718"/>
                  <a:gd name="connsiteY8" fmla="*/ 5050 h 4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718" h="40263">
                    <a:moveTo>
                      <a:pt x="2303" y="5050"/>
                    </a:moveTo>
                    <a:cubicBezTo>
                      <a:pt x="6838" y="781"/>
                      <a:pt x="14041" y="1315"/>
                      <a:pt x="19644" y="781"/>
                    </a:cubicBezTo>
                    <a:cubicBezTo>
                      <a:pt x="26847" y="-19"/>
                      <a:pt x="32984" y="-1620"/>
                      <a:pt x="38052" y="4783"/>
                    </a:cubicBezTo>
                    <a:cubicBezTo>
                      <a:pt x="42855" y="10653"/>
                      <a:pt x="45523" y="20524"/>
                      <a:pt x="42321" y="27727"/>
                    </a:cubicBezTo>
                    <a:cubicBezTo>
                      <a:pt x="40987" y="30395"/>
                      <a:pt x="38586" y="31729"/>
                      <a:pt x="36185" y="33330"/>
                    </a:cubicBezTo>
                    <a:cubicBezTo>
                      <a:pt x="31383" y="36531"/>
                      <a:pt x="25247" y="42400"/>
                      <a:pt x="19110" y="39466"/>
                    </a:cubicBezTo>
                    <a:cubicBezTo>
                      <a:pt x="15109" y="37598"/>
                      <a:pt x="13508" y="33597"/>
                      <a:pt x="10573" y="30395"/>
                    </a:cubicBezTo>
                    <a:cubicBezTo>
                      <a:pt x="6571" y="26393"/>
                      <a:pt x="1236" y="25593"/>
                      <a:pt x="702" y="19190"/>
                    </a:cubicBezTo>
                    <a:cubicBezTo>
                      <a:pt x="168" y="14388"/>
                      <a:pt x="-1166" y="8252"/>
                      <a:pt x="2303" y="505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D58EF069-F408-279E-23A0-8E10F23DFD9E}"/>
                  </a:ext>
                </a:extLst>
              </p:cNvPr>
              <p:cNvSpPr/>
              <p:nvPr/>
            </p:nvSpPr>
            <p:spPr>
              <a:xfrm>
                <a:off x="6753993" y="5464350"/>
                <a:ext cx="61100" cy="38994"/>
              </a:xfrm>
              <a:custGeom>
                <a:avLst/>
                <a:gdLst>
                  <a:gd name="connsiteX0" fmla="*/ 986 w 61100"/>
                  <a:gd name="connsiteY0" fmla="*/ 25503 h 38994"/>
                  <a:gd name="connsiteX1" fmla="*/ 10057 w 61100"/>
                  <a:gd name="connsiteY1" fmla="*/ 2026 h 38994"/>
                  <a:gd name="connsiteX2" fmla="*/ 36202 w 61100"/>
                  <a:gd name="connsiteY2" fmla="*/ 1225 h 38994"/>
                  <a:gd name="connsiteX3" fmla="*/ 46607 w 61100"/>
                  <a:gd name="connsiteY3" fmla="*/ 2559 h 38994"/>
                  <a:gd name="connsiteX4" fmla="*/ 56478 w 61100"/>
                  <a:gd name="connsiteY4" fmla="*/ 2559 h 38994"/>
                  <a:gd name="connsiteX5" fmla="*/ 60747 w 61100"/>
                  <a:gd name="connsiteY5" fmla="*/ 10030 h 38994"/>
                  <a:gd name="connsiteX6" fmla="*/ 49809 w 61100"/>
                  <a:gd name="connsiteY6" fmla="*/ 15099 h 38994"/>
                  <a:gd name="connsiteX7" fmla="*/ 47675 w 61100"/>
                  <a:gd name="connsiteY7" fmla="*/ 30572 h 38994"/>
                  <a:gd name="connsiteX8" fmla="*/ 34068 w 61100"/>
                  <a:gd name="connsiteY8" fmla="*/ 37509 h 38994"/>
                  <a:gd name="connsiteX9" fmla="*/ 15927 w 61100"/>
                  <a:gd name="connsiteY9" fmla="*/ 38309 h 38994"/>
                  <a:gd name="connsiteX10" fmla="*/ 7389 w 61100"/>
                  <a:gd name="connsiteY10" fmla="*/ 33240 h 38994"/>
                  <a:gd name="connsiteX11" fmla="*/ 986 w 61100"/>
                  <a:gd name="connsiteY11" fmla="*/ 25503 h 38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100" h="38994">
                    <a:moveTo>
                      <a:pt x="986" y="25503"/>
                    </a:moveTo>
                    <a:cubicBezTo>
                      <a:pt x="-1415" y="16699"/>
                      <a:pt x="186" y="4694"/>
                      <a:pt x="10057" y="2026"/>
                    </a:cubicBezTo>
                    <a:cubicBezTo>
                      <a:pt x="18328" y="-375"/>
                      <a:pt x="27665" y="-642"/>
                      <a:pt x="36202" y="1225"/>
                    </a:cubicBezTo>
                    <a:cubicBezTo>
                      <a:pt x="39671" y="2026"/>
                      <a:pt x="43139" y="2559"/>
                      <a:pt x="46607" y="2559"/>
                    </a:cubicBezTo>
                    <a:cubicBezTo>
                      <a:pt x="49809" y="2293"/>
                      <a:pt x="53277" y="1492"/>
                      <a:pt x="56478" y="2559"/>
                    </a:cubicBezTo>
                    <a:cubicBezTo>
                      <a:pt x="59413" y="3627"/>
                      <a:pt x="62081" y="6828"/>
                      <a:pt x="60747" y="10030"/>
                    </a:cubicBezTo>
                    <a:cubicBezTo>
                      <a:pt x="59146" y="14031"/>
                      <a:pt x="53277" y="14565"/>
                      <a:pt x="49809" y="15099"/>
                    </a:cubicBezTo>
                    <a:cubicBezTo>
                      <a:pt x="49008" y="20167"/>
                      <a:pt x="49275" y="25503"/>
                      <a:pt x="47675" y="30572"/>
                    </a:cubicBezTo>
                    <a:cubicBezTo>
                      <a:pt x="45540" y="37509"/>
                      <a:pt x="39671" y="36709"/>
                      <a:pt x="34068" y="37509"/>
                    </a:cubicBezTo>
                    <a:cubicBezTo>
                      <a:pt x="28466" y="38309"/>
                      <a:pt x="21529" y="39910"/>
                      <a:pt x="15927" y="38309"/>
                    </a:cubicBezTo>
                    <a:cubicBezTo>
                      <a:pt x="12725" y="37242"/>
                      <a:pt x="10324" y="34574"/>
                      <a:pt x="7389" y="33240"/>
                    </a:cubicBezTo>
                    <a:cubicBezTo>
                      <a:pt x="4188" y="31373"/>
                      <a:pt x="1787" y="28972"/>
                      <a:pt x="986" y="2550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B788DD4-DF08-6693-C127-33BD815FB94C}"/>
                  </a:ext>
                </a:extLst>
              </p:cNvPr>
              <p:cNvSpPr/>
              <p:nvPr/>
            </p:nvSpPr>
            <p:spPr>
              <a:xfrm>
                <a:off x="6831418" y="5444323"/>
                <a:ext cx="42256" cy="22515"/>
              </a:xfrm>
              <a:custGeom>
                <a:avLst/>
                <a:gdLst>
                  <a:gd name="connsiteX0" fmla="*/ 1464 w 42256"/>
                  <a:gd name="connsiteY0" fmla="*/ 6312 h 22515"/>
                  <a:gd name="connsiteX1" fmla="*/ 21206 w 42256"/>
                  <a:gd name="connsiteY1" fmla="*/ 977 h 22515"/>
                  <a:gd name="connsiteX2" fmla="*/ 39081 w 42256"/>
                  <a:gd name="connsiteY2" fmla="*/ 3644 h 22515"/>
                  <a:gd name="connsiteX3" fmla="*/ 38814 w 42256"/>
                  <a:gd name="connsiteY3" fmla="*/ 19385 h 22515"/>
                  <a:gd name="connsiteX4" fmla="*/ 24941 w 42256"/>
                  <a:gd name="connsiteY4" fmla="*/ 22320 h 22515"/>
                  <a:gd name="connsiteX5" fmla="*/ 14003 w 42256"/>
                  <a:gd name="connsiteY5" fmla="*/ 20452 h 22515"/>
                  <a:gd name="connsiteX6" fmla="*/ 2798 w 42256"/>
                  <a:gd name="connsiteY6" fmla="*/ 16717 h 22515"/>
                  <a:gd name="connsiteX7" fmla="*/ 1464 w 42256"/>
                  <a:gd name="connsiteY7" fmla="*/ 6312 h 22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256" h="22515">
                    <a:moveTo>
                      <a:pt x="1464" y="6312"/>
                    </a:moveTo>
                    <a:cubicBezTo>
                      <a:pt x="6266" y="-891"/>
                      <a:pt x="14003" y="977"/>
                      <a:pt x="21206" y="977"/>
                    </a:cubicBezTo>
                    <a:cubicBezTo>
                      <a:pt x="27876" y="977"/>
                      <a:pt x="34012" y="-2492"/>
                      <a:pt x="39081" y="3644"/>
                    </a:cubicBezTo>
                    <a:cubicBezTo>
                      <a:pt x="42816" y="8180"/>
                      <a:pt x="43883" y="15383"/>
                      <a:pt x="38814" y="19385"/>
                    </a:cubicBezTo>
                    <a:cubicBezTo>
                      <a:pt x="35346" y="22053"/>
                      <a:pt x="29210" y="22053"/>
                      <a:pt x="24941" y="22320"/>
                    </a:cubicBezTo>
                    <a:cubicBezTo>
                      <a:pt x="20139" y="22853"/>
                      <a:pt x="18005" y="22320"/>
                      <a:pt x="14003" y="20452"/>
                    </a:cubicBezTo>
                    <a:cubicBezTo>
                      <a:pt x="10268" y="18851"/>
                      <a:pt x="5732" y="19118"/>
                      <a:pt x="2798" y="16717"/>
                    </a:cubicBezTo>
                    <a:cubicBezTo>
                      <a:pt x="-670" y="14049"/>
                      <a:pt x="-670" y="9781"/>
                      <a:pt x="1464" y="631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F74F684-BC2C-CDA8-45B0-71E95DB2E788}"/>
                  </a:ext>
                </a:extLst>
              </p:cNvPr>
              <p:cNvSpPr/>
              <p:nvPr/>
            </p:nvSpPr>
            <p:spPr>
              <a:xfrm>
                <a:off x="6804374" y="5399595"/>
                <a:ext cx="42736" cy="21039"/>
              </a:xfrm>
              <a:custGeom>
                <a:avLst/>
                <a:gdLst>
                  <a:gd name="connsiteX0" fmla="*/ 42648 w 42736"/>
                  <a:gd name="connsiteY0" fmla="*/ 15824 h 21039"/>
                  <a:gd name="connsiteX1" fmla="*/ 39179 w 42736"/>
                  <a:gd name="connsiteY1" fmla="*/ 19826 h 21039"/>
                  <a:gd name="connsiteX2" fmla="*/ 26107 w 42736"/>
                  <a:gd name="connsiteY2" fmla="*/ 20626 h 21039"/>
                  <a:gd name="connsiteX3" fmla="*/ 11433 w 42736"/>
                  <a:gd name="connsiteY3" fmla="*/ 17691 h 21039"/>
                  <a:gd name="connsiteX4" fmla="*/ 5297 w 42736"/>
                  <a:gd name="connsiteY4" fmla="*/ 15557 h 21039"/>
                  <a:gd name="connsiteX5" fmla="*/ 2629 w 42736"/>
                  <a:gd name="connsiteY5" fmla="*/ 13156 h 21039"/>
                  <a:gd name="connsiteX6" fmla="*/ 495 w 42736"/>
                  <a:gd name="connsiteY6" fmla="*/ 9421 h 21039"/>
                  <a:gd name="connsiteX7" fmla="*/ 228 w 42736"/>
                  <a:gd name="connsiteY7" fmla="*/ 350 h 21039"/>
                  <a:gd name="connsiteX8" fmla="*/ 17303 w 42736"/>
                  <a:gd name="connsiteY8" fmla="*/ 6219 h 21039"/>
                  <a:gd name="connsiteX9" fmla="*/ 31709 w 42736"/>
                  <a:gd name="connsiteY9" fmla="*/ 8087 h 21039"/>
                  <a:gd name="connsiteX10" fmla="*/ 42648 w 42736"/>
                  <a:gd name="connsiteY10" fmla="*/ 15824 h 21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736" h="21039">
                    <a:moveTo>
                      <a:pt x="42648" y="15824"/>
                    </a:moveTo>
                    <a:cubicBezTo>
                      <a:pt x="42381" y="17691"/>
                      <a:pt x="40780" y="19025"/>
                      <a:pt x="39179" y="19826"/>
                    </a:cubicBezTo>
                    <a:cubicBezTo>
                      <a:pt x="35178" y="21426"/>
                      <a:pt x="30376" y="21160"/>
                      <a:pt x="26107" y="20626"/>
                    </a:cubicBezTo>
                    <a:cubicBezTo>
                      <a:pt x="21038" y="19826"/>
                      <a:pt x="16236" y="19292"/>
                      <a:pt x="11433" y="17691"/>
                    </a:cubicBezTo>
                    <a:cubicBezTo>
                      <a:pt x="9566" y="17158"/>
                      <a:pt x="7165" y="16624"/>
                      <a:pt x="5297" y="15557"/>
                    </a:cubicBezTo>
                    <a:cubicBezTo>
                      <a:pt x="4230" y="15023"/>
                      <a:pt x="3430" y="13956"/>
                      <a:pt x="2629" y="13156"/>
                    </a:cubicBezTo>
                    <a:cubicBezTo>
                      <a:pt x="1295" y="12089"/>
                      <a:pt x="495" y="11022"/>
                      <a:pt x="495" y="9421"/>
                    </a:cubicBezTo>
                    <a:cubicBezTo>
                      <a:pt x="228" y="6486"/>
                      <a:pt x="-305" y="3551"/>
                      <a:pt x="228" y="350"/>
                    </a:cubicBezTo>
                    <a:cubicBezTo>
                      <a:pt x="6898" y="-1517"/>
                      <a:pt x="11433" y="4619"/>
                      <a:pt x="17303" y="6219"/>
                    </a:cubicBezTo>
                    <a:cubicBezTo>
                      <a:pt x="22105" y="7553"/>
                      <a:pt x="26907" y="6486"/>
                      <a:pt x="31709" y="8087"/>
                    </a:cubicBezTo>
                    <a:cubicBezTo>
                      <a:pt x="34911" y="9688"/>
                      <a:pt x="43715" y="11288"/>
                      <a:pt x="42648" y="1582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51C1CC5-BF40-39C2-C2C8-B7F3C2042B71}"/>
                  </a:ext>
                </a:extLst>
              </p:cNvPr>
              <p:cNvSpPr/>
              <p:nvPr/>
            </p:nvSpPr>
            <p:spPr>
              <a:xfrm>
                <a:off x="6633265" y="5466497"/>
                <a:ext cx="19536" cy="18403"/>
              </a:xfrm>
              <a:custGeom>
                <a:avLst/>
                <a:gdLst>
                  <a:gd name="connsiteX0" fmla="*/ 12865 w 19536"/>
                  <a:gd name="connsiteY0" fmla="*/ 145 h 18403"/>
                  <a:gd name="connsiteX1" fmla="*/ 12598 w 19536"/>
                  <a:gd name="connsiteY1" fmla="*/ 18287 h 18403"/>
                  <a:gd name="connsiteX2" fmla="*/ 1126 w 19536"/>
                  <a:gd name="connsiteY2" fmla="*/ 14819 h 18403"/>
                  <a:gd name="connsiteX3" fmla="*/ 2727 w 19536"/>
                  <a:gd name="connsiteY3" fmla="*/ 6815 h 18403"/>
                  <a:gd name="connsiteX4" fmla="*/ 12865 w 19536"/>
                  <a:gd name="connsiteY4" fmla="*/ 145 h 18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36" h="18403">
                    <a:moveTo>
                      <a:pt x="12865" y="145"/>
                    </a:moveTo>
                    <a:cubicBezTo>
                      <a:pt x="21403" y="2813"/>
                      <a:pt x="22203" y="16953"/>
                      <a:pt x="12598" y="18287"/>
                    </a:cubicBezTo>
                    <a:cubicBezTo>
                      <a:pt x="9130" y="18821"/>
                      <a:pt x="3527" y="17487"/>
                      <a:pt x="1126" y="14819"/>
                    </a:cubicBezTo>
                    <a:cubicBezTo>
                      <a:pt x="-1275" y="11884"/>
                      <a:pt x="593" y="9216"/>
                      <a:pt x="2727" y="6815"/>
                    </a:cubicBezTo>
                    <a:cubicBezTo>
                      <a:pt x="4595" y="4147"/>
                      <a:pt x="9130" y="-922"/>
                      <a:pt x="12865" y="14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9C038B62-AF21-D73A-6015-187F93471EE9}"/>
                  </a:ext>
                </a:extLst>
              </p:cNvPr>
              <p:cNvSpPr/>
              <p:nvPr/>
            </p:nvSpPr>
            <p:spPr>
              <a:xfrm>
                <a:off x="6856666" y="5564073"/>
                <a:ext cx="70734" cy="47003"/>
              </a:xfrm>
              <a:custGeom>
                <a:avLst/>
                <a:gdLst>
                  <a:gd name="connsiteX0" fmla="*/ 20502 w 70734"/>
                  <a:gd name="connsiteY0" fmla="*/ 26626 h 47003"/>
                  <a:gd name="connsiteX1" fmla="*/ 6096 w 70734"/>
                  <a:gd name="connsiteY1" fmla="*/ 14087 h 47003"/>
                  <a:gd name="connsiteX2" fmla="*/ 493 w 70734"/>
                  <a:gd name="connsiteY2" fmla="*/ 5016 h 47003"/>
                  <a:gd name="connsiteX3" fmla="*/ 28506 w 70734"/>
                  <a:gd name="connsiteY3" fmla="*/ 1014 h 47003"/>
                  <a:gd name="connsiteX4" fmla="*/ 54118 w 70734"/>
                  <a:gd name="connsiteY4" fmla="*/ 1815 h 47003"/>
                  <a:gd name="connsiteX5" fmla="*/ 63722 w 70734"/>
                  <a:gd name="connsiteY5" fmla="*/ 11419 h 47003"/>
                  <a:gd name="connsiteX6" fmla="*/ 63722 w 70734"/>
                  <a:gd name="connsiteY6" fmla="*/ 17555 h 47003"/>
                  <a:gd name="connsiteX7" fmla="*/ 67991 w 70734"/>
                  <a:gd name="connsiteY7" fmla="*/ 23958 h 47003"/>
                  <a:gd name="connsiteX8" fmla="*/ 62655 w 70734"/>
                  <a:gd name="connsiteY8" fmla="*/ 46635 h 47003"/>
                  <a:gd name="connsiteX9" fmla="*/ 47715 w 70734"/>
                  <a:gd name="connsiteY9" fmla="*/ 42100 h 47003"/>
                  <a:gd name="connsiteX10" fmla="*/ 35443 w 70734"/>
                  <a:gd name="connsiteY10" fmla="*/ 37831 h 47003"/>
                  <a:gd name="connsiteX11" fmla="*/ 22370 w 70734"/>
                  <a:gd name="connsiteY11" fmla="*/ 28494 h 47003"/>
                  <a:gd name="connsiteX12" fmla="*/ 20502 w 70734"/>
                  <a:gd name="connsiteY12" fmla="*/ 26626 h 47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734" h="47003">
                    <a:moveTo>
                      <a:pt x="20502" y="26626"/>
                    </a:moveTo>
                    <a:cubicBezTo>
                      <a:pt x="15967" y="22091"/>
                      <a:pt x="11165" y="18089"/>
                      <a:pt x="6096" y="14087"/>
                    </a:cubicBezTo>
                    <a:cubicBezTo>
                      <a:pt x="3695" y="11953"/>
                      <a:pt x="-1641" y="8751"/>
                      <a:pt x="493" y="5016"/>
                    </a:cubicBezTo>
                    <a:cubicBezTo>
                      <a:pt x="4762" y="-2454"/>
                      <a:pt x="21836" y="481"/>
                      <a:pt x="28506" y="1014"/>
                    </a:cubicBezTo>
                    <a:cubicBezTo>
                      <a:pt x="37044" y="1815"/>
                      <a:pt x="45847" y="1014"/>
                      <a:pt x="54118" y="1815"/>
                    </a:cubicBezTo>
                    <a:cubicBezTo>
                      <a:pt x="59187" y="2348"/>
                      <a:pt x="63456" y="6083"/>
                      <a:pt x="63722" y="11419"/>
                    </a:cubicBezTo>
                    <a:cubicBezTo>
                      <a:pt x="63722" y="13553"/>
                      <a:pt x="63189" y="15688"/>
                      <a:pt x="63722" y="17555"/>
                    </a:cubicBezTo>
                    <a:cubicBezTo>
                      <a:pt x="64523" y="19956"/>
                      <a:pt x="66657" y="21824"/>
                      <a:pt x="67991" y="23958"/>
                    </a:cubicBezTo>
                    <a:cubicBezTo>
                      <a:pt x="72793" y="30628"/>
                      <a:pt x="71459" y="43701"/>
                      <a:pt x="62655" y="46635"/>
                    </a:cubicBezTo>
                    <a:cubicBezTo>
                      <a:pt x="57586" y="48236"/>
                      <a:pt x="51984" y="44234"/>
                      <a:pt x="47715" y="42100"/>
                    </a:cubicBezTo>
                    <a:cubicBezTo>
                      <a:pt x="43713" y="40232"/>
                      <a:pt x="39711" y="38632"/>
                      <a:pt x="35443" y="37831"/>
                    </a:cubicBezTo>
                    <a:cubicBezTo>
                      <a:pt x="29573" y="36764"/>
                      <a:pt x="26639" y="32762"/>
                      <a:pt x="22370" y="28494"/>
                    </a:cubicBezTo>
                    <a:cubicBezTo>
                      <a:pt x="21836" y="27960"/>
                      <a:pt x="21036" y="27427"/>
                      <a:pt x="20502" y="26626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674AFF7-EE86-B88B-7E71-CF576D58A0EE}"/>
                  </a:ext>
                </a:extLst>
              </p:cNvPr>
              <p:cNvSpPr/>
              <p:nvPr/>
            </p:nvSpPr>
            <p:spPr>
              <a:xfrm>
                <a:off x="6853467" y="5654494"/>
                <a:ext cx="34803" cy="53524"/>
              </a:xfrm>
              <a:custGeom>
                <a:avLst/>
                <a:gdLst>
                  <a:gd name="connsiteX0" fmla="*/ 3426 w 34803"/>
                  <a:gd name="connsiteY0" fmla="*/ 49323 h 53524"/>
                  <a:gd name="connsiteX1" fmla="*/ 225 w 34803"/>
                  <a:gd name="connsiteY1" fmla="*/ 31448 h 53524"/>
                  <a:gd name="connsiteX2" fmla="*/ 3960 w 34803"/>
                  <a:gd name="connsiteY2" fmla="*/ 5570 h 53524"/>
                  <a:gd name="connsiteX3" fmla="*/ 30372 w 34803"/>
                  <a:gd name="connsiteY3" fmla="*/ 2635 h 53524"/>
                  <a:gd name="connsiteX4" fmla="*/ 31439 w 34803"/>
                  <a:gd name="connsiteY4" fmla="*/ 27180 h 53524"/>
                  <a:gd name="connsiteX5" fmla="*/ 34374 w 34803"/>
                  <a:gd name="connsiteY5" fmla="*/ 37318 h 53524"/>
                  <a:gd name="connsiteX6" fmla="*/ 3426 w 34803"/>
                  <a:gd name="connsiteY6" fmla="*/ 49323 h 53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803" h="53524">
                    <a:moveTo>
                      <a:pt x="3426" y="49323"/>
                    </a:moveTo>
                    <a:cubicBezTo>
                      <a:pt x="225" y="43987"/>
                      <a:pt x="225" y="37584"/>
                      <a:pt x="225" y="31448"/>
                    </a:cubicBezTo>
                    <a:cubicBezTo>
                      <a:pt x="225" y="23978"/>
                      <a:pt x="-1376" y="11706"/>
                      <a:pt x="3960" y="5570"/>
                    </a:cubicBezTo>
                    <a:cubicBezTo>
                      <a:pt x="10897" y="-2701"/>
                      <a:pt x="21301" y="-33"/>
                      <a:pt x="30372" y="2635"/>
                    </a:cubicBezTo>
                    <a:cubicBezTo>
                      <a:pt x="31439" y="10639"/>
                      <a:pt x="30372" y="19176"/>
                      <a:pt x="31439" y="27180"/>
                    </a:cubicBezTo>
                    <a:cubicBezTo>
                      <a:pt x="31973" y="30648"/>
                      <a:pt x="33040" y="33849"/>
                      <a:pt x="34374" y="37318"/>
                    </a:cubicBezTo>
                    <a:cubicBezTo>
                      <a:pt x="38643" y="49590"/>
                      <a:pt x="9829" y="59461"/>
                      <a:pt x="3426" y="4932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75A90E7-3086-68C3-9A5D-0912270920D4}"/>
                  </a:ext>
                </a:extLst>
              </p:cNvPr>
              <p:cNvSpPr/>
              <p:nvPr/>
            </p:nvSpPr>
            <p:spPr>
              <a:xfrm>
                <a:off x="6962550" y="5842610"/>
                <a:ext cx="57700" cy="51724"/>
              </a:xfrm>
              <a:custGeom>
                <a:avLst/>
                <a:gdLst>
                  <a:gd name="connsiteX0" fmla="*/ 1859 w 57700"/>
                  <a:gd name="connsiteY0" fmla="*/ 51695 h 51724"/>
                  <a:gd name="connsiteX1" fmla="*/ 792 w 57700"/>
                  <a:gd name="connsiteY1" fmla="*/ 36221 h 51724"/>
                  <a:gd name="connsiteX2" fmla="*/ 4260 w 57700"/>
                  <a:gd name="connsiteY2" fmla="*/ 26350 h 51724"/>
                  <a:gd name="connsiteX3" fmla="*/ 10129 w 57700"/>
                  <a:gd name="connsiteY3" fmla="*/ 738 h 51724"/>
                  <a:gd name="connsiteX4" fmla="*/ 18934 w 57700"/>
                  <a:gd name="connsiteY4" fmla="*/ 12210 h 51724"/>
                  <a:gd name="connsiteX5" fmla="*/ 32006 w 57700"/>
                  <a:gd name="connsiteY5" fmla="*/ 13544 h 51724"/>
                  <a:gd name="connsiteX6" fmla="*/ 47213 w 57700"/>
                  <a:gd name="connsiteY6" fmla="*/ 9275 h 51724"/>
                  <a:gd name="connsiteX7" fmla="*/ 56817 w 57700"/>
                  <a:gd name="connsiteY7" fmla="*/ 20480 h 51724"/>
                  <a:gd name="connsiteX8" fmla="*/ 53349 w 57700"/>
                  <a:gd name="connsiteY8" fmla="*/ 34887 h 51724"/>
                  <a:gd name="connsiteX9" fmla="*/ 45879 w 57700"/>
                  <a:gd name="connsiteY9" fmla="*/ 41557 h 51724"/>
                  <a:gd name="connsiteX10" fmla="*/ 35741 w 57700"/>
                  <a:gd name="connsiteY10" fmla="*/ 45558 h 51724"/>
                  <a:gd name="connsiteX11" fmla="*/ 18400 w 57700"/>
                  <a:gd name="connsiteY11" fmla="*/ 49827 h 51724"/>
                  <a:gd name="connsiteX12" fmla="*/ 1859 w 57700"/>
                  <a:gd name="connsiteY12" fmla="*/ 51695 h 51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7700" h="51724">
                    <a:moveTo>
                      <a:pt x="1859" y="51695"/>
                    </a:moveTo>
                    <a:cubicBezTo>
                      <a:pt x="258" y="46359"/>
                      <a:pt x="-809" y="41823"/>
                      <a:pt x="792" y="36221"/>
                    </a:cubicBezTo>
                    <a:cubicBezTo>
                      <a:pt x="1859" y="32752"/>
                      <a:pt x="3726" y="29818"/>
                      <a:pt x="4260" y="26350"/>
                    </a:cubicBezTo>
                    <a:cubicBezTo>
                      <a:pt x="5594" y="18880"/>
                      <a:pt x="1325" y="5273"/>
                      <a:pt x="10129" y="738"/>
                    </a:cubicBezTo>
                    <a:cubicBezTo>
                      <a:pt x="17600" y="-2997"/>
                      <a:pt x="16799" y="8475"/>
                      <a:pt x="18934" y="12210"/>
                    </a:cubicBezTo>
                    <a:cubicBezTo>
                      <a:pt x="22668" y="18613"/>
                      <a:pt x="26670" y="18613"/>
                      <a:pt x="32006" y="13544"/>
                    </a:cubicBezTo>
                    <a:cubicBezTo>
                      <a:pt x="36275" y="9809"/>
                      <a:pt x="41344" y="6074"/>
                      <a:pt x="47213" y="9275"/>
                    </a:cubicBezTo>
                    <a:cubicBezTo>
                      <a:pt x="50948" y="11409"/>
                      <a:pt x="55484" y="16212"/>
                      <a:pt x="56817" y="20480"/>
                    </a:cubicBezTo>
                    <a:cubicBezTo>
                      <a:pt x="58685" y="26083"/>
                      <a:pt x="57618" y="30885"/>
                      <a:pt x="53349" y="34887"/>
                    </a:cubicBezTo>
                    <a:cubicBezTo>
                      <a:pt x="50948" y="37288"/>
                      <a:pt x="48280" y="39422"/>
                      <a:pt x="45879" y="41557"/>
                    </a:cubicBezTo>
                    <a:cubicBezTo>
                      <a:pt x="43478" y="43958"/>
                      <a:pt x="39209" y="44491"/>
                      <a:pt x="35741" y="45558"/>
                    </a:cubicBezTo>
                    <a:cubicBezTo>
                      <a:pt x="30139" y="47426"/>
                      <a:pt x="24536" y="49827"/>
                      <a:pt x="18400" y="49827"/>
                    </a:cubicBezTo>
                    <a:cubicBezTo>
                      <a:pt x="13064" y="50361"/>
                      <a:pt x="7462" y="51961"/>
                      <a:pt x="1859" y="5169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5DAD5E81-8FC8-D1A8-1C5D-2A8E17D77CF2}"/>
                  </a:ext>
                </a:extLst>
              </p:cNvPr>
              <p:cNvSpPr/>
              <p:nvPr/>
            </p:nvSpPr>
            <p:spPr>
              <a:xfrm>
                <a:off x="6981770" y="6001814"/>
                <a:ext cx="28019" cy="60024"/>
              </a:xfrm>
              <a:custGeom>
                <a:avLst/>
                <a:gdLst>
                  <a:gd name="connsiteX0" fmla="*/ 5849 w 28019"/>
                  <a:gd name="connsiteY0" fmla="*/ 50963 h 60024"/>
                  <a:gd name="connsiteX1" fmla="*/ 780 w 28019"/>
                  <a:gd name="connsiteY1" fmla="*/ 41893 h 60024"/>
                  <a:gd name="connsiteX2" fmla="*/ 2381 w 28019"/>
                  <a:gd name="connsiteY2" fmla="*/ 30154 h 60024"/>
                  <a:gd name="connsiteX3" fmla="*/ 9585 w 28019"/>
                  <a:gd name="connsiteY3" fmla="*/ 18682 h 60024"/>
                  <a:gd name="connsiteX4" fmla="*/ 17055 w 28019"/>
                  <a:gd name="connsiteY4" fmla="*/ 12279 h 60024"/>
                  <a:gd name="connsiteX5" fmla="*/ 25058 w 28019"/>
                  <a:gd name="connsiteY5" fmla="*/ 2941 h 60024"/>
                  <a:gd name="connsiteX6" fmla="*/ 26392 w 28019"/>
                  <a:gd name="connsiteY6" fmla="*/ 20016 h 60024"/>
                  <a:gd name="connsiteX7" fmla="*/ 27993 w 28019"/>
                  <a:gd name="connsiteY7" fmla="*/ 33089 h 60024"/>
                  <a:gd name="connsiteX8" fmla="*/ 21323 w 28019"/>
                  <a:gd name="connsiteY8" fmla="*/ 56566 h 60024"/>
                  <a:gd name="connsiteX9" fmla="*/ 12252 w 28019"/>
                  <a:gd name="connsiteY9" fmla="*/ 59768 h 60024"/>
                  <a:gd name="connsiteX10" fmla="*/ 5849 w 28019"/>
                  <a:gd name="connsiteY10" fmla="*/ 50963 h 6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019" h="60024">
                    <a:moveTo>
                      <a:pt x="5849" y="50963"/>
                    </a:moveTo>
                    <a:cubicBezTo>
                      <a:pt x="4782" y="47229"/>
                      <a:pt x="2381" y="45094"/>
                      <a:pt x="780" y="41893"/>
                    </a:cubicBezTo>
                    <a:cubicBezTo>
                      <a:pt x="-1087" y="37891"/>
                      <a:pt x="780" y="33889"/>
                      <a:pt x="2381" y="30154"/>
                    </a:cubicBezTo>
                    <a:cubicBezTo>
                      <a:pt x="4249" y="25885"/>
                      <a:pt x="6383" y="21884"/>
                      <a:pt x="9585" y="18682"/>
                    </a:cubicBezTo>
                    <a:cubicBezTo>
                      <a:pt x="11986" y="16548"/>
                      <a:pt x="15454" y="15214"/>
                      <a:pt x="17055" y="12279"/>
                    </a:cubicBezTo>
                    <a:cubicBezTo>
                      <a:pt x="18122" y="10145"/>
                      <a:pt x="21057" y="-6663"/>
                      <a:pt x="25058" y="2941"/>
                    </a:cubicBezTo>
                    <a:cubicBezTo>
                      <a:pt x="27193" y="8277"/>
                      <a:pt x="26392" y="14413"/>
                      <a:pt x="26392" y="20016"/>
                    </a:cubicBezTo>
                    <a:cubicBezTo>
                      <a:pt x="26392" y="24551"/>
                      <a:pt x="28260" y="28553"/>
                      <a:pt x="27993" y="33089"/>
                    </a:cubicBezTo>
                    <a:cubicBezTo>
                      <a:pt x="27459" y="40826"/>
                      <a:pt x="25859" y="49896"/>
                      <a:pt x="21323" y="56566"/>
                    </a:cubicBezTo>
                    <a:cubicBezTo>
                      <a:pt x="19189" y="59501"/>
                      <a:pt x="15721" y="60568"/>
                      <a:pt x="12252" y="59768"/>
                    </a:cubicBezTo>
                    <a:cubicBezTo>
                      <a:pt x="7183" y="58434"/>
                      <a:pt x="6917" y="54965"/>
                      <a:pt x="5849" y="5096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46" name="Graphic 4">
              <a:extLst>
                <a:ext uri="{FF2B5EF4-FFF2-40B4-BE49-F238E27FC236}">
                  <a16:creationId xmlns:a16="http://schemas.microsoft.com/office/drawing/2014/main" id="{11089533-0801-A414-68A4-A4D65592935D}"/>
                </a:ext>
              </a:extLst>
            </p:cNvPr>
            <p:cNvGrpSpPr/>
            <p:nvPr/>
          </p:nvGrpSpPr>
          <p:grpSpPr>
            <a:xfrm>
              <a:off x="6873968" y="5201423"/>
              <a:ext cx="1821635" cy="800413"/>
              <a:chOff x="6873968" y="5201423"/>
              <a:chExt cx="1821635" cy="800413"/>
            </a:xfrm>
            <a:solidFill>
              <a:srgbClr val="D5D7D8"/>
            </a:solidFill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8663577C-C821-F403-4A82-2CEE069968EA}"/>
                  </a:ext>
                </a:extLst>
              </p:cNvPr>
              <p:cNvSpPr/>
              <p:nvPr/>
            </p:nvSpPr>
            <p:spPr>
              <a:xfrm>
                <a:off x="6873968" y="5201423"/>
                <a:ext cx="308723" cy="252484"/>
              </a:xfrm>
              <a:custGeom>
                <a:avLst/>
                <a:gdLst>
                  <a:gd name="connsiteX0" fmla="*/ 308675 w 308723"/>
                  <a:gd name="connsiteY0" fmla="*/ 122488 h 252484"/>
                  <a:gd name="connsiteX1" fmla="*/ 274259 w 308723"/>
                  <a:gd name="connsiteY1" fmla="*/ 146765 h 252484"/>
                  <a:gd name="connsiteX2" fmla="*/ 167010 w 308723"/>
                  <a:gd name="connsiteY2" fmla="*/ 151568 h 252484"/>
                  <a:gd name="connsiteX3" fmla="*/ 126991 w 308723"/>
                  <a:gd name="connsiteY3" fmla="*/ 180114 h 252484"/>
                  <a:gd name="connsiteX4" fmla="*/ 106182 w 308723"/>
                  <a:gd name="connsiteY4" fmla="*/ 192920 h 252484"/>
                  <a:gd name="connsiteX5" fmla="*/ 84572 w 308723"/>
                  <a:gd name="connsiteY5" fmla="*/ 201724 h 252484"/>
                  <a:gd name="connsiteX6" fmla="*/ 61628 w 308723"/>
                  <a:gd name="connsiteY6" fmla="*/ 219332 h 252484"/>
                  <a:gd name="connsiteX7" fmla="*/ 45621 w 308723"/>
                  <a:gd name="connsiteY7" fmla="*/ 240675 h 252484"/>
                  <a:gd name="connsiteX8" fmla="*/ 25878 w 308723"/>
                  <a:gd name="connsiteY8" fmla="*/ 251880 h 252484"/>
                  <a:gd name="connsiteX9" fmla="*/ 13873 w 308723"/>
                  <a:gd name="connsiteY9" fmla="*/ 243877 h 252484"/>
                  <a:gd name="connsiteX10" fmla="*/ 20810 w 308723"/>
                  <a:gd name="connsiteY10" fmla="*/ 224668 h 252484"/>
                  <a:gd name="connsiteX11" fmla="*/ 41086 w 308723"/>
                  <a:gd name="connsiteY11" fmla="*/ 214530 h 252484"/>
                  <a:gd name="connsiteX12" fmla="*/ 63229 w 308723"/>
                  <a:gd name="connsiteY12" fmla="*/ 206793 h 252484"/>
                  <a:gd name="connsiteX13" fmla="*/ 69632 w 308723"/>
                  <a:gd name="connsiteY13" fmla="*/ 195054 h 252484"/>
                  <a:gd name="connsiteX14" fmla="*/ 46155 w 308723"/>
                  <a:gd name="connsiteY14" fmla="*/ 194254 h 252484"/>
                  <a:gd name="connsiteX15" fmla="*/ 34149 w 308723"/>
                  <a:gd name="connsiteY15" fmla="*/ 195855 h 252484"/>
                  <a:gd name="connsiteX16" fmla="*/ 24011 w 308723"/>
                  <a:gd name="connsiteY16" fmla="*/ 191586 h 252484"/>
                  <a:gd name="connsiteX17" fmla="*/ 13873 w 308723"/>
                  <a:gd name="connsiteY17" fmla="*/ 187050 h 252484"/>
                  <a:gd name="connsiteX18" fmla="*/ 0 w 308723"/>
                  <a:gd name="connsiteY18" fmla="*/ 182248 h 252484"/>
                  <a:gd name="connsiteX19" fmla="*/ 28013 w 308723"/>
                  <a:gd name="connsiteY19" fmla="*/ 117952 h 252484"/>
                  <a:gd name="connsiteX20" fmla="*/ 53625 w 308723"/>
                  <a:gd name="connsiteY20" fmla="*/ 95542 h 252484"/>
                  <a:gd name="connsiteX21" fmla="*/ 48289 w 308723"/>
                  <a:gd name="connsiteY21" fmla="*/ 55524 h 252484"/>
                  <a:gd name="connsiteX22" fmla="*/ 38684 w 308723"/>
                  <a:gd name="connsiteY22" fmla="*/ 32847 h 252484"/>
                  <a:gd name="connsiteX23" fmla="*/ 133128 w 308723"/>
                  <a:gd name="connsiteY23" fmla="*/ 565 h 252484"/>
                  <a:gd name="connsiteX24" fmla="*/ 220368 w 308723"/>
                  <a:gd name="connsiteY24" fmla="*/ 14438 h 252484"/>
                  <a:gd name="connsiteX25" fmla="*/ 242778 w 308723"/>
                  <a:gd name="connsiteY25" fmla="*/ 57391 h 252484"/>
                  <a:gd name="connsiteX26" fmla="*/ 281996 w 308723"/>
                  <a:gd name="connsiteY26" fmla="*/ 87538 h 252484"/>
                  <a:gd name="connsiteX27" fmla="*/ 308675 w 308723"/>
                  <a:gd name="connsiteY27" fmla="*/ 122488 h 252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8723" h="252484">
                    <a:moveTo>
                      <a:pt x="308675" y="122488"/>
                    </a:moveTo>
                    <a:cubicBezTo>
                      <a:pt x="307608" y="138762"/>
                      <a:pt x="287599" y="144631"/>
                      <a:pt x="274259" y="146765"/>
                    </a:cubicBezTo>
                    <a:cubicBezTo>
                      <a:pt x="239310" y="152368"/>
                      <a:pt x="199291" y="133426"/>
                      <a:pt x="167010" y="151568"/>
                    </a:cubicBezTo>
                    <a:cubicBezTo>
                      <a:pt x="152603" y="159571"/>
                      <a:pt x="140331" y="170510"/>
                      <a:pt x="126991" y="180114"/>
                    </a:cubicBezTo>
                    <a:cubicBezTo>
                      <a:pt x="120588" y="184916"/>
                      <a:pt x="113652" y="189452"/>
                      <a:pt x="106182" y="192920"/>
                    </a:cubicBezTo>
                    <a:cubicBezTo>
                      <a:pt x="98979" y="196388"/>
                      <a:pt x="91509" y="197722"/>
                      <a:pt x="84572" y="201724"/>
                    </a:cubicBezTo>
                    <a:cubicBezTo>
                      <a:pt x="76035" y="206526"/>
                      <a:pt x="67764" y="211595"/>
                      <a:pt x="61628" y="219332"/>
                    </a:cubicBezTo>
                    <a:cubicBezTo>
                      <a:pt x="56026" y="226269"/>
                      <a:pt x="51490" y="234005"/>
                      <a:pt x="45621" y="240675"/>
                    </a:cubicBezTo>
                    <a:cubicBezTo>
                      <a:pt x="40819" y="246278"/>
                      <a:pt x="32815" y="250013"/>
                      <a:pt x="25878" y="251880"/>
                    </a:cubicBezTo>
                    <a:cubicBezTo>
                      <a:pt x="18675" y="253748"/>
                      <a:pt x="14940" y="251347"/>
                      <a:pt x="13873" y="243877"/>
                    </a:cubicBezTo>
                    <a:cubicBezTo>
                      <a:pt x="12806" y="235873"/>
                      <a:pt x="14140" y="230004"/>
                      <a:pt x="20810" y="224668"/>
                    </a:cubicBezTo>
                    <a:cubicBezTo>
                      <a:pt x="26946" y="219866"/>
                      <a:pt x="33615" y="216931"/>
                      <a:pt x="41086" y="214530"/>
                    </a:cubicBezTo>
                    <a:cubicBezTo>
                      <a:pt x="48555" y="212129"/>
                      <a:pt x="55759" y="209461"/>
                      <a:pt x="63229" y="206793"/>
                    </a:cubicBezTo>
                    <a:cubicBezTo>
                      <a:pt x="68298" y="204925"/>
                      <a:pt x="77902" y="200123"/>
                      <a:pt x="69632" y="195054"/>
                    </a:cubicBezTo>
                    <a:cubicBezTo>
                      <a:pt x="62695" y="191052"/>
                      <a:pt x="53625" y="192920"/>
                      <a:pt x="46155" y="194254"/>
                    </a:cubicBezTo>
                    <a:cubicBezTo>
                      <a:pt x="42153" y="195054"/>
                      <a:pt x="37884" y="196388"/>
                      <a:pt x="34149" y="195855"/>
                    </a:cubicBezTo>
                    <a:cubicBezTo>
                      <a:pt x="30414" y="195588"/>
                      <a:pt x="27212" y="193453"/>
                      <a:pt x="24011" y="191586"/>
                    </a:cubicBezTo>
                    <a:cubicBezTo>
                      <a:pt x="20810" y="189452"/>
                      <a:pt x="17608" y="188384"/>
                      <a:pt x="13873" y="187050"/>
                    </a:cubicBezTo>
                    <a:cubicBezTo>
                      <a:pt x="9338" y="185450"/>
                      <a:pt x="4802" y="183849"/>
                      <a:pt x="0" y="182248"/>
                    </a:cubicBezTo>
                    <a:cubicBezTo>
                      <a:pt x="8537" y="158504"/>
                      <a:pt x="29347" y="127557"/>
                      <a:pt x="28013" y="117952"/>
                    </a:cubicBezTo>
                    <a:cubicBezTo>
                      <a:pt x="26145" y="105680"/>
                      <a:pt x="36550" y="104079"/>
                      <a:pt x="53625" y="95542"/>
                    </a:cubicBezTo>
                    <a:cubicBezTo>
                      <a:pt x="70699" y="87005"/>
                      <a:pt x="58960" y="62994"/>
                      <a:pt x="48289" y="55524"/>
                    </a:cubicBezTo>
                    <a:cubicBezTo>
                      <a:pt x="37884" y="47787"/>
                      <a:pt x="38684" y="32847"/>
                      <a:pt x="38684" y="32847"/>
                    </a:cubicBezTo>
                    <a:cubicBezTo>
                      <a:pt x="70432" y="17106"/>
                      <a:pt x="115253" y="-3704"/>
                      <a:pt x="133128" y="565"/>
                    </a:cubicBezTo>
                    <a:cubicBezTo>
                      <a:pt x="154738" y="5901"/>
                      <a:pt x="176081" y="25643"/>
                      <a:pt x="220368" y="14438"/>
                    </a:cubicBezTo>
                    <a:cubicBezTo>
                      <a:pt x="226771" y="29378"/>
                      <a:pt x="232373" y="44852"/>
                      <a:pt x="242778" y="57391"/>
                    </a:cubicBezTo>
                    <a:cubicBezTo>
                      <a:pt x="253450" y="70197"/>
                      <a:pt x="268390" y="78201"/>
                      <a:pt x="281996" y="87538"/>
                    </a:cubicBezTo>
                    <a:cubicBezTo>
                      <a:pt x="293201" y="95809"/>
                      <a:pt x="309742" y="107281"/>
                      <a:pt x="308675" y="12248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14FD48CB-B37E-2DD2-A79C-88E3B45E4DD9}"/>
                  </a:ext>
                </a:extLst>
              </p:cNvPr>
              <p:cNvSpPr/>
              <p:nvPr/>
            </p:nvSpPr>
            <p:spPr>
              <a:xfrm>
                <a:off x="6882105" y="5204116"/>
                <a:ext cx="1813497" cy="797720"/>
              </a:xfrm>
              <a:custGeom>
                <a:avLst/>
                <a:gdLst>
                  <a:gd name="connsiteX0" fmla="*/ 1810563 w 1813497"/>
                  <a:gd name="connsiteY0" fmla="*/ 628827 h 797720"/>
                  <a:gd name="connsiteX1" fmla="*/ 1810563 w 1813497"/>
                  <a:gd name="connsiteY1" fmla="*/ 628827 h 797720"/>
                  <a:gd name="connsiteX2" fmla="*/ 1617675 w 1813497"/>
                  <a:gd name="connsiteY2" fmla="*/ 638165 h 797720"/>
                  <a:gd name="connsiteX3" fmla="*/ 1518429 w 1813497"/>
                  <a:gd name="connsiteY3" fmla="*/ 680318 h 797720"/>
                  <a:gd name="connsiteX4" fmla="*/ 1424787 w 1813497"/>
                  <a:gd name="connsiteY4" fmla="*/ 692323 h 797720"/>
                  <a:gd name="connsiteX5" fmla="*/ 1341282 w 1813497"/>
                  <a:gd name="connsiteY5" fmla="*/ 664577 h 797720"/>
                  <a:gd name="connsiteX6" fmla="*/ 1216958 w 1813497"/>
                  <a:gd name="connsiteY6" fmla="*/ 701661 h 797720"/>
                  <a:gd name="connsiteX7" fmla="*/ 1172671 w 1813497"/>
                  <a:gd name="connsiteY7" fmla="*/ 673915 h 797720"/>
                  <a:gd name="connsiteX8" fmla="*/ 1155596 w 1813497"/>
                  <a:gd name="connsiteY8" fmla="*/ 741146 h 797720"/>
                  <a:gd name="connsiteX9" fmla="*/ 1101972 w 1813497"/>
                  <a:gd name="connsiteY9" fmla="*/ 797705 h 797720"/>
                  <a:gd name="connsiteX10" fmla="*/ 1080095 w 1813497"/>
                  <a:gd name="connsiteY10" fmla="*/ 765957 h 797720"/>
                  <a:gd name="connsiteX11" fmla="*/ 1080095 w 1813497"/>
                  <a:gd name="connsiteY11" fmla="*/ 765690 h 797720"/>
                  <a:gd name="connsiteX12" fmla="*/ 1092101 w 1813497"/>
                  <a:gd name="connsiteY12" fmla="*/ 726472 h 797720"/>
                  <a:gd name="connsiteX13" fmla="*/ 1084897 w 1813497"/>
                  <a:gd name="connsiteY13" fmla="*/ 680851 h 797720"/>
                  <a:gd name="connsiteX14" fmla="*/ 1031273 w 1813497"/>
                  <a:gd name="connsiteY14" fmla="*/ 691790 h 797720"/>
                  <a:gd name="connsiteX15" fmla="*/ 906149 w 1813497"/>
                  <a:gd name="connsiteY15" fmla="*/ 709664 h 797720"/>
                  <a:gd name="connsiteX16" fmla="*/ 851991 w 1813497"/>
                  <a:gd name="connsiteY16" fmla="*/ 751017 h 797720"/>
                  <a:gd name="connsiteX17" fmla="*/ 781825 w 1813497"/>
                  <a:gd name="connsiteY17" fmla="*/ 767824 h 797720"/>
                  <a:gd name="connsiteX18" fmla="*/ 653500 w 1813497"/>
                  <a:gd name="connsiteY18" fmla="*/ 737410 h 797720"/>
                  <a:gd name="connsiteX19" fmla="*/ 565459 w 1813497"/>
                  <a:gd name="connsiteY19" fmla="*/ 683786 h 797720"/>
                  <a:gd name="connsiteX20" fmla="*/ 488891 w 1813497"/>
                  <a:gd name="connsiteY20" fmla="*/ 698193 h 797720"/>
                  <a:gd name="connsiteX21" fmla="*/ 479820 w 1813497"/>
                  <a:gd name="connsiteY21" fmla="*/ 718735 h 797720"/>
                  <a:gd name="connsiteX22" fmla="*/ 465947 w 1813497"/>
                  <a:gd name="connsiteY22" fmla="*/ 743280 h 797720"/>
                  <a:gd name="connsiteX23" fmla="*/ 414990 w 1813497"/>
                  <a:gd name="connsiteY23" fmla="*/ 738478 h 797720"/>
                  <a:gd name="connsiteX24" fmla="*/ 362166 w 1813497"/>
                  <a:gd name="connsiteY24" fmla="*/ 745414 h 797720"/>
                  <a:gd name="connsiteX25" fmla="*/ 335487 w 1813497"/>
                  <a:gd name="connsiteY25" fmla="*/ 739278 h 797720"/>
                  <a:gd name="connsiteX26" fmla="*/ 325616 w 1813497"/>
                  <a:gd name="connsiteY26" fmla="*/ 719536 h 797720"/>
                  <a:gd name="connsiteX27" fmla="*/ 279462 w 1813497"/>
                  <a:gd name="connsiteY27" fmla="*/ 695791 h 797720"/>
                  <a:gd name="connsiteX28" fmla="*/ 251982 w 1813497"/>
                  <a:gd name="connsiteY28" fmla="*/ 690189 h 797720"/>
                  <a:gd name="connsiteX29" fmla="*/ 228505 w 1813497"/>
                  <a:gd name="connsiteY29" fmla="*/ 685920 h 797720"/>
                  <a:gd name="connsiteX30" fmla="*/ 225570 w 1813497"/>
                  <a:gd name="connsiteY30" fmla="*/ 664310 h 797720"/>
                  <a:gd name="connsiteX31" fmla="*/ 207429 w 1813497"/>
                  <a:gd name="connsiteY31" fmla="*/ 653639 h 797720"/>
                  <a:gd name="connsiteX32" fmla="*/ 153270 w 1813497"/>
                  <a:gd name="connsiteY32" fmla="*/ 647236 h 797720"/>
                  <a:gd name="connsiteX33" fmla="*/ 136462 w 1813497"/>
                  <a:gd name="connsiteY33" fmla="*/ 627226 h 797720"/>
                  <a:gd name="connsiteX34" fmla="*/ 143132 w 1813497"/>
                  <a:gd name="connsiteY34" fmla="*/ 601348 h 797720"/>
                  <a:gd name="connsiteX35" fmla="*/ 118854 w 1813497"/>
                  <a:gd name="connsiteY35" fmla="*/ 593878 h 797720"/>
                  <a:gd name="connsiteX36" fmla="*/ 99379 w 1813497"/>
                  <a:gd name="connsiteY36" fmla="*/ 573602 h 797720"/>
                  <a:gd name="connsiteX37" fmla="*/ 87907 w 1813497"/>
                  <a:gd name="connsiteY37" fmla="*/ 572802 h 797720"/>
                  <a:gd name="connsiteX38" fmla="*/ 83105 w 1813497"/>
                  <a:gd name="connsiteY38" fmla="*/ 556527 h 797720"/>
                  <a:gd name="connsiteX39" fmla="*/ 128192 w 1813497"/>
                  <a:gd name="connsiteY39" fmla="*/ 561330 h 797720"/>
                  <a:gd name="connsiteX40" fmla="*/ 94043 w 1813497"/>
                  <a:gd name="connsiteY40" fmla="*/ 519711 h 797720"/>
                  <a:gd name="connsiteX41" fmla="*/ 44687 w 1813497"/>
                  <a:gd name="connsiteY41" fmla="*/ 507438 h 797720"/>
                  <a:gd name="connsiteX42" fmla="*/ 24945 w 1813497"/>
                  <a:gd name="connsiteY42" fmla="*/ 476224 h 797720"/>
                  <a:gd name="connsiteX43" fmla="*/ 71633 w 1813497"/>
                  <a:gd name="connsiteY43" fmla="*/ 483427 h 797720"/>
                  <a:gd name="connsiteX44" fmla="*/ 102047 w 1813497"/>
                  <a:gd name="connsiteY44" fmla="*/ 486095 h 797720"/>
                  <a:gd name="connsiteX45" fmla="*/ 90308 w 1813497"/>
                  <a:gd name="connsiteY45" fmla="*/ 466086 h 797720"/>
                  <a:gd name="connsiteX46" fmla="*/ 76969 w 1813497"/>
                  <a:gd name="connsiteY46" fmla="*/ 442609 h 797720"/>
                  <a:gd name="connsiteX47" fmla="*/ 93776 w 1813497"/>
                  <a:gd name="connsiteY47" fmla="*/ 421266 h 797720"/>
                  <a:gd name="connsiteX48" fmla="*/ 68698 w 1813497"/>
                  <a:gd name="connsiteY48" fmla="*/ 386316 h 797720"/>
                  <a:gd name="connsiteX49" fmla="*/ 61495 w 1813497"/>
                  <a:gd name="connsiteY49" fmla="*/ 336427 h 797720"/>
                  <a:gd name="connsiteX50" fmla="*/ 18809 w 1813497"/>
                  <a:gd name="connsiteY50" fmla="*/ 345231 h 797720"/>
                  <a:gd name="connsiteX51" fmla="*/ 2268 w 1813497"/>
                  <a:gd name="connsiteY51" fmla="*/ 340428 h 797720"/>
                  <a:gd name="connsiteX52" fmla="*/ 1201 w 1813497"/>
                  <a:gd name="connsiteY52" fmla="*/ 300143 h 797720"/>
                  <a:gd name="connsiteX53" fmla="*/ 4402 w 1813497"/>
                  <a:gd name="connsiteY53" fmla="*/ 270797 h 797720"/>
                  <a:gd name="connsiteX54" fmla="*/ 32148 w 1813497"/>
                  <a:gd name="connsiteY54" fmla="*/ 262259 h 797720"/>
                  <a:gd name="connsiteX55" fmla="*/ 59894 w 1813497"/>
                  <a:gd name="connsiteY55" fmla="*/ 240916 h 797720"/>
                  <a:gd name="connsiteX56" fmla="*/ 81237 w 1813497"/>
                  <a:gd name="connsiteY56" fmla="*/ 224375 h 797720"/>
                  <a:gd name="connsiteX57" fmla="*/ 119388 w 1813497"/>
                  <a:gd name="connsiteY57" fmla="*/ 231312 h 797720"/>
                  <a:gd name="connsiteX58" fmla="*/ 152470 w 1813497"/>
                  <a:gd name="connsiteY58" fmla="*/ 226510 h 797720"/>
                  <a:gd name="connsiteX59" fmla="*/ 173813 w 1813497"/>
                  <a:gd name="connsiteY59" fmla="*/ 206500 h 797720"/>
                  <a:gd name="connsiteX60" fmla="*/ 235441 w 1813497"/>
                  <a:gd name="connsiteY60" fmla="*/ 215038 h 797720"/>
                  <a:gd name="connsiteX61" fmla="*/ 300538 w 1813497"/>
                  <a:gd name="connsiteY61" fmla="*/ 213704 h 797720"/>
                  <a:gd name="connsiteX62" fmla="*/ 323215 w 1813497"/>
                  <a:gd name="connsiteY62" fmla="*/ 185424 h 797720"/>
                  <a:gd name="connsiteX63" fmla="*/ 375772 w 1813497"/>
                  <a:gd name="connsiteY63" fmla="*/ 188626 h 797720"/>
                  <a:gd name="connsiteX64" fmla="*/ 406986 w 1813497"/>
                  <a:gd name="connsiteY64" fmla="*/ 188626 h 797720"/>
                  <a:gd name="connsiteX65" fmla="*/ 350427 w 1813497"/>
                  <a:gd name="connsiteY65" fmla="*/ 161413 h 797720"/>
                  <a:gd name="connsiteX66" fmla="*/ 330952 w 1813497"/>
                  <a:gd name="connsiteY66" fmla="*/ 111790 h 797720"/>
                  <a:gd name="connsiteX67" fmla="*/ 398716 w 1813497"/>
                  <a:gd name="connsiteY67" fmla="*/ 107522 h 797720"/>
                  <a:gd name="connsiteX68" fmla="*/ 442736 w 1813497"/>
                  <a:gd name="connsiteY68" fmla="*/ 105121 h 797720"/>
                  <a:gd name="connsiteX69" fmla="*/ 487557 w 1813497"/>
                  <a:gd name="connsiteY69" fmla="*/ 112591 h 797720"/>
                  <a:gd name="connsiteX70" fmla="*/ 519038 w 1813497"/>
                  <a:gd name="connsiteY70" fmla="*/ 127798 h 797720"/>
                  <a:gd name="connsiteX71" fmla="*/ 561724 w 1813497"/>
                  <a:gd name="connsiteY71" fmla="*/ 113658 h 797720"/>
                  <a:gd name="connsiteX72" fmla="*/ 685247 w 1813497"/>
                  <a:gd name="connsiteY72" fmla="*/ 42159 h 797720"/>
                  <a:gd name="connsiteX73" fmla="*/ 809304 w 1813497"/>
                  <a:gd name="connsiteY73" fmla="*/ 6 h 797720"/>
                  <a:gd name="connsiteX74" fmla="*/ 878669 w 1813497"/>
                  <a:gd name="connsiteY74" fmla="*/ 14146 h 797720"/>
                  <a:gd name="connsiteX75" fmla="*/ 958172 w 1813497"/>
                  <a:gd name="connsiteY75" fmla="*/ 11211 h 797720"/>
                  <a:gd name="connsiteX76" fmla="*/ 999525 w 1813497"/>
                  <a:gd name="connsiteY76" fmla="*/ 26951 h 797720"/>
                  <a:gd name="connsiteX77" fmla="*/ 1033674 w 1813497"/>
                  <a:gd name="connsiteY77" fmla="*/ 58166 h 797720"/>
                  <a:gd name="connsiteX78" fmla="*/ 1104640 w 1813497"/>
                  <a:gd name="connsiteY78" fmla="*/ 67237 h 797720"/>
                  <a:gd name="connsiteX79" fmla="*/ 1118779 w 1813497"/>
                  <a:gd name="connsiteY79" fmla="*/ 87513 h 797720"/>
                  <a:gd name="connsiteX80" fmla="*/ 1149460 w 1813497"/>
                  <a:gd name="connsiteY80" fmla="*/ 98718 h 797720"/>
                  <a:gd name="connsiteX81" fmla="*/ 1199350 w 1813497"/>
                  <a:gd name="connsiteY81" fmla="*/ 105387 h 797720"/>
                  <a:gd name="connsiteX82" fmla="*/ 1226562 w 1813497"/>
                  <a:gd name="connsiteY82" fmla="*/ 126464 h 797720"/>
                  <a:gd name="connsiteX83" fmla="*/ 1262312 w 1813497"/>
                  <a:gd name="connsiteY83" fmla="*/ 133400 h 797720"/>
                  <a:gd name="connsiteX84" fmla="*/ 1293260 w 1813497"/>
                  <a:gd name="connsiteY84" fmla="*/ 133667 h 797720"/>
                  <a:gd name="connsiteX85" fmla="*/ 1327142 w 1813497"/>
                  <a:gd name="connsiteY85" fmla="*/ 147273 h 797720"/>
                  <a:gd name="connsiteX86" fmla="*/ 1390904 w 1813497"/>
                  <a:gd name="connsiteY86" fmla="*/ 147540 h 797720"/>
                  <a:gd name="connsiteX87" fmla="*/ 1456534 w 1813497"/>
                  <a:gd name="connsiteY87" fmla="*/ 129665 h 797720"/>
                  <a:gd name="connsiteX88" fmla="*/ 1533903 w 1813497"/>
                  <a:gd name="connsiteY88" fmla="*/ 140604 h 797720"/>
                  <a:gd name="connsiteX89" fmla="*/ 1595532 w 1813497"/>
                  <a:gd name="connsiteY89" fmla="*/ 132867 h 797720"/>
                  <a:gd name="connsiteX90" fmla="*/ 1659827 w 1813497"/>
                  <a:gd name="connsiteY90" fmla="*/ 99518 h 797720"/>
                  <a:gd name="connsiteX91" fmla="*/ 1704115 w 1813497"/>
                  <a:gd name="connsiteY91" fmla="*/ 65369 h 797720"/>
                  <a:gd name="connsiteX92" fmla="*/ 1704115 w 1813497"/>
                  <a:gd name="connsiteY92" fmla="*/ 65369 h 797720"/>
                  <a:gd name="connsiteX93" fmla="*/ 1784952 w 1813497"/>
                  <a:gd name="connsiteY93" fmla="*/ 68571 h 797720"/>
                  <a:gd name="connsiteX94" fmla="*/ 1813498 w 1813497"/>
                  <a:gd name="connsiteY94" fmla="*/ 72039 h 797720"/>
                  <a:gd name="connsiteX95" fmla="*/ 1810563 w 1813497"/>
                  <a:gd name="connsiteY95" fmla="*/ 628827 h 797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1813497" h="797720">
                    <a:moveTo>
                      <a:pt x="1810563" y="628827"/>
                    </a:moveTo>
                    <a:cubicBezTo>
                      <a:pt x="1810563" y="628827"/>
                      <a:pt x="1810563" y="628827"/>
                      <a:pt x="1810563" y="628827"/>
                    </a:cubicBezTo>
                    <a:cubicBezTo>
                      <a:pt x="1796157" y="631495"/>
                      <a:pt x="1638484" y="637365"/>
                      <a:pt x="1617675" y="638165"/>
                    </a:cubicBezTo>
                    <a:cubicBezTo>
                      <a:pt x="1596866" y="638699"/>
                      <a:pt x="1554179" y="665911"/>
                      <a:pt x="1518429" y="680318"/>
                    </a:cubicBezTo>
                    <a:cubicBezTo>
                      <a:pt x="1482680" y="694724"/>
                      <a:pt x="1461337" y="690989"/>
                      <a:pt x="1424787" y="692323"/>
                    </a:cubicBezTo>
                    <a:cubicBezTo>
                      <a:pt x="1388503" y="693924"/>
                      <a:pt x="1361824" y="664577"/>
                      <a:pt x="1341282" y="664577"/>
                    </a:cubicBezTo>
                    <a:cubicBezTo>
                      <a:pt x="1320739" y="664577"/>
                      <a:pt x="1235633" y="698193"/>
                      <a:pt x="1216958" y="701661"/>
                    </a:cubicBezTo>
                    <a:cubicBezTo>
                      <a:pt x="1198282" y="705396"/>
                      <a:pt x="1189745" y="675248"/>
                      <a:pt x="1172671" y="673915"/>
                    </a:cubicBezTo>
                    <a:cubicBezTo>
                      <a:pt x="1155596" y="672314"/>
                      <a:pt x="1154262" y="713133"/>
                      <a:pt x="1155596" y="741146"/>
                    </a:cubicBezTo>
                    <a:cubicBezTo>
                      <a:pt x="1156930" y="768892"/>
                      <a:pt x="1117712" y="796904"/>
                      <a:pt x="1101972" y="797705"/>
                    </a:cubicBezTo>
                    <a:cubicBezTo>
                      <a:pt x="1086765" y="798505"/>
                      <a:pt x="1080362" y="768358"/>
                      <a:pt x="1080095" y="765957"/>
                    </a:cubicBezTo>
                    <a:cubicBezTo>
                      <a:pt x="1080095" y="765690"/>
                      <a:pt x="1080095" y="765690"/>
                      <a:pt x="1080095" y="765690"/>
                    </a:cubicBezTo>
                    <a:cubicBezTo>
                      <a:pt x="1084630" y="752884"/>
                      <a:pt x="1089166" y="739812"/>
                      <a:pt x="1092101" y="726472"/>
                    </a:cubicBezTo>
                    <a:cubicBezTo>
                      <a:pt x="1094769" y="714467"/>
                      <a:pt x="1102505" y="685920"/>
                      <a:pt x="1084897" y="680851"/>
                    </a:cubicBezTo>
                    <a:cubicBezTo>
                      <a:pt x="1069424" y="676582"/>
                      <a:pt x="1046480" y="689122"/>
                      <a:pt x="1031273" y="691790"/>
                    </a:cubicBezTo>
                    <a:cubicBezTo>
                      <a:pt x="988320" y="699527"/>
                      <a:pt x="944033" y="681651"/>
                      <a:pt x="906149" y="709664"/>
                    </a:cubicBezTo>
                    <a:cubicBezTo>
                      <a:pt x="888007" y="723270"/>
                      <a:pt x="872533" y="740078"/>
                      <a:pt x="851991" y="751017"/>
                    </a:cubicBezTo>
                    <a:cubicBezTo>
                      <a:pt x="830381" y="762489"/>
                      <a:pt x="805836" y="766757"/>
                      <a:pt x="781825" y="767824"/>
                    </a:cubicBezTo>
                    <a:cubicBezTo>
                      <a:pt x="735404" y="770492"/>
                      <a:pt x="691917" y="764890"/>
                      <a:pt x="653500" y="737410"/>
                    </a:cubicBezTo>
                    <a:cubicBezTo>
                      <a:pt x="626020" y="717668"/>
                      <a:pt x="598808" y="693390"/>
                      <a:pt x="565459" y="683786"/>
                    </a:cubicBezTo>
                    <a:cubicBezTo>
                      <a:pt x="540915" y="676849"/>
                      <a:pt x="502230" y="669913"/>
                      <a:pt x="488891" y="698193"/>
                    </a:cubicBezTo>
                    <a:cubicBezTo>
                      <a:pt x="485689" y="704862"/>
                      <a:pt x="483288" y="712065"/>
                      <a:pt x="479820" y="718735"/>
                    </a:cubicBezTo>
                    <a:cubicBezTo>
                      <a:pt x="476618" y="725138"/>
                      <a:pt x="471816" y="738744"/>
                      <a:pt x="465947" y="743280"/>
                    </a:cubicBezTo>
                    <a:cubicBezTo>
                      <a:pt x="447005" y="757953"/>
                      <a:pt x="434733" y="738744"/>
                      <a:pt x="414990" y="738478"/>
                    </a:cubicBezTo>
                    <a:cubicBezTo>
                      <a:pt x="397115" y="738211"/>
                      <a:pt x="380041" y="745681"/>
                      <a:pt x="362166" y="745414"/>
                    </a:cubicBezTo>
                    <a:cubicBezTo>
                      <a:pt x="353895" y="745147"/>
                      <a:pt x="342690" y="744080"/>
                      <a:pt x="335487" y="739278"/>
                    </a:cubicBezTo>
                    <a:cubicBezTo>
                      <a:pt x="328017" y="734476"/>
                      <a:pt x="328017" y="727272"/>
                      <a:pt x="325616" y="719536"/>
                    </a:cubicBezTo>
                    <a:cubicBezTo>
                      <a:pt x="319747" y="700593"/>
                      <a:pt x="296002" y="700860"/>
                      <a:pt x="279462" y="695791"/>
                    </a:cubicBezTo>
                    <a:cubicBezTo>
                      <a:pt x="270391" y="692857"/>
                      <a:pt x="261586" y="690456"/>
                      <a:pt x="251982" y="690189"/>
                    </a:cubicBezTo>
                    <a:cubicBezTo>
                      <a:pt x="244779" y="689922"/>
                      <a:pt x="234107" y="691523"/>
                      <a:pt x="228505" y="685920"/>
                    </a:cubicBezTo>
                    <a:cubicBezTo>
                      <a:pt x="222369" y="679784"/>
                      <a:pt x="227171" y="671514"/>
                      <a:pt x="225570" y="664310"/>
                    </a:cubicBezTo>
                    <a:cubicBezTo>
                      <a:pt x="223703" y="654973"/>
                      <a:pt x="215966" y="654172"/>
                      <a:pt x="207429" y="653639"/>
                    </a:cubicBezTo>
                    <a:cubicBezTo>
                      <a:pt x="189820" y="652571"/>
                      <a:pt x="170345" y="652838"/>
                      <a:pt x="153270" y="647236"/>
                    </a:cubicBezTo>
                    <a:cubicBezTo>
                      <a:pt x="143666" y="644034"/>
                      <a:pt x="136462" y="637631"/>
                      <a:pt x="136462" y="627226"/>
                    </a:cubicBezTo>
                    <a:cubicBezTo>
                      <a:pt x="136729" y="620023"/>
                      <a:pt x="146601" y="607751"/>
                      <a:pt x="143132" y="601348"/>
                    </a:cubicBezTo>
                    <a:cubicBezTo>
                      <a:pt x="139931" y="594945"/>
                      <a:pt x="124724" y="596546"/>
                      <a:pt x="118854" y="593878"/>
                    </a:cubicBezTo>
                    <a:cubicBezTo>
                      <a:pt x="109250" y="589609"/>
                      <a:pt x="108183" y="577337"/>
                      <a:pt x="99379" y="573602"/>
                    </a:cubicBezTo>
                    <a:cubicBezTo>
                      <a:pt x="96177" y="572268"/>
                      <a:pt x="91375" y="573602"/>
                      <a:pt x="87907" y="572802"/>
                    </a:cubicBezTo>
                    <a:cubicBezTo>
                      <a:pt x="74034" y="569867"/>
                      <a:pt x="61762" y="553593"/>
                      <a:pt x="83105" y="556527"/>
                    </a:cubicBezTo>
                    <a:cubicBezTo>
                      <a:pt x="96444" y="558128"/>
                      <a:pt x="115386" y="565598"/>
                      <a:pt x="128192" y="561330"/>
                    </a:cubicBezTo>
                    <a:cubicBezTo>
                      <a:pt x="152203" y="553326"/>
                      <a:pt x="101780" y="523713"/>
                      <a:pt x="94043" y="519711"/>
                    </a:cubicBezTo>
                    <a:cubicBezTo>
                      <a:pt x="78036" y="511173"/>
                      <a:pt x="61762" y="511440"/>
                      <a:pt x="44687" y="507438"/>
                    </a:cubicBezTo>
                    <a:cubicBezTo>
                      <a:pt x="28947" y="503437"/>
                      <a:pt x="7337" y="492231"/>
                      <a:pt x="24945" y="476224"/>
                    </a:cubicBezTo>
                    <a:cubicBezTo>
                      <a:pt x="31081" y="459683"/>
                      <a:pt x="62029" y="480226"/>
                      <a:pt x="71633" y="483427"/>
                    </a:cubicBezTo>
                    <a:cubicBezTo>
                      <a:pt x="77235" y="485295"/>
                      <a:pt x="97245" y="493032"/>
                      <a:pt x="102047" y="486095"/>
                    </a:cubicBezTo>
                    <a:cubicBezTo>
                      <a:pt x="106582" y="479692"/>
                      <a:pt x="94043" y="469821"/>
                      <a:pt x="90308" y="466086"/>
                    </a:cubicBezTo>
                    <a:cubicBezTo>
                      <a:pt x="84172" y="459950"/>
                      <a:pt x="75101" y="452480"/>
                      <a:pt x="76969" y="442609"/>
                    </a:cubicBezTo>
                    <a:cubicBezTo>
                      <a:pt x="78836" y="433538"/>
                      <a:pt x="88974" y="428736"/>
                      <a:pt x="93776" y="421266"/>
                    </a:cubicBezTo>
                    <a:cubicBezTo>
                      <a:pt x="104982" y="403391"/>
                      <a:pt x="72967" y="400723"/>
                      <a:pt x="68698" y="386316"/>
                    </a:cubicBezTo>
                    <a:cubicBezTo>
                      <a:pt x="63896" y="370309"/>
                      <a:pt x="90842" y="340162"/>
                      <a:pt x="61495" y="336427"/>
                    </a:cubicBezTo>
                    <a:cubicBezTo>
                      <a:pt x="47088" y="334559"/>
                      <a:pt x="32148" y="340962"/>
                      <a:pt x="18809" y="345231"/>
                    </a:cubicBezTo>
                    <a:cubicBezTo>
                      <a:pt x="10005" y="348165"/>
                      <a:pt x="4402" y="350833"/>
                      <a:pt x="2268" y="340428"/>
                    </a:cubicBezTo>
                    <a:cubicBezTo>
                      <a:pt x="-400" y="327889"/>
                      <a:pt x="2001" y="312683"/>
                      <a:pt x="1201" y="300143"/>
                    </a:cubicBezTo>
                    <a:cubicBezTo>
                      <a:pt x="667" y="291606"/>
                      <a:pt x="-2535" y="277733"/>
                      <a:pt x="4402" y="270797"/>
                    </a:cubicBezTo>
                    <a:cubicBezTo>
                      <a:pt x="10538" y="264661"/>
                      <a:pt x="24144" y="265194"/>
                      <a:pt x="32148" y="262259"/>
                    </a:cubicBezTo>
                    <a:cubicBezTo>
                      <a:pt x="43887" y="257991"/>
                      <a:pt x="52424" y="250521"/>
                      <a:pt x="59894" y="240916"/>
                    </a:cubicBezTo>
                    <a:cubicBezTo>
                      <a:pt x="66030" y="233179"/>
                      <a:pt x="70566" y="225442"/>
                      <a:pt x="81237" y="224375"/>
                    </a:cubicBezTo>
                    <a:cubicBezTo>
                      <a:pt x="93776" y="222775"/>
                      <a:pt x="107116" y="229178"/>
                      <a:pt x="119388" y="231312"/>
                    </a:cubicBezTo>
                    <a:cubicBezTo>
                      <a:pt x="130860" y="233446"/>
                      <a:pt x="142599" y="233980"/>
                      <a:pt x="152470" y="226510"/>
                    </a:cubicBezTo>
                    <a:cubicBezTo>
                      <a:pt x="160473" y="220640"/>
                      <a:pt x="165009" y="211303"/>
                      <a:pt x="173813" y="206500"/>
                    </a:cubicBezTo>
                    <a:cubicBezTo>
                      <a:pt x="193289" y="195295"/>
                      <a:pt x="216232" y="211036"/>
                      <a:pt x="235441" y="215038"/>
                    </a:cubicBezTo>
                    <a:cubicBezTo>
                      <a:pt x="252783" y="219039"/>
                      <a:pt x="284264" y="221441"/>
                      <a:pt x="300538" y="213704"/>
                    </a:cubicBezTo>
                    <a:cubicBezTo>
                      <a:pt x="315211" y="206500"/>
                      <a:pt x="302139" y="189159"/>
                      <a:pt x="323215" y="185424"/>
                    </a:cubicBezTo>
                    <a:cubicBezTo>
                      <a:pt x="340023" y="182489"/>
                      <a:pt x="358698" y="186491"/>
                      <a:pt x="375772" y="188626"/>
                    </a:cubicBezTo>
                    <a:cubicBezTo>
                      <a:pt x="379774" y="189159"/>
                      <a:pt x="405386" y="195028"/>
                      <a:pt x="406986" y="188626"/>
                    </a:cubicBezTo>
                    <a:cubicBezTo>
                      <a:pt x="410455" y="177154"/>
                      <a:pt x="357631" y="164081"/>
                      <a:pt x="350427" y="161413"/>
                    </a:cubicBezTo>
                    <a:cubicBezTo>
                      <a:pt x="330151" y="153943"/>
                      <a:pt x="318679" y="131800"/>
                      <a:pt x="330952" y="111790"/>
                    </a:cubicBezTo>
                    <a:cubicBezTo>
                      <a:pt x="345892" y="87246"/>
                      <a:pt x="377906" y="102986"/>
                      <a:pt x="398716" y="107522"/>
                    </a:cubicBezTo>
                    <a:cubicBezTo>
                      <a:pt x="413389" y="110723"/>
                      <a:pt x="428063" y="106988"/>
                      <a:pt x="442736" y="105121"/>
                    </a:cubicBezTo>
                    <a:cubicBezTo>
                      <a:pt x="458744" y="103253"/>
                      <a:pt x="473150" y="105387"/>
                      <a:pt x="487557" y="112591"/>
                    </a:cubicBezTo>
                    <a:cubicBezTo>
                      <a:pt x="497428" y="117393"/>
                      <a:pt x="507566" y="126997"/>
                      <a:pt x="519038" y="127798"/>
                    </a:cubicBezTo>
                    <a:cubicBezTo>
                      <a:pt x="532911" y="129132"/>
                      <a:pt x="549185" y="118727"/>
                      <a:pt x="561724" y="113658"/>
                    </a:cubicBezTo>
                    <a:cubicBezTo>
                      <a:pt x="603877" y="90981"/>
                      <a:pt x="644962" y="67503"/>
                      <a:pt x="685247" y="42159"/>
                    </a:cubicBezTo>
                    <a:cubicBezTo>
                      <a:pt x="721531" y="19215"/>
                      <a:pt x="765818" y="540"/>
                      <a:pt x="809304" y="6"/>
                    </a:cubicBezTo>
                    <a:cubicBezTo>
                      <a:pt x="833582" y="-261"/>
                      <a:pt x="855459" y="8810"/>
                      <a:pt x="878669" y="14146"/>
                    </a:cubicBezTo>
                    <a:cubicBezTo>
                      <a:pt x="906149" y="20549"/>
                      <a:pt x="931227" y="17080"/>
                      <a:pt x="958172" y="11211"/>
                    </a:cubicBezTo>
                    <a:cubicBezTo>
                      <a:pt x="978182" y="6942"/>
                      <a:pt x="991521" y="6409"/>
                      <a:pt x="999525" y="26951"/>
                    </a:cubicBezTo>
                    <a:cubicBezTo>
                      <a:pt x="1006461" y="44293"/>
                      <a:pt x="1011530" y="60033"/>
                      <a:pt x="1033674" y="58166"/>
                    </a:cubicBezTo>
                    <a:cubicBezTo>
                      <a:pt x="1059552" y="55765"/>
                      <a:pt x="1084630" y="42692"/>
                      <a:pt x="1104640" y="67237"/>
                    </a:cubicBezTo>
                    <a:cubicBezTo>
                      <a:pt x="1109975" y="73639"/>
                      <a:pt x="1112910" y="81643"/>
                      <a:pt x="1118779" y="87513"/>
                    </a:cubicBezTo>
                    <a:cubicBezTo>
                      <a:pt x="1127050" y="95516"/>
                      <a:pt x="1138255" y="97650"/>
                      <a:pt x="1149460" y="98718"/>
                    </a:cubicBezTo>
                    <a:cubicBezTo>
                      <a:pt x="1167869" y="100052"/>
                      <a:pt x="1182809" y="95516"/>
                      <a:pt x="1199350" y="105387"/>
                    </a:cubicBezTo>
                    <a:cubicBezTo>
                      <a:pt x="1209221" y="111257"/>
                      <a:pt x="1216691" y="120861"/>
                      <a:pt x="1226562" y="126464"/>
                    </a:cubicBezTo>
                    <a:cubicBezTo>
                      <a:pt x="1236967" y="132333"/>
                      <a:pt x="1250573" y="133133"/>
                      <a:pt x="1262312" y="133400"/>
                    </a:cubicBezTo>
                    <a:cubicBezTo>
                      <a:pt x="1272717" y="133400"/>
                      <a:pt x="1283121" y="131800"/>
                      <a:pt x="1293260" y="133667"/>
                    </a:cubicBezTo>
                    <a:cubicBezTo>
                      <a:pt x="1305531" y="135801"/>
                      <a:pt x="1315937" y="141938"/>
                      <a:pt x="1327142" y="147273"/>
                    </a:cubicBezTo>
                    <a:cubicBezTo>
                      <a:pt x="1347151" y="156878"/>
                      <a:pt x="1370895" y="157144"/>
                      <a:pt x="1390904" y="147540"/>
                    </a:cubicBezTo>
                    <a:cubicBezTo>
                      <a:pt x="1413315" y="137135"/>
                      <a:pt x="1430922" y="126730"/>
                      <a:pt x="1456534" y="129665"/>
                    </a:cubicBezTo>
                    <a:cubicBezTo>
                      <a:pt x="1482413" y="132600"/>
                      <a:pt x="1508025" y="137669"/>
                      <a:pt x="1533903" y="140604"/>
                    </a:cubicBezTo>
                    <a:cubicBezTo>
                      <a:pt x="1556580" y="143005"/>
                      <a:pt x="1574455" y="142471"/>
                      <a:pt x="1595532" y="132867"/>
                    </a:cubicBezTo>
                    <a:cubicBezTo>
                      <a:pt x="1617675" y="122462"/>
                      <a:pt x="1636617" y="107522"/>
                      <a:pt x="1659827" y="99518"/>
                    </a:cubicBezTo>
                    <a:cubicBezTo>
                      <a:pt x="1679836" y="92582"/>
                      <a:pt x="1695577" y="81643"/>
                      <a:pt x="1704115" y="65369"/>
                    </a:cubicBezTo>
                    <a:cubicBezTo>
                      <a:pt x="1704115" y="65369"/>
                      <a:pt x="1704115" y="65369"/>
                      <a:pt x="1704115" y="65369"/>
                    </a:cubicBezTo>
                    <a:cubicBezTo>
                      <a:pt x="1707583" y="65102"/>
                      <a:pt x="1783618" y="60033"/>
                      <a:pt x="1784952" y="68571"/>
                    </a:cubicBezTo>
                    <a:cubicBezTo>
                      <a:pt x="1786286" y="77108"/>
                      <a:pt x="1809229" y="80576"/>
                      <a:pt x="1813498" y="72039"/>
                    </a:cubicBezTo>
                    <a:lnTo>
                      <a:pt x="1810563" y="628827"/>
                    </a:ln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85E9ED0-8EB0-B765-F506-92AF5F553E9E}"/>
                  </a:ext>
                </a:extLst>
              </p:cNvPr>
              <p:cNvSpPr/>
              <p:nvPr/>
            </p:nvSpPr>
            <p:spPr>
              <a:xfrm>
                <a:off x="6904026" y="5637858"/>
                <a:ext cx="28569" cy="22782"/>
              </a:xfrm>
              <a:custGeom>
                <a:avLst/>
                <a:gdLst>
                  <a:gd name="connsiteX0" fmla="*/ 8359 w 28569"/>
                  <a:gd name="connsiteY0" fmla="*/ 3265 h 22782"/>
                  <a:gd name="connsiteX1" fmla="*/ 15296 w 28569"/>
                  <a:gd name="connsiteY1" fmla="*/ 597 h 22782"/>
                  <a:gd name="connsiteX2" fmla="*/ 23833 w 28569"/>
                  <a:gd name="connsiteY2" fmla="*/ 4599 h 22782"/>
                  <a:gd name="connsiteX3" fmla="*/ 28368 w 28569"/>
                  <a:gd name="connsiteY3" fmla="*/ 17671 h 22782"/>
                  <a:gd name="connsiteX4" fmla="*/ 13695 w 28569"/>
                  <a:gd name="connsiteY4" fmla="*/ 21940 h 22782"/>
                  <a:gd name="connsiteX5" fmla="*/ 89 w 28569"/>
                  <a:gd name="connsiteY5" fmla="*/ 12336 h 22782"/>
                  <a:gd name="connsiteX6" fmla="*/ 8359 w 28569"/>
                  <a:gd name="connsiteY6" fmla="*/ 3265 h 22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569" h="22782">
                    <a:moveTo>
                      <a:pt x="8359" y="3265"/>
                    </a:moveTo>
                    <a:cubicBezTo>
                      <a:pt x="11560" y="864"/>
                      <a:pt x="11294" y="-1004"/>
                      <a:pt x="15296" y="597"/>
                    </a:cubicBezTo>
                    <a:cubicBezTo>
                      <a:pt x="18230" y="1664"/>
                      <a:pt x="21432" y="2464"/>
                      <a:pt x="23833" y="4599"/>
                    </a:cubicBezTo>
                    <a:cubicBezTo>
                      <a:pt x="27568" y="7533"/>
                      <a:pt x="29168" y="13136"/>
                      <a:pt x="28368" y="17671"/>
                    </a:cubicBezTo>
                    <a:cubicBezTo>
                      <a:pt x="27568" y="24608"/>
                      <a:pt x="18230" y="22740"/>
                      <a:pt x="13695" y="21940"/>
                    </a:cubicBezTo>
                    <a:cubicBezTo>
                      <a:pt x="7825" y="20606"/>
                      <a:pt x="-979" y="20606"/>
                      <a:pt x="89" y="12336"/>
                    </a:cubicBezTo>
                    <a:cubicBezTo>
                      <a:pt x="1156" y="7267"/>
                      <a:pt x="4891" y="5666"/>
                      <a:pt x="8359" y="32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84C5A3A-CEFA-3009-C0AC-95D51338DBC0}"/>
                  </a:ext>
                </a:extLst>
              </p:cNvPr>
              <p:cNvSpPr/>
              <p:nvPr/>
            </p:nvSpPr>
            <p:spPr>
              <a:xfrm>
                <a:off x="7033747" y="5880145"/>
                <a:ext cx="73933" cy="32369"/>
              </a:xfrm>
              <a:custGeom>
                <a:avLst/>
                <a:gdLst>
                  <a:gd name="connsiteX0" fmla="*/ 27 w 73933"/>
                  <a:gd name="connsiteY0" fmla="*/ 10158 h 32369"/>
                  <a:gd name="connsiteX1" fmla="*/ 14967 w 73933"/>
                  <a:gd name="connsiteY1" fmla="*/ 20 h 32369"/>
                  <a:gd name="connsiteX2" fmla="*/ 30708 w 73933"/>
                  <a:gd name="connsiteY2" fmla="*/ 5089 h 32369"/>
                  <a:gd name="connsiteX3" fmla="*/ 42713 w 73933"/>
                  <a:gd name="connsiteY3" fmla="*/ 7223 h 32369"/>
                  <a:gd name="connsiteX4" fmla="*/ 66458 w 73933"/>
                  <a:gd name="connsiteY4" fmla="*/ 13626 h 32369"/>
                  <a:gd name="connsiteX5" fmla="*/ 73661 w 73933"/>
                  <a:gd name="connsiteY5" fmla="*/ 24565 h 32369"/>
                  <a:gd name="connsiteX6" fmla="*/ 53385 w 73933"/>
                  <a:gd name="connsiteY6" fmla="*/ 32035 h 32369"/>
                  <a:gd name="connsiteX7" fmla="*/ 30174 w 73933"/>
                  <a:gd name="connsiteY7" fmla="*/ 28033 h 32369"/>
                  <a:gd name="connsiteX8" fmla="*/ 12033 w 73933"/>
                  <a:gd name="connsiteY8" fmla="*/ 19763 h 32369"/>
                  <a:gd name="connsiteX9" fmla="*/ 27 w 73933"/>
                  <a:gd name="connsiteY9" fmla="*/ 10158 h 32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3933" h="32369">
                    <a:moveTo>
                      <a:pt x="27" y="10158"/>
                    </a:moveTo>
                    <a:cubicBezTo>
                      <a:pt x="561" y="2688"/>
                      <a:pt x="8831" y="287"/>
                      <a:pt x="14967" y="20"/>
                    </a:cubicBezTo>
                    <a:cubicBezTo>
                      <a:pt x="21637" y="-246"/>
                      <a:pt x="24838" y="2155"/>
                      <a:pt x="30708" y="5089"/>
                    </a:cubicBezTo>
                    <a:cubicBezTo>
                      <a:pt x="34710" y="6957"/>
                      <a:pt x="38711" y="6157"/>
                      <a:pt x="42713" y="7223"/>
                    </a:cubicBezTo>
                    <a:cubicBezTo>
                      <a:pt x="50717" y="9358"/>
                      <a:pt x="58987" y="10425"/>
                      <a:pt x="66458" y="13626"/>
                    </a:cubicBezTo>
                    <a:cubicBezTo>
                      <a:pt x="71260" y="15761"/>
                      <a:pt x="74995" y="18695"/>
                      <a:pt x="73661" y="24565"/>
                    </a:cubicBezTo>
                    <a:cubicBezTo>
                      <a:pt x="71526" y="32835"/>
                      <a:pt x="59788" y="32835"/>
                      <a:pt x="53385" y="32035"/>
                    </a:cubicBezTo>
                    <a:cubicBezTo>
                      <a:pt x="45381" y="30968"/>
                      <a:pt x="37644" y="31501"/>
                      <a:pt x="30174" y="28033"/>
                    </a:cubicBezTo>
                    <a:cubicBezTo>
                      <a:pt x="24038" y="25098"/>
                      <a:pt x="18436" y="21897"/>
                      <a:pt x="12033" y="19763"/>
                    </a:cubicBezTo>
                    <a:cubicBezTo>
                      <a:pt x="6964" y="17895"/>
                      <a:pt x="-507" y="16028"/>
                      <a:pt x="27" y="1015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7185CEB-93E5-B5EB-DB04-67CCFE68EA61}"/>
                  </a:ext>
                </a:extLst>
              </p:cNvPr>
              <p:cNvSpPr/>
              <p:nvPr/>
            </p:nvSpPr>
            <p:spPr>
              <a:xfrm>
                <a:off x="7044277" y="5929130"/>
                <a:ext cx="68751" cy="66021"/>
              </a:xfrm>
              <a:custGeom>
                <a:avLst/>
                <a:gdLst>
                  <a:gd name="connsiteX0" fmla="*/ 21512 w 68751"/>
                  <a:gd name="connsiteY0" fmla="*/ 65754 h 66021"/>
                  <a:gd name="connsiteX1" fmla="*/ 17244 w 68751"/>
                  <a:gd name="connsiteY1" fmla="*/ 64420 h 66021"/>
                  <a:gd name="connsiteX2" fmla="*/ 6305 w 68751"/>
                  <a:gd name="connsiteY2" fmla="*/ 55083 h 66021"/>
                  <a:gd name="connsiteX3" fmla="*/ 169 w 68751"/>
                  <a:gd name="connsiteY3" fmla="*/ 46546 h 66021"/>
                  <a:gd name="connsiteX4" fmla="*/ 15109 w 68751"/>
                  <a:gd name="connsiteY4" fmla="*/ 26269 h 66021"/>
                  <a:gd name="connsiteX5" fmla="*/ 28715 w 68751"/>
                  <a:gd name="connsiteY5" fmla="*/ 19066 h 66021"/>
                  <a:gd name="connsiteX6" fmla="*/ 40187 w 68751"/>
                  <a:gd name="connsiteY6" fmla="*/ 5994 h 66021"/>
                  <a:gd name="connsiteX7" fmla="*/ 64998 w 68751"/>
                  <a:gd name="connsiteY7" fmla="*/ 3859 h 66021"/>
                  <a:gd name="connsiteX8" fmla="*/ 64198 w 68751"/>
                  <a:gd name="connsiteY8" fmla="*/ 29471 h 66021"/>
                  <a:gd name="connsiteX9" fmla="*/ 49258 w 68751"/>
                  <a:gd name="connsiteY9" fmla="*/ 52148 h 66021"/>
                  <a:gd name="connsiteX10" fmla="*/ 21779 w 68751"/>
                  <a:gd name="connsiteY10" fmla="*/ 66021 h 66021"/>
                  <a:gd name="connsiteX11" fmla="*/ 21512 w 68751"/>
                  <a:gd name="connsiteY11" fmla="*/ 65754 h 66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8751" h="66021">
                    <a:moveTo>
                      <a:pt x="21512" y="65754"/>
                    </a:moveTo>
                    <a:cubicBezTo>
                      <a:pt x="20178" y="64954"/>
                      <a:pt x="18577" y="65221"/>
                      <a:pt x="17244" y="64420"/>
                    </a:cubicBezTo>
                    <a:cubicBezTo>
                      <a:pt x="12975" y="62553"/>
                      <a:pt x="9507" y="58284"/>
                      <a:pt x="6305" y="55083"/>
                    </a:cubicBezTo>
                    <a:cubicBezTo>
                      <a:pt x="3904" y="52682"/>
                      <a:pt x="702" y="50014"/>
                      <a:pt x="169" y="46546"/>
                    </a:cubicBezTo>
                    <a:cubicBezTo>
                      <a:pt x="-1432" y="38008"/>
                      <a:pt x="8706" y="30005"/>
                      <a:pt x="15109" y="26269"/>
                    </a:cubicBezTo>
                    <a:cubicBezTo>
                      <a:pt x="20178" y="23335"/>
                      <a:pt x="25247" y="24135"/>
                      <a:pt x="28715" y="19066"/>
                    </a:cubicBezTo>
                    <a:cubicBezTo>
                      <a:pt x="31917" y="14531"/>
                      <a:pt x="36185" y="9729"/>
                      <a:pt x="40187" y="5994"/>
                    </a:cubicBezTo>
                    <a:cubicBezTo>
                      <a:pt x="46323" y="391"/>
                      <a:pt x="58596" y="-3077"/>
                      <a:pt x="64998" y="3859"/>
                    </a:cubicBezTo>
                    <a:cubicBezTo>
                      <a:pt x="71668" y="11063"/>
                      <a:pt x="68200" y="22001"/>
                      <a:pt x="64198" y="29471"/>
                    </a:cubicBezTo>
                    <a:cubicBezTo>
                      <a:pt x="59930" y="37208"/>
                      <a:pt x="56195" y="46012"/>
                      <a:pt x="49258" y="52148"/>
                    </a:cubicBezTo>
                    <a:cubicBezTo>
                      <a:pt x="41521" y="58818"/>
                      <a:pt x="31383" y="62553"/>
                      <a:pt x="21779" y="66021"/>
                    </a:cubicBezTo>
                    <a:cubicBezTo>
                      <a:pt x="21779" y="65754"/>
                      <a:pt x="21779" y="65754"/>
                      <a:pt x="21512" y="6575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F177CA6-5E5D-6B2C-6B17-AEBD08515167}"/>
                </a:ext>
              </a:extLst>
            </p:cNvPr>
            <p:cNvSpPr/>
            <p:nvPr/>
          </p:nvSpPr>
          <p:spPr>
            <a:xfrm>
              <a:off x="7022445" y="1176410"/>
              <a:ext cx="1687297" cy="3868026"/>
            </a:xfrm>
            <a:custGeom>
              <a:avLst/>
              <a:gdLst>
                <a:gd name="connsiteX0" fmla="*/ 259977 w 1687297"/>
                <a:gd name="connsiteY0" fmla="*/ 267 h 3868026"/>
                <a:gd name="connsiteX1" fmla="*/ 278652 w 1687297"/>
                <a:gd name="connsiteY1" fmla="*/ 46421 h 3868026"/>
                <a:gd name="connsiteX2" fmla="*/ 191145 w 1687297"/>
                <a:gd name="connsiteY2" fmla="*/ 191021 h 3868026"/>
                <a:gd name="connsiteX3" fmla="*/ 246370 w 1687297"/>
                <a:gd name="connsiteY3" fmla="*/ 273992 h 3868026"/>
                <a:gd name="connsiteX4" fmla="*/ 285588 w 1687297"/>
                <a:gd name="connsiteY4" fmla="*/ 364434 h 3868026"/>
                <a:gd name="connsiteX5" fmla="*/ 286389 w 1687297"/>
                <a:gd name="connsiteY5" fmla="*/ 404452 h 3868026"/>
                <a:gd name="connsiteX6" fmla="*/ 252240 w 1687297"/>
                <a:gd name="connsiteY6" fmla="*/ 438868 h 3868026"/>
                <a:gd name="connsiteX7" fmla="*/ 246637 w 1687297"/>
                <a:gd name="connsiteY7" fmla="*/ 483688 h 3868026"/>
                <a:gd name="connsiteX8" fmla="*/ 270381 w 1687297"/>
                <a:gd name="connsiteY8" fmla="*/ 509300 h 3868026"/>
                <a:gd name="connsiteX9" fmla="*/ 259176 w 1687297"/>
                <a:gd name="connsiteY9" fmla="*/ 555988 h 3868026"/>
                <a:gd name="connsiteX10" fmla="*/ 308532 w 1687297"/>
                <a:gd name="connsiteY10" fmla="*/ 578932 h 3868026"/>
                <a:gd name="connsiteX11" fmla="*/ 303730 w 1687297"/>
                <a:gd name="connsiteY11" fmla="*/ 636025 h 3868026"/>
                <a:gd name="connsiteX12" fmla="*/ 354153 w 1687297"/>
                <a:gd name="connsiteY12" fmla="*/ 683780 h 3868026"/>
                <a:gd name="connsiteX13" fmla="*/ 311200 w 1687297"/>
                <a:gd name="connsiteY13" fmla="*/ 772354 h 3868026"/>
                <a:gd name="connsiteX14" fmla="*/ 442727 w 1687297"/>
                <a:gd name="connsiteY14" fmla="*/ 936162 h 3868026"/>
                <a:gd name="connsiteX15" fmla="*/ 56417 w 1687297"/>
                <a:gd name="connsiteY15" fmla="*/ 1298995 h 3868026"/>
                <a:gd name="connsiteX16" fmla="*/ 77760 w 1687297"/>
                <a:gd name="connsiteY16" fmla="*/ 1296061 h 3868026"/>
                <a:gd name="connsiteX17" fmla="*/ 101504 w 1687297"/>
                <a:gd name="connsiteY17" fmla="*/ 1276318 h 3868026"/>
                <a:gd name="connsiteX18" fmla="*/ 114043 w 1687297"/>
                <a:gd name="connsiteY18" fmla="*/ 1264579 h 3868026"/>
                <a:gd name="connsiteX19" fmla="*/ 127916 w 1687297"/>
                <a:gd name="connsiteY19" fmla="*/ 1260844 h 3868026"/>
                <a:gd name="connsiteX20" fmla="*/ 123914 w 1687297"/>
                <a:gd name="connsiteY20" fmla="*/ 1288324 h 3868026"/>
                <a:gd name="connsiteX21" fmla="*/ 134586 w 1687297"/>
                <a:gd name="connsiteY21" fmla="*/ 1310200 h 3868026"/>
                <a:gd name="connsiteX22" fmla="*/ 147925 w 1687297"/>
                <a:gd name="connsiteY22" fmla="*/ 1331010 h 3868026"/>
                <a:gd name="connsiteX23" fmla="*/ 190878 w 1687297"/>
                <a:gd name="connsiteY23" fmla="*/ 1350752 h 3868026"/>
                <a:gd name="connsiteX24" fmla="*/ 203684 w 1687297"/>
                <a:gd name="connsiteY24" fmla="*/ 1358756 h 3868026"/>
                <a:gd name="connsiteX25" fmla="*/ 226094 w 1687297"/>
                <a:gd name="connsiteY25" fmla="*/ 1361957 h 3868026"/>
                <a:gd name="connsiteX26" fmla="*/ 242102 w 1687297"/>
                <a:gd name="connsiteY26" fmla="*/ 1367026 h 3868026"/>
                <a:gd name="connsiteX27" fmla="*/ 298127 w 1687297"/>
                <a:gd name="connsiteY27" fmla="*/ 1403577 h 3868026"/>
                <a:gd name="connsiteX28" fmla="*/ 255708 w 1687297"/>
                <a:gd name="connsiteY28" fmla="*/ 1391037 h 3868026"/>
                <a:gd name="connsiteX29" fmla="*/ 203417 w 1687297"/>
                <a:gd name="connsiteY29" fmla="*/ 1395840 h 3868026"/>
                <a:gd name="connsiteX30" fmla="*/ 176739 w 1687297"/>
                <a:gd name="connsiteY30" fmla="*/ 1407578 h 3868026"/>
                <a:gd name="connsiteX31" fmla="*/ 160197 w 1687297"/>
                <a:gd name="connsiteY31" fmla="*/ 1424920 h 3868026"/>
                <a:gd name="connsiteX32" fmla="*/ 127383 w 1687297"/>
                <a:gd name="connsiteY32" fmla="*/ 1407578 h 3868026"/>
                <a:gd name="connsiteX33" fmla="*/ 112442 w 1687297"/>
                <a:gd name="connsiteY33" fmla="*/ 1415849 h 3868026"/>
                <a:gd name="connsiteX34" fmla="*/ 88965 w 1687297"/>
                <a:gd name="connsiteY34" fmla="*/ 1409179 h 3868026"/>
                <a:gd name="connsiteX35" fmla="*/ 71090 w 1687297"/>
                <a:gd name="connsiteY35" fmla="*/ 1439326 h 3868026"/>
                <a:gd name="connsiteX36" fmla="*/ 65754 w 1687297"/>
                <a:gd name="connsiteY36" fmla="*/ 1465738 h 3868026"/>
                <a:gd name="connsiteX37" fmla="*/ 66821 w 1687297"/>
                <a:gd name="connsiteY37" fmla="*/ 1505757 h 3868026"/>
                <a:gd name="connsiteX38" fmla="*/ 1191 w 1687297"/>
                <a:gd name="connsiteY38" fmla="*/ 1622877 h 3868026"/>
                <a:gd name="connsiteX39" fmla="*/ 21200 w 1687297"/>
                <a:gd name="connsiteY39" fmla="*/ 1702914 h 3868026"/>
                <a:gd name="connsiteX40" fmla="*/ 31605 w 1687297"/>
                <a:gd name="connsiteY40" fmla="*/ 1742932 h 3868026"/>
                <a:gd name="connsiteX41" fmla="*/ 3059 w 1687297"/>
                <a:gd name="connsiteY41" fmla="*/ 1784284 h 3868026"/>
                <a:gd name="connsiteX42" fmla="*/ 9462 w 1687297"/>
                <a:gd name="connsiteY42" fmla="*/ 1795490 h 3868026"/>
                <a:gd name="connsiteX43" fmla="*/ 48680 w 1687297"/>
                <a:gd name="connsiteY43" fmla="*/ 1828838 h 3868026"/>
                <a:gd name="connsiteX44" fmla="*/ 43877 w 1687297"/>
                <a:gd name="connsiteY44" fmla="*/ 1894468 h 3868026"/>
                <a:gd name="connsiteX45" fmla="*/ 82028 w 1687297"/>
                <a:gd name="connsiteY45" fmla="*/ 1942223 h 3868026"/>
                <a:gd name="connsiteX46" fmla="*/ 87631 w 1687297"/>
                <a:gd name="connsiteY46" fmla="*/ 1998783 h 3868026"/>
                <a:gd name="connsiteX47" fmla="*/ 94301 w 1687297"/>
                <a:gd name="connsiteY47" fmla="*/ 2005186 h 3868026"/>
                <a:gd name="connsiteX48" fmla="*/ 151394 w 1687297"/>
                <a:gd name="connsiteY48" fmla="*/ 2034532 h 3868026"/>
                <a:gd name="connsiteX49" fmla="*/ 205552 w 1687297"/>
                <a:gd name="connsiteY49" fmla="*/ 2035333 h 3868026"/>
                <a:gd name="connsiteX50" fmla="*/ 244503 w 1687297"/>
                <a:gd name="connsiteY50" fmla="*/ 2064946 h 3868026"/>
                <a:gd name="connsiteX51" fmla="*/ 331209 w 1687297"/>
                <a:gd name="connsiteY51" fmla="*/ 2052674 h 3868026"/>
                <a:gd name="connsiteX52" fmla="*/ 387235 w 1687297"/>
                <a:gd name="connsiteY52" fmla="*/ 2095627 h 3868026"/>
                <a:gd name="connsiteX53" fmla="*/ 385367 w 1687297"/>
                <a:gd name="connsiteY53" fmla="*/ 2146050 h 3868026"/>
                <a:gd name="connsiteX54" fmla="*/ 403509 w 1687297"/>
                <a:gd name="connsiteY54" fmla="*/ 2179399 h 3868026"/>
                <a:gd name="connsiteX55" fmla="*/ 387235 w 1687297"/>
                <a:gd name="connsiteY55" fmla="*/ 2220217 h 3868026"/>
                <a:gd name="connsiteX56" fmla="*/ 418716 w 1687297"/>
                <a:gd name="connsiteY56" fmla="*/ 2245029 h 3868026"/>
                <a:gd name="connsiteX57" fmla="*/ 439792 w 1687297"/>
                <a:gd name="connsiteY57" fmla="*/ 2290650 h 3868026"/>
                <a:gd name="connsiteX58" fmla="*/ 495018 w 1687297"/>
                <a:gd name="connsiteY58" fmla="*/ 2331468 h 3868026"/>
                <a:gd name="connsiteX59" fmla="*/ 495818 w 1687297"/>
                <a:gd name="connsiteY59" fmla="*/ 2361882 h 3868026"/>
                <a:gd name="connsiteX60" fmla="*/ 556913 w 1687297"/>
                <a:gd name="connsiteY60" fmla="*/ 2374155 h 3868026"/>
                <a:gd name="connsiteX61" fmla="*/ 567318 w 1687297"/>
                <a:gd name="connsiteY61" fmla="*/ 2400834 h 3868026"/>
                <a:gd name="connsiteX62" fmla="*/ 572920 w 1687297"/>
                <a:gd name="connsiteY62" fmla="*/ 2441652 h 3868026"/>
                <a:gd name="connsiteX63" fmla="*/ 503288 w 1687297"/>
                <a:gd name="connsiteY63" fmla="*/ 2467264 h 3868026"/>
                <a:gd name="connsiteX64" fmla="*/ 429121 w 1687297"/>
                <a:gd name="connsiteY64" fmla="*/ 2478736 h 3868026"/>
                <a:gd name="connsiteX65" fmla="*/ 464337 w 1687297"/>
                <a:gd name="connsiteY65" fmla="*/ 2532894 h 3868026"/>
                <a:gd name="connsiteX66" fmla="*/ 483012 w 1687297"/>
                <a:gd name="connsiteY66" fmla="*/ 2614798 h 3868026"/>
                <a:gd name="connsiteX67" fmla="*/ 492883 w 1687297"/>
                <a:gd name="connsiteY67" fmla="*/ 2619600 h 3868026"/>
                <a:gd name="connsiteX68" fmla="*/ 546241 w 1687297"/>
                <a:gd name="connsiteY68" fmla="*/ 2608129 h 3868026"/>
                <a:gd name="connsiteX69" fmla="*/ 584659 w 1687297"/>
                <a:gd name="connsiteY69" fmla="*/ 2583584 h 3868026"/>
                <a:gd name="connsiteX70" fmla="*/ 642285 w 1687297"/>
                <a:gd name="connsiteY70" fmla="*/ 2588386 h 3868026"/>
                <a:gd name="connsiteX71" fmla="*/ 725257 w 1687297"/>
                <a:gd name="connsiteY71" fmla="*/ 2593989 h 3868026"/>
                <a:gd name="connsiteX72" fmla="*/ 753803 w 1687297"/>
                <a:gd name="connsiteY72" fmla="*/ 2642544 h 3868026"/>
                <a:gd name="connsiteX73" fmla="*/ 769010 w 1687297"/>
                <a:gd name="connsiteY73" fmla="*/ 2671091 h 3868026"/>
                <a:gd name="connsiteX74" fmla="*/ 747133 w 1687297"/>
                <a:gd name="connsiteY74" fmla="*/ 2691100 h 3868026"/>
                <a:gd name="connsiteX75" fmla="*/ 772745 w 1687297"/>
                <a:gd name="connsiteY75" fmla="*/ 2745258 h 3868026"/>
                <a:gd name="connsiteX76" fmla="*/ 881328 w 1687297"/>
                <a:gd name="connsiteY76" fmla="*/ 2787144 h 3868026"/>
                <a:gd name="connsiteX77" fmla="*/ 914677 w 1687297"/>
                <a:gd name="connsiteY77" fmla="*/ 2876785 h 3868026"/>
                <a:gd name="connsiteX78" fmla="*/ 974704 w 1687297"/>
                <a:gd name="connsiteY78" fmla="*/ 2866380 h 3868026"/>
                <a:gd name="connsiteX79" fmla="*/ 1049939 w 1687297"/>
                <a:gd name="connsiteY79" fmla="*/ 2881587 h 3868026"/>
                <a:gd name="connsiteX80" fmla="*/ 1125173 w 1687297"/>
                <a:gd name="connsiteY80" fmla="*/ 2869315 h 3868026"/>
                <a:gd name="connsiteX81" fmla="*/ 1182266 w 1687297"/>
                <a:gd name="connsiteY81" fmla="*/ 2936012 h 3868026"/>
                <a:gd name="connsiteX82" fmla="*/ 1217482 w 1687297"/>
                <a:gd name="connsiteY82" fmla="*/ 2918938 h 3868026"/>
                <a:gd name="connsiteX83" fmla="*/ 1277510 w 1687297"/>
                <a:gd name="connsiteY83" fmla="*/ 2949352 h 3868026"/>
                <a:gd name="connsiteX84" fmla="*/ 1309791 w 1687297"/>
                <a:gd name="connsiteY84" fmla="*/ 2944549 h 3868026"/>
                <a:gd name="connsiteX85" fmla="*/ 1384225 w 1687297"/>
                <a:gd name="connsiteY85" fmla="*/ 2987502 h 3868026"/>
                <a:gd name="connsiteX86" fmla="*/ 1409837 w 1687297"/>
                <a:gd name="connsiteY86" fmla="*/ 3000842 h 3868026"/>
                <a:gd name="connsiteX87" fmla="*/ 1392762 w 1687297"/>
                <a:gd name="connsiteY87" fmla="*/ 3040860 h 3868026"/>
                <a:gd name="connsiteX88" fmla="*/ 1362349 w 1687297"/>
                <a:gd name="connsiteY88" fmla="*/ 3067539 h 3868026"/>
                <a:gd name="connsiteX89" fmla="*/ 1384225 w 1687297"/>
                <a:gd name="connsiteY89" fmla="*/ 3095285 h 3868026"/>
                <a:gd name="connsiteX90" fmla="*/ 1362349 w 1687297"/>
                <a:gd name="connsiteY90" fmla="*/ 3126766 h 3868026"/>
                <a:gd name="connsiteX91" fmla="*/ 1392762 w 1687297"/>
                <a:gd name="connsiteY91" fmla="*/ 3167585 h 3868026"/>
                <a:gd name="connsiteX92" fmla="*/ 1345274 w 1687297"/>
                <a:gd name="connsiteY92" fmla="*/ 3232415 h 3868026"/>
                <a:gd name="connsiteX93" fmla="*/ 1250030 w 1687297"/>
                <a:gd name="connsiteY93" fmla="*/ 3246821 h 3868026"/>
                <a:gd name="connsiteX94" fmla="*/ 1203342 w 1687297"/>
                <a:gd name="connsiteY94" fmla="*/ 3279103 h 3868026"/>
                <a:gd name="connsiteX95" fmla="*/ 1196940 w 1687297"/>
                <a:gd name="connsiteY95" fmla="*/ 3333528 h 3868026"/>
                <a:gd name="connsiteX96" fmla="*/ 1254299 w 1687297"/>
                <a:gd name="connsiteY96" fmla="*/ 3326324 h 3868026"/>
                <a:gd name="connsiteX97" fmla="*/ 1295651 w 1687297"/>
                <a:gd name="connsiteY97" fmla="*/ 3343932 h 3868026"/>
                <a:gd name="connsiteX98" fmla="*/ 1224152 w 1687297"/>
                <a:gd name="connsiteY98" fmla="*/ 3388219 h 3868026"/>
                <a:gd name="connsiteX99" fmla="*/ 1178264 w 1687297"/>
                <a:gd name="connsiteY99" fmla="*/ 3398090 h 3868026"/>
                <a:gd name="connsiteX100" fmla="*/ 1151585 w 1687297"/>
                <a:gd name="connsiteY100" fmla="*/ 3411697 h 3868026"/>
                <a:gd name="connsiteX101" fmla="*/ 1169994 w 1687297"/>
                <a:gd name="connsiteY101" fmla="*/ 3437575 h 3868026"/>
                <a:gd name="connsiteX102" fmla="*/ 1208678 w 1687297"/>
                <a:gd name="connsiteY102" fmla="*/ 3466655 h 3868026"/>
                <a:gd name="connsiteX103" fmla="*/ 1173462 w 1687297"/>
                <a:gd name="connsiteY103" fmla="*/ 3496802 h 3868026"/>
                <a:gd name="connsiteX104" fmla="*/ 1144382 w 1687297"/>
                <a:gd name="connsiteY104" fmla="*/ 3524015 h 3868026"/>
                <a:gd name="connsiteX105" fmla="*/ 1133711 w 1687297"/>
                <a:gd name="connsiteY105" fmla="*/ 3558431 h 3868026"/>
                <a:gd name="connsiteX106" fmla="*/ 1066479 w 1687297"/>
                <a:gd name="connsiteY106" fmla="*/ 3571237 h 3868026"/>
                <a:gd name="connsiteX107" fmla="*/ 1070481 w 1687297"/>
                <a:gd name="connsiteY107" fmla="*/ 3624061 h 3868026"/>
                <a:gd name="connsiteX108" fmla="*/ 1130242 w 1687297"/>
                <a:gd name="connsiteY108" fmla="*/ 3676085 h 3868026"/>
                <a:gd name="connsiteX109" fmla="*/ 1276443 w 1687297"/>
                <a:gd name="connsiteY109" fmla="*/ 3752920 h 3868026"/>
                <a:gd name="connsiteX110" fmla="*/ 1356746 w 1687297"/>
                <a:gd name="connsiteY110" fmla="*/ 3827887 h 3868026"/>
                <a:gd name="connsiteX111" fmla="*/ 1391695 w 1687297"/>
                <a:gd name="connsiteY111" fmla="*/ 3858301 h 3868026"/>
                <a:gd name="connsiteX112" fmla="*/ 1419175 w 1687297"/>
                <a:gd name="connsiteY112" fmla="*/ 3823619 h 3868026"/>
                <a:gd name="connsiteX113" fmla="*/ 1492808 w 1687297"/>
                <a:gd name="connsiteY113" fmla="*/ 3831356 h 3868026"/>
                <a:gd name="connsiteX114" fmla="*/ 1588586 w 1687297"/>
                <a:gd name="connsiteY114" fmla="*/ 3867906 h 3868026"/>
                <a:gd name="connsiteX115" fmla="*/ 1670756 w 1687297"/>
                <a:gd name="connsiteY115" fmla="*/ 3866305 h 3868026"/>
                <a:gd name="connsiteX116" fmla="*/ 1687298 w 1687297"/>
                <a:gd name="connsiteY116" fmla="*/ 267856 h 3868026"/>
                <a:gd name="connsiteX117" fmla="*/ 1672891 w 1687297"/>
                <a:gd name="connsiteY117" fmla="*/ 263587 h 3868026"/>
                <a:gd name="connsiteX118" fmla="*/ 1660619 w 1687297"/>
                <a:gd name="connsiteY118" fmla="*/ 246513 h 3868026"/>
                <a:gd name="connsiteX119" fmla="*/ 1649147 w 1687297"/>
                <a:gd name="connsiteY119" fmla="*/ 236642 h 3868026"/>
                <a:gd name="connsiteX120" fmla="*/ 1635807 w 1687297"/>
                <a:gd name="connsiteY120" fmla="*/ 241978 h 3868026"/>
                <a:gd name="connsiteX121" fmla="*/ 1613397 w 1687297"/>
                <a:gd name="connsiteY121" fmla="*/ 270791 h 3868026"/>
                <a:gd name="connsiteX122" fmla="*/ 1604059 w 1687297"/>
                <a:gd name="connsiteY122" fmla="*/ 285464 h 3868026"/>
                <a:gd name="connsiteX123" fmla="*/ 1587518 w 1687297"/>
                <a:gd name="connsiteY123" fmla="*/ 300404 h 3868026"/>
                <a:gd name="connsiteX124" fmla="*/ 1578181 w 1687297"/>
                <a:gd name="connsiteY124" fmla="*/ 312943 h 3868026"/>
                <a:gd name="connsiteX125" fmla="*/ 1547234 w 1687297"/>
                <a:gd name="connsiteY125" fmla="*/ 317479 h 3868026"/>
                <a:gd name="connsiteX126" fmla="*/ 1511751 w 1687297"/>
                <a:gd name="connsiteY126" fmla="*/ 329484 h 3868026"/>
                <a:gd name="connsiteX127" fmla="*/ 1476801 w 1687297"/>
                <a:gd name="connsiteY127" fmla="*/ 350027 h 3868026"/>
                <a:gd name="connsiteX128" fmla="*/ 1434648 w 1687297"/>
                <a:gd name="connsiteY128" fmla="*/ 373238 h 3868026"/>
                <a:gd name="connsiteX129" fmla="*/ 1368218 w 1687297"/>
                <a:gd name="connsiteY129" fmla="*/ 434866 h 3868026"/>
                <a:gd name="connsiteX130" fmla="*/ 1394630 w 1687297"/>
                <a:gd name="connsiteY130" fmla="*/ 499429 h 3868026"/>
                <a:gd name="connsiteX131" fmla="*/ 1441585 w 1687297"/>
                <a:gd name="connsiteY131" fmla="*/ 556255 h 3868026"/>
                <a:gd name="connsiteX132" fmla="*/ 1449589 w 1687297"/>
                <a:gd name="connsiteY132" fmla="*/ 592271 h 3868026"/>
                <a:gd name="connsiteX133" fmla="*/ 1416773 w 1687297"/>
                <a:gd name="connsiteY133" fmla="*/ 603210 h 3868026"/>
                <a:gd name="connsiteX134" fmla="*/ 1339405 w 1687297"/>
                <a:gd name="connsiteY134" fmla="*/ 590137 h 3868026"/>
                <a:gd name="connsiteX135" fmla="*/ 1226286 w 1687297"/>
                <a:gd name="connsiteY135" fmla="*/ 575730 h 3868026"/>
                <a:gd name="connsiteX136" fmla="*/ 1203076 w 1687297"/>
                <a:gd name="connsiteY136" fmla="*/ 566126 h 3868026"/>
                <a:gd name="connsiteX137" fmla="*/ 1202809 w 1687297"/>
                <a:gd name="connsiteY137" fmla="*/ 545050 h 3868026"/>
                <a:gd name="connsiteX138" fmla="*/ 1176397 w 1687297"/>
                <a:gd name="connsiteY138" fmla="*/ 530910 h 3868026"/>
                <a:gd name="connsiteX139" fmla="*/ 1131843 w 1687297"/>
                <a:gd name="connsiteY139" fmla="*/ 519171 h 3868026"/>
                <a:gd name="connsiteX140" fmla="*/ 1089423 w 1687297"/>
                <a:gd name="connsiteY140" fmla="*/ 494093 h 3868026"/>
                <a:gd name="connsiteX141" fmla="*/ 1056075 w 1687297"/>
                <a:gd name="connsiteY141" fmla="*/ 490091 h 3868026"/>
                <a:gd name="connsiteX142" fmla="*/ 1032331 w 1687297"/>
                <a:gd name="connsiteY142" fmla="*/ 514369 h 3868026"/>
                <a:gd name="connsiteX143" fmla="*/ 1009654 w 1687297"/>
                <a:gd name="connsiteY143" fmla="*/ 532244 h 3868026"/>
                <a:gd name="connsiteX144" fmla="*/ 1034465 w 1687297"/>
                <a:gd name="connsiteY144" fmla="*/ 575997 h 3868026"/>
                <a:gd name="connsiteX145" fmla="*/ 1064079 w 1687297"/>
                <a:gd name="connsiteY145" fmla="*/ 596807 h 3868026"/>
                <a:gd name="connsiteX146" fmla="*/ 1084355 w 1687297"/>
                <a:gd name="connsiteY146" fmla="*/ 623753 h 3868026"/>
                <a:gd name="connsiteX147" fmla="*/ 1113434 w 1687297"/>
                <a:gd name="connsiteY147" fmla="*/ 641361 h 3868026"/>
                <a:gd name="connsiteX148" fmla="*/ 1140380 w 1687297"/>
                <a:gd name="connsiteY148" fmla="*/ 627221 h 3868026"/>
                <a:gd name="connsiteX149" fmla="*/ 1156121 w 1687297"/>
                <a:gd name="connsiteY149" fmla="*/ 625086 h 3868026"/>
                <a:gd name="connsiteX150" fmla="*/ 1170261 w 1687297"/>
                <a:gd name="connsiteY150" fmla="*/ 660836 h 3868026"/>
                <a:gd name="connsiteX151" fmla="*/ 1171061 w 1687297"/>
                <a:gd name="connsiteY151" fmla="*/ 694985 h 3868026"/>
                <a:gd name="connsiteX152" fmla="*/ 1148650 w 1687297"/>
                <a:gd name="connsiteY152" fmla="*/ 712860 h 3868026"/>
                <a:gd name="connsiteX153" fmla="*/ 1087556 w 1687297"/>
                <a:gd name="connsiteY153" fmla="*/ 732069 h 3868026"/>
                <a:gd name="connsiteX154" fmla="*/ 1010454 w 1687297"/>
                <a:gd name="connsiteY154" fmla="*/ 702188 h 3868026"/>
                <a:gd name="connsiteX155" fmla="*/ 952294 w 1687297"/>
                <a:gd name="connsiteY155" fmla="*/ 658969 h 3868026"/>
                <a:gd name="connsiteX156" fmla="*/ 894401 w 1687297"/>
                <a:gd name="connsiteY156" fmla="*/ 638426 h 3868026"/>
                <a:gd name="connsiteX157" fmla="*/ 877060 w 1687297"/>
                <a:gd name="connsiteY157" fmla="*/ 632023 h 3868026"/>
                <a:gd name="connsiteX158" fmla="*/ 855716 w 1687297"/>
                <a:gd name="connsiteY158" fmla="*/ 629622 h 3868026"/>
                <a:gd name="connsiteX159" fmla="*/ 836507 w 1687297"/>
                <a:gd name="connsiteY159" fmla="*/ 621085 h 3868026"/>
                <a:gd name="connsiteX160" fmla="*/ 820767 w 1687297"/>
                <a:gd name="connsiteY160" fmla="*/ 605344 h 3868026"/>
                <a:gd name="connsiteX161" fmla="*/ 821034 w 1687297"/>
                <a:gd name="connsiteY161" fmla="*/ 587469 h 3868026"/>
                <a:gd name="connsiteX162" fmla="*/ 831172 w 1687297"/>
                <a:gd name="connsiteY162" fmla="*/ 569861 h 3868026"/>
                <a:gd name="connsiteX163" fmla="*/ 811696 w 1687297"/>
                <a:gd name="connsiteY163" fmla="*/ 537580 h 3868026"/>
                <a:gd name="connsiteX164" fmla="*/ 792754 w 1687297"/>
                <a:gd name="connsiteY164" fmla="*/ 496227 h 3868026"/>
                <a:gd name="connsiteX165" fmla="*/ 785818 w 1687297"/>
                <a:gd name="connsiteY165" fmla="*/ 477819 h 3868026"/>
                <a:gd name="connsiteX166" fmla="*/ 775146 w 1687297"/>
                <a:gd name="connsiteY166" fmla="*/ 465813 h 3868026"/>
                <a:gd name="connsiteX167" fmla="*/ 769543 w 1687297"/>
                <a:gd name="connsiteY167" fmla="*/ 449806 h 3868026"/>
                <a:gd name="connsiteX168" fmla="*/ 783950 w 1687297"/>
                <a:gd name="connsiteY168" fmla="*/ 442336 h 3868026"/>
                <a:gd name="connsiteX169" fmla="*/ 801291 w 1687297"/>
                <a:gd name="connsiteY169" fmla="*/ 432198 h 3868026"/>
                <a:gd name="connsiteX170" fmla="*/ 799691 w 1687297"/>
                <a:gd name="connsiteY170" fmla="*/ 408454 h 3868026"/>
                <a:gd name="connsiteX171" fmla="*/ 802892 w 1687297"/>
                <a:gd name="connsiteY171" fmla="*/ 390312 h 3868026"/>
                <a:gd name="connsiteX172" fmla="*/ 818366 w 1687297"/>
                <a:gd name="connsiteY172" fmla="*/ 380975 h 3868026"/>
                <a:gd name="connsiteX173" fmla="*/ 825836 w 1687297"/>
                <a:gd name="connsiteY173" fmla="*/ 364967 h 3868026"/>
                <a:gd name="connsiteX174" fmla="*/ 809295 w 1687297"/>
                <a:gd name="connsiteY174" fmla="*/ 347626 h 3868026"/>
                <a:gd name="connsiteX175" fmla="*/ 759939 w 1687297"/>
                <a:gd name="connsiteY175" fmla="*/ 314544 h 3868026"/>
                <a:gd name="connsiteX176" fmla="*/ 738063 w 1687297"/>
                <a:gd name="connsiteY176" fmla="*/ 308408 h 3868026"/>
                <a:gd name="connsiteX177" fmla="*/ 712184 w 1687297"/>
                <a:gd name="connsiteY177" fmla="*/ 305740 h 3868026"/>
                <a:gd name="connsiteX178" fmla="*/ 691107 w 1687297"/>
                <a:gd name="connsiteY178" fmla="*/ 301205 h 3868026"/>
                <a:gd name="connsiteX179" fmla="*/ 673499 w 1687297"/>
                <a:gd name="connsiteY179" fmla="*/ 298270 h 3868026"/>
                <a:gd name="connsiteX180" fmla="*/ 660694 w 1687297"/>
                <a:gd name="connsiteY180" fmla="*/ 276393 h 3868026"/>
                <a:gd name="connsiteX181" fmla="*/ 685238 w 1687297"/>
                <a:gd name="connsiteY181" fmla="*/ 273192 h 3868026"/>
                <a:gd name="connsiteX182" fmla="*/ 686839 w 1687297"/>
                <a:gd name="connsiteY182" fmla="*/ 257985 h 3868026"/>
                <a:gd name="connsiteX183" fmla="*/ 642819 w 1687297"/>
                <a:gd name="connsiteY183" fmla="*/ 252916 h 3868026"/>
                <a:gd name="connsiteX184" fmla="*/ 602000 w 1687297"/>
                <a:gd name="connsiteY184" fmla="*/ 240377 h 3868026"/>
                <a:gd name="connsiteX185" fmla="*/ 636416 w 1687297"/>
                <a:gd name="connsiteY185" fmla="*/ 232640 h 3868026"/>
                <a:gd name="connsiteX186" fmla="*/ 633214 w 1687297"/>
                <a:gd name="connsiteY186" fmla="*/ 219034 h 3868026"/>
                <a:gd name="connsiteX187" fmla="*/ 586260 w 1687297"/>
                <a:gd name="connsiteY187" fmla="*/ 197957 h 3868026"/>
                <a:gd name="connsiteX188" fmla="*/ 559047 w 1687297"/>
                <a:gd name="connsiteY188" fmla="*/ 167810 h 3868026"/>
                <a:gd name="connsiteX189" fmla="*/ 551577 w 1687297"/>
                <a:gd name="connsiteY189" fmla="*/ 151536 h 3868026"/>
                <a:gd name="connsiteX190" fmla="*/ 529967 w 1687297"/>
                <a:gd name="connsiteY190" fmla="*/ 142199 h 3868026"/>
                <a:gd name="connsiteX191" fmla="*/ 517962 w 1687297"/>
                <a:gd name="connsiteY191" fmla="*/ 133928 h 3868026"/>
                <a:gd name="connsiteX192" fmla="*/ 537437 w 1687297"/>
                <a:gd name="connsiteY192" fmla="*/ 131794 h 3868026"/>
                <a:gd name="connsiteX193" fmla="*/ 565984 w 1687297"/>
                <a:gd name="connsiteY193" fmla="*/ 132594 h 3868026"/>
                <a:gd name="connsiteX194" fmla="*/ 605202 w 1687297"/>
                <a:gd name="connsiteY194" fmla="*/ 140598 h 3868026"/>
                <a:gd name="connsiteX195" fmla="*/ 624410 w 1687297"/>
                <a:gd name="connsiteY195" fmla="*/ 164075 h 3868026"/>
                <a:gd name="connsiteX196" fmla="*/ 642285 w 1687297"/>
                <a:gd name="connsiteY196" fmla="*/ 193422 h 3868026"/>
                <a:gd name="connsiteX197" fmla="*/ 669231 w 1687297"/>
                <a:gd name="connsiteY197" fmla="*/ 212898 h 3868026"/>
                <a:gd name="connsiteX198" fmla="*/ 699378 w 1687297"/>
                <a:gd name="connsiteY198" fmla="*/ 214498 h 3868026"/>
                <a:gd name="connsiteX199" fmla="*/ 729792 w 1687297"/>
                <a:gd name="connsiteY199" fmla="*/ 208095 h 3868026"/>
                <a:gd name="connsiteX200" fmla="*/ 759406 w 1687297"/>
                <a:gd name="connsiteY200" fmla="*/ 206761 h 3868026"/>
                <a:gd name="connsiteX201" fmla="*/ 773012 w 1687297"/>
                <a:gd name="connsiteY201" fmla="*/ 210230 h 3868026"/>
                <a:gd name="connsiteX202" fmla="*/ 782883 w 1687297"/>
                <a:gd name="connsiteY202" fmla="*/ 212898 h 3868026"/>
                <a:gd name="connsiteX203" fmla="*/ 789819 w 1687297"/>
                <a:gd name="connsiteY203" fmla="*/ 217967 h 3868026"/>
                <a:gd name="connsiteX204" fmla="*/ 796489 w 1687297"/>
                <a:gd name="connsiteY204" fmla="*/ 234774 h 3868026"/>
                <a:gd name="connsiteX205" fmla="*/ 812230 w 1687297"/>
                <a:gd name="connsiteY205" fmla="*/ 242244 h 3868026"/>
                <a:gd name="connsiteX206" fmla="*/ 849847 w 1687297"/>
                <a:gd name="connsiteY206" fmla="*/ 248914 h 3868026"/>
                <a:gd name="connsiteX207" fmla="*/ 897602 w 1687297"/>
                <a:gd name="connsiteY207" fmla="*/ 260386 h 3868026"/>
                <a:gd name="connsiteX208" fmla="*/ 931485 w 1687297"/>
                <a:gd name="connsiteY208" fmla="*/ 265722 h 3868026"/>
                <a:gd name="connsiteX209" fmla="*/ 978173 w 1687297"/>
                <a:gd name="connsiteY209" fmla="*/ 273459 h 3868026"/>
                <a:gd name="connsiteX210" fmla="*/ 1018191 w 1687297"/>
                <a:gd name="connsiteY210" fmla="*/ 288399 h 3868026"/>
                <a:gd name="connsiteX211" fmla="*/ 1038734 w 1687297"/>
                <a:gd name="connsiteY211" fmla="*/ 295335 h 3868026"/>
                <a:gd name="connsiteX212" fmla="*/ 1058476 w 1687297"/>
                <a:gd name="connsiteY212" fmla="*/ 303606 h 3868026"/>
                <a:gd name="connsiteX213" fmla="*/ 1096360 w 1687297"/>
                <a:gd name="connsiteY213" fmla="*/ 314544 h 3868026"/>
                <a:gd name="connsiteX214" fmla="*/ 1117703 w 1687297"/>
                <a:gd name="connsiteY214" fmla="*/ 318279 h 3868026"/>
                <a:gd name="connsiteX215" fmla="*/ 1124639 w 1687297"/>
                <a:gd name="connsiteY215" fmla="*/ 318279 h 3868026"/>
                <a:gd name="connsiteX216" fmla="*/ 1123573 w 1687297"/>
                <a:gd name="connsiteY216" fmla="*/ 317479 h 3868026"/>
                <a:gd name="connsiteX217" fmla="*/ 1147850 w 1687297"/>
                <a:gd name="connsiteY217" fmla="*/ 319880 h 3868026"/>
                <a:gd name="connsiteX218" fmla="*/ 1172662 w 1687297"/>
                <a:gd name="connsiteY218" fmla="*/ 327350 h 3868026"/>
                <a:gd name="connsiteX219" fmla="*/ 1239626 w 1687297"/>
                <a:gd name="connsiteY219" fmla="*/ 340423 h 3868026"/>
                <a:gd name="connsiteX220" fmla="*/ 1291383 w 1687297"/>
                <a:gd name="connsiteY220" fmla="*/ 331352 h 3868026"/>
                <a:gd name="connsiteX221" fmla="*/ 1387160 w 1687297"/>
                <a:gd name="connsiteY221" fmla="*/ 293735 h 3868026"/>
                <a:gd name="connsiteX222" fmla="*/ 1475734 w 1687297"/>
                <a:gd name="connsiteY222" fmla="*/ 236108 h 3868026"/>
                <a:gd name="connsiteX223" fmla="*/ 1538696 w 1687297"/>
                <a:gd name="connsiteY223" fmla="*/ 157939 h 3868026"/>
                <a:gd name="connsiteX224" fmla="*/ 1521355 w 1687297"/>
                <a:gd name="connsiteY224" fmla="*/ 97111 h 3868026"/>
                <a:gd name="connsiteX225" fmla="*/ 1504013 w 1687297"/>
                <a:gd name="connsiteY225" fmla="*/ 37084 h 3868026"/>
                <a:gd name="connsiteX226" fmla="*/ 1453857 w 1687297"/>
                <a:gd name="connsiteY226" fmla="*/ 16274 h 3868026"/>
                <a:gd name="connsiteX227" fmla="*/ 1424511 w 1687297"/>
                <a:gd name="connsiteY227" fmla="*/ 0 h 3868026"/>
                <a:gd name="connsiteX228" fmla="*/ 259977 w 1687297"/>
                <a:gd name="connsiteY228" fmla="*/ 267 h 3868026"/>
                <a:gd name="connsiteX229" fmla="*/ 590261 w 1687297"/>
                <a:gd name="connsiteY229" fmla="*/ 1280320 h 3868026"/>
                <a:gd name="connsiteX230" fmla="*/ 580123 w 1687297"/>
                <a:gd name="connsiteY230" fmla="*/ 1324340 h 3868026"/>
                <a:gd name="connsiteX231" fmla="*/ 559047 w 1687297"/>
                <a:gd name="connsiteY231" fmla="*/ 1364892 h 3868026"/>
                <a:gd name="connsiteX232" fmla="*/ 487548 w 1687297"/>
                <a:gd name="connsiteY232" fmla="*/ 1344083 h 3868026"/>
                <a:gd name="connsiteX233" fmla="*/ 451264 w 1687297"/>
                <a:gd name="connsiteY233" fmla="*/ 1392105 h 3868026"/>
                <a:gd name="connsiteX234" fmla="*/ 402175 w 1687297"/>
                <a:gd name="connsiteY234" fmla="*/ 1377698 h 3868026"/>
                <a:gd name="connsiteX235" fmla="*/ 381899 w 1687297"/>
                <a:gd name="connsiteY235" fmla="*/ 1318204 h 3868026"/>
                <a:gd name="connsiteX236" fmla="*/ 373362 w 1687297"/>
                <a:gd name="connsiteY236" fmla="*/ 1300329 h 3868026"/>
                <a:gd name="connsiteX237" fmla="*/ 361623 w 1687297"/>
                <a:gd name="connsiteY237" fmla="*/ 1273650 h 3868026"/>
                <a:gd name="connsiteX238" fmla="*/ 353353 w 1687297"/>
                <a:gd name="connsiteY238" fmla="*/ 1258443 h 3868026"/>
                <a:gd name="connsiteX239" fmla="*/ 335211 w 1687297"/>
                <a:gd name="connsiteY239" fmla="*/ 1244037 h 3868026"/>
                <a:gd name="connsiteX240" fmla="*/ 320271 w 1687297"/>
                <a:gd name="connsiteY240" fmla="*/ 1219759 h 3868026"/>
                <a:gd name="connsiteX241" fmla="*/ 298928 w 1687297"/>
                <a:gd name="connsiteY241" fmla="*/ 1196548 h 3868026"/>
                <a:gd name="connsiteX242" fmla="*/ 272516 w 1687297"/>
                <a:gd name="connsiteY242" fmla="*/ 1165067 h 3868026"/>
                <a:gd name="connsiteX243" fmla="*/ 297861 w 1687297"/>
                <a:gd name="connsiteY243" fmla="*/ 1151995 h 3868026"/>
                <a:gd name="connsiteX244" fmla="*/ 328008 w 1687297"/>
                <a:gd name="connsiteY244" fmla="*/ 1129584 h 3868026"/>
                <a:gd name="connsiteX245" fmla="*/ 354953 w 1687297"/>
                <a:gd name="connsiteY245" fmla="*/ 1122114 h 3868026"/>
                <a:gd name="connsiteX246" fmla="*/ 371228 w 1687297"/>
                <a:gd name="connsiteY246" fmla="*/ 1101838 h 3868026"/>
                <a:gd name="connsiteX247" fmla="*/ 407778 w 1687297"/>
                <a:gd name="connsiteY247" fmla="*/ 1099971 h 3868026"/>
                <a:gd name="connsiteX248" fmla="*/ 440593 w 1687297"/>
                <a:gd name="connsiteY248" fmla="*/ 1128784 h 3868026"/>
                <a:gd name="connsiteX249" fmla="*/ 476342 w 1687297"/>
                <a:gd name="connsiteY249" fmla="*/ 1147726 h 3868026"/>
                <a:gd name="connsiteX250" fmla="*/ 509958 w 1687297"/>
                <a:gd name="connsiteY250" fmla="*/ 1176539 h 3868026"/>
                <a:gd name="connsiteX251" fmla="*/ 553711 w 1687297"/>
                <a:gd name="connsiteY251" fmla="*/ 1208287 h 3868026"/>
                <a:gd name="connsiteX252" fmla="*/ 588394 w 1687297"/>
                <a:gd name="connsiteY252" fmla="*/ 1247238 h 3868026"/>
                <a:gd name="connsiteX253" fmla="*/ 590261 w 1687297"/>
                <a:gd name="connsiteY253" fmla="*/ 1280320 h 3868026"/>
                <a:gd name="connsiteX254" fmla="*/ 989645 w 1687297"/>
                <a:gd name="connsiteY254" fmla="*/ 1192546 h 3868026"/>
                <a:gd name="connsiteX255" fmla="*/ 954162 w 1687297"/>
                <a:gd name="connsiteY255" fmla="*/ 1229630 h 3868026"/>
                <a:gd name="connsiteX256" fmla="*/ 910675 w 1687297"/>
                <a:gd name="connsiteY256" fmla="*/ 1239235 h 3868026"/>
                <a:gd name="connsiteX257" fmla="*/ 882929 w 1687297"/>
                <a:gd name="connsiteY257" fmla="*/ 1216557 h 3868026"/>
                <a:gd name="connsiteX258" fmla="*/ 844511 w 1687297"/>
                <a:gd name="connsiteY258" fmla="*/ 1209621 h 3868026"/>
                <a:gd name="connsiteX259" fmla="*/ 824769 w 1687297"/>
                <a:gd name="connsiteY259" fmla="*/ 1185610 h 3868026"/>
                <a:gd name="connsiteX260" fmla="*/ 861852 w 1687297"/>
                <a:gd name="connsiteY260" fmla="*/ 1200017 h 3868026"/>
                <a:gd name="connsiteX261" fmla="*/ 889865 w 1687297"/>
                <a:gd name="connsiteY261" fmla="*/ 1205086 h 3868026"/>
                <a:gd name="connsiteX262" fmla="*/ 871190 w 1687297"/>
                <a:gd name="connsiteY262" fmla="*/ 1162399 h 3868026"/>
                <a:gd name="connsiteX263" fmla="*/ 852515 w 1687297"/>
                <a:gd name="connsiteY263" fmla="*/ 1143991 h 3868026"/>
                <a:gd name="connsiteX264" fmla="*/ 835173 w 1687297"/>
                <a:gd name="connsiteY264" fmla="*/ 1127984 h 3868026"/>
                <a:gd name="connsiteX265" fmla="*/ 794622 w 1687297"/>
                <a:gd name="connsiteY265" fmla="*/ 1095435 h 3868026"/>
                <a:gd name="connsiteX266" fmla="*/ 783683 w 1687297"/>
                <a:gd name="connsiteY266" fmla="*/ 1078894 h 3868026"/>
                <a:gd name="connsiteX267" fmla="*/ 781282 w 1687297"/>
                <a:gd name="connsiteY267" fmla="*/ 1059152 h 3868026"/>
                <a:gd name="connsiteX268" fmla="*/ 776747 w 1687297"/>
                <a:gd name="connsiteY268" fmla="*/ 1037275 h 3868026"/>
                <a:gd name="connsiteX269" fmla="*/ 760473 w 1687297"/>
                <a:gd name="connsiteY269" fmla="*/ 1009796 h 3868026"/>
                <a:gd name="connsiteX270" fmla="*/ 735395 w 1687297"/>
                <a:gd name="connsiteY270" fmla="*/ 981783 h 3868026"/>
                <a:gd name="connsiteX271" fmla="*/ 718587 w 1687297"/>
                <a:gd name="connsiteY271" fmla="*/ 959373 h 3868026"/>
                <a:gd name="connsiteX272" fmla="*/ 740997 w 1687297"/>
                <a:gd name="connsiteY272" fmla="*/ 970311 h 3868026"/>
                <a:gd name="connsiteX273" fmla="*/ 767142 w 1687297"/>
                <a:gd name="connsiteY273" fmla="*/ 999124 h 3868026"/>
                <a:gd name="connsiteX274" fmla="*/ 784751 w 1687297"/>
                <a:gd name="connsiteY274" fmla="*/ 1020468 h 3868026"/>
                <a:gd name="connsiteX275" fmla="*/ 803959 w 1687297"/>
                <a:gd name="connsiteY275" fmla="*/ 1036208 h 3868026"/>
                <a:gd name="connsiteX276" fmla="*/ 796489 w 1687297"/>
                <a:gd name="connsiteY276" fmla="*/ 994322 h 3868026"/>
                <a:gd name="connsiteX277" fmla="*/ 788752 w 1687297"/>
                <a:gd name="connsiteY277" fmla="*/ 962308 h 3868026"/>
                <a:gd name="connsiteX278" fmla="*/ 817032 w 1687297"/>
                <a:gd name="connsiteY278" fmla="*/ 990054 h 3868026"/>
                <a:gd name="connsiteX279" fmla="*/ 839709 w 1687297"/>
                <a:gd name="connsiteY279" fmla="*/ 1023402 h 3868026"/>
                <a:gd name="connsiteX280" fmla="*/ 870390 w 1687297"/>
                <a:gd name="connsiteY280" fmla="*/ 996723 h 3868026"/>
                <a:gd name="connsiteX281" fmla="*/ 866921 w 1687297"/>
                <a:gd name="connsiteY281" fmla="*/ 955371 h 3868026"/>
                <a:gd name="connsiteX282" fmla="*/ 822101 w 1687297"/>
                <a:gd name="connsiteY282" fmla="*/ 938830 h 3868026"/>
                <a:gd name="connsiteX283" fmla="*/ 803426 w 1687297"/>
                <a:gd name="connsiteY283" fmla="*/ 917487 h 3868026"/>
                <a:gd name="connsiteX284" fmla="*/ 797556 w 1687297"/>
                <a:gd name="connsiteY284" fmla="*/ 896678 h 3868026"/>
                <a:gd name="connsiteX285" fmla="*/ 845578 w 1687297"/>
                <a:gd name="connsiteY285" fmla="*/ 925491 h 3868026"/>
                <a:gd name="connsiteX286" fmla="*/ 892000 w 1687297"/>
                <a:gd name="connsiteY286" fmla="*/ 949235 h 3868026"/>
                <a:gd name="connsiteX287" fmla="*/ 929083 w 1687297"/>
                <a:gd name="connsiteY287" fmla="*/ 979649 h 3868026"/>
                <a:gd name="connsiteX288" fmla="*/ 915477 w 1687297"/>
                <a:gd name="connsiteY288" fmla="*/ 1035675 h 3868026"/>
                <a:gd name="connsiteX289" fmla="*/ 940288 w 1687297"/>
                <a:gd name="connsiteY289" fmla="*/ 1082896 h 3868026"/>
                <a:gd name="connsiteX290" fmla="*/ 997915 w 1687297"/>
                <a:gd name="connsiteY290" fmla="*/ 1153329 h 3868026"/>
                <a:gd name="connsiteX291" fmla="*/ 989645 w 1687297"/>
                <a:gd name="connsiteY291" fmla="*/ 1192546 h 3868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</a:cxnLst>
              <a:rect l="l" t="t" r="r" b="b"/>
              <a:pathLst>
                <a:path w="1687297" h="3868026">
                  <a:moveTo>
                    <a:pt x="259977" y="267"/>
                  </a:moveTo>
                  <a:cubicBezTo>
                    <a:pt x="277051" y="16541"/>
                    <a:pt x="293592" y="31481"/>
                    <a:pt x="278652" y="46421"/>
                  </a:cubicBezTo>
                  <a:cubicBezTo>
                    <a:pt x="254907" y="70165"/>
                    <a:pt x="168201" y="155805"/>
                    <a:pt x="191145" y="191021"/>
                  </a:cubicBezTo>
                  <a:cubicBezTo>
                    <a:pt x="214089" y="226237"/>
                    <a:pt x="233031" y="229172"/>
                    <a:pt x="246370" y="273992"/>
                  </a:cubicBezTo>
                  <a:cubicBezTo>
                    <a:pt x="259710" y="318813"/>
                    <a:pt x="271182" y="346559"/>
                    <a:pt x="285588" y="364434"/>
                  </a:cubicBezTo>
                  <a:cubicBezTo>
                    <a:pt x="299995" y="382575"/>
                    <a:pt x="303730" y="397782"/>
                    <a:pt x="286389" y="404452"/>
                  </a:cubicBezTo>
                  <a:cubicBezTo>
                    <a:pt x="269047" y="411122"/>
                    <a:pt x="246370" y="420726"/>
                    <a:pt x="252240" y="438868"/>
                  </a:cubicBezTo>
                  <a:cubicBezTo>
                    <a:pt x="257842" y="457009"/>
                    <a:pt x="232230" y="478886"/>
                    <a:pt x="246637" y="483688"/>
                  </a:cubicBezTo>
                  <a:cubicBezTo>
                    <a:pt x="261044" y="488491"/>
                    <a:pt x="291458" y="498095"/>
                    <a:pt x="270381" y="509300"/>
                  </a:cubicBezTo>
                  <a:cubicBezTo>
                    <a:pt x="249572" y="520772"/>
                    <a:pt x="229029" y="554921"/>
                    <a:pt x="259176" y="555988"/>
                  </a:cubicBezTo>
                  <a:cubicBezTo>
                    <a:pt x="289590" y="556789"/>
                    <a:pt x="315202" y="556789"/>
                    <a:pt x="308532" y="578932"/>
                  </a:cubicBezTo>
                  <a:cubicBezTo>
                    <a:pt x="301863" y="600809"/>
                    <a:pt x="278919" y="628555"/>
                    <a:pt x="303730" y="636025"/>
                  </a:cubicBezTo>
                  <a:cubicBezTo>
                    <a:pt x="328542" y="643762"/>
                    <a:pt x="373362" y="656034"/>
                    <a:pt x="354153" y="683780"/>
                  </a:cubicBezTo>
                  <a:cubicBezTo>
                    <a:pt x="334944" y="711259"/>
                    <a:pt x="278919" y="760882"/>
                    <a:pt x="311200" y="772354"/>
                  </a:cubicBezTo>
                  <a:cubicBezTo>
                    <a:pt x="343482" y="783826"/>
                    <a:pt x="498753" y="874267"/>
                    <a:pt x="442727" y="936162"/>
                  </a:cubicBezTo>
                  <a:cubicBezTo>
                    <a:pt x="394972" y="988720"/>
                    <a:pt x="155662" y="1203485"/>
                    <a:pt x="56417" y="1298995"/>
                  </a:cubicBezTo>
                  <a:cubicBezTo>
                    <a:pt x="63620" y="1298995"/>
                    <a:pt x="70823" y="1298195"/>
                    <a:pt x="77760" y="1296061"/>
                  </a:cubicBezTo>
                  <a:cubicBezTo>
                    <a:pt x="88431" y="1292592"/>
                    <a:pt x="94301" y="1284589"/>
                    <a:pt x="101504" y="1276318"/>
                  </a:cubicBezTo>
                  <a:cubicBezTo>
                    <a:pt x="105239" y="1272050"/>
                    <a:pt x="109508" y="1268048"/>
                    <a:pt x="114043" y="1264579"/>
                  </a:cubicBezTo>
                  <a:cubicBezTo>
                    <a:pt x="119379" y="1260578"/>
                    <a:pt x="121246" y="1260844"/>
                    <a:pt x="127916" y="1260844"/>
                  </a:cubicBezTo>
                  <a:cubicBezTo>
                    <a:pt x="129517" y="1270982"/>
                    <a:pt x="123647" y="1278719"/>
                    <a:pt x="123914" y="1288324"/>
                  </a:cubicBezTo>
                  <a:cubicBezTo>
                    <a:pt x="124181" y="1298995"/>
                    <a:pt x="128717" y="1302730"/>
                    <a:pt x="134586" y="1310200"/>
                  </a:cubicBezTo>
                  <a:cubicBezTo>
                    <a:pt x="139655" y="1316870"/>
                    <a:pt x="138854" y="1327275"/>
                    <a:pt x="147925" y="1331010"/>
                  </a:cubicBezTo>
                  <a:cubicBezTo>
                    <a:pt x="161798" y="1336879"/>
                    <a:pt x="178873" y="1341415"/>
                    <a:pt x="190878" y="1350752"/>
                  </a:cubicBezTo>
                  <a:cubicBezTo>
                    <a:pt x="195147" y="1353954"/>
                    <a:pt x="198082" y="1357155"/>
                    <a:pt x="203684" y="1358756"/>
                  </a:cubicBezTo>
                  <a:cubicBezTo>
                    <a:pt x="210887" y="1360624"/>
                    <a:pt x="218891" y="1359556"/>
                    <a:pt x="226094" y="1361957"/>
                  </a:cubicBezTo>
                  <a:cubicBezTo>
                    <a:pt x="231430" y="1363558"/>
                    <a:pt x="236499" y="1365159"/>
                    <a:pt x="242102" y="1367026"/>
                  </a:cubicBezTo>
                  <a:cubicBezTo>
                    <a:pt x="258376" y="1372362"/>
                    <a:pt x="301062" y="1379832"/>
                    <a:pt x="298127" y="1403577"/>
                  </a:cubicBezTo>
                  <a:cubicBezTo>
                    <a:pt x="282654" y="1403043"/>
                    <a:pt x="270915" y="1392638"/>
                    <a:pt x="255708" y="1391037"/>
                  </a:cubicBezTo>
                  <a:cubicBezTo>
                    <a:pt x="239167" y="1389170"/>
                    <a:pt x="219425" y="1391037"/>
                    <a:pt x="203417" y="1395840"/>
                  </a:cubicBezTo>
                  <a:cubicBezTo>
                    <a:pt x="194613" y="1398774"/>
                    <a:pt x="184742" y="1402509"/>
                    <a:pt x="176739" y="1407578"/>
                  </a:cubicBezTo>
                  <a:cubicBezTo>
                    <a:pt x="169802" y="1412114"/>
                    <a:pt x="166867" y="1421185"/>
                    <a:pt x="160197" y="1424920"/>
                  </a:cubicBezTo>
                  <a:cubicBezTo>
                    <a:pt x="145524" y="1433190"/>
                    <a:pt x="138588" y="1409980"/>
                    <a:pt x="127383" y="1407578"/>
                  </a:cubicBezTo>
                  <a:cubicBezTo>
                    <a:pt x="120713" y="1406244"/>
                    <a:pt x="118312" y="1414248"/>
                    <a:pt x="112442" y="1415849"/>
                  </a:cubicBezTo>
                  <a:cubicBezTo>
                    <a:pt x="103905" y="1418517"/>
                    <a:pt x="96702" y="1410513"/>
                    <a:pt x="88965" y="1409179"/>
                  </a:cubicBezTo>
                  <a:cubicBezTo>
                    <a:pt x="73491" y="1407045"/>
                    <a:pt x="70823" y="1428388"/>
                    <a:pt x="71090" y="1439326"/>
                  </a:cubicBezTo>
                  <a:cubicBezTo>
                    <a:pt x="71357" y="1449197"/>
                    <a:pt x="70556" y="1458535"/>
                    <a:pt x="65754" y="1465738"/>
                  </a:cubicBezTo>
                  <a:cubicBezTo>
                    <a:pt x="73758" y="1480945"/>
                    <a:pt x="76426" y="1494818"/>
                    <a:pt x="66821" y="1505757"/>
                  </a:cubicBezTo>
                  <a:cubicBezTo>
                    <a:pt x="31605" y="1545775"/>
                    <a:pt x="-7346" y="1584993"/>
                    <a:pt x="1191" y="1622877"/>
                  </a:cubicBezTo>
                  <a:cubicBezTo>
                    <a:pt x="9729" y="1661028"/>
                    <a:pt x="10796" y="1693309"/>
                    <a:pt x="21200" y="1702914"/>
                  </a:cubicBezTo>
                  <a:cubicBezTo>
                    <a:pt x="31605" y="1712518"/>
                    <a:pt x="57484" y="1736262"/>
                    <a:pt x="31605" y="1742932"/>
                  </a:cubicBezTo>
                  <a:cubicBezTo>
                    <a:pt x="12130" y="1748001"/>
                    <a:pt x="925" y="1769878"/>
                    <a:pt x="3059" y="1784284"/>
                  </a:cubicBezTo>
                  <a:cubicBezTo>
                    <a:pt x="3592" y="1789087"/>
                    <a:pt x="5727" y="1793088"/>
                    <a:pt x="9462" y="1795490"/>
                  </a:cubicBezTo>
                  <a:cubicBezTo>
                    <a:pt x="24669" y="1805094"/>
                    <a:pt x="59085" y="1818433"/>
                    <a:pt x="48680" y="1828838"/>
                  </a:cubicBezTo>
                  <a:cubicBezTo>
                    <a:pt x="38275" y="1839243"/>
                    <a:pt x="19066" y="1879261"/>
                    <a:pt x="43877" y="1894468"/>
                  </a:cubicBezTo>
                  <a:cubicBezTo>
                    <a:pt x="68689" y="1909675"/>
                    <a:pt x="80961" y="1918479"/>
                    <a:pt x="82028" y="1942223"/>
                  </a:cubicBezTo>
                  <a:cubicBezTo>
                    <a:pt x="82829" y="1961432"/>
                    <a:pt x="80428" y="1986510"/>
                    <a:pt x="87631" y="1998783"/>
                  </a:cubicBezTo>
                  <a:cubicBezTo>
                    <a:pt x="89232" y="2001717"/>
                    <a:pt x="91633" y="2003852"/>
                    <a:pt x="94301" y="2005186"/>
                  </a:cubicBezTo>
                  <a:cubicBezTo>
                    <a:pt x="109508" y="2011855"/>
                    <a:pt x="124715" y="2040402"/>
                    <a:pt x="151394" y="2034532"/>
                  </a:cubicBezTo>
                  <a:cubicBezTo>
                    <a:pt x="178072" y="2028930"/>
                    <a:pt x="198082" y="2019859"/>
                    <a:pt x="205552" y="2035333"/>
                  </a:cubicBezTo>
                  <a:cubicBezTo>
                    <a:pt x="213022" y="2050806"/>
                    <a:pt x="217824" y="2075618"/>
                    <a:pt x="244503" y="2064946"/>
                  </a:cubicBezTo>
                  <a:cubicBezTo>
                    <a:pt x="271182" y="2054541"/>
                    <a:pt x="281586" y="2031598"/>
                    <a:pt x="331209" y="2052674"/>
                  </a:cubicBezTo>
                  <a:cubicBezTo>
                    <a:pt x="380832" y="2073483"/>
                    <a:pt x="389369" y="2072683"/>
                    <a:pt x="387235" y="2095627"/>
                  </a:cubicBezTo>
                  <a:cubicBezTo>
                    <a:pt x="385367" y="2118571"/>
                    <a:pt x="373896" y="2137513"/>
                    <a:pt x="385367" y="2146050"/>
                  </a:cubicBezTo>
                  <a:cubicBezTo>
                    <a:pt x="396839" y="2154587"/>
                    <a:pt x="410179" y="2162324"/>
                    <a:pt x="403509" y="2179399"/>
                  </a:cubicBezTo>
                  <a:cubicBezTo>
                    <a:pt x="396839" y="2196473"/>
                    <a:pt x="367226" y="2218617"/>
                    <a:pt x="387235" y="2220217"/>
                  </a:cubicBezTo>
                  <a:cubicBezTo>
                    <a:pt x="407244" y="2222085"/>
                    <a:pt x="415781" y="2232757"/>
                    <a:pt x="418716" y="2245029"/>
                  </a:cubicBezTo>
                  <a:cubicBezTo>
                    <a:pt x="421651" y="2257301"/>
                    <a:pt x="417916" y="2288782"/>
                    <a:pt x="439792" y="2290650"/>
                  </a:cubicBezTo>
                  <a:cubicBezTo>
                    <a:pt x="461669" y="2292517"/>
                    <a:pt x="502754" y="2319997"/>
                    <a:pt x="495018" y="2331468"/>
                  </a:cubicBezTo>
                  <a:cubicBezTo>
                    <a:pt x="487281" y="2342940"/>
                    <a:pt x="464604" y="2360015"/>
                    <a:pt x="495818" y="2361882"/>
                  </a:cubicBezTo>
                  <a:cubicBezTo>
                    <a:pt x="527299" y="2363750"/>
                    <a:pt x="556913" y="2365617"/>
                    <a:pt x="556913" y="2374155"/>
                  </a:cubicBezTo>
                  <a:cubicBezTo>
                    <a:pt x="556913" y="2382692"/>
                    <a:pt x="558780" y="2396031"/>
                    <a:pt x="567318" y="2400834"/>
                  </a:cubicBezTo>
                  <a:cubicBezTo>
                    <a:pt x="575855" y="2405636"/>
                    <a:pt x="598799" y="2426445"/>
                    <a:pt x="572920" y="2441652"/>
                  </a:cubicBezTo>
                  <a:cubicBezTo>
                    <a:pt x="547041" y="2456859"/>
                    <a:pt x="525432" y="2473934"/>
                    <a:pt x="503288" y="2467264"/>
                  </a:cubicBezTo>
                  <a:cubicBezTo>
                    <a:pt x="481411" y="2460594"/>
                    <a:pt x="418449" y="2452857"/>
                    <a:pt x="429121" y="2478736"/>
                  </a:cubicBezTo>
                  <a:cubicBezTo>
                    <a:pt x="439792" y="2504614"/>
                    <a:pt x="463270" y="2515820"/>
                    <a:pt x="464337" y="2532894"/>
                  </a:cubicBezTo>
                  <a:cubicBezTo>
                    <a:pt x="465137" y="2547567"/>
                    <a:pt x="466471" y="2598791"/>
                    <a:pt x="483012" y="2614798"/>
                  </a:cubicBezTo>
                  <a:cubicBezTo>
                    <a:pt x="485947" y="2617733"/>
                    <a:pt x="489148" y="2619334"/>
                    <a:pt x="492883" y="2619600"/>
                  </a:cubicBezTo>
                  <a:cubicBezTo>
                    <a:pt x="518495" y="2621468"/>
                    <a:pt x="533969" y="2627337"/>
                    <a:pt x="546241" y="2608129"/>
                  </a:cubicBezTo>
                  <a:cubicBezTo>
                    <a:pt x="558513" y="2589187"/>
                    <a:pt x="563316" y="2579582"/>
                    <a:pt x="584659" y="2583584"/>
                  </a:cubicBezTo>
                  <a:cubicBezTo>
                    <a:pt x="606269" y="2587319"/>
                    <a:pt x="626278" y="2596923"/>
                    <a:pt x="642285" y="2588386"/>
                  </a:cubicBezTo>
                  <a:cubicBezTo>
                    <a:pt x="658293" y="2579849"/>
                    <a:pt x="718320" y="2582784"/>
                    <a:pt x="725257" y="2593989"/>
                  </a:cubicBezTo>
                  <a:cubicBezTo>
                    <a:pt x="731926" y="2605461"/>
                    <a:pt x="742331" y="2633207"/>
                    <a:pt x="753803" y="2642544"/>
                  </a:cubicBezTo>
                  <a:cubicBezTo>
                    <a:pt x="765275" y="2652149"/>
                    <a:pt x="793821" y="2667356"/>
                    <a:pt x="769010" y="2671091"/>
                  </a:cubicBezTo>
                  <a:cubicBezTo>
                    <a:pt x="744198" y="2675092"/>
                    <a:pt x="729792" y="2675092"/>
                    <a:pt x="747133" y="2691100"/>
                  </a:cubicBezTo>
                  <a:cubicBezTo>
                    <a:pt x="764208" y="2707374"/>
                    <a:pt x="749001" y="2745258"/>
                    <a:pt x="772745" y="2745258"/>
                  </a:cubicBezTo>
                  <a:cubicBezTo>
                    <a:pt x="796489" y="2745258"/>
                    <a:pt x="883195" y="2756730"/>
                    <a:pt x="881328" y="2787144"/>
                  </a:cubicBezTo>
                  <a:cubicBezTo>
                    <a:pt x="879461" y="2817558"/>
                    <a:pt x="891733" y="2883455"/>
                    <a:pt x="914677" y="2876785"/>
                  </a:cubicBezTo>
                  <a:cubicBezTo>
                    <a:pt x="937620" y="2870115"/>
                    <a:pt x="966967" y="2866380"/>
                    <a:pt x="974704" y="2866380"/>
                  </a:cubicBezTo>
                  <a:cubicBezTo>
                    <a:pt x="982441" y="2866380"/>
                    <a:pt x="1017657" y="2882388"/>
                    <a:pt x="1049939" y="2881587"/>
                  </a:cubicBezTo>
                  <a:cubicBezTo>
                    <a:pt x="1082487" y="2880787"/>
                    <a:pt x="1112901" y="2847438"/>
                    <a:pt x="1125173" y="2869315"/>
                  </a:cubicBezTo>
                  <a:cubicBezTo>
                    <a:pt x="1137445" y="2891192"/>
                    <a:pt x="1165992" y="2948284"/>
                    <a:pt x="1182266" y="2936012"/>
                  </a:cubicBezTo>
                  <a:cubicBezTo>
                    <a:pt x="1198274" y="2923740"/>
                    <a:pt x="1208945" y="2916003"/>
                    <a:pt x="1217482" y="2918938"/>
                  </a:cubicBezTo>
                  <a:cubicBezTo>
                    <a:pt x="1226019" y="2921872"/>
                    <a:pt x="1257501" y="2960823"/>
                    <a:pt x="1277510" y="2949352"/>
                  </a:cubicBezTo>
                  <a:cubicBezTo>
                    <a:pt x="1297519" y="2937880"/>
                    <a:pt x="1283113" y="2931210"/>
                    <a:pt x="1309791" y="2944549"/>
                  </a:cubicBezTo>
                  <a:cubicBezTo>
                    <a:pt x="1336470" y="2957889"/>
                    <a:pt x="1364216" y="2994972"/>
                    <a:pt x="1384225" y="2987502"/>
                  </a:cubicBezTo>
                  <a:cubicBezTo>
                    <a:pt x="1404234" y="2980032"/>
                    <a:pt x="1409837" y="2982700"/>
                    <a:pt x="1409837" y="3000842"/>
                  </a:cubicBezTo>
                  <a:cubicBezTo>
                    <a:pt x="1409837" y="3018983"/>
                    <a:pt x="1411705" y="3034991"/>
                    <a:pt x="1392762" y="3040860"/>
                  </a:cubicBezTo>
                  <a:cubicBezTo>
                    <a:pt x="1373821" y="3046463"/>
                    <a:pt x="1347142" y="3059002"/>
                    <a:pt x="1362349" y="3067539"/>
                  </a:cubicBezTo>
                  <a:cubicBezTo>
                    <a:pt x="1377556" y="3076076"/>
                    <a:pt x="1407969" y="3096086"/>
                    <a:pt x="1384225" y="3095285"/>
                  </a:cubicBezTo>
                  <a:cubicBezTo>
                    <a:pt x="1360481" y="3094218"/>
                    <a:pt x="1348209" y="3113427"/>
                    <a:pt x="1362349" y="3126766"/>
                  </a:cubicBezTo>
                  <a:cubicBezTo>
                    <a:pt x="1376755" y="3140106"/>
                    <a:pt x="1396764" y="3152378"/>
                    <a:pt x="1392762" y="3167585"/>
                  </a:cubicBezTo>
                  <a:cubicBezTo>
                    <a:pt x="1389028" y="3182792"/>
                    <a:pt x="1379423" y="3239885"/>
                    <a:pt x="1345274" y="3232415"/>
                  </a:cubicBezTo>
                  <a:cubicBezTo>
                    <a:pt x="1310858" y="3224678"/>
                    <a:pt x="1267105" y="3231347"/>
                    <a:pt x="1250030" y="3246821"/>
                  </a:cubicBezTo>
                  <a:cubicBezTo>
                    <a:pt x="1232956" y="3262028"/>
                    <a:pt x="1205210" y="3262028"/>
                    <a:pt x="1203342" y="3279103"/>
                  </a:cubicBezTo>
                  <a:cubicBezTo>
                    <a:pt x="1202008" y="3290041"/>
                    <a:pt x="1199074" y="3315920"/>
                    <a:pt x="1196940" y="3333528"/>
                  </a:cubicBezTo>
                  <a:cubicBezTo>
                    <a:pt x="1215881" y="3330860"/>
                    <a:pt x="1235357" y="3328459"/>
                    <a:pt x="1254299" y="3326324"/>
                  </a:cubicBezTo>
                  <a:cubicBezTo>
                    <a:pt x="1266838" y="3324723"/>
                    <a:pt x="1313259" y="3318320"/>
                    <a:pt x="1295651" y="3343932"/>
                  </a:cubicBezTo>
                  <a:cubicBezTo>
                    <a:pt x="1279911" y="3366342"/>
                    <a:pt x="1249764" y="3381016"/>
                    <a:pt x="1224152" y="3388219"/>
                  </a:cubicBezTo>
                  <a:cubicBezTo>
                    <a:pt x="1209211" y="3392488"/>
                    <a:pt x="1193738" y="3394622"/>
                    <a:pt x="1178264" y="3398090"/>
                  </a:cubicBezTo>
                  <a:cubicBezTo>
                    <a:pt x="1170527" y="3399691"/>
                    <a:pt x="1154253" y="3402092"/>
                    <a:pt x="1151585" y="3411697"/>
                  </a:cubicBezTo>
                  <a:cubicBezTo>
                    <a:pt x="1148650" y="3422101"/>
                    <a:pt x="1163591" y="3432506"/>
                    <a:pt x="1169994" y="3437575"/>
                  </a:cubicBezTo>
                  <a:cubicBezTo>
                    <a:pt x="1182533" y="3447713"/>
                    <a:pt x="1196940" y="3455717"/>
                    <a:pt x="1208678" y="3466655"/>
                  </a:cubicBezTo>
                  <a:cubicBezTo>
                    <a:pt x="1231089" y="3487198"/>
                    <a:pt x="1186801" y="3490933"/>
                    <a:pt x="1173462" y="3496802"/>
                  </a:cubicBezTo>
                  <a:cubicBezTo>
                    <a:pt x="1160656" y="3502405"/>
                    <a:pt x="1150251" y="3511209"/>
                    <a:pt x="1144382" y="3524015"/>
                  </a:cubicBezTo>
                  <a:cubicBezTo>
                    <a:pt x="1139313" y="3534953"/>
                    <a:pt x="1139046" y="3547759"/>
                    <a:pt x="1133711" y="3558431"/>
                  </a:cubicBezTo>
                  <a:cubicBezTo>
                    <a:pt x="1121438" y="3582975"/>
                    <a:pt x="1087822" y="3570169"/>
                    <a:pt x="1066479" y="3571237"/>
                  </a:cubicBezTo>
                  <a:cubicBezTo>
                    <a:pt x="1033665" y="3572837"/>
                    <a:pt x="1060877" y="3610454"/>
                    <a:pt x="1070481" y="3624061"/>
                  </a:cubicBezTo>
                  <a:cubicBezTo>
                    <a:pt x="1086489" y="3646471"/>
                    <a:pt x="1104630" y="3665680"/>
                    <a:pt x="1130242" y="3676085"/>
                  </a:cubicBezTo>
                  <a:cubicBezTo>
                    <a:pt x="1181466" y="3696627"/>
                    <a:pt x="1231355" y="3720638"/>
                    <a:pt x="1276443" y="3752920"/>
                  </a:cubicBezTo>
                  <a:cubicBezTo>
                    <a:pt x="1306589" y="3774530"/>
                    <a:pt x="1331934" y="3800408"/>
                    <a:pt x="1356746" y="3827887"/>
                  </a:cubicBezTo>
                  <a:cubicBezTo>
                    <a:pt x="1367684" y="3839893"/>
                    <a:pt x="1379157" y="3850031"/>
                    <a:pt x="1391695" y="3858301"/>
                  </a:cubicBezTo>
                  <a:cubicBezTo>
                    <a:pt x="1391962" y="3855633"/>
                    <a:pt x="1395164" y="3823619"/>
                    <a:pt x="1419175" y="3823619"/>
                  </a:cubicBezTo>
                  <a:cubicBezTo>
                    <a:pt x="1443986" y="3823619"/>
                    <a:pt x="1477601" y="3822819"/>
                    <a:pt x="1492808" y="3831356"/>
                  </a:cubicBezTo>
                  <a:cubicBezTo>
                    <a:pt x="1507749" y="3839893"/>
                    <a:pt x="1564841" y="3866305"/>
                    <a:pt x="1588586" y="3867906"/>
                  </a:cubicBezTo>
                  <a:cubicBezTo>
                    <a:pt x="1602459" y="3868706"/>
                    <a:pt x="1639009" y="3865238"/>
                    <a:pt x="1670756" y="3866305"/>
                  </a:cubicBezTo>
                  <a:lnTo>
                    <a:pt x="1687298" y="267856"/>
                  </a:lnTo>
                  <a:cubicBezTo>
                    <a:pt x="1681962" y="267589"/>
                    <a:pt x="1676893" y="267323"/>
                    <a:pt x="1672891" y="263587"/>
                  </a:cubicBezTo>
                  <a:cubicBezTo>
                    <a:pt x="1667822" y="259052"/>
                    <a:pt x="1664354" y="252116"/>
                    <a:pt x="1660619" y="246513"/>
                  </a:cubicBezTo>
                  <a:cubicBezTo>
                    <a:pt x="1657684" y="242511"/>
                    <a:pt x="1654483" y="236909"/>
                    <a:pt x="1649147" y="236642"/>
                  </a:cubicBezTo>
                  <a:cubicBezTo>
                    <a:pt x="1644612" y="236375"/>
                    <a:pt x="1639276" y="239576"/>
                    <a:pt x="1635807" y="241978"/>
                  </a:cubicBezTo>
                  <a:cubicBezTo>
                    <a:pt x="1625936" y="248647"/>
                    <a:pt x="1619533" y="260920"/>
                    <a:pt x="1613397" y="270791"/>
                  </a:cubicBezTo>
                  <a:cubicBezTo>
                    <a:pt x="1610195" y="275860"/>
                    <a:pt x="1607795" y="280929"/>
                    <a:pt x="1604059" y="285464"/>
                  </a:cubicBezTo>
                  <a:cubicBezTo>
                    <a:pt x="1599257" y="291067"/>
                    <a:pt x="1592854" y="295069"/>
                    <a:pt x="1587518" y="300404"/>
                  </a:cubicBezTo>
                  <a:cubicBezTo>
                    <a:pt x="1583784" y="303873"/>
                    <a:pt x="1582183" y="310009"/>
                    <a:pt x="1578181" y="312943"/>
                  </a:cubicBezTo>
                  <a:cubicBezTo>
                    <a:pt x="1569911" y="319080"/>
                    <a:pt x="1556838" y="314277"/>
                    <a:pt x="1547234" y="317479"/>
                  </a:cubicBezTo>
                  <a:cubicBezTo>
                    <a:pt x="1535494" y="321747"/>
                    <a:pt x="1523223" y="324415"/>
                    <a:pt x="1511751" y="329484"/>
                  </a:cubicBezTo>
                  <a:cubicBezTo>
                    <a:pt x="1499478" y="335087"/>
                    <a:pt x="1488273" y="342824"/>
                    <a:pt x="1476801" y="350027"/>
                  </a:cubicBezTo>
                  <a:cubicBezTo>
                    <a:pt x="1463195" y="358564"/>
                    <a:pt x="1449055" y="365768"/>
                    <a:pt x="1434648" y="373238"/>
                  </a:cubicBezTo>
                  <a:cubicBezTo>
                    <a:pt x="1408503" y="386577"/>
                    <a:pt x="1375421" y="403652"/>
                    <a:pt x="1368218" y="434866"/>
                  </a:cubicBezTo>
                  <a:cubicBezTo>
                    <a:pt x="1362615" y="459944"/>
                    <a:pt x="1378356" y="482354"/>
                    <a:pt x="1394630" y="499429"/>
                  </a:cubicBezTo>
                  <a:cubicBezTo>
                    <a:pt x="1411971" y="517570"/>
                    <a:pt x="1429579" y="533845"/>
                    <a:pt x="1441585" y="556255"/>
                  </a:cubicBezTo>
                  <a:cubicBezTo>
                    <a:pt x="1446921" y="566126"/>
                    <a:pt x="1454391" y="580800"/>
                    <a:pt x="1449589" y="592271"/>
                  </a:cubicBezTo>
                  <a:cubicBezTo>
                    <a:pt x="1444520" y="604277"/>
                    <a:pt x="1427712" y="604010"/>
                    <a:pt x="1416773" y="603210"/>
                  </a:cubicBezTo>
                  <a:cubicBezTo>
                    <a:pt x="1390895" y="601609"/>
                    <a:pt x="1365017" y="594406"/>
                    <a:pt x="1339405" y="590137"/>
                  </a:cubicBezTo>
                  <a:cubicBezTo>
                    <a:pt x="1301788" y="584268"/>
                    <a:pt x="1264170" y="579999"/>
                    <a:pt x="1226286" y="575730"/>
                  </a:cubicBezTo>
                  <a:cubicBezTo>
                    <a:pt x="1219617" y="574930"/>
                    <a:pt x="1204676" y="575197"/>
                    <a:pt x="1203076" y="566126"/>
                  </a:cubicBezTo>
                  <a:cubicBezTo>
                    <a:pt x="1202008" y="558923"/>
                    <a:pt x="1206277" y="552253"/>
                    <a:pt x="1202809" y="545050"/>
                  </a:cubicBezTo>
                  <a:cubicBezTo>
                    <a:pt x="1198274" y="535445"/>
                    <a:pt x="1185735" y="532778"/>
                    <a:pt x="1176397" y="530910"/>
                  </a:cubicBezTo>
                  <a:cubicBezTo>
                    <a:pt x="1161189" y="527975"/>
                    <a:pt x="1146250" y="525574"/>
                    <a:pt x="1131843" y="519171"/>
                  </a:cubicBezTo>
                  <a:cubicBezTo>
                    <a:pt x="1116636" y="512502"/>
                    <a:pt x="1103830" y="502364"/>
                    <a:pt x="1089423" y="494093"/>
                  </a:cubicBezTo>
                  <a:cubicBezTo>
                    <a:pt x="1079019" y="488224"/>
                    <a:pt x="1067280" y="483688"/>
                    <a:pt x="1056075" y="490091"/>
                  </a:cubicBezTo>
                  <a:cubicBezTo>
                    <a:pt x="1046204" y="495694"/>
                    <a:pt x="1040067" y="506099"/>
                    <a:pt x="1032331" y="514369"/>
                  </a:cubicBezTo>
                  <a:cubicBezTo>
                    <a:pt x="1025394" y="521572"/>
                    <a:pt x="1017390" y="526375"/>
                    <a:pt x="1009654" y="532244"/>
                  </a:cubicBezTo>
                  <a:cubicBezTo>
                    <a:pt x="989911" y="546917"/>
                    <a:pt x="1023260" y="568527"/>
                    <a:pt x="1034465" y="575997"/>
                  </a:cubicBezTo>
                  <a:cubicBezTo>
                    <a:pt x="1044603" y="582667"/>
                    <a:pt x="1055541" y="588270"/>
                    <a:pt x="1064079" y="596807"/>
                  </a:cubicBezTo>
                  <a:cubicBezTo>
                    <a:pt x="1072082" y="604811"/>
                    <a:pt x="1077151" y="614948"/>
                    <a:pt x="1084355" y="623753"/>
                  </a:cubicBezTo>
                  <a:cubicBezTo>
                    <a:pt x="1091558" y="632823"/>
                    <a:pt x="1101429" y="641361"/>
                    <a:pt x="1113434" y="641361"/>
                  </a:cubicBezTo>
                  <a:cubicBezTo>
                    <a:pt x="1124373" y="641361"/>
                    <a:pt x="1132643" y="634424"/>
                    <a:pt x="1140380" y="627221"/>
                  </a:cubicBezTo>
                  <a:cubicBezTo>
                    <a:pt x="1145716" y="622419"/>
                    <a:pt x="1150518" y="618150"/>
                    <a:pt x="1156121" y="625086"/>
                  </a:cubicBezTo>
                  <a:cubicBezTo>
                    <a:pt x="1163591" y="634958"/>
                    <a:pt x="1167059" y="649097"/>
                    <a:pt x="1170261" y="660836"/>
                  </a:cubicBezTo>
                  <a:cubicBezTo>
                    <a:pt x="1173195" y="671241"/>
                    <a:pt x="1176397" y="684580"/>
                    <a:pt x="1171061" y="694985"/>
                  </a:cubicBezTo>
                  <a:cubicBezTo>
                    <a:pt x="1166525" y="703789"/>
                    <a:pt x="1156654" y="708325"/>
                    <a:pt x="1148650" y="712860"/>
                  </a:cubicBezTo>
                  <a:cubicBezTo>
                    <a:pt x="1129442" y="723265"/>
                    <a:pt x="1110233" y="735804"/>
                    <a:pt x="1087556" y="732069"/>
                  </a:cubicBezTo>
                  <a:cubicBezTo>
                    <a:pt x="1061144" y="728067"/>
                    <a:pt x="1034198" y="714194"/>
                    <a:pt x="1010454" y="702188"/>
                  </a:cubicBezTo>
                  <a:cubicBezTo>
                    <a:pt x="988044" y="690983"/>
                    <a:pt x="971236" y="674709"/>
                    <a:pt x="952294" y="658969"/>
                  </a:cubicBezTo>
                  <a:cubicBezTo>
                    <a:pt x="934686" y="644028"/>
                    <a:pt x="917345" y="638159"/>
                    <a:pt x="894401" y="638426"/>
                  </a:cubicBezTo>
                  <a:cubicBezTo>
                    <a:pt x="888531" y="636025"/>
                    <a:pt x="883195" y="632557"/>
                    <a:pt x="877060" y="632023"/>
                  </a:cubicBezTo>
                  <a:cubicBezTo>
                    <a:pt x="869856" y="631223"/>
                    <a:pt x="862653" y="630422"/>
                    <a:pt x="855716" y="629622"/>
                  </a:cubicBezTo>
                  <a:cubicBezTo>
                    <a:pt x="847713" y="628555"/>
                    <a:pt x="842910" y="625620"/>
                    <a:pt x="836507" y="621085"/>
                  </a:cubicBezTo>
                  <a:cubicBezTo>
                    <a:pt x="830105" y="616282"/>
                    <a:pt x="825036" y="612547"/>
                    <a:pt x="820767" y="605344"/>
                  </a:cubicBezTo>
                  <a:cubicBezTo>
                    <a:pt x="816498" y="598141"/>
                    <a:pt x="815698" y="594139"/>
                    <a:pt x="821034" y="587469"/>
                  </a:cubicBezTo>
                  <a:cubicBezTo>
                    <a:pt x="824769" y="582667"/>
                    <a:pt x="830905" y="576264"/>
                    <a:pt x="831172" y="569861"/>
                  </a:cubicBezTo>
                  <a:cubicBezTo>
                    <a:pt x="831439" y="558656"/>
                    <a:pt x="818633" y="545317"/>
                    <a:pt x="811696" y="537580"/>
                  </a:cubicBezTo>
                  <a:cubicBezTo>
                    <a:pt x="801558" y="525841"/>
                    <a:pt x="797023" y="510901"/>
                    <a:pt x="792754" y="496227"/>
                  </a:cubicBezTo>
                  <a:cubicBezTo>
                    <a:pt x="790887" y="489558"/>
                    <a:pt x="790353" y="483422"/>
                    <a:pt x="785818" y="477819"/>
                  </a:cubicBezTo>
                  <a:cubicBezTo>
                    <a:pt x="782616" y="473550"/>
                    <a:pt x="778614" y="469815"/>
                    <a:pt x="775146" y="465813"/>
                  </a:cubicBezTo>
                  <a:cubicBezTo>
                    <a:pt x="771411" y="461278"/>
                    <a:pt x="768743" y="455675"/>
                    <a:pt x="769543" y="449806"/>
                  </a:cubicBezTo>
                  <a:cubicBezTo>
                    <a:pt x="770344" y="441002"/>
                    <a:pt x="777280" y="442870"/>
                    <a:pt x="783950" y="442336"/>
                  </a:cubicBezTo>
                  <a:cubicBezTo>
                    <a:pt x="790086" y="441536"/>
                    <a:pt x="798890" y="438334"/>
                    <a:pt x="801291" y="432198"/>
                  </a:cubicBezTo>
                  <a:cubicBezTo>
                    <a:pt x="803959" y="424995"/>
                    <a:pt x="801291" y="415657"/>
                    <a:pt x="799691" y="408454"/>
                  </a:cubicBezTo>
                  <a:cubicBezTo>
                    <a:pt x="797823" y="402051"/>
                    <a:pt x="796756" y="394848"/>
                    <a:pt x="802892" y="390312"/>
                  </a:cubicBezTo>
                  <a:cubicBezTo>
                    <a:pt x="807694" y="386844"/>
                    <a:pt x="813297" y="384710"/>
                    <a:pt x="818366" y="380975"/>
                  </a:cubicBezTo>
                  <a:cubicBezTo>
                    <a:pt x="823435" y="376973"/>
                    <a:pt x="826903" y="371370"/>
                    <a:pt x="825836" y="364967"/>
                  </a:cubicBezTo>
                  <a:cubicBezTo>
                    <a:pt x="824235" y="356964"/>
                    <a:pt x="815164" y="352161"/>
                    <a:pt x="809295" y="347626"/>
                  </a:cubicBezTo>
                  <a:cubicBezTo>
                    <a:pt x="794088" y="335887"/>
                    <a:pt x="778081" y="321481"/>
                    <a:pt x="759939" y="314544"/>
                  </a:cubicBezTo>
                  <a:cubicBezTo>
                    <a:pt x="752469" y="311609"/>
                    <a:pt x="746333" y="308408"/>
                    <a:pt x="738063" y="308408"/>
                  </a:cubicBezTo>
                  <a:cubicBezTo>
                    <a:pt x="729258" y="308408"/>
                    <a:pt x="720988" y="307341"/>
                    <a:pt x="712184" y="305740"/>
                  </a:cubicBezTo>
                  <a:cubicBezTo>
                    <a:pt x="704981" y="304406"/>
                    <a:pt x="698044" y="302805"/>
                    <a:pt x="691107" y="301205"/>
                  </a:cubicBezTo>
                  <a:cubicBezTo>
                    <a:pt x="685238" y="299871"/>
                    <a:pt x="679102" y="299871"/>
                    <a:pt x="673499" y="298270"/>
                  </a:cubicBezTo>
                  <a:cubicBezTo>
                    <a:pt x="665762" y="296136"/>
                    <a:pt x="644153" y="282263"/>
                    <a:pt x="660694" y="276393"/>
                  </a:cubicBezTo>
                  <a:cubicBezTo>
                    <a:pt x="668697" y="273725"/>
                    <a:pt x="677235" y="275326"/>
                    <a:pt x="685238" y="273192"/>
                  </a:cubicBezTo>
                  <a:cubicBezTo>
                    <a:pt x="694042" y="270791"/>
                    <a:pt x="692975" y="263321"/>
                    <a:pt x="686839" y="257985"/>
                  </a:cubicBezTo>
                  <a:cubicBezTo>
                    <a:pt x="674833" y="247847"/>
                    <a:pt x="657225" y="252916"/>
                    <a:pt x="642819" y="252916"/>
                  </a:cubicBezTo>
                  <a:cubicBezTo>
                    <a:pt x="628946" y="252916"/>
                    <a:pt x="612405" y="250782"/>
                    <a:pt x="602000" y="240377"/>
                  </a:cubicBezTo>
                  <a:cubicBezTo>
                    <a:pt x="587060" y="225437"/>
                    <a:pt x="632948" y="235841"/>
                    <a:pt x="636416" y="232640"/>
                  </a:cubicBezTo>
                  <a:cubicBezTo>
                    <a:pt x="639351" y="229972"/>
                    <a:pt x="635616" y="220901"/>
                    <a:pt x="633214" y="219034"/>
                  </a:cubicBezTo>
                  <a:cubicBezTo>
                    <a:pt x="619341" y="209429"/>
                    <a:pt x="599065" y="209429"/>
                    <a:pt x="586260" y="197957"/>
                  </a:cubicBezTo>
                  <a:cubicBezTo>
                    <a:pt x="575054" y="188086"/>
                    <a:pt x="563316" y="182750"/>
                    <a:pt x="559047" y="167810"/>
                  </a:cubicBezTo>
                  <a:cubicBezTo>
                    <a:pt x="557446" y="162741"/>
                    <a:pt x="555045" y="155805"/>
                    <a:pt x="551577" y="151536"/>
                  </a:cubicBezTo>
                  <a:cubicBezTo>
                    <a:pt x="547308" y="145934"/>
                    <a:pt x="536370" y="143799"/>
                    <a:pt x="529967" y="142199"/>
                  </a:cubicBezTo>
                  <a:cubicBezTo>
                    <a:pt x="524898" y="141131"/>
                    <a:pt x="517161" y="141131"/>
                    <a:pt x="517962" y="133928"/>
                  </a:cubicBezTo>
                  <a:cubicBezTo>
                    <a:pt x="524631" y="134195"/>
                    <a:pt x="531034" y="132861"/>
                    <a:pt x="537437" y="131794"/>
                  </a:cubicBezTo>
                  <a:cubicBezTo>
                    <a:pt x="547041" y="130193"/>
                    <a:pt x="556379" y="130727"/>
                    <a:pt x="565984" y="132594"/>
                  </a:cubicBezTo>
                  <a:cubicBezTo>
                    <a:pt x="579056" y="135262"/>
                    <a:pt x="593997" y="133394"/>
                    <a:pt x="605202" y="140598"/>
                  </a:cubicBezTo>
                  <a:cubicBezTo>
                    <a:pt x="614006" y="146467"/>
                    <a:pt x="618808" y="155271"/>
                    <a:pt x="624410" y="164075"/>
                  </a:cubicBezTo>
                  <a:cubicBezTo>
                    <a:pt x="630546" y="173680"/>
                    <a:pt x="636149" y="183551"/>
                    <a:pt x="642285" y="193422"/>
                  </a:cubicBezTo>
                  <a:cubicBezTo>
                    <a:pt x="648421" y="203560"/>
                    <a:pt x="658293" y="209163"/>
                    <a:pt x="669231" y="212898"/>
                  </a:cubicBezTo>
                  <a:cubicBezTo>
                    <a:pt x="679369" y="216366"/>
                    <a:pt x="688707" y="215299"/>
                    <a:pt x="699378" y="214498"/>
                  </a:cubicBezTo>
                  <a:cubicBezTo>
                    <a:pt x="709783" y="213698"/>
                    <a:pt x="719654" y="210496"/>
                    <a:pt x="729792" y="208095"/>
                  </a:cubicBezTo>
                  <a:cubicBezTo>
                    <a:pt x="739396" y="205961"/>
                    <a:pt x="749534" y="205961"/>
                    <a:pt x="759406" y="206761"/>
                  </a:cubicBezTo>
                  <a:cubicBezTo>
                    <a:pt x="763674" y="207028"/>
                    <a:pt x="769010" y="208896"/>
                    <a:pt x="773012" y="210230"/>
                  </a:cubicBezTo>
                  <a:cubicBezTo>
                    <a:pt x="776213" y="211297"/>
                    <a:pt x="779948" y="211030"/>
                    <a:pt x="782883" y="212898"/>
                  </a:cubicBezTo>
                  <a:cubicBezTo>
                    <a:pt x="785284" y="214231"/>
                    <a:pt x="787151" y="217433"/>
                    <a:pt x="789819" y="217967"/>
                  </a:cubicBezTo>
                  <a:cubicBezTo>
                    <a:pt x="791420" y="222769"/>
                    <a:pt x="792487" y="231573"/>
                    <a:pt x="796489" y="234774"/>
                  </a:cubicBezTo>
                  <a:cubicBezTo>
                    <a:pt x="800224" y="237976"/>
                    <a:pt x="807694" y="240644"/>
                    <a:pt x="812230" y="242244"/>
                  </a:cubicBezTo>
                  <a:cubicBezTo>
                    <a:pt x="824235" y="246246"/>
                    <a:pt x="837841" y="244645"/>
                    <a:pt x="849847" y="248914"/>
                  </a:cubicBezTo>
                  <a:cubicBezTo>
                    <a:pt x="865321" y="254517"/>
                    <a:pt x="881328" y="257451"/>
                    <a:pt x="897602" y="260386"/>
                  </a:cubicBezTo>
                  <a:cubicBezTo>
                    <a:pt x="908807" y="262520"/>
                    <a:pt x="920012" y="264388"/>
                    <a:pt x="931485" y="265722"/>
                  </a:cubicBezTo>
                  <a:cubicBezTo>
                    <a:pt x="947225" y="267856"/>
                    <a:pt x="962965" y="268656"/>
                    <a:pt x="978173" y="273459"/>
                  </a:cubicBezTo>
                  <a:cubicBezTo>
                    <a:pt x="991512" y="277460"/>
                    <a:pt x="1005652" y="282263"/>
                    <a:pt x="1018191" y="288399"/>
                  </a:cubicBezTo>
                  <a:cubicBezTo>
                    <a:pt x="1024594" y="291600"/>
                    <a:pt x="1031797" y="292667"/>
                    <a:pt x="1038734" y="295335"/>
                  </a:cubicBezTo>
                  <a:cubicBezTo>
                    <a:pt x="1045136" y="298003"/>
                    <a:pt x="1051540" y="301471"/>
                    <a:pt x="1058476" y="303606"/>
                  </a:cubicBezTo>
                  <a:cubicBezTo>
                    <a:pt x="1071015" y="307341"/>
                    <a:pt x="1083554" y="311876"/>
                    <a:pt x="1096360" y="314544"/>
                  </a:cubicBezTo>
                  <a:cubicBezTo>
                    <a:pt x="1103296" y="316145"/>
                    <a:pt x="1110500" y="318012"/>
                    <a:pt x="1117703" y="318279"/>
                  </a:cubicBezTo>
                  <a:cubicBezTo>
                    <a:pt x="1119837" y="318279"/>
                    <a:pt x="1122239" y="318279"/>
                    <a:pt x="1124639" y="318279"/>
                  </a:cubicBezTo>
                  <a:cubicBezTo>
                    <a:pt x="1124373" y="318279"/>
                    <a:pt x="1122772" y="317479"/>
                    <a:pt x="1123573" y="317479"/>
                  </a:cubicBezTo>
                  <a:cubicBezTo>
                    <a:pt x="1131843" y="317746"/>
                    <a:pt x="1139846" y="319613"/>
                    <a:pt x="1147850" y="319880"/>
                  </a:cubicBezTo>
                  <a:cubicBezTo>
                    <a:pt x="1156121" y="320413"/>
                    <a:pt x="1164925" y="324682"/>
                    <a:pt x="1172662" y="327350"/>
                  </a:cubicBezTo>
                  <a:cubicBezTo>
                    <a:pt x="1194272" y="334020"/>
                    <a:pt x="1216949" y="339889"/>
                    <a:pt x="1239626" y="340423"/>
                  </a:cubicBezTo>
                  <a:cubicBezTo>
                    <a:pt x="1257233" y="340689"/>
                    <a:pt x="1274575" y="337221"/>
                    <a:pt x="1291383" y="331352"/>
                  </a:cubicBezTo>
                  <a:cubicBezTo>
                    <a:pt x="1323397" y="320147"/>
                    <a:pt x="1355945" y="307341"/>
                    <a:pt x="1387160" y="293735"/>
                  </a:cubicBezTo>
                  <a:cubicBezTo>
                    <a:pt x="1419975" y="279595"/>
                    <a:pt x="1448788" y="259586"/>
                    <a:pt x="1475734" y="236108"/>
                  </a:cubicBezTo>
                  <a:cubicBezTo>
                    <a:pt x="1499478" y="215565"/>
                    <a:pt x="1530426" y="189954"/>
                    <a:pt x="1538696" y="157939"/>
                  </a:cubicBezTo>
                  <a:cubicBezTo>
                    <a:pt x="1544832" y="134728"/>
                    <a:pt x="1530159" y="117120"/>
                    <a:pt x="1521355" y="97111"/>
                  </a:cubicBezTo>
                  <a:cubicBezTo>
                    <a:pt x="1513084" y="78169"/>
                    <a:pt x="1514418" y="55225"/>
                    <a:pt x="1504013" y="37084"/>
                  </a:cubicBezTo>
                  <a:cubicBezTo>
                    <a:pt x="1493342" y="18675"/>
                    <a:pt x="1471732" y="21343"/>
                    <a:pt x="1453857" y="16274"/>
                  </a:cubicBezTo>
                  <a:cubicBezTo>
                    <a:pt x="1442652" y="13339"/>
                    <a:pt x="1433048" y="7470"/>
                    <a:pt x="1424511" y="0"/>
                  </a:cubicBezTo>
                  <a:lnTo>
                    <a:pt x="259977" y="267"/>
                  </a:lnTo>
                  <a:close/>
                  <a:moveTo>
                    <a:pt x="590261" y="1280320"/>
                  </a:moveTo>
                  <a:cubicBezTo>
                    <a:pt x="587327" y="1294993"/>
                    <a:pt x="583858" y="1309667"/>
                    <a:pt x="580123" y="1324340"/>
                  </a:cubicBezTo>
                  <a:cubicBezTo>
                    <a:pt x="576388" y="1338480"/>
                    <a:pt x="571319" y="1355821"/>
                    <a:pt x="559047" y="1364892"/>
                  </a:cubicBezTo>
                  <a:cubicBezTo>
                    <a:pt x="531835" y="1385702"/>
                    <a:pt x="515027" y="1334211"/>
                    <a:pt x="487548" y="1344083"/>
                  </a:cubicBezTo>
                  <a:cubicBezTo>
                    <a:pt x="466738" y="1351553"/>
                    <a:pt x="465404" y="1377965"/>
                    <a:pt x="451264" y="1392105"/>
                  </a:cubicBezTo>
                  <a:cubicBezTo>
                    <a:pt x="434723" y="1408646"/>
                    <a:pt x="411513" y="1395306"/>
                    <a:pt x="402175" y="1377698"/>
                  </a:cubicBezTo>
                  <a:cubicBezTo>
                    <a:pt x="392304" y="1359023"/>
                    <a:pt x="392037" y="1336612"/>
                    <a:pt x="381899" y="1318204"/>
                  </a:cubicBezTo>
                  <a:cubicBezTo>
                    <a:pt x="378698" y="1312335"/>
                    <a:pt x="376030" y="1306465"/>
                    <a:pt x="373362" y="1300329"/>
                  </a:cubicBezTo>
                  <a:cubicBezTo>
                    <a:pt x="369360" y="1291258"/>
                    <a:pt x="365892" y="1282454"/>
                    <a:pt x="361623" y="1273650"/>
                  </a:cubicBezTo>
                  <a:cubicBezTo>
                    <a:pt x="358955" y="1268048"/>
                    <a:pt x="357888" y="1262979"/>
                    <a:pt x="353353" y="1258443"/>
                  </a:cubicBezTo>
                  <a:cubicBezTo>
                    <a:pt x="347750" y="1253108"/>
                    <a:pt x="340547" y="1249906"/>
                    <a:pt x="335211" y="1244037"/>
                  </a:cubicBezTo>
                  <a:cubicBezTo>
                    <a:pt x="328808" y="1236833"/>
                    <a:pt x="325073" y="1227763"/>
                    <a:pt x="320271" y="1219759"/>
                  </a:cubicBezTo>
                  <a:cubicBezTo>
                    <a:pt x="314668" y="1210421"/>
                    <a:pt x="308265" y="1202151"/>
                    <a:pt x="298928" y="1196548"/>
                  </a:cubicBezTo>
                  <a:cubicBezTo>
                    <a:pt x="287189" y="1189612"/>
                    <a:pt x="272783" y="1180541"/>
                    <a:pt x="272516" y="1165067"/>
                  </a:cubicBezTo>
                  <a:cubicBezTo>
                    <a:pt x="272249" y="1150127"/>
                    <a:pt x="287723" y="1153329"/>
                    <a:pt x="297861" y="1151995"/>
                  </a:cubicBezTo>
                  <a:cubicBezTo>
                    <a:pt x="312801" y="1150394"/>
                    <a:pt x="317336" y="1137855"/>
                    <a:pt x="328008" y="1129584"/>
                  </a:cubicBezTo>
                  <a:cubicBezTo>
                    <a:pt x="336278" y="1122915"/>
                    <a:pt x="346950" y="1127183"/>
                    <a:pt x="354953" y="1122114"/>
                  </a:cubicBezTo>
                  <a:cubicBezTo>
                    <a:pt x="360022" y="1118913"/>
                    <a:pt x="369894" y="1107708"/>
                    <a:pt x="371228" y="1101838"/>
                  </a:cubicBezTo>
                  <a:cubicBezTo>
                    <a:pt x="378698" y="1093034"/>
                    <a:pt x="398440" y="1097570"/>
                    <a:pt x="407778" y="1099971"/>
                  </a:cubicBezTo>
                  <a:cubicBezTo>
                    <a:pt x="422718" y="1103706"/>
                    <a:pt x="428854" y="1119713"/>
                    <a:pt x="440593" y="1128784"/>
                  </a:cubicBezTo>
                  <a:cubicBezTo>
                    <a:pt x="451798" y="1137321"/>
                    <a:pt x="466471" y="1136788"/>
                    <a:pt x="476342" y="1147726"/>
                  </a:cubicBezTo>
                  <a:cubicBezTo>
                    <a:pt x="485947" y="1158931"/>
                    <a:pt x="497419" y="1169069"/>
                    <a:pt x="509958" y="1176539"/>
                  </a:cubicBezTo>
                  <a:cubicBezTo>
                    <a:pt x="525432" y="1185877"/>
                    <a:pt x="540105" y="1196282"/>
                    <a:pt x="553711" y="1208287"/>
                  </a:cubicBezTo>
                  <a:cubicBezTo>
                    <a:pt x="567051" y="1220026"/>
                    <a:pt x="580657" y="1230697"/>
                    <a:pt x="588394" y="1247238"/>
                  </a:cubicBezTo>
                  <a:cubicBezTo>
                    <a:pt x="593997" y="1258177"/>
                    <a:pt x="592663" y="1268581"/>
                    <a:pt x="590261" y="1280320"/>
                  </a:cubicBezTo>
                  <a:close/>
                  <a:moveTo>
                    <a:pt x="989645" y="1192546"/>
                  </a:moveTo>
                  <a:cubicBezTo>
                    <a:pt x="980040" y="1206153"/>
                    <a:pt x="968568" y="1221093"/>
                    <a:pt x="954162" y="1229630"/>
                  </a:cubicBezTo>
                  <a:cubicBezTo>
                    <a:pt x="942156" y="1236833"/>
                    <a:pt x="924815" y="1241102"/>
                    <a:pt x="910675" y="1239235"/>
                  </a:cubicBezTo>
                  <a:cubicBezTo>
                    <a:pt x="896802" y="1237367"/>
                    <a:pt x="892000" y="1225362"/>
                    <a:pt x="882929" y="1216557"/>
                  </a:cubicBezTo>
                  <a:cubicBezTo>
                    <a:pt x="872257" y="1206953"/>
                    <a:pt x="857584" y="1212556"/>
                    <a:pt x="844511" y="1209621"/>
                  </a:cubicBezTo>
                  <a:cubicBezTo>
                    <a:pt x="838375" y="1208287"/>
                    <a:pt x="807961" y="1192280"/>
                    <a:pt x="824769" y="1185610"/>
                  </a:cubicBezTo>
                  <a:cubicBezTo>
                    <a:pt x="836774" y="1180808"/>
                    <a:pt x="852515" y="1194414"/>
                    <a:pt x="861852" y="1200017"/>
                  </a:cubicBezTo>
                  <a:cubicBezTo>
                    <a:pt x="867455" y="1203218"/>
                    <a:pt x="890666" y="1220293"/>
                    <a:pt x="889865" y="1205086"/>
                  </a:cubicBezTo>
                  <a:cubicBezTo>
                    <a:pt x="889065" y="1190679"/>
                    <a:pt x="877860" y="1174405"/>
                    <a:pt x="871190" y="1162399"/>
                  </a:cubicBezTo>
                  <a:cubicBezTo>
                    <a:pt x="866388" y="1162399"/>
                    <a:pt x="855716" y="1148793"/>
                    <a:pt x="852515" y="1143991"/>
                  </a:cubicBezTo>
                  <a:cubicBezTo>
                    <a:pt x="847446" y="1136788"/>
                    <a:pt x="842377" y="1133053"/>
                    <a:pt x="835173" y="1127984"/>
                  </a:cubicBezTo>
                  <a:cubicBezTo>
                    <a:pt x="821034" y="1118112"/>
                    <a:pt x="805560" y="1109042"/>
                    <a:pt x="794622" y="1095435"/>
                  </a:cubicBezTo>
                  <a:cubicBezTo>
                    <a:pt x="790353" y="1090100"/>
                    <a:pt x="787952" y="1084230"/>
                    <a:pt x="783683" y="1078894"/>
                  </a:cubicBezTo>
                  <a:cubicBezTo>
                    <a:pt x="777280" y="1071158"/>
                    <a:pt x="777547" y="1068223"/>
                    <a:pt x="781282" y="1059152"/>
                  </a:cubicBezTo>
                  <a:cubicBezTo>
                    <a:pt x="785017" y="1050615"/>
                    <a:pt x="780749" y="1044745"/>
                    <a:pt x="776747" y="1037275"/>
                  </a:cubicBezTo>
                  <a:cubicBezTo>
                    <a:pt x="771678" y="1027671"/>
                    <a:pt x="767142" y="1018600"/>
                    <a:pt x="760473" y="1009796"/>
                  </a:cubicBezTo>
                  <a:cubicBezTo>
                    <a:pt x="752736" y="999658"/>
                    <a:pt x="744198" y="990854"/>
                    <a:pt x="735395" y="981783"/>
                  </a:cubicBezTo>
                  <a:cubicBezTo>
                    <a:pt x="730326" y="976714"/>
                    <a:pt x="718587" y="967110"/>
                    <a:pt x="718587" y="959373"/>
                  </a:cubicBezTo>
                  <a:cubicBezTo>
                    <a:pt x="727924" y="957505"/>
                    <a:pt x="734594" y="963642"/>
                    <a:pt x="740997" y="970311"/>
                  </a:cubicBezTo>
                  <a:cubicBezTo>
                    <a:pt x="749801" y="979649"/>
                    <a:pt x="759406" y="988987"/>
                    <a:pt x="767142" y="999124"/>
                  </a:cubicBezTo>
                  <a:cubicBezTo>
                    <a:pt x="773012" y="1006328"/>
                    <a:pt x="778081" y="1013798"/>
                    <a:pt x="784751" y="1020468"/>
                  </a:cubicBezTo>
                  <a:cubicBezTo>
                    <a:pt x="788752" y="1024736"/>
                    <a:pt x="796756" y="1037009"/>
                    <a:pt x="803959" y="1036208"/>
                  </a:cubicBezTo>
                  <a:cubicBezTo>
                    <a:pt x="805827" y="1021535"/>
                    <a:pt x="800758" y="1007929"/>
                    <a:pt x="796489" y="994322"/>
                  </a:cubicBezTo>
                  <a:cubicBezTo>
                    <a:pt x="793021" y="983918"/>
                    <a:pt x="787418" y="973513"/>
                    <a:pt x="788752" y="962308"/>
                  </a:cubicBezTo>
                  <a:cubicBezTo>
                    <a:pt x="799157" y="970578"/>
                    <a:pt x="808762" y="979382"/>
                    <a:pt x="817032" y="990054"/>
                  </a:cubicBezTo>
                  <a:cubicBezTo>
                    <a:pt x="825302" y="1000725"/>
                    <a:pt x="831439" y="1012998"/>
                    <a:pt x="839709" y="1023402"/>
                  </a:cubicBezTo>
                  <a:cubicBezTo>
                    <a:pt x="854916" y="1042344"/>
                    <a:pt x="865054" y="1008462"/>
                    <a:pt x="870390" y="996723"/>
                  </a:cubicBezTo>
                  <a:cubicBezTo>
                    <a:pt x="877593" y="980983"/>
                    <a:pt x="885063" y="965776"/>
                    <a:pt x="866921" y="955371"/>
                  </a:cubicBezTo>
                  <a:cubicBezTo>
                    <a:pt x="853049" y="947367"/>
                    <a:pt x="835441" y="947901"/>
                    <a:pt x="822101" y="938830"/>
                  </a:cubicBezTo>
                  <a:cubicBezTo>
                    <a:pt x="814097" y="933761"/>
                    <a:pt x="808228" y="925491"/>
                    <a:pt x="803426" y="917487"/>
                  </a:cubicBezTo>
                  <a:cubicBezTo>
                    <a:pt x="801291" y="913752"/>
                    <a:pt x="793288" y="901213"/>
                    <a:pt x="797556" y="896678"/>
                  </a:cubicBezTo>
                  <a:cubicBezTo>
                    <a:pt x="805293" y="888407"/>
                    <a:pt x="839442" y="920689"/>
                    <a:pt x="845578" y="925491"/>
                  </a:cubicBezTo>
                  <a:cubicBezTo>
                    <a:pt x="859985" y="936429"/>
                    <a:pt x="875192" y="942832"/>
                    <a:pt x="892000" y="949235"/>
                  </a:cubicBezTo>
                  <a:cubicBezTo>
                    <a:pt x="905606" y="954571"/>
                    <a:pt x="929083" y="961507"/>
                    <a:pt x="929083" y="979649"/>
                  </a:cubicBezTo>
                  <a:cubicBezTo>
                    <a:pt x="929083" y="998858"/>
                    <a:pt x="914677" y="1015665"/>
                    <a:pt x="915477" y="1035675"/>
                  </a:cubicBezTo>
                  <a:cubicBezTo>
                    <a:pt x="916277" y="1054350"/>
                    <a:pt x="928283" y="1069557"/>
                    <a:pt x="940288" y="1082896"/>
                  </a:cubicBezTo>
                  <a:cubicBezTo>
                    <a:pt x="960298" y="1105040"/>
                    <a:pt x="988311" y="1123715"/>
                    <a:pt x="997915" y="1153329"/>
                  </a:cubicBezTo>
                  <a:cubicBezTo>
                    <a:pt x="1002450" y="1167468"/>
                    <a:pt x="998448" y="1179741"/>
                    <a:pt x="989645" y="1192546"/>
                  </a:cubicBezTo>
                  <a:close/>
                </a:path>
              </a:pathLst>
            </a:custGeom>
            <a:solidFill>
              <a:srgbClr val="D5D7D8"/>
            </a:solidFill>
            <a:ln w="18649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48" name="Graphic 4">
              <a:extLst>
                <a:ext uri="{FF2B5EF4-FFF2-40B4-BE49-F238E27FC236}">
                  <a16:creationId xmlns:a16="http://schemas.microsoft.com/office/drawing/2014/main" id="{953CFD73-0B7F-F437-49C2-61B26EBBBFAB}"/>
                </a:ext>
              </a:extLst>
            </p:cNvPr>
            <p:cNvGrpSpPr/>
            <p:nvPr/>
          </p:nvGrpSpPr>
          <p:grpSpPr>
            <a:xfrm>
              <a:off x="4632935" y="4081080"/>
              <a:ext cx="3781471" cy="1933813"/>
              <a:chOff x="4632935" y="4081080"/>
              <a:chExt cx="3781471" cy="1933813"/>
            </a:xfrm>
            <a:solidFill>
              <a:srgbClr val="D5D7D8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4385C56B-FB47-ACC7-08DE-FB499A9715DC}"/>
                  </a:ext>
                </a:extLst>
              </p:cNvPr>
              <p:cNvSpPr/>
              <p:nvPr/>
            </p:nvSpPr>
            <p:spPr>
              <a:xfrm>
                <a:off x="6240477" y="4652136"/>
                <a:ext cx="400" cy="5335"/>
              </a:xfrm>
              <a:custGeom>
                <a:avLst/>
                <a:gdLst>
                  <a:gd name="connsiteX0" fmla="*/ 400 w 400"/>
                  <a:gd name="connsiteY0" fmla="*/ 0 h 5335"/>
                  <a:gd name="connsiteX1" fmla="*/ 400 w 400"/>
                  <a:gd name="connsiteY1" fmla="*/ 5336 h 5335"/>
                  <a:gd name="connsiteX2" fmla="*/ 133 w 400"/>
                  <a:gd name="connsiteY2" fmla="*/ 2935 h 5335"/>
                  <a:gd name="connsiteX3" fmla="*/ 400 w 400"/>
                  <a:gd name="connsiteY3" fmla="*/ 0 h 5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0" h="5335">
                    <a:moveTo>
                      <a:pt x="400" y="0"/>
                    </a:moveTo>
                    <a:cubicBezTo>
                      <a:pt x="-133" y="1601"/>
                      <a:pt x="-133" y="3202"/>
                      <a:pt x="400" y="5336"/>
                    </a:cubicBezTo>
                    <a:cubicBezTo>
                      <a:pt x="133" y="4536"/>
                      <a:pt x="133" y="3735"/>
                      <a:pt x="133" y="2935"/>
                    </a:cubicBezTo>
                    <a:cubicBezTo>
                      <a:pt x="-133" y="1868"/>
                      <a:pt x="133" y="800"/>
                      <a:pt x="400" y="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AAD8A767-BC97-6041-8FF7-21D199EAAC03}"/>
                  </a:ext>
                </a:extLst>
              </p:cNvPr>
              <p:cNvSpPr/>
              <p:nvPr/>
            </p:nvSpPr>
            <p:spPr>
              <a:xfrm>
                <a:off x="7607906" y="4655871"/>
                <a:ext cx="418737" cy="220773"/>
              </a:xfrm>
              <a:custGeom>
                <a:avLst/>
                <a:gdLst>
                  <a:gd name="connsiteX0" fmla="*/ 379105 w 418737"/>
                  <a:gd name="connsiteY0" fmla="*/ 159273 h 220773"/>
                  <a:gd name="connsiteX1" fmla="*/ 320412 w 418737"/>
                  <a:gd name="connsiteY1" fmla="*/ 133394 h 220773"/>
                  <a:gd name="connsiteX2" fmla="*/ 255582 w 418737"/>
                  <a:gd name="connsiteY2" fmla="*/ 159006 h 220773"/>
                  <a:gd name="connsiteX3" fmla="*/ 169943 w 418737"/>
                  <a:gd name="connsiteY3" fmla="*/ 211030 h 220773"/>
                  <a:gd name="connsiteX4" fmla="*/ 92841 w 418737"/>
                  <a:gd name="connsiteY4" fmla="*/ 219301 h 220773"/>
                  <a:gd name="connsiteX5" fmla="*/ 87238 w 418737"/>
                  <a:gd name="connsiteY5" fmla="*/ 136062 h 220773"/>
                  <a:gd name="connsiteX6" fmla="*/ 17073 w 418737"/>
                  <a:gd name="connsiteY6" fmla="*/ 110984 h 220773"/>
                  <a:gd name="connsiteX7" fmla="*/ 799 w 418737"/>
                  <a:gd name="connsiteY7" fmla="*/ 82705 h 220773"/>
                  <a:gd name="connsiteX8" fmla="*/ 30412 w 418737"/>
                  <a:gd name="connsiteY8" fmla="*/ 61361 h 220773"/>
                  <a:gd name="connsiteX9" fmla="*/ 70964 w 418737"/>
                  <a:gd name="connsiteY9" fmla="*/ 53358 h 220773"/>
                  <a:gd name="connsiteX10" fmla="*/ 97643 w 418737"/>
                  <a:gd name="connsiteY10" fmla="*/ 24278 h 220773"/>
                  <a:gd name="connsiteX11" fmla="*/ 180347 w 418737"/>
                  <a:gd name="connsiteY11" fmla="*/ 20276 h 220773"/>
                  <a:gd name="connsiteX12" fmla="*/ 203291 w 418737"/>
                  <a:gd name="connsiteY12" fmla="*/ 534 h 220773"/>
                  <a:gd name="connsiteX13" fmla="*/ 221433 w 418737"/>
                  <a:gd name="connsiteY13" fmla="*/ 0 h 220773"/>
                  <a:gd name="connsiteX14" fmla="*/ 234506 w 418737"/>
                  <a:gd name="connsiteY14" fmla="*/ 44020 h 220773"/>
                  <a:gd name="connsiteX15" fmla="*/ 291599 w 418737"/>
                  <a:gd name="connsiteY15" fmla="*/ 89908 h 220773"/>
                  <a:gd name="connsiteX16" fmla="*/ 355628 w 418737"/>
                  <a:gd name="connsiteY16" fmla="*/ 100313 h 220773"/>
                  <a:gd name="connsiteX17" fmla="*/ 417790 w 418737"/>
                  <a:gd name="connsiteY17" fmla="*/ 110984 h 220773"/>
                  <a:gd name="connsiteX18" fmla="*/ 379105 w 418737"/>
                  <a:gd name="connsiteY18" fmla="*/ 159273 h 220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18737" h="220773">
                    <a:moveTo>
                      <a:pt x="379105" y="159273"/>
                    </a:moveTo>
                    <a:cubicBezTo>
                      <a:pt x="355361" y="160073"/>
                      <a:pt x="341488" y="139531"/>
                      <a:pt x="320412" y="133394"/>
                    </a:cubicBezTo>
                    <a:cubicBezTo>
                      <a:pt x="297468" y="126725"/>
                      <a:pt x="273190" y="147268"/>
                      <a:pt x="255582" y="159006"/>
                    </a:cubicBezTo>
                    <a:cubicBezTo>
                      <a:pt x="228103" y="177415"/>
                      <a:pt x="200624" y="197958"/>
                      <a:pt x="169943" y="211030"/>
                    </a:cubicBezTo>
                    <a:cubicBezTo>
                      <a:pt x="144598" y="221969"/>
                      <a:pt x="119786" y="221969"/>
                      <a:pt x="92841" y="219301"/>
                    </a:cubicBezTo>
                    <a:cubicBezTo>
                      <a:pt x="91240" y="192622"/>
                      <a:pt x="96309" y="161674"/>
                      <a:pt x="87238" y="136062"/>
                    </a:cubicBezTo>
                    <a:cubicBezTo>
                      <a:pt x="76033" y="104581"/>
                      <a:pt x="41084" y="120856"/>
                      <a:pt x="17073" y="110984"/>
                    </a:cubicBezTo>
                    <a:cubicBezTo>
                      <a:pt x="5601" y="106182"/>
                      <a:pt x="-2670" y="95244"/>
                      <a:pt x="799" y="82705"/>
                    </a:cubicBezTo>
                    <a:cubicBezTo>
                      <a:pt x="4267" y="69098"/>
                      <a:pt x="17873" y="63496"/>
                      <a:pt x="30412" y="61361"/>
                    </a:cubicBezTo>
                    <a:cubicBezTo>
                      <a:pt x="44018" y="58960"/>
                      <a:pt x="58425" y="60294"/>
                      <a:pt x="70964" y="53358"/>
                    </a:cubicBezTo>
                    <a:cubicBezTo>
                      <a:pt x="82969" y="46688"/>
                      <a:pt x="88572" y="33882"/>
                      <a:pt x="97643" y="24278"/>
                    </a:cubicBezTo>
                    <a:cubicBezTo>
                      <a:pt x="121120" y="-533"/>
                      <a:pt x="152335" y="26145"/>
                      <a:pt x="180347" y="20276"/>
                    </a:cubicBezTo>
                    <a:cubicBezTo>
                      <a:pt x="189418" y="18409"/>
                      <a:pt x="199023" y="9338"/>
                      <a:pt x="203291" y="534"/>
                    </a:cubicBezTo>
                    <a:lnTo>
                      <a:pt x="221433" y="0"/>
                    </a:lnTo>
                    <a:cubicBezTo>
                      <a:pt x="217431" y="14940"/>
                      <a:pt x="220366" y="30414"/>
                      <a:pt x="234506" y="44020"/>
                    </a:cubicBezTo>
                    <a:cubicBezTo>
                      <a:pt x="251847" y="60561"/>
                      <a:pt x="272923" y="74968"/>
                      <a:pt x="291599" y="89908"/>
                    </a:cubicBezTo>
                    <a:cubicBezTo>
                      <a:pt x="312408" y="106449"/>
                      <a:pt x="330550" y="106449"/>
                      <a:pt x="355628" y="100313"/>
                    </a:cubicBezTo>
                    <a:cubicBezTo>
                      <a:pt x="373769" y="95777"/>
                      <a:pt x="410053" y="84839"/>
                      <a:pt x="417790" y="110984"/>
                    </a:cubicBezTo>
                    <a:cubicBezTo>
                      <a:pt x="423659" y="134195"/>
                      <a:pt x="401249" y="158206"/>
                      <a:pt x="379105" y="15927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E19FB531-5ED7-D0AC-DFFA-D70DA4361C7B}"/>
                  </a:ext>
                </a:extLst>
              </p:cNvPr>
              <p:cNvSpPr/>
              <p:nvPr/>
            </p:nvSpPr>
            <p:spPr>
              <a:xfrm>
                <a:off x="5573575" y="5983440"/>
                <a:ext cx="35166" cy="31453"/>
              </a:xfrm>
              <a:custGeom>
                <a:avLst/>
                <a:gdLst>
                  <a:gd name="connsiteX0" fmla="*/ 7267 w 35166"/>
                  <a:gd name="connsiteY0" fmla="*/ 16780 h 31453"/>
                  <a:gd name="connsiteX1" fmla="*/ 4599 w 35166"/>
                  <a:gd name="connsiteY1" fmla="*/ 11444 h 31453"/>
                  <a:gd name="connsiteX2" fmla="*/ 64 w 35166"/>
                  <a:gd name="connsiteY2" fmla="*/ 1306 h 31453"/>
                  <a:gd name="connsiteX3" fmla="*/ 14737 w 35166"/>
                  <a:gd name="connsiteY3" fmla="*/ 773 h 31453"/>
                  <a:gd name="connsiteX4" fmla="*/ 24341 w 35166"/>
                  <a:gd name="connsiteY4" fmla="*/ 10110 h 31453"/>
                  <a:gd name="connsiteX5" fmla="*/ 34213 w 35166"/>
                  <a:gd name="connsiteY5" fmla="*/ 21049 h 31453"/>
                  <a:gd name="connsiteX6" fmla="*/ 30478 w 35166"/>
                  <a:gd name="connsiteY6" fmla="*/ 31453 h 31453"/>
                  <a:gd name="connsiteX7" fmla="*/ 7267 w 35166"/>
                  <a:gd name="connsiteY7" fmla="*/ 16780 h 3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166" h="31453">
                    <a:moveTo>
                      <a:pt x="7267" y="16780"/>
                    </a:moveTo>
                    <a:cubicBezTo>
                      <a:pt x="6200" y="14913"/>
                      <a:pt x="5666" y="13312"/>
                      <a:pt x="4599" y="11444"/>
                    </a:cubicBezTo>
                    <a:cubicBezTo>
                      <a:pt x="2465" y="7442"/>
                      <a:pt x="-470" y="6375"/>
                      <a:pt x="64" y="1306"/>
                    </a:cubicBezTo>
                    <a:cubicBezTo>
                      <a:pt x="3799" y="-28"/>
                      <a:pt x="10735" y="-561"/>
                      <a:pt x="14737" y="773"/>
                    </a:cubicBezTo>
                    <a:cubicBezTo>
                      <a:pt x="19539" y="2107"/>
                      <a:pt x="20607" y="7442"/>
                      <a:pt x="24341" y="10110"/>
                    </a:cubicBezTo>
                    <a:cubicBezTo>
                      <a:pt x="28343" y="13045"/>
                      <a:pt x="32345" y="15980"/>
                      <a:pt x="34213" y="21049"/>
                    </a:cubicBezTo>
                    <a:cubicBezTo>
                      <a:pt x="35547" y="25317"/>
                      <a:pt x="36347" y="31453"/>
                      <a:pt x="30478" y="31453"/>
                    </a:cubicBezTo>
                    <a:cubicBezTo>
                      <a:pt x="20607" y="31187"/>
                      <a:pt x="12336" y="24517"/>
                      <a:pt x="7267" y="1678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1C66DF0-E16B-2C29-290A-F88DBA6B992E}"/>
                  </a:ext>
                </a:extLst>
              </p:cNvPr>
              <p:cNvSpPr/>
              <p:nvPr/>
            </p:nvSpPr>
            <p:spPr>
              <a:xfrm>
                <a:off x="5844813" y="5053373"/>
                <a:ext cx="40000" cy="9253"/>
              </a:xfrm>
              <a:custGeom>
                <a:avLst/>
                <a:gdLst>
                  <a:gd name="connsiteX0" fmla="*/ 18558 w 40000"/>
                  <a:gd name="connsiteY0" fmla="*/ 8017 h 9253"/>
                  <a:gd name="connsiteX1" fmla="*/ 18558 w 40000"/>
                  <a:gd name="connsiteY1" fmla="*/ 8017 h 9253"/>
                  <a:gd name="connsiteX2" fmla="*/ 13223 w 40000"/>
                  <a:gd name="connsiteY2" fmla="*/ 8017 h 9253"/>
                  <a:gd name="connsiteX3" fmla="*/ 2018 w 40000"/>
                  <a:gd name="connsiteY3" fmla="*/ 6949 h 9253"/>
                  <a:gd name="connsiteX4" fmla="*/ 2818 w 40000"/>
                  <a:gd name="connsiteY4" fmla="*/ 2681 h 9253"/>
                  <a:gd name="connsiteX5" fmla="*/ 16157 w 40000"/>
                  <a:gd name="connsiteY5" fmla="*/ 1614 h 9253"/>
                  <a:gd name="connsiteX6" fmla="*/ 37767 w 40000"/>
                  <a:gd name="connsiteY6" fmla="*/ 2147 h 9253"/>
                  <a:gd name="connsiteX7" fmla="*/ 39101 w 40000"/>
                  <a:gd name="connsiteY7" fmla="*/ 8017 h 9253"/>
                  <a:gd name="connsiteX8" fmla="*/ 30297 w 40000"/>
                  <a:gd name="connsiteY8" fmla="*/ 9084 h 9253"/>
                  <a:gd name="connsiteX9" fmla="*/ 18558 w 40000"/>
                  <a:gd name="connsiteY9" fmla="*/ 8017 h 9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000" h="9253">
                    <a:moveTo>
                      <a:pt x="18558" y="8017"/>
                    </a:moveTo>
                    <a:cubicBezTo>
                      <a:pt x="18025" y="7750"/>
                      <a:pt x="19892" y="8017"/>
                      <a:pt x="18558" y="8017"/>
                    </a:cubicBezTo>
                    <a:cubicBezTo>
                      <a:pt x="16424" y="7483"/>
                      <a:pt x="15090" y="7750"/>
                      <a:pt x="13223" y="8017"/>
                    </a:cubicBezTo>
                    <a:cubicBezTo>
                      <a:pt x="9754" y="8550"/>
                      <a:pt x="4952" y="8550"/>
                      <a:pt x="2018" y="6949"/>
                    </a:cubicBezTo>
                    <a:cubicBezTo>
                      <a:pt x="-917" y="5349"/>
                      <a:pt x="-650" y="3215"/>
                      <a:pt x="2818" y="2681"/>
                    </a:cubicBezTo>
                    <a:cubicBezTo>
                      <a:pt x="7087" y="1881"/>
                      <a:pt x="11622" y="2147"/>
                      <a:pt x="16157" y="1614"/>
                    </a:cubicBezTo>
                    <a:cubicBezTo>
                      <a:pt x="22293" y="813"/>
                      <a:pt x="32165" y="-1854"/>
                      <a:pt x="37767" y="2147"/>
                    </a:cubicBezTo>
                    <a:cubicBezTo>
                      <a:pt x="39635" y="3481"/>
                      <a:pt x="40969" y="6149"/>
                      <a:pt x="39101" y="8017"/>
                    </a:cubicBezTo>
                    <a:cubicBezTo>
                      <a:pt x="36967" y="10151"/>
                      <a:pt x="32965" y="8817"/>
                      <a:pt x="30297" y="9084"/>
                    </a:cubicBezTo>
                    <a:cubicBezTo>
                      <a:pt x="26295" y="9084"/>
                      <a:pt x="22293" y="8550"/>
                      <a:pt x="18558" y="801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A8F8B97-9B75-1A81-D27E-86A78CFC0224}"/>
                  </a:ext>
                </a:extLst>
              </p:cNvPr>
              <p:cNvSpPr/>
              <p:nvPr/>
            </p:nvSpPr>
            <p:spPr>
              <a:xfrm>
                <a:off x="5796266" y="5020249"/>
                <a:ext cx="49615" cy="28602"/>
              </a:xfrm>
              <a:custGeom>
                <a:avLst/>
                <a:gdLst>
                  <a:gd name="connsiteX0" fmla="*/ 16949 w 49615"/>
                  <a:gd name="connsiteY0" fmla="*/ 27002 h 28602"/>
                  <a:gd name="connsiteX1" fmla="*/ 15348 w 49615"/>
                  <a:gd name="connsiteY1" fmla="*/ 26735 h 28602"/>
                  <a:gd name="connsiteX2" fmla="*/ 16148 w 49615"/>
                  <a:gd name="connsiteY2" fmla="*/ 27268 h 28602"/>
                  <a:gd name="connsiteX3" fmla="*/ 9479 w 49615"/>
                  <a:gd name="connsiteY3" fmla="*/ 26201 h 28602"/>
                  <a:gd name="connsiteX4" fmla="*/ 675 w 49615"/>
                  <a:gd name="connsiteY4" fmla="*/ 23267 h 28602"/>
                  <a:gd name="connsiteX5" fmla="*/ 3610 w 49615"/>
                  <a:gd name="connsiteY5" fmla="*/ 16864 h 28602"/>
                  <a:gd name="connsiteX6" fmla="*/ 14815 w 49615"/>
                  <a:gd name="connsiteY6" fmla="*/ 9927 h 28602"/>
                  <a:gd name="connsiteX7" fmla="*/ 19884 w 49615"/>
                  <a:gd name="connsiteY7" fmla="*/ 1123 h 28602"/>
                  <a:gd name="connsiteX8" fmla="*/ 28954 w 49615"/>
                  <a:gd name="connsiteY8" fmla="*/ 2190 h 28602"/>
                  <a:gd name="connsiteX9" fmla="*/ 34290 w 49615"/>
                  <a:gd name="connsiteY9" fmla="*/ 10194 h 28602"/>
                  <a:gd name="connsiteX10" fmla="*/ 41760 w 49615"/>
                  <a:gd name="connsiteY10" fmla="*/ 12061 h 28602"/>
                  <a:gd name="connsiteX11" fmla="*/ 48163 w 49615"/>
                  <a:gd name="connsiteY11" fmla="*/ 23533 h 28602"/>
                  <a:gd name="connsiteX12" fmla="*/ 40426 w 49615"/>
                  <a:gd name="connsiteY12" fmla="*/ 26201 h 28602"/>
                  <a:gd name="connsiteX13" fmla="*/ 30288 w 49615"/>
                  <a:gd name="connsiteY13" fmla="*/ 28069 h 28602"/>
                  <a:gd name="connsiteX14" fmla="*/ 24419 w 49615"/>
                  <a:gd name="connsiteY14" fmla="*/ 28602 h 28602"/>
                  <a:gd name="connsiteX15" fmla="*/ 16949 w 49615"/>
                  <a:gd name="connsiteY15" fmla="*/ 27002 h 28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9615" h="28602">
                    <a:moveTo>
                      <a:pt x="16949" y="27002"/>
                    </a:moveTo>
                    <a:cubicBezTo>
                      <a:pt x="16415" y="27002"/>
                      <a:pt x="15882" y="26735"/>
                      <a:pt x="15348" y="26735"/>
                    </a:cubicBezTo>
                    <a:cubicBezTo>
                      <a:pt x="15615" y="26735"/>
                      <a:pt x="15882" y="27268"/>
                      <a:pt x="16148" y="27268"/>
                    </a:cubicBezTo>
                    <a:cubicBezTo>
                      <a:pt x="14281" y="27268"/>
                      <a:pt x="11613" y="26468"/>
                      <a:pt x="9479" y="26201"/>
                    </a:cubicBezTo>
                    <a:cubicBezTo>
                      <a:pt x="7345" y="25934"/>
                      <a:pt x="2009" y="25134"/>
                      <a:pt x="675" y="23267"/>
                    </a:cubicBezTo>
                    <a:cubicBezTo>
                      <a:pt x="-1460" y="20865"/>
                      <a:pt x="2009" y="18197"/>
                      <a:pt x="3610" y="16864"/>
                    </a:cubicBezTo>
                    <a:cubicBezTo>
                      <a:pt x="6811" y="14196"/>
                      <a:pt x="12147" y="13128"/>
                      <a:pt x="14815" y="9927"/>
                    </a:cubicBezTo>
                    <a:cubicBezTo>
                      <a:pt x="16949" y="7259"/>
                      <a:pt x="16682" y="3257"/>
                      <a:pt x="19884" y="1123"/>
                    </a:cubicBezTo>
                    <a:cubicBezTo>
                      <a:pt x="23085" y="-744"/>
                      <a:pt x="26287" y="-211"/>
                      <a:pt x="28954" y="2190"/>
                    </a:cubicBezTo>
                    <a:cubicBezTo>
                      <a:pt x="31089" y="4325"/>
                      <a:pt x="32156" y="8326"/>
                      <a:pt x="34290" y="10194"/>
                    </a:cubicBezTo>
                    <a:cubicBezTo>
                      <a:pt x="36158" y="11528"/>
                      <a:pt x="39626" y="11528"/>
                      <a:pt x="41760" y="12061"/>
                    </a:cubicBezTo>
                    <a:cubicBezTo>
                      <a:pt x="45495" y="13395"/>
                      <a:pt x="52699" y="19531"/>
                      <a:pt x="48163" y="23533"/>
                    </a:cubicBezTo>
                    <a:cubicBezTo>
                      <a:pt x="46296" y="25134"/>
                      <a:pt x="42561" y="25668"/>
                      <a:pt x="40426" y="26201"/>
                    </a:cubicBezTo>
                    <a:cubicBezTo>
                      <a:pt x="37225" y="27268"/>
                      <a:pt x="33756" y="28069"/>
                      <a:pt x="30288" y="28069"/>
                    </a:cubicBezTo>
                    <a:cubicBezTo>
                      <a:pt x="28421" y="28069"/>
                      <a:pt x="26287" y="28602"/>
                      <a:pt x="24419" y="28602"/>
                    </a:cubicBezTo>
                    <a:cubicBezTo>
                      <a:pt x="21484" y="28602"/>
                      <a:pt x="19350" y="27002"/>
                      <a:pt x="16949" y="270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3DD2C2F-4987-D4F1-92DD-58BB88DBB4D5}"/>
                  </a:ext>
                </a:extLst>
              </p:cNvPr>
              <p:cNvSpPr/>
              <p:nvPr/>
            </p:nvSpPr>
            <p:spPr>
              <a:xfrm>
                <a:off x="5759634" y="5056907"/>
                <a:ext cx="20935" cy="18631"/>
              </a:xfrm>
              <a:custGeom>
                <a:avLst/>
                <a:gdLst>
                  <a:gd name="connsiteX0" fmla="*/ 13296 w 20935"/>
                  <a:gd name="connsiteY0" fmla="*/ 214 h 18631"/>
                  <a:gd name="connsiteX1" fmla="*/ 14896 w 20935"/>
                  <a:gd name="connsiteY1" fmla="*/ 17822 h 18631"/>
                  <a:gd name="connsiteX2" fmla="*/ 2624 w 20935"/>
                  <a:gd name="connsiteY2" fmla="*/ 17022 h 18631"/>
                  <a:gd name="connsiteX3" fmla="*/ 1023 w 20935"/>
                  <a:gd name="connsiteY3" fmla="*/ 6083 h 18631"/>
                  <a:gd name="connsiteX4" fmla="*/ 13296 w 20935"/>
                  <a:gd name="connsiteY4" fmla="*/ 214 h 1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35" h="18631">
                    <a:moveTo>
                      <a:pt x="13296" y="214"/>
                    </a:moveTo>
                    <a:cubicBezTo>
                      <a:pt x="22633" y="1281"/>
                      <a:pt x="23700" y="15154"/>
                      <a:pt x="14896" y="17822"/>
                    </a:cubicBezTo>
                    <a:cubicBezTo>
                      <a:pt x="11428" y="18889"/>
                      <a:pt x="5826" y="19156"/>
                      <a:pt x="2624" y="17022"/>
                    </a:cubicBezTo>
                    <a:cubicBezTo>
                      <a:pt x="-844" y="14621"/>
                      <a:pt x="-311" y="9552"/>
                      <a:pt x="1023" y="6083"/>
                    </a:cubicBezTo>
                    <a:cubicBezTo>
                      <a:pt x="3424" y="748"/>
                      <a:pt x="7960" y="-586"/>
                      <a:pt x="13296" y="21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83D1868-5814-B463-7C11-98CDE00CED26}"/>
                  </a:ext>
                </a:extLst>
              </p:cNvPr>
              <p:cNvSpPr/>
              <p:nvPr/>
            </p:nvSpPr>
            <p:spPr>
              <a:xfrm>
                <a:off x="5848922" y="5109289"/>
                <a:ext cx="17819" cy="11595"/>
              </a:xfrm>
              <a:custGeom>
                <a:avLst/>
                <a:gdLst>
                  <a:gd name="connsiteX0" fmla="*/ 576 w 17819"/>
                  <a:gd name="connsiteY0" fmla="*/ 11061 h 11595"/>
                  <a:gd name="connsiteX1" fmla="*/ 1110 w 17819"/>
                  <a:gd name="connsiteY1" fmla="*/ 1991 h 11595"/>
                  <a:gd name="connsiteX2" fmla="*/ 9914 w 17819"/>
                  <a:gd name="connsiteY2" fmla="*/ 657 h 11595"/>
                  <a:gd name="connsiteX3" fmla="*/ 16317 w 17819"/>
                  <a:gd name="connsiteY3" fmla="*/ 657 h 11595"/>
                  <a:gd name="connsiteX4" fmla="*/ 16317 w 17819"/>
                  <a:gd name="connsiteY4" fmla="*/ 7059 h 11595"/>
                  <a:gd name="connsiteX5" fmla="*/ 8046 w 17819"/>
                  <a:gd name="connsiteY5" fmla="*/ 11595 h 11595"/>
                  <a:gd name="connsiteX6" fmla="*/ 4578 w 17819"/>
                  <a:gd name="connsiteY6" fmla="*/ 11061 h 11595"/>
                  <a:gd name="connsiteX7" fmla="*/ 576 w 17819"/>
                  <a:gd name="connsiteY7" fmla="*/ 11061 h 1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19" h="11595">
                    <a:moveTo>
                      <a:pt x="576" y="11061"/>
                    </a:moveTo>
                    <a:cubicBezTo>
                      <a:pt x="576" y="8660"/>
                      <a:pt x="-1024" y="3591"/>
                      <a:pt x="1110" y="1991"/>
                    </a:cubicBezTo>
                    <a:cubicBezTo>
                      <a:pt x="3244" y="390"/>
                      <a:pt x="7246" y="924"/>
                      <a:pt x="9914" y="657"/>
                    </a:cubicBezTo>
                    <a:cubicBezTo>
                      <a:pt x="11781" y="390"/>
                      <a:pt x="14716" y="-677"/>
                      <a:pt x="16317" y="657"/>
                    </a:cubicBezTo>
                    <a:cubicBezTo>
                      <a:pt x="18451" y="2257"/>
                      <a:pt x="18184" y="5459"/>
                      <a:pt x="16317" y="7059"/>
                    </a:cubicBezTo>
                    <a:cubicBezTo>
                      <a:pt x="14449" y="8660"/>
                      <a:pt x="10714" y="11328"/>
                      <a:pt x="8046" y="11595"/>
                    </a:cubicBezTo>
                    <a:cubicBezTo>
                      <a:pt x="6979" y="11595"/>
                      <a:pt x="5912" y="11061"/>
                      <a:pt x="4578" y="11061"/>
                    </a:cubicBezTo>
                    <a:cubicBezTo>
                      <a:pt x="3511" y="11328"/>
                      <a:pt x="2177" y="11328"/>
                      <a:pt x="576" y="1106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03BBBF7E-709D-9927-D9CA-AC59723E66A2}"/>
                  </a:ext>
                </a:extLst>
              </p:cNvPr>
              <p:cNvSpPr/>
              <p:nvPr/>
            </p:nvSpPr>
            <p:spPr>
              <a:xfrm>
                <a:off x="5628934" y="4917811"/>
                <a:ext cx="48798" cy="50228"/>
              </a:xfrm>
              <a:custGeom>
                <a:avLst/>
                <a:gdLst>
                  <a:gd name="connsiteX0" fmla="*/ 18071 w 48798"/>
                  <a:gd name="connsiteY0" fmla="*/ 29394 h 50228"/>
                  <a:gd name="connsiteX1" fmla="*/ 10868 w 48798"/>
                  <a:gd name="connsiteY1" fmla="*/ 19522 h 50228"/>
                  <a:gd name="connsiteX2" fmla="*/ 2063 w 48798"/>
                  <a:gd name="connsiteY2" fmla="*/ 10451 h 50228"/>
                  <a:gd name="connsiteX3" fmla="*/ 463 w 48798"/>
                  <a:gd name="connsiteY3" fmla="*/ 1648 h 50228"/>
                  <a:gd name="connsiteX4" fmla="*/ 25007 w 48798"/>
                  <a:gd name="connsiteY4" fmla="*/ 12052 h 50228"/>
                  <a:gd name="connsiteX5" fmla="*/ 34879 w 48798"/>
                  <a:gd name="connsiteY5" fmla="*/ 22457 h 50228"/>
                  <a:gd name="connsiteX6" fmla="*/ 44483 w 48798"/>
                  <a:gd name="connsiteY6" fmla="*/ 32062 h 50228"/>
                  <a:gd name="connsiteX7" fmla="*/ 48752 w 48798"/>
                  <a:gd name="connsiteY7" fmla="*/ 45134 h 50228"/>
                  <a:gd name="connsiteX8" fmla="*/ 44750 w 48798"/>
                  <a:gd name="connsiteY8" fmla="*/ 50203 h 50228"/>
                  <a:gd name="connsiteX9" fmla="*/ 33011 w 48798"/>
                  <a:gd name="connsiteY9" fmla="*/ 48336 h 50228"/>
                  <a:gd name="connsiteX10" fmla="*/ 30076 w 48798"/>
                  <a:gd name="connsiteY10" fmla="*/ 43000 h 50228"/>
                  <a:gd name="connsiteX11" fmla="*/ 26074 w 48798"/>
                  <a:gd name="connsiteY11" fmla="*/ 37397 h 50228"/>
                  <a:gd name="connsiteX12" fmla="*/ 18071 w 48798"/>
                  <a:gd name="connsiteY12" fmla="*/ 29394 h 50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798" h="50228">
                    <a:moveTo>
                      <a:pt x="18071" y="29394"/>
                    </a:moveTo>
                    <a:cubicBezTo>
                      <a:pt x="15670" y="25925"/>
                      <a:pt x="13536" y="22724"/>
                      <a:pt x="10868" y="19522"/>
                    </a:cubicBezTo>
                    <a:cubicBezTo>
                      <a:pt x="8200" y="16321"/>
                      <a:pt x="4198" y="14187"/>
                      <a:pt x="2063" y="10451"/>
                    </a:cubicBezTo>
                    <a:cubicBezTo>
                      <a:pt x="996" y="8584"/>
                      <a:pt x="-871" y="3782"/>
                      <a:pt x="463" y="1648"/>
                    </a:cubicBezTo>
                    <a:cubicBezTo>
                      <a:pt x="3931" y="-4755"/>
                      <a:pt x="22073" y="9385"/>
                      <a:pt x="25007" y="12052"/>
                    </a:cubicBezTo>
                    <a:cubicBezTo>
                      <a:pt x="28742" y="15254"/>
                      <a:pt x="31677" y="18989"/>
                      <a:pt x="34879" y="22457"/>
                    </a:cubicBezTo>
                    <a:cubicBezTo>
                      <a:pt x="38080" y="25925"/>
                      <a:pt x="41282" y="28860"/>
                      <a:pt x="44483" y="32062"/>
                    </a:cubicBezTo>
                    <a:cubicBezTo>
                      <a:pt x="48218" y="35796"/>
                      <a:pt x="48485" y="40332"/>
                      <a:pt x="48752" y="45134"/>
                    </a:cubicBezTo>
                    <a:cubicBezTo>
                      <a:pt x="49018" y="48602"/>
                      <a:pt x="48218" y="50470"/>
                      <a:pt x="44750" y="50203"/>
                    </a:cubicBezTo>
                    <a:cubicBezTo>
                      <a:pt x="40748" y="49670"/>
                      <a:pt x="37013" y="49136"/>
                      <a:pt x="33011" y="48336"/>
                    </a:cubicBezTo>
                    <a:cubicBezTo>
                      <a:pt x="33011" y="46201"/>
                      <a:pt x="31144" y="44601"/>
                      <a:pt x="30076" y="43000"/>
                    </a:cubicBezTo>
                    <a:cubicBezTo>
                      <a:pt x="28742" y="41132"/>
                      <a:pt x="27675" y="38998"/>
                      <a:pt x="26074" y="37397"/>
                    </a:cubicBezTo>
                    <a:cubicBezTo>
                      <a:pt x="23673" y="34463"/>
                      <a:pt x="20472" y="32862"/>
                      <a:pt x="18071" y="2939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3F392D95-6DD5-C9AB-E60A-27A555484DFB}"/>
                  </a:ext>
                </a:extLst>
              </p:cNvPr>
              <p:cNvSpPr/>
              <p:nvPr/>
            </p:nvSpPr>
            <p:spPr>
              <a:xfrm>
                <a:off x="8414407" y="5034711"/>
                <a:ext cx="2667" cy="2667"/>
              </a:xfrm>
              <a:custGeom>
                <a:avLst/>
                <a:gdLst>
                  <a:gd name="connsiteX0" fmla="*/ 0 w 2667"/>
                  <a:gd name="connsiteY0" fmla="*/ 0 h 2667"/>
                  <a:gd name="connsiteX1" fmla="*/ 0 w 2667"/>
                  <a:gd name="connsiteY1" fmla="*/ 0 h 2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67" h="26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97BAC59-57A7-98EB-63D4-6366C269A921}"/>
                  </a:ext>
                </a:extLst>
              </p:cNvPr>
              <p:cNvSpPr/>
              <p:nvPr/>
            </p:nvSpPr>
            <p:spPr>
              <a:xfrm>
                <a:off x="6517604" y="4386948"/>
                <a:ext cx="200" cy="2667"/>
              </a:xfrm>
              <a:custGeom>
                <a:avLst/>
                <a:gdLst>
                  <a:gd name="connsiteX0" fmla="*/ 200 w 200"/>
                  <a:gd name="connsiteY0" fmla="*/ 0 h 2667"/>
                  <a:gd name="connsiteX1" fmla="*/ 200 w 200"/>
                  <a:gd name="connsiteY1" fmla="*/ 0 h 2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0" h="2667">
                    <a:moveTo>
                      <a:pt x="200" y="0"/>
                    </a:moveTo>
                    <a:cubicBezTo>
                      <a:pt x="-67" y="0"/>
                      <a:pt x="-67" y="0"/>
                      <a:pt x="200" y="0"/>
                    </a:cubicBezTo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7ACAF0D-51F9-47C9-FB55-98533AFAD0EB}"/>
                  </a:ext>
                </a:extLst>
              </p:cNvPr>
              <p:cNvSpPr/>
              <p:nvPr/>
            </p:nvSpPr>
            <p:spPr>
              <a:xfrm>
                <a:off x="4632935" y="4081080"/>
                <a:ext cx="79586" cy="103215"/>
              </a:xfrm>
              <a:custGeom>
                <a:avLst/>
                <a:gdLst>
                  <a:gd name="connsiteX0" fmla="*/ 67770 w 79586"/>
                  <a:gd name="connsiteY0" fmla="*/ 91103 h 103215"/>
                  <a:gd name="connsiteX1" fmla="*/ 64568 w 79586"/>
                  <a:gd name="connsiteY1" fmla="*/ 98573 h 103215"/>
                  <a:gd name="connsiteX2" fmla="*/ 8543 w 79586"/>
                  <a:gd name="connsiteY2" fmla="*/ 95905 h 103215"/>
                  <a:gd name="connsiteX3" fmla="*/ 43759 w 79586"/>
                  <a:gd name="connsiteY3" fmla="*/ 2262 h 103215"/>
                  <a:gd name="connsiteX4" fmla="*/ 41091 w 79586"/>
                  <a:gd name="connsiteY4" fmla="*/ 19603 h 103215"/>
                  <a:gd name="connsiteX5" fmla="*/ 72572 w 79586"/>
                  <a:gd name="connsiteY5" fmla="*/ 43881 h 103215"/>
                  <a:gd name="connsiteX6" fmla="*/ 67770 w 79586"/>
                  <a:gd name="connsiteY6" fmla="*/ 91103 h 103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586" h="103215">
                    <a:moveTo>
                      <a:pt x="67770" y="91103"/>
                    </a:moveTo>
                    <a:cubicBezTo>
                      <a:pt x="67503" y="94304"/>
                      <a:pt x="66436" y="96705"/>
                      <a:pt x="64568" y="98573"/>
                    </a:cubicBezTo>
                    <a:cubicBezTo>
                      <a:pt x="56031" y="107377"/>
                      <a:pt x="31487" y="102041"/>
                      <a:pt x="8543" y="95905"/>
                    </a:cubicBezTo>
                    <a:cubicBezTo>
                      <a:pt x="-23205" y="-23083"/>
                      <a:pt x="43759" y="2262"/>
                      <a:pt x="43759" y="2262"/>
                    </a:cubicBezTo>
                    <a:cubicBezTo>
                      <a:pt x="41891" y="7598"/>
                      <a:pt x="41091" y="12934"/>
                      <a:pt x="41091" y="19603"/>
                    </a:cubicBezTo>
                    <a:cubicBezTo>
                      <a:pt x="41091" y="34010"/>
                      <a:pt x="55498" y="38812"/>
                      <a:pt x="72572" y="43881"/>
                    </a:cubicBezTo>
                    <a:cubicBezTo>
                      <a:pt x="89913" y="48683"/>
                      <a:pt x="69904" y="60956"/>
                      <a:pt x="67770" y="9110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6A610CFA-691F-DC69-7AC6-839B749C4E32}"/>
                  </a:ext>
                </a:extLst>
              </p:cNvPr>
              <p:cNvSpPr/>
              <p:nvPr/>
            </p:nvSpPr>
            <p:spPr>
              <a:xfrm>
                <a:off x="6531677" y="5304434"/>
                <a:ext cx="1600" cy="3468"/>
              </a:xfrm>
              <a:custGeom>
                <a:avLst/>
                <a:gdLst>
                  <a:gd name="connsiteX0" fmla="*/ 1601 w 1600"/>
                  <a:gd name="connsiteY0" fmla="*/ 0 h 3468"/>
                  <a:gd name="connsiteX1" fmla="*/ 0 w 1600"/>
                  <a:gd name="connsiteY1" fmla="*/ 3468 h 3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00" h="3468">
                    <a:moveTo>
                      <a:pt x="1601" y="0"/>
                    </a:moveTo>
                    <a:cubicBezTo>
                      <a:pt x="1067" y="1067"/>
                      <a:pt x="534" y="2401"/>
                      <a:pt x="0" y="3468"/>
                    </a:cubicBezTo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5586F582-9FDC-3B9A-1519-AC21A204E842}"/>
                  </a:ext>
                </a:extLst>
              </p:cNvPr>
              <p:cNvSpPr/>
              <p:nvPr/>
            </p:nvSpPr>
            <p:spPr>
              <a:xfrm>
                <a:off x="6479120" y="4240480"/>
                <a:ext cx="2667" cy="2667"/>
              </a:xfrm>
              <a:custGeom>
                <a:avLst/>
                <a:gdLst>
                  <a:gd name="connsiteX0" fmla="*/ 0 w 2667"/>
                  <a:gd name="connsiteY0" fmla="*/ 0 h 2667"/>
                  <a:gd name="connsiteX1" fmla="*/ 0 w 2667"/>
                  <a:gd name="connsiteY1" fmla="*/ 0 h 2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67" h="26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7AEE622-E2F7-3DF9-2957-258C7CCD3E91}"/>
                  </a:ext>
                </a:extLst>
              </p:cNvPr>
              <p:cNvSpPr/>
              <p:nvPr/>
            </p:nvSpPr>
            <p:spPr>
              <a:xfrm>
                <a:off x="5043765" y="4462445"/>
                <a:ext cx="48086" cy="74437"/>
              </a:xfrm>
              <a:custGeom>
                <a:avLst/>
                <a:gdLst>
                  <a:gd name="connsiteX0" fmla="*/ 36848 w 48086"/>
                  <a:gd name="connsiteY0" fmla="*/ 74438 h 74437"/>
                  <a:gd name="connsiteX1" fmla="*/ 20040 w 48086"/>
                  <a:gd name="connsiteY1" fmla="*/ 69369 h 74437"/>
                  <a:gd name="connsiteX2" fmla="*/ 4033 w 48086"/>
                  <a:gd name="connsiteY2" fmla="*/ 4 h 74437"/>
                  <a:gd name="connsiteX3" fmla="*/ 36848 w 48086"/>
                  <a:gd name="connsiteY3" fmla="*/ 74438 h 74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086" h="74437">
                    <a:moveTo>
                      <a:pt x="36848" y="74438"/>
                    </a:moveTo>
                    <a:cubicBezTo>
                      <a:pt x="32045" y="72837"/>
                      <a:pt x="26443" y="70970"/>
                      <a:pt x="20040" y="69369"/>
                    </a:cubicBezTo>
                    <a:cubicBezTo>
                      <a:pt x="-7439" y="62432"/>
                      <a:pt x="31" y="21881"/>
                      <a:pt x="4033" y="4"/>
                    </a:cubicBezTo>
                    <a:cubicBezTo>
                      <a:pt x="3766" y="-263"/>
                      <a:pt x="74998" y="13610"/>
                      <a:pt x="36848" y="7443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5FE9FDA-F7C0-F348-B333-52C27BAA316C}"/>
                  </a:ext>
                </a:extLst>
              </p:cNvPr>
              <p:cNvSpPr/>
              <p:nvPr/>
            </p:nvSpPr>
            <p:spPr>
              <a:xfrm>
                <a:off x="4791375" y="4950193"/>
                <a:ext cx="36588" cy="31960"/>
              </a:xfrm>
              <a:custGeom>
                <a:avLst/>
                <a:gdLst>
                  <a:gd name="connsiteX0" fmla="*/ 36588 w 36588"/>
                  <a:gd name="connsiteY0" fmla="*/ 10350 h 31960"/>
                  <a:gd name="connsiteX1" fmla="*/ 7775 w 36588"/>
                  <a:gd name="connsiteY1" fmla="*/ 28492 h 31960"/>
                  <a:gd name="connsiteX2" fmla="*/ 2439 w 36588"/>
                  <a:gd name="connsiteY2" fmla="*/ 31960 h 31960"/>
                  <a:gd name="connsiteX3" fmla="*/ 36588 w 36588"/>
                  <a:gd name="connsiteY3" fmla="*/ 10350 h 31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88" h="31960">
                    <a:moveTo>
                      <a:pt x="36588" y="10350"/>
                    </a:moveTo>
                    <a:cubicBezTo>
                      <a:pt x="26984" y="16220"/>
                      <a:pt x="17379" y="22356"/>
                      <a:pt x="7775" y="28492"/>
                    </a:cubicBezTo>
                    <a:cubicBezTo>
                      <a:pt x="6174" y="29559"/>
                      <a:pt x="4307" y="30893"/>
                      <a:pt x="2439" y="31960"/>
                    </a:cubicBezTo>
                    <a:cubicBezTo>
                      <a:pt x="-11167" y="-23799"/>
                      <a:pt x="36588" y="10350"/>
                      <a:pt x="36588" y="1035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8649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152511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FC07087C-3362-D890-D711-5BF1A071ADFB}"/>
              </a:ext>
            </a:extLst>
          </p:cNvPr>
          <p:cNvSpPr txBox="1">
            <a:spLocks/>
          </p:cNvSpPr>
          <p:nvPr/>
        </p:nvSpPr>
        <p:spPr bwMode="auto">
          <a:xfrm>
            <a:off x="609600" y="274638"/>
            <a:ext cx="10965039" cy="563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l" rtl="0" eaLnBrk="1" fontAlgn="base" hangingPunct="1">
              <a:spcBef>
                <a:spcPct val="0"/>
              </a:spcBef>
              <a:spcAft>
                <a:spcPct val="0"/>
              </a:spcAft>
              <a:defRPr sz="2800" b="1" i="0">
                <a:solidFill>
                  <a:schemeClr val="tx2"/>
                </a:solidFill>
                <a:latin typeface="+mj-lt"/>
                <a:ea typeface="Poppins" pitchFamily="2" charset="77"/>
                <a:cs typeface="Poppins" pitchFamily="2" charset="77"/>
              </a:defRPr>
            </a:lvl1pPr>
            <a:lvl2pPr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2pPr>
            <a:lvl3pPr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3pPr>
            <a:lvl4pPr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4pPr>
            <a:lvl5pPr algn="l" rtl="0" eaLnBrk="1" fontAlgn="base" hangingPunct="1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2"/>
                </a:solidFill>
                <a:latin typeface="Segoe UI" panose="020B0502040204020203" pitchFamily="34" charset="0"/>
                <a:cs typeface="Segoe UI" panose="020B0502040204020203" pitchFamily="34" charset="0"/>
              </a:defRPr>
            </a:lvl5pPr>
            <a:lvl6pPr marL="4572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6pPr>
            <a:lvl7pPr marL="9144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7pPr>
            <a:lvl8pPr marL="13716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8pPr>
            <a:lvl9pPr marL="1828800" algn="ctr" rtl="0" eaLnBrk="1" fontAlgn="base" hangingPunct="1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Arial" charset="0"/>
              </a:defRPr>
            </a:lvl9pPr>
          </a:lstStyle>
          <a:p>
            <a:r>
              <a:rPr lang="en-US" kern="0" dirty="0">
                <a:latin typeface="Poppins" panose="00000500000000000000" pitchFamily="2" charset="0"/>
                <a:cs typeface="Poppins" panose="00000500000000000000" pitchFamily="2" charset="0"/>
              </a:rPr>
              <a:t>Click to add slide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D60C892-5361-2B27-7AE7-C040BFCFDE6C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09602" y="1185706"/>
            <a:ext cx="4960032" cy="4995931"/>
          </a:xfrm>
        </p:spPr>
        <p:txBody>
          <a:bodyPr/>
          <a:lstStyle>
            <a:lvl1pPr>
              <a:spcBef>
                <a:spcPts val="600"/>
              </a:spcBef>
              <a:buClr>
                <a:schemeClr val="bg1"/>
              </a:buClr>
              <a:defRPr sz="1100" baseline="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>
              <a:spcBef>
                <a:spcPts val="600"/>
              </a:spcBef>
              <a:buClr>
                <a:schemeClr val="bg1"/>
              </a:buClr>
              <a:defRPr sz="1100" baseline="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2pPr>
            <a:lvl3pPr>
              <a:spcBef>
                <a:spcPts val="600"/>
              </a:spcBef>
              <a:buClr>
                <a:schemeClr val="bg1"/>
              </a:buClr>
              <a:defRPr sz="1100" baseline="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3pPr>
            <a:lvl4pPr>
              <a:spcBef>
                <a:spcPts val="600"/>
              </a:spcBef>
              <a:buClr>
                <a:schemeClr val="bg1"/>
              </a:buClr>
              <a:defRPr sz="1100" baseline="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BE218376-6B04-D279-994D-C72E4D67A252}"/>
              </a:ext>
            </a:extLst>
          </p:cNvPr>
          <p:cNvGrpSpPr/>
          <p:nvPr/>
        </p:nvGrpSpPr>
        <p:grpSpPr>
          <a:xfrm>
            <a:off x="5732030" y="1185706"/>
            <a:ext cx="5856723" cy="4940746"/>
            <a:chOff x="2852978" y="1185437"/>
            <a:chExt cx="5856723" cy="4940746"/>
          </a:xfrm>
        </p:grpSpPr>
        <p:grpSp>
          <p:nvGrpSpPr>
            <p:cNvPr id="9" name="Graphic 10">
              <a:extLst>
                <a:ext uri="{FF2B5EF4-FFF2-40B4-BE49-F238E27FC236}">
                  <a16:creationId xmlns:a16="http://schemas.microsoft.com/office/drawing/2014/main" id="{6C72AD20-2B71-4245-7D11-06E84B018DDF}"/>
                </a:ext>
              </a:extLst>
            </p:cNvPr>
            <p:cNvGrpSpPr/>
            <p:nvPr/>
          </p:nvGrpSpPr>
          <p:grpSpPr>
            <a:xfrm>
              <a:off x="4550075" y="1186222"/>
              <a:ext cx="1295221" cy="1697887"/>
              <a:chOff x="4550075" y="1186222"/>
              <a:chExt cx="1295221" cy="1697887"/>
            </a:xfrm>
            <a:solidFill>
              <a:srgbClr val="D5D7D8"/>
            </a:solidFill>
          </p:grpSpPr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C19ED7C6-AADC-7EEF-194D-78596DD294B1}"/>
                  </a:ext>
                </a:extLst>
              </p:cNvPr>
              <p:cNvSpPr/>
              <p:nvPr/>
            </p:nvSpPr>
            <p:spPr>
              <a:xfrm>
                <a:off x="4550075" y="1186222"/>
                <a:ext cx="1295221" cy="1697887"/>
              </a:xfrm>
              <a:custGeom>
                <a:avLst/>
                <a:gdLst>
                  <a:gd name="connsiteX0" fmla="*/ 1087235 w 1295221"/>
                  <a:gd name="connsiteY0" fmla="*/ 16259 h 1697887"/>
                  <a:gd name="connsiteX1" fmla="*/ 1139165 w 1295221"/>
                  <a:gd name="connsiteY1" fmla="*/ 13596 h 1697887"/>
                  <a:gd name="connsiteX2" fmla="*/ 1165263 w 1295221"/>
                  <a:gd name="connsiteY2" fmla="*/ 19455 h 1697887"/>
                  <a:gd name="connsiteX3" fmla="*/ 1143958 w 1295221"/>
                  <a:gd name="connsiteY3" fmla="*/ 29575 h 1697887"/>
                  <a:gd name="connsiteX4" fmla="*/ 1183904 w 1295221"/>
                  <a:gd name="connsiteY4" fmla="*/ 50613 h 1697887"/>
                  <a:gd name="connsiteX5" fmla="*/ 1194024 w 1295221"/>
                  <a:gd name="connsiteY5" fmla="*/ 65260 h 1697887"/>
                  <a:gd name="connsiteX6" fmla="*/ 1175383 w 1295221"/>
                  <a:gd name="connsiteY6" fmla="*/ 70852 h 1697887"/>
                  <a:gd name="connsiteX7" fmla="*/ 1147687 w 1295221"/>
                  <a:gd name="connsiteY7" fmla="*/ 74581 h 1697887"/>
                  <a:gd name="connsiteX8" fmla="*/ 1127181 w 1295221"/>
                  <a:gd name="connsiteY8" fmla="*/ 61798 h 1697887"/>
                  <a:gd name="connsiteX9" fmla="*/ 1108539 w 1295221"/>
                  <a:gd name="connsiteY9" fmla="*/ 73249 h 1697887"/>
                  <a:gd name="connsiteX10" fmla="*/ 1134637 w 1295221"/>
                  <a:gd name="connsiteY10" fmla="*/ 96950 h 1697887"/>
                  <a:gd name="connsiteX11" fmla="*/ 1164730 w 1295221"/>
                  <a:gd name="connsiteY11" fmla="*/ 143288 h 1697887"/>
                  <a:gd name="connsiteX12" fmla="*/ 1138632 w 1295221"/>
                  <a:gd name="connsiteY12" fmla="*/ 133701 h 1697887"/>
                  <a:gd name="connsiteX13" fmla="*/ 1086436 w 1295221"/>
                  <a:gd name="connsiteY13" fmla="*/ 94554 h 1697887"/>
                  <a:gd name="connsiteX14" fmla="*/ 1065664 w 1295221"/>
                  <a:gd name="connsiteY14" fmla="*/ 66591 h 1697887"/>
                  <a:gd name="connsiteX15" fmla="*/ 1039832 w 1295221"/>
                  <a:gd name="connsiteY15" fmla="*/ 112130 h 1697887"/>
                  <a:gd name="connsiteX16" fmla="*/ 1008408 w 1295221"/>
                  <a:gd name="connsiteY16" fmla="*/ 156603 h 1697887"/>
                  <a:gd name="connsiteX17" fmla="*/ 984706 w 1295221"/>
                  <a:gd name="connsiteY17" fmla="*/ 156603 h 1697887"/>
                  <a:gd name="connsiteX18" fmla="*/ 990033 w 1295221"/>
                  <a:gd name="connsiteY18" fmla="*/ 181370 h 1697887"/>
                  <a:gd name="connsiteX19" fmla="*/ 938635 w 1295221"/>
                  <a:gd name="connsiteY19" fmla="*/ 193886 h 1697887"/>
                  <a:gd name="connsiteX20" fmla="*/ 940233 w 1295221"/>
                  <a:gd name="connsiteY20" fmla="*/ 235430 h 1697887"/>
                  <a:gd name="connsiteX21" fmla="*/ 911472 w 1295221"/>
                  <a:gd name="connsiteY21" fmla="*/ 236229 h 1697887"/>
                  <a:gd name="connsiteX22" fmla="*/ 881113 w 1295221"/>
                  <a:gd name="connsiteY22" fmla="*/ 236229 h 1697887"/>
                  <a:gd name="connsiteX23" fmla="*/ 904814 w 1295221"/>
                  <a:gd name="connsiteY23" fmla="*/ 289225 h 1697887"/>
                  <a:gd name="connsiteX24" fmla="*/ 971391 w 1295221"/>
                  <a:gd name="connsiteY24" fmla="*/ 271116 h 1697887"/>
                  <a:gd name="connsiteX25" fmla="*/ 999353 w 1295221"/>
                  <a:gd name="connsiteY25" fmla="*/ 283632 h 1697887"/>
                  <a:gd name="connsiteX26" fmla="*/ 985772 w 1295221"/>
                  <a:gd name="connsiteY26" fmla="*/ 307866 h 1697887"/>
                  <a:gd name="connsiteX27" fmla="*/ 957809 w 1295221"/>
                  <a:gd name="connsiteY27" fmla="*/ 304937 h 1697887"/>
                  <a:gd name="connsiteX28" fmla="*/ 915999 w 1295221"/>
                  <a:gd name="connsiteY28" fmla="*/ 313725 h 1697887"/>
                  <a:gd name="connsiteX29" fmla="*/ 886971 w 1295221"/>
                  <a:gd name="connsiteY29" fmla="*/ 315855 h 1697887"/>
                  <a:gd name="connsiteX30" fmla="*/ 881912 w 1295221"/>
                  <a:gd name="connsiteY30" fmla="*/ 335562 h 1697887"/>
                  <a:gd name="connsiteX31" fmla="*/ 900287 w 1295221"/>
                  <a:gd name="connsiteY31" fmla="*/ 355269 h 1697887"/>
                  <a:gd name="connsiteX32" fmla="*/ 881645 w 1295221"/>
                  <a:gd name="connsiteY32" fmla="*/ 362992 h 1697887"/>
                  <a:gd name="connsiteX33" fmla="*/ 860074 w 1295221"/>
                  <a:gd name="connsiteY33" fmla="*/ 353671 h 1697887"/>
                  <a:gd name="connsiteX34" fmla="*/ 845427 w 1295221"/>
                  <a:gd name="connsiteY34" fmla="*/ 378171 h 1697887"/>
                  <a:gd name="connsiteX35" fmla="*/ 840900 w 1295221"/>
                  <a:gd name="connsiteY35" fmla="*/ 403204 h 1697887"/>
                  <a:gd name="connsiteX36" fmla="*/ 815867 w 1295221"/>
                  <a:gd name="connsiteY36" fmla="*/ 407199 h 1697887"/>
                  <a:gd name="connsiteX37" fmla="*/ 815601 w 1295221"/>
                  <a:gd name="connsiteY37" fmla="*/ 431965 h 1697887"/>
                  <a:gd name="connsiteX38" fmla="*/ 837172 w 1295221"/>
                  <a:gd name="connsiteY38" fmla="*/ 439422 h 1697887"/>
                  <a:gd name="connsiteX39" fmla="*/ 853150 w 1295221"/>
                  <a:gd name="connsiteY39" fmla="*/ 453004 h 1697887"/>
                  <a:gd name="connsiteX40" fmla="*/ 863270 w 1295221"/>
                  <a:gd name="connsiteY40" fmla="*/ 473509 h 1697887"/>
                  <a:gd name="connsiteX41" fmla="*/ 845694 w 1295221"/>
                  <a:gd name="connsiteY41" fmla="*/ 494281 h 1697887"/>
                  <a:gd name="connsiteX42" fmla="*/ 823057 w 1295221"/>
                  <a:gd name="connsiteY42" fmla="*/ 501472 h 1697887"/>
                  <a:gd name="connsiteX43" fmla="*/ 802019 w 1295221"/>
                  <a:gd name="connsiteY43" fmla="*/ 531831 h 1697887"/>
                  <a:gd name="connsiteX44" fmla="*/ 779117 w 1295221"/>
                  <a:gd name="connsiteY44" fmla="*/ 527570 h 1697887"/>
                  <a:gd name="connsiteX45" fmla="*/ 750089 w 1295221"/>
                  <a:gd name="connsiteY45" fmla="*/ 532896 h 1697887"/>
                  <a:gd name="connsiteX46" fmla="*/ 727986 w 1295221"/>
                  <a:gd name="connsiteY46" fmla="*/ 537956 h 1697887"/>
                  <a:gd name="connsiteX47" fmla="*/ 716801 w 1295221"/>
                  <a:gd name="connsiteY47" fmla="*/ 545146 h 1697887"/>
                  <a:gd name="connsiteX48" fmla="*/ 729051 w 1295221"/>
                  <a:gd name="connsiteY48" fmla="*/ 561391 h 1697887"/>
                  <a:gd name="connsiteX49" fmla="*/ 730649 w 1295221"/>
                  <a:gd name="connsiteY49" fmla="*/ 596810 h 1697887"/>
                  <a:gd name="connsiteX50" fmla="*/ 725056 w 1295221"/>
                  <a:gd name="connsiteY50" fmla="*/ 614652 h 1697887"/>
                  <a:gd name="connsiteX51" fmla="*/ 718931 w 1295221"/>
                  <a:gd name="connsiteY51" fmla="*/ 626104 h 1697887"/>
                  <a:gd name="connsiteX52" fmla="*/ 720263 w 1295221"/>
                  <a:gd name="connsiteY52" fmla="*/ 627968 h 1697887"/>
                  <a:gd name="connsiteX53" fmla="*/ 703752 w 1295221"/>
                  <a:gd name="connsiteY53" fmla="*/ 635158 h 1697887"/>
                  <a:gd name="connsiteX54" fmla="*/ 688040 w 1295221"/>
                  <a:gd name="connsiteY54" fmla="*/ 631164 h 1697887"/>
                  <a:gd name="connsiteX55" fmla="*/ 665936 w 1295221"/>
                  <a:gd name="connsiteY55" fmla="*/ 608794 h 1697887"/>
                  <a:gd name="connsiteX56" fmla="*/ 633979 w 1295221"/>
                  <a:gd name="connsiteY56" fmla="*/ 624506 h 1697887"/>
                  <a:gd name="connsiteX57" fmla="*/ 606283 w 1295221"/>
                  <a:gd name="connsiteY57" fmla="*/ 645544 h 1697887"/>
                  <a:gd name="connsiteX58" fmla="*/ 585777 w 1295221"/>
                  <a:gd name="connsiteY58" fmla="*/ 670577 h 1697887"/>
                  <a:gd name="connsiteX59" fmla="*/ 575924 w 1295221"/>
                  <a:gd name="connsiteY59" fmla="*/ 684691 h 1697887"/>
                  <a:gd name="connsiteX60" fmla="*/ 559413 w 1295221"/>
                  <a:gd name="connsiteY60" fmla="*/ 704664 h 1697887"/>
                  <a:gd name="connsiteX61" fmla="*/ 538641 w 1295221"/>
                  <a:gd name="connsiteY61" fmla="*/ 728898 h 1697887"/>
                  <a:gd name="connsiteX62" fmla="*/ 538907 w 1295221"/>
                  <a:gd name="connsiteY62" fmla="*/ 783491 h 1697887"/>
                  <a:gd name="connsiteX63" fmla="*/ 597229 w 1295221"/>
                  <a:gd name="connsiteY63" fmla="*/ 773372 h 1697887"/>
                  <a:gd name="connsiteX64" fmla="*/ 637707 w 1295221"/>
                  <a:gd name="connsiteY64" fmla="*/ 740882 h 1697887"/>
                  <a:gd name="connsiteX65" fmla="*/ 668067 w 1295221"/>
                  <a:gd name="connsiteY65" fmla="*/ 700404 h 1697887"/>
                  <a:gd name="connsiteX66" fmla="*/ 701621 w 1295221"/>
                  <a:gd name="connsiteY66" fmla="*/ 684425 h 1697887"/>
                  <a:gd name="connsiteX67" fmla="*/ 705882 w 1295221"/>
                  <a:gd name="connsiteY67" fmla="*/ 738752 h 1697887"/>
                  <a:gd name="connsiteX68" fmla="*/ 690969 w 1295221"/>
                  <a:gd name="connsiteY68" fmla="*/ 747274 h 1697887"/>
                  <a:gd name="connsiteX69" fmla="*/ 675523 w 1295221"/>
                  <a:gd name="connsiteY69" fmla="*/ 755263 h 1697887"/>
                  <a:gd name="connsiteX70" fmla="*/ 651822 w 1295221"/>
                  <a:gd name="connsiteY70" fmla="*/ 754997 h 1697887"/>
                  <a:gd name="connsiteX71" fmla="*/ 643833 w 1295221"/>
                  <a:gd name="connsiteY71" fmla="*/ 793079 h 1697887"/>
                  <a:gd name="connsiteX72" fmla="*/ 565804 w 1295221"/>
                  <a:gd name="connsiteY72" fmla="*/ 809590 h 1697887"/>
                  <a:gd name="connsiteX73" fmla="*/ 548761 w 1295221"/>
                  <a:gd name="connsiteY73" fmla="*/ 817579 h 1697887"/>
                  <a:gd name="connsiteX74" fmla="*/ 535712 w 1295221"/>
                  <a:gd name="connsiteY74" fmla="*/ 825035 h 1697887"/>
                  <a:gd name="connsiteX75" fmla="*/ 524793 w 1295221"/>
                  <a:gd name="connsiteY75" fmla="*/ 790149 h 1697887"/>
                  <a:gd name="connsiteX76" fmla="*/ 491771 w 1295221"/>
                  <a:gd name="connsiteY76" fmla="*/ 792546 h 1697887"/>
                  <a:gd name="connsiteX77" fmla="*/ 456885 w 1295221"/>
                  <a:gd name="connsiteY77" fmla="*/ 816514 h 1697887"/>
                  <a:gd name="connsiteX78" fmla="*/ 459281 w 1295221"/>
                  <a:gd name="connsiteY78" fmla="*/ 770442 h 1697887"/>
                  <a:gd name="connsiteX79" fmla="*/ 415873 w 1295221"/>
                  <a:gd name="connsiteY79" fmla="*/ 773904 h 1697887"/>
                  <a:gd name="connsiteX80" fmla="*/ 389509 w 1295221"/>
                  <a:gd name="connsiteY80" fmla="*/ 794144 h 1697887"/>
                  <a:gd name="connsiteX81" fmla="*/ 410281 w 1295221"/>
                  <a:gd name="connsiteY81" fmla="*/ 826101 h 1697887"/>
                  <a:gd name="connsiteX82" fmla="*/ 374596 w 1295221"/>
                  <a:gd name="connsiteY82" fmla="*/ 831161 h 1697887"/>
                  <a:gd name="connsiteX83" fmla="*/ 389509 w 1295221"/>
                  <a:gd name="connsiteY83" fmla="*/ 870308 h 1697887"/>
                  <a:gd name="connsiteX84" fmla="*/ 392438 w 1295221"/>
                  <a:gd name="connsiteY84" fmla="*/ 909988 h 1697887"/>
                  <a:gd name="connsiteX85" fmla="*/ 377525 w 1295221"/>
                  <a:gd name="connsiteY85" fmla="*/ 923037 h 1697887"/>
                  <a:gd name="connsiteX86" fmla="*/ 355954 w 1295221"/>
                  <a:gd name="connsiteY86" fmla="*/ 914249 h 1697887"/>
                  <a:gd name="connsiteX87" fmla="*/ 325861 w 1295221"/>
                  <a:gd name="connsiteY87" fmla="*/ 913982 h 1697887"/>
                  <a:gd name="connsiteX88" fmla="*/ 324796 w 1295221"/>
                  <a:gd name="connsiteY88" fmla="*/ 894275 h 1697887"/>
                  <a:gd name="connsiteX89" fmla="*/ 304290 w 1295221"/>
                  <a:gd name="connsiteY89" fmla="*/ 891612 h 1697887"/>
                  <a:gd name="connsiteX90" fmla="*/ 263013 w 1295221"/>
                  <a:gd name="connsiteY90" fmla="*/ 880427 h 1697887"/>
                  <a:gd name="connsiteX91" fmla="*/ 254224 w 1295221"/>
                  <a:gd name="connsiteY91" fmla="*/ 893743 h 1697887"/>
                  <a:gd name="connsiteX92" fmla="*/ 230257 w 1295221"/>
                  <a:gd name="connsiteY92" fmla="*/ 897737 h 1697887"/>
                  <a:gd name="connsiteX93" fmla="*/ 242241 w 1295221"/>
                  <a:gd name="connsiteY93" fmla="*/ 914781 h 1697887"/>
                  <a:gd name="connsiteX94" fmla="*/ 271002 w 1295221"/>
                  <a:gd name="connsiteY94" fmla="*/ 916113 h 1697887"/>
                  <a:gd name="connsiteX95" fmla="*/ 298432 w 1295221"/>
                  <a:gd name="connsiteY95" fmla="*/ 916912 h 1697887"/>
                  <a:gd name="connsiteX96" fmla="*/ 300828 w 1295221"/>
                  <a:gd name="connsiteY96" fmla="*/ 933156 h 1697887"/>
                  <a:gd name="connsiteX97" fmla="*/ 267540 w 1295221"/>
                  <a:gd name="connsiteY97" fmla="*/ 941146 h 1697887"/>
                  <a:gd name="connsiteX98" fmla="*/ 249431 w 1295221"/>
                  <a:gd name="connsiteY98" fmla="*/ 941146 h 1697887"/>
                  <a:gd name="connsiteX99" fmla="*/ 233985 w 1295221"/>
                  <a:gd name="connsiteY99" fmla="*/ 944341 h 1697887"/>
                  <a:gd name="connsiteX100" fmla="*/ 208153 w 1295221"/>
                  <a:gd name="connsiteY100" fmla="*/ 941412 h 1697887"/>
                  <a:gd name="connsiteX101" fmla="*/ 187914 w 1295221"/>
                  <a:gd name="connsiteY101" fmla="*/ 948602 h 1697887"/>
                  <a:gd name="connsiteX102" fmla="*/ 197235 w 1295221"/>
                  <a:gd name="connsiteY102" fmla="*/ 966179 h 1697887"/>
                  <a:gd name="connsiteX103" fmla="*/ 217208 w 1295221"/>
                  <a:gd name="connsiteY103" fmla="*/ 978162 h 1697887"/>
                  <a:gd name="connsiteX104" fmla="*/ 249697 w 1295221"/>
                  <a:gd name="connsiteY104" fmla="*/ 980559 h 1697887"/>
                  <a:gd name="connsiteX105" fmla="*/ 256621 w 1295221"/>
                  <a:gd name="connsiteY105" fmla="*/ 997337 h 1697887"/>
                  <a:gd name="connsiteX106" fmla="*/ 243306 w 1295221"/>
                  <a:gd name="connsiteY106" fmla="*/ 1032489 h 1697887"/>
                  <a:gd name="connsiteX107" fmla="*/ 224132 w 1295221"/>
                  <a:gd name="connsiteY107" fmla="*/ 1021570 h 1697887"/>
                  <a:gd name="connsiteX108" fmla="*/ 223865 w 1295221"/>
                  <a:gd name="connsiteY108" fmla="*/ 995472 h 1697887"/>
                  <a:gd name="connsiteX109" fmla="*/ 196702 w 1295221"/>
                  <a:gd name="connsiteY109" fmla="*/ 978429 h 1697887"/>
                  <a:gd name="connsiteX110" fmla="*/ 179925 w 1295221"/>
                  <a:gd name="connsiteY110" fmla="*/ 965646 h 1697887"/>
                  <a:gd name="connsiteX111" fmla="*/ 166343 w 1295221"/>
                  <a:gd name="connsiteY111" fmla="*/ 970439 h 1697887"/>
                  <a:gd name="connsiteX112" fmla="*/ 168473 w 1295221"/>
                  <a:gd name="connsiteY112" fmla="*/ 994407 h 1697887"/>
                  <a:gd name="connsiteX113" fmla="*/ 134919 w 1295221"/>
                  <a:gd name="connsiteY113" fmla="*/ 999733 h 1697887"/>
                  <a:gd name="connsiteX114" fmla="*/ 113081 w 1295221"/>
                  <a:gd name="connsiteY114" fmla="*/ 996005 h 1697887"/>
                  <a:gd name="connsiteX115" fmla="*/ 109087 w 1295221"/>
                  <a:gd name="connsiteY115" fmla="*/ 1015445 h 1697887"/>
                  <a:gd name="connsiteX116" fmla="*/ 55026 w 1295221"/>
                  <a:gd name="connsiteY116" fmla="*/ 1014647 h 1697887"/>
                  <a:gd name="connsiteX117" fmla="*/ 47037 w 1295221"/>
                  <a:gd name="connsiteY117" fmla="*/ 1040478 h 1697887"/>
                  <a:gd name="connsiteX118" fmla="*/ 87782 w 1295221"/>
                  <a:gd name="connsiteY118" fmla="*/ 1047669 h 1697887"/>
                  <a:gd name="connsiteX119" fmla="*/ 120804 w 1295221"/>
                  <a:gd name="connsiteY119" fmla="*/ 1062049 h 1697887"/>
                  <a:gd name="connsiteX120" fmla="*/ 160484 w 1295221"/>
                  <a:gd name="connsiteY120" fmla="*/ 1063114 h 1697887"/>
                  <a:gd name="connsiteX121" fmla="*/ 158886 w 1295221"/>
                  <a:gd name="connsiteY121" fmla="*/ 1081490 h 1697887"/>
                  <a:gd name="connsiteX122" fmla="*/ 118674 w 1295221"/>
                  <a:gd name="connsiteY122" fmla="*/ 1082821 h 1697887"/>
                  <a:gd name="connsiteX123" fmla="*/ 78195 w 1295221"/>
                  <a:gd name="connsiteY123" fmla="*/ 1050864 h 1697887"/>
                  <a:gd name="connsiteX124" fmla="*/ 53695 w 1295221"/>
                  <a:gd name="connsiteY124" fmla="*/ 1054859 h 1697887"/>
                  <a:gd name="connsiteX125" fmla="*/ 28396 w 1295221"/>
                  <a:gd name="connsiteY125" fmla="*/ 1056989 h 1697887"/>
                  <a:gd name="connsiteX126" fmla="*/ 700 w 1295221"/>
                  <a:gd name="connsiteY126" fmla="*/ 1091343 h 1697887"/>
                  <a:gd name="connsiteX127" fmla="*/ 36385 w 1295221"/>
                  <a:gd name="connsiteY127" fmla="*/ 1115577 h 1697887"/>
                  <a:gd name="connsiteX128" fmla="*/ 71537 w 1295221"/>
                  <a:gd name="connsiteY128" fmla="*/ 1142208 h 1697887"/>
                  <a:gd name="connsiteX129" fmla="*/ 52630 w 1295221"/>
                  <a:gd name="connsiteY129" fmla="*/ 1147268 h 1697887"/>
                  <a:gd name="connsiteX130" fmla="*/ 30526 w 1295221"/>
                  <a:gd name="connsiteY130" fmla="*/ 1160583 h 1697887"/>
                  <a:gd name="connsiteX131" fmla="*/ 58222 w 1295221"/>
                  <a:gd name="connsiteY131" fmla="*/ 1181621 h 1697887"/>
                  <a:gd name="connsiteX132" fmla="*/ 117609 w 1295221"/>
                  <a:gd name="connsiteY132" fmla="*/ 1178692 h 1697887"/>
                  <a:gd name="connsiteX133" fmla="*/ 161816 w 1295221"/>
                  <a:gd name="connsiteY133" fmla="*/ 1168306 h 1697887"/>
                  <a:gd name="connsiteX134" fmla="*/ 207621 w 1295221"/>
                  <a:gd name="connsiteY134" fmla="*/ 1187214 h 1697887"/>
                  <a:gd name="connsiteX135" fmla="*/ 228925 w 1295221"/>
                  <a:gd name="connsiteY135" fmla="*/ 1171235 h 1697887"/>
                  <a:gd name="connsiteX136" fmla="*/ 255822 w 1295221"/>
                  <a:gd name="connsiteY136" fmla="*/ 1144605 h 1697887"/>
                  <a:gd name="connsiteX137" fmla="*/ 274730 w 1295221"/>
                  <a:gd name="connsiteY137" fmla="*/ 1178426 h 1697887"/>
                  <a:gd name="connsiteX138" fmla="*/ 257687 w 1295221"/>
                  <a:gd name="connsiteY138" fmla="*/ 1196535 h 1697887"/>
                  <a:gd name="connsiteX139" fmla="*/ 256089 w 1295221"/>
                  <a:gd name="connsiteY139" fmla="*/ 1220502 h 1697887"/>
                  <a:gd name="connsiteX140" fmla="*/ 210550 w 1295221"/>
                  <a:gd name="connsiteY140" fmla="*/ 1219970 h 1697887"/>
                  <a:gd name="connsiteX141" fmla="*/ 186316 w 1295221"/>
                  <a:gd name="connsiteY141" fmla="*/ 1197866 h 1697887"/>
                  <a:gd name="connsiteX142" fmla="*/ 169805 w 1295221"/>
                  <a:gd name="connsiteY142" fmla="*/ 1203192 h 1697887"/>
                  <a:gd name="connsiteX143" fmla="*/ 129326 w 1295221"/>
                  <a:gd name="connsiteY143" fmla="*/ 1196002 h 1697887"/>
                  <a:gd name="connsiteX144" fmla="*/ 109087 w 1295221"/>
                  <a:gd name="connsiteY144" fmla="*/ 1204790 h 1697887"/>
                  <a:gd name="connsiteX145" fmla="*/ 78728 w 1295221"/>
                  <a:gd name="connsiteY145" fmla="*/ 1207986 h 1697887"/>
                  <a:gd name="connsiteX146" fmla="*/ 22803 w 1295221"/>
                  <a:gd name="connsiteY146" fmla="*/ 1213578 h 1697887"/>
                  <a:gd name="connsiteX147" fmla="*/ 15613 w 1295221"/>
                  <a:gd name="connsiteY147" fmla="*/ 1231954 h 1697887"/>
                  <a:gd name="connsiteX148" fmla="*/ 35320 w 1295221"/>
                  <a:gd name="connsiteY148" fmla="*/ 1237013 h 1697887"/>
                  <a:gd name="connsiteX149" fmla="*/ 50499 w 1295221"/>
                  <a:gd name="connsiteY149" fmla="*/ 1267106 h 1697887"/>
                  <a:gd name="connsiteX150" fmla="*/ 64347 w 1295221"/>
                  <a:gd name="connsiteY150" fmla="*/ 1288677 h 1697887"/>
                  <a:gd name="connsiteX151" fmla="*/ 32657 w 1295221"/>
                  <a:gd name="connsiteY151" fmla="*/ 1303857 h 1697887"/>
                  <a:gd name="connsiteX152" fmla="*/ 30792 w 1295221"/>
                  <a:gd name="connsiteY152" fmla="*/ 1337411 h 1697887"/>
                  <a:gd name="connsiteX153" fmla="*/ 52896 w 1295221"/>
                  <a:gd name="connsiteY153" fmla="*/ 1358982 h 1697887"/>
                  <a:gd name="connsiteX154" fmla="*/ 72869 w 1295221"/>
                  <a:gd name="connsiteY154" fmla="*/ 1383749 h 1697887"/>
                  <a:gd name="connsiteX155" fmla="*/ 98967 w 1295221"/>
                  <a:gd name="connsiteY155" fmla="*/ 1369368 h 1697887"/>
                  <a:gd name="connsiteX156" fmla="*/ 134386 w 1295221"/>
                  <a:gd name="connsiteY156" fmla="*/ 1332618 h 1697887"/>
                  <a:gd name="connsiteX157" fmla="*/ 172734 w 1295221"/>
                  <a:gd name="connsiteY157" fmla="*/ 1303857 h 1697887"/>
                  <a:gd name="connsiteX158" fmla="*/ 223865 w 1295221"/>
                  <a:gd name="connsiteY158" fmla="*/ 1291074 h 1697887"/>
                  <a:gd name="connsiteX159" fmla="*/ 204691 w 1295221"/>
                  <a:gd name="connsiteY159" fmla="*/ 1312378 h 1697887"/>
                  <a:gd name="connsiteX160" fmla="*/ 192974 w 1295221"/>
                  <a:gd name="connsiteY160" fmla="*/ 1323563 h 1697887"/>
                  <a:gd name="connsiteX161" fmla="*/ 179925 w 1295221"/>
                  <a:gd name="connsiteY161" fmla="*/ 1343536 h 1697887"/>
                  <a:gd name="connsiteX162" fmla="*/ 179658 w 1295221"/>
                  <a:gd name="connsiteY162" fmla="*/ 1322498 h 1697887"/>
                  <a:gd name="connsiteX163" fmla="*/ 140511 w 1295221"/>
                  <a:gd name="connsiteY163" fmla="*/ 1343270 h 1697887"/>
                  <a:gd name="connsiteX164" fmla="*/ 133321 w 1295221"/>
                  <a:gd name="connsiteY164" fmla="*/ 1354721 h 1697887"/>
                  <a:gd name="connsiteX165" fmla="*/ 124000 w 1295221"/>
                  <a:gd name="connsiteY165" fmla="*/ 1364042 h 1697887"/>
                  <a:gd name="connsiteX166" fmla="*/ 114413 w 1295221"/>
                  <a:gd name="connsiteY166" fmla="*/ 1381086 h 1697887"/>
                  <a:gd name="connsiteX167" fmla="*/ 107755 w 1295221"/>
                  <a:gd name="connsiteY167" fmla="*/ 1401858 h 1697887"/>
                  <a:gd name="connsiteX168" fmla="*/ 108288 w 1295221"/>
                  <a:gd name="connsiteY168" fmla="*/ 1418103 h 1697887"/>
                  <a:gd name="connsiteX169" fmla="*/ 117609 w 1295221"/>
                  <a:gd name="connsiteY169" fmla="*/ 1432483 h 1697887"/>
                  <a:gd name="connsiteX170" fmla="*/ 103494 w 1295221"/>
                  <a:gd name="connsiteY170" fmla="*/ 1443934 h 1697887"/>
                  <a:gd name="connsiteX171" fmla="*/ 109353 w 1295221"/>
                  <a:gd name="connsiteY171" fmla="*/ 1463375 h 1697887"/>
                  <a:gd name="connsiteX172" fmla="*/ 131457 w 1295221"/>
                  <a:gd name="connsiteY172" fmla="*/ 1459114 h 1697887"/>
                  <a:gd name="connsiteX173" fmla="*/ 156756 w 1295221"/>
                  <a:gd name="connsiteY173" fmla="*/ 1451125 h 1697887"/>
                  <a:gd name="connsiteX174" fmla="*/ 163680 w 1295221"/>
                  <a:gd name="connsiteY174" fmla="*/ 1465505 h 1697887"/>
                  <a:gd name="connsiteX175" fmla="*/ 136517 w 1295221"/>
                  <a:gd name="connsiteY175" fmla="*/ 1483348 h 1697887"/>
                  <a:gd name="connsiteX176" fmla="*/ 159153 w 1295221"/>
                  <a:gd name="connsiteY176" fmla="*/ 1486544 h 1697887"/>
                  <a:gd name="connsiteX177" fmla="*/ 155957 w 1295221"/>
                  <a:gd name="connsiteY177" fmla="*/ 1500392 h 1697887"/>
                  <a:gd name="connsiteX178" fmla="*/ 116810 w 1295221"/>
                  <a:gd name="connsiteY178" fmla="*/ 1517169 h 1697887"/>
                  <a:gd name="connsiteX179" fmla="*/ 147701 w 1295221"/>
                  <a:gd name="connsiteY179" fmla="*/ 1535811 h 1697887"/>
                  <a:gd name="connsiteX180" fmla="*/ 165278 w 1295221"/>
                  <a:gd name="connsiteY180" fmla="*/ 1545930 h 1697887"/>
                  <a:gd name="connsiteX181" fmla="*/ 148767 w 1295221"/>
                  <a:gd name="connsiteY181" fmla="*/ 1551523 h 1697887"/>
                  <a:gd name="connsiteX182" fmla="*/ 115744 w 1295221"/>
                  <a:gd name="connsiteY182" fmla="*/ 1563773 h 1697887"/>
                  <a:gd name="connsiteX183" fmla="*/ 95771 w 1295221"/>
                  <a:gd name="connsiteY183" fmla="*/ 1554452 h 1697887"/>
                  <a:gd name="connsiteX184" fmla="*/ 74999 w 1295221"/>
                  <a:gd name="connsiteY184" fmla="*/ 1564838 h 1697887"/>
                  <a:gd name="connsiteX185" fmla="*/ 77396 w 1295221"/>
                  <a:gd name="connsiteY185" fmla="*/ 1612241 h 1697887"/>
                  <a:gd name="connsiteX186" fmla="*/ 100565 w 1295221"/>
                  <a:gd name="connsiteY186" fmla="*/ 1622361 h 1697887"/>
                  <a:gd name="connsiteX187" fmla="*/ 132522 w 1295221"/>
                  <a:gd name="connsiteY187" fmla="*/ 1646062 h 1697887"/>
                  <a:gd name="connsiteX188" fmla="*/ 160218 w 1295221"/>
                  <a:gd name="connsiteY188" fmla="*/ 1658046 h 1697887"/>
                  <a:gd name="connsiteX189" fmla="*/ 192974 w 1295221"/>
                  <a:gd name="connsiteY189" fmla="*/ 1659644 h 1697887"/>
                  <a:gd name="connsiteX190" fmla="*/ 184186 w 1295221"/>
                  <a:gd name="connsiteY190" fmla="*/ 1674823 h 1697887"/>
                  <a:gd name="connsiteX191" fmla="*/ 201762 w 1295221"/>
                  <a:gd name="connsiteY191" fmla="*/ 1688937 h 1697887"/>
                  <a:gd name="connsiteX192" fmla="*/ 235849 w 1295221"/>
                  <a:gd name="connsiteY192" fmla="*/ 1697726 h 1697887"/>
                  <a:gd name="connsiteX193" fmla="*/ 274997 w 1295221"/>
                  <a:gd name="connsiteY193" fmla="*/ 1695861 h 1697887"/>
                  <a:gd name="connsiteX194" fmla="*/ 313079 w 1295221"/>
                  <a:gd name="connsiteY194" fmla="*/ 1692666 h 1697887"/>
                  <a:gd name="connsiteX195" fmla="*/ 385514 w 1295221"/>
                  <a:gd name="connsiteY195" fmla="*/ 1662040 h 1697887"/>
                  <a:gd name="connsiteX196" fmla="*/ 418004 w 1295221"/>
                  <a:gd name="connsiteY196" fmla="*/ 1626089 h 1697887"/>
                  <a:gd name="connsiteX197" fmla="*/ 447564 w 1295221"/>
                  <a:gd name="connsiteY197" fmla="*/ 1598126 h 1697887"/>
                  <a:gd name="connsiteX198" fmla="*/ 506684 w 1295221"/>
                  <a:gd name="connsiteY198" fmla="*/ 1542202 h 1697887"/>
                  <a:gd name="connsiteX199" fmla="*/ 527989 w 1295221"/>
                  <a:gd name="connsiteY199" fmla="*/ 1528354 h 1697887"/>
                  <a:gd name="connsiteX200" fmla="*/ 564739 w 1295221"/>
                  <a:gd name="connsiteY200" fmla="*/ 1539006 h 1697887"/>
                  <a:gd name="connsiteX201" fmla="*/ 593500 w 1295221"/>
                  <a:gd name="connsiteY201" fmla="*/ 1517702 h 1697887"/>
                  <a:gd name="connsiteX202" fmla="*/ 608946 w 1295221"/>
                  <a:gd name="connsiteY202" fmla="*/ 1485745 h 1697887"/>
                  <a:gd name="connsiteX203" fmla="*/ 596164 w 1295221"/>
                  <a:gd name="connsiteY203" fmla="*/ 1468701 h 1697887"/>
                  <a:gd name="connsiteX204" fmla="*/ 584446 w 1295221"/>
                  <a:gd name="connsiteY204" fmla="*/ 1456983 h 1697887"/>
                  <a:gd name="connsiteX205" fmla="*/ 598827 w 1295221"/>
                  <a:gd name="connsiteY205" fmla="*/ 1430353 h 1697887"/>
                  <a:gd name="connsiteX206" fmla="*/ 613740 w 1295221"/>
                  <a:gd name="connsiteY206" fmla="*/ 1398662 h 1697887"/>
                  <a:gd name="connsiteX207" fmla="*/ 640903 w 1295221"/>
                  <a:gd name="connsiteY207" fmla="*/ 1418635 h 1697887"/>
                  <a:gd name="connsiteX208" fmla="*/ 628120 w 1295221"/>
                  <a:gd name="connsiteY208" fmla="*/ 1451657 h 1697887"/>
                  <a:gd name="connsiteX209" fmla="*/ 640903 w 1295221"/>
                  <a:gd name="connsiteY209" fmla="*/ 1470033 h 1697887"/>
                  <a:gd name="connsiteX210" fmla="*/ 643300 w 1295221"/>
                  <a:gd name="connsiteY210" fmla="*/ 1489207 h 1697887"/>
                  <a:gd name="connsiteX211" fmla="*/ 660876 w 1295221"/>
                  <a:gd name="connsiteY211" fmla="*/ 1509712 h 1697887"/>
                  <a:gd name="connsiteX212" fmla="*/ 680317 w 1295221"/>
                  <a:gd name="connsiteY212" fmla="*/ 1533414 h 1697887"/>
                  <a:gd name="connsiteX213" fmla="*/ 699757 w 1295221"/>
                  <a:gd name="connsiteY213" fmla="*/ 1526756 h 1697887"/>
                  <a:gd name="connsiteX214" fmla="*/ 754084 w 1295221"/>
                  <a:gd name="connsiteY214" fmla="*/ 1529685 h 1697887"/>
                  <a:gd name="connsiteX215" fmla="*/ 772992 w 1295221"/>
                  <a:gd name="connsiteY215" fmla="*/ 1395999 h 1697887"/>
                  <a:gd name="connsiteX216" fmla="*/ 825721 w 1295221"/>
                  <a:gd name="connsiteY216" fmla="*/ 1368569 h 1697887"/>
                  <a:gd name="connsiteX217" fmla="*/ 835574 w 1295221"/>
                  <a:gd name="connsiteY217" fmla="*/ 1318237 h 1697887"/>
                  <a:gd name="connsiteX218" fmla="*/ 837438 w 1295221"/>
                  <a:gd name="connsiteY218" fmla="*/ 1276960 h 1697887"/>
                  <a:gd name="connsiteX219" fmla="*/ 816933 w 1295221"/>
                  <a:gd name="connsiteY219" fmla="*/ 1209584 h 1697887"/>
                  <a:gd name="connsiteX220" fmla="*/ 867265 w 1295221"/>
                  <a:gd name="connsiteY220" fmla="*/ 1191475 h 1697887"/>
                  <a:gd name="connsiteX221" fmla="*/ 839303 w 1295221"/>
                  <a:gd name="connsiteY221" fmla="*/ 1128360 h 1697887"/>
                  <a:gd name="connsiteX222" fmla="*/ 793764 w 1295221"/>
                  <a:gd name="connsiteY222" fmla="*/ 1070305 h 1697887"/>
                  <a:gd name="connsiteX223" fmla="*/ 808144 w 1295221"/>
                  <a:gd name="connsiteY223" fmla="*/ 972304 h 1697887"/>
                  <a:gd name="connsiteX224" fmla="*/ 796160 w 1295221"/>
                  <a:gd name="connsiteY224" fmla="*/ 908656 h 1697887"/>
                  <a:gd name="connsiteX225" fmla="*/ 800421 w 1295221"/>
                  <a:gd name="connsiteY225" fmla="*/ 862052 h 1697887"/>
                  <a:gd name="connsiteX226" fmla="*/ 784709 w 1295221"/>
                  <a:gd name="connsiteY226" fmla="*/ 791747 h 1697887"/>
                  <a:gd name="connsiteX227" fmla="*/ 887770 w 1295221"/>
                  <a:gd name="connsiteY227" fmla="*/ 687088 h 1697887"/>
                  <a:gd name="connsiteX228" fmla="*/ 1003082 w 1295221"/>
                  <a:gd name="connsiteY228" fmla="*/ 668979 h 1697887"/>
                  <a:gd name="connsiteX229" fmla="*/ 982310 w 1295221"/>
                  <a:gd name="connsiteY229" fmla="*/ 586158 h 1697887"/>
                  <a:gd name="connsiteX230" fmla="*/ 1006544 w 1295221"/>
                  <a:gd name="connsiteY230" fmla="*/ 531564 h 1697887"/>
                  <a:gd name="connsiteX231" fmla="*/ 1066996 w 1295221"/>
                  <a:gd name="connsiteY231" fmla="*/ 445281 h 1697887"/>
                  <a:gd name="connsiteX232" fmla="*/ 1073387 w 1295221"/>
                  <a:gd name="connsiteY232" fmla="*/ 305736 h 1697887"/>
                  <a:gd name="connsiteX233" fmla="*/ 1156209 w 1295221"/>
                  <a:gd name="connsiteY233" fmla="*/ 276442 h 1697887"/>
                  <a:gd name="connsiteX234" fmla="*/ 1189763 w 1295221"/>
                  <a:gd name="connsiteY234" fmla="*/ 210131 h 1697887"/>
                  <a:gd name="connsiteX235" fmla="*/ 1263264 w 1295221"/>
                  <a:gd name="connsiteY235" fmla="*/ 115326 h 1697887"/>
                  <a:gd name="connsiteX236" fmla="*/ 1253943 w 1295221"/>
                  <a:gd name="connsiteY236" fmla="*/ 57004 h 1697887"/>
                  <a:gd name="connsiteX237" fmla="*/ 1289629 w 1295221"/>
                  <a:gd name="connsiteY237" fmla="*/ 25580 h 1697887"/>
                  <a:gd name="connsiteX238" fmla="*/ 1295221 w 1295221"/>
                  <a:gd name="connsiteY238" fmla="*/ 14 h 1697887"/>
                  <a:gd name="connsiteX239" fmla="*/ 1088566 w 1295221"/>
                  <a:gd name="connsiteY239" fmla="*/ 14 h 1697887"/>
                  <a:gd name="connsiteX240" fmla="*/ 1087235 w 1295221"/>
                  <a:gd name="connsiteY240" fmla="*/ 16259 h 1697887"/>
                  <a:gd name="connsiteX241" fmla="*/ 1087235 w 1295221"/>
                  <a:gd name="connsiteY241" fmla="*/ 16259 h 169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</a:cxnLst>
                <a:rect l="l" t="t" r="r" b="b"/>
                <a:pathLst>
                  <a:path w="1295221" h="1697887">
                    <a:moveTo>
                      <a:pt x="1087235" y="16259"/>
                    </a:moveTo>
                    <a:cubicBezTo>
                      <a:pt x="1104545" y="17591"/>
                      <a:pt x="1121855" y="14129"/>
                      <a:pt x="1139165" y="13596"/>
                    </a:cubicBezTo>
                    <a:cubicBezTo>
                      <a:pt x="1144757" y="13596"/>
                      <a:pt x="1163931" y="11466"/>
                      <a:pt x="1165263" y="19455"/>
                    </a:cubicBezTo>
                    <a:cubicBezTo>
                      <a:pt x="1166861" y="26911"/>
                      <a:pt x="1148752" y="28776"/>
                      <a:pt x="1143958" y="29575"/>
                    </a:cubicBezTo>
                    <a:cubicBezTo>
                      <a:pt x="1143426" y="52743"/>
                      <a:pt x="1166861" y="50347"/>
                      <a:pt x="1183904" y="50613"/>
                    </a:cubicBezTo>
                    <a:cubicBezTo>
                      <a:pt x="1192426" y="50613"/>
                      <a:pt x="1199084" y="56205"/>
                      <a:pt x="1194024" y="65260"/>
                    </a:cubicBezTo>
                    <a:cubicBezTo>
                      <a:pt x="1190030" y="72184"/>
                      <a:pt x="1182307" y="70586"/>
                      <a:pt x="1175383" y="70852"/>
                    </a:cubicBezTo>
                    <a:cubicBezTo>
                      <a:pt x="1166861" y="80706"/>
                      <a:pt x="1158872" y="83635"/>
                      <a:pt x="1147687" y="74581"/>
                    </a:cubicBezTo>
                    <a:cubicBezTo>
                      <a:pt x="1141029" y="69254"/>
                      <a:pt x="1136502" y="62597"/>
                      <a:pt x="1127181" y="61798"/>
                    </a:cubicBezTo>
                    <a:cubicBezTo>
                      <a:pt x="1119458" y="60999"/>
                      <a:pt x="1109338" y="64461"/>
                      <a:pt x="1108539" y="73249"/>
                    </a:cubicBezTo>
                    <a:cubicBezTo>
                      <a:pt x="1107208" y="87630"/>
                      <a:pt x="1124252" y="93222"/>
                      <a:pt x="1134637" y="96950"/>
                    </a:cubicBezTo>
                    <a:cubicBezTo>
                      <a:pt x="1150350" y="102543"/>
                      <a:pt x="1173519" y="125179"/>
                      <a:pt x="1164730" y="143288"/>
                    </a:cubicBezTo>
                    <a:cubicBezTo>
                      <a:pt x="1156475" y="135831"/>
                      <a:pt x="1149817" y="132902"/>
                      <a:pt x="1138632" y="133701"/>
                    </a:cubicBezTo>
                    <a:cubicBezTo>
                      <a:pt x="1110936" y="136364"/>
                      <a:pt x="1093893" y="120119"/>
                      <a:pt x="1086436" y="94554"/>
                    </a:cubicBezTo>
                    <a:cubicBezTo>
                      <a:pt x="1083773" y="85499"/>
                      <a:pt x="1079512" y="62863"/>
                      <a:pt x="1065664" y="66591"/>
                    </a:cubicBezTo>
                    <a:cubicBezTo>
                      <a:pt x="1050218" y="70852"/>
                      <a:pt x="1043294" y="99081"/>
                      <a:pt x="1039832" y="112130"/>
                    </a:cubicBezTo>
                    <a:cubicBezTo>
                      <a:pt x="1035039" y="130771"/>
                      <a:pt x="1033973" y="157402"/>
                      <a:pt x="1008408" y="156603"/>
                    </a:cubicBezTo>
                    <a:cubicBezTo>
                      <a:pt x="1002815" y="156603"/>
                      <a:pt x="988435" y="150478"/>
                      <a:pt x="984706" y="156603"/>
                    </a:cubicBezTo>
                    <a:cubicBezTo>
                      <a:pt x="980978" y="162728"/>
                      <a:pt x="990033" y="174979"/>
                      <a:pt x="990033" y="181370"/>
                    </a:cubicBezTo>
                    <a:cubicBezTo>
                      <a:pt x="990565" y="205870"/>
                      <a:pt x="947690" y="179506"/>
                      <a:pt x="938635" y="193886"/>
                    </a:cubicBezTo>
                    <a:cubicBezTo>
                      <a:pt x="928516" y="210397"/>
                      <a:pt x="971125" y="228506"/>
                      <a:pt x="940233" y="235430"/>
                    </a:cubicBezTo>
                    <a:cubicBezTo>
                      <a:pt x="930646" y="237561"/>
                      <a:pt x="921059" y="238360"/>
                      <a:pt x="911472" y="236229"/>
                    </a:cubicBezTo>
                    <a:cubicBezTo>
                      <a:pt x="902417" y="234365"/>
                      <a:pt x="889102" y="229305"/>
                      <a:pt x="881113" y="236229"/>
                    </a:cubicBezTo>
                    <a:cubicBezTo>
                      <a:pt x="864602" y="250077"/>
                      <a:pt x="885107" y="289491"/>
                      <a:pt x="904814" y="289225"/>
                    </a:cubicBezTo>
                    <a:cubicBezTo>
                      <a:pt x="929048" y="288958"/>
                      <a:pt x="949021" y="277241"/>
                      <a:pt x="971391" y="271116"/>
                    </a:cubicBezTo>
                    <a:cubicBezTo>
                      <a:pt x="983375" y="267920"/>
                      <a:pt x="996157" y="269784"/>
                      <a:pt x="999353" y="283632"/>
                    </a:cubicBezTo>
                    <a:cubicBezTo>
                      <a:pt x="1001484" y="293752"/>
                      <a:pt x="996956" y="306268"/>
                      <a:pt x="985772" y="307866"/>
                    </a:cubicBezTo>
                    <a:cubicBezTo>
                      <a:pt x="976451" y="309464"/>
                      <a:pt x="967396" y="303871"/>
                      <a:pt x="957809" y="304937"/>
                    </a:cubicBezTo>
                    <a:cubicBezTo>
                      <a:pt x="943695" y="306535"/>
                      <a:pt x="930646" y="312926"/>
                      <a:pt x="915999" y="313725"/>
                    </a:cubicBezTo>
                    <a:cubicBezTo>
                      <a:pt x="906944" y="314257"/>
                      <a:pt x="894961" y="310529"/>
                      <a:pt x="886971" y="315855"/>
                    </a:cubicBezTo>
                    <a:cubicBezTo>
                      <a:pt x="880314" y="320116"/>
                      <a:pt x="876586" y="328904"/>
                      <a:pt x="881912" y="335562"/>
                    </a:cubicBezTo>
                    <a:cubicBezTo>
                      <a:pt x="887504" y="342220"/>
                      <a:pt x="900287" y="344617"/>
                      <a:pt x="900287" y="355269"/>
                    </a:cubicBezTo>
                    <a:cubicBezTo>
                      <a:pt x="900287" y="365921"/>
                      <a:pt x="888836" y="367253"/>
                      <a:pt x="881645" y="362992"/>
                    </a:cubicBezTo>
                    <a:cubicBezTo>
                      <a:pt x="874455" y="358465"/>
                      <a:pt x="869928" y="349943"/>
                      <a:pt x="860074" y="353671"/>
                    </a:cubicBezTo>
                    <a:cubicBezTo>
                      <a:pt x="850221" y="357399"/>
                      <a:pt x="845694" y="368584"/>
                      <a:pt x="845427" y="378171"/>
                    </a:cubicBezTo>
                    <a:cubicBezTo>
                      <a:pt x="845427" y="385894"/>
                      <a:pt x="849156" y="398144"/>
                      <a:pt x="840900" y="403204"/>
                    </a:cubicBezTo>
                    <a:cubicBezTo>
                      <a:pt x="833444" y="407731"/>
                      <a:pt x="823324" y="401873"/>
                      <a:pt x="815867" y="407199"/>
                    </a:cubicBezTo>
                    <a:cubicBezTo>
                      <a:pt x="808411" y="412791"/>
                      <a:pt x="808677" y="425840"/>
                      <a:pt x="815601" y="431965"/>
                    </a:cubicBezTo>
                    <a:cubicBezTo>
                      <a:pt x="821726" y="437558"/>
                      <a:pt x="830514" y="435427"/>
                      <a:pt x="837172" y="439422"/>
                    </a:cubicBezTo>
                    <a:cubicBezTo>
                      <a:pt x="843031" y="442884"/>
                      <a:pt x="847292" y="449009"/>
                      <a:pt x="853150" y="453004"/>
                    </a:cubicBezTo>
                    <a:cubicBezTo>
                      <a:pt x="860873" y="458330"/>
                      <a:pt x="865134" y="463390"/>
                      <a:pt x="863270" y="473509"/>
                    </a:cubicBezTo>
                    <a:cubicBezTo>
                      <a:pt x="861406" y="483096"/>
                      <a:pt x="855281" y="491885"/>
                      <a:pt x="845694" y="494281"/>
                    </a:cubicBezTo>
                    <a:cubicBezTo>
                      <a:pt x="838237" y="496412"/>
                      <a:pt x="828384" y="494548"/>
                      <a:pt x="823057" y="501472"/>
                    </a:cubicBezTo>
                    <a:cubicBezTo>
                      <a:pt x="815601" y="511591"/>
                      <a:pt x="824922" y="545146"/>
                      <a:pt x="802019" y="531831"/>
                    </a:cubicBezTo>
                    <a:cubicBezTo>
                      <a:pt x="793497" y="527037"/>
                      <a:pt x="788970" y="524374"/>
                      <a:pt x="779117" y="527570"/>
                    </a:cubicBezTo>
                    <a:cubicBezTo>
                      <a:pt x="769263" y="531032"/>
                      <a:pt x="759943" y="530766"/>
                      <a:pt x="750089" y="532896"/>
                    </a:cubicBezTo>
                    <a:cubicBezTo>
                      <a:pt x="742366" y="534494"/>
                      <a:pt x="735709" y="537690"/>
                      <a:pt x="727986" y="537956"/>
                    </a:cubicBezTo>
                    <a:cubicBezTo>
                      <a:pt x="722660" y="538222"/>
                      <a:pt x="716801" y="538488"/>
                      <a:pt x="716801" y="545146"/>
                    </a:cubicBezTo>
                    <a:cubicBezTo>
                      <a:pt x="716535" y="553402"/>
                      <a:pt x="725589" y="556065"/>
                      <a:pt x="729051" y="561391"/>
                    </a:cubicBezTo>
                    <a:cubicBezTo>
                      <a:pt x="734643" y="570445"/>
                      <a:pt x="731181" y="586690"/>
                      <a:pt x="730649" y="596810"/>
                    </a:cubicBezTo>
                    <a:cubicBezTo>
                      <a:pt x="730116" y="603201"/>
                      <a:pt x="727187" y="608794"/>
                      <a:pt x="725056" y="614652"/>
                    </a:cubicBezTo>
                    <a:cubicBezTo>
                      <a:pt x="723192" y="619446"/>
                      <a:pt x="721861" y="622109"/>
                      <a:pt x="718931" y="626104"/>
                    </a:cubicBezTo>
                    <a:cubicBezTo>
                      <a:pt x="717866" y="627435"/>
                      <a:pt x="720795" y="627435"/>
                      <a:pt x="720263" y="627968"/>
                    </a:cubicBezTo>
                    <a:cubicBezTo>
                      <a:pt x="715736" y="631962"/>
                      <a:pt x="709078" y="633560"/>
                      <a:pt x="703752" y="635158"/>
                    </a:cubicBezTo>
                    <a:cubicBezTo>
                      <a:pt x="696562" y="637022"/>
                      <a:pt x="693366" y="637555"/>
                      <a:pt x="688040" y="631164"/>
                    </a:cubicBezTo>
                    <a:cubicBezTo>
                      <a:pt x="681382" y="623174"/>
                      <a:pt x="677387" y="610924"/>
                      <a:pt x="665936" y="608794"/>
                    </a:cubicBezTo>
                    <a:cubicBezTo>
                      <a:pt x="653952" y="606397"/>
                      <a:pt x="642235" y="617049"/>
                      <a:pt x="633979" y="624506"/>
                    </a:cubicBezTo>
                    <a:cubicBezTo>
                      <a:pt x="625191" y="632495"/>
                      <a:pt x="616935" y="639952"/>
                      <a:pt x="606283" y="645544"/>
                    </a:cubicBezTo>
                    <a:cubicBezTo>
                      <a:pt x="596696" y="650604"/>
                      <a:pt x="591636" y="661256"/>
                      <a:pt x="585777" y="670577"/>
                    </a:cubicBezTo>
                    <a:cubicBezTo>
                      <a:pt x="582848" y="675371"/>
                      <a:pt x="579386" y="680164"/>
                      <a:pt x="575924" y="684691"/>
                    </a:cubicBezTo>
                    <a:cubicBezTo>
                      <a:pt x="570864" y="691615"/>
                      <a:pt x="565272" y="698007"/>
                      <a:pt x="559413" y="704664"/>
                    </a:cubicBezTo>
                    <a:cubicBezTo>
                      <a:pt x="552223" y="712654"/>
                      <a:pt x="544500" y="720377"/>
                      <a:pt x="538641" y="728898"/>
                    </a:cubicBezTo>
                    <a:cubicBezTo>
                      <a:pt x="529320" y="741681"/>
                      <a:pt x="524260" y="772839"/>
                      <a:pt x="538907" y="783491"/>
                    </a:cubicBezTo>
                    <a:cubicBezTo>
                      <a:pt x="558614" y="797872"/>
                      <a:pt x="578587" y="779231"/>
                      <a:pt x="597229" y="773372"/>
                    </a:cubicBezTo>
                    <a:cubicBezTo>
                      <a:pt x="617202" y="767247"/>
                      <a:pt x="627055" y="759257"/>
                      <a:pt x="637707" y="740882"/>
                    </a:cubicBezTo>
                    <a:cubicBezTo>
                      <a:pt x="646496" y="725969"/>
                      <a:pt x="657148" y="713453"/>
                      <a:pt x="668067" y="700404"/>
                    </a:cubicBezTo>
                    <a:cubicBezTo>
                      <a:pt x="673659" y="693480"/>
                      <a:pt x="701355" y="657528"/>
                      <a:pt x="701621" y="684425"/>
                    </a:cubicBezTo>
                    <a:cubicBezTo>
                      <a:pt x="701621" y="703866"/>
                      <a:pt x="694964" y="720909"/>
                      <a:pt x="705882" y="738752"/>
                    </a:cubicBezTo>
                    <a:cubicBezTo>
                      <a:pt x="699491" y="739817"/>
                      <a:pt x="695496" y="742480"/>
                      <a:pt x="690969" y="747274"/>
                    </a:cubicBezTo>
                    <a:cubicBezTo>
                      <a:pt x="686175" y="752600"/>
                      <a:pt x="682980" y="755795"/>
                      <a:pt x="675523" y="755263"/>
                    </a:cubicBezTo>
                    <a:cubicBezTo>
                      <a:pt x="667800" y="754997"/>
                      <a:pt x="659545" y="751801"/>
                      <a:pt x="651822" y="754997"/>
                    </a:cubicBezTo>
                    <a:cubicBezTo>
                      <a:pt x="636376" y="761654"/>
                      <a:pt x="648093" y="780828"/>
                      <a:pt x="643833" y="793079"/>
                    </a:cubicBezTo>
                    <a:cubicBezTo>
                      <a:pt x="633447" y="823171"/>
                      <a:pt x="587908" y="811454"/>
                      <a:pt x="565804" y="809590"/>
                    </a:cubicBezTo>
                    <a:cubicBezTo>
                      <a:pt x="557815" y="809057"/>
                      <a:pt x="553554" y="811187"/>
                      <a:pt x="548761" y="817579"/>
                    </a:cubicBezTo>
                    <a:cubicBezTo>
                      <a:pt x="545299" y="822106"/>
                      <a:pt x="542369" y="827965"/>
                      <a:pt x="535712" y="825035"/>
                    </a:cubicBezTo>
                    <a:cubicBezTo>
                      <a:pt x="522663" y="818910"/>
                      <a:pt x="530918" y="799736"/>
                      <a:pt x="524793" y="790149"/>
                    </a:cubicBezTo>
                    <a:cubicBezTo>
                      <a:pt x="517070" y="778165"/>
                      <a:pt x="499227" y="783225"/>
                      <a:pt x="491771" y="792546"/>
                    </a:cubicBezTo>
                    <a:cubicBezTo>
                      <a:pt x="484048" y="802133"/>
                      <a:pt x="474994" y="834623"/>
                      <a:pt x="456885" y="816514"/>
                    </a:cubicBezTo>
                    <a:cubicBezTo>
                      <a:pt x="443569" y="802932"/>
                      <a:pt x="471798" y="784024"/>
                      <a:pt x="459281" y="770442"/>
                    </a:cubicBezTo>
                    <a:cubicBezTo>
                      <a:pt x="450227" y="760589"/>
                      <a:pt x="427058" y="773105"/>
                      <a:pt x="415873" y="773904"/>
                    </a:cubicBezTo>
                    <a:cubicBezTo>
                      <a:pt x="403623" y="774970"/>
                      <a:pt x="384715" y="776035"/>
                      <a:pt x="389509" y="794144"/>
                    </a:cubicBezTo>
                    <a:cubicBezTo>
                      <a:pt x="392704" y="807193"/>
                      <a:pt x="416672" y="809323"/>
                      <a:pt x="410281" y="826101"/>
                    </a:cubicBezTo>
                    <a:cubicBezTo>
                      <a:pt x="404156" y="842612"/>
                      <a:pt x="385514" y="821574"/>
                      <a:pt x="374596" y="831161"/>
                    </a:cubicBezTo>
                    <a:cubicBezTo>
                      <a:pt x="357552" y="846340"/>
                      <a:pt x="379655" y="860454"/>
                      <a:pt x="389509" y="870308"/>
                    </a:cubicBezTo>
                    <a:cubicBezTo>
                      <a:pt x="401759" y="882558"/>
                      <a:pt x="398031" y="895074"/>
                      <a:pt x="392438" y="909988"/>
                    </a:cubicBezTo>
                    <a:cubicBezTo>
                      <a:pt x="389775" y="917178"/>
                      <a:pt x="386047" y="923303"/>
                      <a:pt x="377525" y="923037"/>
                    </a:cubicBezTo>
                    <a:cubicBezTo>
                      <a:pt x="369003" y="923037"/>
                      <a:pt x="363411" y="916113"/>
                      <a:pt x="355954" y="914249"/>
                    </a:cubicBezTo>
                    <a:cubicBezTo>
                      <a:pt x="346900" y="911852"/>
                      <a:pt x="327992" y="931559"/>
                      <a:pt x="325861" y="913982"/>
                    </a:cubicBezTo>
                    <a:cubicBezTo>
                      <a:pt x="325062" y="908123"/>
                      <a:pt x="330122" y="899069"/>
                      <a:pt x="324796" y="894275"/>
                    </a:cubicBezTo>
                    <a:cubicBezTo>
                      <a:pt x="320002" y="890015"/>
                      <a:pt x="310149" y="892944"/>
                      <a:pt x="304290" y="891612"/>
                    </a:cubicBezTo>
                    <a:cubicBezTo>
                      <a:pt x="290975" y="888683"/>
                      <a:pt x="278459" y="871107"/>
                      <a:pt x="263013" y="880427"/>
                    </a:cubicBezTo>
                    <a:cubicBezTo>
                      <a:pt x="257687" y="883623"/>
                      <a:pt x="258219" y="889748"/>
                      <a:pt x="254224" y="893743"/>
                    </a:cubicBezTo>
                    <a:cubicBezTo>
                      <a:pt x="248632" y="899335"/>
                      <a:pt x="237713" y="898004"/>
                      <a:pt x="230257" y="897737"/>
                    </a:cubicBezTo>
                    <a:cubicBezTo>
                      <a:pt x="229192" y="908390"/>
                      <a:pt x="231056" y="914781"/>
                      <a:pt x="242241" y="914781"/>
                    </a:cubicBezTo>
                    <a:cubicBezTo>
                      <a:pt x="251828" y="914781"/>
                      <a:pt x="261149" y="916379"/>
                      <a:pt x="271002" y="916113"/>
                    </a:cubicBezTo>
                    <a:cubicBezTo>
                      <a:pt x="279790" y="916113"/>
                      <a:pt x="289910" y="914781"/>
                      <a:pt x="298432" y="916912"/>
                    </a:cubicBezTo>
                    <a:cubicBezTo>
                      <a:pt x="309883" y="919841"/>
                      <a:pt x="301627" y="926499"/>
                      <a:pt x="300828" y="933156"/>
                    </a:cubicBezTo>
                    <a:cubicBezTo>
                      <a:pt x="290709" y="936618"/>
                      <a:pt x="278459" y="941944"/>
                      <a:pt x="267540" y="941146"/>
                    </a:cubicBezTo>
                    <a:cubicBezTo>
                      <a:pt x="260882" y="940613"/>
                      <a:pt x="256089" y="939015"/>
                      <a:pt x="249431" y="941146"/>
                    </a:cubicBezTo>
                    <a:cubicBezTo>
                      <a:pt x="244105" y="942743"/>
                      <a:pt x="239844" y="945673"/>
                      <a:pt x="233985" y="944341"/>
                    </a:cubicBezTo>
                    <a:cubicBezTo>
                      <a:pt x="225197" y="942743"/>
                      <a:pt x="217208" y="941678"/>
                      <a:pt x="208153" y="941412"/>
                    </a:cubicBezTo>
                    <a:cubicBezTo>
                      <a:pt x="200963" y="941146"/>
                      <a:pt x="191376" y="940879"/>
                      <a:pt x="187914" y="948602"/>
                    </a:cubicBezTo>
                    <a:cubicBezTo>
                      <a:pt x="184452" y="956325"/>
                      <a:pt x="191909" y="961918"/>
                      <a:pt x="197235" y="966179"/>
                    </a:cubicBezTo>
                    <a:cubicBezTo>
                      <a:pt x="203093" y="970972"/>
                      <a:pt x="209485" y="976564"/>
                      <a:pt x="217208" y="978162"/>
                    </a:cubicBezTo>
                    <a:cubicBezTo>
                      <a:pt x="228126" y="980027"/>
                      <a:pt x="238779" y="976831"/>
                      <a:pt x="249697" y="980559"/>
                    </a:cubicBezTo>
                    <a:cubicBezTo>
                      <a:pt x="260083" y="984021"/>
                      <a:pt x="257953" y="988282"/>
                      <a:pt x="256621" y="997337"/>
                    </a:cubicBezTo>
                    <a:cubicBezTo>
                      <a:pt x="255023" y="1007723"/>
                      <a:pt x="256355" y="1028761"/>
                      <a:pt x="243306" y="1032489"/>
                    </a:cubicBezTo>
                    <a:cubicBezTo>
                      <a:pt x="235583" y="1034886"/>
                      <a:pt x="226795" y="1028494"/>
                      <a:pt x="224132" y="1021570"/>
                    </a:cubicBezTo>
                    <a:cubicBezTo>
                      <a:pt x="220936" y="1013049"/>
                      <a:pt x="226262" y="1003728"/>
                      <a:pt x="223865" y="995472"/>
                    </a:cubicBezTo>
                    <a:cubicBezTo>
                      <a:pt x="220936" y="985885"/>
                      <a:pt x="204691" y="982157"/>
                      <a:pt x="196702" y="978429"/>
                    </a:cubicBezTo>
                    <a:cubicBezTo>
                      <a:pt x="189512" y="974967"/>
                      <a:pt x="186050" y="970439"/>
                      <a:pt x="179925" y="965646"/>
                    </a:cubicBezTo>
                    <a:cubicBezTo>
                      <a:pt x="173533" y="960852"/>
                      <a:pt x="165810" y="960852"/>
                      <a:pt x="166343" y="970439"/>
                    </a:cubicBezTo>
                    <a:cubicBezTo>
                      <a:pt x="166876" y="979228"/>
                      <a:pt x="173001" y="985619"/>
                      <a:pt x="168473" y="994407"/>
                    </a:cubicBezTo>
                    <a:cubicBezTo>
                      <a:pt x="161283" y="1008788"/>
                      <a:pt x="146370" y="1008255"/>
                      <a:pt x="134919" y="999733"/>
                    </a:cubicBezTo>
                    <a:cubicBezTo>
                      <a:pt x="129326" y="995739"/>
                      <a:pt x="119207" y="989614"/>
                      <a:pt x="113081" y="996005"/>
                    </a:cubicBezTo>
                    <a:cubicBezTo>
                      <a:pt x="108821" y="1000266"/>
                      <a:pt x="111217" y="1009853"/>
                      <a:pt x="109087" y="1015445"/>
                    </a:cubicBezTo>
                    <a:cubicBezTo>
                      <a:pt x="91777" y="1015978"/>
                      <a:pt x="72070" y="1010386"/>
                      <a:pt x="55026" y="1014647"/>
                    </a:cubicBezTo>
                    <a:cubicBezTo>
                      <a:pt x="43042" y="1017842"/>
                      <a:pt x="33455" y="1032223"/>
                      <a:pt x="47037" y="1040478"/>
                    </a:cubicBezTo>
                    <a:cubicBezTo>
                      <a:pt x="59021" y="1047669"/>
                      <a:pt x="74999" y="1042343"/>
                      <a:pt x="87782" y="1047669"/>
                    </a:cubicBezTo>
                    <a:cubicBezTo>
                      <a:pt x="99500" y="1052462"/>
                      <a:pt x="107223" y="1061783"/>
                      <a:pt x="120804" y="1062049"/>
                    </a:cubicBezTo>
                    <a:cubicBezTo>
                      <a:pt x="134386" y="1062049"/>
                      <a:pt x="146636" y="1060185"/>
                      <a:pt x="160484" y="1063114"/>
                    </a:cubicBezTo>
                    <a:cubicBezTo>
                      <a:pt x="161549" y="1069240"/>
                      <a:pt x="162348" y="1075897"/>
                      <a:pt x="158886" y="1081490"/>
                    </a:cubicBezTo>
                    <a:cubicBezTo>
                      <a:pt x="150098" y="1095071"/>
                      <a:pt x="129060" y="1092142"/>
                      <a:pt x="118674" y="1082821"/>
                    </a:cubicBezTo>
                    <a:cubicBezTo>
                      <a:pt x="105625" y="1071104"/>
                      <a:pt x="97902" y="1052462"/>
                      <a:pt x="78195" y="1050864"/>
                    </a:cubicBezTo>
                    <a:cubicBezTo>
                      <a:pt x="69940" y="1050332"/>
                      <a:pt x="61684" y="1053261"/>
                      <a:pt x="53695" y="1054859"/>
                    </a:cubicBezTo>
                    <a:cubicBezTo>
                      <a:pt x="45173" y="1056457"/>
                      <a:pt x="36917" y="1056457"/>
                      <a:pt x="28396" y="1056989"/>
                    </a:cubicBezTo>
                    <a:cubicBezTo>
                      <a:pt x="8422" y="1057788"/>
                      <a:pt x="-3029" y="1070571"/>
                      <a:pt x="700" y="1091343"/>
                    </a:cubicBezTo>
                    <a:cubicBezTo>
                      <a:pt x="4428" y="1112115"/>
                      <a:pt x="19607" y="1111583"/>
                      <a:pt x="36385" y="1115577"/>
                    </a:cubicBezTo>
                    <a:cubicBezTo>
                      <a:pt x="43042" y="1117175"/>
                      <a:pt x="77929" y="1131289"/>
                      <a:pt x="71537" y="1142208"/>
                    </a:cubicBezTo>
                    <a:cubicBezTo>
                      <a:pt x="69141" y="1146203"/>
                      <a:pt x="56624" y="1146203"/>
                      <a:pt x="52630" y="1147268"/>
                    </a:cubicBezTo>
                    <a:cubicBezTo>
                      <a:pt x="44640" y="1149398"/>
                      <a:pt x="35320" y="1152860"/>
                      <a:pt x="30526" y="1160583"/>
                    </a:cubicBezTo>
                    <a:cubicBezTo>
                      <a:pt x="19607" y="1178692"/>
                      <a:pt x="46771" y="1181621"/>
                      <a:pt x="58222" y="1181621"/>
                    </a:cubicBezTo>
                    <a:cubicBezTo>
                      <a:pt x="77662" y="1181621"/>
                      <a:pt x="98168" y="1182154"/>
                      <a:pt x="117609" y="1178692"/>
                    </a:cubicBezTo>
                    <a:cubicBezTo>
                      <a:pt x="131457" y="1176295"/>
                      <a:pt x="147701" y="1165643"/>
                      <a:pt x="161816" y="1168306"/>
                    </a:cubicBezTo>
                    <a:cubicBezTo>
                      <a:pt x="177794" y="1171502"/>
                      <a:pt x="190577" y="1188279"/>
                      <a:pt x="207621" y="1187214"/>
                    </a:cubicBezTo>
                    <a:cubicBezTo>
                      <a:pt x="217474" y="1186681"/>
                      <a:pt x="223599" y="1178159"/>
                      <a:pt x="228925" y="1171235"/>
                    </a:cubicBezTo>
                    <a:cubicBezTo>
                      <a:pt x="236648" y="1161382"/>
                      <a:pt x="244371" y="1150197"/>
                      <a:pt x="255822" y="1144605"/>
                    </a:cubicBezTo>
                    <a:cubicBezTo>
                      <a:pt x="280589" y="1132887"/>
                      <a:pt x="287247" y="1162181"/>
                      <a:pt x="274730" y="1178426"/>
                    </a:cubicBezTo>
                    <a:cubicBezTo>
                      <a:pt x="269937" y="1184817"/>
                      <a:pt x="261415" y="1189344"/>
                      <a:pt x="257687" y="1196535"/>
                    </a:cubicBezTo>
                    <a:cubicBezTo>
                      <a:pt x="253958" y="1203725"/>
                      <a:pt x="256355" y="1212779"/>
                      <a:pt x="256089" y="1220502"/>
                    </a:cubicBezTo>
                    <a:cubicBezTo>
                      <a:pt x="255290" y="1253791"/>
                      <a:pt x="224132" y="1233019"/>
                      <a:pt x="210550" y="1219970"/>
                    </a:cubicBezTo>
                    <a:cubicBezTo>
                      <a:pt x="203892" y="1213578"/>
                      <a:pt x="195637" y="1200529"/>
                      <a:pt x="186316" y="1197866"/>
                    </a:cubicBezTo>
                    <a:cubicBezTo>
                      <a:pt x="179925" y="1196002"/>
                      <a:pt x="175131" y="1200796"/>
                      <a:pt x="169805" y="1203192"/>
                    </a:cubicBezTo>
                    <a:cubicBezTo>
                      <a:pt x="153560" y="1209584"/>
                      <a:pt x="144239" y="1194937"/>
                      <a:pt x="129326" y="1196002"/>
                    </a:cubicBezTo>
                    <a:cubicBezTo>
                      <a:pt x="122136" y="1196535"/>
                      <a:pt x="115478" y="1202393"/>
                      <a:pt x="109087" y="1204790"/>
                    </a:cubicBezTo>
                    <a:cubicBezTo>
                      <a:pt x="99234" y="1208785"/>
                      <a:pt x="89114" y="1209584"/>
                      <a:pt x="78728" y="1207986"/>
                    </a:cubicBezTo>
                    <a:cubicBezTo>
                      <a:pt x="58488" y="1204790"/>
                      <a:pt x="39314" y="1196535"/>
                      <a:pt x="22803" y="1213578"/>
                    </a:cubicBezTo>
                    <a:cubicBezTo>
                      <a:pt x="18809" y="1217573"/>
                      <a:pt x="12151" y="1226095"/>
                      <a:pt x="15613" y="1231954"/>
                    </a:cubicBezTo>
                    <a:cubicBezTo>
                      <a:pt x="18809" y="1237812"/>
                      <a:pt x="29727" y="1237013"/>
                      <a:pt x="35320" y="1237013"/>
                    </a:cubicBezTo>
                    <a:cubicBezTo>
                      <a:pt x="31591" y="1253791"/>
                      <a:pt x="33189" y="1262313"/>
                      <a:pt x="50499" y="1267106"/>
                    </a:cubicBezTo>
                    <a:cubicBezTo>
                      <a:pt x="61418" y="1270036"/>
                      <a:pt x="76864" y="1276693"/>
                      <a:pt x="64347" y="1288677"/>
                    </a:cubicBezTo>
                    <a:cubicBezTo>
                      <a:pt x="55559" y="1297199"/>
                      <a:pt x="41711" y="1295867"/>
                      <a:pt x="32657" y="1303857"/>
                    </a:cubicBezTo>
                    <a:cubicBezTo>
                      <a:pt x="23868" y="1311846"/>
                      <a:pt x="26798" y="1327824"/>
                      <a:pt x="30792" y="1337411"/>
                    </a:cubicBezTo>
                    <a:cubicBezTo>
                      <a:pt x="35586" y="1348596"/>
                      <a:pt x="43841" y="1352325"/>
                      <a:pt x="52896" y="1358982"/>
                    </a:cubicBezTo>
                    <a:cubicBezTo>
                      <a:pt x="61684" y="1365640"/>
                      <a:pt x="64347" y="1377358"/>
                      <a:pt x="72869" y="1383749"/>
                    </a:cubicBezTo>
                    <a:cubicBezTo>
                      <a:pt x="82989" y="1391738"/>
                      <a:pt x="93108" y="1376292"/>
                      <a:pt x="98967" y="1369368"/>
                    </a:cubicBezTo>
                    <a:cubicBezTo>
                      <a:pt x="109886" y="1356053"/>
                      <a:pt x="121071" y="1343803"/>
                      <a:pt x="134386" y="1332618"/>
                    </a:cubicBezTo>
                    <a:cubicBezTo>
                      <a:pt x="146636" y="1322498"/>
                      <a:pt x="159153" y="1311846"/>
                      <a:pt x="172734" y="1303857"/>
                    </a:cubicBezTo>
                    <a:cubicBezTo>
                      <a:pt x="188713" y="1294536"/>
                      <a:pt x="205757" y="1292139"/>
                      <a:pt x="223865" y="1291074"/>
                    </a:cubicBezTo>
                    <a:cubicBezTo>
                      <a:pt x="227594" y="1304656"/>
                      <a:pt x="212947" y="1307585"/>
                      <a:pt x="204691" y="1312378"/>
                    </a:cubicBezTo>
                    <a:cubicBezTo>
                      <a:pt x="199365" y="1315308"/>
                      <a:pt x="195637" y="1317971"/>
                      <a:pt x="192974" y="1323563"/>
                    </a:cubicBezTo>
                    <a:cubicBezTo>
                      <a:pt x="190044" y="1329422"/>
                      <a:pt x="188180" y="1343270"/>
                      <a:pt x="179925" y="1343536"/>
                    </a:cubicBezTo>
                    <a:cubicBezTo>
                      <a:pt x="179392" y="1336612"/>
                      <a:pt x="180724" y="1329156"/>
                      <a:pt x="179658" y="1322498"/>
                    </a:cubicBezTo>
                    <a:cubicBezTo>
                      <a:pt x="165011" y="1319302"/>
                      <a:pt x="149299" y="1333150"/>
                      <a:pt x="140511" y="1343270"/>
                    </a:cubicBezTo>
                    <a:cubicBezTo>
                      <a:pt x="137582" y="1346732"/>
                      <a:pt x="135984" y="1351259"/>
                      <a:pt x="133321" y="1354721"/>
                    </a:cubicBezTo>
                    <a:cubicBezTo>
                      <a:pt x="130658" y="1358183"/>
                      <a:pt x="126929" y="1360580"/>
                      <a:pt x="124000" y="1364042"/>
                    </a:cubicBezTo>
                    <a:cubicBezTo>
                      <a:pt x="119473" y="1369102"/>
                      <a:pt x="116810" y="1374961"/>
                      <a:pt x="114413" y="1381086"/>
                    </a:cubicBezTo>
                    <a:cubicBezTo>
                      <a:pt x="111750" y="1387743"/>
                      <a:pt x="110418" y="1394934"/>
                      <a:pt x="107755" y="1401858"/>
                    </a:cubicBezTo>
                    <a:cubicBezTo>
                      <a:pt x="105092" y="1407983"/>
                      <a:pt x="102429" y="1413043"/>
                      <a:pt x="108288" y="1418103"/>
                    </a:cubicBezTo>
                    <a:cubicBezTo>
                      <a:pt x="114147" y="1423162"/>
                      <a:pt x="121870" y="1422630"/>
                      <a:pt x="117609" y="1432483"/>
                    </a:cubicBezTo>
                    <a:cubicBezTo>
                      <a:pt x="114946" y="1438875"/>
                      <a:pt x="109886" y="1442337"/>
                      <a:pt x="103494" y="1443934"/>
                    </a:cubicBezTo>
                    <a:cubicBezTo>
                      <a:pt x="101897" y="1451391"/>
                      <a:pt x="100299" y="1460445"/>
                      <a:pt x="109353" y="1463375"/>
                    </a:cubicBezTo>
                    <a:cubicBezTo>
                      <a:pt x="116543" y="1465505"/>
                      <a:pt x="125065" y="1462043"/>
                      <a:pt x="131457" y="1459114"/>
                    </a:cubicBezTo>
                    <a:cubicBezTo>
                      <a:pt x="138913" y="1455652"/>
                      <a:pt x="147968" y="1449527"/>
                      <a:pt x="156756" y="1451125"/>
                    </a:cubicBezTo>
                    <a:cubicBezTo>
                      <a:pt x="163680" y="1452456"/>
                      <a:pt x="167674" y="1459114"/>
                      <a:pt x="163680" y="1465505"/>
                    </a:cubicBezTo>
                    <a:cubicBezTo>
                      <a:pt x="160218" y="1471098"/>
                      <a:pt x="129592" y="1476957"/>
                      <a:pt x="136517" y="1483348"/>
                    </a:cubicBezTo>
                    <a:cubicBezTo>
                      <a:pt x="141310" y="1488141"/>
                      <a:pt x="153294" y="1482549"/>
                      <a:pt x="159153" y="1486544"/>
                    </a:cubicBezTo>
                    <a:cubicBezTo>
                      <a:pt x="165278" y="1490538"/>
                      <a:pt x="160218" y="1496663"/>
                      <a:pt x="155957" y="1500392"/>
                    </a:cubicBezTo>
                    <a:cubicBezTo>
                      <a:pt x="145837" y="1509712"/>
                      <a:pt x="121870" y="1503854"/>
                      <a:pt x="116810" y="1517169"/>
                    </a:cubicBezTo>
                    <a:cubicBezTo>
                      <a:pt x="109353" y="1536077"/>
                      <a:pt x="138114" y="1534479"/>
                      <a:pt x="147701" y="1535811"/>
                    </a:cubicBezTo>
                    <a:cubicBezTo>
                      <a:pt x="152229" y="1536343"/>
                      <a:pt x="165810" y="1539273"/>
                      <a:pt x="165278" y="1545930"/>
                    </a:cubicBezTo>
                    <a:cubicBezTo>
                      <a:pt x="165011" y="1552055"/>
                      <a:pt x="152761" y="1550990"/>
                      <a:pt x="148767" y="1551523"/>
                    </a:cubicBezTo>
                    <a:cubicBezTo>
                      <a:pt x="135185" y="1553121"/>
                      <a:pt x="130125" y="1570431"/>
                      <a:pt x="115744" y="1563773"/>
                    </a:cubicBezTo>
                    <a:cubicBezTo>
                      <a:pt x="109087" y="1560577"/>
                      <a:pt x="103494" y="1554186"/>
                      <a:pt x="95771" y="1554452"/>
                    </a:cubicBezTo>
                    <a:cubicBezTo>
                      <a:pt x="88315" y="1554452"/>
                      <a:pt x="80592" y="1560311"/>
                      <a:pt x="74999" y="1564838"/>
                    </a:cubicBezTo>
                    <a:cubicBezTo>
                      <a:pt x="60086" y="1576822"/>
                      <a:pt x="59554" y="1602920"/>
                      <a:pt x="77396" y="1612241"/>
                    </a:cubicBezTo>
                    <a:cubicBezTo>
                      <a:pt x="84853" y="1615969"/>
                      <a:pt x="93108" y="1618100"/>
                      <a:pt x="100565" y="1622361"/>
                    </a:cubicBezTo>
                    <a:cubicBezTo>
                      <a:pt x="112016" y="1629285"/>
                      <a:pt x="121603" y="1638605"/>
                      <a:pt x="132522" y="1646062"/>
                    </a:cubicBezTo>
                    <a:cubicBezTo>
                      <a:pt x="140511" y="1651654"/>
                      <a:pt x="150098" y="1658046"/>
                      <a:pt x="160218" y="1658046"/>
                    </a:cubicBezTo>
                    <a:cubicBezTo>
                      <a:pt x="171137" y="1658046"/>
                      <a:pt x="182588" y="1656981"/>
                      <a:pt x="192974" y="1659644"/>
                    </a:cubicBezTo>
                    <a:cubicBezTo>
                      <a:pt x="189778" y="1664171"/>
                      <a:pt x="185517" y="1669231"/>
                      <a:pt x="184186" y="1674823"/>
                    </a:cubicBezTo>
                    <a:cubicBezTo>
                      <a:pt x="181256" y="1685475"/>
                      <a:pt x="194039" y="1686807"/>
                      <a:pt x="201762" y="1688937"/>
                    </a:cubicBezTo>
                    <a:cubicBezTo>
                      <a:pt x="212947" y="1692399"/>
                      <a:pt x="224132" y="1697193"/>
                      <a:pt x="235849" y="1697726"/>
                    </a:cubicBezTo>
                    <a:cubicBezTo>
                      <a:pt x="248632" y="1698525"/>
                      <a:pt x="261947" y="1696128"/>
                      <a:pt x="274997" y="1695861"/>
                    </a:cubicBezTo>
                    <a:cubicBezTo>
                      <a:pt x="287779" y="1695595"/>
                      <a:pt x="300296" y="1695063"/>
                      <a:pt x="313079" y="1692666"/>
                    </a:cubicBezTo>
                    <a:cubicBezTo>
                      <a:pt x="339709" y="1687606"/>
                      <a:pt x="364742" y="1680149"/>
                      <a:pt x="385514" y="1662040"/>
                    </a:cubicBezTo>
                    <a:cubicBezTo>
                      <a:pt x="398031" y="1651654"/>
                      <a:pt x="407618" y="1638605"/>
                      <a:pt x="418004" y="1626089"/>
                    </a:cubicBezTo>
                    <a:cubicBezTo>
                      <a:pt x="426792" y="1615703"/>
                      <a:pt x="437178" y="1606915"/>
                      <a:pt x="447564" y="1598126"/>
                    </a:cubicBezTo>
                    <a:cubicBezTo>
                      <a:pt x="468868" y="1580817"/>
                      <a:pt x="497896" y="1569365"/>
                      <a:pt x="506684" y="1542202"/>
                    </a:cubicBezTo>
                    <a:cubicBezTo>
                      <a:pt x="510412" y="1530484"/>
                      <a:pt x="514673" y="1521696"/>
                      <a:pt x="527989" y="1528354"/>
                    </a:cubicBezTo>
                    <a:cubicBezTo>
                      <a:pt x="539973" y="1534213"/>
                      <a:pt x="550359" y="1544599"/>
                      <a:pt x="564739" y="1539006"/>
                    </a:cubicBezTo>
                    <a:cubicBezTo>
                      <a:pt x="575392" y="1534745"/>
                      <a:pt x="584712" y="1524626"/>
                      <a:pt x="593500" y="1517702"/>
                    </a:cubicBezTo>
                    <a:cubicBezTo>
                      <a:pt x="603087" y="1509712"/>
                      <a:pt x="612675" y="1499060"/>
                      <a:pt x="608946" y="1485745"/>
                    </a:cubicBezTo>
                    <a:cubicBezTo>
                      <a:pt x="606816" y="1478821"/>
                      <a:pt x="601756" y="1473495"/>
                      <a:pt x="596164" y="1468701"/>
                    </a:cubicBezTo>
                    <a:cubicBezTo>
                      <a:pt x="592702" y="1465505"/>
                      <a:pt x="585777" y="1461777"/>
                      <a:pt x="584446" y="1456983"/>
                    </a:cubicBezTo>
                    <a:cubicBezTo>
                      <a:pt x="582582" y="1448728"/>
                      <a:pt x="596696" y="1438608"/>
                      <a:pt x="598827" y="1430353"/>
                    </a:cubicBezTo>
                    <a:cubicBezTo>
                      <a:pt x="602022" y="1417836"/>
                      <a:pt x="597495" y="1403189"/>
                      <a:pt x="613740" y="1398662"/>
                    </a:cubicBezTo>
                    <a:cubicBezTo>
                      <a:pt x="626523" y="1395200"/>
                      <a:pt x="649425" y="1401858"/>
                      <a:pt x="640903" y="1418635"/>
                    </a:cubicBezTo>
                    <a:cubicBezTo>
                      <a:pt x="635044" y="1430353"/>
                      <a:pt x="619066" y="1437277"/>
                      <a:pt x="628120" y="1451657"/>
                    </a:cubicBezTo>
                    <a:cubicBezTo>
                      <a:pt x="632115" y="1458049"/>
                      <a:pt x="638240" y="1462842"/>
                      <a:pt x="640903" y="1470033"/>
                    </a:cubicBezTo>
                    <a:cubicBezTo>
                      <a:pt x="643034" y="1476424"/>
                      <a:pt x="641968" y="1482815"/>
                      <a:pt x="643300" y="1489207"/>
                    </a:cubicBezTo>
                    <a:cubicBezTo>
                      <a:pt x="645164" y="1498794"/>
                      <a:pt x="653420" y="1504120"/>
                      <a:pt x="660876" y="1509712"/>
                    </a:cubicBezTo>
                    <a:cubicBezTo>
                      <a:pt x="669664" y="1516370"/>
                      <a:pt x="676056" y="1523560"/>
                      <a:pt x="680317" y="1533414"/>
                    </a:cubicBezTo>
                    <a:cubicBezTo>
                      <a:pt x="687507" y="1525691"/>
                      <a:pt x="694697" y="1521963"/>
                      <a:pt x="699757" y="1526756"/>
                    </a:cubicBezTo>
                    <a:cubicBezTo>
                      <a:pt x="717333" y="1542468"/>
                      <a:pt x="754883" y="1568034"/>
                      <a:pt x="754084" y="1529685"/>
                    </a:cubicBezTo>
                    <a:cubicBezTo>
                      <a:pt x="753019" y="1491071"/>
                      <a:pt x="752486" y="1402657"/>
                      <a:pt x="772992" y="1395999"/>
                    </a:cubicBezTo>
                    <a:cubicBezTo>
                      <a:pt x="793497" y="1389341"/>
                      <a:pt x="829449" y="1391205"/>
                      <a:pt x="825721" y="1368569"/>
                    </a:cubicBezTo>
                    <a:cubicBezTo>
                      <a:pt x="821726" y="1345667"/>
                      <a:pt x="832911" y="1331020"/>
                      <a:pt x="835574" y="1318237"/>
                    </a:cubicBezTo>
                    <a:cubicBezTo>
                      <a:pt x="838503" y="1305454"/>
                      <a:pt x="848090" y="1293471"/>
                      <a:pt x="837438" y="1276960"/>
                    </a:cubicBezTo>
                    <a:cubicBezTo>
                      <a:pt x="827052" y="1260448"/>
                      <a:pt x="797492" y="1211714"/>
                      <a:pt x="816933" y="1209584"/>
                    </a:cubicBezTo>
                    <a:cubicBezTo>
                      <a:pt x="836373" y="1207187"/>
                      <a:pt x="862471" y="1221568"/>
                      <a:pt x="867265" y="1191475"/>
                    </a:cubicBezTo>
                    <a:cubicBezTo>
                      <a:pt x="872058" y="1161648"/>
                      <a:pt x="865134" y="1146735"/>
                      <a:pt x="839303" y="1128360"/>
                    </a:cubicBezTo>
                    <a:cubicBezTo>
                      <a:pt x="813737" y="1109985"/>
                      <a:pt x="783644" y="1093207"/>
                      <a:pt x="793764" y="1070305"/>
                    </a:cubicBezTo>
                    <a:cubicBezTo>
                      <a:pt x="803617" y="1047402"/>
                      <a:pt x="812139" y="1006125"/>
                      <a:pt x="808144" y="972304"/>
                    </a:cubicBezTo>
                    <a:cubicBezTo>
                      <a:pt x="803883" y="938749"/>
                      <a:pt x="793231" y="931026"/>
                      <a:pt x="796160" y="908656"/>
                    </a:cubicBezTo>
                    <a:cubicBezTo>
                      <a:pt x="798824" y="886286"/>
                      <a:pt x="807079" y="878830"/>
                      <a:pt x="800421" y="862052"/>
                    </a:cubicBezTo>
                    <a:cubicBezTo>
                      <a:pt x="793764" y="845275"/>
                      <a:pt x="771927" y="810655"/>
                      <a:pt x="784709" y="791747"/>
                    </a:cubicBezTo>
                    <a:cubicBezTo>
                      <a:pt x="797492" y="772839"/>
                      <a:pt x="849156" y="688686"/>
                      <a:pt x="887770" y="687088"/>
                    </a:cubicBezTo>
                    <a:cubicBezTo>
                      <a:pt x="926119" y="685757"/>
                      <a:pt x="1004147" y="704664"/>
                      <a:pt x="1003082" y="668979"/>
                    </a:cubicBezTo>
                    <a:cubicBezTo>
                      <a:pt x="1002283" y="633294"/>
                      <a:pt x="980712" y="607728"/>
                      <a:pt x="982310" y="586158"/>
                    </a:cubicBezTo>
                    <a:cubicBezTo>
                      <a:pt x="983641" y="564853"/>
                      <a:pt x="990033" y="546744"/>
                      <a:pt x="1006544" y="531564"/>
                    </a:cubicBezTo>
                    <a:cubicBezTo>
                      <a:pt x="1023055" y="516385"/>
                      <a:pt x="1072055" y="462058"/>
                      <a:pt x="1066996" y="445281"/>
                    </a:cubicBezTo>
                    <a:cubicBezTo>
                      <a:pt x="1062202" y="428237"/>
                      <a:pt x="1049153" y="312127"/>
                      <a:pt x="1073387" y="305736"/>
                    </a:cubicBezTo>
                    <a:cubicBezTo>
                      <a:pt x="1097621" y="299344"/>
                      <a:pt x="1149817" y="295083"/>
                      <a:pt x="1156209" y="276442"/>
                    </a:cubicBezTo>
                    <a:cubicBezTo>
                      <a:pt x="1162600" y="258067"/>
                      <a:pt x="1162600" y="225044"/>
                      <a:pt x="1189763" y="210131"/>
                    </a:cubicBezTo>
                    <a:cubicBezTo>
                      <a:pt x="1216927" y="195218"/>
                      <a:pt x="1273117" y="140359"/>
                      <a:pt x="1263264" y="115326"/>
                    </a:cubicBezTo>
                    <a:cubicBezTo>
                      <a:pt x="1253411" y="90293"/>
                      <a:pt x="1235568" y="65260"/>
                      <a:pt x="1253943" y="57004"/>
                    </a:cubicBezTo>
                    <a:cubicBezTo>
                      <a:pt x="1272319" y="48216"/>
                      <a:pt x="1277379" y="47683"/>
                      <a:pt x="1289629" y="25580"/>
                    </a:cubicBezTo>
                    <a:lnTo>
                      <a:pt x="1295221" y="14"/>
                    </a:lnTo>
                    <a:lnTo>
                      <a:pt x="1088566" y="14"/>
                    </a:lnTo>
                    <a:cubicBezTo>
                      <a:pt x="1086702" y="-518"/>
                      <a:pt x="1076316" y="13862"/>
                      <a:pt x="1087235" y="16259"/>
                    </a:cubicBezTo>
                    <a:lnTo>
                      <a:pt x="1087235" y="16259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2B12906-5B28-BA63-1B02-0C2A8669399D}"/>
                  </a:ext>
                </a:extLst>
              </p:cNvPr>
              <p:cNvSpPr/>
              <p:nvPr/>
            </p:nvSpPr>
            <p:spPr>
              <a:xfrm>
                <a:off x="4566650" y="2665644"/>
                <a:ext cx="23548" cy="48187"/>
              </a:xfrm>
              <a:custGeom>
                <a:avLst/>
                <a:gdLst>
                  <a:gd name="connsiteX0" fmla="*/ 17146 w 23548"/>
                  <a:gd name="connsiteY0" fmla="*/ 48133 h 48187"/>
                  <a:gd name="connsiteX1" fmla="*/ 15016 w 23548"/>
                  <a:gd name="connsiteY1" fmla="*/ 47600 h 48187"/>
                  <a:gd name="connsiteX2" fmla="*/ 12619 w 23548"/>
                  <a:gd name="connsiteY2" fmla="*/ 48133 h 48187"/>
                  <a:gd name="connsiteX3" fmla="*/ 8092 w 23548"/>
                  <a:gd name="connsiteY3" fmla="*/ 42807 h 48187"/>
                  <a:gd name="connsiteX4" fmla="*/ 4364 w 23548"/>
                  <a:gd name="connsiteY4" fmla="*/ 32953 h 48187"/>
                  <a:gd name="connsiteX5" fmla="*/ 1168 w 23548"/>
                  <a:gd name="connsiteY5" fmla="*/ 25230 h 48187"/>
                  <a:gd name="connsiteX6" fmla="*/ 369 w 23548"/>
                  <a:gd name="connsiteY6" fmla="*/ 13247 h 48187"/>
                  <a:gd name="connsiteX7" fmla="*/ 1434 w 23548"/>
                  <a:gd name="connsiteY7" fmla="*/ 1795 h 48187"/>
                  <a:gd name="connsiteX8" fmla="*/ 15016 w 23548"/>
                  <a:gd name="connsiteY8" fmla="*/ 6855 h 48187"/>
                  <a:gd name="connsiteX9" fmla="*/ 21674 w 23548"/>
                  <a:gd name="connsiteY9" fmla="*/ 10317 h 48187"/>
                  <a:gd name="connsiteX10" fmla="*/ 23538 w 23548"/>
                  <a:gd name="connsiteY10" fmla="*/ 23366 h 48187"/>
                  <a:gd name="connsiteX11" fmla="*/ 22473 w 23548"/>
                  <a:gd name="connsiteY11" fmla="*/ 39078 h 48187"/>
                  <a:gd name="connsiteX12" fmla="*/ 21940 w 23548"/>
                  <a:gd name="connsiteY12" fmla="*/ 42274 h 48187"/>
                  <a:gd name="connsiteX13" fmla="*/ 20076 w 23548"/>
                  <a:gd name="connsiteY13" fmla="*/ 44138 h 48187"/>
                  <a:gd name="connsiteX14" fmla="*/ 17146 w 23548"/>
                  <a:gd name="connsiteY14" fmla="*/ 48133 h 48187"/>
                  <a:gd name="connsiteX15" fmla="*/ 17146 w 23548"/>
                  <a:gd name="connsiteY15" fmla="*/ 48133 h 48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548" h="48187">
                    <a:moveTo>
                      <a:pt x="17146" y="48133"/>
                    </a:moveTo>
                    <a:cubicBezTo>
                      <a:pt x="16614" y="48133"/>
                      <a:pt x="15815" y="47600"/>
                      <a:pt x="15016" y="47600"/>
                    </a:cubicBezTo>
                    <a:cubicBezTo>
                      <a:pt x="14217" y="47600"/>
                      <a:pt x="13684" y="48399"/>
                      <a:pt x="12619" y="48133"/>
                    </a:cubicBezTo>
                    <a:cubicBezTo>
                      <a:pt x="10755" y="47867"/>
                      <a:pt x="8891" y="44405"/>
                      <a:pt x="8092" y="42807"/>
                    </a:cubicBezTo>
                    <a:cubicBezTo>
                      <a:pt x="6494" y="38812"/>
                      <a:pt x="7559" y="36149"/>
                      <a:pt x="4364" y="32953"/>
                    </a:cubicBezTo>
                    <a:cubicBezTo>
                      <a:pt x="1701" y="30290"/>
                      <a:pt x="1168" y="28959"/>
                      <a:pt x="1168" y="25230"/>
                    </a:cubicBezTo>
                    <a:cubicBezTo>
                      <a:pt x="1168" y="21236"/>
                      <a:pt x="635" y="17241"/>
                      <a:pt x="369" y="13247"/>
                    </a:cubicBezTo>
                    <a:cubicBezTo>
                      <a:pt x="103" y="10317"/>
                      <a:pt x="-696" y="4192"/>
                      <a:pt x="1434" y="1795"/>
                    </a:cubicBezTo>
                    <a:cubicBezTo>
                      <a:pt x="5961" y="-3531"/>
                      <a:pt x="11554" y="4458"/>
                      <a:pt x="15016" y="6855"/>
                    </a:cubicBezTo>
                    <a:cubicBezTo>
                      <a:pt x="17413" y="8187"/>
                      <a:pt x="20076" y="7920"/>
                      <a:pt x="21674" y="10317"/>
                    </a:cubicBezTo>
                    <a:cubicBezTo>
                      <a:pt x="23804" y="13779"/>
                      <a:pt x="23538" y="19372"/>
                      <a:pt x="23538" y="23366"/>
                    </a:cubicBezTo>
                    <a:cubicBezTo>
                      <a:pt x="23538" y="28692"/>
                      <a:pt x="23271" y="33752"/>
                      <a:pt x="22473" y="39078"/>
                    </a:cubicBezTo>
                    <a:cubicBezTo>
                      <a:pt x="22206" y="40144"/>
                      <a:pt x="22206" y="41209"/>
                      <a:pt x="21940" y="42274"/>
                    </a:cubicBezTo>
                    <a:cubicBezTo>
                      <a:pt x="21407" y="43606"/>
                      <a:pt x="20608" y="43339"/>
                      <a:pt x="20076" y="44138"/>
                    </a:cubicBezTo>
                    <a:cubicBezTo>
                      <a:pt x="19543" y="45203"/>
                      <a:pt x="19011" y="47867"/>
                      <a:pt x="17146" y="48133"/>
                    </a:cubicBezTo>
                    <a:lnTo>
                      <a:pt x="17146" y="48133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DB18BA6F-F2CD-3C9F-E9E6-9A5BE8F45C11}"/>
                  </a:ext>
                </a:extLst>
              </p:cNvPr>
              <p:cNvSpPr/>
              <p:nvPr/>
            </p:nvSpPr>
            <p:spPr>
              <a:xfrm>
                <a:off x="4574085" y="2609559"/>
                <a:ext cx="65852" cy="78754"/>
              </a:xfrm>
              <a:custGeom>
                <a:avLst/>
                <a:gdLst>
                  <a:gd name="connsiteX0" fmla="*/ 37940 w 65852"/>
                  <a:gd name="connsiteY0" fmla="*/ 78385 h 78754"/>
                  <a:gd name="connsiteX1" fmla="*/ 36875 w 65852"/>
                  <a:gd name="connsiteY1" fmla="*/ 71994 h 78754"/>
                  <a:gd name="connsiteX2" fmla="*/ 35011 w 65852"/>
                  <a:gd name="connsiteY2" fmla="*/ 64271 h 78754"/>
                  <a:gd name="connsiteX3" fmla="*/ 27820 w 65852"/>
                  <a:gd name="connsiteY3" fmla="*/ 57880 h 78754"/>
                  <a:gd name="connsiteX4" fmla="*/ 21962 w 65852"/>
                  <a:gd name="connsiteY4" fmla="*/ 52287 h 78754"/>
                  <a:gd name="connsiteX5" fmla="*/ 15304 w 65852"/>
                  <a:gd name="connsiteY5" fmla="*/ 47494 h 78754"/>
                  <a:gd name="connsiteX6" fmla="*/ 6516 w 65852"/>
                  <a:gd name="connsiteY6" fmla="*/ 44831 h 78754"/>
                  <a:gd name="connsiteX7" fmla="*/ 1989 w 65852"/>
                  <a:gd name="connsiteY7" fmla="*/ 21928 h 78754"/>
                  <a:gd name="connsiteX8" fmla="*/ 1190 w 65852"/>
                  <a:gd name="connsiteY8" fmla="*/ 13406 h 78754"/>
                  <a:gd name="connsiteX9" fmla="*/ 125 w 65852"/>
                  <a:gd name="connsiteY9" fmla="*/ 4885 h 78754"/>
                  <a:gd name="connsiteX10" fmla="*/ 7581 w 65852"/>
                  <a:gd name="connsiteY10" fmla="*/ 91 h 78754"/>
                  <a:gd name="connsiteX11" fmla="*/ 19831 w 65852"/>
                  <a:gd name="connsiteY11" fmla="*/ 4086 h 78754"/>
                  <a:gd name="connsiteX12" fmla="*/ 43799 w 65852"/>
                  <a:gd name="connsiteY12" fmla="*/ 14738 h 78754"/>
                  <a:gd name="connsiteX13" fmla="*/ 61642 w 65852"/>
                  <a:gd name="connsiteY13" fmla="*/ 23792 h 78754"/>
                  <a:gd name="connsiteX14" fmla="*/ 65370 w 65852"/>
                  <a:gd name="connsiteY14" fmla="*/ 34977 h 78754"/>
                  <a:gd name="connsiteX15" fmla="*/ 61908 w 65852"/>
                  <a:gd name="connsiteY15" fmla="*/ 44565 h 78754"/>
                  <a:gd name="connsiteX16" fmla="*/ 60576 w 65852"/>
                  <a:gd name="connsiteY16" fmla="*/ 54950 h 78754"/>
                  <a:gd name="connsiteX17" fmla="*/ 52055 w 65852"/>
                  <a:gd name="connsiteY17" fmla="*/ 67733 h 78754"/>
                  <a:gd name="connsiteX18" fmla="*/ 49924 w 65852"/>
                  <a:gd name="connsiteY18" fmla="*/ 72260 h 78754"/>
                  <a:gd name="connsiteX19" fmla="*/ 46462 w 65852"/>
                  <a:gd name="connsiteY19" fmla="*/ 73592 h 78754"/>
                  <a:gd name="connsiteX20" fmla="*/ 43000 w 65852"/>
                  <a:gd name="connsiteY20" fmla="*/ 76521 h 78754"/>
                  <a:gd name="connsiteX21" fmla="*/ 37940 w 65852"/>
                  <a:gd name="connsiteY21" fmla="*/ 78385 h 78754"/>
                  <a:gd name="connsiteX22" fmla="*/ 37940 w 65852"/>
                  <a:gd name="connsiteY22" fmla="*/ 78385 h 78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5852" h="78754">
                    <a:moveTo>
                      <a:pt x="37940" y="78385"/>
                    </a:moveTo>
                    <a:cubicBezTo>
                      <a:pt x="36609" y="77320"/>
                      <a:pt x="37141" y="73592"/>
                      <a:pt x="36875" y="71994"/>
                    </a:cubicBezTo>
                    <a:cubicBezTo>
                      <a:pt x="36609" y="69331"/>
                      <a:pt x="36342" y="66668"/>
                      <a:pt x="35011" y="64271"/>
                    </a:cubicBezTo>
                    <a:cubicBezTo>
                      <a:pt x="33413" y="61342"/>
                      <a:pt x="30484" y="60010"/>
                      <a:pt x="27820" y="57880"/>
                    </a:cubicBezTo>
                    <a:cubicBezTo>
                      <a:pt x="25956" y="56016"/>
                      <a:pt x="24092" y="54152"/>
                      <a:pt x="21962" y="52287"/>
                    </a:cubicBezTo>
                    <a:cubicBezTo>
                      <a:pt x="19831" y="50690"/>
                      <a:pt x="17967" y="48559"/>
                      <a:pt x="15304" y="47494"/>
                    </a:cubicBezTo>
                    <a:cubicBezTo>
                      <a:pt x="12375" y="46162"/>
                      <a:pt x="9179" y="46695"/>
                      <a:pt x="6516" y="44831"/>
                    </a:cubicBezTo>
                    <a:cubicBezTo>
                      <a:pt x="-674" y="39771"/>
                      <a:pt x="3587" y="29119"/>
                      <a:pt x="1989" y="21928"/>
                    </a:cubicBezTo>
                    <a:cubicBezTo>
                      <a:pt x="1456" y="18999"/>
                      <a:pt x="1190" y="16336"/>
                      <a:pt x="1190" y="13406"/>
                    </a:cubicBezTo>
                    <a:cubicBezTo>
                      <a:pt x="923" y="10743"/>
                      <a:pt x="-408" y="7281"/>
                      <a:pt x="125" y="4885"/>
                    </a:cubicBezTo>
                    <a:cubicBezTo>
                      <a:pt x="923" y="1689"/>
                      <a:pt x="4918" y="624"/>
                      <a:pt x="7581" y="91"/>
                    </a:cubicBezTo>
                    <a:cubicBezTo>
                      <a:pt x="12375" y="-442"/>
                      <a:pt x="16103" y="1423"/>
                      <a:pt x="19831" y="4086"/>
                    </a:cubicBezTo>
                    <a:cubicBezTo>
                      <a:pt x="27554" y="9412"/>
                      <a:pt x="34212" y="14472"/>
                      <a:pt x="43799" y="14738"/>
                    </a:cubicBezTo>
                    <a:cubicBezTo>
                      <a:pt x="51256" y="14738"/>
                      <a:pt x="56582" y="18200"/>
                      <a:pt x="61642" y="23792"/>
                    </a:cubicBezTo>
                    <a:cubicBezTo>
                      <a:pt x="64305" y="26988"/>
                      <a:pt x="66968" y="30716"/>
                      <a:pt x="65370" y="34977"/>
                    </a:cubicBezTo>
                    <a:cubicBezTo>
                      <a:pt x="64305" y="38173"/>
                      <a:pt x="62174" y="41102"/>
                      <a:pt x="61908" y="44565"/>
                    </a:cubicBezTo>
                    <a:cubicBezTo>
                      <a:pt x="61642" y="48026"/>
                      <a:pt x="61908" y="51755"/>
                      <a:pt x="60576" y="54950"/>
                    </a:cubicBezTo>
                    <a:cubicBezTo>
                      <a:pt x="58446" y="59744"/>
                      <a:pt x="53919" y="62673"/>
                      <a:pt x="52055" y="67733"/>
                    </a:cubicBezTo>
                    <a:cubicBezTo>
                      <a:pt x="51522" y="69331"/>
                      <a:pt x="51256" y="71195"/>
                      <a:pt x="49924" y="72260"/>
                    </a:cubicBezTo>
                    <a:cubicBezTo>
                      <a:pt x="48859" y="73326"/>
                      <a:pt x="47527" y="72793"/>
                      <a:pt x="46462" y="73592"/>
                    </a:cubicBezTo>
                    <a:cubicBezTo>
                      <a:pt x="45130" y="74125"/>
                      <a:pt x="44332" y="75722"/>
                      <a:pt x="43000" y="76521"/>
                    </a:cubicBezTo>
                    <a:cubicBezTo>
                      <a:pt x="43000" y="77054"/>
                      <a:pt x="39804" y="79717"/>
                      <a:pt x="37940" y="78385"/>
                    </a:cubicBezTo>
                    <a:lnTo>
                      <a:pt x="37940" y="7838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0F604A9F-0E4D-C190-C776-49F40B349443}"/>
                  </a:ext>
                </a:extLst>
              </p:cNvPr>
              <p:cNvSpPr/>
              <p:nvPr/>
            </p:nvSpPr>
            <p:spPr>
              <a:xfrm>
                <a:off x="4580986" y="2560031"/>
                <a:ext cx="48026" cy="40924"/>
              </a:xfrm>
              <a:custGeom>
                <a:avLst/>
                <a:gdLst>
                  <a:gd name="connsiteX0" fmla="*/ 10533 w 48026"/>
                  <a:gd name="connsiteY0" fmla="*/ 29114 h 40924"/>
                  <a:gd name="connsiteX1" fmla="*/ 7604 w 48026"/>
                  <a:gd name="connsiteY1" fmla="*/ 27250 h 40924"/>
                  <a:gd name="connsiteX2" fmla="*/ 4408 w 48026"/>
                  <a:gd name="connsiteY2" fmla="*/ 26451 h 40924"/>
                  <a:gd name="connsiteX3" fmla="*/ 147 w 48026"/>
                  <a:gd name="connsiteY3" fmla="*/ 14733 h 40924"/>
                  <a:gd name="connsiteX4" fmla="*/ 414 w 48026"/>
                  <a:gd name="connsiteY4" fmla="*/ 7277 h 40924"/>
                  <a:gd name="connsiteX5" fmla="*/ 3343 w 48026"/>
                  <a:gd name="connsiteY5" fmla="*/ 2217 h 40924"/>
                  <a:gd name="connsiteX6" fmla="*/ 12664 w 48026"/>
                  <a:gd name="connsiteY6" fmla="*/ 353 h 40924"/>
                  <a:gd name="connsiteX7" fmla="*/ 17724 w 48026"/>
                  <a:gd name="connsiteY7" fmla="*/ 9141 h 40924"/>
                  <a:gd name="connsiteX8" fmla="*/ 28110 w 48026"/>
                  <a:gd name="connsiteY8" fmla="*/ 19793 h 40924"/>
                  <a:gd name="connsiteX9" fmla="*/ 37963 w 48026"/>
                  <a:gd name="connsiteY9" fmla="*/ 21125 h 40924"/>
                  <a:gd name="connsiteX10" fmla="*/ 47284 w 48026"/>
                  <a:gd name="connsiteY10" fmla="*/ 30445 h 40924"/>
                  <a:gd name="connsiteX11" fmla="*/ 41159 w 48026"/>
                  <a:gd name="connsiteY11" fmla="*/ 34706 h 40924"/>
                  <a:gd name="connsiteX12" fmla="*/ 32637 w 48026"/>
                  <a:gd name="connsiteY12" fmla="*/ 40831 h 40924"/>
                  <a:gd name="connsiteX13" fmla="*/ 25713 w 48026"/>
                  <a:gd name="connsiteY13" fmla="*/ 38168 h 40924"/>
                  <a:gd name="connsiteX14" fmla="*/ 18256 w 48026"/>
                  <a:gd name="connsiteY14" fmla="*/ 33375 h 40924"/>
                  <a:gd name="connsiteX15" fmla="*/ 10533 w 48026"/>
                  <a:gd name="connsiteY15" fmla="*/ 29114 h 40924"/>
                  <a:gd name="connsiteX16" fmla="*/ 10533 w 48026"/>
                  <a:gd name="connsiteY16" fmla="*/ 29114 h 4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026" h="40924">
                    <a:moveTo>
                      <a:pt x="10533" y="29114"/>
                    </a:moveTo>
                    <a:cubicBezTo>
                      <a:pt x="9735" y="28581"/>
                      <a:pt x="9202" y="27516"/>
                      <a:pt x="7604" y="27250"/>
                    </a:cubicBezTo>
                    <a:cubicBezTo>
                      <a:pt x="6272" y="26983"/>
                      <a:pt x="5473" y="26983"/>
                      <a:pt x="4408" y="26451"/>
                    </a:cubicBezTo>
                    <a:cubicBezTo>
                      <a:pt x="414" y="24853"/>
                      <a:pt x="-385" y="18728"/>
                      <a:pt x="147" y="14733"/>
                    </a:cubicBezTo>
                    <a:cubicBezTo>
                      <a:pt x="414" y="12336"/>
                      <a:pt x="-119" y="9407"/>
                      <a:pt x="414" y="7277"/>
                    </a:cubicBezTo>
                    <a:cubicBezTo>
                      <a:pt x="680" y="5679"/>
                      <a:pt x="2278" y="3548"/>
                      <a:pt x="3343" y="2217"/>
                    </a:cubicBezTo>
                    <a:cubicBezTo>
                      <a:pt x="5207" y="86"/>
                      <a:pt x="10001" y="-446"/>
                      <a:pt x="12664" y="353"/>
                    </a:cubicBezTo>
                    <a:cubicBezTo>
                      <a:pt x="16126" y="1152"/>
                      <a:pt x="16392" y="6211"/>
                      <a:pt x="17724" y="9141"/>
                    </a:cubicBezTo>
                    <a:cubicBezTo>
                      <a:pt x="19854" y="13934"/>
                      <a:pt x="23050" y="17929"/>
                      <a:pt x="28110" y="19793"/>
                    </a:cubicBezTo>
                    <a:cubicBezTo>
                      <a:pt x="31305" y="21125"/>
                      <a:pt x="34767" y="20059"/>
                      <a:pt x="37963" y="21125"/>
                    </a:cubicBezTo>
                    <a:cubicBezTo>
                      <a:pt x="41159" y="22190"/>
                      <a:pt x="50746" y="25119"/>
                      <a:pt x="47284" y="30445"/>
                    </a:cubicBezTo>
                    <a:cubicBezTo>
                      <a:pt x="45952" y="32310"/>
                      <a:pt x="43023" y="33375"/>
                      <a:pt x="41159" y="34706"/>
                    </a:cubicBezTo>
                    <a:cubicBezTo>
                      <a:pt x="38496" y="36304"/>
                      <a:pt x="35566" y="40032"/>
                      <a:pt x="32637" y="40831"/>
                    </a:cubicBezTo>
                    <a:cubicBezTo>
                      <a:pt x="30506" y="41364"/>
                      <a:pt x="27577" y="39500"/>
                      <a:pt x="25713" y="38168"/>
                    </a:cubicBezTo>
                    <a:cubicBezTo>
                      <a:pt x="23316" y="36570"/>
                      <a:pt x="20653" y="35239"/>
                      <a:pt x="18256" y="33375"/>
                    </a:cubicBezTo>
                    <a:cubicBezTo>
                      <a:pt x="15593" y="32043"/>
                      <a:pt x="12664" y="30978"/>
                      <a:pt x="10533" y="29114"/>
                    </a:cubicBezTo>
                    <a:lnTo>
                      <a:pt x="10533" y="29114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180BF67E-18E8-47BD-35C3-78779C9D0E06}"/>
                  </a:ext>
                </a:extLst>
              </p:cNvPr>
              <p:cNvSpPr/>
              <p:nvPr/>
            </p:nvSpPr>
            <p:spPr>
              <a:xfrm>
                <a:off x="4618037" y="2154094"/>
                <a:ext cx="50178" cy="36832"/>
              </a:xfrm>
              <a:custGeom>
                <a:avLst/>
                <a:gdLst>
                  <a:gd name="connsiteX0" fmla="*/ 31537 w 50178"/>
                  <a:gd name="connsiteY0" fmla="*/ 26535 h 36832"/>
                  <a:gd name="connsiteX1" fmla="*/ 24347 w 50178"/>
                  <a:gd name="connsiteY1" fmla="*/ 34258 h 36832"/>
                  <a:gd name="connsiteX2" fmla="*/ 10765 w 50178"/>
                  <a:gd name="connsiteY2" fmla="*/ 36655 h 36832"/>
                  <a:gd name="connsiteX3" fmla="*/ 1977 w 50178"/>
                  <a:gd name="connsiteY3" fmla="*/ 35057 h 36832"/>
                  <a:gd name="connsiteX4" fmla="*/ 1445 w 50178"/>
                  <a:gd name="connsiteY4" fmla="*/ 26535 h 36832"/>
                  <a:gd name="connsiteX5" fmla="*/ 12363 w 50178"/>
                  <a:gd name="connsiteY5" fmla="*/ 21209 h 36832"/>
                  <a:gd name="connsiteX6" fmla="*/ 24081 w 50178"/>
                  <a:gd name="connsiteY6" fmla="*/ 12687 h 36832"/>
                  <a:gd name="connsiteX7" fmla="*/ 30738 w 50178"/>
                  <a:gd name="connsiteY7" fmla="*/ 4698 h 36832"/>
                  <a:gd name="connsiteX8" fmla="*/ 46717 w 50178"/>
                  <a:gd name="connsiteY8" fmla="*/ 1236 h 36832"/>
                  <a:gd name="connsiteX9" fmla="*/ 50179 w 50178"/>
                  <a:gd name="connsiteY9" fmla="*/ 5497 h 36832"/>
                  <a:gd name="connsiteX10" fmla="*/ 49380 w 50178"/>
                  <a:gd name="connsiteY10" fmla="*/ 11888 h 36832"/>
                  <a:gd name="connsiteX11" fmla="*/ 42989 w 50178"/>
                  <a:gd name="connsiteY11" fmla="*/ 17214 h 36832"/>
                  <a:gd name="connsiteX12" fmla="*/ 35266 w 50178"/>
                  <a:gd name="connsiteY12" fmla="*/ 22540 h 36832"/>
                  <a:gd name="connsiteX13" fmla="*/ 31537 w 50178"/>
                  <a:gd name="connsiteY13" fmla="*/ 26535 h 36832"/>
                  <a:gd name="connsiteX14" fmla="*/ 31537 w 50178"/>
                  <a:gd name="connsiteY14" fmla="*/ 26535 h 3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178" h="36832">
                    <a:moveTo>
                      <a:pt x="31537" y="26535"/>
                    </a:moveTo>
                    <a:cubicBezTo>
                      <a:pt x="29407" y="29731"/>
                      <a:pt x="28342" y="32660"/>
                      <a:pt x="24347" y="34258"/>
                    </a:cubicBezTo>
                    <a:cubicBezTo>
                      <a:pt x="20086" y="35856"/>
                      <a:pt x="15293" y="36388"/>
                      <a:pt x="10765" y="36655"/>
                    </a:cubicBezTo>
                    <a:cubicBezTo>
                      <a:pt x="7836" y="36921"/>
                      <a:pt x="4108" y="37187"/>
                      <a:pt x="1977" y="35057"/>
                    </a:cubicBezTo>
                    <a:cubicBezTo>
                      <a:pt x="-420" y="32926"/>
                      <a:pt x="-686" y="28932"/>
                      <a:pt x="1445" y="26535"/>
                    </a:cubicBezTo>
                    <a:cubicBezTo>
                      <a:pt x="4108" y="23339"/>
                      <a:pt x="8901" y="22807"/>
                      <a:pt x="12363" y="21209"/>
                    </a:cubicBezTo>
                    <a:cubicBezTo>
                      <a:pt x="16890" y="19345"/>
                      <a:pt x="20885" y="16149"/>
                      <a:pt x="24081" y="12687"/>
                    </a:cubicBezTo>
                    <a:cubicBezTo>
                      <a:pt x="26477" y="10290"/>
                      <a:pt x="28342" y="7094"/>
                      <a:pt x="30738" y="4698"/>
                    </a:cubicBezTo>
                    <a:cubicBezTo>
                      <a:pt x="34999" y="437"/>
                      <a:pt x="41391" y="-1427"/>
                      <a:pt x="46717" y="1236"/>
                    </a:cubicBezTo>
                    <a:cubicBezTo>
                      <a:pt x="48581" y="2035"/>
                      <a:pt x="49913" y="3366"/>
                      <a:pt x="50179" y="5497"/>
                    </a:cubicBezTo>
                    <a:cubicBezTo>
                      <a:pt x="50179" y="7627"/>
                      <a:pt x="49913" y="9757"/>
                      <a:pt x="49380" y="11888"/>
                    </a:cubicBezTo>
                    <a:cubicBezTo>
                      <a:pt x="48581" y="15084"/>
                      <a:pt x="45652" y="15883"/>
                      <a:pt x="42989" y="17214"/>
                    </a:cubicBezTo>
                    <a:cubicBezTo>
                      <a:pt x="40325" y="18546"/>
                      <a:pt x="37662" y="20410"/>
                      <a:pt x="35266" y="22540"/>
                    </a:cubicBezTo>
                    <a:cubicBezTo>
                      <a:pt x="33934" y="23605"/>
                      <a:pt x="32603" y="24937"/>
                      <a:pt x="31537" y="26535"/>
                    </a:cubicBezTo>
                    <a:lnTo>
                      <a:pt x="31537" y="2653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14F32652-3EE8-E890-2312-A9F72B78FB82}"/>
                  </a:ext>
                </a:extLst>
              </p:cNvPr>
              <p:cNvSpPr/>
              <p:nvPr/>
            </p:nvSpPr>
            <p:spPr>
              <a:xfrm>
                <a:off x="4694781" y="2120909"/>
                <a:ext cx="34587" cy="19858"/>
              </a:xfrm>
              <a:custGeom>
                <a:avLst/>
                <a:gdLst>
                  <a:gd name="connsiteX0" fmla="*/ 10719 w 34587"/>
                  <a:gd name="connsiteY0" fmla="*/ 19773 h 19858"/>
                  <a:gd name="connsiteX1" fmla="*/ 2197 w 34587"/>
                  <a:gd name="connsiteY1" fmla="*/ 18708 h 19858"/>
                  <a:gd name="connsiteX2" fmla="*/ 865 w 34587"/>
                  <a:gd name="connsiteY2" fmla="*/ 16578 h 19858"/>
                  <a:gd name="connsiteX3" fmla="*/ 67 w 34587"/>
                  <a:gd name="connsiteY3" fmla="*/ 13915 h 19858"/>
                  <a:gd name="connsiteX4" fmla="*/ 333 w 34587"/>
                  <a:gd name="connsiteY4" fmla="*/ 10985 h 19858"/>
                  <a:gd name="connsiteX5" fmla="*/ 2996 w 34587"/>
                  <a:gd name="connsiteY5" fmla="*/ 7523 h 19858"/>
                  <a:gd name="connsiteX6" fmla="*/ 10985 w 34587"/>
                  <a:gd name="connsiteY6" fmla="*/ 3795 h 19858"/>
                  <a:gd name="connsiteX7" fmla="*/ 19773 w 34587"/>
                  <a:gd name="connsiteY7" fmla="*/ 1664 h 19858"/>
                  <a:gd name="connsiteX8" fmla="*/ 27230 w 34587"/>
                  <a:gd name="connsiteY8" fmla="*/ 67 h 19858"/>
                  <a:gd name="connsiteX9" fmla="*/ 32822 w 34587"/>
                  <a:gd name="connsiteY9" fmla="*/ 1132 h 19858"/>
                  <a:gd name="connsiteX10" fmla="*/ 33888 w 34587"/>
                  <a:gd name="connsiteY10" fmla="*/ 8322 h 19858"/>
                  <a:gd name="connsiteX11" fmla="*/ 32290 w 34587"/>
                  <a:gd name="connsiteY11" fmla="*/ 10985 h 19858"/>
                  <a:gd name="connsiteX12" fmla="*/ 30426 w 34587"/>
                  <a:gd name="connsiteY12" fmla="*/ 16045 h 19858"/>
                  <a:gd name="connsiteX13" fmla="*/ 29627 w 34587"/>
                  <a:gd name="connsiteY13" fmla="*/ 16311 h 19858"/>
                  <a:gd name="connsiteX14" fmla="*/ 27496 w 34587"/>
                  <a:gd name="connsiteY14" fmla="*/ 18175 h 19858"/>
                  <a:gd name="connsiteX15" fmla="*/ 20040 w 34587"/>
                  <a:gd name="connsiteY15" fmla="*/ 18974 h 19858"/>
                  <a:gd name="connsiteX16" fmla="*/ 15779 w 34587"/>
                  <a:gd name="connsiteY16" fmla="*/ 19241 h 19858"/>
                  <a:gd name="connsiteX17" fmla="*/ 10719 w 34587"/>
                  <a:gd name="connsiteY17" fmla="*/ 19773 h 19858"/>
                  <a:gd name="connsiteX18" fmla="*/ 10719 w 34587"/>
                  <a:gd name="connsiteY18" fmla="*/ 19773 h 19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587" h="19858">
                    <a:moveTo>
                      <a:pt x="10719" y="19773"/>
                    </a:moveTo>
                    <a:cubicBezTo>
                      <a:pt x="8588" y="19773"/>
                      <a:pt x="3795" y="20306"/>
                      <a:pt x="2197" y="18708"/>
                    </a:cubicBezTo>
                    <a:cubicBezTo>
                      <a:pt x="1664" y="18175"/>
                      <a:pt x="1398" y="17110"/>
                      <a:pt x="865" y="16578"/>
                    </a:cubicBezTo>
                    <a:cubicBezTo>
                      <a:pt x="67" y="15512"/>
                      <a:pt x="67" y="14980"/>
                      <a:pt x="67" y="13915"/>
                    </a:cubicBezTo>
                    <a:cubicBezTo>
                      <a:pt x="67" y="12849"/>
                      <a:pt x="-200" y="12050"/>
                      <a:pt x="333" y="10985"/>
                    </a:cubicBezTo>
                    <a:cubicBezTo>
                      <a:pt x="865" y="9654"/>
                      <a:pt x="2197" y="8588"/>
                      <a:pt x="2996" y="7523"/>
                    </a:cubicBezTo>
                    <a:cubicBezTo>
                      <a:pt x="5126" y="4594"/>
                      <a:pt x="7523" y="4061"/>
                      <a:pt x="10985" y="3795"/>
                    </a:cubicBezTo>
                    <a:cubicBezTo>
                      <a:pt x="14447" y="3795"/>
                      <a:pt x="16844" y="3262"/>
                      <a:pt x="19773" y="1664"/>
                    </a:cubicBezTo>
                    <a:cubicBezTo>
                      <a:pt x="22170" y="333"/>
                      <a:pt x="24300" y="-200"/>
                      <a:pt x="27230" y="67"/>
                    </a:cubicBezTo>
                    <a:cubicBezTo>
                      <a:pt x="29360" y="67"/>
                      <a:pt x="30958" y="-200"/>
                      <a:pt x="32822" y="1132"/>
                    </a:cubicBezTo>
                    <a:cubicBezTo>
                      <a:pt x="34953" y="2463"/>
                      <a:pt x="34953" y="6458"/>
                      <a:pt x="33888" y="8322"/>
                    </a:cubicBezTo>
                    <a:cubicBezTo>
                      <a:pt x="33355" y="9387"/>
                      <a:pt x="32822" y="10186"/>
                      <a:pt x="32290" y="10985"/>
                    </a:cubicBezTo>
                    <a:cubicBezTo>
                      <a:pt x="31491" y="12583"/>
                      <a:pt x="30958" y="14447"/>
                      <a:pt x="30426" y="16045"/>
                    </a:cubicBezTo>
                    <a:cubicBezTo>
                      <a:pt x="30159" y="16045"/>
                      <a:pt x="29893" y="16045"/>
                      <a:pt x="29627" y="16311"/>
                    </a:cubicBezTo>
                    <a:cubicBezTo>
                      <a:pt x="28828" y="16844"/>
                      <a:pt x="28295" y="17643"/>
                      <a:pt x="27496" y="18175"/>
                    </a:cubicBezTo>
                    <a:cubicBezTo>
                      <a:pt x="25100" y="20040"/>
                      <a:pt x="22703" y="19773"/>
                      <a:pt x="20040" y="18974"/>
                    </a:cubicBezTo>
                    <a:cubicBezTo>
                      <a:pt x="18708" y="18708"/>
                      <a:pt x="17377" y="18974"/>
                      <a:pt x="15779" y="19241"/>
                    </a:cubicBezTo>
                    <a:cubicBezTo>
                      <a:pt x="14181" y="20040"/>
                      <a:pt x="12317" y="19773"/>
                      <a:pt x="10719" y="19773"/>
                    </a:cubicBezTo>
                    <a:lnTo>
                      <a:pt x="10719" y="19773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47C641CE-D157-82E3-C43A-F8A0A056A3D8}"/>
                  </a:ext>
                </a:extLst>
              </p:cNvPr>
              <p:cNvSpPr/>
              <p:nvPr/>
            </p:nvSpPr>
            <p:spPr>
              <a:xfrm>
                <a:off x="4771277" y="2045747"/>
                <a:ext cx="39482" cy="28676"/>
              </a:xfrm>
              <a:custGeom>
                <a:avLst/>
                <a:gdLst>
                  <a:gd name="connsiteX0" fmla="*/ 0 w 39482"/>
                  <a:gd name="connsiteY0" fmla="*/ 21701 h 28676"/>
                  <a:gd name="connsiteX1" fmla="*/ 6391 w 39482"/>
                  <a:gd name="connsiteY1" fmla="*/ 11049 h 28676"/>
                  <a:gd name="connsiteX2" fmla="*/ 11717 w 39482"/>
                  <a:gd name="connsiteY2" fmla="*/ 9984 h 28676"/>
                  <a:gd name="connsiteX3" fmla="*/ 15978 w 39482"/>
                  <a:gd name="connsiteY3" fmla="*/ 6788 h 28676"/>
                  <a:gd name="connsiteX4" fmla="*/ 25565 w 39482"/>
                  <a:gd name="connsiteY4" fmla="*/ 1462 h 28676"/>
                  <a:gd name="connsiteX5" fmla="*/ 34620 w 39482"/>
                  <a:gd name="connsiteY5" fmla="*/ 396 h 28676"/>
                  <a:gd name="connsiteX6" fmla="*/ 39413 w 39482"/>
                  <a:gd name="connsiteY6" fmla="*/ 6788 h 28676"/>
                  <a:gd name="connsiteX7" fmla="*/ 33022 w 39482"/>
                  <a:gd name="connsiteY7" fmla="*/ 12380 h 28676"/>
                  <a:gd name="connsiteX8" fmla="*/ 22636 w 39482"/>
                  <a:gd name="connsiteY8" fmla="*/ 20369 h 28676"/>
                  <a:gd name="connsiteX9" fmla="*/ 14913 w 39482"/>
                  <a:gd name="connsiteY9" fmla="*/ 26761 h 28676"/>
                  <a:gd name="connsiteX10" fmla="*/ 9587 w 39482"/>
                  <a:gd name="connsiteY10" fmla="*/ 28625 h 28676"/>
                  <a:gd name="connsiteX11" fmla="*/ 2397 w 39482"/>
                  <a:gd name="connsiteY11" fmla="*/ 27294 h 28676"/>
                  <a:gd name="connsiteX12" fmla="*/ 0 w 39482"/>
                  <a:gd name="connsiteY12" fmla="*/ 21701 h 28676"/>
                  <a:gd name="connsiteX13" fmla="*/ 0 w 39482"/>
                  <a:gd name="connsiteY13" fmla="*/ 21701 h 28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82" h="28676">
                    <a:moveTo>
                      <a:pt x="0" y="21701"/>
                    </a:moveTo>
                    <a:cubicBezTo>
                      <a:pt x="0" y="17440"/>
                      <a:pt x="1864" y="12647"/>
                      <a:pt x="6391" y="11049"/>
                    </a:cubicBezTo>
                    <a:cubicBezTo>
                      <a:pt x="7989" y="10516"/>
                      <a:pt x="10120" y="10782"/>
                      <a:pt x="11717" y="9984"/>
                    </a:cubicBezTo>
                    <a:cubicBezTo>
                      <a:pt x="13315" y="9451"/>
                      <a:pt x="14647" y="8119"/>
                      <a:pt x="15978" y="6788"/>
                    </a:cubicBezTo>
                    <a:cubicBezTo>
                      <a:pt x="18908" y="4125"/>
                      <a:pt x="21571" y="2527"/>
                      <a:pt x="25565" y="1462"/>
                    </a:cubicBezTo>
                    <a:cubicBezTo>
                      <a:pt x="28761" y="663"/>
                      <a:pt x="31424" y="-669"/>
                      <a:pt x="34620" y="396"/>
                    </a:cubicBezTo>
                    <a:cubicBezTo>
                      <a:pt x="37283" y="1195"/>
                      <a:pt x="39946" y="3592"/>
                      <a:pt x="39413" y="6788"/>
                    </a:cubicBezTo>
                    <a:cubicBezTo>
                      <a:pt x="38615" y="9717"/>
                      <a:pt x="35419" y="10782"/>
                      <a:pt x="33022" y="12380"/>
                    </a:cubicBezTo>
                    <a:cubicBezTo>
                      <a:pt x="29294" y="14777"/>
                      <a:pt x="25832" y="17706"/>
                      <a:pt x="22636" y="20369"/>
                    </a:cubicBezTo>
                    <a:cubicBezTo>
                      <a:pt x="19973" y="22500"/>
                      <a:pt x="17576" y="24630"/>
                      <a:pt x="14913" y="26761"/>
                    </a:cubicBezTo>
                    <a:cubicBezTo>
                      <a:pt x="13049" y="28092"/>
                      <a:pt x="11717" y="28891"/>
                      <a:pt x="9587" y="28625"/>
                    </a:cubicBezTo>
                    <a:cubicBezTo>
                      <a:pt x="7457" y="28359"/>
                      <a:pt x="4527" y="28625"/>
                      <a:pt x="2397" y="27294"/>
                    </a:cubicBezTo>
                    <a:cubicBezTo>
                      <a:pt x="266" y="25962"/>
                      <a:pt x="0" y="23565"/>
                      <a:pt x="0" y="21701"/>
                    </a:cubicBezTo>
                    <a:lnTo>
                      <a:pt x="0" y="2170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BDA6EC34-3958-2893-69B3-C710C949CB4F}"/>
                  </a:ext>
                </a:extLst>
              </p:cNvPr>
              <p:cNvSpPr/>
              <p:nvPr/>
            </p:nvSpPr>
            <p:spPr>
              <a:xfrm>
                <a:off x="4870256" y="2032948"/>
                <a:ext cx="57055" cy="55689"/>
              </a:xfrm>
              <a:custGeom>
                <a:avLst/>
                <a:gdLst>
                  <a:gd name="connsiteX0" fmla="*/ 26452 w 57055"/>
                  <a:gd name="connsiteY0" fmla="*/ 51011 h 55689"/>
                  <a:gd name="connsiteX1" fmla="*/ 20593 w 57055"/>
                  <a:gd name="connsiteY1" fmla="*/ 47017 h 55689"/>
                  <a:gd name="connsiteX2" fmla="*/ 14202 w 57055"/>
                  <a:gd name="connsiteY2" fmla="*/ 43022 h 55689"/>
                  <a:gd name="connsiteX3" fmla="*/ 8609 w 57055"/>
                  <a:gd name="connsiteY3" fmla="*/ 34500 h 55689"/>
                  <a:gd name="connsiteX4" fmla="*/ 2484 w 57055"/>
                  <a:gd name="connsiteY4" fmla="*/ 29973 h 55689"/>
                  <a:gd name="connsiteX5" fmla="*/ 354 w 57055"/>
                  <a:gd name="connsiteY5" fmla="*/ 25979 h 55689"/>
                  <a:gd name="connsiteX6" fmla="*/ 8077 w 57055"/>
                  <a:gd name="connsiteY6" fmla="*/ 7337 h 55689"/>
                  <a:gd name="connsiteX7" fmla="*/ 18196 w 57055"/>
                  <a:gd name="connsiteY7" fmla="*/ 679 h 55689"/>
                  <a:gd name="connsiteX8" fmla="*/ 23256 w 57055"/>
                  <a:gd name="connsiteY8" fmla="*/ 679 h 55689"/>
                  <a:gd name="connsiteX9" fmla="*/ 32843 w 57055"/>
                  <a:gd name="connsiteY9" fmla="*/ 413 h 55689"/>
                  <a:gd name="connsiteX10" fmla="*/ 39501 w 57055"/>
                  <a:gd name="connsiteY10" fmla="*/ 15859 h 55689"/>
                  <a:gd name="connsiteX11" fmla="*/ 46425 w 57055"/>
                  <a:gd name="connsiteY11" fmla="*/ 20386 h 55689"/>
                  <a:gd name="connsiteX12" fmla="*/ 52284 w 57055"/>
                  <a:gd name="connsiteY12" fmla="*/ 26245 h 55689"/>
                  <a:gd name="connsiteX13" fmla="*/ 56811 w 57055"/>
                  <a:gd name="connsiteY13" fmla="*/ 44620 h 55689"/>
                  <a:gd name="connsiteX14" fmla="*/ 47490 w 57055"/>
                  <a:gd name="connsiteY14" fmla="*/ 55006 h 55689"/>
                  <a:gd name="connsiteX15" fmla="*/ 36838 w 57055"/>
                  <a:gd name="connsiteY15" fmla="*/ 54207 h 55689"/>
                  <a:gd name="connsiteX16" fmla="*/ 26452 w 57055"/>
                  <a:gd name="connsiteY16" fmla="*/ 51011 h 55689"/>
                  <a:gd name="connsiteX17" fmla="*/ 26452 w 57055"/>
                  <a:gd name="connsiteY17" fmla="*/ 51011 h 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7055" h="55689">
                    <a:moveTo>
                      <a:pt x="26452" y="51011"/>
                    </a:moveTo>
                    <a:cubicBezTo>
                      <a:pt x="24055" y="49946"/>
                      <a:pt x="22724" y="48082"/>
                      <a:pt x="20593" y="47017"/>
                    </a:cubicBezTo>
                    <a:cubicBezTo>
                      <a:pt x="18463" y="45685"/>
                      <a:pt x="16066" y="45153"/>
                      <a:pt x="14202" y="43022"/>
                    </a:cubicBezTo>
                    <a:cubicBezTo>
                      <a:pt x="12071" y="40359"/>
                      <a:pt x="11006" y="37164"/>
                      <a:pt x="8609" y="34500"/>
                    </a:cubicBezTo>
                    <a:cubicBezTo>
                      <a:pt x="6745" y="32370"/>
                      <a:pt x="4881" y="31305"/>
                      <a:pt x="2484" y="29973"/>
                    </a:cubicBezTo>
                    <a:cubicBezTo>
                      <a:pt x="886" y="28908"/>
                      <a:pt x="620" y="27843"/>
                      <a:pt x="354" y="25979"/>
                    </a:cubicBezTo>
                    <a:cubicBezTo>
                      <a:pt x="-978" y="18522"/>
                      <a:pt x="1419" y="11332"/>
                      <a:pt x="8077" y="7337"/>
                    </a:cubicBezTo>
                    <a:cubicBezTo>
                      <a:pt x="11272" y="5473"/>
                      <a:pt x="14468" y="1478"/>
                      <a:pt x="18196" y="679"/>
                    </a:cubicBezTo>
                    <a:cubicBezTo>
                      <a:pt x="19794" y="147"/>
                      <a:pt x="21658" y="679"/>
                      <a:pt x="23256" y="679"/>
                    </a:cubicBezTo>
                    <a:cubicBezTo>
                      <a:pt x="26452" y="679"/>
                      <a:pt x="29648" y="-652"/>
                      <a:pt x="32843" y="413"/>
                    </a:cubicBezTo>
                    <a:cubicBezTo>
                      <a:pt x="39501" y="2544"/>
                      <a:pt x="34707" y="12131"/>
                      <a:pt x="39501" y="15859"/>
                    </a:cubicBezTo>
                    <a:cubicBezTo>
                      <a:pt x="41631" y="17723"/>
                      <a:pt x="44294" y="18522"/>
                      <a:pt x="46425" y="20386"/>
                    </a:cubicBezTo>
                    <a:cubicBezTo>
                      <a:pt x="48555" y="22250"/>
                      <a:pt x="50419" y="24381"/>
                      <a:pt x="52284" y="26245"/>
                    </a:cubicBezTo>
                    <a:cubicBezTo>
                      <a:pt x="56545" y="30240"/>
                      <a:pt x="57610" y="39028"/>
                      <a:pt x="56811" y="44620"/>
                    </a:cubicBezTo>
                    <a:cubicBezTo>
                      <a:pt x="56012" y="48881"/>
                      <a:pt x="51218" y="53142"/>
                      <a:pt x="47490" y="55006"/>
                    </a:cubicBezTo>
                    <a:cubicBezTo>
                      <a:pt x="44028" y="56604"/>
                      <a:pt x="40566" y="55006"/>
                      <a:pt x="36838" y="54207"/>
                    </a:cubicBezTo>
                    <a:cubicBezTo>
                      <a:pt x="33642" y="53142"/>
                      <a:pt x="29914" y="52609"/>
                      <a:pt x="26452" y="51011"/>
                    </a:cubicBezTo>
                    <a:lnTo>
                      <a:pt x="26452" y="5101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4D5AB9B5-ECA3-8346-6620-ED27BDF6680F}"/>
                  </a:ext>
                </a:extLst>
              </p:cNvPr>
              <p:cNvSpPr/>
              <p:nvPr/>
            </p:nvSpPr>
            <p:spPr>
              <a:xfrm>
                <a:off x="4857242" y="1965452"/>
                <a:ext cx="53922" cy="37137"/>
              </a:xfrm>
              <a:custGeom>
                <a:avLst/>
                <a:gdLst>
                  <a:gd name="connsiteX0" fmla="*/ 3515 w 53922"/>
                  <a:gd name="connsiteY0" fmla="*/ 31957 h 37137"/>
                  <a:gd name="connsiteX1" fmla="*/ 1118 w 53922"/>
                  <a:gd name="connsiteY1" fmla="*/ 27962 h 37137"/>
                  <a:gd name="connsiteX2" fmla="*/ 53 w 53922"/>
                  <a:gd name="connsiteY2" fmla="*/ 20506 h 37137"/>
                  <a:gd name="connsiteX3" fmla="*/ 6178 w 53922"/>
                  <a:gd name="connsiteY3" fmla="*/ 10120 h 37137"/>
                  <a:gd name="connsiteX4" fmla="*/ 21357 w 53922"/>
                  <a:gd name="connsiteY4" fmla="*/ 5592 h 37137"/>
                  <a:gd name="connsiteX5" fmla="*/ 25618 w 53922"/>
                  <a:gd name="connsiteY5" fmla="*/ 1598 h 37137"/>
                  <a:gd name="connsiteX6" fmla="*/ 32010 w 53922"/>
                  <a:gd name="connsiteY6" fmla="*/ 0 h 37137"/>
                  <a:gd name="connsiteX7" fmla="*/ 36803 w 53922"/>
                  <a:gd name="connsiteY7" fmla="*/ 1598 h 37137"/>
                  <a:gd name="connsiteX8" fmla="*/ 40265 w 53922"/>
                  <a:gd name="connsiteY8" fmla="*/ 8256 h 37137"/>
                  <a:gd name="connsiteX9" fmla="*/ 49852 w 53922"/>
                  <a:gd name="connsiteY9" fmla="*/ 19174 h 37137"/>
                  <a:gd name="connsiteX10" fmla="*/ 53847 w 53922"/>
                  <a:gd name="connsiteY10" fmla="*/ 29560 h 37137"/>
                  <a:gd name="connsiteX11" fmla="*/ 47722 w 53922"/>
                  <a:gd name="connsiteY11" fmla="*/ 37017 h 37137"/>
                  <a:gd name="connsiteX12" fmla="*/ 40798 w 53922"/>
                  <a:gd name="connsiteY12" fmla="*/ 34886 h 37137"/>
                  <a:gd name="connsiteX13" fmla="*/ 31211 w 53922"/>
                  <a:gd name="connsiteY13" fmla="*/ 32223 h 37137"/>
                  <a:gd name="connsiteX14" fmla="*/ 16564 w 53922"/>
                  <a:gd name="connsiteY14" fmla="*/ 33288 h 37137"/>
                  <a:gd name="connsiteX15" fmla="*/ 3515 w 53922"/>
                  <a:gd name="connsiteY15" fmla="*/ 31957 h 37137"/>
                  <a:gd name="connsiteX16" fmla="*/ 3515 w 53922"/>
                  <a:gd name="connsiteY16" fmla="*/ 31957 h 37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3922" h="37137">
                    <a:moveTo>
                      <a:pt x="3515" y="31957"/>
                    </a:moveTo>
                    <a:cubicBezTo>
                      <a:pt x="2183" y="30892"/>
                      <a:pt x="1384" y="29560"/>
                      <a:pt x="1118" y="27962"/>
                    </a:cubicBezTo>
                    <a:cubicBezTo>
                      <a:pt x="586" y="25566"/>
                      <a:pt x="-213" y="23169"/>
                      <a:pt x="53" y="20506"/>
                    </a:cubicBezTo>
                    <a:cubicBezTo>
                      <a:pt x="586" y="15978"/>
                      <a:pt x="852" y="11451"/>
                      <a:pt x="6178" y="10120"/>
                    </a:cubicBezTo>
                    <a:cubicBezTo>
                      <a:pt x="11504" y="8788"/>
                      <a:pt x="17097" y="9321"/>
                      <a:pt x="21357" y="5592"/>
                    </a:cubicBezTo>
                    <a:cubicBezTo>
                      <a:pt x="22689" y="4261"/>
                      <a:pt x="24021" y="2663"/>
                      <a:pt x="25618" y="1598"/>
                    </a:cubicBezTo>
                    <a:cubicBezTo>
                      <a:pt x="27483" y="533"/>
                      <a:pt x="29613" y="0"/>
                      <a:pt x="32010" y="0"/>
                    </a:cubicBezTo>
                    <a:cubicBezTo>
                      <a:pt x="34140" y="0"/>
                      <a:pt x="35206" y="0"/>
                      <a:pt x="36803" y="1598"/>
                    </a:cubicBezTo>
                    <a:cubicBezTo>
                      <a:pt x="38401" y="3728"/>
                      <a:pt x="38934" y="6125"/>
                      <a:pt x="40265" y="8256"/>
                    </a:cubicBezTo>
                    <a:cubicBezTo>
                      <a:pt x="42662" y="12783"/>
                      <a:pt x="47189" y="14913"/>
                      <a:pt x="49852" y="19174"/>
                    </a:cubicBezTo>
                    <a:cubicBezTo>
                      <a:pt x="51983" y="22370"/>
                      <a:pt x="54380" y="25299"/>
                      <a:pt x="53847" y="29560"/>
                    </a:cubicBezTo>
                    <a:cubicBezTo>
                      <a:pt x="53581" y="33022"/>
                      <a:pt x="51184" y="36218"/>
                      <a:pt x="47722" y="37017"/>
                    </a:cubicBezTo>
                    <a:cubicBezTo>
                      <a:pt x="45059" y="37549"/>
                      <a:pt x="42928" y="36218"/>
                      <a:pt x="40798" y="34886"/>
                    </a:cubicBezTo>
                    <a:cubicBezTo>
                      <a:pt x="37869" y="33022"/>
                      <a:pt x="34673" y="32490"/>
                      <a:pt x="31211" y="32223"/>
                    </a:cubicBezTo>
                    <a:cubicBezTo>
                      <a:pt x="26417" y="31957"/>
                      <a:pt x="21091" y="32223"/>
                      <a:pt x="16564" y="33288"/>
                    </a:cubicBezTo>
                    <a:cubicBezTo>
                      <a:pt x="13102" y="34087"/>
                      <a:pt x="6178" y="34087"/>
                      <a:pt x="3515" y="31957"/>
                    </a:cubicBezTo>
                    <a:lnTo>
                      <a:pt x="3515" y="31957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14A6F0A3-AE9B-03EF-F67D-03C29D347848}"/>
                  </a:ext>
                </a:extLst>
              </p:cNvPr>
              <p:cNvSpPr/>
              <p:nvPr/>
            </p:nvSpPr>
            <p:spPr>
              <a:xfrm>
                <a:off x="4914884" y="1923088"/>
                <a:ext cx="82897" cy="27451"/>
              </a:xfrm>
              <a:custGeom>
                <a:avLst/>
                <a:gdLst>
                  <a:gd name="connsiteX0" fmla="*/ 34021 w 82897"/>
                  <a:gd name="connsiteY0" fmla="*/ 27185 h 27451"/>
                  <a:gd name="connsiteX1" fmla="*/ 30026 w 82897"/>
                  <a:gd name="connsiteY1" fmla="*/ 27185 h 27451"/>
                  <a:gd name="connsiteX2" fmla="*/ 20173 w 82897"/>
                  <a:gd name="connsiteY2" fmla="*/ 25321 h 27451"/>
                  <a:gd name="connsiteX3" fmla="*/ 3928 w 82897"/>
                  <a:gd name="connsiteY3" fmla="*/ 20261 h 27451"/>
                  <a:gd name="connsiteX4" fmla="*/ 200 w 82897"/>
                  <a:gd name="connsiteY4" fmla="*/ 17332 h 27451"/>
                  <a:gd name="connsiteX5" fmla="*/ 1798 w 82897"/>
                  <a:gd name="connsiteY5" fmla="*/ 10940 h 27451"/>
                  <a:gd name="connsiteX6" fmla="*/ 10319 w 82897"/>
                  <a:gd name="connsiteY6" fmla="*/ 7745 h 27451"/>
                  <a:gd name="connsiteX7" fmla="*/ 25765 w 82897"/>
                  <a:gd name="connsiteY7" fmla="*/ 7745 h 27451"/>
                  <a:gd name="connsiteX8" fmla="*/ 36684 w 82897"/>
                  <a:gd name="connsiteY8" fmla="*/ 7212 h 27451"/>
                  <a:gd name="connsiteX9" fmla="*/ 42543 w 82897"/>
                  <a:gd name="connsiteY9" fmla="*/ 4016 h 27451"/>
                  <a:gd name="connsiteX10" fmla="*/ 48401 w 82897"/>
                  <a:gd name="connsiteY10" fmla="*/ 821 h 27451"/>
                  <a:gd name="connsiteX11" fmla="*/ 57456 w 82897"/>
                  <a:gd name="connsiteY11" fmla="*/ 22 h 27451"/>
                  <a:gd name="connsiteX12" fmla="*/ 67309 w 82897"/>
                  <a:gd name="connsiteY12" fmla="*/ 1087 h 27451"/>
                  <a:gd name="connsiteX13" fmla="*/ 71304 w 82897"/>
                  <a:gd name="connsiteY13" fmla="*/ 4016 h 27451"/>
                  <a:gd name="connsiteX14" fmla="*/ 75032 w 82897"/>
                  <a:gd name="connsiteY14" fmla="*/ 5881 h 27451"/>
                  <a:gd name="connsiteX15" fmla="*/ 81157 w 82897"/>
                  <a:gd name="connsiteY15" fmla="*/ 17065 h 27451"/>
                  <a:gd name="connsiteX16" fmla="*/ 73434 w 82897"/>
                  <a:gd name="connsiteY16" fmla="*/ 19728 h 27451"/>
                  <a:gd name="connsiteX17" fmla="*/ 64646 w 82897"/>
                  <a:gd name="connsiteY17" fmla="*/ 21060 h 27451"/>
                  <a:gd name="connsiteX18" fmla="*/ 50266 w 82897"/>
                  <a:gd name="connsiteY18" fmla="*/ 24256 h 27451"/>
                  <a:gd name="connsiteX19" fmla="*/ 38282 w 82897"/>
                  <a:gd name="connsiteY19" fmla="*/ 27451 h 27451"/>
                  <a:gd name="connsiteX20" fmla="*/ 34021 w 82897"/>
                  <a:gd name="connsiteY20" fmla="*/ 27185 h 27451"/>
                  <a:gd name="connsiteX21" fmla="*/ 34021 w 82897"/>
                  <a:gd name="connsiteY21" fmla="*/ 27185 h 27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2897" h="27451">
                    <a:moveTo>
                      <a:pt x="34021" y="27185"/>
                    </a:moveTo>
                    <a:cubicBezTo>
                      <a:pt x="32689" y="27185"/>
                      <a:pt x="31358" y="27185"/>
                      <a:pt x="30026" y="27185"/>
                    </a:cubicBezTo>
                    <a:cubicBezTo>
                      <a:pt x="26564" y="26919"/>
                      <a:pt x="23369" y="26120"/>
                      <a:pt x="20173" y="25321"/>
                    </a:cubicBezTo>
                    <a:cubicBezTo>
                      <a:pt x="14847" y="23989"/>
                      <a:pt x="9521" y="21326"/>
                      <a:pt x="3928" y="20261"/>
                    </a:cubicBezTo>
                    <a:cubicBezTo>
                      <a:pt x="2064" y="19995"/>
                      <a:pt x="732" y="19462"/>
                      <a:pt x="200" y="17332"/>
                    </a:cubicBezTo>
                    <a:cubicBezTo>
                      <a:pt x="-333" y="15201"/>
                      <a:pt x="200" y="12538"/>
                      <a:pt x="1798" y="10940"/>
                    </a:cubicBezTo>
                    <a:cubicBezTo>
                      <a:pt x="3928" y="9076"/>
                      <a:pt x="7656" y="8011"/>
                      <a:pt x="10319" y="7745"/>
                    </a:cubicBezTo>
                    <a:cubicBezTo>
                      <a:pt x="15379" y="7478"/>
                      <a:pt x="20705" y="7478"/>
                      <a:pt x="25765" y="7745"/>
                    </a:cubicBezTo>
                    <a:cubicBezTo>
                      <a:pt x="29494" y="7745"/>
                      <a:pt x="32956" y="8544"/>
                      <a:pt x="36684" y="7212"/>
                    </a:cubicBezTo>
                    <a:cubicBezTo>
                      <a:pt x="38814" y="6413"/>
                      <a:pt x="40679" y="5348"/>
                      <a:pt x="42543" y="4016"/>
                    </a:cubicBezTo>
                    <a:cubicBezTo>
                      <a:pt x="44407" y="2685"/>
                      <a:pt x="46271" y="1353"/>
                      <a:pt x="48401" y="821"/>
                    </a:cubicBezTo>
                    <a:cubicBezTo>
                      <a:pt x="51331" y="22"/>
                      <a:pt x="54526" y="22"/>
                      <a:pt x="57456" y="22"/>
                    </a:cubicBezTo>
                    <a:cubicBezTo>
                      <a:pt x="60652" y="22"/>
                      <a:pt x="64114" y="-245"/>
                      <a:pt x="67309" y="1087"/>
                    </a:cubicBezTo>
                    <a:cubicBezTo>
                      <a:pt x="68907" y="1886"/>
                      <a:pt x="69972" y="2951"/>
                      <a:pt x="71304" y="4016"/>
                    </a:cubicBezTo>
                    <a:cubicBezTo>
                      <a:pt x="72369" y="5082"/>
                      <a:pt x="73701" y="5348"/>
                      <a:pt x="75032" y="5881"/>
                    </a:cubicBezTo>
                    <a:cubicBezTo>
                      <a:pt x="79027" y="7745"/>
                      <a:pt x="86217" y="12272"/>
                      <a:pt x="81157" y="17065"/>
                    </a:cubicBezTo>
                    <a:cubicBezTo>
                      <a:pt x="79027" y="18930"/>
                      <a:pt x="76097" y="19728"/>
                      <a:pt x="73434" y="19728"/>
                    </a:cubicBezTo>
                    <a:cubicBezTo>
                      <a:pt x="70239" y="19728"/>
                      <a:pt x="67576" y="19995"/>
                      <a:pt x="64646" y="21060"/>
                    </a:cubicBezTo>
                    <a:cubicBezTo>
                      <a:pt x="59853" y="22392"/>
                      <a:pt x="55325" y="23989"/>
                      <a:pt x="50266" y="24256"/>
                    </a:cubicBezTo>
                    <a:cubicBezTo>
                      <a:pt x="46005" y="24522"/>
                      <a:pt x="42809" y="27451"/>
                      <a:pt x="38282" y="27451"/>
                    </a:cubicBezTo>
                    <a:cubicBezTo>
                      <a:pt x="36950" y="26919"/>
                      <a:pt x="35352" y="26919"/>
                      <a:pt x="34021" y="27185"/>
                    </a:cubicBezTo>
                    <a:lnTo>
                      <a:pt x="34021" y="2718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88A65CB-7F66-A1A5-2920-639D5F8A155A}"/>
                  </a:ext>
                </a:extLst>
              </p:cNvPr>
              <p:cNvSpPr/>
              <p:nvPr/>
            </p:nvSpPr>
            <p:spPr>
              <a:xfrm>
                <a:off x="5307879" y="1678362"/>
                <a:ext cx="45556" cy="25980"/>
              </a:xfrm>
              <a:custGeom>
                <a:avLst/>
                <a:gdLst>
                  <a:gd name="connsiteX0" fmla="*/ 12525 w 45556"/>
                  <a:gd name="connsiteY0" fmla="*/ 24245 h 25980"/>
                  <a:gd name="connsiteX1" fmla="*/ 7732 w 45556"/>
                  <a:gd name="connsiteY1" fmla="*/ 23978 h 25980"/>
                  <a:gd name="connsiteX2" fmla="*/ 2139 w 45556"/>
                  <a:gd name="connsiteY2" fmla="*/ 23978 h 25980"/>
                  <a:gd name="connsiteX3" fmla="*/ 275 w 45556"/>
                  <a:gd name="connsiteY3" fmla="*/ 18120 h 25980"/>
                  <a:gd name="connsiteX4" fmla="*/ 1074 w 45556"/>
                  <a:gd name="connsiteY4" fmla="*/ 14391 h 25980"/>
                  <a:gd name="connsiteX5" fmla="*/ 5335 w 45556"/>
                  <a:gd name="connsiteY5" fmla="*/ 9864 h 25980"/>
                  <a:gd name="connsiteX6" fmla="*/ 15188 w 45556"/>
                  <a:gd name="connsiteY6" fmla="*/ 5337 h 25980"/>
                  <a:gd name="connsiteX7" fmla="*/ 18384 w 45556"/>
                  <a:gd name="connsiteY7" fmla="*/ 2940 h 25980"/>
                  <a:gd name="connsiteX8" fmla="*/ 23444 w 45556"/>
                  <a:gd name="connsiteY8" fmla="*/ 810 h 25980"/>
                  <a:gd name="connsiteX9" fmla="*/ 35428 w 45556"/>
                  <a:gd name="connsiteY9" fmla="*/ 277 h 25980"/>
                  <a:gd name="connsiteX10" fmla="*/ 43417 w 45556"/>
                  <a:gd name="connsiteY10" fmla="*/ 2408 h 25980"/>
                  <a:gd name="connsiteX11" fmla="*/ 45547 w 45556"/>
                  <a:gd name="connsiteY11" fmla="*/ 11462 h 25980"/>
                  <a:gd name="connsiteX12" fmla="*/ 44748 w 45556"/>
                  <a:gd name="connsiteY12" fmla="*/ 18120 h 25980"/>
                  <a:gd name="connsiteX13" fmla="*/ 42085 w 45556"/>
                  <a:gd name="connsiteY13" fmla="*/ 24511 h 25980"/>
                  <a:gd name="connsiteX14" fmla="*/ 40488 w 45556"/>
                  <a:gd name="connsiteY14" fmla="*/ 24511 h 25980"/>
                  <a:gd name="connsiteX15" fmla="*/ 39422 w 45556"/>
                  <a:gd name="connsiteY15" fmla="*/ 25310 h 25980"/>
                  <a:gd name="connsiteX16" fmla="*/ 36493 w 45556"/>
                  <a:gd name="connsiteY16" fmla="*/ 25843 h 25980"/>
                  <a:gd name="connsiteX17" fmla="*/ 24775 w 45556"/>
                  <a:gd name="connsiteY17" fmla="*/ 23712 h 25980"/>
                  <a:gd name="connsiteX18" fmla="*/ 19982 w 45556"/>
                  <a:gd name="connsiteY18" fmla="*/ 24245 h 25980"/>
                  <a:gd name="connsiteX19" fmla="*/ 12525 w 45556"/>
                  <a:gd name="connsiteY19" fmla="*/ 24245 h 25980"/>
                  <a:gd name="connsiteX20" fmla="*/ 12525 w 45556"/>
                  <a:gd name="connsiteY20" fmla="*/ 24245 h 25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5556" h="25980">
                    <a:moveTo>
                      <a:pt x="12525" y="24245"/>
                    </a:moveTo>
                    <a:cubicBezTo>
                      <a:pt x="10927" y="24245"/>
                      <a:pt x="9329" y="23978"/>
                      <a:pt x="7732" y="23978"/>
                    </a:cubicBezTo>
                    <a:cubicBezTo>
                      <a:pt x="5868" y="23978"/>
                      <a:pt x="4003" y="24511"/>
                      <a:pt x="2139" y="23978"/>
                    </a:cubicBezTo>
                    <a:cubicBezTo>
                      <a:pt x="-1056" y="22913"/>
                      <a:pt x="275" y="20783"/>
                      <a:pt x="275" y="18120"/>
                    </a:cubicBezTo>
                    <a:cubicBezTo>
                      <a:pt x="275" y="16522"/>
                      <a:pt x="9" y="15723"/>
                      <a:pt x="1074" y="14391"/>
                    </a:cubicBezTo>
                    <a:cubicBezTo>
                      <a:pt x="2405" y="12794"/>
                      <a:pt x="4003" y="11196"/>
                      <a:pt x="5335" y="9864"/>
                    </a:cubicBezTo>
                    <a:cubicBezTo>
                      <a:pt x="7998" y="7201"/>
                      <a:pt x="11992" y="6935"/>
                      <a:pt x="15188" y="5337"/>
                    </a:cubicBezTo>
                    <a:cubicBezTo>
                      <a:pt x="16520" y="4804"/>
                      <a:pt x="17319" y="3739"/>
                      <a:pt x="18384" y="2940"/>
                    </a:cubicBezTo>
                    <a:cubicBezTo>
                      <a:pt x="19982" y="1875"/>
                      <a:pt x="21846" y="1076"/>
                      <a:pt x="23444" y="810"/>
                    </a:cubicBezTo>
                    <a:cubicBezTo>
                      <a:pt x="27172" y="11"/>
                      <a:pt x="31699" y="-256"/>
                      <a:pt x="35428" y="277"/>
                    </a:cubicBezTo>
                    <a:cubicBezTo>
                      <a:pt x="37824" y="543"/>
                      <a:pt x="41286" y="810"/>
                      <a:pt x="43417" y="2408"/>
                    </a:cubicBezTo>
                    <a:cubicBezTo>
                      <a:pt x="45814" y="4538"/>
                      <a:pt x="45547" y="8799"/>
                      <a:pt x="45547" y="11462"/>
                    </a:cubicBezTo>
                    <a:cubicBezTo>
                      <a:pt x="45281" y="13859"/>
                      <a:pt x="45547" y="15723"/>
                      <a:pt x="44748" y="18120"/>
                    </a:cubicBezTo>
                    <a:cubicBezTo>
                      <a:pt x="43949" y="20250"/>
                      <a:pt x="43151" y="22381"/>
                      <a:pt x="42085" y="24511"/>
                    </a:cubicBezTo>
                    <a:cubicBezTo>
                      <a:pt x="41553" y="24511"/>
                      <a:pt x="41020" y="24511"/>
                      <a:pt x="40488" y="24511"/>
                    </a:cubicBezTo>
                    <a:cubicBezTo>
                      <a:pt x="40221" y="24777"/>
                      <a:pt x="39688" y="25044"/>
                      <a:pt x="39422" y="25310"/>
                    </a:cubicBezTo>
                    <a:cubicBezTo>
                      <a:pt x="38357" y="25310"/>
                      <a:pt x="37558" y="25576"/>
                      <a:pt x="36493" y="25843"/>
                    </a:cubicBezTo>
                    <a:cubicBezTo>
                      <a:pt x="32232" y="26642"/>
                      <a:pt x="28770" y="23712"/>
                      <a:pt x="24775" y="23712"/>
                    </a:cubicBezTo>
                    <a:cubicBezTo>
                      <a:pt x="23178" y="23712"/>
                      <a:pt x="21580" y="24245"/>
                      <a:pt x="19982" y="24245"/>
                    </a:cubicBezTo>
                    <a:cubicBezTo>
                      <a:pt x="17585" y="24511"/>
                      <a:pt x="15188" y="24245"/>
                      <a:pt x="12525" y="24245"/>
                    </a:cubicBezTo>
                    <a:lnTo>
                      <a:pt x="12525" y="2424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0427F211-5D9A-B046-4DFA-4F143FE1BE68}"/>
                  </a:ext>
                </a:extLst>
              </p:cNvPr>
              <p:cNvSpPr/>
              <p:nvPr/>
            </p:nvSpPr>
            <p:spPr>
              <a:xfrm>
                <a:off x="5345555" y="1631426"/>
                <a:ext cx="52676" cy="33729"/>
              </a:xfrm>
              <a:custGeom>
                <a:avLst/>
                <a:gdLst>
                  <a:gd name="connsiteX0" fmla="*/ 15860 w 52676"/>
                  <a:gd name="connsiteY0" fmla="*/ 25376 h 33729"/>
                  <a:gd name="connsiteX1" fmla="*/ 10001 w 52676"/>
                  <a:gd name="connsiteY1" fmla="*/ 22180 h 33729"/>
                  <a:gd name="connsiteX2" fmla="*/ 4941 w 52676"/>
                  <a:gd name="connsiteY2" fmla="*/ 19251 h 33729"/>
                  <a:gd name="connsiteX3" fmla="*/ 947 w 52676"/>
                  <a:gd name="connsiteY3" fmla="*/ 17121 h 33729"/>
                  <a:gd name="connsiteX4" fmla="*/ 148 w 52676"/>
                  <a:gd name="connsiteY4" fmla="*/ 13392 h 33729"/>
                  <a:gd name="connsiteX5" fmla="*/ 9735 w 52676"/>
                  <a:gd name="connsiteY5" fmla="*/ 1408 h 33729"/>
                  <a:gd name="connsiteX6" fmla="*/ 15061 w 52676"/>
                  <a:gd name="connsiteY6" fmla="*/ 77 h 33729"/>
                  <a:gd name="connsiteX7" fmla="*/ 21719 w 52676"/>
                  <a:gd name="connsiteY7" fmla="*/ 77 h 33729"/>
                  <a:gd name="connsiteX8" fmla="*/ 33969 w 52676"/>
                  <a:gd name="connsiteY8" fmla="*/ 5936 h 33729"/>
                  <a:gd name="connsiteX9" fmla="*/ 38496 w 52676"/>
                  <a:gd name="connsiteY9" fmla="*/ 8066 h 33729"/>
                  <a:gd name="connsiteX10" fmla="*/ 43290 w 52676"/>
                  <a:gd name="connsiteY10" fmla="*/ 11528 h 33729"/>
                  <a:gd name="connsiteX11" fmla="*/ 52344 w 52676"/>
                  <a:gd name="connsiteY11" fmla="*/ 27773 h 33729"/>
                  <a:gd name="connsiteX12" fmla="*/ 38230 w 52676"/>
                  <a:gd name="connsiteY12" fmla="*/ 33632 h 33729"/>
                  <a:gd name="connsiteX13" fmla="*/ 22518 w 52676"/>
                  <a:gd name="connsiteY13" fmla="*/ 27240 h 33729"/>
                  <a:gd name="connsiteX14" fmla="*/ 17192 w 52676"/>
                  <a:gd name="connsiteY14" fmla="*/ 26175 h 33729"/>
                  <a:gd name="connsiteX15" fmla="*/ 15860 w 52676"/>
                  <a:gd name="connsiteY15" fmla="*/ 25376 h 33729"/>
                  <a:gd name="connsiteX16" fmla="*/ 15860 w 52676"/>
                  <a:gd name="connsiteY16" fmla="*/ 25376 h 33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2676" h="33729">
                    <a:moveTo>
                      <a:pt x="15860" y="25376"/>
                    </a:moveTo>
                    <a:cubicBezTo>
                      <a:pt x="13730" y="24577"/>
                      <a:pt x="12132" y="23246"/>
                      <a:pt x="10001" y="22180"/>
                    </a:cubicBezTo>
                    <a:cubicBezTo>
                      <a:pt x="8403" y="21115"/>
                      <a:pt x="6806" y="20050"/>
                      <a:pt x="4941" y="19251"/>
                    </a:cubicBezTo>
                    <a:cubicBezTo>
                      <a:pt x="3610" y="18452"/>
                      <a:pt x="2012" y="18186"/>
                      <a:pt x="947" y="17121"/>
                    </a:cubicBezTo>
                    <a:cubicBezTo>
                      <a:pt x="-118" y="16055"/>
                      <a:pt x="-118" y="14990"/>
                      <a:pt x="148" y="13392"/>
                    </a:cubicBezTo>
                    <a:cubicBezTo>
                      <a:pt x="680" y="8066"/>
                      <a:pt x="5208" y="3805"/>
                      <a:pt x="9735" y="1408"/>
                    </a:cubicBezTo>
                    <a:cubicBezTo>
                      <a:pt x="11599" y="343"/>
                      <a:pt x="12664" y="-189"/>
                      <a:pt x="15061" y="77"/>
                    </a:cubicBezTo>
                    <a:cubicBezTo>
                      <a:pt x="17192" y="343"/>
                      <a:pt x="19588" y="-189"/>
                      <a:pt x="21719" y="77"/>
                    </a:cubicBezTo>
                    <a:cubicBezTo>
                      <a:pt x="26246" y="876"/>
                      <a:pt x="29974" y="3805"/>
                      <a:pt x="33969" y="5936"/>
                    </a:cubicBezTo>
                    <a:cubicBezTo>
                      <a:pt x="35567" y="6735"/>
                      <a:pt x="37165" y="7001"/>
                      <a:pt x="38496" y="8066"/>
                    </a:cubicBezTo>
                    <a:cubicBezTo>
                      <a:pt x="40094" y="9131"/>
                      <a:pt x="41692" y="10463"/>
                      <a:pt x="43290" y="11528"/>
                    </a:cubicBezTo>
                    <a:cubicBezTo>
                      <a:pt x="47817" y="14724"/>
                      <a:pt x="54208" y="21648"/>
                      <a:pt x="52344" y="27773"/>
                    </a:cubicBezTo>
                    <a:cubicBezTo>
                      <a:pt x="51013" y="32566"/>
                      <a:pt x="42491" y="34164"/>
                      <a:pt x="38230" y="33632"/>
                    </a:cubicBezTo>
                    <a:cubicBezTo>
                      <a:pt x="32637" y="33099"/>
                      <a:pt x="28110" y="28838"/>
                      <a:pt x="22518" y="27240"/>
                    </a:cubicBezTo>
                    <a:cubicBezTo>
                      <a:pt x="20653" y="26708"/>
                      <a:pt x="18789" y="26708"/>
                      <a:pt x="17192" y="26175"/>
                    </a:cubicBezTo>
                    <a:cubicBezTo>
                      <a:pt x="16925" y="25909"/>
                      <a:pt x="16393" y="25642"/>
                      <a:pt x="15860" y="25376"/>
                    </a:cubicBezTo>
                    <a:lnTo>
                      <a:pt x="15860" y="25376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777B4109-DE95-A18E-5D0D-F146C3B6DB93}"/>
                  </a:ext>
                </a:extLst>
              </p:cNvPr>
              <p:cNvSpPr/>
              <p:nvPr/>
            </p:nvSpPr>
            <p:spPr>
              <a:xfrm>
                <a:off x="5502977" y="1341451"/>
                <a:ext cx="26503" cy="24654"/>
              </a:xfrm>
              <a:custGeom>
                <a:avLst/>
                <a:gdLst>
                  <a:gd name="connsiteX0" fmla="*/ 4374 w 26503"/>
                  <a:gd name="connsiteY0" fmla="*/ 1374 h 24654"/>
                  <a:gd name="connsiteX1" fmla="*/ 12363 w 26503"/>
                  <a:gd name="connsiteY1" fmla="*/ 43 h 24654"/>
                  <a:gd name="connsiteX2" fmla="*/ 21950 w 26503"/>
                  <a:gd name="connsiteY2" fmla="*/ 8032 h 24654"/>
                  <a:gd name="connsiteX3" fmla="*/ 23815 w 26503"/>
                  <a:gd name="connsiteY3" fmla="*/ 13891 h 24654"/>
                  <a:gd name="connsiteX4" fmla="*/ 26478 w 26503"/>
                  <a:gd name="connsiteY4" fmla="*/ 21614 h 24654"/>
                  <a:gd name="connsiteX5" fmla="*/ 20086 w 26503"/>
                  <a:gd name="connsiteY5" fmla="*/ 23478 h 24654"/>
                  <a:gd name="connsiteX6" fmla="*/ 10233 w 26503"/>
                  <a:gd name="connsiteY6" fmla="*/ 19483 h 24654"/>
                  <a:gd name="connsiteX7" fmla="*/ 113 w 26503"/>
                  <a:gd name="connsiteY7" fmla="*/ 10695 h 24654"/>
                  <a:gd name="connsiteX8" fmla="*/ 4374 w 26503"/>
                  <a:gd name="connsiteY8" fmla="*/ 1374 h 24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503" h="24654">
                    <a:moveTo>
                      <a:pt x="4374" y="1374"/>
                    </a:moveTo>
                    <a:cubicBezTo>
                      <a:pt x="6771" y="43"/>
                      <a:pt x="9700" y="576"/>
                      <a:pt x="12363" y="43"/>
                    </a:cubicBezTo>
                    <a:cubicBezTo>
                      <a:pt x="16891" y="-490"/>
                      <a:pt x="20619" y="4038"/>
                      <a:pt x="21950" y="8032"/>
                    </a:cubicBezTo>
                    <a:cubicBezTo>
                      <a:pt x="22483" y="10163"/>
                      <a:pt x="23016" y="12027"/>
                      <a:pt x="23815" y="13891"/>
                    </a:cubicBezTo>
                    <a:cubicBezTo>
                      <a:pt x="24880" y="16554"/>
                      <a:pt x="26744" y="18684"/>
                      <a:pt x="26478" y="21614"/>
                    </a:cubicBezTo>
                    <a:cubicBezTo>
                      <a:pt x="26212" y="25875"/>
                      <a:pt x="22749" y="24810"/>
                      <a:pt x="20086" y="23478"/>
                    </a:cubicBezTo>
                    <a:cubicBezTo>
                      <a:pt x="16891" y="21880"/>
                      <a:pt x="13961" y="20016"/>
                      <a:pt x="10233" y="19483"/>
                    </a:cubicBezTo>
                    <a:cubicBezTo>
                      <a:pt x="4374" y="18951"/>
                      <a:pt x="646" y="17087"/>
                      <a:pt x="113" y="10695"/>
                    </a:cubicBezTo>
                    <a:cubicBezTo>
                      <a:pt x="-419" y="7500"/>
                      <a:pt x="912" y="3239"/>
                      <a:pt x="4374" y="13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0" name="Graphic 10">
              <a:extLst>
                <a:ext uri="{FF2B5EF4-FFF2-40B4-BE49-F238E27FC236}">
                  <a16:creationId xmlns:a16="http://schemas.microsoft.com/office/drawing/2014/main" id="{E7BD09B4-FD3F-36E4-AE52-8FF50F424FFA}"/>
                </a:ext>
              </a:extLst>
            </p:cNvPr>
            <p:cNvGrpSpPr/>
            <p:nvPr/>
          </p:nvGrpSpPr>
          <p:grpSpPr>
            <a:xfrm>
              <a:off x="5228261" y="1185437"/>
              <a:ext cx="1438061" cy="2181523"/>
              <a:chOff x="5228261" y="1185437"/>
              <a:chExt cx="1438061" cy="2181523"/>
            </a:xfrm>
            <a:solidFill>
              <a:srgbClr val="D5D7D8"/>
            </a:solidFill>
          </p:grpSpPr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4093BF63-EAB7-4952-93E5-5B2349FBCF62}"/>
                  </a:ext>
                </a:extLst>
              </p:cNvPr>
              <p:cNvSpPr/>
              <p:nvPr/>
            </p:nvSpPr>
            <p:spPr>
              <a:xfrm>
                <a:off x="5228261" y="1185437"/>
                <a:ext cx="1438061" cy="2119070"/>
              </a:xfrm>
              <a:custGeom>
                <a:avLst/>
                <a:gdLst>
                  <a:gd name="connsiteX0" fmla="*/ 615437 w 1438061"/>
                  <a:gd name="connsiteY0" fmla="*/ 266 h 2119070"/>
                  <a:gd name="connsiteX1" fmla="*/ 573360 w 1438061"/>
                  <a:gd name="connsiteY1" fmla="*/ 57256 h 2119070"/>
                  <a:gd name="connsiteX2" fmla="*/ 582681 w 1438061"/>
                  <a:gd name="connsiteY2" fmla="*/ 115578 h 2119070"/>
                  <a:gd name="connsiteX3" fmla="*/ 509180 w 1438061"/>
                  <a:gd name="connsiteY3" fmla="*/ 210383 h 2119070"/>
                  <a:gd name="connsiteX4" fmla="*/ 475626 w 1438061"/>
                  <a:gd name="connsiteY4" fmla="*/ 276694 h 2119070"/>
                  <a:gd name="connsiteX5" fmla="*/ 392804 w 1438061"/>
                  <a:gd name="connsiteY5" fmla="*/ 305987 h 2119070"/>
                  <a:gd name="connsiteX6" fmla="*/ 386412 w 1438061"/>
                  <a:gd name="connsiteY6" fmla="*/ 445533 h 2119070"/>
                  <a:gd name="connsiteX7" fmla="*/ 325960 w 1438061"/>
                  <a:gd name="connsiteY7" fmla="*/ 531816 h 2119070"/>
                  <a:gd name="connsiteX8" fmla="*/ 301727 w 1438061"/>
                  <a:gd name="connsiteY8" fmla="*/ 586409 h 2119070"/>
                  <a:gd name="connsiteX9" fmla="*/ 322499 w 1438061"/>
                  <a:gd name="connsiteY9" fmla="*/ 669231 h 2119070"/>
                  <a:gd name="connsiteX10" fmla="*/ 207187 w 1438061"/>
                  <a:gd name="connsiteY10" fmla="*/ 687340 h 2119070"/>
                  <a:gd name="connsiteX11" fmla="*/ 104126 w 1438061"/>
                  <a:gd name="connsiteY11" fmla="*/ 791999 h 2119070"/>
                  <a:gd name="connsiteX12" fmla="*/ 119839 w 1438061"/>
                  <a:gd name="connsiteY12" fmla="*/ 862304 h 2119070"/>
                  <a:gd name="connsiteX13" fmla="*/ 115577 w 1438061"/>
                  <a:gd name="connsiteY13" fmla="*/ 908908 h 2119070"/>
                  <a:gd name="connsiteX14" fmla="*/ 127561 w 1438061"/>
                  <a:gd name="connsiteY14" fmla="*/ 972555 h 2119070"/>
                  <a:gd name="connsiteX15" fmla="*/ 113181 w 1438061"/>
                  <a:gd name="connsiteY15" fmla="*/ 1070557 h 2119070"/>
                  <a:gd name="connsiteX16" fmla="*/ 158719 w 1438061"/>
                  <a:gd name="connsiteY16" fmla="*/ 1128612 h 2119070"/>
                  <a:gd name="connsiteX17" fmla="*/ 186682 w 1438061"/>
                  <a:gd name="connsiteY17" fmla="*/ 1191727 h 2119070"/>
                  <a:gd name="connsiteX18" fmla="*/ 136350 w 1438061"/>
                  <a:gd name="connsiteY18" fmla="*/ 1209836 h 2119070"/>
                  <a:gd name="connsiteX19" fmla="*/ 156855 w 1438061"/>
                  <a:gd name="connsiteY19" fmla="*/ 1277211 h 2119070"/>
                  <a:gd name="connsiteX20" fmla="*/ 154991 w 1438061"/>
                  <a:gd name="connsiteY20" fmla="*/ 1318489 h 2119070"/>
                  <a:gd name="connsiteX21" fmla="*/ 145138 w 1438061"/>
                  <a:gd name="connsiteY21" fmla="*/ 1368821 h 2119070"/>
                  <a:gd name="connsiteX22" fmla="*/ 92409 w 1438061"/>
                  <a:gd name="connsiteY22" fmla="*/ 1396251 h 2119070"/>
                  <a:gd name="connsiteX23" fmla="*/ 73501 w 1438061"/>
                  <a:gd name="connsiteY23" fmla="*/ 1529937 h 2119070"/>
                  <a:gd name="connsiteX24" fmla="*/ 19440 w 1438061"/>
                  <a:gd name="connsiteY24" fmla="*/ 1527008 h 2119070"/>
                  <a:gd name="connsiteX25" fmla="*/ 0 w 1438061"/>
                  <a:gd name="connsiteY25" fmla="*/ 1533666 h 2119070"/>
                  <a:gd name="connsiteX26" fmla="*/ 2397 w 1438061"/>
                  <a:gd name="connsiteY26" fmla="*/ 1539524 h 2119070"/>
                  <a:gd name="connsiteX27" fmla="*/ 533 w 1438061"/>
                  <a:gd name="connsiteY27" fmla="*/ 1589590 h 2119070"/>
                  <a:gd name="connsiteX28" fmla="*/ 8256 w 1438061"/>
                  <a:gd name="connsiteY28" fmla="*/ 1621547 h 2119070"/>
                  <a:gd name="connsiteX29" fmla="*/ 17576 w 1438061"/>
                  <a:gd name="connsiteY29" fmla="*/ 1654037 h 2119070"/>
                  <a:gd name="connsiteX30" fmla="*/ 23435 w 1438061"/>
                  <a:gd name="connsiteY30" fmla="*/ 1663624 h 2119070"/>
                  <a:gd name="connsiteX31" fmla="*/ 25566 w 1438061"/>
                  <a:gd name="connsiteY31" fmla="*/ 1650308 h 2119070"/>
                  <a:gd name="connsiteX32" fmla="*/ 35685 w 1438061"/>
                  <a:gd name="connsiteY32" fmla="*/ 1643917 h 2119070"/>
                  <a:gd name="connsiteX33" fmla="*/ 42077 w 1438061"/>
                  <a:gd name="connsiteY33" fmla="*/ 1656167 h 2119070"/>
                  <a:gd name="connsiteX34" fmla="*/ 48202 w 1438061"/>
                  <a:gd name="connsiteY34" fmla="*/ 1668950 h 2119070"/>
                  <a:gd name="connsiteX35" fmla="*/ 56191 w 1438061"/>
                  <a:gd name="connsiteY35" fmla="*/ 1653504 h 2119070"/>
                  <a:gd name="connsiteX36" fmla="*/ 70838 w 1438061"/>
                  <a:gd name="connsiteY36" fmla="*/ 1650042 h 2119070"/>
                  <a:gd name="connsiteX37" fmla="*/ 71637 w 1438061"/>
                  <a:gd name="connsiteY37" fmla="*/ 1664156 h 2119070"/>
                  <a:gd name="connsiteX38" fmla="*/ 71903 w 1438061"/>
                  <a:gd name="connsiteY38" fmla="*/ 1699043 h 2119070"/>
                  <a:gd name="connsiteX39" fmla="*/ 70039 w 1438061"/>
                  <a:gd name="connsiteY39" fmla="*/ 1733130 h 2119070"/>
                  <a:gd name="connsiteX40" fmla="*/ 66843 w 1438061"/>
                  <a:gd name="connsiteY40" fmla="*/ 1761891 h 2119070"/>
                  <a:gd name="connsiteX41" fmla="*/ 80425 w 1438061"/>
                  <a:gd name="connsiteY41" fmla="*/ 1787191 h 2119070"/>
                  <a:gd name="connsiteX42" fmla="*/ 94806 w 1438061"/>
                  <a:gd name="connsiteY42" fmla="*/ 1813821 h 2119070"/>
                  <a:gd name="connsiteX43" fmla="*/ 116909 w 1438061"/>
                  <a:gd name="connsiteY43" fmla="*/ 1848175 h 2119070"/>
                  <a:gd name="connsiteX44" fmla="*/ 138480 w 1438061"/>
                  <a:gd name="connsiteY44" fmla="*/ 1887322 h 2119070"/>
                  <a:gd name="connsiteX45" fmla="*/ 164578 w 1438061"/>
                  <a:gd name="connsiteY45" fmla="*/ 1911822 h 2119070"/>
                  <a:gd name="connsiteX46" fmla="*/ 188280 w 1438061"/>
                  <a:gd name="connsiteY46" fmla="*/ 1924872 h 2119070"/>
                  <a:gd name="connsiteX47" fmla="*/ 182953 w 1438061"/>
                  <a:gd name="connsiteY47" fmla="*/ 1948573 h 2119070"/>
                  <a:gd name="connsiteX48" fmla="*/ 172567 w 1438061"/>
                  <a:gd name="connsiteY48" fmla="*/ 1954165 h 2119070"/>
                  <a:gd name="connsiteX49" fmla="*/ 170170 w 1438061"/>
                  <a:gd name="connsiteY49" fmla="*/ 1968013 h 2119070"/>
                  <a:gd name="connsiteX50" fmla="*/ 163247 w 1438061"/>
                  <a:gd name="connsiteY50" fmla="*/ 1994644 h 2119070"/>
                  <a:gd name="connsiteX51" fmla="*/ 169904 w 1438061"/>
                  <a:gd name="connsiteY51" fmla="*/ 2011422 h 2119070"/>
                  <a:gd name="connsiteX52" fmla="*/ 177361 w 1438061"/>
                  <a:gd name="connsiteY52" fmla="*/ 2023139 h 2119070"/>
                  <a:gd name="connsiteX53" fmla="*/ 188013 w 1438061"/>
                  <a:gd name="connsiteY53" fmla="*/ 2039117 h 2119070"/>
                  <a:gd name="connsiteX54" fmla="*/ 196535 w 1438061"/>
                  <a:gd name="connsiteY54" fmla="*/ 2056960 h 2119070"/>
                  <a:gd name="connsiteX55" fmla="*/ 215443 w 1438061"/>
                  <a:gd name="connsiteY55" fmla="*/ 2088118 h 2119070"/>
                  <a:gd name="connsiteX56" fmla="*/ 196269 w 1438061"/>
                  <a:gd name="connsiteY56" fmla="*/ 2119010 h 2119070"/>
                  <a:gd name="connsiteX57" fmla="*/ 318238 w 1438061"/>
                  <a:gd name="connsiteY57" fmla="*/ 2107026 h 2119070"/>
                  <a:gd name="connsiteX58" fmla="*/ 358450 w 1438061"/>
                  <a:gd name="connsiteY58" fmla="*/ 2080395 h 2119070"/>
                  <a:gd name="connsiteX59" fmla="*/ 343270 w 1438061"/>
                  <a:gd name="connsiteY59" fmla="*/ 2034590 h 2119070"/>
                  <a:gd name="connsiteX60" fmla="*/ 363776 w 1438061"/>
                  <a:gd name="connsiteY60" fmla="*/ 2023139 h 2119070"/>
                  <a:gd name="connsiteX61" fmla="*/ 394135 w 1438061"/>
                  <a:gd name="connsiteY61" fmla="*/ 2013818 h 2119070"/>
                  <a:gd name="connsiteX62" fmla="*/ 464440 w 1438061"/>
                  <a:gd name="connsiteY62" fmla="*/ 1993579 h 2119070"/>
                  <a:gd name="connsiteX63" fmla="*/ 491071 w 1438061"/>
                  <a:gd name="connsiteY63" fmla="*/ 1997574 h 2119070"/>
                  <a:gd name="connsiteX64" fmla="*/ 511843 w 1438061"/>
                  <a:gd name="connsiteY64" fmla="*/ 2008226 h 2119070"/>
                  <a:gd name="connsiteX65" fmla="*/ 545132 w 1438061"/>
                  <a:gd name="connsiteY65" fmla="*/ 1981062 h 2119070"/>
                  <a:gd name="connsiteX66" fmla="*/ 570431 w 1438061"/>
                  <a:gd name="connsiteY66" fmla="*/ 1931796 h 2119070"/>
                  <a:gd name="connsiteX67" fmla="*/ 596529 w 1438061"/>
                  <a:gd name="connsiteY67" fmla="*/ 1884659 h 2119070"/>
                  <a:gd name="connsiteX68" fmla="*/ 597062 w 1438061"/>
                  <a:gd name="connsiteY68" fmla="*/ 1851371 h 2119070"/>
                  <a:gd name="connsiteX69" fmla="*/ 595730 w 1438061"/>
                  <a:gd name="connsiteY69" fmla="*/ 1838055 h 2119070"/>
                  <a:gd name="connsiteX70" fmla="*/ 590670 w 1438061"/>
                  <a:gd name="connsiteY70" fmla="*/ 1826870 h 2119070"/>
                  <a:gd name="connsiteX71" fmla="*/ 609312 w 1438061"/>
                  <a:gd name="connsiteY71" fmla="*/ 1789587 h 2119070"/>
                  <a:gd name="connsiteX72" fmla="*/ 605051 w 1438061"/>
                  <a:gd name="connsiteY72" fmla="*/ 1768549 h 2119070"/>
                  <a:gd name="connsiteX73" fmla="*/ 609046 w 1438061"/>
                  <a:gd name="connsiteY73" fmla="*/ 1749641 h 2119070"/>
                  <a:gd name="connsiteX74" fmla="*/ 599459 w 1438061"/>
                  <a:gd name="connsiteY74" fmla="*/ 1711027 h 2119070"/>
                  <a:gd name="connsiteX75" fmla="*/ 618899 w 1438061"/>
                  <a:gd name="connsiteY75" fmla="*/ 1694782 h 2119070"/>
                  <a:gd name="connsiteX76" fmla="*/ 615970 w 1438061"/>
                  <a:gd name="connsiteY76" fmla="*/ 1672944 h 2119070"/>
                  <a:gd name="connsiteX77" fmla="*/ 611975 w 1438061"/>
                  <a:gd name="connsiteY77" fmla="*/ 1653770 h 2119070"/>
                  <a:gd name="connsiteX78" fmla="*/ 607980 w 1438061"/>
                  <a:gd name="connsiteY78" fmla="*/ 1640988 h 2119070"/>
                  <a:gd name="connsiteX79" fmla="*/ 579752 w 1438061"/>
                  <a:gd name="connsiteY79" fmla="*/ 1629004 h 2119070"/>
                  <a:gd name="connsiteX80" fmla="*/ 590937 w 1438061"/>
                  <a:gd name="connsiteY80" fmla="*/ 1618351 h 2119070"/>
                  <a:gd name="connsiteX81" fmla="*/ 641269 w 1438061"/>
                  <a:gd name="connsiteY81" fmla="*/ 1606900 h 2119070"/>
                  <a:gd name="connsiteX82" fmla="*/ 692666 w 1438061"/>
                  <a:gd name="connsiteY82" fmla="*/ 1589857 h 2119070"/>
                  <a:gd name="connsiteX83" fmla="*/ 708378 w 1438061"/>
                  <a:gd name="connsiteY83" fmla="*/ 1571481 h 2119070"/>
                  <a:gd name="connsiteX84" fmla="*/ 723292 w 1438061"/>
                  <a:gd name="connsiteY84" fmla="*/ 1556834 h 2119070"/>
                  <a:gd name="connsiteX85" fmla="*/ 736074 w 1438061"/>
                  <a:gd name="connsiteY85" fmla="*/ 1562959 h 2119070"/>
                  <a:gd name="connsiteX86" fmla="*/ 753651 w 1438061"/>
                  <a:gd name="connsiteY86" fmla="*/ 1557633 h 2119070"/>
                  <a:gd name="connsiteX87" fmla="*/ 769363 w 1438061"/>
                  <a:gd name="connsiteY87" fmla="*/ 1539791 h 2119070"/>
                  <a:gd name="connsiteX88" fmla="*/ 797592 w 1438061"/>
                  <a:gd name="connsiteY88" fmla="*/ 1526742 h 2119070"/>
                  <a:gd name="connsiteX89" fmla="*/ 821825 w 1438061"/>
                  <a:gd name="connsiteY89" fmla="*/ 1508366 h 2119070"/>
                  <a:gd name="connsiteX90" fmla="*/ 803184 w 1438061"/>
                  <a:gd name="connsiteY90" fmla="*/ 1499046 h 2119070"/>
                  <a:gd name="connsiteX91" fmla="*/ 781347 w 1438061"/>
                  <a:gd name="connsiteY91" fmla="*/ 1490258 h 2119070"/>
                  <a:gd name="connsiteX92" fmla="*/ 796792 w 1438061"/>
                  <a:gd name="connsiteY92" fmla="*/ 1469752 h 2119070"/>
                  <a:gd name="connsiteX93" fmla="*/ 844195 w 1438061"/>
                  <a:gd name="connsiteY93" fmla="*/ 1439126 h 2119070"/>
                  <a:gd name="connsiteX94" fmla="*/ 874288 w 1438061"/>
                  <a:gd name="connsiteY94" fmla="*/ 1407968 h 2119070"/>
                  <a:gd name="connsiteX95" fmla="*/ 848456 w 1438061"/>
                  <a:gd name="connsiteY95" fmla="*/ 1374147 h 2119070"/>
                  <a:gd name="connsiteX96" fmla="*/ 817032 w 1438061"/>
                  <a:gd name="connsiteY96" fmla="*/ 1332603 h 2119070"/>
                  <a:gd name="connsiteX97" fmla="*/ 779749 w 1438061"/>
                  <a:gd name="connsiteY97" fmla="*/ 1292924 h 2119070"/>
                  <a:gd name="connsiteX98" fmla="*/ 732080 w 1438061"/>
                  <a:gd name="connsiteY98" fmla="*/ 1290527 h 2119070"/>
                  <a:gd name="connsiteX99" fmla="*/ 690003 w 1438061"/>
                  <a:gd name="connsiteY99" fmla="*/ 1270021 h 2119070"/>
                  <a:gd name="connsiteX100" fmla="*/ 673492 w 1438061"/>
                  <a:gd name="connsiteY100" fmla="*/ 1260434 h 2119070"/>
                  <a:gd name="connsiteX101" fmla="*/ 672693 w 1438061"/>
                  <a:gd name="connsiteY101" fmla="*/ 1237798 h 2119070"/>
                  <a:gd name="connsiteX102" fmla="*/ 672959 w 1438061"/>
                  <a:gd name="connsiteY102" fmla="*/ 1216493 h 2119070"/>
                  <a:gd name="connsiteX103" fmla="*/ 667367 w 1438061"/>
                  <a:gd name="connsiteY103" fmla="*/ 1197319 h 2119070"/>
                  <a:gd name="connsiteX104" fmla="*/ 668699 w 1438061"/>
                  <a:gd name="connsiteY104" fmla="*/ 1154444 h 2119070"/>
                  <a:gd name="connsiteX105" fmla="*/ 658845 w 1438061"/>
                  <a:gd name="connsiteY105" fmla="*/ 1136068 h 2119070"/>
                  <a:gd name="connsiteX106" fmla="*/ 659910 w 1438061"/>
                  <a:gd name="connsiteY106" fmla="*/ 1119291 h 2119070"/>
                  <a:gd name="connsiteX107" fmla="*/ 692933 w 1438061"/>
                  <a:gd name="connsiteY107" fmla="*/ 1098519 h 2119070"/>
                  <a:gd name="connsiteX108" fmla="*/ 695596 w 1438061"/>
                  <a:gd name="connsiteY108" fmla="*/ 1071089 h 2119070"/>
                  <a:gd name="connsiteX109" fmla="*/ 696395 w 1438061"/>
                  <a:gd name="connsiteY109" fmla="*/ 1043926 h 2119070"/>
                  <a:gd name="connsiteX110" fmla="*/ 700656 w 1438061"/>
                  <a:gd name="connsiteY110" fmla="*/ 1017029 h 2119070"/>
                  <a:gd name="connsiteX111" fmla="*/ 683878 w 1438061"/>
                  <a:gd name="connsiteY111" fmla="*/ 996789 h 2119070"/>
                  <a:gd name="connsiteX112" fmla="*/ 684411 w 1438061"/>
                  <a:gd name="connsiteY112" fmla="*/ 973621 h 2119070"/>
                  <a:gd name="connsiteX113" fmla="*/ 709976 w 1438061"/>
                  <a:gd name="connsiteY113" fmla="*/ 973621 h 2119070"/>
                  <a:gd name="connsiteX114" fmla="*/ 747792 w 1438061"/>
                  <a:gd name="connsiteY114" fmla="*/ 943528 h 2119070"/>
                  <a:gd name="connsiteX115" fmla="*/ 738471 w 1438061"/>
                  <a:gd name="connsiteY115" fmla="*/ 899587 h 2119070"/>
                  <a:gd name="connsiteX116" fmla="*/ 727286 w 1438061"/>
                  <a:gd name="connsiteY116" fmla="*/ 884674 h 2119070"/>
                  <a:gd name="connsiteX117" fmla="*/ 752319 w 1438061"/>
                  <a:gd name="connsiteY117" fmla="*/ 893462 h 2119070"/>
                  <a:gd name="connsiteX118" fmla="*/ 793330 w 1438061"/>
                  <a:gd name="connsiteY118" fmla="*/ 872690 h 2119070"/>
                  <a:gd name="connsiteX119" fmla="*/ 841266 w 1438061"/>
                  <a:gd name="connsiteY119" fmla="*/ 855114 h 2119070"/>
                  <a:gd name="connsiteX120" fmla="*/ 876152 w 1438061"/>
                  <a:gd name="connsiteY120" fmla="*/ 846326 h 2119070"/>
                  <a:gd name="connsiteX121" fmla="*/ 886006 w 1438061"/>
                  <a:gd name="connsiteY121" fmla="*/ 823956 h 2119070"/>
                  <a:gd name="connsiteX122" fmla="*/ 889201 w 1438061"/>
                  <a:gd name="connsiteY122" fmla="*/ 813570 h 2119070"/>
                  <a:gd name="connsiteX123" fmla="*/ 912104 w 1438061"/>
                  <a:gd name="connsiteY123" fmla="*/ 799722 h 2119070"/>
                  <a:gd name="connsiteX124" fmla="*/ 931278 w 1438061"/>
                  <a:gd name="connsiteY124" fmla="*/ 796792 h 2119070"/>
                  <a:gd name="connsiteX125" fmla="*/ 954180 w 1438061"/>
                  <a:gd name="connsiteY125" fmla="*/ 796792 h 2119070"/>
                  <a:gd name="connsiteX126" fmla="*/ 968827 w 1438061"/>
                  <a:gd name="connsiteY126" fmla="*/ 782146 h 2119070"/>
                  <a:gd name="connsiteX127" fmla="*/ 998654 w 1438061"/>
                  <a:gd name="connsiteY127" fmla="*/ 774689 h 2119070"/>
                  <a:gd name="connsiteX128" fmla="*/ 1025018 w 1438061"/>
                  <a:gd name="connsiteY128" fmla="*/ 756580 h 2119070"/>
                  <a:gd name="connsiteX129" fmla="*/ 1088399 w 1438061"/>
                  <a:gd name="connsiteY129" fmla="*/ 696927 h 2119070"/>
                  <a:gd name="connsiteX130" fmla="*/ 1108106 w 1438061"/>
                  <a:gd name="connsiteY130" fmla="*/ 668965 h 2119070"/>
                  <a:gd name="connsiteX131" fmla="*/ 1140329 w 1438061"/>
                  <a:gd name="connsiteY131" fmla="*/ 635410 h 2119070"/>
                  <a:gd name="connsiteX132" fmla="*/ 1144590 w 1438061"/>
                  <a:gd name="connsiteY132" fmla="*/ 604252 h 2119070"/>
                  <a:gd name="connsiteX133" fmla="*/ 1123286 w 1438061"/>
                  <a:gd name="connsiteY133" fmla="*/ 584279 h 2119070"/>
                  <a:gd name="connsiteX134" fmla="*/ 1102247 w 1438061"/>
                  <a:gd name="connsiteY134" fmla="*/ 556317 h 2119070"/>
                  <a:gd name="connsiteX135" fmla="*/ 1116095 w 1438061"/>
                  <a:gd name="connsiteY135" fmla="*/ 538474 h 2119070"/>
                  <a:gd name="connsiteX136" fmla="*/ 1136069 w 1438061"/>
                  <a:gd name="connsiteY136" fmla="*/ 521963 h 2119070"/>
                  <a:gd name="connsiteX137" fmla="*/ 1155775 w 1438061"/>
                  <a:gd name="connsiteY137" fmla="*/ 492403 h 2119070"/>
                  <a:gd name="connsiteX138" fmla="*/ 1157639 w 1438061"/>
                  <a:gd name="connsiteY138" fmla="*/ 462843 h 2119070"/>
                  <a:gd name="connsiteX139" fmla="*/ 1166428 w 1438061"/>
                  <a:gd name="connsiteY139" fmla="*/ 439940 h 2119070"/>
                  <a:gd name="connsiteX140" fmla="*/ 1191727 w 1438061"/>
                  <a:gd name="connsiteY140" fmla="*/ 426092 h 2119070"/>
                  <a:gd name="connsiteX141" fmla="*/ 1221287 w 1438061"/>
                  <a:gd name="connsiteY141" fmla="*/ 418902 h 2119070"/>
                  <a:gd name="connsiteX142" fmla="*/ 1229809 w 1438061"/>
                  <a:gd name="connsiteY142" fmla="*/ 403722 h 2119070"/>
                  <a:gd name="connsiteX143" fmla="*/ 1220754 w 1438061"/>
                  <a:gd name="connsiteY143" fmla="*/ 376825 h 2119070"/>
                  <a:gd name="connsiteX144" fmla="*/ 1239396 w 1438061"/>
                  <a:gd name="connsiteY144" fmla="*/ 376559 h 2119070"/>
                  <a:gd name="connsiteX145" fmla="*/ 1255641 w 1438061"/>
                  <a:gd name="connsiteY145" fmla="*/ 372298 h 2119070"/>
                  <a:gd name="connsiteX146" fmla="*/ 1287598 w 1438061"/>
                  <a:gd name="connsiteY146" fmla="*/ 377891 h 2119070"/>
                  <a:gd name="connsiteX147" fmla="*/ 1310234 w 1438061"/>
                  <a:gd name="connsiteY147" fmla="*/ 394934 h 2119070"/>
                  <a:gd name="connsiteX148" fmla="*/ 1330207 w 1438061"/>
                  <a:gd name="connsiteY148" fmla="*/ 377891 h 2119070"/>
                  <a:gd name="connsiteX149" fmla="*/ 1358968 w 1438061"/>
                  <a:gd name="connsiteY149" fmla="*/ 378689 h 2119070"/>
                  <a:gd name="connsiteX150" fmla="*/ 1389593 w 1438061"/>
                  <a:gd name="connsiteY150" fmla="*/ 381086 h 2119070"/>
                  <a:gd name="connsiteX151" fmla="*/ 1438061 w 1438061"/>
                  <a:gd name="connsiteY151" fmla="*/ 381619 h 2119070"/>
                  <a:gd name="connsiteX152" fmla="*/ 1392256 w 1438061"/>
                  <a:gd name="connsiteY152" fmla="*/ 292406 h 2119070"/>
                  <a:gd name="connsiteX153" fmla="*/ 1417023 w 1438061"/>
                  <a:gd name="connsiteY153" fmla="*/ 209584 h 2119070"/>
                  <a:gd name="connsiteX154" fmla="*/ 1381870 w 1438061"/>
                  <a:gd name="connsiteY154" fmla="*/ 137415 h 2119070"/>
                  <a:gd name="connsiteX155" fmla="*/ 1403708 w 1438061"/>
                  <a:gd name="connsiteY155" fmla="*/ 107855 h 2119070"/>
                  <a:gd name="connsiteX156" fmla="*/ 1372283 w 1438061"/>
                  <a:gd name="connsiteY156" fmla="*/ 64979 h 2119070"/>
                  <a:gd name="connsiteX157" fmla="*/ 1376278 w 1438061"/>
                  <a:gd name="connsiteY157" fmla="*/ 0 h 2119070"/>
                  <a:gd name="connsiteX158" fmla="*/ 615437 w 1438061"/>
                  <a:gd name="connsiteY158" fmla="*/ 266 h 2119070"/>
                  <a:gd name="connsiteX159" fmla="*/ 615437 w 1438061"/>
                  <a:gd name="connsiteY159" fmla="*/ 266 h 211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1438061" h="2119070">
                    <a:moveTo>
                      <a:pt x="615437" y="266"/>
                    </a:moveTo>
                    <a:cubicBezTo>
                      <a:pt x="603453" y="22370"/>
                      <a:pt x="592002" y="48468"/>
                      <a:pt x="573360" y="57256"/>
                    </a:cubicBezTo>
                    <a:cubicBezTo>
                      <a:pt x="554985" y="65778"/>
                      <a:pt x="572562" y="90811"/>
                      <a:pt x="582681" y="115578"/>
                    </a:cubicBezTo>
                    <a:cubicBezTo>
                      <a:pt x="592801" y="140610"/>
                      <a:pt x="536344" y="195470"/>
                      <a:pt x="509180" y="210383"/>
                    </a:cubicBezTo>
                    <a:cubicBezTo>
                      <a:pt x="482017" y="225296"/>
                      <a:pt x="482017" y="258052"/>
                      <a:pt x="475626" y="276694"/>
                    </a:cubicBezTo>
                    <a:cubicBezTo>
                      <a:pt x="469234" y="295335"/>
                      <a:pt x="417038" y="299596"/>
                      <a:pt x="392804" y="305987"/>
                    </a:cubicBezTo>
                    <a:cubicBezTo>
                      <a:pt x="368570" y="312379"/>
                      <a:pt x="381353" y="428755"/>
                      <a:pt x="386412" y="445533"/>
                    </a:cubicBezTo>
                    <a:cubicBezTo>
                      <a:pt x="391472" y="462576"/>
                      <a:pt x="342738" y="516637"/>
                      <a:pt x="325960" y="531816"/>
                    </a:cubicBezTo>
                    <a:cubicBezTo>
                      <a:pt x="309450" y="546996"/>
                      <a:pt x="303058" y="565105"/>
                      <a:pt x="301727" y="586409"/>
                    </a:cubicBezTo>
                    <a:cubicBezTo>
                      <a:pt x="300129" y="607980"/>
                      <a:pt x="321700" y="633546"/>
                      <a:pt x="322499" y="669231"/>
                    </a:cubicBezTo>
                    <a:cubicBezTo>
                      <a:pt x="323564" y="704916"/>
                      <a:pt x="245536" y="686008"/>
                      <a:pt x="207187" y="687340"/>
                    </a:cubicBezTo>
                    <a:cubicBezTo>
                      <a:pt x="168573" y="688938"/>
                      <a:pt x="116909" y="772825"/>
                      <a:pt x="104126" y="791999"/>
                    </a:cubicBezTo>
                    <a:cubicBezTo>
                      <a:pt x="91343" y="810907"/>
                      <a:pt x="113181" y="845793"/>
                      <a:pt x="119839" y="862304"/>
                    </a:cubicBezTo>
                    <a:cubicBezTo>
                      <a:pt x="126496" y="879081"/>
                      <a:pt x="118240" y="886538"/>
                      <a:pt x="115577" y="908908"/>
                    </a:cubicBezTo>
                    <a:cubicBezTo>
                      <a:pt x="112648" y="931278"/>
                      <a:pt x="123034" y="939001"/>
                      <a:pt x="127561" y="972555"/>
                    </a:cubicBezTo>
                    <a:cubicBezTo>
                      <a:pt x="131822" y="1006377"/>
                      <a:pt x="123300" y="1047654"/>
                      <a:pt x="113181" y="1070557"/>
                    </a:cubicBezTo>
                    <a:cubicBezTo>
                      <a:pt x="103061" y="1093459"/>
                      <a:pt x="133154" y="1109970"/>
                      <a:pt x="158719" y="1128612"/>
                    </a:cubicBezTo>
                    <a:cubicBezTo>
                      <a:pt x="184285" y="1147253"/>
                      <a:pt x="191475" y="1161900"/>
                      <a:pt x="186682" y="1191727"/>
                    </a:cubicBezTo>
                    <a:cubicBezTo>
                      <a:pt x="181888" y="1221819"/>
                      <a:pt x="155790" y="1207439"/>
                      <a:pt x="136350" y="1209836"/>
                    </a:cubicBezTo>
                    <a:cubicBezTo>
                      <a:pt x="116909" y="1212232"/>
                      <a:pt x="146203" y="1260700"/>
                      <a:pt x="156855" y="1277211"/>
                    </a:cubicBezTo>
                    <a:cubicBezTo>
                      <a:pt x="167241" y="1293989"/>
                      <a:pt x="157654" y="1305706"/>
                      <a:pt x="154991" y="1318489"/>
                    </a:cubicBezTo>
                    <a:cubicBezTo>
                      <a:pt x="152062" y="1331272"/>
                      <a:pt x="141143" y="1346185"/>
                      <a:pt x="145138" y="1368821"/>
                    </a:cubicBezTo>
                    <a:cubicBezTo>
                      <a:pt x="148866" y="1391724"/>
                      <a:pt x="112648" y="1389593"/>
                      <a:pt x="92409" y="1396251"/>
                    </a:cubicBezTo>
                    <a:cubicBezTo>
                      <a:pt x="71903" y="1402909"/>
                      <a:pt x="72436" y="1491323"/>
                      <a:pt x="73501" y="1529937"/>
                    </a:cubicBezTo>
                    <a:cubicBezTo>
                      <a:pt x="74300" y="1568552"/>
                      <a:pt x="36750" y="1542720"/>
                      <a:pt x="19440" y="1527008"/>
                    </a:cubicBezTo>
                    <a:cubicBezTo>
                      <a:pt x="14114" y="1522214"/>
                      <a:pt x="7190" y="1526209"/>
                      <a:pt x="0" y="1533666"/>
                    </a:cubicBezTo>
                    <a:cubicBezTo>
                      <a:pt x="799" y="1535530"/>
                      <a:pt x="1598" y="1537394"/>
                      <a:pt x="2397" y="1539524"/>
                    </a:cubicBezTo>
                    <a:cubicBezTo>
                      <a:pt x="7989" y="1557101"/>
                      <a:pt x="1332" y="1572280"/>
                      <a:pt x="533" y="1589590"/>
                    </a:cubicBezTo>
                    <a:cubicBezTo>
                      <a:pt x="0" y="1602373"/>
                      <a:pt x="3462" y="1610096"/>
                      <a:pt x="8256" y="1621547"/>
                    </a:cubicBezTo>
                    <a:cubicBezTo>
                      <a:pt x="13315" y="1632732"/>
                      <a:pt x="16777" y="1641787"/>
                      <a:pt x="17576" y="1654037"/>
                    </a:cubicBezTo>
                    <a:cubicBezTo>
                      <a:pt x="17843" y="1656966"/>
                      <a:pt x="18375" y="1666021"/>
                      <a:pt x="23435" y="1663624"/>
                    </a:cubicBezTo>
                    <a:cubicBezTo>
                      <a:pt x="27163" y="1661760"/>
                      <a:pt x="24767" y="1653238"/>
                      <a:pt x="25566" y="1650308"/>
                    </a:cubicBezTo>
                    <a:cubicBezTo>
                      <a:pt x="26897" y="1646047"/>
                      <a:pt x="30892" y="1642852"/>
                      <a:pt x="35685" y="1643917"/>
                    </a:cubicBezTo>
                    <a:cubicBezTo>
                      <a:pt x="41810" y="1645249"/>
                      <a:pt x="41278" y="1650841"/>
                      <a:pt x="42077" y="1656167"/>
                    </a:cubicBezTo>
                    <a:cubicBezTo>
                      <a:pt x="42609" y="1659363"/>
                      <a:pt x="42876" y="1670814"/>
                      <a:pt x="48202" y="1668950"/>
                    </a:cubicBezTo>
                    <a:cubicBezTo>
                      <a:pt x="51930" y="1667618"/>
                      <a:pt x="53794" y="1656700"/>
                      <a:pt x="56191" y="1653504"/>
                    </a:cubicBezTo>
                    <a:cubicBezTo>
                      <a:pt x="59387" y="1649509"/>
                      <a:pt x="66577" y="1644982"/>
                      <a:pt x="70838" y="1650042"/>
                    </a:cubicBezTo>
                    <a:cubicBezTo>
                      <a:pt x="73767" y="1653238"/>
                      <a:pt x="71637" y="1660162"/>
                      <a:pt x="71637" y="1664156"/>
                    </a:cubicBezTo>
                    <a:cubicBezTo>
                      <a:pt x="71370" y="1675608"/>
                      <a:pt x="71637" y="1687325"/>
                      <a:pt x="71903" y="1699043"/>
                    </a:cubicBezTo>
                    <a:cubicBezTo>
                      <a:pt x="72169" y="1709961"/>
                      <a:pt x="73235" y="1722744"/>
                      <a:pt x="70039" y="1733130"/>
                    </a:cubicBezTo>
                    <a:cubicBezTo>
                      <a:pt x="66577" y="1744049"/>
                      <a:pt x="63381" y="1750440"/>
                      <a:pt x="66843" y="1761891"/>
                    </a:cubicBezTo>
                    <a:cubicBezTo>
                      <a:pt x="69773" y="1771212"/>
                      <a:pt x="75365" y="1778935"/>
                      <a:pt x="80425" y="1787191"/>
                    </a:cubicBezTo>
                    <a:cubicBezTo>
                      <a:pt x="85751" y="1795979"/>
                      <a:pt x="90012" y="1805033"/>
                      <a:pt x="94806" y="1813821"/>
                    </a:cubicBezTo>
                    <a:cubicBezTo>
                      <a:pt x="101730" y="1825805"/>
                      <a:pt x="107322" y="1838322"/>
                      <a:pt x="116909" y="1848175"/>
                    </a:cubicBezTo>
                    <a:cubicBezTo>
                      <a:pt x="127561" y="1859360"/>
                      <a:pt x="128627" y="1876137"/>
                      <a:pt x="138480" y="1887322"/>
                    </a:cubicBezTo>
                    <a:cubicBezTo>
                      <a:pt x="145670" y="1895578"/>
                      <a:pt x="155257" y="1905431"/>
                      <a:pt x="164578" y="1911822"/>
                    </a:cubicBezTo>
                    <a:cubicBezTo>
                      <a:pt x="171502" y="1916616"/>
                      <a:pt x="185084" y="1916882"/>
                      <a:pt x="188280" y="1924872"/>
                    </a:cubicBezTo>
                    <a:cubicBezTo>
                      <a:pt x="190943" y="1931263"/>
                      <a:pt x="189079" y="1944845"/>
                      <a:pt x="182953" y="1948573"/>
                    </a:cubicBezTo>
                    <a:cubicBezTo>
                      <a:pt x="178959" y="1950970"/>
                      <a:pt x="174964" y="1949372"/>
                      <a:pt x="172567" y="1954165"/>
                    </a:cubicBezTo>
                    <a:cubicBezTo>
                      <a:pt x="170703" y="1957894"/>
                      <a:pt x="171502" y="1963752"/>
                      <a:pt x="170170" y="1968013"/>
                    </a:cubicBezTo>
                    <a:cubicBezTo>
                      <a:pt x="149931" y="1967214"/>
                      <a:pt x="160051" y="1983193"/>
                      <a:pt x="163247" y="1994644"/>
                    </a:cubicBezTo>
                    <a:cubicBezTo>
                      <a:pt x="165111" y="2001302"/>
                      <a:pt x="165377" y="2005829"/>
                      <a:pt x="169904" y="2011422"/>
                    </a:cubicBezTo>
                    <a:cubicBezTo>
                      <a:pt x="173100" y="2015150"/>
                      <a:pt x="174964" y="2018878"/>
                      <a:pt x="177361" y="2023139"/>
                    </a:cubicBezTo>
                    <a:cubicBezTo>
                      <a:pt x="180557" y="2028732"/>
                      <a:pt x="183752" y="2034058"/>
                      <a:pt x="188013" y="2039117"/>
                    </a:cubicBezTo>
                    <a:cubicBezTo>
                      <a:pt x="192274" y="2044710"/>
                      <a:pt x="192807" y="2051101"/>
                      <a:pt x="196535" y="2056960"/>
                    </a:cubicBezTo>
                    <a:cubicBezTo>
                      <a:pt x="202926" y="2067080"/>
                      <a:pt x="213313" y="2075868"/>
                      <a:pt x="215443" y="2088118"/>
                    </a:cubicBezTo>
                    <a:cubicBezTo>
                      <a:pt x="218106" y="2102499"/>
                      <a:pt x="191742" y="2106493"/>
                      <a:pt x="196269" y="2119010"/>
                    </a:cubicBezTo>
                    <a:cubicBezTo>
                      <a:pt x="237280" y="2119809"/>
                      <a:pt x="277759" y="2112619"/>
                      <a:pt x="318238" y="2107026"/>
                    </a:cubicBezTo>
                    <a:cubicBezTo>
                      <a:pt x="332086" y="2105162"/>
                      <a:pt x="358184" y="2098770"/>
                      <a:pt x="358450" y="2080395"/>
                    </a:cubicBezTo>
                    <a:cubicBezTo>
                      <a:pt x="358450" y="2063618"/>
                      <a:pt x="332352" y="2052965"/>
                      <a:pt x="343270" y="2034590"/>
                    </a:cubicBezTo>
                    <a:cubicBezTo>
                      <a:pt x="347532" y="2027400"/>
                      <a:pt x="356053" y="2025003"/>
                      <a:pt x="363776" y="2023139"/>
                    </a:cubicBezTo>
                    <a:cubicBezTo>
                      <a:pt x="374162" y="2020476"/>
                      <a:pt x="384282" y="2018079"/>
                      <a:pt x="394135" y="2013818"/>
                    </a:cubicBezTo>
                    <a:cubicBezTo>
                      <a:pt x="417837" y="2003432"/>
                      <a:pt x="438076" y="1993313"/>
                      <a:pt x="464440" y="1993579"/>
                    </a:cubicBezTo>
                    <a:cubicBezTo>
                      <a:pt x="473229" y="1993579"/>
                      <a:pt x="482549" y="1994378"/>
                      <a:pt x="491071" y="1997574"/>
                    </a:cubicBezTo>
                    <a:cubicBezTo>
                      <a:pt x="498262" y="2000503"/>
                      <a:pt x="504387" y="2005563"/>
                      <a:pt x="511843" y="2008226"/>
                    </a:cubicBezTo>
                    <a:cubicBezTo>
                      <a:pt x="532615" y="2015949"/>
                      <a:pt x="541137" y="1998372"/>
                      <a:pt x="545132" y="1981062"/>
                    </a:cubicBezTo>
                    <a:cubicBezTo>
                      <a:pt x="549659" y="1962155"/>
                      <a:pt x="560045" y="1948040"/>
                      <a:pt x="570431" y="1931796"/>
                    </a:cubicBezTo>
                    <a:cubicBezTo>
                      <a:pt x="580284" y="1916616"/>
                      <a:pt x="589073" y="1900904"/>
                      <a:pt x="596529" y="1884659"/>
                    </a:cubicBezTo>
                    <a:cubicBezTo>
                      <a:pt x="597062" y="1873474"/>
                      <a:pt x="597328" y="1862556"/>
                      <a:pt x="597062" y="1851371"/>
                    </a:cubicBezTo>
                    <a:cubicBezTo>
                      <a:pt x="597062" y="1846577"/>
                      <a:pt x="597328" y="1842316"/>
                      <a:pt x="595730" y="1838055"/>
                    </a:cubicBezTo>
                    <a:cubicBezTo>
                      <a:pt x="594132" y="1834327"/>
                      <a:pt x="591736" y="1831131"/>
                      <a:pt x="590670" y="1826870"/>
                    </a:cubicBezTo>
                    <a:cubicBezTo>
                      <a:pt x="586143" y="1809028"/>
                      <a:pt x="606649" y="1804767"/>
                      <a:pt x="609312" y="1789587"/>
                    </a:cubicBezTo>
                    <a:cubicBezTo>
                      <a:pt x="610643" y="1782397"/>
                      <a:pt x="606116" y="1775473"/>
                      <a:pt x="605051" y="1768549"/>
                    </a:cubicBezTo>
                    <a:cubicBezTo>
                      <a:pt x="603986" y="1761359"/>
                      <a:pt x="606915" y="1756565"/>
                      <a:pt x="609046" y="1749641"/>
                    </a:cubicBezTo>
                    <a:cubicBezTo>
                      <a:pt x="613573" y="1735261"/>
                      <a:pt x="592268" y="1723010"/>
                      <a:pt x="599459" y="1711027"/>
                    </a:cubicBezTo>
                    <a:cubicBezTo>
                      <a:pt x="603719" y="1703836"/>
                      <a:pt x="614106" y="1701706"/>
                      <a:pt x="618899" y="1694782"/>
                    </a:cubicBezTo>
                    <a:cubicBezTo>
                      <a:pt x="624225" y="1687325"/>
                      <a:pt x="619698" y="1679869"/>
                      <a:pt x="615970" y="1672944"/>
                    </a:cubicBezTo>
                    <a:cubicBezTo>
                      <a:pt x="612241" y="1666287"/>
                      <a:pt x="609845" y="1661227"/>
                      <a:pt x="611975" y="1653770"/>
                    </a:cubicBezTo>
                    <a:cubicBezTo>
                      <a:pt x="613839" y="1647113"/>
                      <a:pt x="614638" y="1644982"/>
                      <a:pt x="607980" y="1640988"/>
                    </a:cubicBezTo>
                    <a:cubicBezTo>
                      <a:pt x="599991" y="1636194"/>
                      <a:pt x="586143" y="1635661"/>
                      <a:pt x="579752" y="1629004"/>
                    </a:cubicBezTo>
                    <a:cubicBezTo>
                      <a:pt x="573360" y="1622346"/>
                      <a:pt x="585344" y="1619949"/>
                      <a:pt x="590937" y="1618351"/>
                    </a:cubicBezTo>
                    <a:cubicBezTo>
                      <a:pt x="607448" y="1613558"/>
                      <a:pt x="624492" y="1610629"/>
                      <a:pt x="641269" y="1606900"/>
                    </a:cubicBezTo>
                    <a:cubicBezTo>
                      <a:pt x="657780" y="1603172"/>
                      <a:pt x="679085" y="1601041"/>
                      <a:pt x="692666" y="1589857"/>
                    </a:cubicBezTo>
                    <a:cubicBezTo>
                      <a:pt x="699058" y="1584797"/>
                      <a:pt x="703585" y="1577606"/>
                      <a:pt x="708378" y="1571481"/>
                    </a:cubicBezTo>
                    <a:cubicBezTo>
                      <a:pt x="711574" y="1567220"/>
                      <a:pt x="717166" y="1557633"/>
                      <a:pt x="723292" y="1556834"/>
                    </a:cubicBezTo>
                    <a:cubicBezTo>
                      <a:pt x="728352" y="1556302"/>
                      <a:pt x="731813" y="1561362"/>
                      <a:pt x="736074" y="1562959"/>
                    </a:cubicBezTo>
                    <a:cubicBezTo>
                      <a:pt x="742998" y="1565356"/>
                      <a:pt x="748857" y="1562427"/>
                      <a:pt x="753651" y="1557633"/>
                    </a:cubicBezTo>
                    <a:cubicBezTo>
                      <a:pt x="759243" y="1552041"/>
                      <a:pt x="762972" y="1544851"/>
                      <a:pt x="769363" y="1539791"/>
                    </a:cubicBezTo>
                    <a:cubicBezTo>
                      <a:pt x="777618" y="1533399"/>
                      <a:pt x="788271" y="1531003"/>
                      <a:pt x="797592" y="1526742"/>
                    </a:cubicBezTo>
                    <a:cubicBezTo>
                      <a:pt x="803983" y="1523812"/>
                      <a:pt x="821026" y="1517155"/>
                      <a:pt x="821825" y="1508366"/>
                    </a:cubicBezTo>
                    <a:cubicBezTo>
                      <a:pt x="822624" y="1500111"/>
                      <a:pt x="808776" y="1499845"/>
                      <a:pt x="803184" y="1499046"/>
                    </a:cubicBezTo>
                    <a:cubicBezTo>
                      <a:pt x="797059" y="1498247"/>
                      <a:pt x="783211" y="1498513"/>
                      <a:pt x="781347" y="1490258"/>
                    </a:cubicBezTo>
                    <a:cubicBezTo>
                      <a:pt x="779483" y="1482268"/>
                      <a:pt x="791466" y="1473746"/>
                      <a:pt x="796792" y="1469752"/>
                    </a:cubicBezTo>
                    <a:cubicBezTo>
                      <a:pt x="811972" y="1458567"/>
                      <a:pt x="828749" y="1449779"/>
                      <a:pt x="844195" y="1439126"/>
                    </a:cubicBezTo>
                    <a:cubicBezTo>
                      <a:pt x="855380" y="1431404"/>
                      <a:pt x="876419" y="1424746"/>
                      <a:pt x="874288" y="1407968"/>
                    </a:cubicBezTo>
                    <a:cubicBezTo>
                      <a:pt x="872158" y="1392523"/>
                      <a:pt x="859641" y="1383202"/>
                      <a:pt x="848456" y="1374147"/>
                    </a:cubicBezTo>
                    <a:cubicBezTo>
                      <a:pt x="834608" y="1362963"/>
                      <a:pt x="827152" y="1346718"/>
                      <a:pt x="817032" y="1332603"/>
                    </a:cubicBezTo>
                    <a:cubicBezTo>
                      <a:pt x="806646" y="1318223"/>
                      <a:pt x="793330" y="1304375"/>
                      <a:pt x="779749" y="1292924"/>
                    </a:cubicBezTo>
                    <a:cubicBezTo>
                      <a:pt x="763504" y="1279076"/>
                      <a:pt x="750455" y="1286000"/>
                      <a:pt x="732080" y="1290527"/>
                    </a:cubicBezTo>
                    <a:cubicBezTo>
                      <a:pt x="711840" y="1295320"/>
                      <a:pt x="699590" y="1287597"/>
                      <a:pt x="690003" y="1270021"/>
                    </a:cubicBezTo>
                    <a:cubicBezTo>
                      <a:pt x="685210" y="1266026"/>
                      <a:pt x="677220" y="1264961"/>
                      <a:pt x="673492" y="1260434"/>
                    </a:cubicBezTo>
                    <a:cubicBezTo>
                      <a:pt x="668699" y="1254842"/>
                      <a:pt x="671894" y="1244456"/>
                      <a:pt x="672693" y="1237798"/>
                    </a:cubicBezTo>
                    <a:cubicBezTo>
                      <a:pt x="673226" y="1230874"/>
                      <a:pt x="673759" y="1223417"/>
                      <a:pt x="672959" y="1216493"/>
                    </a:cubicBezTo>
                    <a:cubicBezTo>
                      <a:pt x="672160" y="1209569"/>
                      <a:pt x="668166" y="1203977"/>
                      <a:pt x="667367" y="1197319"/>
                    </a:cubicBezTo>
                    <a:cubicBezTo>
                      <a:pt x="665503" y="1181873"/>
                      <a:pt x="674025" y="1170156"/>
                      <a:pt x="668699" y="1154444"/>
                    </a:cubicBezTo>
                    <a:cubicBezTo>
                      <a:pt x="666036" y="1146987"/>
                      <a:pt x="663106" y="1142460"/>
                      <a:pt x="658845" y="1136068"/>
                    </a:cubicBezTo>
                    <a:cubicBezTo>
                      <a:pt x="654584" y="1129943"/>
                      <a:pt x="655649" y="1124883"/>
                      <a:pt x="659910" y="1119291"/>
                    </a:cubicBezTo>
                    <a:cubicBezTo>
                      <a:pt x="669497" y="1107573"/>
                      <a:pt x="678818" y="1103313"/>
                      <a:pt x="692933" y="1098519"/>
                    </a:cubicBezTo>
                    <a:cubicBezTo>
                      <a:pt x="695596" y="1089465"/>
                      <a:pt x="696927" y="1080410"/>
                      <a:pt x="695596" y="1071089"/>
                    </a:cubicBezTo>
                    <a:cubicBezTo>
                      <a:pt x="693998" y="1060703"/>
                      <a:pt x="690802" y="1053513"/>
                      <a:pt x="696395" y="1043926"/>
                    </a:cubicBezTo>
                    <a:cubicBezTo>
                      <a:pt x="701454" y="1035404"/>
                      <a:pt x="703319" y="1027149"/>
                      <a:pt x="700656" y="1017029"/>
                    </a:cubicBezTo>
                    <a:cubicBezTo>
                      <a:pt x="697992" y="1007175"/>
                      <a:pt x="689737" y="1004246"/>
                      <a:pt x="683878" y="996789"/>
                    </a:cubicBezTo>
                    <a:cubicBezTo>
                      <a:pt x="679351" y="990931"/>
                      <a:pt x="676155" y="977615"/>
                      <a:pt x="684411" y="973621"/>
                    </a:cubicBezTo>
                    <a:cubicBezTo>
                      <a:pt x="690802" y="970691"/>
                      <a:pt x="703052" y="973621"/>
                      <a:pt x="709976" y="973621"/>
                    </a:cubicBezTo>
                    <a:cubicBezTo>
                      <a:pt x="728618" y="973887"/>
                      <a:pt x="745395" y="962702"/>
                      <a:pt x="747792" y="943528"/>
                    </a:cubicBezTo>
                    <a:cubicBezTo>
                      <a:pt x="749390" y="930745"/>
                      <a:pt x="751786" y="906777"/>
                      <a:pt x="738471" y="899587"/>
                    </a:cubicBezTo>
                    <a:cubicBezTo>
                      <a:pt x="734476" y="897190"/>
                      <a:pt x="718764" y="891598"/>
                      <a:pt x="727286" y="884674"/>
                    </a:cubicBezTo>
                    <a:cubicBezTo>
                      <a:pt x="733944" y="879348"/>
                      <a:pt x="746727" y="890799"/>
                      <a:pt x="752319" y="893462"/>
                    </a:cubicBezTo>
                    <a:cubicBezTo>
                      <a:pt x="772292" y="902783"/>
                      <a:pt x="781080" y="885473"/>
                      <a:pt x="793330" y="872690"/>
                    </a:cubicBezTo>
                    <a:cubicBezTo>
                      <a:pt x="803983" y="861505"/>
                      <a:pt x="825554" y="849788"/>
                      <a:pt x="841266" y="855114"/>
                    </a:cubicBezTo>
                    <a:cubicBezTo>
                      <a:pt x="856445" y="860174"/>
                      <a:pt x="870027" y="866299"/>
                      <a:pt x="876152" y="846326"/>
                    </a:cubicBezTo>
                    <a:cubicBezTo>
                      <a:pt x="878549" y="838336"/>
                      <a:pt x="883609" y="831679"/>
                      <a:pt x="886006" y="823956"/>
                    </a:cubicBezTo>
                    <a:cubicBezTo>
                      <a:pt x="887071" y="819961"/>
                      <a:pt x="886538" y="817032"/>
                      <a:pt x="889201" y="813570"/>
                    </a:cubicBezTo>
                    <a:cubicBezTo>
                      <a:pt x="894794" y="806912"/>
                      <a:pt x="904647" y="803983"/>
                      <a:pt x="912104" y="799722"/>
                    </a:cubicBezTo>
                    <a:cubicBezTo>
                      <a:pt x="919028" y="795727"/>
                      <a:pt x="923289" y="794928"/>
                      <a:pt x="931278" y="796792"/>
                    </a:cubicBezTo>
                    <a:cubicBezTo>
                      <a:pt x="939267" y="798657"/>
                      <a:pt x="946724" y="801586"/>
                      <a:pt x="954180" y="796792"/>
                    </a:cubicBezTo>
                    <a:cubicBezTo>
                      <a:pt x="960039" y="793064"/>
                      <a:pt x="963767" y="786673"/>
                      <a:pt x="968827" y="782146"/>
                    </a:cubicBezTo>
                    <a:cubicBezTo>
                      <a:pt x="977349" y="774423"/>
                      <a:pt x="988268" y="777618"/>
                      <a:pt x="998654" y="774689"/>
                    </a:cubicBezTo>
                    <a:cubicBezTo>
                      <a:pt x="1009040" y="771760"/>
                      <a:pt x="1016763" y="762971"/>
                      <a:pt x="1025018" y="756580"/>
                    </a:cubicBezTo>
                    <a:cubicBezTo>
                      <a:pt x="1048187" y="739270"/>
                      <a:pt x="1069492" y="719031"/>
                      <a:pt x="1088399" y="696927"/>
                    </a:cubicBezTo>
                    <a:cubicBezTo>
                      <a:pt x="1095856" y="688139"/>
                      <a:pt x="1100916" y="678019"/>
                      <a:pt x="1108106" y="668965"/>
                    </a:cubicBezTo>
                    <a:cubicBezTo>
                      <a:pt x="1117959" y="656981"/>
                      <a:pt x="1131009" y="647926"/>
                      <a:pt x="1140329" y="635410"/>
                    </a:cubicBezTo>
                    <a:cubicBezTo>
                      <a:pt x="1147253" y="626089"/>
                      <a:pt x="1152313" y="614638"/>
                      <a:pt x="1144590" y="604252"/>
                    </a:cubicBezTo>
                    <a:cubicBezTo>
                      <a:pt x="1138732" y="596795"/>
                      <a:pt x="1129943" y="591203"/>
                      <a:pt x="1123286" y="584279"/>
                    </a:cubicBezTo>
                    <a:cubicBezTo>
                      <a:pt x="1115829" y="576556"/>
                      <a:pt x="1105709" y="566703"/>
                      <a:pt x="1102247" y="556317"/>
                    </a:cubicBezTo>
                    <a:cubicBezTo>
                      <a:pt x="1098785" y="545664"/>
                      <a:pt x="1107840" y="541936"/>
                      <a:pt x="1116095" y="538474"/>
                    </a:cubicBezTo>
                    <a:cubicBezTo>
                      <a:pt x="1125682" y="534479"/>
                      <a:pt x="1131275" y="531284"/>
                      <a:pt x="1136069" y="521963"/>
                    </a:cubicBezTo>
                    <a:cubicBezTo>
                      <a:pt x="1141661" y="511311"/>
                      <a:pt x="1149118" y="502256"/>
                      <a:pt x="1155775" y="492403"/>
                    </a:cubicBezTo>
                    <a:cubicBezTo>
                      <a:pt x="1162433" y="482017"/>
                      <a:pt x="1159770" y="474028"/>
                      <a:pt x="1157639" y="462843"/>
                    </a:cubicBezTo>
                    <a:cubicBezTo>
                      <a:pt x="1155509" y="452457"/>
                      <a:pt x="1156042" y="444734"/>
                      <a:pt x="1166428" y="439940"/>
                    </a:cubicBezTo>
                    <a:cubicBezTo>
                      <a:pt x="1176015" y="435679"/>
                      <a:pt x="1183471" y="433016"/>
                      <a:pt x="1191727" y="426092"/>
                    </a:cubicBezTo>
                    <a:cubicBezTo>
                      <a:pt x="1200781" y="418636"/>
                      <a:pt x="1210102" y="419435"/>
                      <a:pt x="1221287" y="418902"/>
                    </a:cubicBezTo>
                    <a:cubicBezTo>
                      <a:pt x="1234336" y="418369"/>
                      <a:pt x="1239396" y="414375"/>
                      <a:pt x="1229809" y="403722"/>
                    </a:cubicBezTo>
                    <a:cubicBezTo>
                      <a:pt x="1222352" y="395201"/>
                      <a:pt x="1214096" y="388277"/>
                      <a:pt x="1220754" y="376825"/>
                    </a:cubicBezTo>
                    <a:cubicBezTo>
                      <a:pt x="1226879" y="375760"/>
                      <a:pt x="1233271" y="377624"/>
                      <a:pt x="1239396" y="376559"/>
                    </a:cubicBezTo>
                    <a:cubicBezTo>
                      <a:pt x="1244988" y="375760"/>
                      <a:pt x="1249782" y="372831"/>
                      <a:pt x="1255641" y="372298"/>
                    </a:cubicBezTo>
                    <a:cubicBezTo>
                      <a:pt x="1266559" y="371233"/>
                      <a:pt x="1278809" y="372032"/>
                      <a:pt x="1287598" y="377891"/>
                    </a:cubicBezTo>
                    <a:cubicBezTo>
                      <a:pt x="1293989" y="382151"/>
                      <a:pt x="1301712" y="397065"/>
                      <a:pt x="1310234" y="394934"/>
                    </a:cubicBezTo>
                    <a:cubicBezTo>
                      <a:pt x="1318489" y="392804"/>
                      <a:pt x="1319022" y="378956"/>
                      <a:pt x="1330207" y="377891"/>
                    </a:cubicBezTo>
                    <a:cubicBezTo>
                      <a:pt x="1339528" y="377092"/>
                      <a:pt x="1349913" y="377624"/>
                      <a:pt x="1358968" y="378689"/>
                    </a:cubicBezTo>
                    <a:cubicBezTo>
                      <a:pt x="1369088" y="380021"/>
                      <a:pt x="1379740" y="379488"/>
                      <a:pt x="1389593" y="381086"/>
                    </a:cubicBezTo>
                    <a:cubicBezTo>
                      <a:pt x="1405305" y="383217"/>
                      <a:pt x="1421816" y="381353"/>
                      <a:pt x="1438061" y="381619"/>
                    </a:cubicBezTo>
                    <a:cubicBezTo>
                      <a:pt x="1430871" y="330754"/>
                      <a:pt x="1405305" y="303591"/>
                      <a:pt x="1392256" y="292406"/>
                    </a:cubicBezTo>
                    <a:cubicBezTo>
                      <a:pt x="1374148" y="277226"/>
                      <a:pt x="1403708" y="235416"/>
                      <a:pt x="1417023" y="209584"/>
                    </a:cubicBezTo>
                    <a:cubicBezTo>
                      <a:pt x="1430338" y="184019"/>
                      <a:pt x="1397050" y="144072"/>
                      <a:pt x="1381870" y="137415"/>
                    </a:cubicBezTo>
                    <a:cubicBezTo>
                      <a:pt x="1366691" y="130757"/>
                      <a:pt x="1387463" y="117442"/>
                      <a:pt x="1403708" y="107855"/>
                    </a:cubicBezTo>
                    <a:cubicBezTo>
                      <a:pt x="1419952" y="98268"/>
                      <a:pt x="1398914" y="90811"/>
                      <a:pt x="1372283" y="64979"/>
                    </a:cubicBezTo>
                    <a:cubicBezTo>
                      <a:pt x="1345652" y="39414"/>
                      <a:pt x="1377343" y="10652"/>
                      <a:pt x="1376278" y="0"/>
                    </a:cubicBezTo>
                    <a:lnTo>
                      <a:pt x="615437" y="266"/>
                    </a:lnTo>
                    <a:lnTo>
                      <a:pt x="615437" y="266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7B1F93A9-F345-F9FD-C83D-09B090DF7EC4}"/>
                  </a:ext>
                </a:extLst>
              </p:cNvPr>
              <p:cNvSpPr/>
              <p:nvPr/>
            </p:nvSpPr>
            <p:spPr>
              <a:xfrm>
                <a:off x="5618926" y="3322279"/>
                <a:ext cx="48222" cy="44681"/>
              </a:xfrm>
              <a:custGeom>
                <a:avLst/>
                <a:gdLst>
                  <a:gd name="connsiteX0" fmla="*/ 17318 w 48222"/>
                  <a:gd name="connsiteY0" fmla="*/ 10 h 44681"/>
                  <a:gd name="connsiteX1" fmla="*/ 42351 w 48222"/>
                  <a:gd name="connsiteY1" fmla="*/ 12527 h 44681"/>
                  <a:gd name="connsiteX2" fmla="*/ 27704 w 48222"/>
                  <a:gd name="connsiteY2" fmla="*/ 44218 h 44681"/>
                  <a:gd name="connsiteX3" fmla="*/ 7731 w 48222"/>
                  <a:gd name="connsiteY3" fmla="*/ 40756 h 44681"/>
                  <a:gd name="connsiteX4" fmla="*/ 8 w 48222"/>
                  <a:gd name="connsiteY4" fmla="*/ 16255 h 44681"/>
                  <a:gd name="connsiteX5" fmla="*/ 17318 w 48222"/>
                  <a:gd name="connsiteY5" fmla="*/ 10 h 44681"/>
                  <a:gd name="connsiteX6" fmla="*/ 17318 w 48222"/>
                  <a:gd name="connsiteY6" fmla="*/ 10 h 4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222" h="44681">
                    <a:moveTo>
                      <a:pt x="17318" y="10"/>
                    </a:moveTo>
                    <a:cubicBezTo>
                      <a:pt x="25574" y="277"/>
                      <a:pt x="36759" y="6402"/>
                      <a:pt x="42351" y="12527"/>
                    </a:cubicBezTo>
                    <a:cubicBezTo>
                      <a:pt x="55400" y="27174"/>
                      <a:pt x="45014" y="42087"/>
                      <a:pt x="27704" y="44218"/>
                    </a:cubicBezTo>
                    <a:cubicBezTo>
                      <a:pt x="21313" y="45017"/>
                      <a:pt x="12791" y="45283"/>
                      <a:pt x="7731" y="40756"/>
                    </a:cubicBezTo>
                    <a:cubicBezTo>
                      <a:pt x="1872" y="35163"/>
                      <a:pt x="8" y="23978"/>
                      <a:pt x="8" y="16255"/>
                    </a:cubicBezTo>
                    <a:cubicBezTo>
                      <a:pt x="-258" y="4538"/>
                      <a:pt x="5867" y="-256"/>
                      <a:pt x="17318" y="10"/>
                    </a:cubicBezTo>
                    <a:lnTo>
                      <a:pt x="17318" y="1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902F92FC-0836-653C-3D99-EE7FECF49F22}"/>
                  </a:ext>
                </a:extLst>
              </p:cNvPr>
              <p:cNvSpPr/>
              <p:nvPr/>
            </p:nvSpPr>
            <p:spPr>
              <a:xfrm>
                <a:off x="5816084" y="2989336"/>
                <a:ext cx="79745" cy="181480"/>
              </a:xfrm>
              <a:custGeom>
                <a:avLst/>
                <a:gdLst>
                  <a:gd name="connsiteX0" fmla="*/ 30011 w 79745"/>
                  <a:gd name="connsiteY0" fmla="*/ 132956 h 181480"/>
                  <a:gd name="connsiteX1" fmla="*/ 26017 w 79745"/>
                  <a:gd name="connsiteY1" fmla="*/ 150799 h 181480"/>
                  <a:gd name="connsiteX2" fmla="*/ 19892 w 79745"/>
                  <a:gd name="connsiteY2" fmla="*/ 164647 h 181480"/>
                  <a:gd name="connsiteX3" fmla="*/ 4446 w 79745"/>
                  <a:gd name="connsiteY3" fmla="*/ 179560 h 181480"/>
                  <a:gd name="connsiteX4" fmla="*/ 1250 w 79745"/>
                  <a:gd name="connsiteY4" fmla="*/ 147603 h 181480"/>
                  <a:gd name="connsiteX5" fmla="*/ 4712 w 79745"/>
                  <a:gd name="connsiteY5" fmla="*/ 112450 h 181480"/>
                  <a:gd name="connsiteX6" fmla="*/ 18294 w 79745"/>
                  <a:gd name="connsiteY6" fmla="*/ 70374 h 181480"/>
                  <a:gd name="connsiteX7" fmla="*/ 40397 w 79745"/>
                  <a:gd name="connsiteY7" fmla="*/ 39482 h 181480"/>
                  <a:gd name="connsiteX8" fmla="*/ 49984 w 79745"/>
                  <a:gd name="connsiteY8" fmla="*/ 22439 h 181480"/>
                  <a:gd name="connsiteX9" fmla="*/ 63566 w 79745"/>
                  <a:gd name="connsiteY9" fmla="*/ 7792 h 181480"/>
                  <a:gd name="connsiteX10" fmla="*/ 75816 w 79745"/>
                  <a:gd name="connsiteY10" fmla="*/ 335 h 181480"/>
                  <a:gd name="connsiteX11" fmla="*/ 76615 w 79745"/>
                  <a:gd name="connsiteY11" fmla="*/ 20574 h 181480"/>
                  <a:gd name="connsiteX12" fmla="*/ 67561 w 79745"/>
                  <a:gd name="connsiteY12" fmla="*/ 50667 h 181480"/>
                  <a:gd name="connsiteX13" fmla="*/ 54778 w 79745"/>
                  <a:gd name="connsiteY13" fmla="*/ 66646 h 181480"/>
                  <a:gd name="connsiteX14" fmla="*/ 39332 w 79745"/>
                  <a:gd name="connsiteY14" fmla="*/ 95407 h 181480"/>
                  <a:gd name="connsiteX15" fmla="*/ 30011 w 79745"/>
                  <a:gd name="connsiteY15" fmla="*/ 132956 h 181480"/>
                  <a:gd name="connsiteX16" fmla="*/ 30011 w 79745"/>
                  <a:gd name="connsiteY16" fmla="*/ 132956 h 18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9745" h="181480">
                    <a:moveTo>
                      <a:pt x="30011" y="132956"/>
                    </a:moveTo>
                    <a:cubicBezTo>
                      <a:pt x="28946" y="138815"/>
                      <a:pt x="28147" y="145206"/>
                      <a:pt x="26017" y="150799"/>
                    </a:cubicBezTo>
                    <a:cubicBezTo>
                      <a:pt x="24152" y="155592"/>
                      <a:pt x="21489" y="159853"/>
                      <a:pt x="19892" y="164647"/>
                    </a:cubicBezTo>
                    <a:cubicBezTo>
                      <a:pt x="17761" y="170772"/>
                      <a:pt x="15098" y="187017"/>
                      <a:pt x="4446" y="179560"/>
                    </a:cubicBezTo>
                    <a:cubicBezTo>
                      <a:pt x="-3544" y="174234"/>
                      <a:pt x="1782" y="155859"/>
                      <a:pt x="1250" y="147603"/>
                    </a:cubicBezTo>
                    <a:cubicBezTo>
                      <a:pt x="451" y="135353"/>
                      <a:pt x="2049" y="124434"/>
                      <a:pt x="4712" y="112450"/>
                    </a:cubicBezTo>
                    <a:cubicBezTo>
                      <a:pt x="7908" y="97804"/>
                      <a:pt x="11370" y="83689"/>
                      <a:pt x="18294" y="70374"/>
                    </a:cubicBezTo>
                    <a:cubicBezTo>
                      <a:pt x="24152" y="58656"/>
                      <a:pt x="33473" y="50401"/>
                      <a:pt x="40397" y="39482"/>
                    </a:cubicBezTo>
                    <a:cubicBezTo>
                      <a:pt x="43859" y="33890"/>
                      <a:pt x="45990" y="27765"/>
                      <a:pt x="49984" y="22439"/>
                    </a:cubicBezTo>
                    <a:cubicBezTo>
                      <a:pt x="53979" y="17112"/>
                      <a:pt x="59039" y="12585"/>
                      <a:pt x="63566" y="7792"/>
                    </a:cubicBezTo>
                    <a:cubicBezTo>
                      <a:pt x="66229" y="4862"/>
                      <a:pt x="71022" y="-1529"/>
                      <a:pt x="75816" y="335"/>
                    </a:cubicBezTo>
                    <a:cubicBezTo>
                      <a:pt x="83539" y="3797"/>
                      <a:pt x="77680" y="14982"/>
                      <a:pt x="76615" y="20574"/>
                    </a:cubicBezTo>
                    <a:cubicBezTo>
                      <a:pt x="74751" y="30694"/>
                      <a:pt x="73153" y="41613"/>
                      <a:pt x="67561" y="50667"/>
                    </a:cubicBezTo>
                    <a:cubicBezTo>
                      <a:pt x="64099" y="56526"/>
                      <a:pt x="58772" y="61053"/>
                      <a:pt x="54778" y="66646"/>
                    </a:cubicBezTo>
                    <a:cubicBezTo>
                      <a:pt x="48653" y="75167"/>
                      <a:pt x="43859" y="85820"/>
                      <a:pt x="39332" y="95407"/>
                    </a:cubicBezTo>
                    <a:cubicBezTo>
                      <a:pt x="33473" y="107124"/>
                      <a:pt x="32408" y="120173"/>
                      <a:pt x="30011" y="132956"/>
                    </a:cubicBezTo>
                    <a:lnTo>
                      <a:pt x="30011" y="132956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D6EB3DED-C0B8-9106-032A-9DFC02F93792}"/>
                  </a:ext>
                </a:extLst>
              </p:cNvPr>
              <p:cNvSpPr/>
              <p:nvPr/>
            </p:nvSpPr>
            <p:spPr>
              <a:xfrm>
                <a:off x="6001253" y="2898717"/>
                <a:ext cx="104949" cy="165242"/>
              </a:xfrm>
              <a:custGeom>
                <a:avLst/>
                <a:gdLst>
                  <a:gd name="connsiteX0" fmla="*/ 32855 w 104949"/>
                  <a:gd name="connsiteY0" fmla="*/ 143151 h 165242"/>
                  <a:gd name="connsiteX1" fmla="*/ 16876 w 104949"/>
                  <a:gd name="connsiteY1" fmla="*/ 155934 h 165242"/>
                  <a:gd name="connsiteX2" fmla="*/ 5425 w 104949"/>
                  <a:gd name="connsiteY2" fmla="*/ 164722 h 165242"/>
                  <a:gd name="connsiteX3" fmla="*/ 99 w 104949"/>
                  <a:gd name="connsiteY3" fmla="*/ 151406 h 165242"/>
                  <a:gd name="connsiteX4" fmla="*/ 5691 w 104949"/>
                  <a:gd name="connsiteY4" fmla="*/ 113058 h 165242"/>
                  <a:gd name="connsiteX5" fmla="*/ 2762 w 104949"/>
                  <a:gd name="connsiteY5" fmla="*/ 93351 h 165242"/>
                  <a:gd name="connsiteX6" fmla="*/ 2762 w 104949"/>
                  <a:gd name="connsiteY6" fmla="*/ 68851 h 165242"/>
                  <a:gd name="connsiteX7" fmla="*/ 8088 w 104949"/>
                  <a:gd name="connsiteY7" fmla="*/ 47546 h 165242"/>
                  <a:gd name="connsiteX8" fmla="*/ 15012 w 104949"/>
                  <a:gd name="connsiteY8" fmla="*/ 31035 h 165242"/>
                  <a:gd name="connsiteX9" fmla="*/ 33387 w 104949"/>
                  <a:gd name="connsiteY9" fmla="*/ 22513 h 165242"/>
                  <a:gd name="connsiteX10" fmla="*/ 48567 w 104949"/>
                  <a:gd name="connsiteY10" fmla="*/ 16655 h 165242"/>
                  <a:gd name="connsiteX11" fmla="*/ 59752 w 104949"/>
                  <a:gd name="connsiteY11" fmla="*/ 410 h 165242"/>
                  <a:gd name="connsiteX12" fmla="*/ 82654 w 104949"/>
                  <a:gd name="connsiteY12" fmla="*/ 3872 h 165242"/>
                  <a:gd name="connsiteX13" fmla="*/ 104492 w 104949"/>
                  <a:gd name="connsiteY13" fmla="*/ 25443 h 165242"/>
                  <a:gd name="connsiteX14" fmla="*/ 86116 w 104949"/>
                  <a:gd name="connsiteY14" fmla="*/ 40356 h 165242"/>
                  <a:gd name="connsiteX15" fmla="*/ 72535 w 104949"/>
                  <a:gd name="connsiteY15" fmla="*/ 60329 h 165242"/>
                  <a:gd name="connsiteX16" fmla="*/ 76263 w 104949"/>
                  <a:gd name="connsiteY16" fmla="*/ 76308 h 165242"/>
                  <a:gd name="connsiteX17" fmla="*/ 85583 w 104949"/>
                  <a:gd name="connsiteY17" fmla="*/ 87759 h 165242"/>
                  <a:gd name="connsiteX18" fmla="*/ 62681 w 104949"/>
                  <a:gd name="connsiteY18" fmla="*/ 120248 h 165242"/>
                  <a:gd name="connsiteX19" fmla="*/ 50165 w 104949"/>
                  <a:gd name="connsiteY19" fmla="*/ 127705 h 165242"/>
                  <a:gd name="connsiteX20" fmla="*/ 32855 w 104949"/>
                  <a:gd name="connsiteY20" fmla="*/ 143151 h 165242"/>
                  <a:gd name="connsiteX21" fmla="*/ 32855 w 104949"/>
                  <a:gd name="connsiteY21" fmla="*/ 143151 h 16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4949" h="165242">
                    <a:moveTo>
                      <a:pt x="32855" y="143151"/>
                    </a:moveTo>
                    <a:cubicBezTo>
                      <a:pt x="27529" y="146879"/>
                      <a:pt x="20871" y="150607"/>
                      <a:pt x="16876" y="155934"/>
                    </a:cubicBezTo>
                    <a:cubicBezTo>
                      <a:pt x="14213" y="159129"/>
                      <a:pt x="11017" y="167385"/>
                      <a:pt x="5425" y="164722"/>
                    </a:cubicBezTo>
                    <a:cubicBezTo>
                      <a:pt x="1164" y="162591"/>
                      <a:pt x="-434" y="155401"/>
                      <a:pt x="99" y="151406"/>
                    </a:cubicBezTo>
                    <a:cubicBezTo>
                      <a:pt x="1963" y="138091"/>
                      <a:pt x="7556" y="126906"/>
                      <a:pt x="5691" y="113058"/>
                    </a:cubicBezTo>
                    <a:cubicBezTo>
                      <a:pt x="4892" y="106400"/>
                      <a:pt x="3295" y="100009"/>
                      <a:pt x="2762" y="93351"/>
                    </a:cubicBezTo>
                    <a:cubicBezTo>
                      <a:pt x="2229" y="85362"/>
                      <a:pt x="2496" y="76840"/>
                      <a:pt x="2762" y="68851"/>
                    </a:cubicBezTo>
                    <a:cubicBezTo>
                      <a:pt x="3028" y="61394"/>
                      <a:pt x="6490" y="54737"/>
                      <a:pt x="8088" y="47546"/>
                    </a:cubicBezTo>
                    <a:cubicBezTo>
                      <a:pt x="9420" y="41688"/>
                      <a:pt x="10219" y="35296"/>
                      <a:pt x="15012" y="31035"/>
                    </a:cubicBezTo>
                    <a:cubicBezTo>
                      <a:pt x="19273" y="27041"/>
                      <a:pt x="27795" y="24378"/>
                      <a:pt x="33387" y="22513"/>
                    </a:cubicBezTo>
                    <a:cubicBezTo>
                      <a:pt x="39779" y="20383"/>
                      <a:pt x="45105" y="23579"/>
                      <a:pt x="48567" y="16655"/>
                    </a:cubicBezTo>
                    <a:cubicBezTo>
                      <a:pt x="52295" y="9731"/>
                      <a:pt x="50431" y="1475"/>
                      <a:pt x="59752" y="410"/>
                    </a:cubicBezTo>
                    <a:cubicBezTo>
                      <a:pt x="67475" y="-389"/>
                      <a:pt x="75730" y="-389"/>
                      <a:pt x="82654" y="3872"/>
                    </a:cubicBezTo>
                    <a:cubicBezTo>
                      <a:pt x="90910" y="8932"/>
                      <a:pt x="107953" y="12127"/>
                      <a:pt x="104492" y="25443"/>
                    </a:cubicBezTo>
                    <a:cubicBezTo>
                      <a:pt x="102361" y="33698"/>
                      <a:pt x="92241" y="36095"/>
                      <a:pt x="86116" y="40356"/>
                    </a:cubicBezTo>
                    <a:cubicBezTo>
                      <a:pt x="78926" y="45416"/>
                      <a:pt x="73866" y="51541"/>
                      <a:pt x="72535" y="60329"/>
                    </a:cubicBezTo>
                    <a:cubicBezTo>
                      <a:pt x="71736" y="66188"/>
                      <a:pt x="70404" y="72579"/>
                      <a:pt x="76263" y="76308"/>
                    </a:cubicBezTo>
                    <a:cubicBezTo>
                      <a:pt x="80790" y="79237"/>
                      <a:pt x="87714" y="81101"/>
                      <a:pt x="85583" y="87759"/>
                    </a:cubicBezTo>
                    <a:cubicBezTo>
                      <a:pt x="81323" y="100808"/>
                      <a:pt x="74665" y="113058"/>
                      <a:pt x="62681" y="120248"/>
                    </a:cubicBezTo>
                    <a:cubicBezTo>
                      <a:pt x="58420" y="122911"/>
                      <a:pt x="53893" y="124509"/>
                      <a:pt x="50165" y="127705"/>
                    </a:cubicBezTo>
                    <a:cubicBezTo>
                      <a:pt x="44306" y="132498"/>
                      <a:pt x="39512" y="138624"/>
                      <a:pt x="32855" y="143151"/>
                    </a:cubicBezTo>
                    <a:lnTo>
                      <a:pt x="32855" y="14315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10A5DB91-D489-77A7-A3A0-252B8B3C1932}"/>
                  </a:ext>
                </a:extLst>
              </p:cNvPr>
              <p:cNvSpPr/>
              <p:nvPr/>
            </p:nvSpPr>
            <p:spPr>
              <a:xfrm>
                <a:off x="6162152" y="2492609"/>
                <a:ext cx="89735" cy="90441"/>
              </a:xfrm>
              <a:custGeom>
                <a:avLst/>
                <a:gdLst>
                  <a:gd name="connsiteX0" fmla="*/ 18692 w 89735"/>
                  <a:gd name="connsiteY0" fmla="*/ 45138 h 90441"/>
                  <a:gd name="connsiteX1" fmla="*/ 11235 w 89735"/>
                  <a:gd name="connsiteY1" fmla="*/ 42475 h 90441"/>
                  <a:gd name="connsiteX2" fmla="*/ 9903 w 89735"/>
                  <a:gd name="connsiteY2" fmla="*/ 12649 h 90441"/>
                  <a:gd name="connsiteX3" fmla="*/ 21355 w 89735"/>
                  <a:gd name="connsiteY3" fmla="*/ 9719 h 90441"/>
                  <a:gd name="connsiteX4" fmla="*/ 28545 w 89735"/>
                  <a:gd name="connsiteY4" fmla="*/ 2795 h 90441"/>
                  <a:gd name="connsiteX5" fmla="*/ 52779 w 89735"/>
                  <a:gd name="connsiteY5" fmla="*/ 7589 h 90441"/>
                  <a:gd name="connsiteX6" fmla="*/ 87665 w 89735"/>
                  <a:gd name="connsiteY6" fmla="*/ 42741 h 90441"/>
                  <a:gd name="connsiteX7" fmla="*/ 81008 w 89735"/>
                  <a:gd name="connsiteY7" fmla="*/ 77361 h 90441"/>
                  <a:gd name="connsiteX8" fmla="*/ 72220 w 89735"/>
                  <a:gd name="connsiteY8" fmla="*/ 90410 h 90441"/>
                  <a:gd name="connsiteX9" fmla="*/ 55975 w 89735"/>
                  <a:gd name="connsiteY9" fmla="*/ 80291 h 90441"/>
                  <a:gd name="connsiteX10" fmla="*/ 48785 w 89735"/>
                  <a:gd name="connsiteY10" fmla="*/ 64845 h 90441"/>
                  <a:gd name="connsiteX11" fmla="*/ 37067 w 89735"/>
                  <a:gd name="connsiteY11" fmla="*/ 57921 h 90441"/>
                  <a:gd name="connsiteX12" fmla="*/ 28012 w 89735"/>
                  <a:gd name="connsiteY12" fmla="*/ 52595 h 90441"/>
                  <a:gd name="connsiteX13" fmla="*/ 18692 w 89735"/>
                  <a:gd name="connsiteY13" fmla="*/ 45138 h 90441"/>
                  <a:gd name="connsiteX14" fmla="*/ 18692 w 89735"/>
                  <a:gd name="connsiteY14" fmla="*/ 45138 h 90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9735" h="90441">
                    <a:moveTo>
                      <a:pt x="18692" y="45138"/>
                    </a:moveTo>
                    <a:cubicBezTo>
                      <a:pt x="16295" y="44073"/>
                      <a:pt x="13632" y="43807"/>
                      <a:pt x="11235" y="42475"/>
                    </a:cubicBezTo>
                    <a:cubicBezTo>
                      <a:pt x="-216" y="35551"/>
                      <a:pt x="-6341" y="17975"/>
                      <a:pt x="9903" y="12649"/>
                    </a:cubicBezTo>
                    <a:cubicBezTo>
                      <a:pt x="13632" y="11317"/>
                      <a:pt x="17893" y="11583"/>
                      <a:pt x="21355" y="9719"/>
                    </a:cubicBezTo>
                    <a:cubicBezTo>
                      <a:pt x="24284" y="8121"/>
                      <a:pt x="25616" y="4659"/>
                      <a:pt x="28545" y="2795"/>
                    </a:cubicBezTo>
                    <a:cubicBezTo>
                      <a:pt x="36534" y="-2531"/>
                      <a:pt x="47453" y="132"/>
                      <a:pt x="52779" y="7589"/>
                    </a:cubicBezTo>
                    <a:cubicBezTo>
                      <a:pt x="62899" y="21703"/>
                      <a:pt x="79676" y="26497"/>
                      <a:pt x="87665" y="42741"/>
                    </a:cubicBezTo>
                    <a:cubicBezTo>
                      <a:pt x="93790" y="55790"/>
                      <a:pt x="84736" y="65377"/>
                      <a:pt x="81008" y="77361"/>
                    </a:cubicBezTo>
                    <a:cubicBezTo>
                      <a:pt x="79410" y="82421"/>
                      <a:pt x="79143" y="89878"/>
                      <a:pt x="72220" y="90410"/>
                    </a:cubicBezTo>
                    <a:cubicBezTo>
                      <a:pt x="66361" y="90943"/>
                      <a:pt x="59437" y="84552"/>
                      <a:pt x="55975" y="80291"/>
                    </a:cubicBezTo>
                    <a:cubicBezTo>
                      <a:pt x="52246" y="75764"/>
                      <a:pt x="52779" y="69372"/>
                      <a:pt x="48785" y="64845"/>
                    </a:cubicBezTo>
                    <a:cubicBezTo>
                      <a:pt x="45589" y="61383"/>
                      <a:pt x="41062" y="59785"/>
                      <a:pt x="37067" y="57921"/>
                    </a:cubicBezTo>
                    <a:cubicBezTo>
                      <a:pt x="33871" y="56323"/>
                      <a:pt x="30676" y="54991"/>
                      <a:pt x="28012" y="52595"/>
                    </a:cubicBezTo>
                    <a:cubicBezTo>
                      <a:pt x="24550" y="50198"/>
                      <a:pt x="22420" y="46736"/>
                      <a:pt x="18692" y="45138"/>
                    </a:cubicBezTo>
                    <a:lnTo>
                      <a:pt x="18692" y="45138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0599763C-EF72-1A7A-E4CF-E9D95870B5BA}"/>
                  </a:ext>
                </a:extLst>
              </p:cNvPr>
              <p:cNvSpPr/>
              <p:nvPr/>
            </p:nvSpPr>
            <p:spPr>
              <a:xfrm>
                <a:off x="5265518" y="2859946"/>
                <a:ext cx="25164" cy="42256"/>
              </a:xfrm>
              <a:custGeom>
                <a:avLst/>
                <a:gdLst>
                  <a:gd name="connsiteX0" fmla="*/ 16271 w 25164"/>
                  <a:gd name="connsiteY0" fmla="*/ 41577 h 42256"/>
                  <a:gd name="connsiteX1" fmla="*/ 11744 w 25164"/>
                  <a:gd name="connsiteY1" fmla="*/ 37050 h 42256"/>
                  <a:gd name="connsiteX2" fmla="*/ 8282 w 25164"/>
                  <a:gd name="connsiteY2" fmla="*/ 26398 h 42256"/>
                  <a:gd name="connsiteX3" fmla="*/ 2956 w 25164"/>
                  <a:gd name="connsiteY3" fmla="*/ 21871 h 42256"/>
                  <a:gd name="connsiteX4" fmla="*/ 26 w 25164"/>
                  <a:gd name="connsiteY4" fmla="*/ 14946 h 42256"/>
                  <a:gd name="connsiteX5" fmla="*/ 3222 w 25164"/>
                  <a:gd name="connsiteY5" fmla="*/ 8023 h 42256"/>
                  <a:gd name="connsiteX6" fmla="*/ 11744 w 25164"/>
                  <a:gd name="connsiteY6" fmla="*/ 9354 h 42256"/>
                  <a:gd name="connsiteX7" fmla="*/ 17603 w 25164"/>
                  <a:gd name="connsiteY7" fmla="*/ 4028 h 42256"/>
                  <a:gd name="connsiteX8" fmla="*/ 22929 w 25164"/>
                  <a:gd name="connsiteY8" fmla="*/ 33 h 42256"/>
                  <a:gd name="connsiteX9" fmla="*/ 25059 w 25164"/>
                  <a:gd name="connsiteY9" fmla="*/ 8289 h 42256"/>
                  <a:gd name="connsiteX10" fmla="*/ 24793 w 25164"/>
                  <a:gd name="connsiteY10" fmla="*/ 16544 h 42256"/>
                  <a:gd name="connsiteX11" fmla="*/ 22663 w 25164"/>
                  <a:gd name="connsiteY11" fmla="*/ 31724 h 42256"/>
                  <a:gd name="connsiteX12" fmla="*/ 19733 w 25164"/>
                  <a:gd name="connsiteY12" fmla="*/ 35718 h 42256"/>
                  <a:gd name="connsiteX13" fmla="*/ 16271 w 25164"/>
                  <a:gd name="connsiteY13" fmla="*/ 41577 h 42256"/>
                  <a:gd name="connsiteX14" fmla="*/ 16271 w 25164"/>
                  <a:gd name="connsiteY14" fmla="*/ 41577 h 4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164" h="42256">
                    <a:moveTo>
                      <a:pt x="16271" y="41577"/>
                    </a:moveTo>
                    <a:cubicBezTo>
                      <a:pt x="13075" y="43974"/>
                      <a:pt x="12277" y="39447"/>
                      <a:pt x="11744" y="37050"/>
                    </a:cubicBezTo>
                    <a:cubicBezTo>
                      <a:pt x="10945" y="33854"/>
                      <a:pt x="10146" y="29327"/>
                      <a:pt x="8282" y="26398"/>
                    </a:cubicBezTo>
                    <a:cubicBezTo>
                      <a:pt x="6950" y="24267"/>
                      <a:pt x="4820" y="23202"/>
                      <a:pt x="2956" y="21871"/>
                    </a:cubicBezTo>
                    <a:cubicBezTo>
                      <a:pt x="293" y="20006"/>
                      <a:pt x="26" y="18142"/>
                      <a:pt x="26" y="14946"/>
                    </a:cubicBezTo>
                    <a:cubicBezTo>
                      <a:pt x="26" y="12017"/>
                      <a:pt x="-506" y="8555"/>
                      <a:pt x="3222" y="8023"/>
                    </a:cubicBezTo>
                    <a:cubicBezTo>
                      <a:pt x="6151" y="7490"/>
                      <a:pt x="8814" y="9354"/>
                      <a:pt x="11744" y="9354"/>
                    </a:cubicBezTo>
                    <a:cubicBezTo>
                      <a:pt x="14673" y="9620"/>
                      <a:pt x="16271" y="6425"/>
                      <a:pt x="17603" y="4028"/>
                    </a:cubicBezTo>
                    <a:cubicBezTo>
                      <a:pt x="18934" y="1098"/>
                      <a:pt x="19467" y="-233"/>
                      <a:pt x="22929" y="33"/>
                    </a:cubicBezTo>
                    <a:cubicBezTo>
                      <a:pt x="23994" y="3229"/>
                      <a:pt x="25592" y="4827"/>
                      <a:pt x="25059" y="8289"/>
                    </a:cubicBezTo>
                    <a:cubicBezTo>
                      <a:pt x="24793" y="10952"/>
                      <a:pt x="24793" y="13615"/>
                      <a:pt x="24793" y="16544"/>
                    </a:cubicBezTo>
                    <a:cubicBezTo>
                      <a:pt x="24793" y="21604"/>
                      <a:pt x="25059" y="27197"/>
                      <a:pt x="22663" y="31724"/>
                    </a:cubicBezTo>
                    <a:cubicBezTo>
                      <a:pt x="21864" y="33322"/>
                      <a:pt x="20532" y="34387"/>
                      <a:pt x="19733" y="35718"/>
                    </a:cubicBezTo>
                    <a:cubicBezTo>
                      <a:pt x="18401" y="37849"/>
                      <a:pt x="18135" y="39979"/>
                      <a:pt x="16271" y="41577"/>
                    </a:cubicBezTo>
                    <a:lnTo>
                      <a:pt x="16271" y="41577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1" name="Graphic 10">
              <a:extLst>
                <a:ext uri="{FF2B5EF4-FFF2-40B4-BE49-F238E27FC236}">
                  <a16:creationId xmlns:a16="http://schemas.microsoft.com/office/drawing/2014/main" id="{2E2579DC-EDE0-4783-585B-A9CBADE42C15}"/>
                </a:ext>
              </a:extLst>
            </p:cNvPr>
            <p:cNvGrpSpPr/>
            <p:nvPr/>
          </p:nvGrpSpPr>
          <p:grpSpPr>
            <a:xfrm>
              <a:off x="6423078" y="2626200"/>
              <a:ext cx="674826" cy="344415"/>
              <a:chOff x="6423078" y="2626200"/>
              <a:chExt cx="674826" cy="344415"/>
            </a:xfrm>
            <a:solidFill>
              <a:srgbClr val="D5D7D8"/>
            </a:solidFill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82D7483E-9D19-0FA4-32DF-D7F33D094986}"/>
                  </a:ext>
                </a:extLst>
              </p:cNvPr>
              <p:cNvSpPr/>
              <p:nvPr/>
            </p:nvSpPr>
            <p:spPr>
              <a:xfrm>
                <a:off x="6580334" y="2626200"/>
                <a:ext cx="517570" cy="344415"/>
              </a:xfrm>
              <a:custGeom>
                <a:avLst/>
                <a:gdLst>
                  <a:gd name="connsiteX0" fmla="*/ 511282 w 517570"/>
                  <a:gd name="connsiteY0" fmla="*/ 62011 h 344415"/>
                  <a:gd name="connsiteX1" fmla="*/ 445770 w 517570"/>
                  <a:gd name="connsiteY1" fmla="*/ 178920 h 344415"/>
                  <a:gd name="connsiteX2" fmla="*/ 465743 w 517570"/>
                  <a:gd name="connsiteY2" fmla="*/ 258812 h 344415"/>
                  <a:gd name="connsiteX3" fmla="*/ 476129 w 517570"/>
                  <a:gd name="connsiteY3" fmla="*/ 298759 h 344415"/>
                  <a:gd name="connsiteX4" fmla="*/ 447634 w 517570"/>
                  <a:gd name="connsiteY4" fmla="*/ 340036 h 344415"/>
                  <a:gd name="connsiteX5" fmla="*/ 418873 w 517570"/>
                  <a:gd name="connsiteY5" fmla="*/ 340036 h 344415"/>
                  <a:gd name="connsiteX6" fmla="*/ 378927 w 517570"/>
                  <a:gd name="connsiteY6" fmla="*/ 324324 h 344415"/>
                  <a:gd name="connsiteX7" fmla="*/ 330459 w 517570"/>
                  <a:gd name="connsiteY7" fmla="*/ 332313 h 344415"/>
                  <a:gd name="connsiteX8" fmla="*/ 99304 w 517570"/>
                  <a:gd name="connsiteY8" fmla="*/ 285177 h 344415"/>
                  <a:gd name="connsiteX9" fmla="*/ 100902 w 517570"/>
                  <a:gd name="connsiteY9" fmla="*/ 281182 h 344415"/>
                  <a:gd name="connsiteX10" fmla="*/ 126201 w 517570"/>
                  <a:gd name="connsiteY10" fmla="*/ 227921 h 344415"/>
                  <a:gd name="connsiteX11" fmla="*/ 89716 w 517570"/>
                  <a:gd name="connsiteY11" fmla="*/ 217801 h 344415"/>
                  <a:gd name="connsiteX12" fmla="*/ 45509 w 517570"/>
                  <a:gd name="connsiteY12" fmla="*/ 209013 h 344415"/>
                  <a:gd name="connsiteX13" fmla="*/ 24738 w 517570"/>
                  <a:gd name="connsiteY13" fmla="*/ 169067 h 344415"/>
                  <a:gd name="connsiteX14" fmla="*/ 46841 w 517570"/>
                  <a:gd name="connsiteY14" fmla="*/ 143501 h 344415"/>
                  <a:gd name="connsiteX15" fmla="*/ 5297 w 517570"/>
                  <a:gd name="connsiteY15" fmla="*/ 123795 h 344415"/>
                  <a:gd name="connsiteX16" fmla="*/ 11689 w 517570"/>
                  <a:gd name="connsiteY16" fmla="*/ 105685 h 344415"/>
                  <a:gd name="connsiteX17" fmla="*/ 7694 w 517570"/>
                  <a:gd name="connsiteY17" fmla="*/ 83049 h 344415"/>
                  <a:gd name="connsiteX18" fmla="*/ 46575 w 517570"/>
                  <a:gd name="connsiteY18" fmla="*/ 68402 h 344415"/>
                  <a:gd name="connsiteX19" fmla="*/ 86521 w 517570"/>
                  <a:gd name="connsiteY19" fmla="*/ 50826 h 344415"/>
                  <a:gd name="connsiteX20" fmla="*/ 122206 w 517570"/>
                  <a:gd name="connsiteY20" fmla="*/ 41239 h 344415"/>
                  <a:gd name="connsiteX21" fmla="*/ 168011 w 517570"/>
                  <a:gd name="connsiteY21" fmla="*/ 31918 h 344415"/>
                  <a:gd name="connsiteX22" fmla="*/ 211419 w 517570"/>
                  <a:gd name="connsiteY22" fmla="*/ 22864 h 344415"/>
                  <a:gd name="connsiteX23" fmla="*/ 235919 w 517570"/>
                  <a:gd name="connsiteY23" fmla="*/ 1293 h 344415"/>
                  <a:gd name="connsiteX24" fmla="*/ 272404 w 517570"/>
                  <a:gd name="connsiteY24" fmla="*/ 7951 h 344415"/>
                  <a:gd name="connsiteX25" fmla="*/ 321937 w 517570"/>
                  <a:gd name="connsiteY25" fmla="*/ 16206 h 344415"/>
                  <a:gd name="connsiteX26" fmla="*/ 376530 w 517570"/>
                  <a:gd name="connsiteY26" fmla="*/ 22598 h 344415"/>
                  <a:gd name="connsiteX27" fmla="*/ 414878 w 517570"/>
                  <a:gd name="connsiteY27" fmla="*/ 36446 h 344415"/>
                  <a:gd name="connsiteX28" fmla="*/ 457221 w 517570"/>
                  <a:gd name="connsiteY28" fmla="*/ 35114 h 344415"/>
                  <a:gd name="connsiteX29" fmla="*/ 500097 w 517570"/>
                  <a:gd name="connsiteY29" fmla="*/ 31386 h 344415"/>
                  <a:gd name="connsiteX30" fmla="*/ 510749 w 517570"/>
                  <a:gd name="connsiteY30" fmla="*/ 21799 h 344415"/>
                  <a:gd name="connsiteX31" fmla="*/ 511282 w 517570"/>
                  <a:gd name="connsiteY31" fmla="*/ 62011 h 344415"/>
                  <a:gd name="connsiteX32" fmla="*/ 511282 w 517570"/>
                  <a:gd name="connsiteY32" fmla="*/ 62011 h 344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17570" h="344415">
                    <a:moveTo>
                      <a:pt x="511282" y="62011"/>
                    </a:moveTo>
                    <a:cubicBezTo>
                      <a:pt x="476129" y="101957"/>
                      <a:pt x="437248" y="141105"/>
                      <a:pt x="445770" y="178920"/>
                    </a:cubicBezTo>
                    <a:cubicBezTo>
                      <a:pt x="454292" y="217002"/>
                      <a:pt x="455357" y="249225"/>
                      <a:pt x="465743" y="258812"/>
                    </a:cubicBezTo>
                    <a:cubicBezTo>
                      <a:pt x="476129" y="268400"/>
                      <a:pt x="501961" y="292101"/>
                      <a:pt x="476129" y="298759"/>
                    </a:cubicBezTo>
                    <a:cubicBezTo>
                      <a:pt x="456689" y="303818"/>
                      <a:pt x="445504" y="325656"/>
                      <a:pt x="447634" y="340036"/>
                    </a:cubicBezTo>
                    <a:cubicBezTo>
                      <a:pt x="447634" y="340036"/>
                      <a:pt x="438846" y="349890"/>
                      <a:pt x="418873" y="340036"/>
                    </a:cubicBezTo>
                    <a:cubicBezTo>
                      <a:pt x="398900" y="330183"/>
                      <a:pt x="395172" y="312074"/>
                      <a:pt x="378927" y="324324"/>
                    </a:cubicBezTo>
                    <a:cubicBezTo>
                      <a:pt x="362682" y="336841"/>
                      <a:pt x="346437" y="354417"/>
                      <a:pt x="330459" y="332313"/>
                    </a:cubicBezTo>
                    <a:cubicBezTo>
                      <a:pt x="315545" y="311808"/>
                      <a:pt x="247637" y="222595"/>
                      <a:pt x="99304" y="285177"/>
                    </a:cubicBezTo>
                    <a:cubicBezTo>
                      <a:pt x="99570" y="283845"/>
                      <a:pt x="100103" y="282514"/>
                      <a:pt x="100902" y="281182"/>
                    </a:cubicBezTo>
                    <a:cubicBezTo>
                      <a:pt x="108625" y="264405"/>
                      <a:pt x="126733" y="247361"/>
                      <a:pt x="126201" y="227921"/>
                    </a:cubicBezTo>
                    <a:cubicBezTo>
                      <a:pt x="125668" y="208747"/>
                      <a:pt x="101434" y="215138"/>
                      <a:pt x="89716" y="217801"/>
                    </a:cubicBezTo>
                    <a:cubicBezTo>
                      <a:pt x="72140" y="221796"/>
                      <a:pt x="59890" y="220198"/>
                      <a:pt x="45509" y="209013"/>
                    </a:cubicBezTo>
                    <a:cubicBezTo>
                      <a:pt x="34591" y="200491"/>
                      <a:pt x="15150" y="184513"/>
                      <a:pt x="24738" y="169067"/>
                    </a:cubicBezTo>
                    <a:cubicBezTo>
                      <a:pt x="28732" y="162675"/>
                      <a:pt x="53499" y="150958"/>
                      <a:pt x="46841" y="143501"/>
                    </a:cubicBezTo>
                    <a:cubicBezTo>
                      <a:pt x="37786" y="132583"/>
                      <a:pt x="10623" y="140305"/>
                      <a:pt x="5297" y="123795"/>
                    </a:cubicBezTo>
                    <a:cubicBezTo>
                      <a:pt x="3166" y="117403"/>
                      <a:pt x="8493" y="110745"/>
                      <a:pt x="11689" y="105685"/>
                    </a:cubicBezTo>
                    <a:cubicBezTo>
                      <a:pt x="-2426" y="101957"/>
                      <a:pt x="-3757" y="92370"/>
                      <a:pt x="7694" y="83049"/>
                    </a:cubicBezTo>
                    <a:cubicBezTo>
                      <a:pt x="18080" y="74528"/>
                      <a:pt x="33792" y="72131"/>
                      <a:pt x="46575" y="68402"/>
                    </a:cubicBezTo>
                    <a:cubicBezTo>
                      <a:pt x="60689" y="64142"/>
                      <a:pt x="74005" y="58815"/>
                      <a:pt x="86521" y="50826"/>
                    </a:cubicBezTo>
                    <a:cubicBezTo>
                      <a:pt x="98505" y="43103"/>
                      <a:pt x="107825" y="40174"/>
                      <a:pt x="122206" y="41239"/>
                    </a:cubicBezTo>
                    <a:cubicBezTo>
                      <a:pt x="138983" y="42304"/>
                      <a:pt x="152033" y="37245"/>
                      <a:pt x="168011" y="31918"/>
                    </a:cubicBezTo>
                    <a:cubicBezTo>
                      <a:pt x="182392" y="27125"/>
                      <a:pt x="197571" y="27924"/>
                      <a:pt x="211419" y="22864"/>
                    </a:cubicBezTo>
                    <a:cubicBezTo>
                      <a:pt x="223137" y="18869"/>
                      <a:pt x="225001" y="5021"/>
                      <a:pt x="235919" y="1293"/>
                    </a:cubicBezTo>
                    <a:cubicBezTo>
                      <a:pt x="247903" y="-2702"/>
                      <a:pt x="261485" y="3423"/>
                      <a:pt x="272404" y="7951"/>
                    </a:cubicBezTo>
                    <a:cubicBezTo>
                      <a:pt x="288382" y="14875"/>
                      <a:pt x="304361" y="15674"/>
                      <a:pt x="321937" y="16206"/>
                    </a:cubicBezTo>
                    <a:cubicBezTo>
                      <a:pt x="340578" y="17005"/>
                      <a:pt x="358954" y="15141"/>
                      <a:pt x="376530" y="22598"/>
                    </a:cubicBezTo>
                    <a:cubicBezTo>
                      <a:pt x="390112" y="26060"/>
                      <a:pt x="401829" y="32717"/>
                      <a:pt x="414878" y="36446"/>
                    </a:cubicBezTo>
                    <a:cubicBezTo>
                      <a:pt x="429259" y="40440"/>
                      <a:pt x="442841" y="35114"/>
                      <a:pt x="457221" y="35114"/>
                    </a:cubicBezTo>
                    <a:cubicBezTo>
                      <a:pt x="470803" y="35114"/>
                      <a:pt x="487580" y="38043"/>
                      <a:pt x="500097" y="31386"/>
                    </a:cubicBezTo>
                    <a:cubicBezTo>
                      <a:pt x="504890" y="28723"/>
                      <a:pt x="508352" y="25527"/>
                      <a:pt x="510749" y="21799"/>
                    </a:cubicBezTo>
                    <a:cubicBezTo>
                      <a:pt x="518206" y="37511"/>
                      <a:pt x="521135" y="51092"/>
                      <a:pt x="511282" y="62011"/>
                    </a:cubicBezTo>
                    <a:lnTo>
                      <a:pt x="511282" y="6201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F074BFA9-9477-F977-A8E7-7635AFA6B48F}"/>
                  </a:ext>
                </a:extLst>
              </p:cNvPr>
              <p:cNvSpPr/>
              <p:nvPr/>
            </p:nvSpPr>
            <p:spPr>
              <a:xfrm>
                <a:off x="6423078" y="2780953"/>
                <a:ext cx="148711" cy="116802"/>
              </a:xfrm>
              <a:custGeom>
                <a:avLst/>
                <a:gdLst>
                  <a:gd name="connsiteX0" fmla="*/ 25138 w 148711"/>
                  <a:gd name="connsiteY0" fmla="*/ 94206 h 116802"/>
                  <a:gd name="connsiteX1" fmla="*/ 22209 w 148711"/>
                  <a:gd name="connsiteY1" fmla="*/ 108587 h 116802"/>
                  <a:gd name="connsiteX2" fmla="*/ 9959 w 148711"/>
                  <a:gd name="connsiteY2" fmla="*/ 116576 h 116802"/>
                  <a:gd name="connsiteX3" fmla="*/ 11823 w 148711"/>
                  <a:gd name="connsiteY3" fmla="*/ 81423 h 116802"/>
                  <a:gd name="connsiteX4" fmla="*/ 3035 w 148711"/>
                  <a:gd name="connsiteY4" fmla="*/ 57988 h 116802"/>
                  <a:gd name="connsiteX5" fmla="*/ 5165 w 148711"/>
                  <a:gd name="connsiteY5" fmla="*/ 35619 h 116802"/>
                  <a:gd name="connsiteX6" fmla="*/ 34459 w 148711"/>
                  <a:gd name="connsiteY6" fmla="*/ 28162 h 116802"/>
                  <a:gd name="connsiteX7" fmla="*/ 58959 w 148711"/>
                  <a:gd name="connsiteY7" fmla="*/ 11118 h 116802"/>
                  <a:gd name="connsiteX8" fmla="*/ 86655 w 148711"/>
                  <a:gd name="connsiteY8" fmla="*/ 5792 h 116802"/>
                  <a:gd name="connsiteX9" fmla="*/ 111688 w 148711"/>
                  <a:gd name="connsiteY9" fmla="*/ 8988 h 116802"/>
                  <a:gd name="connsiteX10" fmla="*/ 132194 w 148711"/>
                  <a:gd name="connsiteY10" fmla="*/ 466 h 116802"/>
                  <a:gd name="connsiteX11" fmla="*/ 148705 w 148711"/>
                  <a:gd name="connsiteY11" fmla="*/ 22570 h 116802"/>
                  <a:gd name="connsiteX12" fmla="*/ 132460 w 148711"/>
                  <a:gd name="connsiteY12" fmla="*/ 41211 h 116802"/>
                  <a:gd name="connsiteX13" fmla="*/ 98906 w 148711"/>
                  <a:gd name="connsiteY13" fmla="*/ 53994 h 116802"/>
                  <a:gd name="connsiteX14" fmla="*/ 84791 w 148711"/>
                  <a:gd name="connsiteY14" fmla="*/ 57722 h 116802"/>
                  <a:gd name="connsiteX15" fmla="*/ 73340 w 148711"/>
                  <a:gd name="connsiteY15" fmla="*/ 62516 h 116802"/>
                  <a:gd name="connsiteX16" fmla="*/ 56563 w 148711"/>
                  <a:gd name="connsiteY16" fmla="*/ 67842 h 116802"/>
                  <a:gd name="connsiteX17" fmla="*/ 44579 w 148711"/>
                  <a:gd name="connsiteY17" fmla="*/ 74233 h 116802"/>
                  <a:gd name="connsiteX18" fmla="*/ 25138 w 148711"/>
                  <a:gd name="connsiteY18" fmla="*/ 94206 h 116802"/>
                  <a:gd name="connsiteX19" fmla="*/ 25138 w 148711"/>
                  <a:gd name="connsiteY19" fmla="*/ 94206 h 116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8711" h="116802">
                    <a:moveTo>
                      <a:pt x="25138" y="94206"/>
                    </a:moveTo>
                    <a:cubicBezTo>
                      <a:pt x="24339" y="99266"/>
                      <a:pt x="24872" y="104060"/>
                      <a:pt x="22209" y="108587"/>
                    </a:cubicBezTo>
                    <a:cubicBezTo>
                      <a:pt x="19280" y="113114"/>
                      <a:pt x="16084" y="117908"/>
                      <a:pt x="9959" y="116576"/>
                    </a:cubicBezTo>
                    <a:cubicBezTo>
                      <a:pt x="11024" y="105125"/>
                      <a:pt x="12888" y="93141"/>
                      <a:pt x="11823" y="81423"/>
                    </a:cubicBezTo>
                    <a:cubicBezTo>
                      <a:pt x="11024" y="72369"/>
                      <a:pt x="7029" y="65978"/>
                      <a:pt x="3035" y="57988"/>
                    </a:cubicBezTo>
                    <a:cubicBezTo>
                      <a:pt x="-694" y="50532"/>
                      <a:pt x="-2025" y="41477"/>
                      <a:pt x="5165" y="35619"/>
                    </a:cubicBezTo>
                    <a:cubicBezTo>
                      <a:pt x="13155" y="28961"/>
                      <a:pt x="24872" y="30293"/>
                      <a:pt x="34459" y="28162"/>
                    </a:cubicBezTo>
                    <a:cubicBezTo>
                      <a:pt x="45378" y="26032"/>
                      <a:pt x="51236" y="18309"/>
                      <a:pt x="58959" y="11118"/>
                    </a:cubicBezTo>
                    <a:cubicBezTo>
                      <a:pt x="67481" y="3395"/>
                      <a:pt x="76003" y="2064"/>
                      <a:pt x="86655" y="5792"/>
                    </a:cubicBezTo>
                    <a:cubicBezTo>
                      <a:pt x="95177" y="8988"/>
                      <a:pt x="102900" y="13781"/>
                      <a:pt x="111688" y="8988"/>
                    </a:cubicBezTo>
                    <a:cubicBezTo>
                      <a:pt x="118346" y="5526"/>
                      <a:pt x="123939" y="-1931"/>
                      <a:pt x="132194" y="466"/>
                    </a:cubicBezTo>
                    <a:cubicBezTo>
                      <a:pt x="140449" y="2863"/>
                      <a:pt x="148439" y="14048"/>
                      <a:pt x="148705" y="22570"/>
                    </a:cubicBezTo>
                    <a:cubicBezTo>
                      <a:pt x="148972" y="32157"/>
                      <a:pt x="140449" y="38548"/>
                      <a:pt x="132460" y="41211"/>
                    </a:cubicBezTo>
                    <a:cubicBezTo>
                      <a:pt x="121009" y="45206"/>
                      <a:pt x="110889" y="51331"/>
                      <a:pt x="98906" y="53994"/>
                    </a:cubicBezTo>
                    <a:cubicBezTo>
                      <a:pt x="94112" y="55059"/>
                      <a:pt x="89319" y="56124"/>
                      <a:pt x="84791" y="57722"/>
                    </a:cubicBezTo>
                    <a:cubicBezTo>
                      <a:pt x="80797" y="59054"/>
                      <a:pt x="77335" y="61184"/>
                      <a:pt x="73340" y="62516"/>
                    </a:cubicBezTo>
                    <a:cubicBezTo>
                      <a:pt x="67748" y="64380"/>
                      <a:pt x="61622" y="64646"/>
                      <a:pt x="56563" y="67842"/>
                    </a:cubicBezTo>
                    <a:cubicBezTo>
                      <a:pt x="52568" y="70505"/>
                      <a:pt x="49106" y="72369"/>
                      <a:pt x="44579" y="74233"/>
                    </a:cubicBezTo>
                    <a:cubicBezTo>
                      <a:pt x="35791" y="78228"/>
                      <a:pt x="26736" y="84353"/>
                      <a:pt x="25138" y="94206"/>
                    </a:cubicBezTo>
                    <a:lnTo>
                      <a:pt x="25138" y="94206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ACF0258D-6813-518C-8354-5F35F13F0870}"/>
                  </a:ext>
                </a:extLst>
              </p:cNvPr>
              <p:cNvSpPr/>
              <p:nvPr/>
            </p:nvSpPr>
            <p:spPr>
              <a:xfrm>
                <a:off x="6441818" y="2717184"/>
                <a:ext cx="94510" cy="56518"/>
              </a:xfrm>
              <a:custGeom>
                <a:avLst/>
                <a:gdLst>
                  <a:gd name="connsiteX0" fmla="*/ 25041 w 94510"/>
                  <a:gd name="connsiteY0" fmla="*/ 41865 h 56518"/>
                  <a:gd name="connsiteX1" fmla="*/ 15454 w 94510"/>
                  <a:gd name="connsiteY1" fmla="*/ 30148 h 56518"/>
                  <a:gd name="connsiteX2" fmla="*/ 807 w 94510"/>
                  <a:gd name="connsiteY2" fmla="*/ 21626 h 56518"/>
                  <a:gd name="connsiteX3" fmla="*/ 10660 w 94510"/>
                  <a:gd name="connsiteY3" fmla="*/ 8044 h 56518"/>
                  <a:gd name="connsiteX4" fmla="*/ 34095 w 94510"/>
                  <a:gd name="connsiteY4" fmla="*/ 6180 h 56518"/>
                  <a:gd name="connsiteX5" fmla="*/ 54867 w 94510"/>
                  <a:gd name="connsiteY5" fmla="*/ 854 h 56518"/>
                  <a:gd name="connsiteX6" fmla="*/ 74574 w 94510"/>
                  <a:gd name="connsiteY6" fmla="*/ 5115 h 56518"/>
                  <a:gd name="connsiteX7" fmla="*/ 80432 w 94510"/>
                  <a:gd name="connsiteY7" fmla="*/ 21093 h 56518"/>
                  <a:gd name="connsiteX8" fmla="*/ 94281 w 94510"/>
                  <a:gd name="connsiteY8" fmla="*/ 38936 h 56518"/>
                  <a:gd name="connsiteX9" fmla="*/ 78036 w 94510"/>
                  <a:gd name="connsiteY9" fmla="*/ 54116 h 56518"/>
                  <a:gd name="connsiteX10" fmla="*/ 43948 w 94510"/>
                  <a:gd name="connsiteY10" fmla="*/ 56512 h 56518"/>
                  <a:gd name="connsiteX11" fmla="*/ 25041 w 94510"/>
                  <a:gd name="connsiteY11" fmla="*/ 41865 h 56518"/>
                  <a:gd name="connsiteX12" fmla="*/ 25041 w 94510"/>
                  <a:gd name="connsiteY12" fmla="*/ 41865 h 56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4510" h="56518">
                    <a:moveTo>
                      <a:pt x="25041" y="41865"/>
                    </a:moveTo>
                    <a:cubicBezTo>
                      <a:pt x="22644" y="36806"/>
                      <a:pt x="21046" y="32545"/>
                      <a:pt x="15454" y="30148"/>
                    </a:cubicBezTo>
                    <a:cubicBezTo>
                      <a:pt x="10394" y="28017"/>
                      <a:pt x="3470" y="27485"/>
                      <a:pt x="807" y="21626"/>
                    </a:cubicBezTo>
                    <a:cubicBezTo>
                      <a:pt x="-2389" y="14702"/>
                      <a:pt x="4535" y="9642"/>
                      <a:pt x="10660" y="8044"/>
                    </a:cubicBezTo>
                    <a:cubicBezTo>
                      <a:pt x="18383" y="5648"/>
                      <a:pt x="26372" y="6979"/>
                      <a:pt x="34095" y="6180"/>
                    </a:cubicBezTo>
                    <a:cubicBezTo>
                      <a:pt x="41285" y="5381"/>
                      <a:pt x="47943" y="2186"/>
                      <a:pt x="54867" y="854"/>
                    </a:cubicBezTo>
                    <a:cubicBezTo>
                      <a:pt x="61525" y="-477"/>
                      <a:pt x="70313" y="-1010"/>
                      <a:pt x="74574" y="5115"/>
                    </a:cubicBezTo>
                    <a:cubicBezTo>
                      <a:pt x="77769" y="9908"/>
                      <a:pt x="76971" y="16034"/>
                      <a:pt x="80432" y="21093"/>
                    </a:cubicBezTo>
                    <a:cubicBezTo>
                      <a:pt x="84694" y="27218"/>
                      <a:pt x="92683" y="31213"/>
                      <a:pt x="94281" y="38936"/>
                    </a:cubicBezTo>
                    <a:cubicBezTo>
                      <a:pt x="96145" y="49322"/>
                      <a:pt x="86291" y="53317"/>
                      <a:pt x="78036" y="54116"/>
                    </a:cubicBezTo>
                    <a:cubicBezTo>
                      <a:pt x="66584" y="54915"/>
                      <a:pt x="55133" y="55713"/>
                      <a:pt x="43948" y="56512"/>
                    </a:cubicBezTo>
                    <a:cubicBezTo>
                      <a:pt x="35427" y="56779"/>
                      <a:pt x="28502" y="48789"/>
                      <a:pt x="25041" y="41865"/>
                    </a:cubicBezTo>
                    <a:lnTo>
                      <a:pt x="25041" y="4186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2" name="Graphic 10">
              <a:extLst>
                <a:ext uri="{FF2B5EF4-FFF2-40B4-BE49-F238E27FC236}">
                  <a16:creationId xmlns:a16="http://schemas.microsoft.com/office/drawing/2014/main" id="{778D40AD-3C93-530A-9991-2223DF58FC91}"/>
                </a:ext>
              </a:extLst>
            </p:cNvPr>
            <p:cNvGrpSpPr/>
            <p:nvPr/>
          </p:nvGrpSpPr>
          <p:grpSpPr>
            <a:xfrm>
              <a:off x="3111773" y="2174373"/>
              <a:ext cx="1077871" cy="1935428"/>
              <a:chOff x="3111773" y="2174373"/>
              <a:chExt cx="1077871" cy="1935428"/>
            </a:xfrm>
            <a:solidFill>
              <a:srgbClr val="D5D7D8"/>
            </a:solidFill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A2E791D2-191E-42E7-F622-55F25F0F0A9C}"/>
                  </a:ext>
                </a:extLst>
              </p:cNvPr>
              <p:cNvSpPr/>
              <p:nvPr/>
            </p:nvSpPr>
            <p:spPr>
              <a:xfrm>
                <a:off x="3111773" y="3328974"/>
                <a:ext cx="266357" cy="184163"/>
              </a:xfrm>
              <a:custGeom>
                <a:avLst/>
                <a:gdLst>
                  <a:gd name="connsiteX0" fmla="*/ 223307 w 266357"/>
                  <a:gd name="connsiteY0" fmla="*/ 167747 h 184163"/>
                  <a:gd name="connsiteX1" fmla="*/ 206530 w 266357"/>
                  <a:gd name="connsiteY1" fmla="*/ 183725 h 184163"/>
                  <a:gd name="connsiteX2" fmla="*/ 126904 w 266357"/>
                  <a:gd name="connsiteY2" fmla="*/ 139518 h 184163"/>
                  <a:gd name="connsiteX3" fmla="*/ 85626 w 266357"/>
                  <a:gd name="connsiteY3" fmla="*/ 160290 h 184163"/>
                  <a:gd name="connsiteX4" fmla="*/ 7864 w 266357"/>
                  <a:gd name="connsiteY4" fmla="*/ 138187 h 184163"/>
                  <a:gd name="connsiteX5" fmla="*/ 19848 w 266357"/>
                  <a:gd name="connsiteY5" fmla="*/ 90251 h 184163"/>
                  <a:gd name="connsiteX6" fmla="*/ 61126 w 266357"/>
                  <a:gd name="connsiteY6" fmla="*/ 61756 h 184163"/>
                  <a:gd name="connsiteX7" fmla="*/ 98143 w 266357"/>
                  <a:gd name="connsiteY7" fmla="*/ 25805 h 184163"/>
                  <a:gd name="connsiteX8" fmla="*/ 118116 w 266357"/>
                  <a:gd name="connsiteY8" fmla="*/ 27136 h 184163"/>
                  <a:gd name="connsiteX9" fmla="*/ 131964 w 266357"/>
                  <a:gd name="connsiteY9" fmla="*/ 15419 h 184163"/>
                  <a:gd name="connsiteX10" fmla="*/ 151671 w 266357"/>
                  <a:gd name="connsiteY10" fmla="*/ 2903 h 184163"/>
                  <a:gd name="connsiteX11" fmla="*/ 168714 w 266357"/>
                  <a:gd name="connsiteY11" fmla="*/ 1305 h 184163"/>
                  <a:gd name="connsiteX12" fmla="*/ 217981 w 266357"/>
                  <a:gd name="connsiteY12" fmla="*/ 6098 h 184163"/>
                  <a:gd name="connsiteX13" fmla="*/ 244079 w 266357"/>
                  <a:gd name="connsiteY13" fmla="*/ 61490 h 184163"/>
                  <a:gd name="connsiteX14" fmla="*/ 254732 w 266357"/>
                  <a:gd name="connsiteY14" fmla="*/ 86523 h 184163"/>
                  <a:gd name="connsiteX15" fmla="*/ 265917 w 266357"/>
                  <a:gd name="connsiteY15" fmla="*/ 109159 h 184163"/>
                  <a:gd name="connsiteX16" fmla="*/ 223307 w 266357"/>
                  <a:gd name="connsiteY16" fmla="*/ 167747 h 184163"/>
                  <a:gd name="connsiteX17" fmla="*/ 223307 w 266357"/>
                  <a:gd name="connsiteY17" fmla="*/ 167747 h 184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6357" h="184163">
                    <a:moveTo>
                      <a:pt x="223307" y="167747"/>
                    </a:moveTo>
                    <a:cubicBezTo>
                      <a:pt x="217715" y="172540"/>
                      <a:pt x="211856" y="177867"/>
                      <a:pt x="206530" y="183725"/>
                    </a:cubicBezTo>
                    <a:cubicBezTo>
                      <a:pt x="149274" y="188253"/>
                      <a:pt x="151937" y="156562"/>
                      <a:pt x="126904" y="139518"/>
                    </a:cubicBezTo>
                    <a:cubicBezTo>
                      <a:pt x="101871" y="122475"/>
                      <a:pt x="101338" y="143779"/>
                      <a:pt x="85626" y="160290"/>
                    </a:cubicBezTo>
                    <a:cubicBezTo>
                      <a:pt x="69914" y="176801"/>
                      <a:pt x="30767" y="153100"/>
                      <a:pt x="7864" y="138187"/>
                    </a:cubicBezTo>
                    <a:cubicBezTo>
                      <a:pt x="-15038" y="123273"/>
                      <a:pt x="19316" y="101703"/>
                      <a:pt x="19848" y="90251"/>
                    </a:cubicBezTo>
                    <a:cubicBezTo>
                      <a:pt x="20381" y="78800"/>
                      <a:pt x="54735" y="74539"/>
                      <a:pt x="61126" y="61756"/>
                    </a:cubicBezTo>
                    <a:cubicBezTo>
                      <a:pt x="67517" y="48974"/>
                      <a:pt x="98143" y="25805"/>
                      <a:pt x="98143" y="25805"/>
                    </a:cubicBezTo>
                    <a:cubicBezTo>
                      <a:pt x="101871" y="31131"/>
                      <a:pt x="111991" y="30865"/>
                      <a:pt x="118116" y="27136"/>
                    </a:cubicBezTo>
                    <a:cubicBezTo>
                      <a:pt x="122909" y="23941"/>
                      <a:pt x="127703" y="19414"/>
                      <a:pt x="131964" y="15419"/>
                    </a:cubicBezTo>
                    <a:cubicBezTo>
                      <a:pt x="137290" y="10625"/>
                      <a:pt x="144747" y="5566"/>
                      <a:pt x="151671" y="2903"/>
                    </a:cubicBezTo>
                    <a:cubicBezTo>
                      <a:pt x="156730" y="1038"/>
                      <a:pt x="163388" y="1837"/>
                      <a:pt x="168714" y="1305"/>
                    </a:cubicBezTo>
                    <a:cubicBezTo>
                      <a:pt x="185225" y="-293"/>
                      <a:pt x="202802" y="-1891"/>
                      <a:pt x="217981" y="6098"/>
                    </a:cubicBezTo>
                    <a:cubicBezTo>
                      <a:pt x="238487" y="17017"/>
                      <a:pt x="239286" y="41517"/>
                      <a:pt x="244079" y="61490"/>
                    </a:cubicBezTo>
                    <a:cubicBezTo>
                      <a:pt x="246210" y="70545"/>
                      <a:pt x="249672" y="78534"/>
                      <a:pt x="254732" y="86523"/>
                    </a:cubicBezTo>
                    <a:cubicBezTo>
                      <a:pt x="259259" y="93713"/>
                      <a:pt x="264585" y="100637"/>
                      <a:pt x="265917" y="109159"/>
                    </a:cubicBezTo>
                    <a:cubicBezTo>
                      <a:pt x="270444" y="133660"/>
                      <a:pt x="239019" y="154165"/>
                      <a:pt x="223307" y="167747"/>
                    </a:cubicBezTo>
                    <a:lnTo>
                      <a:pt x="223307" y="167747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grpSp>
            <p:nvGrpSpPr>
              <p:cNvPr id="133" name="Graphic 10">
                <a:extLst>
                  <a:ext uri="{FF2B5EF4-FFF2-40B4-BE49-F238E27FC236}">
                    <a16:creationId xmlns:a16="http://schemas.microsoft.com/office/drawing/2014/main" id="{B8941299-F389-F716-6399-364788C222B0}"/>
                  </a:ext>
                </a:extLst>
              </p:cNvPr>
              <p:cNvGrpSpPr/>
              <p:nvPr/>
            </p:nvGrpSpPr>
            <p:grpSpPr>
              <a:xfrm>
                <a:off x="3170764" y="2174373"/>
                <a:ext cx="1018881" cy="1935428"/>
                <a:chOff x="3170764" y="2174373"/>
                <a:chExt cx="1018881" cy="1935428"/>
              </a:xfrm>
              <a:solidFill>
                <a:srgbClr val="D5D7D8"/>
              </a:solidFill>
            </p:grpSpPr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B30BAF68-63F3-A05F-D978-F60E11EAD0B3}"/>
                    </a:ext>
                  </a:extLst>
                </p:cNvPr>
                <p:cNvSpPr/>
                <p:nvPr/>
              </p:nvSpPr>
              <p:spPr>
                <a:xfrm>
                  <a:off x="3463699" y="3451006"/>
                  <a:ext cx="59808" cy="55231"/>
                </a:xfrm>
                <a:custGeom>
                  <a:avLst/>
                  <a:gdLst>
                    <a:gd name="connsiteX0" fmla="*/ 20514 w 59808"/>
                    <a:gd name="connsiteY0" fmla="*/ 54503 h 55231"/>
                    <a:gd name="connsiteX1" fmla="*/ 7731 w 59808"/>
                    <a:gd name="connsiteY1" fmla="*/ 54503 h 55231"/>
                    <a:gd name="connsiteX2" fmla="*/ 3204 w 59808"/>
                    <a:gd name="connsiteY2" fmla="*/ 51840 h 55231"/>
                    <a:gd name="connsiteX3" fmla="*/ 8 w 59808"/>
                    <a:gd name="connsiteY3" fmla="*/ 47845 h 55231"/>
                    <a:gd name="connsiteX4" fmla="*/ 9063 w 59808"/>
                    <a:gd name="connsiteY4" fmla="*/ 33997 h 55231"/>
                    <a:gd name="connsiteX5" fmla="*/ 30634 w 59808"/>
                    <a:gd name="connsiteY5" fmla="*/ 13492 h 55231"/>
                    <a:gd name="connsiteX6" fmla="*/ 50074 w 59808"/>
                    <a:gd name="connsiteY6" fmla="*/ 176 h 55231"/>
                    <a:gd name="connsiteX7" fmla="*/ 59129 w 59808"/>
                    <a:gd name="connsiteY7" fmla="*/ 6834 h 55231"/>
                    <a:gd name="connsiteX8" fmla="*/ 49808 w 59808"/>
                    <a:gd name="connsiteY8" fmla="*/ 30003 h 55231"/>
                    <a:gd name="connsiteX9" fmla="*/ 20514 w 59808"/>
                    <a:gd name="connsiteY9" fmla="*/ 54503 h 55231"/>
                    <a:gd name="connsiteX10" fmla="*/ 20514 w 59808"/>
                    <a:gd name="connsiteY10" fmla="*/ 54503 h 55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9808" h="55231">
                      <a:moveTo>
                        <a:pt x="20514" y="54503"/>
                      </a:moveTo>
                      <a:cubicBezTo>
                        <a:pt x="16786" y="55036"/>
                        <a:pt x="11460" y="55835"/>
                        <a:pt x="7731" y="54503"/>
                      </a:cubicBezTo>
                      <a:cubicBezTo>
                        <a:pt x="6133" y="53970"/>
                        <a:pt x="4536" y="52639"/>
                        <a:pt x="3204" y="51840"/>
                      </a:cubicBezTo>
                      <a:cubicBezTo>
                        <a:pt x="807" y="50242"/>
                        <a:pt x="8" y="51574"/>
                        <a:pt x="8" y="47845"/>
                      </a:cubicBezTo>
                      <a:cubicBezTo>
                        <a:pt x="-258" y="42786"/>
                        <a:pt x="5867" y="37459"/>
                        <a:pt x="9063" y="33997"/>
                      </a:cubicBezTo>
                      <a:cubicBezTo>
                        <a:pt x="15987" y="26541"/>
                        <a:pt x="23710" y="20682"/>
                        <a:pt x="30634" y="13492"/>
                      </a:cubicBezTo>
                      <a:cubicBezTo>
                        <a:pt x="35960" y="7899"/>
                        <a:pt x="42085" y="1241"/>
                        <a:pt x="50074" y="176"/>
                      </a:cubicBezTo>
                      <a:cubicBezTo>
                        <a:pt x="56732" y="-623"/>
                        <a:pt x="57797" y="1241"/>
                        <a:pt x="59129" y="6834"/>
                      </a:cubicBezTo>
                      <a:cubicBezTo>
                        <a:pt x="61792" y="17753"/>
                        <a:pt x="56199" y="22014"/>
                        <a:pt x="49808" y="30003"/>
                      </a:cubicBezTo>
                      <a:cubicBezTo>
                        <a:pt x="42351" y="39057"/>
                        <a:pt x="33031" y="52373"/>
                        <a:pt x="20514" y="54503"/>
                      </a:cubicBezTo>
                      <a:lnTo>
                        <a:pt x="20514" y="54503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093DAB6E-5CAC-2547-0D70-5996BABA7495}"/>
                    </a:ext>
                  </a:extLst>
                </p:cNvPr>
                <p:cNvSpPr/>
                <p:nvPr/>
              </p:nvSpPr>
              <p:spPr>
                <a:xfrm>
                  <a:off x="3170764" y="3042864"/>
                  <a:ext cx="30137" cy="20372"/>
                </a:xfrm>
                <a:custGeom>
                  <a:avLst/>
                  <a:gdLst>
                    <a:gd name="connsiteX0" fmla="*/ 5 w 30137"/>
                    <a:gd name="connsiteY0" fmla="*/ 20308 h 20372"/>
                    <a:gd name="connsiteX1" fmla="*/ 537 w 30137"/>
                    <a:gd name="connsiteY1" fmla="*/ 13917 h 20372"/>
                    <a:gd name="connsiteX2" fmla="*/ 3999 w 30137"/>
                    <a:gd name="connsiteY2" fmla="*/ 8590 h 20372"/>
                    <a:gd name="connsiteX3" fmla="*/ 15717 w 30137"/>
                    <a:gd name="connsiteY3" fmla="*/ 1667 h 20372"/>
                    <a:gd name="connsiteX4" fmla="*/ 27434 w 30137"/>
                    <a:gd name="connsiteY4" fmla="*/ 868 h 20372"/>
                    <a:gd name="connsiteX5" fmla="*/ 30097 w 30137"/>
                    <a:gd name="connsiteY5" fmla="*/ 7259 h 20372"/>
                    <a:gd name="connsiteX6" fmla="*/ 25038 w 30137"/>
                    <a:gd name="connsiteY6" fmla="*/ 11786 h 20372"/>
                    <a:gd name="connsiteX7" fmla="*/ 11456 w 30137"/>
                    <a:gd name="connsiteY7" fmla="*/ 17645 h 20372"/>
                    <a:gd name="connsiteX8" fmla="*/ 5 w 30137"/>
                    <a:gd name="connsiteY8" fmla="*/ 20308 h 203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0137" h="20372">
                      <a:moveTo>
                        <a:pt x="5" y="20308"/>
                      </a:moveTo>
                      <a:cubicBezTo>
                        <a:pt x="1603" y="17911"/>
                        <a:pt x="5" y="16313"/>
                        <a:pt x="537" y="13917"/>
                      </a:cubicBezTo>
                      <a:cubicBezTo>
                        <a:pt x="1070" y="11786"/>
                        <a:pt x="2401" y="10188"/>
                        <a:pt x="3999" y="8590"/>
                      </a:cubicBezTo>
                      <a:cubicBezTo>
                        <a:pt x="7461" y="4862"/>
                        <a:pt x="10923" y="2732"/>
                        <a:pt x="15717" y="1667"/>
                      </a:cubicBezTo>
                      <a:cubicBezTo>
                        <a:pt x="18913" y="1134"/>
                        <a:pt x="24239" y="-1263"/>
                        <a:pt x="27434" y="868"/>
                      </a:cubicBezTo>
                      <a:cubicBezTo>
                        <a:pt x="29299" y="2199"/>
                        <a:pt x="30364" y="4862"/>
                        <a:pt x="30097" y="7259"/>
                      </a:cubicBezTo>
                      <a:cubicBezTo>
                        <a:pt x="29831" y="10721"/>
                        <a:pt x="28500" y="10455"/>
                        <a:pt x="25038" y="11786"/>
                      </a:cubicBezTo>
                      <a:cubicBezTo>
                        <a:pt x="20510" y="13650"/>
                        <a:pt x="15983" y="15781"/>
                        <a:pt x="11456" y="17645"/>
                      </a:cubicBezTo>
                      <a:cubicBezTo>
                        <a:pt x="10923" y="17911"/>
                        <a:pt x="-262" y="20841"/>
                        <a:pt x="5" y="203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8153C305-C232-699D-D4D6-BF71947A3835}"/>
                    </a:ext>
                  </a:extLst>
                </p:cNvPr>
                <p:cNvSpPr/>
                <p:nvPr/>
              </p:nvSpPr>
              <p:spPr>
                <a:xfrm>
                  <a:off x="3172293" y="2941911"/>
                  <a:ext cx="51764" cy="89462"/>
                </a:xfrm>
                <a:custGeom>
                  <a:avLst/>
                  <a:gdLst>
                    <a:gd name="connsiteX0" fmla="*/ 3802 w 51764"/>
                    <a:gd name="connsiteY0" fmla="*/ 63739 h 89462"/>
                    <a:gd name="connsiteX1" fmla="*/ 9128 w 51764"/>
                    <a:gd name="connsiteY1" fmla="*/ 48027 h 89462"/>
                    <a:gd name="connsiteX2" fmla="*/ 3003 w 51764"/>
                    <a:gd name="connsiteY2" fmla="*/ 28853 h 89462"/>
                    <a:gd name="connsiteX3" fmla="*/ 17650 w 51764"/>
                    <a:gd name="connsiteY3" fmla="*/ 92 h 89462"/>
                    <a:gd name="connsiteX4" fmla="*/ 38688 w 51764"/>
                    <a:gd name="connsiteY4" fmla="*/ 5684 h 89462"/>
                    <a:gd name="connsiteX5" fmla="*/ 51737 w 51764"/>
                    <a:gd name="connsiteY5" fmla="*/ 18467 h 89462"/>
                    <a:gd name="connsiteX6" fmla="*/ 36558 w 51764"/>
                    <a:gd name="connsiteY6" fmla="*/ 40038 h 89462"/>
                    <a:gd name="connsiteX7" fmla="*/ 31231 w 51764"/>
                    <a:gd name="connsiteY7" fmla="*/ 59745 h 89462"/>
                    <a:gd name="connsiteX8" fmla="*/ 28835 w 51764"/>
                    <a:gd name="connsiteY8" fmla="*/ 85044 h 89462"/>
                    <a:gd name="connsiteX9" fmla="*/ 8063 w 51764"/>
                    <a:gd name="connsiteY9" fmla="*/ 87174 h 89462"/>
                    <a:gd name="connsiteX10" fmla="*/ 3802 w 51764"/>
                    <a:gd name="connsiteY10" fmla="*/ 63739 h 89462"/>
                    <a:gd name="connsiteX11" fmla="*/ 3802 w 51764"/>
                    <a:gd name="connsiteY11" fmla="*/ 63739 h 89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1764" h="89462">
                      <a:moveTo>
                        <a:pt x="3802" y="63739"/>
                      </a:moveTo>
                      <a:cubicBezTo>
                        <a:pt x="7796" y="58679"/>
                        <a:pt x="10459" y="54685"/>
                        <a:pt x="9128" y="48027"/>
                      </a:cubicBezTo>
                      <a:cubicBezTo>
                        <a:pt x="7796" y="41369"/>
                        <a:pt x="4068" y="35510"/>
                        <a:pt x="3003" y="28853"/>
                      </a:cubicBezTo>
                      <a:cubicBezTo>
                        <a:pt x="1405" y="18200"/>
                        <a:pt x="2737" y="-1506"/>
                        <a:pt x="17650" y="92"/>
                      </a:cubicBezTo>
                      <a:cubicBezTo>
                        <a:pt x="24574" y="890"/>
                        <a:pt x="32030" y="3554"/>
                        <a:pt x="38688" y="5684"/>
                      </a:cubicBezTo>
                      <a:cubicBezTo>
                        <a:pt x="44813" y="7815"/>
                        <a:pt x="52270" y="11010"/>
                        <a:pt x="51737" y="18467"/>
                      </a:cubicBezTo>
                      <a:cubicBezTo>
                        <a:pt x="51471" y="27521"/>
                        <a:pt x="41884" y="33913"/>
                        <a:pt x="36558" y="40038"/>
                      </a:cubicBezTo>
                      <a:cubicBezTo>
                        <a:pt x="31498" y="45896"/>
                        <a:pt x="30965" y="52288"/>
                        <a:pt x="31231" y="59745"/>
                      </a:cubicBezTo>
                      <a:cubicBezTo>
                        <a:pt x="31764" y="68000"/>
                        <a:pt x="30699" y="76788"/>
                        <a:pt x="28835" y="85044"/>
                      </a:cubicBezTo>
                      <a:cubicBezTo>
                        <a:pt x="22443" y="87707"/>
                        <a:pt x="14454" y="92234"/>
                        <a:pt x="8063" y="87174"/>
                      </a:cubicBezTo>
                      <a:cubicBezTo>
                        <a:pt x="73" y="80516"/>
                        <a:pt x="-3122" y="72527"/>
                        <a:pt x="3802" y="63739"/>
                      </a:cubicBezTo>
                      <a:lnTo>
                        <a:pt x="3802" y="63739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9145B63E-B2AD-3A8F-3709-C1107B88C96E}"/>
                    </a:ext>
                  </a:extLst>
                </p:cNvPr>
                <p:cNvSpPr/>
                <p:nvPr/>
              </p:nvSpPr>
              <p:spPr>
                <a:xfrm>
                  <a:off x="3215208" y="2821365"/>
                  <a:ext cx="100921" cy="106402"/>
                </a:xfrm>
                <a:custGeom>
                  <a:avLst/>
                  <a:gdLst>
                    <a:gd name="connsiteX0" fmla="*/ 92975 w 100921"/>
                    <a:gd name="connsiteY0" fmla="*/ 0 h 106402"/>
                    <a:gd name="connsiteX1" fmla="*/ 100698 w 100921"/>
                    <a:gd name="connsiteY1" fmla="*/ 13582 h 106402"/>
                    <a:gd name="connsiteX2" fmla="*/ 89247 w 100921"/>
                    <a:gd name="connsiteY2" fmla="*/ 40479 h 106402"/>
                    <a:gd name="connsiteX3" fmla="*/ 75132 w 100921"/>
                    <a:gd name="connsiteY3" fmla="*/ 50332 h 106402"/>
                    <a:gd name="connsiteX4" fmla="*/ 64214 w 100921"/>
                    <a:gd name="connsiteY4" fmla="*/ 54593 h 106402"/>
                    <a:gd name="connsiteX5" fmla="*/ 53029 w 100921"/>
                    <a:gd name="connsiteY5" fmla="*/ 56723 h 106402"/>
                    <a:gd name="connsiteX6" fmla="*/ 36518 w 100921"/>
                    <a:gd name="connsiteY6" fmla="*/ 78561 h 106402"/>
                    <a:gd name="connsiteX7" fmla="*/ 30126 w 100921"/>
                    <a:gd name="connsiteY7" fmla="*/ 90811 h 106402"/>
                    <a:gd name="connsiteX8" fmla="*/ 23735 w 100921"/>
                    <a:gd name="connsiteY8" fmla="*/ 101197 h 106402"/>
                    <a:gd name="connsiteX9" fmla="*/ 5626 w 100921"/>
                    <a:gd name="connsiteY9" fmla="*/ 105192 h 106402"/>
                    <a:gd name="connsiteX10" fmla="*/ 7224 w 100921"/>
                    <a:gd name="connsiteY10" fmla="*/ 92675 h 106402"/>
                    <a:gd name="connsiteX11" fmla="*/ 11218 w 100921"/>
                    <a:gd name="connsiteY11" fmla="*/ 77229 h 106402"/>
                    <a:gd name="connsiteX12" fmla="*/ 6958 w 100921"/>
                    <a:gd name="connsiteY12" fmla="*/ 36750 h 106402"/>
                    <a:gd name="connsiteX13" fmla="*/ 27463 w 100921"/>
                    <a:gd name="connsiteY13" fmla="*/ 26098 h 106402"/>
                    <a:gd name="connsiteX14" fmla="*/ 48768 w 100921"/>
                    <a:gd name="connsiteY14" fmla="*/ 13315 h 106402"/>
                    <a:gd name="connsiteX15" fmla="*/ 67942 w 100921"/>
                    <a:gd name="connsiteY15" fmla="*/ 2130 h 106402"/>
                    <a:gd name="connsiteX16" fmla="*/ 80991 w 100921"/>
                    <a:gd name="connsiteY16" fmla="*/ 1864 h 106402"/>
                    <a:gd name="connsiteX17" fmla="*/ 92975 w 100921"/>
                    <a:gd name="connsiteY17" fmla="*/ 0 h 106402"/>
                    <a:gd name="connsiteX18" fmla="*/ 92975 w 100921"/>
                    <a:gd name="connsiteY18" fmla="*/ 0 h 106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0921" h="106402">
                      <a:moveTo>
                        <a:pt x="92975" y="0"/>
                      </a:moveTo>
                      <a:cubicBezTo>
                        <a:pt x="100432" y="266"/>
                        <a:pt x="101497" y="8255"/>
                        <a:pt x="100698" y="13582"/>
                      </a:cubicBezTo>
                      <a:cubicBezTo>
                        <a:pt x="99100" y="23968"/>
                        <a:pt x="97236" y="33288"/>
                        <a:pt x="89247" y="40479"/>
                      </a:cubicBezTo>
                      <a:cubicBezTo>
                        <a:pt x="84986" y="44207"/>
                        <a:pt x="80192" y="47669"/>
                        <a:pt x="75132" y="50332"/>
                      </a:cubicBezTo>
                      <a:cubicBezTo>
                        <a:pt x="71670" y="52196"/>
                        <a:pt x="67942" y="53528"/>
                        <a:pt x="64214" y="54593"/>
                      </a:cubicBezTo>
                      <a:cubicBezTo>
                        <a:pt x="60752" y="55658"/>
                        <a:pt x="56224" y="55392"/>
                        <a:pt x="53029" y="56723"/>
                      </a:cubicBezTo>
                      <a:cubicBezTo>
                        <a:pt x="45306" y="59919"/>
                        <a:pt x="35985" y="69506"/>
                        <a:pt x="36518" y="78561"/>
                      </a:cubicBezTo>
                      <a:cubicBezTo>
                        <a:pt x="34387" y="82555"/>
                        <a:pt x="32257" y="86550"/>
                        <a:pt x="30126" y="90811"/>
                      </a:cubicBezTo>
                      <a:cubicBezTo>
                        <a:pt x="28262" y="94007"/>
                        <a:pt x="26664" y="98800"/>
                        <a:pt x="23735" y="101197"/>
                      </a:cubicBezTo>
                      <a:cubicBezTo>
                        <a:pt x="20539" y="103860"/>
                        <a:pt x="9354" y="108653"/>
                        <a:pt x="5626" y="105192"/>
                      </a:cubicBezTo>
                      <a:cubicBezTo>
                        <a:pt x="2697" y="102262"/>
                        <a:pt x="5626" y="95338"/>
                        <a:pt x="7224" y="92675"/>
                      </a:cubicBezTo>
                      <a:cubicBezTo>
                        <a:pt x="10153" y="87882"/>
                        <a:pt x="12017" y="82822"/>
                        <a:pt x="11218" y="77229"/>
                      </a:cubicBezTo>
                      <a:cubicBezTo>
                        <a:pt x="-5026" y="73235"/>
                        <a:pt x="-1032" y="46604"/>
                        <a:pt x="6958" y="36750"/>
                      </a:cubicBezTo>
                      <a:cubicBezTo>
                        <a:pt x="12284" y="30093"/>
                        <a:pt x="19208" y="27430"/>
                        <a:pt x="27463" y="26098"/>
                      </a:cubicBezTo>
                      <a:cubicBezTo>
                        <a:pt x="37050" y="24500"/>
                        <a:pt x="43175" y="21571"/>
                        <a:pt x="48768" y="13315"/>
                      </a:cubicBezTo>
                      <a:cubicBezTo>
                        <a:pt x="54094" y="5326"/>
                        <a:pt x="57822" y="2130"/>
                        <a:pt x="67942" y="2130"/>
                      </a:cubicBezTo>
                      <a:cubicBezTo>
                        <a:pt x="72203" y="2130"/>
                        <a:pt x="76730" y="2397"/>
                        <a:pt x="80991" y="1864"/>
                      </a:cubicBezTo>
                      <a:cubicBezTo>
                        <a:pt x="84986" y="1598"/>
                        <a:pt x="88980" y="0"/>
                        <a:pt x="92975" y="0"/>
                      </a:cubicBezTo>
                      <a:lnTo>
                        <a:pt x="92975" y="0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3F0C8292-1883-5756-03C4-5638F2F759A6}"/>
                    </a:ext>
                  </a:extLst>
                </p:cNvPr>
                <p:cNvSpPr/>
                <p:nvPr/>
              </p:nvSpPr>
              <p:spPr>
                <a:xfrm>
                  <a:off x="3621236" y="2712200"/>
                  <a:ext cx="52626" cy="56973"/>
                </a:xfrm>
                <a:custGeom>
                  <a:avLst/>
                  <a:gdLst>
                    <a:gd name="connsiteX0" fmla="*/ 125 w 52626"/>
                    <a:gd name="connsiteY0" fmla="*/ 44985 h 56973"/>
                    <a:gd name="connsiteX1" fmla="*/ 4119 w 52626"/>
                    <a:gd name="connsiteY1" fmla="*/ 30072 h 56973"/>
                    <a:gd name="connsiteX2" fmla="*/ 3587 w 52626"/>
                    <a:gd name="connsiteY2" fmla="*/ 15425 h 56973"/>
                    <a:gd name="connsiteX3" fmla="*/ 18500 w 52626"/>
                    <a:gd name="connsiteY3" fmla="*/ 1311 h 56973"/>
                    <a:gd name="connsiteX4" fmla="*/ 52587 w 52626"/>
                    <a:gd name="connsiteY4" fmla="*/ 10365 h 56973"/>
                    <a:gd name="connsiteX5" fmla="*/ 44864 w 52626"/>
                    <a:gd name="connsiteY5" fmla="*/ 20751 h 56973"/>
                    <a:gd name="connsiteX6" fmla="*/ 27022 w 52626"/>
                    <a:gd name="connsiteY6" fmla="*/ 34599 h 56973"/>
                    <a:gd name="connsiteX7" fmla="*/ 15837 w 52626"/>
                    <a:gd name="connsiteY7" fmla="*/ 42322 h 56973"/>
                    <a:gd name="connsiteX8" fmla="*/ 5451 w 52626"/>
                    <a:gd name="connsiteY8" fmla="*/ 56969 h 56973"/>
                    <a:gd name="connsiteX9" fmla="*/ 125 w 52626"/>
                    <a:gd name="connsiteY9" fmla="*/ 44985 h 56973"/>
                    <a:gd name="connsiteX10" fmla="*/ 125 w 52626"/>
                    <a:gd name="connsiteY10" fmla="*/ 44985 h 569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626" h="56973">
                      <a:moveTo>
                        <a:pt x="125" y="44985"/>
                      </a:moveTo>
                      <a:cubicBezTo>
                        <a:pt x="1190" y="39925"/>
                        <a:pt x="3587" y="35398"/>
                        <a:pt x="4119" y="30072"/>
                      </a:cubicBezTo>
                      <a:cubicBezTo>
                        <a:pt x="4652" y="25278"/>
                        <a:pt x="3587" y="20218"/>
                        <a:pt x="3587" y="15425"/>
                      </a:cubicBezTo>
                      <a:cubicBezTo>
                        <a:pt x="4119" y="4506"/>
                        <a:pt x="8114" y="1311"/>
                        <a:pt x="18500" y="1311"/>
                      </a:cubicBezTo>
                      <a:cubicBezTo>
                        <a:pt x="28087" y="1311"/>
                        <a:pt x="50723" y="-5081"/>
                        <a:pt x="52587" y="10365"/>
                      </a:cubicBezTo>
                      <a:cubicBezTo>
                        <a:pt x="53120" y="15425"/>
                        <a:pt x="48060" y="18088"/>
                        <a:pt x="44864" y="20751"/>
                      </a:cubicBezTo>
                      <a:cubicBezTo>
                        <a:pt x="39006" y="25545"/>
                        <a:pt x="34212" y="31403"/>
                        <a:pt x="27022" y="34599"/>
                      </a:cubicBezTo>
                      <a:cubicBezTo>
                        <a:pt x="21962" y="36996"/>
                        <a:pt x="18766" y="36730"/>
                        <a:pt x="15837" y="42322"/>
                      </a:cubicBezTo>
                      <a:cubicBezTo>
                        <a:pt x="13706" y="46317"/>
                        <a:pt x="11310" y="57235"/>
                        <a:pt x="5451" y="56969"/>
                      </a:cubicBezTo>
                      <a:cubicBezTo>
                        <a:pt x="657" y="56703"/>
                        <a:pt x="-408" y="48447"/>
                        <a:pt x="125" y="44985"/>
                      </a:cubicBezTo>
                      <a:lnTo>
                        <a:pt x="125" y="44985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97170004-58B3-575B-CFB3-0BA2EB3C5A5A}"/>
                    </a:ext>
                  </a:extLst>
                </p:cNvPr>
                <p:cNvSpPr/>
                <p:nvPr/>
              </p:nvSpPr>
              <p:spPr>
                <a:xfrm>
                  <a:off x="3675626" y="2732818"/>
                  <a:ext cx="28092" cy="26425"/>
                </a:xfrm>
                <a:custGeom>
                  <a:avLst/>
                  <a:gdLst>
                    <a:gd name="connsiteX0" fmla="*/ 7519 w 28092"/>
                    <a:gd name="connsiteY0" fmla="*/ 6525 h 26425"/>
                    <a:gd name="connsiteX1" fmla="*/ 12046 w 28092"/>
                    <a:gd name="connsiteY1" fmla="*/ 666 h 26425"/>
                    <a:gd name="connsiteX2" fmla="*/ 18970 w 28092"/>
                    <a:gd name="connsiteY2" fmla="*/ 133 h 26425"/>
                    <a:gd name="connsiteX3" fmla="*/ 21633 w 28092"/>
                    <a:gd name="connsiteY3" fmla="*/ 23568 h 26425"/>
                    <a:gd name="connsiteX4" fmla="*/ 328 w 28092"/>
                    <a:gd name="connsiteY4" fmla="*/ 14247 h 26425"/>
                    <a:gd name="connsiteX5" fmla="*/ 7519 w 28092"/>
                    <a:gd name="connsiteY5" fmla="*/ 6525 h 26425"/>
                    <a:gd name="connsiteX6" fmla="*/ 7519 w 28092"/>
                    <a:gd name="connsiteY6" fmla="*/ 6525 h 26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092" h="26425">
                      <a:moveTo>
                        <a:pt x="7519" y="6525"/>
                      </a:moveTo>
                      <a:cubicBezTo>
                        <a:pt x="9649" y="5193"/>
                        <a:pt x="9649" y="1997"/>
                        <a:pt x="12046" y="666"/>
                      </a:cubicBezTo>
                      <a:cubicBezTo>
                        <a:pt x="14177" y="-399"/>
                        <a:pt x="16573" y="133"/>
                        <a:pt x="18970" y="133"/>
                      </a:cubicBezTo>
                      <a:cubicBezTo>
                        <a:pt x="31753" y="666"/>
                        <a:pt x="29622" y="17443"/>
                        <a:pt x="21633" y="23568"/>
                      </a:cubicBezTo>
                      <a:cubicBezTo>
                        <a:pt x="13111" y="30492"/>
                        <a:pt x="2193" y="23835"/>
                        <a:pt x="328" y="14247"/>
                      </a:cubicBezTo>
                      <a:cubicBezTo>
                        <a:pt x="-1269" y="7590"/>
                        <a:pt x="3258" y="9188"/>
                        <a:pt x="7519" y="6525"/>
                      </a:cubicBezTo>
                      <a:lnTo>
                        <a:pt x="7519" y="6525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4FC8E517-F60B-727B-A706-3770E321A7FC}"/>
                    </a:ext>
                  </a:extLst>
                </p:cNvPr>
                <p:cNvSpPr/>
                <p:nvPr/>
              </p:nvSpPr>
              <p:spPr>
                <a:xfrm>
                  <a:off x="3182191" y="2178821"/>
                  <a:ext cx="66095" cy="52273"/>
                </a:xfrm>
                <a:custGeom>
                  <a:avLst/>
                  <a:gdLst>
                    <a:gd name="connsiteX0" fmla="*/ 1361 w 66095"/>
                    <a:gd name="connsiteY0" fmla="*/ 30835 h 52273"/>
                    <a:gd name="connsiteX1" fmla="*/ 6953 w 66095"/>
                    <a:gd name="connsiteY1" fmla="*/ 14324 h 52273"/>
                    <a:gd name="connsiteX2" fmla="*/ 25328 w 66095"/>
                    <a:gd name="connsiteY2" fmla="*/ 10330 h 52273"/>
                    <a:gd name="connsiteX3" fmla="*/ 41040 w 66095"/>
                    <a:gd name="connsiteY3" fmla="*/ 1009 h 52273"/>
                    <a:gd name="connsiteX4" fmla="*/ 59948 w 66095"/>
                    <a:gd name="connsiteY4" fmla="*/ 1009 h 52273"/>
                    <a:gd name="connsiteX5" fmla="*/ 65807 w 66095"/>
                    <a:gd name="connsiteY5" fmla="*/ 16721 h 52273"/>
                    <a:gd name="connsiteX6" fmla="*/ 43970 w 66095"/>
                    <a:gd name="connsiteY6" fmla="*/ 34830 h 52273"/>
                    <a:gd name="connsiteX7" fmla="*/ 15209 w 66095"/>
                    <a:gd name="connsiteY7" fmla="*/ 51075 h 52273"/>
                    <a:gd name="connsiteX8" fmla="*/ 11747 w 66095"/>
                    <a:gd name="connsiteY8" fmla="*/ 36960 h 52273"/>
                    <a:gd name="connsiteX9" fmla="*/ 1361 w 66095"/>
                    <a:gd name="connsiteY9" fmla="*/ 30835 h 52273"/>
                    <a:gd name="connsiteX10" fmla="*/ 1361 w 66095"/>
                    <a:gd name="connsiteY10" fmla="*/ 30835 h 52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095" h="52273">
                      <a:moveTo>
                        <a:pt x="1361" y="30835"/>
                      </a:moveTo>
                      <a:cubicBezTo>
                        <a:pt x="-1835" y="25509"/>
                        <a:pt x="828" y="16188"/>
                        <a:pt x="6953" y="14324"/>
                      </a:cubicBezTo>
                      <a:cubicBezTo>
                        <a:pt x="13877" y="12194"/>
                        <a:pt x="18937" y="15656"/>
                        <a:pt x="25328" y="10330"/>
                      </a:cubicBezTo>
                      <a:cubicBezTo>
                        <a:pt x="30921" y="5802"/>
                        <a:pt x="33317" y="1275"/>
                        <a:pt x="41040" y="1009"/>
                      </a:cubicBezTo>
                      <a:cubicBezTo>
                        <a:pt x="46100" y="743"/>
                        <a:pt x="55155" y="-1122"/>
                        <a:pt x="59948" y="1009"/>
                      </a:cubicBezTo>
                      <a:cubicBezTo>
                        <a:pt x="65008" y="3406"/>
                        <a:pt x="66872" y="11927"/>
                        <a:pt x="65807" y="16721"/>
                      </a:cubicBezTo>
                      <a:cubicBezTo>
                        <a:pt x="63410" y="27373"/>
                        <a:pt x="51160" y="29237"/>
                        <a:pt x="43970" y="34830"/>
                      </a:cubicBezTo>
                      <a:cubicBezTo>
                        <a:pt x="39709" y="38026"/>
                        <a:pt x="19469" y="57200"/>
                        <a:pt x="15209" y="51075"/>
                      </a:cubicBezTo>
                      <a:cubicBezTo>
                        <a:pt x="12545" y="47080"/>
                        <a:pt x="15741" y="40955"/>
                        <a:pt x="11747" y="36960"/>
                      </a:cubicBezTo>
                      <a:cubicBezTo>
                        <a:pt x="8817" y="34297"/>
                        <a:pt x="3491" y="34564"/>
                        <a:pt x="1361" y="30835"/>
                      </a:cubicBezTo>
                      <a:lnTo>
                        <a:pt x="1361" y="30835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9BC4C0EE-E8C0-D147-3231-BB0338F49496}"/>
                    </a:ext>
                  </a:extLst>
                </p:cNvPr>
                <p:cNvSpPr/>
                <p:nvPr/>
              </p:nvSpPr>
              <p:spPr>
                <a:xfrm>
                  <a:off x="3246870" y="2253803"/>
                  <a:ext cx="24603" cy="22031"/>
                </a:xfrm>
                <a:custGeom>
                  <a:avLst/>
                  <a:gdLst>
                    <a:gd name="connsiteX0" fmla="*/ 21101 w 24603"/>
                    <a:gd name="connsiteY0" fmla="*/ 21099 h 22031"/>
                    <a:gd name="connsiteX1" fmla="*/ 4057 w 24603"/>
                    <a:gd name="connsiteY1" fmla="*/ 18968 h 22031"/>
                    <a:gd name="connsiteX2" fmla="*/ 595 w 24603"/>
                    <a:gd name="connsiteY2" fmla="*/ 8848 h 22031"/>
                    <a:gd name="connsiteX3" fmla="*/ 21900 w 24603"/>
                    <a:gd name="connsiteY3" fmla="*/ 6185 h 22031"/>
                    <a:gd name="connsiteX4" fmla="*/ 21101 w 24603"/>
                    <a:gd name="connsiteY4" fmla="*/ 21099 h 22031"/>
                    <a:gd name="connsiteX5" fmla="*/ 21101 w 24603"/>
                    <a:gd name="connsiteY5" fmla="*/ 21099 h 22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603" h="22031">
                      <a:moveTo>
                        <a:pt x="21101" y="21099"/>
                      </a:moveTo>
                      <a:cubicBezTo>
                        <a:pt x="17372" y="23229"/>
                        <a:pt x="7519" y="21365"/>
                        <a:pt x="4057" y="18968"/>
                      </a:cubicBezTo>
                      <a:cubicBezTo>
                        <a:pt x="62" y="16571"/>
                        <a:pt x="-737" y="13109"/>
                        <a:pt x="595" y="8848"/>
                      </a:cubicBezTo>
                      <a:cubicBezTo>
                        <a:pt x="3791" y="-2603"/>
                        <a:pt x="14709" y="-2336"/>
                        <a:pt x="21900" y="6185"/>
                      </a:cubicBezTo>
                      <a:cubicBezTo>
                        <a:pt x="24829" y="10180"/>
                        <a:pt x="26427" y="18169"/>
                        <a:pt x="21101" y="21099"/>
                      </a:cubicBezTo>
                      <a:lnTo>
                        <a:pt x="21101" y="21099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CA1241E4-C0AC-E0EC-5AFD-F4A69F31CA37}"/>
                    </a:ext>
                  </a:extLst>
                </p:cNvPr>
                <p:cNvSpPr/>
                <p:nvPr/>
              </p:nvSpPr>
              <p:spPr>
                <a:xfrm>
                  <a:off x="3234906" y="2174373"/>
                  <a:ext cx="61941" cy="68909"/>
                </a:xfrm>
                <a:custGeom>
                  <a:avLst/>
                  <a:gdLst>
                    <a:gd name="connsiteX0" fmla="*/ 842 w 61941"/>
                    <a:gd name="connsiteY0" fmla="*/ 60050 h 68909"/>
                    <a:gd name="connsiteX1" fmla="*/ 7766 w 61941"/>
                    <a:gd name="connsiteY1" fmla="*/ 45403 h 68909"/>
                    <a:gd name="connsiteX2" fmla="*/ 13092 w 61941"/>
                    <a:gd name="connsiteY2" fmla="*/ 33951 h 68909"/>
                    <a:gd name="connsiteX3" fmla="*/ 35462 w 61941"/>
                    <a:gd name="connsiteY3" fmla="*/ 15843 h 68909"/>
                    <a:gd name="connsiteX4" fmla="*/ 58630 w 61941"/>
                    <a:gd name="connsiteY4" fmla="*/ 397 h 68909"/>
                    <a:gd name="connsiteX5" fmla="*/ 59429 w 61941"/>
                    <a:gd name="connsiteY5" fmla="*/ 21701 h 68909"/>
                    <a:gd name="connsiteX6" fmla="*/ 41054 w 61941"/>
                    <a:gd name="connsiteY6" fmla="*/ 42473 h 68909"/>
                    <a:gd name="connsiteX7" fmla="*/ 24543 w 61941"/>
                    <a:gd name="connsiteY7" fmla="*/ 55522 h 68909"/>
                    <a:gd name="connsiteX8" fmla="*/ 17619 w 61941"/>
                    <a:gd name="connsiteY8" fmla="*/ 66441 h 68909"/>
                    <a:gd name="connsiteX9" fmla="*/ 842 w 61941"/>
                    <a:gd name="connsiteY9" fmla="*/ 60050 h 68909"/>
                    <a:gd name="connsiteX10" fmla="*/ 842 w 61941"/>
                    <a:gd name="connsiteY10" fmla="*/ 60050 h 68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1941" h="68909">
                      <a:moveTo>
                        <a:pt x="842" y="60050"/>
                      </a:moveTo>
                      <a:cubicBezTo>
                        <a:pt x="2972" y="54723"/>
                        <a:pt x="6700" y="50995"/>
                        <a:pt x="7766" y="45403"/>
                      </a:cubicBezTo>
                      <a:cubicBezTo>
                        <a:pt x="8831" y="40343"/>
                        <a:pt x="8831" y="37413"/>
                        <a:pt x="13092" y="33951"/>
                      </a:cubicBezTo>
                      <a:cubicBezTo>
                        <a:pt x="20282" y="27560"/>
                        <a:pt x="28538" y="22767"/>
                        <a:pt x="35462" y="15843"/>
                      </a:cubicBezTo>
                      <a:cubicBezTo>
                        <a:pt x="39723" y="11582"/>
                        <a:pt x="51706" y="-2533"/>
                        <a:pt x="58630" y="397"/>
                      </a:cubicBezTo>
                      <a:cubicBezTo>
                        <a:pt x="64755" y="3060"/>
                        <a:pt x="60761" y="17440"/>
                        <a:pt x="59429" y="21701"/>
                      </a:cubicBezTo>
                      <a:cubicBezTo>
                        <a:pt x="55967" y="31288"/>
                        <a:pt x="49310" y="36881"/>
                        <a:pt x="41054" y="42473"/>
                      </a:cubicBezTo>
                      <a:cubicBezTo>
                        <a:pt x="35462" y="46202"/>
                        <a:pt x="28271" y="49664"/>
                        <a:pt x="24543" y="55522"/>
                      </a:cubicBezTo>
                      <a:cubicBezTo>
                        <a:pt x="21880" y="59517"/>
                        <a:pt x="21880" y="63778"/>
                        <a:pt x="17619" y="66441"/>
                      </a:cubicBezTo>
                      <a:cubicBezTo>
                        <a:pt x="11228" y="69903"/>
                        <a:pt x="-3686" y="71235"/>
                        <a:pt x="842" y="60050"/>
                      </a:cubicBezTo>
                      <a:lnTo>
                        <a:pt x="842" y="60050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B9647EB6-54A2-D5D8-E440-311132EE0997}"/>
                    </a:ext>
                  </a:extLst>
                </p:cNvPr>
                <p:cNvSpPr/>
                <p:nvPr/>
              </p:nvSpPr>
              <p:spPr>
                <a:xfrm>
                  <a:off x="3228497" y="2290539"/>
                  <a:ext cx="39087" cy="54678"/>
                </a:xfrm>
                <a:custGeom>
                  <a:avLst/>
                  <a:gdLst>
                    <a:gd name="connsiteX0" fmla="*/ 1392 w 39087"/>
                    <a:gd name="connsiteY0" fmla="*/ 4602 h 54678"/>
                    <a:gd name="connsiteX1" fmla="*/ 27224 w 39087"/>
                    <a:gd name="connsiteY1" fmla="*/ 11260 h 54678"/>
                    <a:gd name="connsiteX2" fmla="*/ 36278 w 39087"/>
                    <a:gd name="connsiteY2" fmla="*/ 33896 h 54678"/>
                    <a:gd name="connsiteX3" fmla="*/ 36545 w 39087"/>
                    <a:gd name="connsiteY3" fmla="*/ 54135 h 54678"/>
                    <a:gd name="connsiteX4" fmla="*/ 22430 w 39087"/>
                    <a:gd name="connsiteY4" fmla="*/ 47211 h 54678"/>
                    <a:gd name="connsiteX5" fmla="*/ 20034 w 39087"/>
                    <a:gd name="connsiteY5" fmla="*/ 34695 h 54678"/>
                    <a:gd name="connsiteX6" fmla="*/ 18968 w 39087"/>
                    <a:gd name="connsiteY6" fmla="*/ 24842 h 54678"/>
                    <a:gd name="connsiteX7" fmla="*/ 5387 w 39087"/>
                    <a:gd name="connsiteY7" fmla="*/ 19782 h 54678"/>
                    <a:gd name="connsiteX8" fmla="*/ 1392 w 39087"/>
                    <a:gd name="connsiteY8" fmla="*/ 4602 h 54678"/>
                    <a:gd name="connsiteX9" fmla="*/ 1392 w 39087"/>
                    <a:gd name="connsiteY9" fmla="*/ 4602 h 54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9087" h="54678">
                      <a:moveTo>
                        <a:pt x="1392" y="4602"/>
                      </a:moveTo>
                      <a:cubicBezTo>
                        <a:pt x="6985" y="-6583"/>
                        <a:pt x="21631" y="5401"/>
                        <a:pt x="27224" y="11260"/>
                      </a:cubicBezTo>
                      <a:cubicBezTo>
                        <a:pt x="33349" y="17385"/>
                        <a:pt x="34148" y="25907"/>
                        <a:pt x="36278" y="33896"/>
                      </a:cubicBezTo>
                      <a:cubicBezTo>
                        <a:pt x="37344" y="38157"/>
                        <a:pt x="41871" y="51472"/>
                        <a:pt x="36545" y="54135"/>
                      </a:cubicBezTo>
                      <a:cubicBezTo>
                        <a:pt x="32017" y="56532"/>
                        <a:pt x="24827" y="50407"/>
                        <a:pt x="22430" y="47211"/>
                      </a:cubicBezTo>
                      <a:cubicBezTo>
                        <a:pt x="19501" y="43483"/>
                        <a:pt x="19501" y="39222"/>
                        <a:pt x="20034" y="34695"/>
                      </a:cubicBezTo>
                      <a:cubicBezTo>
                        <a:pt x="20566" y="31499"/>
                        <a:pt x="21631" y="27505"/>
                        <a:pt x="18968" y="24842"/>
                      </a:cubicBezTo>
                      <a:cubicBezTo>
                        <a:pt x="15506" y="21912"/>
                        <a:pt x="9115" y="22445"/>
                        <a:pt x="5387" y="19782"/>
                      </a:cubicBezTo>
                      <a:cubicBezTo>
                        <a:pt x="327" y="15787"/>
                        <a:pt x="-1537" y="10461"/>
                        <a:pt x="1392" y="4602"/>
                      </a:cubicBezTo>
                      <a:lnTo>
                        <a:pt x="1392" y="4602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763D023E-8C1F-B296-E686-56D1880A6E17}"/>
                    </a:ext>
                  </a:extLst>
                </p:cNvPr>
                <p:cNvSpPr/>
                <p:nvPr/>
              </p:nvSpPr>
              <p:spPr>
                <a:xfrm>
                  <a:off x="3839844" y="2544552"/>
                  <a:ext cx="35951" cy="47670"/>
                </a:xfrm>
                <a:custGeom>
                  <a:avLst/>
                  <a:gdLst>
                    <a:gd name="connsiteX0" fmla="*/ 1221 w 35951"/>
                    <a:gd name="connsiteY0" fmla="*/ 42995 h 47670"/>
                    <a:gd name="connsiteX1" fmla="*/ 14003 w 35951"/>
                    <a:gd name="connsiteY1" fmla="*/ 13701 h 47670"/>
                    <a:gd name="connsiteX2" fmla="*/ 27052 w 35951"/>
                    <a:gd name="connsiteY2" fmla="*/ 120 h 47670"/>
                    <a:gd name="connsiteX3" fmla="*/ 33976 w 35951"/>
                    <a:gd name="connsiteY3" fmla="*/ 23022 h 47670"/>
                    <a:gd name="connsiteX4" fmla="*/ 27319 w 35951"/>
                    <a:gd name="connsiteY4" fmla="*/ 38202 h 47670"/>
                    <a:gd name="connsiteX5" fmla="*/ 19330 w 35951"/>
                    <a:gd name="connsiteY5" fmla="*/ 46723 h 47670"/>
                    <a:gd name="connsiteX6" fmla="*/ 1221 w 35951"/>
                    <a:gd name="connsiteY6" fmla="*/ 42995 h 47670"/>
                    <a:gd name="connsiteX7" fmla="*/ 1221 w 35951"/>
                    <a:gd name="connsiteY7" fmla="*/ 42995 h 47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951" h="47670">
                      <a:moveTo>
                        <a:pt x="1221" y="42995"/>
                      </a:moveTo>
                      <a:cubicBezTo>
                        <a:pt x="-3573" y="31011"/>
                        <a:pt x="6813" y="21957"/>
                        <a:pt x="14003" y="13701"/>
                      </a:cubicBezTo>
                      <a:cubicBezTo>
                        <a:pt x="18264" y="8908"/>
                        <a:pt x="18797" y="-1212"/>
                        <a:pt x="27052" y="120"/>
                      </a:cubicBezTo>
                      <a:cubicBezTo>
                        <a:pt x="38770" y="1984"/>
                        <a:pt x="36373" y="14767"/>
                        <a:pt x="33976" y="23022"/>
                      </a:cubicBezTo>
                      <a:cubicBezTo>
                        <a:pt x="32379" y="28348"/>
                        <a:pt x="29716" y="33142"/>
                        <a:pt x="27319" y="38202"/>
                      </a:cubicBezTo>
                      <a:cubicBezTo>
                        <a:pt x="24922" y="42995"/>
                        <a:pt x="24922" y="46191"/>
                        <a:pt x="19330" y="46723"/>
                      </a:cubicBezTo>
                      <a:cubicBezTo>
                        <a:pt x="13737" y="47256"/>
                        <a:pt x="3884" y="49919"/>
                        <a:pt x="1221" y="42995"/>
                      </a:cubicBezTo>
                      <a:lnTo>
                        <a:pt x="1221" y="42995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C22CD3CA-27AB-4379-14CC-B84CE900DA29}"/>
                    </a:ext>
                  </a:extLst>
                </p:cNvPr>
                <p:cNvSpPr/>
                <p:nvPr/>
              </p:nvSpPr>
              <p:spPr>
                <a:xfrm>
                  <a:off x="3817587" y="2433621"/>
                  <a:ext cx="90194" cy="94935"/>
                </a:xfrm>
                <a:custGeom>
                  <a:avLst/>
                  <a:gdLst>
                    <a:gd name="connsiteX0" fmla="*/ 27472 w 90194"/>
                    <a:gd name="connsiteY0" fmla="*/ 89479 h 94935"/>
                    <a:gd name="connsiteX1" fmla="*/ 9097 w 90194"/>
                    <a:gd name="connsiteY1" fmla="*/ 94806 h 94935"/>
                    <a:gd name="connsiteX2" fmla="*/ 43 w 90194"/>
                    <a:gd name="connsiteY2" fmla="*/ 87083 h 94935"/>
                    <a:gd name="connsiteX3" fmla="*/ 15489 w 90194"/>
                    <a:gd name="connsiteY3" fmla="*/ 75631 h 94935"/>
                    <a:gd name="connsiteX4" fmla="*/ 32000 w 90194"/>
                    <a:gd name="connsiteY4" fmla="*/ 64446 h 94935"/>
                    <a:gd name="connsiteX5" fmla="*/ 42119 w 90194"/>
                    <a:gd name="connsiteY5" fmla="*/ 51930 h 94935"/>
                    <a:gd name="connsiteX6" fmla="*/ 62092 w 90194"/>
                    <a:gd name="connsiteY6" fmla="*/ 24767 h 94935"/>
                    <a:gd name="connsiteX7" fmla="*/ 88989 w 90194"/>
                    <a:gd name="connsiteY7" fmla="*/ 0 h 94935"/>
                    <a:gd name="connsiteX8" fmla="*/ 72745 w 90194"/>
                    <a:gd name="connsiteY8" fmla="*/ 31158 h 94935"/>
                    <a:gd name="connsiteX9" fmla="*/ 64223 w 90194"/>
                    <a:gd name="connsiteY9" fmla="*/ 44473 h 94935"/>
                    <a:gd name="connsiteX10" fmla="*/ 59962 w 90194"/>
                    <a:gd name="connsiteY10" fmla="*/ 57789 h 94935"/>
                    <a:gd name="connsiteX11" fmla="*/ 57299 w 90194"/>
                    <a:gd name="connsiteY11" fmla="*/ 74832 h 94935"/>
                    <a:gd name="connsiteX12" fmla="*/ 51440 w 90194"/>
                    <a:gd name="connsiteY12" fmla="*/ 86284 h 94935"/>
                    <a:gd name="connsiteX13" fmla="*/ 27472 w 90194"/>
                    <a:gd name="connsiteY13" fmla="*/ 89479 h 94935"/>
                    <a:gd name="connsiteX14" fmla="*/ 27472 w 90194"/>
                    <a:gd name="connsiteY14" fmla="*/ 89479 h 94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0194" h="94935">
                      <a:moveTo>
                        <a:pt x="27472" y="89479"/>
                      </a:moveTo>
                      <a:cubicBezTo>
                        <a:pt x="20815" y="90012"/>
                        <a:pt x="15489" y="93740"/>
                        <a:pt x="9097" y="94806"/>
                      </a:cubicBezTo>
                      <a:cubicBezTo>
                        <a:pt x="4037" y="95604"/>
                        <a:pt x="-490" y="92675"/>
                        <a:pt x="43" y="87083"/>
                      </a:cubicBezTo>
                      <a:cubicBezTo>
                        <a:pt x="575" y="79892"/>
                        <a:pt x="9630" y="77496"/>
                        <a:pt x="15489" y="75631"/>
                      </a:cubicBezTo>
                      <a:cubicBezTo>
                        <a:pt x="22413" y="73235"/>
                        <a:pt x="27739" y="70572"/>
                        <a:pt x="32000" y="64446"/>
                      </a:cubicBezTo>
                      <a:cubicBezTo>
                        <a:pt x="35195" y="59919"/>
                        <a:pt x="38125" y="55925"/>
                        <a:pt x="42119" y="51930"/>
                      </a:cubicBezTo>
                      <a:cubicBezTo>
                        <a:pt x="50375" y="44473"/>
                        <a:pt x="56766" y="34620"/>
                        <a:pt x="62092" y="24767"/>
                      </a:cubicBezTo>
                      <a:cubicBezTo>
                        <a:pt x="68750" y="12516"/>
                        <a:pt x="74076" y="2397"/>
                        <a:pt x="88989" y="0"/>
                      </a:cubicBezTo>
                      <a:cubicBezTo>
                        <a:pt x="94316" y="12250"/>
                        <a:pt x="80734" y="23701"/>
                        <a:pt x="72745" y="31158"/>
                      </a:cubicBezTo>
                      <a:cubicBezTo>
                        <a:pt x="68750" y="34886"/>
                        <a:pt x="66087" y="39147"/>
                        <a:pt x="64223" y="44473"/>
                      </a:cubicBezTo>
                      <a:cubicBezTo>
                        <a:pt x="62625" y="48734"/>
                        <a:pt x="60761" y="53528"/>
                        <a:pt x="59962" y="57789"/>
                      </a:cubicBezTo>
                      <a:cubicBezTo>
                        <a:pt x="58897" y="63381"/>
                        <a:pt x="59696" y="69506"/>
                        <a:pt x="57299" y="74832"/>
                      </a:cubicBezTo>
                      <a:cubicBezTo>
                        <a:pt x="55701" y="78827"/>
                        <a:pt x="53304" y="82555"/>
                        <a:pt x="51440" y="86284"/>
                      </a:cubicBezTo>
                      <a:cubicBezTo>
                        <a:pt x="46647" y="96137"/>
                        <a:pt x="35728" y="88947"/>
                        <a:pt x="27472" y="89479"/>
                      </a:cubicBezTo>
                      <a:lnTo>
                        <a:pt x="27472" y="89479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0024962E-1CBB-4896-03B7-2CEEFB7694C5}"/>
                    </a:ext>
                  </a:extLst>
                </p:cNvPr>
                <p:cNvSpPr/>
                <p:nvPr/>
              </p:nvSpPr>
              <p:spPr>
                <a:xfrm>
                  <a:off x="3814637" y="2456945"/>
                  <a:ext cx="54984" cy="30546"/>
                </a:xfrm>
                <a:custGeom>
                  <a:avLst/>
                  <a:gdLst>
                    <a:gd name="connsiteX0" fmla="*/ 13378 w 54984"/>
                    <a:gd name="connsiteY0" fmla="*/ 12095 h 30546"/>
                    <a:gd name="connsiteX1" fmla="*/ 24031 w 54984"/>
                    <a:gd name="connsiteY1" fmla="*/ 10231 h 30546"/>
                    <a:gd name="connsiteX2" fmla="*/ 32553 w 54984"/>
                    <a:gd name="connsiteY2" fmla="*/ 5437 h 30546"/>
                    <a:gd name="connsiteX3" fmla="*/ 53325 w 54984"/>
                    <a:gd name="connsiteY3" fmla="*/ 910 h 30546"/>
                    <a:gd name="connsiteX4" fmla="*/ 39743 w 54984"/>
                    <a:gd name="connsiteY4" fmla="*/ 20350 h 30546"/>
                    <a:gd name="connsiteX5" fmla="*/ 26427 w 54984"/>
                    <a:gd name="connsiteY5" fmla="*/ 23280 h 30546"/>
                    <a:gd name="connsiteX6" fmla="*/ 1128 w 54984"/>
                    <a:gd name="connsiteY6" fmla="*/ 28073 h 30546"/>
                    <a:gd name="connsiteX7" fmla="*/ 13378 w 54984"/>
                    <a:gd name="connsiteY7" fmla="*/ 12095 h 30546"/>
                    <a:gd name="connsiteX8" fmla="*/ 13378 w 54984"/>
                    <a:gd name="connsiteY8" fmla="*/ 12095 h 30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4984" h="30546">
                      <a:moveTo>
                        <a:pt x="13378" y="12095"/>
                      </a:moveTo>
                      <a:cubicBezTo>
                        <a:pt x="17107" y="11562"/>
                        <a:pt x="20835" y="11828"/>
                        <a:pt x="24031" y="10231"/>
                      </a:cubicBezTo>
                      <a:cubicBezTo>
                        <a:pt x="26960" y="8899"/>
                        <a:pt x="29357" y="6502"/>
                        <a:pt x="32553" y="5437"/>
                      </a:cubicBezTo>
                      <a:cubicBezTo>
                        <a:pt x="36281" y="3839"/>
                        <a:pt x="49863" y="-2286"/>
                        <a:pt x="53325" y="910"/>
                      </a:cubicBezTo>
                      <a:cubicBezTo>
                        <a:pt x="59982" y="7035"/>
                        <a:pt x="44803" y="19285"/>
                        <a:pt x="39743" y="20350"/>
                      </a:cubicBezTo>
                      <a:cubicBezTo>
                        <a:pt x="35216" y="21415"/>
                        <a:pt x="30955" y="21682"/>
                        <a:pt x="26427" y="23280"/>
                      </a:cubicBezTo>
                      <a:cubicBezTo>
                        <a:pt x="21101" y="25410"/>
                        <a:pt x="5389" y="34997"/>
                        <a:pt x="1128" y="28073"/>
                      </a:cubicBezTo>
                      <a:cubicBezTo>
                        <a:pt x="-3399" y="19285"/>
                        <a:pt x="6721" y="13160"/>
                        <a:pt x="13378" y="12095"/>
                      </a:cubicBezTo>
                      <a:lnTo>
                        <a:pt x="13378" y="12095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72679880-28C7-B1EE-7019-BFCF7A0DE1D3}"/>
                    </a:ext>
                  </a:extLst>
                </p:cNvPr>
                <p:cNvSpPr/>
                <p:nvPr/>
              </p:nvSpPr>
              <p:spPr>
                <a:xfrm>
                  <a:off x="3250907" y="2951143"/>
                  <a:ext cx="75236" cy="68677"/>
                </a:xfrm>
                <a:custGeom>
                  <a:avLst/>
                  <a:gdLst>
                    <a:gd name="connsiteX0" fmla="*/ 5613 w 75236"/>
                    <a:gd name="connsiteY0" fmla="*/ 24148 h 68677"/>
                    <a:gd name="connsiteX1" fmla="*/ 20 w 75236"/>
                    <a:gd name="connsiteY1" fmla="*/ 15360 h 68677"/>
                    <a:gd name="connsiteX2" fmla="*/ 6145 w 75236"/>
                    <a:gd name="connsiteY2" fmla="*/ 4441 h 68677"/>
                    <a:gd name="connsiteX3" fmla="*/ 25319 w 75236"/>
                    <a:gd name="connsiteY3" fmla="*/ 10300 h 68677"/>
                    <a:gd name="connsiteX4" fmla="*/ 36504 w 75236"/>
                    <a:gd name="connsiteY4" fmla="*/ 30273 h 68677"/>
                    <a:gd name="connsiteX5" fmla="*/ 49553 w 75236"/>
                    <a:gd name="connsiteY5" fmla="*/ 180 h 68677"/>
                    <a:gd name="connsiteX6" fmla="*/ 66863 w 75236"/>
                    <a:gd name="connsiteY6" fmla="*/ 23615 h 68677"/>
                    <a:gd name="connsiteX7" fmla="*/ 70325 w 75236"/>
                    <a:gd name="connsiteY7" fmla="*/ 39594 h 68677"/>
                    <a:gd name="connsiteX8" fmla="*/ 75119 w 75236"/>
                    <a:gd name="connsiteY8" fmla="*/ 56904 h 68677"/>
                    <a:gd name="connsiteX9" fmla="*/ 53814 w 75236"/>
                    <a:gd name="connsiteY9" fmla="*/ 68621 h 68677"/>
                    <a:gd name="connsiteX10" fmla="*/ 35705 w 75236"/>
                    <a:gd name="connsiteY10" fmla="*/ 60366 h 68677"/>
                    <a:gd name="connsiteX11" fmla="*/ 27982 w 75236"/>
                    <a:gd name="connsiteY11" fmla="*/ 53974 h 68677"/>
                    <a:gd name="connsiteX12" fmla="*/ 24787 w 75236"/>
                    <a:gd name="connsiteY12" fmla="*/ 46251 h 68677"/>
                    <a:gd name="connsiteX13" fmla="*/ 12270 w 75236"/>
                    <a:gd name="connsiteY13" fmla="*/ 39327 h 68677"/>
                    <a:gd name="connsiteX14" fmla="*/ 5613 w 75236"/>
                    <a:gd name="connsiteY14" fmla="*/ 24148 h 68677"/>
                    <a:gd name="connsiteX15" fmla="*/ 5613 w 75236"/>
                    <a:gd name="connsiteY15" fmla="*/ 24148 h 6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75236" h="68677">
                      <a:moveTo>
                        <a:pt x="5613" y="24148"/>
                      </a:moveTo>
                      <a:cubicBezTo>
                        <a:pt x="3748" y="20952"/>
                        <a:pt x="286" y="19354"/>
                        <a:pt x="20" y="15360"/>
                      </a:cubicBezTo>
                      <a:cubicBezTo>
                        <a:pt x="-246" y="11099"/>
                        <a:pt x="2151" y="6039"/>
                        <a:pt x="6145" y="4441"/>
                      </a:cubicBezTo>
                      <a:cubicBezTo>
                        <a:pt x="13069" y="1245"/>
                        <a:pt x="23455" y="1778"/>
                        <a:pt x="25319" y="10300"/>
                      </a:cubicBezTo>
                      <a:cubicBezTo>
                        <a:pt x="26917" y="18822"/>
                        <a:pt x="26651" y="27344"/>
                        <a:pt x="36504" y="30273"/>
                      </a:cubicBezTo>
                      <a:cubicBezTo>
                        <a:pt x="38635" y="23082"/>
                        <a:pt x="40233" y="1778"/>
                        <a:pt x="49553" y="180"/>
                      </a:cubicBezTo>
                      <a:cubicBezTo>
                        <a:pt x="61537" y="-1950"/>
                        <a:pt x="66331" y="15360"/>
                        <a:pt x="66863" y="23615"/>
                      </a:cubicBezTo>
                      <a:cubicBezTo>
                        <a:pt x="67130" y="29208"/>
                        <a:pt x="68195" y="34267"/>
                        <a:pt x="70325" y="39594"/>
                      </a:cubicBezTo>
                      <a:cubicBezTo>
                        <a:pt x="72456" y="44920"/>
                        <a:pt x="75918" y="50779"/>
                        <a:pt x="75119" y="56904"/>
                      </a:cubicBezTo>
                      <a:cubicBezTo>
                        <a:pt x="73787" y="65958"/>
                        <a:pt x="61804" y="69154"/>
                        <a:pt x="53814" y="68621"/>
                      </a:cubicBezTo>
                      <a:cubicBezTo>
                        <a:pt x="47157" y="68355"/>
                        <a:pt x="41032" y="64094"/>
                        <a:pt x="35705" y="60366"/>
                      </a:cubicBezTo>
                      <a:cubicBezTo>
                        <a:pt x="33042" y="58502"/>
                        <a:pt x="30379" y="56371"/>
                        <a:pt x="27982" y="53974"/>
                      </a:cubicBezTo>
                      <a:cubicBezTo>
                        <a:pt x="25319" y="51311"/>
                        <a:pt x="26385" y="48914"/>
                        <a:pt x="24787" y="46251"/>
                      </a:cubicBezTo>
                      <a:cubicBezTo>
                        <a:pt x="22390" y="42523"/>
                        <a:pt x="15466" y="44121"/>
                        <a:pt x="12270" y="39327"/>
                      </a:cubicBezTo>
                      <a:cubicBezTo>
                        <a:pt x="9075" y="34534"/>
                        <a:pt x="8542" y="28675"/>
                        <a:pt x="5613" y="24148"/>
                      </a:cubicBezTo>
                      <a:lnTo>
                        <a:pt x="5613" y="24148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804E5175-698D-9286-9485-736963A01513}"/>
                    </a:ext>
                  </a:extLst>
                </p:cNvPr>
                <p:cNvSpPr/>
                <p:nvPr/>
              </p:nvSpPr>
              <p:spPr>
                <a:xfrm>
                  <a:off x="3284109" y="3041035"/>
                  <a:ext cx="33570" cy="25599"/>
                </a:xfrm>
                <a:custGeom>
                  <a:avLst/>
                  <a:gdLst>
                    <a:gd name="connsiteX0" fmla="*/ 639 w 33570"/>
                    <a:gd name="connsiteY0" fmla="*/ 3496 h 25599"/>
                    <a:gd name="connsiteX1" fmla="*/ 15286 w 33570"/>
                    <a:gd name="connsiteY1" fmla="*/ 300 h 25599"/>
                    <a:gd name="connsiteX2" fmla="*/ 31530 w 33570"/>
                    <a:gd name="connsiteY2" fmla="*/ 4827 h 25599"/>
                    <a:gd name="connsiteX3" fmla="*/ 30998 w 33570"/>
                    <a:gd name="connsiteY3" fmla="*/ 18675 h 25599"/>
                    <a:gd name="connsiteX4" fmla="*/ 14220 w 33570"/>
                    <a:gd name="connsiteY4" fmla="*/ 25599 h 25599"/>
                    <a:gd name="connsiteX5" fmla="*/ 9161 w 33570"/>
                    <a:gd name="connsiteY5" fmla="*/ 22936 h 25599"/>
                    <a:gd name="connsiteX6" fmla="*/ 1171 w 33570"/>
                    <a:gd name="connsiteY6" fmla="*/ 18143 h 25599"/>
                    <a:gd name="connsiteX7" fmla="*/ 639 w 33570"/>
                    <a:gd name="connsiteY7" fmla="*/ 3496 h 25599"/>
                    <a:gd name="connsiteX8" fmla="*/ 639 w 33570"/>
                    <a:gd name="connsiteY8" fmla="*/ 3496 h 255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3570" h="25599">
                      <a:moveTo>
                        <a:pt x="639" y="3496"/>
                      </a:moveTo>
                      <a:cubicBezTo>
                        <a:pt x="2503" y="-1031"/>
                        <a:pt x="11291" y="34"/>
                        <a:pt x="15286" y="300"/>
                      </a:cubicBezTo>
                      <a:cubicBezTo>
                        <a:pt x="21411" y="300"/>
                        <a:pt x="27003" y="-765"/>
                        <a:pt x="31530" y="4827"/>
                      </a:cubicBezTo>
                      <a:cubicBezTo>
                        <a:pt x="34460" y="8289"/>
                        <a:pt x="34193" y="14947"/>
                        <a:pt x="30998" y="18675"/>
                      </a:cubicBezTo>
                      <a:cubicBezTo>
                        <a:pt x="28068" y="22404"/>
                        <a:pt x="19014" y="25599"/>
                        <a:pt x="14220" y="25599"/>
                      </a:cubicBezTo>
                      <a:cubicBezTo>
                        <a:pt x="11557" y="25599"/>
                        <a:pt x="11025" y="24800"/>
                        <a:pt x="9161" y="22936"/>
                      </a:cubicBezTo>
                      <a:cubicBezTo>
                        <a:pt x="6497" y="20540"/>
                        <a:pt x="4633" y="19474"/>
                        <a:pt x="1171" y="18143"/>
                      </a:cubicBezTo>
                      <a:cubicBezTo>
                        <a:pt x="2503" y="13083"/>
                        <a:pt x="-1492" y="8023"/>
                        <a:pt x="639" y="3496"/>
                      </a:cubicBezTo>
                      <a:lnTo>
                        <a:pt x="639" y="3496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B6FA25F4-F9FD-3E72-EA91-0C4C0B863E97}"/>
                    </a:ext>
                  </a:extLst>
                </p:cNvPr>
                <p:cNvSpPr/>
                <p:nvPr/>
              </p:nvSpPr>
              <p:spPr>
                <a:xfrm>
                  <a:off x="3235763" y="3095117"/>
                  <a:ext cx="55711" cy="44789"/>
                </a:xfrm>
                <a:custGeom>
                  <a:avLst/>
                  <a:gdLst>
                    <a:gd name="connsiteX0" fmla="*/ 14099 w 55711"/>
                    <a:gd name="connsiteY0" fmla="*/ 44752 h 44789"/>
                    <a:gd name="connsiteX1" fmla="*/ 2647 w 55711"/>
                    <a:gd name="connsiteY1" fmla="*/ 42622 h 44789"/>
                    <a:gd name="connsiteX2" fmla="*/ 1050 w 55711"/>
                    <a:gd name="connsiteY2" fmla="*/ 30638 h 44789"/>
                    <a:gd name="connsiteX3" fmla="*/ 14898 w 55711"/>
                    <a:gd name="connsiteY3" fmla="*/ 22382 h 44789"/>
                    <a:gd name="connsiteX4" fmla="*/ 28479 w 55711"/>
                    <a:gd name="connsiteY4" fmla="*/ 13061 h 44789"/>
                    <a:gd name="connsiteX5" fmla="*/ 51115 w 55711"/>
                    <a:gd name="connsiteY5" fmla="*/ 279 h 44789"/>
                    <a:gd name="connsiteX6" fmla="*/ 54844 w 55711"/>
                    <a:gd name="connsiteY6" fmla="*/ 12529 h 44789"/>
                    <a:gd name="connsiteX7" fmla="*/ 35936 w 55711"/>
                    <a:gd name="connsiteY7" fmla="*/ 30105 h 44789"/>
                    <a:gd name="connsiteX8" fmla="*/ 24751 w 55711"/>
                    <a:gd name="connsiteY8" fmla="*/ 39426 h 44789"/>
                    <a:gd name="connsiteX9" fmla="*/ 14099 w 55711"/>
                    <a:gd name="connsiteY9" fmla="*/ 44752 h 44789"/>
                    <a:gd name="connsiteX10" fmla="*/ 14099 w 55711"/>
                    <a:gd name="connsiteY10" fmla="*/ 44752 h 44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711" h="44789">
                      <a:moveTo>
                        <a:pt x="14099" y="44752"/>
                      </a:moveTo>
                      <a:cubicBezTo>
                        <a:pt x="10637" y="43953"/>
                        <a:pt x="5577" y="44752"/>
                        <a:pt x="2647" y="42622"/>
                      </a:cubicBezTo>
                      <a:cubicBezTo>
                        <a:pt x="-548" y="40225"/>
                        <a:pt x="-548" y="34100"/>
                        <a:pt x="1050" y="30638"/>
                      </a:cubicBezTo>
                      <a:cubicBezTo>
                        <a:pt x="3713" y="25578"/>
                        <a:pt x="10370" y="24513"/>
                        <a:pt x="14898" y="22382"/>
                      </a:cubicBezTo>
                      <a:cubicBezTo>
                        <a:pt x="19957" y="20252"/>
                        <a:pt x="24218" y="16523"/>
                        <a:pt x="28479" y="13061"/>
                      </a:cubicBezTo>
                      <a:cubicBezTo>
                        <a:pt x="33805" y="8800"/>
                        <a:pt x="43126" y="-1852"/>
                        <a:pt x="51115" y="279"/>
                      </a:cubicBezTo>
                      <a:cubicBezTo>
                        <a:pt x="56175" y="1610"/>
                        <a:pt x="56442" y="8268"/>
                        <a:pt x="54844" y="12529"/>
                      </a:cubicBezTo>
                      <a:cubicBezTo>
                        <a:pt x="52181" y="19187"/>
                        <a:pt x="41528" y="25578"/>
                        <a:pt x="35936" y="30105"/>
                      </a:cubicBezTo>
                      <a:cubicBezTo>
                        <a:pt x="32208" y="33035"/>
                        <a:pt x="28746" y="36497"/>
                        <a:pt x="24751" y="39426"/>
                      </a:cubicBezTo>
                      <a:cubicBezTo>
                        <a:pt x="23686" y="39958"/>
                        <a:pt x="15696" y="45285"/>
                        <a:pt x="14099" y="44752"/>
                      </a:cubicBezTo>
                      <a:lnTo>
                        <a:pt x="14099" y="44752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8145D062-3DD1-477D-750B-61F194B7A090}"/>
                    </a:ext>
                  </a:extLst>
                </p:cNvPr>
                <p:cNvSpPr/>
                <p:nvPr/>
              </p:nvSpPr>
              <p:spPr>
                <a:xfrm>
                  <a:off x="3296727" y="3098956"/>
                  <a:ext cx="62173" cy="63245"/>
                </a:xfrm>
                <a:custGeom>
                  <a:avLst/>
                  <a:gdLst>
                    <a:gd name="connsiteX0" fmla="*/ 16516 w 62173"/>
                    <a:gd name="connsiteY0" fmla="*/ 62218 h 63245"/>
                    <a:gd name="connsiteX1" fmla="*/ 15184 w 62173"/>
                    <a:gd name="connsiteY1" fmla="*/ 61951 h 63245"/>
                    <a:gd name="connsiteX2" fmla="*/ 5 w 62173"/>
                    <a:gd name="connsiteY2" fmla="*/ 51832 h 63245"/>
                    <a:gd name="connsiteX3" fmla="*/ 12521 w 62173"/>
                    <a:gd name="connsiteY3" fmla="*/ 43576 h 63245"/>
                    <a:gd name="connsiteX4" fmla="*/ 9326 w 62173"/>
                    <a:gd name="connsiteY4" fmla="*/ 18011 h 63245"/>
                    <a:gd name="connsiteX5" fmla="*/ 34092 w 62173"/>
                    <a:gd name="connsiteY5" fmla="*/ 5494 h 63245"/>
                    <a:gd name="connsiteX6" fmla="*/ 35424 w 62173"/>
                    <a:gd name="connsiteY6" fmla="*/ 26000 h 63245"/>
                    <a:gd name="connsiteX7" fmla="*/ 50071 w 62173"/>
                    <a:gd name="connsiteY7" fmla="*/ 32125 h 63245"/>
                    <a:gd name="connsiteX8" fmla="*/ 62054 w 62173"/>
                    <a:gd name="connsiteY8" fmla="*/ 44109 h 63245"/>
                    <a:gd name="connsiteX9" fmla="*/ 16516 w 62173"/>
                    <a:gd name="connsiteY9" fmla="*/ 62218 h 63245"/>
                    <a:gd name="connsiteX10" fmla="*/ 16516 w 62173"/>
                    <a:gd name="connsiteY10" fmla="*/ 62218 h 63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2173" h="63245">
                      <a:moveTo>
                        <a:pt x="16516" y="62218"/>
                      </a:moveTo>
                      <a:cubicBezTo>
                        <a:pt x="15983" y="62218"/>
                        <a:pt x="15717" y="61951"/>
                        <a:pt x="15184" y="61951"/>
                      </a:cubicBezTo>
                      <a:cubicBezTo>
                        <a:pt x="10657" y="60886"/>
                        <a:pt x="-262" y="58756"/>
                        <a:pt x="5" y="51832"/>
                      </a:cubicBezTo>
                      <a:cubicBezTo>
                        <a:pt x="271" y="45706"/>
                        <a:pt x="8260" y="45174"/>
                        <a:pt x="12521" y="43576"/>
                      </a:cubicBezTo>
                      <a:cubicBezTo>
                        <a:pt x="27434" y="38250"/>
                        <a:pt x="9059" y="27065"/>
                        <a:pt x="9326" y="18011"/>
                      </a:cubicBezTo>
                      <a:cubicBezTo>
                        <a:pt x="9592" y="8423"/>
                        <a:pt x="29299" y="-8887"/>
                        <a:pt x="34092" y="5494"/>
                      </a:cubicBezTo>
                      <a:cubicBezTo>
                        <a:pt x="36489" y="11886"/>
                        <a:pt x="32761" y="19342"/>
                        <a:pt x="35424" y="26000"/>
                      </a:cubicBezTo>
                      <a:cubicBezTo>
                        <a:pt x="38087" y="32657"/>
                        <a:pt x="44478" y="31592"/>
                        <a:pt x="50071" y="32125"/>
                      </a:cubicBezTo>
                      <a:cubicBezTo>
                        <a:pt x="56995" y="32657"/>
                        <a:pt x="61522" y="37185"/>
                        <a:pt x="62054" y="44109"/>
                      </a:cubicBezTo>
                      <a:cubicBezTo>
                        <a:pt x="64451" y="64348"/>
                        <a:pt x="30098" y="64614"/>
                        <a:pt x="16516" y="62218"/>
                      </a:cubicBezTo>
                      <a:lnTo>
                        <a:pt x="16516" y="62218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917D694E-44AD-FAA5-3AB8-85801DAD8930}"/>
                    </a:ext>
                  </a:extLst>
                </p:cNvPr>
                <p:cNvSpPr/>
                <p:nvPr/>
              </p:nvSpPr>
              <p:spPr>
                <a:xfrm>
                  <a:off x="3291429" y="3212779"/>
                  <a:ext cx="51483" cy="58371"/>
                </a:xfrm>
                <a:custGeom>
                  <a:avLst/>
                  <a:gdLst>
                    <a:gd name="connsiteX0" fmla="*/ 2108 w 51483"/>
                    <a:gd name="connsiteY0" fmla="*/ 29352 h 58371"/>
                    <a:gd name="connsiteX1" fmla="*/ 2108 w 51483"/>
                    <a:gd name="connsiteY1" fmla="*/ 12308 h 58371"/>
                    <a:gd name="connsiteX2" fmla="*/ 27141 w 51483"/>
                    <a:gd name="connsiteY2" fmla="*/ 4586 h 58371"/>
                    <a:gd name="connsiteX3" fmla="*/ 47380 w 51483"/>
                    <a:gd name="connsiteY3" fmla="*/ 5384 h 58371"/>
                    <a:gd name="connsiteX4" fmla="*/ 39923 w 51483"/>
                    <a:gd name="connsiteY4" fmla="*/ 48793 h 58371"/>
                    <a:gd name="connsiteX5" fmla="*/ 25010 w 51483"/>
                    <a:gd name="connsiteY5" fmla="*/ 58113 h 58371"/>
                    <a:gd name="connsiteX6" fmla="*/ 15689 w 51483"/>
                    <a:gd name="connsiteY6" fmla="*/ 50124 h 58371"/>
                    <a:gd name="connsiteX7" fmla="*/ 11429 w 51483"/>
                    <a:gd name="connsiteY7" fmla="*/ 38939 h 58371"/>
                    <a:gd name="connsiteX8" fmla="*/ 2108 w 51483"/>
                    <a:gd name="connsiteY8" fmla="*/ 29352 h 58371"/>
                    <a:gd name="connsiteX9" fmla="*/ 2108 w 51483"/>
                    <a:gd name="connsiteY9" fmla="*/ 29352 h 58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483" h="58371">
                      <a:moveTo>
                        <a:pt x="2108" y="29352"/>
                      </a:moveTo>
                      <a:cubicBezTo>
                        <a:pt x="-1088" y="24292"/>
                        <a:pt x="-289" y="17368"/>
                        <a:pt x="2108" y="12308"/>
                      </a:cubicBezTo>
                      <a:cubicBezTo>
                        <a:pt x="7967" y="-208"/>
                        <a:pt x="17021" y="7249"/>
                        <a:pt x="27141" y="4586"/>
                      </a:cubicBezTo>
                      <a:cubicBezTo>
                        <a:pt x="35663" y="2455"/>
                        <a:pt x="40989" y="-5002"/>
                        <a:pt x="47380" y="5384"/>
                      </a:cubicBezTo>
                      <a:cubicBezTo>
                        <a:pt x="55902" y="18966"/>
                        <a:pt x="50043" y="37874"/>
                        <a:pt x="39923" y="48793"/>
                      </a:cubicBezTo>
                      <a:cubicBezTo>
                        <a:pt x="36195" y="52787"/>
                        <a:pt x="30603" y="56782"/>
                        <a:pt x="25010" y="58113"/>
                      </a:cubicBezTo>
                      <a:cubicBezTo>
                        <a:pt x="18619" y="59445"/>
                        <a:pt x="17287" y="55450"/>
                        <a:pt x="15689" y="50124"/>
                      </a:cubicBezTo>
                      <a:cubicBezTo>
                        <a:pt x="14624" y="46129"/>
                        <a:pt x="13559" y="42401"/>
                        <a:pt x="11429" y="38939"/>
                      </a:cubicBezTo>
                      <a:cubicBezTo>
                        <a:pt x="8765" y="34945"/>
                        <a:pt x="4238" y="32814"/>
                        <a:pt x="2108" y="29352"/>
                      </a:cubicBezTo>
                      <a:lnTo>
                        <a:pt x="2108" y="29352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B6562ED1-35D7-832E-E735-B832AFA6CC89}"/>
                    </a:ext>
                  </a:extLst>
                </p:cNvPr>
                <p:cNvSpPr/>
                <p:nvPr/>
              </p:nvSpPr>
              <p:spPr>
                <a:xfrm>
                  <a:off x="3362167" y="3273728"/>
                  <a:ext cx="31509" cy="34815"/>
                </a:xfrm>
                <a:custGeom>
                  <a:avLst/>
                  <a:gdLst>
                    <a:gd name="connsiteX0" fmla="*/ 3538 w 31509"/>
                    <a:gd name="connsiteY0" fmla="*/ 30985 h 34815"/>
                    <a:gd name="connsiteX1" fmla="*/ 14457 w 31509"/>
                    <a:gd name="connsiteY1" fmla="*/ 34713 h 34815"/>
                    <a:gd name="connsiteX2" fmla="*/ 22180 w 31509"/>
                    <a:gd name="connsiteY2" fmla="*/ 33381 h 34815"/>
                    <a:gd name="connsiteX3" fmla="*/ 31501 w 31509"/>
                    <a:gd name="connsiteY3" fmla="*/ 15006 h 34815"/>
                    <a:gd name="connsiteX4" fmla="*/ 13658 w 31509"/>
                    <a:gd name="connsiteY4" fmla="*/ 359 h 34815"/>
                    <a:gd name="connsiteX5" fmla="*/ 3538 w 31509"/>
                    <a:gd name="connsiteY5" fmla="*/ 30985 h 34815"/>
                    <a:gd name="connsiteX6" fmla="*/ 3538 w 31509"/>
                    <a:gd name="connsiteY6" fmla="*/ 30985 h 348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509" h="34815">
                      <a:moveTo>
                        <a:pt x="3538" y="30985"/>
                      </a:moveTo>
                      <a:cubicBezTo>
                        <a:pt x="6468" y="33648"/>
                        <a:pt x="10462" y="35246"/>
                        <a:pt x="14457" y="34713"/>
                      </a:cubicBezTo>
                      <a:cubicBezTo>
                        <a:pt x="16854" y="34181"/>
                        <a:pt x="19783" y="31517"/>
                        <a:pt x="22180" y="33381"/>
                      </a:cubicBezTo>
                      <a:cubicBezTo>
                        <a:pt x="25908" y="28322"/>
                        <a:pt x="31767" y="21664"/>
                        <a:pt x="31501" y="15006"/>
                      </a:cubicBezTo>
                      <a:cubicBezTo>
                        <a:pt x="31234" y="8082"/>
                        <a:pt x="20848" y="-2037"/>
                        <a:pt x="13658" y="359"/>
                      </a:cubicBezTo>
                      <a:cubicBezTo>
                        <a:pt x="3272" y="3289"/>
                        <a:pt x="-4983" y="22463"/>
                        <a:pt x="3538" y="30985"/>
                      </a:cubicBezTo>
                      <a:lnTo>
                        <a:pt x="3538" y="30985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ADFA548A-CFDC-2E36-AF16-48993A571F24}"/>
                    </a:ext>
                  </a:extLst>
                </p:cNvPr>
                <p:cNvSpPr/>
                <p:nvPr/>
              </p:nvSpPr>
              <p:spPr>
                <a:xfrm>
                  <a:off x="3400052" y="3243450"/>
                  <a:ext cx="43191" cy="51618"/>
                </a:xfrm>
                <a:custGeom>
                  <a:avLst/>
                  <a:gdLst>
                    <a:gd name="connsiteX0" fmla="*/ 13855 w 43191"/>
                    <a:gd name="connsiteY0" fmla="*/ 7735 h 51618"/>
                    <a:gd name="connsiteX1" fmla="*/ 24508 w 43191"/>
                    <a:gd name="connsiteY1" fmla="*/ 17323 h 51618"/>
                    <a:gd name="connsiteX2" fmla="*/ 35426 w 43191"/>
                    <a:gd name="connsiteY2" fmla="*/ 26643 h 51618"/>
                    <a:gd name="connsiteX3" fmla="*/ 43149 w 43191"/>
                    <a:gd name="connsiteY3" fmla="*/ 37296 h 51618"/>
                    <a:gd name="connsiteX4" fmla="*/ 18116 w 43191"/>
                    <a:gd name="connsiteY4" fmla="*/ 46883 h 51618"/>
                    <a:gd name="connsiteX5" fmla="*/ 10127 w 43191"/>
                    <a:gd name="connsiteY5" fmla="*/ 28774 h 51618"/>
                    <a:gd name="connsiteX6" fmla="*/ 7 w 43191"/>
                    <a:gd name="connsiteY6" fmla="*/ 7203 h 51618"/>
                    <a:gd name="connsiteX7" fmla="*/ 6665 w 43191"/>
                    <a:gd name="connsiteY7" fmla="*/ 13 h 51618"/>
                    <a:gd name="connsiteX8" fmla="*/ 13855 w 43191"/>
                    <a:gd name="connsiteY8" fmla="*/ 7735 h 51618"/>
                    <a:gd name="connsiteX9" fmla="*/ 13855 w 43191"/>
                    <a:gd name="connsiteY9" fmla="*/ 7735 h 516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3191" h="51618">
                      <a:moveTo>
                        <a:pt x="13855" y="7735"/>
                      </a:moveTo>
                      <a:cubicBezTo>
                        <a:pt x="17051" y="13062"/>
                        <a:pt x="19181" y="14926"/>
                        <a:pt x="24508" y="17323"/>
                      </a:cubicBezTo>
                      <a:cubicBezTo>
                        <a:pt x="29035" y="19453"/>
                        <a:pt x="31698" y="23181"/>
                        <a:pt x="35426" y="26643"/>
                      </a:cubicBezTo>
                      <a:cubicBezTo>
                        <a:pt x="38888" y="29839"/>
                        <a:pt x="42616" y="32236"/>
                        <a:pt x="43149" y="37296"/>
                      </a:cubicBezTo>
                      <a:cubicBezTo>
                        <a:pt x="44214" y="49546"/>
                        <a:pt x="24774" y="57002"/>
                        <a:pt x="18116" y="46883"/>
                      </a:cubicBezTo>
                      <a:cubicBezTo>
                        <a:pt x="14388" y="41290"/>
                        <a:pt x="12790" y="34899"/>
                        <a:pt x="10127" y="28774"/>
                      </a:cubicBezTo>
                      <a:cubicBezTo>
                        <a:pt x="6931" y="22116"/>
                        <a:pt x="-259" y="14926"/>
                        <a:pt x="7" y="7203"/>
                      </a:cubicBezTo>
                      <a:cubicBezTo>
                        <a:pt x="274" y="3741"/>
                        <a:pt x="2670" y="-254"/>
                        <a:pt x="6665" y="13"/>
                      </a:cubicBezTo>
                      <a:cubicBezTo>
                        <a:pt x="10926" y="279"/>
                        <a:pt x="11991" y="4540"/>
                        <a:pt x="13855" y="7735"/>
                      </a:cubicBezTo>
                      <a:lnTo>
                        <a:pt x="13855" y="7735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98612962-F01C-AC8A-2E15-DAE15D08F43E}"/>
                    </a:ext>
                  </a:extLst>
                </p:cNvPr>
                <p:cNvSpPr/>
                <p:nvPr/>
              </p:nvSpPr>
              <p:spPr>
                <a:xfrm>
                  <a:off x="3339614" y="2789039"/>
                  <a:ext cx="850031" cy="1320762"/>
                </a:xfrm>
                <a:custGeom>
                  <a:avLst/>
                  <a:gdLst>
                    <a:gd name="connsiteX0" fmla="*/ 117702 w 850031"/>
                    <a:gd name="connsiteY0" fmla="*/ 557218 h 1320762"/>
                    <a:gd name="connsiteX1" fmla="*/ 125691 w 850031"/>
                    <a:gd name="connsiteY1" fmla="*/ 542039 h 1320762"/>
                    <a:gd name="connsiteX2" fmla="*/ 133414 w 850031"/>
                    <a:gd name="connsiteY2" fmla="*/ 534049 h 1320762"/>
                    <a:gd name="connsiteX3" fmla="*/ 148860 w 850031"/>
                    <a:gd name="connsiteY3" fmla="*/ 503424 h 1320762"/>
                    <a:gd name="connsiteX4" fmla="*/ 136609 w 850031"/>
                    <a:gd name="connsiteY4" fmla="*/ 470668 h 1320762"/>
                    <a:gd name="connsiteX5" fmla="*/ 132349 w 850031"/>
                    <a:gd name="connsiteY5" fmla="*/ 447766 h 1320762"/>
                    <a:gd name="connsiteX6" fmla="*/ 148860 w 850031"/>
                    <a:gd name="connsiteY6" fmla="*/ 430722 h 1320762"/>
                    <a:gd name="connsiteX7" fmla="*/ 148860 w 850031"/>
                    <a:gd name="connsiteY7" fmla="*/ 412347 h 1320762"/>
                    <a:gd name="connsiteX8" fmla="*/ 133680 w 850031"/>
                    <a:gd name="connsiteY8" fmla="*/ 388912 h 1320762"/>
                    <a:gd name="connsiteX9" fmla="*/ 88408 w 850031"/>
                    <a:gd name="connsiteY9" fmla="*/ 378259 h 1320762"/>
                    <a:gd name="connsiteX10" fmla="*/ 71364 w 850031"/>
                    <a:gd name="connsiteY10" fmla="*/ 421401 h 1320762"/>
                    <a:gd name="connsiteX11" fmla="*/ 48728 w 850031"/>
                    <a:gd name="connsiteY11" fmla="*/ 450429 h 1320762"/>
                    <a:gd name="connsiteX12" fmla="*/ 37543 w 850031"/>
                    <a:gd name="connsiteY12" fmla="*/ 445902 h 1320762"/>
                    <a:gd name="connsiteX13" fmla="*/ 40206 w 850031"/>
                    <a:gd name="connsiteY13" fmla="*/ 429923 h 1320762"/>
                    <a:gd name="connsiteX14" fmla="*/ 22630 w 850031"/>
                    <a:gd name="connsiteY14" fmla="*/ 416342 h 1320762"/>
                    <a:gd name="connsiteX15" fmla="*/ 42337 w 850031"/>
                    <a:gd name="connsiteY15" fmla="*/ 395569 h 1320762"/>
                    <a:gd name="connsiteX16" fmla="*/ 50858 w 850031"/>
                    <a:gd name="connsiteY16" fmla="*/ 384118 h 1320762"/>
                    <a:gd name="connsiteX17" fmla="*/ 65505 w 850031"/>
                    <a:gd name="connsiteY17" fmla="*/ 355357 h 1320762"/>
                    <a:gd name="connsiteX18" fmla="*/ 88142 w 850031"/>
                    <a:gd name="connsiteY18" fmla="*/ 352694 h 1320762"/>
                    <a:gd name="connsiteX19" fmla="*/ 93468 w 850031"/>
                    <a:gd name="connsiteY19" fmla="*/ 332188 h 1320762"/>
                    <a:gd name="connsiteX20" fmla="*/ 82815 w 850031"/>
                    <a:gd name="connsiteY20" fmla="*/ 330324 h 1320762"/>
                    <a:gd name="connsiteX21" fmla="*/ 81218 w 850031"/>
                    <a:gd name="connsiteY21" fmla="*/ 319139 h 1320762"/>
                    <a:gd name="connsiteX22" fmla="*/ 93734 w 850031"/>
                    <a:gd name="connsiteY22" fmla="*/ 299166 h 1320762"/>
                    <a:gd name="connsiteX23" fmla="*/ 64440 w 850031"/>
                    <a:gd name="connsiteY23" fmla="*/ 310085 h 1320762"/>
                    <a:gd name="connsiteX24" fmla="*/ 31684 w 850031"/>
                    <a:gd name="connsiteY24" fmla="*/ 332455 h 1320762"/>
                    <a:gd name="connsiteX25" fmla="*/ 793 w 850031"/>
                    <a:gd name="connsiteY25" fmla="*/ 301297 h 1320762"/>
                    <a:gd name="connsiteX26" fmla="*/ 10380 w 850031"/>
                    <a:gd name="connsiteY26" fmla="*/ 283454 h 1320762"/>
                    <a:gd name="connsiteX27" fmla="*/ 26092 w 850031"/>
                    <a:gd name="connsiteY27" fmla="*/ 264546 h 1320762"/>
                    <a:gd name="connsiteX28" fmla="*/ 48195 w 850031"/>
                    <a:gd name="connsiteY28" fmla="*/ 259486 h 1320762"/>
                    <a:gd name="connsiteX29" fmla="*/ 36744 w 850031"/>
                    <a:gd name="connsiteY29" fmla="*/ 247769 h 1320762"/>
                    <a:gd name="connsiteX30" fmla="*/ 18635 w 850031"/>
                    <a:gd name="connsiteY30" fmla="*/ 244839 h 1320762"/>
                    <a:gd name="connsiteX31" fmla="*/ 19967 w 850031"/>
                    <a:gd name="connsiteY31" fmla="*/ 235252 h 1320762"/>
                    <a:gd name="connsiteX32" fmla="*/ 41271 w 850031"/>
                    <a:gd name="connsiteY32" fmla="*/ 220073 h 1320762"/>
                    <a:gd name="connsiteX33" fmla="*/ 28222 w 850031"/>
                    <a:gd name="connsiteY33" fmla="*/ 219007 h 1320762"/>
                    <a:gd name="connsiteX34" fmla="*/ 15972 w 850031"/>
                    <a:gd name="connsiteY34" fmla="*/ 219806 h 1320762"/>
                    <a:gd name="connsiteX35" fmla="*/ 23961 w 850031"/>
                    <a:gd name="connsiteY35" fmla="*/ 207823 h 1320762"/>
                    <a:gd name="connsiteX36" fmla="*/ 36744 w 850031"/>
                    <a:gd name="connsiteY36" fmla="*/ 201964 h 1320762"/>
                    <a:gd name="connsiteX37" fmla="*/ 28755 w 850031"/>
                    <a:gd name="connsiteY37" fmla="*/ 181991 h 1320762"/>
                    <a:gd name="connsiteX38" fmla="*/ 14907 w 850031"/>
                    <a:gd name="connsiteY38" fmla="*/ 164681 h 1320762"/>
                    <a:gd name="connsiteX39" fmla="*/ 35945 w 850031"/>
                    <a:gd name="connsiteY39" fmla="*/ 158023 h 1320762"/>
                    <a:gd name="connsiteX40" fmla="*/ 31684 w 850031"/>
                    <a:gd name="connsiteY40" fmla="*/ 124735 h 1320762"/>
                    <a:gd name="connsiteX41" fmla="*/ 77489 w 850031"/>
                    <a:gd name="connsiteY41" fmla="*/ 128463 h 1320762"/>
                    <a:gd name="connsiteX42" fmla="*/ 80685 w 850031"/>
                    <a:gd name="connsiteY42" fmla="*/ 113550 h 1320762"/>
                    <a:gd name="connsiteX43" fmla="*/ 70565 w 850031"/>
                    <a:gd name="connsiteY43" fmla="*/ 91446 h 1320762"/>
                    <a:gd name="connsiteX44" fmla="*/ 74560 w 850031"/>
                    <a:gd name="connsiteY44" fmla="*/ 65348 h 1320762"/>
                    <a:gd name="connsiteX45" fmla="*/ 92669 w 850031"/>
                    <a:gd name="connsiteY45" fmla="*/ 59756 h 1320762"/>
                    <a:gd name="connsiteX46" fmla="*/ 101989 w 850031"/>
                    <a:gd name="connsiteY46" fmla="*/ 11288 h 1320762"/>
                    <a:gd name="connsiteX47" fmla="*/ 136077 w 850031"/>
                    <a:gd name="connsiteY47" fmla="*/ 17146 h 1320762"/>
                    <a:gd name="connsiteX48" fmla="*/ 162708 w 850031"/>
                    <a:gd name="connsiteY48" fmla="*/ 24070 h 1320762"/>
                    <a:gd name="connsiteX49" fmla="*/ 205317 w 850031"/>
                    <a:gd name="connsiteY49" fmla="*/ 18744 h 1320762"/>
                    <a:gd name="connsiteX50" fmla="*/ 232480 w 850031"/>
                    <a:gd name="connsiteY50" fmla="*/ 5162 h 1320762"/>
                    <a:gd name="connsiteX51" fmla="*/ 275089 w 850031"/>
                    <a:gd name="connsiteY51" fmla="*/ 635 h 1320762"/>
                    <a:gd name="connsiteX52" fmla="*/ 315036 w 850031"/>
                    <a:gd name="connsiteY52" fmla="*/ 5961 h 1320762"/>
                    <a:gd name="connsiteX53" fmla="*/ 313172 w 850031"/>
                    <a:gd name="connsiteY53" fmla="*/ 35788 h 1320762"/>
                    <a:gd name="connsiteX54" fmla="*/ 262307 w 850031"/>
                    <a:gd name="connsiteY54" fmla="*/ 74402 h 1320762"/>
                    <a:gd name="connsiteX55" fmla="*/ 239671 w 850031"/>
                    <a:gd name="connsiteY55" fmla="*/ 104495 h 1320762"/>
                    <a:gd name="connsiteX56" fmla="*/ 181882 w 850031"/>
                    <a:gd name="connsiteY56" fmla="*/ 113816 h 1320762"/>
                    <a:gd name="connsiteX57" fmla="*/ 200257 w 850031"/>
                    <a:gd name="connsiteY57" fmla="*/ 130593 h 1320762"/>
                    <a:gd name="connsiteX58" fmla="*/ 219431 w 850031"/>
                    <a:gd name="connsiteY58" fmla="*/ 136719 h 1320762"/>
                    <a:gd name="connsiteX59" fmla="*/ 211975 w 850031"/>
                    <a:gd name="connsiteY59" fmla="*/ 145240 h 1320762"/>
                    <a:gd name="connsiteX60" fmla="*/ 193333 w 850031"/>
                    <a:gd name="connsiteY60" fmla="*/ 173469 h 1320762"/>
                    <a:gd name="connsiteX61" fmla="*/ 241801 w 850031"/>
                    <a:gd name="connsiteY61" fmla="*/ 163616 h 1320762"/>
                    <a:gd name="connsiteX62" fmla="*/ 299323 w 850031"/>
                    <a:gd name="connsiteY62" fmla="*/ 149767 h 1320762"/>
                    <a:gd name="connsiteX63" fmla="*/ 356580 w 850031"/>
                    <a:gd name="connsiteY63" fmla="*/ 155893 h 1320762"/>
                    <a:gd name="connsiteX64" fmla="*/ 399455 w 850031"/>
                    <a:gd name="connsiteY64" fmla="*/ 162284 h 1320762"/>
                    <a:gd name="connsiteX65" fmla="*/ 428749 w 850031"/>
                    <a:gd name="connsiteY65" fmla="*/ 163349 h 1320762"/>
                    <a:gd name="connsiteX66" fmla="*/ 451651 w 850031"/>
                    <a:gd name="connsiteY66" fmla="*/ 165213 h 1320762"/>
                    <a:gd name="connsiteX67" fmla="*/ 455912 w 850031"/>
                    <a:gd name="connsiteY67" fmla="*/ 200632 h 1320762"/>
                    <a:gd name="connsiteX68" fmla="*/ 425021 w 850031"/>
                    <a:gd name="connsiteY68" fmla="*/ 254693 h 1320762"/>
                    <a:gd name="connsiteX69" fmla="*/ 394662 w 850031"/>
                    <a:gd name="connsiteY69" fmla="*/ 291976 h 1320762"/>
                    <a:gd name="connsiteX70" fmla="*/ 371759 w 850031"/>
                    <a:gd name="connsiteY70" fmla="*/ 331656 h 1320762"/>
                    <a:gd name="connsiteX71" fmla="*/ 346993 w 850031"/>
                    <a:gd name="connsiteY71" fmla="*/ 342308 h 1320762"/>
                    <a:gd name="connsiteX72" fmla="*/ 332079 w 850031"/>
                    <a:gd name="connsiteY72" fmla="*/ 349232 h 1320762"/>
                    <a:gd name="connsiteX73" fmla="*/ 350455 w 850031"/>
                    <a:gd name="connsiteY73" fmla="*/ 366009 h 1320762"/>
                    <a:gd name="connsiteX74" fmla="*/ 333943 w 850031"/>
                    <a:gd name="connsiteY74" fmla="*/ 379857 h 1320762"/>
                    <a:gd name="connsiteX75" fmla="*/ 302253 w 850031"/>
                    <a:gd name="connsiteY75" fmla="*/ 397434 h 1320762"/>
                    <a:gd name="connsiteX76" fmla="*/ 282280 w 850031"/>
                    <a:gd name="connsiteY76" fmla="*/ 408086 h 1320762"/>
                    <a:gd name="connsiteX77" fmla="*/ 265769 w 850031"/>
                    <a:gd name="connsiteY77" fmla="*/ 418206 h 1320762"/>
                    <a:gd name="connsiteX78" fmla="*/ 300655 w 850031"/>
                    <a:gd name="connsiteY78" fmla="*/ 425130 h 1320762"/>
                    <a:gd name="connsiteX79" fmla="*/ 371227 w 850031"/>
                    <a:gd name="connsiteY79" fmla="*/ 424064 h 1320762"/>
                    <a:gd name="connsiteX80" fmla="*/ 425553 w 850031"/>
                    <a:gd name="connsiteY80" fmla="*/ 449896 h 1320762"/>
                    <a:gd name="connsiteX81" fmla="*/ 464434 w 850031"/>
                    <a:gd name="connsiteY81" fmla="*/ 469603 h 1320762"/>
                    <a:gd name="connsiteX82" fmla="*/ 487869 w 850031"/>
                    <a:gd name="connsiteY82" fmla="*/ 510614 h 1320762"/>
                    <a:gd name="connsiteX83" fmla="*/ 501185 w 850031"/>
                    <a:gd name="connsiteY83" fmla="*/ 545234 h 1320762"/>
                    <a:gd name="connsiteX84" fmla="*/ 506511 w 850031"/>
                    <a:gd name="connsiteY84" fmla="*/ 575593 h 1320762"/>
                    <a:gd name="connsiteX85" fmla="*/ 507576 w 850031"/>
                    <a:gd name="connsiteY85" fmla="*/ 584115 h 1320762"/>
                    <a:gd name="connsiteX86" fmla="*/ 510239 w 850031"/>
                    <a:gd name="connsiteY86" fmla="*/ 585447 h 1320762"/>
                    <a:gd name="connsiteX87" fmla="*/ 513435 w 850031"/>
                    <a:gd name="connsiteY87" fmla="*/ 603822 h 1320762"/>
                    <a:gd name="connsiteX88" fmla="*/ 527017 w 850031"/>
                    <a:gd name="connsiteY88" fmla="*/ 632583 h 1320762"/>
                    <a:gd name="connsiteX89" fmla="*/ 542462 w 850031"/>
                    <a:gd name="connsiteY89" fmla="*/ 642703 h 1320762"/>
                    <a:gd name="connsiteX90" fmla="*/ 564832 w 850031"/>
                    <a:gd name="connsiteY90" fmla="*/ 649893 h 1320762"/>
                    <a:gd name="connsiteX91" fmla="*/ 594392 w 850031"/>
                    <a:gd name="connsiteY91" fmla="*/ 665872 h 1320762"/>
                    <a:gd name="connsiteX92" fmla="*/ 609838 w 850031"/>
                    <a:gd name="connsiteY92" fmla="*/ 671997 h 1320762"/>
                    <a:gd name="connsiteX93" fmla="*/ 620224 w 850031"/>
                    <a:gd name="connsiteY93" fmla="*/ 685845 h 1320762"/>
                    <a:gd name="connsiteX94" fmla="*/ 636735 w 850031"/>
                    <a:gd name="connsiteY94" fmla="*/ 715938 h 1320762"/>
                    <a:gd name="connsiteX95" fmla="*/ 652980 w 850031"/>
                    <a:gd name="connsiteY95" fmla="*/ 733780 h 1320762"/>
                    <a:gd name="connsiteX96" fmla="*/ 661236 w 850031"/>
                    <a:gd name="connsiteY96" fmla="*/ 760677 h 1320762"/>
                    <a:gd name="connsiteX97" fmla="*/ 663100 w 850031"/>
                    <a:gd name="connsiteY97" fmla="*/ 771063 h 1320762"/>
                    <a:gd name="connsiteX98" fmla="*/ 651382 w 850031"/>
                    <a:gd name="connsiteY98" fmla="*/ 775324 h 1320762"/>
                    <a:gd name="connsiteX99" fmla="*/ 623953 w 850031"/>
                    <a:gd name="connsiteY99" fmla="*/ 773460 h 1320762"/>
                    <a:gd name="connsiteX100" fmla="*/ 687334 w 850031"/>
                    <a:gd name="connsiteY100" fmla="*/ 841901 h 1320762"/>
                    <a:gd name="connsiteX101" fmla="*/ 688399 w 850031"/>
                    <a:gd name="connsiteY101" fmla="*/ 882113 h 1320762"/>
                    <a:gd name="connsiteX102" fmla="*/ 688133 w 850031"/>
                    <a:gd name="connsiteY102" fmla="*/ 899423 h 1320762"/>
                    <a:gd name="connsiteX103" fmla="*/ 700116 w 850031"/>
                    <a:gd name="connsiteY103" fmla="*/ 898092 h 1320762"/>
                    <a:gd name="connsiteX104" fmla="*/ 719557 w 850031"/>
                    <a:gd name="connsiteY104" fmla="*/ 892500 h 1320762"/>
                    <a:gd name="connsiteX105" fmla="*/ 761900 w 850031"/>
                    <a:gd name="connsiteY105" fmla="*/ 881048 h 1320762"/>
                    <a:gd name="connsiteX106" fmla="*/ 829009 w 850031"/>
                    <a:gd name="connsiteY106" fmla="*/ 903951 h 1320762"/>
                    <a:gd name="connsiteX107" fmla="*/ 842058 w 850031"/>
                    <a:gd name="connsiteY107" fmla="*/ 983577 h 1320762"/>
                    <a:gd name="connsiteX108" fmla="*/ 792259 w 850031"/>
                    <a:gd name="connsiteY108" fmla="*/ 1038969 h 1320762"/>
                    <a:gd name="connsiteX109" fmla="*/ 749650 w 850031"/>
                    <a:gd name="connsiteY109" fmla="*/ 1070659 h 1320762"/>
                    <a:gd name="connsiteX110" fmla="*/ 732606 w 850031"/>
                    <a:gd name="connsiteY110" fmla="*/ 1110605 h 1320762"/>
                    <a:gd name="connsiteX111" fmla="*/ 773085 w 850031"/>
                    <a:gd name="connsiteY111" fmla="*/ 1118595 h 1320762"/>
                    <a:gd name="connsiteX112" fmla="*/ 815960 w 850031"/>
                    <a:gd name="connsiteY112" fmla="*/ 1128448 h 1320762"/>
                    <a:gd name="connsiteX113" fmla="*/ 802645 w 850031"/>
                    <a:gd name="connsiteY113" fmla="*/ 1157475 h 1320762"/>
                    <a:gd name="connsiteX114" fmla="*/ 754443 w 850031"/>
                    <a:gd name="connsiteY114" fmla="*/ 1192628 h 1320762"/>
                    <a:gd name="connsiteX115" fmla="*/ 717160 w 850031"/>
                    <a:gd name="connsiteY115" fmla="*/ 1209405 h 1320762"/>
                    <a:gd name="connsiteX116" fmla="*/ 684937 w 850031"/>
                    <a:gd name="connsiteY116" fmla="*/ 1205677 h 1320762"/>
                    <a:gd name="connsiteX117" fmla="*/ 613566 w 850031"/>
                    <a:gd name="connsiteY117" fmla="*/ 1203547 h 1320762"/>
                    <a:gd name="connsiteX118" fmla="*/ 554446 w 850031"/>
                    <a:gd name="connsiteY118" fmla="*/ 1203014 h 1320762"/>
                    <a:gd name="connsiteX119" fmla="*/ 490799 w 850031"/>
                    <a:gd name="connsiteY119" fmla="*/ 1191030 h 1320762"/>
                    <a:gd name="connsiteX120" fmla="*/ 443928 w 850031"/>
                    <a:gd name="connsiteY120" fmla="*/ 1218194 h 1320762"/>
                    <a:gd name="connsiteX121" fmla="*/ 384808 w 850031"/>
                    <a:gd name="connsiteY121" fmla="*/ 1230710 h 1320762"/>
                    <a:gd name="connsiteX122" fmla="*/ 358976 w 850031"/>
                    <a:gd name="connsiteY122" fmla="*/ 1222721 h 1320762"/>
                    <a:gd name="connsiteX123" fmla="*/ 323025 w 850031"/>
                    <a:gd name="connsiteY123" fmla="*/ 1211270 h 1320762"/>
                    <a:gd name="connsiteX124" fmla="*/ 285209 w 850031"/>
                    <a:gd name="connsiteY124" fmla="*/ 1222188 h 1320762"/>
                    <a:gd name="connsiteX125" fmla="*/ 271095 w 850031"/>
                    <a:gd name="connsiteY125" fmla="*/ 1260803 h 1320762"/>
                    <a:gd name="connsiteX126" fmla="*/ 244464 w 850031"/>
                    <a:gd name="connsiteY126" fmla="*/ 1282374 h 1320762"/>
                    <a:gd name="connsiteX127" fmla="*/ 215170 w 850031"/>
                    <a:gd name="connsiteY127" fmla="*/ 1282374 h 1320762"/>
                    <a:gd name="connsiteX128" fmla="*/ 194931 w 850031"/>
                    <a:gd name="connsiteY128" fmla="*/ 1257341 h 1320762"/>
                    <a:gd name="connsiteX129" fmla="*/ 169632 w 850031"/>
                    <a:gd name="connsiteY129" fmla="*/ 1270656 h 1320762"/>
                    <a:gd name="connsiteX130" fmla="*/ 138740 w 850031"/>
                    <a:gd name="connsiteY130" fmla="*/ 1284771 h 1320762"/>
                    <a:gd name="connsiteX131" fmla="*/ 115571 w 850031"/>
                    <a:gd name="connsiteY131" fmla="*/ 1289032 h 1320762"/>
                    <a:gd name="connsiteX132" fmla="*/ 96930 w 850031"/>
                    <a:gd name="connsiteY132" fmla="*/ 1310336 h 1320762"/>
                    <a:gd name="connsiteX133" fmla="*/ 78288 w 850031"/>
                    <a:gd name="connsiteY133" fmla="*/ 1320722 h 1320762"/>
                    <a:gd name="connsiteX134" fmla="*/ 50059 w 850031"/>
                    <a:gd name="connsiteY134" fmla="*/ 1312999 h 1320762"/>
                    <a:gd name="connsiteX135" fmla="*/ 33282 w 850031"/>
                    <a:gd name="connsiteY135" fmla="*/ 1304477 h 1320762"/>
                    <a:gd name="connsiteX136" fmla="*/ 55119 w 850031"/>
                    <a:gd name="connsiteY136" fmla="*/ 1290363 h 1320762"/>
                    <a:gd name="connsiteX137" fmla="*/ 86544 w 850031"/>
                    <a:gd name="connsiteY137" fmla="*/ 1266395 h 1320762"/>
                    <a:gd name="connsiteX138" fmla="*/ 103587 w 850031"/>
                    <a:gd name="connsiteY138" fmla="*/ 1245624 h 1320762"/>
                    <a:gd name="connsiteX139" fmla="*/ 149925 w 850031"/>
                    <a:gd name="connsiteY139" fmla="*/ 1224851 h 1320762"/>
                    <a:gd name="connsiteX140" fmla="*/ 174159 w 850031"/>
                    <a:gd name="connsiteY140" fmla="*/ 1167595 h 1320762"/>
                    <a:gd name="connsiteX141" fmla="*/ 196795 w 850031"/>
                    <a:gd name="connsiteY141" fmla="*/ 1157475 h 1320762"/>
                    <a:gd name="connsiteX142" fmla="*/ 227420 w 850031"/>
                    <a:gd name="connsiteY142" fmla="*/ 1146823 h 1320762"/>
                    <a:gd name="connsiteX143" fmla="*/ 287872 w 850031"/>
                    <a:gd name="connsiteY143" fmla="*/ 1156144 h 1320762"/>
                    <a:gd name="connsiteX144" fmla="*/ 340335 w 850031"/>
                    <a:gd name="connsiteY144" fmla="*/ 1130578 h 1320762"/>
                    <a:gd name="connsiteX145" fmla="*/ 374955 w 850031"/>
                    <a:gd name="connsiteY145" fmla="*/ 1080779 h 1320762"/>
                    <a:gd name="connsiteX146" fmla="*/ 327286 w 850031"/>
                    <a:gd name="connsiteY146" fmla="*/ 1095160 h 1320762"/>
                    <a:gd name="connsiteX147" fmla="*/ 269763 w 850031"/>
                    <a:gd name="connsiteY147" fmla="*/ 1105279 h 1320762"/>
                    <a:gd name="connsiteX148" fmla="*/ 248459 w 850031"/>
                    <a:gd name="connsiteY148" fmla="*/ 1102883 h 1320762"/>
                    <a:gd name="connsiteX149" fmla="*/ 235410 w 850031"/>
                    <a:gd name="connsiteY149" fmla="*/ 1096491 h 1320762"/>
                    <a:gd name="connsiteX150" fmla="*/ 221828 w 850031"/>
                    <a:gd name="connsiteY150" fmla="*/ 1087703 h 1320762"/>
                    <a:gd name="connsiteX151" fmla="*/ 206648 w 850031"/>
                    <a:gd name="connsiteY151" fmla="*/ 1087437 h 1320762"/>
                    <a:gd name="connsiteX152" fmla="*/ 191735 w 850031"/>
                    <a:gd name="connsiteY152" fmla="*/ 1083975 h 1320762"/>
                    <a:gd name="connsiteX153" fmla="*/ 192268 w 850031"/>
                    <a:gd name="connsiteY153" fmla="*/ 1064801 h 1320762"/>
                    <a:gd name="connsiteX154" fmla="*/ 155517 w 850031"/>
                    <a:gd name="connsiteY154" fmla="*/ 1061605 h 1320762"/>
                    <a:gd name="connsiteX155" fmla="*/ 127022 w 850031"/>
                    <a:gd name="connsiteY155" fmla="*/ 1073056 h 1320762"/>
                    <a:gd name="connsiteX156" fmla="*/ 93468 w 850031"/>
                    <a:gd name="connsiteY156" fmla="*/ 1076784 h 1320762"/>
                    <a:gd name="connsiteX157" fmla="*/ 80419 w 850031"/>
                    <a:gd name="connsiteY157" fmla="*/ 1044828 h 1320762"/>
                    <a:gd name="connsiteX158" fmla="*/ 98794 w 850031"/>
                    <a:gd name="connsiteY158" fmla="*/ 1024854 h 1320762"/>
                    <a:gd name="connsiteX159" fmla="*/ 134213 w 850031"/>
                    <a:gd name="connsiteY159" fmla="*/ 1015001 h 1320762"/>
                    <a:gd name="connsiteX160" fmla="*/ 201589 w 850031"/>
                    <a:gd name="connsiteY160" fmla="*/ 985707 h 1320762"/>
                    <a:gd name="connsiteX161" fmla="*/ 221828 w 850031"/>
                    <a:gd name="connsiteY161" fmla="*/ 961740 h 1320762"/>
                    <a:gd name="connsiteX162" fmla="*/ 226355 w 850031"/>
                    <a:gd name="connsiteY162" fmla="*/ 926587 h 1320762"/>
                    <a:gd name="connsiteX163" fmla="*/ 206915 w 850031"/>
                    <a:gd name="connsiteY163" fmla="*/ 895429 h 1320762"/>
                    <a:gd name="connsiteX164" fmla="*/ 163773 w 850031"/>
                    <a:gd name="connsiteY164" fmla="*/ 898358 h 1320762"/>
                    <a:gd name="connsiteX165" fmla="*/ 142468 w 850031"/>
                    <a:gd name="connsiteY165" fmla="*/ 896760 h 1320762"/>
                    <a:gd name="connsiteX166" fmla="*/ 166969 w 850031"/>
                    <a:gd name="connsiteY166" fmla="*/ 876255 h 1320762"/>
                    <a:gd name="connsiteX167" fmla="*/ 177088 w 850031"/>
                    <a:gd name="connsiteY167" fmla="*/ 865869 h 1320762"/>
                    <a:gd name="connsiteX168" fmla="*/ 170431 w 850031"/>
                    <a:gd name="connsiteY168" fmla="*/ 852553 h 1320762"/>
                    <a:gd name="connsiteX169" fmla="*/ 164572 w 850031"/>
                    <a:gd name="connsiteY169" fmla="*/ 819265 h 1320762"/>
                    <a:gd name="connsiteX170" fmla="*/ 202654 w 850031"/>
                    <a:gd name="connsiteY170" fmla="*/ 829651 h 1320762"/>
                    <a:gd name="connsiteX171" fmla="*/ 237806 w 850031"/>
                    <a:gd name="connsiteY171" fmla="*/ 827520 h 1320762"/>
                    <a:gd name="connsiteX172" fmla="*/ 272426 w 850031"/>
                    <a:gd name="connsiteY172" fmla="*/ 837906 h 1320762"/>
                    <a:gd name="connsiteX173" fmla="*/ 311574 w 850031"/>
                    <a:gd name="connsiteY173" fmla="*/ 835510 h 1320762"/>
                    <a:gd name="connsiteX174" fmla="*/ 345395 w 850031"/>
                    <a:gd name="connsiteY174" fmla="*/ 822194 h 1320762"/>
                    <a:gd name="connsiteX175" fmla="*/ 327818 w 850031"/>
                    <a:gd name="connsiteY175" fmla="*/ 808080 h 1320762"/>
                    <a:gd name="connsiteX176" fmla="*/ 311574 w 850031"/>
                    <a:gd name="connsiteY176" fmla="*/ 794765 h 1320762"/>
                    <a:gd name="connsiteX177" fmla="*/ 319829 w 850031"/>
                    <a:gd name="connsiteY177" fmla="*/ 786509 h 1320762"/>
                    <a:gd name="connsiteX178" fmla="*/ 336340 w 850031"/>
                    <a:gd name="connsiteY178" fmla="*/ 774792 h 1320762"/>
                    <a:gd name="connsiteX179" fmla="*/ 328351 w 850031"/>
                    <a:gd name="connsiteY179" fmla="*/ 732182 h 1320762"/>
                    <a:gd name="connsiteX180" fmla="*/ 334742 w 850031"/>
                    <a:gd name="connsiteY180" fmla="*/ 710611 h 1320762"/>
                    <a:gd name="connsiteX181" fmla="*/ 342998 w 850031"/>
                    <a:gd name="connsiteY181" fmla="*/ 693301 h 1320762"/>
                    <a:gd name="connsiteX182" fmla="*/ 310775 w 850031"/>
                    <a:gd name="connsiteY182" fmla="*/ 694633 h 1320762"/>
                    <a:gd name="connsiteX183" fmla="*/ 296660 w 850031"/>
                    <a:gd name="connsiteY183" fmla="*/ 694633 h 1320762"/>
                    <a:gd name="connsiteX184" fmla="*/ 287340 w 850031"/>
                    <a:gd name="connsiteY184" fmla="*/ 681850 h 1320762"/>
                    <a:gd name="connsiteX185" fmla="*/ 267633 w 850031"/>
                    <a:gd name="connsiteY185" fmla="*/ 654154 h 1320762"/>
                    <a:gd name="connsiteX186" fmla="*/ 271894 w 850031"/>
                    <a:gd name="connsiteY186" fmla="*/ 616072 h 1320762"/>
                    <a:gd name="connsiteX187" fmla="*/ 299323 w 850031"/>
                    <a:gd name="connsiteY187" fmla="*/ 599827 h 1320762"/>
                    <a:gd name="connsiteX188" fmla="*/ 301454 w 850031"/>
                    <a:gd name="connsiteY188" fmla="*/ 574528 h 1320762"/>
                    <a:gd name="connsiteX189" fmla="*/ 257513 w 850031"/>
                    <a:gd name="connsiteY189" fmla="*/ 591572 h 1320762"/>
                    <a:gd name="connsiteX190" fmla="*/ 229285 w 850031"/>
                    <a:gd name="connsiteY190" fmla="*/ 621398 h 1320762"/>
                    <a:gd name="connsiteX191" fmla="*/ 196795 w 850031"/>
                    <a:gd name="connsiteY191" fmla="*/ 605420 h 1320762"/>
                    <a:gd name="connsiteX192" fmla="*/ 182414 w 850031"/>
                    <a:gd name="connsiteY192" fmla="*/ 592105 h 1320762"/>
                    <a:gd name="connsiteX193" fmla="*/ 170697 w 850031"/>
                    <a:gd name="connsiteY193" fmla="*/ 603556 h 1320762"/>
                    <a:gd name="connsiteX194" fmla="*/ 154718 w 850031"/>
                    <a:gd name="connsiteY194" fmla="*/ 629920 h 1320762"/>
                    <a:gd name="connsiteX195" fmla="*/ 135544 w 850031"/>
                    <a:gd name="connsiteY195" fmla="*/ 615540 h 1320762"/>
                    <a:gd name="connsiteX196" fmla="*/ 115838 w 850031"/>
                    <a:gd name="connsiteY196" fmla="*/ 615007 h 1320762"/>
                    <a:gd name="connsiteX197" fmla="*/ 104120 w 850031"/>
                    <a:gd name="connsiteY197" fmla="*/ 580653 h 1320762"/>
                    <a:gd name="connsiteX198" fmla="*/ 117702 w 850031"/>
                    <a:gd name="connsiteY198" fmla="*/ 557218 h 1320762"/>
                    <a:gd name="connsiteX199" fmla="*/ 117702 w 850031"/>
                    <a:gd name="connsiteY199" fmla="*/ 557218 h 132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</a:cxnLst>
                  <a:rect l="l" t="t" r="r" b="b"/>
                  <a:pathLst>
                    <a:path w="850031" h="1320762">
                      <a:moveTo>
                        <a:pt x="117702" y="557218"/>
                      </a:moveTo>
                      <a:cubicBezTo>
                        <a:pt x="120897" y="552425"/>
                        <a:pt x="122495" y="546832"/>
                        <a:pt x="125691" y="542039"/>
                      </a:cubicBezTo>
                      <a:cubicBezTo>
                        <a:pt x="127821" y="538843"/>
                        <a:pt x="131017" y="536979"/>
                        <a:pt x="133414" y="534049"/>
                      </a:cubicBezTo>
                      <a:cubicBezTo>
                        <a:pt x="141137" y="525794"/>
                        <a:pt x="148061" y="514875"/>
                        <a:pt x="148860" y="503424"/>
                      </a:cubicBezTo>
                      <a:cubicBezTo>
                        <a:pt x="149659" y="490908"/>
                        <a:pt x="142735" y="480788"/>
                        <a:pt x="136609" y="470668"/>
                      </a:cubicBezTo>
                      <a:cubicBezTo>
                        <a:pt x="132349" y="463744"/>
                        <a:pt x="128354" y="456021"/>
                        <a:pt x="132349" y="447766"/>
                      </a:cubicBezTo>
                      <a:cubicBezTo>
                        <a:pt x="136077" y="440575"/>
                        <a:pt x="143533" y="436847"/>
                        <a:pt x="148860" y="430722"/>
                      </a:cubicBezTo>
                      <a:cubicBezTo>
                        <a:pt x="153919" y="424597"/>
                        <a:pt x="152322" y="418738"/>
                        <a:pt x="148860" y="412347"/>
                      </a:cubicBezTo>
                      <a:cubicBezTo>
                        <a:pt x="144332" y="404358"/>
                        <a:pt x="139006" y="396368"/>
                        <a:pt x="133680" y="388912"/>
                      </a:cubicBezTo>
                      <a:cubicBezTo>
                        <a:pt x="123294" y="373999"/>
                        <a:pt x="104919" y="369471"/>
                        <a:pt x="88408" y="378259"/>
                      </a:cubicBezTo>
                      <a:cubicBezTo>
                        <a:pt x="72429" y="386781"/>
                        <a:pt x="72962" y="405689"/>
                        <a:pt x="71364" y="421401"/>
                      </a:cubicBezTo>
                      <a:cubicBezTo>
                        <a:pt x="69766" y="423265"/>
                        <a:pt x="48994" y="450429"/>
                        <a:pt x="48728" y="450429"/>
                      </a:cubicBezTo>
                      <a:cubicBezTo>
                        <a:pt x="44201" y="447766"/>
                        <a:pt x="39940" y="452559"/>
                        <a:pt x="37543" y="445902"/>
                      </a:cubicBezTo>
                      <a:cubicBezTo>
                        <a:pt x="35413" y="439777"/>
                        <a:pt x="37809" y="435249"/>
                        <a:pt x="40206" y="429923"/>
                      </a:cubicBezTo>
                      <a:cubicBezTo>
                        <a:pt x="47663" y="413146"/>
                        <a:pt x="26358" y="425662"/>
                        <a:pt x="22630" y="416342"/>
                      </a:cubicBezTo>
                      <a:cubicBezTo>
                        <a:pt x="18369" y="405689"/>
                        <a:pt x="37277" y="400363"/>
                        <a:pt x="42337" y="395569"/>
                      </a:cubicBezTo>
                      <a:cubicBezTo>
                        <a:pt x="46331" y="391841"/>
                        <a:pt x="49261" y="388645"/>
                        <a:pt x="50858" y="384118"/>
                      </a:cubicBezTo>
                      <a:cubicBezTo>
                        <a:pt x="53522" y="376129"/>
                        <a:pt x="70033" y="365210"/>
                        <a:pt x="65505" y="355357"/>
                      </a:cubicBezTo>
                      <a:cubicBezTo>
                        <a:pt x="72962" y="355623"/>
                        <a:pt x="81750" y="356422"/>
                        <a:pt x="88142" y="352694"/>
                      </a:cubicBezTo>
                      <a:cubicBezTo>
                        <a:pt x="92935" y="350031"/>
                        <a:pt x="101989" y="334851"/>
                        <a:pt x="93468" y="332188"/>
                      </a:cubicBezTo>
                      <a:cubicBezTo>
                        <a:pt x="89739" y="331123"/>
                        <a:pt x="86277" y="333254"/>
                        <a:pt x="82815" y="330324"/>
                      </a:cubicBezTo>
                      <a:cubicBezTo>
                        <a:pt x="79886" y="327661"/>
                        <a:pt x="79353" y="322601"/>
                        <a:pt x="81218" y="319139"/>
                      </a:cubicBezTo>
                      <a:cubicBezTo>
                        <a:pt x="85478" y="311150"/>
                        <a:pt x="95598" y="310617"/>
                        <a:pt x="93734" y="299166"/>
                      </a:cubicBezTo>
                      <a:cubicBezTo>
                        <a:pt x="82283" y="298634"/>
                        <a:pt x="73228" y="303161"/>
                        <a:pt x="64440" y="310085"/>
                      </a:cubicBezTo>
                      <a:cubicBezTo>
                        <a:pt x="54320" y="318074"/>
                        <a:pt x="44733" y="329792"/>
                        <a:pt x="31684" y="332455"/>
                      </a:cubicBezTo>
                      <a:cubicBezTo>
                        <a:pt x="13842" y="336183"/>
                        <a:pt x="4787" y="315411"/>
                        <a:pt x="793" y="301297"/>
                      </a:cubicBezTo>
                      <a:cubicBezTo>
                        <a:pt x="-1870" y="291443"/>
                        <a:pt x="2390" y="287981"/>
                        <a:pt x="10380" y="283454"/>
                      </a:cubicBezTo>
                      <a:cubicBezTo>
                        <a:pt x="18369" y="278927"/>
                        <a:pt x="19168" y="269606"/>
                        <a:pt x="26092" y="264546"/>
                      </a:cubicBezTo>
                      <a:cubicBezTo>
                        <a:pt x="32483" y="259752"/>
                        <a:pt x="42337" y="265611"/>
                        <a:pt x="48195" y="259486"/>
                      </a:cubicBezTo>
                      <a:cubicBezTo>
                        <a:pt x="56717" y="250698"/>
                        <a:pt x="42869" y="247769"/>
                        <a:pt x="36744" y="247769"/>
                      </a:cubicBezTo>
                      <a:cubicBezTo>
                        <a:pt x="31152" y="247769"/>
                        <a:pt x="23429" y="248568"/>
                        <a:pt x="18635" y="244839"/>
                      </a:cubicBezTo>
                      <a:cubicBezTo>
                        <a:pt x="14641" y="241644"/>
                        <a:pt x="15972" y="237649"/>
                        <a:pt x="19967" y="235252"/>
                      </a:cubicBezTo>
                      <a:cubicBezTo>
                        <a:pt x="27956" y="229926"/>
                        <a:pt x="41005" y="232855"/>
                        <a:pt x="41271" y="220073"/>
                      </a:cubicBezTo>
                      <a:cubicBezTo>
                        <a:pt x="37277" y="220073"/>
                        <a:pt x="32750" y="218209"/>
                        <a:pt x="28222" y="219007"/>
                      </a:cubicBezTo>
                      <a:cubicBezTo>
                        <a:pt x="24228" y="219540"/>
                        <a:pt x="20233" y="220339"/>
                        <a:pt x="15972" y="219806"/>
                      </a:cubicBezTo>
                      <a:cubicBezTo>
                        <a:pt x="15440" y="213415"/>
                        <a:pt x="17304" y="208888"/>
                        <a:pt x="23961" y="207823"/>
                      </a:cubicBezTo>
                      <a:cubicBezTo>
                        <a:pt x="28755" y="207024"/>
                        <a:pt x="35413" y="208355"/>
                        <a:pt x="36744" y="201964"/>
                      </a:cubicBezTo>
                      <a:cubicBezTo>
                        <a:pt x="38342" y="194774"/>
                        <a:pt x="31684" y="187849"/>
                        <a:pt x="28755" y="181991"/>
                      </a:cubicBezTo>
                      <a:cubicBezTo>
                        <a:pt x="25825" y="176132"/>
                        <a:pt x="21298" y="167610"/>
                        <a:pt x="14907" y="164681"/>
                      </a:cubicBezTo>
                      <a:cubicBezTo>
                        <a:pt x="17304" y="158023"/>
                        <a:pt x="29820" y="154295"/>
                        <a:pt x="35945" y="158023"/>
                      </a:cubicBezTo>
                      <a:cubicBezTo>
                        <a:pt x="32217" y="151099"/>
                        <a:pt x="17037" y="128463"/>
                        <a:pt x="31684" y="124735"/>
                      </a:cubicBezTo>
                      <a:cubicBezTo>
                        <a:pt x="46331" y="121273"/>
                        <a:pt x="62576" y="129262"/>
                        <a:pt x="77489" y="128463"/>
                      </a:cubicBezTo>
                      <a:cubicBezTo>
                        <a:pt x="89207" y="127664"/>
                        <a:pt x="86544" y="120474"/>
                        <a:pt x="80685" y="113550"/>
                      </a:cubicBezTo>
                      <a:cubicBezTo>
                        <a:pt x="75092" y="106626"/>
                        <a:pt x="70299" y="101033"/>
                        <a:pt x="70565" y="91446"/>
                      </a:cubicBezTo>
                      <a:cubicBezTo>
                        <a:pt x="70832" y="83457"/>
                        <a:pt x="71098" y="72538"/>
                        <a:pt x="74560" y="65348"/>
                      </a:cubicBezTo>
                      <a:cubicBezTo>
                        <a:pt x="78022" y="57891"/>
                        <a:pt x="86011" y="60821"/>
                        <a:pt x="92669" y="59756"/>
                      </a:cubicBezTo>
                      <a:cubicBezTo>
                        <a:pt x="116104" y="56027"/>
                        <a:pt x="79620" y="17146"/>
                        <a:pt x="101989" y="11288"/>
                      </a:cubicBezTo>
                      <a:cubicBezTo>
                        <a:pt x="112642" y="8624"/>
                        <a:pt x="126223" y="13684"/>
                        <a:pt x="136077" y="17146"/>
                      </a:cubicBezTo>
                      <a:cubicBezTo>
                        <a:pt x="144865" y="20342"/>
                        <a:pt x="153387" y="23005"/>
                        <a:pt x="162708" y="24070"/>
                      </a:cubicBezTo>
                      <a:cubicBezTo>
                        <a:pt x="176822" y="25402"/>
                        <a:pt x="192002" y="24337"/>
                        <a:pt x="205317" y="18744"/>
                      </a:cubicBezTo>
                      <a:cubicBezTo>
                        <a:pt x="214638" y="14749"/>
                        <a:pt x="222361" y="7826"/>
                        <a:pt x="232480" y="5162"/>
                      </a:cubicBezTo>
                      <a:cubicBezTo>
                        <a:pt x="246062" y="1700"/>
                        <a:pt x="260975" y="1700"/>
                        <a:pt x="275089" y="635"/>
                      </a:cubicBezTo>
                      <a:cubicBezTo>
                        <a:pt x="288139" y="-164"/>
                        <a:pt x="303584" y="-1495"/>
                        <a:pt x="315036" y="5961"/>
                      </a:cubicBezTo>
                      <a:cubicBezTo>
                        <a:pt x="328085" y="14483"/>
                        <a:pt x="323025" y="27000"/>
                        <a:pt x="313172" y="35788"/>
                      </a:cubicBezTo>
                      <a:cubicBezTo>
                        <a:pt x="297193" y="49902"/>
                        <a:pt x="276421" y="58158"/>
                        <a:pt x="262307" y="74402"/>
                      </a:cubicBezTo>
                      <a:cubicBezTo>
                        <a:pt x="254051" y="83723"/>
                        <a:pt x="251654" y="99435"/>
                        <a:pt x="239671" y="104495"/>
                      </a:cubicBezTo>
                      <a:cubicBezTo>
                        <a:pt x="221828" y="112218"/>
                        <a:pt x="200523" y="108224"/>
                        <a:pt x="181882" y="113816"/>
                      </a:cubicBezTo>
                      <a:cubicBezTo>
                        <a:pt x="162175" y="119941"/>
                        <a:pt x="194398" y="128996"/>
                        <a:pt x="200257" y="130593"/>
                      </a:cubicBezTo>
                      <a:cubicBezTo>
                        <a:pt x="204252" y="131659"/>
                        <a:pt x="217034" y="132724"/>
                        <a:pt x="219431" y="136719"/>
                      </a:cubicBezTo>
                      <a:cubicBezTo>
                        <a:pt x="221562" y="140447"/>
                        <a:pt x="214638" y="143642"/>
                        <a:pt x="211975" y="145240"/>
                      </a:cubicBezTo>
                      <a:cubicBezTo>
                        <a:pt x="206116" y="149235"/>
                        <a:pt x="181349" y="164414"/>
                        <a:pt x="193333" y="173469"/>
                      </a:cubicBezTo>
                      <a:cubicBezTo>
                        <a:pt x="205849" y="183056"/>
                        <a:pt x="230350" y="168942"/>
                        <a:pt x="241801" y="163616"/>
                      </a:cubicBezTo>
                      <a:cubicBezTo>
                        <a:pt x="260709" y="154295"/>
                        <a:pt x="278285" y="148969"/>
                        <a:pt x="299323" y="149767"/>
                      </a:cubicBezTo>
                      <a:cubicBezTo>
                        <a:pt x="318498" y="150300"/>
                        <a:pt x="337672" y="152963"/>
                        <a:pt x="356580" y="155893"/>
                      </a:cubicBezTo>
                      <a:cubicBezTo>
                        <a:pt x="370960" y="158023"/>
                        <a:pt x="385075" y="161219"/>
                        <a:pt x="399455" y="162284"/>
                      </a:cubicBezTo>
                      <a:cubicBezTo>
                        <a:pt x="409042" y="163083"/>
                        <a:pt x="418896" y="163349"/>
                        <a:pt x="428749" y="163349"/>
                      </a:cubicBezTo>
                      <a:cubicBezTo>
                        <a:pt x="436206" y="163349"/>
                        <a:pt x="444727" y="162817"/>
                        <a:pt x="451651" y="165213"/>
                      </a:cubicBezTo>
                      <a:cubicBezTo>
                        <a:pt x="465766" y="170007"/>
                        <a:pt x="458842" y="190513"/>
                        <a:pt x="455912" y="200632"/>
                      </a:cubicBezTo>
                      <a:cubicBezTo>
                        <a:pt x="450054" y="221138"/>
                        <a:pt x="440200" y="239513"/>
                        <a:pt x="425021" y="254693"/>
                      </a:cubicBezTo>
                      <a:cubicBezTo>
                        <a:pt x="413303" y="266410"/>
                        <a:pt x="400254" y="275465"/>
                        <a:pt x="394662" y="291976"/>
                      </a:cubicBezTo>
                      <a:cubicBezTo>
                        <a:pt x="389335" y="307688"/>
                        <a:pt x="386672" y="322069"/>
                        <a:pt x="371759" y="331656"/>
                      </a:cubicBezTo>
                      <a:cubicBezTo>
                        <a:pt x="364036" y="336449"/>
                        <a:pt x="355514" y="339379"/>
                        <a:pt x="346993" y="342308"/>
                      </a:cubicBezTo>
                      <a:cubicBezTo>
                        <a:pt x="343531" y="343373"/>
                        <a:pt x="333677" y="345237"/>
                        <a:pt x="332079" y="349232"/>
                      </a:cubicBezTo>
                      <a:cubicBezTo>
                        <a:pt x="329683" y="355623"/>
                        <a:pt x="347525" y="361748"/>
                        <a:pt x="350455" y="366009"/>
                      </a:cubicBezTo>
                      <a:cubicBezTo>
                        <a:pt x="356580" y="373999"/>
                        <a:pt x="339003" y="377993"/>
                        <a:pt x="333943" y="379857"/>
                      </a:cubicBezTo>
                      <a:cubicBezTo>
                        <a:pt x="322492" y="384385"/>
                        <a:pt x="312905" y="391042"/>
                        <a:pt x="302253" y="397434"/>
                      </a:cubicBezTo>
                      <a:cubicBezTo>
                        <a:pt x="295862" y="401428"/>
                        <a:pt x="288937" y="404624"/>
                        <a:pt x="282280" y="408086"/>
                      </a:cubicBezTo>
                      <a:cubicBezTo>
                        <a:pt x="277220" y="410749"/>
                        <a:pt x="268964" y="413412"/>
                        <a:pt x="265769" y="418206"/>
                      </a:cubicBezTo>
                      <a:cubicBezTo>
                        <a:pt x="258578" y="428592"/>
                        <a:pt x="296927" y="425396"/>
                        <a:pt x="300655" y="425130"/>
                      </a:cubicBezTo>
                      <a:cubicBezTo>
                        <a:pt x="323824" y="423532"/>
                        <a:pt x="348324" y="418738"/>
                        <a:pt x="371227" y="424064"/>
                      </a:cubicBezTo>
                      <a:cubicBezTo>
                        <a:pt x="390933" y="428592"/>
                        <a:pt x="407711" y="440842"/>
                        <a:pt x="425553" y="449896"/>
                      </a:cubicBezTo>
                      <a:cubicBezTo>
                        <a:pt x="438070" y="456288"/>
                        <a:pt x="453782" y="460016"/>
                        <a:pt x="464434" y="469603"/>
                      </a:cubicBezTo>
                      <a:cubicBezTo>
                        <a:pt x="475885" y="479723"/>
                        <a:pt x="482011" y="497033"/>
                        <a:pt x="487869" y="510614"/>
                      </a:cubicBezTo>
                      <a:cubicBezTo>
                        <a:pt x="492663" y="521799"/>
                        <a:pt x="495592" y="534316"/>
                        <a:pt x="501185" y="545234"/>
                      </a:cubicBezTo>
                      <a:cubicBezTo>
                        <a:pt x="506245" y="555088"/>
                        <a:pt x="505712" y="564675"/>
                        <a:pt x="506511" y="575593"/>
                      </a:cubicBezTo>
                      <a:cubicBezTo>
                        <a:pt x="506511" y="575593"/>
                        <a:pt x="506511" y="583316"/>
                        <a:pt x="507576" y="584115"/>
                      </a:cubicBezTo>
                      <a:cubicBezTo>
                        <a:pt x="507842" y="584382"/>
                        <a:pt x="508109" y="579055"/>
                        <a:pt x="510239" y="585447"/>
                      </a:cubicBezTo>
                      <a:cubicBezTo>
                        <a:pt x="512103" y="591039"/>
                        <a:pt x="512636" y="597963"/>
                        <a:pt x="513435" y="603822"/>
                      </a:cubicBezTo>
                      <a:cubicBezTo>
                        <a:pt x="514766" y="614208"/>
                        <a:pt x="518495" y="625925"/>
                        <a:pt x="527017" y="632583"/>
                      </a:cubicBezTo>
                      <a:cubicBezTo>
                        <a:pt x="531544" y="636312"/>
                        <a:pt x="536870" y="641105"/>
                        <a:pt x="542462" y="642703"/>
                      </a:cubicBezTo>
                      <a:cubicBezTo>
                        <a:pt x="549919" y="644833"/>
                        <a:pt x="557642" y="646698"/>
                        <a:pt x="564832" y="649893"/>
                      </a:cubicBezTo>
                      <a:cubicBezTo>
                        <a:pt x="574952" y="654420"/>
                        <a:pt x="583474" y="661877"/>
                        <a:pt x="594392" y="665872"/>
                      </a:cubicBezTo>
                      <a:cubicBezTo>
                        <a:pt x="599718" y="667736"/>
                        <a:pt x="604778" y="669334"/>
                        <a:pt x="609838" y="671997"/>
                      </a:cubicBezTo>
                      <a:cubicBezTo>
                        <a:pt x="615963" y="675192"/>
                        <a:pt x="617561" y="679720"/>
                        <a:pt x="620224" y="685845"/>
                      </a:cubicBezTo>
                      <a:cubicBezTo>
                        <a:pt x="624485" y="695165"/>
                        <a:pt x="628746" y="709280"/>
                        <a:pt x="636735" y="715938"/>
                      </a:cubicBezTo>
                      <a:cubicBezTo>
                        <a:pt x="643393" y="721530"/>
                        <a:pt x="649784" y="725258"/>
                        <a:pt x="652980" y="733780"/>
                      </a:cubicBezTo>
                      <a:cubicBezTo>
                        <a:pt x="656176" y="742568"/>
                        <a:pt x="657507" y="751889"/>
                        <a:pt x="661236" y="760677"/>
                      </a:cubicBezTo>
                      <a:cubicBezTo>
                        <a:pt x="662833" y="764139"/>
                        <a:pt x="664964" y="767335"/>
                        <a:pt x="663100" y="771063"/>
                      </a:cubicBezTo>
                      <a:cubicBezTo>
                        <a:pt x="660703" y="775590"/>
                        <a:pt x="655909" y="775324"/>
                        <a:pt x="651382" y="775324"/>
                      </a:cubicBezTo>
                      <a:cubicBezTo>
                        <a:pt x="642061" y="775058"/>
                        <a:pt x="633273" y="773460"/>
                        <a:pt x="623953" y="773460"/>
                      </a:cubicBezTo>
                      <a:cubicBezTo>
                        <a:pt x="649252" y="791303"/>
                        <a:pt x="676948" y="811542"/>
                        <a:pt x="687334" y="841901"/>
                      </a:cubicBezTo>
                      <a:cubicBezTo>
                        <a:pt x="691861" y="854950"/>
                        <a:pt x="691595" y="868532"/>
                        <a:pt x="688399" y="882113"/>
                      </a:cubicBezTo>
                      <a:cubicBezTo>
                        <a:pt x="687334" y="886374"/>
                        <a:pt x="682008" y="897027"/>
                        <a:pt x="688133" y="899423"/>
                      </a:cubicBezTo>
                      <a:cubicBezTo>
                        <a:pt x="691328" y="900755"/>
                        <a:pt x="696921" y="898625"/>
                        <a:pt x="700116" y="898092"/>
                      </a:cubicBezTo>
                      <a:cubicBezTo>
                        <a:pt x="706774" y="896494"/>
                        <a:pt x="713166" y="894630"/>
                        <a:pt x="719557" y="892500"/>
                      </a:cubicBezTo>
                      <a:cubicBezTo>
                        <a:pt x="733671" y="888239"/>
                        <a:pt x="747519" y="883711"/>
                        <a:pt x="761900" y="881048"/>
                      </a:cubicBezTo>
                      <a:cubicBezTo>
                        <a:pt x="787465" y="876521"/>
                        <a:pt x="810634" y="886108"/>
                        <a:pt x="829009" y="903951"/>
                      </a:cubicBezTo>
                      <a:cubicBezTo>
                        <a:pt x="851379" y="926054"/>
                        <a:pt x="856173" y="955614"/>
                        <a:pt x="842058" y="983577"/>
                      </a:cubicBezTo>
                      <a:cubicBezTo>
                        <a:pt x="830873" y="1005947"/>
                        <a:pt x="812498" y="1024588"/>
                        <a:pt x="792259" y="1038969"/>
                      </a:cubicBezTo>
                      <a:cubicBezTo>
                        <a:pt x="777612" y="1049355"/>
                        <a:pt x="761900" y="1057344"/>
                        <a:pt x="749650" y="1070659"/>
                      </a:cubicBezTo>
                      <a:cubicBezTo>
                        <a:pt x="742726" y="1078116"/>
                        <a:pt x="719557" y="1100752"/>
                        <a:pt x="732606" y="1110605"/>
                      </a:cubicBezTo>
                      <a:cubicBezTo>
                        <a:pt x="742726" y="1118328"/>
                        <a:pt x="760835" y="1117529"/>
                        <a:pt x="773085" y="1118595"/>
                      </a:cubicBezTo>
                      <a:cubicBezTo>
                        <a:pt x="785069" y="1119660"/>
                        <a:pt x="806640" y="1118861"/>
                        <a:pt x="815960" y="1128448"/>
                      </a:cubicBezTo>
                      <a:cubicBezTo>
                        <a:pt x="825015" y="1137769"/>
                        <a:pt x="809036" y="1151617"/>
                        <a:pt x="802645" y="1157475"/>
                      </a:cubicBezTo>
                      <a:cubicBezTo>
                        <a:pt x="787998" y="1170791"/>
                        <a:pt x="771221" y="1182242"/>
                        <a:pt x="754443" y="1192628"/>
                      </a:cubicBezTo>
                      <a:cubicBezTo>
                        <a:pt x="743258" y="1199818"/>
                        <a:pt x="730742" y="1207541"/>
                        <a:pt x="717160" y="1209405"/>
                      </a:cubicBezTo>
                      <a:cubicBezTo>
                        <a:pt x="706242" y="1211004"/>
                        <a:pt x="695589" y="1208074"/>
                        <a:pt x="684937" y="1205677"/>
                      </a:cubicBezTo>
                      <a:cubicBezTo>
                        <a:pt x="660703" y="1200085"/>
                        <a:pt x="637800" y="1197422"/>
                        <a:pt x="613566" y="1203547"/>
                      </a:cubicBezTo>
                      <a:cubicBezTo>
                        <a:pt x="592528" y="1208873"/>
                        <a:pt x="575218" y="1211802"/>
                        <a:pt x="554446" y="1203014"/>
                      </a:cubicBezTo>
                      <a:cubicBezTo>
                        <a:pt x="533142" y="1194226"/>
                        <a:pt x="514234" y="1184373"/>
                        <a:pt x="490799" y="1191030"/>
                      </a:cubicBezTo>
                      <a:cubicBezTo>
                        <a:pt x="472423" y="1196357"/>
                        <a:pt x="460440" y="1210205"/>
                        <a:pt x="443928" y="1218194"/>
                      </a:cubicBezTo>
                      <a:cubicBezTo>
                        <a:pt x="426885" y="1226449"/>
                        <a:pt x="403716" y="1231509"/>
                        <a:pt x="384808" y="1230710"/>
                      </a:cubicBezTo>
                      <a:cubicBezTo>
                        <a:pt x="375487" y="1230178"/>
                        <a:pt x="367232" y="1226715"/>
                        <a:pt x="358976" y="1222721"/>
                      </a:cubicBezTo>
                      <a:cubicBezTo>
                        <a:pt x="347525" y="1217128"/>
                        <a:pt x="335808" y="1212601"/>
                        <a:pt x="323025" y="1211270"/>
                      </a:cubicBezTo>
                      <a:cubicBezTo>
                        <a:pt x="309709" y="1209938"/>
                        <a:pt x="295063" y="1212601"/>
                        <a:pt x="285209" y="1222188"/>
                      </a:cubicBezTo>
                      <a:cubicBezTo>
                        <a:pt x="274291" y="1232841"/>
                        <a:pt x="274024" y="1246955"/>
                        <a:pt x="271095" y="1260803"/>
                      </a:cubicBezTo>
                      <a:cubicBezTo>
                        <a:pt x="268432" y="1274118"/>
                        <a:pt x="256182" y="1278645"/>
                        <a:pt x="244464" y="1282374"/>
                      </a:cubicBezTo>
                      <a:cubicBezTo>
                        <a:pt x="235143" y="1285303"/>
                        <a:pt x="224225" y="1286635"/>
                        <a:pt x="215170" y="1282374"/>
                      </a:cubicBezTo>
                      <a:cubicBezTo>
                        <a:pt x="204252" y="1277580"/>
                        <a:pt x="204784" y="1262667"/>
                        <a:pt x="194931" y="1257341"/>
                      </a:cubicBezTo>
                      <a:cubicBezTo>
                        <a:pt x="185610" y="1252015"/>
                        <a:pt x="177088" y="1267194"/>
                        <a:pt x="169632" y="1270656"/>
                      </a:cubicBezTo>
                      <a:cubicBezTo>
                        <a:pt x="159512" y="1275450"/>
                        <a:pt x="149126" y="1280244"/>
                        <a:pt x="138740" y="1284771"/>
                      </a:cubicBezTo>
                      <a:cubicBezTo>
                        <a:pt x="130484" y="1283972"/>
                        <a:pt x="122762" y="1284238"/>
                        <a:pt x="115571" y="1289032"/>
                      </a:cubicBezTo>
                      <a:cubicBezTo>
                        <a:pt x="107582" y="1294358"/>
                        <a:pt x="102788" y="1302880"/>
                        <a:pt x="96930" y="1310336"/>
                      </a:cubicBezTo>
                      <a:cubicBezTo>
                        <a:pt x="91870" y="1316461"/>
                        <a:pt x="86544" y="1321255"/>
                        <a:pt x="78288" y="1320722"/>
                      </a:cubicBezTo>
                      <a:cubicBezTo>
                        <a:pt x="68701" y="1320190"/>
                        <a:pt x="59114" y="1315929"/>
                        <a:pt x="50059" y="1312999"/>
                      </a:cubicBezTo>
                      <a:cubicBezTo>
                        <a:pt x="46598" y="1311934"/>
                        <a:pt x="33282" y="1309271"/>
                        <a:pt x="33282" y="1304477"/>
                      </a:cubicBezTo>
                      <a:cubicBezTo>
                        <a:pt x="33548" y="1299151"/>
                        <a:pt x="51391" y="1292494"/>
                        <a:pt x="55119" y="1290363"/>
                      </a:cubicBezTo>
                      <a:cubicBezTo>
                        <a:pt x="66571" y="1283705"/>
                        <a:pt x="77755" y="1276249"/>
                        <a:pt x="86544" y="1266395"/>
                      </a:cubicBezTo>
                      <a:cubicBezTo>
                        <a:pt x="92402" y="1259738"/>
                        <a:pt x="96663" y="1251482"/>
                        <a:pt x="103587" y="1245624"/>
                      </a:cubicBezTo>
                      <a:cubicBezTo>
                        <a:pt x="116903" y="1233906"/>
                        <a:pt x="138207" y="1239765"/>
                        <a:pt x="149925" y="1224851"/>
                      </a:cubicBezTo>
                      <a:cubicBezTo>
                        <a:pt x="162974" y="1208607"/>
                        <a:pt x="158713" y="1182242"/>
                        <a:pt x="174159" y="1167595"/>
                      </a:cubicBezTo>
                      <a:cubicBezTo>
                        <a:pt x="180284" y="1162003"/>
                        <a:pt x="189072" y="1160139"/>
                        <a:pt x="196795" y="1157475"/>
                      </a:cubicBezTo>
                      <a:cubicBezTo>
                        <a:pt x="207181" y="1154014"/>
                        <a:pt x="217034" y="1149753"/>
                        <a:pt x="227420" y="1146823"/>
                      </a:cubicBezTo>
                      <a:cubicBezTo>
                        <a:pt x="249524" y="1140698"/>
                        <a:pt x="266568" y="1154014"/>
                        <a:pt x="287872" y="1156144"/>
                      </a:cubicBezTo>
                      <a:cubicBezTo>
                        <a:pt x="310242" y="1158275"/>
                        <a:pt x="328351" y="1149220"/>
                        <a:pt x="340335" y="1130578"/>
                      </a:cubicBezTo>
                      <a:cubicBezTo>
                        <a:pt x="351253" y="1113535"/>
                        <a:pt x="364303" y="1097823"/>
                        <a:pt x="374955" y="1080779"/>
                      </a:cubicBezTo>
                      <a:cubicBezTo>
                        <a:pt x="358177" y="1077051"/>
                        <a:pt x="341666" y="1088502"/>
                        <a:pt x="327286" y="1095160"/>
                      </a:cubicBezTo>
                      <a:cubicBezTo>
                        <a:pt x="308644" y="1103948"/>
                        <a:pt x="290003" y="1105812"/>
                        <a:pt x="269763" y="1105279"/>
                      </a:cubicBezTo>
                      <a:cubicBezTo>
                        <a:pt x="262839" y="1105013"/>
                        <a:pt x="255116" y="1105279"/>
                        <a:pt x="248459" y="1102883"/>
                      </a:cubicBezTo>
                      <a:cubicBezTo>
                        <a:pt x="243932" y="1101285"/>
                        <a:pt x="239671" y="1098355"/>
                        <a:pt x="235410" y="1096491"/>
                      </a:cubicBezTo>
                      <a:cubicBezTo>
                        <a:pt x="230350" y="1094094"/>
                        <a:pt x="226355" y="1090899"/>
                        <a:pt x="221828" y="1087703"/>
                      </a:cubicBezTo>
                      <a:cubicBezTo>
                        <a:pt x="216768" y="1084241"/>
                        <a:pt x="212241" y="1085573"/>
                        <a:pt x="206648" y="1087437"/>
                      </a:cubicBezTo>
                      <a:cubicBezTo>
                        <a:pt x="200790" y="1089035"/>
                        <a:pt x="194398" y="1091165"/>
                        <a:pt x="191735" y="1083975"/>
                      </a:cubicBezTo>
                      <a:cubicBezTo>
                        <a:pt x="189605" y="1078116"/>
                        <a:pt x="191203" y="1070926"/>
                        <a:pt x="192268" y="1064801"/>
                      </a:cubicBezTo>
                      <a:cubicBezTo>
                        <a:pt x="180018" y="1064268"/>
                        <a:pt x="167768" y="1062138"/>
                        <a:pt x="155517" y="1061605"/>
                      </a:cubicBezTo>
                      <a:cubicBezTo>
                        <a:pt x="143267" y="1061072"/>
                        <a:pt x="136343" y="1066398"/>
                        <a:pt x="127022" y="1073056"/>
                      </a:cubicBezTo>
                      <a:cubicBezTo>
                        <a:pt x="117169" y="1080246"/>
                        <a:pt x="104386" y="1083975"/>
                        <a:pt x="93468" y="1076784"/>
                      </a:cubicBezTo>
                      <a:cubicBezTo>
                        <a:pt x="83348" y="1070127"/>
                        <a:pt x="79353" y="1056545"/>
                        <a:pt x="80419" y="1044828"/>
                      </a:cubicBezTo>
                      <a:cubicBezTo>
                        <a:pt x="81484" y="1033643"/>
                        <a:pt x="88408" y="1028050"/>
                        <a:pt x="98794" y="1024854"/>
                      </a:cubicBezTo>
                      <a:cubicBezTo>
                        <a:pt x="110511" y="1021126"/>
                        <a:pt x="122495" y="1018996"/>
                        <a:pt x="134213" y="1015001"/>
                      </a:cubicBezTo>
                      <a:cubicBezTo>
                        <a:pt x="156849" y="1007544"/>
                        <a:pt x="185610" y="1005148"/>
                        <a:pt x="201589" y="985707"/>
                      </a:cubicBezTo>
                      <a:cubicBezTo>
                        <a:pt x="208246" y="977718"/>
                        <a:pt x="215969" y="970261"/>
                        <a:pt x="221828" y="961740"/>
                      </a:cubicBezTo>
                      <a:cubicBezTo>
                        <a:pt x="229018" y="951087"/>
                        <a:pt x="228752" y="938571"/>
                        <a:pt x="226355" y="926587"/>
                      </a:cubicBezTo>
                      <a:cubicBezTo>
                        <a:pt x="223958" y="914337"/>
                        <a:pt x="219697" y="900222"/>
                        <a:pt x="206915" y="895429"/>
                      </a:cubicBezTo>
                      <a:cubicBezTo>
                        <a:pt x="193333" y="890369"/>
                        <a:pt x="177355" y="895163"/>
                        <a:pt x="163773" y="898358"/>
                      </a:cubicBezTo>
                      <a:cubicBezTo>
                        <a:pt x="159778" y="899423"/>
                        <a:pt x="143001" y="905016"/>
                        <a:pt x="142468" y="896760"/>
                      </a:cubicBezTo>
                      <a:cubicBezTo>
                        <a:pt x="141936" y="887972"/>
                        <a:pt x="161376" y="879717"/>
                        <a:pt x="166969" y="876255"/>
                      </a:cubicBezTo>
                      <a:cubicBezTo>
                        <a:pt x="170697" y="873858"/>
                        <a:pt x="176289" y="870929"/>
                        <a:pt x="177088" y="865869"/>
                      </a:cubicBezTo>
                      <a:cubicBezTo>
                        <a:pt x="177621" y="861075"/>
                        <a:pt x="173094" y="856015"/>
                        <a:pt x="170431" y="852553"/>
                      </a:cubicBezTo>
                      <a:cubicBezTo>
                        <a:pt x="164838" y="844830"/>
                        <a:pt x="152055" y="826988"/>
                        <a:pt x="164572" y="819265"/>
                      </a:cubicBezTo>
                      <a:cubicBezTo>
                        <a:pt x="176289" y="812075"/>
                        <a:pt x="192534" y="825124"/>
                        <a:pt x="202654" y="829651"/>
                      </a:cubicBezTo>
                      <a:cubicBezTo>
                        <a:pt x="215437" y="835510"/>
                        <a:pt x="225024" y="829651"/>
                        <a:pt x="237806" y="827520"/>
                      </a:cubicBezTo>
                      <a:cubicBezTo>
                        <a:pt x="251654" y="825124"/>
                        <a:pt x="260709" y="832048"/>
                        <a:pt x="272426" y="837906"/>
                      </a:cubicBezTo>
                      <a:cubicBezTo>
                        <a:pt x="284943" y="844298"/>
                        <a:pt x="298791" y="838439"/>
                        <a:pt x="311574" y="835510"/>
                      </a:cubicBezTo>
                      <a:cubicBezTo>
                        <a:pt x="317166" y="834178"/>
                        <a:pt x="349656" y="831515"/>
                        <a:pt x="345395" y="822194"/>
                      </a:cubicBezTo>
                      <a:cubicBezTo>
                        <a:pt x="342732" y="816069"/>
                        <a:pt x="332878" y="811542"/>
                        <a:pt x="327818" y="808080"/>
                      </a:cubicBezTo>
                      <a:cubicBezTo>
                        <a:pt x="323557" y="805151"/>
                        <a:pt x="313172" y="800357"/>
                        <a:pt x="311574" y="794765"/>
                      </a:cubicBezTo>
                      <a:cubicBezTo>
                        <a:pt x="310242" y="789971"/>
                        <a:pt x="316367" y="788107"/>
                        <a:pt x="319829" y="786509"/>
                      </a:cubicBezTo>
                      <a:cubicBezTo>
                        <a:pt x="325954" y="783580"/>
                        <a:pt x="332878" y="780650"/>
                        <a:pt x="336340" y="774792"/>
                      </a:cubicBezTo>
                      <a:cubicBezTo>
                        <a:pt x="344063" y="761476"/>
                        <a:pt x="329416" y="745498"/>
                        <a:pt x="328351" y="732182"/>
                      </a:cubicBezTo>
                      <a:cubicBezTo>
                        <a:pt x="327818" y="724459"/>
                        <a:pt x="331014" y="717269"/>
                        <a:pt x="334742" y="710611"/>
                      </a:cubicBezTo>
                      <a:cubicBezTo>
                        <a:pt x="337405" y="705818"/>
                        <a:pt x="343264" y="699160"/>
                        <a:pt x="342998" y="693301"/>
                      </a:cubicBezTo>
                      <a:cubicBezTo>
                        <a:pt x="341933" y="681318"/>
                        <a:pt x="316367" y="692769"/>
                        <a:pt x="310775" y="694633"/>
                      </a:cubicBezTo>
                      <a:cubicBezTo>
                        <a:pt x="306247" y="695965"/>
                        <a:pt x="300921" y="697829"/>
                        <a:pt x="296660" y="694633"/>
                      </a:cubicBezTo>
                      <a:cubicBezTo>
                        <a:pt x="292399" y="691704"/>
                        <a:pt x="290003" y="685845"/>
                        <a:pt x="287340" y="681850"/>
                      </a:cubicBezTo>
                      <a:cubicBezTo>
                        <a:pt x="281481" y="672796"/>
                        <a:pt x="270296" y="664807"/>
                        <a:pt x="267633" y="654154"/>
                      </a:cubicBezTo>
                      <a:cubicBezTo>
                        <a:pt x="264970" y="642969"/>
                        <a:pt x="267633" y="626458"/>
                        <a:pt x="271894" y="616072"/>
                      </a:cubicBezTo>
                      <a:cubicBezTo>
                        <a:pt x="276687" y="604621"/>
                        <a:pt x="289736" y="605154"/>
                        <a:pt x="299323" y="599827"/>
                      </a:cubicBezTo>
                      <a:cubicBezTo>
                        <a:pt x="309709" y="594235"/>
                        <a:pt x="317432" y="578523"/>
                        <a:pt x="301454" y="574528"/>
                      </a:cubicBezTo>
                      <a:cubicBezTo>
                        <a:pt x="285742" y="570534"/>
                        <a:pt x="268165" y="581186"/>
                        <a:pt x="257513" y="591572"/>
                      </a:cubicBezTo>
                      <a:cubicBezTo>
                        <a:pt x="247926" y="600893"/>
                        <a:pt x="241002" y="614474"/>
                        <a:pt x="229285" y="621398"/>
                      </a:cubicBezTo>
                      <a:cubicBezTo>
                        <a:pt x="214904" y="630187"/>
                        <a:pt x="204784" y="616072"/>
                        <a:pt x="196795" y="605420"/>
                      </a:cubicBezTo>
                      <a:cubicBezTo>
                        <a:pt x="193599" y="601159"/>
                        <a:pt x="188539" y="592637"/>
                        <a:pt x="182414" y="592105"/>
                      </a:cubicBezTo>
                      <a:cubicBezTo>
                        <a:pt x="176289" y="591572"/>
                        <a:pt x="172827" y="599028"/>
                        <a:pt x="170697" y="603556"/>
                      </a:cubicBezTo>
                      <a:cubicBezTo>
                        <a:pt x="168300" y="608616"/>
                        <a:pt x="163240" y="634980"/>
                        <a:pt x="154718" y="629920"/>
                      </a:cubicBezTo>
                      <a:cubicBezTo>
                        <a:pt x="147794" y="625925"/>
                        <a:pt x="145398" y="613409"/>
                        <a:pt x="135544" y="615540"/>
                      </a:cubicBezTo>
                      <a:cubicBezTo>
                        <a:pt x="127289" y="617137"/>
                        <a:pt x="123294" y="623262"/>
                        <a:pt x="115838" y="615007"/>
                      </a:cubicBezTo>
                      <a:cubicBezTo>
                        <a:pt x="108381" y="606485"/>
                        <a:pt x="102788" y="591838"/>
                        <a:pt x="104120" y="580653"/>
                      </a:cubicBezTo>
                      <a:cubicBezTo>
                        <a:pt x="105185" y="570534"/>
                        <a:pt x="112908" y="564675"/>
                        <a:pt x="117702" y="557218"/>
                      </a:cubicBezTo>
                      <a:lnTo>
                        <a:pt x="117702" y="557218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D5BFD910-695C-FC67-B846-90BB06E57B54}"/>
                    </a:ext>
                  </a:extLst>
                </p:cNvPr>
                <p:cNvSpPr/>
                <p:nvPr/>
              </p:nvSpPr>
              <p:spPr>
                <a:xfrm>
                  <a:off x="3426344" y="3181291"/>
                  <a:ext cx="37611" cy="45600"/>
                </a:xfrm>
                <a:custGeom>
                  <a:avLst/>
                  <a:gdLst>
                    <a:gd name="connsiteX0" fmla="*/ 7536 w 37611"/>
                    <a:gd name="connsiteY0" fmla="*/ 40334 h 45600"/>
                    <a:gd name="connsiteX1" fmla="*/ 878 w 37611"/>
                    <a:gd name="connsiteY1" fmla="*/ 22758 h 45600"/>
                    <a:gd name="connsiteX2" fmla="*/ 4873 w 37611"/>
                    <a:gd name="connsiteY2" fmla="*/ 11306 h 45600"/>
                    <a:gd name="connsiteX3" fmla="*/ 8601 w 37611"/>
                    <a:gd name="connsiteY3" fmla="*/ 2518 h 45600"/>
                    <a:gd name="connsiteX4" fmla="*/ 22449 w 37611"/>
                    <a:gd name="connsiteY4" fmla="*/ 3317 h 45600"/>
                    <a:gd name="connsiteX5" fmla="*/ 37363 w 37611"/>
                    <a:gd name="connsiteY5" fmla="*/ 17698 h 45600"/>
                    <a:gd name="connsiteX6" fmla="*/ 35232 w 37611"/>
                    <a:gd name="connsiteY6" fmla="*/ 32611 h 45600"/>
                    <a:gd name="connsiteX7" fmla="*/ 31238 w 37611"/>
                    <a:gd name="connsiteY7" fmla="*/ 41133 h 45600"/>
                    <a:gd name="connsiteX8" fmla="*/ 7536 w 37611"/>
                    <a:gd name="connsiteY8" fmla="*/ 40334 h 45600"/>
                    <a:gd name="connsiteX9" fmla="*/ 7536 w 37611"/>
                    <a:gd name="connsiteY9" fmla="*/ 40334 h 45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611" h="45600">
                      <a:moveTo>
                        <a:pt x="7536" y="40334"/>
                      </a:moveTo>
                      <a:cubicBezTo>
                        <a:pt x="1944" y="35008"/>
                        <a:pt x="-1785" y="31013"/>
                        <a:pt x="878" y="22758"/>
                      </a:cubicBezTo>
                      <a:cubicBezTo>
                        <a:pt x="2210" y="18763"/>
                        <a:pt x="3808" y="15301"/>
                        <a:pt x="4873" y="11306"/>
                      </a:cubicBezTo>
                      <a:cubicBezTo>
                        <a:pt x="5672" y="8111"/>
                        <a:pt x="5672" y="4648"/>
                        <a:pt x="8601" y="2518"/>
                      </a:cubicBezTo>
                      <a:cubicBezTo>
                        <a:pt x="13661" y="-1210"/>
                        <a:pt x="18455" y="-678"/>
                        <a:pt x="22449" y="3317"/>
                      </a:cubicBezTo>
                      <a:cubicBezTo>
                        <a:pt x="27243" y="8111"/>
                        <a:pt x="32569" y="12638"/>
                        <a:pt x="37363" y="17698"/>
                      </a:cubicBezTo>
                      <a:cubicBezTo>
                        <a:pt x="38428" y="18763"/>
                        <a:pt x="35765" y="30747"/>
                        <a:pt x="35232" y="32611"/>
                      </a:cubicBezTo>
                      <a:cubicBezTo>
                        <a:pt x="34433" y="35540"/>
                        <a:pt x="33102" y="38736"/>
                        <a:pt x="31238" y="41133"/>
                      </a:cubicBezTo>
                      <a:cubicBezTo>
                        <a:pt x="25911" y="48323"/>
                        <a:pt x="13395" y="45926"/>
                        <a:pt x="7536" y="40334"/>
                      </a:cubicBezTo>
                      <a:lnTo>
                        <a:pt x="7536" y="40334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AFD50DBF-DB34-B0FA-8FE1-ABE391466479}"/>
                    </a:ext>
                  </a:extLst>
                </p:cNvPr>
                <p:cNvSpPr/>
                <p:nvPr/>
              </p:nvSpPr>
              <p:spPr>
                <a:xfrm>
                  <a:off x="3822386" y="3991410"/>
                  <a:ext cx="62953" cy="39765"/>
                </a:xfrm>
                <a:custGeom>
                  <a:avLst/>
                  <a:gdLst>
                    <a:gd name="connsiteX0" fmla="*/ 8026 w 62953"/>
                    <a:gd name="connsiteY0" fmla="*/ 26209 h 39765"/>
                    <a:gd name="connsiteX1" fmla="*/ 836 w 62953"/>
                    <a:gd name="connsiteY1" fmla="*/ 21948 h 39765"/>
                    <a:gd name="connsiteX2" fmla="*/ 2966 w 62953"/>
                    <a:gd name="connsiteY2" fmla="*/ 11562 h 39765"/>
                    <a:gd name="connsiteX3" fmla="*/ 17347 w 62953"/>
                    <a:gd name="connsiteY3" fmla="*/ 1442 h 39765"/>
                    <a:gd name="connsiteX4" fmla="*/ 39184 w 62953"/>
                    <a:gd name="connsiteY4" fmla="*/ 2774 h 39765"/>
                    <a:gd name="connsiteX5" fmla="*/ 47173 w 62953"/>
                    <a:gd name="connsiteY5" fmla="*/ 10763 h 39765"/>
                    <a:gd name="connsiteX6" fmla="*/ 54630 w 62953"/>
                    <a:gd name="connsiteY6" fmla="*/ 15557 h 39765"/>
                    <a:gd name="connsiteX7" fmla="*/ 62886 w 62953"/>
                    <a:gd name="connsiteY7" fmla="*/ 23546 h 39765"/>
                    <a:gd name="connsiteX8" fmla="*/ 57559 w 62953"/>
                    <a:gd name="connsiteY8" fmla="*/ 31801 h 39765"/>
                    <a:gd name="connsiteX9" fmla="*/ 46374 w 62953"/>
                    <a:gd name="connsiteY9" fmla="*/ 38193 h 39765"/>
                    <a:gd name="connsiteX10" fmla="*/ 35722 w 62953"/>
                    <a:gd name="connsiteY10" fmla="*/ 39258 h 39765"/>
                    <a:gd name="connsiteX11" fmla="*/ 20276 w 62953"/>
                    <a:gd name="connsiteY11" fmla="*/ 33133 h 39765"/>
                    <a:gd name="connsiteX12" fmla="*/ 8026 w 62953"/>
                    <a:gd name="connsiteY12" fmla="*/ 26209 h 39765"/>
                    <a:gd name="connsiteX13" fmla="*/ 8026 w 62953"/>
                    <a:gd name="connsiteY13" fmla="*/ 26209 h 39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2953" h="39765">
                      <a:moveTo>
                        <a:pt x="8026" y="26209"/>
                      </a:moveTo>
                      <a:cubicBezTo>
                        <a:pt x="5629" y="25144"/>
                        <a:pt x="2434" y="24345"/>
                        <a:pt x="836" y="21948"/>
                      </a:cubicBezTo>
                      <a:cubicBezTo>
                        <a:pt x="-1295" y="18752"/>
                        <a:pt x="1102" y="14225"/>
                        <a:pt x="2966" y="11562"/>
                      </a:cubicBezTo>
                      <a:cubicBezTo>
                        <a:pt x="6428" y="6768"/>
                        <a:pt x="11488" y="3040"/>
                        <a:pt x="17347" y="1442"/>
                      </a:cubicBezTo>
                      <a:cubicBezTo>
                        <a:pt x="23738" y="-422"/>
                        <a:pt x="33325" y="-955"/>
                        <a:pt x="39184" y="2774"/>
                      </a:cubicBezTo>
                      <a:cubicBezTo>
                        <a:pt x="42380" y="4904"/>
                        <a:pt x="44777" y="8100"/>
                        <a:pt x="47173" y="10763"/>
                      </a:cubicBezTo>
                      <a:cubicBezTo>
                        <a:pt x="49304" y="13160"/>
                        <a:pt x="51701" y="14225"/>
                        <a:pt x="54630" y="15557"/>
                      </a:cubicBezTo>
                      <a:cubicBezTo>
                        <a:pt x="58092" y="16888"/>
                        <a:pt x="62087" y="19285"/>
                        <a:pt x="62886" y="23546"/>
                      </a:cubicBezTo>
                      <a:cubicBezTo>
                        <a:pt x="63418" y="27008"/>
                        <a:pt x="60755" y="30204"/>
                        <a:pt x="57559" y="31801"/>
                      </a:cubicBezTo>
                      <a:cubicBezTo>
                        <a:pt x="53565" y="33665"/>
                        <a:pt x="50103" y="36062"/>
                        <a:pt x="46374" y="38193"/>
                      </a:cubicBezTo>
                      <a:cubicBezTo>
                        <a:pt x="42912" y="40057"/>
                        <a:pt x="39451" y="40057"/>
                        <a:pt x="35722" y="39258"/>
                      </a:cubicBezTo>
                      <a:cubicBezTo>
                        <a:pt x="30396" y="38193"/>
                        <a:pt x="25070" y="35796"/>
                        <a:pt x="20276" y="33133"/>
                      </a:cubicBezTo>
                      <a:cubicBezTo>
                        <a:pt x="15749" y="31535"/>
                        <a:pt x="12287" y="28339"/>
                        <a:pt x="8026" y="26209"/>
                      </a:cubicBezTo>
                      <a:lnTo>
                        <a:pt x="8026" y="26209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DDACEE28-FCF3-BA5E-A401-5668CC613AF2}"/>
                    </a:ext>
                  </a:extLst>
                </p:cNvPr>
                <p:cNvSpPr/>
                <p:nvPr/>
              </p:nvSpPr>
              <p:spPr>
                <a:xfrm>
                  <a:off x="3328848" y="3016069"/>
                  <a:ext cx="21107" cy="36697"/>
                </a:xfrm>
                <a:custGeom>
                  <a:avLst/>
                  <a:gdLst>
                    <a:gd name="connsiteX0" fmla="*/ 15819 w 21107"/>
                    <a:gd name="connsiteY0" fmla="*/ 1831 h 36697"/>
                    <a:gd name="connsiteX1" fmla="*/ 15553 w 21107"/>
                    <a:gd name="connsiteY1" fmla="*/ 20472 h 36697"/>
                    <a:gd name="connsiteX2" fmla="*/ 19281 w 21107"/>
                    <a:gd name="connsiteY2" fmla="*/ 34320 h 36697"/>
                    <a:gd name="connsiteX3" fmla="*/ 3836 w 21107"/>
                    <a:gd name="connsiteY3" fmla="*/ 35652 h 36697"/>
                    <a:gd name="connsiteX4" fmla="*/ 1173 w 21107"/>
                    <a:gd name="connsiteY4" fmla="*/ 27929 h 36697"/>
                    <a:gd name="connsiteX5" fmla="*/ 7298 w 21107"/>
                    <a:gd name="connsiteY5" fmla="*/ 13548 h 36697"/>
                    <a:gd name="connsiteX6" fmla="*/ 8895 w 21107"/>
                    <a:gd name="connsiteY6" fmla="*/ 3961 h 36697"/>
                    <a:gd name="connsiteX7" fmla="*/ 15819 w 21107"/>
                    <a:gd name="connsiteY7" fmla="*/ 1831 h 36697"/>
                    <a:gd name="connsiteX8" fmla="*/ 15819 w 21107"/>
                    <a:gd name="connsiteY8" fmla="*/ 1831 h 36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107" h="36697">
                      <a:moveTo>
                        <a:pt x="15819" y="1831"/>
                      </a:moveTo>
                      <a:cubicBezTo>
                        <a:pt x="20879" y="7157"/>
                        <a:pt x="10760" y="14347"/>
                        <a:pt x="15553" y="20472"/>
                      </a:cubicBezTo>
                      <a:cubicBezTo>
                        <a:pt x="18216" y="23934"/>
                        <a:pt x="24075" y="29527"/>
                        <a:pt x="19281" y="34320"/>
                      </a:cubicBezTo>
                      <a:cubicBezTo>
                        <a:pt x="16086" y="37516"/>
                        <a:pt x="7564" y="36983"/>
                        <a:pt x="3836" y="35652"/>
                      </a:cubicBezTo>
                      <a:cubicBezTo>
                        <a:pt x="-692" y="34320"/>
                        <a:pt x="-692" y="31923"/>
                        <a:pt x="1173" y="27929"/>
                      </a:cubicBezTo>
                      <a:cubicBezTo>
                        <a:pt x="3569" y="23135"/>
                        <a:pt x="5700" y="18608"/>
                        <a:pt x="7298" y="13548"/>
                      </a:cubicBezTo>
                      <a:cubicBezTo>
                        <a:pt x="8363" y="10353"/>
                        <a:pt x="8097" y="7157"/>
                        <a:pt x="8895" y="3961"/>
                      </a:cubicBezTo>
                      <a:cubicBezTo>
                        <a:pt x="10227" y="233"/>
                        <a:pt x="12624" y="-1631"/>
                        <a:pt x="15819" y="1831"/>
                      </a:cubicBezTo>
                      <a:lnTo>
                        <a:pt x="15819" y="1831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D6C9F04E-0A8B-B799-9206-A5034895AF03}"/>
                    </a:ext>
                  </a:extLst>
                </p:cNvPr>
                <p:cNvSpPr/>
                <p:nvPr/>
              </p:nvSpPr>
              <p:spPr>
                <a:xfrm>
                  <a:off x="3305523" y="3182373"/>
                  <a:ext cx="25696" cy="22208"/>
                </a:xfrm>
                <a:custGeom>
                  <a:avLst/>
                  <a:gdLst>
                    <a:gd name="connsiteX0" fmla="*/ 264 w 25696"/>
                    <a:gd name="connsiteY0" fmla="*/ 15817 h 22208"/>
                    <a:gd name="connsiteX1" fmla="*/ 5057 w 25696"/>
                    <a:gd name="connsiteY1" fmla="*/ 7828 h 22208"/>
                    <a:gd name="connsiteX2" fmla="*/ 11715 w 25696"/>
                    <a:gd name="connsiteY2" fmla="*/ 4898 h 22208"/>
                    <a:gd name="connsiteX3" fmla="*/ 15976 w 25696"/>
                    <a:gd name="connsiteY3" fmla="*/ 637 h 22208"/>
                    <a:gd name="connsiteX4" fmla="*/ 22633 w 25696"/>
                    <a:gd name="connsiteY4" fmla="*/ 371 h 22208"/>
                    <a:gd name="connsiteX5" fmla="*/ 23965 w 25696"/>
                    <a:gd name="connsiteY5" fmla="*/ 10491 h 22208"/>
                    <a:gd name="connsiteX6" fmla="*/ 10117 w 25696"/>
                    <a:gd name="connsiteY6" fmla="*/ 22208 h 22208"/>
                    <a:gd name="connsiteX7" fmla="*/ 264 w 25696"/>
                    <a:gd name="connsiteY7" fmla="*/ 15817 h 22208"/>
                    <a:gd name="connsiteX8" fmla="*/ 264 w 25696"/>
                    <a:gd name="connsiteY8" fmla="*/ 15817 h 222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696" h="22208">
                      <a:moveTo>
                        <a:pt x="264" y="15817"/>
                      </a:moveTo>
                      <a:cubicBezTo>
                        <a:pt x="1063" y="13154"/>
                        <a:pt x="2927" y="9692"/>
                        <a:pt x="5057" y="7828"/>
                      </a:cubicBezTo>
                      <a:cubicBezTo>
                        <a:pt x="6921" y="6230"/>
                        <a:pt x="9584" y="6496"/>
                        <a:pt x="11715" y="4898"/>
                      </a:cubicBezTo>
                      <a:cubicBezTo>
                        <a:pt x="13313" y="3567"/>
                        <a:pt x="14112" y="1436"/>
                        <a:pt x="15976" y="637"/>
                      </a:cubicBezTo>
                      <a:cubicBezTo>
                        <a:pt x="17574" y="-161"/>
                        <a:pt x="21036" y="-161"/>
                        <a:pt x="22633" y="371"/>
                      </a:cubicBezTo>
                      <a:cubicBezTo>
                        <a:pt x="27161" y="1703"/>
                        <a:pt x="25829" y="7295"/>
                        <a:pt x="23965" y="10491"/>
                      </a:cubicBezTo>
                      <a:cubicBezTo>
                        <a:pt x="21036" y="15284"/>
                        <a:pt x="14911" y="19013"/>
                        <a:pt x="10117" y="22208"/>
                      </a:cubicBezTo>
                      <a:cubicBezTo>
                        <a:pt x="6921" y="19812"/>
                        <a:pt x="-1600" y="22741"/>
                        <a:pt x="264" y="15817"/>
                      </a:cubicBezTo>
                      <a:lnTo>
                        <a:pt x="264" y="15817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10640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</p:grpSp>
        </p:grpSp>
        <p:grpSp>
          <p:nvGrpSpPr>
            <p:cNvPr id="13" name="Graphic 10">
              <a:extLst>
                <a:ext uri="{FF2B5EF4-FFF2-40B4-BE49-F238E27FC236}">
                  <a16:creationId xmlns:a16="http://schemas.microsoft.com/office/drawing/2014/main" id="{FE4261E6-9309-4D43-925C-099B6917F558}"/>
                </a:ext>
              </a:extLst>
            </p:cNvPr>
            <p:cNvGrpSpPr/>
            <p:nvPr/>
          </p:nvGrpSpPr>
          <p:grpSpPr>
            <a:xfrm>
              <a:off x="2852978" y="3295041"/>
              <a:ext cx="472476" cy="602402"/>
              <a:chOff x="2852978" y="3295041"/>
              <a:chExt cx="472476" cy="602402"/>
            </a:xfrm>
            <a:solidFill>
              <a:srgbClr val="D5D7D8"/>
            </a:solidFill>
          </p:grpSpPr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BE035736-BABB-67A6-DF09-3CC6BBA7392D}"/>
                  </a:ext>
                </a:extLst>
              </p:cNvPr>
              <p:cNvSpPr/>
              <p:nvPr/>
            </p:nvSpPr>
            <p:spPr>
              <a:xfrm>
                <a:off x="2865556" y="3295041"/>
                <a:ext cx="459898" cy="602402"/>
              </a:xfrm>
              <a:custGeom>
                <a:avLst/>
                <a:gdLst>
                  <a:gd name="connsiteX0" fmla="*/ 458606 w 459898"/>
                  <a:gd name="connsiteY0" fmla="*/ 397416 h 602402"/>
                  <a:gd name="connsiteX1" fmla="*/ 448220 w 459898"/>
                  <a:gd name="connsiteY1" fmla="*/ 419786 h 602402"/>
                  <a:gd name="connsiteX2" fmla="*/ 435703 w 459898"/>
                  <a:gd name="connsiteY2" fmla="*/ 453341 h 602402"/>
                  <a:gd name="connsiteX3" fmla="*/ 426116 w 459898"/>
                  <a:gd name="connsiteY3" fmla="*/ 485298 h 602402"/>
                  <a:gd name="connsiteX4" fmla="*/ 388300 w 459898"/>
                  <a:gd name="connsiteY4" fmla="*/ 484233 h 602402"/>
                  <a:gd name="connsiteX5" fmla="*/ 367262 w 459898"/>
                  <a:gd name="connsiteY5" fmla="*/ 483167 h 602402"/>
                  <a:gd name="connsiteX6" fmla="*/ 348887 w 459898"/>
                  <a:gd name="connsiteY6" fmla="*/ 493287 h 602402"/>
                  <a:gd name="connsiteX7" fmla="*/ 289500 w 459898"/>
                  <a:gd name="connsiteY7" fmla="*/ 498080 h 602402"/>
                  <a:gd name="connsiteX8" fmla="*/ 265533 w 459898"/>
                  <a:gd name="connsiteY8" fmla="*/ 510863 h 602402"/>
                  <a:gd name="connsiteX9" fmla="*/ 251951 w 459898"/>
                  <a:gd name="connsiteY9" fmla="*/ 532434 h 602402"/>
                  <a:gd name="connsiteX10" fmla="*/ 206412 w 459898"/>
                  <a:gd name="connsiteY10" fmla="*/ 543885 h 602402"/>
                  <a:gd name="connsiteX11" fmla="*/ 180314 w 459898"/>
                  <a:gd name="connsiteY11" fmla="*/ 575576 h 602402"/>
                  <a:gd name="connsiteX12" fmla="*/ 114802 w 459898"/>
                  <a:gd name="connsiteY12" fmla="*/ 596348 h 602402"/>
                  <a:gd name="connsiteX13" fmla="*/ 81248 w 459898"/>
                  <a:gd name="connsiteY13" fmla="*/ 600343 h 602402"/>
                  <a:gd name="connsiteX14" fmla="*/ 64737 w 459898"/>
                  <a:gd name="connsiteY14" fmla="*/ 601940 h 602402"/>
                  <a:gd name="connsiteX15" fmla="*/ 48492 w 459898"/>
                  <a:gd name="connsiteY15" fmla="*/ 591821 h 602402"/>
                  <a:gd name="connsiteX16" fmla="*/ 30916 w 459898"/>
                  <a:gd name="connsiteY16" fmla="*/ 572647 h 602402"/>
                  <a:gd name="connsiteX17" fmla="*/ 55948 w 459898"/>
                  <a:gd name="connsiteY17" fmla="*/ 544684 h 602402"/>
                  <a:gd name="connsiteX18" fmla="*/ 61541 w 459898"/>
                  <a:gd name="connsiteY18" fmla="*/ 534565 h 602402"/>
                  <a:gd name="connsiteX19" fmla="*/ 34378 w 459898"/>
                  <a:gd name="connsiteY19" fmla="*/ 527641 h 602402"/>
                  <a:gd name="connsiteX20" fmla="*/ 18932 w 459898"/>
                  <a:gd name="connsiteY20" fmla="*/ 526043 h 602402"/>
                  <a:gd name="connsiteX21" fmla="*/ 8812 w 459898"/>
                  <a:gd name="connsiteY21" fmla="*/ 524711 h 602402"/>
                  <a:gd name="connsiteX22" fmla="*/ 17334 w 459898"/>
                  <a:gd name="connsiteY22" fmla="*/ 517787 h 602402"/>
                  <a:gd name="connsiteX23" fmla="*/ 49024 w 459898"/>
                  <a:gd name="connsiteY23" fmla="*/ 477309 h 602402"/>
                  <a:gd name="connsiteX24" fmla="*/ 46095 w 459898"/>
                  <a:gd name="connsiteY24" fmla="*/ 454406 h 602402"/>
                  <a:gd name="connsiteX25" fmla="*/ 63938 w 459898"/>
                  <a:gd name="connsiteY25" fmla="*/ 435232 h 602402"/>
                  <a:gd name="connsiteX26" fmla="*/ 142765 w 459898"/>
                  <a:gd name="connsiteY26" fmla="*/ 421917 h 602402"/>
                  <a:gd name="connsiteX27" fmla="*/ 151553 w 459898"/>
                  <a:gd name="connsiteY27" fmla="*/ 421118 h 602402"/>
                  <a:gd name="connsiteX28" fmla="*/ 133977 w 459898"/>
                  <a:gd name="connsiteY28" fmla="*/ 414194 h 602402"/>
                  <a:gd name="connsiteX29" fmla="*/ 105215 w 459898"/>
                  <a:gd name="connsiteY29" fmla="*/ 405139 h 602402"/>
                  <a:gd name="connsiteX30" fmla="*/ 83644 w 459898"/>
                  <a:gd name="connsiteY30" fmla="*/ 397949 h 602402"/>
                  <a:gd name="connsiteX31" fmla="*/ 102552 w 459898"/>
                  <a:gd name="connsiteY31" fmla="*/ 364394 h 602402"/>
                  <a:gd name="connsiteX32" fmla="*/ 124922 w 459898"/>
                  <a:gd name="connsiteY32" fmla="*/ 344421 h 602402"/>
                  <a:gd name="connsiteX33" fmla="*/ 140368 w 459898"/>
                  <a:gd name="connsiteY33" fmla="*/ 328443 h 602402"/>
                  <a:gd name="connsiteX34" fmla="*/ 132645 w 459898"/>
                  <a:gd name="connsiteY34" fmla="*/ 320986 h 602402"/>
                  <a:gd name="connsiteX35" fmla="*/ 117466 w 459898"/>
                  <a:gd name="connsiteY35" fmla="*/ 318589 h 602402"/>
                  <a:gd name="connsiteX36" fmla="*/ 104683 w 459898"/>
                  <a:gd name="connsiteY36" fmla="*/ 320453 h 602402"/>
                  <a:gd name="connsiteX37" fmla="*/ 73791 w 459898"/>
                  <a:gd name="connsiteY37" fmla="*/ 316725 h 602402"/>
                  <a:gd name="connsiteX38" fmla="*/ 30117 w 459898"/>
                  <a:gd name="connsiteY38" fmla="*/ 306605 h 602402"/>
                  <a:gd name="connsiteX39" fmla="*/ 11741 w 459898"/>
                  <a:gd name="connsiteY39" fmla="*/ 304209 h 602402"/>
                  <a:gd name="connsiteX40" fmla="*/ 24 w 459898"/>
                  <a:gd name="connsiteY40" fmla="*/ 298616 h 602402"/>
                  <a:gd name="connsiteX41" fmla="*/ 13339 w 459898"/>
                  <a:gd name="connsiteY41" fmla="*/ 290094 h 602402"/>
                  <a:gd name="connsiteX42" fmla="*/ 27720 w 459898"/>
                  <a:gd name="connsiteY42" fmla="*/ 288496 h 602402"/>
                  <a:gd name="connsiteX43" fmla="*/ 51155 w 459898"/>
                  <a:gd name="connsiteY43" fmla="*/ 272252 h 602402"/>
                  <a:gd name="connsiteX44" fmla="*/ 44764 w 459898"/>
                  <a:gd name="connsiteY44" fmla="*/ 261866 h 602402"/>
                  <a:gd name="connsiteX45" fmla="*/ 59144 w 459898"/>
                  <a:gd name="connsiteY45" fmla="*/ 248817 h 602402"/>
                  <a:gd name="connsiteX46" fmla="*/ 70595 w 459898"/>
                  <a:gd name="connsiteY46" fmla="*/ 243757 h 602402"/>
                  <a:gd name="connsiteX47" fmla="*/ 70329 w 459898"/>
                  <a:gd name="connsiteY47" fmla="*/ 234170 h 602402"/>
                  <a:gd name="connsiteX48" fmla="*/ 51421 w 459898"/>
                  <a:gd name="connsiteY48" fmla="*/ 234436 h 602402"/>
                  <a:gd name="connsiteX49" fmla="*/ 25057 w 459898"/>
                  <a:gd name="connsiteY49" fmla="*/ 228844 h 602402"/>
                  <a:gd name="connsiteX50" fmla="*/ 4817 w 459898"/>
                  <a:gd name="connsiteY50" fmla="*/ 220854 h 602402"/>
                  <a:gd name="connsiteX51" fmla="*/ 25057 w 459898"/>
                  <a:gd name="connsiteY51" fmla="*/ 209936 h 602402"/>
                  <a:gd name="connsiteX52" fmla="*/ 32780 w 459898"/>
                  <a:gd name="connsiteY52" fmla="*/ 199550 h 602402"/>
                  <a:gd name="connsiteX53" fmla="*/ 24524 w 459898"/>
                  <a:gd name="connsiteY53" fmla="*/ 189430 h 602402"/>
                  <a:gd name="connsiteX54" fmla="*/ 27720 w 459898"/>
                  <a:gd name="connsiteY54" fmla="*/ 169457 h 602402"/>
                  <a:gd name="connsiteX55" fmla="*/ 58612 w 459898"/>
                  <a:gd name="connsiteY55" fmla="*/ 171321 h 602402"/>
                  <a:gd name="connsiteX56" fmla="*/ 76987 w 459898"/>
                  <a:gd name="connsiteY56" fmla="*/ 172386 h 602402"/>
                  <a:gd name="connsiteX57" fmla="*/ 94563 w 459898"/>
                  <a:gd name="connsiteY57" fmla="*/ 170788 h 602402"/>
                  <a:gd name="connsiteX58" fmla="*/ 111074 w 459898"/>
                  <a:gd name="connsiteY58" fmla="*/ 189963 h 602402"/>
                  <a:gd name="connsiteX59" fmla="*/ 134243 w 459898"/>
                  <a:gd name="connsiteY59" fmla="*/ 192359 h 602402"/>
                  <a:gd name="connsiteX60" fmla="*/ 155015 w 459898"/>
                  <a:gd name="connsiteY60" fmla="*/ 173452 h 602402"/>
                  <a:gd name="connsiteX61" fmla="*/ 163537 w 459898"/>
                  <a:gd name="connsiteY61" fmla="*/ 184903 h 602402"/>
                  <a:gd name="connsiteX62" fmla="*/ 179515 w 459898"/>
                  <a:gd name="connsiteY62" fmla="*/ 188897 h 602402"/>
                  <a:gd name="connsiteX63" fmla="*/ 194428 w 459898"/>
                  <a:gd name="connsiteY63" fmla="*/ 180109 h 602402"/>
                  <a:gd name="connsiteX64" fmla="*/ 197624 w 459898"/>
                  <a:gd name="connsiteY64" fmla="*/ 167060 h 602402"/>
                  <a:gd name="connsiteX65" fmla="*/ 206412 w 459898"/>
                  <a:gd name="connsiteY65" fmla="*/ 154277 h 602402"/>
                  <a:gd name="connsiteX66" fmla="*/ 216798 w 459898"/>
                  <a:gd name="connsiteY66" fmla="*/ 148685 h 602402"/>
                  <a:gd name="connsiteX67" fmla="*/ 226918 w 459898"/>
                  <a:gd name="connsiteY67" fmla="*/ 123119 h 602402"/>
                  <a:gd name="connsiteX68" fmla="*/ 196825 w 459898"/>
                  <a:gd name="connsiteY68" fmla="*/ 119391 h 602402"/>
                  <a:gd name="connsiteX69" fmla="*/ 167531 w 459898"/>
                  <a:gd name="connsiteY69" fmla="*/ 123119 h 602402"/>
                  <a:gd name="connsiteX70" fmla="*/ 172591 w 459898"/>
                  <a:gd name="connsiteY70" fmla="*/ 101016 h 602402"/>
                  <a:gd name="connsiteX71" fmla="*/ 195494 w 459898"/>
                  <a:gd name="connsiteY71" fmla="*/ 84505 h 602402"/>
                  <a:gd name="connsiteX72" fmla="*/ 202151 w 459898"/>
                  <a:gd name="connsiteY72" fmla="*/ 63999 h 602402"/>
                  <a:gd name="connsiteX73" fmla="*/ 220527 w 459898"/>
                  <a:gd name="connsiteY73" fmla="*/ 44559 h 602402"/>
                  <a:gd name="connsiteX74" fmla="*/ 233842 w 459898"/>
                  <a:gd name="connsiteY74" fmla="*/ 33906 h 602402"/>
                  <a:gd name="connsiteX75" fmla="*/ 249022 w 459898"/>
                  <a:gd name="connsiteY75" fmla="*/ 28580 h 602402"/>
                  <a:gd name="connsiteX76" fmla="*/ 265266 w 459898"/>
                  <a:gd name="connsiteY76" fmla="*/ 24586 h 602402"/>
                  <a:gd name="connsiteX77" fmla="*/ 263668 w 459898"/>
                  <a:gd name="connsiteY77" fmla="*/ 26183 h 602402"/>
                  <a:gd name="connsiteX78" fmla="*/ 267929 w 459898"/>
                  <a:gd name="connsiteY78" fmla="*/ 25384 h 602402"/>
                  <a:gd name="connsiteX79" fmla="*/ 267929 w 459898"/>
                  <a:gd name="connsiteY79" fmla="*/ 26183 h 602402"/>
                  <a:gd name="connsiteX80" fmla="*/ 275386 w 459898"/>
                  <a:gd name="connsiteY80" fmla="*/ 29379 h 602402"/>
                  <a:gd name="connsiteX81" fmla="*/ 286571 w 459898"/>
                  <a:gd name="connsiteY81" fmla="*/ 44026 h 602402"/>
                  <a:gd name="connsiteX82" fmla="*/ 299354 w 459898"/>
                  <a:gd name="connsiteY82" fmla="*/ 54412 h 602402"/>
                  <a:gd name="connsiteX83" fmla="*/ 310006 w 459898"/>
                  <a:gd name="connsiteY83" fmla="*/ 29379 h 602402"/>
                  <a:gd name="connsiteX84" fmla="*/ 325718 w 459898"/>
                  <a:gd name="connsiteY84" fmla="*/ 2216 h 602402"/>
                  <a:gd name="connsiteX85" fmla="*/ 337702 w 459898"/>
                  <a:gd name="connsiteY85" fmla="*/ 85 h 602402"/>
                  <a:gd name="connsiteX86" fmla="*/ 343827 w 459898"/>
                  <a:gd name="connsiteY86" fmla="*/ 7276 h 602402"/>
                  <a:gd name="connsiteX87" fmla="*/ 347555 w 459898"/>
                  <a:gd name="connsiteY87" fmla="*/ 30711 h 602402"/>
                  <a:gd name="connsiteX88" fmla="*/ 341963 w 459898"/>
                  <a:gd name="connsiteY88" fmla="*/ 52814 h 602402"/>
                  <a:gd name="connsiteX89" fmla="*/ 343561 w 459898"/>
                  <a:gd name="connsiteY89" fmla="*/ 58939 h 602402"/>
                  <a:gd name="connsiteX90" fmla="*/ 306544 w 459898"/>
                  <a:gd name="connsiteY90" fmla="*/ 94891 h 602402"/>
                  <a:gd name="connsiteX91" fmla="*/ 265266 w 459898"/>
                  <a:gd name="connsiteY91" fmla="*/ 123386 h 602402"/>
                  <a:gd name="connsiteX92" fmla="*/ 253282 w 459898"/>
                  <a:gd name="connsiteY92" fmla="*/ 171321 h 602402"/>
                  <a:gd name="connsiteX93" fmla="*/ 331044 w 459898"/>
                  <a:gd name="connsiteY93" fmla="*/ 193425 h 602402"/>
                  <a:gd name="connsiteX94" fmla="*/ 372322 w 459898"/>
                  <a:gd name="connsiteY94" fmla="*/ 172653 h 602402"/>
                  <a:gd name="connsiteX95" fmla="*/ 451948 w 459898"/>
                  <a:gd name="connsiteY95" fmla="*/ 216860 h 602402"/>
                  <a:gd name="connsiteX96" fmla="*/ 439698 w 459898"/>
                  <a:gd name="connsiteY96" fmla="*/ 259469 h 602402"/>
                  <a:gd name="connsiteX97" fmla="*/ 451415 w 459898"/>
                  <a:gd name="connsiteY97" fmla="*/ 283969 h 602402"/>
                  <a:gd name="connsiteX98" fmla="*/ 455943 w 459898"/>
                  <a:gd name="connsiteY98" fmla="*/ 310334 h 602402"/>
                  <a:gd name="connsiteX99" fmla="*/ 458339 w 459898"/>
                  <a:gd name="connsiteY99" fmla="*/ 374247 h 602402"/>
                  <a:gd name="connsiteX100" fmla="*/ 458606 w 459898"/>
                  <a:gd name="connsiteY100" fmla="*/ 397416 h 602402"/>
                  <a:gd name="connsiteX101" fmla="*/ 458606 w 459898"/>
                  <a:gd name="connsiteY101" fmla="*/ 397416 h 602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459898" h="602402">
                    <a:moveTo>
                      <a:pt x="458606" y="397416"/>
                    </a:moveTo>
                    <a:cubicBezTo>
                      <a:pt x="456475" y="405405"/>
                      <a:pt x="451948" y="412596"/>
                      <a:pt x="448220" y="419786"/>
                    </a:cubicBezTo>
                    <a:cubicBezTo>
                      <a:pt x="442893" y="430705"/>
                      <a:pt x="438899" y="441890"/>
                      <a:pt x="435703" y="453341"/>
                    </a:cubicBezTo>
                    <a:cubicBezTo>
                      <a:pt x="432507" y="463993"/>
                      <a:pt x="430910" y="475444"/>
                      <a:pt x="426116" y="485298"/>
                    </a:cubicBezTo>
                    <a:cubicBezTo>
                      <a:pt x="417861" y="502075"/>
                      <a:pt x="400817" y="488760"/>
                      <a:pt x="388300" y="484233"/>
                    </a:cubicBezTo>
                    <a:cubicBezTo>
                      <a:pt x="381376" y="481570"/>
                      <a:pt x="374186" y="480504"/>
                      <a:pt x="367262" y="483167"/>
                    </a:cubicBezTo>
                    <a:cubicBezTo>
                      <a:pt x="360871" y="485564"/>
                      <a:pt x="355278" y="490358"/>
                      <a:pt x="348887" y="493287"/>
                    </a:cubicBezTo>
                    <a:cubicBezTo>
                      <a:pt x="330245" y="501809"/>
                      <a:pt x="309207" y="495151"/>
                      <a:pt x="289500" y="498080"/>
                    </a:cubicBezTo>
                    <a:cubicBezTo>
                      <a:pt x="279913" y="499412"/>
                      <a:pt x="271924" y="503407"/>
                      <a:pt x="265533" y="510863"/>
                    </a:cubicBezTo>
                    <a:cubicBezTo>
                      <a:pt x="260206" y="517521"/>
                      <a:pt x="257277" y="525777"/>
                      <a:pt x="251951" y="532434"/>
                    </a:cubicBezTo>
                    <a:cubicBezTo>
                      <a:pt x="240766" y="547347"/>
                      <a:pt x="222391" y="541755"/>
                      <a:pt x="206412" y="543885"/>
                    </a:cubicBezTo>
                    <a:cubicBezTo>
                      <a:pt x="187771" y="546282"/>
                      <a:pt x="188570" y="562527"/>
                      <a:pt x="180314" y="575576"/>
                    </a:cubicBezTo>
                    <a:cubicBezTo>
                      <a:pt x="167531" y="595815"/>
                      <a:pt x="135574" y="594750"/>
                      <a:pt x="114802" y="596348"/>
                    </a:cubicBezTo>
                    <a:cubicBezTo>
                      <a:pt x="103618" y="597147"/>
                      <a:pt x="92433" y="598212"/>
                      <a:pt x="81248" y="600343"/>
                    </a:cubicBezTo>
                    <a:cubicBezTo>
                      <a:pt x="75922" y="601408"/>
                      <a:pt x="70063" y="603272"/>
                      <a:pt x="64737" y="601940"/>
                    </a:cubicBezTo>
                    <a:cubicBezTo>
                      <a:pt x="58612" y="600609"/>
                      <a:pt x="53285" y="595815"/>
                      <a:pt x="48492" y="591821"/>
                    </a:cubicBezTo>
                    <a:cubicBezTo>
                      <a:pt x="42100" y="586228"/>
                      <a:pt x="34910" y="580103"/>
                      <a:pt x="30916" y="572647"/>
                    </a:cubicBezTo>
                    <a:cubicBezTo>
                      <a:pt x="21861" y="556136"/>
                      <a:pt x="45296" y="550543"/>
                      <a:pt x="55948" y="544684"/>
                    </a:cubicBezTo>
                    <a:cubicBezTo>
                      <a:pt x="59943" y="542554"/>
                      <a:pt x="66334" y="539092"/>
                      <a:pt x="61541" y="534565"/>
                    </a:cubicBezTo>
                    <a:cubicBezTo>
                      <a:pt x="55416" y="528972"/>
                      <a:pt x="42100" y="528706"/>
                      <a:pt x="34378" y="527641"/>
                    </a:cubicBezTo>
                    <a:cubicBezTo>
                      <a:pt x="29318" y="526842"/>
                      <a:pt x="23992" y="526575"/>
                      <a:pt x="18932" y="526043"/>
                    </a:cubicBezTo>
                    <a:cubicBezTo>
                      <a:pt x="16801" y="525777"/>
                      <a:pt x="10410" y="526309"/>
                      <a:pt x="8812" y="524711"/>
                    </a:cubicBezTo>
                    <a:cubicBezTo>
                      <a:pt x="5883" y="522048"/>
                      <a:pt x="15203" y="519119"/>
                      <a:pt x="17334" y="517787"/>
                    </a:cubicBezTo>
                    <a:cubicBezTo>
                      <a:pt x="33312" y="509532"/>
                      <a:pt x="51421" y="497814"/>
                      <a:pt x="49024" y="477309"/>
                    </a:cubicBezTo>
                    <a:cubicBezTo>
                      <a:pt x="48226" y="469852"/>
                      <a:pt x="44764" y="462129"/>
                      <a:pt x="46095" y="454406"/>
                    </a:cubicBezTo>
                    <a:cubicBezTo>
                      <a:pt x="47693" y="445085"/>
                      <a:pt x="55948" y="439227"/>
                      <a:pt x="63938" y="435232"/>
                    </a:cubicBezTo>
                    <a:cubicBezTo>
                      <a:pt x="87905" y="423781"/>
                      <a:pt x="116667" y="421650"/>
                      <a:pt x="142765" y="421917"/>
                    </a:cubicBezTo>
                    <a:cubicBezTo>
                      <a:pt x="144629" y="421917"/>
                      <a:pt x="152618" y="423248"/>
                      <a:pt x="151553" y="421118"/>
                    </a:cubicBezTo>
                    <a:cubicBezTo>
                      <a:pt x="149955" y="417922"/>
                      <a:pt x="136906" y="415259"/>
                      <a:pt x="133977" y="414194"/>
                    </a:cubicBezTo>
                    <a:cubicBezTo>
                      <a:pt x="124390" y="410998"/>
                      <a:pt x="115069" y="407802"/>
                      <a:pt x="105215" y="405139"/>
                    </a:cubicBezTo>
                    <a:cubicBezTo>
                      <a:pt x="98558" y="403275"/>
                      <a:pt x="89503" y="402210"/>
                      <a:pt x="83644" y="397949"/>
                    </a:cubicBezTo>
                    <a:cubicBezTo>
                      <a:pt x="72460" y="389693"/>
                      <a:pt x="97226" y="369987"/>
                      <a:pt x="102552" y="364394"/>
                    </a:cubicBezTo>
                    <a:cubicBezTo>
                      <a:pt x="109476" y="357470"/>
                      <a:pt x="116134" y="348948"/>
                      <a:pt x="124922" y="344421"/>
                    </a:cubicBezTo>
                    <a:cubicBezTo>
                      <a:pt x="130515" y="341492"/>
                      <a:pt x="139835" y="335633"/>
                      <a:pt x="140368" y="328443"/>
                    </a:cubicBezTo>
                    <a:cubicBezTo>
                      <a:pt x="140634" y="324182"/>
                      <a:pt x="136640" y="322317"/>
                      <a:pt x="132645" y="320986"/>
                    </a:cubicBezTo>
                    <a:cubicBezTo>
                      <a:pt x="127585" y="318855"/>
                      <a:pt x="123058" y="318589"/>
                      <a:pt x="117466" y="318589"/>
                    </a:cubicBezTo>
                    <a:cubicBezTo>
                      <a:pt x="112938" y="318589"/>
                      <a:pt x="109210" y="320187"/>
                      <a:pt x="104683" y="320453"/>
                    </a:cubicBezTo>
                    <a:cubicBezTo>
                      <a:pt x="94030" y="321252"/>
                      <a:pt x="84443" y="318057"/>
                      <a:pt x="73791" y="316725"/>
                    </a:cubicBezTo>
                    <a:cubicBezTo>
                      <a:pt x="58878" y="315127"/>
                      <a:pt x="44497" y="311133"/>
                      <a:pt x="30117" y="306605"/>
                    </a:cubicBezTo>
                    <a:cubicBezTo>
                      <a:pt x="23725" y="304475"/>
                      <a:pt x="18399" y="304475"/>
                      <a:pt x="11741" y="304209"/>
                    </a:cubicBezTo>
                    <a:cubicBezTo>
                      <a:pt x="8013" y="303942"/>
                      <a:pt x="-509" y="303942"/>
                      <a:pt x="24" y="298616"/>
                    </a:cubicBezTo>
                    <a:cubicBezTo>
                      <a:pt x="290" y="293556"/>
                      <a:pt x="9345" y="290627"/>
                      <a:pt x="13339" y="290094"/>
                    </a:cubicBezTo>
                    <a:cubicBezTo>
                      <a:pt x="18133" y="289295"/>
                      <a:pt x="22926" y="289562"/>
                      <a:pt x="27720" y="288496"/>
                    </a:cubicBezTo>
                    <a:cubicBezTo>
                      <a:pt x="32780" y="287431"/>
                      <a:pt x="54617" y="280507"/>
                      <a:pt x="51155" y="272252"/>
                    </a:cubicBezTo>
                    <a:cubicBezTo>
                      <a:pt x="49557" y="267991"/>
                      <a:pt x="41834" y="268523"/>
                      <a:pt x="44764" y="261866"/>
                    </a:cubicBezTo>
                    <a:cubicBezTo>
                      <a:pt x="47160" y="256806"/>
                      <a:pt x="54084" y="251213"/>
                      <a:pt x="59144" y="248817"/>
                    </a:cubicBezTo>
                    <a:cubicBezTo>
                      <a:pt x="62872" y="246952"/>
                      <a:pt x="67400" y="246686"/>
                      <a:pt x="70595" y="243757"/>
                    </a:cubicBezTo>
                    <a:cubicBezTo>
                      <a:pt x="73791" y="240561"/>
                      <a:pt x="74590" y="236566"/>
                      <a:pt x="70329" y="234170"/>
                    </a:cubicBezTo>
                    <a:cubicBezTo>
                      <a:pt x="65003" y="231507"/>
                      <a:pt x="56747" y="233903"/>
                      <a:pt x="51421" y="234436"/>
                    </a:cubicBezTo>
                    <a:cubicBezTo>
                      <a:pt x="41568" y="235235"/>
                      <a:pt x="34111" y="231507"/>
                      <a:pt x="25057" y="228844"/>
                    </a:cubicBezTo>
                    <a:cubicBezTo>
                      <a:pt x="20263" y="227246"/>
                      <a:pt x="5616" y="227246"/>
                      <a:pt x="4817" y="220854"/>
                    </a:cubicBezTo>
                    <a:cubicBezTo>
                      <a:pt x="3220" y="211001"/>
                      <a:pt x="19997" y="212066"/>
                      <a:pt x="25057" y="209936"/>
                    </a:cubicBezTo>
                    <a:cubicBezTo>
                      <a:pt x="29051" y="208338"/>
                      <a:pt x="32780" y="204077"/>
                      <a:pt x="32780" y="199550"/>
                    </a:cubicBezTo>
                    <a:cubicBezTo>
                      <a:pt x="32780" y="194224"/>
                      <a:pt x="28252" y="192093"/>
                      <a:pt x="24524" y="189430"/>
                    </a:cubicBezTo>
                    <a:cubicBezTo>
                      <a:pt x="16002" y="183837"/>
                      <a:pt x="17866" y="173452"/>
                      <a:pt x="27720" y="169457"/>
                    </a:cubicBezTo>
                    <a:cubicBezTo>
                      <a:pt x="37041" y="165729"/>
                      <a:pt x="49291" y="169457"/>
                      <a:pt x="58612" y="171321"/>
                    </a:cubicBezTo>
                    <a:cubicBezTo>
                      <a:pt x="64737" y="172386"/>
                      <a:pt x="70595" y="172919"/>
                      <a:pt x="76987" y="172386"/>
                    </a:cubicBezTo>
                    <a:cubicBezTo>
                      <a:pt x="82579" y="171854"/>
                      <a:pt x="88971" y="169990"/>
                      <a:pt x="94563" y="170788"/>
                    </a:cubicBezTo>
                    <a:cubicBezTo>
                      <a:pt x="103618" y="172386"/>
                      <a:pt x="105748" y="183837"/>
                      <a:pt x="111074" y="189963"/>
                    </a:cubicBezTo>
                    <a:cubicBezTo>
                      <a:pt x="117199" y="196887"/>
                      <a:pt x="128118" y="201414"/>
                      <a:pt x="134243" y="192359"/>
                    </a:cubicBezTo>
                    <a:cubicBezTo>
                      <a:pt x="138770" y="185968"/>
                      <a:pt x="143031" y="167593"/>
                      <a:pt x="155015" y="173452"/>
                    </a:cubicBezTo>
                    <a:cubicBezTo>
                      <a:pt x="159542" y="175848"/>
                      <a:pt x="160607" y="181441"/>
                      <a:pt x="163537" y="184903"/>
                    </a:cubicBezTo>
                    <a:cubicBezTo>
                      <a:pt x="167531" y="189696"/>
                      <a:pt x="173656" y="190229"/>
                      <a:pt x="179515" y="188897"/>
                    </a:cubicBezTo>
                    <a:cubicBezTo>
                      <a:pt x="185108" y="187832"/>
                      <a:pt x="191499" y="184903"/>
                      <a:pt x="194428" y="180109"/>
                    </a:cubicBezTo>
                    <a:cubicBezTo>
                      <a:pt x="196559" y="176115"/>
                      <a:pt x="196026" y="171321"/>
                      <a:pt x="197624" y="167060"/>
                    </a:cubicBezTo>
                    <a:cubicBezTo>
                      <a:pt x="199222" y="162000"/>
                      <a:pt x="202151" y="157473"/>
                      <a:pt x="206412" y="154277"/>
                    </a:cubicBezTo>
                    <a:cubicBezTo>
                      <a:pt x="209608" y="151881"/>
                      <a:pt x="213603" y="151082"/>
                      <a:pt x="216798" y="148685"/>
                    </a:cubicBezTo>
                    <a:cubicBezTo>
                      <a:pt x="222391" y="144158"/>
                      <a:pt x="229847" y="130576"/>
                      <a:pt x="226918" y="123119"/>
                    </a:cubicBezTo>
                    <a:cubicBezTo>
                      <a:pt x="222923" y="113000"/>
                      <a:pt x="204282" y="116994"/>
                      <a:pt x="196825" y="119391"/>
                    </a:cubicBezTo>
                    <a:cubicBezTo>
                      <a:pt x="188836" y="121788"/>
                      <a:pt x="175521" y="128179"/>
                      <a:pt x="167531" y="123119"/>
                    </a:cubicBezTo>
                    <a:cubicBezTo>
                      <a:pt x="159542" y="118060"/>
                      <a:pt x="166466" y="104744"/>
                      <a:pt x="172591" y="101016"/>
                    </a:cubicBezTo>
                    <a:cubicBezTo>
                      <a:pt x="182178" y="95690"/>
                      <a:pt x="190700" y="95690"/>
                      <a:pt x="195494" y="84505"/>
                    </a:cubicBezTo>
                    <a:cubicBezTo>
                      <a:pt x="198423" y="78113"/>
                      <a:pt x="198956" y="70124"/>
                      <a:pt x="202151" y="63999"/>
                    </a:cubicBezTo>
                    <a:cubicBezTo>
                      <a:pt x="206146" y="56809"/>
                      <a:pt x="214402" y="49885"/>
                      <a:pt x="220527" y="44559"/>
                    </a:cubicBezTo>
                    <a:cubicBezTo>
                      <a:pt x="224788" y="40830"/>
                      <a:pt x="229048" y="37102"/>
                      <a:pt x="233842" y="33906"/>
                    </a:cubicBezTo>
                    <a:cubicBezTo>
                      <a:pt x="238103" y="30711"/>
                      <a:pt x="243962" y="29912"/>
                      <a:pt x="249022" y="28580"/>
                    </a:cubicBezTo>
                    <a:cubicBezTo>
                      <a:pt x="254348" y="26982"/>
                      <a:pt x="259940" y="25917"/>
                      <a:pt x="265266" y="24586"/>
                    </a:cubicBezTo>
                    <a:cubicBezTo>
                      <a:pt x="266332" y="24852"/>
                      <a:pt x="264734" y="25917"/>
                      <a:pt x="263668" y="26183"/>
                    </a:cubicBezTo>
                    <a:cubicBezTo>
                      <a:pt x="265266" y="26183"/>
                      <a:pt x="266598" y="25384"/>
                      <a:pt x="267929" y="25384"/>
                    </a:cubicBezTo>
                    <a:cubicBezTo>
                      <a:pt x="269261" y="25384"/>
                      <a:pt x="267663" y="25917"/>
                      <a:pt x="267929" y="26183"/>
                    </a:cubicBezTo>
                    <a:cubicBezTo>
                      <a:pt x="271125" y="26716"/>
                      <a:pt x="273256" y="27781"/>
                      <a:pt x="275386" y="29379"/>
                    </a:cubicBezTo>
                    <a:cubicBezTo>
                      <a:pt x="280978" y="32841"/>
                      <a:pt x="283908" y="37635"/>
                      <a:pt x="286571" y="44026"/>
                    </a:cubicBezTo>
                    <a:cubicBezTo>
                      <a:pt x="288701" y="49086"/>
                      <a:pt x="292430" y="57075"/>
                      <a:pt x="299354" y="54412"/>
                    </a:cubicBezTo>
                    <a:cubicBezTo>
                      <a:pt x="307077" y="51483"/>
                      <a:pt x="308142" y="36037"/>
                      <a:pt x="310006" y="29379"/>
                    </a:cubicBezTo>
                    <a:cubicBezTo>
                      <a:pt x="312669" y="19792"/>
                      <a:pt x="317729" y="8607"/>
                      <a:pt x="325718" y="2216"/>
                    </a:cubicBezTo>
                    <a:cubicBezTo>
                      <a:pt x="328647" y="85"/>
                      <a:pt x="334240" y="-181"/>
                      <a:pt x="337702" y="85"/>
                    </a:cubicBezTo>
                    <a:cubicBezTo>
                      <a:pt x="342495" y="884"/>
                      <a:pt x="342229" y="3281"/>
                      <a:pt x="343827" y="7276"/>
                    </a:cubicBezTo>
                    <a:cubicBezTo>
                      <a:pt x="346756" y="14732"/>
                      <a:pt x="348621" y="22455"/>
                      <a:pt x="347555" y="30711"/>
                    </a:cubicBezTo>
                    <a:cubicBezTo>
                      <a:pt x="346490" y="38167"/>
                      <a:pt x="342229" y="45091"/>
                      <a:pt x="341963" y="52814"/>
                    </a:cubicBezTo>
                    <a:cubicBezTo>
                      <a:pt x="341963" y="55477"/>
                      <a:pt x="342495" y="57341"/>
                      <a:pt x="343561" y="58939"/>
                    </a:cubicBezTo>
                    <a:cubicBezTo>
                      <a:pt x="343561" y="58939"/>
                      <a:pt x="312935" y="82108"/>
                      <a:pt x="306544" y="94891"/>
                    </a:cubicBezTo>
                    <a:cubicBezTo>
                      <a:pt x="300153" y="107674"/>
                      <a:pt x="266065" y="111934"/>
                      <a:pt x="265266" y="123386"/>
                    </a:cubicBezTo>
                    <a:cubicBezTo>
                      <a:pt x="264467" y="134837"/>
                      <a:pt x="230380" y="156142"/>
                      <a:pt x="253282" y="171321"/>
                    </a:cubicBezTo>
                    <a:cubicBezTo>
                      <a:pt x="276185" y="186234"/>
                      <a:pt x="315332" y="209936"/>
                      <a:pt x="331044" y="193425"/>
                    </a:cubicBezTo>
                    <a:cubicBezTo>
                      <a:pt x="346756" y="176914"/>
                      <a:pt x="347289" y="155609"/>
                      <a:pt x="372322" y="172653"/>
                    </a:cubicBezTo>
                    <a:cubicBezTo>
                      <a:pt x="397355" y="189696"/>
                      <a:pt x="394426" y="221387"/>
                      <a:pt x="451948" y="216860"/>
                    </a:cubicBezTo>
                    <a:cubicBezTo>
                      <a:pt x="441029" y="228844"/>
                      <a:pt x="433573" y="242692"/>
                      <a:pt x="439698" y="259469"/>
                    </a:cubicBezTo>
                    <a:cubicBezTo>
                      <a:pt x="442893" y="267991"/>
                      <a:pt x="447953" y="275447"/>
                      <a:pt x="451415" y="283969"/>
                    </a:cubicBezTo>
                    <a:cubicBezTo>
                      <a:pt x="454877" y="292491"/>
                      <a:pt x="455943" y="301545"/>
                      <a:pt x="455943" y="310334"/>
                    </a:cubicBezTo>
                    <a:cubicBezTo>
                      <a:pt x="455943" y="331905"/>
                      <a:pt x="455943" y="352677"/>
                      <a:pt x="458339" y="374247"/>
                    </a:cubicBezTo>
                    <a:cubicBezTo>
                      <a:pt x="459937" y="382503"/>
                      <a:pt x="460736" y="390226"/>
                      <a:pt x="458606" y="397416"/>
                    </a:cubicBezTo>
                    <a:lnTo>
                      <a:pt x="458606" y="397416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C49CE549-816A-4532-47C8-A83B32863A96}"/>
                  </a:ext>
                </a:extLst>
              </p:cNvPr>
              <p:cNvSpPr/>
              <p:nvPr/>
            </p:nvSpPr>
            <p:spPr>
              <a:xfrm>
                <a:off x="2852978" y="3771308"/>
                <a:ext cx="44935" cy="22770"/>
              </a:xfrm>
              <a:custGeom>
                <a:avLst/>
                <a:gdLst>
                  <a:gd name="connsiteX0" fmla="*/ 85 w 44935"/>
                  <a:gd name="connsiteY0" fmla="*/ 14624 h 22770"/>
                  <a:gd name="connsiteX1" fmla="*/ 21390 w 44935"/>
                  <a:gd name="connsiteY1" fmla="*/ 21548 h 22770"/>
                  <a:gd name="connsiteX2" fmla="*/ 35504 w 44935"/>
                  <a:gd name="connsiteY2" fmla="*/ 17553 h 22770"/>
                  <a:gd name="connsiteX3" fmla="*/ 44825 w 44935"/>
                  <a:gd name="connsiteY3" fmla="*/ 11428 h 22770"/>
                  <a:gd name="connsiteX4" fmla="*/ 28846 w 44935"/>
                  <a:gd name="connsiteY4" fmla="*/ 509 h 22770"/>
                  <a:gd name="connsiteX5" fmla="*/ 85 w 44935"/>
                  <a:gd name="connsiteY5" fmla="*/ 14624 h 22770"/>
                  <a:gd name="connsiteX6" fmla="*/ 85 w 44935"/>
                  <a:gd name="connsiteY6" fmla="*/ 14624 h 22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935" h="22770">
                    <a:moveTo>
                      <a:pt x="85" y="14624"/>
                    </a:moveTo>
                    <a:cubicBezTo>
                      <a:pt x="1417" y="23944"/>
                      <a:pt x="14466" y="23678"/>
                      <a:pt x="21390" y="21548"/>
                    </a:cubicBezTo>
                    <a:cubicBezTo>
                      <a:pt x="26183" y="20216"/>
                      <a:pt x="30711" y="18884"/>
                      <a:pt x="35504" y="17553"/>
                    </a:cubicBezTo>
                    <a:cubicBezTo>
                      <a:pt x="38966" y="16754"/>
                      <a:pt x="45890" y="16754"/>
                      <a:pt x="44825" y="11428"/>
                    </a:cubicBezTo>
                    <a:cubicBezTo>
                      <a:pt x="43760" y="6102"/>
                      <a:pt x="33107" y="1841"/>
                      <a:pt x="28846" y="509"/>
                    </a:cubicBezTo>
                    <a:cubicBezTo>
                      <a:pt x="19792" y="-1621"/>
                      <a:pt x="-1513" y="2906"/>
                      <a:pt x="85" y="14624"/>
                    </a:cubicBezTo>
                    <a:lnTo>
                      <a:pt x="85" y="14624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4" name="Graphic 10">
              <a:extLst>
                <a:ext uri="{FF2B5EF4-FFF2-40B4-BE49-F238E27FC236}">
                  <a16:creationId xmlns:a16="http://schemas.microsoft.com/office/drawing/2014/main" id="{5C138977-4515-DF43-671E-49331C9982CC}"/>
                </a:ext>
              </a:extLst>
            </p:cNvPr>
            <p:cNvGrpSpPr/>
            <p:nvPr/>
          </p:nvGrpSpPr>
          <p:grpSpPr>
            <a:xfrm>
              <a:off x="6334503" y="1187035"/>
              <a:ext cx="1144928" cy="1409033"/>
              <a:chOff x="6334503" y="1187035"/>
              <a:chExt cx="1144928" cy="1409033"/>
            </a:xfrm>
            <a:solidFill>
              <a:srgbClr val="D5D7D8"/>
            </a:solidFill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B4C33E7-A801-6069-BD1C-537DEDDE9585}"/>
                  </a:ext>
                </a:extLst>
              </p:cNvPr>
              <p:cNvSpPr/>
              <p:nvPr/>
            </p:nvSpPr>
            <p:spPr>
              <a:xfrm>
                <a:off x="6334503" y="1187035"/>
                <a:ext cx="1144928" cy="1409033"/>
              </a:xfrm>
              <a:custGeom>
                <a:avLst/>
                <a:gdLst>
                  <a:gd name="connsiteX0" fmla="*/ 969094 w 1144928"/>
                  <a:gd name="connsiteY0" fmla="*/ 44740 h 1409033"/>
                  <a:gd name="connsiteX1" fmla="*/ 881745 w 1144928"/>
                  <a:gd name="connsiteY1" fmla="*/ 189078 h 1409033"/>
                  <a:gd name="connsiteX2" fmla="*/ 936870 w 1144928"/>
                  <a:gd name="connsiteY2" fmla="*/ 271900 h 1409033"/>
                  <a:gd name="connsiteX3" fmla="*/ 976018 w 1144928"/>
                  <a:gd name="connsiteY3" fmla="*/ 362178 h 1409033"/>
                  <a:gd name="connsiteX4" fmla="*/ 976817 w 1144928"/>
                  <a:gd name="connsiteY4" fmla="*/ 402125 h 1409033"/>
                  <a:gd name="connsiteX5" fmla="*/ 942729 w 1144928"/>
                  <a:gd name="connsiteY5" fmla="*/ 436478 h 1409033"/>
                  <a:gd name="connsiteX6" fmla="*/ 937137 w 1144928"/>
                  <a:gd name="connsiteY6" fmla="*/ 481218 h 1409033"/>
                  <a:gd name="connsiteX7" fmla="*/ 960838 w 1144928"/>
                  <a:gd name="connsiteY7" fmla="*/ 506783 h 1409033"/>
                  <a:gd name="connsiteX8" fmla="*/ 949653 w 1144928"/>
                  <a:gd name="connsiteY8" fmla="*/ 553387 h 1409033"/>
                  <a:gd name="connsiteX9" fmla="*/ 998920 w 1144928"/>
                  <a:gd name="connsiteY9" fmla="*/ 576290 h 1409033"/>
                  <a:gd name="connsiteX10" fmla="*/ 994127 w 1144928"/>
                  <a:gd name="connsiteY10" fmla="*/ 633280 h 1409033"/>
                  <a:gd name="connsiteX11" fmla="*/ 1044459 w 1144928"/>
                  <a:gd name="connsiteY11" fmla="*/ 680949 h 1409033"/>
                  <a:gd name="connsiteX12" fmla="*/ 1001583 w 1144928"/>
                  <a:gd name="connsiteY12" fmla="*/ 769363 h 1409033"/>
                  <a:gd name="connsiteX13" fmla="*/ 1132873 w 1144928"/>
                  <a:gd name="connsiteY13" fmla="*/ 932876 h 1409033"/>
                  <a:gd name="connsiteX14" fmla="*/ 747260 w 1144928"/>
                  <a:gd name="connsiteY14" fmla="*/ 1295054 h 1409033"/>
                  <a:gd name="connsiteX15" fmla="*/ 692134 w 1144928"/>
                  <a:gd name="connsiteY15" fmla="*/ 1291059 h 1409033"/>
                  <a:gd name="connsiteX16" fmla="*/ 622894 w 1144928"/>
                  <a:gd name="connsiteY16" fmla="*/ 1291592 h 1409033"/>
                  <a:gd name="connsiteX17" fmla="*/ 607714 w 1144928"/>
                  <a:gd name="connsiteY17" fmla="*/ 1292391 h 1409033"/>
                  <a:gd name="connsiteX18" fmla="*/ 590937 w 1144928"/>
                  <a:gd name="connsiteY18" fmla="*/ 1299315 h 1409033"/>
                  <a:gd name="connsiteX19" fmla="*/ 562176 w 1144928"/>
                  <a:gd name="connsiteY19" fmla="*/ 1315027 h 1409033"/>
                  <a:gd name="connsiteX20" fmla="*/ 533947 w 1144928"/>
                  <a:gd name="connsiteY20" fmla="*/ 1332337 h 1409033"/>
                  <a:gd name="connsiteX21" fmla="*/ 503321 w 1144928"/>
                  <a:gd name="connsiteY21" fmla="*/ 1335533 h 1409033"/>
                  <a:gd name="connsiteX22" fmla="*/ 472164 w 1144928"/>
                  <a:gd name="connsiteY22" fmla="*/ 1332337 h 1409033"/>
                  <a:gd name="connsiteX23" fmla="*/ 451391 w 1144928"/>
                  <a:gd name="connsiteY23" fmla="*/ 1344854 h 1409033"/>
                  <a:gd name="connsiteX24" fmla="*/ 392538 w 1144928"/>
                  <a:gd name="connsiteY24" fmla="*/ 1355240 h 1409033"/>
                  <a:gd name="connsiteX25" fmla="*/ 377358 w 1144928"/>
                  <a:gd name="connsiteY25" fmla="*/ 1360832 h 1409033"/>
                  <a:gd name="connsiteX26" fmla="*/ 370168 w 1144928"/>
                  <a:gd name="connsiteY26" fmla="*/ 1373881 h 1409033"/>
                  <a:gd name="connsiteX27" fmla="*/ 343803 w 1144928"/>
                  <a:gd name="connsiteY27" fmla="*/ 1380539 h 1409033"/>
                  <a:gd name="connsiteX28" fmla="*/ 326227 w 1144928"/>
                  <a:gd name="connsiteY28" fmla="*/ 1378408 h 1409033"/>
                  <a:gd name="connsiteX29" fmla="*/ 302792 w 1144928"/>
                  <a:gd name="connsiteY29" fmla="*/ 1377876 h 1409033"/>
                  <a:gd name="connsiteX30" fmla="*/ 259917 w 1144928"/>
                  <a:gd name="connsiteY30" fmla="*/ 1383202 h 1409033"/>
                  <a:gd name="connsiteX31" fmla="*/ 225829 w 1144928"/>
                  <a:gd name="connsiteY31" fmla="*/ 1393055 h 1409033"/>
                  <a:gd name="connsiteX32" fmla="*/ 196003 w 1144928"/>
                  <a:gd name="connsiteY32" fmla="*/ 1409034 h 1409033"/>
                  <a:gd name="connsiteX33" fmla="*/ 209851 w 1144928"/>
                  <a:gd name="connsiteY33" fmla="*/ 1377876 h 1409033"/>
                  <a:gd name="connsiteX34" fmla="*/ 213046 w 1144928"/>
                  <a:gd name="connsiteY34" fmla="*/ 1359500 h 1409033"/>
                  <a:gd name="connsiteX35" fmla="*/ 203193 w 1144928"/>
                  <a:gd name="connsiteY35" fmla="*/ 1342723 h 1409033"/>
                  <a:gd name="connsiteX36" fmla="*/ 194937 w 1144928"/>
                  <a:gd name="connsiteY36" fmla="*/ 1328076 h 1409033"/>
                  <a:gd name="connsiteX37" fmla="*/ 167774 w 1144928"/>
                  <a:gd name="connsiteY37" fmla="*/ 1336332 h 1409033"/>
                  <a:gd name="connsiteX38" fmla="*/ 143540 w 1144928"/>
                  <a:gd name="connsiteY38" fmla="*/ 1335266 h 1409033"/>
                  <a:gd name="connsiteX39" fmla="*/ 125697 w 1144928"/>
                  <a:gd name="connsiteY39" fmla="*/ 1322217 h 1409033"/>
                  <a:gd name="connsiteX40" fmla="*/ 70039 w 1144928"/>
                  <a:gd name="connsiteY40" fmla="*/ 1293190 h 1409033"/>
                  <a:gd name="connsiteX41" fmla="*/ 53528 w 1144928"/>
                  <a:gd name="connsiteY41" fmla="*/ 1287065 h 1409033"/>
                  <a:gd name="connsiteX42" fmla="*/ 31957 w 1144928"/>
                  <a:gd name="connsiteY42" fmla="*/ 1240994 h 1409033"/>
                  <a:gd name="connsiteX43" fmla="*/ 30359 w 1144928"/>
                  <a:gd name="connsiteY43" fmla="*/ 1223950 h 1409033"/>
                  <a:gd name="connsiteX44" fmla="*/ 18908 w 1144928"/>
                  <a:gd name="connsiteY44" fmla="*/ 1214096 h 1409033"/>
                  <a:gd name="connsiteX45" fmla="*/ 17044 w 1144928"/>
                  <a:gd name="connsiteY45" fmla="*/ 1198651 h 1409033"/>
                  <a:gd name="connsiteX46" fmla="*/ 43142 w 1144928"/>
                  <a:gd name="connsiteY46" fmla="*/ 1182672 h 1409033"/>
                  <a:gd name="connsiteX47" fmla="*/ 48468 w 1144928"/>
                  <a:gd name="connsiteY47" fmla="*/ 1169623 h 1409033"/>
                  <a:gd name="connsiteX48" fmla="*/ 42876 w 1144928"/>
                  <a:gd name="connsiteY48" fmla="*/ 1157906 h 1409033"/>
                  <a:gd name="connsiteX49" fmla="*/ 38082 w 1144928"/>
                  <a:gd name="connsiteY49" fmla="*/ 1130210 h 1409033"/>
                  <a:gd name="connsiteX50" fmla="*/ 53794 w 1144928"/>
                  <a:gd name="connsiteY50" fmla="*/ 1114764 h 1409033"/>
                  <a:gd name="connsiteX51" fmla="*/ 50332 w 1144928"/>
                  <a:gd name="connsiteY51" fmla="*/ 1104378 h 1409033"/>
                  <a:gd name="connsiteX52" fmla="*/ 44740 w 1144928"/>
                  <a:gd name="connsiteY52" fmla="*/ 1085736 h 1409033"/>
                  <a:gd name="connsiteX53" fmla="*/ 23169 w 1144928"/>
                  <a:gd name="connsiteY53" fmla="*/ 1072421 h 1409033"/>
                  <a:gd name="connsiteX54" fmla="*/ 7989 w 1144928"/>
                  <a:gd name="connsiteY54" fmla="*/ 1056442 h 1409033"/>
                  <a:gd name="connsiteX55" fmla="*/ 10120 w 1144928"/>
                  <a:gd name="connsiteY55" fmla="*/ 1043127 h 1409033"/>
                  <a:gd name="connsiteX56" fmla="*/ 21837 w 1144928"/>
                  <a:gd name="connsiteY56" fmla="*/ 1033274 h 1409033"/>
                  <a:gd name="connsiteX57" fmla="*/ 28495 w 1144928"/>
                  <a:gd name="connsiteY57" fmla="*/ 994925 h 1409033"/>
                  <a:gd name="connsiteX58" fmla="*/ 19973 w 1144928"/>
                  <a:gd name="connsiteY58" fmla="*/ 979746 h 1409033"/>
                  <a:gd name="connsiteX59" fmla="*/ 0 w 1144928"/>
                  <a:gd name="connsiteY59" fmla="*/ 959773 h 1409033"/>
                  <a:gd name="connsiteX60" fmla="*/ 799 w 1144928"/>
                  <a:gd name="connsiteY60" fmla="*/ 934207 h 1409033"/>
                  <a:gd name="connsiteX61" fmla="*/ 7191 w 1144928"/>
                  <a:gd name="connsiteY61" fmla="*/ 912104 h 1409033"/>
                  <a:gd name="connsiteX62" fmla="*/ 45006 w 1144928"/>
                  <a:gd name="connsiteY62" fmla="*/ 880946 h 1409033"/>
                  <a:gd name="connsiteX63" fmla="*/ 51398 w 1144928"/>
                  <a:gd name="connsiteY63" fmla="*/ 860973 h 1409033"/>
                  <a:gd name="connsiteX64" fmla="*/ 47403 w 1144928"/>
                  <a:gd name="connsiteY64" fmla="*/ 836206 h 1409033"/>
                  <a:gd name="connsiteX65" fmla="*/ 67110 w 1144928"/>
                  <a:gd name="connsiteY65" fmla="*/ 825820 h 1409033"/>
                  <a:gd name="connsiteX66" fmla="*/ 74034 w 1144928"/>
                  <a:gd name="connsiteY66" fmla="*/ 836206 h 1409033"/>
                  <a:gd name="connsiteX67" fmla="*/ 84686 w 1144928"/>
                  <a:gd name="connsiteY67" fmla="*/ 843130 h 1409033"/>
                  <a:gd name="connsiteX68" fmla="*/ 100664 w 1144928"/>
                  <a:gd name="connsiteY68" fmla="*/ 845260 h 1409033"/>
                  <a:gd name="connsiteX69" fmla="*/ 110518 w 1144928"/>
                  <a:gd name="connsiteY69" fmla="*/ 832478 h 1409033"/>
                  <a:gd name="connsiteX70" fmla="*/ 140877 w 1144928"/>
                  <a:gd name="connsiteY70" fmla="*/ 829282 h 1409033"/>
                  <a:gd name="connsiteX71" fmla="*/ 144073 w 1144928"/>
                  <a:gd name="connsiteY71" fmla="*/ 808244 h 1409033"/>
                  <a:gd name="connsiteX72" fmla="*/ 124632 w 1144928"/>
                  <a:gd name="connsiteY72" fmla="*/ 797591 h 1409033"/>
                  <a:gd name="connsiteX73" fmla="*/ 149132 w 1144928"/>
                  <a:gd name="connsiteY73" fmla="*/ 772558 h 1409033"/>
                  <a:gd name="connsiteX74" fmla="*/ 176296 w 1144928"/>
                  <a:gd name="connsiteY74" fmla="*/ 759776 h 1409033"/>
                  <a:gd name="connsiteX75" fmla="*/ 201595 w 1144928"/>
                  <a:gd name="connsiteY75" fmla="*/ 750455 h 1409033"/>
                  <a:gd name="connsiteX76" fmla="*/ 217307 w 1144928"/>
                  <a:gd name="connsiteY76" fmla="*/ 739004 h 1409033"/>
                  <a:gd name="connsiteX77" fmla="*/ 230356 w 1144928"/>
                  <a:gd name="connsiteY77" fmla="*/ 715835 h 1409033"/>
                  <a:gd name="connsiteX78" fmla="*/ 253791 w 1144928"/>
                  <a:gd name="connsiteY78" fmla="*/ 696927 h 1409033"/>
                  <a:gd name="connsiteX79" fmla="*/ 266574 w 1144928"/>
                  <a:gd name="connsiteY79" fmla="*/ 679351 h 1409033"/>
                  <a:gd name="connsiteX80" fmla="*/ 288411 w 1144928"/>
                  <a:gd name="connsiteY80" fmla="*/ 671362 h 1409033"/>
                  <a:gd name="connsiteX81" fmla="*/ 298531 w 1144928"/>
                  <a:gd name="connsiteY81" fmla="*/ 638339 h 1409033"/>
                  <a:gd name="connsiteX82" fmla="*/ 324097 w 1144928"/>
                  <a:gd name="connsiteY82" fmla="*/ 622627 h 1409033"/>
                  <a:gd name="connsiteX83" fmla="*/ 366440 w 1144928"/>
                  <a:gd name="connsiteY83" fmla="*/ 587208 h 1409033"/>
                  <a:gd name="connsiteX84" fmla="*/ 380554 w 1144928"/>
                  <a:gd name="connsiteY84" fmla="*/ 570431 h 1409033"/>
                  <a:gd name="connsiteX85" fmla="*/ 399461 w 1144928"/>
                  <a:gd name="connsiteY85" fmla="*/ 560844 h 1409033"/>
                  <a:gd name="connsiteX86" fmla="*/ 418370 w 1144928"/>
                  <a:gd name="connsiteY86" fmla="*/ 552855 h 1409033"/>
                  <a:gd name="connsiteX87" fmla="*/ 443402 w 1144928"/>
                  <a:gd name="connsiteY87" fmla="*/ 553920 h 1409033"/>
                  <a:gd name="connsiteX88" fmla="*/ 464973 w 1144928"/>
                  <a:gd name="connsiteY88" fmla="*/ 550990 h 1409033"/>
                  <a:gd name="connsiteX89" fmla="*/ 472696 w 1144928"/>
                  <a:gd name="connsiteY89" fmla="*/ 530485 h 1409033"/>
                  <a:gd name="connsiteX90" fmla="*/ 472430 w 1144928"/>
                  <a:gd name="connsiteY90" fmla="*/ 505718 h 1409033"/>
                  <a:gd name="connsiteX91" fmla="*/ 453522 w 1144928"/>
                  <a:gd name="connsiteY91" fmla="*/ 493202 h 1409033"/>
                  <a:gd name="connsiteX92" fmla="*/ 453256 w 1144928"/>
                  <a:gd name="connsiteY92" fmla="*/ 466038 h 1409033"/>
                  <a:gd name="connsiteX93" fmla="*/ 449794 w 1144928"/>
                  <a:gd name="connsiteY93" fmla="*/ 441538 h 1409033"/>
                  <a:gd name="connsiteX94" fmla="*/ 428223 w 1144928"/>
                  <a:gd name="connsiteY94" fmla="*/ 427157 h 1409033"/>
                  <a:gd name="connsiteX95" fmla="*/ 403723 w 1144928"/>
                  <a:gd name="connsiteY95" fmla="*/ 399994 h 1409033"/>
                  <a:gd name="connsiteX96" fmla="*/ 378157 w 1144928"/>
                  <a:gd name="connsiteY96" fmla="*/ 390407 h 1409033"/>
                  <a:gd name="connsiteX97" fmla="*/ 365108 w 1144928"/>
                  <a:gd name="connsiteY97" fmla="*/ 382684 h 1409033"/>
                  <a:gd name="connsiteX98" fmla="*/ 349928 w 1144928"/>
                  <a:gd name="connsiteY98" fmla="*/ 382418 h 1409033"/>
                  <a:gd name="connsiteX99" fmla="*/ 335281 w 1144928"/>
                  <a:gd name="connsiteY99" fmla="*/ 381619 h 1409033"/>
                  <a:gd name="connsiteX100" fmla="*/ 289477 w 1144928"/>
                  <a:gd name="connsiteY100" fmla="*/ 292406 h 1409033"/>
                  <a:gd name="connsiteX101" fmla="*/ 314243 w 1144928"/>
                  <a:gd name="connsiteY101" fmla="*/ 209584 h 1409033"/>
                  <a:gd name="connsiteX102" fmla="*/ 279091 w 1144928"/>
                  <a:gd name="connsiteY102" fmla="*/ 137415 h 1409033"/>
                  <a:gd name="connsiteX103" fmla="*/ 300928 w 1144928"/>
                  <a:gd name="connsiteY103" fmla="*/ 107855 h 1409033"/>
                  <a:gd name="connsiteX104" fmla="*/ 269504 w 1144928"/>
                  <a:gd name="connsiteY104" fmla="*/ 64979 h 1409033"/>
                  <a:gd name="connsiteX105" fmla="*/ 271368 w 1144928"/>
                  <a:gd name="connsiteY105" fmla="*/ 29826 h 1409033"/>
                  <a:gd name="connsiteX106" fmla="*/ 272699 w 1144928"/>
                  <a:gd name="connsiteY106" fmla="*/ 0 h 1409033"/>
                  <a:gd name="connsiteX107" fmla="*/ 931278 w 1144928"/>
                  <a:gd name="connsiteY107" fmla="*/ 0 h 1409033"/>
                  <a:gd name="connsiteX108" fmla="*/ 969094 w 1144928"/>
                  <a:gd name="connsiteY108" fmla="*/ 44740 h 1409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1144928" h="1409033">
                    <a:moveTo>
                      <a:pt x="969094" y="44740"/>
                    </a:moveTo>
                    <a:cubicBezTo>
                      <a:pt x="945392" y="68441"/>
                      <a:pt x="858842" y="153926"/>
                      <a:pt x="881745" y="189078"/>
                    </a:cubicBezTo>
                    <a:cubicBezTo>
                      <a:pt x="904647" y="224231"/>
                      <a:pt x="923555" y="227160"/>
                      <a:pt x="936870" y="271900"/>
                    </a:cubicBezTo>
                    <a:cubicBezTo>
                      <a:pt x="950186" y="316640"/>
                      <a:pt x="961637" y="344336"/>
                      <a:pt x="976018" y="362178"/>
                    </a:cubicBezTo>
                    <a:cubicBezTo>
                      <a:pt x="990398" y="380287"/>
                      <a:pt x="994127" y="395467"/>
                      <a:pt x="976817" y="402125"/>
                    </a:cubicBezTo>
                    <a:cubicBezTo>
                      <a:pt x="959507" y="408782"/>
                      <a:pt x="936870" y="418369"/>
                      <a:pt x="942729" y="436478"/>
                    </a:cubicBezTo>
                    <a:cubicBezTo>
                      <a:pt x="948322" y="454587"/>
                      <a:pt x="922756" y="476424"/>
                      <a:pt x="937137" y="481218"/>
                    </a:cubicBezTo>
                    <a:cubicBezTo>
                      <a:pt x="951517" y="486011"/>
                      <a:pt x="981876" y="495599"/>
                      <a:pt x="960838" y="506783"/>
                    </a:cubicBezTo>
                    <a:cubicBezTo>
                      <a:pt x="940066" y="518235"/>
                      <a:pt x="919560" y="552322"/>
                      <a:pt x="949653" y="553387"/>
                    </a:cubicBezTo>
                    <a:cubicBezTo>
                      <a:pt x="980012" y="554186"/>
                      <a:pt x="1005578" y="554186"/>
                      <a:pt x="998920" y="576290"/>
                    </a:cubicBezTo>
                    <a:cubicBezTo>
                      <a:pt x="992263" y="598127"/>
                      <a:pt x="969360" y="625823"/>
                      <a:pt x="994127" y="633280"/>
                    </a:cubicBezTo>
                    <a:cubicBezTo>
                      <a:pt x="1018893" y="641002"/>
                      <a:pt x="1063633" y="653253"/>
                      <a:pt x="1044459" y="680949"/>
                    </a:cubicBezTo>
                    <a:cubicBezTo>
                      <a:pt x="1025284" y="708378"/>
                      <a:pt x="969360" y="757912"/>
                      <a:pt x="1001583" y="769363"/>
                    </a:cubicBezTo>
                    <a:cubicBezTo>
                      <a:pt x="1033806" y="780814"/>
                      <a:pt x="1188797" y="871092"/>
                      <a:pt x="1132873" y="932876"/>
                    </a:cubicBezTo>
                    <a:cubicBezTo>
                      <a:pt x="1085204" y="985338"/>
                      <a:pt x="846326" y="1199716"/>
                      <a:pt x="747260" y="1295054"/>
                    </a:cubicBezTo>
                    <a:cubicBezTo>
                      <a:pt x="728884" y="1295320"/>
                      <a:pt x="709177" y="1290793"/>
                      <a:pt x="692134" y="1291059"/>
                    </a:cubicBezTo>
                    <a:cubicBezTo>
                      <a:pt x="668965" y="1291059"/>
                      <a:pt x="646063" y="1288663"/>
                      <a:pt x="622894" y="1291592"/>
                    </a:cubicBezTo>
                    <a:cubicBezTo>
                      <a:pt x="618100" y="1292125"/>
                      <a:pt x="612508" y="1291592"/>
                      <a:pt x="607714" y="1292391"/>
                    </a:cubicBezTo>
                    <a:cubicBezTo>
                      <a:pt x="601323" y="1293190"/>
                      <a:pt x="596529" y="1296652"/>
                      <a:pt x="590937" y="1299315"/>
                    </a:cubicBezTo>
                    <a:cubicBezTo>
                      <a:pt x="580817" y="1304109"/>
                      <a:pt x="571763" y="1309701"/>
                      <a:pt x="562176" y="1315027"/>
                    </a:cubicBezTo>
                    <a:cubicBezTo>
                      <a:pt x="552322" y="1320353"/>
                      <a:pt x="543001" y="1326212"/>
                      <a:pt x="533947" y="1332337"/>
                    </a:cubicBezTo>
                    <a:cubicBezTo>
                      <a:pt x="524360" y="1338995"/>
                      <a:pt x="513974" y="1339527"/>
                      <a:pt x="503321" y="1335533"/>
                    </a:cubicBezTo>
                    <a:cubicBezTo>
                      <a:pt x="493468" y="1331804"/>
                      <a:pt x="482550" y="1330739"/>
                      <a:pt x="472164" y="1332337"/>
                    </a:cubicBezTo>
                    <a:cubicBezTo>
                      <a:pt x="462577" y="1333669"/>
                      <a:pt x="458316" y="1339527"/>
                      <a:pt x="451391" y="1344854"/>
                    </a:cubicBezTo>
                    <a:cubicBezTo>
                      <a:pt x="435413" y="1356837"/>
                      <a:pt x="410913" y="1351245"/>
                      <a:pt x="392538" y="1355240"/>
                    </a:cubicBezTo>
                    <a:cubicBezTo>
                      <a:pt x="388277" y="1356305"/>
                      <a:pt x="380820" y="1357903"/>
                      <a:pt x="377358" y="1360832"/>
                    </a:cubicBezTo>
                    <a:cubicBezTo>
                      <a:pt x="373097" y="1364294"/>
                      <a:pt x="373630" y="1369887"/>
                      <a:pt x="370168" y="1373881"/>
                    </a:cubicBezTo>
                    <a:cubicBezTo>
                      <a:pt x="363777" y="1381071"/>
                      <a:pt x="352591" y="1380805"/>
                      <a:pt x="343803" y="1380539"/>
                    </a:cubicBezTo>
                    <a:cubicBezTo>
                      <a:pt x="337678" y="1380539"/>
                      <a:pt x="332352" y="1378941"/>
                      <a:pt x="326227" y="1378408"/>
                    </a:cubicBezTo>
                    <a:cubicBezTo>
                      <a:pt x="318504" y="1377609"/>
                      <a:pt x="310515" y="1377876"/>
                      <a:pt x="302792" y="1377876"/>
                    </a:cubicBezTo>
                    <a:cubicBezTo>
                      <a:pt x="288678" y="1377876"/>
                      <a:pt x="273764" y="1380006"/>
                      <a:pt x="259917" y="1383202"/>
                    </a:cubicBezTo>
                    <a:cubicBezTo>
                      <a:pt x="248731" y="1385865"/>
                      <a:pt x="236481" y="1389061"/>
                      <a:pt x="225829" y="1393055"/>
                    </a:cubicBezTo>
                    <a:cubicBezTo>
                      <a:pt x="216242" y="1396784"/>
                      <a:pt x="206122" y="1408767"/>
                      <a:pt x="196003" y="1409034"/>
                    </a:cubicBezTo>
                    <a:cubicBezTo>
                      <a:pt x="196269" y="1398648"/>
                      <a:pt x="204791" y="1386930"/>
                      <a:pt x="209851" y="1377876"/>
                    </a:cubicBezTo>
                    <a:cubicBezTo>
                      <a:pt x="213046" y="1371751"/>
                      <a:pt x="215976" y="1366424"/>
                      <a:pt x="213046" y="1359500"/>
                    </a:cubicBezTo>
                    <a:cubicBezTo>
                      <a:pt x="210650" y="1353375"/>
                      <a:pt x="205057" y="1349114"/>
                      <a:pt x="203193" y="1342723"/>
                    </a:cubicBezTo>
                    <a:cubicBezTo>
                      <a:pt x="200796" y="1334734"/>
                      <a:pt x="205856" y="1325946"/>
                      <a:pt x="194937" y="1328076"/>
                    </a:cubicBezTo>
                    <a:cubicBezTo>
                      <a:pt x="185350" y="1329674"/>
                      <a:pt x="177361" y="1335533"/>
                      <a:pt x="167774" y="1336332"/>
                    </a:cubicBezTo>
                    <a:cubicBezTo>
                      <a:pt x="159785" y="1336864"/>
                      <a:pt x="151263" y="1336864"/>
                      <a:pt x="143540" y="1335266"/>
                    </a:cubicBezTo>
                    <a:cubicBezTo>
                      <a:pt x="134752" y="1333136"/>
                      <a:pt x="132355" y="1327544"/>
                      <a:pt x="125697" y="1322217"/>
                    </a:cubicBezTo>
                    <a:cubicBezTo>
                      <a:pt x="110518" y="1309701"/>
                      <a:pt x="88148" y="1300646"/>
                      <a:pt x="70039" y="1293190"/>
                    </a:cubicBezTo>
                    <a:cubicBezTo>
                      <a:pt x="64447" y="1290793"/>
                      <a:pt x="58854" y="1290260"/>
                      <a:pt x="53528" y="1287065"/>
                    </a:cubicBezTo>
                    <a:cubicBezTo>
                      <a:pt x="38881" y="1279076"/>
                      <a:pt x="34887" y="1256173"/>
                      <a:pt x="31957" y="1240994"/>
                    </a:cubicBezTo>
                    <a:cubicBezTo>
                      <a:pt x="31158" y="1236466"/>
                      <a:pt x="32490" y="1227678"/>
                      <a:pt x="30359" y="1223950"/>
                    </a:cubicBezTo>
                    <a:cubicBezTo>
                      <a:pt x="28229" y="1220222"/>
                      <a:pt x="21571" y="1218091"/>
                      <a:pt x="18908" y="1214096"/>
                    </a:cubicBezTo>
                    <a:cubicBezTo>
                      <a:pt x="15978" y="1209836"/>
                      <a:pt x="16245" y="1203711"/>
                      <a:pt x="17044" y="1198651"/>
                    </a:cubicBezTo>
                    <a:cubicBezTo>
                      <a:pt x="31424" y="1198118"/>
                      <a:pt x="35952" y="1195721"/>
                      <a:pt x="43142" y="1182672"/>
                    </a:cubicBezTo>
                    <a:cubicBezTo>
                      <a:pt x="45272" y="1178678"/>
                      <a:pt x="48202" y="1174150"/>
                      <a:pt x="48468" y="1169623"/>
                    </a:cubicBezTo>
                    <a:cubicBezTo>
                      <a:pt x="48734" y="1164031"/>
                      <a:pt x="45272" y="1162167"/>
                      <a:pt x="42876" y="1157906"/>
                    </a:cubicBezTo>
                    <a:cubicBezTo>
                      <a:pt x="39680" y="1151781"/>
                      <a:pt x="36751" y="1137134"/>
                      <a:pt x="38082" y="1130210"/>
                    </a:cubicBezTo>
                    <a:cubicBezTo>
                      <a:pt x="40213" y="1120356"/>
                      <a:pt x="52995" y="1127280"/>
                      <a:pt x="53794" y="1114764"/>
                    </a:cubicBezTo>
                    <a:cubicBezTo>
                      <a:pt x="54061" y="1110237"/>
                      <a:pt x="52197" y="1108372"/>
                      <a:pt x="50332" y="1104378"/>
                    </a:cubicBezTo>
                    <a:cubicBezTo>
                      <a:pt x="47669" y="1098519"/>
                      <a:pt x="47935" y="1091329"/>
                      <a:pt x="44740" y="1085736"/>
                    </a:cubicBezTo>
                    <a:cubicBezTo>
                      <a:pt x="40745" y="1079079"/>
                      <a:pt x="30359" y="1073752"/>
                      <a:pt x="23169" y="1072421"/>
                    </a:cubicBezTo>
                    <a:cubicBezTo>
                      <a:pt x="11984" y="1070024"/>
                      <a:pt x="8256" y="1068426"/>
                      <a:pt x="7989" y="1056442"/>
                    </a:cubicBezTo>
                    <a:cubicBezTo>
                      <a:pt x="7989" y="1051649"/>
                      <a:pt x="7191" y="1047122"/>
                      <a:pt x="10120" y="1043127"/>
                    </a:cubicBezTo>
                    <a:cubicBezTo>
                      <a:pt x="13049" y="1039132"/>
                      <a:pt x="18642" y="1037268"/>
                      <a:pt x="21837" y="1033274"/>
                    </a:cubicBezTo>
                    <a:cubicBezTo>
                      <a:pt x="29294" y="1023420"/>
                      <a:pt x="30359" y="1006377"/>
                      <a:pt x="28495" y="994925"/>
                    </a:cubicBezTo>
                    <a:cubicBezTo>
                      <a:pt x="27430" y="988534"/>
                      <a:pt x="25566" y="983474"/>
                      <a:pt x="19973" y="979746"/>
                    </a:cubicBezTo>
                    <a:cubicBezTo>
                      <a:pt x="11451" y="974153"/>
                      <a:pt x="5593" y="968827"/>
                      <a:pt x="0" y="959773"/>
                    </a:cubicBezTo>
                    <a:cubicBezTo>
                      <a:pt x="1598" y="951251"/>
                      <a:pt x="533" y="942995"/>
                      <a:pt x="799" y="934207"/>
                    </a:cubicBezTo>
                    <a:cubicBezTo>
                      <a:pt x="1332" y="926484"/>
                      <a:pt x="3995" y="919294"/>
                      <a:pt x="7191" y="912104"/>
                    </a:cubicBezTo>
                    <a:cubicBezTo>
                      <a:pt x="14381" y="895593"/>
                      <a:pt x="31691" y="891332"/>
                      <a:pt x="45006" y="880946"/>
                    </a:cubicBezTo>
                    <a:cubicBezTo>
                      <a:pt x="51664" y="875886"/>
                      <a:pt x="55658" y="868962"/>
                      <a:pt x="51398" y="860973"/>
                    </a:cubicBezTo>
                    <a:cubicBezTo>
                      <a:pt x="46604" y="852451"/>
                      <a:pt x="41810" y="846059"/>
                      <a:pt x="47403" y="836206"/>
                    </a:cubicBezTo>
                    <a:cubicBezTo>
                      <a:pt x="50865" y="830081"/>
                      <a:pt x="59653" y="821026"/>
                      <a:pt x="67110" y="825820"/>
                    </a:cubicBezTo>
                    <a:cubicBezTo>
                      <a:pt x="70572" y="828217"/>
                      <a:pt x="71637" y="833010"/>
                      <a:pt x="74034" y="836206"/>
                    </a:cubicBezTo>
                    <a:cubicBezTo>
                      <a:pt x="76963" y="839934"/>
                      <a:pt x="80159" y="841532"/>
                      <a:pt x="84686" y="843130"/>
                    </a:cubicBezTo>
                    <a:cubicBezTo>
                      <a:pt x="89213" y="844728"/>
                      <a:pt x="95871" y="847391"/>
                      <a:pt x="100664" y="845260"/>
                    </a:cubicBezTo>
                    <a:cubicBezTo>
                      <a:pt x="105991" y="842864"/>
                      <a:pt x="106790" y="836206"/>
                      <a:pt x="110518" y="832478"/>
                    </a:cubicBezTo>
                    <a:cubicBezTo>
                      <a:pt x="118507" y="824222"/>
                      <a:pt x="130757" y="831945"/>
                      <a:pt x="140877" y="829282"/>
                    </a:cubicBezTo>
                    <a:cubicBezTo>
                      <a:pt x="146469" y="823956"/>
                      <a:pt x="150464" y="814369"/>
                      <a:pt x="144073" y="808244"/>
                    </a:cubicBezTo>
                    <a:cubicBezTo>
                      <a:pt x="139013" y="803450"/>
                      <a:pt x="129958" y="802385"/>
                      <a:pt x="124632" y="797591"/>
                    </a:cubicBezTo>
                    <a:cubicBezTo>
                      <a:pt x="109985" y="784809"/>
                      <a:pt x="139279" y="772558"/>
                      <a:pt x="149132" y="772558"/>
                    </a:cubicBezTo>
                    <a:cubicBezTo>
                      <a:pt x="162448" y="772558"/>
                      <a:pt x="167508" y="768830"/>
                      <a:pt x="176296" y="759776"/>
                    </a:cubicBezTo>
                    <a:cubicBezTo>
                      <a:pt x="182687" y="753384"/>
                      <a:pt x="193073" y="753651"/>
                      <a:pt x="201595" y="750455"/>
                    </a:cubicBezTo>
                    <a:cubicBezTo>
                      <a:pt x="207987" y="748058"/>
                      <a:pt x="213313" y="744596"/>
                      <a:pt x="217307" y="739004"/>
                    </a:cubicBezTo>
                    <a:cubicBezTo>
                      <a:pt x="222101" y="731813"/>
                      <a:pt x="223432" y="720628"/>
                      <a:pt x="230356" y="715835"/>
                    </a:cubicBezTo>
                    <a:cubicBezTo>
                      <a:pt x="240742" y="708645"/>
                      <a:pt x="249264" y="710509"/>
                      <a:pt x="253791" y="696927"/>
                    </a:cubicBezTo>
                    <a:cubicBezTo>
                      <a:pt x="256188" y="688938"/>
                      <a:pt x="256721" y="680416"/>
                      <a:pt x="266574" y="679351"/>
                    </a:cubicBezTo>
                    <a:cubicBezTo>
                      <a:pt x="275895" y="678552"/>
                      <a:pt x="283085" y="681481"/>
                      <a:pt x="288411" y="671362"/>
                    </a:cubicBezTo>
                    <a:cubicBezTo>
                      <a:pt x="294004" y="661242"/>
                      <a:pt x="291873" y="648193"/>
                      <a:pt x="298531" y="638339"/>
                    </a:cubicBezTo>
                    <a:cubicBezTo>
                      <a:pt x="304124" y="629818"/>
                      <a:pt x="315575" y="627421"/>
                      <a:pt x="324097" y="622627"/>
                    </a:cubicBezTo>
                    <a:cubicBezTo>
                      <a:pt x="339010" y="614372"/>
                      <a:pt x="355254" y="599991"/>
                      <a:pt x="366440" y="587208"/>
                    </a:cubicBezTo>
                    <a:cubicBezTo>
                      <a:pt x="371233" y="581616"/>
                      <a:pt x="374695" y="574958"/>
                      <a:pt x="380554" y="570431"/>
                    </a:cubicBezTo>
                    <a:cubicBezTo>
                      <a:pt x="386146" y="566170"/>
                      <a:pt x="393337" y="564040"/>
                      <a:pt x="399461" y="560844"/>
                    </a:cubicBezTo>
                    <a:cubicBezTo>
                      <a:pt x="405587" y="557648"/>
                      <a:pt x="411445" y="553654"/>
                      <a:pt x="418370" y="552855"/>
                    </a:cubicBezTo>
                    <a:cubicBezTo>
                      <a:pt x="426625" y="551789"/>
                      <a:pt x="435147" y="553654"/>
                      <a:pt x="443402" y="553920"/>
                    </a:cubicBezTo>
                    <a:cubicBezTo>
                      <a:pt x="449527" y="554186"/>
                      <a:pt x="459647" y="555251"/>
                      <a:pt x="464973" y="550990"/>
                    </a:cubicBezTo>
                    <a:cubicBezTo>
                      <a:pt x="470300" y="546730"/>
                      <a:pt x="471365" y="536344"/>
                      <a:pt x="472696" y="530485"/>
                    </a:cubicBezTo>
                    <a:cubicBezTo>
                      <a:pt x="474560" y="523028"/>
                      <a:pt x="478289" y="512110"/>
                      <a:pt x="472430" y="505718"/>
                    </a:cubicBezTo>
                    <a:cubicBezTo>
                      <a:pt x="467104" y="500126"/>
                      <a:pt x="458049" y="500126"/>
                      <a:pt x="453522" y="493202"/>
                    </a:cubicBezTo>
                    <a:cubicBezTo>
                      <a:pt x="447930" y="484946"/>
                      <a:pt x="451924" y="474827"/>
                      <a:pt x="453256" y="466038"/>
                    </a:cubicBezTo>
                    <a:cubicBezTo>
                      <a:pt x="454587" y="457517"/>
                      <a:pt x="452990" y="449261"/>
                      <a:pt x="449794" y="441538"/>
                    </a:cubicBezTo>
                    <a:cubicBezTo>
                      <a:pt x="445000" y="429821"/>
                      <a:pt x="438609" y="430619"/>
                      <a:pt x="428223" y="427157"/>
                    </a:cubicBezTo>
                    <a:cubicBezTo>
                      <a:pt x="418370" y="423962"/>
                      <a:pt x="410647" y="407717"/>
                      <a:pt x="403723" y="399994"/>
                    </a:cubicBezTo>
                    <a:cubicBezTo>
                      <a:pt x="398663" y="403456"/>
                      <a:pt x="382684" y="393603"/>
                      <a:pt x="378157" y="390407"/>
                    </a:cubicBezTo>
                    <a:cubicBezTo>
                      <a:pt x="374162" y="387744"/>
                      <a:pt x="369635" y="383749"/>
                      <a:pt x="365108" y="382684"/>
                    </a:cubicBezTo>
                    <a:cubicBezTo>
                      <a:pt x="360314" y="381619"/>
                      <a:pt x="354722" y="383217"/>
                      <a:pt x="349928" y="382418"/>
                    </a:cubicBezTo>
                    <a:cubicBezTo>
                      <a:pt x="345135" y="381885"/>
                      <a:pt x="340075" y="381619"/>
                      <a:pt x="335281" y="381619"/>
                    </a:cubicBezTo>
                    <a:cubicBezTo>
                      <a:pt x="328091" y="330754"/>
                      <a:pt x="302526" y="303591"/>
                      <a:pt x="289477" y="292406"/>
                    </a:cubicBezTo>
                    <a:cubicBezTo>
                      <a:pt x="271368" y="277226"/>
                      <a:pt x="300928" y="235416"/>
                      <a:pt x="314243" y="209584"/>
                    </a:cubicBezTo>
                    <a:cubicBezTo>
                      <a:pt x="327558" y="183752"/>
                      <a:pt x="294270" y="144072"/>
                      <a:pt x="279091" y="137415"/>
                    </a:cubicBezTo>
                    <a:cubicBezTo>
                      <a:pt x="263911" y="130757"/>
                      <a:pt x="284683" y="117442"/>
                      <a:pt x="300928" y="107855"/>
                    </a:cubicBezTo>
                    <a:cubicBezTo>
                      <a:pt x="317173" y="98268"/>
                      <a:pt x="296134" y="90811"/>
                      <a:pt x="269504" y="64979"/>
                    </a:cubicBezTo>
                    <a:cubicBezTo>
                      <a:pt x="242873" y="39414"/>
                      <a:pt x="272433" y="40479"/>
                      <a:pt x="271368" y="29826"/>
                    </a:cubicBezTo>
                    <a:cubicBezTo>
                      <a:pt x="270835" y="22636"/>
                      <a:pt x="270036" y="11718"/>
                      <a:pt x="272699" y="0"/>
                    </a:cubicBezTo>
                    <a:lnTo>
                      <a:pt x="931278" y="0"/>
                    </a:lnTo>
                    <a:lnTo>
                      <a:pt x="969094" y="44740"/>
                    </a:lnTo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25C3F7B6-08B6-9EC8-CD8F-94908DE3BC03}"/>
                  </a:ext>
                </a:extLst>
              </p:cNvPr>
              <p:cNvSpPr/>
              <p:nvPr/>
            </p:nvSpPr>
            <p:spPr>
              <a:xfrm>
                <a:off x="6470136" y="2541409"/>
                <a:ext cx="55168" cy="33434"/>
              </a:xfrm>
              <a:custGeom>
                <a:avLst/>
                <a:gdLst>
                  <a:gd name="connsiteX0" fmla="*/ 12966 w 55168"/>
                  <a:gd name="connsiteY0" fmla="*/ 32822 h 33434"/>
                  <a:gd name="connsiteX1" fmla="*/ 3912 w 55168"/>
                  <a:gd name="connsiteY1" fmla="*/ 33089 h 33434"/>
                  <a:gd name="connsiteX2" fmla="*/ 5510 w 55168"/>
                  <a:gd name="connsiteY2" fmla="*/ 13648 h 33434"/>
                  <a:gd name="connsiteX3" fmla="*/ 23353 w 55168"/>
                  <a:gd name="connsiteY3" fmla="*/ 333 h 33434"/>
                  <a:gd name="connsiteX4" fmla="*/ 37733 w 55168"/>
                  <a:gd name="connsiteY4" fmla="*/ 67 h 33434"/>
                  <a:gd name="connsiteX5" fmla="*/ 49717 w 55168"/>
                  <a:gd name="connsiteY5" fmla="*/ 2197 h 33434"/>
                  <a:gd name="connsiteX6" fmla="*/ 53445 w 55168"/>
                  <a:gd name="connsiteY6" fmla="*/ 21371 h 33434"/>
                  <a:gd name="connsiteX7" fmla="*/ 46521 w 55168"/>
                  <a:gd name="connsiteY7" fmla="*/ 25632 h 33434"/>
                  <a:gd name="connsiteX8" fmla="*/ 32407 w 55168"/>
                  <a:gd name="connsiteY8" fmla="*/ 28561 h 33434"/>
                  <a:gd name="connsiteX9" fmla="*/ 12966 w 55168"/>
                  <a:gd name="connsiteY9" fmla="*/ 32822 h 33434"/>
                  <a:gd name="connsiteX10" fmla="*/ 12966 w 55168"/>
                  <a:gd name="connsiteY10" fmla="*/ 32822 h 3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5168" h="33434">
                    <a:moveTo>
                      <a:pt x="12966" y="32822"/>
                    </a:moveTo>
                    <a:cubicBezTo>
                      <a:pt x="10037" y="33089"/>
                      <a:pt x="6841" y="33888"/>
                      <a:pt x="3912" y="33089"/>
                    </a:cubicBezTo>
                    <a:cubicBezTo>
                      <a:pt x="-4344" y="30958"/>
                      <a:pt x="2580" y="17643"/>
                      <a:pt x="5510" y="13648"/>
                    </a:cubicBezTo>
                    <a:cubicBezTo>
                      <a:pt x="10037" y="7523"/>
                      <a:pt x="15363" y="1132"/>
                      <a:pt x="23353" y="333"/>
                    </a:cubicBezTo>
                    <a:cubicBezTo>
                      <a:pt x="28146" y="-200"/>
                      <a:pt x="32940" y="67"/>
                      <a:pt x="37733" y="67"/>
                    </a:cubicBezTo>
                    <a:cubicBezTo>
                      <a:pt x="41728" y="67"/>
                      <a:pt x="46255" y="-200"/>
                      <a:pt x="49717" y="2197"/>
                    </a:cubicBezTo>
                    <a:cubicBezTo>
                      <a:pt x="55842" y="5925"/>
                      <a:pt x="56375" y="15512"/>
                      <a:pt x="53445" y="21371"/>
                    </a:cubicBezTo>
                    <a:cubicBezTo>
                      <a:pt x="51847" y="24034"/>
                      <a:pt x="49450" y="24833"/>
                      <a:pt x="46521" y="25632"/>
                    </a:cubicBezTo>
                    <a:cubicBezTo>
                      <a:pt x="41728" y="26431"/>
                      <a:pt x="36934" y="27496"/>
                      <a:pt x="32407" y="28561"/>
                    </a:cubicBezTo>
                    <a:cubicBezTo>
                      <a:pt x="25749" y="29893"/>
                      <a:pt x="19358" y="32290"/>
                      <a:pt x="12966" y="32822"/>
                    </a:cubicBezTo>
                    <a:lnTo>
                      <a:pt x="12966" y="32822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819C6CE-7428-35F4-340C-2BFDFBBE905C}"/>
                </a:ext>
              </a:extLst>
            </p:cNvPr>
            <p:cNvSpPr/>
            <p:nvPr/>
          </p:nvSpPr>
          <p:spPr>
            <a:xfrm>
              <a:off x="6314889" y="2890407"/>
              <a:ext cx="797765" cy="381283"/>
            </a:xfrm>
            <a:custGeom>
              <a:avLst/>
              <a:gdLst>
                <a:gd name="connsiteX0" fmla="*/ 797765 w 797765"/>
                <a:gd name="connsiteY0" fmla="*/ 289940 h 381283"/>
                <a:gd name="connsiteX1" fmla="*/ 743172 w 797765"/>
                <a:gd name="connsiteY1" fmla="*/ 332283 h 381283"/>
                <a:gd name="connsiteX2" fmla="*/ 660084 w 797765"/>
                <a:gd name="connsiteY2" fmla="*/ 350392 h 381283"/>
                <a:gd name="connsiteX3" fmla="*/ 622535 w 797765"/>
                <a:gd name="connsiteY3" fmla="*/ 381284 h 381283"/>
                <a:gd name="connsiteX4" fmla="*/ 468076 w 797765"/>
                <a:gd name="connsiteY4" fmla="*/ 290739 h 381283"/>
                <a:gd name="connsiteX5" fmla="*/ 439582 w 797765"/>
                <a:gd name="connsiteY5" fmla="*/ 252657 h 381283"/>
                <a:gd name="connsiteX6" fmla="*/ 371939 w 797765"/>
                <a:gd name="connsiteY6" fmla="*/ 271299 h 381283"/>
                <a:gd name="connsiteX7" fmla="*/ 324270 w 797765"/>
                <a:gd name="connsiteY7" fmla="*/ 260913 h 381283"/>
                <a:gd name="connsiteX8" fmla="*/ 235856 w 797765"/>
                <a:gd name="connsiteY8" fmla="*/ 263842 h 381283"/>
                <a:gd name="connsiteX9" fmla="*/ 155165 w 797765"/>
                <a:gd name="connsiteY9" fmla="*/ 253456 h 381283"/>
                <a:gd name="connsiteX10" fmla="*/ 21212 w 797765"/>
                <a:gd name="connsiteY10" fmla="*/ 297131 h 381283"/>
                <a:gd name="connsiteX11" fmla="*/ 10027 w 797765"/>
                <a:gd name="connsiteY11" fmla="*/ 308848 h 381283"/>
                <a:gd name="connsiteX12" fmla="*/ 440 w 797765"/>
                <a:gd name="connsiteY12" fmla="*/ 271831 h 381283"/>
                <a:gd name="connsiteX13" fmla="*/ 5234 w 797765"/>
                <a:gd name="connsiteY13" fmla="*/ 223630 h 381283"/>
                <a:gd name="connsiteX14" fmla="*/ 12957 w 797765"/>
                <a:gd name="connsiteY14" fmla="*/ 175162 h 381283"/>
                <a:gd name="connsiteX15" fmla="*/ 46512 w 797765"/>
                <a:gd name="connsiteY15" fmla="*/ 148797 h 381283"/>
                <a:gd name="connsiteX16" fmla="*/ 63822 w 797765"/>
                <a:gd name="connsiteY16" fmla="*/ 104857 h 381283"/>
                <a:gd name="connsiteX17" fmla="*/ 108561 w 797765"/>
                <a:gd name="connsiteY17" fmla="*/ 64644 h 381283"/>
                <a:gd name="connsiteX18" fmla="*/ 159959 w 797765"/>
                <a:gd name="connsiteY18" fmla="*/ 55057 h 381283"/>
                <a:gd name="connsiteX19" fmla="*/ 205763 w 797765"/>
                <a:gd name="connsiteY19" fmla="*/ 89677 h 381283"/>
                <a:gd name="connsiteX20" fmla="*/ 249970 w 797765"/>
                <a:gd name="connsiteY20" fmla="*/ 118705 h 381283"/>
                <a:gd name="connsiteX21" fmla="*/ 290183 w 797765"/>
                <a:gd name="connsiteY21" fmla="*/ 155455 h 381283"/>
                <a:gd name="connsiteX22" fmla="*/ 334656 w 797765"/>
                <a:gd name="connsiteY22" fmla="*/ 148265 h 381283"/>
                <a:gd name="connsiteX23" fmla="*/ 373803 w 797765"/>
                <a:gd name="connsiteY23" fmla="*/ 115509 h 381283"/>
                <a:gd name="connsiteX24" fmla="*/ 370874 w 797765"/>
                <a:gd name="connsiteY24" fmla="*/ 62780 h 381283"/>
                <a:gd name="connsiteX25" fmla="*/ 365015 w 797765"/>
                <a:gd name="connsiteY25" fmla="*/ 22035 h 381283"/>
                <a:gd name="connsiteX26" fmla="*/ 365282 w 797765"/>
                <a:gd name="connsiteY26" fmla="*/ 22035 h 381283"/>
                <a:gd name="connsiteX27" fmla="*/ 596437 w 797765"/>
                <a:gd name="connsiteY27" fmla="*/ 69171 h 381283"/>
                <a:gd name="connsiteX28" fmla="*/ 644905 w 797765"/>
                <a:gd name="connsiteY28" fmla="*/ 61182 h 381283"/>
                <a:gd name="connsiteX29" fmla="*/ 684851 w 797765"/>
                <a:gd name="connsiteY29" fmla="*/ 76894 h 381283"/>
                <a:gd name="connsiteX30" fmla="*/ 713612 w 797765"/>
                <a:gd name="connsiteY30" fmla="*/ 76894 h 381283"/>
                <a:gd name="connsiteX31" fmla="*/ 720003 w 797765"/>
                <a:gd name="connsiteY31" fmla="*/ 88079 h 381283"/>
                <a:gd name="connsiteX32" fmla="*/ 759151 w 797765"/>
                <a:gd name="connsiteY32" fmla="*/ 121368 h 381283"/>
                <a:gd name="connsiteX33" fmla="*/ 754357 w 797765"/>
                <a:gd name="connsiteY33" fmla="*/ 186879 h 381283"/>
                <a:gd name="connsiteX34" fmla="*/ 792439 w 797765"/>
                <a:gd name="connsiteY34" fmla="*/ 234548 h 381283"/>
                <a:gd name="connsiteX35" fmla="*/ 797765 w 797765"/>
                <a:gd name="connsiteY35" fmla="*/ 289940 h 381283"/>
                <a:gd name="connsiteX36" fmla="*/ 797765 w 797765"/>
                <a:gd name="connsiteY36" fmla="*/ 289940 h 38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7765" h="381283">
                  <a:moveTo>
                    <a:pt x="797765" y="289940"/>
                  </a:moveTo>
                  <a:cubicBezTo>
                    <a:pt x="779923" y="296598"/>
                    <a:pt x="751428" y="317370"/>
                    <a:pt x="743172" y="332283"/>
                  </a:cubicBezTo>
                  <a:cubicBezTo>
                    <a:pt x="733319" y="350392"/>
                    <a:pt x="680057" y="340805"/>
                    <a:pt x="660084" y="350392"/>
                  </a:cubicBezTo>
                  <a:cubicBezTo>
                    <a:pt x="648367" y="355985"/>
                    <a:pt x="633720" y="368767"/>
                    <a:pt x="622535" y="381284"/>
                  </a:cubicBezTo>
                  <a:cubicBezTo>
                    <a:pt x="532523" y="295799"/>
                    <a:pt x="488316" y="291538"/>
                    <a:pt x="468076" y="290739"/>
                  </a:cubicBezTo>
                  <a:cubicBezTo>
                    <a:pt x="447038" y="289940"/>
                    <a:pt x="443310" y="266772"/>
                    <a:pt x="439582" y="252657"/>
                  </a:cubicBezTo>
                  <a:cubicBezTo>
                    <a:pt x="435587" y="238809"/>
                    <a:pt x="402565" y="258250"/>
                    <a:pt x="371939" y="271299"/>
                  </a:cubicBezTo>
                  <a:cubicBezTo>
                    <a:pt x="341580" y="284614"/>
                    <a:pt x="338651" y="264641"/>
                    <a:pt x="324270" y="260913"/>
                  </a:cubicBezTo>
                  <a:cubicBezTo>
                    <a:pt x="309890" y="256918"/>
                    <a:pt x="268346" y="261712"/>
                    <a:pt x="235856" y="263842"/>
                  </a:cubicBezTo>
                  <a:cubicBezTo>
                    <a:pt x="203633" y="265706"/>
                    <a:pt x="207361" y="258250"/>
                    <a:pt x="155165" y="253456"/>
                  </a:cubicBezTo>
                  <a:cubicBezTo>
                    <a:pt x="102969" y="248663"/>
                    <a:pt x="61957" y="271565"/>
                    <a:pt x="21212" y="297131"/>
                  </a:cubicBezTo>
                  <a:cubicBezTo>
                    <a:pt x="16419" y="300060"/>
                    <a:pt x="12690" y="304055"/>
                    <a:pt x="10027" y="308848"/>
                  </a:cubicBezTo>
                  <a:cubicBezTo>
                    <a:pt x="5766" y="296598"/>
                    <a:pt x="1772" y="284348"/>
                    <a:pt x="440" y="271831"/>
                  </a:cubicBezTo>
                  <a:cubicBezTo>
                    <a:pt x="-1424" y="255587"/>
                    <a:pt x="3103" y="239608"/>
                    <a:pt x="5234" y="223630"/>
                  </a:cubicBezTo>
                  <a:cubicBezTo>
                    <a:pt x="7098" y="208450"/>
                    <a:pt x="4967" y="188743"/>
                    <a:pt x="12957" y="175162"/>
                  </a:cubicBezTo>
                  <a:cubicBezTo>
                    <a:pt x="20413" y="162645"/>
                    <a:pt x="36658" y="159183"/>
                    <a:pt x="46512" y="148797"/>
                  </a:cubicBezTo>
                  <a:cubicBezTo>
                    <a:pt x="58229" y="136547"/>
                    <a:pt x="57430" y="119503"/>
                    <a:pt x="63822" y="104857"/>
                  </a:cubicBezTo>
                  <a:cubicBezTo>
                    <a:pt x="71811" y="85949"/>
                    <a:pt x="91251" y="74231"/>
                    <a:pt x="108561" y="64644"/>
                  </a:cubicBezTo>
                  <a:cubicBezTo>
                    <a:pt x="124007" y="55856"/>
                    <a:pt x="142116" y="46535"/>
                    <a:pt x="159959" y="55057"/>
                  </a:cubicBezTo>
                  <a:cubicBezTo>
                    <a:pt x="177002" y="63046"/>
                    <a:pt x="190318" y="79025"/>
                    <a:pt x="205763" y="89677"/>
                  </a:cubicBezTo>
                  <a:cubicBezTo>
                    <a:pt x="220144" y="99797"/>
                    <a:pt x="236122" y="107253"/>
                    <a:pt x="249970" y="118705"/>
                  </a:cubicBezTo>
                  <a:cubicBezTo>
                    <a:pt x="263552" y="129889"/>
                    <a:pt x="274471" y="146933"/>
                    <a:pt x="290183" y="155455"/>
                  </a:cubicBezTo>
                  <a:cubicBezTo>
                    <a:pt x="304830" y="163444"/>
                    <a:pt x="321341" y="155189"/>
                    <a:pt x="334656" y="148265"/>
                  </a:cubicBezTo>
                  <a:cubicBezTo>
                    <a:pt x="349303" y="140542"/>
                    <a:pt x="366879" y="131487"/>
                    <a:pt x="373803" y="115509"/>
                  </a:cubicBezTo>
                  <a:cubicBezTo>
                    <a:pt x="380994" y="98998"/>
                    <a:pt x="375934" y="79291"/>
                    <a:pt x="370874" y="62780"/>
                  </a:cubicBezTo>
                  <a:cubicBezTo>
                    <a:pt x="366347" y="48666"/>
                    <a:pt x="360488" y="36149"/>
                    <a:pt x="365015" y="22035"/>
                  </a:cubicBezTo>
                  <a:lnTo>
                    <a:pt x="365282" y="22035"/>
                  </a:lnTo>
                  <a:cubicBezTo>
                    <a:pt x="513615" y="-40814"/>
                    <a:pt x="581523" y="48666"/>
                    <a:pt x="596437" y="69171"/>
                  </a:cubicBezTo>
                  <a:cubicBezTo>
                    <a:pt x="612415" y="91275"/>
                    <a:pt x="628660" y="73698"/>
                    <a:pt x="644905" y="61182"/>
                  </a:cubicBezTo>
                  <a:cubicBezTo>
                    <a:pt x="660883" y="48932"/>
                    <a:pt x="664878" y="66775"/>
                    <a:pt x="684851" y="76894"/>
                  </a:cubicBezTo>
                  <a:cubicBezTo>
                    <a:pt x="704824" y="87014"/>
                    <a:pt x="713612" y="76894"/>
                    <a:pt x="713612" y="76894"/>
                  </a:cubicBezTo>
                  <a:cubicBezTo>
                    <a:pt x="714145" y="81688"/>
                    <a:pt x="716275" y="85682"/>
                    <a:pt x="720003" y="88079"/>
                  </a:cubicBezTo>
                  <a:cubicBezTo>
                    <a:pt x="735183" y="97666"/>
                    <a:pt x="769537" y="110982"/>
                    <a:pt x="759151" y="121368"/>
                  </a:cubicBezTo>
                  <a:cubicBezTo>
                    <a:pt x="748765" y="131754"/>
                    <a:pt x="729591" y="171700"/>
                    <a:pt x="754357" y="186879"/>
                  </a:cubicBezTo>
                  <a:cubicBezTo>
                    <a:pt x="779124" y="202059"/>
                    <a:pt x="791374" y="210847"/>
                    <a:pt x="792439" y="234548"/>
                  </a:cubicBezTo>
                  <a:cubicBezTo>
                    <a:pt x="792705" y="252657"/>
                    <a:pt x="790309" y="277690"/>
                    <a:pt x="797765" y="289940"/>
                  </a:cubicBezTo>
                  <a:lnTo>
                    <a:pt x="797765" y="289940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1637AFE-70F5-D516-B4CD-B74AFF28E6BB}"/>
                </a:ext>
              </a:extLst>
            </p:cNvPr>
            <p:cNvSpPr/>
            <p:nvPr/>
          </p:nvSpPr>
          <p:spPr>
            <a:xfrm>
              <a:off x="6324384" y="3137995"/>
              <a:ext cx="620581" cy="393432"/>
            </a:xfrm>
            <a:custGeom>
              <a:avLst/>
              <a:gdLst>
                <a:gd name="connsiteX0" fmla="*/ 529686 w 620581"/>
                <a:gd name="connsiteY0" fmla="*/ 243415 h 393432"/>
                <a:gd name="connsiteX1" fmla="*/ 514506 w 620581"/>
                <a:gd name="connsiteY1" fmla="*/ 343547 h 393432"/>
                <a:gd name="connsiteX2" fmla="*/ 481218 w 620581"/>
                <a:gd name="connsiteY2" fmla="*/ 344346 h 393432"/>
                <a:gd name="connsiteX3" fmla="*/ 434614 w 620581"/>
                <a:gd name="connsiteY3" fmla="*/ 352868 h 393432"/>
                <a:gd name="connsiteX4" fmla="*/ 403190 w 620581"/>
                <a:gd name="connsiteY4" fmla="*/ 384824 h 393432"/>
                <a:gd name="connsiteX5" fmla="*/ 342472 w 620581"/>
                <a:gd name="connsiteY5" fmla="*/ 381363 h 393432"/>
                <a:gd name="connsiteX6" fmla="*/ 274829 w 620581"/>
                <a:gd name="connsiteY6" fmla="*/ 390151 h 393432"/>
                <a:gd name="connsiteX7" fmla="*/ 215975 w 620581"/>
                <a:gd name="connsiteY7" fmla="*/ 323041 h 393432"/>
                <a:gd name="connsiteX8" fmla="*/ 188546 w 620581"/>
                <a:gd name="connsiteY8" fmla="*/ 323307 h 393432"/>
                <a:gd name="connsiteX9" fmla="*/ 188279 w 620581"/>
                <a:gd name="connsiteY9" fmla="*/ 232763 h 393432"/>
                <a:gd name="connsiteX10" fmla="*/ 119838 w 620581"/>
                <a:gd name="connsiteY10" fmla="*/ 218116 h 393432"/>
                <a:gd name="connsiteX11" fmla="*/ 70305 w 620581"/>
                <a:gd name="connsiteY11" fmla="*/ 200540 h 393432"/>
                <a:gd name="connsiteX12" fmla="*/ 18908 w 620581"/>
                <a:gd name="connsiteY12" fmla="*/ 181898 h 393432"/>
                <a:gd name="connsiteX13" fmla="*/ 19440 w 620581"/>
                <a:gd name="connsiteY13" fmla="*/ 176039 h 393432"/>
                <a:gd name="connsiteX14" fmla="*/ 19707 w 620581"/>
                <a:gd name="connsiteY14" fmla="*/ 126240 h 393432"/>
                <a:gd name="connsiteX15" fmla="*/ 5859 w 620581"/>
                <a:gd name="connsiteY15" fmla="*/ 78038 h 393432"/>
                <a:gd name="connsiteX16" fmla="*/ 0 w 620581"/>
                <a:gd name="connsiteY16" fmla="*/ 60994 h 393432"/>
                <a:gd name="connsiteX17" fmla="*/ 11185 w 620581"/>
                <a:gd name="connsiteY17" fmla="*/ 49277 h 393432"/>
                <a:gd name="connsiteX18" fmla="*/ 145138 w 620581"/>
                <a:gd name="connsiteY18" fmla="*/ 5603 h 393432"/>
                <a:gd name="connsiteX19" fmla="*/ 225829 w 620581"/>
                <a:gd name="connsiteY19" fmla="*/ 15988 h 393432"/>
                <a:gd name="connsiteX20" fmla="*/ 314243 w 620581"/>
                <a:gd name="connsiteY20" fmla="*/ 13059 h 393432"/>
                <a:gd name="connsiteX21" fmla="*/ 361912 w 620581"/>
                <a:gd name="connsiteY21" fmla="*/ 23445 h 393432"/>
                <a:gd name="connsiteX22" fmla="*/ 429554 w 620581"/>
                <a:gd name="connsiteY22" fmla="*/ 4804 h 393432"/>
                <a:gd name="connsiteX23" fmla="*/ 458049 w 620581"/>
                <a:gd name="connsiteY23" fmla="*/ 42886 h 393432"/>
                <a:gd name="connsiteX24" fmla="*/ 612508 w 620581"/>
                <a:gd name="connsiteY24" fmla="*/ 133430 h 393432"/>
                <a:gd name="connsiteX25" fmla="*/ 596795 w 620581"/>
                <a:gd name="connsiteY25" fmla="*/ 155800 h 393432"/>
                <a:gd name="connsiteX26" fmla="*/ 618632 w 620581"/>
                <a:gd name="connsiteY26" fmla="*/ 186159 h 393432"/>
                <a:gd name="connsiteX27" fmla="*/ 529686 w 620581"/>
                <a:gd name="connsiteY27" fmla="*/ 243415 h 393432"/>
                <a:gd name="connsiteX28" fmla="*/ 529686 w 620581"/>
                <a:gd name="connsiteY28" fmla="*/ 243415 h 39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0581" h="393432">
                  <a:moveTo>
                    <a:pt x="529686" y="243415"/>
                  </a:moveTo>
                  <a:cubicBezTo>
                    <a:pt x="505985" y="250073"/>
                    <a:pt x="501990" y="327302"/>
                    <a:pt x="514506" y="343547"/>
                  </a:cubicBezTo>
                  <a:cubicBezTo>
                    <a:pt x="527023" y="360058"/>
                    <a:pt x="498528" y="348074"/>
                    <a:pt x="481218" y="344346"/>
                  </a:cubicBezTo>
                  <a:cubicBezTo>
                    <a:pt x="464174" y="340351"/>
                    <a:pt x="458315" y="352868"/>
                    <a:pt x="434614" y="352868"/>
                  </a:cubicBezTo>
                  <a:cubicBezTo>
                    <a:pt x="410912" y="352868"/>
                    <a:pt x="421299" y="367248"/>
                    <a:pt x="403190" y="384824"/>
                  </a:cubicBezTo>
                  <a:cubicBezTo>
                    <a:pt x="385081" y="402401"/>
                    <a:pt x="364309" y="388819"/>
                    <a:pt x="342472" y="381363"/>
                  </a:cubicBezTo>
                  <a:cubicBezTo>
                    <a:pt x="320634" y="373640"/>
                    <a:pt x="274829" y="390151"/>
                    <a:pt x="274829" y="390151"/>
                  </a:cubicBezTo>
                  <a:cubicBezTo>
                    <a:pt x="264177" y="360324"/>
                    <a:pt x="245802" y="323574"/>
                    <a:pt x="215975" y="323041"/>
                  </a:cubicBezTo>
                  <a:cubicBezTo>
                    <a:pt x="210649" y="323041"/>
                    <a:pt x="201329" y="323041"/>
                    <a:pt x="188546" y="323307"/>
                  </a:cubicBezTo>
                  <a:cubicBezTo>
                    <a:pt x="191209" y="301204"/>
                    <a:pt x="193872" y="253269"/>
                    <a:pt x="188279" y="232763"/>
                  </a:cubicBezTo>
                  <a:cubicBezTo>
                    <a:pt x="181622" y="207996"/>
                    <a:pt x="136083" y="214654"/>
                    <a:pt x="119838" y="218116"/>
                  </a:cubicBezTo>
                  <a:cubicBezTo>
                    <a:pt x="103594" y="221312"/>
                    <a:pt x="91343" y="210926"/>
                    <a:pt x="70305" y="200540"/>
                  </a:cubicBezTo>
                  <a:cubicBezTo>
                    <a:pt x="59919" y="195480"/>
                    <a:pt x="36218" y="187224"/>
                    <a:pt x="18908" y="181898"/>
                  </a:cubicBezTo>
                  <a:cubicBezTo>
                    <a:pt x="19174" y="179768"/>
                    <a:pt x="19174" y="177904"/>
                    <a:pt x="19440" y="176039"/>
                  </a:cubicBezTo>
                  <a:cubicBezTo>
                    <a:pt x="21305" y="159528"/>
                    <a:pt x="20239" y="143017"/>
                    <a:pt x="19707" y="126240"/>
                  </a:cubicBezTo>
                  <a:cubicBezTo>
                    <a:pt x="19174" y="107332"/>
                    <a:pt x="17044" y="93750"/>
                    <a:pt x="5859" y="78038"/>
                  </a:cubicBezTo>
                  <a:cubicBezTo>
                    <a:pt x="3995" y="72446"/>
                    <a:pt x="1864" y="66853"/>
                    <a:pt x="0" y="60994"/>
                  </a:cubicBezTo>
                  <a:cubicBezTo>
                    <a:pt x="2929" y="56201"/>
                    <a:pt x="6658" y="52206"/>
                    <a:pt x="11185" y="49277"/>
                  </a:cubicBezTo>
                  <a:cubicBezTo>
                    <a:pt x="51930" y="23711"/>
                    <a:pt x="92941" y="809"/>
                    <a:pt x="145138" y="5603"/>
                  </a:cubicBezTo>
                  <a:cubicBezTo>
                    <a:pt x="197334" y="10396"/>
                    <a:pt x="193606" y="17853"/>
                    <a:pt x="225829" y="15988"/>
                  </a:cubicBezTo>
                  <a:cubicBezTo>
                    <a:pt x="258318" y="14124"/>
                    <a:pt x="299862" y="9331"/>
                    <a:pt x="314243" y="13059"/>
                  </a:cubicBezTo>
                  <a:cubicBezTo>
                    <a:pt x="328624" y="16787"/>
                    <a:pt x="331287" y="36761"/>
                    <a:pt x="361912" y="23445"/>
                  </a:cubicBezTo>
                  <a:cubicBezTo>
                    <a:pt x="392271" y="10130"/>
                    <a:pt x="425559" y="-9044"/>
                    <a:pt x="429554" y="4804"/>
                  </a:cubicBezTo>
                  <a:cubicBezTo>
                    <a:pt x="433282" y="18918"/>
                    <a:pt x="437011" y="42087"/>
                    <a:pt x="458049" y="42886"/>
                  </a:cubicBezTo>
                  <a:cubicBezTo>
                    <a:pt x="478288" y="43684"/>
                    <a:pt x="522495" y="47679"/>
                    <a:pt x="612508" y="133430"/>
                  </a:cubicBezTo>
                  <a:cubicBezTo>
                    <a:pt x="604785" y="141952"/>
                    <a:pt x="598659" y="150474"/>
                    <a:pt x="596795" y="155800"/>
                  </a:cubicBezTo>
                  <a:cubicBezTo>
                    <a:pt x="592002" y="169115"/>
                    <a:pt x="603453" y="177637"/>
                    <a:pt x="618632" y="186159"/>
                  </a:cubicBezTo>
                  <a:cubicBezTo>
                    <a:pt x="634078" y="194947"/>
                    <a:pt x="553387" y="236757"/>
                    <a:pt x="529686" y="243415"/>
                  </a:cubicBezTo>
                  <a:lnTo>
                    <a:pt x="529686" y="243415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0E4E000-9872-7B42-7FB3-737ACE3B7559}"/>
                </a:ext>
              </a:extLst>
            </p:cNvPr>
            <p:cNvSpPr/>
            <p:nvPr/>
          </p:nvSpPr>
          <p:spPr>
            <a:xfrm>
              <a:off x="6174718" y="3320159"/>
              <a:ext cx="341393" cy="141889"/>
            </a:xfrm>
            <a:custGeom>
              <a:avLst/>
              <a:gdLst>
                <a:gd name="connsiteX0" fmla="*/ 338211 w 341393"/>
                <a:gd name="connsiteY0" fmla="*/ 141409 h 141889"/>
                <a:gd name="connsiteX1" fmla="*/ 0 w 341393"/>
                <a:gd name="connsiteY1" fmla="*/ 131822 h 141889"/>
                <a:gd name="connsiteX2" fmla="*/ 1864 w 341393"/>
                <a:gd name="connsiteY2" fmla="*/ 124898 h 141889"/>
                <a:gd name="connsiteX3" fmla="*/ 5326 w 341393"/>
                <a:gd name="connsiteY3" fmla="*/ 108387 h 141889"/>
                <a:gd name="connsiteX4" fmla="*/ 21038 w 341393"/>
                <a:gd name="connsiteY4" fmla="*/ 107588 h 141889"/>
                <a:gd name="connsiteX5" fmla="*/ 36751 w 341393"/>
                <a:gd name="connsiteY5" fmla="*/ 114512 h 141889"/>
                <a:gd name="connsiteX6" fmla="*/ 53528 w 341393"/>
                <a:gd name="connsiteY6" fmla="*/ 107056 h 141889"/>
                <a:gd name="connsiteX7" fmla="*/ 50598 w 341393"/>
                <a:gd name="connsiteY7" fmla="*/ 89479 h 141889"/>
                <a:gd name="connsiteX8" fmla="*/ 35952 w 341393"/>
                <a:gd name="connsiteY8" fmla="*/ 65778 h 141889"/>
                <a:gd name="connsiteX9" fmla="*/ 70039 w 341393"/>
                <a:gd name="connsiteY9" fmla="*/ 49533 h 141889"/>
                <a:gd name="connsiteX10" fmla="*/ 88681 w 341393"/>
                <a:gd name="connsiteY10" fmla="*/ 36218 h 141889"/>
                <a:gd name="connsiteX11" fmla="*/ 96670 w 341393"/>
                <a:gd name="connsiteY11" fmla="*/ 27430 h 141889"/>
                <a:gd name="connsiteX12" fmla="*/ 103594 w 341393"/>
                <a:gd name="connsiteY12" fmla="*/ 19707 h 141889"/>
                <a:gd name="connsiteX13" fmla="*/ 113181 w 341393"/>
                <a:gd name="connsiteY13" fmla="*/ 14381 h 141889"/>
                <a:gd name="connsiteX14" fmla="*/ 117442 w 341393"/>
                <a:gd name="connsiteY14" fmla="*/ 20772 h 141889"/>
                <a:gd name="connsiteX15" fmla="*/ 112648 w 341393"/>
                <a:gd name="connsiteY15" fmla="*/ 40479 h 141889"/>
                <a:gd name="connsiteX16" fmla="*/ 116377 w 341393"/>
                <a:gd name="connsiteY16" fmla="*/ 52196 h 141889"/>
                <a:gd name="connsiteX17" fmla="*/ 159518 w 341393"/>
                <a:gd name="connsiteY17" fmla="*/ 38615 h 141889"/>
                <a:gd name="connsiteX18" fmla="*/ 169372 w 341393"/>
                <a:gd name="connsiteY18" fmla="*/ 0 h 141889"/>
                <a:gd name="connsiteX19" fmla="*/ 220769 w 341393"/>
                <a:gd name="connsiteY19" fmla="*/ 18642 h 141889"/>
                <a:gd name="connsiteX20" fmla="*/ 270302 w 341393"/>
                <a:gd name="connsiteY20" fmla="*/ 36218 h 141889"/>
                <a:gd name="connsiteX21" fmla="*/ 338744 w 341393"/>
                <a:gd name="connsiteY21" fmla="*/ 50865 h 141889"/>
                <a:gd name="connsiteX22" fmla="*/ 338211 w 341393"/>
                <a:gd name="connsiteY22" fmla="*/ 141409 h 141889"/>
                <a:gd name="connsiteX23" fmla="*/ 338211 w 341393"/>
                <a:gd name="connsiteY23" fmla="*/ 141409 h 14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1393" h="141889">
                  <a:moveTo>
                    <a:pt x="338211" y="141409"/>
                  </a:moveTo>
                  <a:cubicBezTo>
                    <a:pt x="263645" y="141942"/>
                    <a:pt x="78827" y="144072"/>
                    <a:pt x="0" y="131822"/>
                  </a:cubicBezTo>
                  <a:cubicBezTo>
                    <a:pt x="799" y="129692"/>
                    <a:pt x="1065" y="127295"/>
                    <a:pt x="1864" y="124898"/>
                  </a:cubicBezTo>
                  <a:cubicBezTo>
                    <a:pt x="3196" y="119838"/>
                    <a:pt x="2663" y="112915"/>
                    <a:pt x="5326" y="108387"/>
                  </a:cubicBezTo>
                  <a:cubicBezTo>
                    <a:pt x="9055" y="101996"/>
                    <a:pt x="15446" y="103594"/>
                    <a:pt x="21038" y="107588"/>
                  </a:cubicBezTo>
                  <a:cubicBezTo>
                    <a:pt x="27164" y="112115"/>
                    <a:pt x="28495" y="114779"/>
                    <a:pt x="36751" y="114512"/>
                  </a:cubicBezTo>
                  <a:cubicBezTo>
                    <a:pt x="44207" y="114246"/>
                    <a:pt x="49001" y="113447"/>
                    <a:pt x="53528" y="107056"/>
                  </a:cubicBezTo>
                  <a:cubicBezTo>
                    <a:pt x="57789" y="100664"/>
                    <a:pt x="56990" y="94539"/>
                    <a:pt x="50598" y="89479"/>
                  </a:cubicBezTo>
                  <a:cubicBezTo>
                    <a:pt x="42609" y="83088"/>
                    <a:pt x="27430" y="80425"/>
                    <a:pt x="35952" y="65778"/>
                  </a:cubicBezTo>
                  <a:cubicBezTo>
                    <a:pt x="43408" y="52995"/>
                    <a:pt x="57789" y="52995"/>
                    <a:pt x="70039" y="49533"/>
                  </a:cubicBezTo>
                  <a:cubicBezTo>
                    <a:pt x="77496" y="47403"/>
                    <a:pt x="83354" y="41810"/>
                    <a:pt x="88681" y="36218"/>
                  </a:cubicBezTo>
                  <a:cubicBezTo>
                    <a:pt x="91344" y="33288"/>
                    <a:pt x="94007" y="30359"/>
                    <a:pt x="96670" y="27430"/>
                  </a:cubicBezTo>
                  <a:cubicBezTo>
                    <a:pt x="99067" y="25033"/>
                    <a:pt x="101730" y="22636"/>
                    <a:pt x="103594" y="19707"/>
                  </a:cubicBezTo>
                  <a:cubicBezTo>
                    <a:pt x="105458" y="16777"/>
                    <a:pt x="109985" y="14381"/>
                    <a:pt x="113181" y="14381"/>
                  </a:cubicBezTo>
                  <a:cubicBezTo>
                    <a:pt x="117175" y="14114"/>
                    <a:pt x="117708" y="17576"/>
                    <a:pt x="117442" y="20772"/>
                  </a:cubicBezTo>
                  <a:cubicBezTo>
                    <a:pt x="116909" y="27696"/>
                    <a:pt x="113447" y="33555"/>
                    <a:pt x="112648" y="40479"/>
                  </a:cubicBezTo>
                  <a:cubicBezTo>
                    <a:pt x="112116" y="44473"/>
                    <a:pt x="113181" y="49267"/>
                    <a:pt x="116377" y="52196"/>
                  </a:cubicBezTo>
                  <a:cubicBezTo>
                    <a:pt x="128360" y="63115"/>
                    <a:pt x="152328" y="49267"/>
                    <a:pt x="159518" y="38615"/>
                  </a:cubicBezTo>
                  <a:cubicBezTo>
                    <a:pt x="166709" y="27696"/>
                    <a:pt x="168040" y="13049"/>
                    <a:pt x="169372" y="0"/>
                  </a:cubicBezTo>
                  <a:cubicBezTo>
                    <a:pt x="186682" y="5060"/>
                    <a:pt x="210383" y="13315"/>
                    <a:pt x="220769" y="18642"/>
                  </a:cubicBezTo>
                  <a:cubicBezTo>
                    <a:pt x="241541" y="29028"/>
                    <a:pt x="254058" y="39680"/>
                    <a:pt x="270302" y="36218"/>
                  </a:cubicBezTo>
                  <a:cubicBezTo>
                    <a:pt x="286547" y="32756"/>
                    <a:pt x="332086" y="26098"/>
                    <a:pt x="338744" y="50865"/>
                  </a:cubicBezTo>
                  <a:cubicBezTo>
                    <a:pt x="343537" y="71370"/>
                    <a:pt x="340874" y="119306"/>
                    <a:pt x="338211" y="141409"/>
                  </a:cubicBezTo>
                  <a:lnTo>
                    <a:pt x="338211" y="141409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DB9B497-FE5F-CB7E-017F-5AF6C6031B03}"/>
                </a:ext>
              </a:extLst>
            </p:cNvPr>
            <p:cNvSpPr/>
            <p:nvPr/>
          </p:nvSpPr>
          <p:spPr>
            <a:xfrm>
              <a:off x="6566913" y="3180081"/>
              <a:ext cx="1042426" cy="743212"/>
            </a:xfrm>
            <a:custGeom>
              <a:avLst/>
              <a:gdLst>
                <a:gd name="connsiteX0" fmla="*/ 1030688 w 1042426"/>
                <a:gd name="connsiteY0" fmla="*/ 442870 h 743212"/>
                <a:gd name="connsiteX1" fmla="*/ 961181 w 1042426"/>
                <a:gd name="connsiteY1" fmla="*/ 468435 h 743212"/>
                <a:gd name="connsiteX2" fmla="*/ 887148 w 1042426"/>
                <a:gd name="connsiteY2" fmla="*/ 479886 h 743212"/>
                <a:gd name="connsiteX3" fmla="*/ 922301 w 1042426"/>
                <a:gd name="connsiteY3" fmla="*/ 533947 h 743212"/>
                <a:gd name="connsiteX4" fmla="*/ 940942 w 1042426"/>
                <a:gd name="connsiteY4" fmla="*/ 615703 h 743212"/>
                <a:gd name="connsiteX5" fmla="*/ 804592 w 1042426"/>
                <a:gd name="connsiteY5" fmla="*/ 729417 h 743212"/>
                <a:gd name="connsiteX6" fmla="*/ 773168 w 1042426"/>
                <a:gd name="connsiteY6" fmla="*/ 708645 h 743212"/>
                <a:gd name="connsiteX7" fmla="*/ 698336 w 1042426"/>
                <a:gd name="connsiteY7" fmla="*/ 723025 h 743212"/>
                <a:gd name="connsiteX8" fmla="*/ 658389 w 1042426"/>
                <a:gd name="connsiteY8" fmla="*/ 688671 h 743212"/>
                <a:gd name="connsiteX9" fmla="*/ 609922 w 1042426"/>
                <a:gd name="connsiteY9" fmla="*/ 717166 h 743212"/>
                <a:gd name="connsiteX10" fmla="*/ 567046 w 1042426"/>
                <a:gd name="connsiteY10" fmla="*/ 690003 h 743212"/>
                <a:gd name="connsiteX11" fmla="*/ 495143 w 1042426"/>
                <a:gd name="connsiteY11" fmla="*/ 703585 h 743212"/>
                <a:gd name="connsiteX12" fmla="*/ 370245 w 1042426"/>
                <a:gd name="connsiteY12" fmla="*/ 670563 h 743212"/>
                <a:gd name="connsiteX13" fmla="*/ 292483 w 1042426"/>
                <a:gd name="connsiteY13" fmla="*/ 650057 h 743212"/>
                <a:gd name="connsiteX14" fmla="*/ 155601 w 1042426"/>
                <a:gd name="connsiteY14" fmla="*/ 642068 h 743212"/>
                <a:gd name="connsiteX15" fmla="*/ 95948 w 1042426"/>
                <a:gd name="connsiteY15" fmla="*/ 684943 h 743212"/>
                <a:gd name="connsiteX16" fmla="*/ 41621 w 1042426"/>
                <a:gd name="connsiteY16" fmla="*/ 697726 h 743212"/>
                <a:gd name="connsiteX17" fmla="*/ 30702 w 1042426"/>
                <a:gd name="connsiteY17" fmla="*/ 608247 h 743212"/>
                <a:gd name="connsiteX18" fmla="*/ 5936 w 1042426"/>
                <a:gd name="connsiteY18" fmla="*/ 578953 h 743212"/>
                <a:gd name="connsiteX19" fmla="*/ 77573 w 1042426"/>
                <a:gd name="connsiteY19" fmla="*/ 503854 h 743212"/>
                <a:gd name="connsiteX20" fmla="*/ 42953 w 1042426"/>
                <a:gd name="connsiteY20" fmla="*/ 381619 h 743212"/>
                <a:gd name="connsiteX21" fmla="*/ 32567 w 1042426"/>
                <a:gd name="connsiteY21" fmla="*/ 347798 h 743212"/>
                <a:gd name="connsiteX22" fmla="*/ 100209 w 1042426"/>
                <a:gd name="connsiteY22" fmla="*/ 339010 h 743212"/>
                <a:gd name="connsiteX23" fmla="*/ 160927 w 1042426"/>
                <a:gd name="connsiteY23" fmla="*/ 342472 h 743212"/>
                <a:gd name="connsiteX24" fmla="*/ 192351 w 1042426"/>
                <a:gd name="connsiteY24" fmla="*/ 310515 h 743212"/>
                <a:gd name="connsiteX25" fmla="*/ 238955 w 1042426"/>
                <a:gd name="connsiteY25" fmla="*/ 301993 h 743212"/>
                <a:gd name="connsiteX26" fmla="*/ 272243 w 1042426"/>
                <a:gd name="connsiteY26" fmla="*/ 301194 h 743212"/>
                <a:gd name="connsiteX27" fmla="*/ 287423 w 1042426"/>
                <a:gd name="connsiteY27" fmla="*/ 201062 h 743212"/>
                <a:gd name="connsiteX28" fmla="*/ 376902 w 1042426"/>
                <a:gd name="connsiteY28" fmla="*/ 144072 h 743212"/>
                <a:gd name="connsiteX29" fmla="*/ 355065 w 1042426"/>
                <a:gd name="connsiteY29" fmla="*/ 113713 h 743212"/>
                <a:gd name="connsiteX30" fmla="*/ 370777 w 1042426"/>
                <a:gd name="connsiteY30" fmla="*/ 91343 h 743212"/>
                <a:gd name="connsiteX31" fmla="*/ 408327 w 1042426"/>
                <a:gd name="connsiteY31" fmla="*/ 60452 h 743212"/>
                <a:gd name="connsiteX32" fmla="*/ 491415 w 1042426"/>
                <a:gd name="connsiteY32" fmla="*/ 42343 h 743212"/>
                <a:gd name="connsiteX33" fmla="*/ 546008 w 1042426"/>
                <a:gd name="connsiteY33" fmla="*/ 0 h 743212"/>
                <a:gd name="connsiteX34" fmla="*/ 552665 w 1042426"/>
                <a:gd name="connsiteY34" fmla="*/ 6391 h 743212"/>
                <a:gd name="connsiteX35" fmla="*/ 609655 w 1042426"/>
                <a:gd name="connsiteY35" fmla="*/ 35685 h 743212"/>
                <a:gd name="connsiteX36" fmla="*/ 663716 w 1042426"/>
                <a:gd name="connsiteY36" fmla="*/ 36484 h 743212"/>
                <a:gd name="connsiteX37" fmla="*/ 702597 w 1042426"/>
                <a:gd name="connsiteY37" fmla="*/ 66044 h 743212"/>
                <a:gd name="connsiteX38" fmla="*/ 789147 w 1042426"/>
                <a:gd name="connsiteY38" fmla="*/ 53794 h 743212"/>
                <a:gd name="connsiteX39" fmla="*/ 845071 w 1042426"/>
                <a:gd name="connsiteY39" fmla="*/ 96670 h 743212"/>
                <a:gd name="connsiteX40" fmla="*/ 843207 w 1042426"/>
                <a:gd name="connsiteY40" fmla="*/ 147002 h 743212"/>
                <a:gd name="connsiteX41" fmla="*/ 861316 w 1042426"/>
                <a:gd name="connsiteY41" fmla="*/ 180290 h 743212"/>
                <a:gd name="connsiteX42" fmla="*/ 845071 w 1042426"/>
                <a:gd name="connsiteY42" fmla="*/ 221035 h 743212"/>
                <a:gd name="connsiteX43" fmla="*/ 876495 w 1042426"/>
                <a:gd name="connsiteY43" fmla="*/ 245802 h 743212"/>
                <a:gd name="connsiteX44" fmla="*/ 897534 w 1042426"/>
                <a:gd name="connsiteY44" fmla="*/ 291340 h 743212"/>
                <a:gd name="connsiteX45" fmla="*/ 952659 w 1042426"/>
                <a:gd name="connsiteY45" fmla="*/ 332085 h 743212"/>
                <a:gd name="connsiteX46" fmla="*/ 953458 w 1042426"/>
                <a:gd name="connsiteY46" fmla="*/ 362445 h 743212"/>
                <a:gd name="connsiteX47" fmla="*/ 1014443 w 1042426"/>
                <a:gd name="connsiteY47" fmla="*/ 374695 h 743212"/>
                <a:gd name="connsiteX48" fmla="*/ 1024829 w 1042426"/>
                <a:gd name="connsiteY48" fmla="*/ 401325 h 743212"/>
                <a:gd name="connsiteX49" fmla="*/ 1030688 w 1042426"/>
                <a:gd name="connsiteY49" fmla="*/ 442870 h 743212"/>
                <a:gd name="connsiteX50" fmla="*/ 1030688 w 1042426"/>
                <a:gd name="connsiteY50" fmla="*/ 442870 h 743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42426" h="743212">
                  <a:moveTo>
                    <a:pt x="1030688" y="442870"/>
                  </a:moveTo>
                  <a:cubicBezTo>
                    <a:pt x="1005122" y="458049"/>
                    <a:pt x="983285" y="475093"/>
                    <a:pt x="961181" y="468435"/>
                  </a:cubicBezTo>
                  <a:cubicBezTo>
                    <a:pt x="939344" y="461777"/>
                    <a:pt x="876495" y="454055"/>
                    <a:pt x="887148" y="479886"/>
                  </a:cubicBezTo>
                  <a:cubicBezTo>
                    <a:pt x="897534" y="505452"/>
                    <a:pt x="921235" y="516903"/>
                    <a:pt x="922301" y="533947"/>
                  </a:cubicBezTo>
                  <a:cubicBezTo>
                    <a:pt x="923099" y="548594"/>
                    <a:pt x="924431" y="599725"/>
                    <a:pt x="940942" y="615703"/>
                  </a:cubicBezTo>
                  <a:cubicBezTo>
                    <a:pt x="795804" y="605317"/>
                    <a:pt x="808055" y="695063"/>
                    <a:pt x="804592" y="729417"/>
                  </a:cubicBezTo>
                  <a:cubicBezTo>
                    <a:pt x="801131" y="763770"/>
                    <a:pt x="781690" y="725156"/>
                    <a:pt x="773168" y="708645"/>
                  </a:cubicBezTo>
                  <a:cubicBezTo>
                    <a:pt x="764646" y="692400"/>
                    <a:pt x="720439" y="718764"/>
                    <a:pt x="698336" y="723025"/>
                  </a:cubicBezTo>
                  <a:cubicBezTo>
                    <a:pt x="676232" y="727286"/>
                    <a:pt x="669841" y="705183"/>
                    <a:pt x="658389" y="688671"/>
                  </a:cubicBezTo>
                  <a:cubicBezTo>
                    <a:pt x="646938" y="672160"/>
                    <a:pt x="621373" y="700655"/>
                    <a:pt x="609922" y="717166"/>
                  </a:cubicBezTo>
                  <a:cubicBezTo>
                    <a:pt x="598470" y="733678"/>
                    <a:pt x="584889" y="712107"/>
                    <a:pt x="567046" y="690003"/>
                  </a:cubicBezTo>
                  <a:cubicBezTo>
                    <a:pt x="549203" y="667900"/>
                    <a:pt x="515649" y="697193"/>
                    <a:pt x="495143" y="703585"/>
                  </a:cubicBezTo>
                  <a:cubicBezTo>
                    <a:pt x="474371" y="709976"/>
                    <a:pt x="409658" y="676421"/>
                    <a:pt x="370245" y="670563"/>
                  </a:cubicBezTo>
                  <a:cubicBezTo>
                    <a:pt x="330831" y="664704"/>
                    <a:pt x="318847" y="659378"/>
                    <a:pt x="292483" y="650057"/>
                  </a:cubicBezTo>
                  <a:cubicBezTo>
                    <a:pt x="266119" y="640736"/>
                    <a:pt x="189688" y="643665"/>
                    <a:pt x="155601" y="642068"/>
                  </a:cubicBezTo>
                  <a:cubicBezTo>
                    <a:pt x="121513" y="640470"/>
                    <a:pt x="112992" y="664970"/>
                    <a:pt x="95948" y="684943"/>
                  </a:cubicBezTo>
                  <a:cubicBezTo>
                    <a:pt x="78904" y="704916"/>
                    <a:pt x="41621" y="697726"/>
                    <a:pt x="41621" y="697726"/>
                  </a:cubicBezTo>
                  <a:cubicBezTo>
                    <a:pt x="40290" y="672427"/>
                    <a:pt x="45882" y="611709"/>
                    <a:pt x="30702" y="608247"/>
                  </a:cubicBezTo>
                  <a:cubicBezTo>
                    <a:pt x="15523" y="605051"/>
                    <a:pt x="-12173" y="594931"/>
                    <a:pt x="5936" y="578953"/>
                  </a:cubicBezTo>
                  <a:cubicBezTo>
                    <a:pt x="24045" y="562708"/>
                    <a:pt x="82899" y="535012"/>
                    <a:pt x="77573" y="503854"/>
                  </a:cubicBezTo>
                  <a:cubicBezTo>
                    <a:pt x="72246" y="472430"/>
                    <a:pt x="48545" y="400260"/>
                    <a:pt x="42953" y="381619"/>
                  </a:cubicBezTo>
                  <a:cubicBezTo>
                    <a:pt x="41089" y="375494"/>
                    <a:pt x="37626" y="362445"/>
                    <a:pt x="32567" y="347798"/>
                  </a:cubicBezTo>
                  <a:cubicBezTo>
                    <a:pt x="32567" y="347798"/>
                    <a:pt x="78105" y="331287"/>
                    <a:pt x="100209" y="339010"/>
                  </a:cubicBezTo>
                  <a:cubicBezTo>
                    <a:pt x="122046" y="346466"/>
                    <a:pt x="143084" y="360048"/>
                    <a:pt x="160927" y="342472"/>
                  </a:cubicBezTo>
                  <a:cubicBezTo>
                    <a:pt x="179036" y="324895"/>
                    <a:pt x="168650" y="310515"/>
                    <a:pt x="192351" y="310515"/>
                  </a:cubicBezTo>
                  <a:cubicBezTo>
                    <a:pt x="216053" y="310515"/>
                    <a:pt x="221912" y="297998"/>
                    <a:pt x="238955" y="301993"/>
                  </a:cubicBezTo>
                  <a:cubicBezTo>
                    <a:pt x="255999" y="305721"/>
                    <a:pt x="284494" y="317705"/>
                    <a:pt x="272243" y="301194"/>
                  </a:cubicBezTo>
                  <a:cubicBezTo>
                    <a:pt x="259993" y="284949"/>
                    <a:pt x="263722" y="207986"/>
                    <a:pt x="287423" y="201062"/>
                  </a:cubicBezTo>
                  <a:cubicBezTo>
                    <a:pt x="311125" y="194405"/>
                    <a:pt x="391816" y="152594"/>
                    <a:pt x="376902" y="144072"/>
                  </a:cubicBezTo>
                  <a:cubicBezTo>
                    <a:pt x="361723" y="135550"/>
                    <a:pt x="350272" y="127029"/>
                    <a:pt x="355065" y="113713"/>
                  </a:cubicBezTo>
                  <a:cubicBezTo>
                    <a:pt x="356929" y="108121"/>
                    <a:pt x="363055" y="99865"/>
                    <a:pt x="370777" y="91343"/>
                  </a:cubicBezTo>
                  <a:cubicBezTo>
                    <a:pt x="381962" y="79093"/>
                    <a:pt x="396609" y="66044"/>
                    <a:pt x="408327" y="60452"/>
                  </a:cubicBezTo>
                  <a:cubicBezTo>
                    <a:pt x="428300" y="50865"/>
                    <a:pt x="481561" y="60452"/>
                    <a:pt x="491415" y="42343"/>
                  </a:cubicBezTo>
                  <a:cubicBezTo>
                    <a:pt x="499670" y="27163"/>
                    <a:pt x="528165" y="6391"/>
                    <a:pt x="546008" y="0"/>
                  </a:cubicBezTo>
                  <a:cubicBezTo>
                    <a:pt x="547606" y="2929"/>
                    <a:pt x="550002" y="5060"/>
                    <a:pt x="552665" y="6391"/>
                  </a:cubicBezTo>
                  <a:cubicBezTo>
                    <a:pt x="567845" y="13049"/>
                    <a:pt x="583025" y="41544"/>
                    <a:pt x="609655" y="35685"/>
                  </a:cubicBezTo>
                  <a:cubicBezTo>
                    <a:pt x="636286" y="30093"/>
                    <a:pt x="656259" y="21038"/>
                    <a:pt x="663716" y="36484"/>
                  </a:cubicBezTo>
                  <a:cubicBezTo>
                    <a:pt x="671172" y="51930"/>
                    <a:pt x="675966" y="76697"/>
                    <a:pt x="702597" y="66044"/>
                  </a:cubicBezTo>
                  <a:cubicBezTo>
                    <a:pt x="729228" y="55658"/>
                    <a:pt x="739613" y="32756"/>
                    <a:pt x="789147" y="53794"/>
                  </a:cubicBezTo>
                  <a:cubicBezTo>
                    <a:pt x="838680" y="74566"/>
                    <a:pt x="847202" y="73767"/>
                    <a:pt x="845071" y="96670"/>
                  </a:cubicBezTo>
                  <a:cubicBezTo>
                    <a:pt x="843207" y="119572"/>
                    <a:pt x="831756" y="138480"/>
                    <a:pt x="843207" y="147002"/>
                  </a:cubicBezTo>
                  <a:cubicBezTo>
                    <a:pt x="854658" y="155524"/>
                    <a:pt x="867974" y="163247"/>
                    <a:pt x="861316" y="180290"/>
                  </a:cubicBezTo>
                  <a:cubicBezTo>
                    <a:pt x="854658" y="197334"/>
                    <a:pt x="825098" y="219437"/>
                    <a:pt x="845071" y="221035"/>
                  </a:cubicBezTo>
                  <a:cubicBezTo>
                    <a:pt x="865044" y="222899"/>
                    <a:pt x="873566" y="233552"/>
                    <a:pt x="876495" y="245802"/>
                  </a:cubicBezTo>
                  <a:cubicBezTo>
                    <a:pt x="879425" y="258052"/>
                    <a:pt x="875697" y="289476"/>
                    <a:pt x="897534" y="291340"/>
                  </a:cubicBezTo>
                  <a:cubicBezTo>
                    <a:pt x="919371" y="293205"/>
                    <a:pt x="960382" y="320634"/>
                    <a:pt x="952659" y="332085"/>
                  </a:cubicBezTo>
                  <a:cubicBezTo>
                    <a:pt x="944937" y="343537"/>
                    <a:pt x="922301" y="360580"/>
                    <a:pt x="953458" y="362445"/>
                  </a:cubicBezTo>
                  <a:cubicBezTo>
                    <a:pt x="984883" y="364309"/>
                    <a:pt x="1014443" y="366173"/>
                    <a:pt x="1014443" y="374695"/>
                  </a:cubicBezTo>
                  <a:cubicBezTo>
                    <a:pt x="1014443" y="383217"/>
                    <a:pt x="1016307" y="396532"/>
                    <a:pt x="1024829" y="401325"/>
                  </a:cubicBezTo>
                  <a:cubicBezTo>
                    <a:pt x="1033351" y="406918"/>
                    <a:pt x="1056253" y="427956"/>
                    <a:pt x="1030688" y="442870"/>
                  </a:cubicBezTo>
                  <a:lnTo>
                    <a:pt x="1030688" y="442870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FC23706-A102-88B6-D4F7-7767CE3379A3}"/>
                </a:ext>
              </a:extLst>
            </p:cNvPr>
            <p:cNvSpPr/>
            <p:nvPr/>
          </p:nvSpPr>
          <p:spPr>
            <a:xfrm>
              <a:off x="5571328" y="3388145"/>
              <a:ext cx="1087971" cy="864506"/>
            </a:xfrm>
            <a:custGeom>
              <a:avLst/>
              <a:gdLst>
                <a:gd name="connsiteX0" fmla="*/ 1087804 w 1087971"/>
                <a:gd name="connsiteY0" fmla="*/ 638529 h 864506"/>
                <a:gd name="connsiteX1" fmla="*/ 1045461 w 1087971"/>
                <a:gd name="connsiteY1" fmla="*/ 675013 h 864506"/>
                <a:gd name="connsiteX2" fmla="*/ 1013504 w 1087971"/>
                <a:gd name="connsiteY2" fmla="*/ 704573 h 864506"/>
                <a:gd name="connsiteX3" fmla="*/ 940269 w 1087971"/>
                <a:gd name="connsiteY3" fmla="*/ 766623 h 864506"/>
                <a:gd name="connsiteX4" fmla="*/ 950655 w 1087971"/>
                <a:gd name="connsiteY4" fmla="*/ 855037 h 864506"/>
                <a:gd name="connsiteX5" fmla="*/ 914970 w 1087971"/>
                <a:gd name="connsiteY5" fmla="*/ 855037 h 864506"/>
                <a:gd name="connsiteX6" fmla="*/ 911508 w 1087971"/>
                <a:gd name="connsiteY6" fmla="*/ 855303 h 864506"/>
                <a:gd name="connsiteX7" fmla="*/ 880350 w 1087971"/>
                <a:gd name="connsiteY7" fmla="*/ 832401 h 864506"/>
                <a:gd name="connsiteX8" fmla="*/ 837475 w 1087971"/>
                <a:gd name="connsiteY8" fmla="*/ 818287 h 864506"/>
                <a:gd name="connsiteX9" fmla="*/ 781284 w 1087971"/>
                <a:gd name="connsiteY9" fmla="*/ 801243 h 864506"/>
                <a:gd name="connsiteX10" fmla="*/ 708049 w 1087971"/>
                <a:gd name="connsiteY10" fmla="*/ 806036 h 864506"/>
                <a:gd name="connsiteX11" fmla="*/ 615907 w 1087971"/>
                <a:gd name="connsiteY11" fmla="*/ 832667 h 864506"/>
                <a:gd name="connsiteX12" fmla="*/ 577825 w 1087971"/>
                <a:gd name="connsiteY12" fmla="*/ 788993 h 864506"/>
                <a:gd name="connsiteX13" fmla="*/ 505389 w 1087971"/>
                <a:gd name="connsiteY13" fmla="*/ 788993 h 864506"/>
                <a:gd name="connsiteX14" fmla="*/ 453193 w 1087971"/>
                <a:gd name="connsiteY14" fmla="*/ 721617 h 864506"/>
                <a:gd name="connsiteX15" fmla="*/ 379159 w 1087971"/>
                <a:gd name="connsiteY15" fmla="*/ 701644 h 864506"/>
                <a:gd name="connsiteX16" fmla="*/ 358387 w 1087971"/>
                <a:gd name="connsiteY16" fmla="*/ 657969 h 864506"/>
                <a:gd name="connsiteX17" fmla="*/ 296604 w 1087971"/>
                <a:gd name="connsiteY17" fmla="*/ 668355 h 864506"/>
                <a:gd name="connsiteX18" fmla="*/ 267044 w 1087971"/>
                <a:gd name="connsiteY18" fmla="*/ 697915 h 864506"/>
                <a:gd name="connsiteX19" fmla="*/ 233755 w 1087971"/>
                <a:gd name="connsiteY19" fmla="*/ 663828 h 864506"/>
                <a:gd name="connsiteX20" fmla="*/ 223369 w 1087971"/>
                <a:gd name="connsiteY20" fmla="*/ 623882 h 864506"/>
                <a:gd name="connsiteX21" fmla="*/ 127498 w 1087971"/>
                <a:gd name="connsiteY21" fmla="*/ 602045 h 864506"/>
                <a:gd name="connsiteX22" fmla="*/ 104596 w 1087971"/>
                <a:gd name="connsiteY22" fmla="*/ 565827 h 864506"/>
                <a:gd name="connsiteX23" fmla="*/ 87552 w 1087971"/>
                <a:gd name="connsiteY23" fmla="*/ 561566 h 864506"/>
                <a:gd name="connsiteX24" fmla="*/ 80628 w 1087971"/>
                <a:gd name="connsiteY24" fmla="*/ 552511 h 864506"/>
                <a:gd name="connsiteX25" fmla="*/ 69177 w 1087971"/>
                <a:gd name="connsiteY25" fmla="*/ 509636 h 864506"/>
                <a:gd name="connsiteX26" fmla="*/ 49204 w 1087971"/>
                <a:gd name="connsiteY26" fmla="*/ 463032 h 864506"/>
                <a:gd name="connsiteX27" fmla="*/ 48405 w 1087971"/>
                <a:gd name="connsiteY27" fmla="*/ 402314 h 864506"/>
                <a:gd name="connsiteX28" fmla="*/ 31361 w 1087971"/>
                <a:gd name="connsiteY28" fmla="*/ 332808 h 864506"/>
                <a:gd name="connsiteX29" fmla="*/ 1801 w 1087971"/>
                <a:gd name="connsiteY29" fmla="*/ 288068 h 864506"/>
                <a:gd name="connsiteX30" fmla="*/ 14850 w 1087971"/>
                <a:gd name="connsiteY30" fmla="*/ 171691 h 864506"/>
                <a:gd name="connsiteX31" fmla="*/ 28432 w 1087971"/>
                <a:gd name="connsiteY31" fmla="*/ 147990 h 864506"/>
                <a:gd name="connsiteX32" fmla="*/ 22839 w 1087971"/>
                <a:gd name="connsiteY32" fmla="*/ 129348 h 864506"/>
                <a:gd name="connsiteX33" fmla="*/ 45476 w 1087971"/>
                <a:gd name="connsiteY33" fmla="*/ 116832 h 864506"/>
                <a:gd name="connsiteX34" fmla="*/ 68644 w 1087971"/>
                <a:gd name="connsiteY34" fmla="*/ 119761 h 864506"/>
                <a:gd name="connsiteX35" fmla="*/ 106460 w 1087971"/>
                <a:gd name="connsiteY35" fmla="*/ 114702 h 864506"/>
                <a:gd name="connsiteX36" fmla="*/ 136287 w 1087971"/>
                <a:gd name="connsiteY36" fmla="*/ 100854 h 864506"/>
                <a:gd name="connsiteX37" fmla="*/ 154395 w 1087971"/>
                <a:gd name="connsiteY37" fmla="*/ 92332 h 864506"/>
                <a:gd name="connsiteX38" fmla="*/ 178097 w 1087971"/>
                <a:gd name="connsiteY38" fmla="*/ 91267 h 864506"/>
                <a:gd name="connsiteX39" fmla="*/ 201265 w 1087971"/>
                <a:gd name="connsiteY39" fmla="*/ 91799 h 864506"/>
                <a:gd name="connsiteX40" fmla="*/ 228962 w 1087971"/>
                <a:gd name="connsiteY40" fmla="*/ 54516 h 864506"/>
                <a:gd name="connsiteX41" fmla="*/ 326430 w 1087971"/>
                <a:gd name="connsiteY41" fmla="*/ 22027 h 864506"/>
                <a:gd name="connsiteX42" fmla="*/ 377561 w 1087971"/>
                <a:gd name="connsiteY42" fmla="*/ 7912 h 864506"/>
                <a:gd name="connsiteX43" fmla="*/ 397534 w 1087971"/>
                <a:gd name="connsiteY43" fmla="*/ 2586 h 864506"/>
                <a:gd name="connsiteX44" fmla="*/ 427894 w 1087971"/>
                <a:gd name="connsiteY44" fmla="*/ 1521 h 864506"/>
                <a:gd name="connsiteX45" fmla="*/ 479824 w 1087971"/>
                <a:gd name="connsiteY45" fmla="*/ 12173 h 864506"/>
                <a:gd name="connsiteX46" fmla="*/ 473698 w 1087971"/>
                <a:gd name="connsiteY46" fmla="*/ 33211 h 864506"/>
                <a:gd name="connsiteX47" fmla="*/ 479824 w 1087971"/>
                <a:gd name="connsiteY47" fmla="*/ 54516 h 864506"/>
                <a:gd name="connsiteX48" fmla="*/ 537346 w 1087971"/>
                <a:gd name="connsiteY48" fmla="*/ 73690 h 864506"/>
                <a:gd name="connsiteX49" fmla="*/ 565042 w 1087971"/>
                <a:gd name="connsiteY49" fmla="*/ 86473 h 864506"/>
                <a:gd name="connsiteX50" fmla="*/ 597265 w 1087971"/>
                <a:gd name="connsiteY50" fmla="*/ 74755 h 864506"/>
                <a:gd name="connsiteX51" fmla="*/ 602858 w 1087971"/>
                <a:gd name="connsiteY51" fmla="*/ 63571 h 864506"/>
                <a:gd name="connsiteX52" fmla="*/ 941068 w 1087971"/>
                <a:gd name="connsiteY52" fmla="*/ 73158 h 864506"/>
                <a:gd name="connsiteX53" fmla="*/ 968498 w 1087971"/>
                <a:gd name="connsiteY53" fmla="*/ 72891 h 864506"/>
                <a:gd name="connsiteX54" fmla="*/ 1027352 w 1087971"/>
                <a:gd name="connsiteY54" fmla="*/ 140001 h 864506"/>
                <a:gd name="connsiteX55" fmla="*/ 1037738 w 1087971"/>
                <a:gd name="connsiteY55" fmla="*/ 173822 h 864506"/>
                <a:gd name="connsiteX56" fmla="*/ 1072358 w 1087971"/>
                <a:gd name="connsiteY56" fmla="*/ 296057 h 864506"/>
                <a:gd name="connsiteX57" fmla="*/ 1000721 w 1087971"/>
                <a:gd name="connsiteY57" fmla="*/ 371156 h 864506"/>
                <a:gd name="connsiteX58" fmla="*/ 1025488 w 1087971"/>
                <a:gd name="connsiteY58" fmla="*/ 400450 h 864506"/>
                <a:gd name="connsiteX59" fmla="*/ 1036406 w 1087971"/>
                <a:gd name="connsiteY59" fmla="*/ 489929 h 864506"/>
                <a:gd name="connsiteX60" fmla="*/ 1075554 w 1087971"/>
                <a:gd name="connsiteY60" fmla="*/ 573550 h 864506"/>
                <a:gd name="connsiteX61" fmla="*/ 1087804 w 1087971"/>
                <a:gd name="connsiteY61" fmla="*/ 638529 h 864506"/>
                <a:gd name="connsiteX62" fmla="*/ 1087804 w 1087971"/>
                <a:gd name="connsiteY62" fmla="*/ 638529 h 8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087971" h="864506">
                  <a:moveTo>
                    <a:pt x="1087804" y="638529"/>
                  </a:moveTo>
                  <a:cubicBezTo>
                    <a:pt x="1087005" y="655040"/>
                    <a:pt x="1073157" y="666491"/>
                    <a:pt x="1045461" y="675013"/>
                  </a:cubicBezTo>
                  <a:cubicBezTo>
                    <a:pt x="1017765" y="683535"/>
                    <a:pt x="1028950" y="686464"/>
                    <a:pt x="1013504" y="704573"/>
                  </a:cubicBezTo>
                  <a:cubicBezTo>
                    <a:pt x="998324" y="722682"/>
                    <a:pt x="958378" y="756769"/>
                    <a:pt x="940269" y="766623"/>
                  </a:cubicBezTo>
                  <a:cubicBezTo>
                    <a:pt x="922160" y="776742"/>
                    <a:pt x="940802" y="834265"/>
                    <a:pt x="950655" y="855037"/>
                  </a:cubicBezTo>
                  <a:cubicBezTo>
                    <a:pt x="960775" y="876075"/>
                    <a:pt x="936807" y="855570"/>
                    <a:pt x="914970" y="855037"/>
                  </a:cubicBezTo>
                  <a:cubicBezTo>
                    <a:pt x="913638" y="855037"/>
                    <a:pt x="912573" y="855303"/>
                    <a:pt x="911508" y="855303"/>
                  </a:cubicBezTo>
                  <a:cubicBezTo>
                    <a:pt x="910975" y="854238"/>
                    <a:pt x="899791" y="835330"/>
                    <a:pt x="880350" y="832401"/>
                  </a:cubicBezTo>
                  <a:cubicBezTo>
                    <a:pt x="860377" y="829738"/>
                    <a:pt x="853719" y="830537"/>
                    <a:pt x="837475" y="818287"/>
                  </a:cubicBezTo>
                  <a:cubicBezTo>
                    <a:pt x="821230" y="805770"/>
                    <a:pt x="797528" y="794585"/>
                    <a:pt x="781284" y="801243"/>
                  </a:cubicBezTo>
                  <a:cubicBezTo>
                    <a:pt x="765039" y="807900"/>
                    <a:pt x="727223" y="806036"/>
                    <a:pt x="708049" y="806036"/>
                  </a:cubicBezTo>
                  <a:cubicBezTo>
                    <a:pt x="688875" y="806036"/>
                    <a:pt x="620700" y="849711"/>
                    <a:pt x="615907" y="832667"/>
                  </a:cubicBezTo>
                  <a:cubicBezTo>
                    <a:pt x="611113" y="815623"/>
                    <a:pt x="606320" y="787128"/>
                    <a:pt x="577825" y="788993"/>
                  </a:cubicBezTo>
                  <a:cubicBezTo>
                    <a:pt x="549330" y="790857"/>
                    <a:pt x="521634" y="807900"/>
                    <a:pt x="505389" y="788993"/>
                  </a:cubicBezTo>
                  <a:cubicBezTo>
                    <a:pt x="489411" y="770085"/>
                    <a:pt x="475829" y="726144"/>
                    <a:pt x="453193" y="721617"/>
                  </a:cubicBezTo>
                  <a:cubicBezTo>
                    <a:pt x="430290" y="716823"/>
                    <a:pt x="381023" y="718687"/>
                    <a:pt x="379159" y="701644"/>
                  </a:cubicBezTo>
                  <a:cubicBezTo>
                    <a:pt x="377295" y="684600"/>
                    <a:pt x="382088" y="657969"/>
                    <a:pt x="358387" y="657969"/>
                  </a:cubicBezTo>
                  <a:cubicBezTo>
                    <a:pt x="334686" y="657969"/>
                    <a:pt x="300332" y="653176"/>
                    <a:pt x="296604" y="668355"/>
                  </a:cubicBezTo>
                  <a:cubicBezTo>
                    <a:pt x="292875" y="683535"/>
                    <a:pt x="288082" y="706437"/>
                    <a:pt x="267044" y="697915"/>
                  </a:cubicBezTo>
                  <a:cubicBezTo>
                    <a:pt x="246005" y="689394"/>
                    <a:pt x="233755" y="675013"/>
                    <a:pt x="233755" y="663828"/>
                  </a:cubicBezTo>
                  <a:cubicBezTo>
                    <a:pt x="233755" y="652643"/>
                    <a:pt x="250799" y="623882"/>
                    <a:pt x="223369" y="623882"/>
                  </a:cubicBezTo>
                  <a:cubicBezTo>
                    <a:pt x="195939" y="623882"/>
                    <a:pt x="141613" y="613496"/>
                    <a:pt x="127498" y="602045"/>
                  </a:cubicBezTo>
                  <a:cubicBezTo>
                    <a:pt x="113384" y="590593"/>
                    <a:pt x="117112" y="567957"/>
                    <a:pt x="104596" y="565827"/>
                  </a:cubicBezTo>
                  <a:cubicBezTo>
                    <a:pt x="97938" y="564761"/>
                    <a:pt x="91813" y="563696"/>
                    <a:pt x="87552" y="561566"/>
                  </a:cubicBezTo>
                  <a:cubicBezTo>
                    <a:pt x="83558" y="559702"/>
                    <a:pt x="81161" y="556772"/>
                    <a:pt x="80628" y="552511"/>
                  </a:cubicBezTo>
                  <a:cubicBezTo>
                    <a:pt x="79829" y="542924"/>
                    <a:pt x="80628" y="526946"/>
                    <a:pt x="69177" y="509636"/>
                  </a:cubicBezTo>
                  <a:cubicBezTo>
                    <a:pt x="57726" y="492326"/>
                    <a:pt x="44411" y="485934"/>
                    <a:pt x="49204" y="463032"/>
                  </a:cubicBezTo>
                  <a:cubicBezTo>
                    <a:pt x="53998" y="440129"/>
                    <a:pt x="53998" y="416428"/>
                    <a:pt x="48405" y="402314"/>
                  </a:cubicBezTo>
                  <a:cubicBezTo>
                    <a:pt x="42812" y="387933"/>
                    <a:pt x="45476" y="346123"/>
                    <a:pt x="31361" y="332808"/>
                  </a:cubicBezTo>
                  <a:cubicBezTo>
                    <a:pt x="16981" y="319492"/>
                    <a:pt x="-6721" y="304313"/>
                    <a:pt x="1801" y="288068"/>
                  </a:cubicBezTo>
                  <a:cubicBezTo>
                    <a:pt x="9258" y="273954"/>
                    <a:pt x="30829" y="234274"/>
                    <a:pt x="14850" y="171691"/>
                  </a:cubicBezTo>
                  <a:cubicBezTo>
                    <a:pt x="27101" y="170094"/>
                    <a:pt x="38285" y="161305"/>
                    <a:pt x="28432" y="147990"/>
                  </a:cubicBezTo>
                  <a:cubicBezTo>
                    <a:pt x="23638" y="141599"/>
                    <a:pt x="18312" y="137604"/>
                    <a:pt x="22839" y="129348"/>
                  </a:cubicBezTo>
                  <a:cubicBezTo>
                    <a:pt x="27101" y="121359"/>
                    <a:pt x="36688" y="116566"/>
                    <a:pt x="45476" y="116832"/>
                  </a:cubicBezTo>
                  <a:cubicBezTo>
                    <a:pt x="53198" y="116832"/>
                    <a:pt x="60655" y="120028"/>
                    <a:pt x="68644" y="119761"/>
                  </a:cubicBezTo>
                  <a:cubicBezTo>
                    <a:pt x="81161" y="119229"/>
                    <a:pt x="94210" y="117098"/>
                    <a:pt x="106460" y="114702"/>
                  </a:cubicBezTo>
                  <a:cubicBezTo>
                    <a:pt x="117911" y="112305"/>
                    <a:pt x="127498" y="108576"/>
                    <a:pt x="136287" y="100854"/>
                  </a:cubicBezTo>
                  <a:cubicBezTo>
                    <a:pt x="142145" y="95794"/>
                    <a:pt x="146406" y="93131"/>
                    <a:pt x="154395" y="92332"/>
                  </a:cubicBezTo>
                  <a:cubicBezTo>
                    <a:pt x="162118" y="91799"/>
                    <a:pt x="170374" y="91267"/>
                    <a:pt x="178097" y="91267"/>
                  </a:cubicBezTo>
                  <a:cubicBezTo>
                    <a:pt x="185820" y="91267"/>
                    <a:pt x="193809" y="93663"/>
                    <a:pt x="201265" y="91799"/>
                  </a:cubicBezTo>
                  <a:cubicBezTo>
                    <a:pt x="216978" y="87805"/>
                    <a:pt x="218309" y="64636"/>
                    <a:pt x="228962" y="54516"/>
                  </a:cubicBezTo>
                  <a:cubicBezTo>
                    <a:pt x="255859" y="28152"/>
                    <a:pt x="296338" y="41201"/>
                    <a:pt x="326430" y="22027"/>
                  </a:cubicBezTo>
                  <a:cubicBezTo>
                    <a:pt x="342941" y="11641"/>
                    <a:pt x="359186" y="11907"/>
                    <a:pt x="377561" y="7912"/>
                  </a:cubicBezTo>
                  <a:cubicBezTo>
                    <a:pt x="384219" y="6314"/>
                    <a:pt x="390610" y="3918"/>
                    <a:pt x="397534" y="2586"/>
                  </a:cubicBezTo>
                  <a:cubicBezTo>
                    <a:pt x="407654" y="988"/>
                    <a:pt x="417774" y="1787"/>
                    <a:pt x="427894" y="1521"/>
                  </a:cubicBezTo>
                  <a:cubicBezTo>
                    <a:pt x="442008" y="1521"/>
                    <a:pt x="473432" y="-5936"/>
                    <a:pt x="479824" y="12173"/>
                  </a:cubicBezTo>
                  <a:cubicBezTo>
                    <a:pt x="483019" y="20961"/>
                    <a:pt x="477160" y="26021"/>
                    <a:pt x="473698" y="33211"/>
                  </a:cubicBezTo>
                  <a:cubicBezTo>
                    <a:pt x="469704" y="41467"/>
                    <a:pt x="474497" y="48125"/>
                    <a:pt x="479824" y="54516"/>
                  </a:cubicBezTo>
                  <a:cubicBezTo>
                    <a:pt x="494737" y="72359"/>
                    <a:pt x="515775" y="71560"/>
                    <a:pt x="537346" y="73690"/>
                  </a:cubicBezTo>
                  <a:cubicBezTo>
                    <a:pt x="549064" y="74755"/>
                    <a:pt x="554390" y="85674"/>
                    <a:pt x="565042" y="86473"/>
                  </a:cubicBezTo>
                  <a:cubicBezTo>
                    <a:pt x="577558" y="87272"/>
                    <a:pt x="588743" y="84076"/>
                    <a:pt x="597265" y="74755"/>
                  </a:cubicBezTo>
                  <a:cubicBezTo>
                    <a:pt x="600461" y="71293"/>
                    <a:pt x="601792" y="67565"/>
                    <a:pt x="602858" y="63571"/>
                  </a:cubicBezTo>
                  <a:cubicBezTo>
                    <a:pt x="681685" y="75554"/>
                    <a:pt x="866502" y="73690"/>
                    <a:pt x="941068" y="73158"/>
                  </a:cubicBezTo>
                  <a:cubicBezTo>
                    <a:pt x="953851" y="72891"/>
                    <a:pt x="963172" y="72891"/>
                    <a:pt x="968498" y="72891"/>
                  </a:cubicBezTo>
                  <a:cubicBezTo>
                    <a:pt x="998324" y="73158"/>
                    <a:pt x="1016700" y="109908"/>
                    <a:pt x="1027352" y="140001"/>
                  </a:cubicBezTo>
                  <a:cubicBezTo>
                    <a:pt x="1032678" y="154648"/>
                    <a:pt x="1035874" y="167697"/>
                    <a:pt x="1037738" y="173822"/>
                  </a:cubicBezTo>
                  <a:cubicBezTo>
                    <a:pt x="1043330" y="192197"/>
                    <a:pt x="1067298" y="264633"/>
                    <a:pt x="1072358" y="296057"/>
                  </a:cubicBezTo>
                  <a:cubicBezTo>
                    <a:pt x="1077684" y="327215"/>
                    <a:pt x="1018564" y="354911"/>
                    <a:pt x="1000721" y="371156"/>
                  </a:cubicBezTo>
                  <a:cubicBezTo>
                    <a:pt x="982612" y="387401"/>
                    <a:pt x="1010308" y="397254"/>
                    <a:pt x="1025488" y="400450"/>
                  </a:cubicBezTo>
                  <a:cubicBezTo>
                    <a:pt x="1040667" y="403645"/>
                    <a:pt x="1035075" y="464630"/>
                    <a:pt x="1036406" y="489929"/>
                  </a:cubicBezTo>
                  <a:cubicBezTo>
                    <a:pt x="1038004" y="514962"/>
                    <a:pt x="1066499" y="559435"/>
                    <a:pt x="1075554" y="573550"/>
                  </a:cubicBezTo>
                  <a:cubicBezTo>
                    <a:pt x="1084874" y="587930"/>
                    <a:pt x="1088869" y="621751"/>
                    <a:pt x="1087804" y="638529"/>
                  </a:cubicBezTo>
                  <a:lnTo>
                    <a:pt x="1087804" y="638529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0" name="Graphic 10">
              <a:extLst>
                <a:ext uri="{FF2B5EF4-FFF2-40B4-BE49-F238E27FC236}">
                  <a16:creationId xmlns:a16="http://schemas.microsoft.com/office/drawing/2014/main" id="{F06BD867-46B4-D784-F98E-1C28CC58C210}"/>
                </a:ext>
              </a:extLst>
            </p:cNvPr>
            <p:cNvGrpSpPr/>
            <p:nvPr/>
          </p:nvGrpSpPr>
          <p:grpSpPr>
            <a:xfrm>
              <a:off x="4893513" y="2935067"/>
              <a:ext cx="499859" cy="487767"/>
              <a:chOff x="4893513" y="2935067"/>
              <a:chExt cx="499859" cy="487767"/>
            </a:xfrm>
            <a:solidFill>
              <a:srgbClr val="D5D7D8"/>
            </a:solidFill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90CFEBF-5FE1-9FF7-B323-638F1D80C364}"/>
                  </a:ext>
                </a:extLst>
              </p:cNvPr>
              <p:cNvSpPr/>
              <p:nvPr/>
            </p:nvSpPr>
            <p:spPr>
              <a:xfrm>
                <a:off x="4893513" y="3052102"/>
                <a:ext cx="308085" cy="342356"/>
              </a:xfrm>
              <a:custGeom>
                <a:avLst/>
                <a:gdLst>
                  <a:gd name="connsiteX0" fmla="*/ 290275 w 308085"/>
                  <a:gd name="connsiteY0" fmla="*/ 122653 h 342356"/>
                  <a:gd name="connsiteX1" fmla="*/ 250329 w 308085"/>
                  <a:gd name="connsiteY1" fmla="*/ 159137 h 342356"/>
                  <a:gd name="connsiteX2" fmla="*/ 158187 w 308085"/>
                  <a:gd name="connsiteY2" fmla="*/ 269122 h 342356"/>
                  <a:gd name="connsiteX3" fmla="*/ 190676 w 308085"/>
                  <a:gd name="connsiteY3" fmla="*/ 319987 h 342356"/>
                  <a:gd name="connsiteX4" fmla="*/ 199997 w 308085"/>
                  <a:gd name="connsiteY4" fmla="*/ 342357 h 342356"/>
                  <a:gd name="connsiteX5" fmla="*/ 36218 w 308085"/>
                  <a:gd name="connsiteY5" fmla="*/ 312530 h 342356"/>
                  <a:gd name="connsiteX6" fmla="*/ 51397 w 308085"/>
                  <a:gd name="connsiteY6" fmla="*/ 302943 h 342356"/>
                  <a:gd name="connsiteX7" fmla="*/ 53261 w 308085"/>
                  <a:gd name="connsiteY7" fmla="*/ 282970 h 342356"/>
                  <a:gd name="connsiteX8" fmla="*/ 50865 w 308085"/>
                  <a:gd name="connsiteY8" fmla="*/ 244356 h 342356"/>
                  <a:gd name="connsiteX9" fmla="*/ 36750 w 308085"/>
                  <a:gd name="connsiteY9" fmla="*/ 224116 h 342356"/>
                  <a:gd name="connsiteX10" fmla="*/ 17576 w 308085"/>
                  <a:gd name="connsiteY10" fmla="*/ 206007 h 342356"/>
                  <a:gd name="connsiteX11" fmla="*/ 1331 w 308085"/>
                  <a:gd name="connsiteY11" fmla="*/ 130909 h 342356"/>
                  <a:gd name="connsiteX12" fmla="*/ 3462 w 308085"/>
                  <a:gd name="connsiteY12" fmla="*/ 84305 h 342356"/>
                  <a:gd name="connsiteX13" fmla="*/ 29027 w 308085"/>
                  <a:gd name="connsiteY13" fmla="*/ 67794 h 342356"/>
                  <a:gd name="connsiteX14" fmla="*/ 51664 w 308085"/>
                  <a:gd name="connsiteY14" fmla="*/ 79778 h 342356"/>
                  <a:gd name="connsiteX15" fmla="*/ 64180 w 308085"/>
                  <a:gd name="connsiteY15" fmla="*/ 80576 h 342356"/>
                  <a:gd name="connsiteX16" fmla="*/ 71370 w 308085"/>
                  <a:gd name="connsiteY16" fmla="*/ 77647 h 342356"/>
                  <a:gd name="connsiteX17" fmla="*/ 76164 w 308085"/>
                  <a:gd name="connsiteY17" fmla="*/ 70457 h 342356"/>
                  <a:gd name="connsiteX18" fmla="*/ 94273 w 308085"/>
                  <a:gd name="connsiteY18" fmla="*/ 60337 h 342356"/>
                  <a:gd name="connsiteX19" fmla="*/ 129958 w 308085"/>
                  <a:gd name="connsiteY19" fmla="*/ 64332 h 342356"/>
                  <a:gd name="connsiteX20" fmla="*/ 147268 w 308085"/>
                  <a:gd name="connsiteY20" fmla="*/ 25451 h 342356"/>
                  <a:gd name="connsiteX21" fmla="*/ 178426 w 308085"/>
                  <a:gd name="connsiteY21" fmla="*/ 1483 h 342356"/>
                  <a:gd name="connsiteX22" fmla="*/ 229024 w 308085"/>
                  <a:gd name="connsiteY22" fmla="*/ 30511 h 342356"/>
                  <a:gd name="connsiteX23" fmla="*/ 231421 w 308085"/>
                  <a:gd name="connsiteY23" fmla="*/ 75783 h 342356"/>
                  <a:gd name="connsiteX24" fmla="*/ 276960 w 308085"/>
                  <a:gd name="connsiteY24" fmla="*/ 84837 h 342356"/>
                  <a:gd name="connsiteX25" fmla="*/ 307585 w 308085"/>
                  <a:gd name="connsiteY25" fmla="*/ 95223 h 342356"/>
                  <a:gd name="connsiteX26" fmla="*/ 290275 w 308085"/>
                  <a:gd name="connsiteY26" fmla="*/ 122653 h 342356"/>
                  <a:gd name="connsiteX27" fmla="*/ 290275 w 308085"/>
                  <a:gd name="connsiteY27" fmla="*/ 122653 h 342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8085" h="342356">
                    <a:moveTo>
                      <a:pt x="290275" y="122653"/>
                    </a:moveTo>
                    <a:cubicBezTo>
                      <a:pt x="277492" y="135436"/>
                      <a:pt x="263911" y="147153"/>
                      <a:pt x="250329" y="159137"/>
                    </a:cubicBezTo>
                    <a:cubicBezTo>
                      <a:pt x="215709" y="189496"/>
                      <a:pt x="156589" y="214529"/>
                      <a:pt x="158187" y="269122"/>
                    </a:cubicBezTo>
                    <a:cubicBezTo>
                      <a:pt x="158986" y="292557"/>
                      <a:pt x="179491" y="302144"/>
                      <a:pt x="190676" y="319987"/>
                    </a:cubicBezTo>
                    <a:cubicBezTo>
                      <a:pt x="195204" y="326911"/>
                      <a:pt x="197867" y="334368"/>
                      <a:pt x="199997" y="342357"/>
                    </a:cubicBezTo>
                    <a:cubicBezTo>
                      <a:pt x="137681" y="339694"/>
                      <a:pt x="67908" y="321585"/>
                      <a:pt x="36218" y="312530"/>
                    </a:cubicBezTo>
                    <a:cubicBezTo>
                      <a:pt x="41544" y="309867"/>
                      <a:pt x="47669" y="307737"/>
                      <a:pt x="51397" y="302943"/>
                    </a:cubicBezTo>
                    <a:cubicBezTo>
                      <a:pt x="56191" y="296552"/>
                      <a:pt x="54060" y="290161"/>
                      <a:pt x="53261" y="282970"/>
                    </a:cubicBezTo>
                    <a:cubicBezTo>
                      <a:pt x="51664" y="270187"/>
                      <a:pt x="52729" y="257405"/>
                      <a:pt x="50865" y="244356"/>
                    </a:cubicBezTo>
                    <a:cubicBezTo>
                      <a:pt x="44740" y="237698"/>
                      <a:pt x="41011" y="231839"/>
                      <a:pt x="36750" y="224116"/>
                    </a:cubicBezTo>
                    <a:cubicBezTo>
                      <a:pt x="32223" y="216393"/>
                      <a:pt x="23169" y="212931"/>
                      <a:pt x="17576" y="206007"/>
                    </a:cubicBezTo>
                    <a:cubicBezTo>
                      <a:pt x="1864" y="187099"/>
                      <a:pt x="2929" y="153811"/>
                      <a:pt x="1331" y="130909"/>
                    </a:cubicBezTo>
                    <a:cubicBezTo>
                      <a:pt x="266" y="115463"/>
                      <a:pt x="-1864" y="99218"/>
                      <a:pt x="3462" y="84305"/>
                    </a:cubicBezTo>
                    <a:cubicBezTo>
                      <a:pt x="7723" y="72055"/>
                      <a:pt x="15446" y="60337"/>
                      <a:pt x="29027" y="67794"/>
                    </a:cubicBezTo>
                    <a:cubicBezTo>
                      <a:pt x="35951" y="71522"/>
                      <a:pt x="43674" y="77913"/>
                      <a:pt x="51664" y="79778"/>
                    </a:cubicBezTo>
                    <a:cubicBezTo>
                      <a:pt x="55658" y="80576"/>
                      <a:pt x="59919" y="80576"/>
                      <a:pt x="64180" y="80576"/>
                    </a:cubicBezTo>
                    <a:cubicBezTo>
                      <a:pt x="67908" y="80576"/>
                      <a:pt x="68974" y="80843"/>
                      <a:pt x="71370" y="77647"/>
                    </a:cubicBezTo>
                    <a:cubicBezTo>
                      <a:pt x="72968" y="75517"/>
                      <a:pt x="74566" y="72854"/>
                      <a:pt x="76164" y="70457"/>
                    </a:cubicBezTo>
                    <a:cubicBezTo>
                      <a:pt x="80957" y="63000"/>
                      <a:pt x="84686" y="56342"/>
                      <a:pt x="94273" y="60337"/>
                    </a:cubicBezTo>
                    <a:cubicBezTo>
                      <a:pt x="103594" y="64332"/>
                      <a:pt x="121703" y="74984"/>
                      <a:pt x="129958" y="64332"/>
                    </a:cubicBezTo>
                    <a:cubicBezTo>
                      <a:pt x="138480" y="53147"/>
                      <a:pt x="140078" y="37168"/>
                      <a:pt x="147268" y="25451"/>
                    </a:cubicBezTo>
                    <a:cubicBezTo>
                      <a:pt x="154458" y="13733"/>
                      <a:pt x="165111" y="4945"/>
                      <a:pt x="178426" y="1483"/>
                    </a:cubicBezTo>
                    <a:cubicBezTo>
                      <a:pt x="198133" y="-3577"/>
                      <a:pt x="233552" y="3880"/>
                      <a:pt x="229024" y="30511"/>
                    </a:cubicBezTo>
                    <a:cubicBezTo>
                      <a:pt x="226095" y="48087"/>
                      <a:pt x="206921" y="65663"/>
                      <a:pt x="231421" y="75783"/>
                    </a:cubicBezTo>
                    <a:cubicBezTo>
                      <a:pt x="245802" y="81642"/>
                      <a:pt x="261780" y="82707"/>
                      <a:pt x="276960" y="84837"/>
                    </a:cubicBezTo>
                    <a:cubicBezTo>
                      <a:pt x="284683" y="85903"/>
                      <a:pt x="304123" y="86169"/>
                      <a:pt x="307585" y="95223"/>
                    </a:cubicBezTo>
                    <a:cubicBezTo>
                      <a:pt x="311047" y="104544"/>
                      <a:pt x="295601" y="117061"/>
                      <a:pt x="290275" y="122653"/>
                    </a:cubicBezTo>
                    <a:lnTo>
                      <a:pt x="290275" y="122653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13624CE-3E13-A593-93E9-63CBE606341F}"/>
                  </a:ext>
                </a:extLst>
              </p:cNvPr>
              <p:cNvSpPr/>
              <p:nvPr/>
            </p:nvSpPr>
            <p:spPr>
              <a:xfrm>
                <a:off x="4912373" y="3023000"/>
                <a:ext cx="98432" cy="73351"/>
              </a:xfrm>
              <a:custGeom>
                <a:avLst/>
                <a:gdLst>
                  <a:gd name="connsiteX0" fmla="*/ 43988 w 98432"/>
                  <a:gd name="connsiteY0" fmla="*/ 73194 h 73351"/>
                  <a:gd name="connsiteX1" fmla="*/ 10966 w 98432"/>
                  <a:gd name="connsiteY1" fmla="*/ 72928 h 73351"/>
                  <a:gd name="connsiteX2" fmla="*/ 12297 w 98432"/>
                  <a:gd name="connsiteY2" fmla="*/ 34313 h 73351"/>
                  <a:gd name="connsiteX3" fmla="*/ 30672 w 98432"/>
                  <a:gd name="connsiteY3" fmla="*/ 11944 h 73351"/>
                  <a:gd name="connsiteX4" fmla="*/ 51711 w 98432"/>
                  <a:gd name="connsiteY4" fmla="*/ 226 h 73351"/>
                  <a:gd name="connsiteX5" fmla="*/ 71418 w 98432"/>
                  <a:gd name="connsiteY5" fmla="*/ 5286 h 73351"/>
                  <a:gd name="connsiteX6" fmla="*/ 94320 w 98432"/>
                  <a:gd name="connsiteY6" fmla="*/ 4753 h 73351"/>
                  <a:gd name="connsiteX7" fmla="*/ 88728 w 98432"/>
                  <a:gd name="connsiteY7" fmla="*/ 24726 h 73351"/>
                  <a:gd name="connsiteX8" fmla="*/ 78608 w 98432"/>
                  <a:gd name="connsiteY8" fmla="*/ 29786 h 73351"/>
                  <a:gd name="connsiteX9" fmla="*/ 73814 w 98432"/>
                  <a:gd name="connsiteY9" fmla="*/ 37243 h 73351"/>
                  <a:gd name="connsiteX10" fmla="*/ 59434 w 98432"/>
                  <a:gd name="connsiteY10" fmla="*/ 61210 h 73351"/>
                  <a:gd name="connsiteX11" fmla="*/ 43988 w 98432"/>
                  <a:gd name="connsiteY11" fmla="*/ 73194 h 73351"/>
                  <a:gd name="connsiteX12" fmla="*/ 43988 w 98432"/>
                  <a:gd name="connsiteY12" fmla="*/ 73194 h 73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432" h="73351">
                    <a:moveTo>
                      <a:pt x="43988" y="73194"/>
                    </a:moveTo>
                    <a:cubicBezTo>
                      <a:pt x="35999" y="54020"/>
                      <a:pt x="24281" y="76656"/>
                      <a:pt x="10966" y="72928"/>
                    </a:cubicBezTo>
                    <a:cubicBezTo>
                      <a:pt x="-9806" y="67069"/>
                      <a:pt x="3775" y="44433"/>
                      <a:pt x="12297" y="34313"/>
                    </a:cubicBezTo>
                    <a:cubicBezTo>
                      <a:pt x="18156" y="26857"/>
                      <a:pt x="24281" y="19134"/>
                      <a:pt x="30672" y="11944"/>
                    </a:cubicBezTo>
                    <a:cubicBezTo>
                      <a:pt x="35999" y="5818"/>
                      <a:pt x="42923" y="-1372"/>
                      <a:pt x="51711" y="226"/>
                    </a:cubicBezTo>
                    <a:cubicBezTo>
                      <a:pt x="58901" y="1557"/>
                      <a:pt x="63695" y="6351"/>
                      <a:pt x="71418" y="5286"/>
                    </a:cubicBezTo>
                    <a:cubicBezTo>
                      <a:pt x="78874" y="4221"/>
                      <a:pt x="87396" y="-307"/>
                      <a:pt x="94320" y="4753"/>
                    </a:cubicBezTo>
                    <a:cubicBezTo>
                      <a:pt x="103108" y="11411"/>
                      <a:pt x="96184" y="20998"/>
                      <a:pt x="88728" y="24726"/>
                    </a:cubicBezTo>
                    <a:cubicBezTo>
                      <a:pt x="85532" y="26324"/>
                      <a:pt x="81271" y="27389"/>
                      <a:pt x="78608" y="29786"/>
                    </a:cubicBezTo>
                    <a:cubicBezTo>
                      <a:pt x="76744" y="31650"/>
                      <a:pt x="75412" y="35112"/>
                      <a:pt x="73814" y="37243"/>
                    </a:cubicBezTo>
                    <a:cubicBezTo>
                      <a:pt x="68754" y="44966"/>
                      <a:pt x="64227" y="53221"/>
                      <a:pt x="59434" y="61210"/>
                    </a:cubicBezTo>
                    <a:cubicBezTo>
                      <a:pt x="56504" y="66803"/>
                      <a:pt x="51444" y="74259"/>
                      <a:pt x="43988" y="73194"/>
                    </a:cubicBezTo>
                    <a:lnTo>
                      <a:pt x="43988" y="73194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D1E03569-1DF9-CCC9-A394-4AF0A92D7BB9}"/>
                  </a:ext>
                </a:extLst>
              </p:cNvPr>
              <p:cNvSpPr/>
              <p:nvPr/>
            </p:nvSpPr>
            <p:spPr>
              <a:xfrm>
                <a:off x="5033145" y="2935067"/>
                <a:ext cx="129166" cy="107227"/>
              </a:xfrm>
              <a:custGeom>
                <a:avLst/>
                <a:gdLst>
                  <a:gd name="connsiteX0" fmla="*/ 10565 w 129166"/>
                  <a:gd name="connsiteY0" fmla="*/ 107067 h 107227"/>
                  <a:gd name="connsiteX1" fmla="*/ 2310 w 129166"/>
                  <a:gd name="connsiteY1" fmla="*/ 89491 h 107227"/>
                  <a:gd name="connsiteX2" fmla="*/ 26810 w 129166"/>
                  <a:gd name="connsiteY2" fmla="*/ 61529 h 107227"/>
                  <a:gd name="connsiteX3" fmla="*/ 54240 w 129166"/>
                  <a:gd name="connsiteY3" fmla="*/ 31968 h 107227"/>
                  <a:gd name="connsiteX4" fmla="*/ 91523 w 129166"/>
                  <a:gd name="connsiteY4" fmla="*/ 11729 h 107227"/>
                  <a:gd name="connsiteX5" fmla="*/ 108034 w 129166"/>
                  <a:gd name="connsiteY5" fmla="*/ 5604 h 107227"/>
                  <a:gd name="connsiteX6" fmla="*/ 122681 w 129166"/>
                  <a:gd name="connsiteY6" fmla="*/ 12 h 107227"/>
                  <a:gd name="connsiteX7" fmla="*/ 125876 w 129166"/>
                  <a:gd name="connsiteY7" fmla="*/ 23447 h 107227"/>
                  <a:gd name="connsiteX8" fmla="*/ 122148 w 129166"/>
                  <a:gd name="connsiteY8" fmla="*/ 44485 h 107227"/>
                  <a:gd name="connsiteX9" fmla="*/ 125078 w 129166"/>
                  <a:gd name="connsiteY9" fmla="*/ 62594 h 107227"/>
                  <a:gd name="connsiteX10" fmla="*/ 125078 w 129166"/>
                  <a:gd name="connsiteY10" fmla="*/ 81768 h 107227"/>
                  <a:gd name="connsiteX11" fmla="*/ 114958 w 129166"/>
                  <a:gd name="connsiteY11" fmla="*/ 99877 h 107227"/>
                  <a:gd name="connsiteX12" fmla="*/ 101643 w 129166"/>
                  <a:gd name="connsiteY12" fmla="*/ 98812 h 107227"/>
                  <a:gd name="connsiteX13" fmla="*/ 87795 w 129166"/>
                  <a:gd name="connsiteY13" fmla="*/ 98545 h 107227"/>
                  <a:gd name="connsiteX14" fmla="*/ 43321 w 129166"/>
                  <a:gd name="connsiteY14" fmla="*/ 99877 h 107227"/>
                  <a:gd name="connsiteX15" fmla="*/ 10565 w 129166"/>
                  <a:gd name="connsiteY15" fmla="*/ 107067 h 107227"/>
                  <a:gd name="connsiteX16" fmla="*/ 10565 w 129166"/>
                  <a:gd name="connsiteY16" fmla="*/ 107067 h 107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9166" h="107227">
                    <a:moveTo>
                      <a:pt x="10565" y="107067"/>
                    </a:moveTo>
                    <a:cubicBezTo>
                      <a:pt x="-1419" y="108665"/>
                      <a:pt x="-1685" y="98013"/>
                      <a:pt x="2310" y="89491"/>
                    </a:cubicBezTo>
                    <a:cubicBezTo>
                      <a:pt x="7636" y="78040"/>
                      <a:pt x="17489" y="70050"/>
                      <a:pt x="26810" y="61529"/>
                    </a:cubicBezTo>
                    <a:cubicBezTo>
                      <a:pt x="36663" y="52208"/>
                      <a:pt x="44386" y="41023"/>
                      <a:pt x="54240" y="31968"/>
                    </a:cubicBezTo>
                    <a:cubicBezTo>
                      <a:pt x="65158" y="21849"/>
                      <a:pt x="77408" y="15990"/>
                      <a:pt x="91523" y="11729"/>
                    </a:cubicBezTo>
                    <a:cubicBezTo>
                      <a:pt x="97115" y="9865"/>
                      <a:pt x="102708" y="8001"/>
                      <a:pt x="108034" y="5604"/>
                    </a:cubicBezTo>
                    <a:cubicBezTo>
                      <a:pt x="112561" y="3740"/>
                      <a:pt x="117621" y="278"/>
                      <a:pt x="122681" y="12"/>
                    </a:cubicBezTo>
                    <a:cubicBezTo>
                      <a:pt x="134132" y="-521"/>
                      <a:pt x="127208" y="17588"/>
                      <a:pt x="125876" y="23447"/>
                    </a:cubicBezTo>
                    <a:cubicBezTo>
                      <a:pt x="124012" y="30370"/>
                      <a:pt x="122148" y="37295"/>
                      <a:pt x="122148" y="44485"/>
                    </a:cubicBezTo>
                    <a:cubicBezTo>
                      <a:pt x="122148" y="50610"/>
                      <a:pt x="124012" y="56469"/>
                      <a:pt x="125078" y="62594"/>
                    </a:cubicBezTo>
                    <a:cubicBezTo>
                      <a:pt x="126409" y="68985"/>
                      <a:pt x="126143" y="75377"/>
                      <a:pt x="125078" y="81768"/>
                    </a:cubicBezTo>
                    <a:cubicBezTo>
                      <a:pt x="123746" y="88426"/>
                      <a:pt x="123213" y="98279"/>
                      <a:pt x="114958" y="99877"/>
                    </a:cubicBezTo>
                    <a:cubicBezTo>
                      <a:pt x="110697" y="100676"/>
                      <a:pt x="105903" y="99344"/>
                      <a:pt x="101643" y="98812"/>
                    </a:cubicBezTo>
                    <a:cubicBezTo>
                      <a:pt x="97115" y="98279"/>
                      <a:pt x="92322" y="98279"/>
                      <a:pt x="87795" y="98545"/>
                    </a:cubicBezTo>
                    <a:cubicBezTo>
                      <a:pt x="72881" y="98545"/>
                      <a:pt x="58234" y="99877"/>
                      <a:pt x="43321" y="99877"/>
                    </a:cubicBezTo>
                    <a:cubicBezTo>
                      <a:pt x="31071" y="99610"/>
                      <a:pt x="21750" y="105469"/>
                      <a:pt x="10565" y="107067"/>
                    </a:cubicBezTo>
                    <a:lnTo>
                      <a:pt x="10565" y="107067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91412F8D-BC34-2FE9-24C1-0A4C4F14F362}"/>
                  </a:ext>
                </a:extLst>
              </p:cNvPr>
              <p:cNvSpPr/>
              <p:nvPr/>
            </p:nvSpPr>
            <p:spPr>
              <a:xfrm>
                <a:off x="5083505" y="3266925"/>
                <a:ext cx="124945" cy="121737"/>
              </a:xfrm>
              <a:custGeom>
                <a:avLst/>
                <a:gdLst>
                  <a:gd name="connsiteX0" fmla="*/ 99218 w 124945"/>
                  <a:gd name="connsiteY0" fmla="*/ 83061 h 121737"/>
                  <a:gd name="connsiteX1" fmla="*/ 84038 w 124945"/>
                  <a:gd name="connsiteY1" fmla="*/ 81729 h 121737"/>
                  <a:gd name="connsiteX2" fmla="*/ 70989 w 124945"/>
                  <a:gd name="connsiteY2" fmla="*/ 77468 h 121737"/>
                  <a:gd name="connsiteX3" fmla="*/ 56076 w 124945"/>
                  <a:gd name="connsiteY3" fmla="*/ 77202 h 121737"/>
                  <a:gd name="connsiteX4" fmla="*/ 40897 w 124945"/>
                  <a:gd name="connsiteY4" fmla="*/ 72408 h 121737"/>
                  <a:gd name="connsiteX5" fmla="*/ 26516 w 124945"/>
                  <a:gd name="connsiteY5" fmla="*/ 68946 h 121737"/>
                  <a:gd name="connsiteX6" fmla="*/ 20391 w 124945"/>
                  <a:gd name="connsiteY6" fmla="*/ 56696 h 121737"/>
                  <a:gd name="connsiteX7" fmla="*/ 9738 w 124945"/>
                  <a:gd name="connsiteY7" fmla="*/ 46044 h 121737"/>
                  <a:gd name="connsiteX8" fmla="*/ 1483 w 124945"/>
                  <a:gd name="connsiteY8" fmla="*/ 19946 h 121737"/>
                  <a:gd name="connsiteX9" fmla="*/ 30511 w 124945"/>
                  <a:gd name="connsiteY9" fmla="*/ 239 h 121737"/>
                  <a:gd name="connsiteX10" fmla="*/ 75783 w 124945"/>
                  <a:gd name="connsiteY10" fmla="*/ 6098 h 121737"/>
                  <a:gd name="connsiteX11" fmla="*/ 104544 w 124945"/>
                  <a:gd name="connsiteY11" fmla="*/ 29533 h 121737"/>
                  <a:gd name="connsiteX12" fmla="*/ 113332 w 124945"/>
                  <a:gd name="connsiteY12" fmla="*/ 64153 h 121737"/>
                  <a:gd name="connsiteX13" fmla="*/ 122653 w 124945"/>
                  <a:gd name="connsiteY13" fmla="*/ 86523 h 121737"/>
                  <a:gd name="connsiteX14" fmla="*/ 114131 w 124945"/>
                  <a:gd name="connsiteY14" fmla="*/ 112621 h 121737"/>
                  <a:gd name="connsiteX15" fmla="*/ 107740 w 124945"/>
                  <a:gd name="connsiteY15" fmla="*/ 121675 h 121737"/>
                  <a:gd name="connsiteX16" fmla="*/ 98685 w 124945"/>
                  <a:gd name="connsiteY16" fmla="*/ 104631 h 121737"/>
                  <a:gd name="connsiteX17" fmla="*/ 99218 w 124945"/>
                  <a:gd name="connsiteY17" fmla="*/ 83061 h 121737"/>
                  <a:gd name="connsiteX18" fmla="*/ 99218 w 124945"/>
                  <a:gd name="connsiteY18" fmla="*/ 83061 h 12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4945" h="121737">
                    <a:moveTo>
                      <a:pt x="99218" y="83061"/>
                    </a:moveTo>
                    <a:cubicBezTo>
                      <a:pt x="96022" y="79599"/>
                      <a:pt x="88299" y="82528"/>
                      <a:pt x="84038" y="81729"/>
                    </a:cubicBezTo>
                    <a:cubicBezTo>
                      <a:pt x="79511" y="80930"/>
                      <a:pt x="75783" y="77734"/>
                      <a:pt x="70989" y="77468"/>
                    </a:cubicBezTo>
                    <a:cubicBezTo>
                      <a:pt x="65930" y="76936"/>
                      <a:pt x="61136" y="78533"/>
                      <a:pt x="56076" y="77202"/>
                    </a:cubicBezTo>
                    <a:cubicBezTo>
                      <a:pt x="50750" y="75870"/>
                      <a:pt x="46223" y="73207"/>
                      <a:pt x="40897" y="72408"/>
                    </a:cubicBezTo>
                    <a:cubicBezTo>
                      <a:pt x="36369" y="71609"/>
                      <a:pt x="30244" y="72408"/>
                      <a:pt x="26516" y="68946"/>
                    </a:cubicBezTo>
                    <a:cubicBezTo>
                      <a:pt x="23054" y="66017"/>
                      <a:pt x="22521" y="60691"/>
                      <a:pt x="20391" y="56696"/>
                    </a:cubicBezTo>
                    <a:cubicBezTo>
                      <a:pt x="17728" y="52169"/>
                      <a:pt x="13467" y="49506"/>
                      <a:pt x="9738" y="46044"/>
                    </a:cubicBezTo>
                    <a:cubicBezTo>
                      <a:pt x="2815" y="39652"/>
                      <a:pt x="-2778" y="29533"/>
                      <a:pt x="1483" y="19946"/>
                    </a:cubicBezTo>
                    <a:cubicBezTo>
                      <a:pt x="6010" y="9560"/>
                      <a:pt x="19592" y="1570"/>
                      <a:pt x="30511" y="239"/>
                    </a:cubicBezTo>
                    <a:cubicBezTo>
                      <a:pt x="45424" y="-1359"/>
                      <a:pt x="60603" y="5565"/>
                      <a:pt x="75783" y="6098"/>
                    </a:cubicBezTo>
                    <a:cubicBezTo>
                      <a:pt x="89631" y="6630"/>
                      <a:pt x="100550" y="16217"/>
                      <a:pt x="104544" y="29533"/>
                    </a:cubicBezTo>
                    <a:cubicBezTo>
                      <a:pt x="108006" y="41250"/>
                      <a:pt x="101082" y="56163"/>
                      <a:pt x="113332" y="64153"/>
                    </a:cubicBezTo>
                    <a:cubicBezTo>
                      <a:pt x="121588" y="69479"/>
                      <a:pt x="128778" y="76136"/>
                      <a:pt x="122653" y="86523"/>
                    </a:cubicBezTo>
                    <a:cubicBezTo>
                      <a:pt x="117859" y="94512"/>
                      <a:pt x="116794" y="103833"/>
                      <a:pt x="114131" y="112621"/>
                    </a:cubicBezTo>
                    <a:cubicBezTo>
                      <a:pt x="113598" y="116615"/>
                      <a:pt x="112533" y="120876"/>
                      <a:pt x="107740" y="121675"/>
                    </a:cubicBezTo>
                    <a:cubicBezTo>
                      <a:pt x="99484" y="122740"/>
                      <a:pt x="99484" y="109958"/>
                      <a:pt x="98685" y="104631"/>
                    </a:cubicBezTo>
                    <a:cubicBezTo>
                      <a:pt x="97620" y="99305"/>
                      <a:pt x="103479" y="88120"/>
                      <a:pt x="99218" y="83061"/>
                    </a:cubicBezTo>
                    <a:lnTo>
                      <a:pt x="99218" y="8306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FC9D80B-5AA5-4B38-8FF5-B31E0A641F9E}"/>
                  </a:ext>
                </a:extLst>
              </p:cNvPr>
              <p:cNvSpPr/>
              <p:nvPr/>
            </p:nvSpPr>
            <p:spPr>
              <a:xfrm>
                <a:off x="5231516" y="3193455"/>
                <a:ext cx="161855" cy="177569"/>
              </a:xfrm>
              <a:custGeom>
                <a:avLst/>
                <a:gdLst>
                  <a:gd name="connsiteX0" fmla="*/ 19381 w 161855"/>
                  <a:gd name="connsiteY0" fmla="*/ 48676 h 177569"/>
                  <a:gd name="connsiteX1" fmla="*/ 41218 w 161855"/>
                  <a:gd name="connsiteY1" fmla="*/ 41220 h 177569"/>
                  <a:gd name="connsiteX2" fmla="*/ 69181 w 161855"/>
                  <a:gd name="connsiteY2" fmla="*/ 39622 h 177569"/>
                  <a:gd name="connsiteX3" fmla="*/ 89154 w 161855"/>
                  <a:gd name="connsiteY3" fmla="*/ 17518 h 177569"/>
                  <a:gd name="connsiteX4" fmla="*/ 141350 w 161855"/>
                  <a:gd name="connsiteY4" fmla="*/ 7132 h 177569"/>
                  <a:gd name="connsiteX5" fmla="*/ 153334 w 161855"/>
                  <a:gd name="connsiteY5" fmla="*/ 27372 h 177569"/>
                  <a:gd name="connsiteX6" fmla="*/ 161856 w 161855"/>
                  <a:gd name="connsiteY6" fmla="*/ 53470 h 177569"/>
                  <a:gd name="connsiteX7" fmla="*/ 118714 w 161855"/>
                  <a:gd name="connsiteY7" fmla="*/ 86758 h 177569"/>
                  <a:gd name="connsiteX8" fmla="*/ 121377 w 161855"/>
                  <a:gd name="connsiteY8" fmla="*/ 108063 h 177569"/>
                  <a:gd name="connsiteX9" fmla="*/ 124573 w 161855"/>
                  <a:gd name="connsiteY9" fmla="*/ 122976 h 177569"/>
                  <a:gd name="connsiteX10" fmla="*/ 106197 w 161855"/>
                  <a:gd name="connsiteY10" fmla="*/ 136824 h 177569"/>
                  <a:gd name="connsiteX11" fmla="*/ 98208 w 161855"/>
                  <a:gd name="connsiteY11" fmla="*/ 153069 h 177569"/>
                  <a:gd name="connsiteX12" fmla="*/ 93681 w 161855"/>
                  <a:gd name="connsiteY12" fmla="*/ 168781 h 177569"/>
                  <a:gd name="connsiteX13" fmla="*/ 86757 w 161855"/>
                  <a:gd name="connsiteY13" fmla="*/ 177569 h 177569"/>
                  <a:gd name="connsiteX14" fmla="*/ 64920 w 161855"/>
                  <a:gd name="connsiteY14" fmla="*/ 165852 h 177569"/>
                  <a:gd name="connsiteX15" fmla="*/ 51072 w 161855"/>
                  <a:gd name="connsiteY15" fmla="*/ 146145 h 177569"/>
                  <a:gd name="connsiteX16" fmla="*/ 30832 w 161855"/>
                  <a:gd name="connsiteY16" fmla="*/ 138955 h 177569"/>
                  <a:gd name="connsiteX17" fmla="*/ 473 w 161855"/>
                  <a:gd name="connsiteY17" fmla="*/ 113123 h 177569"/>
                  <a:gd name="connsiteX18" fmla="*/ 6332 w 161855"/>
                  <a:gd name="connsiteY18" fmla="*/ 80367 h 177569"/>
                  <a:gd name="connsiteX19" fmla="*/ 13522 w 161855"/>
                  <a:gd name="connsiteY19" fmla="*/ 63323 h 177569"/>
                  <a:gd name="connsiteX20" fmla="*/ 19381 w 161855"/>
                  <a:gd name="connsiteY20" fmla="*/ 48676 h 177569"/>
                  <a:gd name="connsiteX21" fmla="*/ 19381 w 161855"/>
                  <a:gd name="connsiteY21" fmla="*/ 48676 h 177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61855" h="177569">
                    <a:moveTo>
                      <a:pt x="19381" y="48676"/>
                    </a:moveTo>
                    <a:cubicBezTo>
                      <a:pt x="24707" y="40953"/>
                      <a:pt x="32430" y="40421"/>
                      <a:pt x="41218" y="41220"/>
                    </a:cubicBezTo>
                    <a:cubicBezTo>
                      <a:pt x="50539" y="42019"/>
                      <a:pt x="60392" y="44149"/>
                      <a:pt x="69181" y="39622"/>
                    </a:cubicBezTo>
                    <a:cubicBezTo>
                      <a:pt x="78235" y="34828"/>
                      <a:pt x="83028" y="24975"/>
                      <a:pt x="89154" y="17518"/>
                    </a:cubicBezTo>
                    <a:cubicBezTo>
                      <a:pt x="101138" y="3138"/>
                      <a:pt x="125105" y="-7781"/>
                      <a:pt x="141350" y="7132"/>
                    </a:cubicBezTo>
                    <a:cubicBezTo>
                      <a:pt x="147209" y="12459"/>
                      <a:pt x="150138" y="20448"/>
                      <a:pt x="153334" y="27372"/>
                    </a:cubicBezTo>
                    <a:cubicBezTo>
                      <a:pt x="157062" y="35361"/>
                      <a:pt x="161856" y="44415"/>
                      <a:pt x="161856" y="53470"/>
                    </a:cubicBezTo>
                    <a:cubicBezTo>
                      <a:pt x="161323" y="75041"/>
                      <a:pt x="128834" y="72378"/>
                      <a:pt x="118714" y="86758"/>
                    </a:cubicBezTo>
                    <a:cubicBezTo>
                      <a:pt x="113920" y="93682"/>
                      <a:pt x="117648" y="101672"/>
                      <a:pt x="121377" y="108063"/>
                    </a:cubicBezTo>
                    <a:cubicBezTo>
                      <a:pt x="124040" y="112590"/>
                      <a:pt x="128567" y="118183"/>
                      <a:pt x="124573" y="122976"/>
                    </a:cubicBezTo>
                    <a:cubicBezTo>
                      <a:pt x="120045" y="128835"/>
                      <a:pt x="111524" y="131498"/>
                      <a:pt x="106197" y="136824"/>
                    </a:cubicBezTo>
                    <a:cubicBezTo>
                      <a:pt x="101937" y="141085"/>
                      <a:pt x="98474" y="146944"/>
                      <a:pt x="98208" y="153069"/>
                    </a:cubicBezTo>
                    <a:cubicBezTo>
                      <a:pt x="97942" y="159993"/>
                      <a:pt x="97942" y="162922"/>
                      <a:pt x="93681" y="168781"/>
                    </a:cubicBezTo>
                    <a:cubicBezTo>
                      <a:pt x="91550" y="171977"/>
                      <a:pt x="87822" y="173841"/>
                      <a:pt x="86757" y="177569"/>
                    </a:cubicBezTo>
                    <a:cubicBezTo>
                      <a:pt x="76371" y="177569"/>
                      <a:pt x="67050" y="176770"/>
                      <a:pt x="64920" y="165852"/>
                    </a:cubicBezTo>
                    <a:cubicBezTo>
                      <a:pt x="63055" y="156531"/>
                      <a:pt x="59860" y="150406"/>
                      <a:pt x="51072" y="146145"/>
                    </a:cubicBezTo>
                    <a:cubicBezTo>
                      <a:pt x="44680" y="142949"/>
                      <a:pt x="37490" y="141351"/>
                      <a:pt x="30832" y="138955"/>
                    </a:cubicBezTo>
                    <a:cubicBezTo>
                      <a:pt x="17251" y="134694"/>
                      <a:pt x="3136" y="128569"/>
                      <a:pt x="473" y="113123"/>
                    </a:cubicBezTo>
                    <a:cubicBezTo>
                      <a:pt x="-1391" y="102204"/>
                      <a:pt x="2604" y="90487"/>
                      <a:pt x="6332" y="80367"/>
                    </a:cubicBezTo>
                    <a:cubicBezTo>
                      <a:pt x="8462" y="74508"/>
                      <a:pt x="11126" y="68916"/>
                      <a:pt x="13522" y="63323"/>
                    </a:cubicBezTo>
                    <a:cubicBezTo>
                      <a:pt x="14854" y="59062"/>
                      <a:pt x="16452" y="52937"/>
                      <a:pt x="19381" y="48676"/>
                    </a:cubicBezTo>
                    <a:lnTo>
                      <a:pt x="19381" y="48676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E45B0F2-57E2-7595-1416-D7EF7F1BFC0F}"/>
                  </a:ext>
                </a:extLst>
              </p:cNvPr>
              <p:cNvSpPr/>
              <p:nvPr/>
            </p:nvSpPr>
            <p:spPr>
              <a:xfrm>
                <a:off x="5301465" y="3356440"/>
                <a:ext cx="77631" cy="66394"/>
              </a:xfrm>
              <a:custGeom>
                <a:avLst/>
                <a:gdLst>
                  <a:gd name="connsiteX0" fmla="*/ 563 w 77631"/>
                  <a:gd name="connsiteY0" fmla="*/ 52400 h 66394"/>
                  <a:gd name="connsiteX1" fmla="*/ 297 w 77631"/>
                  <a:gd name="connsiteY1" fmla="*/ 40949 h 66394"/>
                  <a:gd name="connsiteX2" fmla="*/ 7754 w 77631"/>
                  <a:gd name="connsiteY2" fmla="*/ 34025 h 66394"/>
                  <a:gd name="connsiteX3" fmla="*/ 49031 w 77631"/>
                  <a:gd name="connsiteY3" fmla="*/ 2867 h 66394"/>
                  <a:gd name="connsiteX4" fmla="*/ 68472 w 77631"/>
                  <a:gd name="connsiteY4" fmla="*/ 2334 h 66394"/>
                  <a:gd name="connsiteX5" fmla="*/ 76461 w 77631"/>
                  <a:gd name="connsiteY5" fmla="*/ 18579 h 66394"/>
                  <a:gd name="connsiteX6" fmla="*/ 58352 w 77631"/>
                  <a:gd name="connsiteY6" fmla="*/ 28699 h 66394"/>
                  <a:gd name="connsiteX7" fmla="*/ 25330 w 77631"/>
                  <a:gd name="connsiteY7" fmla="*/ 51068 h 66394"/>
                  <a:gd name="connsiteX8" fmla="*/ 2694 w 77631"/>
                  <a:gd name="connsiteY8" fmla="*/ 64650 h 66394"/>
                  <a:gd name="connsiteX9" fmla="*/ 297 w 77631"/>
                  <a:gd name="connsiteY9" fmla="*/ 53199 h 66394"/>
                  <a:gd name="connsiteX10" fmla="*/ 563 w 77631"/>
                  <a:gd name="connsiteY10" fmla="*/ 52400 h 66394"/>
                  <a:gd name="connsiteX11" fmla="*/ 563 w 77631"/>
                  <a:gd name="connsiteY11" fmla="*/ 52400 h 66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7631" h="66394">
                    <a:moveTo>
                      <a:pt x="563" y="52400"/>
                    </a:moveTo>
                    <a:cubicBezTo>
                      <a:pt x="563" y="49204"/>
                      <a:pt x="-502" y="43878"/>
                      <a:pt x="297" y="40949"/>
                    </a:cubicBezTo>
                    <a:cubicBezTo>
                      <a:pt x="1096" y="38552"/>
                      <a:pt x="5623" y="35889"/>
                      <a:pt x="7754" y="34025"/>
                    </a:cubicBezTo>
                    <a:cubicBezTo>
                      <a:pt x="20537" y="22840"/>
                      <a:pt x="34384" y="11655"/>
                      <a:pt x="49031" y="2867"/>
                    </a:cubicBezTo>
                    <a:cubicBezTo>
                      <a:pt x="55156" y="-862"/>
                      <a:pt x="62080" y="-862"/>
                      <a:pt x="68472" y="2334"/>
                    </a:cubicBezTo>
                    <a:cubicBezTo>
                      <a:pt x="74331" y="5530"/>
                      <a:pt x="80189" y="11655"/>
                      <a:pt x="76461" y="18579"/>
                    </a:cubicBezTo>
                    <a:cubicBezTo>
                      <a:pt x="72999" y="25236"/>
                      <a:pt x="64744" y="26302"/>
                      <a:pt x="58352" y="28699"/>
                    </a:cubicBezTo>
                    <a:cubicBezTo>
                      <a:pt x="46635" y="33492"/>
                      <a:pt x="32520" y="39883"/>
                      <a:pt x="25330" y="51068"/>
                    </a:cubicBezTo>
                    <a:cubicBezTo>
                      <a:pt x="21336" y="57193"/>
                      <a:pt x="11748" y="71308"/>
                      <a:pt x="2694" y="64650"/>
                    </a:cubicBezTo>
                    <a:cubicBezTo>
                      <a:pt x="-1034" y="61987"/>
                      <a:pt x="297" y="56927"/>
                      <a:pt x="297" y="53199"/>
                    </a:cubicBezTo>
                    <a:cubicBezTo>
                      <a:pt x="563" y="53199"/>
                      <a:pt x="563" y="52933"/>
                      <a:pt x="563" y="52400"/>
                    </a:cubicBezTo>
                    <a:lnTo>
                      <a:pt x="563" y="5240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16082055-83DB-4CE1-47D7-6E046FA5748A}"/>
                  </a:ext>
                </a:extLst>
              </p:cNvPr>
              <p:cNvSpPr/>
              <p:nvPr/>
            </p:nvSpPr>
            <p:spPr>
              <a:xfrm>
                <a:off x="5226815" y="3373129"/>
                <a:ext cx="65200" cy="48493"/>
              </a:xfrm>
              <a:custGeom>
                <a:avLst/>
                <a:gdLst>
                  <a:gd name="connsiteX0" fmla="*/ 5707 w 65200"/>
                  <a:gd name="connsiteY0" fmla="*/ 22395 h 48493"/>
                  <a:gd name="connsiteX1" fmla="*/ 17691 w 65200"/>
                  <a:gd name="connsiteY1" fmla="*/ 292 h 48493"/>
                  <a:gd name="connsiteX2" fmla="*/ 39795 w 65200"/>
                  <a:gd name="connsiteY2" fmla="*/ 3221 h 48493"/>
                  <a:gd name="connsiteX3" fmla="*/ 54175 w 65200"/>
                  <a:gd name="connsiteY3" fmla="*/ 10411 h 48493"/>
                  <a:gd name="connsiteX4" fmla="*/ 64561 w 65200"/>
                  <a:gd name="connsiteY4" fmla="*/ 16270 h 48493"/>
                  <a:gd name="connsiteX5" fmla="*/ 63762 w 65200"/>
                  <a:gd name="connsiteY5" fmla="*/ 32249 h 48493"/>
                  <a:gd name="connsiteX6" fmla="*/ 63496 w 65200"/>
                  <a:gd name="connsiteY6" fmla="*/ 43434 h 48493"/>
                  <a:gd name="connsiteX7" fmla="*/ 51778 w 65200"/>
                  <a:gd name="connsiteY7" fmla="*/ 48493 h 48493"/>
                  <a:gd name="connsiteX8" fmla="*/ 36333 w 65200"/>
                  <a:gd name="connsiteY8" fmla="*/ 45031 h 48493"/>
                  <a:gd name="connsiteX9" fmla="*/ 21419 w 65200"/>
                  <a:gd name="connsiteY9" fmla="*/ 40238 h 48493"/>
                  <a:gd name="connsiteX10" fmla="*/ 16626 w 65200"/>
                  <a:gd name="connsiteY10" fmla="*/ 32249 h 48493"/>
                  <a:gd name="connsiteX11" fmla="*/ 5707 w 65200"/>
                  <a:gd name="connsiteY11" fmla="*/ 22395 h 48493"/>
                  <a:gd name="connsiteX12" fmla="*/ 5707 w 65200"/>
                  <a:gd name="connsiteY12" fmla="*/ 22395 h 4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200" h="48493">
                    <a:moveTo>
                      <a:pt x="5707" y="22395"/>
                    </a:moveTo>
                    <a:cubicBezTo>
                      <a:pt x="-8407" y="13341"/>
                      <a:pt x="6772" y="1623"/>
                      <a:pt x="17691" y="292"/>
                    </a:cubicBezTo>
                    <a:cubicBezTo>
                      <a:pt x="25148" y="-507"/>
                      <a:pt x="33137" y="292"/>
                      <a:pt x="39795" y="3221"/>
                    </a:cubicBezTo>
                    <a:cubicBezTo>
                      <a:pt x="44854" y="5352"/>
                      <a:pt x="48849" y="8814"/>
                      <a:pt x="54175" y="10411"/>
                    </a:cubicBezTo>
                    <a:cubicBezTo>
                      <a:pt x="58170" y="11743"/>
                      <a:pt x="63230" y="11477"/>
                      <a:pt x="64561" y="16270"/>
                    </a:cubicBezTo>
                    <a:cubicBezTo>
                      <a:pt x="65626" y="21330"/>
                      <a:pt x="62697" y="26923"/>
                      <a:pt x="63762" y="32249"/>
                    </a:cubicBezTo>
                    <a:cubicBezTo>
                      <a:pt x="64561" y="36243"/>
                      <a:pt x="66692" y="39705"/>
                      <a:pt x="63496" y="43434"/>
                    </a:cubicBezTo>
                    <a:cubicBezTo>
                      <a:pt x="61099" y="46363"/>
                      <a:pt x="55507" y="48493"/>
                      <a:pt x="51778" y="48493"/>
                    </a:cubicBezTo>
                    <a:cubicBezTo>
                      <a:pt x="46452" y="48493"/>
                      <a:pt x="41392" y="46363"/>
                      <a:pt x="36333" y="45031"/>
                    </a:cubicBezTo>
                    <a:cubicBezTo>
                      <a:pt x="31539" y="43700"/>
                      <a:pt x="25148" y="43434"/>
                      <a:pt x="21419" y="40238"/>
                    </a:cubicBezTo>
                    <a:cubicBezTo>
                      <a:pt x="18756" y="38374"/>
                      <a:pt x="17957" y="34912"/>
                      <a:pt x="16626" y="32249"/>
                    </a:cubicBezTo>
                    <a:cubicBezTo>
                      <a:pt x="13963" y="27721"/>
                      <a:pt x="10234" y="25325"/>
                      <a:pt x="5707" y="22395"/>
                    </a:cubicBezTo>
                    <a:lnTo>
                      <a:pt x="5707" y="2239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1480FAE5-EC00-45B9-29F9-60F3ED657943}"/>
                  </a:ext>
                </a:extLst>
              </p:cNvPr>
              <p:cNvSpPr/>
              <p:nvPr/>
            </p:nvSpPr>
            <p:spPr>
              <a:xfrm>
                <a:off x="5206142" y="2997098"/>
                <a:ext cx="40161" cy="27113"/>
              </a:xfrm>
              <a:custGeom>
                <a:avLst/>
                <a:gdLst>
                  <a:gd name="connsiteX0" fmla="*/ 18923 w 40161"/>
                  <a:gd name="connsiteY0" fmla="*/ 21068 h 27113"/>
                  <a:gd name="connsiteX1" fmla="*/ 18923 w 40161"/>
                  <a:gd name="connsiteY1" fmla="*/ 23199 h 27113"/>
                  <a:gd name="connsiteX2" fmla="*/ 12798 w 40161"/>
                  <a:gd name="connsiteY2" fmla="*/ 26927 h 27113"/>
                  <a:gd name="connsiteX3" fmla="*/ 5075 w 40161"/>
                  <a:gd name="connsiteY3" fmla="*/ 23731 h 27113"/>
                  <a:gd name="connsiteX4" fmla="*/ 16 w 40161"/>
                  <a:gd name="connsiteY4" fmla="*/ 18139 h 27113"/>
                  <a:gd name="connsiteX5" fmla="*/ 6141 w 40161"/>
                  <a:gd name="connsiteY5" fmla="*/ 11747 h 27113"/>
                  <a:gd name="connsiteX6" fmla="*/ 9336 w 40161"/>
                  <a:gd name="connsiteY6" fmla="*/ 9617 h 27113"/>
                  <a:gd name="connsiteX7" fmla="*/ 11733 w 40161"/>
                  <a:gd name="connsiteY7" fmla="*/ 5889 h 27113"/>
                  <a:gd name="connsiteX8" fmla="*/ 22652 w 40161"/>
                  <a:gd name="connsiteY8" fmla="*/ 1894 h 27113"/>
                  <a:gd name="connsiteX9" fmla="*/ 32505 w 40161"/>
                  <a:gd name="connsiteY9" fmla="*/ 30 h 27113"/>
                  <a:gd name="connsiteX10" fmla="*/ 39429 w 40161"/>
                  <a:gd name="connsiteY10" fmla="*/ 4291 h 27113"/>
                  <a:gd name="connsiteX11" fmla="*/ 38896 w 40161"/>
                  <a:gd name="connsiteY11" fmla="*/ 9883 h 27113"/>
                  <a:gd name="connsiteX12" fmla="*/ 31706 w 40161"/>
                  <a:gd name="connsiteY12" fmla="*/ 10416 h 27113"/>
                  <a:gd name="connsiteX13" fmla="*/ 22918 w 40161"/>
                  <a:gd name="connsiteY13" fmla="*/ 14677 h 27113"/>
                  <a:gd name="connsiteX14" fmla="*/ 18923 w 40161"/>
                  <a:gd name="connsiteY14" fmla="*/ 21068 h 27113"/>
                  <a:gd name="connsiteX15" fmla="*/ 18923 w 40161"/>
                  <a:gd name="connsiteY15" fmla="*/ 21068 h 2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161" h="27113">
                    <a:moveTo>
                      <a:pt x="18923" y="21068"/>
                    </a:moveTo>
                    <a:cubicBezTo>
                      <a:pt x="18923" y="21601"/>
                      <a:pt x="19190" y="22666"/>
                      <a:pt x="18923" y="23199"/>
                    </a:cubicBezTo>
                    <a:cubicBezTo>
                      <a:pt x="18124" y="25862"/>
                      <a:pt x="15195" y="27726"/>
                      <a:pt x="12798" y="26927"/>
                    </a:cubicBezTo>
                    <a:cubicBezTo>
                      <a:pt x="10135" y="26128"/>
                      <a:pt x="7739" y="24796"/>
                      <a:pt x="5075" y="23731"/>
                    </a:cubicBezTo>
                    <a:cubicBezTo>
                      <a:pt x="1880" y="22399"/>
                      <a:pt x="282" y="21867"/>
                      <a:pt x="16" y="18139"/>
                    </a:cubicBezTo>
                    <a:cubicBezTo>
                      <a:pt x="-251" y="13878"/>
                      <a:pt x="2945" y="13345"/>
                      <a:pt x="6141" y="11747"/>
                    </a:cubicBezTo>
                    <a:cubicBezTo>
                      <a:pt x="7206" y="11215"/>
                      <a:pt x="8804" y="10682"/>
                      <a:pt x="9336" y="9617"/>
                    </a:cubicBezTo>
                    <a:cubicBezTo>
                      <a:pt x="10135" y="8285"/>
                      <a:pt x="10402" y="6954"/>
                      <a:pt x="11733" y="5889"/>
                    </a:cubicBezTo>
                    <a:cubicBezTo>
                      <a:pt x="14396" y="3758"/>
                      <a:pt x="19456" y="2693"/>
                      <a:pt x="22652" y="1894"/>
                    </a:cubicBezTo>
                    <a:cubicBezTo>
                      <a:pt x="25847" y="1361"/>
                      <a:pt x="29309" y="-237"/>
                      <a:pt x="32505" y="30"/>
                    </a:cubicBezTo>
                    <a:cubicBezTo>
                      <a:pt x="35168" y="296"/>
                      <a:pt x="38098" y="1628"/>
                      <a:pt x="39429" y="4291"/>
                    </a:cubicBezTo>
                    <a:cubicBezTo>
                      <a:pt x="40228" y="6155"/>
                      <a:pt x="40761" y="8818"/>
                      <a:pt x="38896" y="9883"/>
                    </a:cubicBezTo>
                    <a:cubicBezTo>
                      <a:pt x="37032" y="10948"/>
                      <a:pt x="33837" y="10149"/>
                      <a:pt x="31706" y="10416"/>
                    </a:cubicBezTo>
                    <a:cubicBezTo>
                      <a:pt x="28777" y="10948"/>
                      <a:pt x="24782" y="12546"/>
                      <a:pt x="22918" y="14677"/>
                    </a:cubicBezTo>
                    <a:cubicBezTo>
                      <a:pt x="21853" y="16274"/>
                      <a:pt x="19190" y="19470"/>
                      <a:pt x="18923" y="21068"/>
                    </a:cubicBezTo>
                    <a:lnTo>
                      <a:pt x="18923" y="21068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1" name="Graphic 10">
              <a:extLst>
                <a:ext uri="{FF2B5EF4-FFF2-40B4-BE49-F238E27FC236}">
                  <a16:creationId xmlns:a16="http://schemas.microsoft.com/office/drawing/2014/main" id="{5ACC9EBE-C7EB-846F-EF45-A485A67E1443}"/>
                </a:ext>
              </a:extLst>
            </p:cNvPr>
            <p:cNvGrpSpPr/>
            <p:nvPr/>
          </p:nvGrpSpPr>
          <p:grpSpPr>
            <a:xfrm>
              <a:off x="4656218" y="3364633"/>
              <a:ext cx="1002662" cy="1120225"/>
              <a:chOff x="4656218" y="3364633"/>
              <a:chExt cx="1002662" cy="1120225"/>
            </a:xfrm>
            <a:solidFill>
              <a:srgbClr val="D5D7D8"/>
            </a:solidFill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0BCC6577-40BC-1868-2F1B-5F8C0484F440}"/>
                  </a:ext>
                </a:extLst>
              </p:cNvPr>
              <p:cNvSpPr/>
              <p:nvPr/>
            </p:nvSpPr>
            <p:spPr>
              <a:xfrm>
                <a:off x="4656218" y="3364633"/>
                <a:ext cx="1002662" cy="1120225"/>
              </a:xfrm>
              <a:custGeom>
                <a:avLst/>
                <a:gdLst>
                  <a:gd name="connsiteX0" fmla="*/ 1002662 w 1002662"/>
                  <a:gd name="connsiteY0" fmla="*/ 585078 h 1120225"/>
                  <a:gd name="connsiteX1" fmla="*/ 977896 w 1002662"/>
                  <a:gd name="connsiteY1" fmla="*/ 607714 h 1120225"/>
                  <a:gd name="connsiteX2" fmla="*/ 921439 w 1002662"/>
                  <a:gd name="connsiteY2" fmla="*/ 596529 h 1120225"/>
                  <a:gd name="connsiteX3" fmla="*/ 891612 w 1002662"/>
                  <a:gd name="connsiteY3" fmla="*/ 627687 h 1120225"/>
                  <a:gd name="connsiteX4" fmla="*/ 804529 w 1002662"/>
                  <a:gd name="connsiteY4" fmla="*/ 658845 h 1120225"/>
                  <a:gd name="connsiteX5" fmla="*/ 752600 w 1002662"/>
                  <a:gd name="connsiteY5" fmla="*/ 681747 h 1120225"/>
                  <a:gd name="connsiteX6" fmla="*/ 693479 w 1002662"/>
                  <a:gd name="connsiteY6" fmla="*/ 729417 h 1120225"/>
                  <a:gd name="connsiteX7" fmla="*/ 719045 w 1002662"/>
                  <a:gd name="connsiteY7" fmla="*/ 762971 h 1120225"/>
                  <a:gd name="connsiteX8" fmla="*/ 751801 w 1002662"/>
                  <a:gd name="connsiteY8" fmla="*/ 823689 h 1120225"/>
                  <a:gd name="connsiteX9" fmla="*/ 852465 w 1002662"/>
                  <a:gd name="connsiteY9" fmla="*/ 904114 h 1120225"/>
                  <a:gd name="connsiteX10" fmla="*/ 884156 w 1002662"/>
                  <a:gd name="connsiteY10" fmla="*/ 927283 h 1120225"/>
                  <a:gd name="connsiteX11" fmla="*/ 825035 w 1002662"/>
                  <a:gd name="connsiteY11" fmla="*/ 964566 h 1120225"/>
                  <a:gd name="connsiteX12" fmla="*/ 801334 w 1002662"/>
                  <a:gd name="connsiteY12" fmla="*/ 989066 h 1120225"/>
                  <a:gd name="connsiteX13" fmla="*/ 763252 w 1002662"/>
                  <a:gd name="connsiteY13" fmla="*/ 1020491 h 1120225"/>
                  <a:gd name="connsiteX14" fmla="*/ 769909 w 1002662"/>
                  <a:gd name="connsiteY14" fmla="*/ 1088932 h 1120225"/>
                  <a:gd name="connsiteX15" fmla="*/ 609326 w 1002662"/>
                  <a:gd name="connsiteY15" fmla="*/ 1090263 h 1120225"/>
                  <a:gd name="connsiteX16" fmla="*/ 547543 w 1002662"/>
                  <a:gd name="connsiteY16" fmla="*/ 1109970 h 1120225"/>
                  <a:gd name="connsiteX17" fmla="*/ 508396 w 1002662"/>
                  <a:gd name="connsiteY17" fmla="*/ 1082274 h 1120225"/>
                  <a:gd name="connsiteX18" fmla="*/ 468449 w 1002662"/>
                  <a:gd name="connsiteY18" fmla="*/ 1116628 h 1120225"/>
                  <a:gd name="connsiteX19" fmla="*/ 403736 w 1002662"/>
                  <a:gd name="connsiteY19" fmla="*/ 1092926 h 1120225"/>
                  <a:gd name="connsiteX20" fmla="*/ 374975 w 1002662"/>
                  <a:gd name="connsiteY20" fmla="*/ 1073752 h 1120225"/>
                  <a:gd name="connsiteX21" fmla="*/ 284963 w 1002662"/>
                  <a:gd name="connsiteY21" fmla="*/ 1067361 h 1120225"/>
                  <a:gd name="connsiteX22" fmla="*/ 177908 w 1002662"/>
                  <a:gd name="connsiteY22" fmla="*/ 1084671 h 1120225"/>
                  <a:gd name="connsiteX23" fmla="*/ 178707 w 1002662"/>
                  <a:gd name="connsiteY23" fmla="*/ 1077481 h 1120225"/>
                  <a:gd name="connsiteX24" fmla="*/ 189359 w 1002662"/>
                  <a:gd name="connsiteY24" fmla="*/ 984007 h 1120225"/>
                  <a:gd name="connsiteX25" fmla="*/ 217321 w 1002662"/>
                  <a:gd name="connsiteY25" fmla="*/ 879348 h 1120225"/>
                  <a:gd name="connsiteX26" fmla="*/ 48748 w 1002662"/>
                  <a:gd name="connsiteY26" fmla="*/ 818363 h 1120225"/>
                  <a:gd name="connsiteX27" fmla="*/ 51944 w 1002662"/>
                  <a:gd name="connsiteY27" fmla="*/ 810907 h 1120225"/>
                  <a:gd name="connsiteX28" fmla="*/ 57004 w 1002662"/>
                  <a:gd name="connsiteY28" fmla="*/ 763770 h 1120225"/>
                  <a:gd name="connsiteX29" fmla="*/ 25580 w 1002662"/>
                  <a:gd name="connsiteY29" fmla="*/ 739536 h 1120225"/>
                  <a:gd name="connsiteX30" fmla="*/ 28243 w 1002662"/>
                  <a:gd name="connsiteY30" fmla="*/ 722226 h 1120225"/>
                  <a:gd name="connsiteX31" fmla="*/ 38629 w 1002662"/>
                  <a:gd name="connsiteY31" fmla="*/ 703851 h 1120225"/>
                  <a:gd name="connsiteX32" fmla="*/ 37031 w 1002662"/>
                  <a:gd name="connsiteY32" fmla="*/ 657513 h 1120225"/>
                  <a:gd name="connsiteX33" fmla="*/ 1346 w 1002662"/>
                  <a:gd name="connsiteY33" fmla="*/ 591203 h 1120225"/>
                  <a:gd name="connsiteX34" fmla="*/ 25580 w 1002662"/>
                  <a:gd name="connsiteY34" fmla="*/ 534746 h 1120225"/>
                  <a:gd name="connsiteX35" fmla="*/ 20520 w 1002662"/>
                  <a:gd name="connsiteY35" fmla="*/ 466305 h 1120225"/>
                  <a:gd name="connsiteX36" fmla="*/ 84700 w 1002662"/>
                  <a:gd name="connsiteY36" fmla="*/ 456451 h 1120225"/>
                  <a:gd name="connsiteX37" fmla="*/ 120385 w 1002662"/>
                  <a:gd name="connsiteY37" fmla="*/ 417837 h 1120225"/>
                  <a:gd name="connsiteX38" fmla="*/ 107603 w 1002662"/>
                  <a:gd name="connsiteY38" fmla="*/ 380021 h 1120225"/>
                  <a:gd name="connsiteX39" fmla="*/ 101211 w 1002662"/>
                  <a:gd name="connsiteY39" fmla="*/ 351526 h 1120225"/>
                  <a:gd name="connsiteX40" fmla="*/ 131836 w 1002662"/>
                  <a:gd name="connsiteY40" fmla="*/ 260449 h 1120225"/>
                  <a:gd name="connsiteX41" fmla="*/ 143554 w 1002662"/>
                  <a:gd name="connsiteY41" fmla="*/ 250862 h 1120225"/>
                  <a:gd name="connsiteX42" fmla="*/ 133434 w 1002662"/>
                  <a:gd name="connsiteY42" fmla="*/ 217840 h 1120225"/>
                  <a:gd name="connsiteX43" fmla="*/ 195218 w 1002662"/>
                  <a:gd name="connsiteY43" fmla="*/ 204258 h 1120225"/>
                  <a:gd name="connsiteX44" fmla="*/ 223713 w 1002662"/>
                  <a:gd name="connsiteY44" fmla="*/ 217041 h 1120225"/>
                  <a:gd name="connsiteX45" fmla="*/ 242354 w 1002662"/>
                  <a:gd name="connsiteY45" fmla="*/ 225030 h 1120225"/>
                  <a:gd name="connsiteX46" fmla="*/ 264458 w 1002662"/>
                  <a:gd name="connsiteY46" fmla="*/ 218905 h 1120225"/>
                  <a:gd name="connsiteX47" fmla="*/ 285762 w 1002662"/>
                  <a:gd name="connsiteY47" fmla="*/ 232753 h 1120225"/>
                  <a:gd name="connsiteX48" fmla="*/ 285496 w 1002662"/>
                  <a:gd name="connsiteY48" fmla="*/ 205590 h 1120225"/>
                  <a:gd name="connsiteX49" fmla="*/ 291621 w 1002662"/>
                  <a:gd name="connsiteY49" fmla="*/ 174964 h 1120225"/>
                  <a:gd name="connsiteX50" fmla="*/ 355002 w 1002662"/>
                  <a:gd name="connsiteY50" fmla="*/ 176296 h 1120225"/>
                  <a:gd name="connsiteX51" fmla="*/ 395481 w 1002662"/>
                  <a:gd name="connsiteY51" fmla="*/ 194138 h 1120225"/>
                  <a:gd name="connsiteX52" fmla="*/ 408264 w 1002662"/>
                  <a:gd name="connsiteY52" fmla="*/ 204524 h 1120225"/>
                  <a:gd name="connsiteX53" fmla="*/ 420248 w 1002662"/>
                  <a:gd name="connsiteY53" fmla="*/ 219171 h 1120225"/>
                  <a:gd name="connsiteX54" fmla="*/ 369116 w 1002662"/>
                  <a:gd name="connsiteY54" fmla="*/ 164312 h 1120225"/>
                  <a:gd name="connsiteX55" fmla="*/ 309197 w 1002662"/>
                  <a:gd name="connsiteY55" fmla="*/ 123567 h 1120225"/>
                  <a:gd name="connsiteX56" fmla="*/ 301474 w 1002662"/>
                  <a:gd name="connsiteY56" fmla="*/ 95338 h 1120225"/>
                  <a:gd name="connsiteX57" fmla="*/ 316920 w 1002662"/>
                  <a:gd name="connsiteY57" fmla="*/ 64979 h 1120225"/>
                  <a:gd name="connsiteX58" fmla="*/ 304138 w 1002662"/>
                  <a:gd name="connsiteY58" fmla="*/ 29826 h 1120225"/>
                  <a:gd name="connsiteX59" fmla="*/ 278039 w 1002662"/>
                  <a:gd name="connsiteY59" fmla="*/ 26364 h 1120225"/>
                  <a:gd name="connsiteX60" fmla="*/ 260996 w 1002662"/>
                  <a:gd name="connsiteY60" fmla="*/ 19973 h 1120225"/>
                  <a:gd name="connsiteX61" fmla="*/ 270316 w 1002662"/>
                  <a:gd name="connsiteY61" fmla="*/ 2130 h 1120225"/>
                  <a:gd name="connsiteX62" fmla="*/ 274045 w 1002662"/>
                  <a:gd name="connsiteY62" fmla="*/ 0 h 1120225"/>
                  <a:gd name="connsiteX63" fmla="*/ 274045 w 1002662"/>
                  <a:gd name="connsiteY63" fmla="*/ 0 h 1120225"/>
                  <a:gd name="connsiteX64" fmla="*/ 437824 w 1002662"/>
                  <a:gd name="connsiteY64" fmla="*/ 29826 h 1120225"/>
                  <a:gd name="connsiteX65" fmla="*/ 452205 w 1002662"/>
                  <a:gd name="connsiteY65" fmla="*/ 69506 h 1120225"/>
                  <a:gd name="connsiteX66" fmla="*/ 470580 w 1002662"/>
                  <a:gd name="connsiteY66" fmla="*/ 84686 h 1120225"/>
                  <a:gd name="connsiteX67" fmla="*/ 492151 w 1002662"/>
                  <a:gd name="connsiteY67" fmla="*/ 106257 h 1120225"/>
                  <a:gd name="connsiteX68" fmla="*/ 523309 w 1002662"/>
                  <a:gd name="connsiteY68" fmla="*/ 101197 h 1120225"/>
                  <a:gd name="connsiteX69" fmla="*/ 554200 w 1002662"/>
                  <a:gd name="connsiteY69" fmla="*/ 106789 h 1120225"/>
                  <a:gd name="connsiteX70" fmla="*/ 577369 w 1002662"/>
                  <a:gd name="connsiteY70" fmla="*/ 87615 h 1120225"/>
                  <a:gd name="connsiteX71" fmla="*/ 574706 w 1002662"/>
                  <a:gd name="connsiteY71" fmla="*/ 106257 h 1120225"/>
                  <a:gd name="connsiteX72" fmla="*/ 557130 w 1002662"/>
                  <a:gd name="connsiteY72" fmla="*/ 127295 h 1120225"/>
                  <a:gd name="connsiteX73" fmla="*/ 544880 w 1002662"/>
                  <a:gd name="connsiteY73" fmla="*/ 145138 h 1120225"/>
                  <a:gd name="connsiteX74" fmla="*/ 535293 w 1002662"/>
                  <a:gd name="connsiteY74" fmla="*/ 157388 h 1120225"/>
                  <a:gd name="connsiteX75" fmla="*/ 559793 w 1002662"/>
                  <a:gd name="connsiteY75" fmla="*/ 162714 h 1120225"/>
                  <a:gd name="connsiteX76" fmla="*/ 586157 w 1002662"/>
                  <a:gd name="connsiteY76" fmla="*/ 167774 h 1120225"/>
                  <a:gd name="connsiteX77" fmla="*/ 636756 w 1002662"/>
                  <a:gd name="connsiteY77" fmla="*/ 136350 h 1120225"/>
                  <a:gd name="connsiteX78" fmla="*/ 686555 w 1002662"/>
                  <a:gd name="connsiteY78" fmla="*/ 123300 h 1120225"/>
                  <a:gd name="connsiteX79" fmla="*/ 718246 w 1002662"/>
                  <a:gd name="connsiteY79" fmla="*/ 84153 h 1120225"/>
                  <a:gd name="connsiteX80" fmla="*/ 756328 w 1002662"/>
                  <a:gd name="connsiteY80" fmla="*/ 104126 h 1120225"/>
                  <a:gd name="connsiteX81" fmla="*/ 777366 w 1002662"/>
                  <a:gd name="connsiteY81" fmla="*/ 108121 h 1120225"/>
                  <a:gd name="connsiteX82" fmla="*/ 802399 w 1002662"/>
                  <a:gd name="connsiteY82" fmla="*/ 115844 h 1120225"/>
                  <a:gd name="connsiteX83" fmla="*/ 823704 w 1002662"/>
                  <a:gd name="connsiteY83" fmla="*/ 129958 h 1120225"/>
                  <a:gd name="connsiteX84" fmla="*/ 852465 w 1002662"/>
                  <a:gd name="connsiteY84" fmla="*/ 134485 h 1120225"/>
                  <a:gd name="connsiteX85" fmla="*/ 880427 w 1002662"/>
                  <a:gd name="connsiteY85" fmla="*/ 162181 h 1120225"/>
                  <a:gd name="connsiteX86" fmla="*/ 918509 w 1002662"/>
                  <a:gd name="connsiteY86" fmla="*/ 194671 h 1120225"/>
                  <a:gd name="connsiteX87" fmla="*/ 930493 w 1002662"/>
                  <a:gd name="connsiteY87" fmla="*/ 195736 h 1120225"/>
                  <a:gd name="connsiteX88" fmla="*/ 917444 w 1002662"/>
                  <a:gd name="connsiteY88" fmla="*/ 312113 h 1120225"/>
                  <a:gd name="connsiteX89" fmla="*/ 947004 w 1002662"/>
                  <a:gd name="connsiteY89" fmla="*/ 356852 h 1120225"/>
                  <a:gd name="connsiteX90" fmla="*/ 964048 w 1002662"/>
                  <a:gd name="connsiteY90" fmla="*/ 426358 h 1120225"/>
                  <a:gd name="connsiteX91" fmla="*/ 964847 w 1002662"/>
                  <a:gd name="connsiteY91" fmla="*/ 487077 h 1120225"/>
                  <a:gd name="connsiteX92" fmla="*/ 984820 w 1002662"/>
                  <a:gd name="connsiteY92" fmla="*/ 533680 h 1120225"/>
                  <a:gd name="connsiteX93" fmla="*/ 996271 w 1002662"/>
                  <a:gd name="connsiteY93" fmla="*/ 576556 h 1120225"/>
                  <a:gd name="connsiteX94" fmla="*/ 1002662 w 1002662"/>
                  <a:gd name="connsiteY94" fmla="*/ 585078 h 1120225"/>
                  <a:gd name="connsiteX95" fmla="*/ 1002662 w 1002662"/>
                  <a:gd name="connsiteY95" fmla="*/ 585078 h 112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1002662" h="1120225">
                    <a:moveTo>
                      <a:pt x="1002662" y="585078"/>
                    </a:moveTo>
                    <a:cubicBezTo>
                      <a:pt x="1002662" y="585078"/>
                      <a:pt x="995472" y="612241"/>
                      <a:pt x="977896" y="607714"/>
                    </a:cubicBezTo>
                    <a:cubicBezTo>
                      <a:pt x="960053" y="603453"/>
                      <a:pt x="927297" y="579752"/>
                      <a:pt x="921439" y="596529"/>
                    </a:cubicBezTo>
                    <a:cubicBezTo>
                      <a:pt x="915846" y="613306"/>
                      <a:pt x="910786" y="623426"/>
                      <a:pt x="891612" y="627687"/>
                    </a:cubicBezTo>
                    <a:cubicBezTo>
                      <a:pt x="872438" y="631948"/>
                      <a:pt x="821573" y="648459"/>
                      <a:pt x="804529" y="658845"/>
                    </a:cubicBezTo>
                    <a:cubicBezTo>
                      <a:pt x="787486" y="669497"/>
                      <a:pt x="775236" y="676688"/>
                      <a:pt x="752600" y="681747"/>
                    </a:cubicBezTo>
                    <a:cubicBezTo>
                      <a:pt x="729697" y="686807"/>
                      <a:pt x="670577" y="712373"/>
                      <a:pt x="693479" y="729417"/>
                    </a:cubicBezTo>
                    <a:cubicBezTo>
                      <a:pt x="716382" y="746460"/>
                      <a:pt x="717713" y="746460"/>
                      <a:pt x="719045" y="762971"/>
                    </a:cubicBezTo>
                    <a:cubicBezTo>
                      <a:pt x="720643" y="779482"/>
                      <a:pt x="729697" y="807179"/>
                      <a:pt x="751801" y="823689"/>
                    </a:cubicBezTo>
                    <a:cubicBezTo>
                      <a:pt x="773904" y="840200"/>
                      <a:pt x="835155" y="887870"/>
                      <a:pt x="852465" y="904114"/>
                    </a:cubicBezTo>
                    <a:cubicBezTo>
                      <a:pt x="860188" y="911571"/>
                      <a:pt x="871639" y="920359"/>
                      <a:pt x="884156" y="927283"/>
                    </a:cubicBezTo>
                    <a:cubicBezTo>
                      <a:pt x="863117" y="936604"/>
                      <a:pt x="827698" y="953648"/>
                      <a:pt x="825035" y="964566"/>
                    </a:cubicBezTo>
                    <a:cubicBezTo>
                      <a:pt x="821307" y="979746"/>
                      <a:pt x="819443" y="987469"/>
                      <a:pt x="801334" y="989066"/>
                    </a:cubicBezTo>
                    <a:cubicBezTo>
                      <a:pt x="783225" y="990931"/>
                      <a:pt x="753665" y="1001583"/>
                      <a:pt x="763252" y="1020491"/>
                    </a:cubicBezTo>
                    <a:cubicBezTo>
                      <a:pt x="772839" y="1039665"/>
                      <a:pt x="790682" y="1099584"/>
                      <a:pt x="769909" y="1088932"/>
                    </a:cubicBezTo>
                    <a:cubicBezTo>
                      <a:pt x="749138" y="1078546"/>
                      <a:pt x="634892" y="1062834"/>
                      <a:pt x="609326" y="1090263"/>
                    </a:cubicBezTo>
                    <a:cubicBezTo>
                      <a:pt x="583761" y="1117427"/>
                      <a:pt x="555266" y="1123286"/>
                      <a:pt x="547543" y="1109970"/>
                    </a:cubicBezTo>
                    <a:cubicBezTo>
                      <a:pt x="539820" y="1096655"/>
                      <a:pt x="514254" y="1067095"/>
                      <a:pt x="508396" y="1082274"/>
                    </a:cubicBezTo>
                    <a:cubicBezTo>
                      <a:pt x="502537" y="1097454"/>
                      <a:pt x="484694" y="1131275"/>
                      <a:pt x="468449" y="1116628"/>
                    </a:cubicBezTo>
                    <a:cubicBezTo>
                      <a:pt x="455134" y="1104644"/>
                      <a:pt x="418117" y="1086269"/>
                      <a:pt x="403736" y="1092926"/>
                    </a:cubicBezTo>
                    <a:cubicBezTo>
                      <a:pt x="398144" y="1084671"/>
                      <a:pt x="389090" y="1075616"/>
                      <a:pt x="374975" y="1073752"/>
                    </a:cubicBezTo>
                    <a:cubicBezTo>
                      <a:pt x="347812" y="1070290"/>
                      <a:pt x="296415" y="1056709"/>
                      <a:pt x="284963" y="1067361"/>
                    </a:cubicBezTo>
                    <a:cubicBezTo>
                      <a:pt x="273512" y="1078013"/>
                      <a:pt x="193353" y="1101182"/>
                      <a:pt x="177908" y="1084671"/>
                    </a:cubicBezTo>
                    <a:cubicBezTo>
                      <a:pt x="178440" y="1082807"/>
                      <a:pt x="178707" y="1080410"/>
                      <a:pt x="178707" y="1077481"/>
                    </a:cubicBezTo>
                    <a:cubicBezTo>
                      <a:pt x="178707" y="1054578"/>
                      <a:pt x="177109" y="1006110"/>
                      <a:pt x="189359" y="984007"/>
                    </a:cubicBezTo>
                    <a:cubicBezTo>
                      <a:pt x="201609" y="961903"/>
                      <a:pt x="270583" y="892130"/>
                      <a:pt x="217321" y="879348"/>
                    </a:cubicBezTo>
                    <a:cubicBezTo>
                      <a:pt x="164060" y="866565"/>
                      <a:pt x="66857" y="855114"/>
                      <a:pt x="48748" y="818363"/>
                    </a:cubicBezTo>
                    <a:cubicBezTo>
                      <a:pt x="50613" y="816499"/>
                      <a:pt x="51678" y="814102"/>
                      <a:pt x="51944" y="810907"/>
                    </a:cubicBezTo>
                    <a:cubicBezTo>
                      <a:pt x="54075" y="780814"/>
                      <a:pt x="74048" y="768830"/>
                      <a:pt x="57004" y="763770"/>
                    </a:cubicBezTo>
                    <a:cubicBezTo>
                      <a:pt x="39960" y="758977"/>
                      <a:pt x="25580" y="753917"/>
                      <a:pt x="25580" y="739536"/>
                    </a:cubicBezTo>
                    <a:cubicBezTo>
                      <a:pt x="25580" y="732879"/>
                      <a:pt x="26379" y="727552"/>
                      <a:pt x="28243" y="722226"/>
                    </a:cubicBezTo>
                    <a:cubicBezTo>
                      <a:pt x="30107" y="716367"/>
                      <a:pt x="33569" y="710775"/>
                      <a:pt x="38629" y="703851"/>
                    </a:cubicBezTo>
                    <a:cubicBezTo>
                      <a:pt x="47950" y="691068"/>
                      <a:pt x="47151" y="672427"/>
                      <a:pt x="37031" y="657513"/>
                    </a:cubicBezTo>
                    <a:cubicBezTo>
                      <a:pt x="27178" y="642600"/>
                      <a:pt x="-7176" y="612507"/>
                      <a:pt x="1346" y="591203"/>
                    </a:cubicBezTo>
                    <a:cubicBezTo>
                      <a:pt x="10134" y="569632"/>
                      <a:pt x="35433" y="564839"/>
                      <a:pt x="25580" y="534746"/>
                    </a:cubicBezTo>
                    <a:cubicBezTo>
                      <a:pt x="15726" y="504653"/>
                      <a:pt x="-10105" y="466837"/>
                      <a:pt x="20520" y="466305"/>
                    </a:cubicBezTo>
                    <a:cubicBezTo>
                      <a:pt x="51145" y="465506"/>
                      <a:pt x="79108" y="474294"/>
                      <a:pt x="84700" y="456451"/>
                    </a:cubicBezTo>
                    <a:cubicBezTo>
                      <a:pt x="90293" y="438609"/>
                      <a:pt x="120385" y="435679"/>
                      <a:pt x="120385" y="417837"/>
                    </a:cubicBezTo>
                    <a:cubicBezTo>
                      <a:pt x="120385" y="399994"/>
                      <a:pt x="121983" y="383749"/>
                      <a:pt x="107603" y="380021"/>
                    </a:cubicBezTo>
                    <a:cubicBezTo>
                      <a:pt x="93222" y="376293"/>
                      <a:pt x="75379" y="359249"/>
                      <a:pt x="101211" y="351526"/>
                    </a:cubicBezTo>
                    <a:cubicBezTo>
                      <a:pt x="123847" y="344602"/>
                      <a:pt x="153674" y="308118"/>
                      <a:pt x="131836" y="260449"/>
                    </a:cubicBezTo>
                    <a:cubicBezTo>
                      <a:pt x="137961" y="260183"/>
                      <a:pt x="143021" y="257786"/>
                      <a:pt x="143554" y="250862"/>
                    </a:cubicBezTo>
                    <a:cubicBezTo>
                      <a:pt x="144353" y="239144"/>
                      <a:pt x="131570" y="229557"/>
                      <a:pt x="133434" y="217840"/>
                    </a:cubicBezTo>
                    <a:cubicBezTo>
                      <a:pt x="137163" y="195203"/>
                      <a:pt x="180571" y="206388"/>
                      <a:pt x="195218" y="204258"/>
                    </a:cubicBezTo>
                    <a:cubicBezTo>
                      <a:pt x="208533" y="202394"/>
                      <a:pt x="215191" y="206655"/>
                      <a:pt x="223713" y="217041"/>
                    </a:cubicBezTo>
                    <a:cubicBezTo>
                      <a:pt x="229838" y="224497"/>
                      <a:pt x="232501" y="232487"/>
                      <a:pt x="242354" y="225030"/>
                    </a:cubicBezTo>
                    <a:cubicBezTo>
                      <a:pt x="249544" y="219437"/>
                      <a:pt x="255137" y="212247"/>
                      <a:pt x="264458" y="218905"/>
                    </a:cubicBezTo>
                    <a:cubicBezTo>
                      <a:pt x="269251" y="222367"/>
                      <a:pt x="280436" y="245003"/>
                      <a:pt x="285762" y="232753"/>
                    </a:cubicBezTo>
                    <a:cubicBezTo>
                      <a:pt x="288958" y="225563"/>
                      <a:pt x="286029" y="213312"/>
                      <a:pt x="285496" y="205590"/>
                    </a:cubicBezTo>
                    <a:cubicBezTo>
                      <a:pt x="284963" y="196002"/>
                      <a:pt x="285230" y="182953"/>
                      <a:pt x="291621" y="174964"/>
                    </a:cubicBezTo>
                    <a:cubicBezTo>
                      <a:pt x="304670" y="158187"/>
                      <a:pt x="339556" y="172035"/>
                      <a:pt x="355002" y="176296"/>
                    </a:cubicBezTo>
                    <a:cubicBezTo>
                      <a:pt x="369383" y="180024"/>
                      <a:pt x="383231" y="185883"/>
                      <a:pt x="395481" y="194138"/>
                    </a:cubicBezTo>
                    <a:cubicBezTo>
                      <a:pt x="400008" y="197068"/>
                      <a:pt x="405068" y="200530"/>
                      <a:pt x="408264" y="204524"/>
                    </a:cubicBezTo>
                    <a:cubicBezTo>
                      <a:pt x="412258" y="209584"/>
                      <a:pt x="414655" y="215443"/>
                      <a:pt x="420248" y="219171"/>
                    </a:cubicBezTo>
                    <a:cubicBezTo>
                      <a:pt x="407998" y="194405"/>
                      <a:pt x="396280" y="173366"/>
                      <a:pt x="369116" y="164312"/>
                    </a:cubicBezTo>
                    <a:cubicBezTo>
                      <a:pt x="344883" y="156323"/>
                      <a:pt x="323312" y="146469"/>
                      <a:pt x="309197" y="123567"/>
                    </a:cubicBezTo>
                    <a:cubicBezTo>
                      <a:pt x="304138" y="115311"/>
                      <a:pt x="299877" y="105192"/>
                      <a:pt x="301474" y="95338"/>
                    </a:cubicBezTo>
                    <a:cubicBezTo>
                      <a:pt x="303072" y="85485"/>
                      <a:pt x="312926" y="74300"/>
                      <a:pt x="316920" y="64979"/>
                    </a:cubicBezTo>
                    <a:cubicBezTo>
                      <a:pt x="323312" y="49800"/>
                      <a:pt x="319317" y="37283"/>
                      <a:pt x="304138" y="29826"/>
                    </a:cubicBezTo>
                    <a:cubicBezTo>
                      <a:pt x="295882" y="25832"/>
                      <a:pt x="287094" y="26364"/>
                      <a:pt x="278039" y="26364"/>
                    </a:cubicBezTo>
                    <a:cubicBezTo>
                      <a:pt x="273246" y="26364"/>
                      <a:pt x="262860" y="25832"/>
                      <a:pt x="260996" y="19973"/>
                    </a:cubicBezTo>
                    <a:cubicBezTo>
                      <a:pt x="258599" y="13049"/>
                      <a:pt x="264990" y="5592"/>
                      <a:pt x="270316" y="2130"/>
                    </a:cubicBezTo>
                    <a:cubicBezTo>
                      <a:pt x="271382" y="1332"/>
                      <a:pt x="272713" y="533"/>
                      <a:pt x="274045" y="0"/>
                    </a:cubicBezTo>
                    <a:lnTo>
                      <a:pt x="274045" y="0"/>
                    </a:lnTo>
                    <a:cubicBezTo>
                      <a:pt x="306002" y="9321"/>
                      <a:pt x="375508" y="27163"/>
                      <a:pt x="437824" y="29826"/>
                    </a:cubicBezTo>
                    <a:cubicBezTo>
                      <a:pt x="441819" y="43408"/>
                      <a:pt x="444215" y="57522"/>
                      <a:pt x="452205" y="69506"/>
                    </a:cubicBezTo>
                    <a:cubicBezTo>
                      <a:pt x="456998" y="76430"/>
                      <a:pt x="463389" y="80691"/>
                      <a:pt x="470580" y="84686"/>
                    </a:cubicBezTo>
                    <a:cubicBezTo>
                      <a:pt x="472976" y="94539"/>
                      <a:pt x="480699" y="106523"/>
                      <a:pt x="492151" y="106257"/>
                    </a:cubicBezTo>
                    <a:cubicBezTo>
                      <a:pt x="503868" y="105724"/>
                      <a:pt x="511059" y="98001"/>
                      <a:pt x="523309" y="101197"/>
                    </a:cubicBezTo>
                    <a:cubicBezTo>
                      <a:pt x="533162" y="103594"/>
                      <a:pt x="544081" y="113713"/>
                      <a:pt x="554200" y="106789"/>
                    </a:cubicBezTo>
                    <a:cubicBezTo>
                      <a:pt x="563787" y="100398"/>
                      <a:pt x="563255" y="85485"/>
                      <a:pt x="577369" y="87615"/>
                    </a:cubicBezTo>
                    <a:cubicBezTo>
                      <a:pt x="578168" y="94007"/>
                      <a:pt x="578434" y="100664"/>
                      <a:pt x="574706" y="106257"/>
                    </a:cubicBezTo>
                    <a:cubicBezTo>
                      <a:pt x="569380" y="113980"/>
                      <a:pt x="562456" y="120105"/>
                      <a:pt x="557130" y="127295"/>
                    </a:cubicBezTo>
                    <a:cubicBezTo>
                      <a:pt x="552869" y="132887"/>
                      <a:pt x="549407" y="139545"/>
                      <a:pt x="544880" y="145138"/>
                    </a:cubicBezTo>
                    <a:cubicBezTo>
                      <a:pt x="541418" y="149399"/>
                      <a:pt x="537689" y="152062"/>
                      <a:pt x="535293" y="157388"/>
                    </a:cubicBezTo>
                    <a:cubicBezTo>
                      <a:pt x="535293" y="158986"/>
                      <a:pt x="557396" y="162714"/>
                      <a:pt x="559793" y="162714"/>
                    </a:cubicBezTo>
                    <a:cubicBezTo>
                      <a:pt x="569380" y="162714"/>
                      <a:pt x="577103" y="165377"/>
                      <a:pt x="586157" y="167774"/>
                    </a:cubicBezTo>
                    <a:cubicBezTo>
                      <a:pt x="602136" y="156589"/>
                      <a:pt x="619179" y="145138"/>
                      <a:pt x="636756" y="136350"/>
                    </a:cubicBezTo>
                    <a:cubicBezTo>
                      <a:pt x="652734" y="128360"/>
                      <a:pt x="672175" y="134485"/>
                      <a:pt x="686555" y="123300"/>
                    </a:cubicBezTo>
                    <a:cubicBezTo>
                      <a:pt x="700403" y="112382"/>
                      <a:pt x="708392" y="98267"/>
                      <a:pt x="718246" y="84153"/>
                    </a:cubicBezTo>
                    <a:cubicBezTo>
                      <a:pt x="735023" y="60452"/>
                      <a:pt x="742480" y="96137"/>
                      <a:pt x="756328" y="104126"/>
                    </a:cubicBezTo>
                    <a:cubicBezTo>
                      <a:pt x="762453" y="107855"/>
                      <a:pt x="770442" y="106789"/>
                      <a:pt x="777366" y="108121"/>
                    </a:cubicBezTo>
                    <a:cubicBezTo>
                      <a:pt x="785888" y="109452"/>
                      <a:pt x="794676" y="112115"/>
                      <a:pt x="802399" y="115844"/>
                    </a:cubicBezTo>
                    <a:cubicBezTo>
                      <a:pt x="810122" y="119572"/>
                      <a:pt x="815981" y="125963"/>
                      <a:pt x="823704" y="129958"/>
                    </a:cubicBezTo>
                    <a:cubicBezTo>
                      <a:pt x="833025" y="134752"/>
                      <a:pt x="842345" y="134752"/>
                      <a:pt x="852465" y="134485"/>
                    </a:cubicBezTo>
                    <a:cubicBezTo>
                      <a:pt x="871905" y="134219"/>
                      <a:pt x="878297" y="144072"/>
                      <a:pt x="880427" y="162181"/>
                    </a:cubicBezTo>
                    <a:cubicBezTo>
                      <a:pt x="882824" y="182154"/>
                      <a:pt x="901466" y="189078"/>
                      <a:pt x="918509" y="194671"/>
                    </a:cubicBezTo>
                    <a:cubicBezTo>
                      <a:pt x="922238" y="196002"/>
                      <a:pt x="926499" y="196002"/>
                      <a:pt x="930493" y="195736"/>
                    </a:cubicBezTo>
                    <a:cubicBezTo>
                      <a:pt x="946472" y="258052"/>
                      <a:pt x="924901" y="297998"/>
                      <a:pt x="917444" y="312113"/>
                    </a:cubicBezTo>
                    <a:cubicBezTo>
                      <a:pt x="908922" y="328091"/>
                      <a:pt x="932623" y="343537"/>
                      <a:pt x="947004" y="356852"/>
                    </a:cubicBezTo>
                    <a:cubicBezTo>
                      <a:pt x="961385" y="370168"/>
                      <a:pt x="958455" y="411978"/>
                      <a:pt x="964048" y="426358"/>
                    </a:cubicBezTo>
                    <a:cubicBezTo>
                      <a:pt x="969640" y="440739"/>
                      <a:pt x="969640" y="464440"/>
                      <a:pt x="964847" y="487077"/>
                    </a:cubicBezTo>
                    <a:cubicBezTo>
                      <a:pt x="960053" y="509979"/>
                      <a:pt x="973369" y="516370"/>
                      <a:pt x="984820" y="533680"/>
                    </a:cubicBezTo>
                    <a:cubicBezTo>
                      <a:pt x="996271" y="550724"/>
                      <a:pt x="995206" y="566969"/>
                      <a:pt x="996271" y="576556"/>
                    </a:cubicBezTo>
                    <a:cubicBezTo>
                      <a:pt x="996537" y="580284"/>
                      <a:pt x="998934" y="583214"/>
                      <a:pt x="1002662" y="585078"/>
                    </a:cubicBezTo>
                    <a:lnTo>
                      <a:pt x="1002662" y="585078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BF783223-B9E4-BB8D-0F1C-8E8EE310E132}"/>
                  </a:ext>
                </a:extLst>
              </p:cNvPr>
              <p:cNvSpPr/>
              <p:nvPr/>
            </p:nvSpPr>
            <p:spPr>
              <a:xfrm>
                <a:off x="5445502" y="3404035"/>
                <a:ext cx="69539" cy="69250"/>
              </a:xfrm>
              <a:custGeom>
                <a:avLst/>
                <a:gdLst>
                  <a:gd name="connsiteX0" fmla="*/ 6724 w 69539"/>
                  <a:gd name="connsiteY0" fmla="*/ 59664 h 69250"/>
                  <a:gd name="connsiteX1" fmla="*/ 333 w 69539"/>
                  <a:gd name="connsiteY1" fmla="*/ 53272 h 69250"/>
                  <a:gd name="connsiteX2" fmla="*/ 67 w 69539"/>
                  <a:gd name="connsiteY2" fmla="*/ 44750 h 69250"/>
                  <a:gd name="connsiteX3" fmla="*/ 7257 w 69539"/>
                  <a:gd name="connsiteY3" fmla="*/ 27973 h 69250"/>
                  <a:gd name="connsiteX4" fmla="*/ 8588 w 69539"/>
                  <a:gd name="connsiteY4" fmla="*/ 19984 h 69250"/>
                  <a:gd name="connsiteX5" fmla="*/ 13648 w 69539"/>
                  <a:gd name="connsiteY5" fmla="*/ 10130 h 69250"/>
                  <a:gd name="connsiteX6" fmla="*/ 33089 w 69539"/>
                  <a:gd name="connsiteY6" fmla="*/ 11 h 69250"/>
                  <a:gd name="connsiteX7" fmla="*/ 49600 w 69539"/>
                  <a:gd name="connsiteY7" fmla="*/ 14391 h 69250"/>
                  <a:gd name="connsiteX8" fmla="*/ 65046 w 69539"/>
                  <a:gd name="connsiteY8" fmla="*/ 27707 h 69250"/>
                  <a:gd name="connsiteX9" fmla="*/ 69307 w 69539"/>
                  <a:gd name="connsiteY9" fmla="*/ 43951 h 69250"/>
                  <a:gd name="connsiteX10" fmla="*/ 49600 w 69539"/>
                  <a:gd name="connsiteY10" fmla="*/ 63658 h 69250"/>
                  <a:gd name="connsiteX11" fmla="*/ 34687 w 69539"/>
                  <a:gd name="connsiteY11" fmla="*/ 66587 h 69250"/>
                  <a:gd name="connsiteX12" fmla="*/ 19507 w 69539"/>
                  <a:gd name="connsiteY12" fmla="*/ 69251 h 69250"/>
                  <a:gd name="connsiteX13" fmla="*/ 6724 w 69539"/>
                  <a:gd name="connsiteY13" fmla="*/ 59664 h 69250"/>
                  <a:gd name="connsiteX14" fmla="*/ 6724 w 69539"/>
                  <a:gd name="connsiteY14" fmla="*/ 59664 h 69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9539" h="69250">
                    <a:moveTo>
                      <a:pt x="6724" y="59664"/>
                    </a:moveTo>
                    <a:cubicBezTo>
                      <a:pt x="5126" y="57000"/>
                      <a:pt x="1398" y="56468"/>
                      <a:pt x="333" y="53272"/>
                    </a:cubicBezTo>
                    <a:cubicBezTo>
                      <a:pt x="-200" y="51408"/>
                      <a:pt x="67" y="46881"/>
                      <a:pt x="67" y="44750"/>
                    </a:cubicBezTo>
                    <a:cubicBezTo>
                      <a:pt x="333" y="37294"/>
                      <a:pt x="4327" y="34098"/>
                      <a:pt x="7257" y="27973"/>
                    </a:cubicBezTo>
                    <a:cubicBezTo>
                      <a:pt x="8855" y="24777"/>
                      <a:pt x="8322" y="23179"/>
                      <a:pt x="8588" y="19984"/>
                    </a:cubicBezTo>
                    <a:cubicBezTo>
                      <a:pt x="8855" y="16255"/>
                      <a:pt x="11251" y="13060"/>
                      <a:pt x="13648" y="10130"/>
                    </a:cubicBezTo>
                    <a:cubicBezTo>
                      <a:pt x="18442" y="4538"/>
                      <a:pt x="25632" y="-256"/>
                      <a:pt x="33089" y="11"/>
                    </a:cubicBezTo>
                    <a:cubicBezTo>
                      <a:pt x="40811" y="277"/>
                      <a:pt x="45073" y="8799"/>
                      <a:pt x="49600" y="14391"/>
                    </a:cubicBezTo>
                    <a:cubicBezTo>
                      <a:pt x="54127" y="19984"/>
                      <a:pt x="59720" y="23446"/>
                      <a:pt x="65046" y="27707"/>
                    </a:cubicBezTo>
                    <a:cubicBezTo>
                      <a:pt x="69839" y="31701"/>
                      <a:pt x="69839" y="38359"/>
                      <a:pt x="69307" y="43951"/>
                    </a:cubicBezTo>
                    <a:cubicBezTo>
                      <a:pt x="68241" y="54071"/>
                      <a:pt x="58388" y="60462"/>
                      <a:pt x="49600" y="63658"/>
                    </a:cubicBezTo>
                    <a:cubicBezTo>
                      <a:pt x="44540" y="65522"/>
                      <a:pt x="40013" y="66321"/>
                      <a:pt x="34687" y="66587"/>
                    </a:cubicBezTo>
                    <a:cubicBezTo>
                      <a:pt x="29627" y="66854"/>
                      <a:pt x="24567" y="69251"/>
                      <a:pt x="19507" y="69251"/>
                    </a:cubicBezTo>
                    <a:cubicBezTo>
                      <a:pt x="12583" y="69251"/>
                      <a:pt x="10186" y="64990"/>
                      <a:pt x="6724" y="59664"/>
                    </a:cubicBezTo>
                    <a:lnTo>
                      <a:pt x="6724" y="59664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2" name="Graphic 10">
              <a:extLst>
                <a:ext uri="{FF2B5EF4-FFF2-40B4-BE49-F238E27FC236}">
                  <a16:creationId xmlns:a16="http://schemas.microsoft.com/office/drawing/2014/main" id="{B7061FB1-C586-431A-A84A-109D67684EE3}"/>
                </a:ext>
              </a:extLst>
            </p:cNvPr>
            <p:cNvGrpSpPr/>
            <p:nvPr/>
          </p:nvGrpSpPr>
          <p:grpSpPr>
            <a:xfrm>
              <a:off x="4446247" y="3580194"/>
              <a:ext cx="348621" cy="375908"/>
              <a:chOff x="4446247" y="3580194"/>
              <a:chExt cx="348621" cy="375908"/>
            </a:xfrm>
            <a:solidFill>
              <a:srgbClr val="D5D7D8"/>
            </a:solidFill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4F535506-6F16-4602-7B8A-4A06B0E6953C}"/>
                  </a:ext>
                </a:extLst>
              </p:cNvPr>
              <p:cNvSpPr/>
              <p:nvPr/>
            </p:nvSpPr>
            <p:spPr>
              <a:xfrm>
                <a:off x="4446247" y="3600107"/>
                <a:ext cx="348621" cy="355995"/>
              </a:xfrm>
              <a:custGeom>
                <a:avLst/>
                <a:gdLst>
                  <a:gd name="connsiteX0" fmla="*/ 330090 w 348621"/>
                  <a:gd name="connsiteY0" fmla="*/ 182629 h 355995"/>
                  <a:gd name="connsiteX1" fmla="*/ 294405 w 348621"/>
                  <a:gd name="connsiteY1" fmla="*/ 221243 h 355995"/>
                  <a:gd name="connsiteX2" fmla="*/ 230225 w 348621"/>
                  <a:gd name="connsiteY2" fmla="*/ 231097 h 355995"/>
                  <a:gd name="connsiteX3" fmla="*/ 235285 w 348621"/>
                  <a:gd name="connsiteY3" fmla="*/ 299538 h 355995"/>
                  <a:gd name="connsiteX4" fmla="*/ 211051 w 348621"/>
                  <a:gd name="connsiteY4" fmla="*/ 355995 h 355995"/>
                  <a:gd name="connsiteX5" fmla="*/ 177762 w 348621"/>
                  <a:gd name="connsiteY5" fmla="*/ 327500 h 355995"/>
                  <a:gd name="connsiteX6" fmla="*/ 118642 w 348621"/>
                  <a:gd name="connsiteY6" fmla="*/ 306462 h 355995"/>
                  <a:gd name="connsiteX7" fmla="*/ 46739 w 348621"/>
                  <a:gd name="connsiteY7" fmla="*/ 281429 h 355995"/>
                  <a:gd name="connsiteX8" fmla="*/ 65381 w 348621"/>
                  <a:gd name="connsiteY8" fmla="*/ 265450 h 355995"/>
                  <a:gd name="connsiteX9" fmla="*/ 39016 w 348621"/>
                  <a:gd name="connsiteY9" fmla="*/ 248140 h 355995"/>
                  <a:gd name="connsiteX10" fmla="*/ 5728 w 348621"/>
                  <a:gd name="connsiteY10" fmla="*/ 196210 h 355995"/>
                  <a:gd name="connsiteX11" fmla="*/ 69908 w 348621"/>
                  <a:gd name="connsiteY11" fmla="*/ 141884 h 355995"/>
                  <a:gd name="connsiteX12" fmla="*/ 77098 w 348621"/>
                  <a:gd name="connsiteY12" fmla="*/ 107264 h 355995"/>
                  <a:gd name="connsiteX13" fmla="*/ 82957 w 348621"/>
                  <a:gd name="connsiteY13" fmla="*/ 71046 h 355995"/>
                  <a:gd name="connsiteX14" fmla="*/ 102131 w 348621"/>
                  <a:gd name="connsiteY14" fmla="*/ 75307 h 355995"/>
                  <a:gd name="connsiteX15" fmla="*/ 106126 w 348621"/>
                  <a:gd name="connsiteY15" fmla="*/ 130166 h 355995"/>
                  <a:gd name="connsiteX16" fmla="*/ 130093 w 348621"/>
                  <a:gd name="connsiteY16" fmla="*/ 148009 h 355995"/>
                  <a:gd name="connsiteX17" fmla="*/ 156458 w 348621"/>
                  <a:gd name="connsiteY17" fmla="*/ 160525 h 355995"/>
                  <a:gd name="connsiteX18" fmla="*/ 177230 w 348621"/>
                  <a:gd name="connsiteY18" fmla="*/ 139221 h 355995"/>
                  <a:gd name="connsiteX19" fmla="*/ 199600 w 348621"/>
                  <a:gd name="connsiteY19" fmla="*/ 114454 h 355995"/>
                  <a:gd name="connsiteX20" fmla="*/ 172969 w 348621"/>
                  <a:gd name="connsiteY20" fmla="*/ 89687 h 355995"/>
                  <a:gd name="connsiteX21" fmla="*/ 147137 w 348621"/>
                  <a:gd name="connsiteY21" fmla="*/ 67318 h 355995"/>
                  <a:gd name="connsiteX22" fmla="*/ 159387 w 348621"/>
                  <a:gd name="connsiteY22" fmla="*/ 38556 h 355995"/>
                  <a:gd name="connsiteX23" fmla="*/ 196404 w 348621"/>
                  <a:gd name="connsiteY23" fmla="*/ 23643 h 355995"/>
                  <a:gd name="connsiteX24" fmla="*/ 219573 w 348621"/>
                  <a:gd name="connsiteY24" fmla="*/ 3404 h 355995"/>
                  <a:gd name="connsiteX25" fmla="*/ 250464 w 348621"/>
                  <a:gd name="connsiteY25" fmla="*/ 10594 h 355995"/>
                  <a:gd name="connsiteX26" fmla="*/ 288813 w 348621"/>
                  <a:gd name="connsiteY26" fmla="*/ 741 h 355995"/>
                  <a:gd name="connsiteX27" fmla="*/ 325563 w 348621"/>
                  <a:gd name="connsiteY27" fmla="*/ 22045 h 355995"/>
                  <a:gd name="connsiteX28" fmla="*/ 341009 w 348621"/>
                  <a:gd name="connsiteY28" fmla="*/ 24975 h 355995"/>
                  <a:gd name="connsiteX29" fmla="*/ 310384 w 348621"/>
                  <a:gd name="connsiteY29" fmla="*/ 116052 h 355995"/>
                  <a:gd name="connsiteX30" fmla="*/ 316775 w 348621"/>
                  <a:gd name="connsiteY30" fmla="*/ 144547 h 355995"/>
                  <a:gd name="connsiteX31" fmla="*/ 330090 w 348621"/>
                  <a:gd name="connsiteY31" fmla="*/ 182629 h 355995"/>
                  <a:gd name="connsiteX32" fmla="*/ 330090 w 348621"/>
                  <a:gd name="connsiteY32" fmla="*/ 182629 h 355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348621" h="355995">
                    <a:moveTo>
                      <a:pt x="330090" y="182629"/>
                    </a:moveTo>
                    <a:cubicBezTo>
                      <a:pt x="330090" y="200471"/>
                      <a:pt x="300264" y="203401"/>
                      <a:pt x="294405" y="221243"/>
                    </a:cubicBezTo>
                    <a:cubicBezTo>
                      <a:pt x="288813" y="239086"/>
                      <a:pt x="260850" y="230564"/>
                      <a:pt x="230225" y="231097"/>
                    </a:cubicBezTo>
                    <a:cubicBezTo>
                      <a:pt x="199600" y="231896"/>
                      <a:pt x="225431" y="269445"/>
                      <a:pt x="235285" y="299538"/>
                    </a:cubicBezTo>
                    <a:cubicBezTo>
                      <a:pt x="245138" y="329631"/>
                      <a:pt x="219573" y="334424"/>
                      <a:pt x="211051" y="355995"/>
                    </a:cubicBezTo>
                    <a:cubicBezTo>
                      <a:pt x="211051" y="355995"/>
                      <a:pt x="199067" y="335223"/>
                      <a:pt x="177762" y="327500"/>
                    </a:cubicBezTo>
                    <a:cubicBezTo>
                      <a:pt x="156458" y="319777"/>
                      <a:pt x="127164" y="316049"/>
                      <a:pt x="118642" y="306462"/>
                    </a:cubicBezTo>
                    <a:cubicBezTo>
                      <a:pt x="111452" y="298473"/>
                      <a:pt x="72305" y="299005"/>
                      <a:pt x="46739" y="281429"/>
                    </a:cubicBezTo>
                    <a:cubicBezTo>
                      <a:pt x="54995" y="279831"/>
                      <a:pt x="64848" y="274239"/>
                      <a:pt x="65381" y="265450"/>
                    </a:cubicBezTo>
                    <a:cubicBezTo>
                      <a:pt x="66180" y="252934"/>
                      <a:pt x="47804" y="250803"/>
                      <a:pt x="39016" y="248140"/>
                    </a:cubicBezTo>
                    <a:cubicBezTo>
                      <a:pt x="20108" y="242282"/>
                      <a:pt x="-13447" y="217249"/>
                      <a:pt x="5728" y="196210"/>
                    </a:cubicBezTo>
                    <a:cubicBezTo>
                      <a:pt x="25434" y="174906"/>
                      <a:pt x="58723" y="170379"/>
                      <a:pt x="69908" y="141884"/>
                    </a:cubicBezTo>
                    <a:cubicBezTo>
                      <a:pt x="74169" y="130699"/>
                      <a:pt x="75500" y="118981"/>
                      <a:pt x="77098" y="107264"/>
                    </a:cubicBezTo>
                    <a:cubicBezTo>
                      <a:pt x="78430" y="96345"/>
                      <a:pt x="77364" y="80899"/>
                      <a:pt x="82957" y="71046"/>
                    </a:cubicBezTo>
                    <a:cubicBezTo>
                      <a:pt x="88816" y="60660"/>
                      <a:pt x="99202" y="65986"/>
                      <a:pt x="102131" y="75307"/>
                    </a:cubicBezTo>
                    <a:cubicBezTo>
                      <a:pt x="107723" y="92883"/>
                      <a:pt x="99734" y="112323"/>
                      <a:pt x="106126" y="130166"/>
                    </a:cubicBezTo>
                    <a:cubicBezTo>
                      <a:pt x="110919" y="143482"/>
                      <a:pt x="119441" y="142949"/>
                      <a:pt x="130093" y="148009"/>
                    </a:cubicBezTo>
                    <a:cubicBezTo>
                      <a:pt x="138349" y="152003"/>
                      <a:pt x="146072" y="163987"/>
                      <a:pt x="156458" y="160525"/>
                    </a:cubicBezTo>
                    <a:cubicBezTo>
                      <a:pt x="166045" y="157330"/>
                      <a:pt x="167909" y="143748"/>
                      <a:pt x="177230" y="139221"/>
                    </a:cubicBezTo>
                    <a:cubicBezTo>
                      <a:pt x="188681" y="133628"/>
                      <a:pt x="203328" y="130965"/>
                      <a:pt x="199600" y="114454"/>
                    </a:cubicBezTo>
                    <a:cubicBezTo>
                      <a:pt x="196404" y="100606"/>
                      <a:pt x="184420" y="95280"/>
                      <a:pt x="172969" y="89687"/>
                    </a:cubicBezTo>
                    <a:cubicBezTo>
                      <a:pt x="163382" y="84894"/>
                      <a:pt x="152730" y="76372"/>
                      <a:pt x="147137" y="67318"/>
                    </a:cubicBezTo>
                    <a:cubicBezTo>
                      <a:pt x="139947" y="55866"/>
                      <a:pt x="150599" y="45747"/>
                      <a:pt x="159387" y="38556"/>
                    </a:cubicBezTo>
                    <a:cubicBezTo>
                      <a:pt x="171371" y="28969"/>
                      <a:pt x="183089" y="28969"/>
                      <a:pt x="196404" y="23643"/>
                    </a:cubicBezTo>
                    <a:cubicBezTo>
                      <a:pt x="206524" y="19648"/>
                      <a:pt x="209187" y="6067"/>
                      <a:pt x="219573" y="3404"/>
                    </a:cubicBezTo>
                    <a:cubicBezTo>
                      <a:pt x="230491" y="208"/>
                      <a:pt x="239279" y="12192"/>
                      <a:pt x="250464" y="10594"/>
                    </a:cubicBezTo>
                    <a:cubicBezTo>
                      <a:pt x="264312" y="8464"/>
                      <a:pt x="273367" y="-2988"/>
                      <a:pt x="288813" y="741"/>
                    </a:cubicBezTo>
                    <a:cubicBezTo>
                      <a:pt x="302927" y="4203"/>
                      <a:pt x="312248" y="16985"/>
                      <a:pt x="325563" y="22045"/>
                    </a:cubicBezTo>
                    <a:cubicBezTo>
                      <a:pt x="329558" y="23643"/>
                      <a:pt x="335683" y="25241"/>
                      <a:pt x="341009" y="24975"/>
                    </a:cubicBezTo>
                    <a:cubicBezTo>
                      <a:pt x="362846" y="72644"/>
                      <a:pt x="333020" y="109128"/>
                      <a:pt x="310384" y="116052"/>
                    </a:cubicBezTo>
                    <a:cubicBezTo>
                      <a:pt x="284552" y="124041"/>
                      <a:pt x="302394" y="141085"/>
                      <a:pt x="316775" y="144547"/>
                    </a:cubicBezTo>
                    <a:cubicBezTo>
                      <a:pt x="331422" y="148541"/>
                      <a:pt x="330090" y="164786"/>
                      <a:pt x="330090" y="182629"/>
                    </a:cubicBezTo>
                    <a:lnTo>
                      <a:pt x="330090" y="182629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67845A96-F25A-A937-DFAD-A5528D32BE5D}"/>
                  </a:ext>
                </a:extLst>
              </p:cNvPr>
              <p:cNvSpPr/>
              <p:nvPr/>
            </p:nvSpPr>
            <p:spPr>
              <a:xfrm>
                <a:off x="4526856" y="3629772"/>
                <a:ext cx="24358" cy="21814"/>
              </a:xfrm>
              <a:custGeom>
                <a:avLst/>
                <a:gdLst>
                  <a:gd name="connsiteX0" fmla="*/ 14331 w 24358"/>
                  <a:gd name="connsiteY0" fmla="*/ 20076 h 21814"/>
                  <a:gd name="connsiteX1" fmla="*/ 8206 w 24358"/>
                  <a:gd name="connsiteY1" fmla="*/ 19277 h 21814"/>
                  <a:gd name="connsiteX2" fmla="*/ 2880 w 24358"/>
                  <a:gd name="connsiteY2" fmla="*/ 21674 h 21814"/>
                  <a:gd name="connsiteX3" fmla="*/ 1549 w 24358"/>
                  <a:gd name="connsiteY3" fmla="*/ 12353 h 21814"/>
                  <a:gd name="connsiteX4" fmla="*/ 10071 w 24358"/>
                  <a:gd name="connsiteY4" fmla="*/ 635 h 21814"/>
                  <a:gd name="connsiteX5" fmla="*/ 20989 w 24358"/>
                  <a:gd name="connsiteY5" fmla="*/ 1168 h 21814"/>
                  <a:gd name="connsiteX6" fmla="*/ 24185 w 24358"/>
                  <a:gd name="connsiteY6" fmla="*/ 9423 h 21814"/>
                  <a:gd name="connsiteX7" fmla="*/ 23919 w 24358"/>
                  <a:gd name="connsiteY7" fmla="*/ 13951 h 21814"/>
                  <a:gd name="connsiteX8" fmla="*/ 18859 w 24358"/>
                  <a:gd name="connsiteY8" fmla="*/ 17945 h 21814"/>
                  <a:gd name="connsiteX9" fmla="*/ 14331 w 24358"/>
                  <a:gd name="connsiteY9" fmla="*/ 20076 h 21814"/>
                  <a:gd name="connsiteX10" fmla="*/ 14331 w 24358"/>
                  <a:gd name="connsiteY10" fmla="*/ 20076 h 21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358" h="21814">
                    <a:moveTo>
                      <a:pt x="14331" y="20076"/>
                    </a:moveTo>
                    <a:cubicBezTo>
                      <a:pt x="12201" y="20076"/>
                      <a:pt x="10337" y="19277"/>
                      <a:pt x="8206" y="19277"/>
                    </a:cubicBezTo>
                    <a:cubicBezTo>
                      <a:pt x="6076" y="19277"/>
                      <a:pt x="4744" y="21141"/>
                      <a:pt x="2880" y="21674"/>
                    </a:cubicBezTo>
                    <a:cubicBezTo>
                      <a:pt x="-1913" y="23005"/>
                      <a:pt x="483" y="14483"/>
                      <a:pt x="1549" y="12353"/>
                    </a:cubicBezTo>
                    <a:cubicBezTo>
                      <a:pt x="3946" y="7826"/>
                      <a:pt x="4478" y="1967"/>
                      <a:pt x="10071" y="635"/>
                    </a:cubicBezTo>
                    <a:cubicBezTo>
                      <a:pt x="13533" y="-164"/>
                      <a:pt x="17793" y="-430"/>
                      <a:pt x="20989" y="1168"/>
                    </a:cubicBezTo>
                    <a:cubicBezTo>
                      <a:pt x="24718" y="3032"/>
                      <a:pt x="24185" y="5961"/>
                      <a:pt x="24185" y="9423"/>
                    </a:cubicBezTo>
                    <a:cubicBezTo>
                      <a:pt x="24185" y="10489"/>
                      <a:pt x="24718" y="12885"/>
                      <a:pt x="23919" y="13951"/>
                    </a:cubicBezTo>
                    <a:cubicBezTo>
                      <a:pt x="22587" y="16081"/>
                      <a:pt x="21256" y="16880"/>
                      <a:pt x="18859" y="17945"/>
                    </a:cubicBezTo>
                    <a:cubicBezTo>
                      <a:pt x="17261" y="19011"/>
                      <a:pt x="16728" y="20342"/>
                      <a:pt x="14331" y="20076"/>
                    </a:cubicBezTo>
                    <a:lnTo>
                      <a:pt x="14331" y="20076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B7024E3F-BB82-D347-C2E0-F16F13C436CF}"/>
                  </a:ext>
                </a:extLst>
              </p:cNvPr>
              <p:cNvSpPr/>
              <p:nvPr/>
            </p:nvSpPr>
            <p:spPr>
              <a:xfrm>
                <a:off x="4568524" y="3593878"/>
                <a:ext cx="48373" cy="23746"/>
              </a:xfrm>
              <a:custGeom>
                <a:avLst/>
                <a:gdLst>
                  <a:gd name="connsiteX0" fmla="*/ 2756 w 48373"/>
                  <a:gd name="connsiteY0" fmla="*/ 21350 h 23746"/>
                  <a:gd name="connsiteX1" fmla="*/ 93 w 48373"/>
                  <a:gd name="connsiteY1" fmla="*/ 16024 h 23746"/>
                  <a:gd name="connsiteX2" fmla="*/ 11545 w 48373"/>
                  <a:gd name="connsiteY2" fmla="*/ 12828 h 23746"/>
                  <a:gd name="connsiteX3" fmla="*/ 16871 w 48373"/>
                  <a:gd name="connsiteY3" fmla="*/ 10165 h 23746"/>
                  <a:gd name="connsiteX4" fmla="*/ 19267 w 48373"/>
                  <a:gd name="connsiteY4" fmla="*/ 5904 h 23746"/>
                  <a:gd name="connsiteX5" fmla="*/ 41904 w 48373"/>
                  <a:gd name="connsiteY5" fmla="*/ 578 h 23746"/>
                  <a:gd name="connsiteX6" fmla="*/ 47496 w 48373"/>
                  <a:gd name="connsiteY6" fmla="*/ 8567 h 23746"/>
                  <a:gd name="connsiteX7" fmla="*/ 42969 w 48373"/>
                  <a:gd name="connsiteY7" fmla="*/ 10698 h 23746"/>
                  <a:gd name="connsiteX8" fmla="*/ 27257 w 48373"/>
                  <a:gd name="connsiteY8" fmla="*/ 19220 h 23746"/>
                  <a:gd name="connsiteX9" fmla="*/ 13142 w 48373"/>
                  <a:gd name="connsiteY9" fmla="*/ 23747 h 23746"/>
                  <a:gd name="connsiteX10" fmla="*/ 2756 w 48373"/>
                  <a:gd name="connsiteY10" fmla="*/ 21350 h 23746"/>
                  <a:gd name="connsiteX11" fmla="*/ 2756 w 48373"/>
                  <a:gd name="connsiteY11" fmla="*/ 21350 h 23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373" h="23746">
                    <a:moveTo>
                      <a:pt x="2756" y="21350"/>
                    </a:moveTo>
                    <a:cubicBezTo>
                      <a:pt x="1425" y="20817"/>
                      <a:pt x="-439" y="17622"/>
                      <a:pt x="93" y="16024"/>
                    </a:cubicBezTo>
                    <a:cubicBezTo>
                      <a:pt x="1425" y="13094"/>
                      <a:pt x="8882" y="13361"/>
                      <a:pt x="11545" y="12828"/>
                    </a:cubicBezTo>
                    <a:cubicBezTo>
                      <a:pt x="13409" y="12296"/>
                      <a:pt x="15539" y="11497"/>
                      <a:pt x="16871" y="10165"/>
                    </a:cubicBezTo>
                    <a:cubicBezTo>
                      <a:pt x="17936" y="8833"/>
                      <a:pt x="18202" y="7236"/>
                      <a:pt x="19267" y="5904"/>
                    </a:cubicBezTo>
                    <a:cubicBezTo>
                      <a:pt x="24061" y="-754"/>
                      <a:pt x="34713" y="-487"/>
                      <a:pt x="41904" y="578"/>
                    </a:cubicBezTo>
                    <a:cubicBezTo>
                      <a:pt x="45366" y="1111"/>
                      <a:pt x="50425" y="4839"/>
                      <a:pt x="47496" y="8567"/>
                    </a:cubicBezTo>
                    <a:cubicBezTo>
                      <a:pt x="46165" y="10165"/>
                      <a:pt x="44567" y="10165"/>
                      <a:pt x="42969" y="10698"/>
                    </a:cubicBezTo>
                    <a:cubicBezTo>
                      <a:pt x="37376" y="12029"/>
                      <a:pt x="31784" y="15491"/>
                      <a:pt x="27257" y="19220"/>
                    </a:cubicBezTo>
                    <a:cubicBezTo>
                      <a:pt x="22996" y="22681"/>
                      <a:pt x="18469" y="23480"/>
                      <a:pt x="13142" y="23747"/>
                    </a:cubicBezTo>
                    <a:cubicBezTo>
                      <a:pt x="9414" y="23747"/>
                      <a:pt x="5952" y="22948"/>
                      <a:pt x="2756" y="21350"/>
                    </a:cubicBezTo>
                    <a:lnTo>
                      <a:pt x="2756" y="2135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2079D244-A2A4-5384-C6D2-4D6E24AE4C66}"/>
                  </a:ext>
                </a:extLst>
              </p:cNvPr>
              <p:cNvSpPr/>
              <p:nvPr/>
            </p:nvSpPr>
            <p:spPr>
              <a:xfrm>
                <a:off x="4675845" y="3580194"/>
                <a:ext cx="24933" cy="18094"/>
              </a:xfrm>
              <a:custGeom>
                <a:avLst/>
                <a:gdLst>
                  <a:gd name="connsiteX0" fmla="*/ 5953 w 24933"/>
                  <a:gd name="connsiteY0" fmla="*/ 14795 h 18094"/>
                  <a:gd name="connsiteX1" fmla="*/ 627 w 24933"/>
                  <a:gd name="connsiteY1" fmla="*/ 4675 h 18094"/>
                  <a:gd name="connsiteX2" fmla="*/ 12345 w 24933"/>
                  <a:gd name="connsiteY2" fmla="*/ 148 h 18094"/>
                  <a:gd name="connsiteX3" fmla="*/ 20600 w 24933"/>
                  <a:gd name="connsiteY3" fmla="*/ 947 h 18094"/>
                  <a:gd name="connsiteX4" fmla="*/ 24328 w 24933"/>
                  <a:gd name="connsiteY4" fmla="*/ 5740 h 18094"/>
                  <a:gd name="connsiteX5" fmla="*/ 24861 w 24933"/>
                  <a:gd name="connsiteY5" fmla="*/ 10268 h 18094"/>
                  <a:gd name="connsiteX6" fmla="*/ 22731 w 24933"/>
                  <a:gd name="connsiteY6" fmla="*/ 12398 h 18094"/>
                  <a:gd name="connsiteX7" fmla="*/ 11546 w 24933"/>
                  <a:gd name="connsiteY7" fmla="*/ 17991 h 18094"/>
                  <a:gd name="connsiteX8" fmla="*/ 6752 w 24933"/>
                  <a:gd name="connsiteY8" fmla="*/ 15061 h 18094"/>
                  <a:gd name="connsiteX9" fmla="*/ 5953 w 24933"/>
                  <a:gd name="connsiteY9" fmla="*/ 14795 h 18094"/>
                  <a:gd name="connsiteX10" fmla="*/ 5953 w 24933"/>
                  <a:gd name="connsiteY10" fmla="*/ 14795 h 18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933" h="18094">
                    <a:moveTo>
                      <a:pt x="5953" y="14795"/>
                    </a:moveTo>
                    <a:cubicBezTo>
                      <a:pt x="3290" y="12665"/>
                      <a:pt x="-1770" y="8670"/>
                      <a:pt x="627" y="4675"/>
                    </a:cubicBezTo>
                    <a:cubicBezTo>
                      <a:pt x="2491" y="1746"/>
                      <a:pt x="9149" y="681"/>
                      <a:pt x="12345" y="148"/>
                    </a:cubicBezTo>
                    <a:cubicBezTo>
                      <a:pt x="15008" y="-118"/>
                      <a:pt x="18203" y="-118"/>
                      <a:pt x="20600" y="947"/>
                    </a:cubicBezTo>
                    <a:cubicBezTo>
                      <a:pt x="22731" y="2012"/>
                      <a:pt x="23796" y="3610"/>
                      <a:pt x="24328" y="5740"/>
                    </a:cubicBezTo>
                    <a:cubicBezTo>
                      <a:pt x="24595" y="7072"/>
                      <a:pt x="25127" y="8936"/>
                      <a:pt x="24861" y="10268"/>
                    </a:cubicBezTo>
                    <a:cubicBezTo>
                      <a:pt x="24595" y="11333"/>
                      <a:pt x="23530" y="11599"/>
                      <a:pt x="22731" y="12398"/>
                    </a:cubicBezTo>
                    <a:cubicBezTo>
                      <a:pt x="19801" y="14795"/>
                      <a:pt x="15807" y="18790"/>
                      <a:pt x="11546" y="17991"/>
                    </a:cubicBezTo>
                    <a:cubicBezTo>
                      <a:pt x="9682" y="17724"/>
                      <a:pt x="8084" y="16126"/>
                      <a:pt x="6752" y="15061"/>
                    </a:cubicBezTo>
                    <a:cubicBezTo>
                      <a:pt x="6220" y="15061"/>
                      <a:pt x="5953" y="15061"/>
                      <a:pt x="5953" y="14795"/>
                    </a:cubicBezTo>
                    <a:lnTo>
                      <a:pt x="5953" y="1479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E3AAB02-C0AA-8932-7F53-435E45C2452A}"/>
                </a:ext>
              </a:extLst>
            </p:cNvPr>
            <p:cNvSpPr/>
            <p:nvPr/>
          </p:nvSpPr>
          <p:spPr>
            <a:xfrm>
              <a:off x="4262363" y="3868938"/>
              <a:ext cx="438442" cy="311660"/>
            </a:xfrm>
            <a:custGeom>
              <a:avLst/>
              <a:gdLst>
                <a:gd name="connsiteX0" fmla="*/ 431951 w 438442"/>
                <a:gd name="connsiteY0" fmla="*/ 199812 h 311660"/>
                <a:gd name="connsiteX1" fmla="*/ 421565 w 438442"/>
                <a:gd name="connsiteY1" fmla="*/ 218187 h 311660"/>
                <a:gd name="connsiteX2" fmla="*/ 386412 w 438442"/>
                <a:gd name="connsiteY2" fmla="*/ 311661 h 311660"/>
                <a:gd name="connsiteX3" fmla="*/ 345667 w 438442"/>
                <a:gd name="connsiteY3" fmla="*/ 302606 h 311660"/>
                <a:gd name="connsiteX4" fmla="*/ 283618 w 438442"/>
                <a:gd name="connsiteY4" fmla="*/ 261861 h 311660"/>
                <a:gd name="connsiteX5" fmla="*/ 268438 w 438442"/>
                <a:gd name="connsiteY5" fmla="*/ 226176 h 311660"/>
                <a:gd name="connsiteX6" fmla="*/ 220769 w 438442"/>
                <a:gd name="connsiteY6" fmla="*/ 240557 h 311660"/>
                <a:gd name="connsiteX7" fmla="*/ 205590 w 438442"/>
                <a:gd name="connsiteY7" fmla="*/ 206736 h 311660"/>
                <a:gd name="connsiteX8" fmla="*/ 169904 w 438442"/>
                <a:gd name="connsiteY8" fmla="*/ 196083 h 311660"/>
                <a:gd name="connsiteX9" fmla="*/ 150730 w 438442"/>
                <a:gd name="connsiteY9" fmla="*/ 172648 h 311660"/>
                <a:gd name="connsiteX10" fmla="*/ 123034 w 438442"/>
                <a:gd name="connsiteY10" fmla="*/ 169186 h 311660"/>
                <a:gd name="connsiteX11" fmla="*/ 102262 w 438442"/>
                <a:gd name="connsiteY11" fmla="*/ 140691 h 311660"/>
                <a:gd name="connsiteX12" fmla="*/ 50865 w 438442"/>
                <a:gd name="connsiteY12" fmla="*/ 129240 h 311660"/>
                <a:gd name="connsiteX13" fmla="*/ 15978 w 438442"/>
                <a:gd name="connsiteY13" fmla="*/ 90625 h 311660"/>
                <a:gd name="connsiteX14" fmla="*/ 0 w 438442"/>
                <a:gd name="connsiteY14" fmla="*/ 75712 h 311660"/>
                <a:gd name="connsiteX15" fmla="*/ 16245 w 438442"/>
                <a:gd name="connsiteY15" fmla="*/ 64794 h 311660"/>
                <a:gd name="connsiteX16" fmla="*/ 54593 w 438442"/>
                <a:gd name="connsiteY16" fmla="*/ 50946 h 311660"/>
                <a:gd name="connsiteX17" fmla="*/ 102528 w 438442"/>
                <a:gd name="connsiteY17" fmla="*/ 42957 h 311660"/>
                <a:gd name="connsiteX18" fmla="*/ 130491 w 438442"/>
                <a:gd name="connsiteY18" fmla="*/ 50946 h 311660"/>
                <a:gd name="connsiteX19" fmla="*/ 160051 w 438442"/>
                <a:gd name="connsiteY19" fmla="*/ 52277 h 311660"/>
                <a:gd name="connsiteX20" fmla="*/ 207454 w 438442"/>
                <a:gd name="connsiteY20" fmla="*/ 44288 h 311660"/>
                <a:gd name="connsiteX21" fmla="*/ 163779 w 438442"/>
                <a:gd name="connsiteY21" fmla="*/ 10201 h 311660"/>
                <a:gd name="connsiteX22" fmla="*/ 193073 w 438442"/>
                <a:gd name="connsiteY22" fmla="*/ 2211 h 311660"/>
                <a:gd name="connsiteX23" fmla="*/ 225563 w 438442"/>
                <a:gd name="connsiteY23" fmla="*/ 13396 h 311660"/>
                <a:gd name="connsiteX24" fmla="*/ 230090 w 438442"/>
                <a:gd name="connsiteY24" fmla="*/ 12597 h 311660"/>
                <a:gd name="connsiteX25" fmla="*/ 301993 w 438442"/>
                <a:gd name="connsiteY25" fmla="*/ 37630 h 311660"/>
                <a:gd name="connsiteX26" fmla="*/ 361113 w 438442"/>
                <a:gd name="connsiteY26" fmla="*/ 58669 h 311660"/>
                <a:gd name="connsiteX27" fmla="*/ 394402 w 438442"/>
                <a:gd name="connsiteY27" fmla="*/ 87164 h 311660"/>
                <a:gd name="connsiteX28" fmla="*/ 430087 w 438442"/>
                <a:gd name="connsiteY28" fmla="*/ 153474 h 311660"/>
                <a:gd name="connsiteX29" fmla="*/ 431951 w 438442"/>
                <a:gd name="connsiteY29" fmla="*/ 199812 h 311660"/>
                <a:gd name="connsiteX30" fmla="*/ 431951 w 438442"/>
                <a:gd name="connsiteY30" fmla="*/ 199812 h 31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38442" h="311660">
                  <a:moveTo>
                    <a:pt x="431951" y="199812"/>
                  </a:moveTo>
                  <a:cubicBezTo>
                    <a:pt x="427158" y="206736"/>
                    <a:pt x="423696" y="212328"/>
                    <a:pt x="421565" y="218187"/>
                  </a:cubicBezTo>
                  <a:cubicBezTo>
                    <a:pt x="421565" y="218187"/>
                    <a:pt x="354722" y="192888"/>
                    <a:pt x="386412" y="311661"/>
                  </a:cubicBezTo>
                  <a:cubicBezTo>
                    <a:pt x="369102" y="306867"/>
                    <a:pt x="352858" y="302074"/>
                    <a:pt x="345667" y="302606"/>
                  </a:cubicBezTo>
                  <a:cubicBezTo>
                    <a:pt x="327292" y="304204"/>
                    <a:pt x="304390" y="269052"/>
                    <a:pt x="283618" y="261861"/>
                  </a:cubicBezTo>
                  <a:cubicBezTo>
                    <a:pt x="262846" y="254671"/>
                    <a:pt x="273498" y="238959"/>
                    <a:pt x="268438" y="226176"/>
                  </a:cubicBezTo>
                  <a:cubicBezTo>
                    <a:pt x="263378" y="213393"/>
                    <a:pt x="242873" y="230437"/>
                    <a:pt x="220769" y="240557"/>
                  </a:cubicBezTo>
                  <a:cubicBezTo>
                    <a:pt x="198666" y="250676"/>
                    <a:pt x="207986" y="230970"/>
                    <a:pt x="205590" y="206736"/>
                  </a:cubicBezTo>
                  <a:cubicBezTo>
                    <a:pt x="203459" y="182502"/>
                    <a:pt x="178426" y="195285"/>
                    <a:pt x="169904" y="196083"/>
                  </a:cubicBezTo>
                  <a:cubicBezTo>
                    <a:pt x="161383" y="196882"/>
                    <a:pt x="151263" y="182502"/>
                    <a:pt x="150730" y="172648"/>
                  </a:cubicBezTo>
                  <a:cubicBezTo>
                    <a:pt x="149931" y="162529"/>
                    <a:pt x="132089" y="173980"/>
                    <a:pt x="123034" y="169186"/>
                  </a:cubicBezTo>
                  <a:cubicBezTo>
                    <a:pt x="113980" y="164126"/>
                    <a:pt x="102795" y="154806"/>
                    <a:pt x="102262" y="140691"/>
                  </a:cubicBezTo>
                  <a:cubicBezTo>
                    <a:pt x="101463" y="126311"/>
                    <a:pt x="72436" y="130572"/>
                    <a:pt x="50865" y="129240"/>
                  </a:cubicBezTo>
                  <a:cubicBezTo>
                    <a:pt x="29560" y="127642"/>
                    <a:pt x="30093" y="115658"/>
                    <a:pt x="15978" y="90625"/>
                  </a:cubicBezTo>
                  <a:cubicBezTo>
                    <a:pt x="12516" y="84501"/>
                    <a:pt x="6658" y="79441"/>
                    <a:pt x="0" y="75712"/>
                  </a:cubicBezTo>
                  <a:cubicBezTo>
                    <a:pt x="5593" y="72517"/>
                    <a:pt x="10386" y="68522"/>
                    <a:pt x="16245" y="64794"/>
                  </a:cubicBezTo>
                  <a:cubicBezTo>
                    <a:pt x="27430" y="57870"/>
                    <a:pt x="42077" y="54674"/>
                    <a:pt x="54593" y="50946"/>
                  </a:cubicBezTo>
                  <a:cubicBezTo>
                    <a:pt x="70039" y="46152"/>
                    <a:pt x="86284" y="42957"/>
                    <a:pt x="102528" y="42957"/>
                  </a:cubicBezTo>
                  <a:cubicBezTo>
                    <a:pt x="113447" y="42957"/>
                    <a:pt x="120371" y="48815"/>
                    <a:pt x="130491" y="50946"/>
                  </a:cubicBezTo>
                  <a:cubicBezTo>
                    <a:pt x="140344" y="53342"/>
                    <a:pt x="150464" y="50147"/>
                    <a:pt x="160051" y="52277"/>
                  </a:cubicBezTo>
                  <a:cubicBezTo>
                    <a:pt x="176828" y="55739"/>
                    <a:pt x="198932" y="66392"/>
                    <a:pt x="207454" y="44288"/>
                  </a:cubicBezTo>
                  <a:cubicBezTo>
                    <a:pt x="221834" y="6739"/>
                    <a:pt x="162448" y="30706"/>
                    <a:pt x="163779" y="10201"/>
                  </a:cubicBezTo>
                  <a:cubicBezTo>
                    <a:pt x="164578" y="-2848"/>
                    <a:pt x="185616" y="-718"/>
                    <a:pt x="193073" y="2211"/>
                  </a:cubicBezTo>
                  <a:cubicBezTo>
                    <a:pt x="203992" y="6206"/>
                    <a:pt x="213313" y="14195"/>
                    <a:pt x="225563" y="13396"/>
                  </a:cubicBezTo>
                  <a:cubicBezTo>
                    <a:pt x="226894" y="13396"/>
                    <a:pt x="228492" y="13130"/>
                    <a:pt x="230090" y="12597"/>
                  </a:cubicBezTo>
                  <a:cubicBezTo>
                    <a:pt x="255389" y="30174"/>
                    <a:pt x="294803" y="29641"/>
                    <a:pt x="301993" y="37630"/>
                  </a:cubicBezTo>
                  <a:cubicBezTo>
                    <a:pt x="310515" y="47218"/>
                    <a:pt x="339809" y="50679"/>
                    <a:pt x="361113" y="58669"/>
                  </a:cubicBezTo>
                  <a:cubicBezTo>
                    <a:pt x="382418" y="66658"/>
                    <a:pt x="394402" y="87164"/>
                    <a:pt x="394402" y="87164"/>
                  </a:cubicBezTo>
                  <a:cubicBezTo>
                    <a:pt x="385880" y="108468"/>
                    <a:pt x="420234" y="138561"/>
                    <a:pt x="430087" y="153474"/>
                  </a:cubicBezTo>
                  <a:cubicBezTo>
                    <a:pt x="440473" y="168388"/>
                    <a:pt x="441272" y="186762"/>
                    <a:pt x="431951" y="199812"/>
                  </a:cubicBezTo>
                  <a:lnTo>
                    <a:pt x="431951" y="199812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4" name="Graphic 10">
              <a:extLst>
                <a:ext uri="{FF2B5EF4-FFF2-40B4-BE49-F238E27FC236}">
                  <a16:creationId xmlns:a16="http://schemas.microsoft.com/office/drawing/2014/main" id="{C2D41EAF-00AF-0EFC-7FD8-D5FF77C34B6C}"/>
                </a:ext>
              </a:extLst>
            </p:cNvPr>
            <p:cNvGrpSpPr/>
            <p:nvPr/>
          </p:nvGrpSpPr>
          <p:grpSpPr>
            <a:xfrm>
              <a:off x="3469489" y="3943851"/>
              <a:ext cx="1592121" cy="1344535"/>
              <a:chOff x="3469489" y="3943851"/>
              <a:chExt cx="1592121" cy="1344535"/>
            </a:xfrm>
            <a:solidFill>
              <a:srgbClr val="D5D7D8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0ADA441-5A6B-4C28-5EE0-1F146E0717B3}"/>
                  </a:ext>
                </a:extLst>
              </p:cNvPr>
              <p:cNvSpPr/>
              <p:nvPr/>
            </p:nvSpPr>
            <p:spPr>
              <a:xfrm>
                <a:off x="3469489" y="3943851"/>
                <a:ext cx="1423831" cy="1218790"/>
              </a:xfrm>
              <a:custGeom>
                <a:avLst/>
                <a:gdLst>
                  <a:gd name="connsiteX0" fmla="*/ 1393931 w 1423831"/>
                  <a:gd name="connsiteY0" fmla="*/ 1001850 h 1218790"/>
                  <a:gd name="connsiteX1" fmla="*/ 1365436 w 1423831"/>
                  <a:gd name="connsiteY1" fmla="*/ 1018893 h 1218790"/>
                  <a:gd name="connsiteX2" fmla="*/ 1331349 w 1423831"/>
                  <a:gd name="connsiteY2" fmla="*/ 1040464 h 1218790"/>
                  <a:gd name="connsiteX3" fmla="*/ 1273826 w 1423831"/>
                  <a:gd name="connsiteY3" fmla="*/ 1082541 h 1218790"/>
                  <a:gd name="connsiteX4" fmla="*/ 1203788 w 1423831"/>
                  <a:gd name="connsiteY4" fmla="*/ 1119291 h 1218790"/>
                  <a:gd name="connsiteX5" fmla="*/ 1132950 w 1423831"/>
                  <a:gd name="connsiteY5" fmla="*/ 1099584 h 1218790"/>
                  <a:gd name="connsiteX6" fmla="*/ 968105 w 1423831"/>
                  <a:gd name="connsiteY6" fmla="*/ 1067095 h 1218790"/>
                  <a:gd name="connsiteX7" fmla="*/ 874099 w 1423831"/>
                  <a:gd name="connsiteY7" fmla="*/ 1168292 h 1218790"/>
                  <a:gd name="connsiteX8" fmla="*/ 883153 w 1423831"/>
                  <a:gd name="connsiteY8" fmla="*/ 1203977 h 1218790"/>
                  <a:gd name="connsiteX9" fmla="*/ 855457 w 1423831"/>
                  <a:gd name="connsiteY9" fmla="*/ 1209303 h 1218790"/>
                  <a:gd name="connsiteX10" fmla="*/ 730559 w 1423831"/>
                  <a:gd name="connsiteY10" fmla="*/ 1203711 h 1218790"/>
                  <a:gd name="connsiteX11" fmla="*/ 613650 w 1423831"/>
                  <a:gd name="connsiteY11" fmla="*/ 1160036 h 1218790"/>
                  <a:gd name="connsiteX12" fmla="*/ 533225 w 1423831"/>
                  <a:gd name="connsiteY12" fmla="*/ 1167759 h 1218790"/>
                  <a:gd name="connsiteX13" fmla="*/ 419245 w 1423831"/>
                  <a:gd name="connsiteY13" fmla="*/ 1137933 h 1218790"/>
                  <a:gd name="connsiteX14" fmla="*/ 346277 w 1423831"/>
                  <a:gd name="connsiteY14" fmla="*/ 1071622 h 1218790"/>
                  <a:gd name="connsiteX15" fmla="*/ 347076 w 1423831"/>
                  <a:gd name="connsiteY15" fmla="*/ 1070823 h 1218790"/>
                  <a:gd name="connsiteX16" fmla="*/ 359060 w 1423831"/>
                  <a:gd name="connsiteY16" fmla="*/ 1052182 h 1218790"/>
                  <a:gd name="connsiteX17" fmla="*/ 372641 w 1423831"/>
                  <a:gd name="connsiteY17" fmla="*/ 1026083 h 1218790"/>
                  <a:gd name="connsiteX18" fmla="*/ 376103 w 1423831"/>
                  <a:gd name="connsiteY18" fmla="*/ 1013833 h 1218790"/>
                  <a:gd name="connsiteX19" fmla="*/ 386223 w 1423831"/>
                  <a:gd name="connsiteY19" fmla="*/ 988534 h 1218790"/>
                  <a:gd name="connsiteX20" fmla="*/ 387288 w 1423831"/>
                  <a:gd name="connsiteY20" fmla="*/ 966430 h 1218790"/>
                  <a:gd name="connsiteX21" fmla="*/ 389152 w 1423831"/>
                  <a:gd name="connsiteY21" fmla="*/ 948588 h 1218790"/>
                  <a:gd name="connsiteX22" fmla="*/ 393946 w 1423831"/>
                  <a:gd name="connsiteY22" fmla="*/ 927816 h 1218790"/>
                  <a:gd name="connsiteX23" fmla="*/ 402468 w 1423831"/>
                  <a:gd name="connsiteY23" fmla="*/ 911305 h 1218790"/>
                  <a:gd name="connsiteX24" fmla="*/ 410457 w 1423831"/>
                  <a:gd name="connsiteY24" fmla="*/ 858842 h 1218790"/>
                  <a:gd name="connsiteX25" fmla="*/ 409125 w 1423831"/>
                  <a:gd name="connsiteY25" fmla="*/ 797325 h 1218790"/>
                  <a:gd name="connsiteX26" fmla="*/ 422707 w 1423831"/>
                  <a:gd name="connsiteY26" fmla="*/ 799988 h 1218790"/>
                  <a:gd name="connsiteX27" fmla="*/ 431495 w 1423831"/>
                  <a:gd name="connsiteY27" fmla="*/ 809842 h 1218790"/>
                  <a:gd name="connsiteX28" fmla="*/ 417647 w 1423831"/>
                  <a:gd name="connsiteY28" fmla="*/ 777885 h 1218790"/>
                  <a:gd name="connsiteX29" fmla="*/ 400604 w 1423831"/>
                  <a:gd name="connsiteY29" fmla="*/ 747526 h 1218790"/>
                  <a:gd name="connsiteX30" fmla="*/ 393413 w 1423831"/>
                  <a:gd name="connsiteY30" fmla="*/ 711308 h 1218790"/>
                  <a:gd name="connsiteX31" fmla="*/ 391815 w 1423831"/>
                  <a:gd name="connsiteY31" fmla="*/ 695329 h 1218790"/>
                  <a:gd name="connsiteX32" fmla="*/ 394479 w 1423831"/>
                  <a:gd name="connsiteY32" fmla="*/ 677487 h 1218790"/>
                  <a:gd name="connsiteX33" fmla="*/ 363054 w 1423831"/>
                  <a:gd name="connsiteY33" fmla="*/ 672693 h 1218790"/>
                  <a:gd name="connsiteX34" fmla="*/ 337755 w 1423831"/>
                  <a:gd name="connsiteY34" fmla="*/ 667900 h 1218790"/>
                  <a:gd name="connsiteX35" fmla="*/ 318048 w 1423831"/>
                  <a:gd name="connsiteY35" fmla="*/ 643400 h 1218790"/>
                  <a:gd name="connsiteX36" fmla="*/ 302070 w 1423831"/>
                  <a:gd name="connsiteY36" fmla="*/ 621296 h 1218790"/>
                  <a:gd name="connsiteX37" fmla="*/ 295945 w 1423831"/>
                  <a:gd name="connsiteY37" fmla="*/ 593866 h 1218790"/>
                  <a:gd name="connsiteX38" fmla="*/ 295678 w 1423831"/>
                  <a:gd name="connsiteY38" fmla="*/ 583214 h 1218790"/>
                  <a:gd name="connsiteX39" fmla="*/ 296477 w 1423831"/>
                  <a:gd name="connsiteY39" fmla="*/ 572029 h 1218790"/>
                  <a:gd name="connsiteX40" fmla="*/ 298075 w 1423831"/>
                  <a:gd name="connsiteY40" fmla="*/ 564306 h 1218790"/>
                  <a:gd name="connsiteX41" fmla="*/ 304200 w 1423831"/>
                  <a:gd name="connsiteY41" fmla="*/ 561643 h 1218790"/>
                  <a:gd name="connsiteX42" fmla="*/ 315385 w 1423831"/>
                  <a:gd name="connsiteY42" fmla="*/ 558447 h 1218790"/>
                  <a:gd name="connsiteX43" fmla="*/ 323108 w 1423831"/>
                  <a:gd name="connsiteY43" fmla="*/ 552322 h 1218790"/>
                  <a:gd name="connsiteX44" fmla="*/ 321244 w 1423831"/>
                  <a:gd name="connsiteY44" fmla="*/ 545132 h 1218790"/>
                  <a:gd name="connsiteX45" fmla="*/ 312988 w 1423831"/>
                  <a:gd name="connsiteY45" fmla="*/ 544333 h 1218790"/>
                  <a:gd name="connsiteX46" fmla="*/ 295945 w 1423831"/>
                  <a:gd name="connsiteY46" fmla="*/ 545931 h 1218790"/>
                  <a:gd name="connsiteX47" fmla="*/ 279167 w 1423831"/>
                  <a:gd name="connsiteY47" fmla="*/ 548061 h 1218790"/>
                  <a:gd name="connsiteX48" fmla="*/ 264787 w 1423831"/>
                  <a:gd name="connsiteY48" fmla="*/ 537941 h 1218790"/>
                  <a:gd name="connsiteX49" fmla="*/ 259727 w 1423831"/>
                  <a:gd name="connsiteY49" fmla="*/ 521164 h 1218790"/>
                  <a:gd name="connsiteX50" fmla="*/ 248276 w 1423831"/>
                  <a:gd name="connsiteY50" fmla="*/ 509979 h 1218790"/>
                  <a:gd name="connsiteX51" fmla="*/ 237890 w 1423831"/>
                  <a:gd name="connsiteY51" fmla="*/ 507849 h 1218790"/>
                  <a:gd name="connsiteX52" fmla="*/ 226172 w 1423831"/>
                  <a:gd name="connsiteY52" fmla="*/ 498794 h 1218790"/>
                  <a:gd name="connsiteX53" fmla="*/ 212058 w 1423831"/>
                  <a:gd name="connsiteY53" fmla="*/ 494267 h 1218790"/>
                  <a:gd name="connsiteX54" fmla="*/ 198742 w 1423831"/>
                  <a:gd name="connsiteY54" fmla="*/ 500126 h 1218790"/>
                  <a:gd name="connsiteX55" fmla="*/ 193416 w 1423831"/>
                  <a:gd name="connsiteY55" fmla="*/ 503854 h 1218790"/>
                  <a:gd name="connsiteX56" fmla="*/ 190753 w 1423831"/>
                  <a:gd name="connsiteY56" fmla="*/ 509447 h 1218790"/>
                  <a:gd name="connsiteX57" fmla="*/ 177171 w 1423831"/>
                  <a:gd name="connsiteY57" fmla="*/ 508648 h 1218790"/>
                  <a:gd name="connsiteX58" fmla="*/ 167052 w 1423831"/>
                  <a:gd name="connsiteY58" fmla="*/ 498262 h 1218790"/>
                  <a:gd name="connsiteX59" fmla="*/ 154802 w 1423831"/>
                  <a:gd name="connsiteY59" fmla="*/ 485213 h 1218790"/>
                  <a:gd name="connsiteX60" fmla="*/ 124443 w 1423831"/>
                  <a:gd name="connsiteY60" fmla="*/ 468169 h 1218790"/>
                  <a:gd name="connsiteX61" fmla="*/ 74377 w 1423831"/>
                  <a:gd name="connsiteY61" fmla="*/ 464174 h 1218790"/>
                  <a:gd name="connsiteX62" fmla="*/ 22180 w 1423831"/>
                  <a:gd name="connsiteY62" fmla="*/ 450859 h 1218790"/>
                  <a:gd name="connsiteX63" fmla="*/ 38425 w 1423831"/>
                  <a:gd name="connsiteY63" fmla="*/ 398929 h 1218790"/>
                  <a:gd name="connsiteX64" fmla="*/ 5936 w 1423831"/>
                  <a:gd name="connsiteY64" fmla="*/ 397331 h 1218790"/>
                  <a:gd name="connsiteX65" fmla="*/ 6202 w 1423831"/>
                  <a:gd name="connsiteY65" fmla="*/ 373630 h 1218790"/>
                  <a:gd name="connsiteX66" fmla="*/ 30170 w 1423831"/>
                  <a:gd name="connsiteY66" fmla="*/ 360847 h 1218790"/>
                  <a:gd name="connsiteX67" fmla="*/ 47480 w 1423831"/>
                  <a:gd name="connsiteY67" fmla="*/ 350727 h 1218790"/>
                  <a:gd name="connsiteX68" fmla="*/ 107665 w 1423831"/>
                  <a:gd name="connsiteY68" fmla="*/ 358717 h 1218790"/>
                  <a:gd name="connsiteX69" fmla="*/ 178237 w 1423831"/>
                  <a:gd name="connsiteY69" fmla="*/ 324895 h 1218790"/>
                  <a:gd name="connsiteX70" fmla="*/ 234161 w 1423831"/>
                  <a:gd name="connsiteY70" fmla="*/ 369103 h 1218790"/>
                  <a:gd name="connsiteX71" fmla="*/ 254134 w 1423831"/>
                  <a:gd name="connsiteY71" fmla="*/ 374695 h 1218790"/>
                  <a:gd name="connsiteX72" fmla="*/ 261325 w 1423831"/>
                  <a:gd name="connsiteY72" fmla="*/ 372032 h 1218790"/>
                  <a:gd name="connsiteX73" fmla="*/ 273575 w 1423831"/>
                  <a:gd name="connsiteY73" fmla="*/ 368304 h 1218790"/>
                  <a:gd name="connsiteX74" fmla="*/ 286091 w 1423831"/>
                  <a:gd name="connsiteY74" fmla="*/ 359249 h 1218790"/>
                  <a:gd name="connsiteX75" fmla="*/ 296744 w 1423831"/>
                  <a:gd name="connsiteY75" fmla="*/ 368037 h 1218790"/>
                  <a:gd name="connsiteX76" fmla="*/ 311124 w 1423831"/>
                  <a:gd name="connsiteY76" fmla="*/ 377891 h 1218790"/>
                  <a:gd name="connsiteX77" fmla="*/ 323108 w 1423831"/>
                  <a:gd name="connsiteY77" fmla="*/ 366173 h 1218790"/>
                  <a:gd name="connsiteX78" fmla="*/ 330032 w 1423831"/>
                  <a:gd name="connsiteY78" fmla="*/ 352325 h 1218790"/>
                  <a:gd name="connsiteX79" fmla="*/ 344146 w 1423831"/>
                  <a:gd name="connsiteY79" fmla="*/ 349928 h 1218790"/>
                  <a:gd name="connsiteX80" fmla="*/ 356397 w 1423831"/>
                  <a:gd name="connsiteY80" fmla="*/ 350727 h 1218790"/>
                  <a:gd name="connsiteX81" fmla="*/ 366783 w 1423831"/>
                  <a:gd name="connsiteY81" fmla="*/ 349928 h 1218790"/>
                  <a:gd name="connsiteX82" fmla="*/ 370777 w 1423831"/>
                  <a:gd name="connsiteY82" fmla="*/ 320368 h 1218790"/>
                  <a:gd name="connsiteX83" fmla="*/ 364386 w 1423831"/>
                  <a:gd name="connsiteY83" fmla="*/ 308651 h 1218790"/>
                  <a:gd name="connsiteX84" fmla="*/ 335092 w 1423831"/>
                  <a:gd name="connsiteY84" fmla="*/ 240476 h 1218790"/>
                  <a:gd name="connsiteX85" fmla="*/ 354532 w 1423831"/>
                  <a:gd name="connsiteY85" fmla="*/ 203193 h 1218790"/>
                  <a:gd name="connsiteX86" fmla="*/ 420044 w 1423831"/>
                  <a:gd name="connsiteY86" fmla="*/ 266840 h 1218790"/>
                  <a:gd name="connsiteX87" fmla="*/ 461322 w 1423831"/>
                  <a:gd name="connsiteY87" fmla="*/ 262047 h 1218790"/>
                  <a:gd name="connsiteX88" fmla="*/ 511920 w 1423831"/>
                  <a:gd name="connsiteY88" fmla="*/ 259117 h 1218790"/>
                  <a:gd name="connsiteX89" fmla="*/ 564117 w 1423831"/>
                  <a:gd name="connsiteY89" fmla="*/ 227427 h 1218790"/>
                  <a:gd name="connsiteX90" fmla="*/ 567845 w 1423831"/>
                  <a:gd name="connsiteY90" fmla="*/ 201329 h 1218790"/>
                  <a:gd name="connsiteX91" fmla="*/ 591280 w 1423831"/>
                  <a:gd name="connsiteY91" fmla="*/ 187747 h 1218790"/>
                  <a:gd name="connsiteX92" fmla="*/ 677830 w 1423831"/>
                  <a:gd name="connsiteY92" fmla="*/ 161915 h 1218790"/>
                  <a:gd name="connsiteX93" fmla="*/ 710852 w 1423831"/>
                  <a:gd name="connsiteY93" fmla="*/ 104127 h 1218790"/>
                  <a:gd name="connsiteX94" fmla="*/ 717776 w 1423831"/>
                  <a:gd name="connsiteY94" fmla="*/ 27430 h 1218790"/>
                  <a:gd name="connsiteX95" fmla="*/ 785418 w 1423831"/>
                  <a:gd name="connsiteY95" fmla="*/ 3196 h 1218790"/>
                  <a:gd name="connsiteX96" fmla="*/ 792875 w 1423831"/>
                  <a:gd name="connsiteY96" fmla="*/ 0 h 1218790"/>
                  <a:gd name="connsiteX97" fmla="*/ 808853 w 1423831"/>
                  <a:gd name="connsiteY97" fmla="*/ 14913 h 1218790"/>
                  <a:gd name="connsiteX98" fmla="*/ 843740 w 1423831"/>
                  <a:gd name="connsiteY98" fmla="*/ 53528 h 1218790"/>
                  <a:gd name="connsiteX99" fmla="*/ 895137 w 1423831"/>
                  <a:gd name="connsiteY99" fmla="*/ 64979 h 1218790"/>
                  <a:gd name="connsiteX100" fmla="*/ 915909 w 1423831"/>
                  <a:gd name="connsiteY100" fmla="*/ 93474 h 1218790"/>
                  <a:gd name="connsiteX101" fmla="*/ 943605 w 1423831"/>
                  <a:gd name="connsiteY101" fmla="*/ 96936 h 1218790"/>
                  <a:gd name="connsiteX102" fmla="*/ 962779 w 1423831"/>
                  <a:gd name="connsiteY102" fmla="*/ 120371 h 1218790"/>
                  <a:gd name="connsiteX103" fmla="*/ 998464 w 1423831"/>
                  <a:gd name="connsiteY103" fmla="*/ 131024 h 1218790"/>
                  <a:gd name="connsiteX104" fmla="*/ 1013644 w 1423831"/>
                  <a:gd name="connsiteY104" fmla="*/ 164844 h 1218790"/>
                  <a:gd name="connsiteX105" fmla="*/ 1061313 w 1423831"/>
                  <a:gd name="connsiteY105" fmla="*/ 150464 h 1218790"/>
                  <a:gd name="connsiteX106" fmla="*/ 1076492 w 1423831"/>
                  <a:gd name="connsiteY106" fmla="*/ 186149 h 1218790"/>
                  <a:gd name="connsiteX107" fmla="*/ 1138542 w 1423831"/>
                  <a:gd name="connsiteY107" fmla="*/ 226894 h 1218790"/>
                  <a:gd name="connsiteX108" fmla="*/ 1179287 w 1423831"/>
                  <a:gd name="connsiteY108" fmla="*/ 235949 h 1218790"/>
                  <a:gd name="connsiteX109" fmla="*/ 1235212 w 1423831"/>
                  <a:gd name="connsiteY109" fmla="*/ 238612 h 1218790"/>
                  <a:gd name="connsiteX110" fmla="*/ 1403784 w 1423831"/>
                  <a:gd name="connsiteY110" fmla="*/ 299596 h 1218790"/>
                  <a:gd name="connsiteX111" fmla="*/ 1375822 w 1423831"/>
                  <a:gd name="connsiteY111" fmla="*/ 404255 h 1218790"/>
                  <a:gd name="connsiteX112" fmla="*/ 1365170 w 1423831"/>
                  <a:gd name="connsiteY112" fmla="*/ 497729 h 1218790"/>
                  <a:gd name="connsiteX113" fmla="*/ 1364371 w 1423831"/>
                  <a:gd name="connsiteY113" fmla="*/ 504920 h 1218790"/>
                  <a:gd name="connsiteX114" fmla="*/ 1334012 w 1423831"/>
                  <a:gd name="connsiteY114" fmla="*/ 510512 h 1218790"/>
                  <a:gd name="connsiteX115" fmla="*/ 1296196 w 1423831"/>
                  <a:gd name="connsiteY115" fmla="*/ 541137 h 1218790"/>
                  <a:gd name="connsiteX116" fmla="*/ 1254120 w 1423831"/>
                  <a:gd name="connsiteY116" fmla="*/ 598127 h 1218790"/>
                  <a:gd name="connsiteX117" fmla="*/ 1200059 w 1423831"/>
                  <a:gd name="connsiteY117" fmla="*/ 685210 h 1218790"/>
                  <a:gd name="connsiteX118" fmla="*/ 1254918 w 1423831"/>
                  <a:gd name="connsiteY118" fmla="*/ 665237 h 1218790"/>
                  <a:gd name="connsiteX119" fmla="*/ 1288473 w 1423831"/>
                  <a:gd name="connsiteY119" fmla="*/ 706514 h 1218790"/>
                  <a:gd name="connsiteX120" fmla="*/ 1291935 w 1423831"/>
                  <a:gd name="connsiteY120" fmla="*/ 735276 h 1218790"/>
                  <a:gd name="connsiteX121" fmla="*/ 1291935 w 1423831"/>
                  <a:gd name="connsiteY121" fmla="*/ 735276 h 1218790"/>
                  <a:gd name="connsiteX122" fmla="*/ 1285544 w 1423831"/>
                  <a:gd name="connsiteY122" fmla="*/ 752852 h 1218790"/>
                  <a:gd name="connsiteX123" fmla="*/ 1318300 w 1423831"/>
                  <a:gd name="connsiteY123" fmla="*/ 804782 h 1218790"/>
                  <a:gd name="connsiteX124" fmla="*/ 1281283 w 1423831"/>
                  <a:gd name="connsiteY124" fmla="*/ 842597 h 1218790"/>
                  <a:gd name="connsiteX125" fmla="*/ 1294066 w 1423831"/>
                  <a:gd name="connsiteY125" fmla="*/ 885473 h 1218790"/>
                  <a:gd name="connsiteX126" fmla="*/ 1294332 w 1423831"/>
                  <a:gd name="connsiteY126" fmla="*/ 936870 h 1218790"/>
                  <a:gd name="connsiteX127" fmla="*/ 1364904 w 1423831"/>
                  <a:gd name="connsiteY127" fmla="*/ 976817 h 1218790"/>
                  <a:gd name="connsiteX128" fmla="*/ 1393931 w 1423831"/>
                  <a:gd name="connsiteY128" fmla="*/ 1001850 h 1218790"/>
                  <a:gd name="connsiteX129" fmla="*/ 1393931 w 1423831"/>
                  <a:gd name="connsiteY129" fmla="*/ 1001850 h 1218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1423831" h="1218790">
                    <a:moveTo>
                      <a:pt x="1393931" y="1001850"/>
                    </a:moveTo>
                    <a:cubicBezTo>
                      <a:pt x="1384344" y="1007442"/>
                      <a:pt x="1375023" y="1013301"/>
                      <a:pt x="1365436" y="1018893"/>
                    </a:cubicBezTo>
                    <a:cubicBezTo>
                      <a:pt x="1365436" y="1018893"/>
                      <a:pt x="1317767" y="984806"/>
                      <a:pt x="1331349" y="1040464"/>
                    </a:cubicBezTo>
                    <a:cubicBezTo>
                      <a:pt x="1311376" y="1053247"/>
                      <a:pt x="1292734" y="1068160"/>
                      <a:pt x="1273826" y="1082541"/>
                    </a:cubicBezTo>
                    <a:cubicBezTo>
                      <a:pt x="1253321" y="1098519"/>
                      <a:pt x="1230152" y="1115829"/>
                      <a:pt x="1203788" y="1119291"/>
                    </a:cubicBezTo>
                    <a:cubicBezTo>
                      <a:pt x="1178488" y="1122487"/>
                      <a:pt x="1155320" y="1109970"/>
                      <a:pt x="1132950" y="1099584"/>
                    </a:cubicBezTo>
                    <a:cubicBezTo>
                      <a:pt x="1082884" y="1076416"/>
                      <a:pt x="1023763" y="1058040"/>
                      <a:pt x="968105" y="1067095"/>
                    </a:cubicBezTo>
                    <a:cubicBezTo>
                      <a:pt x="918039" y="1075350"/>
                      <a:pt x="863979" y="1111568"/>
                      <a:pt x="874099" y="1168292"/>
                    </a:cubicBezTo>
                    <a:cubicBezTo>
                      <a:pt x="876229" y="1180276"/>
                      <a:pt x="880224" y="1191993"/>
                      <a:pt x="883153" y="1203977"/>
                    </a:cubicBezTo>
                    <a:cubicBezTo>
                      <a:pt x="875696" y="1204510"/>
                      <a:pt x="866376" y="1205841"/>
                      <a:pt x="855457" y="1209303"/>
                    </a:cubicBezTo>
                    <a:cubicBezTo>
                      <a:pt x="821902" y="1219956"/>
                      <a:pt x="785418" y="1225814"/>
                      <a:pt x="730559" y="1203711"/>
                    </a:cubicBezTo>
                    <a:cubicBezTo>
                      <a:pt x="675699" y="1181607"/>
                      <a:pt x="640014" y="1150982"/>
                      <a:pt x="613650" y="1160036"/>
                    </a:cubicBezTo>
                    <a:cubicBezTo>
                      <a:pt x="587285" y="1169357"/>
                      <a:pt x="553730" y="1174417"/>
                      <a:pt x="533225" y="1167759"/>
                    </a:cubicBezTo>
                    <a:cubicBezTo>
                      <a:pt x="512453" y="1161368"/>
                      <a:pt x="452800" y="1140596"/>
                      <a:pt x="419245" y="1137933"/>
                    </a:cubicBezTo>
                    <a:cubicBezTo>
                      <a:pt x="390484" y="1135536"/>
                      <a:pt x="366783" y="1119557"/>
                      <a:pt x="346277" y="1071622"/>
                    </a:cubicBezTo>
                    <a:cubicBezTo>
                      <a:pt x="346543" y="1071356"/>
                      <a:pt x="346809" y="1071090"/>
                      <a:pt x="347076" y="1070823"/>
                    </a:cubicBezTo>
                    <a:cubicBezTo>
                      <a:pt x="351869" y="1065231"/>
                      <a:pt x="355598" y="1058573"/>
                      <a:pt x="359060" y="1052182"/>
                    </a:cubicBezTo>
                    <a:cubicBezTo>
                      <a:pt x="363321" y="1044459"/>
                      <a:pt x="370511" y="1034605"/>
                      <a:pt x="372641" y="1026083"/>
                    </a:cubicBezTo>
                    <a:cubicBezTo>
                      <a:pt x="373707" y="1022089"/>
                      <a:pt x="375038" y="1017828"/>
                      <a:pt x="376103" y="1013833"/>
                    </a:cubicBezTo>
                    <a:cubicBezTo>
                      <a:pt x="378766" y="1005045"/>
                      <a:pt x="384359" y="997056"/>
                      <a:pt x="386223" y="988534"/>
                    </a:cubicBezTo>
                    <a:cubicBezTo>
                      <a:pt x="387555" y="981344"/>
                      <a:pt x="386489" y="973354"/>
                      <a:pt x="387288" y="966430"/>
                    </a:cubicBezTo>
                    <a:cubicBezTo>
                      <a:pt x="388087" y="960572"/>
                      <a:pt x="388353" y="954447"/>
                      <a:pt x="389152" y="948588"/>
                    </a:cubicBezTo>
                    <a:cubicBezTo>
                      <a:pt x="390218" y="940865"/>
                      <a:pt x="390218" y="934740"/>
                      <a:pt x="393946" y="927816"/>
                    </a:cubicBezTo>
                    <a:cubicBezTo>
                      <a:pt x="397142" y="922490"/>
                      <a:pt x="399538" y="916631"/>
                      <a:pt x="402468" y="911305"/>
                    </a:cubicBezTo>
                    <a:cubicBezTo>
                      <a:pt x="411256" y="894794"/>
                      <a:pt x="410457" y="877217"/>
                      <a:pt x="410457" y="858842"/>
                    </a:cubicBezTo>
                    <a:cubicBezTo>
                      <a:pt x="410457" y="838603"/>
                      <a:pt x="406995" y="817564"/>
                      <a:pt x="409125" y="797325"/>
                    </a:cubicBezTo>
                    <a:cubicBezTo>
                      <a:pt x="414452" y="796526"/>
                      <a:pt x="418979" y="796526"/>
                      <a:pt x="422707" y="799988"/>
                    </a:cubicBezTo>
                    <a:cubicBezTo>
                      <a:pt x="425903" y="803184"/>
                      <a:pt x="427767" y="807179"/>
                      <a:pt x="431495" y="809842"/>
                    </a:cubicBezTo>
                    <a:cubicBezTo>
                      <a:pt x="434425" y="799722"/>
                      <a:pt x="423240" y="785341"/>
                      <a:pt x="417647" y="777885"/>
                    </a:cubicBezTo>
                    <a:cubicBezTo>
                      <a:pt x="410990" y="768564"/>
                      <a:pt x="405131" y="757912"/>
                      <a:pt x="400604" y="747526"/>
                    </a:cubicBezTo>
                    <a:cubicBezTo>
                      <a:pt x="395810" y="736607"/>
                      <a:pt x="394212" y="723025"/>
                      <a:pt x="393413" y="711308"/>
                    </a:cubicBezTo>
                    <a:cubicBezTo>
                      <a:pt x="393147" y="705982"/>
                      <a:pt x="391283" y="700922"/>
                      <a:pt x="391815" y="695329"/>
                    </a:cubicBezTo>
                    <a:cubicBezTo>
                      <a:pt x="392348" y="688938"/>
                      <a:pt x="395544" y="684144"/>
                      <a:pt x="394479" y="677487"/>
                    </a:cubicBezTo>
                    <a:cubicBezTo>
                      <a:pt x="384093" y="674291"/>
                      <a:pt x="374239" y="672693"/>
                      <a:pt x="363054" y="672693"/>
                    </a:cubicBezTo>
                    <a:cubicBezTo>
                      <a:pt x="354000" y="672960"/>
                      <a:pt x="345744" y="673226"/>
                      <a:pt x="337755" y="667900"/>
                    </a:cubicBezTo>
                    <a:cubicBezTo>
                      <a:pt x="329766" y="662574"/>
                      <a:pt x="323374" y="651655"/>
                      <a:pt x="318048" y="643400"/>
                    </a:cubicBezTo>
                    <a:cubicBezTo>
                      <a:pt x="313787" y="636475"/>
                      <a:pt x="310059" y="625024"/>
                      <a:pt x="302070" y="621296"/>
                    </a:cubicBezTo>
                    <a:cubicBezTo>
                      <a:pt x="296477" y="612774"/>
                      <a:pt x="295678" y="603986"/>
                      <a:pt x="295945" y="593866"/>
                    </a:cubicBezTo>
                    <a:cubicBezTo>
                      <a:pt x="295945" y="590404"/>
                      <a:pt x="295678" y="586676"/>
                      <a:pt x="295678" y="583214"/>
                    </a:cubicBezTo>
                    <a:cubicBezTo>
                      <a:pt x="295678" y="579486"/>
                      <a:pt x="295678" y="575757"/>
                      <a:pt x="296477" y="572029"/>
                    </a:cubicBezTo>
                    <a:cubicBezTo>
                      <a:pt x="296744" y="569632"/>
                      <a:pt x="296744" y="566437"/>
                      <a:pt x="298075" y="564306"/>
                    </a:cubicBezTo>
                    <a:cubicBezTo>
                      <a:pt x="299407" y="562442"/>
                      <a:pt x="302070" y="561909"/>
                      <a:pt x="304200" y="561643"/>
                    </a:cubicBezTo>
                    <a:cubicBezTo>
                      <a:pt x="307929" y="560844"/>
                      <a:pt x="311923" y="560045"/>
                      <a:pt x="315385" y="558447"/>
                    </a:cubicBezTo>
                    <a:cubicBezTo>
                      <a:pt x="318048" y="557382"/>
                      <a:pt x="321777" y="555251"/>
                      <a:pt x="323108" y="552322"/>
                    </a:cubicBezTo>
                    <a:cubicBezTo>
                      <a:pt x="323907" y="549925"/>
                      <a:pt x="323108" y="546730"/>
                      <a:pt x="321244" y="545132"/>
                    </a:cubicBezTo>
                    <a:cubicBezTo>
                      <a:pt x="319113" y="543534"/>
                      <a:pt x="315651" y="544333"/>
                      <a:pt x="312988" y="544333"/>
                    </a:cubicBezTo>
                    <a:cubicBezTo>
                      <a:pt x="307396" y="544333"/>
                      <a:pt x="301537" y="544067"/>
                      <a:pt x="295945" y="545931"/>
                    </a:cubicBezTo>
                    <a:cubicBezTo>
                      <a:pt x="290352" y="547529"/>
                      <a:pt x="284760" y="548594"/>
                      <a:pt x="279167" y="548061"/>
                    </a:cubicBezTo>
                    <a:cubicBezTo>
                      <a:pt x="273042" y="547262"/>
                      <a:pt x="268249" y="542735"/>
                      <a:pt x="264787" y="537941"/>
                    </a:cubicBezTo>
                    <a:cubicBezTo>
                      <a:pt x="261058" y="532882"/>
                      <a:pt x="261058" y="526757"/>
                      <a:pt x="259727" y="521164"/>
                    </a:cubicBezTo>
                    <a:cubicBezTo>
                      <a:pt x="258662" y="516371"/>
                      <a:pt x="252803" y="511044"/>
                      <a:pt x="248276" y="509979"/>
                    </a:cubicBezTo>
                    <a:cubicBezTo>
                      <a:pt x="244547" y="509180"/>
                      <a:pt x="241352" y="509713"/>
                      <a:pt x="237890" y="507849"/>
                    </a:cubicBezTo>
                    <a:cubicBezTo>
                      <a:pt x="233629" y="505452"/>
                      <a:pt x="229900" y="501724"/>
                      <a:pt x="226172" y="498794"/>
                    </a:cubicBezTo>
                    <a:cubicBezTo>
                      <a:pt x="222177" y="495599"/>
                      <a:pt x="217118" y="494001"/>
                      <a:pt x="212058" y="494267"/>
                    </a:cubicBezTo>
                    <a:cubicBezTo>
                      <a:pt x="206732" y="494533"/>
                      <a:pt x="203003" y="497463"/>
                      <a:pt x="198742" y="500126"/>
                    </a:cubicBezTo>
                    <a:cubicBezTo>
                      <a:pt x="196878" y="501191"/>
                      <a:pt x="194748" y="502256"/>
                      <a:pt x="193416" y="503854"/>
                    </a:cubicBezTo>
                    <a:cubicBezTo>
                      <a:pt x="192085" y="505452"/>
                      <a:pt x="191552" y="507583"/>
                      <a:pt x="190753" y="509447"/>
                    </a:cubicBezTo>
                    <a:cubicBezTo>
                      <a:pt x="188090" y="515039"/>
                      <a:pt x="180900" y="510778"/>
                      <a:pt x="177171" y="508648"/>
                    </a:cubicBezTo>
                    <a:cubicBezTo>
                      <a:pt x="172378" y="506251"/>
                      <a:pt x="170514" y="502523"/>
                      <a:pt x="167052" y="498262"/>
                    </a:cubicBezTo>
                    <a:cubicBezTo>
                      <a:pt x="163324" y="493734"/>
                      <a:pt x="159063" y="489207"/>
                      <a:pt x="154802" y="485213"/>
                    </a:cubicBezTo>
                    <a:cubicBezTo>
                      <a:pt x="146014" y="477223"/>
                      <a:pt x="135894" y="471098"/>
                      <a:pt x="124443" y="468169"/>
                    </a:cubicBezTo>
                    <a:cubicBezTo>
                      <a:pt x="108198" y="463642"/>
                      <a:pt x="91154" y="463375"/>
                      <a:pt x="74377" y="464174"/>
                    </a:cubicBezTo>
                    <a:cubicBezTo>
                      <a:pt x="60529" y="464707"/>
                      <a:pt x="28039" y="468169"/>
                      <a:pt x="22180" y="450859"/>
                    </a:cubicBezTo>
                    <a:cubicBezTo>
                      <a:pt x="17121" y="435147"/>
                      <a:pt x="58398" y="412777"/>
                      <a:pt x="38425" y="398929"/>
                    </a:cubicBezTo>
                    <a:cubicBezTo>
                      <a:pt x="29371" y="392538"/>
                      <a:pt x="15789" y="402657"/>
                      <a:pt x="5936" y="397331"/>
                    </a:cubicBezTo>
                    <a:cubicBezTo>
                      <a:pt x="-4450" y="391739"/>
                      <a:pt x="876" y="380554"/>
                      <a:pt x="6202" y="373630"/>
                    </a:cubicBezTo>
                    <a:cubicBezTo>
                      <a:pt x="14191" y="369635"/>
                      <a:pt x="22447" y="365641"/>
                      <a:pt x="30170" y="360847"/>
                    </a:cubicBezTo>
                    <a:cubicBezTo>
                      <a:pt x="36028" y="357119"/>
                      <a:pt x="40556" y="352059"/>
                      <a:pt x="47480" y="350727"/>
                    </a:cubicBezTo>
                    <a:cubicBezTo>
                      <a:pt x="66920" y="347265"/>
                      <a:pt x="88491" y="356320"/>
                      <a:pt x="107665" y="358717"/>
                    </a:cubicBezTo>
                    <a:cubicBezTo>
                      <a:pt x="138823" y="362178"/>
                      <a:pt x="150807" y="332086"/>
                      <a:pt x="178237" y="324895"/>
                    </a:cubicBezTo>
                    <a:cubicBezTo>
                      <a:pt x="209395" y="316906"/>
                      <a:pt x="215254" y="354722"/>
                      <a:pt x="234161" y="369103"/>
                    </a:cubicBezTo>
                    <a:cubicBezTo>
                      <a:pt x="239487" y="373097"/>
                      <a:pt x="247477" y="375494"/>
                      <a:pt x="254134" y="374695"/>
                    </a:cubicBezTo>
                    <a:cubicBezTo>
                      <a:pt x="256531" y="374429"/>
                      <a:pt x="258928" y="372831"/>
                      <a:pt x="261325" y="372032"/>
                    </a:cubicBezTo>
                    <a:cubicBezTo>
                      <a:pt x="265319" y="370700"/>
                      <a:pt x="269580" y="369901"/>
                      <a:pt x="273575" y="368304"/>
                    </a:cubicBezTo>
                    <a:cubicBezTo>
                      <a:pt x="276504" y="364309"/>
                      <a:pt x="280499" y="359249"/>
                      <a:pt x="286091" y="359249"/>
                    </a:cubicBezTo>
                    <a:cubicBezTo>
                      <a:pt x="291151" y="359249"/>
                      <a:pt x="294081" y="364575"/>
                      <a:pt x="296744" y="368037"/>
                    </a:cubicBezTo>
                    <a:cubicBezTo>
                      <a:pt x="300206" y="372831"/>
                      <a:pt x="304999" y="377358"/>
                      <a:pt x="311124" y="377891"/>
                    </a:cubicBezTo>
                    <a:cubicBezTo>
                      <a:pt x="318315" y="378423"/>
                      <a:pt x="321777" y="372564"/>
                      <a:pt x="323108" y="366173"/>
                    </a:cubicBezTo>
                    <a:cubicBezTo>
                      <a:pt x="324440" y="360581"/>
                      <a:pt x="324440" y="354988"/>
                      <a:pt x="330032" y="352325"/>
                    </a:cubicBezTo>
                    <a:cubicBezTo>
                      <a:pt x="334293" y="350461"/>
                      <a:pt x="339619" y="349396"/>
                      <a:pt x="344146" y="349928"/>
                    </a:cubicBezTo>
                    <a:cubicBezTo>
                      <a:pt x="348407" y="350461"/>
                      <a:pt x="352136" y="351793"/>
                      <a:pt x="356397" y="350727"/>
                    </a:cubicBezTo>
                    <a:cubicBezTo>
                      <a:pt x="359859" y="349928"/>
                      <a:pt x="363054" y="350195"/>
                      <a:pt x="366783" y="349928"/>
                    </a:cubicBezTo>
                    <a:cubicBezTo>
                      <a:pt x="379832" y="348597"/>
                      <a:pt x="375038" y="327825"/>
                      <a:pt x="370777" y="320368"/>
                    </a:cubicBezTo>
                    <a:cubicBezTo>
                      <a:pt x="368380" y="316374"/>
                      <a:pt x="366250" y="312645"/>
                      <a:pt x="364386" y="308651"/>
                    </a:cubicBezTo>
                    <a:cubicBezTo>
                      <a:pt x="354266" y="286281"/>
                      <a:pt x="343614" y="263378"/>
                      <a:pt x="335092" y="240476"/>
                    </a:cubicBezTo>
                    <a:cubicBezTo>
                      <a:pt x="329499" y="225030"/>
                      <a:pt x="327635" y="189345"/>
                      <a:pt x="354532" y="203193"/>
                    </a:cubicBezTo>
                    <a:cubicBezTo>
                      <a:pt x="381429" y="217041"/>
                      <a:pt x="389951" y="259384"/>
                      <a:pt x="420044" y="266840"/>
                    </a:cubicBezTo>
                    <a:cubicBezTo>
                      <a:pt x="433359" y="270036"/>
                      <a:pt x="448006" y="264444"/>
                      <a:pt x="461322" y="262047"/>
                    </a:cubicBezTo>
                    <a:cubicBezTo>
                      <a:pt x="478099" y="258851"/>
                      <a:pt x="494877" y="258585"/>
                      <a:pt x="511920" y="259117"/>
                    </a:cubicBezTo>
                    <a:cubicBezTo>
                      <a:pt x="538285" y="259917"/>
                      <a:pt x="560921" y="258052"/>
                      <a:pt x="564117" y="227427"/>
                    </a:cubicBezTo>
                    <a:cubicBezTo>
                      <a:pt x="564915" y="219171"/>
                      <a:pt x="563584" y="208785"/>
                      <a:pt x="567845" y="201329"/>
                    </a:cubicBezTo>
                    <a:cubicBezTo>
                      <a:pt x="572372" y="193340"/>
                      <a:pt x="583024" y="190410"/>
                      <a:pt x="591280" y="187747"/>
                    </a:cubicBezTo>
                    <a:cubicBezTo>
                      <a:pt x="619775" y="178160"/>
                      <a:pt x="649868" y="172834"/>
                      <a:pt x="677830" y="161915"/>
                    </a:cubicBezTo>
                    <a:cubicBezTo>
                      <a:pt x="704461" y="151529"/>
                      <a:pt x="714847" y="132355"/>
                      <a:pt x="710852" y="104127"/>
                    </a:cubicBezTo>
                    <a:cubicBezTo>
                      <a:pt x="707390" y="78561"/>
                      <a:pt x="694874" y="47669"/>
                      <a:pt x="717776" y="27430"/>
                    </a:cubicBezTo>
                    <a:cubicBezTo>
                      <a:pt x="736684" y="10919"/>
                      <a:pt x="762516" y="10120"/>
                      <a:pt x="785418" y="3196"/>
                    </a:cubicBezTo>
                    <a:cubicBezTo>
                      <a:pt x="788081" y="2397"/>
                      <a:pt x="790478" y="1332"/>
                      <a:pt x="792875" y="0"/>
                    </a:cubicBezTo>
                    <a:cubicBezTo>
                      <a:pt x="799532" y="3995"/>
                      <a:pt x="805391" y="8788"/>
                      <a:pt x="808853" y="14913"/>
                    </a:cubicBezTo>
                    <a:cubicBezTo>
                      <a:pt x="823234" y="39946"/>
                      <a:pt x="822435" y="51930"/>
                      <a:pt x="843740" y="53528"/>
                    </a:cubicBezTo>
                    <a:cubicBezTo>
                      <a:pt x="865044" y="54860"/>
                      <a:pt x="894338" y="50598"/>
                      <a:pt x="895137" y="64979"/>
                    </a:cubicBezTo>
                    <a:cubicBezTo>
                      <a:pt x="895936" y="79094"/>
                      <a:pt x="907121" y="88414"/>
                      <a:pt x="915909" y="93474"/>
                    </a:cubicBezTo>
                    <a:cubicBezTo>
                      <a:pt x="924963" y="98268"/>
                      <a:pt x="942806" y="87083"/>
                      <a:pt x="943605" y="96936"/>
                    </a:cubicBezTo>
                    <a:cubicBezTo>
                      <a:pt x="944404" y="106790"/>
                      <a:pt x="954257" y="121170"/>
                      <a:pt x="962779" y="120371"/>
                    </a:cubicBezTo>
                    <a:cubicBezTo>
                      <a:pt x="971301" y="119572"/>
                      <a:pt x="996334" y="106790"/>
                      <a:pt x="998464" y="131024"/>
                    </a:cubicBezTo>
                    <a:cubicBezTo>
                      <a:pt x="1000595" y="155257"/>
                      <a:pt x="991274" y="174964"/>
                      <a:pt x="1013644" y="164844"/>
                    </a:cubicBezTo>
                    <a:cubicBezTo>
                      <a:pt x="1035747" y="154458"/>
                      <a:pt x="1056253" y="137415"/>
                      <a:pt x="1061313" y="150464"/>
                    </a:cubicBezTo>
                    <a:cubicBezTo>
                      <a:pt x="1066373" y="163247"/>
                      <a:pt x="1055720" y="178959"/>
                      <a:pt x="1076492" y="186149"/>
                    </a:cubicBezTo>
                    <a:cubicBezTo>
                      <a:pt x="1097264" y="193340"/>
                      <a:pt x="1119901" y="228226"/>
                      <a:pt x="1138542" y="226894"/>
                    </a:cubicBezTo>
                    <a:cubicBezTo>
                      <a:pt x="1145732" y="226361"/>
                      <a:pt x="1161977" y="231421"/>
                      <a:pt x="1179287" y="235949"/>
                    </a:cubicBezTo>
                    <a:cubicBezTo>
                      <a:pt x="1202190" y="242074"/>
                      <a:pt x="1226690" y="247134"/>
                      <a:pt x="1235212" y="238612"/>
                    </a:cubicBezTo>
                    <a:cubicBezTo>
                      <a:pt x="1253321" y="275362"/>
                      <a:pt x="1350523" y="286814"/>
                      <a:pt x="1403784" y="299596"/>
                    </a:cubicBezTo>
                    <a:cubicBezTo>
                      <a:pt x="1457312" y="312379"/>
                      <a:pt x="1388072" y="382418"/>
                      <a:pt x="1375822" y="404255"/>
                    </a:cubicBezTo>
                    <a:cubicBezTo>
                      <a:pt x="1363838" y="426359"/>
                      <a:pt x="1365170" y="474827"/>
                      <a:pt x="1365170" y="497729"/>
                    </a:cubicBezTo>
                    <a:cubicBezTo>
                      <a:pt x="1365170" y="500925"/>
                      <a:pt x="1364904" y="503321"/>
                      <a:pt x="1364371" y="504920"/>
                    </a:cubicBezTo>
                    <a:cubicBezTo>
                      <a:pt x="1360909" y="517170"/>
                      <a:pt x="1346262" y="507316"/>
                      <a:pt x="1334012" y="510512"/>
                    </a:cubicBezTo>
                    <a:cubicBezTo>
                      <a:pt x="1319631" y="513974"/>
                      <a:pt x="1296196" y="521963"/>
                      <a:pt x="1296196" y="541137"/>
                    </a:cubicBezTo>
                    <a:cubicBezTo>
                      <a:pt x="1296196" y="560311"/>
                      <a:pt x="1274892" y="564839"/>
                      <a:pt x="1254120" y="598127"/>
                    </a:cubicBezTo>
                    <a:cubicBezTo>
                      <a:pt x="1233348" y="631682"/>
                      <a:pt x="1206983" y="656715"/>
                      <a:pt x="1200059" y="685210"/>
                    </a:cubicBezTo>
                    <a:cubicBezTo>
                      <a:pt x="1192869" y="713704"/>
                      <a:pt x="1235744" y="673758"/>
                      <a:pt x="1254918" y="665237"/>
                    </a:cubicBezTo>
                    <a:cubicBezTo>
                      <a:pt x="1274093" y="656715"/>
                      <a:pt x="1276223" y="680949"/>
                      <a:pt x="1288473" y="706514"/>
                    </a:cubicBezTo>
                    <a:cubicBezTo>
                      <a:pt x="1296196" y="723025"/>
                      <a:pt x="1295131" y="727819"/>
                      <a:pt x="1291935" y="735276"/>
                    </a:cubicBezTo>
                    <a:lnTo>
                      <a:pt x="1291935" y="735276"/>
                    </a:lnTo>
                    <a:cubicBezTo>
                      <a:pt x="1290338" y="739536"/>
                      <a:pt x="1287674" y="744596"/>
                      <a:pt x="1285544" y="752852"/>
                    </a:cubicBezTo>
                    <a:cubicBezTo>
                      <a:pt x="1279951" y="776287"/>
                      <a:pt x="1302588" y="781347"/>
                      <a:pt x="1318300" y="804782"/>
                    </a:cubicBezTo>
                    <a:cubicBezTo>
                      <a:pt x="1334012" y="828217"/>
                      <a:pt x="1297528" y="829815"/>
                      <a:pt x="1281283" y="842597"/>
                    </a:cubicBezTo>
                    <a:cubicBezTo>
                      <a:pt x="1265038" y="855380"/>
                      <a:pt x="1282082" y="868163"/>
                      <a:pt x="1294066" y="885473"/>
                    </a:cubicBezTo>
                    <a:cubicBezTo>
                      <a:pt x="1306050" y="902517"/>
                      <a:pt x="1297794" y="921158"/>
                      <a:pt x="1294332" y="936870"/>
                    </a:cubicBezTo>
                    <a:cubicBezTo>
                      <a:pt x="1290604" y="952583"/>
                      <a:pt x="1326289" y="967496"/>
                      <a:pt x="1364904" y="976817"/>
                    </a:cubicBezTo>
                    <a:cubicBezTo>
                      <a:pt x="1380882" y="981610"/>
                      <a:pt x="1389404" y="991730"/>
                      <a:pt x="1393931" y="1001850"/>
                    </a:cubicBezTo>
                    <a:lnTo>
                      <a:pt x="1393931" y="100185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1DA5A9A-B04C-A6A9-6754-1297107A06DE}"/>
                  </a:ext>
                </a:extLst>
              </p:cNvPr>
              <p:cNvSpPr/>
              <p:nvPr/>
            </p:nvSpPr>
            <p:spPr>
              <a:xfrm>
                <a:off x="4948431" y="5078474"/>
                <a:ext cx="113178" cy="209913"/>
              </a:xfrm>
              <a:custGeom>
                <a:avLst/>
                <a:gdLst>
                  <a:gd name="connsiteX0" fmla="*/ 6598 w 113178"/>
                  <a:gd name="connsiteY0" fmla="*/ 130605 h 209913"/>
                  <a:gd name="connsiteX1" fmla="*/ 4202 w 113178"/>
                  <a:gd name="connsiteY1" fmla="*/ 79474 h 209913"/>
                  <a:gd name="connsiteX2" fmla="*/ 35093 w 113178"/>
                  <a:gd name="connsiteY2" fmla="*/ 46452 h 209913"/>
                  <a:gd name="connsiteX3" fmla="*/ 75572 w 113178"/>
                  <a:gd name="connsiteY3" fmla="*/ 29941 h 209913"/>
                  <a:gd name="connsiteX4" fmla="*/ 94214 w 113178"/>
                  <a:gd name="connsiteY4" fmla="*/ 1180 h 209913"/>
                  <a:gd name="connsiteX5" fmla="*/ 103268 w 113178"/>
                  <a:gd name="connsiteY5" fmla="*/ 24349 h 209913"/>
                  <a:gd name="connsiteX6" fmla="*/ 104600 w 113178"/>
                  <a:gd name="connsiteY6" fmla="*/ 58969 h 209913"/>
                  <a:gd name="connsiteX7" fmla="*/ 110725 w 113178"/>
                  <a:gd name="connsiteY7" fmla="*/ 89061 h 209913"/>
                  <a:gd name="connsiteX8" fmla="*/ 111257 w 113178"/>
                  <a:gd name="connsiteY8" fmla="*/ 113295 h 209913"/>
                  <a:gd name="connsiteX9" fmla="*/ 94746 w 113178"/>
                  <a:gd name="connsiteY9" fmla="*/ 135931 h 209913"/>
                  <a:gd name="connsiteX10" fmla="*/ 82230 w 113178"/>
                  <a:gd name="connsiteY10" fmla="*/ 164426 h 209913"/>
                  <a:gd name="connsiteX11" fmla="*/ 69447 w 113178"/>
                  <a:gd name="connsiteY11" fmla="*/ 208101 h 209913"/>
                  <a:gd name="connsiteX12" fmla="*/ 22310 w 113178"/>
                  <a:gd name="connsiteY12" fmla="*/ 180138 h 209913"/>
                  <a:gd name="connsiteX13" fmla="*/ 19115 w 113178"/>
                  <a:gd name="connsiteY13" fmla="*/ 164959 h 209913"/>
                  <a:gd name="connsiteX14" fmla="*/ 18582 w 113178"/>
                  <a:gd name="connsiteY14" fmla="*/ 150312 h 209913"/>
                  <a:gd name="connsiteX15" fmla="*/ 6598 w 113178"/>
                  <a:gd name="connsiteY15" fmla="*/ 130605 h 209913"/>
                  <a:gd name="connsiteX16" fmla="*/ 6598 w 113178"/>
                  <a:gd name="connsiteY16" fmla="*/ 130605 h 209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178" h="209913">
                    <a:moveTo>
                      <a:pt x="6598" y="130605"/>
                    </a:moveTo>
                    <a:cubicBezTo>
                      <a:pt x="-3521" y="116491"/>
                      <a:pt x="-59" y="94920"/>
                      <a:pt x="4202" y="79474"/>
                    </a:cubicBezTo>
                    <a:cubicBezTo>
                      <a:pt x="8995" y="62430"/>
                      <a:pt x="18050" y="51512"/>
                      <a:pt x="35093" y="46452"/>
                    </a:cubicBezTo>
                    <a:cubicBezTo>
                      <a:pt x="47876" y="42724"/>
                      <a:pt x="69181" y="44055"/>
                      <a:pt x="75572" y="29941"/>
                    </a:cubicBezTo>
                    <a:cubicBezTo>
                      <a:pt x="78235" y="23816"/>
                      <a:pt x="81697" y="-6277"/>
                      <a:pt x="94214" y="1180"/>
                    </a:cubicBezTo>
                    <a:cubicBezTo>
                      <a:pt x="101138" y="5441"/>
                      <a:pt x="102469" y="17158"/>
                      <a:pt x="103268" y="24349"/>
                    </a:cubicBezTo>
                    <a:cubicBezTo>
                      <a:pt x="104333" y="35800"/>
                      <a:pt x="103801" y="47517"/>
                      <a:pt x="104600" y="58969"/>
                    </a:cubicBezTo>
                    <a:cubicBezTo>
                      <a:pt x="105398" y="69355"/>
                      <a:pt x="108062" y="79208"/>
                      <a:pt x="110725" y="89061"/>
                    </a:cubicBezTo>
                    <a:cubicBezTo>
                      <a:pt x="112855" y="97050"/>
                      <a:pt x="114719" y="105306"/>
                      <a:pt x="111257" y="113295"/>
                    </a:cubicBezTo>
                    <a:cubicBezTo>
                      <a:pt x="107795" y="122083"/>
                      <a:pt x="100339" y="128741"/>
                      <a:pt x="94746" y="135931"/>
                    </a:cubicBezTo>
                    <a:cubicBezTo>
                      <a:pt x="88355" y="144453"/>
                      <a:pt x="83828" y="153774"/>
                      <a:pt x="82230" y="164426"/>
                    </a:cubicBezTo>
                    <a:cubicBezTo>
                      <a:pt x="80099" y="178008"/>
                      <a:pt x="86224" y="201976"/>
                      <a:pt x="69447" y="208101"/>
                    </a:cubicBezTo>
                    <a:cubicBezTo>
                      <a:pt x="49208" y="215557"/>
                      <a:pt x="28169" y="198780"/>
                      <a:pt x="22310" y="180138"/>
                    </a:cubicBezTo>
                    <a:cubicBezTo>
                      <a:pt x="20713" y="175079"/>
                      <a:pt x="19647" y="170019"/>
                      <a:pt x="19115" y="164959"/>
                    </a:cubicBezTo>
                    <a:cubicBezTo>
                      <a:pt x="18582" y="160165"/>
                      <a:pt x="19381" y="155105"/>
                      <a:pt x="18582" y="150312"/>
                    </a:cubicBezTo>
                    <a:cubicBezTo>
                      <a:pt x="17517" y="142855"/>
                      <a:pt x="10593" y="136198"/>
                      <a:pt x="6598" y="130605"/>
                    </a:cubicBezTo>
                    <a:lnTo>
                      <a:pt x="6598" y="13060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16BC19F-7F17-4663-C0AA-C72BDE0FAE53}"/>
                  </a:ext>
                </a:extLst>
              </p:cNvPr>
              <p:cNvSpPr/>
              <p:nvPr/>
            </p:nvSpPr>
            <p:spPr>
              <a:xfrm>
                <a:off x="3747085" y="4204703"/>
                <a:ext cx="36351" cy="25462"/>
              </a:xfrm>
              <a:custGeom>
                <a:avLst/>
                <a:gdLst>
                  <a:gd name="connsiteX0" fmla="*/ 13555 w 36351"/>
                  <a:gd name="connsiteY0" fmla="*/ 130 h 25462"/>
                  <a:gd name="connsiteX1" fmla="*/ 32996 w 36351"/>
                  <a:gd name="connsiteY1" fmla="*/ 7587 h 25462"/>
                  <a:gd name="connsiteX2" fmla="*/ 15686 w 36351"/>
                  <a:gd name="connsiteY2" fmla="*/ 25429 h 25462"/>
                  <a:gd name="connsiteX3" fmla="*/ 506 w 36351"/>
                  <a:gd name="connsiteY3" fmla="*/ 9185 h 25462"/>
                  <a:gd name="connsiteX4" fmla="*/ 13555 w 36351"/>
                  <a:gd name="connsiteY4" fmla="*/ 130 h 25462"/>
                  <a:gd name="connsiteX5" fmla="*/ 13555 w 36351"/>
                  <a:gd name="connsiteY5" fmla="*/ 130 h 25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351" h="25462">
                    <a:moveTo>
                      <a:pt x="13555" y="130"/>
                    </a:moveTo>
                    <a:cubicBezTo>
                      <a:pt x="20213" y="-669"/>
                      <a:pt x="28468" y="2261"/>
                      <a:pt x="32996" y="7587"/>
                    </a:cubicBezTo>
                    <a:cubicBezTo>
                      <a:pt x="43914" y="20103"/>
                      <a:pt x="25539" y="25962"/>
                      <a:pt x="15686" y="25429"/>
                    </a:cubicBezTo>
                    <a:cubicBezTo>
                      <a:pt x="6099" y="24897"/>
                      <a:pt x="-2157" y="20103"/>
                      <a:pt x="506" y="9185"/>
                    </a:cubicBezTo>
                    <a:cubicBezTo>
                      <a:pt x="2370" y="1994"/>
                      <a:pt x="7430" y="663"/>
                      <a:pt x="13555" y="130"/>
                    </a:cubicBezTo>
                    <a:lnTo>
                      <a:pt x="13555" y="13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D1025627-256B-D15A-7BAF-A981AB0A8295}"/>
                  </a:ext>
                </a:extLst>
              </p:cNvPr>
              <p:cNvSpPr/>
              <p:nvPr/>
            </p:nvSpPr>
            <p:spPr>
              <a:xfrm>
                <a:off x="3705992" y="4166672"/>
                <a:ext cx="28933" cy="28838"/>
              </a:xfrm>
              <a:custGeom>
                <a:avLst/>
                <a:gdLst>
                  <a:gd name="connsiteX0" fmla="*/ 4316 w 28933"/>
                  <a:gd name="connsiteY0" fmla="*/ 16590 h 28838"/>
                  <a:gd name="connsiteX1" fmla="*/ 13637 w 28933"/>
                  <a:gd name="connsiteY1" fmla="*/ 3008 h 28838"/>
                  <a:gd name="connsiteX2" fmla="*/ 28550 w 28933"/>
                  <a:gd name="connsiteY2" fmla="*/ 11264 h 28838"/>
                  <a:gd name="connsiteX3" fmla="*/ 21626 w 28933"/>
                  <a:gd name="connsiteY3" fmla="*/ 19253 h 28838"/>
                  <a:gd name="connsiteX4" fmla="*/ 4582 w 28933"/>
                  <a:gd name="connsiteY4" fmla="*/ 28574 h 28838"/>
                  <a:gd name="connsiteX5" fmla="*/ 4316 w 28933"/>
                  <a:gd name="connsiteY5" fmla="*/ 16590 h 28838"/>
                  <a:gd name="connsiteX6" fmla="*/ 4316 w 28933"/>
                  <a:gd name="connsiteY6" fmla="*/ 16590 h 28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933" h="28838">
                    <a:moveTo>
                      <a:pt x="4316" y="16590"/>
                    </a:moveTo>
                    <a:cubicBezTo>
                      <a:pt x="8843" y="12862"/>
                      <a:pt x="9110" y="6471"/>
                      <a:pt x="13637" y="3008"/>
                    </a:cubicBezTo>
                    <a:cubicBezTo>
                      <a:pt x="21626" y="-3117"/>
                      <a:pt x="30947" y="345"/>
                      <a:pt x="28550" y="11264"/>
                    </a:cubicBezTo>
                    <a:cubicBezTo>
                      <a:pt x="27751" y="15259"/>
                      <a:pt x="24822" y="17123"/>
                      <a:pt x="21626" y="19253"/>
                    </a:cubicBezTo>
                    <a:cubicBezTo>
                      <a:pt x="17365" y="21916"/>
                      <a:pt x="9642" y="30438"/>
                      <a:pt x="4582" y="28574"/>
                    </a:cubicBezTo>
                    <a:cubicBezTo>
                      <a:pt x="-2874" y="25911"/>
                      <a:pt x="55" y="20052"/>
                      <a:pt x="4316" y="16590"/>
                    </a:cubicBezTo>
                    <a:lnTo>
                      <a:pt x="4316" y="1659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FC4DF0D8-1225-6EF3-CC43-F4A9321667DF}"/>
                  </a:ext>
                </a:extLst>
              </p:cNvPr>
              <p:cNvSpPr/>
              <p:nvPr/>
            </p:nvSpPr>
            <p:spPr>
              <a:xfrm>
                <a:off x="3638055" y="4472355"/>
                <a:ext cx="22970" cy="22475"/>
              </a:xfrm>
              <a:custGeom>
                <a:avLst/>
                <a:gdLst>
                  <a:gd name="connsiteX0" fmla="*/ 4877 w 22970"/>
                  <a:gd name="connsiteY0" fmla="*/ 384 h 22475"/>
                  <a:gd name="connsiteX1" fmla="*/ 15795 w 22970"/>
                  <a:gd name="connsiteY1" fmla="*/ 5443 h 22475"/>
                  <a:gd name="connsiteX2" fmla="*/ 22453 w 22970"/>
                  <a:gd name="connsiteY2" fmla="*/ 13965 h 22475"/>
                  <a:gd name="connsiteX3" fmla="*/ 7273 w 22970"/>
                  <a:gd name="connsiteY3" fmla="*/ 19558 h 22475"/>
                  <a:gd name="connsiteX4" fmla="*/ 349 w 22970"/>
                  <a:gd name="connsiteY4" fmla="*/ 12634 h 22475"/>
                  <a:gd name="connsiteX5" fmla="*/ 4877 w 22970"/>
                  <a:gd name="connsiteY5" fmla="*/ 384 h 22475"/>
                  <a:gd name="connsiteX6" fmla="*/ 4877 w 22970"/>
                  <a:gd name="connsiteY6" fmla="*/ 384 h 2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70" h="22475">
                    <a:moveTo>
                      <a:pt x="4877" y="384"/>
                    </a:moveTo>
                    <a:cubicBezTo>
                      <a:pt x="9138" y="-1215"/>
                      <a:pt x="12600" y="2514"/>
                      <a:pt x="15795" y="5443"/>
                    </a:cubicBezTo>
                    <a:cubicBezTo>
                      <a:pt x="19257" y="8639"/>
                      <a:pt x="21121" y="9438"/>
                      <a:pt x="22453" y="13965"/>
                    </a:cubicBezTo>
                    <a:cubicBezTo>
                      <a:pt x="25382" y="26215"/>
                      <a:pt x="15263" y="22487"/>
                      <a:pt x="7273" y="19558"/>
                    </a:cubicBezTo>
                    <a:cubicBezTo>
                      <a:pt x="3545" y="17960"/>
                      <a:pt x="882" y="16894"/>
                      <a:pt x="349" y="12634"/>
                    </a:cubicBezTo>
                    <a:cubicBezTo>
                      <a:pt x="-716" y="8373"/>
                      <a:pt x="616" y="1981"/>
                      <a:pt x="4877" y="384"/>
                    </a:cubicBezTo>
                    <a:lnTo>
                      <a:pt x="4877" y="384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44167760-6410-0523-80B4-69E803465459}"/>
                  </a:ext>
                </a:extLst>
              </p:cNvPr>
              <p:cNvSpPr/>
              <p:nvPr/>
            </p:nvSpPr>
            <p:spPr>
              <a:xfrm>
                <a:off x="3723654" y="4560787"/>
                <a:ext cx="27500" cy="18749"/>
              </a:xfrm>
              <a:custGeom>
                <a:avLst/>
                <a:gdLst>
                  <a:gd name="connsiteX0" fmla="*/ 5562 w 27500"/>
                  <a:gd name="connsiteY0" fmla="*/ 3561 h 18749"/>
                  <a:gd name="connsiteX1" fmla="*/ 15415 w 27500"/>
                  <a:gd name="connsiteY1" fmla="*/ 1697 h 18749"/>
                  <a:gd name="connsiteX2" fmla="*/ 26334 w 27500"/>
                  <a:gd name="connsiteY2" fmla="*/ 1165 h 18749"/>
                  <a:gd name="connsiteX3" fmla="*/ 23405 w 27500"/>
                  <a:gd name="connsiteY3" fmla="*/ 12616 h 18749"/>
                  <a:gd name="connsiteX4" fmla="*/ 10356 w 27500"/>
                  <a:gd name="connsiteY4" fmla="*/ 16877 h 18749"/>
                  <a:gd name="connsiteX5" fmla="*/ 1301 w 27500"/>
                  <a:gd name="connsiteY5" fmla="*/ 18208 h 18749"/>
                  <a:gd name="connsiteX6" fmla="*/ 502 w 27500"/>
                  <a:gd name="connsiteY6" fmla="*/ 8355 h 18749"/>
                  <a:gd name="connsiteX7" fmla="*/ 5562 w 27500"/>
                  <a:gd name="connsiteY7" fmla="*/ 3561 h 18749"/>
                  <a:gd name="connsiteX8" fmla="*/ 5562 w 27500"/>
                  <a:gd name="connsiteY8" fmla="*/ 3561 h 18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500" h="18749">
                    <a:moveTo>
                      <a:pt x="5562" y="3561"/>
                    </a:moveTo>
                    <a:cubicBezTo>
                      <a:pt x="8758" y="2763"/>
                      <a:pt x="12220" y="2230"/>
                      <a:pt x="15415" y="1697"/>
                    </a:cubicBezTo>
                    <a:cubicBezTo>
                      <a:pt x="18345" y="1165"/>
                      <a:pt x="23937" y="-1498"/>
                      <a:pt x="26334" y="1165"/>
                    </a:cubicBezTo>
                    <a:cubicBezTo>
                      <a:pt x="29263" y="4627"/>
                      <a:pt x="26068" y="9953"/>
                      <a:pt x="23405" y="12616"/>
                    </a:cubicBezTo>
                    <a:cubicBezTo>
                      <a:pt x="20209" y="15812"/>
                      <a:pt x="14616" y="15812"/>
                      <a:pt x="10356" y="16877"/>
                    </a:cubicBezTo>
                    <a:cubicBezTo>
                      <a:pt x="7959" y="17409"/>
                      <a:pt x="3432" y="19806"/>
                      <a:pt x="1301" y="18208"/>
                    </a:cubicBezTo>
                    <a:cubicBezTo>
                      <a:pt x="-563" y="16610"/>
                      <a:pt x="-30" y="10486"/>
                      <a:pt x="502" y="8355"/>
                    </a:cubicBezTo>
                    <a:cubicBezTo>
                      <a:pt x="1035" y="5159"/>
                      <a:pt x="2366" y="4360"/>
                      <a:pt x="5562" y="3561"/>
                    </a:cubicBezTo>
                    <a:lnTo>
                      <a:pt x="5562" y="356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F095F3CF-F122-FB7F-0964-0137F7F9E956}"/>
                  </a:ext>
                </a:extLst>
              </p:cNvPr>
              <p:cNvSpPr/>
              <p:nvPr/>
            </p:nvSpPr>
            <p:spPr>
              <a:xfrm>
                <a:off x="3739203" y="4521638"/>
                <a:ext cx="15045" cy="17538"/>
              </a:xfrm>
              <a:custGeom>
                <a:avLst/>
                <a:gdLst>
                  <a:gd name="connsiteX0" fmla="*/ 1464 w 15045"/>
                  <a:gd name="connsiteY0" fmla="*/ 1699 h 17538"/>
                  <a:gd name="connsiteX1" fmla="*/ 9719 w 15045"/>
                  <a:gd name="connsiteY1" fmla="*/ 367 h 17538"/>
                  <a:gd name="connsiteX2" fmla="*/ 15045 w 15045"/>
                  <a:gd name="connsiteY2" fmla="*/ 9155 h 17538"/>
                  <a:gd name="connsiteX3" fmla="*/ 6790 w 15045"/>
                  <a:gd name="connsiteY3" fmla="*/ 17411 h 17538"/>
                  <a:gd name="connsiteX4" fmla="*/ 3328 w 15045"/>
                  <a:gd name="connsiteY4" fmla="*/ 13416 h 17538"/>
                  <a:gd name="connsiteX5" fmla="*/ 132 w 15045"/>
                  <a:gd name="connsiteY5" fmla="*/ 8090 h 17538"/>
                  <a:gd name="connsiteX6" fmla="*/ 1464 w 15045"/>
                  <a:gd name="connsiteY6" fmla="*/ 1699 h 17538"/>
                  <a:gd name="connsiteX7" fmla="*/ 1464 w 15045"/>
                  <a:gd name="connsiteY7" fmla="*/ 1699 h 17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045" h="17538">
                    <a:moveTo>
                      <a:pt x="1464" y="1699"/>
                    </a:moveTo>
                    <a:cubicBezTo>
                      <a:pt x="3328" y="101"/>
                      <a:pt x="7322" y="-432"/>
                      <a:pt x="9719" y="367"/>
                    </a:cubicBezTo>
                    <a:cubicBezTo>
                      <a:pt x="13447" y="1432"/>
                      <a:pt x="15045" y="5960"/>
                      <a:pt x="15045" y="9155"/>
                    </a:cubicBezTo>
                    <a:cubicBezTo>
                      <a:pt x="15045" y="12617"/>
                      <a:pt x="10518" y="18476"/>
                      <a:pt x="6790" y="17411"/>
                    </a:cubicBezTo>
                    <a:cubicBezTo>
                      <a:pt x="4926" y="16878"/>
                      <a:pt x="4393" y="14748"/>
                      <a:pt x="3328" y="13416"/>
                    </a:cubicBezTo>
                    <a:cubicBezTo>
                      <a:pt x="1730" y="11552"/>
                      <a:pt x="398" y="10487"/>
                      <a:pt x="132" y="8090"/>
                    </a:cubicBezTo>
                    <a:cubicBezTo>
                      <a:pt x="-134" y="6226"/>
                      <a:pt x="-134" y="3296"/>
                      <a:pt x="1464" y="1699"/>
                    </a:cubicBezTo>
                    <a:lnTo>
                      <a:pt x="1464" y="1699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E9F7D83C-6602-E13D-CF63-18A4DB76BBE8}"/>
                  </a:ext>
                </a:extLst>
              </p:cNvPr>
              <p:cNvSpPr/>
              <p:nvPr/>
            </p:nvSpPr>
            <p:spPr>
              <a:xfrm>
                <a:off x="3823630" y="4632561"/>
                <a:ext cx="24691" cy="26478"/>
              </a:xfrm>
              <a:custGeom>
                <a:avLst/>
                <a:gdLst>
                  <a:gd name="connsiteX0" fmla="*/ 17169 w 24691"/>
                  <a:gd name="connsiteY0" fmla="*/ 228 h 26478"/>
                  <a:gd name="connsiteX1" fmla="*/ 24359 w 24691"/>
                  <a:gd name="connsiteY1" fmla="*/ 9815 h 26478"/>
                  <a:gd name="connsiteX2" fmla="*/ 24625 w 24691"/>
                  <a:gd name="connsiteY2" fmla="*/ 17538 h 26478"/>
                  <a:gd name="connsiteX3" fmla="*/ 22228 w 24691"/>
                  <a:gd name="connsiteY3" fmla="*/ 24994 h 26478"/>
                  <a:gd name="connsiteX4" fmla="*/ 8913 w 24691"/>
                  <a:gd name="connsiteY4" fmla="*/ 13810 h 26478"/>
                  <a:gd name="connsiteX5" fmla="*/ 2788 w 24691"/>
                  <a:gd name="connsiteY5" fmla="*/ 1560 h 26478"/>
                  <a:gd name="connsiteX6" fmla="*/ 9712 w 24691"/>
                  <a:gd name="connsiteY6" fmla="*/ 494 h 26478"/>
                  <a:gd name="connsiteX7" fmla="*/ 17169 w 24691"/>
                  <a:gd name="connsiteY7" fmla="*/ 228 h 26478"/>
                  <a:gd name="connsiteX8" fmla="*/ 17169 w 24691"/>
                  <a:gd name="connsiteY8" fmla="*/ 228 h 26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691" h="26478">
                    <a:moveTo>
                      <a:pt x="17169" y="228"/>
                    </a:moveTo>
                    <a:cubicBezTo>
                      <a:pt x="21696" y="1293"/>
                      <a:pt x="23294" y="5820"/>
                      <a:pt x="24359" y="9815"/>
                    </a:cubicBezTo>
                    <a:cubicBezTo>
                      <a:pt x="24892" y="12212"/>
                      <a:pt x="24625" y="14875"/>
                      <a:pt x="24625" y="17538"/>
                    </a:cubicBezTo>
                    <a:cubicBezTo>
                      <a:pt x="24625" y="20201"/>
                      <a:pt x="24359" y="23130"/>
                      <a:pt x="22228" y="24994"/>
                    </a:cubicBezTo>
                    <a:cubicBezTo>
                      <a:pt x="15304" y="31120"/>
                      <a:pt x="12641" y="16473"/>
                      <a:pt x="8913" y="13810"/>
                    </a:cubicBezTo>
                    <a:cubicBezTo>
                      <a:pt x="6250" y="11679"/>
                      <a:pt x="-5201" y="4223"/>
                      <a:pt x="2788" y="1560"/>
                    </a:cubicBezTo>
                    <a:cubicBezTo>
                      <a:pt x="4918" y="760"/>
                      <a:pt x="7582" y="760"/>
                      <a:pt x="9712" y="494"/>
                    </a:cubicBezTo>
                    <a:cubicBezTo>
                      <a:pt x="11842" y="228"/>
                      <a:pt x="15038" y="-305"/>
                      <a:pt x="17169" y="228"/>
                    </a:cubicBezTo>
                    <a:lnTo>
                      <a:pt x="17169" y="228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5" name="Graphic 10">
              <a:extLst>
                <a:ext uri="{FF2B5EF4-FFF2-40B4-BE49-F238E27FC236}">
                  <a16:creationId xmlns:a16="http://schemas.microsoft.com/office/drawing/2014/main" id="{BAABC583-02D9-A33A-97D4-6D31FC766E4D}"/>
                </a:ext>
              </a:extLst>
            </p:cNvPr>
            <p:cNvGrpSpPr/>
            <p:nvPr/>
          </p:nvGrpSpPr>
          <p:grpSpPr>
            <a:xfrm>
              <a:off x="2954943" y="4987609"/>
              <a:ext cx="1527124" cy="988218"/>
              <a:chOff x="2954943" y="4987609"/>
              <a:chExt cx="1527124" cy="988218"/>
            </a:xfrm>
            <a:solidFill>
              <a:srgbClr val="D5D7D8"/>
            </a:solidFill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E1FC03D8-8D99-81D8-8EF5-318BE5A48CB4}"/>
                  </a:ext>
                </a:extLst>
              </p:cNvPr>
              <p:cNvSpPr/>
              <p:nvPr/>
            </p:nvSpPr>
            <p:spPr>
              <a:xfrm>
                <a:off x="2954943" y="4987609"/>
                <a:ext cx="1402514" cy="988218"/>
              </a:xfrm>
              <a:custGeom>
                <a:avLst/>
                <a:gdLst>
                  <a:gd name="connsiteX0" fmla="*/ 1402492 w 1402514"/>
                  <a:gd name="connsiteY0" fmla="*/ 192975 h 988218"/>
                  <a:gd name="connsiteX1" fmla="*/ 1372932 w 1402514"/>
                  <a:gd name="connsiteY1" fmla="*/ 244905 h 988218"/>
                  <a:gd name="connsiteX2" fmla="*/ 1304491 w 1402514"/>
                  <a:gd name="connsiteY2" fmla="*/ 291775 h 988218"/>
                  <a:gd name="connsiteX3" fmla="*/ 1229392 w 1402514"/>
                  <a:gd name="connsiteY3" fmla="*/ 327194 h 988218"/>
                  <a:gd name="connsiteX4" fmla="*/ 1156690 w 1402514"/>
                  <a:gd name="connsiteY4" fmla="*/ 349298 h 988218"/>
                  <a:gd name="connsiteX5" fmla="*/ 1097570 w 1402514"/>
                  <a:gd name="connsiteY5" fmla="*/ 419870 h 988218"/>
                  <a:gd name="connsiteX6" fmla="*/ 1051765 w 1402514"/>
                  <a:gd name="connsiteY6" fmla="*/ 490707 h 988218"/>
                  <a:gd name="connsiteX7" fmla="*/ 1015015 w 1402514"/>
                  <a:gd name="connsiteY7" fmla="*/ 553822 h 988218"/>
                  <a:gd name="connsiteX8" fmla="*/ 1050966 w 1402514"/>
                  <a:gd name="connsiteY8" fmla="*/ 623328 h 988218"/>
                  <a:gd name="connsiteX9" fmla="*/ 1062684 w 1402514"/>
                  <a:gd name="connsiteY9" fmla="*/ 647296 h 988218"/>
                  <a:gd name="connsiteX10" fmla="*/ 1046439 w 1402514"/>
                  <a:gd name="connsiteY10" fmla="*/ 666470 h 988218"/>
                  <a:gd name="connsiteX11" fmla="*/ 986254 w 1402514"/>
                  <a:gd name="connsiteY11" fmla="*/ 711476 h 988218"/>
                  <a:gd name="connsiteX12" fmla="*/ 967079 w 1402514"/>
                  <a:gd name="connsiteY12" fmla="*/ 774591 h 988218"/>
                  <a:gd name="connsiteX13" fmla="*/ 959090 w 1402514"/>
                  <a:gd name="connsiteY13" fmla="*/ 808945 h 988218"/>
                  <a:gd name="connsiteX14" fmla="*/ 897839 w 1402514"/>
                  <a:gd name="connsiteY14" fmla="*/ 819065 h 988218"/>
                  <a:gd name="connsiteX15" fmla="*/ 862953 w 1402514"/>
                  <a:gd name="connsiteY15" fmla="*/ 824923 h 988218"/>
                  <a:gd name="connsiteX16" fmla="*/ 842181 w 1402514"/>
                  <a:gd name="connsiteY16" fmla="*/ 857679 h 988218"/>
                  <a:gd name="connsiteX17" fmla="*/ 792382 w 1402514"/>
                  <a:gd name="connsiteY17" fmla="*/ 902951 h 988218"/>
                  <a:gd name="connsiteX18" fmla="*/ 714087 w 1402514"/>
                  <a:gd name="connsiteY18" fmla="*/ 910674 h 988218"/>
                  <a:gd name="connsiteX19" fmla="*/ 621146 w 1402514"/>
                  <a:gd name="connsiteY19" fmla="*/ 908011 h 988218"/>
                  <a:gd name="connsiteX20" fmla="*/ 521547 w 1402514"/>
                  <a:gd name="connsiteY20" fmla="*/ 918397 h 988218"/>
                  <a:gd name="connsiteX21" fmla="*/ 449644 w 1402514"/>
                  <a:gd name="connsiteY21" fmla="*/ 975121 h 988218"/>
                  <a:gd name="connsiteX22" fmla="*/ 378007 w 1402514"/>
                  <a:gd name="connsiteY22" fmla="*/ 974322 h 988218"/>
                  <a:gd name="connsiteX23" fmla="*/ 337528 w 1402514"/>
                  <a:gd name="connsiteY23" fmla="*/ 912272 h 988218"/>
                  <a:gd name="connsiteX24" fmla="*/ 331669 w 1402514"/>
                  <a:gd name="connsiteY24" fmla="*/ 887506 h 988218"/>
                  <a:gd name="connsiteX25" fmla="*/ 300778 w 1402514"/>
                  <a:gd name="connsiteY25" fmla="*/ 865402 h 988218"/>
                  <a:gd name="connsiteX26" fmla="*/ 239527 w 1402514"/>
                  <a:gd name="connsiteY26" fmla="*/ 845962 h 988218"/>
                  <a:gd name="connsiteX27" fmla="*/ 224347 w 1402514"/>
                  <a:gd name="connsiteY27" fmla="*/ 852620 h 988218"/>
                  <a:gd name="connsiteX28" fmla="*/ 212630 w 1402514"/>
                  <a:gd name="connsiteY28" fmla="*/ 856614 h 988218"/>
                  <a:gd name="connsiteX29" fmla="*/ 175080 w 1402514"/>
                  <a:gd name="connsiteY29" fmla="*/ 867000 h 988218"/>
                  <a:gd name="connsiteX30" fmla="*/ 92259 w 1402514"/>
                  <a:gd name="connsiteY30" fmla="*/ 853152 h 988218"/>
                  <a:gd name="connsiteX31" fmla="*/ 55775 w 1402514"/>
                  <a:gd name="connsiteY31" fmla="*/ 863804 h 988218"/>
                  <a:gd name="connsiteX32" fmla="*/ 70954 w 1402514"/>
                  <a:gd name="connsiteY32" fmla="*/ 823326 h 988218"/>
                  <a:gd name="connsiteX33" fmla="*/ 67226 w 1402514"/>
                  <a:gd name="connsiteY33" fmla="*/ 743167 h 988218"/>
                  <a:gd name="connsiteX34" fmla="*/ 73085 w 1402514"/>
                  <a:gd name="connsiteY34" fmla="*/ 705085 h 988218"/>
                  <a:gd name="connsiteX35" fmla="*/ 89063 w 1402514"/>
                  <a:gd name="connsiteY35" fmla="*/ 691503 h 988218"/>
                  <a:gd name="connsiteX36" fmla="*/ 75481 w 1402514"/>
                  <a:gd name="connsiteY36" fmla="*/ 681916 h 988218"/>
                  <a:gd name="connsiteX37" fmla="*/ 22486 w 1402514"/>
                  <a:gd name="connsiteY37" fmla="*/ 682981 h 988218"/>
                  <a:gd name="connsiteX38" fmla="*/ 32340 w 1402514"/>
                  <a:gd name="connsiteY38" fmla="*/ 663008 h 988218"/>
                  <a:gd name="connsiteX39" fmla="*/ 52046 w 1402514"/>
                  <a:gd name="connsiteY39" fmla="*/ 640905 h 988218"/>
                  <a:gd name="connsiteX40" fmla="*/ 383 w 1402514"/>
                  <a:gd name="connsiteY40" fmla="*/ 618801 h 988218"/>
                  <a:gd name="connsiteX41" fmla="*/ 18225 w 1402514"/>
                  <a:gd name="connsiteY41" fmla="*/ 583116 h 988218"/>
                  <a:gd name="connsiteX42" fmla="*/ 42726 w 1402514"/>
                  <a:gd name="connsiteY42" fmla="*/ 538110 h 988218"/>
                  <a:gd name="connsiteX43" fmla="*/ 58438 w 1402514"/>
                  <a:gd name="connsiteY43" fmla="*/ 457951 h 988218"/>
                  <a:gd name="connsiteX44" fmla="*/ 78943 w 1402514"/>
                  <a:gd name="connsiteY44" fmla="*/ 390842 h 988218"/>
                  <a:gd name="connsiteX45" fmla="*/ 77878 w 1402514"/>
                  <a:gd name="connsiteY45" fmla="*/ 312281 h 988218"/>
                  <a:gd name="connsiteX46" fmla="*/ 67492 w 1402514"/>
                  <a:gd name="connsiteY46" fmla="*/ 245172 h 988218"/>
                  <a:gd name="connsiteX47" fmla="*/ 67492 w 1402514"/>
                  <a:gd name="connsiteY47" fmla="*/ 245172 h 988218"/>
                  <a:gd name="connsiteX48" fmla="*/ 68824 w 1402514"/>
                  <a:gd name="connsiteY48" fmla="*/ 237715 h 988218"/>
                  <a:gd name="connsiteX49" fmla="*/ 80009 w 1402514"/>
                  <a:gd name="connsiteY49" fmla="*/ 174600 h 988218"/>
                  <a:gd name="connsiteX50" fmla="*/ 27280 w 1402514"/>
                  <a:gd name="connsiteY50" fmla="*/ 119208 h 988218"/>
                  <a:gd name="connsiteX51" fmla="*/ 11035 w 1402514"/>
                  <a:gd name="connsiteY51" fmla="*/ 98436 h 988218"/>
                  <a:gd name="connsiteX52" fmla="*/ 24617 w 1402514"/>
                  <a:gd name="connsiteY52" fmla="*/ 81392 h 988218"/>
                  <a:gd name="connsiteX53" fmla="*/ 94123 w 1402514"/>
                  <a:gd name="connsiteY53" fmla="*/ 38783 h 988218"/>
                  <a:gd name="connsiteX54" fmla="*/ 160434 w 1402514"/>
                  <a:gd name="connsiteY54" fmla="*/ 1767 h 988218"/>
                  <a:gd name="connsiteX55" fmla="*/ 252842 w 1402514"/>
                  <a:gd name="connsiteY55" fmla="*/ 8957 h 988218"/>
                  <a:gd name="connsiteX56" fmla="*/ 327941 w 1402514"/>
                  <a:gd name="connsiteY56" fmla="*/ 7359 h 988218"/>
                  <a:gd name="connsiteX57" fmla="*/ 405703 w 1402514"/>
                  <a:gd name="connsiteY57" fmla="*/ 4163 h 988218"/>
                  <a:gd name="connsiteX58" fmla="*/ 501041 w 1402514"/>
                  <a:gd name="connsiteY58" fmla="*/ 26799 h 988218"/>
                  <a:gd name="connsiteX59" fmla="*/ 581732 w 1402514"/>
                  <a:gd name="connsiteY59" fmla="*/ 30794 h 988218"/>
                  <a:gd name="connsiteX60" fmla="*/ 726337 w 1402514"/>
                  <a:gd name="connsiteY60" fmla="*/ 39582 h 988218"/>
                  <a:gd name="connsiteX61" fmla="*/ 861089 w 1402514"/>
                  <a:gd name="connsiteY61" fmla="*/ 27865 h 988218"/>
                  <a:gd name="connsiteX62" fmla="*/ 934057 w 1402514"/>
                  <a:gd name="connsiteY62" fmla="*/ 94175 h 988218"/>
                  <a:gd name="connsiteX63" fmla="*/ 1048037 w 1402514"/>
                  <a:gd name="connsiteY63" fmla="*/ 124002 h 988218"/>
                  <a:gd name="connsiteX64" fmla="*/ 1128462 w 1402514"/>
                  <a:gd name="connsiteY64" fmla="*/ 116279 h 988218"/>
                  <a:gd name="connsiteX65" fmla="*/ 1245371 w 1402514"/>
                  <a:gd name="connsiteY65" fmla="*/ 159953 h 988218"/>
                  <a:gd name="connsiteX66" fmla="*/ 1370269 w 1402514"/>
                  <a:gd name="connsiteY66" fmla="*/ 165546 h 988218"/>
                  <a:gd name="connsiteX67" fmla="*/ 1397965 w 1402514"/>
                  <a:gd name="connsiteY67" fmla="*/ 160220 h 988218"/>
                  <a:gd name="connsiteX68" fmla="*/ 1402492 w 1402514"/>
                  <a:gd name="connsiteY68" fmla="*/ 192975 h 988218"/>
                  <a:gd name="connsiteX69" fmla="*/ 1402492 w 1402514"/>
                  <a:gd name="connsiteY69" fmla="*/ 192975 h 98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402514" h="988218">
                    <a:moveTo>
                      <a:pt x="1402492" y="192975"/>
                    </a:moveTo>
                    <a:cubicBezTo>
                      <a:pt x="1401960" y="215079"/>
                      <a:pt x="1389443" y="231590"/>
                      <a:pt x="1372932" y="244905"/>
                    </a:cubicBezTo>
                    <a:cubicBezTo>
                      <a:pt x="1351628" y="262215"/>
                      <a:pt x="1327660" y="276862"/>
                      <a:pt x="1304491" y="291775"/>
                    </a:cubicBezTo>
                    <a:cubicBezTo>
                      <a:pt x="1281056" y="306689"/>
                      <a:pt x="1256556" y="320271"/>
                      <a:pt x="1229392" y="327194"/>
                    </a:cubicBezTo>
                    <a:cubicBezTo>
                      <a:pt x="1204626" y="333586"/>
                      <a:pt x="1179060" y="335716"/>
                      <a:pt x="1156690" y="349298"/>
                    </a:cubicBezTo>
                    <a:cubicBezTo>
                      <a:pt x="1129793" y="365543"/>
                      <a:pt x="1112217" y="392706"/>
                      <a:pt x="1097570" y="419870"/>
                    </a:cubicBezTo>
                    <a:cubicBezTo>
                      <a:pt x="1083989" y="444902"/>
                      <a:pt x="1070673" y="469137"/>
                      <a:pt x="1051765" y="490707"/>
                    </a:cubicBezTo>
                    <a:cubicBezTo>
                      <a:pt x="1035787" y="508816"/>
                      <a:pt x="1015547" y="527724"/>
                      <a:pt x="1015015" y="553822"/>
                    </a:cubicBezTo>
                    <a:cubicBezTo>
                      <a:pt x="1014482" y="581518"/>
                      <a:pt x="1034722" y="602823"/>
                      <a:pt x="1050966" y="623328"/>
                    </a:cubicBezTo>
                    <a:cubicBezTo>
                      <a:pt x="1056026" y="629720"/>
                      <a:pt x="1063483" y="638508"/>
                      <a:pt x="1062684" y="647296"/>
                    </a:cubicBezTo>
                    <a:cubicBezTo>
                      <a:pt x="1061885" y="656084"/>
                      <a:pt x="1053097" y="661943"/>
                      <a:pt x="1046439" y="666470"/>
                    </a:cubicBezTo>
                    <a:cubicBezTo>
                      <a:pt x="1025667" y="680318"/>
                      <a:pt x="1001167" y="690438"/>
                      <a:pt x="986254" y="711476"/>
                    </a:cubicBezTo>
                    <a:cubicBezTo>
                      <a:pt x="973204" y="729851"/>
                      <a:pt x="971340" y="753020"/>
                      <a:pt x="967079" y="774591"/>
                    </a:cubicBezTo>
                    <a:cubicBezTo>
                      <a:pt x="964683" y="786309"/>
                      <a:pt x="962020" y="797760"/>
                      <a:pt x="959090" y="808945"/>
                    </a:cubicBezTo>
                    <a:cubicBezTo>
                      <a:pt x="938585" y="813472"/>
                      <a:pt x="918878" y="819331"/>
                      <a:pt x="897839" y="819065"/>
                    </a:cubicBezTo>
                    <a:cubicBezTo>
                      <a:pt x="885856" y="818266"/>
                      <a:pt x="873073" y="817467"/>
                      <a:pt x="862953" y="824923"/>
                    </a:cubicBezTo>
                    <a:cubicBezTo>
                      <a:pt x="852301" y="832380"/>
                      <a:pt x="847507" y="845962"/>
                      <a:pt x="842181" y="857679"/>
                    </a:cubicBezTo>
                    <a:cubicBezTo>
                      <a:pt x="831795" y="881913"/>
                      <a:pt x="819545" y="898158"/>
                      <a:pt x="792382" y="902951"/>
                    </a:cubicBezTo>
                    <a:cubicBezTo>
                      <a:pt x="766816" y="907213"/>
                      <a:pt x="740185" y="910142"/>
                      <a:pt x="714087" y="910674"/>
                    </a:cubicBezTo>
                    <a:cubicBezTo>
                      <a:pt x="683196" y="911473"/>
                      <a:pt x="652037" y="907745"/>
                      <a:pt x="621146" y="908011"/>
                    </a:cubicBezTo>
                    <a:cubicBezTo>
                      <a:pt x="588923" y="908278"/>
                      <a:pt x="552172" y="907213"/>
                      <a:pt x="521547" y="918397"/>
                    </a:cubicBezTo>
                    <a:cubicBezTo>
                      <a:pt x="492253" y="929050"/>
                      <a:pt x="473878" y="957012"/>
                      <a:pt x="449644" y="975121"/>
                    </a:cubicBezTo>
                    <a:cubicBezTo>
                      <a:pt x="424877" y="993496"/>
                      <a:pt x="402774" y="991898"/>
                      <a:pt x="378007" y="974322"/>
                    </a:cubicBezTo>
                    <a:cubicBezTo>
                      <a:pt x="356702" y="959143"/>
                      <a:pt x="338061" y="939968"/>
                      <a:pt x="337528" y="912272"/>
                    </a:cubicBezTo>
                    <a:cubicBezTo>
                      <a:pt x="337528" y="903218"/>
                      <a:pt x="337794" y="894962"/>
                      <a:pt x="331669" y="887506"/>
                    </a:cubicBezTo>
                    <a:cubicBezTo>
                      <a:pt x="323946" y="877919"/>
                      <a:pt x="311430" y="871527"/>
                      <a:pt x="300778" y="865402"/>
                    </a:cubicBezTo>
                    <a:cubicBezTo>
                      <a:pt x="282935" y="854484"/>
                      <a:pt x="261630" y="838505"/>
                      <a:pt x="239527" y="845962"/>
                    </a:cubicBezTo>
                    <a:cubicBezTo>
                      <a:pt x="233934" y="847560"/>
                      <a:pt x="229141" y="850223"/>
                      <a:pt x="224347" y="852620"/>
                    </a:cubicBezTo>
                    <a:cubicBezTo>
                      <a:pt x="220619" y="854217"/>
                      <a:pt x="216891" y="855815"/>
                      <a:pt x="212630" y="856614"/>
                    </a:cubicBezTo>
                    <a:cubicBezTo>
                      <a:pt x="199847" y="859277"/>
                      <a:pt x="187597" y="863804"/>
                      <a:pt x="175080" y="867000"/>
                    </a:cubicBezTo>
                    <a:cubicBezTo>
                      <a:pt x="145520" y="873391"/>
                      <a:pt x="120754" y="845429"/>
                      <a:pt x="92259" y="853152"/>
                    </a:cubicBezTo>
                    <a:cubicBezTo>
                      <a:pt x="83737" y="855549"/>
                      <a:pt x="64563" y="871527"/>
                      <a:pt x="55775" y="863804"/>
                    </a:cubicBezTo>
                    <a:cubicBezTo>
                      <a:pt x="46188" y="855549"/>
                      <a:pt x="68025" y="831581"/>
                      <a:pt x="70954" y="823326"/>
                    </a:cubicBezTo>
                    <a:cubicBezTo>
                      <a:pt x="80009" y="798825"/>
                      <a:pt x="71220" y="767934"/>
                      <a:pt x="67226" y="743167"/>
                    </a:cubicBezTo>
                    <a:cubicBezTo>
                      <a:pt x="64829" y="727987"/>
                      <a:pt x="57905" y="715737"/>
                      <a:pt x="73085" y="705085"/>
                    </a:cubicBezTo>
                    <a:cubicBezTo>
                      <a:pt x="77346" y="702156"/>
                      <a:pt x="88530" y="697895"/>
                      <a:pt x="89063" y="691503"/>
                    </a:cubicBezTo>
                    <a:cubicBezTo>
                      <a:pt x="89596" y="685112"/>
                      <a:pt x="80275" y="682715"/>
                      <a:pt x="75481" y="681916"/>
                    </a:cubicBezTo>
                    <a:cubicBezTo>
                      <a:pt x="61900" y="679786"/>
                      <a:pt x="32606" y="695764"/>
                      <a:pt x="22486" y="682981"/>
                    </a:cubicBezTo>
                    <a:cubicBezTo>
                      <a:pt x="16894" y="675791"/>
                      <a:pt x="27546" y="667269"/>
                      <a:pt x="32340" y="663008"/>
                    </a:cubicBezTo>
                    <a:cubicBezTo>
                      <a:pt x="39796" y="656084"/>
                      <a:pt x="46720" y="649427"/>
                      <a:pt x="52046" y="640905"/>
                    </a:cubicBezTo>
                    <a:cubicBezTo>
                      <a:pt x="37133" y="640638"/>
                      <a:pt x="-4411" y="643834"/>
                      <a:pt x="383" y="618801"/>
                    </a:cubicBezTo>
                    <a:cubicBezTo>
                      <a:pt x="2779" y="606018"/>
                      <a:pt x="11834" y="594035"/>
                      <a:pt x="18225" y="583116"/>
                    </a:cubicBezTo>
                    <a:cubicBezTo>
                      <a:pt x="27013" y="568469"/>
                      <a:pt x="35802" y="553556"/>
                      <a:pt x="42726" y="538110"/>
                    </a:cubicBezTo>
                    <a:cubicBezTo>
                      <a:pt x="53910" y="512012"/>
                      <a:pt x="55242" y="485914"/>
                      <a:pt x="58438" y="457951"/>
                    </a:cubicBezTo>
                    <a:cubicBezTo>
                      <a:pt x="61101" y="434250"/>
                      <a:pt x="71487" y="413212"/>
                      <a:pt x="78943" y="390842"/>
                    </a:cubicBezTo>
                    <a:cubicBezTo>
                      <a:pt x="87732" y="364211"/>
                      <a:pt x="85601" y="338912"/>
                      <a:pt x="77878" y="312281"/>
                    </a:cubicBezTo>
                    <a:cubicBezTo>
                      <a:pt x="71487" y="289911"/>
                      <a:pt x="64297" y="268341"/>
                      <a:pt x="67492" y="245172"/>
                    </a:cubicBezTo>
                    <a:lnTo>
                      <a:pt x="67492" y="245172"/>
                    </a:lnTo>
                    <a:cubicBezTo>
                      <a:pt x="67759" y="242775"/>
                      <a:pt x="68291" y="240378"/>
                      <a:pt x="68824" y="237715"/>
                    </a:cubicBezTo>
                    <a:cubicBezTo>
                      <a:pt x="73617" y="216943"/>
                      <a:pt x="87199" y="196171"/>
                      <a:pt x="80009" y="174600"/>
                    </a:cubicBezTo>
                    <a:cubicBezTo>
                      <a:pt x="72019" y="150100"/>
                      <a:pt x="45921" y="134920"/>
                      <a:pt x="27280" y="119208"/>
                    </a:cubicBezTo>
                    <a:cubicBezTo>
                      <a:pt x="21421" y="114415"/>
                      <a:pt x="11568" y="107224"/>
                      <a:pt x="11035" y="98436"/>
                    </a:cubicBezTo>
                    <a:cubicBezTo>
                      <a:pt x="10502" y="90447"/>
                      <a:pt x="18492" y="85121"/>
                      <a:pt x="24617" y="81392"/>
                    </a:cubicBezTo>
                    <a:cubicBezTo>
                      <a:pt x="47519" y="66479"/>
                      <a:pt x="72286" y="55294"/>
                      <a:pt x="94123" y="38783"/>
                    </a:cubicBezTo>
                    <a:cubicBezTo>
                      <a:pt x="114895" y="23338"/>
                      <a:pt x="134069" y="6294"/>
                      <a:pt x="160434" y="1767"/>
                    </a:cubicBezTo>
                    <a:cubicBezTo>
                      <a:pt x="191059" y="-3560"/>
                      <a:pt x="222750" y="4430"/>
                      <a:pt x="252842" y="8957"/>
                    </a:cubicBezTo>
                    <a:cubicBezTo>
                      <a:pt x="278408" y="12685"/>
                      <a:pt x="302376" y="12951"/>
                      <a:pt x="327941" y="7359"/>
                    </a:cubicBezTo>
                    <a:cubicBezTo>
                      <a:pt x="354306" y="1767"/>
                      <a:pt x="379072" y="-98"/>
                      <a:pt x="405703" y="4163"/>
                    </a:cubicBezTo>
                    <a:cubicBezTo>
                      <a:pt x="437926" y="9489"/>
                      <a:pt x="468818" y="20408"/>
                      <a:pt x="501041" y="26799"/>
                    </a:cubicBezTo>
                    <a:cubicBezTo>
                      <a:pt x="527938" y="32392"/>
                      <a:pt x="554303" y="32125"/>
                      <a:pt x="581732" y="30794"/>
                    </a:cubicBezTo>
                    <a:cubicBezTo>
                      <a:pt x="630733" y="28664"/>
                      <a:pt x="677869" y="32925"/>
                      <a:pt x="726337" y="39582"/>
                    </a:cubicBezTo>
                    <a:cubicBezTo>
                      <a:pt x="766017" y="45175"/>
                      <a:pt x="829931" y="63284"/>
                      <a:pt x="861089" y="27865"/>
                    </a:cubicBezTo>
                    <a:cubicBezTo>
                      <a:pt x="881595" y="75800"/>
                      <a:pt x="905562" y="91778"/>
                      <a:pt x="934057" y="94175"/>
                    </a:cubicBezTo>
                    <a:cubicBezTo>
                      <a:pt x="967612" y="96838"/>
                      <a:pt x="1027531" y="117610"/>
                      <a:pt x="1048037" y="124002"/>
                    </a:cubicBezTo>
                    <a:cubicBezTo>
                      <a:pt x="1068809" y="130393"/>
                      <a:pt x="1102097" y="125333"/>
                      <a:pt x="1128462" y="116279"/>
                    </a:cubicBezTo>
                    <a:cubicBezTo>
                      <a:pt x="1154826" y="106958"/>
                      <a:pt x="1190512" y="137850"/>
                      <a:pt x="1245371" y="159953"/>
                    </a:cubicBezTo>
                    <a:cubicBezTo>
                      <a:pt x="1300497" y="182323"/>
                      <a:pt x="1336714" y="176198"/>
                      <a:pt x="1370269" y="165546"/>
                    </a:cubicBezTo>
                    <a:cubicBezTo>
                      <a:pt x="1381188" y="162084"/>
                      <a:pt x="1390242" y="160752"/>
                      <a:pt x="1397965" y="160220"/>
                    </a:cubicBezTo>
                    <a:cubicBezTo>
                      <a:pt x="1400628" y="171138"/>
                      <a:pt x="1402759" y="181791"/>
                      <a:pt x="1402492" y="192975"/>
                    </a:cubicBezTo>
                    <a:lnTo>
                      <a:pt x="1402492" y="19297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4935C293-035F-7699-43A1-56284BCC04B7}"/>
                  </a:ext>
                </a:extLst>
              </p:cNvPr>
              <p:cNvSpPr/>
              <p:nvPr/>
            </p:nvSpPr>
            <p:spPr>
              <a:xfrm>
                <a:off x="4135126" y="5585041"/>
                <a:ext cx="45539" cy="40584"/>
              </a:xfrm>
              <a:custGeom>
                <a:avLst/>
                <a:gdLst>
                  <a:gd name="connsiteX0" fmla="*/ 5268 w 45539"/>
                  <a:gd name="connsiteY0" fmla="*/ 26163 h 40584"/>
                  <a:gd name="connsiteX1" fmla="*/ 1274 w 45539"/>
                  <a:gd name="connsiteY1" fmla="*/ 9652 h 40584"/>
                  <a:gd name="connsiteX2" fmla="*/ 19116 w 45539"/>
                  <a:gd name="connsiteY2" fmla="*/ 2462 h 40584"/>
                  <a:gd name="connsiteX3" fmla="*/ 36959 w 45539"/>
                  <a:gd name="connsiteY3" fmla="*/ 65 h 40584"/>
                  <a:gd name="connsiteX4" fmla="*/ 45481 w 45539"/>
                  <a:gd name="connsiteY4" fmla="*/ 6190 h 40584"/>
                  <a:gd name="connsiteX5" fmla="*/ 40155 w 45539"/>
                  <a:gd name="connsiteY5" fmla="*/ 14712 h 40584"/>
                  <a:gd name="connsiteX6" fmla="*/ 22845 w 45539"/>
                  <a:gd name="connsiteY6" fmla="*/ 37880 h 40584"/>
                  <a:gd name="connsiteX7" fmla="*/ 14323 w 45539"/>
                  <a:gd name="connsiteY7" fmla="*/ 37880 h 40584"/>
                  <a:gd name="connsiteX8" fmla="*/ 5268 w 45539"/>
                  <a:gd name="connsiteY8" fmla="*/ 26163 h 40584"/>
                  <a:gd name="connsiteX9" fmla="*/ 5268 w 45539"/>
                  <a:gd name="connsiteY9" fmla="*/ 26163 h 40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539" h="40584">
                    <a:moveTo>
                      <a:pt x="5268" y="26163"/>
                    </a:moveTo>
                    <a:cubicBezTo>
                      <a:pt x="209" y="21902"/>
                      <a:pt x="-1389" y="16043"/>
                      <a:pt x="1274" y="9652"/>
                    </a:cubicBezTo>
                    <a:cubicBezTo>
                      <a:pt x="4470" y="1662"/>
                      <a:pt x="12193" y="2462"/>
                      <a:pt x="19116" y="2462"/>
                    </a:cubicBezTo>
                    <a:cubicBezTo>
                      <a:pt x="25242" y="2462"/>
                      <a:pt x="31100" y="-468"/>
                      <a:pt x="36959" y="65"/>
                    </a:cubicBezTo>
                    <a:cubicBezTo>
                      <a:pt x="40687" y="331"/>
                      <a:pt x="44948" y="2462"/>
                      <a:pt x="45481" y="6190"/>
                    </a:cubicBezTo>
                    <a:cubicBezTo>
                      <a:pt x="46013" y="10451"/>
                      <a:pt x="42818" y="12315"/>
                      <a:pt x="40155" y="14712"/>
                    </a:cubicBezTo>
                    <a:cubicBezTo>
                      <a:pt x="32964" y="21369"/>
                      <a:pt x="29503" y="30956"/>
                      <a:pt x="22845" y="37880"/>
                    </a:cubicBezTo>
                    <a:cubicBezTo>
                      <a:pt x="19649" y="41076"/>
                      <a:pt x="16986" y="41875"/>
                      <a:pt x="14323" y="37880"/>
                    </a:cubicBezTo>
                    <a:cubicBezTo>
                      <a:pt x="11393" y="33619"/>
                      <a:pt x="9263" y="29891"/>
                      <a:pt x="5268" y="26163"/>
                    </a:cubicBezTo>
                    <a:lnTo>
                      <a:pt x="5268" y="26163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8E14F4FA-3D11-8F7D-0DE0-65B58D6E59B0}"/>
                  </a:ext>
                </a:extLst>
              </p:cNvPr>
              <p:cNvSpPr/>
              <p:nvPr/>
            </p:nvSpPr>
            <p:spPr>
              <a:xfrm>
                <a:off x="4264230" y="5475579"/>
                <a:ext cx="121641" cy="91721"/>
              </a:xfrm>
              <a:custGeom>
                <a:avLst/>
                <a:gdLst>
                  <a:gd name="connsiteX0" fmla="*/ 63379 w 121641"/>
                  <a:gd name="connsiteY0" fmla="*/ 90885 h 91721"/>
                  <a:gd name="connsiteX1" fmla="*/ 51662 w 121641"/>
                  <a:gd name="connsiteY1" fmla="*/ 87689 h 91721"/>
                  <a:gd name="connsiteX2" fmla="*/ 41276 w 121641"/>
                  <a:gd name="connsiteY2" fmla="*/ 78901 h 91721"/>
                  <a:gd name="connsiteX3" fmla="*/ 37281 w 121641"/>
                  <a:gd name="connsiteY3" fmla="*/ 65053 h 91721"/>
                  <a:gd name="connsiteX4" fmla="*/ 25297 w 121641"/>
                  <a:gd name="connsiteY4" fmla="*/ 55732 h 91721"/>
                  <a:gd name="connsiteX5" fmla="*/ 10650 w 121641"/>
                  <a:gd name="connsiteY5" fmla="*/ 49075 h 91721"/>
                  <a:gd name="connsiteX6" fmla="*/ 797 w 121641"/>
                  <a:gd name="connsiteY6" fmla="*/ 44547 h 91721"/>
                  <a:gd name="connsiteX7" fmla="*/ 18107 w 121641"/>
                  <a:gd name="connsiteY7" fmla="*/ 22444 h 91721"/>
                  <a:gd name="connsiteX8" fmla="*/ 30091 w 121641"/>
                  <a:gd name="connsiteY8" fmla="*/ 17650 h 91721"/>
                  <a:gd name="connsiteX9" fmla="*/ 47401 w 121641"/>
                  <a:gd name="connsiteY9" fmla="*/ 8862 h 91721"/>
                  <a:gd name="connsiteX10" fmla="*/ 75097 w 121641"/>
                  <a:gd name="connsiteY10" fmla="*/ 606 h 91721"/>
                  <a:gd name="connsiteX11" fmla="*/ 85216 w 121641"/>
                  <a:gd name="connsiteY11" fmla="*/ 2204 h 91721"/>
                  <a:gd name="connsiteX12" fmla="*/ 85216 w 121641"/>
                  <a:gd name="connsiteY12" fmla="*/ 15520 h 91721"/>
                  <a:gd name="connsiteX13" fmla="*/ 97200 w 121641"/>
                  <a:gd name="connsiteY13" fmla="*/ 35759 h 91721"/>
                  <a:gd name="connsiteX14" fmla="*/ 120902 w 121641"/>
                  <a:gd name="connsiteY14" fmla="*/ 42949 h 91721"/>
                  <a:gd name="connsiteX15" fmla="*/ 110782 w 121641"/>
                  <a:gd name="connsiteY15" fmla="*/ 54667 h 91721"/>
                  <a:gd name="connsiteX16" fmla="*/ 100396 w 121641"/>
                  <a:gd name="connsiteY16" fmla="*/ 68515 h 91721"/>
                  <a:gd name="connsiteX17" fmla="*/ 63379 w 121641"/>
                  <a:gd name="connsiteY17" fmla="*/ 90885 h 91721"/>
                  <a:gd name="connsiteX18" fmla="*/ 63379 w 121641"/>
                  <a:gd name="connsiteY18" fmla="*/ 90885 h 91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21641" h="91721">
                    <a:moveTo>
                      <a:pt x="63379" y="90885"/>
                    </a:moveTo>
                    <a:cubicBezTo>
                      <a:pt x="57787" y="92749"/>
                      <a:pt x="55656" y="91417"/>
                      <a:pt x="51662" y="87689"/>
                    </a:cubicBezTo>
                    <a:cubicBezTo>
                      <a:pt x="48200" y="84493"/>
                      <a:pt x="43406" y="83162"/>
                      <a:pt x="41276" y="78901"/>
                    </a:cubicBezTo>
                    <a:cubicBezTo>
                      <a:pt x="38879" y="74640"/>
                      <a:pt x="40211" y="69048"/>
                      <a:pt x="37281" y="65053"/>
                    </a:cubicBezTo>
                    <a:cubicBezTo>
                      <a:pt x="34352" y="61325"/>
                      <a:pt x="29026" y="58662"/>
                      <a:pt x="25297" y="55732"/>
                    </a:cubicBezTo>
                    <a:cubicBezTo>
                      <a:pt x="20770" y="52004"/>
                      <a:pt x="16509" y="49873"/>
                      <a:pt x="10650" y="49075"/>
                    </a:cubicBezTo>
                    <a:cubicBezTo>
                      <a:pt x="6922" y="48542"/>
                      <a:pt x="2928" y="48276"/>
                      <a:pt x="797" y="44547"/>
                    </a:cubicBezTo>
                    <a:cubicBezTo>
                      <a:pt x="-3730" y="36292"/>
                      <a:pt x="12248" y="25373"/>
                      <a:pt x="18107" y="22444"/>
                    </a:cubicBezTo>
                    <a:cubicBezTo>
                      <a:pt x="21835" y="20313"/>
                      <a:pt x="26096" y="19514"/>
                      <a:pt x="30091" y="17650"/>
                    </a:cubicBezTo>
                    <a:cubicBezTo>
                      <a:pt x="35950" y="14987"/>
                      <a:pt x="41276" y="11525"/>
                      <a:pt x="47401" y="8862"/>
                    </a:cubicBezTo>
                    <a:cubicBezTo>
                      <a:pt x="55923" y="5400"/>
                      <a:pt x="66042" y="2204"/>
                      <a:pt x="75097" y="606"/>
                    </a:cubicBezTo>
                    <a:cubicBezTo>
                      <a:pt x="78026" y="74"/>
                      <a:pt x="83086" y="-991"/>
                      <a:pt x="85216" y="2204"/>
                    </a:cubicBezTo>
                    <a:cubicBezTo>
                      <a:pt x="87347" y="5400"/>
                      <a:pt x="85483" y="12058"/>
                      <a:pt x="85216" y="15520"/>
                    </a:cubicBezTo>
                    <a:cubicBezTo>
                      <a:pt x="84418" y="25639"/>
                      <a:pt x="86282" y="32830"/>
                      <a:pt x="97200" y="35759"/>
                    </a:cubicBezTo>
                    <a:cubicBezTo>
                      <a:pt x="101195" y="36824"/>
                      <a:pt x="126228" y="33895"/>
                      <a:pt x="120902" y="42949"/>
                    </a:cubicBezTo>
                    <a:cubicBezTo>
                      <a:pt x="118239" y="47210"/>
                      <a:pt x="113978" y="50672"/>
                      <a:pt x="110782" y="54667"/>
                    </a:cubicBezTo>
                    <a:cubicBezTo>
                      <a:pt x="107320" y="59194"/>
                      <a:pt x="104124" y="64254"/>
                      <a:pt x="100396" y="68515"/>
                    </a:cubicBezTo>
                    <a:cubicBezTo>
                      <a:pt x="90276" y="79966"/>
                      <a:pt x="76961" y="86358"/>
                      <a:pt x="63379" y="90885"/>
                    </a:cubicBezTo>
                    <a:lnTo>
                      <a:pt x="63379" y="9088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C30726D6-5FE0-8A21-FDE4-13FD794DBE3C}"/>
                  </a:ext>
                </a:extLst>
              </p:cNvPr>
              <p:cNvSpPr/>
              <p:nvPr/>
            </p:nvSpPr>
            <p:spPr>
              <a:xfrm>
                <a:off x="4417162" y="5458876"/>
                <a:ext cx="64904" cy="46555"/>
              </a:xfrm>
              <a:custGeom>
                <a:avLst/>
                <a:gdLst>
                  <a:gd name="connsiteX0" fmla="*/ 23894 w 64904"/>
                  <a:gd name="connsiteY0" fmla="*/ 21837 h 46555"/>
                  <a:gd name="connsiteX1" fmla="*/ 9513 w 64904"/>
                  <a:gd name="connsiteY1" fmla="*/ 16245 h 46555"/>
                  <a:gd name="connsiteX2" fmla="*/ 192 w 64904"/>
                  <a:gd name="connsiteY2" fmla="*/ 6658 h 46555"/>
                  <a:gd name="connsiteX3" fmla="*/ 13507 w 64904"/>
                  <a:gd name="connsiteY3" fmla="*/ 0 h 46555"/>
                  <a:gd name="connsiteX4" fmla="*/ 36942 w 64904"/>
                  <a:gd name="connsiteY4" fmla="*/ 799 h 46555"/>
                  <a:gd name="connsiteX5" fmla="*/ 53454 w 64904"/>
                  <a:gd name="connsiteY5" fmla="*/ 1332 h 46555"/>
                  <a:gd name="connsiteX6" fmla="*/ 64905 w 64904"/>
                  <a:gd name="connsiteY6" fmla="*/ 28229 h 46555"/>
                  <a:gd name="connsiteX7" fmla="*/ 61443 w 64904"/>
                  <a:gd name="connsiteY7" fmla="*/ 43675 h 46555"/>
                  <a:gd name="connsiteX8" fmla="*/ 44932 w 64904"/>
                  <a:gd name="connsiteY8" fmla="*/ 39147 h 46555"/>
                  <a:gd name="connsiteX9" fmla="*/ 38540 w 64904"/>
                  <a:gd name="connsiteY9" fmla="*/ 30892 h 46555"/>
                  <a:gd name="connsiteX10" fmla="*/ 28154 w 64904"/>
                  <a:gd name="connsiteY10" fmla="*/ 24500 h 46555"/>
                  <a:gd name="connsiteX11" fmla="*/ 23894 w 64904"/>
                  <a:gd name="connsiteY11" fmla="*/ 21837 h 46555"/>
                  <a:gd name="connsiteX12" fmla="*/ 23894 w 64904"/>
                  <a:gd name="connsiteY12" fmla="*/ 21837 h 46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04" h="46555">
                    <a:moveTo>
                      <a:pt x="23894" y="21837"/>
                    </a:moveTo>
                    <a:cubicBezTo>
                      <a:pt x="19366" y="19174"/>
                      <a:pt x="14839" y="17044"/>
                      <a:pt x="9513" y="16245"/>
                    </a:cubicBezTo>
                    <a:cubicBezTo>
                      <a:pt x="4719" y="15446"/>
                      <a:pt x="-1139" y="12783"/>
                      <a:pt x="192" y="6658"/>
                    </a:cubicBezTo>
                    <a:cubicBezTo>
                      <a:pt x="1524" y="1065"/>
                      <a:pt x="8980" y="0"/>
                      <a:pt x="13507" y="0"/>
                    </a:cubicBezTo>
                    <a:cubicBezTo>
                      <a:pt x="21230" y="0"/>
                      <a:pt x="29220" y="533"/>
                      <a:pt x="36942" y="799"/>
                    </a:cubicBezTo>
                    <a:cubicBezTo>
                      <a:pt x="42002" y="1065"/>
                      <a:pt x="48660" y="-532"/>
                      <a:pt x="53454" y="1332"/>
                    </a:cubicBezTo>
                    <a:cubicBezTo>
                      <a:pt x="64106" y="5326"/>
                      <a:pt x="64905" y="18375"/>
                      <a:pt x="64905" y="28229"/>
                    </a:cubicBezTo>
                    <a:cubicBezTo>
                      <a:pt x="64905" y="33022"/>
                      <a:pt x="64372" y="39414"/>
                      <a:pt x="61443" y="43675"/>
                    </a:cubicBezTo>
                    <a:cubicBezTo>
                      <a:pt x="56383" y="50598"/>
                      <a:pt x="48660" y="43408"/>
                      <a:pt x="44932" y="39147"/>
                    </a:cubicBezTo>
                    <a:cubicBezTo>
                      <a:pt x="42535" y="36484"/>
                      <a:pt x="40937" y="33288"/>
                      <a:pt x="38540" y="30892"/>
                    </a:cubicBezTo>
                    <a:cubicBezTo>
                      <a:pt x="35611" y="28229"/>
                      <a:pt x="31616" y="26631"/>
                      <a:pt x="28154" y="24500"/>
                    </a:cubicBezTo>
                    <a:cubicBezTo>
                      <a:pt x="26823" y="23701"/>
                      <a:pt x="25491" y="22902"/>
                      <a:pt x="23894" y="21837"/>
                    </a:cubicBezTo>
                    <a:lnTo>
                      <a:pt x="23894" y="21837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2A26EEC-33E6-646E-09D8-EF040DF9F63A}"/>
                </a:ext>
              </a:extLst>
            </p:cNvPr>
            <p:cNvSpPr/>
            <p:nvPr/>
          </p:nvSpPr>
          <p:spPr>
            <a:xfrm>
              <a:off x="3004060" y="5194905"/>
              <a:ext cx="312027" cy="645057"/>
            </a:xfrm>
            <a:custGeom>
              <a:avLst/>
              <a:gdLst>
                <a:gd name="connsiteX0" fmla="*/ 174964 w 312027"/>
                <a:gd name="connsiteY0" fmla="*/ 645057 h 645057"/>
                <a:gd name="connsiteX1" fmla="*/ 212513 w 312027"/>
                <a:gd name="connsiteY1" fmla="*/ 527615 h 645057"/>
                <a:gd name="connsiteX2" fmla="*/ 190943 w 312027"/>
                <a:gd name="connsiteY2" fmla="*/ 487137 h 645057"/>
                <a:gd name="connsiteX3" fmla="*/ 220236 w 312027"/>
                <a:gd name="connsiteY3" fmla="*/ 416565 h 645057"/>
                <a:gd name="connsiteX4" fmla="*/ 175230 w 312027"/>
                <a:gd name="connsiteY4" fmla="*/ 345195 h 645057"/>
                <a:gd name="connsiteX5" fmla="*/ 218905 w 312027"/>
                <a:gd name="connsiteY5" fmla="*/ 315368 h 645057"/>
                <a:gd name="connsiteX6" fmla="*/ 226628 w 312027"/>
                <a:gd name="connsiteY6" fmla="*/ 276754 h 645057"/>
                <a:gd name="connsiteX7" fmla="*/ 237280 w 312027"/>
                <a:gd name="connsiteY7" fmla="*/ 231748 h 645057"/>
                <a:gd name="connsiteX8" fmla="*/ 230889 w 312027"/>
                <a:gd name="connsiteY8" fmla="*/ 146796 h 645057"/>
                <a:gd name="connsiteX9" fmla="*/ 301460 w 312027"/>
                <a:gd name="connsiteY9" fmla="*/ 91137 h 645057"/>
                <a:gd name="connsiteX10" fmla="*/ 284417 w 312027"/>
                <a:gd name="connsiteY10" fmla="*/ 63441 h 645057"/>
                <a:gd name="connsiteX11" fmla="*/ 262313 w 312027"/>
                <a:gd name="connsiteY11" fmla="*/ 24294 h 645057"/>
                <a:gd name="connsiteX12" fmla="*/ 190943 w 312027"/>
                <a:gd name="connsiteY12" fmla="*/ 31751 h 645057"/>
                <a:gd name="connsiteX13" fmla="*/ 131822 w 312027"/>
                <a:gd name="connsiteY13" fmla="*/ 27756 h 645057"/>
                <a:gd name="connsiteX14" fmla="*/ 100398 w 312027"/>
                <a:gd name="connsiteY14" fmla="*/ 34946 h 645057"/>
                <a:gd name="connsiteX15" fmla="*/ 64180 w 312027"/>
                <a:gd name="connsiteY15" fmla="*/ 60 h 645057"/>
                <a:gd name="connsiteX16" fmla="*/ 18109 w 312027"/>
                <a:gd name="connsiteY16" fmla="*/ 38142 h 645057"/>
                <a:gd name="connsiteX17" fmla="*/ 18109 w 312027"/>
                <a:gd name="connsiteY17" fmla="*/ 38142 h 645057"/>
                <a:gd name="connsiteX18" fmla="*/ 0 w 312027"/>
                <a:gd name="connsiteY18" fmla="*/ 63441 h 645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2027" h="645057">
                  <a:moveTo>
                    <a:pt x="174964" y="645057"/>
                  </a:moveTo>
                  <a:cubicBezTo>
                    <a:pt x="160051" y="568094"/>
                    <a:pt x="198665" y="541464"/>
                    <a:pt x="212513" y="527615"/>
                  </a:cubicBezTo>
                  <a:cubicBezTo>
                    <a:pt x="227427" y="512702"/>
                    <a:pt x="215975" y="509773"/>
                    <a:pt x="190943" y="487137"/>
                  </a:cubicBezTo>
                  <a:cubicBezTo>
                    <a:pt x="165910" y="464234"/>
                    <a:pt x="203725" y="433609"/>
                    <a:pt x="220236" y="416565"/>
                  </a:cubicBezTo>
                  <a:cubicBezTo>
                    <a:pt x="236747" y="399522"/>
                    <a:pt x="193872" y="367298"/>
                    <a:pt x="175230" y="345195"/>
                  </a:cubicBezTo>
                  <a:cubicBezTo>
                    <a:pt x="156855" y="323091"/>
                    <a:pt x="184019" y="316700"/>
                    <a:pt x="218905" y="315368"/>
                  </a:cubicBezTo>
                  <a:cubicBezTo>
                    <a:pt x="253791" y="313771"/>
                    <a:pt x="227427" y="287406"/>
                    <a:pt x="226628" y="276754"/>
                  </a:cubicBezTo>
                  <a:cubicBezTo>
                    <a:pt x="225829" y="266102"/>
                    <a:pt x="229557" y="244797"/>
                    <a:pt x="237280" y="231748"/>
                  </a:cubicBezTo>
                  <a:cubicBezTo>
                    <a:pt x="245269" y="218965"/>
                    <a:pt x="235150" y="167568"/>
                    <a:pt x="230889" y="146796"/>
                  </a:cubicBezTo>
                  <a:cubicBezTo>
                    <a:pt x="226628" y="126024"/>
                    <a:pt x="277759" y="106849"/>
                    <a:pt x="301460" y="91137"/>
                  </a:cubicBezTo>
                  <a:cubicBezTo>
                    <a:pt x="324895" y="75425"/>
                    <a:pt x="304922" y="61045"/>
                    <a:pt x="284417" y="63441"/>
                  </a:cubicBezTo>
                  <a:cubicBezTo>
                    <a:pt x="263645" y="65572"/>
                    <a:pt x="265775" y="42137"/>
                    <a:pt x="262313" y="24294"/>
                  </a:cubicBezTo>
                  <a:cubicBezTo>
                    <a:pt x="258851" y="6452"/>
                    <a:pt x="205323" y="21365"/>
                    <a:pt x="190943" y="31751"/>
                  </a:cubicBezTo>
                  <a:cubicBezTo>
                    <a:pt x="176562" y="42137"/>
                    <a:pt x="145404" y="30685"/>
                    <a:pt x="131822" y="27756"/>
                  </a:cubicBezTo>
                  <a:cubicBezTo>
                    <a:pt x="118241" y="24827"/>
                    <a:pt x="122502" y="26957"/>
                    <a:pt x="100398" y="34946"/>
                  </a:cubicBezTo>
                  <a:cubicBezTo>
                    <a:pt x="78294" y="42669"/>
                    <a:pt x="86017" y="2191"/>
                    <a:pt x="64180" y="60"/>
                  </a:cubicBezTo>
                  <a:cubicBezTo>
                    <a:pt x="51397" y="-1271"/>
                    <a:pt x="32223" y="19767"/>
                    <a:pt x="18109" y="38142"/>
                  </a:cubicBezTo>
                  <a:lnTo>
                    <a:pt x="18109" y="38142"/>
                  </a:lnTo>
                  <a:cubicBezTo>
                    <a:pt x="7723" y="51724"/>
                    <a:pt x="0" y="63441"/>
                    <a:pt x="0" y="63441"/>
                  </a:cubicBezTo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7" name="Graphic 10">
              <a:extLst>
                <a:ext uri="{FF2B5EF4-FFF2-40B4-BE49-F238E27FC236}">
                  <a16:creationId xmlns:a16="http://schemas.microsoft.com/office/drawing/2014/main" id="{38B51680-DDFA-EC73-1CCE-E1E72785A206}"/>
                </a:ext>
              </a:extLst>
            </p:cNvPr>
            <p:cNvGrpSpPr/>
            <p:nvPr/>
          </p:nvGrpSpPr>
          <p:grpSpPr>
            <a:xfrm>
              <a:off x="4743569" y="4522390"/>
              <a:ext cx="1295225" cy="1380491"/>
              <a:chOff x="4743569" y="4522390"/>
              <a:chExt cx="1295225" cy="1380491"/>
            </a:xfrm>
            <a:solidFill>
              <a:srgbClr val="D5D7D8"/>
            </a:solidFill>
          </p:grpSpPr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540622D2-314E-BF05-7975-267AAAF02988}"/>
                  </a:ext>
                </a:extLst>
              </p:cNvPr>
              <p:cNvSpPr/>
              <p:nvPr/>
            </p:nvSpPr>
            <p:spPr>
              <a:xfrm>
                <a:off x="4743569" y="4522390"/>
                <a:ext cx="1295225" cy="1217764"/>
              </a:xfrm>
              <a:custGeom>
                <a:avLst/>
                <a:gdLst>
                  <a:gd name="connsiteX0" fmla="*/ 1294801 w 1295225"/>
                  <a:gd name="connsiteY0" fmla="*/ 953530 h 1217764"/>
                  <a:gd name="connsiteX1" fmla="*/ 1203990 w 1295225"/>
                  <a:gd name="connsiteY1" fmla="*/ 918111 h 1217764"/>
                  <a:gd name="connsiteX2" fmla="*/ 1144869 w 1295225"/>
                  <a:gd name="connsiteY2" fmla="*/ 896806 h 1217764"/>
                  <a:gd name="connsiteX3" fmla="*/ 1092673 w 1295225"/>
                  <a:gd name="connsiteY3" fmla="*/ 946339 h 1217764"/>
                  <a:gd name="connsiteX4" fmla="*/ 1100928 w 1295225"/>
                  <a:gd name="connsiteY4" fmla="*/ 1009720 h 1217764"/>
                  <a:gd name="connsiteX5" fmla="*/ 1140076 w 1295225"/>
                  <a:gd name="connsiteY5" fmla="*/ 1038482 h 1217764"/>
                  <a:gd name="connsiteX6" fmla="*/ 1144869 w 1295225"/>
                  <a:gd name="connsiteY6" fmla="*/ 1056591 h 1217764"/>
                  <a:gd name="connsiteX7" fmla="*/ 1143271 w 1295225"/>
                  <a:gd name="connsiteY7" fmla="*/ 1085086 h 1217764"/>
                  <a:gd name="connsiteX8" fmla="*/ 1140875 w 1295225"/>
                  <a:gd name="connsiteY8" fmla="*/ 1098667 h 1217764"/>
                  <a:gd name="connsiteX9" fmla="*/ 1129157 w 1295225"/>
                  <a:gd name="connsiteY9" fmla="*/ 1102396 h 1217764"/>
                  <a:gd name="connsiteX10" fmla="*/ 1113711 w 1295225"/>
                  <a:gd name="connsiteY10" fmla="*/ 1103993 h 1217764"/>
                  <a:gd name="connsiteX11" fmla="*/ 1100130 w 1295225"/>
                  <a:gd name="connsiteY11" fmla="*/ 1108254 h 1217764"/>
                  <a:gd name="connsiteX12" fmla="*/ 1088945 w 1295225"/>
                  <a:gd name="connsiteY12" fmla="*/ 1137016 h 1217764"/>
                  <a:gd name="connsiteX13" fmla="*/ 1077760 w 1295225"/>
                  <a:gd name="connsiteY13" fmla="*/ 1164179 h 1217764"/>
                  <a:gd name="connsiteX14" fmla="*/ 1054591 w 1295225"/>
                  <a:gd name="connsiteY14" fmla="*/ 1180690 h 1217764"/>
                  <a:gd name="connsiteX15" fmla="*/ 1030091 w 1295225"/>
                  <a:gd name="connsiteY15" fmla="*/ 1198000 h 1217764"/>
                  <a:gd name="connsiteX16" fmla="*/ 1011449 w 1295225"/>
                  <a:gd name="connsiteY16" fmla="*/ 1215310 h 1217764"/>
                  <a:gd name="connsiteX17" fmla="*/ 984286 w 1295225"/>
                  <a:gd name="connsiteY17" fmla="*/ 1210517 h 1217764"/>
                  <a:gd name="connsiteX18" fmla="*/ 989612 w 1295225"/>
                  <a:gd name="connsiteY18" fmla="*/ 1164445 h 1217764"/>
                  <a:gd name="connsiteX19" fmla="*/ 1014112 w 1295225"/>
                  <a:gd name="connsiteY19" fmla="*/ 1115977 h 1217764"/>
                  <a:gd name="connsiteX20" fmla="*/ 1035417 w 1295225"/>
                  <a:gd name="connsiteY20" fmla="*/ 1100265 h 1217764"/>
                  <a:gd name="connsiteX21" fmla="*/ 1029292 w 1295225"/>
                  <a:gd name="connsiteY21" fmla="*/ 1069107 h 1217764"/>
                  <a:gd name="connsiteX22" fmla="*/ 1013580 w 1295225"/>
                  <a:gd name="connsiteY22" fmla="*/ 1033954 h 1217764"/>
                  <a:gd name="connsiteX23" fmla="*/ 984020 w 1295225"/>
                  <a:gd name="connsiteY23" fmla="*/ 964448 h 1217764"/>
                  <a:gd name="connsiteX24" fmla="*/ 919839 w 1295225"/>
                  <a:gd name="connsiteY24" fmla="*/ 938350 h 1217764"/>
                  <a:gd name="connsiteX25" fmla="*/ 899600 w 1295225"/>
                  <a:gd name="connsiteY25" fmla="*/ 904795 h 1217764"/>
                  <a:gd name="connsiteX26" fmla="*/ 890545 w 1295225"/>
                  <a:gd name="connsiteY26" fmla="*/ 873371 h 1217764"/>
                  <a:gd name="connsiteX27" fmla="*/ 830094 w 1295225"/>
                  <a:gd name="connsiteY27" fmla="*/ 862985 h 1217764"/>
                  <a:gd name="connsiteX28" fmla="*/ 776033 w 1295225"/>
                  <a:gd name="connsiteY28" fmla="*/ 804397 h 1217764"/>
                  <a:gd name="connsiteX29" fmla="*/ 699603 w 1295225"/>
                  <a:gd name="connsiteY29" fmla="*/ 793745 h 1217764"/>
                  <a:gd name="connsiteX30" fmla="*/ 627434 w 1295225"/>
                  <a:gd name="connsiteY30" fmla="*/ 738353 h 1217764"/>
                  <a:gd name="connsiteX31" fmla="*/ 588020 w 1295225"/>
                  <a:gd name="connsiteY31" fmla="*/ 689619 h 1217764"/>
                  <a:gd name="connsiteX32" fmla="*/ 558460 w 1295225"/>
                  <a:gd name="connsiteY32" fmla="*/ 667515 h 1217764"/>
                  <a:gd name="connsiteX33" fmla="*/ 534226 w 1295225"/>
                  <a:gd name="connsiteY33" fmla="*/ 650738 h 1217764"/>
                  <a:gd name="connsiteX34" fmla="*/ 509726 w 1295225"/>
                  <a:gd name="connsiteY34" fmla="*/ 636091 h 1217764"/>
                  <a:gd name="connsiteX35" fmla="*/ 483095 w 1295225"/>
                  <a:gd name="connsiteY35" fmla="*/ 627835 h 1217764"/>
                  <a:gd name="connsiteX36" fmla="*/ 465785 w 1295225"/>
                  <a:gd name="connsiteY36" fmla="*/ 600140 h 1217764"/>
                  <a:gd name="connsiteX37" fmla="*/ 443948 w 1295225"/>
                  <a:gd name="connsiteY37" fmla="*/ 568183 h 1217764"/>
                  <a:gd name="connsiteX38" fmla="*/ 422110 w 1295225"/>
                  <a:gd name="connsiteY38" fmla="*/ 583628 h 1217764"/>
                  <a:gd name="connsiteX39" fmla="*/ 396545 w 1295225"/>
                  <a:gd name="connsiteY39" fmla="*/ 523443 h 1217764"/>
                  <a:gd name="connsiteX40" fmla="*/ 383229 w 1295225"/>
                  <a:gd name="connsiteY40" fmla="*/ 482964 h 1217764"/>
                  <a:gd name="connsiteX41" fmla="*/ 373642 w 1295225"/>
                  <a:gd name="connsiteY41" fmla="*/ 439290 h 1217764"/>
                  <a:gd name="connsiteX42" fmla="*/ 303603 w 1295225"/>
                  <a:gd name="connsiteY42" fmla="*/ 397479 h 1217764"/>
                  <a:gd name="connsiteX43" fmla="*/ 195749 w 1295225"/>
                  <a:gd name="connsiteY43" fmla="*/ 378571 h 1217764"/>
                  <a:gd name="connsiteX44" fmla="*/ 159265 w 1295225"/>
                  <a:gd name="connsiteY44" fmla="*/ 400941 h 1217764"/>
                  <a:gd name="connsiteX45" fmla="*/ 123313 w 1295225"/>
                  <a:gd name="connsiteY45" fmla="*/ 420914 h 1217764"/>
                  <a:gd name="connsiteX46" fmla="*/ 119585 w 1295225"/>
                  <a:gd name="connsiteY46" fmla="*/ 423045 h 1217764"/>
                  <a:gd name="connsiteX47" fmla="*/ 90291 w 1295225"/>
                  <a:gd name="connsiteY47" fmla="*/ 398811 h 1217764"/>
                  <a:gd name="connsiteX48" fmla="*/ 19720 w 1295225"/>
                  <a:gd name="connsiteY48" fmla="*/ 358865 h 1217764"/>
                  <a:gd name="connsiteX49" fmla="*/ 19453 w 1295225"/>
                  <a:gd name="connsiteY49" fmla="*/ 307467 h 1217764"/>
                  <a:gd name="connsiteX50" fmla="*/ 6670 w 1295225"/>
                  <a:gd name="connsiteY50" fmla="*/ 264592 h 1217764"/>
                  <a:gd name="connsiteX51" fmla="*/ 43687 w 1295225"/>
                  <a:gd name="connsiteY51" fmla="*/ 226776 h 1217764"/>
                  <a:gd name="connsiteX52" fmla="*/ 10931 w 1295225"/>
                  <a:gd name="connsiteY52" fmla="*/ 174846 h 1217764"/>
                  <a:gd name="connsiteX53" fmla="*/ 17323 w 1295225"/>
                  <a:gd name="connsiteY53" fmla="*/ 157270 h 1217764"/>
                  <a:gd name="connsiteX54" fmla="*/ 17323 w 1295225"/>
                  <a:gd name="connsiteY54" fmla="*/ 157270 h 1217764"/>
                  <a:gd name="connsiteX55" fmla="*/ 137161 w 1295225"/>
                  <a:gd name="connsiteY55" fmla="*/ 144221 h 1217764"/>
                  <a:gd name="connsiteX56" fmla="*/ 188559 w 1295225"/>
                  <a:gd name="connsiteY56" fmla="*/ 90160 h 1217764"/>
                  <a:gd name="connsiteX57" fmla="*/ 206401 w 1295225"/>
                  <a:gd name="connsiteY57" fmla="*/ 129308 h 1217764"/>
                  <a:gd name="connsiteX58" fmla="*/ 230103 w 1295225"/>
                  <a:gd name="connsiteY58" fmla="*/ 142090 h 1217764"/>
                  <a:gd name="connsiteX59" fmla="*/ 244217 w 1295225"/>
                  <a:gd name="connsiteY59" fmla="*/ 160732 h 1217764"/>
                  <a:gd name="connsiteX60" fmla="*/ 292685 w 1295225"/>
                  <a:gd name="connsiteY60" fmla="*/ 89361 h 1217764"/>
                  <a:gd name="connsiteX61" fmla="*/ 378170 w 1295225"/>
                  <a:gd name="connsiteY61" fmla="*/ 109334 h 1217764"/>
                  <a:gd name="connsiteX62" fmla="*/ 378436 w 1295225"/>
                  <a:gd name="connsiteY62" fmla="*/ 70187 h 1217764"/>
                  <a:gd name="connsiteX63" fmla="*/ 421045 w 1295225"/>
                  <a:gd name="connsiteY63" fmla="*/ 34236 h 1217764"/>
                  <a:gd name="connsiteX64" fmla="*/ 467915 w 1295225"/>
                  <a:gd name="connsiteY64" fmla="*/ 32371 h 1217764"/>
                  <a:gd name="connsiteX65" fmla="*/ 508660 w 1295225"/>
                  <a:gd name="connsiteY65" fmla="*/ 12132 h 1217764"/>
                  <a:gd name="connsiteX66" fmla="*/ 561922 w 1295225"/>
                  <a:gd name="connsiteY66" fmla="*/ 12132 h 1217764"/>
                  <a:gd name="connsiteX67" fmla="*/ 614118 w 1295225"/>
                  <a:gd name="connsiteY67" fmla="*/ 5741 h 1217764"/>
                  <a:gd name="connsiteX68" fmla="*/ 648205 w 1295225"/>
                  <a:gd name="connsiteY68" fmla="*/ 54209 h 1217764"/>
                  <a:gd name="connsiteX69" fmla="*/ 795740 w 1295225"/>
                  <a:gd name="connsiteY69" fmla="*/ 84301 h 1217764"/>
                  <a:gd name="connsiteX70" fmla="*/ 805594 w 1295225"/>
                  <a:gd name="connsiteY70" fmla="*/ 161797 h 1217764"/>
                  <a:gd name="connsiteX71" fmla="*/ 761120 w 1295225"/>
                  <a:gd name="connsiteY71" fmla="*/ 185765 h 1217764"/>
                  <a:gd name="connsiteX72" fmla="*/ 746739 w 1295225"/>
                  <a:gd name="connsiteY72" fmla="*/ 173781 h 1217764"/>
                  <a:gd name="connsiteX73" fmla="*/ 704663 w 1295225"/>
                  <a:gd name="connsiteY73" fmla="*/ 189493 h 1217764"/>
                  <a:gd name="connsiteX74" fmla="*/ 674037 w 1295225"/>
                  <a:gd name="connsiteY74" fmla="*/ 213461 h 1217764"/>
                  <a:gd name="connsiteX75" fmla="*/ 637287 w 1295225"/>
                  <a:gd name="connsiteY75" fmla="*/ 218521 h 1217764"/>
                  <a:gd name="connsiteX76" fmla="*/ 608526 w 1295225"/>
                  <a:gd name="connsiteY76" fmla="*/ 227575 h 1217764"/>
                  <a:gd name="connsiteX77" fmla="*/ 602134 w 1295225"/>
                  <a:gd name="connsiteY77" fmla="*/ 255271 h 1217764"/>
                  <a:gd name="connsiteX78" fmla="*/ 627700 w 1295225"/>
                  <a:gd name="connsiteY78" fmla="*/ 271250 h 1217764"/>
                  <a:gd name="connsiteX79" fmla="*/ 631694 w 1295225"/>
                  <a:gd name="connsiteY79" fmla="*/ 285630 h 1217764"/>
                  <a:gd name="connsiteX80" fmla="*/ 628232 w 1295225"/>
                  <a:gd name="connsiteY80" fmla="*/ 301076 h 1217764"/>
                  <a:gd name="connsiteX81" fmla="*/ 613852 w 1295225"/>
                  <a:gd name="connsiteY81" fmla="*/ 317587 h 1217764"/>
                  <a:gd name="connsiteX82" fmla="*/ 600270 w 1295225"/>
                  <a:gd name="connsiteY82" fmla="*/ 366321 h 1217764"/>
                  <a:gd name="connsiteX83" fmla="*/ 612254 w 1295225"/>
                  <a:gd name="connsiteY83" fmla="*/ 390023 h 1217764"/>
                  <a:gd name="connsiteX84" fmla="*/ 649537 w 1295225"/>
                  <a:gd name="connsiteY84" fmla="*/ 407599 h 1217764"/>
                  <a:gd name="connsiteX85" fmla="*/ 688418 w 1295225"/>
                  <a:gd name="connsiteY85" fmla="*/ 427306 h 1217764"/>
                  <a:gd name="connsiteX86" fmla="*/ 751267 w 1295225"/>
                  <a:gd name="connsiteY86" fmla="*/ 481366 h 1217764"/>
                  <a:gd name="connsiteX87" fmla="*/ 786419 w 1295225"/>
                  <a:gd name="connsiteY87" fmla="*/ 542084 h 1217764"/>
                  <a:gd name="connsiteX88" fmla="*/ 808789 w 1295225"/>
                  <a:gd name="connsiteY88" fmla="*/ 617982 h 1217764"/>
                  <a:gd name="connsiteX89" fmla="*/ 875366 w 1295225"/>
                  <a:gd name="connsiteY89" fmla="*/ 672043 h 1217764"/>
                  <a:gd name="connsiteX90" fmla="*/ 941677 w 1295225"/>
                  <a:gd name="connsiteY90" fmla="*/ 695744 h 1217764"/>
                  <a:gd name="connsiteX91" fmla="*/ 990677 w 1295225"/>
                  <a:gd name="connsiteY91" fmla="*/ 693081 h 1217764"/>
                  <a:gd name="connsiteX92" fmla="*/ 1027428 w 1295225"/>
                  <a:gd name="connsiteY92" fmla="*/ 697075 h 1217764"/>
                  <a:gd name="connsiteX93" fmla="*/ 1029824 w 1295225"/>
                  <a:gd name="connsiteY93" fmla="*/ 746342 h 1217764"/>
                  <a:gd name="connsiteX94" fmla="*/ 1076428 w 1295225"/>
                  <a:gd name="connsiteY94" fmla="*/ 780962 h 1217764"/>
                  <a:gd name="connsiteX95" fmla="*/ 1153391 w 1295225"/>
                  <a:gd name="connsiteY95" fmla="*/ 809457 h 1217764"/>
                  <a:gd name="connsiteX96" fmla="*/ 1214109 w 1295225"/>
                  <a:gd name="connsiteY96" fmla="*/ 854197 h 1217764"/>
                  <a:gd name="connsiteX97" fmla="*/ 1269235 w 1295225"/>
                  <a:gd name="connsiteY97" fmla="*/ 897871 h 1217764"/>
                  <a:gd name="connsiteX98" fmla="*/ 1294801 w 1295225"/>
                  <a:gd name="connsiteY98" fmla="*/ 953530 h 1217764"/>
                  <a:gd name="connsiteX99" fmla="*/ 1294801 w 1295225"/>
                  <a:gd name="connsiteY99" fmla="*/ 953530 h 121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1295225" h="1217764">
                    <a:moveTo>
                      <a:pt x="1294801" y="953530"/>
                    </a:moveTo>
                    <a:cubicBezTo>
                      <a:pt x="1287610" y="997204"/>
                      <a:pt x="1215707" y="926899"/>
                      <a:pt x="1203990" y="918111"/>
                    </a:cubicBezTo>
                    <a:cubicBezTo>
                      <a:pt x="1187478" y="905594"/>
                      <a:pt x="1166707" y="893078"/>
                      <a:pt x="1144869" y="896806"/>
                    </a:cubicBezTo>
                    <a:cubicBezTo>
                      <a:pt x="1120103" y="901067"/>
                      <a:pt x="1101994" y="924502"/>
                      <a:pt x="1092673" y="946339"/>
                    </a:cubicBezTo>
                    <a:cubicBezTo>
                      <a:pt x="1083086" y="968177"/>
                      <a:pt x="1080689" y="993476"/>
                      <a:pt x="1100928" y="1009720"/>
                    </a:cubicBezTo>
                    <a:cubicBezTo>
                      <a:pt x="1113445" y="1019840"/>
                      <a:pt x="1130489" y="1025166"/>
                      <a:pt x="1140076" y="1038482"/>
                    </a:cubicBezTo>
                    <a:cubicBezTo>
                      <a:pt x="1144337" y="1044340"/>
                      <a:pt x="1145935" y="1049667"/>
                      <a:pt x="1144869" y="1056591"/>
                    </a:cubicBezTo>
                    <a:cubicBezTo>
                      <a:pt x="1143538" y="1066178"/>
                      <a:pt x="1143804" y="1075232"/>
                      <a:pt x="1143271" y="1085086"/>
                    </a:cubicBezTo>
                    <a:cubicBezTo>
                      <a:pt x="1143005" y="1088281"/>
                      <a:pt x="1143804" y="1096004"/>
                      <a:pt x="1140875" y="1098667"/>
                    </a:cubicBezTo>
                    <a:cubicBezTo>
                      <a:pt x="1138478" y="1100798"/>
                      <a:pt x="1132353" y="1101064"/>
                      <a:pt x="1129157" y="1102396"/>
                    </a:cubicBezTo>
                    <a:cubicBezTo>
                      <a:pt x="1122766" y="1105325"/>
                      <a:pt x="1120369" y="1105591"/>
                      <a:pt x="1113711" y="1103993"/>
                    </a:cubicBezTo>
                    <a:cubicBezTo>
                      <a:pt x="1107054" y="1102396"/>
                      <a:pt x="1104124" y="1101863"/>
                      <a:pt x="1100130" y="1108254"/>
                    </a:cubicBezTo>
                    <a:cubicBezTo>
                      <a:pt x="1094271" y="1117309"/>
                      <a:pt x="1090276" y="1126097"/>
                      <a:pt x="1088945" y="1137016"/>
                    </a:cubicBezTo>
                    <a:cubicBezTo>
                      <a:pt x="1087880" y="1146869"/>
                      <a:pt x="1085483" y="1156989"/>
                      <a:pt x="1077760" y="1164179"/>
                    </a:cubicBezTo>
                    <a:cubicBezTo>
                      <a:pt x="1071368" y="1170304"/>
                      <a:pt x="1061781" y="1175897"/>
                      <a:pt x="1054591" y="1180690"/>
                    </a:cubicBezTo>
                    <a:cubicBezTo>
                      <a:pt x="1046069" y="1186283"/>
                      <a:pt x="1037547" y="1191076"/>
                      <a:pt x="1030091" y="1198000"/>
                    </a:cubicBezTo>
                    <a:cubicBezTo>
                      <a:pt x="1023699" y="1203859"/>
                      <a:pt x="1019438" y="1211848"/>
                      <a:pt x="1011449" y="1215310"/>
                    </a:cubicBezTo>
                    <a:cubicBezTo>
                      <a:pt x="1002927" y="1219038"/>
                      <a:pt x="989878" y="1219305"/>
                      <a:pt x="984286" y="1210517"/>
                    </a:cubicBezTo>
                    <a:cubicBezTo>
                      <a:pt x="974699" y="1195603"/>
                      <a:pt x="979226" y="1176429"/>
                      <a:pt x="989612" y="1164445"/>
                    </a:cubicBezTo>
                    <a:cubicBezTo>
                      <a:pt x="1001596" y="1150331"/>
                      <a:pt x="999465" y="1129293"/>
                      <a:pt x="1014112" y="1115977"/>
                    </a:cubicBezTo>
                    <a:cubicBezTo>
                      <a:pt x="1020504" y="1110119"/>
                      <a:pt x="1031422" y="1108521"/>
                      <a:pt x="1035417" y="1100265"/>
                    </a:cubicBezTo>
                    <a:cubicBezTo>
                      <a:pt x="1040210" y="1090146"/>
                      <a:pt x="1034085" y="1077895"/>
                      <a:pt x="1029292" y="1069107"/>
                    </a:cubicBezTo>
                    <a:cubicBezTo>
                      <a:pt x="1022900" y="1057390"/>
                      <a:pt x="1016775" y="1047004"/>
                      <a:pt x="1013580" y="1033954"/>
                    </a:cubicBezTo>
                    <a:cubicBezTo>
                      <a:pt x="1007455" y="1007324"/>
                      <a:pt x="1003726" y="984954"/>
                      <a:pt x="984020" y="964448"/>
                    </a:cubicBezTo>
                    <a:cubicBezTo>
                      <a:pt x="965911" y="945274"/>
                      <a:pt x="940878" y="951399"/>
                      <a:pt x="919839" y="938350"/>
                    </a:cubicBezTo>
                    <a:cubicBezTo>
                      <a:pt x="907855" y="930894"/>
                      <a:pt x="901997" y="918643"/>
                      <a:pt x="899600" y="904795"/>
                    </a:cubicBezTo>
                    <a:cubicBezTo>
                      <a:pt x="898002" y="894942"/>
                      <a:pt x="898801" y="880561"/>
                      <a:pt x="890545" y="873371"/>
                    </a:cubicBezTo>
                    <a:cubicBezTo>
                      <a:pt x="872437" y="858191"/>
                      <a:pt x="846605" y="885887"/>
                      <a:pt x="830094" y="862985"/>
                    </a:cubicBezTo>
                    <a:cubicBezTo>
                      <a:pt x="813849" y="840083"/>
                      <a:pt x="806392" y="812120"/>
                      <a:pt x="776033" y="804397"/>
                    </a:cubicBezTo>
                    <a:cubicBezTo>
                      <a:pt x="750468" y="798006"/>
                      <a:pt x="724103" y="805995"/>
                      <a:pt x="699603" y="793745"/>
                    </a:cubicBezTo>
                    <a:cubicBezTo>
                      <a:pt x="672173" y="779631"/>
                      <a:pt x="646075" y="763386"/>
                      <a:pt x="627434" y="738353"/>
                    </a:cubicBezTo>
                    <a:cubicBezTo>
                      <a:pt x="614917" y="721576"/>
                      <a:pt x="603998" y="703467"/>
                      <a:pt x="588020" y="689619"/>
                    </a:cubicBezTo>
                    <a:cubicBezTo>
                      <a:pt x="578699" y="681630"/>
                      <a:pt x="568313" y="674972"/>
                      <a:pt x="558460" y="667515"/>
                    </a:cubicBezTo>
                    <a:cubicBezTo>
                      <a:pt x="550471" y="661390"/>
                      <a:pt x="543280" y="655265"/>
                      <a:pt x="534226" y="650738"/>
                    </a:cubicBezTo>
                    <a:cubicBezTo>
                      <a:pt x="525970" y="646743"/>
                      <a:pt x="518247" y="638221"/>
                      <a:pt x="509726" y="636091"/>
                    </a:cubicBezTo>
                    <a:cubicBezTo>
                      <a:pt x="500671" y="633694"/>
                      <a:pt x="492149" y="631031"/>
                      <a:pt x="483095" y="627835"/>
                    </a:cubicBezTo>
                    <a:cubicBezTo>
                      <a:pt x="470578" y="623308"/>
                      <a:pt x="470578" y="611058"/>
                      <a:pt x="465785" y="600140"/>
                    </a:cubicBezTo>
                    <a:cubicBezTo>
                      <a:pt x="460725" y="588954"/>
                      <a:pt x="455931" y="573775"/>
                      <a:pt x="443948" y="568183"/>
                    </a:cubicBezTo>
                    <a:cubicBezTo>
                      <a:pt x="430100" y="561525"/>
                      <a:pt x="427436" y="573775"/>
                      <a:pt x="422110" y="583628"/>
                    </a:cubicBezTo>
                    <a:cubicBezTo>
                      <a:pt x="398143" y="572177"/>
                      <a:pt x="402936" y="545813"/>
                      <a:pt x="396545" y="523443"/>
                    </a:cubicBezTo>
                    <a:cubicBezTo>
                      <a:pt x="392550" y="509861"/>
                      <a:pt x="386691" y="496812"/>
                      <a:pt x="383229" y="482964"/>
                    </a:cubicBezTo>
                    <a:cubicBezTo>
                      <a:pt x="379768" y="468584"/>
                      <a:pt x="379235" y="453138"/>
                      <a:pt x="373642" y="439290"/>
                    </a:cubicBezTo>
                    <a:cubicBezTo>
                      <a:pt x="363523" y="414257"/>
                      <a:pt x="326240" y="406534"/>
                      <a:pt x="303603" y="397479"/>
                    </a:cubicBezTo>
                    <a:cubicBezTo>
                      <a:pt x="270315" y="384164"/>
                      <a:pt x="231700" y="363126"/>
                      <a:pt x="195749" y="378571"/>
                    </a:cubicBezTo>
                    <a:cubicBezTo>
                      <a:pt x="182433" y="384164"/>
                      <a:pt x="171515" y="393751"/>
                      <a:pt x="159265" y="400941"/>
                    </a:cubicBezTo>
                    <a:cubicBezTo>
                      <a:pt x="147547" y="408131"/>
                      <a:pt x="135031" y="413724"/>
                      <a:pt x="123313" y="420914"/>
                    </a:cubicBezTo>
                    <a:cubicBezTo>
                      <a:pt x="121982" y="421713"/>
                      <a:pt x="120916" y="422512"/>
                      <a:pt x="119585" y="423045"/>
                    </a:cubicBezTo>
                    <a:cubicBezTo>
                      <a:pt x="115058" y="412659"/>
                      <a:pt x="106536" y="402805"/>
                      <a:pt x="90291" y="398811"/>
                    </a:cubicBezTo>
                    <a:cubicBezTo>
                      <a:pt x="51943" y="389490"/>
                      <a:pt x="16258" y="374577"/>
                      <a:pt x="19720" y="358865"/>
                    </a:cubicBezTo>
                    <a:cubicBezTo>
                      <a:pt x="23182" y="343153"/>
                      <a:pt x="31437" y="324777"/>
                      <a:pt x="19453" y="307467"/>
                    </a:cubicBezTo>
                    <a:cubicBezTo>
                      <a:pt x="7469" y="290157"/>
                      <a:pt x="-9574" y="277641"/>
                      <a:pt x="6670" y="264592"/>
                    </a:cubicBezTo>
                    <a:cubicBezTo>
                      <a:pt x="23182" y="251809"/>
                      <a:pt x="59399" y="250211"/>
                      <a:pt x="43687" y="226776"/>
                    </a:cubicBezTo>
                    <a:cubicBezTo>
                      <a:pt x="27975" y="203341"/>
                      <a:pt x="5339" y="198281"/>
                      <a:pt x="10931" y="174846"/>
                    </a:cubicBezTo>
                    <a:cubicBezTo>
                      <a:pt x="13062" y="166324"/>
                      <a:pt x="15459" y="161264"/>
                      <a:pt x="17323" y="157270"/>
                    </a:cubicBezTo>
                    <a:lnTo>
                      <a:pt x="17323" y="157270"/>
                    </a:lnTo>
                    <a:cubicBezTo>
                      <a:pt x="22116" y="157270"/>
                      <a:pt x="128906" y="158069"/>
                      <a:pt x="137161" y="144221"/>
                    </a:cubicBezTo>
                    <a:cubicBezTo>
                      <a:pt x="145683" y="129840"/>
                      <a:pt x="180569" y="70187"/>
                      <a:pt x="188559" y="90160"/>
                    </a:cubicBezTo>
                    <a:cubicBezTo>
                      <a:pt x="196548" y="110134"/>
                      <a:pt x="194950" y="128508"/>
                      <a:pt x="206401" y="129308"/>
                    </a:cubicBezTo>
                    <a:cubicBezTo>
                      <a:pt x="217852" y="130107"/>
                      <a:pt x="230103" y="128508"/>
                      <a:pt x="230103" y="142090"/>
                    </a:cubicBezTo>
                    <a:cubicBezTo>
                      <a:pt x="230103" y="155672"/>
                      <a:pt x="232766" y="182037"/>
                      <a:pt x="244217" y="160732"/>
                    </a:cubicBezTo>
                    <a:cubicBezTo>
                      <a:pt x="255668" y="139161"/>
                      <a:pt x="277772" y="89361"/>
                      <a:pt x="292685" y="89361"/>
                    </a:cubicBezTo>
                    <a:cubicBezTo>
                      <a:pt x="307598" y="89361"/>
                      <a:pt x="384561" y="136498"/>
                      <a:pt x="378170" y="109334"/>
                    </a:cubicBezTo>
                    <a:cubicBezTo>
                      <a:pt x="371778" y="82171"/>
                      <a:pt x="365387" y="72318"/>
                      <a:pt x="378436" y="70187"/>
                    </a:cubicBezTo>
                    <a:cubicBezTo>
                      <a:pt x="390952" y="68057"/>
                      <a:pt x="415985" y="75514"/>
                      <a:pt x="421045" y="34236"/>
                    </a:cubicBezTo>
                    <a:cubicBezTo>
                      <a:pt x="435159" y="40627"/>
                      <a:pt x="458328" y="40894"/>
                      <a:pt x="467915" y="32371"/>
                    </a:cubicBezTo>
                    <a:cubicBezTo>
                      <a:pt x="482296" y="19855"/>
                      <a:pt x="476437" y="11866"/>
                      <a:pt x="508660" y="12132"/>
                    </a:cubicBezTo>
                    <a:cubicBezTo>
                      <a:pt x="541150" y="12398"/>
                      <a:pt x="545677" y="20388"/>
                      <a:pt x="561922" y="12132"/>
                    </a:cubicBezTo>
                    <a:cubicBezTo>
                      <a:pt x="578167" y="3877"/>
                      <a:pt x="622640" y="-6776"/>
                      <a:pt x="614118" y="5741"/>
                    </a:cubicBezTo>
                    <a:cubicBezTo>
                      <a:pt x="605596" y="18257"/>
                      <a:pt x="622640" y="54209"/>
                      <a:pt x="648205" y="54209"/>
                    </a:cubicBezTo>
                    <a:cubicBezTo>
                      <a:pt x="671108" y="54209"/>
                      <a:pt x="764848" y="65660"/>
                      <a:pt x="795740" y="84301"/>
                    </a:cubicBezTo>
                    <a:cubicBezTo>
                      <a:pt x="783756" y="97883"/>
                      <a:pt x="798403" y="141824"/>
                      <a:pt x="805594" y="161797"/>
                    </a:cubicBezTo>
                    <a:cubicBezTo>
                      <a:pt x="811985" y="180172"/>
                      <a:pt x="780561" y="184700"/>
                      <a:pt x="761120" y="185765"/>
                    </a:cubicBezTo>
                    <a:cubicBezTo>
                      <a:pt x="759522" y="179640"/>
                      <a:pt x="755528" y="175112"/>
                      <a:pt x="746739" y="173781"/>
                    </a:cubicBezTo>
                    <a:cubicBezTo>
                      <a:pt x="731294" y="171651"/>
                      <a:pt x="715848" y="179373"/>
                      <a:pt x="704663" y="189493"/>
                    </a:cubicBezTo>
                    <a:cubicBezTo>
                      <a:pt x="694809" y="198548"/>
                      <a:pt x="687087" y="209200"/>
                      <a:pt x="674037" y="213461"/>
                    </a:cubicBezTo>
                    <a:cubicBezTo>
                      <a:pt x="662320" y="217455"/>
                      <a:pt x="649271" y="217988"/>
                      <a:pt x="637287" y="218521"/>
                    </a:cubicBezTo>
                    <a:cubicBezTo>
                      <a:pt x="626635" y="219053"/>
                      <a:pt x="615716" y="218787"/>
                      <a:pt x="608526" y="227575"/>
                    </a:cubicBezTo>
                    <a:cubicBezTo>
                      <a:pt x="602401" y="235032"/>
                      <a:pt x="600004" y="245950"/>
                      <a:pt x="602134" y="255271"/>
                    </a:cubicBezTo>
                    <a:cubicBezTo>
                      <a:pt x="605330" y="268853"/>
                      <a:pt x="616249" y="266988"/>
                      <a:pt x="627700" y="271250"/>
                    </a:cubicBezTo>
                    <a:cubicBezTo>
                      <a:pt x="630363" y="272048"/>
                      <a:pt x="631428" y="283233"/>
                      <a:pt x="631694" y="285630"/>
                    </a:cubicBezTo>
                    <a:cubicBezTo>
                      <a:pt x="631961" y="290956"/>
                      <a:pt x="630895" y="296815"/>
                      <a:pt x="628232" y="301076"/>
                    </a:cubicBezTo>
                    <a:cubicBezTo>
                      <a:pt x="624238" y="307734"/>
                      <a:pt x="617314" y="310663"/>
                      <a:pt x="613852" y="317587"/>
                    </a:cubicBezTo>
                    <a:cubicBezTo>
                      <a:pt x="606662" y="331968"/>
                      <a:pt x="599471" y="349810"/>
                      <a:pt x="600270" y="366321"/>
                    </a:cubicBezTo>
                    <a:cubicBezTo>
                      <a:pt x="600803" y="375908"/>
                      <a:pt x="604797" y="383898"/>
                      <a:pt x="612254" y="390023"/>
                    </a:cubicBezTo>
                    <a:cubicBezTo>
                      <a:pt x="622906" y="398544"/>
                      <a:pt x="637021" y="402805"/>
                      <a:pt x="649537" y="407599"/>
                    </a:cubicBezTo>
                    <a:cubicBezTo>
                      <a:pt x="663119" y="412925"/>
                      <a:pt x="676168" y="419050"/>
                      <a:pt x="688418" y="427306"/>
                    </a:cubicBezTo>
                    <a:cubicBezTo>
                      <a:pt x="711054" y="442751"/>
                      <a:pt x="730761" y="462991"/>
                      <a:pt x="751267" y="481366"/>
                    </a:cubicBezTo>
                    <a:cubicBezTo>
                      <a:pt x="770707" y="498676"/>
                      <a:pt x="783756" y="515720"/>
                      <a:pt x="786419" y="542084"/>
                    </a:cubicBezTo>
                    <a:cubicBezTo>
                      <a:pt x="789348" y="569780"/>
                      <a:pt x="789881" y="595612"/>
                      <a:pt x="808789" y="617982"/>
                    </a:cubicBezTo>
                    <a:cubicBezTo>
                      <a:pt x="827164" y="639553"/>
                      <a:pt x="852996" y="654999"/>
                      <a:pt x="875366" y="672043"/>
                    </a:cubicBezTo>
                    <a:cubicBezTo>
                      <a:pt x="896138" y="688021"/>
                      <a:pt x="915046" y="695744"/>
                      <a:pt x="941677" y="695744"/>
                    </a:cubicBezTo>
                    <a:cubicBezTo>
                      <a:pt x="957921" y="695744"/>
                      <a:pt x="974432" y="693880"/>
                      <a:pt x="990677" y="693081"/>
                    </a:cubicBezTo>
                    <a:cubicBezTo>
                      <a:pt x="1001862" y="692548"/>
                      <a:pt x="1017042" y="691217"/>
                      <a:pt x="1027428" y="697075"/>
                    </a:cubicBezTo>
                    <a:cubicBezTo>
                      <a:pt x="1044205" y="706929"/>
                      <a:pt x="1029824" y="731695"/>
                      <a:pt x="1029824" y="746342"/>
                    </a:cubicBezTo>
                    <a:cubicBezTo>
                      <a:pt x="1029824" y="770843"/>
                      <a:pt x="1057254" y="776435"/>
                      <a:pt x="1076428" y="780962"/>
                    </a:cubicBezTo>
                    <a:cubicBezTo>
                      <a:pt x="1103592" y="787354"/>
                      <a:pt x="1129690" y="794011"/>
                      <a:pt x="1153391" y="809457"/>
                    </a:cubicBezTo>
                    <a:cubicBezTo>
                      <a:pt x="1174430" y="823039"/>
                      <a:pt x="1193604" y="839816"/>
                      <a:pt x="1214109" y="854197"/>
                    </a:cubicBezTo>
                    <a:cubicBezTo>
                      <a:pt x="1233284" y="867779"/>
                      <a:pt x="1253257" y="880561"/>
                      <a:pt x="1269235" y="897871"/>
                    </a:cubicBezTo>
                    <a:cubicBezTo>
                      <a:pt x="1282550" y="912252"/>
                      <a:pt x="1297996" y="933823"/>
                      <a:pt x="1294801" y="953530"/>
                    </a:cubicBezTo>
                    <a:lnTo>
                      <a:pt x="1294801" y="95353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1B0ED7E-E57A-9874-8C8A-25144050979E}"/>
                  </a:ext>
                </a:extLst>
              </p:cNvPr>
              <p:cNvSpPr/>
              <p:nvPr/>
            </p:nvSpPr>
            <p:spPr>
              <a:xfrm>
                <a:off x="4910264" y="5312944"/>
                <a:ext cx="176337" cy="309528"/>
              </a:xfrm>
              <a:custGeom>
                <a:avLst/>
                <a:gdLst>
                  <a:gd name="connsiteX0" fmla="*/ 2157 w 176337"/>
                  <a:gd name="connsiteY0" fmla="*/ 68703 h 309528"/>
                  <a:gd name="connsiteX1" fmla="*/ 1092 w 176337"/>
                  <a:gd name="connsiteY1" fmla="*/ 47664 h 309528"/>
                  <a:gd name="connsiteX2" fmla="*/ 17070 w 176337"/>
                  <a:gd name="connsiteY2" fmla="*/ 41007 h 309528"/>
                  <a:gd name="connsiteX3" fmla="*/ 45032 w 176337"/>
                  <a:gd name="connsiteY3" fmla="*/ 45268 h 309528"/>
                  <a:gd name="connsiteX4" fmla="*/ 66071 w 176337"/>
                  <a:gd name="connsiteY4" fmla="*/ 24762 h 309528"/>
                  <a:gd name="connsiteX5" fmla="*/ 83114 w 176337"/>
                  <a:gd name="connsiteY5" fmla="*/ 2392 h 309528"/>
                  <a:gd name="connsiteX6" fmla="*/ 107881 w 176337"/>
                  <a:gd name="connsiteY6" fmla="*/ 1859 h 309528"/>
                  <a:gd name="connsiteX7" fmla="*/ 131050 w 176337"/>
                  <a:gd name="connsiteY7" fmla="*/ 11713 h 309528"/>
                  <a:gd name="connsiteX8" fmla="*/ 141702 w 176337"/>
                  <a:gd name="connsiteY8" fmla="*/ 34349 h 309528"/>
                  <a:gd name="connsiteX9" fmla="*/ 152887 w 176337"/>
                  <a:gd name="connsiteY9" fmla="*/ 60980 h 309528"/>
                  <a:gd name="connsiteX10" fmla="*/ 170730 w 176337"/>
                  <a:gd name="connsiteY10" fmla="*/ 79089 h 309528"/>
                  <a:gd name="connsiteX11" fmla="*/ 167001 w 176337"/>
                  <a:gd name="connsiteY11" fmla="*/ 134747 h 309528"/>
                  <a:gd name="connsiteX12" fmla="*/ 163007 w 176337"/>
                  <a:gd name="connsiteY12" fmla="*/ 182949 h 309528"/>
                  <a:gd name="connsiteX13" fmla="*/ 159012 w 176337"/>
                  <a:gd name="connsiteY13" fmla="*/ 203721 h 309528"/>
                  <a:gd name="connsiteX14" fmla="*/ 155550 w 176337"/>
                  <a:gd name="connsiteY14" fmla="*/ 227955 h 309528"/>
                  <a:gd name="connsiteX15" fmla="*/ 140104 w 176337"/>
                  <a:gd name="connsiteY15" fmla="*/ 267368 h 309528"/>
                  <a:gd name="connsiteX16" fmla="*/ 137974 w 176337"/>
                  <a:gd name="connsiteY16" fmla="*/ 276423 h 309528"/>
                  <a:gd name="connsiteX17" fmla="*/ 113207 w 176337"/>
                  <a:gd name="connsiteY17" fmla="*/ 266303 h 309528"/>
                  <a:gd name="connsiteX18" fmla="*/ 89772 w 176337"/>
                  <a:gd name="connsiteY18" fmla="*/ 256449 h 309528"/>
                  <a:gd name="connsiteX19" fmla="*/ 80185 w 176337"/>
                  <a:gd name="connsiteY19" fmla="*/ 290004 h 309528"/>
                  <a:gd name="connsiteX20" fmla="*/ 62342 w 176337"/>
                  <a:gd name="connsiteY20" fmla="*/ 308113 h 309528"/>
                  <a:gd name="connsiteX21" fmla="*/ 18934 w 176337"/>
                  <a:gd name="connsiteY21" fmla="*/ 271629 h 309528"/>
                  <a:gd name="connsiteX22" fmla="*/ 21864 w 176337"/>
                  <a:gd name="connsiteY22" fmla="*/ 213308 h 309528"/>
                  <a:gd name="connsiteX23" fmla="*/ 38907 w 176337"/>
                  <a:gd name="connsiteY23" fmla="*/ 181351 h 309528"/>
                  <a:gd name="connsiteX24" fmla="*/ 23728 w 176337"/>
                  <a:gd name="connsiteY24" fmla="*/ 166438 h 309528"/>
                  <a:gd name="connsiteX25" fmla="*/ 24527 w 176337"/>
                  <a:gd name="connsiteY25" fmla="*/ 145399 h 309528"/>
                  <a:gd name="connsiteX26" fmla="*/ 22663 w 176337"/>
                  <a:gd name="connsiteY26" fmla="*/ 127557 h 309528"/>
                  <a:gd name="connsiteX27" fmla="*/ 17336 w 176337"/>
                  <a:gd name="connsiteY27" fmla="*/ 115040 h 309528"/>
                  <a:gd name="connsiteX28" fmla="*/ 11211 w 176337"/>
                  <a:gd name="connsiteY28" fmla="*/ 93736 h 309528"/>
                  <a:gd name="connsiteX29" fmla="*/ 2157 w 176337"/>
                  <a:gd name="connsiteY29" fmla="*/ 68703 h 309528"/>
                  <a:gd name="connsiteX30" fmla="*/ 2157 w 176337"/>
                  <a:gd name="connsiteY30" fmla="*/ 68703 h 30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76337" h="309528">
                    <a:moveTo>
                      <a:pt x="2157" y="68703"/>
                    </a:moveTo>
                    <a:cubicBezTo>
                      <a:pt x="293" y="62045"/>
                      <a:pt x="-1039" y="54322"/>
                      <a:pt x="1092" y="47664"/>
                    </a:cubicBezTo>
                    <a:cubicBezTo>
                      <a:pt x="3488" y="40208"/>
                      <a:pt x="10146" y="39409"/>
                      <a:pt x="17070" y="41007"/>
                    </a:cubicBezTo>
                    <a:cubicBezTo>
                      <a:pt x="26125" y="43137"/>
                      <a:pt x="35445" y="47398"/>
                      <a:pt x="45032" y="45268"/>
                    </a:cubicBezTo>
                    <a:cubicBezTo>
                      <a:pt x="55418" y="42871"/>
                      <a:pt x="61277" y="33284"/>
                      <a:pt x="66071" y="24762"/>
                    </a:cubicBezTo>
                    <a:cubicBezTo>
                      <a:pt x="70598" y="16773"/>
                      <a:pt x="74593" y="6919"/>
                      <a:pt x="83114" y="2392"/>
                    </a:cubicBezTo>
                    <a:cubicBezTo>
                      <a:pt x="90571" y="-1603"/>
                      <a:pt x="99892" y="262"/>
                      <a:pt x="107881" y="1859"/>
                    </a:cubicBezTo>
                    <a:cubicBezTo>
                      <a:pt x="115870" y="3723"/>
                      <a:pt x="124925" y="5854"/>
                      <a:pt x="131050" y="11713"/>
                    </a:cubicBezTo>
                    <a:cubicBezTo>
                      <a:pt x="137441" y="17572"/>
                      <a:pt x="139572" y="26360"/>
                      <a:pt x="141702" y="34349"/>
                    </a:cubicBezTo>
                    <a:cubicBezTo>
                      <a:pt x="144099" y="43670"/>
                      <a:pt x="147028" y="52990"/>
                      <a:pt x="152887" y="60980"/>
                    </a:cubicBezTo>
                    <a:cubicBezTo>
                      <a:pt x="157947" y="67904"/>
                      <a:pt x="165403" y="72431"/>
                      <a:pt x="170730" y="79089"/>
                    </a:cubicBezTo>
                    <a:cubicBezTo>
                      <a:pt x="183512" y="94801"/>
                      <a:pt x="170996" y="117970"/>
                      <a:pt x="167001" y="134747"/>
                    </a:cubicBezTo>
                    <a:cubicBezTo>
                      <a:pt x="163007" y="150725"/>
                      <a:pt x="165403" y="166704"/>
                      <a:pt x="163007" y="182949"/>
                    </a:cubicBezTo>
                    <a:cubicBezTo>
                      <a:pt x="161941" y="189873"/>
                      <a:pt x="160077" y="196797"/>
                      <a:pt x="159012" y="203721"/>
                    </a:cubicBezTo>
                    <a:cubicBezTo>
                      <a:pt x="157680" y="211710"/>
                      <a:pt x="157148" y="219965"/>
                      <a:pt x="155550" y="227955"/>
                    </a:cubicBezTo>
                    <a:cubicBezTo>
                      <a:pt x="152621" y="242069"/>
                      <a:pt x="144099" y="253520"/>
                      <a:pt x="140104" y="267368"/>
                    </a:cubicBezTo>
                    <a:cubicBezTo>
                      <a:pt x="139305" y="270298"/>
                      <a:pt x="138506" y="273493"/>
                      <a:pt x="137974" y="276423"/>
                    </a:cubicBezTo>
                    <a:cubicBezTo>
                      <a:pt x="128387" y="275357"/>
                      <a:pt x="120664" y="272961"/>
                      <a:pt x="113207" y="266303"/>
                    </a:cubicBezTo>
                    <a:cubicBezTo>
                      <a:pt x="107615" y="261243"/>
                      <a:pt x="97495" y="247129"/>
                      <a:pt x="89772" y="256449"/>
                    </a:cubicBezTo>
                    <a:cubicBezTo>
                      <a:pt x="82315" y="265238"/>
                      <a:pt x="83647" y="279352"/>
                      <a:pt x="80185" y="290004"/>
                    </a:cubicBezTo>
                    <a:cubicBezTo>
                      <a:pt x="77522" y="298260"/>
                      <a:pt x="70332" y="305184"/>
                      <a:pt x="62342" y="308113"/>
                    </a:cubicBezTo>
                    <a:cubicBezTo>
                      <a:pt x="40239" y="316102"/>
                      <a:pt x="24260" y="288406"/>
                      <a:pt x="18934" y="271629"/>
                    </a:cubicBezTo>
                    <a:cubicBezTo>
                      <a:pt x="12809" y="252721"/>
                      <a:pt x="5086" y="228753"/>
                      <a:pt x="21864" y="213308"/>
                    </a:cubicBezTo>
                    <a:cubicBezTo>
                      <a:pt x="29320" y="206384"/>
                      <a:pt x="45565" y="193335"/>
                      <a:pt x="38907" y="181351"/>
                    </a:cubicBezTo>
                    <a:cubicBezTo>
                      <a:pt x="35445" y="175226"/>
                      <a:pt x="26125" y="173095"/>
                      <a:pt x="23728" y="166438"/>
                    </a:cubicBezTo>
                    <a:cubicBezTo>
                      <a:pt x="21597" y="160313"/>
                      <a:pt x="24527" y="151791"/>
                      <a:pt x="24527" y="145399"/>
                    </a:cubicBezTo>
                    <a:cubicBezTo>
                      <a:pt x="24527" y="139540"/>
                      <a:pt x="24527" y="133415"/>
                      <a:pt x="22663" y="127557"/>
                    </a:cubicBezTo>
                    <a:cubicBezTo>
                      <a:pt x="21331" y="123296"/>
                      <a:pt x="18934" y="119301"/>
                      <a:pt x="17336" y="115040"/>
                    </a:cubicBezTo>
                    <a:cubicBezTo>
                      <a:pt x="14673" y="108116"/>
                      <a:pt x="13342" y="100660"/>
                      <a:pt x="11211" y="93736"/>
                    </a:cubicBezTo>
                    <a:cubicBezTo>
                      <a:pt x="8282" y="84681"/>
                      <a:pt x="4554" y="76958"/>
                      <a:pt x="2157" y="68703"/>
                    </a:cubicBezTo>
                    <a:lnTo>
                      <a:pt x="2157" y="68703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6723C23-5398-2D05-CBC2-3FA223A9E2B2}"/>
                  </a:ext>
                </a:extLst>
              </p:cNvPr>
              <p:cNvSpPr/>
              <p:nvPr/>
            </p:nvSpPr>
            <p:spPr>
              <a:xfrm>
                <a:off x="5376200" y="5695378"/>
                <a:ext cx="333037" cy="207502"/>
              </a:xfrm>
              <a:custGeom>
                <a:avLst/>
                <a:gdLst>
                  <a:gd name="connsiteX0" fmla="*/ 20633 w 333037"/>
                  <a:gd name="connsiteY0" fmla="*/ 90523 h 207502"/>
                  <a:gd name="connsiteX1" fmla="*/ 13443 w 333037"/>
                  <a:gd name="connsiteY1" fmla="*/ 24745 h 207502"/>
                  <a:gd name="connsiteX2" fmla="*/ 42204 w 333037"/>
                  <a:gd name="connsiteY2" fmla="*/ 18887 h 207502"/>
                  <a:gd name="connsiteX3" fmla="*/ 72830 w 333037"/>
                  <a:gd name="connsiteY3" fmla="*/ 21017 h 207502"/>
                  <a:gd name="connsiteX4" fmla="*/ 114640 w 333037"/>
                  <a:gd name="connsiteY4" fmla="*/ 7435 h 207502"/>
                  <a:gd name="connsiteX5" fmla="*/ 156717 w 333037"/>
                  <a:gd name="connsiteY5" fmla="*/ 19153 h 207502"/>
                  <a:gd name="connsiteX6" fmla="*/ 204919 w 333037"/>
                  <a:gd name="connsiteY6" fmla="*/ 27941 h 207502"/>
                  <a:gd name="connsiteX7" fmla="*/ 253653 w 333037"/>
                  <a:gd name="connsiteY7" fmla="*/ 18354 h 207502"/>
                  <a:gd name="connsiteX8" fmla="*/ 296795 w 333037"/>
                  <a:gd name="connsiteY8" fmla="*/ 4240 h 207502"/>
                  <a:gd name="connsiteX9" fmla="*/ 329018 w 333037"/>
                  <a:gd name="connsiteY9" fmla="*/ 6104 h 207502"/>
                  <a:gd name="connsiteX10" fmla="*/ 326621 w 333037"/>
                  <a:gd name="connsiteY10" fmla="*/ 46849 h 207502"/>
                  <a:gd name="connsiteX11" fmla="*/ 301588 w 333037"/>
                  <a:gd name="connsiteY11" fmla="*/ 88926 h 207502"/>
                  <a:gd name="connsiteX12" fmla="*/ 290670 w 333037"/>
                  <a:gd name="connsiteY12" fmla="*/ 127274 h 207502"/>
                  <a:gd name="connsiteX13" fmla="*/ 307180 w 333037"/>
                  <a:gd name="connsiteY13" fmla="*/ 150975 h 207502"/>
                  <a:gd name="connsiteX14" fmla="*/ 272294 w 333037"/>
                  <a:gd name="connsiteY14" fmla="*/ 207432 h 207502"/>
                  <a:gd name="connsiteX15" fmla="*/ 228620 w 333037"/>
                  <a:gd name="connsiteY15" fmla="*/ 186660 h 207502"/>
                  <a:gd name="connsiteX16" fmla="*/ 214239 w 333037"/>
                  <a:gd name="connsiteY16" fmla="*/ 173877 h 207502"/>
                  <a:gd name="connsiteX17" fmla="*/ 188940 w 333037"/>
                  <a:gd name="connsiteY17" fmla="*/ 156834 h 207502"/>
                  <a:gd name="connsiteX18" fmla="*/ 166037 w 333037"/>
                  <a:gd name="connsiteY18" fmla="*/ 144051 h 207502"/>
                  <a:gd name="connsiteX19" fmla="*/ 147662 w 333037"/>
                  <a:gd name="connsiteY19" fmla="*/ 135263 h 207502"/>
                  <a:gd name="connsiteX20" fmla="*/ 123695 w 333037"/>
                  <a:gd name="connsiteY20" fmla="*/ 121149 h 207502"/>
                  <a:gd name="connsiteX21" fmla="*/ 107716 w 333037"/>
                  <a:gd name="connsiteY21" fmla="*/ 113159 h 207502"/>
                  <a:gd name="connsiteX22" fmla="*/ 94401 w 333037"/>
                  <a:gd name="connsiteY22" fmla="*/ 107034 h 207502"/>
                  <a:gd name="connsiteX23" fmla="*/ 82151 w 333037"/>
                  <a:gd name="connsiteY23" fmla="*/ 103839 h 207502"/>
                  <a:gd name="connsiteX24" fmla="*/ 68303 w 333037"/>
                  <a:gd name="connsiteY24" fmla="*/ 100110 h 207502"/>
                  <a:gd name="connsiteX25" fmla="*/ 55520 w 333037"/>
                  <a:gd name="connsiteY25" fmla="*/ 100110 h 207502"/>
                  <a:gd name="connsiteX26" fmla="*/ 50194 w 333037"/>
                  <a:gd name="connsiteY26" fmla="*/ 100110 h 207502"/>
                  <a:gd name="connsiteX27" fmla="*/ 35547 w 333037"/>
                  <a:gd name="connsiteY27" fmla="*/ 95583 h 207502"/>
                  <a:gd name="connsiteX28" fmla="*/ 20633 w 333037"/>
                  <a:gd name="connsiteY28" fmla="*/ 90523 h 207502"/>
                  <a:gd name="connsiteX29" fmla="*/ 20633 w 333037"/>
                  <a:gd name="connsiteY29" fmla="*/ 90523 h 207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33037" h="207502">
                    <a:moveTo>
                      <a:pt x="20633" y="90523"/>
                    </a:moveTo>
                    <a:cubicBezTo>
                      <a:pt x="-3334" y="77208"/>
                      <a:pt x="-7329" y="43387"/>
                      <a:pt x="13443" y="24745"/>
                    </a:cubicBezTo>
                    <a:cubicBezTo>
                      <a:pt x="21699" y="17289"/>
                      <a:pt x="31552" y="15957"/>
                      <a:pt x="42204" y="18887"/>
                    </a:cubicBezTo>
                    <a:cubicBezTo>
                      <a:pt x="52857" y="21816"/>
                      <a:pt x="61645" y="23946"/>
                      <a:pt x="72830" y="21017"/>
                    </a:cubicBezTo>
                    <a:cubicBezTo>
                      <a:pt x="86944" y="17022"/>
                      <a:pt x="99727" y="9033"/>
                      <a:pt x="114640" y="7435"/>
                    </a:cubicBezTo>
                    <a:cubicBezTo>
                      <a:pt x="130086" y="5837"/>
                      <a:pt x="143135" y="13028"/>
                      <a:pt x="156717" y="19153"/>
                    </a:cubicBezTo>
                    <a:cubicBezTo>
                      <a:pt x="172163" y="26343"/>
                      <a:pt x="187875" y="29273"/>
                      <a:pt x="204919" y="27941"/>
                    </a:cubicBezTo>
                    <a:cubicBezTo>
                      <a:pt x="221430" y="26343"/>
                      <a:pt x="237674" y="22349"/>
                      <a:pt x="253653" y="18354"/>
                    </a:cubicBezTo>
                    <a:cubicBezTo>
                      <a:pt x="268300" y="14626"/>
                      <a:pt x="282414" y="9033"/>
                      <a:pt x="296795" y="4240"/>
                    </a:cubicBezTo>
                    <a:cubicBezTo>
                      <a:pt x="306648" y="1044"/>
                      <a:pt x="321561" y="-4282"/>
                      <a:pt x="329018" y="6104"/>
                    </a:cubicBezTo>
                    <a:cubicBezTo>
                      <a:pt x="337007" y="17555"/>
                      <a:pt x="331415" y="35397"/>
                      <a:pt x="326621" y="46849"/>
                    </a:cubicBezTo>
                    <a:cubicBezTo>
                      <a:pt x="320230" y="62028"/>
                      <a:pt x="309844" y="74811"/>
                      <a:pt x="301588" y="88926"/>
                    </a:cubicBezTo>
                    <a:cubicBezTo>
                      <a:pt x="294930" y="100110"/>
                      <a:pt x="288539" y="113958"/>
                      <a:pt x="290670" y="127274"/>
                    </a:cubicBezTo>
                    <a:cubicBezTo>
                      <a:pt x="292534" y="138192"/>
                      <a:pt x="300257" y="143519"/>
                      <a:pt x="307180" y="150975"/>
                    </a:cubicBezTo>
                    <a:cubicBezTo>
                      <a:pt x="328752" y="173079"/>
                      <a:pt x="295729" y="206101"/>
                      <a:pt x="272294" y="207432"/>
                    </a:cubicBezTo>
                    <a:cubicBezTo>
                      <a:pt x="255250" y="208497"/>
                      <a:pt x="240870" y="197313"/>
                      <a:pt x="228620" y="186660"/>
                    </a:cubicBezTo>
                    <a:cubicBezTo>
                      <a:pt x="223826" y="182399"/>
                      <a:pt x="219033" y="178139"/>
                      <a:pt x="214239" y="173877"/>
                    </a:cubicBezTo>
                    <a:cubicBezTo>
                      <a:pt x="207315" y="168019"/>
                      <a:pt x="197994" y="158166"/>
                      <a:pt x="188940" y="156834"/>
                    </a:cubicBezTo>
                    <a:cubicBezTo>
                      <a:pt x="179619" y="155236"/>
                      <a:pt x="174027" y="148312"/>
                      <a:pt x="166037" y="144051"/>
                    </a:cubicBezTo>
                    <a:cubicBezTo>
                      <a:pt x="159913" y="140856"/>
                      <a:pt x="153787" y="137926"/>
                      <a:pt x="147662" y="135263"/>
                    </a:cubicBezTo>
                    <a:cubicBezTo>
                      <a:pt x="138874" y="131535"/>
                      <a:pt x="131684" y="126209"/>
                      <a:pt x="123695" y="121149"/>
                    </a:cubicBezTo>
                    <a:cubicBezTo>
                      <a:pt x="118901" y="118219"/>
                      <a:pt x="112776" y="115556"/>
                      <a:pt x="107716" y="113159"/>
                    </a:cubicBezTo>
                    <a:cubicBezTo>
                      <a:pt x="103189" y="111029"/>
                      <a:pt x="98928" y="108632"/>
                      <a:pt x="94401" y="107034"/>
                    </a:cubicBezTo>
                    <a:cubicBezTo>
                      <a:pt x="90406" y="105703"/>
                      <a:pt x="86145" y="104637"/>
                      <a:pt x="82151" y="103839"/>
                    </a:cubicBezTo>
                    <a:cubicBezTo>
                      <a:pt x="77623" y="102773"/>
                      <a:pt x="72830" y="100643"/>
                      <a:pt x="68303" y="100110"/>
                    </a:cubicBezTo>
                    <a:cubicBezTo>
                      <a:pt x="64042" y="99578"/>
                      <a:pt x="59781" y="100110"/>
                      <a:pt x="55520" y="100110"/>
                    </a:cubicBezTo>
                    <a:cubicBezTo>
                      <a:pt x="53656" y="100110"/>
                      <a:pt x="52058" y="100110"/>
                      <a:pt x="50194" y="100110"/>
                    </a:cubicBezTo>
                    <a:cubicBezTo>
                      <a:pt x="45134" y="99578"/>
                      <a:pt x="40340" y="96648"/>
                      <a:pt x="35547" y="95583"/>
                    </a:cubicBezTo>
                    <a:cubicBezTo>
                      <a:pt x="29954" y="94784"/>
                      <a:pt x="25427" y="93186"/>
                      <a:pt x="20633" y="90523"/>
                    </a:cubicBezTo>
                    <a:lnTo>
                      <a:pt x="20633" y="90523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3B8C3E6-E3B9-8E6B-EFE8-84B021F73EA7}"/>
                  </a:ext>
                </a:extLst>
              </p:cNvPr>
              <p:cNvSpPr/>
              <p:nvPr/>
            </p:nvSpPr>
            <p:spPr>
              <a:xfrm>
                <a:off x="5313375" y="5876596"/>
                <a:ext cx="22428" cy="20301"/>
              </a:xfrm>
              <a:custGeom>
                <a:avLst/>
                <a:gdLst>
                  <a:gd name="connsiteX0" fmla="*/ 1969 w 22428"/>
                  <a:gd name="connsiteY0" fmla="*/ 16627 h 20301"/>
                  <a:gd name="connsiteX1" fmla="*/ 637 w 22428"/>
                  <a:gd name="connsiteY1" fmla="*/ 16094 h 20301"/>
                  <a:gd name="connsiteX2" fmla="*/ 105 w 22428"/>
                  <a:gd name="connsiteY2" fmla="*/ 7040 h 20301"/>
                  <a:gd name="connsiteX3" fmla="*/ 4632 w 22428"/>
                  <a:gd name="connsiteY3" fmla="*/ 648 h 20301"/>
                  <a:gd name="connsiteX4" fmla="*/ 20610 w 22428"/>
                  <a:gd name="connsiteY4" fmla="*/ 4909 h 20301"/>
                  <a:gd name="connsiteX5" fmla="*/ 16882 w 22428"/>
                  <a:gd name="connsiteY5" fmla="*/ 19290 h 20301"/>
                  <a:gd name="connsiteX6" fmla="*/ 1969 w 22428"/>
                  <a:gd name="connsiteY6" fmla="*/ 16627 h 20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428" h="20301">
                    <a:moveTo>
                      <a:pt x="1969" y="16627"/>
                    </a:moveTo>
                    <a:cubicBezTo>
                      <a:pt x="1436" y="16361"/>
                      <a:pt x="1170" y="16094"/>
                      <a:pt x="637" y="16094"/>
                    </a:cubicBezTo>
                    <a:cubicBezTo>
                      <a:pt x="105" y="15828"/>
                      <a:pt x="-162" y="8105"/>
                      <a:pt x="105" y="7040"/>
                    </a:cubicBezTo>
                    <a:cubicBezTo>
                      <a:pt x="371" y="4110"/>
                      <a:pt x="1702" y="1447"/>
                      <a:pt x="4632" y="648"/>
                    </a:cubicBezTo>
                    <a:cubicBezTo>
                      <a:pt x="10224" y="-949"/>
                      <a:pt x="16616" y="382"/>
                      <a:pt x="20610" y="4909"/>
                    </a:cubicBezTo>
                    <a:cubicBezTo>
                      <a:pt x="24605" y="9703"/>
                      <a:pt x="21409" y="16094"/>
                      <a:pt x="16882" y="19290"/>
                    </a:cubicBezTo>
                    <a:cubicBezTo>
                      <a:pt x="12621" y="21953"/>
                      <a:pt x="6496" y="18757"/>
                      <a:pt x="1969" y="1662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02AD116-5EE1-C706-0BD7-F3A8B4F84012}"/>
                </a:ext>
              </a:extLst>
            </p:cNvPr>
            <p:cNvSpPr/>
            <p:nvPr/>
          </p:nvSpPr>
          <p:spPr>
            <a:xfrm>
              <a:off x="4668744" y="4427989"/>
              <a:ext cx="496402" cy="263154"/>
            </a:xfrm>
            <a:custGeom>
              <a:avLst/>
              <a:gdLst>
                <a:gd name="connsiteX0" fmla="*/ 496403 w 496402"/>
                <a:gd name="connsiteY0" fmla="*/ 128637 h 263154"/>
                <a:gd name="connsiteX1" fmla="*/ 453793 w 496402"/>
                <a:gd name="connsiteY1" fmla="*/ 164588 h 263154"/>
                <a:gd name="connsiteX2" fmla="*/ 453527 w 496402"/>
                <a:gd name="connsiteY2" fmla="*/ 203736 h 263154"/>
                <a:gd name="connsiteX3" fmla="*/ 368043 w 496402"/>
                <a:gd name="connsiteY3" fmla="*/ 183762 h 263154"/>
                <a:gd name="connsiteX4" fmla="*/ 319575 w 496402"/>
                <a:gd name="connsiteY4" fmla="*/ 255133 h 263154"/>
                <a:gd name="connsiteX5" fmla="*/ 305460 w 496402"/>
                <a:gd name="connsiteY5" fmla="*/ 236492 h 263154"/>
                <a:gd name="connsiteX6" fmla="*/ 281759 w 496402"/>
                <a:gd name="connsiteY6" fmla="*/ 223709 h 263154"/>
                <a:gd name="connsiteX7" fmla="*/ 263916 w 496402"/>
                <a:gd name="connsiteY7" fmla="*/ 184562 h 263154"/>
                <a:gd name="connsiteX8" fmla="*/ 212519 w 496402"/>
                <a:gd name="connsiteY8" fmla="*/ 238622 h 263154"/>
                <a:gd name="connsiteX9" fmla="*/ 92680 w 496402"/>
                <a:gd name="connsiteY9" fmla="*/ 251671 h 263154"/>
                <a:gd name="connsiteX10" fmla="*/ 89218 w 496402"/>
                <a:gd name="connsiteY10" fmla="*/ 222910 h 263154"/>
                <a:gd name="connsiteX11" fmla="*/ 55664 w 496402"/>
                <a:gd name="connsiteY11" fmla="*/ 181632 h 263154"/>
                <a:gd name="connsiteX12" fmla="*/ 804 w 496402"/>
                <a:gd name="connsiteY12" fmla="*/ 201605 h 263154"/>
                <a:gd name="connsiteX13" fmla="*/ 54865 w 496402"/>
                <a:gd name="connsiteY13" fmla="*/ 114523 h 263154"/>
                <a:gd name="connsiteX14" fmla="*/ 96941 w 496402"/>
                <a:gd name="connsiteY14" fmla="*/ 57533 h 263154"/>
                <a:gd name="connsiteX15" fmla="*/ 134757 w 496402"/>
                <a:gd name="connsiteY15" fmla="*/ 26907 h 263154"/>
                <a:gd name="connsiteX16" fmla="*/ 165116 w 496402"/>
                <a:gd name="connsiteY16" fmla="*/ 21315 h 263154"/>
                <a:gd name="connsiteX17" fmla="*/ 272172 w 496402"/>
                <a:gd name="connsiteY17" fmla="*/ 4005 h 263154"/>
                <a:gd name="connsiteX18" fmla="*/ 362184 w 496402"/>
                <a:gd name="connsiteY18" fmla="*/ 10396 h 263154"/>
                <a:gd name="connsiteX19" fmla="*/ 390945 w 496402"/>
                <a:gd name="connsiteY19" fmla="*/ 29570 h 263154"/>
                <a:gd name="connsiteX20" fmla="*/ 385353 w 496402"/>
                <a:gd name="connsiteY20" fmla="*/ 37027 h 263154"/>
                <a:gd name="connsiteX21" fmla="*/ 401331 w 496402"/>
                <a:gd name="connsiteY21" fmla="*/ 106267 h 263154"/>
                <a:gd name="connsiteX22" fmla="*/ 418108 w 496402"/>
                <a:gd name="connsiteY22" fmla="*/ 111327 h 263154"/>
                <a:gd name="connsiteX23" fmla="*/ 454593 w 496402"/>
                <a:gd name="connsiteY23" fmla="*/ 118783 h 263154"/>
                <a:gd name="connsiteX24" fmla="*/ 484951 w 496402"/>
                <a:gd name="connsiteY24" fmla="*/ 115055 h 263154"/>
                <a:gd name="connsiteX25" fmla="*/ 496403 w 496402"/>
                <a:gd name="connsiteY25" fmla="*/ 128637 h 263154"/>
                <a:gd name="connsiteX26" fmla="*/ 496403 w 496402"/>
                <a:gd name="connsiteY26" fmla="*/ 128637 h 263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6402" h="263154">
                  <a:moveTo>
                    <a:pt x="496403" y="128637"/>
                  </a:moveTo>
                  <a:cubicBezTo>
                    <a:pt x="491343" y="170181"/>
                    <a:pt x="466310" y="162724"/>
                    <a:pt x="453793" y="164588"/>
                  </a:cubicBezTo>
                  <a:cubicBezTo>
                    <a:pt x="440478" y="166719"/>
                    <a:pt x="446870" y="176572"/>
                    <a:pt x="453527" y="203736"/>
                  </a:cubicBezTo>
                  <a:cubicBezTo>
                    <a:pt x="459919" y="230899"/>
                    <a:pt x="382956" y="183762"/>
                    <a:pt x="368043" y="183762"/>
                  </a:cubicBezTo>
                  <a:cubicBezTo>
                    <a:pt x="353129" y="183762"/>
                    <a:pt x="330759" y="233562"/>
                    <a:pt x="319575" y="255133"/>
                  </a:cubicBezTo>
                  <a:cubicBezTo>
                    <a:pt x="308123" y="276438"/>
                    <a:pt x="305460" y="250073"/>
                    <a:pt x="305460" y="236492"/>
                  </a:cubicBezTo>
                  <a:cubicBezTo>
                    <a:pt x="305460" y="222910"/>
                    <a:pt x="293210" y="224508"/>
                    <a:pt x="281759" y="223709"/>
                  </a:cubicBezTo>
                  <a:cubicBezTo>
                    <a:pt x="270308" y="222910"/>
                    <a:pt x="271905" y="204535"/>
                    <a:pt x="263916" y="184562"/>
                  </a:cubicBezTo>
                  <a:cubicBezTo>
                    <a:pt x="255927" y="164588"/>
                    <a:pt x="221041" y="224508"/>
                    <a:pt x="212519" y="238622"/>
                  </a:cubicBezTo>
                  <a:cubicBezTo>
                    <a:pt x="204263" y="252470"/>
                    <a:pt x="97740" y="251671"/>
                    <a:pt x="92680" y="251671"/>
                  </a:cubicBezTo>
                  <a:cubicBezTo>
                    <a:pt x="95876" y="244214"/>
                    <a:pt x="96941" y="239421"/>
                    <a:pt x="89218" y="222910"/>
                  </a:cubicBezTo>
                  <a:cubicBezTo>
                    <a:pt x="77235" y="197344"/>
                    <a:pt x="74838" y="173110"/>
                    <a:pt x="55664" y="181632"/>
                  </a:cubicBezTo>
                  <a:cubicBezTo>
                    <a:pt x="36490" y="190154"/>
                    <a:pt x="-6386" y="230100"/>
                    <a:pt x="804" y="201605"/>
                  </a:cubicBezTo>
                  <a:cubicBezTo>
                    <a:pt x="7995" y="173110"/>
                    <a:pt x="34093" y="148077"/>
                    <a:pt x="54865" y="114523"/>
                  </a:cubicBezTo>
                  <a:cubicBezTo>
                    <a:pt x="75637" y="80968"/>
                    <a:pt x="96941" y="76707"/>
                    <a:pt x="96941" y="57533"/>
                  </a:cubicBezTo>
                  <a:cubicBezTo>
                    <a:pt x="96941" y="38359"/>
                    <a:pt x="120643" y="30369"/>
                    <a:pt x="134757" y="26907"/>
                  </a:cubicBezTo>
                  <a:cubicBezTo>
                    <a:pt x="147007" y="23712"/>
                    <a:pt x="161654" y="33565"/>
                    <a:pt x="165116" y="21315"/>
                  </a:cubicBezTo>
                  <a:cubicBezTo>
                    <a:pt x="180562" y="37826"/>
                    <a:pt x="260987" y="14923"/>
                    <a:pt x="272172" y="4005"/>
                  </a:cubicBezTo>
                  <a:cubicBezTo>
                    <a:pt x="283623" y="-6647"/>
                    <a:pt x="335020" y="6934"/>
                    <a:pt x="362184" y="10396"/>
                  </a:cubicBezTo>
                  <a:cubicBezTo>
                    <a:pt x="376564" y="12260"/>
                    <a:pt x="385619" y="21315"/>
                    <a:pt x="390945" y="29570"/>
                  </a:cubicBezTo>
                  <a:cubicBezTo>
                    <a:pt x="388016" y="30902"/>
                    <a:pt x="386151" y="33299"/>
                    <a:pt x="385353" y="37027"/>
                  </a:cubicBezTo>
                  <a:cubicBezTo>
                    <a:pt x="381358" y="58864"/>
                    <a:pt x="373901" y="99343"/>
                    <a:pt x="401331" y="106267"/>
                  </a:cubicBezTo>
                  <a:cubicBezTo>
                    <a:pt x="407722" y="107865"/>
                    <a:pt x="413315" y="109729"/>
                    <a:pt x="418108" y="111327"/>
                  </a:cubicBezTo>
                  <a:cubicBezTo>
                    <a:pt x="434886" y="117452"/>
                    <a:pt x="445272" y="123311"/>
                    <a:pt x="454593" y="118783"/>
                  </a:cubicBezTo>
                  <a:cubicBezTo>
                    <a:pt x="466843" y="113191"/>
                    <a:pt x="486017" y="98012"/>
                    <a:pt x="484951" y="115055"/>
                  </a:cubicBezTo>
                  <a:cubicBezTo>
                    <a:pt x="484951" y="121180"/>
                    <a:pt x="489479" y="125707"/>
                    <a:pt x="496403" y="128637"/>
                  </a:cubicBezTo>
                  <a:lnTo>
                    <a:pt x="496403" y="128637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A11D7F-E15B-BC84-17EC-FAB7309F3B92}"/>
                </a:ext>
              </a:extLst>
            </p:cNvPr>
            <p:cNvSpPr/>
            <p:nvPr/>
          </p:nvSpPr>
          <p:spPr>
            <a:xfrm>
              <a:off x="5055161" y="4254931"/>
              <a:ext cx="842655" cy="356877"/>
            </a:xfrm>
            <a:custGeom>
              <a:avLst/>
              <a:gdLst>
                <a:gd name="connsiteX0" fmla="*/ 781613 w 842655"/>
                <a:gd name="connsiteY0" fmla="*/ 173334 h 356877"/>
                <a:gd name="connsiteX1" fmla="*/ 776020 w 842655"/>
                <a:gd name="connsiteY1" fmla="*/ 206623 h 356877"/>
                <a:gd name="connsiteX2" fmla="*/ 756047 w 842655"/>
                <a:gd name="connsiteY2" fmla="*/ 266542 h 356877"/>
                <a:gd name="connsiteX3" fmla="*/ 752852 w 842655"/>
                <a:gd name="connsiteY3" fmla="*/ 280124 h 356877"/>
                <a:gd name="connsiteX4" fmla="*/ 667633 w 842655"/>
                <a:gd name="connsiteY4" fmla="*/ 315809 h 356877"/>
                <a:gd name="connsiteX5" fmla="*/ 586409 w 842655"/>
                <a:gd name="connsiteY5" fmla="*/ 338711 h 356877"/>
                <a:gd name="connsiteX6" fmla="*/ 505186 w 842655"/>
                <a:gd name="connsiteY6" fmla="*/ 349364 h 356877"/>
                <a:gd name="connsiteX7" fmla="*/ 485479 w 842655"/>
                <a:gd name="connsiteY7" fmla="*/ 351761 h 356877"/>
                <a:gd name="connsiteX8" fmla="*/ 337944 w 842655"/>
                <a:gd name="connsiteY8" fmla="*/ 321668 h 356877"/>
                <a:gd name="connsiteX9" fmla="*/ 303857 w 842655"/>
                <a:gd name="connsiteY9" fmla="*/ 273200 h 356877"/>
                <a:gd name="connsiteX10" fmla="*/ 251661 w 842655"/>
                <a:gd name="connsiteY10" fmla="*/ 279591 h 356877"/>
                <a:gd name="connsiteX11" fmla="*/ 198399 w 842655"/>
                <a:gd name="connsiteY11" fmla="*/ 279591 h 356877"/>
                <a:gd name="connsiteX12" fmla="*/ 157654 w 842655"/>
                <a:gd name="connsiteY12" fmla="*/ 299831 h 356877"/>
                <a:gd name="connsiteX13" fmla="*/ 110784 w 842655"/>
                <a:gd name="connsiteY13" fmla="*/ 301695 h 356877"/>
                <a:gd name="connsiteX14" fmla="*/ 99599 w 842655"/>
                <a:gd name="connsiteY14" fmla="*/ 288380 h 356877"/>
                <a:gd name="connsiteX15" fmla="*/ 69240 w 842655"/>
                <a:gd name="connsiteY15" fmla="*/ 292108 h 356877"/>
                <a:gd name="connsiteX16" fmla="*/ 32756 w 842655"/>
                <a:gd name="connsiteY16" fmla="*/ 284651 h 356877"/>
                <a:gd name="connsiteX17" fmla="*/ 0 w 842655"/>
                <a:gd name="connsiteY17" fmla="*/ 210351 h 356877"/>
                <a:gd name="connsiteX18" fmla="*/ 5593 w 842655"/>
                <a:gd name="connsiteY18" fmla="*/ 202895 h 356877"/>
                <a:gd name="connsiteX19" fmla="*/ 70305 w 842655"/>
                <a:gd name="connsiteY19" fmla="*/ 226596 h 356877"/>
                <a:gd name="connsiteX20" fmla="*/ 110251 w 842655"/>
                <a:gd name="connsiteY20" fmla="*/ 192242 h 356877"/>
                <a:gd name="connsiteX21" fmla="*/ 149399 w 842655"/>
                <a:gd name="connsiteY21" fmla="*/ 219938 h 356877"/>
                <a:gd name="connsiteX22" fmla="*/ 211182 w 842655"/>
                <a:gd name="connsiteY22" fmla="*/ 200231 h 356877"/>
                <a:gd name="connsiteX23" fmla="*/ 371766 w 842655"/>
                <a:gd name="connsiteY23" fmla="*/ 198900 h 356877"/>
                <a:gd name="connsiteX24" fmla="*/ 365108 w 842655"/>
                <a:gd name="connsiteY24" fmla="*/ 130459 h 356877"/>
                <a:gd name="connsiteX25" fmla="*/ 403190 w 842655"/>
                <a:gd name="connsiteY25" fmla="*/ 99035 h 356877"/>
                <a:gd name="connsiteX26" fmla="*/ 426891 w 842655"/>
                <a:gd name="connsiteY26" fmla="*/ 74534 h 356877"/>
                <a:gd name="connsiteX27" fmla="*/ 486012 w 842655"/>
                <a:gd name="connsiteY27" fmla="*/ 37251 h 356877"/>
                <a:gd name="connsiteX28" fmla="*/ 532882 w 842655"/>
                <a:gd name="connsiteY28" fmla="*/ 50300 h 356877"/>
                <a:gd name="connsiteX29" fmla="*/ 587209 w 842655"/>
                <a:gd name="connsiteY29" fmla="*/ 28996 h 356877"/>
                <a:gd name="connsiteX30" fmla="*/ 617035 w 842655"/>
                <a:gd name="connsiteY30" fmla="*/ 501 h 356877"/>
                <a:gd name="connsiteX31" fmla="*/ 730482 w 842655"/>
                <a:gd name="connsiteY31" fmla="*/ 26067 h 356877"/>
                <a:gd name="connsiteX32" fmla="*/ 816766 w 842655"/>
                <a:gd name="connsiteY32" fmla="*/ 36719 h 356877"/>
                <a:gd name="connsiteX33" fmla="*/ 842597 w 842655"/>
                <a:gd name="connsiteY33" fmla="*/ 132057 h 356877"/>
                <a:gd name="connsiteX34" fmla="*/ 781613 w 842655"/>
                <a:gd name="connsiteY34" fmla="*/ 173334 h 356877"/>
                <a:gd name="connsiteX35" fmla="*/ 781613 w 842655"/>
                <a:gd name="connsiteY35" fmla="*/ 173334 h 35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42655" h="356877">
                  <a:moveTo>
                    <a:pt x="781613" y="173334"/>
                  </a:moveTo>
                  <a:cubicBezTo>
                    <a:pt x="760841" y="169606"/>
                    <a:pt x="764569" y="186650"/>
                    <a:pt x="776020" y="206623"/>
                  </a:cubicBezTo>
                  <a:cubicBezTo>
                    <a:pt x="787472" y="226596"/>
                    <a:pt x="764569" y="222868"/>
                    <a:pt x="756047" y="266542"/>
                  </a:cubicBezTo>
                  <a:cubicBezTo>
                    <a:pt x="754982" y="271868"/>
                    <a:pt x="753917" y="276129"/>
                    <a:pt x="752852" y="280124"/>
                  </a:cubicBezTo>
                  <a:cubicBezTo>
                    <a:pt x="721161" y="275597"/>
                    <a:pt x="707047" y="312347"/>
                    <a:pt x="667633" y="315809"/>
                  </a:cubicBezTo>
                  <a:cubicBezTo>
                    <a:pt x="628486" y="319537"/>
                    <a:pt x="610643" y="320070"/>
                    <a:pt x="586409" y="338711"/>
                  </a:cubicBezTo>
                  <a:cubicBezTo>
                    <a:pt x="562176" y="357353"/>
                    <a:pt x="546463" y="362946"/>
                    <a:pt x="505186" y="349364"/>
                  </a:cubicBezTo>
                  <a:cubicBezTo>
                    <a:pt x="495332" y="346168"/>
                    <a:pt x="488941" y="347500"/>
                    <a:pt x="485479" y="351761"/>
                  </a:cubicBezTo>
                  <a:cubicBezTo>
                    <a:pt x="454321" y="333119"/>
                    <a:pt x="360847" y="321668"/>
                    <a:pt x="337944" y="321668"/>
                  </a:cubicBezTo>
                  <a:cubicBezTo>
                    <a:pt x="312379" y="321668"/>
                    <a:pt x="295069" y="285716"/>
                    <a:pt x="303857" y="273200"/>
                  </a:cubicBezTo>
                  <a:cubicBezTo>
                    <a:pt x="312379" y="260950"/>
                    <a:pt x="267906" y="271336"/>
                    <a:pt x="251661" y="279591"/>
                  </a:cubicBezTo>
                  <a:cubicBezTo>
                    <a:pt x="235416" y="287847"/>
                    <a:pt x="230889" y="279858"/>
                    <a:pt x="198399" y="279591"/>
                  </a:cubicBezTo>
                  <a:cubicBezTo>
                    <a:pt x="166176" y="279325"/>
                    <a:pt x="171768" y="287314"/>
                    <a:pt x="157654" y="299831"/>
                  </a:cubicBezTo>
                  <a:cubicBezTo>
                    <a:pt x="148067" y="308353"/>
                    <a:pt x="124898" y="308086"/>
                    <a:pt x="110784" y="301695"/>
                  </a:cubicBezTo>
                  <a:cubicBezTo>
                    <a:pt x="103860" y="298499"/>
                    <a:pt x="99333" y="293972"/>
                    <a:pt x="99599" y="288380"/>
                  </a:cubicBezTo>
                  <a:cubicBezTo>
                    <a:pt x="100398" y="271336"/>
                    <a:pt x="81490" y="286515"/>
                    <a:pt x="69240" y="292108"/>
                  </a:cubicBezTo>
                  <a:cubicBezTo>
                    <a:pt x="59653" y="296635"/>
                    <a:pt x="49533" y="290776"/>
                    <a:pt x="32756" y="284651"/>
                  </a:cubicBezTo>
                  <a:cubicBezTo>
                    <a:pt x="70838" y="223933"/>
                    <a:pt x="0" y="210351"/>
                    <a:pt x="0" y="210351"/>
                  </a:cubicBezTo>
                  <a:cubicBezTo>
                    <a:pt x="799" y="206623"/>
                    <a:pt x="2663" y="204226"/>
                    <a:pt x="5593" y="202895"/>
                  </a:cubicBezTo>
                  <a:cubicBezTo>
                    <a:pt x="19973" y="196237"/>
                    <a:pt x="56990" y="214878"/>
                    <a:pt x="70305" y="226596"/>
                  </a:cubicBezTo>
                  <a:cubicBezTo>
                    <a:pt x="86550" y="240977"/>
                    <a:pt x="104393" y="207422"/>
                    <a:pt x="110251" y="192242"/>
                  </a:cubicBezTo>
                  <a:cubicBezTo>
                    <a:pt x="115844" y="177063"/>
                    <a:pt x="141676" y="206623"/>
                    <a:pt x="149399" y="219938"/>
                  </a:cubicBezTo>
                  <a:cubicBezTo>
                    <a:pt x="157122" y="233254"/>
                    <a:pt x="185616" y="227395"/>
                    <a:pt x="211182" y="200231"/>
                  </a:cubicBezTo>
                  <a:cubicBezTo>
                    <a:pt x="236747" y="173068"/>
                    <a:pt x="350993" y="188514"/>
                    <a:pt x="371766" y="198900"/>
                  </a:cubicBezTo>
                  <a:cubicBezTo>
                    <a:pt x="392537" y="209286"/>
                    <a:pt x="374695" y="149367"/>
                    <a:pt x="365108" y="130459"/>
                  </a:cubicBezTo>
                  <a:cubicBezTo>
                    <a:pt x="355521" y="111551"/>
                    <a:pt x="385081" y="100899"/>
                    <a:pt x="403190" y="99035"/>
                  </a:cubicBezTo>
                  <a:cubicBezTo>
                    <a:pt x="421299" y="97171"/>
                    <a:pt x="423163" y="89448"/>
                    <a:pt x="426891" y="74534"/>
                  </a:cubicBezTo>
                  <a:cubicBezTo>
                    <a:pt x="429554" y="63882"/>
                    <a:pt x="464973" y="46838"/>
                    <a:pt x="486012" y="37251"/>
                  </a:cubicBezTo>
                  <a:cubicBezTo>
                    <a:pt x="500659" y="45507"/>
                    <a:pt x="517436" y="51632"/>
                    <a:pt x="532882" y="50300"/>
                  </a:cubicBezTo>
                  <a:cubicBezTo>
                    <a:pt x="561376" y="48170"/>
                    <a:pt x="571496" y="43110"/>
                    <a:pt x="587209" y="28996"/>
                  </a:cubicBezTo>
                  <a:cubicBezTo>
                    <a:pt x="602920" y="14615"/>
                    <a:pt x="592801" y="-3227"/>
                    <a:pt x="617035" y="501"/>
                  </a:cubicBezTo>
                  <a:cubicBezTo>
                    <a:pt x="641269" y="3963"/>
                    <a:pt x="691068" y="26067"/>
                    <a:pt x="730482" y="26067"/>
                  </a:cubicBezTo>
                  <a:cubicBezTo>
                    <a:pt x="769895" y="26067"/>
                    <a:pt x="792532" y="43110"/>
                    <a:pt x="816766" y="36719"/>
                  </a:cubicBezTo>
                  <a:cubicBezTo>
                    <a:pt x="798390" y="81991"/>
                    <a:pt x="818896" y="111551"/>
                    <a:pt x="842597" y="132057"/>
                  </a:cubicBezTo>
                  <a:cubicBezTo>
                    <a:pt x="844462" y="187715"/>
                    <a:pt x="801053" y="176797"/>
                    <a:pt x="781613" y="173334"/>
                  </a:cubicBezTo>
                  <a:lnTo>
                    <a:pt x="781613" y="173334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766AB7-042A-5408-7BCD-939CFC20B858}"/>
                </a:ext>
              </a:extLst>
            </p:cNvPr>
            <p:cNvSpPr/>
            <p:nvPr/>
          </p:nvSpPr>
          <p:spPr>
            <a:xfrm>
              <a:off x="5344269" y="3949977"/>
              <a:ext cx="732981" cy="355379"/>
            </a:xfrm>
            <a:custGeom>
              <a:avLst/>
              <a:gdLst>
                <a:gd name="connsiteX0" fmla="*/ 732981 w 732981"/>
                <a:gd name="connsiteY0" fmla="*/ 227161 h 355379"/>
                <a:gd name="connsiteX1" fmla="*/ 661345 w 732981"/>
                <a:gd name="connsiteY1" fmla="*/ 266840 h 355379"/>
                <a:gd name="connsiteX2" fmla="*/ 621398 w 732981"/>
                <a:gd name="connsiteY2" fmla="*/ 308917 h 355379"/>
                <a:gd name="connsiteX3" fmla="*/ 565740 w 732981"/>
                <a:gd name="connsiteY3" fmla="*/ 320368 h 355379"/>
                <a:gd name="connsiteX4" fmla="*/ 526593 w 732981"/>
                <a:gd name="connsiteY4" fmla="*/ 341673 h 355379"/>
                <a:gd name="connsiteX5" fmla="*/ 440309 w 732981"/>
                <a:gd name="connsiteY5" fmla="*/ 331021 h 355379"/>
                <a:gd name="connsiteX6" fmla="*/ 326862 w 732981"/>
                <a:gd name="connsiteY6" fmla="*/ 305455 h 355379"/>
                <a:gd name="connsiteX7" fmla="*/ 297036 w 732981"/>
                <a:gd name="connsiteY7" fmla="*/ 333950 h 355379"/>
                <a:gd name="connsiteX8" fmla="*/ 242709 w 732981"/>
                <a:gd name="connsiteY8" fmla="*/ 355254 h 355379"/>
                <a:gd name="connsiteX9" fmla="*/ 195839 w 732981"/>
                <a:gd name="connsiteY9" fmla="*/ 342205 h 355379"/>
                <a:gd name="connsiteX10" fmla="*/ 164148 w 732981"/>
                <a:gd name="connsiteY10" fmla="*/ 319037 h 355379"/>
                <a:gd name="connsiteX11" fmla="*/ 63484 w 732981"/>
                <a:gd name="connsiteY11" fmla="*/ 238612 h 355379"/>
                <a:gd name="connsiteX12" fmla="*/ 30728 w 732981"/>
                <a:gd name="connsiteY12" fmla="*/ 177894 h 355379"/>
                <a:gd name="connsiteX13" fmla="*/ 5163 w 732981"/>
                <a:gd name="connsiteY13" fmla="*/ 144339 h 355379"/>
                <a:gd name="connsiteX14" fmla="*/ 64283 w 732981"/>
                <a:gd name="connsiteY14" fmla="*/ 96670 h 355379"/>
                <a:gd name="connsiteX15" fmla="*/ 116213 w 732981"/>
                <a:gd name="connsiteY15" fmla="*/ 73767 h 355379"/>
                <a:gd name="connsiteX16" fmla="*/ 203295 w 732981"/>
                <a:gd name="connsiteY16" fmla="*/ 42609 h 355379"/>
                <a:gd name="connsiteX17" fmla="*/ 233122 w 732981"/>
                <a:gd name="connsiteY17" fmla="*/ 11451 h 355379"/>
                <a:gd name="connsiteX18" fmla="*/ 289579 w 732981"/>
                <a:gd name="connsiteY18" fmla="*/ 22636 h 355379"/>
                <a:gd name="connsiteX19" fmla="*/ 314346 w 732981"/>
                <a:gd name="connsiteY19" fmla="*/ 0 h 355379"/>
                <a:gd name="connsiteX20" fmla="*/ 331390 w 732981"/>
                <a:gd name="connsiteY20" fmla="*/ 4261 h 355379"/>
                <a:gd name="connsiteX21" fmla="*/ 354292 w 732981"/>
                <a:gd name="connsiteY21" fmla="*/ 40479 h 355379"/>
                <a:gd name="connsiteX22" fmla="*/ 450163 w 732981"/>
                <a:gd name="connsiteY22" fmla="*/ 62316 h 355379"/>
                <a:gd name="connsiteX23" fmla="*/ 460549 w 732981"/>
                <a:gd name="connsiteY23" fmla="*/ 102262 h 355379"/>
                <a:gd name="connsiteX24" fmla="*/ 493837 w 732981"/>
                <a:gd name="connsiteY24" fmla="*/ 136349 h 355379"/>
                <a:gd name="connsiteX25" fmla="*/ 523397 w 732981"/>
                <a:gd name="connsiteY25" fmla="*/ 106789 h 355379"/>
                <a:gd name="connsiteX26" fmla="*/ 585181 w 732981"/>
                <a:gd name="connsiteY26" fmla="*/ 96403 h 355379"/>
                <a:gd name="connsiteX27" fmla="*/ 605953 w 732981"/>
                <a:gd name="connsiteY27" fmla="*/ 140078 h 355379"/>
                <a:gd name="connsiteX28" fmla="*/ 679986 w 732981"/>
                <a:gd name="connsiteY28" fmla="*/ 160051 h 355379"/>
                <a:gd name="connsiteX29" fmla="*/ 732981 w 732981"/>
                <a:gd name="connsiteY29" fmla="*/ 227161 h 355379"/>
                <a:gd name="connsiteX30" fmla="*/ 732981 w 732981"/>
                <a:gd name="connsiteY30" fmla="*/ 227161 h 35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2981" h="355379">
                  <a:moveTo>
                    <a:pt x="732981" y="227161"/>
                  </a:moveTo>
                  <a:cubicBezTo>
                    <a:pt x="732981" y="227161"/>
                    <a:pt x="664274" y="252726"/>
                    <a:pt x="661345" y="266840"/>
                  </a:cubicBezTo>
                  <a:cubicBezTo>
                    <a:pt x="658415" y="281221"/>
                    <a:pt x="648562" y="299596"/>
                    <a:pt x="621398" y="308917"/>
                  </a:cubicBezTo>
                  <a:cubicBezTo>
                    <a:pt x="594235" y="318238"/>
                    <a:pt x="582251" y="321700"/>
                    <a:pt x="565740" y="320368"/>
                  </a:cubicBezTo>
                  <a:cubicBezTo>
                    <a:pt x="549229" y="318770"/>
                    <a:pt x="550561" y="335281"/>
                    <a:pt x="526593" y="341673"/>
                  </a:cubicBezTo>
                  <a:cubicBezTo>
                    <a:pt x="502359" y="348064"/>
                    <a:pt x="479457" y="331021"/>
                    <a:pt x="440309" y="331021"/>
                  </a:cubicBezTo>
                  <a:cubicBezTo>
                    <a:pt x="401162" y="331021"/>
                    <a:pt x="351096" y="308917"/>
                    <a:pt x="326862" y="305455"/>
                  </a:cubicBezTo>
                  <a:cubicBezTo>
                    <a:pt x="302628" y="301727"/>
                    <a:pt x="312482" y="319835"/>
                    <a:pt x="297036" y="333950"/>
                  </a:cubicBezTo>
                  <a:cubicBezTo>
                    <a:pt x="281324" y="348331"/>
                    <a:pt x="271204" y="353124"/>
                    <a:pt x="242709" y="355254"/>
                  </a:cubicBezTo>
                  <a:cubicBezTo>
                    <a:pt x="227263" y="356320"/>
                    <a:pt x="210752" y="350461"/>
                    <a:pt x="195839" y="342205"/>
                  </a:cubicBezTo>
                  <a:cubicBezTo>
                    <a:pt x="183322" y="335281"/>
                    <a:pt x="172138" y="326493"/>
                    <a:pt x="164148" y="319037"/>
                  </a:cubicBezTo>
                  <a:cubicBezTo>
                    <a:pt x="147105" y="302792"/>
                    <a:pt x="85854" y="254856"/>
                    <a:pt x="63484" y="238612"/>
                  </a:cubicBezTo>
                  <a:cubicBezTo>
                    <a:pt x="41114" y="222367"/>
                    <a:pt x="32060" y="194405"/>
                    <a:pt x="30728" y="177894"/>
                  </a:cubicBezTo>
                  <a:cubicBezTo>
                    <a:pt x="29397" y="161382"/>
                    <a:pt x="27799" y="161382"/>
                    <a:pt x="5163" y="144339"/>
                  </a:cubicBezTo>
                  <a:cubicBezTo>
                    <a:pt x="-17740" y="127295"/>
                    <a:pt x="41647" y="101463"/>
                    <a:pt x="64283" y="96670"/>
                  </a:cubicBezTo>
                  <a:cubicBezTo>
                    <a:pt x="87185" y="91876"/>
                    <a:pt x="99169" y="84686"/>
                    <a:pt x="116213" y="73767"/>
                  </a:cubicBezTo>
                  <a:cubicBezTo>
                    <a:pt x="133257" y="63115"/>
                    <a:pt x="183855" y="46604"/>
                    <a:pt x="203295" y="42609"/>
                  </a:cubicBezTo>
                  <a:cubicBezTo>
                    <a:pt x="222470" y="38348"/>
                    <a:pt x="227530" y="28229"/>
                    <a:pt x="233122" y="11451"/>
                  </a:cubicBezTo>
                  <a:cubicBezTo>
                    <a:pt x="238714" y="-5326"/>
                    <a:pt x="271737" y="18375"/>
                    <a:pt x="289579" y="22636"/>
                  </a:cubicBezTo>
                  <a:cubicBezTo>
                    <a:pt x="307422" y="26897"/>
                    <a:pt x="314346" y="0"/>
                    <a:pt x="314346" y="0"/>
                  </a:cubicBezTo>
                  <a:cubicBezTo>
                    <a:pt x="318607" y="2131"/>
                    <a:pt x="324732" y="3196"/>
                    <a:pt x="331390" y="4261"/>
                  </a:cubicBezTo>
                  <a:cubicBezTo>
                    <a:pt x="343640" y="6125"/>
                    <a:pt x="339911" y="29028"/>
                    <a:pt x="354292" y="40479"/>
                  </a:cubicBezTo>
                  <a:cubicBezTo>
                    <a:pt x="368673" y="51930"/>
                    <a:pt x="422733" y="62316"/>
                    <a:pt x="450163" y="62316"/>
                  </a:cubicBezTo>
                  <a:cubicBezTo>
                    <a:pt x="477592" y="62316"/>
                    <a:pt x="460549" y="90811"/>
                    <a:pt x="460549" y="102262"/>
                  </a:cubicBezTo>
                  <a:cubicBezTo>
                    <a:pt x="460549" y="113713"/>
                    <a:pt x="472799" y="127828"/>
                    <a:pt x="493837" y="136349"/>
                  </a:cubicBezTo>
                  <a:cubicBezTo>
                    <a:pt x="514609" y="144871"/>
                    <a:pt x="519403" y="121969"/>
                    <a:pt x="523397" y="106789"/>
                  </a:cubicBezTo>
                  <a:cubicBezTo>
                    <a:pt x="527126" y="91610"/>
                    <a:pt x="561479" y="96403"/>
                    <a:pt x="585181" y="96403"/>
                  </a:cubicBezTo>
                  <a:cubicBezTo>
                    <a:pt x="608882" y="96403"/>
                    <a:pt x="604088" y="123034"/>
                    <a:pt x="605953" y="140078"/>
                  </a:cubicBezTo>
                  <a:cubicBezTo>
                    <a:pt x="607817" y="157122"/>
                    <a:pt x="657350" y="155257"/>
                    <a:pt x="679986" y="160051"/>
                  </a:cubicBezTo>
                  <a:cubicBezTo>
                    <a:pt x="703421" y="164578"/>
                    <a:pt x="716737" y="208252"/>
                    <a:pt x="732981" y="227161"/>
                  </a:cubicBezTo>
                  <a:lnTo>
                    <a:pt x="732981" y="227161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FE25989-5BFE-EA4B-99B9-39AEC9918E9F}"/>
                </a:ext>
              </a:extLst>
            </p:cNvPr>
            <p:cNvSpPr/>
            <p:nvPr/>
          </p:nvSpPr>
          <p:spPr>
            <a:xfrm>
              <a:off x="6447017" y="3765595"/>
              <a:ext cx="1985241" cy="1003047"/>
            </a:xfrm>
            <a:custGeom>
              <a:avLst/>
              <a:gdLst>
                <a:gd name="connsiteX0" fmla="*/ 1938854 w 1985241"/>
                <a:gd name="connsiteY0" fmla="*/ 482113 h 1003047"/>
                <a:gd name="connsiteX1" fmla="*/ 1960691 w 1985241"/>
                <a:gd name="connsiteY1" fmla="*/ 509809 h 1003047"/>
                <a:gd name="connsiteX2" fmla="*/ 1938854 w 1985241"/>
                <a:gd name="connsiteY2" fmla="*/ 541233 h 1003047"/>
                <a:gd name="connsiteX3" fmla="*/ 1969213 w 1985241"/>
                <a:gd name="connsiteY3" fmla="*/ 581979 h 1003047"/>
                <a:gd name="connsiteX4" fmla="*/ 1921811 w 1985241"/>
                <a:gd name="connsiteY4" fmla="*/ 646691 h 1003047"/>
                <a:gd name="connsiteX5" fmla="*/ 1826738 w 1985241"/>
                <a:gd name="connsiteY5" fmla="*/ 661072 h 1003047"/>
                <a:gd name="connsiteX6" fmla="*/ 1780134 w 1985241"/>
                <a:gd name="connsiteY6" fmla="*/ 693295 h 1003047"/>
                <a:gd name="connsiteX7" fmla="*/ 1773743 w 1985241"/>
                <a:gd name="connsiteY7" fmla="*/ 747622 h 1003047"/>
                <a:gd name="connsiteX8" fmla="*/ 1736194 w 1985241"/>
                <a:gd name="connsiteY8" fmla="*/ 752948 h 1003047"/>
                <a:gd name="connsiteX9" fmla="*/ 1663758 w 1985241"/>
                <a:gd name="connsiteY9" fmla="*/ 783307 h 1003047"/>
                <a:gd name="connsiteX10" fmla="*/ 1602507 w 1985241"/>
                <a:gd name="connsiteY10" fmla="*/ 806742 h 1003047"/>
                <a:gd name="connsiteX11" fmla="*/ 1516490 w 1985241"/>
                <a:gd name="connsiteY11" fmla="*/ 822454 h 1003047"/>
                <a:gd name="connsiteX12" fmla="*/ 1478941 w 1985241"/>
                <a:gd name="connsiteY12" fmla="*/ 855743 h 1003047"/>
                <a:gd name="connsiteX13" fmla="*/ 1435266 w 1985241"/>
                <a:gd name="connsiteY13" fmla="*/ 843226 h 1003047"/>
                <a:gd name="connsiteX14" fmla="*/ 1437929 w 1985241"/>
                <a:gd name="connsiteY14" fmla="*/ 840297 h 1003047"/>
                <a:gd name="connsiteX15" fmla="*/ 1383336 w 1985241"/>
                <a:gd name="connsiteY15" fmla="*/ 893292 h 1003047"/>
                <a:gd name="connsiteX16" fmla="*/ 1365227 w 1985241"/>
                <a:gd name="connsiteY16" fmla="*/ 893825 h 1003047"/>
                <a:gd name="connsiteX17" fmla="*/ 1351113 w 1985241"/>
                <a:gd name="connsiteY17" fmla="*/ 875183 h 1003047"/>
                <a:gd name="connsiteX18" fmla="*/ 1306373 w 1985241"/>
                <a:gd name="connsiteY18" fmla="*/ 885303 h 1003047"/>
                <a:gd name="connsiteX19" fmla="*/ 1266427 w 1985241"/>
                <a:gd name="connsiteY19" fmla="*/ 888499 h 1003047"/>
                <a:gd name="connsiteX20" fmla="*/ 1191062 w 1985241"/>
                <a:gd name="connsiteY20" fmla="*/ 887433 h 1003047"/>
                <a:gd name="connsiteX21" fmla="*/ 1140464 w 1985241"/>
                <a:gd name="connsiteY21" fmla="*/ 885569 h 1003047"/>
                <a:gd name="connsiteX22" fmla="*/ 1092262 w 1985241"/>
                <a:gd name="connsiteY22" fmla="*/ 890096 h 1003047"/>
                <a:gd name="connsiteX23" fmla="*/ 1056577 w 1985241"/>
                <a:gd name="connsiteY23" fmla="*/ 873586 h 1003047"/>
                <a:gd name="connsiteX24" fmla="*/ 1077615 w 1985241"/>
                <a:gd name="connsiteY24" fmla="*/ 850417 h 1003047"/>
                <a:gd name="connsiteX25" fmla="*/ 1072023 w 1985241"/>
                <a:gd name="connsiteY25" fmla="*/ 834438 h 1003047"/>
                <a:gd name="connsiteX26" fmla="*/ 1096789 w 1985241"/>
                <a:gd name="connsiteY26" fmla="*/ 825650 h 1003047"/>
                <a:gd name="connsiteX27" fmla="*/ 1137268 w 1985241"/>
                <a:gd name="connsiteY27" fmla="*/ 814199 h 1003047"/>
                <a:gd name="connsiteX28" fmla="*/ 1086670 w 1985241"/>
                <a:gd name="connsiteY28" fmla="*/ 803014 h 1003047"/>
                <a:gd name="connsiteX29" fmla="*/ 1079746 w 1985241"/>
                <a:gd name="connsiteY29" fmla="*/ 759606 h 1003047"/>
                <a:gd name="connsiteX30" fmla="*/ 1059506 w 1985241"/>
                <a:gd name="connsiteY30" fmla="*/ 757742 h 1003047"/>
                <a:gd name="connsiteX31" fmla="*/ 1044060 w 1985241"/>
                <a:gd name="connsiteY31" fmla="*/ 811269 h 1003047"/>
                <a:gd name="connsiteX32" fmla="*/ 988935 w 1985241"/>
                <a:gd name="connsiteY32" fmla="*/ 825384 h 1003047"/>
                <a:gd name="connsiteX33" fmla="*/ 945793 w 1985241"/>
                <a:gd name="connsiteY33" fmla="*/ 844558 h 1003047"/>
                <a:gd name="connsiteX34" fmla="*/ 924222 w 1985241"/>
                <a:gd name="connsiteY34" fmla="*/ 861335 h 1003047"/>
                <a:gd name="connsiteX35" fmla="*/ 906912 w 1985241"/>
                <a:gd name="connsiteY35" fmla="*/ 876781 h 1003047"/>
                <a:gd name="connsiteX36" fmla="*/ 902917 w 1985241"/>
                <a:gd name="connsiteY36" fmla="*/ 900749 h 1003047"/>
                <a:gd name="connsiteX37" fmla="*/ 884542 w 1985241"/>
                <a:gd name="connsiteY37" fmla="*/ 922852 h 1003047"/>
                <a:gd name="connsiteX38" fmla="*/ 840601 w 1985241"/>
                <a:gd name="connsiteY38" fmla="*/ 967059 h 1003047"/>
                <a:gd name="connsiteX39" fmla="*/ 826753 w 1985241"/>
                <a:gd name="connsiteY39" fmla="*/ 993690 h 1003047"/>
                <a:gd name="connsiteX40" fmla="*/ 689339 w 1985241"/>
                <a:gd name="connsiteY40" fmla="*/ 1000082 h 1003047"/>
                <a:gd name="connsiteX41" fmla="*/ 666170 w 1985241"/>
                <a:gd name="connsiteY41" fmla="*/ 982505 h 1003047"/>
                <a:gd name="connsiteX42" fmla="*/ 717301 w 1985241"/>
                <a:gd name="connsiteY42" fmla="*/ 926314 h 1003047"/>
                <a:gd name="connsiteX43" fmla="*/ 745796 w 1985241"/>
                <a:gd name="connsiteY43" fmla="*/ 885037 h 1003047"/>
                <a:gd name="connsiteX44" fmla="*/ 776954 w 1985241"/>
                <a:gd name="connsiteY44" fmla="*/ 833639 h 1003047"/>
                <a:gd name="connsiteX45" fmla="*/ 836873 w 1985241"/>
                <a:gd name="connsiteY45" fmla="*/ 846422 h 1003047"/>
                <a:gd name="connsiteX46" fmla="*/ 858177 w 1985241"/>
                <a:gd name="connsiteY46" fmla="*/ 817927 h 1003047"/>
                <a:gd name="connsiteX47" fmla="*/ 796927 w 1985241"/>
                <a:gd name="connsiteY47" fmla="*/ 736703 h 1003047"/>
                <a:gd name="connsiteX48" fmla="*/ 742600 w 1985241"/>
                <a:gd name="connsiteY48" fmla="*/ 622724 h 1003047"/>
                <a:gd name="connsiteX49" fmla="*/ 597196 w 1985241"/>
                <a:gd name="connsiteY49" fmla="*/ 564402 h 1003047"/>
                <a:gd name="connsiteX50" fmla="*/ 501592 w 1985241"/>
                <a:gd name="connsiteY50" fmla="*/ 589968 h 1003047"/>
                <a:gd name="connsiteX51" fmla="*/ 443537 w 1985241"/>
                <a:gd name="connsiteY51" fmla="*/ 626984 h 1003047"/>
                <a:gd name="connsiteX52" fmla="*/ 357519 w 1985241"/>
                <a:gd name="connsiteY52" fmla="*/ 632577 h 1003047"/>
                <a:gd name="connsiteX53" fmla="*/ 309850 w 1985241"/>
                <a:gd name="connsiteY53" fmla="*/ 662403 h 1003047"/>
                <a:gd name="connsiteX54" fmla="*/ 274697 w 1985241"/>
                <a:gd name="connsiteY54" fmla="*/ 634974 h 1003047"/>
                <a:gd name="connsiteX55" fmla="*/ 162050 w 1985241"/>
                <a:gd name="connsiteY55" fmla="*/ 634974 h 1003047"/>
                <a:gd name="connsiteX56" fmla="*/ 117842 w 1985241"/>
                <a:gd name="connsiteY56" fmla="*/ 616066 h 1003047"/>
                <a:gd name="connsiteX57" fmla="*/ 74168 w 1985241"/>
                <a:gd name="connsiteY57" fmla="*/ 625653 h 1003047"/>
                <a:gd name="connsiteX58" fmla="*/ 70972 w 1985241"/>
                <a:gd name="connsiteY58" fmla="*/ 620860 h 1003047"/>
                <a:gd name="connsiteX59" fmla="*/ 3064 w 1985241"/>
                <a:gd name="connsiteY59" fmla="*/ 563603 h 1003047"/>
                <a:gd name="connsiteX60" fmla="*/ 134 w 1985241"/>
                <a:gd name="connsiteY60" fmla="*/ 551886 h 1003047"/>
                <a:gd name="connsiteX61" fmla="*/ 35553 w 1985241"/>
                <a:gd name="connsiteY61" fmla="*/ 479184 h 1003047"/>
                <a:gd name="connsiteX62" fmla="*/ 39015 w 1985241"/>
                <a:gd name="connsiteY62" fmla="*/ 478917 h 1003047"/>
                <a:gd name="connsiteX63" fmla="*/ 74701 w 1985241"/>
                <a:gd name="connsiteY63" fmla="*/ 478917 h 1003047"/>
                <a:gd name="connsiteX64" fmla="*/ 64314 w 1985241"/>
                <a:gd name="connsiteY64" fmla="*/ 390503 h 1003047"/>
                <a:gd name="connsiteX65" fmla="*/ 137549 w 1985241"/>
                <a:gd name="connsiteY65" fmla="*/ 328454 h 1003047"/>
                <a:gd name="connsiteX66" fmla="*/ 169506 w 1985241"/>
                <a:gd name="connsiteY66" fmla="*/ 298894 h 1003047"/>
                <a:gd name="connsiteX67" fmla="*/ 211849 w 1985241"/>
                <a:gd name="connsiteY67" fmla="*/ 262409 h 1003047"/>
                <a:gd name="connsiteX68" fmla="*/ 199865 w 1985241"/>
                <a:gd name="connsiteY68" fmla="*/ 197697 h 1003047"/>
                <a:gd name="connsiteX69" fmla="*/ 160718 w 1985241"/>
                <a:gd name="connsiteY69" fmla="*/ 114076 h 1003047"/>
                <a:gd name="connsiteX70" fmla="*/ 215045 w 1985241"/>
                <a:gd name="connsiteY70" fmla="*/ 101293 h 1003047"/>
                <a:gd name="connsiteX71" fmla="*/ 274697 w 1985241"/>
                <a:gd name="connsiteY71" fmla="*/ 58418 h 1003047"/>
                <a:gd name="connsiteX72" fmla="*/ 411580 w 1985241"/>
                <a:gd name="connsiteY72" fmla="*/ 66407 h 1003047"/>
                <a:gd name="connsiteX73" fmla="*/ 489341 w 1985241"/>
                <a:gd name="connsiteY73" fmla="*/ 86913 h 1003047"/>
                <a:gd name="connsiteX74" fmla="*/ 614240 w 1985241"/>
                <a:gd name="connsiteY74" fmla="*/ 119935 h 1003047"/>
                <a:gd name="connsiteX75" fmla="*/ 686143 w 1985241"/>
                <a:gd name="connsiteY75" fmla="*/ 106353 h 1003047"/>
                <a:gd name="connsiteX76" fmla="*/ 729018 w 1985241"/>
                <a:gd name="connsiteY76" fmla="*/ 133517 h 1003047"/>
                <a:gd name="connsiteX77" fmla="*/ 777486 w 1985241"/>
                <a:gd name="connsiteY77" fmla="*/ 105022 h 1003047"/>
                <a:gd name="connsiteX78" fmla="*/ 817433 w 1985241"/>
                <a:gd name="connsiteY78" fmla="*/ 139375 h 1003047"/>
                <a:gd name="connsiteX79" fmla="*/ 892265 w 1985241"/>
                <a:gd name="connsiteY79" fmla="*/ 124995 h 1003047"/>
                <a:gd name="connsiteX80" fmla="*/ 923689 w 1985241"/>
                <a:gd name="connsiteY80" fmla="*/ 145767 h 1003047"/>
                <a:gd name="connsiteX81" fmla="*/ 1060039 w 1985241"/>
                <a:gd name="connsiteY81" fmla="*/ 32053 h 1003047"/>
                <a:gd name="connsiteX82" fmla="*/ 1069892 w 1985241"/>
                <a:gd name="connsiteY82" fmla="*/ 36847 h 1003047"/>
                <a:gd name="connsiteX83" fmla="*/ 1123154 w 1985241"/>
                <a:gd name="connsiteY83" fmla="*/ 25396 h 1003047"/>
                <a:gd name="connsiteX84" fmla="*/ 1161502 w 1985241"/>
                <a:gd name="connsiteY84" fmla="*/ 895 h 1003047"/>
                <a:gd name="connsiteX85" fmla="*/ 1219024 w 1985241"/>
                <a:gd name="connsiteY85" fmla="*/ 5689 h 1003047"/>
                <a:gd name="connsiteX86" fmla="*/ 1301846 w 1985241"/>
                <a:gd name="connsiteY86" fmla="*/ 11281 h 1003047"/>
                <a:gd name="connsiteX87" fmla="*/ 1330341 w 1985241"/>
                <a:gd name="connsiteY87" fmla="*/ 59749 h 1003047"/>
                <a:gd name="connsiteX88" fmla="*/ 1345520 w 1985241"/>
                <a:gd name="connsiteY88" fmla="*/ 88244 h 1003047"/>
                <a:gd name="connsiteX89" fmla="*/ 1323683 w 1985241"/>
                <a:gd name="connsiteY89" fmla="*/ 108217 h 1003047"/>
                <a:gd name="connsiteX90" fmla="*/ 1349249 w 1985241"/>
                <a:gd name="connsiteY90" fmla="*/ 162544 h 1003047"/>
                <a:gd name="connsiteX91" fmla="*/ 1457636 w 1985241"/>
                <a:gd name="connsiteY91" fmla="*/ 204354 h 1003047"/>
                <a:gd name="connsiteX92" fmla="*/ 1490925 w 1985241"/>
                <a:gd name="connsiteY92" fmla="*/ 293834 h 1003047"/>
                <a:gd name="connsiteX93" fmla="*/ 1550844 w 1985241"/>
                <a:gd name="connsiteY93" fmla="*/ 283448 h 1003047"/>
                <a:gd name="connsiteX94" fmla="*/ 1625943 w 1985241"/>
                <a:gd name="connsiteY94" fmla="*/ 298627 h 1003047"/>
                <a:gd name="connsiteX95" fmla="*/ 1701041 w 1985241"/>
                <a:gd name="connsiteY95" fmla="*/ 286377 h 1003047"/>
                <a:gd name="connsiteX96" fmla="*/ 1758031 w 1985241"/>
                <a:gd name="connsiteY96" fmla="*/ 352954 h 1003047"/>
                <a:gd name="connsiteX97" fmla="*/ 1793184 w 1985241"/>
                <a:gd name="connsiteY97" fmla="*/ 335910 h 1003047"/>
                <a:gd name="connsiteX98" fmla="*/ 1853103 w 1985241"/>
                <a:gd name="connsiteY98" fmla="*/ 366269 h 1003047"/>
                <a:gd name="connsiteX99" fmla="*/ 1885326 w 1985241"/>
                <a:gd name="connsiteY99" fmla="*/ 361476 h 1003047"/>
                <a:gd name="connsiteX100" fmla="*/ 1959626 w 1985241"/>
                <a:gd name="connsiteY100" fmla="*/ 404351 h 1003047"/>
                <a:gd name="connsiteX101" fmla="*/ 1985191 w 1985241"/>
                <a:gd name="connsiteY101" fmla="*/ 417667 h 1003047"/>
                <a:gd name="connsiteX102" fmla="*/ 1968148 w 1985241"/>
                <a:gd name="connsiteY102" fmla="*/ 457613 h 1003047"/>
                <a:gd name="connsiteX103" fmla="*/ 1938854 w 1985241"/>
                <a:gd name="connsiteY103" fmla="*/ 482113 h 1003047"/>
                <a:gd name="connsiteX104" fmla="*/ 1938854 w 1985241"/>
                <a:gd name="connsiteY104" fmla="*/ 482113 h 1003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985241" h="1003047">
                  <a:moveTo>
                    <a:pt x="1938854" y="482113"/>
                  </a:moveTo>
                  <a:cubicBezTo>
                    <a:pt x="1954033" y="490635"/>
                    <a:pt x="1984393" y="510608"/>
                    <a:pt x="1960691" y="509809"/>
                  </a:cubicBezTo>
                  <a:cubicBezTo>
                    <a:pt x="1936990" y="508744"/>
                    <a:pt x="1924740" y="527918"/>
                    <a:pt x="1938854" y="541233"/>
                  </a:cubicBezTo>
                  <a:cubicBezTo>
                    <a:pt x="1953234" y="554549"/>
                    <a:pt x="1973207" y="566799"/>
                    <a:pt x="1969213" y="581979"/>
                  </a:cubicBezTo>
                  <a:cubicBezTo>
                    <a:pt x="1965485" y="597158"/>
                    <a:pt x="1955897" y="654148"/>
                    <a:pt x="1921811" y="646691"/>
                  </a:cubicBezTo>
                  <a:cubicBezTo>
                    <a:pt x="1887456" y="638968"/>
                    <a:pt x="1843782" y="645626"/>
                    <a:pt x="1826738" y="661072"/>
                  </a:cubicBezTo>
                  <a:cubicBezTo>
                    <a:pt x="1809695" y="676251"/>
                    <a:pt x="1781999" y="676251"/>
                    <a:pt x="1780134" y="693295"/>
                  </a:cubicBezTo>
                  <a:cubicBezTo>
                    <a:pt x="1778803" y="704214"/>
                    <a:pt x="1775874" y="730046"/>
                    <a:pt x="1773743" y="747622"/>
                  </a:cubicBezTo>
                  <a:cubicBezTo>
                    <a:pt x="1761227" y="749220"/>
                    <a:pt x="1748711" y="751084"/>
                    <a:pt x="1736194" y="752948"/>
                  </a:cubicBezTo>
                  <a:cubicBezTo>
                    <a:pt x="1709297" y="756943"/>
                    <a:pt x="1686394" y="768660"/>
                    <a:pt x="1663758" y="783307"/>
                  </a:cubicBezTo>
                  <a:cubicBezTo>
                    <a:pt x="1643519" y="796356"/>
                    <a:pt x="1627008" y="807009"/>
                    <a:pt x="1602507" y="806742"/>
                  </a:cubicBezTo>
                  <a:cubicBezTo>
                    <a:pt x="1572414" y="806476"/>
                    <a:pt x="1543387" y="807009"/>
                    <a:pt x="1516490" y="822454"/>
                  </a:cubicBezTo>
                  <a:cubicBezTo>
                    <a:pt x="1501577" y="830976"/>
                    <a:pt x="1491191" y="844025"/>
                    <a:pt x="1478941" y="855743"/>
                  </a:cubicBezTo>
                  <a:cubicBezTo>
                    <a:pt x="1466424" y="867460"/>
                    <a:pt x="1446984" y="851482"/>
                    <a:pt x="1435266" y="843226"/>
                  </a:cubicBezTo>
                  <a:cubicBezTo>
                    <a:pt x="1436598" y="842694"/>
                    <a:pt x="1437663" y="841895"/>
                    <a:pt x="1437929" y="840297"/>
                  </a:cubicBezTo>
                  <a:cubicBezTo>
                    <a:pt x="1414228" y="847487"/>
                    <a:pt x="1389994" y="869324"/>
                    <a:pt x="1383336" y="893292"/>
                  </a:cubicBezTo>
                  <a:lnTo>
                    <a:pt x="1365227" y="893825"/>
                  </a:lnTo>
                  <a:cubicBezTo>
                    <a:pt x="1370021" y="883705"/>
                    <a:pt x="1367890" y="873852"/>
                    <a:pt x="1351113" y="875183"/>
                  </a:cubicBezTo>
                  <a:cubicBezTo>
                    <a:pt x="1335933" y="876249"/>
                    <a:pt x="1321020" y="882640"/>
                    <a:pt x="1306373" y="885303"/>
                  </a:cubicBezTo>
                  <a:cubicBezTo>
                    <a:pt x="1293058" y="887700"/>
                    <a:pt x="1280009" y="888499"/>
                    <a:pt x="1266427" y="888499"/>
                  </a:cubicBezTo>
                  <a:cubicBezTo>
                    <a:pt x="1241128" y="888499"/>
                    <a:pt x="1216361" y="890096"/>
                    <a:pt x="1191062" y="887433"/>
                  </a:cubicBezTo>
                  <a:cubicBezTo>
                    <a:pt x="1174285" y="885569"/>
                    <a:pt x="1157507" y="883705"/>
                    <a:pt x="1140464" y="885569"/>
                  </a:cubicBezTo>
                  <a:cubicBezTo>
                    <a:pt x="1124485" y="887167"/>
                    <a:pt x="1108507" y="891162"/>
                    <a:pt x="1092262" y="890096"/>
                  </a:cubicBezTo>
                  <a:cubicBezTo>
                    <a:pt x="1081876" y="889297"/>
                    <a:pt x="1060305" y="885836"/>
                    <a:pt x="1056577" y="873586"/>
                  </a:cubicBezTo>
                  <a:cubicBezTo>
                    <a:pt x="1052849" y="861602"/>
                    <a:pt x="1069360" y="854677"/>
                    <a:pt x="1077615" y="850417"/>
                  </a:cubicBezTo>
                  <a:cubicBezTo>
                    <a:pt x="1066697" y="848819"/>
                    <a:pt x="1064566" y="842427"/>
                    <a:pt x="1072023" y="834438"/>
                  </a:cubicBezTo>
                  <a:cubicBezTo>
                    <a:pt x="1078680" y="826982"/>
                    <a:pt x="1087202" y="825916"/>
                    <a:pt x="1096789" y="825650"/>
                  </a:cubicBezTo>
                  <a:cubicBezTo>
                    <a:pt x="1102914" y="825650"/>
                    <a:pt x="1158040" y="829112"/>
                    <a:pt x="1137268" y="814199"/>
                  </a:cubicBezTo>
                  <a:cubicBezTo>
                    <a:pt x="1122355" y="803280"/>
                    <a:pt x="1101849" y="816063"/>
                    <a:pt x="1086670" y="803014"/>
                  </a:cubicBezTo>
                  <a:cubicBezTo>
                    <a:pt x="1075485" y="793693"/>
                    <a:pt x="1080278" y="772655"/>
                    <a:pt x="1079746" y="759606"/>
                  </a:cubicBezTo>
                  <a:cubicBezTo>
                    <a:pt x="1073354" y="756676"/>
                    <a:pt x="1066430" y="756943"/>
                    <a:pt x="1059506" y="757742"/>
                  </a:cubicBezTo>
                  <a:cubicBezTo>
                    <a:pt x="1057109" y="778247"/>
                    <a:pt x="1063501" y="796889"/>
                    <a:pt x="1044060" y="811269"/>
                  </a:cubicBezTo>
                  <a:cubicBezTo>
                    <a:pt x="1027283" y="823253"/>
                    <a:pt x="1008109" y="821922"/>
                    <a:pt x="988935" y="825384"/>
                  </a:cubicBezTo>
                  <a:cubicBezTo>
                    <a:pt x="973223" y="828047"/>
                    <a:pt x="958309" y="834704"/>
                    <a:pt x="945793" y="844558"/>
                  </a:cubicBezTo>
                  <a:cubicBezTo>
                    <a:pt x="938603" y="850150"/>
                    <a:pt x="932211" y="856542"/>
                    <a:pt x="924222" y="861335"/>
                  </a:cubicBezTo>
                  <a:cubicBezTo>
                    <a:pt x="917032" y="865330"/>
                    <a:pt x="908776" y="867460"/>
                    <a:pt x="906912" y="876781"/>
                  </a:cubicBezTo>
                  <a:cubicBezTo>
                    <a:pt x="905048" y="885569"/>
                    <a:pt x="908776" y="892493"/>
                    <a:pt x="902917" y="900749"/>
                  </a:cubicBezTo>
                  <a:cubicBezTo>
                    <a:pt x="897325" y="908472"/>
                    <a:pt x="890134" y="914863"/>
                    <a:pt x="884542" y="922852"/>
                  </a:cubicBezTo>
                  <a:cubicBezTo>
                    <a:pt x="872026" y="940429"/>
                    <a:pt x="853384" y="950016"/>
                    <a:pt x="840601" y="967059"/>
                  </a:cubicBezTo>
                  <a:cubicBezTo>
                    <a:pt x="834210" y="975847"/>
                    <a:pt x="828884" y="984369"/>
                    <a:pt x="826753" y="993690"/>
                  </a:cubicBezTo>
                  <a:cubicBezTo>
                    <a:pt x="776687" y="988897"/>
                    <a:pt x="726089" y="1010734"/>
                    <a:pt x="689339" y="1000082"/>
                  </a:cubicBezTo>
                  <a:cubicBezTo>
                    <a:pt x="678686" y="996886"/>
                    <a:pt x="671496" y="990761"/>
                    <a:pt x="666170" y="982505"/>
                  </a:cubicBezTo>
                  <a:cubicBezTo>
                    <a:pt x="666170" y="982505"/>
                    <a:pt x="702920" y="939363"/>
                    <a:pt x="717301" y="926314"/>
                  </a:cubicBezTo>
                  <a:cubicBezTo>
                    <a:pt x="731415" y="913532"/>
                    <a:pt x="740203" y="910602"/>
                    <a:pt x="745796" y="885037"/>
                  </a:cubicBezTo>
                  <a:cubicBezTo>
                    <a:pt x="751388" y="859471"/>
                    <a:pt x="754317" y="822188"/>
                    <a:pt x="776954" y="833639"/>
                  </a:cubicBezTo>
                  <a:cubicBezTo>
                    <a:pt x="799590" y="845090"/>
                    <a:pt x="821161" y="850683"/>
                    <a:pt x="836873" y="846422"/>
                  </a:cubicBezTo>
                  <a:cubicBezTo>
                    <a:pt x="852585" y="842161"/>
                    <a:pt x="868031" y="850683"/>
                    <a:pt x="858177" y="817927"/>
                  </a:cubicBezTo>
                  <a:cubicBezTo>
                    <a:pt x="848324" y="785171"/>
                    <a:pt x="801188" y="762269"/>
                    <a:pt x="796927" y="736703"/>
                  </a:cubicBezTo>
                  <a:cubicBezTo>
                    <a:pt x="792666" y="711138"/>
                    <a:pt x="798258" y="632577"/>
                    <a:pt x="742600" y="622724"/>
                  </a:cubicBezTo>
                  <a:cubicBezTo>
                    <a:pt x="686942" y="612604"/>
                    <a:pt x="635811" y="561207"/>
                    <a:pt x="597196" y="564402"/>
                  </a:cubicBezTo>
                  <a:cubicBezTo>
                    <a:pt x="558581" y="567065"/>
                    <a:pt x="514641" y="560407"/>
                    <a:pt x="501592" y="589968"/>
                  </a:cubicBezTo>
                  <a:cubicBezTo>
                    <a:pt x="478157" y="589701"/>
                    <a:pt x="453390" y="614734"/>
                    <a:pt x="443537" y="626984"/>
                  </a:cubicBezTo>
                  <a:cubicBezTo>
                    <a:pt x="429689" y="644028"/>
                    <a:pt x="382552" y="632577"/>
                    <a:pt x="357519" y="632577"/>
                  </a:cubicBezTo>
                  <a:cubicBezTo>
                    <a:pt x="332486" y="632577"/>
                    <a:pt x="326627" y="653083"/>
                    <a:pt x="309850" y="662403"/>
                  </a:cubicBezTo>
                  <a:cubicBezTo>
                    <a:pt x="293339" y="671990"/>
                    <a:pt x="286948" y="649621"/>
                    <a:pt x="274697" y="634974"/>
                  </a:cubicBezTo>
                  <a:cubicBezTo>
                    <a:pt x="262447" y="620327"/>
                    <a:pt x="187881" y="633376"/>
                    <a:pt x="162050" y="634974"/>
                  </a:cubicBezTo>
                  <a:cubicBezTo>
                    <a:pt x="136484" y="636572"/>
                    <a:pt x="131957" y="625919"/>
                    <a:pt x="117842" y="616066"/>
                  </a:cubicBezTo>
                  <a:cubicBezTo>
                    <a:pt x="103994" y="606479"/>
                    <a:pt x="76298" y="624055"/>
                    <a:pt x="74168" y="625653"/>
                  </a:cubicBezTo>
                  <a:cubicBezTo>
                    <a:pt x="74168" y="623523"/>
                    <a:pt x="73103" y="622191"/>
                    <a:pt x="70972" y="620860"/>
                  </a:cubicBezTo>
                  <a:cubicBezTo>
                    <a:pt x="53928" y="611805"/>
                    <a:pt x="13982" y="584375"/>
                    <a:pt x="3064" y="563603"/>
                  </a:cubicBezTo>
                  <a:cubicBezTo>
                    <a:pt x="667" y="559343"/>
                    <a:pt x="-398" y="555348"/>
                    <a:pt x="134" y="551886"/>
                  </a:cubicBezTo>
                  <a:cubicBezTo>
                    <a:pt x="3330" y="532712"/>
                    <a:pt x="15847" y="483977"/>
                    <a:pt x="35553" y="479184"/>
                  </a:cubicBezTo>
                  <a:cubicBezTo>
                    <a:pt x="36618" y="478917"/>
                    <a:pt x="37950" y="478917"/>
                    <a:pt x="39015" y="478917"/>
                  </a:cubicBezTo>
                  <a:cubicBezTo>
                    <a:pt x="60853" y="479450"/>
                    <a:pt x="84554" y="499690"/>
                    <a:pt x="74701" y="478917"/>
                  </a:cubicBezTo>
                  <a:cubicBezTo>
                    <a:pt x="64847" y="458146"/>
                    <a:pt x="46206" y="400623"/>
                    <a:pt x="64314" y="390503"/>
                  </a:cubicBezTo>
                  <a:cubicBezTo>
                    <a:pt x="82424" y="380650"/>
                    <a:pt x="122370" y="346296"/>
                    <a:pt x="137549" y="328454"/>
                  </a:cubicBezTo>
                  <a:cubicBezTo>
                    <a:pt x="152729" y="310345"/>
                    <a:pt x="141810" y="307415"/>
                    <a:pt x="169506" y="298894"/>
                  </a:cubicBezTo>
                  <a:cubicBezTo>
                    <a:pt x="196936" y="290372"/>
                    <a:pt x="210784" y="278920"/>
                    <a:pt x="211849" y="262409"/>
                  </a:cubicBezTo>
                  <a:cubicBezTo>
                    <a:pt x="212914" y="245898"/>
                    <a:pt x="208920" y="212077"/>
                    <a:pt x="199865" y="197697"/>
                  </a:cubicBezTo>
                  <a:cubicBezTo>
                    <a:pt x="190811" y="183316"/>
                    <a:pt x="162316" y="139109"/>
                    <a:pt x="160718" y="114076"/>
                  </a:cubicBezTo>
                  <a:cubicBezTo>
                    <a:pt x="160718" y="114076"/>
                    <a:pt x="198001" y="121266"/>
                    <a:pt x="215045" y="101293"/>
                  </a:cubicBezTo>
                  <a:cubicBezTo>
                    <a:pt x="232088" y="81320"/>
                    <a:pt x="240610" y="57086"/>
                    <a:pt x="274697" y="58418"/>
                  </a:cubicBezTo>
                  <a:cubicBezTo>
                    <a:pt x="308785" y="59749"/>
                    <a:pt x="385215" y="57086"/>
                    <a:pt x="411580" y="66407"/>
                  </a:cubicBezTo>
                  <a:cubicBezTo>
                    <a:pt x="437944" y="75728"/>
                    <a:pt x="450194" y="81054"/>
                    <a:pt x="489341" y="86913"/>
                  </a:cubicBezTo>
                  <a:cubicBezTo>
                    <a:pt x="528489" y="92771"/>
                    <a:pt x="593468" y="126326"/>
                    <a:pt x="614240" y="119935"/>
                  </a:cubicBezTo>
                  <a:cubicBezTo>
                    <a:pt x="635012" y="113543"/>
                    <a:pt x="668300" y="84250"/>
                    <a:pt x="686143" y="106353"/>
                  </a:cubicBezTo>
                  <a:cubicBezTo>
                    <a:pt x="703986" y="128457"/>
                    <a:pt x="717567" y="149761"/>
                    <a:pt x="729018" y="133517"/>
                  </a:cubicBezTo>
                  <a:cubicBezTo>
                    <a:pt x="740470" y="117005"/>
                    <a:pt x="766035" y="88510"/>
                    <a:pt x="777486" y="105022"/>
                  </a:cubicBezTo>
                  <a:cubicBezTo>
                    <a:pt x="788937" y="121533"/>
                    <a:pt x="795329" y="143636"/>
                    <a:pt x="817433" y="139375"/>
                  </a:cubicBezTo>
                  <a:cubicBezTo>
                    <a:pt x="839536" y="135114"/>
                    <a:pt x="883743" y="108750"/>
                    <a:pt x="892265" y="124995"/>
                  </a:cubicBezTo>
                  <a:cubicBezTo>
                    <a:pt x="900787" y="141506"/>
                    <a:pt x="919961" y="179854"/>
                    <a:pt x="923689" y="145767"/>
                  </a:cubicBezTo>
                  <a:cubicBezTo>
                    <a:pt x="927151" y="111679"/>
                    <a:pt x="914901" y="21934"/>
                    <a:pt x="1060039" y="32053"/>
                  </a:cubicBezTo>
                  <a:cubicBezTo>
                    <a:pt x="1062968" y="34983"/>
                    <a:pt x="1066164" y="36580"/>
                    <a:pt x="1069892" y="36847"/>
                  </a:cubicBezTo>
                  <a:cubicBezTo>
                    <a:pt x="1095458" y="38711"/>
                    <a:pt x="1110904" y="44570"/>
                    <a:pt x="1123154" y="25396"/>
                  </a:cubicBezTo>
                  <a:cubicBezTo>
                    <a:pt x="1135404" y="6488"/>
                    <a:pt x="1140197" y="-3099"/>
                    <a:pt x="1161502" y="895"/>
                  </a:cubicBezTo>
                  <a:cubicBezTo>
                    <a:pt x="1183073" y="4624"/>
                    <a:pt x="1203046" y="14211"/>
                    <a:pt x="1219024" y="5689"/>
                  </a:cubicBezTo>
                  <a:cubicBezTo>
                    <a:pt x="1235003" y="-2833"/>
                    <a:pt x="1294922" y="96"/>
                    <a:pt x="1301846" y="11281"/>
                  </a:cubicBezTo>
                  <a:cubicBezTo>
                    <a:pt x="1308504" y="22732"/>
                    <a:pt x="1318890" y="50429"/>
                    <a:pt x="1330341" y="59749"/>
                  </a:cubicBezTo>
                  <a:cubicBezTo>
                    <a:pt x="1341792" y="69336"/>
                    <a:pt x="1370287" y="84516"/>
                    <a:pt x="1345520" y="88244"/>
                  </a:cubicBezTo>
                  <a:cubicBezTo>
                    <a:pt x="1320754" y="92239"/>
                    <a:pt x="1306373" y="92239"/>
                    <a:pt x="1323683" y="108217"/>
                  </a:cubicBezTo>
                  <a:cubicBezTo>
                    <a:pt x="1340727" y="124462"/>
                    <a:pt x="1325547" y="162544"/>
                    <a:pt x="1349249" y="162544"/>
                  </a:cubicBezTo>
                  <a:cubicBezTo>
                    <a:pt x="1372950" y="162544"/>
                    <a:pt x="1459500" y="173995"/>
                    <a:pt x="1457636" y="204354"/>
                  </a:cubicBezTo>
                  <a:cubicBezTo>
                    <a:pt x="1455772" y="234713"/>
                    <a:pt x="1468022" y="300491"/>
                    <a:pt x="1490925" y="293834"/>
                  </a:cubicBezTo>
                  <a:cubicBezTo>
                    <a:pt x="1513827" y="287176"/>
                    <a:pt x="1543121" y="283448"/>
                    <a:pt x="1550844" y="283448"/>
                  </a:cubicBezTo>
                  <a:cubicBezTo>
                    <a:pt x="1558567" y="283448"/>
                    <a:pt x="1593719" y="299426"/>
                    <a:pt x="1625943" y="298627"/>
                  </a:cubicBezTo>
                  <a:cubicBezTo>
                    <a:pt x="1658432" y="297828"/>
                    <a:pt x="1688791" y="264540"/>
                    <a:pt x="1701041" y="286377"/>
                  </a:cubicBezTo>
                  <a:cubicBezTo>
                    <a:pt x="1713292" y="308214"/>
                    <a:pt x="1741786" y="365204"/>
                    <a:pt x="1758031" y="352954"/>
                  </a:cubicBezTo>
                  <a:cubicBezTo>
                    <a:pt x="1774010" y="340704"/>
                    <a:pt x="1784662" y="332981"/>
                    <a:pt x="1793184" y="335910"/>
                  </a:cubicBezTo>
                  <a:cubicBezTo>
                    <a:pt x="1801706" y="338840"/>
                    <a:pt x="1833130" y="377721"/>
                    <a:pt x="1853103" y="366269"/>
                  </a:cubicBezTo>
                  <a:cubicBezTo>
                    <a:pt x="1873076" y="354818"/>
                    <a:pt x="1858695" y="348160"/>
                    <a:pt x="1885326" y="361476"/>
                  </a:cubicBezTo>
                  <a:cubicBezTo>
                    <a:pt x="1911957" y="374791"/>
                    <a:pt x="1939653" y="411808"/>
                    <a:pt x="1959626" y="404351"/>
                  </a:cubicBezTo>
                  <a:cubicBezTo>
                    <a:pt x="1979599" y="396895"/>
                    <a:pt x="1985191" y="399558"/>
                    <a:pt x="1985191" y="417667"/>
                  </a:cubicBezTo>
                  <a:cubicBezTo>
                    <a:pt x="1985191" y="435776"/>
                    <a:pt x="1987056" y="451754"/>
                    <a:pt x="1968148" y="457613"/>
                  </a:cubicBezTo>
                  <a:cubicBezTo>
                    <a:pt x="1950039" y="461075"/>
                    <a:pt x="1923408" y="473591"/>
                    <a:pt x="1938854" y="482113"/>
                  </a:cubicBezTo>
                  <a:lnTo>
                    <a:pt x="1938854" y="482113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5415CDE-7848-9357-EBDC-699C949041D8}"/>
                </a:ext>
              </a:extLst>
            </p:cNvPr>
            <p:cNvSpPr/>
            <p:nvPr/>
          </p:nvSpPr>
          <p:spPr>
            <a:xfrm>
              <a:off x="5864045" y="4177583"/>
              <a:ext cx="619590" cy="246469"/>
            </a:xfrm>
            <a:custGeom>
              <a:avLst/>
              <a:gdLst>
                <a:gd name="connsiteX0" fmla="*/ 583373 w 619590"/>
                <a:gd name="connsiteY0" fmla="*/ 139100 h 246469"/>
                <a:gd name="connsiteX1" fmla="*/ 586302 w 619590"/>
                <a:gd name="connsiteY1" fmla="*/ 150817 h 246469"/>
                <a:gd name="connsiteX2" fmla="*/ 535437 w 619590"/>
                <a:gd name="connsiteY2" fmla="*/ 164399 h 246469"/>
                <a:gd name="connsiteX3" fmla="*/ 476583 w 619590"/>
                <a:gd name="connsiteY3" fmla="*/ 134040 h 246469"/>
                <a:gd name="connsiteX4" fmla="*/ 378582 w 619590"/>
                <a:gd name="connsiteY4" fmla="*/ 159605 h 246469"/>
                <a:gd name="connsiteX5" fmla="*/ 330114 w 619590"/>
                <a:gd name="connsiteY5" fmla="*/ 192095 h 246469"/>
                <a:gd name="connsiteX6" fmla="*/ 213205 w 619590"/>
                <a:gd name="connsiteY6" fmla="*/ 212068 h 246469"/>
                <a:gd name="connsiteX7" fmla="*/ 184710 w 619590"/>
                <a:gd name="connsiteY7" fmla="*/ 244291 h 246469"/>
                <a:gd name="connsiteX8" fmla="*/ 60344 w 619590"/>
                <a:gd name="connsiteY8" fmla="*/ 230976 h 246469"/>
                <a:gd name="connsiteX9" fmla="*/ 32915 w 619590"/>
                <a:gd name="connsiteY9" fmla="*/ 209938 h 246469"/>
                <a:gd name="connsiteX10" fmla="*/ 7083 w 619590"/>
                <a:gd name="connsiteY10" fmla="*/ 114599 h 246469"/>
                <a:gd name="connsiteX11" fmla="*/ 46230 w 619590"/>
                <a:gd name="connsiteY11" fmla="*/ 93295 h 246469"/>
                <a:gd name="connsiteX12" fmla="*/ 101889 w 619590"/>
                <a:gd name="connsiteY12" fmla="*/ 81843 h 246469"/>
                <a:gd name="connsiteX13" fmla="*/ 141835 w 619590"/>
                <a:gd name="connsiteY13" fmla="*/ 39767 h 246469"/>
                <a:gd name="connsiteX14" fmla="*/ 213471 w 619590"/>
                <a:gd name="connsiteY14" fmla="*/ 87 h 246469"/>
                <a:gd name="connsiteX15" fmla="*/ 285907 w 619590"/>
                <a:gd name="connsiteY15" fmla="*/ 87 h 246469"/>
                <a:gd name="connsiteX16" fmla="*/ 323989 w 619590"/>
                <a:gd name="connsiteY16" fmla="*/ 43762 h 246469"/>
                <a:gd name="connsiteX17" fmla="*/ 416132 w 619590"/>
                <a:gd name="connsiteY17" fmla="*/ 17131 h 246469"/>
                <a:gd name="connsiteX18" fmla="*/ 489366 w 619590"/>
                <a:gd name="connsiteY18" fmla="*/ 12337 h 246469"/>
                <a:gd name="connsiteX19" fmla="*/ 545557 w 619590"/>
                <a:gd name="connsiteY19" fmla="*/ 29381 h 246469"/>
                <a:gd name="connsiteX20" fmla="*/ 588433 w 619590"/>
                <a:gd name="connsiteY20" fmla="*/ 43495 h 246469"/>
                <a:gd name="connsiteX21" fmla="*/ 619591 w 619590"/>
                <a:gd name="connsiteY21" fmla="*/ 66398 h 246469"/>
                <a:gd name="connsiteX22" fmla="*/ 583373 w 619590"/>
                <a:gd name="connsiteY22" fmla="*/ 139100 h 246469"/>
                <a:gd name="connsiteX23" fmla="*/ 583373 w 619590"/>
                <a:gd name="connsiteY23" fmla="*/ 139100 h 24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19590" h="246469">
                  <a:moveTo>
                    <a:pt x="583373" y="139100"/>
                  </a:moveTo>
                  <a:cubicBezTo>
                    <a:pt x="582840" y="142562"/>
                    <a:pt x="583906" y="146556"/>
                    <a:pt x="586302" y="150817"/>
                  </a:cubicBezTo>
                  <a:cubicBezTo>
                    <a:pt x="586302" y="150817"/>
                    <a:pt x="559139" y="174785"/>
                    <a:pt x="535437" y="164399"/>
                  </a:cubicBezTo>
                  <a:cubicBezTo>
                    <a:pt x="511736" y="154013"/>
                    <a:pt x="505877" y="129246"/>
                    <a:pt x="476583" y="134040"/>
                  </a:cubicBezTo>
                  <a:cubicBezTo>
                    <a:pt x="447023" y="138833"/>
                    <a:pt x="391099" y="138035"/>
                    <a:pt x="378582" y="159605"/>
                  </a:cubicBezTo>
                  <a:cubicBezTo>
                    <a:pt x="366332" y="181443"/>
                    <a:pt x="355680" y="192894"/>
                    <a:pt x="330114" y="192095"/>
                  </a:cubicBezTo>
                  <a:cubicBezTo>
                    <a:pt x="304549" y="191030"/>
                    <a:pt x="218798" y="191030"/>
                    <a:pt x="213205" y="212068"/>
                  </a:cubicBezTo>
                  <a:cubicBezTo>
                    <a:pt x="207613" y="232840"/>
                    <a:pt x="218798" y="242427"/>
                    <a:pt x="184710" y="244291"/>
                  </a:cubicBezTo>
                  <a:cubicBezTo>
                    <a:pt x="150623" y="246155"/>
                    <a:pt x="88840" y="252014"/>
                    <a:pt x="60344" y="230976"/>
                  </a:cubicBezTo>
                  <a:cubicBezTo>
                    <a:pt x="52089" y="225117"/>
                    <a:pt x="42236" y="218193"/>
                    <a:pt x="32915" y="209938"/>
                  </a:cubicBezTo>
                  <a:cubicBezTo>
                    <a:pt x="9214" y="189166"/>
                    <a:pt x="-11292" y="159872"/>
                    <a:pt x="7083" y="114599"/>
                  </a:cubicBezTo>
                  <a:cubicBezTo>
                    <a:pt x="31317" y="108208"/>
                    <a:pt x="29986" y="91697"/>
                    <a:pt x="46230" y="93295"/>
                  </a:cubicBezTo>
                  <a:cubicBezTo>
                    <a:pt x="62741" y="94893"/>
                    <a:pt x="74725" y="91164"/>
                    <a:pt x="101889" y="81843"/>
                  </a:cubicBezTo>
                  <a:cubicBezTo>
                    <a:pt x="129052" y="72523"/>
                    <a:pt x="138905" y="54148"/>
                    <a:pt x="141835" y="39767"/>
                  </a:cubicBezTo>
                  <a:cubicBezTo>
                    <a:pt x="144764" y="25386"/>
                    <a:pt x="213471" y="87"/>
                    <a:pt x="213471" y="87"/>
                  </a:cubicBezTo>
                  <a:cubicBezTo>
                    <a:pt x="229716" y="18995"/>
                    <a:pt x="257146" y="1951"/>
                    <a:pt x="285907" y="87"/>
                  </a:cubicBezTo>
                  <a:cubicBezTo>
                    <a:pt x="314402" y="-1777"/>
                    <a:pt x="319196" y="26718"/>
                    <a:pt x="323989" y="43762"/>
                  </a:cubicBezTo>
                  <a:cubicBezTo>
                    <a:pt x="328783" y="60805"/>
                    <a:pt x="397224" y="17131"/>
                    <a:pt x="416132" y="17131"/>
                  </a:cubicBezTo>
                  <a:cubicBezTo>
                    <a:pt x="435040" y="17131"/>
                    <a:pt x="473121" y="18995"/>
                    <a:pt x="489366" y="12337"/>
                  </a:cubicBezTo>
                  <a:cubicBezTo>
                    <a:pt x="505611" y="5679"/>
                    <a:pt x="529313" y="17131"/>
                    <a:pt x="545557" y="29381"/>
                  </a:cubicBezTo>
                  <a:cubicBezTo>
                    <a:pt x="561536" y="41631"/>
                    <a:pt x="568460" y="40832"/>
                    <a:pt x="588433" y="43495"/>
                  </a:cubicBezTo>
                  <a:cubicBezTo>
                    <a:pt x="607873" y="46158"/>
                    <a:pt x="618792" y="65066"/>
                    <a:pt x="619591" y="66398"/>
                  </a:cubicBezTo>
                  <a:cubicBezTo>
                    <a:pt x="599085" y="70925"/>
                    <a:pt x="586835" y="119659"/>
                    <a:pt x="583373" y="139100"/>
                  </a:cubicBezTo>
                  <a:lnTo>
                    <a:pt x="583373" y="139100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66CAAA0-87C5-4D3B-BD14-9B5EB75CBF8A}"/>
                </a:ext>
              </a:extLst>
            </p:cNvPr>
            <p:cNvSpPr/>
            <p:nvPr/>
          </p:nvSpPr>
          <p:spPr>
            <a:xfrm>
              <a:off x="5800087" y="4311014"/>
              <a:ext cx="721631" cy="391644"/>
            </a:xfrm>
            <a:custGeom>
              <a:avLst/>
              <a:gdLst>
                <a:gd name="connsiteX0" fmla="*/ 721631 w 721631"/>
                <a:gd name="connsiteY0" fmla="*/ 79170 h 391644"/>
                <a:gd name="connsiteX1" fmla="*/ 627624 w 721631"/>
                <a:gd name="connsiteY1" fmla="*/ 160660 h 391644"/>
                <a:gd name="connsiteX2" fmla="*/ 553857 w 721631"/>
                <a:gd name="connsiteY2" fmla="*/ 298873 h 391644"/>
                <a:gd name="connsiteX3" fmla="*/ 452128 w 721631"/>
                <a:gd name="connsiteY3" fmla="*/ 339352 h 391644"/>
                <a:gd name="connsiteX4" fmla="*/ 450796 w 721631"/>
                <a:gd name="connsiteY4" fmla="*/ 339618 h 391644"/>
                <a:gd name="connsiteX5" fmla="*/ 449731 w 721631"/>
                <a:gd name="connsiteY5" fmla="*/ 339885 h 391644"/>
                <a:gd name="connsiteX6" fmla="*/ 448133 w 721631"/>
                <a:gd name="connsiteY6" fmla="*/ 340684 h 391644"/>
                <a:gd name="connsiteX7" fmla="*/ 446801 w 721631"/>
                <a:gd name="connsiteY7" fmla="*/ 341749 h 391644"/>
                <a:gd name="connsiteX8" fmla="*/ 446269 w 721631"/>
                <a:gd name="connsiteY8" fmla="*/ 342281 h 391644"/>
                <a:gd name="connsiteX9" fmla="*/ 445470 w 721631"/>
                <a:gd name="connsiteY9" fmla="*/ 343879 h 391644"/>
                <a:gd name="connsiteX10" fmla="*/ 332289 w 721631"/>
                <a:gd name="connsiteY10" fmla="*/ 348673 h 391644"/>
                <a:gd name="connsiteX11" fmla="*/ 286750 w 721631"/>
                <a:gd name="connsiteY11" fmla="*/ 367847 h 391644"/>
                <a:gd name="connsiteX12" fmla="*/ 180227 w 721631"/>
                <a:gd name="connsiteY12" fmla="*/ 388619 h 391644"/>
                <a:gd name="connsiteX13" fmla="*/ 20443 w 721631"/>
                <a:gd name="connsiteY13" fmla="*/ 279433 h 391644"/>
                <a:gd name="connsiteX14" fmla="*/ 14318 w 721631"/>
                <a:gd name="connsiteY14" fmla="*/ 272243 h 391644"/>
                <a:gd name="connsiteX15" fmla="*/ 7660 w 721631"/>
                <a:gd name="connsiteY15" fmla="*/ 224307 h 391644"/>
                <a:gd name="connsiteX16" fmla="*/ 10856 w 721631"/>
                <a:gd name="connsiteY16" fmla="*/ 210725 h 391644"/>
                <a:gd name="connsiteX17" fmla="*/ 30829 w 721631"/>
                <a:gd name="connsiteY17" fmla="*/ 150806 h 391644"/>
                <a:gd name="connsiteX18" fmla="*/ 36421 w 721631"/>
                <a:gd name="connsiteY18" fmla="*/ 117518 h 391644"/>
                <a:gd name="connsiteX19" fmla="*/ 96607 w 721631"/>
                <a:gd name="connsiteY19" fmla="*/ 76507 h 391644"/>
                <a:gd name="connsiteX20" fmla="*/ 124036 w 721631"/>
                <a:gd name="connsiteY20" fmla="*/ 97545 h 391644"/>
                <a:gd name="connsiteX21" fmla="*/ 248402 w 721631"/>
                <a:gd name="connsiteY21" fmla="*/ 110860 h 391644"/>
                <a:gd name="connsiteX22" fmla="*/ 276897 w 721631"/>
                <a:gd name="connsiteY22" fmla="*/ 78637 h 391644"/>
                <a:gd name="connsiteX23" fmla="*/ 393806 w 721631"/>
                <a:gd name="connsiteY23" fmla="*/ 58664 h 391644"/>
                <a:gd name="connsiteX24" fmla="*/ 442274 w 721631"/>
                <a:gd name="connsiteY24" fmla="*/ 26174 h 391644"/>
                <a:gd name="connsiteX25" fmla="*/ 540275 w 721631"/>
                <a:gd name="connsiteY25" fmla="*/ 609 h 391644"/>
                <a:gd name="connsiteX26" fmla="*/ 599129 w 721631"/>
                <a:gd name="connsiteY26" fmla="*/ 30968 h 391644"/>
                <a:gd name="connsiteX27" fmla="*/ 649994 w 721631"/>
                <a:gd name="connsiteY27" fmla="*/ 17386 h 391644"/>
                <a:gd name="connsiteX28" fmla="*/ 717902 w 721631"/>
                <a:gd name="connsiteY28" fmla="*/ 74642 h 391644"/>
                <a:gd name="connsiteX29" fmla="*/ 721631 w 721631"/>
                <a:gd name="connsiteY29" fmla="*/ 79170 h 391644"/>
                <a:gd name="connsiteX30" fmla="*/ 721631 w 721631"/>
                <a:gd name="connsiteY30" fmla="*/ 79170 h 39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21631" h="391644">
                  <a:moveTo>
                    <a:pt x="721631" y="79170"/>
                  </a:moveTo>
                  <a:cubicBezTo>
                    <a:pt x="721897" y="95681"/>
                    <a:pt x="654521" y="137224"/>
                    <a:pt x="627624" y="160660"/>
                  </a:cubicBezTo>
                  <a:cubicBezTo>
                    <a:pt x="597265" y="186758"/>
                    <a:pt x="571167" y="278900"/>
                    <a:pt x="553857" y="298873"/>
                  </a:cubicBezTo>
                  <a:cubicBezTo>
                    <a:pt x="536813" y="318846"/>
                    <a:pt x="472101" y="335890"/>
                    <a:pt x="452128" y="339352"/>
                  </a:cubicBezTo>
                  <a:cubicBezTo>
                    <a:pt x="451595" y="339352"/>
                    <a:pt x="451329" y="339352"/>
                    <a:pt x="450796" y="339618"/>
                  </a:cubicBezTo>
                  <a:cubicBezTo>
                    <a:pt x="450529" y="339618"/>
                    <a:pt x="449997" y="339885"/>
                    <a:pt x="449731" y="339885"/>
                  </a:cubicBezTo>
                  <a:cubicBezTo>
                    <a:pt x="449198" y="340151"/>
                    <a:pt x="448665" y="340417"/>
                    <a:pt x="448133" y="340684"/>
                  </a:cubicBezTo>
                  <a:cubicBezTo>
                    <a:pt x="447600" y="340950"/>
                    <a:pt x="447068" y="341216"/>
                    <a:pt x="446801" y="341749"/>
                  </a:cubicBezTo>
                  <a:cubicBezTo>
                    <a:pt x="446535" y="341749"/>
                    <a:pt x="446269" y="342015"/>
                    <a:pt x="446269" y="342281"/>
                  </a:cubicBezTo>
                  <a:cubicBezTo>
                    <a:pt x="445736" y="342814"/>
                    <a:pt x="445470" y="343080"/>
                    <a:pt x="445470" y="343879"/>
                  </a:cubicBezTo>
                  <a:cubicBezTo>
                    <a:pt x="445470" y="343879"/>
                    <a:pt x="372235" y="333493"/>
                    <a:pt x="332289" y="348673"/>
                  </a:cubicBezTo>
                  <a:cubicBezTo>
                    <a:pt x="319506" y="353466"/>
                    <a:pt x="303794" y="360657"/>
                    <a:pt x="286750" y="367847"/>
                  </a:cubicBezTo>
                  <a:cubicBezTo>
                    <a:pt x="250266" y="383293"/>
                    <a:pt x="208190" y="398206"/>
                    <a:pt x="180227" y="388619"/>
                  </a:cubicBezTo>
                  <a:cubicBezTo>
                    <a:pt x="139482" y="374238"/>
                    <a:pt x="53731" y="317248"/>
                    <a:pt x="20443" y="279433"/>
                  </a:cubicBezTo>
                  <a:cubicBezTo>
                    <a:pt x="18046" y="276770"/>
                    <a:pt x="16182" y="274639"/>
                    <a:pt x="14318" y="272243"/>
                  </a:cubicBezTo>
                  <a:cubicBezTo>
                    <a:pt x="-7520" y="246677"/>
                    <a:pt x="203" y="249873"/>
                    <a:pt x="7660" y="224307"/>
                  </a:cubicBezTo>
                  <a:cubicBezTo>
                    <a:pt x="8725" y="220579"/>
                    <a:pt x="10057" y="216051"/>
                    <a:pt x="10856" y="210725"/>
                  </a:cubicBezTo>
                  <a:cubicBezTo>
                    <a:pt x="19378" y="167051"/>
                    <a:pt x="42280" y="170779"/>
                    <a:pt x="30829" y="150806"/>
                  </a:cubicBezTo>
                  <a:cubicBezTo>
                    <a:pt x="19378" y="130833"/>
                    <a:pt x="15649" y="113790"/>
                    <a:pt x="36421" y="117518"/>
                  </a:cubicBezTo>
                  <a:cubicBezTo>
                    <a:pt x="56128" y="121246"/>
                    <a:pt x="99536" y="131898"/>
                    <a:pt x="96607" y="76507"/>
                  </a:cubicBezTo>
                  <a:cubicBezTo>
                    <a:pt x="105928" y="84762"/>
                    <a:pt x="115781" y="91686"/>
                    <a:pt x="124036" y="97545"/>
                  </a:cubicBezTo>
                  <a:cubicBezTo>
                    <a:pt x="152532" y="118583"/>
                    <a:pt x="214315" y="112724"/>
                    <a:pt x="248402" y="110860"/>
                  </a:cubicBezTo>
                  <a:cubicBezTo>
                    <a:pt x="282489" y="108996"/>
                    <a:pt x="271305" y="99409"/>
                    <a:pt x="276897" y="78637"/>
                  </a:cubicBezTo>
                  <a:cubicBezTo>
                    <a:pt x="282489" y="57598"/>
                    <a:pt x="368241" y="57598"/>
                    <a:pt x="393806" y="58664"/>
                  </a:cubicBezTo>
                  <a:cubicBezTo>
                    <a:pt x="419372" y="59463"/>
                    <a:pt x="430024" y="48278"/>
                    <a:pt x="442274" y="26174"/>
                  </a:cubicBezTo>
                  <a:cubicBezTo>
                    <a:pt x="454791" y="4337"/>
                    <a:pt x="510715" y="5402"/>
                    <a:pt x="540275" y="609"/>
                  </a:cubicBezTo>
                  <a:cubicBezTo>
                    <a:pt x="569835" y="-4185"/>
                    <a:pt x="575428" y="20582"/>
                    <a:pt x="599129" y="30968"/>
                  </a:cubicBezTo>
                  <a:cubicBezTo>
                    <a:pt x="622831" y="41354"/>
                    <a:pt x="649994" y="17386"/>
                    <a:pt x="649994" y="17386"/>
                  </a:cubicBezTo>
                  <a:cubicBezTo>
                    <a:pt x="661179" y="38158"/>
                    <a:pt x="701125" y="65588"/>
                    <a:pt x="717902" y="74642"/>
                  </a:cubicBezTo>
                  <a:cubicBezTo>
                    <a:pt x="720566" y="75707"/>
                    <a:pt x="721631" y="77305"/>
                    <a:pt x="721631" y="79170"/>
                  </a:cubicBezTo>
                  <a:lnTo>
                    <a:pt x="721631" y="79170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952E7609-D681-7EFC-8D35-EC427E1BF7DA}"/>
                </a:ext>
              </a:extLst>
            </p:cNvPr>
            <p:cNvSpPr/>
            <p:nvPr/>
          </p:nvSpPr>
          <p:spPr>
            <a:xfrm>
              <a:off x="5497155" y="4534402"/>
              <a:ext cx="316983" cy="240861"/>
            </a:xfrm>
            <a:custGeom>
              <a:avLst/>
              <a:gdLst>
                <a:gd name="connsiteX0" fmla="*/ 316983 w 316983"/>
                <a:gd name="connsiteY0" fmla="*/ 48587 h 240861"/>
                <a:gd name="connsiteX1" fmla="*/ 253868 w 316983"/>
                <a:gd name="connsiteY1" fmla="*/ 102115 h 240861"/>
                <a:gd name="connsiteX2" fmla="*/ 217384 w 316983"/>
                <a:gd name="connsiteY2" fmla="*/ 154844 h 240861"/>
                <a:gd name="connsiteX3" fmla="*/ 196612 w 316983"/>
                <a:gd name="connsiteY3" fmla="*/ 193192 h 240861"/>
                <a:gd name="connsiteX4" fmla="*/ 104736 w 316983"/>
                <a:gd name="connsiteY4" fmla="*/ 187600 h 240861"/>
                <a:gd name="connsiteX5" fmla="*/ 21914 w 316983"/>
                <a:gd name="connsiteY5" fmla="*/ 200383 h 240861"/>
                <a:gd name="connsiteX6" fmla="*/ 1142 w 316983"/>
                <a:gd name="connsiteY6" fmla="*/ 240862 h 240861"/>
                <a:gd name="connsiteX7" fmla="*/ 77 w 316983"/>
                <a:gd name="connsiteY7" fmla="*/ 231541 h 240861"/>
                <a:gd name="connsiteX8" fmla="*/ 7800 w 316983"/>
                <a:gd name="connsiteY8" fmla="*/ 188399 h 240861"/>
                <a:gd name="connsiteX9" fmla="*/ 8333 w 316983"/>
                <a:gd name="connsiteY9" fmla="*/ 173486 h 240861"/>
                <a:gd name="connsiteX10" fmla="*/ 52806 w 316983"/>
                <a:gd name="connsiteY10" fmla="*/ 149518 h 240861"/>
                <a:gd name="connsiteX11" fmla="*/ 42953 w 316983"/>
                <a:gd name="connsiteY11" fmla="*/ 72023 h 240861"/>
                <a:gd name="connsiteX12" fmla="*/ 62660 w 316983"/>
                <a:gd name="connsiteY12" fmla="*/ 69626 h 240861"/>
                <a:gd name="connsiteX13" fmla="*/ 143883 w 316983"/>
                <a:gd name="connsiteY13" fmla="*/ 58973 h 240861"/>
                <a:gd name="connsiteX14" fmla="*/ 225107 w 316983"/>
                <a:gd name="connsiteY14" fmla="*/ 36071 h 240861"/>
                <a:gd name="connsiteX15" fmla="*/ 310326 w 316983"/>
                <a:gd name="connsiteY15" fmla="*/ 386 h 240861"/>
                <a:gd name="connsiteX16" fmla="*/ 316983 w 316983"/>
                <a:gd name="connsiteY16" fmla="*/ 48587 h 240861"/>
                <a:gd name="connsiteX17" fmla="*/ 316983 w 316983"/>
                <a:gd name="connsiteY17" fmla="*/ 48587 h 240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6983" h="240861">
                  <a:moveTo>
                    <a:pt x="316983" y="48587"/>
                  </a:moveTo>
                  <a:cubicBezTo>
                    <a:pt x="300472" y="63234"/>
                    <a:pt x="269048" y="90398"/>
                    <a:pt x="253868" y="102115"/>
                  </a:cubicBezTo>
                  <a:cubicBezTo>
                    <a:pt x="232297" y="118626"/>
                    <a:pt x="230433" y="133540"/>
                    <a:pt x="217384" y="154844"/>
                  </a:cubicBezTo>
                  <a:cubicBezTo>
                    <a:pt x="204601" y="176149"/>
                    <a:pt x="203803" y="165496"/>
                    <a:pt x="196612" y="193192"/>
                  </a:cubicBezTo>
                  <a:cubicBezTo>
                    <a:pt x="189422" y="220889"/>
                    <a:pt x="138824" y="196122"/>
                    <a:pt x="104736" y="187600"/>
                  </a:cubicBezTo>
                  <a:cubicBezTo>
                    <a:pt x="70649" y="179078"/>
                    <a:pt x="78371" y="194790"/>
                    <a:pt x="21914" y="200383"/>
                  </a:cubicBezTo>
                  <a:cubicBezTo>
                    <a:pt x="5137" y="201981"/>
                    <a:pt x="77" y="218492"/>
                    <a:pt x="1142" y="240862"/>
                  </a:cubicBezTo>
                  <a:cubicBezTo>
                    <a:pt x="610" y="237666"/>
                    <a:pt x="77" y="234736"/>
                    <a:pt x="77" y="231541"/>
                  </a:cubicBezTo>
                  <a:cubicBezTo>
                    <a:pt x="-722" y="216894"/>
                    <a:pt x="4871" y="202779"/>
                    <a:pt x="7800" y="188399"/>
                  </a:cubicBezTo>
                  <a:cubicBezTo>
                    <a:pt x="8865" y="183073"/>
                    <a:pt x="9131" y="177747"/>
                    <a:pt x="8333" y="173486"/>
                  </a:cubicBezTo>
                  <a:cubicBezTo>
                    <a:pt x="27773" y="172420"/>
                    <a:pt x="59464" y="167893"/>
                    <a:pt x="52806" y="149518"/>
                  </a:cubicBezTo>
                  <a:cubicBezTo>
                    <a:pt x="45616" y="129545"/>
                    <a:pt x="31235" y="85870"/>
                    <a:pt x="42953" y="72023"/>
                  </a:cubicBezTo>
                  <a:cubicBezTo>
                    <a:pt x="46415" y="67762"/>
                    <a:pt x="52806" y="66430"/>
                    <a:pt x="62660" y="69626"/>
                  </a:cubicBezTo>
                  <a:cubicBezTo>
                    <a:pt x="104204" y="83207"/>
                    <a:pt x="119649" y="77349"/>
                    <a:pt x="143883" y="58973"/>
                  </a:cubicBezTo>
                  <a:cubicBezTo>
                    <a:pt x="168117" y="40598"/>
                    <a:pt x="185960" y="39799"/>
                    <a:pt x="225107" y="36071"/>
                  </a:cubicBezTo>
                  <a:cubicBezTo>
                    <a:pt x="264254" y="32609"/>
                    <a:pt x="278635" y="-4141"/>
                    <a:pt x="310326" y="386"/>
                  </a:cubicBezTo>
                  <a:cubicBezTo>
                    <a:pt x="302869" y="26218"/>
                    <a:pt x="295412" y="22756"/>
                    <a:pt x="316983" y="48587"/>
                  </a:cubicBezTo>
                  <a:lnTo>
                    <a:pt x="316983" y="48587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E5A28CA-E44E-E7E9-4220-9809222D96CE}"/>
                </a:ext>
              </a:extLst>
            </p:cNvPr>
            <p:cNvSpPr/>
            <p:nvPr/>
          </p:nvSpPr>
          <p:spPr>
            <a:xfrm>
              <a:off x="5498428" y="4583523"/>
              <a:ext cx="621768" cy="570164"/>
            </a:xfrm>
            <a:custGeom>
              <a:avLst/>
              <a:gdLst>
                <a:gd name="connsiteX0" fmla="*/ 611312 w 621768"/>
                <a:gd name="connsiteY0" fmla="*/ 218106 h 570164"/>
                <a:gd name="connsiteX1" fmla="*/ 610779 w 621768"/>
                <a:gd name="connsiteY1" fmla="*/ 232753 h 570164"/>
                <a:gd name="connsiteX2" fmla="*/ 541006 w 621768"/>
                <a:gd name="connsiteY2" fmla="*/ 215975 h 570164"/>
                <a:gd name="connsiteX3" fmla="*/ 415309 w 621768"/>
                <a:gd name="connsiteY3" fmla="*/ 157654 h 570164"/>
                <a:gd name="connsiteX4" fmla="*/ 277095 w 621768"/>
                <a:gd name="connsiteY4" fmla="*/ 112915 h 570164"/>
                <a:gd name="connsiteX5" fmla="*/ 250731 w 621768"/>
                <a:gd name="connsiteY5" fmla="*/ 263112 h 570164"/>
                <a:gd name="connsiteX6" fmla="*/ 287481 w 621768"/>
                <a:gd name="connsiteY6" fmla="*/ 301194 h 570164"/>
                <a:gd name="connsiteX7" fmla="*/ 327427 w 621768"/>
                <a:gd name="connsiteY7" fmla="*/ 366705 h 570164"/>
                <a:gd name="connsiteX8" fmla="*/ 377760 w 621768"/>
                <a:gd name="connsiteY8" fmla="*/ 405586 h 570164"/>
                <a:gd name="connsiteX9" fmla="*/ 437679 w 621768"/>
                <a:gd name="connsiteY9" fmla="*/ 475625 h 570164"/>
                <a:gd name="connsiteX10" fmla="*/ 450195 w 621768"/>
                <a:gd name="connsiteY10" fmla="*/ 497995 h 570164"/>
                <a:gd name="connsiteX11" fmla="*/ 464842 w 621768"/>
                <a:gd name="connsiteY11" fmla="*/ 508914 h 570164"/>
                <a:gd name="connsiteX12" fmla="*/ 490940 w 621768"/>
                <a:gd name="connsiteY12" fmla="*/ 527023 h 570164"/>
                <a:gd name="connsiteX13" fmla="*/ 497332 w 621768"/>
                <a:gd name="connsiteY13" fmla="*/ 533414 h 570164"/>
                <a:gd name="connsiteX14" fmla="*/ 511180 w 621768"/>
                <a:gd name="connsiteY14" fmla="*/ 538474 h 570164"/>
                <a:gd name="connsiteX15" fmla="*/ 542604 w 621768"/>
                <a:gd name="connsiteY15" fmla="*/ 546729 h 570164"/>
                <a:gd name="connsiteX16" fmla="*/ 541006 w 621768"/>
                <a:gd name="connsiteY16" fmla="*/ 565637 h 570164"/>
                <a:gd name="connsiteX17" fmla="*/ 540740 w 621768"/>
                <a:gd name="connsiteY17" fmla="*/ 570165 h 570164"/>
                <a:gd name="connsiteX18" fmla="*/ 532218 w 621768"/>
                <a:gd name="connsiteY18" fmla="*/ 563507 h 570164"/>
                <a:gd name="connsiteX19" fmla="*/ 495468 w 621768"/>
                <a:gd name="connsiteY19" fmla="*/ 550458 h 570164"/>
                <a:gd name="connsiteX20" fmla="*/ 463511 w 621768"/>
                <a:gd name="connsiteY20" fmla="*/ 537675 h 570164"/>
                <a:gd name="connsiteX21" fmla="*/ 459516 w 621768"/>
                <a:gd name="connsiteY21" fmla="*/ 535811 h 570164"/>
                <a:gd name="connsiteX22" fmla="*/ 445402 w 621768"/>
                <a:gd name="connsiteY22" fmla="*/ 528354 h 570164"/>
                <a:gd name="connsiteX23" fmla="*/ 420369 w 621768"/>
                <a:gd name="connsiteY23" fmla="*/ 516903 h 570164"/>
                <a:gd name="connsiteX24" fmla="*/ 391874 w 621768"/>
                <a:gd name="connsiteY24" fmla="*/ 511843 h 570164"/>
                <a:gd name="connsiteX25" fmla="*/ 365776 w 621768"/>
                <a:gd name="connsiteY25" fmla="*/ 512376 h 570164"/>
                <a:gd name="connsiteX26" fmla="*/ 355922 w 621768"/>
                <a:gd name="connsiteY26" fmla="*/ 506251 h 570164"/>
                <a:gd name="connsiteX27" fmla="*/ 360183 w 621768"/>
                <a:gd name="connsiteY27" fmla="*/ 497729 h 570164"/>
                <a:gd name="connsiteX28" fmla="*/ 381222 w 621768"/>
                <a:gd name="connsiteY28" fmla="*/ 494799 h 570164"/>
                <a:gd name="connsiteX29" fmla="*/ 399064 w 621768"/>
                <a:gd name="connsiteY29" fmla="*/ 500126 h 570164"/>
                <a:gd name="connsiteX30" fmla="*/ 415575 w 621768"/>
                <a:gd name="connsiteY30" fmla="*/ 501724 h 570164"/>
                <a:gd name="connsiteX31" fmla="*/ 420635 w 621768"/>
                <a:gd name="connsiteY31" fmla="*/ 497462 h 570164"/>
                <a:gd name="connsiteX32" fmla="*/ 416374 w 621768"/>
                <a:gd name="connsiteY32" fmla="*/ 492403 h 570164"/>
                <a:gd name="connsiteX33" fmla="*/ 412912 w 621768"/>
                <a:gd name="connsiteY33" fmla="*/ 481484 h 570164"/>
                <a:gd name="connsiteX34" fmla="*/ 405189 w 621768"/>
                <a:gd name="connsiteY34" fmla="*/ 471365 h 570164"/>
                <a:gd name="connsiteX35" fmla="*/ 394537 w 621768"/>
                <a:gd name="connsiteY35" fmla="*/ 464174 h 570164"/>
                <a:gd name="connsiteX36" fmla="*/ 365776 w 621768"/>
                <a:gd name="connsiteY36" fmla="*/ 448462 h 570164"/>
                <a:gd name="connsiteX37" fmla="*/ 351395 w 621768"/>
                <a:gd name="connsiteY37" fmla="*/ 437543 h 570164"/>
                <a:gd name="connsiteX38" fmla="*/ 348199 w 621768"/>
                <a:gd name="connsiteY38" fmla="*/ 431951 h 570164"/>
                <a:gd name="connsiteX39" fmla="*/ 343140 w 621768"/>
                <a:gd name="connsiteY39" fmla="*/ 429288 h 570164"/>
                <a:gd name="connsiteX40" fmla="*/ 326629 w 621768"/>
                <a:gd name="connsiteY40" fmla="*/ 426092 h 570164"/>
                <a:gd name="connsiteX41" fmla="*/ 301329 w 621768"/>
                <a:gd name="connsiteY41" fmla="*/ 430087 h 570164"/>
                <a:gd name="connsiteX42" fmla="*/ 284818 w 621768"/>
                <a:gd name="connsiteY42" fmla="*/ 429554 h 570164"/>
                <a:gd name="connsiteX43" fmla="*/ 276296 w 621768"/>
                <a:gd name="connsiteY43" fmla="*/ 428222 h 570164"/>
                <a:gd name="connsiteX44" fmla="*/ 266709 w 621768"/>
                <a:gd name="connsiteY44" fmla="*/ 409848 h 570164"/>
                <a:gd name="connsiteX45" fmla="*/ 253128 w 621768"/>
                <a:gd name="connsiteY45" fmla="*/ 394934 h 570164"/>
                <a:gd name="connsiteX46" fmla="*/ 245937 w 621768"/>
                <a:gd name="connsiteY46" fmla="*/ 387744 h 570164"/>
                <a:gd name="connsiteX47" fmla="*/ 225698 w 621768"/>
                <a:gd name="connsiteY47" fmla="*/ 377358 h 570164"/>
                <a:gd name="connsiteX48" fmla="*/ 211850 w 621768"/>
                <a:gd name="connsiteY48" fmla="*/ 369901 h 570164"/>
                <a:gd name="connsiteX49" fmla="*/ 199333 w 621768"/>
                <a:gd name="connsiteY49" fmla="*/ 358716 h 570164"/>
                <a:gd name="connsiteX50" fmla="*/ 183888 w 621768"/>
                <a:gd name="connsiteY50" fmla="*/ 341939 h 570164"/>
                <a:gd name="connsiteX51" fmla="*/ 178295 w 621768"/>
                <a:gd name="connsiteY51" fmla="*/ 331819 h 570164"/>
                <a:gd name="connsiteX52" fmla="*/ 173502 w 621768"/>
                <a:gd name="connsiteY52" fmla="*/ 325428 h 570164"/>
                <a:gd name="connsiteX53" fmla="*/ 167110 w 621768"/>
                <a:gd name="connsiteY53" fmla="*/ 313444 h 570164"/>
                <a:gd name="connsiteX54" fmla="*/ 163116 w 621768"/>
                <a:gd name="connsiteY54" fmla="*/ 308917 h 570164"/>
                <a:gd name="connsiteX55" fmla="*/ 155925 w 621768"/>
                <a:gd name="connsiteY55" fmla="*/ 299330 h 570164"/>
                <a:gd name="connsiteX56" fmla="*/ 153795 w 621768"/>
                <a:gd name="connsiteY56" fmla="*/ 288944 h 570164"/>
                <a:gd name="connsiteX57" fmla="*/ 161518 w 621768"/>
                <a:gd name="connsiteY57" fmla="*/ 293737 h 570164"/>
                <a:gd name="connsiteX58" fmla="*/ 168974 w 621768"/>
                <a:gd name="connsiteY58" fmla="*/ 302792 h 570164"/>
                <a:gd name="connsiteX59" fmla="*/ 181491 w 621768"/>
                <a:gd name="connsiteY59" fmla="*/ 320368 h 570164"/>
                <a:gd name="connsiteX60" fmla="*/ 193209 w 621768"/>
                <a:gd name="connsiteY60" fmla="*/ 328357 h 570164"/>
                <a:gd name="connsiteX61" fmla="*/ 195605 w 621768"/>
                <a:gd name="connsiteY61" fmla="*/ 308651 h 570164"/>
                <a:gd name="connsiteX62" fmla="*/ 188415 w 621768"/>
                <a:gd name="connsiteY62" fmla="*/ 298531 h 570164"/>
                <a:gd name="connsiteX63" fmla="*/ 157523 w 621768"/>
                <a:gd name="connsiteY63" fmla="*/ 275628 h 570164"/>
                <a:gd name="connsiteX64" fmla="*/ 144740 w 621768"/>
                <a:gd name="connsiteY64" fmla="*/ 247133 h 570164"/>
                <a:gd name="connsiteX65" fmla="*/ 127164 w 621768"/>
                <a:gd name="connsiteY65" fmla="*/ 219970 h 570164"/>
                <a:gd name="connsiteX66" fmla="*/ 106925 w 621768"/>
                <a:gd name="connsiteY66" fmla="*/ 254590 h 570164"/>
                <a:gd name="connsiteX67" fmla="*/ 103729 w 621768"/>
                <a:gd name="connsiteY67" fmla="*/ 269769 h 570164"/>
                <a:gd name="connsiteX68" fmla="*/ 93077 w 621768"/>
                <a:gd name="connsiteY68" fmla="*/ 262047 h 570164"/>
                <a:gd name="connsiteX69" fmla="*/ 88549 w 621768"/>
                <a:gd name="connsiteY69" fmla="*/ 221035 h 570164"/>
                <a:gd name="connsiteX70" fmla="*/ 81626 w 621768"/>
                <a:gd name="connsiteY70" fmla="*/ 188546 h 570164"/>
                <a:gd name="connsiteX71" fmla="*/ 48337 w 621768"/>
                <a:gd name="connsiteY71" fmla="*/ 210916 h 570164"/>
                <a:gd name="connsiteX72" fmla="*/ 30494 w 621768"/>
                <a:gd name="connsiteY72" fmla="*/ 240742 h 570164"/>
                <a:gd name="connsiteX73" fmla="*/ 8923 w 621768"/>
                <a:gd name="connsiteY73" fmla="*/ 219171 h 570164"/>
                <a:gd name="connsiteX74" fmla="*/ 135 w 621768"/>
                <a:gd name="connsiteY74" fmla="*/ 192540 h 570164"/>
                <a:gd name="connsiteX75" fmla="*/ 135 w 621768"/>
                <a:gd name="connsiteY75" fmla="*/ 192274 h 570164"/>
                <a:gd name="connsiteX76" fmla="*/ 20907 w 621768"/>
                <a:gd name="connsiteY76" fmla="*/ 151795 h 570164"/>
                <a:gd name="connsiteX77" fmla="*/ 103729 w 621768"/>
                <a:gd name="connsiteY77" fmla="*/ 139012 h 570164"/>
                <a:gd name="connsiteX78" fmla="*/ 195605 w 621768"/>
                <a:gd name="connsiteY78" fmla="*/ 144605 h 570164"/>
                <a:gd name="connsiteX79" fmla="*/ 216377 w 621768"/>
                <a:gd name="connsiteY79" fmla="*/ 106257 h 570164"/>
                <a:gd name="connsiteX80" fmla="*/ 252861 w 621768"/>
                <a:gd name="connsiteY80" fmla="*/ 53528 h 570164"/>
                <a:gd name="connsiteX81" fmla="*/ 315976 w 621768"/>
                <a:gd name="connsiteY81" fmla="*/ 0 h 570164"/>
                <a:gd name="connsiteX82" fmla="*/ 322101 w 621768"/>
                <a:gd name="connsiteY82" fmla="*/ 7190 h 570164"/>
                <a:gd name="connsiteX83" fmla="*/ 481886 w 621768"/>
                <a:gd name="connsiteY83" fmla="*/ 116376 h 570164"/>
                <a:gd name="connsiteX84" fmla="*/ 588409 w 621768"/>
                <a:gd name="connsiteY84" fmla="*/ 95605 h 570164"/>
                <a:gd name="connsiteX85" fmla="*/ 617170 w 621768"/>
                <a:gd name="connsiteY85" fmla="*/ 169638 h 570164"/>
                <a:gd name="connsiteX86" fmla="*/ 611312 w 621768"/>
                <a:gd name="connsiteY86" fmla="*/ 218106 h 570164"/>
                <a:gd name="connsiteX87" fmla="*/ 611312 w 621768"/>
                <a:gd name="connsiteY87" fmla="*/ 218106 h 570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621768" h="570164">
                  <a:moveTo>
                    <a:pt x="611312" y="218106"/>
                  </a:moveTo>
                  <a:cubicBezTo>
                    <a:pt x="611045" y="225030"/>
                    <a:pt x="610779" y="229557"/>
                    <a:pt x="610779" y="232753"/>
                  </a:cubicBezTo>
                  <a:cubicBezTo>
                    <a:pt x="596665" y="233285"/>
                    <a:pt x="561246" y="232753"/>
                    <a:pt x="541006" y="215975"/>
                  </a:cubicBezTo>
                  <a:cubicBezTo>
                    <a:pt x="514908" y="194671"/>
                    <a:pt x="452326" y="167508"/>
                    <a:pt x="415309" y="157654"/>
                  </a:cubicBezTo>
                  <a:cubicBezTo>
                    <a:pt x="378292" y="147534"/>
                    <a:pt x="305324" y="54859"/>
                    <a:pt x="277095" y="112915"/>
                  </a:cubicBezTo>
                  <a:cubicBezTo>
                    <a:pt x="248867" y="170969"/>
                    <a:pt x="224100" y="238345"/>
                    <a:pt x="250731" y="263112"/>
                  </a:cubicBezTo>
                  <a:cubicBezTo>
                    <a:pt x="277362" y="287878"/>
                    <a:pt x="285351" y="283884"/>
                    <a:pt x="287481" y="301194"/>
                  </a:cubicBezTo>
                  <a:cubicBezTo>
                    <a:pt x="289612" y="318238"/>
                    <a:pt x="296003" y="348863"/>
                    <a:pt x="327427" y="366705"/>
                  </a:cubicBezTo>
                  <a:cubicBezTo>
                    <a:pt x="345803" y="377092"/>
                    <a:pt x="362314" y="391472"/>
                    <a:pt x="377760" y="405586"/>
                  </a:cubicBezTo>
                  <a:cubicBezTo>
                    <a:pt x="400396" y="426358"/>
                    <a:pt x="421168" y="449527"/>
                    <a:pt x="437679" y="475625"/>
                  </a:cubicBezTo>
                  <a:cubicBezTo>
                    <a:pt x="442472" y="482816"/>
                    <a:pt x="445402" y="491071"/>
                    <a:pt x="450195" y="497995"/>
                  </a:cubicBezTo>
                  <a:cubicBezTo>
                    <a:pt x="453391" y="502789"/>
                    <a:pt x="459782" y="506251"/>
                    <a:pt x="464842" y="508914"/>
                  </a:cubicBezTo>
                  <a:cubicBezTo>
                    <a:pt x="473630" y="513707"/>
                    <a:pt x="483484" y="520099"/>
                    <a:pt x="490940" y="527023"/>
                  </a:cubicBezTo>
                  <a:cubicBezTo>
                    <a:pt x="493071" y="529153"/>
                    <a:pt x="494935" y="531550"/>
                    <a:pt x="497332" y="533414"/>
                  </a:cubicBezTo>
                  <a:cubicBezTo>
                    <a:pt x="501060" y="536610"/>
                    <a:pt x="507185" y="535811"/>
                    <a:pt x="511180" y="538474"/>
                  </a:cubicBezTo>
                  <a:lnTo>
                    <a:pt x="542604" y="546729"/>
                  </a:lnTo>
                  <a:cubicBezTo>
                    <a:pt x="541805" y="552588"/>
                    <a:pt x="541539" y="558980"/>
                    <a:pt x="541006" y="565637"/>
                  </a:cubicBezTo>
                  <a:cubicBezTo>
                    <a:pt x="540740" y="567235"/>
                    <a:pt x="540740" y="568567"/>
                    <a:pt x="540740" y="570165"/>
                  </a:cubicBezTo>
                  <a:cubicBezTo>
                    <a:pt x="537544" y="567768"/>
                    <a:pt x="534615" y="565371"/>
                    <a:pt x="532218" y="563507"/>
                  </a:cubicBezTo>
                  <a:cubicBezTo>
                    <a:pt x="520500" y="554186"/>
                    <a:pt x="508517" y="555518"/>
                    <a:pt x="495468" y="550458"/>
                  </a:cubicBezTo>
                  <a:cubicBezTo>
                    <a:pt x="484815" y="546463"/>
                    <a:pt x="473897" y="542735"/>
                    <a:pt x="463511" y="537675"/>
                  </a:cubicBezTo>
                  <a:cubicBezTo>
                    <a:pt x="462179" y="537142"/>
                    <a:pt x="460848" y="536610"/>
                    <a:pt x="459516" y="535811"/>
                  </a:cubicBezTo>
                  <a:cubicBezTo>
                    <a:pt x="454722" y="533414"/>
                    <a:pt x="449929" y="530751"/>
                    <a:pt x="445402" y="528354"/>
                  </a:cubicBezTo>
                  <a:cubicBezTo>
                    <a:pt x="437679" y="524360"/>
                    <a:pt x="428891" y="518235"/>
                    <a:pt x="420369" y="516903"/>
                  </a:cubicBezTo>
                  <a:cubicBezTo>
                    <a:pt x="410782" y="515305"/>
                    <a:pt x="401727" y="511843"/>
                    <a:pt x="391874" y="511843"/>
                  </a:cubicBezTo>
                  <a:cubicBezTo>
                    <a:pt x="383352" y="511843"/>
                    <a:pt x="374298" y="513974"/>
                    <a:pt x="365776" y="512376"/>
                  </a:cubicBezTo>
                  <a:cubicBezTo>
                    <a:pt x="362314" y="511577"/>
                    <a:pt x="357254" y="509979"/>
                    <a:pt x="355922" y="506251"/>
                  </a:cubicBezTo>
                  <a:cubicBezTo>
                    <a:pt x="354857" y="502789"/>
                    <a:pt x="357520" y="499593"/>
                    <a:pt x="360183" y="497729"/>
                  </a:cubicBezTo>
                  <a:cubicBezTo>
                    <a:pt x="365776" y="493468"/>
                    <a:pt x="374564" y="494799"/>
                    <a:pt x="381222" y="494799"/>
                  </a:cubicBezTo>
                  <a:cubicBezTo>
                    <a:pt x="388412" y="494533"/>
                    <a:pt x="393205" y="496397"/>
                    <a:pt x="399064" y="500126"/>
                  </a:cubicBezTo>
                  <a:cubicBezTo>
                    <a:pt x="404390" y="503321"/>
                    <a:pt x="409450" y="503588"/>
                    <a:pt x="415575" y="501724"/>
                  </a:cubicBezTo>
                  <a:cubicBezTo>
                    <a:pt x="417439" y="501191"/>
                    <a:pt x="421168" y="500126"/>
                    <a:pt x="420635" y="497462"/>
                  </a:cubicBezTo>
                  <a:cubicBezTo>
                    <a:pt x="420369" y="495332"/>
                    <a:pt x="417439" y="494001"/>
                    <a:pt x="416374" y="492403"/>
                  </a:cubicBezTo>
                  <a:cubicBezTo>
                    <a:pt x="413977" y="489207"/>
                    <a:pt x="415309" y="484946"/>
                    <a:pt x="412912" y="481484"/>
                  </a:cubicBezTo>
                  <a:cubicBezTo>
                    <a:pt x="410782" y="478022"/>
                    <a:pt x="408385" y="473761"/>
                    <a:pt x="405189" y="471365"/>
                  </a:cubicBezTo>
                  <a:cubicBezTo>
                    <a:pt x="401727" y="468701"/>
                    <a:pt x="397733" y="467370"/>
                    <a:pt x="394537" y="464174"/>
                  </a:cubicBezTo>
                  <a:cubicBezTo>
                    <a:pt x="386814" y="456451"/>
                    <a:pt x="376162" y="451924"/>
                    <a:pt x="365776" y="448462"/>
                  </a:cubicBezTo>
                  <a:cubicBezTo>
                    <a:pt x="360183" y="446598"/>
                    <a:pt x="355123" y="442337"/>
                    <a:pt x="351395" y="437543"/>
                  </a:cubicBezTo>
                  <a:cubicBezTo>
                    <a:pt x="350063" y="435679"/>
                    <a:pt x="349531" y="433549"/>
                    <a:pt x="348199" y="431951"/>
                  </a:cubicBezTo>
                  <a:cubicBezTo>
                    <a:pt x="347134" y="430353"/>
                    <a:pt x="345004" y="429821"/>
                    <a:pt x="343140" y="429288"/>
                  </a:cubicBezTo>
                  <a:cubicBezTo>
                    <a:pt x="337813" y="427690"/>
                    <a:pt x="332487" y="426092"/>
                    <a:pt x="326629" y="426092"/>
                  </a:cubicBezTo>
                  <a:cubicBezTo>
                    <a:pt x="318107" y="426358"/>
                    <a:pt x="309851" y="429821"/>
                    <a:pt x="301329" y="430087"/>
                  </a:cubicBezTo>
                  <a:cubicBezTo>
                    <a:pt x="295737" y="430353"/>
                    <a:pt x="290144" y="429821"/>
                    <a:pt x="284818" y="429554"/>
                  </a:cubicBezTo>
                  <a:cubicBezTo>
                    <a:pt x="281889" y="429288"/>
                    <a:pt x="278693" y="429554"/>
                    <a:pt x="276296" y="428222"/>
                  </a:cubicBezTo>
                  <a:cubicBezTo>
                    <a:pt x="270171" y="424761"/>
                    <a:pt x="268041" y="416239"/>
                    <a:pt x="266709" y="409848"/>
                  </a:cubicBezTo>
                  <a:cubicBezTo>
                    <a:pt x="265112" y="402125"/>
                    <a:pt x="257921" y="400260"/>
                    <a:pt x="253128" y="394934"/>
                  </a:cubicBezTo>
                  <a:cubicBezTo>
                    <a:pt x="250731" y="392005"/>
                    <a:pt x="249133" y="389608"/>
                    <a:pt x="245937" y="387744"/>
                  </a:cubicBezTo>
                  <a:cubicBezTo>
                    <a:pt x="239546" y="383483"/>
                    <a:pt x="232622" y="380554"/>
                    <a:pt x="225698" y="377358"/>
                  </a:cubicBezTo>
                  <a:cubicBezTo>
                    <a:pt x="220904" y="374961"/>
                    <a:pt x="215845" y="373896"/>
                    <a:pt x="211850" y="369901"/>
                  </a:cubicBezTo>
                  <a:cubicBezTo>
                    <a:pt x="207855" y="365907"/>
                    <a:pt x="203594" y="362445"/>
                    <a:pt x="199333" y="358716"/>
                  </a:cubicBezTo>
                  <a:cubicBezTo>
                    <a:pt x="193741" y="353656"/>
                    <a:pt x="188149" y="348330"/>
                    <a:pt x="183888" y="341939"/>
                  </a:cubicBezTo>
                  <a:cubicBezTo>
                    <a:pt x="181757" y="338743"/>
                    <a:pt x="180692" y="335015"/>
                    <a:pt x="178295" y="331819"/>
                  </a:cubicBezTo>
                  <a:cubicBezTo>
                    <a:pt x="176697" y="329689"/>
                    <a:pt x="174833" y="327825"/>
                    <a:pt x="173502" y="325428"/>
                  </a:cubicBezTo>
                  <a:cubicBezTo>
                    <a:pt x="171105" y="321433"/>
                    <a:pt x="170040" y="316906"/>
                    <a:pt x="167110" y="313444"/>
                  </a:cubicBezTo>
                  <a:cubicBezTo>
                    <a:pt x="165779" y="311846"/>
                    <a:pt x="164447" y="310515"/>
                    <a:pt x="163116" y="308917"/>
                  </a:cubicBezTo>
                  <a:cubicBezTo>
                    <a:pt x="160719" y="305721"/>
                    <a:pt x="158322" y="302525"/>
                    <a:pt x="155925" y="299330"/>
                  </a:cubicBezTo>
                  <a:cubicBezTo>
                    <a:pt x="153795" y="296400"/>
                    <a:pt x="152996" y="292672"/>
                    <a:pt x="153795" y="288944"/>
                  </a:cubicBezTo>
                  <a:cubicBezTo>
                    <a:pt x="157523" y="288678"/>
                    <a:pt x="158589" y="291341"/>
                    <a:pt x="161518" y="293737"/>
                  </a:cubicBezTo>
                  <a:cubicBezTo>
                    <a:pt x="164713" y="296134"/>
                    <a:pt x="166578" y="299330"/>
                    <a:pt x="168974" y="302792"/>
                  </a:cubicBezTo>
                  <a:cubicBezTo>
                    <a:pt x="173235" y="308384"/>
                    <a:pt x="176697" y="314775"/>
                    <a:pt x="181491" y="320368"/>
                  </a:cubicBezTo>
                  <a:cubicBezTo>
                    <a:pt x="184420" y="323830"/>
                    <a:pt x="188415" y="328091"/>
                    <a:pt x="193209" y="328357"/>
                  </a:cubicBezTo>
                  <a:cubicBezTo>
                    <a:pt x="204393" y="328624"/>
                    <a:pt x="198535" y="313444"/>
                    <a:pt x="195605" y="308651"/>
                  </a:cubicBezTo>
                  <a:cubicBezTo>
                    <a:pt x="193209" y="305188"/>
                    <a:pt x="190812" y="301726"/>
                    <a:pt x="188415" y="298531"/>
                  </a:cubicBezTo>
                  <a:cubicBezTo>
                    <a:pt x="179627" y="287612"/>
                    <a:pt x="168442" y="283351"/>
                    <a:pt x="157523" y="275628"/>
                  </a:cubicBezTo>
                  <a:cubicBezTo>
                    <a:pt x="147403" y="268704"/>
                    <a:pt x="146072" y="258585"/>
                    <a:pt x="144740" y="247133"/>
                  </a:cubicBezTo>
                  <a:cubicBezTo>
                    <a:pt x="143675" y="236748"/>
                    <a:pt x="140746" y="220503"/>
                    <a:pt x="127164" y="219970"/>
                  </a:cubicBezTo>
                  <a:cubicBezTo>
                    <a:pt x="110653" y="219438"/>
                    <a:pt x="107990" y="242872"/>
                    <a:pt x="106925" y="254590"/>
                  </a:cubicBezTo>
                  <a:cubicBezTo>
                    <a:pt x="106659" y="257786"/>
                    <a:pt x="107457" y="268172"/>
                    <a:pt x="103729" y="269769"/>
                  </a:cubicBezTo>
                  <a:cubicBezTo>
                    <a:pt x="99734" y="271368"/>
                    <a:pt x="94941" y="264710"/>
                    <a:pt x="93077" y="262047"/>
                  </a:cubicBezTo>
                  <a:cubicBezTo>
                    <a:pt x="83223" y="248998"/>
                    <a:pt x="83490" y="235682"/>
                    <a:pt x="88549" y="221035"/>
                  </a:cubicBezTo>
                  <a:cubicBezTo>
                    <a:pt x="92544" y="209850"/>
                    <a:pt x="97338" y="192540"/>
                    <a:pt x="81626" y="188546"/>
                  </a:cubicBezTo>
                  <a:cubicBezTo>
                    <a:pt x="66446" y="184551"/>
                    <a:pt x="54196" y="198665"/>
                    <a:pt x="48337" y="210916"/>
                  </a:cubicBezTo>
                  <a:cubicBezTo>
                    <a:pt x="44342" y="219438"/>
                    <a:pt x="41147" y="237280"/>
                    <a:pt x="30494" y="240742"/>
                  </a:cubicBezTo>
                  <a:cubicBezTo>
                    <a:pt x="18777" y="244470"/>
                    <a:pt x="12386" y="227160"/>
                    <a:pt x="8923" y="219171"/>
                  </a:cubicBezTo>
                  <a:cubicBezTo>
                    <a:pt x="5462" y="210649"/>
                    <a:pt x="1733" y="201595"/>
                    <a:pt x="135" y="192540"/>
                  </a:cubicBezTo>
                  <a:cubicBezTo>
                    <a:pt x="135" y="192540"/>
                    <a:pt x="135" y="192274"/>
                    <a:pt x="135" y="192274"/>
                  </a:cubicBezTo>
                  <a:cubicBezTo>
                    <a:pt x="-930" y="169904"/>
                    <a:pt x="4130" y="153393"/>
                    <a:pt x="20907" y="151795"/>
                  </a:cubicBezTo>
                  <a:cubicBezTo>
                    <a:pt x="77098" y="146203"/>
                    <a:pt x="69375" y="130224"/>
                    <a:pt x="103729" y="139012"/>
                  </a:cubicBezTo>
                  <a:cubicBezTo>
                    <a:pt x="137816" y="147534"/>
                    <a:pt x="188681" y="172567"/>
                    <a:pt x="195605" y="144605"/>
                  </a:cubicBezTo>
                  <a:cubicBezTo>
                    <a:pt x="202796" y="116909"/>
                    <a:pt x="203328" y="127561"/>
                    <a:pt x="216377" y="106257"/>
                  </a:cubicBezTo>
                  <a:cubicBezTo>
                    <a:pt x="229160" y="84686"/>
                    <a:pt x="231290" y="69772"/>
                    <a:pt x="252861" y="53528"/>
                  </a:cubicBezTo>
                  <a:cubicBezTo>
                    <a:pt x="268041" y="41810"/>
                    <a:pt x="299465" y="14647"/>
                    <a:pt x="315976" y="0"/>
                  </a:cubicBezTo>
                  <a:cubicBezTo>
                    <a:pt x="317840" y="2130"/>
                    <a:pt x="319971" y="4527"/>
                    <a:pt x="322101" y="7190"/>
                  </a:cubicBezTo>
                  <a:cubicBezTo>
                    <a:pt x="355390" y="45272"/>
                    <a:pt x="440875" y="102262"/>
                    <a:pt x="481886" y="116376"/>
                  </a:cubicBezTo>
                  <a:cubicBezTo>
                    <a:pt x="509848" y="125963"/>
                    <a:pt x="551925" y="111050"/>
                    <a:pt x="588409" y="95605"/>
                  </a:cubicBezTo>
                  <a:cubicBezTo>
                    <a:pt x="585213" y="140877"/>
                    <a:pt x="604121" y="152328"/>
                    <a:pt x="617170" y="169638"/>
                  </a:cubicBezTo>
                  <a:cubicBezTo>
                    <a:pt x="629953" y="186149"/>
                    <a:pt x="612110" y="194138"/>
                    <a:pt x="611312" y="218106"/>
                  </a:cubicBezTo>
                  <a:lnTo>
                    <a:pt x="611312" y="218106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CAF731D-09F5-94E2-0A3D-6A15B02973B5}"/>
                </a:ext>
              </a:extLst>
            </p:cNvPr>
            <p:cNvSpPr/>
            <p:nvPr/>
          </p:nvSpPr>
          <p:spPr>
            <a:xfrm>
              <a:off x="5738839" y="4677453"/>
              <a:ext cx="427960" cy="452799"/>
            </a:xfrm>
            <a:custGeom>
              <a:avLst/>
              <a:gdLst>
                <a:gd name="connsiteX0" fmla="*/ 410846 w 427960"/>
                <a:gd name="connsiteY0" fmla="*/ 301004 h 452799"/>
                <a:gd name="connsiteX1" fmla="*/ 383150 w 427960"/>
                <a:gd name="connsiteY1" fmla="*/ 327102 h 452799"/>
                <a:gd name="connsiteX2" fmla="*/ 371166 w 427960"/>
                <a:gd name="connsiteY2" fmla="*/ 329499 h 452799"/>
                <a:gd name="connsiteX3" fmla="*/ 365574 w 427960"/>
                <a:gd name="connsiteY3" fmla="*/ 346010 h 452799"/>
                <a:gd name="connsiteX4" fmla="*/ 337878 w 427960"/>
                <a:gd name="connsiteY4" fmla="*/ 358793 h 452799"/>
                <a:gd name="connsiteX5" fmla="*/ 303258 w 427960"/>
                <a:gd name="connsiteY5" fmla="*/ 452799 h 452799"/>
                <a:gd name="connsiteX6" fmla="*/ 271834 w 427960"/>
                <a:gd name="connsiteY6" fmla="*/ 444544 h 452799"/>
                <a:gd name="connsiteX7" fmla="*/ 257986 w 427960"/>
                <a:gd name="connsiteY7" fmla="*/ 439484 h 452799"/>
                <a:gd name="connsiteX8" fmla="*/ 251594 w 427960"/>
                <a:gd name="connsiteY8" fmla="*/ 433093 h 452799"/>
                <a:gd name="connsiteX9" fmla="*/ 225496 w 427960"/>
                <a:gd name="connsiteY9" fmla="*/ 414984 h 452799"/>
                <a:gd name="connsiteX10" fmla="*/ 210849 w 427960"/>
                <a:gd name="connsiteY10" fmla="*/ 404065 h 452799"/>
                <a:gd name="connsiteX11" fmla="*/ 198333 w 427960"/>
                <a:gd name="connsiteY11" fmla="*/ 381695 h 452799"/>
                <a:gd name="connsiteX12" fmla="*/ 138414 w 427960"/>
                <a:gd name="connsiteY12" fmla="*/ 311656 h 452799"/>
                <a:gd name="connsiteX13" fmla="*/ 88081 w 427960"/>
                <a:gd name="connsiteY13" fmla="*/ 272775 h 452799"/>
                <a:gd name="connsiteX14" fmla="*/ 48135 w 427960"/>
                <a:gd name="connsiteY14" fmla="*/ 207264 h 452799"/>
                <a:gd name="connsiteX15" fmla="*/ 11385 w 427960"/>
                <a:gd name="connsiteY15" fmla="*/ 169182 h 452799"/>
                <a:gd name="connsiteX16" fmla="*/ 37749 w 427960"/>
                <a:gd name="connsiteY16" fmla="*/ 18984 h 452799"/>
                <a:gd name="connsiteX17" fmla="*/ 175963 w 427960"/>
                <a:gd name="connsiteY17" fmla="*/ 63724 h 452799"/>
                <a:gd name="connsiteX18" fmla="*/ 301660 w 427960"/>
                <a:gd name="connsiteY18" fmla="*/ 122045 h 452799"/>
                <a:gd name="connsiteX19" fmla="*/ 371433 w 427960"/>
                <a:gd name="connsiteY19" fmla="*/ 138823 h 452799"/>
                <a:gd name="connsiteX20" fmla="*/ 391140 w 427960"/>
                <a:gd name="connsiteY20" fmla="*/ 154268 h 452799"/>
                <a:gd name="connsiteX21" fmla="*/ 377025 w 427960"/>
                <a:gd name="connsiteY21" fmla="*/ 192084 h 452799"/>
                <a:gd name="connsiteX22" fmla="*/ 422564 w 427960"/>
                <a:gd name="connsiteY22" fmla="*/ 250672 h 452799"/>
                <a:gd name="connsiteX23" fmla="*/ 396998 w 427960"/>
                <a:gd name="connsiteY23" fmla="*/ 265585 h 452799"/>
                <a:gd name="connsiteX24" fmla="*/ 410846 w 427960"/>
                <a:gd name="connsiteY24" fmla="*/ 301004 h 452799"/>
                <a:gd name="connsiteX25" fmla="*/ 410846 w 427960"/>
                <a:gd name="connsiteY25" fmla="*/ 301004 h 452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27960" h="452799">
                  <a:moveTo>
                    <a:pt x="410846" y="301004"/>
                  </a:moveTo>
                  <a:cubicBezTo>
                    <a:pt x="422564" y="318048"/>
                    <a:pt x="402857" y="323107"/>
                    <a:pt x="383150" y="327102"/>
                  </a:cubicBezTo>
                  <a:cubicBezTo>
                    <a:pt x="379156" y="327901"/>
                    <a:pt x="374895" y="328700"/>
                    <a:pt x="371166" y="329499"/>
                  </a:cubicBezTo>
                  <a:cubicBezTo>
                    <a:pt x="349063" y="334559"/>
                    <a:pt x="357585" y="338820"/>
                    <a:pt x="365574" y="346010"/>
                  </a:cubicBezTo>
                  <a:cubicBezTo>
                    <a:pt x="373297" y="353200"/>
                    <a:pt x="353590" y="353733"/>
                    <a:pt x="337878" y="358793"/>
                  </a:cubicBezTo>
                  <a:cubicBezTo>
                    <a:pt x="323497" y="363320"/>
                    <a:pt x="310182" y="382494"/>
                    <a:pt x="303258" y="452799"/>
                  </a:cubicBezTo>
                  <a:lnTo>
                    <a:pt x="271834" y="444544"/>
                  </a:lnTo>
                  <a:cubicBezTo>
                    <a:pt x="267839" y="441881"/>
                    <a:pt x="261714" y="442413"/>
                    <a:pt x="257986" y="439484"/>
                  </a:cubicBezTo>
                  <a:cubicBezTo>
                    <a:pt x="255589" y="437620"/>
                    <a:pt x="253725" y="435223"/>
                    <a:pt x="251594" y="433093"/>
                  </a:cubicBezTo>
                  <a:cubicBezTo>
                    <a:pt x="244138" y="425902"/>
                    <a:pt x="234284" y="419777"/>
                    <a:pt x="225496" y="414984"/>
                  </a:cubicBezTo>
                  <a:cubicBezTo>
                    <a:pt x="220436" y="412321"/>
                    <a:pt x="214311" y="408858"/>
                    <a:pt x="210849" y="404065"/>
                  </a:cubicBezTo>
                  <a:cubicBezTo>
                    <a:pt x="206056" y="396875"/>
                    <a:pt x="203126" y="388885"/>
                    <a:pt x="198333" y="381695"/>
                  </a:cubicBezTo>
                  <a:cubicBezTo>
                    <a:pt x="181822" y="355597"/>
                    <a:pt x="161050" y="332428"/>
                    <a:pt x="138414" y="311656"/>
                  </a:cubicBezTo>
                  <a:cubicBezTo>
                    <a:pt x="122968" y="297542"/>
                    <a:pt x="106190" y="283428"/>
                    <a:pt x="88081" y="272775"/>
                  </a:cubicBezTo>
                  <a:cubicBezTo>
                    <a:pt x="56657" y="254667"/>
                    <a:pt x="50266" y="224307"/>
                    <a:pt x="48135" y="207264"/>
                  </a:cubicBezTo>
                  <a:cubicBezTo>
                    <a:pt x="45738" y="190220"/>
                    <a:pt x="38016" y="193948"/>
                    <a:pt x="11385" y="169182"/>
                  </a:cubicBezTo>
                  <a:cubicBezTo>
                    <a:pt x="-15246" y="144415"/>
                    <a:pt x="9521" y="77039"/>
                    <a:pt x="37749" y="18984"/>
                  </a:cubicBezTo>
                  <a:cubicBezTo>
                    <a:pt x="65978" y="-39071"/>
                    <a:pt x="138946" y="53604"/>
                    <a:pt x="175963" y="63724"/>
                  </a:cubicBezTo>
                  <a:cubicBezTo>
                    <a:pt x="212980" y="73844"/>
                    <a:pt x="275828" y="100741"/>
                    <a:pt x="301660" y="122045"/>
                  </a:cubicBezTo>
                  <a:cubicBezTo>
                    <a:pt x="321900" y="138823"/>
                    <a:pt x="357318" y="139355"/>
                    <a:pt x="371433" y="138823"/>
                  </a:cubicBezTo>
                  <a:cubicBezTo>
                    <a:pt x="371699" y="146545"/>
                    <a:pt x="374628" y="146013"/>
                    <a:pt x="391140" y="154268"/>
                  </a:cubicBezTo>
                  <a:cubicBezTo>
                    <a:pt x="414042" y="165720"/>
                    <a:pt x="384748" y="172644"/>
                    <a:pt x="377025" y="192084"/>
                  </a:cubicBezTo>
                  <a:cubicBezTo>
                    <a:pt x="369302" y="211258"/>
                    <a:pt x="405520" y="239221"/>
                    <a:pt x="422564" y="250672"/>
                  </a:cubicBezTo>
                  <a:cubicBezTo>
                    <a:pt x="439607" y="262123"/>
                    <a:pt x="412178" y="265585"/>
                    <a:pt x="396998" y="265585"/>
                  </a:cubicBezTo>
                  <a:cubicBezTo>
                    <a:pt x="381819" y="265585"/>
                    <a:pt x="396732" y="280498"/>
                    <a:pt x="410846" y="301004"/>
                  </a:cubicBezTo>
                  <a:lnTo>
                    <a:pt x="410846" y="301004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11B7DF3-60C6-D9EE-533E-9EE7B44A0AF5}"/>
                </a:ext>
              </a:extLst>
            </p:cNvPr>
            <p:cNvSpPr/>
            <p:nvPr/>
          </p:nvSpPr>
          <p:spPr>
            <a:xfrm>
              <a:off x="6085734" y="4650627"/>
              <a:ext cx="449606" cy="519571"/>
            </a:xfrm>
            <a:custGeom>
              <a:avLst/>
              <a:gdLst>
                <a:gd name="connsiteX0" fmla="*/ 442641 w 449606"/>
                <a:gd name="connsiteY0" fmla="*/ 417842 h 519571"/>
                <a:gd name="connsiteX1" fmla="*/ 394972 w 449606"/>
                <a:gd name="connsiteY1" fmla="*/ 461250 h 519571"/>
                <a:gd name="connsiteX2" fmla="*/ 400031 w 449606"/>
                <a:gd name="connsiteY2" fmla="*/ 494006 h 519571"/>
                <a:gd name="connsiteX3" fmla="*/ 384053 w 449606"/>
                <a:gd name="connsiteY3" fmla="*/ 516908 h 519571"/>
                <a:gd name="connsiteX4" fmla="*/ 299634 w 449606"/>
                <a:gd name="connsiteY4" fmla="*/ 519571 h 519571"/>
                <a:gd name="connsiteX5" fmla="*/ 307356 w 449606"/>
                <a:gd name="connsiteY5" fmla="*/ 464712 h 519571"/>
                <a:gd name="connsiteX6" fmla="*/ 288715 w 449606"/>
                <a:gd name="connsiteY6" fmla="*/ 445538 h 519571"/>
                <a:gd name="connsiteX7" fmla="*/ 210953 w 449606"/>
                <a:gd name="connsiteY7" fmla="*/ 399200 h 519571"/>
                <a:gd name="connsiteX8" fmla="*/ 139582 w 449606"/>
                <a:gd name="connsiteY8" fmla="*/ 445804 h 519571"/>
                <a:gd name="connsiteX9" fmla="*/ 139316 w 449606"/>
                <a:gd name="connsiteY9" fmla="*/ 445804 h 519571"/>
                <a:gd name="connsiteX10" fmla="*/ 35989 w 449606"/>
                <a:gd name="connsiteY10" fmla="*/ 353928 h 519571"/>
                <a:gd name="connsiteX11" fmla="*/ 63685 w 449606"/>
                <a:gd name="connsiteY11" fmla="*/ 327830 h 519571"/>
                <a:gd name="connsiteX12" fmla="*/ 48505 w 449606"/>
                <a:gd name="connsiteY12" fmla="*/ 292145 h 519571"/>
                <a:gd name="connsiteX13" fmla="*/ 74071 w 449606"/>
                <a:gd name="connsiteY13" fmla="*/ 277231 h 519571"/>
                <a:gd name="connsiteX14" fmla="*/ 28532 w 449606"/>
                <a:gd name="connsiteY14" fmla="*/ 218644 h 519571"/>
                <a:gd name="connsiteX15" fmla="*/ 42647 w 449606"/>
                <a:gd name="connsiteY15" fmla="*/ 180828 h 519571"/>
                <a:gd name="connsiteX16" fmla="*/ 22940 w 449606"/>
                <a:gd name="connsiteY16" fmla="*/ 165382 h 519571"/>
                <a:gd name="connsiteX17" fmla="*/ 23472 w 449606"/>
                <a:gd name="connsiteY17" fmla="*/ 150735 h 519571"/>
                <a:gd name="connsiteX18" fmla="*/ 29065 w 449606"/>
                <a:gd name="connsiteY18" fmla="*/ 101468 h 519571"/>
                <a:gd name="connsiteX19" fmla="*/ 304 w 449606"/>
                <a:gd name="connsiteY19" fmla="*/ 27435 h 519571"/>
                <a:gd name="connsiteX20" fmla="*/ 45842 w 449606"/>
                <a:gd name="connsiteY20" fmla="*/ 8261 h 519571"/>
                <a:gd name="connsiteX21" fmla="*/ 159023 w 449606"/>
                <a:gd name="connsiteY21" fmla="*/ 3467 h 519571"/>
                <a:gd name="connsiteX22" fmla="*/ 158757 w 449606"/>
                <a:gd name="connsiteY22" fmla="*/ 3733 h 519571"/>
                <a:gd name="connsiteX23" fmla="*/ 158757 w 449606"/>
                <a:gd name="connsiteY23" fmla="*/ 9060 h 519571"/>
                <a:gd name="connsiteX24" fmla="*/ 159556 w 449606"/>
                <a:gd name="connsiteY24" fmla="*/ 11723 h 519571"/>
                <a:gd name="connsiteX25" fmla="*/ 160887 w 449606"/>
                <a:gd name="connsiteY25" fmla="*/ 14652 h 519571"/>
                <a:gd name="connsiteX26" fmla="*/ 162751 w 449606"/>
                <a:gd name="connsiteY26" fmla="*/ 17848 h 519571"/>
                <a:gd name="connsiteX27" fmla="*/ 165681 w 449606"/>
                <a:gd name="connsiteY27" fmla="*/ 21842 h 519571"/>
                <a:gd name="connsiteX28" fmla="*/ 169675 w 449606"/>
                <a:gd name="connsiteY28" fmla="*/ 26902 h 519571"/>
                <a:gd name="connsiteX29" fmla="*/ 173670 w 449606"/>
                <a:gd name="connsiteY29" fmla="*/ 31163 h 519571"/>
                <a:gd name="connsiteX30" fmla="*/ 184322 w 449606"/>
                <a:gd name="connsiteY30" fmla="*/ 41017 h 519571"/>
                <a:gd name="connsiteX31" fmla="*/ 189648 w 449606"/>
                <a:gd name="connsiteY31" fmla="*/ 45011 h 519571"/>
                <a:gd name="connsiteX32" fmla="*/ 223469 w 449606"/>
                <a:gd name="connsiteY32" fmla="*/ 96409 h 519571"/>
                <a:gd name="connsiteX33" fmla="*/ 284987 w 449606"/>
                <a:gd name="connsiteY33" fmla="*/ 132094 h 519571"/>
                <a:gd name="connsiteX34" fmla="*/ 274068 w 449606"/>
                <a:gd name="connsiteY34" fmla="*/ 171507 h 519571"/>
                <a:gd name="connsiteX35" fmla="*/ 327596 w 449606"/>
                <a:gd name="connsiteY35" fmla="*/ 195741 h 519571"/>
                <a:gd name="connsiteX36" fmla="*/ 357156 w 449606"/>
                <a:gd name="connsiteY36" fmla="*/ 218644 h 519571"/>
                <a:gd name="connsiteX37" fmla="*/ 403760 w 449606"/>
                <a:gd name="connsiteY37" fmla="*/ 196274 h 519571"/>
                <a:gd name="connsiteX38" fmla="*/ 404292 w 449606"/>
                <a:gd name="connsiteY38" fmla="*/ 237285 h 519571"/>
                <a:gd name="connsiteX39" fmla="*/ 425064 w 449606"/>
                <a:gd name="connsiteY39" fmla="*/ 258057 h 519571"/>
                <a:gd name="connsiteX40" fmla="*/ 386982 w 449606"/>
                <a:gd name="connsiteY40" fmla="*/ 331558 h 519571"/>
                <a:gd name="connsiteX41" fmla="*/ 442641 w 449606"/>
                <a:gd name="connsiteY41" fmla="*/ 417842 h 519571"/>
                <a:gd name="connsiteX42" fmla="*/ 442641 w 449606"/>
                <a:gd name="connsiteY42" fmla="*/ 417842 h 51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49606" h="519571">
                  <a:moveTo>
                    <a:pt x="442641" y="417842"/>
                  </a:moveTo>
                  <a:cubicBezTo>
                    <a:pt x="412015" y="429826"/>
                    <a:pt x="391243" y="449266"/>
                    <a:pt x="394972" y="461250"/>
                  </a:cubicBezTo>
                  <a:cubicBezTo>
                    <a:pt x="398434" y="473234"/>
                    <a:pt x="412814" y="484152"/>
                    <a:pt x="400031" y="494006"/>
                  </a:cubicBezTo>
                  <a:cubicBezTo>
                    <a:pt x="391243" y="500930"/>
                    <a:pt x="382189" y="507854"/>
                    <a:pt x="384053" y="516908"/>
                  </a:cubicBezTo>
                  <a:cubicBezTo>
                    <a:pt x="339580" y="511316"/>
                    <a:pt x="314547" y="514245"/>
                    <a:pt x="299634" y="519571"/>
                  </a:cubicBezTo>
                  <a:cubicBezTo>
                    <a:pt x="299634" y="519571"/>
                    <a:pt x="320938" y="473234"/>
                    <a:pt x="307356" y="464712"/>
                  </a:cubicBezTo>
                  <a:cubicBezTo>
                    <a:pt x="293775" y="456190"/>
                    <a:pt x="292976" y="463380"/>
                    <a:pt x="288715" y="445538"/>
                  </a:cubicBezTo>
                  <a:cubicBezTo>
                    <a:pt x="284454" y="427695"/>
                    <a:pt x="230394" y="381358"/>
                    <a:pt x="210953" y="399200"/>
                  </a:cubicBezTo>
                  <a:cubicBezTo>
                    <a:pt x="193643" y="415179"/>
                    <a:pt x="172072" y="448201"/>
                    <a:pt x="139582" y="445804"/>
                  </a:cubicBezTo>
                  <a:lnTo>
                    <a:pt x="139316" y="445804"/>
                  </a:lnTo>
                  <a:cubicBezTo>
                    <a:pt x="124669" y="403994"/>
                    <a:pt x="62886" y="368042"/>
                    <a:pt x="35989" y="353928"/>
                  </a:cubicBezTo>
                  <a:cubicBezTo>
                    <a:pt x="55696" y="349933"/>
                    <a:pt x="75669" y="345140"/>
                    <a:pt x="63685" y="327830"/>
                  </a:cubicBezTo>
                  <a:cubicBezTo>
                    <a:pt x="49304" y="307058"/>
                    <a:pt x="33592" y="292145"/>
                    <a:pt x="48505" y="292145"/>
                  </a:cubicBezTo>
                  <a:cubicBezTo>
                    <a:pt x="63419" y="292145"/>
                    <a:pt x="91115" y="288683"/>
                    <a:pt x="74071" y="277231"/>
                  </a:cubicBezTo>
                  <a:cubicBezTo>
                    <a:pt x="57294" y="265780"/>
                    <a:pt x="20809" y="238084"/>
                    <a:pt x="28532" y="218644"/>
                  </a:cubicBezTo>
                  <a:cubicBezTo>
                    <a:pt x="36255" y="199470"/>
                    <a:pt x="65549" y="192279"/>
                    <a:pt x="42647" y="180828"/>
                  </a:cubicBezTo>
                  <a:cubicBezTo>
                    <a:pt x="26402" y="172839"/>
                    <a:pt x="23206" y="173105"/>
                    <a:pt x="22940" y="165382"/>
                  </a:cubicBezTo>
                  <a:cubicBezTo>
                    <a:pt x="22940" y="162186"/>
                    <a:pt x="23206" y="157659"/>
                    <a:pt x="23472" y="150735"/>
                  </a:cubicBezTo>
                  <a:cubicBezTo>
                    <a:pt x="24271" y="126501"/>
                    <a:pt x="41848" y="118778"/>
                    <a:pt x="29065" y="101468"/>
                  </a:cubicBezTo>
                  <a:cubicBezTo>
                    <a:pt x="16282" y="84425"/>
                    <a:pt x="-2626" y="72707"/>
                    <a:pt x="304" y="27435"/>
                  </a:cubicBezTo>
                  <a:cubicBezTo>
                    <a:pt x="17348" y="20244"/>
                    <a:pt x="33326" y="13054"/>
                    <a:pt x="45842" y="8261"/>
                  </a:cubicBezTo>
                  <a:cubicBezTo>
                    <a:pt x="85788" y="-6919"/>
                    <a:pt x="159023" y="3467"/>
                    <a:pt x="159023" y="3467"/>
                  </a:cubicBezTo>
                  <a:cubicBezTo>
                    <a:pt x="159023" y="3467"/>
                    <a:pt x="158757" y="3467"/>
                    <a:pt x="158757" y="3733"/>
                  </a:cubicBezTo>
                  <a:cubicBezTo>
                    <a:pt x="158224" y="5331"/>
                    <a:pt x="158224" y="6929"/>
                    <a:pt x="158757" y="9060"/>
                  </a:cubicBezTo>
                  <a:cubicBezTo>
                    <a:pt x="159023" y="9859"/>
                    <a:pt x="159289" y="10924"/>
                    <a:pt x="159556" y="11723"/>
                  </a:cubicBezTo>
                  <a:cubicBezTo>
                    <a:pt x="160088" y="12522"/>
                    <a:pt x="160355" y="13587"/>
                    <a:pt x="160887" y="14652"/>
                  </a:cubicBezTo>
                  <a:cubicBezTo>
                    <a:pt x="161420" y="15717"/>
                    <a:pt x="161952" y="16783"/>
                    <a:pt x="162751" y="17848"/>
                  </a:cubicBezTo>
                  <a:cubicBezTo>
                    <a:pt x="163550" y="19179"/>
                    <a:pt x="164615" y="20511"/>
                    <a:pt x="165681" y="21842"/>
                  </a:cubicBezTo>
                  <a:cubicBezTo>
                    <a:pt x="166746" y="23440"/>
                    <a:pt x="168344" y="25304"/>
                    <a:pt x="169675" y="26902"/>
                  </a:cubicBezTo>
                  <a:cubicBezTo>
                    <a:pt x="171007" y="28234"/>
                    <a:pt x="172338" y="29832"/>
                    <a:pt x="173670" y="31163"/>
                  </a:cubicBezTo>
                  <a:cubicBezTo>
                    <a:pt x="177132" y="34625"/>
                    <a:pt x="180860" y="38087"/>
                    <a:pt x="184322" y="41017"/>
                  </a:cubicBezTo>
                  <a:cubicBezTo>
                    <a:pt x="186186" y="42614"/>
                    <a:pt x="187784" y="43946"/>
                    <a:pt x="189648" y="45011"/>
                  </a:cubicBezTo>
                  <a:cubicBezTo>
                    <a:pt x="208290" y="58327"/>
                    <a:pt x="205893" y="77767"/>
                    <a:pt x="223469" y="96409"/>
                  </a:cubicBezTo>
                  <a:cubicBezTo>
                    <a:pt x="241046" y="115050"/>
                    <a:pt x="273003" y="117447"/>
                    <a:pt x="284987" y="132094"/>
                  </a:cubicBezTo>
                  <a:cubicBezTo>
                    <a:pt x="296971" y="146741"/>
                    <a:pt x="286318" y="162986"/>
                    <a:pt x="274068" y="171507"/>
                  </a:cubicBezTo>
                  <a:cubicBezTo>
                    <a:pt x="261551" y="180029"/>
                    <a:pt x="315878" y="195741"/>
                    <a:pt x="327596" y="195741"/>
                  </a:cubicBezTo>
                  <a:cubicBezTo>
                    <a:pt x="339313" y="195741"/>
                    <a:pt x="346770" y="207725"/>
                    <a:pt x="357156" y="218644"/>
                  </a:cubicBezTo>
                  <a:cubicBezTo>
                    <a:pt x="367542" y="229562"/>
                    <a:pt x="383787" y="201067"/>
                    <a:pt x="403760" y="196274"/>
                  </a:cubicBezTo>
                  <a:cubicBezTo>
                    <a:pt x="423733" y="191480"/>
                    <a:pt x="406157" y="222372"/>
                    <a:pt x="404292" y="237285"/>
                  </a:cubicBezTo>
                  <a:cubicBezTo>
                    <a:pt x="402695" y="249802"/>
                    <a:pt x="411749" y="251666"/>
                    <a:pt x="425064" y="258057"/>
                  </a:cubicBezTo>
                  <a:cubicBezTo>
                    <a:pt x="425064" y="258057"/>
                    <a:pt x="381390" y="309455"/>
                    <a:pt x="386982" y="331558"/>
                  </a:cubicBezTo>
                  <a:cubicBezTo>
                    <a:pt x="393374" y="354194"/>
                    <a:pt x="473266" y="405592"/>
                    <a:pt x="442641" y="417842"/>
                  </a:cubicBezTo>
                  <a:lnTo>
                    <a:pt x="442641" y="417842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99BABE7-32A1-1474-A1FA-1B8664F68589}"/>
                </a:ext>
              </a:extLst>
            </p:cNvPr>
            <p:cNvSpPr/>
            <p:nvPr/>
          </p:nvSpPr>
          <p:spPr>
            <a:xfrm>
              <a:off x="6244624" y="4354490"/>
              <a:ext cx="1033564" cy="635709"/>
            </a:xfrm>
            <a:custGeom>
              <a:avLst/>
              <a:gdLst>
                <a:gd name="connsiteX0" fmla="*/ 1025151 w 1033564"/>
                <a:gd name="connsiteY0" fmla="*/ 476433 h 635709"/>
                <a:gd name="connsiteX1" fmla="*/ 955378 w 1033564"/>
                <a:gd name="connsiteY1" fmla="*/ 474568 h 635709"/>
                <a:gd name="connsiteX2" fmla="*/ 932210 w 1033564"/>
                <a:gd name="connsiteY2" fmla="*/ 527830 h 635709"/>
                <a:gd name="connsiteX3" fmla="*/ 913568 w 1033564"/>
                <a:gd name="connsiteY3" fmla="*/ 579760 h 635709"/>
                <a:gd name="connsiteX4" fmla="*/ 905579 w 1033564"/>
                <a:gd name="connsiteY4" fmla="*/ 623168 h 635709"/>
                <a:gd name="connsiteX5" fmla="*/ 888269 w 1033564"/>
                <a:gd name="connsiteY5" fmla="*/ 612250 h 635709"/>
                <a:gd name="connsiteX6" fmla="*/ 727952 w 1033564"/>
                <a:gd name="connsiteY6" fmla="*/ 571771 h 635709"/>
                <a:gd name="connsiteX7" fmla="*/ 608114 w 1033564"/>
                <a:gd name="connsiteY7" fmla="*/ 605059 h 635709"/>
                <a:gd name="connsiteX8" fmla="*/ 531683 w 1033564"/>
                <a:gd name="connsiteY8" fmla="*/ 633554 h 635709"/>
                <a:gd name="connsiteX9" fmla="*/ 452324 w 1033564"/>
                <a:gd name="connsiteY9" fmla="*/ 620771 h 635709"/>
                <a:gd name="connsiteX10" fmla="*/ 289609 w 1033564"/>
                <a:gd name="connsiteY10" fmla="*/ 601597 h 635709"/>
                <a:gd name="connsiteX11" fmla="*/ 273898 w 1033564"/>
                <a:gd name="connsiteY11" fmla="*/ 558722 h 635709"/>
                <a:gd name="connsiteX12" fmla="*/ 266707 w 1033564"/>
                <a:gd name="connsiteY12" fmla="*/ 554994 h 635709"/>
                <a:gd name="connsiteX13" fmla="*/ 245935 w 1033564"/>
                <a:gd name="connsiteY13" fmla="*/ 534221 h 635709"/>
                <a:gd name="connsiteX14" fmla="*/ 245402 w 1033564"/>
                <a:gd name="connsiteY14" fmla="*/ 493210 h 635709"/>
                <a:gd name="connsiteX15" fmla="*/ 198799 w 1033564"/>
                <a:gd name="connsiteY15" fmla="*/ 515580 h 635709"/>
                <a:gd name="connsiteX16" fmla="*/ 169238 w 1033564"/>
                <a:gd name="connsiteY16" fmla="*/ 492677 h 635709"/>
                <a:gd name="connsiteX17" fmla="*/ 115711 w 1033564"/>
                <a:gd name="connsiteY17" fmla="*/ 468444 h 635709"/>
                <a:gd name="connsiteX18" fmla="*/ 126629 w 1033564"/>
                <a:gd name="connsiteY18" fmla="*/ 429030 h 635709"/>
                <a:gd name="connsiteX19" fmla="*/ 65112 w 1033564"/>
                <a:gd name="connsiteY19" fmla="*/ 393345 h 635709"/>
                <a:gd name="connsiteX20" fmla="*/ 31291 w 1033564"/>
                <a:gd name="connsiteY20" fmla="*/ 341947 h 635709"/>
                <a:gd name="connsiteX21" fmla="*/ 25965 w 1033564"/>
                <a:gd name="connsiteY21" fmla="*/ 337953 h 635709"/>
                <a:gd name="connsiteX22" fmla="*/ 15313 w 1033564"/>
                <a:gd name="connsiteY22" fmla="*/ 328099 h 635709"/>
                <a:gd name="connsiteX23" fmla="*/ 11318 w 1033564"/>
                <a:gd name="connsiteY23" fmla="*/ 323838 h 635709"/>
                <a:gd name="connsiteX24" fmla="*/ 7323 w 1033564"/>
                <a:gd name="connsiteY24" fmla="*/ 318778 h 635709"/>
                <a:gd name="connsiteX25" fmla="*/ 4394 w 1033564"/>
                <a:gd name="connsiteY25" fmla="*/ 314784 h 635709"/>
                <a:gd name="connsiteX26" fmla="*/ 2530 w 1033564"/>
                <a:gd name="connsiteY26" fmla="*/ 311588 h 635709"/>
                <a:gd name="connsiteX27" fmla="*/ 1198 w 1033564"/>
                <a:gd name="connsiteY27" fmla="*/ 308659 h 635709"/>
                <a:gd name="connsiteX28" fmla="*/ 399 w 1033564"/>
                <a:gd name="connsiteY28" fmla="*/ 305996 h 635709"/>
                <a:gd name="connsiteX29" fmla="*/ 399 w 1033564"/>
                <a:gd name="connsiteY29" fmla="*/ 300670 h 635709"/>
                <a:gd name="connsiteX30" fmla="*/ 666 w 1033564"/>
                <a:gd name="connsiteY30" fmla="*/ 300403 h 635709"/>
                <a:gd name="connsiteX31" fmla="*/ 1465 w 1033564"/>
                <a:gd name="connsiteY31" fmla="*/ 298805 h 635709"/>
                <a:gd name="connsiteX32" fmla="*/ 1997 w 1033564"/>
                <a:gd name="connsiteY32" fmla="*/ 298273 h 635709"/>
                <a:gd name="connsiteX33" fmla="*/ 3329 w 1033564"/>
                <a:gd name="connsiteY33" fmla="*/ 297208 h 635709"/>
                <a:gd name="connsiteX34" fmla="*/ 4927 w 1033564"/>
                <a:gd name="connsiteY34" fmla="*/ 296409 h 635709"/>
                <a:gd name="connsiteX35" fmla="*/ 5992 w 1033564"/>
                <a:gd name="connsiteY35" fmla="*/ 296142 h 635709"/>
                <a:gd name="connsiteX36" fmla="*/ 7323 w 1033564"/>
                <a:gd name="connsiteY36" fmla="*/ 295876 h 635709"/>
                <a:gd name="connsiteX37" fmla="*/ 109053 w 1033564"/>
                <a:gd name="connsiteY37" fmla="*/ 255397 h 635709"/>
                <a:gd name="connsiteX38" fmla="*/ 182820 w 1033564"/>
                <a:gd name="connsiteY38" fmla="*/ 117184 h 635709"/>
                <a:gd name="connsiteX39" fmla="*/ 276827 w 1033564"/>
                <a:gd name="connsiteY39" fmla="*/ 35694 h 635709"/>
                <a:gd name="connsiteX40" fmla="*/ 320501 w 1033564"/>
                <a:gd name="connsiteY40" fmla="*/ 26106 h 635709"/>
                <a:gd name="connsiteX41" fmla="*/ 364708 w 1033564"/>
                <a:gd name="connsiteY41" fmla="*/ 45014 h 635709"/>
                <a:gd name="connsiteX42" fmla="*/ 477356 w 1033564"/>
                <a:gd name="connsiteY42" fmla="*/ 45014 h 635709"/>
                <a:gd name="connsiteX43" fmla="*/ 512509 w 1033564"/>
                <a:gd name="connsiteY43" fmla="*/ 72444 h 635709"/>
                <a:gd name="connsiteX44" fmla="*/ 560178 w 1033564"/>
                <a:gd name="connsiteY44" fmla="*/ 42618 h 635709"/>
                <a:gd name="connsiteX45" fmla="*/ 646195 w 1033564"/>
                <a:gd name="connsiteY45" fmla="*/ 37025 h 635709"/>
                <a:gd name="connsiteX46" fmla="*/ 704251 w 1033564"/>
                <a:gd name="connsiteY46" fmla="*/ 8 h 635709"/>
                <a:gd name="connsiteX47" fmla="*/ 728751 w 1033564"/>
                <a:gd name="connsiteY47" fmla="*/ 12791 h 635709"/>
                <a:gd name="connsiteX48" fmla="*/ 779882 w 1033564"/>
                <a:gd name="connsiteY48" fmla="*/ 98276 h 635709"/>
                <a:gd name="connsiteX49" fmla="*/ 875220 w 1033564"/>
                <a:gd name="connsiteY49" fmla="*/ 222908 h 635709"/>
                <a:gd name="connsiteX50" fmla="*/ 857111 w 1033564"/>
                <a:gd name="connsiteY50" fmla="*/ 316115 h 635709"/>
                <a:gd name="connsiteX51" fmla="*/ 868296 w 1033564"/>
                <a:gd name="connsiteY51" fmla="*/ 392812 h 635709"/>
                <a:gd name="connsiteX52" fmla="*/ 891465 w 1033564"/>
                <a:gd name="connsiteY52" fmla="*/ 410388 h 635709"/>
                <a:gd name="connsiteX53" fmla="*/ 1028880 w 1033564"/>
                <a:gd name="connsiteY53" fmla="*/ 403997 h 635709"/>
                <a:gd name="connsiteX54" fmla="*/ 1028613 w 1033564"/>
                <a:gd name="connsiteY54" fmla="*/ 423171 h 635709"/>
                <a:gd name="connsiteX55" fmla="*/ 1025151 w 1033564"/>
                <a:gd name="connsiteY55" fmla="*/ 476433 h 635709"/>
                <a:gd name="connsiteX56" fmla="*/ 1025151 w 1033564"/>
                <a:gd name="connsiteY56" fmla="*/ 476433 h 635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33564" h="635709">
                  <a:moveTo>
                    <a:pt x="1025151" y="476433"/>
                  </a:moveTo>
                  <a:cubicBezTo>
                    <a:pt x="1004645" y="498270"/>
                    <a:pt x="978547" y="462851"/>
                    <a:pt x="955378" y="474568"/>
                  </a:cubicBezTo>
                  <a:cubicBezTo>
                    <a:pt x="935405" y="484688"/>
                    <a:pt x="937536" y="509188"/>
                    <a:pt x="932210" y="527830"/>
                  </a:cubicBezTo>
                  <a:cubicBezTo>
                    <a:pt x="927150" y="545406"/>
                    <a:pt x="917563" y="562184"/>
                    <a:pt x="913568" y="579760"/>
                  </a:cubicBezTo>
                  <a:cubicBezTo>
                    <a:pt x="910373" y="594141"/>
                    <a:pt x="909041" y="608788"/>
                    <a:pt x="905579" y="623168"/>
                  </a:cubicBezTo>
                  <a:cubicBezTo>
                    <a:pt x="900519" y="618108"/>
                    <a:pt x="894927" y="614380"/>
                    <a:pt x="888269" y="612250"/>
                  </a:cubicBezTo>
                  <a:cubicBezTo>
                    <a:pt x="821692" y="592277"/>
                    <a:pt x="771360" y="566711"/>
                    <a:pt x="727952" y="571771"/>
                  </a:cubicBezTo>
                  <a:cubicBezTo>
                    <a:pt x="684810" y="577097"/>
                    <a:pt x="626755" y="594673"/>
                    <a:pt x="608114" y="605059"/>
                  </a:cubicBezTo>
                  <a:cubicBezTo>
                    <a:pt x="589738" y="615445"/>
                    <a:pt x="562575" y="643674"/>
                    <a:pt x="531683" y="633554"/>
                  </a:cubicBezTo>
                  <a:cubicBezTo>
                    <a:pt x="500791" y="623701"/>
                    <a:pt x="481617" y="614114"/>
                    <a:pt x="452324" y="620771"/>
                  </a:cubicBezTo>
                  <a:cubicBezTo>
                    <a:pt x="422763" y="627429"/>
                    <a:pt x="289609" y="620771"/>
                    <a:pt x="289609" y="601597"/>
                  </a:cubicBezTo>
                  <a:cubicBezTo>
                    <a:pt x="289609" y="582423"/>
                    <a:pt x="290941" y="568841"/>
                    <a:pt x="273898" y="558722"/>
                  </a:cubicBezTo>
                  <a:cubicBezTo>
                    <a:pt x="271501" y="557124"/>
                    <a:pt x="268838" y="556059"/>
                    <a:pt x="266707" y="554994"/>
                  </a:cubicBezTo>
                  <a:cubicBezTo>
                    <a:pt x="253392" y="548602"/>
                    <a:pt x="244337" y="546738"/>
                    <a:pt x="245935" y="534221"/>
                  </a:cubicBezTo>
                  <a:cubicBezTo>
                    <a:pt x="247799" y="519308"/>
                    <a:pt x="265375" y="488683"/>
                    <a:pt x="245402" y="493210"/>
                  </a:cubicBezTo>
                  <a:cubicBezTo>
                    <a:pt x="225429" y="498004"/>
                    <a:pt x="209185" y="526498"/>
                    <a:pt x="198799" y="515580"/>
                  </a:cubicBezTo>
                  <a:cubicBezTo>
                    <a:pt x="188412" y="504661"/>
                    <a:pt x="181222" y="492677"/>
                    <a:pt x="169238" y="492677"/>
                  </a:cubicBezTo>
                  <a:cubicBezTo>
                    <a:pt x="157255" y="492677"/>
                    <a:pt x="103194" y="476965"/>
                    <a:pt x="115711" y="468444"/>
                  </a:cubicBezTo>
                  <a:cubicBezTo>
                    <a:pt x="127961" y="459922"/>
                    <a:pt x="138613" y="443677"/>
                    <a:pt x="126629" y="429030"/>
                  </a:cubicBezTo>
                  <a:cubicBezTo>
                    <a:pt x="114645" y="414383"/>
                    <a:pt x="82955" y="411986"/>
                    <a:pt x="65112" y="393345"/>
                  </a:cubicBezTo>
                  <a:cubicBezTo>
                    <a:pt x="47536" y="374969"/>
                    <a:pt x="49933" y="355263"/>
                    <a:pt x="31291" y="341947"/>
                  </a:cubicBezTo>
                  <a:cubicBezTo>
                    <a:pt x="29693" y="340616"/>
                    <a:pt x="27829" y="339284"/>
                    <a:pt x="25965" y="337953"/>
                  </a:cubicBezTo>
                  <a:cubicBezTo>
                    <a:pt x="22237" y="335023"/>
                    <a:pt x="18775" y="331561"/>
                    <a:pt x="15313" y="328099"/>
                  </a:cubicBezTo>
                  <a:cubicBezTo>
                    <a:pt x="13981" y="326501"/>
                    <a:pt x="12649" y="325170"/>
                    <a:pt x="11318" y="323838"/>
                  </a:cubicBezTo>
                  <a:cubicBezTo>
                    <a:pt x="9720" y="322241"/>
                    <a:pt x="8389" y="320376"/>
                    <a:pt x="7323" y="318778"/>
                  </a:cubicBezTo>
                  <a:cubicBezTo>
                    <a:pt x="6258" y="317447"/>
                    <a:pt x="5459" y="316115"/>
                    <a:pt x="4394" y="314784"/>
                  </a:cubicBezTo>
                  <a:cubicBezTo>
                    <a:pt x="3595" y="313719"/>
                    <a:pt x="3062" y="312654"/>
                    <a:pt x="2530" y="311588"/>
                  </a:cubicBezTo>
                  <a:cubicBezTo>
                    <a:pt x="1997" y="310523"/>
                    <a:pt x="1731" y="309458"/>
                    <a:pt x="1198" y="308659"/>
                  </a:cubicBezTo>
                  <a:cubicBezTo>
                    <a:pt x="932" y="307860"/>
                    <a:pt x="666" y="306795"/>
                    <a:pt x="399" y="305996"/>
                  </a:cubicBezTo>
                  <a:cubicBezTo>
                    <a:pt x="-133" y="303865"/>
                    <a:pt x="-133" y="302001"/>
                    <a:pt x="399" y="300670"/>
                  </a:cubicBezTo>
                  <a:cubicBezTo>
                    <a:pt x="399" y="300670"/>
                    <a:pt x="666" y="300403"/>
                    <a:pt x="666" y="300403"/>
                  </a:cubicBezTo>
                  <a:cubicBezTo>
                    <a:pt x="932" y="299871"/>
                    <a:pt x="1198" y="299338"/>
                    <a:pt x="1465" y="298805"/>
                  </a:cubicBezTo>
                  <a:cubicBezTo>
                    <a:pt x="1465" y="298539"/>
                    <a:pt x="1731" y="298273"/>
                    <a:pt x="1997" y="298273"/>
                  </a:cubicBezTo>
                  <a:cubicBezTo>
                    <a:pt x="2264" y="297740"/>
                    <a:pt x="2796" y="297474"/>
                    <a:pt x="3329" y="297208"/>
                  </a:cubicBezTo>
                  <a:cubicBezTo>
                    <a:pt x="3861" y="296941"/>
                    <a:pt x="4394" y="296675"/>
                    <a:pt x="4927" y="296409"/>
                  </a:cubicBezTo>
                  <a:cubicBezTo>
                    <a:pt x="5193" y="296409"/>
                    <a:pt x="5726" y="296142"/>
                    <a:pt x="5992" y="296142"/>
                  </a:cubicBezTo>
                  <a:cubicBezTo>
                    <a:pt x="6258" y="296142"/>
                    <a:pt x="6791" y="295876"/>
                    <a:pt x="7323" y="295876"/>
                  </a:cubicBezTo>
                  <a:cubicBezTo>
                    <a:pt x="27296" y="292681"/>
                    <a:pt x="92009" y="275371"/>
                    <a:pt x="109053" y="255397"/>
                  </a:cubicBezTo>
                  <a:cubicBezTo>
                    <a:pt x="126097" y="235424"/>
                    <a:pt x="152195" y="143282"/>
                    <a:pt x="182820" y="117184"/>
                  </a:cubicBezTo>
                  <a:cubicBezTo>
                    <a:pt x="209984" y="93749"/>
                    <a:pt x="277093" y="52205"/>
                    <a:pt x="276827" y="35694"/>
                  </a:cubicBezTo>
                  <a:cubicBezTo>
                    <a:pt x="278957" y="34096"/>
                    <a:pt x="306919" y="16519"/>
                    <a:pt x="320501" y="26106"/>
                  </a:cubicBezTo>
                  <a:cubicBezTo>
                    <a:pt x="334615" y="35960"/>
                    <a:pt x="338876" y="46612"/>
                    <a:pt x="364708" y="45014"/>
                  </a:cubicBezTo>
                  <a:cubicBezTo>
                    <a:pt x="390274" y="43683"/>
                    <a:pt x="465106" y="30634"/>
                    <a:pt x="477356" y="45014"/>
                  </a:cubicBezTo>
                  <a:cubicBezTo>
                    <a:pt x="489873" y="59661"/>
                    <a:pt x="495998" y="82031"/>
                    <a:pt x="512509" y="72444"/>
                  </a:cubicBezTo>
                  <a:cubicBezTo>
                    <a:pt x="529286" y="62857"/>
                    <a:pt x="534879" y="42618"/>
                    <a:pt x="560178" y="42618"/>
                  </a:cubicBezTo>
                  <a:cubicBezTo>
                    <a:pt x="585477" y="42618"/>
                    <a:pt x="632348" y="54069"/>
                    <a:pt x="646195" y="37025"/>
                  </a:cubicBezTo>
                  <a:cubicBezTo>
                    <a:pt x="656049" y="24509"/>
                    <a:pt x="680815" y="-524"/>
                    <a:pt x="704251" y="8"/>
                  </a:cubicBezTo>
                  <a:cubicBezTo>
                    <a:pt x="712772" y="275"/>
                    <a:pt x="721294" y="3737"/>
                    <a:pt x="728751" y="12791"/>
                  </a:cubicBezTo>
                  <a:cubicBezTo>
                    <a:pt x="756181" y="46079"/>
                    <a:pt x="757778" y="79368"/>
                    <a:pt x="779882" y="98276"/>
                  </a:cubicBezTo>
                  <a:cubicBezTo>
                    <a:pt x="801985" y="117450"/>
                    <a:pt x="876019" y="186690"/>
                    <a:pt x="875220" y="222908"/>
                  </a:cubicBezTo>
                  <a:cubicBezTo>
                    <a:pt x="874421" y="258859"/>
                    <a:pt x="857111" y="292414"/>
                    <a:pt x="857111" y="316115"/>
                  </a:cubicBezTo>
                  <a:cubicBezTo>
                    <a:pt x="857111" y="333692"/>
                    <a:pt x="853915" y="370176"/>
                    <a:pt x="868296" y="392812"/>
                  </a:cubicBezTo>
                  <a:cubicBezTo>
                    <a:pt x="873356" y="401068"/>
                    <a:pt x="880812" y="407193"/>
                    <a:pt x="891465" y="410388"/>
                  </a:cubicBezTo>
                  <a:cubicBezTo>
                    <a:pt x="928215" y="420774"/>
                    <a:pt x="978814" y="399204"/>
                    <a:pt x="1028880" y="403997"/>
                  </a:cubicBezTo>
                  <a:cubicBezTo>
                    <a:pt x="1027548" y="409856"/>
                    <a:pt x="1027282" y="415981"/>
                    <a:pt x="1028613" y="423171"/>
                  </a:cubicBezTo>
                  <a:cubicBezTo>
                    <a:pt x="1031809" y="440481"/>
                    <a:pt x="1039532" y="461253"/>
                    <a:pt x="1025151" y="476433"/>
                  </a:cubicBezTo>
                  <a:lnTo>
                    <a:pt x="1025151" y="476433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2638440-25A2-860A-C9E5-798C62729F31}"/>
                </a:ext>
              </a:extLst>
            </p:cNvPr>
            <p:cNvSpPr/>
            <p:nvPr/>
          </p:nvSpPr>
          <p:spPr>
            <a:xfrm>
              <a:off x="6949407" y="4328812"/>
              <a:ext cx="359513" cy="418489"/>
            </a:xfrm>
            <a:custGeom>
              <a:avLst/>
              <a:gdLst>
                <a:gd name="connsiteX0" fmla="*/ 334749 w 359513"/>
                <a:gd name="connsiteY0" fmla="*/ 282407 h 418489"/>
                <a:gd name="connsiteX1" fmla="*/ 274830 w 359513"/>
                <a:gd name="connsiteY1" fmla="*/ 269624 h 418489"/>
                <a:gd name="connsiteX2" fmla="*/ 243671 w 359513"/>
                <a:gd name="connsiteY2" fmla="*/ 321021 h 418489"/>
                <a:gd name="connsiteX3" fmla="*/ 215177 w 359513"/>
                <a:gd name="connsiteY3" fmla="*/ 362299 h 418489"/>
                <a:gd name="connsiteX4" fmla="*/ 164045 w 359513"/>
                <a:gd name="connsiteY4" fmla="*/ 418490 h 418489"/>
                <a:gd name="connsiteX5" fmla="*/ 152861 w 359513"/>
                <a:gd name="connsiteY5" fmla="*/ 341793 h 418489"/>
                <a:gd name="connsiteX6" fmla="*/ 170970 w 359513"/>
                <a:gd name="connsiteY6" fmla="*/ 248585 h 418489"/>
                <a:gd name="connsiteX7" fmla="*/ 75631 w 359513"/>
                <a:gd name="connsiteY7" fmla="*/ 123953 h 418489"/>
                <a:gd name="connsiteX8" fmla="*/ 24500 w 359513"/>
                <a:gd name="connsiteY8" fmla="*/ 38468 h 418489"/>
                <a:gd name="connsiteX9" fmla="*/ 0 w 359513"/>
                <a:gd name="connsiteY9" fmla="*/ 25686 h 418489"/>
                <a:gd name="connsiteX10" fmla="*/ 95605 w 359513"/>
                <a:gd name="connsiteY10" fmla="*/ 120 h 418489"/>
                <a:gd name="connsiteX11" fmla="*/ 241008 w 359513"/>
                <a:gd name="connsiteY11" fmla="*/ 58442 h 418489"/>
                <a:gd name="connsiteX12" fmla="*/ 295335 w 359513"/>
                <a:gd name="connsiteY12" fmla="*/ 172421 h 418489"/>
                <a:gd name="connsiteX13" fmla="*/ 356586 w 359513"/>
                <a:gd name="connsiteY13" fmla="*/ 253645 h 418489"/>
                <a:gd name="connsiteX14" fmla="*/ 334749 w 359513"/>
                <a:gd name="connsiteY14" fmla="*/ 282407 h 418489"/>
                <a:gd name="connsiteX15" fmla="*/ 334749 w 359513"/>
                <a:gd name="connsiteY15" fmla="*/ 282407 h 418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9513" h="418489">
                  <a:moveTo>
                    <a:pt x="334749" y="282407"/>
                  </a:moveTo>
                  <a:cubicBezTo>
                    <a:pt x="319037" y="286667"/>
                    <a:pt x="297466" y="281075"/>
                    <a:pt x="274830" y="269624"/>
                  </a:cubicBezTo>
                  <a:cubicBezTo>
                    <a:pt x="251927" y="258172"/>
                    <a:pt x="249264" y="295189"/>
                    <a:pt x="243671" y="321021"/>
                  </a:cubicBezTo>
                  <a:cubicBezTo>
                    <a:pt x="238079" y="346853"/>
                    <a:pt x="229291" y="349516"/>
                    <a:pt x="215177" y="362299"/>
                  </a:cubicBezTo>
                  <a:cubicBezTo>
                    <a:pt x="200796" y="375081"/>
                    <a:pt x="164045" y="418490"/>
                    <a:pt x="164045" y="418490"/>
                  </a:cubicBezTo>
                  <a:cubicBezTo>
                    <a:pt x="149665" y="395854"/>
                    <a:pt x="152861" y="359369"/>
                    <a:pt x="152861" y="341793"/>
                  </a:cubicBezTo>
                  <a:cubicBezTo>
                    <a:pt x="152861" y="318091"/>
                    <a:pt x="169904" y="284803"/>
                    <a:pt x="170970" y="248585"/>
                  </a:cubicBezTo>
                  <a:cubicBezTo>
                    <a:pt x="171768" y="212367"/>
                    <a:pt x="97735" y="143128"/>
                    <a:pt x="75631" y="123953"/>
                  </a:cubicBezTo>
                  <a:cubicBezTo>
                    <a:pt x="53528" y="104779"/>
                    <a:pt x="51930" y="71757"/>
                    <a:pt x="24500" y="38468"/>
                  </a:cubicBezTo>
                  <a:cubicBezTo>
                    <a:pt x="17044" y="29414"/>
                    <a:pt x="8522" y="25686"/>
                    <a:pt x="0" y="25686"/>
                  </a:cubicBezTo>
                  <a:cubicBezTo>
                    <a:pt x="12783" y="-4141"/>
                    <a:pt x="56990" y="2784"/>
                    <a:pt x="95605" y="120"/>
                  </a:cubicBezTo>
                  <a:cubicBezTo>
                    <a:pt x="133953" y="-2809"/>
                    <a:pt x="185350" y="48588"/>
                    <a:pt x="241008" y="58442"/>
                  </a:cubicBezTo>
                  <a:cubicBezTo>
                    <a:pt x="296667" y="68561"/>
                    <a:pt x="291074" y="146856"/>
                    <a:pt x="295335" y="172421"/>
                  </a:cubicBezTo>
                  <a:cubicBezTo>
                    <a:pt x="299596" y="197987"/>
                    <a:pt x="346733" y="220889"/>
                    <a:pt x="356586" y="253645"/>
                  </a:cubicBezTo>
                  <a:cubicBezTo>
                    <a:pt x="366173" y="286934"/>
                    <a:pt x="350461" y="278145"/>
                    <a:pt x="334749" y="282407"/>
                  </a:cubicBezTo>
                  <a:lnTo>
                    <a:pt x="334749" y="282407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E307695-6394-C5F1-2F90-B81A69289878}"/>
                </a:ext>
              </a:extLst>
            </p:cNvPr>
            <p:cNvSpPr/>
            <p:nvPr/>
          </p:nvSpPr>
          <p:spPr>
            <a:xfrm>
              <a:off x="6040233" y="5004821"/>
              <a:ext cx="188307" cy="225296"/>
            </a:xfrm>
            <a:custGeom>
              <a:avLst/>
              <a:gdLst>
                <a:gd name="connsiteX0" fmla="*/ 180024 w 188307"/>
                <a:gd name="connsiteY0" fmla="*/ 136616 h 225296"/>
                <a:gd name="connsiteX1" fmla="*/ 148067 w 188307"/>
                <a:gd name="connsiteY1" fmla="*/ 148600 h 225296"/>
                <a:gd name="connsiteX2" fmla="*/ 113181 w 188307"/>
                <a:gd name="connsiteY2" fmla="*/ 136616 h 225296"/>
                <a:gd name="connsiteX3" fmla="*/ 94806 w 188307"/>
                <a:gd name="connsiteY3" fmla="*/ 225296 h 225296"/>
                <a:gd name="connsiteX4" fmla="*/ 89746 w 188307"/>
                <a:gd name="connsiteY4" fmla="*/ 222633 h 225296"/>
                <a:gd name="connsiteX5" fmla="*/ 52197 w 188307"/>
                <a:gd name="connsiteY5" fmla="*/ 195736 h 225296"/>
                <a:gd name="connsiteX6" fmla="*/ 19707 w 188307"/>
                <a:gd name="connsiteY6" fmla="*/ 173366 h 225296"/>
                <a:gd name="connsiteX7" fmla="*/ 0 w 188307"/>
                <a:gd name="connsiteY7" fmla="*/ 149132 h 225296"/>
                <a:gd name="connsiteX8" fmla="*/ 267 w 188307"/>
                <a:gd name="connsiteY8" fmla="*/ 144605 h 225296"/>
                <a:gd name="connsiteX9" fmla="*/ 1864 w 188307"/>
                <a:gd name="connsiteY9" fmla="*/ 125697 h 225296"/>
                <a:gd name="connsiteX10" fmla="*/ 36484 w 188307"/>
                <a:gd name="connsiteY10" fmla="*/ 31691 h 225296"/>
                <a:gd name="connsiteX11" fmla="*/ 64180 w 188307"/>
                <a:gd name="connsiteY11" fmla="*/ 18908 h 225296"/>
                <a:gd name="connsiteX12" fmla="*/ 69773 w 188307"/>
                <a:gd name="connsiteY12" fmla="*/ 2397 h 225296"/>
                <a:gd name="connsiteX13" fmla="*/ 81757 w 188307"/>
                <a:gd name="connsiteY13" fmla="*/ 0 h 225296"/>
                <a:gd name="connsiteX14" fmla="*/ 185084 w 188307"/>
                <a:gd name="connsiteY14" fmla="*/ 91876 h 225296"/>
                <a:gd name="connsiteX15" fmla="*/ 185350 w 188307"/>
                <a:gd name="connsiteY15" fmla="*/ 91876 h 225296"/>
                <a:gd name="connsiteX16" fmla="*/ 180024 w 188307"/>
                <a:gd name="connsiteY16" fmla="*/ 136616 h 225296"/>
                <a:gd name="connsiteX17" fmla="*/ 180024 w 188307"/>
                <a:gd name="connsiteY17" fmla="*/ 136616 h 22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307" h="225296">
                  <a:moveTo>
                    <a:pt x="180024" y="136616"/>
                  </a:moveTo>
                  <a:cubicBezTo>
                    <a:pt x="152861" y="133154"/>
                    <a:pt x="158453" y="158187"/>
                    <a:pt x="148067" y="148600"/>
                  </a:cubicBezTo>
                  <a:cubicBezTo>
                    <a:pt x="137415" y="138746"/>
                    <a:pt x="123833" y="112115"/>
                    <a:pt x="113181" y="136616"/>
                  </a:cubicBezTo>
                  <a:cubicBezTo>
                    <a:pt x="106790" y="151529"/>
                    <a:pt x="101463" y="195204"/>
                    <a:pt x="94806" y="225296"/>
                  </a:cubicBezTo>
                  <a:cubicBezTo>
                    <a:pt x="93208" y="224497"/>
                    <a:pt x="91344" y="223698"/>
                    <a:pt x="89746" y="222633"/>
                  </a:cubicBezTo>
                  <a:cubicBezTo>
                    <a:pt x="76164" y="214910"/>
                    <a:pt x="64447" y="205057"/>
                    <a:pt x="52197" y="195736"/>
                  </a:cubicBezTo>
                  <a:cubicBezTo>
                    <a:pt x="41544" y="187747"/>
                    <a:pt x="30093" y="181622"/>
                    <a:pt x="19707" y="173366"/>
                  </a:cubicBezTo>
                  <a:cubicBezTo>
                    <a:pt x="17310" y="164312"/>
                    <a:pt x="8522" y="156056"/>
                    <a:pt x="0" y="149132"/>
                  </a:cubicBezTo>
                  <a:cubicBezTo>
                    <a:pt x="0" y="147534"/>
                    <a:pt x="0" y="146203"/>
                    <a:pt x="267" y="144605"/>
                  </a:cubicBezTo>
                  <a:cubicBezTo>
                    <a:pt x="799" y="137947"/>
                    <a:pt x="1332" y="131822"/>
                    <a:pt x="1864" y="125697"/>
                  </a:cubicBezTo>
                  <a:cubicBezTo>
                    <a:pt x="8788" y="55392"/>
                    <a:pt x="22104" y="36218"/>
                    <a:pt x="36484" y="31691"/>
                  </a:cubicBezTo>
                  <a:cubicBezTo>
                    <a:pt x="52197" y="26631"/>
                    <a:pt x="72170" y="26098"/>
                    <a:pt x="64180" y="18908"/>
                  </a:cubicBezTo>
                  <a:cubicBezTo>
                    <a:pt x="56457" y="11718"/>
                    <a:pt x="47669" y="7457"/>
                    <a:pt x="69773" y="2397"/>
                  </a:cubicBezTo>
                  <a:cubicBezTo>
                    <a:pt x="73767" y="1598"/>
                    <a:pt x="77762" y="799"/>
                    <a:pt x="81757" y="0"/>
                  </a:cubicBezTo>
                  <a:cubicBezTo>
                    <a:pt x="108654" y="14114"/>
                    <a:pt x="170171" y="50066"/>
                    <a:pt x="185084" y="91876"/>
                  </a:cubicBezTo>
                  <a:lnTo>
                    <a:pt x="185350" y="91876"/>
                  </a:lnTo>
                  <a:cubicBezTo>
                    <a:pt x="190144" y="106257"/>
                    <a:pt x="189611" y="121436"/>
                    <a:pt x="180024" y="136616"/>
                  </a:cubicBezTo>
                  <a:lnTo>
                    <a:pt x="180024" y="136616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D56EEC9-8238-458C-0E87-F1EA3D2F2395}"/>
                </a:ext>
              </a:extLst>
            </p:cNvPr>
            <p:cNvSpPr/>
            <p:nvPr/>
          </p:nvSpPr>
          <p:spPr>
            <a:xfrm>
              <a:off x="6220257" y="5045811"/>
              <a:ext cx="177360" cy="180045"/>
            </a:xfrm>
            <a:custGeom>
              <a:avLst/>
              <a:gdLst>
                <a:gd name="connsiteX0" fmla="*/ 165111 w 177360"/>
                <a:gd name="connsiteY0" fmla="*/ 124654 h 180045"/>
                <a:gd name="connsiteX1" fmla="*/ 146469 w 177360"/>
                <a:gd name="connsiteY1" fmla="*/ 137437 h 180045"/>
                <a:gd name="connsiteX2" fmla="*/ 102795 w 177360"/>
                <a:gd name="connsiteY2" fmla="*/ 142497 h 180045"/>
                <a:gd name="connsiteX3" fmla="*/ 69506 w 177360"/>
                <a:gd name="connsiteY3" fmla="*/ 172323 h 180045"/>
                <a:gd name="connsiteX4" fmla="*/ 61517 w 177360"/>
                <a:gd name="connsiteY4" fmla="*/ 180046 h 180045"/>
                <a:gd name="connsiteX5" fmla="*/ 2929 w 177360"/>
                <a:gd name="connsiteY5" fmla="*/ 95893 h 180045"/>
                <a:gd name="connsiteX6" fmla="*/ 0 w 177360"/>
                <a:gd name="connsiteY6" fmla="*/ 95360 h 180045"/>
                <a:gd name="connsiteX7" fmla="*/ 5060 w 177360"/>
                <a:gd name="connsiteY7" fmla="*/ 50620 h 180045"/>
                <a:gd name="connsiteX8" fmla="*/ 76430 w 177360"/>
                <a:gd name="connsiteY8" fmla="*/ 4017 h 180045"/>
                <a:gd name="connsiteX9" fmla="*/ 154192 w 177360"/>
                <a:gd name="connsiteY9" fmla="*/ 50354 h 180045"/>
                <a:gd name="connsiteX10" fmla="*/ 172833 w 177360"/>
                <a:gd name="connsiteY10" fmla="*/ 69528 h 180045"/>
                <a:gd name="connsiteX11" fmla="*/ 165111 w 177360"/>
                <a:gd name="connsiteY11" fmla="*/ 124654 h 180045"/>
                <a:gd name="connsiteX12" fmla="*/ 165111 w 177360"/>
                <a:gd name="connsiteY12" fmla="*/ 124654 h 180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360" h="180045">
                  <a:moveTo>
                    <a:pt x="165111" y="124654"/>
                  </a:moveTo>
                  <a:cubicBezTo>
                    <a:pt x="154458" y="128649"/>
                    <a:pt x="149399" y="133708"/>
                    <a:pt x="146469" y="137437"/>
                  </a:cubicBezTo>
                  <a:cubicBezTo>
                    <a:pt x="139279" y="146757"/>
                    <a:pt x="124366" y="147290"/>
                    <a:pt x="102795" y="142497"/>
                  </a:cubicBezTo>
                  <a:cubicBezTo>
                    <a:pt x="81490" y="137437"/>
                    <a:pt x="84952" y="160872"/>
                    <a:pt x="69506" y="172323"/>
                  </a:cubicBezTo>
                  <a:cubicBezTo>
                    <a:pt x="66843" y="174453"/>
                    <a:pt x="63914" y="177117"/>
                    <a:pt x="61517" y="180046"/>
                  </a:cubicBezTo>
                  <a:cubicBezTo>
                    <a:pt x="50332" y="152883"/>
                    <a:pt x="25565" y="100154"/>
                    <a:pt x="2929" y="95893"/>
                  </a:cubicBezTo>
                  <a:cubicBezTo>
                    <a:pt x="1864" y="95626"/>
                    <a:pt x="799" y="95626"/>
                    <a:pt x="0" y="95360"/>
                  </a:cubicBezTo>
                  <a:cubicBezTo>
                    <a:pt x="9587" y="80180"/>
                    <a:pt x="10119" y="65001"/>
                    <a:pt x="5060" y="50620"/>
                  </a:cubicBezTo>
                  <a:cubicBezTo>
                    <a:pt x="37549" y="52751"/>
                    <a:pt x="59120" y="19995"/>
                    <a:pt x="76430" y="4017"/>
                  </a:cubicBezTo>
                  <a:cubicBezTo>
                    <a:pt x="95604" y="-13826"/>
                    <a:pt x="149931" y="32511"/>
                    <a:pt x="154192" y="50354"/>
                  </a:cubicBezTo>
                  <a:cubicBezTo>
                    <a:pt x="158453" y="68197"/>
                    <a:pt x="159252" y="61006"/>
                    <a:pt x="172833" y="69528"/>
                  </a:cubicBezTo>
                  <a:cubicBezTo>
                    <a:pt x="186415" y="78050"/>
                    <a:pt x="165111" y="124387"/>
                    <a:pt x="165111" y="124654"/>
                  </a:cubicBezTo>
                  <a:lnTo>
                    <a:pt x="165111" y="124654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EE4C990-9787-EAD1-36A6-E9DEE23B2BCB}"/>
                </a:ext>
              </a:extLst>
            </p:cNvPr>
            <p:cNvSpPr/>
            <p:nvPr/>
          </p:nvSpPr>
          <p:spPr>
            <a:xfrm>
              <a:off x="6260198" y="5164859"/>
              <a:ext cx="281971" cy="200808"/>
            </a:xfrm>
            <a:custGeom>
              <a:avLst/>
              <a:gdLst>
                <a:gd name="connsiteX0" fmla="*/ 276965 w 281971"/>
                <a:gd name="connsiteY0" fmla="*/ 141156 h 200808"/>
                <a:gd name="connsiteX1" fmla="*/ 246340 w 281971"/>
                <a:gd name="connsiteY1" fmla="*/ 158200 h 200808"/>
                <a:gd name="connsiteX2" fmla="*/ 178697 w 281971"/>
                <a:gd name="connsiteY2" fmla="*/ 163792 h 200808"/>
                <a:gd name="connsiteX3" fmla="*/ 149670 w 281971"/>
                <a:gd name="connsiteY3" fmla="*/ 186695 h 200808"/>
                <a:gd name="connsiteX4" fmla="*/ 67914 w 281971"/>
                <a:gd name="connsiteY4" fmla="*/ 194417 h 200808"/>
                <a:gd name="connsiteX5" fmla="*/ 59125 w 281971"/>
                <a:gd name="connsiteY5" fmla="*/ 200809 h 200808"/>
                <a:gd name="connsiteX6" fmla="*/ 5 w 281971"/>
                <a:gd name="connsiteY6" fmla="*/ 122781 h 200808"/>
                <a:gd name="connsiteX7" fmla="*/ 21576 w 281971"/>
                <a:gd name="connsiteY7" fmla="*/ 61263 h 200808"/>
                <a:gd name="connsiteX8" fmla="*/ 29565 w 281971"/>
                <a:gd name="connsiteY8" fmla="*/ 53541 h 200808"/>
                <a:gd name="connsiteX9" fmla="*/ 62854 w 281971"/>
                <a:gd name="connsiteY9" fmla="*/ 23714 h 200808"/>
                <a:gd name="connsiteX10" fmla="*/ 106528 w 281971"/>
                <a:gd name="connsiteY10" fmla="*/ 18654 h 200808"/>
                <a:gd name="connsiteX11" fmla="*/ 125170 w 281971"/>
                <a:gd name="connsiteY11" fmla="*/ 5872 h 200808"/>
                <a:gd name="connsiteX12" fmla="*/ 209589 w 281971"/>
                <a:gd name="connsiteY12" fmla="*/ 3209 h 200808"/>
                <a:gd name="connsiteX13" fmla="*/ 219176 w 281971"/>
                <a:gd name="connsiteY13" fmla="*/ 16790 h 200808"/>
                <a:gd name="connsiteX14" fmla="*/ 276965 w 281971"/>
                <a:gd name="connsiteY14" fmla="*/ 141156 h 200808"/>
                <a:gd name="connsiteX15" fmla="*/ 276965 w 281971"/>
                <a:gd name="connsiteY15" fmla="*/ 141156 h 20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71" h="200808">
                  <a:moveTo>
                    <a:pt x="276965" y="141156"/>
                  </a:moveTo>
                  <a:cubicBezTo>
                    <a:pt x="252997" y="145150"/>
                    <a:pt x="256193" y="147813"/>
                    <a:pt x="246340" y="158200"/>
                  </a:cubicBezTo>
                  <a:cubicBezTo>
                    <a:pt x="235421" y="169651"/>
                    <a:pt x="205328" y="161395"/>
                    <a:pt x="178697" y="163792"/>
                  </a:cubicBezTo>
                  <a:cubicBezTo>
                    <a:pt x="152067" y="166189"/>
                    <a:pt x="153398" y="178972"/>
                    <a:pt x="149670" y="186695"/>
                  </a:cubicBezTo>
                  <a:cubicBezTo>
                    <a:pt x="145941" y="194417"/>
                    <a:pt x="83093" y="192287"/>
                    <a:pt x="67914" y="194417"/>
                  </a:cubicBezTo>
                  <a:cubicBezTo>
                    <a:pt x="63120" y="194950"/>
                    <a:pt x="60191" y="197347"/>
                    <a:pt x="59125" y="200809"/>
                  </a:cubicBezTo>
                  <a:cubicBezTo>
                    <a:pt x="41016" y="184564"/>
                    <a:pt x="-528" y="145150"/>
                    <a:pt x="5" y="122781"/>
                  </a:cubicBezTo>
                  <a:cubicBezTo>
                    <a:pt x="804" y="99346"/>
                    <a:pt x="9592" y="75378"/>
                    <a:pt x="21576" y="61263"/>
                  </a:cubicBezTo>
                  <a:cubicBezTo>
                    <a:pt x="23973" y="58068"/>
                    <a:pt x="26902" y="55671"/>
                    <a:pt x="29565" y="53541"/>
                  </a:cubicBezTo>
                  <a:cubicBezTo>
                    <a:pt x="45011" y="42089"/>
                    <a:pt x="41549" y="18654"/>
                    <a:pt x="62854" y="23714"/>
                  </a:cubicBezTo>
                  <a:cubicBezTo>
                    <a:pt x="84424" y="28508"/>
                    <a:pt x="99338" y="27975"/>
                    <a:pt x="106528" y="18654"/>
                  </a:cubicBezTo>
                  <a:cubicBezTo>
                    <a:pt x="109457" y="14660"/>
                    <a:pt x="114517" y="9600"/>
                    <a:pt x="125170" y="5872"/>
                  </a:cubicBezTo>
                  <a:cubicBezTo>
                    <a:pt x="139817" y="279"/>
                    <a:pt x="165116" y="-2650"/>
                    <a:pt x="209589" y="3209"/>
                  </a:cubicBezTo>
                  <a:cubicBezTo>
                    <a:pt x="210388" y="7203"/>
                    <a:pt x="213317" y="11730"/>
                    <a:pt x="219176" y="16790"/>
                  </a:cubicBezTo>
                  <a:cubicBezTo>
                    <a:pt x="237818" y="32236"/>
                    <a:pt x="299867" y="90557"/>
                    <a:pt x="276965" y="141156"/>
                  </a:cubicBezTo>
                  <a:lnTo>
                    <a:pt x="276965" y="141156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1819586-4887-2B13-1CAF-4DBE2AE0DA84}"/>
                </a:ext>
              </a:extLst>
            </p:cNvPr>
            <p:cNvSpPr/>
            <p:nvPr/>
          </p:nvSpPr>
          <p:spPr>
            <a:xfrm>
              <a:off x="6135039" y="5130826"/>
              <a:ext cx="188083" cy="403414"/>
            </a:xfrm>
            <a:custGeom>
              <a:avLst/>
              <a:gdLst>
                <a:gd name="connsiteX0" fmla="*/ 165111 w 188083"/>
                <a:gd name="connsiteY0" fmla="*/ 294761 h 403414"/>
                <a:gd name="connsiteX1" fmla="*/ 132887 w 188083"/>
                <a:gd name="connsiteY1" fmla="*/ 324588 h 403414"/>
                <a:gd name="connsiteX2" fmla="*/ 112382 w 188083"/>
                <a:gd name="connsiteY2" fmla="*/ 361338 h 403414"/>
                <a:gd name="connsiteX3" fmla="*/ 70305 w 188083"/>
                <a:gd name="connsiteY3" fmla="*/ 403415 h 403414"/>
                <a:gd name="connsiteX4" fmla="*/ 70305 w 188083"/>
                <a:gd name="connsiteY4" fmla="*/ 403415 h 403414"/>
                <a:gd name="connsiteX5" fmla="*/ 56191 w 188083"/>
                <a:gd name="connsiteY5" fmla="*/ 381045 h 403414"/>
                <a:gd name="connsiteX6" fmla="*/ 66310 w 188083"/>
                <a:gd name="connsiteY6" fmla="*/ 368262 h 403414"/>
                <a:gd name="connsiteX7" fmla="*/ 56457 w 188083"/>
                <a:gd name="connsiteY7" fmla="*/ 351219 h 403414"/>
                <a:gd name="connsiteX8" fmla="*/ 22103 w 188083"/>
                <a:gd name="connsiteY8" fmla="*/ 326718 h 403414"/>
                <a:gd name="connsiteX9" fmla="*/ 9321 w 188083"/>
                <a:gd name="connsiteY9" fmla="*/ 288903 h 403414"/>
                <a:gd name="connsiteX10" fmla="*/ 26098 w 188083"/>
                <a:gd name="connsiteY10" fmla="*/ 263337 h 403414"/>
                <a:gd name="connsiteX11" fmla="*/ 11984 w 188083"/>
                <a:gd name="connsiteY11" fmla="*/ 213005 h 403414"/>
                <a:gd name="connsiteX12" fmla="*/ 28761 w 188083"/>
                <a:gd name="connsiteY12" fmla="*/ 179717 h 403414"/>
                <a:gd name="connsiteX13" fmla="*/ 23169 w 188083"/>
                <a:gd name="connsiteY13" fmla="*/ 148825 h 403414"/>
                <a:gd name="connsiteX14" fmla="*/ 20772 w 188083"/>
                <a:gd name="connsiteY14" fmla="*/ 111009 h 403414"/>
                <a:gd name="connsiteX15" fmla="*/ 0 w 188083"/>
                <a:gd name="connsiteY15" fmla="*/ 98759 h 403414"/>
                <a:gd name="connsiteX16" fmla="*/ 18375 w 188083"/>
                <a:gd name="connsiteY16" fmla="*/ 10078 h 403414"/>
                <a:gd name="connsiteX17" fmla="*/ 53262 w 188083"/>
                <a:gd name="connsiteY17" fmla="*/ 22062 h 403414"/>
                <a:gd name="connsiteX18" fmla="*/ 85218 w 188083"/>
                <a:gd name="connsiteY18" fmla="*/ 10078 h 403414"/>
                <a:gd name="connsiteX19" fmla="*/ 88148 w 188083"/>
                <a:gd name="connsiteY19" fmla="*/ 10611 h 403414"/>
                <a:gd name="connsiteX20" fmla="*/ 146735 w 188083"/>
                <a:gd name="connsiteY20" fmla="*/ 94764 h 403414"/>
                <a:gd name="connsiteX21" fmla="*/ 125165 w 188083"/>
                <a:gd name="connsiteY21" fmla="*/ 156281 h 403414"/>
                <a:gd name="connsiteX22" fmla="*/ 184285 w 188083"/>
                <a:gd name="connsiteY22" fmla="*/ 234310 h 403414"/>
                <a:gd name="connsiteX23" fmla="*/ 187480 w 188083"/>
                <a:gd name="connsiteY23" fmla="*/ 263604 h 403414"/>
                <a:gd name="connsiteX24" fmla="*/ 165111 w 188083"/>
                <a:gd name="connsiteY24" fmla="*/ 294761 h 403414"/>
                <a:gd name="connsiteX25" fmla="*/ 165111 w 188083"/>
                <a:gd name="connsiteY25" fmla="*/ 294761 h 403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8083" h="403414">
                  <a:moveTo>
                    <a:pt x="165111" y="294761"/>
                  </a:moveTo>
                  <a:cubicBezTo>
                    <a:pt x="163246" y="309142"/>
                    <a:pt x="139545" y="320327"/>
                    <a:pt x="132887" y="324588"/>
                  </a:cubicBezTo>
                  <a:cubicBezTo>
                    <a:pt x="126230" y="328849"/>
                    <a:pt x="112115" y="340833"/>
                    <a:pt x="112382" y="361338"/>
                  </a:cubicBezTo>
                  <a:cubicBezTo>
                    <a:pt x="112648" y="374121"/>
                    <a:pt x="88680" y="391697"/>
                    <a:pt x="70305" y="403415"/>
                  </a:cubicBezTo>
                  <a:lnTo>
                    <a:pt x="70305" y="403415"/>
                  </a:lnTo>
                  <a:cubicBezTo>
                    <a:pt x="60185" y="400486"/>
                    <a:pt x="50332" y="392763"/>
                    <a:pt x="56191" y="381045"/>
                  </a:cubicBezTo>
                  <a:cubicBezTo>
                    <a:pt x="58588" y="376251"/>
                    <a:pt x="64979" y="373855"/>
                    <a:pt x="66310" y="368262"/>
                  </a:cubicBezTo>
                  <a:cubicBezTo>
                    <a:pt x="68175" y="360806"/>
                    <a:pt x="62049" y="354947"/>
                    <a:pt x="56457" y="351219"/>
                  </a:cubicBezTo>
                  <a:cubicBezTo>
                    <a:pt x="44473" y="343230"/>
                    <a:pt x="31158" y="339235"/>
                    <a:pt x="22103" y="326718"/>
                  </a:cubicBezTo>
                  <a:cubicBezTo>
                    <a:pt x="15446" y="317930"/>
                    <a:pt x="7190" y="300354"/>
                    <a:pt x="9321" y="288903"/>
                  </a:cubicBezTo>
                  <a:cubicBezTo>
                    <a:pt x="11717" y="276653"/>
                    <a:pt x="25033" y="276653"/>
                    <a:pt x="26098" y="263337"/>
                  </a:cubicBezTo>
                  <a:cubicBezTo>
                    <a:pt x="27429" y="244962"/>
                    <a:pt x="10652" y="230049"/>
                    <a:pt x="11984" y="213005"/>
                  </a:cubicBezTo>
                  <a:cubicBezTo>
                    <a:pt x="13049" y="199690"/>
                    <a:pt x="21837" y="189836"/>
                    <a:pt x="28761" y="179717"/>
                  </a:cubicBezTo>
                  <a:cubicBezTo>
                    <a:pt x="38881" y="164537"/>
                    <a:pt x="26098" y="162140"/>
                    <a:pt x="23169" y="148825"/>
                  </a:cubicBezTo>
                  <a:cubicBezTo>
                    <a:pt x="19707" y="133645"/>
                    <a:pt x="34620" y="123526"/>
                    <a:pt x="20772" y="111009"/>
                  </a:cubicBezTo>
                  <a:cubicBezTo>
                    <a:pt x="14647" y="105417"/>
                    <a:pt x="7190" y="102221"/>
                    <a:pt x="0" y="98759"/>
                  </a:cubicBezTo>
                  <a:cubicBezTo>
                    <a:pt x="6658" y="68666"/>
                    <a:pt x="11984" y="24992"/>
                    <a:pt x="18375" y="10078"/>
                  </a:cubicBezTo>
                  <a:cubicBezTo>
                    <a:pt x="29027" y="-14422"/>
                    <a:pt x="42609" y="12209"/>
                    <a:pt x="53262" y="22062"/>
                  </a:cubicBezTo>
                  <a:cubicBezTo>
                    <a:pt x="63647" y="31650"/>
                    <a:pt x="58055" y="6883"/>
                    <a:pt x="85218" y="10078"/>
                  </a:cubicBezTo>
                  <a:cubicBezTo>
                    <a:pt x="86017" y="10078"/>
                    <a:pt x="87082" y="10345"/>
                    <a:pt x="88148" y="10611"/>
                  </a:cubicBezTo>
                  <a:cubicBezTo>
                    <a:pt x="110784" y="14872"/>
                    <a:pt x="135284" y="67335"/>
                    <a:pt x="146735" y="94764"/>
                  </a:cubicBezTo>
                  <a:cubicBezTo>
                    <a:pt x="134752" y="108879"/>
                    <a:pt x="125963" y="132847"/>
                    <a:pt x="125165" y="156281"/>
                  </a:cubicBezTo>
                  <a:cubicBezTo>
                    <a:pt x="124632" y="178651"/>
                    <a:pt x="165909" y="218065"/>
                    <a:pt x="184285" y="234310"/>
                  </a:cubicBezTo>
                  <a:cubicBezTo>
                    <a:pt x="181089" y="241500"/>
                    <a:pt x="184285" y="253484"/>
                    <a:pt x="187480" y="263604"/>
                  </a:cubicBezTo>
                  <a:cubicBezTo>
                    <a:pt x="192274" y="278783"/>
                    <a:pt x="166975" y="280647"/>
                    <a:pt x="165111" y="294761"/>
                  </a:cubicBezTo>
                  <a:lnTo>
                    <a:pt x="165111" y="294761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FE9B02E-442E-E004-6FF1-1E9CC3431DDE}"/>
                </a:ext>
              </a:extLst>
            </p:cNvPr>
            <p:cNvSpPr/>
            <p:nvPr/>
          </p:nvSpPr>
          <p:spPr>
            <a:xfrm>
              <a:off x="6469541" y="4909483"/>
              <a:ext cx="680928" cy="396531"/>
            </a:xfrm>
            <a:custGeom>
              <a:avLst/>
              <a:gdLst>
                <a:gd name="connsiteX0" fmla="*/ 680928 w 680928"/>
                <a:gd name="connsiteY0" fmla="*/ 67908 h 396531"/>
                <a:gd name="connsiteX1" fmla="*/ 677999 w 680928"/>
                <a:gd name="connsiteY1" fmla="*/ 78028 h 396531"/>
                <a:gd name="connsiteX2" fmla="*/ 617015 w 680928"/>
                <a:gd name="connsiteY2" fmla="*/ 144871 h 396531"/>
                <a:gd name="connsiteX3" fmla="*/ 593846 w 680928"/>
                <a:gd name="connsiteY3" fmla="*/ 229291 h 396531"/>
                <a:gd name="connsiteX4" fmla="*/ 605564 w 680928"/>
                <a:gd name="connsiteY4" fmla="*/ 261248 h 396531"/>
                <a:gd name="connsiteX5" fmla="*/ 627667 w 680928"/>
                <a:gd name="connsiteY5" fmla="*/ 307319 h 396531"/>
                <a:gd name="connsiteX6" fmla="*/ 628200 w 680928"/>
                <a:gd name="connsiteY6" fmla="*/ 308384 h 396531"/>
                <a:gd name="connsiteX7" fmla="*/ 541117 w 680928"/>
                <a:gd name="connsiteY7" fmla="*/ 294536 h 396531"/>
                <a:gd name="connsiteX8" fmla="*/ 446844 w 680928"/>
                <a:gd name="connsiteY8" fmla="*/ 326759 h 396531"/>
                <a:gd name="connsiteX9" fmla="*/ 417550 w 680928"/>
                <a:gd name="connsiteY9" fmla="*/ 341140 h 396531"/>
                <a:gd name="connsiteX10" fmla="*/ 413822 w 680928"/>
                <a:gd name="connsiteY10" fmla="*/ 381619 h 396531"/>
                <a:gd name="connsiteX11" fmla="*/ 313424 w 680928"/>
                <a:gd name="connsiteY11" fmla="*/ 393070 h 396531"/>
                <a:gd name="connsiteX12" fmla="*/ 236727 w 680928"/>
                <a:gd name="connsiteY12" fmla="*/ 362178 h 396531"/>
                <a:gd name="connsiteX13" fmla="*/ 160297 w 680928"/>
                <a:gd name="connsiteY13" fmla="*/ 385347 h 396531"/>
                <a:gd name="connsiteX14" fmla="*/ 77209 w 680928"/>
                <a:gd name="connsiteY14" fmla="*/ 394934 h 396531"/>
                <a:gd name="connsiteX15" fmla="*/ 67888 w 680928"/>
                <a:gd name="connsiteY15" fmla="*/ 396532 h 396531"/>
                <a:gd name="connsiteX16" fmla="*/ 9833 w 680928"/>
                <a:gd name="connsiteY16" fmla="*/ 271634 h 396531"/>
                <a:gd name="connsiteX17" fmla="*/ 246 w 680928"/>
                <a:gd name="connsiteY17" fmla="*/ 258052 h 396531"/>
                <a:gd name="connsiteX18" fmla="*/ 16225 w 680928"/>
                <a:gd name="connsiteY18" fmla="*/ 235149 h 396531"/>
                <a:gd name="connsiteX19" fmla="*/ 11165 w 680928"/>
                <a:gd name="connsiteY19" fmla="*/ 202394 h 396531"/>
                <a:gd name="connsiteX20" fmla="*/ 58834 w 680928"/>
                <a:gd name="connsiteY20" fmla="*/ 158986 h 396531"/>
                <a:gd name="connsiteX21" fmla="*/ 3975 w 680928"/>
                <a:gd name="connsiteY21" fmla="*/ 73501 h 396531"/>
                <a:gd name="connsiteX22" fmla="*/ 42056 w 680928"/>
                <a:gd name="connsiteY22" fmla="*/ 0 h 396531"/>
                <a:gd name="connsiteX23" fmla="*/ 49247 w 680928"/>
                <a:gd name="connsiteY23" fmla="*/ 3728 h 396531"/>
                <a:gd name="connsiteX24" fmla="*/ 64959 w 680928"/>
                <a:gd name="connsiteY24" fmla="*/ 46604 h 396531"/>
                <a:gd name="connsiteX25" fmla="*/ 227673 w 680928"/>
                <a:gd name="connsiteY25" fmla="*/ 65778 h 396531"/>
                <a:gd name="connsiteX26" fmla="*/ 307032 w 680928"/>
                <a:gd name="connsiteY26" fmla="*/ 78561 h 396531"/>
                <a:gd name="connsiteX27" fmla="*/ 383463 w 680928"/>
                <a:gd name="connsiteY27" fmla="*/ 50066 h 396531"/>
                <a:gd name="connsiteX28" fmla="*/ 503301 w 680928"/>
                <a:gd name="connsiteY28" fmla="*/ 16777 h 396531"/>
                <a:gd name="connsiteX29" fmla="*/ 663618 w 680928"/>
                <a:gd name="connsiteY29" fmla="*/ 57256 h 396531"/>
                <a:gd name="connsiteX30" fmla="*/ 680928 w 680928"/>
                <a:gd name="connsiteY30" fmla="*/ 67908 h 396531"/>
                <a:gd name="connsiteX31" fmla="*/ 680928 w 680928"/>
                <a:gd name="connsiteY31" fmla="*/ 67908 h 39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0928" h="396531">
                  <a:moveTo>
                    <a:pt x="680928" y="67908"/>
                  </a:moveTo>
                  <a:cubicBezTo>
                    <a:pt x="680130" y="71370"/>
                    <a:pt x="679064" y="74832"/>
                    <a:pt x="677999" y="78028"/>
                  </a:cubicBezTo>
                  <a:cubicBezTo>
                    <a:pt x="666814" y="110518"/>
                    <a:pt x="635390" y="118773"/>
                    <a:pt x="617015" y="144871"/>
                  </a:cubicBezTo>
                  <a:cubicBezTo>
                    <a:pt x="601835" y="166442"/>
                    <a:pt x="592248" y="202926"/>
                    <a:pt x="593846" y="229291"/>
                  </a:cubicBezTo>
                  <a:cubicBezTo>
                    <a:pt x="594645" y="241008"/>
                    <a:pt x="599971" y="251128"/>
                    <a:pt x="605564" y="261248"/>
                  </a:cubicBezTo>
                  <a:cubicBezTo>
                    <a:pt x="613819" y="276427"/>
                    <a:pt x="621009" y="291607"/>
                    <a:pt x="627667" y="307319"/>
                  </a:cubicBezTo>
                  <a:cubicBezTo>
                    <a:pt x="627933" y="307585"/>
                    <a:pt x="627933" y="308118"/>
                    <a:pt x="628200" y="308384"/>
                  </a:cubicBezTo>
                  <a:cubicBezTo>
                    <a:pt x="583726" y="319569"/>
                    <a:pt x="562688" y="299862"/>
                    <a:pt x="541117" y="294536"/>
                  </a:cubicBezTo>
                  <a:cubicBezTo>
                    <a:pt x="523274" y="290275"/>
                    <a:pt x="478268" y="311047"/>
                    <a:pt x="446844" y="326759"/>
                  </a:cubicBezTo>
                  <a:cubicBezTo>
                    <a:pt x="434061" y="333151"/>
                    <a:pt x="423409" y="338477"/>
                    <a:pt x="417550" y="341140"/>
                  </a:cubicBezTo>
                  <a:cubicBezTo>
                    <a:pt x="397577" y="350195"/>
                    <a:pt x="415686" y="361912"/>
                    <a:pt x="413822" y="381619"/>
                  </a:cubicBezTo>
                  <a:cubicBezTo>
                    <a:pt x="411958" y="401059"/>
                    <a:pt x="348310" y="394934"/>
                    <a:pt x="313424" y="393070"/>
                  </a:cubicBezTo>
                  <a:cubicBezTo>
                    <a:pt x="278538" y="391206"/>
                    <a:pt x="263891" y="374961"/>
                    <a:pt x="236727" y="362178"/>
                  </a:cubicBezTo>
                  <a:cubicBezTo>
                    <a:pt x="209564" y="349395"/>
                    <a:pt x="172547" y="373097"/>
                    <a:pt x="160297" y="385347"/>
                  </a:cubicBezTo>
                  <a:cubicBezTo>
                    <a:pt x="148047" y="397597"/>
                    <a:pt x="111296" y="389608"/>
                    <a:pt x="77209" y="394934"/>
                  </a:cubicBezTo>
                  <a:cubicBezTo>
                    <a:pt x="73747" y="395467"/>
                    <a:pt x="70551" y="395999"/>
                    <a:pt x="67888" y="396532"/>
                  </a:cubicBezTo>
                  <a:cubicBezTo>
                    <a:pt x="91057" y="345933"/>
                    <a:pt x="28741" y="287612"/>
                    <a:pt x="9833" y="271634"/>
                  </a:cubicBezTo>
                  <a:cubicBezTo>
                    <a:pt x="3975" y="266574"/>
                    <a:pt x="1045" y="262046"/>
                    <a:pt x="246" y="258052"/>
                  </a:cubicBezTo>
                  <a:cubicBezTo>
                    <a:pt x="-1618" y="248998"/>
                    <a:pt x="7436" y="242073"/>
                    <a:pt x="16225" y="235149"/>
                  </a:cubicBezTo>
                  <a:cubicBezTo>
                    <a:pt x="29007" y="225030"/>
                    <a:pt x="14627" y="214378"/>
                    <a:pt x="11165" y="202394"/>
                  </a:cubicBezTo>
                  <a:cubicBezTo>
                    <a:pt x="7436" y="190410"/>
                    <a:pt x="28208" y="170969"/>
                    <a:pt x="58834" y="158986"/>
                  </a:cubicBezTo>
                  <a:cubicBezTo>
                    <a:pt x="89459" y="146735"/>
                    <a:pt x="9567" y="95338"/>
                    <a:pt x="3975" y="73501"/>
                  </a:cubicBezTo>
                  <a:cubicBezTo>
                    <a:pt x="-1618" y="51397"/>
                    <a:pt x="42056" y="0"/>
                    <a:pt x="42056" y="0"/>
                  </a:cubicBezTo>
                  <a:cubicBezTo>
                    <a:pt x="44453" y="1065"/>
                    <a:pt x="46850" y="2397"/>
                    <a:pt x="49247" y="3728"/>
                  </a:cubicBezTo>
                  <a:cubicBezTo>
                    <a:pt x="66291" y="13848"/>
                    <a:pt x="64959" y="27429"/>
                    <a:pt x="64959" y="46604"/>
                  </a:cubicBezTo>
                  <a:cubicBezTo>
                    <a:pt x="64959" y="65778"/>
                    <a:pt x="198113" y="72169"/>
                    <a:pt x="227673" y="65778"/>
                  </a:cubicBezTo>
                  <a:cubicBezTo>
                    <a:pt x="257233" y="59120"/>
                    <a:pt x="276141" y="68707"/>
                    <a:pt x="307032" y="78561"/>
                  </a:cubicBezTo>
                  <a:cubicBezTo>
                    <a:pt x="337924" y="88680"/>
                    <a:pt x="365088" y="60452"/>
                    <a:pt x="383463" y="50066"/>
                  </a:cubicBezTo>
                  <a:cubicBezTo>
                    <a:pt x="402104" y="39680"/>
                    <a:pt x="459893" y="22103"/>
                    <a:pt x="503301" y="16777"/>
                  </a:cubicBezTo>
                  <a:cubicBezTo>
                    <a:pt x="546709" y="11451"/>
                    <a:pt x="597042" y="37283"/>
                    <a:pt x="663618" y="57256"/>
                  </a:cubicBezTo>
                  <a:cubicBezTo>
                    <a:pt x="670010" y="58854"/>
                    <a:pt x="675868" y="62582"/>
                    <a:pt x="680928" y="67908"/>
                  </a:cubicBezTo>
                  <a:lnTo>
                    <a:pt x="680928" y="67908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45" name="Graphic 10">
              <a:extLst>
                <a:ext uri="{FF2B5EF4-FFF2-40B4-BE49-F238E27FC236}">
                  <a16:creationId xmlns:a16="http://schemas.microsoft.com/office/drawing/2014/main" id="{DED84CC6-1E9B-B962-BDED-C07786A1D089}"/>
                </a:ext>
              </a:extLst>
            </p:cNvPr>
            <p:cNvGrpSpPr/>
            <p:nvPr/>
          </p:nvGrpSpPr>
          <p:grpSpPr>
            <a:xfrm>
              <a:off x="6206675" y="5236242"/>
              <a:ext cx="816581" cy="889941"/>
              <a:chOff x="6206675" y="5236242"/>
              <a:chExt cx="816581" cy="889941"/>
            </a:xfrm>
            <a:solidFill>
              <a:srgbClr val="D5D7D8"/>
            </a:solidFill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15F2E4D-ED9D-5543-FFEF-C9EED36CEEF8}"/>
                  </a:ext>
                </a:extLst>
              </p:cNvPr>
              <p:cNvSpPr/>
              <p:nvPr/>
            </p:nvSpPr>
            <p:spPr>
              <a:xfrm>
                <a:off x="6206675" y="5236242"/>
                <a:ext cx="733158" cy="687854"/>
              </a:xfrm>
              <a:custGeom>
                <a:avLst/>
                <a:gdLst>
                  <a:gd name="connsiteX0" fmla="*/ 724357 w 733158"/>
                  <a:gd name="connsiteY0" fmla="*/ 62582 h 687854"/>
                  <a:gd name="connsiteX1" fmla="*/ 698791 w 733158"/>
                  <a:gd name="connsiteY1" fmla="*/ 84952 h 687854"/>
                  <a:gd name="connsiteX2" fmla="*/ 670829 w 733158"/>
                  <a:gd name="connsiteY2" fmla="*/ 149132 h 687854"/>
                  <a:gd name="connsiteX3" fmla="*/ 661242 w 733158"/>
                  <a:gd name="connsiteY3" fmla="*/ 145670 h 687854"/>
                  <a:gd name="connsiteX4" fmla="*/ 607980 w 733158"/>
                  <a:gd name="connsiteY4" fmla="*/ 133154 h 687854"/>
                  <a:gd name="connsiteX5" fmla="*/ 557648 w 733158"/>
                  <a:gd name="connsiteY5" fmla="*/ 109985 h 687854"/>
                  <a:gd name="connsiteX6" fmla="*/ 523827 w 733158"/>
                  <a:gd name="connsiteY6" fmla="*/ 107056 h 687854"/>
                  <a:gd name="connsiteX7" fmla="*/ 478555 w 733158"/>
                  <a:gd name="connsiteY7" fmla="*/ 116909 h 687854"/>
                  <a:gd name="connsiteX8" fmla="*/ 438076 w 733158"/>
                  <a:gd name="connsiteY8" fmla="*/ 129692 h 687854"/>
                  <a:gd name="connsiteX9" fmla="*/ 421831 w 733158"/>
                  <a:gd name="connsiteY9" fmla="*/ 168040 h 687854"/>
                  <a:gd name="connsiteX10" fmla="*/ 451391 w 733158"/>
                  <a:gd name="connsiteY10" fmla="*/ 202394 h 687854"/>
                  <a:gd name="connsiteX11" fmla="*/ 417571 w 733158"/>
                  <a:gd name="connsiteY11" fmla="*/ 189345 h 687854"/>
                  <a:gd name="connsiteX12" fmla="*/ 416239 w 733158"/>
                  <a:gd name="connsiteY12" fmla="*/ 222633 h 687854"/>
                  <a:gd name="connsiteX13" fmla="*/ 405587 w 733158"/>
                  <a:gd name="connsiteY13" fmla="*/ 241008 h 687854"/>
                  <a:gd name="connsiteX14" fmla="*/ 380021 w 733158"/>
                  <a:gd name="connsiteY14" fmla="*/ 220236 h 687854"/>
                  <a:gd name="connsiteX15" fmla="*/ 381353 w 733158"/>
                  <a:gd name="connsiteY15" fmla="*/ 242340 h 687854"/>
                  <a:gd name="connsiteX16" fmla="*/ 354189 w 733158"/>
                  <a:gd name="connsiteY16" fmla="*/ 213312 h 687854"/>
                  <a:gd name="connsiteX17" fmla="*/ 324097 w 733158"/>
                  <a:gd name="connsiteY17" fmla="*/ 195736 h 687854"/>
                  <a:gd name="connsiteX18" fmla="*/ 304922 w 733158"/>
                  <a:gd name="connsiteY18" fmla="*/ 170171 h 687854"/>
                  <a:gd name="connsiteX19" fmla="*/ 276694 w 733158"/>
                  <a:gd name="connsiteY19" fmla="*/ 182687 h 687854"/>
                  <a:gd name="connsiteX20" fmla="*/ 288944 w 733158"/>
                  <a:gd name="connsiteY20" fmla="*/ 217840 h 687854"/>
                  <a:gd name="connsiteX21" fmla="*/ 316107 w 733158"/>
                  <a:gd name="connsiteY21" fmla="*/ 255655 h 687854"/>
                  <a:gd name="connsiteX22" fmla="*/ 343537 w 733158"/>
                  <a:gd name="connsiteY22" fmla="*/ 300928 h 687854"/>
                  <a:gd name="connsiteX23" fmla="*/ 351793 w 733158"/>
                  <a:gd name="connsiteY23" fmla="*/ 316640 h 687854"/>
                  <a:gd name="connsiteX24" fmla="*/ 343271 w 733158"/>
                  <a:gd name="connsiteY24" fmla="*/ 327558 h 687854"/>
                  <a:gd name="connsiteX25" fmla="*/ 323031 w 733158"/>
                  <a:gd name="connsiteY25" fmla="*/ 338743 h 687854"/>
                  <a:gd name="connsiteX26" fmla="*/ 321700 w 733158"/>
                  <a:gd name="connsiteY26" fmla="*/ 351792 h 687854"/>
                  <a:gd name="connsiteX27" fmla="*/ 328624 w 733158"/>
                  <a:gd name="connsiteY27" fmla="*/ 359515 h 687854"/>
                  <a:gd name="connsiteX28" fmla="*/ 347798 w 733158"/>
                  <a:gd name="connsiteY28" fmla="*/ 367771 h 687854"/>
                  <a:gd name="connsiteX29" fmla="*/ 323298 w 733158"/>
                  <a:gd name="connsiteY29" fmla="*/ 379488 h 687854"/>
                  <a:gd name="connsiteX30" fmla="*/ 338477 w 733158"/>
                  <a:gd name="connsiteY30" fmla="*/ 401325 h 687854"/>
                  <a:gd name="connsiteX31" fmla="*/ 362178 w 733158"/>
                  <a:gd name="connsiteY31" fmla="*/ 411978 h 687854"/>
                  <a:gd name="connsiteX32" fmla="*/ 378157 w 733158"/>
                  <a:gd name="connsiteY32" fmla="*/ 422897 h 687854"/>
                  <a:gd name="connsiteX33" fmla="*/ 370700 w 733158"/>
                  <a:gd name="connsiteY33" fmla="*/ 409315 h 687854"/>
                  <a:gd name="connsiteX34" fmla="*/ 362178 w 733158"/>
                  <a:gd name="connsiteY34" fmla="*/ 390673 h 687854"/>
                  <a:gd name="connsiteX35" fmla="*/ 389874 w 733158"/>
                  <a:gd name="connsiteY35" fmla="*/ 389608 h 687854"/>
                  <a:gd name="connsiteX36" fmla="*/ 418636 w 733158"/>
                  <a:gd name="connsiteY36" fmla="*/ 406652 h 687854"/>
                  <a:gd name="connsiteX37" fmla="*/ 465506 w 733158"/>
                  <a:gd name="connsiteY37" fmla="*/ 445799 h 687854"/>
                  <a:gd name="connsiteX38" fmla="*/ 505985 w 733158"/>
                  <a:gd name="connsiteY38" fmla="*/ 480952 h 687854"/>
                  <a:gd name="connsiteX39" fmla="*/ 518501 w 733158"/>
                  <a:gd name="connsiteY39" fmla="*/ 489474 h 687854"/>
                  <a:gd name="connsiteX40" fmla="*/ 529686 w 733158"/>
                  <a:gd name="connsiteY40" fmla="*/ 511577 h 687854"/>
                  <a:gd name="connsiteX41" fmla="*/ 498528 w 733158"/>
                  <a:gd name="connsiteY41" fmla="*/ 512376 h 687854"/>
                  <a:gd name="connsiteX42" fmla="*/ 454321 w 733158"/>
                  <a:gd name="connsiteY42" fmla="*/ 463908 h 687854"/>
                  <a:gd name="connsiteX43" fmla="*/ 442603 w 733158"/>
                  <a:gd name="connsiteY43" fmla="*/ 448728 h 687854"/>
                  <a:gd name="connsiteX44" fmla="*/ 427957 w 733158"/>
                  <a:gd name="connsiteY44" fmla="*/ 441272 h 687854"/>
                  <a:gd name="connsiteX45" fmla="*/ 414108 w 733158"/>
                  <a:gd name="connsiteY45" fmla="*/ 440739 h 687854"/>
                  <a:gd name="connsiteX46" fmla="*/ 413043 w 733158"/>
                  <a:gd name="connsiteY46" fmla="*/ 445266 h 687854"/>
                  <a:gd name="connsiteX47" fmla="*/ 417837 w 733158"/>
                  <a:gd name="connsiteY47" fmla="*/ 475093 h 687854"/>
                  <a:gd name="connsiteX48" fmla="*/ 424761 w 733158"/>
                  <a:gd name="connsiteY48" fmla="*/ 487077 h 687854"/>
                  <a:gd name="connsiteX49" fmla="*/ 430620 w 733158"/>
                  <a:gd name="connsiteY49" fmla="*/ 501990 h 687854"/>
                  <a:gd name="connsiteX50" fmla="*/ 429288 w 733158"/>
                  <a:gd name="connsiteY50" fmla="*/ 519566 h 687854"/>
                  <a:gd name="connsiteX51" fmla="*/ 384282 w 733158"/>
                  <a:gd name="connsiteY51" fmla="*/ 484680 h 687854"/>
                  <a:gd name="connsiteX52" fmla="*/ 341140 w 733158"/>
                  <a:gd name="connsiteY52" fmla="*/ 451658 h 687854"/>
                  <a:gd name="connsiteX53" fmla="*/ 296933 w 733158"/>
                  <a:gd name="connsiteY53" fmla="*/ 447663 h 687854"/>
                  <a:gd name="connsiteX54" fmla="*/ 248731 w 733158"/>
                  <a:gd name="connsiteY54" fmla="*/ 439674 h 687854"/>
                  <a:gd name="connsiteX55" fmla="*/ 248465 w 733158"/>
                  <a:gd name="connsiteY55" fmla="*/ 475625 h 687854"/>
                  <a:gd name="connsiteX56" fmla="*/ 314776 w 733158"/>
                  <a:gd name="connsiteY56" fmla="*/ 517169 h 687854"/>
                  <a:gd name="connsiteX57" fmla="*/ 362445 w 733158"/>
                  <a:gd name="connsiteY57" fmla="*/ 548327 h 687854"/>
                  <a:gd name="connsiteX58" fmla="*/ 360847 w 733158"/>
                  <a:gd name="connsiteY58" fmla="*/ 580018 h 687854"/>
                  <a:gd name="connsiteX59" fmla="*/ 312645 w 733158"/>
                  <a:gd name="connsiteY59" fmla="*/ 570165 h 687854"/>
                  <a:gd name="connsiteX60" fmla="*/ 319836 w 733158"/>
                  <a:gd name="connsiteY60" fmla="*/ 615171 h 687854"/>
                  <a:gd name="connsiteX61" fmla="*/ 336080 w 733158"/>
                  <a:gd name="connsiteY61" fmla="*/ 661508 h 687854"/>
                  <a:gd name="connsiteX62" fmla="*/ 339809 w 733158"/>
                  <a:gd name="connsiteY62" fmla="*/ 687606 h 687854"/>
                  <a:gd name="connsiteX63" fmla="*/ 316640 w 733158"/>
                  <a:gd name="connsiteY63" fmla="*/ 667900 h 687854"/>
                  <a:gd name="connsiteX64" fmla="*/ 291074 w 733158"/>
                  <a:gd name="connsiteY64" fmla="*/ 648459 h 687854"/>
                  <a:gd name="connsiteX65" fmla="*/ 259117 w 733158"/>
                  <a:gd name="connsiteY65" fmla="*/ 670030 h 687854"/>
                  <a:gd name="connsiteX66" fmla="*/ 225563 w 733158"/>
                  <a:gd name="connsiteY66" fmla="*/ 623426 h 687854"/>
                  <a:gd name="connsiteX67" fmla="*/ 174698 w 733158"/>
                  <a:gd name="connsiteY67" fmla="*/ 628752 h 687854"/>
                  <a:gd name="connsiteX68" fmla="*/ 172834 w 733158"/>
                  <a:gd name="connsiteY68" fmla="*/ 565904 h 687854"/>
                  <a:gd name="connsiteX69" fmla="*/ 133154 w 733158"/>
                  <a:gd name="connsiteY69" fmla="*/ 516104 h 687854"/>
                  <a:gd name="connsiteX70" fmla="*/ 130225 w 733158"/>
                  <a:gd name="connsiteY70" fmla="*/ 487875 h 687854"/>
                  <a:gd name="connsiteX71" fmla="*/ 152861 w 733158"/>
                  <a:gd name="connsiteY71" fmla="*/ 472696 h 687854"/>
                  <a:gd name="connsiteX72" fmla="*/ 137681 w 733158"/>
                  <a:gd name="connsiteY72" fmla="*/ 431951 h 687854"/>
                  <a:gd name="connsiteX73" fmla="*/ 122768 w 733158"/>
                  <a:gd name="connsiteY73" fmla="*/ 372831 h 687854"/>
                  <a:gd name="connsiteX74" fmla="*/ 100931 w 733158"/>
                  <a:gd name="connsiteY74" fmla="*/ 371233 h 687854"/>
                  <a:gd name="connsiteX75" fmla="*/ 74300 w 733158"/>
                  <a:gd name="connsiteY75" fmla="*/ 359782 h 687854"/>
                  <a:gd name="connsiteX76" fmla="*/ 49533 w 733158"/>
                  <a:gd name="connsiteY76" fmla="*/ 326227 h 687854"/>
                  <a:gd name="connsiteX77" fmla="*/ 3462 w 733158"/>
                  <a:gd name="connsiteY77" fmla="*/ 299064 h 687854"/>
                  <a:gd name="connsiteX78" fmla="*/ 0 w 733158"/>
                  <a:gd name="connsiteY78" fmla="*/ 298265 h 687854"/>
                  <a:gd name="connsiteX79" fmla="*/ 42077 w 733158"/>
                  <a:gd name="connsiteY79" fmla="*/ 256188 h 687854"/>
                  <a:gd name="connsiteX80" fmla="*/ 62582 w 733158"/>
                  <a:gd name="connsiteY80" fmla="*/ 219438 h 687854"/>
                  <a:gd name="connsiteX81" fmla="*/ 94806 w 733158"/>
                  <a:gd name="connsiteY81" fmla="*/ 189611 h 687854"/>
                  <a:gd name="connsiteX82" fmla="*/ 117175 w 733158"/>
                  <a:gd name="connsiteY82" fmla="*/ 158719 h 687854"/>
                  <a:gd name="connsiteX83" fmla="*/ 113980 w 733158"/>
                  <a:gd name="connsiteY83" fmla="*/ 129425 h 687854"/>
                  <a:gd name="connsiteX84" fmla="*/ 122768 w 733158"/>
                  <a:gd name="connsiteY84" fmla="*/ 123034 h 687854"/>
                  <a:gd name="connsiteX85" fmla="*/ 204524 w 733158"/>
                  <a:gd name="connsiteY85" fmla="*/ 115311 h 687854"/>
                  <a:gd name="connsiteX86" fmla="*/ 233552 w 733158"/>
                  <a:gd name="connsiteY86" fmla="*/ 92409 h 687854"/>
                  <a:gd name="connsiteX87" fmla="*/ 301194 w 733158"/>
                  <a:gd name="connsiteY87" fmla="*/ 86816 h 687854"/>
                  <a:gd name="connsiteX88" fmla="*/ 331820 w 733158"/>
                  <a:gd name="connsiteY88" fmla="*/ 69772 h 687854"/>
                  <a:gd name="connsiteX89" fmla="*/ 341140 w 733158"/>
                  <a:gd name="connsiteY89" fmla="*/ 68175 h 687854"/>
                  <a:gd name="connsiteX90" fmla="*/ 424228 w 733158"/>
                  <a:gd name="connsiteY90" fmla="*/ 58588 h 687854"/>
                  <a:gd name="connsiteX91" fmla="*/ 500658 w 733158"/>
                  <a:gd name="connsiteY91" fmla="*/ 35419 h 687854"/>
                  <a:gd name="connsiteX92" fmla="*/ 577355 w 733158"/>
                  <a:gd name="connsiteY92" fmla="*/ 66311 h 687854"/>
                  <a:gd name="connsiteX93" fmla="*/ 677753 w 733158"/>
                  <a:gd name="connsiteY93" fmla="*/ 54859 h 687854"/>
                  <a:gd name="connsiteX94" fmla="*/ 681481 w 733158"/>
                  <a:gd name="connsiteY94" fmla="*/ 14381 h 687854"/>
                  <a:gd name="connsiteX95" fmla="*/ 710775 w 733158"/>
                  <a:gd name="connsiteY95" fmla="*/ 0 h 687854"/>
                  <a:gd name="connsiteX96" fmla="*/ 720362 w 733158"/>
                  <a:gd name="connsiteY96" fmla="*/ 22636 h 687854"/>
                  <a:gd name="connsiteX97" fmla="*/ 724357 w 733158"/>
                  <a:gd name="connsiteY97" fmla="*/ 62582 h 687854"/>
                  <a:gd name="connsiteX98" fmla="*/ 724357 w 733158"/>
                  <a:gd name="connsiteY98" fmla="*/ 62582 h 687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733158" h="687854">
                    <a:moveTo>
                      <a:pt x="724357" y="62582"/>
                    </a:moveTo>
                    <a:cubicBezTo>
                      <a:pt x="707313" y="71104"/>
                      <a:pt x="696661" y="72436"/>
                      <a:pt x="698791" y="84952"/>
                    </a:cubicBezTo>
                    <a:cubicBezTo>
                      <a:pt x="700123" y="94539"/>
                      <a:pt x="679617" y="125431"/>
                      <a:pt x="670829" y="149132"/>
                    </a:cubicBezTo>
                    <a:cubicBezTo>
                      <a:pt x="667633" y="147801"/>
                      <a:pt x="664438" y="146735"/>
                      <a:pt x="661242" y="145670"/>
                    </a:cubicBezTo>
                    <a:cubicBezTo>
                      <a:pt x="643666" y="139545"/>
                      <a:pt x="625823" y="137415"/>
                      <a:pt x="607980" y="133154"/>
                    </a:cubicBezTo>
                    <a:cubicBezTo>
                      <a:pt x="589605" y="128893"/>
                      <a:pt x="577089" y="109985"/>
                      <a:pt x="557648" y="109985"/>
                    </a:cubicBezTo>
                    <a:cubicBezTo>
                      <a:pt x="546730" y="109985"/>
                      <a:pt x="534480" y="105458"/>
                      <a:pt x="523827" y="107056"/>
                    </a:cubicBezTo>
                    <a:cubicBezTo>
                      <a:pt x="508914" y="109186"/>
                      <a:pt x="494001" y="115578"/>
                      <a:pt x="478555" y="116909"/>
                    </a:cubicBezTo>
                    <a:cubicBezTo>
                      <a:pt x="464707" y="118241"/>
                      <a:pt x="450326" y="122235"/>
                      <a:pt x="438076" y="129692"/>
                    </a:cubicBezTo>
                    <a:cubicBezTo>
                      <a:pt x="426625" y="136616"/>
                      <a:pt x="414641" y="154458"/>
                      <a:pt x="421831" y="168040"/>
                    </a:cubicBezTo>
                    <a:cubicBezTo>
                      <a:pt x="429821" y="183220"/>
                      <a:pt x="452191" y="181622"/>
                      <a:pt x="451391" y="202394"/>
                    </a:cubicBezTo>
                    <a:cubicBezTo>
                      <a:pt x="436745" y="205856"/>
                      <a:pt x="430353" y="188546"/>
                      <a:pt x="417571" y="189345"/>
                    </a:cubicBezTo>
                    <a:cubicBezTo>
                      <a:pt x="401326" y="190410"/>
                      <a:pt x="412511" y="215443"/>
                      <a:pt x="416239" y="222633"/>
                    </a:cubicBezTo>
                    <a:cubicBezTo>
                      <a:pt x="421033" y="232487"/>
                      <a:pt x="417571" y="257253"/>
                      <a:pt x="405587" y="241008"/>
                    </a:cubicBezTo>
                    <a:cubicBezTo>
                      <a:pt x="396798" y="229025"/>
                      <a:pt x="399461" y="216242"/>
                      <a:pt x="380021" y="220236"/>
                    </a:cubicBezTo>
                    <a:cubicBezTo>
                      <a:pt x="376027" y="228492"/>
                      <a:pt x="377891" y="234617"/>
                      <a:pt x="381353" y="242340"/>
                    </a:cubicBezTo>
                    <a:cubicBezTo>
                      <a:pt x="371766" y="233285"/>
                      <a:pt x="363777" y="222633"/>
                      <a:pt x="354189" y="213312"/>
                    </a:cubicBezTo>
                    <a:cubicBezTo>
                      <a:pt x="345135" y="204791"/>
                      <a:pt x="334216" y="202128"/>
                      <a:pt x="324097" y="195736"/>
                    </a:cubicBezTo>
                    <a:cubicBezTo>
                      <a:pt x="314510" y="189078"/>
                      <a:pt x="313178" y="177095"/>
                      <a:pt x="304922" y="170171"/>
                    </a:cubicBezTo>
                    <a:cubicBezTo>
                      <a:pt x="294270" y="161382"/>
                      <a:pt x="281487" y="172567"/>
                      <a:pt x="276694" y="182687"/>
                    </a:cubicBezTo>
                    <a:cubicBezTo>
                      <a:pt x="269504" y="197600"/>
                      <a:pt x="278291" y="207986"/>
                      <a:pt x="288944" y="217840"/>
                    </a:cubicBezTo>
                    <a:cubicBezTo>
                      <a:pt x="301194" y="229025"/>
                      <a:pt x="309716" y="240209"/>
                      <a:pt x="316107" y="255655"/>
                    </a:cubicBezTo>
                    <a:cubicBezTo>
                      <a:pt x="323564" y="274031"/>
                      <a:pt x="329423" y="286813"/>
                      <a:pt x="343537" y="300928"/>
                    </a:cubicBezTo>
                    <a:cubicBezTo>
                      <a:pt x="348597" y="306254"/>
                      <a:pt x="351793" y="309183"/>
                      <a:pt x="351793" y="316640"/>
                    </a:cubicBezTo>
                    <a:cubicBezTo>
                      <a:pt x="351793" y="322232"/>
                      <a:pt x="348064" y="325428"/>
                      <a:pt x="343271" y="327558"/>
                    </a:cubicBezTo>
                    <a:cubicBezTo>
                      <a:pt x="337412" y="330221"/>
                      <a:pt x="326227" y="332618"/>
                      <a:pt x="323031" y="338743"/>
                    </a:cubicBezTo>
                    <a:cubicBezTo>
                      <a:pt x="320901" y="342205"/>
                      <a:pt x="320901" y="347798"/>
                      <a:pt x="321700" y="351792"/>
                    </a:cubicBezTo>
                    <a:cubicBezTo>
                      <a:pt x="322499" y="355787"/>
                      <a:pt x="325162" y="357385"/>
                      <a:pt x="328624" y="359515"/>
                    </a:cubicBezTo>
                    <a:cubicBezTo>
                      <a:pt x="335015" y="363244"/>
                      <a:pt x="340874" y="365374"/>
                      <a:pt x="347798" y="367771"/>
                    </a:cubicBezTo>
                    <a:cubicBezTo>
                      <a:pt x="343803" y="378423"/>
                      <a:pt x="324097" y="366705"/>
                      <a:pt x="323298" y="379488"/>
                    </a:cubicBezTo>
                    <a:cubicBezTo>
                      <a:pt x="322765" y="387744"/>
                      <a:pt x="331287" y="398130"/>
                      <a:pt x="338477" y="401325"/>
                    </a:cubicBezTo>
                    <a:cubicBezTo>
                      <a:pt x="346733" y="405054"/>
                      <a:pt x="354988" y="406119"/>
                      <a:pt x="362178" y="411978"/>
                    </a:cubicBezTo>
                    <a:cubicBezTo>
                      <a:pt x="364841" y="414108"/>
                      <a:pt x="375228" y="429554"/>
                      <a:pt x="378157" y="422897"/>
                    </a:cubicBezTo>
                    <a:cubicBezTo>
                      <a:pt x="380021" y="418369"/>
                      <a:pt x="373364" y="412244"/>
                      <a:pt x="370700" y="409315"/>
                    </a:cubicBezTo>
                    <a:cubicBezTo>
                      <a:pt x="365907" y="404255"/>
                      <a:pt x="359782" y="398396"/>
                      <a:pt x="362178" y="390673"/>
                    </a:cubicBezTo>
                    <a:cubicBezTo>
                      <a:pt x="365374" y="379488"/>
                      <a:pt x="382418" y="388010"/>
                      <a:pt x="389874" y="389608"/>
                    </a:cubicBezTo>
                    <a:cubicBezTo>
                      <a:pt x="401060" y="392271"/>
                      <a:pt x="410913" y="397864"/>
                      <a:pt x="418636" y="406652"/>
                    </a:cubicBezTo>
                    <a:cubicBezTo>
                      <a:pt x="433016" y="422098"/>
                      <a:pt x="448995" y="433016"/>
                      <a:pt x="465506" y="445799"/>
                    </a:cubicBezTo>
                    <a:cubicBezTo>
                      <a:pt x="479620" y="456984"/>
                      <a:pt x="491071" y="470565"/>
                      <a:pt x="505985" y="480952"/>
                    </a:cubicBezTo>
                    <a:cubicBezTo>
                      <a:pt x="509979" y="483881"/>
                      <a:pt x="514240" y="486544"/>
                      <a:pt x="518501" y="489474"/>
                    </a:cubicBezTo>
                    <a:cubicBezTo>
                      <a:pt x="525425" y="494001"/>
                      <a:pt x="537409" y="502522"/>
                      <a:pt x="529686" y="511577"/>
                    </a:cubicBezTo>
                    <a:cubicBezTo>
                      <a:pt x="521963" y="520898"/>
                      <a:pt x="507316" y="517702"/>
                      <a:pt x="498528" y="512376"/>
                    </a:cubicBezTo>
                    <a:cubicBezTo>
                      <a:pt x="478821" y="500925"/>
                      <a:pt x="470566" y="478821"/>
                      <a:pt x="454321" y="463908"/>
                    </a:cubicBezTo>
                    <a:cubicBezTo>
                      <a:pt x="449527" y="459381"/>
                      <a:pt x="446598" y="453788"/>
                      <a:pt x="442603" y="448728"/>
                    </a:cubicBezTo>
                    <a:cubicBezTo>
                      <a:pt x="438875" y="444201"/>
                      <a:pt x="433283" y="443136"/>
                      <a:pt x="427957" y="441272"/>
                    </a:cubicBezTo>
                    <a:cubicBezTo>
                      <a:pt x="424228" y="439940"/>
                      <a:pt x="417571" y="436478"/>
                      <a:pt x="414108" y="440739"/>
                    </a:cubicBezTo>
                    <a:cubicBezTo>
                      <a:pt x="413043" y="442337"/>
                      <a:pt x="413310" y="443402"/>
                      <a:pt x="413043" y="445266"/>
                    </a:cubicBezTo>
                    <a:cubicBezTo>
                      <a:pt x="412511" y="455652"/>
                      <a:pt x="413576" y="465239"/>
                      <a:pt x="417837" y="475093"/>
                    </a:cubicBezTo>
                    <a:cubicBezTo>
                      <a:pt x="419701" y="479354"/>
                      <a:pt x="422897" y="482816"/>
                      <a:pt x="424761" y="487077"/>
                    </a:cubicBezTo>
                    <a:cubicBezTo>
                      <a:pt x="426891" y="491870"/>
                      <a:pt x="427957" y="497196"/>
                      <a:pt x="430620" y="501990"/>
                    </a:cubicBezTo>
                    <a:cubicBezTo>
                      <a:pt x="433283" y="506784"/>
                      <a:pt x="439674" y="519566"/>
                      <a:pt x="429288" y="519566"/>
                    </a:cubicBezTo>
                    <a:cubicBezTo>
                      <a:pt x="413310" y="519832"/>
                      <a:pt x="393869" y="495332"/>
                      <a:pt x="384282" y="484680"/>
                    </a:cubicBezTo>
                    <a:cubicBezTo>
                      <a:pt x="372298" y="471098"/>
                      <a:pt x="360048" y="455919"/>
                      <a:pt x="341140" y="451658"/>
                    </a:cubicBezTo>
                    <a:cubicBezTo>
                      <a:pt x="326227" y="448462"/>
                      <a:pt x="311580" y="452457"/>
                      <a:pt x="296933" y="447663"/>
                    </a:cubicBezTo>
                    <a:cubicBezTo>
                      <a:pt x="281487" y="442603"/>
                      <a:pt x="265509" y="432750"/>
                      <a:pt x="248731" y="439674"/>
                    </a:cubicBezTo>
                    <a:cubicBezTo>
                      <a:pt x="229291" y="447397"/>
                      <a:pt x="235949" y="464441"/>
                      <a:pt x="248465" y="475625"/>
                    </a:cubicBezTo>
                    <a:cubicBezTo>
                      <a:pt x="267639" y="492669"/>
                      <a:pt x="291873" y="505984"/>
                      <a:pt x="314776" y="517169"/>
                    </a:cubicBezTo>
                    <a:cubicBezTo>
                      <a:pt x="332352" y="525691"/>
                      <a:pt x="349928" y="532349"/>
                      <a:pt x="362445" y="548327"/>
                    </a:cubicBezTo>
                    <a:cubicBezTo>
                      <a:pt x="369901" y="557648"/>
                      <a:pt x="384016" y="584545"/>
                      <a:pt x="360847" y="580018"/>
                    </a:cubicBezTo>
                    <a:cubicBezTo>
                      <a:pt x="349396" y="577888"/>
                      <a:pt x="322499" y="558181"/>
                      <a:pt x="312645" y="570165"/>
                    </a:cubicBezTo>
                    <a:cubicBezTo>
                      <a:pt x="304124" y="580551"/>
                      <a:pt x="315575" y="604785"/>
                      <a:pt x="319836" y="615171"/>
                    </a:cubicBezTo>
                    <a:cubicBezTo>
                      <a:pt x="326227" y="630350"/>
                      <a:pt x="332618" y="645264"/>
                      <a:pt x="336080" y="661508"/>
                    </a:cubicBezTo>
                    <a:cubicBezTo>
                      <a:pt x="337678" y="670030"/>
                      <a:pt x="338744" y="678818"/>
                      <a:pt x="339809" y="687606"/>
                    </a:cubicBezTo>
                    <a:cubicBezTo>
                      <a:pt x="327558" y="689737"/>
                      <a:pt x="320901" y="677753"/>
                      <a:pt x="316640" y="667900"/>
                    </a:cubicBezTo>
                    <a:cubicBezTo>
                      <a:pt x="310781" y="654851"/>
                      <a:pt x="307319" y="645530"/>
                      <a:pt x="291074" y="648459"/>
                    </a:cubicBezTo>
                    <a:cubicBezTo>
                      <a:pt x="287879" y="661774"/>
                      <a:pt x="274563" y="691867"/>
                      <a:pt x="259117" y="670030"/>
                    </a:cubicBezTo>
                    <a:cubicBezTo>
                      <a:pt x="248998" y="655649"/>
                      <a:pt x="253525" y="616502"/>
                      <a:pt x="225563" y="623426"/>
                    </a:cubicBezTo>
                    <a:cubicBezTo>
                      <a:pt x="209851" y="627154"/>
                      <a:pt x="189611" y="649791"/>
                      <a:pt x="174698" y="628752"/>
                    </a:cubicBezTo>
                    <a:cubicBezTo>
                      <a:pt x="162980" y="611975"/>
                      <a:pt x="174432" y="584812"/>
                      <a:pt x="172834" y="565904"/>
                    </a:cubicBezTo>
                    <a:cubicBezTo>
                      <a:pt x="170437" y="540605"/>
                      <a:pt x="144073" y="535012"/>
                      <a:pt x="133154" y="516104"/>
                    </a:cubicBezTo>
                    <a:cubicBezTo>
                      <a:pt x="128893" y="508648"/>
                      <a:pt x="126763" y="496131"/>
                      <a:pt x="130225" y="487875"/>
                    </a:cubicBezTo>
                    <a:cubicBezTo>
                      <a:pt x="134485" y="478555"/>
                      <a:pt x="145404" y="478022"/>
                      <a:pt x="152861" y="472696"/>
                    </a:cubicBezTo>
                    <a:cubicBezTo>
                      <a:pt x="176296" y="456451"/>
                      <a:pt x="151529" y="441272"/>
                      <a:pt x="137681" y="431951"/>
                    </a:cubicBezTo>
                    <a:cubicBezTo>
                      <a:pt x="113980" y="415972"/>
                      <a:pt x="129692" y="395201"/>
                      <a:pt x="122768" y="372831"/>
                    </a:cubicBezTo>
                    <a:cubicBezTo>
                      <a:pt x="118773" y="359515"/>
                      <a:pt x="109985" y="367505"/>
                      <a:pt x="100931" y="371233"/>
                    </a:cubicBezTo>
                    <a:cubicBezTo>
                      <a:pt x="88148" y="376559"/>
                      <a:pt x="80691" y="371233"/>
                      <a:pt x="74300" y="359782"/>
                    </a:cubicBezTo>
                    <a:cubicBezTo>
                      <a:pt x="66843" y="346999"/>
                      <a:pt x="61251" y="335548"/>
                      <a:pt x="49533" y="326227"/>
                    </a:cubicBezTo>
                    <a:cubicBezTo>
                      <a:pt x="35685" y="315042"/>
                      <a:pt x="17577" y="310248"/>
                      <a:pt x="3462" y="299064"/>
                    </a:cubicBezTo>
                    <a:cubicBezTo>
                      <a:pt x="2397" y="298797"/>
                      <a:pt x="1332" y="298531"/>
                      <a:pt x="0" y="298265"/>
                    </a:cubicBezTo>
                    <a:cubicBezTo>
                      <a:pt x="18375" y="286547"/>
                      <a:pt x="42077" y="268971"/>
                      <a:pt x="42077" y="256188"/>
                    </a:cubicBezTo>
                    <a:cubicBezTo>
                      <a:pt x="41544" y="235682"/>
                      <a:pt x="55925" y="223965"/>
                      <a:pt x="62582" y="219438"/>
                    </a:cubicBezTo>
                    <a:cubicBezTo>
                      <a:pt x="69240" y="215177"/>
                      <a:pt x="92941" y="203725"/>
                      <a:pt x="94806" y="189611"/>
                    </a:cubicBezTo>
                    <a:cubicBezTo>
                      <a:pt x="96670" y="175231"/>
                      <a:pt x="121969" y="173366"/>
                      <a:pt x="117175" y="158719"/>
                    </a:cubicBezTo>
                    <a:cubicBezTo>
                      <a:pt x="113980" y="148600"/>
                      <a:pt x="110784" y="136616"/>
                      <a:pt x="113980" y="129425"/>
                    </a:cubicBezTo>
                    <a:cubicBezTo>
                      <a:pt x="115311" y="125964"/>
                      <a:pt x="118241" y="123833"/>
                      <a:pt x="122768" y="123034"/>
                    </a:cubicBezTo>
                    <a:cubicBezTo>
                      <a:pt x="137947" y="121170"/>
                      <a:pt x="200796" y="123034"/>
                      <a:pt x="204524" y="115311"/>
                    </a:cubicBezTo>
                    <a:cubicBezTo>
                      <a:pt x="208253" y="107588"/>
                      <a:pt x="206921" y="94805"/>
                      <a:pt x="233552" y="92409"/>
                    </a:cubicBezTo>
                    <a:cubicBezTo>
                      <a:pt x="260183" y="90012"/>
                      <a:pt x="290009" y="98001"/>
                      <a:pt x="301194" y="86816"/>
                    </a:cubicBezTo>
                    <a:cubicBezTo>
                      <a:pt x="311047" y="76430"/>
                      <a:pt x="307852" y="74034"/>
                      <a:pt x="331820" y="69772"/>
                    </a:cubicBezTo>
                    <a:cubicBezTo>
                      <a:pt x="334483" y="69240"/>
                      <a:pt x="337678" y="68974"/>
                      <a:pt x="341140" y="68175"/>
                    </a:cubicBezTo>
                    <a:cubicBezTo>
                      <a:pt x="375228" y="62849"/>
                      <a:pt x="411978" y="70838"/>
                      <a:pt x="424228" y="58588"/>
                    </a:cubicBezTo>
                    <a:cubicBezTo>
                      <a:pt x="436478" y="46338"/>
                      <a:pt x="473761" y="22636"/>
                      <a:pt x="500658" y="35419"/>
                    </a:cubicBezTo>
                    <a:cubicBezTo>
                      <a:pt x="527822" y="48202"/>
                      <a:pt x="542469" y="64446"/>
                      <a:pt x="577355" y="66311"/>
                    </a:cubicBezTo>
                    <a:cubicBezTo>
                      <a:pt x="611975" y="68175"/>
                      <a:pt x="675623" y="74300"/>
                      <a:pt x="677753" y="54859"/>
                    </a:cubicBezTo>
                    <a:cubicBezTo>
                      <a:pt x="679617" y="35419"/>
                      <a:pt x="661508" y="23435"/>
                      <a:pt x="681481" y="14381"/>
                    </a:cubicBezTo>
                    <a:cubicBezTo>
                      <a:pt x="687340" y="11718"/>
                      <a:pt x="697993" y="6391"/>
                      <a:pt x="710775" y="0"/>
                    </a:cubicBezTo>
                    <a:cubicBezTo>
                      <a:pt x="710775" y="0"/>
                      <a:pt x="709976" y="14913"/>
                      <a:pt x="720362" y="22636"/>
                    </a:cubicBezTo>
                    <a:cubicBezTo>
                      <a:pt x="729683" y="30093"/>
                      <a:pt x="741667" y="53794"/>
                      <a:pt x="724357" y="62582"/>
                    </a:cubicBezTo>
                    <a:lnTo>
                      <a:pt x="724357" y="62582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A383A02D-4C4A-9070-36C1-E512389AC2D9}"/>
                  </a:ext>
                </a:extLst>
              </p:cNvPr>
              <p:cNvSpPr/>
              <p:nvPr/>
            </p:nvSpPr>
            <p:spPr>
              <a:xfrm>
                <a:off x="6247586" y="5661258"/>
                <a:ext cx="71273" cy="66323"/>
              </a:xfrm>
              <a:custGeom>
                <a:avLst/>
                <a:gdLst>
                  <a:gd name="connsiteX0" fmla="*/ 26466 w 71273"/>
                  <a:gd name="connsiteY0" fmla="*/ 58865 h 66323"/>
                  <a:gd name="connsiteX1" fmla="*/ 12618 w 71273"/>
                  <a:gd name="connsiteY1" fmla="*/ 66322 h 66323"/>
                  <a:gd name="connsiteX2" fmla="*/ 4096 w 71273"/>
                  <a:gd name="connsiteY2" fmla="*/ 32767 h 66323"/>
                  <a:gd name="connsiteX3" fmla="*/ 21938 w 71273"/>
                  <a:gd name="connsiteY3" fmla="*/ 25577 h 66323"/>
                  <a:gd name="connsiteX4" fmla="*/ 32857 w 71273"/>
                  <a:gd name="connsiteY4" fmla="*/ 11729 h 66323"/>
                  <a:gd name="connsiteX5" fmla="*/ 53895 w 71273"/>
                  <a:gd name="connsiteY5" fmla="*/ 11 h 66323"/>
                  <a:gd name="connsiteX6" fmla="*/ 68276 w 71273"/>
                  <a:gd name="connsiteY6" fmla="*/ 9332 h 66323"/>
                  <a:gd name="connsiteX7" fmla="*/ 70939 w 71273"/>
                  <a:gd name="connsiteY7" fmla="*/ 33832 h 66323"/>
                  <a:gd name="connsiteX8" fmla="*/ 68542 w 71273"/>
                  <a:gd name="connsiteY8" fmla="*/ 43153 h 66323"/>
                  <a:gd name="connsiteX9" fmla="*/ 66146 w 71273"/>
                  <a:gd name="connsiteY9" fmla="*/ 53805 h 66323"/>
                  <a:gd name="connsiteX10" fmla="*/ 65346 w 71273"/>
                  <a:gd name="connsiteY10" fmla="*/ 58599 h 66323"/>
                  <a:gd name="connsiteX11" fmla="*/ 64281 w 71273"/>
                  <a:gd name="connsiteY11" fmla="*/ 58865 h 66323"/>
                  <a:gd name="connsiteX12" fmla="*/ 59754 w 71273"/>
                  <a:gd name="connsiteY12" fmla="*/ 61795 h 66323"/>
                  <a:gd name="connsiteX13" fmla="*/ 43243 w 71273"/>
                  <a:gd name="connsiteY13" fmla="*/ 59664 h 66323"/>
                  <a:gd name="connsiteX14" fmla="*/ 26466 w 71273"/>
                  <a:gd name="connsiteY14" fmla="*/ 58865 h 66323"/>
                  <a:gd name="connsiteX15" fmla="*/ 26466 w 71273"/>
                  <a:gd name="connsiteY15" fmla="*/ 58865 h 66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1273" h="66323">
                    <a:moveTo>
                      <a:pt x="26466" y="58865"/>
                    </a:moveTo>
                    <a:cubicBezTo>
                      <a:pt x="21938" y="62061"/>
                      <a:pt x="18476" y="66056"/>
                      <a:pt x="12618" y="66322"/>
                    </a:cubicBezTo>
                    <a:cubicBezTo>
                      <a:pt x="-2828" y="66588"/>
                      <a:pt x="-2029" y="41822"/>
                      <a:pt x="4096" y="32767"/>
                    </a:cubicBezTo>
                    <a:cubicBezTo>
                      <a:pt x="8357" y="26376"/>
                      <a:pt x="15281" y="27175"/>
                      <a:pt x="21938" y="25577"/>
                    </a:cubicBezTo>
                    <a:cubicBezTo>
                      <a:pt x="28596" y="23979"/>
                      <a:pt x="29928" y="17055"/>
                      <a:pt x="32857" y="11729"/>
                    </a:cubicBezTo>
                    <a:cubicBezTo>
                      <a:pt x="37384" y="4272"/>
                      <a:pt x="45107" y="-255"/>
                      <a:pt x="53895" y="11"/>
                    </a:cubicBezTo>
                    <a:cubicBezTo>
                      <a:pt x="60020" y="277"/>
                      <a:pt x="65879" y="3207"/>
                      <a:pt x="68276" y="9332"/>
                    </a:cubicBezTo>
                    <a:cubicBezTo>
                      <a:pt x="71205" y="17055"/>
                      <a:pt x="71738" y="25577"/>
                      <a:pt x="70939" y="33832"/>
                    </a:cubicBezTo>
                    <a:cubicBezTo>
                      <a:pt x="70673" y="37294"/>
                      <a:pt x="70140" y="39957"/>
                      <a:pt x="68542" y="43153"/>
                    </a:cubicBezTo>
                    <a:cubicBezTo>
                      <a:pt x="66944" y="46615"/>
                      <a:pt x="66678" y="50077"/>
                      <a:pt x="66146" y="53805"/>
                    </a:cubicBezTo>
                    <a:cubicBezTo>
                      <a:pt x="65879" y="55403"/>
                      <a:pt x="65613" y="57001"/>
                      <a:pt x="65346" y="58599"/>
                    </a:cubicBezTo>
                    <a:cubicBezTo>
                      <a:pt x="64814" y="59132"/>
                      <a:pt x="65080" y="58333"/>
                      <a:pt x="64281" y="58865"/>
                    </a:cubicBezTo>
                    <a:cubicBezTo>
                      <a:pt x="63216" y="59930"/>
                      <a:pt x="61086" y="61262"/>
                      <a:pt x="59754" y="61795"/>
                    </a:cubicBezTo>
                    <a:cubicBezTo>
                      <a:pt x="54162" y="63392"/>
                      <a:pt x="48836" y="60729"/>
                      <a:pt x="43243" y="59664"/>
                    </a:cubicBezTo>
                    <a:cubicBezTo>
                      <a:pt x="37384" y="58865"/>
                      <a:pt x="32324" y="54870"/>
                      <a:pt x="26466" y="58865"/>
                    </a:cubicBezTo>
                    <a:lnTo>
                      <a:pt x="26466" y="5886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BA4564D-B31B-AA80-BA54-4A657296322B}"/>
                  </a:ext>
                </a:extLst>
              </p:cNvPr>
              <p:cNvSpPr/>
              <p:nvPr/>
            </p:nvSpPr>
            <p:spPr>
              <a:xfrm>
                <a:off x="6290762" y="5747207"/>
                <a:ext cx="28323" cy="33379"/>
              </a:xfrm>
              <a:custGeom>
                <a:avLst/>
                <a:gdLst>
                  <a:gd name="connsiteX0" fmla="*/ 1664 w 28323"/>
                  <a:gd name="connsiteY0" fmla="*/ 22716 h 33379"/>
                  <a:gd name="connsiteX1" fmla="*/ 333 w 28323"/>
                  <a:gd name="connsiteY1" fmla="*/ 15259 h 33379"/>
                  <a:gd name="connsiteX2" fmla="*/ 865 w 28323"/>
                  <a:gd name="connsiteY2" fmla="*/ 2210 h 33379"/>
                  <a:gd name="connsiteX3" fmla="*/ 10186 w 28323"/>
                  <a:gd name="connsiteY3" fmla="*/ 2477 h 33379"/>
                  <a:gd name="connsiteX4" fmla="*/ 18708 w 28323"/>
                  <a:gd name="connsiteY4" fmla="*/ 8336 h 33379"/>
                  <a:gd name="connsiteX5" fmla="*/ 26165 w 28323"/>
                  <a:gd name="connsiteY5" fmla="*/ 13662 h 33379"/>
                  <a:gd name="connsiteX6" fmla="*/ 28295 w 28323"/>
                  <a:gd name="connsiteY6" fmla="*/ 22982 h 33379"/>
                  <a:gd name="connsiteX7" fmla="*/ 23502 w 28323"/>
                  <a:gd name="connsiteY7" fmla="*/ 29640 h 33379"/>
                  <a:gd name="connsiteX8" fmla="*/ 6724 w 28323"/>
                  <a:gd name="connsiteY8" fmla="*/ 31238 h 33379"/>
                  <a:gd name="connsiteX9" fmla="*/ 1664 w 28323"/>
                  <a:gd name="connsiteY9" fmla="*/ 22716 h 33379"/>
                  <a:gd name="connsiteX10" fmla="*/ 1664 w 28323"/>
                  <a:gd name="connsiteY10" fmla="*/ 22716 h 33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323" h="33379">
                    <a:moveTo>
                      <a:pt x="1664" y="22716"/>
                    </a:moveTo>
                    <a:cubicBezTo>
                      <a:pt x="865" y="20319"/>
                      <a:pt x="599" y="17656"/>
                      <a:pt x="333" y="15259"/>
                    </a:cubicBezTo>
                    <a:cubicBezTo>
                      <a:pt x="67" y="11265"/>
                      <a:pt x="-466" y="5939"/>
                      <a:pt x="865" y="2210"/>
                    </a:cubicBezTo>
                    <a:cubicBezTo>
                      <a:pt x="2730" y="-2051"/>
                      <a:pt x="7523" y="879"/>
                      <a:pt x="10186" y="2477"/>
                    </a:cubicBezTo>
                    <a:cubicBezTo>
                      <a:pt x="13115" y="4341"/>
                      <a:pt x="15779" y="6205"/>
                      <a:pt x="18708" y="8336"/>
                    </a:cubicBezTo>
                    <a:cubicBezTo>
                      <a:pt x="20838" y="9933"/>
                      <a:pt x="24567" y="11531"/>
                      <a:pt x="26165" y="13662"/>
                    </a:cubicBezTo>
                    <a:cubicBezTo>
                      <a:pt x="28295" y="16325"/>
                      <a:pt x="28295" y="19787"/>
                      <a:pt x="28295" y="22982"/>
                    </a:cubicBezTo>
                    <a:cubicBezTo>
                      <a:pt x="28561" y="27243"/>
                      <a:pt x="26964" y="27510"/>
                      <a:pt x="23502" y="29640"/>
                    </a:cubicBezTo>
                    <a:cubicBezTo>
                      <a:pt x="18442" y="32569"/>
                      <a:pt x="11784" y="35499"/>
                      <a:pt x="6724" y="31238"/>
                    </a:cubicBezTo>
                    <a:cubicBezTo>
                      <a:pt x="4328" y="28841"/>
                      <a:pt x="2463" y="25912"/>
                      <a:pt x="1664" y="22716"/>
                    </a:cubicBezTo>
                    <a:lnTo>
                      <a:pt x="1664" y="22716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0BCEBBE9-5D4E-2802-68CB-D4339935B019}"/>
                  </a:ext>
                </a:extLst>
              </p:cNvPr>
              <p:cNvSpPr/>
              <p:nvPr/>
            </p:nvSpPr>
            <p:spPr>
              <a:xfrm>
                <a:off x="6599144" y="6026399"/>
                <a:ext cx="308407" cy="99785"/>
              </a:xfrm>
              <a:custGeom>
                <a:avLst/>
                <a:gdLst>
                  <a:gd name="connsiteX0" fmla="*/ 94874 w 308407"/>
                  <a:gd name="connsiteY0" fmla="*/ 62028 h 99785"/>
                  <a:gd name="connsiteX1" fmla="*/ 61053 w 308407"/>
                  <a:gd name="connsiteY1" fmla="*/ 59631 h 99785"/>
                  <a:gd name="connsiteX2" fmla="*/ 32292 w 308407"/>
                  <a:gd name="connsiteY2" fmla="*/ 55370 h 99785"/>
                  <a:gd name="connsiteX3" fmla="*/ 5395 w 308407"/>
                  <a:gd name="connsiteY3" fmla="*/ 48180 h 99785"/>
                  <a:gd name="connsiteX4" fmla="*/ 2998 w 308407"/>
                  <a:gd name="connsiteY4" fmla="*/ 25810 h 99785"/>
                  <a:gd name="connsiteX5" fmla="*/ 29629 w 308407"/>
                  <a:gd name="connsiteY5" fmla="*/ 245 h 99785"/>
                  <a:gd name="connsiteX6" fmla="*/ 68776 w 308407"/>
                  <a:gd name="connsiteY6" fmla="*/ 18886 h 99785"/>
                  <a:gd name="connsiteX7" fmla="*/ 108723 w 308407"/>
                  <a:gd name="connsiteY7" fmla="*/ 38593 h 99785"/>
                  <a:gd name="connsiteX8" fmla="*/ 147870 w 308407"/>
                  <a:gd name="connsiteY8" fmla="*/ 34865 h 99785"/>
                  <a:gd name="connsiteX9" fmla="*/ 189414 w 308407"/>
                  <a:gd name="connsiteY9" fmla="*/ 37528 h 99785"/>
                  <a:gd name="connsiteX10" fmla="*/ 230159 w 308407"/>
                  <a:gd name="connsiteY10" fmla="*/ 46049 h 99785"/>
                  <a:gd name="connsiteX11" fmla="*/ 255724 w 308407"/>
                  <a:gd name="connsiteY11" fmla="*/ 60696 h 99785"/>
                  <a:gd name="connsiteX12" fmla="*/ 299665 w 308407"/>
                  <a:gd name="connsiteY12" fmla="*/ 49512 h 99785"/>
                  <a:gd name="connsiteX13" fmla="*/ 307388 w 308407"/>
                  <a:gd name="connsiteY13" fmla="*/ 66555 h 99785"/>
                  <a:gd name="connsiteX14" fmla="*/ 288480 w 308407"/>
                  <a:gd name="connsiteY14" fmla="*/ 91854 h 99785"/>
                  <a:gd name="connsiteX15" fmla="*/ 260252 w 308407"/>
                  <a:gd name="connsiteY15" fmla="*/ 90256 h 99785"/>
                  <a:gd name="connsiteX16" fmla="*/ 224300 w 308407"/>
                  <a:gd name="connsiteY16" fmla="*/ 82267 h 99785"/>
                  <a:gd name="connsiteX17" fmla="*/ 160386 w 308407"/>
                  <a:gd name="connsiteY17" fmla="*/ 99311 h 99785"/>
                  <a:gd name="connsiteX18" fmla="*/ 137217 w 308407"/>
                  <a:gd name="connsiteY18" fmla="*/ 88925 h 99785"/>
                  <a:gd name="connsiteX19" fmla="*/ 111918 w 308407"/>
                  <a:gd name="connsiteY19" fmla="*/ 70017 h 99785"/>
                  <a:gd name="connsiteX20" fmla="*/ 94874 w 308407"/>
                  <a:gd name="connsiteY20" fmla="*/ 62028 h 99785"/>
                  <a:gd name="connsiteX21" fmla="*/ 94874 w 308407"/>
                  <a:gd name="connsiteY21" fmla="*/ 62028 h 99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08407" h="99785">
                    <a:moveTo>
                      <a:pt x="94874" y="62028"/>
                    </a:moveTo>
                    <a:cubicBezTo>
                      <a:pt x="83423" y="57767"/>
                      <a:pt x="72771" y="59099"/>
                      <a:pt x="61053" y="59631"/>
                    </a:cubicBezTo>
                    <a:cubicBezTo>
                      <a:pt x="51200" y="60164"/>
                      <a:pt x="41879" y="57767"/>
                      <a:pt x="32292" y="55370"/>
                    </a:cubicBezTo>
                    <a:cubicBezTo>
                      <a:pt x="23770" y="53240"/>
                      <a:pt x="13118" y="52707"/>
                      <a:pt x="5395" y="48180"/>
                    </a:cubicBezTo>
                    <a:cubicBezTo>
                      <a:pt x="-2860" y="43386"/>
                      <a:pt x="69" y="33000"/>
                      <a:pt x="2998" y="25810"/>
                    </a:cubicBezTo>
                    <a:cubicBezTo>
                      <a:pt x="7526" y="14625"/>
                      <a:pt x="16580" y="2109"/>
                      <a:pt x="29629" y="245"/>
                    </a:cubicBezTo>
                    <a:cubicBezTo>
                      <a:pt x="44542" y="-1886"/>
                      <a:pt x="57858" y="10364"/>
                      <a:pt x="68776" y="18886"/>
                    </a:cubicBezTo>
                    <a:cubicBezTo>
                      <a:pt x="80760" y="28207"/>
                      <a:pt x="93277" y="37261"/>
                      <a:pt x="108723" y="38593"/>
                    </a:cubicBezTo>
                    <a:cubicBezTo>
                      <a:pt x="121772" y="39658"/>
                      <a:pt x="134821" y="35930"/>
                      <a:pt x="147870" y="34865"/>
                    </a:cubicBezTo>
                    <a:cubicBezTo>
                      <a:pt x="161718" y="33799"/>
                      <a:pt x="175566" y="35397"/>
                      <a:pt x="189414" y="37528"/>
                    </a:cubicBezTo>
                    <a:cubicBezTo>
                      <a:pt x="202996" y="39658"/>
                      <a:pt x="217110" y="41522"/>
                      <a:pt x="230159" y="46049"/>
                    </a:cubicBezTo>
                    <a:cubicBezTo>
                      <a:pt x="240012" y="49245"/>
                      <a:pt x="247469" y="54838"/>
                      <a:pt x="255724" y="60696"/>
                    </a:cubicBezTo>
                    <a:cubicBezTo>
                      <a:pt x="271170" y="72148"/>
                      <a:pt x="283953" y="50310"/>
                      <a:pt x="299665" y="49512"/>
                    </a:cubicBezTo>
                    <a:cubicBezTo>
                      <a:pt x="309519" y="48979"/>
                      <a:pt x="309252" y="59631"/>
                      <a:pt x="307388" y="66555"/>
                    </a:cubicBezTo>
                    <a:cubicBezTo>
                      <a:pt x="304459" y="76409"/>
                      <a:pt x="297801" y="87061"/>
                      <a:pt x="288480" y="91854"/>
                    </a:cubicBezTo>
                    <a:cubicBezTo>
                      <a:pt x="279426" y="96382"/>
                      <a:pt x="269306" y="93186"/>
                      <a:pt x="260252" y="90256"/>
                    </a:cubicBezTo>
                    <a:cubicBezTo>
                      <a:pt x="248534" y="86528"/>
                      <a:pt x="236816" y="82800"/>
                      <a:pt x="224300" y="82267"/>
                    </a:cubicBezTo>
                    <a:cubicBezTo>
                      <a:pt x="201930" y="81202"/>
                      <a:pt x="181158" y="92920"/>
                      <a:pt x="160386" y="99311"/>
                    </a:cubicBezTo>
                    <a:cubicBezTo>
                      <a:pt x="152663" y="101708"/>
                      <a:pt x="142011" y="94517"/>
                      <a:pt x="137217" y="88925"/>
                    </a:cubicBezTo>
                    <a:cubicBezTo>
                      <a:pt x="130826" y="81202"/>
                      <a:pt x="120440" y="75077"/>
                      <a:pt x="111918" y="70017"/>
                    </a:cubicBezTo>
                    <a:cubicBezTo>
                      <a:pt x="106059" y="66822"/>
                      <a:pt x="100467" y="64159"/>
                      <a:pt x="94874" y="62028"/>
                    </a:cubicBezTo>
                    <a:lnTo>
                      <a:pt x="94874" y="62028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F3AD6D00-76BE-11BC-32AC-677EB5023BBC}"/>
                  </a:ext>
                </a:extLst>
              </p:cNvPr>
              <p:cNvSpPr/>
              <p:nvPr/>
            </p:nvSpPr>
            <p:spPr>
              <a:xfrm>
                <a:off x="6519039" y="5935675"/>
                <a:ext cx="27657" cy="36525"/>
              </a:xfrm>
              <a:custGeom>
                <a:avLst/>
                <a:gdLst>
                  <a:gd name="connsiteX0" fmla="*/ 4010 w 27657"/>
                  <a:gd name="connsiteY0" fmla="*/ 4419 h 36525"/>
                  <a:gd name="connsiteX1" fmla="*/ 18391 w 27657"/>
                  <a:gd name="connsiteY1" fmla="*/ 1756 h 36525"/>
                  <a:gd name="connsiteX2" fmla="*/ 26114 w 27657"/>
                  <a:gd name="connsiteY2" fmla="*/ 32381 h 36525"/>
                  <a:gd name="connsiteX3" fmla="*/ 6407 w 27657"/>
                  <a:gd name="connsiteY3" fmla="*/ 29185 h 36525"/>
                  <a:gd name="connsiteX4" fmla="*/ 16 w 27657"/>
                  <a:gd name="connsiteY4" fmla="*/ 20131 h 36525"/>
                  <a:gd name="connsiteX5" fmla="*/ 4010 w 27657"/>
                  <a:gd name="connsiteY5" fmla="*/ 4419 h 36525"/>
                  <a:gd name="connsiteX6" fmla="*/ 4010 w 27657"/>
                  <a:gd name="connsiteY6" fmla="*/ 4419 h 36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57" h="36525">
                    <a:moveTo>
                      <a:pt x="4010" y="4419"/>
                    </a:moveTo>
                    <a:cubicBezTo>
                      <a:pt x="7206" y="-109"/>
                      <a:pt x="13863" y="-1440"/>
                      <a:pt x="18391" y="1756"/>
                    </a:cubicBezTo>
                    <a:cubicBezTo>
                      <a:pt x="26646" y="7614"/>
                      <a:pt x="29842" y="23326"/>
                      <a:pt x="26114" y="32381"/>
                    </a:cubicBezTo>
                    <a:cubicBezTo>
                      <a:pt x="22385" y="41702"/>
                      <a:pt x="11200" y="32913"/>
                      <a:pt x="6407" y="29185"/>
                    </a:cubicBezTo>
                    <a:cubicBezTo>
                      <a:pt x="2945" y="26522"/>
                      <a:pt x="-251" y="24924"/>
                      <a:pt x="16" y="20131"/>
                    </a:cubicBezTo>
                    <a:cubicBezTo>
                      <a:pt x="815" y="15603"/>
                      <a:pt x="1081" y="8413"/>
                      <a:pt x="4010" y="4419"/>
                    </a:cubicBezTo>
                    <a:lnTo>
                      <a:pt x="4010" y="4419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7B5D2737-EC52-01A8-186A-8C28CFA4A7B7}"/>
                  </a:ext>
                </a:extLst>
              </p:cNvPr>
              <p:cNvSpPr/>
              <p:nvPr/>
            </p:nvSpPr>
            <p:spPr>
              <a:xfrm>
                <a:off x="6679361" y="5885898"/>
                <a:ext cx="36162" cy="27698"/>
              </a:xfrm>
              <a:custGeom>
                <a:avLst/>
                <a:gdLst>
                  <a:gd name="connsiteX0" fmla="*/ 3207 w 36162"/>
                  <a:gd name="connsiteY0" fmla="*/ 12652 h 27698"/>
                  <a:gd name="connsiteX1" fmla="*/ 10397 w 36162"/>
                  <a:gd name="connsiteY1" fmla="*/ 8924 h 27698"/>
                  <a:gd name="connsiteX2" fmla="*/ 15723 w 36162"/>
                  <a:gd name="connsiteY2" fmla="*/ 2798 h 27698"/>
                  <a:gd name="connsiteX3" fmla="*/ 23446 w 36162"/>
                  <a:gd name="connsiteY3" fmla="*/ 1201 h 27698"/>
                  <a:gd name="connsiteX4" fmla="*/ 31968 w 36162"/>
                  <a:gd name="connsiteY4" fmla="*/ 402 h 27698"/>
                  <a:gd name="connsiteX5" fmla="*/ 34365 w 36162"/>
                  <a:gd name="connsiteY5" fmla="*/ 17712 h 27698"/>
                  <a:gd name="connsiteX6" fmla="*/ 23180 w 36162"/>
                  <a:gd name="connsiteY6" fmla="*/ 26500 h 27698"/>
                  <a:gd name="connsiteX7" fmla="*/ 11462 w 36162"/>
                  <a:gd name="connsiteY7" fmla="*/ 26500 h 27698"/>
                  <a:gd name="connsiteX8" fmla="*/ 810 w 36162"/>
                  <a:gd name="connsiteY8" fmla="*/ 20907 h 27698"/>
                  <a:gd name="connsiteX9" fmla="*/ 3207 w 36162"/>
                  <a:gd name="connsiteY9" fmla="*/ 12652 h 27698"/>
                  <a:gd name="connsiteX10" fmla="*/ 3207 w 36162"/>
                  <a:gd name="connsiteY10" fmla="*/ 12652 h 27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162" h="27698">
                    <a:moveTo>
                      <a:pt x="3207" y="12652"/>
                    </a:moveTo>
                    <a:cubicBezTo>
                      <a:pt x="6402" y="11853"/>
                      <a:pt x="8267" y="11853"/>
                      <a:pt x="10397" y="8924"/>
                    </a:cubicBezTo>
                    <a:cubicBezTo>
                      <a:pt x="12261" y="6793"/>
                      <a:pt x="13060" y="4130"/>
                      <a:pt x="15723" y="2798"/>
                    </a:cubicBezTo>
                    <a:cubicBezTo>
                      <a:pt x="17854" y="1733"/>
                      <a:pt x="21049" y="1733"/>
                      <a:pt x="23446" y="1201"/>
                    </a:cubicBezTo>
                    <a:cubicBezTo>
                      <a:pt x="26109" y="668"/>
                      <a:pt x="29571" y="-664"/>
                      <a:pt x="31968" y="402"/>
                    </a:cubicBezTo>
                    <a:cubicBezTo>
                      <a:pt x="38359" y="2798"/>
                      <a:pt x="35962" y="12918"/>
                      <a:pt x="34365" y="17712"/>
                    </a:cubicBezTo>
                    <a:cubicBezTo>
                      <a:pt x="32767" y="22505"/>
                      <a:pt x="27441" y="25168"/>
                      <a:pt x="23180" y="26500"/>
                    </a:cubicBezTo>
                    <a:cubicBezTo>
                      <a:pt x="18652" y="28098"/>
                      <a:pt x="15989" y="28098"/>
                      <a:pt x="11462" y="26500"/>
                    </a:cubicBezTo>
                    <a:cubicBezTo>
                      <a:pt x="7468" y="25168"/>
                      <a:pt x="2940" y="24902"/>
                      <a:pt x="810" y="20907"/>
                    </a:cubicBezTo>
                    <a:cubicBezTo>
                      <a:pt x="-522" y="17978"/>
                      <a:pt x="-522" y="13717"/>
                      <a:pt x="3207" y="12652"/>
                    </a:cubicBezTo>
                    <a:lnTo>
                      <a:pt x="3207" y="12652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595F907D-D560-6EA5-EC3A-F893A2E2453E}"/>
                  </a:ext>
                </a:extLst>
              </p:cNvPr>
              <p:cNvSpPr/>
              <p:nvPr/>
            </p:nvSpPr>
            <p:spPr>
              <a:xfrm>
                <a:off x="6711331" y="5848347"/>
                <a:ext cx="32663" cy="30229"/>
              </a:xfrm>
              <a:custGeom>
                <a:avLst/>
                <a:gdLst>
                  <a:gd name="connsiteX0" fmla="*/ 14644 w 32663"/>
                  <a:gd name="connsiteY0" fmla="*/ 137 h 30229"/>
                  <a:gd name="connsiteX1" fmla="*/ 23166 w 32663"/>
                  <a:gd name="connsiteY1" fmla="*/ 9192 h 30229"/>
                  <a:gd name="connsiteX2" fmla="*/ 31954 w 32663"/>
                  <a:gd name="connsiteY2" fmla="*/ 13719 h 30229"/>
                  <a:gd name="connsiteX3" fmla="*/ 29291 w 32663"/>
                  <a:gd name="connsiteY3" fmla="*/ 24904 h 30229"/>
                  <a:gd name="connsiteX4" fmla="*/ 15710 w 32663"/>
                  <a:gd name="connsiteY4" fmla="*/ 30230 h 30229"/>
                  <a:gd name="connsiteX5" fmla="*/ 530 w 32663"/>
                  <a:gd name="connsiteY5" fmla="*/ 9724 h 30229"/>
                  <a:gd name="connsiteX6" fmla="*/ 14644 w 32663"/>
                  <a:gd name="connsiteY6" fmla="*/ 137 h 30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663" h="30229">
                    <a:moveTo>
                      <a:pt x="14644" y="137"/>
                    </a:moveTo>
                    <a:cubicBezTo>
                      <a:pt x="18373" y="670"/>
                      <a:pt x="20770" y="6795"/>
                      <a:pt x="23166" y="9192"/>
                    </a:cubicBezTo>
                    <a:cubicBezTo>
                      <a:pt x="25563" y="11588"/>
                      <a:pt x="30357" y="11588"/>
                      <a:pt x="31954" y="13719"/>
                    </a:cubicBezTo>
                    <a:cubicBezTo>
                      <a:pt x="34085" y="16382"/>
                      <a:pt x="30889" y="22773"/>
                      <a:pt x="29291" y="24904"/>
                    </a:cubicBezTo>
                    <a:cubicBezTo>
                      <a:pt x="25830" y="28632"/>
                      <a:pt x="20770" y="30230"/>
                      <a:pt x="15710" y="30230"/>
                    </a:cubicBezTo>
                    <a:cubicBezTo>
                      <a:pt x="5590" y="30230"/>
                      <a:pt x="-2133" y="19844"/>
                      <a:pt x="530" y="9724"/>
                    </a:cubicBezTo>
                    <a:cubicBezTo>
                      <a:pt x="1596" y="4398"/>
                      <a:pt x="8786" y="-928"/>
                      <a:pt x="14644" y="13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980FBEED-3D63-1EB9-8D99-1CA15F8D85B5}"/>
                  </a:ext>
                </a:extLst>
              </p:cNvPr>
              <p:cNvSpPr/>
              <p:nvPr/>
            </p:nvSpPr>
            <p:spPr>
              <a:xfrm>
                <a:off x="6674702" y="5766282"/>
                <a:ext cx="29082" cy="56542"/>
              </a:xfrm>
              <a:custGeom>
                <a:avLst/>
                <a:gdLst>
                  <a:gd name="connsiteX0" fmla="*/ 2006 w 29082"/>
                  <a:gd name="connsiteY0" fmla="*/ 8701 h 56542"/>
                  <a:gd name="connsiteX1" fmla="*/ 7066 w 29082"/>
                  <a:gd name="connsiteY1" fmla="*/ 5505 h 56542"/>
                  <a:gd name="connsiteX2" fmla="*/ 13191 w 29082"/>
                  <a:gd name="connsiteY2" fmla="*/ 445 h 56542"/>
                  <a:gd name="connsiteX3" fmla="*/ 22246 w 29082"/>
                  <a:gd name="connsiteY3" fmla="*/ 8168 h 56542"/>
                  <a:gd name="connsiteX4" fmla="*/ 16120 w 29082"/>
                  <a:gd name="connsiteY4" fmla="*/ 18821 h 56542"/>
                  <a:gd name="connsiteX5" fmla="*/ 27838 w 29082"/>
                  <a:gd name="connsiteY5" fmla="*/ 38794 h 56542"/>
                  <a:gd name="connsiteX6" fmla="*/ 24642 w 29082"/>
                  <a:gd name="connsiteY6" fmla="*/ 55038 h 56542"/>
                  <a:gd name="connsiteX7" fmla="*/ 8131 w 29082"/>
                  <a:gd name="connsiteY7" fmla="*/ 40125 h 56542"/>
                  <a:gd name="connsiteX8" fmla="*/ 6533 w 29082"/>
                  <a:gd name="connsiteY8" fmla="*/ 31337 h 56542"/>
                  <a:gd name="connsiteX9" fmla="*/ 408 w 29082"/>
                  <a:gd name="connsiteY9" fmla="*/ 22283 h 56542"/>
                  <a:gd name="connsiteX10" fmla="*/ 2006 w 29082"/>
                  <a:gd name="connsiteY10" fmla="*/ 8701 h 56542"/>
                  <a:gd name="connsiteX11" fmla="*/ 2006 w 29082"/>
                  <a:gd name="connsiteY11" fmla="*/ 8701 h 56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082" h="56542">
                    <a:moveTo>
                      <a:pt x="2006" y="8701"/>
                    </a:moveTo>
                    <a:cubicBezTo>
                      <a:pt x="3337" y="6837"/>
                      <a:pt x="5468" y="6570"/>
                      <a:pt x="7066" y="5505"/>
                    </a:cubicBezTo>
                    <a:cubicBezTo>
                      <a:pt x="9196" y="3907"/>
                      <a:pt x="10528" y="1511"/>
                      <a:pt x="13191" y="445"/>
                    </a:cubicBezTo>
                    <a:cubicBezTo>
                      <a:pt x="18251" y="-1419"/>
                      <a:pt x="22512" y="2842"/>
                      <a:pt x="22246" y="8168"/>
                    </a:cubicBezTo>
                    <a:cubicBezTo>
                      <a:pt x="21979" y="12962"/>
                      <a:pt x="17452" y="14826"/>
                      <a:pt x="16120" y="18821"/>
                    </a:cubicBezTo>
                    <a:cubicBezTo>
                      <a:pt x="12925" y="28940"/>
                      <a:pt x="24110" y="31337"/>
                      <a:pt x="27838" y="38794"/>
                    </a:cubicBezTo>
                    <a:cubicBezTo>
                      <a:pt x="30235" y="43853"/>
                      <a:pt x="29170" y="51576"/>
                      <a:pt x="24642" y="55038"/>
                    </a:cubicBezTo>
                    <a:cubicBezTo>
                      <a:pt x="16653" y="61163"/>
                      <a:pt x="7599" y="47049"/>
                      <a:pt x="8131" y="40125"/>
                    </a:cubicBezTo>
                    <a:cubicBezTo>
                      <a:pt x="8397" y="36663"/>
                      <a:pt x="9729" y="34000"/>
                      <a:pt x="6533" y="31337"/>
                    </a:cubicBezTo>
                    <a:cubicBezTo>
                      <a:pt x="3071" y="28141"/>
                      <a:pt x="941" y="27343"/>
                      <a:pt x="408" y="22283"/>
                    </a:cubicBezTo>
                    <a:cubicBezTo>
                      <a:pt x="142" y="18022"/>
                      <a:pt x="-923" y="12429"/>
                      <a:pt x="2006" y="8701"/>
                    </a:cubicBezTo>
                    <a:lnTo>
                      <a:pt x="2006" y="870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E329856B-E88D-4428-86CE-BAA42E05D765}"/>
                  </a:ext>
                </a:extLst>
              </p:cNvPr>
              <p:cNvSpPr/>
              <p:nvPr/>
            </p:nvSpPr>
            <p:spPr>
              <a:xfrm>
                <a:off x="6523658" y="5720208"/>
                <a:ext cx="51763" cy="27639"/>
              </a:xfrm>
              <a:custGeom>
                <a:avLst/>
                <a:gdLst>
                  <a:gd name="connsiteX0" fmla="*/ 989 w 51763"/>
                  <a:gd name="connsiteY0" fmla="*/ 11899 h 27639"/>
                  <a:gd name="connsiteX1" fmla="*/ 9777 w 51763"/>
                  <a:gd name="connsiteY1" fmla="*/ 8437 h 27639"/>
                  <a:gd name="connsiteX2" fmla="*/ 20696 w 51763"/>
                  <a:gd name="connsiteY2" fmla="*/ 1779 h 27639"/>
                  <a:gd name="connsiteX3" fmla="*/ 34011 w 51763"/>
                  <a:gd name="connsiteY3" fmla="*/ 1247 h 27639"/>
                  <a:gd name="connsiteX4" fmla="*/ 41201 w 51763"/>
                  <a:gd name="connsiteY4" fmla="*/ 7372 h 27639"/>
                  <a:gd name="connsiteX5" fmla="*/ 49723 w 51763"/>
                  <a:gd name="connsiteY5" fmla="*/ 20155 h 27639"/>
                  <a:gd name="connsiteX6" fmla="*/ 42000 w 51763"/>
                  <a:gd name="connsiteY6" fmla="*/ 23616 h 27639"/>
                  <a:gd name="connsiteX7" fmla="*/ 28951 w 51763"/>
                  <a:gd name="connsiteY7" fmla="*/ 27611 h 27639"/>
                  <a:gd name="connsiteX8" fmla="*/ 18299 w 51763"/>
                  <a:gd name="connsiteY8" fmla="*/ 27079 h 27639"/>
                  <a:gd name="connsiteX9" fmla="*/ 2320 w 51763"/>
                  <a:gd name="connsiteY9" fmla="*/ 19622 h 27639"/>
                  <a:gd name="connsiteX10" fmla="*/ 989 w 51763"/>
                  <a:gd name="connsiteY10" fmla="*/ 11899 h 27639"/>
                  <a:gd name="connsiteX11" fmla="*/ 989 w 51763"/>
                  <a:gd name="connsiteY11" fmla="*/ 11899 h 27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763" h="27639">
                    <a:moveTo>
                      <a:pt x="989" y="11899"/>
                    </a:moveTo>
                    <a:cubicBezTo>
                      <a:pt x="2853" y="8703"/>
                      <a:pt x="6848" y="9236"/>
                      <a:pt x="9777" y="8437"/>
                    </a:cubicBezTo>
                    <a:cubicBezTo>
                      <a:pt x="14038" y="7105"/>
                      <a:pt x="16701" y="3910"/>
                      <a:pt x="20696" y="1779"/>
                    </a:cubicBezTo>
                    <a:cubicBezTo>
                      <a:pt x="24690" y="-351"/>
                      <a:pt x="29750" y="-617"/>
                      <a:pt x="34011" y="1247"/>
                    </a:cubicBezTo>
                    <a:cubicBezTo>
                      <a:pt x="36940" y="2845"/>
                      <a:pt x="38538" y="5774"/>
                      <a:pt x="41201" y="7372"/>
                    </a:cubicBezTo>
                    <a:cubicBezTo>
                      <a:pt x="44929" y="9769"/>
                      <a:pt x="56381" y="13230"/>
                      <a:pt x="49723" y="20155"/>
                    </a:cubicBezTo>
                    <a:cubicBezTo>
                      <a:pt x="47859" y="22019"/>
                      <a:pt x="44131" y="22285"/>
                      <a:pt x="42000" y="23616"/>
                    </a:cubicBezTo>
                    <a:cubicBezTo>
                      <a:pt x="37473" y="26280"/>
                      <a:pt x="34277" y="27877"/>
                      <a:pt x="28951" y="27611"/>
                    </a:cubicBezTo>
                    <a:cubicBezTo>
                      <a:pt x="25489" y="27345"/>
                      <a:pt x="21761" y="27345"/>
                      <a:pt x="18299" y="27079"/>
                    </a:cubicBezTo>
                    <a:cubicBezTo>
                      <a:pt x="13505" y="26546"/>
                      <a:pt x="5782" y="23084"/>
                      <a:pt x="2320" y="19622"/>
                    </a:cubicBezTo>
                    <a:cubicBezTo>
                      <a:pt x="-343" y="17492"/>
                      <a:pt x="-609" y="14562"/>
                      <a:pt x="989" y="11899"/>
                    </a:cubicBezTo>
                    <a:lnTo>
                      <a:pt x="989" y="11899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12B03C5-3187-A88C-823C-4254A184238B}"/>
                  </a:ext>
                </a:extLst>
              </p:cNvPr>
              <p:cNvSpPr/>
              <p:nvPr/>
            </p:nvSpPr>
            <p:spPr>
              <a:xfrm>
                <a:off x="6739679" y="5788912"/>
                <a:ext cx="19176" cy="28971"/>
              </a:xfrm>
              <a:custGeom>
                <a:avLst/>
                <a:gdLst>
                  <a:gd name="connsiteX0" fmla="*/ 3607 w 19176"/>
                  <a:gd name="connsiteY0" fmla="*/ 185 h 28971"/>
                  <a:gd name="connsiteX1" fmla="*/ 17987 w 19176"/>
                  <a:gd name="connsiteY1" fmla="*/ 10305 h 28971"/>
                  <a:gd name="connsiteX2" fmla="*/ 16123 w 19176"/>
                  <a:gd name="connsiteY2" fmla="*/ 22288 h 28971"/>
                  <a:gd name="connsiteX3" fmla="*/ 6270 w 19176"/>
                  <a:gd name="connsiteY3" fmla="*/ 28946 h 28971"/>
                  <a:gd name="connsiteX4" fmla="*/ 1476 w 19176"/>
                  <a:gd name="connsiteY4" fmla="*/ 17228 h 28971"/>
                  <a:gd name="connsiteX5" fmla="*/ 3607 w 19176"/>
                  <a:gd name="connsiteY5" fmla="*/ 185 h 28971"/>
                  <a:gd name="connsiteX6" fmla="*/ 3607 w 19176"/>
                  <a:gd name="connsiteY6" fmla="*/ 185 h 28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76" h="28971">
                    <a:moveTo>
                      <a:pt x="3607" y="185"/>
                    </a:moveTo>
                    <a:cubicBezTo>
                      <a:pt x="10264" y="-1147"/>
                      <a:pt x="15324" y="4978"/>
                      <a:pt x="17987" y="10305"/>
                    </a:cubicBezTo>
                    <a:cubicBezTo>
                      <a:pt x="20118" y="15098"/>
                      <a:pt x="19319" y="18027"/>
                      <a:pt x="16123" y="22288"/>
                    </a:cubicBezTo>
                    <a:cubicBezTo>
                      <a:pt x="13726" y="25484"/>
                      <a:pt x="10531" y="28413"/>
                      <a:pt x="6270" y="28946"/>
                    </a:cubicBezTo>
                    <a:cubicBezTo>
                      <a:pt x="145" y="29479"/>
                      <a:pt x="1743" y="21489"/>
                      <a:pt x="1476" y="17228"/>
                    </a:cubicBezTo>
                    <a:cubicBezTo>
                      <a:pt x="1210" y="13500"/>
                      <a:pt x="-2785" y="1516"/>
                      <a:pt x="3607" y="185"/>
                    </a:cubicBezTo>
                    <a:lnTo>
                      <a:pt x="3607" y="18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45B88E51-270D-C579-63E5-820129248C73}"/>
                  </a:ext>
                </a:extLst>
              </p:cNvPr>
              <p:cNvSpPr/>
              <p:nvPr/>
            </p:nvSpPr>
            <p:spPr>
              <a:xfrm>
                <a:off x="6793085" y="5794262"/>
                <a:ext cx="29334" cy="17609"/>
              </a:xfrm>
              <a:custGeom>
                <a:avLst/>
                <a:gdLst>
                  <a:gd name="connsiteX0" fmla="*/ 532 w 29334"/>
                  <a:gd name="connsiteY0" fmla="*/ 5488 h 17609"/>
                  <a:gd name="connsiteX1" fmla="*/ 23968 w 29334"/>
                  <a:gd name="connsiteY1" fmla="*/ 1227 h 17609"/>
                  <a:gd name="connsiteX2" fmla="*/ 29294 w 29334"/>
                  <a:gd name="connsiteY2" fmla="*/ 6553 h 17609"/>
                  <a:gd name="connsiteX3" fmla="*/ 26631 w 29334"/>
                  <a:gd name="connsiteY3" fmla="*/ 14276 h 17609"/>
                  <a:gd name="connsiteX4" fmla="*/ 11185 w 29334"/>
                  <a:gd name="connsiteY4" fmla="*/ 17205 h 17609"/>
                  <a:gd name="connsiteX5" fmla="*/ 0 w 29334"/>
                  <a:gd name="connsiteY5" fmla="*/ 7618 h 17609"/>
                  <a:gd name="connsiteX6" fmla="*/ 532 w 29334"/>
                  <a:gd name="connsiteY6" fmla="*/ 5488 h 17609"/>
                  <a:gd name="connsiteX7" fmla="*/ 532 w 29334"/>
                  <a:gd name="connsiteY7" fmla="*/ 5488 h 17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334" h="17609">
                    <a:moveTo>
                      <a:pt x="532" y="5488"/>
                    </a:moveTo>
                    <a:cubicBezTo>
                      <a:pt x="2929" y="-1170"/>
                      <a:pt x="19440" y="-637"/>
                      <a:pt x="23968" y="1227"/>
                    </a:cubicBezTo>
                    <a:cubicBezTo>
                      <a:pt x="26365" y="2292"/>
                      <a:pt x="28761" y="3890"/>
                      <a:pt x="29294" y="6553"/>
                    </a:cubicBezTo>
                    <a:cubicBezTo>
                      <a:pt x="29560" y="8417"/>
                      <a:pt x="28495" y="12944"/>
                      <a:pt x="26631" y="14276"/>
                    </a:cubicBezTo>
                    <a:cubicBezTo>
                      <a:pt x="22370" y="17205"/>
                      <a:pt x="16245" y="18271"/>
                      <a:pt x="11185" y="17205"/>
                    </a:cubicBezTo>
                    <a:cubicBezTo>
                      <a:pt x="6924" y="16140"/>
                      <a:pt x="266" y="12678"/>
                      <a:pt x="0" y="7618"/>
                    </a:cubicBezTo>
                    <a:cubicBezTo>
                      <a:pt x="266" y="6819"/>
                      <a:pt x="532" y="6287"/>
                      <a:pt x="532" y="5488"/>
                    </a:cubicBezTo>
                    <a:lnTo>
                      <a:pt x="532" y="5488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F9B2D141-C66D-F66A-3871-D2981F1C86B6}"/>
                  </a:ext>
                </a:extLst>
              </p:cNvPr>
              <p:cNvSpPr/>
              <p:nvPr/>
            </p:nvSpPr>
            <p:spPr>
              <a:xfrm>
                <a:off x="6743543" y="5740005"/>
                <a:ext cx="47354" cy="51057"/>
              </a:xfrm>
              <a:custGeom>
                <a:avLst/>
                <a:gdLst>
                  <a:gd name="connsiteX0" fmla="*/ 275 w 47354"/>
                  <a:gd name="connsiteY0" fmla="*/ 16070 h 51057"/>
                  <a:gd name="connsiteX1" fmla="*/ 1340 w 47354"/>
                  <a:gd name="connsiteY1" fmla="*/ 4086 h 51057"/>
                  <a:gd name="connsiteX2" fmla="*/ 9596 w 47354"/>
                  <a:gd name="connsiteY2" fmla="*/ 358 h 51057"/>
                  <a:gd name="connsiteX3" fmla="*/ 17319 w 47354"/>
                  <a:gd name="connsiteY3" fmla="*/ 11010 h 51057"/>
                  <a:gd name="connsiteX4" fmla="*/ 30901 w 47354"/>
                  <a:gd name="connsiteY4" fmla="*/ 34712 h 51057"/>
                  <a:gd name="connsiteX5" fmla="*/ 44216 w 47354"/>
                  <a:gd name="connsiteY5" fmla="*/ 36310 h 51057"/>
                  <a:gd name="connsiteX6" fmla="*/ 47145 w 47354"/>
                  <a:gd name="connsiteY6" fmla="*/ 47494 h 51057"/>
                  <a:gd name="connsiteX7" fmla="*/ 34096 w 47354"/>
                  <a:gd name="connsiteY7" fmla="*/ 49625 h 51057"/>
                  <a:gd name="connsiteX8" fmla="*/ 6667 w 47354"/>
                  <a:gd name="connsiteY8" fmla="*/ 37907 h 51057"/>
                  <a:gd name="connsiteX9" fmla="*/ 275 w 47354"/>
                  <a:gd name="connsiteY9" fmla="*/ 16070 h 51057"/>
                  <a:gd name="connsiteX10" fmla="*/ 275 w 47354"/>
                  <a:gd name="connsiteY10" fmla="*/ 16070 h 51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354" h="51057">
                    <a:moveTo>
                      <a:pt x="275" y="16070"/>
                    </a:moveTo>
                    <a:cubicBezTo>
                      <a:pt x="541" y="12342"/>
                      <a:pt x="9" y="7548"/>
                      <a:pt x="1340" y="4086"/>
                    </a:cubicBezTo>
                    <a:cubicBezTo>
                      <a:pt x="2672" y="624"/>
                      <a:pt x="5868" y="-707"/>
                      <a:pt x="9596" y="358"/>
                    </a:cubicBezTo>
                    <a:cubicBezTo>
                      <a:pt x="14389" y="1690"/>
                      <a:pt x="16520" y="6483"/>
                      <a:pt x="17319" y="11010"/>
                    </a:cubicBezTo>
                    <a:cubicBezTo>
                      <a:pt x="19183" y="21663"/>
                      <a:pt x="16786" y="33380"/>
                      <a:pt x="30901" y="34712"/>
                    </a:cubicBezTo>
                    <a:cubicBezTo>
                      <a:pt x="34629" y="34978"/>
                      <a:pt x="41020" y="33380"/>
                      <a:pt x="44216" y="36310"/>
                    </a:cubicBezTo>
                    <a:cubicBezTo>
                      <a:pt x="46346" y="38440"/>
                      <a:pt x="47944" y="44565"/>
                      <a:pt x="47145" y="47494"/>
                    </a:cubicBezTo>
                    <a:cubicBezTo>
                      <a:pt x="45547" y="53087"/>
                      <a:pt x="38091" y="50690"/>
                      <a:pt x="34096" y="49625"/>
                    </a:cubicBezTo>
                    <a:cubicBezTo>
                      <a:pt x="23710" y="47228"/>
                      <a:pt x="15188" y="44831"/>
                      <a:pt x="6667" y="37907"/>
                    </a:cubicBezTo>
                    <a:cubicBezTo>
                      <a:pt x="-790" y="31782"/>
                      <a:pt x="-258" y="24592"/>
                      <a:pt x="275" y="16070"/>
                    </a:cubicBezTo>
                    <a:lnTo>
                      <a:pt x="275" y="1607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B667314-6670-313E-03B8-C233B0D03AE2}"/>
                  </a:ext>
                </a:extLst>
              </p:cNvPr>
              <p:cNvSpPr/>
              <p:nvPr/>
            </p:nvSpPr>
            <p:spPr>
              <a:xfrm>
                <a:off x="6773485" y="5826012"/>
                <a:ext cx="62501" cy="49453"/>
              </a:xfrm>
              <a:custGeom>
                <a:avLst/>
                <a:gdLst>
                  <a:gd name="connsiteX0" fmla="*/ 692 w 62501"/>
                  <a:gd name="connsiteY0" fmla="*/ 27265 h 49453"/>
                  <a:gd name="connsiteX1" fmla="*/ 159 w 62501"/>
                  <a:gd name="connsiteY1" fmla="*/ 18743 h 49453"/>
                  <a:gd name="connsiteX2" fmla="*/ 5485 w 62501"/>
                  <a:gd name="connsiteY2" fmla="*/ 7825 h 49453"/>
                  <a:gd name="connsiteX3" fmla="*/ 21730 w 62501"/>
                  <a:gd name="connsiteY3" fmla="*/ 8091 h 49453"/>
                  <a:gd name="connsiteX4" fmla="*/ 36910 w 62501"/>
                  <a:gd name="connsiteY4" fmla="*/ 2765 h 49453"/>
                  <a:gd name="connsiteX5" fmla="*/ 54220 w 62501"/>
                  <a:gd name="connsiteY5" fmla="*/ 1700 h 49453"/>
                  <a:gd name="connsiteX6" fmla="*/ 62475 w 62501"/>
                  <a:gd name="connsiteY6" fmla="*/ 14749 h 49453"/>
                  <a:gd name="connsiteX7" fmla="*/ 60345 w 62501"/>
                  <a:gd name="connsiteY7" fmla="*/ 20874 h 49453"/>
                  <a:gd name="connsiteX8" fmla="*/ 60611 w 62501"/>
                  <a:gd name="connsiteY8" fmla="*/ 28597 h 49453"/>
                  <a:gd name="connsiteX9" fmla="*/ 55285 w 62501"/>
                  <a:gd name="connsiteY9" fmla="*/ 44842 h 49453"/>
                  <a:gd name="connsiteX10" fmla="*/ 47562 w 62501"/>
                  <a:gd name="connsiteY10" fmla="*/ 49369 h 49453"/>
                  <a:gd name="connsiteX11" fmla="*/ 34247 w 62501"/>
                  <a:gd name="connsiteY11" fmla="*/ 42977 h 49453"/>
                  <a:gd name="connsiteX12" fmla="*/ 23328 w 62501"/>
                  <a:gd name="connsiteY12" fmla="*/ 40048 h 49453"/>
                  <a:gd name="connsiteX13" fmla="*/ 9480 w 62501"/>
                  <a:gd name="connsiteY13" fmla="*/ 38716 h 49453"/>
                  <a:gd name="connsiteX14" fmla="*/ 692 w 62501"/>
                  <a:gd name="connsiteY14" fmla="*/ 27265 h 49453"/>
                  <a:gd name="connsiteX15" fmla="*/ 692 w 62501"/>
                  <a:gd name="connsiteY15" fmla="*/ 27265 h 49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2501" h="49453">
                    <a:moveTo>
                      <a:pt x="692" y="27265"/>
                    </a:moveTo>
                    <a:cubicBezTo>
                      <a:pt x="-107" y="24868"/>
                      <a:pt x="-107" y="21406"/>
                      <a:pt x="159" y="18743"/>
                    </a:cubicBezTo>
                    <a:cubicBezTo>
                      <a:pt x="425" y="16080"/>
                      <a:pt x="3089" y="9423"/>
                      <a:pt x="5485" y="7825"/>
                    </a:cubicBezTo>
                    <a:cubicBezTo>
                      <a:pt x="9480" y="4629"/>
                      <a:pt x="17203" y="7292"/>
                      <a:pt x="21730" y="8091"/>
                    </a:cubicBezTo>
                    <a:cubicBezTo>
                      <a:pt x="27056" y="8890"/>
                      <a:pt x="32116" y="4895"/>
                      <a:pt x="36910" y="2765"/>
                    </a:cubicBezTo>
                    <a:cubicBezTo>
                      <a:pt x="41703" y="368"/>
                      <a:pt x="49426" y="-1496"/>
                      <a:pt x="54220" y="1700"/>
                    </a:cubicBezTo>
                    <a:cubicBezTo>
                      <a:pt x="57682" y="3830"/>
                      <a:pt x="62209" y="10754"/>
                      <a:pt x="62475" y="14749"/>
                    </a:cubicBezTo>
                    <a:cubicBezTo>
                      <a:pt x="62742" y="16879"/>
                      <a:pt x="60877" y="19010"/>
                      <a:pt x="60345" y="20874"/>
                    </a:cubicBezTo>
                    <a:cubicBezTo>
                      <a:pt x="59812" y="23537"/>
                      <a:pt x="60078" y="25933"/>
                      <a:pt x="60611" y="28597"/>
                    </a:cubicBezTo>
                    <a:cubicBezTo>
                      <a:pt x="61144" y="34988"/>
                      <a:pt x="59812" y="40048"/>
                      <a:pt x="55285" y="44842"/>
                    </a:cubicBezTo>
                    <a:cubicBezTo>
                      <a:pt x="53421" y="46972"/>
                      <a:pt x="50491" y="48836"/>
                      <a:pt x="47562" y="49369"/>
                    </a:cubicBezTo>
                    <a:cubicBezTo>
                      <a:pt x="43035" y="50168"/>
                      <a:pt x="37975" y="45108"/>
                      <a:pt x="34247" y="42977"/>
                    </a:cubicBezTo>
                    <a:cubicBezTo>
                      <a:pt x="30518" y="41113"/>
                      <a:pt x="27323" y="40048"/>
                      <a:pt x="23328" y="40048"/>
                    </a:cubicBezTo>
                    <a:cubicBezTo>
                      <a:pt x="18535" y="40048"/>
                      <a:pt x="14007" y="41113"/>
                      <a:pt x="9480" y="38716"/>
                    </a:cubicBezTo>
                    <a:cubicBezTo>
                      <a:pt x="4687" y="36586"/>
                      <a:pt x="2290" y="32325"/>
                      <a:pt x="692" y="27265"/>
                    </a:cubicBezTo>
                    <a:lnTo>
                      <a:pt x="692" y="2726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653D3177-B36F-23A3-417C-2F540989EAFE}"/>
                  </a:ext>
                </a:extLst>
              </p:cNvPr>
              <p:cNvSpPr/>
              <p:nvPr/>
            </p:nvSpPr>
            <p:spPr>
              <a:xfrm>
                <a:off x="6784248" y="5881958"/>
                <a:ext cx="26734" cy="17637"/>
              </a:xfrm>
              <a:custGeom>
                <a:avLst/>
                <a:gdLst>
                  <a:gd name="connsiteX0" fmla="*/ 48 w 26734"/>
                  <a:gd name="connsiteY0" fmla="*/ 7271 h 17637"/>
                  <a:gd name="connsiteX1" fmla="*/ 3244 w 26734"/>
                  <a:gd name="connsiteY1" fmla="*/ 16326 h 17637"/>
                  <a:gd name="connsiteX2" fmla="*/ 9635 w 26734"/>
                  <a:gd name="connsiteY2" fmla="*/ 17125 h 17637"/>
                  <a:gd name="connsiteX3" fmla="*/ 25614 w 26734"/>
                  <a:gd name="connsiteY3" fmla="*/ 14728 h 17637"/>
                  <a:gd name="connsiteX4" fmla="*/ 20022 w 26734"/>
                  <a:gd name="connsiteY4" fmla="*/ 4342 h 17637"/>
                  <a:gd name="connsiteX5" fmla="*/ 11766 w 26734"/>
                  <a:gd name="connsiteY5" fmla="*/ 4075 h 17637"/>
                  <a:gd name="connsiteX6" fmla="*/ 6440 w 26734"/>
                  <a:gd name="connsiteY6" fmla="*/ 81 h 17637"/>
                  <a:gd name="connsiteX7" fmla="*/ 48 w 26734"/>
                  <a:gd name="connsiteY7" fmla="*/ 7271 h 17637"/>
                  <a:gd name="connsiteX8" fmla="*/ 48 w 26734"/>
                  <a:gd name="connsiteY8" fmla="*/ 7271 h 17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734" h="17637">
                    <a:moveTo>
                      <a:pt x="48" y="7271"/>
                    </a:moveTo>
                    <a:cubicBezTo>
                      <a:pt x="-218" y="10201"/>
                      <a:pt x="581" y="14461"/>
                      <a:pt x="3244" y="16326"/>
                    </a:cubicBezTo>
                    <a:cubicBezTo>
                      <a:pt x="5108" y="17657"/>
                      <a:pt x="7505" y="17125"/>
                      <a:pt x="9635" y="17125"/>
                    </a:cubicBezTo>
                    <a:cubicBezTo>
                      <a:pt x="14429" y="17391"/>
                      <a:pt x="22152" y="18989"/>
                      <a:pt x="25614" y="14728"/>
                    </a:cubicBezTo>
                    <a:cubicBezTo>
                      <a:pt x="29076" y="10467"/>
                      <a:pt x="23750" y="5673"/>
                      <a:pt x="20022" y="4342"/>
                    </a:cubicBezTo>
                    <a:cubicBezTo>
                      <a:pt x="17092" y="3276"/>
                      <a:pt x="14429" y="4874"/>
                      <a:pt x="11766" y="4075"/>
                    </a:cubicBezTo>
                    <a:cubicBezTo>
                      <a:pt x="9635" y="3276"/>
                      <a:pt x="8570" y="347"/>
                      <a:pt x="6440" y="81"/>
                    </a:cubicBezTo>
                    <a:cubicBezTo>
                      <a:pt x="2978" y="-718"/>
                      <a:pt x="315" y="4608"/>
                      <a:pt x="48" y="7271"/>
                    </a:cubicBezTo>
                    <a:lnTo>
                      <a:pt x="48" y="727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07CC4B0E-A97F-F503-7586-967D3DB56F04}"/>
                  </a:ext>
                </a:extLst>
              </p:cNvPr>
              <p:cNvSpPr/>
              <p:nvPr/>
            </p:nvSpPr>
            <p:spPr>
              <a:xfrm>
                <a:off x="6794683" y="5910648"/>
                <a:ext cx="21128" cy="30693"/>
              </a:xfrm>
              <a:custGeom>
                <a:avLst/>
                <a:gdLst>
                  <a:gd name="connsiteX0" fmla="*/ 0 w 21128"/>
                  <a:gd name="connsiteY0" fmla="*/ 9206 h 30693"/>
                  <a:gd name="connsiteX1" fmla="*/ 3196 w 21128"/>
                  <a:gd name="connsiteY1" fmla="*/ 152 h 30693"/>
                  <a:gd name="connsiteX2" fmla="*/ 16245 w 21128"/>
                  <a:gd name="connsiteY2" fmla="*/ 6277 h 30693"/>
                  <a:gd name="connsiteX3" fmla="*/ 21038 w 21128"/>
                  <a:gd name="connsiteY3" fmla="*/ 16397 h 30693"/>
                  <a:gd name="connsiteX4" fmla="*/ 16778 w 21128"/>
                  <a:gd name="connsiteY4" fmla="*/ 27582 h 30693"/>
                  <a:gd name="connsiteX5" fmla="*/ 7457 w 21128"/>
                  <a:gd name="connsiteY5" fmla="*/ 30511 h 30693"/>
                  <a:gd name="connsiteX6" fmla="*/ 1332 w 21128"/>
                  <a:gd name="connsiteY6" fmla="*/ 23055 h 30693"/>
                  <a:gd name="connsiteX7" fmla="*/ 0 w 21128"/>
                  <a:gd name="connsiteY7" fmla="*/ 9206 h 30693"/>
                  <a:gd name="connsiteX8" fmla="*/ 0 w 21128"/>
                  <a:gd name="connsiteY8" fmla="*/ 9206 h 30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128" h="30693">
                    <a:moveTo>
                      <a:pt x="0" y="9206"/>
                    </a:moveTo>
                    <a:cubicBezTo>
                      <a:pt x="1864" y="6810"/>
                      <a:pt x="-1864" y="1750"/>
                      <a:pt x="3196" y="152"/>
                    </a:cubicBezTo>
                    <a:cubicBezTo>
                      <a:pt x="6924" y="-913"/>
                      <a:pt x="13582" y="3880"/>
                      <a:pt x="16245" y="6277"/>
                    </a:cubicBezTo>
                    <a:cubicBezTo>
                      <a:pt x="19707" y="9206"/>
                      <a:pt x="21571" y="11869"/>
                      <a:pt x="21038" y="16397"/>
                    </a:cubicBezTo>
                    <a:cubicBezTo>
                      <a:pt x="20506" y="20125"/>
                      <a:pt x="19174" y="24386"/>
                      <a:pt x="16778" y="27582"/>
                    </a:cubicBezTo>
                    <a:cubicBezTo>
                      <a:pt x="14647" y="30511"/>
                      <a:pt x="11185" y="31044"/>
                      <a:pt x="7457" y="30511"/>
                    </a:cubicBezTo>
                    <a:cubicBezTo>
                      <a:pt x="3462" y="29978"/>
                      <a:pt x="1864" y="26783"/>
                      <a:pt x="1332" y="23055"/>
                    </a:cubicBezTo>
                    <a:cubicBezTo>
                      <a:pt x="532" y="18794"/>
                      <a:pt x="532" y="13734"/>
                      <a:pt x="0" y="9206"/>
                    </a:cubicBezTo>
                    <a:lnTo>
                      <a:pt x="0" y="9206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A00BE1F5-5889-E354-F77D-24570037D45F}"/>
                  </a:ext>
                </a:extLst>
              </p:cNvPr>
              <p:cNvSpPr/>
              <p:nvPr/>
            </p:nvSpPr>
            <p:spPr>
              <a:xfrm>
                <a:off x="6865688" y="5758476"/>
                <a:ext cx="53870" cy="35172"/>
              </a:xfrm>
              <a:custGeom>
                <a:avLst/>
                <a:gdLst>
                  <a:gd name="connsiteX0" fmla="*/ 12616 w 53870"/>
                  <a:gd name="connsiteY0" fmla="*/ 19437 h 35172"/>
                  <a:gd name="connsiteX1" fmla="*/ 31790 w 53870"/>
                  <a:gd name="connsiteY1" fmla="*/ 9051 h 35172"/>
                  <a:gd name="connsiteX2" fmla="*/ 52029 w 53870"/>
                  <a:gd name="connsiteY2" fmla="*/ 3991 h 35172"/>
                  <a:gd name="connsiteX3" fmla="*/ 34719 w 53870"/>
                  <a:gd name="connsiteY3" fmla="*/ 27692 h 35172"/>
                  <a:gd name="connsiteX4" fmla="*/ 17409 w 53870"/>
                  <a:gd name="connsiteY4" fmla="*/ 33284 h 35172"/>
                  <a:gd name="connsiteX5" fmla="*/ 632 w 53870"/>
                  <a:gd name="connsiteY5" fmla="*/ 29823 h 35172"/>
                  <a:gd name="connsiteX6" fmla="*/ 12616 w 53870"/>
                  <a:gd name="connsiteY6" fmla="*/ 19437 h 351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870" h="35172">
                    <a:moveTo>
                      <a:pt x="12616" y="19437"/>
                    </a:moveTo>
                    <a:cubicBezTo>
                      <a:pt x="18741" y="15974"/>
                      <a:pt x="26997" y="13844"/>
                      <a:pt x="31790" y="9051"/>
                    </a:cubicBezTo>
                    <a:cubicBezTo>
                      <a:pt x="36317" y="4523"/>
                      <a:pt x="46703" y="-5596"/>
                      <a:pt x="52029" y="3991"/>
                    </a:cubicBezTo>
                    <a:cubicBezTo>
                      <a:pt x="58953" y="15974"/>
                      <a:pt x="44839" y="24763"/>
                      <a:pt x="34719" y="27692"/>
                    </a:cubicBezTo>
                    <a:cubicBezTo>
                      <a:pt x="28594" y="29556"/>
                      <a:pt x="23002" y="30089"/>
                      <a:pt x="17409" y="33284"/>
                    </a:cubicBezTo>
                    <a:cubicBezTo>
                      <a:pt x="12083" y="36214"/>
                      <a:pt x="3828" y="36214"/>
                      <a:pt x="632" y="29823"/>
                    </a:cubicBezTo>
                    <a:cubicBezTo>
                      <a:pt x="-2830" y="22632"/>
                      <a:pt x="8888" y="21567"/>
                      <a:pt x="12616" y="1943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13FDB30-ABA3-735F-65CF-19A37B1149BE}"/>
                  </a:ext>
                </a:extLst>
              </p:cNvPr>
              <p:cNvSpPr/>
              <p:nvPr/>
            </p:nvSpPr>
            <p:spPr>
              <a:xfrm>
                <a:off x="6699593" y="5598549"/>
                <a:ext cx="39697" cy="43816"/>
              </a:xfrm>
              <a:custGeom>
                <a:avLst/>
                <a:gdLst>
                  <a:gd name="connsiteX0" fmla="*/ 4545 w 39697"/>
                  <a:gd name="connsiteY0" fmla="*/ 22242 h 43816"/>
                  <a:gd name="connsiteX1" fmla="*/ 5610 w 39697"/>
                  <a:gd name="connsiteY1" fmla="*/ 12655 h 43816"/>
                  <a:gd name="connsiteX2" fmla="*/ 551 w 39697"/>
                  <a:gd name="connsiteY2" fmla="*/ 2535 h 43816"/>
                  <a:gd name="connsiteX3" fmla="*/ 14665 w 39697"/>
                  <a:gd name="connsiteY3" fmla="*/ 1470 h 43816"/>
                  <a:gd name="connsiteX4" fmla="*/ 24252 w 39697"/>
                  <a:gd name="connsiteY4" fmla="*/ 11856 h 43816"/>
                  <a:gd name="connsiteX5" fmla="*/ 36502 w 39697"/>
                  <a:gd name="connsiteY5" fmla="*/ 19579 h 43816"/>
                  <a:gd name="connsiteX6" fmla="*/ 33307 w 39697"/>
                  <a:gd name="connsiteY6" fmla="*/ 38753 h 43816"/>
                  <a:gd name="connsiteX7" fmla="*/ 15197 w 39697"/>
                  <a:gd name="connsiteY7" fmla="*/ 43546 h 43816"/>
                  <a:gd name="connsiteX8" fmla="*/ 3214 w 39697"/>
                  <a:gd name="connsiteY8" fmla="*/ 34758 h 43816"/>
                  <a:gd name="connsiteX9" fmla="*/ 2947 w 39697"/>
                  <a:gd name="connsiteY9" fmla="*/ 25437 h 43816"/>
                  <a:gd name="connsiteX10" fmla="*/ 4545 w 39697"/>
                  <a:gd name="connsiteY10" fmla="*/ 22242 h 43816"/>
                  <a:gd name="connsiteX11" fmla="*/ 4545 w 39697"/>
                  <a:gd name="connsiteY11" fmla="*/ 22242 h 43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697" h="43816">
                    <a:moveTo>
                      <a:pt x="4545" y="22242"/>
                    </a:moveTo>
                    <a:cubicBezTo>
                      <a:pt x="5877" y="19046"/>
                      <a:pt x="7208" y="15850"/>
                      <a:pt x="5610" y="12655"/>
                    </a:cubicBezTo>
                    <a:cubicBezTo>
                      <a:pt x="4279" y="9725"/>
                      <a:pt x="-1846" y="6529"/>
                      <a:pt x="551" y="2535"/>
                    </a:cubicBezTo>
                    <a:cubicBezTo>
                      <a:pt x="2947" y="-1460"/>
                      <a:pt x="11469" y="138"/>
                      <a:pt x="14665" y="1470"/>
                    </a:cubicBezTo>
                    <a:cubicBezTo>
                      <a:pt x="19458" y="3600"/>
                      <a:pt x="20790" y="8127"/>
                      <a:pt x="24252" y="11856"/>
                    </a:cubicBezTo>
                    <a:cubicBezTo>
                      <a:pt x="27714" y="15584"/>
                      <a:pt x="32774" y="16383"/>
                      <a:pt x="36502" y="19579"/>
                    </a:cubicBezTo>
                    <a:cubicBezTo>
                      <a:pt x="43426" y="25437"/>
                      <a:pt x="37567" y="33426"/>
                      <a:pt x="33307" y="38753"/>
                    </a:cubicBezTo>
                    <a:cubicBezTo>
                      <a:pt x="29578" y="43546"/>
                      <a:pt x="21056" y="44345"/>
                      <a:pt x="15197" y="43546"/>
                    </a:cubicBezTo>
                    <a:cubicBezTo>
                      <a:pt x="10670" y="42747"/>
                      <a:pt x="5877" y="38220"/>
                      <a:pt x="3214" y="34758"/>
                    </a:cubicBezTo>
                    <a:cubicBezTo>
                      <a:pt x="817" y="31562"/>
                      <a:pt x="1350" y="28899"/>
                      <a:pt x="2947" y="25437"/>
                    </a:cubicBezTo>
                    <a:cubicBezTo>
                      <a:pt x="3480" y="24372"/>
                      <a:pt x="4013" y="23307"/>
                      <a:pt x="4545" y="22242"/>
                    </a:cubicBezTo>
                    <a:lnTo>
                      <a:pt x="4545" y="22242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030C006E-7B1F-BD08-D057-6DCD3B191FC8}"/>
                  </a:ext>
                </a:extLst>
              </p:cNvPr>
              <p:cNvSpPr/>
              <p:nvPr/>
            </p:nvSpPr>
            <p:spPr>
              <a:xfrm>
                <a:off x="6600266" y="5568095"/>
                <a:ext cx="27748" cy="29734"/>
              </a:xfrm>
              <a:custGeom>
                <a:avLst/>
                <a:gdLst>
                  <a:gd name="connsiteX0" fmla="*/ 12529 w 27748"/>
                  <a:gd name="connsiteY0" fmla="*/ 17809 h 29734"/>
                  <a:gd name="connsiteX1" fmla="*/ 13 w 27748"/>
                  <a:gd name="connsiteY1" fmla="*/ 10086 h 29734"/>
                  <a:gd name="connsiteX2" fmla="*/ 9866 w 27748"/>
                  <a:gd name="connsiteY2" fmla="*/ 2629 h 29734"/>
                  <a:gd name="connsiteX3" fmla="*/ 18122 w 27748"/>
                  <a:gd name="connsiteY3" fmla="*/ 8755 h 29734"/>
                  <a:gd name="connsiteX4" fmla="*/ 25046 w 27748"/>
                  <a:gd name="connsiteY4" fmla="*/ 13015 h 29734"/>
                  <a:gd name="connsiteX5" fmla="*/ 26377 w 27748"/>
                  <a:gd name="connsiteY5" fmla="*/ 27662 h 29734"/>
                  <a:gd name="connsiteX6" fmla="*/ 14926 w 27748"/>
                  <a:gd name="connsiteY6" fmla="*/ 27662 h 29734"/>
                  <a:gd name="connsiteX7" fmla="*/ 11996 w 27748"/>
                  <a:gd name="connsiteY7" fmla="*/ 24200 h 29734"/>
                  <a:gd name="connsiteX8" fmla="*/ 12529 w 27748"/>
                  <a:gd name="connsiteY8" fmla="*/ 17809 h 29734"/>
                  <a:gd name="connsiteX9" fmla="*/ 12529 w 27748"/>
                  <a:gd name="connsiteY9" fmla="*/ 17809 h 29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748" h="29734">
                    <a:moveTo>
                      <a:pt x="12529" y="17809"/>
                    </a:moveTo>
                    <a:cubicBezTo>
                      <a:pt x="6138" y="18075"/>
                      <a:pt x="545" y="17809"/>
                      <a:pt x="13" y="10086"/>
                    </a:cubicBezTo>
                    <a:cubicBezTo>
                      <a:pt x="-254" y="3961"/>
                      <a:pt x="3741" y="-4295"/>
                      <a:pt x="9866" y="2629"/>
                    </a:cubicBezTo>
                    <a:cubicBezTo>
                      <a:pt x="12529" y="5825"/>
                      <a:pt x="13860" y="8222"/>
                      <a:pt x="18122" y="8755"/>
                    </a:cubicBezTo>
                    <a:cubicBezTo>
                      <a:pt x="21850" y="9287"/>
                      <a:pt x="23181" y="9287"/>
                      <a:pt x="25046" y="13015"/>
                    </a:cubicBezTo>
                    <a:cubicBezTo>
                      <a:pt x="26910" y="17010"/>
                      <a:pt x="29306" y="23668"/>
                      <a:pt x="26377" y="27662"/>
                    </a:cubicBezTo>
                    <a:cubicBezTo>
                      <a:pt x="23714" y="31391"/>
                      <a:pt x="18122" y="29260"/>
                      <a:pt x="14926" y="27662"/>
                    </a:cubicBezTo>
                    <a:cubicBezTo>
                      <a:pt x="12795" y="26597"/>
                      <a:pt x="11996" y="26597"/>
                      <a:pt x="11996" y="24200"/>
                    </a:cubicBezTo>
                    <a:cubicBezTo>
                      <a:pt x="11996" y="23934"/>
                      <a:pt x="13328" y="17809"/>
                      <a:pt x="12529" y="17809"/>
                    </a:cubicBezTo>
                    <a:lnTo>
                      <a:pt x="12529" y="17809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3D640597-D663-3611-00A7-6B4548D2FF50}"/>
                  </a:ext>
                </a:extLst>
              </p:cNvPr>
              <p:cNvSpPr/>
              <p:nvPr/>
            </p:nvSpPr>
            <p:spPr>
              <a:xfrm>
                <a:off x="6562200" y="5567400"/>
                <a:ext cx="16662" cy="19146"/>
              </a:xfrm>
              <a:custGeom>
                <a:avLst/>
                <a:gdLst>
                  <a:gd name="connsiteX0" fmla="*/ 4257 w 16662"/>
                  <a:gd name="connsiteY0" fmla="*/ 129 h 19146"/>
                  <a:gd name="connsiteX1" fmla="*/ 16508 w 16662"/>
                  <a:gd name="connsiteY1" fmla="*/ 8385 h 19146"/>
                  <a:gd name="connsiteX2" fmla="*/ 1328 w 16662"/>
                  <a:gd name="connsiteY2" fmla="*/ 18771 h 19146"/>
                  <a:gd name="connsiteX3" fmla="*/ 4257 w 16662"/>
                  <a:gd name="connsiteY3" fmla="*/ 129 h 19146"/>
                  <a:gd name="connsiteX4" fmla="*/ 4257 w 16662"/>
                  <a:gd name="connsiteY4" fmla="*/ 129 h 19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2" h="19146">
                    <a:moveTo>
                      <a:pt x="4257" y="129"/>
                    </a:moveTo>
                    <a:cubicBezTo>
                      <a:pt x="10116" y="-670"/>
                      <a:pt x="15176" y="2259"/>
                      <a:pt x="16508" y="8385"/>
                    </a:cubicBezTo>
                    <a:cubicBezTo>
                      <a:pt x="18105" y="15309"/>
                      <a:pt x="6921" y="20635"/>
                      <a:pt x="1328" y="18771"/>
                    </a:cubicBezTo>
                    <a:cubicBezTo>
                      <a:pt x="2127" y="13711"/>
                      <a:pt x="-3732" y="1194"/>
                      <a:pt x="4257" y="129"/>
                    </a:cubicBezTo>
                    <a:lnTo>
                      <a:pt x="4257" y="129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9912CA7E-E37C-6239-1DE4-5B9D84FFEE95}"/>
                  </a:ext>
                </a:extLst>
              </p:cNvPr>
              <p:cNvSpPr/>
              <p:nvPr/>
            </p:nvSpPr>
            <p:spPr>
              <a:xfrm>
                <a:off x="6666232" y="5436129"/>
                <a:ext cx="29967" cy="23439"/>
              </a:xfrm>
              <a:custGeom>
                <a:avLst/>
                <a:gdLst>
                  <a:gd name="connsiteX0" fmla="*/ 357 w 29967"/>
                  <a:gd name="connsiteY0" fmla="*/ 11029 h 23439"/>
                  <a:gd name="connsiteX1" fmla="*/ 4085 w 29967"/>
                  <a:gd name="connsiteY1" fmla="*/ 377 h 23439"/>
                  <a:gd name="connsiteX2" fmla="*/ 17134 w 29967"/>
                  <a:gd name="connsiteY2" fmla="*/ 5437 h 23439"/>
                  <a:gd name="connsiteX3" fmla="*/ 22993 w 29967"/>
                  <a:gd name="connsiteY3" fmla="*/ 5969 h 23439"/>
                  <a:gd name="connsiteX4" fmla="*/ 29917 w 29967"/>
                  <a:gd name="connsiteY4" fmla="*/ 15024 h 23439"/>
                  <a:gd name="connsiteX5" fmla="*/ 21661 w 29967"/>
                  <a:gd name="connsiteY5" fmla="*/ 23279 h 23439"/>
                  <a:gd name="connsiteX6" fmla="*/ 357 w 29967"/>
                  <a:gd name="connsiteY6" fmla="*/ 11029 h 23439"/>
                  <a:gd name="connsiteX7" fmla="*/ 357 w 29967"/>
                  <a:gd name="connsiteY7" fmla="*/ 11029 h 23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67" h="23439">
                    <a:moveTo>
                      <a:pt x="357" y="11029"/>
                    </a:moveTo>
                    <a:cubicBezTo>
                      <a:pt x="-442" y="7301"/>
                      <a:pt x="-176" y="1975"/>
                      <a:pt x="4085" y="377"/>
                    </a:cubicBezTo>
                    <a:cubicBezTo>
                      <a:pt x="9411" y="-1487"/>
                      <a:pt x="12873" y="4105"/>
                      <a:pt x="17134" y="5437"/>
                    </a:cubicBezTo>
                    <a:cubicBezTo>
                      <a:pt x="19264" y="6236"/>
                      <a:pt x="21128" y="5437"/>
                      <a:pt x="22993" y="5969"/>
                    </a:cubicBezTo>
                    <a:cubicBezTo>
                      <a:pt x="26721" y="6768"/>
                      <a:pt x="29650" y="11562"/>
                      <a:pt x="29917" y="15024"/>
                    </a:cubicBezTo>
                    <a:cubicBezTo>
                      <a:pt x="30449" y="20350"/>
                      <a:pt x="26721" y="22747"/>
                      <a:pt x="21661" y="23279"/>
                    </a:cubicBezTo>
                    <a:cubicBezTo>
                      <a:pt x="13406" y="24344"/>
                      <a:pt x="2753" y="20083"/>
                      <a:pt x="357" y="11029"/>
                    </a:cubicBezTo>
                    <a:lnTo>
                      <a:pt x="357" y="11029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851CFDB-59B3-4591-9AF5-76A23F5F8561}"/>
                  </a:ext>
                </a:extLst>
              </p:cNvPr>
              <p:cNvSpPr/>
              <p:nvPr/>
            </p:nvSpPr>
            <p:spPr>
              <a:xfrm>
                <a:off x="6699975" y="5368883"/>
                <a:ext cx="43639" cy="40191"/>
              </a:xfrm>
              <a:custGeom>
                <a:avLst/>
                <a:gdLst>
                  <a:gd name="connsiteX0" fmla="*/ 2299 w 43639"/>
                  <a:gd name="connsiteY0" fmla="*/ 5041 h 40191"/>
                  <a:gd name="connsiteX1" fmla="*/ 19609 w 43639"/>
                  <a:gd name="connsiteY1" fmla="*/ 780 h 40191"/>
                  <a:gd name="connsiteX2" fmla="*/ 37984 w 43639"/>
                  <a:gd name="connsiteY2" fmla="*/ 4775 h 40191"/>
                  <a:gd name="connsiteX3" fmla="*/ 42245 w 43639"/>
                  <a:gd name="connsiteY3" fmla="*/ 27677 h 40191"/>
                  <a:gd name="connsiteX4" fmla="*/ 36120 w 43639"/>
                  <a:gd name="connsiteY4" fmla="*/ 33270 h 40191"/>
                  <a:gd name="connsiteX5" fmla="*/ 19076 w 43639"/>
                  <a:gd name="connsiteY5" fmla="*/ 39395 h 40191"/>
                  <a:gd name="connsiteX6" fmla="*/ 10554 w 43639"/>
                  <a:gd name="connsiteY6" fmla="*/ 30340 h 40191"/>
                  <a:gd name="connsiteX7" fmla="*/ 701 w 43639"/>
                  <a:gd name="connsiteY7" fmla="*/ 19155 h 40191"/>
                  <a:gd name="connsiteX8" fmla="*/ 2299 w 43639"/>
                  <a:gd name="connsiteY8" fmla="*/ 5041 h 40191"/>
                  <a:gd name="connsiteX9" fmla="*/ 2299 w 43639"/>
                  <a:gd name="connsiteY9" fmla="*/ 5041 h 40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639" h="40191">
                    <a:moveTo>
                      <a:pt x="2299" y="5041"/>
                    </a:moveTo>
                    <a:cubicBezTo>
                      <a:pt x="6826" y="780"/>
                      <a:pt x="14016" y="1313"/>
                      <a:pt x="19609" y="780"/>
                    </a:cubicBezTo>
                    <a:cubicBezTo>
                      <a:pt x="26799" y="-19"/>
                      <a:pt x="32924" y="-1617"/>
                      <a:pt x="37984" y="4775"/>
                    </a:cubicBezTo>
                    <a:cubicBezTo>
                      <a:pt x="42777" y="10634"/>
                      <a:pt x="45440" y="20487"/>
                      <a:pt x="42245" y="27677"/>
                    </a:cubicBezTo>
                    <a:cubicBezTo>
                      <a:pt x="40913" y="30340"/>
                      <a:pt x="38517" y="31672"/>
                      <a:pt x="36120" y="33270"/>
                    </a:cubicBezTo>
                    <a:cubicBezTo>
                      <a:pt x="31326" y="36465"/>
                      <a:pt x="25201" y="42324"/>
                      <a:pt x="19076" y="39395"/>
                    </a:cubicBezTo>
                    <a:cubicBezTo>
                      <a:pt x="15081" y="37531"/>
                      <a:pt x="13484" y="33536"/>
                      <a:pt x="10554" y="30340"/>
                    </a:cubicBezTo>
                    <a:cubicBezTo>
                      <a:pt x="6560" y="26345"/>
                      <a:pt x="1233" y="25547"/>
                      <a:pt x="701" y="19155"/>
                    </a:cubicBezTo>
                    <a:cubicBezTo>
                      <a:pt x="168" y="14362"/>
                      <a:pt x="-1163" y="8503"/>
                      <a:pt x="2299" y="5041"/>
                    </a:cubicBezTo>
                    <a:lnTo>
                      <a:pt x="2299" y="504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E8E8DC61-728E-CE9E-CA24-947CA3F82E0B}"/>
                  </a:ext>
                </a:extLst>
              </p:cNvPr>
              <p:cNvSpPr/>
              <p:nvPr/>
            </p:nvSpPr>
            <p:spPr>
              <a:xfrm>
                <a:off x="6757480" y="5465642"/>
                <a:ext cx="60990" cy="38923"/>
              </a:xfrm>
              <a:custGeom>
                <a:avLst/>
                <a:gdLst>
                  <a:gd name="connsiteX0" fmla="*/ 985 w 60990"/>
                  <a:gd name="connsiteY0" fmla="*/ 25457 h 38923"/>
                  <a:gd name="connsiteX1" fmla="*/ 10039 w 60990"/>
                  <a:gd name="connsiteY1" fmla="*/ 2022 h 38923"/>
                  <a:gd name="connsiteX2" fmla="*/ 36137 w 60990"/>
                  <a:gd name="connsiteY2" fmla="*/ 1223 h 38923"/>
                  <a:gd name="connsiteX3" fmla="*/ 46523 w 60990"/>
                  <a:gd name="connsiteY3" fmla="*/ 2555 h 38923"/>
                  <a:gd name="connsiteX4" fmla="*/ 56376 w 60990"/>
                  <a:gd name="connsiteY4" fmla="*/ 2555 h 38923"/>
                  <a:gd name="connsiteX5" fmla="*/ 60638 w 60990"/>
                  <a:gd name="connsiteY5" fmla="*/ 10012 h 38923"/>
                  <a:gd name="connsiteX6" fmla="*/ 49719 w 60990"/>
                  <a:gd name="connsiteY6" fmla="*/ 15071 h 38923"/>
                  <a:gd name="connsiteX7" fmla="*/ 47589 w 60990"/>
                  <a:gd name="connsiteY7" fmla="*/ 30517 h 38923"/>
                  <a:gd name="connsiteX8" fmla="*/ 34007 w 60990"/>
                  <a:gd name="connsiteY8" fmla="*/ 37441 h 38923"/>
                  <a:gd name="connsiteX9" fmla="*/ 15898 w 60990"/>
                  <a:gd name="connsiteY9" fmla="*/ 38240 h 38923"/>
                  <a:gd name="connsiteX10" fmla="*/ 7376 w 60990"/>
                  <a:gd name="connsiteY10" fmla="*/ 33180 h 38923"/>
                  <a:gd name="connsiteX11" fmla="*/ 985 w 60990"/>
                  <a:gd name="connsiteY11" fmla="*/ 25457 h 38923"/>
                  <a:gd name="connsiteX12" fmla="*/ 985 w 60990"/>
                  <a:gd name="connsiteY12" fmla="*/ 25457 h 38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0990" h="38923">
                    <a:moveTo>
                      <a:pt x="985" y="25457"/>
                    </a:moveTo>
                    <a:cubicBezTo>
                      <a:pt x="-1412" y="16669"/>
                      <a:pt x="186" y="4685"/>
                      <a:pt x="10039" y="2022"/>
                    </a:cubicBezTo>
                    <a:cubicBezTo>
                      <a:pt x="18295" y="-375"/>
                      <a:pt x="27615" y="-641"/>
                      <a:pt x="36137" y="1223"/>
                    </a:cubicBezTo>
                    <a:cubicBezTo>
                      <a:pt x="39599" y="2022"/>
                      <a:pt x="43061" y="2555"/>
                      <a:pt x="46523" y="2555"/>
                    </a:cubicBezTo>
                    <a:cubicBezTo>
                      <a:pt x="49719" y="2289"/>
                      <a:pt x="53181" y="1490"/>
                      <a:pt x="56376" y="2555"/>
                    </a:cubicBezTo>
                    <a:cubicBezTo>
                      <a:pt x="59306" y="3620"/>
                      <a:pt x="61969" y="6816"/>
                      <a:pt x="60638" y="10012"/>
                    </a:cubicBezTo>
                    <a:cubicBezTo>
                      <a:pt x="59040" y="14006"/>
                      <a:pt x="53181" y="14539"/>
                      <a:pt x="49719" y="15071"/>
                    </a:cubicBezTo>
                    <a:cubicBezTo>
                      <a:pt x="48920" y="20131"/>
                      <a:pt x="49186" y="25457"/>
                      <a:pt x="47589" y="30517"/>
                    </a:cubicBezTo>
                    <a:cubicBezTo>
                      <a:pt x="45458" y="37441"/>
                      <a:pt x="39599" y="36642"/>
                      <a:pt x="34007" y="37441"/>
                    </a:cubicBezTo>
                    <a:cubicBezTo>
                      <a:pt x="28414" y="38240"/>
                      <a:pt x="21490" y="39838"/>
                      <a:pt x="15898" y="38240"/>
                    </a:cubicBezTo>
                    <a:cubicBezTo>
                      <a:pt x="12702" y="37175"/>
                      <a:pt x="10305" y="34512"/>
                      <a:pt x="7376" y="33180"/>
                    </a:cubicBezTo>
                    <a:cubicBezTo>
                      <a:pt x="4446" y="31316"/>
                      <a:pt x="1783" y="28919"/>
                      <a:pt x="985" y="25457"/>
                    </a:cubicBezTo>
                    <a:lnTo>
                      <a:pt x="985" y="25457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AF6DAD4-5FB0-BABC-2189-2E10A807D7E2}"/>
                  </a:ext>
                </a:extLst>
              </p:cNvPr>
              <p:cNvSpPr/>
              <p:nvPr/>
            </p:nvSpPr>
            <p:spPr>
              <a:xfrm>
                <a:off x="6834850" y="5445651"/>
                <a:ext cx="42095" cy="22475"/>
              </a:xfrm>
              <a:custGeom>
                <a:avLst/>
                <a:gdLst>
                  <a:gd name="connsiteX0" fmla="*/ 1377 w 42095"/>
                  <a:gd name="connsiteY0" fmla="*/ 6301 h 22475"/>
                  <a:gd name="connsiteX1" fmla="*/ 21083 w 42095"/>
                  <a:gd name="connsiteY1" fmla="*/ 975 h 22475"/>
                  <a:gd name="connsiteX2" fmla="*/ 38926 w 42095"/>
                  <a:gd name="connsiteY2" fmla="*/ 3638 h 22475"/>
                  <a:gd name="connsiteX3" fmla="*/ 38660 w 42095"/>
                  <a:gd name="connsiteY3" fmla="*/ 19350 h 22475"/>
                  <a:gd name="connsiteX4" fmla="*/ 24812 w 42095"/>
                  <a:gd name="connsiteY4" fmla="*/ 22279 h 22475"/>
                  <a:gd name="connsiteX5" fmla="*/ 13893 w 42095"/>
                  <a:gd name="connsiteY5" fmla="*/ 20415 h 22475"/>
                  <a:gd name="connsiteX6" fmla="*/ 2708 w 42095"/>
                  <a:gd name="connsiteY6" fmla="*/ 16687 h 22475"/>
                  <a:gd name="connsiteX7" fmla="*/ 1377 w 42095"/>
                  <a:gd name="connsiteY7" fmla="*/ 6301 h 22475"/>
                  <a:gd name="connsiteX8" fmla="*/ 1377 w 42095"/>
                  <a:gd name="connsiteY8" fmla="*/ 6301 h 2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095" h="22475">
                    <a:moveTo>
                      <a:pt x="1377" y="6301"/>
                    </a:moveTo>
                    <a:cubicBezTo>
                      <a:pt x="6170" y="-889"/>
                      <a:pt x="13893" y="975"/>
                      <a:pt x="21083" y="975"/>
                    </a:cubicBezTo>
                    <a:cubicBezTo>
                      <a:pt x="27741" y="975"/>
                      <a:pt x="33866" y="-2487"/>
                      <a:pt x="38926" y="3638"/>
                    </a:cubicBezTo>
                    <a:cubicBezTo>
                      <a:pt x="42654" y="8165"/>
                      <a:pt x="43720" y="15355"/>
                      <a:pt x="38660" y="19350"/>
                    </a:cubicBezTo>
                    <a:cubicBezTo>
                      <a:pt x="35198" y="22013"/>
                      <a:pt x="29073" y="22013"/>
                      <a:pt x="24812" y="22279"/>
                    </a:cubicBezTo>
                    <a:cubicBezTo>
                      <a:pt x="20018" y="22812"/>
                      <a:pt x="17888" y="22279"/>
                      <a:pt x="13893" y="20415"/>
                    </a:cubicBezTo>
                    <a:cubicBezTo>
                      <a:pt x="10165" y="18817"/>
                      <a:pt x="5637" y="19084"/>
                      <a:pt x="2708" y="16687"/>
                    </a:cubicBezTo>
                    <a:cubicBezTo>
                      <a:pt x="-487" y="14024"/>
                      <a:pt x="-754" y="9763"/>
                      <a:pt x="1377" y="6301"/>
                    </a:cubicBezTo>
                    <a:lnTo>
                      <a:pt x="1377" y="630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7315A54-D7AF-B5C5-9B36-157B3BD16F00}"/>
                  </a:ext>
                </a:extLst>
              </p:cNvPr>
              <p:cNvSpPr/>
              <p:nvPr/>
            </p:nvSpPr>
            <p:spPr>
              <a:xfrm>
                <a:off x="6807770" y="5401004"/>
                <a:ext cx="42659" cy="21001"/>
              </a:xfrm>
              <a:custGeom>
                <a:avLst/>
                <a:gdLst>
                  <a:gd name="connsiteX0" fmla="*/ 42571 w 42659"/>
                  <a:gd name="connsiteY0" fmla="*/ 15795 h 21001"/>
                  <a:gd name="connsiteX1" fmla="*/ 39109 w 42659"/>
                  <a:gd name="connsiteY1" fmla="*/ 19790 h 21001"/>
                  <a:gd name="connsiteX2" fmla="*/ 26060 w 42659"/>
                  <a:gd name="connsiteY2" fmla="*/ 20589 h 21001"/>
                  <a:gd name="connsiteX3" fmla="*/ 11413 w 42659"/>
                  <a:gd name="connsiteY3" fmla="*/ 17659 h 21001"/>
                  <a:gd name="connsiteX4" fmla="*/ 5288 w 42659"/>
                  <a:gd name="connsiteY4" fmla="*/ 15529 h 21001"/>
                  <a:gd name="connsiteX5" fmla="*/ 2625 w 42659"/>
                  <a:gd name="connsiteY5" fmla="*/ 13132 h 21001"/>
                  <a:gd name="connsiteX6" fmla="*/ 494 w 42659"/>
                  <a:gd name="connsiteY6" fmla="*/ 9404 h 21001"/>
                  <a:gd name="connsiteX7" fmla="*/ 228 w 42659"/>
                  <a:gd name="connsiteY7" fmla="*/ 349 h 21001"/>
                  <a:gd name="connsiteX8" fmla="*/ 17272 w 42659"/>
                  <a:gd name="connsiteY8" fmla="*/ 6208 h 21001"/>
                  <a:gd name="connsiteX9" fmla="*/ 31652 w 42659"/>
                  <a:gd name="connsiteY9" fmla="*/ 8072 h 21001"/>
                  <a:gd name="connsiteX10" fmla="*/ 42571 w 42659"/>
                  <a:gd name="connsiteY10" fmla="*/ 15795 h 21001"/>
                  <a:gd name="connsiteX11" fmla="*/ 42571 w 42659"/>
                  <a:gd name="connsiteY11" fmla="*/ 15795 h 21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2659" h="21001">
                    <a:moveTo>
                      <a:pt x="42571" y="15795"/>
                    </a:moveTo>
                    <a:cubicBezTo>
                      <a:pt x="42305" y="17659"/>
                      <a:pt x="40706" y="18991"/>
                      <a:pt x="39109" y="19790"/>
                    </a:cubicBezTo>
                    <a:cubicBezTo>
                      <a:pt x="35114" y="21388"/>
                      <a:pt x="30321" y="21122"/>
                      <a:pt x="26060" y="20589"/>
                    </a:cubicBezTo>
                    <a:cubicBezTo>
                      <a:pt x="21000" y="19790"/>
                      <a:pt x="16206" y="19257"/>
                      <a:pt x="11413" y="17659"/>
                    </a:cubicBezTo>
                    <a:cubicBezTo>
                      <a:pt x="9549" y="17127"/>
                      <a:pt x="7152" y="16594"/>
                      <a:pt x="5288" y="15529"/>
                    </a:cubicBezTo>
                    <a:cubicBezTo>
                      <a:pt x="4222" y="14996"/>
                      <a:pt x="3423" y="13931"/>
                      <a:pt x="2625" y="13132"/>
                    </a:cubicBezTo>
                    <a:cubicBezTo>
                      <a:pt x="1293" y="12067"/>
                      <a:pt x="494" y="11002"/>
                      <a:pt x="494" y="9404"/>
                    </a:cubicBezTo>
                    <a:cubicBezTo>
                      <a:pt x="228" y="6475"/>
                      <a:pt x="-305" y="3545"/>
                      <a:pt x="228" y="349"/>
                    </a:cubicBezTo>
                    <a:cubicBezTo>
                      <a:pt x="6886" y="-1515"/>
                      <a:pt x="11413" y="4610"/>
                      <a:pt x="17272" y="6208"/>
                    </a:cubicBezTo>
                    <a:cubicBezTo>
                      <a:pt x="22065" y="7540"/>
                      <a:pt x="26859" y="6475"/>
                      <a:pt x="31652" y="8072"/>
                    </a:cubicBezTo>
                    <a:cubicBezTo>
                      <a:pt x="34848" y="9670"/>
                      <a:pt x="43636" y="11268"/>
                      <a:pt x="42571" y="15795"/>
                    </a:cubicBezTo>
                    <a:lnTo>
                      <a:pt x="42571" y="1579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07A2C630-0417-2531-299A-1F85EDAFC3F0}"/>
                  </a:ext>
                </a:extLst>
              </p:cNvPr>
              <p:cNvSpPr/>
              <p:nvPr/>
            </p:nvSpPr>
            <p:spPr>
              <a:xfrm>
                <a:off x="6636969" y="5467720"/>
                <a:ext cx="19501" cy="18434"/>
              </a:xfrm>
              <a:custGeom>
                <a:avLst/>
                <a:gdLst>
                  <a:gd name="connsiteX0" fmla="*/ 12842 w 19501"/>
                  <a:gd name="connsiteY0" fmla="*/ 210 h 18434"/>
                  <a:gd name="connsiteX1" fmla="*/ 12576 w 19501"/>
                  <a:gd name="connsiteY1" fmla="*/ 18319 h 18434"/>
                  <a:gd name="connsiteX2" fmla="*/ 1124 w 19501"/>
                  <a:gd name="connsiteY2" fmla="*/ 14857 h 18434"/>
                  <a:gd name="connsiteX3" fmla="*/ 2722 w 19501"/>
                  <a:gd name="connsiteY3" fmla="*/ 6868 h 18434"/>
                  <a:gd name="connsiteX4" fmla="*/ 12842 w 19501"/>
                  <a:gd name="connsiteY4" fmla="*/ 210 h 18434"/>
                  <a:gd name="connsiteX5" fmla="*/ 12842 w 19501"/>
                  <a:gd name="connsiteY5" fmla="*/ 210 h 1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01" h="18434">
                    <a:moveTo>
                      <a:pt x="12842" y="210"/>
                    </a:moveTo>
                    <a:cubicBezTo>
                      <a:pt x="21364" y="2873"/>
                      <a:pt x="22163" y="16988"/>
                      <a:pt x="12576" y="18319"/>
                    </a:cubicBezTo>
                    <a:cubicBezTo>
                      <a:pt x="9113" y="18852"/>
                      <a:pt x="3521" y="17520"/>
                      <a:pt x="1124" y="14857"/>
                    </a:cubicBezTo>
                    <a:cubicBezTo>
                      <a:pt x="-1272" y="11928"/>
                      <a:pt x="592" y="9265"/>
                      <a:pt x="2722" y="6868"/>
                    </a:cubicBezTo>
                    <a:cubicBezTo>
                      <a:pt x="4586" y="4205"/>
                      <a:pt x="9113" y="-1121"/>
                      <a:pt x="12842" y="210"/>
                    </a:cubicBezTo>
                    <a:lnTo>
                      <a:pt x="12842" y="21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C7E6E7F2-D81E-FA9B-C1F0-7C316AD26FA2}"/>
                  </a:ext>
                </a:extLst>
              </p:cNvPr>
              <p:cNvSpPr/>
              <p:nvPr/>
            </p:nvSpPr>
            <p:spPr>
              <a:xfrm>
                <a:off x="6859968" y="5565185"/>
                <a:ext cx="70606" cy="46919"/>
              </a:xfrm>
              <a:custGeom>
                <a:avLst/>
                <a:gdLst>
                  <a:gd name="connsiteX0" fmla="*/ 20466 w 70606"/>
                  <a:gd name="connsiteY0" fmla="*/ 26578 h 46919"/>
                  <a:gd name="connsiteX1" fmla="*/ 6085 w 70606"/>
                  <a:gd name="connsiteY1" fmla="*/ 14062 h 46919"/>
                  <a:gd name="connsiteX2" fmla="*/ 492 w 70606"/>
                  <a:gd name="connsiteY2" fmla="*/ 5007 h 46919"/>
                  <a:gd name="connsiteX3" fmla="*/ 28455 w 70606"/>
                  <a:gd name="connsiteY3" fmla="*/ 1013 h 46919"/>
                  <a:gd name="connsiteX4" fmla="*/ 54021 w 70606"/>
                  <a:gd name="connsiteY4" fmla="*/ 1811 h 46919"/>
                  <a:gd name="connsiteX5" fmla="*/ 63608 w 70606"/>
                  <a:gd name="connsiteY5" fmla="*/ 11399 h 46919"/>
                  <a:gd name="connsiteX6" fmla="*/ 63608 w 70606"/>
                  <a:gd name="connsiteY6" fmla="*/ 17524 h 46919"/>
                  <a:gd name="connsiteX7" fmla="*/ 67868 w 70606"/>
                  <a:gd name="connsiteY7" fmla="*/ 23915 h 46919"/>
                  <a:gd name="connsiteX8" fmla="*/ 62542 w 70606"/>
                  <a:gd name="connsiteY8" fmla="*/ 46551 h 46919"/>
                  <a:gd name="connsiteX9" fmla="*/ 47629 w 70606"/>
                  <a:gd name="connsiteY9" fmla="*/ 42024 h 46919"/>
                  <a:gd name="connsiteX10" fmla="*/ 35379 w 70606"/>
                  <a:gd name="connsiteY10" fmla="*/ 37763 h 46919"/>
                  <a:gd name="connsiteX11" fmla="*/ 22330 w 70606"/>
                  <a:gd name="connsiteY11" fmla="*/ 28442 h 46919"/>
                  <a:gd name="connsiteX12" fmla="*/ 20466 w 70606"/>
                  <a:gd name="connsiteY12" fmla="*/ 26578 h 46919"/>
                  <a:gd name="connsiteX13" fmla="*/ 20466 w 70606"/>
                  <a:gd name="connsiteY13" fmla="*/ 26578 h 46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0606" h="46919">
                    <a:moveTo>
                      <a:pt x="20466" y="26578"/>
                    </a:moveTo>
                    <a:cubicBezTo>
                      <a:pt x="15938" y="22051"/>
                      <a:pt x="11145" y="18056"/>
                      <a:pt x="6085" y="14062"/>
                    </a:cubicBezTo>
                    <a:cubicBezTo>
                      <a:pt x="3688" y="11931"/>
                      <a:pt x="-1638" y="8736"/>
                      <a:pt x="492" y="5007"/>
                    </a:cubicBezTo>
                    <a:cubicBezTo>
                      <a:pt x="4754" y="-2450"/>
                      <a:pt x="21797" y="480"/>
                      <a:pt x="28455" y="1013"/>
                    </a:cubicBezTo>
                    <a:cubicBezTo>
                      <a:pt x="36977" y="1811"/>
                      <a:pt x="45765" y="1013"/>
                      <a:pt x="54021" y="1811"/>
                    </a:cubicBezTo>
                    <a:cubicBezTo>
                      <a:pt x="59080" y="2344"/>
                      <a:pt x="63341" y="6073"/>
                      <a:pt x="63608" y="11399"/>
                    </a:cubicBezTo>
                    <a:cubicBezTo>
                      <a:pt x="63608" y="13529"/>
                      <a:pt x="63075" y="15660"/>
                      <a:pt x="63608" y="17524"/>
                    </a:cubicBezTo>
                    <a:cubicBezTo>
                      <a:pt x="64406" y="19920"/>
                      <a:pt x="66537" y="21784"/>
                      <a:pt x="67868" y="23915"/>
                    </a:cubicBezTo>
                    <a:cubicBezTo>
                      <a:pt x="72662" y="30573"/>
                      <a:pt x="71331" y="43622"/>
                      <a:pt x="62542" y="46551"/>
                    </a:cubicBezTo>
                    <a:cubicBezTo>
                      <a:pt x="57482" y="48149"/>
                      <a:pt x="51890" y="44154"/>
                      <a:pt x="47629" y="42024"/>
                    </a:cubicBezTo>
                    <a:cubicBezTo>
                      <a:pt x="43634" y="40160"/>
                      <a:pt x="39640" y="38562"/>
                      <a:pt x="35379" y="37763"/>
                    </a:cubicBezTo>
                    <a:cubicBezTo>
                      <a:pt x="29520" y="36698"/>
                      <a:pt x="26591" y="32703"/>
                      <a:pt x="22330" y="28442"/>
                    </a:cubicBezTo>
                    <a:cubicBezTo>
                      <a:pt x="21797" y="27910"/>
                      <a:pt x="20998" y="27377"/>
                      <a:pt x="20466" y="26578"/>
                    </a:cubicBezTo>
                    <a:lnTo>
                      <a:pt x="20466" y="26578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CCCDD4C-22D8-0A4C-9016-CC7E65A4FBD1}"/>
                  </a:ext>
                </a:extLst>
              </p:cNvPr>
              <p:cNvSpPr/>
              <p:nvPr/>
            </p:nvSpPr>
            <p:spPr>
              <a:xfrm>
                <a:off x="6856774" y="5655443"/>
                <a:ext cx="34740" cy="53427"/>
              </a:xfrm>
              <a:custGeom>
                <a:avLst/>
                <a:gdLst>
                  <a:gd name="connsiteX0" fmla="*/ 3420 w 34740"/>
                  <a:gd name="connsiteY0" fmla="*/ 49234 h 53427"/>
                  <a:gd name="connsiteX1" fmla="*/ 225 w 34740"/>
                  <a:gd name="connsiteY1" fmla="*/ 31391 h 53427"/>
                  <a:gd name="connsiteX2" fmla="*/ 3953 w 34740"/>
                  <a:gd name="connsiteY2" fmla="*/ 5560 h 53427"/>
                  <a:gd name="connsiteX3" fmla="*/ 30317 w 34740"/>
                  <a:gd name="connsiteY3" fmla="*/ 2630 h 53427"/>
                  <a:gd name="connsiteX4" fmla="*/ 31383 w 34740"/>
                  <a:gd name="connsiteY4" fmla="*/ 27131 h 53427"/>
                  <a:gd name="connsiteX5" fmla="*/ 34312 w 34740"/>
                  <a:gd name="connsiteY5" fmla="*/ 37250 h 53427"/>
                  <a:gd name="connsiteX6" fmla="*/ 3420 w 34740"/>
                  <a:gd name="connsiteY6" fmla="*/ 49234 h 53427"/>
                  <a:gd name="connsiteX7" fmla="*/ 3420 w 34740"/>
                  <a:gd name="connsiteY7" fmla="*/ 49234 h 53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740" h="53427">
                    <a:moveTo>
                      <a:pt x="3420" y="49234"/>
                    </a:moveTo>
                    <a:cubicBezTo>
                      <a:pt x="225" y="43908"/>
                      <a:pt x="225" y="37517"/>
                      <a:pt x="225" y="31391"/>
                    </a:cubicBezTo>
                    <a:cubicBezTo>
                      <a:pt x="225" y="23935"/>
                      <a:pt x="-1373" y="11685"/>
                      <a:pt x="3953" y="5560"/>
                    </a:cubicBezTo>
                    <a:cubicBezTo>
                      <a:pt x="10877" y="-2696"/>
                      <a:pt x="21263" y="-33"/>
                      <a:pt x="30317" y="2630"/>
                    </a:cubicBezTo>
                    <a:cubicBezTo>
                      <a:pt x="31383" y="10620"/>
                      <a:pt x="30317" y="19141"/>
                      <a:pt x="31383" y="27131"/>
                    </a:cubicBezTo>
                    <a:cubicBezTo>
                      <a:pt x="31915" y="30593"/>
                      <a:pt x="32980" y="33788"/>
                      <a:pt x="34312" y="37250"/>
                    </a:cubicBezTo>
                    <a:cubicBezTo>
                      <a:pt x="38573" y="49500"/>
                      <a:pt x="9812" y="59354"/>
                      <a:pt x="3420" y="49234"/>
                    </a:cubicBezTo>
                    <a:lnTo>
                      <a:pt x="3420" y="49234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D823BB1B-99D4-C91F-24BC-999A95E6EB9A}"/>
                  </a:ext>
                </a:extLst>
              </p:cNvPr>
              <p:cNvSpPr/>
              <p:nvPr/>
            </p:nvSpPr>
            <p:spPr>
              <a:xfrm>
                <a:off x="6965661" y="5843220"/>
                <a:ext cx="57596" cy="51631"/>
              </a:xfrm>
              <a:custGeom>
                <a:avLst/>
                <a:gdLst>
                  <a:gd name="connsiteX0" fmla="*/ 1856 w 57596"/>
                  <a:gd name="connsiteY0" fmla="*/ 51601 h 51631"/>
                  <a:gd name="connsiteX1" fmla="*/ 790 w 57596"/>
                  <a:gd name="connsiteY1" fmla="*/ 36155 h 51631"/>
                  <a:gd name="connsiteX2" fmla="*/ 4252 w 57596"/>
                  <a:gd name="connsiteY2" fmla="*/ 26302 h 51631"/>
                  <a:gd name="connsiteX3" fmla="*/ 10111 w 57596"/>
                  <a:gd name="connsiteY3" fmla="*/ 736 h 51631"/>
                  <a:gd name="connsiteX4" fmla="*/ 18899 w 57596"/>
                  <a:gd name="connsiteY4" fmla="*/ 12188 h 51631"/>
                  <a:gd name="connsiteX5" fmla="*/ 31948 w 57596"/>
                  <a:gd name="connsiteY5" fmla="*/ 13519 h 51631"/>
                  <a:gd name="connsiteX6" fmla="*/ 47128 w 57596"/>
                  <a:gd name="connsiteY6" fmla="*/ 9258 h 51631"/>
                  <a:gd name="connsiteX7" fmla="*/ 56715 w 57596"/>
                  <a:gd name="connsiteY7" fmla="*/ 20443 h 51631"/>
                  <a:gd name="connsiteX8" fmla="*/ 53253 w 57596"/>
                  <a:gd name="connsiteY8" fmla="*/ 34824 h 51631"/>
                  <a:gd name="connsiteX9" fmla="*/ 45796 w 57596"/>
                  <a:gd name="connsiteY9" fmla="*/ 41482 h 51631"/>
                  <a:gd name="connsiteX10" fmla="*/ 35677 w 57596"/>
                  <a:gd name="connsiteY10" fmla="*/ 45476 h 51631"/>
                  <a:gd name="connsiteX11" fmla="*/ 18367 w 57596"/>
                  <a:gd name="connsiteY11" fmla="*/ 49737 h 51631"/>
                  <a:gd name="connsiteX12" fmla="*/ 1856 w 57596"/>
                  <a:gd name="connsiteY12" fmla="*/ 51601 h 51631"/>
                  <a:gd name="connsiteX13" fmla="*/ 1856 w 57596"/>
                  <a:gd name="connsiteY13" fmla="*/ 51601 h 5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596" h="51631">
                    <a:moveTo>
                      <a:pt x="1856" y="51601"/>
                    </a:moveTo>
                    <a:cubicBezTo>
                      <a:pt x="258" y="46275"/>
                      <a:pt x="-807" y="41748"/>
                      <a:pt x="790" y="36155"/>
                    </a:cubicBezTo>
                    <a:cubicBezTo>
                      <a:pt x="1856" y="32693"/>
                      <a:pt x="3720" y="29764"/>
                      <a:pt x="4252" y="26302"/>
                    </a:cubicBezTo>
                    <a:cubicBezTo>
                      <a:pt x="5584" y="18845"/>
                      <a:pt x="1323" y="5264"/>
                      <a:pt x="10111" y="736"/>
                    </a:cubicBezTo>
                    <a:cubicBezTo>
                      <a:pt x="17568" y="-2992"/>
                      <a:pt x="16769" y="8459"/>
                      <a:pt x="18899" y="12188"/>
                    </a:cubicBezTo>
                    <a:cubicBezTo>
                      <a:pt x="22627" y="18579"/>
                      <a:pt x="26622" y="18579"/>
                      <a:pt x="31948" y="13519"/>
                    </a:cubicBezTo>
                    <a:cubicBezTo>
                      <a:pt x="36209" y="9791"/>
                      <a:pt x="41269" y="6063"/>
                      <a:pt x="47128" y="9258"/>
                    </a:cubicBezTo>
                    <a:cubicBezTo>
                      <a:pt x="50856" y="11389"/>
                      <a:pt x="55383" y="16182"/>
                      <a:pt x="56715" y="20443"/>
                    </a:cubicBezTo>
                    <a:cubicBezTo>
                      <a:pt x="58579" y="26036"/>
                      <a:pt x="57514" y="30829"/>
                      <a:pt x="53253" y="34824"/>
                    </a:cubicBezTo>
                    <a:cubicBezTo>
                      <a:pt x="50856" y="37221"/>
                      <a:pt x="48193" y="39351"/>
                      <a:pt x="45796" y="41482"/>
                    </a:cubicBezTo>
                    <a:cubicBezTo>
                      <a:pt x="43400" y="43878"/>
                      <a:pt x="39139" y="44411"/>
                      <a:pt x="35677" y="45476"/>
                    </a:cubicBezTo>
                    <a:cubicBezTo>
                      <a:pt x="30084" y="47340"/>
                      <a:pt x="24492" y="49737"/>
                      <a:pt x="18367" y="49737"/>
                    </a:cubicBezTo>
                    <a:cubicBezTo>
                      <a:pt x="13040" y="50270"/>
                      <a:pt x="7448" y="51868"/>
                      <a:pt x="1856" y="51601"/>
                    </a:cubicBezTo>
                    <a:lnTo>
                      <a:pt x="1856" y="5160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D3FA36C2-2B29-6926-D54A-B0919A03D2AD}"/>
                  </a:ext>
                </a:extLst>
              </p:cNvPr>
              <p:cNvSpPr/>
              <p:nvPr/>
            </p:nvSpPr>
            <p:spPr>
              <a:xfrm>
                <a:off x="6984846" y="6002136"/>
                <a:ext cx="27968" cy="59916"/>
              </a:xfrm>
              <a:custGeom>
                <a:avLst/>
                <a:gdLst>
                  <a:gd name="connsiteX0" fmla="*/ 5839 w 27968"/>
                  <a:gd name="connsiteY0" fmla="*/ 50871 h 59916"/>
                  <a:gd name="connsiteX1" fmla="*/ 779 w 27968"/>
                  <a:gd name="connsiteY1" fmla="*/ 41817 h 59916"/>
                  <a:gd name="connsiteX2" fmla="*/ 2377 w 27968"/>
                  <a:gd name="connsiteY2" fmla="*/ 30100 h 59916"/>
                  <a:gd name="connsiteX3" fmla="*/ 9567 w 27968"/>
                  <a:gd name="connsiteY3" fmla="*/ 18648 h 59916"/>
                  <a:gd name="connsiteX4" fmla="*/ 17024 w 27968"/>
                  <a:gd name="connsiteY4" fmla="*/ 12257 h 59916"/>
                  <a:gd name="connsiteX5" fmla="*/ 25013 w 27968"/>
                  <a:gd name="connsiteY5" fmla="*/ 2936 h 59916"/>
                  <a:gd name="connsiteX6" fmla="*/ 26345 w 27968"/>
                  <a:gd name="connsiteY6" fmla="*/ 19980 h 59916"/>
                  <a:gd name="connsiteX7" fmla="*/ 27943 w 27968"/>
                  <a:gd name="connsiteY7" fmla="*/ 33029 h 59916"/>
                  <a:gd name="connsiteX8" fmla="*/ 21285 w 27968"/>
                  <a:gd name="connsiteY8" fmla="*/ 56464 h 59916"/>
                  <a:gd name="connsiteX9" fmla="*/ 12230 w 27968"/>
                  <a:gd name="connsiteY9" fmla="*/ 59660 h 59916"/>
                  <a:gd name="connsiteX10" fmla="*/ 5839 w 27968"/>
                  <a:gd name="connsiteY10" fmla="*/ 50871 h 59916"/>
                  <a:gd name="connsiteX11" fmla="*/ 5839 w 27968"/>
                  <a:gd name="connsiteY11" fmla="*/ 50871 h 59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968" h="59916">
                    <a:moveTo>
                      <a:pt x="5839" y="50871"/>
                    </a:moveTo>
                    <a:cubicBezTo>
                      <a:pt x="4774" y="47143"/>
                      <a:pt x="2377" y="45013"/>
                      <a:pt x="779" y="41817"/>
                    </a:cubicBezTo>
                    <a:cubicBezTo>
                      <a:pt x="-1085" y="37823"/>
                      <a:pt x="779" y="33828"/>
                      <a:pt x="2377" y="30100"/>
                    </a:cubicBezTo>
                    <a:cubicBezTo>
                      <a:pt x="4241" y="25839"/>
                      <a:pt x="6372" y="21844"/>
                      <a:pt x="9567" y="18648"/>
                    </a:cubicBezTo>
                    <a:cubicBezTo>
                      <a:pt x="11964" y="16518"/>
                      <a:pt x="15426" y="15186"/>
                      <a:pt x="17024" y="12257"/>
                    </a:cubicBezTo>
                    <a:cubicBezTo>
                      <a:pt x="18089" y="10127"/>
                      <a:pt x="21019" y="-6651"/>
                      <a:pt x="25013" y="2936"/>
                    </a:cubicBezTo>
                    <a:cubicBezTo>
                      <a:pt x="27143" y="8262"/>
                      <a:pt x="26345" y="14387"/>
                      <a:pt x="26345" y="19980"/>
                    </a:cubicBezTo>
                    <a:cubicBezTo>
                      <a:pt x="26345" y="24507"/>
                      <a:pt x="28209" y="28502"/>
                      <a:pt x="27943" y="33029"/>
                    </a:cubicBezTo>
                    <a:cubicBezTo>
                      <a:pt x="27410" y="40752"/>
                      <a:pt x="25812" y="49806"/>
                      <a:pt x="21285" y="56464"/>
                    </a:cubicBezTo>
                    <a:cubicBezTo>
                      <a:pt x="19154" y="59393"/>
                      <a:pt x="15692" y="60459"/>
                      <a:pt x="12230" y="59660"/>
                    </a:cubicBezTo>
                    <a:cubicBezTo>
                      <a:pt x="7170" y="58328"/>
                      <a:pt x="6904" y="54866"/>
                      <a:pt x="5839" y="50871"/>
                    </a:cubicBezTo>
                    <a:lnTo>
                      <a:pt x="5839" y="5087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46" name="Graphic 10">
              <a:extLst>
                <a:ext uri="{FF2B5EF4-FFF2-40B4-BE49-F238E27FC236}">
                  <a16:creationId xmlns:a16="http://schemas.microsoft.com/office/drawing/2014/main" id="{D9DF7662-ED52-F871-0E36-E1897EB95789}"/>
                </a:ext>
              </a:extLst>
            </p:cNvPr>
            <p:cNvGrpSpPr/>
            <p:nvPr/>
          </p:nvGrpSpPr>
          <p:grpSpPr>
            <a:xfrm>
              <a:off x="6877238" y="5203189"/>
              <a:ext cx="1818348" cy="798969"/>
              <a:chOff x="6877238" y="5203189"/>
              <a:chExt cx="1818348" cy="798969"/>
            </a:xfrm>
            <a:solidFill>
              <a:srgbClr val="D5D7D8"/>
            </a:solidFill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1A2A4137-8D7A-0CDB-DE03-FA071E58D5CA}"/>
                  </a:ext>
                </a:extLst>
              </p:cNvPr>
              <p:cNvSpPr/>
              <p:nvPr/>
            </p:nvSpPr>
            <p:spPr>
              <a:xfrm>
                <a:off x="6877238" y="5203189"/>
                <a:ext cx="308146" cy="252029"/>
              </a:xfrm>
              <a:custGeom>
                <a:avLst/>
                <a:gdLst>
                  <a:gd name="connsiteX0" fmla="*/ 308118 w 308146"/>
                  <a:gd name="connsiteY0" fmla="*/ 122267 h 252029"/>
                  <a:gd name="connsiteX1" fmla="*/ 273764 w 308146"/>
                  <a:gd name="connsiteY1" fmla="*/ 146501 h 252029"/>
                  <a:gd name="connsiteX2" fmla="*/ 166709 w 308146"/>
                  <a:gd name="connsiteY2" fmla="*/ 151294 h 252029"/>
                  <a:gd name="connsiteX3" fmla="*/ 126762 w 308146"/>
                  <a:gd name="connsiteY3" fmla="*/ 179789 h 252029"/>
                  <a:gd name="connsiteX4" fmla="*/ 105991 w 308146"/>
                  <a:gd name="connsiteY4" fmla="*/ 192572 h 252029"/>
                  <a:gd name="connsiteX5" fmla="*/ 84419 w 308146"/>
                  <a:gd name="connsiteY5" fmla="*/ 201360 h 252029"/>
                  <a:gd name="connsiteX6" fmla="*/ 61517 w 308146"/>
                  <a:gd name="connsiteY6" fmla="*/ 218936 h 252029"/>
                  <a:gd name="connsiteX7" fmla="*/ 45539 w 308146"/>
                  <a:gd name="connsiteY7" fmla="*/ 240241 h 252029"/>
                  <a:gd name="connsiteX8" fmla="*/ 25832 w 308146"/>
                  <a:gd name="connsiteY8" fmla="*/ 251426 h 252029"/>
                  <a:gd name="connsiteX9" fmla="*/ 13848 w 308146"/>
                  <a:gd name="connsiteY9" fmla="*/ 243437 h 252029"/>
                  <a:gd name="connsiteX10" fmla="*/ 20772 w 308146"/>
                  <a:gd name="connsiteY10" fmla="*/ 224263 h 252029"/>
                  <a:gd name="connsiteX11" fmla="*/ 41011 w 308146"/>
                  <a:gd name="connsiteY11" fmla="*/ 214143 h 252029"/>
                  <a:gd name="connsiteX12" fmla="*/ 63115 w 308146"/>
                  <a:gd name="connsiteY12" fmla="*/ 206420 h 252029"/>
                  <a:gd name="connsiteX13" fmla="*/ 69506 w 308146"/>
                  <a:gd name="connsiteY13" fmla="*/ 194702 h 252029"/>
                  <a:gd name="connsiteX14" fmla="*/ 46071 w 308146"/>
                  <a:gd name="connsiteY14" fmla="*/ 193903 h 252029"/>
                  <a:gd name="connsiteX15" fmla="*/ 34088 w 308146"/>
                  <a:gd name="connsiteY15" fmla="*/ 195501 h 252029"/>
                  <a:gd name="connsiteX16" fmla="*/ 23968 w 308146"/>
                  <a:gd name="connsiteY16" fmla="*/ 191240 h 252029"/>
                  <a:gd name="connsiteX17" fmla="*/ 13848 w 308146"/>
                  <a:gd name="connsiteY17" fmla="*/ 186713 h 252029"/>
                  <a:gd name="connsiteX18" fmla="*/ 0 w 308146"/>
                  <a:gd name="connsiteY18" fmla="*/ 181920 h 252029"/>
                  <a:gd name="connsiteX19" fmla="*/ 27962 w 308146"/>
                  <a:gd name="connsiteY19" fmla="*/ 117740 h 252029"/>
                  <a:gd name="connsiteX20" fmla="*/ 53528 w 308146"/>
                  <a:gd name="connsiteY20" fmla="*/ 95370 h 252029"/>
                  <a:gd name="connsiteX21" fmla="*/ 48202 w 308146"/>
                  <a:gd name="connsiteY21" fmla="*/ 55423 h 252029"/>
                  <a:gd name="connsiteX22" fmla="*/ 38615 w 308146"/>
                  <a:gd name="connsiteY22" fmla="*/ 32787 h 252029"/>
                  <a:gd name="connsiteX23" fmla="*/ 132888 w 308146"/>
                  <a:gd name="connsiteY23" fmla="*/ 564 h 252029"/>
                  <a:gd name="connsiteX24" fmla="*/ 219970 w 308146"/>
                  <a:gd name="connsiteY24" fmla="*/ 14412 h 252029"/>
                  <a:gd name="connsiteX25" fmla="*/ 242340 w 308146"/>
                  <a:gd name="connsiteY25" fmla="*/ 57287 h 252029"/>
                  <a:gd name="connsiteX26" fmla="*/ 281487 w 308146"/>
                  <a:gd name="connsiteY26" fmla="*/ 87380 h 252029"/>
                  <a:gd name="connsiteX27" fmla="*/ 308118 w 308146"/>
                  <a:gd name="connsiteY27" fmla="*/ 122267 h 252029"/>
                  <a:gd name="connsiteX28" fmla="*/ 308118 w 308146"/>
                  <a:gd name="connsiteY28" fmla="*/ 122267 h 252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308146" h="252029">
                    <a:moveTo>
                      <a:pt x="308118" y="122267"/>
                    </a:moveTo>
                    <a:cubicBezTo>
                      <a:pt x="307053" y="138511"/>
                      <a:pt x="287080" y="144370"/>
                      <a:pt x="273764" y="146501"/>
                    </a:cubicBezTo>
                    <a:cubicBezTo>
                      <a:pt x="238878" y="152093"/>
                      <a:pt x="198932" y="133185"/>
                      <a:pt x="166709" y="151294"/>
                    </a:cubicBezTo>
                    <a:cubicBezTo>
                      <a:pt x="152328" y="159283"/>
                      <a:pt x="140078" y="170202"/>
                      <a:pt x="126762" y="179789"/>
                    </a:cubicBezTo>
                    <a:cubicBezTo>
                      <a:pt x="120371" y="184583"/>
                      <a:pt x="113447" y="189110"/>
                      <a:pt x="105991" y="192572"/>
                    </a:cubicBezTo>
                    <a:cubicBezTo>
                      <a:pt x="98800" y="196034"/>
                      <a:pt x="91344" y="197365"/>
                      <a:pt x="84419" y="201360"/>
                    </a:cubicBezTo>
                    <a:cubicBezTo>
                      <a:pt x="75898" y="206154"/>
                      <a:pt x="67642" y="211213"/>
                      <a:pt x="61517" y="218936"/>
                    </a:cubicBezTo>
                    <a:cubicBezTo>
                      <a:pt x="55925" y="225860"/>
                      <a:pt x="51398" y="233583"/>
                      <a:pt x="45539" y="240241"/>
                    </a:cubicBezTo>
                    <a:cubicBezTo>
                      <a:pt x="40745" y="245833"/>
                      <a:pt x="32756" y="249562"/>
                      <a:pt x="25832" y="251426"/>
                    </a:cubicBezTo>
                    <a:cubicBezTo>
                      <a:pt x="18642" y="253290"/>
                      <a:pt x="14913" y="250893"/>
                      <a:pt x="13848" y="243437"/>
                    </a:cubicBezTo>
                    <a:cubicBezTo>
                      <a:pt x="12783" y="235447"/>
                      <a:pt x="14114" y="229589"/>
                      <a:pt x="20772" y="224263"/>
                    </a:cubicBezTo>
                    <a:cubicBezTo>
                      <a:pt x="26897" y="219469"/>
                      <a:pt x="33555" y="216540"/>
                      <a:pt x="41011" y="214143"/>
                    </a:cubicBezTo>
                    <a:cubicBezTo>
                      <a:pt x="48468" y="211746"/>
                      <a:pt x="55658" y="209083"/>
                      <a:pt x="63115" y="206420"/>
                    </a:cubicBezTo>
                    <a:cubicBezTo>
                      <a:pt x="68175" y="204556"/>
                      <a:pt x="77762" y="199762"/>
                      <a:pt x="69506" y="194702"/>
                    </a:cubicBezTo>
                    <a:cubicBezTo>
                      <a:pt x="62582" y="190708"/>
                      <a:pt x="53528" y="192572"/>
                      <a:pt x="46071" y="193903"/>
                    </a:cubicBezTo>
                    <a:cubicBezTo>
                      <a:pt x="42077" y="194702"/>
                      <a:pt x="37816" y="196034"/>
                      <a:pt x="34088" y="195501"/>
                    </a:cubicBezTo>
                    <a:cubicBezTo>
                      <a:pt x="30359" y="195235"/>
                      <a:pt x="27163" y="193104"/>
                      <a:pt x="23968" y="191240"/>
                    </a:cubicBezTo>
                    <a:cubicBezTo>
                      <a:pt x="20772" y="189110"/>
                      <a:pt x="17576" y="188044"/>
                      <a:pt x="13848" y="186713"/>
                    </a:cubicBezTo>
                    <a:cubicBezTo>
                      <a:pt x="9321" y="185115"/>
                      <a:pt x="4794" y="183517"/>
                      <a:pt x="0" y="181920"/>
                    </a:cubicBezTo>
                    <a:cubicBezTo>
                      <a:pt x="8522" y="158218"/>
                      <a:pt x="29294" y="127327"/>
                      <a:pt x="27962" y="117740"/>
                    </a:cubicBezTo>
                    <a:cubicBezTo>
                      <a:pt x="26098" y="105489"/>
                      <a:pt x="36484" y="103891"/>
                      <a:pt x="53528" y="95370"/>
                    </a:cubicBezTo>
                    <a:cubicBezTo>
                      <a:pt x="70572" y="86848"/>
                      <a:pt x="58854" y="62880"/>
                      <a:pt x="48202" y="55423"/>
                    </a:cubicBezTo>
                    <a:cubicBezTo>
                      <a:pt x="37816" y="47700"/>
                      <a:pt x="38615" y="32787"/>
                      <a:pt x="38615" y="32787"/>
                    </a:cubicBezTo>
                    <a:cubicBezTo>
                      <a:pt x="70305" y="17075"/>
                      <a:pt x="115045" y="-3697"/>
                      <a:pt x="132888" y="564"/>
                    </a:cubicBezTo>
                    <a:cubicBezTo>
                      <a:pt x="154458" y="5890"/>
                      <a:pt x="175763" y="25597"/>
                      <a:pt x="219970" y="14412"/>
                    </a:cubicBezTo>
                    <a:cubicBezTo>
                      <a:pt x="226361" y="29325"/>
                      <a:pt x="231954" y="44771"/>
                      <a:pt x="242340" y="57287"/>
                    </a:cubicBezTo>
                    <a:cubicBezTo>
                      <a:pt x="252992" y="70070"/>
                      <a:pt x="267905" y="78060"/>
                      <a:pt x="281487" y="87380"/>
                    </a:cubicBezTo>
                    <a:cubicBezTo>
                      <a:pt x="292672" y="95636"/>
                      <a:pt x="308917" y="107087"/>
                      <a:pt x="308118" y="122267"/>
                    </a:cubicBezTo>
                    <a:lnTo>
                      <a:pt x="308118" y="122267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214E121E-7204-862A-73A7-182687BE8F07}"/>
                  </a:ext>
                </a:extLst>
              </p:cNvPr>
              <p:cNvSpPr/>
              <p:nvPr/>
            </p:nvSpPr>
            <p:spPr>
              <a:xfrm>
                <a:off x="6885361" y="5205878"/>
                <a:ext cx="1810226" cy="796281"/>
              </a:xfrm>
              <a:custGeom>
                <a:avLst/>
                <a:gdLst>
                  <a:gd name="connsiteX0" fmla="*/ 1807297 w 1810226"/>
                  <a:gd name="connsiteY0" fmla="*/ 627693 h 796281"/>
                  <a:gd name="connsiteX1" fmla="*/ 1807297 w 1810226"/>
                  <a:gd name="connsiteY1" fmla="*/ 627693 h 796281"/>
                  <a:gd name="connsiteX2" fmla="*/ 1614756 w 1810226"/>
                  <a:gd name="connsiteY2" fmla="*/ 637014 h 796281"/>
                  <a:gd name="connsiteX3" fmla="*/ 1515690 w 1810226"/>
                  <a:gd name="connsiteY3" fmla="*/ 679090 h 796281"/>
                  <a:gd name="connsiteX4" fmla="*/ 1422216 w 1810226"/>
                  <a:gd name="connsiteY4" fmla="*/ 691074 h 796281"/>
                  <a:gd name="connsiteX5" fmla="*/ 1338862 w 1810226"/>
                  <a:gd name="connsiteY5" fmla="*/ 663378 h 796281"/>
                  <a:gd name="connsiteX6" fmla="*/ 1214762 w 1810226"/>
                  <a:gd name="connsiteY6" fmla="*/ 700395 h 796281"/>
                  <a:gd name="connsiteX7" fmla="*/ 1170556 w 1810226"/>
                  <a:gd name="connsiteY7" fmla="*/ 672699 h 796281"/>
                  <a:gd name="connsiteX8" fmla="*/ 1153511 w 1810226"/>
                  <a:gd name="connsiteY8" fmla="*/ 739808 h 796281"/>
                  <a:gd name="connsiteX9" fmla="*/ 1099984 w 1810226"/>
                  <a:gd name="connsiteY9" fmla="*/ 796266 h 796281"/>
                  <a:gd name="connsiteX10" fmla="*/ 1078147 w 1810226"/>
                  <a:gd name="connsiteY10" fmla="*/ 764575 h 796281"/>
                  <a:gd name="connsiteX11" fmla="*/ 1078147 w 1810226"/>
                  <a:gd name="connsiteY11" fmla="*/ 764309 h 796281"/>
                  <a:gd name="connsiteX12" fmla="*/ 1090130 w 1810226"/>
                  <a:gd name="connsiteY12" fmla="*/ 725162 h 796281"/>
                  <a:gd name="connsiteX13" fmla="*/ 1082940 w 1810226"/>
                  <a:gd name="connsiteY13" fmla="*/ 679623 h 796281"/>
                  <a:gd name="connsiteX14" fmla="*/ 1029412 w 1810226"/>
                  <a:gd name="connsiteY14" fmla="*/ 690542 h 796281"/>
                  <a:gd name="connsiteX15" fmla="*/ 904514 w 1810226"/>
                  <a:gd name="connsiteY15" fmla="*/ 708384 h 796281"/>
                  <a:gd name="connsiteX16" fmla="*/ 850454 w 1810226"/>
                  <a:gd name="connsiteY16" fmla="*/ 749662 h 796281"/>
                  <a:gd name="connsiteX17" fmla="*/ 780414 w 1810226"/>
                  <a:gd name="connsiteY17" fmla="*/ 766439 h 796281"/>
                  <a:gd name="connsiteX18" fmla="*/ 652321 w 1810226"/>
                  <a:gd name="connsiteY18" fmla="*/ 736080 h 796281"/>
                  <a:gd name="connsiteX19" fmla="*/ 564439 w 1810226"/>
                  <a:gd name="connsiteY19" fmla="*/ 682552 h 796281"/>
                  <a:gd name="connsiteX20" fmla="*/ 488009 w 1810226"/>
                  <a:gd name="connsiteY20" fmla="*/ 696933 h 796281"/>
                  <a:gd name="connsiteX21" fmla="*/ 478954 w 1810226"/>
                  <a:gd name="connsiteY21" fmla="*/ 717439 h 796281"/>
                  <a:gd name="connsiteX22" fmla="*/ 465106 w 1810226"/>
                  <a:gd name="connsiteY22" fmla="*/ 741939 h 796281"/>
                  <a:gd name="connsiteX23" fmla="*/ 414241 w 1810226"/>
                  <a:gd name="connsiteY23" fmla="*/ 737145 h 796281"/>
                  <a:gd name="connsiteX24" fmla="*/ 361513 w 1810226"/>
                  <a:gd name="connsiteY24" fmla="*/ 744069 h 796281"/>
                  <a:gd name="connsiteX25" fmla="*/ 334882 w 1810226"/>
                  <a:gd name="connsiteY25" fmla="*/ 737944 h 796281"/>
                  <a:gd name="connsiteX26" fmla="*/ 325028 w 1810226"/>
                  <a:gd name="connsiteY26" fmla="*/ 718238 h 796281"/>
                  <a:gd name="connsiteX27" fmla="*/ 278957 w 1810226"/>
                  <a:gd name="connsiteY27" fmla="*/ 694536 h 796281"/>
                  <a:gd name="connsiteX28" fmla="*/ 251528 w 1810226"/>
                  <a:gd name="connsiteY28" fmla="*/ 688944 h 796281"/>
                  <a:gd name="connsiteX29" fmla="*/ 228092 w 1810226"/>
                  <a:gd name="connsiteY29" fmla="*/ 684683 h 796281"/>
                  <a:gd name="connsiteX30" fmla="*/ 225163 w 1810226"/>
                  <a:gd name="connsiteY30" fmla="*/ 663112 h 796281"/>
                  <a:gd name="connsiteX31" fmla="*/ 207054 w 1810226"/>
                  <a:gd name="connsiteY31" fmla="*/ 652459 h 796281"/>
                  <a:gd name="connsiteX32" fmla="*/ 152994 w 1810226"/>
                  <a:gd name="connsiteY32" fmla="*/ 646068 h 796281"/>
                  <a:gd name="connsiteX33" fmla="*/ 136216 w 1810226"/>
                  <a:gd name="connsiteY33" fmla="*/ 626095 h 796281"/>
                  <a:gd name="connsiteX34" fmla="*/ 142874 w 1810226"/>
                  <a:gd name="connsiteY34" fmla="*/ 600263 h 796281"/>
                  <a:gd name="connsiteX35" fmla="*/ 118640 w 1810226"/>
                  <a:gd name="connsiteY35" fmla="*/ 592806 h 796281"/>
                  <a:gd name="connsiteX36" fmla="*/ 99200 w 1810226"/>
                  <a:gd name="connsiteY36" fmla="*/ 572567 h 796281"/>
                  <a:gd name="connsiteX37" fmla="*/ 87748 w 1810226"/>
                  <a:gd name="connsiteY37" fmla="*/ 571768 h 796281"/>
                  <a:gd name="connsiteX38" fmla="*/ 82955 w 1810226"/>
                  <a:gd name="connsiteY38" fmla="*/ 555523 h 796281"/>
                  <a:gd name="connsiteX39" fmla="*/ 127961 w 1810226"/>
                  <a:gd name="connsiteY39" fmla="*/ 560317 h 796281"/>
                  <a:gd name="connsiteX40" fmla="*/ 93874 w 1810226"/>
                  <a:gd name="connsiteY40" fmla="*/ 518773 h 796281"/>
                  <a:gd name="connsiteX41" fmla="*/ 44607 w 1810226"/>
                  <a:gd name="connsiteY41" fmla="*/ 506523 h 796281"/>
                  <a:gd name="connsiteX42" fmla="*/ 24900 w 1810226"/>
                  <a:gd name="connsiteY42" fmla="*/ 475365 h 796281"/>
                  <a:gd name="connsiteX43" fmla="*/ 71504 w 1810226"/>
                  <a:gd name="connsiteY43" fmla="*/ 482555 h 796281"/>
                  <a:gd name="connsiteX44" fmla="*/ 101863 w 1810226"/>
                  <a:gd name="connsiteY44" fmla="*/ 485218 h 796281"/>
                  <a:gd name="connsiteX45" fmla="*/ 90145 w 1810226"/>
                  <a:gd name="connsiteY45" fmla="*/ 465245 h 796281"/>
                  <a:gd name="connsiteX46" fmla="*/ 76830 w 1810226"/>
                  <a:gd name="connsiteY46" fmla="*/ 441810 h 796281"/>
                  <a:gd name="connsiteX47" fmla="*/ 93607 w 1810226"/>
                  <a:gd name="connsiteY47" fmla="*/ 420506 h 796281"/>
                  <a:gd name="connsiteX48" fmla="*/ 68574 w 1810226"/>
                  <a:gd name="connsiteY48" fmla="*/ 385619 h 796281"/>
                  <a:gd name="connsiteX49" fmla="*/ 61384 w 1810226"/>
                  <a:gd name="connsiteY49" fmla="*/ 335820 h 796281"/>
                  <a:gd name="connsiteX50" fmla="*/ 18775 w 1810226"/>
                  <a:gd name="connsiteY50" fmla="*/ 344608 h 796281"/>
                  <a:gd name="connsiteX51" fmla="*/ 2264 w 1810226"/>
                  <a:gd name="connsiteY51" fmla="*/ 339814 h 796281"/>
                  <a:gd name="connsiteX52" fmla="*/ 1198 w 1810226"/>
                  <a:gd name="connsiteY52" fmla="*/ 299602 h 796281"/>
                  <a:gd name="connsiteX53" fmla="*/ 4394 w 1810226"/>
                  <a:gd name="connsiteY53" fmla="*/ 270308 h 796281"/>
                  <a:gd name="connsiteX54" fmla="*/ 32090 w 1810226"/>
                  <a:gd name="connsiteY54" fmla="*/ 261786 h 796281"/>
                  <a:gd name="connsiteX55" fmla="*/ 59786 w 1810226"/>
                  <a:gd name="connsiteY55" fmla="*/ 240482 h 796281"/>
                  <a:gd name="connsiteX56" fmla="*/ 81091 w 1810226"/>
                  <a:gd name="connsiteY56" fmla="*/ 223970 h 796281"/>
                  <a:gd name="connsiteX57" fmla="*/ 119173 w 1810226"/>
                  <a:gd name="connsiteY57" fmla="*/ 230895 h 796281"/>
                  <a:gd name="connsiteX58" fmla="*/ 152195 w 1810226"/>
                  <a:gd name="connsiteY58" fmla="*/ 226101 h 796281"/>
                  <a:gd name="connsiteX59" fmla="*/ 173499 w 1810226"/>
                  <a:gd name="connsiteY59" fmla="*/ 206128 h 796281"/>
                  <a:gd name="connsiteX60" fmla="*/ 235017 w 1810226"/>
                  <a:gd name="connsiteY60" fmla="*/ 214650 h 796281"/>
                  <a:gd name="connsiteX61" fmla="*/ 299995 w 1810226"/>
                  <a:gd name="connsiteY61" fmla="*/ 213318 h 796281"/>
                  <a:gd name="connsiteX62" fmla="*/ 322632 w 1810226"/>
                  <a:gd name="connsiteY62" fmla="*/ 185090 h 796281"/>
                  <a:gd name="connsiteX63" fmla="*/ 375094 w 1810226"/>
                  <a:gd name="connsiteY63" fmla="*/ 188285 h 796281"/>
                  <a:gd name="connsiteX64" fmla="*/ 406252 w 1810226"/>
                  <a:gd name="connsiteY64" fmla="*/ 188285 h 796281"/>
                  <a:gd name="connsiteX65" fmla="*/ 349795 w 1810226"/>
                  <a:gd name="connsiteY65" fmla="*/ 161122 h 796281"/>
                  <a:gd name="connsiteX66" fmla="*/ 330355 w 1810226"/>
                  <a:gd name="connsiteY66" fmla="*/ 111589 h 796281"/>
                  <a:gd name="connsiteX67" fmla="*/ 397997 w 1810226"/>
                  <a:gd name="connsiteY67" fmla="*/ 107328 h 796281"/>
                  <a:gd name="connsiteX68" fmla="*/ 441938 w 1810226"/>
                  <a:gd name="connsiteY68" fmla="*/ 104931 h 796281"/>
                  <a:gd name="connsiteX69" fmla="*/ 486677 w 1810226"/>
                  <a:gd name="connsiteY69" fmla="*/ 112388 h 796281"/>
                  <a:gd name="connsiteX70" fmla="*/ 518101 w 1810226"/>
                  <a:gd name="connsiteY70" fmla="*/ 127567 h 796281"/>
                  <a:gd name="connsiteX71" fmla="*/ 560711 w 1810226"/>
                  <a:gd name="connsiteY71" fmla="*/ 113453 h 796281"/>
                  <a:gd name="connsiteX72" fmla="*/ 684011 w 1810226"/>
                  <a:gd name="connsiteY72" fmla="*/ 42082 h 796281"/>
                  <a:gd name="connsiteX73" fmla="*/ 807844 w 1810226"/>
                  <a:gd name="connsiteY73" fmla="*/ 6 h 796281"/>
                  <a:gd name="connsiteX74" fmla="*/ 877084 w 1810226"/>
                  <a:gd name="connsiteY74" fmla="*/ 14120 h 796281"/>
                  <a:gd name="connsiteX75" fmla="*/ 956444 w 1810226"/>
                  <a:gd name="connsiteY75" fmla="*/ 11191 h 796281"/>
                  <a:gd name="connsiteX76" fmla="*/ 997721 w 1810226"/>
                  <a:gd name="connsiteY76" fmla="*/ 26903 h 796281"/>
                  <a:gd name="connsiteX77" fmla="*/ 1031809 w 1810226"/>
                  <a:gd name="connsiteY77" fmla="*/ 58061 h 796281"/>
                  <a:gd name="connsiteX78" fmla="*/ 1102647 w 1810226"/>
                  <a:gd name="connsiteY78" fmla="*/ 67115 h 796281"/>
                  <a:gd name="connsiteX79" fmla="*/ 1116761 w 1810226"/>
                  <a:gd name="connsiteY79" fmla="*/ 87355 h 796281"/>
                  <a:gd name="connsiteX80" fmla="*/ 1147386 w 1810226"/>
                  <a:gd name="connsiteY80" fmla="*/ 98540 h 796281"/>
                  <a:gd name="connsiteX81" fmla="*/ 1197186 w 1810226"/>
                  <a:gd name="connsiteY81" fmla="*/ 105197 h 796281"/>
                  <a:gd name="connsiteX82" fmla="*/ 1224350 w 1810226"/>
                  <a:gd name="connsiteY82" fmla="*/ 126236 h 796281"/>
                  <a:gd name="connsiteX83" fmla="*/ 1260034 w 1810226"/>
                  <a:gd name="connsiteY83" fmla="*/ 133160 h 796281"/>
                  <a:gd name="connsiteX84" fmla="*/ 1290926 w 1810226"/>
                  <a:gd name="connsiteY84" fmla="*/ 133426 h 796281"/>
                  <a:gd name="connsiteX85" fmla="*/ 1324747 w 1810226"/>
                  <a:gd name="connsiteY85" fmla="*/ 147008 h 796281"/>
                  <a:gd name="connsiteX86" fmla="*/ 1388395 w 1810226"/>
                  <a:gd name="connsiteY86" fmla="*/ 147274 h 796281"/>
                  <a:gd name="connsiteX87" fmla="*/ 1453907 w 1810226"/>
                  <a:gd name="connsiteY87" fmla="*/ 129431 h 796281"/>
                  <a:gd name="connsiteX88" fmla="*/ 1531136 w 1810226"/>
                  <a:gd name="connsiteY88" fmla="*/ 140350 h 796281"/>
                  <a:gd name="connsiteX89" fmla="*/ 1592653 w 1810226"/>
                  <a:gd name="connsiteY89" fmla="*/ 132627 h 796281"/>
                  <a:gd name="connsiteX90" fmla="*/ 1656833 w 1810226"/>
                  <a:gd name="connsiteY90" fmla="*/ 99339 h 796281"/>
                  <a:gd name="connsiteX91" fmla="*/ 1701040 w 1810226"/>
                  <a:gd name="connsiteY91" fmla="*/ 65251 h 796281"/>
                  <a:gd name="connsiteX92" fmla="*/ 1701040 w 1810226"/>
                  <a:gd name="connsiteY92" fmla="*/ 65251 h 796281"/>
                  <a:gd name="connsiteX93" fmla="*/ 1781732 w 1810226"/>
                  <a:gd name="connsiteY93" fmla="*/ 68447 h 796281"/>
                  <a:gd name="connsiteX94" fmla="*/ 1810226 w 1810226"/>
                  <a:gd name="connsiteY94" fmla="*/ 71909 h 796281"/>
                  <a:gd name="connsiteX95" fmla="*/ 1807297 w 1810226"/>
                  <a:gd name="connsiteY95" fmla="*/ 627693 h 796281"/>
                  <a:gd name="connsiteX96" fmla="*/ 1807297 w 1810226"/>
                  <a:gd name="connsiteY96" fmla="*/ 627693 h 796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810226" h="796281">
                    <a:moveTo>
                      <a:pt x="1807297" y="627693"/>
                    </a:moveTo>
                    <a:lnTo>
                      <a:pt x="1807297" y="627693"/>
                    </a:lnTo>
                    <a:cubicBezTo>
                      <a:pt x="1792916" y="630356"/>
                      <a:pt x="1635528" y="636215"/>
                      <a:pt x="1614756" y="637014"/>
                    </a:cubicBezTo>
                    <a:cubicBezTo>
                      <a:pt x="1593985" y="637546"/>
                      <a:pt x="1551375" y="664710"/>
                      <a:pt x="1515690" y="679090"/>
                    </a:cubicBezTo>
                    <a:cubicBezTo>
                      <a:pt x="1480005" y="693471"/>
                      <a:pt x="1458700" y="689743"/>
                      <a:pt x="1422216" y="691074"/>
                    </a:cubicBezTo>
                    <a:cubicBezTo>
                      <a:pt x="1385998" y="692672"/>
                      <a:pt x="1359367" y="663378"/>
                      <a:pt x="1338862" y="663378"/>
                    </a:cubicBezTo>
                    <a:cubicBezTo>
                      <a:pt x="1318356" y="663378"/>
                      <a:pt x="1233404" y="696933"/>
                      <a:pt x="1214762" y="700395"/>
                    </a:cubicBezTo>
                    <a:cubicBezTo>
                      <a:pt x="1196121" y="704123"/>
                      <a:pt x="1187599" y="674030"/>
                      <a:pt x="1170556" y="672699"/>
                    </a:cubicBezTo>
                    <a:cubicBezTo>
                      <a:pt x="1153511" y="671101"/>
                      <a:pt x="1152180" y="711846"/>
                      <a:pt x="1153511" y="739808"/>
                    </a:cubicBezTo>
                    <a:cubicBezTo>
                      <a:pt x="1154843" y="767505"/>
                      <a:pt x="1115696" y="795467"/>
                      <a:pt x="1099984" y="796266"/>
                    </a:cubicBezTo>
                    <a:cubicBezTo>
                      <a:pt x="1084804" y="797065"/>
                      <a:pt x="1078413" y="766972"/>
                      <a:pt x="1078147" y="764575"/>
                    </a:cubicBezTo>
                    <a:lnTo>
                      <a:pt x="1078147" y="764309"/>
                    </a:lnTo>
                    <a:cubicBezTo>
                      <a:pt x="1082674" y="751526"/>
                      <a:pt x="1087201" y="738477"/>
                      <a:pt x="1090130" y="725162"/>
                    </a:cubicBezTo>
                    <a:cubicBezTo>
                      <a:pt x="1092793" y="713178"/>
                      <a:pt x="1100516" y="684683"/>
                      <a:pt x="1082940" y="679623"/>
                    </a:cubicBezTo>
                    <a:cubicBezTo>
                      <a:pt x="1067494" y="675362"/>
                      <a:pt x="1044592" y="687878"/>
                      <a:pt x="1029412" y="690542"/>
                    </a:cubicBezTo>
                    <a:cubicBezTo>
                      <a:pt x="986537" y="698265"/>
                      <a:pt x="942330" y="680422"/>
                      <a:pt x="904514" y="708384"/>
                    </a:cubicBezTo>
                    <a:cubicBezTo>
                      <a:pt x="886405" y="721966"/>
                      <a:pt x="870959" y="738743"/>
                      <a:pt x="850454" y="749662"/>
                    </a:cubicBezTo>
                    <a:cubicBezTo>
                      <a:pt x="828883" y="761113"/>
                      <a:pt x="804382" y="765374"/>
                      <a:pt x="780414" y="766439"/>
                    </a:cubicBezTo>
                    <a:cubicBezTo>
                      <a:pt x="734077" y="769102"/>
                      <a:pt x="690669" y="763510"/>
                      <a:pt x="652321" y="736080"/>
                    </a:cubicBezTo>
                    <a:cubicBezTo>
                      <a:pt x="624891" y="716373"/>
                      <a:pt x="597728" y="692139"/>
                      <a:pt x="564439" y="682552"/>
                    </a:cubicBezTo>
                    <a:cubicBezTo>
                      <a:pt x="539939" y="675628"/>
                      <a:pt x="501324" y="668704"/>
                      <a:pt x="488009" y="696933"/>
                    </a:cubicBezTo>
                    <a:cubicBezTo>
                      <a:pt x="484813" y="703591"/>
                      <a:pt x="482416" y="710781"/>
                      <a:pt x="478954" y="717439"/>
                    </a:cubicBezTo>
                    <a:cubicBezTo>
                      <a:pt x="475758" y="723830"/>
                      <a:pt x="470965" y="737412"/>
                      <a:pt x="465106" y="741939"/>
                    </a:cubicBezTo>
                    <a:cubicBezTo>
                      <a:pt x="446198" y="756586"/>
                      <a:pt x="433948" y="737412"/>
                      <a:pt x="414241" y="737145"/>
                    </a:cubicBezTo>
                    <a:cubicBezTo>
                      <a:pt x="396399" y="736879"/>
                      <a:pt x="379355" y="744336"/>
                      <a:pt x="361513" y="744069"/>
                    </a:cubicBezTo>
                    <a:cubicBezTo>
                      <a:pt x="353257" y="743803"/>
                      <a:pt x="342072" y="742738"/>
                      <a:pt x="334882" y="737944"/>
                    </a:cubicBezTo>
                    <a:cubicBezTo>
                      <a:pt x="327425" y="733151"/>
                      <a:pt x="327425" y="725960"/>
                      <a:pt x="325028" y="718238"/>
                    </a:cubicBezTo>
                    <a:cubicBezTo>
                      <a:pt x="319170" y="699330"/>
                      <a:pt x="295468" y="699596"/>
                      <a:pt x="278957" y="694536"/>
                    </a:cubicBezTo>
                    <a:cubicBezTo>
                      <a:pt x="269903" y="691607"/>
                      <a:pt x="261115" y="689210"/>
                      <a:pt x="251528" y="688944"/>
                    </a:cubicBezTo>
                    <a:cubicBezTo>
                      <a:pt x="244337" y="688677"/>
                      <a:pt x="233685" y="690275"/>
                      <a:pt x="228092" y="684683"/>
                    </a:cubicBezTo>
                    <a:cubicBezTo>
                      <a:pt x="221967" y="678558"/>
                      <a:pt x="226761" y="670302"/>
                      <a:pt x="225163" y="663112"/>
                    </a:cubicBezTo>
                    <a:cubicBezTo>
                      <a:pt x="223299" y="653791"/>
                      <a:pt x="215576" y="652992"/>
                      <a:pt x="207054" y="652459"/>
                    </a:cubicBezTo>
                    <a:cubicBezTo>
                      <a:pt x="189478" y="651394"/>
                      <a:pt x="170037" y="651661"/>
                      <a:pt x="152994" y="646068"/>
                    </a:cubicBezTo>
                    <a:cubicBezTo>
                      <a:pt x="143407" y="642872"/>
                      <a:pt x="136216" y="636481"/>
                      <a:pt x="136216" y="626095"/>
                    </a:cubicBezTo>
                    <a:cubicBezTo>
                      <a:pt x="136483" y="618905"/>
                      <a:pt x="146336" y="606655"/>
                      <a:pt x="142874" y="600263"/>
                    </a:cubicBezTo>
                    <a:cubicBezTo>
                      <a:pt x="139678" y="593872"/>
                      <a:pt x="124499" y="595470"/>
                      <a:pt x="118640" y="592806"/>
                    </a:cubicBezTo>
                    <a:cubicBezTo>
                      <a:pt x="109053" y="588546"/>
                      <a:pt x="107988" y="576296"/>
                      <a:pt x="99200" y="572567"/>
                    </a:cubicBezTo>
                    <a:cubicBezTo>
                      <a:pt x="96004" y="571236"/>
                      <a:pt x="91210" y="572567"/>
                      <a:pt x="87748" y="571768"/>
                    </a:cubicBezTo>
                    <a:cubicBezTo>
                      <a:pt x="73900" y="568839"/>
                      <a:pt x="61650" y="552594"/>
                      <a:pt x="82955" y="555523"/>
                    </a:cubicBezTo>
                    <a:cubicBezTo>
                      <a:pt x="96270" y="557122"/>
                      <a:pt x="115178" y="564578"/>
                      <a:pt x="127961" y="560317"/>
                    </a:cubicBezTo>
                    <a:cubicBezTo>
                      <a:pt x="151928" y="552328"/>
                      <a:pt x="101596" y="522768"/>
                      <a:pt x="93874" y="518773"/>
                    </a:cubicBezTo>
                    <a:cubicBezTo>
                      <a:pt x="77895" y="510251"/>
                      <a:pt x="61650" y="510518"/>
                      <a:pt x="44607" y="506523"/>
                    </a:cubicBezTo>
                    <a:cubicBezTo>
                      <a:pt x="28894" y="502528"/>
                      <a:pt x="7324" y="491343"/>
                      <a:pt x="24900" y="475365"/>
                    </a:cubicBezTo>
                    <a:cubicBezTo>
                      <a:pt x="31025" y="458854"/>
                      <a:pt x="61917" y="479359"/>
                      <a:pt x="71504" y="482555"/>
                    </a:cubicBezTo>
                    <a:cubicBezTo>
                      <a:pt x="77096" y="484419"/>
                      <a:pt x="97069" y="492142"/>
                      <a:pt x="101863" y="485218"/>
                    </a:cubicBezTo>
                    <a:cubicBezTo>
                      <a:pt x="106390" y="478827"/>
                      <a:pt x="93874" y="468973"/>
                      <a:pt x="90145" y="465245"/>
                    </a:cubicBezTo>
                    <a:cubicBezTo>
                      <a:pt x="84020" y="459120"/>
                      <a:pt x="74965" y="451663"/>
                      <a:pt x="76830" y="441810"/>
                    </a:cubicBezTo>
                    <a:cubicBezTo>
                      <a:pt x="78694" y="432756"/>
                      <a:pt x="88814" y="427962"/>
                      <a:pt x="93607" y="420506"/>
                    </a:cubicBezTo>
                    <a:cubicBezTo>
                      <a:pt x="104792" y="402663"/>
                      <a:pt x="72835" y="400000"/>
                      <a:pt x="68574" y="385619"/>
                    </a:cubicBezTo>
                    <a:cubicBezTo>
                      <a:pt x="63781" y="369641"/>
                      <a:pt x="90678" y="339548"/>
                      <a:pt x="61384" y="335820"/>
                    </a:cubicBezTo>
                    <a:cubicBezTo>
                      <a:pt x="47003" y="333956"/>
                      <a:pt x="32090" y="340347"/>
                      <a:pt x="18775" y="344608"/>
                    </a:cubicBezTo>
                    <a:cubicBezTo>
                      <a:pt x="9987" y="347537"/>
                      <a:pt x="4394" y="350200"/>
                      <a:pt x="2264" y="339814"/>
                    </a:cubicBezTo>
                    <a:cubicBezTo>
                      <a:pt x="-399" y="327298"/>
                      <a:pt x="1997" y="312118"/>
                      <a:pt x="1198" y="299602"/>
                    </a:cubicBezTo>
                    <a:cubicBezTo>
                      <a:pt x="666" y="291080"/>
                      <a:pt x="-2530" y="277232"/>
                      <a:pt x="4394" y="270308"/>
                    </a:cubicBezTo>
                    <a:cubicBezTo>
                      <a:pt x="10519" y="264183"/>
                      <a:pt x="24101" y="264716"/>
                      <a:pt x="32090" y="261786"/>
                    </a:cubicBezTo>
                    <a:cubicBezTo>
                      <a:pt x="43808" y="257525"/>
                      <a:pt x="52329" y="250069"/>
                      <a:pt x="59786" y="240482"/>
                    </a:cubicBezTo>
                    <a:cubicBezTo>
                      <a:pt x="65911" y="232759"/>
                      <a:pt x="70438" y="225036"/>
                      <a:pt x="81091" y="223970"/>
                    </a:cubicBezTo>
                    <a:cubicBezTo>
                      <a:pt x="93607" y="222373"/>
                      <a:pt x="106922" y="228764"/>
                      <a:pt x="119173" y="230895"/>
                    </a:cubicBezTo>
                    <a:cubicBezTo>
                      <a:pt x="130624" y="233025"/>
                      <a:pt x="142341" y="233558"/>
                      <a:pt x="152195" y="226101"/>
                    </a:cubicBezTo>
                    <a:cubicBezTo>
                      <a:pt x="160184" y="220242"/>
                      <a:pt x="164711" y="210922"/>
                      <a:pt x="173499" y="206128"/>
                    </a:cubicBezTo>
                    <a:cubicBezTo>
                      <a:pt x="192940" y="194943"/>
                      <a:pt x="215842" y="210655"/>
                      <a:pt x="235017" y="214650"/>
                    </a:cubicBezTo>
                    <a:cubicBezTo>
                      <a:pt x="252327" y="218644"/>
                      <a:pt x="283751" y="221041"/>
                      <a:pt x="299995" y="213318"/>
                    </a:cubicBezTo>
                    <a:cubicBezTo>
                      <a:pt x="314642" y="206128"/>
                      <a:pt x="301594" y="188818"/>
                      <a:pt x="322632" y="185090"/>
                    </a:cubicBezTo>
                    <a:cubicBezTo>
                      <a:pt x="339409" y="182160"/>
                      <a:pt x="358051" y="186155"/>
                      <a:pt x="375094" y="188285"/>
                    </a:cubicBezTo>
                    <a:cubicBezTo>
                      <a:pt x="379089" y="188818"/>
                      <a:pt x="404654" y="194677"/>
                      <a:pt x="406252" y="188285"/>
                    </a:cubicBezTo>
                    <a:cubicBezTo>
                      <a:pt x="409714" y="176834"/>
                      <a:pt x="356985" y="163785"/>
                      <a:pt x="349795" y="161122"/>
                    </a:cubicBezTo>
                    <a:cubicBezTo>
                      <a:pt x="329556" y="153665"/>
                      <a:pt x="318104" y="131562"/>
                      <a:pt x="330355" y="111589"/>
                    </a:cubicBezTo>
                    <a:cubicBezTo>
                      <a:pt x="345268" y="87089"/>
                      <a:pt x="377225" y="102800"/>
                      <a:pt x="397997" y="107328"/>
                    </a:cubicBezTo>
                    <a:cubicBezTo>
                      <a:pt x="412644" y="110523"/>
                      <a:pt x="427291" y="106795"/>
                      <a:pt x="441938" y="104931"/>
                    </a:cubicBezTo>
                    <a:cubicBezTo>
                      <a:pt x="457916" y="103067"/>
                      <a:pt x="472297" y="105197"/>
                      <a:pt x="486677" y="112388"/>
                    </a:cubicBezTo>
                    <a:cubicBezTo>
                      <a:pt x="496531" y="117181"/>
                      <a:pt x="506650" y="126768"/>
                      <a:pt x="518101" y="127567"/>
                    </a:cubicBezTo>
                    <a:cubicBezTo>
                      <a:pt x="531950" y="128899"/>
                      <a:pt x="548461" y="118513"/>
                      <a:pt x="560711" y="113453"/>
                    </a:cubicBezTo>
                    <a:cubicBezTo>
                      <a:pt x="602787" y="90817"/>
                      <a:pt x="643799" y="67382"/>
                      <a:pt x="684011" y="42082"/>
                    </a:cubicBezTo>
                    <a:cubicBezTo>
                      <a:pt x="720229" y="19180"/>
                      <a:pt x="764436" y="539"/>
                      <a:pt x="807844" y="6"/>
                    </a:cubicBezTo>
                    <a:cubicBezTo>
                      <a:pt x="832078" y="-261"/>
                      <a:pt x="853915" y="8794"/>
                      <a:pt x="877084" y="14120"/>
                    </a:cubicBezTo>
                    <a:cubicBezTo>
                      <a:pt x="904514" y="20512"/>
                      <a:pt x="929547" y="17049"/>
                      <a:pt x="956444" y="11191"/>
                    </a:cubicBezTo>
                    <a:cubicBezTo>
                      <a:pt x="976417" y="6930"/>
                      <a:pt x="989732" y="6397"/>
                      <a:pt x="997721" y="26903"/>
                    </a:cubicBezTo>
                    <a:cubicBezTo>
                      <a:pt x="1004646" y="44213"/>
                      <a:pt x="1009705" y="59925"/>
                      <a:pt x="1031809" y="58061"/>
                    </a:cubicBezTo>
                    <a:cubicBezTo>
                      <a:pt x="1057641" y="55664"/>
                      <a:pt x="1082674" y="42615"/>
                      <a:pt x="1102647" y="67115"/>
                    </a:cubicBezTo>
                    <a:cubicBezTo>
                      <a:pt x="1107973" y="73507"/>
                      <a:pt x="1110902" y="81496"/>
                      <a:pt x="1116761" y="87355"/>
                    </a:cubicBezTo>
                    <a:cubicBezTo>
                      <a:pt x="1125017" y="95344"/>
                      <a:pt x="1136201" y="97474"/>
                      <a:pt x="1147386" y="98540"/>
                    </a:cubicBezTo>
                    <a:cubicBezTo>
                      <a:pt x="1165762" y="99871"/>
                      <a:pt x="1180675" y="95344"/>
                      <a:pt x="1197186" y="105197"/>
                    </a:cubicBezTo>
                    <a:cubicBezTo>
                      <a:pt x="1207040" y="111056"/>
                      <a:pt x="1214496" y="120643"/>
                      <a:pt x="1224350" y="126236"/>
                    </a:cubicBezTo>
                    <a:cubicBezTo>
                      <a:pt x="1234735" y="132094"/>
                      <a:pt x="1248317" y="132893"/>
                      <a:pt x="1260034" y="133160"/>
                    </a:cubicBezTo>
                    <a:cubicBezTo>
                      <a:pt x="1270421" y="133160"/>
                      <a:pt x="1280807" y="131562"/>
                      <a:pt x="1290926" y="133426"/>
                    </a:cubicBezTo>
                    <a:cubicBezTo>
                      <a:pt x="1303176" y="135556"/>
                      <a:pt x="1313563" y="141682"/>
                      <a:pt x="1324747" y="147008"/>
                    </a:cubicBezTo>
                    <a:cubicBezTo>
                      <a:pt x="1344720" y="156595"/>
                      <a:pt x="1368422" y="156861"/>
                      <a:pt x="1388395" y="147274"/>
                    </a:cubicBezTo>
                    <a:cubicBezTo>
                      <a:pt x="1410765" y="136888"/>
                      <a:pt x="1428341" y="126502"/>
                      <a:pt x="1453907" y="129431"/>
                    </a:cubicBezTo>
                    <a:cubicBezTo>
                      <a:pt x="1479738" y="132361"/>
                      <a:pt x="1505304" y="137420"/>
                      <a:pt x="1531136" y="140350"/>
                    </a:cubicBezTo>
                    <a:cubicBezTo>
                      <a:pt x="1553772" y="142747"/>
                      <a:pt x="1571614" y="142214"/>
                      <a:pt x="1592653" y="132627"/>
                    </a:cubicBezTo>
                    <a:cubicBezTo>
                      <a:pt x="1614756" y="122241"/>
                      <a:pt x="1633664" y="107328"/>
                      <a:pt x="1656833" y="99339"/>
                    </a:cubicBezTo>
                    <a:cubicBezTo>
                      <a:pt x="1676806" y="92415"/>
                      <a:pt x="1692518" y="81496"/>
                      <a:pt x="1701040" y="65251"/>
                    </a:cubicBezTo>
                    <a:lnTo>
                      <a:pt x="1701040" y="65251"/>
                    </a:lnTo>
                    <a:cubicBezTo>
                      <a:pt x="1704502" y="64985"/>
                      <a:pt x="1780400" y="59925"/>
                      <a:pt x="1781732" y="68447"/>
                    </a:cubicBezTo>
                    <a:cubicBezTo>
                      <a:pt x="1783063" y="76969"/>
                      <a:pt x="1805965" y="80431"/>
                      <a:pt x="1810226" y="71909"/>
                    </a:cubicBezTo>
                    <a:lnTo>
                      <a:pt x="1807297" y="627693"/>
                    </a:lnTo>
                    <a:lnTo>
                      <a:pt x="1807297" y="627693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59F7BA6F-A40C-23AA-4DE4-116C276861AB}"/>
                  </a:ext>
                </a:extLst>
              </p:cNvPr>
              <p:cNvSpPr/>
              <p:nvPr/>
            </p:nvSpPr>
            <p:spPr>
              <a:xfrm>
                <a:off x="6907243" y="5638837"/>
                <a:ext cx="28517" cy="22741"/>
              </a:xfrm>
              <a:custGeom>
                <a:avLst/>
                <a:gdLst>
                  <a:gd name="connsiteX0" fmla="*/ 8344 w 28517"/>
                  <a:gd name="connsiteY0" fmla="*/ 3259 h 22741"/>
                  <a:gd name="connsiteX1" fmla="*/ 15268 w 28517"/>
                  <a:gd name="connsiteY1" fmla="*/ 596 h 22741"/>
                  <a:gd name="connsiteX2" fmla="*/ 23790 w 28517"/>
                  <a:gd name="connsiteY2" fmla="*/ 4590 h 22741"/>
                  <a:gd name="connsiteX3" fmla="*/ 28317 w 28517"/>
                  <a:gd name="connsiteY3" fmla="*/ 17639 h 22741"/>
                  <a:gd name="connsiteX4" fmla="*/ 13670 w 28517"/>
                  <a:gd name="connsiteY4" fmla="*/ 21900 h 22741"/>
                  <a:gd name="connsiteX5" fmla="*/ 89 w 28517"/>
                  <a:gd name="connsiteY5" fmla="*/ 12313 h 22741"/>
                  <a:gd name="connsiteX6" fmla="*/ 8344 w 28517"/>
                  <a:gd name="connsiteY6" fmla="*/ 3259 h 22741"/>
                  <a:gd name="connsiteX7" fmla="*/ 8344 w 28517"/>
                  <a:gd name="connsiteY7" fmla="*/ 3259 h 22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17" h="22741">
                    <a:moveTo>
                      <a:pt x="8344" y="3259"/>
                    </a:moveTo>
                    <a:cubicBezTo>
                      <a:pt x="11540" y="862"/>
                      <a:pt x="11273" y="-1002"/>
                      <a:pt x="15268" y="596"/>
                    </a:cubicBezTo>
                    <a:cubicBezTo>
                      <a:pt x="18197" y="1661"/>
                      <a:pt x="21393" y="2460"/>
                      <a:pt x="23790" y="4590"/>
                    </a:cubicBezTo>
                    <a:cubicBezTo>
                      <a:pt x="27518" y="7520"/>
                      <a:pt x="29116" y="13112"/>
                      <a:pt x="28317" y="17639"/>
                    </a:cubicBezTo>
                    <a:cubicBezTo>
                      <a:pt x="27518" y="24563"/>
                      <a:pt x="18197" y="22699"/>
                      <a:pt x="13670" y="21900"/>
                    </a:cubicBezTo>
                    <a:cubicBezTo>
                      <a:pt x="7811" y="20569"/>
                      <a:pt x="-977" y="20569"/>
                      <a:pt x="89" y="12313"/>
                    </a:cubicBezTo>
                    <a:cubicBezTo>
                      <a:pt x="1153" y="7253"/>
                      <a:pt x="4616" y="5656"/>
                      <a:pt x="8344" y="3259"/>
                    </a:cubicBezTo>
                    <a:lnTo>
                      <a:pt x="8344" y="3259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1F135DD-E3A7-648B-A52D-9D380C5C0350}"/>
                  </a:ext>
                </a:extLst>
              </p:cNvPr>
              <p:cNvSpPr/>
              <p:nvPr/>
            </p:nvSpPr>
            <p:spPr>
              <a:xfrm>
                <a:off x="7036729" y="5880687"/>
                <a:ext cx="73800" cy="32311"/>
              </a:xfrm>
              <a:custGeom>
                <a:avLst/>
                <a:gdLst>
                  <a:gd name="connsiteX0" fmla="*/ 27 w 73800"/>
                  <a:gd name="connsiteY0" fmla="*/ 10140 h 32311"/>
                  <a:gd name="connsiteX1" fmla="*/ 14940 w 73800"/>
                  <a:gd name="connsiteY1" fmla="*/ 20 h 32311"/>
                  <a:gd name="connsiteX2" fmla="*/ 30652 w 73800"/>
                  <a:gd name="connsiteY2" fmla="*/ 5080 h 32311"/>
                  <a:gd name="connsiteX3" fmla="*/ 42636 w 73800"/>
                  <a:gd name="connsiteY3" fmla="*/ 7210 h 32311"/>
                  <a:gd name="connsiteX4" fmla="*/ 66338 w 73800"/>
                  <a:gd name="connsiteY4" fmla="*/ 13602 h 32311"/>
                  <a:gd name="connsiteX5" fmla="*/ 73528 w 73800"/>
                  <a:gd name="connsiteY5" fmla="*/ 24520 h 32311"/>
                  <a:gd name="connsiteX6" fmla="*/ 53289 w 73800"/>
                  <a:gd name="connsiteY6" fmla="*/ 31977 h 32311"/>
                  <a:gd name="connsiteX7" fmla="*/ 30120 w 73800"/>
                  <a:gd name="connsiteY7" fmla="*/ 27983 h 32311"/>
                  <a:gd name="connsiteX8" fmla="*/ 12011 w 73800"/>
                  <a:gd name="connsiteY8" fmla="*/ 19727 h 32311"/>
                  <a:gd name="connsiteX9" fmla="*/ 27 w 73800"/>
                  <a:gd name="connsiteY9" fmla="*/ 10140 h 32311"/>
                  <a:gd name="connsiteX10" fmla="*/ 27 w 73800"/>
                  <a:gd name="connsiteY10" fmla="*/ 10140 h 32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3800" h="32311">
                    <a:moveTo>
                      <a:pt x="27" y="10140"/>
                    </a:moveTo>
                    <a:cubicBezTo>
                      <a:pt x="560" y="2683"/>
                      <a:pt x="8815" y="286"/>
                      <a:pt x="14940" y="20"/>
                    </a:cubicBezTo>
                    <a:cubicBezTo>
                      <a:pt x="21598" y="-246"/>
                      <a:pt x="24793" y="2151"/>
                      <a:pt x="30652" y="5080"/>
                    </a:cubicBezTo>
                    <a:cubicBezTo>
                      <a:pt x="34647" y="6944"/>
                      <a:pt x="38642" y="6145"/>
                      <a:pt x="42636" y="7210"/>
                    </a:cubicBezTo>
                    <a:cubicBezTo>
                      <a:pt x="50625" y="9341"/>
                      <a:pt x="58881" y="10406"/>
                      <a:pt x="66338" y="13602"/>
                    </a:cubicBezTo>
                    <a:cubicBezTo>
                      <a:pt x="71131" y="15732"/>
                      <a:pt x="74859" y="18662"/>
                      <a:pt x="73528" y="24520"/>
                    </a:cubicBezTo>
                    <a:cubicBezTo>
                      <a:pt x="71397" y="32776"/>
                      <a:pt x="59680" y="32776"/>
                      <a:pt x="53289" y="31977"/>
                    </a:cubicBezTo>
                    <a:cubicBezTo>
                      <a:pt x="45299" y="30912"/>
                      <a:pt x="37576" y="31445"/>
                      <a:pt x="30120" y="27983"/>
                    </a:cubicBezTo>
                    <a:cubicBezTo>
                      <a:pt x="23995" y="25053"/>
                      <a:pt x="18402" y="21857"/>
                      <a:pt x="12011" y="19727"/>
                    </a:cubicBezTo>
                    <a:cubicBezTo>
                      <a:pt x="6951" y="17863"/>
                      <a:pt x="-506" y="15999"/>
                      <a:pt x="27" y="10140"/>
                    </a:cubicBezTo>
                    <a:lnTo>
                      <a:pt x="27" y="1014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49D43DC-D5B2-F683-196E-7E574D5590C7}"/>
                  </a:ext>
                </a:extLst>
              </p:cNvPr>
              <p:cNvSpPr/>
              <p:nvPr/>
            </p:nvSpPr>
            <p:spPr>
              <a:xfrm>
                <a:off x="7047240" y="5929583"/>
                <a:ext cx="68627" cy="65901"/>
              </a:xfrm>
              <a:custGeom>
                <a:avLst/>
                <a:gdLst>
                  <a:gd name="connsiteX0" fmla="*/ 21473 w 68627"/>
                  <a:gd name="connsiteY0" fmla="*/ 65636 h 65901"/>
                  <a:gd name="connsiteX1" fmla="*/ 17212 w 68627"/>
                  <a:gd name="connsiteY1" fmla="*/ 64304 h 65901"/>
                  <a:gd name="connsiteX2" fmla="*/ 6294 w 68627"/>
                  <a:gd name="connsiteY2" fmla="*/ 54983 h 65901"/>
                  <a:gd name="connsiteX3" fmla="*/ 169 w 68627"/>
                  <a:gd name="connsiteY3" fmla="*/ 46462 h 65901"/>
                  <a:gd name="connsiteX4" fmla="*/ 15082 w 68627"/>
                  <a:gd name="connsiteY4" fmla="*/ 26222 h 65901"/>
                  <a:gd name="connsiteX5" fmla="*/ 28663 w 68627"/>
                  <a:gd name="connsiteY5" fmla="*/ 19032 h 65901"/>
                  <a:gd name="connsiteX6" fmla="*/ 40115 w 68627"/>
                  <a:gd name="connsiteY6" fmla="*/ 5983 h 65901"/>
                  <a:gd name="connsiteX7" fmla="*/ 64881 w 68627"/>
                  <a:gd name="connsiteY7" fmla="*/ 3852 h 65901"/>
                  <a:gd name="connsiteX8" fmla="*/ 64082 w 68627"/>
                  <a:gd name="connsiteY8" fmla="*/ 29418 h 65901"/>
                  <a:gd name="connsiteX9" fmla="*/ 49169 w 68627"/>
                  <a:gd name="connsiteY9" fmla="*/ 52054 h 65901"/>
                  <a:gd name="connsiteX10" fmla="*/ 21740 w 68627"/>
                  <a:gd name="connsiteY10" fmla="*/ 65902 h 65901"/>
                  <a:gd name="connsiteX11" fmla="*/ 21473 w 68627"/>
                  <a:gd name="connsiteY11" fmla="*/ 65636 h 65901"/>
                  <a:gd name="connsiteX12" fmla="*/ 21473 w 68627"/>
                  <a:gd name="connsiteY12" fmla="*/ 65636 h 65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8627" h="65901">
                    <a:moveTo>
                      <a:pt x="21473" y="65636"/>
                    </a:moveTo>
                    <a:cubicBezTo>
                      <a:pt x="20142" y="64837"/>
                      <a:pt x="18544" y="65103"/>
                      <a:pt x="17212" y="64304"/>
                    </a:cubicBezTo>
                    <a:cubicBezTo>
                      <a:pt x="12951" y="62440"/>
                      <a:pt x="9489" y="58179"/>
                      <a:pt x="6294" y="54983"/>
                    </a:cubicBezTo>
                    <a:cubicBezTo>
                      <a:pt x="3897" y="52587"/>
                      <a:pt x="701" y="49923"/>
                      <a:pt x="169" y="46462"/>
                    </a:cubicBezTo>
                    <a:cubicBezTo>
                      <a:pt x="-1429" y="37940"/>
                      <a:pt x="8690" y="29950"/>
                      <a:pt x="15082" y="26222"/>
                    </a:cubicBezTo>
                    <a:cubicBezTo>
                      <a:pt x="20142" y="23293"/>
                      <a:pt x="25202" y="24092"/>
                      <a:pt x="28663" y="19032"/>
                    </a:cubicBezTo>
                    <a:cubicBezTo>
                      <a:pt x="31859" y="14505"/>
                      <a:pt x="36120" y="9711"/>
                      <a:pt x="40115" y="5983"/>
                    </a:cubicBezTo>
                    <a:cubicBezTo>
                      <a:pt x="46240" y="390"/>
                      <a:pt x="58490" y="-3072"/>
                      <a:pt x="64881" y="3852"/>
                    </a:cubicBezTo>
                    <a:cubicBezTo>
                      <a:pt x="71539" y="11043"/>
                      <a:pt x="68077" y="21961"/>
                      <a:pt x="64082" y="29418"/>
                    </a:cubicBezTo>
                    <a:cubicBezTo>
                      <a:pt x="59822" y="37141"/>
                      <a:pt x="56093" y="45929"/>
                      <a:pt x="49169" y="52054"/>
                    </a:cubicBezTo>
                    <a:cubicBezTo>
                      <a:pt x="41446" y="58712"/>
                      <a:pt x="31327" y="62440"/>
                      <a:pt x="21740" y="65902"/>
                    </a:cubicBezTo>
                    <a:cubicBezTo>
                      <a:pt x="21740" y="65636"/>
                      <a:pt x="21740" y="65636"/>
                      <a:pt x="21473" y="65636"/>
                    </a:cubicBezTo>
                    <a:lnTo>
                      <a:pt x="21473" y="65636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671B25D-43FD-6334-02B4-0199028FE9BD}"/>
                </a:ext>
              </a:extLst>
            </p:cNvPr>
            <p:cNvSpPr/>
            <p:nvPr/>
          </p:nvSpPr>
          <p:spPr>
            <a:xfrm>
              <a:off x="7025448" y="1185437"/>
              <a:ext cx="1684253" cy="3861048"/>
            </a:xfrm>
            <a:custGeom>
              <a:avLst/>
              <a:gdLst>
                <a:gd name="connsiteX0" fmla="*/ 259508 w 1684253"/>
                <a:gd name="connsiteY0" fmla="*/ 266 h 3861048"/>
                <a:gd name="connsiteX1" fmla="*/ 278149 w 1684253"/>
                <a:gd name="connsiteY1" fmla="*/ 46338 h 3861048"/>
                <a:gd name="connsiteX2" fmla="*/ 190800 w 1684253"/>
                <a:gd name="connsiteY2" fmla="*/ 190676 h 3861048"/>
                <a:gd name="connsiteX3" fmla="*/ 245926 w 1684253"/>
                <a:gd name="connsiteY3" fmla="*/ 273498 h 3861048"/>
                <a:gd name="connsiteX4" fmla="*/ 285073 w 1684253"/>
                <a:gd name="connsiteY4" fmla="*/ 363776 h 3861048"/>
                <a:gd name="connsiteX5" fmla="*/ 285872 w 1684253"/>
                <a:gd name="connsiteY5" fmla="*/ 403722 h 3861048"/>
                <a:gd name="connsiteX6" fmla="*/ 251785 w 1684253"/>
                <a:gd name="connsiteY6" fmla="*/ 438076 h 3861048"/>
                <a:gd name="connsiteX7" fmla="*/ 246192 w 1684253"/>
                <a:gd name="connsiteY7" fmla="*/ 482816 h 3861048"/>
                <a:gd name="connsiteX8" fmla="*/ 269894 w 1684253"/>
                <a:gd name="connsiteY8" fmla="*/ 508381 h 3861048"/>
                <a:gd name="connsiteX9" fmla="*/ 258709 w 1684253"/>
                <a:gd name="connsiteY9" fmla="*/ 554985 h 3861048"/>
                <a:gd name="connsiteX10" fmla="*/ 307976 w 1684253"/>
                <a:gd name="connsiteY10" fmla="*/ 577888 h 3861048"/>
                <a:gd name="connsiteX11" fmla="*/ 303182 w 1684253"/>
                <a:gd name="connsiteY11" fmla="*/ 634877 h 3861048"/>
                <a:gd name="connsiteX12" fmla="*/ 353514 w 1684253"/>
                <a:gd name="connsiteY12" fmla="*/ 682547 h 3861048"/>
                <a:gd name="connsiteX13" fmla="*/ 310639 w 1684253"/>
                <a:gd name="connsiteY13" fmla="*/ 770961 h 3861048"/>
                <a:gd name="connsiteX14" fmla="*/ 441928 w 1684253"/>
                <a:gd name="connsiteY14" fmla="*/ 934473 h 3861048"/>
                <a:gd name="connsiteX15" fmla="*/ 56315 w 1684253"/>
                <a:gd name="connsiteY15" fmla="*/ 1296652 h 3861048"/>
                <a:gd name="connsiteX16" fmla="*/ 77620 w 1684253"/>
                <a:gd name="connsiteY16" fmla="*/ 1293723 h 3861048"/>
                <a:gd name="connsiteX17" fmla="*/ 101321 w 1684253"/>
                <a:gd name="connsiteY17" fmla="*/ 1274016 h 3861048"/>
                <a:gd name="connsiteX18" fmla="*/ 113837 w 1684253"/>
                <a:gd name="connsiteY18" fmla="*/ 1262298 h 3861048"/>
                <a:gd name="connsiteX19" fmla="*/ 127685 w 1684253"/>
                <a:gd name="connsiteY19" fmla="*/ 1258570 h 3861048"/>
                <a:gd name="connsiteX20" fmla="*/ 123691 w 1684253"/>
                <a:gd name="connsiteY20" fmla="*/ 1286000 h 3861048"/>
                <a:gd name="connsiteX21" fmla="*/ 134343 w 1684253"/>
                <a:gd name="connsiteY21" fmla="*/ 1307837 h 3861048"/>
                <a:gd name="connsiteX22" fmla="*/ 147658 w 1684253"/>
                <a:gd name="connsiteY22" fmla="*/ 1328609 h 3861048"/>
                <a:gd name="connsiteX23" fmla="*/ 190534 w 1684253"/>
                <a:gd name="connsiteY23" fmla="*/ 1348316 h 3861048"/>
                <a:gd name="connsiteX24" fmla="*/ 203317 w 1684253"/>
                <a:gd name="connsiteY24" fmla="*/ 1356305 h 3861048"/>
                <a:gd name="connsiteX25" fmla="*/ 225687 w 1684253"/>
                <a:gd name="connsiteY25" fmla="*/ 1359500 h 3861048"/>
                <a:gd name="connsiteX26" fmla="*/ 241665 w 1684253"/>
                <a:gd name="connsiteY26" fmla="*/ 1364560 h 3861048"/>
                <a:gd name="connsiteX27" fmla="*/ 297590 w 1684253"/>
                <a:gd name="connsiteY27" fmla="*/ 1401044 h 3861048"/>
                <a:gd name="connsiteX28" fmla="*/ 255247 w 1684253"/>
                <a:gd name="connsiteY28" fmla="*/ 1388528 h 3861048"/>
                <a:gd name="connsiteX29" fmla="*/ 203050 w 1684253"/>
                <a:gd name="connsiteY29" fmla="*/ 1393321 h 3861048"/>
                <a:gd name="connsiteX30" fmla="*/ 176420 w 1684253"/>
                <a:gd name="connsiteY30" fmla="*/ 1405039 h 3861048"/>
                <a:gd name="connsiteX31" fmla="*/ 159908 w 1684253"/>
                <a:gd name="connsiteY31" fmla="*/ 1422349 h 3861048"/>
                <a:gd name="connsiteX32" fmla="*/ 127153 w 1684253"/>
                <a:gd name="connsiteY32" fmla="*/ 1405039 h 3861048"/>
                <a:gd name="connsiteX33" fmla="*/ 112240 w 1684253"/>
                <a:gd name="connsiteY33" fmla="*/ 1413295 h 3861048"/>
                <a:gd name="connsiteX34" fmla="*/ 88804 w 1684253"/>
                <a:gd name="connsiteY34" fmla="*/ 1406637 h 3861048"/>
                <a:gd name="connsiteX35" fmla="*/ 70962 w 1684253"/>
                <a:gd name="connsiteY35" fmla="*/ 1436730 h 3861048"/>
                <a:gd name="connsiteX36" fmla="*/ 65636 w 1684253"/>
                <a:gd name="connsiteY36" fmla="*/ 1463094 h 3861048"/>
                <a:gd name="connsiteX37" fmla="*/ 66701 w 1684253"/>
                <a:gd name="connsiteY37" fmla="*/ 1503040 h 3861048"/>
                <a:gd name="connsiteX38" fmla="*/ 1189 w 1684253"/>
                <a:gd name="connsiteY38" fmla="*/ 1619949 h 3861048"/>
                <a:gd name="connsiteX39" fmla="*/ 21162 w 1684253"/>
                <a:gd name="connsiteY39" fmla="*/ 1699842 h 3861048"/>
                <a:gd name="connsiteX40" fmla="*/ 31548 w 1684253"/>
                <a:gd name="connsiteY40" fmla="*/ 1739788 h 3861048"/>
                <a:gd name="connsiteX41" fmla="*/ 3053 w 1684253"/>
                <a:gd name="connsiteY41" fmla="*/ 1781065 h 3861048"/>
                <a:gd name="connsiteX42" fmla="*/ 9445 w 1684253"/>
                <a:gd name="connsiteY42" fmla="*/ 1792250 h 3861048"/>
                <a:gd name="connsiteX43" fmla="*/ 48592 w 1684253"/>
                <a:gd name="connsiteY43" fmla="*/ 1825539 h 3861048"/>
                <a:gd name="connsiteX44" fmla="*/ 43798 w 1684253"/>
                <a:gd name="connsiteY44" fmla="*/ 1891050 h 3861048"/>
                <a:gd name="connsiteX45" fmla="*/ 81880 w 1684253"/>
                <a:gd name="connsiteY45" fmla="*/ 1938720 h 3861048"/>
                <a:gd name="connsiteX46" fmla="*/ 87473 w 1684253"/>
                <a:gd name="connsiteY46" fmla="*/ 1995177 h 3861048"/>
                <a:gd name="connsiteX47" fmla="*/ 94131 w 1684253"/>
                <a:gd name="connsiteY47" fmla="*/ 2001568 h 3861048"/>
                <a:gd name="connsiteX48" fmla="*/ 151120 w 1684253"/>
                <a:gd name="connsiteY48" fmla="*/ 2030862 h 3861048"/>
                <a:gd name="connsiteX49" fmla="*/ 205181 w 1684253"/>
                <a:gd name="connsiteY49" fmla="*/ 2031661 h 3861048"/>
                <a:gd name="connsiteX50" fmla="*/ 244062 w 1684253"/>
                <a:gd name="connsiteY50" fmla="*/ 2061221 h 3861048"/>
                <a:gd name="connsiteX51" fmla="*/ 330612 w 1684253"/>
                <a:gd name="connsiteY51" fmla="*/ 2048971 h 3861048"/>
                <a:gd name="connsiteX52" fmla="*/ 386536 w 1684253"/>
                <a:gd name="connsiteY52" fmla="*/ 2091847 h 3861048"/>
                <a:gd name="connsiteX53" fmla="*/ 384672 w 1684253"/>
                <a:gd name="connsiteY53" fmla="*/ 2142179 h 3861048"/>
                <a:gd name="connsiteX54" fmla="*/ 402781 w 1684253"/>
                <a:gd name="connsiteY54" fmla="*/ 2175467 h 3861048"/>
                <a:gd name="connsiteX55" fmla="*/ 386536 w 1684253"/>
                <a:gd name="connsiteY55" fmla="*/ 2216212 h 3861048"/>
                <a:gd name="connsiteX56" fmla="*/ 417961 w 1684253"/>
                <a:gd name="connsiteY56" fmla="*/ 2240979 h 3861048"/>
                <a:gd name="connsiteX57" fmla="*/ 438999 w 1684253"/>
                <a:gd name="connsiteY57" fmla="*/ 2286517 h 3861048"/>
                <a:gd name="connsiteX58" fmla="*/ 494124 w 1684253"/>
                <a:gd name="connsiteY58" fmla="*/ 2327262 h 3861048"/>
                <a:gd name="connsiteX59" fmla="*/ 494924 w 1684253"/>
                <a:gd name="connsiteY59" fmla="*/ 2357622 h 3861048"/>
                <a:gd name="connsiteX60" fmla="*/ 555908 w 1684253"/>
                <a:gd name="connsiteY60" fmla="*/ 2369872 h 3861048"/>
                <a:gd name="connsiteX61" fmla="*/ 566294 w 1684253"/>
                <a:gd name="connsiteY61" fmla="*/ 2396502 h 3861048"/>
                <a:gd name="connsiteX62" fmla="*/ 571887 w 1684253"/>
                <a:gd name="connsiteY62" fmla="*/ 2437247 h 3861048"/>
                <a:gd name="connsiteX63" fmla="*/ 502380 w 1684253"/>
                <a:gd name="connsiteY63" fmla="*/ 2462813 h 3861048"/>
                <a:gd name="connsiteX64" fmla="*/ 428347 w 1684253"/>
                <a:gd name="connsiteY64" fmla="*/ 2474264 h 3861048"/>
                <a:gd name="connsiteX65" fmla="*/ 463499 w 1684253"/>
                <a:gd name="connsiteY65" fmla="*/ 2528325 h 3861048"/>
                <a:gd name="connsiteX66" fmla="*/ 482141 w 1684253"/>
                <a:gd name="connsiteY66" fmla="*/ 2610081 h 3861048"/>
                <a:gd name="connsiteX67" fmla="*/ 491994 w 1684253"/>
                <a:gd name="connsiteY67" fmla="*/ 2614875 h 3861048"/>
                <a:gd name="connsiteX68" fmla="*/ 545256 w 1684253"/>
                <a:gd name="connsiteY68" fmla="*/ 2603423 h 3861048"/>
                <a:gd name="connsiteX69" fmla="*/ 583604 w 1684253"/>
                <a:gd name="connsiteY69" fmla="*/ 2578923 h 3861048"/>
                <a:gd name="connsiteX70" fmla="*/ 641127 w 1684253"/>
                <a:gd name="connsiteY70" fmla="*/ 2583717 h 3861048"/>
                <a:gd name="connsiteX71" fmla="*/ 723948 w 1684253"/>
                <a:gd name="connsiteY71" fmla="*/ 2589309 h 3861048"/>
                <a:gd name="connsiteX72" fmla="*/ 752443 w 1684253"/>
                <a:gd name="connsiteY72" fmla="*/ 2637777 h 3861048"/>
                <a:gd name="connsiteX73" fmla="*/ 767623 w 1684253"/>
                <a:gd name="connsiteY73" fmla="*/ 2666272 h 3861048"/>
                <a:gd name="connsiteX74" fmla="*/ 745785 w 1684253"/>
                <a:gd name="connsiteY74" fmla="*/ 2686245 h 3861048"/>
                <a:gd name="connsiteX75" fmla="*/ 771351 w 1684253"/>
                <a:gd name="connsiteY75" fmla="*/ 2740306 h 3861048"/>
                <a:gd name="connsiteX76" fmla="*/ 879738 w 1684253"/>
                <a:gd name="connsiteY76" fmla="*/ 2782116 h 3861048"/>
                <a:gd name="connsiteX77" fmla="*/ 913027 w 1684253"/>
                <a:gd name="connsiteY77" fmla="*/ 2871595 h 3861048"/>
                <a:gd name="connsiteX78" fmla="*/ 972946 w 1684253"/>
                <a:gd name="connsiteY78" fmla="*/ 2861209 h 3861048"/>
                <a:gd name="connsiteX79" fmla="*/ 1048044 w 1684253"/>
                <a:gd name="connsiteY79" fmla="*/ 2876389 h 3861048"/>
                <a:gd name="connsiteX80" fmla="*/ 1123143 w 1684253"/>
                <a:gd name="connsiteY80" fmla="*/ 2864139 h 3861048"/>
                <a:gd name="connsiteX81" fmla="*/ 1180133 w 1684253"/>
                <a:gd name="connsiteY81" fmla="*/ 2930716 h 3861048"/>
                <a:gd name="connsiteX82" fmla="*/ 1215286 w 1684253"/>
                <a:gd name="connsiteY82" fmla="*/ 2913672 h 3861048"/>
                <a:gd name="connsiteX83" fmla="*/ 1275205 w 1684253"/>
                <a:gd name="connsiteY83" fmla="*/ 2944031 h 3861048"/>
                <a:gd name="connsiteX84" fmla="*/ 1307428 w 1684253"/>
                <a:gd name="connsiteY84" fmla="*/ 2939237 h 3861048"/>
                <a:gd name="connsiteX85" fmla="*/ 1381728 w 1684253"/>
                <a:gd name="connsiteY85" fmla="*/ 2982113 h 3861048"/>
                <a:gd name="connsiteX86" fmla="*/ 1407294 w 1684253"/>
                <a:gd name="connsiteY86" fmla="*/ 2995428 h 3861048"/>
                <a:gd name="connsiteX87" fmla="*/ 1390250 w 1684253"/>
                <a:gd name="connsiteY87" fmla="*/ 3035374 h 3861048"/>
                <a:gd name="connsiteX88" fmla="*/ 1359891 w 1684253"/>
                <a:gd name="connsiteY88" fmla="*/ 3062005 h 3861048"/>
                <a:gd name="connsiteX89" fmla="*/ 1381728 w 1684253"/>
                <a:gd name="connsiteY89" fmla="*/ 3089701 h 3861048"/>
                <a:gd name="connsiteX90" fmla="*/ 1359891 w 1684253"/>
                <a:gd name="connsiteY90" fmla="*/ 3121126 h 3861048"/>
                <a:gd name="connsiteX91" fmla="*/ 1390250 w 1684253"/>
                <a:gd name="connsiteY91" fmla="*/ 3161870 h 3861048"/>
                <a:gd name="connsiteX92" fmla="*/ 1342847 w 1684253"/>
                <a:gd name="connsiteY92" fmla="*/ 3226583 h 3861048"/>
                <a:gd name="connsiteX93" fmla="*/ 1247775 w 1684253"/>
                <a:gd name="connsiteY93" fmla="*/ 3240964 h 3861048"/>
                <a:gd name="connsiteX94" fmla="*/ 1201171 w 1684253"/>
                <a:gd name="connsiteY94" fmla="*/ 3273187 h 3861048"/>
                <a:gd name="connsiteX95" fmla="*/ 1194780 w 1684253"/>
                <a:gd name="connsiteY95" fmla="*/ 3327514 h 3861048"/>
                <a:gd name="connsiteX96" fmla="*/ 1252036 w 1684253"/>
                <a:gd name="connsiteY96" fmla="*/ 3320323 h 3861048"/>
                <a:gd name="connsiteX97" fmla="*/ 1293314 w 1684253"/>
                <a:gd name="connsiteY97" fmla="*/ 3337900 h 3861048"/>
                <a:gd name="connsiteX98" fmla="*/ 1221943 w 1684253"/>
                <a:gd name="connsiteY98" fmla="*/ 3382107 h 3861048"/>
                <a:gd name="connsiteX99" fmla="*/ 1176139 w 1684253"/>
                <a:gd name="connsiteY99" fmla="*/ 3391960 h 3861048"/>
                <a:gd name="connsiteX100" fmla="*/ 1149508 w 1684253"/>
                <a:gd name="connsiteY100" fmla="*/ 3405542 h 3861048"/>
                <a:gd name="connsiteX101" fmla="*/ 1167883 w 1684253"/>
                <a:gd name="connsiteY101" fmla="*/ 3431374 h 3861048"/>
                <a:gd name="connsiteX102" fmla="*/ 1206497 w 1684253"/>
                <a:gd name="connsiteY102" fmla="*/ 3460402 h 3861048"/>
                <a:gd name="connsiteX103" fmla="*/ 1171345 w 1684253"/>
                <a:gd name="connsiteY103" fmla="*/ 3490494 h 3861048"/>
                <a:gd name="connsiteX104" fmla="*/ 1142318 w 1684253"/>
                <a:gd name="connsiteY104" fmla="*/ 3517658 h 3861048"/>
                <a:gd name="connsiteX105" fmla="*/ 1131665 w 1684253"/>
                <a:gd name="connsiteY105" fmla="*/ 3552011 h 3861048"/>
                <a:gd name="connsiteX106" fmla="*/ 1064555 w 1684253"/>
                <a:gd name="connsiteY106" fmla="*/ 3564794 h 3861048"/>
                <a:gd name="connsiteX107" fmla="*/ 1068550 w 1684253"/>
                <a:gd name="connsiteY107" fmla="*/ 3617523 h 3861048"/>
                <a:gd name="connsiteX108" fmla="*/ 1128203 w 1684253"/>
                <a:gd name="connsiteY108" fmla="*/ 3669453 h 3861048"/>
                <a:gd name="connsiteX109" fmla="*/ 1274140 w 1684253"/>
                <a:gd name="connsiteY109" fmla="*/ 3746149 h 3861048"/>
                <a:gd name="connsiteX110" fmla="*/ 1354298 w 1684253"/>
                <a:gd name="connsiteY110" fmla="*/ 3820982 h 3861048"/>
                <a:gd name="connsiteX111" fmla="*/ 1389185 w 1684253"/>
                <a:gd name="connsiteY111" fmla="*/ 3851341 h 3861048"/>
                <a:gd name="connsiteX112" fmla="*/ 1416615 w 1684253"/>
                <a:gd name="connsiteY112" fmla="*/ 3816721 h 3861048"/>
                <a:gd name="connsiteX113" fmla="*/ 1490115 w 1684253"/>
                <a:gd name="connsiteY113" fmla="*/ 3824444 h 3861048"/>
                <a:gd name="connsiteX114" fmla="*/ 1585720 w 1684253"/>
                <a:gd name="connsiteY114" fmla="*/ 3860928 h 3861048"/>
                <a:gd name="connsiteX115" fmla="*/ 1667742 w 1684253"/>
                <a:gd name="connsiteY115" fmla="*/ 3859330 h 3861048"/>
                <a:gd name="connsiteX116" fmla="*/ 1684254 w 1684253"/>
                <a:gd name="connsiteY116" fmla="*/ 267373 h 3861048"/>
                <a:gd name="connsiteX117" fmla="*/ 1669873 w 1684253"/>
                <a:gd name="connsiteY117" fmla="*/ 263112 h 3861048"/>
                <a:gd name="connsiteX118" fmla="*/ 1657623 w 1684253"/>
                <a:gd name="connsiteY118" fmla="*/ 246068 h 3861048"/>
                <a:gd name="connsiteX119" fmla="*/ 1646172 w 1684253"/>
                <a:gd name="connsiteY119" fmla="*/ 236215 h 3861048"/>
                <a:gd name="connsiteX120" fmla="*/ 1632856 w 1684253"/>
                <a:gd name="connsiteY120" fmla="*/ 241541 h 3861048"/>
                <a:gd name="connsiteX121" fmla="*/ 1610486 w 1684253"/>
                <a:gd name="connsiteY121" fmla="*/ 270302 h 3861048"/>
                <a:gd name="connsiteX122" fmla="*/ 1601165 w 1684253"/>
                <a:gd name="connsiteY122" fmla="*/ 284949 h 3861048"/>
                <a:gd name="connsiteX123" fmla="*/ 1584654 w 1684253"/>
                <a:gd name="connsiteY123" fmla="*/ 299862 h 3861048"/>
                <a:gd name="connsiteX124" fmla="*/ 1575334 w 1684253"/>
                <a:gd name="connsiteY124" fmla="*/ 312379 h 3861048"/>
                <a:gd name="connsiteX125" fmla="*/ 1544442 w 1684253"/>
                <a:gd name="connsiteY125" fmla="*/ 316906 h 3861048"/>
                <a:gd name="connsiteX126" fmla="*/ 1509023 w 1684253"/>
                <a:gd name="connsiteY126" fmla="*/ 328890 h 3861048"/>
                <a:gd name="connsiteX127" fmla="*/ 1474137 w 1684253"/>
                <a:gd name="connsiteY127" fmla="*/ 349396 h 3861048"/>
                <a:gd name="connsiteX128" fmla="*/ 1432060 w 1684253"/>
                <a:gd name="connsiteY128" fmla="*/ 372564 h 3861048"/>
                <a:gd name="connsiteX129" fmla="*/ 1365750 w 1684253"/>
                <a:gd name="connsiteY129" fmla="*/ 434081 h 3861048"/>
                <a:gd name="connsiteX130" fmla="*/ 1392114 w 1684253"/>
                <a:gd name="connsiteY130" fmla="*/ 498528 h 3861048"/>
                <a:gd name="connsiteX131" fmla="*/ 1438984 w 1684253"/>
                <a:gd name="connsiteY131" fmla="*/ 555251 h 3861048"/>
                <a:gd name="connsiteX132" fmla="*/ 1446973 w 1684253"/>
                <a:gd name="connsiteY132" fmla="*/ 591203 h 3861048"/>
                <a:gd name="connsiteX133" fmla="*/ 1414217 w 1684253"/>
                <a:gd name="connsiteY133" fmla="*/ 602122 h 3861048"/>
                <a:gd name="connsiteX134" fmla="*/ 1336988 w 1684253"/>
                <a:gd name="connsiteY134" fmla="*/ 589073 h 3861048"/>
                <a:gd name="connsiteX135" fmla="*/ 1224074 w 1684253"/>
                <a:gd name="connsiteY135" fmla="*/ 574692 h 3861048"/>
                <a:gd name="connsiteX136" fmla="*/ 1200905 w 1684253"/>
                <a:gd name="connsiteY136" fmla="*/ 565105 h 3861048"/>
                <a:gd name="connsiteX137" fmla="*/ 1200639 w 1684253"/>
                <a:gd name="connsiteY137" fmla="*/ 544066 h 3861048"/>
                <a:gd name="connsiteX138" fmla="*/ 1174275 w 1684253"/>
                <a:gd name="connsiteY138" fmla="*/ 529952 h 3861048"/>
                <a:gd name="connsiteX139" fmla="*/ 1129801 w 1684253"/>
                <a:gd name="connsiteY139" fmla="*/ 518235 h 3861048"/>
                <a:gd name="connsiteX140" fmla="*/ 1087458 w 1684253"/>
                <a:gd name="connsiteY140" fmla="*/ 493202 h 3861048"/>
                <a:gd name="connsiteX141" fmla="*/ 1054170 w 1684253"/>
                <a:gd name="connsiteY141" fmla="*/ 489207 h 3861048"/>
                <a:gd name="connsiteX142" fmla="*/ 1030468 w 1684253"/>
                <a:gd name="connsiteY142" fmla="*/ 513441 h 3861048"/>
                <a:gd name="connsiteX143" fmla="*/ 1007832 w 1684253"/>
                <a:gd name="connsiteY143" fmla="*/ 531284 h 3861048"/>
                <a:gd name="connsiteX144" fmla="*/ 1032598 w 1684253"/>
                <a:gd name="connsiteY144" fmla="*/ 574958 h 3861048"/>
                <a:gd name="connsiteX145" fmla="*/ 1062159 w 1684253"/>
                <a:gd name="connsiteY145" fmla="*/ 595730 h 3861048"/>
                <a:gd name="connsiteX146" fmla="*/ 1082398 w 1684253"/>
                <a:gd name="connsiteY146" fmla="*/ 622627 h 3861048"/>
                <a:gd name="connsiteX147" fmla="*/ 1111426 w 1684253"/>
                <a:gd name="connsiteY147" fmla="*/ 640204 h 3861048"/>
                <a:gd name="connsiteX148" fmla="*/ 1138323 w 1684253"/>
                <a:gd name="connsiteY148" fmla="*/ 626089 h 3861048"/>
                <a:gd name="connsiteX149" fmla="*/ 1154035 w 1684253"/>
                <a:gd name="connsiteY149" fmla="*/ 623959 h 3861048"/>
                <a:gd name="connsiteX150" fmla="*/ 1168149 w 1684253"/>
                <a:gd name="connsiteY150" fmla="*/ 659644 h 3861048"/>
                <a:gd name="connsiteX151" fmla="*/ 1168948 w 1684253"/>
                <a:gd name="connsiteY151" fmla="*/ 693731 h 3861048"/>
                <a:gd name="connsiteX152" fmla="*/ 1146578 w 1684253"/>
                <a:gd name="connsiteY152" fmla="*/ 711574 h 3861048"/>
                <a:gd name="connsiteX153" fmla="*/ 1085594 w 1684253"/>
                <a:gd name="connsiteY153" fmla="*/ 730748 h 3861048"/>
                <a:gd name="connsiteX154" fmla="*/ 1008631 w 1684253"/>
                <a:gd name="connsiteY154" fmla="*/ 700922 h 3861048"/>
                <a:gd name="connsiteX155" fmla="*/ 950576 w 1684253"/>
                <a:gd name="connsiteY155" fmla="*/ 657780 h 3861048"/>
                <a:gd name="connsiteX156" fmla="*/ 892787 w 1684253"/>
                <a:gd name="connsiteY156" fmla="*/ 637274 h 3861048"/>
                <a:gd name="connsiteX157" fmla="*/ 875477 w 1684253"/>
                <a:gd name="connsiteY157" fmla="*/ 630883 h 3861048"/>
                <a:gd name="connsiteX158" fmla="*/ 854173 w 1684253"/>
                <a:gd name="connsiteY158" fmla="*/ 628486 h 3861048"/>
                <a:gd name="connsiteX159" fmla="*/ 834998 w 1684253"/>
                <a:gd name="connsiteY159" fmla="*/ 619964 h 3861048"/>
                <a:gd name="connsiteX160" fmla="*/ 819286 w 1684253"/>
                <a:gd name="connsiteY160" fmla="*/ 604252 h 3861048"/>
                <a:gd name="connsiteX161" fmla="*/ 819553 w 1684253"/>
                <a:gd name="connsiteY161" fmla="*/ 586409 h 3861048"/>
                <a:gd name="connsiteX162" fmla="*/ 829672 w 1684253"/>
                <a:gd name="connsiteY162" fmla="*/ 568833 h 3861048"/>
                <a:gd name="connsiteX163" fmla="*/ 810232 w 1684253"/>
                <a:gd name="connsiteY163" fmla="*/ 536610 h 3861048"/>
                <a:gd name="connsiteX164" fmla="*/ 791324 w 1684253"/>
                <a:gd name="connsiteY164" fmla="*/ 495332 h 3861048"/>
                <a:gd name="connsiteX165" fmla="*/ 784400 w 1684253"/>
                <a:gd name="connsiteY165" fmla="*/ 476957 h 3861048"/>
                <a:gd name="connsiteX166" fmla="*/ 773748 w 1684253"/>
                <a:gd name="connsiteY166" fmla="*/ 464973 h 3861048"/>
                <a:gd name="connsiteX167" fmla="*/ 768155 w 1684253"/>
                <a:gd name="connsiteY167" fmla="*/ 448995 h 3861048"/>
                <a:gd name="connsiteX168" fmla="*/ 782536 w 1684253"/>
                <a:gd name="connsiteY168" fmla="*/ 441538 h 3861048"/>
                <a:gd name="connsiteX169" fmla="*/ 799846 w 1684253"/>
                <a:gd name="connsiteY169" fmla="*/ 431418 h 3861048"/>
                <a:gd name="connsiteX170" fmla="*/ 798248 w 1684253"/>
                <a:gd name="connsiteY170" fmla="*/ 407717 h 3861048"/>
                <a:gd name="connsiteX171" fmla="*/ 801444 w 1684253"/>
                <a:gd name="connsiteY171" fmla="*/ 389608 h 3861048"/>
                <a:gd name="connsiteX172" fmla="*/ 816890 w 1684253"/>
                <a:gd name="connsiteY172" fmla="*/ 380287 h 3861048"/>
                <a:gd name="connsiteX173" fmla="*/ 824346 w 1684253"/>
                <a:gd name="connsiteY173" fmla="*/ 364309 h 3861048"/>
                <a:gd name="connsiteX174" fmla="*/ 807835 w 1684253"/>
                <a:gd name="connsiteY174" fmla="*/ 346999 h 3861048"/>
                <a:gd name="connsiteX175" fmla="*/ 758568 w 1684253"/>
                <a:gd name="connsiteY175" fmla="*/ 313977 h 3861048"/>
                <a:gd name="connsiteX176" fmla="*/ 736731 w 1684253"/>
                <a:gd name="connsiteY176" fmla="*/ 307852 h 3861048"/>
                <a:gd name="connsiteX177" fmla="*/ 710899 w 1684253"/>
                <a:gd name="connsiteY177" fmla="*/ 305189 h 3861048"/>
                <a:gd name="connsiteX178" fmla="*/ 689861 w 1684253"/>
                <a:gd name="connsiteY178" fmla="*/ 300661 h 3861048"/>
                <a:gd name="connsiteX179" fmla="*/ 672284 w 1684253"/>
                <a:gd name="connsiteY179" fmla="*/ 297732 h 3861048"/>
                <a:gd name="connsiteX180" fmla="*/ 659502 w 1684253"/>
                <a:gd name="connsiteY180" fmla="*/ 275895 h 3861048"/>
                <a:gd name="connsiteX181" fmla="*/ 684002 w 1684253"/>
                <a:gd name="connsiteY181" fmla="*/ 272699 h 3861048"/>
                <a:gd name="connsiteX182" fmla="*/ 685600 w 1684253"/>
                <a:gd name="connsiteY182" fmla="*/ 257519 h 3861048"/>
                <a:gd name="connsiteX183" fmla="*/ 641659 w 1684253"/>
                <a:gd name="connsiteY183" fmla="*/ 252460 h 3861048"/>
                <a:gd name="connsiteX184" fmla="*/ 600914 w 1684253"/>
                <a:gd name="connsiteY184" fmla="*/ 239943 h 3861048"/>
                <a:gd name="connsiteX185" fmla="*/ 635268 w 1684253"/>
                <a:gd name="connsiteY185" fmla="*/ 232220 h 3861048"/>
                <a:gd name="connsiteX186" fmla="*/ 632072 w 1684253"/>
                <a:gd name="connsiteY186" fmla="*/ 218639 h 3861048"/>
                <a:gd name="connsiteX187" fmla="*/ 585202 w 1684253"/>
                <a:gd name="connsiteY187" fmla="*/ 197600 h 3861048"/>
                <a:gd name="connsiteX188" fmla="*/ 558038 w 1684253"/>
                <a:gd name="connsiteY188" fmla="*/ 167508 h 3861048"/>
                <a:gd name="connsiteX189" fmla="*/ 550582 w 1684253"/>
                <a:gd name="connsiteY189" fmla="*/ 151263 h 3861048"/>
                <a:gd name="connsiteX190" fmla="*/ 529011 w 1684253"/>
                <a:gd name="connsiteY190" fmla="*/ 141942 h 3861048"/>
                <a:gd name="connsiteX191" fmla="*/ 517027 w 1684253"/>
                <a:gd name="connsiteY191" fmla="*/ 133686 h 3861048"/>
                <a:gd name="connsiteX192" fmla="*/ 536467 w 1684253"/>
                <a:gd name="connsiteY192" fmla="*/ 131556 h 3861048"/>
                <a:gd name="connsiteX193" fmla="*/ 564963 w 1684253"/>
                <a:gd name="connsiteY193" fmla="*/ 132355 h 3861048"/>
                <a:gd name="connsiteX194" fmla="*/ 604110 w 1684253"/>
                <a:gd name="connsiteY194" fmla="*/ 140344 h 3861048"/>
                <a:gd name="connsiteX195" fmla="*/ 623284 w 1684253"/>
                <a:gd name="connsiteY195" fmla="*/ 163779 h 3861048"/>
                <a:gd name="connsiteX196" fmla="*/ 641127 w 1684253"/>
                <a:gd name="connsiteY196" fmla="*/ 193073 h 3861048"/>
                <a:gd name="connsiteX197" fmla="*/ 668024 w 1684253"/>
                <a:gd name="connsiteY197" fmla="*/ 212513 h 3861048"/>
                <a:gd name="connsiteX198" fmla="*/ 698116 w 1684253"/>
                <a:gd name="connsiteY198" fmla="*/ 214111 h 3861048"/>
                <a:gd name="connsiteX199" fmla="*/ 728475 w 1684253"/>
                <a:gd name="connsiteY199" fmla="*/ 207720 h 3861048"/>
                <a:gd name="connsiteX200" fmla="*/ 758036 w 1684253"/>
                <a:gd name="connsiteY200" fmla="*/ 206388 h 3861048"/>
                <a:gd name="connsiteX201" fmla="*/ 771617 w 1684253"/>
                <a:gd name="connsiteY201" fmla="*/ 209850 h 3861048"/>
                <a:gd name="connsiteX202" fmla="*/ 781471 w 1684253"/>
                <a:gd name="connsiteY202" fmla="*/ 212513 h 3861048"/>
                <a:gd name="connsiteX203" fmla="*/ 788394 w 1684253"/>
                <a:gd name="connsiteY203" fmla="*/ 217573 h 3861048"/>
                <a:gd name="connsiteX204" fmla="*/ 795052 w 1684253"/>
                <a:gd name="connsiteY204" fmla="*/ 234351 h 3861048"/>
                <a:gd name="connsiteX205" fmla="*/ 810764 w 1684253"/>
                <a:gd name="connsiteY205" fmla="*/ 241807 h 3861048"/>
                <a:gd name="connsiteX206" fmla="*/ 848314 w 1684253"/>
                <a:gd name="connsiteY206" fmla="*/ 248465 h 3861048"/>
                <a:gd name="connsiteX207" fmla="*/ 895983 w 1684253"/>
                <a:gd name="connsiteY207" fmla="*/ 259916 h 3861048"/>
                <a:gd name="connsiteX208" fmla="*/ 929804 w 1684253"/>
                <a:gd name="connsiteY208" fmla="*/ 265242 h 3861048"/>
                <a:gd name="connsiteX209" fmla="*/ 976408 w 1684253"/>
                <a:gd name="connsiteY209" fmla="*/ 272965 h 3861048"/>
                <a:gd name="connsiteX210" fmla="*/ 1016354 w 1684253"/>
                <a:gd name="connsiteY210" fmla="*/ 287879 h 3861048"/>
                <a:gd name="connsiteX211" fmla="*/ 1036860 w 1684253"/>
                <a:gd name="connsiteY211" fmla="*/ 294803 h 3861048"/>
                <a:gd name="connsiteX212" fmla="*/ 1056566 w 1684253"/>
                <a:gd name="connsiteY212" fmla="*/ 303058 h 3861048"/>
                <a:gd name="connsiteX213" fmla="*/ 1094382 w 1684253"/>
                <a:gd name="connsiteY213" fmla="*/ 313977 h 3861048"/>
                <a:gd name="connsiteX214" fmla="*/ 1115687 w 1684253"/>
                <a:gd name="connsiteY214" fmla="*/ 317705 h 3861048"/>
                <a:gd name="connsiteX215" fmla="*/ 1122611 w 1684253"/>
                <a:gd name="connsiteY215" fmla="*/ 317705 h 3861048"/>
                <a:gd name="connsiteX216" fmla="*/ 1121546 w 1684253"/>
                <a:gd name="connsiteY216" fmla="*/ 316906 h 3861048"/>
                <a:gd name="connsiteX217" fmla="*/ 1145779 w 1684253"/>
                <a:gd name="connsiteY217" fmla="*/ 319303 h 3861048"/>
                <a:gd name="connsiteX218" fmla="*/ 1170546 w 1684253"/>
                <a:gd name="connsiteY218" fmla="*/ 326759 h 3861048"/>
                <a:gd name="connsiteX219" fmla="*/ 1237389 w 1684253"/>
                <a:gd name="connsiteY219" fmla="*/ 339809 h 3861048"/>
                <a:gd name="connsiteX220" fmla="*/ 1289053 w 1684253"/>
                <a:gd name="connsiteY220" fmla="*/ 330754 h 3861048"/>
                <a:gd name="connsiteX221" fmla="*/ 1384658 w 1684253"/>
                <a:gd name="connsiteY221" fmla="*/ 293205 h 3861048"/>
                <a:gd name="connsiteX222" fmla="*/ 1473072 w 1684253"/>
                <a:gd name="connsiteY222" fmla="*/ 235682 h 3861048"/>
                <a:gd name="connsiteX223" fmla="*/ 1535920 w 1684253"/>
                <a:gd name="connsiteY223" fmla="*/ 157654 h 3861048"/>
                <a:gd name="connsiteX224" fmla="*/ 1518610 w 1684253"/>
                <a:gd name="connsiteY224" fmla="*/ 96936 h 3861048"/>
                <a:gd name="connsiteX225" fmla="*/ 1501300 w 1684253"/>
                <a:gd name="connsiteY225" fmla="*/ 37017 h 3861048"/>
                <a:gd name="connsiteX226" fmla="*/ 1451235 w 1684253"/>
                <a:gd name="connsiteY226" fmla="*/ 16245 h 3861048"/>
                <a:gd name="connsiteX227" fmla="*/ 1421941 w 1684253"/>
                <a:gd name="connsiteY227" fmla="*/ 0 h 3861048"/>
                <a:gd name="connsiteX228" fmla="*/ 259508 w 1684253"/>
                <a:gd name="connsiteY228" fmla="*/ 266 h 3861048"/>
                <a:gd name="connsiteX229" fmla="*/ 259508 w 1684253"/>
                <a:gd name="connsiteY229" fmla="*/ 266 h 3861048"/>
                <a:gd name="connsiteX230" fmla="*/ 589197 w 1684253"/>
                <a:gd name="connsiteY230" fmla="*/ 1278010 h 3861048"/>
                <a:gd name="connsiteX231" fmla="*/ 579077 w 1684253"/>
                <a:gd name="connsiteY231" fmla="*/ 1321951 h 3861048"/>
                <a:gd name="connsiteX232" fmla="*/ 558038 w 1684253"/>
                <a:gd name="connsiteY232" fmla="*/ 1362430 h 3861048"/>
                <a:gd name="connsiteX233" fmla="*/ 486668 w 1684253"/>
                <a:gd name="connsiteY233" fmla="*/ 1341658 h 3861048"/>
                <a:gd name="connsiteX234" fmla="*/ 450450 w 1684253"/>
                <a:gd name="connsiteY234" fmla="*/ 1389593 h 3861048"/>
                <a:gd name="connsiteX235" fmla="*/ 401450 w 1684253"/>
                <a:gd name="connsiteY235" fmla="*/ 1375213 h 3861048"/>
                <a:gd name="connsiteX236" fmla="*/ 381210 w 1684253"/>
                <a:gd name="connsiteY236" fmla="*/ 1315826 h 3861048"/>
                <a:gd name="connsiteX237" fmla="*/ 372688 w 1684253"/>
                <a:gd name="connsiteY237" fmla="*/ 1297983 h 3861048"/>
                <a:gd name="connsiteX238" fmla="*/ 360971 w 1684253"/>
                <a:gd name="connsiteY238" fmla="*/ 1271353 h 3861048"/>
                <a:gd name="connsiteX239" fmla="*/ 352715 w 1684253"/>
                <a:gd name="connsiteY239" fmla="*/ 1256173 h 3861048"/>
                <a:gd name="connsiteX240" fmla="*/ 334606 w 1684253"/>
                <a:gd name="connsiteY240" fmla="*/ 1241793 h 3861048"/>
                <a:gd name="connsiteX241" fmla="*/ 319693 w 1684253"/>
                <a:gd name="connsiteY241" fmla="*/ 1217559 h 3861048"/>
                <a:gd name="connsiteX242" fmla="*/ 298388 w 1684253"/>
                <a:gd name="connsiteY242" fmla="*/ 1194390 h 3861048"/>
                <a:gd name="connsiteX243" fmla="*/ 272024 w 1684253"/>
                <a:gd name="connsiteY243" fmla="*/ 1162965 h 3861048"/>
                <a:gd name="connsiteX244" fmla="*/ 297323 w 1684253"/>
                <a:gd name="connsiteY244" fmla="*/ 1149916 h 3861048"/>
                <a:gd name="connsiteX245" fmla="*/ 327416 w 1684253"/>
                <a:gd name="connsiteY245" fmla="*/ 1127547 h 3861048"/>
                <a:gd name="connsiteX246" fmla="*/ 354313 w 1684253"/>
                <a:gd name="connsiteY246" fmla="*/ 1120090 h 3861048"/>
                <a:gd name="connsiteX247" fmla="*/ 370558 w 1684253"/>
                <a:gd name="connsiteY247" fmla="*/ 1099851 h 3861048"/>
                <a:gd name="connsiteX248" fmla="*/ 407042 w 1684253"/>
                <a:gd name="connsiteY248" fmla="*/ 1097986 h 3861048"/>
                <a:gd name="connsiteX249" fmla="*/ 439798 w 1684253"/>
                <a:gd name="connsiteY249" fmla="*/ 1126748 h 3861048"/>
                <a:gd name="connsiteX250" fmla="*/ 475483 w 1684253"/>
                <a:gd name="connsiteY250" fmla="*/ 1145655 h 3861048"/>
                <a:gd name="connsiteX251" fmla="*/ 509038 w 1684253"/>
                <a:gd name="connsiteY251" fmla="*/ 1174417 h 3861048"/>
                <a:gd name="connsiteX252" fmla="*/ 552712 w 1684253"/>
                <a:gd name="connsiteY252" fmla="*/ 1206107 h 3861048"/>
                <a:gd name="connsiteX253" fmla="*/ 587332 w 1684253"/>
                <a:gd name="connsiteY253" fmla="*/ 1244988 h 3861048"/>
                <a:gd name="connsiteX254" fmla="*/ 589197 w 1684253"/>
                <a:gd name="connsiteY254" fmla="*/ 1278010 h 3861048"/>
                <a:gd name="connsiteX255" fmla="*/ 589197 w 1684253"/>
                <a:gd name="connsiteY255" fmla="*/ 1278010 h 3861048"/>
                <a:gd name="connsiteX256" fmla="*/ 987859 w 1684253"/>
                <a:gd name="connsiteY256" fmla="*/ 1190395 h 3861048"/>
                <a:gd name="connsiteX257" fmla="*/ 952440 w 1684253"/>
                <a:gd name="connsiteY257" fmla="*/ 1227412 h 3861048"/>
                <a:gd name="connsiteX258" fmla="*/ 909032 w 1684253"/>
                <a:gd name="connsiteY258" fmla="*/ 1236999 h 3861048"/>
                <a:gd name="connsiteX259" fmla="*/ 881336 w 1684253"/>
                <a:gd name="connsiteY259" fmla="*/ 1214363 h 3861048"/>
                <a:gd name="connsiteX260" fmla="*/ 842988 w 1684253"/>
                <a:gd name="connsiteY260" fmla="*/ 1207439 h 3861048"/>
                <a:gd name="connsiteX261" fmla="*/ 823281 w 1684253"/>
                <a:gd name="connsiteY261" fmla="*/ 1183471 h 3861048"/>
                <a:gd name="connsiteX262" fmla="*/ 860298 w 1684253"/>
                <a:gd name="connsiteY262" fmla="*/ 1197852 h 3861048"/>
                <a:gd name="connsiteX263" fmla="*/ 888260 w 1684253"/>
                <a:gd name="connsiteY263" fmla="*/ 1202912 h 3861048"/>
                <a:gd name="connsiteX264" fmla="*/ 869618 w 1684253"/>
                <a:gd name="connsiteY264" fmla="*/ 1160302 h 3861048"/>
                <a:gd name="connsiteX265" fmla="*/ 850977 w 1684253"/>
                <a:gd name="connsiteY265" fmla="*/ 1141927 h 3861048"/>
                <a:gd name="connsiteX266" fmla="*/ 833667 w 1684253"/>
                <a:gd name="connsiteY266" fmla="*/ 1125949 h 3861048"/>
                <a:gd name="connsiteX267" fmla="*/ 793188 w 1684253"/>
                <a:gd name="connsiteY267" fmla="*/ 1093459 h 3861048"/>
                <a:gd name="connsiteX268" fmla="*/ 782270 w 1684253"/>
                <a:gd name="connsiteY268" fmla="*/ 1076948 h 3861048"/>
                <a:gd name="connsiteX269" fmla="*/ 779873 w 1684253"/>
                <a:gd name="connsiteY269" fmla="*/ 1057241 h 3861048"/>
                <a:gd name="connsiteX270" fmla="*/ 775346 w 1684253"/>
                <a:gd name="connsiteY270" fmla="*/ 1035404 h 3861048"/>
                <a:gd name="connsiteX271" fmla="*/ 759101 w 1684253"/>
                <a:gd name="connsiteY271" fmla="*/ 1007974 h 3861048"/>
                <a:gd name="connsiteX272" fmla="*/ 734068 w 1684253"/>
                <a:gd name="connsiteY272" fmla="*/ 980012 h 3861048"/>
                <a:gd name="connsiteX273" fmla="*/ 717290 w 1684253"/>
                <a:gd name="connsiteY273" fmla="*/ 957642 h 3861048"/>
                <a:gd name="connsiteX274" fmla="*/ 739660 w 1684253"/>
                <a:gd name="connsiteY274" fmla="*/ 968561 h 3861048"/>
                <a:gd name="connsiteX275" fmla="*/ 765758 w 1684253"/>
                <a:gd name="connsiteY275" fmla="*/ 997322 h 3861048"/>
                <a:gd name="connsiteX276" fmla="*/ 783335 w 1684253"/>
                <a:gd name="connsiteY276" fmla="*/ 1018627 h 3861048"/>
                <a:gd name="connsiteX277" fmla="*/ 802509 w 1684253"/>
                <a:gd name="connsiteY277" fmla="*/ 1034339 h 3861048"/>
                <a:gd name="connsiteX278" fmla="*/ 795052 w 1684253"/>
                <a:gd name="connsiteY278" fmla="*/ 992529 h 3861048"/>
                <a:gd name="connsiteX279" fmla="*/ 787329 w 1684253"/>
                <a:gd name="connsiteY279" fmla="*/ 960572 h 3861048"/>
                <a:gd name="connsiteX280" fmla="*/ 815558 w 1684253"/>
                <a:gd name="connsiteY280" fmla="*/ 988268 h 3861048"/>
                <a:gd name="connsiteX281" fmla="*/ 838194 w 1684253"/>
                <a:gd name="connsiteY281" fmla="*/ 1021556 h 3861048"/>
                <a:gd name="connsiteX282" fmla="*/ 868820 w 1684253"/>
                <a:gd name="connsiteY282" fmla="*/ 994925 h 3861048"/>
                <a:gd name="connsiteX283" fmla="*/ 865357 w 1684253"/>
                <a:gd name="connsiteY283" fmla="*/ 953648 h 3861048"/>
                <a:gd name="connsiteX284" fmla="*/ 820618 w 1684253"/>
                <a:gd name="connsiteY284" fmla="*/ 937137 h 3861048"/>
                <a:gd name="connsiteX285" fmla="*/ 801976 w 1684253"/>
                <a:gd name="connsiteY285" fmla="*/ 915832 h 3861048"/>
                <a:gd name="connsiteX286" fmla="*/ 796117 w 1684253"/>
                <a:gd name="connsiteY286" fmla="*/ 895060 h 3861048"/>
                <a:gd name="connsiteX287" fmla="*/ 844053 w 1684253"/>
                <a:gd name="connsiteY287" fmla="*/ 923821 h 3861048"/>
                <a:gd name="connsiteX288" fmla="*/ 890390 w 1684253"/>
                <a:gd name="connsiteY288" fmla="*/ 947523 h 3861048"/>
                <a:gd name="connsiteX289" fmla="*/ 927407 w 1684253"/>
                <a:gd name="connsiteY289" fmla="*/ 977882 h 3861048"/>
                <a:gd name="connsiteX290" fmla="*/ 913826 w 1684253"/>
                <a:gd name="connsiteY290" fmla="*/ 1033806 h 3861048"/>
                <a:gd name="connsiteX291" fmla="*/ 938592 w 1684253"/>
                <a:gd name="connsiteY291" fmla="*/ 1080943 h 3861048"/>
                <a:gd name="connsiteX292" fmla="*/ 996114 w 1684253"/>
                <a:gd name="connsiteY292" fmla="*/ 1151248 h 3861048"/>
                <a:gd name="connsiteX293" fmla="*/ 987859 w 1684253"/>
                <a:gd name="connsiteY293" fmla="*/ 1190395 h 3861048"/>
                <a:gd name="connsiteX294" fmla="*/ 987859 w 1684253"/>
                <a:gd name="connsiteY294" fmla="*/ 1190395 h 3861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</a:cxnLst>
              <a:rect l="l" t="t" r="r" b="b"/>
              <a:pathLst>
                <a:path w="1684253" h="3861048">
                  <a:moveTo>
                    <a:pt x="259508" y="266"/>
                  </a:moveTo>
                  <a:cubicBezTo>
                    <a:pt x="276551" y="16511"/>
                    <a:pt x="293062" y="31424"/>
                    <a:pt x="278149" y="46338"/>
                  </a:cubicBezTo>
                  <a:cubicBezTo>
                    <a:pt x="254448" y="70039"/>
                    <a:pt x="167898" y="155524"/>
                    <a:pt x="190800" y="190676"/>
                  </a:cubicBezTo>
                  <a:cubicBezTo>
                    <a:pt x="213703" y="225829"/>
                    <a:pt x="232611" y="228758"/>
                    <a:pt x="245926" y="273498"/>
                  </a:cubicBezTo>
                  <a:cubicBezTo>
                    <a:pt x="259241" y="318238"/>
                    <a:pt x="270693" y="345934"/>
                    <a:pt x="285073" y="363776"/>
                  </a:cubicBezTo>
                  <a:cubicBezTo>
                    <a:pt x="299454" y="381885"/>
                    <a:pt x="303182" y="397065"/>
                    <a:pt x="285872" y="403722"/>
                  </a:cubicBezTo>
                  <a:cubicBezTo>
                    <a:pt x="268562" y="410380"/>
                    <a:pt x="245926" y="419967"/>
                    <a:pt x="251785" y="438076"/>
                  </a:cubicBezTo>
                  <a:cubicBezTo>
                    <a:pt x="257377" y="456185"/>
                    <a:pt x="231811" y="478022"/>
                    <a:pt x="246192" y="482816"/>
                  </a:cubicBezTo>
                  <a:cubicBezTo>
                    <a:pt x="260573" y="487609"/>
                    <a:pt x="290932" y="497196"/>
                    <a:pt x="269894" y="508381"/>
                  </a:cubicBezTo>
                  <a:cubicBezTo>
                    <a:pt x="249121" y="519833"/>
                    <a:pt x="228616" y="553920"/>
                    <a:pt x="258709" y="554985"/>
                  </a:cubicBezTo>
                  <a:cubicBezTo>
                    <a:pt x="289068" y="555784"/>
                    <a:pt x="314633" y="555784"/>
                    <a:pt x="307976" y="577888"/>
                  </a:cubicBezTo>
                  <a:cubicBezTo>
                    <a:pt x="301318" y="599725"/>
                    <a:pt x="278415" y="627421"/>
                    <a:pt x="303182" y="634877"/>
                  </a:cubicBezTo>
                  <a:cubicBezTo>
                    <a:pt x="327949" y="642600"/>
                    <a:pt x="372688" y="654850"/>
                    <a:pt x="353514" y="682547"/>
                  </a:cubicBezTo>
                  <a:cubicBezTo>
                    <a:pt x="334340" y="709976"/>
                    <a:pt x="278415" y="759509"/>
                    <a:pt x="310639" y="770961"/>
                  </a:cubicBezTo>
                  <a:cubicBezTo>
                    <a:pt x="342862" y="782412"/>
                    <a:pt x="497853" y="872690"/>
                    <a:pt x="441928" y="934473"/>
                  </a:cubicBezTo>
                  <a:cubicBezTo>
                    <a:pt x="394259" y="986936"/>
                    <a:pt x="155381" y="1201314"/>
                    <a:pt x="56315" y="1296652"/>
                  </a:cubicBezTo>
                  <a:cubicBezTo>
                    <a:pt x="63505" y="1296652"/>
                    <a:pt x="70695" y="1295853"/>
                    <a:pt x="77620" y="1293723"/>
                  </a:cubicBezTo>
                  <a:cubicBezTo>
                    <a:pt x="88272" y="1290260"/>
                    <a:pt x="94131" y="1282271"/>
                    <a:pt x="101321" y="1274016"/>
                  </a:cubicBezTo>
                  <a:cubicBezTo>
                    <a:pt x="105049" y="1269755"/>
                    <a:pt x="109310" y="1265760"/>
                    <a:pt x="113837" y="1262298"/>
                  </a:cubicBezTo>
                  <a:cubicBezTo>
                    <a:pt x="119164" y="1258304"/>
                    <a:pt x="121028" y="1258570"/>
                    <a:pt x="127685" y="1258570"/>
                  </a:cubicBezTo>
                  <a:cubicBezTo>
                    <a:pt x="129283" y="1268690"/>
                    <a:pt x="123424" y="1276413"/>
                    <a:pt x="123691" y="1286000"/>
                  </a:cubicBezTo>
                  <a:cubicBezTo>
                    <a:pt x="123957" y="1296652"/>
                    <a:pt x="128484" y="1300380"/>
                    <a:pt x="134343" y="1307837"/>
                  </a:cubicBezTo>
                  <a:cubicBezTo>
                    <a:pt x="139403" y="1314494"/>
                    <a:pt x="138604" y="1324880"/>
                    <a:pt x="147658" y="1328609"/>
                  </a:cubicBezTo>
                  <a:cubicBezTo>
                    <a:pt x="161507" y="1334468"/>
                    <a:pt x="178550" y="1338995"/>
                    <a:pt x="190534" y="1348316"/>
                  </a:cubicBezTo>
                  <a:cubicBezTo>
                    <a:pt x="194795" y="1351511"/>
                    <a:pt x="197724" y="1354707"/>
                    <a:pt x="203317" y="1356305"/>
                  </a:cubicBezTo>
                  <a:cubicBezTo>
                    <a:pt x="210507" y="1358169"/>
                    <a:pt x="218496" y="1357104"/>
                    <a:pt x="225687" y="1359500"/>
                  </a:cubicBezTo>
                  <a:cubicBezTo>
                    <a:pt x="231013" y="1361098"/>
                    <a:pt x="236073" y="1362696"/>
                    <a:pt x="241665" y="1364560"/>
                  </a:cubicBezTo>
                  <a:cubicBezTo>
                    <a:pt x="257910" y="1369886"/>
                    <a:pt x="300519" y="1377343"/>
                    <a:pt x="297590" y="1401044"/>
                  </a:cubicBezTo>
                  <a:cubicBezTo>
                    <a:pt x="282144" y="1400512"/>
                    <a:pt x="270426" y="1390126"/>
                    <a:pt x="255247" y="1388528"/>
                  </a:cubicBezTo>
                  <a:cubicBezTo>
                    <a:pt x="238736" y="1386664"/>
                    <a:pt x="219029" y="1388528"/>
                    <a:pt x="203050" y="1393321"/>
                  </a:cubicBezTo>
                  <a:cubicBezTo>
                    <a:pt x="194262" y="1396251"/>
                    <a:pt x="184409" y="1399979"/>
                    <a:pt x="176420" y="1405039"/>
                  </a:cubicBezTo>
                  <a:cubicBezTo>
                    <a:pt x="169496" y="1409566"/>
                    <a:pt x="166566" y="1418621"/>
                    <a:pt x="159908" y="1422349"/>
                  </a:cubicBezTo>
                  <a:cubicBezTo>
                    <a:pt x="145261" y="1430605"/>
                    <a:pt x="138338" y="1407436"/>
                    <a:pt x="127153" y="1405039"/>
                  </a:cubicBezTo>
                  <a:cubicBezTo>
                    <a:pt x="120495" y="1403708"/>
                    <a:pt x="118098" y="1411697"/>
                    <a:pt x="112240" y="1413295"/>
                  </a:cubicBezTo>
                  <a:cubicBezTo>
                    <a:pt x="103718" y="1415958"/>
                    <a:pt x="96527" y="1407968"/>
                    <a:pt x="88804" y="1406637"/>
                  </a:cubicBezTo>
                  <a:cubicBezTo>
                    <a:pt x="73358" y="1404506"/>
                    <a:pt x="70695" y="1425811"/>
                    <a:pt x="70962" y="1436730"/>
                  </a:cubicBezTo>
                  <a:cubicBezTo>
                    <a:pt x="71228" y="1446583"/>
                    <a:pt x="70429" y="1455904"/>
                    <a:pt x="65636" y="1463094"/>
                  </a:cubicBezTo>
                  <a:cubicBezTo>
                    <a:pt x="73625" y="1478274"/>
                    <a:pt x="76288" y="1492122"/>
                    <a:pt x="66701" y="1503040"/>
                  </a:cubicBezTo>
                  <a:cubicBezTo>
                    <a:pt x="31548" y="1542986"/>
                    <a:pt x="-7333" y="1582134"/>
                    <a:pt x="1189" y="1619949"/>
                  </a:cubicBezTo>
                  <a:cubicBezTo>
                    <a:pt x="9711" y="1658031"/>
                    <a:pt x="10776" y="1690254"/>
                    <a:pt x="21162" y="1699842"/>
                  </a:cubicBezTo>
                  <a:cubicBezTo>
                    <a:pt x="31548" y="1709429"/>
                    <a:pt x="57380" y="1733130"/>
                    <a:pt x="31548" y="1739788"/>
                  </a:cubicBezTo>
                  <a:cubicBezTo>
                    <a:pt x="12108" y="1744848"/>
                    <a:pt x="923" y="1766685"/>
                    <a:pt x="3053" y="1781065"/>
                  </a:cubicBezTo>
                  <a:cubicBezTo>
                    <a:pt x="3586" y="1785859"/>
                    <a:pt x="5717" y="1789854"/>
                    <a:pt x="9445" y="1792250"/>
                  </a:cubicBezTo>
                  <a:cubicBezTo>
                    <a:pt x="24624" y="1801837"/>
                    <a:pt x="58978" y="1815153"/>
                    <a:pt x="48592" y="1825539"/>
                  </a:cubicBezTo>
                  <a:cubicBezTo>
                    <a:pt x="38206" y="1835925"/>
                    <a:pt x="19032" y="1875871"/>
                    <a:pt x="43798" y="1891050"/>
                  </a:cubicBezTo>
                  <a:cubicBezTo>
                    <a:pt x="68565" y="1906230"/>
                    <a:pt x="80815" y="1915018"/>
                    <a:pt x="81880" y="1938720"/>
                  </a:cubicBezTo>
                  <a:cubicBezTo>
                    <a:pt x="82679" y="1957894"/>
                    <a:pt x="80283" y="1982927"/>
                    <a:pt x="87473" y="1995177"/>
                  </a:cubicBezTo>
                  <a:cubicBezTo>
                    <a:pt x="89071" y="1998106"/>
                    <a:pt x="91467" y="2000237"/>
                    <a:pt x="94131" y="2001568"/>
                  </a:cubicBezTo>
                  <a:cubicBezTo>
                    <a:pt x="109310" y="2008226"/>
                    <a:pt x="124490" y="2036721"/>
                    <a:pt x="151120" y="2030862"/>
                  </a:cubicBezTo>
                  <a:cubicBezTo>
                    <a:pt x="177751" y="2025270"/>
                    <a:pt x="197724" y="2016215"/>
                    <a:pt x="205181" y="2031661"/>
                  </a:cubicBezTo>
                  <a:cubicBezTo>
                    <a:pt x="212637" y="2047107"/>
                    <a:pt x="217431" y="2071873"/>
                    <a:pt x="244062" y="2061221"/>
                  </a:cubicBezTo>
                  <a:cubicBezTo>
                    <a:pt x="270693" y="2050835"/>
                    <a:pt x="281078" y="2027933"/>
                    <a:pt x="330612" y="2048971"/>
                  </a:cubicBezTo>
                  <a:cubicBezTo>
                    <a:pt x="380145" y="2069743"/>
                    <a:pt x="388667" y="2068944"/>
                    <a:pt x="386536" y="2091847"/>
                  </a:cubicBezTo>
                  <a:cubicBezTo>
                    <a:pt x="384672" y="2114749"/>
                    <a:pt x="373221" y="2133657"/>
                    <a:pt x="384672" y="2142179"/>
                  </a:cubicBezTo>
                  <a:cubicBezTo>
                    <a:pt x="396123" y="2150700"/>
                    <a:pt x="409439" y="2158423"/>
                    <a:pt x="402781" y="2175467"/>
                  </a:cubicBezTo>
                  <a:cubicBezTo>
                    <a:pt x="396123" y="2192511"/>
                    <a:pt x="366563" y="2214614"/>
                    <a:pt x="386536" y="2216212"/>
                  </a:cubicBezTo>
                  <a:cubicBezTo>
                    <a:pt x="406510" y="2218076"/>
                    <a:pt x="415031" y="2228729"/>
                    <a:pt x="417961" y="2240979"/>
                  </a:cubicBezTo>
                  <a:cubicBezTo>
                    <a:pt x="420890" y="2253229"/>
                    <a:pt x="417162" y="2284653"/>
                    <a:pt x="438999" y="2286517"/>
                  </a:cubicBezTo>
                  <a:cubicBezTo>
                    <a:pt x="460836" y="2288382"/>
                    <a:pt x="501847" y="2315811"/>
                    <a:pt x="494124" y="2327262"/>
                  </a:cubicBezTo>
                  <a:cubicBezTo>
                    <a:pt x="486402" y="2338714"/>
                    <a:pt x="463766" y="2355757"/>
                    <a:pt x="494924" y="2357622"/>
                  </a:cubicBezTo>
                  <a:cubicBezTo>
                    <a:pt x="526348" y="2359486"/>
                    <a:pt x="555908" y="2361350"/>
                    <a:pt x="555908" y="2369872"/>
                  </a:cubicBezTo>
                  <a:cubicBezTo>
                    <a:pt x="555908" y="2378394"/>
                    <a:pt x="557772" y="2391709"/>
                    <a:pt x="566294" y="2396502"/>
                  </a:cubicBezTo>
                  <a:cubicBezTo>
                    <a:pt x="574816" y="2401296"/>
                    <a:pt x="597718" y="2422068"/>
                    <a:pt x="571887" y="2437247"/>
                  </a:cubicBezTo>
                  <a:cubicBezTo>
                    <a:pt x="546054" y="2452427"/>
                    <a:pt x="524484" y="2469471"/>
                    <a:pt x="502380" y="2462813"/>
                  </a:cubicBezTo>
                  <a:cubicBezTo>
                    <a:pt x="480543" y="2456155"/>
                    <a:pt x="417694" y="2448432"/>
                    <a:pt x="428347" y="2474264"/>
                  </a:cubicBezTo>
                  <a:cubicBezTo>
                    <a:pt x="438733" y="2499830"/>
                    <a:pt x="462434" y="2511281"/>
                    <a:pt x="463499" y="2528325"/>
                  </a:cubicBezTo>
                  <a:cubicBezTo>
                    <a:pt x="464298" y="2542972"/>
                    <a:pt x="465630" y="2594103"/>
                    <a:pt x="482141" y="2610081"/>
                  </a:cubicBezTo>
                  <a:cubicBezTo>
                    <a:pt x="485070" y="2613010"/>
                    <a:pt x="488266" y="2614608"/>
                    <a:pt x="491994" y="2614875"/>
                  </a:cubicBezTo>
                  <a:cubicBezTo>
                    <a:pt x="517560" y="2616739"/>
                    <a:pt x="533006" y="2622598"/>
                    <a:pt x="545256" y="2603423"/>
                  </a:cubicBezTo>
                  <a:cubicBezTo>
                    <a:pt x="557506" y="2584516"/>
                    <a:pt x="562300" y="2574928"/>
                    <a:pt x="583604" y="2578923"/>
                  </a:cubicBezTo>
                  <a:cubicBezTo>
                    <a:pt x="605175" y="2582651"/>
                    <a:pt x="625148" y="2592238"/>
                    <a:pt x="641127" y="2583717"/>
                  </a:cubicBezTo>
                  <a:cubicBezTo>
                    <a:pt x="657105" y="2575195"/>
                    <a:pt x="717024" y="2578124"/>
                    <a:pt x="723948" y="2589309"/>
                  </a:cubicBezTo>
                  <a:cubicBezTo>
                    <a:pt x="730606" y="2600760"/>
                    <a:pt x="740992" y="2628456"/>
                    <a:pt x="752443" y="2637777"/>
                  </a:cubicBezTo>
                  <a:cubicBezTo>
                    <a:pt x="763894" y="2647364"/>
                    <a:pt x="792389" y="2662544"/>
                    <a:pt x="767623" y="2666272"/>
                  </a:cubicBezTo>
                  <a:cubicBezTo>
                    <a:pt x="742856" y="2670267"/>
                    <a:pt x="728475" y="2670267"/>
                    <a:pt x="745785" y="2686245"/>
                  </a:cubicBezTo>
                  <a:cubicBezTo>
                    <a:pt x="762829" y="2702490"/>
                    <a:pt x="747650" y="2740306"/>
                    <a:pt x="771351" y="2740306"/>
                  </a:cubicBezTo>
                  <a:cubicBezTo>
                    <a:pt x="795052" y="2740306"/>
                    <a:pt x="881602" y="2751757"/>
                    <a:pt x="879738" y="2782116"/>
                  </a:cubicBezTo>
                  <a:cubicBezTo>
                    <a:pt x="877874" y="2812475"/>
                    <a:pt x="890124" y="2878253"/>
                    <a:pt x="913027" y="2871595"/>
                  </a:cubicBezTo>
                  <a:cubicBezTo>
                    <a:pt x="935929" y="2864937"/>
                    <a:pt x="965223" y="2861209"/>
                    <a:pt x="972946" y="2861209"/>
                  </a:cubicBezTo>
                  <a:cubicBezTo>
                    <a:pt x="980668" y="2861209"/>
                    <a:pt x="1015822" y="2877188"/>
                    <a:pt x="1048044" y="2876389"/>
                  </a:cubicBezTo>
                  <a:cubicBezTo>
                    <a:pt x="1080534" y="2875590"/>
                    <a:pt x="1110893" y="2842301"/>
                    <a:pt x="1123143" y="2864139"/>
                  </a:cubicBezTo>
                  <a:cubicBezTo>
                    <a:pt x="1135393" y="2885976"/>
                    <a:pt x="1163888" y="2942966"/>
                    <a:pt x="1180133" y="2930716"/>
                  </a:cubicBezTo>
                  <a:cubicBezTo>
                    <a:pt x="1196112" y="2918465"/>
                    <a:pt x="1206764" y="2910743"/>
                    <a:pt x="1215286" y="2913672"/>
                  </a:cubicBezTo>
                  <a:cubicBezTo>
                    <a:pt x="1223807" y="2916601"/>
                    <a:pt x="1255232" y="2955482"/>
                    <a:pt x="1275205" y="2944031"/>
                  </a:cubicBezTo>
                  <a:cubicBezTo>
                    <a:pt x="1295178" y="2932580"/>
                    <a:pt x="1280798" y="2925922"/>
                    <a:pt x="1307428" y="2939237"/>
                  </a:cubicBezTo>
                  <a:cubicBezTo>
                    <a:pt x="1334059" y="2952553"/>
                    <a:pt x="1361755" y="2989569"/>
                    <a:pt x="1381728" y="2982113"/>
                  </a:cubicBezTo>
                  <a:cubicBezTo>
                    <a:pt x="1401701" y="2974656"/>
                    <a:pt x="1407294" y="2977319"/>
                    <a:pt x="1407294" y="2995428"/>
                  </a:cubicBezTo>
                  <a:cubicBezTo>
                    <a:pt x="1407294" y="3013537"/>
                    <a:pt x="1409158" y="3029516"/>
                    <a:pt x="1390250" y="3035374"/>
                  </a:cubicBezTo>
                  <a:cubicBezTo>
                    <a:pt x="1371342" y="3040967"/>
                    <a:pt x="1344712" y="3053483"/>
                    <a:pt x="1359891" y="3062005"/>
                  </a:cubicBezTo>
                  <a:cubicBezTo>
                    <a:pt x="1375070" y="3070527"/>
                    <a:pt x="1405429" y="3090500"/>
                    <a:pt x="1381728" y="3089701"/>
                  </a:cubicBezTo>
                  <a:cubicBezTo>
                    <a:pt x="1358027" y="3088636"/>
                    <a:pt x="1345776" y="3107810"/>
                    <a:pt x="1359891" y="3121126"/>
                  </a:cubicBezTo>
                  <a:cubicBezTo>
                    <a:pt x="1374271" y="3134441"/>
                    <a:pt x="1394244" y="3146691"/>
                    <a:pt x="1390250" y="3161870"/>
                  </a:cubicBezTo>
                  <a:cubicBezTo>
                    <a:pt x="1386522" y="3177050"/>
                    <a:pt x="1376934" y="3234040"/>
                    <a:pt x="1342847" y="3226583"/>
                  </a:cubicBezTo>
                  <a:cubicBezTo>
                    <a:pt x="1308493" y="3218860"/>
                    <a:pt x="1264819" y="3225518"/>
                    <a:pt x="1247775" y="3240964"/>
                  </a:cubicBezTo>
                  <a:cubicBezTo>
                    <a:pt x="1230732" y="3256143"/>
                    <a:pt x="1203035" y="3256143"/>
                    <a:pt x="1201171" y="3273187"/>
                  </a:cubicBezTo>
                  <a:cubicBezTo>
                    <a:pt x="1199840" y="3284106"/>
                    <a:pt x="1196911" y="3309938"/>
                    <a:pt x="1194780" y="3327514"/>
                  </a:cubicBezTo>
                  <a:cubicBezTo>
                    <a:pt x="1213688" y="3324851"/>
                    <a:pt x="1233128" y="3322454"/>
                    <a:pt x="1252036" y="3320323"/>
                  </a:cubicBezTo>
                  <a:cubicBezTo>
                    <a:pt x="1264553" y="3318726"/>
                    <a:pt x="1310890" y="3312334"/>
                    <a:pt x="1293314" y="3337900"/>
                  </a:cubicBezTo>
                  <a:cubicBezTo>
                    <a:pt x="1277601" y="3360270"/>
                    <a:pt x="1247509" y="3374916"/>
                    <a:pt x="1221943" y="3382107"/>
                  </a:cubicBezTo>
                  <a:cubicBezTo>
                    <a:pt x="1207030" y="3386368"/>
                    <a:pt x="1191585" y="3388498"/>
                    <a:pt x="1176139" y="3391960"/>
                  </a:cubicBezTo>
                  <a:cubicBezTo>
                    <a:pt x="1168415" y="3393558"/>
                    <a:pt x="1152171" y="3395955"/>
                    <a:pt x="1149508" y="3405542"/>
                  </a:cubicBezTo>
                  <a:cubicBezTo>
                    <a:pt x="1146578" y="3415928"/>
                    <a:pt x="1161492" y="3426314"/>
                    <a:pt x="1167883" y="3431374"/>
                  </a:cubicBezTo>
                  <a:cubicBezTo>
                    <a:pt x="1180399" y="3441493"/>
                    <a:pt x="1194780" y="3449483"/>
                    <a:pt x="1206497" y="3460402"/>
                  </a:cubicBezTo>
                  <a:cubicBezTo>
                    <a:pt x="1228868" y="3480907"/>
                    <a:pt x="1184660" y="3484635"/>
                    <a:pt x="1171345" y="3490494"/>
                  </a:cubicBezTo>
                  <a:cubicBezTo>
                    <a:pt x="1158562" y="3496086"/>
                    <a:pt x="1148176" y="3504875"/>
                    <a:pt x="1142318" y="3517658"/>
                  </a:cubicBezTo>
                  <a:cubicBezTo>
                    <a:pt x="1137257" y="3528576"/>
                    <a:pt x="1136992" y="3541359"/>
                    <a:pt x="1131665" y="3552011"/>
                  </a:cubicBezTo>
                  <a:cubicBezTo>
                    <a:pt x="1119415" y="3576512"/>
                    <a:pt x="1085860" y="3563729"/>
                    <a:pt x="1064555" y="3564794"/>
                  </a:cubicBezTo>
                  <a:cubicBezTo>
                    <a:pt x="1031800" y="3566392"/>
                    <a:pt x="1058963" y="3603941"/>
                    <a:pt x="1068550" y="3617523"/>
                  </a:cubicBezTo>
                  <a:cubicBezTo>
                    <a:pt x="1084528" y="3639893"/>
                    <a:pt x="1102637" y="3659067"/>
                    <a:pt x="1128203" y="3669453"/>
                  </a:cubicBezTo>
                  <a:cubicBezTo>
                    <a:pt x="1179334" y="3689959"/>
                    <a:pt x="1229134" y="3713926"/>
                    <a:pt x="1274140" y="3746149"/>
                  </a:cubicBezTo>
                  <a:cubicBezTo>
                    <a:pt x="1304232" y="3767720"/>
                    <a:pt x="1329531" y="3793552"/>
                    <a:pt x="1354298" y="3820982"/>
                  </a:cubicBezTo>
                  <a:cubicBezTo>
                    <a:pt x="1365217" y="3832966"/>
                    <a:pt x="1376668" y="3843085"/>
                    <a:pt x="1389185" y="3851341"/>
                  </a:cubicBezTo>
                  <a:cubicBezTo>
                    <a:pt x="1389451" y="3848678"/>
                    <a:pt x="1392647" y="3816721"/>
                    <a:pt x="1416615" y="3816721"/>
                  </a:cubicBezTo>
                  <a:cubicBezTo>
                    <a:pt x="1440582" y="3816721"/>
                    <a:pt x="1474936" y="3815922"/>
                    <a:pt x="1490115" y="3824444"/>
                  </a:cubicBezTo>
                  <a:cubicBezTo>
                    <a:pt x="1505029" y="3832966"/>
                    <a:pt x="1562018" y="3859330"/>
                    <a:pt x="1585720" y="3860928"/>
                  </a:cubicBezTo>
                  <a:cubicBezTo>
                    <a:pt x="1599568" y="3861727"/>
                    <a:pt x="1636052" y="3858265"/>
                    <a:pt x="1667742" y="3859330"/>
                  </a:cubicBezTo>
                  <a:lnTo>
                    <a:pt x="1684254" y="267373"/>
                  </a:lnTo>
                  <a:cubicBezTo>
                    <a:pt x="1678928" y="267107"/>
                    <a:pt x="1673867" y="266840"/>
                    <a:pt x="1669873" y="263112"/>
                  </a:cubicBezTo>
                  <a:cubicBezTo>
                    <a:pt x="1664813" y="258585"/>
                    <a:pt x="1661351" y="251661"/>
                    <a:pt x="1657623" y="246068"/>
                  </a:cubicBezTo>
                  <a:cubicBezTo>
                    <a:pt x="1654693" y="242074"/>
                    <a:pt x="1651498" y="236481"/>
                    <a:pt x="1646172" y="236215"/>
                  </a:cubicBezTo>
                  <a:cubicBezTo>
                    <a:pt x="1641645" y="235949"/>
                    <a:pt x="1636318" y="239144"/>
                    <a:pt x="1632856" y="241541"/>
                  </a:cubicBezTo>
                  <a:cubicBezTo>
                    <a:pt x="1623003" y="248199"/>
                    <a:pt x="1616611" y="260449"/>
                    <a:pt x="1610486" y="270302"/>
                  </a:cubicBezTo>
                  <a:cubicBezTo>
                    <a:pt x="1607290" y="275362"/>
                    <a:pt x="1604894" y="280422"/>
                    <a:pt x="1601165" y="284949"/>
                  </a:cubicBezTo>
                  <a:cubicBezTo>
                    <a:pt x="1596372" y="290542"/>
                    <a:pt x="1589980" y="294536"/>
                    <a:pt x="1584654" y="299862"/>
                  </a:cubicBezTo>
                  <a:cubicBezTo>
                    <a:pt x="1580926" y="303324"/>
                    <a:pt x="1579328" y="309449"/>
                    <a:pt x="1575334" y="312379"/>
                  </a:cubicBezTo>
                  <a:cubicBezTo>
                    <a:pt x="1567078" y="318504"/>
                    <a:pt x="1554029" y="313710"/>
                    <a:pt x="1544442" y="316906"/>
                  </a:cubicBezTo>
                  <a:cubicBezTo>
                    <a:pt x="1532724" y="321167"/>
                    <a:pt x="1520475" y="323830"/>
                    <a:pt x="1509023" y="328890"/>
                  </a:cubicBezTo>
                  <a:cubicBezTo>
                    <a:pt x="1496773" y="334482"/>
                    <a:pt x="1485588" y="342205"/>
                    <a:pt x="1474137" y="349396"/>
                  </a:cubicBezTo>
                  <a:cubicBezTo>
                    <a:pt x="1460555" y="357917"/>
                    <a:pt x="1446441" y="365108"/>
                    <a:pt x="1432060" y="372564"/>
                  </a:cubicBezTo>
                  <a:cubicBezTo>
                    <a:pt x="1405962" y="385880"/>
                    <a:pt x="1372940" y="402923"/>
                    <a:pt x="1365750" y="434081"/>
                  </a:cubicBezTo>
                  <a:cubicBezTo>
                    <a:pt x="1360157" y="459114"/>
                    <a:pt x="1375869" y="481484"/>
                    <a:pt x="1392114" y="498528"/>
                  </a:cubicBezTo>
                  <a:cubicBezTo>
                    <a:pt x="1409424" y="516637"/>
                    <a:pt x="1427000" y="532882"/>
                    <a:pt x="1438984" y="555251"/>
                  </a:cubicBezTo>
                  <a:cubicBezTo>
                    <a:pt x="1444310" y="565105"/>
                    <a:pt x="1451767" y="579752"/>
                    <a:pt x="1446973" y="591203"/>
                  </a:cubicBezTo>
                  <a:cubicBezTo>
                    <a:pt x="1441914" y="603187"/>
                    <a:pt x="1425136" y="602920"/>
                    <a:pt x="1414217" y="602122"/>
                  </a:cubicBezTo>
                  <a:cubicBezTo>
                    <a:pt x="1388386" y="600524"/>
                    <a:pt x="1362554" y="593333"/>
                    <a:pt x="1336988" y="589073"/>
                  </a:cubicBezTo>
                  <a:cubicBezTo>
                    <a:pt x="1299439" y="583214"/>
                    <a:pt x="1261890" y="578953"/>
                    <a:pt x="1224074" y="574692"/>
                  </a:cubicBezTo>
                  <a:cubicBezTo>
                    <a:pt x="1217416" y="573893"/>
                    <a:pt x="1202503" y="574159"/>
                    <a:pt x="1200905" y="565105"/>
                  </a:cubicBezTo>
                  <a:cubicBezTo>
                    <a:pt x="1199840" y="557914"/>
                    <a:pt x="1204101" y="551257"/>
                    <a:pt x="1200639" y="544066"/>
                  </a:cubicBezTo>
                  <a:cubicBezTo>
                    <a:pt x="1196112" y="534479"/>
                    <a:pt x="1183595" y="531816"/>
                    <a:pt x="1174275" y="529952"/>
                  </a:cubicBezTo>
                  <a:cubicBezTo>
                    <a:pt x="1159095" y="527023"/>
                    <a:pt x="1144182" y="524626"/>
                    <a:pt x="1129801" y="518235"/>
                  </a:cubicBezTo>
                  <a:cubicBezTo>
                    <a:pt x="1114621" y="511577"/>
                    <a:pt x="1101838" y="501457"/>
                    <a:pt x="1087458" y="493202"/>
                  </a:cubicBezTo>
                  <a:cubicBezTo>
                    <a:pt x="1077072" y="487343"/>
                    <a:pt x="1065354" y="482816"/>
                    <a:pt x="1054170" y="489207"/>
                  </a:cubicBezTo>
                  <a:cubicBezTo>
                    <a:pt x="1044316" y="494800"/>
                    <a:pt x="1038191" y="505186"/>
                    <a:pt x="1030468" y="513441"/>
                  </a:cubicBezTo>
                  <a:cubicBezTo>
                    <a:pt x="1023544" y="520631"/>
                    <a:pt x="1015555" y="525425"/>
                    <a:pt x="1007832" y="531284"/>
                  </a:cubicBezTo>
                  <a:cubicBezTo>
                    <a:pt x="988125" y="545931"/>
                    <a:pt x="1021414" y="567502"/>
                    <a:pt x="1032598" y="574958"/>
                  </a:cubicBezTo>
                  <a:cubicBezTo>
                    <a:pt x="1042718" y="581616"/>
                    <a:pt x="1053637" y="587208"/>
                    <a:pt x="1062159" y="595730"/>
                  </a:cubicBezTo>
                  <a:cubicBezTo>
                    <a:pt x="1070148" y="603719"/>
                    <a:pt x="1075208" y="613839"/>
                    <a:pt x="1082398" y="622627"/>
                  </a:cubicBezTo>
                  <a:cubicBezTo>
                    <a:pt x="1089589" y="631682"/>
                    <a:pt x="1099442" y="640204"/>
                    <a:pt x="1111426" y="640204"/>
                  </a:cubicBezTo>
                  <a:cubicBezTo>
                    <a:pt x="1122345" y="640204"/>
                    <a:pt x="1130600" y="633280"/>
                    <a:pt x="1138323" y="626089"/>
                  </a:cubicBezTo>
                  <a:cubicBezTo>
                    <a:pt x="1143649" y="621296"/>
                    <a:pt x="1148442" y="617035"/>
                    <a:pt x="1154035" y="623959"/>
                  </a:cubicBezTo>
                  <a:cubicBezTo>
                    <a:pt x="1161492" y="633812"/>
                    <a:pt x="1164954" y="647926"/>
                    <a:pt x="1168149" y="659644"/>
                  </a:cubicBezTo>
                  <a:cubicBezTo>
                    <a:pt x="1171078" y="670030"/>
                    <a:pt x="1174275" y="683345"/>
                    <a:pt x="1168948" y="693731"/>
                  </a:cubicBezTo>
                  <a:cubicBezTo>
                    <a:pt x="1164421" y="702520"/>
                    <a:pt x="1154567" y="707047"/>
                    <a:pt x="1146578" y="711574"/>
                  </a:cubicBezTo>
                  <a:cubicBezTo>
                    <a:pt x="1127404" y="721960"/>
                    <a:pt x="1108230" y="734476"/>
                    <a:pt x="1085594" y="730748"/>
                  </a:cubicBezTo>
                  <a:cubicBezTo>
                    <a:pt x="1059229" y="726754"/>
                    <a:pt x="1032332" y="712906"/>
                    <a:pt x="1008631" y="700922"/>
                  </a:cubicBezTo>
                  <a:cubicBezTo>
                    <a:pt x="986261" y="689737"/>
                    <a:pt x="969484" y="673492"/>
                    <a:pt x="950576" y="657780"/>
                  </a:cubicBezTo>
                  <a:cubicBezTo>
                    <a:pt x="933000" y="642867"/>
                    <a:pt x="915690" y="637008"/>
                    <a:pt x="892787" y="637274"/>
                  </a:cubicBezTo>
                  <a:cubicBezTo>
                    <a:pt x="886928" y="634877"/>
                    <a:pt x="881602" y="631415"/>
                    <a:pt x="875477" y="630883"/>
                  </a:cubicBezTo>
                  <a:cubicBezTo>
                    <a:pt x="868287" y="630084"/>
                    <a:pt x="861097" y="629285"/>
                    <a:pt x="854173" y="628486"/>
                  </a:cubicBezTo>
                  <a:cubicBezTo>
                    <a:pt x="846183" y="627421"/>
                    <a:pt x="841390" y="624491"/>
                    <a:pt x="834998" y="619964"/>
                  </a:cubicBezTo>
                  <a:cubicBezTo>
                    <a:pt x="828607" y="615171"/>
                    <a:pt x="823547" y="611442"/>
                    <a:pt x="819286" y="604252"/>
                  </a:cubicBezTo>
                  <a:cubicBezTo>
                    <a:pt x="815025" y="597062"/>
                    <a:pt x="814226" y="593067"/>
                    <a:pt x="819553" y="586409"/>
                  </a:cubicBezTo>
                  <a:cubicBezTo>
                    <a:pt x="823281" y="581616"/>
                    <a:pt x="829406" y="575224"/>
                    <a:pt x="829672" y="568833"/>
                  </a:cubicBezTo>
                  <a:cubicBezTo>
                    <a:pt x="829939" y="557648"/>
                    <a:pt x="817156" y="544333"/>
                    <a:pt x="810232" y="536610"/>
                  </a:cubicBezTo>
                  <a:cubicBezTo>
                    <a:pt x="800112" y="524892"/>
                    <a:pt x="795585" y="509979"/>
                    <a:pt x="791324" y="495332"/>
                  </a:cubicBezTo>
                  <a:cubicBezTo>
                    <a:pt x="789460" y="488674"/>
                    <a:pt x="788927" y="482549"/>
                    <a:pt x="784400" y="476957"/>
                  </a:cubicBezTo>
                  <a:cubicBezTo>
                    <a:pt x="781204" y="472696"/>
                    <a:pt x="777210" y="468968"/>
                    <a:pt x="773748" y="464973"/>
                  </a:cubicBezTo>
                  <a:cubicBezTo>
                    <a:pt x="770019" y="460446"/>
                    <a:pt x="767356" y="454853"/>
                    <a:pt x="768155" y="448995"/>
                  </a:cubicBezTo>
                  <a:cubicBezTo>
                    <a:pt x="768954" y="440207"/>
                    <a:pt x="775878" y="442071"/>
                    <a:pt x="782536" y="441538"/>
                  </a:cubicBezTo>
                  <a:cubicBezTo>
                    <a:pt x="788661" y="440739"/>
                    <a:pt x="797449" y="437543"/>
                    <a:pt x="799846" y="431418"/>
                  </a:cubicBezTo>
                  <a:cubicBezTo>
                    <a:pt x="802509" y="424228"/>
                    <a:pt x="799846" y="414907"/>
                    <a:pt x="798248" y="407717"/>
                  </a:cubicBezTo>
                  <a:cubicBezTo>
                    <a:pt x="796384" y="401326"/>
                    <a:pt x="795319" y="394135"/>
                    <a:pt x="801444" y="389608"/>
                  </a:cubicBezTo>
                  <a:cubicBezTo>
                    <a:pt x="806237" y="386146"/>
                    <a:pt x="811830" y="384016"/>
                    <a:pt x="816890" y="380287"/>
                  </a:cubicBezTo>
                  <a:cubicBezTo>
                    <a:pt x="821949" y="376293"/>
                    <a:pt x="825411" y="370700"/>
                    <a:pt x="824346" y="364309"/>
                  </a:cubicBezTo>
                  <a:cubicBezTo>
                    <a:pt x="822748" y="356320"/>
                    <a:pt x="813694" y="351526"/>
                    <a:pt x="807835" y="346999"/>
                  </a:cubicBezTo>
                  <a:cubicBezTo>
                    <a:pt x="792656" y="335281"/>
                    <a:pt x="776677" y="320901"/>
                    <a:pt x="758568" y="313977"/>
                  </a:cubicBezTo>
                  <a:cubicBezTo>
                    <a:pt x="751111" y="311047"/>
                    <a:pt x="744986" y="307852"/>
                    <a:pt x="736731" y="307852"/>
                  </a:cubicBezTo>
                  <a:cubicBezTo>
                    <a:pt x="727943" y="307852"/>
                    <a:pt x="719687" y="306786"/>
                    <a:pt x="710899" y="305189"/>
                  </a:cubicBezTo>
                  <a:cubicBezTo>
                    <a:pt x="703709" y="303857"/>
                    <a:pt x="696785" y="302259"/>
                    <a:pt x="689861" y="300661"/>
                  </a:cubicBezTo>
                  <a:cubicBezTo>
                    <a:pt x="684002" y="299330"/>
                    <a:pt x="677877" y="299330"/>
                    <a:pt x="672284" y="297732"/>
                  </a:cubicBezTo>
                  <a:cubicBezTo>
                    <a:pt x="664561" y="295601"/>
                    <a:pt x="642991" y="281753"/>
                    <a:pt x="659502" y="275895"/>
                  </a:cubicBezTo>
                  <a:cubicBezTo>
                    <a:pt x="667491" y="273232"/>
                    <a:pt x="676013" y="274829"/>
                    <a:pt x="684002" y="272699"/>
                  </a:cubicBezTo>
                  <a:cubicBezTo>
                    <a:pt x="692790" y="270302"/>
                    <a:pt x="691725" y="262846"/>
                    <a:pt x="685600" y="257519"/>
                  </a:cubicBezTo>
                  <a:cubicBezTo>
                    <a:pt x="673616" y="247400"/>
                    <a:pt x="656040" y="252460"/>
                    <a:pt x="641659" y="252460"/>
                  </a:cubicBezTo>
                  <a:cubicBezTo>
                    <a:pt x="627811" y="252460"/>
                    <a:pt x="611300" y="250329"/>
                    <a:pt x="600914" y="239943"/>
                  </a:cubicBezTo>
                  <a:cubicBezTo>
                    <a:pt x="586001" y="225030"/>
                    <a:pt x="631806" y="235416"/>
                    <a:pt x="635268" y="232220"/>
                  </a:cubicBezTo>
                  <a:cubicBezTo>
                    <a:pt x="638197" y="229557"/>
                    <a:pt x="634469" y="220503"/>
                    <a:pt x="632072" y="218639"/>
                  </a:cubicBezTo>
                  <a:cubicBezTo>
                    <a:pt x="618224" y="209051"/>
                    <a:pt x="597984" y="209051"/>
                    <a:pt x="585202" y="197600"/>
                  </a:cubicBezTo>
                  <a:cubicBezTo>
                    <a:pt x="574017" y="187747"/>
                    <a:pt x="562300" y="182421"/>
                    <a:pt x="558038" y="167508"/>
                  </a:cubicBezTo>
                  <a:cubicBezTo>
                    <a:pt x="556441" y="162448"/>
                    <a:pt x="554044" y="155524"/>
                    <a:pt x="550582" y="151263"/>
                  </a:cubicBezTo>
                  <a:cubicBezTo>
                    <a:pt x="546321" y="145670"/>
                    <a:pt x="535402" y="143540"/>
                    <a:pt x="529011" y="141942"/>
                  </a:cubicBezTo>
                  <a:cubicBezTo>
                    <a:pt x="523951" y="140877"/>
                    <a:pt x="516228" y="140877"/>
                    <a:pt x="517027" y="133686"/>
                  </a:cubicBezTo>
                  <a:cubicBezTo>
                    <a:pt x="523685" y="133953"/>
                    <a:pt x="530076" y="132621"/>
                    <a:pt x="536467" y="131556"/>
                  </a:cubicBezTo>
                  <a:cubicBezTo>
                    <a:pt x="546054" y="129958"/>
                    <a:pt x="555375" y="130491"/>
                    <a:pt x="564963" y="132355"/>
                  </a:cubicBezTo>
                  <a:cubicBezTo>
                    <a:pt x="578011" y="135018"/>
                    <a:pt x="592925" y="133154"/>
                    <a:pt x="604110" y="140344"/>
                  </a:cubicBezTo>
                  <a:cubicBezTo>
                    <a:pt x="612898" y="146203"/>
                    <a:pt x="617691" y="154991"/>
                    <a:pt x="623284" y="163779"/>
                  </a:cubicBezTo>
                  <a:cubicBezTo>
                    <a:pt x="629409" y="173366"/>
                    <a:pt x="635001" y="183220"/>
                    <a:pt x="641127" y="193073"/>
                  </a:cubicBezTo>
                  <a:cubicBezTo>
                    <a:pt x="647251" y="203193"/>
                    <a:pt x="657105" y="208785"/>
                    <a:pt x="668024" y="212513"/>
                  </a:cubicBezTo>
                  <a:cubicBezTo>
                    <a:pt x="678143" y="215975"/>
                    <a:pt x="687464" y="214910"/>
                    <a:pt x="698116" y="214111"/>
                  </a:cubicBezTo>
                  <a:cubicBezTo>
                    <a:pt x="708502" y="213312"/>
                    <a:pt x="718356" y="210117"/>
                    <a:pt x="728475" y="207720"/>
                  </a:cubicBezTo>
                  <a:cubicBezTo>
                    <a:pt x="738063" y="205589"/>
                    <a:pt x="748182" y="205589"/>
                    <a:pt x="758036" y="206388"/>
                  </a:cubicBezTo>
                  <a:cubicBezTo>
                    <a:pt x="762296" y="206655"/>
                    <a:pt x="767623" y="208519"/>
                    <a:pt x="771617" y="209850"/>
                  </a:cubicBezTo>
                  <a:cubicBezTo>
                    <a:pt x="774813" y="210916"/>
                    <a:pt x="778541" y="210649"/>
                    <a:pt x="781471" y="212513"/>
                  </a:cubicBezTo>
                  <a:cubicBezTo>
                    <a:pt x="783867" y="213845"/>
                    <a:pt x="785731" y="217041"/>
                    <a:pt x="788394" y="217573"/>
                  </a:cubicBezTo>
                  <a:cubicBezTo>
                    <a:pt x="789993" y="222367"/>
                    <a:pt x="791058" y="231155"/>
                    <a:pt x="795052" y="234351"/>
                  </a:cubicBezTo>
                  <a:cubicBezTo>
                    <a:pt x="798781" y="237546"/>
                    <a:pt x="806237" y="240209"/>
                    <a:pt x="810764" y="241807"/>
                  </a:cubicBezTo>
                  <a:cubicBezTo>
                    <a:pt x="822748" y="245802"/>
                    <a:pt x="836330" y="244204"/>
                    <a:pt x="848314" y="248465"/>
                  </a:cubicBezTo>
                  <a:cubicBezTo>
                    <a:pt x="863760" y="254057"/>
                    <a:pt x="879738" y="256987"/>
                    <a:pt x="895983" y="259916"/>
                  </a:cubicBezTo>
                  <a:cubicBezTo>
                    <a:pt x="907168" y="262047"/>
                    <a:pt x="918353" y="263911"/>
                    <a:pt x="929804" y="265242"/>
                  </a:cubicBezTo>
                  <a:cubicBezTo>
                    <a:pt x="945516" y="267373"/>
                    <a:pt x="961228" y="268172"/>
                    <a:pt x="976408" y="272965"/>
                  </a:cubicBezTo>
                  <a:cubicBezTo>
                    <a:pt x="989723" y="276960"/>
                    <a:pt x="1003838" y="281753"/>
                    <a:pt x="1016354" y="287879"/>
                  </a:cubicBezTo>
                  <a:cubicBezTo>
                    <a:pt x="1022745" y="291074"/>
                    <a:pt x="1029935" y="292139"/>
                    <a:pt x="1036860" y="294803"/>
                  </a:cubicBezTo>
                  <a:cubicBezTo>
                    <a:pt x="1043251" y="297466"/>
                    <a:pt x="1049643" y="300928"/>
                    <a:pt x="1056566" y="303058"/>
                  </a:cubicBezTo>
                  <a:cubicBezTo>
                    <a:pt x="1069083" y="306786"/>
                    <a:pt x="1081599" y="311314"/>
                    <a:pt x="1094382" y="313977"/>
                  </a:cubicBezTo>
                  <a:cubicBezTo>
                    <a:pt x="1101306" y="315575"/>
                    <a:pt x="1108496" y="317439"/>
                    <a:pt x="1115687" y="317705"/>
                  </a:cubicBezTo>
                  <a:cubicBezTo>
                    <a:pt x="1117817" y="317705"/>
                    <a:pt x="1120214" y="317705"/>
                    <a:pt x="1122611" y="317705"/>
                  </a:cubicBezTo>
                  <a:cubicBezTo>
                    <a:pt x="1122345" y="317705"/>
                    <a:pt x="1120747" y="316906"/>
                    <a:pt x="1121546" y="316906"/>
                  </a:cubicBezTo>
                  <a:cubicBezTo>
                    <a:pt x="1129801" y="317172"/>
                    <a:pt x="1137790" y="319037"/>
                    <a:pt x="1145779" y="319303"/>
                  </a:cubicBezTo>
                  <a:cubicBezTo>
                    <a:pt x="1154035" y="319835"/>
                    <a:pt x="1162823" y="324096"/>
                    <a:pt x="1170546" y="326759"/>
                  </a:cubicBezTo>
                  <a:cubicBezTo>
                    <a:pt x="1192117" y="333417"/>
                    <a:pt x="1214753" y="339276"/>
                    <a:pt x="1237389" y="339809"/>
                  </a:cubicBezTo>
                  <a:cubicBezTo>
                    <a:pt x="1254965" y="340075"/>
                    <a:pt x="1272275" y="336613"/>
                    <a:pt x="1289053" y="330754"/>
                  </a:cubicBezTo>
                  <a:cubicBezTo>
                    <a:pt x="1321010" y="319569"/>
                    <a:pt x="1353499" y="306786"/>
                    <a:pt x="1384658" y="293205"/>
                  </a:cubicBezTo>
                  <a:cubicBezTo>
                    <a:pt x="1417413" y="279090"/>
                    <a:pt x="1446174" y="259117"/>
                    <a:pt x="1473072" y="235682"/>
                  </a:cubicBezTo>
                  <a:cubicBezTo>
                    <a:pt x="1496773" y="215177"/>
                    <a:pt x="1527665" y="189611"/>
                    <a:pt x="1535920" y="157654"/>
                  </a:cubicBezTo>
                  <a:cubicBezTo>
                    <a:pt x="1542045" y="134485"/>
                    <a:pt x="1527398" y="116909"/>
                    <a:pt x="1518610" y="96936"/>
                  </a:cubicBezTo>
                  <a:cubicBezTo>
                    <a:pt x="1510355" y="78028"/>
                    <a:pt x="1511686" y="55126"/>
                    <a:pt x="1501300" y="37017"/>
                  </a:cubicBezTo>
                  <a:cubicBezTo>
                    <a:pt x="1490648" y="18642"/>
                    <a:pt x="1469077" y="21305"/>
                    <a:pt x="1451235" y="16245"/>
                  </a:cubicBezTo>
                  <a:cubicBezTo>
                    <a:pt x="1440049" y="13315"/>
                    <a:pt x="1430462" y="7457"/>
                    <a:pt x="1421941" y="0"/>
                  </a:cubicBezTo>
                  <a:lnTo>
                    <a:pt x="259508" y="266"/>
                  </a:lnTo>
                  <a:lnTo>
                    <a:pt x="259508" y="266"/>
                  </a:lnTo>
                  <a:close/>
                  <a:moveTo>
                    <a:pt x="589197" y="1278010"/>
                  </a:moveTo>
                  <a:cubicBezTo>
                    <a:pt x="586267" y="1292657"/>
                    <a:pt x="582805" y="1307304"/>
                    <a:pt x="579077" y="1321951"/>
                  </a:cubicBezTo>
                  <a:cubicBezTo>
                    <a:pt x="575348" y="1336065"/>
                    <a:pt x="570289" y="1353375"/>
                    <a:pt x="558038" y="1362430"/>
                  </a:cubicBezTo>
                  <a:cubicBezTo>
                    <a:pt x="530875" y="1383202"/>
                    <a:pt x="514098" y="1331804"/>
                    <a:pt x="486668" y="1341658"/>
                  </a:cubicBezTo>
                  <a:cubicBezTo>
                    <a:pt x="465896" y="1349114"/>
                    <a:pt x="464564" y="1375479"/>
                    <a:pt x="450450" y="1389593"/>
                  </a:cubicBezTo>
                  <a:cubicBezTo>
                    <a:pt x="433939" y="1406104"/>
                    <a:pt x="410770" y="1392789"/>
                    <a:pt x="401450" y="1375213"/>
                  </a:cubicBezTo>
                  <a:cubicBezTo>
                    <a:pt x="391596" y="1356571"/>
                    <a:pt x="391330" y="1334201"/>
                    <a:pt x="381210" y="1315826"/>
                  </a:cubicBezTo>
                  <a:cubicBezTo>
                    <a:pt x="378014" y="1309967"/>
                    <a:pt x="375351" y="1304109"/>
                    <a:pt x="372688" y="1297983"/>
                  </a:cubicBezTo>
                  <a:cubicBezTo>
                    <a:pt x="368694" y="1288929"/>
                    <a:pt x="365232" y="1280141"/>
                    <a:pt x="360971" y="1271353"/>
                  </a:cubicBezTo>
                  <a:cubicBezTo>
                    <a:pt x="358308" y="1265760"/>
                    <a:pt x="357243" y="1260700"/>
                    <a:pt x="352715" y="1256173"/>
                  </a:cubicBezTo>
                  <a:cubicBezTo>
                    <a:pt x="347123" y="1250847"/>
                    <a:pt x="339933" y="1247651"/>
                    <a:pt x="334606" y="1241793"/>
                  </a:cubicBezTo>
                  <a:cubicBezTo>
                    <a:pt x="328215" y="1234602"/>
                    <a:pt x="324487" y="1225548"/>
                    <a:pt x="319693" y="1217559"/>
                  </a:cubicBezTo>
                  <a:cubicBezTo>
                    <a:pt x="314101" y="1208238"/>
                    <a:pt x="307709" y="1199982"/>
                    <a:pt x="298388" y="1194390"/>
                  </a:cubicBezTo>
                  <a:cubicBezTo>
                    <a:pt x="286671" y="1187466"/>
                    <a:pt x="272290" y="1178411"/>
                    <a:pt x="272024" y="1162965"/>
                  </a:cubicBezTo>
                  <a:cubicBezTo>
                    <a:pt x="271758" y="1148052"/>
                    <a:pt x="287204" y="1151248"/>
                    <a:pt x="297323" y="1149916"/>
                  </a:cubicBezTo>
                  <a:cubicBezTo>
                    <a:pt x="312237" y="1148319"/>
                    <a:pt x="316764" y="1135802"/>
                    <a:pt x="327416" y="1127547"/>
                  </a:cubicBezTo>
                  <a:cubicBezTo>
                    <a:pt x="335671" y="1120889"/>
                    <a:pt x="346324" y="1125150"/>
                    <a:pt x="354313" y="1120090"/>
                  </a:cubicBezTo>
                  <a:cubicBezTo>
                    <a:pt x="359373" y="1116894"/>
                    <a:pt x="369226" y="1105709"/>
                    <a:pt x="370558" y="1099851"/>
                  </a:cubicBezTo>
                  <a:cubicBezTo>
                    <a:pt x="378014" y="1091062"/>
                    <a:pt x="397721" y="1095590"/>
                    <a:pt x="407042" y="1097986"/>
                  </a:cubicBezTo>
                  <a:cubicBezTo>
                    <a:pt x="421955" y="1101715"/>
                    <a:pt x="428080" y="1117693"/>
                    <a:pt x="439798" y="1126748"/>
                  </a:cubicBezTo>
                  <a:cubicBezTo>
                    <a:pt x="450983" y="1135269"/>
                    <a:pt x="465630" y="1134737"/>
                    <a:pt x="475483" y="1145655"/>
                  </a:cubicBezTo>
                  <a:cubicBezTo>
                    <a:pt x="485070" y="1156840"/>
                    <a:pt x="496521" y="1166960"/>
                    <a:pt x="509038" y="1174417"/>
                  </a:cubicBezTo>
                  <a:cubicBezTo>
                    <a:pt x="524484" y="1183737"/>
                    <a:pt x="539131" y="1194123"/>
                    <a:pt x="552712" y="1206107"/>
                  </a:cubicBezTo>
                  <a:cubicBezTo>
                    <a:pt x="566028" y="1217825"/>
                    <a:pt x="579610" y="1228477"/>
                    <a:pt x="587332" y="1244988"/>
                  </a:cubicBezTo>
                  <a:cubicBezTo>
                    <a:pt x="592658" y="1255907"/>
                    <a:pt x="591593" y="1266293"/>
                    <a:pt x="589197" y="1278010"/>
                  </a:cubicBezTo>
                  <a:lnTo>
                    <a:pt x="589197" y="1278010"/>
                  </a:lnTo>
                  <a:close/>
                  <a:moveTo>
                    <a:pt x="987859" y="1190395"/>
                  </a:moveTo>
                  <a:cubicBezTo>
                    <a:pt x="978272" y="1203977"/>
                    <a:pt x="966821" y="1218890"/>
                    <a:pt x="952440" y="1227412"/>
                  </a:cubicBezTo>
                  <a:cubicBezTo>
                    <a:pt x="940456" y="1234602"/>
                    <a:pt x="923146" y="1238863"/>
                    <a:pt x="909032" y="1236999"/>
                  </a:cubicBezTo>
                  <a:cubicBezTo>
                    <a:pt x="895184" y="1235135"/>
                    <a:pt x="890390" y="1223151"/>
                    <a:pt x="881336" y="1214363"/>
                  </a:cubicBezTo>
                  <a:cubicBezTo>
                    <a:pt x="870684" y="1204776"/>
                    <a:pt x="856037" y="1210368"/>
                    <a:pt x="842988" y="1207439"/>
                  </a:cubicBezTo>
                  <a:cubicBezTo>
                    <a:pt x="836863" y="1206107"/>
                    <a:pt x="806503" y="1190129"/>
                    <a:pt x="823281" y="1183471"/>
                  </a:cubicBezTo>
                  <a:cubicBezTo>
                    <a:pt x="835265" y="1178678"/>
                    <a:pt x="850977" y="1192259"/>
                    <a:pt x="860298" y="1197852"/>
                  </a:cubicBezTo>
                  <a:cubicBezTo>
                    <a:pt x="865890" y="1201047"/>
                    <a:pt x="889059" y="1218091"/>
                    <a:pt x="888260" y="1202912"/>
                  </a:cubicBezTo>
                  <a:cubicBezTo>
                    <a:pt x="887461" y="1188531"/>
                    <a:pt x="876276" y="1172286"/>
                    <a:pt x="869618" y="1160302"/>
                  </a:cubicBezTo>
                  <a:cubicBezTo>
                    <a:pt x="864825" y="1160302"/>
                    <a:pt x="854173" y="1146721"/>
                    <a:pt x="850977" y="1141927"/>
                  </a:cubicBezTo>
                  <a:cubicBezTo>
                    <a:pt x="845917" y="1134737"/>
                    <a:pt x="840857" y="1131009"/>
                    <a:pt x="833667" y="1125949"/>
                  </a:cubicBezTo>
                  <a:cubicBezTo>
                    <a:pt x="819553" y="1116095"/>
                    <a:pt x="804107" y="1107041"/>
                    <a:pt x="793188" y="1093459"/>
                  </a:cubicBezTo>
                  <a:cubicBezTo>
                    <a:pt x="788927" y="1088133"/>
                    <a:pt x="786530" y="1082274"/>
                    <a:pt x="782270" y="1076948"/>
                  </a:cubicBezTo>
                  <a:cubicBezTo>
                    <a:pt x="775878" y="1069225"/>
                    <a:pt x="776144" y="1066296"/>
                    <a:pt x="779873" y="1057241"/>
                  </a:cubicBezTo>
                  <a:cubicBezTo>
                    <a:pt x="783601" y="1048720"/>
                    <a:pt x="779340" y="1042861"/>
                    <a:pt x="775346" y="1035404"/>
                  </a:cubicBezTo>
                  <a:cubicBezTo>
                    <a:pt x="770286" y="1025817"/>
                    <a:pt x="765758" y="1016763"/>
                    <a:pt x="759101" y="1007974"/>
                  </a:cubicBezTo>
                  <a:cubicBezTo>
                    <a:pt x="751378" y="997855"/>
                    <a:pt x="742856" y="989067"/>
                    <a:pt x="734068" y="980012"/>
                  </a:cubicBezTo>
                  <a:cubicBezTo>
                    <a:pt x="729008" y="974952"/>
                    <a:pt x="717290" y="965365"/>
                    <a:pt x="717290" y="957642"/>
                  </a:cubicBezTo>
                  <a:cubicBezTo>
                    <a:pt x="726611" y="955778"/>
                    <a:pt x="733269" y="961903"/>
                    <a:pt x="739660" y="968561"/>
                  </a:cubicBezTo>
                  <a:cubicBezTo>
                    <a:pt x="748448" y="977882"/>
                    <a:pt x="758036" y="987202"/>
                    <a:pt x="765758" y="997322"/>
                  </a:cubicBezTo>
                  <a:cubicBezTo>
                    <a:pt x="771617" y="1004512"/>
                    <a:pt x="776677" y="1011969"/>
                    <a:pt x="783335" y="1018627"/>
                  </a:cubicBezTo>
                  <a:cubicBezTo>
                    <a:pt x="787329" y="1022888"/>
                    <a:pt x="795319" y="1035138"/>
                    <a:pt x="802509" y="1034339"/>
                  </a:cubicBezTo>
                  <a:cubicBezTo>
                    <a:pt x="804373" y="1019692"/>
                    <a:pt x="799313" y="1006110"/>
                    <a:pt x="795052" y="992529"/>
                  </a:cubicBezTo>
                  <a:cubicBezTo>
                    <a:pt x="791590" y="982143"/>
                    <a:pt x="785998" y="971757"/>
                    <a:pt x="787329" y="960572"/>
                  </a:cubicBezTo>
                  <a:cubicBezTo>
                    <a:pt x="797715" y="968827"/>
                    <a:pt x="807303" y="977615"/>
                    <a:pt x="815558" y="988268"/>
                  </a:cubicBezTo>
                  <a:cubicBezTo>
                    <a:pt x="823813" y="998920"/>
                    <a:pt x="829939" y="1011170"/>
                    <a:pt x="838194" y="1021556"/>
                  </a:cubicBezTo>
                  <a:cubicBezTo>
                    <a:pt x="853374" y="1040464"/>
                    <a:pt x="863493" y="1006643"/>
                    <a:pt x="868820" y="994925"/>
                  </a:cubicBezTo>
                  <a:cubicBezTo>
                    <a:pt x="876010" y="979213"/>
                    <a:pt x="883466" y="964034"/>
                    <a:pt x="865357" y="953648"/>
                  </a:cubicBezTo>
                  <a:cubicBezTo>
                    <a:pt x="851510" y="945658"/>
                    <a:pt x="833933" y="946191"/>
                    <a:pt x="820618" y="937137"/>
                  </a:cubicBezTo>
                  <a:cubicBezTo>
                    <a:pt x="812629" y="932077"/>
                    <a:pt x="806770" y="923821"/>
                    <a:pt x="801976" y="915832"/>
                  </a:cubicBezTo>
                  <a:cubicBezTo>
                    <a:pt x="799846" y="912104"/>
                    <a:pt x="791857" y="899587"/>
                    <a:pt x="796117" y="895060"/>
                  </a:cubicBezTo>
                  <a:cubicBezTo>
                    <a:pt x="803840" y="886804"/>
                    <a:pt x="837928" y="919028"/>
                    <a:pt x="844053" y="923821"/>
                  </a:cubicBezTo>
                  <a:cubicBezTo>
                    <a:pt x="858433" y="934740"/>
                    <a:pt x="873613" y="941131"/>
                    <a:pt x="890390" y="947523"/>
                  </a:cubicBezTo>
                  <a:cubicBezTo>
                    <a:pt x="903972" y="952849"/>
                    <a:pt x="927407" y="959773"/>
                    <a:pt x="927407" y="977882"/>
                  </a:cubicBezTo>
                  <a:cubicBezTo>
                    <a:pt x="927407" y="997056"/>
                    <a:pt x="913027" y="1013833"/>
                    <a:pt x="913826" y="1033806"/>
                  </a:cubicBezTo>
                  <a:cubicBezTo>
                    <a:pt x="914624" y="1052448"/>
                    <a:pt x="926608" y="1067627"/>
                    <a:pt x="938592" y="1080943"/>
                  </a:cubicBezTo>
                  <a:cubicBezTo>
                    <a:pt x="958565" y="1103046"/>
                    <a:pt x="986528" y="1121688"/>
                    <a:pt x="996114" y="1151248"/>
                  </a:cubicBezTo>
                  <a:cubicBezTo>
                    <a:pt x="1000641" y="1165362"/>
                    <a:pt x="996647" y="1177612"/>
                    <a:pt x="987859" y="1190395"/>
                  </a:cubicBezTo>
                  <a:lnTo>
                    <a:pt x="987859" y="1190395"/>
                  </a:lnTo>
                  <a:close/>
                </a:path>
              </a:pathLst>
            </a:custGeom>
            <a:solidFill>
              <a:srgbClr val="D5D7D8"/>
            </a:solidFill>
            <a:ln w="10640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48" name="Graphic 10">
              <a:extLst>
                <a:ext uri="{FF2B5EF4-FFF2-40B4-BE49-F238E27FC236}">
                  <a16:creationId xmlns:a16="http://schemas.microsoft.com/office/drawing/2014/main" id="{C24CFBE5-C59A-F5DB-5510-B9AF1B12AE6B}"/>
                </a:ext>
              </a:extLst>
            </p:cNvPr>
            <p:cNvGrpSpPr/>
            <p:nvPr/>
          </p:nvGrpSpPr>
          <p:grpSpPr>
            <a:xfrm>
              <a:off x="4640249" y="4084867"/>
              <a:ext cx="3774649" cy="1930325"/>
              <a:chOff x="4640249" y="4084867"/>
              <a:chExt cx="3774649" cy="1930325"/>
            </a:xfrm>
            <a:solidFill>
              <a:srgbClr val="D5D7D8"/>
            </a:solidFill>
          </p:grpSpPr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EFB39CF9-C6B0-11A6-36F9-CE13D17F258F}"/>
                  </a:ext>
                </a:extLst>
              </p:cNvPr>
              <p:cNvSpPr/>
              <p:nvPr/>
            </p:nvSpPr>
            <p:spPr>
              <a:xfrm>
                <a:off x="6244891" y="4654893"/>
                <a:ext cx="399" cy="5326"/>
              </a:xfrm>
              <a:custGeom>
                <a:avLst/>
                <a:gdLst>
                  <a:gd name="connsiteX0" fmla="*/ 399 w 399"/>
                  <a:gd name="connsiteY0" fmla="*/ 0 h 5326"/>
                  <a:gd name="connsiteX1" fmla="*/ 399 w 399"/>
                  <a:gd name="connsiteY1" fmla="*/ 5326 h 5326"/>
                  <a:gd name="connsiteX2" fmla="*/ 133 w 399"/>
                  <a:gd name="connsiteY2" fmla="*/ 2930 h 5326"/>
                  <a:gd name="connsiteX3" fmla="*/ 399 w 399"/>
                  <a:gd name="connsiteY3" fmla="*/ 0 h 5326"/>
                  <a:gd name="connsiteX4" fmla="*/ 399 w 399"/>
                  <a:gd name="connsiteY4" fmla="*/ 0 h 53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" h="5326">
                    <a:moveTo>
                      <a:pt x="399" y="0"/>
                    </a:moveTo>
                    <a:cubicBezTo>
                      <a:pt x="-133" y="1598"/>
                      <a:pt x="-133" y="3196"/>
                      <a:pt x="399" y="5326"/>
                    </a:cubicBezTo>
                    <a:cubicBezTo>
                      <a:pt x="133" y="4527"/>
                      <a:pt x="133" y="3728"/>
                      <a:pt x="133" y="2930"/>
                    </a:cubicBezTo>
                    <a:cubicBezTo>
                      <a:pt x="-133" y="1864"/>
                      <a:pt x="133" y="799"/>
                      <a:pt x="399" y="0"/>
                    </a:cubicBezTo>
                    <a:lnTo>
                      <a:pt x="399" y="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AE76684-1268-9E5E-E444-6314DDE79099}"/>
                  </a:ext>
                </a:extLst>
              </p:cNvPr>
              <p:cNvSpPr/>
              <p:nvPr/>
            </p:nvSpPr>
            <p:spPr>
              <a:xfrm>
                <a:off x="7609852" y="4658621"/>
                <a:ext cx="417982" cy="220374"/>
              </a:xfrm>
              <a:custGeom>
                <a:avLst/>
                <a:gdLst>
                  <a:gd name="connsiteX0" fmla="*/ 378421 w 417982"/>
                  <a:gd name="connsiteY0" fmla="*/ 158986 h 220374"/>
                  <a:gd name="connsiteX1" fmla="*/ 319834 w 417982"/>
                  <a:gd name="connsiteY1" fmla="*/ 133154 h 220374"/>
                  <a:gd name="connsiteX2" fmla="*/ 255121 w 417982"/>
                  <a:gd name="connsiteY2" fmla="*/ 158719 h 220374"/>
                  <a:gd name="connsiteX3" fmla="*/ 169636 w 417982"/>
                  <a:gd name="connsiteY3" fmla="*/ 210649 h 220374"/>
                  <a:gd name="connsiteX4" fmla="*/ 92673 w 417982"/>
                  <a:gd name="connsiteY4" fmla="*/ 218905 h 220374"/>
                  <a:gd name="connsiteX5" fmla="*/ 87081 w 417982"/>
                  <a:gd name="connsiteY5" fmla="*/ 135817 h 220374"/>
                  <a:gd name="connsiteX6" fmla="*/ 17042 w 417982"/>
                  <a:gd name="connsiteY6" fmla="*/ 110784 h 220374"/>
                  <a:gd name="connsiteX7" fmla="*/ 797 w 417982"/>
                  <a:gd name="connsiteY7" fmla="*/ 82555 h 220374"/>
                  <a:gd name="connsiteX8" fmla="*/ 30357 w 417982"/>
                  <a:gd name="connsiteY8" fmla="*/ 61251 h 220374"/>
                  <a:gd name="connsiteX9" fmla="*/ 70836 w 417982"/>
                  <a:gd name="connsiteY9" fmla="*/ 53262 h 220374"/>
                  <a:gd name="connsiteX10" fmla="*/ 97467 w 417982"/>
                  <a:gd name="connsiteY10" fmla="*/ 24234 h 220374"/>
                  <a:gd name="connsiteX11" fmla="*/ 180022 w 417982"/>
                  <a:gd name="connsiteY11" fmla="*/ 20239 h 220374"/>
                  <a:gd name="connsiteX12" fmla="*/ 202925 w 417982"/>
                  <a:gd name="connsiteY12" fmla="*/ 533 h 220374"/>
                  <a:gd name="connsiteX13" fmla="*/ 221033 w 417982"/>
                  <a:gd name="connsiteY13" fmla="*/ 0 h 220374"/>
                  <a:gd name="connsiteX14" fmla="*/ 234083 w 417982"/>
                  <a:gd name="connsiteY14" fmla="*/ 43941 h 220374"/>
                  <a:gd name="connsiteX15" fmla="*/ 291072 w 417982"/>
                  <a:gd name="connsiteY15" fmla="*/ 89746 h 220374"/>
                  <a:gd name="connsiteX16" fmla="*/ 354986 w 417982"/>
                  <a:gd name="connsiteY16" fmla="*/ 100132 h 220374"/>
                  <a:gd name="connsiteX17" fmla="*/ 417036 w 417982"/>
                  <a:gd name="connsiteY17" fmla="*/ 110784 h 220374"/>
                  <a:gd name="connsiteX18" fmla="*/ 378421 w 417982"/>
                  <a:gd name="connsiteY18" fmla="*/ 158986 h 220374"/>
                  <a:gd name="connsiteX19" fmla="*/ 378421 w 417982"/>
                  <a:gd name="connsiteY19" fmla="*/ 158986 h 220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17982" h="220374">
                    <a:moveTo>
                      <a:pt x="378421" y="158986"/>
                    </a:moveTo>
                    <a:cubicBezTo>
                      <a:pt x="354720" y="159785"/>
                      <a:pt x="340872" y="139279"/>
                      <a:pt x="319834" y="133154"/>
                    </a:cubicBezTo>
                    <a:cubicBezTo>
                      <a:pt x="296931" y="126496"/>
                      <a:pt x="272697" y="147002"/>
                      <a:pt x="255121" y="158719"/>
                    </a:cubicBezTo>
                    <a:cubicBezTo>
                      <a:pt x="227691" y="177095"/>
                      <a:pt x="200262" y="197600"/>
                      <a:pt x="169636" y="210649"/>
                    </a:cubicBezTo>
                    <a:cubicBezTo>
                      <a:pt x="144337" y="221568"/>
                      <a:pt x="119570" y="221568"/>
                      <a:pt x="92673" y="218905"/>
                    </a:cubicBezTo>
                    <a:cubicBezTo>
                      <a:pt x="91076" y="192274"/>
                      <a:pt x="96135" y="161382"/>
                      <a:pt x="87081" y="135817"/>
                    </a:cubicBezTo>
                    <a:cubicBezTo>
                      <a:pt x="75896" y="104393"/>
                      <a:pt x="41010" y="120637"/>
                      <a:pt x="17042" y="110784"/>
                    </a:cubicBezTo>
                    <a:cubicBezTo>
                      <a:pt x="5591" y="105991"/>
                      <a:pt x="-2665" y="95072"/>
                      <a:pt x="797" y="82555"/>
                    </a:cubicBezTo>
                    <a:cubicBezTo>
                      <a:pt x="4259" y="68974"/>
                      <a:pt x="17841" y="63381"/>
                      <a:pt x="30357" y="61251"/>
                    </a:cubicBezTo>
                    <a:cubicBezTo>
                      <a:pt x="43939" y="58854"/>
                      <a:pt x="58320" y="60185"/>
                      <a:pt x="70836" y="53262"/>
                    </a:cubicBezTo>
                    <a:cubicBezTo>
                      <a:pt x="82820" y="46604"/>
                      <a:pt x="88412" y="33821"/>
                      <a:pt x="97467" y="24234"/>
                    </a:cubicBezTo>
                    <a:cubicBezTo>
                      <a:pt x="120902" y="-532"/>
                      <a:pt x="152060" y="26098"/>
                      <a:pt x="180022" y="20239"/>
                    </a:cubicBezTo>
                    <a:cubicBezTo>
                      <a:pt x="189077" y="18375"/>
                      <a:pt x="198664" y="9321"/>
                      <a:pt x="202925" y="533"/>
                    </a:cubicBezTo>
                    <a:lnTo>
                      <a:pt x="221033" y="0"/>
                    </a:lnTo>
                    <a:cubicBezTo>
                      <a:pt x="217039" y="14913"/>
                      <a:pt x="219968" y="30359"/>
                      <a:pt x="234083" y="43941"/>
                    </a:cubicBezTo>
                    <a:cubicBezTo>
                      <a:pt x="251393" y="60452"/>
                      <a:pt x="272431" y="74832"/>
                      <a:pt x="291072" y="89746"/>
                    </a:cubicBezTo>
                    <a:cubicBezTo>
                      <a:pt x="311844" y="106257"/>
                      <a:pt x="329953" y="106257"/>
                      <a:pt x="354986" y="100132"/>
                    </a:cubicBezTo>
                    <a:cubicBezTo>
                      <a:pt x="373095" y="95605"/>
                      <a:pt x="409313" y="84686"/>
                      <a:pt x="417036" y="110784"/>
                    </a:cubicBezTo>
                    <a:cubicBezTo>
                      <a:pt x="422894" y="133953"/>
                      <a:pt x="400525" y="157921"/>
                      <a:pt x="378421" y="158986"/>
                    </a:cubicBezTo>
                    <a:lnTo>
                      <a:pt x="378421" y="158986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BF94E06-AD1B-2896-82F8-F1A75B11EBF0}"/>
                  </a:ext>
                </a:extLst>
              </p:cNvPr>
              <p:cNvSpPr/>
              <p:nvPr/>
            </p:nvSpPr>
            <p:spPr>
              <a:xfrm>
                <a:off x="5579191" y="5983796"/>
                <a:ext cx="35102" cy="31396"/>
              </a:xfrm>
              <a:custGeom>
                <a:avLst/>
                <a:gdLst>
                  <a:gd name="connsiteX0" fmla="*/ 7254 w 35102"/>
                  <a:gd name="connsiteY0" fmla="*/ 16750 h 31396"/>
                  <a:gd name="connsiteX1" fmla="*/ 4591 w 35102"/>
                  <a:gd name="connsiteY1" fmla="*/ 11424 h 31396"/>
                  <a:gd name="connsiteX2" fmla="*/ 64 w 35102"/>
                  <a:gd name="connsiteY2" fmla="*/ 1304 h 31396"/>
                  <a:gd name="connsiteX3" fmla="*/ 14710 w 35102"/>
                  <a:gd name="connsiteY3" fmla="*/ 771 h 31396"/>
                  <a:gd name="connsiteX4" fmla="*/ 24297 w 35102"/>
                  <a:gd name="connsiteY4" fmla="*/ 10092 h 31396"/>
                  <a:gd name="connsiteX5" fmla="*/ 34151 w 35102"/>
                  <a:gd name="connsiteY5" fmla="*/ 21011 h 31396"/>
                  <a:gd name="connsiteX6" fmla="*/ 30423 w 35102"/>
                  <a:gd name="connsiteY6" fmla="*/ 31397 h 31396"/>
                  <a:gd name="connsiteX7" fmla="*/ 7254 w 35102"/>
                  <a:gd name="connsiteY7" fmla="*/ 16750 h 31396"/>
                  <a:gd name="connsiteX8" fmla="*/ 7254 w 35102"/>
                  <a:gd name="connsiteY8" fmla="*/ 16750 h 3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02" h="31396">
                    <a:moveTo>
                      <a:pt x="7254" y="16750"/>
                    </a:moveTo>
                    <a:cubicBezTo>
                      <a:pt x="6189" y="14886"/>
                      <a:pt x="5656" y="13288"/>
                      <a:pt x="4591" y="11424"/>
                    </a:cubicBezTo>
                    <a:cubicBezTo>
                      <a:pt x="2460" y="7429"/>
                      <a:pt x="-469" y="6364"/>
                      <a:pt x="64" y="1304"/>
                    </a:cubicBezTo>
                    <a:cubicBezTo>
                      <a:pt x="3792" y="-28"/>
                      <a:pt x="10716" y="-560"/>
                      <a:pt x="14710" y="771"/>
                    </a:cubicBezTo>
                    <a:cubicBezTo>
                      <a:pt x="19504" y="2103"/>
                      <a:pt x="20569" y="7429"/>
                      <a:pt x="24297" y="10092"/>
                    </a:cubicBezTo>
                    <a:cubicBezTo>
                      <a:pt x="28292" y="13021"/>
                      <a:pt x="32287" y="15951"/>
                      <a:pt x="34151" y="21011"/>
                    </a:cubicBezTo>
                    <a:cubicBezTo>
                      <a:pt x="35483" y="25272"/>
                      <a:pt x="36281" y="31397"/>
                      <a:pt x="30423" y="31397"/>
                    </a:cubicBezTo>
                    <a:cubicBezTo>
                      <a:pt x="20569" y="31130"/>
                      <a:pt x="12314" y="24473"/>
                      <a:pt x="7254" y="16750"/>
                    </a:cubicBezTo>
                    <a:lnTo>
                      <a:pt x="7254" y="16750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A053B4A2-284A-4763-A074-C46043412CC9}"/>
                  </a:ext>
                </a:extLst>
              </p:cNvPr>
              <p:cNvSpPr/>
              <p:nvPr/>
            </p:nvSpPr>
            <p:spPr>
              <a:xfrm>
                <a:off x="5849940" y="5055407"/>
                <a:ext cx="39928" cy="9237"/>
              </a:xfrm>
              <a:custGeom>
                <a:avLst/>
                <a:gdLst>
                  <a:gd name="connsiteX0" fmla="*/ 18525 w 39928"/>
                  <a:gd name="connsiteY0" fmla="*/ 8002 h 9237"/>
                  <a:gd name="connsiteX1" fmla="*/ 18525 w 39928"/>
                  <a:gd name="connsiteY1" fmla="*/ 8002 h 9237"/>
                  <a:gd name="connsiteX2" fmla="*/ 13199 w 39928"/>
                  <a:gd name="connsiteY2" fmla="*/ 8002 h 9237"/>
                  <a:gd name="connsiteX3" fmla="*/ 2014 w 39928"/>
                  <a:gd name="connsiteY3" fmla="*/ 6937 h 9237"/>
                  <a:gd name="connsiteX4" fmla="*/ 2813 w 39928"/>
                  <a:gd name="connsiteY4" fmla="*/ 2676 h 9237"/>
                  <a:gd name="connsiteX5" fmla="*/ 16128 w 39928"/>
                  <a:gd name="connsiteY5" fmla="*/ 1611 h 9237"/>
                  <a:gd name="connsiteX6" fmla="*/ 37699 w 39928"/>
                  <a:gd name="connsiteY6" fmla="*/ 2143 h 9237"/>
                  <a:gd name="connsiteX7" fmla="*/ 39031 w 39928"/>
                  <a:gd name="connsiteY7" fmla="*/ 8002 h 9237"/>
                  <a:gd name="connsiteX8" fmla="*/ 30242 w 39928"/>
                  <a:gd name="connsiteY8" fmla="*/ 9067 h 9237"/>
                  <a:gd name="connsiteX9" fmla="*/ 18525 w 39928"/>
                  <a:gd name="connsiteY9" fmla="*/ 8002 h 9237"/>
                  <a:gd name="connsiteX10" fmla="*/ 18525 w 39928"/>
                  <a:gd name="connsiteY10" fmla="*/ 8002 h 9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928" h="9237">
                    <a:moveTo>
                      <a:pt x="18525" y="8002"/>
                    </a:moveTo>
                    <a:cubicBezTo>
                      <a:pt x="17992" y="7736"/>
                      <a:pt x="19856" y="8002"/>
                      <a:pt x="18525" y="8002"/>
                    </a:cubicBezTo>
                    <a:cubicBezTo>
                      <a:pt x="16395" y="7470"/>
                      <a:pt x="15063" y="7736"/>
                      <a:pt x="13199" y="8002"/>
                    </a:cubicBezTo>
                    <a:cubicBezTo>
                      <a:pt x="9737" y="8535"/>
                      <a:pt x="4943" y="8535"/>
                      <a:pt x="2014" y="6937"/>
                    </a:cubicBezTo>
                    <a:cubicBezTo>
                      <a:pt x="-915" y="5339"/>
                      <a:pt x="-649" y="3209"/>
                      <a:pt x="2813" y="2676"/>
                    </a:cubicBezTo>
                    <a:cubicBezTo>
                      <a:pt x="7074" y="1877"/>
                      <a:pt x="11601" y="2143"/>
                      <a:pt x="16128" y="1611"/>
                    </a:cubicBezTo>
                    <a:cubicBezTo>
                      <a:pt x="22253" y="812"/>
                      <a:pt x="32107" y="-1851"/>
                      <a:pt x="37699" y="2143"/>
                    </a:cubicBezTo>
                    <a:cubicBezTo>
                      <a:pt x="39563" y="3475"/>
                      <a:pt x="40895" y="6138"/>
                      <a:pt x="39031" y="8002"/>
                    </a:cubicBezTo>
                    <a:cubicBezTo>
                      <a:pt x="36900" y="10133"/>
                      <a:pt x="32906" y="8801"/>
                      <a:pt x="30242" y="9067"/>
                    </a:cubicBezTo>
                    <a:cubicBezTo>
                      <a:pt x="26248" y="9067"/>
                      <a:pt x="22253" y="8535"/>
                      <a:pt x="18525" y="8002"/>
                    </a:cubicBezTo>
                    <a:lnTo>
                      <a:pt x="18525" y="8002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AD2E4EAE-9197-70E3-A9BE-6A4CA6F1230F}"/>
                  </a:ext>
                </a:extLst>
              </p:cNvPr>
              <p:cNvSpPr/>
              <p:nvPr/>
            </p:nvSpPr>
            <p:spPr>
              <a:xfrm>
                <a:off x="5801481" y="5022342"/>
                <a:ext cx="49525" cy="28550"/>
              </a:xfrm>
              <a:custGeom>
                <a:avLst/>
                <a:gdLst>
                  <a:gd name="connsiteX0" fmla="*/ 16918 w 49525"/>
                  <a:gd name="connsiteY0" fmla="*/ 26953 h 28550"/>
                  <a:gd name="connsiteX1" fmla="*/ 15321 w 49525"/>
                  <a:gd name="connsiteY1" fmla="*/ 26686 h 28550"/>
                  <a:gd name="connsiteX2" fmla="*/ 16119 w 49525"/>
                  <a:gd name="connsiteY2" fmla="*/ 27219 h 28550"/>
                  <a:gd name="connsiteX3" fmla="*/ 9462 w 49525"/>
                  <a:gd name="connsiteY3" fmla="*/ 26154 h 28550"/>
                  <a:gd name="connsiteX4" fmla="*/ 674 w 49525"/>
                  <a:gd name="connsiteY4" fmla="*/ 23225 h 28550"/>
                  <a:gd name="connsiteX5" fmla="*/ 3603 w 49525"/>
                  <a:gd name="connsiteY5" fmla="*/ 16833 h 28550"/>
                  <a:gd name="connsiteX6" fmla="*/ 14788 w 49525"/>
                  <a:gd name="connsiteY6" fmla="*/ 9909 h 28550"/>
                  <a:gd name="connsiteX7" fmla="*/ 19848 w 49525"/>
                  <a:gd name="connsiteY7" fmla="*/ 1121 h 28550"/>
                  <a:gd name="connsiteX8" fmla="*/ 28902 w 49525"/>
                  <a:gd name="connsiteY8" fmla="*/ 2186 h 28550"/>
                  <a:gd name="connsiteX9" fmla="*/ 34228 w 49525"/>
                  <a:gd name="connsiteY9" fmla="*/ 10175 h 28550"/>
                  <a:gd name="connsiteX10" fmla="*/ 41685 w 49525"/>
                  <a:gd name="connsiteY10" fmla="*/ 12039 h 28550"/>
                  <a:gd name="connsiteX11" fmla="*/ 48076 w 49525"/>
                  <a:gd name="connsiteY11" fmla="*/ 23491 h 28550"/>
                  <a:gd name="connsiteX12" fmla="*/ 40353 w 49525"/>
                  <a:gd name="connsiteY12" fmla="*/ 26154 h 28550"/>
                  <a:gd name="connsiteX13" fmla="*/ 30234 w 49525"/>
                  <a:gd name="connsiteY13" fmla="*/ 28018 h 28550"/>
                  <a:gd name="connsiteX14" fmla="*/ 24375 w 49525"/>
                  <a:gd name="connsiteY14" fmla="*/ 28551 h 28550"/>
                  <a:gd name="connsiteX15" fmla="*/ 16918 w 49525"/>
                  <a:gd name="connsiteY15" fmla="*/ 26953 h 28550"/>
                  <a:gd name="connsiteX16" fmla="*/ 16918 w 49525"/>
                  <a:gd name="connsiteY16" fmla="*/ 26953 h 2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525" h="28550">
                    <a:moveTo>
                      <a:pt x="16918" y="26953"/>
                    </a:moveTo>
                    <a:cubicBezTo>
                      <a:pt x="16386" y="26953"/>
                      <a:pt x="15853" y="26686"/>
                      <a:pt x="15321" y="26686"/>
                    </a:cubicBezTo>
                    <a:cubicBezTo>
                      <a:pt x="15587" y="26686"/>
                      <a:pt x="15853" y="27219"/>
                      <a:pt x="16119" y="27219"/>
                    </a:cubicBezTo>
                    <a:cubicBezTo>
                      <a:pt x="14255" y="27219"/>
                      <a:pt x="11592" y="26420"/>
                      <a:pt x="9462" y="26154"/>
                    </a:cubicBezTo>
                    <a:cubicBezTo>
                      <a:pt x="7331" y="25888"/>
                      <a:pt x="2005" y="25089"/>
                      <a:pt x="674" y="23225"/>
                    </a:cubicBezTo>
                    <a:cubicBezTo>
                      <a:pt x="-1457" y="20828"/>
                      <a:pt x="2005" y="18165"/>
                      <a:pt x="3603" y="16833"/>
                    </a:cubicBezTo>
                    <a:cubicBezTo>
                      <a:pt x="6799" y="14170"/>
                      <a:pt x="12125" y="13105"/>
                      <a:pt x="14788" y="9909"/>
                    </a:cubicBezTo>
                    <a:cubicBezTo>
                      <a:pt x="16918" y="7246"/>
                      <a:pt x="16652" y="3252"/>
                      <a:pt x="19848" y="1121"/>
                    </a:cubicBezTo>
                    <a:cubicBezTo>
                      <a:pt x="23043" y="-743"/>
                      <a:pt x="26239" y="-211"/>
                      <a:pt x="28902" y="2186"/>
                    </a:cubicBezTo>
                    <a:cubicBezTo>
                      <a:pt x="31033" y="4317"/>
                      <a:pt x="32098" y="8311"/>
                      <a:pt x="34228" y="10175"/>
                    </a:cubicBezTo>
                    <a:cubicBezTo>
                      <a:pt x="36092" y="11507"/>
                      <a:pt x="39555" y="11507"/>
                      <a:pt x="41685" y="12039"/>
                    </a:cubicBezTo>
                    <a:cubicBezTo>
                      <a:pt x="45413" y="13371"/>
                      <a:pt x="52604" y="19496"/>
                      <a:pt x="48076" y="23491"/>
                    </a:cubicBezTo>
                    <a:cubicBezTo>
                      <a:pt x="46212" y="25089"/>
                      <a:pt x="42484" y="25621"/>
                      <a:pt x="40353" y="26154"/>
                    </a:cubicBezTo>
                    <a:cubicBezTo>
                      <a:pt x="37158" y="27219"/>
                      <a:pt x="33696" y="28018"/>
                      <a:pt x="30234" y="28018"/>
                    </a:cubicBezTo>
                    <a:cubicBezTo>
                      <a:pt x="28369" y="28018"/>
                      <a:pt x="26239" y="28551"/>
                      <a:pt x="24375" y="28551"/>
                    </a:cubicBezTo>
                    <a:cubicBezTo>
                      <a:pt x="21446" y="28551"/>
                      <a:pt x="19315" y="26953"/>
                      <a:pt x="16918" y="26953"/>
                    </a:cubicBezTo>
                    <a:lnTo>
                      <a:pt x="16918" y="26953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510C769-5024-2D78-C84A-533D5927E6FE}"/>
                  </a:ext>
                </a:extLst>
              </p:cNvPr>
              <p:cNvSpPr/>
              <p:nvPr/>
            </p:nvSpPr>
            <p:spPr>
              <a:xfrm>
                <a:off x="5764915" y="5058913"/>
                <a:ext cx="20898" cy="18618"/>
              </a:xfrm>
              <a:custGeom>
                <a:avLst/>
                <a:gdLst>
                  <a:gd name="connsiteX0" fmla="*/ 13272 w 20898"/>
                  <a:gd name="connsiteY0" fmla="*/ 235 h 18618"/>
                  <a:gd name="connsiteX1" fmla="*/ 14870 w 20898"/>
                  <a:gd name="connsiteY1" fmla="*/ 17812 h 18618"/>
                  <a:gd name="connsiteX2" fmla="*/ 2619 w 20898"/>
                  <a:gd name="connsiteY2" fmla="*/ 17013 h 18618"/>
                  <a:gd name="connsiteX3" fmla="*/ 1021 w 20898"/>
                  <a:gd name="connsiteY3" fmla="*/ 6094 h 18618"/>
                  <a:gd name="connsiteX4" fmla="*/ 13272 w 20898"/>
                  <a:gd name="connsiteY4" fmla="*/ 235 h 18618"/>
                  <a:gd name="connsiteX5" fmla="*/ 13272 w 20898"/>
                  <a:gd name="connsiteY5" fmla="*/ 235 h 18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98" h="18618">
                    <a:moveTo>
                      <a:pt x="13272" y="235"/>
                    </a:moveTo>
                    <a:cubicBezTo>
                      <a:pt x="22593" y="1301"/>
                      <a:pt x="23658" y="15148"/>
                      <a:pt x="14870" y="17812"/>
                    </a:cubicBezTo>
                    <a:cubicBezTo>
                      <a:pt x="11407" y="18877"/>
                      <a:pt x="5815" y="19143"/>
                      <a:pt x="2619" y="17013"/>
                    </a:cubicBezTo>
                    <a:cubicBezTo>
                      <a:pt x="-843" y="14616"/>
                      <a:pt x="-310" y="9556"/>
                      <a:pt x="1021" y="6094"/>
                    </a:cubicBezTo>
                    <a:cubicBezTo>
                      <a:pt x="3418" y="502"/>
                      <a:pt x="7679" y="-564"/>
                      <a:pt x="13272" y="235"/>
                    </a:cubicBezTo>
                    <a:lnTo>
                      <a:pt x="13272" y="235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5B55CED-4D26-BAA3-1DBB-16CA22EB69C4}"/>
                  </a:ext>
                </a:extLst>
              </p:cNvPr>
              <p:cNvSpPr/>
              <p:nvPr/>
            </p:nvSpPr>
            <p:spPr>
              <a:xfrm>
                <a:off x="5854042" y="5111221"/>
                <a:ext cx="17786" cy="11574"/>
              </a:xfrm>
              <a:custGeom>
                <a:avLst/>
                <a:gdLst>
                  <a:gd name="connsiteX0" fmla="*/ 575 w 17786"/>
                  <a:gd name="connsiteY0" fmla="*/ 11041 h 11574"/>
                  <a:gd name="connsiteX1" fmla="*/ 1108 w 17786"/>
                  <a:gd name="connsiteY1" fmla="*/ 1987 h 11574"/>
                  <a:gd name="connsiteX2" fmla="*/ 9896 w 17786"/>
                  <a:gd name="connsiteY2" fmla="*/ 656 h 11574"/>
                  <a:gd name="connsiteX3" fmla="*/ 16287 w 17786"/>
                  <a:gd name="connsiteY3" fmla="*/ 656 h 11574"/>
                  <a:gd name="connsiteX4" fmla="*/ 16287 w 17786"/>
                  <a:gd name="connsiteY4" fmla="*/ 7047 h 11574"/>
                  <a:gd name="connsiteX5" fmla="*/ 8032 w 17786"/>
                  <a:gd name="connsiteY5" fmla="*/ 11574 h 11574"/>
                  <a:gd name="connsiteX6" fmla="*/ 4570 w 17786"/>
                  <a:gd name="connsiteY6" fmla="*/ 11041 h 11574"/>
                  <a:gd name="connsiteX7" fmla="*/ 575 w 17786"/>
                  <a:gd name="connsiteY7" fmla="*/ 11041 h 11574"/>
                  <a:gd name="connsiteX8" fmla="*/ 575 w 17786"/>
                  <a:gd name="connsiteY8" fmla="*/ 11041 h 11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786" h="11574">
                    <a:moveTo>
                      <a:pt x="575" y="11041"/>
                    </a:moveTo>
                    <a:cubicBezTo>
                      <a:pt x="575" y="8645"/>
                      <a:pt x="-1023" y="3585"/>
                      <a:pt x="1108" y="1987"/>
                    </a:cubicBezTo>
                    <a:cubicBezTo>
                      <a:pt x="3238" y="389"/>
                      <a:pt x="7233" y="922"/>
                      <a:pt x="9896" y="656"/>
                    </a:cubicBezTo>
                    <a:cubicBezTo>
                      <a:pt x="11760" y="389"/>
                      <a:pt x="14690" y="-676"/>
                      <a:pt x="16287" y="656"/>
                    </a:cubicBezTo>
                    <a:cubicBezTo>
                      <a:pt x="18418" y="2253"/>
                      <a:pt x="18151" y="5449"/>
                      <a:pt x="16287" y="7047"/>
                    </a:cubicBezTo>
                    <a:cubicBezTo>
                      <a:pt x="14423" y="8645"/>
                      <a:pt x="10695" y="11308"/>
                      <a:pt x="8032" y="11574"/>
                    </a:cubicBezTo>
                    <a:cubicBezTo>
                      <a:pt x="6967" y="11574"/>
                      <a:pt x="5901" y="11041"/>
                      <a:pt x="4570" y="11041"/>
                    </a:cubicBezTo>
                    <a:cubicBezTo>
                      <a:pt x="3505" y="11308"/>
                      <a:pt x="2173" y="11308"/>
                      <a:pt x="575" y="11041"/>
                    </a:cubicBezTo>
                    <a:lnTo>
                      <a:pt x="575" y="1104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718D4CB-723E-C085-2D1E-23905C6CA308}"/>
                  </a:ext>
                </a:extLst>
              </p:cNvPr>
              <p:cNvSpPr/>
              <p:nvPr/>
            </p:nvSpPr>
            <p:spPr>
              <a:xfrm>
                <a:off x="5634451" y="4920089"/>
                <a:ext cx="48710" cy="50137"/>
              </a:xfrm>
              <a:custGeom>
                <a:avLst/>
                <a:gdLst>
                  <a:gd name="connsiteX0" fmla="*/ 18038 w 48710"/>
                  <a:gd name="connsiteY0" fmla="*/ 29341 h 50137"/>
                  <a:gd name="connsiteX1" fmla="*/ 10848 w 48710"/>
                  <a:gd name="connsiteY1" fmla="*/ 19487 h 50137"/>
                  <a:gd name="connsiteX2" fmla="*/ 2060 w 48710"/>
                  <a:gd name="connsiteY2" fmla="*/ 10433 h 50137"/>
                  <a:gd name="connsiteX3" fmla="*/ 462 w 48710"/>
                  <a:gd name="connsiteY3" fmla="*/ 1645 h 50137"/>
                  <a:gd name="connsiteX4" fmla="*/ 24962 w 48710"/>
                  <a:gd name="connsiteY4" fmla="*/ 12031 h 50137"/>
                  <a:gd name="connsiteX5" fmla="*/ 34816 w 48710"/>
                  <a:gd name="connsiteY5" fmla="*/ 22416 h 50137"/>
                  <a:gd name="connsiteX6" fmla="*/ 44403 w 48710"/>
                  <a:gd name="connsiteY6" fmla="*/ 32004 h 50137"/>
                  <a:gd name="connsiteX7" fmla="*/ 48664 w 48710"/>
                  <a:gd name="connsiteY7" fmla="*/ 45053 h 50137"/>
                  <a:gd name="connsiteX8" fmla="*/ 44669 w 48710"/>
                  <a:gd name="connsiteY8" fmla="*/ 50113 h 50137"/>
                  <a:gd name="connsiteX9" fmla="*/ 32951 w 48710"/>
                  <a:gd name="connsiteY9" fmla="*/ 48249 h 50137"/>
                  <a:gd name="connsiteX10" fmla="*/ 30022 w 48710"/>
                  <a:gd name="connsiteY10" fmla="*/ 42922 h 50137"/>
                  <a:gd name="connsiteX11" fmla="*/ 26027 w 48710"/>
                  <a:gd name="connsiteY11" fmla="*/ 37330 h 50137"/>
                  <a:gd name="connsiteX12" fmla="*/ 18038 w 48710"/>
                  <a:gd name="connsiteY12" fmla="*/ 29341 h 50137"/>
                  <a:gd name="connsiteX13" fmla="*/ 18038 w 48710"/>
                  <a:gd name="connsiteY13" fmla="*/ 29341 h 50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8710" h="50137">
                    <a:moveTo>
                      <a:pt x="18038" y="29341"/>
                    </a:moveTo>
                    <a:cubicBezTo>
                      <a:pt x="15641" y="25879"/>
                      <a:pt x="13511" y="22683"/>
                      <a:pt x="10848" y="19487"/>
                    </a:cubicBezTo>
                    <a:cubicBezTo>
                      <a:pt x="8185" y="16292"/>
                      <a:pt x="4190" y="14161"/>
                      <a:pt x="2060" y="10433"/>
                    </a:cubicBezTo>
                    <a:cubicBezTo>
                      <a:pt x="994" y="8569"/>
                      <a:pt x="-870" y="3775"/>
                      <a:pt x="462" y="1645"/>
                    </a:cubicBezTo>
                    <a:cubicBezTo>
                      <a:pt x="3924" y="-4747"/>
                      <a:pt x="22033" y="9368"/>
                      <a:pt x="24962" y="12031"/>
                    </a:cubicBezTo>
                    <a:cubicBezTo>
                      <a:pt x="28691" y="15226"/>
                      <a:pt x="31620" y="18955"/>
                      <a:pt x="34816" y="22416"/>
                    </a:cubicBezTo>
                    <a:cubicBezTo>
                      <a:pt x="38011" y="25879"/>
                      <a:pt x="41207" y="28808"/>
                      <a:pt x="44403" y="32004"/>
                    </a:cubicBezTo>
                    <a:cubicBezTo>
                      <a:pt x="48131" y="35732"/>
                      <a:pt x="48397" y="40259"/>
                      <a:pt x="48664" y="45053"/>
                    </a:cubicBezTo>
                    <a:cubicBezTo>
                      <a:pt x="48930" y="48515"/>
                      <a:pt x="48131" y="50379"/>
                      <a:pt x="44669" y="50113"/>
                    </a:cubicBezTo>
                    <a:cubicBezTo>
                      <a:pt x="40674" y="49580"/>
                      <a:pt x="36946" y="49047"/>
                      <a:pt x="32951" y="48249"/>
                    </a:cubicBezTo>
                    <a:cubicBezTo>
                      <a:pt x="32951" y="46118"/>
                      <a:pt x="31087" y="44520"/>
                      <a:pt x="30022" y="42922"/>
                    </a:cubicBezTo>
                    <a:cubicBezTo>
                      <a:pt x="28691" y="41058"/>
                      <a:pt x="27625" y="38928"/>
                      <a:pt x="26027" y="37330"/>
                    </a:cubicBezTo>
                    <a:cubicBezTo>
                      <a:pt x="23631" y="34400"/>
                      <a:pt x="20435" y="32803"/>
                      <a:pt x="18038" y="29341"/>
                    </a:cubicBezTo>
                    <a:lnTo>
                      <a:pt x="18038" y="29341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B286A71-4106-D5D6-61C9-836073713A16}"/>
                  </a:ext>
                </a:extLst>
              </p:cNvPr>
              <p:cNvSpPr/>
              <p:nvPr/>
            </p:nvSpPr>
            <p:spPr>
              <a:xfrm>
                <a:off x="8414898" y="5036778"/>
                <a:ext cx="2663" cy="2663"/>
              </a:xfrm>
              <a:custGeom>
                <a:avLst/>
                <a:gdLst>
                  <a:gd name="connsiteX0" fmla="*/ 0 w 2663"/>
                  <a:gd name="connsiteY0" fmla="*/ 0 h 2663"/>
                  <a:gd name="connsiteX1" fmla="*/ 0 w 2663"/>
                  <a:gd name="connsiteY1" fmla="*/ 0 h 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63" h="2663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FF0E251-428F-AA2C-2FFF-D554718CCEFA}"/>
                  </a:ext>
                </a:extLst>
              </p:cNvPr>
              <p:cNvSpPr/>
              <p:nvPr/>
            </p:nvSpPr>
            <p:spPr>
              <a:xfrm>
                <a:off x="6521717" y="4390183"/>
                <a:ext cx="2663" cy="2663"/>
              </a:xfrm>
              <a:custGeom>
                <a:avLst/>
                <a:gdLst>
                  <a:gd name="connsiteX0" fmla="*/ 0 w 2663"/>
                  <a:gd name="connsiteY0" fmla="*/ 0 h 2663"/>
                  <a:gd name="connsiteX1" fmla="*/ 0 w 2663"/>
                  <a:gd name="connsiteY1" fmla="*/ 0 h 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63" h="2663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271E853-010E-B4B3-C943-838FA262093B}"/>
                  </a:ext>
                </a:extLst>
              </p:cNvPr>
              <p:cNvSpPr/>
              <p:nvPr/>
            </p:nvSpPr>
            <p:spPr>
              <a:xfrm>
                <a:off x="4640249" y="4084867"/>
                <a:ext cx="79442" cy="102913"/>
              </a:xfrm>
              <a:custGeom>
                <a:avLst/>
                <a:gdLst>
                  <a:gd name="connsiteX0" fmla="*/ 67648 w 79442"/>
                  <a:gd name="connsiteY0" fmla="*/ 90938 h 102913"/>
                  <a:gd name="connsiteX1" fmla="*/ 64452 w 79442"/>
                  <a:gd name="connsiteY1" fmla="*/ 98395 h 102913"/>
                  <a:gd name="connsiteX2" fmla="*/ 8527 w 79442"/>
                  <a:gd name="connsiteY2" fmla="*/ 95732 h 102913"/>
                  <a:gd name="connsiteX3" fmla="*/ 43680 w 79442"/>
                  <a:gd name="connsiteY3" fmla="*/ 2258 h 102913"/>
                  <a:gd name="connsiteX4" fmla="*/ 41017 w 79442"/>
                  <a:gd name="connsiteY4" fmla="*/ 19568 h 102913"/>
                  <a:gd name="connsiteX5" fmla="*/ 72441 w 79442"/>
                  <a:gd name="connsiteY5" fmla="*/ 43802 h 102913"/>
                  <a:gd name="connsiteX6" fmla="*/ 67648 w 79442"/>
                  <a:gd name="connsiteY6" fmla="*/ 90938 h 102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442" h="102913">
                    <a:moveTo>
                      <a:pt x="67648" y="90938"/>
                    </a:moveTo>
                    <a:cubicBezTo>
                      <a:pt x="67381" y="94134"/>
                      <a:pt x="66316" y="96531"/>
                      <a:pt x="64452" y="98395"/>
                    </a:cubicBezTo>
                    <a:cubicBezTo>
                      <a:pt x="55930" y="106917"/>
                      <a:pt x="31430" y="101857"/>
                      <a:pt x="8527" y="95732"/>
                    </a:cubicBezTo>
                    <a:cubicBezTo>
                      <a:pt x="-23163" y="-23041"/>
                      <a:pt x="43680" y="2258"/>
                      <a:pt x="43680" y="2258"/>
                    </a:cubicBezTo>
                    <a:cubicBezTo>
                      <a:pt x="41816" y="7584"/>
                      <a:pt x="41017" y="12910"/>
                      <a:pt x="41017" y="19568"/>
                    </a:cubicBezTo>
                    <a:cubicBezTo>
                      <a:pt x="41017" y="33949"/>
                      <a:pt x="55397" y="38742"/>
                      <a:pt x="72441" y="43802"/>
                    </a:cubicBezTo>
                    <a:cubicBezTo>
                      <a:pt x="89751" y="48595"/>
                      <a:pt x="69778" y="60846"/>
                      <a:pt x="67648" y="9093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1925BF4-56C9-29D8-3BE4-CD32D12C3D51}"/>
                  </a:ext>
                </a:extLst>
              </p:cNvPr>
              <p:cNvSpPr/>
              <p:nvPr/>
            </p:nvSpPr>
            <p:spPr>
              <a:xfrm>
                <a:off x="6535565" y="5306015"/>
                <a:ext cx="1598" cy="3462"/>
              </a:xfrm>
              <a:custGeom>
                <a:avLst/>
                <a:gdLst>
                  <a:gd name="connsiteX0" fmla="*/ 1598 w 1598"/>
                  <a:gd name="connsiteY0" fmla="*/ 0 h 3462"/>
                  <a:gd name="connsiteX1" fmla="*/ 0 w 1598"/>
                  <a:gd name="connsiteY1" fmla="*/ 3462 h 3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98" h="3462">
                    <a:moveTo>
                      <a:pt x="1598" y="0"/>
                    </a:moveTo>
                    <a:cubicBezTo>
                      <a:pt x="1065" y="1065"/>
                      <a:pt x="533" y="2397"/>
                      <a:pt x="0" y="3462"/>
                    </a:cubicBezTo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3016F58A-241D-461E-3B4A-96A99E6A96B7}"/>
                  </a:ext>
                </a:extLst>
              </p:cNvPr>
              <p:cNvSpPr/>
              <p:nvPr/>
            </p:nvSpPr>
            <p:spPr>
              <a:xfrm>
                <a:off x="6483103" y="4243980"/>
                <a:ext cx="2663" cy="2663"/>
              </a:xfrm>
              <a:custGeom>
                <a:avLst/>
                <a:gdLst>
                  <a:gd name="connsiteX0" fmla="*/ 0 w 2663"/>
                  <a:gd name="connsiteY0" fmla="*/ 0 h 2663"/>
                  <a:gd name="connsiteX1" fmla="*/ 0 w 2663"/>
                  <a:gd name="connsiteY1" fmla="*/ 0 h 2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63" h="2663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CB2A49E-543E-81D8-4808-07CB445BE481}"/>
                  </a:ext>
                </a:extLst>
              </p:cNvPr>
              <p:cNvSpPr/>
              <p:nvPr/>
            </p:nvSpPr>
            <p:spPr>
              <a:xfrm>
                <a:off x="5050337" y="4465544"/>
                <a:ext cx="47999" cy="74303"/>
              </a:xfrm>
              <a:custGeom>
                <a:avLst/>
                <a:gdLst>
                  <a:gd name="connsiteX0" fmla="*/ 36781 w 47999"/>
                  <a:gd name="connsiteY0" fmla="*/ 74304 h 74303"/>
                  <a:gd name="connsiteX1" fmla="*/ 20004 w 47999"/>
                  <a:gd name="connsiteY1" fmla="*/ 69244 h 74303"/>
                  <a:gd name="connsiteX2" fmla="*/ 4025 w 47999"/>
                  <a:gd name="connsiteY2" fmla="*/ 4 h 74303"/>
                  <a:gd name="connsiteX3" fmla="*/ 36781 w 47999"/>
                  <a:gd name="connsiteY3" fmla="*/ 74304 h 74303"/>
                  <a:gd name="connsiteX4" fmla="*/ 36781 w 47999"/>
                  <a:gd name="connsiteY4" fmla="*/ 74304 h 7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999" h="74303">
                    <a:moveTo>
                      <a:pt x="36781" y="74304"/>
                    </a:moveTo>
                    <a:cubicBezTo>
                      <a:pt x="31988" y="72706"/>
                      <a:pt x="26395" y="70842"/>
                      <a:pt x="20004" y="69244"/>
                    </a:cubicBezTo>
                    <a:cubicBezTo>
                      <a:pt x="-7426" y="62320"/>
                      <a:pt x="31" y="21841"/>
                      <a:pt x="4025" y="4"/>
                    </a:cubicBezTo>
                    <a:cubicBezTo>
                      <a:pt x="3759" y="-263"/>
                      <a:pt x="74863" y="13585"/>
                      <a:pt x="36781" y="74304"/>
                    </a:cubicBezTo>
                    <a:lnTo>
                      <a:pt x="36781" y="74304"/>
                    </a:ln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091DE77-7C71-7E15-0C9B-E134A17E7541}"/>
                  </a:ext>
                </a:extLst>
              </p:cNvPr>
              <p:cNvSpPr/>
              <p:nvPr/>
            </p:nvSpPr>
            <p:spPr>
              <a:xfrm>
                <a:off x="4798403" y="4952413"/>
                <a:ext cx="36522" cy="31902"/>
              </a:xfrm>
              <a:custGeom>
                <a:avLst/>
                <a:gdLst>
                  <a:gd name="connsiteX0" fmla="*/ 36522 w 36522"/>
                  <a:gd name="connsiteY0" fmla="*/ 10332 h 31902"/>
                  <a:gd name="connsiteX1" fmla="*/ 7761 w 36522"/>
                  <a:gd name="connsiteY1" fmla="*/ 28440 h 31902"/>
                  <a:gd name="connsiteX2" fmla="*/ 2435 w 36522"/>
                  <a:gd name="connsiteY2" fmla="*/ 31903 h 31902"/>
                  <a:gd name="connsiteX3" fmla="*/ 36522 w 36522"/>
                  <a:gd name="connsiteY3" fmla="*/ 10332 h 3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522" h="31902">
                    <a:moveTo>
                      <a:pt x="36522" y="10332"/>
                    </a:moveTo>
                    <a:cubicBezTo>
                      <a:pt x="26935" y="16190"/>
                      <a:pt x="17348" y="22316"/>
                      <a:pt x="7761" y="28440"/>
                    </a:cubicBezTo>
                    <a:cubicBezTo>
                      <a:pt x="6163" y="29506"/>
                      <a:pt x="4299" y="30837"/>
                      <a:pt x="2435" y="31903"/>
                    </a:cubicBezTo>
                    <a:cubicBezTo>
                      <a:pt x="-11147" y="-23756"/>
                      <a:pt x="36522" y="10332"/>
                      <a:pt x="36522" y="1033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640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2927950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3063A624-C1FB-D164-A940-C8B9216EA7C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8B018320-8A39-FF93-6491-6E7089032A8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09602" y="1185706"/>
            <a:ext cx="7360566" cy="4995931"/>
          </a:xfrm>
        </p:spPr>
        <p:txBody>
          <a:bodyPr/>
          <a:lstStyle>
            <a:lvl1pPr>
              <a:spcBef>
                <a:spcPts val="600"/>
              </a:spcBef>
              <a:defRPr sz="12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>
              <a:spcBef>
                <a:spcPts val="600"/>
              </a:spcBef>
              <a:defRPr sz="12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2pPr>
            <a:lvl3pPr>
              <a:spcBef>
                <a:spcPts val="600"/>
              </a:spcBef>
              <a:defRPr sz="12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3pPr>
            <a:lvl4pPr>
              <a:spcBef>
                <a:spcPts val="600"/>
              </a:spcBef>
              <a:defRPr sz="1200">
                <a:solidFill>
                  <a:schemeClr val="tx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8" name="Content Placeholder 4">
            <a:extLst>
              <a:ext uri="{FF2B5EF4-FFF2-40B4-BE49-F238E27FC236}">
                <a16:creationId xmlns:a16="http://schemas.microsoft.com/office/drawing/2014/main" id="{14E7B458-E8EE-0C81-6FE7-8292F718987C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8269575" y="1198563"/>
            <a:ext cx="3301365" cy="2158736"/>
          </a:xfrm>
        </p:spPr>
        <p:txBody>
          <a:bodyPr/>
          <a:lstStyle>
            <a:lvl1pPr>
              <a:defRPr sz="120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9B3964F8-0591-DD51-8C66-E49DD6D8BA9B}"/>
              </a:ext>
            </a:extLst>
          </p:cNvPr>
          <p:cNvGrpSpPr/>
          <p:nvPr/>
        </p:nvGrpSpPr>
        <p:grpSpPr>
          <a:xfrm>
            <a:off x="8269576" y="3500702"/>
            <a:ext cx="3319177" cy="2800066"/>
            <a:chOff x="5380601" y="3350144"/>
            <a:chExt cx="3319177" cy="2800066"/>
          </a:xfrm>
        </p:grpSpPr>
        <p:grpSp>
          <p:nvGrpSpPr>
            <p:cNvPr id="10" name="Graphic 551">
              <a:extLst>
                <a:ext uri="{FF2B5EF4-FFF2-40B4-BE49-F238E27FC236}">
                  <a16:creationId xmlns:a16="http://schemas.microsoft.com/office/drawing/2014/main" id="{73FB03B0-FB7A-52E4-784F-B042F78B04BC}"/>
                </a:ext>
              </a:extLst>
            </p:cNvPr>
            <p:cNvGrpSpPr/>
            <p:nvPr/>
          </p:nvGrpSpPr>
          <p:grpSpPr>
            <a:xfrm>
              <a:off x="6342245" y="3350588"/>
              <a:ext cx="734190" cy="962242"/>
              <a:chOff x="6342245" y="3350588"/>
              <a:chExt cx="734190" cy="962242"/>
            </a:xfrm>
            <a:solidFill>
              <a:srgbClr val="D5D7D8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61DD5600-CF37-3D3B-E80C-A6F2E39D0944}"/>
                  </a:ext>
                </a:extLst>
              </p:cNvPr>
              <p:cNvSpPr/>
              <p:nvPr/>
            </p:nvSpPr>
            <p:spPr>
              <a:xfrm>
                <a:off x="6342245" y="3350588"/>
                <a:ext cx="734190" cy="962242"/>
              </a:xfrm>
              <a:custGeom>
                <a:avLst/>
                <a:gdLst>
                  <a:gd name="connsiteX0" fmla="*/ 616319 w 734190"/>
                  <a:gd name="connsiteY0" fmla="*/ 9215 h 962242"/>
                  <a:gd name="connsiteX1" fmla="*/ 645749 w 734190"/>
                  <a:gd name="connsiteY1" fmla="*/ 7705 h 962242"/>
                  <a:gd name="connsiteX2" fmla="*/ 660540 w 734190"/>
                  <a:gd name="connsiteY2" fmla="*/ 11026 h 962242"/>
                  <a:gd name="connsiteX3" fmla="*/ 648466 w 734190"/>
                  <a:gd name="connsiteY3" fmla="*/ 16761 h 962242"/>
                  <a:gd name="connsiteX4" fmla="*/ 671104 w 734190"/>
                  <a:gd name="connsiteY4" fmla="*/ 28684 h 962242"/>
                  <a:gd name="connsiteX5" fmla="*/ 676840 w 734190"/>
                  <a:gd name="connsiteY5" fmla="*/ 36985 h 962242"/>
                  <a:gd name="connsiteX6" fmla="*/ 666275 w 734190"/>
                  <a:gd name="connsiteY6" fmla="*/ 40154 h 962242"/>
                  <a:gd name="connsiteX7" fmla="*/ 650579 w 734190"/>
                  <a:gd name="connsiteY7" fmla="*/ 42267 h 962242"/>
                  <a:gd name="connsiteX8" fmla="*/ 638958 w 734190"/>
                  <a:gd name="connsiteY8" fmla="*/ 35023 h 962242"/>
                  <a:gd name="connsiteX9" fmla="*/ 628393 w 734190"/>
                  <a:gd name="connsiteY9" fmla="*/ 41512 h 962242"/>
                  <a:gd name="connsiteX10" fmla="*/ 643183 w 734190"/>
                  <a:gd name="connsiteY10" fmla="*/ 54945 h 962242"/>
                  <a:gd name="connsiteX11" fmla="*/ 660238 w 734190"/>
                  <a:gd name="connsiteY11" fmla="*/ 81205 h 962242"/>
                  <a:gd name="connsiteX12" fmla="*/ 645447 w 734190"/>
                  <a:gd name="connsiteY12" fmla="*/ 75772 h 962242"/>
                  <a:gd name="connsiteX13" fmla="*/ 615866 w 734190"/>
                  <a:gd name="connsiteY13" fmla="*/ 53586 h 962242"/>
                  <a:gd name="connsiteX14" fmla="*/ 604094 w 734190"/>
                  <a:gd name="connsiteY14" fmla="*/ 37739 h 962242"/>
                  <a:gd name="connsiteX15" fmla="*/ 589454 w 734190"/>
                  <a:gd name="connsiteY15" fmla="*/ 63547 h 962242"/>
                  <a:gd name="connsiteX16" fmla="*/ 571645 w 734190"/>
                  <a:gd name="connsiteY16" fmla="*/ 88752 h 962242"/>
                  <a:gd name="connsiteX17" fmla="*/ 558213 w 734190"/>
                  <a:gd name="connsiteY17" fmla="*/ 88752 h 962242"/>
                  <a:gd name="connsiteX18" fmla="*/ 561232 w 734190"/>
                  <a:gd name="connsiteY18" fmla="*/ 102788 h 962242"/>
                  <a:gd name="connsiteX19" fmla="*/ 532103 w 734190"/>
                  <a:gd name="connsiteY19" fmla="*/ 109881 h 962242"/>
                  <a:gd name="connsiteX20" fmla="*/ 533009 w 734190"/>
                  <a:gd name="connsiteY20" fmla="*/ 133425 h 962242"/>
                  <a:gd name="connsiteX21" fmla="*/ 516709 w 734190"/>
                  <a:gd name="connsiteY21" fmla="*/ 133878 h 962242"/>
                  <a:gd name="connsiteX22" fmla="*/ 499503 w 734190"/>
                  <a:gd name="connsiteY22" fmla="*/ 133878 h 962242"/>
                  <a:gd name="connsiteX23" fmla="*/ 512936 w 734190"/>
                  <a:gd name="connsiteY23" fmla="*/ 163912 h 962242"/>
                  <a:gd name="connsiteX24" fmla="*/ 550667 w 734190"/>
                  <a:gd name="connsiteY24" fmla="*/ 153649 h 962242"/>
                  <a:gd name="connsiteX25" fmla="*/ 566514 w 734190"/>
                  <a:gd name="connsiteY25" fmla="*/ 160743 h 962242"/>
                  <a:gd name="connsiteX26" fmla="*/ 558817 w 734190"/>
                  <a:gd name="connsiteY26" fmla="*/ 174477 h 962242"/>
                  <a:gd name="connsiteX27" fmla="*/ 542970 w 734190"/>
                  <a:gd name="connsiteY27" fmla="*/ 172817 h 962242"/>
                  <a:gd name="connsiteX28" fmla="*/ 519274 w 734190"/>
                  <a:gd name="connsiteY28" fmla="*/ 177797 h 962242"/>
                  <a:gd name="connsiteX29" fmla="*/ 502824 w 734190"/>
                  <a:gd name="connsiteY29" fmla="*/ 179004 h 962242"/>
                  <a:gd name="connsiteX30" fmla="*/ 499956 w 734190"/>
                  <a:gd name="connsiteY30" fmla="*/ 190173 h 962242"/>
                  <a:gd name="connsiteX31" fmla="*/ 510370 w 734190"/>
                  <a:gd name="connsiteY31" fmla="*/ 201341 h 962242"/>
                  <a:gd name="connsiteX32" fmla="*/ 499805 w 734190"/>
                  <a:gd name="connsiteY32" fmla="*/ 205718 h 962242"/>
                  <a:gd name="connsiteX33" fmla="*/ 487580 w 734190"/>
                  <a:gd name="connsiteY33" fmla="*/ 200436 h 962242"/>
                  <a:gd name="connsiteX34" fmla="*/ 479280 w 734190"/>
                  <a:gd name="connsiteY34" fmla="*/ 214321 h 962242"/>
                  <a:gd name="connsiteX35" fmla="*/ 476714 w 734190"/>
                  <a:gd name="connsiteY35" fmla="*/ 228508 h 962242"/>
                  <a:gd name="connsiteX36" fmla="*/ 462527 w 734190"/>
                  <a:gd name="connsiteY36" fmla="*/ 230772 h 962242"/>
                  <a:gd name="connsiteX37" fmla="*/ 462376 w 734190"/>
                  <a:gd name="connsiteY37" fmla="*/ 244807 h 962242"/>
                  <a:gd name="connsiteX38" fmla="*/ 474601 w 734190"/>
                  <a:gd name="connsiteY38" fmla="*/ 249033 h 962242"/>
                  <a:gd name="connsiteX39" fmla="*/ 483656 w 734190"/>
                  <a:gd name="connsiteY39" fmla="*/ 256731 h 962242"/>
                  <a:gd name="connsiteX40" fmla="*/ 489392 w 734190"/>
                  <a:gd name="connsiteY40" fmla="*/ 268352 h 962242"/>
                  <a:gd name="connsiteX41" fmla="*/ 479430 w 734190"/>
                  <a:gd name="connsiteY41" fmla="*/ 280124 h 962242"/>
                  <a:gd name="connsiteX42" fmla="*/ 466602 w 734190"/>
                  <a:gd name="connsiteY42" fmla="*/ 284199 h 962242"/>
                  <a:gd name="connsiteX43" fmla="*/ 454679 w 734190"/>
                  <a:gd name="connsiteY43" fmla="*/ 301404 h 962242"/>
                  <a:gd name="connsiteX44" fmla="*/ 441699 w 734190"/>
                  <a:gd name="connsiteY44" fmla="*/ 298989 h 962242"/>
                  <a:gd name="connsiteX45" fmla="*/ 425249 w 734190"/>
                  <a:gd name="connsiteY45" fmla="*/ 302008 h 962242"/>
                  <a:gd name="connsiteX46" fmla="*/ 412722 w 734190"/>
                  <a:gd name="connsiteY46" fmla="*/ 304875 h 962242"/>
                  <a:gd name="connsiteX47" fmla="*/ 406383 w 734190"/>
                  <a:gd name="connsiteY47" fmla="*/ 308950 h 962242"/>
                  <a:gd name="connsiteX48" fmla="*/ 413326 w 734190"/>
                  <a:gd name="connsiteY48" fmla="*/ 318157 h 962242"/>
                  <a:gd name="connsiteX49" fmla="*/ 414231 w 734190"/>
                  <a:gd name="connsiteY49" fmla="*/ 338230 h 962242"/>
                  <a:gd name="connsiteX50" fmla="*/ 411062 w 734190"/>
                  <a:gd name="connsiteY50" fmla="*/ 348342 h 962242"/>
                  <a:gd name="connsiteX51" fmla="*/ 407590 w 734190"/>
                  <a:gd name="connsiteY51" fmla="*/ 354831 h 962242"/>
                  <a:gd name="connsiteX52" fmla="*/ 408345 w 734190"/>
                  <a:gd name="connsiteY52" fmla="*/ 355888 h 962242"/>
                  <a:gd name="connsiteX53" fmla="*/ 398837 w 734190"/>
                  <a:gd name="connsiteY53" fmla="*/ 359963 h 962242"/>
                  <a:gd name="connsiteX54" fmla="*/ 389932 w 734190"/>
                  <a:gd name="connsiteY54" fmla="*/ 357699 h 962242"/>
                  <a:gd name="connsiteX55" fmla="*/ 377406 w 734190"/>
                  <a:gd name="connsiteY55" fmla="*/ 345021 h 962242"/>
                  <a:gd name="connsiteX56" fmla="*/ 359295 w 734190"/>
                  <a:gd name="connsiteY56" fmla="*/ 353926 h 962242"/>
                  <a:gd name="connsiteX57" fmla="*/ 343599 w 734190"/>
                  <a:gd name="connsiteY57" fmla="*/ 365849 h 962242"/>
                  <a:gd name="connsiteX58" fmla="*/ 331977 w 734190"/>
                  <a:gd name="connsiteY58" fmla="*/ 380036 h 962242"/>
                  <a:gd name="connsiteX59" fmla="*/ 326393 w 734190"/>
                  <a:gd name="connsiteY59" fmla="*/ 388035 h 962242"/>
                  <a:gd name="connsiteX60" fmla="*/ 317036 w 734190"/>
                  <a:gd name="connsiteY60" fmla="*/ 399354 h 962242"/>
                  <a:gd name="connsiteX61" fmla="*/ 305264 w 734190"/>
                  <a:gd name="connsiteY61" fmla="*/ 413088 h 962242"/>
                  <a:gd name="connsiteX62" fmla="*/ 305415 w 734190"/>
                  <a:gd name="connsiteY62" fmla="*/ 444028 h 962242"/>
                  <a:gd name="connsiteX63" fmla="*/ 338467 w 734190"/>
                  <a:gd name="connsiteY63" fmla="*/ 438293 h 962242"/>
                  <a:gd name="connsiteX64" fmla="*/ 361408 w 734190"/>
                  <a:gd name="connsiteY64" fmla="*/ 419880 h 962242"/>
                  <a:gd name="connsiteX65" fmla="*/ 378613 w 734190"/>
                  <a:gd name="connsiteY65" fmla="*/ 396939 h 962242"/>
                  <a:gd name="connsiteX66" fmla="*/ 397629 w 734190"/>
                  <a:gd name="connsiteY66" fmla="*/ 387884 h 962242"/>
                  <a:gd name="connsiteX67" fmla="*/ 400044 w 734190"/>
                  <a:gd name="connsiteY67" fmla="*/ 418672 h 962242"/>
                  <a:gd name="connsiteX68" fmla="*/ 391592 w 734190"/>
                  <a:gd name="connsiteY68" fmla="*/ 423502 h 962242"/>
                  <a:gd name="connsiteX69" fmla="*/ 382839 w 734190"/>
                  <a:gd name="connsiteY69" fmla="*/ 428030 h 962242"/>
                  <a:gd name="connsiteX70" fmla="*/ 369407 w 734190"/>
                  <a:gd name="connsiteY70" fmla="*/ 427879 h 962242"/>
                  <a:gd name="connsiteX71" fmla="*/ 364879 w 734190"/>
                  <a:gd name="connsiteY71" fmla="*/ 449461 h 962242"/>
                  <a:gd name="connsiteX72" fmla="*/ 320658 w 734190"/>
                  <a:gd name="connsiteY72" fmla="*/ 458818 h 962242"/>
                  <a:gd name="connsiteX73" fmla="*/ 310999 w 734190"/>
                  <a:gd name="connsiteY73" fmla="*/ 463346 h 962242"/>
                  <a:gd name="connsiteX74" fmla="*/ 303604 w 734190"/>
                  <a:gd name="connsiteY74" fmla="*/ 467572 h 962242"/>
                  <a:gd name="connsiteX75" fmla="*/ 297416 w 734190"/>
                  <a:gd name="connsiteY75" fmla="*/ 447801 h 962242"/>
                  <a:gd name="connsiteX76" fmla="*/ 278701 w 734190"/>
                  <a:gd name="connsiteY76" fmla="*/ 449159 h 962242"/>
                  <a:gd name="connsiteX77" fmla="*/ 258930 w 734190"/>
                  <a:gd name="connsiteY77" fmla="*/ 462742 h 962242"/>
                  <a:gd name="connsiteX78" fmla="*/ 260288 w 734190"/>
                  <a:gd name="connsiteY78" fmla="*/ 436632 h 962242"/>
                  <a:gd name="connsiteX79" fmla="*/ 235688 w 734190"/>
                  <a:gd name="connsiteY79" fmla="*/ 438594 h 962242"/>
                  <a:gd name="connsiteX80" fmla="*/ 220746 w 734190"/>
                  <a:gd name="connsiteY80" fmla="*/ 450065 h 962242"/>
                  <a:gd name="connsiteX81" fmla="*/ 232518 w 734190"/>
                  <a:gd name="connsiteY81" fmla="*/ 468176 h 962242"/>
                  <a:gd name="connsiteX82" fmla="*/ 212294 w 734190"/>
                  <a:gd name="connsiteY82" fmla="*/ 471043 h 962242"/>
                  <a:gd name="connsiteX83" fmla="*/ 220746 w 734190"/>
                  <a:gd name="connsiteY83" fmla="*/ 493229 h 962242"/>
                  <a:gd name="connsiteX84" fmla="*/ 222406 w 734190"/>
                  <a:gd name="connsiteY84" fmla="*/ 515717 h 962242"/>
                  <a:gd name="connsiteX85" fmla="*/ 213954 w 734190"/>
                  <a:gd name="connsiteY85" fmla="*/ 523112 h 962242"/>
                  <a:gd name="connsiteX86" fmla="*/ 201730 w 734190"/>
                  <a:gd name="connsiteY86" fmla="*/ 518132 h 962242"/>
                  <a:gd name="connsiteX87" fmla="*/ 184675 w 734190"/>
                  <a:gd name="connsiteY87" fmla="*/ 517981 h 962242"/>
                  <a:gd name="connsiteX88" fmla="*/ 184071 w 734190"/>
                  <a:gd name="connsiteY88" fmla="*/ 506812 h 962242"/>
                  <a:gd name="connsiteX89" fmla="*/ 172450 w 734190"/>
                  <a:gd name="connsiteY89" fmla="*/ 505303 h 962242"/>
                  <a:gd name="connsiteX90" fmla="*/ 149057 w 734190"/>
                  <a:gd name="connsiteY90" fmla="*/ 498964 h 962242"/>
                  <a:gd name="connsiteX91" fmla="*/ 144077 w 734190"/>
                  <a:gd name="connsiteY91" fmla="*/ 506510 h 962242"/>
                  <a:gd name="connsiteX92" fmla="*/ 130493 w 734190"/>
                  <a:gd name="connsiteY92" fmla="*/ 508774 h 962242"/>
                  <a:gd name="connsiteX93" fmla="*/ 137285 w 734190"/>
                  <a:gd name="connsiteY93" fmla="*/ 518433 h 962242"/>
                  <a:gd name="connsiteX94" fmla="*/ 153585 w 734190"/>
                  <a:gd name="connsiteY94" fmla="*/ 519188 h 962242"/>
                  <a:gd name="connsiteX95" fmla="*/ 169130 w 734190"/>
                  <a:gd name="connsiteY95" fmla="*/ 519641 h 962242"/>
                  <a:gd name="connsiteX96" fmla="*/ 170488 w 734190"/>
                  <a:gd name="connsiteY96" fmla="*/ 528847 h 962242"/>
                  <a:gd name="connsiteX97" fmla="*/ 151623 w 734190"/>
                  <a:gd name="connsiteY97" fmla="*/ 533375 h 962242"/>
                  <a:gd name="connsiteX98" fmla="*/ 141360 w 734190"/>
                  <a:gd name="connsiteY98" fmla="*/ 533375 h 962242"/>
                  <a:gd name="connsiteX99" fmla="*/ 132606 w 734190"/>
                  <a:gd name="connsiteY99" fmla="*/ 535186 h 962242"/>
                  <a:gd name="connsiteX100" fmla="*/ 117967 w 734190"/>
                  <a:gd name="connsiteY100" fmla="*/ 533526 h 962242"/>
                  <a:gd name="connsiteX101" fmla="*/ 106496 w 734190"/>
                  <a:gd name="connsiteY101" fmla="*/ 537601 h 962242"/>
                  <a:gd name="connsiteX102" fmla="*/ 111779 w 734190"/>
                  <a:gd name="connsiteY102" fmla="*/ 547562 h 962242"/>
                  <a:gd name="connsiteX103" fmla="*/ 123098 w 734190"/>
                  <a:gd name="connsiteY103" fmla="*/ 554353 h 962242"/>
                  <a:gd name="connsiteX104" fmla="*/ 141511 w 734190"/>
                  <a:gd name="connsiteY104" fmla="*/ 555712 h 962242"/>
                  <a:gd name="connsiteX105" fmla="*/ 145435 w 734190"/>
                  <a:gd name="connsiteY105" fmla="*/ 565220 h 962242"/>
                  <a:gd name="connsiteX106" fmla="*/ 137889 w 734190"/>
                  <a:gd name="connsiteY106" fmla="*/ 585142 h 962242"/>
                  <a:gd name="connsiteX107" fmla="*/ 127022 w 734190"/>
                  <a:gd name="connsiteY107" fmla="*/ 578954 h 962242"/>
                  <a:gd name="connsiteX108" fmla="*/ 126871 w 734190"/>
                  <a:gd name="connsiteY108" fmla="*/ 564163 h 962242"/>
                  <a:gd name="connsiteX109" fmla="*/ 111477 w 734190"/>
                  <a:gd name="connsiteY109" fmla="*/ 554504 h 962242"/>
                  <a:gd name="connsiteX110" fmla="*/ 101969 w 734190"/>
                  <a:gd name="connsiteY110" fmla="*/ 547260 h 962242"/>
                  <a:gd name="connsiteX111" fmla="*/ 94271 w 734190"/>
                  <a:gd name="connsiteY111" fmla="*/ 549977 h 962242"/>
                  <a:gd name="connsiteX112" fmla="*/ 95479 w 734190"/>
                  <a:gd name="connsiteY112" fmla="*/ 563560 h 962242"/>
                  <a:gd name="connsiteX113" fmla="*/ 76462 w 734190"/>
                  <a:gd name="connsiteY113" fmla="*/ 566578 h 962242"/>
                  <a:gd name="connsiteX114" fmla="*/ 64087 w 734190"/>
                  <a:gd name="connsiteY114" fmla="*/ 564465 h 962242"/>
                  <a:gd name="connsiteX115" fmla="*/ 61823 w 734190"/>
                  <a:gd name="connsiteY115" fmla="*/ 575483 h 962242"/>
                  <a:gd name="connsiteX116" fmla="*/ 31185 w 734190"/>
                  <a:gd name="connsiteY116" fmla="*/ 575030 h 962242"/>
                  <a:gd name="connsiteX117" fmla="*/ 26657 w 734190"/>
                  <a:gd name="connsiteY117" fmla="*/ 589670 h 962242"/>
                  <a:gd name="connsiteX118" fmla="*/ 49749 w 734190"/>
                  <a:gd name="connsiteY118" fmla="*/ 593745 h 962242"/>
                  <a:gd name="connsiteX119" fmla="*/ 68463 w 734190"/>
                  <a:gd name="connsiteY119" fmla="*/ 601895 h 962242"/>
                  <a:gd name="connsiteX120" fmla="*/ 90951 w 734190"/>
                  <a:gd name="connsiteY120" fmla="*/ 602498 h 962242"/>
                  <a:gd name="connsiteX121" fmla="*/ 90046 w 734190"/>
                  <a:gd name="connsiteY121" fmla="*/ 612912 h 962242"/>
                  <a:gd name="connsiteX122" fmla="*/ 67256 w 734190"/>
                  <a:gd name="connsiteY122" fmla="*/ 613667 h 962242"/>
                  <a:gd name="connsiteX123" fmla="*/ 44316 w 734190"/>
                  <a:gd name="connsiteY123" fmla="*/ 595556 h 962242"/>
                  <a:gd name="connsiteX124" fmla="*/ 30430 w 734190"/>
                  <a:gd name="connsiteY124" fmla="*/ 597820 h 962242"/>
                  <a:gd name="connsiteX125" fmla="*/ 16093 w 734190"/>
                  <a:gd name="connsiteY125" fmla="*/ 599027 h 962242"/>
                  <a:gd name="connsiteX126" fmla="*/ 396 w 734190"/>
                  <a:gd name="connsiteY126" fmla="*/ 618496 h 962242"/>
                  <a:gd name="connsiteX127" fmla="*/ 20620 w 734190"/>
                  <a:gd name="connsiteY127" fmla="*/ 632230 h 962242"/>
                  <a:gd name="connsiteX128" fmla="*/ 40542 w 734190"/>
                  <a:gd name="connsiteY128" fmla="*/ 647323 h 962242"/>
                  <a:gd name="connsiteX129" fmla="*/ 29827 w 734190"/>
                  <a:gd name="connsiteY129" fmla="*/ 650190 h 962242"/>
                  <a:gd name="connsiteX130" fmla="*/ 17300 w 734190"/>
                  <a:gd name="connsiteY130" fmla="*/ 657737 h 962242"/>
                  <a:gd name="connsiteX131" fmla="*/ 32996 w 734190"/>
                  <a:gd name="connsiteY131" fmla="*/ 669660 h 962242"/>
                  <a:gd name="connsiteX132" fmla="*/ 66652 w 734190"/>
                  <a:gd name="connsiteY132" fmla="*/ 667999 h 962242"/>
                  <a:gd name="connsiteX133" fmla="*/ 91706 w 734190"/>
                  <a:gd name="connsiteY133" fmla="*/ 662113 h 962242"/>
                  <a:gd name="connsiteX134" fmla="*/ 117665 w 734190"/>
                  <a:gd name="connsiteY134" fmla="*/ 672829 h 962242"/>
                  <a:gd name="connsiteX135" fmla="*/ 129739 w 734190"/>
                  <a:gd name="connsiteY135" fmla="*/ 663774 h 962242"/>
                  <a:gd name="connsiteX136" fmla="*/ 144982 w 734190"/>
                  <a:gd name="connsiteY136" fmla="*/ 648681 h 962242"/>
                  <a:gd name="connsiteX137" fmla="*/ 155698 w 734190"/>
                  <a:gd name="connsiteY137" fmla="*/ 667849 h 962242"/>
                  <a:gd name="connsiteX138" fmla="*/ 146039 w 734190"/>
                  <a:gd name="connsiteY138" fmla="*/ 678111 h 962242"/>
                  <a:gd name="connsiteX139" fmla="*/ 145133 w 734190"/>
                  <a:gd name="connsiteY139" fmla="*/ 691695 h 962242"/>
                  <a:gd name="connsiteX140" fmla="*/ 119325 w 734190"/>
                  <a:gd name="connsiteY140" fmla="*/ 691393 h 962242"/>
                  <a:gd name="connsiteX141" fmla="*/ 105591 w 734190"/>
                  <a:gd name="connsiteY141" fmla="*/ 678866 h 962242"/>
                  <a:gd name="connsiteX142" fmla="*/ 96233 w 734190"/>
                  <a:gd name="connsiteY142" fmla="*/ 681884 h 962242"/>
                  <a:gd name="connsiteX143" fmla="*/ 73293 w 734190"/>
                  <a:gd name="connsiteY143" fmla="*/ 677809 h 962242"/>
                  <a:gd name="connsiteX144" fmla="*/ 61823 w 734190"/>
                  <a:gd name="connsiteY144" fmla="*/ 682790 h 962242"/>
                  <a:gd name="connsiteX145" fmla="*/ 44617 w 734190"/>
                  <a:gd name="connsiteY145" fmla="*/ 684601 h 962242"/>
                  <a:gd name="connsiteX146" fmla="*/ 12923 w 734190"/>
                  <a:gd name="connsiteY146" fmla="*/ 687771 h 962242"/>
                  <a:gd name="connsiteX147" fmla="*/ 8848 w 734190"/>
                  <a:gd name="connsiteY147" fmla="*/ 698184 h 962242"/>
                  <a:gd name="connsiteX148" fmla="*/ 20017 w 734190"/>
                  <a:gd name="connsiteY148" fmla="*/ 701052 h 962242"/>
                  <a:gd name="connsiteX149" fmla="*/ 28619 w 734190"/>
                  <a:gd name="connsiteY149" fmla="*/ 718106 h 962242"/>
                  <a:gd name="connsiteX150" fmla="*/ 36467 w 734190"/>
                  <a:gd name="connsiteY150" fmla="*/ 730331 h 962242"/>
                  <a:gd name="connsiteX151" fmla="*/ 18507 w 734190"/>
                  <a:gd name="connsiteY151" fmla="*/ 738934 h 962242"/>
                  <a:gd name="connsiteX152" fmla="*/ 17451 w 734190"/>
                  <a:gd name="connsiteY152" fmla="*/ 757950 h 962242"/>
                  <a:gd name="connsiteX153" fmla="*/ 29978 w 734190"/>
                  <a:gd name="connsiteY153" fmla="*/ 770175 h 962242"/>
                  <a:gd name="connsiteX154" fmla="*/ 41297 w 734190"/>
                  <a:gd name="connsiteY154" fmla="*/ 784211 h 962242"/>
                  <a:gd name="connsiteX155" fmla="*/ 56088 w 734190"/>
                  <a:gd name="connsiteY155" fmla="*/ 776061 h 962242"/>
                  <a:gd name="connsiteX156" fmla="*/ 76161 w 734190"/>
                  <a:gd name="connsiteY156" fmla="*/ 755234 h 962242"/>
                  <a:gd name="connsiteX157" fmla="*/ 97894 w 734190"/>
                  <a:gd name="connsiteY157" fmla="*/ 738934 h 962242"/>
                  <a:gd name="connsiteX158" fmla="*/ 126871 w 734190"/>
                  <a:gd name="connsiteY158" fmla="*/ 731690 h 962242"/>
                  <a:gd name="connsiteX159" fmla="*/ 116005 w 734190"/>
                  <a:gd name="connsiteY159" fmla="*/ 743763 h 962242"/>
                  <a:gd name="connsiteX160" fmla="*/ 109364 w 734190"/>
                  <a:gd name="connsiteY160" fmla="*/ 750102 h 962242"/>
                  <a:gd name="connsiteX161" fmla="*/ 101969 w 734190"/>
                  <a:gd name="connsiteY161" fmla="*/ 761422 h 962242"/>
                  <a:gd name="connsiteX162" fmla="*/ 101818 w 734190"/>
                  <a:gd name="connsiteY162" fmla="*/ 749499 h 962242"/>
                  <a:gd name="connsiteX163" fmla="*/ 79632 w 734190"/>
                  <a:gd name="connsiteY163" fmla="*/ 761271 h 962242"/>
                  <a:gd name="connsiteX164" fmla="*/ 75557 w 734190"/>
                  <a:gd name="connsiteY164" fmla="*/ 767760 h 962242"/>
                  <a:gd name="connsiteX165" fmla="*/ 70274 w 734190"/>
                  <a:gd name="connsiteY165" fmla="*/ 773043 h 962242"/>
                  <a:gd name="connsiteX166" fmla="*/ 64841 w 734190"/>
                  <a:gd name="connsiteY166" fmla="*/ 782702 h 962242"/>
                  <a:gd name="connsiteX167" fmla="*/ 61068 w 734190"/>
                  <a:gd name="connsiteY167" fmla="*/ 794474 h 962242"/>
                  <a:gd name="connsiteX168" fmla="*/ 61370 w 734190"/>
                  <a:gd name="connsiteY168" fmla="*/ 803680 h 962242"/>
                  <a:gd name="connsiteX169" fmla="*/ 66652 w 734190"/>
                  <a:gd name="connsiteY169" fmla="*/ 811830 h 962242"/>
                  <a:gd name="connsiteX170" fmla="*/ 58653 w 734190"/>
                  <a:gd name="connsiteY170" fmla="*/ 818320 h 962242"/>
                  <a:gd name="connsiteX171" fmla="*/ 61974 w 734190"/>
                  <a:gd name="connsiteY171" fmla="*/ 829338 h 962242"/>
                  <a:gd name="connsiteX172" fmla="*/ 74500 w 734190"/>
                  <a:gd name="connsiteY172" fmla="*/ 826923 h 962242"/>
                  <a:gd name="connsiteX173" fmla="*/ 88838 w 734190"/>
                  <a:gd name="connsiteY173" fmla="*/ 822395 h 962242"/>
                  <a:gd name="connsiteX174" fmla="*/ 92762 w 734190"/>
                  <a:gd name="connsiteY174" fmla="*/ 830545 h 962242"/>
                  <a:gd name="connsiteX175" fmla="*/ 77368 w 734190"/>
                  <a:gd name="connsiteY175" fmla="*/ 840657 h 962242"/>
                  <a:gd name="connsiteX176" fmla="*/ 90196 w 734190"/>
                  <a:gd name="connsiteY176" fmla="*/ 842468 h 962242"/>
                  <a:gd name="connsiteX177" fmla="*/ 88385 w 734190"/>
                  <a:gd name="connsiteY177" fmla="*/ 850316 h 962242"/>
                  <a:gd name="connsiteX178" fmla="*/ 66200 w 734190"/>
                  <a:gd name="connsiteY178" fmla="*/ 859824 h 962242"/>
                  <a:gd name="connsiteX179" fmla="*/ 83707 w 734190"/>
                  <a:gd name="connsiteY179" fmla="*/ 870389 h 962242"/>
                  <a:gd name="connsiteX180" fmla="*/ 93668 w 734190"/>
                  <a:gd name="connsiteY180" fmla="*/ 876124 h 962242"/>
                  <a:gd name="connsiteX181" fmla="*/ 84311 w 734190"/>
                  <a:gd name="connsiteY181" fmla="*/ 879294 h 962242"/>
                  <a:gd name="connsiteX182" fmla="*/ 65596 w 734190"/>
                  <a:gd name="connsiteY182" fmla="*/ 886236 h 962242"/>
                  <a:gd name="connsiteX183" fmla="*/ 54277 w 734190"/>
                  <a:gd name="connsiteY183" fmla="*/ 880954 h 962242"/>
                  <a:gd name="connsiteX184" fmla="*/ 42504 w 734190"/>
                  <a:gd name="connsiteY184" fmla="*/ 886840 h 962242"/>
                  <a:gd name="connsiteX185" fmla="*/ 43863 w 734190"/>
                  <a:gd name="connsiteY185" fmla="*/ 913704 h 962242"/>
                  <a:gd name="connsiteX186" fmla="*/ 56993 w 734190"/>
                  <a:gd name="connsiteY186" fmla="*/ 919439 h 962242"/>
                  <a:gd name="connsiteX187" fmla="*/ 75104 w 734190"/>
                  <a:gd name="connsiteY187" fmla="*/ 932872 h 962242"/>
                  <a:gd name="connsiteX188" fmla="*/ 90800 w 734190"/>
                  <a:gd name="connsiteY188" fmla="*/ 939663 h 962242"/>
                  <a:gd name="connsiteX189" fmla="*/ 109364 w 734190"/>
                  <a:gd name="connsiteY189" fmla="*/ 940569 h 962242"/>
                  <a:gd name="connsiteX190" fmla="*/ 104383 w 734190"/>
                  <a:gd name="connsiteY190" fmla="*/ 949171 h 962242"/>
                  <a:gd name="connsiteX191" fmla="*/ 114344 w 734190"/>
                  <a:gd name="connsiteY191" fmla="*/ 957171 h 962242"/>
                  <a:gd name="connsiteX192" fmla="*/ 133663 w 734190"/>
                  <a:gd name="connsiteY192" fmla="*/ 962151 h 962242"/>
                  <a:gd name="connsiteX193" fmla="*/ 155849 w 734190"/>
                  <a:gd name="connsiteY193" fmla="*/ 961095 h 962242"/>
                  <a:gd name="connsiteX194" fmla="*/ 177431 w 734190"/>
                  <a:gd name="connsiteY194" fmla="*/ 959283 h 962242"/>
                  <a:gd name="connsiteX195" fmla="*/ 218482 w 734190"/>
                  <a:gd name="connsiteY195" fmla="*/ 941927 h 962242"/>
                  <a:gd name="connsiteX196" fmla="*/ 236895 w 734190"/>
                  <a:gd name="connsiteY196" fmla="*/ 921552 h 962242"/>
                  <a:gd name="connsiteX197" fmla="*/ 253648 w 734190"/>
                  <a:gd name="connsiteY197" fmla="*/ 905705 h 962242"/>
                  <a:gd name="connsiteX198" fmla="*/ 287153 w 734190"/>
                  <a:gd name="connsiteY198" fmla="*/ 874011 h 962242"/>
                  <a:gd name="connsiteX199" fmla="*/ 299227 w 734190"/>
                  <a:gd name="connsiteY199" fmla="*/ 866163 h 962242"/>
                  <a:gd name="connsiteX200" fmla="*/ 320054 w 734190"/>
                  <a:gd name="connsiteY200" fmla="*/ 872200 h 962242"/>
                  <a:gd name="connsiteX201" fmla="*/ 336354 w 734190"/>
                  <a:gd name="connsiteY201" fmla="*/ 860126 h 962242"/>
                  <a:gd name="connsiteX202" fmla="*/ 345108 w 734190"/>
                  <a:gd name="connsiteY202" fmla="*/ 842015 h 962242"/>
                  <a:gd name="connsiteX203" fmla="*/ 337863 w 734190"/>
                  <a:gd name="connsiteY203" fmla="*/ 832356 h 962242"/>
                  <a:gd name="connsiteX204" fmla="*/ 331223 w 734190"/>
                  <a:gd name="connsiteY204" fmla="*/ 825715 h 962242"/>
                  <a:gd name="connsiteX205" fmla="*/ 339373 w 734190"/>
                  <a:gd name="connsiteY205" fmla="*/ 810623 h 962242"/>
                  <a:gd name="connsiteX206" fmla="*/ 347824 w 734190"/>
                  <a:gd name="connsiteY206" fmla="*/ 792663 h 962242"/>
                  <a:gd name="connsiteX207" fmla="*/ 363219 w 734190"/>
                  <a:gd name="connsiteY207" fmla="*/ 803982 h 962242"/>
                  <a:gd name="connsiteX208" fmla="*/ 355974 w 734190"/>
                  <a:gd name="connsiteY208" fmla="*/ 822697 h 962242"/>
                  <a:gd name="connsiteX209" fmla="*/ 363219 w 734190"/>
                  <a:gd name="connsiteY209" fmla="*/ 833111 h 962242"/>
                  <a:gd name="connsiteX210" fmla="*/ 364577 w 734190"/>
                  <a:gd name="connsiteY210" fmla="*/ 843977 h 962242"/>
                  <a:gd name="connsiteX211" fmla="*/ 374538 w 734190"/>
                  <a:gd name="connsiteY211" fmla="*/ 855598 h 962242"/>
                  <a:gd name="connsiteX212" fmla="*/ 385556 w 734190"/>
                  <a:gd name="connsiteY212" fmla="*/ 869031 h 962242"/>
                  <a:gd name="connsiteX213" fmla="*/ 396573 w 734190"/>
                  <a:gd name="connsiteY213" fmla="*/ 865258 h 962242"/>
                  <a:gd name="connsiteX214" fmla="*/ 427362 w 734190"/>
                  <a:gd name="connsiteY214" fmla="*/ 866918 h 962242"/>
                  <a:gd name="connsiteX215" fmla="*/ 438077 w 734190"/>
                  <a:gd name="connsiteY215" fmla="*/ 791154 h 962242"/>
                  <a:gd name="connsiteX216" fmla="*/ 467960 w 734190"/>
                  <a:gd name="connsiteY216" fmla="*/ 775608 h 962242"/>
                  <a:gd name="connsiteX217" fmla="*/ 473545 w 734190"/>
                  <a:gd name="connsiteY217" fmla="*/ 747084 h 962242"/>
                  <a:gd name="connsiteX218" fmla="*/ 474601 w 734190"/>
                  <a:gd name="connsiteY218" fmla="*/ 723691 h 962242"/>
                  <a:gd name="connsiteX219" fmla="*/ 462980 w 734190"/>
                  <a:gd name="connsiteY219" fmla="*/ 685507 h 962242"/>
                  <a:gd name="connsiteX220" fmla="*/ 491504 w 734190"/>
                  <a:gd name="connsiteY220" fmla="*/ 675244 h 962242"/>
                  <a:gd name="connsiteX221" fmla="*/ 475657 w 734190"/>
                  <a:gd name="connsiteY221" fmla="*/ 639475 h 962242"/>
                  <a:gd name="connsiteX222" fmla="*/ 449849 w 734190"/>
                  <a:gd name="connsiteY222" fmla="*/ 606573 h 962242"/>
                  <a:gd name="connsiteX223" fmla="*/ 457999 w 734190"/>
                  <a:gd name="connsiteY223" fmla="*/ 551033 h 962242"/>
                  <a:gd name="connsiteX224" fmla="*/ 451208 w 734190"/>
                  <a:gd name="connsiteY224" fmla="*/ 514962 h 962242"/>
                  <a:gd name="connsiteX225" fmla="*/ 453622 w 734190"/>
                  <a:gd name="connsiteY225" fmla="*/ 488550 h 962242"/>
                  <a:gd name="connsiteX226" fmla="*/ 444718 w 734190"/>
                  <a:gd name="connsiteY226" fmla="*/ 448706 h 962242"/>
                  <a:gd name="connsiteX227" fmla="*/ 503126 w 734190"/>
                  <a:gd name="connsiteY227" fmla="*/ 389393 h 962242"/>
                  <a:gd name="connsiteX228" fmla="*/ 568476 w 734190"/>
                  <a:gd name="connsiteY228" fmla="*/ 379130 h 962242"/>
                  <a:gd name="connsiteX229" fmla="*/ 556704 w 734190"/>
                  <a:gd name="connsiteY229" fmla="*/ 332193 h 962242"/>
                  <a:gd name="connsiteX230" fmla="*/ 570438 w 734190"/>
                  <a:gd name="connsiteY230" fmla="*/ 301253 h 962242"/>
                  <a:gd name="connsiteX231" fmla="*/ 604698 w 734190"/>
                  <a:gd name="connsiteY231" fmla="*/ 252354 h 962242"/>
                  <a:gd name="connsiteX232" fmla="*/ 608320 w 734190"/>
                  <a:gd name="connsiteY232" fmla="*/ 173269 h 962242"/>
                  <a:gd name="connsiteX233" fmla="*/ 655257 w 734190"/>
                  <a:gd name="connsiteY233" fmla="*/ 156668 h 962242"/>
                  <a:gd name="connsiteX234" fmla="*/ 674274 w 734190"/>
                  <a:gd name="connsiteY234" fmla="*/ 119087 h 962242"/>
                  <a:gd name="connsiteX235" fmla="*/ 715929 w 734190"/>
                  <a:gd name="connsiteY235" fmla="*/ 65358 h 962242"/>
                  <a:gd name="connsiteX236" fmla="*/ 710647 w 734190"/>
                  <a:gd name="connsiteY236" fmla="*/ 32306 h 962242"/>
                  <a:gd name="connsiteX237" fmla="*/ 730871 w 734190"/>
                  <a:gd name="connsiteY237" fmla="*/ 14497 h 962242"/>
                  <a:gd name="connsiteX238" fmla="*/ 734191 w 734190"/>
                  <a:gd name="connsiteY238" fmla="*/ 8 h 962242"/>
                  <a:gd name="connsiteX239" fmla="*/ 617074 w 734190"/>
                  <a:gd name="connsiteY239" fmla="*/ 8 h 962242"/>
                  <a:gd name="connsiteX240" fmla="*/ 616319 w 734190"/>
                  <a:gd name="connsiteY240" fmla="*/ 9215 h 96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</a:cxnLst>
                <a:rect l="l" t="t" r="r" b="b"/>
                <a:pathLst>
                  <a:path w="734190" h="962242">
                    <a:moveTo>
                      <a:pt x="616319" y="9215"/>
                    </a:moveTo>
                    <a:cubicBezTo>
                      <a:pt x="626129" y="9969"/>
                      <a:pt x="635939" y="8007"/>
                      <a:pt x="645749" y="7705"/>
                    </a:cubicBezTo>
                    <a:cubicBezTo>
                      <a:pt x="648919" y="7705"/>
                      <a:pt x="659785" y="6498"/>
                      <a:pt x="660540" y="11026"/>
                    </a:cubicBezTo>
                    <a:cubicBezTo>
                      <a:pt x="661445" y="15252"/>
                      <a:pt x="651182" y="16308"/>
                      <a:pt x="648466" y="16761"/>
                    </a:cubicBezTo>
                    <a:cubicBezTo>
                      <a:pt x="648164" y="29891"/>
                      <a:pt x="661445" y="28533"/>
                      <a:pt x="671104" y="28684"/>
                    </a:cubicBezTo>
                    <a:cubicBezTo>
                      <a:pt x="675934" y="28684"/>
                      <a:pt x="679707" y="31853"/>
                      <a:pt x="676840" y="36985"/>
                    </a:cubicBezTo>
                    <a:cubicBezTo>
                      <a:pt x="674576" y="40909"/>
                      <a:pt x="670199" y="40003"/>
                      <a:pt x="666275" y="40154"/>
                    </a:cubicBezTo>
                    <a:cubicBezTo>
                      <a:pt x="661445" y="45738"/>
                      <a:pt x="656918" y="47398"/>
                      <a:pt x="650579" y="42267"/>
                    </a:cubicBezTo>
                    <a:cubicBezTo>
                      <a:pt x="646806" y="39249"/>
                      <a:pt x="644240" y="35475"/>
                      <a:pt x="638958" y="35023"/>
                    </a:cubicBezTo>
                    <a:cubicBezTo>
                      <a:pt x="634581" y="34570"/>
                      <a:pt x="628846" y="36532"/>
                      <a:pt x="628393" y="41512"/>
                    </a:cubicBezTo>
                    <a:cubicBezTo>
                      <a:pt x="627638" y="49662"/>
                      <a:pt x="637297" y="52832"/>
                      <a:pt x="643183" y="54945"/>
                    </a:cubicBezTo>
                    <a:cubicBezTo>
                      <a:pt x="652088" y="58114"/>
                      <a:pt x="665218" y="70943"/>
                      <a:pt x="660238" y="81205"/>
                    </a:cubicBezTo>
                    <a:cubicBezTo>
                      <a:pt x="655559" y="76980"/>
                      <a:pt x="651786" y="75319"/>
                      <a:pt x="645447" y="75772"/>
                    </a:cubicBezTo>
                    <a:cubicBezTo>
                      <a:pt x="629751" y="77281"/>
                      <a:pt x="620092" y="68075"/>
                      <a:pt x="615866" y="53586"/>
                    </a:cubicBezTo>
                    <a:cubicBezTo>
                      <a:pt x="614357" y="48455"/>
                      <a:pt x="611942" y="35626"/>
                      <a:pt x="604094" y="37739"/>
                    </a:cubicBezTo>
                    <a:cubicBezTo>
                      <a:pt x="595340" y="40154"/>
                      <a:pt x="591416" y="56152"/>
                      <a:pt x="589454" y="63547"/>
                    </a:cubicBezTo>
                    <a:cubicBezTo>
                      <a:pt x="586738" y="74112"/>
                      <a:pt x="586134" y="89204"/>
                      <a:pt x="571645" y="88752"/>
                    </a:cubicBezTo>
                    <a:cubicBezTo>
                      <a:pt x="568476" y="88752"/>
                      <a:pt x="560326" y="85280"/>
                      <a:pt x="558213" y="88752"/>
                    </a:cubicBezTo>
                    <a:cubicBezTo>
                      <a:pt x="556100" y="92223"/>
                      <a:pt x="561232" y="99165"/>
                      <a:pt x="561232" y="102788"/>
                    </a:cubicBezTo>
                    <a:cubicBezTo>
                      <a:pt x="561533" y="116673"/>
                      <a:pt x="537235" y="101731"/>
                      <a:pt x="532103" y="109881"/>
                    </a:cubicBezTo>
                    <a:cubicBezTo>
                      <a:pt x="526368" y="119238"/>
                      <a:pt x="550516" y="129501"/>
                      <a:pt x="533009" y="133425"/>
                    </a:cubicBezTo>
                    <a:cubicBezTo>
                      <a:pt x="527575" y="134633"/>
                      <a:pt x="522142" y="135085"/>
                      <a:pt x="516709" y="133878"/>
                    </a:cubicBezTo>
                    <a:cubicBezTo>
                      <a:pt x="511577" y="132822"/>
                      <a:pt x="504031" y="129954"/>
                      <a:pt x="499503" y="133878"/>
                    </a:cubicBezTo>
                    <a:cubicBezTo>
                      <a:pt x="490146" y="141726"/>
                      <a:pt x="501767" y="164063"/>
                      <a:pt x="512936" y="163912"/>
                    </a:cubicBezTo>
                    <a:cubicBezTo>
                      <a:pt x="526670" y="163761"/>
                      <a:pt x="537989" y="157120"/>
                      <a:pt x="550667" y="153649"/>
                    </a:cubicBezTo>
                    <a:cubicBezTo>
                      <a:pt x="557458" y="151838"/>
                      <a:pt x="564703" y="152895"/>
                      <a:pt x="566514" y="160743"/>
                    </a:cubicBezTo>
                    <a:cubicBezTo>
                      <a:pt x="567721" y="166478"/>
                      <a:pt x="565156" y="173571"/>
                      <a:pt x="558817" y="174477"/>
                    </a:cubicBezTo>
                    <a:cubicBezTo>
                      <a:pt x="553534" y="175382"/>
                      <a:pt x="548403" y="172213"/>
                      <a:pt x="542970" y="172817"/>
                    </a:cubicBezTo>
                    <a:cubicBezTo>
                      <a:pt x="534971" y="173722"/>
                      <a:pt x="527575" y="177344"/>
                      <a:pt x="519274" y="177797"/>
                    </a:cubicBezTo>
                    <a:cubicBezTo>
                      <a:pt x="514143" y="178099"/>
                      <a:pt x="507351" y="175986"/>
                      <a:pt x="502824" y="179004"/>
                    </a:cubicBezTo>
                    <a:cubicBezTo>
                      <a:pt x="499051" y="181419"/>
                      <a:pt x="496938" y="186400"/>
                      <a:pt x="499956" y="190173"/>
                    </a:cubicBezTo>
                    <a:cubicBezTo>
                      <a:pt x="503126" y="193946"/>
                      <a:pt x="510370" y="195304"/>
                      <a:pt x="510370" y="201341"/>
                    </a:cubicBezTo>
                    <a:cubicBezTo>
                      <a:pt x="510370" y="207227"/>
                      <a:pt x="503880" y="208133"/>
                      <a:pt x="499805" y="205718"/>
                    </a:cubicBezTo>
                    <a:cubicBezTo>
                      <a:pt x="495730" y="203152"/>
                      <a:pt x="493165" y="198323"/>
                      <a:pt x="487580" y="200436"/>
                    </a:cubicBezTo>
                    <a:cubicBezTo>
                      <a:pt x="481996" y="202549"/>
                      <a:pt x="479430" y="208888"/>
                      <a:pt x="479280" y="214321"/>
                    </a:cubicBezTo>
                    <a:cubicBezTo>
                      <a:pt x="479280" y="218698"/>
                      <a:pt x="481393" y="225640"/>
                      <a:pt x="476714" y="228508"/>
                    </a:cubicBezTo>
                    <a:cubicBezTo>
                      <a:pt x="472488" y="231073"/>
                      <a:pt x="466753" y="227753"/>
                      <a:pt x="462527" y="230772"/>
                    </a:cubicBezTo>
                    <a:cubicBezTo>
                      <a:pt x="458301" y="233941"/>
                      <a:pt x="458452" y="241336"/>
                      <a:pt x="462376" y="244807"/>
                    </a:cubicBezTo>
                    <a:cubicBezTo>
                      <a:pt x="465847" y="247977"/>
                      <a:pt x="470828" y="246770"/>
                      <a:pt x="474601" y="249033"/>
                    </a:cubicBezTo>
                    <a:cubicBezTo>
                      <a:pt x="477921" y="250995"/>
                      <a:pt x="480336" y="254467"/>
                      <a:pt x="483656" y="256731"/>
                    </a:cubicBezTo>
                    <a:cubicBezTo>
                      <a:pt x="488033" y="259749"/>
                      <a:pt x="490448" y="262617"/>
                      <a:pt x="489392" y="268352"/>
                    </a:cubicBezTo>
                    <a:cubicBezTo>
                      <a:pt x="488335" y="273785"/>
                      <a:pt x="484864" y="278765"/>
                      <a:pt x="479430" y="280124"/>
                    </a:cubicBezTo>
                    <a:cubicBezTo>
                      <a:pt x="475205" y="281331"/>
                      <a:pt x="469620" y="280275"/>
                      <a:pt x="466602" y="284199"/>
                    </a:cubicBezTo>
                    <a:cubicBezTo>
                      <a:pt x="462376" y="289934"/>
                      <a:pt x="467658" y="308950"/>
                      <a:pt x="454679" y="301404"/>
                    </a:cubicBezTo>
                    <a:cubicBezTo>
                      <a:pt x="449849" y="298688"/>
                      <a:pt x="447284" y="297178"/>
                      <a:pt x="441699" y="298989"/>
                    </a:cubicBezTo>
                    <a:cubicBezTo>
                      <a:pt x="436115" y="300951"/>
                      <a:pt x="430833" y="300800"/>
                      <a:pt x="425249" y="302008"/>
                    </a:cubicBezTo>
                    <a:cubicBezTo>
                      <a:pt x="420872" y="302913"/>
                      <a:pt x="417099" y="304724"/>
                      <a:pt x="412722" y="304875"/>
                    </a:cubicBezTo>
                    <a:cubicBezTo>
                      <a:pt x="409703" y="305026"/>
                      <a:pt x="406383" y="305177"/>
                      <a:pt x="406383" y="308950"/>
                    </a:cubicBezTo>
                    <a:cubicBezTo>
                      <a:pt x="406232" y="313629"/>
                      <a:pt x="411364" y="315138"/>
                      <a:pt x="413326" y="318157"/>
                    </a:cubicBezTo>
                    <a:cubicBezTo>
                      <a:pt x="416495" y="323288"/>
                      <a:pt x="414533" y="332495"/>
                      <a:pt x="414231" y="338230"/>
                    </a:cubicBezTo>
                    <a:cubicBezTo>
                      <a:pt x="413929" y="341852"/>
                      <a:pt x="412269" y="345021"/>
                      <a:pt x="411062" y="348342"/>
                    </a:cubicBezTo>
                    <a:cubicBezTo>
                      <a:pt x="410005" y="351058"/>
                      <a:pt x="409251" y="352568"/>
                      <a:pt x="407590" y="354831"/>
                    </a:cubicBezTo>
                    <a:cubicBezTo>
                      <a:pt x="406987" y="355586"/>
                      <a:pt x="408647" y="355586"/>
                      <a:pt x="408345" y="355888"/>
                    </a:cubicBezTo>
                    <a:cubicBezTo>
                      <a:pt x="405779" y="358152"/>
                      <a:pt x="402006" y="359057"/>
                      <a:pt x="398837" y="359963"/>
                    </a:cubicBezTo>
                    <a:cubicBezTo>
                      <a:pt x="394762" y="361019"/>
                      <a:pt x="392951" y="361321"/>
                      <a:pt x="389932" y="357699"/>
                    </a:cubicBezTo>
                    <a:cubicBezTo>
                      <a:pt x="386159" y="353171"/>
                      <a:pt x="383895" y="346229"/>
                      <a:pt x="377406" y="345021"/>
                    </a:cubicBezTo>
                    <a:cubicBezTo>
                      <a:pt x="370614" y="343663"/>
                      <a:pt x="363973" y="349700"/>
                      <a:pt x="359295" y="353926"/>
                    </a:cubicBezTo>
                    <a:cubicBezTo>
                      <a:pt x="354314" y="358454"/>
                      <a:pt x="349636" y="362679"/>
                      <a:pt x="343599" y="365849"/>
                    </a:cubicBezTo>
                    <a:cubicBezTo>
                      <a:pt x="338165" y="368716"/>
                      <a:pt x="335298" y="374753"/>
                      <a:pt x="331977" y="380036"/>
                    </a:cubicBezTo>
                    <a:cubicBezTo>
                      <a:pt x="330317" y="382752"/>
                      <a:pt x="328355" y="385469"/>
                      <a:pt x="326393" y="388035"/>
                    </a:cubicBezTo>
                    <a:cubicBezTo>
                      <a:pt x="323526" y="391959"/>
                      <a:pt x="320356" y="395581"/>
                      <a:pt x="317036" y="399354"/>
                    </a:cubicBezTo>
                    <a:cubicBezTo>
                      <a:pt x="312961" y="403882"/>
                      <a:pt x="308584" y="408259"/>
                      <a:pt x="305264" y="413088"/>
                    </a:cubicBezTo>
                    <a:cubicBezTo>
                      <a:pt x="299981" y="420333"/>
                      <a:pt x="297114" y="437991"/>
                      <a:pt x="305415" y="444028"/>
                    </a:cubicBezTo>
                    <a:cubicBezTo>
                      <a:pt x="316583" y="452178"/>
                      <a:pt x="327902" y="441613"/>
                      <a:pt x="338467" y="438293"/>
                    </a:cubicBezTo>
                    <a:cubicBezTo>
                      <a:pt x="349786" y="434821"/>
                      <a:pt x="355371" y="430294"/>
                      <a:pt x="361408" y="419880"/>
                    </a:cubicBezTo>
                    <a:cubicBezTo>
                      <a:pt x="366388" y="411428"/>
                      <a:pt x="372425" y="404335"/>
                      <a:pt x="378613" y="396939"/>
                    </a:cubicBezTo>
                    <a:cubicBezTo>
                      <a:pt x="381782" y="393015"/>
                      <a:pt x="397479" y="372640"/>
                      <a:pt x="397629" y="387884"/>
                    </a:cubicBezTo>
                    <a:cubicBezTo>
                      <a:pt x="397629" y="398901"/>
                      <a:pt x="393856" y="408560"/>
                      <a:pt x="400044" y="418672"/>
                    </a:cubicBezTo>
                    <a:cubicBezTo>
                      <a:pt x="396422" y="419276"/>
                      <a:pt x="394158" y="420785"/>
                      <a:pt x="391592" y="423502"/>
                    </a:cubicBezTo>
                    <a:cubicBezTo>
                      <a:pt x="388876" y="426520"/>
                      <a:pt x="387065" y="428332"/>
                      <a:pt x="382839" y="428030"/>
                    </a:cubicBezTo>
                    <a:cubicBezTo>
                      <a:pt x="378462" y="427879"/>
                      <a:pt x="373783" y="426068"/>
                      <a:pt x="369407" y="427879"/>
                    </a:cubicBezTo>
                    <a:cubicBezTo>
                      <a:pt x="360653" y="431652"/>
                      <a:pt x="367294" y="442518"/>
                      <a:pt x="364879" y="449461"/>
                    </a:cubicBezTo>
                    <a:cubicBezTo>
                      <a:pt x="358993" y="466515"/>
                      <a:pt x="333185" y="459875"/>
                      <a:pt x="320658" y="458818"/>
                    </a:cubicBezTo>
                    <a:cubicBezTo>
                      <a:pt x="316130" y="458516"/>
                      <a:pt x="313716" y="459724"/>
                      <a:pt x="310999" y="463346"/>
                    </a:cubicBezTo>
                    <a:cubicBezTo>
                      <a:pt x="309037" y="465912"/>
                      <a:pt x="307377" y="469232"/>
                      <a:pt x="303604" y="467572"/>
                    </a:cubicBezTo>
                    <a:cubicBezTo>
                      <a:pt x="296208" y="464101"/>
                      <a:pt x="300887" y="453234"/>
                      <a:pt x="297416" y="447801"/>
                    </a:cubicBezTo>
                    <a:cubicBezTo>
                      <a:pt x="293039" y="441009"/>
                      <a:pt x="282927" y="443877"/>
                      <a:pt x="278701" y="449159"/>
                    </a:cubicBezTo>
                    <a:cubicBezTo>
                      <a:pt x="274324" y="454592"/>
                      <a:pt x="269193" y="473005"/>
                      <a:pt x="258930" y="462742"/>
                    </a:cubicBezTo>
                    <a:cubicBezTo>
                      <a:pt x="251384" y="455045"/>
                      <a:pt x="267382" y="444330"/>
                      <a:pt x="260288" y="436632"/>
                    </a:cubicBezTo>
                    <a:cubicBezTo>
                      <a:pt x="255157" y="431048"/>
                      <a:pt x="242026" y="438142"/>
                      <a:pt x="235688" y="438594"/>
                    </a:cubicBezTo>
                    <a:cubicBezTo>
                      <a:pt x="228745" y="439198"/>
                      <a:pt x="218029" y="439802"/>
                      <a:pt x="220746" y="450065"/>
                    </a:cubicBezTo>
                    <a:cubicBezTo>
                      <a:pt x="222557" y="457460"/>
                      <a:pt x="236140" y="458667"/>
                      <a:pt x="232518" y="468176"/>
                    </a:cubicBezTo>
                    <a:cubicBezTo>
                      <a:pt x="229047" y="477533"/>
                      <a:pt x="218482" y="465610"/>
                      <a:pt x="212294" y="471043"/>
                    </a:cubicBezTo>
                    <a:cubicBezTo>
                      <a:pt x="202635" y="479646"/>
                      <a:pt x="215162" y="487645"/>
                      <a:pt x="220746" y="493229"/>
                    </a:cubicBezTo>
                    <a:cubicBezTo>
                      <a:pt x="227689" y="500172"/>
                      <a:pt x="225576" y="507265"/>
                      <a:pt x="222406" y="515717"/>
                    </a:cubicBezTo>
                    <a:cubicBezTo>
                      <a:pt x="220897" y="519792"/>
                      <a:pt x="218784" y="523263"/>
                      <a:pt x="213954" y="523112"/>
                    </a:cubicBezTo>
                    <a:cubicBezTo>
                      <a:pt x="209125" y="523112"/>
                      <a:pt x="205956" y="519188"/>
                      <a:pt x="201730" y="518132"/>
                    </a:cubicBezTo>
                    <a:cubicBezTo>
                      <a:pt x="196598" y="516773"/>
                      <a:pt x="185883" y="527942"/>
                      <a:pt x="184675" y="517981"/>
                    </a:cubicBezTo>
                    <a:cubicBezTo>
                      <a:pt x="184222" y="514660"/>
                      <a:pt x="187090" y="509529"/>
                      <a:pt x="184071" y="506812"/>
                    </a:cubicBezTo>
                    <a:cubicBezTo>
                      <a:pt x="181355" y="504397"/>
                      <a:pt x="175771" y="506058"/>
                      <a:pt x="172450" y="505303"/>
                    </a:cubicBezTo>
                    <a:cubicBezTo>
                      <a:pt x="164904" y="503643"/>
                      <a:pt x="157811" y="493682"/>
                      <a:pt x="149057" y="498964"/>
                    </a:cubicBezTo>
                    <a:cubicBezTo>
                      <a:pt x="146039" y="500775"/>
                      <a:pt x="146340" y="504246"/>
                      <a:pt x="144077" y="506510"/>
                    </a:cubicBezTo>
                    <a:cubicBezTo>
                      <a:pt x="140907" y="509680"/>
                      <a:pt x="134719" y="508925"/>
                      <a:pt x="130493" y="508774"/>
                    </a:cubicBezTo>
                    <a:cubicBezTo>
                      <a:pt x="129890" y="514811"/>
                      <a:pt x="130946" y="518433"/>
                      <a:pt x="137285" y="518433"/>
                    </a:cubicBezTo>
                    <a:cubicBezTo>
                      <a:pt x="142718" y="518433"/>
                      <a:pt x="148001" y="519339"/>
                      <a:pt x="153585" y="519188"/>
                    </a:cubicBezTo>
                    <a:cubicBezTo>
                      <a:pt x="158565" y="519188"/>
                      <a:pt x="164300" y="518433"/>
                      <a:pt x="169130" y="519641"/>
                    </a:cubicBezTo>
                    <a:cubicBezTo>
                      <a:pt x="175620" y="521301"/>
                      <a:pt x="170941" y="525074"/>
                      <a:pt x="170488" y="528847"/>
                    </a:cubicBezTo>
                    <a:cubicBezTo>
                      <a:pt x="164753" y="530809"/>
                      <a:pt x="157811" y="533828"/>
                      <a:pt x="151623" y="533375"/>
                    </a:cubicBezTo>
                    <a:cubicBezTo>
                      <a:pt x="147850" y="533073"/>
                      <a:pt x="145133" y="532167"/>
                      <a:pt x="141360" y="533375"/>
                    </a:cubicBezTo>
                    <a:cubicBezTo>
                      <a:pt x="138341" y="534280"/>
                      <a:pt x="135927" y="535941"/>
                      <a:pt x="132606" y="535186"/>
                    </a:cubicBezTo>
                    <a:cubicBezTo>
                      <a:pt x="127626" y="534280"/>
                      <a:pt x="123098" y="533677"/>
                      <a:pt x="117967" y="533526"/>
                    </a:cubicBezTo>
                    <a:cubicBezTo>
                      <a:pt x="113892" y="533375"/>
                      <a:pt x="108458" y="533224"/>
                      <a:pt x="106496" y="537601"/>
                    </a:cubicBezTo>
                    <a:cubicBezTo>
                      <a:pt x="104534" y="541978"/>
                      <a:pt x="108760" y="545147"/>
                      <a:pt x="111779" y="547562"/>
                    </a:cubicBezTo>
                    <a:cubicBezTo>
                      <a:pt x="115099" y="550278"/>
                      <a:pt x="118721" y="553448"/>
                      <a:pt x="123098" y="554353"/>
                    </a:cubicBezTo>
                    <a:cubicBezTo>
                      <a:pt x="129286" y="555410"/>
                      <a:pt x="135323" y="553599"/>
                      <a:pt x="141511" y="555712"/>
                    </a:cubicBezTo>
                    <a:cubicBezTo>
                      <a:pt x="147397" y="557674"/>
                      <a:pt x="146190" y="560088"/>
                      <a:pt x="145435" y="565220"/>
                    </a:cubicBezTo>
                    <a:cubicBezTo>
                      <a:pt x="144529" y="571106"/>
                      <a:pt x="145284" y="583029"/>
                      <a:pt x="137889" y="585142"/>
                    </a:cubicBezTo>
                    <a:cubicBezTo>
                      <a:pt x="133512" y="586500"/>
                      <a:pt x="128531" y="582878"/>
                      <a:pt x="127022" y="578954"/>
                    </a:cubicBezTo>
                    <a:cubicBezTo>
                      <a:pt x="125211" y="574124"/>
                      <a:pt x="128229" y="568842"/>
                      <a:pt x="126871" y="564163"/>
                    </a:cubicBezTo>
                    <a:cubicBezTo>
                      <a:pt x="125211" y="558730"/>
                      <a:pt x="116005" y="556617"/>
                      <a:pt x="111477" y="554504"/>
                    </a:cubicBezTo>
                    <a:cubicBezTo>
                      <a:pt x="107402" y="552542"/>
                      <a:pt x="105440" y="549977"/>
                      <a:pt x="101969" y="547260"/>
                    </a:cubicBezTo>
                    <a:cubicBezTo>
                      <a:pt x="98346" y="544543"/>
                      <a:pt x="93970" y="544543"/>
                      <a:pt x="94271" y="549977"/>
                    </a:cubicBezTo>
                    <a:cubicBezTo>
                      <a:pt x="94573" y="554957"/>
                      <a:pt x="98045" y="558579"/>
                      <a:pt x="95479" y="563560"/>
                    </a:cubicBezTo>
                    <a:cubicBezTo>
                      <a:pt x="91404" y="571710"/>
                      <a:pt x="82952" y="571408"/>
                      <a:pt x="76462" y="566578"/>
                    </a:cubicBezTo>
                    <a:cubicBezTo>
                      <a:pt x="73293" y="564314"/>
                      <a:pt x="67558" y="560843"/>
                      <a:pt x="64087" y="564465"/>
                    </a:cubicBezTo>
                    <a:cubicBezTo>
                      <a:pt x="61672" y="566880"/>
                      <a:pt x="63030" y="572313"/>
                      <a:pt x="61823" y="575483"/>
                    </a:cubicBezTo>
                    <a:cubicBezTo>
                      <a:pt x="52013" y="575785"/>
                      <a:pt x="40844" y="572615"/>
                      <a:pt x="31185" y="575030"/>
                    </a:cubicBezTo>
                    <a:cubicBezTo>
                      <a:pt x="24394" y="576841"/>
                      <a:pt x="18960" y="584991"/>
                      <a:pt x="26657" y="589670"/>
                    </a:cubicBezTo>
                    <a:cubicBezTo>
                      <a:pt x="33449" y="593745"/>
                      <a:pt x="42504" y="590726"/>
                      <a:pt x="49749" y="593745"/>
                    </a:cubicBezTo>
                    <a:cubicBezTo>
                      <a:pt x="56389" y="596461"/>
                      <a:pt x="60766" y="601744"/>
                      <a:pt x="68463" y="601895"/>
                    </a:cubicBezTo>
                    <a:cubicBezTo>
                      <a:pt x="76161" y="601895"/>
                      <a:pt x="83103" y="600838"/>
                      <a:pt x="90951" y="602498"/>
                    </a:cubicBezTo>
                    <a:cubicBezTo>
                      <a:pt x="91555" y="605970"/>
                      <a:pt x="92008" y="609743"/>
                      <a:pt x="90046" y="612912"/>
                    </a:cubicBezTo>
                    <a:cubicBezTo>
                      <a:pt x="85065" y="620609"/>
                      <a:pt x="73142" y="618949"/>
                      <a:pt x="67256" y="613667"/>
                    </a:cubicBezTo>
                    <a:cubicBezTo>
                      <a:pt x="59861" y="607026"/>
                      <a:pt x="55484" y="596461"/>
                      <a:pt x="44316" y="595556"/>
                    </a:cubicBezTo>
                    <a:cubicBezTo>
                      <a:pt x="39637" y="595254"/>
                      <a:pt x="34958" y="596914"/>
                      <a:pt x="30430" y="597820"/>
                    </a:cubicBezTo>
                    <a:cubicBezTo>
                      <a:pt x="25601" y="598725"/>
                      <a:pt x="20922" y="598725"/>
                      <a:pt x="16093" y="599027"/>
                    </a:cubicBezTo>
                    <a:cubicBezTo>
                      <a:pt x="4773" y="599480"/>
                      <a:pt x="-1716" y="606724"/>
                      <a:pt x="396" y="618496"/>
                    </a:cubicBezTo>
                    <a:cubicBezTo>
                      <a:pt x="2509" y="630268"/>
                      <a:pt x="11112" y="629966"/>
                      <a:pt x="20620" y="632230"/>
                    </a:cubicBezTo>
                    <a:cubicBezTo>
                      <a:pt x="24394" y="633136"/>
                      <a:pt x="44165" y="641135"/>
                      <a:pt x="40542" y="647323"/>
                    </a:cubicBezTo>
                    <a:cubicBezTo>
                      <a:pt x="39184" y="649587"/>
                      <a:pt x="32091" y="649587"/>
                      <a:pt x="29827" y="650190"/>
                    </a:cubicBezTo>
                    <a:cubicBezTo>
                      <a:pt x="25299" y="651398"/>
                      <a:pt x="20017" y="653360"/>
                      <a:pt x="17300" y="657737"/>
                    </a:cubicBezTo>
                    <a:cubicBezTo>
                      <a:pt x="11112" y="667999"/>
                      <a:pt x="26506" y="669660"/>
                      <a:pt x="32996" y="669660"/>
                    </a:cubicBezTo>
                    <a:cubicBezTo>
                      <a:pt x="44014" y="669660"/>
                      <a:pt x="55635" y="669961"/>
                      <a:pt x="66652" y="667999"/>
                    </a:cubicBezTo>
                    <a:cubicBezTo>
                      <a:pt x="74500" y="666641"/>
                      <a:pt x="83707" y="660604"/>
                      <a:pt x="91706" y="662113"/>
                    </a:cubicBezTo>
                    <a:cubicBezTo>
                      <a:pt x="100761" y="663924"/>
                      <a:pt x="108006" y="673433"/>
                      <a:pt x="117665" y="672829"/>
                    </a:cubicBezTo>
                    <a:cubicBezTo>
                      <a:pt x="123249" y="672527"/>
                      <a:pt x="126720" y="667698"/>
                      <a:pt x="129739" y="663774"/>
                    </a:cubicBezTo>
                    <a:cubicBezTo>
                      <a:pt x="134116" y="658189"/>
                      <a:pt x="138492" y="651851"/>
                      <a:pt x="144982" y="648681"/>
                    </a:cubicBezTo>
                    <a:cubicBezTo>
                      <a:pt x="159018" y="642040"/>
                      <a:pt x="162791" y="658642"/>
                      <a:pt x="155698" y="667849"/>
                    </a:cubicBezTo>
                    <a:cubicBezTo>
                      <a:pt x="152981" y="671471"/>
                      <a:pt x="148151" y="674036"/>
                      <a:pt x="146039" y="678111"/>
                    </a:cubicBezTo>
                    <a:cubicBezTo>
                      <a:pt x="143926" y="682186"/>
                      <a:pt x="145284" y="687318"/>
                      <a:pt x="145133" y="691695"/>
                    </a:cubicBezTo>
                    <a:cubicBezTo>
                      <a:pt x="144680" y="710560"/>
                      <a:pt x="127022" y="698788"/>
                      <a:pt x="119325" y="691393"/>
                    </a:cubicBezTo>
                    <a:cubicBezTo>
                      <a:pt x="115552" y="687771"/>
                      <a:pt x="110873" y="680375"/>
                      <a:pt x="105591" y="678866"/>
                    </a:cubicBezTo>
                    <a:cubicBezTo>
                      <a:pt x="101969" y="677809"/>
                      <a:pt x="99252" y="680526"/>
                      <a:pt x="96233" y="681884"/>
                    </a:cubicBezTo>
                    <a:cubicBezTo>
                      <a:pt x="87027" y="685507"/>
                      <a:pt x="81745" y="677206"/>
                      <a:pt x="73293" y="677809"/>
                    </a:cubicBezTo>
                    <a:cubicBezTo>
                      <a:pt x="69218" y="678111"/>
                      <a:pt x="65445" y="681432"/>
                      <a:pt x="61823" y="682790"/>
                    </a:cubicBezTo>
                    <a:cubicBezTo>
                      <a:pt x="56239" y="685054"/>
                      <a:pt x="50503" y="685507"/>
                      <a:pt x="44617" y="684601"/>
                    </a:cubicBezTo>
                    <a:cubicBezTo>
                      <a:pt x="33147" y="682790"/>
                      <a:pt x="22281" y="678111"/>
                      <a:pt x="12923" y="687771"/>
                    </a:cubicBezTo>
                    <a:cubicBezTo>
                      <a:pt x="10659" y="690034"/>
                      <a:pt x="6886" y="694864"/>
                      <a:pt x="8848" y="698184"/>
                    </a:cubicBezTo>
                    <a:cubicBezTo>
                      <a:pt x="10659" y="701505"/>
                      <a:pt x="16847" y="701052"/>
                      <a:pt x="20017" y="701052"/>
                    </a:cubicBezTo>
                    <a:cubicBezTo>
                      <a:pt x="17904" y="710560"/>
                      <a:pt x="18809" y="715390"/>
                      <a:pt x="28619" y="718106"/>
                    </a:cubicBezTo>
                    <a:cubicBezTo>
                      <a:pt x="34807" y="719766"/>
                      <a:pt x="43561" y="723540"/>
                      <a:pt x="36467" y="730331"/>
                    </a:cubicBezTo>
                    <a:cubicBezTo>
                      <a:pt x="31487" y="735161"/>
                      <a:pt x="23639" y="734406"/>
                      <a:pt x="18507" y="738934"/>
                    </a:cubicBezTo>
                    <a:cubicBezTo>
                      <a:pt x="13527" y="743462"/>
                      <a:pt x="15187" y="752517"/>
                      <a:pt x="17451" y="757950"/>
                    </a:cubicBezTo>
                    <a:cubicBezTo>
                      <a:pt x="20168" y="764289"/>
                      <a:pt x="24846" y="766402"/>
                      <a:pt x="29978" y="770175"/>
                    </a:cubicBezTo>
                    <a:cubicBezTo>
                      <a:pt x="34958" y="773948"/>
                      <a:pt x="36467" y="780589"/>
                      <a:pt x="41297" y="784211"/>
                    </a:cubicBezTo>
                    <a:cubicBezTo>
                      <a:pt x="47032" y="788739"/>
                      <a:pt x="52767" y="779985"/>
                      <a:pt x="56088" y="776061"/>
                    </a:cubicBezTo>
                    <a:cubicBezTo>
                      <a:pt x="62275" y="768515"/>
                      <a:pt x="68614" y="761573"/>
                      <a:pt x="76161" y="755234"/>
                    </a:cubicBezTo>
                    <a:cubicBezTo>
                      <a:pt x="83103" y="749499"/>
                      <a:pt x="90046" y="743462"/>
                      <a:pt x="97894" y="738934"/>
                    </a:cubicBezTo>
                    <a:cubicBezTo>
                      <a:pt x="106949" y="733652"/>
                      <a:pt x="116608" y="732293"/>
                      <a:pt x="126871" y="731690"/>
                    </a:cubicBezTo>
                    <a:cubicBezTo>
                      <a:pt x="128984" y="739387"/>
                      <a:pt x="120683" y="741047"/>
                      <a:pt x="116005" y="743763"/>
                    </a:cubicBezTo>
                    <a:cubicBezTo>
                      <a:pt x="112986" y="745424"/>
                      <a:pt x="110873" y="746933"/>
                      <a:pt x="109364" y="750102"/>
                    </a:cubicBezTo>
                    <a:cubicBezTo>
                      <a:pt x="107704" y="753423"/>
                      <a:pt x="106647" y="761271"/>
                      <a:pt x="101969" y="761422"/>
                    </a:cubicBezTo>
                    <a:cubicBezTo>
                      <a:pt x="101667" y="757498"/>
                      <a:pt x="102421" y="753272"/>
                      <a:pt x="101818" y="749499"/>
                    </a:cubicBezTo>
                    <a:cubicBezTo>
                      <a:pt x="93517" y="747687"/>
                      <a:pt x="84612" y="755536"/>
                      <a:pt x="79632" y="761271"/>
                    </a:cubicBezTo>
                    <a:cubicBezTo>
                      <a:pt x="77972" y="763233"/>
                      <a:pt x="77066" y="765798"/>
                      <a:pt x="75557" y="767760"/>
                    </a:cubicBezTo>
                    <a:cubicBezTo>
                      <a:pt x="74048" y="769722"/>
                      <a:pt x="71935" y="771081"/>
                      <a:pt x="70274" y="773043"/>
                    </a:cubicBezTo>
                    <a:cubicBezTo>
                      <a:pt x="67709" y="775910"/>
                      <a:pt x="66200" y="779231"/>
                      <a:pt x="64841" y="782702"/>
                    </a:cubicBezTo>
                    <a:cubicBezTo>
                      <a:pt x="63332" y="786475"/>
                      <a:pt x="62577" y="790550"/>
                      <a:pt x="61068" y="794474"/>
                    </a:cubicBezTo>
                    <a:cubicBezTo>
                      <a:pt x="59559" y="797945"/>
                      <a:pt x="58050" y="800813"/>
                      <a:pt x="61370" y="803680"/>
                    </a:cubicBezTo>
                    <a:cubicBezTo>
                      <a:pt x="64690" y="806548"/>
                      <a:pt x="69067" y="806246"/>
                      <a:pt x="66652" y="811830"/>
                    </a:cubicBezTo>
                    <a:cubicBezTo>
                      <a:pt x="65143" y="815453"/>
                      <a:pt x="62275" y="817415"/>
                      <a:pt x="58653" y="818320"/>
                    </a:cubicBezTo>
                    <a:cubicBezTo>
                      <a:pt x="57748" y="822546"/>
                      <a:pt x="56842" y="827677"/>
                      <a:pt x="61974" y="829338"/>
                    </a:cubicBezTo>
                    <a:cubicBezTo>
                      <a:pt x="66049" y="830545"/>
                      <a:pt x="70878" y="828583"/>
                      <a:pt x="74500" y="826923"/>
                    </a:cubicBezTo>
                    <a:cubicBezTo>
                      <a:pt x="78726" y="824961"/>
                      <a:pt x="83858" y="821489"/>
                      <a:pt x="88838" y="822395"/>
                    </a:cubicBezTo>
                    <a:cubicBezTo>
                      <a:pt x="92762" y="823150"/>
                      <a:pt x="95026" y="826923"/>
                      <a:pt x="92762" y="830545"/>
                    </a:cubicBezTo>
                    <a:cubicBezTo>
                      <a:pt x="90800" y="833714"/>
                      <a:pt x="73444" y="837035"/>
                      <a:pt x="77368" y="840657"/>
                    </a:cubicBezTo>
                    <a:cubicBezTo>
                      <a:pt x="80085" y="843374"/>
                      <a:pt x="86876" y="840204"/>
                      <a:pt x="90196" y="842468"/>
                    </a:cubicBezTo>
                    <a:cubicBezTo>
                      <a:pt x="93668" y="844732"/>
                      <a:pt x="90800" y="848203"/>
                      <a:pt x="88385" y="850316"/>
                    </a:cubicBezTo>
                    <a:cubicBezTo>
                      <a:pt x="82650" y="855598"/>
                      <a:pt x="69067" y="852278"/>
                      <a:pt x="66200" y="859824"/>
                    </a:cubicBezTo>
                    <a:cubicBezTo>
                      <a:pt x="61974" y="870540"/>
                      <a:pt x="78274" y="869634"/>
                      <a:pt x="83707" y="870389"/>
                    </a:cubicBezTo>
                    <a:cubicBezTo>
                      <a:pt x="86273" y="870691"/>
                      <a:pt x="93970" y="872351"/>
                      <a:pt x="93668" y="876124"/>
                    </a:cubicBezTo>
                    <a:cubicBezTo>
                      <a:pt x="93517" y="879595"/>
                      <a:pt x="86574" y="878992"/>
                      <a:pt x="84311" y="879294"/>
                    </a:cubicBezTo>
                    <a:cubicBezTo>
                      <a:pt x="76613" y="880199"/>
                      <a:pt x="73746" y="890009"/>
                      <a:pt x="65596" y="886236"/>
                    </a:cubicBezTo>
                    <a:cubicBezTo>
                      <a:pt x="61823" y="884425"/>
                      <a:pt x="58653" y="880803"/>
                      <a:pt x="54277" y="880954"/>
                    </a:cubicBezTo>
                    <a:cubicBezTo>
                      <a:pt x="50051" y="880954"/>
                      <a:pt x="45674" y="884274"/>
                      <a:pt x="42504" y="886840"/>
                    </a:cubicBezTo>
                    <a:cubicBezTo>
                      <a:pt x="34053" y="893631"/>
                      <a:pt x="33751" y="908422"/>
                      <a:pt x="43863" y="913704"/>
                    </a:cubicBezTo>
                    <a:cubicBezTo>
                      <a:pt x="48089" y="915817"/>
                      <a:pt x="52767" y="917025"/>
                      <a:pt x="56993" y="919439"/>
                    </a:cubicBezTo>
                    <a:cubicBezTo>
                      <a:pt x="63483" y="923363"/>
                      <a:pt x="68916" y="928646"/>
                      <a:pt x="75104" y="932872"/>
                    </a:cubicBezTo>
                    <a:cubicBezTo>
                      <a:pt x="79632" y="936041"/>
                      <a:pt x="85065" y="939663"/>
                      <a:pt x="90800" y="939663"/>
                    </a:cubicBezTo>
                    <a:cubicBezTo>
                      <a:pt x="96988" y="939663"/>
                      <a:pt x="103478" y="939060"/>
                      <a:pt x="109364" y="940569"/>
                    </a:cubicBezTo>
                    <a:cubicBezTo>
                      <a:pt x="107553" y="943134"/>
                      <a:pt x="105138" y="946002"/>
                      <a:pt x="104383" y="949171"/>
                    </a:cubicBezTo>
                    <a:cubicBezTo>
                      <a:pt x="102723" y="955208"/>
                      <a:pt x="109968" y="955963"/>
                      <a:pt x="114344" y="957171"/>
                    </a:cubicBezTo>
                    <a:cubicBezTo>
                      <a:pt x="120683" y="959133"/>
                      <a:pt x="127022" y="961849"/>
                      <a:pt x="133663" y="962151"/>
                    </a:cubicBezTo>
                    <a:cubicBezTo>
                      <a:pt x="140907" y="962604"/>
                      <a:pt x="148453" y="961245"/>
                      <a:pt x="155849" y="961095"/>
                    </a:cubicBezTo>
                    <a:cubicBezTo>
                      <a:pt x="163093" y="960944"/>
                      <a:pt x="170186" y="960642"/>
                      <a:pt x="177431" y="959283"/>
                    </a:cubicBezTo>
                    <a:cubicBezTo>
                      <a:pt x="192523" y="956416"/>
                      <a:pt x="206710" y="952190"/>
                      <a:pt x="218482" y="941927"/>
                    </a:cubicBezTo>
                    <a:cubicBezTo>
                      <a:pt x="225576" y="936041"/>
                      <a:pt x="231009" y="928646"/>
                      <a:pt x="236895" y="921552"/>
                    </a:cubicBezTo>
                    <a:cubicBezTo>
                      <a:pt x="241875" y="915666"/>
                      <a:pt x="247762" y="910686"/>
                      <a:pt x="253648" y="905705"/>
                    </a:cubicBezTo>
                    <a:cubicBezTo>
                      <a:pt x="265722" y="895895"/>
                      <a:pt x="282172" y="889405"/>
                      <a:pt x="287153" y="874011"/>
                    </a:cubicBezTo>
                    <a:cubicBezTo>
                      <a:pt x="289266" y="867371"/>
                      <a:pt x="291681" y="862390"/>
                      <a:pt x="299227" y="866163"/>
                    </a:cubicBezTo>
                    <a:cubicBezTo>
                      <a:pt x="306018" y="869483"/>
                      <a:pt x="311904" y="875370"/>
                      <a:pt x="320054" y="872200"/>
                    </a:cubicBezTo>
                    <a:cubicBezTo>
                      <a:pt x="326091" y="869785"/>
                      <a:pt x="331374" y="864050"/>
                      <a:pt x="336354" y="860126"/>
                    </a:cubicBezTo>
                    <a:cubicBezTo>
                      <a:pt x="341787" y="855598"/>
                      <a:pt x="347221" y="849561"/>
                      <a:pt x="345108" y="842015"/>
                    </a:cubicBezTo>
                    <a:cubicBezTo>
                      <a:pt x="343900" y="838091"/>
                      <a:pt x="341033" y="835073"/>
                      <a:pt x="337863" y="832356"/>
                    </a:cubicBezTo>
                    <a:cubicBezTo>
                      <a:pt x="335901" y="830545"/>
                      <a:pt x="331977" y="828432"/>
                      <a:pt x="331223" y="825715"/>
                    </a:cubicBezTo>
                    <a:cubicBezTo>
                      <a:pt x="330166" y="821037"/>
                      <a:pt x="338165" y="815302"/>
                      <a:pt x="339373" y="810623"/>
                    </a:cubicBezTo>
                    <a:cubicBezTo>
                      <a:pt x="341184" y="803529"/>
                      <a:pt x="338618" y="795229"/>
                      <a:pt x="347824" y="792663"/>
                    </a:cubicBezTo>
                    <a:cubicBezTo>
                      <a:pt x="355069" y="790701"/>
                      <a:pt x="368048" y="794474"/>
                      <a:pt x="363219" y="803982"/>
                    </a:cubicBezTo>
                    <a:cubicBezTo>
                      <a:pt x="359898" y="810623"/>
                      <a:pt x="350843" y="814547"/>
                      <a:pt x="355974" y="822697"/>
                    </a:cubicBezTo>
                    <a:cubicBezTo>
                      <a:pt x="358238" y="826319"/>
                      <a:pt x="361709" y="829036"/>
                      <a:pt x="363219" y="833111"/>
                    </a:cubicBezTo>
                    <a:cubicBezTo>
                      <a:pt x="364426" y="836733"/>
                      <a:pt x="363822" y="840355"/>
                      <a:pt x="364577" y="843977"/>
                    </a:cubicBezTo>
                    <a:cubicBezTo>
                      <a:pt x="365633" y="849411"/>
                      <a:pt x="370312" y="852429"/>
                      <a:pt x="374538" y="855598"/>
                    </a:cubicBezTo>
                    <a:cubicBezTo>
                      <a:pt x="379519" y="859371"/>
                      <a:pt x="383141" y="863446"/>
                      <a:pt x="385556" y="869031"/>
                    </a:cubicBezTo>
                    <a:cubicBezTo>
                      <a:pt x="389631" y="864654"/>
                      <a:pt x="393705" y="862541"/>
                      <a:pt x="396573" y="865258"/>
                    </a:cubicBezTo>
                    <a:cubicBezTo>
                      <a:pt x="406534" y="874162"/>
                      <a:pt x="427814" y="888651"/>
                      <a:pt x="427362" y="866918"/>
                    </a:cubicBezTo>
                    <a:cubicBezTo>
                      <a:pt x="426758" y="845034"/>
                      <a:pt x="426456" y="794927"/>
                      <a:pt x="438077" y="791154"/>
                    </a:cubicBezTo>
                    <a:cubicBezTo>
                      <a:pt x="449698" y="787381"/>
                      <a:pt x="470073" y="788437"/>
                      <a:pt x="467960" y="775608"/>
                    </a:cubicBezTo>
                    <a:cubicBezTo>
                      <a:pt x="465696" y="762629"/>
                      <a:pt x="472035" y="754328"/>
                      <a:pt x="473545" y="747084"/>
                    </a:cubicBezTo>
                    <a:cubicBezTo>
                      <a:pt x="475205" y="739839"/>
                      <a:pt x="480638" y="733048"/>
                      <a:pt x="474601" y="723691"/>
                    </a:cubicBezTo>
                    <a:cubicBezTo>
                      <a:pt x="468715" y="714333"/>
                      <a:pt x="451962" y="686714"/>
                      <a:pt x="462980" y="685507"/>
                    </a:cubicBezTo>
                    <a:cubicBezTo>
                      <a:pt x="473997" y="684148"/>
                      <a:pt x="488788" y="692298"/>
                      <a:pt x="491504" y="675244"/>
                    </a:cubicBezTo>
                    <a:cubicBezTo>
                      <a:pt x="494221" y="658340"/>
                      <a:pt x="490297" y="649888"/>
                      <a:pt x="475657" y="639475"/>
                    </a:cubicBezTo>
                    <a:cubicBezTo>
                      <a:pt x="461169" y="629061"/>
                      <a:pt x="444114" y="619553"/>
                      <a:pt x="449849" y="606573"/>
                    </a:cubicBezTo>
                    <a:cubicBezTo>
                      <a:pt x="455434" y="593594"/>
                      <a:pt x="460263" y="570200"/>
                      <a:pt x="457999" y="551033"/>
                    </a:cubicBezTo>
                    <a:cubicBezTo>
                      <a:pt x="455584" y="532017"/>
                      <a:pt x="449547" y="527640"/>
                      <a:pt x="451208" y="514962"/>
                    </a:cubicBezTo>
                    <a:cubicBezTo>
                      <a:pt x="452717" y="502284"/>
                      <a:pt x="457395" y="498059"/>
                      <a:pt x="453622" y="488550"/>
                    </a:cubicBezTo>
                    <a:cubicBezTo>
                      <a:pt x="449849" y="479042"/>
                      <a:pt x="437474" y="459422"/>
                      <a:pt x="444718" y="448706"/>
                    </a:cubicBezTo>
                    <a:cubicBezTo>
                      <a:pt x="451962" y="437991"/>
                      <a:pt x="481242" y="390299"/>
                      <a:pt x="503126" y="389393"/>
                    </a:cubicBezTo>
                    <a:cubicBezTo>
                      <a:pt x="524859" y="388638"/>
                      <a:pt x="569080" y="399354"/>
                      <a:pt x="568476" y="379130"/>
                    </a:cubicBezTo>
                    <a:cubicBezTo>
                      <a:pt x="568023" y="358906"/>
                      <a:pt x="555798" y="344418"/>
                      <a:pt x="556704" y="332193"/>
                    </a:cubicBezTo>
                    <a:cubicBezTo>
                      <a:pt x="557458" y="320119"/>
                      <a:pt x="561081" y="309856"/>
                      <a:pt x="570438" y="301253"/>
                    </a:cubicBezTo>
                    <a:cubicBezTo>
                      <a:pt x="579795" y="292651"/>
                      <a:pt x="607565" y="261862"/>
                      <a:pt x="604698" y="252354"/>
                    </a:cubicBezTo>
                    <a:cubicBezTo>
                      <a:pt x="601981" y="242695"/>
                      <a:pt x="594586" y="176892"/>
                      <a:pt x="608320" y="173269"/>
                    </a:cubicBezTo>
                    <a:cubicBezTo>
                      <a:pt x="622054" y="169647"/>
                      <a:pt x="651635" y="167232"/>
                      <a:pt x="655257" y="156668"/>
                    </a:cubicBezTo>
                    <a:cubicBezTo>
                      <a:pt x="658880" y="146254"/>
                      <a:pt x="658880" y="127539"/>
                      <a:pt x="674274" y="119087"/>
                    </a:cubicBezTo>
                    <a:cubicBezTo>
                      <a:pt x="689668" y="110636"/>
                      <a:pt x="721513" y="79545"/>
                      <a:pt x="715929" y="65358"/>
                    </a:cubicBezTo>
                    <a:cubicBezTo>
                      <a:pt x="710345" y="51172"/>
                      <a:pt x="700233" y="36985"/>
                      <a:pt x="710647" y="32306"/>
                    </a:cubicBezTo>
                    <a:cubicBezTo>
                      <a:pt x="721060" y="27325"/>
                      <a:pt x="723928" y="27024"/>
                      <a:pt x="730871" y="14497"/>
                    </a:cubicBezTo>
                    <a:lnTo>
                      <a:pt x="734191" y="8"/>
                    </a:lnTo>
                    <a:lnTo>
                      <a:pt x="617074" y="8"/>
                    </a:lnTo>
                    <a:cubicBezTo>
                      <a:pt x="616168" y="-294"/>
                      <a:pt x="610131" y="7856"/>
                      <a:pt x="616319" y="921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E8A6735E-1930-F1DF-AF48-731A2EE997C4}"/>
                  </a:ext>
                </a:extLst>
              </p:cNvPr>
              <p:cNvSpPr/>
              <p:nvPr/>
            </p:nvSpPr>
            <p:spPr>
              <a:xfrm>
                <a:off x="6351789" y="4189020"/>
                <a:ext cx="13345" cy="27309"/>
              </a:xfrm>
              <a:custGeom>
                <a:avLst/>
                <a:gdLst>
                  <a:gd name="connsiteX0" fmla="*/ 9717 w 13345"/>
                  <a:gd name="connsiteY0" fmla="*/ 27278 h 27309"/>
                  <a:gd name="connsiteX1" fmla="*/ 8510 w 13345"/>
                  <a:gd name="connsiteY1" fmla="*/ 26976 h 27309"/>
                  <a:gd name="connsiteX2" fmla="*/ 7152 w 13345"/>
                  <a:gd name="connsiteY2" fmla="*/ 27278 h 27309"/>
                  <a:gd name="connsiteX3" fmla="*/ 4586 w 13345"/>
                  <a:gd name="connsiteY3" fmla="*/ 24260 h 27309"/>
                  <a:gd name="connsiteX4" fmla="*/ 2473 w 13345"/>
                  <a:gd name="connsiteY4" fmla="*/ 18676 h 27309"/>
                  <a:gd name="connsiteX5" fmla="*/ 662 w 13345"/>
                  <a:gd name="connsiteY5" fmla="*/ 14299 h 27309"/>
                  <a:gd name="connsiteX6" fmla="*/ 209 w 13345"/>
                  <a:gd name="connsiteY6" fmla="*/ 7507 h 27309"/>
                  <a:gd name="connsiteX7" fmla="*/ 813 w 13345"/>
                  <a:gd name="connsiteY7" fmla="*/ 1017 h 27309"/>
                  <a:gd name="connsiteX8" fmla="*/ 8510 w 13345"/>
                  <a:gd name="connsiteY8" fmla="*/ 3885 h 27309"/>
                  <a:gd name="connsiteX9" fmla="*/ 12283 w 13345"/>
                  <a:gd name="connsiteY9" fmla="*/ 5847 h 27309"/>
                  <a:gd name="connsiteX10" fmla="*/ 13340 w 13345"/>
                  <a:gd name="connsiteY10" fmla="*/ 13242 h 27309"/>
                  <a:gd name="connsiteX11" fmla="*/ 12736 w 13345"/>
                  <a:gd name="connsiteY11" fmla="*/ 22147 h 27309"/>
                  <a:gd name="connsiteX12" fmla="*/ 12434 w 13345"/>
                  <a:gd name="connsiteY12" fmla="*/ 23958 h 27309"/>
                  <a:gd name="connsiteX13" fmla="*/ 11378 w 13345"/>
                  <a:gd name="connsiteY13" fmla="*/ 25014 h 27309"/>
                  <a:gd name="connsiteX14" fmla="*/ 9717 w 13345"/>
                  <a:gd name="connsiteY14" fmla="*/ 27278 h 27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345" h="27309">
                    <a:moveTo>
                      <a:pt x="9717" y="27278"/>
                    </a:moveTo>
                    <a:cubicBezTo>
                      <a:pt x="9415" y="27278"/>
                      <a:pt x="8963" y="26976"/>
                      <a:pt x="8510" y="26976"/>
                    </a:cubicBezTo>
                    <a:cubicBezTo>
                      <a:pt x="8057" y="26976"/>
                      <a:pt x="7755" y="27429"/>
                      <a:pt x="7152" y="27278"/>
                    </a:cubicBezTo>
                    <a:cubicBezTo>
                      <a:pt x="6095" y="27127"/>
                      <a:pt x="5039" y="25165"/>
                      <a:pt x="4586" y="24260"/>
                    </a:cubicBezTo>
                    <a:cubicBezTo>
                      <a:pt x="3680" y="21996"/>
                      <a:pt x="4284" y="20487"/>
                      <a:pt x="2473" y="18676"/>
                    </a:cubicBezTo>
                    <a:cubicBezTo>
                      <a:pt x="964" y="17166"/>
                      <a:pt x="662" y="16412"/>
                      <a:pt x="662" y="14299"/>
                    </a:cubicBezTo>
                    <a:cubicBezTo>
                      <a:pt x="662" y="12035"/>
                      <a:pt x="360" y="9771"/>
                      <a:pt x="209" y="7507"/>
                    </a:cubicBezTo>
                    <a:cubicBezTo>
                      <a:pt x="58" y="5847"/>
                      <a:pt x="-395" y="2376"/>
                      <a:pt x="813" y="1017"/>
                    </a:cubicBezTo>
                    <a:cubicBezTo>
                      <a:pt x="3379" y="-2001"/>
                      <a:pt x="6548" y="2527"/>
                      <a:pt x="8510" y="3885"/>
                    </a:cubicBezTo>
                    <a:cubicBezTo>
                      <a:pt x="9868" y="4640"/>
                      <a:pt x="11378" y="4489"/>
                      <a:pt x="12283" y="5847"/>
                    </a:cubicBezTo>
                    <a:cubicBezTo>
                      <a:pt x="13490" y="7809"/>
                      <a:pt x="13340" y="10978"/>
                      <a:pt x="13340" y="13242"/>
                    </a:cubicBezTo>
                    <a:cubicBezTo>
                      <a:pt x="13340" y="16261"/>
                      <a:pt x="13189" y="19128"/>
                      <a:pt x="12736" y="22147"/>
                    </a:cubicBezTo>
                    <a:cubicBezTo>
                      <a:pt x="12585" y="22751"/>
                      <a:pt x="12585" y="23354"/>
                      <a:pt x="12434" y="23958"/>
                    </a:cubicBezTo>
                    <a:cubicBezTo>
                      <a:pt x="12132" y="24713"/>
                      <a:pt x="11679" y="24562"/>
                      <a:pt x="11378" y="25014"/>
                    </a:cubicBezTo>
                    <a:cubicBezTo>
                      <a:pt x="11076" y="25618"/>
                      <a:pt x="10774" y="27127"/>
                      <a:pt x="9717" y="2727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DE39B4DD-8310-08A6-AB4A-5D0AB95845DE}"/>
                  </a:ext>
                </a:extLst>
              </p:cNvPr>
              <p:cNvSpPr/>
              <p:nvPr/>
            </p:nvSpPr>
            <p:spPr>
              <a:xfrm>
                <a:off x="6356003" y="4157235"/>
                <a:ext cx="37320" cy="44619"/>
              </a:xfrm>
              <a:custGeom>
                <a:avLst/>
                <a:gdLst>
                  <a:gd name="connsiteX0" fmla="*/ 21502 w 37320"/>
                  <a:gd name="connsiteY0" fmla="*/ 44423 h 44619"/>
                  <a:gd name="connsiteX1" fmla="*/ 20898 w 37320"/>
                  <a:gd name="connsiteY1" fmla="*/ 40801 h 44619"/>
                  <a:gd name="connsiteX2" fmla="*/ 19842 w 37320"/>
                  <a:gd name="connsiteY2" fmla="*/ 36424 h 44619"/>
                  <a:gd name="connsiteX3" fmla="*/ 15767 w 37320"/>
                  <a:gd name="connsiteY3" fmla="*/ 32802 h 44619"/>
                  <a:gd name="connsiteX4" fmla="*/ 12446 w 37320"/>
                  <a:gd name="connsiteY4" fmla="*/ 29633 h 44619"/>
                  <a:gd name="connsiteX5" fmla="*/ 8673 w 37320"/>
                  <a:gd name="connsiteY5" fmla="*/ 26916 h 44619"/>
                  <a:gd name="connsiteX6" fmla="*/ 3693 w 37320"/>
                  <a:gd name="connsiteY6" fmla="*/ 25407 h 44619"/>
                  <a:gd name="connsiteX7" fmla="*/ 1127 w 37320"/>
                  <a:gd name="connsiteY7" fmla="*/ 12427 h 44619"/>
                  <a:gd name="connsiteX8" fmla="*/ 674 w 37320"/>
                  <a:gd name="connsiteY8" fmla="*/ 7598 h 44619"/>
                  <a:gd name="connsiteX9" fmla="*/ 71 w 37320"/>
                  <a:gd name="connsiteY9" fmla="*/ 2768 h 44619"/>
                  <a:gd name="connsiteX10" fmla="*/ 4296 w 37320"/>
                  <a:gd name="connsiteY10" fmla="*/ 52 h 44619"/>
                  <a:gd name="connsiteX11" fmla="*/ 11239 w 37320"/>
                  <a:gd name="connsiteY11" fmla="*/ 2315 h 44619"/>
                  <a:gd name="connsiteX12" fmla="*/ 24822 w 37320"/>
                  <a:gd name="connsiteY12" fmla="*/ 8352 h 44619"/>
                  <a:gd name="connsiteX13" fmla="*/ 34934 w 37320"/>
                  <a:gd name="connsiteY13" fmla="*/ 13484 h 44619"/>
                  <a:gd name="connsiteX14" fmla="*/ 37047 w 37320"/>
                  <a:gd name="connsiteY14" fmla="*/ 19823 h 44619"/>
                  <a:gd name="connsiteX15" fmla="*/ 35085 w 37320"/>
                  <a:gd name="connsiteY15" fmla="*/ 25256 h 44619"/>
                  <a:gd name="connsiteX16" fmla="*/ 34330 w 37320"/>
                  <a:gd name="connsiteY16" fmla="*/ 31142 h 44619"/>
                  <a:gd name="connsiteX17" fmla="*/ 29501 w 37320"/>
                  <a:gd name="connsiteY17" fmla="*/ 38386 h 44619"/>
                  <a:gd name="connsiteX18" fmla="*/ 28293 w 37320"/>
                  <a:gd name="connsiteY18" fmla="*/ 40952 h 44619"/>
                  <a:gd name="connsiteX19" fmla="*/ 26331 w 37320"/>
                  <a:gd name="connsiteY19" fmla="*/ 41707 h 44619"/>
                  <a:gd name="connsiteX20" fmla="*/ 24369 w 37320"/>
                  <a:gd name="connsiteY20" fmla="*/ 43367 h 44619"/>
                  <a:gd name="connsiteX21" fmla="*/ 21502 w 37320"/>
                  <a:gd name="connsiteY21" fmla="*/ 44423 h 44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7320" h="44619">
                    <a:moveTo>
                      <a:pt x="21502" y="44423"/>
                    </a:moveTo>
                    <a:cubicBezTo>
                      <a:pt x="20747" y="43820"/>
                      <a:pt x="21049" y="41707"/>
                      <a:pt x="20898" y="40801"/>
                    </a:cubicBezTo>
                    <a:cubicBezTo>
                      <a:pt x="20747" y="39292"/>
                      <a:pt x="20596" y="37783"/>
                      <a:pt x="19842" y="36424"/>
                    </a:cubicBezTo>
                    <a:cubicBezTo>
                      <a:pt x="18936" y="34764"/>
                      <a:pt x="17276" y="34010"/>
                      <a:pt x="15767" y="32802"/>
                    </a:cubicBezTo>
                    <a:cubicBezTo>
                      <a:pt x="14710" y="31746"/>
                      <a:pt x="13654" y="30689"/>
                      <a:pt x="12446" y="29633"/>
                    </a:cubicBezTo>
                    <a:cubicBezTo>
                      <a:pt x="11239" y="28727"/>
                      <a:pt x="10183" y="27520"/>
                      <a:pt x="8673" y="26916"/>
                    </a:cubicBezTo>
                    <a:cubicBezTo>
                      <a:pt x="7013" y="26162"/>
                      <a:pt x="5202" y="26463"/>
                      <a:pt x="3693" y="25407"/>
                    </a:cubicBezTo>
                    <a:cubicBezTo>
                      <a:pt x="-382" y="22539"/>
                      <a:pt x="2033" y="16502"/>
                      <a:pt x="1127" y="12427"/>
                    </a:cubicBezTo>
                    <a:cubicBezTo>
                      <a:pt x="825" y="10767"/>
                      <a:pt x="674" y="9258"/>
                      <a:pt x="674" y="7598"/>
                    </a:cubicBezTo>
                    <a:cubicBezTo>
                      <a:pt x="523" y="6089"/>
                      <a:pt x="-231" y="4127"/>
                      <a:pt x="71" y="2768"/>
                    </a:cubicBezTo>
                    <a:cubicBezTo>
                      <a:pt x="523" y="957"/>
                      <a:pt x="2787" y="353"/>
                      <a:pt x="4296" y="52"/>
                    </a:cubicBezTo>
                    <a:cubicBezTo>
                      <a:pt x="7013" y="-250"/>
                      <a:pt x="9126" y="806"/>
                      <a:pt x="11239" y="2315"/>
                    </a:cubicBezTo>
                    <a:cubicBezTo>
                      <a:pt x="15616" y="5334"/>
                      <a:pt x="19389" y="8201"/>
                      <a:pt x="24822" y="8352"/>
                    </a:cubicBezTo>
                    <a:cubicBezTo>
                      <a:pt x="29048" y="8352"/>
                      <a:pt x="32067" y="10314"/>
                      <a:pt x="34934" y="13484"/>
                    </a:cubicBezTo>
                    <a:cubicBezTo>
                      <a:pt x="36443" y="15295"/>
                      <a:pt x="37953" y="17408"/>
                      <a:pt x="37047" y="19823"/>
                    </a:cubicBezTo>
                    <a:cubicBezTo>
                      <a:pt x="36443" y="21634"/>
                      <a:pt x="35236" y="23294"/>
                      <a:pt x="35085" y="25256"/>
                    </a:cubicBezTo>
                    <a:cubicBezTo>
                      <a:pt x="34934" y="27218"/>
                      <a:pt x="35085" y="29331"/>
                      <a:pt x="34330" y="31142"/>
                    </a:cubicBezTo>
                    <a:cubicBezTo>
                      <a:pt x="33123" y="33859"/>
                      <a:pt x="30557" y="35519"/>
                      <a:pt x="29501" y="38386"/>
                    </a:cubicBezTo>
                    <a:cubicBezTo>
                      <a:pt x="29199" y="39292"/>
                      <a:pt x="29048" y="40348"/>
                      <a:pt x="28293" y="40952"/>
                    </a:cubicBezTo>
                    <a:cubicBezTo>
                      <a:pt x="27690" y="41556"/>
                      <a:pt x="26935" y="41254"/>
                      <a:pt x="26331" y="41707"/>
                    </a:cubicBezTo>
                    <a:cubicBezTo>
                      <a:pt x="25577" y="42009"/>
                      <a:pt x="25124" y="42914"/>
                      <a:pt x="24369" y="43367"/>
                    </a:cubicBezTo>
                    <a:cubicBezTo>
                      <a:pt x="24369" y="43518"/>
                      <a:pt x="22558" y="45178"/>
                      <a:pt x="21502" y="4442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F632D423-8B20-CD06-AF1A-5D0A28D3F38A}"/>
                  </a:ext>
                </a:extLst>
              </p:cNvPr>
              <p:cNvSpPr/>
              <p:nvPr/>
            </p:nvSpPr>
            <p:spPr>
              <a:xfrm>
                <a:off x="6359914" y="4129166"/>
                <a:ext cx="27218" cy="23193"/>
              </a:xfrm>
              <a:custGeom>
                <a:avLst/>
                <a:gdLst>
                  <a:gd name="connsiteX0" fmla="*/ 5970 w 27218"/>
                  <a:gd name="connsiteY0" fmla="*/ 16500 h 23193"/>
                  <a:gd name="connsiteX1" fmla="*/ 4309 w 27218"/>
                  <a:gd name="connsiteY1" fmla="*/ 15443 h 23193"/>
                  <a:gd name="connsiteX2" fmla="*/ 2498 w 27218"/>
                  <a:gd name="connsiteY2" fmla="*/ 14990 h 23193"/>
                  <a:gd name="connsiteX3" fmla="*/ 84 w 27218"/>
                  <a:gd name="connsiteY3" fmla="*/ 8350 h 23193"/>
                  <a:gd name="connsiteX4" fmla="*/ 234 w 27218"/>
                  <a:gd name="connsiteY4" fmla="*/ 4124 h 23193"/>
                  <a:gd name="connsiteX5" fmla="*/ 1895 w 27218"/>
                  <a:gd name="connsiteY5" fmla="*/ 1256 h 23193"/>
                  <a:gd name="connsiteX6" fmla="*/ 7177 w 27218"/>
                  <a:gd name="connsiteY6" fmla="*/ 200 h 23193"/>
                  <a:gd name="connsiteX7" fmla="*/ 10045 w 27218"/>
                  <a:gd name="connsiteY7" fmla="*/ 5180 h 23193"/>
                  <a:gd name="connsiteX8" fmla="*/ 15931 w 27218"/>
                  <a:gd name="connsiteY8" fmla="*/ 11217 h 23193"/>
                  <a:gd name="connsiteX9" fmla="*/ 21515 w 27218"/>
                  <a:gd name="connsiteY9" fmla="*/ 11972 h 23193"/>
                  <a:gd name="connsiteX10" fmla="*/ 26797 w 27218"/>
                  <a:gd name="connsiteY10" fmla="*/ 17254 h 23193"/>
                  <a:gd name="connsiteX11" fmla="*/ 23326 w 27218"/>
                  <a:gd name="connsiteY11" fmla="*/ 19669 h 23193"/>
                  <a:gd name="connsiteX12" fmla="*/ 18496 w 27218"/>
                  <a:gd name="connsiteY12" fmla="*/ 23140 h 23193"/>
                  <a:gd name="connsiteX13" fmla="*/ 14572 w 27218"/>
                  <a:gd name="connsiteY13" fmla="*/ 21631 h 23193"/>
                  <a:gd name="connsiteX14" fmla="*/ 10346 w 27218"/>
                  <a:gd name="connsiteY14" fmla="*/ 18914 h 23193"/>
                  <a:gd name="connsiteX15" fmla="*/ 5970 w 27218"/>
                  <a:gd name="connsiteY15" fmla="*/ 16500 h 23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218" h="23193">
                    <a:moveTo>
                      <a:pt x="5970" y="16500"/>
                    </a:moveTo>
                    <a:cubicBezTo>
                      <a:pt x="5517" y="16198"/>
                      <a:pt x="5215" y="15594"/>
                      <a:pt x="4309" y="15443"/>
                    </a:cubicBezTo>
                    <a:cubicBezTo>
                      <a:pt x="3555" y="15292"/>
                      <a:pt x="3102" y="15292"/>
                      <a:pt x="2498" y="14990"/>
                    </a:cubicBezTo>
                    <a:cubicBezTo>
                      <a:pt x="234" y="14085"/>
                      <a:pt x="-218" y="10614"/>
                      <a:pt x="84" y="8350"/>
                    </a:cubicBezTo>
                    <a:cubicBezTo>
                      <a:pt x="234" y="6991"/>
                      <a:pt x="-67" y="5331"/>
                      <a:pt x="234" y="4124"/>
                    </a:cubicBezTo>
                    <a:cubicBezTo>
                      <a:pt x="385" y="3218"/>
                      <a:pt x="1291" y="2011"/>
                      <a:pt x="1895" y="1256"/>
                    </a:cubicBezTo>
                    <a:cubicBezTo>
                      <a:pt x="2951" y="49"/>
                      <a:pt x="5668" y="-253"/>
                      <a:pt x="7177" y="200"/>
                    </a:cubicBezTo>
                    <a:cubicBezTo>
                      <a:pt x="9139" y="653"/>
                      <a:pt x="9290" y="3520"/>
                      <a:pt x="10045" y="5180"/>
                    </a:cubicBezTo>
                    <a:cubicBezTo>
                      <a:pt x="11252" y="7897"/>
                      <a:pt x="13063" y="10161"/>
                      <a:pt x="15931" y="11217"/>
                    </a:cubicBezTo>
                    <a:cubicBezTo>
                      <a:pt x="17742" y="11972"/>
                      <a:pt x="19704" y="11368"/>
                      <a:pt x="21515" y="11972"/>
                    </a:cubicBezTo>
                    <a:cubicBezTo>
                      <a:pt x="23326" y="12576"/>
                      <a:pt x="28759" y="14236"/>
                      <a:pt x="26797" y="17254"/>
                    </a:cubicBezTo>
                    <a:cubicBezTo>
                      <a:pt x="26043" y="18311"/>
                      <a:pt x="24382" y="18914"/>
                      <a:pt x="23326" y="19669"/>
                    </a:cubicBezTo>
                    <a:cubicBezTo>
                      <a:pt x="21817" y="20575"/>
                      <a:pt x="20156" y="22688"/>
                      <a:pt x="18496" y="23140"/>
                    </a:cubicBezTo>
                    <a:cubicBezTo>
                      <a:pt x="17289" y="23442"/>
                      <a:pt x="15629" y="22386"/>
                      <a:pt x="14572" y="21631"/>
                    </a:cubicBezTo>
                    <a:cubicBezTo>
                      <a:pt x="13214" y="20726"/>
                      <a:pt x="11705" y="19971"/>
                      <a:pt x="10346" y="18914"/>
                    </a:cubicBezTo>
                    <a:cubicBezTo>
                      <a:pt x="8837" y="18160"/>
                      <a:pt x="7177" y="17556"/>
                      <a:pt x="5970" y="1650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61FC2E8C-4231-B0EF-EBBF-C543D4444562}"/>
                  </a:ext>
                </a:extLst>
              </p:cNvPr>
              <p:cNvSpPr/>
              <p:nvPr/>
            </p:nvSpPr>
            <p:spPr>
              <a:xfrm>
                <a:off x="6380912" y="3899110"/>
                <a:ext cx="28437" cy="20873"/>
              </a:xfrm>
              <a:custGeom>
                <a:avLst/>
                <a:gdLst>
                  <a:gd name="connsiteX0" fmla="*/ 17873 w 28437"/>
                  <a:gd name="connsiteY0" fmla="*/ 15038 h 20873"/>
                  <a:gd name="connsiteX1" fmla="*/ 13798 w 28437"/>
                  <a:gd name="connsiteY1" fmla="*/ 19415 h 20873"/>
                  <a:gd name="connsiteX2" fmla="*/ 6101 w 28437"/>
                  <a:gd name="connsiteY2" fmla="*/ 20773 h 20873"/>
                  <a:gd name="connsiteX3" fmla="*/ 1121 w 28437"/>
                  <a:gd name="connsiteY3" fmla="*/ 19868 h 20873"/>
                  <a:gd name="connsiteX4" fmla="*/ 819 w 28437"/>
                  <a:gd name="connsiteY4" fmla="*/ 15038 h 20873"/>
                  <a:gd name="connsiteX5" fmla="*/ 7007 w 28437"/>
                  <a:gd name="connsiteY5" fmla="*/ 12020 h 20873"/>
                  <a:gd name="connsiteX6" fmla="*/ 13647 w 28437"/>
                  <a:gd name="connsiteY6" fmla="*/ 7190 h 20873"/>
                  <a:gd name="connsiteX7" fmla="*/ 17420 w 28437"/>
                  <a:gd name="connsiteY7" fmla="*/ 2662 h 20873"/>
                  <a:gd name="connsiteX8" fmla="*/ 26476 w 28437"/>
                  <a:gd name="connsiteY8" fmla="*/ 700 h 20873"/>
                  <a:gd name="connsiteX9" fmla="*/ 28438 w 28437"/>
                  <a:gd name="connsiteY9" fmla="*/ 3115 h 20873"/>
                  <a:gd name="connsiteX10" fmla="*/ 27985 w 28437"/>
                  <a:gd name="connsiteY10" fmla="*/ 6737 h 20873"/>
                  <a:gd name="connsiteX11" fmla="*/ 24363 w 28437"/>
                  <a:gd name="connsiteY11" fmla="*/ 9756 h 20873"/>
                  <a:gd name="connsiteX12" fmla="*/ 19986 w 28437"/>
                  <a:gd name="connsiteY12" fmla="*/ 12774 h 20873"/>
                  <a:gd name="connsiteX13" fmla="*/ 17873 w 28437"/>
                  <a:gd name="connsiteY13" fmla="*/ 15038 h 2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437" h="20873">
                    <a:moveTo>
                      <a:pt x="17873" y="15038"/>
                    </a:moveTo>
                    <a:cubicBezTo>
                      <a:pt x="16666" y="16849"/>
                      <a:pt x="16062" y="18509"/>
                      <a:pt x="13798" y="19415"/>
                    </a:cubicBezTo>
                    <a:cubicBezTo>
                      <a:pt x="11383" y="20320"/>
                      <a:pt x="8667" y="20622"/>
                      <a:pt x="6101" y="20773"/>
                    </a:cubicBezTo>
                    <a:cubicBezTo>
                      <a:pt x="4441" y="20924"/>
                      <a:pt x="2328" y="21075"/>
                      <a:pt x="1121" y="19868"/>
                    </a:cubicBezTo>
                    <a:cubicBezTo>
                      <a:pt x="-238" y="18660"/>
                      <a:pt x="-389" y="16396"/>
                      <a:pt x="819" y="15038"/>
                    </a:cubicBezTo>
                    <a:cubicBezTo>
                      <a:pt x="2328" y="13227"/>
                      <a:pt x="5045" y="12925"/>
                      <a:pt x="7007" y="12020"/>
                    </a:cubicBezTo>
                    <a:cubicBezTo>
                      <a:pt x="9572" y="10963"/>
                      <a:pt x="11836" y="9152"/>
                      <a:pt x="13647" y="7190"/>
                    </a:cubicBezTo>
                    <a:cubicBezTo>
                      <a:pt x="15006" y="5832"/>
                      <a:pt x="16062" y="4021"/>
                      <a:pt x="17420" y="2662"/>
                    </a:cubicBezTo>
                    <a:cubicBezTo>
                      <a:pt x="19835" y="247"/>
                      <a:pt x="23457" y="-809"/>
                      <a:pt x="26476" y="700"/>
                    </a:cubicBezTo>
                    <a:cubicBezTo>
                      <a:pt x="27532" y="1153"/>
                      <a:pt x="28287" y="1908"/>
                      <a:pt x="28438" y="3115"/>
                    </a:cubicBezTo>
                    <a:cubicBezTo>
                      <a:pt x="28438" y="4322"/>
                      <a:pt x="28287" y="5530"/>
                      <a:pt x="27985" y="6737"/>
                    </a:cubicBezTo>
                    <a:cubicBezTo>
                      <a:pt x="27532" y="8548"/>
                      <a:pt x="25872" y="9001"/>
                      <a:pt x="24363" y="9756"/>
                    </a:cubicBezTo>
                    <a:cubicBezTo>
                      <a:pt x="22854" y="10510"/>
                      <a:pt x="21344" y="11567"/>
                      <a:pt x="19986" y="12774"/>
                    </a:cubicBezTo>
                    <a:cubicBezTo>
                      <a:pt x="19231" y="13378"/>
                      <a:pt x="18477" y="14133"/>
                      <a:pt x="17873" y="1503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C50FBAA1-D368-CA72-C937-93A26D6B2D7A}"/>
                  </a:ext>
                </a:extLst>
              </p:cNvPr>
              <p:cNvSpPr/>
              <p:nvPr/>
            </p:nvSpPr>
            <p:spPr>
              <a:xfrm>
                <a:off x="6424404" y="3880303"/>
                <a:ext cx="19601" cy="11254"/>
              </a:xfrm>
              <a:custGeom>
                <a:avLst/>
                <a:gdLst>
                  <a:gd name="connsiteX0" fmla="*/ 6075 w 19601"/>
                  <a:gd name="connsiteY0" fmla="*/ 11206 h 11254"/>
                  <a:gd name="connsiteX1" fmla="*/ 1245 w 19601"/>
                  <a:gd name="connsiteY1" fmla="*/ 10602 h 11254"/>
                  <a:gd name="connsiteX2" fmla="*/ 490 w 19601"/>
                  <a:gd name="connsiteY2" fmla="*/ 9395 h 11254"/>
                  <a:gd name="connsiteX3" fmla="*/ 38 w 19601"/>
                  <a:gd name="connsiteY3" fmla="*/ 7886 h 11254"/>
                  <a:gd name="connsiteX4" fmla="*/ 189 w 19601"/>
                  <a:gd name="connsiteY4" fmla="*/ 6226 h 11254"/>
                  <a:gd name="connsiteX5" fmla="*/ 1698 w 19601"/>
                  <a:gd name="connsiteY5" fmla="*/ 4264 h 11254"/>
                  <a:gd name="connsiteX6" fmla="*/ 6226 w 19601"/>
                  <a:gd name="connsiteY6" fmla="*/ 2151 h 11254"/>
                  <a:gd name="connsiteX7" fmla="*/ 11206 w 19601"/>
                  <a:gd name="connsiteY7" fmla="*/ 943 h 11254"/>
                  <a:gd name="connsiteX8" fmla="*/ 15432 w 19601"/>
                  <a:gd name="connsiteY8" fmla="*/ 38 h 11254"/>
                  <a:gd name="connsiteX9" fmla="*/ 18601 w 19601"/>
                  <a:gd name="connsiteY9" fmla="*/ 641 h 11254"/>
                  <a:gd name="connsiteX10" fmla="*/ 19205 w 19601"/>
                  <a:gd name="connsiteY10" fmla="*/ 4716 h 11254"/>
                  <a:gd name="connsiteX11" fmla="*/ 18300 w 19601"/>
                  <a:gd name="connsiteY11" fmla="*/ 6226 h 11254"/>
                  <a:gd name="connsiteX12" fmla="*/ 17243 w 19601"/>
                  <a:gd name="connsiteY12" fmla="*/ 9093 h 11254"/>
                  <a:gd name="connsiteX13" fmla="*/ 16790 w 19601"/>
                  <a:gd name="connsiteY13" fmla="*/ 9244 h 11254"/>
                  <a:gd name="connsiteX14" fmla="*/ 15583 w 19601"/>
                  <a:gd name="connsiteY14" fmla="*/ 10301 h 11254"/>
                  <a:gd name="connsiteX15" fmla="*/ 11357 w 19601"/>
                  <a:gd name="connsiteY15" fmla="*/ 10753 h 11254"/>
                  <a:gd name="connsiteX16" fmla="*/ 8942 w 19601"/>
                  <a:gd name="connsiteY16" fmla="*/ 10904 h 11254"/>
                  <a:gd name="connsiteX17" fmla="*/ 6075 w 19601"/>
                  <a:gd name="connsiteY17" fmla="*/ 11206 h 1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9601" h="11254">
                    <a:moveTo>
                      <a:pt x="6075" y="11206"/>
                    </a:moveTo>
                    <a:cubicBezTo>
                      <a:pt x="4867" y="11206"/>
                      <a:pt x="2151" y="11508"/>
                      <a:pt x="1245" y="10602"/>
                    </a:cubicBezTo>
                    <a:cubicBezTo>
                      <a:pt x="943" y="10301"/>
                      <a:pt x="792" y="9697"/>
                      <a:pt x="490" y="9395"/>
                    </a:cubicBezTo>
                    <a:cubicBezTo>
                      <a:pt x="38" y="8791"/>
                      <a:pt x="38" y="8489"/>
                      <a:pt x="38" y="7886"/>
                    </a:cubicBezTo>
                    <a:cubicBezTo>
                      <a:pt x="38" y="7282"/>
                      <a:pt x="-113" y="6829"/>
                      <a:pt x="189" y="6226"/>
                    </a:cubicBezTo>
                    <a:cubicBezTo>
                      <a:pt x="490" y="5471"/>
                      <a:pt x="1245" y="4867"/>
                      <a:pt x="1698" y="4264"/>
                    </a:cubicBezTo>
                    <a:cubicBezTo>
                      <a:pt x="2905" y="2603"/>
                      <a:pt x="4264" y="2302"/>
                      <a:pt x="6226" y="2151"/>
                    </a:cubicBezTo>
                    <a:cubicBezTo>
                      <a:pt x="8188" y="2151"/>
                      <a:pt x="9546" y="1849"/>
                      <a:pt x="11206" y="943"/>
                    </a:cubicBezTo>
                    <a:cubicBezTo>
                      <a:pt x="12564" y="189"/>
                      <a:pt x="13772" y="-113"/>
                      <a:pt x="15432" y="38"/>
                    </a:cubicBezTo>
                    <a:cubicBezTo>
                      <a:pt x="16639" y="38"/>
                      <a:pt x="17545" y="-113"/>
                      <a:pt x="18601" y="641"/>
                    </a:cubicBezTo>
                    <a:cubicBezTo>
                      <a:pt x="19809" y="1396"/>
                      <a:pt x="19809" y="3660"/>
                      <a:pt x="19205" y="4716"/>
                    </a:cubicBezTo>
                    <a:cubicBezTo>
                      <a:pt x="18903" y="5320"/>
                      <a:pt x="18601" y="5773"/>
                      <a:pt x="18300" y="6226"/>
                    </a:cubicBezTo>
                    <a:cubicBezTo>
                      <a:pt x="17847" y="7131"/>
                      <a:pt x="17545" y="8188"/>
                      <a:pt x="17243" y="9093"/>
                    </a:cubicBezTo>
                    <a:cubicBezTo>
                      <a:pt x="17092" y="9093"/>
                      <a:pt x="16941" y="9093"/>
                      <a:pt x="16790" y="9244"/>
                    </a:cubicBezTo>
                    <a:cubicBezTo>
                      <a:pt x="16338" y="9546"/>
                      <a:pt x="16036" y="9999"/>
                      <a:pt x="15583" y="10301"/>
                    </a:cubicBezTo>
                    <a:cubicBezTo>
                      <a:pt x="14225" y="11357"/>
                      <a:pt x="12866" y="11206"/>
                      <a:pt x="11357" y="10753"/>
                    </a:cubicBezTo>
                    <a:cubicBezTo>
                      <a:pt x="10602" y="10602"/>
                      <a:pt x="9848" y="10753"/>
                      <a:pt x="8942" y="10904"/>
                    </a:cubicBezTo>
                    <a:cubicBezTo>
                      <a:pt x="7886" y="11357"/>
                      <a:pt x="6980" y="11206"/>
                      <a:pt x="6075" y="11206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E79AD7F7-0619-65F3-15A3-17CFFBFFC82A}"/>
                  </a:ext>
                </a:extLst>
              </p:cNvPr>
              <p:cNvSpPr/>
              <p:nvPr/>
            </p:nvSpPr>
            <p:spPr>
              <a:xfrm>
                <a:off x="6467757" y="3837706"/>
                <a:ext cx="22375" cy="16251"/>
              </a:xfrm>
              <a:custGeom>
                <a:avLst/>
                <a:gdLst>
                  <a:gd name="connsiteX0" fmla="*/ 0 w 22375"/>
                  <a:gd name="connsiteY0" fmla="*/ 12299 h 16251"/>
                  <a:gd name="connsiteX1" fmla="*/ 3622 w 22375"/>
                  <a:gd name="connsiteY1" fmla="*/ 6262 h 16251"/>
                  <a:gd name="connsiteX2" fmla="*/ 6641 w 22375"/>
                  <a:gd name="connsiteY2" fmla="*/ 5658 h 16251"/>
                  <a:gd name="connsiteX3" fmla="*/ 9055 w 22375"/>
                  <a:gd name="connsiteY3" fmla="*/ 3847 h 16251"/>
                  <a:gd name="connsiteX4" fmla="*/ 14489 w 22375"/>
                  <a:gd name="connsiteY4" fmla="*/ 828 h 16251"/>
                  <a:gd name="connsiteX5" fmla="*/ 19620 w 22375"/>
                  <a:gd name="connsiteY5" fmla="*/ 225 h 16251"/>
                  <a:gd name="connsiteX6" fmla="*/ 22337 w 22375"/>
                  <a:gd name="connsiteY6" fmla="*/ 3847 h 16251"/>
                  <a:gd name="connsiteX7" fmla="*/ 18715 w 22375"/>
                  <a:gd name="connsiteY7" fmla="*/ 7016 h 16251"/>
                  <a:gd name="connsiteX8" fmla="*/ 12829 w 22375"/>
                  <a:gd name="connsiteY8" fmla="*/ 11544 h 16251"/>
                  <a:gd name="connsiteX9" fmla="*/ 8452 w 22375"/>
                  <a:gd name="connsiteY9" fmla="*/ 15166 h 16251"/>
                  <a:gd name="connsiteX10" fmla="*/ 5433 w 22375"/>
                  <a:gd name="connsiteY10" fmla="*/ 16223 h 16251"/>
                  <a:gd name="connsiteX11" fmla="*/ 1358 w 22375"/>
                  <a:gd name="connsiteY11" fmla="*/ 15468 h 16251"/>
                  <a:gd name="connsiteX12" fmla="*/ 0 w 22375"/>
                  <a:gd name="connsiteY12" fmla="*/ 12299 h 16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375" h="16251">
                    <a:moveTo>
                      <a:pt x="0" y="12299"/>
                    </a:moveTo>
                    <a:cubicBezTo>
                      <a:pt x="0" y="9884"/>
                      <a:pt x="1056" y="7167"/>
                      <a:pt x="3622" y="6262"/>
                    </a:cubicBezTo>
                    <a:cubicBezTo>
                      <a:pt x="4528" y="5960"/>
                      <a:pt x="5735" y="6111"/>
                      <a:pt x="6641" y="5658"/>
                    </a:cubicBezTo>
                    <a:cubicBezTo>
                      <a:pt x="7546" y="5356"/>
                      <a:pt x="8301" y="4601"/>
                      <a:pt x="9055" y="3847"/>
                    </a:cubicBezTo>
                    <a:cubicBezTo>
                      <a:pt x="10716" y="2338"/>
                      <a:pt x="12225" y="1432"/>
                      <a:pt x="14489" y="828"/>
                    </a:cubicBezTo>
                    <a:cubicBezTo>
                      <a:pt x="16300" y="376"/>
                      <a:pt x="17809" y="-379"/>
                      <a:pt x="19620" y="225"/>
                    </a:cubicBezTo>
                    <a:cubicBezTo>
                      <a:pt x="21129" y="677"/>
                      <a:pt x="22639" y="2036"/>
                      <a:pt x="22337" y="3847"/>
                    </a:cubicBezTo>
                    <a:cubicBezTo>
                      <a:pt x="21884" y="5507"/>
                      <a:pt x="20073" y="6111"/>
                      <a:pt x="18715" y="7016"/>
                    </a:cubicBezTo>
                    <a:cubicBezTo>
                      <a:pt x="16602" y="8375"/>
                      <a:pt x="14640" y="10035"/>
                      <a:pt x="12829" y="11544"/>
                    </a:cubicBezTo>
                    <a:cubicBezTo>
                      <a:pt x="11319" y="12751"/>
                      <a:pt x="9961" y="13959"/>
                      <a:pt x="8452" y="15166"/>
                    </a:cubicBezTo>
                    <a:cubicBezTo>
                      <a:pt x="7395" y="15921"/>
                      <a:pt x="6641" y="16374"/>
                      <a:pt x="5433" y="16223"/>
                    </a:cubicBezTo>
                    <a:cubicBezTo>
                      <a:pt x="4226" y="16072"/>
                      <a:pt x="2566" y="16223"/>
                      <a:pt x="1358" y="15468"/>
                    </a:cubicBezTo>
                    <a:cubicBezTo>
                      <a:pt x="151" y="14713"/>
                      <a:pt x="0" y="13355"/>
                      <a:pt x="0" y="1229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4B137B6B-61DC-E09A-277B-3F877B85CE11}"/>
                  </a:ext>
                </a:extLst>
              </p:cNvPr>
              <p:cNvSpPr/>
              <p:nvPr/>
            </p:nvSpPr>
            <p:spPr>
              <a:xfrm>
                <a:off x="6523852" y="3830453"/>
                <a:ext cx="32335" cy="31561"/>
              </a:xfrm>
              <a:custGeom>
                <a:avLst/>
                <a:gdLst>
                  <a:gd name="connsiteX0" fmla="*/ 14991 w 32335"/>
                  <a:gd name="connsiteY0" fmla="*/ 28910 h 31561"/>
                  <a:gd name="connsiteX1" fmla="*/ 11671 w 32335"/>
                  <a:gd name="connsiteY1" fmla="*/ 26646 h 31561"/>
                  <a:gd name="connsiteX2" fmla="*/ 8049 w 32335"/>
                  <a:gd name="connsiteY2" fmla="*/ 24382 h 31561"/>
                  <a:gd name="connsiteX3" fmla="*/ 4879 w 32335"/>
                  <a:gd name="connsiteY3" fmla="*/ 19552 h 31561"/>
                  <a:gd name="connsiteX4" fmla="*/ 1408 w 32335"/>
                  <a:gd name="connsiteY4" fmla="*/ 16987 h 31561"/>
                  <a:gd name="connsiteX5" fmla="*/ 200 w 32335"/>
                  <a:gd name="connsiteY5" fmla="*/ 14723 h 31561"/>
                  <a:gd name="connsiteX6" fmla="*/ 4577 w 32335"/>
                  <a:gd name="connsiteY6" fmla="*/ 4158 h 31561"/>
                  <a:gd name="connsiteX7" fmla="*/ 10312 w 32335"/>
                  <a:gd name="connsiteY7" fmla="*/ 385 h 31561"/>
                  <a:gd name="connsiteX8" fmla="*/ 13180 w 32335"/>
                  <a:gd name="connsiteY8" fmla="*/ 385 h 31561"/>
                  <a:gd name="connsiteX9" fmla="*/ 18613 w 32335"/>
                  <a:gd name="connsiteY9" fmla="*/ 234 h 31561"/>
                  <a:gd name="connsiteX10" fmla="*/ 22386 w 32335"/>
                  <a:gd name="connsiteY10" fmla="*/ 8988 h 31561"/>
                  <a:gd name="connsiteX11" fmla="*/ 26310 w 32335"/>
                  <a:gd name="connsiteY11" fmla="*/ 11553 h 31561"/>
                  <a:gd name="connsiteX12" fmla="*/ 29631 w 32335"/>
                  <a:gd name="connsiteY12" fmla="*/ 14874 h 31561"/>
                  <a:gd name="connsiteX13" fmla="*/ 32196 w 32335"/>
                  <a:gd name="connsiteY13" fmla="*/ 25288 h 31561"/>
                  <a:gd name="connsiteX14" fmla="*/ 26914 w 32335"/>
                  <a:gd name="connsiteY14" fmla="*/ 31174 h 31561"/>
                  <a:gd name="connsiteX15" fmla="*/ 20877 w 32335"/>
                  <a:gd name="connsiteY15" fmla="*/ 30721 h 31561"/>
                  <a:gd name="connsiteX16" fmla="*/ 14991 w 32335"/>
                  <a:gd name="connsiteY16" fmla="*/ 28910 h 3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335" h="31561">
                    <a:moveTo>
                      <a:pt x="14991" y="28910"/>
                    </a:moveTo>
                    <a:cubicBezTo>
                      <a:pt x="13633" y="28306"/>
                      <a:pt x="12878" y="27250"/>
                      <a:pt x="11671" y="26646"/>
                    </a:cubicBezTo>
                    <a:cubicBezTo>
                      <a:pt x="10463" y="25891"/>
                      <a:pt x="9105" y="25589"/>
                      <a:pt x="8049" y="24382"/>
                    </a:cubicBezTo>
                    <a:cubicBezTo>
                      <a:pt x="6841" y="22873"/>
                      <a:pt x="6237" y="21062"/>
                      <a:pt x="4879" y="19552"/>
                    </a:cubicBezTo>
                    <a:cubicBezTo>
                      <a:pt x="3823" y="18345"/>
                      <a:pt x="2766" y="17741"/>
                      <a:pt x="1408" y="16987"/>
                    </a:cubicBezTo>
                    <a:cubicBezTo>
                      <a:pt x="502" y="16383"/>
                      <a:pt x="351" y="15779"/>
                      <a:pt x="200" y="14723"/>
                    </a:cubicBezTo>
                    <a:cubicBezTo>
                      <a:pt x="-554" y="10497"/>
                      <a:pt x="804" y="6422"/>
                      <a:pt x="4577" y="4158"/>
                    </a:cubicBezTo>
                    <a:cubicBezTo>
                      <a:pt x="6388" y="3102"/>
                      <a:pt x="8199" y="838"/>
                      <a:pt x="10312" y="385"/>
                    </a:cubicBezTo>
                    <a:cubicBezTo>
                      <a:pt x="11218" y="83"/>
                      <a:pt x="12274" y="385"/>
                      <a:pt x="13180" y="385"/>
                    </a:cubicBezTo>
                    <a:cubicBezTo>
                      <a:pt x="14991" y="385"/>
                      <a:pt x="16802" y="-370"/>
                      <a:pt x="18613" y="234"/>
                    </a:cubicBezTo>
                    <a:cubicBezTo>
                      <a:pt x="22386" y="1442"/>
                      <a:pt x="19670" y="6875"/>
                      <a:pt x="22386" y="8988"/>
                    </a:cubicBezTo>
                    <a:cubicBezTo>
                      <a:pt x="23594" y="10044"/>
                      <a:pt x="25103" y="10497"/>
                      <a:pt x="26310" y="11553"/>
                    </a:cubicBezTo>
                    <a:cubicBezTo>
                      <a:pt x="27518" y="12610"/>
                      <a:pt x="28574" y="13817"/>
                      <a:pt x="29631" y="14874"/>
                    </a:cubicBezTo>
                    <a:cubicBezTo>
                      <a:pt x="32045" y="17138"/>
                      <a:pt x="32649" y="22118"/>
                      <a:pt x="32196" y="25288"/>
                    </a:cubicBezTo>
                    <a:cubicBezTo>
                      <a:pt x="31744" y="27702"/>
                      <a:pt x="29027" y="30117"/>
                      <a:pt x="26914" y="31174"/>
                    </a:cubicBezTo>
                    <a:cubicBezTo>
                      <a:pt x="24952" y="32079"/>
                      <a:pt x="22990" y="31174"/>
                      <a:pt x="20877" y="30721"/>
                    </a:cubicBezTo>
                    <a:cubicBezTo>
                      <a:pt x="19066" y="30117"/>
                      <a:pt x="17104" y="29815"/>
                      <a:pt x="14991" y="2891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40954835-A443-036E-FE40-5C8552DFAF1C}"/>
                  </a:ext>
                </a:extLst>
              </p:cNvPr>
              <p:cNvSpPr/>
              <p:nvPr/>
            </p:nvSpPr>
            <p:spPr>
              <a:xfrm>
                <a:off x="6516476" y="3792201"/>
                <a:ext cx="30559" cy="21046"/>
              </a:xfrm>
              <a:custGeom>
                <a:avLst/>
                <a:gdLst>
                  <a:gd name="connsiteX0" fmla="*/ 1992 w 30559"/>
                  <a:gd name="connsiteY0" fmla="*/ 18111 h 21046"/>
                  <a:gd name="connsiteX1" fmla="*/ 634 w 30559"/>
                  <a:gd name="connsiteY1" fmla="*/ 15847 h 21046"/>
                  <a:gd name="connsiteX2" fmla="*/ 30 w 30559"/>
                  <a:gd name="connsiteY2" fmla="*/ 11621 h 21046"/>
                  <a:gd name="connsiteX3" fmla="*/ 3501 w 30559"/>
                  <a:gd name="connsiteY3" fmla="*/ 5735 h 21046"/>
                  <a:gd name="connsiteX4" fmla="*/ 12104 w 30559"/>
                  <a:gd name="connsiteY4" fmla="*/ 3169 h 21046"/>
                  <a:gd name="connsiteX5" fmla="*/ 14519 w 30559"/>
                  <a:gd name="connsiteY5" fmla="*/ 906 h 21046"/>
                  <a:gd name="connsiteX6" fmla="*/ 18141 w 30559"/>
                  <a:gd name="connsiteY6" fmla="*/ 0 h 21046"/>
                  <a:gd name="connsiteX7" fmla="*/ 20858 w 30559"/>
                  <a:gd name="connsiteY7" fmla="*/ 906 h 21046"/>
                  <a:gd name="connsiteX8" fmla="*/ 22820 w 30559"/>
                  <a:gd name="connsiteY8" fmla="*/ 4679 h 21046"/>
                  <a:gd name="connsiteX9" fmla="*/ 28253 w 30559"/>
                  <a:gd name="connsiteY9" fmla="*/ 10867 h 21046"/>
                  <a:gd name="connsiteX10" fmla="*/ 30517 w 30559"/>
                  <a:gd name="connsiteY10" fmla="*/ 16753 h 21046"/>
                  <a:gd name="connsiteX11" fmla="*/ 27045 w 30559"/>
                  <a:gd name="connsiteY11" fmla="*/ 20979 h 21046"/>
                  <a:gd name="connsiteX12" fmla="*/ 23121 w 30559"/>
                  <a:gd name="connsiteY12" fmla="*/ 19771 h 21046"/>
                  <a:gd name="connsiteX13" fmla="*/ 17688 w 30559"/>
                  <a:gd name="connsiteY13" fmla="*/ 18262 h 21046"/>
                  <a:gd name="connsiteX14" fmla="*/ 9387 w 30559"/>
                  <a:gd name="connsiteY14" fmla="*/ 18866 h 21046"/>
                  <a:gd name="connsiteX15" fmla="*/ 1992 w 30559"/>
                  <a:gd name="connsiteY15" fmla="*/ 18111 h 2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559" h="21046">
                    <a:moveTo>
                      <a:pt x="1992" y="18111"/>
                    </a:moveTo>
                    <a:cubicBezTo>
                      <a:pt x="1237" y="17507"/>
                      <a:pt x="785" y="16753"/>
                      <a:pt x="634" y="15847"/>
                    </a:cubicBezTo>
                    <a:cubicBezTo>
                      <a:pt x="332" y="14489"/>
                      <a:pt x="-121" y="13130"/>
                      <a:pt x="30" y="11621"/>
                    </a:cubicBezTo>
                    <a:cubicBezTo>
                      <a:pt x="332" y="9055"/>
                      <a:pt x="483" y="6490"/>
                      <a:pt x="3501" y="5735"/>
                    </a:cubicBezTo>
                    <a:cubicBezTo>
                      <a:pt x="6520" y="4981"/>
                      <a:pt x="9689" y="5282"/>
                      <a:pt x="12104" y="3169"/>
                    </a:cubicBezTo>
                    <a:cubicBezTo>
                      <a:pt x="12859" y="2415"/>
                      <a:pt x="13613" y="1509"/>
                      <a:pt x="14519" y="906"/>
                    </a:cubicBezTo>
                    <a:cubicBezTo>
                      <a:pt x="15575" y="302"/>
                      <a:pt x="16783" y="0"/>
                      <a:pt x="18141" y="0"/>
                    </a:cubicBezTo>
                    <a:cubicBezTo>
                      <a:pt x="19348" y="0"/>
                      <a:pt x="19952" y="0"/>
                      <a:pt x="20858" y="906"/>
                    </a:cubicBezTo>
                    <a:cubicBezTo>
                      <a:pt x="21763" y="2113"/>
                      <a:pt x="22065" y="3471"/>
                      <a:pt x="22820" y="4679"/>
                    </a:cubicBezTo>
                    <a:cubicBezTo>
                      <a:pt x="24178" y="7244"/>
                      <a:pt x="26744" y="8452"/>
                      <a:pt x="28253" y="10867"/>
                    </a:cubicBezTo>
                    <a:cubicBezTo>
                      <a:pt x="29460" y="12678"/>
                      <a:pt x="30819" y="14338"/>
                      <a:pt x="30517" y="16753"/>
                    </a:cubicBezTo>
                    <a:cubicBezTo>
                      <a:pt x="30366" y="18715"/>
                      <a:pt x="29007" y="20526"/>
                      <a:pt x="27045" y="20979"/>
                    </a:cubicBezTo>
                    <a:cubicBezTo>
                      <a:pt x="25536" y="21280"/>
                      <a:pt x="24329" y="20526"/>
                      <a:pt x="23121" y="19771"/>
                    </a:cubicBezTo>
                    <a:cubicBezTo>
                      <a:pt x="21461" y="18715"/>
                      <a:pt x="19650" y="18413"/>
                      <a:pt x="17688" y="18262"/>
                    </a:cubicBezTo>
                    <a:cubicBezTo>
                      <a:pt x="14972" y="18111"/>
                      <a:pt x="11953" y="18262"/>
                      <a:pt x="9387" y="18866"/>
                    </a:cubicBezTo>
                    <a:cubicBezTo>
                      <a:pt x="7425" y="19469"/>
                      <a:pt x="3501" y="19318"/>
                      <a:pt x="1992" y="1811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DB9710C-0E22-2608-6CDB-563CF3EA040D}"/>
                  </a:ext>
                </a:extLst>
              </p:cNvPr>
              <p:cNvSpPr/>
              <p:nvPr/>
            </p:nvSpPr>
            <p:spPr>
              <a:xfrm>
                <a:off x="6549143" y="3768192"/>
                <a:ext cx="46980" cy="15557"/>
              </a:xfrm>
              <a:custGeom>
                <a:avLst/>
                <a:gdLst>
                  <a:gd name="connsiteX0" fmla="*/ 19281 w 46980"/>
                  <a:gd name="connsiteY0" fmla="*/ 15407 h 15557"/>
                  <a:gd name="connsiteX1" fmla="*/ 17017 w 46980"/>
                  <a:gd name="connsiteY1" fmla="*/ 15407 h 15557"/>
                  <a:gd name="connsiteX2" fmla="*/ 11433 w 46980"/>
                  <a:gd name="connsiteY2" fmla="*/ 14350 h 15557"/>
                  <a:gd name="connsiteX3" fmla="*/ 2226 w 46980"/>
                  <a:gd name="connsiteY3" fmla="*/ 11483 h 15557"/>
                  <a:gd name="connsiteX4" fmla="*/ 113 w 46980"/>
                  <a:gd name="connsiteY4" fmla="*/ 9822 h 15557"/>
                  <a:gd name="connsiteX5" fmla="*/ 1019 w 46980"/>
                  <a:gd name="connsiteY5" fmla="*/ 6200 h 15557"/>
                  <a:gd name="connsiteX6" fmla="*/ 5848 w 46980"/>
                  <a:gd name="connsiteY6" fmla="*/ 4389 h 15557"/>
                  <a:gd name="connsiteX7" fmla="*/ 14602 w 46980"/>
                  <a:gd name="connsiteY7" fmla="*/ 4389 h 15557"/>
                  <a:gd name="connsiteX8" fmla="*/ 20790 w 46980"/>
                  <a:gd name="connsiteY8" fmla="*/ 4087 h 15557"/>
                  <a:gd name="connsiteX9" fmla="*/ 24110 w 46980"/>
                  <a:gd name="connsiteY9" fmla="*/ 2276 h 15557"/>
                  <a:gd name="connsiteX10" fmla="*/ 27430 w 46980"/>
                  <a:gd name="connsiteY10" fmla="*/ 465 h 15557"/>
                  <a:gd name="connsiteX11" fmla="*/ 32562 w 46980"/>
                  <a:gd name="connsiteY11" fmla="*/ 12 h 15557"/>
                  <a:gd name="connsiteX12" fmla="*/ 38146 w 46980"/>
                  <a:gd name="connsiteY12" fmla="*/ 616 h 15557"/>
                  <a:gd name="connsiteX13" fmla="*/ 40410 w 46980"/>
                  <a:gd name="connsiteY13" fmla="*/ 2276 h 15557"/>
                  <a:gd name="connsiteX14" fmla="*/ 42523 w 46980"/>
                  <a:gd name="connsiteY14" fmla="*/ 3333 h 15557"/>
                  <a:gd name="connsiteX15" fmla="*/ 45994 w 46980"/>
                  <a:gd name="connsiteY15" fmla="*/ 9671 h 15557"/>
                  <a:gd name="connsiteX16" fmla="*/ 41617 w 46980"/>
                  <a:gd name="connsiteY16" fmla="*/ 11181 h 15557"/>
                  <a:gd name="connsiteX17" fmla="*/ 36637 w 46980"/>
                  <a:gd name="connsiteY17" fmla="*/ 11935 h 15557"/>
                  <a:gd name="connsiteX18" fmla="*/ 28487 w 46980"/>
                  <a:gd name="connsiteY18" fmla="*/ 13746 h 15557"/>
                  <a:gd name="connsiteX19" fmla="*/ 21695 w 46980"/>
                  <a:gd name="connsiteY19" fmla="*/ 15558 h 15557"/>
                  <a:gd name="connsiteX20" fmla="*/ 19281 w 46980"/>
                  <a:gd name="connsiteY20" fmla="*/ 15407 h 1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6980" h="15557">
                    <a:moveTo>
                      <a:pt x="19281" y="15407"/>
                    </a:moveTo>
                    <a:cubicBezTo>
                      <a:pt x="18526" y="15407"/>
                      <a:pt x="17771" y="15407"/>
                      <a:pt x="17017" y="15407"/>
                    </a:cubicBezTo>
                    <a:cubicBezTo>
                      <a:pt x="15055" y="15256"/>
                      <a:pt x="13244" y="14803"/>
                      <a:pt x="11433" y="14350"/>
                    </a:cubicBezTo>
                    <a:cubicBezTo>
                      <a:pt x="8414" y="13596"/>
                      <a:pt x="5396" y="12086"/>
                      <a:pt x="2226" y="11483"/>
                    </a:cubicBezTo>
                    <a:cubicBezTo>
                      <a:pt x="1170" y="11332"/>
                      <a:pt x="415" y="11030"/>
                      <a:pt x="113" y="9822"/>
                    </a:cubicBezTo>
                    <a:cubicBezTo>
                      <a:pt x="-189" y="8615"/>
                      <a:pt x="113" y="7106"/>
                      <a:pt x="1019" y="6200"/>
                    </a:cubicBezTo>
                    <a:cubicBezTo>
                      <a:pt x="2226" y="5144"/>
                      <a:pt x="4339" y="4540"/>
                      <a:pt x="5848" y="4389"/>
                    </a:cubicBezTo>
                    <a:cubicBezTo>
                      <a:pt x="8716" y="4238"/>
                      <a:pt x="11734" y="4238"/>
                      <a:pt x="14602" y="4389"/>
                    </a:cubicBezTo>
                    <a:cubicBezTo>
                      <a:pt x="16715" y="4389"/>
                      <a:pt x="18677" y="4842"/>
                      <a:pt x="20790" y="4087"/>
                    </a:cubicBezTo>
                    <a:cubicBezTo>
                      <a:pt x="21997" y="3634"/>
                      <a:pt x="23054" y="3031"/>
                      <a:pt x="24110" y="2276"/>
                    </a:cubicBezTo>
                    <a:cubicBezTo>
                      <a:pt x="25167" y="1522"/>
                      <a:pt x="26223" y="767"/>
                      <a:pt x="27430" y="465"/>
                    </a:cubicBezTo>
                    <a:cubicBezTo>
                      <a:pt x="29091" y="12"/>
                      <a:pt x="30902" y="12"/>
                      <a:pt x="32562" y="12"/>
                    </a:cubicBezTo>
                    <a:cubicBezTo>
                      <a:pt x="34373" y="12"/>
                      <a:pt x="36335" y="-139"/>
                      <a:pt x="38146" y="616"/>
                    </a:cubicBezTo>
                    <a:cubicBezTo>
                      <a:pt x="39052" y="1069"/>
                      <a:pt x="39655" y="1672"/>
                      <a:pt x="40410" y="2276"/>
                    </a:cubicBezTo>
                    <a:cubicBezTo>
                      <a:pt x="41014" y="2880"/>
                      <a:pt x="41768" y="3031"/>
                      <a:pt x="42523" y="3333"/>
                    </a:cubicBezTo>
                    <a:cubicBezTo>
                      <a:pt x="44787" y="4389"/>
                      <a:pt x="48862" y="6955"/>
                      <a:pt x="45994" y="9671"/>
                    </a:cubicBezTo>
                    <a:cubicBezTo>
                      <a:pt x="44787" y="10728"/>
                      <a:pt x="43127" y="11181"/>
                      <a:pt x="41617" y="11181"/>
                    </a:cubicBezTo>
                    <a:cubicBezTo>
                      <a:pt x="39806" y="11181"/>
                      <a:pt x="38297" y="11332"/>
                      <a:pt x="36637" y="11935"/>
                    </a:cubicBezTo>
                    <a:cubicBezTo>
                      <a:pt x="33920" y="12690"/>
                      <a:pt x="31355" y="13596"/>
                      <a:pt x="28487" y="13746"/>
                    </a:cubicBezTo>
                    <a:cubicBezTo>
                      <a:pt x="26072" y="13897"/>
                      <a:pt x="24261" y="15558"/>
                      <a:pt x="21695" y="15558"/>
                    </a:cubicBezTo>
                    <a:cubicBezTo>
                      <a:pt x="20941" y="15256"/>
                      <a:pt x="20035" y="15256"/>
                      <a:pt x="19281" y="1540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58C8270-78D8-DBF9-FEC1-76AEAA4B71C6}"/>
                  </a:ext>
                </a:extLst>
              </p:cNvPr>
              <p:cNvSpPr/>
              <p:nvPr/>
            </p:nvSpPr>
            <p:spPr>
              <a:xfrm>
                <a:off x="6771865" y="3629498"/>
                <a:ext cx="25818" cy="14724"/>
              </a:xfrm>
              <a:custGeom>
                <a:avLst/>
                <a:gdLst>
                  <a:gd name="connsiteX0" fmla="*/ 7098 w 25818"/>
                  <a:gd name="connsiteY0" fmla="*/ 13740 h 14724"/>
                  <a:gd name="connsiteX1" fmla="*/ 4382 w 25818"/>
                  <a:gd name="connsiteY1" fmla="*/ 13589 h 14724"/>
                  <a:gd name="connsiteX2" fmla="*/ 1212 w 25818"/>
                  <a:gd name="connsiteY2" fmla="*/ 13589 h 14724"/>
                  <a:gd name="connsiteX3" fmla="*/ 156 w 25818"/>
                  <a:gd name="connsiteY3" fmla="*/ 10269 h 14724"/>
                  <a:gd name="connsiteX4" fmla="*/ 609 w 25818"/>
                  <a:gd name="connsiteY4" fmla="*/ 8156 h 14724"/>
                  <a:gd name="connsiteX5" fmla="*/ 3023 w 25818"/>
                  <a:gd name="connsiteY5" fmla="*/ 5590 h 14724"/>
                  <a:gd name="connsiteX6" fmla="*/ 8608 w 25818"/>
                  <a:gd name="connsiteY6" fmla="*/ 3025 h 14724"/>
                  <a:gd name="connsiteX7" fmla="*/ 10419 w 25818"/>
                  <a:gd name="connsiteY7" fmla="*/ 1666 h 14724"/>
                  <a:gd name="connsiteX8" fmla="*/ 13286 w 25818"/>
                  <a:gd name="connsiteY8" fmla="*/ 459 h 14724"/>
                  <a:gd name="connsiteX9" fmla="*/ 20078 w 25818"/>
                  <a:gd name="connsiteY9" fmla="*/ 157 h 14724"/>
                  <a:gd name="connsiteX10" fmla="*/ 24606 w 25818"/>
                  <a:gd name="connsiteY10" fmla="*/ 1364 h 14724"/>
                  <a:gd name="connsiteX11" fmla="*/ 25813 w 25818"/>
                  <a:gd name="connsiteY11" fmla="*/ 6496 h 14724"/>
                  <a:gd name="connsiteX12" fmla="*/ 25360 w 25818"/>
                  <a:gd name="connsiteY12" fmla="*/ 10269 h 14724"/>
                  <a:gd name="connsiteX13" fmla="*/ 23851 w 25818"/>
                  <a:gd name="connsiteY13" fmla="*/ 13891 h 14724"/>
                  <a:gd name="connsiteX14" fmla="*/ 22945 w 25818"/>
                  <a:gd name="connsiteY14" fmla="*/ 13891 h 14724"/>
                  <a:gd name="connsiteX15" fmla="*/ 22342 w 25818"/>
                  <a:gd name="connsiteY15" fmla="*/ 14344 h 14724"/>
                  <a:gd name="connsiteX16" fmla="*/ 20682 w 25818"/>
                  <a:gd name="connsiteY16" fmla="*/ 14646 h 14724"/>
                  <a:gd name="connsiteX17" fmla="*/ 14041 w 25818"/>
                  <a:gd name="connsiteY17" fmla="*/ 13438 h 14724"/>
                  <a:gd name="connsiteX18" fmla="*/ 11324 w 25818"/>
                  <a:gd name="connsiteY18" fmla="*/ 13740 h 14724"/>
                  <a:gd name="connsiteX19" fmla="*/ 7098 w 25818"/>
                  <a:gd name="connsiteY19" fmla="*/ 13740 h 14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5818" h="14724">
                    <a:moveTo>
                      <a:pt x="7098" y="13740"/>
                    </a:moveTo>
                    <a:cubicBezTo>
                      <a:pt x="6193" y="13740"/>
                      <a:pt x="5287" y="13589"/>
                      <a:pt x="4382" y="13589"/>
                    </a:cubicBezTo>
                    <a:cubicBezTo>
                      <a:pt x="3325" y="13589"/>
                      <a:pt x="2269" y="13891"/>
                      <a:pt x="1212" y="13589"/>
                    </a:cubicBezTo>
                    <a:cubicBezTo>
                      <a:pt x="-599" y="12986"/>
                      <a:pt x="156" y="11778"/>
                      <a:pt x="156" y="10269"/>
                    </a:cubicBezTo>
                    <a:cubicBezTo>
                      <a:pt x="156" y="9363"/>
                      <a:pt x="5" y="8911"/>
                      <a:pt x="609" y="8156"/>
                    </a:cubicBezTo>
                    <a:cubicBezTo>
                      <a:pt x="1363" y="7250"/>
                      <a:pt x="2269" y="6345"/>
                      <a:pt x="3023" y="5590"/>
                    </a:cubicBezTo>
                    <a:cubicBezTo>
                      <a:pt x="4533" y="4081"/>
                      <a:pt x="6796" y="3930"/>
                      <a:pt x="8608" y="3025"/>
                    </a:cubicBezTo>
                    <a:cubicBezTo>
                      <a:pt x="9362" y="2723"/>
                      <a:pt x="9815" y="2119"/>
                      <a:pt x="10419" y="1666"/>
                    </a:cubicBezTo>
                    <a:cubicBezTo>
                      <a:pt x="11324" y="1063"/>
                      <a:pt x="12381" y="610"/>
                      <a:pt x="13286" y="459"/>
                    </a:cubicBezTo>
                    <a:cubicBezTo>
                      <a:pt x="15399" y="6"/>
                      <a:pt x="17965" y="-145"/>
                      <a:pt x="20078" y="157"/>
                    </a:cubicBezTo>
                    <a:cubicBezTo>
                      <a:pt x="21436" y="308"/>
                      <a:pt x="23398" y="459"/>
                      <a:pt x="24606" y="1364"/>
                    </a:cubicBezTo>
                    <a:cubicBezTo>
                      <a:pt x="25964" y="2572"/>
                      <a:pt x="25813" y="4987"/>
                      <a:pt x="25813" y="6496"/>
                    </a:cubicBezTo>
                    <a:cubicBezTo>
                      <a:pt x="25662" y="7854"/>
                      <a:pt x="25813" y="8911"/>
                      <a:pt x="25360" y="10269"/>
                    </a:cubicBezTo>
                    <a:cubicBezTo>
                      <a:pt x="24907" y="11476"/>
                      <a:pt x="24455" y="12684"/>
                      <a:pt x="23851" y="13891"/>
                    </a:cubicBezTo>
                    <a:cubicBezTo>
                      <a:pt x="23549" y="13891"/>
                      <a:pt x="23247" y="13891"/>
                      <a:pt x="22945" y="13891"/>
                    </a:cubicBezTo>
                    <a:cubicBezTo>
                      <a:pt x="22795" y="14042"/>
                      <a:pt x="22493" y="14193"/>
                      <a:pt x="22342" y="14344"/>
                    </a:cubicBezTo>
                    <a:cubicBezTo>
                      <a:pt x="21738" y="14344"/>
                      <a:pt x="21285" y="14495"/>
                      <a:pt x="20682" y="14646"/>
                    </a:cubicBezTo>
                    <a:cubicBezTo>
                      <a:pt x="18267" y="15099"/>
                      <a:pt x="16305" y="13438"/>
                      <a:pt x="14041" y="13438"/>
                    </a:cubicBezTo>
                    <a:cubicBezTo>
                      <a:pt x="13135" y="13438"/>
                      <a:pt x="12230" y="13740"/>
                      <a:pt x="11324" y="13740"/>
                    </a:cubicBezTo>
                    <a:cubicBezTo>
                      <a:pt x="9966" y="13891"/>
                      <a:pt x="8608" y="13740"/>
                      <a:pt x="7098" y="1374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D3028639-1C85-DE3B-76ED-DD399FF1CA39}"/>
                  </a:ext>
                </a:extLst>
              </p:cNvPr>
              <p:cNvSpPr/>
              <p:nvPr/>
            </p:nvSpPr>
            <p:spPr>
              <a:xfrm>
                <a:off x="6793218" y="3602898"/>
                <a:ext cx="29853" cy="19115"/>
              </a:xfrm>
              <a:custGeom>
                <a:avLst/>
                <a:gdLst>
                  <a:gd name="connsiteX0" fmla="*/ 8988 w 29853"/>
                  <a:gd name="connsiteY0" fmla="*/ 14381 h 19115"/>
                  <a:gd name="connsiteX1" fmla="*/ 5668 w 29853"/>
                  <a:gd name="connsiteY1" fmla="*/ 12570 h 19115"/>
                  <a:gd name="connsiteX2" fmla="*/ 2800 w 29853"/>
                  <a:gd name="connsiteY2" fmla="*/ 10910 h 19115"/>
                  <a:gd name="connsiteX3" fmla="*/ 536 w 29853"/>
                  <a:gd name="connsiteY3" fmla="*/ 9703 h 19115"/>
                  <a:gd name="connsiteX4" fmla="*/ 84 w 29853"/>
                  <a:gd name="connsiteY4" fmla="*/ 7590 h 19115"/>
                  <a:gd name="connsiteX5" fmla="*/ 5517 w 29853"/>
                  <a:gd name="connsiteY5" fmla="*/ 798 h 19115"/>
                  <a:gd name="connsiteX6" fmla="*/ 8536 w 29853"/>
                  <a:gd name="connsiteY6" fmla="*/ 44 h 19115"/>
                  <a:gd name="connsiteX7" fmla="*/ 12309 w 29853"/>
                  <a:gd name="connsiteY7" fmla="*/ 44 h 19115"/>
                  <a:gd name="connsiteX8" fmla="*/ 19251 w 29853"/>
                  <a:gd name="connsiteY8" fmla="*/ 3364 h 19115"/>
                  <a:gd name="connsiteX9" fmla="*/ 21817 w 29853"/>
                  <a:gd name="connsiteY9" fmla="*/ 4571 h 19115"/>
                  <a:gd name="connsiteX10" fmla="*/ 24534 w 29853"/>
                  <a:gd name="connsiteY10" fmla="*/ 6533 h 19115"/>
                  <a:gd name="connsiteX11" fmla="*/ 29665 w 29853"/>
                  <a:gd name="connsiteY11" fmla="*/ 15740 h 19115"/>
                  <a:gd name="connsiteX12" fmla="*/ 21666 w 29853"/>
                  <a:gd name="connsiteY12" fmla="*/ 19060 h 19115"/>
                  <a:gd name="connsiteX13" fmla="*/ 12762 w 29853"/>
                  <a:gd name="connsiteY13" fmla="*/ 15438 h 19115"/>
                  <a:gd name="connsiteX14" fmla="*/ 9743 w 29853"/>
                  <a:gd name="connsiteY14" fmla="*/ 14834 h 19115"/>
                  <a:gd name="connsiteX15" fmla="*/ 8988 w 29853"/>
                  <a:gd name="connsiteY15" fmla="*/ 14381 h 1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9853" h="19115">
                    <a:moveTo>
                      <a:pt x="8988" y="14381"/>
                    </a:moveTo>
                    <a:cubicBezTo>
                      <a:pt x="7781" y="13929"/>
                      <a:pt x="6875" y="13174"/>
                      <a:pt x="5668" y="12570"/>
                    </a:cubicBezTo>
                    <a:cubicBezTo>
                      <a:pt x="4762" y="11967"/>
                      <a:pt x="3857" y="11363"/>
                      <a:pt x="2800" y="10910"/>
                    </a:cubicBezTo>
                    <a:cubicBezTo>
                      <a:pt x="2046" y="10457"/>
                      <a:pt x="1140" y="10306"/>
                      <a:pt x="536" y="9703"/>
                    </a:cubicBezTo>
                    <a:cubicBezTo>
                      <a:pt x="-67" y="9099"/>
                      <a:pt x="-67" y="8495"/>
                      <a:pt x="84" y="7590"/>
                    </a:cubicBezTo>
                    <a:cubicBezTo>
                      <a:pt x="386" y="4571"/>
                      <a:pt x="2951" y="2157"/>
                      <a:pt x="5517" y="798"/>
                    </a:cubicBezTo>
                    <a:cubicBezTo>
                      <a:pt x="6573" y="194"/>
                      <a:pt x="7177" y="-107"/>
                      <a:pt x="8536" y="44"/>
                    </a:cubicBezTo>
                    <a:cubicBezTo>
                      <a:pt x="9743" y="194"/>
                      <a:pt x="11101" y="-107"/>
                      <a:pt x="12309" y="44"/>
                    </a:cubicBezTo>
                    <a:cubicBezTo>
                      <a:pt x="14874" y="496"/>
                      <a:pt x="16987" y="2157"/>
                      <a:pt x="19251" y="3364"/>
                    </a:cubicBezTo>
                    <a:cubicBezTo>
                      <a:pt x="20157" y="3817"/>
                      <a:pt x="21062" y="3968"/>
                      <a:pt x="21817" y="4571"/>
                    </a:cubicBezTo>
                    <a:cubicBezTo>
                      <a:pt x="22722" y="5175"/>
                      <a:pt x="23628" y="5930"/>
                      <a:pt x="24534" y="6533"/>
                    </a:cubicBezTo>
                    <a:cubicBezTo>
                      <a:pt x="27099" y="8344"/>
                      <a:pt x="30721" y="12268"/>
                      <a:pt x="29665" y="15740"/>
                    </a:cubicBezTo>
                    <a:cubicBezTo>
                      <a:pt x="28910" y="18456"/>
                      <a:pt x="24081" y="19362"/>
                      <a:pt x="21666" y="19060"/>
                    </a:cubicBezTo>
                    <a:cubicBezTo>
                      <a:pt x="18497" y="18758"/>
                      <a:pt x="15931" y="16343"/>
                      <a:pt x="12762" y="15438"/>
                    </a:cubicBezTo>
                    <a:cubicBezTo>
                      <a:pt x="11705" y="15136"/>
                      <a:pt x="10649" y="15136"/>
                      <a:pt x="9743" y="14834"/>
                    </a:cubicBezTo>
                    <a:cubicBezTo>
                      <a:pt x="9592" y="14683"/>
                      <a:pt x="9290" y="14532"/>
                      <a:pt x="8988" y="1438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34B5A04A-9DD8-9180-D46E-D13C3D1FFBDD}"/>
                  </a:ext>
                </a:extLst>
              </p:cNvPr>
              <p:cNvSpPr/>
              <p:nvPr/>
            </p:nvSpPr>
            <p:spPr>
              <a:xfrm>
                <a:off x="6882433" y="3438561"/>
                <a:ext cx="15020" cy="13972"/>
              </a:xfrm>
              <a:custGeom>
                <a:avLst/>
                <a:gdLst>
                  <a:gd name="connsiteX0" fmla="*/ 2479 w 15020"/>
                  <a:gd name="connsiteY0" fmla="*/ 779 h 13972"/>
                  <a:gd name="connsiteX1" fmla="*/ 7007 w 15020"/>
                  <a:gd name="connsiteY1" fmla="*/ 24 h 13972"/>
                  <a:gd name="connsiteX2" fmla="*/ 12440 w 15020"/>
                  <a:gd name="connsiteY2" fmla="*/ 4552 h 13972"/>
                  <a:gd name="connsiteX3" fmla="*/ 13497 w 15020"/>
                  <a:gd name="connsiteY3" fmla="*/ 7872 h 13972"/>
                  <a:gd name="connsiteX4" fmla="*/ 15006 w 15020"/>
                  <a:gd name="connsiteY4" fmla="*/ 12249 h 13972"/>
                  <a:gd name="connsiteX5" fmla="*/ 11384 w 15020"/>
                  <a:gd name="connsiteY5" fmla="*/ 13306 h 13972"/>
                  <a:gd name="connsiteX6" fmla="*/ 5799 w 15020"/>
                  <a:gd name="connsiteY6" fmla="*/ 11042 h 13972"/>
                  <a:gd name="connsiteX7" fmla="*/ 64 w 15020"/>
                  <a:gd name="connsiteY7" fmla="*/ 6061 h 13972"/>
                  <a:gd name="connsiteX8" fmla="*/ 2479 w 15020"/>
                  <a:gd name="connsiteY8" fmla="*/ 779 h 13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20" h="13972">
                    <a:moveTo>
                      <a:pt x="2479" y="779"/>
                    </a:moveTo>
                    <a:cubicBezTo>
                      <a:pt x="3837" y="24"/>
                      <a:pt x="5497" y="326"/>
                      <a:pt x="7007" y="24"/>
                    </a:cubicBezTo>
                    <a:cubicBezTo>
                      <a:pt x="9573" y="-278"/>
                      <a:pt x="11685" y="2288"/>
                      <a:pt x="12440" y="4552"/>
                    </a:cubicBezTo>
                    <a:cubicBezTo>
                      <a:pt x="12742" y="5759"/>
                      <a:pt x="13044" y="6816"/>
                      <a:pt x="13497" y="7872"/>
                    </a:cubicBezTo>
                    <a:cubicBezTo>
                      <a:pt x="14100" y="9382"/>
                      <a:pt x="15157" y="10589"/>
                      <a:pt x="15006" y="12249"/>
                    </a:cubicBezTo>
                    <a:cubicBezTo>
                      <a:pt x="14855" y="14664"/>
                      <a:pt x="12893" y="14060"/>
                      <a:pt x="11384" y="13306"/>
                    </a:cubicBezTo>
                    <a:cubicBezTo>
                      <a:pt x="9573" y="12400"/>
                      <a:pt x="7912" y="11344"/>
                      <a:pt x="5799" y="11042"/>
                    </a:cubicBezTo>
                    <a:cubicBezTo>
                      <a:pt x="2479" y="10740"/>
                      <a:pt x="366" y="9683"/>
                      <a:pt x="64" y="6061"/>
                    </a:cubicBezTo>
                    <a:cubicBezTo>
                      <a:pt x="-238" y="4250"/>
                      <a:pt x="517" y="1835"/>
                      <a:pt x="2479" y="77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1" name="Graphic 551">
              <a:extLst>
                <a:ext uri="{FF2B5EF4-FFF2-40B4-BE49-F238E27FC236}">
                  <a16:creationId xmlns:a16="http://schemas.microsoft.com/office/drawing/2014/main" id="{910DA7B6-A632-C2C7-B965-9C1FECE64DE8}"/>
                </a:ext>
              </a:extLst>
            </p:cNvPr>
            <p:cNvGrpSpPr/>
            <p:nvPr/>
          </p:nvGrpSpPr>
          <p:grpSpPr>
            <a:xfrm>
              <a:off x="6726744" y="3350144"/>
              <a:ext cx="814991" cy="1236333"/>
              <a:chOff x="6726744" y="3350144"/>
              <a:chExt cx="814991" cy="1236333"/>
            </a:xfrm>
            <a:solidFill>
              <a:srgbClr val="D5D7D8"/>
            </a:solidFill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87CF85F7-8DE0-A4CA-424A-90400872EE3E}"/>
                  </a:ext>
                </a:extLst>
              </p:cNvPr>
              <p:cNvSpPr/>
              <p:nvPr/>
            </p:nvSpPr>
            <p:spPr>
              <a:xfrm>
                <a:off x="6726744" y="3350144"/>
                <a:ext cx="814991" cy="1200939"/>
              </a:xfrm>
              <a:custGeom>
                <a:avLst/>
                <a:gdLst>
                  <a:gd name="connsiteX0" fmla="*/ 348786 w 814991"/>
                  <a:gd name="connsiteY0" fmla="*/ 151 h 1200939"/>
                  <a:gd name="connsiteX1" fmla="*/ 324940 w 814991"/>
                  <a:gd name="connsiteY1" fmla="*/ 32449 h 1200939"/>
                  <a:gd name="connsiteX2" fmla="*/ 330223 w 814991"/>
                  <a:gd name="connsiteY2" fmla="*/ 65501 h 1200939"/>
                  <a:gd name="connsiteX3" fmla="*/ 288567 w 814991"/>
                  <a:gd name="connsiteY3" fmla="*/ 119230 h 1200939"/>
                  <a:gd name="connsiteX4" fmla="*/ 269551 w 814991"/>
                  <a:gd name="connsiteY4" fmla="*/ 156810 h 1200939"/>
                  <a:gd name="connsiteX5" fmla="*/ 222614 w 814991"/>
                  <a:gd name="connsiteY5" fmla="*/ 173412 h 1200939"/>
                  <a:gd name="connsiteX6" fmla="*/ 218991 w 814991"/>
                  <a:gd name="connsiteY6" fmla="*/ 252496 h 1200939"/>
                  <a:gd name="connsiteX7" fmla="*/ 184731 w 814991"/>
                  <a:gd name="connsiteY7" fmla="*/ 301396 h 1200939"/>
                  <a:gd name="connsiteX8" fmla="*/ 170997 w 814991"/>
                  <a:gd name="connsiteY8" fmla="*/ 332335 h 1200939"/>
                  <a:gd name="connsiteX9" fmla="*/ 182769 w 814991"/>
                  <a:gd name="connsiteY9" fmla="*/ 379273 h 1200939"/>
                  <a:gd name="connsiteX10" fmla="*/ 117419 w 814991"/>
                  <a:gd name="connsiteY10" fmla="*/ 389536 h 1200939"/>
                  <a:gd name="connsiteX11" fmla="*/ 59011 w 814991"/>
                  <a:gd name="connsiteY11" fmla="*/ 448849 h 1200939"/>
                  <a:gd name="connsiteX12" fmla="*/ 67916 w 814991"/>
                  <a:gd name="connsiteY12" fmla="*/ 488693 h 1200939"/>
                  <a:gd name="connsiteX13" fmla="*/ 65501 w 814991"/>
                  <a:gd name="connsiteY13" fmla="*/ 515105 h 1200939"/>
                  <a:gd name="connsiteX14" fmla="*/ 72293 w 814991"/>
                  <a:gd name="connsiteY14" fmla="*/ 551176 h 1200939"/>
                  <a:gd name="connsiteX15" fmla="*/ 64143 w 814991"/>
                  <a:gd name="connsiteY15" fmla="*/ 606716 h 1200939"/>
                  <a:gd name="connsiteX16" fmla="*/ 89951 w 814991"/>
                  <a:gd name="connsiteY16" fmla="*/ 639617 h 1200939"/>
                  <a:gd name="connsiteX17" fmla="*/ 105798 w 814991"/>
                  <a:gd name="connsiteY17" fmla="*/ 675387 h 1200939"/>
                  <a:gd name="connsiteX18" fmla="*/ 77273 w 814991"/>
                  <a:gd name="connsiteY18" fmla="*/ 685649 h 1200939"/>
                  <a:gd name="connsiteX19" fmla="*/ 88894 w 814991"/>
                  <a:gd name="connsiteY19" fmla="*/ 723833 h 1200939"/>
                  <a:gd name="connsiteX20" fmla="*/ 87838 w 814991"/>
                  <a:gd name="connsiteY20" fmla="*/ 747227 h 1200939"/>
                  <a:gd name="connsiteX21" fmla="*/ 82254 w 814991"/>
                  <a:gd name="connsiteY21" fmla="*/ 775751 h 1200939"/>
                  <a:gd name="connsiteX22" fmla="*/ 52371 w 814991"/>
                  <a:gd name="connsiteY22" fmla="*/ 791296 h 1200939"/>
                  <a:gd name="connsiteX23" fmla="*/ 41655 w 814991"/>
                  <a:gd name="connsiteY23" fmla="*/ 867061 h 1200939"/>
                  <a:gd name="connsiteX24" fmla="*/ 11017 w 814991"/>
                  <a:gd name="connsiteY24" fmla="*/ 865400 h 1200939"/>
                  <a:gd name="connsiteX25" fmla="*/ 0 w 814991"/>
                  <a:gd name="connsiteY25" fmla="*/ 869173 h 1200939"/>
                  <a:gd name="connsiteX26" fmla="*/ 1358 w 814991"/>
                  <a:gd name="connsiteY26" fmla="*/ 872494 h 1200939"/>
                  <a:gd name="connsiteX27" fmla="*/ 302 w 814991"/>
                  <a:gd name="connsiteY27" fmla="*/ 900868 h 1200939"/>
                  <a:gd name="connsiteX28" fmla="*/ 4679 w 814991"/>
                  <a:gd name="connsiteY28" fmla="*/ 918978 h 1200939"/>
                  <a:gd name="connsiteX29" fmla="*/ 9961 w 814991"/>
                  <a:gd name="connsiteY29" fmla="*/ 937391 h 1200939"/>
                  <a:gd name="connsiteX30" fmla="*/ 13281 w 814991"/>
                  <a:gd name="connsiteY30" fmla="*/ 942824 h 1200939"/>
                  <a:gd name="connsiteX31" fmla="*/ 14489 w 814991"/>
                  <a:gd name="connsiteY31" fmla="*/ 935278 h 1200939"/>
                  <a:gd name="connsiteX32" fmla="*/ 20224 w 814991"/>
                  <a:gd name="connsiteY32" fmla="*/ 931656 h 1200939"/>
                  <a:gd name="connsiteX33" fmla="*/ 23846 w 814991"/>
                  <a:gd name="connsiteY33" fmla="*/ 938599 h 1200939"/>
                  <a:gd name="connsiteX34" fmla="*/ 27317 w 814991"/>
                  <a:gd name="connsiteY34" fmla="*/ 945843 h 1200939"/>
                  <a:gd name="connsiteX35" fmla="*/ 31845 w 814991"/>
                  <a:gd name="connsiteY35" fmla="*/ 937089 h 1200939"/>
                  <a:gd name="connsiteX36" fmla="*/ 40146 w 814991"/>
                  <a:gd name="connsiteY36" fmla="*/ 935127 h 1200939"/>
                  <a:gd name="connsiteX37" fmla="*/ 40599 w 814991"/>
                  <a:gd name="connsiteY37" fmla="*/ 943126 h 1200939"/>
                  <a:gd name="connsiteX38" fmla="*/ 40750 w 814991"/>
                  <a:gd name="connsiteY38" fmla="*/ 962897 h 1200939"/>
                  <a:gd name="connsiteX39" fmla="*/ 39693 w 814991"/>
                  <a:gd name="connsiteY39" fmla="*/ 982216 h 1200939"/>
                  <a:gd name="connsiteX40" fmla="*/ 37882 w 814991"/>
                  <a:gd name="connsiteY40" fmla="*/ 998516 h 1200939"/>
                  <a:gd name="connsiteX41" fmla="*/ 45579 w 814991"/>
                  <a:gd name="connsiteY41" fmla="*/ 1012853 h 1200939"/>
                  <a:gd name="connsiteX42" fmla="*/ 53729 w 814991"/>
                  <a:gd name="connsiteY42" fmla="*/ 1027946 h 1200939"/>
                  <a:gd name="connsiteX43" fmla="*/ 66256 w 814991"/>
                  <a:gd name="connsiteY43" fmla="*/ 1047415 h 1200939"/>
                  <a:gd name="connsiteX44" fmla="*/ 78481 w 814991"/>
                  <a:gd name="connsiteY44" fmla="*/ 1069601 h 1200939"/>
                  <a:gd name="connsiteX45" fmla="*/ 93271 w 814991"/>
                  <a:gd name="connsiteY45" fmla="*/ 1083486 h 1200939"/>
                  <a:gd name="connsiteX46" fmla="*/ 106704 w 814991"/>
                  <a:gd name="connsiteY46" fmla="*/ 1090881 h 1200939"/>
                  <a:gd name="connsiteX47" fmla="*/ 103685 w 814991"/>
                  <a:gd name="connsiteY47" fmla="*/ 1104314 h 1200939"/>
                  <a:gd name="connsiteX48" fmla="*/ 97799 w 814991"/>
                  <a:gd name="connsiteY48" fmla="*/ 1107483 h 1200939"/>
                  <a:gd name="connsiteX49" fmla="*/ 96441 w 814991"/>
                  <a:gd name="connsiteY49" fmla="*/ 1115331 h 1200939"/>
                  <a:gd name="connsiteX50" fmla="*/ 92517 w 814991"/>
                  <a:gd name="connsiteY50" fmla="*/ 1130424 h 1200939"/>
                  <a:gd name="connsiteX51" fmla="*/ 96290 w 814991"/>
                  <a:gd name="connsiteY51" fmla="*/ 1139932 h 1200939"/>
                  <a:gd name="connsiteX52" fmla="*/ 100516 w 814991"/>
                  <a:gd name="connsiteY52" fmla="*/ 1146572 h 1200939"/>
                  <a:gd name="connsiteX53" fmla="*/ 106553 w 814991"/>
                  <a:gd name="connsiteY53" fmla="*/ 1155628 h 1200939"/>
                  <a:gd name="connsiteX54" fmla="*/ 111382 w 814991"/>
                  <a:gd name="connsiteY54" fmla="*/ 1165740 h 1200939"/>
                  <a:gd name="connsiteX55" fmla="*/ 122098 w 814991"/>
                  <a:gd name="connsiteY55" fmla="*/ 1183398 h 1200939"/>
                  <a:gd name="connsiteX56" fmla="*/ 111231 w 814991"/>
                  <a:gd name="connsiteY56" fmla="*/ 1200905 h 1200939"/>
                  <a:gd name="connsiteX57" fmla="*/ 180355 w 814991"/>
                  <a:gd name="connsiteY57" fmla="*/ 1194114 h 1200939"/>
                  <a:gd name="connsiteX58" fmla="*/ 203144 w 814991"/>
                  <a:gd name="connsiteY58" fmla="*/ 1179021 h 1200939"/>
                  <a:gd name="connsiteX59" fmla="*/ 194541 w 814991"/>
                  <a:gd name="connsiteY59" fmla="*/ 1153062 h 1200939"/>
                  <a:gd name="connsiteX60" fmla="*/ 206163 w 814991"/>
                  <a:gd name="connsiteY60" fmla="*/ 1146572 h 1200939"/>
                  <a:gd name="connsiteX61" fmla="*/ 223368 w 814991"/>
                  <a:gd name="connsiteY61" fmla="*/ 1141290 h 1200939"/>
                  <a:gd name="connsiteX62" fmla="*/ 263212 w 814991"/>
                  <a:gd name="connsiteY62" fmla="*/ 1129820 h 1200939"/>
                  <a:gd name="connsiteX63" fmla="*/ 278305 w 814991"/>
                  <a:gd name="connsiteY63" fmla="*/ 1132084 h 1200939"/>
                  <a:gd name="connsiteX64" fmla="*/ 290077 w 814991"/>
                  <a:gd name="connsiteY64" fmla="*/ 1138121 h 1200939"/>
                  <a:gd name="connsiteX65" fmla="*/ 308942 w 814991"/>
                  <a:gd name="connsiteY65" fmla="*/ 1122726 h 1200939"/>
                  <a:gd name="connsiteX66" fmla="*/ 323280 w 814991"/>
                  <a:gd name="connsiteY66" fmla="*/ 1094805 h 1200939"/>
                  <a:gd name="connsiteX67" fmla="*/ 338071 w 814991"/>
                  <a:gd name="connsiteY67" fmla="*/ 1068092 h 1200939"/>
                  <a:gd name="connsiteX68" fmla="*/ 338372 w 814991"/>
                  <a:gd name="connsiteY68" fmla="*/ 1049226 h 1200939"/>
                  <a:gd name="connsiteX69" fmla="*/ 337618 w 814991"/>
                  <a:gd name="connsiteY69" fmla="*/ 1041680 h 1200939"/>
                  <a:gd name="connsiteX70" fmla="*/ 334750 w 814991"/>
                  <a:gd name="connsiteY70" fmla="*/ 1035341 h 1200939"/>
                  <a:gd name="connsiteX71" fmla="*/ 345315 w 814991"/>
                  <a:gd name="connsiteY71" fmla="*/ 1014212 h 1200939"/>
                  <a:gd name="connsiteX72" fmla="*/ 342900 w 814991"/>
                  <a:gd name="connsiteY72" fmla="*/ 1002289 h 1200939"/>
                  <a:gd name="connsiteX73" fmla="*/ 345164 w 814991"/>
                  <a:gd name="connsiteY73" fmla="*/ 991573 h 1200939"/>
                  <a:gd name="connsiteX74" fmla="*/ 339731 w 814991"/>
                  <a:gd name="connsiteY74" fmla="*/ 969689 h 1200939"/>
                  <a:gd name="connsiteX75" fmla="*/ 350748 w 814991"/>
                  <a:gd name="connsiteY75" fmla="*/ 960483 h 1200939"/>
                  <a:gd name="connsiteX76" fmla="*/ 349088 w 814991"/>
                  <a:gd name="connsiteY76" fmla="*/ 948107 h 1200939"/>
                  <a:gd name="connsiteX77" fmla="*/ 346824 w 814991"/>
                  <a:gd name="connsiteY77" fmla="*/ 937240 h 1200939"/>
                  <a:gd name="connsiteX78" fmla="*/ 344560 w 814991"/>
                  <a:gd name="connsiteY78" fmla="*/ 929996 h 1200939"/>
                  <a:gd name="connsiteX79" fmla="*/ 328562 w 814991"/>
                  <a:gd name="connsiteY79" fmla="*/ 923204 h 1200939"/>
                  <a:gd name="connsiteX80" fmla="*/ 334901 w 814991"/>
                  <a:gd name="connsiteY80" fmla="*/ 917167 h 1200939"/>
                  <a:gd name="connsiteX81" fmla="*/ 363426 w 814991"/>
                  <a:gd name="connsiteY81" fmla="*/ 910678 h 1200939"/>
                  <a:gd name="connsiteX82" fmla="*/ 392554 w 814991"/>
                  <a:gd name="connsiteY82" fmla="*/ 901018 h 1200939"/>
                  <a:gd name="connsiteX83" fmla="*/ 401459 w 814991"/>
                  <a:gd name="connsiteY83" fmla="*/ 890605 h 1200939"/>
                  <a:gd name="connsiteX84" fmla="*/ 409911 w 814991"/>
                  <a:gd name="connsiteY84" fmla="*/ 882304 h 1200939"/>
                  <a:gd name="connsiteX85" fmla="*/ 417155 w 814991"/>
                  <a:gd name="connsiteY85" fmla="*/ 885775 h 1200939"/>
                  <a:gd name="connsiteX86" fmla="*/ 427116 w 814991"/>
                  <a:gd name="connsiteY86" fmla="*/ 882757 h 1200939"/>
                  <a:gd name="connsiteX87" fmla="*/ 436020 w 814991"/>
                  <a:gd name="connsiteY87" fmla="*/ 872645 h 1200939"/>
                  <a:gd name="connsiteX88" fmla="*/ 452019 w 814991"/>
                  <a:gd name="connsiteY88" fmla="*/ 865249 h 1200939"/>
                  <a:gd name="connsiteX89" fmla="*/ 465753 w 814991"/>
                  <a:gd name="connsiteY89" fmla="*/ 854836 h 1200939"/>
                  <a:gd name="connsiteX90" fmla="*/ 455188 w 814991"/>
                  <a:gd name="connsiteY90" fmla="*/ 849553 h 1200939"/>
                  <a:gd name="connsiteX91" fmla="*/ 442812 w 814991"/>
                  <a:gd name="connsiteY91" fmla="*/ 844573 h 1200939"/>
                  <a:gd name="connsiteX92" fmla="*/ 451566 w 814991"/>
                  <a:gd name="connsiteY92" fmla="*/ 832952 h 1200939"/>
                  <a:gd name="connsiteX93" fmla="*/ 478430 w 814991"/>
                  <a:gd name="connsiteY93" fmla="*/ 815595 h 1200939"/>
                  <a:gd name="connsiteX94" fmla="*/ 495485 w 814991"/>
                  <a:gd name="connsiteY94" fmla="*/ 797937 h 1200939"/>
                  <a:gd name="connsiteX95" fmla="*/ 480845 w 814991"/>
                  <a:gd name="connsiteY95" fmla="*/ 778770 h 1200939"/>
                  <a:gd name="connsiteX96" fmla="*/ 463036 w 814991"/>
                  <a:gd name="connsiteY96" fmla="*/ 755226 h 1200939"/>
                  <a:gd name="connsiteX97" fmla="*/ 441907 w 814991"/>
                  <a:gd name="connsiteY97" fmla="*/ 732738 h 1200939"/>
                  <a:gd name="connsiteX98" fmla="*/ 414891 w 814991"/>
                  <a:gd name="connsiteY98" fmla="*/ 731379 h 1200939"/>
                  <a:gd name="connsiteX99" fmla="*/ 391045 w 814991"/>
                  <a:gd name="connsiteY99" fmla="*/ 719758 h 1200939"/>
                  <a:gd name="connsiteX100" fmla="*/ 381688 w 814991"/>
                  <a:gd name="connsiteY100" fmla="*/ 714325 h 1200939"/>
                  <a:gd name="connsiteX101" fmla="*/ 381235 w 814991"/>
                  <a:gd name="connsiteY101" fmla="*/ 701496 h 1200939"/>
                  <a:gd name="connsiteX102" fmla="*/ 381386 w 814991"/>
                  <a:gd name="connsiteY102" fmla="*/ 689423 h 1200939"/>
                  <a:gd name="connsiteX103" fmla="*/ 378217 w 814991"/>
                  <a:gd name="connsiteY103" fmla="*/ 678556 h 1200939"/>
                  <a:gd name="connsiteX104" fmla="*/ 378971 w 814991"/>
                  <a:gd name="connsiteY104" fmla="*/ 654257 h 1200939"/>
                  <a:gd name="connsiteX105" fmla="*/ 373387 w 814991"/>
                  <a:gd name="connsiteY105" fmla="*/ 643843 h 1200939"/>
                  <a:gd name="connsiteX106" fmla="*/ 373991 w 814991"/>
                  <a:gd name="connsiteY106" fmla="*/ 634335 h 1200939"/>
                  <a:gd name="connsiteX107" fmla="*/ 392705 w 814991"/>
                  <a:gd name="connsiteY107" fmla="*/ 622563 h 1200939"/>
                  <a:gd name="connsiteX108" fmla="*/ 394214 w 814991"/>
                  <a:gd name="connsiteY108" fmla="*/ 607018 h 1200939"/>
                  <a:gd name="connsiteX109" fmla="*/ 394667 w 814991"/>
                  <a:gd name="connsiteY109" fmla="*/ 591624 h 1200939"/>
                  <a:gd name="connsiteX110" fmla="*/ 397082 w 814991"/>
                  <a:gd name="connsiteY110" fmla="*/ 576380 h 1200939"/>
                  <a:gd name="connsiteX111" fmla="*/ 387574 w 814991"/>
                  <a:gd name="connsiteY111" fmla="*/ 564910 h 1200939"/>
                  <a:gd name="connsiteX112" fmla="*/ 387876 w 814991"/>
                  <a:gd name="connsiteY112" fmla="*/ 551779 h 1200939"/>
                  <a:gd name="connsiteX113" fmla="*/ 402364 w 814991"/>
                  <a:gd name="connsiteY113" fmla="*/ 551779 h 1200939"/>
                  <a:gd name="connsiteX114" fmla="*/ 423796 w 814991"/>
                  <a:gd name="connsiteY114" fmla="*/ 534725 h 1200939"/>
                  <a:gd name="connsiteX115" fmla="*/ 418513 w 814991"/>
                  <a:gd name="connsiteY115" fmla="*/ 509823 h 1200939"/>
                  <a:gd name="connsiteX116" fmla="*/ 412175 w 814991"/>
                  <a:gd name="connsiteY116" fmla="*/ 501371 h 1200939"/>
                  <a:gd name="connsiteX117" fmla="*/ 426361 w 814991"/>
                  <a:gd name="connsiteY117" fmla="*/ 506351 h 1200939"/>
                  <a:gd name="connsiteX118" fmla="*/ 449604 w 814991"/>
                  <a:gd name="connsiteY118" fmla="*/ 494579 h 1200939"/>
                  <a:gd name="connsiteX119" fmla="*/ 476770 w 814991"/>
                  <a:gd name="connsiteY119" fmla="*/ 484618 h 1200939"/>
                  <a:gd name="connsiteX120" fmla="*/ 496541 w 814991"/>
                  <a:gd name="connsiteY120" fmla="*/ 479638 h 1200939"/>
                  <a:gd name="connsiteX121" fmla="*/ 502125 w 814991"/>
                  <a:gd name="connsiteY121" fmla="*/ 466960 h 1200939"/>
                  <a:gd name="connsiteX122" fmla="*/ 503936 w 814991"/>
                  <a:gd name="connsiteY122" fmla="*/ 461074 h 1200939"/>
                  <a:gd name="connsiteX123" fmla="*/ 516916 w 814991"/>
                  <a:gd name="connsiteY123" fmla="*/ 453226 h 1200939"/>
                  <a:gd name="connsiteX124" fmla="*/ 527783 w 814991"/>
                  <a:gd name="connsiteY124" fmla="*/ 451566 h 1200939"/>
                  <a:gd name="connsiteX125" fmla="*/ 540762 w 814991"/>
                  <a:gd name="connsiteY125" fmla="*/ 451566 h 1200939"/>
                  <a:gd name="connsiteX126" fmla="*/ 549063 w 814991"/>
                  <a:gd name="connsiteY126" fmla="*/ 443265 h 1200939"/>
                  <a:gd name="connsiteX127" fmla="*/ 565967 w 814991"/>
                  <a:gd name="connsiteY127" fmla="*/ 439039 h 1200939"/>
                  <a:gd name="connsiteX128" fmla="*/ 580908 w 814991"/>
                  <a:gd name="connsiteY128" fmla="*/ 428776 h 1200939"/>
                  <a:gd name="connsiteX129" fmla="*/ 616828 w 814991"/>
                  <a:gd name="connsiteY129" fmla="*/ 394969 h 1200939"/>
                  <a:gd name="connsiteX130" fmla="*/ 627996 w 814991"/>
                  <a:gd name="connsiteY130" fmla="*/ 379122 h 1200939"/>
                  <a:gd name="connsiteX131" fmla="*/ 646258 w 814991"/>
                  <a:gd name="connsiteY131" fmla="*/ 360106 h 1200939"/>
                  <a:gd name="connsiteX132" fmla="*/ 648673 w 814991"/>
                  <a:gd name="connsiteY132" fmla="*/ 342447 h 1200939"/>
                  <a:gd name="connsiteX133" fmla="*/ 636599 w 814991"/>
                  <a:gd name="connsiteY133" fmla="*/ 331128 h 1200939"/>
                  <a:gd name="connsiteX134" fmla="*/ 624676 w 814991"/>
                  <a:gd name="connsiteY134" fmla="*/ 315281 h 1200939"/>
                  <a:gd name="connsiteX135" fmla="*/ 632524 w 814991"/>
                  <a:gd name="connsiteY135" fmla="*/ 305169 h 1200939"/>
                  <a:gd name="connsiteX136" fmla="*/ 643843 w 814991"/>
                  <a:gd name="connsiteY136" fmla="*/ 295812 h 1200939"/>
                  <a:gd name="connsiteX137" fmla="*/ 655012 w 814991"/>
                  <a:gd name="connsiteY137" fmla="*/ 279059 h 1200939"/>
                  <a:gd name="connsiteX138" fmla="*/ 656068 w 814991"/>
                  <a:gd name="connsiteY138" fmla="*/ 262307 h 1200939"/>
                  <a:gd name="connsiteX139" fmla="*/ 661049 w 814991"/>
                  <a:gd name="connsiteY139" fmla="*/ 249327 h 1200939"/>
                  <a:gd name="connsiteX140" fmla="*/ 675387 w 814991"/>
                  <a:gd name="connsiteY140" fmla="*/ 241479 h 1200939"/>
                  <a:gd name="connsiteX141" fmla="*/ 692139 w 814991"/>
                  <a:gd name="connsiteY141" fmla="*/ 237404 h 1200939"/>
                  <a:gd name="connsiteX142" fmla="*/ 696969 w 814991"/>
                  <a:gd name="connsiteY142" fmla="*/ 228801 h 1200939"/>
                  <a:gd name="connsiteX143" fmla="*/ 691837 w 814991"/>
                  <a:gd name="connsiteY143" fmla="*/ 213558 h 1200939"/>
                  <a:gd name="connsiteX144" fmla="*/ 702402 w 814991"/>
                  <a:gd name="connsiteY144" fmla="*/ 213407 h 1200939"/>
                  <a:gd name="connsiteX145" fmla="*/ 711609 w 814991"/>
                  <a:gd name="connsiteY145" fmla="*/ 210992 h 1200939"/>
                  <a:gd name="connsiteX146" fmla="*/ 729719 w 814991"/>
                  <a:gd name="connsiteY146" fmla="*/ 214162 h 1200939"/>
                  <a:gd name="connsiteX147" fmla="*/ 742548 w 814991"/>
                  <a:gd name="connsiteY147" fmla="*/ 223821 h 1200939"/>
                  <a:gd name="connsiteX148" fmla="*/ 753867 w 814991"/>
                  <a:gd name="connsiteY148" fmla="*/ 214162 h 1200939"/>
                  <a:gd name="connsiteX149" fmla="*/ 770167 w 814991"/>
                  <a:gd name="connsiteY149" fmla="*/ 214614 h 1200939"/>
                  <a:gd name="connsiteX150" fmla="*/ 787523 w 814991"/>
                  <a:gd name="connsiteY150" fmla="*/ 215973 h 1200939"/>
                  <a:gd name="connsiteX151" fmla="*/ 814992 w 814991"/>
                  <a:gd name="connsiteY151" fmla="*/ 216275 h 1200939"/>
                  <a:gd name="connsiteX152" fmla="*/ 789033 w 814991"/>
                  <a:gd name="connsiteY152" fmla="*/ 165715 h 1200939"/>
                  <a:gd name="connsiteX153" fmla="*/ 803069 w 814991"/>
                  <a:gd name="connsiteY153" fmla="*/ 118777 h 1200939"/>
                  <a:gd name="connsiteX154" fmla="*/ 783147 w 814991"/>
                  <a:gd name="connsiteY154" fmla="*/ 77877 h 1200939"/>
                  <a:gd name="connsiteX155" fmla="*/ 795522 w 814991"/>
                  <a:gd name="connsiteY155" fmla="*/ 61124 h 1200939"/>
                  <a:gd name="connsiteX156" fmla="*/ 777713 w 814991"/>
                  <a:gd name="connsiteY156" fmla="*/ 36826 h 1200939"/>
                  <a:gd name="connsiteX157" fmla="*/ 779977 w 814991"/>
                  <a:gd name="connsiteY157" fmla="*/ 0 h 1200939"/>
                  <a:gd name="connsiteX158" fmla="*/ 348786 w 814991"/>
                  <a:gd name="connsiteY158" fmla="*/ 151 h 1200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</a:cxnLst>
                <a:rect l="l" t="t" r="r" b="b"/>
                <a:pathLst>
                  <a:path w="814991" h="1200939">
                    <a:moveTo>
                      <a:pt x="348786" y="151"/>
                    </a:moveTo>
                    <a:cubicBezTo>
                      <a:pt x="341995" y="12678"/>
                      <a:pt x="335505" y="27468"/>
                      <a:pt x="324940" y="32449"/>
                    </a:cubicBezTo>
                    <a:cubicBezTo>
                      <a:pt x="314526" y="37278"/>
                      <a:pt x="324488" y="51465"/>
                      <a:pt x="330223" y="65501"/>
                    </a:cubicBezTo>
                    <a:cubicBezTo>
                      <a:pt x="335958" y="79688"/>
                      <a:pt x="303962" y="110778"/>
                      <a:pt x="288567" y="119230"/>
                    </a:cubicBezTo>
                    <a:cubicBezTo>
                      <a:pt x="273173" y="127682"/>
                      <a:pt x="273173" y="146246"/>
                      <a:pt x="269551" y="156810"/>
                    </a:cubicBezTo>
                    <a:cubicBezTo>
                      <a:pt x="265929" y="167375"/>
                      <a:pt x="236348" y="169790"/>
                      <a:pt x="222614" y="173412"/>
                    </a:cubicBezTo>
                    <a:cubicBezTo>
                      <a:pt x="208879" y="177034"/>
                      <a:pt x="216124" y="242988"/>
                      <a:pt x="218991" y="252496"/>
                    </a:cubicBezTo>
                    <a:cubicBezTo>
                      <a:pt x="221859" y="262156"/>
                      <a:pt x="194240" y="292793"/>
                      <a:pt x="184731" y="301396"/>
                    </a:cubicBezTo>
                    <a:cubicBezTo>
                      <a:pt x="175374" y="309999"/>
                      <a:pt x="171752" y="320262"/>
                      <a:pt x="170997" y="332335"/>
                    </a:cubicBezTo>
                    <a:cubicBezTo>
                      <a:pt x="170092" y="344560"/>
                      <a:pt x="182317" y="359049"/>
                      <a:pt x="182769" y="379273"/>
                    </a:cubicBezTo>
                    <a:cubicBezTo>
                      <a:pt x="183373" y="399497"/>
                      <a:pt x="139152" y="388781"/>
                      <a:pt x="117419" y="389536"/>
                    </a:cubicBezTo>
                    <a:cubicBezTo>
                      <a:pt x="95535" y="390441"/>
                      <a:pt x="66256" y="437983"/>
                      <a:pt x="59011" y="448849"/>
                    </a:cubicBezTo>
                    <a:cubicBezTo>
                      <a:pt x="51767" y="459565"/>
                      <a:pt x="64143" y="479336"/>
                      <a:pt x="67916" y="488693"/>
                    </a:cubicBezTo>
                    <a:cubicBezTo>
                      <a:pt x="71689" y="498201"/>
                      <a:pt x="67010" y="502427"/>
                      <a:pt x="65501" y="515105"/>
                    </a:cubicBezTo>
                    <a:cubicBezTo>
                      <a:pt x="63841" y="527783"/>
                      <a:pt x="69727" y="532159"/>
                      <a:pt x="72293" y="551176"/>
                    </a:cubicBezTo>
                    <a:cubicBezTo>
                      <a:pt x="74708" y="570343"/>
                      <a:pt x="69878" y="593736"/>
                      <a:pt x="64143" y="606716"/>
                    </a:cubicBezTo>
                    <a:cubicBezTo>
                      <a:pt x="58408" y="619695"/>
                      <a:pt x="75462" y="629053"/>
                      <a:pt x="89951" y="639617"/>
                    </a:cubicBezTo>
                    <a:cubicBezTo>
                      <a:pt x="104440" y="650182"/>
                      <a:pt x="108515" y="658483"/>
                      <a:pt x="105798" y="675387"/>
                    </a:cubicBezTo>
                    <a:cubicBezTo>
                      <a:pt x="103081" y="692441"/>
                      <a:pt x="88291" y="684291"/>
                      <a:pt x="77273" y="685649"/>
                    </a:cubicBezTo>
                    <a:cubicBezTo>
                      <a:pt x="66256" y="687008"/>
                      <a:pt x="82857" y="714476"/>
                      <a:pt x="88894" y="723833"/>
                    </a:cubicBezTo>
                    <a:cubicBezTo>
                      <a:pt x="94780" y="733341"/>
                      <a:pt x="89347" y="739982"/>
                      <a:pt x="87838" y="747227"/>
                    </a:cubicBezTo>
                    <a:cubicBezTo>
                      <a:pt x="86178" y="754471"/>
                      <a:pt x="79990" y="762923"/>
                      <a:pt x="82254" y="775751"/>
                    </a:cubicBezTo>
                    <a:cubicBezTo>
                      <a:pt x="84367" y="788731"/>
                      <a:pt x="63841" y="787523"/>
                      <a:pt x="52371" y="791296"/>
                    </a:cubicBezTo>
                    <a:cubicBezTo>
                      <a:pt x="40750" y="795070"/>
                      <a:pt x="41051" y="845176"/>
                      <a:pt x="41655" y="867061"/>
                    </a:cubicBezTo>
                    <a:cubicBezTo>
                      <a:pt x="42108" y="888945"/>
                      <a:pt x="20828" y="874305"/>
                      <a:pt x="11017" y="865400"/>
                    </a:cubicBezTo>
                    <a:cubicBezTo>
                      <a:pt x="7999" y="862684"/>
                      <a:pt x="4075" y="864948"/>
                      <a:pt x="0" y="869173"/>
                    </a:cubicBezTo>
                    <a:cubicBezTo>
                      <a:pt x="453" y="870230"/>
                      <a:pt x="906" y="871286"/>
                      <a:pt x="1358" y="872494"/>
                    </a:cubicBezTo>
                    <a:cubicBezTo>
                      <a:pt x="4528" y="882455"/>
                      <a:pt x="755" y="891057"/>
                      <a:pt x="302" y="900868"/>
                    </a:cubicBezTo>
                    <a:cubicBezTo>
                      <a:pt x="0" y="908112"/>
                      <a:pt x="1962" y="912489"/>
                      <a:pt x="4679" y="918978"/>
                    </a:cubicBezTo>
                    <a:cubicBezTo>
                      <a:pt x="7546" y="925317"/>
                      <a:pt x="9508" y="930449"/>
                      <a:pt x="9961" y="937391"/>
                    </a:cubicBezTo>
                    <a:cubicBezTo>
                      <a:pt x="10112" y="939051"/>
                      <a:pt x="10414" y="944183"/>
                      <a:pt x="13281" y="942824"/>
                    </a:cubicBezTo>
                    <a:cubicBezTo>
                      <a:pt x="15394" y="941768"/>
                      <a:pt x="14036" y="936938"/>
                      <a:pt x="14489" y="935278"/>
                    </a:cubicBezTo>
                    <a:cubicBezTo>
                      <a:pt x="15243" y="932864"/>
                      <a:pt x="17507" y="931052"/>
                      <a:pt x="20224" y="931656"/>
                    </a:cubicBezTo>
                    <a:cubicBezTo>
                      <a:pt x="23695" y="932411"/>
                      <a:pt x="23393" y="935580"/>
                      <a:pt x="23846" y="938599"/>
                    </a:cubicBezTo>
                    <a:cubicBezTo>
                      <a:pt x="24148" y="940410"/>
                      <a:pt x="24299" y="946899"/>
                      <a:pt x="27317" y="945843"/>
                    </a:cubicBezTo>
                    <a:cubicBezTo>
                      <a:pt x="29430" y="945088"/>
                      <a:pt x="30487" y="938900"/>
                      <a:pt x="31845" y="937089"/>
                    </a:cubicBezTo>
                    <a:cubicBezTo>
                      <a:pt x="33656" y="934826"/>
                      <a:pt x="37731" y="932260"/>
                      <a:pt x="40146" y="935127"/>
                    </a:cubicBezTo>
                    <a:cubicBezTo>
                      <a:pt x="41806" y="936938"/>
                      <a:pt x="40599" y="940862"/>
                      <a:pt x="40599" y="943126"/>
                    </a:cubicBezTo>
                    <a:cubicBezTo>
                      <a:pt x="40448" y="949616"/>
                      <a:pt x="40599" y="956257"/>
                      <a:pt x="40750" y="962897"/>
                    </a:cubicBezTo>
                    <a:cubicBezTo>
                      <a:pt x="40901" y="969085"/>
                      <a:pt x="41504" y="976330"/>
                      <a:pt x="39693" y="982216"/>
                    </a:cubicBezTo>
                    <a:cubicBezTo>
                      <a:pt x="37731" y="988404"/>
                      <a:pt x="35920" y="992026"/>
                      <a:pt x="37882" y="998516"/>
                    </a:cubicBezTo>
                    <a:cubicBezTo>
                      <a:pt x="39542" y="1003798"/>
                      <a:pt x="42712" y="1008175"/>
                      <a:pt x="45579" y="1012853"/>
                    </a:cubicBezTo>
                    <a:cubicBezTo>
                      <a:pt x="48598" y="1017834"/>
                      <a:pt x="51012" y="1022965"/>
                      <a:pt x="53729" y="1027946"/>
                    </a:cubicBezTo>
                    <a:cubicBezTo>
                      <a:pt x="57653" y="1034737"/>
                      <a:pt x="60823" y="1041831"/>
                      <a:pt x="66256" y="1047415"/>
                    </a:cubicBezTo>
                    <a:cubicBezTo>
                      <a:pt x="72293" y="1053754"/>
                      <a:pt x="72896" y="1063262"/>
                      <a:pt x="78481" y="1069601"/>
                    </a:cubicBezTo>
                    <a:cubicBezTo>
                      <a:pt x="82556" y="1074280"/>
                      <a:pt x="87989" y="1079864"/>
                      <a:pt x="93271" y="1083486"/>
                    </a:cubicBezTo>
                    <a:cubicBezTo>
                      <a:pt x="97195" y="1086203"/>
                      <a:pt x="104893" y="1086354"/>
                      <a:pt x="106704" y="1090881"/>
                    </a:cubicBezTo>
                    <a:cubicBezTo>
                      <a:pt x="108213" y="1094503"/>
                      <a:pt x="107156" y="1102201"/>
                      <a:pt x="103685" y="1104314"/>
                    </a:cubicBezTo>
                    <a:cubicBezTo>
                      <a:pt x="101421" y="1105672"/>
                      <a:pt x="99157" y="1104766"/>
                      <a:pt x="97799" y="1107483"/>
                    </a:cubicBezTo>
                    <a:cubicBezTo>
                      <a:pt x="96743" y="1109596"/>
                      <a:pt x="97195" y="1112916"/>
                      <a:pt x="96441" y="1115331"/>
                    </a:cubicBezTo>
                    <a:cubicBezTo>
                      <a:pt x="84970" y="1114878"/>
                      <a:pt x="90706" y="1123934"/>
                      <a:pt x="92517" y="1130424"/>
                    </a:cubicBezTo>
                    <a:cubicBezTo>
                      <a:pt x="93573" y="1134197"/>
                      <a:pt x="93724" y="1136762"/>
                      <a:pt x="96290" y="1139932"/>
                    </a:cubicBezTo>
                    <a:cubicBezTo>
                      <a:pt x="98101" y="1142045"/>
                      <a:pt x="99157" y="1144158"/>
                      <a:pt x="100516" y="1146572"/>
                    </a:cubicBezTo>
                    <a:cubicBezTo>
                      <a:pt x="102327" y="1149742"/>
                      <a:pt x="104138" y="1152760"/>
                      <a:pt x="106553" y="1155628"/>
                    </a:cubicBezTo>
                    <a:cubicBezTo>
                      <a:pt x="108967" y="1158797"/>
                      <a:pt x="109269" y="1162419"/>
                      <a:pt x="111382" y="1165740"/>
                    </a:cubicBezTo>
                    <a:cubicBezTo>
                      <a:pt x="115004" y="1171475"/>
                      <a:pt x="120890" y="1176455"/>
                      <a:pt x="122098" y="1183398"/>
                    </a:cubicBezTo>
                    <a:cubicBezTo>
                      <a:pt x="123607" y="1191548"/>
                      <a:pt x="108666" y="1193812"/>
                      <a:pt x="111231" y="1200905"/>
                    </a:cubicBezTo>
                    <a:cubicBezTo>
                      <a:pt x="134474" y="1201358"/>
                      <a:pt x="157414" y="1197283"/>
                      <a:pt x="180355" y="1194114"/>
                    </a:cubicBezTo>
                    <a:cubicBezTo>
                      <a:pt x="188203" y="1193057"/>
                      <a:pt x="202993" y="1189435"/>
                      <a:pt x="203144" y="1179021"/>
                    </a:cubicBezTo>
                    <a:cubicBezTo>
                      <a:pt x="203144" y="1169513"/>
                      <a:pt x="188354" y="1163476"/>
                      <a:pt x="194541" y="1153062"/>
                    </a:cubicBezTo>
                    <a:cubicBezTo>
                      <a:pt x="196956" y="1148987"/>
                      <a:pt x="201786" y="1147629"/>
                      <a:pt x="206163" y="1146572"/>
                    </a:cubicBezTo>
                    <a:cubicBezTo>
                      <a:pt x="212049" y="1145063"/>
                      <a:pt x="217784" y="1143705"/>
                      <a:pt x="223368" y="1141290"/>
                    </a:cubicBezTo>
                    <a:cubicBezTo>
                      <a:pt x="236800" y="1135404"/>
                      <a:pt x="248271" y="1129669"/>
                      <a:pt x="263212" y="1129820"/>
                    </a:cubicBezTo>
                    <a:cubicBezTo>
                      <a:pt x="268193" y="1129820"/>
                      <a:pt x="273475" y="1130273"/>
                      <a:pt x="278305" y="1132084"/>
                    </a:cubicBezTo>
                    <a:cubicBezTo>
                      <a:pt x="282380" y="1133744"/>
                      <a:pt x="285851" y="1136611"/>
                      <a:pt x="290077" y="1138121"/>
                    </a:cubicBezTo>
                    <a:cubicBezTo>
                      <a:pt x="301849" y="1142498"/>
                      <a:pt x="306678" y="1132536"/>
                      <a:pt x="308942" y="1122726"/>
                    </a:cubicBezTo>
                    <a:cubicBezTo>
                      <a:pt x="311508" y="1112011"/>
                      <a:pt x="317394" y="1104012"/>
                      <a:pt x="323280" y="1094805"/>
                    </a:cubicBezTo>
                    <a:cubicBezTo>
                      <a:pt x="328864" y="1086203"/>
                      <a:pt x="333845" y="1077298"/>
                      <a:pt x="338071" y="1068092"/>
                    </a:cubicBezTo>
                    <a:cubicBezTo>
                      <a:pt x="338372" y="1061753"/>
                      <a:pt x="338523" y="1055565"/>
                      <a:pt x="338372" y="1049226"/>
                    </a:cubicBezTo>
                    <a:cubicBezTo>
                      <a:pt x="338372" y="1046510"/>
                      <a:pt x="338523" y="1044095"/>
                      <a:pt x="337618" y="1041680"/>
                    </a:cubicBezTo>
                    <a:cubicBezTo>
                      <a:pt x="336712" y="1039567"/>
                      <a:pt x="335354" y="1037756"/>
                      <a:pt x="334750" y="1035341"/>
                    </a:cubicBezTo>
                    <a:cubicBezTo>
                      <a:pt x="332185" y="1025229"/>
                      <a:pt x="343806" y="1022814"/>
                      <a:pt x="345315" y="1014212"/>
                    </a:cubicBezTo>
                    <a:cubicBezTo>
                      <a:pt x="346070" y="1010137"/>
                      <a:pt x="343504" y="1006213"/>
                      <a:pt x="342900" y="1002289"/>
                    </a:cubicBezTo>
                    <a:cubicBezTo>
                      <a:pt x="342296" y="998214"/>
                      <a:pt x="343957" y="995497"/>
                      <a:pt x="345164" y="991573"/>
                    </a:cubicBezTo>
                    <a:cubicBezTo>
                      <a:pt x="347730" y="983423"/>
                      <a:pt x="335656" y="976481"/>
                      <a:pt x="339731" y="969689"/>
                    </a:cubicBezTo>
                    <a:cubicBezTo>
                      <a:pt x="342146" y="965614"/>
                      <a:pt x="348032" y="964407"/>
                      <a:pt x="350748" y="960483"/>
                    </a:cubicBezTo>
                    <a:cubicBezTo>
                      <a:pt x="353767" y="956257"/>
                      <a:pt x="351201" y="952031"/>
                      <a:pt x="349088" y="948107"/>
                    </a:cubicBezTo>
                    <a:cubicBezTo>
                      <a:pt x="346975" y="944334"/>
                      <a:pt x="345617" y="941466"/>
                      <a:pt x="346824" y="937240"/>
                    </a:cubicBezTo>
                    <a:cubicBezTo>
                      <a:pt x="347881" y="933467"/>
                      <a:pt x="348333" y="932260"/>
                      <a:pt x="344560" y="929996"/>
                    </a:cubicBezTo>
                    <a:cubicBezTo>
                      <a:pt x="340033" y="927279"/>
                      <a:pt x="332185" y="926977"/>
                      <a:pt x="328562" y="923204"/>
                    </a:cubicBezTo>
                    <a:cubicBezTo>
                      <a:pt x="324940" y="919431"/>
                      <a:pt x="331732" y="918073"/>
                      <a:pt x="334901" y="917167"/>
                    </a:cubicBezTo>
                    <a:cubicBezTo>
                      <a:pt x="344259" y="914451"/>
                      <a:pt x="353918" y="912791"/>
                      <a:pt x="363426" y="910678"/>
                    </a:cubicBezTo>
                    <a:cubicBezTo>
                      <a:pt x="372783" y="908565"/>
                      <a:pt x="384857" y="907357"/>
                      <a:pt x="392554" y="901018"/>
                    </a:cubicBezTo>
                    <a:cubicBezTo>
                      <a:pt x="396177" y="898151"/>
                      <a:pt x="398742" y="894076"/>
                      <a:pt x="401459" y="890605"/>
                    </a:cubicBezTo>
                    <a:cubicBezTo>
                      <a:pt x="403270" y="888190"/>
                      <a:pt x="406439" y="882757"/>
                      <a:pt x="409911" y="882304"/>
                    </a:cubicBezTo>
                    <a:cubicBezTo>
                      <a:pt x="412778" y="882002"/>
                      <a:pt x="414740" y="884870"/>
                      <a:pt x="417155" y="885775"/>
                    </a:cubicBezTo>
                    <a:cubicBezTo>
                      <a:pt x="421079" y="887133"/>
                      <a:pt x="424399" y="885473"/>
                      <a:pt x="427116" y="882757"/>
                    </a:cubicBezTo>
                    <a:cubicBezTo>
                      <a:pt x="430285" y="879587"/>
                      <a:pt x="432398" y="875512"/>
                      <a:pt x="436020" y="872645"/>
                    </a:cubicBezTo>
                    <a:cubicBezTo>
                      <a:pt x="440699" y="869023"/>
                      <a:pt x="446736" y="867664"/>
                      <a:pt x="452019" y="865249"/>
                    </a:cubicBezTo>
                    <a:cubicBezTo>
                      <a:pt x="455641" y="863589"/>
                      <a:pt x="465300" y="859816"/>
                      <a:pt x="465753" y="854836"/>
                    </a:cubicBezTo>
                    <a:cubicBezTo>
                      <a:pt x="466205" y="850157"/>
                      <a:pt x="458357" y="850006"/>
                      <a:pt x="455188" y="849553"/>
                    </a:cubicBezTo>
                    <a:cubicBezTo>
                      <a:pt x="451717" y="849100"/>
                      <a:pt x="443869" y="849251"/>
                      <a:pt x="442812" y="844573"/>
                    </a:cubicBezTo>
                    <a:cubicBezTo>
                      <a:pt x="441756" y="840045"/>
                      <a:pt x="448547" y="835215"/>
                      <a:pt x="451566" y="832952"/>
                    </a:cubicBezTo>
                    <a:cubicBezTo>
                      <a:pt x="460168" y="826613"/>
                      <a:pt x="469677" y="821632"/>
                      <a:pt x="478430" y="815595"/>
                    </a:cubicBezTo>
                    <a:cubicBezTo>
                      <a:pt x="484769" y="811219"/>
                      <a:pt x="496692" y="807445"/>
                      <a:pt x="495485" y="797937"/>
                    </a:cubicBezTo>
                    <a:cubicBezTo>
                      <a:pt x="494277" y="789183"/>
                      <a:pt x="487184" y="783901"/>
                      <a:pt x="480845" y="778770"/>
                    </a:cubicBezTo>
                    <a:cubicBezTo>
                      <a:pt x="472997" y="772431"/>
                      <a:pt x="468771" y="763225"/>
                      <a:pt x="463036" y="755226"/>
                    </a:cubicBezTo>
                    <a:cubicBezTo>
                      <a:pt x="457150" y="747076"/>
                      <a:pt x="449604" y="739228"/>
                      <a:pt x="441907" y="732738"/>
                    </a:cubicBezTo>
                    <a:cubicBezTo>
                      <a:pt x="432700" y="724890"/>
                      <a:pt x="425305" y="728814"/>
                      <a:pt x="414891" y="731379"/>
                    </a:cubicBezTo>
                    <a:cubicBezTo>
                      <a:pt x="403421" y="734096"/>
                      <a:pt x="396478" y="729719"/>
                      <a:pt x="391045" y="719758"/>
                    </a:cubicBezTo>
                    <a:cubicBezTo>
                      <a:pt x="388328" y="717494"/>
                      <a:pt x="383801" y="716891"/>
                      <a:pt x="381688" y="714325"/>
                    </a:cubicBezTo>
                    <a:cubicBezTo>
                      <a:pt x="378971" y="711156"/>
                      <a:pt x="380782" y="705270"/>
                      <a:pt x="381235" y="701496"/>
                    </a:cubicBezTo>
                    <a:cubicBezTo>
                      <a:pt x="381537" y="697572"/>
                      <a:pt x="381839" y="693347"/>
                      <a:pt x="381386" y="689423"/>
                    </a:cubicBezTo>
                    <a:cubicBezTo>
                      <a:pt x="380933" y="685498"/>
                      <a:pt x="378669" y="682329"/>
                      <a:pt x="378217" y="678556"/>
                    </a:cubicBezTo>
                    <a:cubicBezTo>
                      <a:pt x="377160" y="669802"/>
                      <a:pt x="381990" y="663162"/>
                      <a:pt x="378971" y="654257"/>
                    </a:cubicBezTo>
                    <a:cubicBezTo>
                      <a:pt x="377462" y="650031"/>
                      <a:pt x="375802" y="647466"/>
                      <a:pt x="373387" y="643843"/>
                    </a:cubicBezTo>
                    <a:cubicBezTo>
                      <a:pt x="370972" y="640372"/>
                      <a:pt x="371576" y="637505"/>
                      <a:pt x="373991" y="634335"/>
                    </a:cubicBezTo>
                    <a:cubicBezTo>
                      <a:pt x="379424" y="627694"/>
                      <a:pt x="384706" y="625280"/>
                      <a:pt x="392705" y="622563"/>
                    </a:cubicBezTo>
                    <a:cubicBezTo>
                      <a:pt x="394214" y="617432"/>
                      <a:pt x="394969" y="612300"/>
                      <a:pt x="394214" y="607018"/>
                    </a:cubicBezTo>
                    <a:cubicBezTo>
                      <a:pt x="393309" y="601132"/>
                      <a:pt x="391498" y="597057"/>
                      <a:pt x="394667" y="591624"/>
                    </a:cubicBezTo>
                    <a:cubicBezTo>
                      <a:pt x="397535" y="586794"/>
                      <a:pt x="398591" y="582115"/>
                      <a:pt x="397082" y="576380"/>
                    </a:cubicBezTo>
                    <a:cubicBezTo>
                      <a:pt x="395573" y="570796"/>
                      <a:pt x="390894" y="569136"/>
                      <a:pt x="387574" y="564910"/>
                    </a:cubicBezTo>
                    <a:cubicBezTo>
                      <a:pt x="385008" y="561590"/>
                      <a:pt x="383197" y="554043"/>
                      <a:pt x="387876" y="551779"/>
                    </a:cubicBezTo>
                    <a:cubicBezTo>
                      <a:pt x="391498" y="550119"/>
                      <a:pt x="398440" y="551779"/>
                      <a:pt x="402364" y="551779"/>
                    </a:cubicBezTo>
                    <a:cubicBezTo>
                      <a:pt x="412929" y="551930"/>
                      <a:pt x="422437" y="545592"/>
                      <a:pt x="423796" y="534725"/>
                    </a:cubicBezTo>
                    <a:cubicBezTo>
                      <a:pt x="424701" y="527481"/>
                      <a:pt x="426059" y="513897"/>
                      <a:pt x="418513" y="509823"/>
                    </a:cubicBezTo>
                    <a:cubicBezTo>
                      <a:pt x="416249" y="508464"/>
                      <a:pt x="407345" y="505295"/>
                      <a:pt x="412175" y="501371"/>
                    </a:cubicBezTo>
                    <a:cubicBezTo>
                      <a:pt x="415948" y="498352"/>
                      <a:pt x="423192" y="504842"/>
                      <a:pt x="426361" y="506351"/>
                    </a:cubicBezTo>
                    <a:cubicBezTo>
                      <a:pt x="437681" y="511634"/>
                      <a:pt x="442661" y="501824"/>
                      <a:pt x="449604" y="494579"/>
                    </a:cubicBezTo>
                    <a:cubicBezTo>
                      <a:pt x="455641" y="488240"/>
                      <a:pt x="467866" y="481600"/>
                      <a:pt x="476770" y="484618"/>
                    </a:cubicBezTo>
                    <a:cubicBezTo>
                      <a:pt x="485373" y="487486"/>
                      <a:pt x="493070" y="490957"/>
                      <a:pt x="496541" y="479638"/>
                    </a:cubicBezTo>
                    <a:cubicBezTo>
                      <a:pt x="497899" y="475110"/>
                      <a:pt x="500767" y="471337"/>
                      <a:pt x="502125" y="466960"/>
                    </a:cubicBezTo>
                    <a:cubicBezTo>
                      <a:pt x="502729" y="464696"/>
                      <a:pt x="502427" y="463036"/>
                      <a:pt x="503936" y="461074"/>
                    </a:cubicBezTo>
                    <a:cubicBezTo>
                      <a:pt x="507106" y="457301"/>
                      <a:pt x="512690" y="455641"/>
                      <a:pt x="516916" y="453226"/>
                    </a:cubicBezTo>
                    <a:cubicBezTo>
                      <a:pt x="520840" y="450962"/>
                      <a:pt x="523255" y="450509"/>
                      <a:pt x="527783" y="451566"/>
                    </a:cubicBezTo>
                    <a:cubicBezTo>
                      <a:pt x="532310" y="452622"/>
                      <a:pt x="536536" y="454282"/>
                      <a:pt x="540762" y="451566"/>
                    </a:cubicBezTo>
                    <a:cubicBezTo>
                      <a:pt x="544082" y="449453"/>
                      <a:pt x="546195" y="445831"/>
                      <a:pt x="549063" y="443265"/>
                    </a:cubicBezTo>
                    <a:cubicBezTo>
                      <a:pt x="553893" y="438888"/>
                      <a:pt x="560080" y="440699"/>
                      <a:pt x="565967" y="439039"/>
                    </a:cubicBezTo>
                    <a:cubicBezTo>
                      <a:pt x="571852" y="437379"/>
                      <a:pt x="576229" y="432398"/>
                      <a:pt x="580908" y="428776"/>
                    </a:cubicBezTo>
                    <a:cubicBezTo>
                      <a:pt x="594038" y="418966"/>
                      <a:pt x="606112" y="407496"/>
                      <a:pt x="616828" y="394969"/>
                    </a:cubicBezTo>
                    <a:cubicBezTo>
                      <a:pt x="621054" y="389989"/>
                      <a:pt x="623921" y="384253"/>
                      <a:pt x="627996" y="379122"/>
                    </a:cubicBezTo>
                    <a:cubicBezTo>
                      <a:pt x="633581" y="372330"/>
                      <a:pt x="640976" y="367199"/>
                      <a:pt x="646258" y="360106"/>
                    </a:cubicBezTo>
                    <a:cubicBezTo>
                      <a:pt x="650182" y="354823"/>
                      <a:pt x="653050" y="348333"/>
                      <a:pt x="648673" y="342447"/>
                    </a:cubicBezTo>
                    <a:cubicBezTo>
                      <a:pt x="645353" y="338222"/>
                      <a:pt x="640372" y="335052"/>
                      <a:pt x="636599" y="331128"/>
                    </a:cubicBezTo>
                    <a:cubicBezTo>
                      <a:pt x="632373" y="326751"/>
                      <a:pt x="626638" y="321167"/>
                      <a:pt x="624676" y="315281"/>
                    </a:cubicBezTo>
                    <a:cubicBezTo>
                      <a:pt x="622714" y="309244"/>
                      <a:pt x="627846" y="307131"/>
                      <a:pt x="632524" y="305169"/>
                    </a:cubicBezTo>
                    <a:cubicBezTo>
                      <a:pt x="637957" y="302905"/>
                      <a:pt x="641127" y="301094"/>
                      <a:pt x="643843" y="295812"/>
                    </a:cubicBezTo>
                    <a:cubicBezTo>
                      <a:pt x="647013" y="289775"/>
                      <a:pt x="651239" y="284643"/>
                      <a:pt x="655012" y="279059"/>
                    </a:cubicBezTo>
                    <a:cubicBezTo>
                      <a:pt x="658785" y="273173"/>
                      <a:pt x="657276" y="268645"/>
                      <a:pt x="656068" y="262307"/>
                    </a:cubicBezTo>
                    <a:cubicBezTo>
                      <a:pt x="654861" y="256421"/>
                      <a:pt x="655163" y="252044"/>
                      <a:pt x="661049" y="249327"/>
                    </a:cubicBezTo>
                    <a:cubicBezTo>
                      <a:pt x="666482" y="246912"/>
                      <a:pt x="670708" y="245403"/>
                      <a:pt x="675387" y="241479"/>
                    </a:cubicBezTo>
                    <a:cubicBezTo>
                      <a:pt x="680518" y="237253"/>
                      <a:pt x="685800" y="237706"/>
                      <a:pt x="692139" y="237404"/>
                    </a:cubicBezTo>
                    <a:cubicBezTo>
                      <a:pt x="699535" y="237102"/>
                      <a:pt x="702402" y="234838"/>
                      <a:pt x="696969" y="228801"/>
                    </a:cubicBezTo>
                    <a:cubicBezTo>
                      <a:pt x="692743" y="223972"/>
                      <a:pt x="688064" y="220048"/>
                      <a:pt x="691837" y="213558"/>
                    </a:cubicBezTo>
                    <a:cubicBezTo>
                      <a:pt x="695309" y="212954"/>
                      <a:pt x="698931" y="214011"/>
                      <a:pt x="702402" y="213407"/>
                    </a:cubicBezTo>
                    <a:cubicBezTo>
                      <a:pt x="705572" y="212954"/>
                      <a:pt x="708288" y="211294"/>
                      <a:pt x="711609" y="210992"/>
                    </a:cubicBezTo>
                    <a:cubicBezTo>
                      <a:pt x="717796" y="210389"/>
                      <a:pt x="724739" y="210841"/>
                      <a:pt x="729719" y="214162"/>
                    </a:cubicBezTo>
                    <a:cubicBezTo>
                      <a:pt x="733341" y="216576"/>
                      <a:pt x="737718" y="225028"/>
                      <a:pt x="742548" y="223821"/>
                    </a:cubicBezTo>
                    <a:cubicBezTo>
                      <a:pt x="747227" y="222613"/>
                      <a:pt x="747528" y="214765"/>
                      <a:pt x="753867" y="214162"/>
                    </a:cubicBezTo>
                    <a:cubicBezTo>
                      <a:pt x="759150" y="213709"/>
                      <a:pt x="765036" y="214011"/>
                      <a:pt x="770167" y="214614"/>
                    </a:cubicBezTo>
                    <a:cubicBezTo>
                      <a:pt x="775902" y="215369"/>
                      <a:pt x="781939" y="215067"/>
                      <a:pt x="787523" y="215973"/>
                    </a:cubicBezTo>
                    <a:cubicBezTo>
                      <a:pt x="796428" y="217180"/>
                      <a:pt x="805785" y="216124"/>
                      <a:pt x="814992" y="216275"/>
                    </a:cubicBezTo>
                    <a:cubicBezTo>
                      <a:pt x="810917" y="187448"/>
                      <a:pt x="796428" y="172054"/>
                      <a:pt x="789033" y="165715"/>
                    </a:cubicBezTo>
                    <a:cubicBezTo>
                      <a:pt x="778770" y="157112"/>
                      <a:pt x="795522" y="133417"/>
                      <a:pt x="803069" y="118777"/>
                    </a:cubicBezTo>
                    <a:cubicBezTo>
                      <a:pt x="810615" y="104289"/>
                      <a:pt x="791749" y="81650"/>
                      <a:pt x="783147" y="77877"/>
                    </a:cubicBezTo>
                    <a:cubicBezTo>
                      <a:pt x="774544" y="74104"/>
                      <a:pt x="786316" y="66558"/>
                      <a:pt x="795522" y="61124"/>
                    </a:cubicBezTo>
                    <a:cubicBezTo>
                      <a:pt x="804729" y="55691"/>
                      <a:pt x="792806" y="51465"/>
                      <a:pt x="777713" y="36826"/>
                    </a:cubicBezTo>
                    <a:cubicBezTo>
                      <a:pt x="762621" y="22337"/>
                      <a:pt x="780581" y="6037"/>
                      <a:pt x="779977" y="0"/>
                    </a:cubicBezTo>
                    <a:lnTo>
                      <a:pt x="348786" y="151"/>
                    </a:ln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AE6BC28-FFD4-2F2D-088C-E8A428403B26}"/>
                  </a:ext>
                </a:extLst>
              </p:cNvPr>
              <p:cNvSpPr/>
              <p:nvPr/>
            </p:nvSpPr>
            <p:spPr>
              <a:xfrm>
                <a:off x="6948145" y="4561155"/>
                <a:ext cx="27329" cy="25322"/>
              </a:xfrm>
              <a:custGeom>
                <a:avLst/>
                <a:gdLst>
                  <a:gd name="connsiteX0" fmla="*/ 9815 w 27329"/>
                  <a:gd name="connsiteY0" fmla="*/ 6 h 25322"/>
                  <a:gd name="connsiteX1" fmla="*/ 24002 w 27329"/>
                  <a:gd name="connsiteY1" fmla="*/ 7099 h 25322"/>
                  <a:gd name="connsiteX2" fmla="*/ 15701 w 27329"/>
                  <a:gd name="connsiteY2" fmla="*/ 25059 h 25322"/>
                  <a:gd name="connsiteX3" fmla="*/ 4382 w 27329"/>
                  <a:gd name="connsiteY3" fmla="*/ 23097 h 25322"/>
                  <a:gd name="connsiteX4" fmla="*/ 5 w 27329"/>
                  <a:gd name="connsiteY4" fmla="*/ 9212 h 25322"/>
                  <a:gd name="connsiteX5" fmla="*/ 9815 w 27329"/>
                  <a:gd name="connsiteY5" fmla="*/ 6 h 25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29" h="25322">
                    <a:moveTo>
                      <a:pt x="9815" y="6"/>
                    </a:moveTo>
                    <a:cubicBezTo>
                      <a:pt x="14493" y="157"/>
                      <a:pt x="20832" y="3628"/>
                      <a:pt x="24002" y="7099"/>
                    </a:cubicBezTo>
                    <a:cubicBezTo>
                      <a:pt x="31397" y="15400"/>
                      <a:pt x="25511" y="23852"/>
                      <a:pt x="15701" y="25059"/>
                    </a:cubicBezTo>
                    <a:cubicBezTo>
                      <a:pt x="12079" y="25512"/>
                      <a:pt x="7249" y="25663"/>
                      <a:pt x="4382" y="23097"/>
                    </a:cubicBezTo>
                    <a:cubicBezTo>
                      <a:pt x="1061" y="19928"/>
                      <a:pt x="5" y="13589"/>
                      <a:pt x="5" y="9212"/>
                    </a:cubicBezTo>
                    <a:cubicBezTo>
                      <a:pt x="-146" y="2572"/>
                      <a:pt x="3325" y="-145"/>
                      <a:pt x="9815" y="6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1299225-7A68-0964-BF4A-997AF84F465A}"/>
                  </a:ext>
                </a:extLst>
              </p:cNvPr>
              <p:cNvSpPr/>
              <p:nvPr/>
            </p:nvSpPr>
            <p:spPr>
              <a:xfrm>
                <a:off x="7059880" y="4372466"/>
                <a:ext cx="45194" cy="102850"/>
              </a:xfrm>
              <a:custGeom>
                <a:avLst/>
                <a:gdLst>
                  <a:gd name="connsiteX0" fmla="*/ 17008 w 45194"/>
                  <a:gd name="connsiteY0" fmla="*/ 75350 h 102850"/>
                  <a:gd name="connsiteX1" fmla="*/ 14744 w 45194"/>
                  <a:gd name="connsiteY1" fmla="*/ 85462 h 102850"/>
                  <a:gd name="connsiteX2" fmla="*/ 11273 w 45194"/>
                  <a:gd name="connsiteY2" fmla="*/ 93310 h 102850"/>
                  <a:gd name="connsiteX3" fmla="*/ 2519 w 45194"/>
                  <a:gd name="connsiteY3" fmla="*/ 101762 h 102850"/>
                  <a:gd name="connsiteX4" fmla="*/ 708 w 45194"/>
                  <a:gd name="connsiteY4" fmla="*/ 83651 h 102850"/>
                  <a:gd name="connsiteX5" fmla="*/ 2671 w 45194"/>
                  <a:gd name="connsiteY5" fmla="*/ 63729 h 102850"/>
                  <a:gd name="connsiteX6" fmla="*/ 10368 w 45194"/>
                  <a:gd name="connsiteY6" fmla="*/ 39883 h 102850"/>
                  <a:gd name="connsiteX7" fmla="*/ 22894 w 45194"/>
                  <a:gd name="connsiteY7" fmla="*/ 22376 h 102850"/>
                  <a:gd name="connsiteX8" fmla="*/ 28328 w 45194"/>
                  <a:gd name="connsiteY8" fmla="*/ 12717 h 102850"/>
                  <a:gd name="connsiteX9" fmla="*/ 36025 w 45194"/>
                  <a:gd name="connsiteY9" fmla="*/ 4416 h 102850"/>
                  <a:gd name="connsiteX10" fmla="*/ 42967 w 45194"/>
                  <a:gd name="connsiteY10" fmla="*/ 190 h 102850"/>
                  <a:gd name="connsiteX11" fmla="*/ 43420 w 45194"/>
                  <a:gd name="connsiteY11" fmla="*/ 11660 h 102850"/>
                  <a:gd name="connsiteX12" fmla="*/ 38289 w 45194"/>
                  <a:gd name="connsiteY12" fmla="*/ 28715 h 102850"/>
                  <a:gd name="connsiteX13" fmla="*/ 31044 w 45194"/>
                  <a:gd name="connsiteY13" fmla="*/ 37770 h 102850"/>
                  <a:gd name="connsiteX14" fmla="*/ 22291 w 45194"/>
                  <a:gd name="connsiteY14" fmla="*/ 54070 h 102850"/>
                  <a:gd name="connsiteX15" fmla="*/ 17008 w 45194"/>
                  <a:gd name="connsiteY15" fmla="*/ 75350 h 102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5194" h="102850">
                    <a:moveTo>
                      <a:pt x="17008" y="75350"/>
                    </a:moveTo>
                    <a:cubicBezTo>
                      <a:pt x="16405" y="78671"/>
                      <a:pt x="15952" y="82293"/>
                      <a:pt x="14744" y="85462"/>
                    </a:cubicBezTo>
                    <a:cubicBezTo>
                      <a:pt x="13688" y="88179"/>
                      <a:pt x="12179" y="90594"/>
                      <a:pt x="11273" y="93310"/>
                    </a:cubicBezTo>
                    <a:cubicBezTo>
                      <a:pt x="10066" y="96781"/>
                      <a:pt x="8556" y="105988"/>
                      <a:pt x="2519" y="101762"/>
                    </a:cubicBezTo>
                    <a:cubicBezTo>
                      <a:pt x="-2008" y="98743"/>
                      <a:pt x="1010" y="88330"/>
                      <a:pt x="708" y="83651"/>
                    </a:cubicBezTo>
                    <a:cubicBezTo>
                      <a:pt x="256" y="76708"/>
                      <a:pt x="1161" y="70521"/>
                      <a:pt x="2671" y="63729"/>
                    </a:cubicBezTo>
                    <a:cubicBezTo>
                      <a:pt x="4482" y="55428"/>
                      <a:pt x="6444" y="47429"/>
                      <a:pt x="10368" y="39883"/>
                    </a:cubicBezTo>
                    <a:cubicBezTo>
                      <a:pt x="13688" y="33242"/>
                      <a:pt x="18970" y="28564"/>
                      <a:pt x="22894" y="22376"/>
                    </a:cubicBezTo>
                    <a:cubicBezTo>
                      <a:pt x="24856" y="19206"/>
                      <a:pt x="26064" y="15735"/>
                      <a:pt x="28328" y="12717"/>
                    </a:cubicBezTo>
                    <a:cubicBezTo>
                      <a:pt x="30592" y="9698"/>
                      <a:pt x="33459" y="7132"/>
                      <a:pt x="36025" y="4416"/>
                    </a:cubicBezTo>
                    <a:cubicBezTo>
                      <a:pt x="37534" y="2756"/>
                      <a:pt x="40251" y="-867"/>
                      <a:pt x="42967" y="190"/>
                    </a:cubicBezTo>
                    <a:cubicBezTo>
                      <a:pt x="47344" y="2152"/>
                      <a:pt x="44024" y="8491"/>
                      <a:pt x="43420" y="11660"/>
                    </a:cubicBezTo>
                    <a:cubicBezTo>
                      <a:pt x="42364" y="17395"/>
                      <a:pt x="41458" y="23583"/>
                      <a:pt x="38289" y="28715"/>
                    </a:cubicBezTo>
                    <a:cubicBezTo>
                      <a:pt x="36327" y="32035"/>
                      <a:pt x="33308" y="34601"/>
                      <a:pt x="31044" y="37770"/>
                    </a:cubicBezTo>
                    <a:cubicBezTo>
                      <a:pt x="27573" y="42600"/>
                      <a:pt x="24856" y="48637"/>
                      <a:pt x="22291" y="54070"/>
                    </a:cubicBezTo>
                    <a:cubicBezTo>
                      <a:pt x="18970" y="60710"/>
                      <a:pt x="18366" y="68106"/>
                      <a:pt x="17008" y="7535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DC8C4013-AE50-905D-93B8-74CB4EE40E66}"/>
                  </a:ext>
                </a:extLst>
              </p:cNvPr>
              <p:cNvSpPr/>
              <p:nvPr/>
            </p:nvSpPr>
            <p:spPr>
              <a:xfrm>
                <a:off x="7164821" y="4321110"/>
                <a:ext cx="59477" cy="93647"/>
              </a:xfrm>
              <a:custGeom>
                <a:avLst/>
                <a:gdLst>
                  <a:gd name="connsiteX0" fmla="*/ 18620 w 59477"/>
                  <a:gd name="connsiteY0" fmla="*/ 81128 h 93647"/>
                  <a:gd name="connsiteX1" fmla="*/ 9564 w 59477"/>
                  <a:gd name="connsiteY1" fmla="*/ 88372 h 93647"/>
                  <a:gd name="connsiteX2" fmla="*/ 3074 w 59477"/>
                  <a:gd name="connsiteY2" fmla="*/ 93353 h 93647"/>
                  <a:gd name="connsiteX3" fmla="*/ 56 w 59477"/>
                  <a:gd name="connsiteY3" fmla="*/ 85806 h 93647"/>
                  <a:gd name="connsiteX4" fmla="*/ 3225 w 59477"/>
                  <a:gd name="connsiteY4" fmla="*/ 64073 h 93647"/>
                  <a:gd name="connsiteX5" fmla="*/ 1565 w 59477"/>
                  <a:gd name="connsiteY5" fmla="*/ 52905 h 93647"/>
                  <a:gd name="connsiteX6" fmla="*/ 1565 w 59477"/>
                  <a:gd name="connsiteY6" fmla="*/ 39020 h 93647"/>
                  <a:gd name="connsiteX7" fmla="*/ 4584 w 59477"/>
                  <a:gd name="connsiteY7" fmla="*/ 26946 h 93647"/>
                  <a:gd name="connsiteX8" fmla="*/ 8508 w 59477"/>
                  <a:gd name="connsiteY8" fmla="*/ 17589 h 93647"/>
                  <a:gd name="connsiteX9" fmla="*/ 18922 w 59477"/>
                  <a:gd name="connsiteY9" fmla="*/ 12759 h 93647"/>
                  <a:gd name="connsiteX10" fmla="*/ 27524 w 59477"/>
                  <a:gd name="connsiteY10" fmla="*/ 9439 h 93647"/>
                  <a:gd name="connsiteX11" fmla="*/ 33863 w 59477"/>
                  <a:gd name="connsiteY11" fmla="*/ 232 h 93647"/>
                  <a:gd name="connsiteX12" fmla="*/ 46843 w 59477"/>
                  <a:gd name="connsiteY12" fmla="*/ 2194 h 93647"/>
                  <a:gd name="connsiteX13" fmla="*/ 59218 w 59477"/>
                  <a:gd name="connsiteY13" fmla="*/ 14419 h 93647"/>
                  <a:gd name="connsiteX14" fmla="*/ 48805 w 59477"/>
                  <a:gd name="connsiteY14" fmla="*/ 22871 h 93647"/>
                  <a:gd name="connsiteX15" fmla="*/ 41108 w 59477"/>
                  <a:gd name="connsiteY15" fmla="*/ 34190 h 93647"/>
                  <a:gd name="connsiteX16" fmla="*/ 43220 w 59477"/>
                  <a:gd name="connsiteY16" fmla="*/ 43246 h 93647"/>
                  <a:gd name="connsiteX17" fmla="*/ 48503 w 59477"/>
                  <a:gd name="connsiteY17" fmla="*/ 49736 h 93647"/>
                  <a:gd name="connsiteX18" fmla="*/ 35523 w 59477"/>
                  <a:gd name="connsiteY18" fmla="*/ 68148 h 93647"/>
                  <a:gd name="connsiteX19" fmla="*/ 28430 w 59477"/>
                  <a:gd name="connsiteY19" fmla="*/ 72374 h 93647"/>
                  <a:gd name="connsiteX20" fmla="*/ 18620 w 59477"/>
                  <a:gd name="connsiteY20" fmla="*/ 81128 h 93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9477" h="93647">
                    <a:moveTo>
                      <a:pt x="18620" y="81128"/>
                    </a:moveTo>
                    <a:cubicBezTo>
                      <a:pt x="15601" y="83241"/>
                      <a:pt x="11828" y="85354"/>
                      <a:pt x="9564" y="88372"/>
                    </a:cubicBezTo>
                    <a:cubicBezTo>
                      <a:pt x="8055" y="90183"/>
                      <a:pt x="6244" y="94862"/>
                      <a:pt x="3074" y="93353"/>
                    </a:cubicBezTo>
                    <a:cubicBezTo>
                      <a:pt x="660" y="92145"/>
                      <a:pt x="-246" y="88070"/>
                      <a:pt x="56" y="85806"/>
                    </a:cubicBezTo>
                    <a:cubicBezTo>
                      <a:pt x="1113" y="78260"/>
                      <a:pt x="4282" y="71921"/>
                      <a:pt x="3225" y="64073"/>
                    </a:cubicBezTo>
                    <a:cubicBezTo>
                      <a:pt x="2773" y="60300"/>
                      <a:pt x="1867" y="56678"/>
                      <a:pt x="1565" y="52905"/>
                    </a:cubicBezTo>
                    <a:cubicBezTo>
                      <a:pt x="1263" y="48377"/>
                      <a:pt x="1414" y="43548"/>
                      <a:pt x="1565" y="39020"/>
                    </a:cubicBezTo>
                    <a:cubicBezTo>
                      <a:pt x="1716" y="34794"/>
                      <a:pt x="3678" y="31021"/>
                      <a:pt x="4584" y="26946"/>
                    </a:cubicBezTo>
                    <a:cubicBezTo>
                      <a:pt x="5338" y="23626"/>
                      <a:pt x="5791" y="20003"/>
                      <a:pt x="8508" y="17589"/>
                    </a:cubicBezTo>
                    <a:cubicBezTo>
                      <a:pt x="10923" y="15325"/>
                      <a:pt x="15752" y="13816"/>
                      <a:pt x="18922" y="12759"/>
                    </a:cubicBezTo>
                    <a:cubicBezTo>
                      <a:pt x="22544" y="11552"/>
                      <a:pt x="25562" y="13363"/>
                      <a:pt x="27524" y="9439"/>
                    </a:cubicBezTo>
                    <a:cubicBezTo>
                      <a:pt x="29637" y="5515"/>
                      <a:pt x="28581" y="836"/>
                      <a:pt x="33863" y="232"/>
                    </a:cubicBezTo>
                    <a:cubicBezTo>
                      <a:pt x="38240" y="-221"/>
                      <a:pt x="42919" y="-221"/>
                      <a:pt x="46843" y="2194"/>
                    </a:cubicBezTo>
                    <a:cubicBezTo>
                      <a:pt x="51521" y="5062"/>
                      <a:pt x="61180" y="6873"/>
                      <a:pt x="59218" y="14419"/>
                    </a:cubicBezTo>
                    <a:cubicBezTo>
                      <a:pt x="58011" y="19098"/>
                      <a:pt x="52276" y="20456"/>
                      <a:pt x="48805" y="22871"/>
                    </a:cubicBezTo>
                    <a:cubicBezTo>
                      <a:pt x="44730" y="25738"/>
                      <a:pt x="41862" y="29210"/>
                      <a:pt x="41108" y="34190"/>
                    </a:cubicBezTo>
                    <a:cubicBezTo>
                      <a:pt x="40655" y="37511"/>
                      <a:pt x="39900" y="41133"/>
                      <a:pt x="43220" y="43246"/>
                    </a:cubicBezTo>
                    <a:cubicBezTo>
                      <a:pt x="45786" y="44906"/>
                      <a:pt x="49710" y="45962"/>
                      <a:pt x="48503" y="49736"/>
                    </a:cubicBezTo>
                    <a:cubicBezTo>
                      <a:pt x="46088" y="57131"/>
                      <a:pt x="42315" y="64073"/>
                      <a:pt x="35523" y="68148"/>
                    </a:cubicBezTo>
                    <a:cubicBezTo>
                      <a:pt x="33108" y="69658"/>
                      <a:pt x="30543" y="70563"/>
                      <a:pt x="28430" y="72374"/>
                    </a:cubicBezTo>
                    <a:cubicBezTo>
                      <a:pt x="25109" y="75091"/>
                      <a:pt x="22393" y="78562"/>
                      <a:pt x="18620" y="8112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520AB159-3DD5-FD13-9DD8-24D43E3FDEED}"/>
                  </a:ext>
                </a:extLst>
              </p:cNvPr>
              <p:cNvSpPr/>
              <p:nvPr/>
            </p:nvSpPr>
            <p:spPr>
              <a:xfrm>
                <a:off x="7256007" y="4090956"/>
                <a:ext cx="50855" cy="51255"/>
              </a:xfrm>
              <a:custGeom>
                <a:avLst/>
                <a:gdLst>
                  <a:gd name="connsiteX0" fmla="*/ 10593 w 50855"/>
                  <a:gd name="connsiteY0" fmla="*/ 25581 h 51255"/>
                  <a:gd name="connsiteX1" fmla="*/ 6367 w 50855"/>
                  <a:gd name="connsiteY1" fmla="*/ 24072 h 51255"/>
                  <a:gd name="connsiteX2" fmla="*/ 5613 w 50855"/>
                  <a:gd name="connsiteY2" fmla="*/ 7168 h 51255"/>
                  <a:gd name="connsiteX3" fmla="*/ 12102 w 50855"/>
                  <a:gd name="connsiteY3" fmla="*/ 5508 h 51255"/>
                  <a:gd name="connsiteX4" fmla="*/ 16177 w 50855"/>
                  <a:gd name="connsiteY4" fmla="*/ 1584 h 51255"/>
                  <a:gd name="connsiteX5" fmla="*/ 29912 w 50855"/>
                  <a:gd name="connsiteY5" fmla="*/ 4301 h 51255"/>
                  <a:gd name="connsiteX6" fmla="*/ 49683 w 50855"/>
                  <a:gd name="connsiteY6" fmla="*/ 24223 h 51255"/>
                  <a:gd name="connsiteX7" fmla="*/ 45909 w 50855"/>
                  <a:gd name="connsiteY7" fmla="*/ 43843 h 51255"/>
                  <a:gd name="connsiteX8" fmla="*/ 40929 w 50855"/>
                  <a:gd name="connsiteY8" fmla="*/ 51238 h 51255"/>
                  <a:gd name="connsiteX9" fmla="*/ 31723 w 50855"/>
                  <a:gd name="connsiteY9" fmla="*/ 45503 h 51255"/>
                  <a:gd name="connsiteX10" fmla="*/ 27648 w 50855"/>
                  <a:gd name="connsiteY10" fmla="*/ 36749 h 51255"/>
                  <a:gd name="connsiteX11" fmla="*/ 21007 w 50855"/>
                  <a:gd name="connsiteY11" fmla="*/ 32825 h 51255"/>
                  <a:gd name="connsiteX12" fmla="*/ 15876 w 50855"/>
                  <a:gd name="connsiteY12" fmla="*/ 29807 h 51255"/>
                  <a:gd name="connsiteX13" fmla="*/ 10593 w 50855"/>
                  <a:gd name="connsiteY13" fmla="*/ 25581 h 5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855" h="51255">
                    <a:moveTo>
                      <a:pt x="10593" y="25581"/>
                    </a:moveTo>
                    <a:cubicBezTo>
                      <a:pt x="9235" y="24977"/>
                      <a:pt x="7726" y="24826"/>
                      <a:pt x="6367" y="24072"/>
                    </a:cubicBezTo>
                    <a:cubicBezTo>
                      <a:pt x="-122" y="20148"/>
                      <a:pt x="-3594" y="10187"/>
                      <a:pt x="5613" y="7168"/>
                    </a:cubicBezTo>
                    <a:cubicBezTo>
                      <a:pt x="7726" y="6414"/>
                      <a:pt x="10140" y="6565"/>
                      <a:pt x="12102" y="5508"/>
                    </a:cubicBezTo>
                    <a:cubicBezTo>
                      <a:pt x="13763" y="4603"/>
                      <a:pt x="14517" y="2641"/>
                      <a:pt x="16177" y="1584"/>
                    </a:cubicBezTo>
                    <a:cubicBezTo>
                      <a:pt x="20705" y="-1434"/>
                      <a:pt x="26893" y="75"/>
                      <a:pt x="29912" y="4301"/>
                    </a:cubicBezTo>
                    <a:cubicBezTo>
                      <a:pt x="35647" y="12300"/>
                      <a:pt x="45155" y="15016"/>
                      <a:pt x="49683" y="24223"/>
                    </a:cubicBezTo>
                    <a:cubicBezTo>
                      <a:pt x="53154" y="31618"/>
                      <a:pt x="48022" y="37051"/>
                      <a:pt x="45909" y="43843"/>
                    </a:cubicBezTo>
                    <a:cubicBezTo>
                      <a:pt x="45004" y="46711"/>
                      <a:pt x="44853" y="50936"/>
                      <a:pt x="40929" y="51238"/>
                    </a:cubicBezTo>
                    <a:cubicBezTo>
                      <a:pt x="37609" y="51540"/>
                      <a:pt x="33685" y="47918"/>
                      <a:pt x="31723" y="45503"/>
                    </a:cubicBezTo>
                    <a:cubicBezTo>
                      <a:pt x="29610" y="42937"/>
                      <a:pt x="29912" y="39315"/>
                      <a:pt x="27648" y="36749"/>
                    </a:cubicBezTo>
                    <a:cubicBezTo>
                      <a:pt x="25836" y="34787"/>
                      <a:pt x="23271" y="33882"/>
                      <a:pt x="21007" y="32825"/>
                    </a:cubicBezTo>
                    <a:cubicBezTo>
                      <a:pt x="19196" y="31920"/>
                      <a:pt x="17385" y="31165"/>
                      <a:pt x="15876" y="29807"/>
                    </a:cubicBezTo>
                    <a:cubicBezTo>
                      <a:pt x="13913" y="28449"/>
                      <a:pt x="12706" y="26487"/>
                      <a:pt x="10593" y="2558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47A8F637-BDE7-5188-ACCE-7AEF44A5B890}"/>
                  </a:ext>
                </a:extLst>
              </p:cNvPr>
              <p:cNvSpPr/>
              <p:nvPr/>
            </p:nvSpPr>
            <p:spPr>
              <a:xfrm>
                <a:off x="6747858" y="4299137"/>
                <a:ext cx="14261" cy="23948"/>
              </a:xfrm>
              <a:custGeom>
                <a:avLst/>
                <a:gdLst>
                  <a:gd name="connsiteX0" fmla="*/ 9221 w 14261"/>
                  <a:gd name="connsiteY0" fmla="*/ 23563 h 23948"/>
                  <a:gd name="connsiteX1" fmla="*/ 6656 w 14261"/>
                  <a:gd name="connsiteY1" fmla="*/ 20997 h 23948"/>
                  <a:gd name="connsiteX2" fmla="*/ 4694 w 14261"/>
                  <a:gd name="connsiteY2" fmla="*/ 14960 h 23948"/>
                  <a:gd name="connsiteX3" fmla="*/ 1675 w 14261"/>
                  <a:gd name="connsiteY3" fmla="*/ 12395 h 23948"/>
                  <a:gd name="connsiteX4" fmla="*/ 15 w 14261"/>
                  <a:gd name="connsiteY4" fmla="*/ 8471 h 23948"/>
                  <a:gd name="connsiteX5" fmla="*/ 1826 w 14261"/>
                  <a:gd name="connsiteY5" fmla="*/ 4547 h 23948"/>
                  <a:gd name="connsiteX6" fmla="*/ 6656 w 14261"/>
                  <a:gd name="connsiteY6" fmla="*/ 5301 h 23948"/>
                  <a:gd name="connsiteX7" fmla="*/ 9976 w 14261"/>
                  <a:gd name="connsiteY7" fmla="*/ 2283 h 23948"/>
                  <a:gd name="connsiteX8" fmla="*/ 12994 w 14261"/>
                  <a:gd name="connsiteY8" fmla="*/ 19 h 23948"/>
                  <a:gd name="connsiteX9" fmla="*/ 14202 w 14261"/>
                  <a:gd name="connsiteY9" fmla="*/ 4697 h 23948"/>
                  <a:gd name="connsiteX10" fmla="*/ 14051 w 14261"/>
                  <a:gd name="connsiteY10" fmla="*/ 9376 h 23948"/>
                  <a:gd name="connsiteX11" fmla="*/ 12844 w 14261"/>
                  <a:gd name="connsiteY11" fmla="*/ 17979 h 23948"/>
                  <a:gd name="connsiteX12" fmla="*/ 11183 w 14261"/>
                  <a:gd name="connsiteY12" fmla="*/ 20243 h 23948"/>
                  <a:gd name="connsiteX13" fmla="*/ 9221 w 14261"/>
                  <a:gd name="connsiteY13" fmla="*/ 23563 h 2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261" h="23948">
                    <a:moveTo>
                      <a:pt x="9221" y="23563"/>
                    </a:moveTo>
                    <a:cubicBezTo>
                      <a:pt x="7410" y="24921"/>
                      <a:pt x="6957" y="22356"/>
                      <a:pt x="6656" y="20997"/>
                    </a:cubicBezTo>
                    <a:cubicBezTo>
                      <a:pt x="6203" y="19186"/>
                      <a:pt x="5750" y="16621"/>
                      <a:pt x="4694" y="14960"/>
                    </a:cubicBezTo>
                    <a:cubicBezTo>
                      <a:pt x="3939" y="13753"/>
                      <a:pt x="2732" y="13149"/>
                      <a:pt x="1675" y="12395"/>
                    </a:cubicBezTo>
                    <a:cubicBezTo>
                      <a:pt x="166" y="11338"/>
                      <a:pt x="15" y="10282"/>
                      <a:pt x="15" y="8471"/>
                    </a:cubicBezTo>
                    <a:cubicBezTo>
                      <a:pt x="15" y="6810"/>
                      <a:pt x="-287" y="4848"/>
                      <a:pt x="1826" y="4547"/>
                    </a:cubicBezTo>
                    <a:cubicBezTo>
                      <a:pt x="3486" y="4245"/>
                      <a:pt x="4995" y="5301"/>
                      <a:pt x="6656" y="5301"/>
                    </a:cubicBezTo>
                    <a:cubicBezTo>
                      <a:pt x="8316" y="5452"/>
                      <a:pt x="9221" y="3641"/>
                      <a:pt x="9976" y="2283"/>
                    </a:cubicBezTo>
                    <a:cubicBezTo>
                      <a:pt x="10731" y="623"/>
                      <a:pt x="11032" y="-132"/>
                      <a:pt x="12994" y="19"/>
                    </a:cubicBezTo>
                    <a:cubicBezTo>
                      <a:pt x="13598" y="1830"/>
                      <a:pt x="14504" y="2735"/>
                      <a:pt x="14202" y="4697"/>
                    </a:cubicBezTo>
                    <a:cubicBezTo>
                      <a:pt x="14051" y="6207"/>
                      <a:pt x="14051" y="7716"/>
                      <a:pt x="14051" y="9376"/>
                    </a:cubicBezTo>
                    <a:cubicBezTo>
                      <a:pt x="14051" y="12244"/>
                      <a:pt x="14202" y="15413"/>
                      <a:pt x="12844" y="17979"/>
                    </a:cubicBezTo>
                    <a:cubicBezTo>
                      <a:pt x="12391" y="18884"/>
                      <a:pt x="11636" y="19488"/>
                      <a:pt x="11183" y="20243"/>
                    </a:cubicBezTo>
                    <a:cubicBezTo>
                      <a:pt x="10429" y="21450"/>
                      <a:pt x="10278" y="22658"/>
                      <a:pt x="9221" y="2356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2" name="Graphic 551">
              <a:extLst>
                <a:ext uri="{FF2B5EF4-FFF2-40B4-BE49-F238E27FC236}">
                  <a16:creationId xmlns:a16="http://schemas.microsoft.com/office/drawing/2014/main" id="{4BCAAF7C-C3EB-E712-F7F0-E824D345F2EF}"/>
                </a:ext>
              </a:extLst>
            </p:cNvPr>
            <p:cNvGrpSpPr/>
            <p:nvPr/>
          </p:nvGrpSpPr>
          <p:grpSpPr>
            <a:xfrm>
              <a:off x="7403882" y="4166666"/>
              <a:ext cx="382443" cy="195190"/>
              <a:chOff x="7403882" y="4166666"/>
              <a:chExt cx="382443" cy="195190"/>
            </a:xfrm>
            <a:solidFill>
              <a:srgbClr val="D5D7D8"/>
            </a:solidFill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5A602E35-5526-AB56-51C3-AB69F565E668}"/>
                  </a:ext>
                </a:extLst>
              </p:cNvPr>
              <p:cNvSpPr/>
              <p:nvPr/>
            </p:nvSpPr>
            <p:spPr>
              <a:xfrm>
                <a:off x="7493003" y="4166666"/>
                <a:ext cx="293322" cy="195190"/>
              </a:xfrm>
              <a:custGeom>
                <a:avLst/>
                <a:gdLst>
                  <a:gd name="connsiteX0" fmla="*/ 289758 w 293322"/>
                  <a:gd name="connsiteY0" fmla="*/ 35144 h 195190"/>
                  <a:gd name="connsiteX1" fmla="*/ 252631 w 293322"/>
                  <a:gd name="connsiteY1" fmla="*/ 101399 h 195190"/>
                  <a:gd name="connsiteX2" fmla="*/ 263950 w 293322"/>
                  <a:gd name="connsiteY2" fmla="*/ 146677 h 195190"/>
                  <a:gd name="connsiteX3" fmla="*/ 269836 w 293322"/>
                  <a:gd name="connsiteY3" fmla="*/ 169315 h 195190"/>
                  <a:gd name="connsiteX4" fmla="*/ 253687 w 293322"/>
                  <a:gd name="connsiteY4" fmla="*/ 192709 h 195190"/>
                  <a:gd name="connsiteX5" fmla="*/ 237388 w 293322"/>
                  <a:gd name="connsiteY5" fmla="*/ 192709 h 195190"/>
                  <a:gd name="connsiteX6" fmla="*/ 214749 w 293322"/>
                  <a:gd name="connsiteY6" fmla="*/ 183804 h 195190"/>
                  <a:gd name="connsiteX7" fmla="*/ 187281 w 293322"/>
                  <a:gd name="connsiteY7" fmla="*/ 188332 h 195190"/>
                  <a:gd name="connsiteX8" fmla="*/ 56278 w 293322"/>
                  <a:gd name="connsiteY8" fmla="*/ 161618 h 195190"/>
                  <a:gd name="connsiteX9" fmla="*/ 57184 w 293322"/>
                  <a:gd name="connsiteY9" fmla="*/ 159354 h 195190"/>
                  <a:gd name="connsiteX10" fmla="*/ 71522 w 293322"/>
                  <a:gd name="connsiteY10" fmla="*/ 129169 h 195190"/>
                  <a:gd name="connsiteX11" fmla="*/ 50845 w 293322"/>
                  <a:gd name="connsiteY11" fmla="*/ 123434 h 195190"/>
                  <a:gd name="connsiteX12" fmla="*/ 25792 w 293322"/>
                  <a:gd name="connsiteY12" fmla="*/ 118454 h 195190"/>
                  <a:gd name="connsiteX13" fmla="*/ 14020 w 293322"/>
                  <a:gd name="connsiteY13" fmla="*/ 95815 h 195190"/>
                  <a:gd name="connsiteX14" fmla="*/ 26546 w 293322"/>
                  <a:gd name="connsiteY14" fmla="*/ 81326 h 195190"/>
                  <a:gd name="connsiteX15" fmla="*/ 3002 w 293322"/>
                  <a:gd name="connsiteY15" fmla="*/ 70158 h 195190"/>
                  <a:gd name="connsiteX16" fmla="*/ 6624 w 293322"/>
                  <a:gd name="connsiteY16" fmla="*/ 59895 h 195190"/>
                  <a:gd name="connsiteX17" fmla="*/ 4360 w 293322"/>
                  <a:gd name="connsiteY17" fmla="*/ 47067 h 195190"/>
                  <a:gd name="connsiteX18" fmla="*/ 26395 w 293322"/>
                  <a:gd name="connsiteY18" fmla="*/ 38766 h 195190"/>
                  <a:gd name="connsiteX19" fmla="*/ 49034 w 293322"/>
                  <a:gd name="connsiteY19" fmla="*/ 28805 h 195190"/>
                  <a:gd name="connsiteX20" fmla="*/ 69258 w 293322"/>
                  <a:gd name="connsiteY20" fmla="*/ 23371 h 195190"/>
                  <a:gd name="connsiteX21" fmla="*/ 95217 w 293322"/>
                  <a:gd name="connsiteY21" fmla="*/ 18089 h 195190"/>
                  <a:gd name="connsiteX22" fmla="*/ 119818 w 293322"/>
                  <a:gd name="connsiteY22" fmla="*/ 12958 h 195190"/>
                  <a:gd name="connsiteX23" fmla="*/ 133702 w 293322"/>
                  <a:gd name="connsiteY23" fmla="*/ 733 h 195190"/>
                  <a:gd name="connsiteX24" fmla="*/ 154379 w 293322"/>
                  <a:gd name="connsiteY24" fmla="*/ 4506 h 195190"/>
                  <a:gd name="connsiteX25" fmla="*/ 182451 w 293322"/>
                  <a:gd name="connsiteY25" fmla="*/ 9185 h 195190"/>
                  <a:gd name="connsiteX26" fmla="*/ 213391 w 293322"/>
                  <a:gd name="connsiteY26" fmla="*/ 12807 h 195190"/>
                  <a:gd name="connsiteX27" fmla="*/ 235124 w 293322"/>
                  <a:gd name="connsiteY27" fmla="*/ 20655 h 195190"/>
                  <a:gd name="connsiteX28" fmla="*/ 259121 w 293322"/>
                  <a:gd name="connsiteY28" fmla="*/ 19900 h 195190"/>
                  <a:gd name="connsiteX29" fmla="*/ 283420 w 293322"/>
                  <a:gd name="connsiteY29" fmla="*/ 17787 h 195190"/>
                  <a:gd name="connsiteX30" fmla="*/ 289457 w 293322"/>
                  <a:gd name="connsiteY30" fmla="*/ 12354 h 195190"/>
                  <a:gd name="connsiteX31" fmla="*/ 289758 w 293322"/>
                  <a:gd name="connsiteY31" fmla="*/ 35144 h 19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93322" h="195190">
                    <a:moveTo>
                      <a:pt x="289758" y="35144"/>
                    </a:moveTo>
                    <a:cubicBezTo>
                      <a:pt x="269836" y="57782"/>
                      <a:pt x="247801" y="79968"/>
                      <a:pt x="252631" y="101399"/>
                    </a:cubicBezTo>
                    <a:cubicBezTo>
                      <a:pt x="257460" y="122982"/>
                      <a:pt x="258064" y="141243"/>
                      <a:pt x="263950" y="146677"/>
                    </a:cubicBezTo>
                    <a:cubicBezTo>
                      <a:pt x="269836" y="152110"/>
                      <a:pt x="284476" y="165542"/>
                      <a:pt x="269836" y="169315"/>
                    </a:cubicBezTo>
                    <a:cubicBezTo>
                      <a:pt x="258819" y="172183"/>
                      <a:pt x="252480" y="184559"/>
                      <a:pt x="253687" y="192709"/>
                    </a:cubicBezTo>
                    <a:cubicBezTo>
                      <a:pt x="253687" y="192709"/>
                      <a:pt x="248707" y="198293"/>
                      <a:pt x="237388" y="192709"/>
                    </a:cubicBezTo>
                    <a:cubicBezTo>
                      <a:pt x="226068" y="187124"/>
                      <a:pt x="223955" y="176861"/>
                      <a:pt x="214749" y="183804"/>
                    </a:cubicBezTo>
                    <a:cubicBezTo>
                      <a:pt x="205542" y="190897"/>
                      <a:pt x="196336" y="200858"/>
                      <a:pt x="187281" y="188332"/>
                    </a:cubicBezTo>
                    <a:cubicBezTo>
                      <a:pt x="178829" y="176711"/>
                      <a:pt x="140343" y="126151"/>
                      <a:pt x="56278" y="161618"/>
                    </a:cubicBezTo>
                    <a:cubicBezTo>
                      <a:pt x="56429" y="160864"/>
                      <a:pt x="56731" y="160109"/>
                      <a:pt x="57184" y="159354"/>
                    </a:cubicBezTo>
                    <a:cubicBezTo>
                      <a:pt x="61561" y="149846"/>
                      <a:pt x="71823" y="140187"/>
                      <a:pt x="71522" y="129169"/>
                    </a:cubicBezTo>
                    <a:cubicBezTo>
                      <a:pt x="71220" y="118303"/>
                      <a:pt x="57486" y="121925"/>
                      <a:pt x="50845" y="123434"/>
                    </a:cubicBezTo>
                    <a:cubicBezTo>
                      <a:pt x="40884" y="125698"/>
                      <a:pt x="33941" y="124793"/>
                      <a:pt x="25792" y="118454"/>
                    </a:cubicBezTo>
                    <a:cubicBezTo>
                      <a:pt x="19604" y="113624"/>
                      <a:pt x="8586" y="104569"/>
                      <a:pt x="14020" y="95815"/>
                    </a:cubicBezTo>
                    <a:cubicBezTo>
                      <a:pt x="16283" y="92193"/>
                      <a:pt x="30319" y="85552"/>
                      <a:pt x="26546" y="81326"/>
                    </a:cubicBezTo>
                    <a:cubicBezTo>
                      <a:pt x="21415" y="75138"/>
                      <a:pt x="6020" y="79515"/>
                      <a:pt x="3002" y="70158"/>
                    </a:cubicBezTo>
                    <a:cubicBezTo>
                      <a:pt x="1795" y="66536"/>
                      <a:pt x="4813" y="62763"/>
                      <a:pt x="6624" y="59895"/>
                    </a:cubicBezTo>
                    <a:cubicBezTo>
                      <a:pt x="-1375" y="57782"/>
                      <a:pt x="-2129" y="52349"/>
                      <a:pt x="4360" y="47067"/>
                    </a:cubicBezTo>
                    <a:cubicBezTo>
                      <a:pt x="10246" y="42237"/>
                      <a:pt x="19151" y="40879"/>
                      <a:pt x="26395" y="38766"/>
                    </a:cubicBezTo>
                    <a:cubicBezTo>
                      <a:pt x="34394" y="36351"/>
                      <a:pt x="41941" y="33332"/>
                      <a:pt x="49034" y="28805"/>
                    </a:cubicBezTo>
                    <a:cubicBezTo>
                      <a:pt x="55826" y="24428"/>
                      <a:pt x="61108" y="22768"/>
                      <a:pt x="69258" y="23371"/>
                    </a:cubicBezTo>
                    <a:cubicBezTo>
                      <a:pt x="78766" y="23975"/>
                      <a:pt x="86161" y="21108"/>
                      <a:pt x="95217" y="18089"/>
                    </a:cubicBezTo>
                    <a:cubicBezTo>
                      <a:pt x="103367" y="15372"/>
                      <a:pt x="111969" y="15825"/>
                      <a:pt x="119818" y="12958"/>
                    </a:cubicBezTo>
                    <a:cubicBezTo>
                      <a:pt x="126458" y="10694"/>
                      <a:pt x="127515" y="2846"/>
                      <a:pt x="133702" y="733"/>
                    </a:cubicBezTo>
                    <a:cubicBezTo>
                      <a:pt x="140494" y="-1531"/>
                      <a:pt x="148191" y="1940"/>
                      <a:pt x="154379" y="4506"/>
                    </a:cubicBezTo>
                    <a:cubicBezTo>
                      <a:pt x="163435" y="8430"/>
                      <a:pt x="172490" y="8883"/>
                      <a:pt x="182451" y="9185"/>
                    </a:cubicBezTo>
                    <a:cubicBezTo>
                      <a:pt x="193016" y="9637"/>
                      <a:pt x="203430" y="8581"/>
                      <a:pt x="213391" y="12807"/>
                    </a:cubicBezTo>
                    <a:cubicBezTo>
                      <a:pt x="221088" y="14769"/>
                      <a:pt x="227728" y="18542"/>
                      <a:pt x="235124" y="20655"/>
                    </a:cubicBezTo>
                    <a:cubicBezTo>
                      <a:pt x="243274" y="22919"/>
                      <a:pt x="250971" y="19900"/>
                      <a:pt x="259121" y="19900"/>
                    </a:cubicBezTo>
                    <a:cubicBezTo>
                      <a:pt x="266818" y="19900"/>
                      <a:pt x="276326" y="21560"/>
                      <a:pt x="283420" y="17787"/>
                    </a:cubicBezTo>
                    <a:cubicBezTo>
                      <a:pt x="286136" y="16278"/>
                      <a:pt x="288098" y="14467"/>
                      <a:pt x="289457" y="12354"/>
                    </a:cubicBezTo>
                    <a:cubicBezTo>
                      <a:pt x="293682" y="21258"/>
                      <a:pt x="295342" y="28956"/>
                      <a:pt x="289758" y="3514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C7A84174-1C1F-BFA1-1BBC-D32E4788E483}"/>
                  </a:ext>
                </a:extLst>
              </p:cNvPr>
              <p:cNvSpPr/>
              <p:nvPr/>
            </p:nvSpPr>
            <p:spPr>
              <a:xfrm>
                <a:off x="7403882" y="4254369"/>
                <a:ext cx="84279" cy="66195"/>
              </a:xfrm>
              <a:custGeom>
                <a:avLst/>
                <a:gdLst>
                  <a:gd name="connsiteX0" fmla="*/ 14247 w 84279"/>
                  <a:gd name="connsiteY0" fmla="*/ 53390 h 66195"/>
                  <a:gd name="connsiteX1" fmla="*/ 12587 w 84279"/>
                  <a:gd name="connsiteY1" fmla="*/ 61539 h 66195"/>
                  <a:gd name="connsiteX2" fmla="*/ 5644 w 84279"/>
                  <a:gd name="connsiteY2" fmla="*/ 66067 h 66195"/>
                  <a:gd name="connsiteX3" fmla="*/ 6700 w 84279"/>
                  <a:gd name="connsiteY3" fmla="*/ 46145 h 66195"/>
                  <a:gd name="connsiteX4" fmla="*/ 1720 w 84279"/>
                  <a:gd name="connsiteY4" fmla="*/ 32864 h 66195"/>
                  <a:gd name="connsiteX5" fmla="*/ 2927 w 84279"/>
                  <a:gd name="connsiteY5" fmla="*/ 20186 h 66195"/>
                  <a:gd name="connsiteX6" fmla="*/ 19529 w 84279"/>
                  <a:gd name="connsiteY6" fmla="*/ 15960 h 66195"/>
                  <a:gd name="connsiteX7" fmla="*/ 33414 w 84279"/>
                  <a:gd name="connsiteY7" fmla="*/ 6301 h 66195"/>
                  <a:gd name="connsiteX8" fmla="*/ 49110 w 84279"/>
                  <a:gd name="connsiteY8" fmla="*/ 3283 h 66195"/>
                  <a:gd name="connsiteX9" fmla="*/ 63297 w 84279"/>
                  <a:gd name="connsiteY9" fmla="*/ 5094 h 66195"/>
                  <a:gd name="connsiteX10" fmla="*/ 74918 w 84279"/>
                  <a:gd name="connsiteY10" fmla="*/ 264 h 66195"/>
                  <a:gd name="connsiteX11" fmla="*/ 84276 w 84279"/>
                  <a:gd name="connsiteY11" fmla="*/ 12791 h 66195"/>
                  <a:gd name="connsiteX12" fmla="*/ 75069 w 84279"/>
                  <a:gd name="connsiteY12" fmla="*/ 23356 h 66195"/>
                  <a:gd name="connsiteX13" fmla="*/ 56053 w 84279"/>
                  <a:gd name="connsiteY13" fmla="*/ 30600 h 66195"/>
                  <a:gd name="connsiteX14" fmla="*/ 48054 w 84279"/>
                  <a:gd name="connsiteY14" fmla="*/ 32713 h 66195"/>
                  <a:gd name="connsiteX15" fmla="*/ 41564 w 84279"/>
                  <a:gd name="connsiteY15" fmla="*/ 35429 h 66195"/>
                  <a:gd name="connsiteX16" fmla="*/ 32056 w 84279"/>
                  <a:gd name="connsiteY16" fmla="*/ 38448 h 66195"/>
                  <a:gd name="connsiteX17" fmla="*/ 25264 w 84279"/>
                  <a:gd name="connsiteY17" fmla="*/ 42070 h 66195"/>
                  <a:gd name="connsiteX18" fmla="*/ 14247 w 84279"/>
                  <a:gd name="connsiteY18" fmla="*/ 53390 h 66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4279" h="66195">
                    <a:moveTo>
                      <a:pt x="14247" y="53390"/>
                    </a:moveTo>
                    <a:cubicBezTo>
                      <a:pt x="13794" y="56257"/>
                      <a:pt x="14096" y="58974"/>
                      <a:pt x="12587" y="61539"/>
                    </a:cubicBezTo>
                    <a:cubicBezTo>
                      <a:pt x="10926" y="64105"/>
                      <a:pt x="9115" y="66822"/>
                      <a:pt x="5644" y="66067"/>
                    </a:cubicBezTo>
                    <a:cubicBezTo>
                      <a:pt x="6248" y="59577"/>
                      <a:pt x="7304" y="52786"/>
                      <a:pt x="6700" y="46145"/>
                    </a:cubicBezTo>
                    <a:cubicBezTo>
                      <a:pt x="6248" y="41014"/>
                      <a:pt x="3984" y="37391"/>
                      <a:pt x="1720" y="32864"/>
                    </a:cubicBezTo>
                    <a:cubicBezTo>
                      <a:pt x="-393" y="28638"/>
                      <a:pt x="-1148" y="23506"/>
                      <a:pt x="2927" y="20186"/>
                    </a:cubicBezTo>
                    <a:cubicBezTo>
                      <a:pt x="7455" y="16413"/>
                      <a:pt x="14096" y="17168"/>
                      <a:pt x="19529" y="15960"/>
                    </a:cubicBezTo>
                    <a:cubicBezTo>
                      <a:pt x="25717" y="14753"/>
                      <a:pt x="29037" y="10376"/>
                      <a:pt x="33414" y="6301"/>
                    </a:cubicBezTo>
                    <a:cubicBezTo>
                      <a:pt x="38244" y="1924"/>
                      <a:pt x="43073" y="1170"/>
                      <a:pt x="49110" y="3283"/>
                    </a:cubicBezTo>
                    <a:cubicBezTo>
                      <a:pt x="53940" y="5094"/>
                      <a:pt x="58317" y="7810"/>
                      <a:pt x="63297" y="5094"/>
                    </a:cubicBezTo>
                    <a:cubicBezTo>
                      <a:pt x="67070" y="3132"/>
                      <a:pt x="70240" y="-1094"/>
                      <a:pt x="74918" y="264"/>
                    </a:cubicBezTo>
                    <a:cubicBezTo>
                      <a:pt x="79597" y="1622"/>
                      <a:pt x="84125" y="7961"/>
                      <a:pt x="84276" y="12791"/>
                    </a:cubicBezTo>
                    <a:cubicBezTo>
                      <a:pt x="84427" y="18224"/>
                      <a:pt x="79597" y="21846"/>
                      <a:pt x="75069" y="23356"/>
                    </a:cubicBezTo>
                    <a:cubicBezTo>
                      <a:pt x="68579" y="25619"/>
                      <a:pt x="62844" y="29091"/>
                      <a:pt x="56053" y="30600"/>
                    </a:cubicBezTo>
                    <a:cubicBezTo>
                      <a:pt x="53336" y="31204"/>
                      <a:pt x="50619" y="31807"/>
                      <a:pt x="48054" y="32713"/>
                    </a:cubicBezTo>
                    <a:cubicBezTo>
                      <a:pt x="45790" y="33467"/>
                      <a:pt x="43828" y="34675"/>
                      <a:pt x="41564" y="35429"/>
                    </a:cubicBezTo>
                    <a:cubicBezTo>
                      <a:pt x="38395" y="36486"/>
                      <a:pt x="34923" y="36637"/>
                      <a:pt x="32056" y="38448"/>
                    </a:cubicBezTo>
                    <a:cubicBezTo>
                      <a:pt x="29792" y="39957"/>
                      <a:pt x="27830" y="41014"/>
                      <a:pt x="25264" y="42070"/>
                    </a:cubicBezTo>
                    <a:cubicBezTo>
                      <a:pt x="20284" y="44334"/>
                      <a:pt x="15152" y="47805"/>
                      <a:pt x="14247" y="533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B8D5029A-E100-E82A-6447-BDF66EC96A84}"/>
                  </a:ext>
                </a:extLst>
              </p:cNvPr>
              <p:cNvSpPr/>
              <p:nvPr/>
            </p:nvSpPr>
            <p:spPr>
              <a:xfrm>
                <a:off x="7414502" y="4218229"/>
                <a:ext cx="53561" cy="32030"/>
              </a:xfrm>
              <a:custGeom>
                <a:avLst/>
                <a:gdLst>
                  <a:gd name="connsiteX0" fmla="*/ 14191 w 53561"/>
                  <a:gd name="connsiteY0" fmla="*/ 23726 h 32030"/>
                  <a:gd name="connsiteX1" fmla="*/ 8758 w 53561"/>
                  <a:gd name="connsiteY1" fmla="*/ 17086 h 32030"/>
                  <a:gd name="connsiteX2" fmla="*/ 457 w 53561"/>
                  <a:gd name="connsiteY2" fmla="*/ 12256 h 32030"/>
                  <a:gd name="connsiteX3" fmla="*/ 6041 w 53561"/>
                  <a:gd name="connsiteY3" fmla="*/ 4559 h 32030"/>
                  <a:gd name="connsiteX4" fmla="*/ 19323 w 53561"/>
                  <a:gd name="connsiteY4" fmla="*/ 3503 h 32030"/>
                  <a:gd name="connsiteX5" fmla="*/ 31095 w 53561"/>
                  <a:gd name="connsiteY5" fmla="*/ 484 h 32030"/>
                  <a:gd name="connsiteX6" fmla="*/ 42263 w 53561"/>
                  <a:gd name="connsiteY6" fmla="*/ 2899 h 32030"/>
                  <a:gd name="connsiteX7" fmla="*/ 45583 w 53561"/>
                  <a:gd name="connsiteY7" fmla="*/ 11954 h 32030"/>
                  <a:gd name="connsiteX8" fmla="*/ 53432 w 53561"/>
                  <a:gd name="connsiteY8" fmla="*/ 22066 h 32030"/>
                  <a:gd name="connsiteX9" fmla="*/ 44225 w 53561"/>
                  <a:gd name="connsiteY9" fmla="*/ 30669 h 32030"/>
                  <a:gd name="connsiteX10" fmla="*/ 24907 w 53561"/>
                  <a:gd name="connsiteY10" fmla="*/ 32027 h 32030"/>
                  <a:gd name="connsiteX11" fmla="*/ 14191 w 53561"/>
                  <a:gd name="connsiteY11" fmla="*/ 23726 h 3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561" h="32030">
                    <a:moveTo>
                      <a:pt x="14191" y="23726"/>
                    </a:moveTo>
                    <a:cubicBezTo>
                      <a:pt x="12833" y="20859"/>
                      <a:pt x="11927" y="18444"/>
                      <a:pt x="8758" y="17086"/>
                    </a:cubicBezTo>
                    <a:cubicBezTo>
                      <a:pt x="5890" y="15878"/>
                      <a:pt x="1966" y="15576"/>
                      <a:pt x="457" y="12256"/>
                    </a:cubicBezTo>
                    <a:cubicBezTo>
                      <a:pt x="-1354" y="8332"/>
                      <a:pt x="2570" y="5465"/>
                      <a:pt x="6041" y="4559"/>
                    </a:cubicBezTo>
                    <a:cubicBezTo>
                      <a:pt x="10418" y="3201"/>
                      <a:pt x="14946" y="3955"/>
                      <a:pt x="19323" y="3503"/>
                    </a:cubicBezTo>
                    <a:cubicBezTo>
                      <a:pt x="23398" y="3050"/>
                      <a:pt x="27171" y="1239"/>
                      <a:pt x="31095" y="484"/>
                    </a:cubicBezTo>
                    <a:cubicBezTo>
                      <a:pt x="34868" y="-271"/>
                      <a:pt x="39848" y="-572"/>
                      <a:pt x="42263" y="2899"/>
                    </a:cubicBezTo>
                    <a:cubicBezTo>
                      <a:pt x="44074" y="5615"/>
                      <a:pt x="43621" y="9087"/>
                      <a:pt x="45583" y="11954"/>
                    </a:cubicBezTo>
                    <a:cubicBezTo>
                      <a:pt x="47998" y="15426"/>
                      <a:pt x="52526" y="17689"/>
                      <a:pt x="53432" y="22066"/>
                    </a:cubicBezTo>
                    <a:cubicBezTo>
                      <a:pt x="54488" y="27952"/>
                      <a:pt x="48904" y="30216"/>
                      <a:pt x="44225" y="30669"/>
                    </a:cubicBezTo>
                    <a:cubicBezTo>
                      <a:pt x="37735" y="31122"/>
                      <a:pt x="31246" y="31574"/>
                      <a:pt x="24907" y="32027"/>
                    </a:cubicBezTo>
                    <a:cubicBezTo>
                      <a:pt x="20077" y="32178"/>
                      <a:pt x="16153" y="27650"/>
                      <a:pt x="14191" y="23726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3" name="Graphic 551">
              <a:extLst>
                <a:ext uri="{FF2B5EF4-FFF2-40B4-BE49-F238E27FC236}">
                  <a16:creationId xmlns:a16="http://schemas.microsoft.com/office/drawing/2014/main" id="{C161F8F6-08CB-9661-63E1-11C9FA3983D6}"/>
                </a:ext>
              </a:extLst>
            </p:cNvPr>
            <p:cNvGrpSpPr/>
            <p:nvPr/>
          </p:nvGrpSpPr>
          <p:grpSpPr>
            <a:xfrm>
              <a:off x="5527268" y="3910603"/>
              <a:ext cx="610861" cy="1096864"/>
              <a:chOff x="5527268" y="3910603"/>
              <a:chExt cx="610861" cy="1096864"/>
            </a:xfrm>
            <a:solidFill>
              <a:srgbClr val="D5D7D8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89224CF-D35E-0D92-FFB2-F6128A1113BE}"/>
                  </a:ext>
                </a:extLst>
              </p:cNvPr>
              <p:cNvSpPr/>
              <p:nvPr/>
            </p:nvSpPr>
            <p:spPr>
              <a:xfrm>
                <a:off x="5527268" y="4564949"/>
                <a:ext cx="150952" cy="104370"/>
              </a:xfrm>
              <a:custGeom>
                <a:avLst/>
                <a:gdLst>
                  <a:gd name="connsiteX0" fmla="*/ 126555 w 150952"/>
                  <a:gd name="connsiteY0" fmla="*/ 95067 h 104370"/>
                  <a:gd name="connsiteX1" fmla="*/ 117047 w 150952"/>
                  <a:gd name="connsiteY1" fmla="*/ 104123 h 104370"/>
                  <a:gd name="connsiteX2" fmla="*/ 71920 w 150952"/>
                  <a:gd name="connsiteY2" fmla="*/ 79069 h 104370"/>
                  <a:gd name="connsiteX3" fmla="*/ 48527 w 150952"/>
                  <a:gd name="connsiteY3" fmla="*/ 90841 h 104370"/>
                  <a:gd name="connsiteX4" fmla="*/ 4457 w 150952"/>
                  <a:gd name="connsiteY4" fmla="*/ 78315 h 104370"/>
                  <a:gd name="connsiteX5" fmla="*/ 11249 w 150952"/>
                  <a:gd name="connsiteY5" fmla="*/ 51148 h 104370"/>
                  <a:gd name="connsiteX6" fmla="*/ 34642 w 150952"/>
                  <a:gd name="connsiteY6" fmla="*/ 34999 h 104370"/>
                  <a:gd name="connsiteX7" fmla="*/ 55620 w 150952"/>
                  <a:gd name="connsiteY7" fmla="*/ 14624 h 104370"/>
                  <a:gd name="connsiteX8" fmla="*/ 66940 w 150952"/>
                  <a:gd name="connsiteY8" fmla="*/ 15379 h 104370"/>
                  <a:gd name="connsiteX9" fmla="*/ 74788 w 150952"/>
                  <a:gd name="connsiteY9" fmla="*/ 8738 h 104370"/>
                  <a:gd name="connsiteX10" fmla="*/ 85956 w 150952"/>
                  <a:gd name="connsiteY10" fmla="*/ 1645 h 104370"/>
                  <a:gd name="connsiteX11" fmla="*/ 95615 w 150952"/>
                  <a:gd name="connsiteY11" fmla="*/ 739 h 104370"/>
                  <a:gd name="connsiteX12" fmla="*/ 123536 w 150952"/>
                  <a:gd name="connsiteY12" fmla="*/ 3456 h 104370"/>
                  <a:gd name="connsiteX13" fmla="*/ 138327 w 150952"/>
                  <a:gd name="connsiteY13" fmla="*/ 34848 h 104370"/>
                  <a:gd name="connsiteX14" fmla="*/ 144364 w 150952"/>
                  <a:gd name="connsiteY14" fmla="*/ 49035 h 104370"/>
                  <a:gd name="connsiteX15" fmla="*/ 150703 w 150952"/>
                  <a:gd name="connsiteY15" fmla="*/ 61864 h 104370"/>
                  <a:gd name="connsiteX16" fmla="*/ 126555 w 150952"/>
                  <a:gd name="connsiteY16" fmla="*/ 95067 h 104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0952" h="104370">
                    <a:moveTo>
                      <a:pt x="126555" y="95067"/>
                    </a:moveTo>
                    <a:cubicBezTo>
                      <a:pt x="123385" y="97784"/>
                      <a:pt x="120065" y="100802"/>
                      <a:pt x="117047" y="104123"/>
                    </a:cubicBezTo>
                    <a:cubicBezTo>
                      <a:pt x="84598" y="106688"/>
                      <a:pt x="86107" y="88728"/>
                      <a:pt x="71920" y="79069"/>
                    </a:cubicBezTo>
                    <a:cubicBezTo>
                      <a:pt x="57733" y="69410"/>
                      <a:pt x="57431" y="81484"/>
                      <a:pt x="48527" y="90841"/>
                    </a:cubicBezTo>
                    <a:cubicBezTo>
                      <a:pt x="39622" y="100199"/>
                      <a:pt x="17437" y="86766"/>
                      <a:pt x="4457" y="78315"/>
                    </a:cubicBezTo>
                    <a:cubicBezTo>
                      <a:pt x="-8523" y="69863"/>
                      <a:pt x="10947" y="57638"/>
                      <a:pt x="11249" y="51148"/>
                    </a:cubicBezTo>
                    <a:cubicBezTo>
                      <a:pt x="11550" y="44658"/>
                      <a:pt x="31020" y="42244"/>
                      <a:pt x="34642" y="34999"/>
                    </a:cubicBezTo>
                    <a:cubicBezTo>
                      <a:pt x="38264" y="27755"/>
                      <a:pt x="55620" y="14624"/>
                      <a:pt x="55620" y="14624"/>
                    </a:cubicBezTo>
                    <a:cubicBezTo>
                      <a:pt x="57733" y="17643"/>
                      <a:pt x="63468" y="17492"/>
                      <a:pt x="66940" y="15379"/>
                    </a:cubicBezTo>
                    <a:cubicBezTo>
                      <a:pt x="69656" y="13568"/>
                      <a:pt x="72373" y="11002"/>
                      <a:pt x="74788" y="8738"/>
                    </a:cubicBezTo>
                    <a:cubicBezTo>
                      <a:pt x="77806" y="6022"/>
                      <a:pt x="82032" y="3154"/>
                      <a:pt x="85956" y="1645"/>
                    </a:cubicBezTo>
                    <a:cubicBezTo>
                      <a:pt x="88824" y="588"/>
                      <a:pt x="92597" y="1041"/>
                      <a:pt x="95615" y="739"/>
                    </a:cubicBezTo>
                    <a:cubicBezTo>
                      <a:pt x="104973" y="-166"/>
                      <a:pt x="114934" y="-1072"/>
                      <a:pt x="123536" y="3456"/>
                    </a:cubicBezTo>
                    <a:cubicBezTo>
                      <a:pt x="135158" y="9644"/>
                      <a:pt x="135610" y="23529"/>
                      <a:pt x="138327" y="34848"/>
                    </a:cubicBezTo>
                    <a:cubicBezTo>
                      <a:pt x="139534" y="39980"/>
                      <a:pt x="141496" y="44507"/>
                      <a:pt x="144364" y="49035"/>
                    </a:cubicBezTo>
                    <a:cubicBezTo>
                      <a:pt x="146930" y="53110"/>
                      <a:pt x="149948" y="57034"/>
                      <a:pt x="150703" y="61864"/>
                    </a:cubicBezTo>
                    <a:cubicBezTo>
                      <a:pt x="153268" y="75749"/>
                      <a:pt x="135459" y="87370"/>
                      <a:pt x="126555" y="9506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grpSp>
            <p:nvGrpSpPr>
              <p:cNvPr id="134" name="Graphic 551">
                <a:extLst>
                  <a:ext uri="{FF2B5EF4-FFF2-40B4-BE49-F238E27FC236}">
                    <a16:creationId xmlns:a16="http://schemas.microsoft.com/office/drawing/2014/main" id="{66FB28F7-DE98-60F9-6B57-D7197CEB91C6}"/>
                  </a:ext>
                </a:extLst>
              </p:cNvPr>
              <p:cNvGrpSpPr/>
              <p:nvPr/>
            </p:nvGrpSpPr>
            <p:grpSpPr>
              <a:xfrm>
                <a:off x="5560699" y="3910603"/>
                <a:ext cx="577429" cy="1096864"/>
                <a:chOff x="5560699" y="3910603"/>
                <a:chExt cx="577429" cy="1096864"/>
              </a:xfrm>
              <a:solidFill>
                <a:srgbClr val="D5D7D8"/>
              </a:solidFill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4E1A3AE5-D128-4353-D1DA-8DB216DAE4AD}"/>
                    </a:ext>
                  </a:extLst>
                </p:cNvPr>
                <p:cNvSpPr/>
                <p:nvPr/>
              </p:nvSpPr>
              <p:spPr>
                <a:xfrm>
                  <a:off x="5726714" y="4634108"/>
                  <a:ext cx="33895" cy="31301"/>
                </a:xfrm>
                <a:custGeom>
                  <a:avLst/>
                  <a:gdLst>
                    <a:gd name="connsiteX0" fmla="*/ 11626 w 33895"/>
                    <a:gd name="connsiteY0" fmla="*/ 30888 h 31301"/>
                    <a:gd name="connsiteX1" fmla="*/ 4382 w 33895"/>
                    <a:gd name="connsiteY1" fmla="*/ 30888 h 31301"/>
                    <a:gd name="connsiteX2" fmla="*/ 1816 w 33895"/>
                    <a:gd name="connsiteY2" fmla="*/ 29379 h 31301"/>
                    <a:gd name="connsiteX3" fmla="*/ 5 w 33895"/>
                    <a:gd name="connsiteY3" fmla="*/ 27115 h 31301"/>
                    <a:gd name="connsiteX4" fmla="*/ 5136 w 33895"/>
                    <a:gd name="connsiteY4" fmla="*/ 19267 h 31301"/>
                    <a:gd name="connsiteX5" fmla="*/ 17361 w 33895"/>
                    <a:gd name="connsiteY5" fmla="*/ 7646 h 31301"/>
                    <a:gd name="connsiteX6" fmla="*/ 28379 w 33895"/>
                    <a:gd name="connsiteY6" fmla="*/ 100 h 31301"/>
                    <a:gd name="connsiteX7" fmla="*/ 33510 w 33895"/>
                    <a:gd name="connsiteY7" fmla="*/ 3873 h 31301"/>
                    <a:gd name="connsiteX8" fmla="*/ 28228 w 33895"/>
                    <a:gd name="connsiteY8" fmla="*/ 17003 h 31301"/>
                    <a:gd name="connsiteX9" fmla="*/ 11626 w 33895"/>
                    <a:gd name="connsiteY9" fmla="*/ 30888 h 31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895" h="31301">
                      <a:moveTo>
                        <a:pt x="11626" y="30888"/>
                      </a:moveTo>
                      <a:cubicBezTo>
                        <a:pt x="9513" y="31190"/>
                        <a:pt x="6494" y="31643"/>
                        <a:pt x="4382" y="30888"/>
                      </a:cubicBezTo>
                      <a:cubicBezTo>
                        <a:pt x="3476" y="30587"/>
                        <a:pt x="2570" y="29832"/>
                        <a:pt x="1816" y="29379"/>
                      </a:cubicBezTo>
                      <a:cubicBezTo>
                        <a:pt x="458" y="28474"/>
                        <a:pt x="5" y="29228"/>
                        <a:pt x="5" y="27115"/>
                      </a:cubicBezTo>
                      <a:cubicBezTo>
                        <a:pt x="-146" y="24248"/>
                        <a:pt x="3325" y="21229"/>
                        <a:pt x="5136" y="19267"/>
                      </a:cubicBezTo>
                      <a:cubicBezTo>
                        <a:pt x="9060" y="15041"/>
                        <a:pt x="13437" y="11721"/>
                        <a:pt x="17361" y="7646"/>
                      </a:cubicBezTo>
                      <a:cubicBezTo>
                        <a:pt x="20380" y="4477"/>
                        <a:pt x="23851" y="704"/>
                        <a:pt x="28379" y="100"/>
                      </a:cubicBezTo>
                      <a:cubicBezTo>
                        <a:pt x="32152" y="-353"/>
                        <a:pt x="32755" y="704"/>
                        <a:pt x="33510" y="3873"/>
                      </a:cubicBezTo>
                      <a:cubicBezTo>
                        <a:pt x="35019" y="10061"/>
                        <a:pt x="31850" y="12476"/>
                        <a:pt x="28228" y="17003"/>
                      </a:cubicBezTo>
                      <a:cubicBezTo>
                        <a:pt x="24002" y="22135"/>
                        <a:pt x="18719" y="29681"/>
                        <a:pt x="11626" y="308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F6A11818-84ED-C4BB-B395-B47018AA847C}"/>
                    </a:ext>
                  </a:extLst>
                </p:cNvPr>
                <p:cNvSpPr/>
                <p:nvPr/>
              </p:nvSpPr>
              <p:spPr>
                <a:xfrm>
                  <a:off x="5560699" y="4402802"/>
                  <a:ext cx="17080" cy="11545"/>
                </a:xfrm>
                <a:custGeom>
                  <a:avLst/>
                  <a:gdLst>
                    <a:gd name="connsiteX0" fmla="*/ 3 w 17080"/>
                    <a:gd name="connsiteY0" fmla="*/ 11509 h 11545"/>
                    <a:gd name="connsiteX1" fmla="*/ 304 w 17080"/>
                    <a:gd name="connsiteY1" fmla="*/ 7887 h 11545"/>
                    <a:gd name="connsiteX2" fmla="*/ 2267 w 17080"/>
                    <a:gd name="connsiteY2" fmla="*/ 4868 h 11545"/>
                    <a:gd name="connsiteX3" fmla="*/ 8907 w 17080"/>
                    <a:gd name="connsiteY3" fmla="*/ 944 h 11545"/>
                    <a:gd name="connsiteX4" fmla="*/ 15548 w 17080"/>
                    <a:gd name="connsiteY4" fmla="*/ 492 h 11545"/>
                    <a:gd name="connsiteX5" fmla="*/ 17057 w 17080"/>
                    <a:gd name="connsiteY5" fmla="*/ 4114 h 11545"/>
                    <a:gd name="connsiteX6" fmla="*/ 14190 w 17080"/>
                    <a:gd name="connsiteY6" fmla="*/ 6680 h 11545"/>
                    <a:gd name="connsiteX7" fmla="*/ 6492 w 17080"/>
                    <a:gd name="connsiteY7" fmla="*/ 10000 h 11545"/>
                    <a:gd name="connsiteX8" fmla="*/ 3 w 17080"/>
                    <a:gd name="connsiteY8" fmla="*/ 11509 h 11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80" h="11545">
                      <a:moveTo>
                        <a:pt x="3" y="11509"/>
                      </a:moveTo>
                      <a:cubicBezTo>
                        <a:pt x="908" y="10151"/>
                        <a:pt x="3" y="9245"/>
                        <a:pt x="304" y="7887"/>
                      </a:cubicBezTo>
                      <a:cubicBezTo>
                        <a:pt x="606" y="6680"/>
                        <a:pt x="1361" y="5774"/>
                        <a:pt x="2267" y="4868"/>
                      </a:cubicBezTo>
                      <a:cubicBezTo>
                        <a:pt x="4229" y="2756"/>
                        <a:pt x="6191" y="1548"/>
                        <a:pt x="8907" y="944"/>
                      </a:cubicBezTo>
                      <a:cubicBezTo>
                        <a:pt x="10718" y="643"/>
                        <a:pt x="13737" y="-716"/>
                        <a:pt x="15548" y="492"/>
                      </a:cubicBezTo>
                      <a:cubicBezTo>
                        <a:pt x="16604" y="1246"/>
                        <a:pt x="17208" y="2756"/>
                        <a:pt x="17057" y="4114"/>
                      </a:cubicBezTo>
                      <a:cubicBezTo>
                        <a:pt x="16906" y="6076"/>
                        <a:pt x="16152" y="5925"/>
                        <a:pt x="14190" y="6680"/>
                      </a:cubicBezTo>
                      <a:cubicBezTo>
                        <a:pt x="11624" y="7736"/>
                        <a:pt x="9058" y="8943"/>
                        <a:pt x="6492" y="10000"/>
                      </a:cubicBezTo>
                      <a:cubicBezTo>
                        <a:pt x="6191" y="10151"/>
                        <a:pt x="-148" y="11811"/>
                        <a:pt x="3" y="115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D3A27BB5-6BF2-7900-930D-4451E9BCFBC9}"/>
                    </a:ext>
                  </a:extLst>
                </p:cNvPr>
                <p:cNvSpPr/>
                <p:nvPr/>
              </p:nvSpPr>
              <p:spPr>
                <a:xfrm>
                  <a:off x="5561566" y="4345589"/>
                  <a:ext cx="29336" cy="50701"/>
                </a:xfrm>
                <a:custGeom>
                  <a:avLst/>
                  <a:gdLst>
                    <a:gd name="connsiteX0" fmla="*/ 2155 w 29336"/>
                    <a:gd name="connsiteY0" fmla="*/ 36123 h 50701"/>
                    <a:gd name="connsiteX1" fmla="*/ 5173 w 29336"/>
                    <a:gd name="connsiteY1" fmla="*/ 27218 h 50701"/>
                    <a:gd name="connsiteX2" fmla="*/ 1702 w 29336"/>
                    <a:gd name="connsiteY2" fmla="*/ 16352 h 50701"/>
                    <a:gd name="connsiteX3" fmla="*/ 10003 w 29336"/>
                    <a:gd name="connsiteY3" fmla="*/ 52 h 50701"/>
                    <a:gd name="connsiteX4" fmla="*/ 21926 w 29336"/>
                    <a:gd name="connsiteY4" fmla="*/ 3221 h 50701"/>
                    <a:gd name="connsiteX5" fmla="*/ 29321 w 29336"/>
                    <a:gd name="connsiteY5" fmla="*/ 10466 h 50701"/>
                    <a:gd name="connsiteX6" fmla="*/ 20718 w 29336"/>
                    <a:gd name="connsiteY6" fmla="*/ 22691 h 50701"/>
                    <a:gd name="connsiteX7" fmla="*/ 17700 w 29336"/>
                    <a:gd name="connsiteY7" fmla="*/ 33859 h 50701"/>
                    <a:gd name="connsiteX8" fmla="*/ 16341 w 29336"/>
                    <a:gd name="connsiteY8" fmla="*/ 48197 h 50701"/>
                    <a:gd name="connsiteX9" fmla="*/ 4569 w 29336"/>
                    <a:gd name="connsiteY9" fmla="*/ 49404 h 50701"/>
                    <a:gd name="connsiteX10" fmla="*/ 2155 w 29336"/>
                    <a:gd name="connsiteY10" fmla="*/ 36123 h 50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336" h="50701">
                      <a:moveTo>
                        <a:pt x="2155" y="36123"/>
                      </a:moveTo>
                      <a:cubicBezTo>
                        <a:pt x="4418" y="33255"/>
                        <a:pt x="5928" y="30991"/>
                        <a:pt x="5173" y="27218"/>
                      </a:cubicBezTo>
                      <a:cubicBezTo>
                        <a:pt x="4418" y="23445"/>
                        <a:pt x="2305" y="20125"/>
                        <a:pt x="1702" y="16352"/>
                      </a:cubicBezTo>
                      <a:cubicBezTo>
                        <a:pt x="796" y="10315"/>
                        <a:pt x="1551" y="-854"/>
                        <a:pt x="10003" y="52"/>
                      </a:cubicBezTo>
                      <a:cubicBezTo>
                        <a:pt x="13927" y="505"/>
                        <a:pt x="18153" y="2014"/>
                        <a:pt x="21926" y="3221"/>
                      </a:cubicBezTo>
                      <a:cubicBezTo>
                        <a:pt x="25397" y="4429"/>
                        <a:pt x="29623" y="6240"/>
                        <a:pt x="29321" y="10466"/>
                      </a:cubicBezTo>
                      <a:cubicBezTo>
                        <a:pt x="29170" y="15597"/>
                        <a:pt x="23737" y="19219"/>
                        <a:pt x="20718" y="22691"/>
                      </a:cubicBezTo>
                      <a:cubicBezTo>
                        <a:pt x="17851" y="26011"/>
                        <a:pt x="17549" y="29633"/>
                        <a:pt x="17700" y="33859"/>
                      </a:cubicBezTo>
                      <a:cubicBezTo>
                        <a:pt x="18002" y="38538"/>
                        <a:pt x="17398" y="43518"/>
                        <a:pt x="16341" y="48197"/>
                      </a:cubicBezTo>
                      <a:cubicBezTo>
                        <a:pt x="12719" y="49706"/>
                        <a:pt x="8192" y="52272"/>
                        <a:pt x="4569" y="49404"/>
                      </a:cubicBezTo>
                      <a:cubicBezTo>
                        <a:pt x="42" y="45631"/>
                        <a:pt x="-1769" y="41103"/>
                        <a:pt x="2155" y="3612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A436F72A-1990-5720-A7D2-357392E69066}"/>
                    </a:ext>
                  </a:extLst>
                </p:cNvPr>
                <p:cNvSpPr/>
                <p:nvPr/>
              </p:nvSpPr>
              <p:spPr>
                <a:xfrm>
                  <a:off x="5585887" y="4277272"/>
                  <a:ext cx="57195" cy="60301"/>
                </a:xfrm>
                <a:custGeom>
                  <a:avLst/>
                  <a:gdLst>
                    <a:gd name="connsiteX0" fmla="*/ 52692 w 57195"/>
                    <a:gd name="connsiteY0" fmla="*/ 0 h 60301"/>
                    <a:gd name="connsiteX1" fmla="*/ 57068 w 57195"/>
                    <a:gd name="connsiteY1" fmla="*/ 7697 h 60301"/>
                    <a:gd name="connsiteX2" fmla="*/ 50579 w 57195"/>
                    <a:gd name="connsiteY2" fmla="*/ 22941 h 60301"/>
                    <a:gd name="connsiteX3" fmla="*/ 42580 w 57195"/>
                    <a:gd name="connsiteY3" fmla="*/ 28525 h 60301"/>
                    <a:gd name="connsiteX4" fmla="*/ 36392 w 57195"/>
                    <a:gd name="connsiteY4" fmla="*/ 30939 h 60301"/>
                    <a:gd name="connsiteX5" fmla="*/ 30053 w 57195"/>
                    <a:gd name="connsiteY5" fmla="*/ 32147 h 60301"/>
                    <a:gd name="connsiteX6" fmla="*/ 20696 w 57195"/>
                    <a:gd name="connsiteY6" fmla="*/ 44523 h 60301"/>
                    <a:gd name="connsiteX7" fmla="*/ 17073 w 57195"/>
                    <a:gd name="connsiteY7" fmla="*/ 51465 h 60301"/>
                    <a:gd name="connsiteX8" fmla="*/ 13451 w 57195"/>
                    <a:gd name="connsiteY8" fmla="*/ 57351 h 60301"/>
                    <a:gd name="connsiteX9" fmla="*/ 3188 w 57195"/>
                    <a:gd name="connsiteY9" fmla="*/ 59615 h 60301"/>
                    <a:gd name="connsiteX10" fmla="*/ 4094 w 57195"/>
                    <a:gd name="connsiteY10" fmla="*/ 52522 h 60301"/>
                    <a:gd name="connsiteX11" fmla="*/ 6358 w 57195"/>
                    <a:gd name="connsiteY11" fmla="*/ 43768 h 60301"/>
                    <a:gd name="connsiteX12" fmla="*/ 3943 w 57195"/>
                    <a:gd name="connsiteY12" fmla="*/ 20828 h 60301"/>
                    <a:gd name="connsiteX13" fmla="*/ 15564 w 57195"/>
                    <a:gd name="connsiteY13" fmla="*/ 14791 h 60301"/>
                    <a:gd name="connsiteX14" fmla="*/ 27638 w 57195"/>
                    <a:gd name="connsiteY14" fmla="*/ 7546 h 60301"/>
                    <a:gd name="connsiteX15" fmla="*/ 38505 w 57195"/>
                    <a:gd name="connsiteY15" fmla="*/ 1207 h 60301"/>
                    <a:gd name="connsiteX16" fmla="*/ 45900 w 57195"/>
                    <a:gd name="connsiteY16" fmla="*/ 1056 h 60301"/>
                    <a:gd name="connsiteX17" fmla="*/ 52692 w 57195"/>
                    <a:gd name="connsiteY17" fmla="*/ 0 h 60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7195" h="60301">
                      <a:moveTo>
                        <a:pt x="52692" y="0"/>
                      </a:moveTo>
                      <a:cubicBezTo>
                        <a:pt x="56918" y="151"/>
                        <a:pt x="57521" y="4679"/>
                        <a:pt x="57068" y="7697"/>
                      </a:cubicBezTo>
                      <a:cubicBezTo>
                        <a:pt x="56163" y="13583"/>
                        <a:pt x="55106" y="18866"/>
                        <a:pt x="50579" y="22941"/>
                      </a:cubicBezTo>
                      <a:cubicBezTo>
                        <a:pt x="48164" y="25053"/>
                        <a:pt x="45447" y="27015"/>
                        <a:pt x="42580" y="28525"/>
                      </a:cubicBezTo>
                      <a:cubicBezTo>
                        <a:pt x="40618" y="29581"/>
                        <a:pt x="38505" y="30336"/>
                        <a:pt x="36392" y="30939"/>
                      </a:cubicBezTo>
                      <a:cubicBezTo>
                        <a:pt x="34430" y="31543"/>
                        <a:pt x="31864" y="31392"/>
                        <a:pt x="30053" y="32147"/>
                      </a:cubicBezTo>
                      <a:cubicBezTo>
                        <a:pt x="25676" y="33958"/>
                        <a:pt x="20394" y="39391"/>
                        <a:pt x="20696" y="44523"/>
                      </a:cubicBezTo>
                      <a:cubicBezTo>
                        <a:pt x="19488" y="46787"/>
                        <a:pt x="18281" y="49050"/>
                        <a:pt x="17073" y="51465"/>
                      </a:cubicBezTo>
                      <a:cubicBezTo>
                        <a:pt x="16017" y="53276"/>
                        <a:pt x="15111" y="55993"/>
                        <a:pt x="13451" y="57351"/>
                      </a:cubicBezTo>
                      <a:cubicBezTo>
                        <a:pt x="11640" y="58861"/>
                        <a:pt x="5301" y="61577"/>
                        <a:pt x="3188" y="59615"/>
                      </a:cubicBezTo>
                      <a:cubicBezTo>
                        <a:pt x="1528" y="57955"/>
                        <a:pt x="3188" y="54031"/>
                        <a:pt x="4094" y="52522"/>
                      </a:cubicBezTo>
                      <a:cubicBezTo>
                        <a:pt x="5754" y="49805"/>
                        <a:pt x="6811" y="46937"/>
                        <a:pt x="6358" y="43768"/>
                      </a:cubicBezTo>
                      <a:cubicBezTo>
                        <a:pt x="-2849" y="41504"/>
                        <a:pt x="-585" y="26412"/>
                        <a:pt x="3943" y="20828"/>
                      </a:cubicBezTo>
                      <a:cubicBezTo>
                        <a:pt x="6962" y="17054"/>
                        <a:pt x="10886" y="15545"/>
                        <a:pt x="15564" y="14791"/>
                      </a:cubicBezTo>
                      <a:cubicBezTo>
                        <a:pt x="20997" y="13885"/>
                        <a:pt x="24469" y="12225"/>
                        <a:pt x="27638" y="7546"/>
                      </a:cubicBezTo>
                      <a:cubicBezTo>
                        <a:pt x="30657" y="3018"/>
                        <a:pt x="32770" y="1207"/>
                        <a:pt x="38505" y="1207"/>
                      </a:cubicBezTo>
                      <a:cubicBezTo>
                        <a:pt x="40920" y="1207"/>
                        <a:pt x="43485" y="1358"/>
                        <a:pt x="45900" y="1056"/>
                      </a:cubicBezTo>
                      <a:cubicBezTo>
                        <a:pt x="48164" y="906"/>
                        <a:pt x="50428" y="0"/>
                        <a:pt x="52692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D0FF732E-A4A1-1DE2-8432-42B39F8FDF79}"/>
                    </a:ext>
                  </a:extLst>
                </p:cNvPr>
                <p:cNvSpPr/>
                <p:nvPr/>
              </p:nvSpPr>
              <p:spPr>
                <a:xfrm>
                  <a:off x="5815986" y="4215405"/>
                  <a:ext cx="29834" cy="32288"/>
                </a:xfrm>
                <a:custGeom>
                  <a:avLst/>
                  <a:gdLst>
                    <a:gd name="connsiteX0" fmla="*/ 80 w 29834"/>
                    <a:gd name="connsiteY0" fmla="*/ 25494 h 32288"/>
                    <a:gd name="connsiteX1" fmla="*/ 2344 w 29834"/>
                    <a:gd name="connsiteY1" fmla="*/ 17043 h 32288"/>
                    <a:gd name="connsiteX2" fmla="*/ 2042 w 29834"/>
                    <a:gd name="connsiteY2" fmla="*/ 8742 h 32288"/>
                    <a:gd name="connsiteX3" fmla="*/ 10494 w 29834"/>
                    <a:gd name="connsiteY3" fmla="*/ 743 h 32288"/>
                    <a:gd name="connsiteX4" fmla="*/ 29812 w 29834"/>
                    <a:gd name="connsiteY4" fmla="*/ 5874 h 32288"/>
                    <a:gd name="connsiteX5" fmla="*/ 25436 w 29834"/>
                    <a:gd name="connsiteY5" fmla="*/ 11760 h 32288"/>
                    <a:gd name="connsiteX6" fmla="*/ 15324 w 29834"/>
                    <a:gd name="connsiteY6" fmla="*/ 19608 h 32288"/>
                    <a:gd name="connsiteX7" fmla="*/ 8985 w 29834"/>
                    <a:gd name="connsiteY7" fmla="*/ 23985 h 32288"/>
                    <a:gd name="connsiteX8" fmla="*/ 3099 w 29834"/>
                    <a:gd name="connsiteY8" fmla="*/ 32286 h 32288"/>
                    <a:gd name="connsiteX9" fmla="*/ 80 w 29834"/>
                    <a:gd name="connsiteY9" fmla="*/ 25494 h 32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834" h="32288">
                      <a:moveTo>
                        <a:pt x="80" y="25494"/>
                      </a:moveTo>
                      <a:cubicBezTo>
                        <a:pt x="684" y="22627"/>
                        <a:pt x="2042" y="20061"/>
                        <a:pt x="2344" y="17043"/>
                      </a:cubicBezTo>
                      <a:cubicBezTo>
                        <a:pt x="2646" y="14326"/>
                        <a:pt x="2042" y="11458"/>
                        <a:pt x="2042" y="8742"/>
                      </a:cubicBezTo>
                      <a:cubicBezTo>
                        <a:pt x="2344" y="2554"/>
                        <a:pt x="4608" y="743"/>
                        <a:pt x="10494" y="743"/>
                      </a:cubicBezTo>
                      <a:cubicBezTo>
                        <a:pt x="15927" y="743"/>
                        <a:pt x="28756" y="-2879"/>
                        <a:pt x="29812" y="5874"/>
                      </a:cubicBezTo>
                      <a:cubicBezTo>
                        <a:pt x="30114" y="8742"/>
                        <a:pt x="27247" y="10251"/>
                        <a:pt x="25436" y="11760"/>
                      </a:cubicBezTo>
                      <a:cubicBezTo>
                        <a:pt x="22115" y="14477"/>
                        <a:pt x="19399" y="17797"/>
                        <a:pt x="15324" y="19608"/>
                      </a:cubicBezTo>
                      <a:cubicBezTo>
                        <a:pt x="12456" y="20967"/>
                        <a:pt x="10645" y="20816"/>
                        <a:pt x="8985" y="23985"/>
                      </a:cubicBezTo>
                      <a:cubicBezTo>
                        <a:pt x="7778" y="26249"/>
                        <a:pt x="6419" y="32437"/>
                        <a:pt x="3099" y="32286"/>
                      </a:cubicBezTo>
                      <a:cubicBezTo>
                        <a:pt x="231" y="32135"/>
                        <a:pt x="-221" y="27456"/>
                        <a:pt x="80" y="254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86E6B1E3-D3C5-0317-6CB0-246E4ACD225F}"/>
                    </a:ext>
                  </a:extLst>
                </p:cNvPr>
                <p:cNvSpPr/>
                <p:nvPr/>
              </p:nvSpPr>
              <p:spPr>
                <a:xfrm>
                  <a:off x="5846819" y="4227090"/>
                  <a:ext cx="15920" cy="14976"/>
                </a:xfrm>
                <a:custGeom>
                  <a:avLst/>
                  <a:gdLst>
                    <a:gd name="connsiteX0" fmla="*/ 4261 w 15920"/>
                    <a:gd name="connsiteY0" fmla="*/ 3698 h 14976"/>
                    <a:gd name="connsiteX1" fmla="*/ 6827 w 15920"/>
                    <a:gd name="connsiteY1" fmla="*/ 377 h 14976"/>
                    <a:gd name="connsiteX2" fmla="*/ 10751 w 15920"/>
                    <a:gd name="connsiteY2" fmla="*/ 75 h 14976"/>
                    <a:gd name="connsiteX3" fmla="*/ 12260 w 15920"/>
                    <a:gd name="connsiteY3" fmla="*/ 13357 h 14976"/>
                    <a:gd name="connsiteX4" fmla="*/ 186 w 15920"/>
                    <a:gd name="connsiteY4" fmla="*/ 8074 h 14976"/>
                    <a:gd name="connsiteX5" fmla="*/ 4261 w 15920"/>
                    <a:gd name="connsiteY5" fmla="*/ 3698 h 14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20" h="14976">
                      <a:moveTo>
                        <a:pt x="4261" y="3698"/>
                      </a:moveTo>
                      <a:cubicBezTo>
                        <a:pt x="5469" y="2943"/>
                        <a:pt x="5469" y="1132"/>
                        <a:pt x="6827" y="377"/>
                      </a:cubicBezTo>
                      <a:cubicBezTo>
                        <a:pt x="8034" y="-226"/>
                        <a:pt x="9393" y="75"/>
                        <a:pt x="10751" y="75"/>
                      </a:cubicBezTo>
                      <a:cubicBezTo>
                        <a:pt x="17995" y="377"/>
                        <a:pt x="16788" y="9886"/>
                        <a:pt x="12260" y="13357"/>
                      </a:cubicBezTo>
                      <a:cubicBezTo>
                        <a:pt x="7431" y="17281"/>
                        <a:pt x="1243" y="13508"/>
                        <a:pt x="186" y="8074"/>
                      </a:cubicBezTo>
                      <a:cubicBezTo>
                        <a:pt x="-719" y="4301"/>
                        <a:pt x="1846" y="5358"/>
                        <a:pt x="4261" y="36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263B6E2E-1A7F-0B68-AE28-9BFB8AAA6EDC}"/>
                    </a:ext>
                  </a:extLst>
                </p:cNvPr>
                <p:cNvSpPr/>
                <p:nvPr/>
              </p:nvSpPr>
              <p:spPr>
                <a:xfrm>
                  <a:off x="5567175" y="3913123"/>
                  <a:ext cx="37458" cy="29625"/>
                </a:xfrm>
                <a:custGeom>
                  <a:avLst/>
                  <a:gdLst>
                    <a:gd name="connsiteX0" fmla="*/ 771 w 37458"/>
                    <a:gd name="connsiteY0" fmla="*/ 17475 h 29625"/>
                    <a:gd name="connsiteX1" fmla="*/ 3940 w 37458"/>
                    <a:gd name="connsiteY1" fmla="*/ 8118 h 29625"/>
                    <a:gd name="connsiteX2" fmla="*/ 14354 w 37458"/>
                    <a:gd name="connsiteY2" fmla="*/ 5854 h 29625"/>
                    <a:gd name="connsiteX3" fmla="*/ 23259 w 37458"/>
                    <a:gd name="connsiteY3" fmla="*/ 572 h 29625"/>
                    <a:gd name="connsiteX4" fmla="*/ 33974 w 37458"/>
                    <a:gd name="connsiteY4" fmla="*/ 572 h 29625"/>
                    <a:gd name="connsiteX5" fmla="*/ 37295 w 37458"/>
                    <a:gd name="connsiteY5" fmla="*/ 9476 h 29625"/>
                    <a:gd name="connsiteX6" fmla="*/ 24919 w 37458"/>
                    <a:gd name="connsiteY6" fmla="*/ 19739 h 29625"/>
                    <a:gd name="connsiteX7" fmla="*/ 8619 w 37458"/>
                    <a:gd name="connsiteY7" fmla="*/ 28946 h 29625"/>
                    <a:gd name="connsiteX8" fmla="*/ 6657 w 37458"/>
                    <a:gd name="connsiteY8" fmla="*/ 20947 h 29625"/>
                    <a:gd name="connsiteX9" fmla="*/ 771 w 37458"/>
                    <a:gd name="connsiteY9" fmla="*/ 17475 h 2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458" h="29625">
                      <a:moveTo>
                        <a:pt x="771" y="17475"/>
                      </a:moveTo>
                      <a:cubicBezTo>
                        <a:pt x="-1040" y="14457"/>
                        <a:pt x="469" y="9174"/>
                        <a:pt x="3940" y="8118"/>
                      </a:cubicBezTo>
                      <a:cubicBezTo>
                        <a:pt x="7864" y="6911"/>
                        <a:pt x="10732" y="8873"/>
                        <a:pt x="14354" y="5854"/>
                      </a:cubicBezTo>
                      <a:cubicBezTo>
                        <a:pt x="17524" y="3288"/>
                        <a:pt x="18882" y="723"/>
                        <a:pt x="23259" y="572"/>
                      </a:cubicBezTo>
                      <a:cubicBezTo>
                        <a:pt x="26126" y="421"/>
                        <a:pt x="31258" y="-636"/>
                        <a:pt x="33974" y="572"/>
                      </a:cubicBezTo>
                      <a:cubicBezTo>
                        <a:pt x="36842" y="1930"/>
                        <a:pt x="37898" y="6760"/>
                        <a:pt x="37295" y="9476"/>
                      </a:cubicBezTo>
                      <a:cubicBezTo>
                        <a:pt x="35936" y="15513"/>
                        <a:pt x="28994" y="16570"/>
                        <a:pt x="24919" y="19739"/>
                      </a:cubicBezTo>
                      <a:cubicBezTo>
                        <a:pt x="22504" y="21550"/>
                        <a:pt x="11034" y="32417"/>
                        <a:pt x="8619" y="28946"/>
                      </a:cubicBezTo>
                      <a:cubicBezTo>
                        <a:pt x="7110" y="26682"/>
                        <a:pt x="8921" y="23210"/>
                        <a:pt x="6657" y="20947"/>
                      </a:cubicBezTo>
                      <a:cubicBezTo>
                        <a:pt x="4997" y="19588"/>
                        <a:pt x="1978" y="19588"/>
                        <a:pt x="771" y="1747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056E4458-30C2-C757-AA8A-9E4F0671EB06}"/>
                    </a:ext>
                  </a:extLst>
                </p:cNvPr>
                <p:cNvSpPr/>
                <p:nvPr/>
              </p:nvSpPr>
              <p:spPr>
                <a:xfrm>
                  <a:off x="5603831" y="3955618"/>
                  <a:ext cx="13943" cy="12485"/>
                </a:xfrm>
                <a:custGeom>
                  <a:avLst/>
                  <a:gdLst>
                    <a:gd name="connsiteX0" fmla="*/ 11958 w 13943"/>
                    <a:gd name="connsiteY0" fmla="*/ 11957 h 12485"/>
                    <a:gd name="connsiteX1" fmla="*/ 2299 w 13943"/>
                    <a:gd name="connsiteY1" fmla="*/ 10750 h 12485"/>
                    <a:gd name="connsiteX2" fmla="*/ 337 w 13943"/>
                    <a:gd name="connsiteY2" fmla="*/ 5015 h 12485"/>
                    <a:gd name="connsiteX3" fmla="*/ 12411 w 13943"/>
                    <a:gd name="connsiteY3" fmla="*/ 3505 h 12485"/>
                    <a:gd name="connsiteX4" fmla="*/ 11958 w 13943"/>
                    <a:gd name="connsiteY4" fmla="*/ 11957 h 12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943" h="12485">
                      <a:moveTo>
                        <a:pt x="11958" y="11957"/>
                      </a:moveTo>
                      <a:cubicBezTo>
                        <a:pt x="9845" y="13165"/>
                        <a:pt x="4261" y="12108"/>
                        <a:pt x="2299" y="10750"/>
                      </a:cubicBezTo>
                      <a:cubicBezTo>
                        <a:pt x="35" y="9391"/>
                        <a:pt x="-417" y="7429"/>
                        <a:pt x="337" y="5015"/>
                      </a:cubicBezTo>
                      <a:cubicBezTo>
                        <a:pt x="2148" y="-1475"/>
                        <a:pt x="8336" y="-1324"/>
                        <a:pt x="12411" y="3505"/>
                      </a:cubicBezTo>
                      <a:cubicBezTo>
                        <a:pt x="14071" y="5769"/>
                        <a:pt x="14977" y="10297"/>
                        <a:pt x="11958" y="1195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F29A9B19-7B82-363F-67CB-37CAA17DAFEC}"/>
                    </a:ext>
                  </a:extLst>
                </p:cNvPr>
                <p:cNvSpPr/>
                <p:nvPr/>
              </p:nvSpPr>
              <p:spPr>
                <a:xfrm>
                  <a:off x="5597051" y="3910603"/>
                  <a:ext cx="35104" cy="39052"/>
                </a:xfrm>
                <a:custGeom>
                  <a:avLst/>
                  <a:gdLst>
                    <a:gd name="connsiteX0" fmla="*/ 477 w 35104"/>
                    <a:gd name="connsiteY0" fmla="*/ 34032 h 39052"/>
                    <a:gd name="connsiteX1" fmla="*/ 4401 w 35104"/>
                    <a:gd name="connsiteY1" fmla="*/ 25731 h 39052"/>
                    <a:gd name="connsiteX2" fmla="*/ 7419 w 35104"/>
                    <a:gd name="connsiteY2" fmla="*/ 19241 h 39052"/>
                    <a:gd name="connsiteX3" fmla="*/ 20097 w 35104"/>
                    <a:gd name="connsiteY3" fmla="*/ 8978 h 39052"/>
                    <a:gd name="connsiteX4" fmla="*/ 33228 w 35104"/>
                    <a:gd name="connsiteY4" fmla="*/ 225 h 39052"/>
                    <a:gd name="connsiteX5" fmla="*/ 33680 w 35104"/>
                    <a:gd name="connsiteY5" fmla="*/ 12299 h 39052"/>
                    <a:gd name="connsiteX6" fmla="*/ 23267 w 35104"/>
                    <a:gd name="connsiteY6" fmla="*/ 24071 h 39052"/>
                    <a:gd name="connsiteX7" fmla="*/ 13909 w 35104"/>
                    <a:gd name="connsiteY7" fmla="*/ 31466 h 39052"/>
                    <a:gd name="connsiteX8" fmla="*/ 9985 w 35104"/>
                    <a:gd name="connsiteY8" fmla="*/ 37654 h 39052"/>
                    <a:gd name="connsiteX9" fmla="*/ 477 w 35104"/>
                    <a:gd name="connsiteY9" fmla="*/ 34032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104" h="39052">
                      <a:moveTo>
                        <a:pt x="477" y="34032"/>
                      </a:moveTo>
                      <a:cubicBezTo>
                        <a:pt x="1684" y="31013"/>
                        <a:pt x="3797" y="28900"/>
                        <a:pt x="4401" y="25731"/>
                      </a:cubicBezTo>
                      <a:cubicBezTo>
                        <a:pt x="5005" y="22863"/>
                        <a:pt x="5005" y="21203"/>
                        <a:pt x="7419" y="19241"/>
                      </a:cubicBezTo>
                      <a:cubicBezTo>
                        <a:pt x="11494" y="15619"/>
                        <a:pt x="16173" y="12902"/>
                        <a:pt x="20097" y="8978"/>
                      </a:cubicBezTo>
                      <a:cubicBezTo>
                        <a:pt x="22512" y="6564"/>
                        <a:pt x="29304" y="-1435"/>
                        <a:pt x="33228" y="225"/>
                      </a:cubicBezTo>
                      <a:cubicBezTo>
                        <a:pt x="36699" y="1734"/>
                        <a:pt x="34435" y="9884"/>
                        <a:pt x="33680" y="12299"/>
                      </a:cubicBezTo>
                      <a:cubicBezTo>
                        <a:pt x="31718" y="17732"/>
                        <a:pt x="27945" y="20901"/>
                        <a:pt x="23267" y="24071"/>
                      </a:cubicBezTo>
                      <a:cubicBezTo>
                        <a:pt x="20097" y="26184"/>
                        <a:pt x="16022" y="28146"/>
                        <a:pt x="13909" y="31466"/>
                      </a:cubicBezTo>
                      <a:cubicBezTo>
                        <a:pt x="12400" y="33730"/>
                        <a:pt x="12400" y="36145"/>
                        <a:pt x="9985" y="37654"/>
                      </a:cubicBezTo>
                      <a:cubicBezTo>
                        <a:pt x="6363" y="39616"/>
                        <a:pt x="-2089" y="40371"/>
                        <a:pt x="477" y="340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FF52B9FD-EF7B-1148-E2DD-866B152C7DCD}"/>
                    </a:ext>
                  </a:extLst>
                </p:cNvPr>
                <p:cNvSpPr/>
                <p:nvPr/>
              </p:nvSpPr>
              <p:spPr>
                <a:xfrm>
                  <a:off x="5593418" y="3976437"/>
                  <a:ext cx="22152" cy="30987"/>
                </a:xfrm>
                <a:custGeom>
                  <a:avLst/>
                  <a:gdLst>
                    <a:gd name="connsiteX0" fmla="*/ 789 w 22152"/>
                    <a:gd name="connsiteY0" fmla="*/ 2608 h 30987"/>
                    <a:gd name="connsiteX1" fmla="*/ 15429 w 22152"/>
                    <a:gd name="connsiteY1" fmla="*/ 6381 h 30987"/>
                    <a:gd name="connsiteX2" fmla="*/ 20560 w 22152"/>
                    <a:gd name="connsiteY2" fmla="*/ 19210 h 30987"/>
                    <a:gd name="connsiteX3" fmla="*/ 20711 w 22152"/>
                    <a:gd name="connsiteY3" fmla="*/ 30680 h 30987"/>
                    <a:gd name="connsiteX4" fmla="*/ 12712 w 22152"/>
                    <a:gd name="connsiteY4" fmla="*/ 26756 h 30987"/>
                    <a:gd name="connsiteX5" fmla="*/ 11354 w 22152"/>
                    <a:gd name="connsiteY5" fmla="*/ 19663 h 30987"/>
                    <a:gd name="connsiteX6" fmla="*/ 10750 w 22152"/>
                    <a:gd name="connsiteY6" fmla="*/ 14078 h 30987"/>
                    <a:gd name="connsiteX7" fmla="*/ 3053 w 22152"/>
                    <a:gd name="connsiteY7" fmla="*/ 11211 h 30987"/>
                    <a:gd name="connsiteX8" fmla="*/ 789 w 22152"/>
                    <a:gd name="connsiteY8" fmla="*/ 2608 h 30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152" h="30987">
                      <a:moveTo>
                        <a:pt x="789" y="2608"/>
                      </a:moveTo>
                      <a:cubicBezTo>
                        <a:pt x="3958" y="-3731"/>
                        <a:pt x="12259" y="3061"/>
                        <a:pt x="15429" y="6381"/>
                      </a:cubicBezTo>
                      <a:cubicBezTo>
                        <a:pt x="18900" y="9853"/>
                        <a:pt x="19353" y="14682"/>
                        <a:pt x="20560" y="19210"/>
                      </a:cubicBezTo>
                      <a:cubicBezTo>
                        <a:pt x="21164" y="21625"/>
                        <a:pt x="23729" y="29171"/>
                        <a:pt x="20711" y="30680"/>
                      </a:cubicBezTo>
                      <a:cubicBezTo>
                        <a:pt x="18145" y="32038"/>
                        <a:pt x="14070" y="28567"/>
                        <a:pt x="12712" y="26756"/>
                      </a:cubicBezTo>
                      <a:cubicBezTo>
                        <a:pt x="11052" y="24643"/>
                        <a:pt x="11052" y="22228"/>
                        <a:pt x="11354" y="19663"/>
                      </a:cubicBezTo>
                      <a:cubicBezTo>
                        <a:pt x="11656" y="17852"/>
                        <a:pt x="12259" y="15588"/>
                        <a:pt x="10750" y="14078"/>
                      </a:cubicBezTo>
                      <a:cubicBezTo>
                        <a:pt x="8788" y="12418"/>
                        <a:pt x="5166" y="12720"/>
                        <a:pt x="3053" y="11211"/>
                      </a:cubicBezTo>
                      <a:cubicBezTo>
                        <a:pt x="185" y="8947"/>
                        <a:pt x="-871" y="5928"/>
                        <a:pt x="789" y="26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269701C4-7D60-31ED-0D6C-8C28ABD32255}"/>
                    </a:ext>
                  </a:extLst>
                </p:cNvPr>
                <p:cNvSpPr/>
                <p:nvPr/>
              </p:nvSpPr>
              <p:spPr>
                <a:xfrm>
                  <a:off x="5939887" y="4120394"/>
                  <a:ext cx="20374" cy="27016"/>
                </a:xfrm>
                <a:custGeom>
                  <a:avLst/>
                  <a:gdLst>
                    <a:gd name="connsiteX0" fmla="*/ 692 w 20374"/>
                    <a:gd name="connsiteY0" fmla="*/ 24367 h 27016"/>
                    <a:gd name="connsiteX1" fmla="*/ 7936 w 20374"/>
                    <a:gd name="connsiteY1" fmla="*/ 7765 h 27016"/>
                    <a:gd name="connsiteX2" fmla="*/ 15331 w 20374"/>
                    <a:gd name="connsiteY2" fmla="*/ 68 h 27016"/>
                    <a:gd name="connsiteX3" fmla="*/ 19255 w 20374"/>
                    <a:gd name="connsiteY3" fmla="*/ 13047 h 27016"/>
                    <a:gd name="connsiteX4" fmla="*/ 15482 w 20374"/>
                    <a:gd name="connsiteY4" fmla="*/ 21650 h 27016"/>
                    <a:gd name="connsiteX5" fmla="*/ 10955 w 20374"/>
                    <a:gd name="connsiteY5" fmla="*/ 26480 h 27016"/>
                    <a:gd name="connsiteX6" fmla="*/ 692 w 20374"/>
                    <a:gd name="connsiteY6" fmla="*/ 24367 h 27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374" h="27016">
                      <a:moveTo>
                        <a:pt x="692" y="24367"/>
                      </a:moveTo>
                      <a:cubicBezTo>
                        <a:pt x="-2025" y="17575"/>
                        <a:pt x="3861" y="12444"/>
                        <a:pt x="7936" y="7765"/>
                      </a:cubicBezTo>
                      <a:cubicBezTo>
                        <a:pt x="10351" y="5048"/>
                        <a:pt x="10653" y="-687"/>
                        <a:pt x="15331" y="68"/>
                      </a:cubicBezTo>
                      <a:cubicBezTo>
                        <a:pt x="21972" y="1124"/>
                        <a:pt x="20614" y="8369"/>
                        <a:pt x="19255" y="13047"/>
                      </a:cubicBezTo>
                      <a:cubicBezTo>
                        <a:pt x="18350" y="16066"/>
                        <a:pt x="16841" y="18782"/>
                        <a:pt x="15482" y="21650"/>
                      </a:cubicBezTo>
                      <a:cubicBezTo>
                        <a:pt x="14124" y="24367"/>
                        <a:pt x="14124" y="26178"/>
                        <a:pt x="10955" y="26480"/>
                      </a:cubicBezTo>
                      <a:cubicBezTo>
                        <a:pt x="7785" y="26781"/>
                        <a:pt x="2201" y="28291"/>
                        <a:pt x="692" y="243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D7426F30-FDD7-E14E-B94A-E615FA05A8FC}"/>
                    </a:ext>
                  </a:extLst>
                </p:cNvPr>
                <p:cNvSpPr/>
                <p:nvPr/>
              </p:nvSpPr>
              <p:spPr>
                <a:xfrm>
                  <a:off x="5927273" y="4057526"/>
                  <a:ext cx="51116" cy="53802"/>
                </a:xfrm>
                <a:custGeom>
                  <a:avLst/>
                  <a:gdLst>
                    <a:gd name="connsiteX0" fmla="*/ 15569 w 51116"/>
                    <a:gd name="connsiteY0" fmla="*/ 50711 h 53802"/>
                    <a:gd name="connsiteX1" fmla="*/ 5156 w 51116"/>
                    <a:gd name="connsiteY1" fmla="*/ 53729 h 53802"/>
                    <a:gd name="connsiteX2" fmla="*/ 24 w 51116"/>
                    <a:gd name="connsiteY2" fmla="*/ 49352 h 53802"/>
                    <a:gd name="connsiteX3" fmla="*/ 8778 w 51116"/>
                    <a:gd name="connsiteY3" fmla="*/ 42863 h 53802"/>
                    <a:gd name="connsiteX4" fmla="*/ 18135 w 51116"/>
                    <a:gd name="connsiteY4" fmla="*/ 36524 h 53802"/>
                    <a:gd name="connsiteX5" fmla="*/ 23870 w 51116"/>
                    <a:gd name="connsiteY5" fmla="*/ 29430 h 53802"/>
                    <a:gd name="connsiteX6" fmla="*/ 35190 w 51116"/>
                    <a:gd name="connsiteY6" fmla="*/ 14036 h 53802"/>
                    <a:gd name="connsiteX7" fmla="*/ 50433 w 51116"/>
                    <a:gd name="connsiteY7" fmla="*/ 0 h 53802"/>
                    <a:gd name="connsiteX8" fmla="*/ 41227 w 51116"/>
                    <a:gd name="connsiteY8" fmla="*/ 17658 h 53802"/>
                    <a:gd name="connsiteX9" fmla="*/ 36397 w 51116"/>
                    <a:gd name="connsiteY9" fmla="*/ 25204 h 53802"/>
                    <a:gd name="connsiteX10" fmla="*/ 33982 w 51116"/>
                    <a:gd name="connsiteY10" fmla="*/ 32751 h 53802"/>
                    <a:gd name="connsiteX11" fmla="*/ 32473 w 51116"/>
                    <a:gd name="connsiteY11" fmla="*/ 42410 h 53802"/>
                    <a:gd name="connsiteX12" fmla="*/ 29153 w 51116"/>
                    <a:gd name="connsiteY12" fmla="*/ 48899 h 53802"/>
                    <a:gd name="connsiteX13" fmla="*/ 15569 w 51116"/>
                    <a:gd name="connsiteY13" fmla="*/ 50711 h 53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1116" h="53802">
                      <a:moveTo>
                        <a:pt x="15569" y="50711"/>
                      </a:moveTo>
                      <a:cubicBezTo>
                        <a:pt x="11796" y="51012"/>
                        <a:pt x="8778" y="53125"/>
                        <a:pt x="5156" y="53729"/>
                      </a:cubicBezTo>
                      <a:cubicBezTo>
                        <a:pt x="2288" y="54182"/>
                        <a:pt x="-278" y="52522"/>
                        <a:pt x="24" y="49352"/>
                      </a:cubicBezTo>
                      <a:cubicBezTo>
                        <a:pt x="326" y="45277"/>
                        <a:pt x="5458" y="43919"/>
                        <a:pt x="8778" y="42863"/>
                      </a:cubicBezTo>
                      <a:cubicBezTo>
                        <a:pt x="12702" y="41504"/>
                        <a:pt x="15720" y="39995"/>
                        <a:pt x="18135" y="36524"/>
                      </a:cubicBezTo>
                      <a:cubicBezTo>
                        <a:pt x="19946" y="33958"/>
                        <a:pt x="21606" y="31694"/>
                        <a:pt x="23870" y="29430"/>
                      </a:cubicBezTo>
                      <a:cubicBezTo>
                        <a:pt x="28549" y="25204"/>
                        <a:pt x="32171" y="19620"/>
                        <a:pt x="35190" y="14036"/>
                      </a:cubicBezTo>
                      <a:cubicBezTo>
                        <a:pt x="38963" y="7093"/>
                        <a:pt x="41981" y="1358"/>
                        <a:pt x="50433" y="0"/>
                      </a:cubicBezTo>
                      <a:cubicBezTo>
                        <a:pt x="53451" y="6943"/>
                        <a:pt x="45754" y="13432"/>
                        <a:pt x="41227" y="17658"/>
                      </a:cubicBezTo>
                      <a:cubicBezTo>
                        <a:pt x="38963" y="19771"/>
                        <a:pt x="37453" y="22186"/>
                        <a:pt x="36397" y="25204"/>
                      </a:cubicBezTo>
                      <a:cubicBezTo>
                        <a:pt x="35491" y="27619"/>
                        <a:pt x="34435" y="30336"/>
                        <a:pt x="33982" y="32751"/>
                      </a:cubicBezTo>
                      <a:cubicBezTo>
                        <a:pt x="33379" y="35920"/>
                        <a:pt x="33831" y="39391"/>
                        <a:pt x="32473" y="42410"/>
                      </a:cubicBezTo>
                      <a:cubicBezTo>
                        <a:pt x="31567" y="44674"/>
                        <a:pt x="30209" y="46787"/>
                        <a:pt x="29153" y="48899"/>
                      </a:cubicBezTo>
                      <a:cubicBezTo>
                        <a:pt x="26436" y="54484"/>
                        <a:pt x="20248" y="50409"/>
                        <a:pt x="15569" y="5071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B9F881BD-D0D6-7ACF-8EAE-9147783AE0CB}"/>
                    </a:ext>
                  </a:extLst>
                </p:cNvPr>
                <p:cNvSpPr/>
                <p:nvPr/>
              </p:nvSpPr>
              <p:spPr>
                <a:xfrm>
                  <a:off x="5925601" y="4070745"/>
                  <a:ext cx="31161" cy="17311"/>
                </a:xfrm>
                <a:custGeom>
                  <a:avLst/>
                  <a:gdLst>
                    <a:gd name="connsiteX0" fmla="*/ 7582 w 31161"/>
                    <a:gd name="connsiteY0" fmla="*/ 6854 h 17311"/>
                    <a:gd name="connsiteX1" fmla="*/ 13619 w 31161"/>
                    <a:gd name="connsiteY1" fmla="*/ 5798 h 17311"/>
                    <a:gd name="connsiteX2" fmla="*/ 18449 w 31161"/>
                    <a:gd name="connsiteY2" fmla="*/ 3081 h 17311"/>
                    <a:gd name="connsiteX3" fmla="*/ 30221 w 31161"/>
                    <a:gd name="connsiteY3" fmla="*/ 516 h 17311"/>
                    <a:gd name="connsiteX4" fmla="*/ 22523 w 31161"/>
                    <a:gd name="connsiteY4" fmla="*/ 11533 h 17311"/>
                    <a:gd name="connsiteX5" fmla="*/ 14977 w 31161"/>
                    <a:gd name="connsiteY5" fmla="*/ 13193 h 17311"/>
                    <a:gd name="connsiteX6" fmla="*/ 639 w 31161"/>
                    <a:gd name="connsiteY6" fmla="*/ 15910 h 17311"/>
                    <a:gd name="connsiteX7" fmla="*/ 7582 w 31161"/>
                    <a:gd name="connsiteY7" fmla="*/ 6854 h 17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161" h="17311">
                      <a:moveTo>
                        <a:pt x="7582" y="6854"/>
                      </a:moveTo>
                      <a:cubicBezTo>
                        <a:pt x="9695" y="6553"/>
                        <a:pt x="11808" y="6703"/>
                        <a:pt x="13619" y="5798"/>
                      </a:cubicBezTo>
                      <a:cubicBezTo>
                        <a:pt x="15279" y="5043"/>
                        <a:pt x="16637" y="3685"/>
                        <a:pt x="18449" y="3081"/>
                      </a:cubicBezTo>
                      <a:cubicBezTo>
                        <a:pt x="20561" y="2176"/>
                        <a:pt x="28259" y="-1296"/>
                        <a:pt x="30221" y="516"/>
                      </a:cubicBezTo>
                      <a:cubicBezTo>
                        <a:pt x="33994" y="3987"/>
                        <a:pt x="25391" y="10929"/>
                        <a:pt x="22523" y="11533"/>
                      </a:cubicBezTo>
                      <a:cubicBezTo>
                        <a:pt x="19958" y="12137"/>
                        <a:pt x="17543" y="12288"/>
                        <a:pt x="14977" y="13193"/>
                      </a:cubicBezTo>
                      <a:cubicBezTo>
                        <a:pt x="11959" y="14401"/>
                        <a:pt x="3054" y="19834"/>
                        <a:pt x="639" y="15910"/>
                      </a:cubicBezTo>
                      <a:cubicBezTo>
                        <a:pt x="-1926" y="10929"/>
                        <a:pt x="3809" y="7458"/>
                        <a:pt x="7582" y="685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755324BB-6A08-C765-7BD2-9F0F91E51FC6}"/>
                    </a:ext>
                  </a:extLst>
                </p:cNvPr>
                <p:cNvSpPr/>
                <p:nvPr/>
              </p:nvSpPr>
              <p:spPr>
                <a:xfrm>
                  <a:off x="5606119" y="4350821"/>
                  <a:ext cx="42638" cy="38921"/>
                </a:xfrm>
                <a:custGeom>
                  <a:avLst/>
                  <a:gdLst>
                    <a:gd name="connsiteX0" fmla="*/ 3181 w 42638"/>
                    <a:gd name="connsiteY0" fmla="*/ 13685 h 38921"/>
                    <a:gd name="connsiteX1" fmla="*/ 11 w 42638"/>
                    <a:gd name="connsiteY1" fmla="*/ 8705 h 38921"/>
                    <a:gd name="connsiteX2" fmla="*/ 3483 w 42638"/>
                    <a:gd name="connsiteY2" fmla="*/ 2517 h 38921"/>
                    <a:gd name="connsiteX3" fmla="*/ 14349 w 42638"/>
                    <a:gd name="connsiteY3" fmla="*/ 5837 h 38921"/>
                    <a:gd name="connsiteX4" fmla="*/ 20688 w 42638"/>
                    <a:gd name="connsiteY4" fmla="*/ 17157 h 38921"/>
                    <a:gd name="connsiteX5" fmla="*/ 28083 w 42638"/>
                    <a:gd name="connsiteY5" fmla="*/ 102 h 38921"/>
                    <a:gd name="connsiteX6" fmla="*/ 37893 w 42638"/>
                    <a:gd name="connsiteY6" fmla="*/ 13383 h 38921"/>
                    <a:gd name="connsiteX7" fmla="*/ 39855 w 42638"/>
                    <a:gd name="connsiteY7" fmla="*/ 22439 h 38921"/>
                    <a:gd name="connsiteX8" fmla="*/ 42572 w 42638"/>
                    <a:gd name="connsiteY8" fmla="*/ 32249 h 38921"/>
                    <a:gd name="connsiteX9" fmla="*/ 30498 w 42638"/>
                    <a:gd name="connsiteY9" fmla="*/ 38890 h 38921"/>
                    <a:gd name="connsiteX10" fmla="*/ 20235 w 42638"/>
                    <a:gd name="connsiteY10" fmla="*/ 34211 h 38921"/>
                    <a:gd name="connsiteX11" fmla="*/ 15858 w 42638"/>
                    <a:gd name="connsiteY11" fmla="*/ 30589 h 38921"/>
                    <a:gd name="connsiteX12" fmla="*/ 14047 w 42638"/>
                    <a:gd name="connsiteY12" fmla="*/ 26212 h 38921"/>
                    <a:gd name="connsiteX13" fmla="*/ 6954 w 42638"/>
                    <a:gd name="connsiteY13" fmla="*/ 22288 h 38921"/>
                    <a:gd name="connsiteX14" fmla="*/ 3181 w 42638"/>
                    <a:gd name="connsiteY14" fmla="*/ 13685 h 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2638" h="38921">
                      <a:moveTo>
                        <a:pt x="3181" y="13685"/>
                      </a:moveTo>
                      <a:cubicBezTo>
                        <a:pt x="2124" y="11874"/>
                        <a:pt x="162" y="10969"/>
                        <a:pt x="11" y="8705"/>
                      </a:cubicBezTo>
                      <a:cubicBezTo>
                        <a:pt x="-139" y="6290"/>
                        <a:pt x="1219" y="3422"/>
                        <a:pt x="3483" y="2517"/>
                      </a:cubicBezTo>
                      <a:cubicBezTo>
                        <a:pt x="7407" y="706"/>
                        <a:pt x="13293" y="1008"/>
                        <a:pt x="14349" y="5837"/>
                      </a:cubicBezTo>
                      <a:cubicBezTo>
                        <a:pt x="15255" y="10667"/>
                        <a:pt x="15104" y="15496"/>
                        <a:pt x="20688" y="17157"/>
                      </a:cubicBezTo>
                      <a:cubicBezTo>
                        <a:pt x="21895" y="13082"/>
                        <a:pt x="22801" y="1008"/>
                        <a:pt x="28083" y="102"/>
                      </a:cubicBezTo>
                      <a:cubicBezTo>
                        <a:pt x="34875" y="-1105"/>
                        <a:pt x="37592" y="8705"/>
                        <a:pt x="37893" y="13383"/>
                      </a:cubicBezTo>
                      <a:cubicBezTo>
                        <a:pt x="38044" y="16553"/>
                        <a:pt x="38648" y="19420"/>
                        <a:pt x="39855" y="22439"/>
                      </a:cubicBezTo>
                      <a:cubicBezTo>
                        <a:pt x="41063" y="25457"/>
                        <a:pt x="43025" y="28778"/>
                        <a:pt x="42572" y="32249"/>
                      </a:cubicBezTo>
                      <a:cubicBezTo>
                        <a:pt x="41817" y="37380"/>
                        <a:pt x="35026" y="39192"/>
                        <a:pt x="30498" y="38890"/>
                      </a:cubicBezTo>
                      <a:cubicBezTo>
                        <a:pt x="26725" y="38739"/>
                        <a:pt x="23254" y="36324"/>
                        <a:pt x="20235" y="34211"/>
                      </a:cubicBezTo>
                      <a:cubicBezTo>
                        <a:pt x="18726" y="33155"/>
                        <a:pt x="17217" y="31947"/>
                        <a:pt x="15858" y="30589"/>
                      </a:cubicBezTo>
                      <a:cubicBezTo>
                        <a:pt x="14349" y="29080"/>
                        <a:pt x="14953" y="27721"/>
                        <a:pt x="14047" y="26212"/>
                      </a:cubicBezTo>
                      <a:cubicBezTo>
                        <a:pt x="12689" y="24099"/>
                        <a:pt x="8765" y="25005"/>
                        <a:pt x="6954" y="22288"/>
                      </a:cubicBezTo>
                      <a:cubicBezTo>
                        <a:pt x="5143" y="19571"/>
                        <a:pt x="4841" y="16251"/>
                        <a:pt x="3181" y="1368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5E4EC6C9-5672-A12C-6C60-3E17DFEEAF9B}"/>
                    </a:ext>
                  </a:extLst>
                </p:cNvPr>
                <p:cNvSpPr/>
                <p:nvPr/>
              </p:nvSpPr>
              <p:spPr>
                <a:xfrm>
                  <a:off x="5624936" y="4401765"/>
                  <a:ext cx="19025" cy="14507"/>
                </a:xfrm>
                <a:custGeom>
                  <a:avLst/>
                  <a:gdLst>
                    <a:gd name="connsiteX0" fmla="*/ 362 w 19025"/>
                    <a:gd name="connsiteY0" fmla="*/ 1981 h 14507"/>
                    <a:gd name="connsiteX1" fmla="*/ 8663 w 19025"/>
                    <a:gd name="connsiteY1" fmla="*/ 170 h 14507"/>
                    <a:gd name="connsiteX2" fmla="*/ 17869 w 19025"/>
                    <a:gd name="connsiteY2" fmla="*/ 2736 h 14507"/>
                    <a:gd name="connsiteX3" fmla="*/ 17567 w 19025"/>
                    <a:gd name="connsiteY3" fmla="*/ 10584 h 14507"/>
                    <a:gd name="connsiteX4" fmla="*/ 8059 w 19025"/>
                    <a:gd name="connsiteY4" fmla="*/ 14508 h 14507"/>
                    <a:gd name="connsiteX5" fmla="*/ 5192 w 19025"/>
                    <a:gd name="connsiteY5" fmla="*/ 12999 h 14507"/>
                    <a:gd name="connsiteX6" fmla="*/ 664 w 19025"/>
                    <a:gd name="connsiteY6" fmla="*/ 10282 h 14507"/>
                    <a:gd name="connsiteX7" fmla="*/ 362 w 19025"/>
                    <a:gd name="connsiteY7" fmla="*/ 1981 h 1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025" h="14507">
                      <a:moveTo>
                        <a:pt x="362" y="1981"/>
                      </a:moveTo>
                      <a:cubicBezTo>
                        <a:pt x="1418" y="-585"/>
                        <a:pt x="6399" y="19"/>
                        <a:pt x="8663" y="170"/>
                      </a:cubicBezTo>
                      <a:cubicBezTo>
                        <a:pt x="12134" y="170"/>
                        <a:pt x="15303" y="-434"/>
                        <a:pt x="17869" y="2736"/>
                      </a:cubicBezTo>
                      <a:cubicBezTo>
                        <a:pt x="19529" y="4698"/>
                        <a:pt x="19378" y="8471"/>
                        <a:pt x="17567" y="10584"/>
                      </a:cubicBezTo>
                      <a:cubicBezTo>
                        <a:pt x="15907" y="12697"/>
                        <a:pt x="10776" y="14508"/>
                        <a:pt x="8059" y="14508"/>
                      </a:cubicBezTo>
                      <a:cubicBezTo>
                        <a:pt x="6550" y="14508"/>
                        <a:pt x="6248" y="14055"/>
                        <a:pt x="5192" y="12999"/>
                      </a:cubicBezTo>
                      <a:cubicBezTo>
                        <a:pt x="3682" y="11640"/>
                        <a:pt x="2626" y="11037"/>
                        <a:pt x="664" y="10282"/>
                      </a:cubicBezTo>
                      <a:cubicBezTo>
                        <a:pt x="1418" y="7414"/>
                        <a:pt x="-845" y="4547"/>
                        <a:pt x="362" y="19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303ABC09-7FFB-AD01-AA9D-281BA1F171AE}"/>
                    </a:ext>
                  </a:extLst>
                </p:cNvPr>
                <p:cNvSpPr/>
                <p:nvPr/>
              </p:nvSpPr>
              <p:spPr>
                <a:xfrm>
                  <a:off x="5597536" y="4432415"/>
                  <a:ext cx="31573" cy="25383"/>
                </a:xfrm>
                <a:custGeom>
                  <a:avLst/>
                  <a:gdLst>
                    <a:gd name="connsiteX0" fmla="*/ 7990 w 31573"/>
                    <a:gd name="connsiteY0" fmla="*/ 25362 h 25383"/>
                    <a:gd name="connsiteX1" fmla="*/ 1500 w 31573"/>
                    <a:gd name="connsiteY1" fmla="*/ 24155 h 25383"/>
                    <a:gd name="connsiteX2" fmla="*/ 595 w 31573"/>
                    <a:gd name="connsiteY2" fmla="*/ 17363 h 25383"/>
                    <a:gd name="connsiteX3" fmla="*/ 8443 w 31573"/>
                    <a:gd name="connsiteY3" fmla="*/ 12685 h 25383"/>
                    <a:gd name="connsiteX4" fmla="*/ 16140 w 31573"/>
                    <a:gd name="connsiteY4" fmla="*/ 7402 h 25383"/>
                    <a:gd name="connsiteX5" fmla="*/ 28969 w 31573"/>
                    <a:gd name="connsiteY5" fmla="*/ 158 h 25383"/>
                    <a:gd name="connsiteX6" fmla="*/ 31082 w 31573"/>
                    <a:gd name="connsiteY6" fmla="*/ 7100 h 25383"/>
                    <a:gd name="connsiteX7" fmla="*/ 20366 w 31573"/>
                    <a:gd name="connsiteY7" fmla="*/ 17061 h 25383"/>
                    <a:gd name="connsiteX8" fmla="*/ 14027 w 31573"/>
                    <a:gd name="connsiteY8" fmla="*/ 22344 h 25383"/>
                    <a:gd name="connsiteX9" fmla="*/ 7990 w 31573"/>
                    <a:gd name="connsiteY9" fmla="*/ 25362 h 2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1573" h="25383">
                      <a:moveTo>
                        <a:pt x="7990" y="25362"/>
                      </a:moveTo>
                      <a:cubicBezTo>
                        <a:pt x="6028" y="24910"/>
                        <a:pt x="3161" y="25362"/>
                        <a:pt x="1500" y="24155"/>
                      </a:cubicBezTo>
                      <a:cubicBezTo>
                        <a:pt x="-311" y="22797"/>
                        <a:pt x="-311" y="19325"/>
                        <a:pt x="595" y="17363"/>
                      </a:cubicBezTo>
                      <a:cubicBezTo>
                        <a:pt x="2104" y="14496"/>
                        <a:pt x="5877" y="13892"/>
                        <a:pt x="8443" y="12685"/>
                      </a:cubicBezTo>
                      <a:cubicBezTo>
                        <a:pt x="11310" y="11477"/>
                        <a:pt x="13725" y="9364"/>
                        <a:pt x="16140" y="7402"/>
                      </a:cubicBezTo>
                      <a:cubicBezTo>
                        <a:pt x="19158" y="4987"/>
                        <a:pt x="24441" y="-1049"/>
                        <a:pt x="28969" y="158"/>
                      </a:cubicBezTo>
                      <a:cubicBezTo>
                        <a:pt x="31836" y="913"/>
                        <a:pt x="31987" y="4686"/>
                        <a:pt x="31082" y="7100"/>
                      </a:cubicBezTo>
                      <a:cubicBezTo>
                        <a:pt x="29572" y="10874"/>
                        <a:pt x="23535" y="14496"/>
                        <a:pt x="20366" y="17061"/>
                      </a:cubicBezTo>
                      <a:cubicBezTo>
                        <a:pt x="18253" y="18722"/>
                        <a:pt x="16291" y="20684"/>
                        <a:pt x="14027" y="22344"/>
                      </a:cubicBezTo>
                      <a:cubicBezTo>
                        <a:pt x="13423" y="22646"/>
                        <a:pt x="8896" y="25664"/>
                        <a:pt x="7990" y="253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B9B68F64-5806-B3DC-9D3A-015A0794771B}"/>
                    </a:ext>
                  </a:extLst>
                </p:cNvPr>
                <p:cNvSpPr/>
                <p:nvPr/>
              </p:nvSpPr>
              <p:spPr>
                <a:xfrm>
                  <a:off x="5632087" y="4434591"/>
                  <a:ext cx="35235" cy="35843"/>
                </a:xfrm>
                <a:custGeom>
                  <a:avLst/>
                  <a:gdLst>
                    <a:gd name="connsiteX0" fmla="*/ 9360 w 35235"/>
                    <a:gd name="connsiteY0" fmla="*/ 35261 h 35843"/>
                    <a:gd name="connsiteX1" fmla="*/ 8605 w 35235"/>
                    <a:gd name="connsiteY1" fmla="*/ 35110 h 35843"/>
                    <a:gd name="connsiteX2" fmla="*/ 3 w 35235"/>
                    <a:gd name="connsiteY2" fmla="*/ 29375 h 35843"/>
                    <a:gd name="connsiteX3" fmla="*/ 7096 w 35235"/>
                    <a:gd name="connsiteY3" fmla="*/ 24696 h 35843"/>
                    <a:gd name="connsiteX4" fmla="*/ 5285 w 35235"/>
                    <a:gd name="connsiteY4" fmla="*/ 10207 h 35843"/>
                    <a:gd name="connsiteX5" fmla="*/ 19321 w 35235"/>
                    <a:gd name="connsiteY5" fmla="*/ 3114 h 35843"/>
                    <a:gd name="connsiteX6" fmla="*/ 20076 w 35235"/>
                    <a:gd name="connsiteY6" fmla="*/ 14735 h 35843"/>
                    <a:gd name="connsiteX7" fmla="*/ 28376 w 35235"/>
                    <a:gd name="connsiteY7" fmla="*/ 18206 h 35843"/>
                    <a:gd name="connsiteX8" fmla="*/ 35168 w 35235"/>
                    <a:gd name="connsiteY8" fmla="*/ 24998 h 35843"/>
                    <a:gd name="connsiteX9" fmla="*/ 9360 w 35235"/>
                    <a:gd name="connsiteY9" fmla="*/ 35261 h 3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235" h="35843">
                      <a:moveTo>
                        <a:pt x="9360" y="35261"/>
                      </a:moveTo>
                      <a:cubicBezTo>
                        <a:pt x="9058" y="35261"/>
                        <a:pt x="8907" y="35110"/>
                        <a:pt x="8605" y="35110"/>
                      </a:cubicBezTo>
                      <a:cubicBezTo>
                        <a:pt x="6040" y="34506"/>
                        <a:pt x="-148" y="33299"/>
                        <a:pt x="3" y="29375"/>
                      </a:cubicBezTo>
                      <a:cubicBezTo>
                        <a:pt x="154" y="25903"/>
                        <a:pt x="4681" y="25601"/>
                        <a:pt x="7096" y="24696"/>
                      </a:cubicBezTo>
                      <a:cubicBezTo>
                        <a:pt x="15548" y="21677"/>
                        <a:pt x="5134" y="15338"/>
                        <a:pt x="5285" y="10207"/>
                      </a:cubicBezTo>
                      <a:cubicBezTo>
                        <a:pt x="5436" y="4774"/>
                        <a:pt x="16604" y="-5036"/>
                        <a:pt x="19321" y="3114"/>
                      </a:cubicBezTo>
                      <a:cubicBezTo>
                        <a:pt x="20679" y="6736"/>
                        <a:pt x="18566" y="10962"/>
                        <a:pt x="20076" y="14735"/>
                      </a:cubicBezTo>
                      <a:cubicBezTo>
                        <a:pt x="21585" y="18508"/>
                        <a:pt x="25207" y="17904"/>
                        <a:pt x="28376" y="18206"/>
                      </a:cubicBezTo>
                      <a:cubicBezTo>
                        <a:pt x="32301" y="18508"/>
                        <a:pt x="34866" y="21074"/>
                        <a:pt x="35168" y="24998"/>
                      </a:cubicBezTo>
                      <a:cubicBezTo>
                        <a:pt x="36526" y="36468"/>
                        <a:pt x="17057" y="36619"/>
                        <a:pt x="9360" y="352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138F41FF-F83C-7864-246E-F57A3CC1B755}"/>
                    </a:ext>
                  </a:extLst>
                </p:cNvPr>
                <p:cNvSpPr/>
                <p:nvPr/>
              </p:nvSpPr>
              <p:spPr>
                <a:xfrm>
                  <a:off x="5629084" y="4499098"/>
                  <a:ext cx="29177" cy="33080"/>
                </a:xfrm>
                <a:custGeom>
                  <a:avLst/>
                  <a:gdLst>
                    <a:gd name="connsiteX0" fmla="*/ 1195 w 29177"/>
                    <a:gd name="connsiteY0" fmla="*/ 16635 h 33080"/>
                    <a:gd name="connsiteX1" fmla="*/ 1195 w 29177"/>
                    <a:gd name="connsiteY1" fmla="*/ 6976 h 33080"/>
                    <a:gd name="connsiteX2" fmla="*/ 15381 w 29177"/>
                    <a:gd name="connsiteY2" fmla="*/ 2599 h 33080"/>
                    <a:gd name="connsiteX3" fmla="*/ 26852 w 29177"/>
                    <a:gd name="connsiteY3" fmla="*/ 3052 h 33080"/>
                    <a:gd name="connsiteX4" fmla="*/ 22626 w 29177"/>
                    <a:gd name="connsiteY4" fmla="*/ 27652 h 33080"/>
                    <a:gd name="connsiteX5" fmla="*/ 14174 w 29177"/>
                    <a:gd name="connsiteY5" fmla="*/ 32935 h 33080"/>
                    <a:gd name="connsiteX6" fmla="*/ 8892 w 29177"/>
                    <a:gd name="connsiteY6" fmla="*/ 28407 h 33080"/>
                    <a:gd name="connsiteX7" fmla="*/ 6477 w 29177"/>
                    <a:gd name="connsiteY7" fmla="*/ 22068 h 33080"/>
                    <a:gd name="connsiteX8" fmla="*/ 1195 w 29177"/>
                    <a:gd name="connsiteY8" fmla="*/ 16635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177" h="33080">
                      <a:moveTo>
                        <a:pt x="1195" y="16635"/>
                      </a:moveTo>
                      <a:cubicBezTo>
                        <a:pt x="-617" y="13767"/>
                        <a:pt x="-164" y="9843"/>
                        <a:pt x="1195" y="6976"/>
                      </a:cubicBezTo>
                      <a:cubicBezTo>
                        <a:pt x="4515" y="-118"/>
                        <a:pt x="9646" y="4108"/>
                        <a:pt x="15381" y="2599"/>
                      </a:cubicBezTo>
                      <a:cubicBezTo>
                        <a:pt x="20211" y="1391"/>
                        <a:pt x="23229" y="-2835"/>
                        <a:pt x="26852" y="3052"/>
                      </a:cubicBezTo>
                      <a:cubicBezTo>
                        <a:pt x="31681" y="10749"/>
                        <a:pt x="28361" y="21464"/>
                        <a:pt x="22626" y="27652"/>
                      </a:cubicBezTo>
                      <a:cubicBezTo>
                        <a:pt x="20513" y="29916"/>
                        <a:pt x="17343" y="32180"/>
                        <a:pt x="14174" y="32935"/>
                      </a:cubicBezTo>
                      <a:cubicBezTo>
                        <a:pt x="10552" y="33689"/>
                        <a:pt x="9797" y="31425"/>
                        <a:pt x="8892" y="28407"/>
                      </a:cubicBezTo>
                      <a:cubicBezTo>
                        <a:pt x="8288" y="26143"/>
                        <a:pt x="7684" y="24030"/>
                        <a:pt x="6477" y="22068"/>
                      </a:cubicBezTo>
                      <a:cubicBezTo>
                        <a:pt x="5119" y="19804"/>
                        <a:pt x="2402" y="18597"/>
                        <a:pt x="1195" y="166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18143A54-2F8F-30E2-AE85-685764356DB0}"/>
                    </a:ext>
                  </a:extLst>
                </p:cNvPr>
                <p:cNvSpPr/>
                <p:nvPr/>
              </p:nvSpPr>
              <p:spPr>
                <a:xfrm>
                  <a:off x="5669173" y="4533640"/>
                  <a:ext cx="17857" cy="19730"/>
                </a:xfrm>
                <a:custGeom>
                  <a:avLst/>
                  <a:gdLst>
                    <a:gd name="connsiteX0" fmla="*/ 2005 w 17857"/>
                    <a:gd name="connsiteY0" fmla="*/ 17560 h 19730"/>
                    <a:gd name="connsiteX1" fmla="*/ 8193 w 17857"/>
                    <a:gd name="connsiteY1" fmla="*/ 19673 h 19730"/>
                    <a:gd name="connsiteX2" fmla="*/ 12570 w 17857"/>
                    <a:gd name="connsiteY2" fmla="*/ 18918 h 19730"/>
                    <a:gd name="connsiteX3" fmla="*/ 17852 w 17857"/>
                    <a:gd name="connsiteY3" fmla="*/ 8505 h 19730"/>
                    <a:gd name="connsiteX4" fmla="*/ 7740 w 17857"/>
                    <a:gd name="connsiteY4" fmla="*/ 204 h 19730"/>
                    <a:gd name="connsiteX5" fmla="*/ 2005 w 17857"/>
                    <a:gd name="connsiteY5" fmla="*/ 17560 h 1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857" h="19730">
                      <a:moveTo>
                        <a:pt x="2005" y="17560"/>
                      </a:moveTo>
                      <a:cubicBezTo>
                        <a:pt x="3665" y="19069"/>
                        <a:pt x="5929" y="19975"/>
                        <a:pt x="8193" y="19673"/>
                      </a:cubicBezTo>
                      <a:cubicBezTo>
                        <a:pt x="9551" y="19371"/>
                        <a:pt x="11212" y="17862"/>
                        <a:pt x="12570" y="18918"/>
                      </a:cubicBezTo>
                      <a:cubicBezTo>
                        <a:pt x="14683" y="16051"/>
                        <a:pt x="18003" y="12278"/>
                        <a:pt x="17852" y="8505"/>
                      </a:cubicBezTo>
                      <a:cubicBezTo>
                        <a:pt x="17701" y="4580"/>
                        <a:pt x="11815" y="-1155"/>
                        <a:pt x="7740" y="204"/>
                      </a:cubicBezTo>
                      <a:cubicBezTo>
                        <a:pt x="1854" y="1864"/>
                        <a:pt x="-2824" y="12730"/>
                        <a:pt x="2005" y="175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A3B50FD9-2EFE-63EF-4193-285BEF6B549A}"/>
                    </a:ext>
                  </a:extLst>
                </p:cNvPr>
                <p:cNvSpPr/>
                <p:nvPr/>
              </p:nvSpPr>
              <p:spPr>
                <a:xfrm>
                  <a:off x="5690644" y="4516480"/>
                  <a:ext cx="24477" cy="29253"/>
                </a:xfrm>
                <a:custGeom>
                  <a:avLst/>
                  <a:gdLst>
                    <a:gd name="connsiteX0" fmla="*/ 7852 w 24477"/>
                    <a:gd name="connsiteY0" fmla="*/ 4384 h 29253"/>
                    <a:gd name="connsiteX1" fmla="*/ 13889 w 24477"/>
                    <a:gd name="connsiteY1" fmla="*/ 9817 h 29253"/>
                    <a:gd name="connsiteX2" fmla="*/ 20077 w 24477"/>
                    <a:gd name="connsiteY2" fmla="*/ 15100 h 29253"/>
                    <a:gd name="connsiteX3" fmla="*/ 24454 w 24477"/>
                    <a:gd name="connsiteY3" fmla="*/ 21137 h 29253"/>
                    <a:gd name="connsiteX4" fmla="*/ 10267 w 24477"/>
                    <a:gd name="connsiteY4" fmla="*/ 26570 h 29253"/>
                    <a:gd name="connsiteX5" fmla="*/ 5739 w 24477"/>
                    <a:gd name="connsiteY5" fmla="*/ 16307 h 29253"/>
                    <a:gd name="connsiteX6" fmla="*/ 4 w 24477"/>
                    <a:gd name="connsiteY6" fmla="*/ 4082 h 29253"/>
                    <a:gd name="connsiteX7" fmla="*/ 3777 w 24477"/>
                    <a:gd name="connsiteY7" fmla="*/ 7 h 29253"/>
                    <a:gd name="connsiteX8" fmla="*/ 7852 w 24477"/>
                    <a:gd name="connsiteY8" fmla="*/ 4384 h 2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477" h="29253">
                      <a:moveTo>
                        <a:pt x="7852" y="4384"/>
                      </a:moveTo>
                      <a:cubicBezTo>
                        <a:pt x="9663" y="7402"/>
                        <a:pt x="10871" y="8459"/>
                        <a:pt x="13889" y="9817"/>
                      </a:cubicBezTo>
                      <a:cubicBezTo>
                        <a:pt x="16455" y="11025"/>
                        <a:pt x="17964" y="13138"/>
                        <a:pt x="20077" y="15100"/>
                      </a:cubicBezTo>
                      <a:cubicBezTo>
                        <a:pt x="22039" y="16911"/>
                        <a:pt x="24152" y="18269"/>
                        <a:pt x="24454" y="21137"/>
                      </a:cubicBezTo>
                      <a:cubicBezTo>
                        <a:pt x="25058" y="28079"/>
                        <a:pt x="14040" y="32305"/>
                        <a:pt x="10267" y="26570"/>
                      </a:cubicBezTo>
                      <a:cubicBezTo>
                        <a:pt x="8154" y="23400"/>
                        <a:pt x="7248" y="19778"/>
                        <a:pt x="5739" y="16307"/>
                      </a:cubicBezTo>
                      <a:cubicBezTo>
                        <a:pt x="3928" y="12534"/>
                        <a:pt x="-147" y="8459"/>
                        <a:pt x="4" y="4082"/>
                      </a:cubicBezTo>
                      <a:cubicBezTo>
                        <a:pt x="155" y="2120"/>
                        <a:pt x="1513" y="-144"/>
                        <a:pt x="3777" y="7"/>
                      </a:cubicBezTo>
                      <a:cubicBezTo>
                        <a:pt x="6192" y="158"/>
                        <a:pt x="6796" y="2573"/>
                        <a:pt x="7852" y="43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97AC2AFF-1A41-1461-73DE-21B52CE8BFAB}"/>
                    </a:ext>
                  </a:extLst>
                </p:cNvPr>
                <p:cNvSpPr/>
                <p:nvPr/>
              </p:nvSpPr>
              <p:spPr>
                <a:xfrm>
                  <a:off x="5656392" y="4258952"/>
                  <a:ext cx="481737" cy="748514"/>
                </a:xfrm>
                <a:custGeom>
                  <a:avLst/>
                  <a:gdLst>
                    <a:gd name="connsiteX0" fmla="*/ 66705 w 481737"/>
                    <a:gd name="connsiteY0" fmla="*/ 315792 h 748514"/>
                    <a:gd name="connsiteX1" fmla="*/ 71233 w 481737"/>
                    <a:gd name="connsiteY1" fmla="*/ 307189 h 748514"/>
                    <a:gd name="connsiteX2" fmla="*/ 75610 w 481737"/>
                    <a:gd name="connsiteY2" fmla="*/ 302661 h 748514"/>
                    <a:gd name="connsiteX3" fmla="*/ 84363 w 481737"/>
                    <a:gd name="connsiteY3" fmla="*/ 285305 h 748514"/>
                    <a:gd name="connsiteX4" fmla="*/ 77421 w 481737"/>
                    <a:gd name="connsiteY4" fmla="*/ 266741 h 748514"/>
                    <a:gd name="connsiteX5" fmla="*/ 75006 w 481737"/>
                    <a:gd name="connsiteY5" fmla="*/ 253762 h 748514"/>
                    <a:gd name="connsiteX6" fmla="*/ 84363 w 481737"/>
                    <a:gd name="connsiteY6" fmla="*/ 244103 h 748514"/>
                    <a:gd name="connsiteX7" fmla="*/ 84363 w 481737"/>
                    <a:gd name="connsiteY7" fmla="*/ 233689 h 748514"/>
                    <a:gd name="connsiteX8" fmla="*/ 75760 w 481737"/>
                    <a:gd name="connsiteY8" fmla="*/ 220408 h 748514"/>
                    <a:gd name="connsiteX9" fmla="*/ 50103 w 481737"/>
                    <a:gd name="connsiteY9" fmla="*/ 214371 h 748514"/>
                    <a:gd name="connsiteX10" fmla="*/ 40444 w 481737"/>
                    <a:gd name="connsiteY10" fmla="*/ 238820 h 748514"/>
                    <a:gd name="connsiteX11" fmla="*/ 27616 w 481737"/>
                    <a:gd name="connsiteY11" fmla="*/ 255271 h 748514"/>
                    <a:gd name="connsiteX12" fmla="*/ 21277 w 481737"/>
                    <a:gd name="connsiteY12" fmla="*/ 252706 h 748514"/>
                    <a:gd name="connsiteX13" fmla="*/ 22786 w 481737"/>
                    <a:gd name="connsiteY13" fmla="*/ 243650 h 748514"/>
                    <a:gd name="connsiteX14" fmla="*/ 12825 w 481737"/>
                    <a:gd name="connsiteY14" fmla="*/ 235953 h 748514"/>
                    <a:gd name="connsiteX15" fmla="*/ 23993 w 481737"/>
                    <a:gd name="connsiteY15" fmla="*/ 224181 h 748514"/>
                    <a:gd name="connsiteX16" fmla="*/ 28823 w 481737"/>
                    <a:gd name="connsiteY16" fmla="*/ 217691 h 748514"/>
                    <a:gd name="connsiteX17" fmla="*/ 37124 w 481737"/>
                    <a:gd name="connsiteY17" fmla="*/ 201391 h 748514"/>
                    <a:gd name="connsiteX18" fmla="*/ 49952 w 481737"/>
                    <a:gd name="connsiteY18" fmla="*/ 199882 h 748514"/>
                    <a:gd name="connsiteX19" fmla="*/ 52971 w 481737"/>
                    <a:gd name="connsiteY19" fmla="*/ 188261 h 748514"/>
                    <a:gd name="connsiteX20" fmla="*/ 46934 w 481737"/>
                    <a:gd name="connsiteY20" fmla="*/ 187204 h 748514"/>
                    <a:gd name="connsiteX21" fmla="*/ 46028 w 481737"/>
                    <a:gd name="connsiteY21" fmla="*/ 180866 h 748514"/>
                    <a:gd name="connsiteX22" fmla="*/ 53122 w 481737"/>
                    <a:gd name="connsiteY22" fmla="*/ 169546 h 748514"/>
                    <a:gd name="connsiteX23" fmla="*/ 36520 w 481737"/>
                    <a:gd name="connsiteY23" fmla="*/ 175734 h 748514"/>
                    <a:gd name="connsiteX24" fmla="*/ 17956 w 481737"/>
                    <a:gd name="connsiteY24" fmla="*/ 188412 h 748514"/>
                    <a:gd name="connsiteX25" fmla="*/ 449 w 481737"/>
                    <a:gd name="connsiteY25" fmla="*/ 170754 h 748514"/>
                    <a:gd name="connsiteX26" fmla="*/ 5882 w 481737"/>
                    <a:gd name="connsiteY26" fmla="*/ 160642 h 748514"/>
                    <a:gd name="connsiteX27" fmla="*/ 14787 w 481737"/>
                    <a:gd name="connsiteY27" fmla="*/ 149926 h 748514"/>
                    <a:gd name="connsiteX28" fmla="*/ 27314 w 481737"/>
                    <a:gd name="connsiteY28" fmla="*/ 147058 h 748514"/>
                    <a:gd name="connsiteX29" fmla="*/ 20824 w 481737"/>
                    <a:gd name="connsiteY29" fmla="*/ 140418 h 748514"/>
                    <a:gd name="connsiteX30" fmla="*/ 10561 w 481737"/>
                    <a:gd name="connsiteY30" fmla="*/ 138758 h 748514"/>
                    <a:gd name="connsiteX31" fmla="*/ 11316 w 481737"/>
                    <a:gd name="connsiteY31" fmla="*/ 133324 h 748514"/>
                    <a:gd name="connsiteX32" fmla="*/ 23390 w 481737"/>
                    <a:gd name="connsiteY32" fmla="*/ 124722 h 748514"/>
                    <a:gd name="connsiteX33" fmla="*/ 15994 w 481737"/>
                    <a:gd name="connsiteY33" fmla="*/ 124118 h 748514"/>
                    <a:gd name="connsiteX34" fmla="*/ 9052 w 481737"/>
                    <a:gd name="connsiteY34" fmla="*/ 124571 h 748514"/>
                    <a:gd name="connsiteX35" fmla="*/ 13580 w 481737"/>
                    <a:gd name="connsiteY35" fmla="*/ 117779 h 748514"/>
                    <a:gd name="connsiteX36" fmla="*/ 20824 w 481737"/>
                    <a:gd name="connsiteY36" fmla="*/ 114459 h 748514"/>
                    <a:gd name="connsiteX37" fmla="*/ 16296 w 481737"/>
                    <a:gd name="connsiteY37" fmla="*/ 103140 h 748514"/>
                    <a:gd name="connsiteX38" fmla="*/ 8448 w 481737"/>
                    <a:gd name="connsiteY38" fmla="*/ 93329 h 748514"/>
                    <a:gd name="connsiteX39" fmla="*/ 20371 w 481737"/>
                    <a:gd name="connsiteY39" fmla="*/ 89556 h 748514"/>
                    <a:gd name="connsiteX40" fmla="*/ 17956 w 481737"/>
                    <a:gd name="connsiteY40" fmla="*/ 70691 h 748514"/>
                    <a:gd name="connsiteX41" fmla="*/ 43915 w 481737"/>
                    <a:gd name="connsiteY41" fmla="*/ 72804 h 748514"/>
                    <a:gd name="connsiteX42" fmla="*/ 45726 w 481737"/>
                    <a:gd name="connsiteY42" fmla="*/ 64352 h 748514"/>
                    <a:gd name="connsiteX43" fmla="*/ 39991 w 481737"/>
                    <a:gd name="connsiteY43" fmla="*/ 51825 h 748514"/>
                    <a:gd name="connsiteX44" fmla="*/ 42255 w 481737"/>
                    <a:gd name="connsiteY44" fmla="*/ 37035 h 748514"/>
                    <a:gd name="connsiteX45" fmla="*/ 52518 w 481737"/>
                    <a:gd name="connsiteY45" fmla="*/ 33865 h 748514"/>
                    <a:gd name="connsiteX46" fmla="*/ 57800 w 481737"/>
                    <a:gd name="connsiteY46" fmla="*/ 6397 h 748514"/>
                    <a:gd name="connsiteX47" fmla="*/ 77119 w 481737"/>
                    <a:gd name="connsiteY47" fmla="*/ 9717 h 748514"/>
                    <a:gd name="connsiteX48" fmla="*/ 92211 w 481737"/>
                    <a:gd name="connsiteY48" fmla="*/ 13641 h 748514"/>
                    <a:gd name="connsiteX49" fmla="*/ 116359 w 481737"/>
                    <a:gd name="connsiteY49" fmla="*/ 10623 h 748514"/>
                    <a:gd name="connsiteX50" fmla="*/ 131753 w 481737"/>
                    <a:gd name="connsiteY50" fmla="*/ 2926 h 748514"/>
                    <a:gd name="connsiteX51" fmla="*/ 155901 w 481737"/>
                    <a:gd name="connsiteY51" fmla="*/ 360 h 748514"/>
                    <a:gd name="connsiteX52" fmla="*/ 178540 w 481737"/>
                    <a:gd name="connsiteY52" fmla="*/ 3378 h 748514"/>
                    <a:gd name="connsiteX53" fmla="*/ 177484 w 481737"/>
                    <a:gd name="connsiteY53" fmla="*/ 20282 h 748514"/>
                    <a:gd name="connsiteX54" fmla="*/ 148657 w 481737"/>
                    <a:gd name="connsiteY54" fmla="*/ 42166 h 748514"/>
                    <a:gd name="connsiteX55" fmla="*/ 135828 w 481737"/>
                    <a:gd name="connsiteY55" fmla="*/ 59220 h 748514"/>
                    <a:gd name="connsiteX56" fmla="*/ 103078 w 481737"/>
                    <a:gd name="connsiteY56" fmla="*/ 64503 h 748514"/>
                    <a:gd name="connsiteX57" fmla="*/ 113492 w 481737"/>
                    <a:gd name="connsiteY57" fmla="*/ 74011 h 748514"/>
                    <a:gd name="connsiteX58" fmla="*/ 124358 w 481737"/>
                    <a:gd name="connsiteY58" fmla="*/ 77482 h 748514"/>
                    <a:gd name="connsiteX59" fmla="*/ 120132 w 481737"/>
                    <a:gd name="connsiteY59" fmla="*/ 82312 h 748514"/>
                    <a:gd name="connsiteX60" fmla="*/ 109568 w 481737"/>
                    <a:gd name="connsiteY60" fmla="*/ 98310 h 748514"/>
                    <a:gd name="connsiteX61" fmla="*/ 137036 w 481737"/>
                    <a:gd name="connsiteY61" fmla="*/ 92726 h 748514"/>
                    <a:gd name="connsiteX62" fmla="*/ 169635 w 481737"/>
                    <a:gd name="connsiteY62" fmla="*/ 84878 h 748514"/>
                    <a:gd name="connsiteX63" fmla="*/ 202084 w 481737"/>
                    <a:gd name="connsiteY63" fmla="*/ 88349 h 748514"/>
                    <a:gd name="connsiteX64" fmla="*/ 226383 w 481737"/>
                    <a:gd name="connsiteY64" fmla="*/ 91971 h 748514"/>
                    <a:gd name="connsiteX65" fmla="*/ 242985 w 481737"/>
                    <a:gd name="connsiteY65" fmla="*/ 92575 h 748514"/>
                    <a:gd name="connsiteX66" fmla="*/ 255964 w 481737"/>
                    <a:gd name="connsiteY66" fmla="*/ 93631 h 748514"/>
                    <a:gd name="connsiteX67" fmla="*/ 258379 w 481737"/>
                    <a:gd name="connsiteY67" fmla="*/ 113704 h 748514"/>
                    <a:gd name="connsiteX68" fmla="*/ 240872 w 481737"/>
                    <a:gd name="connsiteY68" fmla="*/ 144342 h 748514"/>
                    <a:gd name="connsiteX69" fmla="*/ 223666 w 481737"/>
                    <a:gd name="connsiteY69" fmla="*/ 165471 h 748514"/>
                    <a:gd name="connsiteX70" fmla="*/ 210687 w 481737"/>
                    <a:gd name="connsiteY70" fmla="*/ 187959 h 748514"/>
                    <a:gd name="connsiteX71" fmla="*/ 196651 w 481737"/>
                    <a:gd name="connsiteY71" fmla="*/ 193996 h 748514"/>
                    <a:gd name="connsiteX72" fmla="*/ 188199 w 481737"/>
                    <a:gd name="connsiteY72" fmla="*/ 197920 h 748514"/>
                    <a:gd name="connsiteX73" fmla="*/ 198613 w 481737"/>
                    <a:gd name="connsiteY73" fmla="*/ 207428 h 748514"/>
                    <a:gd name="connsiteX74" fmla="*/ 189256 w 481737"/>
                    <a:gd name="connsiteY74" fmla="*/ 215276 h 748514"/>
                    <a:gd name="connsiteX75" fmla="*/ 171296 w 481737"/>
                    <a:gd name="connsiteY75" fmla="*/ 225237 h 748514"/>
                    <a:gd name="connsiteX76" fmla="*/ 159976 w 481737"/>
                    <a:gd name="connsiteY76" fmla="*/ 231274 h 748514"/>
                    <a:gd name="connsiteX77" fmla="*/ 150619 w 481737"/>
                    <a:gd name="connsiteY77" fmla="*/ 237009 h 748514"/>
                    <a:gd name="connsiteX78" fmla="*/ 170390 w 481737"/>
                    <a:gd name="connsiteY78" fmla="*/ 240933 h 748514"/>
                    <a:gd name="connsiteX79" fmla="*/ 210385 w 481737"/>
                    <a:gd name="connsiteY79" fmla="*/ 240330 h 748514"/>
                    <a:gd name="connsiteX80" fmla="*/ 241174 w 481737"/>
                    <a:gd name="connsiteY80" fmla="*/ 254969 h 748514"/>
                    <a:gd name="connsiteX81" fmla="*/ 263209 w 481737"/>
                    <a:gd name="connsiteY81" fmla="*/ 266138 h 748514"/>
                    <a:gd name="connsiteX82" fmla="*/ 276490 w 481737"/>
                    <a:gd name="connsiteY82" fmla="*/ 289380 h 748514"/>
                    <a:gd name="connsiteX83" fmla="*/ 284036 w 481737"/>
                    <a:gd name="connsiteY83" fmla="*/ 309000 h 748514"/>
                    <a:gd name="connsiteX84" fmla="*/ 287055 w 481737"/>
                    <a:gd name="connsiteY84" fmla="*/ 326206 h 748514"/>
                    <a:gd name="connsiteX85" fmla="*/ 287658 w 481737"/>
                    <a:gd name="connsiteY85" fmla="*/ 331035 h 748514"/>
                    <a:gd name="connsiteX86" fmla="*/ 289168 w 481737"/>
                    <a:gd name="connsiteY86" fmla="*/ 331790 h 748514"/>
                    <a:gd name="connsiteX87" fmla="*/ 290979 w 481737"/>
                    <a:gd name="connsiteY87" fmla="*/ 342204 h 748514"/>
                    <a:gd name="connsiteX88" fmla="*/ 298676 w 481737"/>
                    <a:gd name="connsiteY88" fmla="*/ 358503 h 748514"/>
                    <a:gd name="connsiteX89" fmla="*/ 307429 w 481737"/>
                    <a:gd name="connsiteY89" fmla="*/ 364239 h 748514"/>
                    <a:gd name="connsiteX90" fmla="*/ 320107 w 481737"/>
                    <a:gd name="connsiteY90" fmla="*/ 368314 h 748514"/>
                    <a:gd name="connsiteX91" fmla="*/ 336860 w 481737"/>
                    <a:gd name="connsiteY91" fmla="*/ 377369 h 748514"/>
                    <a:gd name="connsiteX92" fmla="*/ 345613 w 481737"/>
                    <a:gd name="connsiteY92" fmla="*/ 380840 h 748514"/>
                    <a:gd name="connsiteX93" fmla="*/ 351499 w 481737"/>
                    <a:gd name="connsiteY93" fmla="*/ 388688 h 748514"/>
                    <a:gd name="connsiteX94" fmla="*/ 360857 w 481737"/>
                    <a:gd name="connsiteY94" fmla="*/ 405743 h 748514"/>
                    <a:gd name="connsiteX95" fmla="*/ 370063 w 481737"/>
                    <a:gd name="connsiteY95" fmla="*/ 415855 h 748514"/>
                    <a:gd name="connsiteX96" fmla="*/ 374742 w 481737"/>
                    <a:gd name="connsiteY96" fmla="*/ 431098 h 748514"/>
                    <a:gd name="connsiteX97" fmla="*/ 375798 w 481737"/>
                    <a:gd name="connsiteY97" fmla="*/ 436984 h 748514"/>
                    <a:gd name="connsiteX98" fmla="*/ 369157 w 481737"/>
                    <a:gd name="connsiteY98" fmla="*/ 439399 h 748514"/>
                    <a:gd name="connsiteX99" fmla="*/ 353612 w 481737"/>
                    <a:gd name="connsiteY99" fmla="*/ 438343 h 748514"/>
                    <a:gd name="connsiteX100" fmla="*/ 389532 w 481737"/>
                    <a:gd name="connsiteY100" fmla="*/ 477130 h 748514"/>
                    <a:gd name="connsiteX101" fmla="*/ 390136 w 481737"/>
                    <a:gd name="connsiteY101" fmla="*/ 499920 h 748514"/>
                    <a:gd name="connsiteX102" fmla="*/ 389985 w 481737"/>
                    <a:gd name="connsiteY102" fmla="*/ 509730 h 748514"/>
                    <a:gd name="connsiteX103" fmla="*/ 396777 w 481737"/>
                    <a:gd name="connsiteY103" fmla="*/ 508975 h 748514"/>
                    <a:gd name="connsiteX104" fmla="*/ 407794 w 481737"/>
                    <a:gd name="connsiteY104" fmla="*/ 505806 h 748514"/>
                    <a:gd name="connsiteX105" fmla="*/ 431791 w 481737"/>
                    <a:gd name="connsiteY105" fmla="*/ 499316 h 748514"/>
                    <a:gd name="connsiteX106" fmla="*/ 469824 w 481737"/>
                    <a:gd name="connsiteY106" fmla="*/ 512295 h 748514"/>
                    <a:gd name="connsiteX107" fmla="*/ 477219 w 481737"/>
                    <a:gd name="connsiteY107" fmla="*/ 557422 h 748514"/>
                    <a:gd name="connsiteX108" fmla="*/ 448996 w 481737"/>
                    <a:gd name="connsiteY108" fmla="*/ 588814 h 748514"/>
                    <a:gd name="connsiteX109" fmla="*/ 424849 w 481737"/>
                    <a:gd name="connsiteY109" fmla="*/ 606774 h 748514"/>
                    <a:gd name="connsiteX110" fmla="*/ 415189 w 481737"/>
                    <a:gd name="connsiteY110" fmla="*/ 629413 h 748514"/>
                    <a:gd name="connsiteX111" fmla="*/ 438130 w 481737"/>
                    <a:gd name="connsiteY111" fmla="*/ 633940 h 748514"/>
                    <a:gd name="connsiteX112" fmla="*/ 462429 w 481737"/>
                    <a:gd name="connsiteY112" fmla="*/ 639525 h 748514"/>
                    <a:gd name="connsiteX113" fmla="*/ 454882 w 481737"/>
                    <a:gd name="connsiteY113" fmla="*/ 655975 h 748514"/>
                    <a:gd name="connsiteX114" fmla="*/ 427565 w 481737"/>
                    <a:gd name="connsiteY114" fmla="*/ 675898 h 748514"/>
                    <a:gd name="connsiteX115" fmla="*/ 406436 w 481737"/>
                    <a:gd name="connsiteY115" fmla="*/ 685406 h 748514"/>
                    <a:gd name="connsiteX116" fmla="*/ 388174 w 481737"/>
                    <a:gd name="connsiteY116" fmla="*/ 683293 h 748514"/>
                    <a:gd name="connsiteX117" fmla="*/ 347726 w 481737"/>
                    <a:gd name="connsiteY117" fmla="*/ 682085 h 748514"/>
                    <a:gd name="connsiteX118" fmla="*/ 314221 w 481737"/>
                    <a:gd name="connsiteY118" fmla="*/ 681784 h 748514"/>
                    <a:gd name="connsiteX119" fmla="*/ 278150 w 481737"/>
                    <a:gd name="connsiteY119" fmla="*/ 674992 h 748514"/>
                    <a:gd name="connsiteX120" fmla="*/ 251587 w 481737"/>
                    <a:gd name="connsiteY120" fmla="*/ 690386 h 748514"/>
                    <a:gd name="connsiteX121" fmla="*/ 218082 w 481737"/>
                    <a:gd name="connsiteY121" fmla="*/ 697480 h 748514"/>
                    <a:gd name="connsiteX122" fmla="*/ 203442 w 481737"/>
                    <a:gd name="connsiteY122" fmla="*/ 692952 h 748514"/>
                    <a:gd name="connsiteX123" fmla="*/ 183068 w 481737"/>
                    <a:gd name="connsiteY123" fmla="*/ 686462 h 748514"/>
                    <a:gd name="connsiteX124" fmla="*/ 161636 w 481737"/>
                    <a:gd name="connsiteY124" fmla="*/ 692650 h 748514"/>
                    <a:gd name="connsiteX125" fmla="*/ 153637 w 481737"/>
                    <a:gd name="connsiteY125" fmla="*/ 714534 h 748514"/>
                    <a:gd name="connsiteX126" fmla="*/ 138545 w 481737"/>
                    <a:gd name="connsiteY126" fmla="*/ 726759 h 748514"/>
                    <a:gd name="connsiteX127" fmla="*/ 121943 w 481737"/>
                    <a:gd name="connsiteY127" fmla="*/ 726759 h 748514"/>
                    <a:gd name="connsiteX128" fmla="*/ 110473 w 481737"/>
                    <a:gd name="connsiteY128" fmla="*/ 712572 h 748514"/>
                    <a:gd name="connsiteX129" fmla="*/ 96135 w 481737"/>
                    <a:gd name="connsiteY129" fmla="*/ 720118 h 748514"/>
                    <a:gd name="connsiteX130" fmla="*/ 78628 w 481737"/>
                    <a:gd name="connsiteY130" fmla="*/ 728117 h 748514"/>
                    <a:gd name="connsiteX131" fmla="*/ 65498 w 481737"/>
                    <a:gd name="connsiteY131" fmla="*/ 730532 h 748514"/>
                    <a:gd name="connsiteX132" fmla="*/ 54933 w 481737"/>
                    <a:gd name="connsiteY132" fmla="*/ 742606 h 748514"/>
                    <a:gd name="connsiteX133" fmla="*/ 44368 w 481737"/>
                    <a:gd name="connsiteY133" fmla="*/ 748492 h 748514"/>
                    <a:gd name="connsiteX134" fmla="*/ 28370 w 481737"/>
                    <a:gd name="connsiteY134" fmla="*/ 744115 h 748514"/>
                    <a:gd name="connsiteX135" fmla="*/ 18862 w 481737"/>
                    <a:gd name="connsiteY135" fmla="*/ 739286 h 748514"/>
                    <a:gd name="connsiteX136" fmla="*/ 31238 w 481737"/>
                    <a:gd name="connsiteY136" fmla="*/ 731287 h 748514"/>
                    <a:gd name="connsiteX137" fmla="*/ 49047 w 481737"/>
                    <a:gd name="connsiteY137" fmla="*/ 717703 h 748514"/>
                    <a:gd name="connsiteX138" fmla="*/ 58706 w 481737"/>
                    <a:gd name="connsiteY138" fmla="*/ 705931 h 748514"/>
                    <a:gd name="connsiteX139" fmla="*/ 84967 w 481737"/>
                    <a:gd name="connsiteY139" fmla="*/ 694159 h 748514"/>
                    <a:gd name="connsiteX140" fmla="*/ 98701 w 481737"/>
                    <a:gd name="connsiteY140" fmla="*/ 661711 h 748514"/>
                    <a:gd name="connsiteX141" fmla="*/ 111530 w 481737"/>
                    <a:gd name="connsiteY141" fmla="*/ 655975 h 748514"/>
                    <a:gd name="connsiteX142" fmla="*/ 128886 w 481737"/>
                    <a:gd name="connsiteY142" fmla="*/ 649938 h 748514"/>
                    <a:gd name="connsiteX143" fmla="*/ 163146 w 481737"/>
                    <a:gd name="connsiteY143" fmla="*/ 655221 h 748514"/>
                    <a:gd name="connsiteX144" fmla="*/ 192878 w 481737"/>
                    <a:gd name="connsiteY144" fmla="*/ 640732 h 748514"/>
                    <a:gd name="connsiteX145" fmla="*/ 212498 w 481737"/>
                    <a:gd name="connsiteY145" fmla="*/ 612509 h 748514"/>
                    <a:gd name="connsiteX146" fmla="*/ 185482 w 481737"/>
                    <a:gd name="connsiteY146" fmla="*/ 620659 h 748514"/>
                    <a:gd name="connsiteX147" fmla="*/ 152883 w 481737"/>
                    <a:gd name="connsiteY147" fmla="*/ 626394 h 748514"/>
                    <a:gd name="connsiteX148" fmla="*/ 140809 w 481737"/>
                    <a:gd name="connsiteY148" fmla="*/ 625036 h 748514"/>
                    <a:gd name="connsiteX149" fmla="*/ 133414 w 481737"/>
                    <a:gd name="connsiteY149" fmla="*/ 621414 h 748514"/>
                    <a:gd name="connsiteX150" fmla="*/ 125716 w 481737"/>
                    <a:gd name="connsiteY150" fmla="*/ 616433 h 748514"/>
                    <a:gd name="connsiteX151" fmla="*/ 117114 w 481737"/>
                    <a:gd name="connsiteY151" fmla="*/ 616282 h 748514"/>
                    <a:gd name="connsiteX152" fmla="*/ 108662 w 481737"/>
                    <a:gd name="connsiteY152" fmla="*/ 614320 h 748514"/>
                    <a:gd name="connsiteX153" fmla="*/ 108964 w 481737"/>
                    <a:gd name="connsiteY153" fmla="*/ 603454 h 748514"/>
                    <a:gd name="connsiteX154" fmla="*/ 88136 w 481737"/>
                    <a:gd name="connsiteY154" fmla="*/ 601643 h 748514"/>
                    <a:gd name="connsiteX155" fmla="*/ 71987 w 481737"/>
                    <a:gd name="connsiteY155" fmla="*/ 608132 h 748514"/>
                    <a:gd name="connsiteX156" fmla="*/ 52971 w 481737"/>
                    <a:gd name="connsiteY156" fmla="*/ 610245 h 748514"/>
                    <a:gd name="connsiteX157" fmla="*/ 45576 w 481737"/>
                    <a:gd name="connsiteY157" fmla="*/ 592134 h 748514"/>
                    <a:gd name="connsiteX158" fmla="*/ 55989 w 481737"/>
                    <a:gd name="connsiteY158" fmla="*/ 580815 h 748514"/>
                    <a:gd name="connsiteX159" fmla="*/ 76062 w 481737"/>
                    <a:gd name="connsiteY159" fmla="*/ 575231 h 748514"/>
                    <a:gd name="connsiteX160" fmla="*/ 114246 w 481737"/>
                    <a:gd name="connsiteY160" fmla="*/ 558629 h 748514"/>
                    <a:gd name="connsiteX161" fmla="*/ 125716 w 481737"/>
                    <a:gd name="connsiteY161" fmla="*/ 545046 h 748514"/>
                    <a:gd name="connsiteX162" fmla="*/ 128282 w 481737"/>
                    <a:gd name="connsiteY162" fmla="*/ 525124 h 748514"/>
                    <a:gd name="connsiteX163" fmla="*/ 117265 w 481737"/>
                    <a:gd name="connsiteY163" fmla="*/ 507466 h 748514"/>
                    <a:gd name="connsiteX164" fmla="*/ 92815 w 481737"/>
                    <a:gd name="connsiteY164" fmla="*/ 509126 h 748514"/>
                    <a:gd name="connsiteX165" fmla="*/ 80741 w 481737"/>
                    <a:gd name="connsiteY165" fmla="*/ 508220 h 748514"/>
                    <a:gd name="connsiteX166" fmla="*/ 94626 w 481737"/>
                    <a:gd name="connsiteY166" fmla="*/ 496599 h 748514"/>
                    <a:gd name="connsiteX167" fmla="*/ 100361 w 481737"/>
                    <a:gd name="connsiteY167" fmla="*/ 490713 h 748514"/>
                    <a:gd name="connsiteX168" fmla="*/ 96588 w 481737"/>
                    <a:gd name="connsiteY168" fmla="*/ 483167 h 748514"/>
                    <a:gd name="connsiteX169" fmla="*/ 93268 w 481737"/>
                    <a:gd name="connsiteY169" fmla="*/ 464302 h 748514"/>
                    <a:gd name="connsiteX170" fmla="*/ 114850 w 481737"/>
                    <a:gd name="connsiteY170" fmla="*/ 470188 h 748514"/>
                    <a:gd name="connsiteX171" fmla="*/ 134772 w 481737"/>
                    <a:gd name="connsiteY171" fmla="*/ 468980 h 748514"/>
                    <a:gd name="connsiteX172" fmla="*/ 154392 w 481737"/>
                    <a:gd name="connsiteY172" fmla="*/ 474866 h 748514"/>
                    <a:gd name="connsiteX173" fmla="*/ 176578 w 481737"/>
                    <a:gd name="connsiteY173" fmla="*/ 473508 h 748514"/>
                    <a:gd name="connsiteX174" fmla="*/ 195745 w 481737"/>
                    <a:gd name="connsiteY174" fmla="*/ 465962 h 748514"/>
                    <a:gd name="connsiteX175" fmla="*/ 185784 w 481737"/>
                    <a:gd name="connsiteY175" fmla="*/ 457963 h 748514"/>
                    <a:gd name="connsiteX176" fmla="*/ 176578 w 481737"/>
                    <a:gd name="connsiteY176" fmla="*/ 450416 h 748514"/>
                    <a:gd name="connsiteX177" fmla="*/ 181257 w 481737"/>
                    <a:gd name="connsiteY177" fmla="*/ 445738 h 748514"/>
                    <a:gd name="connsiteX178" fmla="*/ 190614 w 481737"/>
                    <a:gd name="connsiteY178" fmla="*/ 439097 h 748514"/>
                    <a:gd name="connsiteX179" fmla="*/ 186086 w 481737"/>
                    <a:gd name="connsiteY179" fmla="*/ 414949 h 748514"/>
                    <a:gd name="connsiteX180" fmla="*/ 189708 w 481737"/>
                    <a:gd name="connsiteY180" fmla="*/ 402724 h 748514"/>
                    <a:gd name="connsiteX181" fmla="*/ 194387 w 481737"/>
                    <a:gd name="connsiteY181" fmla="*/ 392914 h 748514"/>
                    <a:gd name="connsiteX182" fmla="*/ 176125 w 481737"/>
                    <a:gd name="connsiteY182" fmla="*/ 393669 h 748514"/>
                    <a:gd name="connsiteX183" fmla="*/ 168126 w 481737"/>
                    <a:gd name="connsiteY183" fmla="*/ 393669 h 748514"/>
                    <a:gd name="connsiteX184" fmla="*/ 162844 w 481737"/>
                    <a:gd name="connsiteY184" fmla="*/ 386424 h 748514"/>
                    <a:gd name="connsiteX185" fmla="*/ 151675 w 481737"/>
                    <a:gd name="connsiteY185" fmla="*/ 370728 h 748514"/>
                    <a:gd name="connsiteX186" fmla="*/ 154090 w 481737"/>
                    <a:gd name="connsiteY186" fmla="*/ 349146 h 748514"/>
                    <a:gd name="connsiteX187" fmla="*/ 169635 w 481737"/>
                    <a:gd name="connsiteY187" fmla="*/ 339940 h 748514"/>
                    <a:gd name="connsiteX188" fmla="*/ 170843 w 481737"/>
                    <a:gd name="connsiteY188" fmla="*/ 325602 h 748514"/>
                    <a:gd name="connsiteX189" fmla="*/ 145940 w 481737"/>
                    <a:gd name="connsiteY189" fmla="*/ 335261 h 748514"/>
                    <a:gd name="connsiteX190" fmla="*/ 129942 w 481737"/>
                    <a:gd name="connsiteY190" fmla="*/ 352165 h 748514"/>
                    <a:gd name="connsiteX191" fmla="*/ 111530 w 481737"/>
                    <a:gd name="connsiteY191" fmla="*/ 343109 h 748514"/>
                    <a:gd name="connsiteX192" fmla="*/ 103380 w 481737"/>
                    <a:gd name="connsiteY192" fmla="*/ 335563 h 748514"/>
                    <a:gd name="connsiteX193" fmla="*/ 96739 w 481737"/>
                    <a:gd name="connsiteY193" fmla="*/ 342053 h 748514"/>
                    <a:gd name="connsiteX194" fmla="*/ 87683 w 481737"/>
                    <a:gd name="connsiteY194" fmla="*/ 356994 h 748514"/>
                    <a:gd name="connsiteX195" fmla="*/ 76817 w 481737"/>
                    <a:gd name="connsiteY195" fmla="*/ 348844 h 748514"/>
                    <a:gd name="connsiteX196" fmla="*/ 65649 w 481737"/>
                    <a:gd name="connsiteY196" fmla="*/ 348543 h 748514"/>
                    <a:gd name="connsiteX197" fmla="*/ 59008 w 481737"/>
                    <a:gd name="connsiteY197" fmla="*/ 329073 h 748514"/>
                    <a:gd name="connsiteX198" fmla="*/ 66705 w 481737"/>
                    <a:gd name="connsiteY198" fmla="*/ 315792 h 748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481737" h="748514">
                      <a:moveTo>
                        <a:pt x="66705" y="315792"/>
                      </a:moveTo>
                      <a:cubicBezTo>
                        <a:pt x="68516" y="313075"/>
                        <a:pt x="69422" y="309906"/>
                        <a:pt x="71233" y="307189"/>
                      </a:cubicBezTo>
                      <a:cubicBezTo>
                        <a:pt x="72440" y="305378"/>
                        <a:pt x="74251" y="304322"/>
                        <a:pt x="75610" y="302661"/>
                      </a:cubicBezTo>
                      <a:cubicBezTo>
                        <a:pt x="79986" y="297983"/>
                        <a:pt x="83910" y="291795"/>
                        <a:pt x="84363" y="285305"/>
                      </a:cubicBezTo>
                      <a:cubicBezTo>
                        <a:pt x="84816" y="278212"/>
                        <a:pt x="80892" y="272477"/>
                        <a:pt x="77421" y="266741"/>
                      </a:cubicBezTo>
                      <a:cubicBezTo>
                        <a:pt x="75006" y="262818"/>
                        <a:pt x="72742" y="258441"/>
                        <a:pt x="75006" y="253762"/>
                      </a:cubicBezTo>
                      <a:cubicBezTo>
                        <a:pt x="77119" y="249687"/>
                        <a:pt x="81345" y="247574"/>
                        <a:pt x="84363" y="244103"/>
                      </a:cubicBezTo>
                      <a:cubicBezTo>
                        <a:pt x="87231" y="240632"/>
                        <a:pt x="86325" y="237311"/>
                        <a:pt x="84363" y="233689"/>
                      </a:cubicBezTo>
                      <a:cubicBezTo>
                        <a:pt x="81797" y="229161"/>
                        <a:pt x="78779" y="224634"/>
                        <a:pt x="75760" y="220408"/>
                      </a:cubicBezTo>
                      <a:cubicBezTo>
                        <a:pt x="69874" y="211956"/>
                        <a:pt x="59461" y="209390"/>
                        <a:pt x="50103" y="214371"/>
                      </a:cubicBezTo>
                      <a:cubicBezTo>
                        <a:pt x="41048" y="219200"/>
                        <a:pt x="41350" y="229916"/>
                        <a:pt x="40444" y="238820"/>
                      </a:cubicBezTo>
                      <a:cubicBezTo>
                        <a:pt x="39539" y="239877"/>
                        <a:pt x="27767" y="255271"/>
                        <a:pt x="27616" y="255271"/>
                      </a:cubicBezTo>
                      <a:cubicBezTo>
                        <a:pt x="25050" y="253762"/>
                        <a:pt x="22635" y="256479"/>
                        <a:pt x="21277" y="252706"/>
                      </a:cubicBezTo>
                      <a:cubicBezTo>
                        <a:pt x="20069" y="249234"/>
                        <a:pt x="21428" y="246669"/>
                        <a:pt x="22786" y="243650"/>
                      </a:cubicBezTo>
                      <a:cubicBezTo>
                        <a:pt x="27012" y="234142"/>
                        <a:pt x="14938" y="241235"/>
                        <a:pt x="12825" y="235953"/>
                      </a:cubicBezTo>
                      <a:cubicBezTo>
                        <a:pt x="10410" y="229916"/>
                        <a:pt x="21126" y="226898"/>
                        <a:pt x="23993" y="224181"/>
                      </a:cubicBezTo>
                      <a:cubicBezTo>
                        <a:pt x="26257" y="222068"/>
                        <a:pt x="27917" y="220257"/>
                        <a:pt x="28823" y="217691"/>
                      </a:cubicBezTo>
                      <a:cubicBezTo>
                        <a:pt x="30332" y="213163"/>
                        <a:pt x="39690" y="206975"/>
                        <a:pt x="37124" y="201391"/>
                      </a:cubicBezTo>
                      <a:cubicBezTo>
                        <a:pt x="41350" y="201542"/>
                        <a:pt x="46330" y="201995"/>
                        <a:pt x="49952" y="199882"/>
                      </a:cubicBezTo>
                      <a:cubicBezTo>
                        <a:pt x="52669" y="198373"/>
                        <a:pt x="57800" y="189770"/>
                        <a:pt x="52971" y="188261"/>
                      </a:cubicBezTo>
                      <a:cubicBezTo>
                        <a:pt x="50858" y="187657"/>
                        <a:pt x="48896" y="188865"/>
                        <a:pt x="46934" y="187204"/>
                      </a:cubicBezTo>
                      <a:cubicBezTo>
                        <a:pt x="45274" y="185695"/>
                        <a:pt x="44972" y="182828"/>
                        <a:pt x="46028" y="180866"/>
                      </a:cubicBezTo>
                      <a:cubicBezTo>
                        <a:pt x="48443" y="176338"/>
                        <a:pt x="54178" y="176036"/>
                        <a:pt x="53122" y="169546"/>
                      </a:cubicBezTo>
                      <a:cubicBezTo>
                        <a:pt x="46632" y="169244"/>
                        <a:pt x="41501" y="171810"/>
                        <a:pt x="36520" y="175734"/>
                      </a:cubicBezTo>
                      <a:cubicBezTo>
                        <a:pt x="30785" y="180262"/>
                        <a:pt x="25352" y="186903"/>
                        <a:pt x="17956" y="188412"/>
                      </a:cubicBezTo>
                      <a:cubicBezTo>
                        <a:pt x="7844" y="190525"/>
                        <a:pt x="2713" y="178753"/>
                        <a:pt x="449" y="170754"/>
                      </a:cubicBezTo>
                      <a:cubicBezTo>
                        <a:pt x="-1060" y="165169"/>
                        <a:pt x="1355" y="163207"/>
                        <a:pt x="5882" y="160642"/>
                      </a:cubicBezTo>
                      <a:cubicBezTo>
                        <a:pt x="10410" y="158076"/>
                        <a:pt x="10863" y="152794"/>
                        <a:pt x="14787" y="149926"/>
                      </a:cubicBezTo>
                      <a:cubicBezTo>
                        <a:pt x="18409" y="147209"/>
                        <a:pt x="23993" y="150530"/>
                        <a:pt x="27314" y="147058"/>
                      </a:cubicBezTo>
                      <a:cubicBezTo>
                        <a:pt x="32143" y="142078"/>
                        <a:pt x="24295" y="140418"/>
                        <a:pt x="20824" y="140418"/>
                      </a:cubicBezTo>
                      <a:cubicBezTo>
                        <a:pt x="17655" y="140418"/>
                        <a:pt x="13278" y="140871"/>
                        <a:pt x="10561" y="138758"/>
                      </a:cubicBezTo>
                      <a:cubicBezTo>
                        <a:pt x="8297" y="136947"/>
                        <a:pt x="9052" y="134683"/>
                        <a:pt x="11316" y="133324"/>
                      </a:cubicBezTo>
                      <a:cubicBezTo>
                        <a:pt x="15843" y="130306"/>
                        <a:pt x="23239" y="131966"/>
                        <a:pt x="23390" y="124722"/>
                      </a:cubicBezTo>
                      <a:cubicBezTo>
                        <a:pt x="21126" y="124722"/>
                        <a:pt x="18560" y="123665"/>
                        <a:pt x="15994" y="124118"/>
                      </a:cubicBezTo>
                      <a:cubicBezTo>
                        <a:pt x="13731" y="124420"/>
                        <a:pt x="11467" y="124873"/>
                        <a:pt x="9052" y="124571"/>
                      </a:cubicBezTo>
                      <a:cubicBezTo>
                        <a:pt x="8750" y="120949"/>
                        <a:pt x="9807" y="118383"/>
                        <a:pt x="13580" y="117779"/>
                      </a:cubicBezTo>
                      <a:cubicBezTo>
                        <a:pt x="16296" y="117326"/>
                        <a:pt x="20069" y="118081"/>
                        <a:pt x="20824" y="114459"/>
                      </a:cubicBezTo>
                      <a:cubicBezTo>
                        <a:pt x="21730" y="110384"/>
                        <a:pt x="17956" y="106460"/>
                        <a:pt x="16296" y="103140"/>
                      </a:cubicBezTo>
                      <a:cubicBezTo>
                        <a:pt x="14636" y="99819"/>
                        <a:pt x="12070" y="94990"/>
                        <a:pt x="8448" y="93329"/>
                      </a:cubicBezTo>
                      <a:cubicBezTo>
                        <a:pt x="9807" y="89556"/>
                        <a:pt x="16900" y="87443"/>
                        <a:pt x="20371" y="89556"/>
                      </a:cubicBezTo>
                      <a:cubicBezTo>
                        <a:pt x="18258" y="85632"/>
                        <a:pt x="9656" y="72804"/>
                        <a:pt x="17956" y="70691"/>
                      </a:cubicBezTo>
                      <a:cubicBezTo>
                        <a:pt x="26257" y="68729"/>
                        <a:pt x="35464" y="73256"/>
                        <a:pt x="43915" y="72804"/>
                      </a:cubicBezTo>
                      <a:cubicBezTo>
                        <a:pt x="50556" y="72351"/>
                        <a:pt x="49047" y="68276"/>
                        <a:pt x="45726" y="64352"/>
                      </a:cubicBezTo>
                      <a:cubicBezTo>
                        <a:pt x="42557" y="60428"/>
                        <a:pt x="39840" y="57258"/>
                        <a:pt x="39991" y="51825"/>
                      </a:cubicBezTo>
                      <a:cubicBezTo>
                        <a:pt x="40142" y="47298"/>
                        <a:pt x="40293" y="41110"/>
                        <a:pt x="42255" y="37035"/>
                      </a:cubicBezTo>
                      <a:cubicBezTo>
                        <a:pt x="44217" y="32809"/>
                        <a:pt x="48745" y="34469"/>
                        <a:pt x="52518" y="33865"/>
                      </a:cubicBezTo>
                      <a:cubicBezTo>
                        <a:pt x="65799" y="31752"/>
                        <a:pt x="45123" y="9717"/>
                        <a:pt x="57800" y="6397"/>
                      </a:cubicBezTo>
                      <a:cubicBezTo>
                        <a:pt x="63837" y="4888"/>
                        <a:pt x="71535" y="7755"/>
                        <a:pt x="77119" y="9717"/>
                      </a:cubicBezTo>
                      <a:cubicBezTo>
                        <a:pt x="82099" y="11528"/>
                        <a:pt x="86929" y="13038"/>
                        <a:pt x="92211" y="13641"/>
                      </a:cubicBezTo>
                      <a:cubicBezTo>
                        <a:pt x="100210" y="14396"/>
                        <a:pt x="108813" y="13792"/>
                        <a:pt x="116359" y="10623"/>
                      </a:cubicBezTo>
                      <a:cubicBezTo>
                        <a:pt x="121641" y="8359"/>
                        <a:pt x="126018" y="4435"/>
                        <a:pt x="131753" y="2926"/>
                      </a:cubicBezTo>
                      <a:cubicBezTo>
                        <a:pt x="139451" y="964"/>
                        <a:pt x="147902" y="964"/>
                        <a:pt x="155901" y="360"/>
                      </a:cubicBezTo>
                      <a:cubicBezTo>
                        <a:pt x="163297" y="-93"/>
                        <a:pt x="172050" y="-847"/>
                        <a:pt x="178540" y="3378"/>
                      </a:cubicBezTo>
                      <a:cubicBezTo>
                        <a:pt x="185935" y="8208"/>
                        <a:pt x="183068" y="15302"/>
                        <a:pt x="177484" y="20282"/>
                      </a:cubicBezTo>
                      <a:cubicBezTo>
                        <a:pt x="168428" y="28281"/>
                        <a:pt x="156656" y="32960"/>
                        <a:pt x="148657" y="42166"/>
                      </a:cubicBezTo>
                      <a:cubicBezTo>
                        <a:pt x="143978" y="47448"/>
                        <a:pt x="142620" y="56353"/>
                        <a:pt x="135828" y="59220"/>
                      </a:cubicBezTo>
                      <a:cubicBezTo>
                        <a:pt x="125716" y="63597"/>
                        <a:pt x="113642" y="61333"/>
                        <a:pt x="103078" y="64503"/>
                      </a:cubicBezTo>
                      <a:cubicBezTo>
                        <a:pt x="91909" y="67974"/>
                        <a:pt x="110171" y="73106"/>
                        <a:pt x="113492" y="74011"/>
                      </a:cubicBezTo>
                      <a:cubicBezTo>
                        <a:pt x="115755" y="74615"/>
                        <a:pt x="123000" y="75219"/>
                        <a:pt x="124358" y="77482"/>
                      </a:cubicBezTo>
                      <a:cubicBezTo>
                        <a:pt x="125565" y="79595"/>
                        <a:pt x="121641" y="81406"/>
                        <a:pt x="120132" y="82312"/>
                      </a:cubicBezTo>
                      <a:cubicBezTo>
                        <a:pt x="116812" y="84576"/>
                        <a:pt x="102776" y="93178"/>
                        <a:pt x="109568" y="98310"/>
                      </a:cubicBezTo>
                      <a:cubicBezTo>
                        <a:pt x="116661" y="103743"/>
                        <a:pt x="130546" y="95744"/>
                        <a:pt x="137036" y="92726"/>
                      </a:cubicBezTo>
                      <a:cubicBezTo>
                        <a:pt x="147751" y="87443"/>
                        <a:pt x="157712" y="84425"/>
                        <a:pt x="169635" y="84878"/>
                      </a:cubicBezTo>
                      <a:cubicBezTo>
                        <a:pt x="180502" y="85179"/>
                        <a:pt x="191369" y="86689"/>
                        <a:pt x="202084" y="88349"/>
                      </a:cubicBezTo>
                      <a:cubicBezTo>
                        <a:pt x="210234" y="89556"/>
                        <a:pt x="218233" y="91367"/>
                        <a:pt x="226383" y="91971"/>
                      </a:cubicBezTo>
                      <a:cubicBezTo>
                        <a:pt x="231816" y="92424"/>
                        <a:pt x="237400" y="92575"/>
                        <a:pt x="242985" y="92575"/>
                      </a:cubicBezTo>
                      <a:cubicBezTo>
                        <a:pt x="247211" y="92575"/>
                        <a:pt x="252040" y="92273"/>
                        <a:pt x="255964" y="93631"/>
                      </a:cubicBezTo>
                      <a:cubicBezTo>
                        <a:pt x="263963" y="96348"/>
                        <a:pt x="260039" y="107969"/>
                        <a:pt x="258379" y="113704"/>
                      </a:cubicBezTo>
                      <a:cubicBezTo>
                        <a:pt x="255059" y="125325"/>
                        <a:pt x="249474" y="135739"/>
                        <a:pt x="240872" y="144342"/>
                      </a:cubicBezTo>
                      <a:cubicBezTo>
                        <a:pt x="234231" y="150982"/>
                        <a:pt x="226836" y="156114"/>
                        <a:pt x="223666" y="165471"/>
                      </a:cubicBezTo>
                      <a:cubicBezTo>
                        <a:pt x="220648" y="174376"/>
                        <a:pt x="219139" y="182526"/>
                        <a:pt x="210687" y="187959"/>
                      </a:cubicBezTo>
                      <a:cubicBezTo>
                        <a:pt x="206310" y="190676"/>
                        <a:pt x="201480" y="192336"/>
                        <a:pt x="196651" y="193996"/>
                      </a:cubicBezTo>
                      <a:cubicBezTo>
                        <a:pt x="194689" y="194600"/>
                        <a:pt x="189105" y="195656"/>
                        <a:pt x="188199" y="197920"/>
                      </a:cubicBezTo>
                      <a:cubicBezTo>
                        <a:pt x="186841" y="201542"/>
                        <a:pt x="196953" y="205013"/>
                        <a:pt x="198613" y="207428"/>
                      </a:cubicBezTo>
                      <a:cubicBezTo>
                        <a:pt x="202084" y="211956"/>
                        <a:pt x="192123" y="214220"/>
                        <a:pt x="189256" y="215276"/>
                      </a:cubicBezTo>
                      <a:cubicBezTo>
                        <a:pt x="182766" y="217842"/>
                        <a:pt x="177333" y="221615"/>
                        <a:pt x="171296" y="225237"/>
                      </a:cubicBezTo>
                      <a:cubicBezTo>
                        <a:pt x="167673" y="227501"/>
                        <a:pt x="163749" y="229312"/>
                        <a:pt x="159976" y="231274"/>
                      </a:cubicBezTo>
                      <a:cubicBezTo>
                        <a:pt x="157109" y="232784"/>
                        <a:pt x="152430" y="234293"/>
                        <a:pt x="150619" y="237009"/>
                      </a:cubicBezTo>
                      <a:cubicBezTo>
                        <a:pt x="146544" y="242895"/>
                        <a:pt x="168277" y="241084"/>
                        <a:pt x="170390" y="240933"/>
                      </a:cubicBezTo>
                      <a:cubicBezTo>
                        <a:pt x="183520" y="240028"/>
                        <a:pt x="197405" y="237311"/>
                        <a:pt x="210385" y="240330"/>
                      </a:cubicBezTo>
                      <a:cubicBezTo>
                        <a:pt x="221553" y="242895"/>
                        <a:pt x="231062" y="249838"/>
                        <a:pt x="241174" y="254969"/>
                      </a:cubicBezTo>
                      <a:cubicBezTo>
                        <a:pt x="248267" y="258592"/>
                        <a:pt x="257172" y="260705"/>
                        <a:pt x="263209" y="266138"/>
                      </a:cubicBezTo>
                      <a:cubicBezTo>
                        <a:pt x="269698" y="271873"/>
                        <a:pt x="273170" y="281683"/>
                        <a:pt x="276490" y="289380"/>
                      </a:cubicBezTo>
                      <a:cubicBezTo>
                        <a:pt x="279207" y="295719"/>
                        <a:pt x="280867" y="302812"/>
                        <a:pt x="284036" y="309000"/>
                      </a:cubicBezTo>
                      <a:cubicBezTo>
                        <a:pt x="286904" y="314585"/>
                        <a:pt x="286602" y="320018"/>
                        <a:pt x="287055" y="326206"/>
                      </a:cubicBezTo>
                      <a:cubicBezTo>
                        <a:pt x="287055" y="326206"/>
                        <a:pt x="287055" y="330582"/>
                        <a:pt x="287658" y="331035"/>
                      </a:cubicBezTo>
                      <a:cubicBezTo>
                        <a:pt x="287809" y="331186"/>
                        <a:pt x="287960" y="328168"/>
                        <a:pt x="289168" y="331790"/>
                      </a:cubicBezTo>
                      <a:cubicBezTo>
                        <a:pt x="290224" y="334959"/>
                        <a:pt x="290526" y="338883"/>
                        <a:pt x="290979" y="342204"/>
                      </a:cubicBezTo>
                      <a:cubicBezTo>
                        <a:pt x="291733" y="348090"/>
                        <a:pt x="293846" y="354730"/>
                        <a:pt x="298676" y="358503"/>
                      </a:cubicBezTo>
                      <a:cubicBezTo>
                        <a:pt x="301241" y="360616"/>
                        <a:pt x="304260" y="363333"/>
                        <a:pt x="307429" y="364239"/>
                      </a:cubicBezTo>
                      <a:cubicBezTo>
                        <a:pt x="311655" y="365446"/>
                        <a:pt x="316032" y="366503"/>
                        <a:pt x="320107" y="368314"/>
                      </a:cubicBezTo>
                      <a:cubicBezTo>
                        <a:pt x="325842" y="370879"/>
                        <a:pt x="330672" y="375105"/>
                        <a:pt x="336860" y="377369"/>
                      </a:cubicBezTo>
                      <a:cubicBezTo>
                        <a:pt x="339878" y="378426"/>
                        <a:pt x="342746" y="379331"/>
                        <a:pt x="345613" y="380840"/>
                      </a:cubicBezTo>
                      <a:cubicBezTo>
                        <a:pt x="349085" y="382651"/>
                        <a:pt x="349990" y="385217"/>
                        <a:pt x="351499" y="388688"/>
                      </a:cubicBezTo>
                      <a:cubicBezTo>
                        <a:pt x="353914" y="393971"/>
                        <a:pt x="356329" y="401970"/>
                        <a:pt x="360857" y="405743"/>
                      </a:cubicBezTo>
                      <a:cubicBezTo>
                        <a:pt x="364630" y="408912"/>
                        <a:pt x="368252" y="411025"/>
                        <a:pt x="370063" y="415855"/>
                      </a:cubicBezTo>
                      <a:cubicBezTo>
                        <a:pt x="371874" y="420835"/>
                        <a:pt x="372629" y="426118"/>
                        <a:pt x="374742" y="431098"/>
                      </a:cubicBezTo>
                      <a:cubicBezTo>
                        <a:pt x="375647" y="433060"/>
                        <a:pt x="376855" y="434871"/>
                        <a:pt x="375798" y="436984"/>
                      </a:cubicBezTo>
                      <a:cubicBezTo>
                        <a:pt x="374440" y="439550"/>
                        <a:pt x="371723" y="439399"/>
                        <a:pt x="369157" y="439399"/>
                      </a:cubicBezTo>
                      <a:cubicBezTo>
                        <a:pt x="363875" y="439248"/>
                        <a:pt x="358895" y="438343"/>
                        <a:pt x="353612" y="438343"/>
                      </a:cubicBezTo>
                      <a:cubicBezTo>
                        <a:pt x="367950" y="448454"/>
                        <a:pt x="383646" y="459925"/>
                        <a:pt x="389532" y="477130"/>
                      </a:cubicBezTo>
                      <a:cubicBezTo>
                        <a:pt x="392098" y="484525"/>
                        <a:pt x="391947" y="492223"/>
                        <a:pt x="390136" y="499920"/>
                      </a:cubicBezTo>
                      <a:cubicBezTo>
                        <a:pt x="389532" y="502334"/>
                        <a:pt x="386514" y="508371"/>
                        <a:pt x="389985" y="509730"/>
                      </a:cubicBezTo>
                      <a:cubicBezTo>
                        <a:pt x="391796" y="510484"/>
                        <a:pt x="394965" y="509277"/>
                        <a:pt x="396777" y="508975"/>
                      </a:cubicBezTo>
                      <a:cubicBezTo>
                        <a:pt x="400550" y="508070"/>
                        <a:pt x="404172" y="507013"/>
                        <a:pt x="407794" y="505806"/>
                      </a:cubicBezTo>
                      <a:cubicBezTo>
                        <a:pt x="415793" y="503391"/>
                        <a:pt x="423641" y="500825"/>
                        <a:pt x="431791" y="499316"/>
                      </a:cubicBezTo>
                      <a:cubicBezTo>
                        <a:pt x="446280" y="496750"/>
                        <a:pt x="459410" y="502184"/>
                        <a:pt x="469824" y="512295"/>
                      </a:cubicBezTo>
                      <a:cubicBezTo>
                        <a:pt x="482502" y="524822"/>
                        <a:pt x="485218" y="541575"/>
                        <a:pt x="477219" y="557422"/>
                      </a:cubicBezTo>
                      <a:cubicBezTo>
                        <a:pt x="470880" y="570099"/>
                        <a:pt x="460467" y="580664"/>
                        <a:pt x="448996" y="588814"/>
                      </a:cubicBezTo>
                      <a:cubicBezTo>
                        <a:pt x="440696" y="594700"/>
                        <a:pt x="431791" y="599228"/>
                        <a:pt x="424849" y="606774"/>
                      </a:cubicBezTo>
                      <a:cubicBezTo>
                        <a:pt x="420925" y="611000"/>
                        <a:pt x="407794" y="623829"/>
                        <a:pt x="415189" y="629413"/>
                      </a:cubicBezTo>
                      <a:cubicBezTo>
                        <a:pt x="420925" y="633790"/>
                        <a:pt x="431187" y="633337"/>
                        <a:pt x="438130" y="633940"/>
                      </a:cubicBezTo>
                      <a:cubicBezTo>
                        <a:pt x="444922" y="634544"/>
                        <a:pt x="457146" y="634091"/>
                        <a:pt x="462429" y="639525"/>
                      </a:cubicBezTo>
                      <a:cubicBezTo>
                        <a:pt x="467560" y="644807"/>
                        <a:pt x="458505" y="652655"/>
                        <a:pt x="454882" y="655975"/>
                      </a:cubicBezTo>
                      <a:cubicBezTo>
                        <a:pt x="446582" y="663522"/>
                        <a:pt x="437073" y="670011"/>
                        <a:pt x="427565" y="675898"/>
                      </a:cubicBezTo>
                      <a:cubicBezTo>
                        <a:pt x="421226" y="679972"/>
                        <a:pt x="414133" y="684349"/>
                        <a:pt x="406436" y="685406"/>
                      </a:cubicBezTo>
                      <a:cubicBezTo>
                        <a:pt x="400248" y="686311"/>
                        <a:pt x="394211" y="684651"/>
                        <a:pt x="388174" y="683293"/>
                      </a:cubicBezTo>
                      <a:cubicBezTo>
                        <a:pt x="374440" y="680123"/>
                        <a:pt x="361460" y="678614"/>
                        <a:pt x="347726" y="682085"/>
                      </a:cubicBezTo>
                      <a:cubicBezTo>
                        <a:pt x="335803" y="685104"/>
                        <a:pt x="325993" y="686764"/>
                        <a:pt x="314221" y="681784"/>
                      </a:cubicBezTo>
                      <a:cubicBezTo>
                        <a:pt x="302147" y="676803"/>
                        <a:pt x="291431" y="671219"/>
                        <a:pt x="278150" y="674992"/>
                      </a:cubicBezTo>
                      <a:cubicBezTo>
                        <a:pt x="267736" y="678010"/>
                        <a:pt x="260945" y="685858"/>
                        <a:pt x="251587" y="690386"/>
                      </a:cubicBezTo>
                      <a:cubicBezTo>
                        <a:pt x="241928" y="695065"/>
                        <a:pt x="228798" y="697932"/>
                        <a:pt x="218082" y="697480"/>
                      </a:cubicBezTo>
                      <a:cubicBezTo>
                        <a:pt x="212800" y="697178"/>
                        <a:pt x="208121" y="695216"/>
                        <a:pt x="203442" y="692952"/>
                      </a:cubicBezTo>
                      <a:cubicBezTo>
                        <a:pt x="196953" y="689782"/>
                        <a:pt x="190312" y="687217"/>
                        <a:pt x="183068" y="686462"/>
                      </a:cubicBezTo>
                      <a:cubicBezTo>
                        <a:pt x="175521" y="685708"/>
                        <a:pt x="167221" y="687217"/>
                        <a:pt x="161636" y="692650"/>
                      </a:cubicBezTo>
                      <a:cubicBezTo>
                        <a:pt x="155449" y="698687"/>
                        <a:pt x="155298" y="706686"/>
                        <a:pt x="153637" y="714534"/>
                      </a:cubicBezTo>
                      <a:cubicBezTo>
                        <a:pt x="152128" y="722080"/>
                        <a:pt x="145186" y="724646"/>
                        <a:pt x="138545" y="726759"/>
                      </a:cubicBezTo>
                      <a:cubicBezTo>
                        <a:pt x="133263" y="728419"/>
                        <a:pt x="127075" y="729174"/>
                        <a:pt x="121943" y="726759"/>
                      </a:cubicBezTo>
                      <a:cubicBezTo>
                        <a:pt x="115755" y="724042"/>
                        <a:pt x="116057" y="715591"/>
                        <a:pt x="110473" y="712572"/>
                      </a:cubicBezTo>
                      <a:cubicBezTo>
                        <a:pt x="105191" y="709554"/>
                        <a:pt x="100361" y="718156"/>
                        <a:pt x="96135" y="720118"/>
                      </a:cubicBezTo>
                      <a:cubicBezTo>
                        <a:pt x="90400" y="722835"/>
                        <a:pt x="84514" y="725552"/>
                        <a:pt x="78628" y="728117"/>
                      </a:cubicBezTo>
                      <a:cubicBezTo>
                        <a:pt x="73949" y="727664"/>
                        <a:pt x="69573" y="727816"/>
                        <a:pt x="65498" y="730532"/>
                      </a:cubicBezTo>
                      <a:cubicBezTo>
                        <a:pt x="60970" y="733551"/>
                        <a:pt x="58253" y="738380"/>
                        <a:pt x="54933" y="742606"/>
                      </a:cubicBezTo>
                      <a:cubicBezTo>
                        <a:pt x="52065" y="746077"/>
                        <a:pt x="49047" y="748794"/>
                        <a:pt x="44368" y="748492"/>
                      </a:cubicBezTo>
                      <a:cubicBezTo>
                        <a:pt x="38935" y="748190"/>
                        <a:pt x="33502" y="745775"/>
                        <a:pt x="28370" y="744115"/>
                      </a:cubicBezTo>
                      <a:cubicBezTo>
                        <a:pt x="26408" y="743512"/>
                        <a:pt x="18862" y="742002"/>
                        <a:pt x="18862" y="739286"/>
                      </a:cubicBezTo>
                      <a:cubicBezTo>
                        <a:pt x="19013" y="736267"/>
                        <a:pt x="29125" y="732494"/>
                        <a:pt x="31238" y="731287"/>
                      </a:cubicBezTo>
                      <a:cubicBezTo>
                        <a:pt x="37728" y="727514"/>
                        <a:pt x="44066" y="723288"/>
                        <a:pt x="49047" y="717703"/>
                      </a:cubicBezTo>
                      <a:cubicBezTo>
                        <a:pt x="52367" y="713930"/>
                        <a:pt x="54782" y="709252"/>
                        <a:pt x="58706" y="705931"/>
                      </a:cubicBezTo>
                      <a:cubicBezTo>
                        <a:pt x="66252" y="699291"/>
                        <a:pt x="78326" y="702611"/>
                        <a:pt x="84967" y="694159"/>
                      </a:cubicBezTo>
                      <a:cubicBezTo>
                        <a:pt x="92362" y="684953"/>
                        <a:pt x="89947" y="670011"/>
                        <a:pt x="98701" y="661711"/>
                      </a:cubicBezTo>
                      <a:cubicBezTo>
                        <a:pt x="102172" y="658541"/>
                        <a:pt x="107153" y="657485"/>
                        <a:pt x="111530" y="655975"/>
                      </a:cubicBezTo>
                      <a:cubicBezTo>
                        <a:pt x="117416" y="654013"/>
                        <a:pt x="123000" y="651599"/>
                        <a:pt x="128886" y="649938"/>
                      </a:cubicBezTo>
                      <a:cubicBezTo>
                        <a:pt x="141413" y="646467"/>
                        <a:pt x="151072" y="654013"/>
                        <a:pt x="163146" y="655221"/>
                      </a:cubicBezTo>
                      <a:cubicBezTo>
                        <a:pt x="175823" y="656428"/>
                        <a:pt x="186086" y="651297"/>
                        <a:pt x="192878" y="640732"/>
                      </a:cubicBezTo>
                      <a:cubicBezTo>
                        <a:pt x="199066" y="631073"/>
                        <a:pt x="206461" y="622168"/>
                        <a:pt x="212498" y="612509"/>
                      </a:cubicBezTo>
                      <a:cubicBezTo>
                        <a:pt x="202990" y="610396"/>
                        <a:pt x="193632" y="616886"/>
                        <a:pt x="185482" y="620659"/>
                      </a:cubicBezTo>
                      <a:cubicBezTo>
                        <a:pt x="174918" y="625640"/>
                        <a:pt x="164353" y="626696"/>
                        <a:pt x="152883" y="626394"/>
                      </a:cubicBezTo>
                      <a:cubicBezTo>
                        <a:pt x="148959" y="626243"/>
                        <a:pt x="144582" y="626394"/>
                        <a:pt x="140809" y="625036"/>
                      </a:cubicBezTo>
                      <a:cubicBezTo>
                        <a:pt x="138243" y="624130"/>
                        <a:pt x="135828" y="622470"/>
                        <a:pt x="133414" y="621414"/>
                      </a:cubicBezTo>
                      <a:cubicBezTo>
                        <a:pt x="130546" y="620055"/>
                        <a:pt x="128282" y="618244"/>
                        <a:pt x="125716" y="616433"/>
                      </a:cubicBezTo>
                      <a:cubicBezTo>
                        <a:pt x="122849" y="614471"/>
                        <a:pt x="120283" y="615226"/>
                        <a:pt x="117114" y="616282"/>
                      </a:cubicBezTo>
                      <a:cubicBezTo>
                        <a:pt x="113793" y="617188"/>
                        <a:pt x="110171" y="618395"/>
                        <a:pt x="108662" y="614320"/>
                      </a:cubicBezTo>
                      <a:cubicBezTo>
                        <a:pt x="107455" y="611000"/>
                        <a:pt x="108360" y="606925"/>
                        <a:pt x="108964" y="603454"/>
                      </a:cubicBezTo>
                      <a:cubicBezTo>
                        <a:pt x="102021" y="603152"/>
                        <a:pt x="95079" y="601945"/>
                        <a:pt x="88136" y="601643"/>
                      </a:cubicBezTo>
                      <a:cubicBezTo>
                        <a:pt x="81194" y="601341"/>
                        <a:pt x="77270" y="604359"/>
                        <a:pt x="71987" y="608132"/>
                      </a:cubicBezTo>
                      <a:cubicBezTo>
                        <a:pt x="66403" y="612207"/>
                        <a:pt x="59159" y="614320"/>
                        <a:pt x="52971" y="610245"/>
                      </a:cubicBezTo>
                      <a:cubicBezTo>
                        <a:pt x="47236" y="606472"/>
                        <a:pt x="44972" y="598775"/>
                        <a:pt x="45576" y="592134"/>
                      </a:cubicBezTo>
                      <a:cubicBezTo>
                        <a:pt x="46179" y="585796"/>
                        <a:pt x="50103" y="582626"/>
                        <a:pt x="55989" y="580815"/>
                      </a:cubicBezTo>
                      <a:cubicBezTo>
                        <a:pt x="62630" y="578702"/>
                        <a:pt x="69422" y="577495"/>
                        <a:pt x="76062" y="575231"/>
                      </a:cubicBezTo>
                      <a:cubicBezTo>
                        <a:pt x="88891" y="571005"/>
                        <a:pt x="105191" y="569647"/>
                        <a:pt x="114246" y="558629"/>
                      </a:cubicBezTo>
                      <a:cubicBezTo>
                        <a:pt x="118019" y="554102"/>
                        <a:pt x="122396" y="549876"/>
                        <a:pt x="125716" y="545046"/>
                      </a:cubicBezTo>
                      <a:cubicBezTo>
                        <a:pt x="129791" y="539009"/>
                        <a:pt x="129640" y="531916"/>
                        <a:pt x="128282" y="525124"/>
                      </a:cubicBezTo>
                      <a:cubicBezTo>
                        <a:pt x="126924" y="518182"/>
                        <a:pt x="124509" y="510182"/>
                        <a:pt x="117265" y="507466"/>
                      </a:cubicBezTo>
                      <a:cubicBezTo>
                        <a:pt x="109568" y="504598"/>
                        <a:pt x="100512" y="507315"/>
                        <a:pt x="92815" y="509126"/>
                      </a:cubicBezTo>
                      <a:cubicBezTo>
                        <a:pt x="90551" y="509730"/>
                        <a:pt x="81043" y="512899"/>
                        <a:pt x="80741" y="508220"/>
                      </a:cubicBezTo>
                      <a:cubicBezTo>
                        <a:pt x="80439" y="503240"/>
                        <a:pt x="91457" y="498561"/>
                        <a:pt x="94626" y="496599"/>
                      </a:cubicBezTo>
                      <a:cubicBezTo>
                        <a:pt x="96739" y="495241"/>
                        <a:pt x="99908" y="493581"/>
                        <a:pt x="100361" y="490713"/>
                      </a:cubicBezTo>
                      <a:cubicBezTo>
                        <a:pt x="100663" y="487997"/>
                        <a:pt x="98097" y="485129"/>
                        <a:pt x="96588" y="483167"/>
                      </a:cubicBezTo>
                      <a:cubicBezTo>
                        <a:pt x="93419" y="478790"/>
                        <a:pt x="86174" y="468678"/>
                        <a:pt x="93268" y="464302"/>
                      </a:cubicBezTo>
                      <a:cubicBezTo>
                        <a:pt x="99908" y="460227"/>
                        <a:pt x="109115" y="467622"/>
                        <a:pt x="114850" y="470188"/>
                      </a:cubicBezTo>
                      <a:cubicBezTo>
                        <a:pt x="122094" y="473508"/>
                        <a:pt x="127528" y="470188"/>
                        <a:pt x="134772" y="468980"/>
                      </a:cubicBezTo>
                      <a:cubicBezTo>
                        <a:pt x="142620" y="467622"/>
                        <a:pt x="147751" y="471546"/>
                        <a:pt x="154392" y="474866"/>
                      </a:cubicBezTo>
                      <a:cubicBezTo>
                        <a:pt x="161486" y="478488"/>
                        <a:pt x="169334" y="475168"/>
                        <a:pt x="176578" y="473508"/>
                      </a:cubicBezTo>
                      <a:cubicBezTo>
                        <a:pt x="179747" y="472753"/>
                        <a:pt x="198160" y="471244"/>
                        <a:pt x="195745" y="465962"/>
                      </a:cubicBezTo>
                      <a:cubicBezTo>
                        <a:pt x="194236" y="462490"/>
                        <a:pt x="188652" y="459925"/>
                        <a:pt x="185784" y="457963"/>
                      </a:cubicBezTo>
                      <a:cubicBezTo>
                        <a:pt x="183370" y="456303"/>
                        <a:pt x="177484" y="453586"/>
                        <a:pt x="176578" y="450416"/>
                      </a:cubicBezTo>
                      <a:cubicBezTo>
                        <a:pt x="175823" y="447700"/>
                        <a:pt x="179295" y="446643"/>
                        <a:pt x="181257" y="445738"/>
                      </a:cubicBezTo>
                      <a:cubicBezTo>
                        <a:pt x="184728" y="444078"/>
                        <a:pt x="188652" y="442417"/>
                        <a:pt x="190614" y="439097"/>
                      </a:cubicBezTo>
                      <a:cubicBezTo>
                        <a:pt x="194991" y="431551"/>
                        <a:pt x="186690" y="422495"/>
                        <a:pt x="186086" y="414949"/>
                      </a:cubicBezTo>
                      <a:cubicBezTo>
                        <a:pt x="185784" y="410572"/>
                        <a:pt x="187595" y="406498"/>
                        <a:pt x="189708" y="402724"/>
                      </a:cubicBezTo>
                      <a:cubicBezTo>
                        <a:pt x="191218" y="400008"/>
                        <a:pt x="194538" y="396235"/>
                        <a:pt x="194387" y="392914"/>
                      </a:cubicBezTo>
                      <a:cubicBezTo>
                        <a:pt x="193783" y="386123"/>
                        <a:pt x="179295" y="392612"/>
                        <a:pt x="176125" y="393669"/>
                      </a:cubicBezTo>
                      <a:cubicBezTo>
                        <a:pt x="173559" y="394424"/>
                        <a:pt x="170541" y="395480"/>
                        <a:pt x="168126" y="393669"/>
                      </a:cubicBezTo>
                      <a:cubicBezTo>
                        <a:pt x="165711" y="392009"/>
                        <a:pt x="164353" y="388688"/>
                        <a:pt x="162844" y="386424"/>
                      </a:cubicBezTo>
                      <a:cubicBezTo>
                        <a:pt x="159523" y="381293"/>
                        <a:pt x="153185" y="376765"/>
                        <a:pt x="151675" y="370728"/>
                      </a:cubicBezTo>
                      <a:cubicBezTo>
                        <a:pt x="150166" y="364390"/>
                        <a:pt x="151675" y="355032"/>
                        <a:pt x="154090" y="349146"/>
                      </a:cubicBezTo>
                      <a:cubicBezTo>
                        <a:pt x="156807" y="342656"/>
                        <a:pt x="164202" y="342958"/>
                        <a:pt x="169635" y="339940"/>
                      </a:cubicBezTo>
                      <a:cubicBezTo>
                        <a:pt x="175521" y="336770"/>
                        <a:pt x="179898" y="327866"/>
                        <a:pt x="170843" y="325602"/>
                      </a:cubicBezTo>
                      <a:cubicBezTo>
                        <a:pt x="161938" y="323338"/>
                        <a:pt x="151977" y="329375"/>
                        <a:pt x="145940" y="335261"/>
                      </a:cubicBezTo>
                      <a:cubicBezTo>
                        <a:pt x="140507" y="340544"/>
                        <a:pt x="136583" y="348241"/>
                        <a:pt x="129942" y="352165"/>
                      </a:cubicBezTo>
                      <a:cubicBezTo>
                        <a:pt x="121792" y="357145"/>
                        <a:pt x="116057" y="349146"/>
                        <a:pt x="111530" y="343109"/>
                      </a:cubicBezTo>
                      <a:cubicBezTo>
                        <a:pt x="109718" y="340694"/>
                        <a:pt x="106851" y="335865"/>
                        <a:pt x="103380" y="335563"/>
                      </a:cubicBezTo>
                      <a:cubicBezTo>
                        <a:pt x="99908" y="335261"/>
                        <a:pt x="97946" y="339487"/>
                        <a:pt x="96739" y="342053"/>
                      </a:cubicBezTo>
                      <a:cubicBezTo>
                        <a:pt x="95381" y="344920"/>
                        <a:pt x="92513" y="359862"/>
                        <a:pt x="87683" y="356994"/>
                      </a:cubicBezTo>
                      <a:cubicBezTo>
                        <a:pt x="83759" y="354730"/>
                        <a:pt x="82401" y="347637"/>
                        <a:pt x="76817" y="348844"/>
                      </a:cubicBezTo>
                      <a:cubicBezTo>
                        <a:pt x="72138" y="349750"/>
                        <a:pt x="69874" y="353221"/>
                        <a:pt x="65649" y="348543"/>
                      </a:cubicBezTo>
                      <a:cubicBezTo>
                        <a:pt x="61423" y="343713"/>
                        <a:pt x="58253" y="335412"/>
                        <a:pt x="59008" y="329073"/>
                      </a:cubicBezTo>
                      <a:cubicBezTo>
                        <a:pt x="59612" y="323338"/>
                        <a:pt x="63988" y="320018"/>
                        <a:pt x="66705" y="31579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141B7F6E-5900-64D9-0AEC-FBD44FD16315}"/>
                    </a:ext>
                  </a:extLst>
                </p:cNvPr>
                <p:cNvSpPr/>
                <p:nvPr/>
              </p:nvSpPr>
              <p:spPr>
                <a:xfrm>
                  <a:off x="5705544" y="4481253"/>
                  <a:ext cx="21315" cy="25794"/>
                </a:xfrm>
                <a:custGeom>
                  <a:avLst/>
                  <a:gdLst>
                    <a:gd name="connsiteX0" fmla="*/ 4271 w 21315"/>
                    <a:gd name="connsiteY0" fmla="*/ 22858 h 25794"/>
                    <a:gd name="connsiteX1" fmla="*/ 498 w 21315"/>
                    <a:gd name="connsiteY1" fmla="*/ 12897 h 25794"/>
                    <a:gd name="connsiteX2" fmla="*/ 2762 w 21315"/>
                    <a:gd name="connsiteY2" fmla="*/ 6408 h 25794"/>
                    <a:gd name="connsiteX3" fmla="*/ 4875 w 21315"/>
                    <a:gd name="connsiteY3" fmla="*/ 1427 h 25794"/>
                    <a:gd name="connsiteX4" fmla="*/ 12723 w 21315"/>
                    <a:gd name="connsiteY4" fmla="*/ 1880 h 25794"/>
                    <a:gd name="connsiteX5" fmla="*/ 21175 w 21315"/>
                    <a:gd name="connsiteY5" fmla="*/ 10030 h 25794"/>
                    <a:gd name="connsiteX6" fmla="*/ 19967 w 21315"/>
                    <a:gd name="connsiteY6" fmla="*/ 18481 h 25794"/>
                    <a:gd name="connsiteX7" fmla="*/ 17703 w 21315"/>
                    <a:gd name="connsiteY7" fmla="*/ 23311 h 25794"/>
                    <a:gd name="connsiteX8" fmla="*/ 4271 w 21315"/>
                    <a:gd name="connsiteY8" fmla="*/ 22858 h 25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315" h="25794">
                      <a:moveTo>
                        <a:pt x="4271" y="22858"/>
                      </a:moveTo>
                      <a:cubicBezTo>
                        <a:pt x="1102" y="19840"/>
                        <a:pt x="-1011" y="17576"/>
                        <a:pt x="498" y="12897"/>
                      </a:cubicBezTo>
                      <a:cubicBezTo>
                        <a:pt x="1252" y="10634"/>
                        <a:pt x="2158" y="8671"/>
                        <a:pt x="2762" y="6408"/>
                      </a:cubicBezTo>
                      <a:cubicBezTo>
                        <a:pt x="3214" y="4597"/>
                        <a:pt x="3214" y="2634"/>
                        <a:pt x="4875" y="1427"/>
                      </a:cubicBezTo>
                      <a:cubicBezTo>
                        <a:pt x="7742" y="-686"/>
                        <a:pt x="10459" y="-384"/>
                        <a:pt x="12723" y="1880"/>
                      </a:cubicBezTo>
                      <a:cubicBezTo>
                        <a:pt x="15439" y="4597"/>
                        <a:pt x="18458" y="7162"/>
                        <a:pt x="21175" y="10030"/>
                      </a:cubicBezTo>
                      <a:cubicBezTo>
                        <a:pt x="21778" y="10634"/>
                        <a:pt x="20269" y="17425"/>
                        <a:pt x="19967" y="18481"/>
                      </a:cubicBezTo>
                      <a:cubicBezTo>
                        <a:pt x="19514" y="20142"/>
                        <a:pt x="18760" y="21953"/>
                        <a:pt x="17703" y="23311"/>
                      </a:cubicBezTo>
                      <a:cubicBezTo>
                        <a:pt x="14685" y="27386"/>
                        <a:pt x="7591" y="25877"/>
                        <a:pt x="4271" y="228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F651D36B-EFDC-6F82-101E-2AA779E22E44}"/>
                    </a:ext>
                  </a:extLst>
                </p:cNvPr>
                <p:cNvSpPr/>
                <p:nvPr/>
              </p:nvSpPr>
              <p:spPr>
                <a:xfrm>
                  <a:off x="5929993" y="4940371"/>
                  <a:ext cx="35677" cy="22536"/>
                </a:xfrm>
                <a:custGeom>
                  <a:avLst/>
                  <a:gdLst>
                    <a:gd name="connsiteX0" fmla="*/ 4549 w 35677"/>
                    <a:gd name="connsiteY0" fmla="*/ 14853 h 22536"/>
                    <a:gd name="connsiteX1" fmla="*/ 474 w 35677"/>
                    <a:gd name="connsiteY1" fmla="*/ 12439 h 22536"/>
                    <a:gd name="connsiteX2" fmla="*/ 1681 w 35677"/>
                    <a:gd name="connsiteY2" fmla="*/ 6553 h 22536"/>
                    <a:gd name="connsiteX3" fmla="*/ 9831 w 35677"/>
                    <a:gd name="connsiteY3" fmla="*/ 817 h 22536"/>
                    <a:gd name="connsiteX4" fmla="*/ 22207 w 35677"/>
                    <a:gd name="connsiteY4" fmla="*/ 1572 h 22536"/>
                    <a:gd name="connsiteX5" fmla="*/ 26735 w 35677"/>
                    <a:gd name="connsiteY5" fmla="*/ 6100 h 22536"/>
                    <a:gd name="connsiteX6" fmla="*/ 30960 w 35677"/>
                    <a:gd name="connsiteY6" fmla="*/ 8816 h 22536"/>
                    <a:gd name="connsiteX7" fmla="*/ 35639 w 35677"/>
                    <a:gd name="connsiteY7" fmla="*/ 13344 h 22536"/>
                    <a:gd name="connsiteX8" fmla="*/ 32621 w 35677"/>
                    <a:gd name="connsiteY8" fmla="*/ 18023 h 22536"/>
                    <a:gd name="connsiteX9" fmla="*/ 26282 w 35677"/>
                    <a:gd name="connsiteY9" fmla="*/ 21645 h 22536"/>
                    <a:gd name="connsiteX10" fmla="*/ 20245 w 35677"/>
                    <a:gd name="connsiteY10" fmla="*/ 22249 h 22536"/>
                    <a:gd name="connsiteX11" fmla="*/ 11491 w 35677"/>
                    <a:gd name="connsiteY11" fmla="*/ 18777 h 22536"/>
                    <a:gd name="connsiteX12" fmla="*/ 4549 w 35677"/>
                    <a:gd name="connsiteY12" fmla="*/ 14853 h 22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677" h="22536">
                      <a:moveTo>
                        <a:pt x="4549" y="14853"/>
                      </a:moveTo>
                      <a:cubicBezTo>
                        <a:pt x="3190" y="14250"/>
                        <a:pt x="1379" y="13797"/>
                        <a:pt x="474" y="12439"/>
                      </a:cubicBezTo>
                      <a:cubicBezTo>
                        <a:pt x="-734" y="10627"/>
                        <a:pt x="625" y="8062"/>
                        <a:pt x="1681" y="6553"/>
                      </a:cubicBezTo>
                      <a:cubicBezTo>
                        <a:pt x="3643" y="3836"/>
                        <a:pt x="6511" y="1723"/>
                        <a:pt x="9831" y="817"/>
                      </a:cubicBezTo>
                      <a:cubicBezTo>
                        <a:pt x="13453" y="-239"/>
                        <a:pt x="18886" y="-541"/>
                        <a:pt x="22207" y="1572"/>
                      </a:cubicBezTo>
                      <a:cubicBezTo>
                        <a:pt x="24018" y="2779"/>
                        <a:pt x="25376" y="4590"/>
                        <a:pt x="26735" y="6100"/>
                      </a:cubicBezTo>
                      <a:cubicBezTo>
                        <a:pt x="27942" y="7458"/>
                        <a:pt x="29300" y="8062"/>
                        <a:pt x="30960" y="8816"/>
                      </a:cubicBezTo>
                      <a:cubicBezTo>
                        <a:pt x="32922" y="9571"/>
                        <a:pt x="35186" y="10929"/>
                        <a:pt x="35639" y="13344"/>
                      </a:cubicBezTo>
                      <a:cubicBezTo>
                        <a:pt x="35941" y="15306"/>
                        <a:pt x="34432" y="17117"/>
                        <a:pt x="32621" y="18023"/>
                      </a:cubicBezTo>
                      <a:cubicBezTo>
                        <a:pt x="30357" y="19079"/>
                        <a:pt x="28395" y="20438"/>
                        <a:pt x="26282" y="21645"/>
                      </a:cubicBezTo>
                      <a:cubicBezTo>
                        <a:pt x="24320" y="22701"/>
                        <a:pt x="22358" y="22701"/>
                        <a:pt x="20245" y="22249"/>
                      </a:cubicBezTo>
                      <a:cubicBezTo>
                        <a:pt x="17226" y="21645"/>
                        <a:pt x="14208" y="20287"/>
                        <a:pt x="11491" y="18777"/>
                      </a:cubicBezTo>
                      <a:cubicBezTo>
                        <a:pt x="9076" y="17872"/>
                        <a:pt x="6963" y="16061"/>
                        <a:pt x="4549" y="1485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EE7C4C83-C139-AE15-7674-FC31557A48CC}"/>
                    </a:ext>
                  </a:extLst>
                </p:cNvPr>
                <p:cNvSpPr/>
                <p:nvPr/>
              </p:nvSpPr>
              <p:spPr>
                <a:xfrm>
                  <a:off x="5650290" y="4387617"/>
                  <a:ext cx="11962" cy="20797"/>
                </a:xfrm>
                <a:custGeom>
                  <a:avLst/>
                  <a:gdLst>
                    <a:gd name="connsiteX0" fmla="*/ 8965 w 11962"/>
                    <a:gd name="connsiteY0" fmla="*/ 1038 h 20797"/>
                    <a:gd name="connsiteX1" fmla="*/ 8814 w 11962"/>
                    <a:gd name="connsiteY1" fmla="*/ 11602 h 20797"/>
                    <a:gd name="connsiteX2" fmla="*/ 10927 w 11962"/>
                    <a:gd name="connsiteY2" fmla="*/ 19450 h 20797"/>
                    <a:gd name="connsiteX3" fmla="*/ 2174 w 11962"/>
                    <a:gd name="connsiteY3" fmla="*/ 20205 h 20797"/>
                    <a:gd name="connsiteX4" fmla="*/ 664 w 11962"/>
                    <a:gd name="connsiteY4" fmla="*/ 15828 h 20797"/>
                    <a:gd name="connsiteX5" fmla="*/ 4136 w 11962"/>
                    <a:gd name="connsiteY5" fmla="*/ 7678 h 20797"/>
                    <a:gd name="connsiteX6" fmla="*/ 5041 w 11962"/>
                    <a:gd name="connsiteY6" fmla="*/ 2245 h 20797"/>
                    <a:gd name="connsiteX7" fmla="*/ 8965 w 11962"/>
                    <a:gd name="connsiteY7" fmla="*/ 1038 h 2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962" h="20797">
                      <a:moveTo>
                        <a:pt x="8965" y="1038"/>
                      </a:moveTo>
                      <a:cubicBezTo>
                        <a:pt x="11833" y="4056"/>
                        <a:pt x="6098" y="8131"/>
                        <a:pt x="8814" y="11602"/>
                      </a:cubicBezTo>
                      <a:cubicBezTo>
                        <a:pt x="10324" y="13564"/>
                        <a:pt x="13644" y="16734"/>
                        <a:pt x="10927" y="19450"/>
                      </a:cubicBezTo>
                      <a:cubicBezTo>
                        <a:pt x="9116" y="21261"/>
                        <a:pt x="4287" y="20960"/>
                        <a:pt x="2174" y="20205"/>
                      </a:cubicBezTo>
                      <a:cubicBezTo>
                        <a:pt x="-392" y="19450"/>
                        <a:pt x="-392" y="18092"/>
                        <a:pt x="664" y="15828"/>
                      </a:cubicBezTo>
                      <a:cubicBezTo>
                        <a:pt x="2023" y="13111"/>
                        <a:pt x="3230" y="10546"/>
                        <a:pt x="4136" y="7678"/>
                      </a:cubicBezTo>
                      <a:cubicBezTo>
                        <a:pt x="4739" y="5867"/>
                        <a:pt x="4589" y="4056"/>
                        <a:pt x="5041" y="2245"/>
                      </a:cubicBezTo>
                      <a:cubicBezTo>
                        <a:pt x="5796" y="132"/>
                        <a:pt x="7154" y="-924"/>
                        <a:pt x="8965" y="103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75DAF84A-29CF-8C0D-FC1C-F7E54FF09128}"/>
                    </a:ext>
                  </a:extLst>
                </p:cNvPr>
                <p:cNvSpPr/>
                <p:nvPr/>
              </p:nvSpPr>
              <p:spPr>
                <a:xfrm>
                  <a:off x="5637071" y="4481866"/>
                  <a:ext cx="14562" cy="12586"/>
                </a:xfrm>
                <a:custGeom>
                  <a:avLst/>
                  <a:gdLst>
                    <a:gd name="connsiteX0" fmla="*/ 149 w 14562"/>
                    <a:gd name="connsiteY0" fmla="*/ 8964 h 12586"/>
                    <a:gd name="connsiteX1" fmla="*/ 2866 w 14562"/>
                    <a:gd name="connsiteY1" fmla="*/ 4436 h 12586"/>
                    <a:gd name="connsiteX2" fmla="*/ 6639 w 14562"/>
                    <a:gd name="connsiteY2" fmla="*/ 2776 h 12586"/>
                    <a:gd name="connsiteX3" fmla="*/ 9054 w 14562"/>
                    <a:gd name="connsiteY3" fmla="*/ 361 h 12586"/>
                    <a:gd name="connsiteX4" fmla="*/ 12827 w 14562"/>
                    <a:gd name="connsiteY4" fmla="*/ 210 h 12586"/>
                    <a:gd name="connsiteX5" fmla="*/ 13582 w 14562"/>
                    <a:gd name="connsiteY5" fmla="*/ 5945 h 12586"/>
                    <a:gd name="connsiteX6" fmla="*/ 5734 w 14562"/>
                    <a:gd name="connsiteY6" fmla="*/ 12586 h 12586"/>
                    <a:gd name="connsiteX7" fmla="*/ 149 w 14562"/>
                    <a:gd name="connsiteY7" fmla="*/ 8964 h 1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562" h="12586">
                      <a:moveTo>
                        <a:pt x="149" y="8964"/>
                      </a:moveTo>
                      <a:cubicBezTo>
                        <a:pt x="602" y="7455"/>
                        <a:pt x="1659" y="5493"/>
                        <a:pt x="2866" y="4436"/>
                      </a:cubicBezTo>
                      <a:cubicBezTo>
                        <a:pt x="3923" y="3531"/>
                        <a:pt x="5432" y="3682"/>
                        <a:pt x="6639" y="2776"/>
                      </a:cubicBezTo>
                      <a:cubicBezTo>
                        <a:pt x="7545" y="2021"/>
                        <a:pt x="7997" y="814"/>
                        <a:pt x="9054" y="361"/>
                      </a:cubicBezTo>
                      <a:cubicBezTo>
                        <a:pt x="9959" y="-91"/>
                        <a:pt x="11922" y="-91"/>
                        <a:pt x="12827" y="210"/>
                      </a:cubicBezTo>
                      <a:cubicBezTo>
                        <a:pt x="15393" y="965"/>
                        <a:pt x="14638" y="4134"/>
                        <a:pt x="13582" y="5945"/>
                      </a:cubicBezTo>
                      <a:cubicBezTo>
                        <a:pt x="11922" y="8662"/>
                        <a:pt x="8450" y="10775"/>
                        <a:pt x="5734" y="12586"/>
                      </a:cubicBezTo>
                      <a:cubicBezTo>
                        <a:pt x="3923" y="11228"/>
                        <a:pt x="-907" y="12737"/>
                        <a:pt x="149" y="89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1055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</p:grpSp>
        </p:grpSp>
        <p:grpSp>
          <p:nvGrpSpPr>
            <p:cNvPr id="14" name="Graphic 551">
              <a:extLst>
                <a:ext uri="{FF2B5EF4-FFF2-40B4-BE49-F238E27FC236}">
                  <a16:creationId xmlns:a16="http://schemas.microsoft.com/office/drawing/2014/main" id="{EE4B07A7-DA69-05F1-F83B-56EF80F5FECE}"/>
                </a:ext>
              </a:extLst>
            </p:cNvPr>
            <p:cNvGrpSpPr/>
            <p:nvPr/>
          </p:nvGrpSpPr>
          <p:grpSpPr>
            <a:xfrm>
              <a:off x="5380601" y="4545718"/>
              <a:ext cx="267766" cy="341399"/>
              <a:chOff x="5380601" y="4545718"/>
              <a:chExt cx="267766" cy="341399"/>
            </a:xfrm>
            <a:solidFill>
              <a:srgbClr val="D5D7D8"/>
            </a:solidFill>
          </p:grpSpPr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637B46C-31BC-7BC9-033E-5121A59785A9}"/>
                  </a:ext>
                </a:extLst>
              </p:cNvPr>
              <p:cNvSpPr/>
              <p:nvPr/>
            </p:nvSpPr>
            <p:spPr>
              <a:xfrm>
                <a:off x="5387729" y="4545718"/>
                <a:ext cx="260637" cy="341399"/>
              </a:xfrm>
              <a:custGeom>
                <a:avLst/>
                <a:gdLst>
                  <a:gd name="connsiteX0" fmla="*/ 259905 w 260637"/>
                  <a:gd name="connsiteY0" fmla="*/ 225227 h 341399"/>
                  <a:gd name="connsiteX1" fmla="*/ 254019 w 260637"/>
                  <a:gd name="connsiteY1" fmla="*/ 237905 h 341399"/>
                  <a:gd name="connsiteX2" fmla="*/ 246926 w 260637"/>
                  <a:gd name="connsiteY2" fmla="*/ 256922 h 341399"/>
                  <a:gd name="connsiteX3" fmla="*/ 241493 w 260637"/>
                  <a:gd name="connsiteY3" fmla="*/ 275032 h 341399"/>
                  <a:gd name="connsiteX4" fmla="*/ 220061 w 260637"/>
                  <a:gd name="connsiteY4" fmla="*/ 274429 h 341399"/>
                  <a:gd name="connsiteX5" fmla="*/ 208138 w 260637"/>
                  <a:gd name="connsiteY5" fmla="*/ 273825 h 341399"/>
                  <a:gd name="connsiteX6" fmla="*/ 197724 w 260637"/>
                  <a:gd name="connsiteY6" fmla="*/ 279560 h 341399"/>
                  <a:gd name="connsiteX7" fmla="*/ 164068 w 260637"/>
                  <a:gd name="connsiteY7" fmla="*/ 282277 h 341399"/>
                  <a:gd name="connsiteX8" fmla="*/ 150485 w 260637"/>
                  <a:gd name="connsiteY8" fmla="*/ 289521 h 341399"/>
                  <a:gd name="connsiteX9" fmla="*/ 142788 w 260637"/>
                  <a:gd name="connsiteY9" fmla="*/ 301746 h 341399"/>
                  <a:gd name="connsiteX10" fmla="*/ 116980 w 260637"/>
                  <a:gd name="connsiteY10" fmla="*/ 308236 h 341399"/>
                  <a:gd name="connsiteX11" fmla="*/ 102189 w 260637"/>
                  <a:gd name="connsiteY11" fmla="*/ 326196 h 341399"/>
                  <a:gd name="connsiteX12" fmla="*/ 65062 w 260637"/>
                  <a:gd name="connsiteY12" fmla="*/ 337968 h 341399"/>
                  <a:gd name="connsiteX13" fmla="*/ 46045 w 260637"/>
                  <a:gd name="connsiteY13" fmla="*/ 340232 h 341399"/>
                  <a:gd name="connsiteX14" fmla="*/ 36688 w 260637"/>
                  <a:gd name="connsiteY14" fmla="*/ 341137 h 341399"/>
                  <a:gd name="connsiteX15" fmla="*/ 27482 w 260637"/>
                  <a:gd name="connsiteY15" fmla="*/ 335402 h 341399"/>
                  <a:gd name="connsiteX16" fmla="*/ 17521 w 260637"/>
                  <a:gd name="connsiteY16" fmla="*/ 324536 h 341399"/>
                  <a:gd name="connsiteX17" fmla="*/ 31708 w 260637"/>
                  <a:gd name="connsiteY17" fmla="*/ 308689 h 341399"/>
                  <a:gd name="connsiteX18" fmla="*/ 34877 w 260637"/>
                  <a:gd name="connsiteY18" fmla="*/ 302954 h 341399"/>
                  <a:gd name="connsiteX19" fmla="*/ 19483 w 260637"/>
                  <a:gd name="connsiteY19" fmla="*/ 299030 h 341399"/>
                  <a:gd name="connsiteX20" fmla="*/ 10729 w 260637"/>
                  <a:gd name="connsiteY20" fmla="*/ 298124 h 341399"/>
                  <a:gd name="connsiteX21" fmla="*/ 4994 w 260637"/>
                  <a:gd name="connsiteY21" fmla="*/ 297369 h 341399"/>
                  <a:gd name="connsiteX22" fmla="*/ 9824 w 260637"/>
                  <a:gd name="connsiteY22" fmla="*/ 293445 h 341399"/>
                  <a:gd name="connsiteX23" fmla="*/ 27784 w 260637"/>
                  <a:gd name="connsiteY23" fmla="*/ 270505 h 341399"/>
                  <a:gd name="connsiteX24" fmla="*/ 26123 w 260637"/>
                  <a:gd name="connsiteY24" fmla="*/ 257525 h 341399"/>
                  <a:gd name="connsiteX25" fmla="*/ 36235 w 260637"/>
                  <a:gd name="connsiteY25" fmla="*/ 246659 h 341399"/>
                  <a:gd name="connsiteX26" fmla="*/ 80909 w 260637"/>
                  <a:gd name="connsiteY26" fmla="*/ 239113 h 341399"/>
                  <a:gd name="connsiteX27" fmla="*/ 85889 w 260637"/>
                  <a:gd name="connsiteY27" fmla="*/ 238660 h 341399"/>
                  <a:gd name="connsiteX28" fmla="*/ 75928 w 260637"/>
                  <a:gd name="connsiteY28" fmla="*/ 234736 h 341399"/>
                  <a:gd name="connsiteX29" fmla="*/ 59629 w 260637"/>
                  <a:gd name="connsiteY29" fmla="*/ 229604 h 341399"/>
                  <a:gd name="connsiteX30" fmla="*/ 47404 w 260637"/>
                  <a:gd name="connsiteY30" fmla="*/ 225529 h 341399"/>
                  <a:gd name="connsiteX31" fmla="*/ 58119 w 260637"/>
                  <a:gd name="connsiteY31" fmla="*/ 206513 h 341399"/>
                  <a:gd name="connsiteX32" fmla="*/ 70797 w 260637"/>
                  <a:gd name="connsiteY32" fmla="*/ 195194 h 341399"/>
                  <a:gd name="connsiteX33" fmla="*/ 79551 w 260637"/>
                  <a:gd name="connsiteY33" fmla="*/ 186138 h 341399"/>
                  <a:gd name="connsiteX34" fmla="*/ 75174 w 260637"/>
                  <a:gd name="connsiteY34" fmla="*/ 181912 h 341399"/>
                  <a:gd name="connsiteX35" fmla="*/ 66571 w 260637"/>
                  <a:gd name="connsiteY35" fmla="*/ 180554 h 341399"/>
                  <a:gd name="connsiteX36" fmla="*/ 59327 w 260637"/>
                  <a:gd name="connsiteY36" fmla="*/ 181610 h 341399"/>
                  <a:gd name="connsiteX37" fmla="*/ 41820 w 260637"/>
                  <a:gd name="connsiteY37" fmla="*/ 179497 h 341399"/>
                  <a:gd name="connsiteX38" fmla="*/ 17068 w 260637"/>
                  <a:gd name="connsiteY38" fmla="*/ 173762 h 341399"/>
                  <a:gd name="connsiteX39" fmla="*/ 6654 w 260637"/>
                  <a:gd name="connsiteY39" fmla="*/ 172404 h 341399"/>
                  <a:gd name="connsiteX40" fmla="*/ 14 w 260637"/>
                  <a:gd name="connsiteY40" fmla="*/ 169235 h 341399"/>
                  <a:gd name="connsiteX41" fmla="*/ 7560 w 260637"/>
                  <a:gd name="connsiteY41" fmla="*/ 164405 h 341399"/>
                  <a:gd name="connsiteX42" fmla="*/ 15710 w 260637"/>
                  <a:gd name="connsiteY42" fmla="*/ 163499 h 341399"/>
                  <a:gd name="connsiteX43" fmla="*/ 28991 w 260637"/>
                  <a:gd name="connsiteY43" fmla="*/ 154293 h 341399"/>
                  <a:gd name="connsiteX44" fmla="*/ 25369 w 260637"/>
                  <a:gd name="connsiteY44" fmla="*/ 148407 h 341399"/>
                  <a:gd name="connsiteX45" fmla="*/ 33519 w 260637"/>
                  <a:gd name="connsiteY45" fmla="*/ 141012 h 341399"/>
                  <a:gd name="connsiteX46" fmla="*/ 40008 w 260637"/>
                  <a:gd name="connsiteY46" fmla="*/ 138144 h 341399"/>
                  <a:gd name="connsiteX47" fmla="*/ 39858 w 260637"/>
                  <a:gd name="connsiteY47" fmla="*/ 132711 h 341399"/>
                  <a:gd name="connsiteX48" fmla="*/ 29142 w 260637"/>
                  <a:gd name="connsiteY48" fmla="*/ 132862 h 341399"/>
                  <a:gd name="connsiteX49" fmla="*/ 14200 w 260637"/>
                  <a:gd name="connsiteY49" fmla="*/ 129692 h 341399"/>
                  <a:gd name="connsiteX50" fmla="*/ 2730 w 260637"/>
                  <a:gd name="connsiteY50" fmla="*/ 125165 h 341399"/>
                  <a:gd name="connsiteX51" fmla="*/ 14200 w 260637"/>
                  <a:gd name="connsiteY51" fmla="*/ 118977 h 341399"/>
                  <a:gd name="connsiteX52" fmla="*/ 18577 w 260637"/>
                  <a:gd name="connsiteY52" fmla="*/ 113091 h 341399"/>
                  <a:gd name="connsiteX53" fmla="*/ 13899 w 260637"/>
                  <a:gd name="connsiteY53" fmla="*/ 107356 h 341399"/>
                  <a:gd name="connsiteX54" fmla="*/ 15710 w 260637"/>
                  <a:gd name="connsiteY54" fmla="*/ 96036 h 341399"/>
                  <a:gd name="connsiteX55" fmla="*/ 33217 w 260637"/>
                  <a:gd name="connsiteY55" fmla="*/ 97093 h 341399"/>
                  <a:gd name="connsiteX56" fmla="*/ 43631 w 260637"/>
                  <a:gd name="connsiteY56" fmla="*/ 97696 h 341399"/>
                  <a:gd name="connsiteX57" fmla="*/ 53592 w 260637"/>
                  <a:gd name="connsiteY57" fmla="*/ 96791 h 341399"/>
                  <a:gd name="connsiteX58" fmla="*/ 62949 w 260637"/>
                  <a:gd name="connsiteY58" fmla="*/ 107657 h 341399"/>
                  <a:gd name="connsiteX59" fmla="*/ 76079 w 260637"/>
                  <a:gd name="connsiteY59" fmla="*/ 109016 h 341399"/>
                  <a:gd name="connsiteX60" fmla="*/ 87852 w 260637"/>
                  <a:gd name="connsiteY60" fmla="*/ 98300 h 341399"/>
                  <a:gd name="connsiteX61" fmla="*/ 92681 w 260637"/>
                  <a:gd name="connsiteY61" fmla="*/ 104790 h 341399"/>
                  <a:gd name="connsiteX62" fmla="*/ 101737 w 260637"/>
                  <a:gd name="connsiteY62" fmla="*/ 107054 h 341399"/>
                  <a:gd name="connsiteX63" fmla="*/ 110188 w 260637"/>
                  <a:gd name="connsiteY63" fmla="*/ 102073 h 341399"/>
                  <a:gd name="connsiteX64" fmla="*/ 111999 w 260637"/>
                  <a:gd name="connsiteY64" fmla="*/ 94678 h 341399"/>
                  <a:gd name="connsiteX65" fmla="*/ 116980 w 260637"/>
                  <a:gd name="connsiteY65" fmla="*/ 87434 h 341399"/>
                  <a:gd name="connsiteX66" fmla="*/ 122866 w 260637"/>
                  <a:gd name="connsiteY66" fmla="*/ 84264 h 341399"/>
                  <a:gd name="connsiteX67" fmla="*/ 128601 w 260637"/>
                  <a:gd name="connsiteY67" fmla="*/ 69775 h 341399"/>
                  <a:gd name="connsiteX68" fmla="*/ 111547 w 260637"/>
                  <a:gd name="connsiteY68" fmla="*/ 67662 h 341399"/>
                  <a:gd name="connsiteX69" fmla="*/ 94945 w 260637"/>
                  <a:gd name="connsiteY69" fmla="*/ 69775 h 341399"/>
                  <a:gd name="connsiteX70" fmla="*/ 97813 w 260637"/>
                  <a:gd name="connsiteY70" fmla="*/ 57249 h 341399"/>
                  <a:gd name="connsiteX71" fmla="*/ 110792 w 260637"/>
                  <a:gd name="connsiteY71" fmla="*/ 47891 h 341399"/>
                  <a:gd name="connsiteX72" fmla="*/ 114565 w 260637"/>
                  <a:gd name="connsiteY72" fmla="*/ 36270 h 341399"/>
                  <a:gd name="connsiteX73" fmla="*/ 124979 w 260637"/>
                  <a:gd name="connsiteY73" fmla="*/ 25253 h 341399"/>
                  <a:gd name="connsiteX74" fmla="*/ 132525 w 260637"/>
                  <a:gd name="connsiteY74" fmla="*/ 19216 h 341399"/>
                  <a:gd name="connsiteX75" fmla="*/ 141128 w 260637"/>
                  <a:gd name="connsiteY75" fmla="*/ 16197 h 341399"/>
                  <a:gd name="connsiteX76" fmla="*/ 150334 w 260637"/>
                  <a:gd name="connsiteY76" fmla="*/ 13933 h 341399"/>
                  <a:gd name="connsiteX77" fmla="*/ 149429 w 260637"/>
                  <a:gd name="connsiteY77" fmla="*/ 14839 h 341399"/>
                  <a:gd name="connsiteX78" fmla="*/ 151843 w 260637"/>
                  <a:gd name="connsiteY78" fmla="*/ 14386 h 341399"/>
                  <a:gd name="connsiteX79" fmla="*/ 151843 w 260637"/>
                  <a:gd name="connsiteY79" fmla="*/ 14839 h 341399"/>
                  <a:gd name="connsiteX80" fmla="*/ 156069 w 260637"/>
                  <a:gd name="connsiteY80" fmla="*/ 16650 h 341399"/>
                  <a:gd name="connsiteX81" fmla="*/ 162408 w 260637"/>
                  <a:gd name="connsiteY81" fmla="*/ 24951 h 341399"/>
                  <a:gd name="connsiteX82" fmla="*/ 169653 w 260637"/>
                  <a:gd name="connsiteY82" fmla="*/ 30837 h 341399"/>
                  <a:gd name="connsiteX83" fmla="*/ 175690 w 260637"/>
                  <a:gd name="connsiteY83" fmla="*/ 16650 h 341399"/>
                  <a:gd name="connsiteX84" fmla="*/ 184594 w 260637"/>
                  <a:gd name="connsiteY84" fmla="*/ 1256 h 341399"/>
                  <a:gd name="connsiteX85" fmla="*/ 191386 w 260637"/>
                  <a:gd name="connsiteY85" fmla="*/ 48 h 341399"/>
                  <a:gd name="connsiteX86" fmla="*/ 194857 w 260637"/>
                  <a:gd name="connsiteY86" fmla="*/ 4123 h 341399"/>
                  <a:gd name="connsiteX87" fmla="*/ 196970 w 260637"/>
                  <a:gd name="connsiteY87" fmla="*/ 17405 h 341399"/>
                  <a:gd name="connsiteX88" fmla="*/ 193800 w 260637"/>
                  <a:gd name="connsiteY88" fmla="*/ 29931 h 341399"/>
                  <a:gd name="connsiteX89" fmla="*/ 194706 w 260637"/>
                  <a:gd name="connsiteY89" fmla="*/ 33403 h 341399"/>
                  <a:gd name="connsiteX90" fmla="*/ 173727 w 260637"/>
                  <a:gd name="connsiteY90" fmla="*/ 53777 h 341399"/>
                  <a:gd name="connsiteX91" fmla="*/ 150334 w 260637"/>
                  <a:gd name="connsiteY91" fmla="*/ 69926 h 341399"/>
                  <a:gd name="connsiteX92" fmla="*/ 143543 w 260637"/>
                  <a:gd name="connsiteY92" fmla="*/ 97093 h 341399"/>
                  <a:gd name="connsiteX93" fmla="*/ 187613 w 260637"/>
                  <a:gd name="connsiteY93" fmla="*/ 109619 h 341399"/>
                  <a:gd name="connsiteX94" fmla="*/ 211006 w 260637"/>
                  <a:gd name="connsiteY94" fmla="*/ 97847 h 341399"/>
                  <a:gd name="connsiteX95" fmla="*/ 256132 w 260637"/>
                  <a:gd name="connsiteY95" fmla="*/ 122901 h 341399"/>
                  <a:gd name="connsiteX96" fmla="*/ 249190 w 260637"/>
                  <a:gd name="connsiteY96" fmla="*/ 147049 h 341399"/>
                  <a:gd name="connsiteX97" fmla="*/ 255830 w 260637"/>
                  <a:gd name="connsiteY97" fmla="*/ 160934 h 341399"/>
                  <a:gd name="connsiteX98" fmla="*/ 258396 w 260637"/>
                  <a:gd name="connsiteY98" fmla="*/ 175875 h 341399"/>
                  <a:gd name="connsiteX99" fmla="*/ 259754 w 260637"/>
                  <a:gd name="connsiteY99" fmla="*/ 212097 h 341399"/>
                  <a:gd name="connsiteX100" fmla="*/ 259905 w 260637"/>
                  <a:gd name="connsiteY100" fmla="*/ 225227 h 34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</a:cxnLst>
                <a:rect l="l" t="t" r="r" b="b"/>
                <a:pathLst>
                  <a:path w="260637" h="341399">
                    <a:moveTo>
                      <a:pt x="259905" y="225227"/>
                    </a:moveTo>
                    <a:cubicBezTo>
                      <a:pt x="258698" y="229755"/>
                      <a:pt x="256132" y="233830"/>
                      <a:pt x="254019" y="237905"/>
                    </a:cubicBezTo>
                    <a:cubicBezTo>
                      <a:pt x="251001" y="244093"/>
                      <a:pt x="248737" y="250432"/>
                      <a:pt x="246926" y="256922"/>
                    </a:cubicBezTo>
                    <a:cubicBezTo>
                      <a:pt x="245115" y="262959"/>
                      <a:pt x="244209" y="269448"/>
                      <a:pt x="241493" y="275032"/>
                    </a:cubicBezTo>
                    <a:cubicBezTo>
                      <a:pt x="236814" y="284541"/>
                      <a:pt x="227155" y="276994"/>
                      <a:pt x="220061" y="274429"/>
                    </a:cubicBezTo>
                    <a:cubicBezTo>
                      <a:pt x="216137" y="272920"/>
                      <a:pt x="212062" y="272316"/>
                      <a:pt x="208138" y="273825"/>
                    </a:cubicBezTo>
                    <a:cubicBezTo>
                      <a:pt x="204516" y="275183"/>
                      <a:pt x="201347" y="277900"/>
                      <a:pt x="197724" y="279560"/>
                    </a:cubicBezTo>
                    <a:cubicBezTo>
                      <a:pt x="187160" y="284390"/>
                      <a:pt x="175237" y="280617"/>
                      <a:pt x="164068" y="282277"/>
                    </a:cubicBezTo>
                    <a:cubicBezTo>
                      <a:pt x="158635" y="283031"/>
                      <a:pt x="154107" y="285295"/>
                      <a:pt x="150485" y="289521"/>
                    </a:cubicBezTo>
                    <a:cubicBezTo>
                      <a:pt x="147467" y="293294"/>
                      <a:pt x="145806" y="297973"/>
                      <a:pt x="142788" y="301746"/>
                    </a:cubicBezTo>
                    <a:cubicBezTo>
                      <a:pt x="136449" y="310198"/>
                      <a:pt x="126035" y="307028"/>
                      <a:pt x="116980" y="308236"/>
                    </a:cubicBezTo>
                    <a:cubicBezTo>
                      <a:pt x="106415" y="309594"/>
                      <a:pt x="106868" y="318801"/>
                      <a:pt x="102189" y="326196"/>
                    </a:cubicBezTo>
                    <a:cubicBezTo>
                      <a:pt x="94945" y="337666"/>
                      <a:pt x="76834" y="337062"/>
                      <a:pt x="65062" y="337968"/>
                    </a:cubicBezTo>
                    <a:cubicBezTo>
                      <a:pt x="58723" y="338421"/>
                      <a:pt x="52384" y="339024"/>
                      <a:pt x="46045" y="340232"/>
                    </a:cubicBezTo>
                    <a:cubicBezTo>
                      <a:pt x="43027" y="340836"/>
                      <a:pt x="39707" y="341892"/>
                      <a:pt x="36688" y="341137"/>
                    </a:cubicBezTo>
                    <a:cubicBezTo>
                      <a:pt x="33217" y="340383"/>
                      <a:pt x="30198" y="337666"/>
                      <a:pt x="27482" y="335402"/>
                    </a:cubicBezTo>
                    <a:cubicBezTo>
                      <a:pt x="23860" y="332233"/>
                      <a:pt x="19785" y="328762"/>
                      <a:pt x="17521" y="324536"/>
                    </a:cubicBezTo>
                    <a:cubicBezTo>
                      <a:pt x="12389" y="315178"/>
                      <a:pt x="25671" y="312009"/>
                      <a:pt x="31708" y="308689"/>
                    </a:cubicBezTo>
                    <a:cubicBezTo>
                      <a:pt x="33972" y="307481"/>
                      <a:pt x="37594" y="305519"/>
                      <a:pt x="34877" y="302954"/>
                    </a:cubicBezTo>
                    <a:cubicBezTo>
                      <a:pt x="31406" y="299784"/>
                      <a:pt x="23860" y="299633"/>
                      <a:pt x="19483" y="299030"/>
                    </a:cubicBezTo>
                    <a:cubicBezTo>
                      <a:pt x="16615" y="298577"/>
                      <a:pt x="13597" y="298426"/>
                      <a:pt x="10729" y="298124"/>
                    </a:cubicBezTo>
                    <a:cubicBezTo>
                      <a:pt x="9522" y="297973"/>
                      <a:pt x="5900" y="298275"/>
                      <a:pt x="4994" y="297369"/>
                    </a:cubicBezTo>
                    <a:cubicBezTo>
                      <a:pt x="3334" y="295860"/>
                      <a:pt x="8616" y="294200"/>
                      <a:pt x="9824" y="293445"/>
                    </a:cubicBezTo>
                    <a:cubicBezTo>
                      <a:pt x="18879" y="288767"/>
                      <a:pt x="29142" y="282126"/>
                      <a:pt x="27784" y="270505"/>
                    </a:cubicBezTo>
                    <a:cubicBezTo>
                      <a:pt x="27331" y="266279"/>
                      <a:pt x="25369" y="261902"/>
                      <a:pt x="26123" y="257525"/>
                    </a:cubicBezTo>
                    <a:cubicBezTo>
                      <a:pt x="27029" y="252243"/>
                      <a:pt x="31708" y="248923"/>
                      <a:pt x="36235" y="246659"/>
                    </a:cubicBezTo>
                    <a:cubicBezTo>
                      <a:pt x="49819" y="240169"/>
                      <a:pt x="66118" y="238962"/>
                      <a:pt x="80909" y="239113"/>
                    </a:cubicBezTo>
                    <a:cubicBezTo>
                      <a:pt x="81965" y="239113"/>
                      <a:pt x="86493" y="239867"/>
                      <a:pt x="85889" y="238660"/>
                    </a:cubicBezTo>
                    <a:cubicBezTo>
                      <a:pt x="84984" y="236849"/>
                      <a:pt x="77589" y="235339"/>
                      <a:pt x="75928" y="234736"/>
                    </a:cubicBezTo>
                    <a:cubicBezTo>
                      <a:pt x="70495" y="232925"/>
                      <a:pt x="65213" y="231114"/>
                      <a:pt x="59629" y="229604"/>
                    </a:cubicBezTo>
                    <a:cubicBezTo>
                      <a:pt x="55856" y="228548"/>
                      <a:pt x="50724" y="227944"/>
                      <a:pt x="47404" y="225529"/>
                    </a:cubicBezTo>
                    <a:cubicBezTo>
                      <a:pt x="41065" y="220851"/>
                      <a:pt x="55101" y="209682"/>
                      <a:pt x="58119" y="206513"/>
                    </a:cubicBezTo>
                    <a:cubicBezTo>
                      <a:pt x="62043" y="202589"/>
                      <a:pt x="65817" y="197759"/>
                      <a:pt x="70797" y="195194"/>
                    </a:cubicBezTo>
                    <a:cubicBezTo>
                      <a:pt x="73966" y="193533"/>
                      <a:pt x="79249" y="190213"/>
                      <a:pt x="79551" y="186138"/>
                    </a:cubicBezTo>
                    <a:cubicBezTo>
                      <a:pt x="79702" y="183723"/>
                      <a:pt x="77438" y="182667"/>
                      <a:pt x="75174" y="181912"/>
                    </a:cubicBezTo>
                    <a:cubicBezTo>
                      <a:pt x="72306" y="180705"/>
                      <a:pt x="69741" y="180554"/>
                      <a:pt x="66571" y="180554"/>
                    </a:cubicBezTo>
                    <a:cubicBezTo>
                      <a:pt x="64005" y="180554"/>
                      <a:pt x="61893" y="181459"/>
                      <a:pt x="59327" y="181610"/>
                    </a:cubicBezTo>
                    <a:cubicBezTo>
                      <a:pt x="53290" y="182063"/>
                      <a:pt x="47857" y="180252"/>
                      <a:pt x="41820" y="179497"/>
                    </a:cubicBezTo>
                    <a:cubicBezTo>
                      <a:pt x="33368" y="178592"/>
                      <a:pt x="25218" y="176328"/>
                      <a:pt x="17068" y="173762"/>
                    </a:cubicBezTo>
                    <a:cubicBezTo>
                      <a:pt x="13446" y="172555"/>
                      <a:pt x="10427" y="172555"/>
                      <a:pt x="6654" y="172404"/>
                    </a:cubicBezTo>
                    <a:cubicBezTo>
                      <a:pt x="4541" y="172253"/>
                      <a:pt x="-288" y="172253"/>
                      <a:pt x="14" y="169235"/>
                    </a:cubicBezTo>
                    <a:cubicBezTo>
                      <a:pt x="164" y="166367"/>
                      <a:pt x="5296" y="164707"/>
                      <a:pt x="7560" y="164405"/>
                    </a:cubicBezTo>
                    <a:cubicBezTo>
                      <a:pt x="10276" y="163952"/>
                      <a:pt x="12993" y="164103"/>
                      <a:pt x="15710" y="163499"/>
                    </a:cubicBezTo>
                    <a:cubicBezTo>
                      <a:pt x="18577" y="162896"/>
                      <a:pt x="30953" y="158972"/>
                      <a:pt x="28991" y="154293"/>
                    </a:cubicBezTo>
                    <a:cubicBezTo>
                      <a:pt x="28085" y="151878"/>
                      <a:pt x="23709" y="152180"/>
                      <a:pt x="25369" y="148407"/>
                    </a:cubicBezTo>
                    <a:cubicBezTo>
                      <a:pt x="26727" y="145539"/>
                      <a:pt x="30651" y="142370"/>
                      <a:pt x="33519" y="141012"/>
                    </a:cubicBezTo>
                    <a:cubicBezTo>
                      <a:pt x="35632" y="139955"/>
                      <a:pt x="38197" y="139804"/>
                      <a:pt x="40008" y="138144"/>
                    </a:cubicBezTo>
                    <a:cubicBezTo>
                      <a:pt x="41820" y="136333"/>
                      <a:pt x="42272" y="134069"/>
                      <a:pt x="39858" y="132711"/>
                    </a:cubicBezTo>
                    <a:cubicBezTo>
                      <a:pt x="36839" y="131202"/>
                      <a:pt x="32160" y="132560"/>
                      <a:pt x="29142" y="132862"/>
                    </a:cubicBezTo>
                    <a:cubicBezTo>
                      <a:pt x="23558" y="133315"/>
                      <a:pt x="19332" y="131202"/>
                      <a:pt x="14200" y="129692"/>
                    </a:cubicBezTo>
                    <a:cubicBezTo>
                      <a:pt x="11484" y="128787"/>
                      <a:pt x="3183" y="128787"/>
                      <a:pt x="2730" y="125165"/>
                    </a:cubicBezTo>
                    <a:cubicBezTo>
                      <a:pt x="1825" y="119580"/>
                      <a:pt x="11333" y="120184"/>
                      <a:pt x="14200" y="118977"/>
                    </a:cubicBezTo>
                    <a:cubicBezTo>
                      <a:pt x="16464" y="118071"/>
                      <a:pt x="18577" y="115656"/>
                      <a:pt x="18577" y="113091"/>
                    </a:cubicBezTo>
                    <a:cubicBezTo>
                      <a:pt x="18577" y="110072"/>
                      <a:pt x="16012" y="108865"/>
                      <a:pt x="13899" y="107356"/>
                    </a:cubicBezTo>
                    <a:cubicBezTo>
                      <a:pt x="9069" y="104186"/>
                      <a:pt x="10125" y="98300"/>
                      <a:pt x="15710" y="96036"/>
                    </a:cubicBezTo>
                    <a:cubicBezTo>
                      <a:pt x="20992" y="93923"/>
                      <a:pt x="27935" y="96036"/>
                      <a:pt x="33217" y="97093"/>
                    </a:cubicBezTo>
                    <a:cubicBezTo>
                      <a:pt x="36688" y="97696"/>
                      <a:pt x="40008" y="97998"/>
                      <a:pt x="43631" y="97696"/>
                    </a:cubicBezTo>
                    <a:cubicBezTo>
                      <a:pt x="46800" y="97394"/>
                      <a:pt x="50422" y="96338"/>
                      <a:pt x="53592" y="96791"/>
                    </a:cubicBezTo>
                    <a:cubicBezTo>
                      <a:pt x="58723" y="97696"/>
                      <a:pt x="59931" y="104186"/>
                      <a:pt x="62949" y="107657"/>
                    </a:cubicBezTo>
                    <a:cubicBezTo>
                      <a:pt x="66420" y="111581"/>
                      <a:pt x="72608" y="114147"/>
                      <a:pt x="76079" y="109016"/>
                    </a:cubicBezTo>
                    <a:cubicBezTo>
                      <a:pt x="78645" y="105394"/>
                      <a:pt x="81060" y="94980"/>
                      <a:pt x="87852" y="98300"/>
                    </a:cubicBezTo>
                    <a:cubicBezTo>
                      <a:pt x="90417" y="99658"/>
                      <a:pt x="91021" y="102828"/>
                      <a:pt x="92681" y="104790"/>
                    </a:cubicBezTo>
                    <a:cubicBezTo>
                      <a:pt x="94945" y="107506"/>
                      <a:pt x="98416" y="107808"/>
                      <a:pt x="101737" y="107054"/>
                    </a:cubicBezTo>
                    <a:cubicBezTo>
                      <a:pt x="104906" y="106450"/>
                      <a:pt x="108528" y="104790"/>
                      <a:pt x="110188" y="102073"/>
                    </a:cubicBezTo>
                    <a:cubicBezTo>
                      <a:pt x="111396" y="99809"/>
                      <a:pt x="111094" y="97093"/>
                      <a:pt x="111999" y="94678"/>
                    </a:cubicBezTo>
                    <a:cubicBezTo>
                      <a:pt x="112905" y="91810"/>
                      <a:pt x="114565" y="89245"/>
                      <a:pt x="116980" y="87434"/>
                    </a:cubicBezTo>
                    <a:cubicBezTo>
                      <a:pt x="118791" y="86075"/>
                      <a:pt x="121055" y="85622"/>
                      <a:pt x="122866" y="84264"/>
                    </a:cubicBezTo>
                    <a:cubicBezTo>
                      <a:pt x="126035" y="81698"/>
                      <a:pt x="130261" y="74001"/>
                      <a:pt x="128601" y="69775"/>
                    </a:cubicBezTo>
                    <a:cubicBezTo>
                      <a:pt x="126337" y="64040"/>
                      <a:pt x="115773" y="66304"/>
                      <a:pt x="111547" y="67662"/>
                    </a:cubicBezTo>
                    <a:cubicBezTo>
                      <a:pt x="107019" y="69021"/>
                      <a:pt x="99473" y="72643"/>
                      <a:pt x="94945" y="69775"/>
                    </a:cubicBezTo>
                    <a:cubicBezTo>
                      <a:pt x="90417" y="66908"/>
                      <a:pt x="94341" y="59362"/>
                      <a:pt x="97813" y="57249"/>
                    </a:cubicBezTo>
                    <a:cubicBezTo>
                      <a:pt x="103246" y="54230"/>
                      <a:pt x="108075" y="54230"/>
                      <a:pt x="110792" y="47891"/>
                    </a:cubicBezTo>
                    <a:cubicBezTo>
                      <a:pt x="112452" y="44269"/>
                      <a:pt x="112754" y="39741"/>
                      <a:pt x="114565" y="36270"/>
                    </a:cubicBezTo>
                    <a:cubicBezTo>
                      <a:pt x="116829" y="32195"/>
                      <a:pt x="121508" y="28271"/>
                      <a:pt x="124979" y="25253"/>
                    </a:cubicBezTo>
                    <a:cubicBezTo>
                      <a:pt x="127394" y="23140"/>
                      <a:pt x="129808" y="21027"/>
                      <a:pt x="132525" y="19216"/>
                    </a:cubicBezTo>
                    <a:cubicBezTo>
                      <a:pt x="134940" y="17405"/>
                      <a:pt x="138260" y="16952"/>
                      <a:pt x="141128" y="16197"/>
                    </a:cubicBezTo>
                    <a:cubicBezTo>
                      <a:pt x="144146" y="15292"/>
                      <a:pt x="147316" y="14688"/>
                      <a:pt x="150334" y="13933"/>
                    </a:cubicBezTo>
                    <a:cubicBezTo>
                      <a:pt x="150938" y="14084"/>
                      <a:pt x="150032" y="14688"/>
                      <a:pt x="149429" y="14839"/>
                    </a:cubicBezTo>
                    <a:cubicBezTo>
                      <a:pt x="150334" y="14839"/>
                      <a:pt x="151089" y="14386"/>
                      <a:pt x="151843" y="14386"/>
                    </a:cubicBezTo>
                    <a:cubicBezTo>
                      <a:pt x="152598" y="14386"/>
                      <a:pt x="151693" y="14688"/>
                      <a:pt x="151843" y="14839"/>
                    </a:cubicBezTo>
                    <a:cubicBezTo>
                      <a:pt x="153655" y="15141"/>
                      <a:pt x="154862" y="15744"/>
                      <a:pt x="156069" y="16650"/>
                    </a:cubicBezTo>
                    <a:cubicBezTo>
                      <a:pt x="159239" y="18612"/>
                      <a:pt x="160899" y="21329"/>
                      <a:pt x="162408" y="24951"/>
                    </a:cubicBezTo>
                    <a:cubicBezTo>
                      <a:pt x="163616" y="27818"/>
                      <a:pt x="165728" y="32346"/>
                      <a:pt x="169653" y="30837"/>
                    </a:cubicBezTo>
                    <a:cubicBezTo>
                      <a:pt x="174029" y="29177"/>
                      <a:pt x="174633" y="20423"/>
                      <a:pt x="175690" y="16650"/>
                    </a:cubicBezTo>
                    <a:cubicBezTo>
                      <a:pt x="177199" y="11217"/>
                      <a:pt x="180066" y="4878"/>
                      <a:pt x="184594" y="1256"/>
                    </a:cubicBezTo>
                    <a:cubicBezTo>
                      <a:pt x="186254" y="48"/>
                      <a:pt x="189424" y="-103"/>
                      <a:pt x="191386" y="48"/>
                    </a:cubicBezTo>
                    <a:cubicBezTo>
                      <a:pt x="194102" y="501"/>
                      <a:pt x="193951" y="1859"/>
                      <a:pt x="194857" y="4123"/>
                    </a:cubicBezTo>
                    <a:cubicBezTo>
                      <a:pt x="196517" y="8349"/>
                      <a:pt x="197574" y="12726"/>
                      <a:pt x="196970" y="17405"/>
                    </a:cubicBezTo>
                    <a:cubicBezTo>
                      <a:pt x="196366" y="21631"/>
                      <a:pt x="193951" y="25555"/>
                      <a:pt x="193800" y="29931"/>
                    </a:cubicBezTo>
                    <a:cubicBezTo>
                      <a:pt x="193800" y="31441"/>
                      <a:pt x="194102" y="32497"/>
                      <a:pt x="194706" y="33403"/>
                    </a:cubicBezTo>
                    <a:cubicBezTo>
                      <a:pt x="194706" y="33403"/>
                      <a:pt x="177350" y="46533"/>
                      <a:pt x="173727" y="53777"/>
                    </a:cubicBezTo>
                    <a:cubicBezTo>
                      <a:pt x="170105" y="61022"/>
                      <a:pt x="150787" y="63437"/>
                      <a:pt x="150334" y="69926"/>
                    </a:cubicBezTo>
                    <a:cubicBezTo>
                      <a:pt x="149881" y="76416"/>
                      <a:pt x="130563" y="88490"/>
                      <a:pt x="143543" y="97093"/>
                    </a:cubicBezTo>
                    <a:cubicBezTo>
                      <a:pt x="156522" y="105544"/>
                      <a:pt x="178708" y="118977"/>
                      <a:pt x="187613" y="109619"/>
                    </a:cubicBezTo>
                    <a:cubicBezTo>
                      <a:pt x="196517" y="100262"/>
                      <a:pt x="196819" y="88188"/>
                      <a:pt x="211006" y="97847"/>
                    </a:cubicBezTo>
                    <a:cubicBezTo>
                      <a:pt x="225193" y="107506"/>
                      <a:pt x="223533" y="125466"/>
                      <a:pt x="256132" y="122901"/>
                    </a:cubicBezTo>
                    <a:cubicBezTo>
                      <a:pt x="249944" y="129692"/>
                      <a:pt x="245718" y="137540"/>
                      <a:pt x="249190" y="147049"/>
                    </a:cubicBezTo>
                    <a:cubicBezTo>
                      <a:pt x="251001" y="151878"/>
                      <a:pt x="253868" y="156104"/>
                      <a:pt x="255830" y="160934"/>
                    </a:cubicBezTo>
                    <a:cubicBezTo>
                      <a:pt x="257792" y="165763"/>
                      <a:pt x="258396" y="170895"/>
                      <a:pt x="258396" y="175875"/>
                    </a:cubicBezTo>
                    <a:cubicBezTo>
                      <a:pt x="258396" y="188100"/>
                      <a:pt x="258396" y="199872"/>
                      <a:pt x="259754" y="212097"/>
                    </a:cubicBezTo>
                    <a:cubicBezTo>
                      <a:pt x="260660" y="216776"/>
                      <a:pt x="261113" y="221152"/>
                      <a:pt x="259905" y="22522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6D926897-D305-7853-7359-3184DE950BF5}"/>
                  </a:ext>
                </a:extLst>
              </p:cNvPr>
              <p:cNvSpPr/>
              <p:nvPr/>
            </p:nvSpPr>
            <p:spPr>
              <a:xfrm>
                <a:off x="5380601" y="4815632"/>
                <a:ext cx="25465" cy="12904"/>
              </a:xfrm>
              <a:custGeom>
                <a:avLst/>
                <a:gdLst>
                  <a:gd name="connsiteX0" fmla="*/ 48 w 25465"/>
                  <a:gd name="connsiteY0" fmla="*/ 8288 h 12904"/>
                  <a:gd name="connsiteX1" fmla="*/ 12122 w 25465"/>
                  <a:gd name="connsiteY1" fmla="*/ 12212 h 12904"/>
                  <a:gd name="connsiteX2" fmla="*/ 20121 w 25465"/>
                  <a:gd name="connsiteY2" fmla="*/ 9948 h 12904"/>
                  <a:gd name="connsiteX3" fmla="*/ 25404 w 25465"/>
                  <a:gd name="connsiteY3" fmla="*/ 6476 h 12904"/>
                  <a:gd name="connsiteX4" fmla="*/ 16348 w 25465"/>
                  <a:gd name="connsiteY4" fmla="*/ 289 h 12904"/>
                  <a:gd name="connsiteX5" fmla="*/ 48 w 25465"/>
                  <a:gd name="connsiteY5" fmla="*/ 8288 h 1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465" h="12904">
                    <a:moveTo>
                      <a:pt x="48" y="8288"/>
                    </a:moveTo>
                    <a:cubicBezTo>
                      <a:pt x="803" y="13570"/>
                      <a:pt x="8198" y="13419"/>
                      <a:pt x="12122" y="12212"/>
                    </a:cubicBezTo>
                    <a:cubicBezTo>
                      <a:pt x="14839" y="11457"/>
                      <a:pt x="17405" y="10702"/>
                      <a:pt x="20121" y="9948"/>
                    </a:cubicBezTo>
                    <a:cubicBezTo>
                      <a:pt x="22083" y="9495"/>
                      <a:pt x="26007" y="9495"/>
                      <a:pt x="25404" y="6476"/>
                    </a:cubicBezTo>
                    <a:cubicBezTo>
                      <a:pt x="24800" y="3458"/>
                      <a:pt x="18763" y="1043"/>
                      <a:pt x="16348" y="289"/>
                    </a:cubicBezTo>
                    <a:cubicBezTo>
                      <a:pt x="11217" y="-919"/>
                      <a:pt x="-857" y="1647"/>
                      <a:pt x="48" y="828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5" name="Graphic 551">
              <a:extLst>
                <a:ext uri="{FF2B5EF4-FFF2-40B4-BE49-F238E27FC236}">
                  <a16:creationId xmlns:a16="http://schemas.microsoft.com/office/drawing/2014/main" id="{294BE80D-BC73-029B-291C-D8D0CD6FB8B6}"/>
                </a:ext>
              </a:extLst>
            </p:cNvPr>
            <p:cNvGrpSpPr/>
            <p:nvPr/>
          </p:nvGrpSpPr>
          <p:grpSpPr>
            <a:xfrm>
              <a:off x="7353683" y="3351049"/>
              <a:ext cx="648864" cy="798540"/>
              <a:chOff x="7353683" y="3351049"/>
              <a:chExt cx="648864" cy="798540"/>
            </a:xfrm>
            <a:solidFill>
              <a:srgbClr val="D5D7D8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E8362621-AEB1-090C-E814-271C1EA1863A}"/>
                  </a:ext>
                </a:extLst>
              </p:cNvPr>
              <p:cNvSpPr/>
              <p:nvPr/>
            </p:nvSpPr>
            <p:spPr>
              <a:xfrm>
                <a:off x="7353683" y="3351049"/>
                <a:ext cx="648864" cy="798540"/>
              </a:xfrm>
              <a:custGeom>
                <a:avLst/>
                <a:gdLst>
                  <a:gd name="connsiteX0" fmla="*/ 549214 w 648864"/>
                  <a:gd name="connsiteY0" fmla="*/ 25355 h 798540"/>
                  <a:gd name="connsiteX1" fmla="*/ 499711 w 648864"/>
                  <a:gd name="connsiteY1" fmla="*/ 107156 h 798540"/>
                  <a:gd name="connsiteX2" fmla="*/ 530952 w 648864"/>
                  <a:gd name="connsiteY2" fmla="*/ 154094 h 798540"/>
                  <a:gd name="connsiteX3" fmla="*/ 553138 w 648864"/>
                  <a:gd name="connsiteY3" fmla="*/ 205257 h 798540"/>
                  <a:gd name="connsiteX4" fmla="*/ 553591 w 648864"/>
                  <a:gd name="connsiteY4" fmla="*/ 227896 h 798540"/>
                  <a:gd name="connsiteX5" fmla="*/ 534272 w 648864"/>
                  <a:gd name="connsiteY5" fmla="*/ 247365 h 798540"/>
                  <a:gd name="connsiteX6" fmla="*/ 531103 w 648864"/>
                  <a:gd name="connsiteY6" fmla="*/ 272720 h 798540"/>
                  <a:gd name="connsiteX7" fmla="*/ 544535 w 648864"/>
                  <a:gd name="connsiteY7" fmla="*/ 287209 h 798540"/>
                  <a:gd name="connsiteX8" fmla="*/ 538196 w 648864"/>
                  <a:gd name="connsiteY8" fmla="*/ 313621 h 798540"/>
                  <a:gd name="connsiteX9" fmla="*/ 566117 w 648864"/>
                  <a:gd name="connsiteY9" fmla="*/ 326600 h 798540"/>
                  <a:gd name="connsiteX10" fmla="*/ 563401 w 648864"/>
                  <a:gd name="connsiteY10" fmla="*/ 358898 h 798540"/>
                  <a:gd name="connsiteX11" fmla="*/ 591926 w 648864"/>
                  <a:gd name="connsiteY11" fmla="*/ 385914 h 798540"/>
                  <a:gd name="connsiteX12" fmla="*/ 567627 w 648864"/>
                  <a:gd name="connsiteY12" fmla="*/ 436020 h 798540"/>
                  <a:gd name="connsiteX13" fmla="*/ 642032 w 648864"/>
                  <a:gd name="connsiteY13" fmla="*/ 528688 h 798540"/>
                  <a:gd name="connsiteX14" fmla="*/ 423494 w 648864"/>
                  <a:gd name="connsiteY14" fmla="*/ 733945 h 798540"/>
                  <a:gd name="connsiteX15" fmla="*/ 392252 w 648864"/>
                  <a:gd name="connsiteY15" fmla="*/ 731681 h 798540"/>
                  <a:gd name="connsiteX16" fmla="*/ 353012 w 648864"/>
                  <a:gd name="connsiteY16" fmla="*/ 731983 h 798540"/>
                  <a:gd name="connsiteX17" fmla="*/ 344410 w 648864"/>
                  <a:gd name="connsiteY17" fmla="*/ 732436 h 798540"/>
                  <a:gd name="connsiteX18" fmla="*/ 334901 w 648864"/>
                  <a:gd name="connsiteY18" fmla="*/ 736360 h 798540"/>
                  <a:gd name="connsiteX19" fmla="*/ 318602 w 648864"/>
                  <a:gd name="connsiteY19" fmla="*/ 745265 h 798540"/>
                  <a:gd name="connsiteX20" fmla="*/ 302603 w 648864"/>
                  <a:gd name="connsiteY20" fmla="*/ 755075 h 798540"/>
                  <a:gd name="connsiteX21" fmla="*/ 285247 w 648864"/>
                  <a:gd name="connsiteY21" fmla="*/ 756886 h 798540"/>
                  <a:gd name="connsiteX22" fmla="*/ 267589 w 648864"/>
                  <a:gd name="connsiteY22" fmla="*/ 755075 h 798540"/>
                  <a:gd name="connsiteX23" fmla="*/ 255817 w 648864"/>
                  <a:gd name="connsiteY23" fmla="*/ 762168 h 798540"/>
                  <a:gd name="connsiteX24" fmla="*/ 222463 w 648864"/>
                  <a:gd name="connsiteY24" fmla="*/ 768054 h 798540"/>
                  <a:gd name="connsiteX25" fmla="*/ 213860 w 648864"/>
                  <a:gd name="connsiteY25" fmla="*/ 771224 h 798540"/>
                  <a:gd name="connsiteX26" fmla="*/ 209785 w 648864"/>
                  <a:gd name="connsiteY26" fmla="*/ 778619 h 798540"/>
                  <a:gd name="connsiteX27" fmla="*/ 194844 w 648864"/>
                  <a:gd name="connsiteY27" fmla="*/ 782392 h 798540"/>
                  <a:gd name="connsiteX28" fmla="*/ 184882 w 648864"/>
                  <a:gd name="connsiteY28" fmla="*/ 781184 h 798540"/>
                  <a:gd name="connsiteX29" fmla="*/ 171601 w 648864"/>
                  <a:gd name="connsiteY29" fmla="*/ 780883 h 798540"/>
                  <a:gd name="connsiteX30" fmla="*/ 147302 w 648864"/>
                  <a:gd name="connsiteY30" fmla="*/ 783901 h 798540"/>
                  <a:gd name="connsiteX31" fmla="*/ 127984 w 648864"/>
                  <a:gd name="connsiteY31" fmla="*/ 789485 h 798540"/>
                  <a:gd name="connsiteX32" fmla="*/ 111080 w 648864"/>
                  <a:gd name="connsiteY32" fmla="*/ 798541 h 798540"/>
                  <a:gd name="connsiteX33" fmla="*/ 118928 w 648864"/>
                  <a:gd name="connsiteY33" fmla="*/ 780883 h 798540"/>
                  <a:gd name="connsiteX34" fmla="*/ 120740 w 648864"/>
                  <a:gd name="connsiteY34" fmla="*/ 770469 h 798540"/>
                  <a:gd name="connsiteX35" fmla="*/ 115155 w 648864"/>
                  <a:gd name="connsiteY35" fmla="*/ 760961 h 798540"/>
                  <a:gd name="connsiteX36" fmla="*/ 110477 w 648864"/>
                  <a:gd name="connsiteY36" fmla="*/ 752660 h 798540"/>
                  <a:gd name="connsiteX37" fmla="*/ 95082 w 648864"/>
                  <a:gd name="connsiteY37" fmla="*/ 757338 h 798540"/>
                  <a:gd name="connsiteX38" fmla="*/ 81348 w 648864"/>
                  <a:gd name="connsiteY38" fmla="*/ 756735 h 798540"/>
                  <a:gd name="connsiteX39" fmla="*/ 71236 w 648864"/>
                  <a:gd name="connsiteY39" fmla="*/ 749339 h 798540"/>
                  <a:gd name="connsiteX40" fmla="*/ 39693 w 648864"/>
                  <a:gd name="connsiteY40" fmla="*/ 732889 h 798540"/>
                  <a:gd name="connsiteX41" fmla="*/ 30336 w 648864"/>
                  <a:gd name="connsiteY41" fmla="*/ 729417 h 798540"/>
                  <a:gd name="connsiteX42" fmla="*/ 18111 w 648864"/>
                  <a:gd name="connsiteY42" fmla="*/ 703308 h 798540"/>
                  <a:gd name="connsiteX43" fmla="*/ 17205 w 648864"/>
                  <a:gd name="connsiteY43" fmla="*/ 693648 h 798540"/>
                  <a:gd name="connsiteX44" fmla="*/ 10716 w 648864"/>
                  <a:gd name="connsiteY44" fmla="*/ 688064 h 798540"/>
                  <a:gd name="connsiteX45" fmla="*/ 9659 w 648864"/>
                  <a:gd name="connsiteY45" fmla="*/ 679311 h 798540"/>
                  <a:gd name="connsiteX46" fmla="*/ 24450 w 648864"/>
                  <a:gd name="connsiteY46" fmla="*/ 670255 h 798540"/>
                  <a:gd name="connsiteX47" fmla="*/ 27468 w 648864"/>
                  <a:gd name="connsiteY47" fmla="*/ 662860 h 798540"/>
                  <a:gd name="connsiteX48" fmla="*/ 24299 w 648864"/>
                  <a:gd name="connsiteY48" fmla="*/ 656219 h 798540"/>
                  <a:gd name="connsiteX49" fmla="*/ 21582 w 648864"/>
                  <a:gd name="connsiteY49" fmla="*/ 640523 h 798540"/>
                  <a:gd name="connsiteX50" fmla="*/ 30487 w 648864"/>
                  <a:gd name="connsiteY50" fmla="*/ 631769 h 798540"/>
                  <a:gd name="connsiteX51" fmla="*/ 28525 w 648864"/>
                  <a:gd name="connsiteY51" fmla="*/ 625883 h 798540"/>
                  <a:gd name="connsiteX52" fmla="*/ 25355 w 648864"/>
                  <a:gd name="connsiteY52" fmla="*/ 615319 h 798540"/>
                  <a:gd name="connsiteX53" fmla="*/ 13131 w 648864"/>
                  <a:gd name="connsiteY53" fmla="*/ 607772 h 798540"/>
                  <a:gd name="connsiteX54" fmla="*/ 4528 w 648864"/>
                  <a:gd name="connsiteY54" fmla="*/ 598717 h 798540"/>
                  <a:gd name="connsiteX55" fmla="*/ 5735 w 648864"/>
                  <a:gd name="connsiteY55" fmla="*/ 591171 h 798540"/>
                  <a:gd name="connsiteX56" fmla="*/ 12376 w 648864"/>
                  <a:gd name="connsiteY56" fmla="*/ 585587 h 798540"/>
                  <a:gd name="connsiteX57" fmla="*/ 16149 w 648864"/>
                  <a:gd name="connsiteY57" fmla="*/ 563853 h 798540"/>
                  <a:gd name="connsiteX58" fmla="*/ 11319 w 648864"/>
                  <a:gd name="connsiteY58" fmla="*/ 555251 h 798540"/>
                  <a:gd name="connsiteX59" fmla="*/ 0 w 648864"/>
                  <a:gd name="connsiteY59" fmla="*/ 543931 h 798540"/>
                  <a:gd name="connsiteX60" fmla="*/ 453 w 648864"/>
                  <a:gd name="connsiteY60" fmla="*/ 529443 h 798540"/>
                  <a:gd name="connsiteX61" fmla="*/ 4075 w 648864"/>
                  <a:gd name="connsiteY61" fmla="*/ 516916 h 798540"/>
                  <a:gd name="connsiteX62" fmla="*/ 25506 w 648864"/>
                  <a:gd name="connsiteY62" fmla="*/ 499258 h 798540"/>
                  <a:gd name="connsiteX63" fmla="*/ 29128 w 648864"/>
                  <a:gd name="connsiteY63" fmla="*/ 487938 h 798540"/>
                  <a:gd name="connsiteX64" fmla="*/ 26865 w 648864"/>
                  <a:gd name="connsiteY64" fmla="*/ 473903 h 798540"/>
                  <a:gd name="connsiteX65" fmla="*/ 38033 w 648864"/>
                  <a:gd name="connsiteY65" fmla="*/ 468016 h 798540"/>
                  <a:gd name="connsiteX66" fmla="*/ 41957 w 648864"/>
                  <a:gd name="connsiteY66" fmla="*/ 473903 h 798540"/>
                  <a:gd name="connsiteX67" fmla="*/ 47994 w 648864"/>
                  <a:gd name="connsiteY67" fmla="*/ 477827 h 798540"/>
                  <a:gd name="connsiteX68" fmla="*/ 57049 w 648864"/>
                  <a:gd name="connsiteY68" fmla="*/ 479034 h 798540"/>
                  <a:gd name="connsiteX69" fmla="*/ 62634 w 648864"/>
                  <a:gd name="connsiteY69" fmla="*/ 471790 h 798540"/>
                  <a:gd name="connsiteX70" fmla="*/ 79839 w 648864"/>
                  <a:gd name="connsiteY70" fmla="*/ 469978 h 798540"/>
                  <a:gd name="connsiteX71" fmla="*/ 81650 w 648864"/>
                  <a:gd name="connsiteY71" fmla="*/ 458055 h 798540"/>
                  <a:gd name="connsiteX72" fmla="*/ 70633 w 648864"/>
                  <a:gd name="connsiteY72" fmla="*/ 452018 h 798540"/>
                  <a:gd name="connsiteX73" fmla="*/ 84518 w 648864"/>
                  <a:gd name="connsiteY73" fmla="*/ 437832 h 798540"/>
                  <a:gd name="connsiteX74" fmla="*/ 99912 w 648864"/>
                  <a:gd name="connsiteY74" fmla="*/ 430587 h 798540"/>
                  <a:gd name="connsiteX75" fmla="*/ 114250 w 648864"/>
                  <a:gd name="connsiteY75" fmla="*/ 425305 h 798540"/>
                  <a:gd name="connsiteX76" fmla="*/ 123154 w 648864"/>
                  <a:gd name="connsiteY76" fmla="*/ 418815 h 798540"/>
                  <a:gd name="connsiteX77" fmla="*/ 130550 w 648864"/>
                  <a:gd name="connsiteY77" fmla="*/ 405685 h 798540"/>
                  <a:gd name="connsiteX78" fmla="*/ 143831 w 648864"/>
                  <a:gd name="connsiteY78" fmla="*/ 394969 h 798540"/>
                  <a:gd name="connsiteX79" fmla="*/ 151075 w 648864"/>
                  <a:gd name="connsiteY79" fmla="*/ 385008 h 798540"/>
                  <a:gd name="connsiteX80" fmla="*/ 163451 w 648864"/>
                  <a:gd name="connsiteY80" fmla="*/ 380480 h 798540"/>
                  <a:gd name="connsiteX81" fmla="*/ 169186 w 648864"/>
                  <a:gd name="connsiteY81" fmla="*/ 361766 h 798540"/>
                  <a:gd name="connsiteX82" fmla="*/ 183675 w 648864"/>
                  <a:gd name="connsiteY82" fmla="*/ 352861 h 798540"/>
                  <a:gd name="connsiteX83" fmla="*/ 207672 w 648864"/>
                  <a:gd name="connsiteY83" fmla="*/ 332788 h 798540"/>
                  <a:gd name="connsiteX84" fmla="*/ 215671 w 648864"/>
                  <a:gd name="connsiteY84" fmla="*/ 323280 h 798540"/>
                  <a:gd name="connsiteX85" fmla="*/ 226387 w 648864"/>
                  <a:gd name="connsiteY85" fmla="*/ 317847 h 798540"/>
                  <a:gd name="connsiteX86" fmla="*/ 237102 w 648864"/>
                  <a:gd name="connsiteY86" fmla="*/ 313319 h 798540"/>
                  <a:gd name="connsiteX87" fmla="*/ 251289 w 648864"/>
                  <a:gd name="connsiteY87" fmla="*/ 313923 h 798540"/>
                  <a:gd name="connsiteX88" fmla="*/ 263514 w 648864"/>
                  <a:gd name="connsiteY88" fmla="*/ 312263 h 798540"/>
                  <a:gd name="connsiteX89" fmla="*/ 267891 w 648864"/>
                  <a:gd name="connsiteY89" fmla="*/ 300641 h 798540"/>
                  <a:gd name="connsiteX90" fmla="*/ 267740 w 648864"/>
                  <a:gd name="connsiteY90" fmla="*/ 286605 h 798540"/>
                  <a:gd name="connsiteX91" fmla="*/ 257024 w 648864"/>
                  <a:gd name="connsiteY91" fmla="*/ 279512 h 798540"/>
                  <a:gd name="connsiteX92" fmla="*/ 256873 w 648864"/>
                  <a:gd name="connsiteY92" fmla="*/ 264118 h 798540"/>
                  <a:gd name="connsiteX93" fmla="*/ 254911 w 648864"/>
                  <a:gd name="connsiteY93" fmla="*/ 250233 h 798540"/>
                  <a:gd name="connsiteX94" fmla="*/ 242686 w 648864"/>
                  <a:gd name="connsiteY94" fmla="*/ 242083 h 798540"/>
                  <a:gd name="connsiteX95" fmla="*/ 228802 w 648864"/>
                  <a:gd name="connsiteY95" fmla="*/ 226688 h 798540"/>
                  <a:gd name="connsiteX96" fmla="*/ 214313 w 648864"/>
                  <a:gd name="connsiteY96" fmla="*/ 221255 h 798540"/>
                  <a:gd name="connsiteX97" fmla="*/ 206917 w 648864"/>
                  <a:gd name="connsiteY97" fmla="*/ 216878 h 798540"/>
                  <a:gd name="connsiteX98" fmla="*/ 198315 w 648864"/>
                  <a:gd name="connsiteY98" fmla="*/ 216727 h 798540"/>
                  <a:gd name="connsiteX99" fmla="*/ 190014 w 648864"/>
                  <a:gd name="connsiteY99" fmla="*/ 216275 h 798540"/>
                  <a:gd name="connsiteX100" fmla="*/ 164055 w 648864"/>
                  <a:gd name="connsiteY100" fmla="*/ 165715 h 798540"/>
                  <a:gd name="connsiteX101" fmla="*/ 178091 w 648864"/>
                  <a:gd name="connsiteY101" fmla="*/ 118777 h 798540"/>
                  <a:gd name="connsiteX102" fmla="*/ 158169 w 648864"/>
                  <a:gd name="connsiteY102" fmla="*/ 77877 h 798540"/>
                  <a:gd name="connsiteX103" fmla="*/ 170545 w 648864"/>
                  <a:gd name="connsiteY103" fmla="*/ 61124 h 798540"/>
                  <a:gd name="connsiteX104" fmla="*/ 152736 w 648864"/>
                  <a:gd name="connsiteY104" fmla="*/ 36826 h 798540"/>
                  <a:gd name="connsiteX105" fmla="*/ 153792 w 648864"/>
                  <a:gd name="connsiteY105" fmla="*/ 16904 h 798540"/>
                  <a:gd name="connsiteX106" fmla="*/ 154547 w 648864"/>
                  <a:gd name="connsiteY106" fmla="*/ 0 h 798540"/>
                  <a:gd name="connsiteX107" fmla="*/ 527783 w 648864"/>
                  <a:gd name="connsiteY107" fmla="*/ 0 h 798540"/>
                  <a:gd name="connsiteX108" fmla="*/ 549214 w 648864"/>
                  <a:gd name="connsiteY108" fmla="*/ 25355 h 798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648864" h="798540">
                    <a:moveTo>
                      <a:pt x="549214" y="25355"/>
                    </a:moveTo>
                    <a:cubicBezTo>
                      <a:pt x="535782" y="38788"/>
                      <a:pt x="486731" y="87234"/>
                      <a:pt x="499711" y="107156"/>
                    </a:cubicBezTo>
                    <a:cubicBezTo>
                      <a:pt x="512690" y="127078"/>
                      <a:pt x="523406" y="128738"/>
                      <a:pt x="530952" y="154094"/>
                    </a:cubicBezTo>
                    <a:cubicBezTo>
                      <a:pt x="538498" y="179449"/>
                      <a:pt x="544988" y="195145"/>
                      <a:pt x="553138" y="205257"/>
                    </a:cubicBezTo>
                    <a:cubicBezTo>
                      <a:pt x="561288" y="215520"/>
                      <a:pt x="563401" y="224123"/>
                      <a:pt x="553591" y="227896"/>
                    </a:cubicBezTo>
                    <a:cubicBezTo>
                      <a:pt x="543781" y="231669"/>
                      <a:pt x="530952" y="237102"/>
                      <a:pt x="534272" y="247365"/>
                    </a:cubicBezTo>
                    <a:cubicBezTo>
                      <a:pt x="537442" y="257628"/>
                      <a:pt x="522953" y="270004"/>
                      <a:pt x="531103" y="272720"/>
                    </a:cubicBezTo>
                    <a:cubicBezTo>
                      <a:pt x="539253" y="275437"/>
                      <a:pt x="556458" y="280870"/>
                      <a:pt x="544535" y="287209"/>
                    </a:cubicBezTo>
                    <a:cubicBezTo>
                      <a:pt x="532763" y="293699"/>
                      <a:pt x="521142" y="313017"/>
                      <a:pt x="538196" y="313621"/>
                    </a:cubicBezTo>
                    <a:cubicBezTo>
                      <a:pt x="555402" y="314074"/>
                      <a:pt x="569891" y="314074"/>
                      <a:pt x="566117" y="326600"/>
                    </a:cubicBezTo>
                    <a:cubicBezTo>
                      <a:pt x="562344" y="338976"/>
                      <a:pt x="549365" y="354672"/>
                      <a:pt x="563401" y="358898"/>
                    </a:cubicBezTo>
                    <a:cubicBezTo>
                      <a:pt x="577437" y="363275"/>
                      <a:pt x="602792" y="370217"/>
                      <a:pt x="591926" y="385914"/>
                    </a:cubicBezTo>
                    <a:cubicBezTo>
                      <a:pt x="581059" y="401459"/>
                      <a:pt x="549365" y="429531"/>
                      <a:pt x="567627" y="436020"/>
                    </a:cubicBezTo>
                    <a:cubicBezTo>
                      <a:pt x="585889" y="442510"/>
                      <a:pt x="673726" y="493674"/>
                      <a:pt x="642032" y="528688"/>
                    </a:cubicBezTo>
                    <a:cubicBezTo>
                      <a:pt x="615017" y="558420"/>
                      <a:pt x="479638" y="679914"/>
                      <a:pt x="423494" y="733945"/>
                    </a:cubicBezTo>
                    <a:cubicBezTo>
                      <a:pt x="413080" y="734096"/>
                      <a:pt x="401912" y="731530"/>
                      <a:pt x="392252" y="731681"/>
                    </a:cubicBezTo>
                    <a:cubicBezTo>
                      <a:pt x="379122" y="731681"/>
                      <a:pt x="366143" y="730323"/>
                      <a:pt x="353012" y="731983"/>
                    </a:cubicBezTo>
                    <a:cubicBezTo>
                      <a:pt x="350296" y="732285"/>
                      <a:pt x="347126" y="731983"/>
                      <a:pt x="344410" y="732436"/>
                    </a:cubicBezTo>
                    <a:cubicBezTo>
                      <a:pt x="340787" y="732889"/>
                      <a:pt x="338071" y="734851"/>
                      <a:pt x="334901" y="736360"/>
                    </a:cubicBezTo>
                    <a:cubicBezTo>
                      <a:pt x="329166" y="739077"/>
                      <a:pt x="324035" y="742246"/>
                      <a:pt x="318602" y="745265"/>
                    </a:cubicBezTo>
                    <a:cubicBezTo>
                      <a:pt x="313017" y="748283"/>
                      <a:pt x="307735" y="751603"/>
                      <a:pt x="302603" y="755075"/>
                    </a:cubicBezTo>
                    <a:cubicBezTo>
                      <a:pt x="297170" y="758848"/>
                      <a:pt x="291284" y="759150"/>
                      <a:pt x="285247" y="756886"/>
                    </a:cubicBezTo>
                    <a:cubicBezTo>
                      <a:pt x="279663" y="754773"/>
                      <a:pt x="273475" y="754169"/>
                      <a:pt x="267589" y="755075"/>
                    </a:cubicBezTo>
                    <a:cubicBezTo>
                      <a:pt x="262156" y="755829"/>
                      <a:pt x="259741" y="759150"/>
                      <a:pt x="255817" y="762168"/>
                    </a:cubicBezTo>
                    <a:cubicBezTo>
                      <a:pt x="246761" y="768960"/>
                      <a:pt x="232876" y="765790"/>
                      <a:pt x="222463" y="768054"/>
                    </a:cubicBezTo>
                    <a:cubicBezTo>
                      <a:pt x="220048" y="768658"/>
                      <a:pt x="215822" y="769563"/>
                      <a:pt x="213860" y="771224"/>
                    </a:cubicBezTo>
                    <a:cubicBezTo>
                      <a:pt x="211445" y="773186"/>
                      <a:pt x="211747" y="776355"/>
                      <a:pt x="209785" y="778619"/>
                    </a:cubicBezTo>
                    <a:cubicBezTo>
                      <a:pt x="206163" y="782694"/>
                      <a:pt x="199824" y="782543"/>
                      <a:pt x="194844" y="782392"/>
                    </a:cubicBezTo>
                    <a:cubicBezTo>
                      <a:pt x="191372" y="782392"/>
                      <a:pt x="188354" y="781486"/>
                      <a:pt x="184882" y="781184"/>
                    </a:cubicBezTo>
                    <a:cubicBezTo>
                      <a:pt x="180506" y="780732"/>
                      <a:pt x="175978" y="780883"/>
                      <a:pt x="171601" y="780883"/>
                    </a:cubicBezTo>
                    <a:cubicBezTo>
                      <a:pt x="163602" y="780883"/>
                      <a:pt x="155150" y="782090"/>
                      <a:pt x="147302" y="783901"/>
                    </a:cubicBezTo>
                    <a:cubicBezTo>
                      <a:pt x="140963" y="785410"/>
                      <a:pt x="134021" y="787221"/>
                      <a:pt x="127984" y="789485"/>
                    </a:cubicBezTo>
                    <a:cubicBezTo>
                      <a:pt x="122551" y="791598"/>
                      <a:pt x="116816" y="798390"/>
                      <a:pt x="111080" y="798541"/>
                    </a:cubicBezTo>
                    <a:cubicBezTo>
                      <a:pt x="111231" y="792655"/>
                      <a:pt x="116061" y="786014"/>
                      <a:pt x="118928" y="780883"/>
                    </a:cubicBezTo>
                    <a:cubicBezTo>
                      <a:pt x="120740" y="777411"/>
                      <a:pt x="122400" y="774393"/>
                      <a:pt x="120740" y="770469"/>
                    </a:cubicBezTo>
                    <a:cubicBezTo>
                      <a:pt x="119381" y="766998"/>
                      <a:pt x="116212" y="764583"/>
                      <a:pt x="115155" y="760961"/>
                    </a:cubicBezTo>
                    <a:cubicBezTo>
                      <a:pt x="113797" y="756433"/>
                      <a:pt x="116665" y="751452"/>
                      <a:pt x="110477" y="752660"/>
                    </a:cubicBezTo>
                    <a:cubicBezTo>
                      <a:pt x="105044" y="753565"/>
                      <a:pt x="100516" y="756886"/>
                      <a:pt x="95082" y="757338"/>
                    </a:cubicBezTo>
                    <a:cubicBezTo>
                      <a:pt x="90555" y="757640"/>
                      <a:pt x="85725" y="757640"/>
                      <a:pt x="81348" y="756735"/>
                    </a:cubicBezTo>
                    <a:cubicBezTo>
                      <a:pt x="76368" y="755527"/>
                      <a:pt x="75010" y="752358"/>
                      <a:pt x="71236" y="749339"/>
                    </a:cubicBezTo>
                    <a:cubicBezTo>
                      <a:pt x="62634" y="742246"/>
                      <a:pt x="49956" y="737115"/>
                      <a:pt x="39693" y="732889"/>
                    </a:cubicBezTo>
                    <a:cubicBezTo>
                      <a:pt x="36524" y="731530"/>
                      <a:pt x="33354" y="731229"/>
                      <a:pt x="30336" y="729417"/>
                    </a:cubicBezTo>
                    <a:cubicBezTo>
                      <a:pt x="22035" y="724890"/>
                      <a:pt x="19771" y="711910"/>
                      <a:pt x="18111" y="703308"/>
                    </a:cubicBezTo>
                    <a:cubicBezTo>
                      <a:pt x="17658" y="700742"/>
                      <a:pt x="18413" y="695761"/>
                      <a:pt x="17205" y="693648"/>
                    </a:cubicBezTo>
                    <a:cubicBezTo>
                      <a:pt x="15998" y="691535"/>
                      <a:pt x="12225" y="690328"/>
                      <a:pt x="10716" y="688064"/>
                    </a:cubicBezTo>
                    <a:cubicBezTo>
                      <a:pt x="9055" y="685649"/>
                      <a:pt x="9207" y="682178"/>
                      <a:pt x="9659" y="679311"/>
                    </a:cubicBezTo>
                    <a:cubicBezTo>
                      <a:pt x="17809" y="679009"/>
                      <a:pt x="20375" y="677650"/>
                      <a:pt x="24450" y="670255"/>
                    </a:cubicBezTo>
                    <a:cubicBezTo>
                      <a:pt x="25657" y="667991"/>
                      <a:pt x="27317" y="665426"/>
                      <a:pt x="27468" y="662860"/>
                    </a:cubicBezTo>
                    <a:cubicBezTo>
                      <a:pt x="27619" y="659690"/>
                      <a:pt x="25657" y="658634"/>
                      <a:pt x="24299" y="656219"/>
                    </a:cubicBezTo>
                    <a:cubicBezTo>
                      <a:pt x="22488" y="652748"/>
                      <a:pt x="20828" y="644447"/>
                      <a:pt x="21582" y="640523"/>
                    </a:cubicBezTo>
                    <a:cubicBezTo>
                      <a:pt x="22790" y="634939"/>
                      <a:pt x="30034" y="638863"/>
                      <a:pt x="30487" y="631769"/>
                    </a:cubicBezTo>
                    <a:cubicBezTo>
                      <a:pt x="30638" y="629204"/>
                      <a:pt x="29581" y="628147"/>
                      <a:pt x="28525" y="625883"/>
                    </a:cubicBezTo>
                    <a:cubicBezTo>
                      <a:pt x="27016" y="622563"/>
                      <a:pt x="27166" y="618488"/>
                      <a:pt x="25355" y="615319"/>
                    </a:cubicBezTo>
                    <a:cubicBezTo>
                      <a:pt x="23092" y="611546"/>
                      <a:pt x="17205" y="608527"/>
                      <a:pt x="13131" y="607772"/>
                    </a:cubicBezTo>
                    <a:cubicBezTo>
                      <a:pt x="6792" y="606414"/>
                      <a:pt x="4679" y="605509"/>
                      <a:pt x="4528" y="598717"/>
                    </a:cubicBezTo>
                    <a:cubicBezTo>
                      <a:pt x="4528" y="596000"/>
                      <a:pt x="4075" y="593435"/>
                      <a:pt x="5735" y="591171"/>
                    </a:cubicBezTo>
                    <a:cubicBezTo>
                      <a:pt x="7395" y="588907"/>
                      <a:pt x="10565" y="587850"/>
                      <a:pt x="12376" y="585587"/>
                    </a:cubicBezTo>
                    <a:cubicBezTo>
                      <a:pt x="16602" y="580002"/>
                      <a:pt x="17205" y="570343"/>
                      <a:pt x="16149" y="563853"/>
                    </a:cubicBezTo>
                    <a:cubicBezTo>
                      <a:pt x="15545" y="560231"/>
                      <a:pt x="14489" y="557364"/>
                      <a:pt x="11319" y="555251"/>
                    </a:cubicBezTo>
                    <a:cubicBezTo>
                      <a:pt x="6490" y="552081"/>
                      <a:pt x="3170" y="549063"/>
                      <a:pt x="0" y="543931"/>
                    </a:cubicBezTo>
                    <a:cubicBezTo>
                      <a:pt x="906" y="539102"/>
                      <a:pt x="302" y="534423"/>
                      <a:pt x="453" y="529443"/>
                    </a:cubicBezTo>
                    <a:cubicBezTo>
                      <a:pt x="755" y="525066"/>
                      <a:pt x="2264" y="520991"/>
                      <a:pt x="4075" y="516916"/>
                    </a:cubicBezTo>
                    <a:cubicBezTo>
                      <a:pt x="8150" y="507559"/>
                      <a:pt x="17960" y="505144"/>
                      <a:pt x="25506" y="499258"/>
                    </a:cubicBezTo>
                    <a:cubicBezTo>
                      <a:pt x="29279" y="496390"/>
                      <a:pt x="31543" y="492466"/>
                      <a:pt x="29128" y="487938"/>
                    </a:cubicBezTo>
                    <a:cubicBezTo>
                      <a:pt x="26412" y="483109"/>
                      <a:pt x="23695" y="479487"/>
                      <a:pt x="26865" y="473903"/>
                    </a:cubicBezTo>
                    <a:cubicBezTo>
                      <a:pt x="28827" y="470431"/>
                      <a:pt x="33807" y="465300"/>
                      <a:pt x="38033" y="468016"/>
                    </a:cubicBezTo>
                    <a:cubicBezTo>
                      <a:pt x="39995" y="469375"/>
                      <a:pt x="40599" y="472091"/>
                      <a:pt x="41957" y="473903"/>
                    </a:cubicBezTo>
                    <a:cubicBezTo>
                      <a:pt x="43617" y="476015"/>
                      <a:pt x="45428" y="476921"/>
                      <a:pt x="47994" y="477827"/>
                    </a:cubicBezTo>
                    <a:cubicBezTo>
                      <a:pt x="50560" y="478732"/>
                      <a:pt x="54333" y="480241"/>
                      <a:pt x="57049" y="479034"/>
                    </a:cubicBezTo>
                    <a:cubicBezTo>
                      <a:pt x="60068" y="477676"/>
                      <a:pt x="60521" y="473903"/>
                      <a:pt x="62634" y="471790"/>
                    </a:cubicBezTo>
                    <a:cubicBezTo>
                      <a:pt x="67161" y="467111"/>
                      <a:pt x="74104" y="471488"/>
                      <a:pt x="79839" y="469978"/>
                    </a:cubicBezTo>
                    <a:cubicBezTo>
                      <a:pt x="83008" y="466960"/>
                      <a:pt x="85272" y="461527"/>
                      <a:pt x="81650" y="458055"/>
                    </a:cubicBezTo>
                    <a:cubicBezTo>
                      <a:pt x="78783" y="455339"/>
                      <a:pt x="73651" y="454735"/>
                      <a:pt x="70633" y="452018"/>
                    </a:cubicBezTo>
                    <a:cubicBezTo>
                      <a:pt x="62332" y="444774"/>
                      <a:pt x="78934" y="437832"/>
                      <a:pt x="84518" y="437832"/>
                    </a:cubicBezTo>
                    <a:cubicBezTo>
                      <a:pt x="92064" y="437832"/>
                      <a:pt x="94931" y="435719"/>
                      <a:pt x="99912" y="430587"/>
                    </a:cubicBezTo>
                    <a:cubicBezTo>
                      <a:pt x="103534" y="426965"/>
                      <a:pt x="109420" y="427116"/>
                      <a:pt x="114250" y="425305"/>
                    </a:cubicBezTo>
                    <a:cubicBezTo>
                      <a:pt x="117872" y="423947"/>
                      <a:pt x="120891" y="421985"/>
                      <a:pt x="123154" y="418815"/>
                    </a:cubicBezTo>
                    <a:cubicBezTo>
                      <a:pt x="125871" y="414740"/>
                      <a:pt x="126626" y="408401"/>
                      <a:pt x="130550" y="405685"/>
                    </a:cubicBezTo>
                    <a:cubicBezTo>
                      <a:pt x="136436" y="401610"/>
                      <a:pt x="141265" y="402666"/>
                      <a:pt x="143831" y="394969"/>
                    </a:cubicBezTo>
                    <a:cubicBezTo>
                      <a:pt x="145189" y="390441"/>
                      <a:pt x="145491" y="385612"/>
                      <a:pt x="151075" y="385008"/>
                    </a:cubicBezTo>
                    <a:cubicBezTo>
                      <a:pt x="156358" y="384555"/>
                      <a:pt x="160433" y="386215"/>
                      <a:pt x="163451" y="380480"/>
                    </a:cubicBezTo>
                    <a:cubicBezTo>
                      <a:pt x="166621" y="374745"/>
                      <a:pt x="165413" y="367350"/>
                      <a:pt x="169186" y="361766"/>
                    </a:cubicBezTo>
                    <a:cubicBezTo>
                      <a:pt x="172356" y="356936"/>
                      <a:pt x="178845" y="355578"/>
                      <a:pt x="183675" y="352861"/>
                    </a:cubicBezTo>
                    <a:cubicBezTo>
                      <a:pt x="192127" y="348183"/>
                      <a:pt x="201333" y="340033"/>
                      <a:pt x="207672" y="332788"/>
                    </a:cubicBezTo>
                    <a:cubicBezTo>
                      <a:pt x="210389" y="329619"/>
                      <a:pt x="212351" y="325846"/>
                      <a:pt x="215671" y="323280"/>
                    </a:cubicBezTo>
                    <a:cubicBezTo>
                      <a:pt x="218840" y="320865"/>
                      <a:pt x="222915" y="319658"/>
                      <a:pt x="226387" y="317847"/>
                    </a:cubicBezTo>
                    <a:cubicBezTo>
                      <a:pt x="229858" y="316036"/>
                      <a:pt x="233178" y="313772"/>
                      <a:pt x="237102" y="313319"/>
                    </a:cubicBezTo>
                    <a:cubicBezTo>
                      <a:pt x="241781" y="312715"/>
                      <a:pt x="246610" y="313772"/>
                      <a:pt x="251289" y="313923"/>
                    </a:cubicBezTo>
                    <a:cubicBezTo>
                      <a:pt x="254760" y="314074"/>
                      <a:pt x="260496" y="314677"/>
                      <a:pt x="263514" y="312263"/>
                    </a:cubicBezTo>
                    <a:cubicBezTo>
                      <a:pt x="266533" y="309848"/>
                      <a:pt x="267136" y="303962"/>
                      <a:pt x="267891" y="300641"/>
                    </a:cubicBezTo>
                    <a:cubicBezTo>
                      <a:pt x="268947" y="296415"/>
                      <a:pt x="271060" y="290228"/>
                      <a:pt x="267740" y="286605"/>
                    </a:cubicBezTo>
                    <a:cubicBezTo>
                      <a:pt x="264721" y="283436"/>
                      <a:pt x="259590" y="283436"/>
                      <a:pt x="257024" y="279512"/>
                    </a:cubicBezTo>
                    <a:cubicBezTo>
                      <a:pt x="253855" y="274833"/>
                      <a:pt x="256119" y="269098"/>
                      <a:pt x="256873" y="264118"/>
                    </a:cubicBezTo>
                    <a:cubicBezTo>
                      <a:pt x="257628" y="259288"/>
                      <a:pt x="256723" y="254609"/>
                      <a:pt x="254911" y="250233"/>
                    </a:cubicBezTo>
                    <a:cubicBezTo>
                      <a:pt x="252195" y="243592"/>
                      <a:pt x="248573" y="244045"/>
                      <a:pt x="242686" y="242083"/>
                    </a:cubicBezTo>
                    <a:cubicBezTo>
                      <a:pt x="237102" y="240272"/>
                      <a:pt x="232725" y="231065"/>
                      <a:pt x="228802" y="226688"/>
                    </a:cubicBezTo>
                    <a:cubicBezTo>
                      <a:pt x="225934" y="228650"/>
                      <a:pt x="216878" y="223066"/>
                      <a:pt x="214313" y="221255"/>
                    </a:cubicBezTo>
                    <a:cubicBezTo>
                      <a:pt x="212049" y="219746"/>
                      <a:pt x="209483" y="217482"/>
                      <a:pt x="206917" y="216878"/>
                    </a:cubicBezTo>
                    <a:cubicBezTo>
                      <a:pt x="204201" y="216275"/>
                      <a:pt x="201031" y="217180"/>
                      <a:pt x="198315" y="216727"/>
                    </a:cubicBezTo>
                    <a:cubicBezTo>
                      <a:pt x="195598" y="216426"/>
                      <a:pt x="192731" y="216275"/>
                      <a:pt x="190014" y="216275"/>
                    </a:cubicBezTo>
                    <a:cubicBezTo>
                      <a:pt x="185939" y="187448"/>
                      <a:pt x="171450" y="172054"/>
                      <a:pt x="164055" y="165715"/>
                    </a:cubicBezTo>
                    <a:cubicBezTo>
                      <a:pt x="153792" y="157112"/>
                      <a:pt x="170545" y="133417"/>
                      <a:pt x="178091" y="118777"/>
                    </a:cubicBezTo>
                    <a:cubicBezTo>
                      <a:pt x="185637" y="104289"/>
                      <a:pt x="166771" y="81650"/>
                      <a:pt x="158169" y="77877"/>
                    </a:cubicBezTo>
                    <a:cubicBezTo>
                      <a:pt x="149566" y="74104"/>
                      <a:pt x="161338" y="66558"/>
                      <a:pt x="170545" y="61124"/>
                    </a:cubicBezTo>
                    <a:cubicBezTo>
                      <a:pt x="179751" y="55691"/>
                      <a:pt x="167828" y="51465"/>
                      <a:pt x="152736" y="36826"/>
                    </a:cubicBezTo>
                    <a:cubicBezTo>
                      <a:pt x="137643" y="22337"/>
                      <a:pt x="154396" y="22941"/>
                      <a:pt x="153792" y="16904"/>
                    </a:cubicBezTo>
                    <a:cubicBezTo>
                      <a:pt x="153490" y="12829"/>
                      <a:pt x="153037" y="6641"/>
                      <a:pt x="154547" y="0"/>
                    </a:cubicBezTo>
                    <a:lnTo>
                      <a:pt x="527783" y="0"/>
                    </a:lnTo>
                    <a:lnTo>
                      <a:pt x="549214" y="25355"/>
                    </a:lnTo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8BD6A23-35C5-63AD-56A6-E2E75D21F231}"/>
                  </a:ext>
                </a:extLst>
              </p:cNvPr>
              <p:cNvSpPr/>
              <p:nvPr/>
            </p:nvSpPr>
            <p:spPr>
              <a:xfrm>
                <a:off x="7430551" y="4118613"/>
                <a:ext cx="31265" cy="18948"/>
              </a:xfrm>
              <a:custGeom>
                <a:avLst/>
                <a:gdLst>
                  <a:gd name="connsiteX0" fmla="*/ 7348 w 31265"/>
                  <a:gd name="connsiteY0" fmla="*/ 18601 h 18948"/>
                  <a:gd name="connsiteX1" fmla="*/ 2217 w 31265"/>
                  <a:gd name="connsiteY1" fmla="*/ 18752 h 18948"/>
                  <a:gd name="connsiteX2" fmla="*/ 3123 w 31265"/>
                  <a:gd name="connsiteY2" fmla="*/ 7735 h 18948"/>
                  <a:gd name="connsiteX3" fmla="*/ 13235 w 31265"/>
                  <a:gd name="connsiteY3" fmla="*/ 189 h 18948"/>
                  <a:gd name="connsiteX4" fmla="*/ 21385 w 31265"/>
                  <a:gd name="connsiteY4" fmla="*/ 38 h 18948"/>
                  <a:gd name="connsiteX5" fmla="*/ 28176 w 31265"/>
                  <a:gd name="connsiteY5" fmla="*/ 1245 h 18948"/>
                  <a:gd name="connsiteX6" fmla="*/ 30289 w 31265"/>
                  <a:gd name="connsiteY6" fmla="*/ 12112 h 18948"/>
                  <a:gd name="connsiteX7" fmla="*/ 26365 w 31265"/>
                  <a:gd name="connsiteY7" fmla="*/ 14526 h 18948"/>
                  <a:gd name="connsiteX8" fmla="*/ 18366 w 31265"/>
                  <a:gd name="connsiteY8" fmla="*/ 16187 h 18948"/>
                  <a:gd name="connsiteX9" fmla="*/ 7348 w 31265"/>
                  <a:gd name="connsiteY9" fmla="*/ 18601 h 18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265" h="18948">
                    <a:moveTo>
                      <a:pt x="7348" y="18601"/>
                    </a:moveTo>
                    <a:cubicBezTo>
                      <a:pt x="5688" y="18752"/>
                      <a:pt x="3877" y="19205"/>
                      <a:pt x="2217" y="18752"/>
                    </a:cubicBezTo>
                    <a:cubicBezTo>
                      <a:pt x="-2462" y="17545"/>
                      <a:pt x="1462" y="9999"/>
                      <a:pt x="3123" y="7735"/>
                    </a:cubicBezTo>
                    <a:cubicBezTo>
                      <a:pt x="5688" y="4264"/>
                      <a:pt x="8707" y="641"/>
                      <a:pt x="13235" y="189"/>
                    </a:cubicBezTo>
                    <a:cubicBezTo>
                      <a:pt x="15951" y="-113"/>
                      <a:pt x="18668" y="38"/>
                      <a:pt x="21385" y="38"/>
                    </a:cubicBezTo>
                    <a:cubicBezTo>
                      <a:pt x="23648" y="38"/>
                      <a:pt x="26214" y="-113"/>
                      <a:pt x="28176" y="1245"/>
                    </a:cubicBezTo>
                    <a:cubicBezTo>
                      <a:pt x="31647" y="3358"/>
                      <a:pt x="31949" y="8791"/>
                      <a:pt x="30289" y="12112"/>
                    </a:cubicBezTo>
                    <a:cubicBezTo>
                      <a:pt x="29383" y="13621"/>
                      <a:pt x="28025" y="14074"/>
                      <a:pt x="26365" y="14526"/>
                    </a:cubicBezTo>
                    <a:cubicBezTo>
                      <a:pt x="23648" y="14979"/>
                      <a:pt x="20932" y="15583"/>
                      <a:pt x="18366" y="16187"/>
                    </a:cubicBezTo>
                    <a:cubicBezTo>
                      <a:pt x="14593" y="16941"/>
                      <a:pt x="10971" y="18300"/>
                      <a:pt x="7348" y="1860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46A9799-0CBC-5DCC-C3C3-7087E5FB8DFF}"/>
                </a:ext>
              </a:extLst>
            </p:cNvPr>
            <p:cNvSpPr/>
            <p:nvPr/>
          </p:nvSpPr>
          <p:spPr>
            <a:xfrm>
              <a:off x="7342568" y="4316400"/>
              <a:ext cx="452117" cy="216084"/>
            </a:xfrm>
            <a:custGeom>
              <a:avLst/>
              <a:gdLst>
                <a:gd name="connsiteX0" fmla="*/ 452117 w 452117"/>
                <a:gd name="connsiteY0" fmla="*/ 164318 h 216084"/>
                <a:gd name="connsiteX1" fmla="*/ 421178 w 452117"/>
                <a:gd name="connsiteY1" fmla="*/ 188315 h 216084"/>
                <a:gd name="connsiteX2" fmla="*/ 374089 w 452117"/>
                <a:gd name="connsiteY2" fmla="*/ 198578 h 216084"/>
                <a:gd name="connsiteX3" fmla="*/ 352809 w 452117"/>
                <a:gd name="connsiteY3" fmla="*/ 216085 h 216084"/>
                <a:gd name="connsiteX4" fmla="*/ 265273 w 452117"/>
                <a:gd name="connsiteY4" fmla="*/ 164770 h 216084"/>
                <a:gd name="connsiteX5" fmla="*/ 249124 w 452117"/>
                <a:gd name="connsiteY5" fmla="*/ 143188 h 216084"/>
                <a:gd name="connsiteX6" fmla="*/ 210789 w 452117"/>
                <a:gd name="connsiteY6" fmla="*/ 153753 h 216084"/>
                <a:gd name="connsiteX7" fmla="*/ 183773 w 452117"/>
                <a:gd name="connsiteY7" fmla="*/ 147867 h 216084"/>
                <a:gd name="connsiteX8" fmla="*/ 133667 w 452117"/>
                <a:gd name="connsiteY8" fmla="*/ 149527 h 216084"/>
                <a:gd name="connsiteX9" fmla="*/ 87936 w 452117"/>
                <a:gd name="connsiteY9" fmla="*/ 143641 h 216084"/>
                <a:gd name="connsiteX10" fmla="*/ 12022 w 452117"/>
                <a:gd name="connsiteY10" fmla="*/ 168393 h 216084"/>
                <a:gd name="connsiteX11" fmla="*/ 5683 w 452117"/>
                <a:gd name="connsiteY11" fmla="*/ 175033 h 216084"/>
                <a:gd name="connsiteX12" fmla="*/ 249 w 452117"/>
                <a:gd name="connsiteY12" fmla="*/ 154055 h 216084"/>
                <a:gd name="connsiteX13" fmla="*/ 2966 w 452117"/>
                <a:gd name="connsiteY13" fmla="*/ 126737 h 216084"/>
                <a:gd name="connsiteX14" fmla="*/ 7343 w 452117"/>
                <a:gd name="connsiteY14" fmla="*/ 99269 h 216084"/>
                <a:gd name="connsiteX15" fmla="*/ 26359 w 452117"/>
                <a:gd name="connsiteY15" fmla="*/ 84328 h 216084"/>
                <a:gd name="connsiteX16" fmla="*/ 36170 w 452117"/>
                <a:gd name="connsiteY16" fmla="*/ 59425 h 216084"/>
                <a:gd name="connsiteX17" fmla="*/ 61525 w 452117"/>
                <a:gd name="connsiteY17" fmla="*/ 36636 h 216084"/>
                <a:gd name="connsiteX18" fmla="*/ 90653 w 452117"/>
                <a:gd name="connsiteY18" fmla="*/ 31202 h 216084"/>
                <a:gd name="connsiteX19" fmla="*/ 116612 w 452117"/>
                <a:gd name="connsiteY19" fmla="*/ 50823 h 216084"/>
                <a:gd name="connsiteX20" fmla="*/ 141666 w 452117"/>
                <a:gd name="connsiteY20" fmla="*/ 67273 h 216084"/>
                <a:gd name="connsiteX21" fmla="*/ 164455 w 452117"/>
                <a:gd name="connsiteY21" fmla="*/ 88101 h 216084"/>
                <a:gd name="connsiteX22" fmla="*/ 189660 w 452117"/>
                <a:gd name="connsiteY22" fmla="*/ 84026 h 216084"/>
                <a:gd name="connsiteX23" fmla="*/ 211845 w 452117"/>
                <a:gd name="connsiteY23" fmla="*/ 65462 h 216084"/>
                <a:gd name="connsiteX24" fmla="*/ 210185 w 452117"/>
                <a:gd name="connsiteY24" fmla="*/ 35579 h 216084"/>
                <a:gd name="connsiteX25" fmla="*/ 206865 w 452117"/>
                <a:gd name="connsiteY25" fmla="*/ 12488 h 216084"/>
                <a:gd name="connsiteX26" fmla="*/ 207016 w 452117"/>
                <a:gd name="connsiteY26" fmla="*/ 12488 h 216084"/>
                <a:gd name="connsiteX27" fmla="*/ 338018 w 452117"/>
                <a:gd name="connsiteY27" fmla="*/ 39201 h 216084"/>
                <a:gd name="connsiteX28" fmla="*/ 365486 w 452117"/>
                <a:gd name="connsiteY28" fmla="*/ 34674 h 216084"/>
                <a:gd name="connsiteX29" fmla="*/ 388125 w 452117"/>
                <a:gd name="connsiteY29" fmla="*/ 43578 h 216084"/>
                <a:gd name="connsiteX30" fmla="*/ 404425 w 452117"/>
                <a:gd name="connsiteY30" fmla="*/ 43578 h 216084"/>
                <a:gd name="connsiteX31" fmla="*/ 408047 w 452117"/>
                <a:gd name="connsiteY31" fmla="*/ 49917 h 216084"/>
                <a:gd name="connsiteX32" fmla="*/ 430233 w 452117"/>
                <a:gd name="connsiteY32" fmla="*/ 68783 h 216084"/>
                <a:gd name="connsiteX33" fmla="*/ 427516 w 452117"/>
                <a:gd name="connsiteY33" fmla="*/ 105910 h 216084"/>
                <a:gd name="connsiteX34" fmla="*/ 449099 w 452117"/>
                <a:gd name="connsiteY34" fmla="*/ 132925 h 216084"/>
                <a:gd name="connsiteX35" fmla="*/ 452117 w 452117"/>
                <a:gd name="connsiteY35" fmla="*/ 164318 h 21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52117" h="216084">
                  <a:moveTo>
                    <a:pt x="452117" y="164318"/>
                  </a:moveTo>
                  <a:cubicBezTo>
                    <a:pt x="442005" y="168091"/>
                    <a:pt x="425856" y="179863"/>
                    <a:pt x="421178" y="188315"/>
                  </a:cubicBezTo>
                  <a:cubicBezTo>
                    <a:pt x="415593" y="198578"/>
                    <a:pt x="385408" y="193144"/>
                    <a:pt x="374089" y="198578"/>
                  </a:cubicBezTo>
                  <a:cubicBezTo>
                    <a:pt x="367449" y="201747"/>
                    <a:pt x="359148" y="208991"/>
                    <a:pt x="352809" y="216085"/>
                  </a:cubicBezTo>
                  <a:cubicBezTo>
                    <a:pt x="301796" y="167638"/>
                    <a:pt x="276743" y="165223"/>
                    <a:pt x="265273" y="164770"/>
                  </a:cubicBezTo>
                  <a:cubicBezTo>
                    <a:pt x="253350" y="164318"/>
                    <a:pt x="251237" y="151187"/>
                    <a:pt x="249124" y="143188"/>
                  </a:cubicBezTo>
                  <a:cubicBezTo>
                    <a:pt x="246860" y="135340"/>
                    <a:pt x="228145" y="146358"/>
                    <a:pt x="210789" y="153753"/>
                  </a:cubicBezTo>
                  <a:cubicBezTo>
                    <a:pt x="193584" y="161299"/>
                    <a:pt x="191923" y="149980"/>
                    <a:pt x="183773" y="147867"/>
                  </a:cubicBezTo>
                  <a:cubicBezTo>
                    <a:pt x="175624" y="145603"/>
                    <a:pt x="152079" y="148320"/>
                    <a:pt x="133667" y="149527"/>
                  </a:cubicBezTo>
                  <a:cubicBezTo>
                    <a:pt x="115405" y="150584"/>
                    <a:pt x="117518" y="146358"/>
                    <a:pt x="87936" y="143641"/>
                  </a:cubicBezTo>
                  <a:cubicBezTo>
                    <a:pt x="58355" y="140924"/>
                    <a:pt x="35113" y="153904"/>
                    <a:pt x="12022" y="168393"/>
                  </a:cubicBezTo>
                  <a:cubicBezTo>
                    <a:pt x="9305" y="170053"/>
                    <a:pt x="7192" y="172317"/>
                    <a:pt x="5683" y="175033"/>
                  </a:cubicBezTo>
                  <a:cubicBezTo>
                    <a:pt x="3268" y="168091"/>
                    <a:pt x="1004" y="161148"/>
                    <a:pt x="249" y="154055"/>
                  </a:cubicBezTo>
                  <a:cubicBezTo>
                    <a:pt x="-807" y="144848"/>
                    <a:pt x="1759" y="135793"/>
                    <a:pt x="2966" y="126737"/>
                  </a:cubicBezTo>
                  <a:cubicBezTo>
                    <a:pt x="4023" y="118135"/>
                    <a:pt x="2815" y="106966"/>
                    <a:pt x="7343" y="99269"/>
                  </a:cubicBezTo>
                  <a:cubicBezTo>
                    <a:pt x="11569" y="92176"/>
                    <a:pt x="20775" y="90214"/>
                    <a:pt x="26359" y="84328"/>
                  </a:cubicBezTo>
                  <a:cubicBezTo>
                    <a:pt x="33000" y="77385"/>
                    <a:pt x="32547" y="67726"/>
                    <a:pt x="36170" y="59425"/>
                  </a:cubicBezTo>
                  <a:cubicBezTo>
                    <a:pt x="40697" y="48710"/>
                    <a:pt x="51715" y="42069"/>
                    <a:pt x="61525" y="36636"/>
                  </a:cubicBezTo>
                  <a:cubicBezTo>
                    <a:pt x="70278" y="31655"/>
                    <a:pt x="80541" y="26373"/>
                    <a:pt x="90653" y="31202"/>
                  </a:cubicBezTo>
                  <a:cubicBezTo>
                    <a:pt x="100312" y="35730"/>
                    <a:pt x="107859" y="44786"/>
                    <a:pt x="116612" y="50823"/>
                  </a:cubicBezTo>
                  <a:cubicBezTo>
                    <a:pt x="124762" y="56558"/>
                    <a:pt x="133818" y="60784"/>
                    <a:pt x="141666" y="67273"/>
                  </a:cubicBezTo>
                  <a:cubicBezTo>
                    <a:pt x="149363" y="73612"/>
                    <a:pt x="155551" y="83271"/>
                    <a:pt x="164455" y="88101"/>
                  </a:cubicBezTo>
                  <a:cubicBezTo>
                    <a:pt x="172756" y="92629"/>
                    <a:pt x="182113" y="87950"/>
                    <a:pt x="189660" y="84026"/>
                  </a:cubicBezTo>
                  <a:cubicBezTo>
                    <a:pt x="197960" y="79649"/>
                    <a:pt x="207921" y="74518"/>
                    <a:pt x="211845" y="65462"/>
                  </a:cubicBezTo>
                  <a:cubicBezTo>
                    <a:pt x="215920" y="56105"/>
                    <a:pt x="213053" y="44937"/>
                    <a:pt x="210185" y="35579"/>
                  </a:cubicBezTo>
                  <a:cubicBezTo>
                    <a:pt x="207620" y="27580"/>
                    <a:pt x="204299" y="20487"/>
                    <a:pt x="206865" y="12488"/>
                  </a:cubicBezTo>
                  <a:lnTo>
                    <a:pt x="207016" y="12488"/>
                  </a:lnTo>
                  <a:cubicBezTo>
                    <a:pt x="291081" y="-23130"/>
                    <a:pt x="329566" y="27580"/>
                    <a:pt x="338018" y="39201"/>
                  </a:cubicBezTo>
                  <a:cubicBezTo>
                    <a:pt x="347074" y="51728"/>
                    <a:pt x="356280" y="41767"/>
                    <a:pt x="365486" y="34674"/>
                  </a:cubicBezTo>
                  <a:cubicBezTo>
                    <a:pt x="374542" y="27731"/>
                    <a:pt x="376806" y="37843"/>
                    <a:pt x="388125" y="43578"/>
                  </a:cubicBezTo>
                  <a:cubicBezTo>
                    <a:pt x="399444" y="49313"/>
                    <a:pt x="404425" y="43578"/>
                    <a:pt x="404425" y="43578"/>
                  </a:cubicBezTo>
                  <a:cubicBezTo>
                    <a:pt x="404727" y="46295"/>
                    <a:pt x="405934" y="48559"/>
                    <a:pt x="408047" y="49917"/>
                  </a:cubicBezTo>
                  <a:cubicBezTo>
                    <a:pt x="416650" y="55350"/>
                    <a:pt x="436119" y="62897"/>
                    <a:pt x="430233" y="68783"/>
                  </a:cubicBezTo>
                  <a:cubicBezTo>
                    <a:pt x="424347" y="74669"/>
                    <a:pt x="413480" y="97307"/>
                    <a:pt x="427516" y="105910"/>
                  </a:cubicBezTo>
                  <a:cubicBezTo>
                    <a:pt x="441552" y="114513"/>
                    <a:pt x="448495" y="119493"/>
                    <a:pt x="449099" y="132925"/>
                  </a:cubicBezTo>
                  <a:cubicBezTo>
                    <a:pt x="449249" y="143188"/>
                    <a:pt x="447891" y="157375"/>
                    <a:pt x="452117" y="164318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279EFD3-C4A7-39F0-D361-F874D40C5985}"/>
                </a:ext>
              </a:extLst>
            </p:cNvPr>
            <p:cNvSpPr/>
            <p:nvPr/>
          </p:nvSpPr>
          <p:spPr>
            <a:xfrm>
              <a:off x="7347948" y="4456715"/>
              <a:ext cx="351701" cy="222969"/>
            </a:xfrm>
            <a:custGeom>
              <a:avLst/>
              <a:gdLst>
                <a:gd name="connsiteX0" fmla="*/ 300189 w 351701"/>
                <a:gd name="connsiteY0" fmla="*/ 137951 h 222969"/>
                <a:gd name="connsiteX1" fmla="*/ 291586 w 351701"/>
                <a:gd name="connsiteY1" fmla="*/ 194698 h 222969"/>
                <a:gd name="connsiteX2" fmla="*/ 272720 w 351701"/>
                <a:gd name="connsiteY2" fmla="*/ 195151 h 222969"/>
                <a:gd name="connsiteX3" fmla="*/ 246309 w 351701"/>
                <a:gd name="connsiteY3" fmla="*/ 199980 h 222969"/>
                <a:gd name="connsiteX4" fmla="*/ 228500 w 351701"/>
                <a:gd name="connsiteY4" fmla="*/ 218091 h 222969"/>
                <a:gd name="connsiteX5" fmla="*/ 194089 w 351701"/>
                <a:gd name="connsiteY5" fmla="*/ 216129 h 222969"/>
                <a:gd name="connsiteX6" fmla="*/ 155754 w 351701"/>
                <a:gd name="connsiteY6" fmla="*/ 221110 h 222969"/>
                <a:gd name="connsiteX7" fmla="*/ 122400 w 351701"/>
                <a:gd name="connsiteY7" fmla="*/ 183077 h 222969"/>
                <a:gd name="connsiteX8" fmla="*/ 106854 w 351701"/>
                <a:gd name="connsiteY8" fmla="*/ 183228 h 222969"/>
                <a:gd name="connsiteX9" fmla="*/ 106703 w 351701"/>
                <a:gd name="connsiteY9" fmla="*/ 131914 h 222969"/>
                <a:gd name="connsiteX10" fmla="*/ 67916 w 351701"/>
                <a:gd name="connsiteY10" fmla="*/ 123613 h 222969"/>
                <a:gd name="connsiteX11" fmla="*/ 39844 w 351701"/>
                <a:gd name="connsiteY11" fmla="*/ 113652 h 222969"/>
                <a:gd name="connsiteX12" fmla="*/ 10716 w 351701"/>
                <a:gd name="connsiteY12" fmla="*/ 103087 h 222969"/>
                <a:gd name="connsiteX13" fmla="*/ 11017 w 351701"/>
                <a:gd name="connsiteY13" fmla="*/ 99767 h 222969"/>
                <a:gd name="connsiteX14" fmla="*/ 11168 w 351701"/>
                <a:gd name="connsiteY14" fmla="*/ 71544 h 222969"/>
                <a:gd name="connsiteX15" fmla="*/ 3320 w 351701"/>
                <a:gd name="connsiteY15" fmla="*/ 44227 h 222969"/>
                <a:gd name="connsiteX16" fmla="*/ 0 w 351701"/>
                <a:gd name="connsiteY16" fmla="*/ 34567 h 222969"/>
                <a:gd name="connsiteX17" fmla="*/ 6339 w 351701"/>
                <a:gd name="connsiteY17" fmla="*/ 27927 h 222969"/>
                <a:gd name="connsiteX18" fmla="*/ 82254 w 351701"/>
                <a:gd name="connsiteY18" fmla="*/ 3175 h 222969"/>
                <a:gd name="connsiteX19" fmla="*/ 127984 w 351701"/>
                <a:gd name="connsiteY19" fmla="*/ 9061 h 222969"/>
                <a:gd name="connsiteX20" fmla="*/ 178091 w 351701"/>
                <a:gd name="connsiteY20" fmla="*/ 7401 h 222969"/>
                <a:gd name="connsiteX21" fmla="*/ 205106 w 351701"/>
                <a:gd name="connsiteY21" fmla="*/ 13287 h 222969"/>
                <a:gd name="connsiteX22" fmla="*/ 243441 w 351701"/>
                <a:gd name="connsiteY22" fmla="*/ 2722 h 222969"/>
                <a:gd name="connsiteX23" fmla="*/ 259590 w 351701"/>
                <a:gd name="connsiteY23" fmla="*/ 24305 h 222969"/>
                <a:gd name="connsiteX24" fmla="*/ 347126 w 351701"/>
                <a:gd name="connsiteY24" fmla="*/ 75619 h 222969"/>
                <a:gd name="connsiteX25" fmla="*/ 338221 w 351701"/>
                <a:gd name="connsiteY25" fmla="*/ 88296 h 222969"/>
                <a:gd name="connsiteX26" fmla="*/ 350597 w 351701"/>
                <a:gd name="connsiteY26" fmla="*/ 105502 h 222969"/>
                <a:gd name="connsiteX27" fmla="*/ 300189 w 351701"/>
                <a:gd name="connsiteY27" fmla="*/ 137951 h 22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51701" h="222969">
                  <a:moveTo>
                    <a:pt x="300189" y="137951"/>
                  </a:moveTo>
                  <a:cubicBezTo>
                    <a:pt x="286756" y="141724"/>
                    <a:pt x="284492" y="185492"/>
                    <a:pt x="291586" y="194698"/>
                  </a:cubicBezTo>
                  <a:cubicBezTo>
                    <a:pt x="298679" y="204055"/>
                    <a:pt x="282530" y="197264"/>
                    <a:pt x="272720" y="195151"/>
                  </a:cubicBezTo>
                  <a:cubicBezTo>
                    <a:pt x="263061" y="192887"/>
                    <a:pt x="259741" y="199980"/>
                    <a:pt x="246309" y="199980"/>
                  </a:cubicBezTo>
                  <a:cubicBezTo>
                    <a:pt x="232876" y="199980"/>
                    <a:pt x="238762" y="208130"/>
                    <a:pt x="228500" y="218091"/>
                  </a:cubicBezTo>
                  <a:cubicBezTo>
                    <a:pt x="218237" y="228052"/>
                    <a:pt x="206464" y="220355"/>
                    <a:pt x="194089" y="216129"/>
                  </a:cubicBezTo>
                  <a:cubicBezTo>
                    <a:pt x="181713" y="211753"/>
                    <a:pt x="155754" y="221110"/>
                    <a:pt x="155754" y="221110"/>
                  </a:cubicBezTo>
                  <a:cubicBezTo>
                    <a:pt x="149717" y="204206"/>
                    <a:pt x="139303" y="183379"/>
                    <a:pt x="122400" y="183077"/>
                  </a:cubicBezTo>
                  <a:cubicBezTo>
                    <a:pt x="119381" y="183077"/>
                    <a:pt x="114099" y="183077"/>
                    <a:pt x="106854" y="183228"/>
                  </a:cubicBezTo>
                  <a:cubicBezTo>
                    <a:pt x="108364" y="170701"/>
                    <a:pt x="109873" y="143535"/>
                    <a:pt x="106703" y="131914"/>
                  </a:cubicBezTo>
                  <a:cubicBezTo>
                    <a:pt x="102930" y="117878"/>
                    <a:pt x="77122" y="121651"/>
                    <a:pt x="67916" y="123613"/>
                  </a:cubicBezTo>
                  <a:cubicBezTo>
                    <a:pt x="58710" y="125424"/>
                    <a:pt x="51767" y="119538"/>
                    <a:pt x="39844" y="113652"/>
                  </a:cubicBezTo>
                  <a:cubicBezTo>
                    <a:pt x="33958" y="110784"/>
                    <a:pt x="20526" y="106106"/>
                    <a:pt x="10716" y="103087"/>
                  </a:cubicBezTo>
                  <a:cubicBezTo>
                    <a:pt x="10866" y="101880"/>
                    <a:pt x="10866" y="100823"/>
                    <a:pt x="11017" y="99767"/>
                  </a:cubicBezTo>
                  <a:cubicBezTo>
                    <a:pt x="12074" y="90409"/>
                    <a:pt x="11470" y="81052"/>
                    <a:pt x="11168" y="71544"/>
                  </a:cubicBezTo>
                  <a:cubicBezTo>
                    <a:pt x="10866" y="60828"/>
                    <a:pt x="9659" y="53131"/>
                    <a:pt x="3320" y="44227"/>
                  </a:cubicBezTo>
                  <a:cubicBezTo>
                    <a:pt x="2264" y="41057"/>
                    <a:pt x="1056" y="37888"/>
                    <a:pt x="0" y="34567"/>
                  </a:cubicBezTo>
                  <a:cubicBezTo>
                    <a:pt x="1660" y="31851"/>
                    <a:pt x="3773" y="29587"/>
                    <a:pt x="6339" y="27927"/>
                  </a:cubicBezTo>
                  <a:cubicBezTo>
                    <a:pt x="29430" y="13438"/>
                    <a:pt x="52673" y="458"/>
                    <a:pt x="82254" y="3175"/>
                  </a:cubicBezTo>
                  <a:cubicBezTo>
                    <a:pt x="111835" y="5892"/>
                    <a:pt x="109722" y="10118"/>
                    <a:pt x="127984" y="9061"/>
                  </a:cubicBezTo>
                  <a:cubicBezTo>
                    <a:pt x="146397" y="8005"/>
                    <a:pt x="169941" y="5288"/>
                    <a:pt x="178091" y="7401"/>
                  </a:cubicBezTo>
                  <a:cubicBezTo>
                    <a:pt x="186241" y="9514"/>
                    <a:pt x="187750" y="20833"/>
                    <a:pt x="205106" y="13287"/>
                  </a:cubicBezTo>
                  <a:cubicBezTo>
                    <a:pt x="222311" y="5741"/>
                    <a:pt x="241177" y="-5126"/>
                    <a:pt x="243441" y="2722"/>
                  </a:cubicBezTo>
                  <a:cubicBezTo>
                    <a:pt x="245554" y="10721"/>
                    <a:pt x="247667" y="23852"/>
                    <a:pt x="259590" y="24305"/>
                  </a:cubicBezTo>
                  <a:cubicBezTo>
                    <a:pt x="271060" y="24757"/>
                    <a:pt x="296114" y="27021"/>
                    <a:pt x="347126" y="75619"/>
                  </a:cubicBezTo>
                  <a:cubicBezTo>
                    <a:pt x="342749" y="80448"/>
                    <a:pt x="339278" y="85278"/>
                    <a:pt x="338221" y="88296"/>
                  </a:cubicBezTo>
                  <a:cubicBezTo>
                    <a:pt x="335505" y="95843"/>
                    <a:pt x="341995" y="100672"/>
                    <a:pt x="350597" y="105502"/>
                  </a:cubicBezTo>
                  <a:cubicBezTo>
                    <a:pt x="359351" y="110482"/>
                    <a:pt x="313621" y="134177"/>
                    <a:pt x="300189" y="137951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ACBDBDB8-009C-C797-144C-D7B5B6E20E5C}"/>
                </a:ext>
              </a:extLst>
            </p:cNvPr>
            <p:cNvSpPr/>
            <p:nvPr/>
          </p:nvSpPr>
          <p:spPr>
            <a:xfrm>
              <a:off x="7263129" y="4559953"/>
              <a:ext cx="193477" cy="80412"/>
            </a:xfrm>
            <a:custGeom>
              <a:avLst/>
              <a:gdLst>
                <a:gd name="connsiteX0" fmla="*/ 191674 w 193477"/>
                <a:gd name="connsiteY0" fmla="*/ 80141 h 80412"/>
                <a:gd name="connsiteX1" fmla="*/ 0 w 193477"/>
                <a:gd name="connsiteY1" fmla="*/ 74708 h 80412"/>
                <a:gd name="connsiteX2" fmla="*/ 1057 w 193477"/>
                <a:gd name="connsiteY2" fmla="*/ 70784 h 80412"/>
                <a:gd name="connsiteX3" fmla="*/ 3018 w 193477"/>
                <a:gd name="connsiteY3" fmla="*/ 61426 h 80412"/>
                <a:gd name="connsiteX4" fmla="*/ 11923 w 193477"/>
                <a:gd name="connsiteY4" fmla="*/ 60973 h 80412"/>
                <a:gd name="connsiteX5" fmla="*/ 20828 w 193477"/>
                <a:gd name="connsiteY5" fmla="*/ 64897 h 80412"/>
                <a:gd name="connsiteX6" fmla="*/ 30336 w 193477"/>
                <a:gd name="connsiteY6" fmla="*/ 60672 h 80412"/>
                <a:gd name="connsiteX7" fmla="*/ 28676 w 193477"/>
                <a:gd name="connsiteY7" fmla="*/ 50711 h 80412"/>
                <a:gd name="connsiteX8" fmla="*/ 20375 w 193477"/>
                <a:gd name="connsiteY8" fmla="*/ 37278 h 80412"/>
                <a:gd name="connsiteX9" fmla="*/ 39693 w 193477"/>
                <a:gd name="connsiteY9" fmla="*/ 28072 h 80412"/>
                <a:gd name="connsiteX10" fmla="*/ 50258 w 193477"/>
                <a:gd name="connsiteY10" fmla="*/ 20526 h 80412"/>
                <a:gd name="connsiteX11" fmla="*/ 54786 w 193477"/>
                <a:gd name="connsiteY11" fmla="*/ 15545 h 80412"/>
                <a:gd name="connsiteX12" fmla="*/ 58710 w 193477"/>
                <a:gd name="connsiteY12" fmla="*/ 11168 h 80412"/>
                <a:gd name="connsiteX13" fmla="*/ 64143 w 193477"/>
                <a:gd name="connsiteY13" fmla="*/ 8150 h 80412"/>
                <a:gd name="connsiteX14" fmla="*/ 66558 w 193477"/>
                <a:gd name="connsiteY14" fmla="*/ 11772 h 80412"/>
                <a:gd name="connsiteX15" fmla="*/ 63841 w 193477"/>
                <a:gd name="connsiteY15" fmla="*/ 22941 h 80412"/>
                <a:gd name="connsiteX16" fmla="*/ 65954 w 193477"/>
                <a:gd name="connsiteY16" fmla="*/ 29581 h 80412"/>
                <a:gd name="connsiteX17" fmla="*/ 90404 w 193477"/>
                <a:gd name="connsiteY17" fmla="*/ 21884 h 80412"/>
                <a:gd name="connsiteX18" fmla="*/ 95988 w 193477"/>
                <a:gd name="connsiteY18" fmla="*/ 0 h 80412"/>
                <a:gd name="connsiteX19" fmla="*/ 125116 w 193477"/>
                <a:gd name="connsiteY19" fmla="*/ 10565 h 80412"/>
                <a:gd name="connsiteX20" fmla="*/ 153188 w 193477"/>
                <a:gd name="connsiteY20" fmla="*/ 20526 h 80412"/>
                <a:gd name="connsiteX21" fmla="*/ 191976 w 193477"/>
                <a:gd name="connsiteY21" fmla="*/ 28827 h 80412"/>
                <a:gd name="connsiteX22" fmla="*/ 191674 w 193477"/>
                <a:gd name="connsiteY22" fmla="*/ 80141 h 80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3477" h="80412">
                  <a:moveTo>
                    <a:pt x="191674" y="80141"/>
                  </a:moveTo>
                  <a:cubicBezTo>
                    <a:pt x="149415" y="80443"/>
                    <a:pt x="44674" y="81650"/>
                    <a:pt x="0" y="74708"/>
                  </a:cubicBezTo>
                  <a:cubicBezTo>
                    <a:pt x="453" y="73500"/>
                    <a:pt x="604" y="72142"/>
                    <a:pt x="1057" y="70784"/>
                  </a:cubicBezTo>
                  <a:cubicBezTo>
                    <a:pt x="1811" y="67916"/>
                    <a:pt x="1509" y="63992"/>
                    <a:pt x="3018" y="61426"/>
                  </a:cubicBezTo>
                  <a:cubicBezTo>
                    <a:pt x="5131" y="57804"/>
                    <a:pt x="8754" y="58710"/>
                    <a:pt x="11923" y="60973"/>
                  </a:cubicBezTo>
                  <a:cubicBezTo>
                    <a:pt x="15394" y="63539"/>
                    <a:pt x="16149" y="65048"/>
                    <a:pt x="20828" y="64897"/>
                  </a:cubicBezTo>
                  <a:cubicBezTo>
                    <a:pt x="25054" y="64747"/>
                    <a:pt x="27770" y="64294"/>
                    <a:pt x="30336" y="60672"/>
                  </a:cubicBezTo>
                  <a:cubicBezTo>
                    <a:pt x="32751" y="57049"/>
                    <a:pt x="32298" y="53578"/>
                    <a:pt x="28676" y="50711"/>
                  </a:cubicBezTo>
                  <a:cubicBezTo>
                    <a:pt x="24148" y="47088"/>
                    <a:pt x="15545" y="45579"/>
                    <a:pt x="20375" y="37278"/>
                  </a:cubicBezTo>
                  <a:cubicBezTo>
                    <a:pt x="24601" y="30034"/>
                    <a:pt x="32751" y="30034"/>
                    <a:pt x="39693" y="28072"/>
                  </a:cubicBezTo>
                  <a:cubicBezTo>
                    <a:pt x="43919" y="26865"/>
                    <a:pt x="47239" y="23695"/>
                    <a:pt x="50258" y="20526"/>
                  </a:cubicBezTo>
                  <a:cubicBezTo>
                    <a:pt x="51767" y="18866"/>
                    <a:pt x="53276" y="17205"/>
                    <a:pt x="54786" y="15545"/>
                  </a:cubicBezTo>
                  <a:cubicBezTo>
                    <a:pt x="56144" y="14187"/>
                    <a:pt x="57653" y="12829"/>
                    <a:pt x="58710" y="11168"/>
                  </a:cubicBezTo>
                  <a:cubicBezTo>
                    <a:pt x="59766" y="9508"/>
                    <a:pt x="62332" y="8150"/>
                    <a:pt x="64143" y="8150"/>
                  </a:cubicBezTo>
                  <a:cubicBezTo>
                    <a:pt x="66407" y="7999"/>
                    <a:pt x="66709" y="9961"/>
                    <a:pt x="66558" y="11772"/>
                  </a:cubicBezTo>
                  <a:cubicBezTo>
                    <a:pt x="66256" y="15696"/>
                    <a:pt x="64294" y="19016"/>
                    <a:pt x="63841" y="22941"/>
                  </a:cubicBezTo>
                  <a:cubicBezTo>
                    <a:pt x="63539" y="25204"/>
                    <a:pt x="64143" y="27921"/>
                    <a:pt x="65954" y="29581"/>
                  </a:cubicBezTo>
                  <a:cubicBezTo>
                    <a:pt x="72746" y="35769"/>
                    <a:pt x="86329" y="27921"/>
                    <a:pt x="90404" y="21884"/>
                  </a:cubicBezTo>
                  <a:cubicBezTo>
                    <a:pt x="94479" y="15696"/>
                    <a:pt x="95233" y="7395"/>
                    <a:pt x="95988" y="0"/>
                  </a:cubicBezTo>
                  <a:cubicBezTo>
                    <a:pt x="105798" y="2868"/>
                    <a:pt x="119230" y="7546"/>
                    <a:pt x="125116" y="10565"/>
                  </a:cubicBezTo>
                  <a:cubicBezTo>
                    <a:pt x="136889" y="16451"/>
                    <a:pt x="143982" y="22488"/>
                    <a:pt x="153188" y="20526"/>
                  </a:cubicBezTo>
                  <a:cubicBezTo>
                    <a:pt x="162395" y="18564"/>
                    <a:pt x="188203" y="14791"/>
                    <a:pt x="191976" y="28827"/>
                  </a:cubicBezTo>
                  <a:cubicBezTo>
                    <a:pt x="194692" y="40448"/>
                    <a:pt x="193183" y="67614"/>
                    <a:pt x="191674" y="80141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1142681-7D89-37E0-D912-B9C6817D584D}"/>
                </a:ext>
              </a:extLst>
            </p:cNvPr>
            <p:cNvSpPr/>
            <p:nvPr/>
          </p:nvSpPr>
          <p:spPr>
            <a:xfrm>
              <a:off x="7485397" y="4480567"/>
              <a:ext cx="590773" cy="421200"/>
            </a:xfrm>
            <a:custGeom>
              <a:avLst/>
              <a:gdLst>
                <a:gd name="connsiteX0" fmla="*/ 584121 w 590773"/>
                <a:gd name="connsiteY0" fmla="*/ 250987 h 421200"/>
                <a:gd name="connsiteX1" fmla="*/ 544730 w 590773"/>
                <a:gd name="connsiteY1" fmla="*/ 265476 h 421200"/>
                <a:gd name="connsiteX2" fmla="*/ 502773 w 590773"/>
                <a:gd name="connsiteY2" fmla="*/ 271966 h 421200"/>
                <a:gd name="connsiteX3" fmla="*/ 522695 w 590773"/>
                <a:gd name="connsiteY3" fmla="*/ 302603 h 421200"/>
                <a:gd name="connsiteX4" fmla="*/ 533260 w 590773"/>
                <a:gd name="connsiteY4" fmla="*/ 348937 h 421200"/>
                <a:gd name="connsiteX5" fmla="*/ 455986 w 590773"/>
                <a:gd name="connsiteY5" fmla="*/ 413382 h 421200"/>
                <a:gd name="connsiteX6" fmla="*/ 438177 w 590773"/>
                <a:gd name="connsiteY6" fmla="*/ 401610 h 421200"/>
                <a:gd name="connsiteX7" fmla="*/ 395767 w 590773"/>
                <a:gd name="connsiteY7" fmla="*/ 409760 h 421200"/>
                <a:gd name="connsiteX8" fmla="*/ 373129 w 590773"/>
                <a:gd name="connsiteY8" fmla="*/ 390290 h 421200"/>
                <a:gd name="connsiteX9" fmla="*/ 345661 w 590773"/>
                <a:gd name="connsiteY9" fmla="*/ 406439 h 421200"/>
                <a:gd name="connsiteX10" fmla="*/ 321362 w 590773"/>
                <a:gd name="connsiteY10" fmla="*/ 391045 h 421200"/>
                <a:gd name="connsiteX11" fmla="*/ 280612 w 590773"/>
                <a:gd name="connsiteY11" fmla="*/ 398742 h 421200"/>
                <a:gd name="connsiteX12" fmla="*/ 209829 w 590773"/>
                <a:gd name="connsiteY12" fmla="*/ 380028 h 421200"/>
                <a:gd name="connsiteX13" fmla="*/ 165759 w 590773"/>
                <a:gd name="connsiteY13" fmla="*/ 368406 h 421200"/>
                <a:gd name="connsiteX14" fmla="*/ 88184 w 590773"/>
                <a:gd name="connsiteY14" fmla="*/ 363879 h 421200"/>
                <a:gd name="connsiteX15" fmla="*/ 54376 w 590773"/>
                <a:gd name="connsiteY15" fmla="*/ 388177 h 421200"/>
                <a:gd name="connsiteX16" fmla="*/ 23588 w 590773"/>
                <a:gd name="connsiteY16" fmla="*/ 395422 h 421200"/>
                <a:gd name="connsiteX17" fmla="*/ 17400 w 590773"/>
                <a:gd name="connsiteY17" fmla="*/ 344711 h 421200"/>
                <a:gd name="connsiteX18" fmla="*/ 3364 w 590773"/>
                <a:gd name="connsiteY18" fmla="*/ 328110 h 421200"/>
                <a:gd name="connsiteX19" fmla="*/ 43963 w 590773"/>
                <a:gd name="connsiteY19" fmla="*/ 285549 h 421200"/>
                <a:gd name="connsiteX20" fmla="*/ 24342 w 590773"/>
                <a:gd name="connsiteY20" fmla="*/ 216275 h 421200"/>
                <a:gd name="connsiteX21" fmla="*/ 18456 w 590773"/>
                <a:gd name="connsiteY21" fmla="*/ 197107 h 421200"/>
                <a:gd name="connsiteX22" fmla="*/ 56791 w 590773"/>
                <a:gd name="connsiteY22" fmla="*/ 192127 h 421200"/>
                <a:gd name="connsiteX23" fmla="*/ 91202 w 590773"/>
                <a:gd name="connsiteY23" fmla="*/ 194089 h 421200"/>
                <a:gd name="connsiteX24" fmla="*/ 109011 w 590773"/>
                <a:gd name="connsiteY24" fmla="*/ 175978 h 421200"/>
                <a:gd name="connsiteX25" fmla="*/ 135423 w 590773"/>
                <a:gd name="connsiteY25" fmla="*/ 171148 h 421200"/>
                <a:gd name="connsiteX26" fmla="*/ 154288 w 590773"/>
                <a:gd name="connsiteY26" fmla="*/ 170695 h 421200"/>
                <a:gd name="connsiteX27" fmla="*/ 162891 w 590773"/>
                <a:gd name="connsiteY27" fmla="*/ 113948 h 421200"/>
                <a:gd name="connsiteX28" fmla="*/ 213602 w 590773"/>
                <a:gd name="connsiteY28" fmla="*/ 81650 h 421200"/>
                <a:gd name="connsiteX29" fmla="*/ 201226 w 590773"/>
                <a:gd name="connsiteY29" fmla="*/ 64445 h 421200"/>
                <a:gd name="connsiteX30" fmla="*/ 210130 w 590773"/>
                <a:gd name="connsiteY30" fmla="*/ 51767 h 421200"/>
                <a:gd name="connsiteX31" fmla="*/ 231411 w 590773"/>
                <a:gd name="connsiteY31" fmla="*/ 34260 h 421200"/>
                <a:gd name="connsiteX32" fmla="*/ 278499 w 590773"/>
                <a:gd name="connsiteY32" fmla="*/ 23997 h 421200"/>
                <a:gd name="connsiteX33" fmla="*/ 309439 w 590773"/>
                <a:gd name="connsiteY33" fmla="*/ 0 h 421200"/>
                <a:gd name="connsiteX34" fmla="*/ 313212 w 590773"/>
                <a:gd name="connsiteY34" fmla="*/ 3622 h 421200"/>
                <a:gd name="connsiteX35" fmla="*/ 345510 w 590773"/>
                <a:gd name="connsiteY35" fmla="*/ 20224 h 421200"/>
                <a:gd name="connsiteX36" fmla="*/ 376147 w 590773"/>
                <a:gd name="connsiteY36" fmla="*/ 20677 h 421200"/>
                <a:gd name="connsiteX37" fmla="*/ 398182 w 590773"/>
                <a:gd name="connsiteY37" fmla="*/ 37429 h 421200"/>
                <a:gd name="connsiteX38" fmla="*/ 447233 w 590773"/>
                <a:gd name="connsiteY38" fmla="*/ 30487 h 421200"/>
                <a:gd name="connsiteX39" fmla="*/ 478927 w 590773"/>
                <a:gd name="connsiteY39" fmla="*/ 54786 h 421200"/>
                <a:gd name="connsiteX40" fmla="*/ 477870 w 590773"/>
                <a:gd name="connsiteY40" fmla="*/ 83310 h 421200"/>
                <a:gd name="connsiteX41" fmla="*/ 488133 w 590773"/>
                <a:gd name="connsiteY41" fmla="*/ 102176 h 421200"/>
                <a:gd name="connsiteX42" fmla="*/ 478927 w 590773"/>
                <a:gd name="connsiteY42" fmla="*/ 125267 h 421200"/>
                <a:gd name="connsiteX43" fmla="*/ 496736 w 590773"/>
                <a:gd name="connsiteY43" fmla="*/ 139303 h 421200"/>
                <a:gd name="connsiteX44" fmla="*/ 508659 w 590773"/>
                <a:gd name="connsiteY44" fmla="*/ 165111 h 421200"/>
                <a:gd name="connsiteX45" fmla="*/ 539900 w 590773"/>
                <a:gd name="connsiteY45" fmla="*/ 188203 h 421200"/>
                <a:gd name="connsiteX46" fmla="*/ 540353 w 590773"/>
                <a:gd name="connsiteY46" fmla="*/ 205408 h 421200"/>
                <a:gd name="connsiteX47" fmla="*/ 574915 w 590773"/>
                <a:gd name="connsiteY47" fmla="*/ 212351 h 421200"/>
                <a:gd name="connsiteX48" fmla="*/ 580801 w 590773"/>
                <a:gd name="connsiteY48" fmla="*/ 227443 h 421200"/>
                <a:gd name="connsiteX49" fmla="*/ 584121 w 590773"/>
                <a:gd name="connsiteY49" fmla="*/ 250987 h 42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0773" h="421200">
                  <a:moveTo>
                    <a:pt x="584121" y="250987"/>
                  </a:moveTo>
                  <a:cubicBezTo>
                    <a:pt x="569632" y="259590"/>
                    <a:pt x="557256" y="269249"/>
                    <a:pt x="544730" y="265476"/>
                  </a:cubicBezTo>
                  <a:cubicBezTo>
                    <a:pt x="532354" y="261703"/>
                    <a:pt x="496736" y="257326"/>
                    <a:pt x="502773" y="271966"/>
                  </a:cubicBezTo>
                  <a:cubicBezTo>
                    <a:pt x="508810" y="286605"/>
                    <a:pt x="522091" y="292944"/>
                    <a:pt x="522695" y="302603"/>
                  </a:cubicBezTo>
                  <a:cubicBezTo>
                    <a:pt x="523148" y="310904"/>
                    <a:pt x="523902" y="339882"/>
                    <a:pt x="533260" y="348937"/>
                  </a:cubicBezTo>
                  <a:cubicBezTo>
                    <a:pt x="451006" y="343051"/>
                    <a:pt x="457948" y="393913"/>
                    <a:pt x="455986" y="413382"/>
                  </a:cubicBezTo>
                  <a:cubicBezTo>
                    <a:pt x="454024" y="432851"/>
                    <a:pt x="443007" y="410967"/>
                    <a:pt x="438177" y="401610"/>
                  </a:cubicBezTo>
                  <a:cubicBezTo>
                    <a:pt x="433348" y="392403"/>
                    <a:pt x="408294" y="407345"/>
                    <a:pt x="395767" y="409760"/>
                  </a:cubicBezTo>
                  <a:cubicBezTo>
                    <a:pt x="383241" y="412174"/>
                    <a:pt x="379619" y="399648"/>
                    <a:pt x="373129" y="390290"/>
                  </a:cubicBezTo>
                  <a:cubicBezTo>
                    <a:pt x="366639" y="380933"/>
                    <a:pt x="352150" y="397082"/>
                    <a:pt x="345661" y="406439"/>
                  </a:cubicBezTo>
                  <a:cubicBezTo>
                    <a:pt x="339171" y="415797"/>
                    <a:pt x="331474" y="403572"/>
                    <a:pt x="321362" y="391045"/>
                  </a:cubicBezTo>
                  <a:cubicBezTo>
                    <a:pt x="311250" y="378518"/>
                    <a:pt x="292233" y="395120"/>
                    <a:pt x="280612" y="398742"/>
                  </a:cubicBezTo>
                  <a:cubicBezTo>
                    <a:pt x="268840" y="402364"/>
                    <a:pt x="232165" y="383348"/>
                    <a:pt x="209829" y="380028"/>
                  </a:cubicBezTo>
                  <a:cubicBezTo>
                    <a:pt x="187492" y="376707"/>
                    <a:pt x="180700" y="373689"/>
                    <a:pt x="165759" y="368406"/>
                  </a:cubicBezTo>
                  <a:cubicBezTo>
                    <a:pt x="150817" y="363124"/>
                    <a:pt x="107502" y="364784"/>
                    <a:pt x="88184" y="363879"/>
                  </a:cubicBezTo>
                  <a:cubicBezTo>
                    <a:pt x="68865" y="362973"/>
                    <a:pt x="64036" y="376858"/>
                    <a:pt x="54376" y="388177"/>
                  </a:cubicBezTo>
                  <a:cubicBezTo>
                    <a:pt x="44717" y="399497"/>
                    <a:pt x="23588" y="395422"/>
                    <a:pt x="23588" y="395422"/>
                  </a:cubicBezTo>
                  <a:cubicBezTo>
                    <a:pt x="22833" y="381084"/>
                    <a:pt x="26003" y="346673"/>
                    <a:pt x="17400" y="344711"/>
                  </a:cubicBezTo>
                  <a:cubicBezTo>
                    <a:pt x="8797" y="342900"/>
                    <a:pt x="-6899" y="337165"/>
                    <a:pt x="3364" y="328110"/>
                  </a:cubicBezTo>
                  <a:cubicBezTo>
                    <a:pt x="13627" y="318903"/>
                    <a:pt x="46981" y="303207"/>
                    <a:pt x="43963" y="285549"/>
                  </a:cubicBezTo>
                  <a:cubicBezTo>
                    <a:pt x="40944" y="267740"/>
                    <a:pt x="27512" y="226839"/>
                    <a:pt x="24342" y="216275"/>
                  </a:cubicBezTo>
                  <a:cubicBezTo>
                    <a:pt x="23286" y="212803"/>
                    <a:pt x="21324" y="205408"/>
                    <a:pt x="18456" y="197107"/>
                  </a:cubicBezTo>
                  <a:cubicBezTo>
                    <a:pt x="18456" y="197107"/>
                    <a:pt x="44265" y="187750"/>
                    <a:pt x="56791" y="192127"/>
                  </a:cubicBezTo>
                  <a:cubicBezTo>
                    <a:pt x="69167" y="196353"/>
                    <a:pt x="81090" y="204050"/>
                    <a:pt x="91202" y="194089"/>
                  </a:cubicBezTo>
                  <a:cubicBezTo>
                    <a:pt x="101465" y="184128"/>
                    <a:pt x="95579" y="175978"/>
                    <a:pt x="109011" y="175978"/>
                  </a:cubicBezTo>
                  <a:cubicBezTo>
                    <a:pt x="122443" y="175978"/>
                    <a:pt x="125764" y="168884"/>
                    <a:pt x="135423" y="171148"/>
                  </a:cubicBezTo>
                  <a:cubicBezTo>
                    <a:pt x="145082" y="173261"/>
                    <a:pt x="161231" y="180053"/>
                    <a:pt x="154288" y="170695"/>
                  </a:cubicBezTo>
                  <a:cubicBezTo>
                    <a:pt x="147346" y="161489"/>
                    <a:pt x="149459" y="117872"/>
                    <a:pt x="162891" y="113948"/>
                  </a:cubicBezTo>
                  <a:cubicBezTo>
                    <a:pt x="176323" y="110175"/>
                    <a:pt x="222053" y="86480"/>
                    <a:pt x="213602" y="81650"/>
                  </a:cubicBezTo>
                  <a:cubicBezTo>
                    <a:pt x="204999" y="76820"/>
                    <a:pt x="198509" y="71991"/>
                    <a:pt x="201226" y="64445"/>
                  </a:cubicBezTo>
                  <a:cubicBezTo>
                    <a:pt x="202282" y="61275"/>
                    <a:pt x="205754" y="56597"/>
                    <a:pt x="210130" y="51767"/>
                  </a:cubicBezTo>
                  <a:cubicBezTo>
                    <a:pt x="216469" y="44824"/>
                    <a:pt x="224770" y="37429"/>
                    <a:pt x="231411" y="34260"/>
                  </a:cubicBezTo>
                  <a:cubicBezTo>
                    <a:pt x="242730" y="28827"/>
                    <a:pt x="272915" y="34260"/>
                    <a:pt x="278499" y="23997"/>
                  </a:cubicBezTo>
                  <a:cubicBezTo>
                    <a:pt x="283178" y="15394"/>
                    <a:pt x="299327" y="3622"/>
                    <a:pt x="309439" y="0"/>
                  </a:cubicBezTo>
                  <a:cubicBezTo>
                    <a:pt x="310344" y="1660"/>
                    <a:pt x="311703" y="2868"/>
                    <a:pt x="313212" y="3622"/>
                  </a:cubicBezTo>
                  <a:cubicBezTo>
                    <a:pt x="321814" y="7395"/>
                    <a:pt x="330417" y="23544"/>
                    <a:pt x="345510" y="20224"/>
                  </a:cubicBezTo>
                  <a:cubicBezTo>
                    <a:pt x="360602" y="17054"/>
                    <a:pt x="371921" y="11923"/>
                    <a:pt x="376147" y="20677"/>
                  </a:cubicBezTo>
                  <a:cubicBezTo>
                    <a:pt x="380373" y="29430"/>
                    <a:pt x="383090" y="43466"/>
                    <a:pt x="398182" y="37429"/>
                  </a:cubicBezTo>
                  <a:cubicBezTo>
                    <a:pt x="413275" y="31543"/>
                    <a:pt x="419161" y="18564"/>
                    <a:pt x="447233" y="30487"/>
                  </a:cubicBezTo>
                  <a:cubicBezTo>
                    <a:pt x="475305" y="42259"/>
                    <a:pt x="480134" y="41806"/>
                    <a:pt x="478927" y="54786"/>
                  </a:cubicBezTo>
                  <a:cubicBezTo>
                    <a:pt x="477870" y="67765"/>
                    <a:pt x="471381" y="78481"/>
                    <a:pt x="477870" y="83310"/>
                  </a:cubicBezTo>
                  <a:cubicBezTo>
                    <a:pt x="484360" y="88140"/>
                    <a:pt x="491906" y="92517"/>
                    <a:pt x="488133" y="102176"/>
                  </a:cubicBezTo>
                  <a:cubicBezTo>
                    <a:pt x="484360" y="111835"/>
                    <a:pt x="467607" y="124362"/>
                    <a:pt x="478927" y="125267"/>
                  </a:cubicBezTo>
                  <a:cubicBezTo>
                    <a:pt x="490246" y="126324"/>
                    <a:pt x="495076" y="132361"/>
                    <a:pt x="496736" y="139303"/>
                  </a:cubicBezTo>
                  <a:cubicBezTo>
                    <a:pt x="498396" y="146246"/>
                    <a:pt x="496283" y="164055"/>
                    <a:pt x="508659" y="165111"/>
                  </a:cubicBezTo>
                  <a:cubicBezTo>
                    <a:pt x="521035" y="166168"/>
                    <a:pt x="544277" y="181713"/>
                    <a:pt x="539900" y="188203"/>
                  </a:cubicBezTo>
                  <a:cubicBezTo>
                    <a:pt x="535523" y="194692"/>
                    <a:pt x="522695" y="204352"/>
                    <a:pt x="540353" y="205408"/>
                  </a:cubicBezTo>
                  <a:cubicBezTo>
                    <a:pt x="558162" y="206465"/>
                    <a:pt x="574915" y="207521"/>
                    <a:pt x="574915" y="212351"/>
                  </a:cubicBezTo>
                  <a:cubicBezTo>
                    <a:pt x="574915" y="217180"/>
                    <a:pt x="575971" y="224726"/>
                    <a:pt x="580801" y="227443"/>
                  </a:cubicBezTo>
                  <a:cubicBezTo>
                    <a:pt x="585630" y="230461"/>
                    <a:pt x="598610" y="242384"/>
                    <a:pt x="584121" y="250987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28C0BAB-6A74-3406-A13D-770B68A95425}"/>
                </a:ext>
              </a:extLst>
            </p:cNvPr>
            <p:cNvSpPr/>
            <p:nvPr/>
          </p:nvSpPr>
          <p:spPr>
            <a:xfrm>
              <a:off x="6921170" y="4598483"/>
              <a:ext cx="616549" cy="489941"/>
            </a:xfrm>
            <a:custGeom>
              <a:avLst/>
              <a:gdLst>
                <a:gd name="connsiteX0" fmla="*/ 616490 w 616549"/>
                <a:gd name="connsiteY0" fmla="*/ 361873 h 489941"/>
                <a:gd name="connsiteX1" fmla="*/ 592493 w 616549"/>
                <a:gd name="connsiteY1" fmla="*/ 382550 h 489941"/>
                <a:gd name="connsiteX2" fmla="*/ 574382 w 616549"/>
                <a:gd name="connsiteY2" fmla="*/ 399302 h 489941"/>
                <a:gd name="connsiteX3" fmla="*/ 532878 w 616549"/>
                <a:gd name="connsiteY3" fmla="*/ 434468 h 489941"/>
                <a:gd name="connsiteX4" fmla="*/ 538764 w 616549"/>
                <a:gd name="connsiteY4" fmla="*/ 484574 h 489941"/>
                <a:gd name="connsiteX5" fmla="*/ 518540 w 616549"/>
                <a:gd name="connsiteY5" fmla="*/ 484574 h 489941"/>
                <a:gd name="connsiteX6" fmla="*/ 516578 w 616549"/>
                <a:gd name="connsiteY6" fmla="*/ 484725 h 489941"/>
                <a:gd name="connsiteX7" fmla="*/ 498920 w 616549"/>
                <a:gd name="connsiteY7" fmla="*/ 471746 h 489941"/>
                <a:gd name="connsiteX8" fmla="*/ 474621 w 616549"/>
                <a:gd name="connsiteY8" fmla="*/ 463747 h 489941"/>
                <a:gd name="connsiteX9" fmla="*/ 442776 w 616549"/>
                <a:gd name="connsiteY9" fmla="*/ 454088 h 489941"/>
                <a:gd name="connsiteX10" fmla="*/ 401272 w 616549"/>
                <a:gd name="connsiteY10" fmla="*/ 456804 h 489941"/>
                <a:gd name="connsiteX11" fmla="*/ 349052 w 616549"/>
                <a:gd name="connsiteY11" fmla="*/ 471897 h 489941"/>
                <a:gd name="connsiteX12" fmla="*/ 327470 w 616549"/>
                <a:gd name="connsiteY12" fmla="*/ 447145 h 489941"/>
                <a:gd name="connsiteX13" fmla="*/ 286419 w 616549"/>
                <a:gd name="connsiteY13" fmla="*/ 447145 h 489941"/>
                <a:gd name="connsiteX14" fmla="*/ 256838 w 616549"/>
                <a:gd name="connsiteY14" fmla="*/ 408961 h 489941"/>
                <a:gd name="connsiteX15" fmla="*/ 214881 w 616549"/>
                <a:gd name="connsiteY15" fmla="*/ 397642 h 489941"/>
                <a:gd name="connsiteX16" fmla="*/ 203108 w 616549"/>
                <a:gd name="connsiteY16" fmla="*/ 372890 h 489941"/>
                <a:gd name="connsiteX17" fmla="*/ 168094 w 616549"/>
                <a:gd name="connsiteY17" fmla="*/ 378777 h 489941"/>
                <a:gd name="connsiteX18" fmla="*/ 151342 w 616549"/>
                <a:gd name="connsiteY18" fmla="*/ 395529 h 489941"/>
                <a:gd name="connsiteX19" fmla="*/ 132476 w 616549"/>
                <a:gd name="connsiteY19" fmla="*/ 376211 h 489941"/>
                <a:gd name="connsiteX20" fmla="*/ 126590 w 616549"/>
                <a:gd name="connsiteY20" fmla="*/ 353572 h 489941"/>
                <a:gd name="connsiteX21" fmla="*/ 72257 w 616549"/>
                <a:gd name="connsiteY21" fmla="*/ 341196 h 489941"/>
                <a:gd name="connsiteX22" fmla="*/ 59278 w 616549"/>
                <a:gd name="connsiteY22" fmla="*/ 320671 h 489941"/>
                <a:gd name="connsiteX23" fmla="*/ 49618 w 616549"/>
                <a:gd name="connsiteY23" fmla="*/ 318256 h 489941"/>
                <a:gd name="connsiteX24" fmla="*/ 45694 w 616549"/>
                <a:gd name="connsiteY24" fmla="*/ 313124 h 489941"/>
                <a:gd name="connsiteX25" fmla="*/ 39205 w 616549"/>
                <a:gd name="connsiteY25" fmla="*/ 288826 h 489941"/>
                <a:gd name="connsiteX26" fmla="*/ 27885 w 616549"/>
                <a:gd name="connsiteY26" fmla="*/ 262414 h 489941"/>
                <a:gd name="connsiteX27" fmla="*/ 27433 w 616549"/>
                <a:gd name="connsiteY27" fmla="*/ 228003 h 489941"/>
                <a:gd name="connsiteX28" fmla="*/ 17773 w 616549"/>
                <a:gd name="connsiteY28" fmla="*/ 188612 h 489941"/>
                <a:gd name="connsiteX29" fmla="*/ 1021 w 616549"/>
                <a:gd name="connsiteY29" fmla="*/ 163257 h 489941"/>
                <a:gd name="connsiteX30" fmla="*/ 8416 w 616549"/>
                <a:gd name="connsiteY30" fmla="*/ 97303 h 489941"/>
                <a:gd name="connsiteX31" fmla="*/ 16113 w 616549"/>
                <a:gd name="connsiteY31" fmla="*/ 83870 h 489941"/>
                <a:gd name="connsiteX32" fmla="*/ 12944 w 616549"/>
                <a:gd name="connsiteY32" fmla="*/ 73306 h 489941"/>
                <a:gd name="connsiteX33" fmla="*/ 25772 w 616549"/>
                <a:gd name="connsiteY33" fmla="*/ 66212 h 489941"/>
                <a:gd name="connsiteX34" fmla="*/ 38903 w 616549"/>
                <a:gd name="connsiteY34" fmla="*/ 67872 h 489941"/>
                <a:gd name="connsiteX35" fmla="*/ 60334 w 616549"/>
                <a:gd name="connsiteY35" fmla="*/ 65005 h 489941"/>
                <a:gd name="connsiteX36" fmla="*/ 77238 w 616549"/>
                <a:gd name="connsiteY36" fmla="*/ 57157 h 489941"/>
                <a:gd name="connsiteX37" fmla="*/ 87500 w 616549"/>
                <a:gd name="connsiteY37" fmla="*/ 52327 h 489941"/>
                <a:gd name="connsiteX38" fmla="*/ 100933 w 616549"/>
                <a:gd name="connsiteY38" fmla="*/ 51723 h 489941"/>
                <a:gd name="connsiteX39" fmla="*/ 114063 w 616549"/>
                <a:gd name="connsiteY39" fmla="*/ 52025 h 489941"/>
                <a:gd name="connsiteX40" fmla="*/ 129759 w 616549"/>
                <a:gd name="connsiteY40" fmla="*/ 30896 h 489941"/>
                <a:gd name="connsiteX41" fmla="*/ 184998 w 616549"/>
                <a:gd name="connsiteY41" fmla="*/ 12483 h 489941"/>
                <a:gd name="connsiteX42" fmla="*/ 213975 w 616549"/>
                <a:gd name="connsiteY42" fmla="*/ 4484 h 489941"/>
                <a:gd name="connsiteX43" fmla="*/ 225294 w 616549"/>
                <a:gd name="connsiteY43" fmla="*/ 1466 h 489941"/>
                <a:gd name="connsiteX44" fmla="*/ 242500 w 616549"/>
                <a:gd name="connsiteY44" fmla="*/ 862 h 489941"/>
                <a:gd name="connsiteX45" fmla="*/ 271930 w 616549"/>
                <a:gd name="connsiteY45" fmla="*/ 6899 h 489941"/>
                <a:gd name="connsiteX46" fmla="*/ 268459 w 616549"/>
                <a:gd name="connsiteY46" fmla="*/ 18822 h 489941"/>
                <a:gd name="connsiteX47" fmla="*/ 271930 w 616549"/>
                <a:gd name="connsiteY47" fmla="*/ 30896 h 489941"/>
                <a:gd name="connsiteX48" fmla="*/ 304530 w 616549"/>
                <a:gd name="connsiteY48" fmla="*/ 41762 h 489941"/>
                <a:gd name="connsiteX49" fmla="*/ 320226 w 616549"/>
                <a:gd name="connsiteY49" fmla="*/ 49007 h 489941"/>
                <a:gd name="connsiteX50" fmla="*/ 338488 w 616549"/>
                <a:gd name="connsiteY50" fmla="*/ 42366 h 489941"/>
                <a:gd name="connsiteX51" fmla="*/ 341657 w 616549"/>
                <a:gd name="connsiteY51" fmla="*/ 36027 h 489941"/>
                <a:gd name="connsiteX52" fmla="*/ 533331 w 616549"/>
                <a:gd name="connsiteY52" fmla="*/ 41461 h 489941"/>
                <a:gd name="connsiteX53" fmla="*/ 548876 w 616549"/>
                <a:gd name="connsiteY53" fmla="*/ 41310 h 489941"/>
                <a:gd name="connsiteX54" fmla="*/ 582231 w 616549"/>
                <a:gd name="connsiteY54" fmla="*/ 79343 h 489941"/>
                <a:gd name="connsiteX55" fmla="*/ 588117 w 616549"/>
                <a:gd name="connsiteY55" fmla="*/ 98510 h 489941"/>
                <a:gd name="connsiteX56" fmla="*/ 607737 w 616549"/>
                <a:gd name="connsiteY56" fmla="*/ 167784 h 489941"/>
                <a:gd name="connsiteX57" fmla="*/ 567138 w 616549"/>
                <a:gd name="connsiteY57" fmla="*/ 210345 h 489941"/>
                <a:gd name="connsiteX58" fmla="*/ 581174 w 616549"/>
                <a:gd name="connsiteY58" fmla="*/ 226947 h 489941"/>
                <a:gd name="connsiteX59" fmla="*/ 587362 w 616549"/>
                <a:gd name="connsiteY59" fmla="*/ 277657 h 489941"/>
                <a:gd name="connsiteX60" fmla="*/ 609548 w 616549"/>
                <a:gd name="connsiteY60" fmla="*/ 325047 h 489941"/>
                <a:gd name="connsiteX61" fmla="*/ 616490 w 616549"/>
                <a:gd name="connsiteY61" fmla="*/ 361873 h 48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16549" h="489941">
                  <a:moveTo>
                    <a:pt x="616490" y="361873"/>
                  </a:moveTo>
                  <a:cubicBezTo>
                    <a:pt x="616038" y="371230"/>
                    <a:pt x="608190" y="377720"/>
                    <a:pt x="592493" y="382550"/>
                  </a:cubicBezTo>
                  <a:cubicBezTo>
                    <a:pt x="576797" y="387379"/>
                    <a:pt x="583136" y="389039"/>
                    <a:pt x="574382" y="399302"/>
                  </a:cubicBezTo>
                  <a:cubicBezTo>
                    <a:pt x="565780" y="409565"/>
                    <a:pt x="543141" y="428883"/>
                    <a:pt x="532878" y="434468"/>
                  </a:cubicBezTo>
                  <a:cubicBezTo>
                    <a:pt x="522615" y="440203"/>
                    <a:pt x="533180" y="472802"/>
                    <a:pt x="538764" y="484574"/>
                  </a:cubicBezTo>
                  <a:cubicBezTo>
                    <a:pt x="544500" y="496498"/>
                    <a:pt x="530916" y="484876"/>
                    <a:pt x="518540" y="484574"/>
                  </a:cubicBezTo>
                  <a:cubicBezTo>
                    <a:pt x="517786" y="484574"/>
                    <a:pt x="517182" y="484725"/>
                    <a:pt x="516578" y="484725"/>
                  </a:cubicBezTo>
                  <a:cubicBezTo>
                    <a:pt x="516277" y="484122"/>
                    <a:pt x="509938" y="473406"/>
                    <a:pt x="498920" y="471746"/>
                  </a:cubicBezTo>
                  <a:cubicBezTo>
                    <a:pt x="487601" y="470237"/>
                    <a:pt x="483828" y="470690"/>
                    <a:pt x="474621" y="463747"/>
                  </a:cubicBezTo>
                  <a:cubicBezTo>
                    <a:pt x="465415" y="456653"/>
                    <a:pt x="451983" y="450315"/>
                    <a:pt x="442776" y="454088"/>
                  </a:cubicBezTo>
                  <a:cubicBezTo>
                    <a:pt x="433570" y="457861"/>
                    <a:pt x="412139" y="456804"/>
                    <a:pt x="401272" y="456804"/>
                  </a:cubicBezTo>
                  <a:cubicBezTo>
                    <a:pt x="390557" y="456804"/>
                    <a:pt x="351769" y="481556"/>
                    <a:pt x="349052" y="471897"/>
                  </a:cubicBezTo>
                  <a:cubicBezTo>
                    <a:pt x="346336" y="462238"/>
                    <a:pt x="343619" y="446089"/>
                    <a:pt x="327470" y="447145"/>
                  </a:cubicBezTo>
                  <a:cubicBezTo>
                    <a:pt x="311321" y="448202"/>
                    <a:pt x="295625" y="457861"/>
                    <a:pt x="286419" y="447145"/>
                  </a:cubicBezTo>
                  <a:cubicBezTo>
                    <a:pt x="277363" y="436430"/>
                    <a:pt x="269666" y="411527"/>
                    <a:pt x="256838" y="408961"/>
                  </a:cubicBezTo>
                  <a:cubicBezTo>
                    <a:pt x="243858" y="406245"/>
                    <a:pt x="215937" y="407301"/>
                    <a:pt x="214881" y="397642"/>
                  </a:cubicBezTo>
                  <a:cubicBezTo>
                    <a:pt x="213824" y="387983"/>
                    <a:pt x="216541" y="372890"/>
                    <a:pt x="203108" y="372890"/>
                  </a:cubicBezTo>
                  <a:cubicBezTo>
                    <a:pt x="189676" y="372890"/>
                    <a:pt x="170207" y="370174"/>
                    <a:pt x="168094" y="378777"/>
                  </a:cubicBezTo>
                  <a:cubicBezTo>
                    <a:pt x="165981" y="387379"/>
                    <a:pt x="163265" y="400359"/>
                    <a:pt x="151342" y="395529"/>
                  </a:cubicBezTo>
                  <a:cubicBezTo>
                    <a:pt x="139418" y="390700"/>
                    <a:pt x="132476" y="382550"/>
                    <a:pt x="132476" y="376211"/>
                  </a:cubicBezTo>
                  <a:cubicBezTo>
                    <a:pt x="132476" y="369872"/>
                    <a:pt x="142135" y="353572"/>
                    <a:pt x="126590" y="353572"/>
                  </a:cubicBezTo>
                  <a:cubicBezTo>
                    <a:pt x="111045" y="353572"/>
                    <a:pt x="80256" y="347686"/>
                    <a:pt x="72257" y="341196"/>
                  </a:cubicBezTo>
                  <a:cubicBezTo>
                    <a:pt x="64107" y="334707"/>
                    <a:pt x="66371" y="321878"/>
                    <a:pt x="59278" y="320671"/>
                  </a:cubicBezTo>
                  <a:cubicBezTo>
                    <a:pt x="55505" y="320067"/>
                    <a:pt x="52033" y="319463"/>
                    <a:pt x="49618" y="318256"/>
                  </a:cubicBezTo>
                  <a:cubicBezTo>
                    <a:pt x="47355" y="317199"/>
                    <a:pt x="45996" y="315539"/>
                    <a:pt x="45694" y="313124"/>
                  </a:cubicBezTo>
                  <a:cubicBezTo>
                    <a:pt x="45242" y="307691"/>
                    <a:pt x="45694" y="298636"/>
                    <a:pt x="39205" y="288826"/>
                  </a:cubicBezTo>
                  <a:cubicBezTo>
                    <a:pt x="32715" y="279016"/>
                    <a:pt x="25169" y="275393"/>
                    <a:pt x="27885" y="262414"/>
                  </a:cubicBezTo>
                  <a:cubicBezTo>
                    <a:pt x="30602" y="249434"/>
                    <a:pt x="30602" y="236002"/>
                    <a:pt x="27433" y="228003"/>
                  </a:cubicBezTo>
                  <a:cubicBezTo>
                    <a:pt x="24263" y="219853"/>
                    <a:pt x="25772" y="196158"/>
                    <a:pt x="17773" y="188612"/>
                  </a:cubicBezTo>
                  <a:cubicBezTo>
                    <a:pt x="9623" y="181066"/>
                    <a:pt x="-3809" y="172463"/>
                    <a:pt x="1021" y="163257"/>
                  </a:cubicBezTo>
                  <a:cubicBezTo>
                    <a:pt x="5247" y="155258"/>
                    <a:pt x="17471" y="132770"/>
                    <a:pt x="8416" y="97303"/>
                  </a:cubicBezTo>
                  <a:cubicBezTo>
                    <a:pt x="15359" y="96397"/>
                    <a:pt x="21697" y="91417"/>
                    <a:pt x="16113" y="83870"/>
                  </a:cubicBezTo>
                  <a:cubicBezTo>
                    <a:pt x="13397" y="80248"/>
                    <a:pt x="10378" y="77984"/>
                    <a:pt x="12944" y="73306"/>
                  </a:cubicBezTo>
                  <a:cubicBezTo>
                    <a:pt x="15359" y="68778"/>
                    <a:pt x="20792" y="66061"/>
                    <a:pt x="25772" y="66212"/>
                  </a:cubicBezTo>
                  <a:cubicBezTo>
                    <a:pt x="30149" y="66212"/>
                    <a:pt x="34375" y="68023"/>
                    <a:pt x="38903" y="67872"/>
                  </a:cubicBezTo>
                  <a:cubicBezTo>
                    <a:pt x="45996" y="67570"/>
                    <a:pt x="53392" y="66363"/>
                    <a:pt x="60334" y="65005"/>
                  </a:cubicBezTo>
                  <a:cubicBezTo>
                    <a:pt x="66824" y="63646"/>
                    <a:pt x="72257" y="61533"/>
                    <a:pt x="77238" y="57157"/>
                  </a:cubicBezTo>
                  <a:cubicBezTo>
                    <a:pt x="80558" y="54289"/>
                    <a:pt x="82973" y="52780"/>
                    <a:pt x="87500" y="52327"/>
                  </a:cubicBezTo>
                  <a:cubicBezTo>
                    <a:pt x="91877" y="52025"/>
                    <a:pt x="96556" y="51723"/>
                    <a:pt x="100933" y="51723"/>
                  </a:cubicBezTo>
                  <a:cubicBezTo>
                    <a:pt x="105159" y="51723"/>
                    <a:pt x="109837" y="53082"/>
                    <a:pt x="114063" y="52025"/>
                  </a:cubicBezTo>
                  <a:cubicBezTo>
                    <a:pt x="122968" y="49761"/>
                    <a:pt x="123722" y="36631"/>
                    <a:pt x="129759" y="30896"/>
                  </a:cubicBezTo>
                  <a:cubicBezTo>
                    <a:pt x="145003" y="15954"/>
                    <a:pt x="167943" y="23350"/>
                    <a:pt x="184998" y="12483"/>
                  </a:cubicBezTo>
                  <a:cubicBezTo>
                    <a:pt x="194355" y="6597"/>
                    <a:pt x="203561" y="6748"/>
                    <a:pt x="213975" y="4484"/>
                  </a:cubicBezTo>
                  <a:cubicBezTo>
                    <a:pt x="217748" y="3579"/>
                    <a:pt x="221370" y="2220"/>
                    <a:pt x="225294" y="1466"/>
                  </a:cubicBezTo>
                  <a:cubicBezTo>
                    <a:pt x="231029" y="560"/>
                    <a:pt x="236765" y="1013"/>
                    <a:pt x="242500" y="862"/>
                  </a:cubicBezTo>
                  <a:cubicBezTo>
                    <a:pt x="250499" y="862"/>
                    <a:pt x="268308" y="-3364"/>
                    <a:pt x="271930" y="6899"/>
                  </a:cubicBezTo>
                  <a:cubicBezTo>
                    <a:pt x="273741" y="11879"/>
                    <a:pt x="270421" y="14747"/>
                    <a:pt x="268459" y="18822"/>
                  </a:cubicBezTo>
                  <a:cubicBezTo>
                    <a:pt x="266195" y="23501"/>
                    <a:pt x="268912" y="27274"/>
                    <a:pt x="271930" y="30896"/>
                  </a:cubicBezTo>
                  <a:cubicBezTo>
                    <a:pt x="280382" y="41008"/>
                    <a:pt x="292305" y="40555"/>
                    <a:pt x="304530" y="41762"/>
                  </a:cubicBezTo>
                  <a:cubicBezTo>
                    <a:pt x="311170" y="42366"/>
                    <a:pt x="314189" y="48554"/>
                    <a:pt x="320226" y="49007"/>
                  </a:cubicBezTo>
                  <a:cubicBezTo>
                    <a:pt x="327319" y="49460"/>
                    <a:pt x="333658" y="47648"/>
                    <a:pt x="338488" y="42366"/>
                  </a:cubicBezTo>
                  <a:cubicBezTo>
                    <a:pt x="340299" y="40404"/>
                    <a:pt x="341053" y="38291"/>
                    <a:pt x="341657" y="36027"/>
                  </a:cubicBezTo>
                  <a:cubicBezTo>
                    <a:pt x="386331" y="42819"/>
                    <a:pt x="491072" y="41762"/>
                    <a:pt x="533331" y="41461"/>
                  </a:cubicBezTo>
                  <a:cubicBezTo>
                    <a:pt x="540576" y="41310"/>
                    <a:pt x="545858" y="41310"/>
                    <a:pt x="548876" y="41310"/>
                  </a:cubicBezTo>
                  <a:cubicBezTo>
                    <a:pt x="565780" y="41461"/>
                    <a:pt x="576194" y="62288"/>
                    <a:pt x="582231" y="79343"/>
                  </a:cubicBezTo>
                  <a:cubicBezTo>
                    <a:pt x="585249" y="87643"/>
                    <a:pt x="587060" y="95039"/>
                    <a:pt x="588117" y="98510"/>
                  </a:cubicBezTo>
                  <a:cubicBezTo>
                    <a:pt x="591286" y="108924"/>
                    <a:pt x="604869" y="149975"/>
                    <a:pt x="607737" y="167784"/>
                  </a:cubicBezTo>
                  <a:cubicBezTo>
                    <a:pt x="610755" y="185442"/>
                    <a:pt x="577250" y="201139"/>
                    <a:pt x="567138" y="210345"/>
                  </a:cubicBezTo>
                  <a:cubicBezTo>
                    <a:pt x="556875" y="219551"/>
                    <a:pt x="572571" y="225136"/>
                    <a:pt x="581174" y="226947"/>
                  </a:cubicBezTo>
                  <a:cubicBezTo>
                    <a:pt x="589777" y="228758"/>
                    <a:pt x="586607" y="263319"/>
                    <a:pt x="587362" y="277657"/>
                  </a:cubicBezTo>
                  <a:cubicBezTo>
                    <a:pt x="588268" y="291844"/>
                    <a:pt x="604416" y="317048"/>
                    <a:pt x="609548" y="325047"/>
                  </a:cubicBezTo>
                  <a:cubicBezTo>
                    <a:pt x="614830" y="333348"/>
                    <a:pt x="616943" y="352365"/>
                    <a:pt x="616490" y="361873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1" name="Graphic 551">
              <a:extLst>
                <a:ext uri="{FF2B5EF4-FFF2-40B4-BE49-F238E27FC236}">
                  <a16:creationId xmlns:a16="http://schemas.microsoft.com/office/drawing/2014/main" id="{C4AB3E23-A45C-E64D-907F-F171BAB3F367}"/>
                </a:ext>
              </a:extLst>
            </p:cNvPr>
            <p:cNvGrpSpPr/>
            <p:nvPr/>
          </p:nvGrpSpPr>
          <p:grpSpPr>
            <a:xfrm>
              <a:off x="6537032" y="4341710"/>
              <a:ext cx="283285" cy="276432"/>
              <a:chOff x="6537032" y="4341710"/>
              <a:chExt cx="283285" cy="276432"/>
            </a:xfrm>
            <a:solidFill>
              <a:srgbClr val="D5D7D8"/>
            </a:solidFill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7C6BFDD7-6E1B-DCB6-7479-1FC6A90597B4}"/>
                  </a:ext>
                </a:extLst>
              </p:cNvPr>
              <p:cNvSpPr/>
              <p:nvPr/>
            </p:nvSpPr>
            <p:spPr>
              <a:xfrm>
                <a:off x="6537032" y="4408037"/>
                <a:ext cx="174601" cy="194023"/>
              </a:xfrm>
              <a:custGeom>
                <a:avLst/>
                <a:gdLst>
                  <a:gd name="connsiteX0" fmla="*/ 164508 w 174601"/>
                  <a:gd name="connsiteY0" fmla="*/ 69511 h 194023"/>
                  <a:gd name="connsiteX1" fmla="*/ 141869 w 174601"/>
                  <a:gd name="connsiteY1" fmla="*/ 90188 h 194023"/>
                  <a:gd name="connsiteX2" fmla="*/ 89649 w 174601"/>
                  <a:gd name="connsiteY2" fmla="*/ 152520 h 194023"/>
                  <a:gd name="connsiteX3" fmla="*/ 108062 w 174601"/>
                  <a:gd name="connsiteY3" fmla="*/ 181346 h 194023"/>
                  <a:gd name="connsiteX4" fmla="*/ 113344 w 174601"/>
                  <a:gd name="connsiteY4" fmla="*/ 194024 h 194023"/>
                  <a:gd name="connsiteX5" fmla="*/ 20526 w 174601"/>
                  <a:gd name="connsiteY5" fmla="*/ 177120 h 194023"/>
                  <a:gd name="connsiteX6" fmla="*/ 29128 w 174601"/>
                  <a:gd name="connsiteY6" fmla="*/ 171687 h 194023"/>
                  <a:gd name="connsiteX7" fmla="*/ 30185 w 174601"/>
                  <a:gd name="connsiteY7" fmla="*/ 160368 h 194023"/>
                  <a:gd name="connsiteX8" fmla="*/ 28827 w 174601"/>
                  <a:gd name="connsiteY8" fmla="*/ 138484 h 194023"/>
                  <a:gd name="connsiteX9" fmla="*/ 20828 w 174601"/>
                  <a:gd name="connsiteY9" fmla="*/ 127013 h 194023"/>
                  <a:gd name="connsiteX10" fmla="*/ 9961 w 174601"/>
                  <a:gd name="connsiteY10" fmla="*/ 116750 h 194023"/>
                  <a:gd name="connsiteX11" fmla="*/ 755 w 174601"/>
                  <a:gd name="connsiteY11" fmla="*/ 74190 h 194023"/>
                  <a:gd name="connsiteX12" fmla="*/ 1962 w 174601"/>
                  <a:gd name="connsiteY12" fmla="*/ 47778 h 194023"/>
                  <a:gd name="connsiteX13" fmla="*/ 16451 w 174601"/>
                  <a:gd name="connsiteY13" fmla="*/ 38421 h 194023"/>
                  <a:gd name="connsiteX14" fmla="*/ 29279 w 174601"/>
                  <a:gd name="connsiteY14" fmla="*/ 45212 h 194023"/>
                  <a:gd name="connsiteX15" fmla="*/ 36373 w 174601"/>
                  <a:gd name="connsiteY15" fmla="*/ 45665 h 194023"/>
                  <a:gd name="connsiteX16" fmla="*/ 40448 w 174601"/>
                  <a:gd name="connsiteY16" fmla="*/ 44005 h 194023"/>
                  <a:gd name="connsiteX17" fmla="*/ 43164 w 174601"/>
                  <a:gd name="connsiteY17" fmla="*/ 39930 h 194023"/>
                  <a:gd name="connsiteX18" fmla="*/ 53427 w 174601"/>
                  <a:gd name="connsiteY18" fmla="*/ 34195 h 194023"/>
                  <a:gd name="connsiteX19" fmla="*/ 73651 w 174601"/>
                  <a:gd name="connsiteY19" fmla="*/ 36459 h 194023"/>
                  <a:gd name="connsiteX20" fmla="*/ 83461 w 174601"/>
                  <a:gd name="connsiteY20" fmla="*/ 14424 h 194023"/>
                  <a:gd name="connsiteX21" fmla="*/ 101119 w 174601"/>
                  <a:gd name="connsiteY21" fmla="*/ 841 h 194023"/>
                  <a:gd name="connsiteX22" fmla="*/ 129795 w 174601"/>
                  <a:gd name="connsiteY22" fmla="*/ 17291 h 194023"/>
                  <a:gd name="connsiteX23" fmla="*/ 131153 w 174601"/>
                  <a:gd name="connsiteY23" fmla="*/ 42948 h 194023"/>
                  <a:gd name="connsiteX24" fmla="*/ 156961 w 174601"/>
                  <a:gd name="connsiteY24" fmla="*/ 48080 h 194023"/>
                  <a:gd name="connsiteX25" fmla="*/ 174318 w 174601"/>
                  <a:gd name="connsiteY25" fmla="*/ 53966 h 194023"/>
                  <a:gd name="connsiteX26" fmla="*/ 164508 w 174601"/>
                  <a:gd name="connsiteY26" fmla="*/ 69511 h 194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74601" h="194023">
                    <a:moveTo>
                      <a:pt x="164508" y="69511"/>
                    </a:moveTo>
                    <a:cubicBezTo>
                      <a:pt x="157263" y="76755"/>
                      <a:pt x="149566" y="83396"/>
                      <a:pt x="141869" y="90188"/>
                    </a:cubicBezTo>
                    <a:cubicBezTo>
                      <a:pt x="122249" y="107393"/>
                      <a:pt x="88744" y="121580"/>
                      <a:pt x="89649" y="152520"/>
                    </a:cubicBezTo>
                    <a:cubicBezTo>
                      <a:pt x="90102" y="165801"/>
                      <a:pt x="101723" y="171234"/>
                      <a:pt x="108062" y="181346"/>
                    </a:cubicBezTo>
                    <a:cubicBezTo>
                      <a:pt x="110628" y="185270"/>
                      <a:pt x="112137" y="189496"/>
                      <a:pt x="113344" y="194024"/>
                    </a:cubicBezTo>
                    <a:cubicBezTo>
                      <a:pt x="78028" y="192514"/>
                      <a:pt x="38486" y="182252"/>
                      <a:pt x="20526" y="177120"/>
                    </a:cubicBezTo>
                    <a:cubicBezTo>
                      <a:pt x="23544" y="175611"/>
                      <a:pt x="27015" y="174404"/>
                      <a:pt x="29128" y="171687"/>
                    </a:cubicBezTo>
                    <a:cubicBezTo>
                      <a:pt x="31845" y="168065"/>
                      <a:pt x="30638" y="164443"/>
                      <a:pt x="30185" y="160368"/>
                    </a:cubicBezTo>
                    <a:cubicBezTo>
                      <a:pt x="29279" y="153123"/>
                      <a:pt x="29883" y="145879"/>
                      <a:pt x="28827" y="138484"/>
                    </a:cubicBezTo>
                    <a:cubicBezTo>
                      <a:pt x="25355" y="134710"/>
                      <a:pt x="23242" y="131390"/>
                      <a:pt x="20828" y="127013"/>
                    </a:cubicBezTo>
                    <a:cubicBezTo>
                      <a:pt x="18262" y="122636"/>
                      <a:pt x="13130" y="120674"/>
                      <a:pt x="9961" y="116750"/>
                    </a:cubicBezTo>
                    <a:cubicBezTo>
                      <a:pt x="1056" y="106035"/>
                      <a:pt x="1660" y="87169"/>
                      <a:pt x="755" y="74190"/>
                    </a:cubicBezTo>
                    <a:cubicBezTo>
                      <a:pt x="151" y="65436"/>
                      <a:pt x="-1056" y="56230"/>
                      <a:pt x="1962" y="47778"/>
                    </a:cubicBezTo>
                    <a:cubicBezTo>
                      <a:pt x="4377" y="40836"/>
                      <a:pt x="8754" y="34195"/>
                      <a:pt x="16451" y="38421"/>
                    </a:cubicBezTo>
                    <a:cubicBezTo>
                      <a:pt x="20375" y="40534"/>
                      <a:pt x="24752" y="44156"/>
                      <a:pt x="29279" y="45212"/>
                    </a:cubicBezTo>
                    <a:cubicBezTo>
                      <a:pt x="31543" y="45665"/>
                      <a:pt x="33958" y="45665"/>
                      <a:pt x="36373" y="45665"/>
                    </a:cubicBezTo>
                    <a:cubicBezTo>
                      <a:pt x="38486" y="45665"/>
                      <a:pt x="39089" y="45816"/>
                      <a:pt x="40448" y="44005"/>
                    </a:cubicBezTo>
                    <a:cubicBezTo>
                      <a:pt x="41353" y="42798"/>
                      <a:pt x="42259" y="41288"/>
                      <a:pt x="43164" y="39930"/>
                    </a:cubicBezTo>
                    <a:cubicBezTo>
                      <a:pt x="45881" y="35704"/>
                      <a:pt x="47994" y="31931"/>
                      <a:pt x="53427" y="34195"/>
                    </a:cubicBezTo>
                    <a:cubicBezTo>
                      <a:pt x="58710" y="36459"/>
                      <a:pt x="68972" y="42496"/>
                      <a:pt x="73651" y="36459"/>
                    </a:cubicBezTo>
                    <a:cubicBezTo>
                      <a:pt x="78481" y="30120"/>
                      <a:pt x="79386" y="21064"/>
                      <a:pt x="83461" y="14424"/>
                    </a:cubicBezTo>
                    <a:cubicBezTo>
                      <a:pt x="87536" y="7783"/>
                      <a:pt x="93573" y="2803"/>
                      <a:pt x="101119" y="841"/>
                    </a:cubicBezTo>
                    <a:cubicBezTo>
                      <a:pt x="112288" y="-2027"/>
                      <a:pt x="132361" y="2199"/>
                      <a:pt x="129795" y="17291"/>
                    </a:cubicBezTo>
                    <a:cubicBezTo>
                      <a:pt x="128135" y="27252"/>
                      <a:pt x="117268" y="37213"/>
                      <a:pt x="131153" y="42948"/>
                    </a:cubicBezTo>
                    <a:cubicBezTo>
                      <a:pt x="139303" y="46269"/>
                      <a:pt x="148359" y="46872"/>
                      <a:pt x="156961" y="48080"/>
                    </a:cubicBezTo>
                    <a:cubicBezTo>
                      <a:pt x="161338" y="48684"/>
                      <a:pt x="172356" y="48834"/>
                      <a:pt x="174318" y="53966"/>
                    </a:cubicBezTo>
                    <a:cubicBezTo>
                      <a:pt x="176280" y="59248"/>
                      <a:pt x="167526" y="66342"/>
                      <a:pt x="164508" y="6951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EFD7C31-7DC4-F47F-56E0-0C90D2BBBAAA}"/>
                  </a:ext>
                </a:extLst>
              </p:cNvPr>
              <p:cNvSpPr/>
              <p:nvPr/>
            </p:nvSpPr>
            <p:spPr>
              <a:xfrm>
                <a:off x="6547721" y="4391545"/>
                <a:ext cx="55784" cy="41570"/>
              </a:xfrm>
              <a:custGeom>
                <a:avLst/>
                <a:gdLst>
                  <a:gd name="connsiteX0" fmla="*/ 24929 w 55784"/>
                  <a:gd name="connsiteY0" fmla="*/ 41481 h 41570"/>
                  <a:gd name="connsiteX1" fmla="*/ 6215 w 55784"/>
                  <a:gd name="connsiteY1" fmla="*/ 41330 h 41570"/>
                  <a:gd name="connsiteX2" fmla="*/ 6969 w 55784"/>
                  <a:gd name="connsiteY2" fmla="*/ 19446 h 41570"/>
                  <a:gd name="connsiteX3" fmla="*/ 17383 w 55784"/>
                  <a:gd name="connsiteY3" fmla="*/ 6769 h 41570"/>
                  <a:gd name="connsiteX4" fmla="*/ 29306 w 55784"/>
                  <a:gd name="connsiteY4" fmla="*/ 128 h 41570"/>
                  <a:gd name="connsiteX5" fmla="*/ 40474 w 55784"/>
                  <a:gd name="connsiteY5" fmla="*/ 2996 h 41570"/>
                  <a:gd name="connsiteX6" fmla="*/ 53454 w 55784"/>
                  <a:gd name="connsiteY6" fmla="*/ 2694 h 41570"/>
                  <a:gd name="connsiteX7" fmla="*/ 50284 w 55784"/>
                  <a:gd name="connsiteY7" fmla="*/ 14013 h 41570"/>
                  <a:gd name="connsiteX8" fmla="*/ 44549 w 55784"/>
                  <a:gd name="connsiteY8" fmla="*/ 16881 h 41570"/>
                  <a:gd name="connsiteX9" fmla="*/ 41833 w 55784"/>
                  <a:gd name="connsiteY9" fmla="*/ 21107 h 41570"/>
                  <a:gd name="connsiteX10" fmla="*/ 33683 w 55784"/>
                  <a:gd name="connsiteY10" fmla="*/ 34690 h 41570"/>
                  <a:gd name="connsiteX11" fmla="*/ 24929 w 55784"/>
                  <a:gd name="connsiteY11" fmla="*/ 41481 h 4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784" h="41570">
                    <a:moveTo>
                      <a:pt x="24929" y="41481"/>
                    </a:moveTo>
                    <a:cubicBezTo>
                      <a:pt x="20401" y="30615"/>
                      <a:pt x="13761" y="43443"/>
                      <a:pt x="6215" y="41330"/>
                    </a:cubicBezTo>
                    <a:cubicBezTo>
                      <a:pt x="-5558" y="38010"/>
                      <a:pt x="2140" y="25181"/>
                      <a:pt x="6969" y="19446"/>
                    </a:cubicBezTo>
                    <a:cubicBezTo>
                      <a:pt x="10290" y="15220"/>
                      <a:pt x="13761" y="10844"/>
                      <a:pt x="17383" y="6769"/>
                    </a:cubicBezTo>
                    <a:cubicBezTo>
                      <a:pt x="20401" y="3297"/>
                      <a:pt x="24325" y="-777"/>
                      <a:pt x="29306" y="128"/>
                    </a:cubicBezTo>
                    <a:cubicBezTo>
                      <a:pt x="33381" y="883"/>
                      <a:pt x="36098" y="3599"/>
                      <a:pt x="40474" y="2996"/>
                    </a:cubicBezTo>
                    <a:cubicBezTo>
                      <a:pt x="44700" y="2392"/>
                      <a:pt x="49530" y="-174"/>
                      <a:pt x="53454" y="2694"/>
                    </a:cubicBezTo>
                    <a:cubicBezTo>
                      <a:pt x="58434" y="6467"/>
                      <a:pt x="54510" y="11900"/>
                      <a:pt x="50284" y="14013"/>
                    </a:cubicBezTo>
                    <a:cubicBezTo>
                      <a:pt x="48473" y="14919"/>
                      <a:pt x="46059" y="15522"/>
                      <a:pt x="44549" y="16881"/>
                    </a:cubicBezTo>
                    <a:cubicBezTo>
                      <a:pt x="43493" y="17937"/>
                      <a:pt x="42738" y="19899"/>
                      <a:pt x="41833" y="21107"/>
                    </a:cubicBezTo>
                    <a:cubicBezTo>
                      <a:pt x="38965" y="25483"/>
                      <a:pt x="36399" y="30162"/>
                      <a:pt x="33683" y="34690"/>
                    </a:cubicBezTo>
                    <a:cubicBezTo>
                      <a:pt x="32023" y="37859"/>
                      <a:pt x="29155" y="42085"/>
                      <a:pt x="24929" y="4148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025FBAFA-6F15-F4F9-2304-A1799BC678A6}"/>
                  </a:ext>
                </a:extLst>
              </p:cNvPr>
              <p:cNvSpPr/>
              <p:nvPr/>
            </p:nvSpPr>
            <p:spPr>
              <a:xfrm>
                <a:off x="6616165" y="4341710"/>
                <a:ext cx="73202" cy="60769"/>
              </a:xfrm>
              <a:custGeom>
                <a:avLst/>
                <a:gdLst>
                  <a:gd name="connsiteX0" fmla="*/ 5988 w 73202"/>
                  <a:gd name="connsiteY0" fmla="*/ 60678 h 60769"/>
                  <a:gd name="connsiteX1" fmla="*/ 1309 w 73202"/>
                  <a:gd name="connsiteY1" fmla="*/ 50717 h 60769"/>
                  <a:gd name="connsiteX2" fmla="*/ 15194 w 73202"/>
                  <a:gd name="connsiteY2" fmla="*/ 34870 h 60769"/>
                  <a:gd name="connsiteX3" fmla="*/ 30739 w 73202"/>
                  <a:gd name="connsiteY3" fmla="*/ 18117 h 60769"/>
                  <a:gd name="connsiteX4" fmla="*/ 51869 w 73202"/>
                  <a:gd name="connsiteY4" fmla="*/ 6647 h 60769"/>
                  <a:gd name="connsiteX5" fmla="*/ 61226 w 73202"/>
                  <a:gd name="connsiteY5" fmla="*/ 3176 h 60769"/>
                  <a:gd name="connsiteX6" fmla="*/ 69527 w 73202"/>
                  <a:gd name="connsiteY6" fmla="*/ 7 h 60769"/>
                  <a:gd name="connsiteX7" fmla="*/ 71338 w 73202"/>
                  <a:gd name="connsiteY7" fmla="*/ 13288 h 60769"/>
                  <a:gd name="connsiteX8" fmla="*/ 69225 w 73202"/>
                  <a:gd name="connsiteY8" fmla="*/ 25211 h 60769"/>
                  <a:gd name="connsiteX9" fmla="*/ 70885 w 73202"/>
                  <a:gd name="connsiteY9" fmla="*/ 35474 h 60769"/>
                  <a:gd name="connsiteX10" fmla="*/ 70885 w 73202"/>
                  <a:gd name="connsiteY10" fmla="*/ 46340 h 60769"/>
                  <a:gd name="connsiteX11" fmla="*/ 65150 w 73202"/>
                  <a:gd name="connsiteY11" fmla="*/ 56603 h 60769"/>
                  <a:gd name="connsiteX12" fmla="*/ 57604 w 73202"/>
                  <a:gd name="connsiteY12" fmla="*/ 55999 h 60769"/>
                  <a:gd name="connsiteX13" fmla="*/ 49756 w 73202"/>
                  <a:gd name="connsiteY13" fmla="*/ 55849 h 60769"/>
                  <a:gd name="connsiteX14" fmla="*/ 24551 w 73202"/>
                  <a:gd name="connsiteY14" fmla="*/ 56603 h 60769"/>
                  <a:gd name="connsiteX15" fmla="*/ 5988 w 73202"/>
                  <a:gd name="connsiteY15" fmla="*/ 60678 h 6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3202" h="60769">
                    <a:moveTo>
                      <a:pt x="5988" y="60678"/>
                    </a:moveTo>
                    <a:cubicBezTo>
                      <a:pt x="-804" y="61584"/>
                      <a:pt x="-955" y="55547"/>
                      <a:pt x="1309" y="50717"/>
                    </a:cubicBezTo>
                    <a:cubicBezTo>
                      <a:pt x="4328" y="44227"/>
                      <a:pt x="9912" y="39700"/>
                      <a:pt x="15194" y="34870"/>
                    </a:cubicBezTo>
                    <a:cubicBezTo>
                      <a:pt x="20778" y="29588"/>
                      <a:pt x="25155" y="23249"/>
                      <a:pt x="30739" y="18117"/>
                    </a:cubicBezTo>
                    <a:cubicBezTo>
                      <a:pt x="36927" y="12382"/>
                      <a:pt x="43870" y="9062"/>
                      <a:pt x="51869" y="6647"/>
                    </a:cubicBezTo>
                    <a:cubicBezTo>
                      <a:pt x="55038" y="5591"/>
                      <a:pt x="58207" y="4534"/>
                      <a:pt x="61226" y="3176"/>
                    </a:cubicBezTo>
                    <a:cubicBezTo>
                      <a:pt x="63792" y="2119"/>
                      <a:pt x="66659" y="157"/>
                      <a:pt x="69527" y="7"/>
                    </a:cubicBezTo>
                    <a:cubicBezTo>
                      <a:pt x="76017" y="-295"/>
                      <a:pt x="72093" y="9967"/>
                      <a:pt x="71338" y="13288"/>
                    </a:cubicBezTo>
                    <a:cubicBezTo>
                      <a:pt x="70281" y="17212"/>
                      <a:pt x="69225" y="21136"/>
                      <a:pt x="69225" y="25211"/>
                    </a:cubicBezTo>
                    <a:cubicBezTo>
                      <a:pt x="69225" y="28682"/>
                      <a:pt x="70281" y="32002"/>
                      <a:pt x="70885" y="35474"/>
                    </a:cubicBezTo>
                    <a:cubicBezTo>
                      <a:pt x="71640" y="39096"/>
                      <a:pt x="71489" y="42718"/>
                      <a:pt x="70885" y="46340"/>
                    </a:cubicBezTo>
                    <a:cubicBezTo>
                      <a:pt x="70131" y="50113"/>
                      <a:pt x="69829" y="55698"/>
                      <a:pt x="65150" y="56603"/>
                    </a:cubicBezTo>
                    <a:cubicBezTo>
                      <a:pt x="62735" y="57056"/>
                      <a:pt x="60019" y="56301"/>
                      <a:pt x="57604" y="55999"/>
                    </a:cubicBezTo>
                    <a:cubicBezTo>
                      <a:pt x="55038" y="55698"/>
                      <a:pt x="52321" y="55698"/>
                      <a:pt x="49756" y="55849"/>
                    </a:cubicBezTo>
                    <a:cubicBezTo>
                      <a:pt x="41304" y="55849"/>
                      <a:pt x="33003" y="56603"/>
                      <a:pt x="24551" y="56603"/>
                    </a:cubicBezTo>
                    <a:cubicBezTo>
                      <a:pt x="17609" y="56452"/>
                      <a:pt x="12327" y="59773"/>
                      <a:pt x="5988" y="6067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A6C72FC-A001-A03F-4572-DCD2BD132871}"/>
                  </a:ext>
                </a:extLst>
              </p:cNvPr>
              <p:cNvSpPr/>
              <p:nvPr/>
            </p:nvSpPr>
            <p:spPr>
              <a:xfrm>
                <a:off x="6644706" y="4529784"/>
                <a:ext cx="70810" cy="68992"/>
              </a:xfrm>
              <a:custGeom>
                <a:avLst/>
                <a:gdLst>
                  <a:gd name="connsiteX0" fmla="*/ 56230 w 70810"/>
                  <a:gd name="connsiteY0" fmla="*/ 47073 h 68992"/>
                  <a:gd name="connsiteX1" fmla="*/ 47627 w 70810"/>
                  <a:gd name="connsiteY1" fmla="*/ 46318 h 68992"/>
                  <a:gd name="connsiteX2" fmla="*/ 40232 w 70810"/>
                  <a:gd name="connsiteY2" fmla="*/ 43903 h 68992"/>
                  <a:gd name="connsiteX3" fmla="*/ 31780 w 70810"/>
                  <a:gd name="connsiteY3" fmla="*/ 43753 h 68992"/>
                  <a:gd name="connsiteX4" fmla="*/ 23177 w 70810"/>
                  <a:gd name="connsiteY4" fmla="*/ 41036 h 68992"/>
                  <a:gd name="connsiteX5" fmla="*/ 15027 w 70810"/>
                  <a:gd name="connsiteY5" fmla="*/ 39074 h 68992"/>
                  <a:gd name="connsiteX6" fmla="*/ 11556 w 70810"/>
                  <a:gd name="connsiteY6" fmla="*/ 32131 h 68992"/>
                  <a:gd name="connsiteX7" fmla="*/ 5519 w 70810"/>
                  <a:gd name="connsiteY7" fmla="*/ 26094 h 68992"/>
                  <a:gd name="connsiteX8" fmla="*/ 840 w 70810"/>
                  <a:gd name="connsiteY8" fmla="*/ 11304 h 68992"/>
                  <a:gd name="connsiteX9" fmla="*/ 17291 w 70810"/>
                  <a:gd name="connsiteY9" fmla="*/ 135 h 68992"/>
                  <a:gd name="connsiteX10" fmla="*/ 42948 w 70810"/>
                  <a:gd name="connsiteY10" fmla="*/ 3456 h 68992"/>
                  <a:gd name="connsiteX11" fmla="*/ 59248 w 70810"/>
                  <a:gd name="connsiteY11" fmla="*/ 16737 h 68992"/>
                  <a:gd name="connsiteX12" fmla="*/ 64229 w 70810"/>
                  <a:gd name="connsiteY12" fmla="*/ 36357 h 68992"/>
                  <a:gd name="connsiteX13" fmla="*/ 69511 w 70810"/>
                  <a:gd name="connsiteY13" fmla="*/ 49035 h 68992"/>
                  <a:gd name="connsiteX14" fmla="*/ 64681 w 70810"/>
                  <a:gd name="connsiteY14" fmla="*/ 63825 h 68992"/>
                  <a:gd name="connsiteX15" fmla="*/ 61059 w 70810"/>
                  <a:gd name="connsiteY15" fmla="*/ 68957 h 68992"/>
                  <a:gd name="connsiteX16" fmla="*/ 55928 w 70810"/>
                  <a:gd name="connsiteY16" fmla="*/ 59298 h 68992"/>
                  <a:gd name="connsiteX17" fmla="*/ 56230 w 70810"/>
                  <a:gd name="connsiteY17" fmla="*/ 47073 h 6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0810" h="68992">
                    <a:moveTo>
                      <a:pt x="56230" y="47073"/>
                    </a:moveTo>
                    <a:cubicBezTo>
                      <a:pt x="54419" y="45111"/>
                      <a:pt x="50042" y="46771"/>
                      <a:pt x="47627" y="46318"/>
                    </a:cubicBezTo>
                    <a:cubicBezTo>
                      <a:pt x="45061" y="45865"/>
                      <a:pt x="42948" y="44054"/>
                      <a:pt x="40232" y="43903"/>
                    </a:cubicBezTo>
                    <a:cubicBezTo>
                      <a:pt x="37364" y="43602"/>
                      <a:pt x="34648" y="44507"/>
                      <a:pt x="31780" y="43753"/>
                    </a:cubicBezTo>
                    <a:cubicBezTo>
                      <a:pt x="28761" y="42998"/>
                      <a:pt x="26196" y="41489"/>
                      <a:pt x="23177" y="41036"/>
                    </a:cubicBezTo>
                    <a:cubicBezTo>
                      <a:pt x="20612" y="40583"/>
                      <a:pt x="17140" y="41036"/>
                      <a:pt x="15027" y="39074"/>
                    </a:cubicBezTo>
                    <a:cubicBezTo>
                      <a:pt x="13065" y="37414"/>
                      <a:pt x="12764" y="34395"/>
                      <a:pt x="11556" y="32131"/>
                    </a:cubicBezTo>
                    <a:cubicBezTo>
                      <a:pt x="10047" y="29566"/>
                      <a:pt x="7632" y="28056"/>
                      <a:pt x="5519" y="26094"/>
                    </a:cubicBezTo>
                    <a:cubicBezTo>
                      <a:pt x="1595" y="22472"/>
                      <a:pt x="-1574" y="16737"/>
                      <a:pt x="840" y="11304"/>
                    </a:cubicBezTo>
                    <a:cubicBezTo>
                      <a:pt x="3406" y="5418"/>
                      <a:pt x="11103" y="890"/>
                      <a:pt x="17291" y="135"/>
                    </a:cubicBezTo>
                    <a:cubicBezTo>
                      <a:pt x="25743" y="-770"/>
                      <a:pt x="34346" y="3154"/>
                      <a:pt x="42948" y="3456"/>
                    </a:cubicBezTo>
                    <a:cubicBezTo>
                      <a:pt x="50796" y="3758"/>
                      <a:pt x="56984" y="9191"/>
                      <a:pt x="59248" y="16737"/>
                    </a:cubicBezTo>
                    <a:cubicBezTo>
                      <a:pt x="61210" y="23378"/>
                      <a:pt x="57286" y="31829"/>
                      <a:pt x="64229" y="36357"/>
                    </a:cubicBezTo>
                    <a:cubicBezTo>
                      <a:pt x="68907" y="39376"/>
                      <a:pt x="72982" y="43149"/>
                      <a:pt x="69511" y="49035"/>
                    </a:cubicBezTo>
                    <a:cubicBezTo>
                      <a:pt x="66794" y="53563"/>
                      <a:pt x="66191" y="58845"/>
                      <a:pt x="64681" y="63825"/>
                    </a:cubicBezTo>
                    <a:cubicBezTo>
                      <a:pt x="64380" y="66089"/>
                      <a:pt x="63776" y="68504"/>
                      <a:pt x="61059" y="68957"/>
                    </a:cubicBezTo>
                    <a:cubicBezTo>
                      <a:pt x="56381" y="69561"/>
                      <a:pt x="56381" y="62316"/>
                      <a:pt x="55928" y="59298"/>
                    </a:cubicBezTo>
                    <a:cubicBezTo>
                      <a:pt x="55324" y="56128"/>
                      <a:pt x="58644" y="49789"/>
                      <a:pt x="56230" y="4707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75DC3BE6-6BBD-D92B-BF24-92F8E8CE4817}"/>
                  </a:ext>
                </a:extLst>
              </p:cNvPr>
              <p:cNvSpPr/>
              <p:nvPr/>
            </p:nvSpPr>
            <p:spPr>
              <a:xfrm>
                <a:off x="6728588" y="4488146"/>
                <a:ext cx="91728" cy="100633"/>
              </a:xfrm>
              <a:custGeom>
                <a:avLst/>
                <a:gdLst>
                  <a:gd name="connsiteX0" fmla="*/ 10984 w 91728"/>
                  <a:gd name="connsiteY0" fmla="*/ 27586 h 100633"/>
                  <a:gd name="connsiteX1" fmla="*/ 23360 w 91728"/>
                  <a:gd name="connsiteY1" fmla="*/ 23361 h 100633"/>
                  <a:gd name="connsiteX2" fmla="*/ 39207 w 91728"/>
                  <a:gd name="connsiteY2" fmla="*/ 22455 h 100633"/>
                  <a:gd name="connsiteX3" fmla="*/ 50526 w 91728"/>
                  <a:gd name="connsiteY3" fmla="*/ 9928 h 100633"/>
                  <a:gd name="connsiteX4" fmla="*/ 80107 w 91728"/>
                  <a:gd name="connsiteY4" fmla="*/ 4042 h 100633"/>
                  <a:gd name="connsiteX5" fmla="*/ 86899 w 91728"/>
                  <a:gd name="connsiteY5" fmla="*/ 15512 h 100633"/>
                  <a:gd name="connsiteX6" fmla="*/ 91728 w 91728"/>
                  <a:gd name="connsiteY6" fmla="*/ 30303 h 100633"/>
                  <a:gd name="connsiteX7" fmla="*/ 67279 w 91728"/>
                  <a:gd name="connsiteY7" fmla="*/ 49169 h 100633"/>
                  <a:gd name="connsiteX8" fmla="*/ 68788 w 91728"/>
                  <a:gd name="connsiteY8" fmla="*/ 61243 h 100633"/>
                  <a:gd name="connsiteX9" fmla="*/ 70599 w 91728"/>
                  <a:gd name="connsiteY9" fmla="*/ 69694 h 100633"/>
                  <a:gd name="connsiteX10" fmla="*/ 60185 w 91728"/>
                  <a:gd name="connsiteY10" fmla="*/ 77542 h 100633"/>
                  <a:gd name="connsiteX11" fmla="*/ 55657 w 91728"/>
                  <a:gd name="connsiteY11" fmla="*/ 86749 h 100633"/>
                  <a:gd name="connsiteX12" fmla="*/ 53092 w 91728"/>
                  <a:gd name="connsiteY12" fmla="*/ 95653 h 100633"/>
                  <a:gd name="connsiteX13" fmla="*/ 49168 w 91728"/>
                  <a:gd name="connsiteY13" fmla="*/ 100634 h 100633"/>
                  <a:gd name="connsiteX14" fmla="*/ 36792 w 91728"/>
                  <a:gd name="connsiteY14" fmla="*/ 93993 h 100633"/>
                  <a:gd name="connsiteX15" fmla="*/ 28944 w 91728"/>
                  <a:gd name="connsiteY15" fmla="*/ 82825 h 100633"/>
                  <a:gd name="connsiteX16" fmla="*/ 17474 w 91728"/>
                  <a:gd name="connsiteY16" fmla="*/ 78750 h 100633"/>
                  <a:gd name="connsiteX17" fmla="*/ 268 w 91728"/>
                  <a:gd name="connsiteY17" fmla="*/ 64110 h 100633"/>
                  <a:gd name="connsiteX18" fmla="*/ 3589 w 91728"/>
                  <a:gd name="connsiteY18" fmla="*/ 45546 h 100633"/>
                  <a:gd name="connsiteX19" fmla="*/ 7663 w 91728"/>
                  <a:gd name="connsiteY19" fmla="*/ 35887 h 100633"/>
                  <a:gd name="connsiteX20" fmla="*/ 10984 w 91728"/>
                  <a:gd name="connsiteY20" fmla="*/ 27586 h 10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1728" h="100633">
                    <a:moveTo>
                      <a:pt x="10984" y="27586"/>
                    </a:moveTo>
                    <a:cubicBezTo>
                      <a:pt x="14002" y="23210"/>
                      <a:pt x="18379" y="22908"/>
                      <a:pt x="23360" y="23361"/>
                    </a:cubicBezTo>
                    <a:cubicBezTo>
                      <a:pt x="28642" y="23813"/>
                      <a:pt x="34226" y="25021"/>
                      <a:pt x="39207" y="22455"/>
                    </a:cubicBezTo>
                    <a:cubicBezTo>
                      <a:pt x="44338" y="19738"/>
                      <a:pt x="47055" y="14154"/>
                      <a:pt x="50526" y="9928"/>
                    </a:cubicBezTo>
                    <a:cubicBezTo>
                      <a:pt x="57318" y="1778"/>
                      <a:pt x="70901" y="-4410"/>
                      <a:pt x="80107" y="4042"/>
                    </a:cubicBezTo>
                    <a:cubicBezTo>
                      <a:pt x="83428" y="7061"/>
                      <a:pt x="85088" y="11588"/>
                      <a:pt x="86899" y="15512"/>
                    </a:cubicBezTo>
                    <a:cubicBezTo>
                      <a:pt x="89012" y="20040"/>
                      <a:pt x="91728" y="25172"/>
                      <a:pt x="91728" y="30303"/>
                    </a:cubicBezTo>
                    <a:cubicBezTo>
                      <a:pt x="91426" y="42528"/>
                      <a:pt x="73014" y="41019"/>
                      <a:pt x="67279" y="49169"/>
                    </a:cubicBezTo>
                    <a:cubicBezTo>
                      <a:pt x="64562" y="53093"/>
                      <a:pt x="66675" y="57620"/>
                      <a:pt x="68788" y="61243"/>
                    </a:cubicBezTo>
                    <a:cubicBezTo>
                      <a:pt x="70297" y="63808"/>
                      <a:pt x="72863" y="66978"/>
                      <a:pt x="70599" y="69694"/>
                    </a:cubicBezTo>
                    <a:cubicBezTo>
                      <a:pt x="68033" y="73015"/>
                      <a:pt x="63204" y="74524"/>
                      <a:pt x="60185" y="77542"/>
                    </a:cubicBezTo>
                    <a:cubicBezTo>
                      <a:pt x="57770" y="79957"/>
                      <a:pt x="55808" y="83277"/>
                      <a:pt x="55657" y="86749"/>
                    </a:cubicBezTo>
                    <a:cubicBezTo>
                      <a:pt x="55507" y="90673"/>
                      <a:pt x="55507" y="92333"/>
                      <a:pt x="53092" y="95653"/>
                    </a:cubicBezTo>
                    <a:cubicBezTo>
                      <a:pt x="51884" y="97464"/>
                      <a:pt x="49771" y="98521"/>
                      <a:pt x="49168" y="100634"/>
                    </a:cubicBezTo>
                    <a:cubicBezTo>
                      <a:pt x="43282" y="100634"/>
                      <a:pt x="37999" y="100181"/>
                      <a:pt x="36792" y="93993"/>
                    </a:cubicBezTo>
                    <a:cubicBezTo>
                      <a:pt x="35735" y="88711"/>
                      <a:pt x="33924" y="85240"/>
                      <a:pt x="28944" y="82825"/>
                    </a:cubicBezTo>
                    <a:cubicBezTo>
                      <a:pt x="25322" y="81014"/>
                      <a:pt x="21247" y="80108"/>
                      <a:pt x="17474" y="78750"/>
                    </a:cubicBezTo>
                    <a:cubicBezTo>
                      <a:pt x="9776" y="76335"/>
                      <a:pt x="1777" y="72864"/>
                      <a:pt x="268" y="64110"/>
                    </a:cubicBezTo>
                    <a:cubicBezTo>
                      <a:pt x="-788" y="57922"/>
                      <a:pt x="1476" y="51282"/>
                      <a:pt x="3589" y="45546"/>
                    </a:cubicBezTo>
                    <a:cubicBezTo>
                      <a:pt x="4796" y="42226"/>
                      <a:pt x="6305" y="39057"/>
                      <a:pt x="7663" y="35887"/>
                    </a:cubicBezTo>
                    <a:cubicBezTo>
                      <a:pt x="8267" y="33472"/>
                      <a:pt x="9324" y="30001"/>
                      <a:pt x="10984" y="27586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CD0B8E80-A131-E087-A477-9EC0E48CB687}"/>
                  </a:ext>
                </a:extLst>
              </p:cNvPr>
              <p:cNvSpPr/>
              <p:nvPr/>
            </p:nvSpPr>
            <p:spPr>
              <a:xfrm>
                <a:off x="6768230" y="4580515"/>
                <a:ext cx="43996" cy="37627"/>
              </a:xfrm>
              <a:custGeom>
                <a:avLst/>
                <a:gdLst>
                  <a:gd name="connsiteX0" fmla="*/ 319 w 43996"/>
                  <a:gd name="connsiteY0" fmla="*/ 29697 h 37627"/>
                  <a:gd name="connsiteX1" fmla="*/ 168 w 43996"/>
                  <a:gd name="connsiteY1" fmla="*/ 23207 h 37627"/>
                  <a:gd name="connsiteX2" fmla="*/ 4394 w 43996"/>
                  <a:gd name="connsiteY2" fmla="*/ 19283 h 37627"/>
                  <a:gd name="connsiteX3" fmla="*/ 27787 w 43996"/>
                  <a:gd name="connsiteY3" fmla="*/ 1625 h 37627"/>
                  <a:gd name="connsiteX4" fmla="*/ 38805 w 43996"/>
                  <a:gd name="connsiteY4" fmla="*/ 1323 h 37627"/>
                  <a:gd name="connsiteX5" fmla="*/ 43333 w 43996"/>
                  <a:gd name="connsiteY5" fmla="*/ 10529 h 37627"/>
                  <a:gd name="connsiteX6" fmla="*/ 33070 w 43996"/>
                  <a:gd name="connsiteY6" fmla="*/ 16264 h 37627"/>
                  <a:gd name="connsiteX7" fmla="*/ 14355 w 43996"/>
                  <a:gd name="connsiteY7" fmla="*/ 28942 h 37627"/>
                  <a:gd name="connsiteX8" fmla="*/ 1527 w 43996"/>
                  <a:gd name="connsiteY8" fmla="*/ 36639 h 37627"/>
                  <a:gd name="connsiteX9" fmla="*/ 168 w 43996"/>
                  <a:gd name="connsiteY9" fmla="*/ 30149 h 37627"/>
                  <a:gd name="connsiteX10" fmla="*/ 319 w 43996"/>
                  <a:gd name="connsiteY10" fmla="*/ 29697 h 3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6" h="37627">
                    <a:moveTo>
                      <a:pt x="319" y="29697"/>
                    </a:moveTo>
                    <a:cubicBezTo>
                      <a:pt x="319" y="27885"/>
                      <a:pt x="-284" y="24867"/>
                      <a:pt x="168" y="23207"/>
                    </a:cubicBezTo>
                    <a:cubicBezTo>
                      <a:pt x="621" y="21848"/>
                      <a:pt x="3187" y="20339"/>
                      <a:pt x="4394" y="19283"/>
                    </a:cubicBezTo>
                    <a:cubicBezTo>
                      <a:pt x="11639" y="12944"/>
                      <a:pt x="19487" y="6605"/>
                      <a:pt x="27787" y="1625"/>
                    </a:cubicBezTo>
                    <a:cubicBezTo>
                      <a:pt x="31259" y="-488"/>
                      <a:pt x="35183" y="-488"/>
                      <a:pt x="38805" y="1323"/>
                    </a:cubicBezTo>
                    <a:cubicBezTo>
                      <a:pt x="42125" y="3134"/>
                      <a:pt x="45446" y="6605"/>
                      <a:pt x="43333" y="10529"/>
                    </a:cubicBezTo>
                    <a:cubicBezTo>
                      <a:pt x="41371" y="14302"/>
                      <a:pt x="36692" y="14906"/>
                      <a:pt x="33070" y="16264"/>
                    </a:cubicBezTo>
                    <a:cubicBezTo>
                      <a:pt x="26429" y="18981"/>
                      <a:pt x="18430" y="22603"/>
                      <a:pt x="14355" y="28942"/>
                    </a:cubicBezTo>
                    <a:cubicBezTo>
                      <a:pt x="12091" y="32413"/>
                      <a:pt x="6658" y="40412"/>
                      <a:pt x="1527" y="36639"/>
                    </a:cubicBezTo>
                    <a:cubicBezTo>
                      <a:pt x="-586" y="35130"/>
                      <a:pt x="168" y="32262"/>
                      <a:pt x="168" y="30149"/>
                    </a:cubicBezTo>
                    <a:cubicBezTo>
                      <a:pt x="319" y="30300"/>
                      <a:pt x="319" y="29998"/>
                      <a:pt x="319" y="2969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2DA2F2E-5E7F-CD78-A64B-A6D2FC5AFAB3}"/>
                  </a:ext>
                </a:extLst>
              </p:cNvPr>
              <p:cNvSpPr/>
              <p:nvPr/>
            </p:nvSpPr>
            <p:spPr>
              <a:xfrm>
                <a:off x="6725924" y="4589973"/>
                <a:ext cx="36950" cy="27482"/>
              </a:xfrm>
              <a:custGeom>
                <a:avLst/>
                <a:gdLst>
                  <a:gd name="connsiteX0" fmla="*/ 3234 w 36950"/>
                  <a:gd name="connsiteY0" fmla="*/ 12692 h 27482"/>
                  <a:gd name="connsiteX1" fmla="*/ 10026 w 36950"/>
                  <a:gd name="connsiteY1" fmla="*/ 165 h 27482"/>
                  <a:gd name="connsiteX2" fmla="*/ 22553 w 36950"/>
                  <a:gd name="connsiteY2" fmla="*/ 1825 h 27482"/>
                  <a:gd name="connsiteX3" fmla="*/ 30703 w 36950"/>
                  <a:gd name="connsiteY3" fmla="*/ 5900 h 27482"/>
                  <a:gd name="connsiteX4" fmla="*/ 36589 w 36950"/>
                  <a:gd name="connsiteY4" fmla="*/ 9221 h 27482"/>
                  <a:gd name="connsiteX5" fmla="*/ 36136 w 36950"/>
                  <a:gd name="connsiteY5" fmla="*/ 18276 h 27482"/>
                  <a:gd name="connsiteX6" fmla="*/ 35985 w 36950"/>
                  <a:gd name="connsiteY6" fmla="*/ 24615 h 27482"/>
                  <a:gd name="connsiteX7" fmla="*/ 29344 w 36950"/>
                  <a:gd name="connsiteY7" fmla="*/ 27483 h 27482"/>
                  <a:gd name="connsiteX8" fmla="*/ 20591 w 36950"/>
                  <a:gd name="connsiteY8" fmla="*/ 25521 h 27482"/>
                  <a:gd name="connsiteX9" fmla="*/ 12139 w 36950"/>
                  <a:gd name="connsiteY9" fmla="*/ 22804 h 27482"/>
                  <a:gd name="connsiteX10" fmla="*/ 9422 w 36950"/>
                  <a:gd name="connsiteY10" fmla="*/ 18276 h 27482"/>
                  <a:gd name="connsiteX11" fmla="*/ 3234 w 36950"/>
                  <a:gd name="connsiteY11" fmla="*/ 12692 h 2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950" h="27482">
                    <a:moveTo>
                      <a:pt x="3234" y="12692"/>
                    </a:moveTo>
                    <a:cubicBezTo>
                      <a:pt x="-4765" y="7561"/>
                      <a:pt x="3838" y="920"/>
                      <a:pt x="10026" y="165"/>
                    </a:cubicBezTo>
                    <a:cubicBezTo>
                      <a:pt x="14252" y="-287"/>
                      <a:pt x="18780" y="165"/>
                      <a:pt x="22553" y="1825"/>
                    </a:cubicBezTo>
                    <a:cubicBezTo>
                      <a:pt x="25420" y="3033"/>
                      <a:pt x="27684" y="4995"/>
                      <a:pt x="30703" y="5900"/>
                    </a:cubicBezTo>
                    <a:cubicBezTo>
                      <a:pt x="32966" y="6655"/>
                      <a:pt x="35834" y="6504"/>
                      <a:pt x="36589" y="9221"/>
                    </a:cubicBezTo>
                    <a:cubicBezTo>
                      <a:pt x="37192" y="12088"/>
                      <a:pt x="35532" y="15258"/>
                      <a:pt x="36136" y="18276"/>
                    </a:cubicBezTo>
                    <a:cubicBezTo>
                      <a:pt x="36589" y="20540"/>
                      <a:pt x="37796" y="22502"/>
                      <a:pt x="35985" y="24615"/>
                    </a:cubicBezTo>
                    <a:cubicBezTo>
                      <a:pt x="34627" y="26275"/>
                      <a:pt x="31457" y="27483"/>
                      <a:pt x="29344" y="27483"/>
                    </a:cubicBezTo>
                    <a:cubicBezTo>
                      <a:pt x="26326" y="27483"/>
                      <a:pt x="23458" y="26275"/>
                      <a:pt x="20591" y="25521"/>
                    </a:cubicBezTo>
                    <a:cubicBezTo>
                      <a:pt x="17874" y="24766"/>
                      <a:pt x="14252" y="24615"/>
                      <a:pt x="12139" y="22804"/>
                    </a:cubicBezTo>
                    <a:cubicBezTo>
                      <a:pt x="10630" y="21748"/>
                      <a:pt x="10177" y="19786"/>
                      <a:pt x="9422" y="18276"/>
                    </a:cubicBezTo>
                    <a:cubicBezTo>
                      <a:pt x="7913" y="15711"/>
                      <a:pt x="5800" y="14352"/>
                      <a:pt x="3234" y="1269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C53850EA-451D-4DE1-770D-E8BB5D22A34A}"/>
                  </a:ext>
                </a:extLst>
              </p:cNvPr>
              <p:cNvSpPr/>
              <p:nvPr/>
            </p:nvSpPr>
            <p:spPr>
              <a:xfrm>
                <a:off x="6714208" y="4376865"/>
                <a:ext cx="22760" cy="15365"/>
              </a:xfrm>
              <a:custGeom>
                <a:avLst/>
                <a:gdLst>
                  <a:gd name="connsiteX0" fmla="*/ 10724 w 22760"/>
                  <a:gd name="connsiteY0" fmla="*/ 11940 h 15365"/>
                  <a:gd name="connsiteX1" fmla="*/ 10724 w 22760"/>
                  <a:gd name="connsiteY1" fmla="*/ 13147 h 15365"/>
                  <a:gd name="connsiteX2" fmla="*/ 7253 w 22760"/>
                  <a:gd name="connsiteY2" fmla="*/ 15260 h 15365"/>
                  <a:gd name="connsiteX3" fmla="*/ 2876 w 22760"/>
                  <a:gd name="connsiteY3" fmla="*/ 13449 h 15365"/>
                  <a:gd name="connsiteX4" fmla="*/ 9 w 22760"/>
                  <a:gd name="connsiteY4" fmla="*/ 10280 h 15365"/>
                  <a:gd name="connsiteX5" fmla="*/ 3480 w 22760"/>
                  <a:gd name="connsiteY5" fmla="*/ 6657 h 15365"/>
                  <a:gd name="connsiteX6" fmla="*/ 5291 w 22760"/>
                  <a:gd name="connsiteY6" fmla="*/ 5450 h 15365"/>
                  <a:gd name="connsiteX7" fmla="*/ 6650 w 22760"/>
                  <a:gd name="connsiteY7" fmla="*/ 3337 h 15365"/>
                  <a:gd name="connsiteX8" fmla="*/ 12837 w 22760"/>
                  <a:gd name="connsiteY8" fmla="*/ 1073 h 15365"/>
                  <a:gd name="connsiteX9" fmla="*/ 18422 w 22760"/>
                  <a:gd name="connsiteY9" fmla="*/ 17 h 15365"/>
                  <a:gd name="connsiteX10" fmla="*/ 22346 w 22760"/>
                  <a:gd name="connsiteY10" fmla="*/ 2432 h 15365"/>
                  <a:gd name="connsiteX11" fmla="*/ 22044 w 22760"/>
                  <a:gd name="connsiteY11" fmla="*/ 5601 h 15365"/>
                  <a:gd name="connsiteX12" fmla="*/ 17969 w 22760"/>
                  <a:gd name="connsiteY12" fmla="*/ 5903 h 15365"/>
                  <a:gd name="connsiteX13" fmla="*/ 12988 w 22760"/>
                  <a:gd name="connsiteY13" fmla="*/ 8318 h 15365"/>
                  <a:gd name="connsiteX14" fmla="*/ 10724 w 22760"/>
                  <a:gd name="connsiteY14" fmla="*/ 11940 h 1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760" h="15365">
                    <a:moveTo>
                      <a:pt x="10724" y="11940"/>
                    </a:moveTo>
                    <a:cubicBezTo>
                      <a:pt x="10724" y="12242"/>
                      <a:pt x="10875" y="12845"/>
                      <a:pt x="10724" y="13147"/>
                    </a:cubicBezTo>
                    <a:cubicBezTo>
                      <a:pt x="10272" y="14657"/>
                      <a:pt x="8612" y="15713"/>
                      <a:pt x="7253" y="15260"/>
                    </a:cubicBezTo>
                    <a:cubicBezTo>
                      <a:pt x="5744" y="14807"/>
                      <a:pt x="4386" y="14053"/>
                      <a:pt x="2876" y="13449"/>
                    </a:cubicBezTo>
                    <a:cubicBezTo>
                      <a:pt x="1065" y="12694"/>
                      <a:pt x="160" y="12393"/>
                      <a:pt x="9" y="10280"/>
                    </a:cubicBezTo>
                    <a:cubicBezTo>
                      <a:pt x="-142" y="7865"/>
                      <a:pt x="1669" y="7563"/>
                      <a:pt x="3480" y="6657"/>
                    </a:cubicBezTo>
                    <a:cubicBezTo>
                      <a:pt x="4084" y="6356"/>
                      <a:pt x="4989" y="6054"/>
                      <a:pt x="5291" y="5450"/>
                    </a:cubicBezTo>
                    <a:cubicBezTo>
                      <a:pt x="5744" y="4695"/>
                      <a:pt x="5895" y="3941"/>
                      <a:pt x="6650" y="3337"/>
                    </a:cubicBezTo>
                    <a:cubicBezTo>
                      <a:pt x="8159" y="2130"/>
                      <a:pt x="11026" y="1526"/>
                      <a:pt x="12837" y="1073"/>
                    </a:cubicBezTo>
                    <a:cubicBezTo>
                      <a:pt x="14649" y="771"/>
                      <a:pt x="16611" y="-134"/>
                      <a:pt x="18422" y="17"/>
                    </a:cubicBezTo>
                    <a:cubicBezTo>
                      <a:pt x="19931" y="168"/>
                      <a:pt x="21591" y="922"/>
                      <a:pt x="22346" y="2432"/>
                    </a:cubicBezTo>
                    <a:cubicBezTo>
                      <a:pt x="22798" y="3488"/>
                      <a:pt x="23100" y="4997"/>
                      <a:pt x="22044" y="5601"/>
                    </a:cubicBezTo>
                    <a:cubicBezTo>
                      <a:pt x="20987" y="6205"/>
                      <a:pt x="19176" y="5752"/>
                      <a:pt x="17969" y="5903"/>
                    </a:cubicBezTo>
                    <a:cubicBezTo>
                      <a:pt x="16309" y="6205"/>
                      <a:pt x="14045" y="7110"/>
                      <a:pt x="12988" y="8318"/>
                    </a:cubicBezTo>
                    <a:cubicBezTo>
                      <a:pt x="12385" y="9223"/>
                      <a:pt x="10875" y="11034"/>
                      <a:pt x="10724" y="1194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2" name="Graphic 551">
              <a:extLst>
                <a:ext uri="{FF2B5EF4-FFF2-40B4-BE49-F238E27FC236}">
                  <a16:creationId xmlns:a16="http://schemas.microsoft.com/office/drawing/2014/main" id="{885A0AC4-6544-F36D-C2A2-57AB4088E2DD}"/>
                </a:ext>
              </a:extLst>
            </p:cNvPr>
            <p:cNvGrpSpPr/>
            <p:nvPr/>
          </p:nvGrpSpPr>
          <p:grpSpPr>
            <a:xfrm>
              <a:off x="6402550" y="4585158"/>
              <a:ext cx="568238" cy="634864"/>
              <a:chOff x="6402550" y="4585158"/>
              <a:chExt cx="568238" cy="634864"/>
            </a:xfrm>
            <a:solidFill>
              <a:srgbClr val="D5D7D8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EC7B9448-33F1-884F-D611-32E9A7CF0ABD}"/>
                  </a:ext>
                </a:extLst>
              </p:cNvPr>
              <p:cNvSpPr/>
              <p:nvPr/>
            </p:nvSpPr>
            <p:spPr>
              <a:xfrm>
                <a:off x="6402550" y="4585158"/>
                <a:ext cx="568238" cy="634864"/>
              </a:xfrm>
              <a:custGeom>
                <a:avLst/>
                <a:gdLst>
                  <a:gd name="connsiteX0" fmla="*/ 568238 w 568238"/>
                  <a:gd name="connsiteY0" fmla="*/ 331581 h 634864"/>
                  <a:gd name="connsiteX1" fmla="*/ 554202 w 568238"/>
                  <a:gd name="connsiteY1" fmla="*/ 344409 h 634864"/>
                  <a:gd name="connsiteX2" fmla="*/ 522206 w 568238"/>
                  <a:gd name="connsiteY2" fmla="*/ 338070 h 634864"/>
                  <a:gd name="connsiteX3" fmla="*/ 505303 w 568238"/>
                  <a:gd name="connsiteY3" fmla="*/ 355729 h 634864"/>
                  <a:gd name="connsiteX4" fmla="*/ 455951 w 568238"/>
                  <a:gd name="connsiteY4" fmla="*/ 373387 h 634864"/>
                  <a:gd name="connsiteX5" fmla="*/ 426520 w 568238"/>
                  <a:gd name="connsiteY5" fmla="*/ 386366 h 634864"/>
                  <a:gd name="connsiteX6" fmla="*/ 393015 w 568238"/>
                  <a:gd name="connsiteY6" fmla="*/ 413382 h 634864"/>
                  <a:gd name="connsiteX7" fmla="*/ 407504 w 568238"/>
                  <a:gd name="connsiteY7" fmla="*/ 432398 h 634864"/>
                  <a:gd name="connsiteX8" fmla="*/ 426068 w 568238"/>
                  <a:gd name="connsiteY8" fmla="*/ 466809 h 634864"/>
                  <a:gd name="connsiteX9" fmla="*/ 483117 w 568238"/>
                  <a:gd name="connsiteY9" fmla="*/ 512388 h 634864"/>
                  <a:gd name="connsiteX10" fmla="*/ 501077 w 568238"/>
                  <a:gd name="connsiteY10" fmla="*/ 525519 h 634864"/>
                  <a:gd name="connsiteX11" fmla="*/ 467572 w 568238"/>
                  <a:gd name="connsiteY11" fmla="*/ 546648 h 634864"/>
                  <a:gd name="connsiteX12" fmla="*/ 454140 w 568238"/>
                  <a:gd name="connsiteY12" fmla="*/ 560533 h 634864"/>
                  <a:gd name="connsiteX13" fmla="*/ 432557 w 568238"/>
                  <a:gd name="connsiteY13" fmla="*/ 578342 h 634864"/>
                  <a:gd name="connsiteX14" fmla="*/ 436330 w 568238"/>
                  <a:gd name="connsiteY14" fmla="*/ 617130 h 634864"/>
                  <a:gd name="connsiteX15" fmla="*/ 345323 w 568238"/>
                  <a:gd name="connsiteY15" fmla="*/ 617884 h 634864"/>
                  <a:gd name="connsiteX16" fmla="*/ 310309 w 568238"/>
                  <a:gd name="connsiteY16" fmla="*/ 629053 h 634864"/>
                  <a:gd name="connsiteX17" fmla="*/ 288123 w 568238"/>
                  <a:gd name="connsiteY17" fmla="*/ 613357 h 634864"/>
                  <a:gd name="connsiteX18" fmla="*/ 265484 w 568238"/>
                  <a:gd name="connsiteY18" fmla="*/ 632826 h 634864"/>
                  <a:gd name="connsiteX19" fmla="*/ 228809 w 568238"/>
                  <a:gd name="connsiteY19" fmla="*/ 619394 h 634864"/>
                  <a:gd name="connsiteX20" fmla="*/ 212510 w 568238"/>
                  <a:gd name="connsiteY20" fmla="*/ 608527 h 634864"/>
                  <a:gd name="connsiteX21" fmla="*/ 161497 w 568238"/>
                  <a:gd name="connsiteY21" fmla="*/ 604905 h 634864"/>
                  <a:gd name="connsiteX22" fmla="*/ 100825 w 568238"/>
                  <a:gd name="connsiteY22" fmla="*/ 614715 h 634864"/>
                  <a:gd name="connsiteX23" fmla="*/ 101278 w 568238"/>
                  <a:gd name="connsiteY23" fmla="*/ 610640 h 634864"/>
                  <a:gd name="connsiteX24" fmla="*/ 107315 w 568238"/>
                  <a:gd name="connsiteY24" fmla="*/ 557665 h 634864"/>
                  <a:gd name="connsiteX25" fmla="*/ 123162 w 568238"/>
                  <a:gd name="connsiteY25" fmla="*/ 498352 h 634864"/>
                  <a:gd name="connsiteX26" fmla="*/ 27627 w 568238"/>
                  <a:gd name="connsiteY26" fmla="*/ 463791 h 634864"/>
                  <a:gd name="connsiteX27" fmla="*/ 29438 w 568238"/>
                  <a:gd name="connsiteY27" fmla="*/ 459565 h 634864"/>
                  <a:gd name="connsiteX28" fmla="*/ 32306 w 568238"/>
                  <a:gd name="connsiteY28" fmla="*/ 432851 h 634864"/>
                  <a:gd name="connsiteX29" fmla="*/ 14497 w 568238"/>
                  <a:gd name="connsiteY29" fmla="*/ 419117 h 634864"/>
                  <a:gd name="connsiteX30" fmla="*/ 16006 w 568238"/>
                  <a:gd name="connsiteY30" fmla="*/ 409307 h 634864"/>
                  <a:gd name="connsiteX31" fmla="*/ 21892 w 568238"/>
                  <a:gd name="connsiteY31" fmla="*/ 398893 h 634864"/>
                  <a:gd name="connsiteX32" fmla="*/ 20987 w 568238"/>
                  <a:gd name="connsiteY32" fmla="*/ 372632 h 634864"/>
                  <a:gd name="connsiteX33" fmla="*/ 763 w 568238"/>
                  <a:gd name="connsiteY33" fmla="*/ 335052 h 634864"/>
                  <a:gd name="connsiteX34" fmla="*/ 14497 w 568238"/>
                  <a:gd name="connsiteY34" fmla="*/ 303056 h 634864"/>
                  <a:gd name="connsiteX35" fmla="*/ 11629 w 568238"/>
                  <a:gd name="connsiteY35" fmla="*/ 264269 h 634864"/>
                  <a:gd name="connsiteX36" fmla="*/ 48002 w 568238"/>
                  <a:gd name="connsiteY36" fmla="*/ 258684 h 634864"/>
                  <a:gd name="connsiteX37" fmla="*/ 68226 w 568238"/>
                  <a:gd name="connsiteY37" fmla="*/ 236800 h 634864"/>
                  <a:gd name="connsiteX38" fmla="*/ 60982 w 568238"/>
                  <a:gd name="connsiteY38" fmla="*/ 215369 h 634864"/>
                  <a:gd name="connsiteX39" fmla="*/ 57359 w 568238"/>
                  <a:gd name="connsiteY39" fmla="*/ 199220 h 634864"/>
                  <a:gd name="connsiteX40" fmla="*/ 74716 w 568238"/>
                  <a:gd name="connsiteY40" fmla="*/ 147604 h 634864"/>
                  <a:gd name="connsiteX41" fmla="*/ 81356 w 568238"/>
                  <a:gd name="connsiteY41" fmla="*/ 142171 h 634864"/>
                  <a:gd name="connsiteX42" fmla="*/ 75621 w 568238"/>
                  <a:gd name="connsiteY42" fmla="*/ 123456 h 634864"/>
                  <a:gd name="connsiteX43" fmla="*/ 110636 w 568238"/>
                  <a:gd name="connsiteY43" fmla="*/ 115759 h 634864"/>
                  <a:gd name="connsiteX44" fmla="*/ 126785 w 568238"/>
                  <a:gd name="connsiteY44" fmla="*/ 123003 h 634864"/>
                  <a:gd name="connsiteX45" fmla="*/ 137349 w 568238"/>
                  <a:gd name="connsiteY45" fmla="*/ 127531 h 634864"/>
                  <a:gd name="connsiteX46" fmla="*/ 149876 w 568238"/>
                  <a:gd name="connsiteY46" fmla="*/ 124060 h 634864"/>
                  <a:gd name="connsiteX47" fmla="*/ 161950 w 568238"/>
                  <a:gd name="connsiteY47" fmla="*/ 131908 h 634864"/>
                  <a:gd name="connsiteX48" fmla="*/ 161799 w 568238"/>
                  <a:gd name="connsiteY48" fmla="*/ 116514 h 634864"/>
                  <a:gd name="connsiteX49" fmla="*/ 165270 w 568238"/>
                  <a:gd name="connsiteY49" fmla="*/ 99157 h 634864"/>
                  <a:gd name="connsiteX50" fmla="*/ 201190 w 568238"/>
                  <a:gd name="connsiteY50" fmla="*/ 99912 h 634864"/>
                  <a:gd name="connsiteX51" fmla="*/ 224131 w 568238"/>
                  <a:gd name="connsiteY51" fmla="*/ 110024 h 634864"/>
                  <a:gd name="connsiteX52" fmla="*/ 231375 w 568238"/>
                  <a:gd name="connsiteY52" fmla="*/ 115910 h 634864"/>
                  <a:gd name="connsiteX53" fmla="*/ 238167 w 568238"/>
                  <a:gd name="connsiteY53" fmla="*/ 124211 h 634864"/>
                  <a:gd name="connsiteX54" fmla="*/ 209189 w 568238"/>
                  <a:gd name="connsiteY54" fmla="*/ 93120 h 634864"/>
                  <a:gd name="connsiteX55" fmla="*/ 175231 w 568238"/>
                  <a:gd name="connsiteY55" fmla="*/ 70029 h 634864"/>
                  <a:gd name="connsiteX56" fmla="*/ 170854 w 568238"/>
                  <a:gd name="connsiteY56" fmla="*/ 54031 h 634864"/>
                  <a:gd name="connsiteX57" fmla="*/ 179608 w 568238"/>
                  <a:gd name="connsiteY57" fmla="*/ 36825 h 634864"/>
                  <a:gd name="connsiteX58" fmla="*/ 172364 w 568238"/>
                  <a:gd name="connsiteY58" fmla="*/ 16904 h 634864"/>
                  <a:gd name="connsiteX59" fmla="*/ 157573 w 568238"/>
                  <a:gd name="connsiteY59" fmla="*/ 14941 h 634864"/>
                  <a:gd name="connsiteX60" fmla="*/ 147914 w 568238"/>
                  <a:gd name="connsiteY60" fmla="*/ 11319 h 634864"/>
                  <a:gd name="connsiteX61" fmla="*/ 153196 w 568238"/>
                  <a:gd name="connsiteY61" fmla="*/ 1207 h 634864"/>
                  <a:gd name="connsiteX62" fmla="*/ 155309 w 568238"/>
                  <a:gd name="connsiteY62" fmla="*/ 0 h 634864"/>
                  <a:gd name="connsiteX63" fmla="*/ 155309 w 568238"/>
                  <a:gd name="connsiteY63" fmla="*/ 0 h 634864"/>
                  <a:gd name="connsiteX64" fmla="*/ 248128 w 568238"/>
                  <a:gd name="connsiteY64" fmla="*/ 16904 h 634864"/>
                  <a:gd name="connsiteX65" fmla="*/ 256278 w 568238"/>
                  <a:gd name="connsiteY65" fmla="*/ 39391 h 634864"/>
                  <a:gd name="connsiteX66" fmla="*/ 266691 w 568238"/>
                  <a:gd name="connsiteY66" fmla="*/ 47994 h 634864"/>
                  <a:gd name="connsiteX67" fmla="*/ 278916 w 568238"/>
                  <a:gd name="connsiteY67" fmla="*/ 60219 h 634864"/>
                  <a:gd name="connsiteX68" fmla="*/ 296574 w 568238"/>
                  <a:gd name="connsiteY68" fmla="*/ 57351 h 634864"/>
                  <a:gd name="connsiteX69" fmla="*/ 314082 w 568238"/>
                  <a:gd name="connsiteY69" fmla="*/ 60521 h 634864"/>
                  <a:gd name="connsiteX70" fmla="*/ 327212 w 568238"/>
                  <a:gd name="connsiteY70" fmla="*/ 49654 h 634864"/>
                  <a:gd name="connsiteX71" fmla="*/ 325703 w 568238"/>
                  <a:gd name="connsiteY71" fmla="*/ 60219 h 634864"/>
                  <a:gd name="connsiteX72" fmla="*/ 315742 w 568238"/>
                  <a:gd name="connsiteY72" fmla="*/ 72142 h 634864"/>
                  <a:gd name="connsiteX73" fmla="*/ 308799 w 568238"/>
                  <a:gd name="connsiteY73" fmla="*/ 82254 h 634864"/>
                  <a:gd name="connsiteX74" fmla="*/ 303366 w 568238"/>
                  <a:gd name="connsiteY74" fmla="*/ 89196 h 634864"/>
                  <a:gd name="connsiteX75" fmla="*/ 317251 w 568238"/>
                  <a:gd name="connsiteY75" fmla="*/ 92215 h 634864"/>
                  <a:gd name="connsiteX76" fmla="*/ 332193 w 568238"/>
                  <a:gd name="connsiteY76" fmla="*/ 95082 h 634864"/>
                  <a:gd name="connsiteX77" fmla="*/ 360868 w 568238"/>
                  <a:gd name="connsiteY77" fmla="*/ 77273 h 634864"/>
                  <a:gd name="connsiteX78" fmla="*/ 389091 w 568238"/>
                  <a:gd name="connsiteY78" fmla="*/ 69878 h 634864"/>
                  <a:gd name="connsiteX79" fmla="*/ 407051 w 568238"/>
                  <a:gd name="connsiteY79" fmla="*/ 47692 h 634864"/>
                  <a:gd name="connsiteX80" fmla="*/ 428633 w 568238"/>
                  <a:gd name="connsiteY80" fmla="*/ 59011 h 634864"/>
                  <a:gd name="connsiteX81" fmla="*/ 440556 w 568238"/>
                  <a:gd name="connsiteY81" fmla="*/ 61275 h 634864"/>
                  <a:gd name="connsiteX82" fmla="*/ 454743 w 568238"/>
                  <a:gd name="connsiteY82" fmla="*/ 65652 h 634864"/>
                  <a:gd name="connsiteX83" fmla="*/ 466817 w 568238"/>
                  <a:gd name="connsiteY83" fmla="*/ 73651 h 634864"/>
                  <a:gd name="connsiteX84" fmla="*/ 483117 w 568238"/>
                  <a:gd name="connsiteY84" fmla="*/ 76217 h 634864"/>
                  <a:gd name="connsiteX85" fmla="*/ 498964 w 568238"/>
                  <a:gd name="connsiteY85" fmla="*/ 91913 h 634864"/>
                  <a:gd name="connsiteX86" fmla="*/ 520546 w 568238"/>
                  <a:gd name="connsiteY86" fmla="*/ 110326 h 634864"/>
                  <a:gd name="connsiteX87" fmla="*/ 527338 w 568238"/>
                  <a:gd name="connsiteY87" fmla="*/ 110929 h 634864"/>
                  <a:gd name="connsiteX88" fmla="*/ 519943 w 568238"/>
                  <a:gd name="connsiteY88" fmla="*/ 176883 h 634864"/>
                  <a:gd name="connsiteX89" fmla="*/ 536695 w 568238"/>
                  <a:gd name="connsiteY89" fmla="*/ 202239 h 634864"/>
                  <a:gd name="connsiteX90" fmla="*/ 546354 w 568238"/>
                  <a:gd name="connsiteY90" fmla="*/ 241630 h 634864"/>
                  <a:gd name="connsiteX91" fmla="*/ 546807 w 568238"/>
                  <a:gd name="connsiteY91" fmla="*/ 276041 h 634864"/>
                  <a:gd name="connsiteX92" fmla="*/ 558126 w 568238"/>
                  <a:gd name="connsiteY92" fmla="*/ 302452 h 634864"/>
                  <a:gd name="connsiteX93" fmla="*/ 564616 w 568238"/>
                  <a:gd name="connsiteY93" fmla="*/ 326751 h 634864"/>
                  <a:gd name="connsiteX94" fmla="*/ 568238 w 568238"/>
                  <a:gd name="connsiteY94" fmla="*/ 331581 h 634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</a:cxnLst>
                <a:rect l="l" t="t" r="r" b="b"/>
                <a:pathLst>
                  <a:path w="568238" h="634864">
                    <a:moveTo>
                      <a:pt x="568238" y="331581"/>
                    </a:moveTo>
                    <a:cubicBezTo>
                      <a:pt x="568238" y="331581"/>
                      <a:pt x="564163" y="346975"/>
                      <a:pt x="554202" y="344409"/>
                    </a:cubicBezTo>
                    <a:cubicBezTo>
                      <a:pt x="544090" y="341995"/>
                      <a:pt x="525527" y="328562"/>
                      <a:pt x="522206" y="338070"/>
                    </a:cubicBezTo>
                    <a:cubicBezTo>
                      <a:pt x="519037" y="347579"/>
                      <a:pt x="516169" y="353314"/>
                      <a:pt x="505303" y="355729"/>
                    </a:cubicBezTo>
                    <a:cubicBezTo>
                      <a:pt x="494436" y="358144"/>
                      <a:pt x="465610" y="367501"/>
                      <a:pt x="455951" y="373387"/>
                    </a:cubicBezTo>
                    <a:cubicBezTo>
                      <a:pt x="446291" y="379424"/>
                      <a:pt x="439349" y="383499"/>
                      <a:pt x="426520" y="386366"/>
                    </a:cubicBezTo>
                    <a:cubicBezTo>
                      <a:pt x="413541" y="389234"/>
                      <a:pt x="380036" y="403723"/>
                      <a:pt x="393015" y="413382"/>
                    </a:cubicBezTo>
                    <a:cubicBezTo>
                      <a:pt x="405995" y="423041"/>
                      <a:pt x="406749" y="423041"/>
                      <a:pt x="407504" y="432398"/>
                    </a:cubicBezTo>
                    <a:cubicBezTo>
                      <a:pt x="408409" y="441756"/>
                      <a:pt x="413541" y="457452"/>
                      <a:pt x="426068" y="466809"/>
                    </a:cubicBezTo>
                    <a:cubicBezTo>
                      <a:pt x="438594" y="476166"/>
                      <a:pt x="473307" y="503182"/>
                      <a:pt x="483117" y="512388"/>
                    </a:cubicBezTo>
                    <a:cubicBezTo>
                      <a:pt x="487494" y="516614"/>
                      <a:pt x="493984" y="521595"/>
                      <a:pt x="501077" y="525519"/>
                    </a:cubicBezTo>
                    <a:cubicBezTo>
                      <a:pt x="489154" y="530801"/>
                      <a:pt x="469081" y="540460"/>
                      <a:pt x="467572" y="546648"/>
                    </a:cubicBezTo>
                    <a:cubicBezTo>
                      <a:pt x="465459" y="555251"/>
                      <a:pt x="464402" y="559628"/>
                      <a:pt x="454140" y="560533"/>
                    </a:cubicBezTo>
                    <a:cubicBezTo>
                      <a:pt x="443877" y="561590"/>
                      <a:pt x="427124" y="567627"/>
                      <a:pt x="432557" y="578342"/>
                    </a:cubicBezTo>
                    <a:cubicBezTo>
                      <a:pt x="437990" y="589209"/>
                      <a:pt x="448103" y="623167"/>
                      <a:pt x="436330" y="617130"/>
                    </a:cubicBezTo>
                    <a:cubicBezTo>
                      <a:pt x="424558" y="611244"/>
                      <a:pt x="359812" y="602339"/>
                      <a:pt x="345323" y="617884"/>
                    </a:cubicBezTo>
                    <a:cubicBezTo>
                      <a:pt x="330834" y="633279"/>
                      <a:pt x="314685" y="636599"/>
                      <a:pt x="310309" y="629053"/>
                    </a:cubicBezTo>
                    <a:cubicBezTo>
                      <a:pt x="305932" y="621507"/>
                      <a:pt x="291443" y="604754"/>
                      <a:pt x="288123" y="613357"/>
                    </a:cubicBezTo>
                    <a:cubicBezTo>
                      <a:pt x="284802" y="621959"/>
                      <a:pt x="274690" y="641127"/>
                      <a:pt x="265484" y="632826"/>
                    </a:cubicBezTo>
                    <a:cubicBezTo>
                      <a:pt x="257938" y="626034"/>
                      <a:pt x="236959" y="615620"/>
                      <a:pt x="228809" y="619394"/>
                    </a:cubicBezTo>
                    <a:cubicBezTo>
                      <a:pt x="225640" y="614715"/>
                      <a:pt x="220509" y="609583"/>
                      <a:pt x="212510" y="608527"/>
                    </a:cubicBezTo>
                    <a:cubicBezTo>
                      <a:pt x="197115" y="606565"/>
                      <a:pt x="167987" y="598868"/>
                      <a:pt x="161497" y="604905"/>
                    </a:cubicBezTo>
                    <a:cubicBezTo>
                      <a:pt x="155007" y="610942"/>
                      <a:pt x="109579" y="624072"/>
                      <a:pt x="100825" y="614715"/>
                    </a:cubicBezTo>
                    <a:cubicBezTo>
                      <a:pt x="101127" y="613659"/>
                      <a:pt x="101278" y="612300"/>
                      <a:pt x="101278" y="610640"/>
                    </a:cubicBezTo>
                    <a:cubicBezTo>
                      <a:pt x="101278" y="597660"/>
                      <a:pt x="100373" y="570192"/>
                      <a:pt x="107315" y="557665"/>
                    </a:cubicBezTo>
                    <a:cubicBezTo>
                      <a:pt x="114258" y="545139"/>
                      <a:pt x="153347" y="505597"/>
                      <a:pt x="123162" y="498352"/>
                    </a:cubicBezTo>
                    <a:cubicBezTo>
                      <a:pt x="92977" y="491108"/>
                      <a:pt x="37890" y="484618"/>
                      <a:pt x="27627" y="463791"/>
                    </a:cubicBezTo>
                    <a:cubicBezTo>
                      <a:pt x="28684" y="462734"/>
                      <a:pt x="29287" y="461376"/>
                      <a:pt x="29438" y="459565"/>
                    </a:cubicBezTo>
                    <a:cubicBezTo>
                      <a:pt x="30646" y="442510"/>
                      <a:pt x="41965" y="435719"/>
                      <a:pt x="32306" y="432851"/>
                    </a:cubicBezTo>
                    <a:cubicBezTo>
                      <a:pt x="22647" y="430134"/>
                      <a:pt x="14497" y="427267"/>
                      <a:pt x="14497" y="419117"/>
                    </a:cubicBezTo>
                    <a:cubicBezTo>
                      <a:pt x="14497" y="415344"/>
                      <a:pt x="14950" y="412325"/>
                      <a:pt x="16006" y="409307"/>
                    </a:cubicBezTo>
                    <a:cubicBezTo>
                      <a:pt x="17062" y="405986"/>
                      <a:pt x="19024" y="402817"/>
                      <a:pt x="21892" y="398893"/>
                    </a:cubicBezTo>
                    <a:cubicBezTo>
                      <a:pt x="27174" y="391649"/>
                      <a:pt x="26722" y="381084"/>
                      <a:pt x="20987" y="372632"/>
                    </a:cubicBezTo>
                    <a:cubicBezTo>
                      <a:pt x="15402" y="364180"/>
                      <a:pt x="-4067" y="347126"/>
                      <a:pt x="763" y="335052"/>
                    </a:cubicBezTo>
                    <a:cubicBezTo>
                      <a:pt x="5743" y="322827"/>
                      <a:pt x="20081" y="320111"/>
                      <a:pt x="14497" y="303056"/>
                    </a:cubicBezTo>
                    <a:cubicBezTo>
                      <a:pt x="8913" y="286002"/>
                      <a:pt x="-5727" y="264570"/>
                      <a:pt x="11629" y="264269"/>
                    </a:cubicBezTo>
                    <a:cubicBezTo>
                      <a:pt x="28986" y="263816"/>
                      <a:pt x="44833" y="268796"/>
                      <a:pt x="48002" y="258684"/>
                    </a:cubicBezTo>
                    <a:cubicBezTo>
                      <a:pt x="51171" y="248572"/>
                      <a:pt x="68226" y="246912"/>
                      <a:pt x="68226" y="236800"/>
                    </a:cubicBezTo>
                    <a:cubicBezTo>
                      <a:pt x="68226" y="226688"/>
                      <a:pt x="69131" y="217482"/>
                      <a:pt x="60982" y="215369"/>
                    </a:cubicBezTo>
                    <a:cubicBezTo>
                      <a:pt x="52832" y="213256"/>
                      <a:pt x="42720" y="203597"/>
                      <a:pt x="57359" y="199220"/>
                    </a:cubicBezTo>
                    <a:cubicBezTo>
                      <a:pt x="70188" y="195296"/>
                      <a:pt x="87091" y="174620"/>
                      <a:pt x="74716" y="147604"/>
                    </a:cubicBezTo>
                    <a:cubicBezTo>
                      <a:pt x="78187" y="147453"/>
                      <a:pt x="81054" y="146095"/>
                      <a:pt x="81356" y="142171"/>
                    </a:cubicBezTo>
                    <a:cubicBezTo>
                      <a:pt x="81809" y="135530"/>
                      <a:pt x="74565" y="130097"/>
                      <a:pt x="75621" y="123456"/>
                    </a:cubicBezTo>
                    <a:cubicBezTo>
                      <a:pt x="77734" y="110628"/>
                      <a:pt x="102335" y="116966"/>
                      <a:pt x="110636" y="115759"/>
                    </a:cubicBezTo>
                    <a:cubicBezTo>
                      <a:pt x="118182" y="114703"/>
                      <a:pt x="121955" y="117117"/>
                      <a:pt x="126785" y="123003"/>
                    </a:cubicBezTo>
                    <a:cubicBezTo>
                      <a:pt x="130256" y="127229"/>
                      <a:pt x="131765" y="131757"/>
                      <a:pt x="137349" y="127531"/>
                    </a:cubicBezTo>
                    <a:cubicBezTo>
                      <a:pt x="141424" y="124362"/>
                      <a:pt x="144594" y="120287"/>
                      <a:pt x="149876" y="124060"/>
                    </a:cubicBezTo>
                    <a:cubicBezTo>
                      <a:pt x="152593" y="126022"/>
                      <a:pt x="158931" y="138850"/>
                      <a:pt x="161950" y="131908"/>
                    </a:cubicBezTo>
                    <a:cubicBezTo>
                      <a:pt x="163761" y="127833"/>
                      <a:pt x="162101" y="120890"/>
                      <a:pt x="161799" y="116514"/>
                    </a:cubicBezTo>
                    <a:cubicBezTo>
                      <a:pt x="161497" y="111080"/>
                      <a:pt x="161648" y="103685"/>
                      <a:pt x="165270" y="99157"/>
                    </a:cubicBezTo>
                    <a:cubicBezTo>
                      <a:pt x="172666" y="89649"/>
                      <a:pt x="192437" y="97497"/>
                      <a:pt x="201190" y="99912"/>
                    </a:cubicBezTo>
                    <a:cubicBezTo>
                      <a:pt x="209340" y="102025"/>
                      <a:pt x="217188" y="105345"/>
                      <a:pt x="224131" y="110024"/>
                    </a:cubicBezTo>
                    <a:cubicBezTo>
                      <a:pt x="226696" y="111684"/>
                      <a:pt x="229564" y="113646"/>
                      <a:pt x="231375" y="115910"/>
                    </a:cubicBezTo>
                    <a:cubicBezTo>
                      <a:pt x="233639" y="118777"/>
                      <a:pt x="234997" y="122098"/>
                      <a:pt x="238167" y="124211"/>
                    </a:cubicBezTo>
                    <a:cubicBezTo>
                      <a:pt x="231224" y="110175"/>
                      <a:pt x="224583" y="98252"/>
                      <a:pt x="209189" y="93120"/>
                    </a:cubicBezTo>
                    <a:cubicBezTo>
                      <a:pt x="195455" y="88593"/>
                      <a:pt x="183230" y="83008"/>
                      <a:pt x="175231" y="70029"/>
                    </a:cubicBezTo>
                    <a:cubicBezTo>
                      <a:pt x="172364" y="65350"/>
                      <a:pt x="169949" y="59615"/>
                      <a:pt x="170854" y="54031"/>
                    </a:cubicBezTo>
                    <a:cubicBezTo>
                      <a:pt x="171760" y="48447"/>
                      <a:pt x="177344" y="42108"/>
                      <a:pt x="179608" y="36825"/>
                    </a:cubicBezTo>
                    <a:cubicBezTo>
                      <a:pt x="183230" y="28223"/>
                      <a:pt x="180966" y="21129"/>
                      <a:pt x="172364" y="16904"/>
                    </a:cubicBezTo>
                    <a:cubicBezTo>
                      <a:pt x="167685" y="14640"/>
                      <a:pt x="162704" y="14941"/>
                      <a:pt x="157573" y="14941"/>
                    </a:cubicBezTo>
                    <a:cubicBezTo>
                      <a:pt x="154856" y="14941"/>
                      <a:pt x="148970" y="14640"/>
                      <a:pt x="147914" y="11319"/>
                    </a:cubicBezTo>
                    <a:cubicBezTo>
                      <a:pt x="146556" y="7395"/>
                      <a:pt x="150178" y="3169"/>
                      <a:pt x="153196" y="1207"/>
                    </a:cubicBezTo>
                    <a:cubicBezTo>
                      <a:pt x="153800" y="755"/>
                      <a:pt x="154555" y="302"/>
                      <a:pt x="155309" y="0"/>
                    </a:cubicBezTo>
                    <a:lnTo>
                      <a:pt x="155309" y="0"/>
                    </a:lnTo>
                    <a:cubicBezTo>
                      <a:pt x="173420" y="5282"/>
                      <a:pt x="212811" y="15394"/>
                      <a:pt x="248128" y="16904"/>
                    </a:cubicBezTo>
                    <a:cubicBezTo>
                      <a:pt x="250392" y="24601"/>
                      <a:pt x="251750" y="32600"/>
                      <a:pt x="256278" y="39391"/>
                    </a:cubicBezTo>
                    <a:cubicBezTo>
                      <a:pt x="258994" y="43315"/>
                      <a:pt x="262616" y="45730"/>
                      <a:pt x="266691" y="47994"/>
                    </a:cubicBezTo>
                    <a:cubicBezTo>
                      <a:pt x="268050" y="53578"/>
                      <a:pt x="272427" y="60370"/>
                      <a:pt x="278916" y="60219"/>
                    </a:cubicBezTo>
                    <a:cubicBezTo>
                      <a:pt x="285557" y="59917"/>
                      <a:pt x="289632" y="55540"/>
                      <a:pt x="296574" y="57351"/>
                    </a:cubicBezTo>
                    <a:cubicBezTo>
                      <a:pt x="302159" y="58710"/>
                      <a:pt x="308347" y="64445"/>
                      <a:pt x="314082" y="60521"/>
                    </a:cubicBezTo>
                    <a:cubicBezTo>
                      <a:pt x="319515" y="56899"/>
                      <a:pt x="319213" y="48447"/>
                      <a:pt x="327212" y="49654"/>
                    </a:cubicBezTo>
                    <a:cubicBezTo>
                      <a:pt x="327665" y="53276"/>
                      <a:pt x="327816" y="57049"/>
                      <a:pt x="325703" y="60219"/>
                    </a:cubicBezTo>
                    <a:cubicBezTo>
                      <a:pt x="322684" y="64596"/>
                      <a:pt x="318760" y="68067"/>
                      <a:pt x="315742" y="72142"/>
                    </a:cubicBezTo>
                    <a:cubicBezTo>
                      <a:pt x="313327" y="75311"/>
                      <a:pt x="311365" y="79084"/>
                      <a:pt x="308799" y="82254"/>
                    </a:cubicBezTo>
                    <a:cubicBezTo>
                      <a:pt x="306837" y="84669"/>
                      <a:pt x="304724" y="86178"/>
                      <a:pt x="303366" y="89196"/>
                    </a:cubicBezTo>
                    <a:cubicBezTo>
                      <a:pt x="303366" y="90102"/>
                      <a:pt x="315893" y="92215"/>
                      <a:pt x="317251" y="92215"/>
                    </a:cubicBezTo>
                    <a:cubicBezTo>
                      <a:pt x="322684" y="92215"/>
                      <a:pt x="327061" y="93724"/>
                      <a:pt x="332193" y="95082"/>
                    </a:cubicBezTo>
                    <a:cubicBezTo>
                      <a:pt x="341248" y="88744"/>
                      <a:pt x="350907" y="82254"/>
                      <a:pt x="360868" y="77273"/>
                    </a:cubicBezTo>
                    <a:cubicBezTo>
                      <a:pt x="369924" y="72746"/>
                      <a:pt x="380941" y="76217"/>
                      <a:pt x="389091" y="69878"/>
                    </a:cubicBezTo>
                    <a:cubicBezTo>
                      <a:pt x="396939" y="63690"/>
                      <a:pt x="401467" y="55691"/>
                      <a:pt x="407051" y="47692"/>
                    </a:cubicBezTo>
                    <a:cubicBezTo>
                      <a:pt x="416559" y="34260"/>
                      <a:pt x="420785" y="54484"/>
                      <a:pt x="428633" y="59011"/>
                    </a:cubicBezTo>
                    <a:cubicBezTo>
                      <a:pt x="432105" y="61124"/>
                      <a:pt x="436632" y="60521"/>
                      <a:pt x="440556" y="61275"/>
                    </a:cubicBezTo>
                    <a:cubicBezTo>
                      <a:pt x="445386" y="62030"/>
                      <a:pt x="450366" y="63539"/>
                      <a:pt x="454743" y="65652"/>
                    </a:cubicBezTo>
                    <a:cubicBezTo>
                      <a:pt x="459120" y="67765"/>
                      <a:pt x="462440" y="71387"/>
                      <a:pt x="466817" y="73651"/>
                    </a:cubicBezTo>
                    <a:cubicBezTo>
                      <a:pt x="472100" y="76368"/>
                      <a:pt x="477382" y="76368"/>
                      <a:pt x="483117" y="76217"/>
                    </a:cubicBezTo>
                    <a:cubicBezTo>
                      <a:pt x="494134" y="76066"/>
                      <a:pt x="497757" y="81650"/>
                      <a:pt x="498964" y="91913"/>
                    </a:cubicBezTo>
                    <a:cubicBezTo>
                      <a:pt x="500322" y="103232"/>
                      <a:pt x="510887" y="107156"/>
                      <a:pt x="520546" y="110326"/>
                    </a:cubicBezTo>
                    <a:cubicBezTo>
                      <a:pt x="522659" y="111080"/>
                      <a:pt x="525074" y="111080"/>
                      <a:pt x="527338" y="110929"/>
                    </a:cubicBezTo>
                    <a:cubicBezTo>
                      <a:pt x="536393" y="146246"/>
                      <a:pt x="524168" y="168884"/>
                      <a:pt x="519943" y="176883"/>
                    </a:cubicBezTo>
                    <a:cubicBezTo>
                      <a:pt x="515113" y="185939"/>
                      <a:pt x="528545" y="194692"/>
                      <a:pt x="536695" y="202239"/>
                    </a:cubicBezTo>
                    <a:cubicBezTo>
                      <a:pt x="544845" y="209785"/>
                      <a:pt x="543185" y="233480"/>
                      <a:pt x="546354" y="241630"/>
                    </a:cubicBezTo>
                    <a:cubicBezTo>
                      <a:pt x="549524" y="249780"/>
                      <a:pt x="549524" y="263212"/>
                      <a:pt x="546807" y="276041"/>
                    </a:cubicBezTo>
                    <a:cubicBezTo>
                      <a:pt x="544090" y="289020"/>
                      <a:pt x="551637" y="292642"/>
                      <a:pt x="558126" y="302452"/>
                    </a:cubicBezTo>
                    <a:cubicBezTo>
                      <a:pt x="564616" y="312112"/>
                      <a:pt x="564012" y="321318"/>
                      <a:pt x="564616" y="326751"/>
                    </a:cubicBezTo>
                    <a:cubicBezTo>
                      <a:pt x="564616" y="328864"/>
                      <a:pt x="566125" y="330524"/>
                      <a:pt x="568238" y="33158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0C68D86C-A5B9-A6D8-92CD-F4E377589334}"/>
                  </a:ext>
                </a:extLst>
              </p:cNvPr>
              <p:cNvSpPr/>
              <p:nvPr/>
            </p:nvSpPr>
            <p:spPr>
              <a:xfrm>
                <a:off x="6849860" y="4607488"/>
                <a:ext cx="39410" cy="39246"/>
              </a:xfrm>
              <a:custGeom>
                <a:avLst/>
                <a:gdLst>
                  <a:gd name="connsiteX0" fmla="*/ 3811 w 39410"/>
                  <a:gd name="connsiteY0" fmla="*/ 33813 h 39246"/>
                  <a:gd name="connsiteX1" fmla="*/ 189 w 39410"/>
                  <a:gd name="connsiteY1" fmla="*/ 30191 h 39246"/>
                  <a:gd name="connsiteX2" fmla="*/ 38 w 39410"/>
                  <a:gd name="connsiteY2" fmla="*/ 25361 h 39246"/>
                  <a:gd name="connsiteX3" fmla="*/ 4113 w 39410"/>
                  <a:gd name="connsiteY3" fmla="*/ 15853 h 39246"/>
                  <a:gd name="connsiteX4" fmla="*/ 4867 w 39410"/>
                  <a:gd name="connsiteY4" fmla="*/ 11325 h 39246"/>
                  <a:gd name="connsiteX5" fmla="*/ 7735 w 39410"/>
                  <a:gd name="connsiteY5" fmla="*/ 5741 h 39246"/>
                  <a:gd name="connsiteX6" fmla="*/ 18752 w 39410"/>
                  <a:gd name="connsiteY6" fmla="*/ 6 h 39246"/>
                  <a:gd name="connsiteX7" fmla="*/ 28110 w 39410"/>
                  <a:gd name="connsiteY7" fmla="*/ 8156 h 39246"/>
                  <a:gd name="connsiteX8" fmla="*/ 36863 w 39410"/>
                  <a:gd name="connsiteY8" fmla="*/ 15702 h 39246"/>
                  <a:gd name="connsiteX9" fmla="*/ 39278 w 39410"/>
                  <a:gd name="connsiteY9" fmla="*/ 24909 h 39246"/>
                  <a:gd name="connsiteX10" fmla="*/ 28110 w 39410"/>
                  <a:gd name="connsiteY10" fmla="*/ 36077 h 39246"/>
                  <a:gd name="connsiteX11" fmla="*/ 19658 w 39410"/>
                  <a:gd name="connsiteY11" fmla="*/ 37737 h 39246"/>
                  <a:gd name="connsiteX12" fmla="*/ 11055 w 39410"/>
                  <a:gd name="connsiteY12" fmla="*/ 39246 h 39246"/>
                  <a:gd name="connsiteX13" fmla="*/ 3811 w 39410"/>
                  <a:gd name="connsiteY13" fmla="*/ 33813 h 39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410" h="39246">
                    <a:moveTo>
                      <a:pt x="3811" y="33813"/>
                    </a:moveTo>
                    <a:cubicBezTo>
                      <a:pt x="2905" y="32304"/>
                      <a:pt x="792" y="32002"/>
                      <a:pt x="189" y="30191"/>
                    </a:cubicBezTo>
                    <a:cubicBezTo>
                      <a:pt x="-113" y="29134"/>
                      <a:pt x="38" y="26569"/>
                      <a:pt x="38" y="25361"/>
                    </a:cubicBezTo>
                    <a:cubicBezTo>
                      <a:pt x="189" y="21135"/>
                      <a:pt x="2452" y="19324"/>
                      <a:pt x="4113" y="15853"/>
                    </a:cubicBezTo>
                    <a:cubicBezTo>
                      <a:pt x="5018" y="14042"/>
                      <a:pt x="4716" y="13136"/>
                      <a:pt x="4867" y="11325"/>
                    </a:cubicBezTo>
                    <a:cubicBezTo>
                      <a:pt x="5018" y="9212"/>
                      <a:pt x="6376" y="7401"/>
                      <a:pt x="7735" y="5741"/>
                    </a:cubicBezTo>
                    <a:cubicBezTo>
                      <a:pt x="10452" y="2572"/>
                      <a:pt x="14526" y="-145"/>
                      <a:pt x="18752" y="6"/>
                    </a:cubicBezTo>
                    <a:cubicBezTo>
                      <a:pt x="23129" y="157"/>
                      <a:pt x="25544" y="4986"/>
                      <a:pt x="28110" y="8156"/>
                    </a:cubicBezTo>
                    <a:cubicBezTo>
                      <a:pt x="30675" y="11325"/>
                      <a:pt x="33845" y="13287"/>
                      <a:pt x="36863" y="15702"/>
                    </a:cubicBezTo>
                    <a:cubicBezTo>
                      <a:pt x="39580" y="17966"/>
                      <a:pt x="39580" y="21739"/>
                      <a:pt x="39278" y="24909"/>
                    </a:cubicBezTo>
                    <a:cubicBezTo>
                      <a:pt x="38674" y="30644"/>
                      <a:pt x="33090" y="34266"/>
                      <a:pt x="28110" y="36077"/>
                    </a:cubicBezTo>
                    <a:cubicBezTo>
                      <a:pt x="25242" y="37133"/>
                      <a:pt x="22676" y="37586"/>
                      <a:pt x="19658" y="37737"/>
                    </a:cubicBezTo>
                    <a:cubicBezTo>
                      <a:pt x="16790" y="37888"/>
                      <a:pt x="13923" y="39246"/>
                      <a:pt x="11055" y="39246"/>
                    </a:cubicBezTo>
                    <a:cubicBezTo>
                      <a:pt x="7131" y="39246"/>
                      <a:pt x="5773" y="36982"/>
                      <a:pt x="3811" y="338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3" name="Graphic 551">
              <a:extLst>
                <a:ext uri="{FF2B5EF4-FFF2-40B4-BE49-F238E27FC236}">
                  <a16:creationId xmlns:a16="http://schemas.microsoft.com/office/drawing/2014/main" id="{C866FCB4-01D1-0BBB-2AAC-775859EED2B0}"/>
                </a:ext>
              </a:extLst>
            </p:cNvPr>
            <p:cNvGrpSpPr/>
            <p:nvPr/>
          </p:nvGrpSpPr>
          <p:grpSpPr>
            <a:xfrm>
              <a:off x="6283553" y="4707322"/>
              <a:ext cx="197574" cy="213038"/>
              <a:chOff x="6283553" y="4707322"/>
              <a:chExt cx="197574" cy="213038"/>
            </a:xfrm>
            <a:solidFill>
              <a:srgbClr val="D5D7D8"/>
            </a:solidFill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9592852-F5D6-29B2-4E01-8184A62DBC7D}"/>
                  </a:ext>
                </a:extLst>
              </p:cNvPr>
              <p:cNvSpPr/>
              <p:nvPr/>
            </p:nvSpPr>
            <p:spPr>
              <a:xfrm>
                <a:off x="6283553" y="4718608"/>
                <a:ext cx="197574" cy="201752"/>
              </a:xfrm>
              <a:custGeom>
                <a:avLst/>
                <a:gdLst>
                  <a:gd name="connsiteX0" fmla="*/ 187072 w 197574"/>
                  <a:gd name="connsiteY0" fmla="*/ 103501 h 201752"/>
                  <a:gd name="connsiteX1" fmla="*/ 166848 w 197574"/>
                  <a:gd name="connsiteY1" fmla="*/ 125385 h 201752"/>
                  <a:gd name="connsiteX2" fmla="*/ 130475 w 197574"/>
                  <a:gd name="connsiteY2" fmla="*/ 130969 h 201752"/>
                  <a:gd name="connsiteX3" fmla="*/ 133343 w 197574"/>
                  <a:gd name="connsiteY3" fmla="*/ 169757 h 201752"/>
                  <a:gd name="connsiteX4" fmla="*/ 119609 w 197574"/>
                  <a:gd name="connsiteY4" fmla="*/ 201753 h 201752"/>
                  <a:gd name="connsiteX5" fmla="*/ 100743 w 197574"/>
                  <a:gd name="connsiteY5" fmla="*/ 185604 h 201752"/>
                  <a:gd name="connsiteX6" fmla="*/ 67238 w 197574"/>
                  <a:gd name="connsiteY6" fmla="*/ 173681 h 201752"/>
                  <a:gd name="connsiteX7" fmla="*/ 26488 w 197574"/>
                  <a:gd name="connsiteY7" fmla="*/ 159494 h 201752"/>
                  <a:gd name="connsiteX8" fmla="*/ 37053 w 197574"/>
                  <a:gd name="connsiteY8" fmla="*/ 150439 h 201752"/>
                  <a:gd name="connsiteX9" fmla="*/ 22112 w 197574"/>
                  <a:gd name="connsiteY9" fmla="*/ 140628 h 201752"/>
                  <a:gd name="connsiteX10" fmla="*/ 3246 w 197574"/>
                  <a:gd name="connsiteY10" fmla="*/ 111198 h 201752"/>
                  <a:gd name="connsiteX11" fmla="*/ 39619 w 197574"/>
                  <a:gd name="connsiteY11" fmla="*/ 80410 h 201752"/>
                  <a:gd name="connsiteX12" fmla="*/ 43694 w 197574"/>
                  <a:gd name="connsiteY12" fmla="*/ 60790 h 201752"/>
                  <a:gd name="connsiteX13" fmla="*/ 47014 w 197574"/>
                  <a:gd name="connsiteY13" fmla="*/ 40264 h 201752"/>
                  <a:gd name="connsiteX14" fmla="*/ 57881 w 197574"/>
                  <a:gd name="connsiteY14" fmla="*/ 42679 h 201752"/>
                  <a:gd name="connsiteX15" fmla="*/ 60145 w 197574"/>
                  <a:gd name="connsiteY15" fmla="*/ 73769 h 201752"/>
                  <a:gd name="connsiteX16" fmla="*/ 73728 w 197574"/>
                  <a:gd name="connsiteY16" fmla="*/ 83881 h 201752"/>
                  <a:gd name="connsiteX17" fmla="*/ 88669 w 197574"/>
                  <a:gd name="connsiteY17" fmla="*/ 90974 h 201752"/>
                  <a:gd name="connsiteX18" fmla="*/ 100441 w 197574"/>
                  <a:gd name="connsiteY18" fmla="*/ 78900 h 201752"/>
                  <a:gd name="connsiteX19" fmla="*/ 113119 w 197574"/>
                  <a:gd name="connsiteY19" fmla="*/ 64864 h 201752"/>
                  <a:gd name="connsiteX20" fmla="*/ 98027 w 197574"/>
                  <a:gd name="connsiteY20" fmla="*/ 50828 h 201752"/>
                  <a:gd name="connsiteX21" fmla="*/ 83387 w 197574"/>
                  <a:gd name="connsiteY21" fmla="*/ 38151 h 201752"/>
                  <a:gd name="connsiteX22" fmla="*/ 90329 w 197574"/>
                  <a:gd name="connsiteY22" fmla="*/ 21851 h 201752"/>
                  <a:gd name="connsiteX23" fmla="*/ 111308 w 197574"/>
                  <a:gd name="connsiteY23" fmla="*/ 13399 h 201752"/>
                  <a:gd name="connsiteX24" fmla="*/ 124438 w 197574"/>
                  <a:gd name="connsiteY24" fmla="*/ 1929 h 201752"/>
                  <a:gd name="connsiteX25" fmla="*/ 141946 w 197574"/>
                  <a:gd name="connsiteY25" fmla="*/ 6004 h 201752"/>
                  <a:gd name="connsiteX26" fmla="*/ 163679 w 197574"/>
                  <a:gd name="connsiteY26" fmla="*/ 420 h 201752"/>
                  <a:gd name="connsiteX27" fmla="*/ 184506 w 197574"/>
                  <a:gd name="connsiteY27" fmla="*/ 12494 h 201752"/>
                  <a:gd name="connsiteX28" fmla="*/ 193260 w 197574"/>
                  <a:gd name="connsiteY28" fmla="*/ 14154 h 201752"/>
                  <a:gd name="connsiteX29" fmla="*/ 175904 w 197574"/>
                  <a:gd name="connsiteY29" fmla="*/ 65770 h 201752"/>
                  <a:gd name="connsiteX30" fmla="*/ 179526 w 197574"/>
                  <a:gd name="connsiteY30" fmla="*/ 81919 h 201752"/>
                  <a:gd name="connsiteX31" fmla="*/ 187072 w 197574"/>
                  <a:gd name="connsiteY31" fmla="*/ 103501 h 201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97574" h="201752">
                    <a:moveTo>
                      <a:pt x="187072" y="103501"/>
                    </a:moveTo>
                    <a:cubicBezTo>
                      <a:pt x="187072" y="113613"/>
                      <a:pt x="170168" y="115273"/>
                      <a:pt x="166848" y="125385"/>
                    </a:cubicBezTo>
                    <a:cubicBezTo>
                      <a:pt x="163679" y="135497"/>
                      <a:pt x="147832" y="130667"/>
                      <a:pt x="130475" y="130969"/>
                    </a:cubicBezTo>
                    <a:cubicBezTo>
                      <a:pt x="113119" y="131422"/>
                      <a:pt x="127759" y="152702"/>
                      <a:pt x="133343" y="169757"/>
                    </a:cubicBezTo>
                    <a:cubicBezTo>
                      <a:pt x="138927" y="186811"/>
                      <a:pt x="124438" y="189528"/>
                      <a:pt x="119609" y="201753"/>
                    </a:cubicBezTo>
                    <a:cubicBezTo>
                      <a:pt x="119609" y="201753"/>
                      <a:pt x="112817" y="189981"/>
                      <a:pt x="100743" y="185604"/>
                    </a:cubicBezTo>
                    <a:cubicBezTo>
                      <a:pt x="88669" y="181227"/>
                      <a:pt x="72068" y="179114"/>
                      <a:pt x="67238" y="173681"/>
                    </a:cubicBezTo>
                    <a:cubicBezTo>
                      <a:pt x="63163" y="169153"/>
                      <a:pt x="40977" y="169455"/>
                      <a:pt x="26488" y="159494"/>
                    </a:cubicBezTo>
                    <a:cubicBezTo>
                      <a:pt x="31167" y="158588"/>
                      <a:pt x="36751" y="155419"/>
                      <a:pt x="37053" y="150439"/>
                    </a:cubicBezTo>
                    <a:cubicBezTo>
                      <a:pt x="37506" y="143345"/>
                      <a:pt x="27092" y="142138"/>
                      <a:pt x="22112" y="140628"/>
                    </a:cubicBezTo>
                    <a:cubicBezTo>
                      <a:pt x="11396" y="137308"/>
                      <a:pt x="-7621" y="123121"/>
                      <a:pt x="3246" y="111198"/>
                    </a:cubicBezTo>
                    <a:cubicBezTo>
                      <a:pt x="14414" y="99124"/>
                      <a:pt x="33280" y="96559"/>
                      <a:pt x="39619" y="80410"/>
                    </a:cubicBezTo>
                    <a:cubicBezTo>
                      <a:pt x="42034" y="74071"/>
                      <a:pt x="42788" y="67430"/>
                      <a:pt x="43694" y="60790"/>
                    </a:cubicBezTo>
                    <a:cubicBezTo>
                      <a:pt x="44448" y="54602"/>
                      <a:pt x="43845" y="45848"/>
                      <a:pt x="47014" y="40264"/>
                    </a:cubicBezTo>
                    <a:cubicBezTo>
                      <a:pt x="50334" y="34378"/>
                      <a:pt x="56221" y="37396"/>
                      <a:pt x="57881" y="42679"/>
                    </a:cubicBezTo>
                    <a:cubicBezTo>
                      <a:pt x="61050" y="52640"/>
                      <a:pt x="56522" y="63657"/>
                      <a:pt x="60145" y="73769"/>
                    </a:cubicBezTo>
                    <a:cubicBezTo>
                      <a:pt x="62861" y="81315"/>
                      <a:pt x="67691" y="81013"/>
                      <a:pt x="73728" y="83881"/>
                    </a:cubicBezTo>
                    <a:cubicBezTo>
                      <a:pt x="78406" y="86145"/>
                      <a:pt x="82783" y="92936"/>
                      <a:pt x="88669" y="90974"/>
                    </a:cubicBezTo>
                    <a:cubicBezTo>
                      <a:pt x="94103" y="89163"/>
                      <a:pt x="95159" y="81466"/>
                      <a:pt x="100441" y="78900"/>
                    </a:cubicBezTo>
                    <a:cubicBezTo>
                      <a:pt x="106931" y="75731"/>
                      <a:pt x="115232" y="74222"/>
                      <a:pt x="113119" y="64864"/>
                    </a:cubicBezTo>
                    <a:cubicBezTo>
                      <a:pt x="111308" y="57016"/>
                      <a:pt x="104516" y="53998"/>
                      <a:pt x="98027" y="50828"/>
                    </a:cubicBezTo>
                    <a:cubicBezTo>
                      <a:pt x="92593" y="48112"/>
                      <a:pt x="86556" y="43282"/>
                      <a:pt x="83387" y="38151"/>
                    </a:cubicBezTo>
                    <a:cubicBezTo>
                      <a:pt x="79312" y="31661"/>
                      <a:pt x="85349" y="25926"/>
                      <a:pt x="90329" y="21851"/>
                    </a:cubicBezTo>
                    <a:cubicBezTo>
                      <a:pt x="97121" y="16418"/>
                      <a:pt x="103762" y="16418"/>
                      <a:pt x="111308" y="13399"/>
                    </a:cubicBezTo>
                    <a:cubicBezTo>
                      <a:pt x="117043" y="11135"/>
                      <a:pt x="118552" y="3438"/>
                      <a:pt x="124438" y="1929"/>
                    </a:cubicBezTo>
                    <a:cubicBezTo>
                      <a:pt x="130626" y="118"/>
                      <a:pt x="135607" y="6910"/>
                      <a:pt x="141946" y="6004"/>
                    </a:cubicBezTo>
                    <a:cubicBezTo>
                      <a:pt x="149794" y="4797"/>
                      <a:pt x="154925" y="-1693"/>
                      <a:pt x="163679" y="420"/>
                    </a:cubicBezTo>
                    <a:cubicBezTo>
                      <a:pt x="171678" y="2382"/>
                      <a:pt x="176960" y="9626"/>
                      <a:pt x="184506" y="12494"/>
                    </a:cubicBezTo>
                    <a:cubicBezTo>
                      <a:pt x="186770" y="13399"/>
                      <a:pt x="190241" y="14305"/>
                      <a:pt x="193260" y="14154"/>
                    </a:cubicBezTo>
                    <a:cubicBezTo>
                      <a:pt x="205636" y="41169"/>
                      <a:pt x="188732" y="61846"/>
                      <a:pt x="175904" y="65770"/>
                    </a:cubicBezTo>
                    <a:cubicBezTo>
                      <a:pt x="161264" y="70298"/>
                      <a:pt x="171376" y="79957"/>
                      <a:pt x="179526" y="81919"/>
                    </a:cubicBezTo>
                    <a:cubicBezTo>
                      <a:pt x="187827" y="84032"/>
                      <a:pt x="187072" y="93389"/>
                      <a:pt x="187072" y="10350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D3BAB9C2-ABE2-1A92-0E86-40CBBBD6D44C}"/>
                  </a:ext>
                </a:extLst>
              </p:cNvPr>
              <p:cNvSpPr/>
              <p:nvPr/>
            </p:nvSpPr>
            <p:spPr>
              <a:xfrm>
                <a:off x="6329237" y="4735420"/>
                <a:ext cx="13804" cy="12362"/>
              </a:xfrm>
              <a:custGeom>
                <a:avLst/>
                <a:gdLst>
                  <a:gd name="connsiteX0" fmla="*/ 8122 w 13804"/>
                  <a:gd name="connsiteY0" fmla="*/ 11377 h 12362"/>
                  <a:gd name="connsiteX1" fmla="*/ 4651 w 13804"/>
                  <a:gd name="connsiteY1" fmla="*/ 10925 h 12362"/>
                  <a:gd name="connsiteX2" fmla="*/ 1632 w 13804"/>
                  <a:gd name="connsiteY2" fmla="*/ 12283 h 12362"/>
                  <a:gd name="connsiteX3" fmla="*/ 878 w 13804"/>
                  <a:gd name="connsiteY3" fmla="*/ 7001 h 12362"/>
                  <a:gd name="connsiteX4" fmla="*/ 5707 w 13804"/>
                  <a:gd name="connsiteY4" fmla="*/ 360 h 12362"/>
                  <a:gd name="connsiteX5" fmla="*/ 11895 w 13804"/>
                  <a:gd name="connsiteY5" fmla="*/ 662 h 12362"/>
                  <a:gd name="connsiteX6" fmla="*/ 13706 w 13804"/>
                  <a:gd name="connsiteY6" fmla="*/ 5341 h 12362"/>
                  <a:gd name="connsiteX7" fmla="*/ 13555 w 13804"/>
                  <a:gd name="connsiteY7" fmla="*/ 7906 h 12362"/>
                  <a:gd name="connsiteX8" fmla="*/ 10688 w 13804"/>
                  <a:gd name="connsiteY8" fmla="*/ 10170 h 12362"/>
                  <a:gd name="connsiteX9" fmla="*/ 8122 w 13804"/>
                  <a:gd name="connsiteY9" fmla="*/ 11377 h 12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804" h="12362">
                    <a:moveTo>
                      <a:pt x="8122" y="11377"/>
                    </a:moveTo>
                    <a:cubicBezTo>
                      <a:pt x="6915" y="11377"/>
                      <a:pt x="5858" y="10925"/>
                      <a:pt x="4651" y="10925"/>
                    </a:cubicBezTo>
                    <a:cubicBezTo>
                      <a:pt x="3443" y="10925"/>
                      <a:pt x="2689" y="11981"/>
                      <a:pt x="1632" y="12283"/>
                    </a:cubicBezTo>
                    <a:cubicBezTo>
                      <a:pt x="-1084" y="13038"/>
                      <a:pt x="274" y="8208"/>
                      <a:pt x="878" y="7001"/>
                    </a:cubicBezTo>
                    <a:cubicBezTo>
                      <a:pt x="2236" y="4435"/>
                      <a:pt x="2538" y="1115"/>
                      <a:pt x="5707" y="360"/>
                    </a:cubicBezTo>
                    <a:cubicBezTo>
                      <a:pt x="7669" y="-93"/>
                      <a:pt x="10084" y="-244"/>
                      <a:pt x="11895" y="662"/>
                    </a:cubicBezTo>
                    <a:cubicBezTo>
                      <a:pt x="14008" y="1718"/>
                      <a:pt x="13706" y="3379"/>
                      <a:pt x="13706" y="5341"/>
                    </a:cubicBezTo>
                    <a:cubicBezTo>
                      <a:pt x="13706" y="5944"/>
                      <a:pt x="14008" y="7303"/>
                      <a:pt x="13555" y="7906"/>
                    </a:cubicBezTo>
                    <a:cubicBezTo>
                      <a:pt x="12801" y="9114"/>
                      <a:pt x="12046" y="9566"/>
                      <a:pt x="10688" y="10170"/>
                    </a:cubicBezTo>
                    <a:cubicBezTo>
                      <a:pt x="9933" y="10774"/>
                      <a:pt x="9480" y="11528"/>
                      <a:pt x="8122" y="1137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CA25F2A5-2679-6EC7-5B69-A25B75552421}"/>
                  </a:ext>
                </a:extLst>
              </p:cNvPr>
              <p:cNvSpPr/>
              <p:nvPr/>
            </p:nvSpPr>
            <p:spPr>
              <a:xfrm>
                <a:off x="6352851" y="4715078"/>
                <a:ext cx="27414" cy="13458"/>
              </a:xfrm>
              <a:custGeom>
                <a:avLst/>
                <a:gdLst>
                  <a:gd name="connsiteX0" fmla="*/ 1562 w 27414"/>
                  <a:gd name="connsiteY0" fmla="*/ 12100 h 13458"/>
                  <a:gd name="connsiteX1" fmla="*/ 53 w 27414"/>
                  <a:gd name="connsiteY1" fmla="*/ 9081 h 13458"/>
                  <a:gd name="connsiteX2" fmla="*/ 6543 w 27414"/>
                  <a:gd name="connsiteY2" fmla="*/ 7270 h 13458"/>
                  <a:gd name="connsiteX3" fmla="*/ 9561 w 27414"/>
                  <a:gd name="connsiteY3" fmla="*/ 5761 h 13458"/>
                  <a:gd name="connsiteX4" fmla="*/ 10919 w 27414"/>
                  <a:gd name="connsiteY4" fmla="*/ 3346 h 13458"/>
                  <a:gd name="connsiteX5" fmla="*/ 23748 w 27414"/>
                  <a:gd name="connsiteY5" fmla="*/ 328 h 13458"/>
                  <a:gd name="connsiteX6" fmla="*/ 26917 w 27414"/>
                  <a:gd name="connsiteY6" fmla="*/ 4855 h 13458"/>
                  <a:gd name="connsiteX7" fmla="*/ 24352 w 27414"/>
                  <a:gd name="connsiteY7" fmla="*/ 6063 h 13458"/>
                  <a:gd name="connsiteX8" fmla="*/ 15447 w 27414"/>
                  <a:gd name="connsiteY8" fmla="*/ 10892 h 13458"/>
                  <a:gd name="connsiteX9" fmla="*/ 7448 w 27414"/>
                  <a:gd name="connsiteY9" fmla="*/ 13458 h 13458"/>
                  <a:gd name="connsiteX10" fmla="*/ 1562 w 27414"/>
                  <a:gd name="connsiteY10" fmla="*/ 12100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414" h="13458">
                    <a:moveTo>
                      <a:pt x="1562" y="12100"/>
                    </a:moveTo>
                    <a:cubicBezTo>
                      <a:pt x="807" y="11798"/>
                      <a:pt x="-249" y="9987"/>
                      <a:pt x="53" y="9081"/>
                    </a:cubicBezTo>
                    <a:cubicBezTo>
                      <a:pt x="807" y="7421"/>
                      <a:pt x="5033" y="7572"/>
                      <a:pt x="6543" y="7270"/>
                    </a:cubicBezTo>
                    <a:cubicBezTo>
                      <a:pt x="7599" y="6968"/>
                      <a:pt x="8807" y="6515"/>
                      <a:pt x="9561" y="5761"/>
                    </a:cubicBezTo>
                    <a:cubicBezTo>
                      <a:pt x="10165" y="5006"/>
                      <a:pt x="10316" y="4101"/>
                      <a:pt x="10919" y="3346"/>
                    </a:cubicBezTo>
                    <a:cubicBezTo>
                      <a:pt x="13636" y="-427"/>
                      <a:pt x="19673" y="-276"/>
                      <a:pt x="23748" y="328"/>
                    </a:cubicBezTo>
                    <a:cubicBezTo>
                      <a:pt x="25710" y="629"/>
                      <a:pt x="28578" y="2742"/>
                      <a:pt x="26917" y="4855"/>
                    </a:cubicBezTo>
                    <a:cubicBezTo>
                      <a:pt x="26163" y="5761"/>
                      <a:pt x="25257" y="5761"/>
                      <a:pt x="24352" y="6063"/>
                    </a:cubicBezTo>
                    <a:cubicBezTo>
                      <a:pt x="21182" y="6817"/>
                      <a:pt x="18013" y="8779"/>
                      <a:pt x="15447" y="10892"/>
                    </a:cubicBezTo>
                    <a:cubicBezTo>
                      <a:pt x="13032" y="12854"/>
                      <a:pt x="10467" y="13307"/>
                      <a:pt x="7448" y="13458"/>
                    </a:cubicBezTo>
                    <a:cubicBezTo>
                      <a:pt x="5184" y="13458"/>
                      <a:pt x="3373" y="13156"/>
                      <a:pt x="1562" y="1210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6F26F15-F869-7A92-A605-D98B50D7E8E9}"/>
                  </a:ext>
                </a:extLst>
              </p:cNvPr>
              <p:cNvSpPr/>
              <p:nvPr/>
            </p:nvSpPr>
            <p:spPr>
              <a:xfrm>
                <a:off x="6413673" y="4707322"/>
                <a:ext cx="14130" cy="10254"/>
              </a:xfrm>
              <a:custGeom>
                <a:avLst/>
                <a:gdLst>
                  <a:gd name="connsiteX0" fmla="*/ 3374 w 14130"/>
                  <a:gd name="connsiteY0" fmla="*/ 8385 h 10254"/>
                  <a:gd name="connsiteX1" fmla="*/ 355 w 14130"/>
                  <a:gd name="connsiteY1" fmla="*/ 2650 h 10254"/>
                  <a:gd name="connsiteX2" fmla="*/ 6996 w 14130"/>
                  <a:gd name="connsiteY2" fmla="*/ 84 h 10254"/>
                  <a:gd name="connsiteX3" fmla="*/ 11675 w 14130"/>
                  <a:gd name="connsiteY3" fmla="*/ 537 h 10254"/>
                  <a:gd name="connsiteX4" fmla="*/ 13788 w 14130"/>
                  <a:gd name="connsiteY4" fmla="*/ 3253 h 10254"/>
                  <a:gd name="connsiteX5" fmla="*/ 14090 w 14130"/>
                  <a:gd name="connsiteY5" fmla="*/ 5819 h 10254"/>
                  <a:gd name="connsiteX6" fmla="*/ 12882 w 14130"/>
                  <a:gd name="connsiteY6" fmla="*/ 7026 h 10254"/>
                  <a:gd name="connsiteX7" fmla="*/ 6543 w 14130"/>
                  <a:gd name="connsiteY7" fmla="*/ 10196 h 10254"/>
                  <a:gd name="connsiteX8" fmla="*/ 3827 w 14130"/>
                  <a:gd name="connsiteY8" fmla="*/ 8536 h 10254"/>
                  <a:gd name="connsiteX9" fmla="*/ 3374 w 14130"/>
                  <a:gd name="connsiteY9" fmla="*/ 8385 h 1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30" h="10254">
                    <a:moveTo>
                      <a:pt x="3374" y="8385"/>
                    </a:moveTo>
                    <a:cubicBezTo>
                      <a:pt x="1865" y="7177"/>
                      <a:pt x="-1003" y="4913"/>
                      <a:pt x="355" y="2650"/>
                    </a:cubicBezTo>
                    <a:cubicBezTo>
                      <a:pt x="1412" y="989"/>
                      <a:pt x="5185" y="386"/>
                      <a:pt x="6996" y="84"/>
                    </a:cubicBezTo>
                    <a:cubicBezTo>
                      <a:pt x="8505" y="-67"/>
                      <a:pt x="10316" y="-67"/>
                      <a:pt x="11675" y="537"/>
                    </a:cubicBezTo>
                    <a:cubicBezTo>
                      <a:pt x="12882" y="1140"/>
                      <a:pt x="13486" y="2046"/>
                      <a:pt x="13788" y="3253"/>
                    </a:cubicBezTo>
                    <a:cubicBezTo>
                      <a:pt x="13939" y="4008"/>
                      <a:pt x="14240" y="5064"/>
                      <a:pt x="14090" y="5819"/>
                    </a:cubicBezTo>
                    <a:cubicBezTo>
                      <a:pt x="13939" y="6423"/>
                      <a:pt x="13335" y="6574"/>
                      <a:pt x="12882" y="7026"/>
                    </a:cubicBezTo>
                    <a:cubicBezTo>
                      <a:pt x="11222" y="8385"/>
                      <a:pt x="8958" y="10649"/>
                      <a:pt x="6543" y="10196"/>
                    </a:cubicBezTo>
                    <a:cubicBezTo>
                      <a:pt x="5487" y="10045"/>
                      <a:pt x="4581" y="9139"/>
                      <a:pt x="3827" y="8536"/>
                    </a:cubicBezTo>
                    <a:cubicBezTo>
                      <a:pt x="3525" y="8536"/>
                      <a:pt x="3374" y="8536"/>
                      <a:pt x="3374" y="838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B109C79-21DB-1367-A5B1-50C29839846A}"/>
                </a:ext>
              </a:extLst>
            </p:cNvPr>
            <p:cNvSpPr/>
            <p:nvPr/>
          </p:nvSpPr>
          <p:spPr>
            <a:xfrm>
              <a:off x="6179341" y="4870962"/>
              <a:ext cx="248478" cy="176627"/>
            </a:xfrm>
            <a:custGeom>
              <a:avLst/>
              <a:gdLst>
                <a:gd name="connsiteX0" fmla="*/ 244799 w 248478"/>
                <a:gd name="connsiteY0" fmla="*/ 113239 h 176627"/>
                <a:gd name="connsiteX1" fmla="*/ 238913 w 248478"/>
                <a:gd name="connsiteY1" fmla="*/ 123653 h 176627"/>
                <a:gd name="connsiteX2" fmla="*/ 218991 w 248478"/>
                <a:gd name="connsiteY2" fmla="*/ 176627 h 176627"/>
                <a:gd name="connsiteX3" fmla="*/ 195900 w 248478"/>
                <a:gd name="connsiteY3" fmla="*/ 171496 h 176627"/>
                <a:gd name="connsiteX4" fmla="*/ 160734 w 248478"/>
                <a:gd name="connsiteY4" fmla="*/ 148405 h 176627"/>
                <a:gd name="connsiteX5" fmla="*/ 152132 w 248478"/>
                <a:gd name="connsiteY5" fmla="*/ 128181 h 176627"/>
                <a:gd name="connsiteX6" fmla="*/ 125116 w 248478"/>
                <a:gd name="connsiteY6" fmla="*/ 136331 h 176627"/>
                <a:gd name="connsiteX7" fmla="*/ 116514 w 248478"/>
                <a:gd name="connsiteY7" fmla="*/ 117163 h 176627"/>
                <a:gd name="connsiteX8" fmla="*/ 96290 w 248478"/>
                <a:gd name="connsiteY8" fmla="*/ 111126 h 176627"/>
                <a:gd name="connsiteX9" fmla="*/ 85423 w 248478"/>
                <a:gd name="connsiteY9" fmla="*/ 97845 h 176627"/>
                <a:gd name="connsiteX10" fmla="*/ 69727 w 248478"/>
                <a:gd name="connsiteY10" fmla="*/ 95883 h 176627"/>
                <a:gd name="connsiteX11" fmla="*/ 57955 w 248478"/>
                <a:gd name="connsiteY11" fmla="*/ 79734 h 176627"/>
                <a:gd name="connsiteX12" fmla="*/ 28827 w 248478"/>
                <a:gd name="connsiteY12" fmla="*/ 73244 h 176627"/>
                <a:gd name="connsiteX13" fmla="*/ 9055 w 248478"/>
                <a:gd name="connsiteY13" fmla="*/ 51360 h 176627"/>
                <a:gd name="connsiteX14" fmla="*/ 0 w 248478"/>
                <a:gd name="connsiteY14" fmla="*/ 42908 h 176627"/>
                <a:gd name="connsiteX15" fmla="*/ 9206 w 248478"/>
                <a:gd name="connsiteY15" fmla="*/ 36721 h 176627"/>
                <a:gd name="connsiteX16" fmla="*/ 30939 w 248478"/>
                <a:gd name="connsiteY16" fmla="*/ 28872 h 176627"/>
                <a:gd name="connsiteX17" fmla="*/ 58106 w 248478"/>
                <a:gd name="connsiteY17" fmla="*/ 24345 h 176627"/>
                <a:gd name="connsiteX18" fmla="*/ 73953 w 248478"/>
                <a:gd name="connsiteY18" fmla="*/ 28872 h 176627"/>
                <a:gd name="connsiteX19" fmla="*/ 90706 w 248478"/>
                <a:gd name="connsiteY19" fmla="*/ 29627 h 176627"/>
                <a:gd name="connsiteX20" fmla="*/ 117570 w 248478"/>
                <a:gd name="connsiteY20" fmla="*/ 25099 h 176627"/>
                <a:gd name="connsiteX21" fmla="*/ 92818 w 248478"/>
                <a:gd name="connsiteY21" fmla="*/ 5781 h 176627"/>
                <a:gd name="connsiteX22" fmla="*/ 109420 w 248478"/>
                <a:gd name="connsiteY22" fmla="*/ 1253 h 176627"/>
                <a:gd name="connsiteX23" fmla="*/ 127833 w 248478"/>
                <a:gd name="connsiteY23" fmla="*/ 7592 h 176627"/>
                <a:gd name="connsiteX24" fmla="*/ 130399 w 248478"/>
                <a:gd name="connsiteY24" fmla="*/ 7139 h 176627"/>
                <a:gd name="connsiteX25" fmla="*/ 171148 w 248478"/>
                <a:gd name="connsiteY25" fmla="*/ 21326 h 176627"/>
                <a:gd name="connsiteX26" fmla="*/ 204654 w 248478"/>
                <a:gd name="connsiteY26" fmla="*/ 33249 h 176627"/>
                <a:gd name="connsiteX27" fmla="*/ 223519 w 248478"/>
                <a:gd name="connsiteY27" fmla="*/ 49398 h 176627"/>
                <a:gd name="connsiteX28" fmla="*/ 243743 w 248478"/>
                <a:gd name="connsiteY28" fmla="*/ 86978 h 176627"/>
                <a:gd name="connsiteX29" fmla="*/ 244799 w 248478"/>
                <a:gd name="connsiteY29" fmla="*/ 113239 h 17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8478" h="176627">
                  <a:moveTo>
                    <a:pt x="244799" y="113239"/>
                  </a:moveTo>
                  <a:cubicBezTo>
                    <a:pt x="242083" y="117163"/>
                    <a:pt x="240121" y="120333"/>
                    <a:pt x="238913" y="123653"/>
                  </a:cubicBezTo>
                  <a:cubicBezTo>
                    <a:pt x="238913" y="123653"/>
                    <a:pt x="201031" y="109315"/>
                    <a:pt x="218991" y="176627"/>
                  </a:cubicBezTo>
                  <a:cubicBezTo>
                    <a:pt x="209181" y="173911"/>
                    <a:pt x="199975" y="171194"/>
                    <a:pt x="195900" y="171496"/>
                  </a:cubicBezTo>
                  <a:cubicBezTo>
                    <a:pt x="185486" y="172402"/>
                    <a:pt x="172507" y="152479"/>
                    <a:pt x="160734" y="148405"/>
                  </a:cubicBezTo>
                  <a:cubicBezTo>
                    <a:pt x="148962" y="144330"/>
                    <a:pt x="154999" y="135425"/>
                    <a:pt x="152132" y="128181"/>
                  </a:cubicBezTo>
                  <a:cubicBezTo>
                    <a:pt x="149264" y="120936"/>
                    <a:pt x="137643" y="130595"/>
                    <a:pt x="125116" y="136331"/>
                  </a:cubicBezTo>
                  <a:cubicBezTo>
                    <a:pt x="112590" y="142066"/>
                    <a:pt x="117872" y="130897"/>
                    <a:pt x="116514" y="117163"/>
                  </a:cubicBezTo>
                  <a:cubicBezTo>
                    <a:pt x="115306" y="103429"/>
                    <a:pt x="101119" y="110673"/>
                    <a:pt x="96290" y="111126"/>
                  </a:cubicBezTo>
                  <a:cubicBezTo>
                    <a:pt x="91460" y="111579"/>
                    <a:pt x="85725" y="103429"/>
                    <a:pt x="85423" y="97845"/>
                  </a:cubicBezTo>
                  <a:cubicBezTo>
                    <a:pt x="84970" y="92110"/>
                    <a:pt x="74859" y="98600"/>
                    <a:pt x="69727" y="95883"/>
                  </a:cubicBezTo>
                  <a:cubicBezTo>
                    <a:pt x="64596" y="93015"/>
                    <a:pt x="58257" y="87733"/>
                    <a:pt x="57955" y="79734"/>
                  </a:cubicBezTo>
                  <a:cubicBezTo>
                    <a:pt x="57502" y="71584"/>
                    <a:pt x="41051" y="73999"/>
                    <a:pt x="28827" y="73244"/>
                  </a:cubicBezTo>
                  <a:cubicBezTo>
                    <a:pt x="16753" y="72339"/>
                    <a:pt x="17055" y="65547"/>
                    <a:pt x="9055" y="51360"/>
                  </a:cubicBezTo>
                  <a:cubicBezTo>
                    <a:pt x="7093" y="47889"/>
                    <a:pt x="3773" y="45021"/>
                    <a:pt x="0" y="42908"/>
                  </a:cubicBezTo>
                  <a:cubicBezTo>
                    <a:pt x="3169" y="41097"/>
                    <a:pt x="5886" y="38834"/>
                    <a:pt x="9206" y="36721"/>
                  </a:cubicBezTo>
                  <a:cubicBezTo>
                    <a:pt x="15545" y="32797"/>
                    <a:pt x="23846" y="30985"/>
                    <a:pt x="30939" y="28872"/>
                  </a:cubicBezTo>
                  <a:cubicBezTo>
                    <a:pt x="39693" y="26156"/>
                    <a:pt x="48900" y="24345"/>
                    <a:pt x="58106" y="24345"/>
                  </a:cubicBezTo>
                  <a:cubicBezTo>
                    <a:pt x="64294" y="24345"/>
                    <a:pt x="68218" y="27665"/>
                    <a:pt x="73953" y="28872"/>
                  </a:cubicBezTo>
                  <a:cubicBezTo>
                    <a:pt x="79537" y="30231"/>
                    <a:pt x="85272" y="28420"/>
                    <a:pt x="90706" y="29627"/>
                  </a:cubicBezTo>
                  <a:cubicBezTo>
                    <a:pt x="100214" y="31589"/>
                    <a:pt x="112741" y="37626"/>
                    <a:pt x="117570" y="25099"/>
                  </a:cubicBezTo>
                  <a:cubicBezTo>
                    <a:pt x="125720" y="3819"/>
                    <a:pt x="92064" y="17402"/>
                    <a:pt x="92818" y="5781"/>
                  </a:cubicBezTo>
                  <a:cubicBezTo>
                    <a:pt x="93271" y="-1614"/>
                    <a:pt x="105194" y="-407"/>
                    <a:pt x="109420" y="1253"/>
                  </a:cubicBezTo>
                  <a:cubicBezTo>
                    <a:pt x="115608" y="3517"/>
                    <a:pt x="120890" y="8045"/>
                    <a:pt x="127833" y="7592"/>
                  </a:cubicBezTo>
                  <a:cubicBezTo>
                    <a:pt x="128588" y="7592"/>
                    <a:pt x="129493" y="7441"/>
                    <a:pt x="130399" y="7139"/>
                  </a:cubicBezTo>
                  <a:cubicBezTo>
                    <a:pt x="144737" y="17100"/>
                    <a:pt x="167073" y="16799"/>
                    <a:pt x="171148" y="21326"/>
                  </a:cubicBezTo>
                  <a:cubicBezTo>
                    <a:pt x="175978" y="26760"/>
                    <a:pt x="192580" y="28721"/>
                    <a:pt x="204654" y="33249"/>
                  </a:cubicBezTo>
                  <a:cubicBezTo>
                    <a:pt x="216727" y="37777"/>
                    <a:pt x="223519" y="49398"/>
                    <a:pt x="223519" y="49398"/>
                  </a:cubicBezTo>
                  <a:cubicBezTo>
                    <a:pt x="218689" y="61472"/>
                    <a:pt x="238159" y="78527"/>
                    <a:pt x="243743" y="86978"/>
                  </a:cubicBezTo>
                  <a:cubicBezTo>
                    <a:pt x="249629" y="95430"/>
                    <a:pt x="250082" y="105995"/>
                    <a:pt x="244799" y="113239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5" name="Graphic 551">
              <a:extLst>
                <a:ext uri="{FF2B5EF4-FFF2-40B4-BE49-F238E27FC236}">
                  <a16:creationId xmlns:a16="http://schemas.microsoft.com/office/drawing/2014/main" id="{18A9B179-AF6B-78C6-6D4D-87BCB0112F83}"/>
                </a:ext>
              </a:extLst>
            </p:cNvPr>
            <p:cNvGrpSpPr/>
            <p:nvPr/>
          </p:nvGrpSpPr>
          <p:grpSpPr>
            <a:xfrm>
              <a:off x="5729996" y="4913418"/>
              <a:ext cx="902302" cy="761987"/>
              <a:chOff x="5729996" y="4913418"/>
              <a:chExt cx="902302" cy="761987"/>
            </a:xfrm>
            <a:solidFill>
              <a:srgbClr val="D5D7D8"/>
            </a:solidFill>
          </p:grpSpPr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1ED9E75B-BA6D-7B23-ED5B-10CBC7D2EB37}"/>
                  </a:ext>
                </a:extLst>
              </p:cNvPr>
              <p:cNvSpPr/>
              <p:nvPr/>
            </p:nvSpPr>
            <p:spPr>
              <a:xfrm>
                <a:off x="5729996" y="4913418"/>
                <a:ext cx="806927" cy="690724"/>
              </a:xfrm>
              <a:custGeom>
                <a:avLst/>
                <a:gdLst>
                  <a:gd name="connsiteX0" fmla="*/ 789982 w 806927"/>
                  <a:gd name="connsiteY0" fmla="*/ 567778 h 690724"/>
                  <a:gd name="connsiteX1" fmla="*/ 773833 w 806927"/>
                  <a:gd name="connsiteY1" fmla="*/ 577437 h 690724"/>
                  <a:gd name="connsiteX2" fmla="*/ 754515 w 806927"/>
                  <a:gd name="connsiteY2" fmla="*/ 589662 h 690724"/>
                  <a:gd name="connsiteX3" fmla="*/ 721915 w 806927"/>
                  <a:gd name="connsiteY3" fmla="*/ 613508 h 690724"/>
                  <a:gd name="connsiteX4" fmla="*/ 682222 w 806927"/>
                  <a:gd name="connsiteY4" fmla="*/ 634335 h 690724"/>
                  <a:gd name="connsiteX5" fmla="*/ 642076 w 806927"/>
                  <a:gd name="connsiteY5" fmla="*/ 623167 h 690724"/>
                  <a:gd name="connsiteX6" fmla="*/ 548654 w 806927"/>
                  <a:gd name="connsiteY6" fmla="*/ 604754 h 690724"/>
                  <a:gd name="connsiteX7" fmla="*/ 495377 w 806927"/>
                  <a:gd name="connsiteY7" fmla="*/ 662105 h 690724"/>
                  <a:gd name="connsiteX8" fmla="*/ 500509 w 806927"/>
                  <a:gd name="connsiteY8" fmla="*/ 682329 h 690724"/>
                  <a:gd name="connsiteX9" fmla="*/ 484813 w 806927"/>
                  <a:gd name="connsiteY9" fmla="*/ 685348 h 690724"/>
                  <a:gd name="connsiteX10" fmla="*/ 414029 w 806927"/>
                  <a:gd name="connsiteY10" fmla="*/ 682178 h 690724"/>
                  <a:gd name="connsiteX11" fmla="*/ 347773 w 806927"/>
                  <a:gd name="connsiteY11" fmla="*/ 657427 h 690724"/>
                  <a:gd name="connsiteX12" fmla="*/ 302194 w 806927"/>
                  <a:gd name="connsiteY12" fmla="*/ 661803 h 690724"/>
                  <a:gd name="connsiteX13" fmla="*/ 237599 w 806927"/>
                  <a:gd name="connsiteY13" fmla="*/ 644900 h 690724"/>
                  <a:gd name="connsiteX14" fmla="*/ 196245 w 806927"/>
                  <a:gd name="connsiteY14" fmla="*/ 607320 h 690724"/>
                  <a:gd name="connsiteX15" fmla="*/ 196698 w 806927"/>
                  <a:gd name="connsiteY15" fmla="*/ 606867 h 690724"/>
                  <a:gd name="connsiteX16" fmla="*/ 203490 w 806927"/>
                  <a:gd name="connsiteY16" fmla="*/ 596302 h 690724"/>
                  <a:gd name="connsiteX17" fmla="*/ 211187 w 806927"/>
                  <a:gd name="connsiteY17" fmla="*/ 581512 h 690724"/>
                  <a:gd name="connsiteX18" fmla="*/ 213149 w 806927"/>
                  <a:gd name="connsiteY18" fmla="*/ 574569 h 690724"/>
                  <a:gd name="connsiteX19" fmla="*/ 218884 w 806927"/>
                  <a:gd name="connsiteY19" fmla="*/ 560231 h 690724"/>
                  <a:gd name="connsiteX20" fmla="*/ 219488 w 806927"/>
                  <a:gd name="connsiteY20" fmla="*/ 547705 h 690724"/>
                  <a:gd name="connsiteX21" fmla="*/ 220544 w 806927"/>
                  <a:gd name="connsiteY21" fmla="*/ 537593 h 690724"/>
                  <a:gd name="connsiteX22" fmla="*/ 223261 w 806927"/>
                  <a:gd name="connsiteY22" fmla="*/ 525821 h 690724"/>
                  <a:gd name="connsiteX23" fmla="*/ 228090 w 806927"/>
                  <a:gd name="connsiteY23" fmla="*/ 516463 h 690724"/>
                  <a:gd name="connsiteX24" fmla="*/ 232618 w 806927"/>
                  <a:gd name="connsiteY24" fmla="*/ 486731 h 690724"/>
                  <a:gd name="connsiteX25" fmla="*/ 231863 w 806927"/>
                  <a:gd name="connsiteY25" fmla="*/ 451868 h 690724"/>
                  <a:gd name="connsiteX26" fmla="*/ 239561 w 806927"/>
                  <a:gd name="connsiteY26" fmla="*/ 453377 h 690724"/>
                  <a:gd name="connsiteX27" fmla="*/ 244541 w 806927"/>
                  <a:gd name="connsiteY27" fmla="*/ 458961 h 690724"/>
                  <a:gd name="connsiteX28" fmla="*/ 236693 w 806927"/>
                  <a:gd name="connsiteY28" fmla="*/ 440850 h 690724"/>
                  <a:gd name="connsiteX29" fmla="*/ 227034 w 806927"/>
                  <a:gd name="connsiteY29" fmla="*/ 423645 h 690724"/>
                  <a:gd name="connsiteX30" fmla="*/ 222959 w 806927"/>
                  <a:gd name="connsiteY30" fmla="*/ 403119 h 690724"/>
                  <a:gd name="connsiteX31" fmla="*/ 222053 w 806927"/>
                  <a:gd name="connsiteY31" fmla="*/ 394064 h 690724"/>
                  <a:gd name="connsiteX32" fmla="*/ 223563 w 806927"/>
                  <a:gd name="connsiteY32" fmla="*/ 383952 h 690724"/>
                  <a:gd name="connsiteX33" fmla="*/ 205754 w 806927"/>
                  <a:gd name="connsiteY33" fmla="*/ 381235 h 690724"/>
                  <a:gd name="connsiteX34" fmla="*/ 191416 w 806927"/>
                  <a:gd name="connsiteY34" fmla="*/ 378518 h 690724"/>
                  <a:gd name="connsiteX35" fmla="*/ 180247 w 806927"/>
                  <a:gd name="connsiteY35" fmla="*/ 364633 h 690724"/>
                  <a:gd name="connsiteX36" fmla="*/ 171192 w 806927"/>
                  <a:gd name="connsiteY36" fmla="*/ 352107 h 690724"/>
                  <a:gd name="connsiteX37" fmla="*/ 167721 w 806927"/>
                  <a:gd name="connsiteY37" fmla="*/ 336561 h 690724"/>
                  <a:gd name="connsiteX38" fmla="*/ 167570 w 806927"/>
                  <a:gd name="connsiteY38" fmla="*/ 330524 h 690724"/>
                  <a:gd name="connsiteX39" fmla="*/ 168022 w 806927"/>
                  <a:gd name="connsiteY39" fmla="*/ 324186 h 690724"/>
                  <a:gd name="connsiteX40" fmla="*/ 168928 w 806927"/>
                  <a:gd name="connsiteY40" fmla="*/ 319809 h 690724"/>
                  <a:gd name="connsiteX41" fmla="*/ 172399 w 806927"/>
                  <a:gd name="connsiteY41" fmla="*/ 318300 h 690724"/>
                  <a:gd name="connsiteX42" fmla="*/ 178738 w 806927"/>
                  <a:gd name="connsiteY42" fmla="*/ 316489 h 690724"/>
                  <a:gd name="connsiteX43" fmla="*/ 183115 w 806927"/>
                  <a:gd name="connsiteY43" fmla="*/ 313017 h 690724"/>
                  <a:gd name="connsiteX44" fmla="*/ 182058 w 806927"/>
                  <a:gd name="connsiteY44" fmla="*/ 308942 h 690724"/>
                  <a:gd name="connsiteX45" fmla="*/ 177380 w 806927"/>
                  <a:gd name="connsiteY45" fmla="*/ 308489 h 690724"/>
                  <a:gd name="connsiteX46" fmla="*/ 167721 w 806927"/>
                  <a:gd name="connsiteY46" fmla="*/ 309395 h 690724"/>
                  <a:gd name="connsiteX47" fmla="*/ 158212 w 806927"/>
                  <a:gd name="connsiteY47" fmla="*/ 310602 h 690724"/>
                  <a:gd name="connsiteX48" fmla="*/ 150062 w 806927"/>
                  <a:gd name="connsiteY48" fmla="*/ 304867 h 690724"/>
                  <a:gd name="connsiteX49" fmla="*/ 147195 w 806927"/>
                  <a:gd name="connsiteY49" fmla="*/ 295359 h 690724"/>
                  <a:gd name="connsiteX50" fmla="*/ 140705 w 806927"/>
                  <a:gd name="connsiteY50" fmla="*/ 289020 h 690724"/>
                  <a:gd name="connsiteX51" fmla="*/ 134819 w 806927"/>
                  <a:gd name="connsiteY51" fmla="*/ 287813 h 690724"/>
                  <a:gd name="connsiteX52" fmla="*/ 128178 w 806927"/>
                  <a:gd name="connsiteY52" fmla="*/ 282681 h 690724"/>
                  <a:gd name="connsiteX53" fmla="*/ 120179 w 806927"/>
                  <a:gd name="connsiteY53" fmla="*/ 280116 h 690724"/>
                  <a:gd name="connsiteX54" fmla="*/ 112633 w 806927"/>
                  <a:gd name="connsiteY54" fmla="*/ 283436 h 690724"/>
                  <a:gd name="connsiteX55" fmla="*/ 109615 w 806927"/>
                  <a:gd name="connsiteY55" fmla="*/ 285549 h 690724"/>
                  <a:gd name="connsiteX56" fmla="*/ 108105 w 806927"/>
                  <a:gd name="connsiteY56" fmla="*/ 288718 h 690724"/>
                  <a:gd name="connsiteX57" fmla="*/ 100408 w 806927"/>
                  <a:gd name="connsiteY57" fmla="*/ 288266 h 690724"/>
                  <a:gd name="connsiteX58" fmla="*/ 94673 w 806927"/>
                  <a:gd name="connsiteY58" fmla="*/ 282380 h 690724"/>
                  <a:gd name="connsiteX59" fmla="*/ 87731 w 806927"/>
                  <a:gd name="connsiteY59" fmla="*/ 274984 h 690724"/>
                  <a:gd name="connsiteX60" fmla="*/ 70525 w 806927"/>
                  <a:gd name="connsiteY60" fmla="*/ 265325 h 690724"/>
                  <a:gd name="connsiteX61" fmla="*/ 42151 w 806927"/>
                  <a:gd name="connsiteY61" fmla="*/ 263061 h 690724"/>
                  <a:gd name="connsiteX62" fmla="*/ 12570 w 806927"/>
                  <a:gd name="connsiteY62" fmla="*/ 255515 h 690724"/>
                  <a:gd name="connsiteX63" fmla="*/ 21777 w 806927"/>
                  <a:gd name="connsiteY63" fmla="*/ 226085 h 690724"/>
                  <a:gd name="connsiteX64" fmla="*/ 3364 w 806927"/>
                  <a:gd name="connsiteY64" fmla="*/ 225179 h 690724"/>
                  <a:gd name="connsiteX65" fmla="*/ 3515 w 806927"/>
                  <a:gd name="connsiteY65" fmla="*/ 211747 h 690724"/>
                  <a:gd name="connsiteX66" fmla="*/ 17098 w 806927"/>
                  <a:gd name="connsiteY66" fmla="*/ 204503 h 690724"/>
                  <a:gd name="connsiteX67" fmla="*/ 26908 w 806927"/>
                  <a:gd name="connsiteY67" fmla="*/ 198768 h 690724"/>
                  <a:gd name="connsiteX68" fmla="*/ 61017 w 806927"/>
                  <a:gd name="connsiteY68" fmla="*/ 203295 h 690724"/>
                  <a:gd name="connsiteX69" fmla="*/ 101012 w 806927"/>
                  <a:gd name="connsiteY69" fmla="*/ 184128 h 690724"/>
                  <a:gd name="connsiteX70" fmla="*/ 132706 w 806927"/>
                  <a:gd name="connsiteY70" fmla="*/ 209181 h 690724"/>
                  <a:gd name="connsiteX71" fmla="*/ 144025 w 806927"/>
                  <a:gd name="connsiteY71" fmla="*/ 212351 h 690724"/>
                  <a:gd name="connsiteX72" fmla="*/ 148100 w 806927"/>
                  <a:gd name="connsiteY72" fmla="*/ 210841 h 690724"/>
                  <a:gd name="connsiteX73" fmla="*/ 155043 w 806927"/>
                  <a:gd name="connsiteY73" fmla="*/ 208728 h 690724"/>
                  <a:gd name="connsiteX74" fmla="*/ 162136 w 806927"/>
                  <a:gd name="connsiteY74" fmla="*/ 203597 h 690724"/>
                  <a:gd name="connsiteX75" fmla="*/ 168173 w 806927"/>
                  <a:gd name="connsiteY75" fmla="*/ 208578 h 690724"/>
                  <a:gd name="connsiteX76" fmla="*/ 176323 w 806927"/>
                  <a:gd name="connsiteY76" fmla="*/ 214162 h 690724"/>
                  <a:gd name="connsiteX77" fmla="*/ 183115 w 806927"/>
                  <a:gd name="connsiteY77" fmla="*/ 207521 h 690724"/>
                  <a:gd name="connsiteX78" fmla="*/ 187039 w 806927"/>
                  <a:gd name="connsiteY78" fmla="*/ 199673 h 690724"/>
                  <a:gd name="connsiteX79" fmla="*/ 195038 w 806927"/>
                  <a:gd name="connsiteY79" fmla="*/ 198315 h 690724"/>
                  <a:gd name="connsiteX80" fmla="*/ 201980 w 806927"/>
                  <a:gd name="connsiteY80" fmla="*/ 198768 h 690724"/>
                  <a:gd name="connsiteX81" fmla="*/ 207866 w 806927"/>
                  <a:gd name="connsiteY81" fmla="*/ 198315 h 690724"/>
                  <a:gd name="connsiteX82" fmla="*/ 210130 w 806927"/>
                  <a:gd name="connsiteY82" fmla="*/ 181562 h 690724"/>
                  <a:gd name="connsiteX83" fmla="*/ 206508 w 806927"/>
                  <a:gd name="connsiteY83" fmla="*/ 174921 h 690724"/>
                  <a:gd name="connsiteX84" fmla="*/ 189906 w 806927"/>
                  <a:gd name="connsiteY84" fmla="*/ 136285 h 690724"/>
                  <a:gd name="connsiteX85" fmla="*/ 200924 w 806927"/>
                  <a:gd name="connsiteY85" fmla="*/ 115155 h 690724"/>
                  <a:gd name="connsiteX86" fmla="*/ 238051 w 806927"/>
                  <a:gd name="connsiteY86" fmla="*/ 151226 h 690724"/>
                  <a:gd name="connsiteX87" fmla="*/ 261445 w 806927"/>
                  <a:gd name="connsiteY87" fmla="*/ 148510 h 690724"/>
                  <a:gd name="connsiteX88" fmla="*/ 290120 w 806927"/>
                  <a:gd name="connsiteY88" fmla="*/ 146849 h 690724"/>
                  <a:gd name="connsiteX89" fmla="*/ 319701 w 806927"/>
                  <a:gd name="connsiteY89" fmla="*/ 128889 h 690724"/>
                  <a:gd name="connsiteX90" fmla="*/ 321814 w 806927"/>
                  <a:gd name="connsiteY90" fmla="*/ 114099 h 690724"/>
                  <a:gd name="connsiteX91" fmla="*/ 335096 w 806927"/>
                  <a:gd name="connsiteY91" fmla="*/ 106402 h 690724"/>
                  <a:gd name="connsiteX92" fmla="*/ 384146 w 806927"/>
                  <a:gd name="connsiteY92" fmla="*/ 91762 h 690724"/>
                  <a:gd name="connsiteX93" fmla="*/ 402861 w 806927"/>
                  <a:gd name="connsiteY93" fmla="*/ 59012 h 690724"/>
                  <a:gd name="connsiteX94" fmla="*/ 406785 w 806927"/>
                  <a:gd name="connsiteY94" fmla="*/ 15545 h 690724"/>
                  <a:gd name="connsiteX95" fmla="*/ 445120 w 806927"/>
                  <a:gd name="connsiteY95" fmla="*/ 1811 h 690724"/>
                  <a:gd name="connsiteX96" fmla="*/ 449345 w 806927"/>
                  <a:gd name="connsiteY96" fmla="*/ 0 h 690724"/>
                  <a:gd name="connsiteX97" fmla="*/ 458401 w 806927"/>
                  <a:gd name="connsiteY97" fmla="*/ 8452 h 690724"/>
                  <a:gd name="connsiteX98" fmla="*/ 478172 w 806927"/>
                  <a:gd name="connsiteY98" fmla="*/ 30336 h 690724"/>
                  <a:gd name="connsiteX99" fmla="*/ 507300 w 806927"/>
                  <a:gd name="connsiteY99" fmla="*/ 36826 h 690724"/>
                  <a:gd name="connsiteX100" fmla="*/ 519072 w 806927"/>
                  <a:gd name="connsiteY100" fmla="*/ 52975 h 690724"/>
                  <a:gd name="connsiteX101" fmla="*/ 534769 w 806927"/>
                  <a:gd name="connsiteY101" fmla="*/ 54937 h 690724"/>
                  <a:gd name="connsiteX102" fmla="*/ 545635 w 806927"/>
                  <a:gd name="connsiteY102" fmla="*/ 68218 h 690724"/>
                  <a:gd name="connsiteX103" fmla="*/ 565859 w 806927"/>
                  <a:gd name="connsiteY103" fmla="*/ 74255 h 690724"/>
                  <a:gd name="connsiteX104" fmla="*/ 574462 w 806927"/>
                  <a:gd name="connsiteY104" fmla="*/ 93422 h 690724"/>
                  <a:gd name="connsiteX105" fmla="*/ 601477 w 806927"/>
                  <a:gd name="connsiteY105" fmla="*/ 85272 h 690724"/>
                  <a:gd name="connsiteX106" fmla="*/ 610080 w 806927"/>
                  <a:gd name="connsiteY106" fmla="*/ 105496 h 690724"/>
                  <a:gd name="connsiteX107" fmla="*/ 645245 w 806927"/>
                  <a:gd name="connsiteY107" fmla="*/ 128588 h 690724"/>
                  <a:gd name="connsiteX108" fmla="*/ 668337 w 806927"/>
                  <a:gd name="connsiteY108" fmla="*/ 133719 h 690724"/>
                  <a:gd name="connsiteX109" fmla="*/ 700031 w 806927"/>
                  <a:gd name="connsiteY109" fmla="*/ 135228 h 690724"/>
                  <a:gd name="connsiteX110" fmla="*/ 795566 w 806927"/>
                  <a:gd name="connsiteY110" fmla="*/ 169790 h 690724"/>
                  <a:gd name="connsiteX111" fmla="*/ 779719 w 806927"/>
                  <a:gd name="connsiteY111" fmla="*/ 229103 h 690724"/>
                  <a:gd name="connsiteX112" fmla="*/ 773682 w 806927"/>
                  <a:gd name="connsiteY112" fmla="*/ 282078 h 690724"/>
                  <a:gd name="connsiteX113" fmla="*/ 773229 w 806927"/>
                  <a:gd name="connsiteY113" fmla="*/ 286153 h 690724"/>
                  <a:gd name="connsiteX114" fmla="*/ 756024 w 806927"/>
                  <a:gd name="connsiteY114" fmla="*/ 289322 h 690724"/>
                  <a:gd name="connsiteX115" fmla="*/ 734592 w 806927"/>
                  <a:gd name="connsiteY115" fmla="*/ 306678 h 690724"/>
                  <a:gd name="connsiteX116" fmla="*/ 710746 w 806927"/>
                  <a:gd name="connsiteY116" fmla="*/ 338976 h 690724"/>
                  <a:gd name="connsiteX117" fmla="*/ 680109 w 806927"/>
                  <a:gd name="connsiteY117" fmla="*/ 388328 h 690724"/>
                  <a:gd name="connsiteX118" fmla="*/ 711199 w 806927"/>
                  <a:gd name="connsiteY118" fmla="*/ 377009 h 690724"/>
                  <a:gd name="connsiteX119" fmla="*/ 730216 w 806927"/>
                  <a:gd name="connsiteY119" fmla="*/ 400402 h 690724"/>
                  <a:gd name="connsiteX120" fmla="*/ 732178 w 806927"/>
                  <a:gd name="connsiteY120" fmla="*/ 416702 h 690724"/>
                  <a:gd name="connsiteX121" fmla="*/ 732178 w 806927"/>
                  <a:gd name="connsiteY121" fmla="*/ 416702 h 690724"/>
                  <a:gd name="connsiteX122" fmla="*/ 728556 w 806927"/>
                  <a:gd name="connsiteY122" fmla="*/ 426663 h 690724"/>
                  <a:gd name="connsiteX123" fmla="*/ 747119 w 806927"/>
                  <a:gd name="connsiteY123" fmla="*/ 456094 h 690724"/>
                  <a:gd name="connsiteX124" fmla="*/ 726141 w 806927"/>
                  <a:gd name="connsiteY124" fmla="*/ 477525 h 690724"/>
                  <a:gd name="connsiteX125" fmla="*/ 733385 w 806927"/>
                  <a:gd name="connsiteY125" fmla="*/ 501824 h 690724"/>
                  <a:gd name="connsiteX126" fmla="*/ 733536 w 806927"/>
                  <a:gd name="connsiteY126" fmla="*/ 530952 h 690724"/>
                  <a:gd name="connsiteX127" fmla="*/ 773531 w 806927"/>
                  <a:gd name="connsiteY127" fmla="*/ 553591 h 690724"/>
                  <a:gd name="connsiteX128" fmla="*/ 789982 w 806927"/>
                  <a:gd name="connsiteY128" fmla="*/ 567778 h 69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</a:cxnLst>
                <a:rect l="l" t="t" r="r" b="b"/>
                <a:pathLst>
                  <a:path w="806927" h="690724">
                    <a:moveTo>
                      <a:pt x="789982" y="567778"/>
                    </a:moveTo>
                    <a:cubicBezTo>
                      <a:pt x="784549" y="570947"/>
                      <a:pt x="779266" y="574267"/>
                      <a:pt x="773833" y="577437"/>
                    </a:cubicBezTo>
                    <a:cubicBezTo>
                      <a:pt x="773833" y="577437"/>
                      <a:pt x="746817" y="558118"/>
                      <a:pt x="754515" y="589662"/>
                    </a:cubicBezTo>
                    <a:cubicBezTo>
                      <a:pt x="743195" y="596906"/>
                      <a:pt x="732630" y="605358"/>
                      <a:pt x="721915" y="613508"/>
                    </a:cubicBezTo>
                    <a:cubicBezTo>
                      <a:pt x="710294" y="622563"/>
                      <a:pt x="697163" y="632373"/>
                      <a:pt x="682222" y="634335"/>
                    </a:cubicBezTo>
                    <a:cubicBezTo>
                      <a:pt x="667884" y="636146"/>
                      <a:pt x="654754" y="629053"/>
                      <a:pt x="642076" y="623167"/>
                    </a:cubicBezTo>
                    <a:cubicBezTo>
                      <a:pt x="613702" y="610036"/>
                      <a:pt x="580197" y="599623"/>
                      <a:pt x="548654" y="604754"/>
                    </a:cubicBezTo>
                    <a:cubicBezTo>
                      <a:pt x="520280" y="609433"/>
                      <a:pt x="489642" y="629958"/>
                      <a:pt x="495377" y="662105"/>
                    </a:cubicBezTo>
                    <a:cubicBezTo>
                      <a:pt x="496585" y="668897"/>
                      <a:pt x="498849" y="675538"/>
                      <a:pt x="500509" y="682329"/>
                    </a:cubicBezTo>
                    <a:cubicBezTo>
                      <a:pt x="496283" y="682631"/>
                      <a:pt x="491001" y="683386"/>
                      <a:pt x="484813" y="685348"/>
                    </a:cubicBezTo>
                    <a:cubicBezTo>
                      <a:pt x="465796" y="691385"/>
                      <a:pt x="445120" y="694705"/>
                      <a:pt x="414029" y="682178"/>
                    </a:cubicBezTo>
                    <a:cubicBezTo>
                      <a:pt x="382939" y="669652"/>
                      <a:pt x="362715" y="652295"/>
                      <a:pt x="347773" y="657427"/>
                    </a:cubicBezTo>
                    <a:cubicBezTo>
                      <a:pt x="332832" y="662709"/>
                      <a:pt x="313815" y="665576"/>
                      <a:pt x="302194" y="661803"/>
                    </a:cubicBezTo>
                    <a:cubicBezTo>
                      <a:pt x="290422" y="658181"/>
                      <a:pt x="256615" y="646409"/>
                      <a:pt x="237599" y="644900"/>
                    </a:cubicBezTo>
                    <a:cubicBezTo>
                      <a:pt x="221299" y="643542"/>
                      <a:pt x="207866" y="634486"/>
                      <a:pt x="196245" y="607320"/>
                    </a:cubicBezTo>
                    <a:cubicBezTo>
                      <a:pt x="196396" y="607169"/>
                      <a:pt x="196547" y="607018"/>
                      <a:pt x="196698" y="606867"/>
                    </a:cubicBezTo>
                    <a:cubicBezTo>
                      <a:pt x="199415" y="603697"/>
                      <a:pt x="201528" y="599924"/>
                      <a:pt x="203490" y="596302"/>
                    </a:cubicBezTo>
                    <a:cubicBezTo>
                      <a:pt x="205904" y="591925"/>
                      <a:pt x="209979" y="586341"/>
                      <a:pt x="211187" y="581512"/>
                    </a:cubicBezTo>
                    <a:cubicBezTo>
                      <a:pt x="211791" y="579248"/>
                      <a:pt x="212545" y="576833"/>
                      <a:pt x="213149" y="574569"/>
                    </a:cubicBezTo>
                    <a:cubicBezTo>
                      <a:pt x="214658" y="569589"/>
                      <a:pt x="217827" y="565061"/>
                      <a:pt x="218884" y="560231"/>
                    </a:cubicBezTo>
                    <a:cubicBezTo>
                      <a:pt x="219639" y="556156"/>
                      <a:pt x="219035" y="551629"/>
                      <a:pt x="219488" y="547705"/>
                    </a:cubicBezTo>
                    <a:cubicBezTo>
                      <a:pt x="219940" y="544384"/>
                      <a:pt x="220091" y="540913"/>
                      <a:pt x="220544" y="537593"/>
                    </a:cubicBezTo>
                    <a:cubicBezTo>
                      <a:pt x="221148" y="533216"/>
                      <a:pt x="221148" y="529745"/>
                      <a:pt x="223261" y="525821"/>
                    </a:cubicBezTo>
                    <a:cubicBezTo>
                      <a:pt x="225072" y="522802"/>
                      <a:pt x="226430" y="519482"/>
                      <a:pt x="228090" y="516463"/>
                    </a:cubicBezTo>
                    <a:cubicBezTo>
                      <a:pt x="233071" y="507106"/>
                      <a:pt x="232618" y="497145"/>
                      <a:pt x="232618" y="486731"/>
                    </a:cubicBezTo>
                    <a:cubicBezTo>
                      <a:pt x="232618" y="475261"/>
                      <a:pt x="230656" y="463338"/>
                      <a:pt x="231863" y="451868"/>
                    </a:cubicBezTo>
                    <a:cubicBezTo>
                      <a:pt x="234882" y="451415"/>
                      <a:pt x="237448" y="451415"/>
                      <a:pt x="239561" y="453377"/>
                    </a:cubicBezTo>
                    <a:cubicBezTo>
                      <a:pt x="241372" y="455188"/>
                      <a:pt x="242428" y="457452"/>
                      <a:pt x="244541" y="458961"/>
                    </a:cubicBezTo>
                    <a:cubicBezTo>
                      <a:pt x="246201" y="453226"/>
                      <a:pt x="239862" y="445076"/>
                      <a:pt x="236693" y="440850"/>
                    </a:cubicBezTo>
                    <a:cubicBezTo>
                      <a:pt x="232920" y="435568"/>
                      <a:pt x="229600" y="429531"/>
                      <a:pt x="227034" y="423645"/>
                    </a:cubicBezTo>
                    <a:cubicBezTo>
                      <a:pt x="224317" y="417457"/>
                      <a:pt x="223412" y="409760"/>
                      <a:pt x="222959" y="403119"/>
                    </a:cubicBezTo>
                    <a:cubicBezTo>
                      <a:pt x="222808" y="400101"/>
                      <a:pt x="221751" y="397233"/>
                      <a:pt x="222053" y="394064"/>
                    </a:cubicBezTo>
                    <a:cubicBezTo>
                      <a:pt x="222355" y="390441"/>
                      <a:pt x="224166" y="387725"/>
                      <a:pt x="223563" y="383952"/>
                    </a:cubicBezTo>
                    <a:cubicBezTo>
                      <a:pt x="217677" y="382141"/>
                      <a:pt x="212092" y="381235"/>
                      <a:pt x="205754" y="381235"/>
                    </a:cubicBezTo>
                    <a:cubicBezTo>
                      <a:pt x="200622" y="381386"/>
                      <a:pt x="195943" y="381537"/>
                      <a:pt x="191416" y="378518"/>
                    </a:cubicBezTo>
                    <a:cubicBezTo>
                      <a:pt x="186888" y="375500"/>
                      <a:pt x="183266" y="369312"/>
                      <a:pt x="180247" y="364633"/>
                    </a:cubicBezTo>
                    <a:cubicBezTo>
                      <a:pt x="177833" y="360709"/>
                      <a:pt x="175720" y="354220"/>
                      <a:pt x="171192" y="352107"/>
                    </a:cubicBezTo>
                    <a:cubicBezTo>
                      <a:pt x="168022" y="347277"/>
                      <a:pt x="167570" y="342297"/>
                      <a:pt x="167721" y="336561"/>
                    </a:cubicBezTo>
                    <a:cubicBezTo>
                      <a:pt x="167721" y="334599"/>
                      <a:pt x="167570" y="332486"/>
                      <a:pt x="167570" y="330524"/>
                    </a:cubicBezTo>
                    <a:cubicBezTo>
                      <a:pt x="167570" y="328412"/>
                      <a:pt x="167570" y="326299"/>
                      <a:pt x="168022" y="324186"/>
                    </a:cubicBezTo>
                    <a:cubicBezTo>
                      <a:pt x="168173" y="322827"/>
                      <a:pt x="168173" y="321016"/>
                      <a:pt x="168928" y="319809"/>
                    </a:cubicBezTo>
                    <a:cubicBezTo>
                      <a:pt x="169683" y="318752"/>
                      <a:pt x="171192" y="318450"/>
                      <a:pt x="172399" y="318300"/>
                    </a:cubicBezTo>
                    <a:cubicBezTo>
                      <a:pt x="174512" y="317847"/>
                      <a:pt x="176776" y="317394"/>
                      <a:pt x="178738" y="316489"/>
                    </a:cubicBezTo>
                    <a:cubicBezTo>
                      <a:pt x="180247" y="315885"/>
                      <a:pt x="182360" y="314677"/>
                      <a:pt x="183115" y="313017"/>
                    </a:cubicBezTo>
                    <a:cubicBezTo>
                      <a:pt x="183568" y="311659"/>
                      <a:pt x="183115" y="309848"/>
                      <a:pt x="182058" y="308942"/>
                    </a:cubicBezTo>
                    <a:cubicBezTo>
                      <a:pt x="180851" y="308037"/>
                      <a:pt x="178889" y="308489"/>
                      <a:pt x="177380" y="308489"/>
                    </a:cubicBezTo>
                    <a:cubicBezTo>
                      <a:pt x="174210" y="308489"/>
                      <a:pt x="170890" y="308339"/>
                      <a:pt x="167721" y="309395"/>
                    </a:cubicBezTo>
                    <a:cubicBezTo>
                      <a:pt x="164551" y="310301"/>
                      <a:pt x="161382" y="310904"/>
                      <a:pt x="158212" y="310602"/>
                    </a:cubicBezTo>
                    <a:cubicBezTo>
                      <a:pt x="154741" y="310150"/>
                      <a:pt x="152024" y="307584"/>
                      <a:pt x="150062" y="304867"/>
                    </a:cubicBezTo>
                    <a:cubicBezTo>
                      <a:pt x="147949" y="302000"/>
                      <a:pt x="147949" y="298528"/>
                      <a:pt x="147195" y="295359"/>
                    </a:cubicBezTo>
                    <a:cubicBezTo>
                      <a:pt x="146591" y="292642"/>
                      <a:pt x="143271" y="289624"/>
                      <a:pt x="140705" y="289020"/>
                    </a:cubicBezTo>
                    <a:cubicBezTo>
                      <a:pt x="138592" y="288568"/>
                      <a:pt x="136781" y="288869"/>
                      <a:pt x="134819" y="287813"/>
                    </a:cubicBezTo>
                    <a:cubicBezTo>
                      <a:pt x="132404" y="286455"/>
                      <a:pt x="130291" y="284342"/>
                      <a:pt x="128178" y="282681"/>
                    </a:cubicBezTo>
                    <a:cubicBezTo>
                      <a:pt x="125914" y="280870"/>
                      <a:pt x="123047" y="279965"/>
                      <a:pt x="120179" y="280116"/>
                    </a:cubicBezTo>
                    <a:cubicBezTo>
                      <a:pt x="117161" y="280267"/>
                      <a:pt x="115048" y="281927"/>
                      <a:pt x="112633" y="283436"/>
                    </a:cubicBezTo>
                    <a:cubicBezTo>
                      <a:pt x="111577" y="284040"/>
                      <a:pt x="110369" y="284644"/>
                      <a:pt x="109615" y="285549"/>
                    </a:cubicBezTo>
                    <a:cubicBezTo>
                      <a:pt x="108860" y="286455"/>
                      <a:pt x="108558" y="287662"/>
                      <a:pt x="108105" y="288718"/>
                    </a:cubicBezTo>
                    <a:cubicBezTo>
                      <a:pt x="106596" y="291888"/>
                      <a:pt x="102521" y="289473"/>
                      <a:pt x="100408" y="288266"/>
                    </a:cubicBezTo>
                    <a:cubicBezTo>
                      <a:pt x="97692" y="286907"/>
                      <a:pt x="96635" y="284794"/>
                      <a:pt x="94673" y="282380"/>
                    </a:cubicBezTo>
                    <a:cubicBezTo>
                      <a:pt x="92560" y="279814"/>
                      <a:pt x="90145" y="277248"/>
                      <a:pt x="87731" y="274984"/>
                    </a:cubicBezTo>
                    <a:cubicBezTo>
                      <a:pt x="82750" y="270457"/>
                      <a:pt x="77015" y="266985"/>
                      <a:pt x="70525" y="265325"/>
                    </a:cubicBezTo>
                    <a:cubicBezTo>
                      <a:pt x="61319" y="262759"/>
                      <a:pt x="51660" y="262608"/>
                      <a:pt x="42151" y="263061"/>
                    </a:cubicBezTo>
                    <a:cubicBezTo>
                      <a:pt x="34303" y="263363"/>
                      <a:pt x="15891" y="265325"/>
                      <a:pt x="12570" y="255515"/>
                    </a:cubicBezTo>
                    <a:cubicBezTo>
                      <a:pt x="9703" y="246610"/>
                      <a:pt x="33096" y="233933"/>
                      <a:pt x="21777" y="226085"/>
                    </a:cubicBezTo>
                    <a:cubicBezTo>
                      <a:pt x="16645" y="222463"/>
                      <a:pt x="8948" y="228198"/>
                      <a:pt x="3364" y="225179"/>
                    </a:cubicBezTo>
                    <a:cubicBezTo>
                      <a:pt x="-2522" y="222010"/>
                      <a:pt x="496" y="215671"/>
                      <a:pt x="3515" y="211747"/>
                    </a:cubicBezTo>
                    <a:cubicBezTo>
                      <a:pt x="8043" y="209483"/>
                      <a:pt x="12721" y="207219"/>
                      <a:pt x="17098" y="204503"/>
                    </a:cubicBezTo>
                    <a:cubicBezTo>
                      <a:pt x="20418" y="202390"/>
                      <a:pt x="22984" y="199522"/>
                      <a:pt x="26908" y="198768"/>
                    </a:cubicBezTo>
                    <a:cubicBezTo>
                      <a:pt x="37926" y="196805"/>
                      <a:pt x="50150" y="201937"/>
                      <a:pt x="61017" y="203295"/>
                    </a:cubicBezTo>
                    <a:cubicBezTo>
                      <a:pt x="78675" y="205257"/>
                      <a:pt x="85467" y="188203"/>
                      <a:pt x="101012" y="184128"/>
                    </a:cubicBezTo>
                    <a:cubicBezTo>
                      <a:pt x="118670" y="179600"/>
                      <a:pt x="121990" y="201031"/>
                      <a:pt x="132706" y="209181"/>
                    </a:cubicBezTo>
                    <a:cubicBezTo>
                      <a:pt x="135725" y="211445"/>
                      <a:pt x="140252" y="212803"/>
                      <a:pt x="144025" y="212351"/>
                    </a:cubicBezTo>
                    <a:cubicBezTo>
                      <a:pt x="145384" y="212200"/>
                      <a:pt x="146742" y="211294"/>
                      <a:pt x="148100" y="210841"/>
                    </a:cubicBezTo>
                    <a:cubicBezTo>
                      <a:pt x="150364" y="210087"/>
                      <a:pt x="152779" y="209634"/>
                      <a:pt x="155043" y="208728"/>
                    </a:cubicBezTo>
                    <a:cubicBezTo>
                      <a:pt x="156703" y="206465"/>
                      <a:pt x="158967" y="203597"/>
                      <a:pt x="162136" y="203597"/>
                    </a:cubicBezTo>
                    <a:cubicBezTo>
                      <a:pt x="165004" y="203597"/>
                      <a:pt x="166664" y="206615"/>
                      <a:pt x="168173" y="208578"/>
                    </a:cubicBezTo>
                    <a:cubicBezTo>
                      <a:pt x="170135" y="211294"/>
                      <a:pt x="172852" y="213860"/>
                      <a:pt x="176323" y="214162"/>
                    </a:cubicBezTo>
                    <a:cubicBezTo>
                      <a:pt x="180398" y="214464"/>
                      <a:pt x="182360" y="211143"/>
                      <a:pt x="183115" y="207521"/>
                    </a:cubicBezTo>
                    <a:cubicBezTo>
                      <a:pt x="183869" y="204352"/>
                      <a:pt x="183869" y="201182"/>
                      <a:pt x="187039" y="199673"/>
                    </a:cubicBezTo>
                    <a:cubicBezTo>
                      <a:pt x="189454" y="198617"/>
                      <a:pt x="192472" y="198013"/>
                      <a:pt x="195038" y="198315"/>
                    </a:cubicBezTo>
                    <a:cubicBezTo>
                      <a:pt x="197453" y="198617"/>
                      <a:pt x="199566" y="199371"/>
                      <a:pt x="201980" y="198768"/>
                    </a:cubicBezTo>
                    <a:cubicBezTo>
                      <a:pt x="203942" y="198315"/>
                      <a:pt x="205754" y="198466"/>
                      <a:pt x="207866" y="198315"/>
                    </a:cubicBezTo>
                    <a:cubicBezTo>
                      <a:pt x="215262" y="197560"/>
                      <a:pt x="212545" y="185788"/>
                      <a:pt x="210130" y="181562"/>
                    </a:cubicBezTo>
                    <a:cubicBezTo>
                      <a:pt x="208772" y="179298"/>
                      <a:pt x="207565" y="177185"/>
                      <a:pt x="206508" y="174921"/>
                    </a:cubicBezTo>
                    <a:cubicBezTo>
                      <a:pt x="200773" y="162244"/>
                      <a:pt x="194736" y="149264"/>
                      <a:pt x="189906" y="136285"/>
                    </a:cubicBezTo>
                    <a:cubicBezTo>
                      <a:pt x="186737" y="127531"/>
                      <a:pt x="185681" y="107307"/>
                      <a:pt x="200924" y="115155"/>
                    </a:cubicBezTo>
                    <a:cubicBezTo>
                      <a:pt x="216167" y="123003"/>
                      <a:pt x="220997" y="147000"/>
                      <a:pt x="238051" y="151226"/>
                    </a:cubicBezTo>
                    <a:cubicBezTo>
                      <a:pt x="245598" y="153037"/>
                      <a:pt x="253898" y="149868"/>
                      <a:pt x="261445" y="148510"/>
                    </a:cubicBezTo>
                    <a:cubicBezTo>
                      <a:pt x="270953" y="146699"/>
                      <a:pt x="280461" y="146548"/>
                      <a:pt x="290120" y="146849"/>
                    </a:cubicBezTo>
                    <a:cubicBezTo>
                      <a:pt x="305062" y="147302"/>
                      <a:pt x="317890" y="146246"/>
                      <a:pt x="319701" y="128889"/>
                    </a:cubicBezTo>
                    <a:cubicBezTo>
                      <a:pt x="320154" y="124211"/>
                      <a:pt x="319400" y="118325"/>
                      <a:pt x="321814" y="114099"/>
                    </a:cubicBezTo>
                    <a:cubicBezTo>
                      <a:pt x="324380" y="109571"/>
                      <a:pt x="330417" y="107911"/>
                      <a:pt x="335096" y="106402"/>
                    </a:cubicBezTo>
                    <a:cubicBezTo>
                      <a:pt x="351245" y="100968"/>
                      <a:pt x="368299" y="97950"/>
                      <a:pt x="384146" y="91762"/>
                    </a:cubicBezTo>
                    <a:cubicBezTo>
                      <a:pt x="399239" y="85876"/>
                      <a:pt x="405125" y="75010"/>
                      <a:pt x="402861" y="59012"/>
                    </a:cubicBezTo>
                    <a:cubicBezTo>
                      <a:pt x="400899" y="44523"/>
                      <a:pt x="393805" y="27015"/>
                      <a:pt x="406785" y="15545"/>
                    </a:cubicBezTo>
                    <a:cubicBezTo>
                      <a:pt x="417500" y="6188"/>
                      <a:pt x="432140" y="5735"/>
                      <a:pt x="445120" y="1811"/>
                    </a:cubicBezTo>
                    <a:cubicBezTo>
                      <a:pt x="446629" y="1358"/>
                      <a:pt x="447987" y="755"/>
                      <a:pt x="449345" y="0"/>
                    </a:cubicBezTo>
                    <a:cubicBezTo>
                      <a:pt x="453119" y="2264"/>
                      <a:pt x="456439" y="4981"/>
                      <a:pt x="458401" y="8452"/>
                    </a:cubicBezTo>
                    <a:cubicBezTo>
                      <a:pt x="466551" y="22639"/>
                      <a:pt x="466098" y="29430"/>
                      <a:pt x="478172" y="30336"/>
                    </a:cubicBezTo>
                    <a:cubicBezTo>
                      <a:pt x="490246" y="31091"/>
                      <a:pt x="506848" y="28676"/>
                      <a:pt x="507300" y="36826"/>
                    </a:cubicBezTo>
                    <a:cubicBezTo>
                      <a:pt x="507753" y="44825"/>
                      <a:pt x="514092" y="50107"/>
                      <a:pt x="519072" y="52975"/>
                    </a:cubicBezTo>
                    <a:cubicBezTo>
                      <a:pt x="524204" y="55691"/>
                      <a:pt x="534316" y="49352"/>
                      <a:pt x="534769" y="54937"/>
                    </a:cubicBezTo>
                    <a:cubicBezTo>
                      <a:pt x="535221" y="60521"/>
                      <a:pt x="540806" y="68671"/>
                      <a:pt x="545635" y="68218"/>
                    </a:cubicBezTo>
                    <a:cubicBezTo>
                      <a:pt x="550465" y="67765"/>
                      <a:pt x="564652" y="60521"/>
                      <a:pt x="565859" y="74255"/>
                    </a:cubicBezTo>
                    <a:cubicBezTo>
                      <a:pt x="567066" y="87989"/>
                      <a:pt x="561784" y="99157"/>
                      <a:pt x="574462" y="93422"/>
                    </a:cubicBezTo>
                    <a:cubicBezTo>
                      <a:pt x="586988" y="87536"/>
                      <a:pt x="598610" y="77877"/>
                      <a:pt x="601477" y="85272"/>
                    </a:cubicBezTo>
                    <a:cubicBezTo>
                      <a:pt x="604345" y="92517"/>
                      <a:pt x="598308" y="101421"/>
                      <a:pt x="610080" y="105496"/>
                    </a:cubicBezTo>
                    <a:cubicBezTo>
                      <a:pt x="621852" y="109571"/>
                      <a:pt x="634681" y="129342"/>
                      <a:pt x="645245" y="128588"/>
                    </a:cubicBezTo>
                    <a:cubicBezTo>
                      <a:pt x="649320" y="128286"/>
                      <a:pt x="658527" y="131153"/>
                      <a:pt x="668337" y="133719"/>
                    </a:cubicBezTo>
                    <a:cubicBezTo>
                      <a:pt x="681316" y="137190"/>
                      <a:pt x="695201" y="140058"/>
                      <a:pt x="700031" y="135228"/>
                    </a:cubicBezTo>
                    <a:cubicBezTo>
                      <a:pt x="710294" y="156056"/>
                      <a:pt x="765381" y="162546"/>
                      <a:pt x="795566" y="169790"/>
                    </a:cubicBezTo>
                    <a:cubicBezTo>
                      <a:pt x="825902" y="177034"/>
                      <a:pt x="786661" y="216728"/>
                      <a:pt x="779719" y="229103"/>
                    </a:cubicBezTo>
                    <a:cubicBezTo>
                      <a:pt x="772927" y="241630"/>
                      <a:pt x="773682" y="269098"/>
                      <a:pt x="773682" y="282078"/>
                    </a:cubicBezTo>
                    <a:cubicBezTo>
                      <a:pt x="773682" y="283889"/>
                      <a:pt x="773531" y="285247"/>
                      <a:pt x="773229" y="286153"/>
                    </a:cubicBezTo>
                    <a:cubicBezTo>
                      <a:pt x="771267" y="293095"/>
                      <a:pt x="762966" y="287511"/>
                      <a:pt x="756024" y="289322"/>
                    </a:cubicBezTo>
                    <a:cubicBezTo>
                      <a:pt x="747874" y="291284"/>
                      <a:pt x="734592" y="295812"/>
                      <a:pt x="734592" y="306678"/>
                    </a:cubicBezTo>
                    <a:cubicBezTo>
                      <a:pt x="734592" y="317545"/>
                      <a:pt x="722519" y="320111"/>
                      <a:pt x="710746" y="338976"/>
                    </a:cubicBezTo>
                    <a:cubicBezTo>
                      <a:pt x="698974" y="357993"/>
                      <a:pt x="684033" y="372180"/>
                      <a:pt x="680109" y="388328"/>
                    </a:cubicBezTo>
                    <a:cubicBezTo>
                      <a:pt x="676034" y="404477"/>
                      <a:pt x="700333" y="381839"/>
                      <a:pt x="711199" y="377009"/>
                    </a:cubicBezTo>
                    <a:cubicBezTo>
                      <a:pt x="722066" y="372180"/>
                      <a:pt x="723273" y="385914"/>
                      <a:pt x="730216" y="400402"/>
                    </a:cubicBezTo>
                    <a:cubicBezTo>
                      <a:pt x="734592" y="409760"/>
                      <a:pt x="733989" y="412476"/>
                      <a:pt x="732178" y="416702"/>
                    </a:cubicBezTo>
                    <a:lnTo>
                      <a:pt x="732178" y="416702"/>
                    </a:lnTo>
                    <a:cubicBezTo>
                      <a:pt x="731272" y="419117"/>
                      <a:pt x="729763" y="421985"/>
                      <a:pt x="728556" y="426663"/>
                    </a:cubicBezTo>
                    <a:cubicBezTo>
                      <a:pt x="725386" y="439945"/>
                      <a:pt x="738215" y="442812"/>
                      <a:pt x="747119" y="456094"/>
                    </a:cubicBezTo>
                    <a:cubicBezTo>
                      <a:pt x="756024" y="469375"/>
                      <a:pt x="735347" y="470280"/>
                      <a:pt x="726141" y="477525"/>
                    </a:cubicBezTo>
                    <a:cubicBezTo>
                      <a:pt x="716934" y="484769"/>
                      <a:pt x="726594" y="492013"/>
                      <a:pt x="733385" y="501824"/>
                    </a:cubicBezTo>
                    <a:cubicBezTo>
                      <a:pt x="740177" y="511483"/>
                      <a:pt x="735498" y="522047"/>
                      <a:pt x="733536" y="530952"/>
                    </a:cubicBezTo>
                    <a:cubicBezTo>
                      <a:pt x="731423" y="539857"/>
                      <a:pt x="751647" y="548308"/>
                      <a:pt x="773531" y="553591"/>
                    </a:cubicBezTo>
                    <a:cubicBezTo>
                      <a:pt x="782587" y="556307"/>
                      <a:pt x="787416" y="561891"/>
                      <a:pt x="789982" y="56777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8D50EFEE-AB62-600C-7647-166DFBB65F6E}"/>
                  </a:ext>
                </a:extLst>
              </p:cNvPr>
              <p:cNvSpPr/>
              <p:nvPr/>
            </p:nvSpPr>
            <p:spPr>
              <a:xfrm>
                <a:off x="6568156" y="5556442"/>
                <a:ext cx="64141" cy="118963"/>
              </a:xfrm>
              <a:custGeom>
                <a:avLst/>
                <a:gdLst>
                  <a:gd name="connsiteX0" fmla="*/ 3740 w 64141"/>
                  <a:gd name="connsiteY0" fmla="*/ 74018 h 118963"/>
                  <a:gd name="connsiteX1" fmla="*/ 2381 w 64141"/>
                  <a:gd name="connsiteY1" fmla="*/ 45040 h 118963"/>
                  <a:gd name="connsiteX2" fmla="*/ 19888 w 64141"/>
                  <a:gd name="connsiteY2" fmla="*/ 26326 h 118963"/>
                  <a:gd name="connsiteX3" fmla="*/ 42829 w 64141"/>
                  <a:gd name="connsiteY3" fmla="*/ 16968 h 118963"/>
                  <a:gd name="connsiteX4" fmla="*/ 53394 w 64141"/>
                  <a:gd name="connsiteY4" fmla="*/ 668 h 118963"/>
                  <a:gd name="connsiteX5" fmla="*/ 58525 w 64141"/>
                  <a:gd name="connsiteY5" fmla="*/ 13799 h 118963"/>
                  <a:gd name="connsiteX6" fmla="*/ 59280 w 64141"/>
                  <a:gd name="connsiteY6" fmla="*/ 33419 h 118963"/>
                  <a:gd name="connsiteX7" fmla="*/ 62751 w 64141"/>
                  <a:gd name="connsiteY7" fmla="*/ 50474 h 118963"/>
                  <a:gd name="connsiteX8" fmla="*/ 63053 w 64141"/>
                  <a:gd name="connsiteY8" fmla="*/ 64208 h 118963"/>
                  <a:gd name="connsiteX9" fmla="*/ 53695 w 64141"/>
                  <a:gd name="connsiteY9" fmla="*/ 77036 h 118963"/>
                  <a:gd name="connsiteX10" fmla="*/ 46602 w 64141"/>
                  <a:gd name="connsiteY10" fmla="*/ 93185 h 118963"/>
                  <a:gd name="connsiteX11" fmla="*/ 39358 w 64141"/>
                  <a:gd name="connsiteY11" fmla="*/ 117937 h 118963"/>
                  <a:gd name="connsiteX12" fmla="*/ 12644 w 64141"/>
                  <a:gd name="connsiteY12" fmla="*/ 102090 h 118963"/>
                  <a:gd name="connsiteX13" fmla="*/ 10833 w 64141"/>
                  <a:gd name="connsiteY13" fmla="*/ 93487 h 118963"/>
                  <a:gd name="connsiteX14" fmla="*/ 10531 w 64141"/>
                  <a:gd name="connsiteY14" fmla="*/ 85186 h 118963"/>
                  <a:gd name="connsiteX15" fmla="*/ 3740 w 64141"/>
                  <a:gd name="connsiteY15" fmla="*/ 74018 h 118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141" h="118963">
                    <a:moveTo>
                      <a:pt x="3740" y="74018"/>
                    </a:moveTo>
                    <a:cubicBezTo>
                      <a:pt x="-1996" y="66019"/>
                      <a:pt x="-34" y="53794"/>
                      <a:pt x="2381" y="45040"/>
                    </a:cubicBezTo>
                    <a:cubicBezTo>
                      <a:pt x="5098" y="35381"/>
                      <a:pt x="10229" y="29193"/>
                      <a:pt x="19888" y="26326"/>
                    </a:cubicBezTo>
                    <a:cubicBezTo>
                      <a:pt x="27133" y="24213"/>
                      <a:pt x="39207" y="24967"/>
                      <a:pt x="42829" y="16968"/>
                    </a:cubicBezTo>
                    <a:cubicBezTo>
                      <a:pt x="44338" y="13497"/>
                      <a:pt x="46300" y="-3557"/>
                      <a:pt x="53394" y="668"/>
                    </a:cubicBezTo>
                    <a:cubicBezTo>
                      <a:pt x="57318" y="3083"/>
                      <a:pt x="58072" y="9724"/>
                      <a:pt x="58525" y="13799"/>
                    </a:cubicBezTo>
                    <a:cubicBezTo>
                      <a:pt x="59129" y="20289"/>
                      <a:pt x="58827" y="26929"/>
                      <a:pt x="59280" y="33419"/>
                    </a:cubicBezTo>
                    <a:cubicBezTo>
                      <a:pt x="59732" y="39305"/>
                      <a:pt x="61242" y="44889"/>
                      <a:pt x="62751" y="50474"/>
                    </a:cubicBezTo>
                    <a:cubicBezTo>
                      <a:pt x="63958" y="55001"/>
                      <a:pt x="65015" y="59680"/>
                      <a:pt x="63053" y="64208"/>
                    </a:cubicBezTo>
                    <a:cubicBezTo>
                      <a:pt x="61091" y="69188"/>
                      <a:pt x="56865" y="72961"/>
                      <a:pt x="53695" y="77036"/>
                    </a:cubicBezTo>
                    <a:cubicBezTo>
                      <a:pt x="50073" y="81866"/>
                      <a:pt x="47508" y="87148"/>
                      <a:pt x="46602" y="93185"/>
                    </a:cubicBezTo>
                    <a:cubicBezTo>
                      <a:pt x="45395" y="100882"/>
                      <a:pt x="48866" y="114465"/>
                      <a:pt x="39358" y="117937"/>
                    </a:cubicBezTo>
                    <a:cubicBezTo>
                      <a:pt x="27887" y="122163"/>
                      <a:pt x="15964" y="112654"/>
                      <a:pt x="12644" y="102090"/>
                    </a:cubicBezTo>
                    <a:cubicBezTo>
                      <a:pt x="11738" y="99222"/>
                      <a:pt x="11135" y="96355"/>
                      <a:pt x="10833" y="93487"/>
                    </a:cubicBezTo>
                    <a:cubicBezTo>
                      <a:pt x="10531" y="90770"/>
                      <a:pt x="10984" y="87903"/>
                      <a:pt x="10531" y="85186"/>
                    </a:cubicBezTo>
                    <a:cubicBezTo>
                      <a:pt x="9927" y="80960"/>
                      <a:pt x="6003" y="77187"/>
                      <a:pt x="3740" y="7401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5EB70D01-D98A-4D3A-2936-04D68915354A}"/>
                  </a:ext>
                </a:extLst>
              </p:cNvPr>
              <p:cNvSpPr/>
              <p:nvPr/>
            </p:nvSpPr>
            <p:spPr>
              <a:xfrm>
                <a:off x="5887317" y="5061250"/>
                <a:ext cx="20601" cy="14430"/>
              </a:xfrm>
              <a:custGeom>
                <a:avLst/>
                <a:gdLst>
                  <a:gd name="connsiteX0" fmla="*/ 7682 w 20601"/>
                  <a:gd name="connsiteY0" fmla="*/ 74 h 14430"/>
                  <a:gd name="connsiteX1" fmla="*/ 18700 w 20601"/>
                  <a:gd name="connsiteY1" fmla="*/ 4300 h 14430"/>
                  <a:gd name="connsiteX2" fmla="*/ 8890 w 20601"/>
                  <a:gd name="connsiteY2" fmla="*/ 14412 h 14430"/>
                  <a:gd name="connsiteX3" fmla="*/ 287 w 20601"/>
                  <a:gd name="connsiteY3" fmla="*/ 5205 h 14430"/>
                  <a:gd name="connsiteX4" fmla="*/ 7682 w 20601"/>
                  <a:gd name="connsiteY4" fmla="*/ 74 h 1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601" h="14430">
                    <a:moveTo>
                      <a:pt x="7682" y="74"/>
                    </a:moveTo>
                    <a:cubicBezTo>
                      <a:pt x="11455" y="-379"/>
                      <a:pt x="16134" y="1281"/>
                      <a:pt x="18700" y="4300"/>
                    </a:cubicBezTo>
                    <a:cubicBezTo>
                      <a:pt x="24888" y="11393"/>
                      <a:pt x="14474" y="14713"/>
                      <a:pt x="8890" y="14412"/>
                    </a:cubicBezTo>
                    <a:cubicBezTo>
                      <a:pt x="3456" y="14110"/>
                      <a:pt x="-1222" y="11393"/>
                      <a:pt x="287" y="5205"/>
                    </a:cubicBezTo>
                    <a:cubicBezTo>
                      <a:pt x="1343" y="1130"/>
                      <a:pt x="4211" y="376"/>
                      <a:pt x="7682" y="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6AA21310-77A5-AD24-45D7-1FA2564BB4B9}"/>
                  </a:ext>
                </a:extLst>
              </p:cNvPr>
              <p:cNvSpPr/>
              <p:nvPr/>
            </p:nvSpPr>
            <p:spPr>
              <a:xfrm>
                <a:off x="5864029" y="5039697"/>
                <a:ext cx="16397" cy="16343"/>
              </a:xfrm>
              <a:custGeom>
                <a:avLst/>
                <a:gdLst>
                  <a:gd name="connsiteX0" fmla="*/ 2446 w 16397"/>
                  <a:gd name="connsiteY0" fmla="*/ 9402 h 16343"/>
                  <a:gd name="connsiteX1" fmla="*/ 7728 w 16397"/>
                  <a:gd name="connsiteY1" fmla="*/ 1705 h 16343"/>
                  <a:gd name="connsiteX2" fmla="*/ 16180 w 16397"/>
                  <a:gd name="connsiteY2" fmla="*/ 6384 h 16343"/>
                  <a:gd name="connsiteX3" fmla="*/ 12256 w 16397"/>
                  <a:gd name="connsiteY3" fmla="*/ 10911 h 16343"/>
                  <a:gd name="connsiteX4" fmla="*/ 2597 w 16397"/>
                  <a:gd name="connsiteY4" fmla="*/ 16194 h 16343"/>
                  <a:gd name="connsiteX5" fmla="*/ 2446 w 16397"/>
                  <a:gd name="connsiteY5" fmla="*/ 9402 h 16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397" h="16343">
                    <a:moveTo>
                      <a:pt x="2446" y="9402"/>
                    </a:moveTo>
                    <a:cubicBezTo>
                      <a:pt x="5012" y="7289"/>
                      <a:pt x="5163" y="3818"/>
                      <a:pt x="7728" y="1705"/>
                    </a:cubicBezTo>
                    <a:cubicBezTo>
                      <a:pt x="12256" y="-1766"/>
                      <a:pt x="17538" y="196"/>
                      <a:pt x="16180" y="6384"/>
                    </a:cubicBezTo>
                    <a:cubicBezTo>
                      <a:pt x="15727" y="8647"/>
                      <a:pt x="14067" y="9704"/>
                      <a:pt x="12256" y="10911"/>
                    </a:cubicBezTo>
                    <a:cubicBezTo>
                      <a:pt x="9841" y="12421"/>
                      <a:pt x="5465" y="17250"/>
                      <a:pt x="2597" y="16194"/>
                    </a:cubicBezTo>
                    <a:cubicBezTo>
                      <a:pt x="-1629" y="14684"/>
                      <a:pt x="31" y="11364"/>
                      <a:pt x="2446" y="94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40B15C87-4632-DB3C-7A99-F36DC137177A}"/>
                  </a:ext>
                </a:extLst>
              </p:cNvPr>
              <p:cNvSpPr/>
              <p:nvPr/>
            </p:nvSpPr>
            <p:spPr>
              <a:xfrm>
                <a:off x="5825586" y="5212937"/>
                <a:ext cx="12958" cy="12737"/>
              </a:xfrm>
              <a:custGeom>
                <a:avLst/>
                <a:gdLst>
                  <a:gd name="connsiteX0" fmla="*/ 2705 w 12958"/>
                  <a:gd name="connsiteY0" fmla="*/ 217 h 12737"/>
                  <a:gd name="connsiteX1" fmla="*/ 8892 w 12958"/>
                  <a:gd name="connsiteY1" fmla="*/ 3085 h 12737"/>
                  <a:gd name="connsiteX2" fmla="*/ 12666 w 12958"/>
                  <a:gd name="connsiteY2" fmla="*/ 7914 h 12737"/>
                  <a:gd name="connsiteX3" fmla="*/ 4063 w 12958"/>
                  <a:gd name="connsiteY3" fmla="*/ 11084 h 12737"/>
                  <a:gd name="connsiteX4" fmla="*/ 139 w 12958"/>
                  <a:gd name="connsiteY4" fmla="*/ 7160 h 12737"/>
                  <a:gd name="connsiteX5" fmla="*/ 2705 w 12958"/>
                  <a:gd name="connsiteY5" fmla="*/ 217 h 1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58" h="12737">
                    <a:moveTo>
                      <a:pt x="2705" y="217"/>
                    </a:moveTo>
                    <a:cubicBezTo>
                      <a:pt x="5119" y="-688"/>
                      <a:pt x="7081" y="1425"/>
                      <a:pt x="8892" y="3085"/>
                    </a:cubicBezTo>
                    <a:cubicBezTo>
                      <a:pt x="10854" y="4896"/>
                      <a:pt x="11911" y="5349"/>
                      <a:pt x="12666" y="7914"/>
                    </a:cubicBezTo>
                    <a:cubicBezTo>
                      <a:pt x="14326" y="14857"/>
                      <a:pt x="8591" y="12744"/>
                      <a:pt x="4063" y="11084"/>
                    </a:cubicBezTo>
                    <a:cubicBezTo>
                      <a:pt x="1950" y="10178"/>
                      <a:pt x="441" y="9575"/>
                      <a:pt x="139" y="7160"/>
                    </a:cubicBezTo>
                    <a:cubicBezTo>
                      <a:pt x="-314" y="4745"/>
                      <a:pt x="290" y="1123"/>
                      <a:pt x="2705" y="21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E58CA42-9EC8-6A44-E455-A3408A6236FC}"/>
                  </a:ext>
                </a:extLst>
              </p:cNvPr>
              <p:cNvSpPr/>
              <p:nvPr/>
            </p:nvSpPr>
            <p:spPr>
              <a:xfrm>
                <a:off x="5874038" y="5263053"/>
                <a:ext cx="15585" cy="10625"/>
              </a:xfrm>
              <a:custGeom>
                <a:avLst/>
                <a:gdLst>
                  <a:gd name="connsiteX0" fmla="*/ 3152 w 15585"/>
                  <a:gd name="connsiteY0" fmla="*/ 2018 h 10625"/>
                  <a:gd name="connsiteX1" fmla="*/ 8736 w 15585"/>
                  <a:gd name="connsiteY1" fmla="*/ 962 h 10625"/>
                  <a:gd name="connsiteX2" fmla="*/ 14924 w 15585"/>
                  <a:gd name="connsiteY2" fmla="*/ 660 h 10625"/>
                  <a:gd name="connsiteX3" fmla="*/ 13264 w 15585"/>
                  <a:gd name="connsiteY3" fmla="*/ 7150 h 10625"/>
                  <a:gd name="connsiteX4" fmla="*/ 5869 w 15585"/>
                  <a:gd name="connsiteY4" fmla="*/ 9565 h 10625"/>
                  <a:gd name="connsiteX5" fmla="*/ 737 w 15585"/>
                  <a:gd name="connsiteY5" fmla="*/ 10319 h 10625"/>
                  <a:gd name="connsiteX6" fmla="*/ 285 w 15585"/>
                  <a:gd name="connsiteY6" fmla="*/ 4735 h 10625"/>
                  <a:gd name="connsiteX7" fmla="*/ 3152 w 15585"/>
                  <a:gd name="connsiteY7" fmla="*/ 2018 h 1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585" h="10625">
                    <a:moveTo>
                      <a:pt x="3152" y="2018"/>
                    </a:moveTo>
                    <a:cubicBezTo>
                      <a:pt x="4963" y="1566"/>
                      <a:pt x="6925" y="1264"/>
                      <a:pt x="8736" y="962"/>
                    </a:cubicBezTo>
                    <a:cubicBezTo>
                      <a:pt x="10397" y="660"/>
                      <a:pt x="13566" y="-849"/>
                      <a:pt x="14924" y="660"/>
                    </a:cubicBezTo>
                    <a:cubicBezTo>
                      <a:pt x="16584" y="2622"/>
                      <a:pt x="14773" y="5641"/>
                      <a:pt x="13264" y="7150"/>
                    </a:cubicBezTo>
                    <a:cubicBezTo>
                      <a:pt x="11453" y="8961"/>
                      <a:pt x="8284" y="8961"/>
                      <a:pt x="5869" y="9565"/>
                    </a:cubicBezTo>
                    <a:cubicBezTo>
                      <a:pt x="4510" y="9866"/>
                      <a:pt x="1945" y="11225"/>
                      <a:pt x="737" y="10319"/>
                    </a:cubicBezTo>
                    <a:cubicBezTo>
                      <a:pt x="-319" y="9414"/>
                      <a:pt x="-17" y="5942"/>
                      <a:pt x="285" y="4735"/>
                    </a:cubicBezTo>
                    <a:cubicBezTo>
                      <a:pt x="586" y="2924"/>
                      <a:pt x="1341" y="2471"/>
                      <a:pt x="3152" y="201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1C6EAAE5-FDAC-4B28-D0DE-873C618FEA2F}"/>
                  </a:ext>
                </a:extLst>
              </p:cNvPr>
              <p:cNvSpPr/>
              <p:nvPr/>
            </p:nvSpPr>
            <p:spPr>
              <a:xfrm>
                <a:off x="5882851" y="5240867"/>
                <a:ext cx="8526" cy="9939"/>
              </a:xfrm>
              <a:custGeom>
                <a:avLst/>
                <a:gdLst>
                  <a:gd name="connsiteX0" fmla="*/ 829 w 8526"/>
                  <a:gd name="connsiteY0" fmla="*/ 963 h 9939"/>
                  <a:gd name="connsiteX1" fmla="*/ 5508 w 8526"/>
                  <a:gd name="connsiteY1" fmla="*/ 208 h 9939"/>
                  <a:gd name="connsiteX2" fmla="*/ 8527 w 8526"/>
                  <a:gd name="connsiteY2" fmla="*/ 5188 h 9939"/>
                  <a:gd name="connsiteX3" fmla="*/ 3848 w 8526"/>
                  <a:gd name="connsiteY3" fmla="*/ 9867 h 9939"/>
                  <a:gd name="connsiteX4" fmla="*/ 1886 w 8526"/>
                  <a:gd name="connsiteY4" fmla="*/ 7603 h 9939"/>
                  <a:gd name="connsiteX5" fmla="*/ 75 w 8526"/>
                  <a:gd name="connsiteY5" fmla="*/ 4585 h 9939"/>
                  <a:gd name="connsiteX6" fmla="*/ 829 w 8526"/>
                  <a:gd name="connsiteY6" fmla="*/ 963 h 9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26" h="9939">
                    <a:moveTo>
                      <a:pt x="829" y="963"/>
                    </a:moveTo>
                    <a:cubicBezTo>
                      <a:pt x="1886" y="57"/>
                      <a:pt x="4150" y="-245"/>
                      <a:pt x="5508" y="208"/>
                    </a:cubicBezTo>
                    <a:cubicBezTo>
                      <a:pt x="7621" y="812"/>
                      <a:pt x="8527" y="3377"/>
                      <a:pt x="8527" y="5188"/>
                    </a:cubicBezTo>
                    <a:cubicBezTo>
                      <a:pt x="8527" y="7151"/>
                      <a:pt x="5961" y="10471"/>
                      <a:pt x="3848" y="9867"/>
                    </a:cubicBezTo>
                    <a:cubicBezTo>
                      <a:pt x="2791" y="9565"/>
                      <a:pt x="2490" y="8358"/>
                      <a:pt x="1886" y="7603"/>
                    </a:cubicBezTo>
                    <a:cubicBezTo>
                      <a:pt x="980" y="6547"/>
                      <a:pt x="226" y="5943"/>
                      <a:pt x="75" y="4585"/>
                    </a:cubicBezTo>
                    <a:cubicBezTo>
                      <a:pt x="-76" y="3528"/>
                      <a:pt x="-76" y="1868"/>
                      <a:pt x="829" y="96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922AB59D-76F3-33D4-4CB8-113130B60A3C}"/>
                  </a:ext>
                </a:extLst>
              </p:cNvPr>
              <p:cNvSpPr/>
              <p:nvPr/>
            </p:nvSpPr>
            <p:spPr>
              <a:xfrm>
                <a:off x="5930698" y="5303730"/>
                <a:ext cx="13993" cy="15005"/>
              </a:xfrm>
              <a:custGeom>
                <a:avLst/>
                <a:gdLst>
                  <a:gd name="connsiteX0" fmla="*/ 9730 w 13993"/>
                  <a:gd name="connsiteY0" fmla="*/ 129 h 15005"/>
                  <a:gd name="connsiteX1" fmla="*/ 13805 w 13993"/>
                  <a:gd name="connsiteY1" fmla="*/ 5562 h 15005"/>
                  <a:gd name="connsiteX2" fmla="*/ 13956 w 13993"/>
                  <a:gd name="connsiteY2" fmla="*/ 9939 h 15005"/>
                  <a:gd name="connsiteX3" fmla="*/ 12598 w 13993"/>
                  <a:gd name="connsiteY3" fmla="*/ 14165 h 15005"/>
                  <a:gd name="connsiteX4" fmla="*/ 5051 w 13993"/>
                  <a:gd name="connsiteY4" fmla="*/ 7826 h 15005"/>
                  <a:gd name="connsiteX5" fmla="*/ 1580 w 13993"/>
                  <a:gd name="connsiteY5" fmla="*/ 884 h 15005"/>
                  <a:gd name="connsiteX6" fmla="*/ 5504 w 13993"/>
                  <a:gd name="connsiteY6" fmla="*/ 280 h 15005"/>
                  <a:gd name="connsiteX7" fmla="*/ 9730 w 13993"/>
                  <a:gd name="connsiteY7" fmla="*/ 129 h 15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93" h="15005">
                    <a:moveTo>
                      <a:pt x="9730" y="129"/>
                    </a:moveTo>
                    <a:cubicBezTo>
                      <a:pt x="12296" y="733"/>
                      <a:pt x="13201" y="3299"/>
                      <a:pt x="13805" y="5562"/>
                    </a:cubicBezTo>
                    <a:cubicBezTo>
                      <a:pt x="14107" y="6921"/>
                      <a:pt x="13956" y="8430"/>
                      <a:pt x="13956" y="9939"/>
                    </a:cubicBezTo>
                    <a:cubicBezTo>
                      <a:pt x="13956" y="11449"/>
                      <a:pt x="13805" y="13109"/>
                      <a:pt x="12598" y="14165"/>
                    </a:cubicBezTo>
                    <a:cubicBezTo>
                      <a:pt x="8673" y="17636"/>
                      <a:pt x="7164" y="9336"/>
                      <a:pt x="5051" y="7826"/>
                    </a:cubicBezTo>
                    <a:cubicBezTo>
                      <a:pt x="3542" y="6619"/>
                      <a:pt x="-2948" y="2393"/>
                      <a:pt x="1580" y="884"/>
                    </a:cubicBezTo>
                    <a:cubicBezTo>
                      <a:pt x="2787" y="431"/>
                      <a:pt x="4297" y="431"/>
                      <a:pt x="5504" y="280"/>
                    </a:cubicBezTo>
                    <a:cubicBezTo>
                      <a:pt x="6711" y="129"/>
                      <a:pt x="8523" y="-173"/>
                      <a:pt x="9730" y="1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6" name="Graphic 551">
              <a:extLst>
                <a:ext uri="{FF2B5EF4-FFF2-40B4-BE49-F238E27FC236}">
                  <a16:creationId xmlns:a16="http://schemas.microsoft.com/office/drawing/2014/main" id="{523DDB7B-24CD-BA2F-6B3A-D76E0170FD68}"/>
                </a:ext>
              </a:extLst>
            </p:cNvPr>
            <p:cNvGrpSpPr/>
            <p:nvPr/>
          </p:nvGrpSpPr>
          <p:grpSpPr>
            <a:xfrm>
              <a:off x="5438387" y="5504946"/>
              <a:ext cx="865466" cy="560052"/>
              <a:chOff x="5438387" y="5504946"/>
              <a:chExt cx="865466" cy="560052"/>
            </a:xfrm>
            <a:solidFill>
              <a:srgbClr val="D5D7D8"/>
            </a:solidFill>
          </p:grpSpPr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F86E3F90-93AF-F17A-3184-8BDC4338EE83}"/>
                  </a:ext>
                </a:extLst>
              </p:cNvPr>
              <p:cNvSpPr/>
              <p:nvPr/>
            </p:nvSpPr>
            <p:spPr>
              <a:xfrm>
                <a:off x="5438387" y="5504946"/>
                <a:ext cx="794846" cy="560052"/>
              </a:xfrm>
              <a:custGeom>
                <a:avLst/>
                <a:gdLst>
                  <a:gd name="connsiteX0" fmla="*/ 794834 w 794846"/>
                  <a:gd name="connsiteY0" fmla="*/ 109365 h 560052"/>
                  <a:gd name="connsiteX1" fmla="*/ 778081 w 794846"/>
                  <a:gd name="connsiteY1" fmla="*/ 138795 h 560052"/>
                  <a:gd name="connsiteX2" fmla="*/ 739294 w 794846"/>
                  <a:gd name="connsiteY2" fmla="*/ 165358 h 560052"/>
                  <a:gd name="connsiteX3" fmla="*/ 696733 w 794846"/>
                  <a:gd name="connsiteY3" fmla="*/ 185431 h 560052"/>
                  <a:gd name="connsiteX4" fmla="*/ 655531 w 794846"/>
                  <a:gd name="connsiteY4" fmla="*/ 197958 h 560052"/>
                  <a:gd name="connsiteX5" fmla="*/ 622025 w 794846"/>
                  <a:gd name="connsiteY5" fmla="*/ 237952 h 560052"/>
                  <a:gd name="connsiteX6" fmla="*/ 596066 w 794846"/>
                  <a:gd name="connsiteY6" fmla="*/ 278098 h 560052"/>
                  <a:gd name="connsiteX7" fmla="*/ 575239 w 794846"/>
                  <a:gd name="connsiteY7" fmla="*/ 313867 h 560052"/>
                  <a:gd name="connsiteX8" fmla="*/ 595614 w 794846"/>
                  <a:gd name="connsiteY8" fmla="*/ 353259 h 560052"/>
                  <a:gd name="connsiteX9" fmla="*/ 602254 w 794846"/>
                  <a:gd name="connsiteY9" fmla="*/ 366842 h 560052"/>
                  <a:gd name="connsiteX10" fmla="*/ 593048 w 794846"/>
                  <a:gd name="connsiteY10" fmla="*/ 377708 h 560052"/>
                  <a:gd name="connsiteX11" fmla="*/ 558939 w 794846"/>
                  <a:gd name="connsiteY11" fmla="*/ 403215 h 560052"/>
                  <a:gd name="connsiteX12" fmla="*/ 548072 w 794846"/>
                  <a:gd name="connsiteY12" fmla="*/ 438984 h 560052"/>
                  <a:gd name="connsiteX13" fmla="*/ 543545 w 794846"/>
                  <a:gd name="connsiteY13" fmla="*/ 458453 h 560052"/>
                  <a:gd name="connsiteX14" fmla="*/ 508832 w 794846"/>
                  <a:gd name="connsiteY14" fmla="*/ 464188 h 560052"/>
                  <a:gd name="connsiteX15" fmla="*/ 489061 w 794846"/>
                  <a:gd name="connsiteY15" fmla="*/ 467508 h 560052"/>
                  <a:gd name="connsiteX16" fmla="*/ 477289 w 794846"/>
                  <a:gd name="connsiteY16" fmla="*/ 486072 h 560052"/>
                  <a:gd name="connsiteX17" fmla="*/ 449066 w 794846"/>
                  <a:gd name="connsiteY17" fmla="*/ 511729 h 560052"/>
                  <a:gd name="connsiteX18" fmla="*/ 404694 w 794846"/>
                  <a:gd name="connsiteY18" fmla="*/ 516106 h 560052"/>
                  <a:gd name="connsiteX19" fmla="*/ 352022 w 794846"/>
                  <a:gd name="connsiteY19" fmla="*/ 514597 h 560052"/>
                  <a:gd name="connsiteX20" fmla="*/ 295576 w 794846"/>
                  <a:gd name="connsiteY20" fmla="*/ 520483 h 560052"/>
                  <a:gd name="connsiteX21" fmla="*/ 254826 w 794846"/>
                  <a:gd name="connsiteY21" fmla="*/ 552630 h 560052"/>
                  <a:gd name="connsiteX22" fmla="*/ 214228 w 794846"/>
                  <a:gd name="connsiteY22" fmla="*/ 552177 h 560052"/>
                  <a:gd name="connsiteX23" fmla="*/ 191287 w 794846"/>
                  <a:gd name="connsiteY23" fmla="*/ 517011 h 560052"/>
                  <a:gd name="connsiteX24" fmla="*/ 187967 w 794846"/>
                  <a:gd name="connsiteY24" fmla="*/ 502976 h 560052"/>
                  <a:gd name="connsiteX25" fmla="*/ 170460 w 794846"/>
                  <a:gd name="connsiteY25" fmla="*/ 490449 h 560052"/>
                  <a:gd name="connsiteX26" fmla="*/ 135747 w 794846"/>
                  <a:gd name="connsiteY26" fmla="*/ 479431 h 560052"/>
                  <a:gd name="connsiteX27" fmla="*/ 127144 w 794846"/>
                  <a:gd name="connsiteY27" fmla="*/ 483205 h 560052"/>
                  <a:gd name="connsiteX28" fmla="*/ 120504 w 794846"/>
                  <a:gd name="connsiteY28" fmla="*/ 485468 h 560052"/>
                  <a:gd name="connsiteX29" fmla="*/ 99223 w 794846"/>
                  <a:gd name="connsiteY29" fmla="*/ 491354 h 560052"/>
                  <a:gd name="connsiteX30" fmla="*/ 52286 w 794846"/>
                  <a:gd name="connsiteY30" fmla="*/ 483506 h 560052"/>
                  <a:gd name="connsiteX31" fmla="*/ 31609 w 794846"/>
                  <a:gd name="connsiteY31" fmla="*/ 489543 h 560052"/>
                  <a:gd name="connsiteX32" fmla="*/ 40212 w 794846"/>
                  <a:gd name="connsiteY32" fmla="*/ 466603 h 560052"/>
                  <a:gd name="connsiteX33" fmla="*/ 38099 w 794846"/>
                  <a:gd name="connsiteY33" fmla="*/ 421175 h 560052"/>
                  <a:gd name="connsiteX34" fmla="*/ 41419 w 794846"/>
                  <a:gd name="connsiteY34" fmla="*/ 399592 h 560052"/>
                  <a:gd name="connsiteX35" fmla="*/ 50475 w 794846"/>
                  <a:gd name="connsiteY35" fmla="*/ 391895 h 560052"/>
                  <a:gd name="connsiteX36" fmla="*/ 42778 w 794846"/>
                  <a:gd name="connsiteY36" fmla="*/ 386462 h 560052"/>
                  <a:gd name="connsiteX37" fmla="*/ 12744 w 794846"/>
                  <a:gd name="connsiteY37" fmla="*/ 387066 h 560052"/>
                  <a:gd name="connsiteX38" fmla="*/ 18328 w 794846"/>
                  <a:gd name="connsiteY38" fmla="*/ 375746 h 560052"/>
                  <a:gd name="connsiteX39" fmla="*/ 29496 w 794846"/>
                  <a:gd name="connsiteY39" fmla="*/ 363220 h 560052"/>
                  <a:gd name="connsiteX40" fmla="*/ 217 w 794846"/>
                  <a:gd name="connsiteY40" fmla="*/ 350693 h 560052"/>
                  <a:gd name="connsiteX41" fmla="*/ 10329 w 794846"/>
                  <a:gd name="connsiteY41" fmla="*/ 330469 h 560052"/>
                  <a:gd name="connsiteX42" fmla="*/ 24214 w 794846"/>
                  <a:gd name="connsiteY42" fmla="*/ 304963 h 560052"/>
                  <a:gd name="connsiteX43" fmla="*/ 33118 w 794846"/>
                  <a:gd name="connsiteY43" fmla="*/ 259535 h 560052"/>
                  <a:gd name="connsiteX44" fmla="*/ 44740 w 794846"/>
                  <a:gd name="connsiteY44" fmla="*/ 221502 h 560052"/>
                  <a:gd name="connsiteX45" fmla="*/ 44136 w 794846"/>
                  <a:gd name="connsiteY45" fmla="*/ 176979 h 560052"/>
                  <a:gd name="connsiteX46" fmla="*/ 38250 w 794846"/>
                  <a:gd name="connsiteY46" fmla="*/ 138946 h 560052"/>
                  <a:gd name="connsiteX47" fmla="*/ 38250 w 794846"/>
                  <a:gd name="connsiteY47" fmla="*/ 138946 h 560052"/>
                  <a:gd name="connsiteX48" fmla="*/ 39004 w 794846"/>
                  <a:gd name="connsiteY48" fmla="*/ 134720 h 560052"/>
                  <a:gd name="connsiteX49" fmla="*/ 45343 w 794846"/>
                  <a:gd name="connsiteY49" fmla="*/ 98951 h 560052"/>
                  <a:gd name="connsiteX50" fmla="*/ 15460 w 794846"/>
                  <a:gd name="connsiteY50" fmla="*/ 67559 h 560052"/>
                  <a:gd name="connsiteX51" fmla="*/ 6254 w 794846"/>
                  <a:gd name="connsiteY51" fmla="*/ 55787 h 560052"/>
                  <a:gd name="connsiteX52" fmla="*/ 13951 w 794846"/>
                  <a:gd name="connsiteY52" fmla="*/ 46127 h 560052"/>
                  <a:gd name="connsiteX53" fmla="*/ 53342 w 794846"/>
                  <a:gd name="connsiteY53" fmla="*/ 21980 h 560052"/>
                  <a:gd name="connsiteX54" fmla="*/ 90922 w 794846"/>
                  <a:gd name="connsiteY54" fmla="*/ 1001 h 560052"/>
                  <a:gd name="connsiteX55" fmla="*/ 143293 w 794846"/>
                  <a:gd name="connsiteY55" fmla="*/ 5076 h 560052"/>
                  <a:gd name="connsiteX56" fmla="*/ 185854 w 794846"/>
                  <a:gd name="connsiteY56" fmla="*/ 4171 h 560052"/>
                  <a:gd name="connsiteX57" fmla="*/ 229924 w 794846"/>
                  <a:gd name="connsiteY57" fmla="*/ 2359 h 560052"/>
                  <a:gd name="connsiteX58" fmla="*/ 283955 w 794846"/>
                  <a:gd name="connsiteY58" fmla="*/ 15188 h 560052"/>
                  <a:gd name="connsiteX59" fmla="*/ 329685 w 794846"/>
                  <a:gd name="connsiteY59" fmla="*/ 17452 h 560052"/>
                  <a:gd name="connsiteX60" fmla="*/ 411637 w 794846"/>
                  <a:gd name="connsiteY60" fmla="*/ 22432 h 560052"/>
                  <a:gd name="connsiteX61" fmla="*/ 488004 w 794846"/>
                  <a:gd name="connsiteY61" fmla="*/ 15792 h 560052"/>
                  <a:gd name="connsiteX62" fmla="*/ 529358 w 794846"/>
                  <a:gd name="connsiteY62" fmla="*/ 53372 h 560052"/>
                  <a:gd name="connsiteX63" fmla="*/ 593953 w 794846"/>
                  <a:gd name="connsiteY63" fmla="*/ 70275 h 560052"/>
                  <a:gd name="connsiteX64" fmla="*/ 639533 w 794846"/>
                  <a:gd name="connsiteY64" fmla="*/ 65899 h 560052"/>
                  <a:gd name="connsiteX65" fmla="*/ 705788 w 794846"/>
                  <a:gd name="connsiteY65" fmla="*/ 90650 h 560052"/>
                  <a:gd name="connsiteX66" fmla="*/ 776572 w 794846"/>
                  <a:gd name="connsiteY66" fmla="*/ 93820 h 560052"/>
                  <a:gd name="connsiteX67" fmla="*/ 792268 w 794846"/>
                  <a:gd name="connsiteY67" fmla="*/ 90801 h 560052"/>
                  <a:gd name="connsiteX68" fmla="*/ 794834 w 794846"/>
                  <a:gd name="connsiteY68" fmla="*/ 109365 h 56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</a:cxnLst>
                <a:rect l="l" t="t" r="r" b="b"/>
                <a:pathLst>
                  <a:path w="794846" h="560052">
                    <a:moveTo>
                      <a:pt x="794834" y="109365"/>
                    </a:moveTo>
                    <a:cubicBezTo>
                      <a:pt x="794532" y="121892"/>
                      <a:pt x="787438" y="131249"/>
                      <a:pt x="778081" y="138795"/>
                    </a:cubicBezTo>
                    <a:cubicBezTo>
                      <a:pt x="766007" y="148605"/>
                      <a:pt x="752424" y="156906"/>
                      <a:pt x="739294" y="165358"/>
                    </a:cubicBezTo>
                    <a:cubicBezTo>
                      <a:pt x="726012" y="173810"/>
                      <a:pt x="712127" y="181507"/>
                      <a:pt x="696733" y="185431"/>
                    </a:cubicBezTo>
                    <a:cubicBezTo>
                      <a:pt x="682697" y="189053"/>
                      <a:pt x="668208" y="190260"/>
                      <a:pt x="655531" y="197958"/>
                    </a:cubicBezTo>
                    <a:cubicBezTo>
                      <a:pt x="640287" y="207164"/>
                      <a:pt x="630326" y="222558"/>
                      <a:pt x="622025" y="237952"/>
                    </a:cubicBezTo>
                    <a:cubicBezTo>
                      <a:pt x="614328" y="252139"/>
                      <a:pt x="606782" y="265873"/>
                      <a:pt x="596066" y="278098"/>
                    </a:cubicBezTo>
                    <a:cubicBezTo>
                      <a:pt x="587011" y="288361"/>
                      <a:pt x="575541" y="299077"/>
                      <a:pt x="575239" y="313867"/>
                    </a:cubicBezTo>
                    <a:cubicBezTo>
                      <a:pt x="574937" y="329563"/>
                      <a:pt x="586407" y="341637"/>
                      <a:pt x="595614" y="353259"/>
                    </a:cubicBezTo>
                    <a:cubicBezTo>
                      <a:pt x="598481" y="356881"/>
                      <a:pt x="602707" y="361861"/>
                      <a:pt x="602254" y="366842"/>
                    </a:cubicBezTo>
                    <a:cubicBezTo>
                      <a:pt x="601801" y="371822"/>
                      <a:pt x="596821" y="375143"/>
                      <a:pt x="593048" y="377708"/>
                    </a:cubicBezTo>
                    <a:cubicBezTo>
                      <a:pt x="581276" y="385556"/>
                      <a:pt x="567391" y="391292"/>
                      <a:pt x="558939" y="403215"/>
                    </a:cubicBezTo>
                    <a:cubicBezTo>
                      <a:pt x="551544" y="413628"/>
                      <a:pt x="550487" y="426759"/>
                      <a:pt x="548072" y="438984"/>
                    </a:cubicBezTo>
                    <a:cubicBezTo>
                      <a:pt x="546714" y="445624"/>
                      <a:pt x="545205" y="452114"/>
                      <a:pt x="543545" y="458453"/>
                    </a:cubicBezTo>
                    <a:cubicBezTo>
                      <a:pt x="531923" y="461019"/>
                      <a:pt x="520755" y="464339"/>
                      <a:pt x="508832" y="464188"/>
                    </a:cubicBezTo>
                    <a:cubicBezTo>
                      <a:pt x="502040" y="463735"/>
                      <a:pt x="494796" y="463282"/>
                      <a:pt x="489061" y="467508"/>
                    </a:cubicBezTo>
                    <a:cubicBezTo>
                      <a:pt x="483024" y="471734"/>
                      <a:pt x="480307" y="479431"/>
                      <a:pt x="477289" y="486072"/>
                    </a:cubicBezTo>
                    <a:cubicBezTo>
                      <a:pt x="471403" y="499806"/>
                      <a:pt x="464460" y="509013"/>
                      <a:pt x="449066" y="511729"/>
                    </a:cubicBezTo>
                    <a:cubicBezTo>
                      <a:pt x="434577" y="514144"/>
                      <a:pt x="419485" y="515804"/>
                      <a:pt x="404694" y="516106"/>
                    </a:cubicBezTo>
                    <a:cubicBezTo>
                      <a:pt x="387187" y="516559"/>
                      <a:pt x="369529" y="514446"/>
                      <a:pt x="352022" y="514597"/>
                    </a:cubicBezTo>
                    <a:cubicBezTo>
                      <a:pt x="333760" y="514748"/>
                      <a:pt x="312932" y="514144"/>
                      <a:pt x="295576" y="520483"/>
                    </a:cubicBezTo>
                    <a:cubicBezTo>
                      <a:pt x="278974" y="526520"/>
                      <a:pt x="268560" y="542367"/>
                      <a:pt x="254826" y="552630"/>
                    </a:cubicBezTo>
                    <a:cubicBezTo>
                      <a:pt x="240790" y="563043"/>
                      <a:pt x="228264" y="562138"/>
                      <a:pt x="214228" y="552177"/>
                    </a:cubicBezTo>
                    <a:cubicBezTo>
                      <a:pt x="202154" y="543574"/>
                      <a:pt x="191589" y="532708"/>
                      <a:pt x="191287" y="517011"/>
                    </a:cubicBezTo>
                    <a:cubicBezTo>
                      <a:pt x="191287" y="511880"/>
                      <a:pt x="191438" y="507201"/>
                      <a:pt x="187967" y="502976"/>
                    </a:cubicBezTo>
                    <a:cubicBezTo>
                      <a:pt x="183590" y="497542"/>
                      <a:pt x="176497" y="493920"/>
                      <a:pt x="170460" y="490449"/>
                    </a:cubicBezTo>
                    <a:cubicBezTo>
                      <a:pt x="160348" y="484261"/>
                      <a:pt x="148274" y="475205"/>
                      <a:pt x="135747" y="479431"/>
                    </a:cubicBezTo>
                    <a:cubicBezTo>
                      <a:pt x="132578" y="480337"/>
                      <a:pt x="129861" y="481846"/>
                      <a:pt x="127144" y="483205"/>
                    </a:cubicBezTo>
                    <a:cubicBezTo>
                      <a:pt x="125031" y="484110"/>
                      <a:pt x="122918" y="485016"/>
                      <a:pt x="120504" y="485468"/>
                    </a:cubicBezTo>
                    <a:cubicBezTo>
                      <a:pt x="113259" y="486978"/>
                      <a:pt x="106317" y="489543"/>
                      <a:pt x="99223" y="491354"/>
                    </a:cubicBezTo>
                    <a:cubicBezTo>
                      <a:pt x="82471" y="494977"/>
                      <a:pt x="68435" y="479129"/>
                      <a:pt x="52286" y="483506"/>
                    </a:cubicBezTo>
                    <a:cubicBezTo>
                      <a:pt x="47456" y="484865"/>
                      <a:pt x="36590" y="493920"/>
                      <a:pt x="31609" y="489543"/>
                    </a:cubicBezTo>
                    <a:cubicBezTo>
                      <a:pt x="26176" y="484865"/>
                      <a:pt x="38552" y="471281"/>
                      <a:pt x="40212" y="466603"/>
                    </a:cubicBezTo>
                    <a:cubicBezTo>
                      <a:pt x="45343" y="452718"/>
                      <a:pt x="40363" y="435211"/>
                      <a:pt x="38099" y="421175"/>
                    </a:cubicBezTo>
                    <a:cubicBezTo>
                      <a:pt x="36741" y="412572"/>
                      <a:pt x="32817" y="405629"/>
                      <a:pt x="41419" y="399592"/>
                    </a:cubicBezTo>
                    <a:cubicBezTo>
                      <a:pt x="43834" y="397932"/>
                      <a:pt x="50173" y="395517"/>
                      <a:pt x="50475" y="391895"/>
                    </a:cubicBezTo>
                    <a:cubicBezTo>
                      <a:pt x="50777" y="388273"/>
                      <a:pt x="45494" y="386915"/>
                      <a:pt x="42778" y="386462"/>
                    </a:cubicBezTo>
                    <a:cubicBezTo>
                      <a:pt x="35080" y="385255"/>
                      <a:pt x="18479" y="394310"/>
                      <a:pt x="12744" y="387066"/>
                    </a:cubicBezTo>
                    <a:cubicBezTo>
                      <a:pt x="9574" y="382991"/>
                      <a:pt x="15611" y="378161"/>
                      <a:pt x="18328" y="375746"/>
                    </a:cubicBezTo>
                    <a:cubicBezTo>
                      <a:pt x="22554" y="371822"/>
                      <a:pt x="26478" y="368049"/>
                      <a:pt x="29496" y="363220"/>
                    </a:cubicBezTo>
                    <a:cubicBezTo>
                      <a:pt x="21044" y="363069"/>
                      <a:pt x="-2500" y="364880"/>
                      <a:pt x="217" y="350693"/>
                    </a:cubicBezTo>
                    <a:cubicBezTo>
                      <a:pt x="1575" y="343448"/>
                      <a:pt x="6707" y="336657"/>
                      <a:pt x="10329" y="330469"/>
                    </a:cubicBezTo>
                    <a:cubicBezTo>
                      <a:pt x="15309" y="322168"/>
                      <a:pt x="20290" y="313716"/>
                      <a:pt x="24214" y="304963"/>
                    </a:cubicBezTo>
                    <a:cubicBezTo>
                      <a:pt x="30553" y="290172"/>
                      <a:pt x="31307" y="275382"/>
                      <a:pt x="33118" y="259535"/>
                    </a:cubicBezTo>
                    <a:cubicBezTo>
                      <a:pt x="34628" y="246102"/>
                      <a:pt x="40514" y="234179"/>
                      <a:pt x="44740" y="221502"/>
                    </a:cubicBezTo>
                    <a:cubicBezTo>
                      <a:pt x="49720" y="206409"/>
                      <a:pt x="48513" y="192071"/>
                      <a:pt x="44136" y="176979"/>
                    </a:cubicBezTo>
                    <a:cubicBezTo>
                      <a:pt x="40514" y="164301"/>
                      <a:pt x="36439" y="152076"/>
                      <a:pt x="38250" y="138946"/>
                    </a:cubicBezTo>
                    <a:lnTo>
                      <a:pt x="38250" y="138946"/>
                    </a:lnTo>
                    <a:cubicBezTo>
                      <a:pt x="38401" y="137588"/>
                      <a:pt x="38703" y="136229"/>
                      <a:pt x="39004" y="134720"/>
                    </a:cubicBezTo>
                    <a:cubicBezTo>
                      <a:pt x="41721" y="122948"/>
                      <a:pt x="49418" y="111176"/>
                      <a:pt x="45343" y="98951"/>
                    </a:cubicBezTo>
                    <a:cubicBezTo>
                      <a:pt x="40816" y="85066"/>
                      <a:pt x="26025" y="76463"/>
                      <a:pt x="15460" y="67559"/>
                    </a:cubicBezTo>
                    <a:cubicBezTo>
                      <a:pt x="12140" y="64842"/>
                      <a:pt x="6556" y="60767"/>
                      <a:pt x="6254" y="55787"/>
                    </a:cubicBezTo>
                    <a:cubicBezTo>
                      <a:pt x="5952" y="51259"/>
                      <a:pt x="10480" y="48240"/>
                      <a:pt x="13951" y="46127"/>
                    </a:cubicBezTo>
                    <a:cubicBezTo>
                      <a:pt x="26930" y="37676"/>
                      <a:pt x="40966" y="31337"/>
                      <a:pt x="53342" y="21980"/>
                    </a:cubicBezTo>
                    <a:cubicBezTo>
                      <a:pt x="65114" y="13226"/>
                      <a:pt x="75981" y="3567"/>
                      <a:pt x="90922" y="1001"/>
                    </a:cubicBezTo>
                    <a:cubicBezTo>
                      <a:pt x="108279" y="-2017"/>
                      <a:pt x="126239" y="2510"/>
                      <a:pt x="143293" y="5076"/>
                    </a:cubicBezTo>
                    <a:cubicBezTo>
                      <a:pt x="157782" y="7189"/>
                      <a:pt x="171365" y="7340"/>
                      <a:pt x="185854" y="4171"/>
                    </a:cubicBezTo>
                    <a:cubicBezTo>
                      <a:pt x="200795" y="1001"/>
                      <a:pt x="214831" y="-55"/>
                      <a:pt x="229924" y="2359"/>
                    </a:cubicBezTo>
                    <a:cubicBezTo>
                      <a:pt x="248186" y="5378"/>
                      <a:pt x="265693" y="11566"/>
                      <a:pt x="283955" y="15188"/>
                    </a:cubicBezTo>
                    <a:cubicBezTo>
                      <a:pt x="299198" y="18358"/>
                      <a:pt x="314140" y="18206"/>
                      <a:pt x="329685" y="17452"/>
                    </a:cubicBezTo>
                    <a:cubicBezTo>
                      <a:pt x="357455" y="16245"/>
                      <a:pt x="384169" y="18659"/>
                      <a:pt x="411637" y="22432"/>
                    </a:cubicBezTo>
                    <a:cubicBezTo>
                      <a:pt x="434124" y="25602"/>
                      <a:pt x="470346" y="35865"/>
                      <a:pt x="488004" y="15792"/>
                    </a:cubicBezTo>
                    <a:cubicBezTo>
                      <a:pt x="499626" y="42958"/>
                      <a:pt x="513209" y="52014"/>
                      <a:pt x="529358" y="53372"/>
                    </a:cubicBezTo>
                    <a:cubicBezTo>
                      <a:pt x="548374" y="54881"/>
                      <a:pt x="582332" y="66653"/>
                      <a:pt x="593953" y="70275"/>
                    </a:cubicBezTo>
                    <a:cubicBezTo>
                      <a:pt x="605725" y="73898"/>
                      <a:pt x="624591" y="71030"/>
                      <a:pt x="639533" y="65899"/>
                    </a:cubicBezTo>
                    <a:cubicBezTo>
                      <a:pt x="654474" y="60616"/>
                      <a:pt x="674698" y="78124"/>
                      <a:pt x="705788" y="90650"/>
                    </a:cubicBezTo>
                    <a:cubicBezTo>
                      <a:pt x="737030" y="103328"/>
                      <a:pt x="757555" y="99857"/>
                      <a:pt x="776572" y="93820"/>
                    </a:cubicBezTo>
                    <a:cubicBezTo>
                      <a:pt x="782760" y="91858"/>
                      <a:pt x="787891" y="91103"/>
                      <a:pt x="792268" y="90801"/>
                    </a:cubicBezTo>
                    <a:cubicBezTo>
                      <a:pt x="793777" y="96838"/>
                      <a:pt x="794985" y="103026"/>
                      <a:pt x="794834" y="1093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8408540E-B70B-507B-31F6-E53A14E96359}"/>
                  </a:ext>
                </a:extLst>
              </p:cNvPr>
              <p:cNvSpPr/>
              <p:nvPr/>
            </p:nvSpPr>
            <p:spPr>
              <a:xfrm>
                <a:off x="6107232" y="5843528"/>
                <a:ext cx="25808" cy="23000"/>
              </a:xfrm>
              <a:custGeom>
                <a:avLst/>
                <a:gdLst>
                  <a:gd name="connsiteX0" fmla="*/ 2986 w 25808"/>
                  <a:gd name="connsiteY0" fmla="*/ 14827 h 23000"/>
                  <a:gd name="connsiteX1" fmla="*/ 722 w 25808"/>
                  <a:gd name="connsiteY1" fmla="*/ 5470 h 23000"/>
                  <a:gd name="connsiteX2" fmla="*/ 10834 w 25808"/>
                  <a:gd name="connsiteY2" fmla="*/ 1395 h 23000"/>
                  <a:gd name="connsiteX3" fmla="*/ 20946 w 25808"/>
                  <a:gd name="connsiteY3" fmla="*/ 37 h 23000"/>
                  <a:gd name="connsiteX4" fmla="*/ 25775 w 25808"/>
                  <a:gd name="connsiteY4" fmla="*/ 3508 h 23000"/>
                  <a:gd name="connsiteX5" fmla="*/ 22757 w 25808"/>
                  <a:gd name="connsiteY5" fmla="*/ 8338 h 23000"/>
                  <a:gd name="connsiteX6" fmla="*/ 12947 w 25808"/>
                  <a:gd name="connsiteY6" fmla="*/ 21468 h 23000"/>
                  <a:gd name="connsiteX7" fmla="*/ 8117 w 25808"/>
                  <a:gd name="connsiteY7" fmla="*/ 21468 h 23000"/>
                  <a:gd name="connsiteX8" fmla="*/ 2986 w 25808"/>
                  <a:gd name="connsiteY8" fmla="*/ 14827 h 2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808" h="23000">
                    <a:moveTo>
                      <a:pt x="2986" y="14827"/>
                    </a:moveTo>
                    <a:cubicBezTo>
                      <a:pt x="118" y="12412"/>
                      <a:pt x="-787" y="9092"/>
                      <a:pt x="722" y="5470"/>
                    </a:cubicBezTo>
                    <a:cubicBezTo>
                      <a:pt x="2533" y="942"/>
                      <a:pt x="6910" y="1395"/>
                      <a:pt x="10834" y="1395"/>
                    </a:cubicBezTo>
                    <a:cubicBezTo>
                      <a:pt x="14305" y="1395"/>
                      <a:pt x="17625" y="-265"/>
                      <a:pt x="20946" y="37"/>
                    </a:cubicBezTo>
                    <a:cubicBezTo>
                      <a:pt x="23059" y="188"/>
                      <a:pt x="25474" y="1395"/>
                      <a:pt x="25775" y="3508"/>
                    </a:cubicBezTo>
                    <a:cubicBezTo>
                      <a:pt x="26077" y="5923"/>
                      <a:pt x="24266" y="6979"/>
                      <a:pt x="22757" y="8338"/>
                    </a:cubicBezTo>
                    <a:cubicBezTo>
                      <a:pt x="18682" y="12111"/>
                      <a:pt x="16720" y="17544"/>
                      <a:pt x="12947" y="21468"/>
                    </a:cubicBezTo>
                    <a:cubicBezTo>
                      <a:pt x="11136" y="23279"/>
                      <a:pt x="9626" y="23732"/>
                      <a:pt x="8117" y="21468"/>
                    </a:cubicBezTo>
                    <a:cubicBezTo>
                      <a:pt x="6457" y="19053"/>
                      <a:pt x="5250" y="16940"/>
                      <a:pt x="2986" y="1482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BB11E419-B0CA-9207-3AE2-1031D5FA7BC0}"/>
                  </a:ext>
                </a:extLst>
              </p:cNvPr>
              <p:cNvSpPr/>
              <p:nvPr/>
            </p:nvSpPr>
            <p:spPr>
              <a:xfrm>
                <a:off x="6180399" y="5781493"/>
                <a:ext cx="68938" cy="51981"/>
              </a:xfrm>
              <a:custGeom>
                <a:avLst/>
                <a:gdLst>
                  <a:gd name="connsiteX0" fmla="*/ 35919 w 68938"/>
                  <a:gd name="connsiteY0" fmla="*/ 51507 h 51981"/>
                  <a:gd name="connsiteX1" fmla="*/ 29278 w 68938"/>
                  <a:gd name="connsiteY1" fmla="*/ 49696 h 51981"/>
                  <a:gd name="connsiteX2" fmla="*/ 23392 w 68938"/>
                  <a:gd name="connsiteY2" fmla="*/ 44716 h 51981"/>
                  <a:gd name="connsiteX3" fmla="*/ 21128 w 68938"/>
                  <a:gd name="connsiteY3" fmla="*/ 36868 h 51981"/>
                  <a:gd name="connsiteX4" fmla="*/ 14337 w 68938"/>
                  <a:gd name="connsiteY4" fmla="*/ 31585 h 51981"/>
                  <a:gd name="connsiteX5" fmla="*/ 6036 w 68938"/>
                  <a:gd name="connsiteY5" fmla="*/ 27812 h 51981"/>
                  <a:gd name="connsiteX6" fmla="*/ 452 w 68938"/>
                  <a:gd name="connsiteY6" fmla="*/ 25246 h 51981"/>
                  <a:gd name="connsiteX7" fmla="*/ 10262 w 68938"/>
                  <a:gd name="connsiteY7" fmla="*/ 12720 h 51981"/>
                  <a:gd name="connsiteX8" fmla="*/ 17053 w 68938"/>
                  <a:gd name="connsiteY8" fmla="*/ 10003 h 51981"/>
                  <a:gd name="connsiteX9" fmla="*/ 26863 w 68938"/>
                  <a:gd name="connsiteY9" fmla="*/ 5022 h 51981"/>
                  <a:gd name="connsiteX10" fmla="*/ 42560 w 68938"/>
                  <a:gd name="connsiteY10" fmla="*/ 344 h 51981"/>
                  <a:gd name="connsiteX11" fmla="*/ 48295 w 68938"/>
                  <a:gd name="connsiteY11" fmla="*/ 1249 h 51981"/>
                  <a:gd name="connsiteX12" fmla="*/ 48295 w 68938"/>
                  <a:gd name="connsiteY12" fmla="*/ 8795 h 51981"/>
                  <a:gd name="connsiteX13" fmla="*/ 55086 w 68938"/>
                  <a:gd name="connsiteY13" fmla="*/ 20266 h 51981"/>
                  <a:gd name="connsiteX14" fmla="*/ 68519 w 68938"/>
                  <a:gd name="connsiteY14" fmla="*/ 24341 h 51981"/>
                  <a:gd name="connsiteX15" fmla="*/ 62783 w 68938"/>
                  <a:gd name="connsiteY15" fmla="*/ 30981 h 51981"/>
                  <a:gd name="connsiteX16" fmla="*/ 56897 w 68938"/>
                  <a:gd name="connsiteY16" fmla="*/ 38829 h 51981"/>
                  <a:gd name="connsiteX17" fmla="*/ 35919 w 68938"/>
                  <a:gd name="connsiteY17" fmla="*/ 51507 h 51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8938" h="51981">
                    <a:moveTo>
                      <a:pt x="35919" y="51507"/>
                    </a:moveTo>
                    <a:cubicBezTo>
                      <a:pt x="32749" y="52564"/>
                      <a:pt x="31542" y="51809"/>
                      <a:pt x="29278" y="49696"/>
                    </a:cubicBezTo>
                    <a:cubicBezTo>
                      <a:pt x="27316" y="47885"/>
                      <a:pt x="24600" y="47130"/>
                      <a:pt x="23392" y="44716"/>
                    </a:cubicBezTo>
                    <a:cubicBezTo>
                      <a:pt x="22034" y="42301"/>
                      <a:pt x="22789" y="39131"/>
                      <a:pt x="21128" y="36868"/>
                    </a:cubicBezTo>
                    <a:cubicBezTo>
                      <a:pt x="19468" y="34755"/>
                      <a:pt x="16450" y="33245"/>
                      <a:pt x="14337" y="31585"/>
                    </a:cubicBezTo>
                    <a:cubicBezTo>
                      <a:pt x="11771" y="29472"/>
                      <a:pt x="9356" y="28265"/>
                      <a:pt x="6036" y="27812"/>
                    </a:cubicBezTo>
                    <a:cubicBezTo>
                      <a:pt x="3923" y="27510"/>
                      <a:pt x="1659" y="27359"/>
                      <a:pt x="452" y="25246"/>
                    </a:cubicBezTo>
                    <a:cubicBezTo>
                      <a:pt x="-2114" y="20568"/>
                      <a:pt x="6941" y="14380"/>
                      <a:pt x="10262" y="12720"/>
                    </a:cubicBezTo>
                    <a:cubicBezTo>
                      <a:pt x="12375" y="11512"/>
                      <a:pt x="14789" y="11059"/>
                      <a:pt x="17053" y="10003"/>
                    </a:cubicBezTo>
                    <a:cubicBezTo>
                      <a:pt x="20374" y="8494"/>
                      <a:pt x="23392" y="6532"/>
                      <a:pt x="26863" y="5022"/>
                    </a:cubicBezTo>
                    <a:cubicBezTo>
                      <a:pt x="31693" y="3060"/>
                      <a:pt x="37428" y="1249"/>
                      <a:pt x="42560" y="344"/>
                    </a:cubicBezTo>
                    <a:cubicBezTo>
                      <a:pt x="44220" y="42"/>
                      <a:pt x="47087" y="-562"/>
                      <a:pt x="48295" y="1249"/>
                    </a:cubicBezTo>
                    <a:cubicBezTo>
                      <a:pt x="49502" y="3060"/>
                      <a:pt x="48446" y="6834"/>
                      <a:pt x="48295" y="8795"/>
                    </a:cubicBezTo>
                    <a:cubicBezTo>
                      <a:pt x="47842" y="14531"/>
                      <a:pt x="48898" y="18606"/>
                      <a:pt x="55086" y="20266"/>
                    </a:cubicBezTo>
                    <a:cubicBezTo>
                      <a:pt x="57350" y="20869"/>
                      <a:pt x="71537" y="19209"/>
                      <a:pt x="68519" y="24341"/>
                    </a:cubicBezTo>
                    <a:cubicBezTo>
                      <a:pt x="67009" y="26755"/>
                      <a:pt x="64595" y="28718"/>
                      <a:pt x="62783" y="30981"/>
                    </a:cubicBezTo>
                    <a:cubicBezTo>
                      <a:pt x="60821" y="33547"/>
                      <a:pt x="59010" y="36415"/>
                      <a:pt x="56897" y="38829"/>
                    </a:cubicBezTo>
                    <a:cubicBezTo>
                      <a:pt x="51313" y="45168"/>
                      <a:pt x="43767" y="48941"/>
                      <a:pt x="35919" y="5150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54587E4A-A090-7D04-749F-69F3309DD32D}"/>
                  </a:ext>
                </a:extLst>
              </p:cNvPr>
              <p:cNvSpPr/>
              <p:nvPr/>
            </p:nvSpPr>
            <p:spPr>
              <a:xfrm>
                <a:off x="6267070" y="5772027"/>
                <a:ext cx="36783" cy="26384"/>
              </a:xfrm>
              <a:custGeom>
                <a:avLst/>
                <a:gdLst>
                  <a:gd name="connsiteX0" fmla="*/ 13541 w 36783"/>
                  <a:gd name="connsiteY0" fmla="*/ 12376 h 26384"/>
                  <a:gd name="connsiteX1" fmla="*/ 5391 w 36783"/>
                  <a:gd name="connsiteY1" fmla="*/ 9206 h 26384"/>
                  <a:gd name="connsiteX2" fmla="*/ 109 w 36783"/>
                  <a:gd name="connsiteY2" fmla="*/ 3773 h 26384"/>
                  <a:gd name="connsiteX3" fmla="*/ 7655 w 36783"/>
                  <a:gd name="connsiteY3" fmla="*/ 0 h 26384"/>
                  <a:gd name="connsiteX4" fmla="*/ 20936 w 36783"/>
                  <a:gd name="connsiteY4" fmla="*/ 453 h 26384"/>
                  <a:gd name="connsiteX5" fmla="*/ 30294 w 36783"/>
                  <a:gd name="connsiteY5" fmla="*/ 755 h 26384"/>
                  <a:gd name="connsiteX6" fmla="*/ 36783 w 36783"/>
                  <a:gd name="connsiteY6" fmla="*/ 15998 h 26384"/>
                  <a:gd name="connsiteX7" fmla="*/ 34821 w 36783"/>
                  <a:gd name="connsiteY7" fmla="*/ 24752 h 26384"/>
                  <a:gd name="connsiteX8" fmla="*/ 25464 w 36783"/>
                  <a:gd name="connsiteY8" fmla="*/ 22186 h 26384"/>
                  <a:gd name="connsiteX9" fmla="*/ 21842 w 36783"/>
                  <a:gd name="connsiteY9" fmla="*/ 17507 h 26384"/>
                  <a:gd name="connsiteX10" fmla="*/ 15956 w 36783"/>
                  <a:gd name="connsiteY10" fmla="*/ 13885 h 26384"/>
                  <a:gd name="connsiteX11" fmla="*/ 13541 w 36783"/>
                  <a:gd name="connsiteY11" fmla="*/ 12376 h 26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783" h="26384">
                    <a:moveTo>
                      <a:pt x="13541" y="12376"/>
                    </a:moveTo>
                    <a:cubicBezTo>
                      <a:pt x="10975" y="10867"/>
                      <a:pt x="8410" y="9659"/>
                      <a:pt x="5391" y="9206"/>
                    </a:cubicBezTo>
                    <a:cubicBezTo>
                      <a:pt x="2675" y="8754"/>
                      <a:pt x="-646" y="7244"/>
                      <a:pt x="109" y="3773"/>
                    </a:cubicBezTo>
                    <a:cubicBezTo>
                      <a:pt x="863" y="604"/>
                      <a:pt x="5089" y="0"/>
                      <a:pt x="7655" y="0"/>
                    </a:cubicBezTo>
                    <a:cubicBezTo>
                      <a:pt x="12032" y="0"/>
                      <a:pt x="16560" y="302"/>
                      <a:pt x="20936" y="453"/>
                    </a:cubicBezTo>
                    <a:cubicBezTo>
                      <a:pt x="23804" y="604"/>
                      <a:pt x="27577" y="-302"/>
                      <a:pt x="30294" y="755"/>
                    </a:cubicBezTo>
                    <a:cubicBezTo>
                      <a:pt x="36331" y="3018"/>
                      <a:pt x="36783" y="10414"/>
                      <a:pt x="36783" y="15998"/>
                    </a:cubicBezTo>
                    <a:cubicBezTo>
                      <a:pt x="36783" y="18715"/>
                      <a:pt x="36482" y="22337"/>
                      <a:pt x="34821" y="24752"/>
                    </a:cubicBezTo>
                    <a:cubicBezTo>
                      <a:pt x="31954" y="28676"/>
                      <a:pt x="27577" y="24601"/>
                      <a:pt x="25464" y="22186"/>
                    </a:cubicBezTo>
                    <a:cubicBezTo>
                      <a:pt x="24106" y="20677"/>
                      <a:pt x="23200" y="18866"/>
                      <a:pt x="21842" y="17507"/>
                    </a:cubicBezTo>
                    <a:cubicBezTo>
                      <a:pt x="20182" y="15998"/>
                      <a:pt x="17918" y="15092"/>
                      <a:pt x="15956" y="13885"/>
                    </a:cubicBezTo>
                    <a:cubicBezTo>
                      <a:pt x="15201" y="13432"/>
                      <a:pt x="14447" y="12979"/>
                      <a:pt x="13541" y="12376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1C50089-7EAF-A702-DD6C-08FECFA254F9}"/>
                </a:ext>
              </a:extLst>
            </p:cNvPr>
            <p:cNvSpPr/>
            <p:nvPr/>
          </p:nvSpPr>
          <p:spPr>
            <a:xfrm>
              <a:off x="5466223" y="5622427"/>
              <a:ext cx="176835" cy="365572"/>
            </a:xfrm>
            <a:custGeom>
              <a:avLst/>
              <a:gdLst>
                <a:gd name="connsiteX0" fmla="*/ 99157 w 176835"/>
                <a:gd name="connsiteY0" fmla="*/ 365573 h 365572"/>
                <a:gd name="connsiteX1" fmla="*/ 120438 w 176835"/>
                <a:gd name="connsiteY1" fmla="*/ 299015 h 365572"/>
                <a:gd name="connsiteX2" fmla="*/ 108213 w 176835"/>
                <a:gd name="connsiteY2" fmla="*/ 276075 h 365572"/>
                <a:gd name="connsiteX3" fmla="*/ 124814 w 176835"/>
                <a:gd name="connsiteY3" fmla="*/ 236080 h 365572"/>
                <a:gd name="connsiteX4" fmla="*/ 99308 w 176835"/>
                <a:gd name="connsiteY4" fmla="*/ 195632 h 365572"/>
                <a:gd name="connsiteX5" fmla="*/ 124060 w 176835"/>
                <a:gd name="connsiteY5" fmla="*/ 178729 h 365572"/>
                <a:gd name="connsiteX6" fmla="*/ 128437 w 176835"/>
                <a:gd name="connsiteY6" fmla="*/ 156845 h 365572"/>
                <a:gd name="connsiteX7" fmla="*/ 134474 w 176835"/>
                <a:gd name="connsiteY7" fmla="*/ 131338 h 365572"/>
                <a:gd name="connsiteX8" fmla="*/ 130851 w 176835"/>
                <a:gd name="connsiteY8" fmla="*/ 83193 h 365572"/>
                <a:gd name="connsiteX9" fmla="*/ 170846 w 176835"/>
                <a:gd name="connsiteY9" fmla="*/ 51650 h 365572"/>
                <a:gd name="connsiteX10" fmla="*/ 161187 w 176835"/>
                <a:gd name="connsiteY10" fmla="*/ 35954 h 365572"/>
                <a:gd name="connsiteX11" fmla="*/ 148661 w 176835"/>
                <a:gd name="connsiteY11" fmla="*/ 13768 h 365572"/>
                <a:gd name="connsiteX12" fmla="*/ 108213 w 176835"/>
                <a:gd name="connsiteY12" fmla="*/ 17994 h 365572"/>
                <a:gd name="connsiteX13" fmla="*/ 74708 w 176835"/>
                <a:gd name="connsiteY13" fmla="*/ 15730 h 365572"/>
                <a:gd name="connsiteX14" fmla="*/ 56898 w 176835"/>
                <a:gd name="connsiteY14" fmla="*/ 19805 h 365572"/>
                <a:gd name="connsiteX15" fmla="*/ 36373 w 176835"/>
                <a:gd name="connsiteY15" fmla="*/ 34 h 365572"/>
                <a:gd name="connsiteX16" fmla="*/ 10263 w 176835"/>
                <a:gd name="connsiteY16" fmla="*/ 21616 h 365572"/>
                <a:gd name="connsiteX17" fmla="*/ 10263 w 176835"/>
                <a:gd name="connsiteY17" fmla="*/ 21616 h 365572"/>
                <a:gd name="connsiteX18" fmla="*/ 0 w 176835"/>
                <a:gd name="connsiteY18" fmla="*/ 35954 h 36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6835" h="365572">
                  <a:moveTo>
                    <a:pt x="99157" y="365573"/>
                  </a:moveTo>
                  <a:cubicBezTo>
                    <a:pt x="90706" y="321956"/>
                    <a:pt x="112590" y="306863"/>
                    <a:pt x="120438" y="299015"/>
                  </a:cubicBezTo>
                  <a:cubicBezTo>
                    <a:pt x="128889" y="290563"/>
                    <a:pt x="122400" y="288903"/>
                    <a:pt x="108213" y="276075"/>
                  </a:cubicBezTo>
                  <a:cubicBezTo>
                    <a:pt x="94026" y="263095"/>
                    <a:pt x="115457" y="245739"/>
                    <a:pt x="124814" y="236080"/>
                  </a:cubicBezTo>
                  <a:cubicBezTo>
                    <a:pt x="134172" y="226421"/>
                    <a:pt x="109873" y="208159"/>
                    <a:pt x="99308" y="195632"/>
                  </a:cubicBezTo>
                  <a:cubicBezTo>
                    <a:pt x="88894" y="183105"/>
                    <a:pt x="104289" y="179483"/>
                    <a:pt x="124060" y="178729"/>
                  </a:cubicBezTo>
                  <a:cubicBezTo>
                    <a:pt x="143831" y="177823"/>
                    <a:pt x="128889" y="162882"/>
                    <a:pt x="128437" y="156845"/>
                  </a:cubicBezTo>
                  <a:cubicBezTo>
                    <a:pt x="127984" y="150808"/>
                    <a:pt x="130097" y="138734"/>
                    <a:pt x="134474" y="131338"/>
                  </a:cubicBezTo>
                  <a:cubicBezTo>
                    <a:pt x="139001" y="124094"/>
                    <a:pt x="133266" y="94966"/>
                    <a:pt x="130851" y="83193"/>
                  </a:cubicBezTo>
                  <a:cubicBezTo>
                    <a:pt x="128437" y="71421"/>
                    <a:pt x="157414" y="60555"/>
                    <a:pt x="170846" y="51650"/>
                  </a:cubicBezTo>
                  <a:cubicBezTo>
                    <a:pt x="184128" y="42746"/>
                    <a:pt x="172808" y="34596"/>
                    <a:pt x="161187" y="35954"/>
                  </a:cubicBezTo>
                  <a:cubicBezTo>
                    <a:pt x="149415" y="37161"/>
                    <a:pt x="150623" y="23880"/>
                    <a:pt x="148661" y="13768"/>
                  </a:cubicBezTo>
                  <a:cubicBezTo>
                    <a:pt x="146698" y="3656"/>
                    <a:pt x="116363" y="12108"/>
                    <a:pt x="108213" y="17994"/>
                  </a:cubicBezTo>
                  <a:cubicBezTo>
                    <a:pt x="100063" y="23880"/>
                    <a:pt x="82405" y="17390"/>
                    <a:pt x="74708" y="15730"/>
                  </a:cubicBezTo>
                  <a:cubicBezTo>
                    <a:pt x="67010" y="14070"/>
                    <a:pt x="69425" y="15277"/>
                    <a:pt x="56898" y="19805"/>
                  </a:cubicBezTo>
                  <a:cubicBezTo>
                    <a:pt x="44372" y="24182"/>
                    <a:pt x="48749" y="1242"/>
                    <a:pt x="36373" y="34"/>
                  </a:cubicBezTo>
                  <a:cubicBezTo>
                    <a:pt x="29128" y="-721"/>
                    <a:pt x="18262" y="11203"/>
                    <a:pt x="10263" y="21616"/>
                  </a:cubicBezTo>
                  <a:lnTo>
                    <a:pt x="10263" y="21616"/>
                  </a:lnTo>
                  <a:cubicBezTo>
                    <a:pt x="4377" y="29313"/>
                    <a:pt x="0" y="35954"/>
                    <a:pt x="0" y="35954"/>
                  </a:cubicBezTo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8" name="Graphic 551">
              <a:extLst>
                <a:ext uri="{FF2B5EF4-FFF2-40B4-BE49-F238E27FC236}">
                  <a16:creationId xmlns:a16="http://schemas.microsoft.com/office/drawing/2014/main" id="{61B5E958-C15C-AFDF-4BF0-8F3FA8DD09A9}"/>
                </a:ext>
              </a:extLst>
            </p:cNvPr>
            <p:cNvGrpSpPr/>
            <p:nvPr/>
          </p:nvGrpSpPr>
          <p:grpSpPr>
            <a:xfrm>
              <a:off x="6452054" y="5241293"/>
              <a:ext cx="734042" cy="782365"/>
              <a:chOff x="6452054" y="5241293"/>
              <a:chExt cx="734042" cy="782365"/>
            </a:xfrm>
            <a:solidFill>
              <a:srgbClr val="D5D7D8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FC4BA78A-A08F-0E18-87F3-5448650B1CA9}"/>
                  </a:ext>
                </a:extLst>
              </p:cNvPr>
              <p:cNvSpPr/>
              <p:nvPr/>
            </p:nvSpPr>
            <p:spPr>
              <a:xfrm>
                <a:off x="6452054" y="5241293"/>
                <a:ext cx="734042" cy="690143"/>
              </a:xfrm>
              <a:custGeom>
                <a:avLst/>
                <a:gdLst>
                  <a:gd name="connsiteX0" fmla="*/ 733802 w 734042"/>
                  <a:gd name="connsiteY0" fmla="*/ 540393 h 690143"/>
                  <a:gd name="connsiteX1" fmla="*/ 682336 w 734042"/>
                  <a:gd name="connsiteY1" fmla="*/ 520320 h 690143"/>
                  <a:gd name="connsiteX2" fmla="*/ 648831 w 734042"/>
                  <a:gd name="connsiteY2" fmla="*/ 508246 h 690143"/>
                  <a:gd name="connsiteX3" fmla="*/ 619250 w 734042"/>
                  <a:gd name="connsiteY3" fmla="*/ 536318 h 690143"/>
                  <a:gd name="connsiteX4" fmla="*/ 623929 w 734042"/>
                  <a:gd name="connsiteY4" fmla="*/ 572238 h 690143"/>
                  <a:gd name="connsiteX5" fmla="*/ 646115 w 734042"/>
                  <a:gd name="connsiteY5" fmla="*/ 588538 h 690143"/>
                  <a:gd name="connsiteX6" fmla="*/ 648831 w 734042"/>
                  <a:gd name="connsiteY6" fmla="*/ 598801 h 690143"/>
                  <a:gd name="connsiteX7" fmla="*/ 647926 w 734042"/>
                  <a:gd name="connsiteY7" fmla="*/ 614950 h 690143"/>
                  <a:gd name="connsiteX8" fmla="*/ 646567 w 734042"/>
                  <a:gd name="connsiteY8" fmla="*/ 622647 h 690143"/>
                  <a:gd name="connsiteX9" fmla="*/ 639927 w 734042"/>
                  <a:gd name="connsiteY9" fmla="*/ 624760 h 690143"/>
                  <a:gd name="connsiteX10" fmla="*/ 631173 w 734042"/>
                  <a:gd name="connsiteY10" fmla="*/ 625666 h 690143"/>
                  <a:gd name="connsiteX11" fmla="*/ 623476 w 734042"/>
                  <a:gd name="connsiteY11" fmla="*/ 628080 h 690143"/>
                  <a:gd name="connsiteX12" fmla="*/ 617137 w 734042"/>
                  <a:gd name="connsiteY12" fmla="*/ 644380 h 690143"/>
                  <a:gd name="connsiteX13" fmla="*/ 610798 w 734042"/>
                  <a:gd name="connsiteY13" fmla="*/ 659774 h 690143"/>
                  <a:gd name="connsiteX14" fmla="*/ 597668 w 734042"/>
                  <a:gd name="connsiteY14" fmla="*/ 669132 h 690143"/>
                  <a:gd name="connsiteX15" fmla="*/ 583783 w 734042"/>
                  <a:gd name="connsiteY15" fmla="*/ 678942 h 690143"/>
                  <a:gd name="connsiteX16" fmla="*/ 573218 w 734042"/>
                  <a:gd name="connsiteY16" fmla="*/ 688752 h 690143"/>
                  <a:gd name="connsiteX17" fmla="*/ 557824 w 734042"/>
                  <a:gd name="connsiteY17" fmla="*/ 686035 h 690143"/>
                  <a:gd name="connsiteX18" fmla="*/ 560842 w 734042"/>
                  <a:gd name="connsiteY18" fmla="*/ 659925 h 690143"/>
                  <a:gd name="connsiteX19" fmla="*/ 574727 w 734042"/>
                  <a:gd name="connsiteY19" fmla="*/ 632457 h 690143"/>
                  <a:gd name="connsiteX20" fmla="*/ 586801 w 734042"/>
                  <a:gd name="connsiteY20" fmla="*/ 623553 h 690143"/>
                  <a:gd name="connsiteX21" fmla="*/ 583330 w 734042"/>
                  <a:gd name="connsiteY21" fmla="*/ 605895 h 690143"/>
                  <a:gd name="connsiteX22" fmla="*/ 574425 w 734042"/>
                  <a:gd name="connsiteY22" fmla="*/ 585972 h 690143"/>
                  <a:gd name="connsiteX23" fmla="*/ 557673 w 734042"/>
                  <a:gd name="connsiteY23" fmla="*/ 546581 h 690143"/>
                  <a:gd name="connsiteX24" fmla="*/ 521300 w 734042"/>
                  <a:gd name="connsiteY24" fmla="*/ 531791 h 690143"/>
                  <a:gd name="connsiteX25" fmla="*/ 509830 w 734042"/>
                  <a:gd name="connsiteY25" fmla="*/ 512774 h 690143"/>
                  <a:gd name="connsiteX26" fmla="*/ 504698 w 734042"/>
                  <a:gd name="connsiteY26" fmla="*/ 494965 h 690143"/>
                  <a:gd name="connsiteX27" fmla="*/ 470439 w 734042"/>
                  <a:gd name="connsiteY27" fmla="*/ 489079 h 690143"/>
                  <a:gd name="connsiteX28" fmla="*/ 439801 w 734042"/>
                  <a:gd name="connsiteY28" fmla="*/ 455876 h 690143"/>
                  <a:gd name="connsiteX29" fmla="*/ 396486 w 734042"/>
                  <a:gd name="connsiteY29" fmla="*/ 449839 h 690143"/>
                  <a:gd name="connsiteX30" fmla="*/ 355585 w 734042"/>
                  <a:gd name="connsiteY30" fmla="*/ 418446 h 690143"/>
                  <a:gd name="connsiteX31" fmla="*/ 333248 w 734042"/>
                  <a:gd name="connsiteY31" fmla="*/ 390827 h 690143"/>
                  <a:gd name="connsiteX32" fmla="*/ 316496 w 734042"/>
                  <a:gd name="connsiteY32" fmla="*/ 378300 h 690143"/>
                  <a:gd name="connsiteX33" fmla="*/ 302762 w 734042"/>
                  <a:gd name="connsiteY33" fmla="*/ 368792 h 690143"/>
                  <a:gd name="connsiteX34" fmla="*/ 288877 w 734042"/>
                  <a:gd name="connsiteY34" fmla="*/ 360492 h 690143"/>
                  <a:gd name="connsiteX35" fmla="*/ 273784 w 734042"/>
                  <a:gd name="connsiteY35" fmla="*/ 355813 h 690143"/>
                  <a:gd name="connsiteX36" fmla="*/ 263974 w 734042"/>
                  <a:gd name="connsiteY36" fmla="*/ 340117 h 690143"/>
                  <a:gd name="connsiteX37" fmla="*/ 251598 w 734042"/>
                  <a:gd name="connsiteY37" fmla="*/ 322006 h 690143"/>
                  <a:gd name="connsiteX38" fmla="*/ 239222 w 734042"/>
                  <a:gd name="connsiteY38" fmla="*/ 330759 h 690143"/>
                  <a:gd name="connsiteX39" fmla="*/ 224734 w 734042"/>
                  <a:gd name="connsiteY39" fmla="*/ 296650 h 690143"/>
                  <a:gd name="connsiteX40" fmla="*/ 217187 w 734042"/>
                  <a:gd name="connsiteY40" fmla="*/ 273710 h 690143"/>
                  <a:gd name="connsiteX41" fmla="*/ 211754 w 734042"/>
                  <a:gd name="connsiteY41" fmla="*/ 248958 h 690143"/>
                  <a:gd name="connsiteX42" fmla="*/ 172061 w 734042"/>
                  <a:gd name="connsiteY42" fmla="*/ 225263 h 690143"/>
                  <a:gd name="connsiteX43" fmla="*/ 110937 w 734042"/>
                  <a:gd name="connsiteY43" fmla="*/ 214548 h 690143"/>
                  <a:gd name="connsiteX44" fmla="*/ 90260 w 734042"/>
                  <a:gd name="connsiteY44" fmla="*/ 227225 h 690143"/>
                  <a:gd name="connsiteX45" fmla="*/ 69885 w 734042"/>
                  <a:gd name="connsiteY45" fmla="*/ 238545 h 690143"/>
                  <a:gd name="connsiteX46" fmla="*/ 67772 w 734042"/>
                  <a:gd name="connsiteY46" fmla="*/ 239752 h 690143"/>
                  <a:gd name="connsiteX47" fmla="*/ 51171 w 734042"/>
                  <a:gd name="connsiteY47" fmla="*/ 226018 h 690143"/>
                  <a:gd name="connsiteX48" fmla="*/ 11176 w 734042"/>
                  <a:gd name="connsiteY48" fmla="*/ 203379 h 690143"/>
                  <a:gd name="connsiteX49" fmla="*/ 11025 w 734042"/>
                  <a:gd name="connsiteY49" fmla="*/ 174251 h 690143"/>
                  <a:gd name="connsiteX50" fmla="*/ 3780 w 734042"/>
                  <a:gd name="connsiteY50" fmla="*/ 149952 h 690143"/>
                  <a:gd name="connsiteX51" fmla="*/ 24759 w 734042"/>
                  <a:gd name="connsiteY51" fmla="*/ 128521 h 690143"/>
                  <a:gd name="connsiteX52" fmla="*/ 6195 w 734042"/>
                  <a:gd name="connsiteY52" fmla="*/ 99090 h 690143"/>
                  <a:gd name="connsiteX53" fmla="*/ 9817 w 734042"/>
                  <a:gd name="connsiteY53" fmla="*/ 89129 h 690143"/>
                  <a:gd name="connsiteX54" fmla="*/ 9817 w 734042"/>
                  <a:gd name="connsiteY54" fmla="*/ 89129 h 690143"/>
                  <a:gd name="connsiteX55" fmla="*/ 77733 w 734042"/>
                  <a:gd name="connsiteY55" fmla="*/ 81734 h 690143"/>
                  <a:gd name="connsiteX56" fmla="*/ 106862 w 734042"/>
                  <a:gd name="connsiteY56" fmla="*/ 51097 h 690143"/>
                  <a:gd name="connsiteX57" fmla="*/ 116974 w 734042"/>
                  <a:gd name="connsiteY57" fmla="*/ 73282 h 690143"/>
                  <a:gd name="connsiteX58" fmla="*/ 130406 w 734042"/>
                  <a:gd name="connsiteY58" fmla="*/ 80527 h 690143"/>
                  <a:gd name="connsiteX59" fmla="*/ 138405 w 734042"/>
                  <a:gd name="connsiteY59" fmla="*/ 91092 h 690143"/>
                  <a:gd name="connsiteX60" fmla="*/ 165873 w 734042"/>
                  <a:gd name="connsiteY60" fmla="*/ 50644 h 690143"/>
                  <a:gd name="connsiteX61" fmla="*/ 214320 w 734042"/>
                  <a:gd name="connsiteY61" fmla="*/ 61963 h 690143"/>
                  <a:gd name="connsiteX62" fmla="*/ 214471 w 734042"/>
                  <a:gd name="connsiteY62" fmla="*/ 39777 h 690143"/>
                  <a:gd name="connsiteX63" fmla="*/ 238619 w 734042"/>
                  <a:gd name="connsiteY63" fmla="*/ 19402 h 690143"/>
                  <a:gd name="connsiteX64" fmla="*/ 265181 w 734042"/>
                  <a:gd name="connsiteY64" fmla="*/ 18346 h 690143"/>
                  <a:gd name="connsiteX65" fmla="*/ 288273 w 734042"/>
                  <a:gd name="connsiteY65" fmla="*/ 6876 h 690143"/>
                  <a:gd name="connsiteX66" fmla="*/ 318458 w 734042"/>
                  <a:gd name="connsiteY66" fmla="*/ 6876 h 690143"/>
                  <a:gd name="connsiteX67" fmla="*/ 348039 w 734042"/>
                  <a:gd name="connsiteY67" fmla="*/ 3253 h 690143"/>
                  <a:gd name="connsiteX68" fmla="*/ 367357 w 734042"/>
                  <a:gd name="connsiteY68" fmla="*/ 30722 h 690143"/>
                  <a:gd name="connsiteX69" fmla="*/ 450969 w 734042"/>
                  <a:gd name="connsiteY69" fmla="*/ 47776 h 690143"/>
                  <a:gd name="connsiteX70" fmla="*/ 456554 w 734042"/>
                  <a:gd name="connsiteY70" fmla="*/ 91695 h 690143"/>
                  <a:gd name="connsiteX71" fmla="*/ 431349 w 734042"/>
                  <a:gd name="connsiteY71" fmla="*/ 105278 h 690143"/>
                  <a:gd name="connsiteX72" fmla="*/ 423199 w 734042"/>
                  <a:gd name="connsiteY72" fmla="*/ 98487 h 690143"/>
                  <a:gd name="connsiteX73" fmla="*/ 399353 w 734042"/>
                  <a:gd name="connsiteY73" fmla="*/ 107391 h 690143"/>
                  <a:gd name="connsiteX74" fmla="*/ 381997 w 734042"/>
                  <a:gd name="connsiteY74" fmla="*/ 120974 h 690143"/>
                  <a:gd name="connsiteX75" fmla="*/ 361169 w 734042"/>
                  <a:gd name="connsiteY75" fmla="*/ 123842 h 690143"/>
                  <a:gd name="connsiteX76" fmla="*/ 344870 w 734042"/>
                  <a:gd name="connsiteY76" fmla="*/ 128974 h 690143"/>
                  <a:gd name="connsiteX77" fmla="*/ 341247 w 734042"/>
                  <a:gd name="connsiteY77" fmla="*/ 144670 h 690143"/>
                  <a:gd name="connsiteX78" fmla="*/ 355736 w 734042"/>
                  <a:gd name="connsiteY78" fmla="*/ 153725 h 690143"/>
                  <a:gd name="connsiteX79" fmla="*/ 358000 w 734042"/>
                  <a:gd name="connsiteY79" fmla="*/ 161875 h 690143"/>
                  <a:gd name="connsiteX80" fmla="*/ 356038 w 734042"/>
                  <a:gd name="connsiteY80" fmla="*/ 170629 h 690143"/>
                  <a:gd name="connsiteX81" fmla="*/ 347888 w 734042"/>
                  <a:gd name="connsiteY81" fmla="*/ 179986 h 690143"/>
                  <a:gd name="connsiteX82" fmla="*/ 340191 w 734042"/>
                  <a:gd name="connsiteY82" fmla="*/ 207605 h 690143"/>
                  <a:gd name="connsiteX83" fmla="*/ 346982 w 734042"/>
                  <a:gd name="connsiteY83" fmla="*/ 221037 h 690143"/>
                  <a:gd name="connsiteX84" fmla="*/ 368112 w 734042"/>
                  <a:gd name="connsiteY84" fmla="*/ 230998 h 690143"/>
                  <a:gd name="connsiteX85" fmla="*/ 390147 w 734042"/>
                  <a:gd name="connsiteY85" fmla="*/ 242167 h 690143"/>
                  <a:gd name="connsiteX86" fmla="*/ 425765 w 734042"/>
                  <a:gd name="connsiteY86" fmla="*/ 272804 h 690143"/>
                  <a:gd name="connsiteX87" fmla="*/ 445687 w 734042"/>
                  <a:gd name="connsiteY87" fmla="*/ 307215 h 690143"/>
                  <a:gd name="connsiteX88" fmla="*/ 458365 w 734042"/>
                  <a:gd name="connsiteY88" fmla="*/ 350229 h 690143"/>
                  <a:gd name="connsiteX89" fmla="*/ 496096 w 734042"/>
                  <a:gd name="connsiteY89" fmla="*/ 380866 h 690143"/>
                  <a:gd name="connsiteX90" fmla="*/ 533676 w 734042"/>
                  <a:gd name="connsiteY90" fmla="*/ 394298 h 690143"/>
                  <a:gd name="connsiteX91" fmla="*/ 561446 w 734042"/>
                  <a:gd name="connsiteY91" fmla="*/ 392789 h 690143"/>
                  <a:gd name="connsiteX92" fmla="*/ 582273 w 734042"/>
                  <a:gd name="connsiteY92" fmla="*/ 395053 h 690143"/>
                  <a:gd name="connsiteX93" fmla="*/ 583632 w 734042"/>
                  <a:gd name="connsiteY93" fmla="*/ 422974 h 690143"/>
                  <a:gd name="connsiteX94" fmla="*/ 610044 w 734042"/>
                  <a:gd name="connsiteY94" fmla="*/ 442594 h 690143"/>
                  <a:gd name="connsiteX95" fmla="*/ 653661 w 734042"/>
                  <a:gd name="connsiteY95" fmla="*/ 458743 h 690143"/>
                  <a:gd name="connsiteX96" fmla="*/ 688071 w 734042"/>
                  <a:gd name="connsiteY96" fmla="*/ 484098 h 690143"/>
                  <a:gd name="connsiteX97" fmla="*/ 719313 w 734042"/>
                  <a:gd name="connsiteY97" fmla="*/ 508850 h 690143"/>
                  <a:gd name="connsiteX98" fmla="*/ 733802 w 734042"/>
                  <a:gd name="connsiteY98" fmla="*/ 540393 h 690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734042" h="690143">
                    <a:moveTo>
                      <a:pt x="733802" y="540393"/>
                    </a:moveTo>
                    <a:cubicBezTo>
                      <a:pt x="729727" y="565145"/>
                      <a:pt x="688977" y="525301"/>
                      <a:pt x="682336" y="520320"/>
                    </a:cubicBezTo>
                    <a:cubicBezTo>
                      <a:pt x="672979" y="513227"/>
                      <a:pt x="661207" y="506134"/>
                      <a:pt x="648831" y="508246"/>
                    </a:cubicBezTo>
                    <a:cubicBezTo>
                      <a:pt x="634795" y="510661"/>
                      <a:pt x="624532" y="523942"/>
                      <a:pt x="619250" y="536318"/>
                    </a:cubicBezTo>
                    <a:cubicBezTo>
                      <a:pt x="613817" y="548694"/>
                      <a:pt x="612458" y="563032"/>
                      <a:pt x="623929" y="572238"/>
                    </a:cubicBezTo>
                    <a:cubicBezTo>
                      <a:pt x="631022" y="577974"/>
                      <a:pt x="640681" y="580992"/>
                      <a:pt x="646115" y="588538"/>
                    </a:cubicBezTo>
                    <a:cubicBezTo>
                      <a:pt x="648529" y="591858"/>
                      <a:pt x="649435" y="594877"/>
                      <a:pt x="648831" y="598801"/>
                    </a:cubicBezTo>
                    <a:cubicBezTo>
                      <a:pt x="648076" y="604234"/>
                      <a:pt x="648228" y="609366"/>
                      <a:pt x="647926" y="614950"/>
                    </a:cubicBezTo>
                    <a:cubicBezTo>
                      <a:pt x="647775" y="616761"/>
                      <a:pt x="648228" y="621138"/>
                      <a:pt x="646567" y="622647"/>
                    </a:cubicBezTo>
                    <a:cubicBezTo>
                      <a:pt x="645209" y="623855"/>
                      <a:pt x="641738" y="624005"/>
                      <a:pt x="639927" y="624760"/>
                    </a:cubicBezTo>
                    <a:cubicBezTo>
                      <a:pt x="636304" y="626420"/>
                      <a:pt x="634946" y="626571"/>
                      <a:pt x="631173" y="625666"/>
                    </a:cubicBezTo>
                    <a:cubicBezTo>
                      <a:pt x="627400" y="624760"/>
                      <a:pt x="625740" y="624458"/>
                      <a:pt x="623476" y="628080"/>
                    </a:cubicBezTo>
                    <a:cubicBezTo>
                      <a:pt x="620155" y="633212"/>
                      <a:pt x="617892" y="638192"/>
                      <a:pt x="617137" y="644380"/>
                    </a:cubicBezTo>
                    <a:cubicBezTo>
                      <a:pt x="616533" y="649964"/>
                      <a:pt x="615175" y="655700"/>
                      <a:pt x="610798" y="659774"/>
                    </a:cubicBezTo>
                    <a:cubicBezTo>
                      <a:pt x="607176" y="663246"/>
                      <a:pt x="601743" y="666415"/>
                      <a:pt x="597668" y="669132"/>
                    </a:cubicBezTo>
                    <a:cubicBezTo>
                      <a:pt x="592838" y="672301"/>
                      <a:pt x="588009" y="675018"/>
                      <a:pt x="583783" y="678942"/>
                    </a:cubicBezTo>
                    <a:cubicBezTo>
                      <a:pt x="580160" y="682262"/>
                      <a:pt x="577746" y="686790"/>
                      <a:pt x="573218" y="688752"/>
                    </a:cubicBezTo>
                    <a:cubicBezTo>
                      <a:pt x="568388" y="690865"/>
                      <a:pt x="560993" y="691016"/>
                      <a:pt x="557824" y="686035"/>
                    </a:cubicBezTo>
                    <a:cubicBezTo>
                      <a:pt x="552391" y="677584"/>
                      <a:pt x="554956" y="666717"/>
                      <a:pt x="560842" y="659925"/>
                    </a:cubicBezTo>
                    <a:cubicBezTo>
                      <a:pt x="567634" y="651926"/>
                      <a:pt x="566426" y="640003"/>
                      <a:pt x="574727" y="632457"/>
                    </a:cubicBezTo>
                    <a:cubicBezTo>
                      <a:pt x="578349" y="629137"/>
                      <a:pt x="584537" y="628231"/>
                      <a:pt x="586801" y="623553"/>
                    </a:cubicBezTo>
                    <a:cubicBezTo>
                      <a:pt x="589518" y="617818"/>
                      <a:pt x="586047" y="610875"/>
                      <a:pt x="583330" y="605895"/>
                    </a:cubicBezTo>
                    <a:cubicBezTo>
                      <a:pt x="579708" y="599254"/>
                      <a:pt x="576236" y="593368"/>
                      <a:pt x="574425" y="585972"/>
                    </a:cubicBezTo>
                    <a:cubicBezTo>
                      <a:pt x="570954" y="570880"/>
                      <a:pt x="568841" y="558202"/>
                      <a:pt x="557673" y="546581"/>
                    </a:cubicBezTo>
                    <a:cubicBezTo>
                      <a:pt x="547410" y="535715"/>
                      <a:pt x="533223" y="539186"/>
                      <a:pt x="521300" y="531791"/>
                    </a:cubicBezTo>
                    <a:cubicBezTo>
                      <a:pt x="514508" y="527565"/>
                      <a:pt x="511188" y="520622"/>
                      <a:pt x="509830" y="512774"/>
                    </a:cubicBezTo>
                    <a:cubicBezTo>
                      <a:pt x="508924" y="507190"/>
                      <a:pt x="509377" y="499040"/>
                      <a:pt x="504698" y="494965"/>
                    </a:cubicBezTo>
                    <a:cubicBezTo>
                      <a:pt x="494436" y="486362"/>
                      <a:pt x="479796" y="502058"/>
                      <a:pt x="470439" y="489079"/>
                    </a:cubicBezTo>
                    <a:cubicBezTo>
                      <a:pt x="461232" y="476100"/>
                      <a:pt x="457006" y="460252"/>
                      <a:pt x="439801" y="455876"/>
                    </a:cubicBezTo>
                    <a:cubicBezTo>
                      <a:pt x="425312" y="452253"/>
                      <a:pt x="410371" y="456781"/>
                      <a:pt x="396486" y="449839"/>
                    </a:cubicBezTo>
                    <a:cubicBezTo>
                      <a:pt x="380940" y="441840"/>
                      <a:pt x="366150" y="432633"/>
                      <a:pt x="355585" y="418446"/>
                    </a:cubicBezTo>
                    <a:cubicBezTo>
                      <a:pt x="348492" y="408938"/>
                      <a:pt x="342304" y="398675"/>
                      <a:pt x="333248" y="390827"/>
                    </a:cubicBezTo>
                    <a:cubicBezTo>
                      <a:pt x="327966" y="386300"/>
                      <a:pt x="322080" y="382526"/>
                      <a:pt x="316496" y="378300"/>
                    </a:cubicBezTo>
                    <a:cubicBezTo>
                      <a:pt x="311968" y="374829"/>
                      <a:pt x="307893" y="371358"/>
                      <a:pt x="302762" y="368792"/>
                    </a:cubicBezTo>
                    <a:cubicBezTo>
                      <a:pt x="298083" y="366528"/>
                      <a:pt x="293706" y="361699"/>
                      <a:pt x="288877" y="360492"/>
                    </a:cubicBezTo>
                    <a:cubicBezTo>
                      <a:pt x="283745" y="359133"/>
                      <a:pt x="278915" y="357624"/>
                      <a:pt x="273784" y="355813"/>
                    </a:cubicBezTo>
                    <a:cubicBezTo>
                      <a:pt x="266691" y="353247"/>
                      <a:pt x="266691" y="346305"/>
                      <a:pt x="263974" y="340117"/>
                    </a:cubicBezTo>
                    <a:cubicBezTo>
                      <a:pt x="261106" y="333778"/>
                      <a:pt x="258390" y="325175"/>
                      <a:pt x="251598" y="322006"/>
                    </a:cubicBezTo>
                    <a:cubicBezTo>
                      <a:pt x="243750" y="318233"/>
                      <a:pt x="242241" y="325175"/>
                      <a:pt x="239222" y="330759"/>
                    </a:cubicBezTo>
                    <a:cubicBezTo>
                      <a:pt x="225639" y="324270"/>
                      <a:pt x="228356" y="309328"/>
                      <a:pt x="224734" y="296650"/>
                    </a:cubicBezTo>
                    <a:cubicBezTo>
                      <a:pt x="222470" y="288953"/>
                      <a:pt x="219149" y="281558"/>
                      <a:pt x="217187" y="273710"/>
                    </a:cubicBezTo>
                    <a:cubicBezTo>
                      <a:pt x="215225" y="265560"/>
                      <a:pt x="214924" y="256806"/>
                      <a:pt x="211754" y="248958"/>
                    </a:cubicBezTo>
                    <a:cubicBezTo>
                      <a:pt x="206019" y="234771"/>
                      <a:pt x="184890" y="230395"/>
                      <a:pt x="172061" y="225263"/>
                    </a:cubicBezTo>
                    <a:cubicBezTo>
                      <a:pt x="153195" y="217717"/>
                      <a:pt x="131311" y="205794"/>
                      <a:pt x="110937" y="214548"/>
                    </a:cubicBezTo>
                    <a:cubicBezTo>
                      <a:pt x="103390" y="217717"/>
                      <a:pt x="97203" y="223150"/>
                      <a:pt x="90260" y="227225"/>
                    </a:cubicBezTo>
                    <a:cubicBezTo>
                      <a:pt x="83619" y="231300"/>
                      <a:pt x="76526" y="234470"/>
                      <a:pt x="69885" y="238545"/>
                    </a:cubicBezTo>
                    <a:cubicBezTo>
                      <a:pt x="69131" y="238997"/>
                      <a:pt x="68527" y="239450"/>
                      <a:pt x="67772" y="239752"/>
                    </a:cubicBezTo>
                    <a:cubicBezTo>
                      <a:pt x="65207" y="233866"/>
                      <a:pt x="60377" y="228282"/>
                      <a:pt x="51171" y="226018"/>
                    </a:cubicBezTo>
                    <a:cubicBezTo>
                      <a:pt x="29437" y="220735"/>
                      <a:pt x="9214" y="212284"/>
                      <a:pt x="11176" y="203379"/>
                    </a:cubicBezTo>
                    <a:cubicBezTo>
                      <a:pt x="13138" y="194475"/>
                      <a:pt x="17816" y="184061"/>
                      <a:pt x="11025" y="174251"/>
                    </a:cubicBezTo>
                    <a:cubicBezTo>
                      <a:pt x="4233" y="164441"/>
                      <a:pt x="-5426" y="157347"/>
                      <a:pt x="3780" y="149952"/>
                    </a:cubicBezTo>
                    <a:cubicBezTo>
                      <a:pt x="13138" y="142708"/>
                      <a:pt x="33663" y="141802"/>
                      <a:pt x="24759" y="128521"/>
                    </a:cubicBezTo>
                    <a:cubicBezTo>
                      <a:pt x="15854" y="115239"/>
                      <a:pt x="3026" y="112372"/>
                      <a:pt x="6195" y="99090"/>
                    </a:cubicBezTo>
                    <a:cubicBezTo>
                      <a:pt x="7403" y="94261"/>
                      <a:pt x="8761" y="91393"/>
                      <a:pt x="9817" y="89129"/>
                    </a:cubicBezTo>
                    <a:lnTo>
                      <a:pt x="9817" y="89129"/>
                    </a:lnTo>
                    <a:cubicBezTo>
                      <a:pt x="12534" y="89129"/>
                      <a:pt x="73055" y="89582"/>
                      <a:pt x="77733" y="81734"/>
                    </a:cubicBezTo>
                    <a:cubicBezTo>
                      <a:pt x="82563" y="73584"/>
                      <a:pt x="102334" y="39777"/>
                      <a:pt x="106862" y="51097"/>
                    </a:cubicBezTo>
                    <a:cubicBezTo>
                      <a:pt x="111389" y="62416"/>
                      <a:pt x="110484" y="72830"/>
                      <a:pt x="116974" y="73282"/>
                    </a:cubicBezTo>
                    <a:cubicBezTo>
                      <a:pt x="123463" y="73735"/>
                      <a:pt x="130406" y="72830"/>
                      <a:pt x="130406" y="80527"/>
                    </a:cubicBezTo>
                    <a:cubicBezTo>
                      <a:pt x="130406" y="88224"/>
                      <a:pt x="131915" y="103165"/>
                      <a:pt x="138405" y="91092"/>
                    </a:cubicBezTo>
                    <a:cubicBezTo>
                      <a:pt x="144895" y="78867"/>
                      <a:pt x="157421" y="50644"/>
                      <a:pt x="165873" y="50644"/>
                    </a:cubicBezTo>
                    <a:cubicBezTo>
                      <a:pt x="174325" y="50644"/>
                      <a:pt x="217942" y="77357"/>
                      <a:pt x="214320" y="61963"/>
                    </a:cubicBezTo>
                    <a:cubicBezTo>
                      <a:pt x="210698" y="46569"/>
                      <a:pt x="207075" y="40985"/>
                      <a:pt x="214471" y="39777"/>
                    </a:cubicBezTo>
                    <a:cubicBezTo>
                      <a:pt x="221564" y="38570"/>
                      <a:pt x="235751" y="42796"/>
                      <a:pt x="238619" y="19402"/>
                    </a:cubicBezTo>
                    <a:cubicBezTo>
                      <a:pt x="246618" y="23024"/>
                      <a:pt x="259748" y="23176"/>
                      <a:pt x="265181" y="18346"/>
                    </a:cubicBezTo>
                    <a:cubicBezTo>
                      <a:pt x="273331" y="11253"/>
                      <a:pt x="270011" y="6725"/>
                      <a:pt x="288273" y="6876"/>
                    </a:cubicBezTo>
                    <a:cubicBezTo>
                      <a:pt x="306686" y="7027"/>
                      <a:pt x="309251" y="11554"/>
                      <a:pt x="318458" y="6876"/>
                    </a:cubicBezTo>
                    <a:cubicBezTo>
                      <a:pt x="327664" y="2197"/>
                      <a:pt x="352868" y="-3840"/>
                      <a:pt x="348039" y="3253"/>
                    </a:cubicBezTo>
                    <a:cubicBezTo>
                      <a:pt x="343209" y="10347"/>
                      <a:pt x="352868" y="30722"/>
                      <a:pt x="367357" y="30722"/>
                    </a:cubicBezTo>
                    <a:cubicBezTo>
                      <a:pt x="380337" y="30722"/>
                      <a:pt x="433462" y="37211"/>
                      <a:pt x="450969" y="47776"/>
                    </a:cubicBezTo>
                    <a:cubicBezTo>
                      <a:pt x="444178" y="55473"/>
                      <a:pt x="452478" y="80376"/>
                      <a:pt x="456554" y="91695"/>
                    </a:cubicBezTo>
                    <a:cubicBezTo>
                      <a:pt x="460176" y="102109"/>
                      <a:pt x="442367" y="104675"/>
                      <a:pt x="431349" y="105278"/>
                    </a:cubicBezTo>
                    <a:cubicBezTo>
                      <a:pt x="430444" y="101807"/>
                      <a:pt x="428180" y="99241"/>
                      <a:pt x="423199" y="98487"/>
                    </a:cubicBezTo>
                    <a:cubicBezTo>
                      <a:pt x="414446" y="97279"/>
                      <a:pt x="405692" y="101656"/>
                      <a:pt x="399353" y="107391"/>
                    </a:cubicBezTo>
                    <a:cubicBezTo>
                      <a:pt x="393769" y="112523"/>
                      <a:pt x="389392" y="118560"/>
                      <a:pt x="381997" y="120974"/>
                    </a:cubicBezTo>
                    <a:cubicBezTo>
                      <a:pt x="375356" y="123238"/>
                      <a:pt x="367961" y="123540"/>
                      <a:pt x="361169" y="123842"/>
                    </a:cubicBezTo>
                    <a:cubicBezTo>
                      <a:pt x="355132" y="124144"/>
                      <a:pt x="348944" y="123993"/>
                      <a:pt x="344870" y="128974"/>
                    </a:cubicBezTo>
                    <a:cubicBezTo>
                      <a:pt x="341398" y="133199"/>
                      <a:pt x="340040" y="139387"/>
                      <a:pt x="341247" y="144670"/>
                    </a:cubicBezTo>
                    <a:cubicBezTo>
                      <a:pt x="343058" y="152367"/>
                      <a:pt x="349246" y="151310"/>
                      <a:pt x="355736" y="153725"/>
                    </a:cubicBezTo>
                    <a:cubicBezTo>
                      <a:pt x="357245" y="154178"/>
                      <a:pt x="357849" y="160517"/>
                      <a:pt x="358000" y="161875"/>
                    </a:cubicBezTo>
                    <a:cubicBezTo>
                      <a:pt x="358151" y="164893"/>
                      <a:pt x="357547" y="168214"/>
                      <a:pt x="356038" y="170629"/>
                    </a:cubicBezTo>
                    <a:cubicBezTo>
                      <a:pt x="353774" y="174402"/>
                      <a:pt x="349850" y="176062"/>
                      <a:pt x="347888" y="179986"/>
                    </a:cubicBezTo>
                    <a:cubicBezTo>
                      <a:pt x="343813" y="188136"/>
                      <a:pt x="339738" y="198248"/>
                      <a:pt x="340191" y="207605"/>
                    </a:cubicBezTo>
                    <a:cubicBezTo>
                      <a:pt x="340493" y="213038"/>
                      <a:pt x="342757" y="217566"/>
                      <a:pt x="346982" y="221037"/>
                    </a:cubicBezTo>
                    <a:cubicBezTo>
                      <a:pt x="353019" y="225867"/>
                      <a:pt x="361018" y="228282"/>
                      <a:pt x="368112" y="230998"/>
                    </a:cubicBezTo>
                    <a:cubicBezTo>
                      <a:pt x="375809" y="234017"/>
                      <a:pt x="383204" y="237488"/>
                      <a:pt x="390147" y="242167"/>
                    </a:cubicBezTo>
                    <a:cubicBezTo>
                      <a:pt x="402975" y="250920"/>
                      <a:pt x="414144" y="262391"/>
                      <a:pt x="425765" y="272804"/>
                    </a:cubicBezTo>
                    <a:cubicBezTo>
                      <a:pt x="436782" y="282614"/>
                      <a:pt x="444178" y="292274"/>
                      <a:pt x="445687" y="307215"/>
                    </a:cubicBezTo>
                    <a:cubicBezTo>
                      <a:pt x="447347" y="322911"/>
                      <a:pt x="447649" y="337551"/>
                      <a:pt x="458365" y="350229"/>
                    </a:cubicBezTo>
                    <a:cubicBezTo>
                      <a:pt x="468778" y="362453"/>
                      <a:pt x="483418" y="371207"/>
                      <a:pt x="496096" y="380866"/>
                    </a:cubicBezTo>
                    <a:cubicBezTo>
                      <a:pt x="507868" y="389922"/>
                      <a:pt x="518583" y="394298"/>
                      <a:pt x="533676" y="394298"/>
                    </a:cubicBezTo>
                    <a:cubicBezTo>
                      <a:pt x="542882" y="394298"/>
                      <a:pt x="552239" y="393242"/>
                      <a:pt x="561446" y="392789"/>
                    </a:cubicBezTo>
                    <a:cubicBezTo>
                      <a:pt x="567785" y="392487"/>
                      <a:pt x="576387" y="391733"/>
                      <a:pt x="582273" y="395053"/>
                    </a:cubicBezTo>
                    <a:cubicBezTo>
                      <a:pt x="591782" y="400637"/>
                      <a:pt x="583632" y="414673"/>
                      <a:pt x="583632" y="422974"/>
                    </a:cubicBezTo>
                    <a:cubicBezTo>
                      <a:pt x="583632" y="436859"/>
                      <a:pt x="599177" y="440029"/>
                      <a:pt x="610044" y="442594"/>
                    </a:cubicBezTo>
                    <a:cubicBezTo>
                      <a:pt x="625438" y="446216"/>
                      <a:pt x="640228" y="449990"/>
                      <a:pt x="653661" y="458743"/>
                    </a:cubicBezTo>
                    <a:cubicBezTo>
                      <a:pt x="665584" y="466440"/>
                      <a:pt x="676450" y="475949"/>
                      <a:pt x="688071" y="484098"/>
                    </a:cubicBezTo>
                    <a:cubicBezTo>
                      <a:pt x="698938" y="491796"/>
                      <a:pt x="710257" y="499040"/>
                      <a:pt x="719313" y="508850"/>
                    </a:cubicBezTo>
                    <a:cubicBezTo>
                      <a:pt x="726859" y="517000"/>
                      <a:pt x="735613" y="529225"/>
                      <a:pt x="733802" y="54039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35C710E-0604-8714-E78F-084AB7AF037C}"/>
                  </a:ext>
                </a:extLst>
              </p:cNvPr>
              <p:cNvSpPr/>
              <p:nvPr/>
            </p:nvSpPr>
            <p:spPr>
              <a:xfrm>
                <a:off x="6546525" y="5689323"/>
                <a:ext cx="99935" cy="175418"/>
              </a:xfrm>
              <a:custGeom>
                <a:avLst/>
                <a:gdLst>
                  <a:gd name="connsiteX0" fmla="*/ 1222 w 99935"/>
                  <a:gd name="connsiteY0" fmla="*/ 38936 h 175418"/>
                  <a:gd name="connsiteX1" fmla="*/ 619 w 99935"/>
                  <a:gd name="connsiteY1" fmla="*/ 27013 h 175418"/>
                  <a:gd name="connsiteX2" fmla="*/ 9674 w 99935"/>
                  <a:gd name="connsiteY2" fmla="*/ 23240 h 175418"/>
                  <a:gd name="connsiteX3" fmla="*/ 25521 w 99935"/>
                  <a:gd name="connsiteY3" fmla="*/ 25655 h 175418"/>
                  <a:gd name="connsiteX4" fmla="*/ 37444 w 99935"/>
                  <a:gd name="connsiteY4" fmla="*/ 14033 h 175418"/>
                  <a:gd name="connsiteX5" fmla="*/ 47103 w 99935"/>
                  <a:gd name="connsiteY5" fmla="*/ 1356 h 175418"/>
                  <a:gd name="connsiteX6" fmla="*/ 61139 w 99935"/>
                  <a:gd name="connsiteY6" fmla="*/ 1054 h 175418"/>
                  <a:gd name="connsiteX7" fmla="*/ 74270 w 99935"/>
                  <a:gd name="connsiteY7" fmla="*/ 6638 h 175418"/>
                  <a:gd name="connsiteX8" fmla="*/ 80307 w 99935"/>
                  <a:gd name="connsiteY8" fmla="*/ 19467 h 175418"/>
                  <a:gd name="connsiteX9" fmla="*/ 86646 w 99935"/>
                  <a:gd name="connsiteY9" fmla="*/ 34559 h 175418"/>
                  <a:gd name="connsiteX10" fmla="*/ 96757 w 99935"/>
                  <a:gd name="connsiteY10" fmla="*/ 44822 h 175418"/>
                  <a:gd name="connsiteX11" fmla="*/ 94645 w 99935"/>
                  <a:gd name="connsiteY11" fmla="*/ 76365 h 175418"/>
                  <a:gd name="connsiteX12" fmla="*/ 92381 w 99935"/>
                  <a:gd name="connsiteY12" fmla="*/ 103682 h 175418"/>
                  <a:gd name="connsiteX13" fmla="*/ 90117 w 99935"/>
                  <a:gd name="connsiteY13" fmla="*/ 115455 h 175418"/>
                  <a:gd name="connsiteX14" fmla="*/ 88155 w 99935"/>
                  <a:gd name="connsiteY14" fmla="*/ 129189 h 175418"/>
                  <a:gd name="connsiteX15" fmla="*/ 79401 w 99935"/>
                  <a:gd name="connsiteY15" fmla="*/ 151525 h 175418"/>
                  <a:gd name="connsiteX16" fmla="*/ 78194 w 99935"/>
                  <a:gd name="connsiteY16" fmla="*/ 156657 h 175418"/>
                  <a:gd name="connsiteX17" fmla="*/ 64158 w 99935"/>
                  <a:gd name="connsiteY17" fmla="*/ 150922 h 175418"/>
                  <a:gd name="connsiteX18" fmla="*/ 50876 w 99935"/>
                  <a:gd name="connsiteY18" fmla="*/ 145337 h 175418"/>
                  <a:gd name="connsiteX19" fmla="*/ 45443 w 99935"/>
                  <a:gd name="connsiteY19" fmla="*/ 164354 h 175418"/>
                  <a:gd name="connsiteX20" fmla="*/ 35331 w 99935"/>
                  <a:gd name="connsiteY20" fmla="*/ 174617 h 175418"/>
                  <a:gd name="connsiteX21" fmla="*/ 10731 w 99935"/>
                  <a:gd name="connsiteY21" fmla="*/ 153940 h 175418"/>
                  <a:gd name="connsiteX22" fmla="*/ 12391 w 99935"/>
                  <a:gd name="connsiteY22" fmla="*/ 120888 h 175418"/>
                  <a:gd name="connsiteX23" fmla="*/ 22050 w 99935"/>
                  <a:gd name="connsiteY23" fmla="*/ 102777 h 175418"/>
                  <a:gd name="connsiteX24" fmla="*/ 13447 w 99935"/>
                  <a:gd name="connsiteY24" fmla="*/ 94325 h 175418"/>
                  <a:gd name="connsiteX25" fmla="*/ 13900 w 99935"/>
                  <a:gd name="connsiteY25" fmla="*/ 82402 h 175418"/>
                  <a:gd name="connsiteX26" fmla="*/ 12844 w 99935"/>
                  <a:gd name="connsiteY26" fmla="*/ 72290 h 175418"/>
                  <a:gd name="connsiteX27" fmla="*/ 9825 w 99935"/>
                  <a:gd name="connsiteY27" fmla="*/ 65197 h 175418"/>
                  <a:gd name="connsiteX28" fmla="*/ 6354 w 99935"/>
                  <a:gd name="connsiteY28" fmla="*/ 53123 h 175418"/>
                  <a:gd name="connsiteX29" fmla="*/ 1222 w 99935"/>
                  <a:gd name="connsiteY29" fmla="*/ 38936 h 17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9935" h="175418">
                    <a:moveTo>
                      <a:pt x="1222" y="38936"/>
                    </a:moveTo>
                    <a:cubicBezTo>
                      <a:pt x="166" y="35163"/>
                      <a:pt x="-589" y="30786"/>
                      <a:pt x="619" y="27013"/>
                    </a:cubicBezTo>
                    <a:cubicBezTo>
                      <a:pt x="1977" y="22787"/>
                      <a:pt x="5750" y="22334"/>
                      <a:pt x="9674" y="23240"/>
                    </a:cubicBezTo>
                    <a:cubicBezTo>
                      <a:pt x="14806" y="24447"/>
                      <a:pt x="20088" y="26862"/>
                      <a:pt x="25521" y="25655"/>
                    </a:cubicBezTo>
                    <a:cubicBezTo>
                      <a:pt x="31407" y="24296"/>
                      <a:pt x="34728" y="18863"/>
                      <a:pt x="37444" y="14033"/>
                    </a:cubicBezTo>
                    <a:cubicBezTo>
                      <a:pt x="40010" y="9506"/>
                      <a:pt x="42274" y="3921"/>
                      <a:pt x="47103" y="1356"/>
                    </a:cubicBezTo>
                    <a:cubicBezTo>
                      <a:pt x="51329" y="-908"/>
                      <a:pt x="56612" y="148"/>
                      <a:pt x="61139" y="1054"/>
                    </a:cubicBezTo>
                    <a:cubicBezTo>
                      <a:pt x="65667" y="2110"/>
                      <a:pt x="70798" y="3318"/>
                      <a:pt x="74270" y="6638"/>
                    </a:cubicBezTo>
                    <a:cubicBezTo>
                      <a:pt x="77892" y="9958"/>
                      <a:pt x="79099" y="14939"/>
                      <a:pt x="80307" y="19467"/>
                    </a:cubicBezTo>
                    <a:cubicBezTo>
                      <a:pt x="81665" y="24749"/>
                      <a:pt x="83325" y="30031"/>
                      <a:pt x="86646" y="34559"/>
                    </a:cubicBezTo>
                    <a:cubicBezTo>
                      <a:pt x="89513" y="38483"/>
                      <a:pt x="93739" y="41049"/>
                      <a:pt x="96757" y="44822"/>
                    </a:cubicBezTo>
                    <a:cubicBezTo>
                      <a:pt x="104002" y="53726"/>
                      <a:pt x="96908" y="66857"/>
                      <a:pt x="94645" y="76365"/>
                    </a:cubicBezTo>
                    <a:cubicBezTo>
                      <a:pt x="92381" y="85421"/>
                      <a:pt x="93739" y="94476"/>
                      <a:pt x="92381" y="103682"/>
                    </a:cubicBezTo>
                    <a:cubicBezTo>
                      <a:pt x="91777" y="107606"/>
                      <a:pt x="90721" y="111530"/>
                      <a:pt x="90117" y="115455"/>
                    </a:cubicBezTo>
                    <a:cubicBezTo>
                      <a:pt x="89362" y="119982"/>
                      <a:pt x="89060" y="124661"/>
                      <a:pt x="88155" y="129189"/>
                    </a:cubicBezTo>
                    <a:cubicBezTo>
                      <a:pt x="86495" y="137188"/>
                      <a:pt x="81665" y="143677"/>
                      <a:pt x="79401" y="151525"/>
                    </a:cubicBezTo>
                    <a:cubicBezTo>
                      <a:pt x="78948" y="153186"/>
                      <a:pt x="78496" y="154997"/>
                      <a:pt x="78194" y="156657"/>
                    </a:cubicBezTo>
                    <a:cubicBezTo>
                      <a:pt x="72760" y="156053"/>
                      <a:pt x="68384" y="154695"/>
                      <a:pt x="64158" y="150922"/>
                    </a:cubicBezTo>
                    <a:cubicBezTo>
                      <a:pt x="60988" y="148054"/>
                      <a:pt x="55253" y="140055"/>
                      <a:pt x="50876" y="145337"/>
                    </a:cubicBezTo>
                    <a:cubicBezTo>
                      <a:pt x="46651" y="150318"/>
                      <a:pt x="47405" y="158317"/>
                      <a:pt x="45443" y="164354"/>
                    </a:cubicBezTo>
                    <a:cubicBezTo>
                      <a:pt x="43934" y="169033"/>
                      <a:pt x="39859" y="172957"/>
                      <a:pt x="35331" y="174617"/>
                    </a:cubicBezTo>
                    <a:cubicBezTo>
                      <a:pt x="22805" y="179145"/>
                      <a:pt x="13749" y="163448"/>
                      <a:pt x="10731" y="153940"/>
                    </a:cubicBezTo>
                    <a:cubicBezTo>
                      <a:pt x="7259" y="143224"/>
                      <a:pt x="2883" y="129641"/>
                      <a:pt x="12391" y="120888"/>
                    </a:cubicBezTo>
                    <a:cubicBezTo>
                      <a:pt x="16617" y="116964"/>
                      <a:pt x="25823" y="109568"/>
                      <a:pt x="22050" y="102777"/>
                    </a:cubicBezTo>
                    <a:cubicBezTo>
                      <a:pt x="20088" y="99306"/>
                      <a:pt x="14806" y="98098"/>
                      <a:pt x="13447" y="94325"/>
                    </a:cubicBezTo>
                    <a:cubicBezTo>
                      <a:pt x="12240" y="90854"/>
                      <a:pt x="13900" y="86024"/>
                      <a:pt x="13900" y="82402"/>
                    </a:cubicBezTo>
                    <a:cubicBezTo>
                      <a:pt x="13900" y="79082"/>
                      <a:pt x="13900" y="75610"/>
                      <a:pt x="12844" y="72290"/>
                    </a:cubicBezTo>
                    <a:cubicBezTo>
                      <a:pt x="12089" y="69875"/>
                      <a:pt x="10731" y="67611"/>
                      <a:pt x="9825" y="65197"/>
                    </a:cubicBezTo>
                    <a:cubicBezTo>
                      <a:pt x="8316" y="61273"/>
                      <a:pt x="7561" y="57047"/>
                      <a:pt x="6354" y="53123"/>
                    </a:cubicBezTo>
                    <a:cubicBezTo>
                      <a:pt x="4694" y="47991"/>
                      <a:pt x="2581" y="43614"/>
                      <a:pt x="1222" y="38936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B539C972-669E-3367-458A-B140F6AF99B6}"/>
                  </a:ext>
                </a:extLst>
              </p:cNvPr>
              <p:cNvSpPr/>
              <p:nvPr/>
            </p:nvSpPr>
            <p:spPr>
              <a:xfrm>
                <a:off x="6810585" y="5906060"/>
                <a:ext cx="188741" cy="117598"/>
              </a:xfrm>
              <a:custGeom>
                <a:avLst/>
                <a:gdLst>
                  <a:gd name="connsiteX0" fmla="*/ 11694 w 188741"/>
                  <a:gd name="connsiteY0" fmla="*/ 51302 h 117598"/>
                  <a:gd name="connsiteX1" fmla="*/ 7619 w 188741"/>
                  <a:gd name="connsiteY1" fmla="*/ 14024 h 117598"/>
                  <a:gd name="connsiteX2" fmla="*/ 23918 w 188741"/>
                  <a:gd name="connsiteY2" fmla="*/ 10704 h 117598"/>
                  <a:gd name="connsiteX3" fmla="*/ 41275 w 188741"/>
                  <a:gd name="connsiteY3" fmla="*/ 11911 h 117598"/>
                  <a:gd name="connsiteX4" fmla="*/ 64970 w 188741"/>
                  <a:gd name="connsiteY4" fmla="*/ 4214 h 117598"/>
                  <a:gd name="connsiteX5" fmla="*/ 88816 w 188741"/>
                  <a:gd name="connsiteY5" fmla="*/ 10854 h 117598"/>
                  <a:gd name="connsiteX6" fmla="*/ 116133 w 188741"/>
                  <a:gd name="connsiteY6" fmla="*/ 15835 h 117598"/>
                  <a:gd name="connsiteX7" fmla="*/ 143752 w 188741"/>
                  <a:gd name="connsiteY7" fmla="*/ 10402 h 117598"/>
                  <a:gd name="connsiteX8" fmla="*/ 168202 w 188741"/>
                  <a:gd name="connsiteY8" fmla="*/ 2403 h 117598"/>
                  <a:gd name="connsiteX9" fmla="*/ 186464 w 188741"/>
                  <a:gd name="connsiteY9" fmla="*/ 3459 h 117598"/>
                  <a:gd name="connsiteX10" fmla="*/ 185106 w 188741"/>
                  <a:gd name="connsiteY10" fmla="*/ 26551 h 117598"/>
                  <a:gd name="connsiteX11" fmla="*/ 170919 w 188741"/>
                  <a:gd name="connsiteY11" fmla="*/ 50397 h 117598"/>
                  <a:gd name="connsiteX12" fmla="*/ 164731 w 188741"/>
                  <a:gd name="connsiteY12" fmla="*/ 72130 h 117598"/>
                  <a:gd name="connsiteX13" fmla="*/ 174088 w 188741"/>
                  <a:gd name="connsiteY13" fmla="*/ 85562 h 117598"/>
                  <a:gd name="connsiteX14" fmla="*/ 154317 w 188741"/>
                  <a:gd name="connsiteY14" fmla="*/ 117558 h 117598"/>
                  <a:gd name="connsiteX15" fmla="*/ 129566 w 188741"/>
                  <a:gd name="connsiteY15" fmla="*/ 105786 h 117598"/>
                  <a:gd name="connsiteX16" fmla="*/ 121416 w 188741"/>
                  <a:gd name="connsiteY16" fmla="*/ 98541 h 117598"/>
                  <a:gd name="connsiteX17" fmla="*/ 107078 w 188741"/>
                  <a:gd name="connsiteY17" fmla="*/ 88882 h 117598"/>
                  <a:gd name="connsiteX18" fmla="*/ 94098 w 188741"/>
                  <a:gd name="connsiteY18" fmla="*/ 81638 h 117598"/>
                  <a:gd name="connsiteX19" fmla="*/ 83685 w 188741"/>
                  <a:gd name="connsiteY19" fmla="*/ 76657 h 117598"/>
                  <a:gd name="connsiteX20" fmla="*/ 70101 w 188741"/>
                  <a:gd name="connsiteY20" fmla="*/ 68659 h 117598"/>
                  <a:gd name="connsiteX21" fmla="*/ 61046 w 188741"/>
                  <a:gd name="connsiteY21" fmla="*/ 64131 h 117598"/>
                  <a:gd name="connsiteX22" fmla="*/ 53500 w 188741"/>
                  <a:gd name="connsiteY22" fmla="*/ 60659 h 117598"/>
                  <a:gd name="connsiteX23" fmla="*/ 46557 w 188741"/>
                  <a:gd name="connsiteY23" fmla="*/ 58848 h 117598"/>
                  <a:gd name="connsiteX24" fmla="*/ 38709 w 188741"/>
                  <a:gd name="connsiteY24" fmla="*/ 56735 h 117598"/>
                  <a:gd name="connsiteX25" fmla="*/ 31465 w 188741"/>
                  <a:gd name="connsiteY25" fmla="*/ 56735 h 117598"/>
                  <a:gd name="connsiteX26" fmla="*/ 28446 w 188741"/>
                  <a:gd name="connsiteY26" fmla="*/ 56735 h 117598"/>
                  <a:gd name="connsiteX27" fmla="*/ 20145 w 188741"/>
                  <a:gd name="connsiteY27" fmla="*/ 54170 h 117598"/>
                  <a:gd name="connsiteX28" fmla="*/ 11694 w 188741"/>
                  <a:gd name="connsiteY28" fmla="*/ 51302 h 11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88741" h="117598">
                    <a:moveTo>
                      <a:pt x="11694" y="51302"/>
                    </a:moveTo>
                    <a:cubicBezTo>
                      <a:pt x="-1890" y="43756"/>
                      <a:pt x="-4153" y="24589"/>
                      <a:pt x="7619" y="14024"/>
                    </a:cubicBezTo>
                    <a:cubicBezTo>
                      <a:pt x="12297" y="9798"/>
                      <a:pt x="17881" y="9043"/>
                      <a:pt x="23918" y="10704"/>
                    </a:cubicBezTo>
                    <a:cubicBezTo>
                      <a:pt x="29955" y="12364"/>
                      <a:pt x="34936" y="13571"/>
                      <a:pt x="41275" y="11911"/>
                    </a:cubicBezTo>
                    <a:cubicBezTo>
                      <a:pt x="49274" y="9647"/>
                      <a:pt x="56518" y="5119"/>
                      <a:pt x="64970" y="4214"/>
                    </a:cubicBezTo>
                    <a:cubicBezTo>
                      <a:pt x="73723" y="3308"/>
                      <a:pt x="81119" y="7383"/>
                      <a:pt x="88816" y="10854"/>
                    </a:cubicBezTo>
                    <a:cubicBezTo>
                      <a:pt x="97570" y="14929"/>
                      <a:pt x="106474" y="16590"/>
                      <a:pt x="116133" y="15835"/>
                    </a:cubicBezTo>
                    <a:cubicBezTo>
                      <a:pt x="125491" y="14929"/>
                      <a:pt x="134697" y="12666"/>
                      <a:pt x="143752" y="10402"/>
                    </a:cubicBezTo>
                    <a:cubicBezTo>
                      <a:pt x="152053" y="8289"/>
                      <a:pt x="160052" y="5119"/>
                      <a:pt x="168202" y="2403"/>
                    </a:cubicBezTo>
                    <a:cubicBezTo>
                      <a:pt x="173786" y="592"/>
                      <a:pt x="182238" y="-2427"/>
                      <a:pt x="186464" y="3459"/>
                    </a:cubicBezTo>
                    <a:cubicBezTo>
                      <a:pt x="190992" y="9949"/>
                      <a:pt x="187822" y="20061"/>
                      <a:pt x="185106" y="26551"/>
                    </a:cubicBezTo>
                    <a:cubicBezTo>
                      <a:pt x="181484" y="35153"/>
                      <a:pt x="175597" y="42398"/>
                      <a:pt x="170919" y="50397"/>
                    </a:cubicBezTo>
                    <a:cubicBezTo>
                      <a:pt x="167146" y="56735"/>
                      <a:pt x="163523" y="64583"/>
                      <a:pt x="164731" y="72130"/>
                    </a:cubicBezTo>
                    <a:cubicBezTo>
                      <a:pt x="165787" y="78318"/>
                      <a:pt x="170164" y="81336"/>
                      <a:pt x="174088" y="85562"/>
                    </a:cubicBezTo>
                    <a:cubicBezTo>
                      <a:pt x="186313" y="98089"/>
                      <a:pt x="167599" y="116803"/>
                      <a:pt x="154317" y="117558"/>
                    </a:cubicBezTo>
                    <a:cubicBezTo>
                      <a:pt x="144658" y="118162"/>
                      <a:pt x="136508" y="111823"/>
                      <a:pt x="129566" y="105786"/>
                    </a:cubicBezTo>
                    <a:cubicBezTo>
                      <a:pt x="126849" y="103371"/>
                      <a:pt x="124132" y="100956"/>
                      <a:pt x="121416" y="98541"/>
                    </a:cubicBezTo>
                    <a:cubicBezTo>
                      <a:pt x="117492" y="95221"/>
                      <a:pt x="112209" y="89637"/>
                      <a:pt x="107078" y="88882"/>
                    </a:cubicBezTo>
                    <a:cubicBezTo>
                      <a:pt x="101796" y="87977"/>
                      <a:pt x="98626" y="84053"/>
                      <a:pt x="94098" y="81638"/>
                    </a:cubicBezTo>
                    <a:cubicBezTo>
                      <a:pt x="90627" y="79827"/>
                      <a:pt x="87156" y="78167"/>
                      <a:pt x="83685" y="76657"/>
                    </a:cubicBezTo>
                    <a:cubicBezTo>
                      <a:pt x="78704" y="74545"/>
                      <a:pt x="74629" y="71526"/>
                      <a:pt x="70101" y="68659"/>
                    </a:cubicBezTo>
                    <a:cubicBezTo>
                      <a:pt x="67385" y="66998"/>
                      <a:pt x="63913" y="65489"/>
                      <a:pt x="61046" y="64131"/>
                    </a:cubicBezTo>
                    <a:cubicBezTo>
                      <a:pt x="58480" y="62923"/>
                      <a:pt x="56065" y="61565"/>
                      <a:pt x="53500" y="60659"/>
                    </a:cubicBezTo>
                    <a:cubicBezTo>
                      <a:pt x="51236" y="59905"/>
                      <a:pt x="48821" y="59301"/>
                      <a:pt x="46557" y="58848"/>
                    </a:cubicBezTo>
                    <a:cubicBezTo>
                      <a:pt x="43991" y="58245"/>
                      <a:pt x="41275" y="57037"/>
                      <a:pt x="38709" y="56735"/>
                    </a:cubicBezTo>
                    <a:cubicBezTo>
                      <a:pt x="36294" y="56434"/>
                      <a:pt x="33880" y="56735"/>
                      <a:pt x="31465" y="56735"/>
                    </a:cubicBezTo>
                    <a:cubicBezTo>
                      <a:pt x="30408" y="56735"/>
                      <a:pt x="29503" y="56735"/>
                      <a:pt x="28446" y="56735"/>
                    </a:cubicBezTo>
                    <a:cubicBezTo>
                      <a:pt x="25579" y="56434"/>
                      <a:pt x="22862" y="54773"/>
                      <a:pt x="20145" y="54170"/>
                    </a:cubicBezTo>
                    <a:cubicBezTo>
                      <a:pt x="17127" y="53717"/>
                      <a:pt x="14410" y="52811"/>
                      <a:pt x="11694" y="513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2ECEED45-28D2-236A-3BA8-FFCD2AC17583}"/>
                  </a:ext>
                </a:extLst>
              </p:cNvPr>
              <p:cNvSpPr/>
              <p:nvPr/>
            </p:nvSpPr>
            <p:spPr>
              <a:xfrm>
                <a:off x="6774980" y="6008761"/>
                <a:ext cx="12710" cy="11505"/>
              </a:xfrm>
              <a:custGeom>
                <a:avLst/>
                <a:gdLst>
                  <a:gd name="connsiteX0" fmla="*/ 1116 w 12710"/>
                  <a:gd name="connsiteY0" fmla="*/ 9423 h 11505"/>
                  <a:gd name="connsiteX1" fmla="*/ 361 w 12710"/>
                  <a:gd name="connsiteY1" fmla="*/ 9121 h 11505"/>
                  <a:gd name="connsiteX2" fmla="*/ 59 w 12710"/>
                  <a:gd name="connsiteY2" fmla="*/ 3990 h 11505"/>
                  <a:gd name="connsiteX3" fmla="*/ 2625 w 12710"/>
                  <a:gd name="connsiteY3" fmla="*/ 367 h 11505"/>
                  <a:gd name="connsiteX4" fmla="*/ 11680 w 12710"/>
                  <a:gd name="connsiteY4" fmla="*/ 2782 h 11505"/>
                  <a:gd name="connsiteX5" fmla="*/ 9567 w 12710"/>
                  <a:gd name="connsiteY5" fmla="*/ 10932 h 11505"/>
                  <a:gd name="connsiteX6" fmla="*/ 1116 w 12710"/>
                  <a:gd name="connsiteY6" fmla="*/ 9423 h 1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10" h="11505">
                    <a:moveTo>
                      <a:pt x="1116" y="9423"/>
                    </a:moveTo>
                    <a:cubicBezTo>
                      <a:pt x="814" y="9272"/>
                      <a:pt x="663" y="9121"/>
                      <a:pt x="361" y="9121"/>
                    </a:cubicBezTo>
                    <a:cubicBezTo>
                      <a:pt x="59" y="8970"/>
                      <a:pt x="-92" y="4593"/>
                      <a:pt x="59" y="3990"/>
                    </a:cubicBezTo>
                    <a:cubicBezTo>
                      <a:pt x="210" y="2330"/>
                      <a:pt x="965" y="820"/>
                      <a:pt x="2625" y="367"/>
                    </a:cubicBezTo>
                    <a:cubicBezTo>
                      <a:pt x="5794" y="-538"/>
                      <a:pt x="9417" y="217"/>
                      <a:pt x="11680" y="2782"/>
                    </a:cubicBezTo>
                    <a:cubicBezTo>
                      <a:pt x="13944" y="5499"/>
                      <a:pt x="12133" y="9121"/>
                      <a:pt x="9567" y="10932"/>
                    </a:cubicBezTo>
                    <a:cubicBezTo>
                      <a:pt x="7153" y="12441"/>
                      <a:pt x="3530" y="10630"/>
                      <a:pt x="1116" y="942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19A4C29-739E-B603-B7F2-9C66B9D1F876}"/>
                </a:ext>
              </a:extLst>
            </p:cNvPr>
            <p:cNvSpPr/>
            <p:nvPr/>
          </p:nvSpPr>
          <p:spPr>
            <a:xfrm>
              <a:off x="6409649" y="5187793"/>
              <a:ext cx="281326" cy="149137"/>
            </a:xfrm>
            <a:custGeom>
              <a:avLst/>
              <a:gdLst>
                <a:gd name="connsiteX0" fmla="*/ 281326 w 281326"/>
                <a:gd name="connsiteY0" fmla="*/ 72902 h 149137"/>
                <a:gd name="connsiteX1" fmla="*/ 257178 w 281326"/>
                <a:gd name="connsiteY1" fmla="*/ 93277 h 149137"/>
                <a:gd name="connsiteX2" fmla="*/ 257027 w 281326"/>
                <a:gd name="connsiteY2" fmla="*/ 115463 h 149137"/>
                <a:gd name="connsiteX3" fmla="*/ 208581 w 281326"/>
                <a:gd name="connsiteY3" fmla="*/ 104144 h 149137"/>
                <a:gd name="connsiteX4" fmla="*/ 181112 w 281326"/>
                <a:gd name="connsiteY4" fmla="*/ 144591 h 149137"/>
                <a:gd name="connsiteX5" fmla="*/ 173113 w 281326"/>
                <a:gd name="connsiteY5" fmla="*/ 134027 h 149137"/>
                <a:gd name="connsiteX6" fmla="*/ 159681 w 281326"/>
                <a:gd name="connsiteY6" fmla="*/ 126782 h 149137"/>
                <a:gd name="connsiteX7" fmla="*/ 149569 w 281326"/>
                <a:gd name="connsiteY7" fmla="*/ 104596 h 149137"/>
                <a:gd name="connsiteX8" fmla="*/ 120441 w 281326"/>
                <a:gd name="connsiteY8" fmla="*/ 135234 h 149137"/>
                <a:gd name="connsiteX9" fmla="*/ 52525 w 281326"/>
                <a:gd name="connsiteY9" fmla="*/ 142629 h 149137"/>
                <a:gd name="connsiteX10" fmla="*/ 50563 w 281326"/>
                <a:gd name="connsiteY10" fmla="*/ 126329 h 149137"/>
                <a:gd name="connsiteX11" fmla="*/ 31546 w 281326"/>
                <a:gd name="connsiteY11" fmla="*/ 102936 h 149137"/>
                <a:gd name="connsiteX12" fmla="*/ 456 w 281326"/>
                <a:gd name="connsiteY12" fmla="*/ 114255 h 149137"/>
                <a:gd name="connsiteX13" fmla="*/ 31093 w 281326"/>
                <a:gd name="connsiteY13" fmla="*/ 64903 h 149137"/>
                <a:gd name="connsiteX14" fmla="*/ 54939 w 281326"/>
                <a:gd name="connsiteY14" fmla="*/ 32605 h 149137"/>
                <a:gd name="connsiteX15" fmla="*/ 76371 w 281326"/>
                <a:gd name="connsiteY15" fmla="*/ 15249 h 149137"/>
                <a:gd name="connsiteX16" fmla="*/ 93576 w 281326"/>
                <a:gd name="connsiteY16" fmla="*/ 12080 h 149137"/>
                <a:gd name="connsiteX17" fmla="*/ 154248 w 281326"/>
                <a:gd name="connsiteY17" fmla="*/ 2270 h 149137"/>
                <a:gd name="connsiteX18" fmla="*/ 205260 w 281326"/>
                <a:gd name="connsiteY18" fmla="*/ 5892 h 149137"/>
                <a:gd name="connsiteX19" fmla="*/ 221560 w 281326"/>
                <a:gd name="connsiteY19" fmla="*/ 16758 h 149137"/>
                <a:gd name="connsiteX20" fmla="*/ 218391 w 281326"/>
                <a:gd name="connsiteY20" fmla="*/ 20984 h 149137"/>
                <a:gd name="connsiteX21" fmla="*/ 227446 w 281326"/>
                <a:gd name="connsiteY21" fmla="*/ 60225 h 149137"/>
                <a:gd name="connsiteX22" fmla="*/ 236954 w 281326"/>
                <a:gd name="connsiteY22" fmla="*/ 63092 h 149137"/>
                <a:gd name="connsiteX23" fmla="*/ 257631 w 281326"/>
                <a:gd name="connsiteY23" fmla="*/ 67318 h 149137"/>
                <a:gd name="connsiteX24" fmla="*/ 274836 w 281326"/>
                <a:gd name="connsiteY24" fmla="*/ 65205 h 149137"/>
                <a:gd name="connsiteX25" fmla="*/ 281326 w 281326"/>
                <a:gd name="connsiteY25" fmla="*/ 72902 h 14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326" h="149137">
                  <a:moveTo>
                    <a:pt x="281326" y="72902"/>
                  </a:moveTo>
                  <a:cubicBezTo>
                    <a:pt x="278459" y="96446"/>
                    <a:pt x="264272" y="92221"/>
                    <a:pt x="257178" y="93277"/>
                  </a:cubicBezTo>
                  <a:cubicBezTo>
                    <a:pt x="249632" y="94484"/>
                    <a:pt x="253254" y="100069"/>
                    <a:pt x="257027" y="115463"/>
                  </a:cubicBezTo>
                  <a:cubicBezTo>
                    <a:pt x="260649" y="130857"/>
                    <a:pt x="217032" y="104144"/>
                    <a:pt x="208581" y="104144"/>
                  </a:cubicBezTo>
                  <a:cubicBezTo>
                    <a:pt x="199978" y="104144"/>
                    <a:pt x="187451" y="132366"/>
                    <a:pt x="181112" y="144591"/>
                  </a:cubicBezTo>
                  <a:cubicBezTo>
                    <a:pt x="174623" y="156665"/>
                    <a:pt x="173113" y="141724"/>
                    <a:pt x="173113" y="134027"/>
                  </a:cubicBezTo>
                  <a:cubicBezTo>
                    <a:pt x="173113" y="126329"/>
                    <a:pt x="166171" y="127235"/>
                    <a:pt x="159681" y="126782"/>
                  </a:cubicBezTo>
                  <a:cubicBezTo>
                    <a:pt x="153191" y="126329"/>
                    <a:pt x="154097" y="115916"/>
                    <a:pt x="149569" y="104596"/>
                  </a:cubicBezTo>
                  <a:cubicBezTo>
                    <a:pt x="145041" y="93277"/>
                    <a:pt x="125270" y="127235"/>
                    <a:pt x="120441" y="135234"/>
                  </a:cubicBezTo>
                  <a:cubicBezTo>
                    <a:pt x="115762" y="143082"/>
                    <a:pt x="55392" y="142629"/>
                    <a:pt x="52525" y="142629"/>
                  </a:cubicBezTo>
                  <a:cubicBezTo>
                    <a:pt x="54336" y="138403"/>
                    <a:pt x="54939" y="135687"/>
                    <a:pt x="50563" y="126329"/>
                  </a:cubicBezTo>
                  <a:cubicBezTo>
                    <a:pt x="43771" y="111841"/>
                    <a:pt x="42413" y="98107"/>
                    <a:pt x="31546" y="102936"/>
                  </a:cubicBezTo>
                  <a:cubicBezTo>
                    <a:pt x="20680" y="107766"/>
                    <a:pt x="-3619" y="130404"/>
                    <a:pt x="456" y="114255"/>
                  </a:cubicBezTo>
                  <a:cubicBezTo>
                    <a:pt x="4531" y="98107"/>
                    <a:pt x="19321" y="83920"/>
                    <a:pt x="31093" y="64903"/>
                  </a:cubicBezTo>
                  <a:cubicBezTo>
                    <a:pt x="42865" y="45887"/>
                    <a:pt x="54939" y="43472"/>
                    <a:pt x="54939" y="32605"/>
                  </a:cubicBezTo>
                  <a:cubicBezTo>
                    <a:pt x="54939" y="21739"/>
                    <a:pt x="68372" y="17211"/>
                    <a:pt x="76371" y="15249"/>
                  </a:cubicBezTo>
                  <a:cubicBezTo>
                    <a:pt x="83313" y="13438"/>
                    <a:pt x="91614" y="19022"/>
                    <a:pt x="93576" y="12080"/>
                  </a:cubicBezTo>
                  <a:cubicBezTo>
                    <a:pt x="102330" y="21437"/>
                    <a:pt x="147909" y="8458"/>
                    <a:pt x="154248" y="2270"/>
                  </a:cubicBezTo>
                  <a:cubicBezTo>
                    <a:pt x="160737" y="-3767"/>
                    <a:pt x="189866" y="3930"/>
                    <a:pt x="205260" y="5892"/>
                  </a:cubicBezTo>
                  <a:cubicBezTo>
                    <a:pt x="213410" y="6948"/>
                    <a:pt x="218542" y="12080"/>
                    <a:pt x="221560" y="16758"/>
                  </a:cubicBezTo>
                  <a:cubicBezTo>
                    <a:pt x="219900" y="17513"/>
                    <a:pt x="218843" y="18871"/>
                    <a:pt x="218391" y="20984"/>
                  </a:cubicBezTo>
                  <a:cubicBezTo>
                    <a:pt x="216127" y="33360"/>
                    <a:pt x="211901" y="56301"/>
                    <a:pt x="227446" y="60225"/>
                  </a:cubicBezTo>
                  <a:cubicBezTo>
                    <a:pt x="231068" y="61130"/>
                    <a:pt x="234238" y="62187"/>
                    <a:pt x="236954" y="63092"/>
                  </a:cubicBezTo>
                  <a:cubicBezTo>
                    <a:pt x="246463" y="66563"/>
                    <a:pt x="252349" y="69884"/>
                    <a:pt x="257631" y="67318"/>
                  </a:cubicBezTo>
                  <a:cubicBezTo>
                    <a:pt x="264573" y="64149"/>
                    <a:pt x="275440" y="55546"/>
                    <a:pt x="274836" y="65205"/>
                  </a:cubicBezTo>
                  <a:cubicBezTo>
                    <a:pt x="274836" y="68676"/>
                    <a:pt x="277402" y="71242"/>
                    <a:pt x="281326" y="72902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0B16C02-58B6-1BDA-3CCB-ADC56A5FEAF1}"/>
                </a:ext>
              </a:extLst>
            </p:cNvPr>
            <p:cNvSpPr/>
            <p:nvPr/>
          </p:nvSpPr>
          <p:spPr>
            <a:xfrm>
              <a:off x="6628643" y="5089716"/>
              <a:ext cx="477557" cy="202252"/>
            </a:xfrm>
            <a:custGeom>
              <a:avLst/>
              <a:gdLst>
                <a:gd name="connsiteX0" fmla="*/ 442963 w 477557"/>
                <a:gd name="connsiteY0" fmla="*/ 98234 h 202252"/>
                <a:gd name="connsiteX1" fmla="*/ 439794 w 477557"/>
                <a:gd name="connsiteY1" fmla="*/ 117099 h 202252"/>
                <a:gd name="connsiteX2" fmla="*/ 428474 w 477557"/>
                <a:gd name="connsiteY2" fmla="*/ 151057 h 202252"/>
                <a:gd name="connsiteX3" fmla="*/ 426663 w 477557"/>
                <a:gd name="connsiteY3" fmla="*/ 158754 h 202252"/>
                <a:gd name="connsiteX4" fmla="*/ 378367 w 477557"/>
                <a:gd name="connsiteY4" fmla="*/ 178978 h 202252"/>
                <a:gd name="connsiteX5" fmla="*/ 332335 w 477557"/>
                <a:gd name="connsiteY5" fmla="*/ 191958 h 202252"/>
                <a:gd name="connsiteX6" fmla="*/ 286304 w 477557"/>
                <a:gd name="connsiteY6" fmla="*/ 197995 h 202252"/>
                <a:gd name="connsiteX7" fmla="*/ 275135 w 477557"/>
                <a:gd name="connsiteY7" fmla="*/ 199353 h 202252"/>
                <a:gd name="connsiteX8" fmla="*/ 191523 w 477557"/>
                <a:gd name="connsiteY8" fmla="*/ 182299 h 202252"/>
                <a:gd name="connsiteX9" fmla="*/ 172205 w 477557"/>
                <a:gd name="connsiteY9" fmla="*/ 154830 h 202252"/>
                <a:gd name="connsiteX10" fmla="*/ 142624 w 477557"/>
                <a:gd name="connsiteY10" fmla="*/ 158453 h 202252"/>
                <a:gd name="connsiteX11" fmla="*/ 112439 w 477557"/>
                <a:gd name="connsiteY11" fmla="*/ 158453 h 202252"/>
                <a:gd name="connsiteX12" fmla="*/ 89347 w 477557"/>
                <a:gd name="connsiteY12" fmla="*/ 169923 h 202252"/>
                <a:gd name="connsiteX13" fmla="*/ 62785 w 477557"/>
                <a:gd name="connsiteY13" fmla="*/ 170979 h 202252"/>
                <a:gd name="connsiteX14" fmla="*/ 56446 w 477557"/>
                <a:gd name="connsiteY14" fmla="*/ 163433 h 202252"/>
                <a:gd name="connsiteX15" fmla="*/ 39240 w 477557"/>
                <a:gd name="connsiteY15" fmla="*/ 165546 h 202252"/>
                <a:gd name="connsiteX16" fmla="*/ 18564 w 477557"/>
                <a:gd name="connsiteY16" fmla="*/ 161320 h 202252"/>
                <a:gd name="connsiteX17" fmla="*/ 0 w 477557"/>
                <a:gd name="connsiteY17" fmla="*/ 119212 h 202252"/>
                <a:gd name="connsiteX18" fmla="*/ 3169 w 477557"/>
                <a:gd name="connsiteY18" fmla="*/ 114986 h 202252"/>
                <a:gd name="connsiteX19" fmla="*/ 39844 w 477557"/>
                <a:gd name="connsiteY19" fmla="*/ 128419 h 202252"/>
                <a:gd name="connsiteX20" fmla="*/ 62483 w 477557"/>
                <a:gd name="connsiteY20" fmla="*/ 108949 h 202252"/>
                <a:gd name="connsiteX21" fmla="*/ 84669 w 477557"/>
                <a:gd name="connsiteY21" fmla="*/ 124646 h 202252"/>
                <a:gd name="connsiteX22" fmla="*/ 119683 w 477557"/>
                <a:gd name="connsiteY22" fmla="*/ 113477 h 202252"/>
                <a:gd name="connsiteX23" fmla="*/ 210690 w 477557"/>
                <a:gd name="connsiteY23" fmla="*/ 112722 h 202252"/>
                <a:gd name="connsiteX24" fmla="*/ 206917 w 477557"/>
                <a:gd name="connsiteY24" fmla="*/ 73935 h 202252"/>
                <a:gd name="connsiteX25" fmla="*/ 228499 w 477557"/>
                <a:gd name="connsiteY25" fmla="*/ 56126 h 202252"/>
                <a:gd name="connsiteX26" fmla="*/ 241932 w 477557"/>
                <a:gd name="connsiteY26" fmla="*/ 42241 h 202252"/>
                <a:gd name="connsiteX27" fmla="*/ 275437 w 477557"/>
                <a:gd name="connsiteY27" fmla="*/ 21111 h 202252"/>
                <a:gd name="connsiteX28" fmla="*/ 302000 w 477557"/>
                <a:gd name="connsiteY28" fmla="*/ 28507 h 202252"/>
                <a:gd name="connsiteX29" fmla="*/ 332788 w 477557"/>
                <a:gd name="connsiteY29" fmla="*/ 16433 h 202252"/>
                <a:gd name="connsiteX30" fmla="*/ 349692 w 477557"/>
                <a:gd name="connsiteY30" fmla="*/ 284 h 202252"/>
                <a:gd name="connsiteX31" fmla="*/ 413986 w 477557"/>
                <a:gd name="connsiteY31" fmla="*/ 14773 h 202252"/>
                <a:gd name="connsiteX32" fmla="*/ 462885 w 477557"/>
                <a:gd name="connsiteY32" fmla="*/ 20810 h 202252"/>
                <a:gd name="connsiteX33" fmla="*/ 477525 w 477557"/>
                <a:gd name="connsiteY33" fmla="*/ 74840 h 202252"/>
                <a:gd name="connsiteX34" fmla="*/ 442963 w 477557"/>
                <a:gd name="connsiteY34" fmla="*/ 98234 h 20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7557" h="202252">
                  <a:moveTo>
                    <a:pt x="442963" y="98234"/>
                  </a:moveTo>
                  <a:cubicBezTo>
                    <a:pt x="431191" y="96121"/>
                    <a:pt x="433304" y="105780"/>
                    <a:pt x="439794" y="117099"/>
                  </a:cubicBezTo>
                  <a:cubicBezTo>
                    <a:pt x="446283" y="128419"/>
                    <a:pt x="433304" y="126306"/>
                    <a:pt x="428474" y="151057"/>
                  </a:cubicBezTo>
                  <a:cubicBezTo>
                    <a:pt x="427871" y="154076"/>
                    <a:pt x="427267" y="156491"/>
                    <a:pt x="426663" y="158754"/>
                  </a:cubicBezTo>
                  <a:cubicBezTo>
                    <a:pt x="408703" y="156189"/>
                    <a:pt x="400704" y="177016"/>
                    <a:pt x="378367" y="178978"/>
                  </a:cubicBezTo>
                  <a:cubicBezTo>
                    <a:pt x="356182" y="181091"/>
                    <a:pt x="346070" y="181393"/>
                    <a:pt x="332335" y="191958"/>
                  </a:cubicBezTo>
                  <a:cubicBezTo>
                    <a:pt x="318601" y="202522"/>
                    <a:pt x="309697" y="205692"/>
                    <a:pt x="286304" y="197995"/>
                  </a:cubicBezTo>
                  <a:cubicBezTo>
                    <a:pt x="280719" y="196184"/>
                    <a:pt x="277097" y="196938"/>
                    <a:pt x="275135" y="199353"/>
                  </a:cubicBezTo>
                  <a:cubicBezTo>
                    <a:pt x="257477" y="188788"/>
                    <a:pt x="204503" y="182299"/>
                    <a:pt x="191523" y="182299"/>
                  </a:cubicBezTo>
                  <a:cubicBezTo>
                    <a:pt x="177034" y="182299"/>
                    <a:pt x="167224" y="161924"/>
                    <a:pt x="172205" y="154830"/>
                  </a:cubicBezTo>
                  <a:cubicBezTo>
                    <a:pt x="177034" y="147888"/>
                    <a:pt x="151830" y="153774"/>
                    <a:pt x="142624" y="158453"/>
                  </a:cubicBezTo>
                  <a:cubicBezTo>
                    <a:pt x="133417" y="163131"/>
                    <a:pt x="130851" y="158603"/>
                    <a:pt x="112439" y="158453"/>
                  </a:cubicBezTo>
                  <a:cubicBezTo>
                    <a:pt x="94177" y="158302"/>
                    <a:pt x="97346" y="162829"/>
                    <a:pt x="89347" y="169923"/>
                  </a:cubicBezTo>
                  <a:cubicBezTo>
                    <a:pt x="83914" y="174753"/>
                    <a:pt x="70784" y="174601"/>
                    <a:pt x="62785" y="170979"/>
                  </a:cubicBezTo>
                  <a:cubicBezTo>
                    <a:pt x="58861" y="169168"/>
                    <a:pt x="56295" y="166603"/>
                    <a:pt x="56446" y="163433"/>
                  </a:cubicBezTo>
                  <a:cubicBezTo>
                    <a:pt x="56899" y="153774"/>
                    <a:pt x="46183" y="162377"/>
                    <a:pt x="39240" y="165546"/>
                  </a:cubicBezTo>
                  <a:cubicBezTo>
                    <a:pt x="33807" y="168112"/>
                    <a:pt x="28072" y="164791"/>
                    <a:pt x="18564" y="161320"/>
                  </a:cubicBezTo>
                  <a:cubicBezTo>
                    <a:pt x="40146" y="126909"/>
                    <a:pt x="0" y="119212"/>
                    <a:pt x="0" y="119212"/>
                  </a:cubicBezTo>
                  <a:cubicBezTo>
                    <a:pt x="453" y="117099"/>
                    <a:pt x="1509" y="115741"/>
                    <a:pt x="3169" y="114986"/>
                  </a:cubicBezTo>
                  <a:cubicBezTo>
                    <a:pt x="11319" y="111213"/>
                    <a:pt x="32298" y="121778"/>
                    <a:pt x="39844" y="128419"/>
                  </a:cubicBezTo>
                  <a:cubicBezTo>
                    <a:pt x="49050" y="136569"/>
                    <a:pt x="59162" y="117552"/>
                    <a:pt x="62483" y="108949"/>
                  </a:cubicBezTo>
                  <a:cubicBezTo>
                    <a:pt x="65652" y="100347"/>
                    <a:pt x="80292" y="117099"/>
                    <a:pt x="84669" y="124646"/>
                  </a:cubicBezTo>
                  <a:cubicBezTo>
                    <a:pt x="89045" y="132192"/>
                    <a:pt x="105194" y="128871"/>
                    <a:pt x="119683" y="113477"/>
                  </a:cubicBezTo>
                  <a:cubicBezTo>
                    <a:pt x="134172" y="98083"/>
                    <a:pt x="198918" y="106837"/>
                    <a:pt x="210690" y="112722"/>
                  </a:cubicBezTo>
                  <a:cubicBezTo>
                    <a:pt x="222462" y="118609"/>
                    <a:pt x="212351" y="84651"/>
                    <a:pt x="206917" y="73935"/>
                  </a:cubicBezTo>
                  <a:cubicBezTo>
                    <a:pt x="201484" y="63219"/>
                    <a:pt x="218237" y="57182"/>
                    <a:pt x="228499" y="56126"/>
                  </a:cubicBezTo>
                  <a:cubicBezTo>
                    <a:pt x="238762" y="55069"/>
                    <a:pt x="239819" y="50693"/>
                    <a:pt x="241932" y="42241"/>
                  </a:cubicBezTo>
                  <a:cubicBezTo>
                    <a:pt x="243441" y="36204"/>
                    <a:pt x="263514" y="26545"/>
                    <a:pt x="275437" y="21111"/>
                  </a:cubicBezTo>
                  <a:cubicBezTo>
                    <a:pt x="283738" y="25790"/>
                    <a:pt x="293246" y="29261"/>
                    <a:pt x="302000" y="28507"/>
                  </a:cubicBezTo>
                  <a:cubicBezTo>
                    <a:pt x="318149" y="27299"/>
                    <a:pt x="323884" y="24432"/>
                    <a:pt x="332788" y="16433"/>
                  </a:cubicBezTo>
                  <a:cubicBezTo>
                    <a:pt x="341693" y="8283"/>
                    <a:pt x="335958" y="-1829"/>
                    <a:pt x="349692" y="284"/>
                  </a:cubicBezTo>
                  <a:cubicBezTo>
                    <a:pt x="363426" y="2246"/>
                    <a:pt x="391649" y="14773"/>
                    <a:pt x="413986" y="14773"/>
                  </a:cubicBezTo>
                  <a:cubicBezTo>
                    <a:pt x="436322" y="14773"/>
                    <a:pt x="449151" y="24432"/>
                    <a:pt x="462885" y="20810"/>
                  </a:cubicBezTo>
                  <a:cubicBezTo>
                    <a:pt x="452471" y="46467"/>
                    <a:pt x="464093" y="63219"/>
                    <a:pt x="477525" y="74840"/>
                  </a:cubicBezTo>
                  <a:cubicBezTo>
                    <a:pt x="478581" y="106384"/>
                    <a:pt x="453981" y="100347"/>
                    <a:pt x="442963" y="98234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0E24FE8-E384-A220-18CA-3CC7CDA858F9}"/>
                </a:ext>
              </a:extLst>
            </p:cNvPr>
            <p:cNvSpPr/>
            <p:nvPr/>
          </p:nvSpPr>
          <p:spPr>
            <a:xfrm>
              <a:off x="6792539" y="4916889"/>
              <a:ext cx="415351" cy="201404"/>
            </a:xfrm>
            <a:custGeom>
              <a:avLst/>
              <a:gdLst>
                <a:gd name="connsiteX0" fmla="*/ 415352 w 415351"/>
                <a:gd name="connsiteY0" fmla="*/ 128739 h 201404"/>
                <a:gd name="connsiteX1" fmla="*/ 374753 w 415351"/>
                <a:gd name="connsiteY1" fmla="*/ 151226 h 201404"/>
                <a:gd name="connsiteX2" fmla="*/ 352114 w 415351"/>
                <a:gd name="connsiteY2" fmla="*/ 175072 h 201404"/>
                <a:gd name="connsiteX3" fmla="*/ 320571 w 415351"/>
                <a:gd name="connsiteY3" fmla="*/ 181562 h 201404"/>
                <a:gd name="connsiteX4" fmla="*/ 298385 w 415351"/>
                <a:gd name="connsiteY4" fmla="*/ 193636 h 201404"/>
                <a:gd name="connsiteX5" fmla="*/ 249486 w 415351"/>
                <a:gd name="connsiteY5" fmla="*/ 187599 h 201404"/>
                <a:gd name="connsiteX6" fmla="*/ 185192 w 415351"/>
                <a:gd name="connsiteY6" fmla="*/ 173110 h 201404"/>
                <a:gd name="connsiteX7" fmla="*/ 168289 w 415351"/>
                <a:gd name="connsiteY7" fmla="*/ 189259 h 201404"/>
                <a:gd name="connsiteX8" fmla="*/ 137500 w 415351"/>
                <a:gd name="connsiteY8" fmla="*/ 201333 h 201404"/>
                <a:gd name="connsiteX9" fmla="*/ 110937 w 415351"/>
                <a:gd name="connsiteY9" fmla="*/ 193938 h 201404"/>
                <a:gd name="connsiteX10" fmla="*/ 92977 w 415351"/>
                <a:gd name="connsiteY10" fmla="*/ 180807 h 201404"/>
                <a:gd name="connsiteX11" fmla="*/ 35928 w 415351"/>
                <a:gd name="connsiteY11" fmla="*/ 135228 h 201404"/>
                <a:gd name="connsiteX12" fmla="*/ 17364 w 415351"/>
                <a:gd name="connsiteY12" fmla="*/ 100818 h 201404"/>
                <a:gd name="connsiteX13" fmla="*/ 2875 w 415351"/>
                <a:gd name="connsiteY13" fmla="*/ 81801 h 201404"/>
                <a:gd name="connsiteX14" fmla="*/ 36381 w 415351"/>
                <a:gd name="connsiteY14" fmla="*/ 54786 h 201404"/>
                <a:gd name="connsiteX15" fmla="*/ 65811 w 415351"/>
                <a:gd name="connsiteY15" fmla="*/ 41806 h 201404"/>
                <a:gd name="connsiteX16" fmla="*/ 115163 w 415351"/>
                <a:gd name="connsiteY16" fmla="*/ 24148 h 201404"/>
                <a:gd name="connsiteX17" fmla="*/ 132067 w 415351"/>
                <a:gd name="connsiteY17" fmla="*/ 6490 h 201404"/>
                <a:gd name="connsiteX18" fmla="*/ 164063 w 415351"/>
                <a:gd name="connsiteY18" fmla="*/ 12829 h 201404"/>
                <a:gd name="connsiteX19" fmla="*/ 178099 w 415351"/>
                <a:gd name="connsiteY19" fmla="*/ 0 h 201404"/>
                <a:gd name="connsiteX20" fmla="*/ 187758 w 415351"/>
                <a:gd name="connsiteY20" fmla="*/ 2415 h 201404"/>
                <a:gd name="connsiteX21" fmla="*/ 200737 w 415351"/>
                <a:gd name="connsiteY21" fmla="*/ 22940 h 201404"/>
                <a:gd name="connsiteX22" fmla="*/ 255070 w 415351"/>
                <a:gd name="connsiteY22" fmla="*/ 35316 h 201404"/>
                <a:gd name="connsiteX23" fmla="*/ 260956 w 415351"/>
                <a:gd name="connsiteY23" fmla="*/ 57955 h 201404"/>
                <a:gd name="connsiteX24" fmla="*/ 279822 w 415351"/>
                <a:gd name="connsiteY24" fmla="*/ 77273 h 201404"/>
                <a:gd name="connsiteX25" fmla="*/ 296574 w 415351"/>
                <a:gd name="connsiteY25" fmla="*/ 60521 h 201404"/>
                <a:gd name="connsiteX26" fmla="*/ 331589 w 415351"/>
                <a:gd name="connsiteY26" fmla="*/ 54635 h 201404"/>
                <a:gd name="connsiteX27" fmla="*/ 343361 w 415351"/>
                <a:gd name="connsiteY27" fmla="*/ 79386 h 201404"/>
                <a:gd name="connsiteX28" fmla="*/ 385318 w 415351"/>
                <a:gd name="connsiteY28" fmla="*/ 90706 h 201404"/>
                <a:gd name="connsiteX29" fmla="*/ 415352 w 415351"/>
                <a:gd name="connsiteY29" fmla="*/ 128739 h 20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15351" h="201404">
                  <a:moveTo>
                    <a:pt x="415352" y="128739"/>
                  </a:moveTo>
                  <a:cubicBezTo>
                    <a:pt x="415352" y="128739"/>
                    <a:pt x="376413" y="143227"/>
                    <a:pt x="374753" y="151226"/>
                  </a:cubicBezTo>
                  <a:cubicBezTo>
                    <a:pt x="373093" y="159376"/>
                    <a:pt x="367509" y="169790"/>
                    <a:pt x="352114" y="175072"/>
                  </a:cubicBezTo>
                  <a:cubicBezTo>
                    <a:pt x="336720" y="180355"/>
                    <a:pt x="329928" y="182317"/>
                    <a:pt x="320571" y="181562"/>
                  </a:cubicBezTo>
                  <a:cubicBezTo>
                    <a:pt x="311214" y="180656"/>
                    <a:pt x="311968" y="190014"/>
                    <a:pt x="298385" y="193636"/>
                  </a:cubicBezTo>
                  <a:cubicBezTo>
                    <a:pt x="284651" y="197258"/>
                    <a:pt x="271672" y="187599"/>
                    <a:pt x="249486" y="187599"/>
                  </a:cubicBezTo>
                  <a:cubicBezTo>
                    <a:pt x="227300" y="187599"/>
                    <a:pt x="198926" y="175072"/>
                    <a:pt x="185192" y="173110"/>
                  </a:cubicBezTo>
                  <a:cubicBezTo>
                    <a:pt x="171458" y="170997"/>
                    <a:pt x="177042" y="181260"/>
                    <a:pt x="168289" y="189259"/>
                  </a:cubicBezTo>
                  <a:cubicBezTo>
                    <a:pt x="159384" y="197409"/>
                    <a:pt x="153649" y="200126"/>
                    <a:pt x="137500" y="201333"/>
                  </a:cubicBezTo>
                  <a:cubicBezTo>
                    <a:pt x="128746" y="201937"/>
                    <a:pt x="119389" y="198616"/>
                    <a:pt x="110937" y="193938"/>
                  </a:cubicBezTo>
                  <a:cubicBezTo>
                    <a:pt x="103844" y="190014"/>
                    <a:pt x="97505" y="185033"/>
                    <a:pt x="92977" y="180807"/>
                  </a:cubicBezTo>
                  <a:cubicBezTo>
                    <a:pt x="83318" y="171601"/>
                    <a:pt x="48605" y="144435"/>
                    <a:pt x="35928" y="135228"/>
                  </a:cubicBezTo>
                  <a:cubicBezTo>
                    <a:pt x="23250" y="126022"/>
                    <a:pt x="18119" y="110175"/>
                    <a:pt x="17364" y="100818"/>
                  </a:cubicBezTo>
                  <a:cubicBezTo>
                    <a:pt x="16610" y="91460"/>
                    <a:pt x="15704" y="91460"/>
                    <a:pt x="2875" y="81801"/>
                  </a:cubicBezTo>
                  <a:cubicBezTo>
                    <a:pt x="-9953" y="72142"/>
                    <a:pt x="23552" y="57502"/>
                    <a:pt x="36381" y="54786"/>
                  </a:cubicBezTo>
                  <a:cubicBezTo>
                    <a:pt x="49360" y="52069"/>
                    <a:pt x="56152" y="47994"/>
                    <a:pt x="65811" y="41806"/>
                  </a:cubicBezTo>
                  <a:cubicBezTo>
                    <a:pt x="75470" y="35769"/>
                    <a:pt x="104146" y="26412"/>
                    <a:pt x="115163" y="24148"/>
                  </a:cubicBezTo>
                  <a:cubicBezTo>
                    <a:pt x="126030" y="21733"/>
                    <a:pt x="128897" y="15998"/>
                    <a:pt x="132067" y="6490"/>
                  </a:cubicBezTo>
                  <a:cubicBezTo>
                    <a:pt x="135236" y="-3018"/>
                    <a:pt x="153951" y="10414"/>
                    <a:pt x="164063" y="12829"/>
                  </a:cubicBezTo>
                  <a:cubicBezTo>
                    <a:pt x="174175" y="15243"/>
                    <a:pt x="178099" y="0"/>
                    <a:pt x="178099" y="0"/>
                  </a:cubicBezTo>
                  <a:cubicBezTo>
                    <a:pt x="180513" y="1207"/>
                    <a:pt x="183985" y="1811"/>
                    <a:pt x="187758" y="2415"/>
                  </a:cubicBezTo>
                  <a:cubicBezTo>
                    <a:pt x="194700" y="3471"/>
                    <a:pt x="192587" y="16451"/>
                    <a:pt x="200737" y="22940"/>
                  </a:cubicBezTo>
                  <a:cubicBezTo>
                    <a:pt x="208887" y="29430"/>
                    <a:pt x="239525" y="35316"/>
                    <a:pt x="255070" y="35316"/>
                  </a:cubicBezTo>
                  <a:cubicBezTo>
                    <a:pt x="270766" y="35316"/>
                    <a:pt x="260956" y="51465"/>
                    <a:pt x="260956" y="57955"/>
                  </a:cubicBezTo>
                  <a:cubicBezTo>
                    <a:pt x="260956" y="64445"/>
                    <a:pt x="267899" y="72444"/>
                    <a:pt x="279822" y="77273"/>
                  </a:cubicBezTo>
                  <a:cubicBezTo>
                    <a:pt x="291594" y="82103"/>
                    <a:pt x="294310" y="69123"/>
                    <a:pt x="296574" y="60521"/>
                  </a:cubicBezTo>
                  <a:cubicBezTo>
                    <a:pt x="298687" y="51918"/>
                    <a:pt x="318156" y="54635"/>
                    <a:pt x="331589" y="54635"/>
                  </a:cubicBezTo>
                  <a:cubicBezTo>
                    <a:pt x="345021" y="54635"/>
                    <a:pt x="342304" y="69727"/>
                    <a:pt x="343361" y="79386"/>
                  </a:cubicBezTo>
                  <a:cubicBezTo>
                    <a:pt x="344417" y="89045"/>
                    <a:pt x="372489" y="87989"/>
                    <a:pt x="385318" y="90706"/>
                  </a:cubicBezTo>
                  <a:cubicBezTo>
                    <a:pt x="398599" y="93271"/>
                    <a:pt x="406145" y="118023"/>
                    <a:pt x="415352" y="128739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3EE1161-0B07-1423-320C-778D8F52BD7C}"/>
                </a:ext>
              </a:extLst>
            </p:cNvPr>
            <p:cNvSpPr/>
            <p:nvPr/>
          </p:nvSpPr>
          <p:spPr>
            <a:xfrm>
              <a:off x="7417448" y="4812395"/>
              <a:ext cx="1125094" cy="568456"/>
            </a:xfrm>
            <a:custGeom>
              <a:avLst/>
              <a:gdLst>
                <a:gd name="connsiteX0" fmla="*/ 1098806 w 1125094"/>
                <a:gd name="connsiteY0" fmla="*/ 273228 h 568456"/>
                <a:gd name="connsiteX1" fmla="*/ 1111181 w 1125094"/>
                <a:gd name="connsiteY1" fmla="*/ 288924 h 568456"/>
                <a:gd name="connsiteX2" fmla="*/ 1098806 w 1125094"/>
                <a:gd name="connsiteY2" fmla="*/ 306733 h 568456"/>
                <a:gd name="connsiteX3" fmla="*/ 1116011 w 1125094"/>
                <a:gd name="connsiteY3" fmla="*/ 329824 h 568456"/>
                <a:gd name="connsiteX4" fmla="*/ 1089147 w 1125094"/>
                <a:gd name="connsiteY4" fmla="*/ 366499 h 568456"/>
                <a:gd name="connsiteX5" fmla="*/ 1035266 w 1125094"/>
                <a:gd name="connsiteY5" fmla="*/ 374649 h 568456"/>
                <a:gd name="connsiteX6" fmla="*/ 1008855 w 1125094"/>
                <a:gd name="connsiteY6" fmla="*/ 392911 h 568456"/>
                <a:gd name="connsiteX7" fmla="*/ 1005232 w 1125094"/>
                <a:gd name="connsiteY7" fmla="*/ 423699 h 568456"/>
                <a:gd name="connsiteX8" fmla="*/ 983952 w 1125094"/>
                <a:gd name="connsiteY8" fmla="*/ 426718 h 568456"/>
                <a:gd name="connsiteX9" fmla="*/ 942901 w 1125094"/>
                <a:gd name="connsiteY9" fmla="*/ 443923 h 568456"/>
                <a:gd name="connsiteX10" fmla="*/ 908188 w 1125094"/>
                <a:gd name="connsiteY10" fmla="*/ 457204 h 568456"/>
                <a:gd name="connsiteX11" fmla="*/ 859440 w 1125094"/>
                <a:gd name="connsiteY11" fmla="*/ 466109 h 568456"/>
                <a:gd name="connsiteX12" fmla="*/ 838159 w 1125094"/>
                <a:gd name="connsiteY12" fmla="*/ 484975 h 568456"/>
                <a:gd name="connsiteX13" fmla="*/ 813408 w 1125094"/>
                <a:gd name="connsiteY13" fmla="*/ 477881 h 568456"/>
                <a:gd name="connsiteX14" fmla="*/ 814917 w 1125094"/>
                <a:gd name="connsiteY14" fmla="*/ 476221 h 568456"/>
                <a:gd name="connsiteX15" fmla="*/ 783977 w 1125094"/>
                <a:gd name="connsiteY15" fmla="*/ 506255 h 568456"/>
                <a:gd name="connsiteX16" fmla="*/ 773714 w 1125094"/>
                <a:gd name="connsiteY16" fmla="*/ 506557 h 568456"/>
                <a:gd name="connsiteX17" fmla="*/ 765716 w 1125094"/>
                <a:gd name="connsiteY17" fmla="*/ 495992 h 568456"/>
                <a:gd name="connsiteX18" fmla="*/ 740360 w 1125094"/>
                <a:gd name="connsiteY18" fmla="*/ 501727 h 568456"/>
                <a:gd name="connsiteX19" fmla="*/ 717722 w 1125094"/>
                <a:gd name="connsiteY19" fmla="*/ 503538 h 568456"/>
                <a:gd name="connsiteX20" fmla="*/ 675010 w 1125094"/>
                <a:gd name="connsiteY20" fmla="*/ 502935 h 568456"/>
                <a:gd name="connsiteX21" fmla="*/ 646334 w 1125094"/>
                <a:gd name="connsiteY21" fmla="*/ 501878 h 568456"/>
                <a:gd name="connsiteX22" fmla="*/ 619017 w 1125094"/>
                <a:gd name="connsiteY22" fmla="*/ 504444 h 568456"/>
                <a:gd name="connsiteX23" fmla="*/ 598793 w 1125094"/>
                <a:gd name="connsiteY23" fmla="*/ 495087 h 568456"/>
                <a:gd name="connsiteX24" fmla="*/ 610716 w 1125094"/>
                <a:gd name="connsiteY24" fmla="*/ 481956 h 568456"/>
                <a:gd name="connsiteX25" fmla="*/ 607547 w 1125094"/>
                <a:gd name="connsiteY25" fmla="*/ 472901 h 568456"/>
                <a:gd name="connsiteX26" fmla="*/ 621583 w 1125094"/>
                <a:gd name="connsiteY26" fmla="*/ 467920 h 568456"/>
                <a:gd name="connsiteX27" fmla="*/ 644523 w 1125094"/>
                <a:gd name="connsiteY27" fmla="*/ 461430 h 568456"/>
                <a:gd name="connsiteX28" fmla="*/ 615848 w 1125094"/>
                <a:gd name="connsiteY28" fmla="*/ 455092 h 568456"/>
                <a:gd name="connsiteX29" fmla="*/ 611924 w 1125094"/>
                <a:gd name="connsiteY29" fmla="*/ 430491 h 568456"/>
                <a:gd name="connsiteX30" fmla="*/ 600453 w 1125094"/>
                <a:gd name="connsiteY30" fmla="*/ 429434 h 568456"/>
                <a:gd name="connsiteX31" fmla="*/ 591700 w 1125094"/>
                <a:gd name="connsiteY31" fmla="*/ 459770 h 568456"/>
                <a:gd name="connsiteX32" fmla="*/ 560458 w 1125094"/>
                <a:gd name="connsiteY32" fmla="*/ 467769 h 568456"/>
                <a:gd name="connsiteX33" fmla="*/ 536009 w 1125094"/>
                <a:gd name="connsiteY33" fmla="*/ 478636 h 568456"/>
                <a:gd name="connsiteX34" fmla="*/ 523784 w 1125094"/>
                <a:gd name="connsiteY34" fmla="*/ 488144 h 568456"/>
                <a:gd name="connsiteX35" fmla="*/ 513974 w 1125094"/>
                <a:gd name="connsiteY35" fmla="*/ 496898 h 568456"/>
                <a:gd name="connsiteX36" fmla="*/ 511710 w 1125094"/>
                <a:gd name="connsiteY36" fmla="*/ 510481 h 568456"/>
                <a:gd name="connsiteX37" fmla="*/ 501296 w 1125094"/>
                <a:gd name="connsiteY37" fmla="*/ 523008 h 568456"/>
                <a:gd name="connsiteX38" fmla="*/ 476393 w 1125094"/>
                <a:gd name="connsiteY38" fmla="*/ 548061 h 568456"/>
                <a:gd name="connsiteX39" fmla="*/ 468545 w 1125094"/>
                <a:gd name="connsiteY39" fmla="*/ 563153 h 568456"/>
                <a:gd name="connsiteX40" fmla="*/ 390669 w 1125094"/>
                <a:gd name="connsiteY40" fmla="*/ 566776 h 568456"/>
                <a:gd name="connsiteX41" fmla="*/ 377538 w 1125094"/>
                <a:gd name="connsiteY41" fmla="*/ 556815 h 568456"/>
                <a:gd name="connsiteX42" fmla="*/ 406516 w 1125094"/>
                <a:gd name="connsiteY42" fmla="*/ 524970 h 568456"/>
                <a:gd name="connsiteX43" fmla="*/ 422664 w 1125094"/>
                <a:gd name="connsiteY43" fmla="*/ 501576 h 568456"/>
                <a:gd name="connsiteX44" fmla="*/ 440322 w 1125094"/>
                <a:gd name="connsiteY44" fmla="*/ 472448 h 568456"/>
                <a:gd name="connsiteX45" fmla="*/ 474280 w 1125094"/>
                <a:gd name="connsiteY45" fmla="*/ 479692 h 568456"/>
                <a:gd name="connsiteX46" fmla="*/ 486354 w 1125094"/>
                <a:gd name="connsiteY46" fmla="*/ 463543 h 568456"/>
                <a:gd name="connsiteX47" fmla="*/ 451642 w 1125094"/>
                <a:gd name="connsiteY47" fmla="*/ 417511 h 568456"/>
                <a:gd name="connsiteX48" fmla="*/ 420853 w 1125094"/>
                <a:gd name="connsiteY48" fmla="*/ 352916 h 568456"/>
                <a:gd name="connsiteX49" fmla="*/ 338449 w 1125094"/>
                <a:gd name="connsiteY49" fmla="*/ 319863 h 568456"/>
                <a:gd name="connsiteX50" fmla="*/ 284267 w 1125094"/>
                <a:gd name="connsiteY50" fmla="*/ 334352 h 568456"/>
                <a:gd name="connsiteX51" fmla="*/ 251365 w 1125094"/>
                <a:gd name="connsiteY51" fmla="*/ 355330 h 568456"/>
                <a:gd name="connsiteX52" fmla="*/ 202617 w 1125094"/>
                <a:gd name="connsiteY52" fmla="*/ 358500 h 568456"/>
                <a:gd name="connsiteX53" fmla="*/ 175601 w 1125094"/>
                <a:gd name="connsiteY53" fmla="*/ 375404 h 568456"/>
                <a:gd name="connsiteX54" fmla="*/ 155679 w 1125094"/>
                <a:gd name="connsiteY54" fmla="*/ 359858 h 568456"/>
                <a:gd name="connsiteX55" fmla="*/ 91838 w 1125094"/>
                <a:gd name="connsiteY55" fmla="*/ 359858 h 568456"/>
                <a:gd name="connsiteX56" fmla="*/ 66785 w 1125094"/>
                <a:gd name="connsiteY56" fmla="*/ 349143 h 568456"/>
                <a:gd name="connsiteX57" fmla="*/ 42033 w 1125094"/>
                <a:gd name="connsiteY57" fmla="*/ 354576 h 568456"/>
                <a:gd name="connsiteX58" fmla="*/ 40222 w 1125094"/>
                <a:gd name="connsiteY58" fmla="*/ 351859 h 568456"/>
                <a:gd name="connsiteX59" fmla="*/ 1736 w 1125094"/>
                <a:gd name="connsiteY59" fmla="*/ 319411 h 568456"/>
                <a:gd name="connsiteX60" fmla="*/ 76 w 1125094"/>
                <a:gd name="connsiteY60" fmla="*/ 312770 h 568456"/>
                <a:gd name="connsiteX61" fmla="*/ 20149 w 1125094"/>
                <a:gd name="connsiteY61" fmla="*/ 271567 h 568456"/>
                <a:gd name="connsiteX62" fmla="*/ 22111 w 1125094"/>
                <a:gd name="connsiteY62" fmla="*/ 271417 h 568456"/>
                <a:gd name="connsiteX63" fmla="*/ 42335 w 1125094"/>
                <a:gd name="connsiteY63" fmla="*/ 271417 h 568456"/>
                <a:gd name="connsiteX64" fmla="*/ 36449 w 1125094"/>
                <a:gd name="connsiteY64" fmla="*/ 221310 h 568456"/>
                <a:gd name="connsiteX65" fmla="*/ 77953 w 1125094"/>
                <a:gd name="connsiteY65" fmla="*/ 186144 h 568456"/>
                <a:gd name="connsiteX66" fmla="*/ 96064 w 1125094"/>
                <a:gd name="connsiteY66" fmla="*/ 169392 h 568456"/>
                <a:gd name="connsiteX67" fmla="*/ 120061 w 1125094"/>
                <a:gd name="connsiteY67" fmla="*/ 148715 h 568456"/>
                <a:gd name="connsiteX68" fmla="*/ 113269 w 1125094"/>
                <a:gd name="connsiteY68" fmla="*/ 112040 h 568456"/>
                <a:gd name="connsiteX69" fmla="*/ 91084 w 1125094"/>
                <a:gd name="connsiteY69" fmla="*/ 64650 h 568456"/>
                <a:gd name="connsiteX70" fmla="*/ 121872 w 1125094"/>
                <a:gd name="connsiteY70" fmla="*/ 57406 h 568456"/>
                <a:gd name="connsiteX71" fmla="*/ 155679 w 1125094"/>
                <a:gd name="connsiteY71" fmla="*/ 33107 h 568456"/>
                <a:gd name="connsiteX72" fmla="*/ 233254 w 1125094"/>
                <a:gd name="connsiteY72" fmla="*/ 37635 h 568456"/>
                <a:gd name="connsiteX73" fmla="*/ 277324 w 1125094"/>
                <a:gd name="connsiteY73" fmla="*/ 49256 h 568456"/>
                <a:gd name="connsiteX74" fmla="*/ 348108 w 1125094"/>
                <a:gd name="connsiteY74" fmla="*/ 67971 h 568456"/>
                <a:gd name="connsiteX75" fmla="*/ 388857 w 1125094"/>
                <a:gd name="connsiteY75" fmla="*/ 60273 h 568456"/>
                <a:gd name="connsiteX76" fmla="*/ 413156 w 1125094"/>
                <a:gd name="connsiteY76" fmla="*/ 75668 h 568456"/>
                <a:gd name="connsiteX77" fmla="*/ 440624 w 1125094"/>
                <a:gd name="connsiteY77" fmla="*/ 59519 h 568456"/>
                <a:gd name="connsiteX78" fmla="*/ 463263 w 1125094"/>
                <a:gd name="connsiteY78" fmla="*/ 78988 h 568456"/>
                <a:gd name="connsiteX79" fmla="*/ 505673 w 1125094"/>
                <a:gd name="connsiteY79" fmla="*/ 70838 h 568456"/>
                <a:gd name="connsiteX80" fmla="*/ 523482 w 1125094"/>
                <a:gd name="connsiteY80" fmla="*/ 82610 h 568456"/>
                <a:gd name="connsiteX81" fmla="*/ 600755 w 1125094"/>
                <a:gd name="connsiteY81" fmla="*/ 18166 h 568456"/>
                <a:gd name="connsiteX82" fmla="*/ 606339 w 1125094"/>
                <a:gd name="connsiteY82" fmla="*/ 20882 h 568456"/>
                <a:gd name="connsiteX83" fmla="*/ 636524 w 1125094"/>
                <a:gd name="connsiteY83" fmla="*/ 14392 h 568456"/>
                <a:gd name="connsiteX84" fmla="*/ 658257 w 1125094"/>
                <a:gd name="connsiteY84" fmla="*/ 507 h 568456"/>
                <a:gd name="connsiteX85" fmla="*/ 690857 w 1125094"/>
                <a:gd name="connsiteY85" fmla="*/ 3224 h 568456"/>
                <a:gd name="connsiteX86" fmla="*/ 737795 w 1125094"/>
                <a:gd name="connsiteY86" fmla="*/ 6393 h 568456"/>
                <a:gd name="connsiteX87" fmla="*/ 753943 w 1125094"/>
                <a:gd name="connsiteY87" fmla="*/ 33862 h 568456"/>
                <a:gd name="connsiteX88" fmla="*/ 762546 w 1125094"/>
                <a:gd name="connsiteY88" fmla="*/ 50011 h 568456"/>
                <a:gd name="connsiteX89" fmla="*/ 750170 w 1125094"/>
                <a:gd name="connsiteY89" fmla="*/ 61330 h 568456"/>
                <a:gd name="connsiteX90" fmla="*/ 764659 w 1125094"/>
                <a:gd name="connsiteY90" fmla="*/ 92119 h 568456"/>
                <a:gd name="connsiteX91" fmla="*/ 826085 w 1125094"/>
                <a:gd name="connsiteY91" fmla="*/ 115814 h 568456"/>
                <a:gd name="connsiteX92" fmla="*/ 844951 w 1125094"/>
                <a:gd name="connsiteY92" fmla="*/ 166524 h 568456"/>
                <a:gd name="connsiteX93" fmla="*/ 878909 w 1125094"/>
                <a:gd name="connsiteY93" fmla="*/ 160638 h 568456"/>
                <a:gd name="connsiteX94" fmla="*/ 921469 w 1125094"/>
                <a:gd name="connsiteY94" fmla="*/ 169241 h 568456"/>
                <a:gd name="connsiteX95" fmla="*/ 964030 w 1125094"/>
                <a:gd name="connsiteY95" fmla="*/ 162298 h 568456"/>
                <a:gd name="connsiteX96" fmla="*/ 996328 w 1125094"/>
                <a:gd name="connsiteY96" fmla="*/ 200029 h 568456"/>
                <a:gd name="connsiteX97" fmla="*/ 1016250 w 1125094"/>
                <a:gd name="connsiteY97" fmla="*/ 190370 h 568456"/>
                <a:gd name="connsiteX98" fmla="*/ 1050208 w 1125094"/>
                <a:gd name="connsiteY98" fmla="*/ 207576 h 568456"/>
                <a:gd name="connsiteX99" fmla="*/ 1068470 w 1125094"/>
                <a:gd name="connsiteY99" fmla="*/ 204859 h 568456"/>
                <a:gd name="connsiteX100" fmla="*/ 1110578 w 1125094"/>
                <a:gd name="connsiteY100" fmla="*/ 229158 h 568456"/>
                <a:gd name="connsiteX101" fmla="*/ 1125066 w 1125094"/>
                <a:gd name="connsiteY101" fmla="*/ 236704 h 568456"/>
                <a:gd name="connsiteX102" fmla="*/ 1115407 w 1125094"/>
                <a:gd name="connsiteY102" fmla="*/ 259343 h 568456"/>
                <a:gd name="connsiteX103" fmla="*/ 1098806 w 1125094"/>
                <a:gd name="connsiteY103" fmla="*/ 273228 h 56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</a:cxnLst>
              <a:rect l="l" t="t" r="r" b="b"/>
              <a:pathLst>
                <a:path w="1125094" h="568456">
                  <a:moveTo>
                    <a:pt x="1098806" y="273228"/>
                  </a:moveTo>
                  <a:cubicBezTo>
                    <a:pt x="1107408" y="278057"/>
                    <a:pt x="1124614" y="289377"/>
                    <a:pt x="1111181" y="288924"/>
                  </a:cubicBezTo>
                  <a:cubicBezTo>
                    <a:pt x="1097749" y="288320"/>
                    <a:pt x="1090807" y="299187"/>
                    <a:pt x="1098806" y="306733"/>
                  </a:cubicBezTo>
                  <a:cubicBezTo>
                    <a:pt x="1106955" y="314279"/>
                    <a:pt x="1118275" y="321222"/>
                    <a:pt x="1116011" y="329824"/>
                  </a:cubicBezTo>
                  <a:cubicBezTo>
                    <a:pt x="1113898" y="338427"/>
                    <a:pt x="1108465" y="370725"/>
                    <a:pt x="1089147" y="366499"/>
                  </a:cubicBezTo>
                  <a:cubicBezTo>
                    <a:pt x="1069677" y="362122"/>
                    <a:pt x="1044926" y="365895"/>
                    <a:pt x="1035266" y="374649"/>
                  </a:cubicBezTo>
                  <a:cubicBezTo>
                    <a:pt x="1025607" y="383251"/>
                    <a:pt x="1009911" y="383251"/>
                    <a:pt x="1008855" y="392911"/>
                  </a:cubicBezTo>
                  <a:cubicBezTo>
                    <a:pt x="1008100" y="399099"/>
                    <a:pt x="1006440" y="413738"/>
                    <a:pt x="1005232" y="423699"/>
                  </a:cubicBezTo>
                  <a:cubicBezTo>
                    <a:pt x="998139" y="424605"/>
                    <a:pt x="991046" y="425661"/>
                    <a:pt x="983952" y="426718"/>
                  </a:cubicBezTo>
                  <a:cubicBezTo>
                    <a:pt x="968709" y="428982"/>
                    <a:pt x="955729" y="435622"/>
                    <a:pt x="942901" y="443923"/>
                  </a:cubicBezTo>
                  <a:cubicBezTo>
                    <a:pt x="931431" y="451319"/>
                    <a:pt x="922073" y="457356"/>
                    <a:pt x="908188" y="457204"/>
                  </a:cubicBezTo>
                  <a:cubicBezTo>
                    <a:pt x="891134" y="457054"/>
                    <a:pt x="874683" y="457356"/>
                    <a:pt x="859440" y="466109"/>
                  </a:cubicBezTo>
                  <a:cubicBezTo>
                    <a:pt x="850988" y="470939"/>
                    <a:pt x="845102" y="478334"/>
                    <a:pt x="838159" y="484975"/>
                  </a:cubicBezTo>
                  <a:cubicBezTo>
                    <a:pt x="831066" y="491615"/>
                    <a:pt x="820048" y="482560"/>
                    <a:pt x="813408" y="477881"/>
                  </a:cubicBezTo>
                  <a:cubicBezTo>
                    <a:pt x="814162" y="477579"/>
                    <a:pt x="814766" y="477127"/>
                    <a:pt x="814917" y="476221"/>
                  </a:cubicBezTo>
                  <a:cubicBezTo>
                    <a:pt x="801485" y="480296"/>
                    <a:pt x="787751" y="492672"/>
                    <a:pt x="783977" y="506255"/>
                  </a:cubicBezTo>
                  <a:lnTo>
                    <a:pt x="773714" y="506557"/>
                  </a:lnTo>
                  <a:cubicBezTo>
                    <a:pt x="776431" y="500822"/>
                    <a:pt x="775224" y="495237"/>
                    <a:pt x="765716" y="495992"/>
                  </a:cubicBezTo>
                  <a:cubicBezTo>
                    <a:pt x="757113" y="496596"/>
                    <a:pt x="748661" y="500218"/>
                    <a:pt x="740360" y="501727"/>
                  </a:cubicBezTo>
                  <a:cubicBezTo>
                    <a:pt x="732814" y="503085"/>
                    <a:pt x="725419" y="503538"/>
                    <a:pt x="717722" y="503538"/>
                  </a:cubicBezTo>
                  <a:cubicBezTo>
                    <a:pt x="703384" y="503538"/>
                    <a:pt x="689348" y="504444"/>
                    <a:pt x="675010" y="502935"/>
                  </a:cubicBezTo>
                  <a:cubicBezTo>
                    <a:pt x="665502" y="501878"/>
                    <a:pt x="655993" y="500822"/>
                    <a:pt x="646334" y="501878"/>
                  </a:cubicBezTo>
                  <a:cubicBezTo>
                    <a:pt x="637279" y="502784"/>
                    <a:pt x="628223" y="505048"/>
                    <a:pt x="619017" y="504444"/>
                  </a:cubicBezTo>
                  <a:cubicBezTo>
                    <a:pt x="613131" y="503991"/>
                    <a:pt x="600906" y="502029"/>
                    <a:pt x="598793" y="495087"/>
                  </a:cubicBezTo>
                  <a:cubicBezTo>
                    <a:pt x="596680" y="488295"/>
                    <a:pt x="606038" y="484371"/>
                    <a:pt x="610716" y="481956"/>
                  </a:cubicBezTo>
                  <a:cubicBezTo>
                    <a:pt x="604528" y="481051"/>
                    <a:pt x="603321" y="477428"/>
                    <a:pt x="607547" y="472901"/>
                  </a:cubicBezTo>
                  <a:cubicBezTo>
                    <a:pt x="611320" y="468675"/>
                    <a:pt x="616149" y="467920"/>
                    <a:pt x="621583" y="467920"/>
                  </a:cubicBezTo>
                  <a:cubicBezTo>
                    <a:pt x="625054" y="467920"/>
                    <a:pt x="656295" y="469882"/>
                    <a:pt x="644523" y="461430"/>
                  </a:cubicBezTo>
                  <a:cubicBezTo>
                    <a:pt x="636072" y="455243"/>
                    <a:pt x="624450" y="462487"/>
                    <a:pt x="615848" y="455092"/>
                  </a:cubicBezTo>
                  <a:cubicBezTo>
                    <a:pt x="609509" y="449809"/>
                    <a:pt x="612225" y="437886"/>
                    <a:pt x="611924" y="430491"/>
                  </a:cubicBezTo>
                  <a:cubicBezTo>
                    <a:pt x="608301" y="428831"/>
                    <a:pt x="604377" y="428982"/>
                    <a:pt x="600453" y="429434"/>
                  </a:cubicBezTo>
                  <a:cubicBezTo>
                    <a:pt x="599095" y="441056"/>
                    <a:pt x="602717" y="451620"/>
                    <a:pt x="591700" y="459770"/>
                  </a:cubicBezTo>
                  <a:cubicBezTo>
                    <a:pt x="582191" y="466562"/>
                    <a:pt x="571325" y="465807"/>
                    <a:pt x="560458" y="467769"/>
                  </a:cubicBezTo>
                  <a:cubicBezTo>
                    <a:pt x="551554" y="469278"/>
                    <a:pt x="543102" y="473051"/>
                    <a:pt x="536009" y="478636"/>
                  </a:cubicBezTo>
                  <a:cubicBezTo>
                    <a:pt x="531934" y="481805"/>
                    <a:pt x="528311" y="485427"/>
                    <a:pt x="523784" y="488144"/>
                  </a:cubicBezTo>
                  <a:cubicBezTo>
                    <a:pt x="519709" y="490408"/>
                    <a:pt x="515030" y="491615"/>
                    <a:pt x="513974" y="496898"/>
                  </a:cubicBezTo>
                  <a:cubicBezTo>
                    <a:pt x="512917" y="501878"/>
                    <a:pt x="515030" y="505802"/>
                    <a:pt x="511710" y="510481"/>
                  </a:cubicBezTo>
                  <a:cubicBezTo>
                    <a:pt x="508540" y="514858"/>
                    <a:pt x="504465" y="518480"/>
                    <a:pt x="501296" y="523008"/>
                  </a:cubicBezTo>
                  <a:cubicBezTo>
                    <a:pt x="494203" y="532969"/>
                    <a:pt x="483638" y="538402"/>
                    <a:pt x="476393" y="548061"/>
                  </a:cubicBezTo>
                  <a:cubicBezTo>
                    <a:pt x="472771" y="553041"/>
                    <a:pt x="469753" y="557871"/>
                    <a:pt x="468545" y="563153"/>
                  </a:cubicBezTo>
                  <a:cubicBezTo>
                    <a:pt x="440172" y="560437"/>
                    <a:pt x="411496" y="572813"/>
                    <a:pt x="390669" y="566776"/>
                  </a:cubicBezTo>
                  <a:cubicBezTo>
                    <a:pt x="384632" y="564964"/>
                    <a:pt x="380556" y="561493"/>
                    <a:pt x="377538" y="556815"/>
                  </a:cubicBezTo>
                  <a:cubicBezTo>
                    <a:pt x="377538" y="556815"/>
                    <a:pt x="398366" y="532365"/>
                    <a:pt x="406516" y="524970"/>
                  </a:cubicBezTo>
                  <a:cubicBezTo>
                    <a:pt x="414514" y="517725"/>
                    <a:pt x="419495" y="516065"/>
                    <a:pt x="422664" y="501576"/>
                  </a:cubicBezTo>
                  <a:cubicBezTo>
                    <a:pt x="425834" y="487088"/>
                    <a:pt x="427494" y="465958"/>
                    <a:pt x="440322" y="472448"/>
                  </a:cubicBezTo>
                  <a:cubicBezTo>
                    <a:pt x="453151" y="478938"/>
                    <a:pt x="465376" y="482107"/>
                    <a:pt x="474280" y="479692"/>
                  </a:cubicBezTo>
                  <a:cubicBezTo>
                    <a:pt x="483185" y="477277"/>
                    <a:pt x="491939" y="482107"/>
                    <a:pt x="486354" y="463543"/>
                  </a:cubicBezTo>
                  <a:cubicBezTo>
                    <a:pt x="480770" y="444980"/>
                    <a:pt x="454057" y="432000"/>
                    <a:pt x="451642" y="417511"/>
                  </a:cubicBezTo>
                  <a:cubicBezTo>
                    <a:pt x="449227" y="403023"/>
                    <a:pt x="452396" y="358500"/>
                    <a:pt x="420853" y="352916"/>
                  </a:cubicBezTo>
                  <a:cubicBezTo>
                    <a:pt x="389310" y="347181"/>
                    <a:pt x="360333" y="318052"/>
                    <a:pt x="338449" y="319863"/>
                  </a:cubicBezTo>
                  <a:cubicBezTo>
                    <a:pt x="316565" y="321373"/>
                    <a:pt x="291662" y="317599"/>
                    <a:pt x="284267" y="334352"/>
                  </a:cubicBezTo>
                  <a:cubicBezTo>
                    <a:pt x="270985" y="334201"/>
                    <a:pt x="256949" y="348388"/>
                    <a:pt x="251365" y="355330"/>
                  </a:cubicBezTo>
                  <a:cubicBezTo>
                    <a:pt x="243517" y="364990"/>
                    <a:pt x="216804" y="358500"/>
                    <a:pt x="202617" y="358500"/>
                  </a:cubicBezTo>
                  <a:cubicBezTo>
                    <a:pt x="188279" y="358500"/>
                    <a:pt x="185109" y="370121"/>
                    <a:pt x="175601" y="375404"/>
                  </a:cubicBezTo>
                  <a:cubicBezTo>
                    <a:pt x="166244" y="380837"/>
                    <a:pt x="162622" y="368159"/>
                    <a:pt x="155679" y="359858"/>
                  </a:cubicBezTo>
                  <a:cubicBezTo>
                    <a:pt x="148737" y="351557"/>
                    <a:pt x="106478" y="358953"/>
                    <a:pt x="91838" y="359858"/>
                  </a:cubicBezTo>
                  <a:cubicBezTo>
                    <a:pt x="77349" y="360764"/>
                    <a:pt x="74784" y="354727"/>
                    <a:pt x="66785" y="349143"/>
                  </a:cubicBezTo>
                  <a:cubicBezTo>
                    <a:pt x="58937" y="343709"/>
                    <a:pt x="43240" y="353670"/>
                    <a:pt x="42033" y="354576"/>
                  </a:cubicBezTo>
                  <a:cubicBezTo>
                    <a:pt x="42033" y="353369"/>
                    <a:pt x="41429" y="352614"/>
                    <a:pt x="40222" y="351859"/>
                  </a:cubicBezTo>
                  <a:cubicBezTo>
                    <a:pt x="30563" y="346728"/>
                    <a:pt x="7924" y="331183"/>
                    <a:pt x="1736" y="319411"/>
                  </a:cubicBezTo>
                  <a:cubicBezTo>
                    <a:pt x="378" y="316996"/>
                    <a:pt x="-226" y="314732"/>
                    <a:pt x="76" y="312770"/>
                  </a:cubicBezTo>
                  <a:cubicBezTo>
                    <a:pt x="1887" y="301903"/>
                    <a:pt x="8981" y="274284"/>
                    <a:pt x="20149" y="271567"/>
                  </a:cubicBezTo>
                  <a:cubicBezTo>
                    <a:pt x="20753" y="271417"/>
                    <a:pt x="21507" y="271417"/>
                    <a:pt x="22111" y="271417"/>
                  </a:cubicBezTo>
                  <a:cubicBezTo>
                    <a:pt x="34487" y="271719"/>
                    <a:pt x="47919" y="283189"/>
                    <a:pt x="42335" y="271417"/>
                  </a:cubicBezTo>
                  <a:cubicBezTo>
                    <a:pt x="36751" y="259645"/>
                    <a:pt x="26186" y="227045"/>
                    <a:pt x="36449" y="221310"/>
                  </a:cubicBezTo>
                  <a:cubicBezTo>
                    <a:pt x="46712" y="215725"/>
                    <a:pt x="69350" y="196256"/>
                    <a:pt x="77953" y="186144"/>
                  </a:cubicBezTo>
                  <a:cubicBezTo>
                    <a:pt x="86556" y="175882"/>
                    <a:pt x="80368" y="174221"/>
                    <a:pt x="96064" y="169392"/>
                  </a:cubicBezTo>
                  <a:cubicBezTo>
                    <a:pt x="111609" y="164562"/>
                    <a:pt x="119457" y="158072"/>
                    <a:pt x="120061" y="148715"/>
                  </a:cubicBezTo>
                  <a:cubicBezTo>
                    <a:pt x="120665" y="139358"/>
                    <a:pt x="118401" y="120190"/>
                    <a:pt x="113269" y="112040"/>
                  </a:cubicBezTo>
                  <a:cubicBezTo>
                    <a:pt x="108138" y="103891"/>
                    <a:pt x="91989" y="78837"/>
                    <a:pt x="91084" y="64650"/>
                  </a:cubicBezTo>
                  <a:cubicBezTo>
                    <a:pt x="91084" y="64650"/>
                    <a:pt x="112213" y="68725"/>
                    <a:pt x="121872" y="57406"/>
                  </a:cubicBezTo>
                  <a:cubicBezTo>
                    <a:pt x="131531" y="46087"/>
                    <a:pt x="136361" y="32352"/>
                    <a:pt x="155679" y="33107"/>
                  </a:cubicBezTo>
                  <a:cubicBezTo>
                    <a:pt x="174998" y="33862"/>
                    <a:pt x="218313" y="32352"/>
                    <a:pt x="233254" y="37635"/>
                  </a:cubicBezTo>
                  <a:cubicBezTo>
                    <a:pt x="248196" y="42917"/>
                    <a:pt x="255138" y="45936"/>
                    <a:pt x="277324" y="49256"/>
                  </a:cubicBezTo>
                  <a:cubicBezTo>
                    <a:pt x="299510" y="52576"/>
                    <a:pt x="336336" y="71593"/>
                    <a:pt x="348108" y="67971"/>
                  </a:cubicBezTo>
                  <a:cubicBezTo>
                    <a:pt x="359880" y="64348"/>
                    <a:pt x="378745" y="47747"/>
                    <a:pt x="388857" y="60273"/>
                  </a:cubicBezTo>
                  <a:cubicBezTo>
                    <a:pt x="398969" y="72800"/>
                    <a:pt x="406666" y="84874"/>
                    <a:pt x="413156" y="75668"/>
                  </a:cubicBezTo>
                  <a:cubicBezTo>
                    <a:pt x="419646" y="66310"/>
                    <a:pt x="434135" y="50161"/>
                    <a:pt x="440624" y="59519"/>
                  </a:cubicBezTo>
                  <a:cubicBezTo>
                    <a:pt x="447114" y="68876"/>
                    <a:pt x="450736" y="81403"/>
                    <a:pt x="463263" y="78988"/>
                  </a:cubicBezTo>
                  <a:cubicBezTo>
                    <a:pt x="475790" y="76573"/>
                    <a:pt x="500843" y="61632"/>
                    <a:pt x="505673" y="70838"/>
                  </a:cubicBezTo>
                  <a:cubicBezTo>
                    <a:pt x="510502" y="80195"/>
                    <a:pt x="521369" y="101929"/>
                    <a:pt x="523482" y="82610"/>
                  </a:cubicBezTo>
                  <a:cubicBezTo>
                    <a:pt x="525444" y="63292"/>
                    <a:pt x="518501" y="12430"/>
                    <a:pt x="600755" y="18166"/>
                  </a:cubicBezTo>
                  <a:cubicBezTo>
                    <a:pt x="602415" y="19826"/>
                    <a:pt x="604227" y="20731"/>
                    <a:pt x="606339" y="20882"/>
                  </a:cubicBezTo>
                  <a:cubicBezTo>
                    <a:pt x="620828" y="21939"/>
                    <a:pt x="629582" y="25259"/>
                    <a:pt x="636524" y="14392"/>
                  </a:cubicBezTo>
                  <a:cubicBezTo>
                    <a:pt x="643467" y="3677"/>
                    <a:pt x="646183" y="-1757"/>
                    <a:pt x="658257" y="507"/>
                  </a:cubicBezTo>
                  <a:cubicBezTo>
                    <a:pt x="670482" y="2620"/>
                    <a:pt x="681801" y="8054"/>
                    <a:pt x="690857" y="3224"/>
                  </a:cubicBezTo>
                  <a:cubicBezTo>
                    <a:pt x="699912" y="-1606"/>
                    <a:pt x="733870" y="55"/>
                    <a:pt x="737795" y="6393"/>
                  </a:cubicBezTo>
                  <a:cubicBezTo>
                    <a:pt x="741568" y="12883"/>
                    <a:pt x="747454" y="28579"/>
                    <a:pt x="753943" y="33862"/>
                  </a:cubicBezTo>
                  <a:cubicBezTo>
                    <a:pt x="760433" y="39295"/>
                    <a:pt x="776582" y="47898"/>
                    <a:pt x="762546" y="50011"/>
                  </a:cubicBezTo>
                  <a:cubicBezTo>
                    <a:pt x="748510" y="52274"/>
                    <a:pt x="740360" y="52274"/>
                    <a:pt x="750170" y="61330"/>
                  </a:cubicBezTo>
                  <a:cubicBezTo>
                    <a:pt x="759830" y="70536"/>
                    <a:pt x="751227" y="92119"/>
                    <a:pt x="764659" y="92119"/>
                  </a:cubicBezTo>
                  <a:cubicBezTo>
                    <a:pt x="778091" y="92119"/>
                    <a:pt x="827142" y="98608"/>
                    <a:pt x="826085" y="115814"/>
                  </a:cubicBezTo>
                  <a:cubicBezTo>
                    <a:pt x="825029" y="133019"/>
                    <a:pt x="831971" y="170297"/>
                    <a:pt x="844951" y="166524"/>
                  </a:cubicBezTo>
                  <a:cubicBezTo>
                    <a:pt x="857930" y="162751"/>
                    <a:pt x="874532" y="160638"/>
                    <a:pt x="878909" y="160638"/>
                  </a:cubicBezTo>
                  <a:cubicBezTo>
                    <a:pt x="883286" y="160638"/>
                    <a:pt x="903207" y="169694"/>
                    <a:pt x="921469" y="169241"/>
                  </a:cubicBezTo>
                  <a:cubicBezTo>
                    <a:pt x="939882" y="168788"/>
                    <a:pt x="957088" y="149922"/>
                    <a:pt x="964030" y="162298"/>
                  </a:cubicBezTo>
                  <a:cubicBezTo>
                    <a:pt x="970973" y="174674"/>
                    <a:pt x="987122" y="206972"/>
                    <a:pt x="996328" y="200029"/>
                  </a:cubicBezTo>
                  <a:cubicBezTo>
                    <a:pt x="1005384" y="193087"/>
                    <a:pt x="1011421" y="188710"/>
                    <a:pt x="1016250" y="190370"/>
                  </a:cubicBezTo>
                  <a:cubicBezTo>
                    <a:pt x="1021080" y="192030"/>
                    <a:pt x="1038889" y="214065"/>
                    <a:pt x="1050208" y="207576"/>
                  </a:cubicBezTo>
                  <a:cubicBezTo>
                    <a:pt x="1061527" y="201086"/>
                    <a:pt x="1053377" y="197313"/>
                    <a:pt x="1068470" y="204859"/>
                  </a:cubicBezTo>
                  <a:cubicBezTo>
                    <a:pt x="1083562" y="212405"/>
                    <a:pt x="1099258" y="233384"/>
                    <a:pt x="1110578" y="229158"/>
                  </a:cubicBezTo>
                  <a:cubicBezTo>
                    <a:pt x="1121897" y="224932"/>
                    <a:pt x="1125066" y="226441"/>
                    <a:pt x="1125066" y="236704"/>
                  </a:cubicBezTo>
                  <a:cubicBezTo>
                    <a:pt x="1125066" y="246967"/>
                    <a:pt x="1126123" y="256022"/>
                    <a:pt x="1115407" y="259343"/>
                  </a:cubicBezTo>
                  <a:cubicBezTo>
                    <a:pt x="1105144" y="261305"/>
                    <a:pt x="1090052" y="268398"/>
                    <a:pt x="1098806" y="273228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0365D17-9CBA-6BB9-C1E0-5B5EB4A8E372}"/>
                </a:ext>
              </a:extLst>
            </p:cNvPr>
            <p:cNvSpPr/>
            <p:nvPr/>
          </p:nvSpPr>
          <p:spPr>
            <a:xfrm>
              <a:off x="7087061" y="5045880"/>
              <a:ext cx="351140" cy="139681"/>
            </a:xfrm>
            <a:custGeom>
              <a:avLst/>
              <a:gdLst>
                <a:gd name="connsiteX0" fmla="*/ 330615 w 351140"/>
                <a:gd name="connsiteY0" fmla="*/ 78832 h 139681"/>
                <a:gd name="connsiteX1" fmla="*/ 332275 w 351140"/>
                <a:gd name="connsiteY1" fmla="*/ 85473 h 139681"/>
                <a:gd name="connsiteX2" fmla="*/ 303448 w 351140"/>
                <a:gd name="connsiteY2" fmla="*/ 93170 h 139681"/>
                <a:gd name="connsiteX3" fmla="*/ 270094 w 351140"/>
                <a:gd name="connsiteY3" fmla="*/ 75964 h 139681"/>
                <a:gd name="connsiteX4" fmla="*/ 214554 w 351140"/>
                <a:gd name="connsiteY4" fmla="*/ 90453 h 139681"/>
                <a:gd name="connsiteX5" fmla="*/ 187085 w 351140"/>
                <a:gd name="connsiteY5" fmla="*/ 108866 h 139681"/>
                <a:gd name="connsiteX6" fmla="*/ 120830 w 351140"/>
                <a:gd name="connsiteY6" fmla="*/ 120185 h 139681"/>
                <a:gd name="connsiteX7" fmla="*/ 104681 w 351140"/>
                <a:gd name="connsiteY7" fmla="*/ 138447 h 139681"/>
                <a:gd name="connsiteX8" fmla="*/ 34199 w 351140"/>
                <a:gd name="connsiteY8" fmla="*/ 130901 h 139681"/>
                <a:gd name="connsiteX9" fmla="*/ 18654 w 351140"/>
                <a:gd name="connsiteY9" fmla="*/ 118978 h 139681"/>
                <a:gd name="connsiteX10" fmla="*/ 4014 w 351140"/>
                <a:gd name="connsiteY10" fmla="*/ 64947 h 139681"/>
                <a:gd name="connsiteX11" fmla="*/ 26200 w 351140"/>
                <a:gd name="connsiteY11" fmla="*/ 52873 h 139681"/>
                <a:gd name="connsiteX12" fmla="*/ 57743 w 351140"/>
                <a:gd name="connsiteY12" fmla="*/ 46383 h 139681"/>
                <a:gd name="connsiteX13" fmla="*/ 80382 w 351140"/>
                <a:gd name="connsiteY13" fmla="*/ 22537 h 139681"/>
                <a:gd name="connsiteX14" fmla="*/ 120981 w 351140"/>
                <a:gd name="connsiteY14" fmla="*/ 49 h 139681"/>
                <a:gd name="connsiteX15" fmla="*/ 162032 w 351140"/>
                <a:gd name="connsiteY15" fmla="*/ 49 h 139681"/>
                <a:gd name="connsiteX16" fmla="*/ 183614 w 351140"/>
                <a:gd name="connsiteY16" fmla="*/ 24801 h 139681"/>
                <a:gd name="connsiteX17" fmla="*/ 235834 w 351140"/>
                <a:gd name="connsiteY17" fmla="*/ 9709 h 139681"/>
                <a:gd name="connsiteX18" fmla="*/ 277338 w 351140"/>
                <a:gd name="connsiteY18" fmla="*/ 6992 h 139681"/>
                <a:gd name="connsiteX19" fmla="*/ 309183 w 351140"/>
                <a:gd name="connsiteY19" fmla="*/ 16651 h 139681"/>
                <a:gd name="connsiteX20" fmla="*/ 333482 w 351140"/>
                <a:gd name="connsiteY20" fmla="*/ 24650 h 139681"/>
                <a:gd name="connsiteX21" fmla="*/ 351140 w 351140"/>
                <a:gd name="connsiteY21" fmla="*/ 37630 h 139681"/>
                <a:gd name="connsiteX22" fmla="*/ 330615 w 351140"/>
                <a:gd name="connsiteY22" fmla="*/ 78832 h 13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1140" h="139681">
                  <a:moveTo>
                    <a:pt x="330615" y="78832"/>
                  </a:moveTo>
                  <a:cubicBezTo>
                    <a:pt x="330313" y="80794"/>
                    <a:pt x="330916" y="83058"/>
                    <a:pt x="332275" y="85473"/>
                  </a:cubicBezTo>
                  <a:cubicBezTo>
                    <a:pt x="332275" y="85473"/>
                    <a:pt x="316880" y="99056"/>
                    <a:pt x="303448" y="93170"/>
                  </a:cubicBezTo>
                  <a:cubicBezTo>
                    <a:pt x="290016" y="87284"/>
                    <a:pt x="286696" y="73248"/>
                    <a:pt x="270094" y="75964"/>
                  </a:cubicBezTo>
                  <a:cubicBezTo>
                    <a:pt x="253341" y="78681"/>
                    <a:pt x="221647" y="78228"/>
                    <a:pt x="214554" y="90453"/>
                  </a:cubicBezTo>
                  <a:cubicBezTo>
                    <a:pt x="207611" y="102829"/>
                    <a:pt x="201574" y="109319"/>
                    <a:pt x="187085" y="108866"/>
                  </a:cubicBezTo>
                  <a:cubicBezTo>
                    <a:pt x="172597" y="108262"/>
                    <a:pt x="123999" y="108262"/>
                    <a:pt x="120830" y="120185"/>
                  </a:cubicBezTo>
                  <a:cubicBezTo>
                    <a:pt x="117660" y="131957"/>
                    <a:pt x="123999" y="137391"/>
                    <a:pt x="104681" y="138447"/>
                  </a:cubicBezTo>
                  <a:cubicBezTo>
                    <a:pt x="85362" y="139504"/>
                    <a:pt x="50348" y="142824"/>
                    <a:pt x="34199" y="130901"/>
                  </a:cubicBezTo>
                  <a:cubicBezTo>
                    <a:pt x="29520" y="127580"/>
                    <a:pt x="23936" y="123656"/>
                    <a:pt x="18654" y="118978"/>
                  </a:cubicBezTo>
                  <a:cubicBezTo>
                    <a:pt x="5222" y="107206"/>
                    <a:pt x="-6400" y="90604"/>
                    <a:pt x="4014" y="64947"/>
                  </a:cubicBezTo>
                  <a:cubicBezTo>
                    <a:pt x="17748" y="61325"/>
                    <a:pt x="16994" y="51967"/>
                    <a:pt x="26200" y="52873"/>
                  </a:cubicBezTo>
                  <a:cubicBezTo>
                    <a:pt x="35557" y="53778"/>
                    <a:pt x="42349" y="51665"/>
                    <a:pt x="57743" y="46383"/>
                  </a:cubicBezTo>
                  <a:cubicBezTo>
                    <a:pt x="73138" y="41101"/>
                    <a:pt x="78722" y="30687"/>
                    <a:pt x="80382" y="22537"/>
                  </a:cubicBezTo>
                  <a:cubicBezTo>
                    <a:pt x="82042" y="14387"/>
                    <a:pt x="120981" y="49"/>
                    <a:pt x="120981" y="49"/>
                  </a:cubicBezTo>
                  <a:cubicBezTo>
                    <a:pt x="130187" y="10765"/>
                    <a:pt x="145732" y="1106"/>
                    <a:pt x="162032" y="49"/>
                  </a:cubicBezTo>
                  <a:cubicBezTo>
                    <a:pt x="178181" y="-1007"/>
                    <a:pt x="180898" y="15142"/>
                    <a:pt x="183614" y="24801"/>
                  </a:cubicBezTo>
                  <a:cubicBezTo>
                    <a:pt x="186331" y="34460"/>
                    <a:pt x="225118" y="9709"/>
                    <a:pt x="235834" y="9709"/>
                  </a:cubicBezTo>
                  <a:cubicBezTo>
                    <a:pt x="246701" y="9709"/>
                    <a:pt x="268132" y="10765"/>
                    <a:pt x="277338" y="6992"/>
                  </a:cubicBezTo>
                  <a:cubicBezTo>
                    <a:pt x="286545" y="3219"/>
                    <a:pt x="299977" y="9709"/>
                    <a:pt x="309183" y="16651"/>
                  </a:cubicBezTo>
                  <a:cubicBezTo>
                    <a:pt x="318239" y="23594"/>
                    <a:pt x="322163" y="23141"/>
                    <a:pt x="333482" y="24650"/>
                  </a:cubicBezTo>
                  <a:cubicBezTo>
                    <a:pt x="344500" y="26159"/>
                    <a:pt x="350688" y="36875"/>
                    <a:pt x="351140" y="37630"/>
                  </a:cubicBezTo>
                  <a:cubicBezTo>
                    <a:pt x="339519" y="40195"/>
                    <a:pt x="332426" y="67814"/>
                    <a:pt x="330615" y="78832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A2E8908-C0AA-E511-7697-7DCA6F3811FE}"/>
                </a:ext>
              </a:extLst>
            </p:cNvPr>
            <p:cNvSpPr/>
            <p:nvPr/>
          </p:nvSpPr>
          <p:spPr>
            <a:xfrm>
              <a:off x="7050814" y="5121349"/>
              <a:ext cx="408969" cy="222107"/>
            </a:xfrm>
            <a:custGeom>
              <a:avLst/>
              <a:gdLst>
                <a:gd name="connsiteX0" fmla="*/ 408969 w 408969"/>
                <a:gd name="connsiteY0" fmla="*/ 45019 h 222107"/>
                <a:gd name="connsiteX1" fmla="*/ 355693 w 408969"/>
                <a:gd name="connsiteY1" fmla="*/ 91202 h 222107"/>
                <a:gd name="connsiteX2" fmla="*/ 313887 w 408969"/>
                <a:gd name="connsiteY2" fmla="*/ 169531 h 222107"/>
                <a:gd name="connsiteX3" fmla="*/ 256234 w 408969"/>
                <a:gd name="connsiteY3" fmla="*/ 192472 h 222107"/>
                <a:gd name="connsiteX4" fmla="*/ 255479 w 408969"/>
                <a:gd name="connsiteY4" fmla="*/ 192623 h 222107"/>
                <a:gd name="connsiteX5" fmla="*/ 254876 w 408969"/>
                <a:gd name="connsiteY5" fmla="*/ 192774 h 222107"/>
                <a:gd name="connsiteX6" fmla="*/ 253970 w 408969"/>
                <a:gd name="connsiteY6" fmla="*/ 193226 h 222107"/>
                <a:gd name="connsiteX7" fmla="*/ 253216 w 408969"/>
                <a:gd name="connsiteY7" fmla="*/ 193830 h 222107"/>
                <a:gd name="connsiteX8" fmla="*/ 252914 w 408969"/>
                <a:gd name="connsiteY8" fmla="*/ 194132 h 222107"/>
                <a:gd name="connsiteX9" fmla="*/ 252461 w 408969"/>
                <a:gd name="connsiteY9" fmla="*/ 195037 h 222107"/>
                <a:gd name="connsiteX10" fmla="*/ 188318 w 408969"/>
                <a:gd name="connsiteY10" fmla="*/ 197754 h 222107"/>
                <a:gd name="connsiteX11" fmla="*/ 162510 w 408969"/>
                <a:gd name="connsiteY11" fmla="*/ 208621 h 222107"/>
                <a:gd name="connsiteX12" fmla="*/ 102140 w 408969"/>
                <a:gd name="connsiteY12" fmla="*/ 220393 h 222107"/>
                <a:gd name="connsiteX13" fmla="*/ 11585 w 408969"/>
                <a:gd name="connsiteY13" fmla="*/ 158363 h 222107"/>
                <a:gd name="connsiteX14" fmla="*/ 8114 w 408969"/>
                <a:gd name="connsiteY14" fmla="*/ 154288 h 222107"/>
                <a:gd name="connsiteX15" fmla="*/ 4341 w 408969"/>
                <a:gd name="connsiteY15" fmla="*/ 127121 h 222107"/>
                <a:gd name="connsiteX16" fmla="*/ 6152 w 408969"/>
                <a:gd name="connsiteY16" fmla="*/ 119424 h 222107"/>
                <a:gd name="connsiteX17" fmla="*/ 17472 w 408969"/>
                <a:gd name="connsiteY17" fmla="*/ 85466 h 222107"/>
                <a:gd name="connsiteX18" fmla="*/ 20641 w 408969"/>
                <a:gd name="connsiteY18" fmla="*/ 66601 h 222107"/>
                <a:gd name="connsiteX19" fmla="*/ 54750 w 408969"/>
                <a:gd name="connsiteY19" fmla="*/ 43358 h 222107"/>
                <a:gd name="connsiteX20" fmla="*/ 70295 w 408969"/>
                <a:gd name="connsiteY20" fmla="*/ 55282 h 222107"/>
                <a:gd name="connsiteX21" fmla="*/ 140777 w 408969"/>
                <a:gd name="connsiteY21" fmla="*/ 62828 h 222107"/>
                <a:gd name="connsiteX22" fmla="*/ 156926 w 408969"/>
                <a:gd name="connsiteY22" fmla="*/ 44566 h 222107"/>
                <a:gd name="connsiteX23" fmla="*/ 223182 w 408969"/>
                <a:gd name="connsiteY23" fmla="*/ 33247 h 222107"/>
                <a:gd name="connsiteX24" fmla="*/ 250650 w 408969"/>
                <a:gd name="connsiteY24" fmla="*/ 14834 h 222107"/>
                <a:gd name="connsiteX25" fmla="*/ 306190 w 408969"/>
                <a:gd name="connsiteY25" fmla="*/ 345 h 222107"/>
                <a:gd name="connsiteX26" fmla="*/ 339544 w 408969"/>
                <a:gd name="connsiteY26" fmla="*/ 17550 h 222107"/>
                <a:gd name="connsiteX27" fmla="*/ 368371 w 408969"/>
                <a:gd name="connsiteY27" fmla="*/ 9853 h 222107"/>
                <a:gd name="connsiteX28" fmla="*/ 406856 w 408969"/>
                <a:gd name="connsiteY28" fmla="*/ 42302 h 222107"/>
                <a:gd name="connsiteX29" fmla="*/ 408969 w 408969"/>
                <a:gd name="connsiteY29" fmla="*/ 45019 h 22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08969" h="222107">
                  <a:moveTo>
                    <a:pt x="408969" y="45019"/>
                  </a:moveTo>
                  <a:cubicBezTo>
                    <a:pt x="409120" y="54376"/>
                    <a:pt x="370937" y="77920"/>
                    <a:pt x="355693" y="91202"/>
                  </a:cubicBezTo>
                  <a:cubicBezTo>
                    <a:pt x="338488" y="105992"/>
                    <a:pt x="323697" y="158212"/>
                    <a:pt x="313887" y="169531"/>
                  </a:cubicBezTo>
                  <a:cubicBezTo>
                    <a:pt x="304228" y="180851"/>
                    <a:pt x="267553" y="190510"/>
                    <a:pt x="256234" y="192472"/>
                  </a:cubicBezTo>
                  <a:cubicBezTo>
                    <a:pt x="255932" y="192472"/>
                    <a:pt x="255781" y="192472"/>
                    <a:pt x="255479" y="192623"/>
                  </a:cubicBezTo>
                  <a:cubicBezTo>
                    <a:pt x="255328" y="192623"/>
                    <a:pt x="255027" y="192774"/>
                    <a:pt x="254876" y="192774"/>
                  </a:cubicBezTo>
                  <a:cubicBezTo>
                    <a:pt x="254574" y="192925"/>
                    <a:pt x="254272" y="193076"/>
                    <a:pt x="253970" y="193226"/>
                  </a:cubicBezTo>
                  <a:cubicBezTo>
                    <a:pt x="253668" y="193377"/>
                    <a:pt x="253366" y="193528"/>
                    <a:pt x="253216" y="193830"/>
                  </a:cubicBezTo>
                  <a:cubicBezTo>
                    <a:pt x="253064" y="193830"/>
                    <a:pt x="252914" y="193981"/>
                    <a:pt x="252914" y="194132"/>
                  </a:cubicBezTo>
                  <a:cubicBezTo>
                    <a:pt x="252612" y="194434"/>
                    <a:pt x="252461" y="194585"/>
                    <a:pt x="252461" y="195037"/>
                  </a:cubicBezTo>
                  <a:cubicBezTo>
                    <a:pt x="252461" y="195037"/>
                    <a:pt x="210957" y="189152"/>
                    <a:pt x="188318" y="197754"/>
                  </a:cubicBezTo>
                  <a:cubicBezTo>
                    <a:pt x="181074" y="200471"/>
                    <a:pt x="172169" y="204546"/>
                    <a:pt x="162510" y="208621"/>
                  </a:cubicBezTo>
                  <a:cubicBezTo>
                    <a:pt x="141833" y="217374"/>
                    <a:pt x="117987" y="225826"/>
                    <a:pt x="102140" y="220393"/>
                  </a:cubicBezTo>
                  <a:cubicBezTo>
                    <a:pt x="79049" y="212243"/>
                    <a:pt x="30451" y="179945"/>
                    <a:pt x="11585" y="158363"/>
                  </a:cubicBezTo>
                  <a:cubicBezTo>
                    <a:pt x="10227" y="156854"/>
                    <a:pt x="9171" y="155646"/>
                    <a:pt x="8114" y="154288"/>
                  </a:cubicBezTo>
                  <a:cubicBezTo>
                    <a:pt x="-4262" y="139799"/>
                    <a:pt x="115" y="141610"/>
                    <a:pt x="4341" y="127121"/>
                  </a:cubicBezTo>
                  <a:cubicBezTo>
                    <a:pt x="4945" y="125009"/>
                    <a:pt x="5700" y="122443"/>
                    <a:pt x="6152" y="119424"/>
                  </a:cubicBezTo>
                  <a:cubicBezTo>
                    <a:pt x="10982" y="94673"/>
                    <a:pt x="23961" y="96786"/>
                    <a:pt x="17472" y="85466"/>
                  </a:cubicBezTo>
                  <a:cubicBezTo>
                    <a:pt x="10982" y="74147"/>
                    <a:pt x="8869" y="64488"/>
                    <a:pt x="20641" y="66601"/>
                  </a:cubicBezTo>
                  <a:cubicBezTo>
                    <a:pt x="31809" y="68714"/>
                    <a:pt x="56410" y="74751"/>
                    <a:pt x="54750" y="43358"/>
                  </a:cubicBezTo>
                  <a:cubicBezTo>
                    <a:pt x="60032" y="48037"/>
                    <a:pt x="65616" y="51961"/>
                    <a:pt x="70295" y="55282"/>
                  </a:cubicBezTo>
                  <a:cubicBezTo>
                    <a:pt x="86444" y="67205"/>
                    <a:pt x="121458" y="63884"/>
                    <a:pt x="140777" y="62828"/>
                  </a:cubicBezTo>
                  <a:cubicBezTo>
                    <a:pt x="160095" y="61771"/>
                    <a:pt x="153756" y="56338"/>
                    <a:pt x="156926" y="44566"/>
                  </a:cubicBezTo>
                  <a:cubicBezTo>
                    <a:pt x="160095" y="32643"/>
                    <a:pt x="208693" y="32643"/>
                    <a:pt x="223182" y="33247"/>
                  </a:cubicBezTo>
                  <a:cubicBezTo>
                    <a:pt x="237670" y="33699"/>
                    <a:pt x="243707" y="27361"/>
                    <a:pt x="250650" y="14834"/>
                  </a:cubicBezTo>
                  <a:cubicBezTo>
                    <a:pt x="257743" y="2458"/>
                    <a:pt x="289437" y="3062"/>
                    <a:pt x="306190" y="345"/>
                  </a:cubicBezTo>
                  <a:cubicBezTo>
                    <a:pt x="322943" y="-2372"/>
                    <a:pt x="326112" y="11664"/>
                    <a:pt x="339544" y="17550"/>
                  </a:cubicBezTo>
                  <a:cubicBezTo>
                    <a:pt x="352977" y="23437"/>
                    <a:pt x="368371" y="9853"/>
                    <a:pt x="368371" y="9853"/>
                  </a:cubicBezTo>
                  <a:cubicBezTo>
                    <a:pt x="374710" y="21626"/>
                    <a:pt x="397348" y="37171"/>
                    <a:pt x="406856" y="42302"/>
                  </a:cubicBezTo>
                  <a:cubicBezTo>
                    <a:pt x="408366" y="43057"/>
                    <a:pt x="408969" y="43962"/>
                    <a:pt x="408969" y="45019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D6D1128-E24F-80DD-A1D7-D97FEB52BECE}"/>
                </a:ext>
              </a:extLst>
            </p:cNvPr>
            <p:cNvSpPr/>
            <p:nvPr/>
          </p:nvSpPr>
          <p:spPr>
            <a:xfrm>
              <a:off x="6879134" y="5248101"/>
              <a:ext cx="179643" cy="136503"/>
            </a:xfrm>
            <a:custGeom>
              <a:avLst/>
              <a:gdLst>
                <a:gd name="connsiteX0" fmla="*/ 179644 w 179643"/>
                <a:gd name="connsiteY0" fmla="*/ 27536 h 136503"/>
                <a:gd name="connsiteX1" fmla="*/ 143875 w 179643"/>
                <a:gd name="connsiteY1" fmla="*/ 57872 h 136503"/>
                <a:gd name="connsiteX2" fmla="*/ 123198 w 179643"/>
                <a:gd name="connsiteY2" fmla="*/ 87755 h 136503"/>
                <a:gd name="connsiteX3" fmla="*/ 111426 w 179643"/>
                <a:gd name="connsiteY3" fmla="*/ 109488 h 136503"/>
                <a:gd name="connsiteX4" fmla="*/ 59357 w 179643"/>
                <a:gd name="connsiteY4" fmla="*/ 106318 h 136503"/>
                <a:gd name="connsiteX5" fmla="*/ 12420 w 179643"/>
                <a:gd name="connsiteY5" fmla="*/ 113563 h 136503"/>
                <a:gd name="connsiteX6" fmla="*/ 647 w 179643"/>
                <a:gd name="connsiteY6" fmla="*/ 136503 h 136503"/>
                <a:gd name="connsiteX7" fmla="*/ 44 w 179643"/>
                <a:gd name="connsiteY7" fmla="*/ 131221 h 136503"/>
                <a:gd name="connsiteX8" fmla="*/ 4420 w 179643"/>
                <a:gd name="connsiteY8" fmla="*/ 106771 h 136503"/>
                <a:gd name="connsiteX9" fmla="*/ 4722 w 179643"/>
                <a:gd name="connsiteY9" fmla="*/ 98319 h 136503"/>
                <a:gd name="connsiteX10" fmla="*/ 29927 w 179643"/>
                <a:gd name="connsiteY10" fmla="*/ 84736 h 136503"/>
                <a:gd name="connsiteX11" fmla="*/ 24343 w 179643"/>
                <a:gd name="connsiteY11" fmla="*/ 40817 h 136503"/>
                <a:gd name="connsiteX12" fmla="*/ 35511 w 179643"/>
                <a:gd name="connsiteY12" fmla="*/ 39459 h 136503"/>
                <a:gd name="connsiteX13" fmla="*/ 81543 w 179643"/>
                <a:gd name="connsiteY13" fmla="*/ 33422 h 136503"/>
                <a:gd name="connsiteX14" fmla="*/ 127575 w 179643"/>
                <a:gd name="connsiteY14" fmla="*/ 20442 h 136503"/>
                <a:gd name="connsiteX15" fmla="*/ 175871 w 179643"/>
                <a:gd name="connsiteY15" fmla="*/ 219 h 136503"/>
                <a:gd name="connsiteX16" fmla="*/ 179644 w 179643"/>
                <a:gd name="connsiteY16" fmla="*/ 27536 h 13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9643" h="136503">
                  <a:moveTo>
                    <a:pt x="179644" y="27536"/>
                  </a:moveTo>
                  <a:cubicBezTo>
                    <a:pt x="170286" y="35837"/>
                    <a:pt x="152477" y="51231"/>
                    <a:pt x="143875" y="57872"/>
                  </a:cubicBezTo>
                  <a:cubicBezTo>
                    <a:pt x="131650" y="67229"/>
                    <a:pt x="130593" y="75681"/>
                    <a:pt x="123198" y="87755"/>
                  </a:cubicBezTo>
                  <a:cubicBezTo>
                    <a:pt x="115954" y="99829"/>
                    <a:pt x="115501" y="93792"/>
                    <a:pt x="111426" y="109488"/>
                  </a:cubicBezTo>
                  <a:cubicBezTo>
                    <a:pt x="107351" y="125184"/>
                    <a:pt x="78675" y="111148"/>
                    <a:pt x="59357" y="106318"/>
                  </a:cubicBezTo>
                  <a:cubicBezTo>
                    <a:pt x="40039" y="101489"/>
                    <a:pt x="44415" y="110393"/>
                    <a:pt x="12420" y="113563"/>
                  </a:cubicBezTo>
                  <a:cubicBezTo>
                    <a:pt x="2911" y="114468"/>
                    <a:pt x="44" y="123826"/>
                    <a:pt x="647" y="136503"/>
                  </a:cubicBezTo>
                  <a:cubicBezTo>
                    <a:pt x="346" y="134692"/>
                    <a:pt x="44" y="133032"/>
                    <a:pt x="44" y="131221"/>
                  </a:cubicBezTo>
                  <a:cubicBezTo>
                    <a:pt x="-409" y="122920"/>
                    <a:pt x="2760" y="114921"/>
                    <a:pt x="4420" y="106771"/>
                  </a:cubicBezTo>
                  <a:cubicBezTo>
                    <a:pt x="5024" y="103753"/>
                    <a:pt x="5175" y="100734"/>
                    <a:pt x="4722" y="98319"/>
                  </a:cubicBezTo>
                  <a:cubicBezTo>
                    <a:pt x="15740" y="97716"/>
                    <a:pt x="33700" y="95150"/>
                    <a:pt x="29927" y="84736"/>
                  </a:cubicBezTo>
                  <a:cubicBezTo>
                    <a:pt x="25852" y="73417"/>
                    <a:pt x="17702" y="48665"/>
                    <a:pt x="24343" y="40817"/>
                  </a:cubicBezTo>
                  <a:cubicBezTo>
                    <a:pt x="26304" y="38403"/>
                    <a:pt x="29927" y="37648"/>
                    <a:pt x="35511" y="39459"/>
                  </a:cubicBezTo>
                  <a:cubicBezTo>
                    <a:pt x="59055" y="47156"/>
                    <a:pt x="67809" y="43836"/>
                    <a:pt x="81543" y="33422"/>
                  </a:cubicBezTo>
                  <a:cubicBezTo>
                    <a:pt x="95277" y="23008"/>
                    <a:pt x="105389" y="22555"/>
                    <a:pt x="127575" y="20442"/>
                  </a:cubicBezTo>
                  <a:cubicBezTo>
                    <a:pt x="149761" y="18480"/>
                    <a:pt x="157911" y="-2347"/>
                    <a:pt x="175871" y="219"/>
                  </a:cubicBezTo>
                  <a:cubicBezTo>
                    <a:pt x="171645" y="14858"/>
                    <a:pt x="167419" y="12896"/>
                    <a:pt x="179644" y="27536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C9FD0C5-1783-802A-27B9-6C6CD20369E1}"/>
                </a:ext>
              </a:extLst>
            </p:cNvPr>
            <p:cNvSpPr/>
            <p:nvPr/>
          </p:nvSpPr>
          <p:spPr>
            <a:xfrm>
              <a:off x="6879855" y="5275938"/>
              <a:ext cx="352374" cy="323129"/>
            </a:xfrm>
            <a:custGeom>
              <a:avLst/>
              <a:gdLst>
                <a:gd name="connsiteX0" fmla="*/ 346448 w 352374"/>
                <a:gd name="connsiteY0" fmla="*/ 123607 h 323129"/>
                <a:gd name="connsiteX1" fmla="*/ 346146 w 352374"/>
                <a:gd name="connsiteY1" fmla="*/ 131908 h 323129"/>
                <a:gd name="connsiteX2" fmla="*/ 306604 w 352374"/>
                <a:gd name="connsiteY2" fmla="*/ 122400 h 323129"/>
                <a:gd name="connsiteX3" fmla="*/ 235368 w 352374"/>
                <a:gd name="connsiteY3" fmla="*/ 89347 h 323129"/>
                <a:gd name="connsiteX4" fmla="*/ 157038 w 352374"/>
                <a:gd name="connsiteY4" fmla="*/ 63992 h 323129"/>
                <a:gd name="connsiteX5" fmla="*/ 142097 w 352374"/>
                <a:gd name="connsiteY5" fmla="*/ 149113 h 323129"/>
                <a:gd name="connsiteX6" fmla="*/ 162924 w 352374"/>
                <a:gd name="connsiteY6" fmla="*/ 170695 h 323129"/>
                <a:gd name="connsiteX7" fmla="*/ 185563 w 352374"/>
                <a:gd name="connsiteY7" fmla="*/ 207823 h 323129"/>
                <a:gd name="connsiteX8" fmla="*/ 214087 w 352374"/>
                <a:gd name="connsiteY8" fmla="*/ 229858 h 323129"/>
                <a:gd name="connsiteX9" fmla="*/ 248045 w 352374"/>
                <a:gd name="connsiteY9" fmla="*/ 269551 h 323129"/>
                <a:gd name="connsiteX10" fmla="*/ 255139 w 352374"/>
                <a:gd name="connsiteY10" fmla="*/ 282229 h 323129"/>
                <a:gd name="connsiteX11" fmla="*/ 263440 w 352374"/>
                <a:gd name="connsiteY11" fmla="*/ 288416 h 323129"/>
                <a:gd name="connsiteX12" fmla="*/ 278230 w 352374"/>
                <a:gd name="connsiteY12" fmla="*/ 298679 h 323129"/>
                <a:gd name="connsiteX13" fmla="*/ 281853 w 352374"/>
                <a:gd name="connsiteY13" fmla="*/ 302301 h 323129"/>
                <a:gd name="connsiteX14" fmla="*/ 289701 w 352374"/>
                <a:gd name="connsiteY14" fmla="*/ 305169 h 323129"/>
                <a:gd name="connsiteX15" fmla="*/ 307510 w 352374"/>
                <a:gd name="connsiteY15" fmla="*/ 309848 h 323129"/>
                <a:gd name="connsiteX16" fmla="*/ 306604 w 352374"/>
                <a:gd name="connsiteY16" fmla="*/ 320563 h 323129"/>
                <a:gd name="connsiteX17" fmla="*/ 306453 w 352374"/>
                <a:gd name="connsiteY17" fmla="*/ 323129 h 323129"/>
                <a:gd name="connsiteX18" fmla="*/ 301624 w 352374"/>
                <a:gd name="connsiteY18" fmla="*/ 319356 h 323129"/>
                <a:gd name="connsiteX19" fmla="*/ 280796 w 352374"/>
                <a:gd name="connsiteY19" fmla="*/ 311961 h 323129"/>
                <a:gd name="connsiteX20" fmla="*/ 262685 w 352374"/>
                <a:gd name="connsiteY20" fmla="*/ 304716 h 323129"/>
                <a:gd name="connsiteX21" fmla="*/ 260421 w 352374"/>
                <a:gd name="connsiteY21" fmla="*/ 303660 h 323129"/>
                <a:gd name="connsiteX22" fmla="*/ 252422 w 352374"/>
                <a:gd name="connsiteY22" fmla="*/ 299434 h 323129"/>
                <a:gd name="connsiteX23" fmla="*/ 238235 w 352374"/>
                <a:gd name="connsiteY23" fmla="*/ 292944 h 323129"/>
                <a:gd name="connsiteX24" fmla="*/ 222087 w 352374"/>
                <a:gd name="connsiteY24" fmla="*/ 290077 h 323129"/>
                <a:gd name="connsiteX25" fmla="*/ 207296 w 352374"/>
                <a:gd name="connsiteY25" fmla="*/ 290379 h 323129"/>
                <a:gd name="connsiteX26" fmla="*/ 201712 w 352374"/>
                <a:gd name="connsiteY26" fmla="*/ 286907 h 323129"/>
                <a:gd name="connsiteX27" fmla="*/ 204126 w 352374"/>
                <a:gd name="connsiteY27" fmla="*/ 282078 h 323129"/>
                <a:gd name="connsiteX28" fmla="*/ 216050 w 352374"/>
                <a:gd name="connsiteY28" fmla="*/ 280417 h 323129"/>
                <a:gd name="connsiteX29" fmla="*/ 226161 w 352374"/>
                <a:gd name="connsiteY29" fmla="*/ 283436 h 323129"/>
                <a:gd name="connsiteX30" fmla="*/ 235519 w 352374"/>
                <a:gd name="connsiteY30" fmla="*/ 284342 h 323129"/>
                <a:gd name="connsiteX31" fmla="*/ 238386 w 352374"/>
                <a:gd name="connsiteY31" fmla="*/ 281927 h 323129"/>
                <a:gd name="connsiteX32" fmla="*/ 235971 w 352374"/>
                <a:gd name="connsiteY32" fmla="*/ 279059 h 323129"/>
                <a:gd name="connsiteX33" fmla="*/ 234010 w 352374"/>
                <a:gd name="connsiteY33" fmla="*/ 272871 h 323129"/>
                <a:gd name="connsiteX34" fmla="*/ 229633 w 352374"/>
                <a:gd name="connsiteY34" fmla="*/ 267136 h 323129"/>
                <a:gd name="connsiteX35" fmla="*/ 223596 w 352374"/>
                <a:gd name="connsiteY35" fmla="*/ 263061 h 323129"/>
                <a:gd name="connsiteX36" fmla="*/ 207296 w 352374"/>
                <a:gd name="connsiteY36" fmla="*/ 254157 h 323129"/>
                <a:gd name="connsiteX37" fmla="*/ 199146 w 352374"/>
                <a:gd name="connsiteY37" fmla="*/ 247969 h 323129"/>
                <a:gd name="connsiteX38" fmla="*/ 197335 w 352374"/>
                <a:gd name="connsiteY38" fmla="*/ 244799 h 323129"/>
                <a:gd name="connsiteX39" fmla="*/ 194467 w 352374"/>
                <a:gd name="connsiteY39" fmla="*/ 243290 h 323129"/>
                <a:gd name="connsiteX40" fmla="*/ 185110 w 352374"/>
                <a:gd name="connsiteY40" fmla="*/ 241479 h 323129"/>
                <a:gd name="connsiteX41" fmla="*/ 170772 w 352374"/>
                <a:gd name="connsiteY41" fmla="*/ 243743 h 323129"/>
                <a:gd name="connsiteX42" fmla="*/ 161415 w 352374"/>
                <a:gd name="connsiteY42" fmla="*/ 243441 h 323129"/>
                <a:gd name="connsiteX43" fmla="*/ 156585 w 352374"/>
                <a:gd name="connsiteY43" fmla="*/ 242686 h 323129"/>
                <a:gd name="connsiteX44" fmla="*/ 151152 w 352374"/>
                <a:gd name="connsiteY44" fmla="*/ 232273 h 323129"/>
                <a:gd name="connsiteX45" fmla="*/ 143455 w 352374"/>
                <a:gd name="connsiteY45" fmla="*/ 223821 h 323129"/>
                <a:gd name="connsiteX46" fmla="*/ 139380 w 352374"/>
                <a:gd name="connsiteY46" fmla="*/ 219746 h 323129"/>
                <a:gd name="connsiteX47" fmla="*/ 127910 w 352374"/>
                <a:gd name="connsiteY47" fmla="*/ 213860 h 323129"/>
                <a:gd name="connsiteX48" fmla="*/ 120062 w 352374"/>
                <a:gd name="connsiteY48" fmla="*/ 209634 h 323129"/>
                <a:gd name="connsiteX49" fmla="*/ 112968 w 352374"/>
                <a:gd name="connsiteY49" fmla="*/ 203295 h 323129"/>
                <a:gd name="connsiteX50" fmla="*/ 104215 w 352374"/>
                <a:gd name="connsiteY50" fmla="*/ 193787 h 323129"/>
                <a:gd name="connsiteX51" fmla="*/ 101045 w 352374"/>
                <a:gd name="connsiteY51" fmla="*/ 188052 h 323129"/>
                <a:gd name="connsiteX52" fmla="*/ 98329 w 352374"/>
                <a:gd name="connsiteY52" fmla="*/ 184430 h 323129"/>
                <a:gd name="connsiteX53" fmla="*/ 94706 w 352374"/>
                <a:gd name="connsiteY53" fmla="*/ 177638 h 323129"/>
                <a:gd name="connsiteX54" fmla="*/ 92442 w 352374"/>
                <a:gd name="connsiteY54" fmla="*/ 175072 h 323129"/>
                <a:gd name="connsiteX55" fmla="*/ 88368 w 352374"/>
                <a:gd name="connsiteY55" fmla="*/ 169639 h 323129"/>
                <a:gd name="connsiteX56" fmla="*/ 87160 w 352374"/>
                <a:gd name="connsiteY56" fmla="*/ 163753 h 323129"/>
                <a:gd name="connsiteX57" fmla="*/ 91537 w 352374"/>
                <a:gd name="connsiteY57" fmla="*/ 166469 h 323129"/>
                <a:gd name="connsiteX58" fmla="*/ 95763 w 352374"/>
                <a:gd name="connsiteY58" fmla="*/ 171601 h 323129"/>
                <a:gd name="connsiteX59" fmla="*/ 102856 w 352374"/>
                <a:gd name="connsiteY59" fmla="*/ 181562 h 323129"/>
                <a:gd name="connsiteX60" fmla="*/ 109497 w 352374"/>
                <a:gd name="connsiteY60" fmla="*/ 186090 h 323129"/>
                <a:gd name="connsiteX61" fmla="*/ 110855 w 352374"/>
                <a:gd name="connsiteY61" fmla="*/ 174921 h 323129"/>
                <a:gd name="connsiteX62" fmla="*/ 106780 w 352374"/>
                <a:gd name="connsiteY62" fmla="*/ 169186 h 323129"/>
                <a:gd name="connsiteX63" fmla="*/ 89273 w 352374"/>
                <a:gd name="connsiteY63" fmla="*/ 156207 h 323129"/>
                <a:gd name="connsiteX64" fmla="*/ 82029 w 352374"/>
                <a:gd name="connsiteY64" fmla="*/ 140058 h 323129"/>
                <a:gd name="connsiteX65" fmla="*/ 72068 w 352374"/>
                <a:gd name="connsiteY65" fmla="*/ 124663 h 323129"/>
                <a:gd name="connsiteX66" fmla="*/ 60597 w 352374"/>
                <a:gd name="connsiteY66" fmla="*/ 144284 h 323129"/>
                <a:gd name="connsiteX67" fmla="*/ 58786 w 352374"/>
                <a:gd name="connsiteY67" fmla="*/ 152886 h 323129"/>
                <a:gd name="connsiteX68" fmla="*/ 52749 w 352374"/>
                <a:gd name="connsiteY68" fmla="*/ 148510 h 323129"/>
                <a:gd name="connsiteX69" fmla="*/ 50184 w 352374"/>
                <a:gd name="connsiteY69" fmla="*/ 125267 h 323129"/>
                <a:gd name="connsiteX70" fmla="*/ 46260 w 352374"/>
                <a:gd name="connsiteY70" fmla="*/ 106854 h 323129"/>
                <a:gd name="connsiteX71" fmla="*/ 27394 w 352374"/>
                <a:gd name="connsiteY71" fmla="*/ 119532 h 323129"/>
                <a:gd name="connsiteX72" fmla="*/ 17282 w 352374"/>
                <a:gd name="connsiteY72" fmla="*/ 136436 h 323129"/>
                <a:gd name="connsiteX73" fmla="*/ 5057 w 352374"/>
                <a:gd name="connsiteY73" fmla="*/ 124211 h 323129"/>
                <a:gd name="connsiteX74" fmla="*/ 77 w 352374"/>
                <a:gd name="connsiteY74" fmla="*/ 109118 h 323129"/>
                <a:gd name="connsiteX75" fmla="*/ 77 w 352374"/>
                <a:gd name="connsiteY75" fmla="*/ 108967 h 323129"/>
                <a:gd name="connsiteX76" fmla="*/ 11849 w 352374"/>
                <a:gd name="connsiteY76" fmla="*/ 86027 h 323129"/>
                <a:gd name="connsiteX77" fmla="*/ 58786 w 352374"/>
                <a:gd name="connsiteY77" fmla="*/ 78782 h 323129"/>
                <a:gd name="connsiteX78" fmla="*/ 110855 w 352374"/>
                <a:gd name="connsiteY78" fmla="*/ 81952 h 323129"/>
                <a:gd name="connsiteX79" fmla="*/ 122627 w 352374"/>
                <a:gd name="connsiteY79" fmla="*/ 60219 h 323129"/>
                <a:gd name="connsiteX80" fmla="*/ 143304 w 352374"/>
                <a:gd name="connsiteY80" fmla="*/ 30336 h 323129"/>
                <a:gd name="connsiteX81" fmla="*/ 179073 w 352374"/>
                <a:gd name="connsiteY81" fmla="*/ 0 h 323129"/>
                <a:gd name="connsiteX82" fmla="*/ 182544 w 352374"/>
                <a:gd name="connsiteY82" fmla="*/ 4075 h 323129"/>
                <a:gd name="connsiteX83" fmla="*/ 273099 w 352374"/>
                <a:gd name="connsiteY83" fmla="*/ 66105 h 323129"/>
                <a:gd name="connsiteX84" fmla="*/ 333469 w 352374"/>
                <a:gd name="connsiteY84" fmla="*/ 54333 h 323129"/>
                <a:gd name="connsiteX85" fmla="*/ 349768 w 352374"/>
                <a:gd name="connsiteY85" fmla="*/ 96290 h 323129"/>
                <a:gd name="connsiteX86" fmla="*/ 346448 w 352374"/>
                <a:gd name="connsiteY86" fmla="*/ 123607 h 32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52374" h="323129">
                  <a:moveTo>
                    <a:pt x="346448" y="123607"/>
                  </a:moveTo>
                  <a:cubicBezTo>
                    <a:pt x="346297" y="127531"/>
                    <a:pt x="346146" y="130097"/>
                    <a:pt x="346146" y="131908"/>
                  </a:cubicBezTo>
                  <a:cubicBezTo>
                    <a:pt x="338147" y="132210"/>
                    <a:pt x="318074" y="131908"/>
                    <a:pt x="306604" y="122400"/>
                  </a:cubicBezTo>
                  <a:cubicBezTo>
                    <a:pt x="291813" y="110326"/>
                    <a:pt x="256346" y="94931"/>
                    <a:pt x="235368" y="89347"/>
                  </a:cubicBezTo>
                  <a:cubicBezTo>
                    <a:pt x="214389" y="83612"/>
                    <a:pt x="173036" y="31090"/>
                    <a:pt x="157038" y="63992"/>
                  </a:cubicBezTo>
                  <a:cubicBezTo>
                    <a:pt x="141040" y="96893"/>
                    <a:pt x="127004" y="135077"/>
                    <a:pt x="142097" y="149113"/>
                  </a:cubicBezTo>
                  <a:cubicBezTo>
                    <a:pt x="157189" y="163149"/>
                    <a:pt x="161717" y="160885"/>
                    <a:pt x="162924" y="170695"/>
                  </a:cubicBezTo>
                  <a:cubicBezTo>
                    <a:pt x="164132" y="180355"/>
                    <a:pt x="167754" y="197711"/>
                    <a:pt x="185563" y="207823"/>
                  </a:cubicBezTo>
                  <a:cubicBezTo>
                    <a:pt x="195977" y="213709"/>
                    <a:pt x="205334" y="221708"/>
                    <a:pt x="214087" y="229858"/>
                  </a:cubicBezTo>
                  <a:cubicBezTo>
                    <a:pt x="226916" y="241630"/>
                    <a:pt x="238688" y="254760"/>
                    <a:pt x="248045" y="269551"/>
                  </a:cubicBezTo>
                  <a:cubicBezTo>
                    <a:pt x="250762" y="273626"/>
                    <a:pt x="252422" y="278305"/>
                    <a:pt x="255139" y="282229"/>
                  </a:cubicBezTo>
                  <a:cubicBezTo>
                    <a:pt x="256950" y="284945"/>
                    <a:pt x="260572" y="286907"/>
                    <a:pt x="263440" y="288416"/>
                  </a:cubicBezTo>
                  <a:cubicBezTo>
                    <a:pt x="268420" y="291133"/>
                    <a:pt x="274005" y="294755"/>
                    <a:pt x="278230" y="298679"/>
                  </a:cubicBezTo>
                  <a:cubicBezTo>
                    <a:pt x="279438" y="299887"/>
                    <a:pt x="280494" y="301245"/>
                    <a:pt x="281853" y="302301"/>
                  </a:cubicBezTo>
                  <a:cubicBezTo>
                    <a:pt x="283966" y="304113"/>
                    <a:pt x="287437" y="303660"/>
                    <a:pt x="289701" y="305169"/>
                  </a:cubicBezTo>
                  <a:lnTo>
                    <a:pt x="307510" y="309848"/>
                  </a:lnTo>
                  <a:cubicBezTo>
                    <a:pt x="307057" y="313168"/>
                    <a:pt x="306906" y="316790"/>
                    <a:pt x="306604" y="320563"/>
                  </a:cubicBezTo>
                  <a:cubicBezTo>
                    <a:pt x="306453" y="321469"/>
                    <a:pt x="306453" y="322224"/>
                    <a:pt x="306453" y="323129"/>
                  </a:cubicBezTo>
                  <a:cubicBezTo>
                    <a:pt x="304642" y="321771"/>
                    <a:pt x="302982" y="320412"/>
                    <a:pt x="301624" y="319356"/>
                  </a:cubicBezTo>
                  <a:cubicBezTo>
                    <a:pt x="294983" y="314074"/>
                    <a:pt x="288191" y="314828"/>
                    <a:pt x="280796" y="311961"/>
                  </a:cubicBezTo>
                  <a:cubicBezTo>
                    <a:pt x="274759" y="309697"/>
                    <a:pt x="268571" y="307584"/>
                    <a:pt x="262685" y="304716"/>
                  </a:cubicBezTo>
                  <a:cubicBezTo>
                    <a:pt x="261931" y="304414"/>
                    <a:pt x="261176" y="304113"/>
                    <a:pt x="260421" y="303660"/>
                  </a:cubicBezTo>
                  <a:cubicBezTo>
                    <a:pt x="257705" y="302301"/>
                    <a:pt x="254988" y="300792"/>
                    <a:pt x="252422" y="299434"/>
                  </a:cubicBezTo>
                  <a:cubicBezTo>
                    <a:pt x="248045" y="297170"/>
                    <a:pt x="243065" y="293699"/>
                    <a:pt x="238235" y="292944"/>
                  </a:cubicBezTo>
                  <a:cubicBezTo>
                    <a:pt x="232802" y="292039"/>
                    <a:pt x="227671" y="290077"/>
                    <a:pt x="222087" y="290077"/>
                  </a:cubicBezTo>
                  <a:cubicBezTo>
                    <a:pt x="217257" y="290077"/>
                    <a:pt x="212126" y="291284"/>
                    <a:pt x="207296" y="290379"/>
                  </a:cubicBezTo>
                  <a:cubicBezTo>
                    <a:pt x="205334" y="289926"/>
                    <a:pt x="202466" y="289020"/>
                    <a:pt x="201712" y="286907"/>
                  </a:cubicBezTo>
                  <a:cubicBezTo>
                    <a:pt x="201108" y="284945"/>
                    <a:pt x="202617" y="283134"/>
                    <a:pt x="204126" y="282078"/>
                  </a:cubicBezTo>
                  <a:cubicBezTo>
                    <a:pt x="207296" y="279663"/>
                    <a:pt x="212276" y="280417"/>
                    <a:pt x="216050" y="280417"/>
                  </a:cubicBezTo>
                  <a:cubicBezTo>
                    <a:pt x="220124" y="280266"/>
                    <a:pt x="222841" y="281323"/>
                    <a:pt x="226161" y="283436"/>
                  </a:cubicBezTo>
                  <a:cubicBezTo>
                    <a:pt x="229180" y="285247"/>
                    <a:pt x="232047" y="285398"/>
                    <a:pt x="235519" y="284342"/>
                  </a:cubicBezTo>
                  <a:cubicBezTo>
                    <a:pt x="236575" y="284040"/>
                    <a:pt x="238688" y="283436"/>
                    <a:pt x="238386" y="281927"/>
                  </a:cubicBezTo>
                  <a:cubicBezTo>
                    <a:pt x="238235" y="280719"/>
                    <a:pt x="236575" y="279965"/>
                    <a:pt x="235971" y="279059"/>
                  </a:cubicBezTo>
                  <a:cubicBezTo>
                    <a:pt x="234613" y="277248"/>
                    <a:pt x="235368" y="274833"/>
                    <a:pt x="234010" y="272871"/>
                  </a:cubicBezTo>
                  <a:cubicBezTo>
                    <a:pt x="232802" y="270909"/>
                    <a:pt x="231444" y="268494"/>
                    <a:pt x="229633" y="267136"/>
                  </a:cubicBezTo>
                  <a:cubicBezTo>
                    <a:pt x="227671" y="265627"/>
                    <a:pt x="225407" y="264872"/>
                    <a:pt x="223596" y="263061"/>
                  </a:cubicBezTo>
                  <a:cubicBezTo>
                    <a:pt x="219219" y="258684"/>
                    <a:pt x="213182" y="256119"/>
                    <a:pt x="207296" y="254157"/>
                  </a:cubicBezTo>
                  <a:cubicBezTo>
                    <a:pt x="204126" y="253100"/>
                    <a:pt x="201259" y="250685"/>
                    <a:pt x="199146" y="247969"/>
                  </a:cubicBezTo>
                  <a:cubicBezTo>
                    <a:pt x="198391" y="246912"/>
                    <a:pt x="198089" y="245705"/>
                    <a:pt x="197335" y="244799"/>
                  </a:cubicBezTo>
                  <a:cubicBezTo>
                    <a:pt x="196731" y="243894"/>
                    <a:pt x="195524" y="243592"/>
                    <a:pt x="194467" y="243290"/>
                  </a:cubicBezTo>
                  <a:cubicBezTo>
                    <a:pt x="191449" y="242384"/>
                    <a:pt x="188430" y="241479"/>
                    <a:pt x="185110" y="241479"/>
                  </a:cubicBezTo>
                  <a:cubicBezTo>
                    <a:pt x="180280" y="241630"/>
                    <a:pt x="175602" y="243592"/>
                    <a:pt x="170772" y="243743"/>
                  </a:cubicBezTo>
                  <a:cubicBezTo>
                    <a:pt x="167603" y="243894"/>
                    <a:pt x="164433" y="243592"/>
                    <a:pt x="161415" y="243441"/>
                  </a:cubicBezTo>
                  <a:cubicBezTo>
                    <a:pt x="159755" y="243290"/>
                    <a:pt x="157944" y="243441"/>
                    <a:pt x="156585" y="242686"/>
                  </a:cubicBezTo>
                  <a:cubicBezTo>
                    <a:pt x="153114" y="240724"/>
                    <a:pt x="151907" y="235895"/>
                    <a:pt x="151152" y="232273"/>
                  </a:cubicBezTo>
                  <a:cubicBezTo>
                    <a:pt x="150247" y="227896"/>
                    <a:pt x="146171" y="226839"/>
                    <a:pt x="143455" y="223821"/>
                  </a:cubicBezTo>
                  <a:cubicBezTo>
                    <a:pt x="142097" y="222161"/>
                    <a:pt x="141191" y="220802"/>
                    <a:pt x="139380" y="219746"/>
                  </a:cubicBezTo>
                  <a:cubicBezTo>
                    <a:pt x="135758" y="217331"/>
                    <a:pt x="131834" y="215671"/>
                    <a:pt x="127910" y="213860"/>
                  </a:cubicBezTo>
                  <a:cubicBezTo>
                    <a:pt x="125193" y="212501"/>
                    <a:pt x="122326" y="211898"/>
                    <a:pt x="120062" y="209634"/>
                  </a:cubicBezTo>
                  <a:cubicBezTo>
                    <a:pt x="117798" y="207370"/>
                    <a:pt x="115383" y="205408"/>
                    <a:pt x="112968" y="203295"/>
                  </a:cubicBezTo>
                  <a:cubicBezTo>
                    <a:pt x="109799" y="200427"/>
                    <a:pt x="106629" y="197409"/>
                    <a:pt x="104215" y="193787"/>
                  </a:cubicBezTo>
                  <a:cubicBezTo>
                    <a:pt x="103007" y="191976"/>
                    <a:pt x="102403" y="189863"/>
                    <a:pt x="101045" y="188052"/>
                  </a:cubicBezTo>
                  <a:cubicBezTo>
                    <a:pt x="100140" y="186844"/>
                    <a:pt x="99083" y="185788"/>
                    <a:pt x="98329" y="184430"/>
                  </a:cubicBezTo>
                  <a:cubicBezTo>
                    <a:pt x="96970" y="182166"/>
                    <a:pt x="96366" y="179600"/>
                    <a:pt x="94706" y="177638"/>
                  </a:cubicBezTo>
                  <a:cubicBezTo>
                    <a:pt x="93952" y="176732"/>
                    <a:pt x="93197" y="175978"/>
                    <a:pt x="92442" y="175072"/>
                  </a:cubicBezTo>
                  <a:cubicBezTo>
                    <a:pt x="91084" y="173261"/>
                    <a:pt x="89726" y="171450"/>
                    <a:pt x="88368" y="169639"/>
                  </a:cubicBezTo>
                  <a:cubicBezTo>
                    <a:pt x="87160" y="167979"/>
                    <a:pt x="86707" y="165866"/>
                    <a:pt x="87160" y="163753"/>
                  </a:cubicBezTo>
                  <a:cubicBezTo>
                    <a:pt x="89273" y="163602"/>
                    <a:pt x="89877" y="165111"/>
                    <a:pt x="91537" y="166469"/>
                  </a:cubicBezTo>
                  <a:cubicBezTo>
                    <a:pt x="93348" y="167828"/>
                    <a:pt x="94405" y="169639"/>
                    <a:pt x="95763" y="171601"/>
                  </a:cubicBezTo>
                  <a:cubicBezTo>
                    <a:pt x="98178" y="174770"/>
                    <a:pt x="100140" y="178393"/>
                    <a:pt x="102856" y="181562"/>
                  </a:cubicBezTo>
                  <a:cubicBezTo>
                    <a:pt x="104516" y="183524"/>
                    <a:pt x="106780" y="185939"/>
                    <a:pt x="109497" y="186090"/>
                  </a:cubicBezTo>
                  <a:cubicBezTo>
                    <a:pt x="115836" y="186241"/>
                    <a:pt x="112515" y="177638"/>
                    <a:pt x="110855" y="174921"/>
                  </a:cubicBezTo>
                  <a:cubicBezTo>
                    <a:pt x="109497" y="172959"/>
                    <a:pt x="108139" y="170997"/>
                    <a:pt x="106780" y="169186"/>
                  </a:cubicBezTo>
                  <a:cubicBezTo>
                    <a:pt x="101800" y="162998"/>
                    <a:pt x="95461" y="160584"/>
                    <a:pt x="89273" y="156207"/>
                  </a:cubicBezTo>
                  <a:cubicBezTo>
                    <a:pt x="83538" y="152283"/>
                    <a:pt x="82783" y="146548"/>
                    <a:pt x="82029" y="140058"/>
                  </a:cubicBezTo>
                  <a:cubicBezTo>
                    <a:pt x="81425" y="134172"/>
                    <a:pt x="79765" y="124965"/>
                    <a:pt x="72068" y="124663"/>
                  </a:cubicBezTo>
                  <a:cubicBezTo>
                    <a:pt x="62710" y="124362"/>
                    <a:pt x="61201" y="137643"/>
                    <a:pt x="60597" y="144284"/>
                  </a:cubicBezTo>
                  <a:cubicBezTo>
                    <a:pt x="60447" y="146095"/>
                    <a:pt x="60899" y="151981"/>
                    <a:pt x="58786" y="152886"/>
                  </a:cubicBezTo>
                  <a:cubicBezTo>
                    <a:pt x="56522" y="153792"/>
                    <a:pt x="53806" y="150019"/>
                    <a:pt x="52749" y="148510"/>
                  </a:cubicBezTo>
                  <a:cubicBezTo>
                    <a:pt x="47165" y="141114"/>
                    <a:pt x="47316" y="133568"/>
                    <a:pt x="50184" y="125267"/>
                  </a:cubicBezTo>
                  <a:cubicBezTo>
                    <a:pt x="52447" y="118928"/>
                    <a:pt x="55164" y="109118"/>
                    <a:pt x="46260" y="106854"/>
                  </a:cubicBezTo>
                  <a:cubicBezTo>
                    <a:pt x="37657" y="104590"/>
                    <a:pt x="30714" y="112590"/>
                    <a:pt x="27394" y="119532"/>
                  </a:cubicBezTo>
                  <a:cubicBezTo>
                    <a:pt x="25130" y="124362"/>
                    <a:pt x="23319" y="134474"/>
                    <a:pt x="17282" y="136436"/>
                  </a:cubicBezTo>
                  <a:cubicBezTo>
                    <a:pt x="10641" y="138548"/>
                    <a:pt x="7019" y="128738"/>
                    <a:pt x="5057" y="124211"/>
                  </a:cubicBezTo>
                  <a:cubicBezTo>
                    <a:pt x="3095" y="119381"/>
                    <a:pt x="982" y="114250"/>
                    <a:pt x="77" y="109118"/>
                  </a:cubicBezTo>
                  <a:cubicBezTo>
                    <a:pt x="77" y="109118"/>
                    <a:pt x="77" y="108967"/>
                    <a:pt x="77" y="108967"/>
                  </a:cubicBezTo>
                  <a:cubicBezTo>
                    <a:pt x="-527" y="96290"/>
                    <a:pt x="2341" y="86932"/>
                    <a:pt x="11849" y="86027"/>
                  </a:cubicBezTo>
                  <a:cubicBezTo>
                    <a:pt x="43694" y="82858"/>
                    <a:pt x="39317" y="73802"/>
                    <a:pt x="58786" y="78782"/>
                  </a:cubicBezTo>
                  <a:cubicBezTo>
                    <a:pt x="78255" y="83763"/>
                    <a:pt x="106931" y="97799"/>
                    <a:pt x="110855" y="81952"/>
                  </a:cubicBezTo>
                  <a:cubicBezTo>
                    <a:pt x="114930" y="66256"/>
                    <a:pt x="115232" y="72293"/>
                    <a:pt x="122627" y="60219"/>
                  </a:cubicBezTo>
                  <a:cubicBezTo>
                    <a:pt x="129872" y="47994"/>
                    <a:pt x="131079" y="39542"/>
                    <a:pt x="143304" y="30336"/>
                  </a:cubicBezTo>
                  <a:cubicBezTo>
                    <a:pt x="151907" y="23695"/>
                    <a:pt x="169716" y="8301"/>
                    <a:pt x="179073" y="0"/>
                  </a:cubicBezTo>
                  <a:cubicBezTo>
                    <a:pt x="180129" y="1207"/>
                    <a:pt x="181337" y="2566"/>
                    <a:pt x="182544" y="4075"/>
                  </a:cubicBezTo>
                  <a:cubicBezTo>
                    <a:pt x="201410" y="25657"/>
                    <a:pt x="249857" y="57955"/>
                    <a:pt x="273099" y="66105"/>
                  </a:cubicBezTo>
                  <a:cubicBezTo>
                    <a:pt x="288946" y="71538"/>
                    <a:pt x="312792" y="63086"/>
                    <a:pt x="333469" y="54333"/>
                  </a:cubicBezTo>
                  <a:cubicBezTo>
                    <a:pt x="331658" y="79990"/>
                    <a:pt x="342373" y="86480"/>
                    <a:pt x="349768" y="96290"/>
                  </a:cubicBezTo>
                  <a:cubicBezTo>
                    <a:pt x="357013" y="105496"/>
                    <a:pt x="346901" y="110024"/>
                    <a:pt x="346448" y="123607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7200252-5A49-A601-9F4A-A2BB9528D6E6}"/>
                </a:ext>
              </a:extLst>
            </p:cNvPr>
            <p:cNvSpPr/>
            <p:nvPr/>
          </p:nvSpPr>
          <p:spPr>
            <a:xfrm>
              <a:off x="7016103" y="5329171"/>
              <a:ext cx="242537" cy="256614"/>
            </a:xfrm>
            <a:custGeom>
              <a:avLst/>
              <a:gdLst>
                <a:gd name="connsiteX0" fmla="*/ 232839 w 242537"/>
                <a:gd name="connsiteY0" fmla="*/ 170588 h 256614"/>
                <a:gd name="connsiteX1" fmla="*/ 217143 w 242537"/>
                <a:gd name="connsiteY1" fmla="*/ 185378 h 256614"/>
                <a:gd name="connsiteX2" fmla="*/ 210351 w 242537"/>
                <a:gd name="connsiteY2" fmla="*/ 186737 h 256614"/>
                <a:gd name="connsiteX3" fmla="*/ 207182 w 242537"/>
                <a:gd name="connsiteY3" fmla="*/ 196094 h 256614"/>
                <a:gd name="connsiteX4" fmla="*/ 191485 w 242537"/>
                <a:gd name="connsiteY4" fmla="*/ 203338 h 256614"/>
                <a:gd name="connsiteX5" fmla="*/ 171865 w 242537"/>
                <a:gd name="connsiteY5" fmla="*/ 256615 h 256614"/>
                <a:gd name="connsiteX6" fmla="*/ 154056 w 242537"/>
                <a:gd name="connsiteY6" fmla="*/ 251936 h 256614"/>
                <a:gd name="connsiteX7" fmla="*/ 146208 w 242537"/>
                <a:gd name="connsiteY7" fmla="*/ 249068 h 256614"/>
                <a:gd name="connsiteX8" fmla="*/ 142586 w 242537"/>
                <a:gd name="connsiteY8" fmla="*/ 245446 h 256614"/>
                <a:gd name="connsiteX9" fmla="*/ 127795 w 242537"/>
                <a:gd name="connsiteY9" fmla="*/ 235183 h 256614"/>
                <a:gd name="connsiteX10" fmla="*/ 119494 w 242537"/>
                <a:gd name="connsiteY10" fmla="*/ 228996 h 256614"/>
                <a:gd name="connsiteX11" fmla="*/ 112401 w 242537"/>
                <a:gd name="connsiteY11" fmla="*/ 216318 h 256614"/>
                <a:gd name="connsiteX12" fmla="*/ 78443 w 242537"/>
                <a:gd name="connsiteY12" fmla="*/ 176625 h 256614"/>
                <a:gd name="connsiteX13" fmla="*/ 49918 w 242537"/>
                <a:gd name="connsiteY13" fmla="*/ 154590 h 256614"/>
                <a:gd name="connsiteX14" fmla="*/ 27280 w 242537"/>
                <a:gd name="connsiteY14" fmla="*/ 117462 h 256614"/>
                <a:gd name="connsiteX15" fmla="*/ 6452 w 242537"/>
                <a:gd name="connsiteY15" fmla="*/ 95880 h 256614"/>
                <a:gd name="connsiteX16" fmla="*/ 21394 w 242537"/>
                <a:gd name="connsiteY16" fmla="*/ 10759 h 256614"/>
                <a:gd name="connsiteX17" fmla="*/ 99723 w 242537"/>
                <a:gd name="connsiteY17" fmla="*/ 36114 h 256614"/>
                <a:gd name="connsiteX18" fmla="*/ 170960 w 242537"/>
                <a:gd name="connsiteY18" fmla="*/ 69167 h 256614"/>
                <a:gd name="connsiteX19" fmla="*/ 210502 w 242537"/>
                <a:gd name="connsiteY19" fmla="*/ 78675 h 256614"/>
                <a:gd name="connsiteX20" fmla="*/ 221670 w 242537"/>
                <a:gd name="connsiteY20" fmla="*/ 87428 h 256614"/>
                <a:gd name="connsiteX21" fmla="*/ 213671 w 242537"/>
                <a:gd name="connsiteY21" fmla="*/ 108860 h 256614"/>
                <a:gd name="connsiteX22" fmla="*/ 239479 w 242537"/>
                <a:gd name="connsiteY22" fmla="*/ 142063 h 256614"/>
                <a:gd name="connsiteX23" fmla="*/ 224991 w 242537"/>
                <a:gd name="connsiteY23" fmla="*/ 150515 h 256614"/>
                <a:gd name="connsiteX24" fmla="*/ 232839 w 242537"/>
                <a:gd name="connsiteY24" fmla="*/ 170588 h 256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42537" h="256614">
                  <a:moveTo>
                    <a:pt x="232839" y="170588"/>
                  </a:moveTo>
                  <a:cubicBezTo>
                    <a:pt x="239479" y="180247"/>
                    <a:pt x="228311" y="183115"/>
                    <a:pt x="217143" y="185378"/>
                  </a:cubicBezTo>
                  <a:cubicBezTo>
                    <a:pt x="214879" y="185831"/>
                    <a:pt x="212464" y="186284"/>
                    <a:pt x="210351" y="186737"/>
                  </a:cubicBezTo>
                  <a:cubicBezTo>
                    <a:pt x="197824" y="189604"/>
                    <a:pt x="202654" y="192019"/>
                    <a:pt x="207182" y="196094"/>
                  </a:cubicBezTo>
                  <a:cubicBezTo>
                    <a:pt x="211558" y="200169"/>
                    <a:pt x="200390" y="200471"/>
                    <a:pt x="191485" y="203338"/>
                  </a:cubicBezTo>
                  <a:cubicBezTo>
                    <a:pt x="183335" y="205904"/>
                    <a:pt x="175789" y="216771"/>
                    <a:pt x="171865" y="256615"/>
                  </a:cubicBezTo>
                  <a:lnTo>
                    <a:pt x="154056" y="251936"/>
                  </a:lnTo>
                  <a:cubicBezTo>
                    <a:pt x="151792" y="250427"/>
                    <a:pt x="148321" y="250729"/>
                    <a:pt x="146208" y="249068"/>
                  </a:cubicBezTo>
                  <a:cubicBezTo>
                    <a:pt x="144850" y="248012"/>
                    <a:pt x="143793" y="246654"/>
                    <a:pt x="142586" y="245446"/>
                  </a:cubicBezTo>
                  <a:cubicBezTo>
                    <a:pt x="138360" y="241371"/>
                    <a:pt x="132776" y="237900"/>
                    <a:pt x="127795" y="235183"/>
                  </a:cubicBezTo>
                  <a:cubicBezTo>
                    <a:pt x="124928" y="233674"/>
                    <a:pt x="121456" y="231712"/>
                    <a:pt x="119494" y="228996"/>
                  </a:cubicBezTo>
                  <a:cubicBezTo>
                    <a:pt x="116778" y="224920"/>
                    <a:pt x="115118" y="220393"/>
                    <a:pt x="112401" y="216318"/>
                  </a:cubicBezTo>
                  <a:cubicBezTo>
                    <a:pt x="103044" y="201527"/>
                    <a:pt x="91272" y="188397"/>
                    <a:pt x="78443" y="176625"/>
                  </a:cubicBezTo>
                  <a:cubicBezTo>
                    <a:pt x="69689" y="168626"/>
                    <a:pt x="60181" y="160627"/>
                    <a:pt x="49918" y="154590"/>
                  </a:cubicBezTo>
                  <a:cubicBezTo>
                    <a:pt x="32109" y="144327"/>
                    <a:pt x="28487" y="127122"/>
                    <a:pt x="27280" y="117462"/>
                  </a:cubicBezTo>
                  <a:cubicBezTo>
                    <a:pt x="25921" y="107803"/>
                    <a:pt x="21545" y="109916"/>
                    <a:pt x="6452" y="95880"/>
                  </a:cubicBezTo>
                  <a:cubicBezTo>
                    <a:pt x="-8640" y="81844"/>
                    <a:pt x="5396" y="43660"/>
                    <a:pt x="21394" y="10759"/>
                  </a:cubicBezTo>
                  <a:cubicBezTo>
                    <a:pt x="37392" y="-22143"/>
                    <a:pt x="78745" y="30379"/>
                    <a:pt x="99723" y="36114"/>
                  </a:cubicBezTo>
                  <a:cubicBezTo>
                    <a:pt x="120702" y="41849"/>
                    <a:pt x="156320" y="57093"/>
                    <a:pt x="170960" y="69167"/>
                  </a:cubicBezTo>
                  <a:cubicBezTo>
                    <a:pt x="182430" y="78675"/>
                    <a:pt x="202503" y="78977"/>
                    <a:pt x="210502" y="78675"/>
                  </a:cubicBezTo>
                  <a:cubicBezTo>
                    <a:pt x="210653" y="83052"/>
                    <a:pt x="212313" y="82750"/>
                    <a:pt x="221670" y="87428"/>
                  </a:cubicBezTo>
                  <a:cubicBezTo>
                    <a:pt x="234650" y="93918"/>
                    <a:pt x="218048" y="97842"/>
                    <a:pt x="213671" y="108860"/>
                  </a:cubicBezTo>
                  <a:cubicBezTo>
                    <a:pt x="209294" y="119726"/>
                    <a:pt x="229820" y="135573"/>
                    <a:pt x="239479" y="142063"/>
                  </a:cubicBezTo>
                  <a:cubicBezTo>
                    <a:pt x="249138" y="148553"/>
                    <a:pt x="233593" y="150515"/>
                    <a:pt x="224991" y="150515"/>
                  </a:cubicBezTo>
                  <a:cubicBezTo>
                    <a:pt x="215935" y="150515"/>
                    <a:pt x="224840" y="158967"/>
                    <a:pt x="232839" y="170588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861CF9DC-1CDE-3D2C-0455-D067C6EEC032}"/>
                </a:ext>
              </a:extLst>
            </p:cNvPr>
            <p:cNvSpPr/>
            <p:nvPr/>
          </p:nvSpPr>
          <p:spPr>
            <a:xfrm>
              <a:off x="7212699" y="5313968"/>
              <a:ext cx="254805" cy="294456"/>
            </a:xfrm>
            <a:custGeom>
              <a:avLst/>
              <a:gdLst>
                <a:gd name="connsiteX0" fmla="*/ 250857 w 254805"/>
                <a:gd name="connsiteY0" fmla="*/ 236803 h 294456"/>
                <a:gd name="connsiteX1" fmla="*/ 223842 w 254805"/>
                <a:gd name="connsiteY1" fmla="*/ 261404 h 294456"/>
                <a:gd name="connsiteX2" fmla="*/ 226710 w 254805"/>
                <a:gd name="connsiteY2" fmla="*/ 279968 h 294456"/>
                <a:gd name="connsiteX3" fmla="*/ 217654 w 254805"/>
                <a:gd name="connsiteY3" fmla="*/ 292947 h 294456"/>
                <a:gd name="connsiteX4" fmla="*/ 169811 w 254805"/>
                <a:gd name="connsiteY4" fmla="*/ 294456 h 294456"/>
                <a:gd name="connsiteX5" fmla="*/ 174188 w 254805"/>
                <a:gd name="connsiteY5" fmla="*/ 263366 h 294456"/>
                <a:gd name="connsiteX6" fmla="*/ 163623 w 254805"/>
                <a:gd name="connsiteY6" fmla="*/ 252499 h 294456"/>
                <a:gd name="connsiteX7" fmla="*/ 119553 w 254805"/>
                <a:gd name="connsiteY7" fmla="*/ 226239 h 294456"/>
                <a:gd name="connsiteX8" fmla="*/ 79105 w 254805"/>
                <a:gd name="connsiteY8" fmla="*/ 252650 h 294456"/>
                <a:gd name="connsiteX9" fmla="*/ 78955 w 254805"/>
                <a:gd name="connsiteY9" fmla="*/ 252650 h 294456"/>
                <a:gd name="connsiteX10" fmla="*/ 20396 w 254805"/>
                <a:gd name="connsiteY10" fmla="*/ 200581 h 294456"/>
                <a:gd name="connsiteX11" fmla="*/ 36092 w 254805"/>
                <a:gd name="connsiteY11" fmla="*/ 185791 h 294456"/>
                <a:gd name="connsiteX12" fmla="*/ 27489 w 254805"/>
                <a:gd name="connsiteY12" fmla="*/ 165567 h 294456"/>
                <a:gd name="connsiteX13" fmla="*/ 41978 w 254805"/>
                <a:gd name="connsiteY13" fmla="*/ 157115 h 294456"/>
                <a:gd name="connsiteX14" fmla="*/ 16170 w 254805"/>
                <a:gd name="connsiteY14" fmla="*/ 123912 h 294456"/>
                <a:gd name="connsiteX15" fmla="*/ 24169 w 254805"/>
                <a:gd name="connsiteY15" fmla="*/ 102481 h 294456"/>
                <a:gd name="connsiteX16" fmla="*/ 13001 w 254805"/>
                <a:gd name="connsiteY16" fmla="*/ 93727 h 294456"/>
                <a:gd name="connsiteX17" fmla="*/ 13302 w 254805"/>
                <a:gd name="connsiteY17" fmla="*/ 85426 h 294456"/>
                <a:gd name="connsiteX18" fmla="*/ 16472 w 254805"/>
                <a:gd name="connsiteY18" fmla="*/ 57505 h 294456"/>
                <a:gd name="connsiteX19" fmla="*/ 172 w 254805"/>
                <a:gd name="connsiteY19" fmla="*/ 15548 h 294456"/>
                <a:gd name="connsiteX20" fmla="*/ 25980 w 254805"/>
                <a:gd name="connsiteY20" fmla="*/ 4681 h 294456"/>
                <a:gd name="connsiteX21" fmla="*/ 90123 w 254805"/>
                <a:gd name="connsiteY21" fmla="*/ 1965 h 294456"/>
                <a:gd name="connsiteX22" fmla="*/ 89972 w 254805"/>
                <a:gd name="connsiteY22" fmla="*/ 2116 h 294456"/>
                <a:gd name="connsiteX23" fmla="*/ 89972 w 254805"/>
                <a:gd name="connsiteY23" fmla="*/ 5134 h 294456"/>
                <a:gd name="connsiteX24" fmla="*/ 90425 w 254805"/>
                <a:gd name="connsiteY24" fmla="*/ 6644 h 294456"/>
                <a:gd name="connsiteX25" fmla="*/ 91179 w 254805"/>
                <a:gd name="connsiteY25" fmla="*/ 8304 h 294456"/>
                <a:gd name="connsiteX26" fmla="*/ 92236 w 254805"/>
                <a:gd name="connsiteY26" fmla="*/ 10115 h 294456"/>
                <a:gd name="connsiteX27" fmla="*/ 93896 w 254805"/>
                <a:gd name="connsiteY27" fmla="*/ 12379 h 294456"/>
                <a:gd name="connsiteX28" fmla="*/ 96160 w 254805"/>
                <a:gd name="connsiteY28" fmla="*/ 15246 h 294456"/>
                <a:gd name="connsiteX29" fmla="*/ 98424 w 254805"/>
                <a:gd name="connsiteY29" fmla="*/ 17661 h 294456"/>
                <a:gd name="connsiteX30" fmla="*/ 104461 w 254805"/>
                <a:gd name="connsiteY30" fmla="*/ 23245 h 294456"/>
                <a:gd name="connsiteX31" fmla="*/ 107479 w 254805"/>
                <a:gd name="connsiteY31" fmla="*/ 25509 h 294456"/>
                <a:gd name="connsiteX32" fmla="*/ 126647 w 254805"/>
                <a:gd name="connsiteY32" fmla="*/ 54638 h 294456"/>
                <a:gd name="connsiteX33" fmla="*/ 161510 w 254805"/>
                <a:gd name="connsiteY33" fmla="*/ 74861 h 294456"/>
                <a:gd name="connsiteX34" fmla="*/ 155322 w 254805"/>
                <a:gd name="connsiteY34" fmla="*/ 97198 h 294456"/>
                <a:gd name="connsiteX35" fmla="*/ 185658 w 254805"/>
                <a:gd name="connsiteY35" fmla="*/ 110932 h 294456"/>
                <a:gd name="connsiteX36" fmla="*/ 202411 w 254805"/>
                <a:gd name="connsiteY36" fmla="*/ 123912 h 294456"/>
                <a:gd name="connsiteX37" fmla="*/ 228823 w 254805"/>
                <a:gd name="connsiteY37" fmla="*/ 111234 h 294456"/>
                <a:gd name="connsiteX38" fmla="*/ 229124 w 254805"/>
                <a:gd name="connsiteY38" fmla="*/ 134476 h 294456"/>
                <a:gd name="connsiteX39" fmla="*/ 240897 w 254805"/>
                <a:gd name="connsiteY39" fmla="*/ 146249 h 294456"/>
                <a:gd name="connsiteX40" fmla="*/ 219314 w 254805"/>
                <a:gd name="connsiteY40" fmla="*/ 187904 h 294456"/>
                <a:gd name="connsiteX41" fmla="*/ 250857 w 254805"/>
                <a:gd name="connsiteY41" fmla="*/ 236803 h 29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54805" h="294456">
                  <a:moveTo>
                    <a:pt x="250857" y="236803"/>
                  </a:moveTo>
                  <a:cubicBezTo>
                    <a:pt x="233501" y="243595"/>
                    <a:pt x="221729" y="254612"/>
                    <a:pt x="223842" y="261404"/>
                  </a:cubicBezTo>
                  <a:cubicBezTo>
                    <a:pt x="225804" y="268196"/>
                    <a:pt x="233954" y="274383"/>
                    <a:pt x="226710" y="279968"/>
                  </a:cubicBezTo>
                  <a:cubicBezTo>
                    <a:pt x="221729" y="283892"/>
                    <a:pt x="216598" y="287816"/>
                    <a:pt x="217654" y="292947"/>
                  </a:cubicBezTo>
                  <a:cubicBezTo>
                    <a:pt x="192450" y="289778"/>
                    <a:pt x="178263" y="291438"/>
                    <a:pt x="169811" y="294456"/>
                  </a:cubicBezTo>
                  <a:cubicBezTo>
                    <a:pt x="169811" y="294456"/>
                    <a:pt x="181885" y="268196"/>
                    <a:pt x="174188" y="263366"/>
                  </a:cubicBezTo>
                  <a:cubicBezTo>
                    <a:pt x="166491" y="258536"/>
                    <a:pt x="166038" y="262611"/>
                    <a:pt x="163623" y="252499"/>
                  </a:cubicBezTo>
                  <a:cubicBezTo>
                    <a:pt x="161208" y="242387"/>
                    <a:pt x="130571" y="216127"/>
                    <a:pt x="119553" y="226239"/>
                  </a:cubicBezTo>
                  <a:cubicBezTo>
                    <a:pt x="109743" y="235294"/>
                    <a:pt x="97518" y="254009"/>
                    <a:pt x="79105" y="252650"/>
                  </a:cubicBezTo>
                  <a:cubicBezTo>
                    <a:pt x="78955" y="252650"/>
                    <a:pt x="78955" y="252650"/>
                    <a:pt x="78955" y="252650"/>
                  </a:cubicBezTo>
                  <a:cubicBezTo>
                    <a:pt x="70654" y="228955"/>
                    <a:pt x="35639" y="208580"/>
                    <a:pt x="20396" y="200581"/>
                  </a:cubicBezTo>
                  <a:cubicBezTo>
                    <a:pt x="31564" y="198318"/>
                    <a:pt x="42884" y="195601"/>
                    <a:pt x="36092" y="185791"/>
                  </a:cubicBezTo>
                  <a:cubicBezTo>
                    <a:pt x="27942" y="174019"/>
                    <a:pt x="19038" y="165567"/>
                    <a:pt x="27489" y="165567"/>
                  </a:cubicBezTo>
                  <a:cubicBezTo>
                    <a:pt x="36092" y="165567"/>
                    <a:pt x="51637" y="163605"/>
                    <a:pt x="41978" y="157115"/>
                  </a:cubicBezTo>
                  <a:cubicBezTo>
                    <a:pt x="32470" y="150625"/>
                    <a:pt x="11793" y="134929"/>
                    <a:pt x="16170" y="123912"/>
                  </a:cubicBezTo>
                  <a:cubicBezTo>
                    <a:pt x="20547" y="113045"/>
                    <a:pt x="37149" y="108970"/>
                    <a:pt x="24169" y="102481"/>
                  </a:cubicBezTo>
                  <a:cubicBezTo>
                    <a:pt x="14963" y="97953"/>
                    <a:pt x="13152" y="98104"/>
                    <a:pt x="13001" y="93727"/>
                  </a:cubicBezTo>
                  <a:cubicBezTo>
                    <a:pt x="13001" y="91916"/>
                    <a:pt x="13152" y="89350"/>
                    <a:pt x="13302" y="85426"/>
                  </a:cubicBezTo>
                  <a:cubicBezTo>
                    <a:pt x="13755" y="71692"/>
                    <a:pt x="23716" y="67315"/>
                    <a:pt x="16472" y="57505"/>
                  </a:cubicBezTo>
                  <a:cubicBezTo>
                    <a:pt x="9228" y="47846"/>
                    <a:pt x="-1488" y="41205"/>
                    <a:pt x="172" y="15548"/>
                  </a:cubicBezTo>
                  <a:cubicBezTo>
                    <a:pt x="9831" y="11473"/>
                    <a:pt x="18887" y="7398"/>
                    <a:pt x="25980" y="4681"/>
                  </a:cubicBezTo>
                  <a:cubicBezTo>
                    <a:pt x="48619" y="-3921"/>
                    <a:pt x="90123" y="1965"/>
                    <a:pt x="90123" y="1965"/>
                  </a:cubicBezTo>
                  <a:cubicBezTo>
                    <a:pt x="90123" y="1965"/>
                    <a:pt x="89972" y="1965"/>
                    <a:pt x="89972" y="2116"/>
                  </a:cubicBezTo>
                  <a:cubicBezTo>
                    <a:pt x="89670" y="3021"/>
                    <a:pt x="89670" y="3927"/>
                    <a:pt x="89972" y="5134"/>
                  </a:cubicBezTo>
                  <a:cubicBezTo>
                    <a:pt x="90123" y="5587"/>
                    <a:pt x="90274" y="6191"/>
                    <a:pt x="90425" y="6644"/>
                  </a:cubicBezTo>
                  <a:cubicBezTo>
                    <a:pt x="90727" y="7096"/>
                    <a:pt x="90878" y="7700"/>
                    <a:pt x="91179" y="8304"/>
                  </a:cubicBezTo>
                  <a:cubicBezTo>
                    <a:pt x="91481" y="8907"/>
                    <a:pt x="91783" y="9511"/>
                    <a:pt x="92236" y="10115"/>
                  </a:cubicBezTo>
                  <a:cubicBezTo>
                    <a:pt x="92689" y="10870"/>
                    <a:pt x="93292" y="11624"/>
                    <a:pt x="93896" y="12379"/>
                  </a:cubicBezTo>
                  <a:cubicBezTo>
                    <a:pt x="94500" y="13284"/>
                    <a:pt x="95405" y="14341"/>
                    <a:pt x="96160" y="15246"/>
                  </a:cubicBezTo>
                  <a:cubicBezTo>
                    <a:pt x="96915" y="16001"/>
                    <a:pt x="97669" y="16907"/>
                    <a:pt x="98424" y="17661"/>
                  </a:cubicBezTo>
                  <a:cubicBezTo>
                    <a:pt x="100386" y="19623"/>
                    <a:pt x="102499" y="21585"/>
                    <a:pt x="104461" y="23245"/>
                  </a:cubicBezTo>
                  <a:cubicBezTo>
                    <a:pt x="105517" y="24151"/>
                    <a:pt x="106423" y="24905"/>
                    <a:pt x="107479" y="25509"/>
                  </a:cubicBezTo>
                  <a:cubicBezTo>
                    <a:pt x="118044" y="33055"/>
                    <a:pt x="116686" y="44073"/>
                    <a:pt x="126647" y="54638"/>
                  </a:cubicBezTo>
                  <a:cubicBezTo>
                    <a:pt x="136608" y="65202"/>
                    <a:pt x="154719" y="66560"/>
                    <a:pt x="161510" y="74861"/>
                  </a:cubicBezTo>
                  <a:cubicBezTo>
                    <a:pt x="168302" y="83162"/>
                    <a:pt x="162265" y="92369"/>
                    <a:pt x="155322" y="97198"/>
                  </a:cubicBezTo>
                  <a:cubicBezTo>
                    <a:pt x="148229" y="102028"/>
                    <a:pt x="179018" y="110932"/>
                    <a:pt x="185658" y="110932"/>
                  </a:cubicBezTo>
                  <a:cubicBezTo>
                    <a:pt x="192450" y="110932"/>
                    <a:pt x="196525" y="117724"/>
                    <a:pt x="202411" y="123912"/>
                  </a:cubicBezTo>
                  <a:cubicBezTo>
                    <a:pt x="208297" y="130100"/>
                    <a:pt x="217503" y="113951"/>
                    <a:pt x="228823" y="111234"/>
                  </a:cubicBezTo>
                  <a:cubicBezTo>
                    <a:pt x="240142" y="108518"/>
                    <a:pt x="230181" y="126025"/>
                    <a:pt x="229124" y="134476"/>
                  </a:cubicBezTo>
                  <a:cubicBezTo>
                    <a:pt x="228219" y="141570"/>
                    <a:pt x="233350" y="142626"/>
                    <a:pt x="240897" y="146249"/>
                  </a:cubicBezTo>
                  <a:cubicBezTo>
                    <a:pt x="240897" y="146249"/>
                    <a:pt x="216145" y="175377"/>
                    <a:pt x="219314" y="187904"/>
                  </a:cubicBezTo>
                  <a:cubicBezTo>
                    <a:pt x="222936" y="200732"/>
                    <a:pt x="268214" y="229861"/>
                    <a:pt x="250857" y="236803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4474488-293A-4BE0-2258-304FD7D3E945}"/>
                </a:ext>
              </a:extLst>
            </p:cNvPr>
            <p:cNvSpPr/>
            <p:nvPr/>
          </p:nvSpPr>
          <p:spPr>
            <a:xfrm>
              <a:off x="7302747" y="5146139"/>
              <a:ext cx="585751" cy="360275"/>
            </a:xfrm>
            <a:custGeom>
              <a:avLst/>
              <a:gdLst>
                <a:gd name="connsiteX0" fmla="*/ 580983 w 585751"/>
                <a:gd name="connsiteY0" fmla="*/ 270008 h 360275"/>
                <a:gd name="connsiteX1" fmla="*/ 541441 w 585751"/>
                <a:gd name="connsiteY1" fmla="*/ 268952 h 360275"/>
                <a:gd name="connsiteX2" fmla="*/ 528311 w 585751"/>
                <a:gd name="connsiteY2" fmla="*/ 299137 h 360275"/>
                <a:gd name="connsiteX3" fmla="*/ 517746 w 585751"/>
                <a:gd name="connsiteY3" fmla="*/ 328567 h 360275"/>
                <a:gd name="connsiteX4" fmla="*/ 513218 w 585751"/>
                <a:gd name="connsiteY4" fmla="*/ 353168 h 360275"/>
                <a:gd name="connsiteX5" fmla="*/ 503408 w 585751"/>
                <a:gd name="connsiteY5" fmla="*/ 346980 h 360275"/>
                <a:gd name="connsiteX6" fmla="*/ 412552 w 585751"/>
                <a:gd name="connsiteY6" fmla="*/ 324039 h 360275"/>
                <a:gd name="connsiteX7" fmla="*/ 344636 w 585751"/>
                <a:gd name="connsiteY7" fmla="*/ 342905 h 360275"/>
                <a:gd name="connsiteX8" fmla="*/ 301320 w 585751"/>
                <a:gd name="connsiteY8" fmla="*/ 359054 h 360275"/>
                <a:gd name="connsiteX9" fmla="*/ 256345 w 585751"/>
                <a:gd name="connsiteY9" fmla="*/ 351809 h 360275"/>
                <a:gd name="connsiteX10" fmla="*/ 164130 w 585751"/>
                <a:gd name="connsiteY10" fmla="*/ 340943 h 360275"/>
                <a:gd name="connsiteX11" fmla="*/ 155226 w 585751"/>
                <a:gd name="connsiteY11" fmla="*/ 316644 h 360275"/>
                <a:gd name="connsiteX12" fmla="*/ 151151 w 585751"/>
                <a:gd name="connsiteY12" fmla="*/ 314531 h 360275"/>
                <a:gd name="connsiteX13" fmla="*/ 139379 w 585751"/>
                <a:gd name="connsiteY13" fmla="*/ 302759 h 360275"/>
                <a:gd name="connsiteX14" fmla="*/ 139077 w 585751"/>
                <a:gd name="connsiteY14" fmla="*/ 279517 h 360275"/>
                <a:gd name="connsiteX15" fmla="*/ 112665 w 585751"/>
                <a:gd name="connsiteY15" fmla="*/ 292194 h 360275"/>
                <a:gd name="connsiteX16" fmla="*/ 95912 w 585751"/>
                <a:gd name="connsiteY16" fmla="*/ 279215 h 360275"/>
                <a:gd name="connsiteX17" fmla="*/ 65577 w 585751"/>
                <a:gd name="connsiteY17" fmla="*/ 265481 h 360275"/>
                <a:gd name="connsiteX18" fmla="*/ 71765 w 585751"/>
                <a:gd name="connsiteY18" fmla="*/ 243144 h 360275"/>
                <a:gd name="connsiteX19" fmla="*/ 36901 w 585751"/>
                <a:gd name="connsiteY19" fmla="*/ 222920 h 360275"/>
                <a:gd name="connsiteX20" fmla="*/ 17734 w 585751"/>
                <a:gd name="connsiteY20" fmla="*/ 193792 h 360275"/>
                <a:gd name="connsiteX21" fmla="*/ 14715 w 585751"/>
                <a:gd name="connsiteY21" fmla="*/ 191528 h 360275"/>
                <a:gd name="connsiteX22" fmla="*/ 8678 w 585751"/>
                <a:gd name="connsiteY22" fmla="*/ 185943 h 360275"/>
                <a:gd name="connsiteX23" fmla="*/ 6414 w 585751"/>
                <a:gd name="connsiteY23" fmla="*/ 183529 h 360275"/>
                <a:gd name="connsiteX24" fmla="*/ 4150 w 585751"/>
                <a:gd name="connsiteY24" fmla="*/ 180661 h 360275"/>
                <a:gd name="connsiteX25" fmla="*/ 2490 w 585751"/>
                <a:gd name="connsiteY25" fmla="*/ 178397 h 360275"/>
                <a:gd name="connsiteX26" fmla="*/ 1434 w 585751"/>
                <a:gd name="connsiteY26" fmla="*/ 176586 h 360275"/>
                <a:gd name="connsiteX27" fmla="*/ 679 w 585751"/>
                <a:gd name="connsiteY27" fmla="*/ 174926 h 360275"/>
                <a:gd name="connsiteX28" fmla="*/ 226 w 585751"/>
                <a:gd name="connsiteY28" fmla="*/ 173417 h 360275"/>
                <a:gd name="connsiteX29" fmla="*/ 226 w 585751"/>
                <a:gd name="connsiteY29" fmla="*/ 170398 h 360275"/>
                <a:gd name="connsiteX30" fmla="*/ 377 w 585751"/>
                <a:gd name="connsiteY30" fmla="*/ 170247 h 360275"/>
                <a:gd name="connsiteX31" fmla="*/ 830 w 585751"/>
                <a:gd name="connsiteY31" fmla="*/ 169342 h 360275"/>
                <a:gd name="connsiteX32" fmla="*/ 1132 w 585751"/>
                <a:gd name="connsiteY32" fmla="*/ 169040 h 360275"/>
                <a:gd name="connsiteX33" fmla="*/ 1886 w 585751"/>
                <a:gd name="connsiteY33" fmla="*/ 168436 h 360275"/>
                <a:gd name="connsiteX34" fmla="*/ 2792 w 585751"/>
                <a:gd name="connsiteY34" fmla="*/ 167983 h 360275"/>
                <a:gd name="connsiteX35" fmla="*/ 3396 w 585751"/>
                <a:gd name="connsiteY35" fmla="*/ 167833 h 360275"/>
                <a:gd name="connsiteX36" fmla="*/ 4150 w 585751"/>
                <a:gd name="connsiteY36" fmla="*/ 167682 h 360275"/>
                <a:gd name="connsiteX37" fmla="*/ 61804 w 585751"/>
                <a:gd name="connsiteY37" fmla="*/ 144741 h 360275"/>
                <a:gd name="connsiteX38" fmla="*/ 103610 w 585751"/>
                <a:gd name="connsiteY38" fmla="*/ 66411 h 360275"/>
                <a:gd name="connsiteX39" fmla="*/ 156886 w 585751"/>
                <a:gd name="connsiteY39" fmla="*/ 20229 h 360275"/>
                <a:gd name="connsiteX40" fmla="*/ 181638 w 585751"/>
                <a:gd name="connsiteY40" fmla="*/ 14795 h 360275"/>
                <a:gd name="connsiteX41" fmla="*/ 206691 w 585751"/>
                <a:gd name="connsiteY41" fmla="*/ 25511 h 360275"/>
                <a:gd name="connsiteX42" fmla="*/ 270532 w 585751"/>
                <a:gd name="connsiteY42" fmla="*/ 25511 h 360275"/>
                <a:gd name="connsiteX43" fmla="*/ 290454 w 585751"/>
                <a:gd name="connsiteY43" fmla="*/ 41056 h 360275"/>
                <a:gd name="connsiteX44" fmla="*/ 317469 w 585751"/>
                <a:gd name="connsiteY44" fmla="*/ 24153 h 360275"/>
                <a:gd name="connsiteX45" fmla="*/ 366218 w 585751"/>
                <a:gd name="connsiteY45" fmla="*/ 20983 h 360275"/>
                <a:gd name="connsiteX46" fmla="*/ 399120 w 585751"/>
                <a:gd name="connsiteY46" fmla="*/ 5 h 360275"/>
                <a:gd name="connsiteX47" fmla="*/ 413005 w 585751"/>
                <a:gd name="connsiteY47" fmla="*/ 7249 h 360275"/>
                <a:gd name="connsiteX48" fmla="*/ 441982 w 585751"/>
                <a:gd name="connsiteY48" fmla="*/ 55696 h 360275"/>
                <a:gd name="connsiteX49" fmla="*/ 496013 w 585751"/>
                <a:gd name="connsiteY49" fmla="*/ 126328 h 360275"/>
                <a:gd name="connsiteX50" fmla="*/ 485750 w 585751"/>
                <a:gd name="connsiteY50" fmla="*/ 179152 h 360275"/>
                <a:gd name="connsiteX51" fmla="*/ 492089 w 585751"/>
                <a:gd name="connsiteY51" fmla="*/ 222618 h 360275"/>
                <a:gd name="connsiteX52" fmla="*/ 505219 w 585751"/>
                <a:gd name="connsiteY52" fmla="*/ 232579 h 360275"/>
                <a:gd name="connsiteX53" fmla="*/ 583096 w 585751"/>
                <a:gd name="connsiteY53" fmla="*/ 228957 h 360275"/>
                <a:gd name="connsiteX54" fmla="*/ 582945 w 585751"/>
                <a:gd name="connsiteY54" fmla="*/ 239824 h 360275"/>
                <a:gd name="connsiteX55" fmla="*/ 580983 w 585751"/>
                <a:gd name="connsiteY55" fmla="*/ 270008 h 36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85751" h="360275">
                  <a:moveTo>
                    <a:pt x="580983" y="270008"/>
                  </a:moveTo>
                  <a:cubicBezTo>
                    <a:pt x="569362" y="282384"/>
                    <a:pt x="554572" y="262311"/>
                    <a:pt x="541441" y="268952"/>
                  </a:cubicBezTo>
                  <a:cubicBezTo>
                    <a:pt x="530122" y="274687"/>
                    <a:pt x="531329" y="288572"/>
                    <a:pt x="528311" y="299137"/>
                  </a:cubicBezTo>
                  <a:cubicBezTo>
                    <a:pt x="525443" y="309098"/>
                    <a:pt x="520010" y="318606"/>
                    <a:pt x="517746" y="328567"/>
                  </a:cubicBezTo>
                  <a:cubicBezTo>
                    <a:pt x="515935" y="336717"/>
                    <a:pt x="515180" y="345018"/>
                    <a:pt x="513218" y="353168"/>
                  </a:cubicBezTo>
                  <a:cubicBezTo>
                    <a:pt x="510351" y="350300"/>
                    <a:pt x="507181" y="348187"/>
                    <a:pt x="503408" y="346980"/>
                  </a:cubicBezTo>
                  <a:cubicBezTo>
                    <a:pt x="465677" y="335661"/>
                    <a:pt x="437152" y="321172"/>
                    <a:pt x="412552" y="324039"/>
                  </a:cubicBezTo>
                  <a:cubicBezTo>
                    <a:pt x="388102" y="327058"/>
                    <a:pt x="355201" y="337019"/>
                    <a:pt x="344636" y="342905"/>
                  </a:cubicBezTo>
                  <a:cubicBezTo>
                    <a:pt x="334222" y="348791"/>
                    <a:pt x="318828" y="364789"/>
                    <a:pt x="301320" y="359054"/>
                  </a:cubicBezTo>
                  <a:cubicBezTo>
                    <a:pt x="283813" y="353470"/>
                    <a:pt x="272947" y="348036"/>
                    <a:pt x="256345" y="351809"/>
                  </a:cubicBezTo>
                  <a:cubicBezTo>
                    <a:pt x="239592" y="355583"/>
                    <a:pt x="164130" y="351809"/>
                    <a:pt x="164130" y="340943"/>
                  </a:cubicBezTo>
                  <a:cubicBezTo>
                    <a:pt x="164130" y="330227"/>
                    <a:pt x="164885" y="322379"/>
                    <a:pt x="155226" y="316644"/>
                  </a:cubicBezTo>
                  <a:cubicBezTo>
                    <a:pt x="153867" y="315738"/>
                    <a:pt x="152358" y="315135"/>
                    <a:pt x="151151" y="314531"/>
                  </a:cubicBezTo>
                  <a:cubicBezTo>
                    <a:pt x="143604" y="310909"/>
                    <a:pt x="138473" y="309852"/>
                    <a:pt x="139379" y="302759"/>
                  </a:cubicBezTo>
                  <a:cubicBezTo>
                    <a:pt x="140435" y="294307"/>
                    <a:pt x="150396" y="276951"/>
                    <a:pt x="139077" y="279517"/>
                  </a:cubicBezTo>
                  <a:cubicBezTo>
                    <a:pt x="127757" y="282233"/>
                    <a:pt x="118551" y="298382"/>
                    <a:pt x="112665" y="292194"/>
                  </a:cubicBezTo>
                  <a:cubicBezTo>
                    <a:pt x="106779" y="286006"/>
                    <a:pt x="102704" y="279215"/>
                    <a:pt x="95912" y="279215"/>
                  </a:cubicBezTo>
                  <a:cubicBezTo>
                    <a:pt x="89272" y="279215"/>
                    <a:pt x="58483" y="270310"/>
                    <a:pt x="65577" y="265481"/>
                  </a:cubicBezTo>
                  <a:cubicBezTo>
                    <a:pt x="72519" y="260651"/>
                    <a:pt x="78556" y="251445"/>
                    <a:pt x="71765" y="243144"/>
                  </a:cubicBezTo>
                  <a:cubicBezTo>
                    <a:pt x="64973" y="234843"/>
                    <a:pt x="47013" y="233485"/>
                    <a:pt x="36901" y="222920"/>
                  </a:cubicBezTo>
                  <a:cubicBezTo>
                    <a:pt x="26940" y="212506"/>
                    <a:pt x="28298" y="201338"/>
                    <a:pt x="17734" y="193792"/>
                  </a:cubicBezTo>
                  <a:cubicBezTo>
                    <a:pt x="16828" y="193037"/>
                    <a:pt x="15772" y="192282"/>
                    <a:pt x="14715" y="191528"/>
                  </a:cubicBezTo>
                  <a:cubicBezTo>
                    <a:pt x="12602" y="189867"/>
                    <a:pt x="10640" y="187906"/>
                    <a:pt x="8678" y="185943"/>
                  </a:cubicBezTo>
                  <a:cubicBezTo>
                    <a:pt x="7923" y="185038"/>
                    <a:pt x="7169" y="184283"/>
                    <a:pt x="6414" y="183529"/>
                  </a:cubicBezTo>
                  <a:cubicBezTo>
                    <a:pt x="5509" y="182623"/>
                    <a:pt x="4754" y="181567"/>
                    <a:pt x="4150" y="180661"/>
                  </a:cubicBezTo>
                  <a:cubicBezTo>
                    <a:pt x="3547" y="179907"/>
                    <a:pt x="3094" y="179152"/>
                    <a:pt x="2490" y="178397"/>
                  </a:cubicBezTo>
                  <a:cubicBezTo>
                    <a:pt x="2038" y="177794"/>
                    <a:pt x="1736" y="177190"/>
                    <a:pt x="1434" y="176586"/>
                  </a:cubicBezTo>
                  <a:cubicBezTo>
                    <a:pt x="1132" y="175983"/>
                    <a:pt x="981" y="175379"/>
                    <a:pt x="679" y="174926"/>
                  </a:cubicBezTo>
                  <a:cubicBezTo>
                    <a:pt x="528" y="174473"/>
                    <a:pt x="377" y="173870"/>
                    <a:pt x="226" y="173417"/>
                  </a:cubicBezTo>
                  <a:cubicBezTo>
                    <a:pt x="-75" y="172209"/>
                    <a:pt x="-75" y="171153"/>
                    <a:pt x="226" y="170398"/>
                  </a:cubicBezTo>
                  <a:cubicBezTo>
                    <a:pt x="226" y="170398"/>
                    <a:pt x="377" y="170247"/>
                    <a:pt x="377" y="170247"/>
                  </a:cubicBezTo>
                  <a:cubicBezTo>
                    <a:pt x="528" y="169946"/>
                    <a:pt x="679" y="169644"/>
                    <a:pt x="830" y="169342"/>
                  </a:cubicBezTo>
                  <a:cubicBezTo>
                    <a:pt x="830" y="169191"/>
                    <a:pt x="981" y="169040"/>
                    <a:pt x="1132" y="169040"/>
                  </a:cubicBezTo>
                  <a:cubicBezTo>
                    <a:pt x="1283" y="168738"/>
                    <a:pt x="1585" y="168587"/>
                    <a:pt x="1886" y="168436"/>
                  </a:cubicBezTo>
                  <a:cubicBezTo>
                    <a:pt x="2188" y="168285"/>
                    <a:pt x="2490" y="168135"/>
                    <a:pt x="2792" y="167983"/>
                  </a:cubicBezTo>
                  <a:cubicBezTo>
                    <a:pt x="2943" y="167983"/>
                    <a:pt x="3245" y="167833"/>
                    <a:pt x="3396" y="167833"/>
                  </a:cubicBezTo>
                  <a:cubicBezTo>
                    <a:pt x="3547" y="167833"/>
                    <a:pt x="3849" y="167682"/>
                    <a:pt x="4150" y="167682"/>
                  </a:cubicBezTo>
                  <a:cubicBezTo>
                    <a:pt x="15470" y="165871"/>
                    <a:pt x="52144" y="156061"/>
                    <a:pt x="61804" y="144741"/>
                  </a:cubicBezTo>
                  <a:cubicBezTo>
                    <a:pt x="71463" y="133422"/>
                    <a:pt x="86253" y="81202"/>
                    <a:pt x="103610" y="66411"/>
                  </a:cubicBezTo>
                  <a:cubicBezTo>
                    <a:pt x="119004" y="53130"/>
                    <a:pt x="157037" y="29586"/>
                    <a:pt x="156886" y="20229"/>
                  </a:cubicBezTo>
                  <a:cubicBezTo>
                    <a:pt x="158093" y="19323"/>
                    <a:pt x="173940" y="9362"/>
                    <a:pt x="181638" y="14795"/>
                  </a:cubicBezTo>
                  <a:cubicBezTo>
                    <a:pt x="189636" y="20380"/>
                    <a:pt x="192051" y="26417"/>
                    <a:pt x="206691" y="25511"/>
                  </a:cubicBezTo>
                  <a:cubicBezTo>
                    <a:pt x="221180" y="24756"/>
                    <a:pt x="263589" y="17361"/>
                    <a:pt x="270532" y="25511"/>
                  </a:cubicBezTo>
                  <a:cubicBezTo>
                    <a:pt x="277625" y="33812"/>
                    <a:pt x="281097" y="46489"/>
                    <a:pt x="290454" y="41056"/>
                  </a:cubicBezTo>
                  <a:cubicBezTo>
                    <a:pt x="299962" y="35623"/>
                    <a:pt x="303132" y="24153"/>
                    <a:pt x="317469" y="24153"/>
                  </a:cubicBezTo>
                  <a:cubicBezTo>
                    <a:pt x="331656" y="24153"/>
                    <a:pt x="358370" y="30642"/>
                    <a:pt x="366218" y="20983"/>
                  </a:cubicBezTo>
                  <a:cubicBezTo>
                    <a:pt x="371802" y="13890"/>
                    <a:pt x="385838" y="-297"/>
                    <a:pt x="399120" y="5"/>
                  </a:cubicBezTo>
                  <a:cubicBezTo>
                    <a:pt x="403949" y="156"/>
                    <a:pt x="408779" y="2118"/>
                    <a:pt x="413005" y="7249"/>
                  </a:cubicBezTo>
                  <a:cubicBezTo>
                    <a:pt x="428550" y="26115"/>
                    <a:pt x="429455" y="44980"/>
                    <a:pt x="441982" y="55696"/>
                  </a:cubicBezTo>
                  <a:cubicBezTo>
                    <a:pt x="454509" y="66562"/>
                    <a:pt x="496466" y="105803"/>
                    <a:pt x="496013" y="126328"/>
                  </a:cubicBezTo>
                  <a:cubicBezTo>
                    <a:pt x="495560" y="146703"/>
                    <a:pt x="485750" y="165720"/>
                    <a:pt x="485750" y="179152"/>
                  </a:cubicBezTo>
                  <a:cubicBezTo>
                    <a:pt x="485750" y="189113"/>
                    <a:pt x="483939" y="209790"/>
                    <a:pt x="492089" y="222618"/>
                  </a:cubicBezTo>
                  <a:cubicBezTo>
                    <a:pt x="494957" y="227297"/>
                    <a:pt x="499182" y="230768"/>
                    <a:pt x="505219" y="232579"/>
                  </a:cubicBezTo>
                  <a:cubicBezTo>
                    <a:pt x="526047" y="238465"/>
                    <a:pt x="554723" y="226240"/>
                    <a:pt x="583096" y="228957"/>
                  </a:cubicBezTo>
                  <a:cubicBezTo>
                    <a:pt x="582342" y="232277"/>
                    <a:pt x="582191" y="235749"/>
                    <a:pt x="582945" y="239824"/>
                  </a:cubicBezTo>
                  <a:cubicBezTo>
                    <a:pt x="584757" y="249634"/>
                    <a:pt x="589133" y="261406"/>
                    <a:pt x="580983" y="270008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487421C-58A7-0947-929B-0EDE7677EE4A}"/>
                </a:ext>
              </a:extLst>
            </p:cNvPr>
            <p:cNvSpPr/>
            <p:nvPr/>
          </p:nvSpPr>
          <p:spPr>
            <a:xfrm>
              <a:off x="7702168" y="5131587"/>
              <a:ext cx="203746" cy="237170"/>
            </a:xfrm>
            <a:custGeom>
              <a:avLst/>
              <a:gdLst>
                <a:gd name="connsiteX0" fmla="*/ 189712 w 203746"/>
                <a:gd name="connsiteY0" fmla="*/ 160048 h 237170"/>
                <a:gd name="connsiteX1" fmla="*/ 155754 w 203746"/>
                <a:gd name="connsiteY1" fmla="*/ 152804 h 237170"/>
                <a:gd name="connsiteX2" fmla="*/ 138096 w 203746"/>
                <a:gd name="connsiteY2" fmla="*/ 181932 h 237170"/>
                <a:gd name="connsiteX3" fmla="*/ 121947 w 203746"/>
                <a:gd name="connsiteY3" fmla="*/ 205325 h 237170"/>
                <a:gd name="connsiteX4" fmla="*/ 92969 w 203746"/>
                <a:gd name="connsiteY4" fmla="*/ 237170 h 237170"/>
                <a:gd name="connsiteX5" fmla="*/ 86631 w 203746"/>
                <a:gd name="connsiteY5" fmla="*/ 193704 h 237170"/>
                <a:gd name="connsiteX6" fmla="*/ 96894 w 203746"/>
                <a:gd name="connsiteY6" fmla="*/ 140881 h 237170"/>
                <a:gd name="connsiteX7" fmla="*/ 42863 w 203746"/>
                <a:gd name="connsiteY7" fmla="*/ 70248 h 237170"/>
                <a:gd name="connsiteX8" fmla="*/ 13885 w 203746"/>
                <a:gd name="connsiteY8" fmla="*/ 21801 h 237170"/>
                <a:gd name="connsiteX9" fmla="*/ 0 w 203746"/>
                <a:gd name="connsiteY9" fmla="*/ 14557 h 237170"/>
                <a:gd name="connsiteX10" fmla="*/ 54182 w 203746"/>
                <a:gd name="connsiteY10" fmla="*/ 68 h 237170"/>
                <a:gd name="connsiteX11" fmla="*/ 136587 w 203746"/>
                <a:gd name="connsiteY11" fmla="*/ 33121 h 237170"/>
                <a:gd name="connsiteX12" fmla="*/ 167375 w 203746"/>
                <a:gd name="connsiteY12" fmla="*/ 97716 h 237170"/>
                <a:gd name="connsiteX13" fmla="*/ 202088 w 203746"/>
                <a:gd name="connsiteY13" fmla="*/ 143748 h 237170"/>
                <a:gd name="connsiteX14" fmla="*/ 189712 w 203746"/>
                <a:gd name="connsiteY14" fmla="*/ 160048 h 23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746" h="237170">
                  <a:moveTo>
                    <a:pt x="189712" y="160048"/>
                  </a:moveTo>
                  <a:cubicBezTo>
                    <a:pt x="180807" y="162463"/>
                    <a:pt x="168583" y="159293"/>
                    <a:pt x="155754" y="152804"/>
                  </a:cubicBezTo>
                  <a:cubicBezTo>
                    <a:pt x="142774" y="146314"/>
                    <a:pt x="141265" y="167292"/>
                    <a:pt x="138096" y="181932"/>
                  </a:cubicBezTo>
                  <a:cubicBezTo>
                    <a:pt x="134926" y="196572"/>
                    <a:pt x="129946" y="198081"/>
                    <a:pt x="121947" y="205325"/>
                  </a:cubicBezTo>
                  <a:cubicBezTo>
                    <a:pt x="113797" y="212570"/>
                    <a:pt x="92969" y="237170"/>
                    <a:pt x="92969" y="237170"/>
                  </a:cubicBezTo>
                  <a:cubicBezTo>
                    <a:pt x="84820" y="224342"/>
                    <a:pt x="86631" y="203665"/>
                    <a:pt x="86631" y="193704"/>
                  </a:cubicBezTo>
                  <a:cubicBezTo>
                    <a:pt x="86631" y="180272"/>
                    <a:pt x="96290" y="161406"/>
                    <a:pt x="96894" y="140881"/>
                  </a:cubicBezTo>
                  <a:cubicBezTo>
                    <a:pt x="97346" y="120355"/>
                    <a:pt x="55389" y="81115"/>
                    <a:pt x="42863" y="70248"/>
                  </a:cubicBezTo>
                  <a:cubicBezTo>
                    <a:pt x="30336" y="59381"/>
                    <a:pt x="29430" y="40667"/>
                    <a:pt x="13885" y="21801"/>
                  </a:cubicBezTo>
                  <a:cubicBezTo>
                    <a:pt x="9659" y="16670"/>
                    <a:pt x="4830" y="14557"/>
                    <a:pt x="0" y="14557"/>
                  </a:cubicBezTo>
                  <a:cubicBezTo>
                    <a:pt x="7244" y="-2347"/>
                    <a:pt x="32298" y="1577"/>
                    <a:pt x="54182" y="68"/>
                  </a:cubicBezTo>
                  <a:cubicBezTo>
                    <a:pt x="75915" y="-1592"/>
                    <a:pt x="105043" y="27536"/>
                    <a:pt x="136587" y="33121"/>
                  </a:cubicBezTo>
                  <a:cubicBezTo>
                    <a:pt x="168130" y="38856"/>
                    <a:pt x="164960" y="83228"/>
                    <a:pt x="167375" y="97716"/>
                  </a:cubicBezTo>
                  <a:cubicBezTo>
                    <a:pt x="169790" y="112205"/>
                    <a:pt x="196504" y="125184"/>
                    <a:pt x="202088" y="143748"/>
                  </a:cubicBezTo>
                  <a:cubicBezTo>
                    <a:pt x="207521" y="162463"/>
                    <a:pt x="198616" y="157633"/>
                    <a:pt x="189712" y="160048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866EDD3-009E-074E-1B2D-1DA563C5ECB7}"/>
                </a:ext>
              </a:extLst>
            </p:cNvPr>
            <p:cNvSpPr/>
            <p:nvPr/>
          </p:nvSpPr>
          <p:spPr>
            <a:xfrm>
              <a:off x="7186912" y="5514701"/>
              <a:ext cx="106719" cy="127681"/>
            </a:xfrm>
            <a:custGeom>
              <a:avLst/>
              <a:gdLst>
                <a:gd name="connsiteX0" fmla="*/ 102025 w 106719"/>
                <a:gd name="connsiteY0" fmla="*/ 77424 h 127681"/>
                <a:gd name="connsiteX1" fmla="*/ 83914 w 106719"/>
                <a:gd name="connsiteY1" fmla="*/ 84216 h 127681"/>
                <a:gd name="connsiteX2" fmla="*/ 64143 w 106719"/>
                <a:gd name="connsiteY2" fmla="*/ 77424 h 127681"/>
                <a:gd name="connsiteX3" fmla="*/ 53729 w 106719"/>
                <a:gd name="connsiteY3" fmla="*/ 127682 h 127681"/>
                <a:gd name="connsiteX4" fmla="*/ 50862 w 106719"/>
                <a:gd name="connsiteY4" fmla="*/ 126173 h 127681"/>
                <a:gd name="connsiteX5" fmla="*/ 29581 w 106719"/>
                <a:gd name="connsiteY5" fmla="*/ 110929 h 127681"/>
                <a:gd name="connsiteX6" fmla="*/ 11168 w 106719"/>
                <a:gd name="connsiteY6" fmla="*/ 98252 h 127681"/>
                <a:gd name="connsiteX7" fmla="*/ 0 w 106719"/>
                <a:gd name="connsiteY7" fmla="*/ 84518 h 127681"/>
                <a:gd name="connsiteX8" fmla="*/ 151 w 106719"/>
                <a:gd name="connsiteY8" fmla="*/ 81952 h 127681"/>
                <a:gd name="connsiteX9" fmla="*/ 1057 w 106719"/>
                <a:gd name="connsiteY9" fmla="*/ 71236 h 127681"/>
                <a:gd name="connsiteX10" fmla="*/ 20677 w 106719"/>
                <a:gd name="connsiteY10" fmla="*/ 17960 h 127681"/>
                <a:gd name="connsiteX11" fmla="*/ 36373 w 106719"/>
                <a:gd name="connsiteY11" fmla="*/ 10716 h 127681"/>
                <a:gd name="connsiteX12" fmla="*/ 39542 w 106719"/>
                <a:gd name="connsiteY12" fmla="*/ 1358 h 127681"/>
                <a:gd name="connsiteX13" fmla="*/ 46334 w 106719"/>
                <a:gd name="connsiteY13" fmla="*/ 0 h 127681"/>
                <a:gd name="connsiteX14" fmla="*/ 104892 w 106719"/>
                <a:gd name="connsiteY14" fmla="*/ 52069 h 127681"/>
                <a:gd name="connsiteX15" fmla="*/ 105044 w 106719"/>
                <a:gd name="connsiteY15" fmla="*/ 52069 h 127681"/>
                <a:gd name="connsiteX16" fmla="*/ 102025 w 106719"/>
                <a:gd name="connsiteY16" fmla="*/ 77424 h 12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6719" h="127681">
                  <a:moveTo>
                    <a:pt x="102025" y="77424"/>
                  </a:moveTo>
                  <a:cubicBezTo>
                    <a:pt x="86631" y="75462"/>
                    <a:pt x="89800" y="89649"/>
                    <a:pt x="83914" y="84216"/>
                  </a:cubicBezTo>
                  <a:cubicBezTo>
                    <a:pt x="77877" y="78632"/>
                    <a:pt x="70180" y="63539"/>
                    <a:pt x="64143" y="77424"/>
                  </a:cubicBezTo>
                  <a:cubicBezTo>
                    <a:pt x="60521" y="85876"/>
                    <a:pt x="57502" y="110628"/>
                    <a:pt x="53729" y="127682"/>
                  </a:cubicBezTo>
                  <a:cubicBezTo>
                    <a:pt x="52824" y="127229"/>
                    <a:pt x="51767" y="126776"/>
                    <a:pt x="50862" y="126173"/>
                  </a:cubicBezTo>
                  <a:cubicBezTo>
                    <a:pt x="43165" y="121796"/>
                    <a:pt x="36524" y="116212"/>
                    <a:pt x="29581" y="110929"/>
                  </a:cubicBezTo>
                  <a:cubicBezTo>
                    <a:pt x="23544" y="106402"/>
                    <a:pt x="17055" y="102931"/>
                    <a:pt x="11168" y="98252"/>
                  </a:cubicBezTo>
                  <a:cubicBezTo>
                    <a:pt x="9810" y="93120"/>
                    <a:pt x="4830" y="88442"/>
                    <a:pt x="0" y="84518"/>
                  </a:cubicBezTo>
                  <a:cubicBezTo>
                    <a:pt x="0" y="83612"/>
                    <a:pt x="0" y="82858"/>
                    <a:pt x="151" y="81952"/>
                  </a:cubicBezTo>
                  <a:cubicBezTo>
                    <a:pt x="453" y="78179"/>
                    <a:pt x="755" y="74708"/>
                    <a:pt x="1057" y="71236"/>
                  </a:cubicBezTo>
                  <a:cubicBezTo>
                    <a:pt x="4981" y="31392"/>
                    <a:pt x="12527" y="20526"/>
                    <a:pt x="20677" y="17960"/>
                  </a:cubicBezTo>
                  <a:cubicBezTo>
                    <a:pt x="29581" y="15092"/>
                    <a:pt x="40901" y="14791"/>
                    <a:pt x="36373" y="10716"/>
                  </a:cubicBezTo>
                  <a:cubicBezTo>
                    <a:pt x="31996" y="6641"/>
                    <a:pt x="27016" y="4226"/>
                    <a:pt x="39542" y="1358"/>
                  </a:cubicBezTo>
                  <a:cubicBezTo>
                    <a:pt x="41806" y="906"/>
                    <a:pt x="44070" y="453"/>
                    <a:pt x="46334" y="0"/>
                  </a:cubicBezTo>
                  <a:cubicBezTo>
                    <a:pt x="61577" y="7999"/>
                    <a:pt x="96441" y="28374"/>
                    <a:pt x="104892" y="52069"/>
                  </a:cubicBezTo>
                  <a:cubicBezTo>
                    <a:pt x="104892" y="52069"/>
                    <a:pt x="104892" y="52069"/>
                    <a:pt x="105044" y="52069"/>
                  </a:cubicBezTo>
                  <a:cubicBezTo>
                    <a:pt x="107760" y="60219"/>
                    <a:pt x="107458" y="68821"/>
                    <a:pt x="102025" y="77424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290FC12-186A-9A2E-F071-445DB87EF82D}"/>
                </a:ext>
              </a:extLst>
            </p:cNvPr>
            <p:cNvSpPr/>
            <p:nvPr/>
          </p:nvSpPr>
          <p:spPr>
            <a:xfrm>
              <a:off x="7288937" y="5537931"/>
              <a:ext cx="100452" cy="102037"/>
            </a:xfrm>
            <a:custGeom>
              <a:avLst/>
              <a:gdLst>
                <a:gd name="connsiteX0" fmla="*/ 93573 w 100452"/>
                <a:gd name="connsiteY0" fmla="*/ 70645 h 102037"/>
                <a:gd name="connsiteX1" fmla="*/ 83008 w 100452"/>
                <a:gd name="connsiteY1" fmla="*/ 77889 h 102037"/>
                <a:gd name="connsiteX2" fmla="*/ 58257 w 100452"/>
                <a:gd name="connsiteY2" fmla="*/ 80757 h 102037"/>
                <a:gd name="connsiteX3" fmla="*/ 39391 w 100452"/>
                <a:gd name="connsiteY3" fmla="*/ 97660 h 102037"/>
                <a:gd name="connsiteX4" fmla="*/ 34863 w 100452"/>
                <a:gd name="connsiteY4" fmla="*/ 102037 h 102037"/>
                <a:gd name="connsiteX5" fmla="*/ 1660 w 100452"/>
                <a:gd name="connsiteY5" fmla="*/ 54345 h 102037"/>
                <a:gd name="connsiteX6" fmla="*/ 0 w 100452"/>
                <a:gd name="connsiteY6" fmla="*/ 54043 h 102037"/>
                <a:gd name="connsiteX7" fmla="*/ 2867 w 100452"/>
                <a:gd name="connsiteY7" fmla="*/ 28688 h 102037"/>
                <a:gd name="connsiteX8" fmla="*/ 43315 w 100452"/>
                <a:gd name="connsiteY8" fmla="*/ 2276 h 102037"/>
                <a:gd name="connsiteX9" fmla="*/ 87385 w 100452"/>
                <a:gd name="connsiteY9" fmla="*/ 28537 h 102037"/>
                <a:gd name="connsiteX10" fmla="*/ 97950 w 100452"/>
                <a:gd name="connsiteY10" fmla="*/ 39404 h 102037"/>
                <a:gd name="connsiteX11" fmla="*/ 93573 w 100452"/>
                <a:gd name="connsiteY11" fmla="*/ 70645 h 10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452" h="102037">
                  <a:moveTo>
                    <a:pt x="93573" y="70645"/>
                  </a:moveTo>
                  <a:cubicBezTo>
                    <a:pt x="87536" y="72909"/>
                    <a:pt x="84669" y="75776"/>
                    <a:pt x="83008" y="77889"/>
                  </a:cubicBezTo>
                  <a:cubicBezTo>
                    <a:pt x="78933" y="83172"/>
                    <a:pt x="70482" y="83474"/>
                    <a:pt x="58257" y="80757"/>
                  </a:cubicBezTo>
                  <a:cubicBezTo>
                    <a:pt x="46183" y="77889"/>
                    <a:pt x="48145" y="91171"/>
                    <a:pt x="39391" y="97660"/>
                  </a:cubicBezTo>
                  <a:cubicBezTo>
                    <a:pt x="37882" y="98868"/>
                    <a:pt x="36222" y="100377"/>
                    <a:pt x="34863" y="102037"/>
                  </a:cubicBezTo>
                  <a:cubicBezTo>
                    <a:pt x="28525" y="86643"/>
                    <a:pt x="14489" y="56760"/>
                    <a:pt x="1660" y="54345"/>
                  </a:cubicBezTo>
                  <a:cubicBezTo>
                    <a:pt x="1056" y="54194"/>
                    <a:pt x="453" y="54194"/>
                    <a:pt x="0" y="54043"/>
                  </a:cubicBezTo>
                  <a:cubicBezTo>
                    <a:pt x="5433" y="45441"/>
                    <a:pt x="5735" y="36838"/>
                    <a:pt x="2867" y="28688"/>
                  </a:cubicBezTo>
                  <a:cubicBezTo>
                    <a:pt x="21280" y="29896"/>
                    <a:pt x="33505" y="11332"/>
                    <a:pt x="43315" y="2276"/>
                  </a:cubicBezTo>
                  <a:cubicBezTo>
                    <a:pt x="54182" y="-7836"/>
                    <a:pt x="84970" y="18425"/>
                    <a:pt x="87385" y="28537"/>
                  </a:cubicBezTo>
                  <a:cubicBezTo>
                    <a:pt x="89800" y="38649"/>
                    <a:pt x="90253" y="34574"/>
                    <a:pt x="97950" y="39404"/>
                  </a:cubicBezTo>
                  <a:cubicBezTo>
                    <a:pt x="105496" y="44384"/>
                    <a:pt x="93573" y="70645"/>
                    <a:pt x="93573" y="70645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238FC72-C550-BE58-3143-109D0C442FA4}"/>
                </a:ext>
              </a:extLst>
            </p:cNvPr>
            <p:cNvSpPr/>
            <p:nvPr/>
          </p:nvSpPr>
          <p:spPr>
            <a:xfrm>
              <a:off x="7311573" y="5605399"/>
              <a:ext cx="159801" cy="113804"/>
            </a:xfrm>
            <a:custGeom>
              <a:avLst/>
              <a:gdLst>
                <a:gd name="connsiteX0" fmla="*/ 156964 w 159801"/>
                <a:gd name="connsiteY0" fmla="*/ 79997 h 113804"/>
                <a:gd name="connsiteX1" fmla="*/ 139608 w 159801"/>
                <a:gd name="connsiteY1" fmla="*/ 89656 h 113804"/>
                <a:gd name="connsiteX2" fmla="*/ 101273 w 159801"/>
                <a:gd name="connsiteY2" fmla="*/ 92826 h 113804"/>
                <a:gd name="connsiteX3" fmla="*/ 84822 w 159801"/>
                <a:gd name="connsiteY3" fmla="*/ 105805 h 113804"/>
                <a:gd name="connsiteX4" fmla="*/ 38489 w 159801"/>
                <a:gd name="connsiteY4" fmla="*/ 110182 h 113804"/>
                <a:gd name="connsiteX5" fmla="*/ 33508 w 159801"/>
                <a:gd name="connsiteY5" fmla="*/ 113804 h 113804"/>
                <a:gd name="connsiteX6" fmla="*/ 3 w 159801"/>
                <a:gd name="connsiteY6" fmla="*/ 69583 h 113804"/>
                <a:gd name="connsiteX7" fmla="*/ 12228 w 159801"/>
                <a:gd name="connsiteY7" fmla="*/ 34720 h 113804"/>
                <a:gd name="connsiteX8" fmla="*/ 16755 w 159801"/>
                <a:gd name="connsiteY8" fmla="*/ 30343 h 113804"/>
                <a:gd name="connsiteX9" fmla="*/ 35621 w 159801"/>
                <a:gd name="connsiteY9" fmla="*/ 13440 h 113804"/>
                <a:gd name="connsiteX10" fmla="*/ 60373 w 159801"/>
                <a:gd name="connsiteY10" fmla="*/ 10572 h 113804"/>
                <a:gd name="connsiteX11" fmla="*/ 70937 w 159801"/>
                <a:gd name="connsiteY11" fmla="*/ 3328 h 113804"/>
                <a:gd name="connsiteX12" fmla="*/ 118780 w 159801"/>
                <a:gd name="connsiteY12" fmla="*/ 1818 h 113804"/>
                <a:gd name="connsiteX13" fmla="*/ 124214 w 159801"/>
                <a:gd name="connsiteY13" fmla="*/ 9516 h 113804"/>
                <a:gd name="connsiteX14" fmla="*/ 156964 w 159801"/>
                <a:gd name="connsiteY14" fmla="*/ 79997 h 113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801" h="113804">
                  <a:moveTo>
                    <a:pt x="156964" y="79997"/>
                  </a:moveTo>
                  <a:cubicBezTo>
                    <a:pt x="143381" y="82261"/>
                    <a:pt x="145192" y="83770"/>
                    <a:pt x="139608" y="89656"/>
                  </a:cubicBezTo>
                  <a:cubicBezTo>
                    <a:pt x="133420" y="96146"/>
                    <a:pt x="116366" y="91468"/>
                    <a:pt x="101273" y="92826"/>
                  </a:cubicBezTo>
                  <a:cubicBezTo>
                    <a:pt x="86181" y="94184"/>
                    <a:pt x="86935" y="101428"/>
                    <a:pt x="84822" y="105805"/>
                  </a:cubicBezTo>
                  <a:cubicBezTo>
                    <a:pt x="82709" y="110182"/>
                    <a:pt x="47091" y="108975"/>
                    <a:pt x="38489" y="110182"/>
                  </a:cubicBezTo>
                  <a:cubicBezTo>
                    <a:pt x="35772" y="110484"/>
                    <a:pt x="34112" y="111842"/>
                    <a:pt x="33508" y="113804"/>
                  </a:cubicBezTo>
                  <a:cubicBezTo>
                    <a:pt x="23245" y="104598"/>
                    <a:pt x="-299" y="82261"/>
                    <a:pt x="3" y="69583"/>
                  </a:cubicBezTo>
                  <a:cubicBezTo>
                    <a:pt x="456" y="56302"/>
                    <a:pt x="5436" y="42719"/>
                    <a:pt x="12228" y="34720"/>
                  </a:cubicBezTo>
                  <a:cubicBezTo>
                    <a:pt x="13586" y="32909"/>
                    <a:pt x="15246" y="31550"/>
                    <a:pt x="16755" y="30343"/>
                  </a:cubicBezTo>
                  <a:cubicBezTo>
                    <a:pt x="25509" y="23853"/>
                    <a:pt x="23547" y="10572"/>
                    <a:pt x="35621" y="13440"/>
                  </a:cubicBezTo>
                  <a:cubicBezTo>
                    <a:pt x="47846" y="16156"/>
                    <a:pt x="56298" y="15854"/>
                    <a:pt x="60373" y="10572"/>
                  </a:cubicBezTo>
                  <a:cubicBezTo>
                    <a:pt x="62033" y="8308"/>
                    <a:pt x="64900" y="5441"/>
                    <a:pt x="70937" y="3328"/>
                  </a:cubicBezTo>
                  <a:cubicBezTo>
                    <a:pt x="79238" y="158"/>
                    <a:pt x="93576" y="-1502"/>
                    <a:pt x="118780" y="1818"/>
                  </a:cubicBezTo>
                  <a:cubicBezTo>
                    <a:pt x="119233" y="4082"/>
                    <a:pt x="120893" y="6648"/>
                    <a:pt x="124214" y="9516"/>
                  </a:cubicBezTo>
                  <a:cubicBezTo>
                    <a:pt x="134778" y="18269"/>
                    <a:pt x="169944" y="51321"/>
                    <a:pt x="156964" y="79997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6E3C5A7-19B3-52E7-F744-7F20F04A9F3A}"/>
                </a:ext>
              </a:extLst>
            </p:cNvPr>
            <p:cNvSpPr/>
            <p:nvPr/>
          </p:nvSpPr>
          <p:spPr>
            <a:xfrm>
              <a:off x="7240641" y="5586111"/>
              <a:ext cx="106592" cy="228627"/>
            </a:xfrm>
            <a:custGeom>
              <a:avLst/>
              <a:gdLst>
                <a:gd name="connsiteX0" fmla="*/ 93573 w 106592"/>
                <a:gd name="connsiteY0" fmla="*/ 167050 h 228627"/>
                <a:gd name="connsiteX1" fmla="*/ 75311 w 106592"/>
                <a:gd name="connsiteY1" fmla="*/ 183954 h 228627"/>
                <a:gd name="connsiteX2" fmla="*/ 63690 w 106592"/>
                <a:gd name="connsiteY2" fmla="*/ 204781 h 228627"/>
                <a:gd name="connsiteX3" fmla="*/ 39844 w 106592"/>
                <a:gd name="connsiteY3" fmla="*/ 228627 h 228627"/>
                <a:gd name="connsiteX4" fmla="*/ 39844 w 106592"/>
                <a:gd name="connsiteY4" fmla="*/ 228627 h 228627"/>
                <a:gd name="connsiteX5" fmla="*/ 31845 w 106592"/>
                <a:gd name="connsiteY5" fmla="*/ 215949 h 228627"/>
                <a:gd name="connsiteX6" fmla="*/ 37580 w 106592"/>
                <a:gd name="connsiteY6" fmla="*/ 208705 h 228627"/>
                <a:gd name="connsiteX7" fmla="*/ 31996 w 106592"/>
                <a:gd name="connsiteY7" fmla="*/ 199046 h 228627"/>
                <a:gd name="connsiteX8" fmla="*/ 12527 w 106592"/>
                <a:gd name="connsiteY8" fmla="*/ 185161 h 228627"/>
                <a:gd name="connsiteX9" fmla="*/ 5282 w 106592"/>
                <a:gd name="connsiteY9" fmla="*/ 163730 h 228627"/>
                <a:gd name="connsiteX10" fmla="*/ 14790 w 106592"/>
                <a:gd name="connsiteY10" fmla="*/ 149241 h 228627"/>
                <a:gd name="connsiteX11" fmla="*/ 6792 w 106592"/>
                <a:gd name="connsiteY11" fmla="*/ 120716 h 228627"/>
                <a:gd name="connsiteX12" fmla="*/ 16300 w 106592"/>
                <a:gd name="connsiteY12" fmla="*/ 101851 h 228627"/>
                <a:gd name="connsiteX13" fmla="*/ 13130 w 106592"/>
                <a:gd name="connsiteY13" fmla="*/ 84343 h 228627"/>
                <a:gd name="connsiteX14" fmla="*/ 11772 w 106592"/>
                <a:gd name="connsiteY14" fmla="*/ 62912 h 228627"/>
                <a:gd name="connsiteX15" fmla="*/ 0 w 106592"/>
                <a:gd name="connsiteY15" fmla="*/ 55970 h 228627"/>
                <a:gd name="connsiteX16" fmla="*/ 10414 w 106592"/>
                <a:gd name="connsiteY16" fmla="*/ 5712 h 228627"/>
                <a:gd name="connsiteX17" fmla="*/ 30185 w 106592"/>
                <a:gd name="connsiteY17" fmla="*/ 12503 h 228627"/>
                <a:gd name="connsiteX18" fmla="*/ 48296 w 106592"/>
                <a:gd name="connsiteY18" fmla="*/ 5712 h 228627"/>
                <a:gd name="connsiteX19" fmla="*/ 49956 w 106592"/>
                <a:gd name="connsiteY19" fmla="*/ 6014 h 228627"/>
                <a:gd name="connsiteX20" fmla="*/ 83159 w 106592"/>
                <a:gd name="connsiteY20" fmla="*/ 53706 h 228627"/>
                <a:gd name="connsiteX21" fmla="*/ 70934 w 106592"/>
                <a:gd name="connsiteY21" fmla="*/ 88569 h 228627"/>
                <a:gd name="connsiteX22" fmla="*/ 104440 w 106592"/>
                <a:gd name="connsiteY22" fmla="*/ 132790 h 228627"/>
                <a:gd name="connsiteX23" fmla="*/ 106251 w 106592"/>
                <a:gd name="connsiteY23" fmla="*/ 149392 h 228627"/>
                <a:gd name="connsiteX24" fmla="*/ 93573 w 106592"/>
                <a:gd name="connsiteY24" fmla="*/ 167050 h 22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6592" h="228627">
                  <a:moveTo>
                    <a:pt x="93573" y="167050"/>
                  </a:moveTo>
                  <a:cubicBezTo>
                    <a:pt x="92517" y="175200"/>
                    <a:pt x="79084" y="181539"/>
                    <a:pt x="75311" y="183954"/>
                  </a:cubicBezTo>
                  <a:cubicBezTo>
                    <a:pt x="71538" y="186368"/>
                    <a:pt x="63539" y="193160"/>
                    <a:pt x="63690" y="204781"/>
                  </a:cubicBezTo>
                  <a:cubicBezTo>
                    <a:pt x="63841" y="212025"/>
                    <a:pt x="50258" y="221986"/>
                    <a:pt x="39844" y="228627"/>
                  </a:cubicBezTo>
                  <a:cubicBezTo>
                    <a:pt x="39844" y="228627"/>
                    <a:pt x="39844" y="228627"/>
                    <a:pt x="39844" y="228627"/>
                  </a:cubicBezTo>
                  <a:cubicBezTo>
                    <a:pt x="34109" y="226967"/>
                    <a:pt x="28525" y="222590"/>
                    <a:pt x="31845" y="215949"/>
                  </a:cubicBezTo>
                  <a:cubicBezTo>
                    <a:pt x="33203" y="213233"/>
                    <a:pt x="36825" y="211875"/>
                    <a:pt x="37580" y="208705"/>
                  </a:cubicBezTo>
                  <a:cubicBezTo>
                    <a:pt x="38637" y="204479"/>
                    <a:pt x="35165" y="201159"/>
                    <a:pt x="31996" y="199046"/>
                  </a:cubicBezTo>
                  <a:cubicBezTo>
                    <a:pt x="25204" y="194518"/>
                    <a:pt x="17658" y="192254"/>
                    <a:pt x="12527" y="185161"/>
                  </a:cubicBezTo>
                  <a:cubicBezTo>
                    <a:pt x="8754" y="180180"/>
                    <a:pt x="4075" y="170219"/>
                    <a:pt x="5282" y="163730"/>
                  </a:cubicBezTo>
                  <a:cubicBezTo>
                    <a:pt x="6641" y="156787"/>
                    <a:pt x="14187" y="156787"/>
                    <a:pt x="14790" y="149241"/>
                  </a:cubicBezTo>
                  <a:cubicBezTo>
                    <a:pt x="15545" y="138827"/>
                    <a:pt x="6037" y="130375"/>
                    <a:pt x="6792" y="120716"/>
                  </a:cubicBezTo>
                  <a:cubicBezTo>
                    <a:pt x="7395" y="113170"/>
                    <a:pt x="12376" y="107586"/>
                    <a:pt x="16300" y="101851"/>
                  </a:cubicBezTo>
                  <a:cubicBezTo>
                    <a:pt x="22035" y="93248"/>
                    <a:pt x="14790" y="91890"/>
                    <a:pt x="13130" y="84343"/>
                  </a:cubicBezTo>
                  <a:cubicBezTo>
                    <a:pt x="11168" y="75741"/>
                    <a:pt x="19620" y="70006"/>
                    <a:pt x="11772" y="62912"/>
                  </a:cubicBezTo>
                  <a:cubicBezTo>
                    <a:pt x="8301" y="59743"/>
                    <a:pt x="4075" y="57932"/>
                    <a:pt x="0" y="55970"/>
                  </a:cubicBezTo>
                  <a:cubicBezTo>
                    <a:pt x="3773" y="38915"/>
                    <a:pt x="6792" y="14164"/>
                    <a:pt x="10414" y="5712"/>
                  </a:cubicBezTo>
                  <a:cubicBezTo>
                    <a:pt x="16451" y="-8173"/>
                    <a:pt x="24148" y="6919"/>
                    <a:pt x="30185" y="12503"/>
                  </a:cubicBezTo>
                  <a:cubicBezTo>
                    <a:pt x="36071" y="17937"/>
                    <a:pt x="32901" y="3901"/>
                    <a:pt x="48296" y="5712"/>
                  </a:cubicBezTo>
                  <a:cubicBezTo>
                    <a:pt x="48748" y="5712"/>
                    <a:pt x="49352" y="5863"/>
                    <a:pt x="49956" y="6014"/>
                  </a:cubicBezTo>
                  <a:cubicBezTo>
                    <a:pt x="62785" y="8428"/>
                    <a:pt x="76669" y="38160"/>
                    <a:pt x="83159" y="53706"/>
                  </a:cubicBezTo>
                  <a:cubicBezTo>
                    <a:pt x="76368" y="61705"/>
                    <a:pt x="71387" y="75288"/>
                    <a:pt x="70934" y="88569"/>
                  </a:cubicBezTo>
                  <a:cubicBezTo>
                    <a:pt x="70632" y="101247"/>
                    <a:pt x="94026" y="123584"/>
                    <a:pt x="104440" y="132790"/>
                  </a:cubicBezTo>
                  <a:cubicBezTo>
                    <a:pt x="102629" y="136865"/>
                    <a:pt x="104440" y="143657"/>
                    <a:pt x="106251" y="149392"/>
                  </a:cubicBezTo>
                  <a:cubicBezTo>
                    <a:pt x="108967" y="157994"/>
                    <a:pt x="94630" y="159051"/>
                    <a:pt x="93573" y="167050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7AF19FF1-09D6-EDAE-C330-2521E6CAA97D}"/>
                </a:ext>
              </a:extLst>
            </p:cNvPr>
            <p:cNvSpPr/>
            <p:nvPr/>
          </p:nvSpPr>
          <p:spPr>
            <a:xfrm>
              <a:off x="7430214" y="5460670"/>
              <a:ext cx="385902" cy="224726"/>
            </a:xfrm>
            <a:custGeom>
              <a:avLst/>
              <a:gdLst>
                <a:gd name="connsiteX0" fmla="*/ 385902 w 385902"/>
                <a:gd name="connsiteY0" fmla="*/ 38486 h 224726"/>
                <a:gd name="connsiteX1" fmla="*/ 384242 w 385902"/>
                <a:gd name="connsiteY1" fmla="*/ 44221 h 224726"/>
                <a:gd name="connsiteX2" fmla="*/ 349680 w 385902"/>
                <a:gd name="connsiteY2" fmla="*/ 82103 h 224726"/>
                <a:gd name="connsiteX3" fmla="*/ 336550 w 385902"/>
                <a:gd name="connsiteY3" fmla="*/ 129946 h 224726"/>
                <a:gd name="connsiteX4" fmla="*/ 343191 w 385902"/>
                <a:gd name="connsiteY4" fmla="*/ 148057 h 224726"/>
                <a:gd name="connsiteX5" fmla="*/ 355717 w 385902"/>
                <a:gd name="connsiteY5" fmla="*/ 174167 h 224726"/>
                <a:gd name="connsiteX6" fmla="*/ 356019 w 385902"/>
                <a:gd name="connsiteY6" fmla="*/ 174770 h 224726"/>
                <a:gd name="connsiteX7" fmla="*/ 306667 w 385902"/>
                <a:gd name="connsiteY7" fmla="*/ 166922 h 224726"/>
                <a:gd name="connsiteX8" fmla="*/ 253240 w 385902"/>
                <a:gd name="connsiteY8" fmla="*/ 185184 h 224726"/>
                <a:gd name="connsiteX9" fmla="*/ 236638 w 385902"/>
                <a:gd name="connsiteY9" fmla="*/ 193334 h 224726"/>
                <a:gd name="connsiteX10" fmla="*/ 234525 w 385902"/>
                <a:gd name="connsiteY10" fmla="*/ 216275 h 224726"/>
                <a:gd name="connsiteX11" fmla="*/ 177627 w 385902"/>
                <a:gd name="connsiteY11" fmla="*/ 222764 h 224726"/>
                <a:gd name="connsiteX12" fmla="*/ 134160 w 385902"/>
                <a:gd name="connsiteY12" fmla="*/ 205257 h 224726"/>
                <a:gd name="connsiteX13" fmla="*/ 90845 w 385902"/>
                <a:gd name="connsiteY13" fmla="*/ 218387 h 224726"/>
                <a:gd name="connsiteX14" fmla="*/ 43757 w 385902"/>
                <a:gd name="connsiteY14" fmla="*/ 223821 h 224726"/>
                <a:gd name="connsiteX15" fmla="*/ 38474 w 385902"/>
                <a:gd name="connsiteY15" fmla="*/ 224726 h 224726"/>
                <a:gd name="connsiteX16" fmla="*/ 5573 w 385902"/>
                <a:gd name="connsiteY16" fmla="*/ 153943 h 224726"/>
                <a:gd name="connsiteX17" fmla="*/ 139 w 385902"/>
                <a:gd name="connsiteY17" fmla="*/ 146246 h 224726"/>
                <a:gd name="connsiteX18" fmla="*/ 9195 w 385902"/>
                <a:gd name="connsiteY18" fmla="*/ 133266 h 224726"/>
                <a:gd name="connsiteX19" fmla="*/ 6327 w 385902"/>
                <a:gd name="connsiteY19" fmla="*/ 114703 h 224726"/>
                <a:gd name="connsiteX20" fmla="*/ 33343 w 385902"/>
                <a:gd name="connsiteY20" fmla="*/ 90102 h 224726"/>
                <a:gd name="connsiteX21" fmla="*/ 2252 w 385902"/>
                <a:gd name="connsiteY21" fmla="*/ 41655 h 224726"/>
                <a:gd name="connsiteX22" fmla="*/ 23835 w 385902"/>
                <a:gd name="connsiteY22" fmla="*/ 0 h 224726"/>
                <a:gd name="connsiteX23" fmla="*/ 27910 w 385902"/>
                <a:gd name="connsiteY23" fmla="*/ 2113 h 224726"/>
                <a:gd name="connsiteX24" fmla="*/ 36814 w 385902"/>
                <a:gd name="connsiteY24" fmla="*/ 26412 h 224726"/>
                <a:gd name="connsiteX25" fmla="*/ 129029 w 385902"/>
                <a:gd name="connsiteY25" fmla="*/ 37278 h 224726"/>
                <a:gd name="connsiteX26" fmla="*/ 174004 w 385902"/>
                <a:gd name="connsiteY26" fmla="*/ 44523 h 224726"/>
                <a:gd name="connsiteX27" fmla="*/ 217320 w 385902"/>
                <a:gd name="connsiteY27" fmla="*/ 28374 h 224726"/>
                <a:gd name="connsiteX28" fmla="*/ 285236 w 385902"/>
                <a:gd name="connsiteY28" fmla="*/ 9508 h 224726"/>
                <a:gd name="connsiteX29" fmla="*/ 376092 w 385902"/>
                <a:gd name="connsiteY29" fmla="*/ 32449 h 224726"/>
                <a:gd name="connsiteX30" fmla="*/ 385902 w 385902"/>
                <a:gd name="connsiteY30" fmla="*/ 38486 h 22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5902" h="224726">
                  <a:moveTo>
                    <a:pt x="385902" y="38486"/>
                  </a:moveTo>
                  <a:cubicBezTo>
                    <a:pt x="385450" y="40448"/>
                    <a:pt x="384846" y="42410"/>
                    <a:pt x="384242" y="44221"/>
                  </a:cubicBezTo>
                  <a:cubicBezTo>
                    <a:pt x="377903" y="62634"/>
                    <a:pt x="360094" y="67312"/>
                    <a:pt x="349680" y="82103"/>
                  </a:cubicBezTo>
                  <a:cubicBezTo>
                    <a:pt x="341078" y="94328"/>
                    <a:pt x="335644" y="115004"/>
                    <a:pt x="336550" y="129946"/>
                  </a:cubicBezTo>
                  <a:cubicBezTo>
                    <a:pt x="337003" y="136587"/>
                    <a:pt x="340021" y="142322"/>
                    <a:pt x="343191" y="148057"/>
                  </a:cubicBezTo>
                  <a:cubicBezTo>
                    <a:pt x="347869" y="156659"/>
                    <a:pt x="351944" y="165111"/>
                    <a:pt x="355717" y="174167"/>
                  </a:cubicBezTo>
                  <a:cubicBezTo>
                    <a:pt x="355868" y="174318"/>
                    <a:pt x="355868" y="174619"/>
                    <a:pt x="356019" y="174770"/>
                  </a:cubicBezTo>
                  <a:cubicBezTo>
                    <a:pt x="330815" y="181109"/>
                    <a:pt x="318892" y="169941"/>
                    <a:pt x="306667" y="166922"/>
                  </a:cubicBezTo>
                  <a:cubicBezTo>
                    <a:pt x="296555" y="164508"/>
                    <a:pt x="271049" y="176280"/>
                    <a:pt x="253240" y="185184"/>
                  </a:cubicBezTo>
                  <a:cubicBezTo>
                    <a:pt x="245995" y="188806"/>
                    <a:pt x="239958" y="191825"/>
                    <a:pt x="236638" y="193334"/>
                  </a:cubicBezTo>
                  <a:cubicBezTo>
                    <a:pt x="225319" y="198466"/>
                    <a:pt x="235582" y="205106"/>
                    <a:pt x="234525" y="216275"/>
                  </a:cubicBezTo>
                  <a:cubicBezTo>
                    <a:pt x="233469" y="227292"/>
                    <a:pt x="197398" y="223821"/>
                    <a:pt x="177627" y="222764"/>
                  </a:cubicBezTo>
                  <a:cubicBezTo>
                    <a:pt x="157855" y="221708"/>
                    <a:pt x="149555" y="212501"/>
                    <a:pt x="134160" y="205257"/>
                  </a:cubicBezTo>
                  <a:cubicBezTo>
                    <a:pt x="118766" y="198013"/>
                    <a:pt x="97787" y="211445"/>
                    <a:pt x="90845" y="218387"/>
                  </a:cubicBezTo>
                  <a:cubicBezTo>
                    <a:pt x="83903" y="225330"/>
                    <a:pt x="63075" y="220802"/>
                    <a:pt x="43757" y="223821"/>
                  </a:cubicBezTo>
                  <a:cubicBezTo>
                    <a:pt x="41795" y="224123"/>
                    <a:pt x="39984" y="224424"/>
                    <a:pt x="38474" y="224726"/>
                  </a:cubicBezTo>
                  <a:cubicBezTo>
                    <a:pt x="51605" y="196051"/>
                    <a:pt x="16288" y="162998"/>
                    <a:pt x="5573" y="153943"/>
                  </a:cubicBezTo>
                  <a:cubicBezTo>
                    <a:pt x="2252" y="151075"/>
                    <a:pt x="592" y="148509"/>
                    <a:pt x="139" y="146246"/>
                  </a:cubicBezTo>
                  <a:cubicBezTo>
                    <a:pt x="-917" y="141114"/>
                    <a:pt x="4214" y="137190"/>
                    <a:pt x="9195" y="133266"/>
                  </a:cubicBezTo>
                  <a:cubicBezTo>
                    <a:pt x="16439" y="127531"/>
                    <a:pt x="8289" y="121494"/>
                    <a:pt x="6327" y="114703"/>
                  </a:cubicBezTo>
                  <a:cubicBezTo>
                    <a:pt x="4214" y="107911"/>
                    <a:pt x="15987" y="96893"/>
                    <a:pt x="33343" y="90102"/>
                  </a:cubicBezTo>
                  <a:cubicBezTo>
                    <a:pt x="50699" y="83159"/>
                    <a:pt x="5422" y="54031"/>
                    <a:pt x="2252" y="41655"/>
                  </a:cubicBezTo>
                  <a:cubicBezTo>
                    <a:pt x="-917" y="29128"/>
                    <a:pt x="23835" y="0"/>
                    <a:pt x="23835" y="0"/>
                  </a:cubicBezTo>
                  <a:cubicBezTo>
                    <a:pt x="25193" y="604"/>
                    <a:pt x="26551" y="1358"/>
                    <a:pt x="27910" y="2113"/>
                  </a:cubicBezTo>
                  <a:cubicBezTo>
                    <a:pt x="37569" y="7848"/>
                    <a:pt x="36814" y="15545"/>
                    <a:pt x="36814" y="26412"/>
                  </a:cubicBezTo>
                  <a:cubicBezTo>
                    <a:pt x="36814" y="37278"/>
                    <a:pt x="112276" y="40900"/>
                    <a:pt x="129029" y="37278"/>
                  </a:cubicBezTo>
                  <a:cubicBezTo>
                    <a:pt x="145782" y="33505"/>
                    <a:pt x="156497" y="38938"/>
                    <a:pt x="174004" y="44523"/>
                  </a:cubicBezTo>
                  <a:cubicBezTo>
                    <a:pt x="191512" y="50258"/>
                    <a:pt x="206906" y="34260"/>
                    <a:pt x="217320" y="28374"/>
                  </a:cubicBezTo>
                  <a:cubicBezTo>
                    <a:pt x="227884" y="22488"/>
                    <a:pt x="260635" y="12527"/>
                    <a:pt x="285236" y="9508"/>
                  </a:cubicBezTo>
                  <a:cubicBezTo>
                    <a:pt x="309836" y="6490"/>
                    <a:pt x="338361" y="21129"/>
                    <a:pt x="376092" y="32449"/>
                  </a:cubicBezTo>
                  <a:cubicBezTo>
                    <a:pt x="379714" y="33354"/>
                    <a:pt x="383035" y="35467"/>
                    <a:pt x="385902" y="38486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46" name="Graphic 551">
              <a:extLst>
                <a:ext uri="{FF2B5EF4-FFF2-40B4-BE49-F238E27FC236}">
                  <a16:creationId xmlns:a16="http://schemas.microsoft.com/office/drawing/2014/main" id="{EAF7A8AC-543B-DCD0-F11A-5727C55A035C}"/>
                </a:ext>
              </a:extLst>
            </p:cNvPr>
            <p:cNvGrpSpPr/>
            <p:nvPr/>
          </p:nvGrpSpPr>
          <p:grpSpPr>
            <a:xfrm>
              <a:off x="7281240" y="5645854"/>
              <a:ext cx="462780" cy="504356"/>
              <a:chOff x="7281240" y="5645854"/>
              <a:chExt cx="462780" cy="504356"/>
            </a:xfrm>
            <a:solidFill>
              <a:srgbClr val="D5D7D8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53F7B62-1EC3-8681-8BB4-4BDDF6A75ED8}"/>
                  </a:ext>
                </a:extLst>
              </p:cNvPr>
              <p:cNvSpPr/>
              <p:nvPr/>
            </p:nvSpPr>
            <p:spPr>
              <a:xfrm>
                <a:off x="7281240" y="5645854"/>
                <a:ext cx="415436" cy="389827"/>
              </a:xfrm>
              <a:custGeom>
                <a:avLst/>
                <a:gdLst>
                  <a:gd name="connsiteX0" fmla="*/ 410514 w 415436"/>
                  <a:gd name="connsiteY0" fmla="*/ 35467 h 389827"/>
                  <a:gd name="connsiteX1" fmla="*/ 396026 w 415436"/>
                  <a:gd name="connsiteY1" fmla="*/ 48145 h 389827"/>
                  <a:gd name="connsiteX2" fmla="*/ 380179 w 415436"/>
                  <a:gd name="connsiteY2" fmla="*/ 84518 h 389827"/>
                  <a:gd name="connsiteX3" fmla="*/ 374745 w 415436"/>
                  <a:gd name="connsiteY3" fmla="*/ 82556 h 389827"/>
                  <a:gd name="connsiteX4" fmla="*/ 344560 w 415436"/>
                  <a:gd name="connsiteY4" fmla="*/ 75462 h 389827"/>
                  <a:gd name="connsiteX5" fmla="*/ 316036 w 415436"/>
                  <a:gd name="connsiteY5" fmla="*/ 62332 h 389827"/>
                  <a:gd name="connsiteX6" fmla="*/ 296868 w 415436"/>
                  <a:gd name="connsiteY6" fmla="*/ 60672 h 389827"/>
                  <a:gd name="connsiteX7" fmla="*/ 271211 w 415436"/>
                  <a:gd name="connsiteY7" fmla="*/ 66256 h 389827"/>
                  <a:gd name="connsiteX8" fmla="*/ 248271 w 415436"/>
                  <a:gd name="connsiteY8" fmla="*/ 73500 h 389827"/>
                  <a:gd name="connsiteX9" fmla="*/ 239064 w 415436"/>
                  <a:gd name="connsiteY9" fmla="*/ 95233 h 389827"/>
                  <a:gd name="connsiteX10" fmla="*/ 255817 w 415436"/>
                  <a:gd name="connsiteY10" fmla="*/ 114703 h 389827"/>
                  <a:gd name="connsiteX11" fmla="*/ 236649 w 415436"/>
                  <a:gd name="connsiteY11" fmla="*/ 107307 h 389827"/>
                  <a:gd name="connsiteX12" fmla="*/ 235895 w 415436"/>
                  <a:gd name="connsiteY12" fmla="*/ 126173 h 389827"/>
                  <a:gd name="connsiteX13" fmla="*/ 229858 w 415436"/>
                  <a:gd name="connsiteY13" fmla="*/ 136587 h 389827"/>
                  <a:gd name="connsiteX14" fmla="*/ 215369 w 415436"/>
                  <a:gd name="connsiteY14" fmla="*/ 124814 h 389827"/>
                  <a:gd name="connsiteX15" fmla="*/ 216124 w 415436"/>
                  <a:gd name="connsiteY15" fmla="*/ 137341 h 389827"/>
                  <a:gd name="connsiteX16" fmla="*/ 200729 w 415436"/>
                  <a:gd name="connsiteY16" fmla="*/ 120890 h 389827"/>
                  <a:gd name="connsiteX17" fmla="*/ 183675 w 415436"/>
                  <a:gd name="connsiteY17" fmla="*/ 110929 h 389827"/>
                  <a:gd name="connsiteX18" fmla="*/ 172808 w 415436"/>
                  <a:gd name="connsiteY18" fmla="*/ 96441 h 389827"/>
                  <a:gd name="connsiteX19" fmla="*/ 156810 w 415436"/>
                  <a:gd name="connsiteY19" fmla="*/ 103534 h 389827"/>
                  <a:gd name="connsiteX20" fmla="*/ 163753 w 415436"/>
                  <a:gd name="connsiteY20" fmla="*/ 123456 h 389827"/>
                  <a:gd name="connsiteX21" fmla="*/ 179147 w 415436"/>
                  <a:gd name="connsiteY21" fmla="*/ 144887 h 389827"/>
                  <a:gd name="connsiteX22" fmla="*/ 194692 w 415436"/>
                  <a:gd name="connsiteY22" fmla="*/ 170545 h 389827"/>
                  <a:gd name="connsiteX23" fmla="*/ 199371 w 415436"/>
                  <a:gd name="connsiteY23" fmla="*/ 179449 h 389827"/>
                  <a:gd name="connsiteX24" fmla="*/ 194542 w 415436"/>
                  <a:gd name="connsiteY24" fmla="*/ 185637 h 389827"/>
                  <a:gd name="connsiteX25" fmla="*/ 183071 w 415436"/>
                  <a:gd name="connsiteY25" fmla="*/ 191976 h 389827"/>
                  <a:gd name="connsiteX26" fmla="*/ 182317 w 415436"/>
                  <a:gd name="connsiteY26" fmla="*/ 199371 h 389827"/>
                  <a:gd name="connsiteX27" fmla="*/ 186241 w 415436"/>
                  <a:gd name="connsiteY27" fmla="*/ 203748 h 389827"/>
                  <a:gd name="connsiteX28" fmla="*/ 197107 w 415436"/>
                  <a:gd name="connsiteY28" fmla="*/ 208427 h 389827"/>
                  <a:gd name="connsiteX29" fmla="*/ 183222 w 415436"/>
                  <a:gd name="connsiteY29" fmla="*/ 215067 h 389827"/>
                  <a:gd name="connsiteX30" fmla="*/ 191825 w 415436"/>
                  <a:gd name="connsiteY30" fmla="*/ 227443 h 389827"/>
                  <a:gd name="connsiteX31" fmla="*/ 205257 w 415436"/>
                  <a:gd name="connsiteY31" fmla="*/ 233480 h 389827"/>
                  <a:gd name="connsiteX32" fmla="*/ 214313 w 415436"/>
                  <a:gd name="connsiteY32" fmla="*/ 239668 h 389827"/>
                  <a:gd name="connsiteX33" fmla="*/ 210087 w 415436"/>
                  <a:gd name="connsiteY33" fmla="*/ 231971 h 389827"/>
                  <a:gd name="connsiteX34" fmla="*/ 205257 w 415436"/>
                  <a:gd name="connsiteY34" fmla="*/ 221406 h 389827"/>
                  <a:gd name="connsiteX35" fmla="*/ 220953 w 415436"/>
                  <a:gd name="connsiteY35" fmla="*/ 220802 h 389827"/>
                  <a:gd name="connsiteX36" fmla="*/ 237253 w 415436"/>
                  <a:gd name="connsiteY36" fmla="*/ 230461 h 389827"/>
                  <a:gd name="connsiteX37" fmla="*/ 263816 w 415436"/>
                  <a:gd name="connsiteY37" fmla="*/ 252647 h 389827"/>
                  <a:gd name="connsiteX38" fmla="*/ 286756 w 415436"/>
                  <a:gd name="connsiteY38" fmla="*/ 272569 h 389827"/>
                  <a:gd name="connsiteX39" fmla="*/ 293850 w 415436"/>
                  <a:gd name="connsiteY39" fmla="*/ 277399 h 389827"/>
                  <a:gd name="connsiteX40" fmla="*/ 300189 w 415436"/>
                  <a:gd name="connsiteY40" fmla="*/ 289926 h 389827"/>
                  <a:gd name="connsiteX41" fmla="*/ 282531 w 415436"/>
                  <a:gd name="connsiteY41" fmla="*/ 290379 h 389827"/>
                  <a:gd name="connsiteX42" fmla="*/ 257477 w 415436"/>
                  <a:gd name="connsiteY42" fmla="*/ 262910 h 389827"/>
                  <a:gd name="connsiteX43" fmla="*/ 250836 w 415436"/>
                  <a:gd name="connsiteY43" fmla="*/ 254308 h 389827"/>
                  <a:gd name="connsiteX44" fmla="*/ 242536 w 415436"/>
                  <a:gd name="connsiteY44" fmla="*/ 250082 h 389827"/>
                  <a:gd name="connsiteX45" fmla="*/ 234687 w 415436"/>
                  <a:gd name="connsiteY45" fmla="*/ 249780 h 389827"/>
                  <a:gd name="connsiteX46" fmla="*/ 234084 w 415436"/>
                  <a:gd name="connsiteY46" fmla="*/ 252345 h 389827"/>
                  <a:gd name="connsiteX47" fmla="*/ 236800 w 415436"/>
                  <a:gd name="connsiteY47" fmla="*/ 269249 h 389827"/>
                  <a:gd name="connsiteX48" fmla="*/ 240724 w 415436"/>
                  <a:gd name="connsiteY48" fmla="*/ 276041 h 389827"/>
                  <a:gd name="connsiteX49" fmla="*/ 244045 w 415436"/>
                  <a:gd name="connsiteY49" fmla="*/ 284492 h 389827"/>
                  <a:gd name="connsiteX50" fmla="*/ 243290 w 415436"/>
                  <a:gd name="connsiteY50" fmla="*/ 294453 h 389827"/>
                  <a:gd name="connsiteX51" fmla="*/ 217784 w 415436"/>
                  <a:gd name="connsiteY51" fmla="*/ 274682 h 389827"/>
                  <a:gd name="connsiteX52" fmla="*/ 193334 w 415436"/>
                  <a:gd name="connsiteY52" fmla="*/ 255968 h 389827"/>
                  <a:gd name="connsiteX53" fmla="*/ 168281 w 415436"/>
                  <a:gd name="connsiteY53" fmla="*/ 253704 h 389827"/>
                  <a:gd name="connsiteX54" fmla="*/ 140963 w 415436"/>
                  <a:gd name="connsiteY54" fmla="*/ 249176 h 389827"/>
                  <a:gd name="connsiteX55" fmla="*/ 140813 w 415436"/>
                  <a:gd name="connsiteY55" fmla="*/ 269551 h 389827"/>
                  <a:gd name="connsiteX56" fmla="*/ 178393 w 415436"/>
                  <a:gd name="connsiteY56" fmla="*/ 293095 h 389827"/>
                  <a:gd name="connsiteX57" fmla="*/ 205408 w 415436"/>
                  <a:gd name="connsiteY57" fmla="*/ 310753 h 389827"/>
                  <a:gd name="connsiteX58" fmla="*/ 204503 w 415436"/>
                  <a:gd name="connsiteY58" fmla="*/ 328713 h 389827"/>
                  <a:gd name="connsiteX59" fmla="*/ 177185 w 415436"/>
                  <a:gd name="connsiteY59" fmla="*/ 323129 h 389827"/>
                  <a:gd name="connsiteX60" fmla="*/ 181260 w 415436"/>
                  <a:gd name="connsiteY60" fmla="*/ 348635 h 389827"/>
                  <a:gd name="connsiteX61" fmla="*/ 190467 w 415436"/>
                  <a:gd name="connsiteY61" fmla="*/ 374896 h 389827"/>
                  <a:gd name="connsiteX62" fmla="*/ 192580 w 415436"/>
                  <a:gd name="connsiteY62" fmla="*/ 389687 h 389827"/>
                  <a:gd name="connsiteX63" fmla="*/ 179449 w 415436"/>
                  <a:gd name="connsiteY63" fmla="*/ 378518 h 389827"/>
                  <a:gd name="connsiteX64" fmla="*/ 164960 w 415436"/>
                  <a:gd name="connsiteY64" fmla="*/ 367501 h 389827"/>
                  <a:gd name="connsiteX65" fmla="*/ 146849 w 415436"/>
                  <a:gd name="connsiteY65" fmla="*/ 379726 h 389827"/>
                  <a:gd name="connsiteX66" fmla="*/ 127833 w 415436"/>
                  <a:gd name="connsiteY66" fmla="*/ 353314 h 389827"/>
                  <a:gd name="connsiteX67" fmla="*/ 99007 w 415436"/>
                  <a:gd name="connsiteY67" fmla="*/ 356332 h 389827"/>
                  <a:gd name="connsiteX68" fmla="*/ 97950 w 415436"/>
                  <a:gd name="connsiteY68" fmla="*/ 320714 h 389827"/>
                  <a:gd name="connsiteX69" fmla="*/ 75462 w 415436"/>
                  <a:gd name="connsiteY69" fmla="*/ 292491 h 389827"/>
                  <a:gd name="connsiteX70" fmla="*/ 73802 w 415436"/>
                  <a:gd name="connsiteY70" fmla="*/ 276493 h 389827"/>
                  <a:gd name="connsiteX71" fmla="*/ 86631 w 415436"/>
                  <a:gd name="connsiteY71" fmla="*/ 267891 h 389827"/>
                  <a:gd name="connsiteX72" fmla="*/ 78028 w 415436"/>
                  <a:gd name="connsiteY72" fmla="*/ 244799 h 389827"/>
                  <a:gd name="connsiteX73" fmla="*/ 69576 w 415436"/>
                  <a:gd name="connsiteY73" fmla="*/ 211294 h 389827"/>
                  <a:gd name="connsiteX74" fmla="*/ 57200 w 415436"/>
                  <a:gd name="connsiteY74" fmla="*/ 210389 h 389827"/>
                  <a:gd name="connsiteX75" fmla="*/ 42108 w 415436"/>
                  <a:gd name="connsiteY75" fmla="*/ 203899 h 389827"/>
                  <a:gd name="connsiteX76" fmla="*/ 28072 w 415436"/>
                  <a:gd name="connsiteY76" fmla="*/ 184882 h 389827"/>
                  <a:gd name="connsiteX77" fmla="*/ 1962 w 415436"/>
                  <a:gd name="connsiteY77" fmla="*/ 169488 h 389827"/>
                  <a:gd name="connsiteX78" fmla="*/ 0 w 415436"/>
                  <a:gd name="connsiteY78" fmla="*/ 169035 h 389827"/>
                  <a:gd name="connsiteX79" fmla="*/ 23846 w 415436"/>
                  <a:gd name="connsiteY79" fmla="*/ 145189 h 389827"/>
                  <a:gd name="connsiteX80" fmla="*/ 35467 w 415436"/>
                  <a:gd name="connsiteY80" fmla="*/ 124362 h 389827"/>
                  <a:gd name="connsiteX81" fmla="*/ 53729 w 415436"/>
                  <a:gd name="connsiteY81" fmla="*/ 107458 h 389827"/>
                  <a:gd name="connsiteX82" fmla="*/ 66407 w 415436"/>
                  <a:gd name="connsiteY82" fmla="*/ 89951 h 389827"/>
                  <a:gd name="connsiteX83" fmla="*/ 64596 w 415436"/>
                  <a:gd name="connsiteY83" fmla="*/ 73349 h 389827"/>
                  <a:gd name="connsiteX84" fmla="*/ 69576 w 415436"/>
                  <a:gd name="connsiteY84" fmla="*/ 69727 h 389827"/>
                  <a:gd name="connsiteX85" fmla="*/ 115910 w 415436"/>
                  <a:gd name="connsiteY85" fmla="*/ 65350 h 389827"/>
                  <a:gd name="connsiteX86" fmla="*/ 132361 w 415436"/>
                  <a:gd name="connsiteY86" fmla="*/ 52371 h 389827"/>
                  <a:gd name="connsiteX87" fmla="*/ 170696 w 415436"/>
                  <a:gd name="connsiteY87" fmla="*/ 49201 h 389827"/>
                  <a:gd name="connsiteX88" fmla="*/ 188052 w 415436"/>
                  <a:gd name="connsiteY88" fmla="*/ 39542 h 389827"/>
                  <a:gd name="connsiteX89" fmla="*/ 193334 w 415436"/>
                  <a:gd name="connsiteY89" fmla="*/ 38637 h 389827"/>
                  <a:gd name="connsiteX90" fmla="*/ 240423 w 415436"/>
                  <a:gd name="connsiteY90" fmla="*/ 33203 h 389827"/>
                  <a:gd name="connsiteX91" fmla="*/ 283738 w 415436"/>
                  <a:gd name="connsiteY91" fmla="*/ 20073 h 389827"/>
                  <a:gd name="connsiteX92" fmla="*/ 327204 w 415436"/>
                  <a:gd name="connsiteY92" fmla="*/ 37580 h 389827"/>
                  <a:gd name="connsiteX93" fmla="*/ 384103 w 415436"/>
                  <a:gd name="connsiteY93" fmla="*/ 31090 h 389827"/>
                  <a:gd name="connsiteX94" fmla="*/ 386216 w 415436"/>
                  <a:gd name="connsiteY94" fmla="*/ 8150 h 389827"/>
                  <a:gd name="connsiteX95" fmla="*/ 402817 w 415436"/>
                  <a:gd name="connsiteY95" fmla="*/ 0 h 389827"/>
                  <a:gd name="connsiteX96" fmla="*/ 408250 w 415436"/>
                  <a:gd name="connsiteY96" fmla="*/ 12829 h 389827"/>
                  <a:gd name="connsiteX97" fmla="*/ 410514 w 415436"/>
                  <a:gd name="connsiteY97" fmla="*/ 35467 h 38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</a:cxnLst>
                <a:rect l="l" t="t" r="r" b="b"/>
                <a:pathLst>
                  <a:path w="415436" h="389827">
                    <a:moveTo>
                      <a:pt x="410514" y="35467"/>
                    </a:moveTo>
                    <a:cubicBezTo>
                      <a:pt x="400855" y="40297"/>
                      <a:pt x="394818" y="41051"/>
                      <a:pt x="396026" y="48145"/>
                    </a:cubicBezTo>
                    <a:cubicBezTo>
                      <a:pt x="396780" y="53578"/>
                      <a:pt x="385159" y="71085"/>
                      <a:pt x="380179" y="84518"/>
                    </a:cubicBezTo>
                    <a:cubicBezTo>
                      <a:pt x="378368" y="83763"/>
                      <a:pt x="376556" y="83159"/>
                      <a:pt x="374745" y="82556"/>
                    </a:cubicBezTo>
                    <a:cubicBezTo>
                      <a:pt x="364784" y="79084"/>
                      <a:pt x="354672" y="77877"/>
                      <a:pt x="344560" y="75462"/>
                    </a:cubicBezTo>
                    <a:cubicBezTo>
                      <a:pt x="334147" y="73047"/>
                      <a:pt x="327053" y="62332"/>
                      <a:pt x="316036" y="62332"/>
                    </a:cubicBezTo>
                    <a:cubicBezTo>
                      <a:pt x="309848" y="62332"/>
                      <a:pt x="302905" y="59766"/>
                      <a:pt x="296868" y="60672"/>
                    </a:cubicBezTo>
                    <a:cubicBezTo>
                      <a:pt x="288417" y="61879"/>
                      <a:pt x="279965" y="65501"/>
                      <a:pt x="271211" y="66256"/>
                    </a:cubicBezTo>
                    <a:cubicBezTo>
                      <a:pt x="263363" y="67010"/>
                      <a:pt x="255213" y="69274"/>
                      <a:pt x="248271" y="73500"/>
                    </a:cubicBezTo>
                    <a:cubicBezTo>
                      <a:pt x="241781" y="77424"/>
                      <a:pt x="234989" y="87536"/>
                      <a:pt x="239064" y="95233"/>
                    </a:cubicBezTo>
                    <a:cubicBezTo>
                      <a:pt x="243592" y="103836"/>
                      <a:pt x="256270" y="102930"/>
                      <a:pt x="255817" y="114703"/>
                    </a:cubicBezTo>
                    <a:cubicBezTo>
                      <a:pt x="247516" y="116665"/>
                      <a:pt x="243894" y="106855"/>
                      <a:pt x="236649" y="107307"/>
                    </a:cubicBezTo>
                    <a:cubicBezTo>
                      <a:pt x="227443" y="107911"/>
                      <a:pt x="233782" y="122098"/>
                      <a:pt x="235895" y="126173"/>
                    </a:cubicBezTo>
                    <a:cubicBezTo>
                      <a:pt x="238612" y="131757"/>
                      <a:pt x="236649" y="145793"/>
                      <a:pt x="229858" y="136587"/>
                    </a:cubicBezTo>
                    <a:cubicBezTo>
                      <a:pt x="224877" y="129795"/>
                      <a:pt x="226387" y="122551"/>
                      <a:pt x="215369" y="124814"/>
                    </a:cubicBezTo>
                    <a:cubicBezTo>
                      <a:pt x="213105" y="129493"/>
                      <a:pt x="214162" y="132964"/>
                      <a:pt x="216124" y="137341"/>
                    </a:cubicBezTo>
                    <a:cubicBezTo>
                      <a:pt x="210691" y="132210"/>
                      <a:pt x="206163" y="126173"/>
                      <a:pt x="200729" y="120890"/>
                    </a:cubicBezTo>
                    <a:cubicBezTo>
                      <a:pt x="195598" y="116061"/>
                      <a:pt x="189410" y="114552"/>
                      <a:pt x="183675" y="110929"/>
                    </a:cubicBezTo>
                    <a:cubicBezTo>
                      <a:pt x="178242" y="107156"/>
                      <a:pt x="177487" y="100365"/>
                      <a:pt x="172808" y="96441"/>
                    </a:cubicBezTo>
                    <a:cubicBezTo>
                      <a:pt x="166771" y="91460"/>
                      <a:pt x="159527" y="97799"/>
                      <a:pt x="156810" y="103534"/>
                    </a:cubicBezTo>
                    <a:cubicBezTo>
                      <a:pt x="152736" y="111986"/>
                      <a:pt x="157716" y="117872"/>
                      <a:pt x="163753" y="123456"/>
                    </a:cubicBezTo>
                    <a:cubicBezTo>
                      <a:pt x="170696" y="129795"/>
                      <a:pt x="175525" y="136134"/>
                      <a:pt x="179147" y="144887"/>
                    </a:cubicBezTo>
                    <a:cubicBezTo>
                      <a:pt x="183373" y="155301"/>
                      <a:pt x="186694" y="162545"/>
                      <a:pt x="194692" y="170545"/>
                    </a:cubicBezTo>
                    <a:cubicBezTo>
                      <a:pt x="197560" y="173563"/>
                      <a:pt x="199371" y="175223"/>
                      <a:pt x="199371" y="179449"/>
                    </a:cubicBezTo>
                    <a:cubicBezTo>
                      <a:pt x="199371" y="182618"/>
                      <a:pt x="197258" y="184430"/>
                      <a:pt x="194542" y="185637"/>
                    </a:cubicBezTo>
                    <a:cubicBezTo>
                      <a:pt x="191221" y="187146"/>
                      <a:pt x="184882" y="188505"/>
                      <a:pt x="183071" y="191976"/>
                    </a:cubicBezTo>
                    <a:cubicBezTo>
                      <a:pt x="181864" y="193938"/>
                      <a:pt x="181864" y="197107"/>
                      <a:pt x="182317" y="199371"/>
                    </a:cubicBezTo>
                    <a:cubicBezTo>
                      <a:pt x="182770" y="201635"/>
                      <a:pt x="184279" y="202540"/>
                      <a:pt x="186241" y="203748"/>
                    </a:cubicBezTo>
                    <a:cubicBezTo>
                      <a:pt x="189863" y="205861"/>
                      <a:pt x="193183" y="207068"/>
                      <a:pt x="197107" y="208427"/>
                    </a:cubicBezTo>
                    <a:cubicBezTo>
                      <a:pt x="194844" y="214463"/>
                      <a:pt x="183675" y="207823"/>
                      <a:pt x="183222" y="215067"/>
                    </a:cubicBezTo>
                    <a:cubicBezTo>
                      <a:pt x="182920" y="219746"/>
                      <a:pt x="187750" y="225632"/>
                      <a:pt x="191825" y="227443"/>
                    </a:cubicBezTo>
                    <a:cubicBezTo>
                      <a:pt x="196504" y="229556"/>
                      <a:pt x="201182" y="230160"/>
                      <a:pt x="205257" y="233480"/>
                    </a:cubicBezTo>
                    <a:cubicBezTo>
                      <a:pt x="206766" y="234687"/>
                      <a:pt x="212652" y="243441"/>
                      <a:pt x="214313" y="239668"/>
                    </a:cubicBezTo>
                    <a:cubicBezTo>
                      <a:pt x="215369" y="237102"/>
                      <a:pt x="211596" y="233631"/>
                      <a:pt x="210087" y="231971"/>
                    </a:cubicBezTo>
                    <a:cubicBezTo>
                      <a:pt x="207370" y="229103"/>
                      <a:pt x="203899" y="225783"/>
                      <a:pt x="205257" y="221406"/>
                    </a:cubicBezTo>
                    <a:cubicBezTo>
                      <a:pt x="207068" y="215067"/>
                      <a:pt x="216728" y="219897"/>
                      <a:pt x="220953" y="220802"/>
                    </a:cubicBezTo>
                    <a:cubicBezTo>
                      <a:pt x="227292" y="222312"/>
                      <a:pt x="232876" y="225481"/>
                      <a:pt x="237253" y="230461"/>
                    </a:cubicBezTo>
                    <a:cubicBezTo>
                      <a:pt x="245403" y="239215"/>
                      <a:pt x="254459" y="245403"/>
                      <a:pt x="263816" y="252647"/>
                    </a:cubicBezTo>
                    <a:cubicBezTo>
                      <a:pt x="271815" y="258986"/>
                      <a:pt x="278305" y="266683"/>
                      <a:pt x="286756" y="272569"/>
                    </a:cubicBezTo>
                    <a:cubicBezTo>
                      <a:pt x="289020" y="274230"/>
                      <a:pt x="291435" y="275739"/>
                      <a:pt x="293850" y="277399"/>
                    </a:cubicBezTo>
                    <a:cubicBezTo>
                      <a:pt x="297774" y="279965"/>
                      <a:pt x="304565" y="284794"/>
                      <a:pt x="300189" y="289926"/>
                    </a:cubicBezTo>
                    <a:cubicBezTo>
                      <a:pt x="295812" y="295208"/>
                      <a:pt x="287511" y="293397"/>
                      <a:pt x="282531" y="290379"/>
                    </a:cubicBezTo>
                    <a:cubicBezTo>
                      <a:pt x="271362" y="283889"/>
                      <a:pt x="266683" y="271362"/>
                      <a:pt x="257477" y="262910"/>
                    </a:cubicBezTo>
                    <a:cubicBezTo>
                      <a:pt x="254760" y="260345"/>
                      <a:pt x="253100" y="257175"/>
                      <a:pt x="250836" y="254308"/>
                    </a:cubicBezTo>
                    <a:cubicBezTo>
                      <a:pt x="248723" y="251742"/>
                      <a:pt x="245554" y="251138"/>
                      <a:pt x="242536" y="250082"/>
                    </a:cubicBezTo>
                    <a:cubicBezTo>
                      <a:pt x="240423" y="249327"/>
                      <a:pt x="236649" y="247365"/>
                      <a:pt x="234687" y="249780"/>
                    </a:cubicBezTo>
                    <a:cubicBezTo>
                      <a:pt x="234084" y="250685"/>
                      <a:pt x="234235" y="251289"/>
                      <a:pt x="234084" y="252345"/>
                    </a:cubicBezTo>
                    <a:cubicBezTo>
                      <a:pt x="233782" y="258232"/>
                      <a:pt x="234386" y="263665"/>
                      <a:pt x="236800" y="269249"/>
                    </a:cubicBezTo>
                    <a:cubicBezTo>
                      <a:pt x="237857" y="271664"/>
                      <a:pt x="239668" y="273626"/>
                      <a:pt x="240724" y="276041"/>
                    </a:cubicBezTo>
                    <a:cubicBezTo>
                      <a:pt x="241932" y="278757"/>
                      <a:pt x="242536" y="281776"/>
                      <a:pt x="244045" y="284492"/>
                    </a:cubicBezTo>
                    <a:cubicBezTo>
                      <a:pt x="245554" y="287209"/>
                      <a:pt x="249176" y="294453"/>
                      <a:pt x="243290" y="294453"/>
                    </a:cubicBezTo>
                    <a:cubicBezTo>
                      <a:pt x="234235" y="294604"/>
                      <a:pt x="223217" y="280719"/>
                      <a:pt x="217784" y="274682"/>
                    </a:cubicBezTo>
                    <a:cubicBezTo>
                      <a:pt x="210992" y="266985"/>
                      <a:pt x="204050" y="258382"/>
                      <a:pt x="193334" y="255968"/>
                    </a:cubicBezTo>
                    <a:cubicBezTo>
                      <a:pt x="184882" y="254157"/>
                      <a:pt x="176582" y="256421"/>
                      <a:pt x="168281" y="253704"/>
                    </a:cubicBezTo>
                    <a:cubicBezTo>
                      <a:pt x="159527" y="250836"/>
                      <a:pt x="150472" y="245252"/>
                      <a:pt x="140963" y="249176"/>
                    </a:cubicBezTo>
                    <a:cubicBezTo>
                      <a:pt x="129946" y="253553"/>
                      <a:pt x="133719" y="263212"/>
                      <a:pt x="140813" y="269551"/>
                    </a:cubicBezTo>
                    <a:cubicBezTo>
                      <a:pt x="151679" y="279210"/>
                      <a:pt x="165413" y="286756"/>
                      <a:pt x="178393" y="293095"/>
                    </a:cubicBezTo>
                    <a:cubicBezTo>
                      <a:pt x="188354" y="297925"/>
                      <a:pt x="198315" y="301698"/>
                      <a:pt x="205408" y="310753"/>
                    </a:cubicBezTo>
                    <a:cubicBezTo>
                      <a:pt x="209634" y="316036"/>
                      <a:pt x="217633" y="331279"/>
                      <a:pt x="204503" y="328713"/>
                    </a:cubicBezTo>
                    <a:cubicBezTo>
                      <a:pt x="198013" y="327506"/>
                      <a:pt x="182770" y="316337"/>
                      <a:pt x="177185" y="323129"/>
                    </a:cubicBezTo>
                    <a:cubicBezTo>
                      <a:pt x="172356" y="329015"/>
                      <a:pt x="178845" y="342749"/>
                      <a:pt x="181260" y="348635"/>
                    </a:cubicBezTo>
                    <a:cubicBezTo>
                      <a:pt x="184882" y="357238"/>
                      <a:pt x="188505" y="365690"/>
                      <a:pt x="190467" y="374896"/>
                    </a:cubicBezTo>
                    <a:cubicBezTo>
                      <a:pt x="191372" y="379726"/>
                      <a:pt x="191976" y="384706"/>
                      <a:pt x="192580" y="389687"/>
                    </a:cubicBezTo>
                    <a:cubicBezTo>
                      <a:pt x="185637" y="390894"/>
                      <a:pt x="181864" y="384103"/>
                      <a:pt x="179449" y="378518"/>
                    </a:cubicBezTo>
                    <a:cubicBezTo>
                      <a:pt x="176129" y="371123"/>
                      <a:pt x="174167" y="365841"/>
                      <a:pt x="164960" y="367501"/>
                    </a:cubicBezTo>
                    <a:cubicBezTo>
                      <a:pt x="163149" y="375047"/>
                      <a:pt x="155603" y="392102"/>
                      <a:pt x="146849" y="379726"/>
                    </a:cubicBezTo>
                    <a:cubicBezTo>
                      <a:pt x="141114" y="371576"/>
                      <a:pt x="143680" y="349390"/>
                      <a:pt x="127833" y="353314"/>
                    </a:cubicBezTo>
                    <a:cubicBezTo>
                      <a:pt x="118928" y="355427"/>
                      <a:pt x="107458" y="368255"/>
                      <a:pt x="99007" y="356332"/>
                    </a:cubicBezTo>
                    <a:cubicBezTo>
                      <a:pt x="92366" y="346824"/>
                      <a:pt x="98855" y="331430"/>
                      <a:pt x="97950" y="320714"/>
                    </a:cubicBezTo>
                    <a:cubicBezTo>
                      <a:pt x="96592" y="306376"/>
                      <a:pt x="81650" y="303207"/>
                      <a:pt x="75462" y="292491"/>
                    </a:cubicBezTo>
                    <a:cubicBezTo>
                      <a:pt x="73047" y="288266"/>
                      <a:pt x="71840" y="281172"/>
                      <a:pt x="73802" y="276493"/>
                    </a:cubicBezTo>
                    <a:cubicBezTo>
                      <a:pt x="76217" y="271211"/>
                      <a:pt x="82405" y="270909"/>
                      <a:pt x="86631" y="267891"/>
                    </a:cubicBezTo>
                    <a:cubicBezTo>
                      <a:pt x="99912" y="258684"/>
                      <a:pt x="85876" y="250082"/>
                      <a:pt x="78028" y="244799"/>
                    </a:cubicBezTo>
                    <a:cubicBezTo>
                      <a:pt x="64596" y="235744"/>
                      <a:pt x="73500" y="223972"/>
                      <a:pt x="69576" y="211294"/>
                    </a:cubicBezTo>
                    <a:cubicBezTo>
                      <a:pt x="67312" y="203748"/>
                      <a:pt x="62332" y="208276"/>
                      <a:pt x="57200" y="210389"/>
                    </a:cubicBezTo>
                    <a:cubicBezTo>
                      <a:pt x="49956" y="213407"/>
                      <a:pt x="45730" y="210389"/>
                      <a:pt x="42108" y="203899"/>
                    </a:cubicBezTo>
                    <a:cubicBezTo>
                      <a:pt x="37882" y="196655"/>
                      <a:pt x="34713" y="190165"/>
                      <a:pt x="28072" y="184882"/>
                    </a:cubicBezTo>
                    <a:cubicBezTo>
                      <a:pt x="20224" y="178544"/>
                      <a:pt x="9961" y="175827"/>
                      <a:pt x="1962" y="169488"/>
                    </a:cubicBezTo>
                    <a:cubicBezTo>
                      <a:pt x="1358" y="169337"/>
                      <a:pt x="755" y="169186"/>
                      <a:pt x="0" y="169035"/>
                    </a:cubicBezTo>
                    <a:cubicBezTo>
                      <a:pt x="10414" y="162395"/>
                      <a:pt x="23846" y="152434"/>
                      <a:pt x="23846" y="145189"/>
                    </a:cubicBezTo>
                    <a:cubicBezTo>
                      <a:pt x="23544" y="133568"/>
                      <a:pt x="31694" y="126927"/>
                      <a:pt x="35467" y="124362"/>
                    </a:cubicBezTo>
                    <a:cubicBezTo>
                      <a:pt x="39240" y="121947"/>
                      <a:pt x="52673" y="115457"/>
                      <a:pt x="53729" y="107458"/>
                    </a:cubicBezTo>
                    <a:cubicBezTo>
                      <a:pt x="54786" y="99308"/>
                      <a:pt x="69123" y="98252"/>
                      <a:pt x="66407" y="89951"/>
                    </a:cubicBezTo>
                    <a:cubicBezTo>
                      <a:pt x="64596" y="84216"/>
                      <a:pt x="62785" y="77424"/>
                      <a:pt x="64596" y="73349"/>
                    </a:cubicBezTo>
                    <a:cubicBezTo>
                      <a:pt x="65350" y="71387"/>
                      <a:pt x="67010" y="70180"/>
                      <a:pt x="69576" y="69727"/>
                    </a:cubicBezTo>
                    <a:cubicBezTo>
                      <a:pt x="78179" y="68671"/>
                      <a:pt x="113797" y="69727"/>
                      <a:pt x="115910" y="65350"/>
                    </a:cubicBezTo>
                    <a:cubicBezTo>
                      <a:pt x="118023" y="60973"/>
                      <a:pt x="117268" y="53729"/>
                      <a:pt x="132361" y="52371"/>
                    </a:cubicBezTo>
                    <a:cubicBezTo>
                      <a:pt x="147453" y="51013"/>
                      <a:pt x="164357" y="55540"/>
                      <a:pt x="170696" y="49201"/>
                    </a:cubicBezTo>
                    <a:cubicBezTo>
                      <a:pt x="176280" y="43315"/>
                      <a:pt x="174469" y="41957"/>
                      <a:pt x="188052" y="39542"/>
                    </a:cubicBezTo>
                    <a:cubicBezTo>
                      <a:pt x="189561" y="39240"/>
                      <a:pt x="191372" y="39089"/>
                      <a:pt x="193334" y="38637"/>
                    </a:cubicBezTo>
                    <a:cubicBezTo>
                      <a:pt x="212652" y="35618"/>
                      <a:pt x="233480" y="40146"/>
                      <a:pt x="240423" y="33203"/>
                    </a:cubicBezTo>
                    <a:cubicBezTo>
                      <a:pt x="247365" y="26261"/>
                      <a:pt x="268495" y="12829"/>
                      <a:pt x="283738" y="20073"/>
                    </a:cubicBezTo>
                    <a:cubicBezTo>
                      <a:pt x="299132" y="27317"/>
                      <a:pt x="307433" y="36524"/>
                      <a:pt x="327204" y="37580"/>
                    </a:cubicBezTo>
                    <a:cubicBezTo>
                      <a:pt x="346824" y="38637"/>
                      <a:pt x="382895" y="42108"/>
                      <a:pt x="384103" y="31090"/>
                    </a:cubicBezTo>
                    <a:cubicBezTo>
                      <a:pt x="385159" y="20073"/>
                      <a:pt x="374896" y="13281"/>
                      <a:pt x="386216" y="8150"/>
                    </a:cubicBezTo>
                    <a:cubicBezTo>
                      <a:pt x="389536" y="6641"/>
                      <a:pt x="395573" y="3622"/>
                      <a:pt x="402817" y="0"/>
                    </a:cubicBezTo>
                    <a:cubicBezTo>
                      <a:pt x="402817" y="0"/>
                      <a:pt x="402365" y="8452"/>
                      <a:pt x="408250" y="12829"/>
                    </a:cubicBezTo>
                    <a:cubicBezTo>
                      <a:pt x="413533" y="17055"/>
                      <a:pt x="420174" y="30487"/>
                      <a:pt x="410514" y="3546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8AE3711B-02A7-0FED-CB49-9D87082CE614}"/>
                  </a:ext>
                </a:extLst>
              </p:cNvPr>
              <p:cNvSpPr/>
              <p:nvPr/>
            </p:nvSpPr>
            <p:spPr>
              <a:xfrm>
                <a:off x="7304425" y="5886723"/>
                <a:ext cx="40393" cy="37587"/>
              </a:xfrm>
              <a:custGeom>
                <a:avLst/>
                <a:gdLst>
                  <a:gd name="connsiteX0" fmla="*/ 14999 w 40393"/>
                  <a:gd name="connsiteY0" fmla="*/ 33361 h 37587"/>
                  <a:gd name="connsiteX1" fmla="*/ 7151 w 40393"/>
                  <a:gd name="connsiteY1" fmla="*/ 37587 h 37587"/>
                  <a:gd name="connsiteX2" fmla="*/ 2321 w 40393"/>
                  <a:gd name="connsiteY2" fmla="*/ 18570 h 37587"/>
                  <a:gd name="connsiteX3" fmla="*/ 12433 w 40393"/>
                  <a:gd name="connsiteY3" fmla="*/ 14495 h 37587"/>
                  <a:gd name="connsiteX4" fmla="*/ 18621 w 40393"/>
                  <a:gd name="connsiteY4" fmla="*/ 6647 h 37587"/>
                  <a:gd name="connsiteX5" fmla="*/ 30544 w 40393"/>
                  <a:gd name="connsiteY5" fmla="*/ 6 h 37587"/>
                  <a:gd name="connsiteX6" fmla="*/ 38694 w 40393"/>
                  <a:gd name="connsiteY6" fmla="*/ 5289 h 37587"/>
                  <a:gd name="connsiteX7" fmla="*/ 40203 w 40393"/>
                  <a:gd name="connsiteY7" fmla="*/ 19174 h 37587"/>
                  <a:gd name="connsiteX8" fmla="*/ 38845 w 40393"/>
                  <a:gd name="connsiteY8" fmla="*/ 24456 h 37587"/>
                  <a:gd name="connsiteX9" fmla="*/ 37487 w 40393"/>
                  <a:gd name="connsiteY9" fmla="*/ 30493 h 37587"/>
                  <a:gd name="connsiteX10" fmla="*/ 37034 w 40393"/>
                  <a:gd name="connsiteY10" fmla="*/ 33210 h 37587"/>
                  <a:gd name="connsiteX11" fmla="*/ 36430 w 40393"/>
                  <a:gd name="connsiteY11" fmla="*/ 33361 h 37587"/>
                  <a:gd name="connsiteX12" fmla="*/ 33864 w 40393"/>
                  <a:gd name="connsiteY12" fmla="*/ 35021 h 37587"/>
                  <a:gd name="connsiteX13" fmla="*/ 24507 w 40393"/>
                  <a:gd name="connsiteY13" fmla="*/ 33813 h 37587"/>
                  <a:gd name="connsiteX14" fmla="*/ 14999 w 40393"/>
                  <a:gd name="connsiteY14" fmla="*/ 33361 h 37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393" h="37587">
                    <a:moveTo>
                      <a:pt x="14999" y="33361"/>
                    </a:moveTo>
                    <a:cubicBezTo>
                      <a:pt x="12433" y="35172"/>
                      <a:pt x="10471" y="37436"/>
                      <a:pt x="7151" y="37587"/>
                    </a:cubicBezTo>
                    <a:cubicBezTo>
                      <a:pt x="-1603" y="37737"/>
                      <a:pt x="-1150" y="23702"/>
                      <a:pt x="2321" y="18570"/>
                    </a:cubicBezTo>
                    <a:cubicBezTo>
                      <a:pt x="4736" y="14948"/>
                      <a:pt x="8660" y="15401"/>
                      <a:pt x="12433" y="14495"/>
                    </a:cubicBezTo>
                    <a:cubicBezTo>
                      <a:pt x="16206" y="13590"/>
                      <a:pt x="16961" y="9666"/>
                      <a:pt x="18621" y="6647"/>
                    </a:cubicBezTo>
                    <a:cubicBezTo>
                      <a:pt x="21187" y="2421"/>
                      <a:pt x="25564" y="-145"/>
                      <a:pt x="30544" y="6"/>
                    </a:cubicBezTo>
                    <a:cubicBezTo>
                      <a:pt x="34015" y="157"/>
                      <a:pt x="37336" y="1818"/>
                      <a:pt x="38694" y="5289"/>
                    </a:cubicBezTo>
                    <a:cubicBezTo>
                      <a:pt x="40354" y="9666"/>
                      <a:pt x="40656" y="14495"/>
                      <a:pt x="40203" y="19174"/>
                    </a:cubicBezTo>
                    <a:cubicBezTo>
                      <a:pt x="40052" y="21136"/>
                      <a:pt x="39750" y="22645"/>
                      <a:pt x="38845" y="24456"/>
                    </a:cubicBezTo>
                    <a:cubicBezTo>
                      <a:pt x="37939" y="26418"/>
                      <a:pt x="37788" y="28380"/>
                      <a:pt x="37487" y="30493"/>
                    </a:cubicBezTo>
                    <a:cubicBezTo>
                      <a:pt x="37336" y="31399"/>
                      <a:pt x="37185" y="32304"/>
                      <a:pt x="37034" y="33210"/>
                    </a:cubicBezTo>
                    <a:cubicBezTo>
                      <a:pt x="36732" y="33512"/>
                      <a:pt x="36883" y="33059"/>
                      <a:pt x="36430" y="33361"/>
                    </a:cubicBezTo>
                    <a:cubicBezTo>
                      <a:pt x="35826" y="33964"/>
                      <a:pt x="34619" y="34719"/>
                      <a:pt x="33864" y="35021"/>
                    </a:cubicBezTo>
                    <a:cubicBezTo>
                      <a:pt x="30695" y="35926"/>
                      <a:pt x="27677" y="34417"/>
                      <a:pt x="24507" y="33813"/>
                    </a:cubicBezTo>
                    <a:cubicBezTo>
                      <a:pt x="21187" y="33361"/>
                      <a:pt x="18319" y="31097"/>
                      <a:pt x="14999" y="3336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AA0A232-8499-C3FE-A78C-4F817C7F402E}"/>
                  </a:ext>
                </a:extLst>
              </p:cNvPr>
              <p:cNvSpPr/>
              <p:nvPr/>
            </p:nvSpPr>
            <p:spPr>
              <a:xfrm>
                <a:off x="7328894" y="5935433"/>
                <a:ext cx="16051" cy="18917"/>
              </a:xfrm>
              <a:custGeom>
                <a:avLst/>
                <a:gdLst>
                  <a:gd name="connsiteX0" fmla="*/ 943 w 16051"/>
                  <a:gd name="connsiteY0" fmla="*/ 12874 h 18917"/>
                  <a:gd name="connsiteX1" fmla="*/ 189 w 16051"/>
                  <a:gd name="connsiteY1" fmla="*/ 8648 h 18917"/>
                  <a:gd name="connsiteX2" fmla="*/ 490 w 16051"/>
                  <a:gd name="connsiteY2" fmla="*/ 1253 h 18917"/>
                  <a:gd name="connsiteX3" fmla="*/ 5773 w 16051"/>
                  <a:gd name="connsiteY3" fmla="*/ 1404 h 18917"/>
                  <a:gd name="connsiteX4" fmla="*/ 10602 w 16051"/>
                  <a:gd name="connsiteY4" fmla="*/ 4724 h 18917"/>
                  <a:gd name="connsiteX5" fmla="*/ 14828 w 16051"/>
                  <a:gd name="connsiteY5" fmla="*/ 7742 h 18917"/>
                  <a:gd name="connsiteX6" fmla="*/ 16036 w 16051"/>
                  <a:gd name="connsiteY6" fmla="*/ 13025 h 18917"/>
                  <a:gd name="connsiteX7" fmla="*/ 13319 w 16051"/>
                  <a:gd name="connsiteY7" fmla="*/ 16798 h 18917"/>
                  <a:gd name="connsiteX8" fmla="*/ 3811 w 16051"/>
                  <a:gd name="connsiteY8" fmla="*/ 17703 h 18917"/>
                  <a:gd name="connsiteX9" fmla="*/ 943 w 16051"/>
                  <a:gd name="connsiteY9" fmla="*/ 12874 h 1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51" h="18917">
                    <a:moveTo>
                      <a:pt x="943" y="12874"/>
                    </a:moveTo>
                    <a:cubicBezTo>
                      <a:pt x="490" y="11516"/>
                      <a:pt x="340" y="10006"/>
                      <a:pt x="189" y="8648"/>
                    </a:cubicBezTo>
                    <a:cubicBezTo>
                      <a:pt x="38" y="6384"/>
                      <a:pt x="-264" y="3366"/>
                      <a:pt x="490" y="1253"/>
                    </a:cubicBezTo>
                    <a:cubicBezTo>
                      <a:pt x="1547" y="-1162"/>
                      <a:pt x="4264" y="498"/>
                      <a:pt x="5773" y="1404"/>
                    </a:cubicBezTo>
                    <a:cubicBezTo>
                      <a:pt x="7433" y="2460"/>
                      <a:pt x="8942" y="3517"/>
                      <a:pt x="10602" y="4724"/>
                    </a:cubicBezTo>
                    <a:cubicBezTo>
                      <a:pt x="11810" y="5629"/>
                      <a:pt x="13923" y="6535"/>
                      <a:pt x="14828" y="7742"/>
                    </a:cubicBezTo>
                    <a:cubicBezTo>
                      <a:pt x="16036" y="9252"/>
                      <a:pt x="16036" y="11214"/>
                      <a:pt x="16036" y="13025"/>
                    </a:cubicBezTo>
                    <a:cubicBezTo>
                      <a:pt x="16187" y="15440"/>
                      <a:pt x="15281" y="15590"/>
                      <a:pt x="13319" y="16798"/>
                    </a:cubicBezTo>
                    <a:cubicBezTo>
                      <a:pt x="10451" y="18458"/>
                      <a:pt x="6678" y="20118"/>
                      <a:pt x="3811" y="17703"/>
                    </a:cubicBezTo>
                    <a:cubicBezTo>
                      <a:pt x="2302" y="16345"/>
                      <a:pt x="1396" y="14685"/>
                      <a:pt x="943" y="1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EAD9A150-628F-CC1C-A858-47BC5DA6020F}"/>
                  </a:ext>
                </a:extLst>
              </p:cNvPr>
              <p:cNvSpPr/>
              <p:nvPr/>
            </p:nvSpPr>
            <p:spPr>
              <a:xfrm>
                <a:off x="7503663" y="6093659"/>
                <a:ext cx="174783" cy="56551"/>
              </a:xfrm>
              <a:custGeom>
                <a:avLst/>
                <a:gdLst>
                  <a:gd name="connsiteX0" fmla="*/ 53768 w 174783"/>
                  <a:gd name="connsiteY0" fmla="*/ 35153 h 56551"/>
                  <a:gd name="connsiteX1" fmla="*/ 34601 w 174783"/>
                  <a:gd name="connsiteY1" fmla="*/ 33795 h 56551"/>
                  <a:gd name="connsiteX2" fmla="*/ 18301 w 174783"/>
                  <a:gd name="connsiteY2" fmla="*/ 31380 h 56551"/>
                  <a:gd name="connsiteX3" fmla="*/ 3058 w 174783"/>
                  <a:gd name="connsiteY3" fmla="*/ 27305 h 56551"/>
                  <a:gd name="connsiteX4" fmla="*/ 1699 w 174783"/>
                  <a:gd name="connsiteY4" fmla="*/ 14627 h 56551"/>
                  <a:gd name="connsiteX5" fmla="*/ 16792 w 174783"/>
                  <a:gd name="connsiteY5" fmla="*/ 139 h 56551"/>
                  <a:gd name="connsiteX6" fmla="*/ 38978 w 174783"/>
                  <a:gd name="connsiteY6" fmla="*/ 10703 h 56551"/>
                  <a:gd name="connsiteX7" fmla="*/ 61616 w 174783"/>
                  <a:gd name="connsiteY7" fmla="*/ 21872 h 56551"/>
                  <a:gd name="connsiteX8" fmla="*/ 83802 w 174783"/>
                  <a:gd name="connsiteY8" fmla="*/ 19759 h 56551"/>
                  <a:gd name="connsiteX9" fmla="*/ 107346 w 174783"/>
                  <a:gd name="connsiteY9" fmla="*/ 21268 h 56551"/>
                  <a:gd name="connsiteX10" fmla="*/ 130438 w 174783"/>
                  <a:gd name="connsiteY10" fmla="*/ 26098 h 56551"/>
                  <a:gd name="connsiteX11" fmla="*/ 144926 w 174783"/>
                  <a:gd name="connsiteY11" fmla="*/ 34398 h 56551"/>
                  <a:gd name="connsiteX12" fmla="*/ 169829 w 174783"/>
                  <a:gd name="connsiteY12" fmla="*/ 28060 h 56551"/>
                  <a:gd name="connsiteX13" fmla="*/ 174206 w 174783"/>
                  <a:gd name="connsiteY13" fmla="*/ 37719 h 56551"/>
                  <a:gd name="connsiteX14" fmla="*/ 163490 w 174783"/>
                  <a:gd name="connsiteY14" fmla="*/ 52056 h 56551"/>
                  <a:gd name="connsiteX15" fmla="*/ 147492 w 174783"/>
                  <a:gd name="connsiteY15" fmla="*/ 51151 h 56551"/>
                  <a:gd name="connsiteX16" fmla="*/ 127117 w 174783"/>
                  <a:gd name="connsiteY16" fmla="*/ 46623 h 56551"/>
                  <a:gd name="connsiteX17" fmla="*/ 90896 w 174783"/>
                  <a:gd name="connsiteY17" fmla="*/ 56282 h 56551"/>
                  <a:gd name="connsiteX18" fmla="*/ 77765 w 174783"/>
                  <a:gd name="connsiteY18" fmla="*/ 50396 h 56551"/>
                  <a:gd name="connsiteX19" fmla="*/ 63427 w 174783"/>
                  <a:gd name="connsiteY19" fmla="*/ 39681 h 56551"/>
                  <a:gd name="connsiteX20" fmla="*/ 53768 w 174783"/>
                  <a:gd name="connsiteY20" fmla="*/ 35153 h 56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4783" h="56551">
                    <a:moveTo>
                      <a:pt x="53768" y="35153"/>
                    </a:moveTo>
                    <a:cubicBezTo>
                      <a:pt x="47278" y="32738"/>
                      <a:pt x="41241" y="33493"/>
                      <a:pt x="34601" y="33795"/>
                    </a:cubicBezTo>
                    <a:cubicBezTo>
                      <a:pt x="29017" y="34097"/>
                      <a:pt x="23734" y="32738"/>
                      <a:pt x="18301" y="31380"/>
                    </a:cubicBezTo>
                    <a:cubicBezTo>
                      <a:pt x="13471" y="30172"/>
                      <a:pt x="7434" y="29871"/>
                      <a:pt x="3058" y="27305"/>
                    </a:cubicBezTo>
                    <a:cubicBezTo>
                      <a:pt x="-1621" y="24588"/>
                      <a:pt x="39" y="18702"/>
                      <a:pt x="1699" y="14627"/>
                    </a:cubicBezTo>
                    <a:cubicBezTo>
                      <a:pt x="4265" y="8288"/>
                      <a:pt x="9396" y="1195"/>
                      <a:pt x="16792" y="139"/>
                    </a:cubicBezTo>
                    <a:cubicBezTo>
                      <a:pt x="25244" y="-1069"/>
                      <a:pt x="32790" y="5874"/>
                      <a:pt x="38978" y="10703"/>
                    </a:cubicBezTo>
                    <a:cubicBezTo>
                      <a:pt x="45769" y="15986"/>
                      <a:pt x="52863" y="21117"/>
                      <a:pt x="61616" y="21872"/>
                    </a:cubicBezTo>
                    <a:cubicBezTo>
                      <a:pt x="69012" y="22475"/>
                      <a:pt x="76407" y="20362"/>
                      <a:pt x="83802" y="19759"/>
                    </a:cubicBezTo>
                    <a:cubicBezTo>
                      <a:pt x="91650" y="19155"/>
                      <a:pt x="99498" y="20061"/>
                      <a:pt x="107346" y="21268"/>
                    </a:cubicBezTo>
                    <a:cubicBezTo>
                      <a:pt x="115044" y="22475"/>
                      <a:pt x="123042" y="23532"/>
                      <a:pt x="130438" y="26098"/>
                    </a:cubicBezTo>
                    <a:cubicBezTo>
                      <a:pt x="136022" y="27909"/>
                      <a:pt x="140248" y="31078"/>
                      <a:pt x="144926" y="34398"/>
                    </a:cubicBezTo>
                    <a:cubicBezTo>
                      <a:pt x="153680" y="40888"/>
                      <a:pt x="160924" y="28512"/>
                      <a:pt x="169829" y="28060"/>
                    </a:cubicBezTo>
                    <a:cubicBezTo>
                      <a:pt x="175413" y="27758"/>
                      <a:pt x="175262" y="33795"/>
                      <a:pt x="174206" y="37719"/>
                    </a:cubicBezTo>
                    <a:cubicBezTo>
                      <a:pt x="172546" y="43303"/>
                      <a:pt x="168773" y="49340"/>
                      <a:pt x="163490" y="52056"/>
                    </a:cubicBezTo>
                    <a:cubicBezTo>
                      <a:pt x="158359" y="54622"/>
                      <a:pt x="152624" y="52811"/>
                      <a:pt x="147492" y="51151"/>
                    </a:cubicBezTo>
                    <a:cubicBezTo>
                      <a:pt x="140852" y="49038"/>
                      <a:pt x="134211" y="46925"/>
                      <a:pt x="127117" y="46623"/>
                    </a:cubicBezTo>
                    <a:cubicBezTo>
                      <a:pt x="114440" y="46020"/>
                      <a:pt x="102668" y="52660"/>
                      <a:pt x="90896" y="56282"/>
                    </a:cubicBezTo>
                    <a:cubicBezTo>
                      <a:pt x="86519" y="57641"/>
                      <a:pt x="80482" y="53566"/>
                      <a:pt x="77765" y="50396"/>
                    </a:cubicBezTo>
                    <a:cubicBezTo>
                      <a:pt x="74143" y="46020"/>
                      <a:pt x="68257" y="42548"/>
                      <a:pt x="63427" y="39681"/>
                    </a:cubicBezTo>
                    <a:cubicBezTo>
                      <a:pt x="60107" y="37870"/>
                      <a:pt x="56938" y="36361"/>
                      <a:pt x="53768" y="3515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82B6B3E-E689-467E-CBB8-DB1BB9400DAF}"/>
                  </a:ext>
                </a:extLst>
              </p:cNvPr>
              <p:cNvSpPr/>
              <p:nvPr/>
            </p:nvSpPr>
            <p:spPr>
              <a:xfrm>
                <a:off x="7458265" y="6042243"/>
                <a:ext cx="15674" cy="20700"/>
              </a:xfrm>
              <a:custGeom>
                <a:avLst/>
                <a:gdLst>
                  <a:gd name="connsiteX0" fmla="*/ 2273 w 15674"/>
                  <a:gd name="connsiteY0" fmla="*/ 2504 h 20700"/>
                  <a:gd name="connsiteX1" fmla="*/ 10423 w 15674"/>
                  <a:gd name="connsiteY1" fmla="*/ 995 h 20700"/>
                  <a:gd name="connsiteX2" fmla="*/ 14799 w 15674"/>
                  <a:gd name="connsiteY2" fmla="*/ 18351 h 20700"/>
                  <a:gd name="connsiteX3" fmla="*/ 3631 w 15674"/>
                  <a:gd name="connsiteY3" fmla="*/ 16540 h 20700"/>
                  <a:gd name="connsiteX4" fmla="*/ 9 w 15674"/>
                  <a:gd name="connsiteY4" fmla="*/ 11409 h 20700"/>
                  <a:gd name="connsiteX5" fmla="*/ 2273 w 15674"/>
                  <a:gd name="connsiteY5" fmla="*/ 2504 h 2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74" h="20700">
                    <a:moveTo>
                      <a:pt x="2273" y="2504"/>
                    </a:moveTo>
                    <a:cubicBezTo>
                      <a:pt x="4084" y="-62"/>
                      <a:pt x="7857" y="-816"/>
                      <a:pt x="10423" y="995"/>
                    </a:cubicBezTo>
                    <a:cubicBezTo>
                      <a:pt x="15101" y="4315"/>
                      <a:pt x="16912" y="13220"/>
                      <a:pt x="14799" y="18351"/>
                    </a:cubicBezTo>
                    <a:cubicBezTo>
                      <a:pt x="12686" y="23634"/>
                      <a:pt x="6348" y="18653"/>
                      <a:pt x="3631" y="16540"/>
                    </a:cubicBezTo>
                    <a:cubicBezTo>
                      <a:pt x="1669" y="15031"/>
                      <a:pt x="-142" y="14125"/>
                      <a:pt x="9" y="11409"/>
                    </a:cubicBezTo>
                    <a:cubicBezTo>
                      <a:pt x="311" y="8843"/>
                      <a:pt x="613" y="4768"/>
                      <a:pt x="2273" y="250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103B067-0CC3-AC7A-FC06-450639701A83}"/>
                  </a:ext>
                </a:extLst>
              </p:cNvPr>
              <p:cNvSpPr/>
              <p:nvPr/>
            </p:nvSpPr>
            <p:spPr>
              <a:xfrm>
                <a:off x="7549083" y="6014033"/>
                <a:ext cx="20535" cy="15697"/>
              </a:xfrm>
              <a:custGeom>
                <a:avLst/>
                <a:gdLst>
                  <a:gd name="connsiteX0" fmla="*/ 1858 w 20535"/>
                  <a:gd name="connsiteY0" fmla="*/ 7170 h 15697"/>
                  <a:gd name="connsiteX1" fmla="*/ 5933 w 20535"/>
                  <a:gd name="connsiteY1" fmla="*/ 5057 h 15697"/>
                  <a:gd name="connsiteX2" fmla="*/ 8952 w 20535"/>
                  <a:gd name="connsiteY2" fmla="*/ 1586 h 15697"/>
                  <a:gd name="connsiteX3" fmla="*/ 13329 w 20535"/>
                  <a:gd name="connsiteY3" fmla="*/ 680 h 15697"/>
                  <a:gd name="connsiteX4" fmla="*/ 18158 w 20535"/>
                  <a:gd name="connsiteY4" fmla="*/ 228 h 15697"/>
                  <a:gd name="connsiteX5" fmla="*/ 19516 w 20535"/>
                  <a:gd name="connsiteY5" fmla="*/ 10038 h 15697"/>
                  <a:gd name="connsiteX6" fmla="*/ 13178 w 20535"/>
                  <a:gd name="connsiteY6" fmla="*/ 15018 h 15697"/>
                  <a:gd name="connsiteX7" fmla="*/ 6537 w 20535"/>
                  <a:gd name="connsiteY7" fmla="*/ 15018 h 15697"/>
                  <a:gd name="connsiteX8" fmla="*/ 500 w 20535"/>
                  <a:gd name="connsiteY8" fmla="*/ 11849 h 15697"/>
                  <a:gd name="connsiteX9" fmla="*/ 1858 w 20535"/>
                  <a:gd name="connsiteY9" fmla="*/ 7170 h 1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535" h="15697">
                    <a:moveTo>
                      <a:pt x="1858" y="7170"/>
                    </a:moveTo>
                    <a:cubicBezTo>
                      <a:pt x="3669" y="6717"/>
                      <a:pt x="4726" y="6717"/>
                      <a:pt x="5933" y="5057"/>
                    </a:cubicBezTo>
                    <a:cubicBezTo>
                      <a:pt x="6990" y="3850"/>
                      <a:pt x="7443" y="2341"/>
                      <a:pt x="8952" y="1586"/>
                    </a:cubicBezTo>
                    <a:cubicBezTo>
                      <a:pt x="10159" y="982"/>
                      <a:pt x="11970" y="982"/>
                      <a:pt x="13329" y="680"/>
                    </a:cubicBezTo>
                    <a:cubicBezTo>
                      <a:pt x="14838" y="378"/>
                      <a:pt x="16800" y="-376"/>
                      <a:pt x="18158" y="228"/>
                    </a:cubicBezTo>
                    <a:cubicBezTo>
                      <a:pt x="21780" y="1586"/>
                      <a:pt x="20422" y="7321"/>
                      <a:pt x="19516" y="10038"/>
                    </a:cubicBezTo>
                    <a:cubicBezTo>
                      <a:pt x="18611" y="12754"/>
                      <a:pt x="15592" y="14264"/>
                      <a:pt x="13178" y="15018"/>
                    </a:cubicBezTo>
                    <a:cubicBezTo>
                      <a:pt x="10612" y="15924"/>
                      <a:pt x="9103" y="15924"/>
                      <a:pt x="6537" y="15018"/>
                    </a:cubicBezTo>
                    <a:cubicBezTo>
                      <a:pt x="4273" y="14264"/>
                      <a:pt x="1708" y="14113"/>
                      <a:pt x="500" y="11849"/>
                    </a:cubicBezTo>
                    <a:cubicBezTo>
                      <a:pt x="-255" y="10189"/>
                      <a:pt x="-405" y="7774"/>
                      <a:pt x="1858" y="717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67E856AC-E677-D2A9-8D0F-8711F478B219}"/>
                  </a:ext>
                </a:extLst>
              </p:cNvPr>
              <p:cNvSpPr/>
              <p:nvPr/>
            </p:nvSpPr>
            <p:spPr>
              <a:xfrm>
                <a:off x="7567243" y="5992751"/>
                <a:ext cx="18511" cy="17132"/>
              </a:xfrm>
              <a:custGeom>
                <a:avLst/>
                <a:gdLst>
                  <a:gd name="connsiteX0" fmla="*/ 8299 w 18511"/>
                  <a:gd name="connsiteY0" fmla="*/ 78 h 17132"/>
                  <a:gd name="connsiteX1" fmla="*/ 13129 w 18511"/>
                  <a:gd name="connsiteY1" fmla="*/ 5209 h 17132"/>
                  <a:gd name="connsiteX2" fmla="*/ 18110 w 18511"/>
                  <a:gd name="connsiteY2" fmla="*/ 7775 h 17132"/>
                  <a:gd name="connsiteX3" fmla="*/ 16600 w 18511"/>
                  <a:gd name="connsiteY3" fmla="*/ 14114 h 17132"/>
                  <a:gd name="connsiteX4" fmla="*/ 8903 w 18511"/>
                  <a:gd name="connsiteY4" fmla="*/ 17132 h 17132"/>
                  <a:gd name="connsiteX5" fmla="*/ 301 w 18511"/>
                  <a:gd name="connsiteY5" fmla="*/ 5511 h 17132"/>
                  <a:gd name="connsiteX6" fmla="*/ 8299 w 18511"/>
                  <a:gd name="connsiteY6" fmla="*/ 78 h 1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11" h="17132">
                    <a:moveTo>
                      <a:pt x="8299" y="78"/>
                    </a:moveTo>
                    <a:cubicBezTo>
                      <a:pt x="10412" y="379"/>
                      <a:pt x="11771" y="3851"/>
                      <a:pt x="13129" y="5209"/>
                    </a:cubicBezTo>
                    <a:cubicBezTo>
                      <a:pt x="14487" y="6567"/>
                      <a:pt x="17204" y="6567"/>
                      <a:pt x="18110" y="7775"/>
                    </a:cubicBezTo>
                    <a:cubicBezTo>
                      <a:pt x="19317" y="9284"/>
                      <a:pt x="17506" y="12906"/>
                      <a:pt x="16600" y="14114"/>
                    </a:cubicBezTo>
                    <a:cubicBezTo>
                      <a:pt x="14638" y="16227"/>
                      <a:pt x="11771" y="17132"/>
                      <a:pt x="8903" y="17132"/>
                    </a:cubicBezTo>
                    <a:cubicBezTo>
                      <a:pt x="3168" y="17132"/>
                      <a:pt x="-1209" y="11246"/>
                      <a:pt x="301" y="5511"/>
                    </a:cubicBezTo>
                    <a:cubicBezTo>
                      <a:pt x="904" y="2492"/>
                      <a:pt x="4979" y="-526"/>
                      <a:pt x="8299" y="7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CDFBC0D-12BB-462E-29F7-6E4F40D5B182}"/>
                  </a:ext>
                </a:extLst>
              </p:cNvPr>
              <p:cNvSpPr/>
              <p:nvPr/>
            </p:nvSpPr>
            <p:spPr>
              <a:xfrm>
                <a:off x="7546484" y="5946243"/>
                <a:ext cx="16481" cy="32044"/>
              </a:xfrm>
              <a:custGeom>
                <a:avLst/>
                <a:gdLst>
                  <a:gd name="connsiteX0" fmla="*/ 1137 w 16481"/>
                  <a:gd name="connsiteY0" fmla="*/ 4931 h 32044"/>
                  <a:gd name="connsiteX1" fmla="*/ 4004 w 16481"/>
                  <a:gd name="connsiteY1" fmla="*/ 3120 h 32044"/>
                  <a:gd name="connsiteX2" fmla="*/ 7476 w 16481"/>
                  <a:gd name="connsiteY2" fmla="*/ 252 h 32044"/>
                  <a:gd name="connsiteX3" fmla="*/ 12607 w 16481"/>
                  <a:gd name="connsiteY3" fmla="*/ 4629 h 32044"/>
                  <a:gd name="connsiteX4" fmla="*/ 9136 w 16481"/>
                  <a:gd name="connsiteY4" fmla="*/ 10666 h 32044"/>
                  <a:gd name="connsiteX5" fmla="*/ 15777 w 16481"/>
                  <a:gd name="connsiteY5" fmla="*/ 21985 h 32044"/>
                  <a:gd name="connsiteX6" fmla="*/ 13965 w 16481"/>
                  <a:gd name="connsiteY6" fmla="*/ 31192 h 32044"/>
                  <a:gd name="connsiteX7" fmla="*/ 4608 w 16481"/>
                  <a:gd name="connsiteY7" fmla="*/ 22740 h 32044"/>
                  <a:gd name="connsiteX8" fmla="*/ 3703 w 16481"/>
                  <a:gd name="connsiteY8" fmla="*/ 17760 h 32044"/>
                  <a:gd name="connsiteX9" fmla="*/ 231 w 16481"/>
                  <a:gd name="connsiteY9" fmla="*/ 12628 h 32044"/>
                  <a:gd name="connsiteX10" fmla="*/ 1137 w 16481"/>
                  <a:gd name="connsiteY10" fmla="*/ 4931 h 3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481" h="32044">
                    <a:moveTo>
                      <a:pt x="1137" y="4931"/>
                    </a:moveTo>
                    <a:cubicBezTo>
                      <a:pt x="1891" y="3875"/>
                      <a:pt x="3099" y="3724"/>
                      <a:pt x="4004" y="3120"/>
                    </a:cubicBezTo>
                    <a:cubicBezTo>
                      <a:pt x="5212" y="2214"/>
                      <a:pt x="5967" y="856"/>
                      <a:pt x="7476" y="252"/>
                    </a:cubicBezTo>
                    <a:cubicBezTo>
                      <a:pt x="10343" y="-804"/>
                      <a:pt x="12758" y="1611"/>
                      <a:pt x="12607" y="4629"/>
                    </a:cubicBezTo>
                    <a:cubicBezTo>
                      <a:pt x="12456" y="7346"/>
                      <a:pt x="9891" y="8402"/>
                      <a:pt x="9136" y="10666"/>
                    </a:cubicBezTo>
                    <a:cubicBezTo>
                      <a:pt x="7325" y="16401"/>
                      <a:pt x="13664" y="17760"/>
                      <a:pt x="15777" y="21985"/>
                    </a:cubicBezTo>
                    <a:cubicBezTo>
                      <a:pt x="17135" y="24853"/>
                      <a:pt x="16531" y="29230"/>
                      <a:pt x="13965" y="31192"/>
                    </a:cubicBezTo>
                    <a:cubicBezTo>
                      <a:pt x="9438" y="34663"/>
                      <a:pt x="4306" y="26664"/>
                      <a:pt x="4608" y="22740"/>
                    </a:cubicBezTo>
                    <a:cubicBezTo>
                      <a:pt x="4759" y="20778"/>
                      <a:pt x="5514" y="19269"/>
                      <a:pt x="3703" y="17760"/>
                    </a:cubicBezTo>
                    <a:cubicBezTo>
                      <a:pt x="1741" y="15948"/>
                      <a:pt x="533" y="15496"/>
                      <a:pt x="231" y="12628"/>
                    </a:cubicBezTo>
                    <a:cubicBezTo>
                      <a:pt x="80" y="10213"/>
                      <a:pt x="-523" y="7044"/>
                      <a:pt x="1137" y="493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7AD4AF3-48FF-F3D3-0437-2D620EBA515D}"/>
                  </a:ext>
                </a:extLst>
              </p:cNvPr>
              <p:cNvSpPr/>
              <p:nvPr/>
            </p:nvSpPr>
            <p:spPr>
              <a:xfrm>
                <a:off x="7460883" y="5920132"/>
                <a:ext cx="29335" cy="15664"/>
              </a:xfrm>
              <a:custGeom>
                <a:avLst/>
                <a:gdLst>
                  <a:gd name="connsiteX0" fmla="*/ 560 w 29335"/>
                  <a:gd name="connsiteY0" fmla="*/ 6743 h 15664"/>
                  <a:gd name="connsiteX1" fmla="*/ 5541 w 29335"/>
                  <a:gd name="connsiteY1" fmla="*/ 4782 h 15664"/>
                  <a:gd name="connsiteX2" fmla="*/ 11729 w 29335"/>
                  <a:gd name="connsiteY2" fmla="*/ 1008 h 15664"/>
                  <a:gd name="connsiteX3" fmla="*/ 19275 w 29335"/>
                  <a:gd name="connsiteY3" fmla="*/ 706 h 15664"/>
                  <a:gd name="connsiteX4" fmla="*/ 23350 w 29335"/>
                  <a:gd name="connsiteY4" fmla="*/ 4178 h 15664"/>
                  <a:gd name="connsiteX5" fmla="*/ 28180 w 29335"/>
                  <a:gd name="connsiteY5" fmla="*/ 11422 h 15664"/>
                  <a:gd name="connsiteX6" fmla="*/ 23803 w 29335"/>
                  <a:gd name="connsiteY6" fmla="*/ 13384 h 15664"/>
                  <a:gd name="connsiteX7" fmla="*/ 16407 w 29335"/>
                  <a:gd name="connsiteY7" fmla="*/ 15648 h 15664"/>
                  <a:gd name="connsiteX8" fmla="*/ 10370 w 29335"/>
                  <a:gd name="connsiteY8" fmla="*/ 15346 h 15664"/>
                  <a:gd name="connsiteX9" fmla="*/ 1315 w 29335"/>
                  <a:gd name="connsiteY9" fmla="*/ 11120 h 15664"/>
                  <a:gd name="connsiteX10" fmla="*/ 560 w 29335"/>
                  <a:gd name="connsiteY10" fmla="*/ 6743 h 1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335" h="15664">
                    <a:moveTo>
                      <a:pt x="560" y="6743"/>
                    </a:moveTo>
                    <a:cubicBezTo>
                      <a:pt x="1617" y="4932"/>
                      <a:pt x="3881" y="5234"/>
                      <a:pt x="5541" y="4782"/>
                    </a:cubicBezTo>
                    <a:cubicBezTo>
                      <a:pt x="7956" y="4027"/>
                      <a:pt x="9465" y="2216"/>
                      <a:pt x="11729" y="1008"/>
                    </a:cubicBezTo>
                    <a:cubicBezTo>
                      <a:pt x="13993" y="-199"/>
                      <a:pt x="16860" y="-350"/>
                      <a:pt x="19275" y="706"/>
                    </a:cubicBezTo>
                    <a:cubicBezTo>
                      <a:pt x="20935" y="1612"/>
                      <a:pt x="21841" y="3272"/>
                      <a:pt x="23350" y="4178"/>
                    </a:cubicBezTo>
                    <a:cubicBezTo>
                      <a:pt x="25463" y="5536"/>
                      <a:pt x="31953" y="7498"/>
                      <a:pt x="28180" y="11422"/>
                    </a:cubicBezTo>
                    <a:cubicBezTo>
                      <a:pt x="27123" y="12479"/>
                      <a:pt x="25010" y="12630"/>
                      <a:pt x="23803" y="13384"/>
                    </a:cubicBezTo>
                    <a:cubicBezTo>
                      <a:pt x="21237" y="14893"/>
                      <a:pt x="19426" y="15799"/>
                      <a:pt x="16407" y="15648"/>
                    </a:cubicBezTo>
                    <a:cubicBezTo>
                      <a:pt x="14445" y="15497"/>
                      <a:pt x="12332" y="15497"/>
                      <a:pt x="10370" y="15346"/>
                    </a:cubicBezTo>
                    <a:cubicBezTo>
                      <a:pt x="7654" y="15044"/>
                      <a:pt x="3277" y="13082"/>
                      <a:pt x="1315" y="11120"/>
                    </a:cubicBezTo>
                    <a:cubicBezTo>
                      <a:pt x="-194" y="9913"/>
                      <a:pt x="-345" y="8253"/>
                      <a:pt x="560" y="674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B79867B6-D7D8-4E4B-E76A-922A44B531DF}"/>
                  </a:ext>
                </a:extLst>
              </p:cNvPr>
              <p:cNvSpPr/>
              <p:nvPr/>
            </p:nvSpPr>
            <p:spPr>
              <a:xfrm>
                <a:off x="7583246" y="5959068"/>
                <a:ext cx="10930" cy="16418"/>
              </a:xfrm>
              <a:custGeom>
                <a:avLst/>
                <a:gdLst>
                  <a:gd name="connsiteX0" fmla="*/ 2107 w 10930"/>
                  <a:gd name="connsiteY0" fmla="*/ 105 h 16418"/>
                  <a:gd name="connsiteX1" fmla="*/ 10257 w 10930"/>
                  <a:gd name="connsiteY1" fmla="*/ 5840 h 16418"/>
                  <a:gd name="connsiteX2" fmla="*/ 9200 w 10930"/>
                  <a:gd name="connsiteY2" fmla="*/ 12631 h 16418"/>
                  <a:gd name="connsiteX3" fmla="*/ 3616 w 10930"/>
                  <a:gd name="connsiteY3" fmla="*/ 16405 h 16418"/>
                  <a:gd name="connsiteX4" fmla="*/ 900 w 10930"/>
                  <a:gd name="connsiteY4" fmla="*/ 9764 h 16418"/>
                  <a:gd name="connsiteX5" fmla="*/ 2107 w 10930"/>
                  <a:gd name="connsiteY5" fmla="*/ 105 h 1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930" h="16418">
                    <a:moveTo>
                      <a:pt x="2107" y="105"/>
                    </a:moveTo>
                    <a:cubicBezTo>
                      <a:pt x="5880" y="-650"/>
                      <a:pt x="8748" y="2821"/>
                      <a:pt x="10257" y="5840"/>
                    </a:cubicBezTo>
                    <a:cubicBezTo>
                      <a:pt x="11464" y="8556"/>
                      <a:pt x="11011" y="10217"/>
                      <a:pt x="9200" y="12631"/>
                    </a:cubicBezTo>
                    <a:cubicBezTo>
                      <a:pt x="7842" y="14442"/>
                      <a:pt x="6031" y="16103"/>
                      <a:pt x="3616" y="16405"/>
                    </a:cubicBezTo>
                    <a:cubicBezTo>
                      <a:pt x="145" y="16706"/>
                      <a:pt x="1050" y="12179"/>
                      <a:pt x="900" y="9764"/>
                    </a:cubicBezTo>
                    <a:cubicBezTo>
                      <a:pt x="749" y="7651"/>
                      <a:pt x="-1666" y="859"/>
                      <a:pt x="2107" y="10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0A98CA1-C6E4-9986-E044-FE94CDBE4565}"/>
                  </a:ext>
                </a:extLst>
              </p:cNvPr>
              <p:cNvSpPr/>
              <p:nvPr/>
            </p:nvSpPr>
            <p:spPr>
              <a:xfrm>
                <a:off x="7613575" y="5962100"/>
                <a:ext cx="16624" cy="9979"/>
              </a:xfrm>
              <a:custGeom>
                <a:avLst/>
                <a:gdLst>
                  <a:gd name="connsiteX0" fmla="*/ 302 w 16624"/>
                  <a:gd name="connsiteY0" fmla="*/ 3110 h 9979"/>
                  <a:gd name="connsiteX1" fmla="*/ 13583 w 16624"/>
                  <a:gd name="connsiteY1" fmla="*/ 695 h 9979"/>
                  <a:gd name="connsiteX2" fmla="*/ 16602 w 16624"/>
                  <a:gd name="connsiteY2" fmla="*/ 3714 h 9979"/>
                  <a:gd name="connsiteX3" fmla="*/ 15092 w 16624"/>
                  <a:gd name="connsiteY3" fmla="*/ 8091 h 9979"/>
                  <a:gd name="connsiteX4" fmla="*/ 6339 w 16624"/>
                  <a:gd name="connsiteY4" fmla="*/ 9751 h 9979"/>
                  <a:gd name="connsiteX5" fmla="*/ 0 w 16624"/>
                  <a:gd name="connsiteY5" fmla="*/ 4317 h 9979"/>
                  <a:gd name="connsiteX6" fmla="*/ 302 w 16624"/>
                  <a:gd name="connsiteY6" fmla="*/ 3110 h 9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24" h="9979">
                    <a:moveTo>
                      <a:pt x="302" y="3110"/>
                    </a:moveTo>
                    <a:cubicBezTo>
                      <a:pt x="1660" y="-663"/>
                      <a:pt x="11017" y="-361"/>
                      <a:pt x="13583" y="695"/>
                    </a:cubicBezTo>
                    <a:cubicBezTo>
                      <a:pt x="14942" y="1299"/>
                      <a:pt x="16300" y="2205"/>
                      <a:pt x="16602" y="3714"/>
                    </a:cubicBezTo>
                    <a:cubicBezTo>
                      <a:pt x="16753" y="4770"/>
                      <a:pt x="16149" y="7336"/>
                      <a:pt x="15092" y="8091"/>
                    </a:cubicBezTo>
                    <a:cubicBezTo>
                      <a:pt x="12678" y="9751"/>
                      <a:pt x="9206" y="10354"/>
                      <a:pt x="6339" y="9751"/>
                    </a:cubicBezTo>
                    <a:cubicBezTo>
                      <a:pt x="3924" y="9147"/>
                      <a:pt x="151" y="7185"/>
                      <a:pt x="0" y="4317"/>
                    </a:cubicBezTo>
                    <a:cubicBezTo>
                      <a:pt x="151" y="3865"/>
                      <a:pt x="302" y="3563"/>
                      <a:pt x="302" y="311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903BC59A-498B-BCE5-9CEC-2FD192401947}"/>
                  </a:ext>
                </a:extLst>
              </p:cNvPr>
              <p:cNvSpPr/>
              <p:nvPr/>
            </p:nvSpPr>
            <p:spPr>
              <a:xfrm>
                <a:off x="7585498" y="5931351"/>
                <a:ext cx="26837" cy="28935"/>
              </a:xfrm>
              <a:custGeom>
                <a:avLst/>
                <a:gdLst>
                  <a:gd name="connsiteX0" fmla="*/ 156 w 26837"/>
                  <a:gd name="connsiteY0" fmla="*/ 9107 h 28935"/>
                  <a:gd name="connsiteX1" fmla="*/ 760 w 26837"/>
                  <a:gd name="connsiteY1" fmla="*/ 2316 h 28935"/>
                  <a:gd name="connsiteX2" fmla="*/ 5438 w 26837"/>
                  <a:gd name="connsiteY2" fmla="*/ 203 h 28935"/>
                  <a:gd name="connsiteX3" fmla="*/ 9815 w 26837"/>
                  <a:gd name="connsiteY3" fmla="*/ 6240 h 28935"/>
                  <a:gd name="connsiteX4" fmla="*/ 17512 w 26837"/>
                  <a:gd name="connsiteY4" fmla="*/ 19672 h 28935"/>
                  <a:gd name="connsiteX5" fmla="*/ 25058 w 26837"/>
                  <a:gd name="connsiteY5" fmla="*/ 20578 h 28935"/>
                  <a:gd name="connsiteX6" fmla="*/ 26719 w 26837"/>
                  <a:gd name="connsiteY6" fmla="*/ 26916 h 28935"/>
                  <a:gd name="connsiteX7" fmla="*/ 19323 w 26837"/>
                  <a:gd name="connsiteY7" fmla="*/ 28124 h 28935"/>
                  <a:gd name="connsiteX8" fmla="*/ 3778 w 26837"/>
                  <a:gd name="connsiteY8" fmla="*/ 21483 h 28935"/>
                  <a:gd name="connsiteX9" fmla="*/ 156 w 26837"/>
                  <a:gd name="connsiteY9" fmla="*/ 9107 h 2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837" h="28935">
                    <a:moveTo>
                      <a:pt x="156" y="9107"/>
                    </a:moveTo>
                    <a:cubicBezTo>
                      <a:pt x="307" y="6995"/>
                      <a:pt x="5" y="4278"/>
                      <a:pt x="760" y="2316"/>
                    </a:cubicBezTo>
                    <a:cubicBezTo>
                      <a:pt x="1514" y="354"/>
                      <a:pt x="3325" y="-401"/>
                      <a:pt x="5438" y="203"/>
                    </a:cubicBezTo>
                    <a:cubicBezTo>
                      <a:pt x="8155" y="958"/>
                      <a:pt x="9362" y="3674"/>
                      <a:pt x="9815" y="6240"/>
                    </a:cubicBezTo>
                    <a:cubicBezTo>
                      <a:pt x="10872" y="12277"/>
                      <a:pt x="9513" y="18917"/>
                      <a:pt x="17512" y="19672"/>
                    </a:cubicBezTo>
                    <a:cubicBezTo>
                      <a:pt x="19625" y="19823"/>
                      <a:pt x="23247" y="18917"/>
                      <a:pt x="25058" y="20578"/>
                    </a:cubicBezTo>
                    <a:cubicBezTo>
                      <a:pt x="26266" y="21785"/>
                      <a:pt x="27171" y="25256"/>
                      <a:pt x="26719" y="26916"/>
                    </a:cubicBezTo>
                    <a:cubicBezTo>
                      <a:pt x="25813" y="30086"/>
                      <a:pt x="21587" y="28727"/>
                      <a:pt x="19323" y="28124"/>
                    </a:cubicBezTo>
                    <a:cubicBezTo>
                      <a:pt x="13437" y="26766"/>
                      <a:pt x="8608" y="25407"/>
                      <a:pt x="3778" y="21483"/>
                    </a:cubicBezTo>
                    <a:cubicBezTo>
                      <a:pt x="-448" y="18012"/>
                      <a:pt x="-146" y="13937"/>
                      <a:pt x="156" y="910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F13027B0-160D-F0C7-522E-171A7351C34F}"/>
                  </a:ext>
                </a:extLst>
              </p:cNvPr>
              <p:cNvSpPr/>
              <p:nvPr/>
            </p:nvSpPr>
            <p:spPr>
              <a:xfrm>
                <a:off x="7602468" y="5980094"/>
                <a:ext cx="35421" cy="28026"/>
              </a:xfrm>
              <a:custGeom>
                <a:avLst/>
                <a:gdLst>
                  <a:gd name="connsiteX0" fmla="*/ 392 w 35421"/>
                  <a:gd name="connsiteY0" fmla="*/ 15452 h 28026"/>
                  <a:gd name="connsiteX1" fmla="*/ 90 w 35421"/>
                  <a:gd name="connsiteY1" fmla="*/ 10622 h 28026"/>
                  <a:gd name="connsiteX2" fmla="*/ 3109 w 35421"/>
                  <a:gd name="connsiteY2" fmla="*/ 4435 h 28026"/>
                  <a:gd name="connsiteX3" fmla="*/ 12315 w 35421"/>
                  <a:gd name="connsiteY3" fmla="*/ 4585 h 28026"/>
                  <a:gd name="connsiteX4" fmla="*/ 20918 w 35421"/>
                  <a:gd name="connsiteY4" fmla="*/ 1567 h 28026"/>
                  <a:gd name="connsiteX5" fmla="*/ 30728 w 35421"/>
                  <a:gd name="connsiteY5" fmla="*/ 963 h 28026"/>
                  <a:gd name="connsiteX6" fmla="*/ 35407 w 35421"/>
                  <a:gd name="connsiteY6" fmla="*/ 8359 h 28026"/>
                  <a:gd name="connsiteX7" fmla="*/ 34199 w 35421"/>
                  <a:gd name="connsiteY7" fmla="*/ 11830 h 28026"/>
                  <a:gd name="connsiteX8" fmla="*/ 34350 w 35421"/>
                  <a:gd name="connsiteY8" fmla="*/ 16206 h 28026"/>
                  <a:gd name="connsiteX9" fmla="*/ 31332 w 35421"/>
                  <a:gd name="connsiteY9" fmla="*/ 25413 h 28026"/>
                  <a:gd name="connsiteX10" fmla="*/ 26955 w 35421"/>
                  <a:gd name="connsiteY10" fmla="*/ 27979 h 28026"/>
                  <a:gd name="connsiteX11" fmla="*/ 19409 w 35421"/>
                  <a:gd name="connsiteY11" fmla="*/ 24356 h 28026"/>
                  <a:gd name="connsiteX12" fmla="*/ 13221 w 35421"/>
                  <a:gd name="connsiteY12" fmla="*/ 22696 h 28026"/>
                  <a:gd name="connsiteX13" fmla="*/ 5373 w 35421"/>
                  <a:gd name="connsiteY13" fmla="*/ 21942 h 28026"/>
                  <a:gd name="connsiteX14" fmla="*/ 392 w 35421"/>
                  <a:gd name="connsiteY14" fmla="*/ 15452 h 2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5421" h="28026">
                    <a:moveTo>
                      <a:pt x="392" y="15452"/>
                    </a:moveTo>
                    <a:cubicBezTo>
                      <a:pt x="-61" y="14094"/>
                      <a:pt x="-61" y="12132"/>
                      <a:pt x="90" y="10622"/>
                    </a:cubicBezTo>
                    <a:cubicBezTo>
                      <a:pt x="241" y="9113"/>
                      <a:pt x="1750" y="5340"/>
                      <a:pt x="3109" y="4435"/>
                    </a:cubicBezTo>
                    <a:cubicBezTo>
                      <a:pt x="5373" y="2623"/>
                      <a:pt x="9749" y="4133"/>
                      <a:pt x="12315" y="4585"/>
                    </a:cubicBezTo>
                    <a:cubicBezTo>
                      <a:pt x="15334" y="5038"/>
                      <a:pt x="18201" y="2774"/>
                      <a:pt x="20918" y="1567"/>
                    </a:cubicBezTo>
                    <a:cubicBezTo>
                      <a:pt x="23634" y="209"/>
                      <a:pt x="28011" y="-848"/>
                      <a:pt x="30728" y="963"/>
                    </a:cubicBezTo>
                    <a:cubicBezTo>
                      <a:pt x="32690" y="2171"/>
                      <a:pt x="35256" y="6095"/>
                      <a:pt x="35407" y="8359"/>
                    </a:cubicBezTo>
                    <a:cubicBezTo>
                      <a:pt x="35557" y="9566"/>
                      <a:pt x="34501" y="10773"/>
                      <a:pt x="34199" y="11830"/>
                    </a:cubicBezTo>
                    <a:cubicBezTo>
                      <a:pt x="33897" y="13339"/>
                      <a:pt x="34048" y="14697"/>
                      <a:pt x="34350" y="16206"/>
                    </a:cubicBezTo>
                    <a:cubicBezTo>
                      <a:pt x="34652" y="19829"/>
                      <a:pt x="33897" y="22696"/>
                      <a:pt x="31332" y="25413"/>
                    </a:cubicBezTo>
                    <a:cubicBezTo>
                      <a:pt x="30275" y="26620"/>
                      <a:pt x="28615" y="27677"/>
                      <a:pt x="26955" y="27979"/>
                    </a:cubicBezTo>
                    <a:cubicBezTo>
                      <a:pt x="24389" y="28432"/>
                      <a:pt x="21522" y="25564"/>
                      <a:pt x="19409" y="24356"/>
                    </a:cubicBezTo>
                    <a:cubicBezTo>
                      <a:pt x="17296" y="23300"/>
                      <a:pt x="15485" y="22696"/>
                      <a:pt x="13221" y="22696"/>
                    </a:cubicBezTo>
                    <a:cubicBezTo>
                      <a:pt x="10504" y="22696"/>
                      <a:pt x="7938" y="23300"/>
                      <a:pt x="5373" y="21942"/>
                    </a:cubicBezTo>
                    <a:cubicBezTo>
                      <a:pt x="2656" y="20734"/>
                      <a:pt x="1298" y="18319"/>
                      <a:pt x="392" y="1545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186F4A01-06EF-292C-FF25-21B901759268}"/>
                  </a:ext>
                </a:extLst>
              </p:cNvPr>
              <p:cNvSpPr/>
              <p:nvPr/>
            </p:nvSpPr>
            <p:spPr>
              <a:xfrm>
                <a:off x="7608567" y="6011800"/>
                <a:ext cx="15151" cy="9995"/>
              </a:xfrm>
              <a:custGeom>
                <a:avLst/>
                <a:gdLst>
                  <a:gd name="connsiteX0" fmla="*/ 27 w 15151"/>
                  <a:gd name="connsiteY0" fmla="*/ 4121 h 9995"/>
                  <a:gd name="connsiteX1" fmla="*/ 1839 w 15151"/>
                  <a:gd name="connsiteY1" fmla="*/ 9252 h 9995"/>
                  <a:gd name="connsiteX2" fmla="*/ 5461 w 15151"/>
                  <a:gd name="connsiteY2" fmla="*/ 9705 h 9995"/>
                  <a:gd name="connsiteX3" fmla="*/ 14516 w 15151"/>
                  <a:gd name="connsiteY3" fmla="*/ 8347 h 9995"/>
                  <a:gd name="connsiteX4" fmla="*/ 11347 w 15151"/>
                  <a:gd name="connsiteY4" fmla="*/ 2461 h 9995"/>
                  <a:gd name="connsiteX5" fmla="*/ 6668 w 15151"/>
                  <a:gd name="connsiteY5" fmla="*/ 2310 h 9995"/>
                  <a:gd name="connsiteX6" fmla="*/ 3650 w 15151"/>
                  <a:gd name="connsiteY6" fmla="*/ 46 h 9995"/>
                  <a:gd name="connsiteX7" fmla="*/ 27 w 15151"/>
                  <a:gd name="connsiteY7" fmla="*/ 4121 h 9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51" h="9995">
                    <a:moveTo>
                      <a:pt x="27" y="4121"/>
                    </a:moveTo>
                    <a:cubicBezTo>
                      <a:pt x="-123" y="5781"/>
                      <a:pt x="329" y="8196"/>
                      <a:pt x="1839" y="9252"/>
                    </a:cubicBezTo>
                    <a:cubicBezTo>
                      <a:pt x="2895" y="10007"/>
                      <a:pt x="4253" y="9705"/>
                      <a:pt x="5461" y="9705"/>
                    </a:cubicBezTo>
                    <a:cubicBezTo>
                      <a:pt x="8177" y="9856"/>
                      <a:pt x="12554" y="10761"/>
                      <a:pt x="14516" y="8347"/>
                    </a:cubicBezTo>
                    <a:cubicBezTo>
                      <a:pt x="16478" y="5932"/>
                      <a:pt x="13460" y="3215"/>
                      <a:pt x="11347" y="2461"/>
                    </a:cubicBezTo>
                    <a:cubicBezTo>
                      <a:pt x="9687" y="1857"/>
                      <a:pt x="8177" y="2763"/>
                      <a:pt x="6668" y="2310"/>
                    </a:cubicBezTo>
                    <a:cubicBezTo>
                      <a:pt x="5461" y="1857"/>
                      <a:pt x="4857" y="197"/>
                      <a:pt x="3650" y="46"/>
                    </a:cubicBezTo>
                    <a:cubicBezTo>
                      <a:pt x="1688" y="-407"/>
                      <a:pt x="178" y="2611"/>
                      <a:pt x="27" y="412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D3F6212F-BDF6-D17C-5D3A-4F426CF486F4}"/>
                  </a:ext>
                </a:extLst>
              </p:cNvPr>
              <p:cNvSpPr/>
              <p:nvPr/>
            </p:nvSpPr>
            <p:spPr>
              <a:xfrm>
                <a:off x="7614481" y="6028059"/>
                <a:ext cx="11973" cy="17395"/>
              </a:xfrm>
              <a:custGeom>
                <a:avLst/>
                <a:gdLst>
                  <a:gd name="connsiteX0" fmla="*/ 0 w 11973"/>
                  <a:gd name="connsiteY0" fmla="*/ 5218 h 17395"/>
                  <a:gd name="connsiteX1" fmla="*/ 1811 w 11973"/>
                  <a:gd name="connsiteY1" fmla="*/ 86 h 17395"/>
                  <a:gd name="connsiteX2" fmla="*/ 9206 w 11973"/>
                  <a:gd name="connsiteY2" fmla="*/ 3557 h 17395"/>
                  <a:gd name="connsiteX3" fmla="*/ 11923 w 11973"/>
                  <a:gd name="connsiteY3" fmla="*/ 9293 h 17395"/>
                  <a:gd name="connsiteX4" fmla="*/ 9508 w 11973"/>
                  <a:gd name="connsiteY4" fmla="*/ 15631 h 17395"/>
                  <a:gd name="connsiteX5" fmla="*/ 4226 w 11973"/>
                  <a:gd name="connsiteY5" fmla="*/ 17291 h 17395"/>
                  <a:gd name="connsiteX6" fmla="*/ 755 w 11973"/>
                  <a:gd name="connsiteY6" fmla="*/ 13066 h 17395"/>
                  <a:gd name="connsiteX7" fmla="*/ 0 w 11973"/>
                  <a:gd name="connsiteY7" fmla="*/ 5218 h 1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73" h="17395">
                    <a:moveTo>
                      <a:pt x="0" y="5218"/>
                    </a:moveTo>
                    <a:cubicBezTo>
                      <a:pt x="1056" y="3859"/>
                      <a:pt x="-1056" y="992"/>
                      <a:pt x="1811" y="86"/>
                    </a:cubicBezTo>
                    <a:cubicBezTo>
                      <a:pt x="3924" y="-517"/>
                      <a:pt x="7697" y="2199"/>
                      <a:pt x="9206" y="3557"/>
                    </a:cubicBezTo>
                    <a:cubicBezTo>
                      <a:pt x="11168" y="5218"/>
                      <a:pt x="12225" y="6727"/>
                      <a:pt x="11923" y="9293"/>
                    </a:cubicBezTo>
                    <a:cubicBezTo>
                      <a:pt x="11621" y="11406"/>
                      <a:pt x="10866" y="13820"/>
                      <a:pt x="9508" y="15631"/>
                    </a:cubicBezTo>
                    <a:cubicBezTo>
                      <a:pt x="8301" y="17291"/>
                      <a:pt x="6339" y="17593"/>
                      <a:pt x="4226" y="17291"/>
                    </a:cubicBezTo>
                    <a:cubicBezTo>
                      <a:pt x="1962" y="16990"/>
                      <a:pt x="1056" y="15179"/>
                      <a:pt x="755" y="13066"/>
                    </a:cubicBezTo>
                    <a:cubicBezTo>
                      <a:pt x="302" y="10651"/>
                      <a:pt x="453" y="7934"/>
                      <a:pt x="0" y="521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F1AF98FA-E654-9FA5-2CB3-63960231AE10}"/>
                  </a:ext>
                </a:extLst>
              </p:cNvPr>
              <p:cNvSpPr/>
              <p:nvPr/>
            </p:nvSpPr>
            <p:spPr>
              <a:xfrm>
                <a:off x="7654721" y="5941819"/>
                <a:ext cx="30530" cy="19933"/>
              </a:xfrm>
              <a:custGeom>
                <a:avLst/>
                <a:gdLst>
                  <a:gd name="connsiteX0" fmla="*/ 7150 w 30530"/>
                  <a:gd name="connsiteY0" fmla="*/ 11015 h 19933"/>
                  <a:gd name="connsiteX1" fmla="*/ 18016 w 30530"/>
                  <a:gd name="connsiteY1" fmla="*/ 5129 h 19933"/>
                  <a:gd name="connsiteX2" fmla="*/ 29486 w 30530"/>
                  <a:gd name="connsiteY2" fmla="*/ 2262 h 19933"/>
                  <a:gd name="connsiteX3" fmla="*/ 19676 w 30530"/>
                  <a:gd name="connsiteY3" fmla="*/ 15694 h 19933"/>
                  <a:gd name="connsiteX4" fmla="*/ 9866 w 30530"/>
                  <a:gd name="connsiteY4" fmla="*/ 18863 h 19933"/>
                  <a:gd name="connsiteX5" fmla="*/ 358 w 30530"/>
                  <a:gd name="connsiteY5" fmla="*/ 16901 h 19933"/>
                  <a:gd name="connsiteX6" fmla="*/ 7150 w 30530"/>
                  <a:gd name="connsiteY6" fmla="*/ 11015 h 19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530" h="19933">
                    <a:moveTo>
                      <a:pt x="7150" y="11015"/>
                    </a:moveTo>
                    <a:cubicBezTo>
                      <a:pt x="10621" y="9053"/>
                      <a:pt x="15300" y="7846"/>
                      <a:pt x="18016" y="5129"/>
                    </a:cubicBezTo>
                    <a:cubicBezTo>
                      <a:pt x="20582" y="2564"/>
                      <a:pt x="26468" y="-3172"/>
                      <a:pt x="29486" y="2262"/>
                    </a:cubicBezTo>
                    <a:cubicBezTo>
                      <a:pt x="33411" y="9053"/>
                      <a:pt x="25412" y="14034"/>
                      <a:pt x="19676" y="15694"/>
                    </a:cubicBezTo>
                    <a:cubicBezTo>
                      <a:pt x="16205" y="16750"/>
                      <a:pt x="13036" y="17052"/>
                      <a:pt x="9866" y="18863"/>
                    </a:cubicBezTo>
                    <a:cubicBezTo>
                      <a:pt x="6848" y="20523"/>
                      <a:pt x="2169" y="20523"/>
                      <a:pt x="358" y="16901"/>
                    </a:cubicBezTo>
                    <a:cubicBezTo>
                      <a:pt x="-1604" y="12826"/>
                      <a:pt x="5037" y="12223"/>
                      <a:pt x="7150" y="1101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25A22040-0550-F726-7486-B7E3321E0F2C}"/>
                  </a:ext>
                </a:extLst>
              </p:cNvPr>
              <p:cNvSpPr/>
              <p:nvPr/>
            </p:nvSpPr>
            <p:spPr>
              <a:xfrm>
                <a:off x="7560591" y="5851184"/>
                <a:ext cx="22497" cy="24831"/>
              </a:xfrm>
              <a:custGeom>
                <a:avLst/>
                <a:gdLst>
                  <a:gd name="connsiteX0" fmla="*/ 2576 w 22497"/>
                  <a:gd name="connsiteY0" fmla="*/ 12605 h 24831"/>
                  <a:gd name="connsiteX1" fmla="*/ 3180 w 22497"/>
                  <a:gd name="connsiteY1" fmla="*/ 7172 h 24831"/>
                  <a:gd name="connsiteX2" fmla="*/ 312 w 22497"/>
                  <a:gd name="connsiteY2" fmla="*/ 1437 h 24831"/>
                  <a:gd name="connsiteX3" fmla="*/ 8311 w 22497"/>
                  <a:gd name="connsiteY3" fmla="*/ 833 h 24831"/>
                  <a:gd name="connsiteX4" fmla="*/ 13744 w 22497"/>
                  <a:gd name="connsiteY4" fmla="*/ 6719 h 24831"/>
                  <a:gd name="connsiteX5" fmla="*/ 20687 w 22497"/>
                  <a:gd name="connsiteY5" fmla="*/ 11096 h 24831"/>
                  <a:gd name="connsiteX6" fmla="*/ 18876 w 22497"/>
                  <a:gd name="connsiteY6" fmla="*/ 21962 h 24831"/>
                  <a:gd name="connsiteX7" fmla="*/ 8613 w 22497"/>
                  <a:gd name="connsiteY7" fmla="*/ 24679 h 24831"/>
                  <a:gd name="connsiteX8" fmla="*/ 1821 w 22497"/>
                  <a:gd name="connsiteY8" fmla="*/ 19698 h 24831"/>
                  <a:gd name="connsiteX9" fmla="*/ 1670 w 22497"/>
                  <a:gd name="connsiteY9" fmla="*/ 14416 h 24831"/>
                  <a:gd name="connsiteX10" fmla="*/ 2576 w 22497"/>
                  <a:gd name="connsiteY10" fmla="*/ 12605 h 2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497" h="24831">
                    <a:moveTo>
                      <a:pt x="2576" y="12605"/>
                    </a:moveTo>
                    <a:cubicBezTo>
                      <a:pt x="3330" y="10794"/>
                      <a:pt x="4085" y="8983"/>
                      <a:pt x="3180" y="7172"/>
                    </a:cubicBezTo>
                    <a:cubicBezTo>
                      <a:pt x="2425" y="5511"/>
                      <a:pt x="-1046" y="3700"/>
                      <a:pt x="312" y="1437"/>
                    </a:cubicBezTo>
                    <a:cubicBezTo>
                      <a:pt x="1670" y="-827"/>
                      <a:pt x="6500" y="78"/>
                      <a:pt x="8311" y="833"/>
                    </a:cubicBezTo>
                    <a:cubicBezTo>
                      <a:pt x="11028" y="2040"/>
                      <a:pt x="11782" y="4606"/>
                      <a:pt x="13744" y="6719"/>
                    </a:cubicBezTo>
                    <a:cubicBezTo>
                      <a:pt x="15706" y="8832"/>
                      <a:pt x="18574" y="9285"/>
                      <a:pt x="20687" y="11096"/>
                    </a:cubicBezTo>
                    <a:cubicBezTo>
                      <a:pt x="24611" y="14416"/>
                      <a:pt x="21291" y="18944"/>
                      <a:pt x="18876" y="21962"/>
                    </a:cubicBezTo>
                    <a:cubicBezTo>
                      <a:pt x="16763" y="24679"/>
                      <a:pt x="11933" y="25132"/>
                      <a:pt x="8613" y="24679"/>
                    </a:cubicBezTo>
                    <a:cubicBezTo>
                      <a:pt x="6047" y="24226"/>
                      <a:pt x="3330" y="21660"/>
                      <a:pt x="1821" y="19698"/>
                    </a:cubicBezTo>
                    <a:cubicBezTo>
                      <a:pt x="463" y="17887"/>
                      <a:pt x="765" y="16378"/>
                      <a:pt x="1670" y="14416"/>
                    </a:cubicBezTo>
                    <a:cubicBezTo>
                      <a:pt x="1972" y="13812"/>
                      <a:pt x="2274" y="13209"/>
                      <a:pt x="2576" y="1260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3163424-8760-22BE-E4F4-B4E706C351C9}"/>
                  </a:ext>
                </a:extLst>
              </p:cNvPr>
              <p:cNvSpPr/>
              <p:nvPr/>
            </p:nvSpPr>
            <p:spPr>
              <a:xfrm>
                <a:off x="7504299" y="5833925"/>
                <a:ext cx="15725" cy="16851"/>
              </a:xfrm>
              <a:custGeom>
                <a:avLst/>
                <a:gdLst>
                  <a:gd name="connsiteX0" fmla="*/ 7100 w 15725"/>
                  <a:gd name="connsiteY0" fmla="*/ 10093 h 16851"/>
                  <a:gd name="connsiteX1" fmla="*/ 7 w 15725"/>
                  <a:gd name="connsiteY1" fmla="*/ 5716 h 16851"/>
                  <a:gd name="connsiteX2" fmla="*/ 5591 w 15725"/>
                  <a:gd name="connsiteY2" fmla="*/ 1490 h 16851"/>
                  <a:gd name="connsiteX3" fmla="*/ 10270 w 15725"/>
                  <a:gd name="connsiteY3" fmla="*/ 4961 h 16851"/>
                  <a:gd name="connsiteX4" fmla="*/ 14194 w 15725"/>
                  <a:gd name="connsiteY4" fmla="*/ 7376 h 16851"/>
                  <a:gd name="connsiteX5" fmla="*/ 14949 w 15725"/>
                  <a:gd name="connsiteY5" fmla="*/ 15677 h 16851"/>
                  <a:gd name="connsiteX6" fmla="*/ 8459 w 15725"/>
                  <a:gd name="connsiteY6" fmla="*/ 15677 h 16851"/>
                  <a:gd name="connsiteX7" fmla="*/ 6799 w 15725"/>
                  <a:gd name="connsiteY7" fmla="*/ 13715 h 16851"/>
                  <a:gd name="connsiteX8" fmla="*/ 7100 w 15725"/>
                  <a:gd name="connsiteY8" fmla="*/ 10093 h 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725" h="16851">
                    <a:moveTo>
                      <a:pt x="7100" y="10093"/>
                    </a:moveTo>
                    <a:cubicBezTo>
                      <a:pt x="3478" y="10244"/>
                      <a:pt x="309" y="10093"/>
                      <a:pt x="7" y="5716"/>
                    </a:cubicBezTo>
                    <a:cubicBezTo>
                      <a:pt x="-144" y="2245"/>
                      <a:pt x="2120" y="-2434"/>
                      <a:pt x="5591" y="1490"/>
                    </a:cubicBezTo>
                    <a:cubicBezTo>
                      <a:pt x="7100" y="3301"/>
                      <a:pt x="7855" y="4660"/>
                      <a:pt x="10270" y="4961"/>
                    </a:cubicBezTo>
                    <a:cubicBezTo>
                      <a:pt x="12383" y="5263"/>
                      <a:pt x="13137" y="5263"/>
                      <a:pt x="14194" y="7376"/>
                    </a:cubicBezTo>
                    <a:cubicBezTo>
                      <a:pt x="15250" y="9640"/>
                      <a:pt x="16609" y="13413"/>
                      <a:pt x="14949" y="15677"/>
                    </a:cubicBezTo>
                    <a:cubicBezTo>
                      <a:pt x="13439" y="17790"/>
                      <a:pt x="10270" y="16583"/>
                      <a:pt x="8459" y="15677"/>
                    </a:cubicBezTo>
                    <a:cubicBezTo>
                      <a:pt x="7252" y="15073"/>
                      <a:pt x="6799" y="15073"/>
                      <a:pt x="6799" y="13715"/>
                    </a:cubicBezTo>
                    <a:cubicBezTo>
                      <a:pt x="6648" y="13564"/>
                      <a:pt x="7553" y="10093"/>
                      <a:pt x="7100" y="1009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D1DC3620-5208-75A5-A65A-CEE732F86395}"/>
                  </a:ext>
                </a:extLst>
              </p:cNvPr>
              <p:cNvSpPr/>
              <p:nvPr/>
            </p:nvSpPr>
            <p:spPr>
              <a:xfrm>
                <a:off x="7482771" y="5833531"/>
                <a:ext cx="9397" cy="10850"/>
              </a:xfrm>
              <a:custGeom>
                <a:avLst/>
                <a:gdLst>
                  <a:gd name="connsiteX0" fmla="*/ 2367 w 9397"/>
                  <a:gd name="connsiteY0" fmla="*/ 73 h 10850"/>
                  <a:gd name="connsiteX1" fmla="*/ 9310 w 9397"/>
                  <a:gd name="connsiteY1" fmla="*/ 4752 h 10850"/>
                  <a:gd name="connsiteX2" fmla="*/ 707 w 9397"/>
                  <a:gd name="connsiteY2" fmla="*/ 10638 h 10850"/>
                  <a:gd name="connsiteX3" fmla="*/ 2367 w 9397"/>
                  <a:gd name="connsiteY3" fmla="*/ 73 h 1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97" h="10850">
                    <a:moveTo>
                      <a:pt x="2367" y="73"/>
                    </a:moveTo>
                    <a:cubicBezTo>
                      <a:pt x="5688" y="-380"/>
                      <a:pt x="8555" y="1280"/>
                      <a:pt x="9310" y="4752"/>
                    </a:cubicBezTo>
                    <a:cubicBezTo>
                      <a:pt x="10215" y="8676"/>
                      <a:pt x="3877" y="11694"/>
                      <a:pt x="707" y="10638"/>
                    </a:cubicBezTo>
                    <a:cubicBezTo>
                      <a:pt x="1311" y="7770"/>
                      <a:pt x="-2160" y="677"/>
                      <a:pt x="2367" y="7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0AC4938-F25C-9BBD-EB18-1803F12D977C}"/>
                  </a:ext>
                </a:extLst>
              </p:cNvPr>
              <p:cNvSpPr/>
              <p:nvPr/>
            </p:nvSpPr>
            <p:spPr>
              <a:xfrm>
                <a:off x="7541684" y="5759136"/>
                <a:ext cx="16983" cy="13283"/>
              </a:xfrm>
              <a:custGeom>
                <a:avLst/>
                <a:gdLst>
                  <a:gd name="connsiteX0" fmla="*/ 202 w 16983"/>
                  <a:gd name="connsiteY0" fmla="*/ 6250 h 13283"/>
                  <a:gd name="connsiteX1" fmla="*/ 2315 w 16983"/>
                  <a:gd name="connsiteY1" fmla="*/ 213 h 13283"/>
                  <a:gd name="connsiteX2" fmla="*/ 9710 w 16983"/>
                  <a:gd name="connsiteY2" fmla="*/ 3081 h 13283"/>
                  <a:gd name="connsiteX3" fmla="*/ 13031 w 16983"/>
                  <a:gd name="connsiteY3" fmla="*/ 3383 h 13283"/>
                  <a:gd name="connsiteX4" fmla="*/ 16955 w 16983"/>
                  <a:gd name="connsiteY4" fmla="*/ 8514 h 13283"/>
                  <a:gd name="connsiteX5" fmla="*/ 12276 w 16983"/>
                  <a:gd name="connsiteY5" fmla="*/ 13193 h 13283"/>
                  <a:gd name="connsiteX6" fmla="*/ 202 w 16983"/>
                  <a:gd name="connsiteY6" fmla="*/ 6250 h 13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983" h="13283">
                    <a:moveTo>
                      <a:pt x="202" y="6250"/>
                    </a:moveTo>
                    <a:cubicBezTo>
                      <a:pt x="-251" y="4138"/>
                      <a:pt x="-100" y="1119"/>
                      <a:pt x="2315" y="213"/>
                    </a:cubicBezTo>
                    <a:cubicBezTo>
                      <a:pt x="5334" y="-843"/>
                      <a:pt x="7295" y="2326"/>
                      <a:pt x="9710" y="3081"/>
                    </a:cubicBezTo>
                    <a:cubicBezTo>
                      <a:pt x="10918" y="3534"/>
                      <a:pt x="11974" y="3081"/>
                      <a:pt x="13031" y="3383"/>
                    </a:cubicBezTo>
                    <a:cubicBezTo>
                      <a:pt x="15144" y="3836"/>
                      <a:pt x="16804" y="6552"/>
                      <a:pt x="16955" y="8514"/>
                    </a:cubicBezTo>
                    <a:cubicBezTo>
                      <a:pt x="17256" y="11533"/>
                      <a:pt x="15144" y="12891"/>
                      <a:pt x="12276" y="13193"/>
                    </a:cubicBezTo>
                    <a:cubicBezTo>
                      <a:pt x="7597" y="13797"/>
                      <a:pt x="1560" y="11382"/>
                      <a:pt x="202" y="625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4ACC181D-97D2-E8B3-4123-FC5DDEDEB57A}"/>
                  </a:ext>
                </a:extLst>
              </p:cNvPr>
              <p:cNvSpPr/>
              <p:nvPr/>
            </p:nvSpPr>
            <p:spPr>
              <a:xfrm>
                <a:off x="7560807" y="5721025"/>
                <a:ext cx="24731" cy="22777"/>
              </a:xfrm>
              <a:custGeom>
                <a:avLst/>
                <a:gdLst>
                  <a:gd name="connsiteX0" fmla="*/ 1303 w 24731"/>
                  <a:gd name="connsiteY0" fmla="*/ 2857 h 22777"/>
                  <a:gd name="connsiteX1" fmla="*/ 11113 w 24731"/>
                  <a:gd name="connsiteY1" fmla="*/ 442 h 22777"/>
                  <a:gd name="connsiteX2" fmla="*/ 21526 w 24731"/>
                  <a:gd name="connsiteY2" fmla="*/ 2706 h 22777"/>
                  <a:gd name="connsiteX3" fmla="*/ 23941 w 24731"/>
                  <a:gd name="connsiteY3" fmla="*/ 15685 h 22777"/>
                  <a:gd name="connsiteX4" fmla="*/ 20470 w 24731"/>
                  <a:gd name="connsiteY4" fmla="*/ 18855 h 22777"/>
                  <a:gd name="connsiteX5" fmla="*/ 10811 w 24731"/>
                  <a:gd name="connsiteY5" fmla="*/ 22326 h 22777"/>
                  <a:gd name="connsiteX6" fmla="*/ 5981 w 24731"/>
                  <a:gd name="connsiteY6" fmla="*/ 17195 h 22777"/>
                  <a:gd name="connsiteX7" fmla="*/ 397 w 24731"/>
                  <a:gd name="connsiteY7" fmla="*/ 10856 h 22777"/>
                  <a:gd name="connsiteX8" fmla="*/ 1303 w 24731"/>
                  <a:gd name="connsiteY8" fmla="*/ 2857 h 22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731" h="22777">
                    <a:moveTo>
                      <a:pt x="1303" y="2857"/>
                    </a:moveTo>
                    <a:cubicBezTo>
                      <a:pt x="3868" y="442"/>
                      <a:pt x="7943" y="744"/>
                      <a:pt x="11113" y="442"/>
                    </a:cubicBezTo>
                    <a:cubicBezTo>
                      <a:pt x="15188" y="-11"/>
                      <a:pt x="18659" y="-916"/>
                      <a:pt x="21526" y="2706"/>
                    </a:cubicBezTo>
                    <a:cubicBezTo>
                      <a:pt x="24243" y="6026"/>
                      <a:pt x="25752" y="11610"/>
                      <a:pt x="23941" y="15685"/>
                    </a:cubicBezTo>
                    <a:cubicBezTo>
                      <a:pt x="23187" y="17195"/>
                      <a:pt x="21828" y="17949"/>
                      <a:pt x="20470" y="18855"/>
                    </a:cubicBezTo>
                    <a:cubicBezTo>
                      <a:pt x="17753" y="20666"/>
                      <a:pt x="14282" y="23986"/>
                      <a:pt x="10811" y="22326"/>
                    </a:cubicBezTo>
                    <a:cubicBezTo>
                      <a:pt x="8547" y="21270"/>
                      <a:pt x="7642" y="19006"/>
                      <a:pt x="5981" y="17195"/>
                    </a:cubicBezTo>
                    <a:cubicBezTo>
                      <a:pt x="3718" y="14931"/>
                      <a:pt x="699" y="14478"/>
                      <a:pt x="397" y="10856"/>
                    </a:cubicBezTo>
                    <a:cubicBezTo>
                      <a:pt x="95" y="8139"/>
                      <a:pt x="-659" y="4668"/>
                      <a:pt x="1303" y="28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B102291-D221-B848-9E9B-00CDF5C672F9}"/>
                  </a:ext>
                </a:extLst>
              </p:cNvPr>
              <p:cNvSpPr/>
              <p:nvPr/>
            </p:nvSpPr>
            <p:spPr>
              <a:xfrm>
                <a:off x="7593397" y="5775861"/>
                <a:ext cx="34564" cy="22059"/>
              </a:xfrm>
              <a:custGeom>
                <a:avLst/>
                <a:gdLst>
                  <a:gd name="connsiteX0" fmla="*/ 558 w 34564"/>
                  <a:gd name="connsiteY0" fmla="*/ 14427 h 22059"/>
                  <a:gd name="connsiteX1" fmla="*/ 5690 w 34564"/>
                  <a:gd name="connsiteY1" fmla="*/ 1146 h 22059"/>
                  <a:gd name="connsiteX2" fmla="*/ 20480 w 34564"/>
                  <a:gd name="connsiteY2" fmla="*/ 693 h 22059"/>
                  <a:gd name="connsiteX3" fmla="*/ 26366 w 34564"/>
                  <a:gd name="connsiteY3" fmla="*/ 1448 h 22059"/>
                  <a:gd name="connsiteX4" fmla="*/ 31950 w 34564"/>
                  <a:gd name="connsiteY4" fmla="*/ 1448 h 22059"/>
                  <a:gd name="connsiteX5" fmla="*/ 34365 w 34564"/>
                  <a:gd name="connsiteY5" fmla="*/ 5674 h 22059"/>
                  <a:gd name="connsiteX6" fmla="*/ 28177 w 34564"/>
                  <a:gd name="connsiteY6" fmla="*/ 8541 h 22059"/>
                  <a:gd name="connsiteX7" fmla="*/ 26970 w 34564"/>
                  <a:gd name="connsiteY7" fmla="*/ 17295 h 22059"/>
                  <a:gd name="connsiteX8" fmla="*/ 19273 w 34564"/>
                  <a:gd name="connsiteY8" fmla="*/ 21219 h 22059"/>
                  <a:gd name="connsiteX9" fmla="*/ 9010 w 34564"/>
                  <a:gd name="connsiteY9" fmla="*/ 21672 h 22059"/>
                  <a:gd name="connsiteX10" fmla="*/ 4180 w 34564"/>
                  <a:gd name="connsiteY10" fmla="*/ 18804 h 22059"/>
                  <a:gd name="connsiteX11" fmla="*/ 558 w 34564"/>
                  <a:gd name="connsiteY11" fmla="*/ 14427 h 2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564" h="22059">
                    <a:moveTo>
                      <a:pt x="558" y="14427"/>
                    </a:moveTo>
                    <a:cubicBezTo>
                      <a:pt x="-800" y="9447"/>
                      <a:pt x="105" y="2655"/>
                      <a:pt x="5690" y="1146"/>
                    </a:cubicBezTo>
                    <a:cubicBezTo>
                      <a:pt x="10368" y="-212"/>
                      <a:pt x="15650" y="-363"/>
                      <a:pt x="20480" y="693"/>
                    </a:cubicBezTo>
                    <a:cubicBezTo>
                      <a:pt x="22442" y="1146"/>
                      <a:pt x="24404" y="1448"/>
                      <a:pt x="26366" y="1448"/>
                    </a:cubicBezTo>
                    <a:cubicBezTo>
                      <a:pt x="28177" y="1297"/>
                      <a:pt x="30139" y="844"/>
                      <a:pt x="31950" y="1448"/>
                    </a:cubicBezTo>
                    <a:cubicBezTo>
                      <a:pt x="33611" y="2052"/>
                      <a:pt x="35120" y="3863"/>
                      <a:pt x="34365" y="5674"/>
                    </a:cubicBezTo>
                    <a:cubicBezTo>
                      <a:pt x="33459" y="7938"/>
                      <a:pt x="30139" y="8239"/>
                      <a:pt x="28177" y="8541"/>
                    </a:cubicBezTo>
                    <a:cubicBezTo>
                      <a:pt x="27724" y="11409"/>
                      <a:pt x="27875" y="14427"/>
                      <a:pt x="26970" y="17295"/>
                    </a:cubicBezTo>
                    <a:cubicBezTo>
                      <a:pt x="25762" y="21219"/>
                      <a:pt x="22442" y="20766"/>
                      <a:pt x="19273" y="21219"/>
                    </a:cubicBezTo>
                    <a:cubicBezTo>
                      <a:pt x="16103" y="21672"/>
                      <a:pt x="12179" y="22577"/>
                      <a:pt x="9010" y="21672"/>
                    </a:cubicBezTo>
                    <a:cubicBezTo>
                      <a:pt x="7199" y="21068"/>
                      <a:pt x="5840" y="19559"/>
                      <a:pt x="4180" y="18804"/>
                    </a:cubicBezTo>
                    <a:cubicBezTo>
                      <a:pt x="2369" y="17748"/>
                      <a:pt x="1011" y="16389"/>
                      <a:pt x="558" y="1442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3D8AB19-FD93-6C92-4AE6-C70B58930D44}"/>
                  </a:ext>
                </a:extLst>
              </p:cNvPr>
              <p:cNvSpPr/>
              <p:nvPr/>
            </p:nvSpPr>
            <p:spPr>
              <a:xfrm>
                <a:off x="7637197" y="5764532"/>
                <a:ext cx="23904" cy="12737"/>
              </a:xfrm>
              <a:custGeom>
                <a:avLst/>
                <a:gdLst>
                  <a:gd name="connsiteX0" fmla="*/ 828 w 23904"/>
                  <a:gd name="connsiteY0" fmla="*/ 3571 h 12737"/>
                  <a:gd name="connsiteX1" fmla="*/ 11997 w 23904"/>
                  <a:gd name="connsiteY1" fmla="*/ 552 h 12737"/>
                  <a:gd name="connsiteX2" fmla="*/ 22108 w 23904"/>
                  <a:gd name="connsiteY2" fmla="*/ 2062 h 12737"/>
                  <a:gd name="connsiteX3" fmla="*/ 21958 w 23904"/>
                  <a:gd name="connsiteY3" fmla="*/ 10966 h 12737"/>
                  <a:gd name="connsiteX4" fmla="*/ 14110 w 23904"/>
                  <a:gd name="connsiteY4" fmla="*/ 12626 h 12737"/>
                  <a:gd name="connsiteX5" fmla="*/ 7922 w 23904"/>
                  <a:gd name="connsiteY5" fmla="*/ 11570 h 12737"/>
                  <a:gd name="connsiteX6" fmla="*/ 1583 w 23904"/>
                  <a:gd name="connsiteY6" fmla="*/ 9457 h 12737"/>
                  <a:gd name="connsiteX7" fmla="*/ 828 w 23904"/>
                  <a:gd name="connsiteY7" fmla="*/ 3571 h 1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904" h="12737">
                    <a:moveTo>
                      <a:pt x="828" y="3571"/>
                    </a:moveTo>
                    <a:cubicBezTo>
                      <a:pt x="3545" y="-504"/>
                      <a:pt x="7922" y="552"/>
                      <a:pt x="11997" y="552"/>
                    </a:cubicBezTo>
                    <a:cubicBezTo>
                      <a:pt x="15770" y="552"/>
                      <a:pt x="19241" y="-1410"/>
                      <a:pt x="22108" y="2062"/>
                    </a:cubicBezTo>
                    <a:cubicBezTo>
                      <a:pt x="24221" y="4627"/>
                      <a:pt x="24825" y="8702"/>
                      <a:pt x="21958" y="10966"/>
                    </a:cubicBezTo>
                    <a:cubicBezTo>
                      <a:pt x="19996" y="12475"/>
                      <a:pt x="16524" y="12475"/>
                      <a:pt x="14110" y="12626"/>
                    </a:cubicBezTo>
                    <a:cubicBezTo>
                      <a:pt x="11393" y="12928"/>
                      <a:pt x="10186" y="12626"/>
                      <a:pt x="7922" y="11570"/>
                    </a:cubicBezTo>
                    <a:cubicBezTo>
                      <a:pt x="5809" y="10664"/>
                      <a:pt x="3243" y="10815"/>
                      <a:pt x="1583" y="9457"/>
                    </a:cubicBezTo>
                    <a:cubicBezTo>
                      <a:pt x="-379" y="7948"/>
                      <a:pt x="-379" y="5533"/>
                      <a:pt x="828" y="357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BED1C68-0197-346B-A26D-1966885AED58}"/>
                  </a:ext>
                </a:extLst>
              </p:cNvPr>
              <p:cNvSpPr/>
              <p:nvPr/>
            </p:nvSpPr>
            <p:spPr>
              <a:xfrm>
                <a:off x="7621898" y="5739229"/>
                <a:ext cx="24176" cy="11902"/>
              </a:xfrm>
              <a:custGeom>
                <a:avLst/>
                <a:gdLst>
                  <a:gd name="connsiteX0" fmla="*/ 24126 w 24176"/>
                  <a:gd name="connsiteY0" fmla="*/ 8952 h 11902"/>
                  <a:gd name="connsiteX1" fmla="*/ 22164 w 24176"/>
                  <a:gd name="connsiteY1" fmla="*/ 11216 h 11902"/>
                  <a:gd name="connsiteX2" fmla="*/ 14769 w 24176"/>
                  <a:gd name="connsiteY2" fmla="*/ 11668 h 11902"/>
                  <a:gd name="connsiteX3" fmla="*/ 6468 w 24176"/>
                  <a:gd name="connsiteY3" fmla="*/ 10008 h 11902"/>
                  <a:gd name="connsiteX4" fmla="*/ 2997 w 24176"/>
                  <a:gd name="connsiteY4" fmla="*/ 8801 h 11902"/>
                  <a:gd name="connsiteX5" fmla="*/ 1487 w 24176"/>
                  <a:gd name="connsiteY5" fmla="*/ 7442 h 11902"/>
                  <a:gd name="connsiteX6" fmla="*/ 280 w 24176"/>
                  <a:gd name="connsiteY6" fmla="*/ 5329 h 11902"/>
                  <a:gd name="connsiteX7" fmla="*/ 129 w 24176"/>
                  <a:gd name="connsiteY7" fmla="*/ 198 h 11902"/>
                  <a:gd name="connsiteX8" fmla="*/ 9788 w 24176"/>
                  <a:gd name="connsiteY8" fmla="*/ 3518 h 11902"/>
                  <a:gd name="connsiteX9" fmla="*/ 17938 w 24176"/>
                  <a:gd name="connsiteY9" fmla="*/ 4575 h 11902"/>
                  <a:gd name="connsiteX10" fmla="*/ 24126 w 24176"/>
                  <a:gd name="connsiteY10" fmla="*/ 8952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176" h="11902">
                    <a:moveTo>
                      <a:pt x="24126" y="8952"/>
                    </a:moveTo>
                    <a:cubicBezTo>
                      <a:pt x="23975" y="10008"/>
                      <a:pt x="23070" y="10763"/>
                      <a:pt x="22164" y="11216"/>
                    </a:cubicBezTo>
                    <a:cubicBezTo>
                      <a:pt x="19900" y="12121"/>
                      <a:pt x="17184" y="11970"/>
                      <a:pt x="14769" y="11668"/>
                    </a:cubicBezTo>
                    <a:cubicBezTo>
                      <a:pt x="11901" y="11216"/>
                      <a:pt x="9185" y="10914"/>
                      <a:pt x="6468" y="10008"/>
                    </a:cubicBezTo>
                    <a:cubicBezTo>
                      <a:pt x="5411" y="9706"/>
                      <a:pt x="4053" y="9404"/>
                      <a:pt x="2997" y="8801"/>
                    </a:cubicBezTo>
                    <a:cubicBezTo>
                      <a:pt x="2393" y="8499"/>
                      <a:pt x="1940" y="7895"/>
                      <a:pt x="1487" y="7442"/>
                    </a:cubicBezTo>
                    <a:cubicBezTo>
                      <a:pt x="733" y="6839"/>
                      <a:pt x="280" y="6235"/>
                      <a:pt x="280" y="5329"/>
                    </a:cubicBezTo>
                    <a:cubicBezTo>
                      <a:pt x="129" y="3669"/>
                      <a:pt x="-173" y="2009"/>
                      <a:pt x="129" y="198"/>
                    </a:cubicBezTo>
                    <a:cubicBezTo>
                      <a:pt x="3902" y="-858"/>
                      <a:pt x="6468" y="2613"/>
                      <a:pt x="9788" y="3518"/>
                    </a:cubicBezTo>
                    <a:cubicBezTo>
                      <a:pt x="12505" y="4273"/>
                      <a:pt x="15222" y="3669"/>
                      <a:pt x="17938" y="4575"/>
                    </a:cubicBezTo>
                    <a:cubicBezTo>
                      <a:pt x="19749" y="5480"/>
                      <a:pt x="24730" y="6386"/>
                      <a:pt x="24126" y="895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E811DB8-9B3E-2F4E-CD21-964A02BCAF7F}"/>
                  </a:ext>
                </a:extLst>
              </p:cNvPr>
              <p:cNvSpPr/>
              <p:nvPr/>
            </p:nvSpPr>
            <p:spPr>
              <a:xfrm>
                <a:off x="7525100" y="5777076"/>
                <a:ext cx="11051" cy="10410"/>
              </a:xfrm>
              <a:custGeom>
                <a:avLst/>
                <a:gdLst>
                  <a:gd name="connsiteX0" fmla="*/ 7278 w 11051"/>
                  <a:gd name="connsiteY0" fmla="*/ 82 h 10410"/>
                  <a:gd name="connsiteX1" fmla="*/ 7127 w 11051"/>
                  <a:gd name="connsiteY1" fmla="*/ 10345 h 10410"/>
                  <a:gd name="connsiteX2" fmla="*/ 637 w 11051"/>
                  <a:gd name="connsiteY2" fmla="*/ 8383 h 10410"/>
                  <a:gd name="connsiteX3" fmla="*/ 1543 w 11051"/>
                  <a:gd name="connsiteY3" fmla="*/ 3855 h 10410"/>
                  <a:gd name="connsiteX4" fmla="*/ 7278 w 11051"/>
                  <a:gd name="connsiteY4" fmla="*/ 82 h 10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051" h="10410">
                    <a:moveTo>
                      <a:pt x="7278" y="82"/>
                    </a:moveTo>
                    <a:cubicBezTo>
                      <a:pt x="12108" y="1591"/>
                      <a:pt x="12560" y="9591"/>
                      <a:pt x="7127" y="10345"/>
                    </a:cubicBezTo>
                    <a:cubicBezTo>
                      <a:pt x="5165" y="10647"/>
                      <a:pt x="1996" y="9892"/>
                      <a:pt x="637" y="8383"/>
                    </a:cubicBezTo>
                    <a:cubicBezTo>
                      <a:pt x="-721" y="6723"/>
                      <a:pt x="335" y="5214"/>
                      <a:pt x="1543" y="3855"/>
                    </a:cubicBezTo>
                    <a:cubicBezTo>
                      <a:pt x="2599" y="2346"/>
                      <a:pt x="5165" y="-521"/>
                      <a:pt x="7278" y="8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46CCD12-A22A-00B8-B991-1486989B826C}"/>
                  </a:ext>
                </a:extLst>
              </p:cNvPr>
              <p:cNvSpPr/>
              <p:nvPr/>
            </p:nvSpPr>
            <p:spPr>
              <a:xfrm>
                <a:off x="7651480" y="5832275"/>
                <a:ext cx="40015" cy="26590"/>
              </a:xfrm>
              <a:custGeom>
                <a:avLst/>
                <a:gdLst>
                  <a:gd name="connsiteX0" fmla="*/ 11598 w 40015"/>
                  <a:gd name="connsiteY0" fmla="*/ 15063 h 26590"/>
                  <a:gd name="connsiteX1" fmla="*/ 3449 w 40015"/>
                  <a:gd name="connsiteY1" fmla="*/ 7969 h 26590"/>
                  <a:gd name="connsiteX2" fmla="*/ 279 w 40015"/>
                  <a:gd name="connsiteY2" fmla="*/ 2838 h 26590"/>
                  <a:gd name="connsiteX3" fmla="*/ 16126 w 40015"/>
                  <a:gd name="connsiteY3" fmla="*/ 574 h 26590"/>
                  <a:gd name="connsiteX4" fmla="*/ 30615 w 40015"/>
                  <a:gd name="connsiteY4" fmla="*/ 1027 h 26590"/>
                  <a:gd name="connsiteX5" fmla="*/ 36048 w 40015"/>
                  <a:gd name="connsiteY5" fmla="*/ 6460 h 26590"/>
                  <a:gd name="connsiteX6" fmla="*/ 36048 w 40015"/>
                  <a:gd name="connsiteY6" fmla="*/ 9931 h 26590"/>
                  <a:gd name="connsiteX7" fmla="*/ 38463 w 40015"/>
                  <a:gd name="connsiteY7" fmla="*/ 13553 h 26590"/>
                  <a:gd name="connsiteX8" fmla="*/ 35445 w 40015"/>
                  <a:gd name="connsiteY8" fmla="*/ 26382 h 26590"/>
                  <a:gd name="connsiteX9" fmla="*/ 26993 w 40015"/>
                  <a:gd name="connsiteY9" fmla="*/ 23816 h 26590"/>
                  <a:gd name="connsiteX10" fmla="*/ 20050 w 40015"/>
                  <a:gd name="connsiteY10" fmla="*/ 21401 h 26590"/>
                  <a:gd name="connsiteX11" fmla="*/ 12655 w 40015"/>
                  <a:gd name="connsiteY11" fmla="*/ 16119 h 26590"/>
                  <a:gd name="connsiteX12" fmla="*/ 11598 w 40015"/>
                  <a:gd name="connsiteY12" fmla="*/ 15063 h 2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015" h="26590">
                    <a:moveTo>
                      <a:pt x="11598" y="15063"/>
                    </a:moveTo>
                    <a:cubicBezTo>
                      <a:pt x="9033" y="12497"/>
                      <a:pt x="6316" y="10233"/>
                      <a:pt x="3449" y="7969"/>
                    </a:cubicBezTo>
                    <a:cubicBezTo>
                      <a:pt x="2090" y="6762"/>
                      <a:pt x="-928" y="4951"/>
                      <a:pt x="279" y="2838"/>
                    </a:cubicBezTo>
                    <a:cubicBezTo>
                      <a:pt x="2694" y="-1388"/>
                      <a:pt x="12353" y="272"/>
                      <a:pt x="16126" y="574"/>
                    </a:cubicBezTo>
                    <a:cubicBezTo>
                      <a:pt x="20956" y="1027"/>
                      <a:pt x="25936" y="574"/>
                      <a:pt x="30615" y="1027"/>
                    </a:cubicBezTo>
                    <a:cubicBezTo>
                      <a:pt x="33482" y="1328"/>
                      <a:pt x="35897" y="3441"/>
                      <a:pt x="36048" y="6460"/>
                    </a:cubicBezTo>
                    <a:cubicBezTo>
                      <a:pt x="36048" y="7667"/>
                      <a:pt x="35746" y="8875"/>
                      <a:pt x="36048" y="9931"/>
                    </a:cubicBezTo>
                    <a:cubicBezTo>
                      <a:pt x="36501" y="11289"/>
                      <a:pt x="37708" y="12346"/>
                      <a:pt x="38463" y="13553"/>
                    </a:cubicBezTo>
                    <a:cubicBezTo>
                      <a:pt x="41180" y="17326"/>
                      <a:pt x="40425" y="24722"/>
                      <a:pt x="35445" y="26382"/>
                    </a:cubicBezTo>
                    <a:cubicBezTo>
                      <a:pt x="32577" y="27287"/>
                      <a:pt x="29408" y="25024"/>
                      <a:pt x="26993" y="23816"/>
                    </a:cubicBezTo>
                    <a:cubicBezTo>
                      <a:pt x="24729" y="22760"/>
                      <a:pt x="22465" y="21854"/>
                      <a:pt x="20050" y="21401"/>
                    </a:cubicBezTo>
                    <a:cubicBezTo>
                      <a:pt x="16730" y="20798"/>
                      <a:pt x="15070" y="18534"/>
                      <a:pt x="12655" y="16119"/>
                    </a:cubicBezTo>
                    <a:cubicBezTo>
                      <a:pt x="12353" y="15817"/>
                      <a:pt x="11900" y="15515"/>
                      <a:pt x="11598" y="1506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5E1B9ACA-CA95-E1C8-C2BB-C9E477E915F8}"/>
                  </a:ext>
                </a:extLst>
              </p:cNvPr>
              <p:cNvSpPr/>
              <p:nvPr/>
            </p:nvSpPr>
            <p:spPr>
              <a:xfrm>
                <a:off x="7649670" y="5883428"/>
                <a:ext cx="19688" cy="30279"/>
              </a:xfrm>
              <a:custGeom>
                <a:avLst/>
                <a:gdLst>
                  <a:gd name="connsiteX0" fmla="*/ 1938 w 19688"/>
                  <a:gd name="connsiteY0" fmla="*/ 27902 h 30279"/>
                  <a:gd name="connsiteX1" fmla="*/ 127 w 19688"/>
                  <a:gd name="connsiteY1" fmla="*/ 17790 h 30279"/>
                  <a:gd name="connsiteX2" fmla="*/ 2240 w 19688"/>
                  <a:gd name="connsiteY2" fmla="*/ 3151 h 30279"/>
                  <a:gd name="connsiteX3" fmla="*/ 17182 w 19688"/>
                  <a:gd name="connsiteY3" fmla="*/ 1491 h 30279"/>
                  <a:gd name="connsiteX4" fmla="*/ 17785 w 19688"/>
                  <a:gd name="connsiteY4" fmla="*/ 15376 h 30279"/>
                  <a:gd name="connsiteX5" fmla="*/ 19446 w 19688"/>
                  <a:gd name="connsiteY5" fmla="*/ 21111 h 30279"/>
                  <a:gd name="connsiteX6" fmla="*/ 1938 w 19688"/>
                  <a:gd name="connsiteY6" fmla="*/ 27902 h 3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688" h="30279">
                    <a:moveTo>
                      <a:pt x="1938" y="27902"/>
                    </a:moveTo>
                    <a:cubicBezTo>
                      <a:pt x="127" y="24884"/>
                      <a:pt x="127" y="21262"/>
                      <a:pt x="127" y="17790"/>
                    </a:cubicBezTo>
                    <a:cubicBezTo>
                      <a:pt x="127" y="13565"/>
                      <a:pt x="-778" y="6622"/>
                      <a:pt x="2240" y="3151"/>
                    </a:cubicBezTo>
                    <a:cubicBezTo>
                      <a:pt x="6164" y="-1528"/>
                      <a:pt x="12050" y="-19"/>
                      <a:pt x="17182" y="1491"/>
                    </a:cubicBezTo>
                    <a:cubicBezTo>
                      <a:pt x="17785" y="6018"/>
                      <a:pt x="17182" y="10848"/>
                      <a:pt x="17785" y="15376"/>
                    </a:cubicBezTo>
                    <a:cubicBezTo>
                      <a:pt x="18087" y="17338"/>
                      <a:pt x="18691" y="19149"/>
                      <a:pt x="19446" y="21111"/>
                    </a:cubicBezTo>
                    <a:cubicBezTo>
                      <a:pt x="21860" y="28053"/>
                      <a:pt x="5561" y="33638"/>
                      <a:pt x="1938" y="279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6BA930B-80CC-DB21-4C38-5B0F631F9EEC}"/>
                  </a:ext>
                </a:extLst>
              </p:cNvPr>
              <p:cNvSpPr/>
              <p:nvPr/>
            </p:nvSpPr>
            <p:spPr>
              <a:xfrm>
                <a:off x="7711379" y="5989846"/>
                <a:ext cx="32641" cy="29260"/>
              </a:xfrm>
              <a:custGeom>
                <a:avLst/>
                <a:gdLst>
                  <a:gd name="connsiteX0" fmla="*/ 1052 w 32641"/>
                  <a:gd name="connsiteY0" fmla="*/ 29244 h 29260"/>
                  <a:gd name="connsiteX1" fmla="*/ 448 w 32641"/>
                  <a:gd name="connsiteY1" fmla="*/ 20490 h 29260"/>
                  <a:gd name="connsiteX2" fmla="*/ 2410 w 32641"/>
                  <a:gd name="connsiteY2" fmla="*/ 14906 h 29260"/>
                  <a:gd name="connsiteX3" fmla="*/ 5730 w 32641"/>
                  <a:gd name="connsiteY3" fmla="*/ 417 h 29260"/>
                  <a:gd name="connsiteX4" fmla="*/ 10711 w 32641"/>
                  <a:gd name="connsiteY4" fmla="*/ 6907 h 29260"/>
                  <a:gd name="connsiteX5" fmla="*/ 18106 w 32641"/>
                  <a:gd name="connsiteY5" fmla="*/ 7662 h 29260"/>
                  <a:gd name="connsiteX6" fmla="*/ 26709 w 32641"/>
                  <a:gd name="connsiteY6" fmla="*/ 5247 h 29260"/>
                  <a:gd name="connsiteX7" fmla="*/ 32142 w 32641"/>
                  <a:gd name="connsiteY7" fmla="*/ 11586 h 29260"/>
                  <a:gd name="connsiteX8" fmla="*/ 30180 w 32641"/>
                  <a:gd name="connsiteY8" fmla="*/ 19736 h 29260"/>
                  <a:gd name="connsiteX9" fmla="*/ 25954 w 32641"/>
                  <a:gd name="connsiteY9" fmla="*/ 23509 h 29260"/>
                  <a:gd name="connsiteX10" fmla="*/ 20219 w 32641"/>
                  <a:gd name="connsiteY10" fmla="*/ 25773 h 29260"/>
                  <a:gd name="connsiteX11" fmla="*/ 10409 w 32641"/>
                  <a:gd name="connsiteY11" fmla="*/ 28187 h 29260"/>
                  <a:gd name="connsiteX12" fmla="*/ 1052 w 32641"/>
                  <a:gd name="connsiteY12" fmla="*/ 29244 h 2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641" h="29260">
                    <a:moveTo>
                      <a:pt x="1052" y="29244"/>
                    </a:moveTo>
                    <a:cubicBezTo>
                      <a:pt x="146" y="26226"/>
                      <a:pt x="-458" y="23660"/>
                      <a:pt x="448" y="20490"/>
                    </a:cubicBezTo>
                    <a:cubicBezTo>
                      <a:pt x="1052" y="18528"/>
                      <a:pt x="2108" y="16868"/>
                      <a:pt x="2410" y="14906"/>
                    </a:cubicBezTo>
                    <a:cubicBezTo>
                      <a:pt x="3165" y="10680"/>
                      <a:pt x="750" y="2983"/>
                      <a:pt x="5730" y="417"/>
                    </a:cubicBezTo>
                    <a:cubicBezTo>
                      <a:pt x="9956" y="-1695"/>
                      <a:pt x="9503" y="4794"/>
                      <a:pt x="10711" y="6907"/>
                    </a:cubicBezTo>
                    <a:cubicBezTo>
                      <a:pt x="12824" y="10529"/>
                      <a:pt x="15088" y="10529"/>
                      <a:pt x="18106" y="7662"/>
                    </a:cubicBezTo>
                    <a:cubicBezTo>
                      <a:pt x="20521" y="5549"/>
                      <a:pt x="23388" y="3436"/>
                      <a:pt x="26709" y="5247"/>
                    </a:cubicBezTo>
                    <a:cubicBezTo>
                      <a:pt x="28822" y="6454"/>
                      <a:pt x="31387" y="9171"/>
                      <a:pt x="32142" y="11586"/>
                    </a:cubicBezTo>
                    <a:cubicBezTo>
                      <a:pt x="33198" y="14755"/>
                      <a:pt x="32595" y="17472"/>
                      <a:pt x="30180" y="19736"/>
                    </a:cubicBezTo>
                    <a:cubicBezTo>
                      <a:pt x="28822" y="21094"/>
                      <a:pt x="27313" y="22301"/>
                      <a:pt x="25954" y="23509"/>
                    </a:cubicBezTo>
                    <a:cubicBezTo>
                      <a:pt x="24596" y="24867"/>
                      <a:pt x="22181" y="25169"/>
                      <a:pt x="20219" y="25773"/>
                    </a:cubicBezTo>
                    <a:cubicBezTo>
                      <a:pt x="17050" y="26829"/>
                      <a:pt x="13880" y="28187"/>
                      <a:pt x="10409" y="28187"/>
                    </a:cubicBezTo>
                    <a:cubicBezTo>
                      <a:pt x="7390" y="28489"/>
                      <a:pt x="4221" y="29395"/>
                      <a:pt x="1052" y="29244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872A51D5-7893-5C28-4BEF-C3E9037F7398}"/>
                  </a:ext>
                </a:extLst>
              </p:cNvPr>
              <p:cNvSpPr/>
              <p:nvPr/>
            </p:nvSpPr>
            <p:spPr>
              <a:xfrm>
                <a:off x="7722252" y="6079909"/>
                <a:ext cx="15850" cy="33956"/>
              </a:xfrm>
              <a:custGeom>
                <a:avLst/>
                <a:gdLst>
                  <a:gd name="connsiteX0" fmla="*/ 3309 w 15850"/>
                  <a:gd name="connsiteY0" fmla="*/ 28830 h 33956"/>
                  <a:gd name="connsiteX1" fmla="*/ 441 w 15850"/>
                  <a:gd name="connsiteY1" fmla="*/ 23699 h 33956"/>
                  <a:gd name="connsiteX2" fmla="*/ 1347 w 15850"/>
                  <a:gd name="connsiteY2" fmla="*/ 17058 h 33956"/>
                  <a:gd name="connsiteX3" fmla="*/ 5422 w 15850"/>
                  <a:gd name="connsiteY3" fmla="*/ 10569 h 33956"/>
                  <a:gd name="connsiteX4" fmla="*/ 9648 w 15850"/>
                  <a:gd name="connsiteY4" fmla="*/ 6946 h 33956"/>
                  <a:gd name="connsiteX5" fmla="*/ 14176 w 15850"/>
                  <a:gd name="connsiteY5" fmla="*/ 1664 h 33956"/>
                  <a:gd name="connsiteX6" fmla="*/ 14930 w 15850"/>
                  <a:gd name="connsiteY6" fmla="*/ 11323 h 33956"/>
                  <a:gd name="connsiteX7" fmla="*/ 15836 w 15850"/>
                  <a:gd name="connsiteY7" fmla="*/ 18718 h 33956"/>
                  <a:gd name="connsiteX8" fmla="*/ 12063 w 15850"/>
                  <a:gd name="connsiteY8" fmla="*/ 32000 h 33956"/>
                  <a:gd name="connsiteX9" fmla="*/ 6931 w 15850"/>
                  <a:gd name="connsiteY9" fmla="*/ 33811 h 33956"/>
                  <a:gd name="connsiteX10" fmla="*/ 3309 w 15850"/>
                  <a:gd name="connsiteY10" fmla="*/ 28830 h 33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850" h="33956">
                    <a:moveTo>
                      <a:pt x="3309" y="28830"/>
                    </a:moveTo>
                    <a:cubicBezTo>
                      <a:pt x="2705" y="26718"/>
                      <a:pt x="1347" y="25510"/>
                      <a:pt x="441" y="23699"/>
                    </a:cubicBezTo>
                    <a:cubicBezTo>
                      <a:pt x="-615" y="21435"/>
                      <a:pt x="441" y="19171"/>
                      <a:pt x="1347" y="17058"/>
                    </a:cubicBezTo>
                    <a:cubicBezTo>
                      <a:pt x="2404" y="14644"/>
                      <a:pt x="3611" y="12380"/>
                      <a:pt x="5422" y="10569"/>
                    </a:cubicBezTo>
                    <a:cubicBezTo>
                      <a:pt x="6780" y="9361"/>
                      <a:pt x="8742" y="8607"/>
                      <a:pt x="9648" y="6946"/>
                    </a:cubicBezTo>
                    <a:cubicBezTo>
                      <a:pt x="10252" y="5739"/>
                      <a:pt x="11912" y="-3769"/>
                      <a:pt x="14176" y="1664"/>
                    </a:cubicBezTo>
                    <a:cubicBezTo>
                      <a:pt x="15383" y="4682"/>
                      <a:pt x="14930" y="8154"/>
                      <a:pt x="14930" y="11323"/>
                    </a:cubicBezTo>
                    <a:cubicBezTo>
                      <a:pt x="14930" y="13889"/>
                      <a:pt x="15987" y="16153"/>
                      <a:pt x="15836" y="18718"/>
                    </a:cubicBezTo>
                    <a:cubicBezTo>
                      <a:pt x="15534" y="23095"/>
                      <a:pt x="14628" y="28227"/>
                      <a:pt x="12063" y="32000"/>
                    </a:cubicBezTo>
                    <a:cubicBezTo>
                      <a:pt x="10855" y="33660"/>
                      <a:pt x="8893" y="34264"/>
                      <a:pt x="6931" y="33811"/>
                    </a:cubicBezTo>
                    <a:cubicBezTo>
                      <a:pt x="4064" y="33056"/>
                      <a:pt x="3913" y="31094"/>
                      <a:pt x="3309" y="288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47" name="Graphic 551">
              <a:extLst>
                <a:ext uri="{FF2B5EF4-FFF2-40B4-BE49-F238E27FC236}">
                  <a16:creationId xmlns:a16="http://schemas.microsoft.com/office/drawing/2014/main" id="{F0DECEBC-E97C-BB65-F9FD-B48AF6355124}"/>
                </a:ext>
              </a:extLst>
            </p:cNvPr>
            <p:cNvGrpSpPr/>
            <p:nvPr/>
          </p:nvGrpSpPr>
          <p:grpSpPr>
            <a:xfrm>
              <a:off x="7661267" y="5627122"/>
              <a:ext cx="1030511" cy="452799"/>
              <a:chOff x="7661267" y="5627122"/>
              <a:chExt cx="1030511" cy="452799"/>
            </a:xfrm>
            <a:solidFill>
              <a:srgbClr val="D5D7D8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921B30A8-C4F5-A1CE-E6FA-022ADAEBBECB}"/>
                  </a:ext>
                </a:extLst>
              </p:cNvPr>
              <p:cNvSpPr/>
              <p:nvPr/>
            </p:nvSpPr>
            <p:spPr>
              <a:xfrm>
                <a:off x="7661267" y="5627122"/>
                <a:ext cx="174647" cy="142832"/>
              </a:xfrm>
              <a:custGeom>
                <a:avLst/>
                <a:gdLst>
                  <a:gd name="connsiteX0" fmla="*/ 174619 w 174647"/>
                  <a:gd name="connsiteY0" fmla="*/ 69292 h 142832"/>
                  <a:gd name="connsiteX1" fmla="*/ 155150 w 174647"/>
                  <a:gd name="connsiteY1" fmla="*/ 83026 h 142832"/>
                  <a:gd name="connsiteX2" fmla="*/ 94479 w 174647"/>
                  <a:gd name="connsiteY2" fmla="*/ 85743 h 142832"/>
                  <a:gd name="connsiteX3" fmla="*/ 71840 w 174647"/>
                  <a:gd name="connsiteY3" fmla="*/ 101892 h 142832"/>
                  <a:gd name="connsiteX4" fmla="*/ 60068 w 174647"/>
                  <a:gd name="connsiteY4" fmla="*/ 109136 h 142832"/>
                  <a:gd name="connsiteX5" fmla="*/ 47843 w 174647"/>
                  <a:gd name="connsiteY5" fmla="*/ 114117 h 142832"/>
                  <a:gd name="connsiteX6" fmla="*/ 34863 w 174647"/>
                  <a:gd name="connsiteY6" fmla="*/ 124078 h 142832"/>
                  <a:gd name="connsiteX7" fmla="*/ 25808 w 174647"/>
                  <a:gd name="connsiteY7" fmla="*/ 136152 h 142832"/>
                  <a:gd name="connsiteX8" fmla="*/ 14640 w 174647"/>
                  <a:gd name="connsiteY8" fmla="*/ 142490 h 142832"/>
                  <a:gd name="connsiteX9" fmla="*/ 7848 w 174647"/>
                  <a:gd name="connsiteY9" fmla="*/ 137963 h 142832"/>
                  <a:gd name="connsiteX10" fmla="*/ 11772 w 174647"/>
                  <a:gd name="connsiteY10" fmla="*/ 127096 h 142832"/>
                  <a:gd name="connsiteX11" fmla="*/ 23242 w 174647"/>
                  <a:gd name="connsiteY11" fmla="*/ 121361 h 142832"/>
                  <a:gd name="connsiteX12" fmla="*/ 35769 w 174647"/>
                  <a:gd name="connsiteY12" fmla="*/ 116984 h 142832"/>
                  <a:gd name="connsiteX13" fmla="*/ 39391 w 174647"/>
                  <a:gd name="connsiteY13" fmla="*/ 110343 h 142832"/>
                  <a:gd name="connsiteX14" fmla="*/ 26110 w 174647"/>
                  <a:gd name="connsiteY14" fmla="*/ 109891 h 142832"/>
                  <a:gd name="connsiteX15" fmla="*/ 19318 w 174647"/>
                  <a:gd name="connsiteY15" fmla="*/ 110796 h 142832"/>
                  <a:gd name="connsiteX16" fmla="*/ 13583 w 174647"/>
                  <a:gd name="connsiteY16" fmla="*/ 108382 h 142832"/>
                  <a:gd name="connsiteX17" fmla="*/ 7848 w 174647"/>
                  <a:gd name="connsiteY17" fmla="*/ 105816 h 142832"/>
                  <a:gd name="connsiteX18" fmla="*/ 0 w 174647"/>
                  <a:gd name="connsiteY18" fmla="*/ 103099 h 142832"/>
                  <a:gd name="connsiteX19" fmla="*/ 15847 w 174647"/>
                  <a:gd name="connsiteY19" fmla="*/ 66726 h 142832"/>
                  <a:gd name="connsiteX20" fmla="*/ 30336 w 174647"/>
                  <a:gd name="connsiteY20" fmla="*/ 54049 h 142832"/>
                  <a:gd name="connsiteX21" fmla="*/ 27317 w 174647"/>
                  <a:gd name="connsiteY21" fmla="*/ 31410 h 142832"/>
                  <a:gd name="connsiteX22" fmla="*/ 21884 w 174647"/>
                  <a:gd name="connsiteY22" fmla="*/ 18582 h 142832"/>
                  <a:gd name="connsiteX23" fmla="*/ 75311 w 174647"/>
                  <a:gd name="connsiteY23" fmla="*/ 320 h 142832"/>
                  <a:gd name="connsiteX24" fmla="*/ 124663 w 174647"/>
                  <a:gd name="connsiteY24" fmla="*/ 8168 h 142832"/>
                  <a:gd name="connsiteX25" fmla="*/ 137341 w 174647"/>
                  <a:gd name="connsiteY25" fmla="*/ 32466 h 142832"/>
                  <a:gd name="connsiteX26" fmla="*/ 159527 w 174647"/>
                  <a:gd name="connsiteY26" fmla="*/ 49521 h 142832"/>
                  <a:gd name="connsiteX27" fmla="*/ 174619 w 174647"/>
                  <a:gd name="connsiteY27" fmla="*/ 69292 h 14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74647" h="142832">
                    <a:moveTo>
                      <a:pt x="174619" y="69292"/>
                    </a:moveTo>
                    <a:cubicBezTo>
                      <a:pt x="174016" y="78498"/>
                      <a:pt x="162697" y="81819"/>
                      <a:pt x="155150" y="83026"/>
                    </a:cubicBezTo>
                    <a:cubicBezTo>
                      <a:pt x="135379" y="86196"/>
                      <a:pt x="112740" y="75480"/>
                      <a:pt x="94479" y="85743"/>
                    </a:cubicBezTo>
                    <a:cubicBezTo>
                      <a:pt x="86329" y="90271"/>
                      <a:pt x="79386" y="96458"/>
                      <a:pt x="71840" y="101892"/>
                    </a:cubicBezTo>
                    <a:cubicBezTo>
                      <a:pt x="68218" y="104608"/>
                      <a:pt x="64294" y="107174"/>
                      <a:pt x="60068" y="109136"/>
                    </a:cubicBezTo>
                    <a:cubicBezTo>
                      <a:pt x="55993" y="111098"/>
                      <a:pt x="51767" y="111853"/>
                      <a:pt x="47843" y="114117"/>
                    </a:cubicBezTo>
                    <a:cubicBezTo>
                      <a:pt x="43013" y="116833"/>
                      <a:pt x="38335" y="119701"/>
                      <a:pt x="34863" y="124078"/>
                    </a:cubicBezTo>
                    <a:cubicBezTo>
                      <a:pt x="31694" y="128002"/>
                      <a:pt x="29128" y="132379"/>
                      <a:pt x="25808" y="136152"/>
                    </a:cubicBezTo>
                    <a:cubicBezTo>
                      <a:pt x="23092" y="139321"/>
                      <a:pt x="18564" y="141434"/>
                      <a:pt x="14640" y="142490"/>
                    </a:cubicBezTo>
                    <a:cubicBezTo>
                      <a:pt x="10565" y="143547"/>
                      <a:pt x="8452" y="142189"/>
                      <a:pt x="7848" y="137963"/>
                    </a:cubicBezTo>
                    <a:cubicBezTo>
                      <a:pt x="7244" y="133435"/>
                      <a:pt x="7999" y="130115"/>
                      <a:pt x="11772" y="127096"/>
                    </a:cubicBezTo>
                    <a:cubicBezTo>
                      <a:pt x="15243" y="124379"/>
                      <a:pt x="19016" y="122719"/>
                      <a:pt x="23242" y="121361"/>
                    </a:cubicBezTo>
                    <a:cubicBezTo>
                      <a:pt x="27468" y="120003"/>
                      <a:pt x="31543" y="118493"/>
                      <a:pt x="35769" y="116984"/>
                    </a:cubicBezTo>
                    <a:cubicBezTo>
                      <a:pt x="38637" y="115928"/>
                      <a:pt x="44070" y="113211"/>
                      <a:pt x="39391" y="110343"/>
                    </a:cubicBezTo>
                    <a:cubicBezTo>
                      <a:pt x="35467" y="108080"/>
                      <a:pt x="30336" y="109136"/>
                      <a:pt x="26110" y="109891"/>
                    </a:cubicBezTo>
                    <a:cubicBezTo>
                      <a:pt x="23846" y="110343"/>
                      <a:pt x="21431" y="111098"/>
                      <a:pt x="19318" y="110796"/>
                    </a:cubicBezTo>
                    <a:cubicBezTo>
                      <a:pt x="17205" y="110645"/>
                      <a:pt x="15394" y="109438"/>
                      <a:pt x="13583" y="108382"/>
                    </a:cubicBezTo>
                    <a:cubicBezTo>
                      <a:pt x="11772" y="107174"/>
                      <a:pt x="9961" y="106570"/>
                      <a:pt x="7848" y="105816"/>
                    </a:cubicBezTo>
                    <a:cubicBezTo>
                      <a:pt x="5282" y="104910"/>
                      <a:pt x="2717" y="104005"/>
                      <a:pt x="0" y="103099"/>
                    </a:cubicBezTo>
                    <a:cubicBezTo>
                      <a:pt x="4830" y="89667"/>
                      <a:pt x="16602" y="72160"/>
                      <a:pt x="15847" y="66726"/>
                    </a:cubicBezTo>
                    <a:cubicBezTo>
                      <a:pt x="14791" y="59784"/>
                      <a:pt x="20677" y="58878"/>
                      <a:pt x="30336" y="54049"/>
                    </a:cubicBezTo>
                    <a:cubicBezTo>
                      <a:pt x="39995" y="49219"/>
                      <a:pt x="33354" y="35636"/>
                      <a:pt x="27317" y="31410"/>
                    </a:cubicBezTo>
                    <a:cubicBezTo>
                      <a:pt x="21431" y="27033"/>
                      <a:pt x="21884" y="18582"/>
                      <a:pt x="21884" y="18582"/>
                    </a:cubicBezTo>
                    <a:cubicBezTo>
                      <a:pt x="39844" y="9677"/>
                      <a:pt x="65199" y="-2095"/>
                      <a:pt x="75311" y="320"/>
                    </a:cubicBezTo>
                    <a:cubicBezTo>
                      <a:pt x="87536" y="3338"/>
                      <a:pt x="99610" y="14506"/>
                      <a:pt x="124663" y="8168"/>
                    </a:cubicBezTo>
                    <a:cubicBezTo>
                      <a:pt x="128286" y="16619"/>
                      <a:pt x="131455" y="25373"/>
                      <a:pt x="137341" y="32466"/>
                    </a:cubicBezTo>
                    <a:cubicBezTo>
                      <a:pt x="143378" y="39711"/>
                      <a:pt x="151830" y="44239"/>
                      <a:pt x="159527" y="49521"/>
                    </a:cubicBezTo>
                    <a:cubicBezTo>
                      <a:pt x="165866" y="54200"/>
                      <a:pt x="175223" y="60689"/>
                      <a:pt x="174619" y="6929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4C4C38C-AB4F-9530-A9CF-E22612A97404}"/>
                  </a:ext>
                </a:extLst>
              </p:cNvPr>
              <p:cNvSpPr/>
              <p:nvPr/>
            </p:nvSpPr>
            <p:spPr>
              <a:xfrm>
                <a:off x="7665871" y="5628645"/>
                <a:ext cx="1025908" cy="451275"/>
              </a:xfrm>
              <a:custGeom>
                <a:avLst/>
                <a:gdLst>
                  <a:gd name="connsiteX0" fmla="*/ 1024248 w 1025908"/>
                  <a:gd name="connsiteY0" fmla="*/ 355732 h 451275"/>
                  <a:gd name="connsiteX1" fmla="*/ 1024248 w 1025908"/>
                  <a:gd name="connsiteY1" fmla="*/ 355732 h 451275"/>
                  <a:gd name="connsiteX2" fmla="*/ 915130 w 1025908"/>
                  <a:gd name="connsiteY2" fmla="*/ 361014 h 451275"/>
                  <a:gd name="connsiteX3" fmla="*/ 858986 w 1025908"/>
                  <a:gd name="connsiteY3" fmla="*/ 384860 h 451275"/>
                  <a:gd name="connsiteX4" fmla="*/ 806012 w 1025908"/>
                  <a:gd name="connsiteY4" fmla="*/ 391652 h 451275"/>
                  <a:gd name="connsiteX5" fmla="*/ 758772 w 1025908"/>
                  <a:gd name="connsiteY5" fmla="*/ 375956 h 451275"/>
                  <a:gd name="connsiteX6" fmla="*/ 688441 w 1025908"/>
                  <a:gd name="connsiteY6" fmla="*/ 396934 h 451275"/>
                  <a:gd name="connsiteX7" fmla="*/ 663388 w 1025908"/>
                  <a:gd name="connsiteY7" fmla="*/ 381238 h 451275"/>
                  <a:gd name="connsiteX8" fmla="*/ 653729 w 1025908"/>
                  <a:gd name="connsiteY8" fmla="*/ 419271 h 451275"/>
                  <a:gd name="connsiteX9" fmla="*/ 623393 w 1025908"/>
                  <a:gd name="connsiteY9" fmla="*/ 451267 h 451275"/>
                  <a:gd name="connsiteX10" fmla="*/ 611017 w 1025908"/>
                  <a:gd name="connsiteY10" fmla="*/ 433307 h 451275"/>
                  <a:gd name="connsiteX11" fmla="*/ 611017 w 1025908"/>
                  <a:gd name="connsiteY11" fmla="*/ 433156 h 451275"/>
                  <a:gd name="connsiteX12" fmla="*/ 617809 w 1025908"/>
                  <a:gd name="connsiteY12" fmla="*/ 410970 h 451275"/>
                  <a:gd name="connsiteX13" fmla="*/ 613734 w 1025908"/>
                  <a:gd name="connsiteY13" fmla="*/ 385162 h 451275"/>
                  <a:gd name="connsiteX14" fmla="*/ 583398 w 1025908"/>
                  <a:gd name="connsiteY14" fmla="*/ 391350 h 451275"/>
                  <a:gd name="connsiteX15" fmla="*/ 512615 w 1025908"/>
                  <a:gd name="connsiteY15" fmla="*/ 401462 h 451275"/>
                  <a:gd name="connsiteX16" fmla="*/ 481977 w 1025908"/>
                  <a:gd name="connsiteY16" fmla="*/ 424855 h 451275"/>
                  <a:gd name="connsiteX17" fmla="*/ 442284 w 1025908"/>
                  <a:gd name="connsiteY17" fmla="*/ 434364 h 451275"/>
                  <a:gd name="connsiteX18" fmla="*/ 369689 w 1025908"/>
                  <a:gd name="connsiteY18" fmla="*/ 417158 h 451275"/>
                  <a:gd name="connsiteX19" fmla="*/ 319884 w 1025908"/>
                  <a:gd name="connsiteY19" fmla="*/ 386822 h 451275"/>
                  <a:gd name="connsiteX20" fmla="*/ 276569 w 1025908"/>
                  <a:gd name="connsiteY20" fmla="*/ 394972 h 451275"/>
                  <a:gd name="connsiteX21" fmla="*/ 271438 w 1025908"/>
                  <a:gd name="connsiteY21" fmla="*/ 406594 h 451275"/>
                  <a:gd name="connsiteX22" fmla="*/ 263589 w 1025908"/>
                  <a:gd name="connsiteY22" fmla="*/ 420479 h 451275"/>
                  <a:gd name="connsiteX23" fmla="*/ 234763 w 1025908"/>
                  <a:gd name="connsiteY23" fmla="*/ 417762 h 451275"/>
                  <a:gd name="connsiteX24" fmla="*/ 204880 w 1025908"/>
                  <a:gd name="connsiteY24" fmla="*/ 421686 h 451275"/>
                  <a:gd name="connsiteX25" fmla="*/ 189787 w 1025908"/>
                  <a:gd name="connsiteY25" fmla="*/ 418215 h 451275"/>
                  <a:gd name="connsiteX26" fmla="*/ 184203 w 1025908"/>
                  <a:gd name="connsiteY26" fmla="*/ 407046 h 451275"/>
                  <a:gd name="connsiteX27" fmla="*/ 158093 w 1025908"/>
                  <a:gd name="connsiteY27" fmla="*/ 393614 h 451275"/>
                  <a:gd name="connsiteX28" fmla="*/ 142548 w 1025908"/>
                  <a:gd name="connsiteY28" fmla="*/ 390445 h 451275"/>
                  <a:gd name="connsiteX29" fmla="*/ 129267 w 1025908"/>
                  <a:gd name="connsiteY29" fmla="*/ 388030 h 451275"/>
                  <a:gd name="connsiteX30" fmla="*/ 127607 w 1025908"/>
                  <a:gd name="connsiteY30" fmla="*/ 375805 h 451275"/>
                  <a:gd name="connsiteX31" fmla="*/ 117344 w 1025908"/>
                  <a:gd name="connsiteY31" fmla="*/ 369768 h 451275"/>
                  <a:gd name="connsiteX32" fmla="*/ 86706 w 1025908"/>
                  <a:gd name="connsiteY32" fmla="*/ 366146 h 451275"/>
                  <a:gd name="connsiteX33" fmla="*/ 77198 w 1025908"/>
                  <a:gd name="connsiteY33" fmla="*/ 354826 h 451275"/>
                  <a:gd name="connsiteX34" fmla="*/ 80971 w 1025908"/>
                  <a:gd name="connsiteY34" fmla="*/ 340187 h 451275"/>
                  <a:gd name="connsiteX35" fmla="*/ 67237 w 1025908"/>
                  <a:gd name="connsiteY35" fmla="*/ 335961 h 451275"/>
                  <a:gd name="connsiteX36" fmla="*/ 56219 w 1025908"/>
                  <a:gd name="connsiteY36" fmla="*/ 324491 h 451275"/>
                  <a:gd name="connsiteX37" fmla="*/ 49730 w 1025908"/>
                  <a:gd name="connsiteY37" fmla="*/ 324038 h 451275"/>
                  <a:gd name="connsiteX38" fmla="*/ 47013 w 1025908"/>
                  <a:gd name="connsiteY38" fmla="*/ 314831 h 451275"/>
                  <a:gd name="connsiteX39" fmla="*/ 72519 w 1025908"/>
                  <a:gd name="connsiteY39" fmla="*/ 317548 h 451275"/>
                  <a:gd name="connsiteX40" fmla="*/ 53201 w 1025908"/>
                  <a:gd name="connsiteY40" fmla="*/ 294004 h 451275"/>
                  <a:gd name="connsiteX41" fmla="*/ 25280 w 1025908"/>
                  <a:gd name="connsiteY41" fmla="*/ 287062 h 451275"/>
                  <a:gd name="connsiteX42" fmla="*/ 14111 w 1025908"/>
                  <a:gd name="connsiteY42" fmla="*/ 269403 h 451275"/>
                  <a:gd name="connsiteX43" fmla="*/ 40523 w 1025908"/>
                  <a:gd name="connsiteY43" fmla="*/ 273478 h 451275"/>
                  <a:gd name="connsiteX44" fmla="*/ 57729 w 1025908"/>
                  <a:gd name="connsiteY44" fmla="*/ 274988 h 451275"/>
                  <a:gd name="connsiteX45" fmla="*/ 51088 w 1025908"/>
                  <a:gd name="connsiteY45" fmla="*/ 263668 h 451275"/>
                  <a:gd name="connsiteX46" fmla="*/ 43542 w 1025908"/>
                  <a:gd name="connsiteY46" fmla="*/ 250387 h 451275"/>
                  <a:gd name="connsiteX47" fmla="*/ 53050 w 1025908"/>
                  <a:gd name="connsiteY47" fmla="*/ 238313 h 451275"/>
                  <a:gd name="connsiteX48" fmla="*/ 38863 w 1025908"/>
                  <a:gd name="connsiteY48" fmla="*/ 218542 h 451275"/>
                  <a:gd name="connsiteX49" fmla="*/ 34788 w 1025908"/>
                  <a:gd name="connsiteY49" fmla="*/ 190319 h 451275"/>
                  <a:gd name="connsiteX50" fmla="*/ 10640 w 1025908"/>
                  <a:gd name="connsiteY50" fmla="*/ 195299 h 451275"/>
                  <a:gd name="connsiteX51" fmla="*/ 1283 w 1025908"/>
                  <a:gd name="connsiteY51" fmla="*/ 192583 h 451275"/>
                  <a:gd name="connsiteX52" fmla="*/ 679 w 1025908"/>
                  <a:gd name="connsiteY52" fmla="*/ 169793 h 451275"/>
                  <a:gd name="connsiteX53" fmla="*/ 2490 w 1025908"/>
                  <a:gd name="connsiteY53" fmla="*/ 153191 h 451275"/>
                  <a:gd name="connsiteX54" fmla="*/ 18186 w 1025908"/>
                  <a:gd name="connsiteY54" fmla="*/ 148362 h 451275"/>
                  <a:gd name="connsiteX55" fmla="*/ 33883 w 1025908"/>
                  <a:gd name="connsiteY55" fmla="*/ 136288 h 451275"/>
                  <a:gd name="connsiteX56" fmla="*/ 45956 w 1025908"/>
                  <a:gd name="connsiteY56" fmla="*/ 126931 h 451275"/>
                  <a:gd name="connsiteX57" fmla="*/ 67539 w 1025908"/>
                  <a:gd name="connsiteY57" fmla="*/ 130855 h 451275"/>
                  <a:gd name="connsiteX58" fmla="*/ 86253 w 1025908"/>
                  <a:gd name="connsiteY58" fmla="*/ 128138 h 451275"/>
                  <a:gd name="connsiteX59" fmla="*/ 98327 w 1025908"/>
                  <a:gd name="connsiteY59" fmla="*/ 116819 h 451275"/>
                  <a:gd name="connsiteX60" fmla="*/ 133191 w 1025908"/>
                  <a:gd name="connsiteY60" fmla="*/ 121648 h 451275"/>
                  <a:gd name="connsiteX61" fmla="*/ 170016 w 1025908"/>
                  <a:gd name="connsiteY61" fmla="*/ 120894 h 451275"/>
                  <a:gd name="connsiteX62" fmla="*/ 182845 w 1025908"/>
                  <a:gd name="connsiteY62" fmla="*/ 104896 h 451275"/>
                  <a:gd name="connsiteX63" fmla="*/ 212577 w 1025908"/>
                  <a:gd name="connsiteY63" fmla="*/ 106707 h 451275"/>
                  <a:gd name="connsiteX64" fmla="*/ 230235 w 1025908"/>
                  <a:gd name="connsiteY64" fmla="*/ 106707 h 451275"/>
                  <a:gd name="connsiteX65" fmla="*/ 198239 w 1025908"/>
                  <a:gd name="connsiteY65" fmla="*/ 91312 h 451275"/>
                  <a:gd name="connsiteX66" fmla="*/ 187222 w 1025908"/>
                  <a:gd name="connsiteY66" fmla="*/ 63241 h 451275"/>
                  <a:gd name="connsiteX67" fmla="*/ 225556 w 1025908"/>
                  <a:gd name="connsiteY67" fmla="*/ 60826 h 451275"/>
                  <a:gd name="connsiteX68" fmla="*/ 250459 w 1025908"/>
                  <a:gd name="connsiteY68" fmla="*/ 59467 h 451275"/>
                  <a:gd name="connsiteX69" fmla="*/ 275814 w 1025908"/>
                  <a:gd name="connsiteY69" fmla="*/ 63693 h 451275"/>
                  <a:gd name="connsiteX70" fmla="*/ 293623 w 1025908"/>
                  <a:gd name="connsiteY70" fmla="*/ 72296 h 451275"/>
                  <a:gd name="connsiteX71" fmla="*/ 317771 w 1025908"/>
                  <a:gd name="connsiteY71" fmla="*/ 64297 h 451275"/>
                  <a:gd name="connsiteX72" fmla="*/ 387649 w 1025908"/>
                  <a:gd name="connsiteY72" fmla="*/ 23849 h 451275"/>
                  <a:gd name="connsiteX73" fmla="*/ 457829 w 1025908"/>
                  <a:gd name="connsiteY73" fmla="*/ 3 h 451275"/>
                  <a:gd name="connsiteX74" fmla="*/ 497069 w 1025908"/>
                  <a:gd name="connsiteY74" fmla="*/ 8002 h 451275"/>
                  <a:gd name="connsiteX75" fmla="*/ 542045 w 1025908"/>
                  <a:gd name="connsiteY75" fmla="*/ 6342 h 451275"/>
                  <a:gd name="connsiteX76" fmla="*/ 565438 w 1025908"/>
                  <a:gd name="connsiteY76" fmla="*/ 15247 h 451275"/>
                  <a:gd name="connsiteX77" fmla="*/ 584757 w 1025908"/>
                  <a:gd name="connsiteY77" fmla="*/ 32905 h 451275"/>
                  <a:gd name="connsiteX78" fmla="*/ 624902 w 1025908"/>
                  <a:gd name="connsiteY78" fmla="*/ 38036 h 451275"/>
                  <a:gd name="connsiteX79" fmla="*/ 632901 w 1025908"/>
                  <a:gd name="connsiteY79" fmla="*/ 49507 h 451275"/>
                  <a:gd name="connsiteX80" fmla="*/ 650258 w 1025908"/>
                  <a:gd name="connsiteY80" fmla="*/ 55845 h 451275"/>
                  <a:gd name="connsiteX81" fmla="*/ 678481 w 1025908"/>
                  <a:gd name="connsiteY81" fmla="*/ 59618 h 451275"/>
                  <a:gd name="connsiteX82" fmla="*/ 693875 w 1025908"/>
                  <a:gd name="connsiteY82" fmla="*/ 71541 h 451275"/>
                  <a:gd name="connsiteX83" fmla="*/ 714099 w 1025908"/>
                  <a:gd name="connsiteY83" fmla="*/ 75465 h 451275"/>
                  <a:gd name="connsiteX84" fmla="*/ 731606 w 1025908"/>
                  <a:gd name="connsiteY84" fmla="*/ 75616 h 451275"/>
                  <a:gd name="connsiteX85" fmla="*/ 750773 w 1025908"/>
                  <a:gd name="connsiteY85" fmla="*/ 83314 h 451275"/>
                  <a:gd name="connsiteX86" fmla="*/ 786844 w 1025908"/>
                  <a:gd name="connsiteY86" fmla="*/ 83465 h 451275"/>
                  <a:gd name="connsiteX87" fmla="*/ 823972 w 1025908"/>
                  <a:gd name="connsiteY87" fmla="*/ 73352 h 451275"/>
                  <a:gd name="connsiteX88" fmla="*/ 867740 w 1025908"/>
                  <a:gd name="connsiteY88" fmla="*/ 79541 h 451275"/>
                  <a:gd name="connsiteX89" fmla="*/ 902603 w 1025908"/>
                  <a:gd name="connsiteY89" fmla="*/ 75164 h 451275"/>
                  <a:gd name="connsiteX90" fmla="*/ 938976 w 1025908"/>
                  <a:gd name="connsiteY90" fmla="*/ 56298 h 451275"/>
                  <a:gd name="connsiteX91" fmla="*/ 964030 w 1025908"/>
                  <a:gd name="connsiteY91" fmla="*/ 36980 h 451275"/>
                  <a:gd name="connsiteX92" fmla="*/ 964030 w 1025908"/>
                  <a:gd name="connsiteY92" fmla="*/ 36980 h 451275"/>
                  <a:gd name="connsiteX93" fmla="*/ 1009760 w 1025908"/>
                  <a:gd name="connsiteY93" fmla="*/ 38791 h 451275"/>
                  <a:gd name="connsiteX94" fmla="*/ 1025909 w 1025908"/>
                  <a:gd name="connsiteY94" fmla="*/ 40753 h 451275"/>
                  <a:gd name="connsiteX95" fmla="*/ 1024248 w 1025908"/>
                  <a:gd name="connsiteY95" fmla="*/ 355732 h 45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1025908" h="451275">
                    <a:moveTo>
                      <a:pt x="1024248" y="355732"/>
                    </a:moveTo>
                    <a:cubicBezTo>
                      <a:pt x="1024248" y="355732"/>
                      <a:pt x="1024248" y="355732"/>
                      <a:pt x="1024248" y="355732"/>
                    </a:cubicBezTo>
                    <a:cubicBezTo>
                      <a:pt x="1016098" y="357241"/>
                      <a:pt x="926902" y="360562"/>
                      <a:pt x="915130" y="361014"/>
                    </a:cubicBezTo>
                    <a:cubicBezTo>
                      <a:pt x="903358" y="361316"/>
                      <a:pt x="879210" y="376710"/>
                      <a:pt x="858986" y="384860"/>
                    </a:cubicBezTo>
                    <a:cubicBezTo>
                      <a:pt x="838762" y="393010"/>
                      <a:pt x="826688" y="390897"/>
                      <a:pt x="806012" y="391652"/>
                    </a:cubicBezTo>
                    <a:cubicBezTo>
                      <a:pt x="785486" y="392557"/>
                      <a:pt x="770393" y="375956"/>
                      <a:pt x="758772" y="375956"/>
                    </a:cubicBezTo>
                    <a:cubicBezTo>
                      <a:pt x="747151" y="375956"/>
                      <a:pt x="699006" y="394972"/>
                      <a:pt x="688441" y="396934"/>
                    </a:cubicBezTo>
                    <a:cubicBezTo>
                      <a:pt x="677877" y="399047"/>
                      <a:pt x="673047" y="381993"/>
                      <a:pt x="663388" y="381238"/>
                    </a:cubicBezTo>
                    <a:cubicBezTo>
                      <a:pt x="653729" y="380333"/>
                      <a:pt x="652974" y="403424"/>
                      <a:pt x="653729" y="419271"/>
                    </a:cubicBezTo>
                    <a:cubicBezTo>
                      <a:pt x="654483" y="434967"/>
                      <a:pt x="632298" y="450814"/>
                      <a:pt x="623393" y="451267"/>
                    </a:cubicBezTo>
                    <a:cubicBezTo>
                      <a:pt x="614790" y="451720"/>
                      <a:pt x="611168" y="434665"/>
                      <a:pt x="611017" y="433307"/>
                    </a:cubicBezTo>
                    <a:cubicBezTo>
                      <a:pt x="611017" y="433156"/>
                      <a:pt x="611017" y="433156"/>
                      <a:pt x="611017" y="433156"/>
                    </a:cubicBezTo>
                    <a:cubicBezTo>
                      <a:pt x="613583" y="425912"/>
                      <a:pt x="616149" y="418517"/>
                      <a:pt x="617809" y="410970"/>
                    </a:cubicBezTo>
                    <a:cubicBezTo>
                      <a:pt x="619318" y="404179"/>
                      <a:pt x="623695" y="388030"/>
                      <a:pt x="613734" y="385162"/>
                    </a:cubicBezTo>
                    <a:cubicBezTo>
                      <a:pt x="604980" y="382747"/>
                      <a:pt x="592001" y="389841"/>
                      <a:pt x="583398" y="391350"/>
                    </a:cubicBezTo>
                    <a:cubicBezTo>
                      <a:pt x="559099" y="395727"/>
                      <a:pt x="534046" y="385615"/>
                      <a:pt x="512615" y="401462"/>
                    </a:cubicBezTo>
                    <a:cubicBezTo>
                      <a:pt x="502352" y="409159"/>
                      <a:pt x="493598" y="418667"/>
                      <a:pt x="481977" y="424855"/>
                    </a:cubicBezTo>
                    <a:cubicBezTo>
                      <a:pt x="469752" y="431345"/>
                      <a:pt x="455867" y="433760"/>
                      <a:pt x="442284" y="434364"/>
                    </a:cubicBezTo>
                    <a:cubicBezTo>
                      <a:pt x="416023" y="435873"/>
                      <a:pt x="391422" y="432704"/>
                      <a:pt x="369689" y="417158"/>
                    </a:cubicBezTo>
                    <a:cubicBezTo>
                      <a:pt x="354144" y="405990"/>
                      <a:pt x="338750" y="392256"/>
                      <a:pt x="319884" y="386822"/>
                    </a:cubicBezTo>
                    <a:cubicBezTo>
                      <a:pt x="305999" y="382898"/>
                      <a:pt x="284115" y="378974"/>
                      <a:pt x="276569" y="394972"/>
                    </a:cubicBezTo>
                    <a:cubicBezTo>
                      <a:pt x="274758" y="398746"/>
                      <a:pt x="273399" y="402820"/>
                      <a:pt x="271438" y="406594"/>
                    </a:cubicBezTo>
                    <a:cubicBezTo>
                      <a:pt x="269626" y="410216"/>
                      <a:pt x="266910" y="417913"/>
                      <a:pt x="263589" y="420479"/>
                    </a:cubicBezTo>
                    <a:cubicBezTo>
                      <a:pt x="252874" y="428779"/>
                      <a:pt x="245931" y="417913"/>
                      <a:pt x="234763" y="417762"/>
                    </a:cubicBezTo>
                    <a:cubicBezTo>
                      <a:pt x="224651" y="417611"/>
                      <a:pt x="214992" y="421837"/>
                      <a:pt x="204880" y="421686"/>
                    </a:cubicBezTo>
                    <a:cubicBezTo>
                      <a:pt x="200201" y="421535"/>
                      <a:pt x="193862" y="420931"/>
                      <a:pt x="189787" y="418215"/>
                    </a:cubicBezTo>
                    <a:cubicBezTo>
                      <a:pt x="185562" y="415498"/>
                      <a:pt x="185562" y="411423"/>
                      <a:pt x="184203" y="407046"/>
                    </a:cubicBezTo>
                    <a:cubicBezTo>
                      <a:pt x="180883" y="396331"/>
                      <a:pt x="167451" y="396482"/>
                      <a:pt x="158093" y="393614"/>
                    </a:cubicBezTo>
                    <a:cubicBezTo>
                      <a:pt x="152962" y="391954"/>
                      <a:pt x="147981" y="390596"/>
                      <a:pt x="142548" y="390445"/>
                    </a:cubicBezTo>
                    <a:cubicBezTo>
                      <a:pt x="138473" y="390294"/>
                      <a:pt x="132436" y="391199"/>
                      <a:pt x="129267" y="388030"/>
                    </a:cubicBezTo>
                    <a:cubicBezTo>
                      <a:pt x="125795" y="384559"/>
                      <a:pt x="128512" y="379880"/>
                      <a:pt x="127607" y="375805"/>
                    </a:cubicBezTo>
                    <a:cubicBezTo>
                      <a:pt x="126550" y="370523"/>
                      <a:pt x="122173" y="370070"/>
                      <a:pt x="117344" y="369768"/>
                    </a:cubicBezTo>
                    <a:cubicBezTo>
                      <a:pt x="107383" y="369164"/>
                      <a:pt x="96365" y="369315"/>
                      <a:pt x="86706" y="366146"/>
                    </a:cubicBezTo>
                    <a:cubicBezTo>
                      <a:pt x="81273" y="364335"/>
                      <a:pt x="77198" y="360712"/>
                      <a:pt x="77198" y="354826"/>
                    </a:cubicBezTo>
                    <a:cubicBezTo>
                      <a:pt x="77349" y="350752"/>
                      <a:pt x="82933" y="343809"/>
                      <a:pt x="80971" y="340187"/>
                    </a:cubicBezTo>
                    <a:cubicBezTo>
                      <a:pt x="79160" y="336565"/>
                      <a:pt x="70557" y="337470"/>
                      <a:pt x="67237" y="335961"/>
                    </a:cubicBezTo>
                    <a:cubicBezTo>
                      <a:pt x="61804" y="333546"/>
                      <a:pt x="61200" y="326604"/>
                      <a:pt x="56219" y="324491"/>
                    </a:cubicBezTo>
                    <a:cubicBezTo>
                      <a:pt x="54408" y="323736"/>
                      <a:pt x="51692" y="324491"/>
                      <a:pt x="49730" y="324038"/>
                    </a:cubicBezTo>
                    <a:cubicBezTo>
                      <a:pt x="41882" y="322378"/>
                      <a:pt x="34939" y="313171"/>
                      <a:pt x="47013" y="314831"/>
                    </a:cubicBezTo>
                    <a:cubicBezTo>
                      <a:pt x="54559" y="315737"/>
                      <a:pt x="65275" y="319963"/>
                      <a:pt x="72519" y="317548"/>
                    </a:cubicBezTo>
                    <a:cubicBezTo>
                      <a:pt x="86102" y="313020"/>
                      <a:pt x="57578" y="296268"/>
                      <a:pt x="53201" y="294004"/>
                    </a:cubicBezTo>
                    <a:cubicBezTo>
                      <a:pt x="44145" y="289174"/>
                      <a:pt x="34939" y="289325"/>
                      <a:pt x="25280" y="287062"/>
                    </a:cubicBezTo>
                    <a:cubicBezTo>
                      <a:pt x="16375" y="284798"/>
                      <a:pt x="4150" y="278459"/>
                      <a:pt x="14111" y="269403"/>
                    </a:cubicBezTo>
                    <a:cubicBezTo>
                      <a:pt x="17583" y="260046"/>
                      <a:pt x="35090" y="271667"/>
                      <a:pt x="40523" y="273478"/>
                    </a:cubicBezTo>
                    <a:cubicBezTo>
                      <a:pt x="43693" y="274535"/>
                      <a:pt x="55012" y="278912"/>
                      <a:pt x="57729" y="274988"/>
                    </a:cubicBezTo>
                    <a:cubicBezTo>
                      <a:pt x="60294" y="271365"/>
                      <a:pt x="53201" y="265781"/>
                      <a:pt x="51088" y="263668"/>
                    </a:cubicBezTo>
                    <a:cubicBezTo>
                      <a:pt x="47617" y="260197"/>
                      <a:pt x="42485" y="255971"/>
                      <a:pt x="43542" y="250387"/>
                    </a:cubicBezTo>
                    <a:cubicBezTo>
                      <a:pt x="44598" y="245255"/>
                      <a:pt x="50333" y="242539"/>
                      <a:pt x="53050" y="238313"/>
                    </a:cubicBezTo>
                    <a:cubicBezTo>
                      <a:pt x="59389" y="228201"/>
                      <a:pt x="41278" y="226692"/>
                      <a:pt x="38863" y="218542"/>
                    </a:cubicBezTo>
                    <a:cubicBezTo>
                      <a:pt x="36146" y="209486"/>
                      <a:pt x="51390" y="192432"/>
                      <a:pt x="34788" y="190319"/>
                    </a:cubicBezTo>
                    <a:cubicBezTo>
                      <a:pt x="26638" y="189262"/>
                      <a:pt x="18186" y="192885"/>
                      <a:pt x="10640" y="195299"/>
                    </a:cubicBezTo>
                    <a:cubicBezTo>
                      <a:pt x="5660" y="196960"/>
                      <a:pt x="2490" y="198469"/>
                      <a:pt x="1283" y="192583"/>
                    </a:cubicBezTo>
                    <a:cubicBezTo>
                      <a:pt x="-226" y="185489"/>
                      <a:pt x="1132" y="176887"/>
                      <a:pt x="679" y="169793"/>
                    </a:cubicBezTo>
                    <a:cubicBezTo>
                      <a:pt x="377" y="164964"/>
                      <a:pt x="-1434" y="157115"/>
                      <a:pt x="2490" y="153191"/>
                    </a:cubicBezTo>
                    <a:cubicBezTo>
                      <a:pt x="5962" y="149720"/>
                      <a:pt x="13659" y="150022"/>
                      <a:pt x="18186" y="148362"/>
                    </a:cubicBezTo>
                    <a:cubicBezTo>
                      <a:pt x="24827" y="145947"/>
                      <a:pt x="29657" y="141721"/>
                      <a:pt x="33883" y="136288"/>
                    </a:cubicBezTo>
                    <a:cubicBezTo>
                      <a:pt x="37354" y="131911"/>
                      <a:pt x="39919" y="127534"/>
                      <a:pt x="45956" y="126931"/>
                    </a:cubicBezTo>
                    <a:cubicBezTo>
                      <a:pt x="53050" y="126025"/>
                      <a:pt x="60596" y="129647"/>
                      <a:pt x="67539" y="130855"/>
                    </a:cubicBezTo>
                    <a:cubicBezTo>
                      <a:pt x="74028" y="132062"/>
                      <a:pt x="80669" y="132364"/>
                      <a:pt x="86253" y="128138"/>
                    </a:cubicBezTo>
                    <a:cubicBezTo>
                      <a:pt x="90781" y="124818"/>
                      <a:pt x="93347" y="119535"/>
                      <a:pt x="98327" y="116819"/>
                    </a:cubicBezTo>
                    <a:cubicBezTo>
                      <a:pt x="109345" y="110480"/>
                      <a:pt x="122324" y="119384"/>
                      <a:pt x="133191" y="121648"/>
                    </a:cubicBezTo>
                    <a:cubicBezTo>
                      <a:pt x="143001" y="123912"/>
                      <a:pt x="160810" y="125270"/>
                      <a:pt x="170016" y="120894"/>
                    </a:cubicBezTo>
                    <a:cubicBezTo>
                      <a:pt x="178317" y="116819"/>
                      <a:pt x="170922" y="107009"/>
                      <a:pt x="182845" y="104896"/>
                    </a:cubicBezTo>
                    <a:cubicBezTo>
                      <a:pt x="192353" y="103236"/>
                      <a:pt x="202918" y="105499"/>
                      <a:pt x="212577" y="106707"/>
                    </a:cubicBezTo>
                    <a:cubicBezTo>
                      <a:pt x="214841" y="107009"/>
                      <a:pt x="229330" y="110329"/>
                      <a:pt x="230235" y="106707"/>
                    </a:cubicBezTo>
                    <a:cubicBezTo>
                      <a:pt x="232197" y="100217"/>
                      <a:pt x="202314" y="92822"/>
                      <a:pt x="198239" y="91312"/>
                    </a:cubicBezTo>
                    <a:cubicBezTo>
                      <a:pt x="186769" y="87087"/>
                      <a:pt x="180279" y="74560"/>
                      <a:pt x="187222" y="63241"/>
                    </a:cubicBezTo>
                    <a:cubicBezTo>
                      <a:pt x="195673" y="49356"/>
                      <a:pt x="213784" y="58260"/>
                      <a:pt x="225556" y="60826"/>
                    </a:cubicBezTo>
                    <a:cubicBezTo>
                      <a:pt x="233857" y="62637"/>
                      <a:pt x="242158" y="60524"/>
                      <a:pt x="250459" y="59467"/>
                    </a:cubicBezTo>
                    <a:cubicBezTo>
                      <a:pt x="259514" y="58411"/>
                      <a:pt x="267664" y="59618"/>
                      <a:pt x="275814" y="63693"/>
                    </a:cubicBezTo>
                    <a:cubicBezTo>
                      <a:pt x="281399" y="66410"/>
                      <a:pt x="287134" y="71843"/>
                      <a:pt x="293623" y="72296"/>
                    </a:cubicBezTo>
                    <a:cubicBezTo>
                      <a:pt x="301472" y="73051"/>
                      <a:pt x="310678" y="67165"/>
                      <a:pt x="317771" y="64297"/>
                    </a:cubicBezTo>
                    <a:cubicBezTo>
                      <a:pt x="341617" y="51468"/>
                      <a:pt x="364860" y="38187"/>
                      <a:pt x="387649" y="23849"/>
                    </a:cubicBezTo>
                    <a:cubicBezTo>
                      <a:pt x="408175" y="10870"/>
                      <a:pt x="433228" y="305"/>
                      <a:pt x="457829" y="3"/>
                    </a:cubicBezTo>
                    <a:cubicBezTo>
                      <a:pt x="471563" y="-148"/>
                      <a:pt x="483939" y="4984"/>
                      <a:pt x="497069" y="8002"/>
                    </a:cubicBezTo>
                    <a:cubicBezTo>
                      <a:pt x="512615" y="11625"/>
                      <a:pt x="526802" y="9662"/>
                      <a:pt x="542045" y="6342"/>
                    </a:cubicBezTo>
                    <a:cubicBezTo>
                      <a:pt x="553364" y="3927"/>
                      <a:pt x="560910" y="3625"/>
                      <a:pt x="565438" y="15247"/>
                    </a:cubicBezTo>
                    <a:cubicBezTo>
                      <a:pt x="569362" y="25057"/>
                      <a:pt x="572230" y="33961"/>
                      <a:pt x="584757" y="32905"/>
                    </a:cubicBezTo>
                    <a:cubicBezTo>
                      <a:pt x="599396" y="31546"/>
                      <a:pt x="613583" y="24151"/>
                      <a:pt x="624902" y="38036"/>
                    </a:cubicBezTo>
                    <a:cubicBezTo>
                      <a:pt x="627921" y="41658"/>
                      <a:pt x="629581" y="46186"/>
                      <a:pt x="632901" y="49507"/>
                    </a:cubicBezTo>
                    <a:cubicBezTo>
                      <a:pt x="637580" y="54034"/>
                      <a:pt x="643919" y="55242"/>
                      <a:pt x="650258" y="55845"/>
                    </a:cubicBezTo>
                    <a:cubicBezTo>
                      <a:pt x="660672" y="56600"/>
                      <a:pt x="669123" y="54034"/>
                      <a:pt x="678481" y="59618"/>
                    </a:cubicBezTo>
                    <a:cubicBezTo>
                      <a:pt x="684065" y="62939"/>
                      <a:pt x="688291" y="68372"/>
                      <a:pt x="693875" y="71541"/>
                    </a:cubicBezTo>
                    <a:cubicBezTo>
                      <a:pt x="699761" y="74862"/>
                      <a:pt x="707458" y="75315"/>
                      <a:pt x="714099" y="75465"/>
                    </a:cubicBezTo>
                    <a:cubicBezTo>
                      <a:pt x="719985" y="75465"/>
                      <a:pt x="725871" y="74560"/>
                      <a:pt x="731606" y="75616"/>
                    </a:cubicBezTo>
                    <a:cubicBezTo>
                      <a:pt x="738548" y="76824"/>
                      <a:pt x="744435" y="80295"/>
                      <a:pt x="750773" y="83314"/>
                    </a:cubicBezTo>
                    <a:cubicBezTo>
                      <a:pt x="762093" y="88747"/>
                      <a:pt x="775525" y="88898"/>
                      <a:pt x="786844" y="83465"/>
                    </a:cubicBezTo>
                    <a:cubicBezTo>
                      <a:pt x="799522" y="77578"/>
                      <a:pt x="809483" y="71692"/>
                      <a:pt x="823972" y="73352"/>
                    </a:cubicBezTo>
                    <a:cubicBezTo>
                      <a:pt x="838611" y="75013"/>
                      <a:pt x="853100" y="77880"/>
                      <a:pt x="867740" y="79541"/>
                    </a:cubicBezTo>
                    <a:cubicBezTo>
                      <a:pt x="880568" y="80899"/>
                      <a:pt x="890680" y="80597"/>
                      <a:pt x="902603" y="75164"/>
                    </a:cubicBezTo>
                    <a:cubicBezTo>
                      <a:pt x="915130" y="69278"/>
                      <a:pt x="925846" y="60826"/>
                      <a:pt x="938976" y="56298"/>
                    </a:cubicBezTo>
                    <a:cubicBezTo>
                      <a:pt x="950295" y="52374"/>
                      <a:pt x="959200" y="46186"/>
                      <a:pt x="964030" y="36980"/>
                    </a:cubicBezTo>
                    <a:cubicBezTo>
                      <a:pt x="964030" y="36980"/>
                      <a:pt x="964030" y="36980"/>
                      <a:pt x="964030" y="36980"/>
                    </a:cubicBezTo>
                    <a:cubicBezTo>
                      <a:pt x="965992" y="36829"/>
                      <a:pt x="1009005" y="33961"/>
                      <a:pt x="1009760" y="38791"/>
                    </a:cubicBezTo>
                    <a:cubicBezTo>
                      <a:pt x="1010514" y="43620"/>
                      <a:pt x="1023494" y="45583"/>
                      <a:pt x="1025909" y="40753"/>
                    </a:cubicBezTo>
                    <a:lnTo>
                      <a:pt x="1024248" y="355732"/>
                    </a:ln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B7ECFE21-9BB4-FCF6-4637-73D4514C71CD}"/>
                  </a:ext>
                </a:extLst>
              </p:cNvPr>
              <p:cNvSpPr/>
              <p:nvPr/>
            </p:nvSpPr>
            <p:spPr>
              <a:xfrm>
                <a:off x="7678272" y="5874016"/>
                <a:ext cx="16161" cy="12888"/>
              </a:xfrm>
              <a:custGeom>
                <a:avLst/>
                <a:gdLst>
                  <a:gd name="connsiteX0" fmla="*/ 4729 w 16161"/>
                  <a:gd name="connsiteY0" fmla="*/ 1847 h 12888"/>
                  <a:gd name="connsiteX1" fmla="*/ 8653 w 16161"/>
                  <a:gd name="connsiteY1" fmla="*/ 338 h 12888"/>
                  <a:gd name="connsiteX2" fmla="*/ 13482 w 16161"/>
                  <a:gd name="connsiteY2" fmla="*/ 2601 h 12888"/>
                  <a:gd name="connsiteX3" fmla="*/ 16048 w 16161"/>
                  <a:gd name="connsiteY3" fmla="*/ 9997 h 12888"/>
                  <a:gd name="connsiteX4" fmla="*/ 7747 w 16161"/>
                  <a:gd name="connsiteY4" fmla="*/ 12412 h 12888"/>
                  <a:gd name="connsiteX5" fmla="*/ 50 w 16161"/>
                  <a:gd name="connsiteY5" fmla="*/ 6978 h 12888"/>
                  <a:gd name="connsiteX6" fmla="*/ 4729 w 16161"/>
                  <a:gd name="connsiteY6" fmla="*/ 1847 h 1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61" h="12888">
                    <a:moveTo>
                      <a:pt x="4729" y="1847"/>
                    </a:moveTo>
                    <a:cubicBezTo>
                      <a:pt x="6540" y="488"/>
                      <a:pt x="6389" y="-568"/>
                      <a:pt x="8653" y="338"/>
                    </a:cubicBezTo>
                    <a:cubicBezTo>
                      <a:pt x="10313" y="941"/>
                      <a:pt x="12124" y="1394"/>
                      <a:pt x="13482" y="2601"/>
                    </a:cubicBezTo>
                    <a:cubicBezTo>
                      <a:pt x="15595" y="4262"/>
                      <a:pt x="16501" y="7431"/>
                      <a:pt x="16048" y="9997"/>
                    </a:cubicBezTo>
                    <a:cubicBezTo>
                      <a:pt x="15595" y="13921"/>
                      <a:pt x="10313" y="12864"/>
                      <a:pt x="7747" y="12412"/>
                    </a:cubicBezTo>
                    <a:cubicBezTo>
                      <a:pt x="4427" y="11657"/>
                      <a:pt x="-554" y="11657"/>
                      <a:pt x="50" y="6978"/>
                    </a:cubicBezTo>
                    <a:cubicBezTo>
                      <a:pt x="654" y="4111"/>
                      <a:pt x="2767" y="3205"/>
                      <a:pt x="4729" y="184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C86891E-7684-7781-8455-8F08223BBE66}"/>
                  </a:ext>
                </a:extLst>
              </p:cNvPr>
              <p:cNvSpPr/>
              <p:nvPr/>
            </p:nvSpPr>
            <p:spPr>
              <a:xfrm>
                <a:off x="7751656" y="6011080"/>
                <a:ext cx="41824" cy="18311"/>
              </a:xfrm>
              <a:custGeom>
                <a:avLst/>
                <a:gdLst>
                  <a:gd name="connsiteX0" fmla="*/ 15 w 41824"/>
                  <a:gd name="connsiteY0" fmla="*/ 5747 h 18311"/>
                  <a:gd name="connsiteX1" fmla="*/ 8467 w 41824"/>
                  <a:gd name="connsiteY1" fmla="*/ 11 h 18311"/>
                  <a:gd name="connsiteX2" fmla="*/ 17372 w 41824"/>
                  <a:gd name="connsiteY2" fmla="*/ 2879 h 18311"/>
                  <a:gd name="connsiteX3" fmla="*/ 24163 w 41824"/>
                  <a:gd name="connsiteY3" fmla="*/ 4086 h 18311"/>
                  <a:gd name="connsiteX4" fmla="*/ 37596 w 41824"/>
                  <a:gd name="connsiteY4" fmla="*/ 7709 h 18311"/>
                  <a:gd name="connsiteX5" fmla="*/ 41670 w 41824"/>
                  <a:gd name="connsiteY5" fmla="*/ 13896 h 18311"/>
                  <a:gd name="connsiteX6" fmla="*/ 30200 w 41824"/>
                  <a:gd name="connsiteY6" fmla="*/ 18122 h 18311"/>
                  <a:gd name="connsiteX7" fmla="*/ 17070 w 41824"/>
                  <a:gd name="connsiteY7" fmla="*/ 15859 h 18311"/>
                  <a:gd name="connsiteX8" fmla="*/ 6807 w 41824"/>
                  <a:gd name="connsiteY8" fmla="*/ 11180 h 18311"/>
                  <a:gd name="connsiteX9" fmla="*/ 15 w 41824"/>
                  <a:gd name="connsiteY9" fmla="*/ 5747 h 1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824" h="18311">
                    <a:moveTo>
                      <a:pt x="15" y="5747"/>
                    </a:moveTo>
                    <a:cubicBezTo>
                      <a:pt x="317" y="1521"/>
                      <a:pt x="4996" y="162"/>
                      <a:pt x="8467" y="11"/>
                    </a:cubicBezTo>
                    <a:cubicBezTo>
                      <a:pt x="12240" y="-139"/>
                      <a:pt x="14051" y="1219"/>
                      <a:pt x="17372" y="2879"/>
                    </a:cubicBezTo>
                    <a:cubicBezTo>
                      <a:pt x="19635" y="3935"/>
                      <a:pt x="21899" y="3483"/>
                      <a:pt x="24163" y="4086"/>
                    </a:cubicBezTo>
                    <a:cubicBezTo>
                      <a:pt x="28691" y="5294"/>
                      <a:pt x="33370" y="5898"/>
                      <a:pt x="37596" y="7709"/>
                    </a:cubicBezTo>
                    <a:cubicBezTo>
                      <a:pt x="40312" y="8916"/>
                      <a:pt x="42425" y="10576"/>
                      <a:pt x="41670" y="13896"/>
                    </a:cubicBezTo>
                    <a:cubicBezTo>
                      <a:pt x="40463" y="18575"/>
                      <a:pt x="33822" y="18575"/>
                      <a:pt x="30200" y="18122"/>
                    </a:cubicBezTo>
                    <a:cubicBezTo>
                      <a:pt x="25672" y="17519"/>
                      <a:pt x="21296" y="17821"/>
                      <a:pt x="17070" y="15859"/>
                    </a:cubicBezTo>
                    <a:cubicBezTo>
                      <a:pt x="13599" y="14198"/>
                      <a:pt x="10429" y="12387"/>
                      <a:pt x="6807" y="11180"/>
                    </a:cubicBezTo>
                    <a:cubicBezTo>
                      <a:pt x="3939" y="10123"/>
                      <a:pt x="-287" y="9067"/>
                      <a:pt x="15" y="574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486B4CCE-294E-B46C-E906-8620F2AB0CEC}"/>
                  </a:ext>
                </a:extLst>
              </p:cNvPr>
              <p:cNvSpPr/>
              <p:nvPr/>
            </p:nvSpPr>
            <p:spPr>
              <a:xfrm>
                <a:off x="7757613" y="6038791"/>
                <a:ext cx="38893" cy="37348"/>
              </a:xfrm>
              <a:custGeom>
                <a:avLst/>
                <a:gdLst>
                  <a:gd name="connsiteX0" fmla="*/ 12170 w 38893"/>
                  <a:gd name="connsiteY0" fmla="*/ 37198 h 37348"/>
                  <a:gd name="connsiteX1" fmla="*/ 9755 w 38893"/>
                  <a:gd name="connsiteY1" fmla="*/ 36443 h 37348"/>
                  <a:gd name="connsiteX2" fmla="*/ 3567 w 38893"/>
                  <a:gd name="connsiteY2" fmla="*/ 31161 h 37348"/>
                  <a:gd name="connsiteX3" fmla="*/ 96 w 38893"/>
                  <a:gd name="connsiteY3" fmla="*/ 26331 h 37348"/>
                  <a:gd name="connsiteX4" fmla="*/ 8547 w 38893"/>
                  <a:gd name="connsiteY4" fmla="*/ 14861 h 37348"/>
                  <a:gd name="connsiteX5" fmla="*/ 16244 w 38893"/>
                  <a:gd name="connsiteY5" fmla="*/ 10786 h 37348"/>
                  <a:gd name="connsiteX6" fmla="*/ 22734 w 38893"/>
                  <a:gd name="connsiteY6" fmla="*/ 3391 h 37348"/>
                  <a:gd name="connsiteX7" fmla="*/ 36770 w 38893"/>
                  <a:gd name="connsiteY7" fmla="*/ 2183 h 37348"/>
                  <a:gd name="connsiteX8" fmla="*/ 36317 w 38893"/>
                  <a:gd name="connsiteY8" fmla="*/ 16672 h 37348"/>
                  <a:gd name="connsiteX9" fmla="*/ 27866 w 38893"/>
                  <a:gd name="connsiteY9" fmla="*/ 29501 h 37348"/>
                  <a:gd name="connsiteX10" fmla="*/ 12320 w 38893"/>
                  <a:gd name="connsiteY10" fmla="*/ 37349 h 37348"/>
                  <a:gd name="connsiteX11" fmla="*/ 12170 w 38893"/>
                  <a:gd name="connsiteY11" fmla="*/ 37198 h 3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893" h="37348">
                    <a:moveTo>
                      <a:pt x="12170" y="37198"/>
                    </a:moveTo>
                    <a:cubicBezTo>
                      <a:pt x="11415" y="36745"/>
                      <a:pt x="10509" y="36896"/>
                      <a:pt x="9755" y="36443"/>
                    </a:cubicBezTo>
                    <a:cubicBezTo>
                      <a:pt x="7340" y="35387"/>
                      <a:pt x="5378" y="32972"/>
                      <a:pt x="3567" y="31161"/>
                    </a:cubicBezTo>
                    <a:cubicBezTo>
                      <a:pt x="2209" y="29802"/>
                      <a:pt x="397" y="28293"/>
                      <a:pt x="96" y="26331"/>
                    </a:cubicBezTo>
                    <a:cubicBezTo>
                      <a:pt x="-810" y="21502"/>
                      <a:pt x="4925" y="16974"/>
                      <a:pt x="8547" y="14861"/>
                    </a:cubicBezTo>
                    <a:cubicBezTo>
                      <a:pt x="11415" y="13201"/>
                      <a:pt x="14283" y="13654"/>
                      <a:pt x="16244" y="10786"/>
                    </a:cubicBezTo>
                    <a:cubicBezTo>
                      <a:pt x="18056" y="8220"/>
                      <a:pt x="20470" y="5504"/>
                      <a:pt x="22734" y="3391"/>
                    </a:cubicBezTo>
                    <a:cubicBezTo>
                      <a:pt x="26205" y="221"/>
                      <a:pt x="33148" y="-1741"/>
                      <a:pt x="36770" y="2183"/>
                    </a:cubicBezTo>
                    <a:cubicBezTo>
                      <a:pt x="40543" y="6258"/>
                      <a:pt x="38581" y="12446"/>
                      <a:pt x="36317" y="16672"/>
                    </a:cubicBezTo>
                    <a:cubicBezTo>
                      <a:pt x="33903" y="21049"/>
                      <a:pt x="31790" y="26029"/>
                      <a:pt x="27866" y="29501"/>
                    </a:cubicBezTo>
                    <a:cubicBezTo>
                      <a:pt x="23489" y="33274"/>
                      <a:pt x="17754" y="35387"/>
                      <a:pt x="12320" y="37349"/>
                    </a:cubicBezTo>
                    <a:cubicBezTo>
                      <a:pt x="12320" y="37198"/>
                      <a:pt x="12320" y="37198"/>
                      <a:pt x="12170" y="3719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A31FDA3-110E-66D6-4E13-666191AC43AE}"/>
                </a:ext>
              </a:extLst>
            </p:cNvPr>
            <p:cNvSpPr/>
            <p:nvPr/>
          </p:nvSpPr>
          <p:spPr>
            <a:xfrm>
              <a:off x="7745262" y="3350144"/>
              <a:ext cx="954516" cy="2188169"/>
            </a:xfrm>
            <a:custGeom>
              <a:avLst/>
              <a:gdLst>
                <a:gd name="connsiteX0" fmla="*/ 147071 w 954516"/>
                <a:gd name="connsiteY0" fmla="*/ 151 h 2188169"/>
                <a:gd name="connsiteX1" fmla="*/ 157635 w 954516"/>
                <a:gd name="connsiteY1" fmla="*/ 26261 h 2188169"/>
                <a:gd name="connsiteX2" fmla="*/ 108132 w 954516"/>
                <a:gd name="connsiteY2" fmla="*/ 108062 h 2188169"/>
                <a:gd name="connsiteX3" fmla="*/ 139373 w 954516"/>
                <a:gd name="connsiteY3" fmla="*/ 154999 h 2188169"/>
                <a:gd name="connsiteX4" fmla="*/ 161559 w 954516"/>
                <a:gd name="connsiteY4" fmla="*/ 206163 h 2188169"/>
                <a:gd name="connsiteX5" fmla="*/ 162012 w 954516"/>
                <a:gd name="connsiteY5" fmla="*/ 228801 h 2188169"/>
                <a:gd name="connsiteX6" fmla="*/ 142694 w 954516"/>
                <a:gd name="connsiteY6" fmla="*/ 248271 h 2188169"/>
                <a:gd name="connsiteX7" fmla="*/ 139524 w 954516"/>
                <a:gd name="connsiteY7" fmla="*/ 273626 h 2188169"/>
                <a:gd name="connsiteX8" fmla="*/ 152957 w 954516"/>
                <a:gd name="connsiteY8" fmla="*/ 288115 h 2188169"/>
                <a:gd name="connsiteX9" fmla="*/ 146618 w 954516"/>
                <a:gd name="connsiteY9" fmla="*/ 314526 h 2188169"/>
                <a:gd name="connsiteX10" fmla="*/ 174539 w 954516"/>
                <a:gd name="connsiteY10" fmla="*/ 327506 h 2188169"/>
                <a:gd name="connsiteX11" fmla="*/ 171822 w 954516"/>
                <a:gd name="connsiteY11" fmla="*/ 359804 h 2188169"/>
                <a:gd name="connsiteX12" fmla="*/ 200347 w 954516"/>
                <a:gd name="connsiteY12" fmla="*/ 386819 h 2188169"/>
                <a:gd name="connsiteX13" fmla="*/ 176048 w 954516"/>
                <a:gd name="connsiteY13" fmla="*/ 436926 h 2188169"/>
                <a:gd name="connsiteX14" fmla="*/ 250454 w 954516"/>
                <a:gd name="connsiteY14" fmla="*/ 529594 h 2188169"/>
                <a:gd name="connsiteX15" fmla="*/ 31915 w 954516"/>
                <a:gd name="connsiteY15" fmla="*/ 734851 h 2188169"/>
                <a:gd name="connsiteX16" fmla="*/ 43989 w 954516"/>
                <a:gd name="connsiteY16" fmla="*/ 733191 h 2188169"/>
                <a:gd name="connsiteX17" fmla="*/ 57421 w 954516"/>
                <a:gd name="connsiteY17" fmla="*/ 722022 h 2188169"/>
                <a:gd name="connsiteX18" fmla="*/ 64515 w 954516"/>
                <a:gd name="connsiteY18" fmla="*/ 715381 h 2188169"/>
                <a:gd name="connsiteX19" fmla="*/ 72363 w 954516"/>
                <a:gd name="connsiteY19" fmla="*/ 713269 h 2188169"/>
                <a:gd name="connsiteX20" fmla="*/ 70099 w 954516"/>
                <a:gd name="connsiteY20" fmla="*/ 728814 h 2188169"/>
                <a:gd name="connsiteX21" fmla="*/ 76136 w 954516"/>
                <a:gd name="connsiteY21" fmla="*/ 741190 h 2188169"/>
                <a:gd name="connsiteX22" fmla="*/ 83682 w 954516"/>
                <a:gd name="connsiteY22" fmla="*/ 752962 h 2188169"/>
                <a:gd name="connsiteX23" fmla="*/ 107981 w 954516"/>
                <a:gd name="connsiteY23" fmla="*/ 764130 h 2188169"/>
                <a:gd name="connsiteX24" fmla="*/ 115226 w 954516"/>
                <a:gd name="connsiteY24" fmla="*/ 768658 h 2188169"/>
                <a:gd name="connsiteX25" fmla="*/ 127903 w 954516"/>
                <a:gd name="connsiteY25" fmla="*/ 770469 h 2188169"/>
                <a:gd name="connsiteX26" fmla="*/ 136959 w 954516"/>
                <a:gd name="connsiteY26" fmla="*/ 773336 h 2188169"/>
                <a:gd name="connsiteX27" fmla="*/ 168653 w 954516"/>
                <a:gd name="connsiteY27" fmla="*/ 794013 h 2188169"/>
                <a:gd name="connsiteX28" fmla="*/ 144656 w 954516"/>
                <a:gd name="connsiteY28" fmla="*/ 786920 h 2188169"/>
                <a:gd name="connsiteX29" fmla="*/ 115075 w 954516"/>
                <a:gd name="connsiteY29" fmla="*/ 789636 h 2188169"/>
                <a:gd name="connsiteX30" fmla="*/ 99982 w 954516"/>
                <a:gd name="connsiteY30" fmla="*/ 796277 h 2188169"/>
                <a:gd name="connsiteX31" fmla="*/ 90625 w 954516"/>
                <a:gd name="connsiteY31" fmla="*/ 806087 h 2188169"/>
                <a:gd name="connsiteX32" fmla="*/ 72061 w 954516"/>
                <a:gd name="connsiteY32" fmla="*/ 796277 h 2188169"/>
                <a:gd name="connsiteX33" fmla="*/ 63609 w 954516"/>
                <a:gd name="connsiteY33" fmla="*/ 800956 h 2188169"/>
                <a:gd name="connsiteX34" fmla="*/ 50328 w 954516"/>
                <a:gd name="connsiteY34" fmla="*/ 797182 h 2188169"/>
                <a:gd name="connsiteX35" fmla="*/ 40216 w 954516"/>
                <a:gd name="connsiteY35" fmla="*/ 814237 h 2188169"/>
                <a:gd name="connsiteX36" fmla="*/ 37198 w 954516"/>
                <a:gd name="connsiteY36" fmla="*/ 829178 h 2188169"/>
                <a:gd name="connsiteX37" fmla="*/ 37801 w 954516"/>
                <a:gd name="connsiteY37" fmla="*/ 851817 h 2188169"/>
                <a:gd name="connsiteX38" fmla="*/ 674 w 954516"/>
                <a:gd name="connsiteY38" fmla="*/ 918073 h 2188169"/>
                <a:gd name="connsiteX39" fmla="*/ 11993 w 954516"/>
                <a:gd name="connsiteY39" fmla="*/ 963350 h 2188169"/>
                <a:gd name="connsiteX40" fmla="*/ 17879 w 954516"/>
                <a:gd name="connsiteY40" fmla="*/ 985989 h 2188169"/>
                <a:gd name="connsiteX41" fmla="*/ 1730 w 954516"/>
                <a:gd name="connsiteY41" fmla="*/ 1009382 h 2188169"/>
                <a:gd name="connsiteX42" fmla="*/ 5353 w 954516"/>
                <a:gd name="connsiteY42" fmla="*/ 1015721 h 2188169"/>
                <a:gd name="connsiteX43" fmla="*/ 27539 w 954516"/>
                <a:gd name="connsiteY43" fmla="*/ 1034587 h 2188169"/>
                <a:gd name="connsiteX44" fmla="*/ 24822 w 954516"/>
                <a:gd name="connsiteY44" fmla="*/ 1071714 h 2188169"/>
                <a:gd name="connsiteX45" fmla="*/ 46404 w 954516"/>
                <a:gd name="connsiteY45" fmla="*/ 1098729 h 2188169"/>
                <a:gd name="connsiteX46" fmla="*/ 49573 w 954516"/>
                <a:gd name="connsiteY46" fmla="*/ 1130725 h 2188169"/>
                <a:gd name="connsiteX47" fmla="*/ 53347 w 954516"/>
                <a:gd name="connsiteY47" fmla="*/ 1134348 h 2188169"/>
                <a:gd name="connsiteX48" fmla="*/ 85644 w 954516"/>
                <a:gd name="connsiteY48" fmla="*/ 1150949 h 2188169"/>
                <a:gd name="connsiteX49" fmla="*/ 116282 w 954516"/>
                <a:gd name="connsiteY49" fmla="*/ 1151402 h 2188169"/>
                <a:gd name="connsiteX50" fmla="*/ 138317 w 954516"/>
                <a:gd name="connsiteY50" fmla="*/ 1168155 h 2188169"/>
                <a:gd name="connsiteX51" fmla="*/ 187367 w 954516"/>
                <a:gd name="connsiteY51" fmla="*/ 1161212 h 2188169"/>
                <a:gd name="connsiteX52" fmla="*/ 219062 w 954516"/>
                <a:gd name="connsiteY52" fmla="*/ 1185511 h 2188169"/>
                <a:gd name="connsiteX53" fmla="*/ 218005 w 954516"/>
                <a:gd name="connsiteY53" fmla="*/ 1214036 h 2188169"/>
                <a:gd name="connsiteX54" fmla="*/ 228268 w 954516"/>
                <a:gd name="connsiteY54" fmla="*/ 1232901 h 2188169"/>
                <a:gd name="connsiteX55" fmla="*/ 219062 w 954516"/>
                <a:gd name="connsiteY55" fmla="*/ 1255993 h 2188169"/>
                <a:gd name="connsiteX56" fmla="*/ 236871 w 954516"/>
                <a:gd name="connsiteY56" fmla="*/ 1270029 h 2188169"/>
                <a:gd name="connsiteX57" fmla="*/ 248794 w 954516"/>
                <a:gd name="connsiteY57" fmla="*/ 1295837 h 2188169"/>
                <a:gd name="connsiteX58" fmla="*/ 280035 w 954516"/>
                <a:gd name="connsiteY58" fmla="*/ 1318928 h 2188169"/>
                <a:gd name="connsiteX59" fmla="*/ 280488 w 954516"/>
                <a:gd name="connsiteY59" fmla="*/ 1336133 h 2188169"/>
                <a:gd name="connsiteX60" fmla="*/ 315049 w 954516"/>
                <a:gd name="connsiteY60" fmla="*/ 1343076 h 2188169"/>
                <a:gd name="connsiteX61" fmla="*/ 320936 w 954516"/>
                <a:gd name="connsiteY61" fmla="*/ 1358168 h 2188169"/>
                <a:gd name="connsiteX62" fmla="*/ 324105 w 954516"/>
                <a:gd name="connsiteY62" fmla="*/ 1381260 h 2188169"/>
                <a:gd name="connsiteX63" fmla="*/ 284714 w 954516"/>
                <a:gd name="connsiteY63" fmla="*/ 1395749 h 2188169"/>
                <a:gd name="connsiteX64" fmla="*/ 242757 w 954516"/>
                <a:gd name="connsiteY64" fmla="*/ 1402238 h 2188169"/>
                <a:gd name="connsiteX65" fmla="*/ 262679 w 954516"/>
                <a:gd name="connsiteY65" fmla="*/ 1432876 h 2188169"/>
                <a:gd name="connsiteX66" fmla="*/ 273243 w 954516"/>
                <a:gd name="connsiteY66" fmla="*/ 1479210 h 2188169"/>
                <a:gd name="connsiteX67" fmla="*/ 278828 w 954516"/>
                <a:gd name="connsiteY67" fmla="*/ 1481926 h 2188169"/>
                <a:gd name="connsiteX68" fmla="*/ 309012 w 954516"/>
                <a:gd name="connsiteY68" fmla="*/ 1475437 h 2188169"/>
                <a:gd name="connsiteX69" fmla="*/ 330746 w 954516"/>
                <a:gd name="connsiteY69" fmla="*/ 1461552 h 2188169"/>
                <a:gd name="connsiteX70" fmla="*/ 363345 w 954516"/>
                <a:gd name="connsiteY70" fmla="*/ 1464268 h 2188169"/>
                <a:gd name="connsiteX71" fmla="*/ 410283 w 954516"/>
                <a:gd name="connsiteY71" fmla="*/ 1467438 h 2188169"/>
                <a:gd name="connsiteX72" fmla="*/ 426432 w 954516"/>
                <a:gd name="connsiteY72" fmla="*/ 1494906 h 2188169"/>
                <a:gd name="connsiteX73" fmla="*/ 435034 w 954516"/>
                <a:gd name="connsiteY73" fmla="*/ 1511055 h 2188169"/>
                <a:gd name="connsiteX74" fmla="*/ 422658 w 954516"/>
                <a:gd name="connsiteY74" fmla="*/ 1522374 h 2188169"/>
                <a:gd name="connsiteX75" fmla="*/ 437147 w 954516"/>
                <a:gd name="connsiteY75" fmla="*/ 1553012 h 2188169"/>
                <a:gd name="connsiteX76" fmla="*/ 498573 w 954516"/>
                <a:gd name="connsiteY76" fmla="*/ 1576707 h 2188169"/>
                <a:gd name="connsiteX77" fmla="*/ 517439 w 954516"/>
                <a:gd name="connsiteY77" fmla="*/ 1627417 h 2188169"/>
                <a:gd name="connsiteX78" fmla="*/ 551397 w 954516"/>
                <a:gd name="connsiteY78" fmla="*/ 1621531 h 2188169"/>
                <a:gd name="connsiteX79" fmla="*/ 593958 w 954516"/>
                <a:gd name="connsiteY79" fmla="*/ 1630134 h 2188169"/>
                <a:gd name="connsiteX80" fmla="*/ 636518 w 954516"/>
                <a:gd name="connsiteY80" fmla="*/ 1623192 h 2188169"/>
                <a:gd name="connsiteX81" fmla="*/ 668816 w 954516"/>
                <a:gd name="connsiteY81" fmla="*/ 1660923 h 2188169"/>
                <a:gd name="connsiteX82" fmla="*/ 688738 w 954516"/>
                <a:gd name="connsiteY82" fmla="*/ 1651263 h 2188169"/>
                <a:gd name="connsiteX83" fmla="*/ 722696 w 954516"/>
                <a:gd name="connsiteY83" fmla="*/ 1668469 h 2188169"/>
                <a:gd name="connsiteX84" fmla="*/ 740958 w 954516"/>
                <a:gd name="connsiteY84" fmla="*/ 1665752 h 2188169"/>
                <a:gd name="connsiteX85" fmla="*/ 783066 w 954516"/>
                <a:gd name="connsiteY85" fmla="*/ 1690051 h 2188169"/>
                <a:gd name="connsiteX86" fmla="*/ 797555 w 954516"/>
                <a:gd name="connsiteY86" fmla="*/ 1697597 h 2188169"/>
                <a:gd name="connsiteX87" fmla="*/ 787895 w 954516"/>
                <a:gd name="connsiteY87" fmla="*/ 1720236 h 2188169"/>
                <a:gd name="connsiteX88" fmla="*/ 770690 w 954516"/>
                <a:gd name="connsiteY88" fmla="*/ 1735328 h 2188169"/>
                <a:gd name="connsiteX89" fmla="*/ 783066 w 954516"/>
                <a:gd name="connsiteY89" fmla="*/ 1751024 h 2188169"/>
                <a:gd name="connsiteX90" fmla="*/ 770690 w 954516"/>
                <a:gd name="connsiteY90" fmla="*/ 1768834 h 2188169"/>
                <a:gd name="connsiteX91" fmla="*/ 787895 w 954516"/>
                <a:gd name="connsiteY91" fmla="*/ 1791925 h 2188169"/>
                <a:gd name="connsiteX92" fmla="*/ 761031 w 954516"/>
                <a:gd name="connsiteY92" fmla="*/ 1828600 h 2188169"/>
                <a:gd name="connsiteX93" fmla="*/ 707151 w 954516"/>
                <a:gd name="connsiteY93" fmla="*/ 1836750 h 2188169"/>
                <a:gd name="connsiteX94" fmla="*/ 680739 w 954516"/>
                <a:gd name="connsiteY94" fmla="*/ 1855011 h 2188169"/>
                <a:gd name="connsiteX95" fmla="*/ 677117 w 954516"/>
                <a:gd name="connsiteY95" fmla="*/ 1885800 h 2188169"/>
                <a:gd name="connsiteX96" fmla="*/ 709566 w 954516"/>
                <a:gd name="connsiteY96" fmla="*/ 1881725 h 2188169"/>
                <a:gd name="connsiteX97" fmla="*/ 732959 w 954516"/>
                <a:gd name="connsiteY97" fmla="*/ 1891686 h 2188169"/>
                <a:gd name="connsiteX98" fmla="*/ 692511 w 954516"/>
                <a:gd name="connsiteY98" fmla="*/ 1916739 h 2188169"/>
                <a:gd name="connsiteX99" fmla="*/ 666552 w 954516"/>
                <a:gd name="connsiteY99" fmla="*/ 1922324 h 2188169"/>
                <a:gd name="connsiteX100" fmla="*/ 651460 w 954516"/>
                <a:gd name="connsiteY100" fmla="*/ 1930021 h 2188169"/>
                <a:gd name="connsiteX101" fmla="*/ 661874 w 954516"/>
                <a:gd name="connsiteY101" fmla="*/ 1944660 h 2188169"/>
                <a:gd name="connsiteX102" fmla="*/ 683758 w 954516"/>
                <a:gd name="connsiteY102" fmla="*/ 1961111 h 2188169"/>
                <a:gd name="connsiteX103" fmla="*/ 663836 w 954516"/>
                <a:gd name="connsiteY103" fmla="*/ 1978166 h 2188169"/>
                <a:gd name="connsiteX104" fmla="*/ 647385 w 954516"/>
                <a:gd name="connsiteY104" fmla="*/ 1993560 h 2188169"/>
                <a:gd name="connsiteX105" fmla="*/ 641348 w 954516"/>
                <a:gd name="connsiteY105" fmla="*/ 2013029 h 2188169"/>
                <a:gd name="connsiteX106" fmla="*/ 603315 w 954516"/>
                <a:gd name="connsiteY106" fmla="*/ 2020274 h 2188169"/>
                <a:gd name="connsiteX107" fmla="*/ 605579 w 954516"/>
                <a:gd name="connsiteY107" fmla="*/ 2050157 h 2188169"/>
                <a:gd name="connsiteX108" fmla="*/ 639386 w 954516"/>
                <a:gd name="connsiteY108" fmla="*/ 2079587 h 2188169"/>
                <a:gd name="connsiteX109" fmla="*/ 722093 w 954516"/>
                <a:gd name="connsiteY109" fmla="*/ 2123053 h 2188169"/>
                <a:gd name="connsiteX110" fmla="*/ 767521 w 954516"/>
                <a:gd name="connsiteY110" fmla="*/ 2165463 h 2188169"/>
                <a:gd name="connsiteX111" fmla="*/ 787292 w 954516"/>
                <a:gd name="connsiteY111" fmla="*/ 2182668 h 2188169"/>
                <a:gd name="connsiteX112" fmla="*/ 802837 w 954516"/>
                <a:gd name="connsiteY112" fmla="*/ 2163048 h 2188169"/>
                <a:gd name="connsiteX113" fmla="*/ 844492 w 954516"/>
                <a:gd name="connsiteY113" fmla="*/ 2167425 h 2188169"/>
                <a:gd name="connsiteX114" fmla="*/ 898674 w 954516"/>
                <a:gd name="connsiteY114" fmla="*/ 2188101 h 2188169"/>
                <a:gd name="connsiteX115" fmla="*/ 945159 w 954516"/>
                <a:gd name="connsiteY115" fmla="*/ 2187196 h 2188169"/>
                <a:gd name="connsiteX116" fmla="*/ 954516 w 954516"/>
                <a:gd name="connsiteY116" fmla="*/ 151528 h 2188169"/>
                <a:gd name="connsiteX117" fmla="*/ 946366 w 954516"/>
                <a:gd name="connsiteY117" fmla="*/ 149113 h 2188169"/>
                <a:gd name="connsiteX118" fmla="*/ 939424 w 954516"/>
                <a:gd name="connsiteY118" fmla="*/ 139454 h 2188169"/>
                <a:gd name="connsiteX119" fmla="*/ 932934 w 954516"/>
                <a:gd name="connsiteY119" fmla="*/ 133870 h 2188169"/>
                <a:gd name="connsiteX120" fmla="*/ 925388 w 954516"/>
                <a:gd name="connsiteY120" fmla="*/ 136888 h 2188169"/>
                <a:gd name="connsiteX121" fmla="*/ 912710 w 954516"/>
                <a:gd name="connsiteY121" fmla="*/ 153188 h 2188169"/>
                <a:gd name="connsiteX122" fmla="*/ 907427 w 954516"/>
                <a:gd name="connsiteY122" fmla="*/ 161489 h 2188169"/>
                <a:gd name="connsiteX123" fmla="*/ 898070 w 954516"/>
                <a:gd name="connsiteY123" fmla="*/ 169941 h 2188169"/>
                <a:gd name="connsiteX124" fmla="*/ 892788 w 954516"/>
                <a:gd name="connsiteY124" fmla="*/ 177034 h 2188169"/>
                <a:gd name="connsiteX125" fmla="*/ 875281 w 954516"/>
                <a:gd name="connsiteY125" fmla="*/ 179600 h 2188169"/>
                <a:gd name="connsiteX126" fmla="*/ 855208 w 954516"/>
                <a:gd name="connsiteY126" fmla="*/ 186392 h 2188169"/>
                <a:gd name="connsiteX127" fmla="*/ 835437 w 954516"/>
                <a:gd name="connsiteY127" fmla="*/ 198013 h 2188169"/>
                <a:gd name="connsiteX128" fmla="*/ 811590 w 954516"/>
                <a:gd name="connsiteY128" fmla="*/ 211143 h 2188169"/>
                <a:gd name="connsiteX129" fmla="*/ 774010 w 954516"/>
                <a:gd name="connsiteY129" fmla="*/ 246007 h 2188169"/>
                <a:gd name="connsiteX130" fmla="*/ 788952 w 954516"/>
                <a:gd name="connsiteY130" fmla="*/ 282530 h 2188169"/>
                <a:gd name="connsiteX131" fmla="*/ 815515 w 954516"/>
                <a:gd name="connsiteY131" fmla="*/ 314677 h 2188169"/>
                <a:gd name="connsiteX132" fmla="*/ 820042 w 954516"/>
                <a:gd name="connsiteY132" fmla="*/ 335052 h 2188169"/>
                <a:gd name="connsiteX133" fmla="*/ 801479 w 954516"/>
                <a:gd name="connsiteY133" fmla="*/ 341240 h 2188169"/>
                <a:gd name="connsiteX134" fmla="*/ 757711 w 954516"/>
                <a:gd name="connsiteY134" fmla="*/ 333845 h 2188169"/>
                <a:gd name="connsiteX135" fmla="*/ 693719 w 954516"/>
                <a:gd name="connsiteY135" fmla="*/ 325695 h 2188169"/>
                <a:gd name="connsiteX136" fmla="*/ 680588 w 954516"/>
                <a:gd name="connsiteY136" fmla="*/ 320262 h 2188169"/>
                <a:gd name="connsiteX137" fmla="*/ 680437 w 954516"/>
                <a:gd name="connsiteY137" fmla="*/ 308338 h 2188169"/>
                <a:gd name="connsiteX138" fmla="*/ 665496 w 954516"/>
                <a:gd name="connsiteY138" fmla="*/ 300339 h 2188169"/>
                <a:gd name="connsiteX139" fmla="*/ 640291 w 954516"/>
                <a:gd name="connsiteY139" fmla="*/ 293699 h 2188169"/>
                <a:gd name="connsiteX140" fmla="*/ 616294 w 954516"/>
                <a:gd name="connsiteY140" fmla="*/ 279512 h 2188169"/>
                <a:gd name="connsiteX141" fmla="*/ 597429 w 954516"/>
                <a:gd name="connsiteY141" fmla="*/ 277248 h 2188169"/>
                <a:gd name="connsiteX142" fmla="*/ 583997 w 954516"/>
                <a:gd name="connsiteY142" fmla="*/ 290982 h 2188169"/>
                <a:gd name="connsiteX143" fmla="*/ 571168 w 954516"/>
                <a:gd name="connsiteY143" fmla="*/ 301094 h 2188169"/>
                <a:gd name="connsiteX144" fmla="*/ 585204 w 954516"/>
                <a:gd name="connsiteY144" fmla="*/ 325846 h 2188169"/>
                <a:gd name="connsiteX145" fmla="*/ 601957 w 954516"/>
                <a:gd name="connsiteY145" fmla="*/ 337618 h 2188169"/>
                <a:gd name="connsiteX146" fmla="*/ 613427 w 954516"/>
                <a:gd name="connsiteY146" fmla="*/ 352861 h 2188169"/>
                <a:gd name="connsiteX147" fmla="*/ 629878 w 954516"/>
                <a:gd name="connsiteY147" fmla="*/ 362822 h 2188169"/>
                <a:gd name="connsiteX148" fmla="*/ 645121 w 954516"/>
                <a:gd name="connsiteY148" fmla="*/ 354823 h 2188169"/>
                <a:gd name="connsiteX149" fmla="*/ 654026 w 954516"/>
                <a:gd name="connsiteY149" fmla="*/ 353616 h 2188169"/>
                <a:gd name="connsiteX150" fmla="*/ 662025 w 954516"/>
                <a:gd name="connsiteY150" fmla="*/ 373840 h 2188169"/>
                <a:gd name="connsiteX151" fmla="*/ 662477 w 954516"/>
                <a:gd name="connsiteY151" fmla="*/ 393158 h 2188169"/>
                <a:gd name="connsiteX152" fmla="*/ 649800 w 954516"/>
                <a:gd name="connsiteY152" fmla="*/ 403270 h 2188169"/>
                <a:gd name="connsiteX153" fmla="*/ 615238 w 954516"/>
                <a:gd name="connsiteY153" fmla="*/ 414136 h 2188169"/>
                <a:gd name="connsiteX154" fmla="*/ 571621 w 954516"/>
                <a:gd name="connsiteY154" fmla="*/ 397233 h 2188169"/>
                <a:gd name="connsiteX155" fmla="*/ 538719 w 954516"/>
                <a:gd name="connsiteY155" fmla="*/ 372783 h 2188169"/>
                <a:gd name="connsiteX156" fmla="*/ 505969 w 954516"/>
                <a:gd name="connsiteY156" fmla="*/ 361162 h 2188169"/>
                <a:gd name="connsiteX157" fmla="*/ 496159 w 954516"/>
                <a:gd name="connsiteY157" fmla="*/ 357540 h 2188169"/>
                <a:gd name="connsiteX158" fmla="*/ 484085 w 954516"/>
                <a:gd name="connsiteY158" fmla="*/ 356181 h 2188169"/>
                <a:gd name="connsiteX159" fmla="*/ 473218 w 954516"/>
                <a:gd name="connsiteY159" fmla="*/ 351352 h 2188169"/>
                <a:gd name="connsiteX160" fmla="*/ 464314 w 954516"/>
                <a:gd name="connsiteY160" fmla="*/ 342447 h 2188169"/>
                <a:gd name="connsiteX161" fmla="*/ 464465 w 954516"/>
                <a:gd name="connsiteY161" fmla="*/ 332335 h 2188169"/>
                <a:gd name="connsiteX162" fmla="*/ 470200 w 954516"/>
                <a:gd name="connsiteY162" fmla="*/ 322374 h 2188169"/>
                <a:gd name="connsiteX163" fmla="*/ 459182 w 954516"/>
                <a:gd name="connsiteY163" fmla="*/ 304113 h 2188169"/>
                <a:gd name="connsiteX164" fmla="*/ 448467 w 954516"/>
                <a:gd name="connsiteY164" fmla="*/ 280719 h 2188169"/>
                <a:gd name="connsiteX165" fmla="*/ 444542 w 954516"/>
                <a:gd name="connsiteY165" fmla="*/ 270306 h 2188169"/>
                <a:gd name="connsiteX166" fmla="*/ 438505 w 954516"/>
                <a:gd name="connsiteY166" fmla="*/ 263514 h 2188169"/>
                <a:gd name="connsiteX167" fmla="*/ 435336 w 954516"/>
                <a:gd name="connsiteY167" fmla="*/ 254458 h 2188169"/>
                <a:gd name="connsiteX168" fmla="*/ 443486 w 954516"/>
                <a:gd name="connsiteY168" fmla="*/ 250233 h 2188169"/>
                <a:gd name="connsiteX169" fmla="*/ 453296 w 954516"/>
                <a:gd name="connsiteY169" fmla="*/ 244497 h 2188169"/>
                <a:gd name="connsiteX170" fmla="*/ 452391 w 954516"/>
                <a:gd name="connsiteY170" fmla="*/ 231065 h 2188169"/>
                <a:gd name="connsiteX171" fmla="*/ 454202 w 954516"/>
                <a:gd name="connsiteY171" fmla="*/ 220802 h 2188169"/>
                <a:gd name="connsiteX172" fmla="*/ 462955 w 954516"/>
                <a:gd name="connsiteY172" fmla="*/ 215520 h 2188169"/>
                <a:gd name="connsiteX173" fmla="*/ 467181 w 954516"/>
                <a:gd name="connsiteY173" fmla="*/ 206465 h 2188169"/>
                <a:gd name="connsiteX174" fmla="*/ 457824 w 954516"/>
                <a:gd name="connsiteY174" fmla="*/ 196654 h 2188169"/>
                <a:gd name="connsiteX175" fmla="*/ 429903 w 954516"/>
                <a:gd name="connsiteY175" fmla="*/ 177940 h 2188169"/>
                <a:gd name="connsiteX176" fmla="*/ 417527 w 954516"/>
                <a:gd name="connsiteY176" fmla="*/ 174469 h 2188169"/>
                <a:gd name="connsiteX177" fmla="*/ 402887 w 954516"/>
                <a:gd name="connsiteY177" fmla="*/ 172959 h 2188169"/>
                <a:gd name="connsiteX178" fmla="*/ 390964 w 954516"/>
                <a:gd name="connsiteY178" fmla="*/ 170394 h 2188169"/>
                <a:gd name="connsiteX179" fmla="*/ 381003 w 954516"/>
                <a:gd name="connsiteY179" fmla="*/ 168733 h 2188169"/>
                <a:gd name="connsiteX180" fmla="*/ 373759 w 954516"/>
                <a:gd name="connsiteY180" fmla="*/ 156358 h 2188169"/>
                <a:gd name="connsiteX181" fmla="*/ 387644 w 954516"/>
                <a:gd name="connsiteY181" fmla="*/ 154547 h 2188169"/>
                <a:gd name="connsiteX182" fmla="*/ 388550 w 954516"/>
                <a:gd name="connsiteY182" fmla="*/ 145944 h 2188169"/>
                <a:gd name="connsiteX183" fmla="*/ 363647 w 954516"/>
                <a:gd name="connsiteY183" fmla="*/ 143076 h 2188169"/>
                <a:gd name="connsiteX184" fmla="*/ 340556 w 954516"/>
                <a:gd name="connsiteY184" fmla="*/ 135983 h 2188169"/>
                <a:gd name="connsiteX185" fmla="*/ 360025 w 954516"/>
                <a:gd name="connsiteY185" fmla="*/ 131606 h 2188169"/>
                <a:gd name="connsiteX186" fmla="*/ 358214 w 954516"/>
                <a:gd name="connsiteY186" fmla="*/ 123909 h 2188169"/>
                <a:gd name="connsiteX187" fmla="*/ 331651 w 954516"/>
                <a:gd name="connsiteY187" fmla="*/ 111986 h 2188169"/>
                <a:gd name="connsiteX188" fmla="*/ 316257 w 954516"/>
                <a:gd name="connsiteY188" fmla="*/ 94931 h 2188169"/>
                <a:gd name="connsiteX189" fmla="*/ 312031 w 954516"/>
                <a:gd name="connsiteY189" fmla="*/ 85725 h 2188169"/>
                <a:gd name="connsiteX190" fmla="*/ 299806 w 954516"/>
                <a:gd name="connsiteY190" fmla="*/ 80443 h 2188169"/>
                <a:gd name="connsiteX191" fmla="*/ 293015 w 954516"/>
                <a:gd name="connsiteY191" fmla="*/ 75764 h 2188169"/>
                <a:gd name="connsiteX192" fmla="*/ 304032 w 954516"/>
                <a:gd name="connsiteY192" fmla="*/ 74557 h 2188169"/>
                <a:gd name="connsiteX193" fmla="*/ 320181 w 954516"/>
                <a:gd name="connsiteY193" fmla="*/ 75009 h 2188169"/>
                <a:gd name="connsiteX194" fmla="*/ 342367 w 954516"/>
                <a:gd name="connsiteY194" fmla="*/ 79537 h 2188169"/>
                <a:gd name="connsiteX195" fmla="*/ 353233 w 954516"/>
                <a:gd name="connsiteY195" fmla="*/ 92818 h 2188169"/>
                <a:gd name="connsiteX196" fmla="*/ 363345 w 954516"/>
                <a:gd name="connsiteY196" fmla="*/ 109420 h 2188169"/>
                <a:gd name="connsiteX197" fmla="*/ 378589 w 954516"/>
                <a:gd name="connsiteY197" fmla="*/ 120438 h 2188169"/>
                <a:gd name="connsiteX198" fmla="*/ 395643 w 954516"/>
                <a:gd name="connsiteY198" fmla="*/ 121343 h 2188169"/>
                <a:gd name="connsiteX199" fmla="*/ 412848 w 954516"/>
                <a:gd name="connsiteY199" fmla="*/ 117721 h 2188169"/>
                <a:gd name="connsiteX200" fmla="*/ 429601 w 954516"/>
                <a:gd name="connsiteY200" fmla="*/ 116966 h 2188169"/>
                <a:gd name="connsiteX201" fmla="*/ 437298 w 954516"/>
                <a:gd name="connsiteY201" fmla="*/ 118928 h 2188169"/>
                <a:gd name="connsiteX202" fmla="*/ 442882 w 954516"/>
                <a:gd name="connsiteY202" fmla="*/ 120438 h 2188169"/>
                <a:gd name="connsiteX203" fmla="*/ 446806 w 954516"/>
                <a:gd name="connsiteY203" fmla="*/ 123305 h 2188169"/>
                <a:gd name="connsiteX204" fmla="*/ 450579 w 954516"/>
                <a:gd name="connsiteY204" fmla="*/ 132813 h 2188169"/>
                <a:gd name="connsiteX205" fmla="*/ 459484 w 954516"/>
                <a:gd name="connsiteY205" fmla="*/ 137039 h 2188169"/>
                <a:gd name="connsiteX206" fmla="*/ 480764 w 954516"/>
                <a:gd name="connsiteY206" fmla="*/ 140812 h 2188169"/>
                <a:gd name="connsiteX207" fmla="*/ 507780 w 954516"/>
                <a:gd name="connsiteY207" fmla="*/ 147302 h 2188169"/>
                <a:gd name="connsiteX208" fmla="*/ 526947 w 954516"/>
                <a:gd name="connsiteY208" fmla="*/ 150321 h 2188169"/>
                <a:gd name="connsiteX209" fmla="*/ 553359 w 954516"/>
                <a:gd name="connsiteY209" fmla="*/ 154697 h 2188169"/>
                <a:gd name="connsiteX210" fmla="*/ 575998 w 954516"/>
                <a:gd name="connsiteY210" fmla="*/ 163149 h 2188169"/>
                <a:gd name="connsiteX211" fmla="*/ 587619 w 954516"/>
                <a:gd name="connsiteY211" fmla="*/ 167073 h 2188169"/>
                <a:gd name="connsiteX212" fmla="*/ 598787 w 954516"/>
                <a:gd name="connsiteY212" fmla="*/ 171752 h 2188169"/>
                <a:gd name="connsiteX213" fmla="*/ 620219 w 954516"/>
                <a:gd name="connsiteY213" fmla="*/ 177940 h 2188169"/>
                <a:gd name="connsiteX214" fmla="*/ 632293 w 954516"/>
                <a:gd name="connsiteY214" fmla="*/ 180053 h 2188169"/>
                <a:gd name="connsiteX215" fmla="*/ 636216 w 954516"/>
                <a:gd name="connsiteY215" fmla="*/ 180053 h 2188169"/>
                <a:gd name="connsiteX216" fmla="*/ 635613 w 954516"/>
                <a:gd name="connsiteY216" fmla="*/ 179600 h 2188169"/>
                <a:gd name="connsiteX217" fmla="*/ 649347 w 954516"/>
                <a:gd name="connsiteY217" fmla="*/ 180958 h 2188169"/>
                <a:gd name="connsiteX218" fmla="*/ 663383 w 954516"/>
                <a:gd name="connsiteY218" fmla="*/ 185184 h 2188169"/>
                <a:gd name="connsiteX219" fmla="*/ 701265 w 954516"/>
                <a:gd name="connsiteY219" fmla="*/ 192579 h 2188169"/>
                <a:gd name="connsiteX220" fmla="*/ 730544 w 954516"/>
                <a:gd name="connsiteY220" fmla="*/ 187448 h 2188169"/>
                <a:gd name="connsiteX221" fmla="*/ 784726 w 954516"/>
                <a:gd name="connsiteY221" fmla="*/ 166168 h 2188169"/>
                <a:gd name="connsiteX222" fmla="*/ 834833 w 954516"/>
                <a:gd name="connsiteY222" fmla="*/ 133568 h 2188169"/>
                <a:gd name="connsiteX223" fmla="*/ 870451 w 954516"/>
                <a:gd name="connsiteY223" fmla="*/ 89347 h 2188169"/>
                <a:gd name="connsiteX224" fmla="*/ 860641 w 954516"/>
                <a:gd name="connsiteY224" fmla="*/ 54936 h 2188169"/>
                <a:gd name="connsiteX225" fmla="*/ 850831 w 954516"/>
                <a:gd name="connsiteY225" fmla="*/ 20978 h 2188169"/>
                <a:gd name="connsiteX226" fmla="*/ 822457 w 954516"/>
                <a:gd name="connsiteY226" fmla="*/ 9206 h 2188169"/>
                <a:gd name="connsiteX227" fmla="*/ 805856 w 954516"/>
                <a:gd name="connsiteY227" fmla="*/ 0 h 2188169"/>
                <a:gd name="connsiteX228" fmla="*/ 147071 w 954516"/>
                <a:gd name="connsiteY228" fmla="*/ 151 h 2188169"/>
                <a:gd name="connsiteX229" fmla="*/ 333915 w 954516"/>
                <a:gd name="connsiteY229" fmla="*/ 724286 h 2188169"/>
                <a:gd name="connsiteX230" fmla="*/ 328180 w 954516"/>
                <a:gd name="connsiteY230" fmla="*/ 749189 h 2188169"/>
                <a:gd name="connsiteX231" fmla="*/ 316257 w 954516"/>
                <a:gd name="connsiteY231" fmla="*/ 772129 h 2188169"/>
                <a:gd name="connsiteX232" fmla="*/ 275809 w 954516"/>
                <a:gd name="connsiteY232" fmla="*/ 760357 h 2188169"/>
                <a:gd name="connsiteX233" fmla="*/ 255283 w 954516"/>
                <a:gd name="connsiteY233" fmla="*/ 787523 h 2188169"/>
                <a:gd name="connsiteX234" fmla="*/ 227513 w 954516"/>
                <a:gd name="connsiteY234" fmla="*/ 779373 h 2188169"/>
                <a:gd name="connsiteX235" fmla="*/ 216043 w 954516"/>
                <a:gd name="connsiteY235" fmla="*/ 745717 h 2188169"/>
                <a:gd name="connsiteX236" fmla="*/ 211213 w 954516"/>
                <a:gd name="connsiteY236" fmla="*/ 735605 h 2188169"/>
                <a:gd name="connsiteX237" fmla="*/ 204573 w 954516"/>
                <a:gd name="connsiteY237" fmla="*/ 720513 h 2188169"/>
                <a:gd name="connsiteX238" fmla="*/ 199894 w 954516"/>
                <a:gd name="connsiteY238" fmla="*/ 711910 h 2188169"/>
                <a:gd name="connsiteX239" fmla="*/ 189631 w 954516"/>
                <a:gd name="connsiteY239" fmla="*/ 703760 h 2188169"/>
                <a:gd name="connsiteX240" fmla="*/ 181179 w 954516"/>
                <a:gd name="connsiteY240" fmla="*/ 690026 h 2188169"/>
                <a:gd name="connsiteX241" fmla="*/ 169105 w 954516"/>
                <a:gd name="connsiteY241" fmla="*/ 676896 h 2188169"/>
                <a:gd name="connsiteX242" fmla="*/ 154164 w 954516"/>
                <a:gd name="connsiteY242" fmla="*/ 659087 h 2188169"/>
                <a:gd name="connsiteX243" fmla="*/ 168502 w 954516"/>
                <a:gd name="connsiteY243" fmla="*/ 651691 h 2188169"/>
                <a:gd name="connsiteX244" fmla="*/ 185556 w 954516"/>
                <a:gd name="connsiteY244" fmla="*/ 639014 h 2188169"/>
                <a:gd name="connsiteX245" fmla="*/ 200800 w 954516"/>
                <a:gd name="connsiteY245" fmla="*/ 634788 h 2188169"/>
                <a:gd name="connsiteX246" fmla="*/ 210006 w 954516"/>
                <a:gd name="connsiteY246" fmla="*/ 623318 h 2188169"/>
                <a:gd name="connsiteX247" fmla="*/ 230683 w 954516"/>
                <a:gd name="connsiteY247" fmla="*/ 622261 h 2188169"/>
                <a:gd name="connsiteX248" fmla="*/ 249246 w 954516"/>
                <a:gd name="connsiteY248" fmla="*/ 638561 h 2188169"/>
                <a:gd name="connsiteX249" fmla="*/ 269470 w 954516"/>
                <a:gd name="connsiteY249" fmla="*/ 649277 h 2188169"/>
                <a:gd name="connsiteX250" fmla="*/ 288487 w 954516"/>
                <a:gd name="connsiteY250" fmla="*/ 665576 h 2188169"/>
                <a:gd name="connsiteX251" fmla="*/ 313238 w 954516"/>
                <a:gd name="connsiteY251" fmla="*/ 683536 h 2188169"/>
                <a:gd name="connsiteX252" fmla="*/ 332858 w 954516"/>
                <a:gd name="connsiteY252" fmla="*/ 705571 h 2188169"/>
                <a:gd name="connsiteX253" fmla="*/ 333915 w 954516"/>
                <a:gd name="connsiteY253" fmla="*/ 724286 h 2188169"/>
                <a:gd name="connsiteX254" fmla="*/ 559849 w 954516"/>
                <a:gd name="connsiteY254" fmla="*/ 674632 h 2188169"/>
                <a:gd name="connsiteX255" fmla="*/ 539776 w 954516"/>
                <a:gd name="connsiteY255" fmla="*/ 695610 h 2188169"/>
                <a:gd name="connsiteX256" fmla="*/ 515175 w 954516"/>
                <a:gd name="connsiteY256" fmla="*/ 701044 h 2188169"/>
                <a:gd name="connsiteX257" fmla="*/ 499479 w 954516"/>
                <a:gd name="connsiteY257" fmla="*/ 688215 h 2188169"/>
                <a:gd name="connsiteX258" fmla="*/ 477746 w 954516"/>
                <a:gd name="connsiteY258" fmla="*/ 684291 h 2188169"/>
                <a:gd name="connsiteX259" fmla="*/ 466578 w 954516"/>
                <a:gd name="connsiteY259" fmla="*/ 670708 h 2188169"/>
                <a:gd name="connsiteX260" fmla="*/ 487556 w 954516"/>
                <a:gd name="connsiteY260" fmla="*/ 678858 h 2188169"/>
                <a:gd name="connsiteX261" fmla="*/ 503403 w 954516"/>
                <a:gd name="connsiteY261" fmla="*/ 681725 h 2188169"/>
                <a:gd name="connsiteX262" fmla="*/ 492838 w 954516"/>
                <a:gd name="connsiteY262" fmla="*/ 657577 h 2188169"/>
                <a:gd name="connsiteX263" fmla="*/ 482274 w 954516"/>
                <a:gd name="connsiteY263" fmla="*/ 647164 h 2188169"/>
                <a:gd name="connsiteX264" fmla="*/ 472463 w 954516"/>
                <a:gd name="connsiteY264" fmla="*/ 638108 h 2188169"/>
                <a:gd name="connsiteX265" fmla="*/ 449523 w 954516"/>
                <a:gd name="connsiteY265" fmla="*/ 619695 h 2188169"/>
                <a:gd name="connsiteX266" fmla="*/ 443335 w 954516"/>
                <a:gd name="connsiteY266" fmla="*/ 610338 h 2188169"/>
                <a:gd name="connsiteX267" fmla="*/ 441977 w 954516"/>
                <a:gd name="connsiteY267" fmla="*/ 599170 h 2188169"/>
                <a:gd name="connsiteX268" fmla="*/ 439411 w 954516"/>
                <a:gd name="connsiteY268" fmla="*/ 586794 h 2188169"/>
                <a:gd name="connsiteX269" fmla="*/ 430205 w 954516"/>
                <a:gd name="connsiteY269" fmla="*/ 571249 h 2188169"/>
                <a:gd name="connsiteX270" fmla="*/ 416018 w 954516"/>
                <a:gd name="connsiteY270" fmla="*/ 555402 h 2188169"/>
                <a:gd name="connsiteX271" fmla="*/ 406510 w 954516"/>
                <a:gd name="connsiteY271" fmla="*/ 542724 h 2188169"/>
                <a:gd name="connsiteX272" fmla="*/ 419187 w 954516"/>
                <a:gd name="connsiteY272" fmla="*/ 548912 h 2188169"/>
                <a:gd name="connsiteX273" fmla="*/ 433978 w 954516"/>
                <a:gd name="connsiteY273" fmla="*/ 565212 h 2188169"/>
                <a:gd name="connsiteX274" fmla="*/ 443939 w 954516"/>
                <a:gd name="connsiteY274" fmla="*/ 577286 h 2188169"/>
                <a:gd name="connsiteX275" fmla="*/ 454805 w 954516"/>
                <a:gd name="connsiteY275" fmla="*/ 586190 h 2188169"/>
                <a:gd name="connsiteX276" fmla="*/ 450579 w 954516"/>
                <a:gd name="connsiteY276" fmla="*/ 562495 h 2188169"/>
                <a:gd name="connsiteX277" fmla="*/ 446203 w 954516"/>
                <a:gd name="connsiteY277" fmla="*/ 544384 h 2188169"/>
                <a:gd name="connsiteX278" fmla="*/ 462201 w 954516"/>
                <a:gd name="connsiteY278" fmla="*/ 560080 h 2188169"/>
                <a:gd name="connsiteX279" fmla="*/ 475029 w 954516"/>
                <a:gd name="connsiteY279" fmla="*/ 578946 h 2188169"/>
                <a:gd name="connsiteX280" fmla="*/ 492386 w 954516"/>
                <a:gd name="connsiteY280" fmla="*/ 563853 h 2188169"/>
                <a:gd name="connsiteX281" fmla="*/ 490424 w 954516"/>
                <a:gd name="connsiteY281" fmla="*/ 540460 h 2188169"/>
                <a:gd name="connsiteX282" fmla="*/ 465068 w 954516"/>
                <a:gd name="connsiteY282" fmla="*/ 531103 h 2188169"/>
                <a:gd name="connsiteX283" fmla="*/ 454504 w 954516"/>
                <a:gd name="connsiteY283" fmla="*/ 519029 h 2188169"/>
                <a:gd name="connsiteX284" fmla="*/ 451183 w 954516"/>
                <a:gd name="connsiteY284" fmla="*/ 507257 h 2188169"/>
                <a:gd name="connsiteX285" fmla="*/ 478350 w 954516"/>
                <a:gd name="connsiteY285" fmla="*/ 523557 h 2188169"/>
                <a:gd name="connsiteX286" fmla="*/ 504610 w 954516"/>
                <a:gd name="connsiteY286" fmla="*/ 536989 h 2188169"/>
                <a:gd name="connsiteX287" fmla="*/ 525589 w 954516"/>
                <a:gd name="connsiteY287" fmla="*/ 554194 h 2188169"/>
                <a:gd name="connsiteX288" fmla="*/ 517892 w 954516"/>
                <a:gd name="connsiteY288" fmla="*/ 585888 h 2188169"/>
                <a:gd name="connsiteX289" fmla="*/ 531928 w 954516"/>
                <a:gd name="connsiteY289" fmla="*/ 612602 h 2188169"/>
                <a:gd name="connsiteX290" fmla="*/ 564527 w 954516"/>
                <a:gd name="connsiteY290" fmla="*/ 652446 h 2188169"/>
                <a:gd name="connsiteX291" fmla="*/ 559849 w 954516"/>
                <a:gd name="connsiteY291" fmla="*/ 674632 h 21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</a:cxnLst>
              <a:rect l="l" t="t" r="r" b="b"/>
              <a:pathLst>
                <a:path w="954516" h="2188169">
                  <a:moveTo>
                    <a:pt x="147071" y="151"/>
                  </a:moveTo>
                  <a:cubicBezTo>
                    <a:pt x="156730" y="9357"/>
                    <a:pt x="166087" y="17809"/>
                    <a:pt x="157635" y="26261"/>
                  </a:cubicBezTo>
                  <a:cubicBezTo>
                    <a:pt x="144203" y="39693"/>
                    <a:pt x="95153" y="88140"/>
                    <a:pt x="108132" y="108062"/>
                  </a:cubicBezTo>
                  <a:cubicBezTo>
                    <a:pt x="121112" y="127984"/>
                    <a:pt x="131827" y="129644"/>
                    <a:pt x="139373" y="154999"/>
                  </a:cubicBezTo>
                  <a:cubicBezTo>
                    <a:pt x="146920" y="180355"/>
                    <a:pt x="153409" y="196051"/>
                    <a:pt x="161559" y="206163"/>
                  </a:cubicBezTo>
                  <a:cubicBezTo>
                    <a:pt x="169709" y="216426"/>
                    <a:pt x="171822" y="225028"/>
                    <a:pt x="162012" y="228801"/>
                  </a:cubicBezTo>
                  <a:cubicBezTo>
                    <a:pt x="152202" y="232574"/>
                    <a:pt x="139373" y="238008"/>
                    <a:pt x="142694" y="248271"/>
                  </a:cubicBezTo>
                  <a:cubicBezTo>
                    <a:pt x="145863" y="258533"/>
                    <a:pt x="131374" y="270909"/>
                    <a:pt x="139524" y="273626"/>
                  </a:cubicBezTo>
                  <a:cubicBezTo>
                    <a:pt x="147674" y="276343"/>
                    <a:pt x="164880" y="281776"/>
                    <a:pt x="152957" y="288115"/>
                  </a:cubicBezTo>
                  <a:cubicBezTo>
                    <a:pt x="141184" y="294604"/>
                    <a:pt x="129563" y="313923"/>
                    <a:pt x="146618" y="314526"/>
                  </a:cubicBezTo>
                  <a:cubicBezTo>
                    <a:pt x="163823" y="314979"/>
                    <a:pt x="178312" y="314979"/>
                    <a:pt x="174539" y="327506"/>
                  </a:cubicBezTo>
                  <a:cubicBezTo>
                    <a:pt x="170766" y="339882"/>
                    <a:pt x="157786" y="355578"/>
                    <a:pt x="171822" y="359804"/>
                  </a:cubicBezTo>
                  <a:cubicBezTo>
                    <a:pt x="185858" y="364180"/>
                    <a:pt x="211213" y="371123"/>
                    <a:pt x="200347" y="386819"/>
                  </a:cubicBezTo>
                  <a:cubicBezTo>
                    <a:pt x="189480" y="402364"/>
                    <a:pt x="157786" y="430436"/>
                    <a:pt x="176048" y="436926"/>
                  </a:cubicBezTo>
                  <a:cubicBezTo>
                    <a:pt x="194310" y="443416"/>
                    <a:pt x="282148" y="494579"/>
                    <a:pt x="250454" y="529594"/>
                  </a:cubicBezTo>
                  <a:cubicBezTo>
                    <a:pt x="223438" y="559326"/>
                    <a:pt x="88059" y="680820"/>
                    <a:pt x="31915" y="734851"/>
                  </a:cubicBezTo>
                  <a:cubicBezTo>
                    <a:pt x="35990" y="734851"/>
                    <a:pt x="40065" y="734398"/>
                    <a:pt x="43989" y="733191"/>
                  </a:cubicBezTo>
                  <a:cubicBezTo>
                    <a:pt x="50026" y="731229"/>
                    <a:pt x="53347" y="726701"/>
                    <a:pt x="57421" y="722022"/>
                  </a:cubicBezTo>
                  <a:cubicBezTo>
                    <a:pt x="59534" y="719607"/>
                    <a:pt x="61949" y="717344"/>
                    <a:pt x="64515" y="715381"/>
                  </a:cubicBezTo>
                  <a:cubicBezTo>
                    <a:pt x="67533" y="713118"/>
                    <a:pt x="68590" y="713269"/>
                    <a:pt x="72363" y="713269"/>
                  </a:cubicBezTo>
                  <a:cubicBezTo>
                    <a:pt x="73268" y="719004"/>
                    <a:pt x="69948" y="723381"/>
                    <a:pt x="70099" y="728814"/>
                  </a:cubicBezTo>
                  <a:cubicBezTo>
                    <a:pt x="70250" y="734851"/>
                    <a:pt x="72816" y="736964"/>
                    <a:pt x="76136" y="741190"/>
                  </a:cubicBezTo>
                  <a:cubicBezTo>
                    <a:pt x="79004" y="744963"/>
                    <a:pt x="78551" y="750849"/>
                    <a:pt x="83682" y="752962"/>
                  </a:cubicBezTo>
                  <a:cubicBezTo>
                    <a:pt x="91530" y="756282"/>
                    <a:pt x="101190" y="758848"/>
                    <a:pt x="107981" y="764130"/>
                  </a:cubicBezTo>
                  <a:cubicBezTo>
                    <a:pt x="110396" y="765941"/>
                    <a:pt x="112056" y="767752"/>
                    <a:pt x="115226" y="768658"/>
                  </a:cubicBezTo>
                  <a:cubicBezTo>
                    <a:pt x="119300" y="769714"/>
                    <a:pt x="123828" y="769111"/>
                    <a:pt x="127903" y="770469"/>
                  </a:cubicBezTo>
                  <a:cubicBezTo>
                    <a:pt x="130922" y="771374"/>
                    <a:pt x="133789" y="772280"/>
                    <a:pt x="136959" y="773336"/>
                  </a:cubicBezTo>
                  <a:cubicBezTo>
                    <a:pt x="146165" y="776355"/>
                    <a:pt x="170313" y="780581"/>
                    <a:pt x="168653" y="794013"/>
                  </a:cubicBezTo>
                  <a:cubicBezTo>
                    <a:pt x="159899" y="793711"/>
                    <a:pt x="153258" y="787825"/>
                    <a:pt x="144656" y="786920"/>
                  </a:cubicBezTo>
                  <a:cubicBezTo>
                    <a:pt x="135299" y="785863"/>
                    <a:pt x="124130" y="786920"/>
                    <a:pt x="115075" y="789636"/>
                  </a:cubicBezTo>
                  <a:cubicBezTo>
                    <a:pt x="110094" y="791296"/>
                    <a:pt x="104510" y="793409"/>
                    <a:pt x="99982" y="796277"/>
                  </a:cubicBezTo>
                  <a:cubicBezTo>
                    <a:pt x="96058" y="798843"/>
                    <a:pt x="94398" y="803974"/>
                    <a:pt x="90625" y="806087"/>
                  </a:cubicBezTo>
                  <a:cubicBezTo>
                    <a:pt x="82324" y="810766"/>
                    <a:pt x="78400" y="797635"/>
                    <a:pt x="72061" y="796277"/>
                  </a:cubicBezTo>
                  <a:cubicBezTo>
                    <a:pt x="68288" y="795522"/>
                    <a:pt x="66930" y="800050"/>
                    <a:pt x="63609" y="800956"/>
                  </a:cubicBezTo>
                  <a:cubicBezTo>
                    <a:pt x="58780" y="802465"/>
                    <a:pt x="54705" y="797937"/>
                    <a:pt x="50328" y="797182"/>
                  </a:cubicBezTo>
                  <a:cubicBezTo>
                    <a:pt x="41574" y="795975"/>
                    <a:pt x="40065" y="808049"/>
                    <a:pt x="40216" y="814237"/>
                  </a:cubicBezTo>
                  <a:cubicBezTo>
                    <a:pt x="40367" y="819821"/>
                    <a:pt x="39914" y="825103"/>
                    <a:pt x="37198" y="829178"/>
                  </a:cubicBezTo>
                  <a:cubicBezTo>
                    <a:pt x="41725" y="837781"/>
                    <a:pt x="43235" y="845629"/>
                    <a:pt x="37801" y="851817"/>
                  </a:cubicBezTo>
                  <a:cubicBezTo>
                    <a:pt x="17879" y="874456"/>
                    <a:pt x="-4156" y="896642"/>
                    <a:pt x="674" y="918073"/>
                  </a:cubicBezTo>
                  <a:cubicBezTo>
                    <a:pt x="5504" y="939655"/>
                    <a:pt x="6107" y="957917"/>
                    <a:pt x="11993" y="963350"/>
                  </a:cubicBezTo>
                  <a:cubicBezTo>
                    <a:pt x="17879" y="968783"/>
                    <a:pt x="32519" y="982216"/>
                    <a:pt x="17879" y="985989"/>
                  </a:cubicBezTo>
                  <a:cubicBezTo>
                    <a:pt x="6862" y="988856"/>
                    <a:pt x="523" y="1001232"/>
                    <a:pt x="1730" y="1009382"/>
                  </a:cubicBezTo>
                  <a:cubicBezTo>
                    <a:pt x="2032" y="1012099"/>
                    <a:pt x="3240" y="1014363"/>
                    <a:pt x="5353" y="1015721"/>
                  </a:cubicBezTo>
                  <a:cubicBezTo>
                    <a:pt x="13955" y="1021154"/>
                    <a:pt x="33425" y="1028700"/>
                    <a:pt x="27539" y="1034587"/>
                  </a:cubicBezTo>
                  <a:cubicBezTo>
                    <a:pt x="21652" y="1040473"/>
                    <a:pt x="10786" y="1063111"/>
                    <a:pt x="24822" y="1071714"/>
                  </a:cubicBezTo>
                  <a:cubicBezTo>
                    <a:pt x="38858" y="1080317"/>
                    <a:pt x="45800" y="1085297"/>
                    <a:pt x="46404" y="1098729"/>
                  </a:cubicBezTo>
                  <a:cubicBezTo>
                    <a:pt x="46857" y="1109596"/>
                    <a:pt x="45499" y="1123783"/>
                    <a:pt x="49573" y="1130725"/>
                  </a:cubicBezTo>
                  <a:cubicBezTo>
                    <a:pt x="50479" y="1132386"/>
                    <a:pt x="51837" y="1133593"/>
                    <a:pt x="53347" y="1134348"/>
                  </a:cubicBezTo>
                  <a:cubicBezTo>
                    <a:pt x="61949" y="1138121"/>
                    <a:pt x="70552" y="1154270"/>
                    <a:pt x="85644" y="1150949"/>
                  </a:cubicBezTo>
                  <a:cubicBezTo>
                    <a:pt x="100737" y="1147780"/>
                    <a:pt x="112056" y="1142648"/>
                    <a:pt x="116282" y="1151402"/>
                  </a:cubicBezTo>
                  <a:cubicBezTo>
                    <a:pt x="120508" y="1160156"/>
                    <a:pt x="123225" y="1174192"/>
                    <a:pt x="138317" y="1168155"/>
                  </a:cubicBezTo>
                  <a:cubicBezTo>
                    <a:pt x="153409" y="1162269"/>
                    <a:pt x="159295" y="1149289"/>
                    <a:pt x="187367" y="1161212"/>
                  </a:cubicBezTo>
                  <a:cubicBezTo>
                    <a:pt x="215439" y="1172984"/>
                    <a:pt x="220269" y="1172531"/>
                    <a:pt x="219062" y="1185511"/>
                  </a:cubicBezTo>
                  <a:cubicBezTo>
                    <a:pt x="218005" y="1198490"/>
                    <a:pt x="211515" y="1209206"/>
                    <a:pt x="218005" y="1214036"/>
                  </a:cubicBezTo>
                  <a:cubicBezTo>
                    <a:pt x="224495" y="1218865"/>
                    <a:pt x="232041" y="1223242"/>
                    <a:pt x="228268" y="1232901"/>
                  </a:cubicBezTo>
                  <a:cubicBezTo>
                    <a:pt x="224495" y="1242560"/>
                    <a:pt x="207742" y="1255087"/>
                    <a:pt x="219062" y="1255993"/>
                  </a:cubicBezTo>
                  <a:cubicBezTo>
                    <a:pt x="230381" y="1257049"/>
                    <a:pt x="235210" y="1263086"/>
                    <a:pt x="236871" y="1270029"/>
                  </a:cubicBezTo>
                  <a:cubicBezTo>
                    <a:pt x="238531" y="1276971"/>
                    <a:pt x="236418" y="1294780"/>
                    <a:pt x="248794" y="1295837"/>
                  </a:cubicBezTo>
                  <a:cubicBezTo>
                    <a:pt x="261169" y="1296893"/>
                    <a:pt x="284412" y="1312438"/>
                    <a:pt x="280035" y="1318928"/>
                  </a:cubicBezTo>
                  <a:cubicBezTo>
                    <a:pt x="275658" y="1325418"/>
                    <a:pt x="262830" y="1335077"/>
                    <a:pt x="280488" y="1336133"/>
                  </a:cubicBezTo>
                  <a:cubicBezTo>
                    <a:pt x="298297" y="1337190"/>
                    <a:pt x="315049" y="1338246"/>
                    <a:pt x="315049" y="1343076"/>
                  </a:cubicBezTo>
                  <a:cubicBezTo>
                    <a:pt x="315049" y="1347906"/>
                    <a:pt x="316106" y="1355452"/>
                    <a:pt x="320936" y="1358168"/>
                  </a:cubicBezTo>
                  <a:cubicBezTo>
                    <a:pt x="325765" y="1360885"/>
                    <a:pt x="338745" y="1372657"/>
                    <a:pt x="324105" y="1381260"/>
                  </a:cubicBezTo>
                  <a:cubicBezTo>
                    <a:pt x="309465" y="1389862"/>
                    <a:pt x="297240" y="1399522"/>
                    <a:pt x="284714" y="1395749"/>
                  </a:cubicBezTo>
                  <a:cubicBezTo>
                    <a:pt x="272338" y="1391975"/>
                    <a:pt x="236720" y="1387599"/>
                    <a:pt x="242757" y="1402238"/>
                  </a:cubicBezTo>
                  <a:cubicBezTo>
                    <a:pt x="248794" y="1416878"/>
                    <a:pt x="262075" y="1423217"/>
                    <a:pt x="262679" y="1432876"/>
                  </a:cubicBezTo>
                  <a:cubicBezTo>
                    <a:pt x="263131" y="1441177"/>
                    <a:pt x="263886" y="1470154"/>
                    <a:pt x="273243" y="1479210"/>
                  </a:cubicBezTo>
                  <a:cubicBezTo>
                    <a:pt x="274904" y="1480870"/>
                    <a:pt x="276715" y="1481775"/>
                    <a:pt x="278828" y="1481926"/>
                  </a:cubicBezTo>
                  <a:cubicBezTo>
                    <a:pt x="293316" y="1482983"/>
                    <a:pt x="302070" y="1486303"/>
                    <a:pt x="309012" y="1475437"/>
                  </a:cubicBezTo>
                  <a:cubicBezTo>
                    <a:pt x="315955" y="1464721"/>
                    <a:pt x="318672" y="1459288"/>
                    <a:pt x="330746" y="1461552"/>
                  </a:cubicBezTo>
                  <a:cubicBezTo>
                    <a:pt x="342970" y="1463665"/>
                    <a:pt x="354290" y="1469098"/>
                    <a:pt x="363345" y="1464268"/>
                  </a:cubicBezTo>
                  <a:cubicBezTo>
                    <a:pt x="372401" y="1459439"/>
                    <a:pt x="406359" y="1461099"/>
                    <a:pt x="410283" y="1467438"/>
                  </a:cubicBezTo>
                  <a:cubicBezTo>
                    <a:pt x="414056" y="1473927"/>
                    <a:pt x="419942" y="1489624"/>
                    <a:pt x="426432" y="1494906"/>
                  </a:cubicBezTo>
                  <a:cubicBezTo>
                    <a:pt x="432921" y="1500339"/>
                    <a:pt x="449070" y="1508942"/>
                    <a:pt x="435034" y="1511055"/>
                  </a:cubicBezTo>
                  <a:cubicBezTo>
                    <a:pt x="420998" y="1513319"/>
                    <a:pt x="412848" y="1513319"/>
                    <a:pt x="422658" y="1522374"/>
                  </a:cubicBezTo>
                  <a:cubicBezTo>
                    <a:pt x="432318" y="1531580"/>
                    <a:pt x="423715" y="1553012"/>
                    <a:pt x="437147" y="1553012"/>
                  </a:cubicBezTo>
                  <a:cubicBezTo>
                    <a:pt x="450579" y="1553012"/>
                    <a:pt x="499630" y="1559501"/>
                    <a:pt x="498573" y="1576707"/>
                  </a:cubicBezTo>
                  <a:cubicBezTo>
                    <a:pt x="497517" y="1593912"/>
                    <a:pt x="504460" y="1631190"/>
                    <a:pt x="517439" y="1627417"/>
                  </a:cubicBezTo>
                  <a:cubicBezTo>
                    <a:pt x="530418" y="1623644"/>
                    <a:pt x="547020" y="1621531"/>
                    <a:pt x="551397" y="1621531"/>
                  </a:cubicBezTo>
                  <a:cubicBezTo>
                    <a:pt x="555774" y="1621531"/>
                    <a:pt x="575696" y="1630587"/>
                    <a:pt x="593958" y="1630134"/>
                  </a:cubicBezTo>
                  <a:cubicBezTo>
                    <a:pt x="612370" y="1629681"/>
                    <a:pt x="629576" y="1610816"/>
                    <a:pt x="636518" y="1623192"/>
                  </a:cubicBezTo>
                  <a:cubicBezTo>
                    <a:pt x="643461" y="1635567"/>
                    <a:pt x="659610" y="1667865"/>
                    <a:pt x="668816" y="1660923"/>
                  </a:cubicBezTo>
                  <a:cubicBezTo>
                    <a:pt x="677872" y="1653980"/>
                    <a:pt x="683909" y="1649603"/>
                    <a:pt x="688738" y="1651263"/>
                  </a:cubicBezTo>
                  <a:cubicBezTo>
                    <a:pt x="693568" y="1652924"/>
                    <a:pt x="711377" y="1674959"/>
                    <a:pt x="722696" y="1668469"/>
                  </a:cubicBezTo>
                  <a:cubicBezTo>
                    <a:pt x="734015" y="1661979"/>
                    <a:pt x="725866" y="1658206"/>
                    <a:pt x="740958" y="1665752"/>
                  </a:cubicBezTo>
                  <a:cubicBezTo>
                    <a:pt x="756051" y="1673298"/>
                    <a:pt x="771747" y="1694277"/>
                    <a:pt x="783066" y="1690051"/>
                  </a:cubicBezTo>
                  <a:cubicBezTo>
                    <a:pt x="794385" y="1685825"/>
                    <a:pt x="797555" y="1687334"/>
                    <a:pt x="797555" y="1697597"/>
                  </a:cubicBezTo>
                  <a:cubicBezTo>
                    <a:pt x="797555" y="1707860"/>
                    <a:pt x="798611" y="1716916"/>
                    <a:pt x="787895" y="1720236"/>
                  </a:cubicBezTo>
                  <a:cubicBezTo>
                    <a:pt x="777180" y="1723405"/>
                    <a:pt x="762088" y="1730499"/>
                    <a:pt x="770690" y="1735328"/>
                  </a:cubicBezTo>
                  <a:cubicBezTo>
                    <a:pt x="779293" y="1740158"/>
                    <a:pt x="796498" y="1751477"/>
                    <a:pt x="783066" y="1751024"/>
                  </a:cubicBezTo>
                  <a:cubicBezTo>
                    <a:pt x="769634" y="1750421"/>
                    <a:pt x="762691" y="1761287"/>
                    <a:pt x="770690" y="1768834"/>
                  </a:cubicBezTo>
                  <a:cubicBezTo>
                    <a:pt x="778840" y="1776380"/>
                    <a:pt x="790159" y="1783322"/>
                    <a:pt x="787895" y="1791925"/>
                  </a:cubicBezTo>
                  <a:cubicBezTo>
                    <a:pt x="785783" y="1800528"/>
                    <a:pt x="780349" y="1832826"/>
                    <a:pt x="761031" y="1828600"/>
                  </a:cubicBezTo>
                  <a:cubicBezTo>
                    <a:pt x="741562" y="1824223"/>
                    <a:pt x="716810" y="1827996"/>
                    <a:pt x="707151" y="1836750"/>
                  </a:cubicBezTo>
                  <a:cubicBezTo>
                    <a:pt x="697492" y="1845352"/>
                    <a:pt x="681796" y="1845352"/>
                    <a:pt x="680739" y="1855011"/>
                  </a:cubicBezTo>
                  <a:cubicBezTo>
                    <a:pt x="679984" y="1861199"/>
                    <a:pt x="678325" y="1875839"/>
                    <a:pt x="677117" y="1885800"/>
                  </a:cubicBezTo>
                  <a:cubicBezTo>
                    <a:pt x="687832" y="1884291"/>
                    <a:pt x="698850" y="1882932"/>
                    <a:pt x="709566" y="1881725"/>
                  </a:cubicBezTo>
                  <a:cubicBezTo>
                    <a:pt x="716659" y="1880819"/>
                    <a:pt x="742920" y="1877197"/>
                    <a:pt x="732959" y="1891686"/>
                  </a:cubicBezTo>
                  <a:cubicBezTo>
                    <a:pt x="724054" y="1904364"/>
                    <a:pt x="707000" y="1912664"/>
                    <a:pt x="692511" y="1916739"/>
                  </a:cubicBezTo>
                  <a:cubicBezTo>
                    <a:pt x="684059" y="1919154"/>
                    <a:pt x="675306" y="1920362"/>
                    <a:pt x="666552" y="1922324"/>
                  </a:cubicBezTo>
                  <a:cubicBezTo>
                    <a:pt x="662175" y="1923229"/>
                    <a:pt x="652969" y="1924587"/>
                    <a:pt x="651460" y="1930021"/>
                  </a:cubicBezTo>
                  <a:cubicBezTo>
                    <a:pt x="649800" y="1935907"/>
                    <a:pt x="658252" y="1941793"/>
                    <a:pt x="661874" y="1944660"/>
                  </a:cubicBezTo>
                  <a:cubicBezTo>
                    <a:pt x="668967" y="1950395"/>
                    <a:pt x="677117" y="1954923"/>
                    <a:pt x="683758" y="1961111"/>
                  </a:cubicBezTo>
                  <a:cubicBezTo>
                    <a:pt x="696435" y="1972732"/>
                    <a:pt x="671382" y="1974845"/>
                    <a:pt x="663836" y="1978166"/>
                  </a:cubicBezTo>
                  <a:cubicBezTo>
                    <a:pt x="656591" y="1981335"/>
                    <a:pt x="650705" y="1986316"/>
                    <a:pt x="647385" y="1993560"/>
                  </a:cubicBezTo>
                  <a:cubicBezTo>
                    <a:pt x="644517" y="1999748"/>
                    <a:pt x="644367" y="2006992"/>
                    <a:pt x="641348" y="2013029"/>
                  </a:cubicBezTo>
                  <a:cubicBezTo>
                    <a:pt x="634405" y="2026914"/>
                    <a:pt x="615389" y="2019670"/>
                    <a:pt x="603315" y="2020274"/>
                  </a:cubicBezTo>
                  <a:cubicBezTo>
                    <a:pt x="584751" y="2021179"/>
                    <a:pt x="600146" y="2042459"/>
                    <a:pt x="605579" y="2050157"/>
                  </a:cubicBezTo>
                  <a:cubicBezTo>
                    <a:pt x="614634" y="2062834"/>
                    <a:pt x="624897" y="2073701"/>
                    <a:pt x="639386" y="2079587"/>
                  </a:cubicBezTo>
                  <a:cubicBezTo>
                    <a:pt x="668363" y="2091208"/>
                    <a:pt x="696586" y="2104791"/>
                    <a:pt x="722093" y="2123053"/>
                  </a:cubicBezTo>
                  <a:cubicBezTo>
                    <a:pt x="739147" y="2135278"/>
                    <a:pt x="753485" y="2149918"/>
                    <a:pt x="767521" y="2165463"/>
                  </a:cubicBezTo>
                  <a:cubicBezTo>
                    <a:pt x="773709" y="2172254"/>
                    <a:pt x="780198" y="2177990"/>
                    <a:pt x="787292" y="2182668"/>
                  </a:cubicBezTo>
                  <a:cubicBezTo>
                    <a:pt x="787443" y="2181159"/>
                    <a:pt x="789254" y="2163048"/>
                    <a:pt x="802837" y="2163048"/>
                  </a:cubicBezTo>
                  <a:cubicBezTo>
                    <a:pt x="816873" y="2163048"/>
                    <a:pt x="835889" y="2162595"/>
                    <a:pt x="844492" y="2167425"/>
                  </a:cubicBezTo>
                  <a:cubicBezTo>
                    <a:pt x="852944" y="2172254"/>
                    <a:pt x="885242" y="2187196"/>
                    <a:pt x="898674" y="2188101"/>
                  </a:cubicBezTo>
                  <a:cubicBezTo>
                    <a:pt x="906522" y="2188554"/>
                    <a:pt x="927199" y="2186592"/>
                    <a:pt x="945159" y="2187196"/>
                  </a:cubicBezTo>
                  <a:lnTo>
                    <a:pt x="954516" y="151528"/>
                  </a:lnTo>
                  <a:cubicBezTo>
                    <a:pt x="951498" y="151377"/>
                    <a:pt x="948630" y="151226"/>
                    <a:pt x="946366" y="149113"/>
                  </a:cubicBezTo>
                  <a:cubicBezTo>
                    <a:pt x="943499" y="146548"/>
                    <a:pt x="941537" y="142624"/>
                    <a:pt x="939424" y="139454"/>
                  </a:cubicBezTo>
                  <a:cubicBezTo>
                    <a:pt x="937763" y="137190"/>
                    <a:pt x="935952" y="134021"/>
                    <a:pt x="932934" y="133870"/>
                  </a:cubicBezTo>
                  <a:cubicBezTo>
                    <a:pt x="930368" y="133719"/>
                    <a:pt x="927350" y="135530"/>
                    <a:pt x="925388" y="136888"/>
                  </a:cubicBezTo>
                  <a:cubicBezTo>
                    <a:pt x="919804" y="140662"/>
                    <a:pt x="916181" y="147604"/>
                    <a:pt x="912710" y="153188"/>
                  </a:cubicBezTo>
                  <a:cubicBezTo>
                    <a:pt x="910899" y="156056"/>
                    <a:pt x="909541" y="158923"/>
                    <a:pt x="907427" y="161489"/>
                  </a:cubicBezTo>
                  <a:cubicBezTo>
                    <a:pt x="904711" y="164658"/>
                    <a:pt x="901089" y="166922"/>
                    <a:pt x="898070" y="169941"/>
                  </a:cubicBezTo>
                  <a:cubicBezTo>
                    <a:pt x="895957" y="171903"/>
                    <a:pt x="895052" y="175374"/>
                    <a:pt x="892788" y="177034"/>
                  </a:cubicBezTo>
                  <a:cubicBezTo>
                    <a:pt x="888109" y="180506"/>
                    <a:pt x="880714" y="177789"/>
                    <a:pt x="875281" y="179600"/>
                  </a:cubicBezTo>
                  <a:cubicBezTo>
                    <a:pt x="868640" y="182015"/>
                    <a:pt x="861698" y="183524"/>
                    <a:pt x="855208" y="186392"/>
                  </a:cubicBezTo>
                  <a:cubicBezTo>
                    <a:pt x="848265" y="189561"/>
                    <a:pt x="841926" y="193938"/>
                    <a:pt x="835437" y="198013"/>
                  </a:cubicBezTo>
                  <a:cubicBezTo>
                    <a:pt x="827740" y="202842"/>
                    <a:pt x="819741" y="206917"/>
                    <a:pt x="811590" y="211143"/>
                  </a:cubicBezTo>
                  <a:cubicBezTo>
                    <a:pt x="796800" y="218689"/>
                    <a:pt x="778085" y="228349"/>
                    <a:pt x="774010" y="246007"/>
                  </a:cubicBezTo>
                  <a:cubicBezTo>
                    <a:pt x="770841" y="260194"/>
                    <a:pt x="779746" y="272871"/>
                    <a:pt x="788952" y="282530"/>
                  </a:cubicBezTo>
                  <a:cubicBezTo>
                    <a:pt x="798762" y="292793"/>
                    <a:pt x="808723" y="302000"/>
                    <a:pt x="815515" y="314677"/>
                  </a:cubicBezTo>
                  <a:cubicBezTo>
                    <a:pt x="818533" y="320262"/>
                    <a:pt x="822759" y="328562"/>
                    <a:pt x="820042" y="335052"/>
                  </a:cubicBezTo>
                  <a:cubicBezTo>
                    <a:pt x="817175" y="341844"/>
                    <a:pt x="807667" y="341693"/>
                    <a:pt x="801479" y="341240"/>
                  </a:cubicBezTo>
                  <a:cubicBezTo>
                    <a:pt x="786839" y="340334"/>
                    <a:pt x="772199" y="336259"/>
                    <a:pt x="757711" y="333845"/>
                  </a:cubicBezTo>
                  <a:cubicBezTo>
                    <a:pt x="736430" y="330524"/>
                    <a:pt x="715150" y="328110"/>
                    <a:pt x="693719" y="325695"/>
                  </a:cubicBezTo>
                  <a:cubicBezTo>
                    <a:pt x="689946" y="325242"/>
                    <a:pt x="681494" y="325393"/>
                    <a:pt x="680588" y="320262"/>
                  </a:cubicBezTo>
                  <a:cubicBezTo>
                    <a:pt x="679984" y="316187"/>
                    <a:pt x="682399" y="312413"/>
                    <a:pt x="680437" y="308338"/>
                  </a:cubicBezTo>
                  <a:cubicBezTo>
                    <a:pt x="677872" y="302905"/>
                    <a:pt x="670778" y="301396"/>
                    <a:pt x="665496" y="300339"/>
                  </a:cubicBezTo>
                  <a:cubicBezTo>
                    <a:pt x="656893" y="298679"/>
                    <a:pt x="648441" y="297321"/>
                    <a:pt x="640291" y="293699"/>
                  </a:cubicBezTo>
                  <a:cubicBezTo>
                    <a:pt x="631689" y="289926"/>
                    <a:pt x="624444" y="284191"/>
                    <a:pt x="616294" y="279512"/>
                  </a:cubicBezTo>
                  <a:cubicBezTo>
                    <a:pt x="610409" y="276192"/>
                    <a:pt x="603768" y="273626"/>
                    <a:pt x="597429" y="277248"/>
                  </a:cubicBezTo>
                  <a:cubicBezTo>
                    <a:pt x="591845" y="280417"/>
                    <a:pt x="588373" y="286304"/>
                    <a:pt x="583997" y="290982"/>
                  </a:cubicBezTo>
                  <a:cubicBezTo>
                    <a:pt x="580073" y="295057"/>
                    <a:pt x="575545" y="297774"/>
                    <a:pt x="571168" y="301094"/>
                  </a:cubicBezTo>
                  <a:cubicBezTo>
                    <a:pt x="560000" y="309395"/>
                    <a:pt x="578865" y="321620"/>
                    <a:pt x="585204" y="325846"/>
                  </a:cubicBezTo>
                  <a:cubicBezTo>
                    <a:pt x="590939" y="329619"/>
                    <a:pt x="597127" y="332788"/>
                    <a:pt x="601957" y="337618"/>
                  </a:cubicBezTo>
                  <a:cubicBezTo>
                    <a:pt x="606484" y="342146"/>
                    <a:pt x="609352" y="347881"/>
                    <a:pt x="613427" y="352861"/>
                  </a:cubicBezTo>
                  <a:cubicBezTo>
                    <a:pt x="617502" y="357993"/>
                    <a:pt x="623086" y="362822"/>
                    <a:pt x="629878" y="362822"/>
                  </a:cubicBezTo>
                  <a:cubicBezTo>
                    <a:pt x="636066" y="362822"/>
                    <a:pt x="640744" y="358898"/>
                    <a:pt x="645121" y="354823"/>
                  </a:cubicBezTo>
                  <a:cubicBezTo>
                    <a:pt x="648140" y="352107"/>
                    <a:pt x="650856" y="349692"/>
                    <a:pt x="654026" y="353616"/>
                  </a:cubicBezTo>
                  <a:cubicBezTo>
                    <a:pt x="658252" y="359200"/>
                    <a:pt x="660214" y="367199"/>
                    <a:pt x="662025" y="373840"/>
                  </a:cubicBezTo>
                  <a:cubicBezTo>
                    <a:pt x="663685" y="379726"/>
                    <a:pt x="665496" y="387272"/>
                    <a:pt x="662477" y="393158"/>
                  </a:cubicBezTo>
                  <a:cubicBezTo>
                    <a:pt x="659911" y="398138"/>
                    <a:pt x="654327" y="400704"/>
                    <a:pt x="649800" y="403270"/>
                  </a:cubicBezTo>
                  <a:cubicBezTo>
                    <a:pt x="638933" y="409156"/>
                    <a:pt x="628067" y="416249"/>
                    <a:pt x="615238" y="414136"/>
                  </a:cubicBezTo>
                  <a:cubicBezTo>
                    <a:pt x="600296" y="411873"/>
                    <a:pt x="585053" y="404025"/>
                    <a:pt x="571621" y="397233"/>
                  </a:cubicBezTo>
                  <a:cubicBezTo>
                    <a:pt x="558943" y="390894"/>
                    <a:pt x="549435" y="381688"/>
                    <a:pt x="538719" y="372783"/>
                  </a:cubicBezTo>
                  <a:cubicBezTo>
                    <a:pt x="528758" y="364331"/>
                    <a:pt x="518948" y="361011"/>
                    <a:pt x="505969" y="361162"/>
                  </a:cubicBezTo>
                  <a:cubicBezTo>
                    <a:pt x="502648" y="359804"/>
                    <a:pt x="499630" y="357842"/>
                    <a:pt x="496159" y="357540"/>
                  </a:cubicBezTo>
                  <a:cubicBezTo>
                    <a:pt x="492084" y="357087"/>
                    <a:pt x="488009" y="356634"/>
                    <a:pt x="484085" y="356181"/>
                  </a:cubicBezTo>
                  <a:cubicBezTo>
                    <a:pt x="479557" y="355578"/>
                    <a:pt x="476840" y="353918"/>
                    <a:pt x="473218" y="351352"/>
                  </a:cubicBezTo>
                  <a:cubicBezTo>
                    <a:pt x="469596" y="348635"/>
                    <a:pt x="466728" y="346522"/>
                    <a:pt x="464314" y="342447"/>
                  </a:cubicBezTo>
                  <a:cubicBezTo>
                    <a:pt x="461899" y="338372"/>
                    <a:pt x="461446" y="336109"/>
                    <a:pt x="464465" y="332335"/>
                  </a:cubicBezTo>
                  <a:cubicBezTo>
                    <a:pt x="466578" y="329619"/>
                    <a:pt x="470049" y="325997"/>
                    <a:pt x="470200" y="322374"/>
                  </a:cubicBezTo>
                  <a:cubicBezTo>
                    <a:pt x="470351" y="316036"/>
                    <a:pt x="463106" y="308489"/>
                    <a:pt x="459182" y="304113"/>
                  </a:cubicBezTo>
                  <a:cubicBezTo>
                    <a:pt x="453447" y="297472"/>
                    <a:pt x="450881" y="289020"/>
                    <a:pt x="448467" y="280719"/>
                  </a:cubicBezTo>
                  <a:cubicBezTo>
                    <a:pt x="447410" y="276946"/>
                    <a:pt x="447108" y="273475"/>
                    <a:pt x="444542" y="270306"/>
                  </a:cubicBezTo>
                  <a:cubicBezTo>
                    <a:pt x="442731" y="267891"/>
                    <a:pt x="440468" y="265778"/>
                    <a:pt x="438505" y="263514"/>
                  </a:cubicBezTo>
                  <a:cubicBezTo>
                    <a:pt x="436393" y="260948"/>
                    <a:pt x="434883" y="257779"/>
                    <a:pt x="435336" y="254458"/>
                  </a:cubicBezTo>
                  <a:cubicBezTo>
                    <a:pt x="435789" y="249478"/>
                    <a:pt x="439713" y="250534"/>
                    <a:pt x="443486" y="250233"/>
                  </a:cubicBezTo>
                  <a:cubicBezTo>
                    <a:pt x="446957" y="249780"/>
                    <a:pt x="451938" y="247969"/>
                    <a:pt x="453296" y="244497"/>
                  </a:cubicBezTo>
                  <a:cubicBezTo>
                    <a:pt x="454805" y="240423"/>
                    <a:pt x="453296" y="235140"/>
                    <a:pt x="452391" y="231065"/>
                  </a:cubicBezTo>
                  <a:cubicBezTo>
                    <a:pt x="451334" y="227443"/>
                    <a:pt x="450731" y="223368"/>
                    <a:pt x="454202" y="220802"/>
                  </a:cubicBezTo>
                  <a:cubicBezTo>
                    <a:pt x="456918" y="218840"/>
                    <a:pt x="460088" y="217633"/>
                    <a:pt x="462955" y="215520"/>
                  </a:cubicBezTo>
                  <a:cubicBezTo>
                    <a:pt x="465823" y="213256"/>
                    <a:pt x="467785" y="210087"/>
                    <a:pt x="467181" y="206465"/>
                  </a:cubicBezTo>
                  <a:cubicBezTo>
                    <a:pt x="466276" y="201937"/>
                    <a:pt x="461144" y="199220"/>
                    <a:pt x="457824" y="196654"/>
                  </a:cubicBezTo>
                  <a:cubicBezTo>
                    <a:pt x="449221" y="190014"/>
                    <a:pt x="440166" y="181864"/>
                    <a:pt x="429903" y="177940"/>
                  </a:cubicBezTo>
                  <a:cubicBezTo>
                    <a:pt x="425677" y="176280"/>
                    <a:pt x="422206" y="174469"/>
                    <a:pt x="417527" y="174469"/>
                  </a:cubicBezTo>
                  <a:cubicBezTo>
                    <a:pt x="412547" y="174469"/>
                    <a:pt x="407868" y="173865"/>
                    <a:pt x="402887" y="172959"/>
                  </a:cubicBezTo>
                  <a:cubicBezTo>
                    <a:pt x="398812" y="172205"/>
                    <a:pt x="394888" y="171299"/>
                    <a:pt x="390964" y="170394"/>
                  </a:cubicBezTo>
                  <a:cubicBezTo>
                    <a:pt x="387644" y="169639"/>
                    <a:pt x="384173" y="169639"/>
                    <a:pt x="381003" y="168733"/>
                  </a:cubicBezTo>
                  <a:cubicBezTo>
                    <a:pt x="376626" y="167526"/>
                    <a:pt x="364402" y="159678"/>
                    <a:pt x="373759" y="156358"/>
                  </a:cubicBezTo>
                  <a:cubicBezTo>
                    <a:pt x="378287" y="154848"/>
                    <a:pt x="383116" y="155754"/>
                    <a:pt x="387644" y="154547"/>
                  </a:cubicBezTo>
                  <a:cubicBezTo>
                    <a:pt x="392625" y="153188"/>
                    <a:pt x="392021" y="148962"/>
                    <a:pt x="388550" y="145944"/>
                  </a:cubicBezTo>
                  <a:cubicBezTo>
                    <a:pt x="381758" y="140209"/>
                    <a:pt x="371797" y="143076"/>
                    <a:pt x="363647" y="143076"/>
                  </a:cubicBezTo>
                  <a:cubicBezTo>
                    <a:pt x="355799" y="143076"/>
                    <a:pt x="346442" y="141869"/>
                    <a:pt x="340556" y="135983"/>
                  </a:cubicBezTo>
                  <a:cubicBezTo>
                    <a:pt x="332104" y="127531"/>
                    <a:pt x="358063" y="133417"/>
                    <a:pt x="360025" y="131606"/>
                  </a:cubicBezTo>
                  <a:cubicBezTo>
                    <a:pt x="361685" y="130097"/>
                    <a:pt x="359572" y="124965"/>
                    <a:pt x="358214" y="123909"/>
                  </a:cubicBezTo>
                  <a:cubicBezTo>
                    <a:pt x="350366" y="118476"/>
                    <a:pt x="338895" y="118476"/>
                    <a:pt x="331651" y="111986"/>
                  </a:cubicBezTo>
                  <a:cubicBezTo>
                    <a:pt x="325312" y="106402"/>
                    <a:pt x="318672" y="103383"/>
                    <a:pt x="316257" y="94931"/>
                  </a:cubicBezTo>
                  <a:cubicBezTo>
                    <a:pt x="315351" y="92064"/>
                    <a:pt x="313993" y="88140"/>
                    <a:pt x="312031" y="85725"/>
                  </a:cubicBezTo>
                  <a:cubicBezTo>
                    <a:pt x="309616" y="82556"/>
                    <a:pt x="303428" y="81348"/>
                    <a:pt x="299806" y="80443"/>
                  </a:cubicBezTo>
                  <a:cubicBezTo>
                    <a:pt x="296939" y="79839"/>
                    <a:pt x="292562" y="79839"/>
                    <a:pt x="293015" y="75764"/>
                  </a:cubicBezTo>
                  <a:cubicBezTo>
                    <a:pt x="296788" y="75915"/>
                    <a:pt x="300410" y="75160"/>
                    <a:pt x="304032" y="74557"/>
                  </a:cubicBezTo>
                  <a:cubicBezTo>
                    <a:pt x="309465" y="73651"/>
                    <a:pt x="314748" y="73953"/>
                    <a:pt x="320181" y="75009"/>
                  </a:cubicBezTo>
                  <a:cubicBezTo>
                    <a:pt x="327576" y="76519"/>
                    <a:pt x="336028" y="75462"/>
                    <a:pt x="342367" y="79537"/>
                  </a:cubicBezTo>
                  <a:cubicBezTo>
                    <a:pt x="347347" y="82857"/>
                    <a:pt x="350064" y="87838"/>
                    <a:pt x="353233" y="92818"/>
                  </a:cubicBezTo>
                  <a:cubicBezTo>
                    <a:pt x="356705" y="98252"/>
                    <a:pt x="359874" y="103836"/>
                    <a:pt x="363345" y="109420"/>
                  </a:cubicBezTo>
                  <a:cubicBezTo>
                    <a:pt x="366816" y="115155"/>
                    <a:pt x="372401" y="118325"/>
                    <a:pt x="378589" y="120438"/>
                  </a:cubicBezTo>
                  <a:cubicBezTo>
                    <a:pt x="384324" y="122400"/>
                    <a:pt x="389606" y="121796"/>
                    <a:pt x="395643" y="121343"/>
                  </a:cubicBezTo>
                  <a:cubicBezTo>
                    <a:pt x="401529" y="120890"/>
                    <a:pt x="407113" y="119079"/>
                    <a:pt x="412848" y="117721"/>
                  </a:cubicBezTo>
                  <a:cubicBezTo>
                    <a:pt x="418282" y="116514"/>
                    <a:pt x="424017" y="116514"/>
                    <a:pt x="429601" y="116966"/>
                  </a:cubicBezTo>
                  <a:cubicBezTo>
                    <a:pt x="432016" y="117117"/>
                    <a:pt x="435034" y="118174"/>
                    <a:pt x="437298" y="118928"/>
                  </a:cubicBezTo>
                  <a:cubicBezTo>
                    <a:pt x="439109" y="119532"/>
                    <a:pt x="441222" y="119381"/>
                    <a:pt x="442882" y="120438"/>
                  </a:cubicBezTo>
                  <a:cubicBezTo>
                    <a:pt x="444241" y="121192"/>
                    <a:pt x="445297" y="123003"/>
                    <a:pt x="446806" y="123305"/>
                  </a:cubicBezTo>
                  <a:cubicBezTo>
                    <a:pt x="447712" y="126022"/>
                    <a:pt x="448316" y="131002"/>
                    <a:pt x="450579" y="132813"/>
                  </a:cubicBezTo>
                  <a:cubicBezTo>
                    <a:pt x="452692" y="134625"/>
                    <a:pt x="456918" y="136134"/>
                    <a:pt x="459484" y="137039"/>
                  </a:cubicBezTo>
                  <a:cubicBezTo>
                    <a:pt x="466276" y="139303"/>
                    <a:pt x="473973" y="138398"/>
                    <a:pt x="480764" y="140812"/>
                  </a:cubicBezTo>
                  <a:cubicBezTo>
                    <a:pt x="489518" y="143982"/>
                    <a:pt x="498573" y="145642"/>
                    <a:pt x="507780" y="147302"/>
                  </a:cubicBezTo>
                  <a:cubicBezTo>
                    <a:pt x="514119" y="148510"/>
                    <a:pt x="520457" y="149566"/>
                    <a:pt x="526947" y="150321"/>
                  </a:cubicBezTo>
                  <a:cubicBezTo>
                    <a:pt x="535852" y="151528"/>
                    <a:pt x="544756" y="151981"/>
                    <a:pt x="553359" y="154697"/>
                  </a:cubicBezTo>
                  <a:cubicBezTo>
                    <a:pt x="560905" y="156961"/>
                    <a:pt x="568904" y="159678"/>
                    <a:pt x="575998" y="163149"/>
                  </a:cubicBezTo>
                  <a:cubicBezTo>
                    <a:pt x="579620" y="164960"/>
                    <a:pt x="583695" y="165564"/>
                    <a:pt x="587619" y="167073"/>
                  </a:cubicBezTo>
                  <a:cubicBezTo>
                    <a:pt x="591241" y="168583"/>
                    <a:pt x="594863" y="170545"/>
                    <a:pt x="598787" y="171752"/>
                  </a:cubicBezTo>
                  <a:cubicBezTo>
                    <a:pt x="605881" y="173865"/>
                    <a:pt x="612974" y="176431"/>
                    <a:pt x="620219" y="177940"/>
                  </a:cubicBezTo>
                  <a:cubicBezTo>
                    <a:pt x="624142" y="178845"/>
                    <a:pt x="628217" y="179902"/>
                    <a:pt x="632293" y="180053"/>
                  </a:cubicBezTo>
                  <a:cubicBezTo>
                    <a:pt x="633500" y="180053"/>
                    <a:pt x="634858" y="180053"/>
                    <a:pt x="636216" y="180053"/>
                  </a:cubicBezTo>
                  <a:cubicBezTo>
                    <a:pt x="636066" y="180053"/>
                    <a:pt x="635160" y="179600"/>
                    <a:pt x="635613" y="179600"/>
                  </a:cubicBezTo>
                  <a:cubicBezTo>
                    <a:pt x="640291" y="179751"/>
                    <a:pt x="644819" y="180807"/>
                    <a:pt x="649347" y="180958"/>
                  </a:cubicBezTo>
                  <a:cubicBezTo>
                    <a:pt x="654026" y="181260"/>
                    <a:pt x="659006" y="183675"/>
                    <a:pt x="663383" y="185184"/>
                  </a:cubicBezTo>
                  <a:cubicBezTo>
                    <a:pt x="675608" y="188957"/>
                    <a:pt x="688436" y="192278"/>
                    <a:pt x="701265" y="192579"/>
                  </a:cubicBezTo>
                  <a:cubicBezTo>
                    <a:pt x="711226" y="192730"/>
                    <a:pt x="721036" y="190768"/>
                    <a:pt x="730544" y="187448"/>
                  </a:cubicBezTo>
                  <a:cubicBezTo>
                    <a:pt x="748655" y="181109"/>
                    <a:pt x="767068" y="173865"/>
                    <a:pt x="784726" y="166168"/>
                  </a:cubicBezTo>
                  <a:cubicBezTo>
                    <a:pt x="803290" y="158169"/>
                    <a:pt x="819590" y="146849"/>
                    <a:pt x="834833" y="133568"/>
                  </a:cubicBezTo>
                  <a:cubicBezTo>
                    <a:pt x="848265" y="121947"/>
                    <a:pt x="865773" y="107458"/>
                    <a:pt x="870451" y="89347"/>
                  </a:cubicBezTo>
                  <a:cubicBezTo>
                    <a:pt x="873922" y="76217"/>
                    <a:pt x="865621" y="66256"/>
                    <a:pt x="860641" y="54936"/>
                  </a:cubicBezTo>
                  <a:cubicBezTo>
                    <a:pt x="855962" y="44221"/>
                    <a:pt x="856717" y="31241"/>
                    <a:pt x="850831" y="20978"/>
                  </a:cubicBezTo>
                  <a:cubicBezTo>
                    <a:pt x="844794" y="10565"/>
                    <a:pt x="832569" y="12074"/>
                    <a:pt x="822457" y="9206"/>
                  </a:cubicBezTo>
                  <a:cubicBezTo>
                    <a:pt x="816118" y="7546"/>
                    <a:pt x="810685" y="4226"/>
                    <a:pt x="805856" y="0"/>
                  </a:cubicBezTo>
                  <a:lnTo>
                    <a:pt x="147071" y="151"/>
                  </a:lnTo>
                  <a:close/>
                  <a:moveTo>
                    <a:pt x="333915" y="724286"/>
                  </a:moveTo>
                  <a:cubicBezTo>
                    <a:pt x="332255" y="732587"/>
                    <a:pt x="330293" y="740888"/>
                    <a:pt x="328180" y="749189"/>
                  </a:cubicBezTo>
                  <a:cubicBezTo>
                    <a:pt x="326067" y="757188"/>
                    <a:pt x="323199" y="766998"/>
                    <a:pt x="316257" y="772129"/>
                  </a:cubicBezTo>
                  <a:cubicBezTo>
                    <a:pt x="300863" y="783901"/>
                    <a:pt x="291354" y="754773"/>
                    <a:pt x="275809" y="760357"/>
                  </a:cubicBezTo>
                  <a:cubicBezTo>
                    <a:pt x="264037" y="764583"/>
                    <a:pt x="263282" y="779524"/>
                    <a:pt x="255283" y="787523"/>
                  </a:cubicBezTo>
                  <a:cubicBezTo>
                    <a:pt x="245926" y="796881"/>
                    <a:pt x="232796" y="789334"/>
                    <a:pt x="227513" y="779373"/>
                  </a:cubicBezTo>
                  <a:cubicBezTo>
                    <a:pt x="221929" y="768809"/>
                    <a:pt x="221778" y="756131"/>
                    <a:pt x="216043" y="745717"/>
                  </a:cubicBezTo>
                  <a:cubicBezTo>
                    <a:pt x="214232" y="742397"/>
                    <a:pt x="212723" y="739077"/>
                    <a:pt x="211213" y="735605"/>
                  </a:cubicBezTo>
                  <a:cubicBezTo>
                    <a:pt x="208950" y="730474"/>
                    <a:pt x="206988" y="725493"/>
                    <a:pt x="204573" y="720513"/>
                  </a:cubicBezTo>
                  <a:cubicBezTo>
                    <a:pt x="203063" y="717344"/>
                    <a:pt x="202460" y="714476"/>
                    <a:pt x="199894" y="711910"/>
                  </a:cubicBezTo>
                  <a:cubicBezTo>
                    <a:pt x="196725" y="708892"/>
                    <a:pt x="192650" y="707081"/>
                    <a:pt x="189631" y="703760"/>
                  </a:cubicBezTo>
                  <a:cubicBezTo>
                    <a:pt x="186009" y="699685"/>
                    <a:pt x="183896" y="694554"/>
                    <a:pt x="181179" y="690026"/>
                  </a:cubicBezTo>
                  <a:cubicBezTo>
                    <a:pt x="178010" y="684744"/>
                    <a:pt x="174388" y="680065"/>
                    <a:pt x="169105" y="676896"/>
                  </a:cubicBezTo>
                  <a:cubicBezTo>
                    <a:pt x="162465" y="672972"/>
                    <a:pt x="154315" y="667840"/>
                    <a:pt x="154164" y="659087"/>
                  </a:cubicBezTo>
                  <a:cubicBezTo>
                    <a:pt x="154013" y="650635"/>
                    <a:pt x="162767" y="652446"/>
                    <a:pt x="168502" y="651691"/>
                  </a:cubicBezTo>
                  <a:cubicBezTo>
                    <a:pt x="176954" y="650786"/>
                    <a:pt x="179519" y="643692"/>
                    <a:pt x="185556" y="639014"/>
                  </a:cubicBezTo>
                  <a:cubicBezTo>
                    <a:pt x="190235" y="635241"/>
                    <a:pt x="196272" y="637655"/>
                    <a:pt x="200800" y="634788"/>
                  </a:cubicBezTo>
                  <a:cubicBezTo>
                    <a:pt x="203667" y="632977"/>
                    <a:pt x="209252" y="626638"/>
                    <a:pt x="210006" y="623318"/>
                  </a:cubicBezTo>
                  <a:cubicBezTo>
                    <a:pt x="214232" y="618337"/>
                    <a:pt x="225400" y="620903"/>
                    <a:pt x="230683" y="622261"/>
                  </a:cubicBezTo>
                  <a:cubicBezTo>
                    <a:pt x="239134" y="624374"/>
                    <a:pt x="242606" y="633430"/>
                    <a:pt x="249246" y="638561"/>
                  </a:cubicBezTo>
                  <a:cubicBezTo>
                    <a:pt x="255585" y="643391"/>
                    <a:pt x="263886" y="643089"/>
                    <a:pt x="269470" y="649277"/>
                  </a:cubicBezTo>
                  <a:cubicBezTo>
                    <a:pt x="274904" y="655615"/>
                    <a:pt x="281393" y="661351"/>
                    <a:pt x="288487" y="665576"/>
                  </a:cubicBezTo>
                  <a:cubicBezTo>
                    <a:pt x="297240" y="670859"/>
                    <a:pt x="305541" y="676745"/>
                    <a:pt x="313238" y="683536"/>
                  </a:cubicBezTo>
                  <a:cubicBezTo>
                    <a:pt x="320784" y="690177"/>
                    <a:pt x="328482" y="696214"/>
                    <a:pt x="332858" y="705571"/>
                  </a:cubicBezTo>
                  <a:cubicBezTo>
                    <a:pt x="336028" y="711759"/>
                    <a:pt x="335273" y="717645"/>
                    <a:pt x="333915" y="724286"/>
                  </a:cubicBezTo>
                  <a:close/>
                  <a:moveTo>
                    <a:pt x="559849" y="674632"/>
                  </a:moveTo>
                  <a:cubicBezTo>
                    <a:pt x="554415" y="682329"/>
                    <a:pt x="547926" y="690781"/>
                    <a:pt x="539776" y="695610"/>
                  </a:cubicBezTo>
                  <a:cubicBezTo>
                    <a:pt x="532984" y="699685"/>
                    <a:pt x="523174" y="702100"/>
                    <a:pt x="515175" y="701044"/>
                  </a:cubicBezTo>
                  <a:cubicBezTo>
                    <a:pt x="507327" y="699987"/>
                    <a:pt x="504610" y="693196"/>
                    <a:pt x="499479" y="688215"/>
                  </a:cubicBezTo>
                  <a:cubicBezTo>
                    <a:pt x="493442" y="682782"/>
                    <a:pt x="485141" y="685951"/>
                    <a:pt x="477746" y="684291"/>
                  </a:cubicBezTo>
                  <a:cubicBezTo>
                    <a:pt x="474275" y="683536"/>
                    <a:pt x="457069" y="674481"/>
                    <a:pt x="466578" y="670708"/>
                  </a:cubicBezTo>
                  <a:cubicBezTo>
                    <a:pt x="473369" y="667991"/>
                    <a:pt x="482274" y="675688"/>
                    <a:pt x="487556" y="678858"/>
                  </a:cubicBezTo>
                  <a:cubicBezTo>
                    <a:pt x="490725" y="680669"/>
                    <a:pt x="503856" y="690328"/>
                    <a:pt x="503403" y="681725"/>
                  </a:cubicBezTo>
                  <a:cubicBezTo>
                    <a:pt x="502950" y="673575"/>
                    <a:pt x="496611" y="664369"/>
                    <a:pt x="492838" y="657577"/>
                  </a:cubicBezTo>
                  <a:cubicBezTo>
                    <a:pt x="490122" y="657577"/>
                    <a:pt x="484085" y="649880"/>
                    <a:pt x="482274" y="647164"/>
                  </a:cubicBezTo>
                  <a:cubicBezTo>
                    <a:pt x="479406" y="643089"/>
                    <a:pt x="476539" y="640976"/>
                    <a:pt x="472463" y="638108"/>
                  </a:cubicBezTo>
                  <a:cubicBezTo>
                    <a:pt x="464465" y="632524"/>
                    <a:pt x="455711" y="627393"/>
                    <a:pt x="449523" y="619695"/>
                  </a:cubicBezTo>
                  <a:cubicBezTo>
                    <a:pt x="447108" y="616677"/>
                    <a:pt x="445750" y="613357"/>
                    <a:pt x="443335" y="610338"/>
                  </a:cubicBezTo>
                  <a:cubicBezTo>
                    <a:pt x="439713" y="605961"/>
                    <a:pt x="439864" y="604301"/>
                    <a:pt x="441977" y="599170"/>
                  </a:cubicBezTo>
                  <a:cubicBezTo>
                    <a:pt x="444090" y="594340"/>
                    <a:pt x="441675" y="591020"/>
                    <a:pt x="439411" y="586794"/>
                  </a:cubicBezTo>
                  <a:cubicBezTo>
                    <a:pt x="436544" y="581361"/>
                    <a:pt x="433978" y="576229"/>
                    <a:pt x="430205" y="571249"/>
                  </a:cubicBezTo>
                  <a:cubicBezTo>
                    <a:pt x="425828" y="565514"/>
                    <a:pt x="420998" y="560533"/>
                    <a:pt x="416018" y="555402"/>
                  </a:cubicBezTo>
                  <a:cubicBezTo>
                    <a:pt x="413150" y="552534"/>
                    <a:pt x="406510" y="547101"/>
                    <a:pt x="406510" y="542724"/>
                  </a:cubicBezTo>
                  <a:cubicBezTo>
                    <a:pt x="411792" y="541668"/>
                    <a:pt x="415565" y="545139"/>
                    <a:pt x="419187" y="548912"/>
                  </a:cubicBezTo>
                  <a:cubicBezTo>
                    <a:pt x="424168" y="554194"/>
                    <a:pt x="429601" y="559477"/>
                    <a:pt x="433978" y="565212"/>
                  </a:cubicBezTo>
                  <a:cubicBezTo>
                    <a:pt x="437298" y="569287"/>
                    <a:pt x="440166" y="573513"/>
                    <a:pt x="443939" y="577286"/>
                  </a:cubicBezTo>
                  <a:cubicBezTo>
                    <a:pt x="446203" y="579700"/>
                    <a:pt x="450731" y="586643"/>
                    <a:pt x="454805" y="586190"/>
                  </a:cubicBezTo>
                  <a:cubicBezTo>
                    <a:pt x="455862" y="577889"/>
                    <a:pt x="452994" y="570192"/>
                    <a:pt x="450579" y="562495"/>
                  </a:cubicBezTo>
                  <a:cubicBezTo>
                    <a:pt x="448618" y="556609"/>
                    <a:pt x="445448" y="550723"/>
                    <a:pt x="446203" y="544384"/>
                  </a:cubicBezTo>
                  <a:cubicBezTo>
                    <a:pt x="452089" y="549063"/>
                    <a:pt x="457522" y="554043"/>
                    <a:pt x="462201" y="560080"/>
                  </a:cubicBezTo>
                  <a:cubicBezTo>
                    <a:pt x="466879" y="566117"/>
                    <a:pt x="470351" y="573060"/>
                    <a:pt x="475029" y="578946"/>
                  </a:cubicBezTo>
                  <a:cubicBezTo>
                    <a:pt x="483632" y="589662"/>
                    <a:pt x="489367" y="570494"/>
                    <a:pt x="492386" y="563853"/>
                  </a:cubicBezTo>
                  <a:cubicBezTo>
                    <a:pt x="496460" y="554949"/>
                    <a:pt x="500686" y="546346"/>
                    <a:pt x="490424" y="540460"/>
                  </a:cubicBezTo>
                  <a:cubicBezTo>
                    <a:pt x="482576" y="535932"/>
                    <a:pt x="472615" y="536234"/>
                    <a:pt x="465068" y="531103"/>
                  </a:cubicBezTo>
                  <a:cubicBezTo>
                    <a:pt x="460541" y="528235"/>
                    <a:pt x="457220" y="523557"/>
                    <a:pt x="454504" y="519029"/>
                  </a:cubicBezTo>
                  <a:cubicBezTo>
                    <a:pt x="453296" y="516916"/>
                    <a:pt x="448768" y="509823"/>
                    <a:pt x="451183" y="507257"/>
                  </a:cubicBezTo>
                  <a:cubicBezTo>
                    <a:pt x="455560" y="502578"/>
                    <a:pt x="474878" y="520840"/>
                    <a:pt x="478350" y="523557"/>
                  </a:cubicBezTo>
                  <a:cubicBezTo>
                    <a:pt x="486500" y="529745"/>
                    <a:pt x="495102" y="533367"/>
                    <a:pt x="504610" y="536989"/>
                  </a:cubicBezTo>
                  <a:cubicBezTo>
                    <a:pt x="512308" y="540007"/>
                    <a:pt x="525589" y="543931"/>
                    <a:pt x="525589" y="554194"/>
                  </a:cubicBezTo>
                  <a:cubicBezTo>
                    <a:pt x="525589" y="565061"/>
                    <a:pt x="517439" y="574569"/>
                    <a:pt x="517892" y="585888"/>
                  </a:cubicBezTo>
                  <a:cubicBezTo>
                    <a:pt x="518345" y="596453"/>
                    <a:pt x="525136" y="605056"/>
                    <a:pt x="531928" y="612602"/>
                  </a:cubicBezTo>
                  <a:cubicBezTo>
                    <a:pt x="543247" y="625129"/>
                    <a:pt x="559094" y="635693"/>
                    <a:pt x="564527" y="652446"/>
                  </a:cubicBezTo>
                  <a:cubicBezTo>
                    <a:pt x="567093" y="660445"/>
                    <a:pt x="564829" y="667388"/>
                    <a:pt x="559849" y="674632"/>
                  </a:cubicBezTo>
                  <a:close/>
                </a:path>
              </a:pathLst>
            </a:custGeom>
            <a:solidFill>
              <a:srgbClr val="D5D7D8"/>
            </a:solidFill>
            <a:ln w="1055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49" name="Graphic 551">
              <a:extLst>
                <a:ext uri="{FF2B5EF4-FFF2-40B4-BE49-F238E27FC236}">
                  <a16:creationId xmlns:a16="http://schemas.microsoft.com/office/drawing/2014/main" id="{158026EC-5FA3-307F-EEF5-ACB26FFB5C99}"/>
                </a:ext>
              </a:extLst>
            </p:cNvPr>
            <p:cNvGrpSpPr/>
            <p:nvPr/>
          </p:nvGrpSpPr>
          <p:grpSpPr>
            <a:xfrm>
              <a:off x="6393500" y="4993336"/>
              <a:ext cx="2139204" cy="1093971"/>
              <a:chOff x="6393500" y="4993336"/>
              <a:chExt cx="2139204" cy="1093971"/>
            </a:xfrm>
            <a:solidFill>
              <a:srgbClr val="D5D7D8"/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D7889CC0-0299-0E05-E125-5494BF9526A1}"/>
                  </a:ext>
                </a:extLst>
              </p:cNvPr>
              <p:cNvSpPr/>
              <p:nvPr/>
            </p:nvSpPr>
            <p:spPr>
              <a:xfrm>
                <a:off x="7302897" y="5316386"/>
                <a:ext cx="226" cy="3018"/>
              </a:xfrm>
              <a:custGeom>
                <a:avLst/>
                <a:gdLst>
                  <a:gd name="connsiteX0" fmla="*/ 226 w 226"/>
                  <a:gd name="connsiteY0" fmla="*/ 0 h 3018"/>
                  <a:gd name="connsiteX1" fmla="*/ 226 w 226"/>
                  <a:gd name="connsiteY1" fmla="*/ 3018 h 3018"/>
                  <a:gd name="connsiteX2" fmla="*/ 75 w 226"/>
                  <a:gd name="connsiteY2" fmla="*/ 1660 h 3018"/>
                  <a:gd name="connsiteX3" fmla="*/ 226 w 226"/>
                  <a:gd name="connsiteY3" fmla="*/ 0 h 3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" h="3018">
                    <a:moveTo>
                      <a:pt x="226" y="0"/>
                    </a:moveTo>
                    <a:cubicBezTo>
                      <a:pt x="-75" y="906"/>
                      <a:pt x="-75" y="1811"/>
                      <a:pt x="226" y="3018"/>
                    </a:cubicBezTo>
                    <a:cubicBezTo>
                      <a:pt x="75" y="2566"/>
                      <a:pt x="75" y="2113"/>
                      <a:pt x="75" y="1660"/>
                    </a:cubicBezTo>
                    <a:cubicBezTo>
                      <a:pt x="-75" y="1057"/>
                      <a:pt x="75" y="453"/>
                      <a:pt x="226" y="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07CD9EFA-E3EF-3F91-1E91-30C9310A7549}"/>
                  </a:ext>
                </a:extLst>
              </p:cNvPr>
              <p:cNvSpPr/>
              <p:nvPr/>
            </p:nvSpPr>
            <p:spPr>
              <a:xfrm>
                <a:off x="8076461" y="5318499"/>
                <a:ext cx="236882" cy="124892"/>
              </a:xfrm>
              <a:custGeom>
                <a:avLst/>
                <a:gdLst>
                  <a:gd name="connsiteX0" fmla="*/ 214462 w 236882"/>
                  <a:gd name="connsiteY0" fmla="*/ 90102 h 124892"/>
                  <a:gd name="connsiteX1" fmla="*/ 181259 w 236882"/>
                  <a:gd name="connsiteY1" fmla="*/ 75462 h 124892"/>
                  <a:gd name="connsiteX2" fmla="*/ 144585 w 236882"/>
                  <a:gd name="connsiteY2" fmla="*/ 89951 h 124892"/>
                  <a:gd name="connsiteX3" fmla="*/ 96138 w 236882"/>
                  <a:gd name="connsiteY3" fmla="*/ 119381 h 124892"/>
                  <a:gd name="connsiteX4" fmla="*/ 52521 w 236882"/>
                  <a:gd name="connsiteY4" fmla="*/ 124060 h 124892"/>
                  <a:gd name="connsiteX5" fmla="*/ 49351 w 236882"/>
                  <a:gd name="connsiteY5" fmla="*/ 76971 h 124892"/>
                  <a:gd name="connsiteX6" fmla="*/ 9658 w 236882"/>
                  <a:gd name="connsiteY6" fmla="*/ 62784 h 124892"/>
                  <a:gd name="connsiteX7" fmla="*/ 452 w 236882"/>
                  <a:gd name="connsiteY7" fmla="*/ 46787 h 124892"/>
                  <a:gd name="connsiteX8" fmla="*/ 17204 w 236882"/>
                  <a:gd name="connsiteY8" fmla="*/ 34713 h 124892"/>
                  <a:gd name="connsiteX9" fmla="*/ 40145 w 236882"/>
                  <a:gd name="connsiteY9" fmla="*/ 30185 h 124892"/>
                  <a:gd name="connsiteX10" fmla="*/ 55237 w 236882"/>
                  <a:gd name="connsiteY10" fmla="*/ 13734 h 124892"/>
                  <a:gd name="connsiteX11" fmla="*/ 102024 w 236882"/>
                  <a:gd name="connsiteY11" fmla="*/ 11470 h 124892"/>
                  <a:gd name="connsiteX12" fmla="*/ 115003 w 236882"/>
                  <a:gd name="connsiteY12" fmla="*/ 302 h 124892"/>
                  <a:gd name="connsiteX13" fmla="*/ 125266 w 236882"/>
                  <a:gd name="connsiteY13" fmla="*/ 0 h 124892"/>
                  <a:gd name="connsiteX14" fmla="*/ 132661 w 236882"/>
                  <a:gd name="connsiteY14" fmla="*/ 24903 h 124892"/>
                  <a:gd name="connsiteX15" fmla="*/ 164959 w 236882"/>
                  <a:gd name="connsiteY15" fmla="*/ 50862 h 124892"/>
                  <a:gd name="connsiteX16" fmla="*/ 201181 w 236882"/>
                  <a:gd name="connsiteY16" fmla="*/ 56748 h 124892"/>
                  <a:gd name="connsiteX17" fmla="*/ 236346 w 236882"/>
                  <a:gd name="connsiteY17" fmla="*/ 62784 h 124892"/>
                  <a:gd name="connsiteX18" fmla="*/ 214462 w 236882"/>
                  <a:gd name="connsiteY18" fmla="*/ 90102 h 12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36882" h="124892">
                    <a:moveTo>
                      <a:pt x="214462" y="90102"/>
                    </a:moveTo>
                    <a:cubicBezTo>
                      <a:pt x="201030" y="90555"/>
                      <a:pt x="193182" y="78934"/>
                      <a:pt x="181259" y="75462"/>
                    </a:cubicBezTo>
                    <a:cubicBezTo>
                      <a:pt x="168280" y="71689"/>
                      <a:pt x="154546" y="83310"/>
                      <a:pt x="144585" y="89951"/>
                    </a:cubicBezTo>
                    <a:cubicBezTo>
                      <a:pt x="129039" y="100365"/>
                      <a:pt x="113494" y="111986"/>
                      <a:pt x="96138" y="119381"/>
                    </a:cubicBezTo>
                    <a:cubicBezTo>
                      <a:pt x="81800" y="125569"/>
                      <a:pt x="67764" y="125569"/>
                      <a:pt x="52521" y="124060"/>
                    </a:cubicBezTo>
                    <a:cubicBezTo>
                      <a:pt x="51615" y="108968"/>
                      <a:pt x="54483" y="91460"/>
                      <a:pt x="49351" y="76971"/>
                    </a:cubicBezTo>
                    <a:cubicBezTo>
                      <a:pt x="43012" y="59162"/>
                      <a:pt x="23241" y="68369"/>
                      <a:pt x="9658" y="62784"/>
                    </a:cubicBezTo>
                    <a:cubicBezTo>
                      <a:pt x="3168" y="60068"/>
                      <a:pt x="-1510" y="53880"/>
                      <a:pt x="452" y="46787"/>
                    </a:cubicBezTo>
                    <a:cubicBezTo>
                      <a:pt x="2414" y="39089"/>
                      <a:pt x="10111" y="35920"/>
                      <a:pt x="17204" y="34713"/>
                    </a:cubicBezTo>
                    <a:cubicBezTo>
                      <a:pt x="24901" y="33354"/>
                      <a:pt x="33051" y="34109"/>
                      <a:pt x="40145" y="30185"/>
                    </a:cubicBezTo>
                    <a:cubicBezTo>
                      <a:pt x="46936" y="26412"/>
                      <a:pt x="50106" y="19168"/>
                      <a:pt x="55237" y="13734"/>
                    </a:cubicBezTo>
                    <a:cubicBezTo>
                      <a:pt x="68519" y="-302"/>
                      <a:pt x="86177" y="14791"/>
                      <a:pt x="102024" y="11470"/>
                    </a:cubicBezTo>
                    <a:cubicBezTo>
                      <a:pt x="107155" y="10414"/>
                      <a:pt x="112588" y="5282"/>
                      <a:pt x="115003" y="302"/>
                    </a:cubicBezTo>
                    <a:lnTo>
                      <a:pt x="125266" y="0"/>
                    </a:lnTo>
                    <a:cubicBezTo>
                      <a:pt x="123002" y="8452"/>
                      <a:pt x="124662" y="17205"/>
                      <a:pt x="132661" y="24903"/>
                    </a:cubicBezTo>
                    <a:cubicBezTo>
                      <a:pt x="142472" y="34260"/>
                      <a:pt x="154395" y="42410"/>
                      <a:pt x="164959" y="50862"/>
                    </a:cubicBezTo>
                    <a:cubicBezTo>
                      <a:pt x="176731" y="60219"/>
                      <a:pt x="186994" y="60219"/>
                      <a:pt x="201181" y="56748"/>
                    </a:cubicBezTo>
                    <a:cubicBezTo>
                      <a:pt x="211444" y="54182"/>
                      <a:pt x="231970" y="47994"/>
                      <a:pt x="236346" y="62784"/>
                    </a:cubicBezTo>
                    <a:cubicBezTo>
                      <a:pt x="239667" y="75915"/>
                      <a:pt x="226989" y="89498"/>
                      <a:pt x="214462" y="901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8CD5FB3B-522D-AB61-7451-DBDD8874CCD3}"/>
                  </a:ext>
                </a:extLst>
              </p:cNvPr>
              <p:cNvSpPr/>
              <p:nvPr/>
            </p:nvSpPr>
            <p:spPr>
              <a:xfrm>
                <a:off x="6925626" y="6069514"/>
                <a:ext cx="19893" cy="17793"/>
              </a:xfrm>
              <a:custGeom>
                <a:avLst/>
                <a:gdLst>
                  <a:gd name="connsiteX0" fmla="*/ 4111 w 19893"/>
                  <a:gd name="connsiteY0" fmla="*/ 9493 h 17793"/>
                  <a:gd name="connsiteX1" fmla="*/ 2602 w 19893"/>
                  <a:gd name="connsiteY1" fmla="*/ 6474 h 17793"/>
                  <a:gd name="connsiteX2" fmla="*/ 36 w 19893"/>
                  <a:gd name="connsiteY2" fmla="*/ 739 h 17793"/>
                  <a:gd name="connsiteX3" fmla="*/ 8337 w 19893"/>
                  <a:gd name="connsiteY3" fmla="*/ 437 h 17793"/>
                  <a:gd name="connsiteX4" fmla="*/ 13770 w 19893"/>
                  <a:gd name="connsiteY4" fmla="*/ 5719 h 17793"/>
                  <a:gd name="connsiteX5" fmla="*/ 19354 w 19893"/>
                  <a:gd name="connsiteY5" fmla="*/ 11907 h 17793"/>
                  <a:gd name="connsiteX6" fmla="*/ 17241 w 19893"/>
                  <a:gd name="connsiteY6" fmla="*/ 17793 h 17793"/>
                  <a:gd name="connsiteX7" fmla="*/ 4111 w 19893"/>
                  <a:gd name="connsiteY7" fmla="*/ 9493 h 17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893" h="17793">
                    <a:moveTo>
                      <a:pt x="4111" y="9493"/>
                    </a:moveTo>
                    <a:cubicBezTo>
                      <a:pt x="3507" y="8436"/>
                      <a:pt x="3205" y="7531"/>
                      <a:pt x="2602" y="6474"/>
                    </a:cubicBezTo>
                    <a:cubicBezTo>
                      <a:pt x="1394" y="4210"/>
                      <a:pt x="-266" y="3607"/>
                      <a:pt x="36" y="739"/>
                    </a:cubicBezTo>
                    <a:cubicBezTo>
                      <a:pt x="2149" y="-16"/>
                      <a:pt x="6073" y="-317"/>
                      <a:pt x="8337" y="437"/>
                    </a:cubicBezTo>
                    <a:cubicBezTo>
                      <a:pt x="11054" y="1192"/>
                      <a:pt x="11657" y="4210"/>
                      <a:pt x="13770" y="5719"/>
                    </a:cubicBezTo>
                    <a:cubicBezTo>
                      <a:pt x="16034" y="7380"/>
                      <a:pt x="18298" y="9040"/>
                      <a:pt x="19354" y="11907"/>
                    </a:cubicBezTo>
                    <a:cubicBezTo>
                      <a:pt x="20109" y="14322"/>
                      <a:pt x="20562" y="17793"/>
                      <a:pt x="17241" y="17793"/>
                    </a:cubicBezTo>
                    <a:cubicBezTo>
                      <a:pt x="11657" y="17643"/>
                      <a:pt x="6978" y="13869"/>
                      <a:pt x="4111" y="9493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1C5994E-A21D-3E98-F674-8CEAC4EF6452}"/>
                  </a:ext>
                </a:extLst>
              </p:cNvPr>
              <p:cNvSpPr/>
              <p:nvPr/>
            </p:nvSpPr>
            <p:spPr>
              <a:xfrm>
                <a:off x="7079067" y="5543369"/>
                <a:ext cx="22628" cy="5235"/>
              </a:xfrm>
              <a:custGeom>
                <a:avLst/>
                <a:gdLst>
                  <a:gd name="connsiteX0" fmla="*/ 10499 w 22628"/>
                  <a:gd name="connsiteY0" fmla="*/ 4535 h 5235"/>
                  <a:gd name="connsiteX1" fmla="*/ 10499 w 22628"/>
                  <a:gd name="connsiteY1" fmla="*/ 4535 h 5235"/>
                  <a:gd name="connsiteX2" fmla="*/ 7480 w 22628"/>
                  <a:gd name="connsiteY2" fmla="*/ 4535 h 5235"/>
                  <a:gd name="connsiteX3" fmla="*/ 1141 w 22628"/>
                  <a:gd name="connsiteY3" fmla="*/ 3931 h 5235"/>
                  <a:gd name="connsiteX4" fmla="*/ 1594 w 22628"/>
                  <a:gd name="connsiteY4" fmla="*/ 1517 h 5235"/>
                  <a:gd name="connsiteX5" fmla="*/ 9140 w 22628"/>
                  <a:gd name="connsiteY5" fmla="*/ 913 h 5235"/>
                  <a:gd name="connsiteX6" fmla="*/ 21365 w 22628"/>
                  <a:gd name="connsiteY6" fmla="*/ 1215 h 5235"/>
                  <a:gd name="connsiteX7" fmla="*/ 22120 w 22628"/>
                  <a:gd name="connsiteY7" fmla="*/ 4535 h 5235"/>
                  <a:gd name="connsiteX8" fmla="*/ 17139 w 22628"/>
                  <a:gd name="connsiteY8" fmla="*/ 5139 h 5235"/>
                  <a:gd name="connsiteX9" fmla="*/ 10499 w 22628"/>
                  <a:gd name="connsiteY9" fmla="*/ 4535 h 5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628" h="5235">
                    <a:moveTo>
                      <a:pt x="10499" y="4535"/>
                    </a:moveTo>
                    <a:cubicBezTo>
                      <a:pt x="10197" y="4384"/>
                      <a:pt x="11253" y="4535"/>
                      <a:pt x="10499" y="4535"/>
                    </a:cubicBezTo>
                    <a:cubicBezTo>
                      <a:pt x="9291" y="4233"/>
                      <a:pt x="8537" y="4384"/>
                      <a:pt x="7480" y="4535"/>
                    </a:cubicBezTo>
                    <a:cubicBezTo>
                      <a:pt x="5518" y="4837"/>
                      <a:pt x="2801" y="4837"/>
                      <a:pt x="1141" y="3931"/>
                    </a:cubicBezTo>
                    <a:cubicBezTo>
                      <a:pt x="-519" y="3026"/>
                      <a:pt x="-368" y="1819"/>
                      <a:pt x="1594" y="1517"/>
                    </a:cubicBezTo>
                    <a:cubicBezTo>
                      <a:pt x="4009" y="1064"/>
                      <a:pt x="6575" y="1215"/>
                      <a:pt x="9140" y="913"/>
                    </a:cubicBezTo>
                    <a:cubicBezTo>
                      <a:pt x="12612" y="460"/>
                      <a:pt x="18196" y="-1049"/>
                      <a:pt x="21365" y="1215"/>
                    </a:cubicBezTo>
                    <a:cubicBezTo>
                      <a:pt x="22422" y="1969"/>
                      <a:pt x="23176" y="3479"/>
                      <a:pt x="22120" y="4535"/>
                    </a:cubicBezTo>
                    <a:cubicBezTo>
                      <a:pt x="20912" y="5743"/>
                      <a:pt x="18649" y="4988"/>
                      <a:pt x="17139" y="5139"/>
                    </a:cubicBezTo>
                    <a:cubicBezTo>
                      <a:pt x="14875" y="5139"/>
                      <a:pt x="12612" y="4837"/>
                      <a:pt x="10499" y="45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0BF47B5E-BAC3-B0C9-8D1D-BE5DB7051BEB}"/>
                  </a:ext>
                </a:extLst>
              </p:cNvPr>
              <p:cNvSpPr/>
              <p:nvPr/>
            </p:nvSpPr>
            <p:spPr>
              <a:xfrm>
                <a:off x="7051604" y="5524630"/>
                <a:ext cx="28067" cy="16180"/>
              </a:xfrm>
              <a:custGeom>
                <a:avLst/>
                <a:gdLst>
                  <a:gd name="connsiteX0" fmla="*/ 9588 w 28067"/>
                  <a:gd name="connsiteY0" fmla="*/ 15275 h 16180"/>
                  <a:gd name="connsiteX1" fmla="*/ 8683 w 28067"/>
                  <a:gd name="connsiteY1" fmla="*/ 15124 h 16180"/>
                  <a:gd name="connsiteX2" fmla="*/ 9135 w 28067"/>
                  <a:gd name="connsiteY2" fmla="*/ 15426 h 16180"/>
                  <a:gd name="connsiteX3" fmla="*/ 5362 w 28067"/>
                  <a:gd name="connsiteY3" fmla="*/ 14822 h 16180"/>
                  <a:gd name="connsiteX4" fmla="*/ 382 w 28067"/>
                  <a:gd name="connsiteY4" fmla="*/ 13162 h 16180"/>
                  <a:gd name="connsiteX5" fmla="*/ 2042 w 28067"/>
                  <a:gd name="connsiteY5" fmla="*/ 9540 h 16180"/>
                  <a:gd name="connsiteX6" fmla="*/ 8381 w 28067"/>
                  <a:gd name="connsiteY6" fmla="*/ 5616 h 16180"/>
                  <a:gd name="connsiteX7" fmla="*/ 11248 w 28067"/>
                  <a:gd name="connsiteY7" fmla="*/ 635 h 16180"/>
                  <a:gd name="connsiteX8" fmla="*/ 16380 w 28067"/>
                  <a:gd name="connsiteY8" fmla="*/ 1239 h 16180"/>
                  <a:gd name="connsiteX9" fmla="*/ 19398 w 28067"/>
                  <a:gd name="connsiteY9" fmla="*/ 5767 h 16180"/>
                  <a:gd name="connsiteX10" fmla="*/ 23624 w 28067"/>
                  <a:gd name="connsiteY10" fmla="*/ 6823 h 16180"/>
                  <a:gd name="connsiteX11" fmla="*/ 27246 w 28067"/>
                  <a:gd name="connsiteY11" fmla="*/ 13313 h 16180"/>
                  <a:gd name="connsiteX12" fmla="*/ 22869 w 28067"/>
                  <a:gd name="connsiteY12" fmla="*/ 14822 h 16180"/>
                  <a:gd name="connsiteX13" fmla="*/ 17134 w 28067"/>
                  <a:gd name="connsiteY13" fmla="*/ 15879 h 16180"/>
                  <a:gd name="connsiteX14" fmla="*/ 13814 w 28067"/>
                  <a:gd name="connsiteY14" fmla="*/ 16181 h 16180"/>
                  <a:gd name="connsiteX15" fmla="*/ 9588 w 28067"/>
                  <a:gd name="connsiteY15" fmla="*/ 15275 h 1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067" h="16180">
                    <a:moveTo>
                      <a:pt x="9588" y="15275"/>
                    </a:moveTo>
                    <a:cubicBezTo>
                      <a:pt x="9286" y="15275"/>
                      <a:pt x="8984" y="15124"/>
                      <a:pt x="8683" y="15124"/>
                    </a:cubicBezTo>
                    <a:cubicBezTo>
                      <a:pt x="8834" y="15124"/>
                      <a:pt x="8984" y="15426"/>
                      <a:pt x="9135" y="15426"/>
                    </a:cubicBezTo>
                    <a:cubicBezTo>
                      <a:pt x="8079" y="15426"/>
                      <a:pt x="6570" y="14973"/>
                      <a:pt x="5362" y="14822"/>
                    </a:cubicBezTo>
                    <a:cubicBezTo>
                      <a:pt x="4155" y="14671"/>
                      <a:pt x="1136" y="14218"/>
                      <a:pt x="382" y="13162"/>
                    </a:cubicBezTo>
                    <a:cubicBezTo>
                      <a:pt x="-826" y="11804"/>
                      <a:pt x="1136" y="10294"/>
                      <a:pt x="2042" y="9540"/>
                    </a:cubicBezTo>
                    <a:cubicBezTo>
                      <a:pt x="3853" y="8031"/>
                      <a:pt x="6871" y="7427"/>
                      <a:pt x="8381" y="5616"/>
                    </a:cubicBezTo>
                    <a:cubicBezTo>
                      <a:pt x="9588" y="4107"/>
                      <a:pt x="9437" y="1843"/>
                      <a:pt x="11248" y="635"/>
                    </a:cubicBezTo>
                    <a:cubicBezTo>
                      <a:pt x="13059" y="-421"/>
                      <a:pt x="14871" y="-119"/>
                      <a:pt x="16380" y="1239"/>
                    </a:cubicBezTo>
                    <a:cubicBezTo>
                      <a:pt x="17587" y="2446"/>
                      <a:pt x="18191" y="4710"/>
                      <a:pt x="19398" y="5767"/>
                    </a:cubicBezTo>
                    <a:cubicBezTo>
                      <a:pt x="20455" y="6521"/>
                      <a:pt x="22417" y="6521"/>
                      <a:pt x="23624" y="6823"/>
                    </a:cubicBezTo>
                    <a:cubicBezTo>
                      <a:pt x="25737" y="7578"/>
                      <a:pt x="29812" y="11049"/>
                      <a:pt x="27246" y="13313"/>
                    </a:cubicBezTo>
                    <a:cubicBezTo>
                      <a:pt x="26190" y="14218"/>
                      <a:pt x="24077" y="14520"/>
                      <a:pt x="22869" y="14822"/>
                    </a:cubicBezTo>
                    <a:cubicBezTo>
                      <a:pt x="21058" y="15426"/>
                      <a:pt x="19096" y="15879"/>
                      <a:pt x="17134" y="15879"/>
                    </a:cubicBezTo>
                    <a:cubicBezTo>
                      <a:pt x="16078" y="15879"/>
                      <a:pt x="14871" y="16181"/>
                      <a:pt x="13814" y="16181"/>
                    </a:cubicBezTo>
                    <a:cubicBezTo>
                      <a:pt x="12154" y="16181"/>
                      <a:pt x="10947" y="15275"/>
                      <a:pt x="9588" y="1527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E02EA6E-41E9-6755-468C-435EA5CC7460}"/>
                  </a:ext>
                </a:extLst>
              </p:cNvPr>
              <p:cNvSpPr/>
              <p:nvPr/>
            </p:nvSpPr>
            <p:spPr>
              <a:xfrm>
                <a:off x="7030881" y="5545368"/>
                <a:ext cx="11843" cy="10539"/>
              </a:xfrm>
              <a:custGeom>
                <a:avLst/>
                <a:gdLst>
                  <a:gd name="connsiteX0" fmla="*/ 7522 w 11843"/>
                  <a:gd name="connsiteY0" fmla="*/ 121 h 10539"/>
                  <a:gd name="connsiteX1" fmla="*/ 8427 w 11843"/>
                  <a:gd name="connsiteY1" fmla="*/ 10082 h 10539"/>
                  <a:gd name="connsiteX2" fmla="*/ 1485 w 11843"/>
                  <a:gd name="connsiteY2" fmla="*/ 9629 h 10539"/>
                  <a:gd name="connsiteX3" fmla="*/ 579 w 11843"/>
                  <a:gd name="connsiteY3" fmla="*/ 3441 h 10539"/>
                  <a:gd name="connsiteX4" fmla="*/ 7522 w 11843"/>
                  <a:gd name="connsiteY4" fmla="*/ 121 h 10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43" h="10539">
                    <a:moveTo>
                      <a:pt x="7522" y="121"/>
                    </a:moveTo>
                    <a:cubicBezTo>
                      <a:pt x="12804" y="725"/>
                      <a:pt x="13407" y="8573"/>
                      <a:pt x="8427" y="10082"/>
                    </a:cubicBezTo>
                    <a:cubicBezTo>
                      <a:pt x="6465" y="10686"/>
                      <a:pt x="3296" y="10837"/>
                      <a:pt x="1485" y="9629"/>
                    </a:cubicBezTo>
                    <a:cubicBezTo>
                      <a:pt x="-478" y="8271"/>
                      <a:pt x="-176" y="5404"/>
                      <a:pt x="579" y="3441"/>
                    </a:cubicBezTo>
                    <a:cubicBezTo>
                      <a:pt x="1937" y="423"/>
                      <a:pt x="4503" y="-332"/>
                      <a:pt x="7522" y="121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EB0EC88-08F0-7192-BFB9-086EE78286E7}"/>
                  </a:ext>
                </a:extLst>
              </p:cNvPr>
              <p:cNvSpPr/>
              <p:nvPr/>
            </p:nvSpPr>
            <p:spPr>
              <a:xfrm>
                <a:off x="7081392" y="5575001"/>
                <a:ext cx="10080" cy="6559"/>
              </a:xfrm>
              <a:custGeom>
                <a:avLst/>
                <a:gdLst>
                  <a:gd name="connsiteX0" fmla="*/ 326 w 10080"/>
                  <a:gd name="connsiteY0" fmla="*/ 6257 h 6559"/>
                  <a:gd name="connsiteX1" fmla="*/ 628 w 10080"/>
                  <a:gd name="connsiteY1" fmla="*/ 1126 h 6559"/>
                  <a:gd name="connsiteX2" fmla="*/ 5608 w 10080"/>
                  <a:gd name="connsiteY2" fmla="*/ 372 h 6559"/>
                  <a:gd name="connsiteX3" fmla="*/ 9231 w 10080"/>
                  <a:gd name="connsiteY3" fmla="*/ 372 h 6559"/>
                  <a:gd name="connsiteX4" fmla="*/ 9231 w 10080"/>
                  <a:gd name="connsiteY4" fmla="*/ 3994 h 6559"/>
                  <a:gd name="connsiteX5" fmla="*/ 4552 w 10080"/>
                  <a:gd name="connsiteY5" fmla="*/ 6559 h 6559"/>
                  <a:gd name="connsiteX6" fmla="*/ 2590 w 10080"/>
                  <a:gd name="connsiteY6" fmla="*/ 6257 h 6559"/>
                  <a:gd name="connsiteX7" fmla="*/ 326 w 10080"/>
                  <a:gd name="connsiteY7" fmla="*/ 6257 h 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80" h="6559">
                    <a:moveTo>
                      <a:pt x="326" y="6257"/>
                    </a:moveTo>
                    <a:cubicBezTo>
                      <a:pt x="326" y="4899"/>
                      <a:pt x="-580" y="2032"/>
                      <a:pt x="628" y="1126"/>
                    </a:cubicBezTo>
                    <a:cubicBezTo>
                      <a:pt x="1835" y="220"/>
                      <a:pt x="4099" y="522"/>
                      <a:pt x="5608" y="372"/>
                    </a:cubicBezTo>
                    <a:cubicBezTo>
                      <a:pt x="6665" y="220"/>
                      <a:pt x="8325" y="-383"/>
                      <a:pt x="9231" y="372"/>
                    </a:cubicBezTo>
                    <a:cubicBezTo>
                      <a:pt x="10438" y="1277"/>
                      <a:pt x="10287" y="3088"/>
                      <a:pt x="9231" y="3994"/>
                    </a:cubicBezTo>
                    <a:cubicBezTo>
                      <a:pt x="8174" y="4899"/>
                      <a:pt x="6061" y="6409"/>
                      <a:pt x="4552" y="6559"/>
                    </a:cubicBezTo>
                    <a:cubicBezTo>
                      <a:pt x="3948" y="6559"/>
                      <a:pt x="3344" y="6257"/>
                      <a:pt x="2590" y="6257"/>
                    </a:cubicBezTo>
                    <a:cubicBezTo>
                      <a:pt x="1986" y="6409"/>
                      <a:pt x="1232" y="6409"/>
                      <a:pt x="326" y="62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0A4B736F-A613-A9D8-531B-DC9ECB998B95}"/>
                  </a:ext>
                </a:extLst>
              </p:cNvPr>
              <p:cNvSpPr/>
              <p:nvPr/>
            </p:nvSpPr>
            <p:spPr>
              <a:xfrm>
                <a:off x="6956943" y="5466680"/>
                <a:ext cx="27605" cy="28414"/>
              </a:xfrm>
              <a:custGeom>
                <a:avLst/>
                <a:gdLst>
                  <a:gd name="connsiteX0" fmla="*/ 10223 w 27605"/>
                  <a:gd name="connsiteY0" fmla="*/ 16628 h 28414"/>
                  <a:gd name="connsiteX1" fmla="*/ 6148 w 27605"/>
                  <a:gd name="connsiteY1" fmla="*/ 11044 h 28414"/>
                  <a:gd name="connsiteX2" fmla="*/ 1167 w 27605"/>
                  <a:gd name="connsiteY2" fmla="*/ 5912 h 28414"/>
                  <a:gd name="connsiteX3" fmla="*/ 262 w 27605"/>
                  <a:gd name="connsiteY3" fmla="*/ 932 h 28414"/>
                  <a:gd name="connsiteX4" fmla="*/ 14147 w 27605"/>
                  <a:gd name="connsiteY4" fmla="*/ 6818 h 28414"/>
                  <a:gd name="connsiteX5" fmla="*/ 19731 w 27605"/>
                  <a:gd name="connsiteY5" fmla="*/ 12704 h 28414"/>
                  <a:gd name="connsiteX6" fmla="*/ 25164 w 27605"/>
                  <a:gd name="connsiteY6" fmla="*/ 18138 h 28414"/>
                  <a:gd name="connsiteX7" fmla="*/ 27579 w 27605"/>
                  <a:gd name="connsiteY7" fmla="*/ 25533 h 28414"/>
                  <a:gd name="connsiteX8" fmla="*/ 25315 w 27605"/>
                  <a:gd name="connsiteY8" fmla="*/ 28400 h 28414"/>
                  <a:gd name="connsiteX9" fmla="*/ 18675 w 27605"/>
                  <a:gd name="connsiteY9" fmla="*/ 27344 h 28414"/>
                  <a:gd name="connsiteX10" fmla="*/ 17014 w 27605"/>
                  <a:gd name="connsiteY10" fmla="*/ 24325 h 28414"/>
                  <a:gd name="connsiteX11" fmla="*/ 14751 w 27605"/>
                  <a:gd name="connsiteY11" fmla="*/ 21156 h 28414"/>
                  <a:gd name="connsiteX12" fmla="*/ 10223 w 27605"/>
                  <a:gd name="connsiteY12" fmla="*/ 16628 h 2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605" h="28414">
                    <a:moveTo>
                      <a:pt x="10223" y="16628"/>
                    </a:moveTo>
                    <a:cubicBezTo>
                      <a:pt x="8864" y="14666"/>
                      <a:pt x="7657" y="12855"/>
                      <a:pt x="6148" y="11044"/>
                    </a:cubicBezTo>
                    <a:cubicBezTo>
                      <a:pt x="4639" y="9233"/>
                      <a:pt x="2375" y="8025"/>
                      <a:pt x="1167" y="5912"/>
                    </a:cubicBezTo>
                    <a:cubicBezTo>
                      <a:pt x="564" y="4856"/>
                      <a:pt x="-493" y="2139"/>
                      <a:pt x="262" y="932"/>
                    </a:cubicBezTo>
                    <a:cubicBezTo>
                      <a:pt x="2224" y="-2690"/>
                      <a:pt x="12487" y="5309"/>
                      <a:pt x="14147" y="6818"/>
                    </a:cubicBezTo>
                    <a:cubicBezTo>
                      <a:pt x="16260" y="8629"/>
                      <a:pt x="17920" y="10742"/>
                      <a:pt x="19731" y="12704"/>
                    </a:cubicBezTo>
                    <a:cubicBezTo>
                      <a:pt x="21542" y="14666"/>
                      <a:pt x="23353" y="16326"/>
                      <a:pt x="25164" y="18138"/>
                    </a:cubicBezTo>
                    <a:cubicBezTo>
                      <a:pt x="27277" y="20250"/>
                      <a:pt x="27428" y="22816"/>
                      <a:pt x="27579" y="25533"/>
                    </a:cubicBezTo>
                    <a:cubicBezTo>
                      <a:pt x="27730" y="27495"/>
                      <a:pt x="27277" y="28551"/>
                      <a:pt x="25315" y="28400"/>
                    </a:cubicBezTo>
                    <a:cubicBezTo>
                      <a:pt x="23051" y="28098"/>
                      <a:pt x="20938" y="27797"/>
                      <a:pt x="18675" y="27344"/>
                    </a:cubicBezTo>
                    <a:cubicBezTo>
                      <a:pt x="18675" y="26136"/>
                      <a:pt x="17618" y="25231"/>
                      <a:pt x="17014" y="24325"/>
                    </a:cubicBezTo>
                    <a:cubicBezTo>
                      <a:pt x="16260" y="23269"/>
                      <a:pt x="15656" y="22062"/>
                      <a:pt x="14751" y="21156"/>
                    </a:cubicBezTo>
                    <a:cubicBezTo>
                      <a:pt x="13392" y="19496"/>
                      <a:pt x="11581" y="18590"/>
                      <a:pt x="10223" y="16628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A739F39-1DB4-811F-0BE1-232AD2781D8E}"/>
                  </a:ext>
                </a:extLst>
              </p:cNvPr>
              <p:cNvSpPr/>
              <p:nvPr/>
            </p:nvSpPr>
            <p:spPr>
              <a:xfrm>
                <a:off x="8532705" y="5532812"/>
                <a:ext cx="1509" cy="1509"/>
              </a:xfrm>
              <a:custGeom>
                <a:avLst/>
                <a:gdLst>
                  <a:gd name="connsiteX0" fmla="*/ 0 w 1509"/>
                  <a:gd name="connsiteY0" fmla="*/ 0 h 1509"/>
                  <a:gd name="connsiteX1" fmla="*/ 0 w 1509"/>
                  <a:gd name="connsiteY1" fmla="*/ 0 h 1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09" h="150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2D6F689B-B71D-79B0-B287-A6A9B62E2339}"/>
                  </a:ext>
                </a:extLst>
              </p:cNvPr>
              <p:cNvSpPr/>
              <p:nvPr/>
            </p:nvSpPr>
            <p:spPr>
              <a:xfrm>
                <a:off x="7459670" y="5166367"/>
                <a:ext cx="113" cy="1509"/>
              </a:xfrm>
              <a:custGeom>
                <a:avLst/>
                <a:gdLst>
                  <a:gd name="connsiteX0" fmla="*/ 113 w 113"/>
                  <a:gd name="connsiteY0" fmla="*/ 0 h 1509"/>
                  <a:gd name="connsiteX1" fmla="*/ 113 w 113"/>
                  <a:gd name="connsiteY1" fmla="*/ 0 h 1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3" h="1509">
                    <a:moveTo>
                      <a:pt x="113" y="0"/>
                    </a:moveTo>
                    <a:cubicBezTo>
                      <a:pt x="-38" y="0"/>
                      <a:pt x="-38" y="0"/>
                      <a:pt x="113" y="0"/>
                    </a:cubicBezTo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F683895-15F4-8379-1341-E9BE4793F31F}"/>
                  </a:ext>
                </a:extLst>
              </p:cNvPr>
              <p:cNvSpPr/>
              <p:nvPr/>
            </p:nvSpPr>
            <p:spPr>
              <a:xfrm>
                <a:off x="6393500" y="4993336"/>
                <a:ext cx="45022" cy="58390"/>
              </a:xfrm>
              <a:custGeom>
                <a:avLst/>
                <a:gdLst>
                  <a:gd name="connsiteX0" fmla="*/ 38338 w 45022"/>
                  <a:gd name="connsiteY0" fmla="*/ 51537 h 58390"/>
                  <a:gd name="connsiteX1" fmla="*/ 36527 w 45022"/>
                  <a:gd name="connsiteY1" fmla="*/ 55763 h 58390"/>
                  <a:gd name="connsiteX2" fmla="*/ 4833 w 45022"/>
                  <a:gd name="connsiteY2" fmla="*/ 54254 h 58390"/>
                  <a:gd name="connsiteX3" fmla="*/ 24755 w 45022"/>
                  <a:gd name="connsiteY3" fmla="*/ 1280 h 58390"/>
                  <a:gd name="connsiteX4" fmla="*/ 23245 w 45022"/>
                  <a:gd name="connsiteY4" fmla="*/ 11090 h 58390"/>
                  <a:gd name="connsiteX5" fmla="*/ 41055 w 45022"/>
                  <a:gd name="connsiteY5" fmla="*/ 24824 h 58390"/>
                  <a:gd name="connsiteX6" fmla="*/ 38338 w 45022"/>
                  <a:gd name="connsiteY6" fmla="*/ 51537 h 58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22" h="58390">
                    <a:moveTo>
                      <a:pt x="38338" y="51537"/>
                    </a:moveTo>
                    <a:cubicBezTo>
                      <a:pt x="38187" y="53349"/>
                      <a:pt x="37583" y="54707"/>
                      <a:pt x="36527" y="55763"/>
                    </a:cubicBezTo>
                    <a:cubicBezTo>
                      <a:pt x="31697" y="60744"/>
                      <a:pt x="17812" y="57725"/>
                      <a:pt x="4833" y="54254"/>
                    </a:cubicBezTo>
                    <a:cubicBezTo>
                      <a:pt x="-13127" y="-13058"/>
                      <a:pt x="24755" y="1280"/>
                      <a:pt x="24755" y="1280"/>
                    </a:cubicBezTo>
                    <a:cubicBezTo>
                      <a:pt x="23698" y="4298"/>
                      <a:pt x="23245" y="7317"/>
                      <a:pt x="23245" y="11090"/>
                    </a:cubicBezTo>
                    <a:cubicBezTo>
                      <a:pt x="23245" y="19240"/>
                      <a:pt x="31395" y="21956"/>
                      <a:pt x="41055" y="24824"/>
                    </a:cubicBezTo>
                    <a:cubicBezTo>
                      <a:pt x="50865" y="27540"/>
                      <a:pt x="39545" y="34483"/>
                      <a:pt x="38338" y="51537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6E1F5047-C20E-CE6D-9B21-D6571C871C9A}"/>
                  </a:ext>
                </a:extLst>
              </p:cNvPr>
              <p:cNvSpPr/>
              <p:nvPr/>
            </p:nvSpPr>
            <p:spPr>
              <a:xfrm>
                <a:off x="7467631" y="5685396"/>
                <a:ext cx="905" cy="1962"/>
              </a:xfrm>
              <a:custGeom>
                <a:avLst/>
                <a:gdLst>
                  <a:gd name="connsiteX0" fmla="*/ 906 w 905"/>
                  <a:gd name="connsiteY0" fmla="*/ 0 h 1962"/>
                  <a:gd name="connsiteX1" fmla="*/ 0 w 905"/>
                  <a:gd name="connsiteY1" fmla="*/ 1962 h 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5" h="1962">
                    <a:moveTo>
                      <a:pt x="906" y="0"/>
                    </a:moveTo>
                    <a:cubicBezTo>
                      <a:pt x="604" y="604"/>
                      <a:pt x="302" y="1358"/>
                      <a:pt x="0" y="1962"/>
                    </a:cubicBezTo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6FA5418-8859-3BE6-2E04-A4EDBE1B72EF}"/>
                  </a:ext>
                </a:extLst>
              </p:cNvPr>
              <p:cNvSpPr/>
              <p:nvPr/>
            </p:nvSpPr>
            <p:spPr>
              <a:xfrm>
                <a:off x="7437899" y="5083510"/>
                <a:ext cx="1509" cy="1509"/>
              </a:xfrm>
              <a:custGeom>
                <a:avLst/>
                <a:gdLst>
                  <a:gd name="connsiteX0" fmla="*/ 0 w 1509"/>
                  <a:gd name="connsiteY0" fmla="*/ 0 h 1509"/>
                  <a:gd name="connsiteX1" fmla="*/ 0 w 1509"/>
                  <a:gd name="connsiteY1" fmla="*/ 0 h 1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09" h="150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C610DA2A-156D-F9C2-3C7C-437448895715}"/>
                  </a:ext>
                </a:extLst>
              </p:cNvPr>
              <p:cNvSpPr/>
              <p:nvPr/>
            </p:nvSpPr>
            <p:spPr>
              <a:xfrm>
                <a:off x="6625909" y="5209077"/>
                <a:ext cx="27202" cy="42110"/>
              </a:xfrm>
              <a:custGeom>
                <a:avLst/>
                <a:gdLst>
                  <a:gd name="connsiteX0" fmla="*/ 20845 w 27202"/>
                  <a:gd name="connsiteY0" fmla="*/ 42110 h 42110"/>
                  <a:gd name="connsiteX1" fmla="*/ 11337 w 27202"/>
                  <a:gd name="connsiteY1" fmla="*/ 39242 h 42110"/>
                  <a:gd name="connsiteX2" fmla="*/ 2281 w 27202"/>
                  <a:gd name="connsiteY2" fmla="*/ 2 h 42110"/>
                  <a:gd name="connsiteX3" fmla="*/ 20845 w 27202"/>
                  <a:gd name="connsiteY3" fmla="*/ 42110 h 4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202" h="42110">
                    <a:moveTo>
                      <a:pt x="20845" y="42110"/>
                    </a:moveTo>
                    <a:cubicBezTo>
                      <a:pt x="18128" y="41205"/>
                      <a:pt x="14959" y="40148"/>
                      <a:pt x="11337" y="39242"/>
                    </a:cubicBezTo>
                    <a:cubicBezTo>
                      <a:pt x="-4208" y="35318"/>
                      <a:pt x="17" y="12378"/>
                      <a:pt x="2281" y="2"/>
                    </a:cubicBezTo>
                    <a:cubicBezTo>
                      <a:pt x="2130" y="-149"/>
                      <a:pt x="42427" y="7699"/>
                      <a:pt x="20845" y="42110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6C1EC93-AACB-5CD6-01FB-768ADF228F10}"/>
                  </a:ext>
                </a:extLst>
              </p:cNvPr>
              <p:cNvSpPr/>
              <p:nvPr/>
            </p:nvSpPr>
            <p:spPr>
              <a:xfrm>
                <a:off x="6483130" y="5485000"/>
                <a:ext cx="20698" cy="18080"/>
              </a:xfrm>
              <a:custGeom>
                <a:avLst/>
                <a:gdLst>
                  <a:gd name="connsiteX0" fmla="*/ 20698 w 20698"/>
                  <a:gd name="connsiteY0" fmla="*/ 5855 h 18080"/>
                  <a:gd name="connsiteX1" fmla="*/ 4398 w 20698"/>
                  <a:gd name="connsiteY1" fmla="*/ 16118 h 18080"/>
                  <a:gd name="connsiteX2" fmla="*/ 1380 w 20698"/>
                  <a:gd name="connsiteY2" fmla="*/ 18080 h 18080"/>
                  <a:gd name="connsiteX3" fmla="*/ 20698 w 20698"/>
                  <a:gd name="connsiteY3" fmla="*/ 5855 h 18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98" h="18080">
                    <a:moveTo>
                      <a:pt x="20698" y="5855"/>
                    </a:moveTo>
                    <a:cubicBezTo>
                      <a:pt x="15265" y="9176"/>
                      <a:pt x="9832" y="12647"/>
                      <a:pt x="4398" y="16118"/>
                    </a:cubicBezTo>
                    <a:cubicBezTo>
                      <a:pt x="3493" y="16722"/>
                      <a:pt x="2436" y="17476"/>
                      <a:pt x="1380" y="18080"/>
                    </a:cubicBezTo>
                    <a:cubicBezTo>
                      <a:pt x="-6317" y="-13463"/>
                      <a:pt x="20698" y="5855"/>
                      <a:pt x="20698" y="5855"/>
                    </a:cubicBezTo>
                    <a:close/>
                  </a:path>
                </a:pathLst>
              </a:custGeom>
              <a:solidFill>
                <a:srgbClr val="D5D7D8"/>
              </a:solidFill>
              <a:ln w="1055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670911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1211FA26-5E0F-771F-076F-E825A37D22A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78CA2AB4-68A2-D679-F895-E6594ED81F69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09602" y="1185706"/>
            <a:ext cx="7445607" cy="4995931"/>
          </a:xfrm>
        </p:spPr>
        <p:txBody>
          <a:bodyPr/>
          <a:lstStyle>
            <a:lvl1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2pPr>
            <a:lvl3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3pPr>
            <a:lvl4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8" name="Content Placeholder 4">
            <a:extLst>
              <a:ext uri="{FF2B5EF4-FFF2-40B4-BE49-F238E27FC236}">
                <a16:creationId xmlns:a16="http://schemas.microsoft.com/office/drawing/2014/main" id="{269BE1CA-30A6-F53A-57C9-DD7A1D8D8EFB}"/>
              </a:ext>
            </a:extLst>
          </p:cNvPr>
          <p:cNvSpPr>
            <a:spLocks noGrp="1"/>
          </p:cNvSpPr>
          <p:nvPr>
            <p:ph sz="quarter" idx="12" hasCustomPrompt="1"/>
          </p:nvPr>
        </p:nvSpPr>
        <p:spPr>
          <a:xfrm>
            <a:off x="8251763" y="1198563"/>
            <a:ext cx="3319177" cy="2158736"/>
          </a:xfrm>
        </p:spPr>
        <p:txBody>
          <a:bodyPr/>
          <a:lstStyle>
            <a:lvl1pPr>
              <a:buClr>
                <a:schemeClr val="bg1"/>
              </a:buClr>
              <a:defRPr sz="120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pPr lvl="0"/>
            <a:r>
              <a:rPr lang="en-US" dirty="0"/>
              <a:t>Click to edit text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204664D-375A-7323-5D17-8BD8DB19B822}"/>
              </a:ext>
            </a:extLst>
          </p:cNvPr>
          <p:cNvGrpSpPr/>
          <p:nvPr/>
        </p:nvGrpSpPr>
        <p:grpSpPr>
          <a:xfrm>
            <a:off x="8251764" y="3381571"/>
            <a:ext cx="3319177" cy="2800066"/>
            <a:chOff x="5380601" y="3350143"/>
            <a:chExt cx="3319177" cy="2800066"/>
          </a:xfrm>
        </p:grpSpPr>
        <p:grpSp>
          <p:nvGrpSpPr>
            <p:cNvPr id="10" name="Graphic 8">
              <a:extLst>
                <a:ext uri="{FF2B5EF4-FFF2-40B4-BE49-F238E27FC236}">
                  <a16:creationId xmlns:a16="http://schemas.microsoft.com/office/drawing/2014/main" id="{D8728E0E-1297-429F-7960-1C784C0CAC69}"/>
                </a:ext>
              </a:extLst>
            </p:cNvPr>
            <p:cNvGrpSpPr/>
            <p:nvPr/>
          </p:nvGrpSpPr>
          <p:grpSpPr>
            <a:xfrm>
              <a:off x="6342396" y="3350587"/>
              <a:ext cx="734039" cy="962242"/>
              <a:chOff x="6342396" y="3350587"/>
              <a:chExt cx="734039" cy="962242"/>
            </a:xfrm>
            <a:solidFill>
              <a:srgbClr val="D5D7D8"/>
            </a:solidFill>
          </p:grpSpPr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0D2CCF98-3F2B-F23C-4CCB-8B286C06BE81}"/>
                  </a:ext>
                </a:extLst>
              </p:cNvPr>
              <p:cNvSpPr/>
              <p:nvPr/>
            </p:nvSpPr>
            <p:spPr>
              <a:xfrm>
                <a:off x="6342396" y="3350587"/>
                <a:ext cx="734039" cy="962242"/>
              </a:xfrm>
              <a:custGeom>
                <a:avLst/>
                <a:gdLst>
                  <a:gd name="connsiteX0" fmla="*/ 616168 w 734039"/>
                  <a:gd name="connsiteY0" fmla="*/ 9215 h 962242"/>
                  <a:gd name="connsiteX1" fmla="*/ 645598 w 734039"/>
                  <a:gd name="connsiteY1" fmla="*/ 7705 h 962242"/>
                  <a:gd name="connsiteX2" fmla="*/ 660389 w 734039"/>
                  <a:gd name="connsiteY2" fmla="*/ 11026 h 962242"/>
                  <a:gd name="connsiteX3" fmla="*/ 648315 w 734039"/>
                  <a:gd name="connsiteY3" fmla="*/ 16761 h 962242"/>
                  <a:gd name="connsiteX4" fmla="*/ 670953 w 734039"/>
                  <a:gd name="connsiteY4" fmla="*/ 28684 h 962242"/>
                  <a:gd name="connsiteX5" fmla="*/ 676689 w 734039"/>
                  <a:gd name="connsiteY5" fmla="*/ 36985 h 962242"/>
                  <a:gd name="connsiteX6" fmla="*/ 666124 w 734039"/>
                  <a:gd name="connsiteY6" fmla="*/ 40154 h 962242"/>
                  <a:gd name="connsiteX7" fmla="*/ 650428 w 734039"/>
                  <a:gd name="connsiteY7" fmla="*/ 42267 h 962242"/>
                  <a:gd name="connsiteX8" fmla="*/ 638807 w 734039"/>
                  <a:gd name="connsiteY8" fmla="*/ 35023 h 962242"/>
                  <a:gd name="connsiteX9" fmla="*/ 628242 w 734039"/>
                  <a:gd name="connsiteY9" fmla="*/ 41512 h 962242"/>
                  <a:gd name="connsiteX10" fmla="*/ 643032 w 734039"/>
                  <a:gd name="connsiteY10" fmla="*/ 54945 h 962242"/>
                  <a:gd name="connsiteX11" fmla="*/ 660087 w 734039"/>
                  <a:gd name="connsiteY11" fmla="*/ 81205 h 962242"/>
                  <a:gd name="connsiteX12" fmla="*/ 645296 w 734039"/>
                  <a:gd name="connsiteY12" fmla="*/ 75772 h 962242"/>
                  <a:gd name="connsiteX13" fmla="*/ 615715 w 734039"/>
                  <a:gd name="connsiteY13" fmla="*/ 53586 h 962242"/>
                  <a:gd name="connsiteX14" fmla="*/ 603943 w 734039"/>
                  <a:gd name="connsiteY14" fmla="*/ 37739 h 962242"/>
                  <a:gd name="connsiteX15" fmla="*/ 589303 w 734039"/>
                  <a:gd name="connsiteY15" fmla="*/ 63547 h 962242"/>
                  <a:gd name="connsiteX16" fmla="*/ 571494 w 734039"/>
                  <a:gd name="connsiteY16" fmla="*/ 88752 h 962242"/>
                  <a:gd name="connsiteX17" fmla="*/ 558062 w 734039"/>
                  <a:gd name="connsiteY17" fmla="*/ 88752 h 962242"/>
                  <a:gd name="connsiteX18" fmla="*/ 561081 w 734039"/>
                  <a:gd name="connsiteY18" fmla="*/ 102788 h 962242"/>
                  <a:gd name="connsiteX19" fmla="*/ 531952 w 734039"/>
                  <a:gd name="connsiteY19" fmla="*/ 109881 h 962242"/>
                  <a:gd name="connsiteX20" fmla="*/ 532858 w 734039"/>
                  <a:gd name="connsiteY20" fmla="*/ 133425 h 962242"/>
                  <a:gd name="connsiteX21" fmla="*/ 516558 w 734039"/>
                  <a:gd name="connsiteY21" fmla="*/ 133878 h 962242"/>
                  <a:gd name="connsiteX22" fmla="*/ 499352 w 734039"/>
                  <a:gd name="connsiteY22" fmla="*/ 133878 h 962242"/>
                  <a:gd name="connsiteX23" fmla="*/ 512785 w 734039"/>
                  <a:gd name="connsiteY23" fmla="*/ 163912 h 962242"/>
                  <a:gd name="connsiteX24" fmla="*/ 550516 w 734039"/>
                  <a:gd name="connsiteY24" fmla="*/ 153649 h 962242"/>
                  <a:gd name="connsiteX25" fmla="*/ 566363 w 734039"/>
                  <a:gd name="connsiteY25" fmla="*/ 160743 h 962242"/>
                  <a:gd name="connsiteX26" fmla="*/ 558666 w 734039"/>
                  <a:gd name="connsiteY26" fmla="*/ 174477 h 962242"/>
                  <a:gd name="connsiteX27" fmla="*/ 542819 w 734039"/>
                  <a:gd name="connsiteY27" fmla="*/ 172817 h 962242"/>
                  <a:gd name="connsiteX28" fmla="*/ 519124 w 734039"/>
                  <a:gd name="connsiteY28" fmla="*/ 177797 h 962242"/>
                  <a:gd name="connsiteX29" fmla="*/ 502673 w 734039"/>
                  <a:gd name="connsiteY29" fmla="*/ 179004 h 962242"/>
                  <a:gd name="connsiteX30" fmla="*/ 499805 w 734039"/>
                  <a:gd name="connsiteY30" fmla="*/ 190173 h 962242"/>
                  <a:gd name="connsiteX31" fmla="*/ 510219 w 734039"/>
                  <a:gd name="connsiteY31" fmla="*/ 201341 h 962242"/>
                  <a:gd name="connsiteX32" fmla="*/ 499654 w 734039"/>
                  <a:gd name="connsiteY32" fmla="*/ 205718 h 962242"/>
                  <a:gd name="connsiteX33" fmla="*/ 487429 w 734039"/>
                  <a:gd name="connsiteY33" fmla="*/ 200436 h 962242"/>
                  <a:gd name="connsiteX34" fmla="*/ 479129 w 734039"/>
                  <a:gd name="connsiteY34" fmla="*/ 214321 h 962242"/>
                  <a:gd name="connsiteX35" fmla="*/ 476563 w 734039"/>
                  <a:gd name="connsiteY35" fmla="*/ 228508 h 962242"/>
                  <a:gd name="connsiteX36" fmla="*/ 462376 w 734039"/>
                  <a:gd name="connsiteY36" fmla="*/ 230772 h 962242"/>
                  <a:gd name="connsiteX37" fmla="*/ 462225 w 734039"/>
                  <a:gd name="connsiteY37" fmla="*/ 244807 h 962242"/>
                  <a:gd name="connsiteX38" fmla="*/ 474450 w 734039"/>
                  <a:gd name="connsiteY38" fmla="*/ 249033 h 962242"/>
                  <a:gd name="connsiteX39" fmla="*/ 483505 w 734039"/>
                  <a:gd name="connsiteY39" fmla="*/ 256731 h 962242"/>
                  <a:gd name="connsiteX40" fmla="*/ 489241 w 734039"/>
                  <a:gd name="connsiteY40" fmla="*/ 268352 h 962242"/>
                  <a:gd name="connsiteX41" fmla="*/ 479279 w 734039"/>
                  <a:gd name="connsiteY41" fmla="*/ 280124 h 962242"/>
                  <a:gd name="connsiteX42" fmla="*/ 466451 w 734039"/>
                  <a:gd name="connsiteY42" fmla="*/ 284199 h 962242"/>
                  <a:gd name="connsiteX43" fmla="*/ 454528 w 734039"/>
                  <a:gd name="connsiteY43" fmla="*/ 301404 h 962242"/>
                  <a:gd name="connsiteX44" fmla="*/ 441548 w 734039"/>
                  <a:gd name="connsiteY44" fmla="*/ 298989 h 962242"/>
                  <a:gd name="connsiteX45" fmla="*/ 425098 w 734039"/>
                  <a:gd name="connsiteY45" fmla="*/ 302008 h 962242"/>
                  <a:gd name="connsiteX46" fmla="*/ 412571 w 734039"/>
                  <a:gd name="connsiteY46" fmla="*/ 304875 h 962242"/>
                  <a:gd name="connsiteX47" fmla="*/ 406232 w 734039"/>
                  <a:gd name="connsiteY47" fmla="*/ 308950 h 962242"/>
                  <a:gd name="connsiteX48" fmla="*/ 413175 w 734039"/>
                  <a:gd name="connsiteY48" fmla="*/ 318157 h 962242"/>
                  <a:gd name="connsiteX49" fmla="*/ 414080 w 734039"/>
                  <a:gd name="connsiteY49" fmla="*/ 338230 h 962242"/>
                  <a:gd name="connsiteX50" fmla="*/ 410911 w 734039"/>
                  <a:gd name="connsiteY50" fmla="*/ 348342 h 962242"/>
                  <a:gd name="connsiteX51" fmla="*/ 407439 w 734039"/>
                  <a:gd name="connsiteY51" fmla="*/ 354831 h 962242"/>
                  <a:gd name="connsiteX52" fmla="*/ 408194 w 734039"/>
                  <a:gd name="connsiteY52" fmla="*/ 355888 h 962242"/>
                  <a:gd name="connsiteX53" fmla="*/ 398837 w 734039"/>
                  <a:gd name="connsiteY53" fmla="*/ 359963 h 962242"/>
                  <a:gd name="connsiteX54" fmla="*/ 389932 w 734039"/>
                  <a:gd name="connsiteY54" fmla="*/ 357699 h 962242"/>
                  <a:gd name="connsiteX55" fmla="*/ 377406 w 734039"/>
                  <a:gd name="connsiteY55" fmla="*/ 345021 h 962242"/>
                  <a:gd name="connsiteX56" fmla="*/ 359295 w 734039"/>
                  <a:gd name="connsiteY56" fmla="*/ 353926 h 962242"/>
                  <a:gd name="connsiteX57" fmla="*/ 343599 w 734039"/>
                  <a:gd name="connsiteY57" fmla="*/ 365849 h 962242"/>
                  <a:gd name="connsiteX58" fmla="*/ 331977 w 734039"/>
                  <a:gd name="connsiteY58" fmla="*/ 380036 h 962242"/>
                  <a:gd name="connsiteX59" fmla="*/ 326393 w 734039"/>
                  <a:gd name="connsiteY59" fmla="*/ 388035 h 962242"/>
                  <a:gd name="connsiteX60" fmla="*/ 317036 w 734039"/>
                  <a:gd name="connsiteY60" fmla="*/ 399354 h 962242"/>
                  <a:gd name="connsiteX61" fmla="*/ 305264 w 734039"/>
                  <a:gd name="connsiteY61" fmla="*/ 413088 h 962242"/>
                  <a:gd name="connsiteX62" fmla="*/ 305415 w 734039"/>
                  <a:gd name="connsiteY62" fmla="*/ 444028 h 962242"/>
                  <a:gd name="connsiteX63" fmla="*/ 338467 w 734039"/>
                  <a:gd name="connsiteY63" fmla="*/ 438293 h 962242"/>
                  <a:gd name="connsiteX64" fmla="*/ 361408 w 734039"/>
                  <a:gd name="connsiteY64" fmla="*/ 419880 h 962242"/>
                  <a:gd name="connsiteX65" fmla="*/ 378613 w 734039"/>
                  <a:gd name="connsiteY65" fmla="*/ 396939 h 962242"/>
                  <a:gd name="connsiteX66" fmla="*/ 397629 w 734039"/>
                  <a:gd name="connsiteY66" fmla="*/ 387884 h 962242"/>
                  <a:gd name="connsiteX67" fmla="*/ 400044 w 734039"/>
                  <a:gd name="connsiteY67" fmla="*/ 418672 h 962242"/>
                  <a:gd name="connsiteX68" fmla="*/ 391592 w 734039"/>
                  <a:gd name="connsiteY68" fmla="*/ 423502 h 962242"/>
                  <a:gd name="connsiteX69" fmla="*/ 382839 w 734039"/>
                  <a:gd name="connsiteY69" fmla="*/ 428030 h 962242"/>
                  <a:gd name="connsiteX70" fmla="*/ 369407 w 734039"/>
                  <a:gd name="connsiteY70" fmla="*/ 427879 h 962242"/>
                  <a:gd name="connsiteX71" fmla="*/ 364879 w 734039"/>
                  <a:gd name="connsiteY71" fmla="*/ 449461 h 962242"/>
                  <a:gd name="connsiteX72" fmla="*/ 320658 w 734039"/>
                  <a:gd name="connsiteY72" fmla="*/ 458818 h 962242"/>
                  <a:gd name="connsiteX73" fmla="*/ 310999 w 734039"/>
                  <a:gd name="connsiteY73" fmla="*/ 463346 h 962242"/>
                  <a:gd name="connsiteX74" fmla="*/ 303604 w 734039"/>
                  <a:gd name="connsiteY74" fmla="*/ 467572 h 962242"/>
                  <a:gd name="connsiteX75" fmla="*/ 297416 w 734039"/>
                  <a:gd name="connsiteY75" fmla="*/ 447801 h 962242"/>
                  <a:gd name="connsiteX76" fmla="*/ 278701 w 734039"/>
                  <a:gd name="connsiteY76" fmla="*/ 449159 h 962242"/>
                  <a:gd name="connsiteX77" fmla="*/ 258930 w 734039"/>
                  <a:gd name="connsiteY77" fmla="*/ 462742 h 962242"/>
                  <a:gd name="connsiteX78" fmla="*/ 260288 w 734039"/>
                  <a:gd name="connsiteY78" fmla="*/ 436632 h 962242"/>
                  <a:gd name="connsiteX79" fmla="*/ 235688 w 734039"/>
                  <a:gd name="connsiteY79" fmla="*/ 438594 h 962242"/>
                  <a:gd name="connsiteX80" fmla="*/ 220746 w 734039"/>
                  <a:gd name="connsiteY80" fmla="*/ 450065 h 962242"/>
                  <a:gd name="connsiteX81" fmla="*/ 232518 w 734039"/>
                  <a:gd name="connsiteY81" fmla="*/ 468176 h 962242"/>
                  <a:gd name="connsiteX82" fmla="*/ 212294 w 734039"/>
                  <a:gd name="connsiteY82" fmla="*/ 471043 h 962242"/>
                  <a:gd name="connsiteX83" fmla="*/ 220746 w 734039"/>
                  <a:gd name="connsiteY83" fmla="*/ 493229 h 962242"/>
                  <a:gd name="connsiteX84" fmla="*/ 222406 w 734039"/>
                  <a:gd name="connsiteY84" fmla="*/ 515717 h 962242"/>
                  <a:gd name="connsiteX85" fmla="*/ 213955 w 734039"/>
                  <a:gd name="connsiteY85" fmla="*/ 523112 h 962242"/>
                  <a:gd name="connsiteX86" fmla="*/ 201730 w 734039"/>
                  <a:gd name="connsiteY86" fmla="*/ 518132 h 962242"/>
                  <a:gd name="connsiteX87" fmla="*/ 184675 w 734039"/>
                  <a:gd name="connsiteY87" fmla="*/ 517981 h 962242"/>
                  <a:gd name="connsiteX88" fmla="*/ 184071 w 734039"/>
                  <a:gd name="connsiteY88" fmla="*/ 506812 h 962242"/>
                  <a:gd name="connsiteX89" fmla="*/ 172450 w 734039"/>
                  <a:gd name="connsiteY89" fmla="*/ 505303 h 962242"/>
                  <a:gd name="connsiteX90" fmla="*/ 149057 w 734039"/>
                  <a:gd name="connsiteY90" fmla="*/ 498964 h 962242"/>
                  <a:gd name="connsiteX91" fmla="*/ 144076 w 734039"/>
                  <a:gd name="connsiteY91" fmla="*/ 506510 h 962242"/>
                  <a:gd name="connsiteX92" fmla="*/ 130493 w 734039"/>
                  <a:gd name="connsiteY92" fmla="*/ 508774 h 962242"/>
                  <a:gd name="connsiteX93" fmla="*/ 137285 w 734039"/>
                  <a:gd name="connsiteY93" fmla="*/ 518433 h 962242"/>
                  <a:gd name="connsiteX94" fmla="*/ 153585 w 734039"/>
                  <a:gd name="connsiteY94" fmla="*/ 519188 h 962242"/>
                  <a:gd name="connsiteX95" fmla="*/ 169130 w 734039"/>
                  <a:gd name="connsiteY95" fmla="*/ 519641 h 962242"/>
                  <a:gd name="connsiteX96" fmla="*/ 170488 w 734039"/>
                  <a:gd name="connsiteY96" fmla="*/ 528847 h 962242"/>
                  <a:gd name="connsiteX97" fmla="*/ 151623 w 734039"/>
                  <a:gd name="connsiteY97" fmla="*/ 533375 h 962242"/>
                  <a:gd name="connsiteX98" fmla="*/ 141360 w 734039"/>
                  <a:gd name="connsiteY98" fmla="*/ 533375 h 962242"/>
                  <a:gd name="connsiteX99" fmla="*/ 132606 w 734039"/>
                  <a:gd name="connsiteY99" fmla="*/ 535186 h 962242"/>
                  <a:gd name="connsiteX100" fmla="*/ 117967 w 734039"/>
                  <a:gd name="connsiteY100" fmla="*/ 533526 h 962242"/>
                  <a:gd name="connsiteX101" fmla="*/ 106496 w 734039"/>
                  <a:gd name="connsiteY101" fmla="*/ 537601 h 962242"/>
                  <a:gd name="connsiteX102" fmla="*/ 111779 w 734039"/>
                  <a:gd name="connsiteY102" fmla="*/ 547562 h 962242"/>
                  <a:gd name="connsiteX103" fmla="*/ 123098 w 734039"/>
                  <a:gd name="connsiteY103" fmla="*/ 554353 h 962242"/>
                  <a:gd name="connsiteX104" fmla="*/ 141511 w 734039"/>
                  <a:gd name="connsiteY104" fmla="*/ 555712 h 962242"/>
                  <a:gd name="connsiteX105" fmla="*/ 145435 w 734039"/>
                  <a:gd name="connsiteY105" fmla="*/ 565220 h 962242"/>
                  <a:gd name="connsiteX106" fmla="*/ 137889 w 734039"/>
                  <a:gd name="connsiteY106" fmla="*/ 585142 h 962242"/>
                  <a:gd name="connsiteX107" fmla="*/ 127022 w 734039"/>
                  <a:gd name="connsiteY107" fmla="*/ 578954 h 962242"/>
                  <a:gd name="connsiteX108" fmla="*/ 126871 w 734039"/>
                  <a:gd name="connsiteY108" fmla="*/ 564163 h 962242"/>
                  <a:gd name="connsiteX109" fmla="*/ 111477 w 734039"/>
                  <a:gd name="connsiteY109" fmla="*/ 554504 h 962242"/>
                  <a:gd name="connsiteX110" fmla="*/ 101969 w 734039"/>
                  <a:gd name="connsiteY110" fmla="*/ 547260 h 962242"/>
                  <a:gd name="connsiteX111" fmla="*/ 94271 w 734039"/>
                  <a:gd name="connsiteY111" fmla="*/ 549977 h 962242"/>
                  <a:gd name="connsiteX112" fmla="*/ 95479 w 734039"/>
                  <a:gd name="connsiteY112" fmla="*/ 563560 h 962242"/>
                  <a:gd name="connsiteX113" fmla="*/ 76462 w 734039"/>
                  <a:gd name="connsiteY113" fmla="*/ 566578 h 962242"/>
                  <a:gd name="connsiteX114" fmla="*/ 64087 w 734039"/>
                  <a:gd name="connsiteY114" fmla="*/ 564465 h 962242"/>
                  <a:gd name="connsiteX115" fmla="*/ 61823 w 734039"/>
                  <a:gd name="connsiteY115" fmla="*/ 575483 h 962242"/>
                  <a:gd name="connsiteX116" fmla="*/ 31185 w 734039"/>
                  <a:gd name="connsiteY116" fmla="*/ 575030 h 962242"/>
                  <a:gd name="connsiteX117" fmla="*/ 26657 w 734039"/>
                  <a:gd name="connsiteY117" fmla="*/ 589670 h 962242"/>
                  <a:gd name="connsiteX118" fmla="*/ 49749 w 734039"/>
                  <a:gd name="connsiteY118" fmla="*/ 593745 h 962242"/>
                  <a:gd name="connsiteX119" fmla="*/ 68463 w 734039"/>
                  <a:gd name="connsiteY119" fmla="*/ 601895 h 962242"/>
                  <a:gd name="connsiteX120" fmla="*/ 90951 w 734039"/>
                  <a:gd name="connsiteY120" fmla="*/ 602498 h 962242"/>
                  <a:gd name="connsiteX121" fmla="*/ 90046 w 734039"/>
                  <a:gd name="connsiteY121" fmla="*/ 612912 h 962242"/>
                  <a:gd name="connsiteX122" fmla="*/ 67256 w 734039"/>
                  <a:gd name="connsiteY122" fmla="*/ 613667 h 962242"/>
                  <a:gd name="connsiteX123" fmla="*/ 44315 w 734039"/>
                  <a:gd name="connsiteY123" fmla="*/ 595556 h 962242"/>
                  <a:gd name="connsiteX124" fmla="*/ 30430 w 734039"/>
                  <a:gd name="connsiteY124" fmla="*/ 597820 h 962242"/>
                  <a:gd name="connsiteX125" fmla="*/ 16093 w 734039"/>
                  <a:gd name="connsiteY125" fmla="*/ 599027 h 962242"/>
                  <a:gd name="connsiteX126" fmla="*/ 397 w 734039"/>
                  <a:gd name="connsiteY126" fmla="*/ 618496 h 962242"/>
                  <a:gd name="connsiteX127" fmla="*/ 20620 w 734039"/>
                  <a:gd name="connsiteY127" fmla="*/ 632230 h 962242"/>
                  <a:gd name="connsiteX128" fmla="*/ 40542 w 734039"/>
                  <a:gd name="connsiteY128" fmla="*/ 647323 h 962242"/>
                  <a:gd name="connsiteX129" fmla="*/ 29827 w 734039"/>
                  <a:gd name="connsiteY129" fmla="*/ 650190 h 962242"/>
                  <a:gd name="connsiteX130" fmla="*/ 17300 w 734039"/>
                  <a:gd name="connsiteY130" fmla="*/ 657737 h 962242"/>
                  <a:gd name="connsiteX131" fmla="*/ 32996 w 734039"/>
                  <a:gd name="connsiteY131" fmla="*/ 669660 h 962242"/>
                  <a:gd name="connsiteX132" fmla="*/ 66652 w 734039"/>
                  <a:gd name="connsiteY132" fmla="*/ 667999 h 962242"/>
                  <a:gd name="connsiteX133" fmla="*/ 91706 w 734039"/>
                  <a:gd name="connsiteY133" fmla="*/ 662113 h 962242"/>
                  <a:gd name="connsiteX134" fmla="*/ 117665 w 734039"/>
                  <a:gd name="connsiteY134" fmla="*/ 672829 h 962242"/>
                  <a:gd name="connsiteX135" fmla="*/ 129739 w 734039"/>
                  <a:gd name="connsiteY135" fmla="*/ 663774 h 962242"/>
                  <a:gd name="connsiteX136" fmla="*/ 144982 w 734039"/>
                  <a:gd name="connsiteY136" fmla="*/ 648681 h 962242"/>
                  <a:gd name="connsiteX137" fmla="*/ 155698 w 734039"/>
                  <a:gd name="connsiteY137" fmla="*/ 667849 h 962242"/>
                  <a:gd name="connsiteX138" fmla="*/ 146039 w 734039"/>
                  <a:gd name="connsiteY138" fmla="*/ 678111 h 962242"/>
                  <a:gd name="connsiteX139" fmla="*/ 145133 w 734039"/>
                  <a:gd name="connsiteY139" fmla="*/ 691695 h 962242"/>
                  <a:gd name="connsiteX140" fmla="*/ 119325 w 734039"/>
                  <a:gd name="connsiteY140" fmla="*/ 691393 h 962242"/>
                  <a:gd name="connsiteX141" fmla="*/ 105591 w 734039"/>
                  <a:gd name="connsiteY141" fmla="*/ 678866 h 962242"/>
                  <a:gd name="connsiteX142" fmla="*/ 96234 w 734039"/>
                  <a:gd name="connsiteY142" fmla="*/ 681884 h 962242"/>
                  <a:gd name="connsiteX143" fmla="*/ 73293 w 734039"/>
                  <a:gd name="connsiteY143" fmla="*/ 677809 h 962242"/>
                  <a:gd name="connsiteX144" fmla="*/ 61823 w 734039"/>
                  <a:gd name="connsiteY144" fmla="*/ 682790 h 962242"/>
                  <a:gd name="connsiteX145" fmla="*/ 44617 w 734039"/>
                  <a:gd name="connsiteY145" fmla="*/ 684601 h 962242"/>
                  <a:gd name="connsiteX146" fmla="*/ 12923 w 734039"/>
                  <a:gd name="connsiteY146" fmla="*/ 687771 h 962242"/>
                  <a:gd name="connsiteX147" fmla="*/ 8848 w 734039"/>
                  <a:gd name="connsiteY147" fmla="*/ 698184 h 962242"/>
                  <a:gd name="connsiteX148" fmla="*/ 20017 w 734039"/>
                  <a:gd name="connsiteY148" fmla="*/ 701052 h 962242"/>
                  <a:gd name="connsiteX149" fmla="*/ 28619 w 734039"/>
                  <a:gd name="connsiteY149" fmla="*/ 718106 h 962242"/>
                  <a:gd name="connsiteX150" fmla="*/ 36467 w 734039"/>
                  <a:gd name="connsiteY150" fmla="*/ 730331 h 962242"/>
                  <a:gd name="connsiteX151" fmla="*/ 18507 w 734039"/>
                  <a:gd name="connsiteY151" fmla="*/ 738934 h 962242"/>
                  <a:gd name="connsiteX152" fmla="*/ 17451 w 734039"/>
                  <a:gd name="connsiteY152" fmla="*/ 757950 h 962242"/>
                  <a:gd name="connsiteX153" fmla="*/ 29978 w 734039"/>
                  <a:gd name="connsiteY153" fmla="*/ 770175 h 962242"/>
                  <a:gd name="connsiteX154" fmla="*/ 41297 w 734039"/>
                  <a:gd name="connsiteY154" fmla="*/ 784211 h 962242"/>
                  <a:gd name="connsiteX155" fmla="*/ 56088 w 734039"/>
                  <a:gd name="connsiteY155" fmla="*/ 776061 h 962242"/>
                  <a:gd name="connsiteX156" fmla="*/ 76160 w 734039"/>
                  <a:gd name="connsiteY156" fmla="*/ 755234 h 962242"/>
                  <a:gd name="connsiteX157" fmla="*/ 97894 w 734039"/>
                  <a:gd name="connsiteY157" fmla="*/ 738934 h 962242"/>
                  <a:gd name="connsiteX158" fmla="*/ 126871 w 734039"/>
                  <a:gd name="connsiteY158" fmla="*/ 731690 h 962242"/>
                  <a:gd name="connsiteX159" fmla="*/ 116005 w 734039"/>
                  <a:gd name="connsiteY159" fmla="*/ 743763 h 962242"/>
                  <a:gd name="connsiteX160" fmla="*/ 109364 w 734039"/>
                  <a:gd name="connsiteY160" fmla="*/ 750102 h 962242"/>
                  <a:gd name="connsiteX161" fmla="*/ 101969 w 734039"/>
                  <a:gd name="connsiteY161" fmla="*/ 761422 h 962242"/>
                  <a:gd name="connsiteX162" fmla="*/ 101818 w 734039"/>
                  <a:gd name="connsiteY162" fmla="*/ 749499 h 962242"/>
                  <a:gd name="connsiteX163" fmla="*/ 79632 w 734039"/>
                  <a:gd name="connsiteY163" fmla="*/ 761271 h 962242"/>
                  <a:gd name="connsiteX164" fmla="*/ 75557 w 734039"/>
                  <a:gd name="connsiteY164" fmla="*/ 767760 h 962242"/>
                  <a:gd name="connsiteX165" fmla="*/ 70274 w 734039"/>
                  <a:gd name="connsiteY165" fmla="*/ 773043 h 962242"/>
                  <a:gd name="connsiteX166" fmla="*/ 64841 w 734039"/>
                  <a:gd name="connsiteY166" fmla="*/ 782702 h 962242"/>
                  <a:gd name="connsiteX167" fmla="*/ 61068 w 734039"/>
                  <a:gd name="connsiteY167" fmla="*/ 794474 h 962242"/>
                  <a:gd name="connsiteX168" fmla="*/ 61370 w 734039"/>
                  <a:gd name="connsiteY168" fmla="*/ 803680 h 962242"/>
                  <a:gd name="connsiteX169" fmla="*/ 66652 w 734039"/>
                  <a:gd name="connsiteY169" fmla="*/ 811830 h 962242"/>
                  <a:gd name="connsiteX170" fmla="*/ 58653 w 734039"/>
                  <a:gd name="connsiteY170" fmla="*/ 818320 h 962242"/>
                  <a:gd name="connsiteX171" fmla="*/ 61974 w 734039"/>
                  <a:gd name="connsiteY171" fmla="*/ 829338 h 962242"/>
                  <a:gd name="connsiteX172" fmla="*/ 74500 w 734039"/>
                  <a:gd name="connsiteY172" fmla="*/ 826923 h 962242"/>
                  <a:gd name="connsiteX173" fmla="*/ 88838 w 734039"/>
                  <a:gd name="connsiteY173" fmla="*/ 822395 h 962242"/>
                  <a:gd name="connsiteX174" fmla="*/ 92762 w 734039"/>
                  <a:gd name="connsiteY174" fmla="*/ 830545 h 962242"/>
                  <a:gd name="connsiteX175" fmla="*/ 77368 w 734039"/>
                  <a:gd name="connsiteY175" fmla="*/ 840657 h 962242"/>
                  <a:gd name="connsiteX176" fmla="*/ 90197 w 734039"/>
                  <a:gd name="connsiteY176" fmla="*/ 842468 h 962242"/>
                  <a:gd name="connsiteX177" fmla="*/ 88385 w 734039"/>
                  <a:gd name="connsiteY177" fmla="*/ 850316 h 962242"/>
                  <a:gd name="connsiteX178" fmla="*/ 66200 w 734039"/>
                  <a:gd name="connsiteY178" fmla="*/ 859824 h 962242"/>
                  <a:gd name="connsiteX179" fmla="*/ 83707 w 734039"/>
                  <a:gd name="connsiteY179" fmla="*/ 870389 h 962242"/>
                  <a:gd name="connsiteX180" fmla="*/ 93668 w 734039"/>
                  <a:gd name="connsiteY180" fmla="*/ 876124 h 962242"/>
                  <a:gd name="connsiteX181" fmla="*/ 84310 w 734039"/>
                  <a:gd name="connsiteY181" fmla="*/ 879294 h 962242"/>
                  <a:gd name="connsiteX182" fmla="*/ 65596 w 734039"/>
                  <a:gd name="connsiteY182" fmla="*/ 886236 h 962242"/>
                  <a:gd name="connsiteX183" fmla="*/ 54276 w 734039"/>
                  <a:gd name="connsiteY183" fmla="*/ 880954 h 962242"/>
                  <a:gd name="connsiteX184" fmla="*/ 42504 w 734039"/>
                  <a:gd name="connsiteY184" fmla="*/ 886840 h 962242"/>
                  <a:gd name="connsiteX185" fmla="*/ 43863 w 734039"/>
                  <a:gd name="connsiteY185" fmla="*/ 913704 h 962242"/>
                  <a:gd name="connsiteX186" fmla="*/ 56993 w 734039"/>
                  <a:gd name="connsiteY186" fmla="*/ 919439 h 962242"/>
                  <a:gd name="connsiteX187" fmla="*/ 75104 w 734039"/>
                  <a:gd name="connsiteY187" fmla="*/ 932872 h 962242"/>
                  <a:gd name="connsiteX188" fmla="*/ 90800 w 734039"/>
                  <a:gd name="connsiteY188" fmla="*/ 939663 h 962242"/>
                  <a:gd name="connsiteX189" fmla="*/ 109364 w 734039"/>
                  <a:gd name="connsiteY189" fmla="*/ 940569 h 962242"/>
                  <a:gd name="connsiteX190" fmla="*/ 104383 w 734039"/>
                  <a:gd name="connsiteY190" fmla="*/ 949171 h 962242"/>
                  <a:gd name="connsiteX191" fmla="*/ 114344 w 734039"/>
                  <a:gd name="connsiteY191" fmla="*/ 957171 h 962242"/>
                  <a:gd name="connsiteX192" fmla="*/ 133663 w 734039"/>
                  <a:gd name="connsiteY192" fmla="*/ 962151 h 962242"/>
                  <a:gd name="connsiteX193" fmla="*/ 155849 w 734039"/>
                  <a:gd name="connsiteY193" fmla="*/ 961095 h 962242"/>
                  <a:gd name="connsiteX194" fmla="*/ 177431 w 734039"/>
                  <a:gd name="connsiteY194" fmla="*/ 959283 h 962242"/>
                  <a:gd name="connsiteX195" fmla="*/ 218482 w 734039"/>
                  <a:gd name="connsiteY195" fmla="*/ 941927 h 962242"/>
                  <a:gd name="connsiteX196" fmla="*/ 236895 w 734039"/>
                  <a:gd name="connsiteY196" fmla="*/ 921552 h 962242"/>
                  <a:gd name="connsiteX197" fmla="*/ 253648 w 734039"/>
                  <a:gd name="connsiteY197" fmla="*/ 905705 h 962242"/>
                  <a:gd name="connsiteX198" fmla="*/ 287153 w 734039"/>
                  <a:gd name="connsiteY198" fmla="*/ 874011 h 962242"/>
                  <a:gd name="connsiteX199" fmla="*/ 299227 w 734039"/>
                  <a:gd name="connsiteY199" fmla="*/ 866163 h 962242"/>
                  <a:gd name="connsiteX200" fmla="*/ 320054 w 734039"/>
                  <a:gd name="connsiteY200" fmla="*/ 872200 h 962242"/>
                  <a:gd name="connsiteX201" fmla="*/ 336354 w 734039"/>
                  <a:gd name="connsiteY201" fmla="*/ 860126 h 962242"/>
                  <a:gd name="connsiteX202" fmla="*/ 345108 w 734039"/>
                  <a:gd name="connsiteY202" fmla="*/ 842015 h 962242"/>
                  <a:gd name="connsiteX203" fmla="*/ 337863 w 734039"/>
                  <a:gd name="connsiteY203" fmla="*/ 832356 h 962242"/>
                  <a:gd name="connsiteX204" fmla="*/ 331223 w 734039"/>
                  <a:gd name="connsiteY204" fmla="*/ 825715 h 962242"/>
                  <a:gd name="connsiteX205" fmla="*/ 339373 w 734039"/>
                  <a:gd name="connsiteY205" fmla="*/ 810623 h 962242"/>
                  <a:gd name="connsiteX206" fmla="*/ 347824 w 734039"/>
                  <a:gd name="connsiteY206" fmla="*/ 792663 h 962242"/>
                  <a:gd name="connsiteX207" fmla="*/ 363219 w 734039"/>
                  <a:gd name="connsiteY207" fmla="*/ 803982 h 962242"/>
                  <a:gd name="connsiteX208" fmla="*/ 355974 w 734039"/>
                  <a:gd name="connsiteY208" fmla="*/ 822697 h 962242"/>
                  <a:gd name="connsiteX209" fmla="*/ 363219 w 734039"/>
                  <a:gd name="connsiteY209" fmla="*/ 833111 h 962242"/>
                  <a:gd name="connsiteX210" fmla="*/ 364577 w 734039"/>
                  <a:gd name="connsiteY210" fmla="*/ 843977 h 962242"/>
                  <a:gd name="connsiteX211" fmla="*/ 374538 w 734039"/>
                  <a:gd name="connsiteY211" fmla="*/ 855598 h 962242"/>
                  <a:gd name="connsiteX212" fmla="*/ 385555 w 734039"/>
                  <a:gd name="connsiteY212" fmla="*/ 869031 h 962242"/>
                  <a:gd name="connsiteX213" fmla="*/ 396573 w 734039"/>
                  <a:gd name="connsiteY213" fmla="*/ 865258 h 962242"/>
                  <a:gd name="connsiteX214" fmla="*/ 427362 w 734039"/>
                  <a:gd name="connsiteY214" fmla="*/ 866918 h 962242"/>
                  <a:gd name="connsiteX215" fmla="*/ 438077 w 734039"/>
                  <a:gd name="connsiteY215" fmla="*/ 791154 h 962242"/>
                  <a:gd name="connsiteX216" fmla="*/ 467960 w 734039"/>
                  <a:gd name="connsiteY216" fmla="*/ 775608 h 962242"/>
                  <a:gd name="connsiteX217" fmla="*/ 473544 w 734039"/>
                  <a:gd name="connsiteY217" fmla="*/ 747084 h 962242"/>
                  <a:gd name="connsiteX218" fmla="*/ 474601 w 734039"/>
                  <a:gd name="connsiteY218" fmla="*/ 723691 h 962242"/>
                  <a:gd name="connsiteX219" fmla="*/ 462980 w 734039"/>
                  <a:gd name="connsiteY219" fmla="*/ 685507 h 962242"/>
                  <a:gd name="connsiteX220" fmla="*/ 491504 w 734039"/>
                  <a:gd name="connsiteY220" fmla="*/ 675244 h 962242"/>
                  <a:gd name="connsiteX221" fmla="*/ 475657 w 734039"/>
                  <a:gd name="connsiteY221" fmla="*/ 639475 h 962242"/>
                  <a:gd name="connsiteX222" fmla="*/ 449849 w 734039"/>
                  <a:gd name="connsiteY222" fmla="*/ 606573 h 962242"/>
                  <a:gd name="connsiteX223" fmla="*/ 457999 w 734039"/>
                  <a:gd name="connsiteY223" fmla="*/ 551033 h 962242"/>
                  <a:gd name="connsiteX224" fmla="*/ 451208 w 734039"/>
                  <a:gd name="connsiteY224" fmla="*/ 514962 h 962242"/>
                  <a:gd name="connsiteX225" fmla="*/ 453622 w 734039"/>
                  <a:gd name="connsiteY225" fmla="*/ 488550 h 962242"/>
                  <a:gd name="connsiteX226" fmla="*/ 444718 w 734039"/>
                  <a:gd name="connsiteY226" fmla="*/ 448706 h 962242"/>
                  <a:gd name="connsiteX227" fmla="*/ 503126 w 734039"/>
                  <a:gd name="connsiteY227" fmla="*/ 389393 h 962242"/>
                  <a:gd name="connsiteX228" fmla="*/ 568476 w 734039"/>
                  <a:gd name="connsiteY228" fmla="*/ 379130 h 962242"/>
                  <a:gd name="connsiteX229" fmla="*/ 556704 w 734039"/>
                  <a:gd name="connsiteY229" fmla="*/ 332193 h 962242"/>
                  <a:gd name="connsiteX230" fmla="*/ 570438 w 734039"/>
                  <a:gd name="connsiteY230" fmla="*/ 301253 h 962242"/>
                  <a:gd name="connsiteX231" fmla="*/ 604698 w 734039"/>
                  <a:gd name="connsiteY231" fmla="*/ 252354 h 962242"/>
                  <a:gd name="connsiteX232" fmla="*/ 608320 w 734039"/>
                  <a:gd name="connsiteY232" fmla="*/ 173269 h 962242"/>
                  <a:gd name="connsiteX233" fmla="*/ 655257 w 734039"/>
                  <a:gd name="connsiteY233" fmla="*/ 156668 h 962242"/>
                  <a:gd name="connsiteX234" fmla="*/ 674274 w 734039"/>
                  <a:gd name="connsiteY234" fmla="*/ 119087 h 962242"/>
                  <a:gd name="connsiteX235" fmla="*/ 715929 w 734039"/>
                  <a:gd name="connsiteY235" fmla="*/ 65358 h 962242"/>
                  <a:gd name="connsiteX236" fmla="*/ 710647 w 734039"/>
                  <a:gd name="connsiteY236" fmla="*/ 32306 h 962242"/>
                  <a:gd name="connsiteX237" fmla="*/ 730871 w 734039"/>
                  <a:gd name="connsiteY237" fmla="*/ 14497 h 962242"/>
                  <a:gd name="connsiteX238" fmla="*/ 734040 w 734039"/>
                  <a:gd name="connsiteY238" fmla="*/ 8 h 962242"/>
                  <a:gd name="connsiteX239" fmla="*/ 616923 w 734039"/>
                  <a:gd name="connsiteY239" fmla="*/ 8 h 962242"/>
                  <a:gd name="connsiteX240" fmla="*/ 616168 w 734039"/>
                  <a:gd name="connsiteY240" fmla="*/ 9215 h 962242"/>
                  <a:gd name="connsiteX241" fmla="*/ 616168 w 734039"/>
                  <a:gd name="connsiteY241" fmla="*/ 9215 h 962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</a:cxnLst>
                <a:rect l="l" t="t" r="r" b="b"/>
                <a:pathLst>
                  <a:path w="734039" h="962242">
                    <a:moveTo>
                      <a:pt x="616168" y="9215"/>
                    </a:moveTo>
                    <a:cubicBezTo>
                      <a:pt x="625978" y="9969"/>
                      <a:pt x="635788" y="8007"/>
                      <a:pt x="645598" y="7705"/>
                    </a:cubicBezTo>
                    <a:cubicBezTo>
                      <a:pt x="648768" y="7705"/>
                      <a:pt x="659634" y="6498"/>
                      <a:pt x="660389" y="11026"/>
                    </a:cubicBezTo>
                    <a:cubicBezTo>
                      <a:pt x="661294" y="15252"/>
                      <a:pt x="651031" y="16308"/>
                      <a:pt x="648315" y="16761"/>
                    </a:cubicBezTo>
                    <a:cubicBezTo>
                      <a:pt x="648013" y="29891"/>
                      <a:pt x="661294" y="28533"/>
                      <a:pt x="670953" y="28684"/>
                    </a:cubicBezTo>
                    <a:cubicBezTo>
                      <a:pt x="675783" y="28684"/>
                      <a:pt x="679556" y="31853"/>
                      <a:pt x="676689" y="36985"/>
                    </a:cubicBezTo>
                    <a:cubicBezTo>
                      <a:pt x="674425" y="40909"/>
                      <a:pt x="670048" y="40003"/>
                      <a:pt x="666124" y="40154"/>
                    </a:cubicBezTo>
                    <a:cubicBezTo>
                      <a:pt x="661294" y="45738"/>
                      <a:pt x="656767" y="47398"/>
                      <a:pt x="650428" y="42267"/>
                    </a:cubicBezTo>
                    <a:cubicBezTo>
                      <a:pt x="646655" y="39249"/>
                      <a:pt x="644089" y="35475"/>
                      <a:pt x="638807" y="35023"/>
                    </a:cubicBezTo>
                    <a:cubicBezTo>
                      <a:pt x="634430" y="34570"/>
                      <a:pt x="628695" y="36532"/>
                      <a:pt x="628242" y="41512"/>
                    </a:cubicBezTo>
                    <a:cubicBezTo>
                      <a:pt x="627487" y="49662"/>
                      <a:pt x="637147" y="52832"/>
                      <a:pt x="643032" y="54945"/>
                    </a:cubicBezTo>
                    <a:cubicBezTo>
                      <a:pt x="651937" y="58114"/>
                      <a:pt x="665068" y="70943"/>
                      <a:pt x="660087" y="81205"/>
                    </a:cubicBezTo>
                    <a:cubicBezTo>
                      <a:pt x="655408" y="76980"/>
                      <a:pt x="651635" y="75319"/>
                      <a:pt x="645296" y="75772"/>
                    </a:cubicBezTo>
                    <a:cubicBezTo>
                      <a:pt x="629600" y="77281"/>
                      <a:pt x="619941" y="68075"/>
                      <a:pt x="615715" y="53586"/>
                    </a:cubicBezTo>
                    <a:cubicBezTo>
                      <a:pt x="614206" y="48455"/>
                      <a:pt x="611791" y="35626"/>
                      <a:pt x="603943" y="37739"/>
                    </a:cubicBezTo>
                    <a:cubicBezTo>
                      <a:pt x="595189" y="40154"/>
                      <a:pt x="591265" y="56152"/>
                      <a:pt x="589303" y="63547"/>
                    </a:cubicBezTo>
                    <a:cubicBezTo>
                      <a:pt x="586587" y="74112"/>
                      <a:pt x="585983" y="89204"/>
                      <a:pt x="571494" y="88752"/>
                    </a:cubicBezTo>
                    <a:cubicBezTo>
                      <a:pt x="568325" y="88752"/>
                      <a:pt x="560175" y="85280"/>
                      <a:pt x="558062" y="88752"/>
                    </a:cubicBezTo>
                    <a:cubicBezTo>
                      <a:pt x="555949" y="92223"/>
                      <a:pt x="561081" y="99165"/>
                      <a:pt x="561081" y="102788"/>
                    </a:cubicBezTo>
                    <a:cubicBezTo>
                      <a:pt x="561382" y="116673"/>
                      <a:pt x="537084" y="101731"/>
                      <a:pt x="531952" y="109881"/>
                    </a:cubicBezTo>
                    <a:cubicBezTo>
                      <a:pt x="526217" y="119238"/>
                      <a:pt x="550365" y="129501"/>
                      <a:pt x="532858" y="133425"/>
                    </a:cubicBezTo>
                    <a:cubicBezTo>
                      <a:pt x="527424" y="134633"/>
                      <a:pt x="521991" y="135085"/>
                      <a:pt x="516558" y="133878"/>
                    </a:cubicBezTo>
                    <a:cubicBezTo>
                      <a:pt x="511426" y="132822"/>
                      <a:pt x="503880" y="129954"/>
                      <a:pt x="499352" y="133878"/>
                    </a:cubicBezTo>
                    <a:cubicBezTo>
                      <a:pt x="489995" y="141726"/>
                      <a:pt x="501616" y="164063"/>
                      <a:pt x="512785" y="163912"/>
                    </a:cubicBezTo>
                    <a:cubicBezTo>
                      <a:pt x="526519" y="163761"/>
                      <a:pt x="537838" y="157120"/>
                      <a:pt x="550516" y="153649"/>
                    </a:cubicBezTo>
                    <a:cubicBezTo>
                      <a:pt x="557307" y="151838"/>
                      <a:pt x="564552" y="152895"/>
                      <a:pt x="566363" y="160743"/>
                    </a:cubicBezTo>
                    <a:cubicBezTo>
                      <a:pt x="567570" y="166478"/>
                      <a:pt x="565005" y="173571"/>
                      <a:pt x="558666" y="174477"/>
                    </a:cubicBezTo>
                    <a:cubicBezTo>
                      <a:pt x="553383" y="175382"/>
                      <a:pt x="548252" y="172213"/>
                      <a:pt x="542819" y="172817"/>
                    </a:cubicBezTo>
                    <a:cubicBezTo>
                      <a:pt x="534820" y="173722"/>
                      <a:pt x="527424" y="177344"/>
                      <a:pt x="519124" y="177797"/>
                    </a:cubicBezTo>
                    <a:cubicBezTo>
                      <a:pt x="513992" y="178099"/>
                      <a:pt x="507200" y="175986"/>
                      <a:pt x="502673" y="179004"/>
                    </a:cubicBezTo>
                    <a:cubicBezTo>
                      <a:pt x="498900" y="181419"/>
                      <a:pt x="496787" y="186400"/>
                      <a:pt x="499805" y="190173"/>
                    </a:cubicBezTo>
                    <a:cubicBezTo>
                      <a:pt x="502975" y="193946"/>
                      <a:pt x="510219" y="195304"/>
                      <a:pt x="510219" y="201341"/>
                    </a:cubicBezTo>
                    <a:cubicBezTo>
                      <a:pt x="510219" y="207378"/>
                      <a:pt x="503729" y="208133"/>
                      <a:pt x="499654" y="205718"/>
                    </a:cubicBezTo>
                    <a:cubicBezTo>
                      <a:pt x="495579" y="203152"/>
                      <a:pt x="493014" y="198323"/>
                      <a:pt x="487429" y="200436"/>
                    </a:cubicBezTo>
                    <a:cubicBezTo>
                      <a:pt x="481845" y="202549"/>
                      <a:pt x="479279" y="208888"/>
                      <a:pt x="479129" y="214321"/>
                    </a:cubicBezTo>
                    <a:cubicBezTo>
                      <a:pt x="479129" y="218698"/>
                      <a:pt x="481242" y="225640"/>
                      <a:pt x="476563" y="228508"/>
                    </a:cubicBezTo>
                    <a:cubicBezTo>
                      <a:pt x="472337" y="231073"/>
                      <a:pt x="466602" y="227753"/>
                      <a:pt x="462376" y="230772"/>
                    </a:cubicBezTo>
                    <a:cubicBezTo>
                      <a:pt x="458150" y="233941"/>
                      <a:pt x="458301" y="241336"/>
                      <a:pt x="462225" y="244807"/>
                    </a:cubicBezTo>
                    <a:cubicBezTo>
                      <a:pt x="465696" y="247977"/>
                      <a:pt x="470677" y="246770"/>
                      <a:pt x="474450" y="249033"/>
                    </a:cubicBezTo>
                    <a:cubicBezTo>
                      <a:pt x="477770" y="250995"/>
                      <a:pt x="480185" y="254467"/>
                      <a:pt x="483505" y="256731"/>
                    </a:cubicBezTo>
                    <a:cubicBezTo>
                      <a:pt x="487882" y="259749"/>
                      <a:pt x="490297" y="262617"/>
                      <a:pt x="489241" y="268352"/>
                    </a:cubicBezTo>
                    <a:cubicBezTo>
                      <a:pt x="488184" y="273785"/>
                      <a:pt x="484713" y="278765"/>
                      <a:pt x="479279" y="280124"/>
                    </a:cubicBezTo>
                    <a:cubicBezTo>
                      <a:pt x="475054" y="281331"/>
                      <a:pt x="469469" y="280275"/>
                      <a:pt x="466451" y="284199"/>
                    </a:cubicBezTo>
                    <a:cubicBezTo>
                      <a:pt x="462225" y="289934"/>
                      <a:pt x="467507" y="308950"/>
                      <a:pt x="454528" y="301404"/>
                    </a:cubicBezTo>
                    <a:cubicBezTo>
                      <a:pt x="449698" y="298688"/>
                      <a:pt x="447133" y="297178"/>
                      <a:pt x="441548" y="298989"/>
                    </a:cubicBezTo>
                    <a:cubicBezTo>
                      <a:pt x="435964" y="300951"/>
                      <a:pt x="430682" y="300800"/>
                      <a:pt x="425098" y="302008"/>
                    </a:cubicBezTo>
                    <a:cubicBezTo>
                      <a:pt x="420721" y="302913"/>
                      <a:pt x="416948" y="304724"/>
                      <a:pt x="412571" y="304875"/>
                    </a:cubicBezTo>
                    <a:cubicBezTo>
                      <a:pt x="409552" y="305026"/>
                      <a:pt x="406232" y="305177"/>
                      <a:pt x="406232" y="308950"/>
                    </a:cubicBezTo>
                    <a:cubicBezTo>
                      <a:pt x="406081" y="313629"/>
                      <a:pt x="411213" y="315138"/>
                      <a:pt x="413175" y="318157"/>
                    </a:cubicBezTo>
                    <a:cubicBezTo>
                      <a:pt x="416344" y="323288"/>
                      <a:pt x="414382" y="332495"/>
                      <a:pt x="414080" y="338230"/>
                    </a:cubicBezTo>
                    <a:cubicBezTo>
                      <a:pt x="413778" y="341852"/>
                      <a:pt x="412118" y="345021"/>
                      <a:pt x="410911" y="348342"/>
                    </a:cubicBezTo>
                    <a:cubicBezTo>
                      <a:pt x="409854" y="351058"/>
                      <a:pt x="409100" y="352568"/>
                      <a:pt x="407439" y="354831"/>
                    </a:cubicBezTo>
                    <a:cubicBezTo>
                      <a:pt x="406836" y="355586"/>
                      <a:pt x="408496" y="355586"/>
                      <a:pt x="408194" y="355888"/>
                    </a:cubicBezTo>
                    <a:cubicBezTo>
                      <a:pt x="405628" y="358152"/>
                      <a:pt x="401855" y="359057"/>
                      <a:pt x="398837" y="359963"/>
                    </a:cubicBezTo>
                    <a:cubicBezTo>
                      <a:pt x="394762" y="361019"/>
                      <a:pt x="392951" y="361321"/>
                      <a:pt x="389932" y="357699"/>
                    </a:cubicBezTo>
                    <a:cubicBezTo>
                      <a:pt x="386159" y="353171"/>
                      <a:pt x="383895" y="346229"/>
                      <a:pt x="377406" y="345021"/>
                    </a:cubicBezTo>
                    <a:cubicBezTo>
                      <a:pt x="370614" y="343663"/>
                      <a:pt x="363973" y="349700"/>
                      <a:pt x="359295" y="353926"/>
                    </a:cubicBezTo>
                    <a:cubicBezTo>
                      <a:pt x="354314" y="358454"/>
                      <a:pt x="349635" y="362679"/>
                      <a:pt x="343599" y="365849"/>
                    </a:cubicBezTo>
                    <a:cubicBezTo>
                      <a:pt x="338165" y="368716"/>
                      <a:pt x="335298" y="374753"/>
                      <a:pt x="331977" y="380036"/>
                    </a:cubicBezTo>
                    <a:cubicBezTo>
                      <a:pt x="330317" y="382752"/>
                      <a:pt x="328355" y="385469"/>
                      <a:pt x="326393" y="388035"/>
                    </a:cubicBezTo>
                    <a:cubicBezTo>
                      <a:pt x="323526" y="391959"/>
                      <a:pt x="320356" y="395581"/>
                      <a:pt x="317036" y="399354"/>
                    </a:cubicBezTo>
                    <a:cubicBezTo>
                      <a:pt x="312961" y="403882"/>
                      <a:pt x="308584" y="408259"/>
                      <a:pt x="305264" y="413088"/>
                    </a:cubicBezTo>
                    <a:cubicBezTo>
                      <a:pt x="299981" y="420333"/>
                      <a:pt x="297114" y="437991"/>
                      <a:pt x="305415" y="444028"/>
                    </a:cubicBezTo>
                    <a:cubicBezTo>
                      <a:pt x="316583" y="452178"/>
                      <a:pt x="327902" y="441613"/>
                      <a:pt x="338467" y="438293"/>
                    </a:cubicBezTo>
                    <a:cubicBezTo>
                      <a:pt x="349786" y="434821"/>
                      <a:pt x="355371" y="430294"/>
                      <a:pt x="361408" y="419880"/>
                    </a:cubicBezTo>
                    <a:cubicBezTo>
                      <a:pt x="366388" y="411428"/>
                      <a:pt x="372425" y="404335"/>
                      <a:pt x="378613" y="396939"/>
                    </a:cubicBezTo>
                    <a:cubicBezTo>
                      <a:pt x="381782" y="393015"/>
                      <a:pt x="397479" y="372640"/>
                      <a:pt x="397629" y="387884"/>
                    </a:cubicBezTo>
                    <a:cubicBezTo>
                      <a:pt x="397629" y="398901"/>
                      <a:pt x="393856" y="408560"/>
                      <a:pt x="400044" y="418672"/>
                    </a:cubicBezTo>
                    <a:cubicBezTo>
                      <a:pt x="396422" y="419276"/>
                      <a:pt x="394158" y="420785"/>
                      <a:pt x="391592" y="423502"/>
                    </a:cubicBezTo>
                    <a:cubicBezTo>
                      <a:pt x="388876" y="426520"/>
                      <a:pt x="387065" y="428332"/>
                      <a:pt x="382839" y="428030"/>
                    </a:cubicBezTo>
                    <a:cubicBezTo>
                      <a:pt x="378462" y="427879"/>
                      <a:pt x="373783" y="426068"/>
                      <a:pt x="369407" y="427879"/>
                    </a:cubicBezTo>
                    <a:cubicBezTo>
                      <a:pt x="360653" y="431652"/>
                      <a:pt x="367294" y="442518"/>
                      <a:pt x="364879" y="449461"/>
                    </a:cubicBezTo>
                    <a:cubicBezTo>
                      <a:pt x="358993" y="466515"/>
                      <a:pt x="333185" y="459875"/>
                      <a:pt x="320658" y="458818"/>
                    </a:cubicBezTo>
                    <a:cubicBezTo>
                      <a:pt x="316130" y="458516"/>
                      <a:pt x="313715" y="459724"/>
                      <a:pt x="310999" y="463346"/>
                    </a:cubicBezTo>
                    <a:cubicBezTo>
                      <a:pt x="309037" y="465912"/>
                      <a:pt x="307377" y="469232"/>
                      <a:pt x="303604" y="467572"/>
                    </a:cubicBezTo>
                    <a:cubicBezTo>
                      <a:pt x="296208" y="464101"/>
                      <a:pt x="300887" y="453234"/>
                      <a:pt x="297416" y="447801"/>
                    </a:cubicBezTo>
                    <a:cubicBezTo>
                      <a:pt x="293039" y="441009"/>
                      <a:pt x="282927" y="443877"/>
                      <a:pt x="278701" y="449159"/>
                    </a:cubicBezTo>
                    <a:cubicBezTo>
                      <a:pt x="274324" y="454592"/>
                      <a:pt x="269193" y="473005"/>
                      <a:pt x="258930" y="462742"/>
                    </a:cubicBezTo>
                    <a:cubicBezTo>
                      <a:pt x="251384" y="455045"/>
                      <a:pt x="267382" y="444330"/>
                      <a:pt x="260288" y="436632"/>
                    </a:cubicBezTo>
                    <a:cubicBezTo>
                      <a:pt x="255157" y="431048"/>
                      <a:pt x="242026" y="438142"/>
                      <a:pt x="235688" y="438594"/>
                    </a:cubicBezTo>
                    <a:cubicBezTo>
                      <a:pt x="228745" y="439198"/>
                      <a:pt x="218029" y="439802"/>
                      <a:pt x="220746" y="450065"/>
                    </a:cubicBezTo>
                    <a:cubicBezTo>
                      <a:pt x="222557" y="457460"/>
                      <a:pt x="236140" y="458667"/>
                      <a:pt x="232518" y="468176"/>
                    </a:cubicBezTo>
                    <a:cubicBezTo>
                      <a:pt x="229047" y="477533"/>
                      <a:pt x="218482" y="465610"/>
                      <a:pt x="212294" y="471043"/>
                    </a:cubicBezTo>
                    <a:cubicBezTo>
                      <a:pt x="202635" y="479646"/>
                      <a:pt x="215162" y="487645"/>
                      <a:pt x="220746" y="493229"/>
                    </a:cubicBezTo>
                    <a:cubicBezTo>
                      <a:pt x="227689" y="500172"/>
                      <a:pt x="225576" y="507265"/>
                      <a:pt x="222406" y="515717"/>
                    </a:cubicBezTo>
                    <a:cubicBezTo>
                      <a:pt x="220897" y="519792"/>
                      <a:pt x="218784" y="523263"/>
                      <a:pt x="213955" y="523112"/>
                    </a:cubicBezTo>
                    <a:cubicBezTo>
                      <a:pt x="209125" y="523112"/>
                      <a:pt x="205955" y="519188"/>
                      <a:pt x="201730" y="518132"/>
                    </a:cubicBezTo>
                    <a:cubicBezTo>
                      <a:pt x="196598" y="516773"/>
                      <a:pt x="185883" y="527942"/>
                      <a:pt x="184675" y="517981"/>
                    </a:cubicBezTo>
                    <a:cubicBezTo>
                      <a:pt x="184222" y="514660"/>
                      <a:pt x="187090" y="509529"/>
                      <a:pt x="184071" y="506812"/>
                    </a:cubicBezTo>
                    <a:cubicBezTo>
                      <a:pt x="181355" y="504397"/>
                      <a:pt x="175771" y="506058"/>
                      <a:pt x="172450" y="505303"/>
                    </a:cubicBezTo>
                    <a:cubicBezTo>
                      <a:pt x="164904" y="503643"/>
                      <a:pt x="157811" y="493682"/>
                      <a:pt x="149057" y="498964"/>
                    </a:cubicBezTo>
                    <a:cubicBezTo>
                      <a:pt x="146039" y="500775"/>
                      <a:pt x="146340" y="504246"/>
                      <a:pt x="144076" y="506510"/>
                    </a:cubicBezTo>
                    <a:cubicBezTo>
                      <a:pt x="140907" y="509680"/>
                      <a:pt x="134719" y="508925"/>
                      <a:pt x="130493" y="508774"/>
                    </a:cubicBezTo>
                    <a:cubicBezTo>
                      <a:pt x="129890" y="514811"/>
                      <a:pt x="130946" y="518433"/>
                      <a:pt x="137285" y="518433"/>
                    </a:cubicBezTo>
                    <a:cubicBezTo>
                      <a:pt x="142718" y="518433"/>
                      <a:pt x="148001" y="519339"/>
                      <a:pt x="153585" y="519188"/>
                    </a:cubicBezTo>
                    <a:cubicBezTo>
                      <a:pt x="158565" y="519188"/>
                      <a:pt x="164300" y="518433"/>
                      <a:pt x="169130" y="519641"/>
                    </a:cubicBezTo>
                    <a:cubicBezTo>
                      <a:pt x="175620" y="521301"/>
                      <a:pt x="170941" y="525074"/>
                      <a:pt x="170488" y="528847"/>
                    </a:cubicBezTo>
                    <a:cubicBezTo>
                      <a:pt x="164753" y="530809"/>
                      <a:pt x="157811" y="533828"/>
                      <a:pt x="151623" y="533375"/>
                    </a:cubicBezTo>
                    <a:cubicBezTo>
                      <a:pt x="147850" y="533073"/>
                      <a:pt x="145133" y="532167"/>
                      <a:pt x="141360" y="533375"/>
                    </a:cubicBezTo>
                    <a:cubicBezTo>
                      <a:pt x="138341" y="534280"/>
                      <a:pt x="135927" y="535941"/>
                      <a:pt x="132606" y="535186"/>
                    </a:cubicBezTo>
                    <a:cubicBezTo>
                      <a:pt x="127626" y="534280"/>
                      <a:pt x="123098" y="533677"/>
                      <a:pt x="117967" y="533526"/>
                    </a:cubicBezTo>
                    <a:cubicBezTo>
                      <a:pt x="113892" y="533375"/>
                      <a:pt x="108458" y="533224"/>
                      <a:pt x="106496" y="537601"/>
                    </a:cubicBezTo>
                    <a:cubicBezTo>
                      <a:pt x="104534" y="541978"/>
                      <a:pt x="108760" y="545147"/>
                      <a:pt x="111779" y="547562"/>
                    </a:cubicBezTo>
                    <a:cubicBezTo>
                      <a:pt x="115099" y="550278"/>
                      <a:pt x="118721" y="553448"/>
                      <a:pt x="123098" y="554353"/>
                    </a:cubicBezTo>
                    <a:cubicBezTo>
                      <a:pt x="129286" y="555410"/>
                      <a:pt x="135323" y="553599"/>
                      <a:pt x="141511" y="555712"/>
                    </a:cubicBezTo>
                    <a:cubicBezTo>
                      <a:pt x="147397" y="557674"/>
                      <a:pt x="146189" y="560088"/>
                      <a:pt x="145435" y="565220"/>
                    </a:cubicBezTo>
                    <a:cubicBezTo>
                      <a:pt x="144529" y="571106"/>
                      <a:pt x="145284" y="583029"/>
                      <a:pt x="137889" y="585142"/>
                    </a:cubicBezTo>
                    <a:cubicBezTo>
                      <a:pt x="133512" y="586500"/>
                      <a:pt x="128531" y="582878"/>
                      <a:pt x="127022" y="578954"/>
                    </a:cubicBezTo>
                    <a:cubicBezTo>
                      <a:pt x="125211" y="574124"/>
                      <a:pt x="128229" y="568842"/>
                      <a:pt x="126871" y="564163"/>
                    </a:cubicBezTo>
                    <a:cubicBezTo>
                      <a:pt x="125211" y="558730"/>
                      <a:pt x="116005" y="556617"/>
                      <a:pt x="111477" y="554504"/>
                    </a:cubicBezTo>
                    <a:cubicBezTo>
                      <a:pt x="107402" y="552542"/>
                      <a:pt x="105440" y="549977"/>
                      <a:pt x="101969" y="547260"/>
                    </a:cubicBezTo>
                    <a:cubicBezTo>
                      <a:pt x="98346" y="544543"/>
                      <a:pt x="93970" y="544543"/>
                      <a:pt x="94271" y="549977"/>
                    </a:cubicBezTo>
                    <a:cubicBezTo>
                      <a:pt x="94573" y="554957"/>
                      <a:pt x="98045" y="558579"/>
                      <a:pt x="95479" y="563560"/>
                    </a:cubicBezTo>
                    <a:cubicBezTo>
                      <a:pt x="91404" y="571710"/>
                      <a:pt x="82952" y="571408"/>
                      <a:pt x="76462" y="566578"/>
                    </a:cubicBezTo>
                    <a:cubicBezTo>
                      <a:pt x="73293" y="564314"/>
                      <a:pt x="67558" y="560843"/>
                      <a:pt x="64087" y="564465"/>
                    </a:cubicBezTo>
                    <a:cubicBezTo>
                      <a:pt x="61672" y="566880"/>
                      <a:pt x="63030" y="572313"/>
                      <a:pt x="61823" y="575483"/>
                    </a:cubicBezTo>
                    <a:cubicBezTo>
                      <a:pt x="52013" y="575785"/>
                      <a:pt x="40844" y="572615"/>
                      <a:pt x="31185" y="575030"/>
                    </a:cubicBezTo>
                    <a:cubicBezTo>
                      <a:pt x="24393" y="576841"/>
                      <a:pt x="18960" y="584991"/>
                      <a:pt x="26657" y="589670"/>
                    </a:cubicBezTo>
                    <a:cubicBezTo>
                      <a:pt x="33449" y="593745"/>
                      <a:pt x="42504" y="590726"/>
                      <a:pt x="49749" y="593745"/>
                    </a:cubicBezTo>
                    <a:cubicBezTo>
                      <a:pt x="56389" y="596461"/>
                      <a:pt x="60766" y="601744"/>
                      <a:pt x="68463" y="601895"/>
                    </a:cubicBezTo>
                    <a:cubicBezTo>
                      <a:pt x="76160" y="601895"/>
                      <a:pt x="83103" y="600838"/>
                      <a:pt x="90951" y="602498"/>
                    </a:cubicBezTo>
                    <a:cubicBezTo>
                      <a:pt x="91555" y="605970"/>
                      <a:pt x="92008" y="609743"/>
                      <a:pt x="90046" y="612912"/>
                    </a:cubicBezTo>
                    <a:cubicBezTo>
                      <a:pt x="85065" y="620609"/>
                      <a:pt x="73142" y="618949"/>
                      <a:pt x="67256" y="613667"/>
                    </a:cubicBezTo>
                    <a:cubicBezTo>
                      <a:pt x="59861" y="607026"/>
                      <a:pt x="55484" y="596461"/>
                      <a:pt x="44315" y="595556"/>
                    </a:cubicBezTo>
                    <a:cubicBezTo>
                      <a:pt x="39637" y="595254"/>
                      <a:pt x="34958" y="596914"/>
                      <a:pt x="30430" y="597820"/>
                    </a:cubicBezTo>
                    <a:cubicBezTo>
                      <a:pt x="25601" y="598725"/>
                      <a:pt x="20922" y="598725"/>
                      <a:pt x="16093" y="599027"/>
                    </a:cubicBezTo>
                    <a:cubicBezTo>
                      <a:pt x="4773" y="599480"/>
                      <a:pt x="-1716" y="606724"/>
                      <a:pt x="397" y="618496"/>
                    </a:cubicBezTo>
                    <a:cubicBezTo>
                      <a:pt x="2509" y="630268"/>
                      <a:pt x="11112" y="629966"/>
                      <a:pt x="20620" y="632230"/>
                    </a:cubicBezTo>
                    <a:cubicBezTo>
                      <a:pt x="24393" y="633136"/>
                      <a:pt x="44165" y="641135"/>
                      <a:pt x="40542" y="647323"/>
                    </a:cubicBezTo>
                    <a:cubicBezTo>
                      <a:pt x="39184" y="649587"/>
                      <a:pt x="32091" y="649587"/>
                      <a:pt x="29827" y="650190"/>
                    </a:cubicBezTo>
                    <a:cubicBezTo>
                      <a:pt x="25299" y="651398"/>
                      <a:pt x="20017" y="653360"/>
                      <a:pt x="17300" y="657737"/>
                    </a:cubicBezTo>
                    <a:cubicBezTo>
                      <a:pt x="11112" y="667999"/>
                      <a:pt x="26506" y="669660"/>
                      <a:pt x="32996" y="669660"/>
                    </a:cubicBezTo>
                    <a:cubicBezTo>
                      <a:pt x="44014" y="669660"/>
                      <a:pt x="55635" y="669961"/>
                      <a:pt x="66652" y="667999"/>
                    </a:cubicBezTo>
                    <a:cubicBezTo>
                      <a:pt x="74500" y="666641"/>
                      <a:pt x="83707" y="660604"/>
                      <a:pt x="91706" y="662113"/>
                    </a:cubicBezTo>
                    <a:cubicBezTo>
                      <a:pt x="100761" y="663924"/>
                      <a:pt x="108006" y="673433"/>
                      <a:pt x="117665" y="672829"/>
                    </a:cubicBezTo>
                    <a:cubicBezTo>
                      <a:pt x="123249" y="672527"/>
                      <a:pt x="126720" y="667698"/>
                      <a:pt x="129739" y="663774"/>
                    </a:cubicBezTo>
                    <a:cubicBezTo>
                      <a:pt x="134115" y="658189"/>
                      <a:pt x="138492" y="651851"/>
                      <a:pt x="144982" y="648681"/>
                    </a:cubicBezTo>
                    <a:cubicBezTo>
                      <a:pt x="159018" y="642040"/>
                      <a:pt x="162791" y="658642"/>
                      <a:pt x="155698" y="667849"/>
                    </a:cubicBezTo>
                    <a:cubicBezTo>
                      <a:pt x="152981" y="671471"/>
                      <a:pt x="148151" y="674036"/>
                      <a:pt x="146039" y="678111"/>
                    </a:cubicBezTo>
                    <a:cubicBezTo>
                      <a:pt x="143926" y="682186"/>
                      <a:pt x="145284" y="687318"/>
                      <a:pt x="145133" y="691695"/>
                    </a:cubicBezTo>
                    <a:cubicBezTo>
                      <a:pt x="144680" y="710560"/>
                      <a:pt x="127022" y="698788"/>
                      <a:pt x="119325" y="691393"/>
                    </a:cubicBezTo>
                    <a:cubicBezTo>
                      <a:pt x="115552" y="687771"/>
                      <a:pt x="110873" y="680375"/>
                      <a:pt x="105591" y="678866"/>
                    </a:cubicBezTo>
                    <a:cubicBezTo>
                      <a:pt x="101969" y="677809"/>
                      <a:pt x="99252" y="680526"/>
                      <a:pt x="96234" y="681884"/>
                    </a:cubicBezTo>
                    <a:cubicBezTo>
                      <a:pt x="87027" y="685507"/>
                      <a:pt x="81745" y="677206"/>
                      <a:pt x="73293" y="677809"/>
                    </a:cubicBezTo>
                    <a:cubicBezTo>
                      <a:pt x="69218" y="678111"/>
                      <a:pt x="65445" y="681432"/>
                      <a:pt x="61823" y="682790"/>
                    </a:cubicBezTo>
                    <a:cubicBezTo>
                      <a:pt x="56239" y="685054"/>
                      <a:pt x="50503" y="685507"/>
                      <a:pt x="44617" y="684601"/>
                    </a:cubicBezTo>
                    <a:cubicBezTo>
                      <a:pt x="33147" y="682790"/>
                      <a:pt x="22281" y="678111"/>
                      <a:pt x="12923" y="687771"/>
                    </a:cubicBezTo>
                    <a:cubicBezTo>
                      <a:pt x="10659" y="690034"/>
                      <a:pt x="6886" y="694864"/>
                      <a:pt x="8848" y="698184"/>
                    </a:cubicBezTo>
                    <a:cubicBezTo>
                      <a:pt x="10659" y="701505"/>
                      <a:pt x="16847" y="701052"/>
                      <a:pt x="20017" y="701052"/>
                    </a:cubicBezTo>
                    <a:cubicBezTo>
                      <a:pt x="17904" y="710560"/>
                      <a:pt x="18809" y="715390"/>
                      <a:pt x="28619" y="718106"/>
                    </a:cubicBezTo>
                    <a:cubicBezTo>
                      <a:pt x="34807" y="719766"/>
                      <a:pt x="43561" y="723540"/>
                      <a:pt x="36467" y="730331"/>
                    </a:cubicBezTo>
                    <a:cubicBezTo>
                      <a:pt x="31487" y="735161"/>
                      <a:pt x="23639" y="734406"/>
                      <a:pt x="18507" y="738934"/>
                    </a:cubicBezTo>
                    <a:cubicBezTo>
                      <a:pt x="13527" y="743462"/>
                      <a:pt x="15187" y="752517"/>
                      <a:pt x="17451" y="757950"/>
                    </a:cubicBezTo>
                    <a:cubicBezTo>
                      <a:pt x="20168" y="764289"/>
                      <a:pt x="24846" y="766402"/>
                      <a:pt x="29978" y="770175"/>
                    </a:cubicBezTo>
                    <a:cubicBezTo>
                      <a:pt x="34958" y="773948"/>
                      <a:pt x="36467" y="780589"/>
                      <a:pt x="41297" y="784211"/>
                    </a:cubicBezTo>
                    <a:cubicBezTo>
                      <a:pt x="47032" y="788739"/>
                      <a:pt x="52767" y="779985"/>
                      <a:pt x="56088" y="776061"/>
                    </a:cubicBezTo>
                    <a:cubicBezTo>
                      <a:pt x="62276" y="768515"/>
                      <a:pt x="68614" y="761573"/>
                      <a:pt x="76160" y="755234"/>
                    </a:cubicBezTo>
                    <a:cubicBezTo>
                      <a:pt x="83103" y="749499"/>
                      <a:pt x="90197" y="743462"/>
                      <a:pt x="97894" y="738934"/>
                    </a:cubicBezTo>
                    <a:cubicBezTo>
                      <a:pt x="106949" y="733652"/>
                      <a:pt x="116608" y="732293"/>
                      <a:pt x="126871" y="731690"/>
                    </a:cubicBezTo>
                    <a:cubicBezTo>
                      <a:pt x="128984" y="739387"/>
                      <a:pt x="120683" y="741047"/>
                      <a:pt x="116005" y="743763"/>
                    </a:cubicBezTo>
                    <a:cubicBezTo>
                      <a:pt x="112986" y="745424"/>
                      <a:pt x="110873" y="746933"/>
                      <a:pt x="109364" y="750102"/>
                    </a:cubicBezTo>
                    <a:cubicBezTo>
                      <a:pt x="107704" y="753423"/>
                      <a:pt x="106647" y="761271"/>
                      <a:pt x="101969" y="761422"/>
                    </a:cubicBezTo>
                    <a:cubicBezTo>
                      <a:pt x="101667" y="757498"/>
                      <a:pt x="102421" y="753272"/>
                      <a:pt x="101818" y="749499"/>
                    </a:cubicBezTo>
                    <a:cubicBezTo>
                      <a:pt x="93517" y="747687"/>
                      <a:pt x="84612" y="755536"/>
                      <a:pt x="79632" y="761271"/>
                    </a:cubicBezTo>
                    <a:cubicBezTo>
                      <a:pt x="77972" y="763233"/>
                      <a:pt x="77066" y="765798"/>
                      <a:pt x="75557" y="767760"/>
                    </a:cubicBezTo>
                    <a:cubicBezTo>
                      <a:pt x="74048" y="769722"/>
                      <a:pt x="71935" y="771081"/>
                      <a:pt x="70274" y="773043"/>
                    </a:cubicBezTo>
                    <a:cubicBezTo>
                      <a:pt x="67709" y="775910"/>
                      <a:pt x="66200" y="779231"/>
                      <a:pt x="64841" y="782702"/>
                    </a:cubicBezTo>
                    <a:cubicBezTo>
                      <a:pt x="63332" y="786475"/>
                      <a:pt x="62577" y="790550"/>
                      <a:pt x="61068" y="794474"/>
                    </a:cubicBezTo>
                    <a:cubicBezTo>
                      <a:pt x="59559" y="797945"/>
                      <a:pt x="58050" y="800813"/>
                      <a:pt x="61370" y="803680"/>
                    </a:cubicBezTo>
                    <a:cubicBezTo>
                      <a:pt x="64690" y="806548"/>
                      <a:pt x="69067" y="806246"/>
                      <a:pt x="66652" y="811830"/>
                    </a:cubicBezTo>
                    <a:cubicBezTo>
                      <a:pt x="65143" y="815453"/>
                      <a:pt x="62276" y="817415"/>
                      <a:pt x="58653" y="818320"/>
                    </a:cubicBezTo>
                    <a:cubicBezTo>
                      <a:pt x="57748" y="822546"/>
                      <a:pt x="56842" y="827677"/>
                      <a:pt x="61974" y="829338"/>
                    </a:cubicBezTo>
                    <a:cubicBezTo>
                      <a:pt x="66049" y="830545"/>
                      <a:pt x="70878" y="828583"/>
                      <a:pt x="74500" y="826923"/>
                    </a:cubicBezTo>
                    <a:cubicBezTo>
                      <a:pt x="78726" y="824961"/>
                      <a:pt x="83858" y="821489"/>
                      <a:pt x="88838" y="822395"/>
                    </a:cubicBezTo>
                    <a:cubicBezTo>
                      <a:pt x="92762" y="823150"/>
                      <a:pt x="95026" y="826923"/>
                      <a:pt x="92762" y="830545"/>
                    </a:cubicBezTo>
                    <a:cubicBezTo>
                      <a:pt x="90800" y="833714"/>
                      <a:pt x="73444" y="837035"/>
                      <a:pt x="77368" y="840657"/>
                    </a:cubicBezTo>
                    <a:cubicBezTo>
                      <a:pt x="80085" y="843374"/>
                      <a:pt x="86876" y="840204"/>
                      <a:pt x="90197" y="842468"/>
                    </a:cubicBezTo>
                    <a:cubicBezTo>
                      <a:pt x="93668" y="844732"/>
                      <a:pt x="90800" y="848203"/>
                      <a:pt x="88385" y="850316"/>
                    </a:cubicBezTo>
                    <a:cubicBezTo>
                      <a:pt x="82650" y="855598"/>
                      <a:pt x="69067" y="852278"/>
                      <a:pt x="66200" y="859824"/>
                    </a:cubicBezTo>
                    <a:cubicBezTo>
                      <a:pt x="61974" y="870540"/>
                      <a:pt x="78273" y="869634"/>
                      <a:pt x="83707" y="870389"/>
                    </a:cubicBezTo>
                    <a:cubicBezTo>
                      <a:pt x="86272" y="870691"/>
                      <a:pt x="93970" y="872351"/>
                      <a:pt x="93668" y="876124"/>
                    </a:cubicBezTo>
                    <a:cubicBezTo>
                      <a:pt x="93517" y="879595"/>
                      <a:pt x="86574" y="878992"/>
                      <a:pt x="84310" y="879294"/>
                    </a:cubicBezTo>
                    <a:cubicBezTo>
                      <a:pt x="76613" y="880199"/>
                      <a:pt x="73746" y="890009"/>
                      <a:pt x="65596" y="886236"/>
                    </a:cubicBezTo>
                    <a:cubicBezTo>
                      <a:pt x="61823" y="884425"/>
                      <a:pt x="58653" y="880803"/>
                      <a:pt x="54276" y="880954"/>
                    </a:cubicBezTo>
                    <a:cubicBezTo>
                      <a:pt x="50051" y="880954"/>
                      <a:pt x="45674" y="884274"/>
                      <a:pt x="42504" y="886840"/>
                    </a:cubicBezTo>
                    <a:cubicBezTo>
                      <a:pt x="34053" y="893631"/>
                      <a:pt x="33751" y="908422"/>
                      <a:pt x="43863" y="913704"/>
                    </a:cubicBezTo>
                    <a:cubicBezTo>
                      <a:pt x="48089" y="915817"/>
                      <a:pt x="52767" y="917025"/>
                      <a:pt x="56993" y="919439"/>
                    </a:cubicBezTo>
                    <a:cubicBezTo>
                      <a:pt x="63483" y="923363"/>
                      <a:pt x="68916" y="928646"/>
                      <a:pt x="75104" y="932872"/>
                    </a:cubicBezTo>
                    <a:cubicBezTo>
                      <a:pt x="79632" y="936041"/>
                      <a:pt x="85065" y="939663"/>
                      <a:pt x="90800" y="939663"/>
                    </a:cubicBezTo>
                    <a:cubicBezTo>
                      <a:pt x="96988" y="939663"/>
                      <a:pt x="103478" y="939060"/>
                      <a:pt x="109364" y="940569"/>
                    </a:cubicBezTo>
                    <a:cubicBezTo>
                      <a:pt x="107553" y="943134"/>
                      <a:pt x="105138" y="946002"/>
                      <a:pt x="104383" y="949171"/>
                    </a:cubicBezTo>
                    <a:cubicBezTo>
                      <a:pt x="102723" y="955208"/>
                      <a:pt x="109968" y="955963"/>
                      <a:pt x="114344" y="957171"/>
                    </a:cubicBezTo>
                    <a:cubicBezTo>
                      <a:pt x="120683" y="959133"/>
                      <a:pt x="127022" y="961849"/>
                      <a:pt x="133663" y="962151"/>
                    </a:cubicBezTo>
                    <a:cubicBezTo>
                      <a:pt x="140907" y="962604"/>
                      <a:pt x="148453" y="961245"/>
                      <a:pt x="155849" y="961095"/>
                    </a:cubicBezTo>
                    <a:cubicBezTo>
                      <a:pt x="163093" y="960944"/>
                      <a:pt x="170186" y="960642"/>
                      <a:pt x="177431" y="959283"/>
                    </a:cubicBezTo>
                    <a:cubicBezTo>
                      <a:pt x="192523" y="956416"/>
                      <a:pt x="206710" y="952190"/>
                      <a:pt x="218482" y="941927"/>
                    </a:cubicBezTo>
                    <a:cubicBezTo>
                      <a:pt x="225576" y="936041"/>
                      <a:pt x="231009" y="928646"/>
                      <a:pt x="236895" y="921552"/>
                    </a:cubicBezTo>
                    <a:cubicBezTo>
                      <a:pt x="241876" y="915666"/>
                      <a:pt x="247762" y="910686"/>
                      <a:pt x="253648" y="905705"/>
                    </a:cubicBezTo>
                    <a:cubicBezTo>
                      <a:pt x="265722" y="895895"/>
                      <a:pt x="282172" y="889405"/>
                      <a:pt x="287153" y="874011"/>
                    </a:cubicBezTo>
                    <a:cubicBezTo>
                      <a:pt x="289266" y="867371"/>
                      <a:pt x="291681" y="862390"/>
                      <a:pt x="299227" y="866163"/>
                    </a:cubicBezTo>
                    <a:cubicBezTo>
                      <a:pt x="306018" y="869483"/>
                      <a:pt x="311904" y="875370"/>
                      <a:pt x="320054" y="872200"/>
                    </a:cubicBezTo>
                    <a:cubicBezTo>
                      <a:pt x="326091" y="869785"/>
                      <a:pt x="331374" y="864050"/>
                      <a:pt x="336354" y="860126"/>
                    </a:cubicBezTo>
                    <a:cubicBezTo>
                      <a:pt x="341787" y="855598"/>
                      <a:pt x="347221" y="849561"/>
                      <a:pt x="345108" y="842015"/>
                    </a:cubicBezTo>
                    <a:cubicBezTo>
                      <a:pt x="343900" y="838091"/>
                      <a:pt x="341033" y="835073"/>
                      <a:pt x="337863" y="832356"/>
                    </a:cubicBezTo>
                    <a:cubicBezTo>
                      <a:pt x="335901" y="830545"/>
                      <a:pt x="331977" y="828432"/>
                      <a:pt x="331223" y="825715"/>
                    </a:cubicBezTo>
                    <a:cubicBezTo>
                      <a:pt x="330166" y="821037"/>
                      <a:pt x="338165" y="815302"/>
                      <a:pt x="339373" y="810623"/>
                    </a:cubicBezTo>
                    <a:cubicBezTo>
                      <a:pt x="341184" y="803529"/>
                      <a:pt x="338618" y="795229"/>
                      <a:pt x="347824" y="792663"/>
                    </a:cubicBezTo>
                    <a:cubicBezTo>
                      <a:pt x="355069" y="790701"/>
                      <a:pt x="368048" y="794474"/>
                      <a:pt x="363219" y="803982"/>
                    </a:cubicBezTo>
                    <a:cubicBezTo>
                      <a:pt x="359898" y="810623"/>
                      <a:pt x="350843" y="814547"/>
                      <a:pt x="355974" y="822697"/>
                    </a:cubicBezTo>
                    <a:cubicBezTo>
                      <a:pt x="358238" y="826319"/>
                      <a:pt x="361709" y="829036"/>
                      <a:pt x="363219" y="833111"/>
                    </a:cubicBezTo>
                    <a:cubicBezTo>
                      <a:pt x="364426" y="836733"/>
                      <a:pt x="363822" y="840355"/>
                      <a:pt x="364577" y="843977"/>
                    </a:cubicBezTo>
                    <a:cubicBezTo>
                      <a:pt x="365634" y="849411"/>
                      <a:pt x="370312" y="852429"/>
                      <a:pt x="374538" y="855598"/>
                    </a:cubicBezTo>
                    <a:cubicBezTo>
                      <a:pt x="379518" y="859371"/>
                      <a:pt x="383141" y="863446"/>
                      <a:pt x="385555" y="869031"/>
                    </a:cubicBezTo>
                    <a:cubicBezTo>
                      <a:pt x="389630" y="864654"/>
                      <a:pt x="393705" y="862541"/>
                      <a:pt x="396573" y="865258"/>
                    </a:cubicBezTo>
                    <a:cubicBezTo>
                      <a:pt x="406534" y="874162"/>
                      <a:pt x="427814" y="888651"/>
                      <a:pt x="427362" y="866918"/>
                    </a:cubicBezTo>
                    <a:cubicBezTo>
                      <a:pt x="426758" y="845034"/>
                      <a:pt x="426456" y="794927"/>
                      <a:pt x="438077" y="791154"/>
                    </a:cubicBezTo>
                    <a:cubicBezTo>
                      <a:pt x="449698" y="787381"/>
                      <a:pt x="470073" y="788437"/>
                      <a:pt x="467960" y="775608"/>
                    </a:cubicBezTo>
                    <a:cubicBezTo>
                      <a:pt x="465696" y="762629"/>
                      <a:pt x="472035" y="754328"/>
                      <a:pt x="473544" y="747084"/>
                    </a:cubicBezTo>
                    <a:cubicBezTo>
                      <a:pt x="475205" y="739839"/>
                      <a:pt x="480638" y="733048"/>
                      <a:pt x="474601" y="723691"/>
                    </a:cubicBezTo>
                    <a:cubicBezTo>
                      <a:pt x="468715" y="714333"/>
                      <a:pt x="451962" y="686714"/>
                      <a:pt x="462980" y="685507"/>
                    </a:cubicBezTo>
                    <a:cubicBezTo>
                      <a:pt x="473997" y="684148"/>
                      <a:pt x="488788" y="692298"/>
                      <a:pt x="491504" y="675244"/>
                    </a:cubicBezTo>
                    <a:cubicBezTo>
                      <a:pt x="494221" y="658340"/>
                      <a:pt x="490297" y="649888"/>
                      <a:pt x="475657" y="639475"/>
                    </a:cubicBezTo>
                    <a:cubicBezTo>
                      <a:pt x="461169" y="629061"/>
                      <a:pt x="444114" y="619553"/>
                      <a:pt x="449849" y="606573"/>
                    </a:cubicBezTo>
                    <a:cubicBezTo>
                      <a:pt x="455434" y="593594"/>
                      <a:pt x="460263" y="570200"/>
                      <a:pt x="457999" y="551033"/>
                    </a:cubicBezTo>
                    <a:cubicBezTo>
                      <a:pt x="455584" y="532017"/>
                      <a:pt x="449547" y="527640"/>
                      <a:pt x="451208" y="514962"/>
                    </a:cubicBezTo>
                    <a:cubicBezTo>
                      <a:pt x="452717" y="502284"/>
                      <a:pt x="457395" y="498059"/>
                      <a:pt x="453622" y="488550"/>
                    </a:cubicBezTo>
                    <a:cubicBezTo>
                      <a:pt x="449849" y="479042"/>
                      <a:pt x="437473" y="459422"/>
                      <a:pt x="444718" y="448706"/>
                    </a:cubicBezTo>
                    <a:cubicBezTo>
                      <a:pt x="451962" y="437991"/>
                      <a:pt x="481242" y="390299"/>
                      <a:pt x="503126" y="389393"/>
                    </a:cubicBezTo>
                    <a:cubicBezTo>
                      <a:pt x="524859" y="388638"/>
                      <a:pt x="569079" y="399354"/>
                      <a:pt x="568476" y="379130"/>
                    </a:cubicBezTo>
                    <a:cubicBezTo>
                      <a:pt x="568023" y="358906"/>
                      <a:pt x="555798" y="344418"/>
                      <a:pt x="556704" y="332193"/>
                    </a:cubicBezTo>
                    <a:cubicBezTo>
                      <a:pt x="557458" y="320119"/>
                      <a:pt x="561081" y="309856"/>
                      <a:pt x="570438" y="301253"/>
                    </a:cubicBezTo>
                    <a:cubicBezTo>
                      <a:pt x="579795" y="292651"/>
                      <a:pt x="607565" y="261862"/>
                      <a:pt x="604698" y="252354"/>
                    </a:cubicBezTo>
                    <a:cubicBezTo>
                      <a:pt x="601981" y="242695"/>
                      <a:pt x="594586" y="176892"/>
                      <a:pt x="608320" y="173269"/>
                    </a:cubicBezTo>
                    <a:cubicBezTo>
                      <a:pt x="622054" y="169647"/>
                      <a:pt x="651635" y="167232"/>
                      <a:pt x="655257" y="156668"/>
                    </a:cubicBezTo>
                    <a:cubicBezTo>
                      <a:pt x="658879" y="146254"/>
                      <a:pt x="658879" y="127539"/>
                      <a:pt x="674274" y="119087"/>
                    </a:cubicBezTo>
                    <a:cubicBezTo>
                      <a:pt x="689668" y="110636"/>
                      <a:pt x="721513" y="79545"/>
                      <a:pt x="715929" y="65358"/>
                    </a:cubicBezTo>
                    <a:cubicBezTo>
                      <a:pt x="710345" y="51172"/>
                      <a:pt x="700233" y="36985"/>
                      <a:pt x="710647" y="32306"/>
                    </a:cubicBezTo>
                    <a:cubicBezTo>
                      <a:pt x="721060" y="27325"/>
                      <a:pt x="723928" y="27024"/>
                      <a:pt x="730871" y="14497"/>
                    </a:cubicBezTo>
                    <a:lnTo>
                      <a:pt x="734040" y="8"/>
                    </a:lnTo>
                    <a:lnTo>
                      <a:pt x="616923" y="8"/>
                    </a:lnTo>
                    <a:cubicBezTo>
                      <a:pt x="615866" y="-294"/>
                      <a:pt x="609980" y="7856"/>
                      <a:pt x="616168" y="9215"/>
                    </a:cubicBezTo>
                    <a:lnTo>
                      <a:pt x="616168" y="9215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59604129-BB37-70C7-4B5E-6DC6A8416E7F}"/>
                  </a:ext>
                </a:extLst>
              </p:cNvPr>
              <p:cNvSpPr/>
              <p:nvPr/>
            </p:nvSpPr>
            <p:spPr>
              <a:xfrm>
                <a:off x="6351789" y="4189019"/>
                <a:ext cx="13345" cy="27309"/>
              </a:xfrm>
              <a:custGeom>
                <a:avLst/>
                <a:gdLst>
                  <a:gd name="connsiteX0" fmla="*/ 9717 w 13345"/>
                  <a:gd name="connsiteY0" fmla="*/ 27278 h 27309"/>
                  <a:gd name="connsiteX1" fmla="*/ 8510 w 13345"/>
                  <a:gd name="connsiteY1" fmla="*/ 26976 h 27309"/>
                  <a:gd name="connsiteX2" fmla="*/ 7152 w 13345"/>
                  <a:gd name="connsiteY2" fmla="*/ 27278 h 27309"/>
                  <a:gd name="connsiteX3" fmla="*/ 4586 w 13345"/>
                  <a:gd name="connsiteY3" fmla="*/ 24260 h 27309"/>
                  <a:gd name="connsiteX4" fmla="*/ 2473 w 13345"/>
                  <a:gd name="connsiteY4" fmla="*/ 18676 h 27309"/>
                  <a:gd name="connsiteX5" fmla="*/ 662 w 13345"/>
                  <a:gd name="connsiteY5" fmla="*/ 14299 h 27309"/>
                  <a:gd name="connsiteX6" fmla="*/ 209 w 13345"/>
                  <a:gd name="connsiteY6" fmla="*/ 7507 h 27309"/>
                  <a:gd name="connsiteX7" fmla="*/ 813 w 13345"/>
                  <a:gd name="connsiteY7" fmla="*/ 1017 h 27309"/>
                  <a:gd name="connsiteX8" fmla="*/ 8510 w 13345"/>
                  <a:gd name="connsiteY8" fmla="*/ 3885 h 27309"/>
                  <a:gd name="connsiteX9" fmla="*/ 12283 w 13345"/>
                  <a:gd name="connsiteY9" fmla="*/ 5847 h 27309"/>
                  <a:gd name="connsiteX10" fmla="*/ 13340 w 13345"/>
                  <a:gd name="connsiteY10" fmla="*/ 13242 h 27309"/>
                  <a:gd name="connsiteX11" fmla="*/ 12736 w 13345"/>
                  <a:gd name="connsiteY11" fmla="*/ 22147 h 27309"/>
                  <a:gd name="connsiteX12" fmla="*/ 12434 w 13345"/>
                  <a:gd name="connsiteY12" fmla="*/ 23958 h 27309"/>
                  <a:gd name="connsiteX13" fmla="*/ 11378 w 13345"/>
                  <a:gd name="connsiteY13" fmla="*/ 25014 h 27309"/>
                  <a:gd name="connsiteX14" fmla="*/ 9717 w 13345"/>
                  <a:gd name="connsiteY14" fmla="*/ 27278 h 27309"/>
                  <a:gd name="connsiteX15" fmla="*/ 9717 w 13345"/>
                  <a:gd name="connsiteY15" fmla="*/ 27278 h 27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345" h="27309">
                    <a:moveTo>
                      <a:pt x="9717" y="27278"/>
                    </a:moveTo>
                    <a:cubicBezTo>
                      <a:pt x="9415" y="27278"/>
                      <a:pt x="8963" y="26976"/>
                      <a:pt x="8510" y="26976"/>
                    </a:cubicBezTo>
                    <a:cubicBezTo>
                      <a:pt x="8057" y="26976"/>
                      <a:pt x="7755" y="27429"/>
                      <a:pt x="7152" y="27278"/>
                    </a:cubicBezTo>
                    <a:cubicBezTo>
                      <a:pt x="6095" y="27127"/>
                      <a:pt x="5039" y="25165"/>
                      <a:pt x="4586" y="24260"/>
                    </a:cubicBezTo>
                    <a:cubicBezTo>
                      <a:pt x="3680" y="21996"/>
                      <a:pt x="4284" y="20487"/>
                      <a:pt x="2473" y="18676"/>
                    </a:cubicBezTo>
                    <a:cubicBezTo>
                      <a:pt x="964" y="17166"/>
                      <a:pt x="662" y="16412"/>
                      <a:pt x="662" y="14299"/>
                    </a:cubicBezTo>
                    <a:cubicBezTo>
                      <a:pt x="662" y="12035"/>
                      <a:pt x="360" y="9771"/>
                      <a:pt x="209" y="7507"/>
                    </a:cubicBezTo>
                    <a:cubicBezTo>
                      <a:pt x="58" y="5847"/>
                      <a:pt x="-395" y="2376"/>
                      <a:pt x="813" y="1017"/>
                    </a:cubicBezTo>
                    <a:cubicBezTo>
                      <a:pt x="3379" y="-2001"/>
                      <a:pt x="6548" y="2527"/>
                      <a:pt x="8510" y="3885"/>
                    </a:cubicBezTo>
                    <a:cubicBezTo>
                      <a:pt x="9868" y="4640"/>
                      <a:pt x="11378" y="4489"/>
                      <a:pt x="12283" y="5847"/>
                    </a:cubicBezTo>
                    <a:cubicBezTo>
                      <a:pt x="13490" y="7809"/>
                      <a:pt x="13340" y="10978"/>
                      <a:pt x="13340" y="13242"/>
                    </a:cubicBezTo>
                    <a:cubicBezTo>
                      <a:pt x="13340" y="16261"/>
                      <a:pt x="13189" y="19128"/>
                      <a:pt x="12736" y="22147"/>
                    </a:cubicBezTo>
                    <a:cubicBezTo>
                      <a:pt x="12585" y="22751"/>
                      <a:pt x="12585" y="23354"/>
                      <a:pt x="12434" y="23958"/>
                    </a:cubicBezTo>
                    <a:cubicBezTo>
                      <a:pt x="12132" y="24713"/>
                      <a:pt x="11679" y="24562"/>
                      <a:pt x="11378" y="25014"/>
                    </a:cubicBezTo>
                    <a:cubicBezTo>
                      <a:pt x="11076" y="25618"/>
                      <a:pt x="10774" y="27127"/>
                      <a:pt x="9717" y="27278"/>
                    </a:cubicBezTo>
                    <a:lnTo>
                      <a:pt x="9717" y="27278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7DA74F6A-34AC-FFD1-F93B-BEEC992F1E25}"/>
                  </a:ext>
                </a:extLst>
              </p:cNvPr>
              <p:cNvSpPr/>
              <p:nvPr/>
            </p:nvSpPr>
            <p:spPr>
              <a:xfrm>
                <a:off x="6356003" y="4157234"/>
                <a:ext cx="37320" cy="44632"/>
              </a:xfrm>
              <a:custGeom>
                <a:avLst/>
                <a:gdLst>
                  <a:gd name="connsiteX0" fmla="*/ 21502 w 37320"/>
                  <a:gd name="connsiteY0" fmla="*/ 44423 h 44632"/>
                  <a:gd name="connsiteX1" fmla="*/ 20898 w 37320"/>
                  <a:gd name="connsiteY1" fmla="*/ 40801 h 44632"/>
                  <a:gd name="connsiteX2" fmla="*/ 19842 w 37320"/>
                  <a:gd name="connsiteY2" fmla="*/ 36424 h 44632"/>
                  <a:gd name="connsiteX3" fmla="*/ 15767 w 37320"/>
                  <a:gd name="connsiteY3" fmla="*/ 32802 h 44632"/>
                  <a:gd name="connsiteX4" fmla="*/ 12446 w 37320"/>
                  <a:gd name="connsiteY4" fmla="*/ 29633 h 44632"/>
                  <a:gd name="connsiteX5" fmla="*/ 8673 w 37320"/>
                  <a:gd name="connsiteY5" fmla="*/ 26916 h 44632"/>
                  <a:gd name="connsiteX6" fmla="*/ 3693 w 37320"/>
                  <a:gd name="connsiteY6" fmla="*/ 25407 h 44632"/>
                  <a:gd name="connsiteX7" fmla="*/ 1127 w 37320"/>
                  <a:gd name="connsiteY7" fmla="*/ 12427 h 44632"/>
                  <a:gd name="connsiteX8" fmla="*/ 674 w 37320"/>
                  <a:gd name="connsiteY8" fmla="*/ 7598 h 44632"/>
                  <a:gd name="connsiteX9" fmla="*/ 71 w 37320"/>
                  <a:gd name="connsiteY9" fmla="*/ 2768 h 44632"/>
                  <a:gd name="connsiteX10" fmla="*/ 4296 w 37320"/>
                  <a:gd name="connsiteY10" fmla="*/ 52 h 44632"/>
                  <a:gd name="connsiteX11" fmla="*/ 11239 w 37320"/>
                  <a:gd name="connsiteY11" fmla="*/ 2315 h 44632"/>
                  <a:gd name="connsiteX12" fmla="*/ 24822 w 37320"/>
                  <a:gd name="connsiteY12" fmla="*/ 8352 h 44632"/>
                  <a:gd name="connsiteX13" fmla="*/ 34934 w 37320"/>
                  <a:gd name="connsiteY13" fmla="*/ 13484 h 44632"/>
                  <a:gd name="connsiteX14" fmla="*/ 37047 w 37320"/>
                  <a:gd name="connsiteY14" fmla="*/ 19823 h 44632"/>
                  <a:gd name="connsiteX15" fmla="*/ 35085 w 37320"/>
                  <a:gd name="connsiteY15" fmla="*/ 25256 h 44632"/>
                  <a:gd name="connsiteX16" fmla="*/ 34330 w 37320"/>
                  <a:gd name="connsiteY16" fmla="*/ 31142 h 44632"/>
                  <a:gd name="connsiteX17" fmla="*/ 29501 w 37320"/>
                  <a:gd name="connsiteY17" fmla="*/ 38386 h 44632"/>
                  <a:gd name="connsiteX18" fmla="*/ 28293 w 37320"/>
                  <a:gd name="connsiteY18" fmla="*/ 40952 h 44632"/>
                  <a:gd name="connsiteX19" fmla="*/ 26331 w 37320"/>
                  <a:gd name="connsiteY19" fmla="*/ 41707 h 44632"/>
                  <a:gd name="connsiteX20" fmla="*/ 24369 w 37320"/>
                  <a:gd name="connsiteY20" fmla="*/ 43367 h 44632"/>
                  <a:gd name="connsiteX21" fmla="*/ 21502 w 37320"/>
                  <a:gd name="connsiteY21" fmla="*/ 44423 h 44632"/>
                  <a:gd name="connsiteX22" fmla="*/ 21502 w 37320"/>
                  <a:gd name="connsiteY22" fmla="*/ 44423 h 44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7320" h="44632">
                    <a:moveTo>
                      <a:pt x="21502" y="44423"/>
                    </a:moveTo>
                    <a:cubicBezTo>
                      <a:pt x="20747" y="43820"/>
                      <a:pt x="21049" y="41707"/>
                      <a:pt x="20898" y="40801"/>
                    </a:cubicBezTo>
                    <a:cubicBezTo>
                      <a:pt x="20747" y="39292"/>
                      <a:pt x="20596" y="37783"/>
                      <a:pt x="19842" y="36424"/>
                    </a:cubicBezTo>
                    <a:cubicBezTo>
                      <a:pt x="18936" y="34764"/>
                      <a:pt x="17276" y="34010"/>
                      <a:pt x="15767" y="32802"/>
                    </a:cubicBezTo>
                    <a:cubicBezTo>
                      <a:pt x="14710" y="31746"/>
                      <a:pt x="13654" y="30689"/>
                      <a:pt x="12446" y="29633"/>
                    </a:cubicBezTo>
                    <a:cubicBezTo>
                      <a:pt x="11239" y="28727"/>
                      <a:pt x="10183" y="27520"/>
                      <a:pt x="8673" y="26916"/>
                    </a:cubicBezTo>
                    <a:cubicBezTo>
                      <a:pt x="7013" y="26162"/>
                      <a:pt x="5202" y="26463"/>
                      <a:pt x="3693" y="25407"/>
                    </a:cubicBezTo>
                    <a:cubicBezTo>
                      <a:pt x="-382" y="22539"/>
                      <a:pt x="2033" y="16502"/>
                      <a:pt x="1127" y="12427"/>
                    </a:cubicBezTo>
                    <a:cubicBezTo>
                      <a:pt x="825" y="10767"/>
                      <a:pt x="674" y="9258"/>
                      <a:pt x="674" y="7598"/>
                    </a:cubicBezTo>
                    <a:cubicBezTo>
                      <a:pt x="523" y="6089"/>
                      <a:pt x="-231" y="4127"/>
                      <a:pt x="71" y="2768"/>
                    </a:cubicBezTo>
                    <a:cubicBezTo>
                      <a:pt x="523" y="957"/>
                      <a:pt x="2787" y="353"/>
                      <a:pt x="4296" y="52"/>
                    </a:cubicBezTo>
                    <a:cubicBezTo>
                      <a:pt x="7013" y="-250"/>
                      <a:pt x="9126" y="806"/>
                      <a:pt x="11239" y="2315"/>
                    </a:cubicBezTo>
                    <a:cubicBezTo>
                      <a:pt x="15616" y="5334"/>
                      <a:pt x="19389" y="8201"/>
                      <a:pt x="24822" y="8352"/>
                    </a:cubicBezTo>
                    <a:cubicBezTo>
                      <a:pt x="29048" y="8352"/>
                      <a:pt x="32067" y="10314"/>
                      <a:pt x="34934" y="13484"/>
                    </a:cubicBezTo>
                    <a:cubicBezTo>
                      <a:pt x="36443" y="15295"/>
                      <a:pt x="37953" y="17408"/>
                      <a:pt x="37047" y="19823"/>
                    </a:cubicBezTo>
                    <a:cubicBezTo>
                      <a:pt x="36443" y="21634"/>
                      <a:pt x="35236" y="23294"/>
                      <a:pt x="35085" y="25256"/>
                    </a:cubicBezTo>
                    <a:cubicBezTo>
                      <a:pt x="34934" y="27218"/>
                      <a:pt x="35085" y="29331"/>
                      <a:pt x="34330" y="31142"/>
                    </a:cubicBezTo>
                    <a:cubicBezTo>
                      <a:pt x="33123" y="33859"/>
                      <a:pt x="30557" y="35519"/>
                      <a:pt x="29501" y="38386"/>
                    </a:cubicBezTo>
                    <a:cubicBezTo>
                      <a:pt x="29199" y="39292"/>
                      <a:pt x="29048" y="40348"/>
                      <a:pt x="28293" y="40952"/>
                    </a:cubicBezTo>
                    <a:cubicBezTo>
                      <a:pt x="27690" y="41556"/>
                      <a:pt x="26935" y="41254"/>
                      <a:pt x="26331" y="41707"/>
                    </a:cubicBezTo>
                    <a:cubicBezTo>
                      <a:pt x="25577" y="42009"/>
                      <a:pt x="25124" y="42914"/>
                      <a:pt x="24369" y="43367"/>
                    </a:cubicBezTo>
                    <a:cubicBezTo>
                      <a:pt x="24369" y="43669"/>
                      <a:pt x="22558" y="45178"/>
                      <a:pt x="21502" y="44423"/>
                    </a:cubicBezTo>
                    <a:lnTo>
                      <a:pt x="21502" y="4442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691CFCC1-BF4D-ECD5-9439-9D4DC83DD230}"/>
                  </a:ext>
                </a:extLst>
              </p:cNvPr>
              <p:cNvSpPr/>
              <p:nvPr/>
            </p:nvSpPr>
            <p:spPr>
              <a:xfrm>
                <a:off x="6359914" y="4129165"/>
                <a:ext cx="27218" cy="23193"/>
              </a:xfrm>
              <a:custGeom>
                <a:avLst/>
                <a:gdLst>
                  <a:gd name="connsiteX0" fmla="*/ 5970 w 27218"/>
                  <a:gd name="connsiteY0" fmla="*/ 16500 h 23193"/>
                  <a:gd name="connsiteX1" fmla="*/ 4309 w 27218"/>
                  <a:gd name="connsiteY1" fmla="*/ 15443 h 23193"/>
                  <a:gd name="connsiteX2" fmla="*/ 2498 w 27218"/>
                  <a:gd name="connsiteY2" fmla="*/ 14990 h 23193"/>
                  <a:gd name="connsiteX3" fmla="*/ 84 w 27218"/>
                  <a:gd name="connsiteY3" fmla="*/ 8350 h 23193"/>
                  <a:gd name="connsiteX4" fmla="*/ 234 w 27218"/>
                  <a:gd name="connsiteY4" fmla="*/ 4124 h 23193"/>
                  <a:gd name="connsiteX5" fmla="*/ 1895 w 27218"/>
                  <a:gd name="connsiteY5" fmla="*/ 1256 h 23193"/>
                  <a:gd name="connsiteX6" fmla="*/ 7177 w 27218"/>
                  <a:gd name="connsiteY6" fmla="*/ 200 h 23193"/>
                  <a:gd name="connsiteX7" fmla="*/ 10045 w 27218"/>
                  <a:gd name="connsiteY7" fmla="*/ 5180 h 23193"/>
                  <a:gd name="connsiteX8" fmla="*/ 15931 w 27218"/>
                  <a:gd name="connsiteY8" fmla="*/ 11217 h 23193"/>
                  <a:gd name="connsiteX9" fmla="*/ 21515 w 27218"/>
                  <a:gd name="connsiteY9" fmla="*/ 11972 h 23193"/>
                  <a:gd name="connsiteX10" fmla="*/ 26797 w 27218"/>
                  <a:gd name="connsiteY10" fmla="*/ 17254 h 23193"/>
                  <a:gd name="connsiteX11" fmla="*/ 23326 w 27218"/>
                  <a:gd name="connsiteY11" fmla="*/ 19669 h 23193"/>
                  <a:gd name="connsiteX12" fmla="*/ 18496 w 27218"/>
                  <a:gd name="connsiteY12" fmla="*/ 23140 h 23193"/>
                  <a:gd name="connsiteX13" fmla="*/ 14572 w 27218"/>
                  <a:gd name="connsiteY13" fmla="*/ 21631 h 23193"/>
                  <a:gd name="connsiteX14" fmla="*/ 10346 w 27218"/>
                  <a:gd name="connsiteY14" fmla="*/ 18914 h 23193"/>
                  <a:gd name="connsiteX15" fmla="*/ 5970 w 27218"/>
                  <a:gd name="connsiteY15" fmla="*/ 16500 h 23193"/>
                  <a:gd name="connsiteX16" fmla="*/ 5970 w 27218"/>
                  <a:gd name="connsiteY16" fmla="*/ 16500 h 23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7218" h="23193">
                    <a:moveTo>
                      <a:pt x="5970" y="16500"/>
                    </a:moveTo>
                    <a:cubicBezTo>
                      <a:pt x="5517" y="16198"/>
                      <a:pt x="5215" y="15594"/>
                      <a:pt x="4309" y="15443"/>
                    </a:cubicBezTo>
                    <a:cubicBezTo>
                      <a:pt x="3555" y="15292"/>
                      <a:pt x="3102" y="15292"/>
                      <a:pt x="2498" y="14990"/>
                    </a:cubicBezTo>
                    <a:cubicBezTo>
                      <a:pt x="234" y="14085"/>
                      <a:pt x="-218" y="10614"/>
                      <a:pt x="84" y="8350"/>
                    </a:cubicBezTo>
                    <a:cubicBezTo>
                      <a:pt x="234" y="6991"/>
                      <a:pt x="-67" y="5331"/>
                      <a:pt x="234" y="4124"/>
                    </a:cubicBezTo>
                    <a:cubicBezTo>
                      <a:pt x="385" y="3218"/>
                      <a:pt x="1291" y="2011"/>
                      <a:pt x="1895" y="1256"/>
                    </a:cubicBezTo>
                    <a:cubicBezTo>
                      <a:pt x="2951" y="49"/>
                      <a:pt x="5668" y="-253"/>
                      <a:pt x="7177" y="200"/>
                    </a:cubicBezTo>
                    <a:cubicBezTo>
                      <a:pt x="9139" y="653"/>
                      <a:pt x="9290" y="3520"/>
                      <a:pt x="10045" y="5180"/>
                    </a:cubicBezTo>
                    <a:cubicBezTo>
                      <a:pt x="11252" y="7897"/>
                      <a:pt x="13063" y="10161"/>
                      <a:pt x="15931" y="11217"/>
                    </a:cubicBezTo>
                    <a:cubicBezTo>
                      <a:pt x="17742" y="11972"/>
                      <a:pt x="19704" y="11368"/>
                      <a:pt x="21515" y="11972"/>
                    </a:cubicBezTo>
                    <a:cubicBezTo>
                      <a:pt x="23326" y="12576"/>
                      <a:pt x="28759" y="14236"/>
                      <a:pt x="26797" y="17254"/>
                    </a:cubicBezTo>
                    <a:cubicBezTo>
                      <a:pt x="26043" y="18311"/>
                      <a:pt x="24382" y="18914"/>
                      <a:pt x="23326" y="19669"/>
                    </a:cubicBezTo>
                    <a:cubicBezTo>
                      <a:pt x="21817" y="20575"/>
                      <a:pt x="20156" y="22688"/>
                      <a:pt x="18496" y="23140"/>
                    </a:cubicBezTo>
                    <a:cubicBezTo>
                      <a:pt x="17289" y="23442"/>
                      <a:pt x="15629" y="22386"/>
                      <a:pt x="14572" y="21631"/>
                    </a:cubicBezTo>
                    <a:cubicBezTo>
                      <a:pt x="13214" y="20726"/>
                      <a:pt x="11705" y="19971"/>
                      <a:pt x="10346" y="18914"/>
                    </a:cubicBezTo>
                    <a:cubicBezTo>
                      <a:pt x="8837" y="18160"/>
                      <a:pt x="7177" y="17556"/>
                      <a:pt x="5970" y="16500"/>
                    </a:cubicBezTo>
                    <a:lnTo>
                      <a:pt x="5970" y="1650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6BDBA227-0D13-37A0-EDCA-5630A548BD32}"/>
                  </a:ext>
                </a:extLst>
              </p:cNvPr>
              <p:cNvSpPr/>
              <p:nvPr/>
            </p:nvSpPr>
            <p:spPr>
              <a:xfrm>
                <a:off x="6380912" y="3899109"/>
                <a:ext cx="28437" cy="20873"/>
              </a:xfrm>
              <a:custGeom>
                <a:avLst/>
                <a:gdLst>
                  <a:gd name="connsiteX0" fmla="*/ 17873 w 28437"/>
                  <a:gd name="connsiteY0" fmla="*/ 15038 h 20873"/>
                  <a:gd name="connsiteX1" fmla="*/ 13798 w 28437"/>
                  <a:gd name="connsiteY1" fmla="*/ 19415 h 20873"/>
                  <a:gd name="connsiteX2" fmla="*/ 6101 w 28437"/>
                  <a:gd name="connsiteY2" fmla="*/ 20773 h 20873"/>
                  <a:gd name="connsiteX3" fmla="*/ 1121 w 28437"/>
                  <a:gd name="connsiteY3" fmla="*/ 19868 h 20873"/>
                  <a:gd name="connsiteX4" fmla="*/ 819 w 28437"/>
                  <a:gd name="connsiteY4" fmla="*/ 15038 h 20873"/>
                  <a:gd name="connsiteX5" fmla="*/ 7007 w 28437"/>
                  <a:gd name="connsiteY5" fmla="*/ 12020 h 20873"/>
                  <a:gd name="connsiteX6" fmla="*/ 13647 w 28437"/>
                  <a:gd name="connsiteY6" fmla="*/ 7190 h 20873"/>
                  <a:gd name="connsiteX7" fmla="*/ 17420 w 28437"/>
                  <a:gd name="connsiteY7" fmla="*/ 2662 h 20873"/>
                  <a:gd name="connsiteX8" fmla="*/ 26476 w 28437"/>
                  <a:gd name="connsiteY8" fmla="*/ 700 h 20873"/>
                  <a:gd name="connsiteX9" fmla="*/ 28438 w 28437"/>
                  <a:gd name="connsiteY9" fmla="*/ 3115 h 20873"/>
                  <a:gd name="connsiteX10" fmla="*/ 27985 w 28437"/>
                  <a:gd name="connsiteY10" fmla="*/ 6737 h 20873"/>
                  <a:gd name="connsiteX11" fmla="*/ 24363 w 28437"/>
                  <a:gd name="connsiteY11" fmla="*/ 9756 h 20873"/>
                  <a:gd name="connsiteX12" fmla="*/ 19986 w 28437"/>
                  <a:gd name="connsiteY12" fmla="*/ 12774 h 20873"/>
                  <a:gd name="connsiteX13" fmla="*/ 17873 w 28437"/>
                  <a:gd name="connsiteY13" fmla="*/ 15038 h 20873"/>
                  <a:gd name="connsiteX14" fmla="*/ 17873 w 28437"/>
                  <a:gd name="connsiteY14" fmla="*/ 15038 h 2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437" h="20873">
                    <a:moveTo>
                      <a:pt x="17873" y="15038"/>
                    </a:moveTo>
                    <a:cubicBezTo>
                      <a:pt x="16666" y="16849"/>
                      <a:pt x="16062" y="18509"/>
                      <a:pt x="13798" y="19415"/>
                    </a:cubicBezTo>
                    <a:cubicBezTo>
                      <a:pt x="11383" y="20320"/>
                      <a:pt x="8667" y="20622"/>
                      <a:pt x="6101" y="20773"/>
                    </a:cubicBezTo>
                    <a:cubicBezTo>
                      <a:pt x="4441" y="20924"/>
                      <a:pt x="2328" y="21075"/>
                      <a:pt x="1121" y="19868"/>
                    </a:cubicBezTo>
                    <a:cubicBezTo>
                      <a:pt x="-238" y="18660"/>
                      <a:pt x="-389" y="16396"/>
                      <a:pt x="819" y="15038"/>
                    </a:cubicBezTo>
                    <a:cubicBezTo>
                      <a:pt x="2328" y="13227"/>
                      <a:pt x="5045" y="12925"/>
                      <a:pt x="7007" y="12020"/>
                    </a:cubicBezTo>
                    <a:cubicBezTo>
                      <a:pt x="9572" y="10963"/>
                      <a:pt x="11836" y="9152"/>
                      <a:pt x="13647" y="7190"/>
                    </a:cubicBezTo>
                    <a:cubicBezTo>
                      <a:pt x="15006" y="5832"/>
                      <a:pt x="16062" y="4021"/>
                      <a:pt x="17420" y="2662"/>
                    </a:cubicBezTo>
                    <a:cubicBezTo>
                      <a:pt x="19835" y="247"/>
                      <a:pt x="23457" y="-809"/>
                      <a:pt x="26476" y="700"/>
                    </a:cubicBezTo>
                    <a:cubicBezTo>
                      <a:pt x="27532" y="1153"/>
                      <a:pt x="28287" y="1908"/>
                      <a:pt x="28438" y="3115"/>
                    </a:cubicBezTo>
                    <a:cubicBezTo>
                      <a:pt x="28438" y="4322"/>
                      <a:pt x="28287" y="5530"/>
                      <a:pt x="27985" y="6737"/>
                    </a:cubicBezTo>
                    <a:cubicBezTo>
                      <a:pt x="27532" y="8548"/>
                      <a:pt x="25872" y="9001"/>
                      <a:pt x="24363" y="9756"/>
                    </a:cubicBezTo>
                    <a:cubicBezTo>
                      <a:pt x="22854" y="10510"/>
                      <a:pt x="21344" y="11567"/>
                      <a:pt x="19986" y="12774"/>
                    </a:cubicBezTo>
                    <a:cubicBezTo>
                      <a:pt x="19231" y="13378"/>
                      <a:pt x="18477" y="14133"/>
                      <a:pt x="17873" y="15038"/>
                    </a:cubicBezTo>
                    <a:lnTo>
                      <a:pt x="17873" y="15038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9E9FBF20-B852-BBB3-A234-76D2104CA425}"/>
                  </a:ext>
                </a:extLst>
              </p:cNvPr>
              <p:cNvSpPr/>
              <p:nvPr/>
            </p:nvSpPr>
            <p:spPr>
              <a:xfrm>
                <a:off x="6424404" y="3880302"/>
                <a:ext cx="19601" cy="11254"/>
              </a:xfrm>
              <a:custGeom>
                <a:avLst/>
                <a:gdLst>
                  <a:gd name="connsiteX0" fmla="*/ 6075 w 19601"/>
                  <a:gd name="connsiteY0" fmla="*/ 11206 h 11254"/>
                  <a:gd name="connsiteX1" fmla="*/ 1245 w 19601"/>
                  <a:gd name="connsiteY1" fmla="*/ 10602 h 11254"/>
                  <a:gd name="connsiteX2" fmla="*/ 490 w 19601"/>
                  <a:gd name="connsiteY2" fmla="*/ 9395 h 11254"/>
                  <a:gd name="connsiteX3" fmla="*/ 38 w 19601"/>
                  <a:gd name="connsiteY3" fmla="*/ 7886 h 11254"/>
                  <a:gd name="connsiteX4" fmla="*/ 189 w 19601"/>
                  <a:gd name="connsiteY4" fmla="*/ 6226 h 11254"/>
                  <a:gd name="connsiteX5" fmla="*/ 1698 w 19601"/>
                  <a:gd name="connsiteY5" fmla="*/ 4264 h 11254"/>
                  <a:gd name="connsiteX6" fmla="*/ 6226 w 19601"/>
                  <a:gd name="connsiteY6" fmla="*/ 2151 h 11254"/>
                  <a:gd name="connsiteX7" fmla="*/ 11206 w 19601"/>
                  <a:gd name="connsiteY7" fmla="*/ 943 h 11254"/>
                  <a:gd name="connsiteX8" fmla="*/ 15432 w 19601"/>
                  <a:gd name="connsiteY8" fmla="*/ 38 h 11254"/>
                  <a:gd name="connsiteX9" fmla="*/ 18601 w 19601"/>
                  <a:gd name="connsiteY9" fmla="*/ 641 h 11254"/>
                  <a:gd name="connsiteX10" fmla="*/ 19205 w 19601"/>
                  <a:gd name="connsiteY10" fmla="*/ 4716 h 11254"/>
                  <a:gd name="connsiteX11" fmla="*/ 18300 w 19601"/>
                  <a:gd name="connsiteY11" fmla="*/ 6226 h 11254"/>
                  <a:gd name="connsiteX12" fmla="*/ 17243 w 19601"/>
                  <a:gd name="connsiteY12" fmla="*/ 9093 h 11254"/>
                  <a:gd name="connsiteX13" fmla="*/ 16790 w 19601"/>
                  <a:gd name="connsiteY13" fmla="*/ 9244 h 11254"/>
                  <a:gd name="connsiteX14" fmla="*/ 15583 w 19601"/>
                  <a:gd name="connsiteY14" fmla="*/ 10301 h 11254"/>
                  <a:gd name="connsiteX15" fmla="*/ 11357 w 19601"/>
                  <a:gd name="connsiteY15" fmla="*/ 10753 h 11254"/>
                  <a:gd name="connsiteX16" fmla="*/ 8942 w 19601"/>
                  <a:gd name="connsiteY16" fmla="*/ 10904 h 11254"/>
                  <a:gd name="connsiteX17" fmla="*/ 6075 w 19601"/>
                  <a:gd name="connsiteY17" fmla="*/ 11206 h 11254"/>
                  <a:gd name="connsiteX18" fmla="*/ 6075 w 19601"/>
                  <a:gd name="connsiteY18" fmla="*/ 11206 h 1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9601" h="11254">
                    <a:moveTo>
                      <a:pt x="6075" y="11206"/>
                    </a:moveTo>
                    <a:cubicBezTo>
                      <a:pt x="4867" y="11206"/>
                      <a:pt x="2151" y="11508"/>
                      <a:pt x="1245" y="10602"/>
                    </a:cubicBezTo>
                    <a:cubicBezTo>
                      <a:pt x="943" y="10301"/>
                      <a:pt x="792" y="9697"/>
                      <a:pt x="490" y="9395"/>
                    </a:cubicBezTo>
                    <a:cubicBezTo>
                      <a:pt x="38" y="8791"/>
                      <a:pt x="38" y="8489"/>
                      <a:pt x="38" y="7886"/>
                    </a:cubicBezTo>
                    <a:cubicBezTo>
                      <a:pt x="38" y="7282"/>
                      <a:pt x="-113" y="6829"/>
                      <a:pt x="189" y="6226"/>
                    </a:cubicBezTo>
                    <a:cubicBezTo>
                      <a:pt x="490" y="5471"/>
                      <a:pt x="1245" y="4867"/>
                      <a:pt x="1698" y="4264"/>
                    </a:cubicBezTo>
                    <a:cubicBezTo>
                      <a:pt x="2905" y="2603"/>
                      <a:pt x="4264" y="2302"/>
                      <a:pt x="6226" y="2151"/>
                    </a:cubicBezTo>
                    <a:cubicBezTo>
                      <a:pt x="8188" y="2151"/>
                      <a:pt x="9546" y="1849"/>
                      <a:pt x="11206" y="943"/>
                    </a:cubicBezTo>
                    <a:cubicBezTo>
                      <a:pt x="12564" y="189"/>
                      <a:pt x="13772" y="-113"/>
                      <a:pt x="15432" y="38"/>
                    </a:cubicBezTo>
                    <a:cubicBezTo>
                      <a:pt x="16639" y="38"/>
                      <a:pt x="17545" y="-113"/>
                      <a:pt x="18601" y="641"/>
                    </a:cubicBezTo>
                    <a:cubicBezTo>
                      <a:pt x="19809" y="1396"/>
                      <a:pt x="19809" y="3660"/>
                      <a:pt x="19205" y="4716"/>
                    </a:cubicBezTo>
                    <a:cubicBezTo>
                      <a:pt x="18903" y="5320"/>
                      <a:pt x="18601" y="5773"/>
                      <a:pt x="18300" y="6226"/>
                    </a:cubicBezTo>
                    <a:cubicBezTo>
                      <a:pt x="17847" y="7131"/>
                      <a:pt x="17545" y="8188"/>
                      <a:pt x="17243" y="9093"/>
                    </a:cubicBezTo>
                    <a:cubicBezTo>
                      <a:pt x="17092" y="9093"/>
                      <a:pt x="16941" y="9093"/>
                      <a:pt x="16790" y="9244"/>
                    </a:cubicBezTo>
                    <a:cubicBezTo>
                      <a:pt x="16338" y="9546"/>
                      <a:pt x="16036" y="9999"/>
                      <a:pt x="15583" y="10301"/>
                    </a:cubicBezTo>
                    <a:cubicBezTo>
                      <a:pt x="14225" y="11357"/>
                      <a:pt x="12866" y="11206"/>
                      <a:pt x="11357" y="10753"/>
                    </a:cubicBezTo>
                    <a:cubicBezTo>
                      <a:pt x="10602" y="10602"/>
                      <a:pt x="9848" y="10753"/>
                      <a:pt x="8942" y="10904"/>
                    </a:cubicBezTo>
                    <a:cubicBezTo>
                      <a:pt x="8037" y="11357"/>
                      <a:pt x="6980" y="11206"/>
                      <a:pt x="6075" y="11206"/>
                    </a:cubicBezTo>
                    <a:lnTo>
                      <a:pt x="6075" y="11206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7DDCD71C-0C8A-BCCF-F41C-223F59099256}"/>
                  </a:ext>
                </a:extLst>
              </p:cNvPr>
              <p:cNvSpPr/>
              <p:nvPr/>
            </p:nvSpPr>
            <p:spPr>
              <a:xfrm>
                <a:off x="6467757" y="3837705"/>
                <a:ext cx="22375" cy="16251"/>
              </a:xfrm>
              <a:custGeom>
                <a:avLst/>
                <a:gdLst>
                  <a:gd name="connsiteX0" fmla="*/ 0 w 22375"/>
                  <a:gd name="connsiteY0" fmla="*/ 12299 h 16251"/>
                  <a:gd name="connsiteX1" fmla="*/ 3622 w 22375"/>
                  <a:gd name="connsiteY1" fmla="*/ 6262 h 16251"/>
                  <a:gd name="connsiteX2" fmla="*/ 6641 w 22375"/>
                  <a:gd name="connsiteY2" fmla="*/ 5658 h 16251"/>
                  <a:gd name="connsiteX3" fmla="*/ 9055 w 22375"/>
                  <a:gd name="connsiteY3" fmla="*/ 3847 h 16251"/>
                  <a:gd name="connsiteX4" fmla="*/ 14489 w 22375"/>
                  <a:gd name="connsiteY4" fmla="*/ 828 h 16251"/>
                  <a:gd name="connsiteX5" fmla="*/ 19620 w 22375"/>
                  <a:gd name="connsiteY5" fmla="*/ 225 h 16251"/>
                  <a:gd name="connsiteX6" fmla="*/ 22337 w 22375"/>
                  <a:gd name="connsiteY6" fmla="*/ 3847 h 16251"/>
                  <a:gd name="connsiteX7" fmla="*/ 18715 w 22375"/>
                  <a:gd name="connsiteY7" fmla="*/ 7016 h 16251"/>
                  <a:gd name="connsiteX8" fmla="*/ 12829 w 22375"/>
                  <a:gd name="connsiteY8" fmla="*/ 11544 h 16251"/>
                  <a:gd name="connsiteX9" fmla="*/ 8452 w 22375"/>
                  <a:gd name="connsiteY9" fmla="*/ 15166 h 16251"/>
                  <a:gd name="connsiteX10" fmla="*/ 5433 w 22375"/>
                  <a:gd name="connsiteY10" fmla="*/ 16223 h 16251"/>
                  <a:gd name="connsiteX11" fmla="*/ 1358 w 22375"/>
                  <a:gd name="connsiteY11" fmla="*/ 15468 h 16251"/>
                  <a:gd name="connsiteX12" fmla="*/ 0 w 22375"/>
                  <a:gd name="connsiteY12" fmla="*/ 12299 h 16251"/>
                  <a:gd name="connsiteX13" fmla="*/ 0 w 22375"/>
                  <a:gd name="connsiteY13" fmla="*/ 12299 h 16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375" h="16251">
                    <a:moveTo>
                      <a:pt x="0" y="12299"/>
                    </a:moveTo>
                    <a:cubicBezTo>
                      <a:pt x="0" y="9884"/>
                      <a:pt x="1056" y="7167"/>
                      <a:pt x="3622" y="6262"/>
                    </a:cubicBezTo>
                    <a:cubicBezTo>
                      <a:pt x="4528" y="5960"/>
                      <a:pt x="5735" y="6111"/>
                      <a:pt x="6641" y="5658"/>
                    </a:cubicBezTo>
                    <a:cubicBezTo>
                      <a:pt x="7546" y="5356"/>
                      <a:pt x="8301" y="4601"/>
                      <a:pt x="9055" y="3847"/>
                    </a:cubicBezTo>
                    <a:cubicBezTo>
                      <a:pt x="10716" y="2338"/>
                      <a:pt x="12225" y="1432"/>
                      <a:pt x="14489" y="828"/>
                    </a:cubicBezTo>
                    <a:cubicBezTo>
                      <a:pt x="16300" y="376"/>
                      <a:pt x="17809" y="-379"/>
                      <a:pt x="19620" y="225"/>
                    </a:cubicBezTo>
                    <a:cubicBezTo>
                      <a:pt x="21129" y="677"/>
                      <a:pt x="22639" y="2036"/>
                      <a:pt x="22337" y="3847"/>
                    </a:cubicBezTo>
                    <a:cubicBezTo>
                      <a:pt x="21884" y="5507"/>
                      <a:pt x="20073" y="6111"/>
                      <a:pt x="18715" y="7016"/>
                    </a:cubicBezTo>
                    <a:cubicBezTo>
                      <a:pt x="16602" y="8375"/>
                      <a:pt x="14640" y="10035"/>
                      <a:pt x="12829" y="11544"/>
                    </a:cubicBezTo>
                    <a:cubicBezTo>
                      <a:pt x="11319" y="12751"/>
                      <a:pt x="9961" y="13959"/>
                      <a:pt x="8452" y="15166"/>
                    </a:cubicBezTo>
                    <a:cubicBezTo>
                      <a:pt x="7395" y="15921"/>
                      <a:pt x="6641" y="16374"/>
                      <a:pt x="5433" y="16223"/>
                    </a:cubicBezTo>
                    <a:cubicBezTo>
                      <a:pt x="4226" y="16072"/>
                      <a:pt x="2566" y="16223"/>
                      <a:pt x="1358" y="15468"/>
                    </a:cubicBezTo>
                    <a:cubicBezTo>
                      <a:pt x="151" y="14713"/>
                      <a:pt x="0" y="13355"/>
                      <a:pt x="0" y="12299"/>
                    </a:cubicBezTo>
                    <a:lnTo>
                      <a:pt x="0" y="12299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13681F95-4D5E-4255-6754-EDF784FDCE13}"/>
                  </a:ext>
                </a:extLst>
              </p:cNvPr>
              <p:cNvSpPr/>
              <p:nvPr/>
            </p:nvSpPr>
            <p:spPr>
              <a:xfrm>
                <a:off x="6523852" y="3830452"/>
                <a:ext cx="32335" cy="31561"/>
              </a:xfrm>
              <a:custGeom>
                <a:avLst/>
                <a:gdLst>
                  <a:gd name="connsiteX0" fmla="*/ 14991 w 32335"/>
                  <a:gd name="connsiteY0" fmla="*/ 28910 h 31561"/>
                  <a:gd name="connsiteX1" fmla="*/ 11671 w 32335"/>
                  <a:gd name="connsiteY1" fmla="*/ 26646 h 31561"/>
                  <a:gd name="connsiteX2" fmla="*/ 8049 w 32335"/>
                  <a:gd name="connsiteY2" fmla="*/ 24382 h 31561"/>
                  <a:gd name="connsiteX3" fmla="*/ 4879 w 32335"/>
                  <a:gd name="connsiteY3" fmla="*/ 19552 h 31561"/>
                  <a:gd name="connsiteX4" fmla="*/ 1408 w 32335"/>
                  <a:gd name="connsiteY4" fmla="*/ 16987 h 31561"/>
                  <a:gd name="connsiteX5" fmla="*/ 200 w 32335"/>
                  <a:gd name="connsiteY5" fmla="*/ 14723 h 31561"/>
                  <a:gd name="connsiteX6" fmla="*/ 4577 w 32335"/>
                  <a:gd name="connsiteY6" fmla="*/ 4158 h 31561"/>
                  <a:gd name="connsiteX7" fmla="*/ 10312 w 32335"/>
                  <a:gd name="connsiteY7" fmla="*/ 385 h 31561"/>
                  <a:gd name="connsiteX8" fmla="*/ 13180 w 32335"/>
                  <a:gd name="connsiteY8" fmla="*/ 385 h 31561"/>
                  <a:gd name="connsiteX9" fmla="*/ 18613 w 32335"/>
                  <a:gd name="connsiteY9" fmla="*/ 234 h 31561"/>
                  <a:gd name="connsiteX10" fmla="*/ 22386 w 32335"/>
                  <a:gd name="connsiteY10" fmla="*/ 8988 h 31561"/>
                  <a:gd name="connsiteX11" fmla="*/ 26310 w 32335"/>
                  <a:gd name="connsiteY11" fmla="*/ 11553 h 31561"/>
                  <a:gd name="connsiteX12" fmla="*/ 29631 w 32335"/>
                  <a:gd name="connsiteY12" fmla="*/ 14874 h 31561"/>
                  <a:gd name="connsiteX13" fmla="*/ 32196 w 32335"/>
                  <a:gd name="connsiteY13" fmla="*/ 25288 h 31561"/>
                  <a:gd name="connsiteX14" fmla="*/ 26914 w 32335"/>
                  <a:gd name="connsiteY14" fmla="*/ 31174 h 31561"/>
                  <a:gd name="connsiteX15" fmla="*/ 20877 w 32335"/>
                  <a:gd name="connsiteY15" fmla="*/ 30721 h 31561"/>
                  <a:gd name="connsiteX16" fmla="*/ 14991 w 32335"/>
                  <a:gd name="connsiteY16" fmla="*/ 28910 h 31561"/>
                  <a:gd name="connsiteX17" fmla="*/ 14991 w 32335"/>
                  <a:gd name="connsiteY17" fmla="*/ 28910 h 31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2335" h="31561">
                    <a:moveTo>
                      <a:pt x="14991" y="28910"/>
                    </a:moveTo>
                    <a:cubicBezTo>
                      <a:pt x="13633" y="28306"/>
                      <a:pt x="12878" y="27250"/>
                      <a:pt x="11671" y="26646"/>
                    </a:cubicBezTo>
                    <a:cubicBezTo>
                      <a:pt x="10463" y="25891"/>
                      <a:pt x="9105" y="25589"/>
                      <a:pt x="8049" y="24382"/>
                    </a:cubicBezTo>
                    <a:cubicBezTo>
                      <a:pt x="6841" y="22873"/>
                      <a:pt x="6237" y="21062"/>
                      <a:pt x="4879" y="19552"/>
                    </a:cubicBezTo>
                    <a:cubicBezTo>
                      <a:pt x="3823" y="18345"/>
                      <a:pt x="2766" y="17741"/>
                      <a:pt x="1408" y="16987"/>
                    </a:cubicBezTo>
                    <a:cubicBezTo>
                      <a:pt x="502" y="16383"/>
                      <a:pt x="351" y="15779"/>
                      <a:pt x="200" y="14723"/>
                    </a:cubicBezTo>
                    <a:cubicBezTo>
                      <a:pt x="-554" y="10497"/>
                      <a:pt x="804" y="6422"/>
                      <a:pt x="4577" y="4158"/>
                    </a:cubicBezTo>
                    <a:cubicBezTo>
                      <a:pt x="6388" y="3102"/>
                      <a:pt x="8199" y="838"/>
                      <a:pt x="10312" y="385"/>
                    </a:cubicBezTo>
                    <a:cubicBezTo>
                      <a:pt x="11218" y="83"/>
                      <a:pt x="12274" y="385"/>
                      <a:pt x="13180" y="385"/>
                    </a:cubicBezTo>
                    <a:cubicBezTo>
                      <a:pt x="14991" y="385"/>
                      <a:pt x="16802" y="-370"/>
                      <a:pt x="18613" y="234"/>
                    </a:cubicBezTo>
                    <a:cubicBezTo>
                      <a:pt x="22386" y="1442"/>
                      <a:pt x="19670" y="6875"/>
                      <a:pt x="22386" y="8988"/>
                    </a:cubicBezTo>
                    <a:cubicBezTo>
                      <a:pt x="23594" y="10044"/>
                      <a:pt x="25103" y="10497"/>
                      <a:pt x="26310" y="11553"/>
                    </a:cubicBezTo>
                    <a:cubicBezTo>
                      <a:pt x="27518" y="12610"/>
                      <a:pt x="28574" y="13817"/>
                      <a:pt x="29631" y="14874"/>
                    </a:cubicBezTo>
                    <a:cubicBezTo>
                      <a:pt x="32045" y="17138"/>
                      <a:pt x="32649" y="22118"/>
                      <a:pt x="32196" y="25288"/>
                    </a:cubicBezTo>
                    <a:cubicBezTo>
                      <a:pt x="31744" y="27702"/>
                      <a:pt x="29027" y="30117"/>
                      <a:pt x="26914" y="31174"/>
                    </a:cubicBezTo>
                    <a:cubicBezTo>
                      <a:pt x="24952" y="32079"/>
                      <a:pt x="22990" y="31174"/>
                      <a:pt x="20877" y="30721"/>
                    </a:cubicBezTo>
                    <a:cubicBezTo>
                      <a:pt x="19066" y="30117"/>
                      <a:pt x="16953" y="29815"/>
                      <a:pt x="14991" y="28910"/>
                    </a:cubicBezTo>
                    <a:lnTo>
                      <a:pt x="14991" y="2891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64D5E0E9-D613-A344-DD64-401828F4695F}"/>
                  </a:ext>
                </a:extLst>
              </p:cNvPr>
              <p:cNvSpPr/>
              <p:nvPr/>
            </p:nvSpPr>
            <p:spPr>
              <a:xfrm>
                <a:off x="6516476" y="3792200"/>
                <a:ext cx="30559" cy="21046"/>
              </a:xfrm>
              <a:custGeom>
                <a:avLst/>
                <a:gdLst>
                  <a:gd name="connsiteX0" fmla="*/ 1992 w 30559"/>
                  <a:gd name="connsiteY0" fmla="*/ 18111 h 21046"/>
                  <a:gd name="connsiteX1" fmla="*/ 634 w 30559"/>
                  <a:gd name="connsiteY1" fmla="*/ 15847 h 21046"/>
                  <a:gd name="connsiteX2" fmla="*/ 30 w 30559"/>
                  <a:gd name="connsiteY2" fmla="*/ 11621 h 21046"/>
                  <a:gd name="connsiteX3" fmla="*/ 3501 w 30559"/>
                  <a:gd name="connsiteY3" fmla="*/ 5735 h 21046"/>
                  <a:gd name="connsiteX4" fmla="*/ 12104 w 30559"/>
                  <a:gd name="connsiteY4" fmla="*/ 3169 h 21046"/>
                  <a:gd name="connsiteX5" fmla="*/ 14519 w 30559"/>
                  <a:gd name="connsiteY5" fmla="*/ 906 h 21046"/>
                  <a:gd name="connsiteX6" fmla="*/ 18141 w 30559"/>
                  <a:gd name="connsiteY6" fmla="*/ 0 h 21046"/>
                  <a:gd name="connsiteX7" fmla="*/ 20858 w 30559"/>
                  <a:gd name="connsiteY7" fmla="*/ 906 h 21046"/>
                  <a:gd name="connsiteX8" fmla="*/ 22820 w 30559"/>
                  <a:gd name="connsiteY8" fmla="*/ 4679 h 21046"/>
                  <a:gd name="connsiteX9" fmla="*/ 28253 w 30559"/>
                  <a:gd name="connsiteY9" fmla="*/ 10867 h 21046"/>
                  <a:gd name="connsiteX10" fmla="*/ 30517 w 30559"/>
                  <a:gd name="connsiteY10" fmla="*/ 16753 h 21046"/>
                  <a:gd name="connsiteX11" fmla="*/ 27045 w 30559"/>
                  <a:gd name="connsiteY11" fmla="*/ 20979 h 21046"/>
                  <a:gd name="connsiteX12" fmla="*/ 23121 w 30559"/>
                  <a:gd name="connsiteY12" fmla="*/ 19771 h 21046"/>
                  <a:gd name="connsiteX13" fmla="*/ 17688 w 30559"/>
                  <a:gd name="connsiteY13" fmla="*/ 18262 h 21046"/>
                  <a:gd name="connsiteX14" fmla="*/ 9387 w 30559"/>
                  <a:gd name="connsiteY14" fmla="*/ 18866 h 21046"/>
                  <a:gd name="connsiteX15" fmla="*/ 1992 w 30559"/>
                  <a:gd name="connsiteY15" fmla="*/ 18111 h 21046"/>
                  <a:gd name="connsiteX16" fmla="*/ 1992 w 30559"/>
                  <a:gd name="connsiteY16" fmla="*/ 18111 h 21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559" h="21046">
                    <a:moveTo>
                      <a:pt x="1992" y="18111"/>
                    </a:moveTo>
                    <a:cubicBezTo>
                      <a:pt x="1237" y="17507"/>
                      <a:pt x="785" y="16753"/>
                      <a:pt x="634" y="15847"/>
                    </a:cubicBezTo>
                    <a:cubicBezTo>
                      <a:pt x="332" y="14489"/>
                      <a:pt x="-121" y="13130"/>
                      <a:pt x="30" y="11621"/>
                    </a:cubicBezTo>
                    <a:cubicBezTo>
                      <a:pt x="332" y="9055"/>
                      <a:pt x="483" y="6490"/>
                      <a:pt x="3501" y="5735"/>
                    </a:cubicBezTo>
                    <a:cubicBezTo>
                      <a:pt x="6520" y="4981"/>
                      <a:pt x="9689" y="5282"/>
                      <a:pt x="12104" y="3169"/>
                    </a:cubicBezTo>
                    <a:cubicBezTo>
                      <a:pt x="12859" y="2415"/>
                      <a:pt x="13613" y="1509"/>
                      <a:pt x="14519" y="906"/>
                    </a:cubicBezTo>
                    <a:cubicBezTo>
                      <a:pt x="15575" y="302"/>
                      <a:pt x="16783" y="0"/>
                      <a:pt x="18141" y="0"/>
                    </a:cubicBezTo>
                    <a:cubicBezTo>
                      <a:pt x="19348" y="0"/>
                      <a:pt x="19952" y="0"/>
                      <a:pt x="20858" y="906"/>
                    </a:cubicBezTo>
                    <a:cubicBezTo>
                      <a:pt x="21763" y="2113"/>
                      <a:pt x="22065" y="3471"/>
                      <a:pt x="22820" y="4679"/>
                    </a:cubicBezTo>
                    <a:cubicBezTo>
                      <a:pt x="24178" y="7244"/>
                      <a:pt x="26744" y="8452"/>
                      <a:pt x="28253" y="10867"/>
                    </a:cubicBezTo>
                    <a:cubicBezTo>
                      <a:pt x="29460" y="12678"/>
                      <a:pt x="30819" y="14338"/>
                      <a:pt x="30517" y="16753"/>
                    </a:cubicBezTo>
                    <a:cubicBezTo>
                      <a:pt x="30366" y="18715"/>
                      <a:pt x="29007" y="20526"/>
                      <a:pt x="27045" y="20979"/>
                    </a:cubicBezTo>
                    <a:cubicBezTo>
                      <a:pt x="25536" y="21280"/>
                      <a:pt x="24329" y="20526"/>
                      <a:pt x="23121" y="19771"/>
                    </a:cubicBezTo>
                    <a:cubicBezTo>
                      <a:pt x="21461" y="18715"/>
                      <a:pt x="19650" y="18413"/>
                      <a:pt x="17688" y="18262"/>
                    </a:cubicBezTo>
                    <a:cubicBezTo>
                      <a:pt x="14972" y="18111"/>
                      <a:pt x="11953" y="18262"/>
                      <a:pt x="9387" y="18866"/>
                    </a:cubicBezTo>
                    <a:cubicBezTo>
                      <a:pt x="7425" y="19318"/>
                      <a:pt x="3501" y="19318"/>
                      <a:pt x="1992" y="18111"/>
                    </a:cubicBezTo>
                    <a:lnTo>
                      <a:pt x="1992" y="1811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5EBD0012-DE32-D185-2CD3-91B2CE3DE88A}"/>
                  </a:ext>
                </a:extLst>
              </p:cNvPr>
              <p:cNvSpPr/>
              <p:nvPr/>
            </p:nvSpPr>
            <p:spPr>
              <a:xfrm>
                <a:off x="6549143" y="3768191"/>
                <a:ext cx="46980" cy="15557"/>
              </a:xfrm>
              <a:custGeom>
                <a:avLst/>
                <a:gdLst>
                  <a:gd name="connsiteX0" fmla="*/ 19281 w 46980"/>
                  <a:gd name="connsiteY0" fmla="*/ 15407 h 15557"/>
                  <a:gd name="connsiteX1" fmla="*/ 17017 w 46980"/>
                  <a:gd name="connsiteY1" fmla="*/ 15407 h 15557"/>
                  <a:gd name="connsiteX2" fmla="*/ 11433 w 46980"/>
                  <a:gd name="connsiteY2" fmla="*/ 14350 h 15557"/>
                  <a:gd name="connsiteX3" fmla="*/ 2226 w 46980"/>
                  <a:gd name="connsiteY3" fmla="*/ 11483 h 15557"/>
                  <a:gd name="connsiteX4" fmla="*/ 113 w 46980"/>
                  <a:gd name="connsiteY4" fmla="*/ 9822 h 15557"/>
                  <a:gd name="connsiteX5" fmla="*/ 1019 w 46980"/>
                  <a:gd name="connsiteY5" fmla="*/ 6200 h 15557"/>
                  <a:gd name="connsiteX6" fmla="*/ 5848 w 46980"/>
                  <a:gd name="connsiteY6" fmla="*/ 4389 h 15557"/>
                  <a:gd name="connsiteX7" fmla="*/ 14602 w 46980"/>
                  <a:gd name="connsiteY7" fmla="*/ 4389 h 15557"/>
                  <a:gd name="connsiteX8" fmla="*/ 20790 w 46980"/>
                  <a:gd name="connsiteY8" fmla="*/ 4087 h 15557"/>
                  <a:gd name="connsiteX9" fmla="*/ 24110 w 46980"/>
                  <a:gd name="connsiteY9" fmla="*/ 2276 h 15557"/>
                  <a:gd name="connsiteX10" fmla="*/ 27430 w 46980"/>
                  <a:gd name="connsiteY10" fmla="*/ 465 h 15557"/>
                  <a:gd name="connsiteX11" fmla="*/ 32562 w 46980"/>
                  <a:gd name="connsiteY11" fmla="*/ 12 h 15557"/>
                  <a:gd name="connsiteX12" fmla="*/ 38146 w 46980"/>
                  <a:gd name="connsiteY12" fmla="*/ 616 h 15557"/>
                  <a:gd name="connsiteX13" fmla="*/ 40410 w 46980"/>
                  <a:gd name="connsiteY13" fmla="*/ 2276 h 15557"/>
                  <a:gd name="connsiteX14" fmla="*/ 42523 w 46980"/>
                  <a:gd name="connsiteY14" fmla="*/ 3333 h 15557"/>
                  <a:gd name="connsiteX15" fmla="*/ 45994 w 46980"/>
                  <a:gd name="connsiteY15" fmla="*/ 9671 h 15557"/>
                  <a:gd name="connsiteX16" fmla="*/ 41617 w 46980"/>
                  <a:gd name="connsiteY16" fmla="*/ 11181 h 15557"/>
                  <a:gd name="connsiteX17" fmla="*/ 36637 w 46980"/>
                  <a:gd name="connsiteY17" fmla="*/ 11935 h 15557"/>
                  <a:gd name="connsiteX18" fmla="*/ 28487 w 46980"/>
                  <a:gd name="connsiteY18" fmla="*/ 13746 h 15557"/>
                  <a:gd name="connsiteX19" fmla="*/ 21695 w 46980"/>
                  <a:gd name="connsiteY19" fmla="*/ 15558 h 15557"/>
                  <a:gd name="connsiteX20" fmla="*/ 19281 w 46980"/>
                  <a:gd name="connsiteY20" fmla="*/ 15407 h 15557"/>
                  <a:gd name="connsiteX21" fmla="*/ 19281 w 46980"/>
                  <a:gd name="connsiteY21" fmla="*/ 15407 h 15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6980" h="15557">
                    <a:moveTo>
                      <a:pt x="19281" y="15407"/>
                    </a:moveTo>
                    <a:cubicBezTo>
                      <a:pt x="18526" y="15407"/>
                      <a:pt x="17771" y="15407"/>
                      <a:pt x="17017" y="15407"/>
                    </a:cubicBezTo>
                    <a:cubicBezTo>
                      <a:pt x="15055" y="15256"/>
                      <a:pt x="13244" y="14803"/>
                      <a:pt x="11433" y="14350"/>
                    </a:cubicBezTo>
                    <a:cubicBezTo>
                      <a:pt x="8414" y="13596"/>
                      <a:pt x="5396" y="12086"/>
                      <a:pt x="2226" y="11483"/>
                    </a:cubicBezTo>
                    <a:cubicBezTo>
                      <a:pt x="1170" y="11332"/>
                      <a:pt x="415" y="11030"/>
                      <a:pt x="113" y="9822"/>
                    </a:cubicBezTo>
                    <a:cubicBezTo>
                      <a:pt x="-189" y="8615"/>
                      <a:pt x="113" y="7106"/>
                      <a:pt x="1019" y="6200"/>
                    </a:cubicBezTo>
                    <a:cubicBezTo>
                      <a:pt x="2226" y="5144"/>
                      <a:pt x="4339" y="4540"/>
                      <a:pt x="5848" y="4389"/>
                    </a:cubicBezTo>
                    <a:cubicBezTo>
                      <a:pt x="8716" y="4238"/>
                      <a:pt x="11734" y="4238"/>
                      <a:pt x="14602" y="4389"/>
                    </a:cubicBezTo>
                    <a:cubicBezTo>
                      <a:pt x="16715" y="4389"/>
                      <a:pt x="18677" y="4842"/>
                      <a:pt x="20790" y="4087"/>
                    </a:cubicBezTo>
                    <a:cubicBezTo>
                      <a:pt x="21997" y="3634"/>
                      <a:pt x="23054" y="3031"/>
                      <a:pt x="24110" y="2276"/>
                    </a:cubicBezTo>
                    <a:cubicBezTo>
                      <a:pt x="25167" y="1522"/>
                      <a:pt x="26223" y="767"/>
                      <a:pt x="27430" y="465"/>
                    </a:cubicBezTo>
                    <a:cubicBezTo>
                      <a:pt x="29091" y="12"/>
                      <a:pt x="30902" y="12"/>
                      <a:pt x="32562" y="12"/>
                    </a:cubicBezTo>
                    <a:cubicBezTo>
                      <a:pt x="34373" y="12"/>
                      <a:pt x="36335" y="-139"/>
                      <a:pt x="38146" y="616"/>
                    </a:cubicBezTo>
                    <a:cubicBezTo>
                      <a:pt x="39052" y="1069"/>
                      <a:pt x="39655" y="1672"/>
                      <a:pt x="40410" y="2276"/>
                    </a:cubicBezTo>
                    <a:cubicBezTo>
                      <a:pt x="41014" y="2880"/>
                      <a:pt x="41768" y="3031"/>
                      <a:pt x="42523" y="3333"/>
                    </a:cubicBezTo>
                    <a:cubicBezTo>
                      <a:pt x="44787" y="4389"/>
                      <a:pt x="48862" y="6955"/>
                      <a:pt x="45994" y="9671"/>
                    </a:cubicBezTo>
                    <a:cubicBezTo>
                      <a:pt x="44787" y="10728"/>
                      <a:pt x="43127" y="11181"/>
                      <a:pt x="41617" y="11181"/>
                    </a:cubicBezTo>
                    <a:cubicBezTo>
                      <a:pt x="39806" y="11181"/>
                      <a:pt x="38297" y="11332"/>
                      <a:pt x="36637" y="11935"/>
                    </a:cubicBezTo>
                    <a:cubicBezTo>
                      <a:pt x="33920" y="12690"/>
                      <a:pt x="31355" y="13596"/>
                      <a:pt x="28487" y="13746"/>
                    </a:cubicBezTo>
                    <a:cubicBezTo>
                      <a:pt x="26072" y="13897"/>
                      <a:pt x="24261" y="15558"/>
                      <a:pt x="21695" y="15558"/>
                    </a:cubicBezTo>
                    <a:cubicBezTo>
                      <a:pt x="20941" y="15256"/>
                      <a:pt x="20035" y="15256"/>
                      <a:pt x="19281" y="15407"/>
                    </a:cubicBezTo>
                    <a:lnTo>
                      <a:pt x="19281" y="1540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24F66F18-2191-FAA0-32E7-38FE1AB28CFE}"/>
                  </a:ext>
                </a:extLst>
              </p:cNvPr>
              <p:cNvSpPr/>
              <p:nvPr/>
            </p:nvSpPr>
            <p:spPr>
              <a:xfrm>
                <a:off x="6771865" y="3629497"/>
                <a:ext cx="25818" cy="14724"/>
              </a:xfrm>
              <a:custGeom>
                <a:avLst/>
                <a:gdLst>
                  <a:gd name="connsiteX0" fmla="*/ 7098 w 25818"/>
                  <a:gd name="connsiteY0" fmla="*/ 13740 h 14724"/>
                  <a:gd name="connsiteX1" fmla="*/ 4382 w 25818"/>
                  <a:gd name="connsiteY1" fmla="*/ 13589 h 14724"/>
                  <a:gd name="connsiteX2" fmla="*/ 1212 w 25818"/>
                  <a:gd name="connsiteY2" fmla="*/ 13589 h 14724"/>
                  <a:gd name="connsiteX3" fmla="*/ 156 w 25818"/>
                  <a:gd name="connsiteY3" fmla="*/ 10269 h 14724"/>
                  <a:gd name="connsiteX4" fmla="*/ 609 w 25818"/>
                  <a:gd name="connsiteY4" fmla="*/ 8156 h 14724"/>
                  <a:gd name="connsiteX5" fmla="*/ 3023 w 25818"/>
                  <a:gd name="connsiteY5" fmla="*/ 5590 h 14724"/>
                  <a:gd name="connsiteX6" fmla="*/ 8608 w 25818"/>
                  <a:gd name="connsiteY6" fmla="*/ 3025 h 14724"/>
                  <a:gd name="connsiteX7" fmla="*/ 10419 w 25818"/>
                  <a:gd name="connsiteY7" fmla="*/ 1666 h 14724"/>
                  <a:gd name="connsiteX8" fmla="*/ 13286 w 25818"/>
                  <a:gd name="connsiteY8" fmla="*/ 459 h 14724"/>
                  <a:gd name="connsiteX9" fmla="*/ 20078 w 25818"/>
                  <a:gd name="connsiteY9" fmla="*/ 157 h 14724"/>
                  <a:gd name="connsiteX10" fmla="*/ 24606 w 25818"/>
                  <a:gd name="connsiteY10" fmla="*/ 1364 h 14724"/>
                  <a:gd name="connsiteX11" fmla="*/ 25813 w 25818"/>
                  <a:gd name="connsiteY11" fmla="*/ 6496 h 14724"/>
                  <a:gd name="connsiteX12" fmla="*/ 25360 w 25818"/>
                  <a:gd name="connsiteY12" fmla="*/ 10269 h 14724"/>
                  <a:gd name="connsiteX13" fmla="*/ 23851 w 25818"/>
                  <a:gd name="connsiteY13" fmla="*/ 13891 h 14724"/>
                  <a:gd name="connsiteX14" fmla="*/ 22945 w 25818"/>
                  <a:gd name="connsiteY14" fmla="*/ 13891 h 14724"/>
                  <a:gd name="connsiteX15" fmla="*/ 22342 w 25818"/>
                  <a:gd name="connsiteY15" fmla="*/ 14344 h 14724"/>
                  <a:gd name="connsiteX16" fmla="*/ 20682 w 25818"/>
                  <a:gd name="connsiteY16" fmla="*/ 14646 h 14724"/>
                  <a:gd name="connsiteX17" fmla="*/ 14041 w 25818"/>
                  <a:gd name="connsiteY17" fmla="*/ 13438 h 14724"/>
                  <a:gd name="connsiteX18" fmla="*/ 11324 w 25818"/>
                  <a:gd name="connsiteY18" fmla="*/ 13740 h 14724"/>
                  <a:gd name="connsiteX19" fmla="*/ 7098 w 25818"/>
                  <a:gd name="connsiteY19" fmla="*/ 13740 h 14724"/>
                  <a:gd name="connsiteX20" fmla="*/ 7098 w 25818"/>
                  <a:gd name="connsiteY20" fmla="*/ 13740 h 14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5818" h="14724">
                    <a:moveTo>
                      <a:pt x="7098" y="13740"/>
                    </a:moveTo>
                    <a:cubicBezTo>
                      <a:pt x="6193" y="13740"/>
                      <a:pt x="5287" y="13589"/>
                      <a:pt x="4382" y="13589"/>
                    </a:cubicBezTo>
                    <a:cubicBezTo>
                      <a:pt x="3325" y="13589"/>
                      <a:pt x="2269" y="13891"/>
                      <a:pt x="1212" y="13589"/>
                    </a:cubicBezTo>
                    <a:cubicBezTo>
                      <a:pt x="-599" y="12986"/>
                      <a:pt x="156" y="11778"/>
                      <a:pt x="156" y="10269"/>
                    </a:cubicBezTo>
                    <a:cubicBezTo>
                      <a:pt x="156" y="9363"/>
                      <a:pt x="5" y="8911"/>
                      <a:pt x="609" y="8156"/>
                    </a:cubicBezTo>
                    <a:cubicBezTo>
                      <a:pt x="1363" y="7250"/>
                      <a:pt x="2269" y="6345"/>
                      <a:pt x="3023" y="5590"/>
                    </a:cubicBezTo>
                    <a:cubicBezTo>
                      <a:pt x="4533" y="4081"/>
                      <a:pt x="6796" y="3930"/>
                      <a:pt x="8608" y="3025"/>
                    </a:cubicBezTo>
                    <a:cubicBezTo>
                      <a:pt x="9362" y="2723"/>
                      <a:pt x="9815" y="2119"/>
                      <a:pt x="10419" y="1666"/>
                    </a:cubicBezTo>
                    <a:cubicBezTo>
                      <a:pt x="11324" y="1063"/>
                      <a:pt x="12381" y="610"/>
                      <a:pt x="13286" y="459"/>
                    </a:cubicBezTo>
                    <a:cubicBezTo>
                      <a:pt x="15399" y="6"/>
                      <a:pt x="17965" y="-145"/>
                      <a:pt x="20078" y="157"/>
                    </a:cubicBezTo>
                    <a:cubicBezTo>
                      <a:pt x="21436" y="308"/>
                      <a:pt x="23398" y="459"/>
                      <a:pt x="24606" y="1364"/>
                    </a:cubicBezTo>
                    <a:cubicBezTo>
                      <a:pt x="25964" y="2572"/>
                      <a:pt x="25813" y="4987"/>
                      <a:pt x="25813" y="6496"/>
                    </a:cubicBezTo>
                    <a:cubicBezTo>
                      <a:pt x="25662" y="7854"/>
                      <a:pt x="25813" y="8911"/>
                      <a:pt x="25360" y="10269"/>
                    </a:cubicBezTo>
                    <a:cubicBezTo>
                      <a:pt x="24907" y="11476"/>
                      <a:pt x="24455" y="12684"/>
                      <a:pt x="23851" y="13891"/>
                    </a:cubicBezTo>
                    <a:cubicBezTo>
                      <a:pt x="23549" y="13891"/>
                      <a:pt x="23247" y="13891"/>
                      <a:pt x="22945" y="13891"/>
                    </a:cubicBezTo>
                    <a:cubicBezTo>
                      <a:pt x="22795" y="14042"/>
                      <a:pt x="22493" y="14193"/>
                      <a:pt x="22342" y="14344"/>
                    </a:cubicBezTo>
                    <a:cubicBezTo>
                      <a:pt x="21738" y="14344"/>
                      <a:pt x="21285" y="14495"/>
                      <a:pt x="20682" y="14646"/>
                    </a:cubicBezTo>
                    <a:cubicBezTo>
                      <a:pt x="18267" y="15099"/>
                      <a:pt x="16305" y="13438"/>
                      <a:pt x="14041" y="13438"/>
                    </a:cubicBezTo>
                    <a:cubicBezTo>
                      <a:pt x="13135" y="13438"/>
                      <a:pt x="12230" y="13740"/>
                      <a:pt x="11324" y="13740"/>
                    </a:cubicBezTo>
                    <a:cubicBezTo>
                      <a:pt x="9966" y="13891"/>
                      <a:pt x="8608" y="13740"/>
                      <a:pt x="7098" y="13740"/>
                    </a:cubicBezTo>
                    <a:lnTo>
                      <a:pt x="7098" y="1374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A98D1350-0173-40FF-314F-72EE378A0DBC}"/>
                  </a:ext>
                </a:extLst>
              </p:cNvPr>
              <p:cNvSpPr/>
              <p:nvPr/>
            </p:nvSpPr>
            <p:spPr>
              <a:xfrm>
                <a:off x="6793218" y="3602897"/>
                <a:ext cx="29853" cy="19115"/>
              </a:xfrm>
              <a:custGeom>
                <a:avLst/>
                <a:gdLst>
                  <a:gd name="connsiteX0" fmla="*/ 8988 w 29853"/>
                  <a:gd name="connsiteY0" fmla="*/ 14381 h 19115"/>
                  <a:gd name="connsiteX1" fmla="*/ 5668 w 29853"/>
                  <a:gd name="connsiteY1" fmla="*/ 12570 h 19115"/>
                  <a:gd name="connsiteX2" fmla="*/ 2800 w 29853"/>
                  <a:gd name="connsiteY2" fmla="*/ 10910 h 19115"/>
                  <a:gd name="connsiteX3" fmla="*/ 536 w 29853"/>
                  <a:gd name="connsiteY3" fmla="*/ 9703 h 19115"/>
                  <a:gd name="connsiteX4" fmla="*/ 84 w 29853"/>
                  <a:gd name="connsiteY4" fmla="*/ 7590 h 19115"/>
                  <a:gd name="connsiteX5" fmla="*/ 5517 w 29853"/>
                  <a:gd name="connsiteY5" fmla="*/ 798 h 19115"/>
                  <a:gd name="connsiteX6" fmla="*/ 8536 w 29853"/>
                  <a:gd name="connsiteY6" fmla="*/ 44 h 19115"/>
                  <a:gd name="connsiteX7" fmla="*/ 12309 w 29853"/>
                  <a:gd name="connsiteY7" fmla="*/ 44 h 19115"/>
                  <a:gd name="connsiteX8" fmla="*/ 19251 w 29853"/>
                  <a:gd name="connsiteY8" fmla="*/ 3364 h 19115"/>
                  <a:gd name="connsiteX9" fmla="*/ 21817 w 29853"/>
                  <a:gd name="connsiteY9" fmla="*/ 4571 h 19115"/>
                  <a:gd name="connsiteX10" fmla="*/ 24534 w 29853"/>
                  <a:gd name="connsiteY10" fmla="*/ 6533 h 19115"/>
                  <a:gd name="connsiteX11" fmla="*/ 29665 w 29853"/>
                  <a:gd name="connsiteY11" fmla="*/ 15740 h 19115"/>
                  <a:gd name="connsiteX12" fmla="*/ 21666 w 29853"/>
                  <a:gd name="connsiteY12" fmla="*/ 19060 h 19115"/>
                  <a:gd name="connsiteX13" fmla="*/ 12762 w 29853"/>
                  <a:gd name="connsiteY13" fmla="*/ 15438 h 19115"/>
                  <a:gd name="connsiteX14" fmla="*/ 9743 w 29853"/>
                  <a:gd name="connsiteY14" fmla="*/ 14834 h 19115"/>
                  <a:gd name="connsiteX15" fmla="*/ 8988 w 29853"/>
                  <a:gd name="connsiteY15" fmla="*/ 14381 h 19115"/>
                  <a:gd name="connsiteX16" fmla="*/ 8988 w 29853"/>
                  <a:gd name="connsiteY16" fmla="*/ 14381 h 1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9853" h="19115">
                    <a:moveTo>
                      <a:pt x="8988" y="14381"/>
                    </a:moveTo>
                    <a:cubicBezTo>
                      <a:pt x="7781" y="13929"/>
                      <a:pt x="6875" y="13174"/>
                      <a:pt x="5668" y="12570"/>
                    </a:cubicBezTo>
                    <a:cubicBezTo>
                      <a:pt x="4762" y="11967"/>
                      <a:pt x="3857" y="11363"/>
                      <a:pt x="2800" y="10910"/>
                    </a:cubicBezTo>
                    <a:cubicBezTo>
                      <a:pt x="2046" y="10457"/>
                      <a:pt x="1140" y="10306"/>
                      <a:pt x="536" y="9703"/>
                    </a:cubicBezTo>
                    <a:cubicBezTo>
                      <a:pt x="-67" y="9099"/>
                      <a:pt x="-67" y="8495"/>
                      <a:pt x="84" y="7590"/>
                    </a:cubicBezTo>
                    <a:cubicBezTo>
                      <a:pt x="386" y="4571"/>
                      <a:pt x="2951" y="2157"/>
                      <a:pt x="5517" y="798"/>
                    </a:cubicBezTo>
                    <a:cubicBezTo>
                      <a:pt x="6573" y="194"/>
                      <a:pt x="7177" y="-107"/>
                      <a:pt x="8536" y="44"/>
                    </a:cubicBezTo>
                    <a:cubicBezTo>
                      <a:pt x="9743" y="194"/>
                      <a:pt x="11101" y="-107"/>
                      <a:pt x="12309" y="44"/>
                    </a:cubicBezTo>
                    <a:cubicBezTo>
                      <a:pt x="14874" y="496"/>
                      <a:pt x="16987" y="2157"/>
                      <a:pt x="19251" y="3364"/>
                    </a:cubicBezTo>
                    <a:cubicBezTo>
                      <a:pt x="20157" y="3817"/>
                      <a:pt x="21062" y="3968"/>
                      <a:pt x="21817" y="4571"/>
                    </a:cubicBezTo>
                    <a:cubicBezTo>
                      <a:pt x="22722" y="5175"/>
                      <a:pt x="23628" y="5930"/>
                      <a:pt x="24534" y="6533"/>
                    </a:cubicBezTo>
                    <a:cubicBezTo>
                      <a:pt x="27099" y="8344"/>
                      <a:pt x="30721" y="12268"/>
                      <a:pt x="29665" y="15740"/>
                    </a:cubicBezTo>
                    <a:cubicBezTo>
                      <a:pt x="28910" y="18456"/>
                      <a:pt x="24081" y="19362"/>
                      <a:pt x="21666" y="19060"/>
                    </a:cubicBezTo>
                    <a:cubicBezTo>
                      <a:pt x="18497" y="18758"/>
                      <a:pt x="15931" y="16343"/>
                      <a:pt x="12762" y="15438"/>
                    </a:cubicBezTo>
                    <a:cubicBezTo>
                      <a:pt x="11705" y="15136"/>
                      <a:pt x="10649" y="15136"/>
                      <a:pt x="9743" y="14834"/>
                    </a:cubicBezTo>
                    <a:cubicBezTo>
                      <a:pt x="9592" y="14683"/>
                      <a:pt x="9290" y="14532"/>
                      <a:pt x="8988" y="14381"/>
                    </a:cubicBezTo>
                    <a:lnTo>
                      <a:pt x="8988" y="1438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FBBC6DB1-EE8B-90F3-D981-13871CD9A60B}"/>
                  </a:ext>
                </a:extLst>
              </p:cNvPr>
              <p:cNvSpPr/>
              <p:nvPr/>
            </p:nvSpPr>
            <p:spPr>
              <a:xfrm>
                <a:off x="6882433" y="3438560"/>
                <a:ext cx="15020" cy="13972"/>
              </a:xfrm>
              <a:custGeom>
                <a:avLst/>
                <a:gdLst>
                  <a:gd name="connsiteX0" fmla="*/ 2479 w 15020"/>
                  <a:gd name="connsiteY0" fmla="*/ 779 h 13972"/>
                  <a:gd name="connsiteX1" fmla="*/ 7007 w 15020"/>
                  <a:gd name="connsiteY1" fmla="*/ 24 h 13972"/>
                  <a:gd name="connsiteX2" fmla="*/ 12440 w 15020"/>
                  <a:gd name="connsiteY2" fmla="*/ 4552 h 13972"/>
                  <a:gd name="connsiteX3" fmla="*/ 13497 w 15020"/>
                  <a:gd name="connsiteY3" fmla="*/ 7872 h 13972"/>
                  <a:gd name="connsiteX4" fmla="*/ 15006 w 15020"/>
                  <a:gd name="connsiteY4" fmla="*/ 12249 h 13972"/>
                  <a:gd name="connsiteX5" fmla="*/ 11384 w 15020"/>
                  <a:gd name="connsiteY5" fmla="*/ 13306 h 13972"/>
                  <a:gd name="connsiteX6" fmla="*/ 5799 w 15020"/>
                  <a:gd name="connsiteY6" fmla="*/ 11042 h 13972"/>
                  <a:gd name="connsiteX7" fmla="*/ 64 w 15020"/>
                  <a:gd name="connsiteY7" fmla="*/ 6061 h 13972"/>
                  <a:gd name="connsiteX8" fmla="*/ 2479 w 15020"/>
                  <a:gd name="connsiteY8" fmla="*/ 779 h 13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020" h="13972">
                    <a:moveTo>
                      <a:pt x="2479" y="779"/>
                    </a:moveTo>
                    <a:cubicBezTo>
                      <a:pt x="3837" y="24"/>
                      <a:pt x="5497" y="326"/>
                      <a:pt x="7007" y="24"/>
                    </a:cubicBezTo>
                    <a:cubicBezTo>
                      <a:pt x="9573" y="-278"/>
                      <a:pt x="11685" y="2288"/>
                      <a:pt x="12440" y="4552"/>
                    </a:cubicBezTo>
                    <a:cubicBezTo>
                      <a:pt x="12742" y="5759"/>
                      <a:pt x="13044" y="6816"/>
                      <a:pt x="13497" y="7872"/>
                    </a:cubicBezTo>
                    <a:cubicBezTo>
                      <a:pt x="14100" y="9382"/>
                      <a:pt x="15157" y="10589"/>
                      <a:pt x="15006" y="12249"/>
                    </a:cubicBezTo>
                    <a:cubicBezTo>
                      <a:pt x="14855" y="14664"/>
                      <a:pt x="12893" y="14060"/>
                      <a:pt x="11384" y="13306"/>
                    </a:cubicBezTo>
                    <a:cubicBezTo>
                      <a:pt x="9573" y="12400"/>
                      <a:pt x="7912" y="11344"/>
                      <a:pt x="5799" y="11042"/>
                    </a:cubicBezTo>
                    <a:cubicBezTo>
                      <a:pt x="2479" y="10740"/>
                      <a:pt x="366" y="9683"/>
                      <a:pt x="64" y="6061"/>
                    </a:cubicBezTo>
                    <a:cubicBezTo>
                      <a:pt x="-238" y="4250"/>
                      <a:pt x="517" y="1835"/>
                      <a:pt x="2479" y="779"/>
                    </a:cubicBez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1" name="Graphic 8">
              <a:extLst>
                <a:ext uri="{FF2B5EF4-FFF2-40B4-BE49-F238E27FC236}">
                  <a16:creationId xmlns:a16="http://schemas.microsoft.com/office/drawing/2014/main" id="{B0E5C5EA-A276-0438-FD91-C87BA1597B93}"/>
                </a:ext>
              </a:extLst>
            </p:cNvPr>
            <p:cNvGrpSpPr/>
            <p:nvPr/>
          </p:nvGrpSpPr>
          <p:grpSpPr>
            <a:xfrm>
              <a:off x="6726744" y="3350143"/>
              <a:ext cx="814991" cy="1236333"/>
              <a:chOff x="6726744" y="3350143"/>
              <a:chExt cx="814991" cy="1236333"/>
            </a:xfrm>
            <a:solidFill>
              <a:srgbClr val="D5D7D8"/>
            </a:solidFill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FA7B8FC8-9088-27CB-CB95-EB6AF270FBD0}"/>
                  </a:ext>
                </a:extLst>
              </p:cNvPr>
              <p:cNvSpPr/>
              <p:nvPr/>
            </p:nvSpPr>
            <p:spPr>
              <a:xfrm>
                <a:off x="6726744" y="3350143"/>
                <a:ext cx="814991" cy="1200939"/>
              </a:xfrm>
              <a:custGeom>
                <a:avLst/>
                <a:gdLst>
                  <a:gd name="connsiteX0" fmla="*/ 348786 w 814991"/>
                  <a:gd name="connsiteY0" fmla="*/ 151 h 1200939"/>
                  <a:gd name="connsiteX1" fmla="*/ 324940 w 814991"/>
                  <a:gd name="connsiteY1" fmla="*/ 32449 h 1200939"/>
                  <a:gd name="connsiteX2" fmla="*/ 330223 w 814991"/>
                  <a:gd name="connsiteY2" fmla="*/ 65501 h 1200939"/>
                  <a:gd name="connsiteX3" fmla="*/ 288567 w 814991"/>
                  <a:gd name="connsiteY3" fmla="*/ 119230 h 1200939"/>
                  <a:gd name="connsiteX4" fmla="*/ 269551 w 814991"/>
                  <a:gd name="connsiteY4" fmla="*/ 156810 h 1200939"/>
                  <a:gd name="connsiteX5" fmla="*/ 222614 w 814991"/>
                  <a:gd name="connsiteY5" fmla="*/ 173412 h 1200939"/>
                  <a:gd name="connsiteX6" fmla="*/ 218991 w 814991"/>
                  <a:gd name="connsiteY6" fmla="*/ 252496 h 1200939"/>
                  <a:gd name="connsiteX7" fmla="*/ 184731 w 814991"/>
                  <a:gd name="connsiteY7" fmla="*/ 301396 h 1200939"/>
                  <a:gd name="connsiteX8" fmla="*/ 170997 w 814991"/>
                  <a:gd name="connsiteY8" fmla="*/ 332335 h 1200939"/>
                  <a:gd name="connsiteX9" fmla="*/ 182769 w 814991"/>
                  <a:gd name="connsiteY9" fmla="*/ 379273 h 1200939"/>
                  <a:gd name="connsiteX10" fmla="*/ 117419 w 814991"/>
                  <a:gd name="connsiteY10" fmla="*/ 389536 h 1200939"/>
                  <a:gd name="connsiteX11" fmla="*/ 59011 w 814991"/>
                  <a:gd name="connsiteY11" fmla="*/ 448849 h 1200939"/>
                  <a:gd name="connsiteX12" fmla="*/ 67916 w 814991"/>
                  <a:gd name="connsiteY12" fmla="*/ 488693 h 1200939"/>
                  <a:gd name="connsiteX13" fmla="*/ 65501 w 814991"/>
                  <a:gd name="connsiteY13" fmla="*/ 515105 h 1200939"/>
                  <a:gd name="connsiteX14" fmla="*/ 72293 w 814991"/>
                  <a:gd name="connsiteY14" fmla="*/ 551176 h 1200939"/>
                  <a:gd name="connsiteX15" fmla="*/ 64143 w 814991"/>
                  <a:gd name="connsiteY15" fmla="*/ 606716 h 1200939"/>
                  <a:gd name="connsiteX16" fmla="*/ 89951 w 814991"/>
                  <a:gd name="connsiteY16" fmla="*/ 639617 h 1200939"/>
                  <a:gd name="connsiteX17" fmla="*/ 105798 w 814991"/>
                  <a:gd name="connsiteY17" fmla="*/ 675387 h 1200939"/>
                  <a:gd name="connsiteX18" fmla="*/ 77273 w 814991"/>
                  <a:gd name="connsiteY18" fmla="*/ 685649 h 1200939"/>
                  <a:gd name="connsiteX19" fmla="*/ 88894 w 814991"/>
                  <a:gd name="connsiteY19" fmla="*/ 723833 h 1200939"/>
                  <a:gd name="connsiteX20" fmla="*/ 87838 w 814991"/>
                  <a:gd name="connsiteY20" fmla="*/ 747227 h 1200939"/>
                  <a:gd name="connsiteX21" fmla="*/ 82254 w 814991"/>
                  <a:gd name="connsiteY21" fmla="*/ 775751 h 1200939"/>
                  <a:gd name="connsiteX22" fmla="*/ 52371 w 814991"/>
                  <a:gd name="connsiteY22" fmla="*/ 791296 h 1200939"/>
                  <a:gd name="connsiteX23" fmla="*/ 41655 w 814991"/>
                  <a:gd name="connsiteY23" fmla="*/ 867061 h 1200939"/>
                  <a:gd name="connsiteX24" fmla="*/ 11017 w 814991"/>
                  <a:gd name="connsiteY24" fmla="*/ 865400 h 1200939"/>
                  <a:gd name="connsiteX25" fmla="*/ 0 w 814991"/>
                  <a:gd name="connsiteY25" fmla="*/ 869173 h 1200939"/>
                  <a:gd name="connsiteX26" fmla="*/ 1358 w 814991"/>
                  <a:gd name="connsiteY26" fmla="*/ 872494 h 1200939"/>
                  <a:gd name="connsiteX27" fmla="*/ 302 w 814991"/>
                  <a:gd name="connsiteY27" fmla="*/ 900868 h 1200939"/>
                  <a:gd name="connsiteX28" fmla="*/ 4679 w 814991"/>
                  <a:gd name="connsiteY28" fmla="*/ 918978 h 1200939"/>
                  <a:gd name="connsiteX29" fmla="*/ 9961 w 814991"/>
                  <a:gd name="connsiteY29" fmla="*/ 937391 h 1200939"/>
                  <a:gd name="connsiteX30" fmla="*/ 13281 w 814991"/>
                  <a:gd name="connsiteY30" fmla="*/ 942824 h 1200939"/>
                  <a:gd name="connsiteX31" fmla="*/ 14489 w 814991"/>
                  <a:gd name="connsiteY31" fmla="*/ 935278 h 1200939"/>
                  <a:gd name="connsiteX32" fmla="*/ 20224 w 814991"/>
                  <a:gd name="connsiteY32" fmla="*/ 931656 h 1200939"/>
                  <a:gd name="connsiteX33" fmla="*/ 23846 w 814991"/>
                  <a:gd name="connsiteY33" fmla="*/ 938599 h 1200939"/>
                  <a:gd name="connsiteX34" fmla="*/ 27317 w 814991"/>
                  <a:gd name="connsiteY34" fmla="*/ 945843 h 1200939"/>
                  <a:gd name="connsiteX35" fmla="*/ 31845 w 814991"/>
                  <a:gd name="connsiteY35" fmla="*/ 937089 h 1200939"/>
                  <a:gd name="connsiteX36" fmla="*/ 40146 w 814991"/>
                  <a:gd name="connsiteY36" fmla="*/ 935127 h 1200939"/>
                  <a:gd name="connsiteX37" fmla="*/ 40599 w 814991"/>
                  <a:gd name="connsiteY37" fmla="*/ 943126 h 1200939"/>
                  <a:gd name="connsiteX38" fmla="*/ 40750 w 814991"/>
                  <a:gd name="connsiteY38" fmla="*/ 962897 h 1200939"/>
                  <a:gd name="connsiteX39" fmla="*/ 39693 w 814991"/>
                  <a:gd name="connsiteY39" fmla="*/ 982216 h 1200939"/>
                  <a:gd name="connsiteX40" fmla="*/ 37882 w 814991"/>
                  <a:gd name="connsiteY40" fmla="*/ 998516 h 1200939"/>
                  <a:gd name="connsiteX41" fmla="*/ 45579 w 814991"/>
                  <a:gd name="connsiteY41" fmla="*/ 1012853 h 1200939"/>
                  <a:gd name="connsiteX42" fmla="*/ 53729 w 814991"/>
                  <a:gd name="connsiteY42" fmla="*/ 1027946 h 1200939"/>
                  <a:gd name="connsiteX43" fmla="*/ 66256 w 814991"/>
                  <a:gd name="connsiteY43" fmla="*/ 1047415 h 1200939"/>
                  <a:gd name="connsiteX44" fmla="*/ 78481 w 814991"/>
                  <a:gd name="connsiteY44" fmla="*/ 1069601 h 1200939"/>
                  <a:gd name="connsiteX45" fmla="*/ 93271 w 814991"/>
                  <a:gd name="connsiteY45" fmla="*/ 1083486 h 1200939"/>
                  <a:gd name="connsiteX46" fmla="*/ 106704 w 814991"/>
                  <a:gd name="connsiteY46" fmla="*/ 1090881 h 1200939"/>
                  <a:gd name="connsiteX47" fmla="*/ 103685 w 814991"/>
                  <a:gd name="connsiteY47" fmla="*/ 1104314 h 1200939"/>
                  <a:gd name="connsiteX48" fmla="*/ 97799 w 814991"/>
                  <a:gd name="connsiteY48" fmla="*/ 1107483 h 1200939"/>
                  <a:gd name="connsiteX49" fmla="*/ 96441 w 814991"/>
                  <a:gd name="connsiteY49" fmla="*/ 1115331 h 1200939"/>
                  <a:gd name="connsiteX50" fmla="*/ 92517 w 814991"/>
                  <a:gd name="connsiteY50" fmla="*/ 1130424 h 1200939"/>
                  <a:gd name="connsiteX51" fmla="*/ 96290 w 814991"/>
                  <a:gd name="connsiteY51" fmla="*/ 1139932 h 1200939"/>
                  <a:gd name="connsiteX52" fmla="*/ 100516 w 814991"/>
                  <a:gd name="connsiteY52" fmla="*/ 1146572 h 1200939"/>
                  <a:gd name="connsiteX53" fmla="*/ 106553 w 814991"/>
                  <a:gd name="connsiteY53" fmla="*/ 1155628 h 1200939"/>
                  <a:gd name="connsiteX54" fmla="*/ 111382 w 814991"/>
                  <a:gd name="connsiteY54" fmla="*/ 1165740 h 1200939"/>
                  <a:gd name="connsiteX55" fmla="*/ 122098 w 814991"/>
                  <a:gd name="connsiteY55" fmla="*/ 1183398 h 1200939"/>
                  <a:gd name="connsiteX56" fmla="*/ 111231 w 814991"/>
                  <a:gd name="connsiteY56" fmla="*/ 1200905 h 1200939"/>
                  <a:gd name="connsiteX57" fmla="*/ 180355 w 814991"/>
                  <a:gd name="connsiteY57" fmla="*/ 1194114 h 1200939"/>
                  <a:gd name="connsiteX58" fmla="*/ 203144 w 814991"/>
                  <a:gd name="connsiteY58" fmla="*/ 1179021 h 1200939"/>
                  <a:gd name="connsiteX59" fmla="*/ 194541 w 814991"/>
                  <a:gd name="connsiteY59" fmla="*/ 1153062 h 1200939"/>
                  <a:gd name="connsiteX60" fmla="*/ 206163 w 814991"/>
                  <a:gd name="connsiteY60" fmla="*/ 1146572 h 1200939"/>
                  <a:gd name="connsiteX61" fmla="*/ 223368 w 814991"/>
                  <a:gd name="connsiteY61" fmla="*/ 1141290 h 1200939"/>
                  <a:gd name="connsiteX62" fmla="*/ 263212 w 814991"/>
                  <a:gd name="connsiteY62" fmla="*/ 1129820 h 1200939"/>
                  <a:gd name="connsiteX63" fmla="*/ 278305 w 814991"/>
                  <a:gd name="connsiteY63" fmla="*/ 1132084 h 1200939"/>
                  <a:gd name="connsiteX64" fmla="*/ 290077 w 814991"/>
                  <a:gd name="connsiteY64" fmla="*/ 1138121 h 1200939"/>
                  <a:gd name="connsiteX65" fmla="*/ 308942 w 814991"/>
                  <a:gd name="connsiteY65" fmla="*/ 1122726 h 1200939"/>
                  <a:gd name="connsiteX66" fmla="*/ 323280 w 814991"/>
                  <a:gd name="connsiteY66" fmla="*/ 1094805 h 1200939"/>
                  <a:gd name="connsiteX67" fmla="*/ 338071 w 814991"/>
                  <a:gd name="connsiteY67" fmla="*/ 1068092 h 1200939"/>
                  <a:gd name="connsiteX68" fmla="*/ 338372 w 814991"/>
                  <a:gd name="connsiteY68" fmla="*/ 1049226 h 1200939"/>
                  <a:gd name="connsiteX69" fmla="*/ 337618 w 814991"/>
                  <a:gd name="connsiteY69" fmla="*/ 1041680 h 1200939"/>
                  <a:gd name="connsiteX70" fmla="*/ 334750 w 814991"/>
                  <a:gd name="connsiteY70" fmla="*/ 1035341 h 1200939"/>
                  <a:gd name="connsiteX71" fmla="*/ 345315 w 814991"/>
                  <a:gd name="connsiteY71" fmla="*/ 1014212 h 1200939"/>
                  <a:gd name="connsiteX72" fmla="*/ 342900 w 814991"/>
                  <a:gd name="connsiteY72" fmla="*/ 1002289 h 1200939"/>
                  <a:gd name="connsiteX73" fmla="*/ 345164 w 814991"/>
                  <a:gd name="connsiteY73" fmla="*/ 991573 h 1200939"/>
                  <a:gd name="connsiteX74" fmla="*/ 339731 w 814991"/>
                  <a:gd name="connsiteY74" fmla="*/ 969689 h 1200939"/>
                  <a:gd name="connsiteX75" fmla="*/ 350748 w 814991"/>
                  <a:gd name="connsiteY75" fmla="*/ 960483 h 1200939"/>
                  <a:gd name="connsiteX76" fmla="*/ 349088 w 814991"/>
                  <a:gd name="connsiteY76" fmla="*/ 948107 h 1200939"/>
                  <a:gd name="connsiteX77" fmla="*/ 346824 w 814991"/>
                  <a:gd name="connsiteY77" fmla="*/ 937240 h 1200939"/>
                  <a:gd name="connsiteX78" fmla="*/ 344560 w 814991"/>
                  <a:gd name="connsiteY78" fmla="*/ 929996 h 1200939"/>
                  <a:gd name="connsiteX79" fmla="*/ 328562 w 814991"/>
                  <a:gd name="connsiteY79" fmla="*/ 923204 h 1200939"/>
                  <a:gd name="connsiteX80" fmla="*/ 334901 w 814991"/>
                  <a:gd name="connsiteY80" fmla="*/ 917167 h 1200939"/>
                  <a:gd name="connsiteX81" fmla="*/ 363426 w 814991"/>
                  <a:gd name="connsiteY81" fmla="*/ 910678 h 1200939"/>
                  <a:gd name="connsiteX82" fmla="*/ 392554 w 814991"/>
                  <a:gd name="connsiteY82" fmla="*/ 901018 h 1200939"/>
                  <a:gd name="connsiteX83" fmla="*/ 401459 w 814991"/>
                  <a:gd name="connsiteY83" fmla="*/ 890605 h 1200939"/>
                  <a:gd name="connsiteX84" fmla="*/ 409911 w 814991"/>
                  <a:gd name="connsiteY84" fmla="*/ 882304 h 1200939"/>
                  <a:gd name="connsiteX85" fmla="*/ 417155 w 814991"/>
                  <a:gd name="connsiteY85" fmla="*/ 885775 h 1200939"/>
                  <a:gd name="connsiteX86" fmla="*/ 427116 w 814991"/>
                  <a:gd name="connsiteY86" fmla="*/ 882757 h 1200939"/>
                  <a:gd name="connsiteX87" fmla="*/ 436020 w 814991"/>
                  <a:gd name="connsiteY87" fmla="*/ 872645 h 1200939"/>
                  <a:gd name="connsiteX88" fmla="*/ 452019 w 814991"/>
                  <a:gd name="connsiteY88" fmla="*/ 865249 h 1200939"/>
                  <a:gd name="connsiteX89" fmla="*/ 465753 w 814991"/>
                  <a:gd name="connsiteY89" fmla="*/ 854836 h 1200939"/>
                  <a:gd name="connsiteX90" fmla="*/ 455188 w 814991"/>
                  <a:gd name="connsiteY90" fmla="*/ 849553 h 1200939"/>
                  <a:gd name="connsiteX91" fmla="*/ 442812 w 814991"/>
                  <a:gd name="connsiteY91" fmla="*/ 844573 h 1200939"/>
                  <a:gd name="connsiteX92" fmla="*/ 451566 w 814991"/>
                  <a:gd name="connsiteY92" fmla="*/ 832952 h 1200939"/>
                  <a:gd name="connsiteX93" fmla="*/ 478430 w 814991"/>
                  <a:gd name="connsiteY93" fmla="*/ 815595 h 1200939"/>
                  <a:gd name="connsiteX94" fmla="*/ 495485 w 814991"/>
                  <a:gd name="connsiteY94" fmla="*/ 797937 h 1200939"/>
                  <a:gd name="connsiteX95" fmla="*/ 480845 w 814991"/>
                  <a:gd name="connsiteY95" fmla="*/ 778770 h 1200939"/>
                  <a:gd name="connsiteX96" fmla="*/ 463036 w 814991"/>
                  <a:gd name="connsiteY96" fmla="*/ 755226 h 1200939"/>
                  <a:gd name="connsiteX97" fmla="*/ 441907 w 814991"/>
                  <a:gd name="connsiteY97" fmla="*/ 732738 h 1200939"/>
                  <a:gd name="connsiteX98" fmla="*/ 414891 w 814991"/>
                  <a:gd name="connsiteY98" fmla="*/ 731379 h 1200939"/>
                  <a:gd name="connsiteX99" fmla="*/ 391045 w 814991"/>
                  <a:gd name="connsiteY99" fmla="*/ 719758 h 1200939"/>
                  <a:gd name="connsiteX100" fmla="*/ 381688 w 814991"/>
                  <a:gd name="connsiteY100" fmla="*/ 714325 h 1200939"/>
                  <a:gd name="connsiteX101" fmla="*/ 381235 w 814991"/>
                  <a:gd name="connsiteY101" fmla="*/ 701496 h 1200939"/>
                  <a:gd name="connsiteX102" fmla="*/ 381386 w 814991"/>
                  <a:gd name="connsiteY102" fmla="*/ 689423 h 1200939"/>
                  <a:gd name="connsiteX103" fmla="*/ 378217 w 814991"/>
                  <a:gd name="connsiteY103" fmla="*/ 678556 h 1200939"/>
                  <a:gd name="connsiteX104" fmla="*/ 378971 w 814991"/>
                  <a:gd name="connsiteY104" fmla="*/ 654257 h 1200939"/>
                  <a:gd name="connsiteX105" fmla="*/ 373387 w 814991"/>
                  <a:gd name="connsiteY105" fmla="*/ 643843 h 1200939"/>
                  <a:gd name="connsiteX106" fmla="*/ 373991 w 814991"/>
                  <a:gd name="connsiteY106" fmla="*/ 634335 h 1200939"/>
                  <a:gd name="connsiteX107" fmla="*/ 392705 w 814991"/>
                  <a:gd name="connsiteY107" fmla="*/ 622563 h 1200939"/>
                  <a:gd name="connsiteX108" fmla="*/ 394214 w 814991"/>
                  <a:gd name="connsiteY108" fmla="*/ 607018 h 1200939"/>
                  <a:gd name="connsiteX109" fmla="*/ 394667 w 814991"/>
                  <a:gd name="connsiteY109" fmla="*/ 591624 h 1200939"/>
                  <a:gd name="connsiteX110" fmla="*/ 397082 w 814991"/>
                  <a:gd name="connsiteY110" fmla="*/ 576380 h 1200939"/>
                  <a:gd name="connsiteX111" fmla="*/ 387574 w 814991"/>
                  <a:gd name="connsiteY111" fmla="*/ 564910 h 1200939"/>
                  <a:gd name="connsiteX112" fmla="*/ 387876 w 814991"/>
                  <a:gd name="connsiteY112" fmla="*/ 551779 h 1200939"/>
                  <a:gd name="connsiteX113" fmla="*/ 402364 w 814991"/>
                  <a:gd name="connsiteY113" fmla="*/ 551779 h 1200939"/>
                  <a:gd name="connsiteX114" fmla="*/ 423796 w 814991"/>
                  <a:gd name="connsiteY114" fmla="*/ 534725 h 1200939"/>
                  <a:gd name="connsiteX115" fmla="*/ 418513 w 814991"/>
                  <a:gd name="connsiteY115" fmla="*/ 509823 h 1200939"/>
                  <a:gd name="connsiteX116" fmla="*/ 412175 w 814991"/>
                  <a:gd name="connsiteY116" fmla="*/ 501371 h 1200939"/>
                  <a:gd name="connsiteX117" fmla="*/ 426361 w 814991"/>
                  <a:gd name="connsiteY117" fmla="*/ 506351 h 1200939"/>
                  <a:gd name="connsiteX118" fmla="*/ 449604 w 814991"/>
                  <a:gd name="connsiteY118" fmla="*/ 494579 h 1200939"/>
                  <a:gd name="connsiteX119" fmla="*/ 476770 w 814991"/>
                  <a:gd name="connsiteY119" fmla="*/ 484618 h 1200939"/>
                  <a:gd name="connsiteX120" fmla="*/ 496541 w 814991"/>
                  <a:gd name="connsiteY120" fmla="*/ 479638 h 1200939"/>
                  <a:gd name="connsiteX121" fmla="*/ 502125 w 814991"/>
                  <a:gd name="connsiteY121" fmla="*/ 466960 h 1200939"/>
                  <a:gd name="connsiteX122" fmla="*/ 503936 w 814991"/>
                  <a:gd name="connsiteY122" fmla="*/ 461074 h 1200939"/>
                  <a:gd name="connsiteX123" fmla="*/ 516916 w 814991"/>
                  <a:gd name="connsiteY123" fmla="*/ 453226 h 1200939"/>
                  <a:gd name="connsiteX124" fmla="*/ 527783 w 814991"/>
                  <a:gd name="connsiteY124" fmla="*/ 451566 h 1200939"/>
                  <a:gd name="connsiteX125" fmla="*/ 540762 w 814991"/>
                  <a:gd name="connsiteY125" fmla="*/ 451566 h 1200939"/>
                  <a:gd name="connsiteX126" fmla="*/ 549063 w 814991"/>
                  <a:gd name="connsiteY126" fmla="*/ 443265 h 1200939"/>
                  <a:gd name="connsiteX127" fmla="*/ 565967 w 814991"/>
                  <a:gd name="connsiteY127" fmla="*/ 439039 h 1200939"/>
                  <a:gd name="connsiteX128" fmla="*/ 580908 w 814991"/>
                  <a:gd name="connsiteY128" fmla="*/ 428776 h 1200939"/>
                  <a:gd name="connsiteX129" fmla="*/ 616828 w 814991"/>
                  <a:gd name="connsiteY129" fmla="*/ 394969 h 1200939"/>
                  <a:gd name="connsiteX130" fmla="*/ 627996 w 814991"/>
                  <a:gd name="connsiteY130" fmla="*/ 379122 h 1200939"/>
                  <a:gd name="connsiteX131" fmla="*/ 646258 w 814991"/>
                  <a:gd name="connsiteY131" fmla="*/ 360106 h 1200939"/>
                  <a:gd name="connsiteX132" fmla="*/ 648673 w 814991"/>
                  <a:gd name="connsiteY132" fmla="*/ 342447 h 1200939"/>
                  <a:gd name="connsiteX133" fmla="*/ 636599 w 814991"/>
                  <a:gd name="connsiteY133" fmla="*/ 331128 h 1200939"/>
                  <a:gd name="connsiteX134" fmla="*/ 624676 w 814991"/>
                  <a:gd name="connsiteY134" fmla="*/ 315281 h 1200939"/>
                  <a:gd name="connsiteX135" fmla="*/ 632524 w 814991"/>
                  <a:gd name="connsiteY135" fmla="*/ 305169 h 1200939"/>
                  <a:gd name="connsiteX136" fmla="*/ 643843 w 814991"/>
                  <a:gd name="connsiteY136" fmla="*/ 295812 h 1200939"/>
                  <a:gd name="connsiteX137" fmla="*/ 655012 w 814991"/>
                  <a:gd name="connsiteY137" fmla="*/ 279059 h 1200939"/>
                  <a:gd name="connsiteX138" fmla="*/ 656068 w 814991"/>
                  <a:gd name="connsiteY138" fmla="*/ 262307 h 1200939"/>
                  <a:gd name="connsiteX139" fmla="*/ 661049 w 814991"/>
                  <a:gd name="connsiteY139" fmla="*/ 249327 h 1200939"/>
                  <a:gd name="connsiteX140" fmla="*/ 675387 w 814991"/>
                  <a:gd name="connsiteY140" fmla="*/ 241479 h 1200939"/>
                  <a:gd name="connsiteX141" fmla="*/ 692139 w 814991"/>
                  <a:gd name="connsiteY141" fmla="*/ 237404 h 1200939"/>
                  <a:gd name="connsiteX142" fmla="*/ 696969 w 814991"/>
                  <a:gd name="connsiteY142" fmla="*/ 228801 h 1200939"/>
                  <a:gd name="connsiteX143" fmla="*/ 691837 w 814991"/>
                  <a:gd name="connsiteY143" fmla="*/ 213558 h 1200939"/>
                  <a:gd name="connsiteX144" fmla="*/ 702402 w 814991"/>
                  <a:gd name="connsiteY144" fmla="*/ 213407 h 1200939"/>
                  <a:gd name="connsiteX145" fmla="*/ 711609 w 814991"/>
                  <a:gd name="connsiteY145" fmla="*/ 210992 h 1200939"/>
                  <a:gd name="connsiteX146" fmla="*/ 729719 w 814991"/>
                  <a:gd name="connsiteY146" fmla="*/ 214162 h 1200939"/>
                  <a:gd name="connsiteX147" fmla="*/ 742548 w 814991"/>
                  <a:gd name="connsiteY147" fmla="*/ 223821 h 1200939"/>
                  <a:gd name="connsiteX148" fmla="*/ 753867 w 814991"/>
                  <a:gd name="connsiteY148" fmla="*/ 214162 h 1200939"/>
                  <a:gd name="connsiteX149" fmla="*/ 770167 w 814991"/>
                  <a:gd name="connsiteY149" fmla="*/ 214614 h 1200939"/>
                  <a:gd name="connsiteX150" fmla="*/ 787523 w 814991"/>
                  <a:gd name="connsiteY150" fmla="*/ 215973 h 1200939"/>
                  <a:gd name="connsiteX151" fmla="*/ 814992 w 814991"/>
                  <a:gd name="connsiteY151" fmla="*/ 216275 h 1200939"/>
                  <a:gd name="connsiteX152" fmla="*/ 789033 w 814991"/>
                  <a:gd name="connsiteY152" fmla="*/ 165715 h 1200939"/>
                  <a:gd name="connsiteX153" fmla="*/ 803069 w 814991"/>
                  <a:gd name="connsiteY153" fmla="*/ 118777 h 1200939"/>
                  <a:gd name="connsiteX154" fmla="*/ 783147 w 814991"/>
                  <a:gd name="connsiteY154" fmla="*/ 77877 h 1200939"/>
                  <a:gd name="connsiteX155" fmla="*/ 795522 w 814991"/>
                  <a:gd name="connsiteY155" fmla="*/ 61124 h 1200939"/>
                  <a:gd name="connsiteX156" fmla="*/ 777713 w 814991"/>
                  <a:gd name="connsiteY156" fmla="*/ 36826 h 1200939"/>
                  <a:gd name="connsiteX157" fmla="*/ 779977 w 814991"/>
                  <a:gd name="connsiteY157" fmla="*/ 0 h 1200939"/>
                  <a:gd name="connsiteX158" fmla="*/ 348786 w 814991"/>
                  <a:gd name="connsiteY158" fmla="*/ 151 h 1200939"/>
                  <a:gd name="connsiteX159" fmla="*/ 348786 w 814991"/>
                  <a:gd name="connsiteY159" fmla="*/ 151 h 1200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</a:cxnLst>
                <a:rect l="l" t="t" r="r" b="b"/>
                <a:pathLst>
                  <a:path w="814991" h="1200939">
                    <a:moveTo>
                      <a:pt x="348786" y="151"/>
                    </a:moveTo>
                    <a:cubicBezTo>
                      <a:pt x="341995" y="12678"/>
                      <a:pt x="335505" y="27468"/>
                      <a:pt x="324940" y="32449"/>
                    </a:cubicBezTo>
                    <a:cubicBezTo>
                      <a:pt x="314526" y="37278"/>
                      <a:pt x="324488" y="51465"/>
                      <a:pt x="330223" y="65501"/>
                    </a:cubicBezTo>
                    <a:cubicBezTo>
                      <a:pt x="335958" y="79688"/>
                      <a:pt x="303962" y="110778"/>
                      <a:pt x="288567" y="119230"/>
                    </a:cubicBezTo>
                    <a:cubicBezTo>
                      <a:pt x="273173" y="127682"/>
                      <a:pt x="273173" y="146246"/>
                      <a:pt x="269551" y="156810"/>
                    </a:cubicBezTo>
                    <a:cubicBezTo>
                      <a:pt x="265929" y="167375"/>
                      <a:pt x="236348" y="169790"/>
                      <a:pt x="222614" y="173412"/>
                    </a:cubicBezTo>
                    <a:cubicBezTo>
                      <a:pt x="208879" y="177034"/>
                      <a:pt x="216124" y="242988"/>
                      <a:pt x="218991" y="252496"/>
                    </a:cubicBezTo>
                    <a:cubicBezTo>
                      <a:pt x="221859" y="262156"/>
                      <a:pt x="194240" y="292793"/>
                      <a:pt x="184731" y="301396"/>
                    </a:cubicBezTo>
                    <a:cubicBezTo>
                      <a:pt x="175374" y="309999"/>
                      <a:pt x="171752" y="320262"/>
                      <a:pt x="170997" y="332335"/>
                    </a:cubicBezTo>
                    <a:cubicBezTo>
                      <a:pt x="170092" y="344560"/>
                      <a:pt x="182317" y="359049"/>
                      <a:pt x="182769" y="379273"/>
                    </a:cubicBezTo>
                    <a:cubicBezTo>
                      <a:pt x="183373" y="399497"/>
                      <a:pt x="139152" y="388781"/>
                      <a:pt x="117419" y="389536"/>
                    </a:cubicBezTo>
                    <a:cubicBezTo>
                      <a:pt x="95535" y="390441"/>
                      <a:pt x="66256" y="437983"/>
                      <a:pt x="59011" y="448849"/>
                    </a:cubicBezTo>
                    <a:cubicBezTo>
                      <a:pt x="51767" y="459565"/>
                      <a:pt x="64143" y="479336"/>
                      <a:pt x="67916" y="488693"/>
                    </a:cubicBezTo>
                    <a:cubicBezTo>
                      <a:pt x="71689" y="498201"/>
                      <a:pt x="67010" y="502427"/>
                      <a:pt x="65501" y="515105"/>
                    </a:cubicBezTo>
                    <a:cubicBezTo>
                      <a:pt x="63841" y="527783"/>
                      <a:pt x="69727" y="532159"/>
                      <a:pt x="72293" y="551176"/>
                    </a:cubicBezTo>
                    <a:cubicBezTo>
                      <a:pt x="74708" y="570343"/>
                      <a:pt x="69878" y="593736"/>
                      <a:pt x="64143" y="606716"/>
                    </a:cubicBezTo>
                    <a:cubicBezTo>
                      <a:pt x="58408" y="619695"/>
                      <a:pt x="75462" y="629053"/>
                      <a:pt x="89951" y="639617"/>
                    </a:cubicBezTo>
                    <a:cubicBezTo>
                      <a:pt x="104440" y="650182"/>
                      <a:pt x="108515" y="658483"/>
                      <a:pt x="105798" y="675387"/>
                    </a:cubicBezTo>
                    <a:cubicBezTo>
                      <a:pt x="103081" y="692441"/>
                      <a:pt x="88291" y="684291"/>
                      <a:pt x="77273" y="685649"/>
                    </a:cubicBezTo>
                    <a:cubicBezTo>
                      <a:pt x="66256" y="687008"/>
                      <a:pt x="82857" y="714476"/>
                      <a:pt x="88894" y="723833"/>
                    </a:cubicBezTo>
                    <a:cubicBezTo>
                      <a:pt x="94780" y="733341"/>
                      <a:pt x="89347" y="739982"/>
                      <a:pt x="87838" y="747227"/>
                    </a:cubicBezTo>
                    <a:cubicBezTo>
                      <a:pt x="86178" y="754471"/>
                      <a:pt x="79990" y="762923"/>
                      <a:pt x="82254" y="775751"/>
                    </a:cubicBezTo>
                    <a:cubicBezTo>
                      <a:pt x="84367" y="788731"/>
                      <a:pt x="63841" y="787523"/>
                      <a:pt x="52371" y="791296"/>
                    </a:cubicBezTo>
                    <a:cubicBezTo>
                      <a:pt x="40750" y="795070"/>
                      <a:pt x="41051" y="845176"/>
                      <a:pt x="41655" y="867061"/>
                    </a:cubicBezTo>
                    <a:cubicBezTo>
                      <a:pt x="42108" y="888945"/>
                      <a:pt x="20828" y="874305"/>
                      <a:pt x="11017" y="865400"/>
                    </a:cubicBezTo>
                    <a:cubicBezTo>
                      <a:pt x="7999" y="862684"/>
                      <a:pt x="4075" y="864948"/>
                      <a:pt x="0" y="869173"/>
                    </a:cubicBezTo>
                    <a:cubicBezTo>
                      <a:pt x="453" y="870230"/>
                      <a:pt x="906" y="871286"/>
                      <a:pt x="1358" y="872494"/>
                    </a:cubicBezTo>
                    <a:cubicBezTo>
                      <a:pt x="4528" y="882455"/>
                      <a:pt x="755" y="891057"/>
                      <a:pt x="302" y="900868"/>
                    </a:cubicBezTo>
                    <a:cubicBezTo>
                      <a:pt x="0" y="908112"/>
                      <a:pt x="1962" y="912489"/>
                      <a:pt x="4679" y="918978"/>
                    </a:cubicBezTo>
                    <a:cubicBezTo>
                      <a:pt x="7546" y="925317"/>
                      <a:pt x="9508" y="930449"/>
                      <a:pt x="9961" y="937391"/>
                    </a:cubicBezTo>
                    <a:cubicBezTo>
                      <a:pt x="10112" y="939051"/>
                      <a:pt x="10414" y="944183"/>
                      <a:pt x="13281" y="942824"/>
                    </a:cubicBezTo>
                    <a:cubicBezTo>
                      <a:pt x="15394" y="941768"/>
                      <a:pt x="14036" y="936938"/>
                      <a:pt x="14489" y="935278"/>
                    </a:cubicBezTo>
                    <a:cubicBezTo>
                      <a:pt x="15243" y="932864"/>
                      <a:pt x="17507" y="931052"/>
                      <a:pt x="20224" y="931656"/>
                    </a:cubicBezTo>
                    <a:cubicBezTo>
                      <a:pt x="23695" y="932411"/>
                      <a:pt x="23393" y="935580"/>
                      <a:pt x="23846" y="938599"/>
                    </a:cubicBezTo>
                    <a:cubicBezTo>
                      <a:pt x="24148" y="940410"/>
                      <a:pt x="24299" y="946899"/>
                      <a:pt x="27317" y="945843"/>
                    </a:cubicBezTo>
                    <a:cubicBezTo>
                      <a:pt x="29430" y="945088"/>
                      <a:pt x="30487" y="938900"/>
                      <a:pt x="31845" y="937089"/>
                    </a:cubicBezTo>
                    <a:cubicBezTo>
                      <a:pt x="33656" y="934826"/>
                      <a:pt x="37731" y="932260"/>
                      <a:pt x="40146" y="935127"/>
                    </a:cubicBezTo>
                    <a:cubicBezTo>
                      <a:pt x="41806" y="936938"/>
                      <a:pt x="40599" y="940862"/>
                      <a:pt x="40599" y="943126"/>
                    </a:cubicBezTo>
                    <a:cubicBezTo>
                      <a:pt x="40448" y="949616"/>
                      <a:pt x="40599" y="956257"/>
                      <a:pt x="40750" y="962897"/>
                    </a:cubicBezTo>
                    <a:cubicBezTo>
                      <a:pt x="40901" y="969085"/>
                      <a:pt x="41504" y="976330"/>
                      <a:pt x="39693" y="982216"/>
                    </a:cubicBezTo>
                    <a:cubicBezTo>
                      <a:pt x="37731" y="988404"/>
                      <a:pt x="35920" y="992026"/>
                      <a:pt x="37882" y="998516"/>
                    </a:cubicBezTo>
                    <a:cubicBezTo>
                      <a:pt x="39542" y="1003798"/>
                      <a:pt x="42712" y="1008175"/>
                      <a:pt x="45579" y="1012853"/>
                    </a:cubicBezTo>
                    <a:cubicBezTo>
                      <a:pt x="48598" y="1017834"/>
                      <a:pt x="51012" y="1022965"/>
                      <a:pt x="53729" y="1027946"/>
                    </a:cubicBezTo>
                    <a:cubicBezTo>
                      <a:pt x="57653" y="1034737"/>
                      <a:pt x="60823" y="1041831"/>
                      <a:pt x="66256" y="1047415"/>
                    </a:cubicBezTo>
                    <a:cubicBezTo>
                      <a:pt x="72293" y="1053754"/>
                      <a:pt x="72896" y="1063262"/>
                      <a:pt x="78481" y="1069601"/>
                    </a:cubicBezTo>
                    <a:cubicBezTo>
                      <a:pt x="82556" y="1074280"/>
                      <a:pt x="87989" y="1079864"/>
                      <a:pt x="93271" y="1083486"/>
                    </a:cubicBezTo>
                    <a:cubicBezTo>
                      <a:pt x="97195" y="1086203"/>
                      <a:pt x="104893" y="1086354"/>
                      <a:pt x="106704" y="1090881"/>
                    </a:cubicBezTo>
                    <a:cubicBezTo>
                      <a:pt x="108213" y="1094503"/>
                      <a:pt x="107156" y="1102201"/>
                      <a:pt x="103685" y="1104314"/>
                    </a:cubicBezTo>
                    <a:cubicBezTo>
                      <a:pt x="101421" y="1105672"/>
                      <a:pt x="99157" y="1104766"/>
                      <a:pt x="97799" y="1107483"/>
                    </a:cubicBezTo>
                    <a:cubicBezTo>
                      <a:pt x="96743" y="1109596"/>
                      <a:pt x="97195" y="1112916"/>
                      <a:pt x="96441" y="1115331"/>
                    </a:cubicBezTo>
                    <a:cubicBezTo>
                      <a:pt x="84970" y="1114878"/>
                      <a:pt x="90706" y="1123934"/>
                      <a:pt x="92517" y="1130424"/>
                    </a:cubicBezTo>
                    <a:cubicBezTo>
                      <a:pt x="93573" y="1134197"/>
                      <a:pt x="93724" y="1136762"/>
                      <a:pt x="96290" y="1139932"/>
                    </a:cubicBezTo>
                    <a:cubicBezTo>
                      <a:pt x="98101" y="1142045"/>
                      <a:pt x="99157" y="1144158"/>
                      <a:pt x="100516" y="1146572"/>
                    </a:cubicBezTo>
                    <a:cubicBezTo>
                      <a:pt x="102327" y="1149742"/>
                      <a:pt x="104138" y="1152760"/>
                      <a:pt x="106553" y="1155628"/>
                    </a:cubicBezTo>
                    <a:cubicBezTo>
                      <a:pt x="108967" y="1158797"/>
                      <a:pt x="109269" y="1162419"/>
                      <a:pt x="111382" y="1165740"/>
                    </a:cubicBezTo>
                    <a:cubicBezTo>
                      <a:pt x="115004" y="1171475"/>
                      <a:pt x="120890" y="1176455"/>
                      <a:pt x="122098" y="1183398"/>
                    </a:cubicBezTo>
                    <a:cubicBezTo>
                      <a:pt x="123607" y="1191548"/>
                      <a:pt x="108666" y="1193812"/>
                      <a:pt x="111231" y="1200905"/>
                    </a:cubicBezTo>
                    <a:cubicBezTo>
                      <a:pt x="134474" y="1201358"/>
                      <a:pt x="157414" y="1197283"/>
                      <a:pt x="180355" y="1194114"/>
                    </a:cubicBezTo>
                    <a:cubicBezTo>
                      <a:pt x="188203" y="1193057"/>
                      <a:pt x="202993" y="1189435"/>
                      <a:pt x="203144" y="1179021"/>
                    </a:cubicBezTo>
                    <a:cubicBezTo>
                      <a:pt x="203144" y="1169513"/>
                      <a:pt x="188354" y="1163476"/>
                      <a:pt x="194541" y="1153062"/>
                    </a:cubicBezTo>
                    <a:cubicBezTo>
                      <a:pt x="196956" y="1148987"/>
                      <a:pt x="201786" y="1147629"/>
                      <a:pt x="206163" y="1146572"/>
                    </a:cubicBezTo>
                    <a:cubicBezTo>
                      <a:pt x="212049" y="1145063"/>
                      <a:pt x="217784" y="1143705"/>
                      <a:pt x="223368" y="1141290"/>
                    </a:cubicBezTo>
                    <a:cubicBezTo>
                      <a:pt x="236800" y="1135404"/>
                      <a:pt x="248271" y="1129669"/>
                      <a:pt x="263212" y="1129820"/>
                    </a:cubicBezTo>
                    <a:cubicBezTo>
                      <a:pt x="268193" y="1129820"/>
                      <a:pt x="273475" y="1130273"/>
                      <a:pt x="278305" y="1132084"/>
                    </a:cubicBezTo>
                    <a:cubicBezTo>
                      <a:pt x="282380" y="1133744"/>
                      <a:pt x="285851" y="1136611"/>
                      <a:pt x="290077" y="1138121"/>
                    </a:cubicBezTo>
                    <a:cubicBezTo>
                      <a:pt x="301849" y="1142498"/>
                      <a:pt x="306678" y="1132536"/>
                      <a:pt x="308942" y="1122726"/>
                    </a:cubicBezTo>
                    <a:cubicBezTo>
                      <a:pt x="311508" y="1112011"/>
                      <a:pt x="317394" y="1104012"/>
                      <a:pt x="323280" y="1094805"/>
                    </a:cubicBezTo>
                    <a:cubicBezTo>
                      <a:pt x="328864" y="1086203"/>
                      <a:pt x="333845" y="1077298"/>
                      <a:pt x="338071" y="1068092"/>
                    </a:cubicBezTo>
                    <a:cubicBezTo>
                      <a:pt x="338372" y="1061753"/>
                      <a:pt x="338523" y="1055565"/>
                      <a:pt x="338372" y="1049226"/>
                    </a:cubicBezTo>
                    <a:cubicBezTo>
                      <a:pt x="338372" y="1046510"/>
                      <a:pt x="338523" y="1044095"/>
                      <a:pt x="337618" y="1041680"/>
                    </a:cubicBezTo>
                    <a:cubicBezTo>
                      <a:pt x="336712" y="1039567"/>
                      <a:pt x="335354" y="1037756"/>
                      <a:pt x="334750" y="1035341"/>
                    </a:cubicBezTo>
                    <a:cubicBezTo>
                      <a:pt x="332185" y="1025229"/>
                      <a:pt x="343806" y="1022814"/>
                      <a:pt x="345315" y="1014212"/>
                    </a:cubicBezTo>
                    <a:cubicBezTo>
                      <a:pt x="346070" y="1010137"/>
                      <a:pt x="343504" y="1006213"/>
                      <a:pt x="342900" y="1002289"/>
                    </a:cubicBezTo>
                    <a:cubicBezTo>
                      <a:pt x="342296" y="998214"/>
                      <a:pt x="343957" y="995497"/>
                      <a:pt x="345164" y="991573"/>
                    </a:cubicBezTo>
                    <a:cubicBezTo>
                      <a:pt x="347730" y="983423"/>
                      <a:pt x="335656" y="976481"/>
                      <a:pt x="339731" y="969689"/>
                    </a:cubicBezTo>
                    <a:cubicBezTo>
                      <a:pt x="342146" y="965614"/>
                      <a:pt x="348032" y="964407"/>
                      <a:pt x="350748" y="960483"/>
                    </a:cubicBezTo>
                    <a:cubicBezTo>
                      <a:pt x="353767" y="956257"/>
                      <a:pt x="351201" y="952031"/>
                      <a:pt x="349088" y="948107"/>
                    </a:cubicBezTo>
                    <a:cubicBezTo>
                      <a:pt x="346975" y="944334"/>
                      <a:pt x="345617" y="941466"/>
                      <a:pt x="346824" y="937240"/>
                    </a:cubicBezTo>
                    <a:cubicBezTo>
                      <a:pt x="347881" y="933467"/>
                      <a:pt x="348333" y="932260"/>
                      <a:pt x="344560" y="929996"/>
                    </a:cubicBezTo>
                    <a:cubicBezTo>
                      <a:pt x="340033" y="927279"/>
                      <a:pt x="332185" y="926977"/>
                      <a:pt x="328562" y="923204"/>
                    </a:cubicBezTo>
                    <a:cubicBezTo>
                      <a:pt x="324940" y="919431"/>
                      <a:pt x="331732" y="918073"/>
                      <a:pt x="334901" y="917167"/>
                    </a:cubicBezTo>
                    <a:cubicBezTo>
                      <a:pt x="344259" y="914451"/>
                      <a:pt x="353918" y="912791"/>
                      <a:pt x="363426" y="910678"/>
                    </a:cubicBezTo>
                    <a:cubicBezTo>
                      <a:pt x="372783" y="908565"/>
                      <a:pt x="384857" y="907357"/>
                      <a:pt x="392554" y="901018"/>
                    </a:cubicBezTo>
                    <a:cubicBezTo>
                      <a:pt x="396177" y="898151"/>
                      <a:pt x="398742" y="894076"/>
                      <a:pt x="401459" y="890605"/>
                    </a:cubicBezTo>
                    <a:cubicBezTo>
                      <a:pt x="403270" y="888190"/>
                      <a:pt x="406439" y="882757"/>
                      <a:pt x="409911" y="882304"/>
                    </a:cubicBezTo>
                    <a:cubicBezTo>
                      <a:pt x="412778" y="882002"/>
                      <a:pt x="414740" y="884870"/>
                      <a:pt x="417155" y="885775"/>
                    </a:cubicBezTo>
                    <a:cubicBezTo>
                      <a:pt x="421079" y="887133"/>
                      <a:pt x="424399" y="885473"/>
                      <a:pt x="427116" y="882757"/>
                    </a:cubicBezTo>
                    <a:cubicBezTo>
                      <a:pt x="430285" y="879587"/>
                      <a:pt x="432398" y="875512"/>
                      <a:pt x="436020" y="872645"/>
                    </a:cubicBezTo>
                    <a:cubicBezTo>
                      <a:pt x="440699" y="869023"/>
                      <a:pt x="446736" y="867664"/>
                      <a:pt x="452019" y="865249"/>
                    </a:cubicBezTo>
                    <a:cubicBezTo>
                      <a:pt x="455641" y="863589"/>
                      <a:pt x="465300" y="859816"/>
                      <a:pt x="465753" y="854836"/>
                    </a:cubicBezTo>
                    <a:cubicBezTo>
                      <a:pt x="466205" y="850157"/>
                      <a:pt x="458357" y="850006"/>
                      <a:pt x="455188" y="849553"/>
                    </a:cubicBezTo>
                    <a:cubicBezTo>
                      <a:pt x="451717" y="849100"/>
                      <a:pt x="443869" y="849251"/>
                      <a:pt x="442812" y="844573"/>
                    </a:cubicBezTo>
                    <a:cubicBezTo>
                      <a:pt x="441756" y="840045"/>
                      <a:pt x="448547" y="835215"/>
                      <a:pt x="451566" y="832952"/>
                    </a:cubicBezTo>
                    <a:cubicBezTo>
                      <a:pt x="460168" y="826613"/>
                      <a:pt x="469677" y="821632"/>
                      <a:pt x="478430" y="815595"/>
                    </a:cubicBezTo>
                    <a:cubicBezTo>
                      <a:pt x="484769" y="811219"/>
                      <a:pt x="496692" y="807445"/>
                      <a:pt x="495485" y="797937"/>
                    </a:cubicBezTo>
                    <a:cubicBezTo>
                      <a:pt x="494277" y="789183"/>
                      <a:pt x="487184" y="783901"/>
                      <a:pt x="480845" y="778770"/>
                    </a:cubicBezTo>
                    <a:cubicBezTo>
                      <a:pt x="472997" y="772431"/>
                      <a:pt x="468771" y="763225"/>
                      <a:pt x="463036" y="755226"/>
                    </a:cubicBezTo>
                    <a:cubicBezTo>
                      <a:pt x="457150" y="747076"/>
                      <a:pt x="449604" y="739228"/>
                      <a:pt x="441907" y="732738"/>
                    </a:cubicBezTo>
                    <a:cubicBezTo>
                      <a:pt x="432700" y="724890"/>
                      <a:pt x="425305" y="728814"/>
                      <a:pt x="414891" y="731379"/>
                    </a:cubicBezTo>
                    <a:cubicBezTo>
                      <a:pt x="403421" y="734096"/>
                      <a:pt x="396478" y="729719"/>
                      <a:pt x="391045" y="719758"/>
                    </a:cubicBezTo>
                    <a:cubicBezTo>
                      <a:pt x="388328" y="717494"/>
                      <a:pt x="383801" y="716891"/>
                      <a:pt x="381688" y="714325"/>
                    </a:cubicBezTo>
                    <a:cubicBezTo>
                      <a:pt x="378971" y="711156"/>
                      <a:pt x="380782" y="705270"/>
                      <a:pt x="381235" y="701496"/>
                    </a:cubicBezTo>
                    <a:cubicBezTo>
                      <a:pt x="381537" y="697572"/>
                      <a:pt x="381839" y="693347"/>
                      <a:pt x="381386" y="689423"/>
                    </a:cubicBezTo>
                    <a:cubicBezTo>
                      <a:pt x="380933" y="685498"/>
                      <a:pt x="378669" y="682329"/>
                      <a:pt x="378217" y="678556"/>
                    </a:cubicBezTo>
                    <a:cubicBezTo>
                      <a:pt x="377160" y="669802"/>
                      <a:pt x="381990" y="663162"/>
                      <a:pt x="378971" y="654257"/>
                    </a:cubicBezTo>
                    <a:cubicBezTo>
                      <a:pt x="377462" y="650031"/>
                      <a:pt x="375802" y="647466"/>
                      <a:pt x="373387" y="643843"/>
                    </a:cubicBezTo>
                    <a:cubicBezTo>
                      <a:pt x="370972" y="640372"/>
                      <a:pt x="371576" y="637505"/>
                      <a:pt x="373991" y="634335"/>
                    </a:cubicBezTo>
                    <a:cubicBezTo>
                      <a:pt x="379424" y="627694"/>
                      <a:pt x="384706" y="625280"/>
                      <a:pt x="392705" y="622563"/>
                    </a:cubicBezTo>
                    <a:cubicBezTo>
                      <a:pt x="394214" y="617432"/>
                      <a:pt x="394969" y="612300"/>
                      <a:pt x="394214" y="607018"/>
                    </a:cubicBezTo>
                    <a:cubicBezTo>
                      <a:pt x="393309" y="601132"/>
                      <a:pt x="391498" y="597057"/>
                      <a:pt x="394667" y="591624"/>
                    </a:cubicBezTo>
                    <a:cubicBezTo>
                      <a:pt x="397535" y="586794"/>
                      <a:pt x="398591" y="582115"/>
                      <a:pt x="397082" y="576380"/>
                    </a:cubicBezTo>
                    <a:cubicBezTo>
                      <a:pt x="395573" y="570796"/>
                      <a:pt x="390894" y="569136"/>
                      <a:pt x="387574" y="564910"/>
                    </a:cubicBezTo>
                    <a:cubicBezTo>
                      <a:pt x="385008" y="561590"/>
                      <a:pt x="383197" y="554043"/>
                      <a:pt x="387876" y="551779"/>
                    </a:cubicBezTo>
                    <a:cubicBezTo>
                      <a:pt x="391498" y="550119"/>
                      <a:pt x="398440" y="551779"/>
                      <a:pt x="402364" y="551779"/>
                    </a:cubicBezTo>
                    <a:cubicBezTo>
                      <a:pt x="412929" y="551930"/>
                      <a:pt x="422437" y="545592"/>
                      <a:pt x="423796" y="534725"/>
                    </a:cubicBezTo>
                    <a:cubicBezTo>
                      <a:pt x="424701" y="527481"/>
                      <a:pt x="426059" y="513897"/>
                      <a:pt x="418513" y="509823"/>
                    </a:cubicBezTo>
                    <a:cubicBezTo>
                      <a:pt x="416249" y="508464"/>
                      <a:pt x="407345" y="505295"/>
                      <a:pt x="412175" y="501371"/>
                    </a:cubicBezTo>
                    <a:cubicBezTo>
                      <a:pt x="415948" y="498352"/>
                      <a:pt x="423192" y="504842"/>
                      <a:pt x="426361" y="506351"/>
                    </a:cubicBezTo>
                    <a:cubicBezTo>
                      <a:pt x="437681" y="511634"/>
                      <a:pt x="442661" y="501824"/>
                      <a:pt x="449604" y="494579"/>
                    </a:cubicBezTo>
                    <a:cubicBezTo>
                      <a:pt x="455641" y="488240"/>
                      <a:pt x="467866" y="481600"/>
                      <a:pt x="476770" y="484618"/>
                    </a:cubicBezTo>
                    <a:cubicBezTo>
                      <a:pt x="485373" y="487486"/>
                      <a:pt x="493070" y="490957"/>
                      <a:pt x="496541" y="479638"/>
                    </a:cubicBezTo>
                    <a:cubicBezTo>
                      <a:pt x="497899" y="475110"/>
                      <a:pt x="500767" y="471337"/>
                      <a:pt x="502125" y="466960"/>
                    </a:cubicBezTo>
                    <a:cubicBezTo>
                      <a:pt x="502729" y="464696"/>
                      <a:pt x="502427" y="463036"/>
                      <a:pt x="503936" y="461074"/>
                    </a:cubicBezTo>
                    <a:cubicBezTo>
                      <a:pt x="507106" y="457301"/>
                      <a:pt x="512690" y="455641"/>
                      <a:pt x="516916" y="453226"/>
                    </a:cubicBezTo>
                    <a:cubicBezTo>
                      <a:pt x="520840" y="450962"/>
                      <a:pt x="523255" y="450509"/>
                      <a:pt x="527783" y="451566"/>
                    </a:cubicBezTo>
                    <a:cubicBezTo>
                      <a:pt x="532310" y="452622"/>
                      <a:pt x="536536" y="454282"/>
                      <a:pt x="540762" y="451566"/>
                    </a:cubicBezTo>
                    <a:cubicBezTo>
                      <a:pt x="544082" y="449453"/>
                      <a:pt x="546195" y="445831"/>
                      <a:pt x="549063" y="443265"/>
                    </a:cubicBezTo>
                    <a:cubicBezTo>
                      <a:pt x="553893" y="438888"/>
                      <a:pt x="560080" y="440699"/>
                      <a:pt x="565967" y="439039"/>
                    </a:cubicBezTo>
                    <a:cubicBezTo>
                      <a:pt x="571852" y="437379"/>
                      <a:pt x="576229" y="432398"/>
                      <a:pt x="580908" y="428776"/>
                    </a:cubicBezTo>
                    <a:cubicBezTo>
                      <a:pt x="594038" y="418966"/>
                      <a:pt x="606112" y="407496"/>
                      <a:pt x="616828" y="394969"/>
                    </a:cubicBezTo>
                    <a:cubicBezTo>
                      <a:pt x="621054" y="389989"/>
                      <a:pt x="623921" y="384253"/>
                      <a:pt x="627996" y="379122"/>
                    </a:cubicBezTo>
                    <a:cubicBezTo>
                      <a:pt x="633581" y="372330"/>
                      <a:pt x="640976" y="367199"/>
                      <a:pt x="646258" y="360106"/>
                    </a:cubicBezTo>
                    <a:cubicBezTo>
                      <a:pt x="650182" y="354823"/>
                      <a:pt x="653050" y="348333"/>
                      <a:pt x="648673" y="342447"/>
                    </a:cubicBezTo>
                    <a:cubicBezTo>
                      <a:pt x="645353" y="338222"/>
                      <a:pt x="640372" y="335052"/>
                      <a:pt x="636599" y="331128"/>
                    </a:cubicBezTo>
                    <a:cubicBezTo>
                      <a:pt x="632373" y="326751"/>
                      <a:pt x="626638" y="321167"/>
                      <a:pt x="624676" y="315281"/>
                    </a:cubicBezTo>
                    <a:cubicBezTo>
                      <a:pt x="622714" y="309244"/>
                      <a:pt x="627846" y="307131"/>
                      <a:pt x="632524" y="305169"/>
                    </a:cubicBezTo>
                    <a:cubicBezTo>
                      <a:pt x="637957" y="302905"/>
                      <a:pt x="641127" y="301094"/>
                      <a:pt x="643843" y="295812"/>
                    </a:cubicBezTo>
                    <a:cubicBezTo>
                      <a:pt x="647013" y="289775"/>
                      <a:pt x="651239" y="284643"/>
                      <a:pt x="655012" y="279059"/>
                    </a:cubicBezTo>
                    <a:cubicBezTo>
                      <a:pt x="658785" y="273173"/>
                      <a:pt x="657276" y="268645"/>
                      <a:pt x="656068" y="262307"/>
                    </a:cubicBezTo>
                    <a:cubicBezTo>
                      <a:pt x="654861" y="256421"/>
                      <a:pt x="655163" y="252044"/>
                      <a:pt x="661049" y="249327"/>
                    </a:cubicBezTo>
                    <a:cubicBezTo>
                      <a:pt x="666482" y="246912"/>
                      <a:pt x="670708" y="245403"/>
                      <a:pt x="675387" y="241479"/>
                    </a:cubicBezTo>
                    <a:cubicBezTo>
                      <a:pt x="680518" y="237253"/>
                      <a:pt x="685800" y="237706"/>
                      <a:pt x="692139" y="237404"/>
                    </a:cubicBezTo>
                    <a:cubicBezTo>
                      <a:pt x="699535" y="237102"/>
                      <a:pt x="702402" y="234838"/>
                      <a:pt x="696969" y="228801"/>
                    </a:cubicBezTo>
                    <a:cubicBezTo>
                      <a:pt x="692743" y="223972"/>
                      <a:pt x="688064" y="220048"/>
                      <a:pt x="691837" y="213558"/>
                    </a:cubicBezTo>
                    <a:cubicBezTo>
                      <a:pt x="695309" y="212954"/>
                      <a:pt x="698931" y="214011"/>
                      <a:pt x="702402" y="213407"/>
                    </a:cubicBezTo>
                    <a:cubicBezTo>
                      <a:pt x="705572" y="212954"/>
                      <a:pt x="708288" y="211294"/>
                      <a:pt x="711609" y="210992"/>
                    </a:cubicBezTo>
                    <a:cubicBezTo>
                      <a:pt x="717796" y="210389"/>
                      <a:pt x="724739" y="210841"/>
                      <a:pt x="729719" y="214162"/>
                    </a:cubicBezTo>
                    <a:cubicBezTo>
                      <a:pt x="733341" y="216576"/>
                      <a:pt x="737718" y="225028"/>
                      <a:pt x="742548" y="223821"/>
                    </a:cubicBezTo>
                    <a:cubicBezTo>
                      <a:pt x="747227" y="222613"/>
                      <a:pt x="747528" y="214765"/>
                      <a:pt x="753867" y="214162"/>
                    </a:cubicBezTo>
                    <a:cubicBezTo>
                      <a:pt x="759150" y="213709"/>
                      <a:pt x="765036" y="214011"/>
                      <a:pt x="770167" y="214614"/>
                    </a:cubicBezTo>
                    <a:cubicBezTo>
                      <a:pt x="775902" y="215369"/>
                      <a:pt x="781939" y="215067"/>
                      <a:pt x="787523" y="215973"/>
                    </a:cubicBezTo>
                    <a:cubicBezTo>
                      <a:pt x="796428" y="217180"/>
                      <a:pt x="805785" y="216124"/>
                      <a:pt x="814992" y="216275"/>
                    </a:cubicBezTo>
                    <a:cubicBezTo>
                      <a:pt x="810917" y="187448"/>
                      <a:pt x="796428" y="172054"/>
                      <a:pt x="789033" y="165715"/>
                    </a:cubicBezTo>
                    <a:cubicBezTo>
                      <a:pt x="778770" y="157112"/>
                      <a:pt x="795522" y="133417"/>
                      <a:pt x="803069" y="118777"/>
                    </a:cubicBezTo>
                    <a:cubicBezTo>
                      <a:pt x="810615" y="104289"/>
                      <a:pt x="791749" y="81650"/>
                      <a:pt x="783147" y="77877"/>
                    </a:cubicBezTo>
                    <a:cubicBezTo>
                      <a:pt x="774544" y="74104"/>
                      <a:pt x="786316" y="66558"/>
                      <a:pt x="795522" y="61124"/>
                    </a:cubicBezTo>
                    <a:cubicBezTo>
                      <a:pt x="804729" y="55691"/>
                      <a:pt x="792806" y="51465"/>
                      <a:pt x="777713" y="36826"/>
                    </a:cubicBezTo>
                    <a:cubicBezTo>
                      <a:pt x="762621" y="22337"/>
                      <a:pt x="780581" y="6037"/>
                      <a:pt x="779977" y="0"/>
                    </a:cubicBezTo>
                    <a:lnTo>
                      <a:pt x="348786" y="151"/>
                    </a:lnTo>
                    <a:lnTo>
                      <a:pt x="348786" y="15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DD24F61-C554-A284-87D4-44E3CAFEF4F2}"/>
                  </a:ext>
                </a:extLst>
              </p:cNvPr>
              <p:cNvSpPr/>
              <p:nvPr/>
            </p:nvSpPr>
            <p:spPr>
              <a:xfrm>
                <a:off x="6948145" y="4561154"/>
                <a:ext cx="27329" cy="25322"/>
              </a:xfrm>
              <a:custGeom>
                <a:avLst/>
                <a:gdLst>
                  <a:gd name="connsiteX0" fmla="*/ 9815 w 27329"/>
                  <a:gd name="connsiteY0" fmla="*/ 6 h 25322"/>
                  <a:gd name="connsiteX1" fmla="*/ 24002 w 27329"/>
                  <a:gd name="connsiteY1" fmla="*/ 7099 h 25322"/>
                  <a:gd name="connsiteX2" fmla="*/ 15701 w 27329"/>
                  <a:gd name="connsiteY2" fmla="*/ 25059 h 25322"/>
                  <a:gd name="connsiteX3" fmla="*/ 4382 w 27329"/>
                  <a:gd name="connsiteY3" fmla="*/ 23097 h 25322"/>
                  <a:gd name="connsiteX4" fmla="*/ 5 w 27329"/>
                  <a:gd name="connsiteY4" fmla="*/ 9212 h 25322"/>
                  <a:gd name="connsiteX5" fmla="*/ 9815 w 27329"/>
                  <a:gd name="connsiteY5" fmla="*/ 6 h 25322"/>
                  <a:gd name="connsiteX6" fmla="*/ 9815 w 27329"/>
                  <a:gd name="connsiteY6" fmla="*/ 6 h 25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329" h="25322">
                    <a:moveTo>
                      <a:pt x="9815" y="6"/>
                    </a:moveTo>
                    <a:cubicBezTo>
                      <a:pt x="14493" y="157"/>
                      <a:pt x="20832" y="3628"/>
                      <a:pt x="24002" y="7099"/>
                    </a:cubicBezTo>
                    <a:cubicBezTo>
                      <a:pt x="31397" y="15400"/>
                      <a:pt x="25511" y="23852"/>
                      <a:pt x="15701" y="25059"/>
                    </a:cubicBezTo>
                    <a:cubicBezTo>
                      <a:pt x="12079" y="25512"/>
                      <a:pt x="7249" y="25663"/>
                      <a:pt x="4382" y="23097"/>
                    </a:cubicBezTo>
                    <a:cubicBezTo>
                      <a:pt x="1061" y="19928"/>
                      <a:pt x="5" y="13589"/>
                      <a:pt x="5" y="9212"/>
                    </a:cubicBezTo>
                    <a:cubicBezTo>
                      <a:pt x="-146" y="2572"/>
                      <a:pt x="3325" y="-145"/>
                      <a:pt x="9815" y="6"/>
                    </a:cubicBezTo>
                    <a:lnTo>
                      <a:pt x="9815" y="6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6D5C6CE1-F735-149B-0657-EC57183D4EBB}"/>
                  </a:ext>
                </a:extLst>
              </p:cNvPr>
              <p:cNvSpPr/>
              <p:nvPr/>
            </p:nvSpPr>
            <p:spPr>
              <a:xfrm>
                <a:off x="7059880" y="4372465"/>
                <a:ext cx="45194" cy="102850"/>
              </a:xfrm>
              <a:custGeom>
                <a:avLst/>
                <a:gdLst>
                  <a:gd name="connsiteX0" fmla="*/ 17008 w 45194"/>
                  <a:gd name="connsiteY0" fmla="*/ 75350 h 102850"/>
                  <a:gd name="connsiteX1" fmla="*/ 14744 w 45194"/>
                  <a:gd name="connsiteY1" fmla="*/ 85462 h 102850"/>
                  <a:gd name="connsiteX2" fmla="*/ 11273 w 45194"/>
                  <a:gd name="connsiteY2" fmla="*/ 93310 h 102850"/>
                  <a:gd name="connsiteX3" fmla="*/ 2519 w 45194"/>
                  <a:gd name="connsiteY3" fmla="*/ 101762 h 102850"/>
                  <a:gd name="connsiteX4" fmla="*/ 708 w 45194"/>
                  <a:gd name="connsiteY4" fmla="*/ 83651 h 102850"/>
                  <a:gd name="connsiteX5" fmla="*/ 2671 w 45194"/>
                  <a:gd name="connsiteY5" fmla="*/ 63729 h 102850"/>
                  <a:gd name="connsiteX6" fmla="*/ 10368 w 45194"/>
                  <a:gd name="connsiteY6" fmla="*/ 39883 h 102850"/>
                  <a:gd name="connsiteX7" fmla="*/ 22894 w 45194"/>
                  <a:gd name="connsiteY7" fmla="*/ 22376 h 102850"/>
                  <a:gd name="connsiteX8" fmla="*/ 28328 w 45194"/>
                  <a:gd name="connsiteY8" fmla="*/ 12717 h 102850"/>
                  <a:gd name="connsiteX9" fmla="*/ 36025 w 45194"/>
                  <a:gd name="connsiteY9" fmla="*/ 4416 h 102850"/>
                  <a:gd name="connsiteX10" fmla="*/ 42967 w 45194"/>
                  <a:gd name="connsiteY10" fmla="*/ 190 h 102850"/>
                  <a:gd name="connsiteX11" fmla="*/ 43420 w 45194"/>
                  <a:gd name="connsiteY11" fmla="*/ 11660 h 102850"/>
                  <a:gd name="connsiteX12" fmla="*/ 38289 w 45194"/>
                  <a:gd name="connsiteY12" fmla="*/ 28715 h 102850"/>
                  <a:gd name="connsiteX13" fmla="*/ 31044 w 45194"/>
                  <a:gd name="connsiteY13" fmla="*/ 37770 h 102850"/>
                  <a:gd name="connsiteX14" fmla="*/ 22291 w 45194"/>
                  <a:gd name="connsiteY14" fmla="*/ 54070 h 102850"/>
                  <a:gd name="connsiteX15" fmla="*/ 17008 w 45194"/>
                  <a:gd name="connsiteY15" fmla="*/ 75350 h 102850"/>
                  <a:gd name="connsiteX16" fmla="*/ 17008 w 45194"/>
                  <a:gd name="connsiteY16" fmla="*/ 75350 h 102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5194" h="102850">
                    <a:moveTo>
                      <a:pt x="17008" y="75350"/>
                    </a:moveTo>
                    <a:cubicBezTo>
                      <a:pt x="16405" y="78671"/>
                      <a:pt x="15952" y="82293"/>
                      <a:pt x="14744" y="85462"/>
                    </a:cubicBezTo>
                    <a:cubicBezTo>
                      <a:pt x="13688" y="88179"/>
                      <a:pt x="12179" y="90594"/>
                      <a:pt x="11273" y="93310"/>
                    </a:cubicBezTo>
                    <a:cubicBezTo>
                      <a:pt x="10066" y="96781"/>
                      <a:pt x="8556" y="105988"/>
                      <a:pt x="2519" y="101762"/>
                    </a:cubicBezTo>
                    <a:cubicBezTo>
                      <a:pt x="-2008" y="98743"/>
                      <a:pt x="1010" y="88330"/>
                      <a:pt x="708" y="83651"/>
                    </a:cubicBezTo>
                    <a:cubicBezTo>
                      <a:pt x="256" y="76708"/>
                      <a:pt x="1161" y="70521"/>
                      <a:pt x="2671" y="63729"/>
                    </a:cubicBezTo>
                    <a:cubicBezTo>
                      <a:pt x="4482" y="55428"/>
                      <a:pt x="6444" y="47429"/>
                      <a:pt x="10368" y="39883"/>
                    </a:cubicBezTo>
                    <a:cubicBezTo>
                      <a:pt x="13688" y="33242"/>
                      <a:pt x="18970" y="28564"/>
                      <a:pt x="22894" y="22376"/>
                    </a:cubicBezTo>
                    <a:cubicBezTo>
                      <a:pt x="24856" y="19206"/>
                      <a:pt x="26064" y="15735"/>
                      <a:pt x="28328" y="12717"/>
                    </a:cubicBezTo>
                    <a:cubicBezTo>
                      <a:pt x="30592" y="9698"/>
                      <a:pt x="33459" y="7132"/>
                      <a:pt x="36025" y="4416"/>
                    </a:cubicBezTo>
                    <a:cubicBezTo>
                      <a:pt x="37534" y="2756"/>
                      <a:pt x="40251" y="-867"/>
                      <a:pt x="42967" y="190"/>
                    </a:cubicBezTo>
                    <a:cubicBezTo>
                      <a:pt x="47344" y="2152"/>
                      <a:pt x="44024" y="8491"/>
                      <a:pt x="43420" y="11660"/>
                    </a:cubicBezTo>
                    <a:cubicBezTo>
                      <a:pt x="42364" y="17395"/>
                      <a:pt x="41458" y="23583"/>
                      <a:pt x="38289" y="28715"/>
                    </a:cubicBezTo>
                    <a:cubicBezTo>
                      <a:pt x="36327" y="32035"/>
                      <a:pt x="33308" y="34601"/>
                      <a:pt x="31044" y="37770"/>
                    </a:cubicBezTo>
                    <a:cubicBezTo>
                      <a:pt x="27573" y="42600"/>
                      <a:pt x="24856" y="48637"/>
                      <a:pt x="22291" y="54070"/>
                    </a:cubicBezTo>
                    <a:cubicBezTo>
                      <a:pt x="18970" y="60710"/>
                      <a:pt x="18366" y="68106"/>
                      <a:pt x="17008" y="75350"/>
                    </a:cubicBezTo>
                    <a:lnTo>
                      <a:pt x="17008" y="7535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468084DF-D3FB-45A2-D17D-CD66B5DF868B}"/>
                  </a:ext>
                </a:extLst>
              </p:cNvPr>
              <p:cNvSpPr/>
              <p:nvPr/>
            </p:nvSpPr>
            <p:spPr>
              <a:xfrm>
                <a:off x="7164821" y="4321109"/>
                <a:ext cx="59477" cy="93647"/>
              </a:xfrm>
              <a:custGeom>
                <a:avLst/>
                <a:gdLst>
                  <a:gd name="connsiteX0" fmla="*/ 18620 w 59477"/>
                  <a:gd name="connsiteY0" fmla="*/ 81128 h 93647"/>
                  <a:gd name="connsiteX1" fmla="*/ 9564 w 59477"/>
                  <a:gd name="connsiteY1" fmla="*/ 88372 h 93647"/>
                  <a:gd name="connsiteX2" fmla="*/ 3074 w 59477"/>
                  <a:gd name="connsiteY2" fmla="*/ 93353 h 93647"/>
                  <a:gd name="connsiteX3" fmla="*/ 56 w 59477"/>
                  <a:gd name="connsiteY3" fmla="*/ 85806 h 93647"/>
                  <a:gd name="connsiteX4" fmla="*/ 3225 w 59477"/>
                  <a:gd name="connsiteY4" fmla="*/ 64073 h 93647"/>
                  <a:gd name="connsiteX5" fmla="*/ 1565 w 59477"/>
                  <a:gd name="connsiteY5" fmla="*/ 52905 h 93647"/>
                  <a:gd name="connsiteX6" fmla="*/ 1565 w 59477"/>
                  <a:gd name="connsiteY6" fmla="*/ 39020 h 93647"/>
                  <a:gd name="connsiteX7" fmla="*/ 4584 w 59477"/>
                  <a:gd name="connsiteY7" fmla="*/ 26946 h 93647"/>
                  <a:gd name="connsiteX8" fmla="*/ 8508 w 59477"/>
                  <a:gd name="connsiteY8" fmla="*/ 17589 h 93647"/>
                  <a:gd name="connsiteX9" fmla="*/ 18922 w 59477"/>
                  <a:gd name="connsiteY9" fmla="*/ 12759 h 93647"/>
                  <a:gd name="connsiteX10" fmla="*/ 27524 w 59477"/>
                  <a:gd name="connsiteY10" fmla="*/ 9439 h 93647"/>
                  <a:gd name="connsiteX11" fmla="*/ 33863 w 59477"/>
                  <a:gd name="connsiteY11" fmla="*/ 232 h 93647"/>
                  <a:gd name="connsiteX12" fmla="*/ 46843 w 59477"/>
                  <a:gd name="connsiteY12" fmla="*/ 2194 h 93647"/>
                  <a:gd name="connsiteX13" fmla="*/ 59218 w 59477"/>
                  <a:gd name="connsiteY13" fmla="*/ 14419 h 93647"/>
                  <a:gd name="connsiteX14" fmla="*/ 48805 w 59477"/>
                  <a:gd name="connsiteY14" fmla="*/ 22871 h 93647"/>
                  <a:gd name="connsiteX15" fmla="*/ 41108 w 59477"/>
                  <a:gd name="connsiteY15" fmla="*/ 34190 h 93647"/>
                  <a:gd name="connsiteX16" fmla="*/ 43220 w 59477"/>
                  <a:gd name="connsiteY16" fmla="*/ 43246 h 93647"/>
                  <a:gd name="connsiteX17" fmla="*/ 48503 w 59477"/>
                  <a:gd name="connsiteY17" fmla="*/ 49736 h 93647"/>
                  <a:gd name="connsiteX18" fmla="*/ 35523 w 59477"/>
                  <a:gd name="connsiteY18" fmla="*/ 68148 h 93647"/>
                  <a:gd name="connsiteX19" fmla="*/ 28430 w 59477"/>
                  <a:gd name="connsiteY19" fmla="*/ 72374 h 93647"/>
                  <a:gd name="connsiteX20" fmla="*/ 18620 w 59477"/>
                  <a:gd name="connsiteY20" fmla="*/ 81128 h 93647"/>
                  <a:gd name="connsiteX21" fmla="*/ 18620 w 59477"/>
                  <a:gd name="connsiteY21" fmla="*/ 81128 h 93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9477" h="93647">
                    <a:moveTo>
                      <a:pt x="18620" y="81128"/>
                    </a:moveTo>
                    <a:cubicBezTo>
                      <a:pt x="15601" y="83241"/>
                      <a:pt x="11828" y="85354"/>
                      <a:pt x="9564" y="88372"/>
                    </a:cubicBezTo>
                    <a:cubicBezTo>
                      <a:pt x="8055" y="90183"/>
                      <a:pt x="6244" y="94862"/>
                      <a:pt x="3074" y="93353"/>
                    </a:cubicBezTo>
                    <a:cubicBezTo>
                      <a:pt x="660" y="92145"/>
                      <a:pt x="-246" y="88070"/>
                      <a:pt x="56" y="85806"/>
                    </a:cubicBezTo>
                    <a:cubicBezTo>
                      <a:pt x="1113" y="78260"/>
                      <a:pt x="4282" y="71921"/>
                      <a:pt x="3225" y="64073"/>
                    </a:cubicBezTo>
                    <a:cubicBezTo>
                      <a:pt x="2773" y="60300"/>
                      <a:pt x="1867" y="56678"/>
                      <a:pt x="1565" y="52905"/>
                    </a:cubicBezTo>
                    <a:cubicBezTo>
                      <a:pt x="1263" y="48377"/>
                      <a:pt x="1414" y="43548"/>
                      <a:pt x="1565" y="39020"/>
                    </a:cubicBezTo>
                    <a:cubicBezTo>
                      <a:pt x="1716" y="34794"/>
                      <a:pt x="3678" y="31021"/>
                      <a:pt x="4584" y="26946"/>
                    </a:cubicBezTo>
                    <a:cubicBezTo>
                      <a:pt x="5338" y="23626"/>
                      <a:pt x="5791" y="20003"/>
                      <a:pt x="8508" y="17589"/>
                    </a:cubicBezTo>
                    <a:cubicBezTo>
                      <a:pt x="10923" y="15325"/>
                      <a:pt x="15752" y="13816"/>
                      <a:pt x="18922" y="12759"/>
                    </a:cubicBezTo>
                    <a:cubicBezTo>
                      <a:pt x="22544" y="11552"/>
                      <a:pt x="25562" y="13363"/>
                      <a:pt x="27524" y="9439"/>
                    </a:cubicBezTo>
                    <a:cubicBezTo>
                      <a:pt x="29637" y="5515"/>
                      <a:pt x="28581" y="836"/>
                      <a:pt x="33863" y="232"/>
                    </a:cubicBezTo>
                    <a:cubicBezTo>
                      <a:pt x="38240" y="-221"/>
                      <a:pt x="42919" y="-221"/>
                      <a:pt x="46843" y="2194"/>
                    </a:cubicBezTo>
                    <a:cubicBezTo>
                      <a:pt x="51521" y="5062"/>
                      <a:pt x="61180" y="6873"/>
                      <a:pt x="59218" y="14419"/>
                    </a:cubicBezTo>
                    <a:cubicBezTo>
                      <a:pt x="58011" y="19098"/>
                      <a:pt x="52276" y="20456"/>
                      <a:pt x="48805" y="22871"/>
                    </a:cubicBezTo>
                    <a:cubicBezTo>
                      <a:pt x="44730" y="25738"/>
                      <a:pt x="41862" y="29210"/>
                      <a:pt x="41108" y="34190"/>
                    </a:cubicBezTo>
                    <a:cubicBezTo>
                      <a:pt x="40655" y="37511"/>
                      <a:pt x="39900" y="41133"/>
                      <a:pt x="43220" y="43246"/>
                    </a:cubicBezTo>
                    <a:cubicBezTo>
                      <a:pt x="45786" y="44906"/>
                      <a:pt x="49710" y="45962"/>
                      <a:pt x="48503" y="49736"/>
                    </a:cubicBezTo>
                    <a:cubicBezTo>
                      <a:pt x="46088" y="57131"/>
                      <a:pt x="42315" y="64073"/>
                      <a:pt x="35523" y="68148"/>
                    </a:cubicBezTo>
                    <a:cubicBezTo>
                      <a:pt x="33108" y="69658"/>
                      <a:pt x="30543" y="70563"/>
                      <a:pt x="28430" y="72374"/>
                    </a:cubicBezTo>
                    <a:cubicBezTo>
                      <a:pt x="25109" y="75091"/>
                      <a:pt x="22393" y="78562"/>
                      <a:pt x="18620" y="81128"/>
                    </a:cubicBezTo>
                    <a:lnTo>
                      <a:pt x="18620" y="81128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4FA4D1B7-EFB0-4D64-9E28-056D86A61717}"/>
                  </a:ext>
                </a:extLst>
              </p:cNvPr>
              <p:cNvSpPr/>
              <p:nvPr/>
            </p:nvSpPr>
            <p:spPr>
              <a:xfrm>
                <a:off x="7256007" y="4090955"/>
                <a:ext cx="50855" cy="51255"/>
              </a:xfrm>
              <a:custGeom>
                <a:avLst/>
                <a:gdLst>
                  <a:gd name="connsiteX0" fmla="*/ 10593 w 50855"/>
                  <a:gd name="connsiteY0" fmla="*/ 25581 h 51255"/>
                  <a:gd name="connsiteX1" fmla="*/ 6367 w 50855"/>
                  <a:gd name="connsiteY1" fmla="*/ 24072 h 51255"/>
                  <a:gd name="connsiteX2" fmla="*/ 5613 w 50855"/>
                  <a:gd name="connsiteY2" fmla="*/ 7168 h 51255"/>
                  <a:gd name="connsiteX3" fmla="*/ 12102 w 50855"/>
                  <a:gd name="connsiteY3" fmla="*/ 5508 h 51255"/>
                  <a:gd name="connsiteX4" fmla="*/ 16177 w 50855"/>
                  <a:gd name="connsiteY4" fmla="*/ 1584 h 51255"/>
                  <a:gd name="connsiteX5" fmla="*/ 29912 w 50855"/>
                  <a:gd name="connsiteY5" fmla="*/ 4301 h 51255"/>
                  <a:gd name="connsiteX6" fmla="*/ 49683 w 50855"/>
                  <a:gd name="connsiteY6" fmla="*/ 24223 h 51255"/>
                  <a:gd name="connsiteX7" fmla="*/ 45909 w 50855"/>
                  <a:gd name="connsiteY7" fmla="*/ 43843 h 51255"/>
                  <a:gd name="connsiteX8" fmla="*/ 40929 w 50855"/>
                  <a:gd name="connsiteY8" fmla="*/ 51238 h 51255"/>
                  <a:gd name="connsiteX9" fmla="*/ 31723 w 50855"/>
                  <a:gd name="connsiteY9" fmla="*/ 45503 h 51255"/>
                  <a:gd name="connsiteX10" fmla="*/ 27648 w 50855"/>
                  <a:gd name="connsiteY10" fmla="*/ 36749 h 51255"/>
                  <a:gd name="connsiteX11" fmla="*/ 21007 w 50855"/>
                  <a:gd name="connsiteY11" fmla="*/ 32825 h 51255"/>
                  <a:gd name="connsiteX12" fmla="*/ 15876 w 50855"/>
                  <a:gd name="connsiteY12" fmla="*/ 29807 h 51255"/>
                  <a:gd name="connsiteX13" fmla="*/ 10593 w 50855"/>
                  <a:gd name="connsiteY13" fmla="*/ 25581 h 51255"/>
                  <a:gd name="connsiteX14" fmla="*/ 10593 w 50855"/>
                  <a:gd name="connsiteY14" fmla="*/ 25581 h 5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855" h="51255">
                    <a:moveTo>
                      <a:pt x="10593" y="25581"/>
                    </a:moveTo>
                    <a:cubicBezTo>
                      <a:pt x="9235" y="24977"/>
                      <a:pt x="7726" y="24826"/>
                      <a:pt x="6367" y="24072"/>
                    </a:cubicBezTo>
                    <a:cubicBezTo>
                      <a:pt x="-122" y="20148"/>
                      <a:pt x="-3594" y="10187"/>
                      <a:pt x="5613" y="7168"/>
                    </a:cubicBezTo>
                    <a:cubicBezTo>
                      <a:pt x="7726" y="6414"/>
                      <a:pt x="10140" y="6565"/>
                      <a:pt x="12102" y="5508"/>
                    </a:cubicBezTo>
                    <a:cubicBezTo>
                      <a:pt x="13763" y="4603"/>
                      <a:pt x="14517" y="2641"/>
                      <a:pt x="16177" y="1584"/>
                    </a:cubicBezTo>
                    <a:cubicBezTo>
                      <a:pt x="20705" y="-1434"/>
                      <a:pt x="26893" y="75"/>
                      <a:pt x="29912" y="4301"/>
                    </a:cubicBezTo>
                    <a:cubicBezTo>
                      <a:pt x="35647" y="12300"/>
                      <a:pt x="45155" y="15016"/>
                      <a:pt x="49683" y="24223"/>
                    </a:cubicBezTo>
                    <a:cubicBezTo>
                      <a:pt x="53154" y="31618"/>
                      <a:pt x="48022" y="37051"/>
                      <a:pt x="45909" y="43843"/>
                    </a:cubicBezTo>
                    <a:cubicBezTo>
                      <a:pt x="45004" y="46711"/>
                      <a:pt x="44853" y="50936"/>
                      <a:pt x="40929" y="51238"/>
                    </a:cubicBezTo>
                    <a:cubicBezTo>
                      <a:pt x="37609" y="51540"/>
                      <a:pt x="33685" y="47918"/>
                      <a:pt x="31723" y="45503"/>
                    </a:cubicBezTo>
                    <a:cubicBezTo>
                      <a:pt x="29610" y="42937"/>
                      <a:pt x="29912" y="39315"/>
                      <a:pt x="27648" y="36749"/>
                    </a:cubicBezTo>
                    <a:cubicBezTo>
                      <a:pt x="25836" y="34787"/>
                      <a:pt x="23271" y="33882"/>
                      <a:pt x="21007" y="32825"/>
                    </a:cubicBezTo>
                    <a:cubicBezTo>
                      <a:pt x="19196" y="31920"/>
                      <a:pt x="17385" y="31165"/>
                      <a:pt x="15876" y="29807"/>
                    </a:cubicBezTo>
                    <a:cubicBezTo>
                      <a:pt x="13913" y="28449"/>
                      <a:pt x="12706" y="26487"/>
                      <a:pt x="10593" y="25581"/>
                    </a:cubicBezTo>
                    <a:lnTo>
                      <a:pt x="10593" y="2558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3EAE0517-F1F8-A802-733C-6A4C18D6010D}"/>
                  </a:ext>
                </a:extLst>
              </p:cNvPr>
              <p:cNvSpPr/>
              <p:nvPr/>
            </p:nvSpPr>
            <p:spPr>
              <a:xfrm>
                <a:off x="6747858" y="4299136"/>
                <a:ext cx="14261" cy="23948"/>
              </a:xfrm>
              <a:custGeom>
                <a:avLst/>
                <a:gdLst>
                  <a:gd name="connsiteX0" fmla="*/ 9221 w 14261"/>
                  <a:gd name="connsiteY0" fmla="*/ 23563 h 23948"/>
                  <a:gd name="connsiteX1" fmla="*/ 6656 w 14261"/>
                  <a:gd name="connsiteY1" fmla="*/ 20997 h 23948"/>
                  <a:gd name="connsiteX2" fmla="*/ 4694 w 14261"/>
                  <a:gd name="connsiteY2" fmla="*/ 14960 h 23948"/>
                  <a:gd name="connsiteX3" fmla="*/ 1675 w 14261"/>
                  <a:gd name="connsiteY3" fmla="*/ 12395 h 23948"/>
                  <a:gd name="connsiteX4" fmla="*/ 15 w 14261"/>
                  <a:gd name="connsiteY4" fmla="*/ 8471 h 23948"/>
                  <a:gd name="connsiteX5" fmla="*/ 1826 w 14261"/>
                  <a:gd name="connsiteY5" fmla="*/ 4547 h 23948"/>
                  <a:gd name="connsiteX6" fmla="*/ 6656 w 14261"/>
                  <a:gd name="connsiteY6" fmla="*/ 5301 h 23948"/>
                  <a:gd name="connsiteX7" fmla="*/ 9976 w 14261"/>
                  <a:gd name="connsiteY7" fmla="*/ 2283 h 23948"/>
                  <a:gd name="connsiteX8" fmla="*/ 12994 w 14261"/>
                  <a:gd name="connsiteY8" fmla="*/ 19 h 23948"/>
                  <a:gd name="connsiteX9" fmla="*/ 14202 w 14261"/>
                  <a:gd name="connsiteY9" fmla="*/ 4697 h 23948"/>
                  <a:gd name="connsiteX10" fmla="*/ 14051 w 14261"/>
                  <a:gd name="connsiteY10" fmla="*/ 9376 h 23948"/>
                  <a:gd name="connsiteX11" fmla="*/ 12844 w 14261"/>
                  <a:gd name="connsiteY11" fmla="*/ 17979 h 23948"/>
                  <a:gd name="connsiteX12" fmla="*/ 11183 w 14261"/>
                  <a:gd name="connsiteY12" fmla="*/ 20243 h 23948"/>
                  <a:gd name="connsiteX13" fmla="*/ 9221 w 14261"/>
                  <a:gd name="connsiteY13" fmla="*/ 23563 h 23948"/>
                  <a:gd name="connsiteX14" fmla="*/ 9221 w 14261"/>
                  <a:gd name="connsiteY14" fmla="*/ 23563 h 23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261" h="23948">
                    <a:moveTo>
                      <a:pt x="9221" y="23563"/>
                    </a:moveTo>
                    <a:cubicBezTo>
                      <a:pt x="7410" y="24921"/>
                      <a:pt x="6957" y="22356"/>
                      <a:pt x="6656" y="20997"/>
                    </a:cubicBezTo>
                    <a:cubicBezTo>
                      <a:pt x="6203" y="19186"/>
                      <a:pt x="5750" y="16621"/>
                      <a:pt x="4694" y="14960"/>
                    </a:cubicBezTo>
                    <a:cubicBezTo>
                      <a:pt x="3939" y="13753"/>
                      <a:pt x="2732" y="13149"/>
                      <a:pt x="1675" y="12395"/>
                    </a:cubicBezTo>
                    <a:cubicBezTo>
                      <a:pt x="166" y="11338"/>
                      <a:pt x="15" y="10282"/>
                      <a:pt x="15" y="8471"/>
                    </a:cubicBezTo>
                    <a:cubicBezTo>
                      <a:pt x="15" y="6810"/>
                      <a:pt x="-287" y="4848"/>
                      <a:pt x="1826" y="4547"/>
                    </a:cubicBezTo>
                    <a:cubicBezTo>
                      <a:pt x="3486" y="4245"/>
                      <a:pt x="4995" y="5301"/>
                      <a:pt x="6656" y="5301"/>
                    </a:cubicBezTo>
                    <a:cubicBezTo>
                      <a:pt x="8316" y="5452"/>
                      <a:pt x="9221" y="3641"/>
                      <a:pt x="9976" y="2283"/>
                    </a:cubicBezTo>
                    <a:cubicBezTo>
                      <a:pt x="10731" y="623"/>
                      <a:pt x="11032" y="-132"/>
                      <a:pt x="12994" y="19"/>
                    </a:cubicBezTo>
                    <a:cubicBezTo>
                      <a:pt x="13598" y="1830"/>
                      <a:pt x="14504" y="2735"/>
                      <a:pt x="14202" y="4697"/>
                    </a:cubicBezTo>
                    <a:cubicBezTo>
                      <a:pt x="14051" y="6207"/>
                      <a:pt x="14051" y="7716"/>
                      <a:pt x="14051" y="9376"/>
                    </a:cubicBezTo>
                    <a:cubicBezTo>
                      <a:pt x="14051" y="12244"/>
                      <a:pt x="14202" y="15413"/>
                      <a:pt x="12844" y="17979"/>
                    </a:cubicBezTo>
                    <a:cubicBezTo>
                      <a:pt x="12391" y="18884"/>
                      <a:pt x="11636" y="19488"/>
                      <a:pt x="11183" y="20243"/>
                    </a:cubicBezTo>
                    <a:cubicBezTo>
                      <a:pt x="10429" y="21450"/>
                      <a:pt x="10278" y="22658"/>
                      <a:pt x="9221" y="23563"/>
                    </a:cubicBezTo>
                    <a:lnTo>
                      <a:pt x="9221" y="2356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2" name="Graphic 8">
              <a:extLst>
                <a:ext uri="{FF2B5EF4-FFF2-40B4-BE49-F238E27FC236}">
                  <a16:creationId xmlns:a16="http://schemas.microsoft.com/office/drawing/2014/main" id="{39D783E1-4310-8E3B-BB28-B867F05B74D0}"/>
                </a:ext>
              </a:extLst>
            </p:cNvPr>
            <p:cNvGrpSpPr/>
            <p:nvPr/>
          </p:nvGrpSpPr>
          <p:grpSpPr>
            <a:xfrm>
              <a:off x="7403882" y="4166665"/>
              <a:ext cx="382443" cy="195190"/>
              <a:chOff x="7403882" y="4166665"/>
              <a:chExt cx="382443" cy="195190"/>
            </a:xfrm>
            <a:solidFill>
              <a:srgbClr val="D5D7D8"/>
            </a:solidFill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CC7B7135-9A5C-57AE-C809-8EF116C1E665}"/>
                  </a:ext>
                </a:extLst>
              </p:cNvPr>
              <p:cNvSpPr/>
              <p:nvPr/>
            </p:nvSpPr>
            <p:spPr>
              <a:xfrm>
                <a:off x="7493003" y="4166665"/>
                <a:ext cx="293322" cy="195190"/>
              </a:xfrm>
              <a:custGeom>
                <a:avLst/>
                <a:gdLst>
                  <a:gd name="connsiteX0" fmla="*/ 289758 w 293322"/>
                  <a:gd name="connsiteY0" fmla="*/ 35144 h 195190"/>
                  <a:gd name="connsiteX1" fmla="*/ 252631 w 293322"/>
                  <a:gd name="connsiteY1" fmla="*/ 101399 h 195190"/>
                  <a:gd name="connsiteX2" fmla="*/ 263950 w 293322"/>
                  <a:gd name="connsiteY2" fmla="*/ 146677 h 195190"/>
                  <a:gd name="connsiteX3" fmla="*/ 269836 w 293322"/>
                  <a:gd name="connsiteY3" fmla="*/ 169315 h 195190"/>
                  <a:gd name="connsiteX4" fmla="*/ 253687 w 293322"/>
                  <a:gd name="connsiteY4" fmla="*/ 192709 h 195190"/>
                  <a:gd name="connsiteX5" fmla="*/ 237388 w 293322"/>
                  <a:gd name="connsiteY5" fmla="*/ 192709 h 195190"/>
                  <a:gd name="connsiteX6" fmla="*/ 214749 w 293322"/>
                  <a:gd name="connsiteY6" fmla="*/ 183804 h 195190"/>
                  <a:gd name="connsiteX7" fmla="*/ 187281 w 293322"/>
                  <a:gd name="connsiteY7" fmla="*/ 188332 h 195190"/>
                  <a:gd name="connsiteX8" fmla="*/ 56278 w 293322"/>
                  <a:gd name="connsiteY8" fmla="*/ 161618 h 195190"/>
                  <a:gd name="connsiteX9" fmla="*/ 57184 w 293322"/>
                  <a:gd name="connsiteY9" fmla="*/ 159354 h 195190"/>
                  <a:gd name="connsiteX10" fmla="*/ 71522 w 293322"/>
                  <a:gd name="connsiteY10" fmla="*/ 129169 h 195190"/>
                  <a:gd name="connsiteX11" fmla="*/ 50845 w 293322"/>
                  <a:gd name="connsiteY11" fmla="*/ 123434 h 195190"/>
                  <a:gd name="connsiteX12" fmla="*/ 25792 w 293322"/>
                  <a:gd name="connsiteY12" fmla="*/ 118454 h 195190"/>
                  <a:gd name="connsiteX13" fmla="*/ 14020 w 293322"/>
                  <a:gd name="connsiteY13" fmla="*/ 95815 h 195190"/>
                  <a:gd name="connsiteX14" fmla="*/ 26546 w 293322"/>
                  <a:gd name="connsiteY14" fmla="*/ 81326 h 195190"/>
                  <a:gd name="connsiteX15" fmla="*/ 3002 w 293322"/>
                  <a:gd name="connsiteY15" fmla="*/ 70158 h 195190"/>
                  <a:gd name="connsiteX16" fmla="*/ 6624 w 293322"/>
                  <a:gd name="connsiteY16" fmla="*/ 59895 h 195190"/>
                  <a:gd name="connsiteX17" fmla="*/ 4360 w 293322"/>
                  <a:gd name="connsiteY17" fmla="*/ 47067 h 195190"/>
                  <a:gd name="connsiteX18" fmla="*/ 26395 w 293322"/>
                  <a:gd name="connsiteY18" fmla="*/ 38766 h 195190"/>
                  <a:gd name="connsiteX19" fmla="*/ 49034 w 293322"/>
                  <a:gd name="connsiteY19" fmla="*/ 28805 h 195190"/>
                  <a:gd name="connsiteX20" fmla="*/ 69258 w 293322"/>
                  <a:gd name="connsiteY20" fmla="*/ 23371 h 195190"/>
                  <a:gd name="connsiteX21" fmla="*/ 95217 w 293322"/>
                  <a:gd name="connsiteY21" fmla="*/ 18089 h 195190"/>
                  <a:gd name="connsiteX22" fmla="*/ 119818 w 293322"/>
                  <a:gd name="connsiteY22" fmla="*/ 12958 h 195190"/>
                  <a:gd name="connsiteX23" fmla="*/ 133702 w 293322"/>
                  <a:gd name="connsiteY23" fmla="*/ 733 h 195190"/>
                  <a:gd name="connsiteX24" fmla="*/ 154379 w 293322"/>
                  <a:gd name="connsiteY24" fmla="*/ 4506 h 195190"/>
                  <a:gd name="connsiteX25" fmla="*/ 182451 w 293322"/>
                  <a:gd name="connsiteY25" fmla="*/ 9185 h 195190"/>
                  <a:gd name="connsiteX26" fmla="*/ 213391 w 293322"/>
                  <a:gd name="connsiteY26" fmla="*/ 12807 h 195190"/>
                  <a:gd name="connsiteX27" fmla="*/ 235124 w 293322"/>
                  <a:gd name="connsiteY27" fmla="*/ 20655 h 195190"/>
                  <a:gd name="connsiteX28" fmla="*/ 259121 w 293322"/>
                  <a:gd name="connsiteY28" fmla="*/ 19900 h 195190"/>
                  <a:gd name="connsiteX29" fmla="*/ 283420 w 293322"/>
                  <a:gd name="connsiteY29" fmla="*/ 17787 h 195190"/>
                  <a:gd name="connsiteX30" fmla="*/ 289457 w 293322"/>
                  <a:gd name="connsiteY30" fmla="*/ 12354 h 195190"/>
                  <a:gd name="connsiteX31" fmla="*/ 289758 w 293322"/>
                  <a:gd name="connsiteY31" fmla="*/ 35144 h 195190"/>
                  <a:gd name="connsiteX32" fmla="*/ 289758 w 293322"/>
                  <a:gd name="connsiteY32" fmla="*/ 35144 h 195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3322" h="195190">
                    <a:moveTo>
                      <a:pt x="289758" y="35144"/>
                    </a:moveTo>
                    <a:cubicBezTo>
                      <a:pt x="269836" y="57782"/>
                      <a:pt x="247801" y="79968"/>
                      <a:pt x="252631" y="101399"/>
                    </a:cubicBezTo>
                    <a:cubicBezTo>
                      <a:pt x="257460" y="122982"/>
                      <a:pt x="258064" y="141243"/>
                      <a:pt x="263950" y="146677"/>
                    </a:cubicBezTo>
                    <a:cubicBezTo>
                      <a:pt x="269836" y="152110"/>
                      <a:pt x="284476" y="165542"/>
                      <a:pt x="269836" y="169315"/>
                    </a:cubicBezTo>
                    <a:cubicBezTo>
                      <a:pt x="258819" y="172183"/>
                      <a:pt x="252480" y="184559"/>
                      <a:pt x="253687" y="192709"/>
                    </a:cubicBezTo>
                    <a:cubicBezTo>
                      <a:pt x="253687" y="192709"/>
                      <a:pt x="248707" y="198293"/>
                      <a:pt x="237388" y="192709"/>
                    </a:cubicBezTo>
                    <a:cubicBezTo>
                      <a:pt x="226068" y="187124"/>
                      <a:pt x="223955" y="176861"/>
                      <a:pt x="214749" y="183804"/>
                    </a:cubicBezTo>
                    <a:cubicBezTo>
                      <a:pt x="205542" y="190897"/>
                      <a:pt x="196336" y="200858"/>
                      <a:pt x="187281" y="188332"/>
                    </a:cubicBezTo>
                    <a:cubicBezTo>
                      <a:pt x="178829" y="176711"/>
                      <a:pt x="140343" y="126151"/>
                      <a:pt x="56278" y="161618"/>
                    </a:cubicBezTo>
                    <a:cubicBezTo>
                      <a:pt x="56429" y="160864"/>
                      <a:pt x="56731" y="160109"/>
                      <a:pt x="57184" y="159354"/>
                    </a:cubicBezTo>
                    <a:cubicBezTo>
                      <a:pt x="61561" y="149846"/>
                      <a:pt x="71823" y="140187"/>
                      <a:pt x="71522" y="129169"/>
                    </a:cubicBezTo>
                    <a:cubicBezTo>
                      <a:pt x="71220" y="118303"/>
                      <a:pt x="57486" y="121925"/>
                      <a:pt x="50845" y="123434"/>
                    </a:cubicBezTo>
                    <a:cubicBezTo>
                      <a:pt x="40884" y="125698"/>
                      <a:pt x="33941" y="124793"/>
                      <a:pt x="25792" y="118454"/>
                    </a:cubicBezTo>
                    <a:cubicBezTo>
                      <a:pt x="19604" y="113624"/>
                      <a:pt x="8586" y="104569"/>
                      <a:pt x="14020" y="95815"/>
                    </a:cubicBezTo>
                    <a:cubicBezTo>
                      <a:pt x="16283" y="92193"/>
                      <a:pt x="30319" y="85552"/>
                      <a:pt x="26546" y="81326"/>
                    </a:cubicBezTo>
                    <a:cubicBezTo>
                      <a:pt x="21415" y="75138"/>
                      <a:pt x="6020" y="79515"/>
                      <a:pt x="3002" y="70158"/>
                    </a:cubicBezTo>
                    <a:cubicBezTo>
                      <a:pt x="1795" y="66536"/>
                      <a:pt x="4813" y="62763"/>
                      <a:pt x="6624" y="59895"/>
                    </a:cubicBezTo>
                    <a:cubicBezTo>
                      <a:pt x="-1375" y="57782"/>
                      <a:pt x="-2129" y="52349"/>
                      <a:pt x="4360" y="47067"/>
                    </a:cubicBezTo>
                    <a:cubicBezTo>
                      <a:pt x="10246" y="42237"/>
                      <a:pt x="19151" y="40879"/>
                      <a:pt x="26395" y="38766"/>
                    </a:cubicBezTo>
                    <a:cubicBezTo>
                      <a:pt x="34394" y="36351"/>
                      <a:pt x="41941" y="33332"/>
                      <a:pt x="49034" y="28805"/>
                    </a:cubicBezTo>
                    <a:cubicBezTo>
                      <a:pt x="55826" y="24428"/>
                      <a:pt x="61108" y="22768"/>
                      <a:pt x="69258" y="23371"/>
                    </a:cubicBezTo>
                    <a:cubicBezTo>
                      <a:pt x="78766" y="23975"/>
                      <a:pt x="86161" y="21108"/>
                      <a:pt x="95217" y="18089"/>
                    </a:cubicBezTo>
                    <a:cubicBezTo>
                      <a:pt x="103367" y="15372"/>
                      <a:pt x="111969" y="15825"/>
                      <a:pt x="119818" y="12958"/>
                    </a:cubicBezTo>
                    <a:cubicBezTo>
                      <a:pt x="126458" y="10694"/>
                      <a:pt x="127515" y="2846"/>
                      <a:pt x="133702" y="733"/>
                    </a:cubicBezTo>
                    <a:cubicBezTo>
                      <a:pt x="140494" y="-1531"/>
                      <a:pt x="148191" y="1940"/>
                      <a:pt x="154379" y="4506"/>
                    </a:cubicBezTo>
                    <a:cubicBezTo>
                      <a:pt x="163435" y="8430"/>
                      <a:pt x="172490" y="8883"/>
                      <a:pt x="182451" y="9185"/>
                    </a:cubicBezTo>
                    <a:cubicBezTo>
                      <a:pt x="193016" y="9637"/>
                      <a:pt x="203430" y="8581"/>
                      <a:pt x="213391" y="12807"/>
                    </a:cubicBezTo>
                    <a:cubicBezTo>
                      <a:pt x="221088" y="14769"/>
                      <a:pt x="227728" y="18542"/>
                      <a:pt x="235124" y="20655"/>
                    </a:cubicBezTo>
                    <a:cubicBezTo>
                      <a:pt x="243274" y="22919"/>
                      <a:pt x="250971" y="19900"/>
                      <a:pt x="259121" y="19900"/>
                    </a:cubicBezTo>
                    <a:cubicBezTo>
                      <a:pt x="266818" y="19900"/>
                      <a:pt x="276326" y="21560"/>
                      <a:pt x="283420" y="17787"/>
                    </a:cubicBezTo>
                    <a:cubicBezTo>
                      <a:pt x="286136" y="16278"/>
                      <a:pt x="288098" y="14467"/>
                      <a:pt x="289457" y="12354"/>
                    </a:cubicBezTo>
                    <a:cubicBezTo>
                      <a:pt x="293682" y="21258"/>
                      <a:pt x="295342" y="28956"/>
                      <a:pt x="289758" y="35144"/>
                    </a:cubicBezTo>
                    <a:lnTo>
                      <a:pt x="289758" y="35144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6482EE5E-B40C-AE87-3C16-992F710AE1C4}"/>
                  </a:ext>
                </a:extLst>
              </p:cNvPr>
              <p:cNvSpPr/>
              <p:nvPr/>
            </p:nvSpPr>
            <p:spPr>
              <a:xfrm>
                <a:off x="7403882" y="4254368"/>
                <a:ext cx="84279" cy="66195"/>
              </a:xfrm>
              <a:custGeom>
                <a:avLst/>
                <a:gdLst>
                  <a:gd name="connsiteX0" fmla="*/ 14247 w 84279"/>
                  <a:gd name="connsiteY0" fmla="*/ 53390 h 66195"/>
                  <a:gd name="connsiteX1" fmla="*/ 12587 w 84279"/>
                  <a:gd name="connsiteY1" fmla="*/ 61539 h 66195"/>
                  <a:gd name="connsiteX2" fmla="*/ 5644 w 84279"/>
                  <a:gd name="connsiteY2" fmla="*/ 66067 h 66195"/>
                  <a:gd name="connsiteX3" fmla="*/ 6700 w 84279"/>
                  <a:gd name="connsiteY3" fmla="*/ 46145 h 66195"/>
                  <a:gd name="connsiteX4" fmla="*/ 1720 w 84279"/>
                  <a:gd name="connsiteY4" fmla="*/ 32864 h 66195"/>
                  <a:gd name="connsiteX5" fmla="*/ 2927 w 84279"/>
                  <a:gd name="connsiteY5" fmla="*/ 20186 h 66195"/>
                  <a:gd name="connsiteX6" fmla="*/ 19529 w 84279"/>
                  <a:gd name="connsiteY6" fmla="*/ 15960 h 66195"/>
                  <a:gd name="connsiteX7" fmla="*/ 33414 w 84279"/>
                  <a:gd name="connsiteY7" fmla="*/ 6301 h 66195"/>
                  <a:gd name="connsiteX8" fmla="*/ 49110 w 84279"/>
                  <a:gd name="connsiteY8" fmla="*/ 3283 h 66195"/>
                  <a:gd name="connsiteX9" fmla="*/ 63297 w 84279"/>
                  <a:gd name="connsiteY9" fmla="*/ 5094 h 66195"/>
                  <a:gd name="connsiteX10" fmla="*/ 74918 w 84279"/>
                  <a:gd name="connsiteY10" fmla="*/ 264 h 66195"/>
                  <a:gd name="connsiteX11" fmla="*/ 84276 w 84279"/>
                  <a:gd name="connsiteY11" fmla="*/ 12791 h 66195"/>
                  <a:gd name="connsiteX12" fmla="*/ 75069 w 84279"/>
                  <a:gd name="connsiteY12" fmla="*/ 23356 h 66195"/>
                  <a:gd name="connsiteX13" fmla="*/ 56053 w 84279"/>
                  <a:gd name="connsiteY13" fmla="*/ 30600 h 66195"/>
                  <a:gd name="connsiteX14" fmla="*/ 48054 w 84279"/>
                  <a:gd name="connsiteY14" fmla="*/ 32713 h 66195"/>
                  <a:gd name="connsiteX15" fmla="*/ 41564 w 84279"/>
                  <a:gd name="connsiteY15" fmla="*/ 35429 h 66195"/>
                  <a:gd name="connsiteX16" fmla="*/ 32056 w 84279"/>
                  <a:gd name="connsiteY16" fmla="*/ 38448 h 66195"/>
                  <a:gd name="connsiteX17" fmla="*/ 25264 w 84279"/>
                  <a:gd name="connsiteY17" fmla="*/ 42070 h 66195"/>
                  <a:gd name="connsiteX18" fmla="*/ 14247 w 84279"/>
                  <a:gd name="connsiteY18" fmla="*/ 53390 h 66195"/>
                  <a:gd name="connsiteX19" fmla="*/ 14247 w 84279"/>
                  <a:gd name="connsiteY19" fmla="*/ 53390 h 66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4279" h="66195">
                    <a:moveTo>
                      <a:pt x="14247" y="53390"/>
                    </a:moveTo>
                    <a:cubicBezTo>
                      <a:pt x="13794" y="56257"/>
                      <a:pt x="14096" y="58974"/>
                      <a:pt x="12587" y="61539"/>
                    </a:cubicBezTo>
                    <a:cubicBezTo>
                      <a:pt x="10926" y="64105"/>
                      <a:pt x="9115" y="66822"/>
                      <a:pt x="5644" y="66067"/>
                    </a:cubicBezTo>
                    <a:cubicBezTo>
                      <a:pt x="6248" y="59577"/>
                      <a:pt x="7304" y="52786"/>
                      <a:pt x="6700" y="46145"/>
                    </a:cubicBezTo>
                    <a:cubicBezTo>
                      <a:pt x="6248" y="41014"/>
                      <a:pt x="3984" y="37391"/>
                      <a:pt x="1720" y="32864"/>
                    </a:cubicBezTo>
                    <a:cubicBezTo>
                      <a:pt x="-393" y="28638"/>
                      <a:pt x="-1148" y="23506"/>
                      <a:pt x="2927" y="20186"/>
                    </a:cubicBezTo>
                    <a:cubicBezTo>
                      <a:pt x="7455" y="16413"/>
                      <a:pt x="14096" y="17168"/>
                      <a:pt x="19529" y="15960"/>
                    </a:cubicBezTo>
                    <a:cubicBezTo>
                      <a:pt x="25717" y="14753"/>
                      <a:pt x="29037" y="10376"/>
                      <a:pt x="33414" y="6301"/>
                    </a:cubicBezTo>
                    <a:cubicBezTo>
                      <a:pt x="38244" y="1924"/>
                      <a:pt x="43073" y="1170"/>
                      <a:pt x="49110" y="3283"/>
                    </a:cubicBezTo>
                    <a:cubicBezTo>
                      <a:pt x="53940" y="5094"/>
                      <a:pt x="58317" y="7810"/>
                      <a:pt x="63297" y="5094"/>
                    </a:cubicBezTo>
                    <a:cubicBezTo>
                      <a:pt x="67070" y="3132"/>
                      <a:pt x="70240" y="-1094"/>
                      <a:pt x="74918" y="264"/>
                    </a:cubicBezTo>
                    <a:cubicBezTo>
                      <a:pt x="79597" y="1622"/>
                      <a:pt x="84125" y="7961"/>
                      <a:pt x="84276" y="12791"/>
                    </a:cubicBezTo>
                    <a:cubicBezTo>
                      <a:pt x="84427" y="18224"/>
                      <a:pt x="79597" y="21846"/>
                      <a:pt x="75069" y="23356"/>
                    </a:cubicBezTo>
                    <a:cubicBezTo>
                      <a:pt x="68579" y="25619"/>
                      <a:pt x="62844" y="29091"/>
                      <a:pt x="56053" y="30600"/>
                    </a:cubicBezTo>
                    <a:cubicBezTo>
                      <a:pt x="53336" y="31204"/>
                      <a:pt x="50619" y="31807"/>
                      <a:pt x="48054" y="32713"/>
                    </a:cubicBezTo>
                    <a:cubicBezTo>
                      <a:pt x="45790" y="33467"/>
                      <a:pt x="43828" y="34675"/>
                      <a:pt x="41564" y="35429"/>
                    </a:cubicBezTo>
                    <a:cubicBezTo>
                      <a:pt x="38395" y="36486"/>
                      <a:pt x="34923" y="36637"/>
                      <a:pt x="32056" y="38448"/>
                    </a:cubicBezTo>
                    <a:cubicBezTo>
                      <a:pt x="29792" y="39957"/>
                      <a:pt x="27830" y="41014"/>
                      <a:pt x="25264" y="42070"/>
                    </a:cubicBezTo>
                    <a:cubicBezTo>
                      <a:pt x="20284" y="44334"/>
                      <a:pt x="15152" y="47805"/>
                      <a:pt x="14247" y="53390"/>
                    </a:cubicBezTo>
                    <a:lnTo>
                      <a:pt x="14247" y="5339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19C082EE-0EC6-B006-F0DD-66478E078354}"/>
                  </a:ext>
                </a:extLst>
              </p:cNvPr>
              <p:cNvSpPr/>
              <p:nvPr/>
            </p:nvSpPr>
            <p:spPr>
              <a:xfrm>
                <a:off x="7414502" y="4218228"/>
                <a:ext cx="53561" cy="32030"/>
              </a:xfrm>
              <a:custGeom>
                <a:avLst/>
                <a:gdLst>
                  <a:gd name="connsiteX0" fmla="*/ 14191 w 53561"/>
                  <a:gd name="connsiteY0" fmla="*/ 23726 h 32030"/>
                  <a:gd name="connsiteX1" fmla="*/ 8758 w 53561"/>
                  <a:gd name="connsiteY1" fmla="*/ 17086 h 32030"/>
                  <a:gd name="connsiteX2" fmla="*/ 457 w 53561"/>
                  <a:gd name="connsiteY2" fmla="*/ 12256 h 32030"/>
                  <a:gd name="connsiteX3" fmla="*/ 6041 w 53561"/>
                  <a:gd name="connsiteY3" fmla="*/ 4559 h 32030"/>
                  <a:gd name="connsiteX4" fmla="*/ 19323 w 53561"/>
                  <a:gd name="connsiteY4" fmla="*/ 3503 h 32030"/>
                  <a:gd name="connsiteX5" fmla="*/ 31095 w 53561"/>
                  <a:gd name="connsiteY5" fmla="*/ 484 h 32030"/>
                  <a:gd name="connsiteX6" fmla="*/ 42263 w 53561"/>
                  <a:gd name="connsiteY6" fmla="*/ 2899 h 32030"/>
                  <a:gd name="connsiteX7" fmla="*/ 45583 w 53561"/>
                  <a:gd name="connsiteY7" fmla="*/ 11954 h 32030"/>
                  <a:gd name="connsiteX8" fmla="*/ 53432 w 53561"/>
                  <a:gd name="connsiteY8" fmla="*/ 22066 h 32030"/>
                  <a:gd name="connsiteX9" fmla="*/ 44225 w 53561"/>
                  <a:gd name="connsiteY9" fmla="*/ 30669 h 32030"/>
                  <a:gd name="connsiteX10" fmla="*/ 24907 w 53561"/>
                  <a:gd name="connsiteY10" fmla="*/ 32027 h 32030"/>
                  <a:gd name="connsiteX11" fmla="*/ 14191 w 53561"/>
                  <a:gd name="connsiteY11" fmla="*/ 23726 h 32030"/>
                  <a:gd name="connsiteX12" fmla="*/ 14191 w 53561"/>
                  <a:gd name="connsiteY12" fmla="*/ 23726 h 3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3561" h="32030">
                    <a:moveTo>
                      <a:pt x="14191" y="23726"/>
                    </a:moveTo>
                    <a:cubicBezTo>
                      <a:pt x="12833" y="20859"/>
                      <a:pt x="11927" y="18444"/>
                      <a:pt x="8758" y="17086"/>
                    </a:cubicBezTo>
                    <a:cubicBezTo>
                      <a:pt x="5890" y="15878"/>
                      <a:pt x="1966" y="15576"/>
                      <a:pt x="457" y="12256"/>
                    </a:cubicBezTo>
                    <a:cubicBezTo>
                      <a:pt x="-1354" y="8332"/>
                      <a:pt x="2570" y="5465"/>
                      <a:pt x="6041" y="4559"/>
                    </a:cubicBezTo>
                    <a:cubicBezTo>
                      <a:pt x="10418" y="3201"/>
                      <a:pt x="14946" y="3955"/>
                      <a:pt x="19323" y="3503"/>
                    </a:cubicBezTo>
                    <a:cubicBezTo>
                      <a:pt x="23398" y="3050"/>
                      <a:pt x="27171" y="1239"/>
                      <a:pt x="31095" y="484"/>
                    </a:cubicBezTo>
                    <a:cubicBezTo>
                      <a:pt x="34868" y="-271"/>
                      <a:pt x="39848" y="-572"/>
                      <a:pt x="42263" y="2899"/>
                    </a:cubicBezTo>
                    <a:cubicBezTo>
                      <a:pt x="44074" y="5615"/>
                      <a:pt x="43621" y="9087"/>
                      <a:pt x="45583" y="11954"/>
                    </a:cubicBezTo>
                    <a:cubicBezTo>
                      <a:pt x="47998" y="15426"/>
                      <a:pt x="52526" y="17689"/>
                      <a:pt x="53432" y="22066"/>
                    </a:cubicBezTo>
                    <a:cubicBezTo>
                      <a:pt x="54488" y="27952"/>
                      <a:pt x="48904" y="30216"/>
                      <a:pt x="44225" y="30669"/>
                    </a:cubicBezTo>
                    <a:cubicBezTo>
                      <a:pt x="37735" y="31122"/>
                      <a:pt x="31246" y="31574"/>
                      <a:pt x="24907" y="32027"/>
                    </a:cubicBezTo>
                    <a:cubicBezTo>
                      <a:pt x="20077" y="32178"/>
                      <a:pt x="16153" y="27650"/>
                      <a:pt x="14191" y="23726"/>
                    </a:cubicBezTo>
                    <a:lnTo>
                      <a:pt x="14191" y="23726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3" name="Graphic 8">
              <a:extLst>
                <a:ext uri="{FF2B5EF4-FFF2-40B4-BE49-F238E27FC236}">
                  <a16:creationId xmlns:a16="http://schemas.microsoft.com/office/drawing/2014/main" id="{8F8716C7-FBB8-92EF-4EE6-C16BA8995822}"/>
                </a:ext>
              </a:extLst>
            </p:cNvPr>
            <p:cNvGrpSpPr/>
            <p:nvPr/>
          </p:nvGrpSpPr>
          <p:grpSpPr>
            <a:xfrm>
              <a:off x="5527268" y="3910602"/>
              <a:ext cx="610861" cy="1096864"/>
              <a:chOff x="5527268" y="3910602"/>
              <a:chExt cx="610861" cy="1096864"/>
            </a:xfrm>
            <a:solidFill>
              <a:srgbClr val="D5D7D8"/>
            </a:solidFill>
          </p:grpSpPr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59F0D117-3A17-CB58-25BD-6BA1AD756AD5}"/>
                  </a:ext>
                </a:extLst>
              </p:cNvPr>
              <p:cNvSpPr/>
              <p:nvPr/>
            </p:nvSpPr>
            <p:spPr>
              <a:xfrm>
                <a:off x="5527268" y="4564948"/>
                <a:ext cx="150952" cy="104370"/>
              </a:xfrm>
              <a:custGeom>
                <a:avLst/>
                <a:gdLst>
                  <a:gd name="connsiteX0" fmla="*/ 126555 w 150952"/>
                  <a:gd name="connsiteY0" fmla="*/ 95067 h 104370"/>
                  <a:gd name="connsiteX1" fmla="*/ 117047 w 150952"/>
                  <a:gd name="connsiteY1" fmla="*/ 104123 h 104370"/>
                  <a:gd name="connsiteX2" fmla="*/ 71920 w 150952"/>
                  <a:gd name="connsiteY2" fmla="*/ 79069 h 104370"/>
                  <a:gd name="connsiteX3" fmla="*/ 48527 w 150952"/>
                  <a:gd name="connsiteY3" fmla="*/ 90841 h 104370"/>
                  <a:gd name="connsiteX4" fmla="*/ 4457 w 150952"/>
                  <a:gd name="connsiteY4" fmla="*/ 78315 h 104370"/>
                  <a:gd name="connsiteX5" fmla="*/ 11249 w 150952"/>
                  <a:gd name="connsiteY5" fmla="*/ 51148 h 104370"/>
                  <a:gd name="connsiteX6" fmla="*/ 34642 w 150952"/>
                  <a:gd name="connsiteY6" fmla="*/ 34999 h 104370"/>
                  <a:gd name="connsiteX7" fmla="*/ 55620 w 150952"/>
                  <a:gd name="connsiteY7" fmla="*/ 14624 h 104370"/>
                  <a:gd name="connsiteX8" fmla="*/ 66940 w 150952"/>
                  <a:gd name="connsiteY8" fmla="*/ 15379 h 104370"/>
                  <a:gd name="connsiteX9" fmla="*/ 74788 w 150952"/>
                  <a:gd name="connsiteY9" fmla="*/ 8738 h 104370"/>
                  <a:gd name="connsiteX10" fmla="*/ 85956 w 150952"/>
                  <a:gd name="connsiteY10" fmla="*/ 1645 h 104370"/>
                  <a:gd name="connsiteX11" fmla="*/ 95615 w 150952"/>
                  <a:gd name="connsiteY11" fmla="*/ 739 h 104370"/>
                  <a:gd name="connsiteX12" fmla="*/ 123536 w 150952"/>
                  <a:gd name="connsiteY12" fmla="*/ 3456 h 104370"/>
                  <a:gd name="connsiteX13" fmla="*/ 138327 w 150952"/>
                  <a:gd name="connsiteY13" fmla="*/ 34848 h 104370"/>
                  <a:gd name="connsiteX14" fmla="*/ 144364 w 150952"/>
                  <a:gd name="connsiteY14" fmla="*/ 49035 h 104370"/>
                  <a:gd name="connsiteX15" fmla="*/ 150703 w 150952"/>
                  <a:gd name="connsiteY15" fmla="*/ 61864 h 104370"/>
                  <a:gd name="connsiteX16" fmla="*/ 126555 w 150952"/>
                  <a:gd name="connsiteY16" fmla="*/ 95067 h 104370"/>
                  <a:gd name="connsiteX17" fmla="*/ 126555 w 150952"/>
                  <a:gd name="connsiteY17" fmla="*/ 95067 h 104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50952" h="104370">
                    <a:moveTo>
                      <a:pt x="126555" y="95067"/>
                    </a:moveTo>
                    <a:cubicBezTo>
                      <a:pt x="123385" y="97784"/>
                      <a:pt x="120065" y="100802"/>
                      <a:pt x="117047" y="104123"/>
                    </a:cubicBezTo>
                    <a:cubicBezTo>
                      <a:pt x="84598" y="106688"/>
                      <a:pt x="86107" y="88728"/>
                      <a:pt x="71920" y="79069"/>
                    </a:cubicBezTo>
                    <a:cubicBezTo>
                      <a:pt x="57733" y="69410"/>
                      <a:pt x="57431" y="81484"/>
                      <a:pt x="48527" y="90841"/>
                    </a:cubicBezTo>
                    <a:cubicBezTo>
                      <a:pt x="39622" y="100199"/>
                      <a:pt x="17437" y="86766"/>
                      <a:pt x="4457" y="78315"/>
                    </a:cubicBezTo>
                    <a:cubicBezTo>
                      <a:pt x="-8523" y="69863"/>
                      <a:pt x="10947" y="57638"/>
                      <a:pt x="11249" y="51148"/>
                    </a:cubicBezTo>
                    <a:cubicBezTo>
                      <a:pt x="11550" y="44658"/>
                      <a:pt x="31020" y="42244"/>
                      <a:pt x="34642" y="34999"/>
                    </a:cubicBezTo>
                    <a:cubicBezTo>
                      <a:pt x="38264" y="27755"/>
                      <a:pt x="55620" y="14624"/>
                      <a:pt x="55620" y="14624"/>
                    </a:cubicBezTo>
                    <a:cubicBezTo>
                      <a:pt x="57733" y="17643"/>
                      <a:pt x="63468" y="17492"/>
                      <a:pt x="66940" y="15379"/>
                    </a:cubicBezTo>
                    <a:cubicBezTo>
                      <a:pt x="69656" y="13568"/>
                      <a:pt x="72373" y="11002"/>
                      <a:pt x="74788" y="8738"/>
                    </a:cubicBezTo>
                    <a:cubicBezTo>
                      <a:pt x="77806" y="6022"/>
                      <a:pt x="82032" y="3154"/>
                      <a:pt x="85956" y="1645"/>
                    </a:cubicBezTo>
                    <a:cubicBezTo>
                      <a:pt x="88824" y="588"/>
                      <a:pt x="92597" y="1041"/>
                      <a:pt x="95615" y="739"/>
                    </a:cubicBezTo>
                    <a:cubicBezTo>
                      <a:pt x="104973" y="-166"/>
                      <a:pt x="114934" y="-1072"/>
                      <a:pt x="123536" y="3456"/>
                    </a:cubicBezTo>
                    <a:cubicBezTo>
                      <a:pt x="135158" y="9644"/>
                      <a:pt x="135610" y="23529"/>
                      <a:pt x="138327" y="34848"/>
                    </a:cubicBezTo>
                    <a:cubicBezTo>
                      <a:pt x="139534" y="39980"/>
                      <a:pt x="141496" y="44507"/>
                      <a:pt x="144364" y="49035"/>
                    </a:cubicBezTo>
                    <a:cubicBezTo>
                      <a:pt x="146930" y="53110"/>
                      <a:pt x="149948" y="57034"/>
                      <a:pt x="150703" y="61864"/>
                    </a:cubicBezTo>
                    <a:cubicBezTo>
                      <a:pt x="153268" y="75749"/>
                      <a:pt x="135459" y="87370"/>
                      <a:pt x="126555" y="95067"/>
                    </a:cubicBezTo>
                    <a:lnTo>
                      <a:pt x="126555" y="9506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grpSp>
            <p:nvGrpSpPr>
              <p:cNvPr id="134" name="Graphic 8">
                <a:extLst>
                  <a:ext uri="{FF2B5EF4-FFF2-40B4-BE49-F238E27FC236}">
                    <a16:creationId xmlns:a16="http://schemas.microsoft.com/office/drawing/2014/main" id="{26B13359-6ACE-2FF0-A4E7-CA0922349E14}"/>
                  </a:ext>
                </a:extLst>
              </p:cNvPr>
              <p:cNvGrpSpPr/>
              <p:nvPr/>
            </p:nvGrpSpPr>
            <p:grpSpPr>
              <a:xfrm>
                <a:off x="5560699" y="3910602"/>
                <a:ext cx="577429" cy="1096864"/>
                <a:chOff x="5560699" y="3910602"/>
                <a:chExt cx="577429" cy="1096864"/>
              </a:xfrm>
              <a:solidFill>
                <a:srgbClr val="D5D7D8"/>
              </a:solidFill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ECC48FF2-1A09-9A5C-B9DE-D72CA43EC521}"/>
                    </a:ext>
                  </a:extLst>
                </p:cNvPr>
                <p:cNvSpPr/>
                <p:nvPr/>
              </p:nvSpPr>
              <p:spPr>
                <a:xfrm>
                  <a:off x="5726714" y="4634107"/>
                  <a:ext cx="33895" cy="31301"/>
                </a:xfrm>
                <a:custGeom>
                  <a:avLst/>
                  <a:gdLst>
                    <a:gd name="connsiteX0" fmla="*/ 11626 w 33895"/>
                    <a:gd name="connsiteY0" fmla="*/ 30888 h 31301"/>
                    <a:gd name="connsiteX1" fmla="*/ 4382 w 33895"/>
                    <a:gd name="connsiteY1" fmla="*/ 30888 h 31301"/>
                    <a:gd name="connsiteX2" fmla="*/ 1816 w 33895"/>
                    <a:gd name="connsiteY2" fmla="*/ 29379 h 31301"/>
                    <a:gd name="connsiteX3" fmla="*/ 5 w 33895"/>
                    <a:gd name="connsiteY3" fmla="*/ 27115 h 31301"/>
                    <a:gd name="connsiteX4" fmla="*/ 5136 w 33895"/>
                    <a:gd name="connsiteY4" fmla="*/ 19267 h 31301"/>
                    <a:gd name="connsiteX5" fmla="*/ 17361 w 33895"/>
                    <a:gd name="connsiteY5" fmla="*/ 7646 h 31301"/>
                    <a:gd name="connsiteX6" fmla="*/ 28379 w 33895"/>
                    <a:gd name="connsiteY6" fmla="*/ 100 h 31301"/>
                    <a:gd name="connsiteX7" fmla="*/ 33510 w 33895"/>
                    <a:gd name="connsiteY7" fmla="*/ 3873 h 31301"/>
                    <a:gd name="connsiteX8" fmla="*/ 28228 w 33895"/>
                    <a:gd name="connsiteY8" fmla="*/ 17003 h 31301"/>
                    <a:gd name="connsiteX9" fmla="*/ 11626 w 33895"/>
                    <a:gd name="connsiteY9" fmla="*/ 30888 h 31301"/>
                    <a:gd name="connsiteX10" fmla="*/ 11626 w 33895"/>
                    <a:gd name="connsiteY10" fmla="*/ 30888 h 31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3895" h="31301">
                      <a:moveTo>
                        <a:pt x="11626" y="30888"/>
                      </a:moveTo>
                      <a:cubicBezTo>
                        <a:pt x="9513" y="31190"/>
                        <a:pt x="6494" y="31643"/>
                        <a:pt x="4382" y="30888"/>
                      </a:cubicBezTo>
                      <a:cubicBezTo>
                        <a:pt x="3476" y="30587"/>
                        <a:pt x="2570" y="29832"/>
                        <a:pt x="1816" y="29379"/>
                      </a:cubicBezTo>
                      <a:cubicBezTo>
                        <a:pt x="458" y="28474"/>
                        <a:pt x="5" y="29228"/>
                        <a:pt x="5" y="27115"/>
                      </a:cubicBezTo>
                      <a:cubicBezTo>
                        <a:pt x="-146" y="24248"/>
                        <a:pt x="3325" y="21229"/>
                        <a:pt x="5136" y="19267"/>
                      </a:cubicBezTo>
                      <a:cubicBezTo>
                        <a:pt x="9060" y="15041"/>
                        <a:pt x="13437" y="11721"/>
                        <a:pt x="17361" y="7646"/>
                      </a:cubicBezTo>
                      <a:cubicBezTo>
                        <a:pt x="20380" y="4477"/>
                        <a:pt x="23851" y="704"/>
                        <a:pt x="28379" y="100"/>
                      </a:cubicBezTo>
                      <a:cubicBezTo>
                        <a:pt x="32152" y="-353"/>
                        <a:pt x="32755" y="704"/>
                        <a:pt x="33510" y="3873"/>
                      </a:cubicBezTo>
                      <a:cubicBezTo>
                        <a:pt x="35019" y="10061"/>
                        <a:pt x="31850" y="12476"/>
                        <a:pt x="28228" y="17003"/>
                      </a:cubicBezTo>
                      <a:cubicBezTo>
                        <a:pt x="24002" y="22135"/>
                        <a:pt x="18719" y="29681"/>
                        <a:pt x="11626" y="30888"/>
                      </a:cubicBezTo>
                      <a:lnTo>
                        <a:pt x="11626" y="30888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C8E81B42-A649-5F27-9950-1A0AE795E649}"/>
                    </a:ext>
                  </a:extLst>
                </p:cNvPr>
                <p:cNvSpPr/>
                <p:nvPr/>
              </p:nvSpPr>
              <p:spPr>
                <a:xfrm>
                  <a:off x="5560699" y="4402801"/>
                  <a:ext cx="17080" cy="11545"/>
                </a:xfrm>
                <a:custGeom>
                  <a:avLst/>
                  <a:gdLst>
                    <a:gd name="connsiteX0" fmla="*/ 3 w 17080"/>
                    <a:gd name="connsiteY0" fmla="*/ 11509 h 11545"/>
                    <a:gd name="connsiteX1" fmla="*/ 304 w 17080"/>
                    <a:gd name="connsiteY1" fmla="*/ 7887 h 11545"/>
                    <a:gd name="connsiteX2" fmla="*/ 2267 w 17080"/>
                    <a:gd name="connsiteY2" fmla="*/ 4868 h 11545"/>
                    <a:gd name="connsiteX3" fmla="*/ 8907 w 17080"/>
                    <a:gd name="connsiteY3" fmla="*/ 944 h 11545"/>
                    <a:gd name="connsiteX4" fmla="*/ 15548 w 17080"/>
                    <a:gd name="connsiteY4" fmla="*/ 492 h 11545"/>
                    <a:gd name="connsiteX5" fmla="*/ 17057 w 17080"/>
                    <a:gd name="connsiteY5" fmla="*/ 4114 h 11545"/>
                    <a:gd name="connsiteX6" fmla="*/ 14190 w 17080"/>
                    <a:gd name="connsiteY6" fmla="*/ 6680 h 11545"/>
                    <a:gd name="connsiteX7" fmla="*/ 6492 w 17080"/>
                    <a:gd name="connsiteY7" fmla="*/ 10000 h 11545"/>
                    <a:gd name="connsiteX8" fmla="*/ 3 w 17080"/>
                    <a:gd name="connsiteY8" fmla="*/ 11509 h 11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080" h="11545">
                      <a:moveTo>
                        <a:pt x="3" y="11509"/>
                      </a:moveTo>
                      <a:cubicBezTo>
                        <a:pt x="908" y="10151"/>
                        <a:pt x="3" y="9245"/>
                        <a:pt x="304" y="7887"/>
                      </a:cubicBezTo>
                      <a:cubicBezTo>
                        <a:pt x="606" y="6680"/>
                        <a:pt x="1361" y="5774"/>
                        <a:pt x="2267" y="4868"/>
                      </a:cubicBezTo>
                      <a:cubicBezTo>
                        <a:pt x="4229" y="2756"/>
                        <a:pt x="6191" y="1548"/>
                        <a:pt x="8907" y="944"/>
                      </a:cubicBezTo>
                      <a:cubicBezTo>
                        <a:pt x="10718" y="643"/>
                        <a:pt x="13737" y="-716"/>
                        <a:pt x="15548" y="492"/>
                      </a:cubicBezTo>
                      <a:cubicBezTo>
                        <a:pt x="16604" y="1246"/>
                        <a:pt x="17208" y="2756"/>
                        <a:pt x="17057" y="4114"/>
                      </a:cubicBezTo>
                      <a:cubicBezTo>
                        <a:pt x="16906" y="6076"/>
                        <a:pt x="16152" y="5925"/>
                        <a:pt x="14190" y="6680"/>
                      </a:cubicBezTo>
                      <a:cubicBezTo>
                        <a:pt x="11624" y="7736"/>
                        <a:pt x="9058" y="8943"/>
                        <a:pt x="6492" y="10000"/>
                      </a:cubicBezTo>
                      <a:cubicBezTo>
                        <a:pt x="6191" y="10151"/>
                        <a:pt x="-148" y="11811"/>
                        <a:pt x="3" y="115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EDB3D711-C972-D396-8244-2EEEDF225061}"/>
                    </a:ext>
                  </a:extLst>
                </p:cNvPr>
                <p:cNvSpPr/>
                <p:nvPr/>
              </p:nvSpPr>
              <p:spPr>
                <a:xfrm>
                  <a:off x="5561566" y="4345588"/>
                  <a:ext cx="29336" cy="50701"/>
                </a:xfrm>
                <a:custGeom>
                  <a:avLst/>
                  <a:gdLst>
                    <a:gd name="connsiteX0" fmla="*/ 2155 w 29336"/>
                    <a:gd name="connsiteY0" fmla="*/ 36123 h 50701"/>
                    <a:gd name="connsiteX1" fmla="*/ 5173 w 29336"/>
                    <a:gd name="connsiteY1" fmla="*/ 27218 h 50701"/>
                    <a:gd name="connsiteX2" fmla="*/ 1702 w 29336"/>
                    <a:gd name="connsiteY2" fmla="*/ 16352 h 50701"/>
                    <a:gd name="connsiteX3" fmla="*/ 10003 w 29336"/>
                    <a:gd name="connsiteY3" fmla="*/ 52 h 50701"/>
                    <a:gd name="connsiteX4" fmla="*/ 21926 w 29336"/>
                    <a:gd name="connsiteY4" fmla="*/ 3221 h 50701"/>
                    <a:gd name="connsiteX5" fmla="*/ 29321 w 29336"/>
                    <a:gd name="connsiteY5" fmla="*/ 10466 h 50701"/>
                    <a:gd name="connsiteX6" fmla="*/ 20718 w 29336"/>
                    <a:gd name="connsiteY6" fmla="*/ 22691 h 50701"/>
                    <a:gd name="connsiteX7" fmla="*/ 17700 w 29336"/>
                    <a:gd name="connsiteY7" fmla="*/ 33859 h 50701"/>
                    <a:gd name="connsiteX8" fmla="*/ 16341 w 29336"/>
                    <a:gd name="connsiteY8" fmla="*/ 48197 h 50701"/>
                    <a:gd name="connsiteX9" fmla="*/ 4569 w 29336"/>
                    <a:gd name="connsiteY9" fmla="*/ 49404 h 50701"/>
                    <a:gd name="connsiteX10" fmla="*/ 2155 w 29336"/>
                    <a:gd name="connsiteY10" fmla="*/ 36123 h 50701"/>
                    <a:gd name="connsiteX11" fmla="*/ 2155 w 29336"/>
                    <a:gd name="connsiteY11" fmla="*/ 36123 h 50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336" h="50701">
                      <a:moveTo>
                        <a:pt x="2155" y="36123"/>
                      </a:moveTo>
                      <a:cubicBezTo>
                        <a:pt x="4418" y="33255"/>
                        <a:pt x="5928" y="30991"/>
                        <a:pt x="5173" y="27218"/>
                      </a:cubicBezTo>
                      <a:cubicBezTo>
                        <a:pt x="4418" y="23445"/>
                        <a:pt x="2305" y="20125"/>
                        <a:pt x="1702" y="16352"/>
                      </a:cubicBezTo>
                      <a:cubicBezTo>
                        <a:pt x="796" y="10315"/>
                        <a:pt x="1551" y="-854"/>
                        <a:pt x="10003" y="52"/>
                      </a:cubicBezTo>
                      <a:cubicBezTo>
                        <a:pt x="13927" y="505"/>
                        <a:pt x="18153" y="2014"/>
                        <a:pt x="21926" y="3221"/>
                      </a:cubicBezTo>
                      <a:cubicBezTo>
                        <a:pt x="25397" y="4429"/>
                        <a:pt x="29623" y="6240"/>
                        <a:pt x="29321" y="10466"/>
                      </a:cubicBezTo>
                      <a:cubicBezTo>
                        <a:pt x="29170" y="15597"/>
                        <a:pt x="23737" y="19219"/>
                        <a:pt x="20718" y="22691"/>
                      </a:cubicBezTo>
                      <a:cubicBezTo>
                        <a:pt x="17851" y="26011"/>
                        <a:pt x="17549" y="29633"/>
                        <a:pt x="17700" y="33859"/>
                      </a:cubicBezTo>
                      <a:cubicBezTo>
                        <a:pt x="18002" y="38538"/>
                        <a:pt x="17398" y="43518"/>
                        <a:pt x="16341" y="48197"/>
                      </a:cubicBezTo>
                      <a:cubicBezTo>
                        <a:pt x="12719" y="49706"/>
                        <a:pt x="8192" y="52272"/>
                        <a:pt x="4569" y="49404"/>
                      </a:cubicBezTo>
                      <a:cubicBezTo>
                        <a:pt x="42" y="45631"/>
                        <a:pt x="-1769" y="41103"/>
                        <a:pt x="2155" y="36123"/>
                      </a:cubicBezTo>
                      <a:lnTo>
                        <a:pt x="2155" y="36123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17A802E3-E95B-BD1C-B07B-CC1C951A8E71}"/>
                    </a:ext>
                  </a:extLst>
                </p:cNvPr>
                <p:cNvSpPr/>
                <p:nvPr/>
              </p:nvSpPr>
              <p:spPr>
                <a:xfrm>
                  <a:off x="5585887" y="4277271"/>
                  <a:ext cx="57195" cy="60301"/>
                </a:xfrm>
                <a:custGeom>
                  <a:avLst/>
                  <a:gdLst>
                    <a:gd name="connsiteX0" fmla="*/ 52692 w 57195"/>
                    <a:gd name="connsiteY0" fmla="*/ 0 h 60301"/>
                    <a:gd name="connsiteX1" fmla="*/ 57068 w 57195"/>
                    <a:gd name="connsiteY1" fmla="*/ 7697 h 60301"/>
                    <a:gd name="connsiteX2" fmla="*/ 50579 w 57195"/>
                    <a:gd name="connsiteY2" fmla="*/ 22941 h 60301"/>
                    <a:gd name="connsiteX3" fmla="*/ 42580 w 57195"/>
                    <a:gd name="connsiteY3" fmla="*/ 28525 h 60301"/>
                    <a:gd name="connsiteX4" fmla="*/ 36392 w 57195"/>
                    <a:gd name="connsiteY4" fmla="*/ 30939 h 60301"/>
                    <a:gd name="connsiteX5" fmla="*/ 30053 w 57195"/>
                    <a:gd name="connsiteY5" fmla="*/ 32147 h 60301"/>
                    <a:gd name="connsiteX6" fmla="*/ 20696 w 57195"/>
                    <a:gd name="connsiteY6" fmla="*/ 44523 h 60301"/>
                    <a:gd name="connsiteX7" fmla="*/ 17073 w 57195"/>
                    <a:gd name="connsiteY7" fmla="*/ 51465 h 60301"/>
                    <a:gd name="connsiteX8" fmla="*/ 13451 w 57195"/>
                    <a:gd name="connsiteY8" fmla="*/ 57351 h 60301"/>
                    <a:gd name="connsiteX9" fmla="*/ 3188 w 57195"/>
                    <a:gd name="connsiteY9" fmla="*/ 59615 h 60301"/>
                    <a:gd name="connsiteX10" fmla="*/ 4094 w 57195"/>
                    <a:gd name="connsiteY10" fmla="*/ 52522 h 60301"/>
                    <a:gd name="connsiteX11" fmla="*/ 6358 w 57195"/>
                    <a:gd name="connsiteY11" fmla="*/ 43768 h 60301"/>
                    <a:gd name="connsiteX12" fmla="*/ 3943 w 57195"/>
                    <a:gd name="connsiteY12" fmla="*/ 20828 h 60301"/>
                    <a:gd name="connsiteX13" fmla="*/ 15564 w 57195"/>
                    <a:gd name="connsiteY13" fmla="*/ 14791 h 60301"/>
                    <a:gd name="connsiteX14" fmla="*/ 27638 w 57195"/>
                    <a:gd name="connsiteY14" fmla="*/ 7546 h 60301"/>
                    <a:gd name="connsiteX15" fmla="*/ 38505 w 57195"/>
                    <a:gd name="connsiteY15" fmla="*/ 1207 h 60301"/>
                    <a:gd name="connsiteX16" fmla="*/ 45900 w 57195"/>
                    <a:gd name="connsiteY16" fmla="*/ 1056 h 60301"/>
                    <a:gd name="connsiteX17" fmla="*/ 52692 w 57195"/>
                    <a:gd name="connsiteY17" fmla="*/ 0 h 60301"/>
                    <a:gd name="connsiteX18" fmla="*/ 52692 w 57195"/>
                    <a:gd name="connsiteY18" fmla="*/ 0 h 60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7195" h="60301">
                      <a:moveTo>
                        <a:pt x="52692" y="0"/>
                      </a:moveTo>
                      <a:cubicBezTo>
                        <a:pt x="56918" y="151"/>
                        <a:pt x="57521" y="4679"/>
                        <a:pt x="57068" y="7697"/>
                      </a:cubicBezTo>
                      <a:cubicBezTo>
                        <a:pt x="56163" y="13583"/>
                        <a:pt x="55106" y="18866"/>
                        <a:pt x="50579" y="22941"/>
                      </a:cubicBezTo>
                      <a:cubicBezTo>
                        <a:pt x="48164" y="25053"/>
                        <a:pt x="45447" y="27015"/>
                        <a:pt x="42580" y="28525"/>
                      </a:cubicBezTo>
                      <a:cubicBezTo>
                        <a:pt x="40618" y="29581"/>
                        <a:pt x="38505" y="30336"/>
                        <a:pt x="36392" y="30939"/>
                      </a:cubicBezTo>
                      <a:cubicBezTo>
                        <a:pt x="34430" y="31543"/>
                        <a:pt x="31864" y="31392"/>
                        <a:pt x="30053" y="32147"/>
                      </a:cubicBezTo>
                      <a:cubicBezTo>
                        <a:pt x="25676" y="33958"/>
                        <a:pt x="20394" y="39391"/>
                        <a:pt x="20696" y="44523"/>
                      </a:cubicBezTo>
                      <a:cubicBezTo>
                        <a:pt x="19488" y="46787"/>
                        <a:pt x="18281" y="49050"/>
                        <a:pt x="17073" y="51465"/>
                      </a:cubicBezTo>
                      <a:cubicBezTo>
                        <a:pt x="16017" y="53276"/>
                        <a:pt x="15111" y="55993"/>
                        <a:pt x="13451" y="57351"/>
                      </a:cubicBezTo>
                      <a:cubicBezTo>
                        <a:pt x="11640" y="58861"/>
                        <a:pt x="5301" y="61577"/>
                        <a:pt x="3188" y="59615"/>
                      </a:cubicBezTo>
                      <a:cubicBezTo>
                        <a:pt x="1528" y="57955"/>
                        <a:pt x="3188" y="54031"/>
                        <a:pt x="4094" y="52522"/>
                      </a:cubicBezTo>
                      <a:cubicBezTo>
                        <a:pt x="5754" y="49805"/>
                        <a:pt x="6811" y="46937"/>
                        <a:pt x="6358" y="43768"/>
                      </a:cubicBezTo>
                      <a:cubicBezTo>
                        <a:pt x="-2849" y="41504"/>
                        <a:pt x="-585" y="26412"/>
                        <a:pt x="3943" y="20828"/>
                      </a:cubicBezTo>
                      <a:cubicBezTo>
                        <a:pt x="6962" y="17054"/>
                        <a:pt x="10886" y="15545"/>
                        <a:pt x="15564" y="14791"/>
                      </a:cubicBezTo>
                      <a:cubicBezTo>
                        <a:pt x="20997" y="13885"/>
                        <a:pt x="24469" y="12225"/>
                        <a:pt x="27638" y="7546"/>
                      </a:cubicBezTo>
                      <a:cubicBezTo>
                        <a:pt x="30657" y="3018"/>
                        <a:pt x="32770" y="1207"/>
                        <a:pt x="38505" y="1207"/>
                      </a:cubicBezTo>
                      <a:cubicBezTo>
                        <a:pt x="40920" y="1207"/>
                        <a:pt x="43485" y="1358"/>
                        <a:pt x="45900" y="1056"/>
                      </a:cubicBezTo>
                      <a:cubicBezTo>
                        <a:pt x="48164" y="906"/>
                        <a:pt x="50428" y="0"/>
                        <a:pt x="52692" y="0"/>
                      </a:cubicBezTo>
                      <a:lnTo>
                        <a:pt x="52692" y="0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F1C29F7E-1386-4C6D-214B-04BD72AEC337}"/>
                    </a:ext>
                  </a:extLst>
                </p:cNvPr>
                <p:cNvSpPr/>
                <p:nvPr/>
              </p:nvSpPr>
              <p:spPr>
                <a:xfrm>
                  <a:off x="5815995" y="4215404"/>
                  <a:ext cx="29824" cy="32288"/>
                </a:xfrm>
                <a:custGeom>
                  <a:avLst/>
                  <a:gdLst>
                    <a:gd name="connsiteX0" fmla="*/ 71 w 29824"/>
                    <a:gd name="connsiteY0" fmla="*/ 25494 h 32288"/>
                    <a:gd name="connsiteX1" fmla="*/ 2334 w 29824"/>
                    <a:gd name="connsiteY1" fmla="*/ 17043 h 32288"/>
                    <a:gd name="connsiteX2" fmla="*/ 2033 w 29824"/>
                    <a:gd name="connsiteY2" fmla="*/ 8742 h 32288"/>
                    <a:gd name="connsiteX3" fmla="*/ 10484 w 29824"/>
                    <a:gd name="connsiteY3" fmla="*/ 743 h 32288"/>
                    <a:gd name="connsiteX4" fmla="*/ 29803 w 29824"/>
                    <a:gd name="connsiteY4" fmla="*/ 5874 h 32288"/>
                    <a:gd name="connsiteX5" fmla="*/ 25426 w 29824"/>
                    <a:gd name="connsiteY5" fmla="*/ 11760 h 32288"/>
                    <a:gd name="connsiteX6" fmla="*/ 15314 w 29824"/>
                    <a:gd name="connsiteY6" fmla="*/ 19608 h 32288"/>
                    <a:gd name="connsiteX7" fmla="*/ 8975 w 29824"/>
                    <a:gd name="connsiteY7" fmla="*/ 23985 h 32288"/>
                    <a:gd name="connsiteX8" fmla="*/ 3089 w 29824"/>
                    <a:gd name="connsiteY8" fmla="*/ 32286 h 32288"/>
                    <a:gd name="connsiteX9" fmla="*/ 71 w 29824"/>
                    <a:gd name="connsiteY9" fmla="*/ 25494 h 32288"/>
                    <a:gd name="connsiteX10" fmla="*/ 71 w 29824"/>
                    <a:gd name="connsiteY10" fmla="*/ 25494 h 322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24" h="32288">
                      <a:moveTo>
                        <a:pt x="71" y="25494"/>
                      </a:moveTo>
                      <a:cubicBezTo>
                        <a:pt x="674" y="22627"/>
                        <a:pt x="2033" y="20061"/>
                        <a:pt x="2334" y="17043"/>
                      </a:cubicBezTo>
                      <a:cubicBezTo>
                        <a:pt x="2636" y="14326"/>
                        <a:pt x="2033" y="11458"/>
                        <a:pt x="2033" y="8742"/>
                      </a:cubicBezTo>
                      <a:cubicBezTo>
                        <a:pt x="2334" y="2554"/>
                        <a:pt x="4598" y="743"/>
                        <a:pt x="10484" y="743"/>
                      </a:cubicBezTo>
                      <a:cubicBezTo>
                        <a:pt x="15918" y="743"/>
                        <a:pt x="28746" y="-2879"/>
                        <a:pt x="29803" y="5874"/>
                      </a:cubicBezTo>
                      <a:cubicBezTo>
                        <a:pt x="30105" y="8742"/>
                        <a:pt x="27237" y="10251"/>
                        <a:pt x="25426" y="11760"/>
                      </a:cubicBezTo>
                      <a:cubicBezTo>
                        <a:pt x="22106" y="14477"/>
                        <a:pt x="19389" y="17797"/>
                        <a:pt x="15314" y="19608"/>
                      </a:cubicBezTo>
                      <a:cubicBezTo>
                        <a:pt x="12446" y="20967"/>
                        <a:pt x="10635" y="20816"/>
                        <a:pt x="8975" y="23985"/>
                      </a:cubicBezTo>
                      <a:cubicBezTo>
                        <a:pt x="7768" y="26249"/>
                        <a:pt x="6409" y="32437"/>
                        <a:pt x="3089" y="32286"/>
                      </a:cubicBezTo>
                      <a:cubicBezTo>
                        <a:pt x="372" y="32135"/>
                        <a:pt x="-231" y="27456"/>
                        <a:pt x="71" y="25494"/>
                      </a:cubicBezTo>
                      <a:lnTo>
                        <a:pt x="71" y="25494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499A4501-DCF4-12B9-6BC0-0136A3CE7507}"/>
                    </a:ext>
                  </a:extLst>
                </p:cNvPr>
                <p:cNvSpPr/>
                <p:nvPr/>
              </p:nvSpPr>
              <p:spPr>
                <a:xfrm>
                  <a:off x="5846819" y="4227089"/>
                  <a:ext cx="15920" cy="14976"/>
                </a:xfrm>
                <a:custGeom>
                  <a:avLst/>
                  <a:gdLst>
                    <a:gd name="connsiteX0" fmla="*/ 4261 w 15920"/>
                    <a:gd name="connsiteY0" fmla="*/ 3698 h 14976"/>
                    <a:gd name="connsiteX1" fmla="*/ 6827 w 15920"/>
                    <a:gd name="connsiteY1" fmla="*/ 377 h 14976"/>
                    <a:gd name="connsiteX2" fmla="*/ 10751 w 15920"/>
                    <a:gd name="connsiteY2" fmla="*/ 75 h 14976"/>
                    <a:gd name="connsiteX3" fmla="*/ 12260 w 15920"/>
                    <a:gd name="connsiteY3" fmla="*/ 13357 h 14976"/>
                    <a:gd name="connsiteX4" fmla="*/ 186 w 15920"/>
                    <a:gd name="connsiteY4" fmla="*/ 8074 h 14976"/>
                    <a:gd name="connsiteX5" fmla="*/ 4261 w 15920"/>
                    <a:gd name="connsiteY5" fmla="*/ 3698 h 14976"/>
                    <a:gd name="connsiteX6" fmla="*/ 4261 w 15920"/>
                    <a:gd name="connsiteY6" fmla="*/ 3698 h 14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920" h="14976">
                      <a:moveTo>
                        <a:pt x="4261" y="3698"/>
                      </a:moveTo>
                      <a:cubicBezTo>
                        <a:pt x="5469" y="2943"/>
                        <a:pt x="5469" y="1132"/>
                        <a:pt x="6827" y="377"/>
                      </a:cubicBezTo>
                      <a:cubicBezTo>
                        <a:pt x="8034" y="-226"/>
                        <a:pt x="9393" y="75"/>
                        <a:pt x="10751" y="75"/>
                      </a:cubicBezTo>
                      <a:cubicBezTo>
                        <a:pt x="17995" y="377"/>
                        <a:pt x="16788" y="9886"/>
                        <a:pt x="12260" y="13357"/>
                      </a:cubicBezTo>
                      <a:cubicBezTo>
                        <a:pt x="7431" y="17281"/>
                        <a:pt x="1243" y="13508"/>
                        <a:pt x="186" y="8074"/>
                      </a:cubicBezTo>
                      <a:cubicBezTo>
                        <a:pt x="-719" y="4301"/>
                        <a:pt x="1846" y="5207"/>
                        <a:pt x="4261" y="3698"/>
                      </a:cubicBezTo>
                      <a:lnTo>
                        <a:pt x="4261" y="3698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83AB0B81-5826-B394-E858-B99347194753}"/>
                    </a:ext>
                  </a:extLst>
                </p:cNvPr>
                <p:cNvSpPr/>
                <p:nvPr/>
              </p:nvSpPr>
              <p:spPr>
                <a:xfrm>
                  <a:off x="5567175" y="3913122"/>
                  <a:ext cx="37458" cy="29625"/>
                </a:xfrm>
                <a:custGeom>
                  <a:avLst/>
                  <a:gdLst>
                    <a:gd name="connsiteX0" fmla="*/ 771 w 37458"/>
                    <a:gd name="connsiteY0" fmla="*/ 17475 h 29625"/>
                    <a:gd name="connsiteX1" fmla="*/ 3940 w 37458"/>
                    <a:gd name="connsiteY1" fmla="*/ 8118 h 29625"/>
                    <a:gd name="connsiteX2" fmla="*/ 14354 w 37458"/>
                    <a:gd name="connsiteY2" fmla="*/ 5854 h 29625"/>
                    <a:gd name="connsiteX3" fmla="*/ 23259 w 37458"/>
                    <a:gd name="connsiteY3" fmla="*/ 572 h 29625"/>
                    <a:gd name="connsiteX4" fmla="*/ 33974 w 37458"/>
                    <a:gd name="connsiteY4" fmla="*/ 572 h 29625"/>
                    <a:gd name="connsiteX5" fmla="*/ 37295 w 37458"/>
                    <a:gd name="connsiteY5" fmla="*/ 9476 h 29625"/>
                    <a:gd name="connsiteX6" fmla="*/ 24919 w 37458"/>
                    <a:gd name="connsiteY6" fmla="*/ 19739 h 29625"/>
                    <a:gd name="connsiteX7" fmla="*/ 8619 w 37458"/>
                    <a:gd name="connsiteY7" fmla="*/ 28946 h 29625"/>
                    <a:gd name="connsiteX8" fmla="*/ 6657 w 37458"/>
                    <a:gd name="connsiteY8" fmla="*/ 20947 h 29625"/>
                    <a:gd name="connsiteX9" fmla="*/ 771 w 37458"/>
                    <a:gd name="connsiteY9" fmla="*/ 17475 h 29625"/>
                    <a:gd name="connsiteX10" fmla="*/ 771 w 37458"/>
                    <a:gd name="connsiteY10" fmla="*/ 17475 h 29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458" h="29625">
                      <a:moveTo>
                        <a:pt x="771" y="17475"/>
                      </a:moveTo>
                      <a:cubicBezTo>
                        <a:pt x="-1040" y="14457"/>
                        <a:pt x="469" y="9174"/>
                        <a:pt x="3940" y="8118"/>
                      </a:cubicBezTo>
                      <a:cubicBezTo>
                        <a:pt x="7864" y="6911"/>
                        <a:pt x="10732" y="8873"/>
                        <a:pt x="14354" y="5854"/>
                      </a:cubicBezTo>
                      <a:cubicBezTo>
                        <a:pt x="17524" y="3288"/>
                        <a:pt x="18882" y="723"/>
                        <a:pt x="23259" y="572"/>
                      </a:cubicBezTo>
                      <a:cubicBezTo>
                        <a:pt x="26126" y="421"/>
                        <a:pt x="31258" y="-636"/>
                        <a:pt x="33974" y="572"/>
                      </a:cubicBezTo>
                      <a:cubicBezTo>
                        <a:pt x="36842" y="1930"/>
                        <a:pt x="37898" y="6760"/>
                        <a:pt x="37295" y="9476"/>
                      </a:cubicBezTo>
                      <a:cubicBezTo>
                        <a:pt x="35936" y="15513"/>
                        <a:pt x="28994" y="16570"/>
                        <a:pt x="24919" y="19739"/>
                      </a:cubicBezTo>
                      <a:cubicBezTo>
                        <a:pt x="22504" y="21550"/>
                        <a:pt x="11034" y="32417"/>
                        <a:pt x="8619" y="28946"/>
                      </a:cubicBezTo>
                      <a:cubicBezTo>
                        <a:pt x="7110" y="26682"/>
                        <a:pt x="8921" y="23210"/>
                        <a:pt x="6657" y="20947"/>
                      </a:cubicBezTo>
                      <a:cubicBezTo>
                        <a:pt x="4997" y="19437"/>
                        <a:pt x="1978" y="19588"/>
                        <a:pt x="771" y="17475"/>
                      </a:cubicBezTo>
                      <a:lnTo>
                        <a:pt x="771" y="17475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DEED581D-1F6C-AB3F-8F31-3C3CF82994D7}"/>
                    </a:ext>
                  </a:extLst>
                </p:cNvPr>
                <p:cNvSpPr/>
                <p:nvPr/>
              </p:nvSpPr>
              <p:spPr>
                <a:xfrm>
                  <a:off x="5603831" y="3955617"/>
                  <a:ext cx="13943" cy="12485"/>
                </a:xfrm>
                <a:custGeom>
                  <a:avLst/>
                  <a:gdLst>
                    <a:gd name="connsiteX0" fmla="*/ 11958 w 13943"/>
                    <a:gd name="connsiteY0" fmla="*/ 11957 h 12485"/>
                    <a:gd name="connsiteX1" fmla="*/ 2299 w 13943"/>
                    <a:gd name="connsiteY1" fmla="*/ 10750 h 12485"/>
                    <a:gd name="connsiteX2" fmla="*/ 337 w 13943"/>
                    <a:gd name="connsiteY2" fmla="*/ 5015 h 12485"/>
                    <a:gd name="connsiteX3" fmla="*/ 12411 w 13943"/>
                    <a:gd name="connsiteY3" fmla="*/ 3505 h 12485"/>
                    <a:gd name="connsiteX4" fmla="*/ 11958 w 13943"/>
                    <a:gd name="connsiteY4" fmla="*/ 11957 h 12485"/>
                    <a:gd name="connsiteX5" fmla="*/ 11958 w 13943"/>
                    <a:gd name="connsiteY5" fmla="*/ 11957 h 124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43" h="12485">
                      <a:moveTo>
                        <a:pt x="11958" y="11957"/>
                      </a:moveTo>
                      <a:cubicBezTo>
                        <a:pt x="9845" y="13165"/>
                        <a:pt x="4261" y="12108"/>
                        <a:pt x="2299" y="10750"/>
                      </a:cubicBezTo>
                      <a:cubicBezTo>
                        <a:pt x="35" y="9391"/>
                        <a:pt x="-417" y="7429"/>
                        <a:pt x="337" y="5015"/>
                      </a:cubicBezTo>
                      <a:cubicBezTo>
                        <a:pt x="2148" y="-1475"/>
                        <a:pt x="8336" y="-1324"/>
                        <a:pt x="12411" y="3505"/>
                      </a:cubicBezTo>
                      <a:cubicBezTo>
                        <a:pt x="14071" y="5769"/>
                        <a:pt x="14977" y="10297"/>
                        <a:pt x="11958" y="11957"/>
                      </a:cubicBezTo>
                      <a:lnTo>
                        <a:pt x="11958" y="11957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AE44CA3F-38BC-00BF-FA5A-768054156D15}"/>
                    </a:ext>
                  </a:extLst>
                </p:cNvPr>
                <p:cNvSpPr/>
                <p:nvPr/>
              </p:nvSpPr>
              <p:spPr>
                <a:xfrm>
                  <a:off x="5597051" y="3910602"/>
                  <a:ext cx="35104" cy="39052"/>
                </a:xfrm>
                <a:custGeom>
                  <a:avLst/>
                  <a:gdLst>
                    <a:gd name="connsiteX0" fmla="*/ 477 w 35104"/>
                    <a:gd name="connsiteY0" fmla="*/ 34032 h 39052"/>
                    <a:gd name="connsiteX1" fmla="*/ 4401 w 35104"/>
                    <a:gd name="connsiteY1" fmla="*/ 25731 h 39052"/>
                    <a:gd name="connsiteX2" fmla="*/ 7419 w 35104"/>
                    <a:gd name="connsiteY2" fmla="*/ 19241 h 39052"/>
                    <a:gd name="connsiteX3" fmla="*/ 20097 w 35104"/>
                    <a:gd name="connsiteY3" fmla="*/ 8978 h 39052"/>
                    <a:gd name="connsiteX4" fmla="*/ 33228 w 35104"/>
                    <a:gd name="connsiteY4" fmla="*/ 225 h 39052"/>
                    <a:gd name="connsiteX5" fmla="*/ 33680 w 35104"/>
                    <a:gd name="connsiteY5" fmla="*/ 12299 h 39052"/>
                    <a:gd name="connsiteX6" fmla="*/ 23267 w 35104"/>
                    <a:gd name="connsiteY6" fmla="*/ 24071 h 39052"/>
                    <a:gd name="connsiteX7" fmla="*/ 13909 w 35104"/>
                    <a:gd name="connsiteY7" fmla="*/ 31466 h 39052"/>
                    <a:gd name="connsiteX8" fmla="*/ 9985 w 35104"/>
                    <a:gd name="connsiteY8" fmla="*/ 37654 h 39052"/>
                    <a:gd name="connsiteX9" fmla="*/ 477 w 35104"/>
                    <a:gd name="connsiteY9" fmla="*/ 34032 h 39052"/>
                    <a:gd name="connsiteX10" fmla="*/ 477 w 35104"/>
                    <a:gd name="connsiteY10" fmla="*/ 34032 h 390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104" h="39052">
                      <a:moveTo>
                        <a:pt x="477" y="34032"/>
                      </a:moveTo>
                      <a:cubicBezTo>
                        <a:pt x="1684" y="31013"/>
                        <a:pt x="3797" y="28900"/>
                        <a:pt x="4401" y="25731"/>
                      </a:cubicBezTo>
                      <a:cubicBezTo>
                        <a:pt x="5005" y="22863"/>
                        <a:pt x="5005" y="21203"/>
                        <a:pt x="7419" y="19241"/>
                      </a:cubicBezTo>
                      <a:cubicBezTo>
                        <a:pt x="11494" y="15619"/>
                        <a:pt x="16173" y="12902"/>
                        <a:pt x="20097" y="8978"/>
                      </a:cubicBezTo>
                      <a:cubicBezTo>
                        <a:pt x="22512" y="6564"/>
                        <a:pt x="29304" y="-1435"/>
                        <a:pt x="33228" y="225"/>
                      </a:cubicBezTo>
                      <a:cubicBezTo>
                        <a:pt x="36699" y="1734"/>
                        <a:pt x="34435" y="9884"/>
                        <a:pt x="33680" y="12299"/>
                      </a:cubicBezTo>
                      <a:cubicBezTo>
                        <a:pt x="31718" y="17732"/>
                        <a:pt x="27945" y="20901"/>
                        <a:pt x="23267" y="24071"/>
                      </a:cubicBezTo>
                      <a:cubicBezTo>
                        <a:pt x="20097" y="26184"/>
                        <a:pt x="16022" y="28146"/>
                        <a:pt x="13909" y="31466"/>
                      </a:cubicBezTo>
                      <a:cubicBezTo>
                        <a:pt x="12400" y="33730"/>
                        <a:pt x="12400" y="36145"/>
                        <a:pt x="9985" y="37654"/>
                      </a:cubicBezTo>
                      <a:cubicBezTo>
                        <a:pt x="6363" y="39616"/>
                        <a:pt x="-2089" y="40371"/>
                        <a:pt x="477" y="34032"/>
                      </a:cubicBezTo>
                      <a:lnTo>
                        <a:pt x="477" y="34032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05EA15F4-9EB8-4E13-0CE1-4D376A3AD712}"/>
                    </a:ext>
                  </a:extLst>
                </p:cNvPr>
                <p:cNvSpPr/>
                <p:nvPr/>
              </p:nvSpPr>
              <p:spPr>
                <a:xfrm>
                  <a:off x="5593418" y="3976436"/>
                  <a:ext cx="22152" cy="30987"/>
                </a:xfrm>
                <a:custGeom>
                  <a:avLst/>
                  <a:gdLst>
                    <a:gd name="connsiteX0" fmla="*/ 789 w 22152"/>
                    <a:gd name="connsiteY0" fmla="*/ 2608 h 30987"/>
                    <a:gd name="connsiteX1" fmla="*/ 15429 w 22152"/>
                    <a:gd name="connsiteY1" fmla="*/ 6381 h 30987"/>
                    <a:gd name="connsiteX2" fmla="*/ 20560 w 22152"/>
                    <a:gd name="connsiteY2" fmla="*/ 19210 h 30987"/>
                    <a:gd name="connsiteX3" fmla="*/ 20711 w 22152"/>
                    <a:gd name="connsiteY3" fmla="*/ 30680 h 30987"/>
                    <a:gd name="connsiteX4" fmla="*/ 12712 w 22152"/>
                    <a:gd name="connsiteY4" fmla="*/ 26756 h 30987"/>
                    <a:gd name="connsiteX5" fmla="*/ 11354 w 22152"/>
                    <a:gd name="connsiteY5" fmla="*/ 19663 h 30987"/>
                    <a:gd name="connsiteX6" fmla="*/ 10750 w 22152"/>
                    <a:gd name="connsiteY6" fmla="*/ 14078 h 30987"/>
                    <a:gd name="connsiteX7" fmla="*/ 3053 w 22152"/>
                    <a:gd name="connsiteY7" fmla="*/ 11211 h 30987"/>
                    <a:gd name="connsiteX8" fmla="*/ 789 w 22152"/>
                    <a:gd name="connsiteY8" fmla="*/ 2608 h 30987"/>
                    <a:gd name="connsiteX9" fmla="*/ 789 w 22152"/>
                    <a:gd name="connsiteY9" fmla="*/ 2608 h 30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152" h="30987">
                      <a:moveTo>
                        <a:pt x="789" y="2608"/>
                      </a:moveTo>
                      <a:cubicBezTo>
                        <a:pt x="3958" y="-3731"/>
                        <a:pt x="12259" y="3061"/>
                        <a:pt x="15429" y="6381"/>
                      </a:cubicBezTo>
                      <a:cubicBezTo>
                        <a:pt x="18900" y="9853"/>
                        <a:pt x="19353" y="14682"/>
                        <a:pt x="20560" y="19210"/>
                      </a:cubicBezTo>
                      <a:cubicBezTo>
                        <a:pt x="21164" y="21625"/>
                        <a:pt x="23729" y="29171"/>
                        <a:pt x="20711" y="30680"/>
                      </a:cubicBezTo>
                      <a:cubicBezTo>
                        <a:pt x="18145" y="32038"/>
                        <a:pt x="14070" y="28567"/>
                        <a:pt x="12712" y="26756"/>
                      </a:cubicBezTo>
                      <a:cubicBezTo>
                        <a:pt x="11052" y="24643"/>
                        <a:pt x="11052" y="22228"/>
                        <a:pt x="11354" y="19663"/>
                      </a:cubicBezTo>
                      <a:cubicBezTo>
                        <a:pt x="11656" y="17852"/>
                        <a:pt x="12259" y="15588"/>
                        <a:pt x="10750" y="14078"/>
                      </a:cubicBezTo>
                      <a:cubicBezTo>
                        <a:pt x="8788" y="12418"/>
                        <a:pt x="5166" y="12720"/>
                        <a:pt x="3053" y="11211"/>
                      </a:cubicBezTo>
                      <a:cubicBezTo>
                        <a:pt x="185" y="8947"/>
                        <a:pt x="-871" y="5928"/>
                        <a:pt x="789" y="2608"/>
                      </a:cubicBezTo>
                      <a:lnTo>
                        <a:pt x="789" y="2608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AAB2193D-9C01-72B6-7EA6-FA75C7877104}"/>
                    </a:ext>
                  </a:extLst>
                </p:cNvPr>
                <p:cNvSpPr/>
                <p:nvPr/>
              </p:nvSpPr>
              <p:spPr>
                <a:xfrm>
                  <a:off x="5939887" y="4120393"/>
                  <a:ext cx="20374" cy="27016"/>
                </a:xfrm>
                <a:custGeom>
                  <a:avLst/>
                  <a:gdLst>
                    <a:gd name="connsiteX0" fmla="*/ 692 w 20374"/>
                    <a:gd name="connsiteY0" fmla="*/ 24367 h 27016"/>
                    <a:gd name="connsiteX1" fmla="*/ 7936 w 20374"/>
                    <a:gd name="connsiteY1" fmla="*/ 7765 h 27016"/>
                    <a:gd name="connsiteX2" fmla="*/ 15331 w 20374"/>
                    <a:gd name="connsiteY2" fmla="*/ 68 h 27016"/>
                    <a:gd name="connsiteX3" fmla="*/ 19255 w 20374"/>
                    <a:gd name="connsiteY3" fmla="*/ 13047 h 27016"/>
                    <a:gd name="connsiteX4" fmla="*/ 15482 w 20374"/>
                    <a:gd name="connsiteY4" fmla="*/ 21650 h 27016"/>
                    <a:gd name="connsiteX5" fmla="*/ 10955 w 20374"/>
                    <a:gd name="connsiteY5" fmla="*/ 26480 h 27016"/>
                    <a:gd name="connsiteX6" fmla="*/ 692 w 20374"/>
                    <a:gd name="connsiteY6" fmla="*/ 24367 h 27016"/>
                    <a:gd name="connsiteX7" fmla="*/ 692 w 20374"/>
                    <a:gd name="connsiteY7" fmla="*/ 24367 h 27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74" h="27016">
                      <a:moveTo>
                        <a:pt x="692" y="24367"/>
                      </a:moveTo>
                      <a:cubicBezTo>
                        <a:pt x="-2025" y="17575"/>
                        <a:pt x="3861" y="12444"/>
                        <a:pt x="7936" y="7765"/>
                      </a:cubicBezTo>
                      <a:cubicBezTo>
                        <a:pt x="10351" y="5048"/>
                        <a:pt x="10653" y="-687"/>
                        <a:pt x="15331" y="68"/>
                      </a:cubicBezTo>
                      <a:cubicBezTo>
                        <a:pt x="21972" y="1124"/>
                        <a:pt x="20614" y="8369"/>
                        <a:pt x="19255" y="13047"/>
                      </a:cubicBezTo>
                      <a:cubicBezTo>
                        <a:pt x="18350" y="16066"/>
                        <a:pt x="16841" y="18782"/>
                        <a:pt x="15482" y="21650"/>
                      </a:cubicBezTo>
                      <a:cubicBezTo>
                        <a:pt x="14124" y="24367"/>
                        <a:pt x="14124" y="26178"/>
                        <a:pt x="10955" y="26480"/>
                      </a:cubicBezTo>
                      <a:cubicBezTo>
                        <a:pt x="7785" y="26781"/>
                        <a:pt x="2201" y="28291"/>
                        <a:pt x="692" y="24367"/>
                      </a:cubicBezTo>
                      <a:lnTo>
                        <a:pt x="692" y="24367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BF56D8F8-F027-6659-F6B2-E4BCA0A12D10}"/>
                    </a:ext>
                  </a:extLst>
                </p:cNvPr>
                <p:cNvSpPr/>
                <p:nvPr/>
              </p:nvSpPr>
              <p:spPr>
                <a:xfrm>
                  <a:off x="5927273" y="4057525"/>
                  <a:ext cx="51116" cy="53802"/>
                </a:xfrm>
                <a:custGeom>
                  <a:avLst/>
                  <a:gdLst>
                    <a:gd name="connsiteX0" fmla="*/ 15569 w 51116"/>
                    <a:gd name="connsiteY0" fmla="*/ 50711 h 53802"/>
                    <a:gd name="connsiteX1" fmla="*/ 5156 w 51116"/>
                    <a:gd name="connsiteY1" fmla="*/ 53729 h 53802"/>
                    <a:gd name="connsiteX2" fmla="*/ 24 w 51116"/>
                    <a:gd name="connsiteY2" fmla="*/ 49352 h 53802"/>
                    <a:gd name="connsiteX3" fmla="*/ 8778 w 51116"/>
                    <a:gd name="connsiteY3" fmla="*/ 42863 h 53802"/>
                    <a:gd name="connsiteX4" fmla="*/ 18135 w 51116"/>
                    <a:gd name="connsiteY4" fmla="*/ 36524 h 53802"/>
                    <a:gd name="connsiteX5" fmla="*/ 23870 w 51116"/>
                    <a:gd name="connsiteY5" fmla="*/ 29430 h 53802"/>
                    <a:gd name="connsiteX6" fmla="*/ 35190 w 51116"/>
                    <a:gd name="connsiteY6" fmla="*/ 14036 h 53802"/>
                    <a:gd name="connsiteX7" fmla="*/ 50433 w 51116"/>
                    <a:gd name="connsiteY7" fmla="*/ 0 h 53802"/>
                    <a:gd name="connsiteX8" fmla="*/ 41227 w 51116"/>
                    <a:gd name="connsiteY8" fmla="*/ 17658 h 53802"/>
                    <a:gd name="connsiteX9" fmla="*/ 36397 w 51116"/>
                    <a:gd name="connsiteY9" fmla="*/ 25204 h 53802"/>
                    <a:gd name="connsiteX10" fmla="*/ 33982 w 51116"/>
                    <a:gd name="connsiteY10" fmla="*/ 32751 h 53802"/>
                    <a:gd name="connsiteX11" fmla="*/ 32473 w 51116"/>
                    <a:gd name="connsiteY11" fmla="*/ 42410 h 53802"/>
                    <a:gd name="connsiteX12" fmla="*/ 29153 w 51116"/>
                    <a:gd name="connsiteY12" fmla="*/ 48899 h 53802"/>
                    <a:gd name="connsiteX13" fmla="*/ 15569 w 51116"/>
                    <a:gd name="connsiteY13" fmla="*/ 50711 h 53802"/>
                    <a:gd name="connsiteX14" fmla="*/ 15569 w 51116"/>
                    <a:gd name="connsiteY14" fmla="*/ 50711 h 53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116" h="53802">
                      <a:moveTo>
                        <a:pt x="15569" y="50711"/>
                      </a:moveTo>
                      <a:cubicBezTo>
                        <a:pt x="11796" y="51012"/>
                        <a:pt x="8778" y="53125"/>
                        <a:pt x="5156" y="53729"/>
                      </a:cubicBezTo>
                      <a:cubicBezTo>
                        <a:pt x="2288" y="54182"/>
                        <a:pt x="-278" y="52522"/>
                        <a:pt x="24" y="49352"/>
                      </a:cubicBezTo>
                      <a:cubicBezTo>
                        <a:pt x="326" y="45277"/>
                        <a:pt x="5458" y="43919"/>
                        <a:pt x="8778" y="42863"/>
                      </a:cubicBezTo>
                      <a:cubicBezTo>
                        <a:pt x="12702" y="41504"/>
                        <a:pt x="15720" y="39995"/>
                        <a:pt x="18135" y="36524"/>
                      </a:cubicBezTo>
                      <a:cubicBezTo>
                        <a:pt x="19946" y="33958"/>
                        <a:pt x="21606" y="31694"/>
                        <a:pt x="23870" y="29430"/>
                      </a:cubicBezTo>
                      <a:cubicBezTo>
                        <a:pt x="28549" y="25204"/>
                        <a:pt x="32171" y="19620"/>
                        <a:pt x="35190" y="14036"/>
                      </a:cubicBezTo>
                      <a:cubicBezTo>
                        <a:pt x="38963" y="7093"/>
                        <a:pt x="41981" y="1358"/>
                        <a:pt x="50433" y="0"/>
                      </a:cubicBezTo>
                      <a:cubicBezTo>
                        <a:pt x="53451" y="6943"/>
                        <a:pt x="45754" y="13432"/>
                        <a:pt x="41227" y="17658"/>
                      </a:cubicBezTo>
                      <a:cubicBezTo>
                        <a:pt x="38963" y="19771"/>
                        <a:pt x="37453" y="22186"/>
                        <a:pt x="36397" y="25204"/>
                      </a:cubicBezTo>
                      <a:cubicBezTo>
                        <a:pt x="35491" y="27619"/>
                        <a:pt x="34435" y="30336"/>
                        <a:pt x="33982" y="32751"/>
                      </a:cubicBezTo>
                      <a:cubicBezTo>
                        <a:pt x="33379" y="35920"/>
                        <a:pt x="33831" y="39391"/>
                        <a:pt x="32473" y="42410"/>
                      </a:cubicBezTo>
                      <a:cubicBezTo>
                        <a:pt x="31567" y="44674"/>
                        <a:pt x="30209" y="46787"/>
                        <a:pt x="29153" y="48899"/>
                      </a:cubicBezTo>
                      <a:cubicBezTo>
                        <a:pt x="26436" y="54484"/>
                        <a:pt x="20248" y="50409"/>
                        <a:pt x="15569" y="50711"/>
                      </a:cubicBezTo>
                      <a:lnTo>
                        <a:pt x="15569" y="50711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26C22C31-5842-A22B-DE5F-BA5003539BF3}"/>
                    </a:ext>
                  </a:extLst>
                </p:cNvPr>
                <p:cNvSpPr/>
                <p:nvPr/>
              </p:nvSpPr>
              <p:spPr>
                <a:xfrm>
                  <a:off x="5925601" y="4070744"/>
                  <a:ext cx="31161" cy="17311"/>
                </a:xfrm>
                <a:custGeom>
                  <a:avLst/>
                  <a:gdLst>
                    <a:gd name="connsiteX0" fmla="*/ 7582 w 31161"/>
                    <a:gd name="connsiteY0" fmla="*/ 6854 h 17311"/>
                    <a:gd name="connsiteX1" fmla="*/ 13619 w 31161"/>
                    <a:gd name="connsiteY1" fmla="*/ 5798 h 17311"/>
                    <a:gd name="connsiteX2" fmla="*/ 18449 w 31161"/>
                    <a:gd name="connsiteY2" fmla="*/ 3081 h 17311"/>
                    <a:gd name="connsiteX3" fmla="*/ 30221 w 31161"/>
                    <a:gd name="connsiteY3" fmla="*/ 516 h 17311"/>
                    <a:gd name="connsiteX4" fmla="*/ 22523 w 31161"/>
                    <a:gd name="connsiteY4" fmla="*/ 11533 h 17311"/>
                    <a:gd name="connsiteX5" fmla="*/ 14977 w 31161"/>
                    <a:gd name="connsiteY5" fmla="*/ 13193 h 17311"/>
                    <a:gd name="connsiteX6" fmla="*/ 639 w 31161"/>
                    <a:gd name="connsiteY6" fmla="*/ 15910 h 17311"/>
                    <a:gd name="connsiteX7" fmla="*/ 7582 w 31161"/>
                    <a:gd name="connsiteY7" fmla="*/ 6854 h 17311"/>
                    <a:gd name="connsiteX8" fmla="*/ 7582 w 31161"/>
                    <a:gd name="connsiteY8" fmla="*/ 6854 h 17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161" h="17311">
                      <a:moveTo>
                        <a:pt x="7582" y="6854"/>
                      </a:moveTo>
                      <a:cubicBezTo>
                        <a:pt x="9695" y="6553"/>
                        <a:pt x="11808" y="6703"/>
                        <a:pt x="13619" y="5798"/>
                      </a:cubicBezTo>
                      <a:cubicBezTo>
                        <a:pt x="15279" y="5043"/>
                        <a:pt x="16637" y="3685"/>
                        <a:pt x="18449" y="3081"/>
                      </a:cubicBezTo>
                      <a:cubicBezTo>
                        <a:pt x="20561" y="2176"/>
                        <a:pt x="28259" y="-1296"/>
                        <a:pt x="30221" y="516"/>
                      </a:cubicBezTo>
                      <a:cubicBezTo>
                        <a:pt x="33994" y="3987"/>
                        <a:pt x="25391" y="10929"/>
                        <a:pt x="22523" y="11533"/>
                      </a:cubicBezTo>
                      <a:cubicBezTo>
                        <a:pt x="19958" y="12137"/>
                        <a:pt x="17543" y="12288"/>
                        <a:pt x="14977" y="13193"/>
                      </a:cubicBezTo>
                      <a:cubicBezTo>
                        <a:pt x="11959" y="14401"/>
                        <a:pt x="3054" y="19834"/>
                        <a:pt x="639" y="15910"/>
                      </a:cubicBezTo>
                      <a:cubicBezTo>
                        <a:pt x="-1926" y="10929"/>
                        <a:pt x="3809" y="7458"/>
                        <a:pt x="7582" y="6854"/>
                      </a:cubicBezTo>
                      <a:lnTo>
                        <a:pt x="7582" y="6854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8199B58B-76B8-FB02-6F92-05F083625FE4}"/>
                    </a:ext>
                  </a:extLst>
                </p:cNvPr>
                <p:cNvSpPr/>
                <p:nvPr/>
              </p:nvSpPr>
              <p:spPr>
                <a:xfrm>
                  <a:off x="5606119" y="4350820"/>
                  <a:ext cx="42638" cy="38921"/>
                </a:xfrm>
                <a:custGeom>
                  <a:avLst/>
                  <a:gdLst>
                    <a:gd name="connsiteX0" fmla="*/ 3181 w 42638"/>
                    <a:gd name="connsiteY0" fmla="*/ 13685 h 38921"/>
                    <a:gd name="connsiteX1" fmla="*/ 11 w 42638"/>
                    <a:gd name="connsiteY1" fmla="*/ 8705 h 38921"/>
                    <a:gd name="connsiteX2" fmla="*/ 3483 w 42638"/>
                    <a:gd name="connsiteY2" fmla="*/ 2517 h 38921"/>
                    <a:gd name="connsiteX3" fmla="*/ 14349 w 42638"/>
                    <a:gd name="connsiteY3" fmla="*/ 5837 h 38921"/>
                    <a:gd name="connsiteX4" fmla="*/ 20688 w 42638"/>
                    <a:gd name="connsiteY4" fmla="*/ 17157 h 38921"/>
                    <a:gd name="connsiteX5" fmla="*/ 28083 w 42638"/>
                    <a:gd name="connsiteY5" fmla="*/ 102 h 38921"/>
                    <a:gd name="connsiteX6" fmla="*/ 37893 w 42638"/>
                    <a:gd name="connsiteY6" fmla="*/ 13383 h 38921"/>
                    <a:gd name="connsiteX7" fmla="*/ 39855 w 42638"/>
                    <a:gd name="connsiteY7" fmla="*/ 22439 h 38921"/>
                    <a:gd name="connsiteX8" fmla="*/ 42572 w 42638"/>
                    <a:gd name="connsiteY8" fmla="*/ 32249 h 38921"/>
                    <a:gd name="connsiteX9" fmla="*/ 30498 w 42638"/>
                    <a:gd name="connsiteY9" fmla="*/ 38890 h 38921"/>
                    <a:gd name="connsiteX10" fmla="*/ 20235 w 42638"/>
                    <a:gd name="connsiteY10" fmla="*/ 34211 h 38921"/>
                    <a:gd name="connsiteX11" fmla="*/ 15858 w 42638"/>
                    <a:gd name="connsiteY11" fmla="*/ 30589 h 38921"/>
                    <a:gd name="connsiteX12" fmla="*/ 14047 w 42638"/>
                    <a:gd name="connsiteY12" fmla="*/ 26212 h 38921"/>
                    <a:gd name="connsiteX13" fmla="*/ 6954 w 42638"/>
                    <a:gd name="connsiteY13" fmla="*/ 22288 h 38921"/>
                    <a:gd name="connsiteX14" fmla="*/ 3181 w 42638"/>
                    <a:gd name="connsiteY14" fmla="*/ 13685 h 38921"/>
                    <a:gd name="connsiteX15" fmla="*/ 3181 w 42638"/>
                    <a:gd name="connsiteY15" fmla="*/ 13685 h 38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2638" h="38921">
                      <a:moveTo>
                        <a:pt x="3181" y="13685"/>
                      </a:moveTo>
                      <a:cubicBezTo>
                        <a:pt x="2124" y="11874"/>
                        <a:pt x="162" y="10969"/>
                        <a:pt x="11" y="8705"/>
                      </a:cubicBezTo>
                      <a:cubicBezTo>
                        <a:pt x="-139" y="6290"/>
                        <a:pt x="1219" y="3422"/>
                        <a:pt x="3483" y="2517"/>
                      </a:cubicBezTo>
                      <a:cubicBezTo>
                        <a:pt x="7407" y="706"/>
                        <a:pt x="13293" y="1008"/>
                        <a:pt x="14349" y="5837"/>
                      </a:cubicBezTo>
                      <a:cubicBezTo>
                        <a:pt x="15255" y="10667"/>
                        <a:pt x="15104" y="15496"/>
                        <a:pt x="20688" y="17157"/>
                      </a:cubicBezTo>
                      <a:cubicBezTo>
                        <a:pt x="21895" y="13082"/>
                        <a:pt x="22801" y="1008"/>
                        <a:pt x="28083" y="102"/>
                      </a:cubicBezTo>
                      <a:cubicBezTo>
                        <a:pt x="34875" y="-1105"/>
                        <a:pt x="37592" y="8705"/>
                        <a:pt x="37893" y="13383"/>
                      </a:cubicBezTo>
                      <a:cubicBezTo>
                        <a:pt x="38044" y="16553"/>
                        <a:pt x="38648" y="19420"/>
                        <a:pt x="39855" y="22439"/>
                      </a:cubicBezTo>
                      <a:cubicBezTo>
                        <a:pt x="41063" y="25457"/>
                        <a:pt x="43025" y="28778"/>
                        <a:pt x="42572" y="32249"/>
                      </a:cubicBezTo>
                      <a:cubicBezTo>
                        <a:pt x="41817" y="37380"/>
                        <a:pt x="35026" y="39192"/>
                        <a:pt x="30498" y="38890"/>
                      </a:cubicBezTo>
                      <a:cubicBezTo>
                        <a:pt x="26725" y="38739"/>
                        <a:pt x="23254" y="36324"/>
                        <a:pt x="20235" y="34211"/>
                      </a:cubicBezTo>
                      <a:cubicBezTo>
                        <a:pt x="18726" y="33155"/>
                        <a:pt x="17217" y="31947"/>
                        <a:pt x="15858" y="30589"/>
                      </a:cubicBezTo>
                      <a:cubicBezTo>
                        <a:pt x="14349" y="29080"/>
                        <a:pt x="14953" y="27721"/>
                        <a:pt x="14047" y="26212"/>
                      </a:cubicBezTo>
                      <a:cubicBezTo>
                        <a:pt x="12689" y="24099"/>
                        <a:pt x="8765" y="25005"/>
                        <a:pt x="6954" y="22288"/>
                      </a:cubicBezTo>
                      <a:cubicBezTo>
                        <a:pt x="5143" y="19571"/>
                        <a:pt x="4841" y="16251"/>
                        <a:pt x="3181" y="13685"/>
                      </a:cubicBezTo>
                      <a:lnTo>
                        <a:pt x="3181" y="13685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F41EAC27-406C-9BF7-58BD-8C362D57E55C}"/>
                    </a:ext>
                  </a:extLst>
                </p:cNvPr>
                <p:cNvSpPr/>
                <p:nvPr/>
              </p:nvSpPr>
              <p:spPr>
                <a:xfrm>
                  <a:off x="5624936" y="4401764"/>
                  <a:ext cx="19025" cy="14507"/>
                </a:xfrm>
                <a:custGeom>
                  <a:avLst/>
                  <a:gdLst>
                    <a:gd name="connsiteX0" fmla="*/ 362 w 19025"/>
                    <a:gd name="connsiteY0" fmla="*/ 1981 h 14507"/>
                    <a:gd name="connsiteX1" fmla="*/ 8663 w 19025"/>
                    <a:gd name="connsiteY1" fmla="*/ 170 h 14507"/>
                    <a:gd name="connsiteX2" fmla="*/ 17869 w 19025"/>
                    <a:gd name="connsiteY2" fmla="*/ 2736 h 14507"/>
                    <a:gd name="connsiteX3" fmla="*/ 17567 w 19025"/>
                    <a:gd name="connsiteY3" fmla="*/ 10584 h 14507"/>
                    <a:gd name="connsiteX4" fmla="*/ 8059 w 19025"/>
                    <a:gd name="connsiteY4" fmla="*/ 14508 h 14507"/>
                    <a:gd name="connsiteX5" fmla="*/ 5192 w 19025"/>
                    <a:gd name="connsiteY5" fmla="*/ 12999 h 14507"/>
                    <a:gd name="connsiteX6" fmla="*/ 664 w 19025"/>
                    <a:gd name="connsiteY6" fmla="*/ 10282 h 14507"/>
                    <a:gd name="connsiteX7" fmla="*/ 362 w 19025"/>
                    <a:gd name="connsiteY7" fmla="*/ 1981 h 14507"/>
                    <a:gd name="connsiteX8" fmla="*/ 362 w 19025"/>
                    <a:gd name="connsiteY8" fmla="*/ 1981 h 14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025" h="14507">
                      <a:moveTo>
                        <a:pt x="362" y="1981"/>
                      </a:moveTo>
                      <a:cubicBezTo>
                        <a:pt x="1418" y="-585"/>
                        <a:pt x="6399" y="19"/>
                        <a:pt x="8663" y="170"/>
                      </a:cubicBezTo>
                      <a:cubicBezTo>
                        <a:pt x="12134" y="170"/>
                        <a:pt x="15303" y="-434"/>
                        <a:pt x="17869" y="2736"/>
                      </a:cubicBezTo>
                      <a:cubicBezTo>
                        <a:pt x="19529" y="4698"/>
                        <a:pt x="19378" y="8471"/>
                        <a:pt x="17567" y="10584"/>
                      </a:cubicBezTo>
                      <a:cubicBezTo>
                        <a:pt x="15907" y="12697"/>
                        <a:pt x="10776" y="14508"/>
                        <a:pt x="8059" y="14508"/>
                      </a:cubicBezTo>
                      <a:cubicBezTo>
                        <a:pt x="6550" y="14508"/>
                        <a:pt x="6248" y="14055"/>
                        <a:pt x="5192" y="12999"/>
                      </a:cubicBezTo>
                      <a:cubicBezTo>
                        <a:pt x="3682" y="11640"/>
                        <a:pt x="2626" y="11037"/>
                        <a:pt x="664" y="10282"/>
                      </a:cubicBezTo>
                      <a:cubicBezTo>
                        <a:pt x="1418" y="7414"/>
                        <a:pt x="-845" y="4547"/>
                        <a:pt x="362" y="1981"/>
                      </a:cubicBezTo>
                      <a:lnTo>
                        <a:pt x="362" y="1981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4861B462-FA9C-8C58-2804-B680251D8020}"/>
                    </a:ext>
                  </a:extLst>
                </p:cNvPr>
                <p:cNvSpPr/>
                <p:nvPr/>
              </p:nvSpPr>
              <p:spPr>
                <a:xfrm>
                  <a:off x="5597536" y="4432414"/>
                  <a:ext cx="31573" cy="25383"/>
                </a:xfrm>
                <a:custGeom>
                  <a:avLst/>
                  <a:gdLst>
                    <a:gd name="connsiteX0" fmla="*/ 7990 w 31573"/>
                    <a:gd name="connsiteY0" fmla="*/ 25362 h 25383"/>
                    <a:gd name="connsiteX1" fmla="*/ 1500 w 31573"/>
                    <a:gd name="connsiteY1" fmla="*/ 24155 h 25383"/>
                    <a:gd name="connsiteX2" fmla="*/ 595 w 31573"/>
                    <a:gd name="connsiteY2" fmla="*/ 17363 h 25383"/>
                    <a:gd name="connsiteX3" fmla="*/ 8443 w 31573"/>
                    <a:gd name="connsiteY3" fmla="*/ 12685 h 25383"/>
                    <a:gd name="connsiteX4" fmla="*/ 16140 w 31573"/>
                    <a:gd name="connsiteY4" fmla="*/ 7402 h 25383"/>
                    <a:gd name="connsiteX5" fmla="*/ 28969 w 31573"/>
                    <a:gd name="connsiteY5" fmla="*/ 158 h 25383"/>
                    <a:gd name="connsiteX6" fmla="*/ 31082 w 31573"/>
                    <a:gd name="connsiteY6" fmla="*/ 7100 h 25383"/>
                    <a:gd name="connsiteX7" fmla="*/ 20366 w 31573"/>
                    <a:gd name="connsiteY7" fmla="*/ 17061 h 25383"/>
                    <a:gd name="connsiteX8" fmla="*/ 14027 w 31573"/>
                    <a:gd name="connsiteY8" fmla="*/ 22344 h 25383"/>
                    <a:gd name="connsiteX9" fmla="*/ 7990 w 31573"/>
                    <a:gd name="connsiteY9" fmla="*/ 25362 h 25383"/>
                    <a:gd name="connsiteX10" fmla="*/ 7990 w 31573"/>
                    <a:gd name="connsiteY10" fmla="*/ 25362 h 25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1573" h="25383">
                      <a:moveTo>
                        <a:pt x="7990" y="25362"/>
                      </a:moveTo>
                      <a:cubicBezTo>
                        <a:pt x="6028" y="24910"/>
                        <a:pt x="3161" y="25362"/>
                        <a:pt x="1500" y="24155"/>
                      </a:cubicBezTo>
                      <a:cubicBezTo>
                        <a:pt x="-311" y="22797"/>
                        <a:pt x="-311" y="19325"/>
                        <a:pt x="595" y="17363"/>
                      </a:cubicBezTo>
                      <a:cubicBezTo>
                        <a:pt x="2104" y="14496"/>
                        <a:pt x="5877" y="13892"/>
                        <a:pt x="8443" y="12685"/>
                      </a:cubicBezTo>
                      <a:cubicBezTo>
                        <a:pt x="11310" y="11477"/>
                        <a:pt x="13725" y="9364"/>
                        <a:pt x="16140" y="7402"/>
                      </a:cubicBezTo>
                      <a:cubicBezTo>
                        <a:pt x="19158" y="4987"/>
                        <a:pt x="24441" y="-1049"/>
                        <a:pt x="28969" y="158"/>
                      </a:cubicBezTo>
                      <a:cubicBezTo>
                        <a:pt x="31836" y="913"/>
                        <a:pt x="31987" y="4686"/>
                        <a:pt x="31082" y="7100"/>
                      </a:cubicBezTo>
                      <a:cubicBezTo>
                        <a:pt x="29572" y="10874"/>
                        <a:pt x="23535" y="14496"/>
                        <a:pt x="20366" y="17061"/>
                      </a:cubicBezTo>
                      <a:cubicBezTo>
                        <a:pt x="18253" y="18722"/>
                        <a:pt x="16291" y="20684"/>
                        <a:pt x="14027" y="22344"/>
                      </a:cubicBezTo>
                      <a:cubicBezTo>
                        <a:pt x="13423" y="22646"/>
                        <a:pt x="8896" y="25664"/>
                        <a:pt x="7990" y="25362"/>
                      </a:cubicBezTo>
                      <a:lnTo>
                        <a:pt x="7990" y="25362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D01A31F7-2592-2422-836A-3819901B6A09}"/>
                    </a:ext>
                  </a:extLst>
                </p:cNvPr>
                <p:cNvSpPr/>
                <p:nvPr/>
              </p:nvSpPr>
              <p:spPr>
                <a:xfrm>
                  <a:off x="5632087" y="4434590"/>
                  <a:ext cx="35235" cy="35843"/>
                </a:xfrm>
                <a:custGeom>
                  <a:avLst/>
                  <a:gdLst>
                    <a:gd name="connsiteX0" fmla="*/ 9360 w 35235"/>
                    <a:gd name="connsiteY0" fmla="*/ 35261 h 35843"/>
                    <a:gd name="connsiteX1" fmla="*/ 8605 w 35235"/>
                    <a:gd name="connsiteY1" fmla="*/ 35110 h 35843"/>
                    <a:gd name="connsiteX2" fmla="*/ 3 w 35235"/>
                    <a:gd name="connsiteY2" fmla="*/ 29375 h 35843"/>
                    <a:gd name="connsiteX3" fmla="*/ 7096 w 35235"/>
                    <a:gd name="connsiteY3" fmla="*/ 24696 h 35843"/>
                    <a:gd name="connsiteX4" fmla="*/ 5285 w 35235"/>
                    <a:gd name="connsiteY4" fmla="*/ 10207 h 35843"/>
                    <a:gd name="connsiteX5" fmla="*/ 19321 w 35235"/>
                    <a:gd name="connsiteY5" fmla="*/ 3114 h 35843"/>
                    <a:gd name="connsiteX6" fmla="*/ 20076 w 35235"/>
                    <a:gd name="connsiteY6" fmla="*/ 14735 h 35843"/>
                    <a:gd name="connsiteX7" fmla="*/ 28376 w 35235"/>
                    <a:gd name="connsiteY7" fmla="*/ 18206 h 35843"/>
                    <a:gd name="connsiteX8" fmla="*/ 35168 w 35235"/>
                    <a:gd name="connsiteY8" fmla="*/ 24998 h 35843"/>
                    <a:gd name="connsiteX9" fmla="*/ 9360 w 35235"/>
                    <a:gd name="connsiteY9" fmla="*/ 35261 h 35843"/>
                    <a:gd name="connsiteX10" fmla="*/ 9360 w 35235"/>
                    <a:gd name="connsiteY10" fmla="*/ 35261 h 35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235" h="35843">
                      <a:moveTo>
                        <a:pt x="9360" y="35261"/>
                      </a:moveTo>
                      <a:cubicBezTo>
                        <a:pt x="9058" y="35261"/>
                        <a:pt x="8907" y="35110"/>
                        <a:pt x="8605" y="35110"/>
                      </a:cubicBezTo>
                      <a:cubicBezTo>
                        <a:pt x="6040" y="34506"/>
                        <a:pt x="-148" y="33299"/>
                        <a:pt x="3" y="29375"/>
                      </a:cubicBezTo>
                      <a:cubicBezTo>
                        <a:pt x="154" y="25903"/>
                        <a:pt x="4681" y="25601"/>
                        <a:pt x="7096" y="24696"/>
                      </a:cubicBezTo>
                      <a:cubicBezTo>
                        <a:pt x="15548" y="21677"/>
                        <a:pt x="5134" y="15338"/>
                        <a:pt x="5285" y="10207"/>
                      </a:cubicBezTo>
                      <a:cubicBezTo>
                        <a:pt x="5436" y="4774"/>
                        <a:pt x="16604" y="-5036"/>
                        <a:pt x="19321" y="3114"/>
                      </a:cubicBezTo>
                      <a:cubicBezTo>
                        <a:pt x="20679" y="6736"/>
                        <a:pt x="18566" y="10962"/>
                        <a:pt x="20076" y="14735"/>
                      </a:cubicBezTo>
                      <a:cubicBezTo>
                        <a:pt x="21585" y="18508"/>
                        <a:pt x="25207" y="17904"/>
                        <a:pt x="28376" y="18206"/>
                      </a:cubicBezTo>
                      <a:cubicBezTo>
                        <a:pt x="32301" y="18508"/>
                        <a:pt x="34866" y="21074"/>
                        <a:pt x="35168" y="24998"/>
                      </a:cubicBezTo>
                      <a:cubicBezTo>
                        <a:pt x="36526" y="36468"/>
                        <a:pt x="17057" y="36619"/>
                        <a:pt x="9360" y="35261"/>
                      </a:cubicBezTo>
                      <a:lnTo>
                        <a:pt x="9360" y="35261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3AED1DDF-BCFE-CC73-E616-C097E2259F8D}"/>
                    </a:ext>
                  </a:extLst>
                </p:cNvPr>
                <p:cNvSpPr/>
                <p:nvPr/>
              </p:nvSpPr>
              <p:spPr>
                <a:xfrm>
                  <a:off x="5629084" y="4499097"/>
                  <a:ext cx="29177" cy="33080"/>
                </a:xfrm>
                <a:custGeom>
                  <a:avLst/>
                  <a:gdLst>
                    <a:gd name="connsiteX0" fmla="*/ 1195 w 29177"/>
                    <a:gd name="connsiteY0" fmla="*/ 16635 h 33080"/>
                    <a:gd name="connsiteX1" fmla="*/ 1195 w 29177"/>
                    <a:gd name="connsiteY1" fmla="*/ 6976 h 33080"/>
                    <a:gd name="connsiteX2" fmla="*/ 15381 w 29177"/>
                    <a:gd name="connsiteY2" fmla="*/ 2599 h 33080"/>
                    <a:gd name="connsiteX3" fmla="*/ 26852 w 29177"/>
                    <a:gd name="connsiteY3" fmla="*/ 3052 h 33080"/>
                    <a:gd name="connsiteX4" fmla="*/ 22626 w 29177"/>
                    <a:gd name="connsiteY4" fmla="*/ 27652 h 33080"/>
                    <a:gd name="connsiteX5" fmla="*/ 14174 w 29177"/>
                    <a:gd name="connsiteY5" fmla="*/ 32935 h 33080"/>
                    <a:gd name="connsiteX6" fmla="*/ 8892 w 29177"/>
                    <a:gd name="connsiteY6" fmla="*/ 28407 h 33080"/>
                    <a:gd name="connsiteX7" fmla="*/ 6477 w 29177"/>
                    <a:gd name="connsiteY7" fmla="*/ 22068 h 33080"/>
                    <a:gd name="connsiteX8" fmla="*/ 1195 w 29177"/>
                    <a:gd name="connsiteY8" fmla="*/ 16635 h 33080"/>
                    <a:gd name="connsiteX9" fmla="*/ 1195 w 29177"/>
                    <a:gd name="connsiteY9" fmla="*/ 16635 h 33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177" h="33080">
                      <a:moveTo>
                        <a:pt x="1195" y="16635"/>
                      </a:moveTo>
                      <a:cubicBezTo>
                        <a:pt x="-617" y="13767"/>
                        <a:pt x="-164" y="9843"/>
                        <a:pt x="1195" y="6976"/>
                      </a:cubicBezTo>
                      <a:cubicBezTo>
                        <a:pt x="4515" y="-118"/>
                        <a:pt x="9646" y="4108"/>
                        <a:pt x="15381" y="2599"/>
                      </a:cubicBezTo>
                      <a:cubicBezTo>
                        <a:pt x="20211" y="1391"/>
                        <a:pt x="23229" y="-2835"/>
                        <a:pt x="26852" y="3052"/>
                      </a:cubicBezTo>
                      <a:cubicBezTo>
                        <a:pt x="31681" y="10749"/>
                        <a:pt x="28361" y="21464"/>
                        <a:pt x="22626" y="27652"/>
                      </a:cubicBezTo>
                      <a:cubicBezTo>
                        <a:pt x="20513" y="29916"/>
                        <a:pt x="17343" y="32180"/>
                        <a:pt x="14174" y="32935"/>
                      </a:cubicBezTo>
                      <a:cubicBezTo>
                        <a:pt x="10552" y="33689"/>
                        <a:pt x="9797" y="31425"/>
                        <a:pt x="8892" y="28407"/>
                      </a:cubicBezTo>
                      <a:cubicBezTo>
                        <a:pt x="8288" y="26143"/>
                        <a:pt x="7684" y="24030"/>
                        <a:pt x="6477" y="22068"/>
                      </a:cubicBezTo>
                      <a:cubicBezTo>
                        <a:pt x="4968" y="19804"/>
                        <a:pt x="2402" y="18597"/>
                        <a:pt x="1195" y="16635"/>
                      </a:cubicBezTo>
                      <a:lnTo>
                        <a:pt x="1195" y="16635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2C3DA232-A8A1-9952-4B46-4ADA84B22D44}"/>
                    </a:ext>
                  </a:extLst>
                </p:cNvPr>
                <p:cNvSpPr/>
                <p:nvPr/>
              </p:nvSpPr>
              <p:spPr>
                <a:xfrm>
                  <a:off x="5669173" y="4533639"/>
                  <a:ext cx="17857" cy="19730"/>
                </a:xfrm>
                <a:custGeom>
                  <a:avLst/>
                  <a:gdLst>
                    <a:gd name="connsiteX0" fmla="*/ 2005 w 17857"/>
                    <a:gd name="connsiteY0" fmla="*/ 17560 h 19730"/>
                    <a:gd name="connsiteX1" fmla="*/ 8193 w 17857"/>
                    <a:gd name="connsiteY1" fmla="*/ 19673 h 19730"/>
                    <a:gd name="connsiteX2" fmla="*/ 12570 w 17857"/>
                    <a:gd name="connsiteY2" fmla="*/ 18918 h 19730"/>
                    <a:gd name="connsiteX3" fmla="*/ 17852 w 17857"/>
                    <a:gd name="connsiteY3" fmla="*/ 8505 h 19730"/>
                    <a:gd name="connsiteX4" fmla="*/ 7740 w 17857"/>
                    <a:gd name="connsiteY4" fmla="*/ 204 h 19730"/>
                    <a:gd name="connsiteX5" fmla="*/ 2005 w 17857"/>
                    <a:gd name="connsiteY5" fmla="*/ 17560 h 19730"/>
                    <a:gd name="connsiteX6" fmla="*/ 2005 w 17857"/>
                    <a:gd name="connsiteY6" fmla="*/ 17560 h 19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857" h="19730">
                      <a:moveTo>
                        <a:pt x="2005" y="17560"/>
                      </a:moveTo>
                      <a:cubicBezTo>
                        <a:pt x="3665" y="19069"/>
                        <a:pt x="5929" y="19975"/>
                        <a:pt x="8193" y="19673"/>
                      </a:cubicBezTo>
                      <a:cubicBezTo>
                        <a:pt x="9551" y="19371"/>
                        <a:pt x="11212" y="17862"/>
                        <a:pt x="12570" y="18918"/>
                      </a:cubicBezTo>
                      <a:cubicBezTo>
                        <a:pt x="14683" y="16051"/>
                        <a:pt x="18003" y="12278"/>
                        <a:pt x="17852" y="8505"/>
                      </a:cubicBezTo>
                      <a:cubicBezTo>
                        <a:pt x="17701" y="4580"/>
                        <a:pt x="11815" y="-1155"/>
                        <a:pt x="7740" y="204"/>
                      </a:cubicBezTo>
                      <a:cubicBezTo>
                        <a:pt x="1854" y="1864"/>
                        <a:pt x="-2824" y="12730"/>
                        <a:pt x="2005" y="17560"/>
                      </a:cubicBezTo>
                      <a:lnTo>
                        <a:pt x="2005" y="17560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8DB2191E-7579-EEA3-1380-D280B8D724ED}"/>
                    </a:ext>
                  </a:extLst>
                </p:cNvPr>
                <p:cNvSpPr/>
                <p:nvPr/>
              </p:nvSpPr>
              <p:spPr>
                <a:xfrm>
                  <a:off x="5690644" y="4516479"/>
                  <a:ext cx="24477" cy="29253"/>
                </a:xfrm>
                <a:custGeom>
                  <a:avLst/>
                  <a:gdLst>
                    <a:gd name="connsiteX0" fmla="*/ 7852 w 24477"/>
                    <a:gd name="connsiteY0" fmla="*/ 4384 h 29253"/>
                    <a:gd name="connsiteX1" fmla="*/ 13889 w 24477"/>
                    <a:gd name="connsiteY1" fmla="*/ 9817 h 29253"/>
                    <a:gd name="connsiteX2" fmla="*/ 20077 w 24477"/>
                    <a:gd name="connsiteY2" fmla="*/ 15100 h 29253"/>
                    <a:gd name="connsiteX3" fmla="*/ 24454 w 24477"/>
                    <a:gd name="connsiteY3" fmla="*/ 21137 h 29253"/>
                    <a:gd name="connsiteX4" fmla="*/ 10267 w 24477"/>
                    <a:gd name="connsiteY4" fmla="*/ 26570 h 29253"/>
                    <a:gd name="connsiteX5" fmla="*/ 5739 w 24477"/>
                    <a:gd name="connsiteY5" fmla="*/ 16307 h 29253"/>
                    <a:gd name="connsiteX6" fmla="*/ 4 w 24477"/>
                    <a:gd name="connsiteY6" fmla="*/ 4082 h 29253"/>
                    <a:gd name="connsiteX7" fmla="*/ 3777 w 24477"/>
                    <a:gd name="connsiteY7" fmla="*/ 7 h 29253"/>
                    <a:gd name="connsiteX8" fmla="*/ 7852 w 24477"/>
                    <a:gd name="connsiteY8" fmla="*/ 4384 h 29253"/>
                    <a:gd name="connsiteX9" fmla="*/ 7852 w 24477"/>
                    <a:gd name="connsiteY9" fmla="*/ 4384 h 29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4477" h="29253">
                      <a:moveTo>
                        <a:pt x="7852" y="4384"/>
                      </a:moveTo>
                      <a:cubicBezTo>
                        <a:pt x="9663" y="7402"/>
                        <a:pt x="10871" y="8459"/>
                        <a:pt x="13889" y="9817"/>
                      </a:cubicBezTo>
                      <a:cubicBezTo>
                        <a:pt x="16455" y="11025"/>
                        <a:pt x="17964" y="13138"/>
                        <a:pt x="20077" y="15100"/>
                      </a:cubicBezTo>
                      <a:cubicBezTo>
                        <a:pt x="22039" y="16911"/>
                        <a:pt x="24152" y="18269"/>
                        <a:pt x="24454" y="21137"/>
                      </a:cubicBezTo>
                      <a:cubicBezTo>
                        <a:pt x="25058" y="28079"/>
                        <a:pt x="14040" y="32305"/>
                        <a:pt x="10267" y="26570"/>
                      </a:cubicBezTo>
                      <a:cubicBezTo>
                        <a:pt x="8154" y="23400"/>
                        <a:pt x="7248" y="19778"/>
                        <a:pt x="5739" y="16307"/>
                      </a:cubicBezTo>
                      <a:cubicBezTo>
                        <a:pt x="3928" y="12534"/>
                        <a:pt x="-147" y="8459"/>
                        <a:pt x="4" y="4082"/>
                      </a:cubicBezTo>
                      <a:cubicBezTo>
                        <a:pt x="155" y="2120"/>
                        <a:pt x="1513" y="-144"/>
                        <a:pt x="3777" y="7"/>
                      </a:cubicBezTo>
                      <a:cubicBezTo>
                        <a:pt x="6192" y="158"/>
                        <a:pt x="6796" y="2573"/>
                        <a:pt x="7852" y="4384"/>
                      </a:cubicBezTo>
                      <a:lnTo>
                        <a:pt x="7852" y="4384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7EF377FC-AF38-66AD-0C61-234C55390BC6}"/>
                    </a:ext>
                  </a:extLst>
                </p:cNvPr>
                <p:cNvSpPr/>
                <p:nvPr/>
              </p:nvSpPr>
              <p:spPr>
                <a:xfrm>
                  <a:off x="5656392" y="4258951"/>
                  <a:ext cx="481737" cy="748514"/>
                </a:xfrm>
                <a:custGeom>
                  <a:avLst/>
                  <a:gdLst>
                    <a:gd name="connsiteX0" fmla="*/ 66705 w 481737"/>
                    <a:gd name="connsiteY0" fmla="*/ 315792 h 748514"/>
                    <a:gd name="connsiteX1" fmla="*/ 71233 w 481737"/>
                    <a:gd name="connsiteY1" fmla="*/ 307189 h 748514"/>
                    <a:gd name="connsiteX2" fmla="*/ 75610 w 481737"/>
                    <a:gd name="connsiteY2" fmla="*/ 302661 h 748514"/>
                    <a:gd name="connsiteX3" fmla="*/ 84363 w 481737"/>
                    <a:gd name="connsiteY3" fmla="*/ 285305 h 748514"/>
                    <a:gd name="connsiteX4" fmla="*/ 77421 w 481737"/>
                    <a:gd name="connsiteY4" fmla="*/ 266741 h 748514"/>
                    <a:gd name="connsiteX5" fmla="*/ 75006 w 481737"/>
                    <a:gd name="connsiteY5" fmla="*/ 253762 h 748514"/>
                    <a:gd name="connsiteX6" fmla="*/ 84363 w 481737"/>
                    <a:gd name="connsiteY6" fmla="*/ 244103 h 748514"/>
                    <a:gd name="connsiteX7" fmla="*/ 84363 w 481737"/>
                    <a:gd name="connsiteY7" fmla="*/ 233689 h 748514"/>
                    <a:gd name="connsiteX8" fmla="*/ 75760 w 481737"/>
                    <a:gd name="connsiteY8" fmla="*/ 220408 h 748514"/>
                    <a:gd name="connsiteX9" fmla="*/ 50103 w 481737"/>
                    <a:gd name="connsiteY9" fmla="*/ 214371 h 748514"/>
                    <a:gd name="connsiteX10" fmla="*/ 40444 w 481737"/>
                    <a:gd name="connsiteY10" fmla="*/ 238820 h 748514"/>
                    <a:gd name="connsiteX11" fmla="*/ 27616 w 481737"/>
                    <a:gd name="connsiteY11" fmla="*/ 255271 h 748514"/>
                    <a:gd name="connsiteX12" fmla="*/ 21277 w 481737"/>
                    <a:gd name="connsiteY12" fmla="*/ 252706 h 748514"/>
                    <a:gd name="connsiteX13" fmla="*/ 22786 w 481737"/>
                    <a:gd name="connsiteY13" fmla="*/ 243650 h 748514"/>
                    <a:gd name="connsiteX14" fmla="*/ 12825 w 481737"/>
                    <a:gd name="connsiteY14" fmla="*/ 235953 h 748514"/>
                    <a:gd name="connsiteX15" fmla="*/ 23993 w 481737"/>
                    <a:gd name="connsiteY15" fmla="*/ 224181 h 748514"/>
                    <a:gd name="connsiteX16" fmla="*/ 28823 w 481737"/>
                    <a:gd name="connsiteY16" fmla="*/ 217691 h 748514"/>
                    <a:gd name="connsiteX17" fmla="*/ 37124 w 481737"/>
                    <a:gd name="connsiteY17" fmla="*/ 201391 h 748514"/>
                    <a:gd name="connsiteX18" fmla="*/ 49952 w 481737"/>
                    <a:gd name="connsiteY18" fmla="*/ 199882 h 748514"/>
                    <a:gd name="connsiteX19" fmla="*/ 52971 w 481737"/>
                    <a:gd name="connsiteY19" fmla="*/ 188261 h 748514"/>
                    <a:gd name="connsiteX20" fmla="*/ 46934 w 481737"/>
                    <a:gd name="connsiteY20" fmla="*/ 187204 h 748514"/>
                    <a:gd name="connsiteX21" fmla="*/ 46028 w 481737"/>
                    <a:gd name="connsiteY21" fmla="*/ 180866 h 748514"/>
                    <a:gd name="connsiteX22" fmla="*/ 53122 w 481737"/>
                    <a:gd name="connsiteY22" fmla="*/ 169546 h 748514"/>
                    <a:gd name="connsiteX23" fmla="*/ 36520 w 481737"/>
                    <a:gd name="connsiteY23" fmla="*/ 175734 h 748514"/>
                    <a:gd name="connsiteX24" fmla="*/ 17956 w 481737"/>
                    <a:gd name="connsiteY24" fmla="*/ 188412 h 748514"/>
                    <a:gd name="connsiteX25" fmla="*/ 449 w 481737"/>
                    <a:gd name="connsiteY25" fmla="*/ 170754 h 748514"/>
                    <a:gd name="connsiteX26" fmla="*/ 5882 w 481737"/>
                    <a:gd name="connsiteY26" fmla="*/ 160642 h 748514"/>
                    <a:gd name="connsiteX27" fmla="*/ 14787 w 481737"/>
                    <a:gd name="connsiteY27" fmla="*/ 149926 h 748514"/>
                    <a:gd name="connsiteX28" fmla="*/ 27314 w 481737"/>
                    <a:gd name="connsiteY28" fmla="*/ 147058 h 748514"/>
                    <a:gd name="connsiteX29" fmla="*/ 20824 w 481737"/>
                    <a:gd name="connsiteY29" fmla="*/ 140418 h 748514"/>
                    <a:gd name="connsiteX30" fmla="*/ 10561 w 481737"/>
                    <a:gd name="connsiteY30" fmla="*/ 138758 h 748514"/>
                    <a:gd name="connsiteX31" fmla="*/ 11316 w 481737"/>
                    <a:gd name="connsiteY31" fmla="*/ 133324 h 748514"/>
                    <a:gd name="connsiteX32" fmla="*/ 23390 w 481737"/>
                    <a:gd name="connsiteY32" fmla="*/ 124722 h 748514"/>
                    <a:gd name="connsiteX33" fmla="*/ 15994 w 481737"/>
                    <a:gd name="connsiteY33" fmla="*/ 124118 h 748514"/>
                    <a:gd name="connsiteX34" fmla="*/ 9052 w 481737"/>
                    <a:gd name="connsiteY34" fmla="*/ 124571 h 748514"/>
                    <a:gd name="connsiteX35" fmla="*/ 13580 w 481737"/>
                    <a:gd name="connsiteY35" fmla="*/ 117779 h 748514"/>
                    <a:gd name="connsiteX36" fmla="*/ 20824 w 481737"/>
                    <a:gd name="connsiteY36" fmla="*/ 114459 h 748514"/>
                    <a:gd name="connsiteX37" fmla="*/ 16296 w 481737"/>
                    <a:gd name="connsiteY37" fmla="*/ 103140 h 748514"/>
                    <a:gd name="connsiteX38" fmla="*/ 8448 w 481737"/>
                    <a:gd name="connsiteY38" fmla="*/ 93329 h 748514"/>
                    <a:gd name="connsiteX39" fmla="*/ 20371 w 481737"/>
                    <a:gd name="connsiteY39" fmla="*/ 89556 h 748514"/>
                    <a:gd name="connsiteX40" fmla="*/ 17956 w 481737"/>
                    <a:gd name="connsiteY40" fmla="*/ 70691 h 748514"/>
                    <a:gd name="connsiteX41" fmla="*/ 43915 w 481737"/>
                    <a:gd name="connsiteY41" fmla="*/ 72804 h 748514"/>
                    <a:gd name="connsiteX42" fmla="*/ 45726 w 481737"/>
                    <a:gd name="connsiteY42" fmla="*/ 64352 h 748514"/>
                    <a:gd name="connsiteX43" fmla="*/ 39991 w 481737"/>
                    <a:gd name="connsiteY43" fmla="*/ 51825 h 748514"/>
                    <a:gd name="connsiteX44" fmla="*/ 42255 w 481737"/>
                    <a:gd name="connsiteY44" fmla="*/ 37035 h 748514"/>
                    <a:gd name="connsiteX45" fmla="*/ 52518 w 481737"/>
                    <a:gd name="connsiteY45" fmla="*/ 33865 h 748514"/>
                    <a:gd name="connsiteX46" fmla="*/ 57800 w 481737"/>
                    <a:gd name="connsiteY46" fmla="*/ 6397 h 748514"/>
                    <a:gd name="connsiteX47" fmla="*/ 77119 w 481737"/>
                    <a:gd name="connsiteY47" fmla="*/ 9717 h 748514"/>
                    <a:gd name="connsiteX48" fmla="*/ 92211 w 481737"/>
                    <a:gd name="connsiteY48" fmla="*/ 13641 h 748514"/>
                    <a:gd name="connsiteX49" fmla="*/ 116359 w 481737"/>
                    <a:gd name="connsiteY49" fmla="*/ 10623 h 748514"/>
                    <a:gd name="connsiteX50" fmla="*/ 131753 w 481737"/>
                    <a:gd name="connsiteY50" fmla="*/ 2926 h 748514"/>
                    <a:gd name="connsiteX51" fmla="*/ 155901 w 481737"/>
                    <a:gd name="connsiteY51" fmla="*/ 360 h 748514"/>
                    <a:gd name="connsiteX52" fmla="*/ 178540 w 481737"/>
                    <a:gd name="connsiteY52" fmla="*/ 3378 h 748514"/>
                    <a:gd name="connsiteX53" fmla="*/ 177484 w 481737"/>
                    <a:gd name="connsiteY53" fmla="*/ 20282 h 748514"/>
                    <a:gd name="connsiteX54" fmla="*/ 148657 w 481737"/>
                    <a:gd name="connsiteY54" fmla="*/ 42166 h 748514"/>
                    <a:gd name="connsiteX55" fmla="*/ 135828 w 481737"/>
                    <a:gd name="connsiteY55" fmla="*/ 59220 h 748514"/>
                    <a:gd name="connsiteX56" fmla="*/ 103078 w 481737"/>
                    <a:gd name="connsiteY56" fmla="*/ 64503 h 748514"/>
                    <a:gd name="connsiteX57" fmla="*/ 113492 w 481737"/>
                    <a:gd name="connsiteY57" fmla="*/ 74011 h 748514"/>
                    <a:gd name="connsiteX58" fmla="*/ 124358 w 481737"/>
                    <a:gd name="connsiteY58" fmla="*/ 77482 h 748514"/>
                    <a:gd name="connsiteX59" fmla="*/ 120132 w 481737"/>
                    <a:gd name="connsiteY59" fmla="*/ 82312 h 748514"/>
                    <a:gd name="connsiteX60" fmla="*/ 109568 w 481737"/>
                    <a:gd name="connsiteY60" fmla="*/ 98310 h 748514"/>
                    <a:gd name="connsiteX61" fmla="*/ 137036 w 481737"/>
                    <a:gd name="connsiteY61" fmla="*/ 92726 h 748514"/>
                    <a:gd name="connsiteX62" fmla="*/ 169635 w 481737"/>
                    <a:gd name="connsiteY62" fmla="*/ 84878 h 748514"/>
                    <a:gd name="connsiteX63" fmla="*/ 202084 w 481737"/>
                    <a:gd name="connsiteY63" fmla="*/ 88349 h 748514"/>
                    <a:gd name="connsiteX64" fmla="*/ 226383 w 481737"/>
                    <a:gd name="connsiteY64" fmla="*/ 91971 h 748514"/>
                    <a:gd name="connsiteX65" fmla="*/ 242985 w 481737"/>
                    <a:gd name="connsiteY65" fmla="*/ 92575 h 748514"/>
                    <a:gd name="connsiteX66" fmla="*/ 255964 w 481737"/>
                    <a:gd name="connsiteY66" fmla="*/ 93631 h 748514"/>
                    <a:gd name="connsiteX67" fmla="*/ 258379 w 481737"/>
                    <a:gd name="connsiteY67" fmla="*/ 113704 h 748514"/>
                    <a:gd name="connsiteX68" fmla="*/ 240872 w 481737"/>
                    <a:gd name="connsiteY68" fmla="*/ 144342 h 748514"/>
                    <a:gd name="connsiteX69" fmla="*/ 223666 w 481737"/>
                    <a:gd name="connsiteY69" fmla="*/ 165471 h 748514"/>
                    <a:gd name="connsiteX70" fmla="*/ 210687 w 481737"/>
                    <a:gd name="connsiteY70" fmla="*/ 187959 h 748514"/>
                    <a:gd name="connsiteX71" fmla="*/ 196651 w 481737"/>
                    <a:gd name="connsiteY71" fmla="*/ 193996 h 748514"/>
                    <a:gd name="connsiteX72" fmla="*/ 188199 w 481737"/>
                    <a:gd name="connsiteY72" fmla="*/ 197920 h 748514"/>
                    <a:gd name="connsiteX73" fmla="*/ 198613 w 481737"/>
                    <a:gd name="connsiteY73" fmla="*/ 207428 h 748514"/>
                    <a:gd name="connsiteX74" fmla="*/ 189256 w 481737"/>
                    <a:gd name="connsiteY74" fmla="*/ 215276 h 748514"/>
                    <a:gd name="connsiteX75" fmla="*/ 171296 w 481737"/>
                    <a:gd name="connsiteY75" fmla="*/ 225237 h 748514"/>
                    <a:gd name="connsiteX76" fmla="*/ 159976 w 481737"/>
                    <a:gd name="connsiteY76" fmla="*/ 231274 h 748514"/>
                    <a:gd name="connsiteX77" fmla="*/ 150619 w 481737"/>
                    <a:gd name="connsiteY77" fmla="*/ 237009 h 748514"/>
                    <a:gd name="connsiteX78" fmla="*/ 170390 w 481737"/>
                    <a:gd name="connsiteY78" fmla="*/ 240933 h 748514"/>
                    <a:gd name="connsiteX79" fmla="*/ 210385 w 481737"/>
                    <a:gd name="connsiteY79" fmla="*/ 240330 h 748514"/>
                    <a:gd name="connsiteX80" fmla="*/ 241174 w 481737"/>
                    <a:gd name="connsiteY80" fmla="*/ 254969 h 748514"/>
                    <a:gd name="connsiteX81" fmla="*/ 263209 w 481737"/>
                    <a:gd name="connsiteY81" fmla="*/ 266138 h 748514"/>
                    <a:gd name="connsiteX82" fmla="*/ 276490 w 481737"/>
                    <a:gd name="connsiteY82" fmla="*/ 289380 h 748514"/>
                    <a:gd name="connsiteX83" fmla="*/ 284036 w 481737"/>
                    <a:gd name="connsiteY83" fmla="*/ 309000 h 748514"/>
                    <a:gd name="connsiteX84" fmla="*/ 287055 w 481737"/>
                    <a:gd name="connsiteY84" fmla="*/ 326206 h 748514"/>
                    <a:gd name="connsiteX85" fmla="*/ 287658 w 481737"/>
                    <a:gd name="connsiteY85" fmla="*/ 331035 h 748514"/>
                    <a:gd name="connsiteX86" fmla="*/ 289168 w 481737"/>
                    <a:gd name="connsiteY86" fmla="*/ 331790 h 748514"/>
                    <a:gd name="connsiteX87" fmla="*/ 290979 w 481737"/>
                    <a:gd name="connsiteY87" fmla="*/ 342204 h 748514"/>
                    <a:gd name="connsiteX88" fmla="*/ 298676 w 481737"/>
                    <a:gd name="connsiteY88" fmla="*/ 358503 h 748514"/>
                    <a:gd name="connsiteX89" fmla="*/ 307429 w 481737"/>
                    <a:gd name="connsiteY89" fmla="*/ 364239 h 748514"/>
                    <a:gd name="connsiteX90" fmla="*/ 320107 w 481737"/>
                    <a:gd name="connsiteY90" fmla="*/ 368314 h 748514"/>
                    <a:gd name="connsiteX91" fmla="*/ 336860 w 481737"/>
                    <a:gd name="connsiteY91" fmla="*/ 377369 h 748514"/>
                    <a:gd name="connsiteX92" fmla="*/ 345613 w 481737"/>
                    <a:gd name="connsiteY92" fmla="*/ 380840 h 748514"/>
                    <a:gd name="connsiteX93" fmla="*/ 351499 w 481737"/>
                    <a:gd name="connsiteY93" fmla="*/ 388688 h 748514"/>
                    <a:gd name="connsiteX94" fmla="*/ 360857 w 481737"/>
                    <a:gd name="connsiteY94" fmla="*/ 405743 h 748514"/>
                    <a:gd name="connsiteX95" fmla="*/ 370063 w 481737"/>
                    <a:gd name="connsiteY95" fmla="*/ 415855 h 748514"/>
                    <a:gd name="connsiteX96" fmla="*/ 374742 w 481737"/>
                    <a:gd name="connsiteY96" fmla="*/ 431098 h 748514"/>
                    <a:gd name="connsiteX97" fmla="*/ 375798 w 481737"/>
                    <a:gd name="connsiteY97" fmla="*/ 436984 h 748514"/>
                    <a:gd name="connsiteX98" fmla="*/ 369157 w 481737"/>
                    <a:gd name="connsiteY98" fmla="*/ 439399 h 748514"/>
                    <a:gd name="connsiteX99" fmla="*/ 353612 w 481737"/>
                    <a:gd name="connsiteY99" fmla="*/ 438343 h 748514"/>
                    <a:gd name="connsiteX100" fmla="*/ 389532 w 481737"/>
                    <a:gd name="connsiteY100" fmla="*/ 477130 h 748514"/>
                    <a:gd name="connsiteX101" fmla="*/ 390136 w 481737"/>
                    <a:gd name="connsiteY101" fmla="*/ 499920 h 748514"/>
                    <a:gd name="connsiteX102" fmla="*/ 389985 w 481737"/>
                    <a:gd name="connsiteY102" fmla="*/ 509730 h 748514"/>
                    <a:gd name="connsiteX103" fmla="*/ 396777 w 481737"/>
                    <a:gd name="connsiteY103" fmla="*/ 508975 h 748514"/>
                    <a:gd name="connsiteX104" fmla="*/ 407794 w 481737"/>
                    <a:gd name="connsiteY104" fmla="*/ 505806 h 748514"/>
                    <a:gd name="connsiteX105" fmla="*/ 431791 w 481737"/>
                    <a:gd name="connsiteY105" fmla="*/ 499316 h 748514"/>
                    <a:gd name="connsiteX106" fmla="*/ 469824 w 481737"/>
                    <a:gd name="connsiteY106" fmla="*/ 512295 h 748514"/>
                    <a:gd name="connsiteX107" fmla="*/ 477219 w 481737"/>
                    <a:gd name="connsiteY107" fmla="*/ 557422 h 748514"/>
                    <a:gd name="connsiteX108" fmla="*/ 448996 w 481737"/>
                    <a:gd name="connsiteY108" fmla="*/ 588814 h 748514"/>
                    <a:gd name="connsiteX109" fmla="*/ 424849 w 481737"/>
                    <a:gd name="connsiteY109" fmla="*/ 606774 h 748514"/>
                    <a:gd name="connsiteX110" fmla="*/ 415189 w 481737"/>
                    <a:gd name="connsiteY110" fmla="*/ 629413 h 748514"/>
                    <a:gd name="connsiteX111" fmla="*/ 438130 w 481737"/>
                    <a:gd name="connsiteY111" fmla="*/ 633940 h 748514"/>
                    <a:gd name="connsiteX112" fmla="*/ 462429 w 481737"/>
                    <a:gd name="connsiteY112" fmla="*/ 639525 h 748514"/>
                    <a:gd name="connsiteX113" fmla="*/ 454882 w 481737"/>
                    <a:gd name="connsiteY113" fmla="*/ 655975 h 748514"/>
                    <a:gd name="connsiteX114" fmla="*/ 427565 w 481737"/>
                    <a:gd name="connsiteY114" fmla="*/ 675898 h 748514"/>
                    <a:gd name="connsiteX115" fmla="*/ 406436 w 481737"/>
                    <a:gd name="connsiteY115" fmla="*/ 685406 h 748514"/>
                    <a:gd name="connsiteX116" fmla="*/ 388174 w 481737"/>
                    <a:gd name="connsiteY116" fmla="*/ 683293 h 748514"/>
                    <a:gd name="connsiteX117" fmla="*/ 347726 w 481737"/>
                    <a:gd name="connsiteY117" fmla="*/ 682085 h 748514"/>
                    <a:gd name="connsiteX118" fmla="*/ 314221 w 481737"/>
                    <a:gd name="connsiteY118" fmla="*/ 681784 h 748514"/>
                    <a:gd name="connsiteX119" fmla="*/ 278150 w 481737"/>
                    <a:gd name="connsiteY119" fmla="*/ 674992 h 748514"/>
                    <a:gd name="connsiteX120" fmla="*/ 251587 w 481737"/>
                    <a:gd name="connsiteY120" fmla="*/ 690386 h 748514"/>
                    <a:gd name="connsiteX121" fmla="*/ 218082 w 481737"/>
                    <a:gd name="connsiteY121" fmla="*/ 697480 h 748514"/>
                    <a:gd name="connsiteX122" fmla="*/ 203442 w 481737"/>
                    <a:gd name="connsiteY122" fmla="*/ 692952 h 748514"/>
                    <a:gd name="connsiteX123" fmla="*/ 183068 w 481737"/>
                    <a:gd name="connsiteY123" fmla="*/ 686462 h 748514"/>
                    <a:gd name="connsiteX124" fmla="*/ 161636 w 481737"/>
                    <a:gd name="connsiteY124" fmla="*/ 692650 h 748514"/>
                    <a:gd name="connsiteX125" fmla="*/ 153637 w 481737"/>
                    <a:gd name="connsiteY125" fmla="*/ 714534 h 748514"/>
                    <a:gd name="connsiteX126" fmla="*/ 138545 w 481737"/>
                    <a:gd name="connsiteY126" fmla="*/ 726759 h 748514"/>
                    <a:gd name="connsiteX127" fmla="*/ 121943 w 481737"/>
                    <a:gd name="connsiteY127" fmla="*/ 726759 h 748514"/>
                    <a:gd name="connsiteX128" fmla="*/ 110473 w 481737"/>
                    <a:gd name="connsiteY128" fmla="*/ 712572 h 748514"/>
                    <a:gd name="connsiteX129" fmla="*/ 96135 w 481737"/>
                    <a:gd name="connsiteY129" fmla="*/ 720118 h 748514"/>
                    <a:gd name="connsiteX130" fmla="*/ 78628 w 481737"/>
                    <a:gd name="connsiteY130" fmla="*/ 728117 h 748514"/>
                    <a:gd name="connsiteX131" fmla="*/ 65498 w 481737"/>
                    <a:gd name="connsiteY131" fmla="*/ 730532 h 748514"/>
                    <a:gd name="connsiteX132" fmla="*/ 54933 w 481737"/>
                    <a:gd name="connsiteY132" fmla="*/ 742606 h 748514"/>
                    <a:gd name="connsiteX133" fmla="*/ 44368 w 481737"/>
                    <a:gd name="connsiteY133" fmla="*/ 748492 h 748514"/>
                    <a:gd name="connsiteX134" fmla="*/ 28370 w 481737"/>
                    <a:gd name="connsiteY134" fmla="*/ 744115 h 748514"/>
                    <a:gd name="connsiteX135" fmla="*/ 18862 w 481737"/>
                    <a:gd name="connsiteY135" fmla="*/ 739286 h 748514"/>
                    <a:gd name="connsiteX136" fmla="*/ 31238 w 481737"/>
                    <a:gd name="connsiteY136" fmla="*/ 731287 h 748514"/>
                    <a:gd name="connsiteX137" fmla="*/ 49047 w 481737"/>
                    <a:gd name="connsiteY137" fmla="*/ 717703 h 748514"/>
                    <a:gd name="connsiteX138" fmla="*/ 58706 w 481737"/>
                    <a:gd name="connsiteY138" fmla="*/ 705931 h 748514"/>
                    <a:gd name="connsiteX139" fmla="*/ 84967 w 481737"/>
                    <a:gd name="connsiteY139" fmla="*/ 694159 h 748514"/>
                    <a:gd name="connsiteX140" fmla="*/ 98701 w 481737"/>
                    <a:gd name="connsiteY140" fmla="*/ 661711 h 748514"/>
                    <a:gd name="connsiteX141" fmla="*/ 111530 w 481737"/>
                    <a:gd name="connsiteY141" fmla="*/ 655975 h 748514"/>
                    <a:gd name="connsiteX142" fmla="*/ 128886 w 481737"/>
                    <a:gd name="connsiteY142" fmla="*/ 649938 h 748514"/>
                    <a:gd name="connsiteX143" fmla="*/ 163146 w 481737"/>
                    <a:gd name="connsiteY143" fmla="*/ 655221 h 748514"/>
                    <a:gd name="connsiteX144" fmla="*/ 192878 w 481737"/>
                    <a:gd name="connsiteY144" fmla="*/ 640732 h 748514"/>
                    <a:gd name="connsiteX145" fmla="*/ 212498 w 481737"/>
                    <a:gd name="connsiteY145" fmla="*/ 612509 h 748514"/>
                    <a:gd name="connsiteX146" fmla="*/ 185482 w 481737"/>
                    <a:gd name="connsiteY146" fmla="*/ 620659 h 748514"/>
                    <a:gd name="connsiteX147" fmla="*/ 152883 w 481737"/>
                    <a:gd name="connsiteY147" fmla="*/ 626394 h 748514"/>
                    <a:gd name="connsiteX148" fmla="*/ 140809 w 481737"/>
                    <a:gd name="connsiteY148" fmla="*/ 625036 h 748514"/>
                    <a:gd name="connsiteX149" fmla="*/ 133414 w 481737"/>
                    <a:gd name="connsiteY149" fmla="*/ 621414 h 748514"/>
                    <a:gd name="connsiteX150" fmla="*/ 125716 w 481737"/>
                    <a:gd name="connsiteY150" fmla="*/ 616433 h 748514"/>
                    <a:gd name="connsiteX151" fmla="*/ 117114 w 481737"/>
                    <a:gd name="connsiteY151" fmla="*/ 616282 h 748514"/>
                    <a:gd name="connsiteX152" fmla="*/ 108662 w 481737"/>
                    <a:gd name="connsiteY152" fmla="*/ 614320 h 748514"/>
                    <a:gd name="connsiteX153" fmla="*/ 108964 w 481737"/>
                    <a:gd name="connsiteY153" fmla="*/ 603454 h 748514"/>
                    <a:gd name="connsiteX154" fmla="*/ 88136 w 481737"/>
                    <a:gd name="connsiteY154" fmla="*/ 601643 h 748514"/>
                    <a:gd name="connsiteX155" fmla="*/ 71987 w 481737"/>
                    <a:gd name="connsiteY155" fmla="*/ 608132 h 748514"/>
                    <a:gd name="connsiteX156" fmla="*/ 52971 w 481737"/>
                    <a:gd name="connsiteY156" fmla="*/ 610245 h 748514"/>
                    <a:gd name="connsiteX157" fmla="*/ 45576 w 481737"/>
                    <a:gd name="connsiteY157" fmla="*/ 592134 h 748514"/>
                    <a:gd name="connsiteX158" fmla="*/ 55989 w 481737"/>
                    <a:gd name="connsiteY158" fmla="*/ 580815 h 748514"/>
                    <a:gd name="connsiteX159" fmla="*/ 76062 w 481737"/>
                    <a:gd name="connsiteY159" fmla="*/ 575231 h 748514"/>
                    <a:gd name="connsiteX160" fmla="*/ 114246 w 481737"/>
                    <a:gd name="connsiteY160" fmla="*/ 558629 h 748514"/>
                    <a:gd name="connsiteX161" fmla="*/ 125716 w 481737"/>
                    <a:gd name="connsiteY161" fmla="*/ 545046 h 748514"/>
                    <a:gd name="connsiteX162" fmla="*/ 128282 w 481737"/>
                    <a:gd name="connsiteY162" fmla="*/ 525124 h 748514"/>
                    <a:gd name="connsiteX163" fmla="*/ 117265 w 481737"/>
                    <a:gd name="connsiteY163" fmla="*/ 507466 h 748514"/>
                    <a:gd name="connsiteX164" fmla="*/ 92815 w 481737"/>
                    <a:gd name="connsiteY164" fmla="*/ 509126 h 748514"/>
                    <a:gd name="connsiteX165" fmla="*/ 80741 w 481737"/>
                    <a:gd name="connsiteY165" fmla="*/ 508220 h 748514"/>
                    <a:gd name="connsiteX166" fmla="*/ 94626 w 481737"/>
                    <a:gd name="connsiteY166" fmla="*/ 496599 h 748514"/>
                    <a:gd name="connsiteX167" fmla="*/ 100361 w 481737"/>
                    <a:gd name="connsiteY167" fmla="*/ 490713 h 748514"/>
                    <a:gd name="connsiteX168" fmla="*/ 96588 w 481737"/>
                    <a:gd name="connsiteY168" fmla="*/ 483167 h 748514"/>
                    <a:gd name="connsiteX169" fmla="*/ 93268 w 481737"/>
                    <a:gd name="connsiteY169" fmla="*/ 464302 h 748514"/>
                    <a:gd name="connsiteX170" fmla="*/ 114850 w 481737"/>
                    <a:gd name="connsiteY170" fmla="*/ 470188 h 748514"/>
                    <a:gd name="connsiteX171" fmla="*/ 134772 w 481737"/>
                    <a:gd name="connsiteY171" fmla="*/ 468980 h 748514"/>
                    <a:gd name="connsiteX172" fmla="*/ 154392 w 481737"/>
                    <a:gd name="connsiteY172" fmla="*/ 474866 h 748514"/>
                    <a:gd name="connsiteX173" fmla="*/ 176578 w 481737"/>
                    <a:gd name="connsiteY173" fmla="*/ 473508 h 748514"/>
                    <a:gd name="connsiteX174" fmla="*/ 195745 w 481737"/>
                    <a:gd name="connsiteY174" fmla="*/ 465962 h 748514"/>
                    <a:gd name="connsiteX175" fmla="*/ 185784 w 481737"/>
                    <a:gd name="connsiteY175" fmla="*/ 457963 h 748514"/>
                    <a:gd name="connsiteX176" fmla="*/ 176578 w 481737"/>
                    <a:gd name="connsiteY176" fmla="*/ 450416 h 748514"/>
                    <a:gd name="connsiteX177" fmla="*/ 181257 w 481737"/>
                    <a:gd name="connsiteY177" fmla="*/ 445738 h 748514"/>
                    <a:gd name="connsiteX178" fmla="*/ 190614 w 481737"/>
                    <a:gd name="connsiteY178" fmla="*/ 439097 h 748514"/>
                    <a:gd name="connsiteX179" fmla="*/ 186086 w 481737"/>
                    <a:gd name="connsiteY179" fmla="*/ 414949 h 748514"/>
                    <a:gd name="connsiteX180" fmla="*/ 189708 w 481737"/>
                    <a:gd name="connsiteY180" fmla="*/ 402724 h 748514"/>
                    <a:gd name="connsiteX181" fmla="*/ 194387 w 481737"/>
                    <a:gd name="connsiteY181" fmla="*/ 392914 h 748514"/>
                    <a:gd name="connsiteX182" fmla="*/ 176125 w 481737"/>
                    <a:gd name="connsiteY182" fmla="*/ 393669 h 748514"/>
                    <a:gd name="connsiteX183" fmla="*/ 168126 w 481737"/>
                    <a:gd name="connsiteY183" fmla="*/ 393669 h 748514"/>
                    <a:gd name="connsiteX184" fmla="*/ 162844 w 481737"/>
                    <a:gd name="connsiteY184" fmla="*/ 386424 h 748514"/>
                    <a:gd name="connsiteX185" fmla="*/ 151675 w 481737"/>
                    <a:gd name="connsiteY185" fmla="*/ 370728 h 748514"/>
                    <a:gd name="connsiteX186" fmla="*/ 154090 w 481737"/>
                    <a:gd name="connsiteY186" fmla="*/ 349146 h 748514"/>
                    <a:gd name="connsiteX187" fmla="*/ 169635 w 481737"/>
                    <a:gd name="connsiteY187" fmla="*/ 339940 h 748514"/>
                    <a:gd name="connsiteX188" fmla="*/ 170843 w 481737"/>
                    <a:gd name="connsiteY188" fmla="*/ 325602 h 748514"/>
                    <a:gd name="connsiteX189" fmla="*/ 145940 w 481737"/>
                    <a:gd name="connsiteY189" fmla="*/ 335261 h 748514"/>
                    <a:gd name="connsiteX190" fmla="*/ 129942 w 481737"/>
                    <a:gd name="connsiteY190" fmla="*/ 352165 h 748514"/>
                    <a:gd name="connsiteX191" fmla="*/ 111530 w 481737"/>
                    <a:gd name="connsiteY191" fmla="*/ 343109 h 748514"/>
                    <a:gd name="connsiteX192" fmla="*/ 103380 w 481737"/>
                    <a:gd name="connsiteY192" fmla="*/ 335563 h 748514"/>
                    <a:gd name="connsiteX193" fmla="*/ 96739 w 481737"/>
                    <a:gd name="connsiteY193" fmla="*/ 342053 h 748514"/>
                    <a:gd name="connsiteX194" fmla="*/ 87683 w 481737"/>
                    <a:gd name="connsiteY194" fmla="*/ 356994 h 748514"/>
                    <a:gd name="connsiteX195" fmla="*/ 76817 w 481737"/>
                    <a:gd name="connsiteY195" fmla="*/ 348844 h 748514"/>
                    <a:gd name="connsiteX196" fmla="*/ 65649 w 481737"/>
                    <a:gd name="connsiteY196" fmla="*/ 348543 h 748514"/>
                    <a:gd name="connsiteX197" fmla="*/ 59008 w 481737"/>
                    <a:gd name="connsiteY197" fmla="*/ 329073 h 748514"/>
                    <a:gd name="connsiteX198" fmla="*/ 66705 w 481737"/>
                    <a:gd name="connsiteY198" fmla="*/ 315792 h 748514"/>
                    <a:gd name="connsiteX199" fmla="*/ 66705 w 481737"/>
                    <a:gd name="connsiteY199" fmla="*/ 315792 h 7485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</a:cxnLst>
                  <a:rect l="l" t="t" r="r" b="b"/>
                  <a:pathLst>
                    <a:path w="481737" h="748514">
                      <a:moveTo>
                        <a:pt x="66705" y="315792"/>
                      </a:moveTo>
                      <a:cubicBezTo>
                        <a:pt x="68516" y="313075"/>
                        <a:pt x="69422" y="309906"/>
                        <a:pt x="71233" y="307189"/>
                      </a:cubicBezTo>
                      <a:cubicBezTo>
                        <a:pt x="72440" y="305378"/>
                        <a:pt x="74251" y="304322"/>
                        <a:pt x="75610" y="302661"/>
                      </a:cubicBezTo>
                      <a:cubicBezTo>
                        <a:pt x="79986" y="297983"/>
                        <a:pt x="83910" y="291795"/>
                        <a:pt x="84363" y="285305"/>
                      </a:cubicBezTo>
                      <a:cubicBezTo>
                        <a:pt x="84816" y="278212"/>
                        <a:pt x="80892" y="272477"/>
                        <a:pt x="77421" y="266741"/>
                      </a:cubicBezTo>
                      <a:cubicBezTo>
                        <a:pt x="75006" y="262818"/>
                        <a:pt x="72742" y="258441"/>
                        <a:pt x="75006" y="253762"/>
                      </a:cubicBezTo>
                      <a:cubicBezTo>
                        <a:pt x="77119" y="249687"/>
                        <a:pt x="81345" y="247574"/>
                        <a:pt x="84363" y="244103"/>
                      </a:cubicBezTo>
                      <a:cubicBezTo>
                        <a:pt x="87231" y="240632"/>
                        <a:pt x="86325" y="237311"/>
                        <a:pt x="84363" y="233689"/>
                      </a:cubicBezTo>
                      <a:cubicBezTo>
                        <a:pt x="81797" y="229161"/>
                        <a:pt x="78779" y="224634"/>
                        <a:pt x="75760" y="220408"/>
                      </a:cubicBezTo>
                      <a:cubicBezTo>
                        <a:pt x="69874" y="211956"/>
                        <a:pt x="59461" y="209390"/>
                        <a:pt x="50103" y="214371"/>
                      </a:cubicBezTo>
                      <a:cubicBezTo>
                        <a:pt x="41048" y="219200"/>
                        <a:pt x="41350" y="229916"/>
                        <a:pt x="40444" y="238820"/>
                      </a:cubicBezTo>
                      <a:cubicBezTo>
                        <a:pt x="39539" y="239877"/>
                        <a:pt x="27767" y="255271"/>
                        <a:pt x="27616" y="255271"/>
                      </a:cubicBezTo>
                      <a:cubicBezTo>
                        <a:pt x="25050" y="253762"/>
                        <a:pt x="22635" y="256479"/>
                        <a:pt x="21277" y="252706"/>
                      </a:cubicBezTo>
                      <a:cubicBezTo>
                        <a:pt x="20069" y="249234"/>
                        <a:pt x="21428" y="246669"/>
                        <a:pt x="22786" y="243650"/>
                      </a:cubicBezTo>
                      <a:cubicBezTo>
                        <a:pt x="27012" y="234142"/>
                        <a:pt x="14938" y="241235"/>
                        <a:pt x="12825" y="235953"/>
                      </a:cubicBezTo>
                      <a:cubicBezTo>
                        <a:pt x="10410" y="229916"/>
                        <a:pt x="21126" y="226898"/>
                        <a:pt x="23993" y="224181"/>
                      </a:cubicBezTo>
                      <a:cubicBezTo>
                        <a:pt x="26257" y="222068"/>
                        <a:pt x="27917" y="220257"/>
                        <a:pt x="28823" y="217691"/>
                      </a:cubicBezTo>
                      <a:cubicBezTo>
                        <a:pt x="30332" y="213163"/>
                        <a:pt x="39690" y="206975"/>
                        <a:pt x="37124" y="201391"/>
                      </a:cubicBezTo>
                      <a:cubicBezTo>
                        <a:pt x="41350" y="201542"/>
                        <a:pt x="46330" y="201995"/>
                        <a:pt x="49952" y="199882"/>
                      </a:cubicBezTo>
                      <a:cubicBezTo>
                        <a:pt x="52669" y="198373"/>
                        <a:pt x="57800" y="189770"/>
                        <a:pt x="52971" y="188261"/>
                      </a:cubicBezTo>
                      <a:cubicBezTo>
                        <a:pt x="50858" y="187657"/>
                        <a:pt x="48896" y="188865"/>
                        <a:pt x="46934" y="187204"/>
                      </a:cubicBezTo>
                      <a:cubicBezTo>
                        <a:pt x="45274" y="185695"/>
                        <a:pt x="44972" y="182828"/>
                        <a:pt x="46028" y="180866"/>
                      </a:cubicBezTo>
                      <a:cubicBezTo>
                        <a:pt x="48443" y="176338"/>
                        <a:pt x="54178" y="176036"/>
                        <a:pt x="53122" y="169546"/>
                      </a:cubicBezTo>
                      <a:cubicBezTo>
                        <a:pt x="46632" y="169244"/>
                        <a:pt x="41501" y="171810"/>
                        <a:pt x="36520" y="175734"/>
                      </a:cubicBezTo>
                      <a:cubicBezTo>
                        <a:pt x="30785" y="180262"/>
                        <a:pt x="25352" y="186903"/>
                        <a:pt x="17956" y="188412"/>
                      </a:cubicBezTo>
                      <a:cubicBezTo>
                        <a:pt x="7844" y="190525"/>
                        <a:pt x="2713" y="178753"/>
                        <a:pt x="449" y="170754"/>
                      </a:cubicBezTo>
                      <a:cubicBezTo>
                        <a:pt x="-1060" y="165169"/>
                        <a:pt x="1355" y="163207"/>
                        <a:pt x="5882" y="160642"/>
                      </a:cubicBezTo>
                      <a:cubicBezTo>
                        <a:pt x="10410" y="158076"/>
                        <a:pt x="10863" y="152794"/>
                        <a:pt x="14787" y="149926"/>
                      </a:cubicBezTo>
                      <a:cubicBezTo>
                        <a:pt x="18409" y="147209"/>
                        <a:pt x="23993" y="150530"/>
                        <a:pt x="27314" y="147058"/>
                      </a:cubicBezTo>
                      <a:cubicBezTo>
                        <a:pt x="32143" y="142078"/>
                        <a:pt x="24295" y="140418"/>
                        <a:pt x="20824" y="140418"/>
                      </a:cubicBezTo>
                      <a:cubicBezTo>
                        <a:pt x="17655" y="140418"/>
                        <a:pt x="13278" y="140871"/>
                        <a:pt x="10561" y="138758"/>
                      </a:cubicBezTo>
                      <a:cubicBezTo>
                        <a:pt x="8297" y="136947"/>
                        <a:pt x="9052" y="134683"/>
                        <a:pt x="11316" y="133324"/>
                      </a:cubicBezTo>
                      <a:cubicBezTo>
                        <a:pt x="15843" y="130306"/>
                        <a:pt x="23239" y="131966"/>
                        <a:pt x="23390" y="124722"/>
                      </a:cubicBezTo>
                      <a:cubicBezTo>
                        <a:pt x="21126" y="124722"/>
                        <a:pt x="18560" y="123665"/>
                        <a:pt x="15994" y="124118"/>
                      </a:cubicBezTo>
                      <a:cubicBezTo>
                        <a:pt x="13731" y="124420"/>
                        <a:pt x="11467" y="124873"/>
                        <a:pt x="9052" y="124571"/>
                      </a:cubicBezTo>
                      <a:cubicBezTo>
                        <a:pt x="8750" y="120949"/>
                        <a:pt x="9807" y="118383"/>
                        <a:pt x="13580" y="117779"/>
                      </a:cubicBezTo>
                      <a:cubicBezTo>
                        <a:pt x="16296" y="117326"/>
                        <a:pt x="20069" y="118081"/>
                        <a:pt x="20824" y="114459"/>
                      </a:cubicBezTo>
                      <a:cubicBezTo>
                        <a:pt x="21730" y="110384"/>
                        <a:pt x="17956" y="106460"/>
                        <a:pt x="16296" y="103140"/>
                      </a:cubicBezTo>
                      <a:cubicBezTo>
                        <a:pt x="14636" y="99819"/>
                        <a:pt x="12070" y="94990"/>
                        <a:pt x="8448" y="93329"/>
                      </a:cubicBezTo>
                      <a:cubicBezTo>
                        <a:pt x="9807" y="89556"/>
                        <a:pt x="16900" y="87443"/>
                        <a:pt x="20371" y="89556"/>
                      </a:cubicBezTo>
                      <a:cubicBezTo>
                        <a:pt x="18258" y="85632"/>
                        <a:pt x="9656" y="72804"/>
                        <a:pt x="17956" y="70691"/>
                      </a:cubicBezTo>
                      <a:cubicBezTo>
                        <a:pt x="26257" y="68729"/>
                        <a:pt x="35464" y="73256"/>
                        <a:pt x="43915" y="72804"/>
                      </a:cubicBezTo>
                      <a:cubicBezTo>
                        <a:pt x="50556" y="72351"/>
                        <a:pt x="49047" y="68276"/>
                        <a:pt x="45726" y="64352"/>
                      </a:cubicBezTo>
                      <a:cubicBezTo>
                        <a:pt x="42557" y="60428"/>
                        <a:pt x="39840" y="57258"/>
                        <a:pt x="39991" y="51825"/>
                      </a:cubicBezTo>
                      <a:cubicBezTo>
                        <a:pt x="40142" y="47298"/>
                        <a:pt x="40293" y="41110"/>
                        <a:pt x="42255" y="37035"/>
                      </a:cubicBezTo>
                      <a:cubicBezTo>
                        <a:pt x="44217" y="32809"/>
                        <a:pt x="48745" y="34469"/>
                        <a:pt x="52518" y="33865"/>
                      </a:cubicBezTo>
                      <a:cubicBezTo>
                        <a:pt x="65799" y="31752"/>
                        <a:pt x="45123" y="9717"/>
                        <a:pt x="57800" y="6397"/>
                      </a:cubicBezTo>
                      <a:cubicBezTo>
                        <a:pt x="63837" y="4888"/>
                        <a:pt x="71535" y="7755"/>
                        <a:pt x="77119" y="9717"/>
                      </a:cubicBezTo>
                      <a:cubicBezTo>
                        <a:pt x="82099" y="11528"/>
                        <a:pt x="86929" y="13038"/>
                        <a:pt x="92211" y="13641"/>
                      </a:cubicBezTo>
                      <a:cubicBezTo>
                        <a:pt x="100210" y="14396"/>
                        <a:pt x="108813" y="13792"/>
                        <a:pt x="116359" y="10623"/>
                      </a:cubicBezTo>
                      <a:cubicBezTo>
                        <a:pt x="121641" y="8359"/>
                        <a:pt x="126018" y="4435"/>
                        <a:pt x="131753" y="2926"/>
                      </a:cubicBezTo>
                      <a:cubicBezTo>
                        <a:pt x="139451" y="964"/>
                        <a:pt x="147902" y="964"/>
                        <a:pt x="155901" y="360"/>
                      </a:cubicBezTo>
                      <a:cubicBezTo>
                        <a:pt x="163297" y="-93"/>
                        <a:pt x="172050" y="-847"/>
                        <a:pt x="178540" y="3378"/>
                      </a:cubicBezTo>
                      <a:cubicBezTo>
                        <a:pt x="185935" y="8208"/>
                        <a:pt x="183068" y="15302"/>
                        <a:pt x="177484" y="20282"/>
                      </a:cubicBezTo>
                      <a:cubicBezTo>
                        <a:pt x="168428" y="28281"/>
                        <a:pt x="156656" y="32960"/>
                        <a:pt x="148657" y="42166"/>
                      </a:cubicBezTo>
                      <a:cubicBezTo>
                        <a:pt x="143978" y="47448"/>
                        <a:pt x="142620" y="56353"/>
                        <a:pt x="135828" y="59220"/>
                      </a:cubicBezTo>
                      <a:cubicBezTo>
                        <a:pt x="125716" y="63597"/>
                        <a:pt x="113642" y="61333"/>
                        <a:pt x="103078" y="64503"/>
                      </a:cubicBezTo>
                      <a:cubicBezTo>
                        <a:pt x="91909" y="67974"/>
                        <a:pt x="110171" y="73106"/>
                        <a:pt x="113492" y="74011"/>
                      </a:cubicBezTo>
                      <a:cubicBezTo>
                        <a:pt x="115755" y="74615"/>
                        <a:pt x="123000" y="75219"/>
                        <a:pt x="124358" y="77482"/>
                      </a:cubicBezTo>
                      <a:cubicBezTo>
                        <a:pt x="125565" y="79595"/>
                        <a:pt x="121641" y="81406"/>
                        <a:pt x="120132" y="82312"/>
                      </a:cubicBezTo>
                      <a:cubicBezTo>
                        <a:pt x="116812" y="84576"/>
                        <a:pt x="102776" y="93178"/>
                        <a:pt x="109568" y="98310"/>
                      </a:cubicBezTo>
                      <a:cubicBezTo>
                        <a:pt x="116661" y="103743"/>
                        <a:pt x="130546" y="95744"/>
                        <a:pt x="137036" y="92726"/>
                      </a:cubicBezTo>
                      <a:cubicBezTo>
                        <a:pt x="147751" y="87443"/>
                        <a:pt x="157712" y="84425"/>
                        <a:pt x="169635" y="84878"/>
                      </a:cubicBezTo>
                      <a:cubicBezTo>
                        <a:pt x="180502" y="85179"/>
                        <a:pt x="191369" y="86689"/>
                        <a:pt x="202084" y="88349"/>
                      </a:cubicBezTo>
                      <a:cubicBezTo>
                        <a:pt x="210234" y="89556"/>
                        <a:pt x="218233" y="91367"/>
                        <a:pt x="226383" y="91971"/>
                      </a:cubicBezTo>
                      <a:cubicBezTo>
                        <a:pt x="231816" y="92424"/>
                        <a:pt x="237400" y="92575"/>
                        <a:pt x="242985" y="92575"/>
                      </a:cubicBezTo>
                      <a:cubicBezTo>
                        <a:pt x="247211" y="92575"/>
                        <a:pt x="252040" y="92273"/>
                        <a:pt x="255964" y="93631"/>
                      </a:cubicBezTo>
                      <a:cubicBezTo>
                        <a:pt x="263963" y="96348"/>
                        <a:pt x="260039" y="107969"/>
                        <a:pt x="258379" y="113704"/>
                      </a:cubicBezTo>
                      <a:cubicBezTo>
                        <a:pt x="255059" y="125325"/>
                        <a:pt x="249474" y="135739"/>
                        <a:pt x="240872" y="144342"/>
                      </a:cubicBezTo>
                      <a:cubicBezTo>
                        <a:pt x="234231" y="150982"/>
                        <a:pt x="226836" y="156114"/>
                        <a:pt x="223666" y="165471"/>
                      </a:cubicBezTo>
                      <a:cubicBezTo>
                        <a:pt x="220648" y="174376"/>
                        <a:pt x="219139" y="182526"/>
                        <a:pt x="210687" y="187959"/>
                      </a:cubicBezTo>
                      <a:cubicBezTo>
                        <a:pt x="206310" y="190676"/>
                        <a:pt x="201480" y="192336"/>
                        <a:pt x="196651" y="193996"/>
                      </a:cubicBezTo>
                      <a:cubicBezTo>
                        <a:pt x="194689" y="194600"/>
                        <a:pt x="189105" y="195656"/>
                        <a:pt x="188199" y="197920"/>
                      </a:cubicBezTo>
                      <a:cubicBezTo>
                        <a:pt x="186841" y="201542"/>
                        <a:pt x="196953" y="205013"/>
                        <a:pt x="198613" y="207428"/>
                      </a:cubicBezTo>
                      <a:cubicBezTo>
                        <a:pt x="202084" y="211956"/>
                        <a:pt x="192123" y="214220"/>
                        <a:pt x="189256" y="215276"/>
                      </a:cubicBezTo>
                      <a:cubicBezTo>
                        <a:pt x="182766" y="217842"/>
                        <a:pt x="177333" y="221615"/>
                        <a:pt x="171296" y="225237"/>
                      </a:cubicBezTo>
                      <a:cubicBezTo>
                        <a:pt x="167673" y="227501"/>
                        <a:pt x="163749" y="229312"/>
                        <a:pt x="159976" y="231274"/>
                      </a:cubicBezTo>
                      <a:cubicBezTo>
                        <a:pt x="157109" y="232784"/>
                        <a:pt x="152430" y="234293"/>
                        <a:pt x="150619" y="237009"/>
                      </a:cubicBezTo>
                      <a:cubicBezTo>
                        <a:pt x="146544" y="242895"/>
                        <a:pt x="168277" y="241084"/>
                        <a:pt x="170390" y="240933"/>
                      </a:cubicBezTo>
                      <a:cubicBezTo>
                        <a:pt x="183520" y="240028"/>
                        <a:pt x="197405" y="237311"/>
                        <a:pt x="210385" y="240330"/>
                      </a:cubicBezTo>
                      <a:cubicBezTo>
                        <a:pt x="221553" y="242895"/>
                        <a:pt x="231062" y="249838"/>
                        <a:pt x="241174" y="254969"/>
                      </a:cubicBezTo>
                      <a:cubicBezTo>
                        <a:pt x="248267" y="258592"/>
                        <a:pt x="257172" y="260705"/>
                        <a:pt x="263209" y="266138"/>
                      </a:cubicBezTo>
                      <a:cubicBezTo>
                        <a:pt x="269698" y="271873"/>
                        <a:pt x="273170" y="281683"/>
                        <a:pt x="276490" y="289380"/>
                      </a:cubicBezTo>
                      <a:cubicBezTo>
                        <a:pt x="279207" y="295719"/>
                        <a:pt x="280867" y="302812"/>
                        <a:pt x="284036" y="309000"/>
                      </a:cubicBezTo>
                      <a:cubicBezTo>
                        <a:pt x="286904" y="314585"/>
                        <a:pt x="286602" y="320018"/>
                        <a:pt x="287055" y="326206"/>
                      </a:cubicBezTo>
                      <a:cubicBezTo>
                        <a:pt x="287055" y="326206"/>
                        <a:pt x="287055" y="330582"/>
                        <a:pt x="287658" y="331035"/>
                      </a:cubicBezTo>
                      <a:cubicBezTo>
                        <a:pt x="287809" y="331186"/>
                        <a:pt x="287960" y="328168"/>
                        <a:pt x="289168" y="331790"/>
                      </a:cubicBezTo>
                      <a:cubicBezTo>
                        <a:pt x="290224" y="334959"/>
                        <a:pt x="290526" y="338883"/>
                        <a:pt x="290979" y="342204"/>
                      </a:cubicBezTo>
                      <a:cubicBezTo>
                        <a:pt x="291733" y="348090"/>
                        <a:pt x="293846" y="354730"/>
                        <a:pt x="298676" y="358503"/>
                      </a:cubicBezTo>
                      <a:cubicBezTo>
                        <a:pt x="301241" y="360616"/>
                        <a:pt x="304260" y="363333"/>
                        <a:pt x="307429" y="364239"/>
                      </a:cubicBezTo>
                      <a:cubicBezTo>
                        <a:pt x="311655" y="365446"/>
                        <a:pt x="316032" y="366503"/>
                        <a:pt x="320107" y="368314"/>
                      </a:cubicBezTo>
                      <a:cubicBezTo>
                        <a:pt x="325842" y="370879"/>
                        <a:pt x="330672" y="375105"/>
                        <a:pt x="336860" y="377369"/>
                      </a:cubicBezTo>
                      <a:cubicBezTo>
                        <a:pt x="339878" y="378426"/>
                        <a:pt x="342746" y="379331"/>
                        <a:pt x="345613" y="380840"/>
                      </a:cubicBezTo>
                      <a:cubicBezTo>
                        <a:pt x="349085" y="382651"/>
                        <a:pt x="349990" y="385217"/>
                        <a:pt x="351499" y="388688"/>
                      </a:cubicBezTo>
                      <a:cubicBezTo>
                        <a:pt x="353914" y="393971"/>
                        <a:pt x="356329" y="401970"/>
                        <a:pt x="360857" y="405743"/>
                      </a:cubicBezTo>
                      <a:cubicBezTo>
                        <a:pt x="364630" y="408912"/>
                        <a:pt x="368252" y="411025"/>
                        <a:pt x="370063" y="415855"/>
                      </a:cubicBezTo>
                      <a:cubicBezTo>
                        <a:pt x="371874" y="420835"/>
                        <a:pt x="372629" y="426118"/>
                        <a:pt x="374742" y="431098"/>
                      </a:cubicBezTo>
                      <a:cubicBezTo>
                        <a:pt x="375647" y="433060"/>
                        <a:pt x="376855" y="434871"/>
                        <a:pt x="375798" y="436984"/>
                      </a:cubicBezTo>
                      <a:cubicBezTo>
                        <a:pt x="374440" y="439550"/>
                        <a:pt x="371723" y="439399"/>
                        <a:pt x="369157" y="439399"/>
                      </a:cubicBezTo>
                      <a:cubicBezTo>
                        <a:pt x="363875" y="439248"/>
                        <a:pt x="358895" y="438343"/>
                        <a:pt x="353612" y="438343"/>
                      </a:cubicBezTo>
                      <a:cubicBezTo>
                        <a:pt x="367950" y="448454"/>
                        <a:pt x="383646" y="459925"/>
                        <a:pt x="389532" y="477130"/>
                      </a:cubicBezTo>
                      <a:cubicBezTo>
                        <a:pt x="392098" y="484525"/>
                        <a:pt x="391947" y="492223"/>
                        <a:pt x="390136" y="499920"/>
                      </a:cubicBezTo>
                      <a:cubicBezTo>
                        <a:pt x="389532" y="502334"/>
                        <a:pt x="386514" y="508371"/>
                        <a:pt x="389985" y="509730"/>
                      </a:cubicBezTo>
                      <a:cubicBezTo>
                        <a:pt x="391796" y="510484"/>
                        <a:pt x="394965" y="509277"/>
                        <a:pt x="396777" y="508975"/>
                      </a:cubicBezTo>
                      <a:cubicBezTo>
                        <a:pt x="400550" y="508070"/>
                        <a:pt x="404172" y="507013"/>
                        <a:pt x="407794" y="505806"/>
                      </a:cubicBezTo>
                      <a:cubicBezTo>
                        <a:pt x="415793" y="503391"/>
                        <a:pt x="423641" y="500825"/>
                        <a:pt x="431791" y="499316"/>
                      </a:cubicBezTo>
                      <a:cubicBezTo>
                        <a:pt x="446280" y="496750"/>
                        <a:pt x="459410" y="502184"/>
                        <a:pt x="469824" y="512295"/>
                      </a:cubicBezTo>
                      <a:cubicBezTo>
                        <a:pt x="482502" y="524822"/>
                        <a:pt x="485218" y="541575"/>
                        <a:pt x="477219" y="557422"/>
                      </a:cubicBezTo>
                      <a:cubicBezTo>
                        <a:pt x="470880" y="570099"/>
                        <a:pt x="460467" y="580664"/>
                        <a:pt x="448996" y="588814"/>
                      </a:cubicBezTo>
                      <a:cubicBezTo>
                        <a:pt x="440696" y="594700"/>
                        <a:pt x="431791" y="599228"/>
                        <a:pt x="424849" y="606774"/>
                      </a:cubicBezTo>
                      <a:cubicBezTo>
                        <a:pt x="420925" y="611000"/>
                        <a:pt x="407794" y="623829"/>
                        <a:pt x="415189" y="629413"/>
                      </a:cubicBezTo>
                      <a:cubicBezTo>
                        <a:pt x="420925" y="633790"/>
                        <a:pt x="431187" y="633337"/>
                        <a:pt x="438130" y="633940"/>
                      </a:cubicBezTo>
                      <a:cubicBezTo>
                        <a:pt x="444922" y="634544"/>
                        <a:pt x="457146" y="634091"/>
                        <a:pt x="462429" y="639525"/>
                      </a:cubicBezTo>
                      <a:cubicBezTo>
                        <a:pt x="467560" y="644807"/>
                        <a:pt x="458505" y="652655"/>
                        <a:pt x="454882" y="655975"/>
                      </a:cubicBezTo>
                      <a:cubicBezTo>
                        <a:pt x="446582" y="663522"/>
                        <a:pt x="437073" y="670011"/>
                        <a:pt x="427565" y="675898"/>
                      </a:cubicBezTo>
                      <a:cubicBezTo>
                        <a:pt x="421226" y="679972"/>
                        <a:pt x="414133" y="684349"/>
                        <a:pt x="406436" y="685406"/>
                      </a:cubicBezTo>
                      <a:cubicBezTo>
                        <a:pt x="400248" y="686311"/>
                        <a:pt x="394211" y="684651"/>
                        <a:pt x="388174" y="683293"/>
                      </a:cubicBezTo>
                      <a:cubicBezTo>
                        <a:pt x="374440" y="680123"/>
                        <a:pt x="361460" y="678614"/>
                        <a:pt x="347726" y="682085"/>
                      </a:cubicBezTo>
                      <a:cubicBezTo>
                        <a:pt x="335803" y="685104"/>
                        <a:pt x="325993" y="686764"/>
                        <a:pt x="314221" y="681784"/>
                      </a:cubicBezTo>
                      <a:cubicBezTo>
                        <a:pt x="302147" y="676803"/>
                        <a:pt x="291431" y="671219"/>
                        <a:pt x="278150" y="674992"/>
                      </a:cubicBezTo>
                      <a:cubicBezTo>
                        <a:pt x="267736" y="678010"/>
                        <a:pt x="260945" y="685858"/>
                        <a:pt x="251587" y="690386"/>
                      </a:cubicBezTo>
                      <a:cubicBezTo>
                        <a:pt x="241928" y="695065"/>
                        <a:pt x="228798" y="697932"/>
                        <a:pt x="218082" y="697480"/>
                      </a:cubicBezTo>
                      <a:cubicBezTo>
                        <a:pt x="212800" y="697178"/>
                        <a:pt x="208121" y="695216"/>
                        <a:pt x="203442" y="692952"/>
                      </a:cubicBezTo>
                      <a:cubicBezTo>
                        <a:pt x="196953" y="689782"/>
                        <a:pt x="190312" y="687217"/>
                        <a:pt x="183068" y="686462"/>
                      </a:cubicBezTo>
                      <a:cubicBezTo>
                        <a:pt x="175521" y="685708"/>
                        <a:pt x="167221" y="687217"/>
                        <a:pt x="161636" y="692650"/>
                      </a:cubicBezTo>
                      <a:cubicBezTo>
                        <a:pt x="155449" y="698687"/>
                        <a:pt x="155298" y="706686"/>
                        <a:pt x="153637" y="714534"/>
                      </a:cubicBezTo>
                      <a:cubicBezTo>
                        <a:pt x="152128" y="722080"/>
                        <a:pt x="145186" y="724646"/>
                        <a:pt x="138545" y="726759"/>
                      </a:cubicBezTo>
                      <a:cubicBezTo>
                        <a:pt x="133263" y="728419"/>
                        <a:pt x="127075" y="729174"/>
                        <a:pt x="121943" y="726759"/>
                      </a:cubicBezTo>
                      <a:cubicBezTo>
                        <a:pt x="115755" y="724042"/>
                        <a:pt x="116057" y="715591"/>
                        <a:pt x="110473" y="712572"/>
                      </a:cubicBezTo>
                      <a:cubicBezTo>
                        <a:pt x="105191" y="709554"/>
                        <a:pt x="100361" y="718156"/>
                        <a:pt x="96135" y="720118"/>
                      </a:cubicBezTo>
                      <a:cubicBezTo>
                        <a:pt x="90400" y="722835"/>
                        <a:pt x="84514" y="725552"/>
                        <a:pt x="78628" y="728117"/>
                      </a:cubicBezTo>
                      <a:cubicBezTo>
                        <a:pt x="73949" y="727664"/>
                        <a:pt x="69573" y="727816"/>
                        <a:pt x="65498" y="730532"/>
                      </a:cubicBezTo>
                      <a:cubicBezTo>
                        <a:pt x="60970" y="733551"/>
                        <a:pt x="58253" y="738380"/>
                        <a:pt x="54933" y="742606"/>
                      </a:cubicBezTo>
                      <a:cubicBezTo>
                        <a:pt x="52065" y="746077"/>
                        <a:pt x="49047" y="748794"/>
                        <a:pt x="44368" y="748492"/>
                      </a:cubicBezTo>
                      <a:cubicBezTo>
                        <a:pt x="38935" y="748190"/>
                        <a:pt x="33502" y="745775"/>
                        <a:pt x="28370" y="744115"/>
                      </a:cubicBezTo>
                      <a:cubicBezTo>
                        <a:pt x="26408" y="743512"/>
                        <a:pt x="18862" y="742002"/>
                        <a:pt x="18862" y="739286"/>
                      </a:cubicBezTo>
                      <a:cubicBezTo>
                        <a:pt x="19013" y="736267"/>
                        <a:pt x="29125" y="732494"/>
                        <a:pt x="31238" y="731287"/>
                      </a:cubicBezTo>
                      <a:cubicBezTo>
                        <a:pt x="37728" y="727514"/>
                        <a:pt x="44066" y="723288"/>
                        <a:pt x="49047" y="717703"/>
                      </a:cubicBezTo>
                      <a:cubicBezTo>
                        <a:pt x="52367" y="713930"/>
                        <a:pt x="54782" y="709252"/>
                        <a:pt x="58706" y="705931"/>
                      </a:cubicBezTo>
                      <a:cubicBezTo>
                        <a:pt x="66252" y="699291"/>
                        <a:pt x="78326" y="702611"/>
                        <a:pt x="84967" y="694159"/>
                      </a:cubicBezTo>
                      <a:cubicBezTo>
                        <a:pt x="92362" y="684953"/>
                        <a:pt x="89947" y="670011"/>
                        <a:pt x="98701" y="661711"/>
                      </a:cubicBezTo>
                      <a:cubicBezTo>
                        <a:pt x="102172" y="658541"/>
                        <a:pt x="107153" y="657485"/>
                        <a:pt x="111530" y="655975"/>
                      </a:cubicBezTo>
                      <a:cubicBezTo>
                        <a:pt x="117416" y="654013"/>
                        <a:pt x="123000" y="651599"/>
                        <a:pt x="128886" y="649938"/>
                      </a:cubicBezTo>
                      <a:cubicBezTo>
                        <a:pt x="141413" y="646467"/>
                        <a:pt x="151072" y="654013"/>
                        <a:pt x="163146" y="655221"/>
                      </a:cubicBezTo>
                      <a:cubicBezTo>
                        <a:pt x="175823" y="656428"/>
                        <a:pt x="186086" y="651297"/>
                        <a:pt x="192878" y="640732"/>
                      </a:cubicBezTo>
                      <a:cubicBezTo>
                        <a:pt x="199066" y="631073"/>
                        <a:pt x="206461" y="622168"/>
                        <a:pt x="212498" y="612509"/>
                      </a:cubicBezTo>
                      <a:cubicBezTo>
                        <a:pt x="202990" y="610396"/>
                        <a:pt x="193632" y="616886"/>
                        <a:pt x="185482" y="620659"/>
                      </a:cubicBezTo>
                      <a:cubicBezTo>
                        <a:pt x="174918" y="625640"/>
                        <a:pt x="164353" y="626696"/>
                        <a:pt x="152883" y="626394"/>
                      </a:cubicBezTo>
                      <a:cubicBezTo>
                        <a:pt x="148959" y="626243"/>
                        <a:pt x="144582" y="626394"/>
                        <a:pt x="140809" y="625036"/>
                      </a:cubicBezTo>
                      <a:cubicBezTo>
                        <a:pt x="138243" y="624130"/>
                        <a:pt x="135828" y="622470"/>
                        <a:pt x="133414" y="621414"/>
                      </a:cubicBezTo>
                      <a:cubicBezTo>
                        <a:pt x="130546" y="620055"/>
                        <a:pt x="128282" y="618244"/>
                        <a:pt x="125716" y="616433"/>
                      </a:cubicBezTo>
                      <a:cubicBezTo>
                        <a:pt x="122849" y="614471"/>
                        <a:pt x="120283" y="615226"/>
                        <a:pt x="117114" y="616282"/>
                      </a:cubicBezTo>
                      <a:cubicBezTo>
                        <a:pt x="113793" y="617188"/>
                        <a:pt x="110171" y="618395"/>
                        <a:pt x="108662" y="614320"/>
                      </a:cubicBezTo>
                      <a:cubicBezTo>
                        <a:pt x="107455" y="611000"/>
                        <a:pt x="108360" y="606925"/>
                        <a:pt x="108964" y="603454"/>
                      </a:cubicBezTo>
                      <a:cubicBezTo>
                        <a:pt x="102021" y="603152"/>
                        <a:pt x="95079" y="601945"/>
                        <a:pt x="88136" y="601643"/>
                      </a:cubicBezTo>
                      <a:cubicBezTo>
                        <a:pt x="81194" y="601341"/>
                        <a:pt x="77270" y="604359"/>
                        <a:pt x="71987" y="608132"/>
                      </a:cubicBezTo>
                      <a:cubicBezTo>
                        <a:pt x="66403" y="612207"/>
                        <a:pt x="59159" y="614320"/>
                        <a:pt x="52971" y="610245"/>
                      </a:cubicBezTo>
                      <a:cubicBezTo>
                        <a:pt x="47236" y="606472"/>
                        <a:pt x="44972" y="598775"/>
                        <a:pt x="45576" y="592134"/>
                      </a:cubicBezTo>
                      <a:cubicBezTo>
                        <a:pt x="46179" y="585796"/>
                        <a:pt x="50103" y="582626"/>
                        <a:pt x="55989" y="580815"/>
                      </a:cubicBezTo>
                      <a:cubicBezTo>
                        <a:pt x="62630" y="578702"/>
                        <a:pt x="69422" y="577495"/>
                        <a:pt x="76062" y="575231"/>
                      </a:cubicBezTo>
                      <a:cubicBezTo>
                        <a:pt x="88891" y="571005"/>
                        <a:pt x="105191" y="569647"/>
                        <a:pt x="114246" y="558629"/>
                      </a:cubicBezTo>
                      <a:cubicBezTo>
                        <a:pt x="118019" y="554102"/>
                        <a:pt x="122396" y="549876"/>
                        <a:pt x="125716" y="545046"/>
                      </a:cubicBezTo>
                      <a:cubicBezTo>
                        <a:pt x="129791" y="539009"/>
                        <a:pt x="129640" y="531916"/>
                        <a:pt x="128282" y="525124"/>
                      </a:cubicBezTo>
                      <a:cubicBezTo>
                        <a:pt x="126924" y="518182"/>
                        <a:pt x="124509" y="510182"/>
                        <a:pt x="117265" y="507466"/>
                      </a:cubicBezTo>
                      <a:cubicBezTo>
                        <a:pt x="109568" y="504598"/>
                        <a:pt x="100512" y="507315"/>
                        <a:pt x="92815" y="509126"/>
                      </a:cubicBezTo>
                      <a:cubicBezTo>
                        <a:pt x="90551" y="509730"/>
                        <a:pt x="81043" y="512899"/>
                        <a:pt x="80741" y="508220"/>
                      </a:cubicBezTo>
                      <a:cubicBezTo>
                        <a:pt x="80439" y="503240"/>
                        <a:pt x="91457" y="498561"/>
                        <a:pt x="94626" y="496599"/>
                      </a:cubicBezTo>
                      <a:cubicBezTo>
                        <a:pt x="96739" y="495241"/>
                        <a:pt x="99908" y="493581"/>
                        <a:pt x="100361" y="490713"/>
                      </a:cubicBezTo>
                      <a:cubicBezTo>
                        <a:pt x="100663" y="487997"/>
                        <a:pt x="98097" y="485129"/>
                        <a:pt x="96588" y="483167"/>
                      </a:cubicBezTo>
                      <a:cubicBezTo>
                        <a:pt x="93419" y="478790"/>
                        <a:pt x="86174" y="468678"/>
                        <a:pt x="93268" y="464302"/>
                      </a:cubicBezTo>
                      <a:cubicBezTo>
                        <a:pt x="99908" y="460227"/>
                        <a:pt x="109115" y="467622"/>
                        <a:pt x="114850" y="470188"/>
                      </a:cubicBezTo>
                      <a:cubicBezTo>
                        <a:pt x="122094" y="473508"/>
                        <a:pt x="127528" y="470188"/>
                        <a:pt x="134772" y="468980"/>
                      </a:cubicBezTo>
                      <a:cubicBezTo>
                        <a:pt x="142620" y="467622"/>
                        <a:pt x="147751" y="471546"/>
                        <a:pt x="154392" y="474866"/>
                      </a:cubicBezTo>
                      <a:cubicBezTo>
                        <a:pt x="161486" y="478488"/>
                        <a:pt x="169334" y="475168"/>
                        <a:pt x="176578" y="473508"/>
                      </a:cubicBezTo>
                      <a:cubicBezTo>
                        <a:pt x="179747" y="472753"/>
                        <a:pt x="198160" y="471244"/>
                        <a:pt x="195745" y="465962"/>
                      </a:cubicBezTo>
                      <a:cubicBezTo>
                        <a:pt x="194236" y="462490"/>
                        <a:pt x="188652" y="459925"/>
                        <a:pt x="185784" y="457963"/>
                      </a:cubicBezTo>
                      <a:cubicBezTo>
                        <a:pt x="183370" y="456303"/>
                        <a:pt x="177484" y="453586"/>
                        <a:pt x="176578" y="450416"/>
                      </a:cubicBezTo>
                      <a:cubicBezTo>
                        <a:pt x="175823" y="447700"/>
                        <a:pt x="179295" y="446643"/>
                        <a:pt x="181257" y="445738"/>
                      </a:cubicBezTo>
                      <a:cubicBezTo>
                        <a:pt x="184728" y="444078"/>
                        <a:pt x="188652" y="442417"/>
                        <a:pt x="190614" y="439097"/>
                      </a:cubicBezTo>
                      <a:cubicBezTo>
                        <a:pt x="194991" y="431551"/>
                        <a:pt x="186690" y="422495"/>
                        <a:pt x="186086" y="414949"/>
                      </a:cubicBezTo>
                      <a:cubicBezTo>
                        <a:pt x="185784" y="410572"/>
                        <a:pt x="187595" y="406498"/>
                        <a:pt x="189708" y="402724"/>
                      </a:cubicBezTo>
                      <a:cubicBezTo>
                        <a:pt x="191218" y="400008"/>
                        <a:pt x="194538" y="396235"/>
                        <a:pt x="194387" y="392914"/>
                      </a:cubicBezTo>
                      <a:cubicBezTo>
                        <a:pt x="193783" y="386123"/>
                        <a:pt x="179295" y="392612"/>
                        <a:pt x="176125" y="393669"/>
                      </a:cubicBezTo>
                      <a:cubicBezTo>
                        <a:pt x="173559" y="394424"/>
                        <a:pt x="170541" y="395480"/>
                        <a:pt x="168126" y="393669"/>
                      </a:cubicBezTo>
                      <a:cubicBezTo>
                        <a:pt x="165711" y="392009"/>
                        <a:pt x="164353" y="388688"/>
                        <a:pt x="162844" y="386424"/>
                      </a:cubicBezTo>
                      <a:cubicBezTo>
                        <a:pt x="159523" y="381293"/>
                        <a:pt x="153185" y="376765"/>
                        <a:pt x="151675" y="370728"/>
                      </a:cubicBezTo>
                      <a:cubicBezTo>
                        <a:pt x="150166" y="364390"/>
                        <a:pt x="151675" y="355032"/>
                        <a:pt x="154090" y="349146"/>
                      </a:cubicBezTo>
                      <a:cubicBezTo>
                        <a:pt x="156807" y="342656"/>
                        <a:pt x="164202" y="342958"/>
                        <a:pt x="169635" y="339940"/>
                      </a:cubicBezTo>
                      <a:cubicBezTo>
                        <a:pt x="175521" y="336770"/>
                        <a:pt x="179898" y="327866"/>
                        <a:pt x="170843" y="325602"/>
                      </a:cubicBezTo>
                      <a:cubicBezTo>
                        <a:pt x="161938" y="323338"/>
                        <a:pt x="151977" y="329375"/>
                        <a:pt x="145940" y="335261"/>
                      </a:cubicBezTo>
                      <a:cubicBezTo>
                        <a:pt x="140507" y="340544"/>
                        <a:pt x="136583" y="348241"/>
                        <a:pt x="129942" y="352165"/>
                      </a:cubicBezTo>
                      <a:cubicBezTo>
                        <a:pt x="121792" y="357145"/>
                        <a:pt x="116057" y="349146"/>
                        <a:pt x="111530" y="343109"/>
                      </a:cubicBezTo>
                      <a:cubicBezTo>
                        <a:pt x="109718" y="340694"/>
                        <a:pt x="106851" y="335865"/>
                        <a:pt x="103380" y="335563"/>
                      </a:cubicBezTo>
                      <a:cubicBezTo>
                        <a:pt x="99908" y="335261"/>
                        <a:pt x="97946" y="339487"/>
                        <a:pt x="96739" y="342053"/>
                      </a:cubicBezTo>
                      <a:cubicBezTo>
                        <a:pt x="95381" y="344920"/>
                        <a:pt x="92513" y="359862"/>
                        <a:pt x="87683" y="356994"/>
                      </a:cubicBezTo>
                      <a:cubicBezTo>
                        <a:pt x="83759" y="354730"/>
                        <a:pt x="82401" y="347637"/>
                        <a:pt x="76817" y="348844"/>
                      </a:cubicBezTo>
                      <a:cubicBezTo>
                        <a:pt x="72138" y="349750"/>
                        <a:pt x="69874" y="353221"/>
                        <a:pt x="65649" y="348543"/>
                      </a:cubicBezTo>
                      <a:cubicBezTo>
                        <a:pt x="61423" y="343713"/>
                        <a:pt x="58253" y="335412"/>
                        <a:pt x="59008" y="329073"/>
                      </a:cubicBezTo>
                      <a:cubicBezTo>
                        <a:pt x="59612" y="323338"/>
                        <a:pt x="63988" y="320018"/>
                        <a:pt x="66705" y="315792"/>
                      </a:cubicBezTo>
                      <a:lnTo>
                        <a:pt x="66705" y="315792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4E376676-15E3-0747-E054-2766B789FA57}"/>
                    </a:ext>
                  </a:extLst>
                </p:cNvPr>
                <p:cNvSpPr/>
                <p:nvPr/>
              </p:nvSpPr>
              <p:spPr>
                <a:xfrm>
                  <a:off x="5705544" y="4481252"/>
                  <a:ext cx="21315" cy="25842"/>
                </a:xfrm>
                <a:custGeom>
                  <a:avLst/>
                  <a:gdLst>
                    <a:gd name="connsiteX0" fmla="*/ 4271 w 21315"/>
                    <a:gd name="connsiteY0" fmla="*/ 22858 h 25842"/>
                    <a:gd name="connsiteX1" fmla="*/ 498 w 21315"/>
                    <a:gd name="connsiteY1" fmla="*/ 12897 h 25842"/>
                    <a:gd name="connsiteX2" fmla="*/ 2762 w 21315"/>
                    <a:gd name="connsiteY2" fmla="*/ 6408 h 25842"/>
                    <a:gd name="connsiteX3" fmla="*/ 4875 w 21315"/>
                    <a:gd name="connsiteY3" fmla="*/ 1427 h 25842"/>
                    <a:gd name="connsiteX4" fmla="*/ 12723 w 21315"/>
                    <a:gd name="connsiteY4" fmla="*/ 1880 h 25842"/>
                    <a:gd name="connsiteX5" fmla="*/ 21175 w 21315"/>
                    <a:gd name="connsiteY5" fmla="*/ 10030 h 25842"/>
                    <a:gd name="connsiteX6" fmla="*/ 19967 w 21315"/>
                    <a:gd name="connsiteY6" fmla="*/ 18481 h 25842"/>
                    <a:gd name="connsiteX7" fmla="*/ 17703 w 21315"/>
                    <a:gd name="connsiteY7" fmla="*/ 23311 h 25842"/>
                    <a:gd name="connsiteX8" fmla="*/ 4271 w 21315"/>
                    <a:gd name="connsiteY8" fmla="*/ 22858 h 25842"/>
                    <a:gd name="connsiteX9" fmla="*/ 4271 w 21315"/>
                    <a:gd name="connsiteY9" fmla="*/ 22858 h 25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1315" h="25842">
                      <a:moveTo>
                        <a:pt x="4271" y="22858"/>
                      </a:moveTo>
                      <a:cubicBezTo>
                        <a:pt x="1102" y="19840"/>
                        <a:pt x="-1011" y="17576"/>
                        <a:pt x="498" y="12897"/>
                      </a:cubicBezTo>
                      <a:cubicBezTo>
                        <a:pt x="1252" y="10634"/>
                        <a:pt x="2158" y="8671"/>
                        <a:pt x="2762" y="6408"/>
                      </a:cubicBezTo>
                      <a:cubicBezTo>
                        <a:pt x="3214" y="4597"/>
                        <a:pt x="3214" y="2634"/>
                        <a:pt x="4875" y="1427"/>
                      </a:cubicBezTo>
                      <a:cubicBezTo>
                        <a:pt x="7742" y="-686"/>
                        <a:pt x="10459" y="-384"/>
                        <a:pt x="12723" y="1880"/>
                      </a:cubicBezTo>
                      <a:cubicBezTo>
                        <a:pt x="15439" y="4597"/>
                        <a:pt x="18458" y="7162"/>
                        <a:pt x="21175" y="10030"/>
                      </a:cubicBezTo>
                      <a:cubicBezTo>
                        <a:pt x="21778" y="10634"/>
                        <a:pt x="20269" y="17425"/>
                        <a:pt x="19967" y="18481"/>
                      </a:cubicBezTo>
                      <a:cubicBezTo>
                        <a:pt x="19514" y="20142"/>
                        <a:pt x="18760" y="21953"/>
                        <a:pt x="17703" y="23311"/>
                      </a:cubicBezTo>
                      <a:cubicBezTo>
                        <a:pt x="14685" y="27386"/>
                        <a:pt x="7591" y="26028"/>
                        <a:pt x="4271" y="22858"/>
                      </a:cubicBezTo>
                      <a:lnTo>
                        <a:pt x="4271" y="22858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2EC2E055-2CE5-B966-7378-A11E17C80437}"/>
                    </a:ext>
                  </a:extLst>
                </p:cNvPr>
                <p:cNvSpPr/>
                <p:nvPr/>
              </p:nvSpPr>
              <p:spPr>
                <a:xfrm>
                  <a:off x="5929993" y="4940370"/>
                  <a:ext cx="35677" cy="22536"/>
                </a:xfrm>
                <a:custGeom>
                  <a:avLst/>
                  <a:gdLst>
                    <a:gd name="connsiteX0" fmla="*/ 4549 w 35677"/>
                    <a:gd name="connsiteY0" fmla="*/ 14853 h 22536"/>
                    <a:gd name="connsiteX1" fmla="*/ 474 w 35677"/>
                    <a:gd name="connsiteY1" fmla="*/ 12439 h 22536"/>
                    <a:gd name="connsiteX2" fmla="*/ 1681 w 35677"/>
                    <a:gd name="connsiteY2" fmla="*/ 6553 h 22536"/>
                    <a:gd name="connsiteX3" fmla="*/ 9831 w 35677"/>
                    <a:gd name="connsiteY3" fmla="*/ 817 h 22536"/>
                    <a:gd name="connsiteX4" fmla="*/ 22207 w 35677"/>
                    <a:gd name="connsiteY4" fmla="*/ 1572 h 22536"/>
                    <a:gd name="connsiteX5" fmla="*/ 26735 w 35677"/>
                    <a:gd name="connsiteY5" fmla="*/ 6100 h 22536"/>
                    <a:gd name="connsiteX6" fmla="*/ 30960 w 35677"/>
                    <a:gd name="connsiteY6" fmla="*/ 8816 h 22536"/>
                    <a:gd name="connsiteX7" fmla="*/ 35639 w 35677"/>
                    <a:gd name="connsiteY7" fmla="*/ 13344 h 22536"/>
                    <a:gd name="connsiteX8" fmla="*/ 32621 w 35677"/>
                    <a:gd name="connsiteY8" fmla="*/ 18023 h 22536"/>
                    <a:gd name="connsiteX9" fmla="*/ 26282 w 35677"/>
                    <a:gd name="connsiteY9" fmla="*/ 21645 h 22536"/>
                    <a:gd name="connsiteX10" fmla="*/ 20245 w 35677"/>
                    <a:gd name="connsiteY10" fmla="*/ 22249 h 22536"/>
                    <a:gd name="connsiteX11" fmla="*/ 11491 w 35677"/>
                    <a:gd name="connsiteY11" fmla="*/ 18777 h 22536"/>
                    <a:gd name="connsiteX12" fmla="*/ 4549 w 35677"/>
                    <a:gd name="connsiteY12" fmla="*/ 14853 h 22536"/>
                    <a:gd name="connsiteX13" fmla="*/ 4549 w 35677"/>
                    <a:gd name="connsiteY13" fmla="*/ 14853 h 22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677" h="22536">
                      <a:moveTo>
                        <a:pt x="4549" y="14853"/>
                      </a:moveTo>
                      <a:cubicBezTo>
                        <a:pt x="3190" y="14250"/>
                        <a:pt x="1379" y="13797"/>
                        <a:pt x="474" y="12439"/>
                      </a:cubicBezTo>
                      <a:cubicBezTo>
                        <a:pt x="-734" y="10627"/>
                        <a:pt x="625" y="8062"/>
                        <a:pt x="1681" y="6553"/>
                      </a:cubicBezTo>
                      <a:cubicBezTo>
                        <a:pt x="3643" y="3836"/>
                        <a:pt x="6511" y="1723"/>
                        <a:pt x="9831" y="817"/>
                      </a:cubicBezTo>
                      <a:cubicBezTo>
                        <a:pt x="13453" y="-239"/>
                        <a:pt x="18886" y="-541"/>
                        <a:pt x="22207" y="1572"/>
                      </a:cubicBezTo>
                      <a:cubicBezTo>
                        <a:pt x="24018" y="2779"/>
                        <a:pt x="25376" y="4590"/>
                        <a:pt x="26735" y="6100"/>
                      </a:cubicBezTo>
                      <a:cubicBezTo>
                        <a:pt x="27942" y="7458"/>
                        <a:pt x="29300" y="8062"/>
                        <a:pt x="30960" y="8816"/>
                      </a:cubicBezTo>
                      <a:cubicBezTo>
                        <a:pt x="32922" y="9571"/>
                        <a:pt x="35186" y="10929"/>
                        <a:pt x="35639" y="13344"/>
                      </a:cubicBezTo>
                      <a:cubicBezTo>
                        <a:pt x="35941" y="15306"/>
                        <a:pt x="34432" y="17117"/>
                        <a:pt x="32621" y="18023"/>
                      </a:cubicBezTo>
                      <a:cubicBezTo>
                        <a:pt x="30357" y="19079"/>
                        <a:pt x="28395" y="20438"/>
                        <a:pt x="26282" y="21645"/>
                      </a:cubicBezTo>
                      <a:cubicBezTo>
                        <a:pt x="24320" y="22701"/>
                        <a:pt x="22358" y="22701"/>
                        <a:pt x="20245" y="22249"/>
                      </a:cubicBezTo>
                      <a:cubicBezTo>
                        <a:pt x="17226" y="21645"/>
                        <a:pt x="14208" y="20287"/>
                        <a:pt x="11491" y="18777"/>
                      </a:cubicBezTo>
                      <a:cubicBezTo>
                        <a:pt x="8925" y="17872"/>
                        <a:pt x="6963" y="16061"/>
                        <a:pt x="4549" y="14853"/>
                      </a:cubicBezTo>
                      <a:lnTo>
                        <a:pt x="4549" y="14853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97FD363A-C9D8-0A00-CA8C-D3C2A39815D3}"/>
                    </a:ext>
                  </a:extLst>
                </p:cNvPr>
                <p:cNvSpPr/>
                <p:nvPr/>
              </p:nvSpPr>
              <p:spPr>
                <a:xfrm>
                  <a:off x="5650290" y="4387616"/>
                  <a:ext cx="11962" cy="20797"/>
                </a:xfrm>
                <a:custGeom>
                  <a:avLst/>
                  <a:gdLst>
                    <a:gd name="connsiteX0" fmla="*/ 8965 w 11962"/>
                    <a:gd name="connsiteY0" fmla="*/ 1038 h 20797"/>
                    <a:gd name="connsiteX1" fmla="*/ 8814 w 11962"/>
                    <a:gd name="connsiteY1" fmla="*/ 11602 h 20797"/>
                    <a:gd name="connsiteX2" fmla="*/ 10927 w 11962"/>
                    <a:gd name="connsiteY2" fmla="*/ 19450 h 20797"/>
                    <a:gd name="connsiteX3" fmla="*/ 2174 w 11962"/>
                    <a:gd name="connsiteY3" fmla="*/ 20205 h 20797"/>
                    <a:gd name="connsiteX4" fmla="*/ 664 w 11962"/>
                    <a:gd name="connsiteY4" fmla="*/ 15828 h 20797"/>
                    <a:gd name="connsiteX5" fmla="*/ 4136 w 11962"/>
                    <a:gd name="connsiteY5" fmla="*/ 7678 h 20797"/>
                    <a:gd name="connsiteX6" fmla="*/ 5041 w 11962"/>
                    <a:gd name="connsiteY6" fmla="*/ 2245 h 20797"/>
                    <a:gd name="connsiteX7" fmla="*/ 8965 w 11962"/>
                    <a:gd name="connsiteY7" fmla="*/ 1038 h 20797"/>
                    <a:gd name="connsiteX8" fmla="*/ 8965 w 11962"/>
                    <a:gd name="connsiteY8" fmla="*/ 1038 h 20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962" h="20797">
                      <a:moveTo>
                        <a:pt x="8965" y="1038"/>
                      </a:moveTo>
                      <a:cubicBezTo>
                        <a:pt x="11833" y="4056"/>
                        <a:pt x="6098" y="8131"/>
                        <a:pt x="8814" y="11602"/>
                      </a:cubicBezTo>
                      <a:cubicBezTo>
                        <a:pt x="10324" y="13564"/>
                        <a:pt x="13644" y="16734"/>
                        <a:pt x="10927" y="19450"/>
                      </a:cubicBezTo>
                      <a:cubicBezTo>
                        <a:pt x="9116" y="21261"/>
                        <a:pt x="4287" y="20960"/>
                        <a:pt x="2174" y="20205"/>
                      </a:cubicBezTo>
                      <a:cubicBezTo>
                        <a:pt x="-392" y="19450"/>
                        <a:pt x="-392" y="18092"/>
                        <a:pt x="664" y="15828"/>
                      </a:cubicBezTo>
                      <a:cubicBezTo>
                        <a:pt x="2023" y="13111"/>
                        <a:pt x="3230" y="10546"/>
                        <a:pt x="4136" y="7678"/>
                      </a:cubicBezTo>
                      <a:cubicBezTo>
                        <a:pt x="4739" y="5867"/>
                        <a:pt x="4589" y="4056"/>
                        <a:pt x="5041" y="2245"/>
                      </a:cubicBezTo>
                      <a:cubicBezTo>
                        <a:pt x="5796" y="132"/>
                        <a:pt x="7154" y="-924"/>
                        <a:pt x="8965" y="1038"/>
                      </a:cubicBezTo>
                      <a:lnTo>
                        <a:pt x="8965" y="1038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90E383A5-6E4A-1D4B-B08E-7F7F53B0376B}"/>
                    </a:ext>
                  </a:extLst>
                </p:cNvPr>
                <p:cNvSpPr/>
                <p:nvPr/>
              </p:nvSpPr>
              <p:spPr>
                <a:xfrm>
                  <a:off x="5637071" y="4481865"/>
                  <a:ext cx="14562" cy="12586"/>
                </a:xfrm>
                <a:custGeom>
                  <a:avLst/>
                  <a:gdLst>
                    <a:gd name="connsiteX0" fmla="*/ 149 w 14562"/>
                    <a:gd name="connsiteY0" fmla="*/ 8964 h 12586"/>
                    <a:gd name="connsiteX1" fmla="*/ 2866 w 14562"/>
                    <a:gd name="connsiteY1" fmla="*/ 4436 h 12586"/>
                    <a:gd name="connsiteX2" fmla="*/ 6639 w 14562"/>
                    <a:gd name="connsiteY2" fmla="*/ 2776 h 12586"/>
                    <a:gd name="connsiteX3" fmla="*/ 9054 w 14562"/>
                    <a:gd name="connsiteY3" fmla="*/ 361 h 12586"/>
                    <a:gd name="connsiteX4" fmla="*/ 12827 w 14562"/>
                    <a:gd name="connsiteY4" fmla="*/ 210 h 12586"/>
                    <a:gd name="connsiteX5" fmla="*/ 13582 w 14562"/>
                    <a:gd name="connsiteY5" fmla="*/ 5945 h 12586"/>
                    <a:gd name="connsiteX6" fmla="*/ 5734 w 14562"/>
                    <a:gd name="connsiteY6" fmla="*/ 12586 h 12586"/>
                    <a:gd name="connsiteX7" fmla="*/ 149 w 14562"/>
                    <a:gd name="connsiteY7" fmla="*/ 8964 h 12586"/>
                    <a:gd name="connsiteX8" fmla="*/ 149 w 14562"/>
                    <a:gd name="connsiteY8" fmla="*/ 8964 h 12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562" h="12586">
                      <a:moveTo>
                        <a:pt x="149" y="8964"/>
                      </a:moveTo>
                      <a:cubicBezTo>
                        <a:pt x="602" y="7455"/>
                        <a:pt x="1659" y="5493"/>
                        <a:pt x="2866" y="4436"/>
                      </a:cubicBezTo>
                      <a:cubicBezTo>
                        <a:pt x="3923" y="3531"/>
                        <a:pt x="5432" y="3682"/>
                        <a:pt x="6639" y="2776"/>
                      </a:cubicBezTo>
                      <a:cubicBezTo>
                        <a:pt x="7545" y="2021"/>
                        <a:pt x="7997" y="814"/>
                        <a:pt x="9054" y="361"/>
                      </a:cubicBezTo>
                      <a:cubicBezTo>
                        <a:pt x="9959" y="-91"/>
                        <a:pt x="11922" y="-91"/>
                        <a:pt x="12827" y="210"/>
                      </a:cubicBezTo>
                      <a:cubicBezTo>
                        <a:pt x="15393" y="965"/>
                        <a:pt x="14638" y="4134"/>
                        <a:pt x="13582" y="5945"/>
                      </a:cubicBezTo>
                      <a:cubicBezTo>
                        <a:pt x="11922" y="8662"/>
                        <a:pt x="8450" y="10775"/>
                        <a:pt x="5734" y="12586"/>
                      </a:cubicBezTo>
                      <a:cubicBezTo>
                        <a:pt x="3923" y="11228"/>
                        <a:pt x="-907" y="12888"/>
                        <a:pt x="149" y="8964"/>
                      </a:cubicBezTo>
                      <a:lnTo>
                        <a:pt x="149" y="8964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6031" cap="flat">
                  <a:solidFill>
                    <a:srgbClr val="07212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</p:grpSp>
        </p:grpSp>
        <p:grpSp>
          <p:nvGrpSpPr>
            <p:cNvPr id="14" name="Graphic 8">
              <a:extLst>
                <a:ext uri="{FF2B5EF4-FFF2-40B4-BE49-F238E27FC236}">
                  <a16:creationId xmlns:a16="http://schemas.microsoft.com/office/drawing/2014/main" id="{2E61C3ED-A325-662A-6C15-7EF65344AA72}"/>
                </a:ext>
              </a:extLst>
            </p:cNvPr>
            <p:cNvGrpSpPr/>
            <p:nvPr/>
          </p:nvGrpSpPr>
          <p:grpSpPr>
            <a:xfrm>
              <a:off x="5380601" y="4545717"/>
              <a:ext cx="267766" cy="341399"/>
              <a:chOff x="5380601" y="4545717"/>
              <a:chExt cx="267766" cy="341399"/>
            </a:xfrm>
            <a:solidFill>
              <a:srgbClr val="D5D7D8"/>
            </a:solidFill>
          </p:grpSpPr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866386BF-30A2-D714-482C-CCFFD0C0C169}"/>
                  </a:ext>
                </a:extLst>
              </p:cNvPr>
              <p:cNvSpPr/>
              <p:nvPr/>
            </p:nvSpPr>
            <p:spPr>
              <a:xfrm>
                <a:off x="5387729" y="4545717"/>
                <a:ext cx="260637" cy="341399"/>
              </a:xfrm>
              <a:custGeom>
                <a:avLst/>
                <a:gdLst>
                  <a:gd name="connsiteX0" fmla="*/ 259905 w 260637"/>
                  <a:gd name="connsiteY0" fmla="*/ 225227 h 341399"/>
                  <a:gd name="connsiteX1" fmla="*/ 254019 w 260637"/>
                  <a:gd name="connsiteY1" fmla="*/ 237905 h 341399"/>
                  <a:gd name="connsiteX2" fmla="*/ 246926 w 260637"/>
                  <a:gd name="connsiteY2" fmla="*/ 256922 h 341399"/>
                  <a:gd name="connsiteX3" fmla="*/ 241493 w 260637"/>
                  <a:gd name="connsiteY3" fmla="*/ 275032 h 341399"/>
                  <a:gd name="connsiteX4" fmla="*/ 220061 w 260637"/>
                  <a:gd name="connsiteY4" fmla="*/ 274429 h 341399"/>
                  <a:gd name="connsiteX5" fmla="*/ 208138 w 260637"/>
                  <a:gd name="connsiteY5" fmla="*/ 273825 h 341399"/>
                  <a:gd name="connsiteX6" fmla="*/ 197724 w 260637"/>
                  <a:gd name="connsiteY6" fmla="*/ 279560 h 341399"/>
                  <a:gd name="connsiteX7" fmla="*/ 164068 w 260637"/>
                  <a:gd name="connsiteY7" fmla="*/ 282277 h 341399"/>
                  <a:gd name="connsiteX8" fmla="*/ 150485 w 260637"/>
                  <a:gd name="connsiteY8" fmla="*/ 289521 h 341399"/>
                  <a:gd name="connsiteX9" fmla="*/ 142788 w 260637"/>
                  <a:gd name="connsiteY9" fmla="*/ 301746 h 341399"/>
                  <a:gd name="connsiteX10" fmla="*/ 116980 w 260637"/>
                  <a:gd name="connsiteY10" fmla="*/ 308236 h 341399"/>
                  <a:gd name="connsiteX11" fmla="*/ 102189 w 260637"/>
                  <a:gd name="connsiteY11" fmla="*/ 326196 h 341399"/>
                  <a:gd name="connsiteX12" fmla="*/ 65062 w 260637"/>
                  <a:gd name="connsiteY12" fmla="*/ 337968 h 341399"/>
                  <a:gd name="connsiteX13" fmla="*/ 46045 w 260637"/>
                  <a:gd name="connsiteY13" fmla="*/ 340232 h 341399"/>
                  <a:gd name="connsiteX14" fmla="*/ 36688 w 260637"/>
                  <a:gd name="connsiteY14" fmla="*/ 341137 h 341399"/>
                  <a:gd name="connsiteX15" fmla="*/ 27482 w 260637"/>
                  <a:gd name="connsiteY15" fmla="*/ 335402 h 341399"/>
                  <a:gd name="connsiteX16" fmla="*/ 17521 w 260637"/>
                  <a:gd name="connsiteY16" fmla="*/ 324536 h 341399"/>
                  <a:gd name="connsiteX17" fmla="*/ 31708 w 260637"/>
                  <a:gd name="connsiteY17" fmla="*/ 308689 h 341399"/>
                  <a:gd name="connsiteX18" fmla="*/ 34877 w 260637"/>
                  <a:gd name="connsiteY18" fmla="*/ 302954 h 341399"/>
                  <a:gd name="connsiteX19" fmla="*/ 19483 w 260637"/>
                  <a:gd name="connsiteY19" fmla="*/ 299030 h 341399"/>
                  <a:gd name="connsiteX20" fmla="*/ 10729 w 260637"/>
                  <a:gd name="connsiteY20" fmla="*/ 298124 h 341399"/>
                  <a:gd name="connsiteX21" fmla="*/ 4994 w 260637"/>
                  <a:gd name="connsiteY21" fmla="*/ 297369 h 341399"/>
                  <a:gd name="connsiteX22" fmla="*/ 9824 w 260637"/>
                  <a:gd name="connsiteY22" fmla="*/ 293445 h 341399"/>
                  <a:gd name="connsiteX23" fmla="*/ 27784 w 260637"/>
                  <a:gd name="connsiteY23" fmla="*/ 270505 h 341399"/>
                  <a:gd name="connsiteX24" fmla="*/ 26123 w 260637"/>
                  <a:gd name="connsiteY24" fmla="*/ 257525 h 341399"/>
                  <a:gd name="connsiteX25" fmla="*/ 36235 w 260637"/>
                  <a:gd name="connsiteY25" fmla="*/ 246659 h 341399"/>
                  <a:gd name="connsiteX26" fmla="*/ 80909 w 260637"/>
                  <a:gd name="connsiteY26" fmla="*/ 239113 h 341399"/>
                  <a:gd name="connsiteX27" fmla="*/ 85889 w 260637"/>
                  <a:gd name="connsiteY27" fmla="*/ 238660 h 341399"/>
                  <a:gd name="connsiteX28" fmla="*/ 75928 w 260637"/>
                  <a:gd name="connsiteY28" fmla="*/ 234736 h 341399"/>
                  <a:gd name="connsiteX29" fmla="*/ 59629 w 260637"/>
                  <a:gd name="connsiteY29" fmla="*/ 229604 h 341399"/>
                  <a:gd name="connsiteX30" fmla="*/ 47404 w 260637"/>
                  <a:gd name="connsiteY30" fmla="*/ 225529 h 341399"/>
                  <a:gd name="connsiteX31" fmla="*/ 58119 w 260637"/>
                  <a:gd name="connsiteY31" fmla="*/ 206513 h 341399"/>
                  <a:gd name="connsiteX32" fmla="*/ 70797 w 260637"/>
                  <a:gd name="connsiteY32" fmla="*/ 195194 h 341399"/>
                  <a:gd name="connsiteX33" fmla="*/ 79551 w 260637"/>
                  <a:gd name="connsiteY33" fmla="*/ 186138 h 341399"/>
                  <a:gd name="connsiteX34" fmla="*/ 75174 w 260637"/>
                  <a:gd name="connsiteY34" fmla="*/ 181912 h 341399"/>
                  <a:gd name="connsiteX35" fmla="*/ 66571 w 260637"/>
                  <a:gd name="connsiteY35" fmla="*/ 180554 h 341399"/>
                  <a:gd name="connsiteX36" fmla="*/ 59327 w 260637"/>
                  <a:gd name="connsiteY36" fmla="*/ 181610 h 341399"/>
                  <a:gd name="connsiteX37" fmla="*/ 41820 w 260637"/>
                  <a:gd name="connsiteY37" fmla="*/ 179497 h 341399"/>
                  <a:gd name="connsiteX38" fmla="*/ 17068 w 260637"/>
                  <a:gd name="connsiteY38" fmla="*/ 173762 h 341399"/>
                  <a:gd name="connsiteX39" fmla="*/ 6654 w 260637"/>
                  <a:gd name="connsiteY39" fmla="*/ 172404 h 341399"/>
                  <a:gd name="connsiteX40" fmla="*/ 14 w 260637"/>
                  <a:gd name="connsiteY40" fmla="*/ 169235 h 341399"/>
                  <a:gd name="connsiteX41" fmla="*/ 7560 w 260637"/>
                  <a:gd name="connsiteY41" fmla="*/ 164405 h 341399"/>
                  <a:gd name="connsiteX42" fmla="*/ 15710 w 260637"/>
                  <a:gd name="connsiteY42" fmla="*/ 163499 h 341399"/>
                  <a:gd name="connsiteX43" fmla="*/ 28991 w 260637"/>
                  <a:gd name="connsiteY43" fmla="*/ 154293 h 341399"/>
                  <a:gd name="connsiteX44" fmla="*/ 25369 w 260637"/>
                  <a:gd name="connsiteY44" fmla="*/ 148407 h 341399"/>
                  <a:gd name="connsiteX45" fmla="*/ 33519 w 260637"/>
                  <a:gd name="connsiteY45" fmla="*/ 141012 h 341399"/>
                  <a:gd name="connsiteX46" fmla="*/ 40008 w 260637"/>
                  <a:gd name="connsiteY46" fmla="*/ 138144 h 341399"/>
                  <a:gd name="connsiteX47" fmla="*/ 39858 w 260637"/>
                  <a:gd name="connsiteY47" fmla="*/ 132711 h 341399"/>
                  <a:gd name="connsiteX48" fmla="*/ 29142 w 260637"/>
                  <a:gd name="connsiteY48" fmla="*/ 132862 h 341399"/>
                  <a:gd name="connsiteX49" fmla="*/ 14200 w 260637"/>
                  <a:gd name="connsiteY49" fmla="*/ 129692 h 341399"/>
                  <a:gd name="connsiteX50" fmla="*/ 2730 w 260637"/>
                  <a:gd name="connsiteY50" fmla="*/ 125165 h 341399"/>
                  <a:gd name="connsiteX51" fmla="*/ 14200 w 260637"/>
                  <a:gd name="connsiteY51" fmla="*/ 118977 h 341399"/>
                  <a:gd name="connsiteX52" fmla="*/ 18577 w 260637"/>
                  <a:gd name="connsiteY52" fmla="*/ 113091 h 341399"/>
                  <a:gd name="connsiteX53" fmla="*/ 13899 w 260637"/>
                  <a:gd name="connsiteY53" fmla="*/ 107356 h 341399"/>
                  <a:gd name="connsiteX54" fmla="*/ 15710 w 260637"/>
                  <a:gd name="connsiteY54" fmla="*/ 96036 h 341399"/>
                  <a:gd name="connsiteX55" fmla="*/ 33217 w 260637"/>
                  <a:gd name="connsiteY55" fmla="*/ 97093 h 341399"/>
                  <a:gd name="connsiteX56" fmla="*/ 43631 w 260637"/>
                  <a:gd name="connsiteY56" fmla="*/ 97696 h 341399"/>
                  <a:gd name="connsiteX57" fmla="*/ 53592 w 260637"/>
                  <a:gd name="connsiteY57" fmla="*/ 96791 h 341399"/>
                  <a:gd name="connsiteX58" fmla="*/ 62949 w 260637"/>
                  <a:gd name="connsiteY58" fmla="*/ 107657 h 341399"/>
                  <a:gd name="connsiteX59" fmla="*/ 76079 w 260637"/>
                  <a:gd name="connsiteY59" fmla="*/ 109016 h 341399"/>
                  <a:gd name="connsiteX60" fmla="*/ 87852 w 260637"/>
                  <a:gd name="connsiteY60" fmla="*/ 98300 h 341399"/>
                  <a:gd name="connsiteX61" fmla="*/ 92681 w 260637"/>
                  <a:gd name="connsiteY61" fmla="*/ 104790 h 341399"/>
                  <a:gd name="connsiteX62" fmla="*/ 101737 w 260637"/>
                  <a:gd name="connsiteY62" fmla="*/ 107054 h 341399"/>
                  <a:gd name="connsiteX63" fmla="*/ 110188 w 260637"/>
                  <a:gd name="connsiteY63" fmla="*/ 102073 h 341399"/>
                  <a:gd name="connsiteX64" fmla="*/ 111999 w 260637"/>
                  <a:gd name="connsiteY64" fmla="*/ 94678 h 341399"/>
                  <a:gd name="connsiteX65" fmla="*/ 116980 w 260637"/>
                  <a:gd name="connsiteY65" fmla="*/ 87434 h 341399"/>
                  <a:gd name="connsiteX66" fmla="*/ 122866 w 260637"/>
                  <a:gd name="connsiteY66" fmla="*/ 84264 h 341399"/>
                  <a:gd name="connsiteX67" fmla="*/ 128601 w 260637"/>
                  <a:gd name="connsiteY67" fmla="*/ 69775 h 341399"/>
                  <a:gd name="connsiteX68" fmla="*/ 111547 w 260637"/>
                  <a:gd name="connsiteY68" fmla="*/ 67662 h 341399"/>
                  <a:gd name="connsiteX69" fmla="*/ 94945 w 260637"/>
                  <a:gd name="connsiteY69" fmla="*/ 69775 h 341399"/>
                  <a:gd name="connsiteX70" fmla="*/ 97813 w 260637"/>
                  <a:gd name="connsiteY70" fmla="*/ 57249 h 341399"/>
                  <a:gd name="connsiteX71" fmla="*/ 110792 w 260637"/>
                  <a:gd name="connsiteY71" fmla="*/ 47891 h 341399"/>
                  <a:gd name="connsiteX72" fmla="*/ 114565 w 260637"/>
                  <a:gd name="connsiteY72" fmla="*/ 36270 h 341399"/>
                  <a:gd name="connsiteX73" fmla="*/ 124979 w 260637"/>
                  <a:gd name="connsiteY73" fmla="*/ 25253 h 341399"/>
                  <a:gd name="connsiteX74" fmla="*/ 132525 w 260637"/>
                  <a:gd name="connsiteY74" fmla="*/ 19216 h 341399"/>
                  <a:gd name="connsiteX75" fmla="*/ 141128 w 260637"/>
                  <a:gd name="connsiteY75" fmla="*/ 16197 h 341399"/>
                  <a:gd name="connsiteX76" fmla="*/ 150334 w 260637"/>
                  <a:gd name="connsiteY76" fmla="*/ 13933 h 341399"/>
                  <a:gd name="connsiteX77" fmla="*/ 149429 w 260637"/>
                  <a:gd name="connsiteY77" fmla="*/ 14839 h 341399"/>
                  <a:gd name="connsiteX78" fmla="*/ 151843 w 260637"/>
                  <a:gd name="connsiteY78" fmla="*/ 14386 h 341399"/>
                  <a:gd name="connsiteX79" fmla="*/ 151843 w 260637"/>
                  <a:gd name="connsiteY79" fmla="*/ 14839 h 341399"/>
                  <a:gd name="connsiteX80" fmla="*/ 156069 w 260637"/>
                  <a:gd name="connsiteY80" fmla="*/ 16650 h 341399"/>
                  <a:gd name="connsiteX81" fmla="*/ 162408 w 260637"/>
                  <a:gd name="connsiteY81" fmla="*/ 24951 h 341399"/>
                  <a:gd name="connsiteX82" fmla="*/ 169653 w 260637"/>
                  <a:gd name="connsiteY82" fmla="*/ 30837 h 341399"/>
                  <a:gd name="connsiteX83" fmla="*/ 175690 w 260637"/>
                  <a:gd name="connsiteY83" fmla="*/ 16650 h 341399"/>
                  <a:gd name="connsiteX84" fmla="*/ 184594 w 260637"/>
                  <a:gd name="connsiteY84" fmla="*/ 1256 h 341399"/>
                  <a:gd name="connsiteX85" fmla="*/ 191386 w 260637"/>
                  <a:gd name="connsiteY85" fmla="*/ 48 h 341399"/>
                  <a:gd name="connsiteX86" fmla="*/ 194857 w 260637"/>
                  <a:gd name="connsiteY86" fmla="*/ 4123 h 341399"/>
                  <a:gd name="connsiteX87" fmla="*/ 196970 w 260637"/>
                  <a:gd name="connsiteY87" fmla="*/ 17405 h 341399"/>
                  <a:gd name="connsiteX88" fmla="*/ 193800 w 260637"/>
                  <a:gd name="connsiteY88" fmla="*/ 29931 h 341399"/>
                  <a:gd name="connsiteX89" fmla="*/ 194706 w 260637"/>
                  <a:gd name="connsiteY89" fmla="*/ 33403 h 341399"/>
                  <a:gd name="connsiteX90" fmla="*/ 173727 w 260637"/>
                  <a:gd name="connsiteY90" fmla="*/ 53777 h 341399"/>
                  <a:gd name="connsiteX91" fmla="*/ 150334 w 260637"/>
                  <a:gd name="connsiteY91" fmla="*/ 69926 h 341399"/>
                  <a:gd name="connsiteX92" fmla="*/ 143543 w 260637"/>
                  <a:gd name="connsiteY92" fmla="*/ 97093 h 341399"/>
                  <a:gd name="connsiteX93" fmla="*/ 187613 w 260637"/>
                  <a:gd name="connsiteY93" fmla="*/ 109619 h 341399"/>
                  <a:gd name="connsiteX94" fmla="*/ 211006 w 260637"/>
                  <a:gd name="connsiteY94" fmla="*/ 97847 h 341399"/>
                  <a:gd name="connsiteX95" fmla="*/ 256132 w 260637"/>
                  <a:gd name="connsiteY95" fmla="*/ 122901 h 341399"/>
                  <a:gd name="connsiteX96" fmla="*/ 249190 w 260637"/>
                  <a:gd name="connsiteY96" fmla="*/ 147049 h 341399"/>
                  <a:gd name="connsiteX97" fmla="*/ 255830 w 260637"/>
                  <a:gd name="connsiteY97" fmla="*/ 160934 h 341399"/>
                  <a:gd name="connsiteX98" fmla="*/ 258396 w 260637"/>
                  <a:gd name="connsiteY98" fmla="*/ 175875 h 341399"/>
                  <a:gd name="connsiteX99" fmla="*/ 259754 w 260637"/>
                  <a:gd name="connsiteY99" fmla="*/ 212097 h 341399"/>
                  <a:gd name="connsiteX100" fmla="*/ 259905 w 260637"/>
                  <a:gd name="connsiteY100" fmla="*/ 225227 h 341399"/>
                  <a:gd name="connsiteX101" fmla="*/ 259905 w 260637"/>
                  <a:gd name="connsiteY101" fmla="*/ 225227 h 341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260637" h="341399">
                    <a:moveTo>
                      <a:pt x="259905" y="225227"/>
                    </a:moveTo>
                    <a:cubicBezTo>
                      <a:pt x="258698" y="229755"/>
                      <a:pt x="256132" y="233830"/>
                      <a:pt x="254019" y="237905"/>
                    </a:cubicBezTo>
                    <a:cubicBezTo>
                      <a:pt x="251001" y="244093"/>
                      <a:pt x="248737" y="250432"/>
                      <a:pt x="246926" y="256922"/>
                    </a:cubicBezTo>
                    <a:cubicBezTo>
                      <a:pt x="245115" y="262959"/>
                      <a:pt x="244209" y="269448"/>
                      <a:pt x="241493" y="275032"/>
                    </a:cubicBezTo>
                    <a:cubicBezTo>
                      <a:pt x="236814" y="284541"/>
                      <a:pt x="227155" y="276994"/>
                      <a:pt x="220061" y="274429"/>
                    </a:cubicBezTo>
                    <a:cubicBezTo>
                      <a:pt x="216137" y="272920"/>
                      <a:pt x="212062" y="272316"/>
                      <a:pt x="208138" y="273825"/>
                    </a:cubicBezTo>
                    <a:cubicBezTo>
                      <a:pt x="204516" y="275183"/>
                      <a:pt x="201347" y="277900"/>
                      <a:pt x="197724" y="279560"/>
                    </a:cubicBezTo>
                    <a:cubicBezTo>
                      <a:pt x="187160" y="284390"/>
                      <a:pt x="175237" y="280617"/>
                      <a:pt x="164068" y="282277"/>
                    </a:cubicBezTo>
                    <a:cubicBezTo>
                      <a:pt x="158635" y="283031"/>
                      <a:pt x="154107" y="285295"/>
                      <a:pt x="150485" y="289521"/>
                    </a:cubicBezTo>
                    <a:cubicBezTo>
                      <a:pt x="147467" y="293294"/>
                      <a:pt x="145806" y="297973"/>
                      <a:pt x="142788" y="301746"/>
                    </a:cubicBezTo>
                    <a:cubicBezTo>
                      <a:pt x="136449" y="310198"/>
                      <a:pt x="126035" y="307028"/>
                      <a:pt x="116980" y="308236"/>
                    </a:cubicBezTo>
                    <a:cubicBezTo>
                      <a:pt x="106415" y="309594"/>
                      <a:pt x="106868" y="318801"/>
                      <a:pt x="102189" y="326196"/>
                    </a:cubicBezTo>
                    <a:cubicBezTo>
                      <a:pt x="94945" y="337666"/>
                      <a:pt x="76834" y="337062"/>
                      <a:pt x="65062" y="337968"/>
                    </a:cubicBezTo>
                    <a:cubicBezTo>
                      <a:pt x="58723" y="338421"/>
                      <a:pt x="52384" y="339024"/>
                      <a:pt x="46045" y="340232"/>
                    </a:cubicBezTo>
                    <a:cubicBezTo>
                      <a:pt x="43027" y="340836"/>
                      <a:pt x="39707" y="341892"/>
                      <a:pt x="36688" y="341137"/>
                    </a:cubicBezTo>
                    <a:cubicBezTo>
                      <a:pt x="33217" y="340383"/>
                      <a:pt x="30198" y="337666"/>
                      <a:pt x="27482" y="335402"/>
                    </a:cubicBezTo>
                    <a:cubicBezTo>
                      <a:pt x="23860" y="332233"/>
                      <a:pt x="19785" y="328762"/>
                      <a:pt x="17521" y="324536"/>
                    </a:cubicBezTo>
                    <a:cubicBezTo>
                      <a:pt x="12389" y="315178"/>
                      <a:pt x="25671" y="312009"/>
                      <a:pt x="31708" y="308689"/>
                    </a:cubicBezTo>
                    <a:cubicBezTo>
                      <a:pt x="33972" y="307481"/>
                      <a:pt x="37594" y="305519"/>
                      <a:pt x="34877" y="302954"/>
                    </a:cubicBezTo>
                    <a:cubicBezTo>
                      <a:pt x="31406" y="299784"/>
                      <a:pt x="23860" y="299633"/>
                      <a:pt x="19483" y="299030"/>
                    </a:cubicBezTo>
                    <a:cubicBezTo>
                      <a:pt x="16615" y="298577"/>
                      <a:pt x="13597" y="298426"/>
                      <a:pt x="10729" y="298124"/>
                    </a:cubicBezTo>
                    <a:cubicBezTo>
                      <a:pt x="9522" y="297973"/>
                      <a:pt x="5900" y="298275"/>
                      <a:pt x="4994" y="297369"/>
                    </a:cubicBezTo>
                    <a:cubicBezTo>
                      <a:pt x="3334" y="295860"/>
                      <a:pt x="8616" y="294200"/>
                      <a:pt x="9824" y="293445"/>
                    </a:cubicBezTo>
                    <a:cubicBezTo>
                      <a:pt x="18879" y="288767"/>
                      <a:pt x="29142" y="282126"/>
                      <a:pt x="27784" y="270505"/>
                    </a:cubicBezTo>
                    <a:cubicBezTo>
                      <a:pt x="27331" y="266279"/>
                      <a:pt x="25369" y="261902"/>
                      <a:pt x="26123" y="257525"/>
                    </a:cubicBezTo>
                    <a:cubicBezTo>
                      <a:pt x="27029" y="252243"/>
                      <a:pt x="31708" y="248923"/>
                      <a:pt x="36235" y="246659"/>
                    </a:cubicBezTo>
                    <a:cubicBezTo>
                      <a:pt x="49819" y="240169"/>
                      <a:pt x="66118" y="238962"/>
                      <a:pt x="80909" y="239113"/>
                    </a:cubicBezTo>
                    <a:cubicBezTo>
                      <a:pt x="81965" y="239113"/>
                      <a:pt x="86493" y="239867"/>
                      <a:pt x="85889" y="238660"/>
                    </a:cubicBezTo>
                    <a:cubicBezTo>
                      <a:pt x="84984" y="236849"/>
                      <a:pt x="77589" y="235339"/>
                      <a:pt x="75928" y="234736"/>
                    </a:cubicBezTo>
                    <a:cubicBezTo>
                      <a:pt x="70495" y="232925"/>
                      <a:pt x="65213" y="231114"/>
                      <a:pt x="59629" y="229604"/>
                    </a:cubicBezTo>
                    <a:cubicBezTo>
                      <a:pt x="55856" y="228548"/>
                      <a:pt x="50724" y="227944"/>
                      <a:pt x="47404" y="225529"/>
                    </a:cubicBezTo>
                    <a:cubicBezTo>
                      <a:pt x="41065" y="220851"/>
                      <a:pt x="55101" y="209682"/>
                      <a:pt x="58119" y="206513"/>
                    </a:cubicBezTo>
                    <a:cubicBezTo>
                      <a:pt x="62043" y="202589"/>
                      <a:pt x="65817" y="197759"/>
                      <a:pt x="70797" y="195194"/>
                    </a:cubicBezTo>
                    <a:cubicBezTo>
                      <a:pt x="73966" y="193533"/>
                      <a:pt x="79249" y="190213"/>
                      <a:pt x="79551" y="186138"/>
                    </a:cubicBezTo>
                    <a:cubicBezTo>
                      <a:pt x="79702" y="183723"/>
                      <a:pt x="77438" y="182667"/>
                      <a:pt x="75174" y="181912"/>
                    </a:cubicBezTo>
                    <a:cubicBezTo>
                      <a:pt x="72306" y="180705"/>
                      <a:pt x="69741" y="180554"/>
                      <a:pt x="66571" y="180554"/>
                    </a:cubicBezTo>
                    <a:cubicBezTo>
                      <a:pt x="64005" y="180554"/>
                      <a:pt x="61893" y="181459"/>
                      <a:pt x="59327" y="181610"/>
                    </a:cubicBezTo>
                    <a:cubicBezTo>
                      <a:pt x="53290" y="182063"/>
                      <a:pt x="47857" y="180252"/>
                      <a:pt x="41820" y="179497"/>
                    </a:cubicBezTo>
                    <a:cubicBezTo>
                      <a:pt x="33368" y="178592"/>
                      <a:pt x="25218" y="176328"/>
                      <a:pt x="17068" y="173762"/>
                    </a:cubicBezTo>
                    <a:cubicBezTo>
                      <a:pt x="13446" y="172555"/>
                      <a:pt x="10427" y="172555"/>
                      <a:pt x="6654" y="172404"/>
                    </a:cubicBezTo>
                    <a:cubicBezTo>
                      <a:pt x="4541" y="172253"/>
                      <a:pt x="-288" y="172253"/>
                      <a:pt x="14" y="169235"/>
                    </a:cubicBezTo>
                    <a:cubicBezTo>
                      <a:pt x="164" y="166367"/>
                      <a:pt x="5296" y="164707"/>
                      <a:pt x="7560" y="164405"/>
                    </a:cubicBezTo>
                    <a:cubicBezTo>
                      <a:pt x="10276" y="163952"/>
                      <a:pt x="12993" y="164103"/>
                      <a:pt x="15710" y="163499"/>
                    </a:cubicBezTo>
                    <a:cubicBezTo>
                      <a:pt x="18577" y="162896"/>
                      <a:pt x="30953" y="158972"/>
                      <a:pt x="28991" y="154293"/>
                    </a:cubicBezTo>
                    <a:cubicBezTo>
                      <a:pt x="28085" y="151878"/>
                      <a:pt x="23709" y="152180"/>
                      <a:pt x="25369" y="148407"/>
                    </a:cubicBezTo>
                    <a:cubicBezTo>
                      <a:pt x="26727" y="145539"/>
                      <a:pt x="30651" y="142370"/>
                      <a:pt x="33519" y="141012"/>
                    </a:cubicBezTo>
                    <a:cubicBezTo>
                      <a:pt x="35632" y="139955"/>
                      <a:pt x="38197" y="139804"/>
                      <a:pt x="40008" y="138144"/>
                    </a:cubicBezTo>
                    <a:cubicBezTo>
                      <a:pt x="41820" y="136333"/>
                      <a:pt x="42272" y="134069"/>
                      <a:pt x="39858" y="132711"/>
                    </a:cubicBezTo>
                    <a:cubicBezTo>
                      <a:pt x="36839" y="131202"/>
                      <a:pt x="32160" y="132560"/>
                      <a:pt x="29142" y="132862"/>
                    </a:cubicBezTo>
                    <a:cubicBezTo>
                      <a:pt x="23558" y="133315"/>
                      <a:pt x="19332" y="131202"/>
                      <a:pt x="14200" y="129692"/>
                    </a:cubicBezTo>
                    <a:cubicBezTo>
                      <a:pt x="11484" y="128787"/>
                      <a:pt x="3183" y="128787"/>
                      <a:pt x="2730" y="125165"/>
                    </a:cubicBezTo>
                    <a:cubicBezTo>
                      <a:pt x="1825" y="119580"/>
                      <a:pt x="11333" y="120184"/>
                      <a:pt x="14200" y="118977"/>
                    </a:cubicBezTo>
                    <a:cubicBezTo>
                      <a:pt x="16464" y="118071"/>
                      <a:pt x="18577" y="115656"/>
                      <a:pt x="18577" y="113091"/>
                    </a:cubicBezTo>
                    <a:cubicBezTo>
                      <a:pt x="18577" y="110072"/>
                      <a:pt x="16012" y="108865"/>
                      <a:pt x="13899" y="107356"/>
                    </a:cubicBezTo>
                    <a:cubicBezTo>
                      <a:pt x="9069" y="104186"/>
                      <a:pt x="10125" y="98300"/>
                      <a:pt x="15710" y="96036"/>
                    </a:cubicBezTo>
                    <a:cubicBezTo>
                      <a:pt x="20992" y="93923"/>
                      <a:pt x="27935" y="96036"/>
                      <a:pt x="33217" y="97093"/>
                    </a:cubicBezTo>
                    <a:cubicBezTo>
                      <a:pt x="36688" y="97696"/>
                      <a:pt x="40008" y="97998"/>
                      <a:pt x="43631" y="97696"/>
                    </a:cubicBezTo>
                    <a:cubicBezTo>
                      <a:pt x="46800" y="97394"/>
                      <a:pt x="50422" y="96338"/>
                      <a:pt x="53592" y="96791"/>
                    </a:cubicBezTo>
                    <a:cubicBezTo>
                      <a:pt x="58723" y="97696"/>
                      <a:pt x="59931" y="104186"/>
                      <a:pt x="62949" y="107657"/>
                    </a:cubicBezTo>
                    <a:cubicBezTo>
                      <a:pt x="66420" y="111581"/>
                      <a:pt x="72608" y="114147"/>
                      <a:pt x="76079" y="109016"/>
                    </a:cubicBezTo>
                    <a:cubicBezTo>
                      <a:pt x="78645" y="105394"/>
                      <a:pt x="81060" y="94980"/>
                      <a:pt x="87852" y="98300"/>
                    </a:cubicBezTo>
                    <a:cubicBezTo>
                      <a:pt x="90417" y="99658"/>
                      <a:pt x="91021" y="102828"/>
                      <a:pt x="92681" y="104790"/>
                    </a:cubicBezTo>
                    <a:cubicBezTo>
                      <a:pt x="94945" y="107506"/>
                      <a:pt x="98416" y="107808"/>
                      <a:pt x="101737" y="107054"/>
                    </a:cubicBezTo>
                    <a:cubicBezTo>
                      <a:pt x="104906" y="106450"/>
                      <a:pt x="108528" y="104790"/>
                      <a:pt x="110188" y="102073"/>
                    </a:cubicBezTo>
                    <a:cubicBezTo>
                      <a:pt x="111396" y="99809"/>
                      <a:pt x="111094" y="97093"/>
                      <a:pt x="111999" y="94678"/>
                    </a:cubicBezTo>
                    <a:cubicBezTo>
                      <a:pt x="112905" y="91810"/>
                      <a:pt x="114565" y="89245"/>
                      <a:pt x="116980" y="87434"/>
                    </a:cubicBezTo>
                    <a:cubicBezTo>
                      <a:pt x="118791" y="86075"/>
                      <a:pt x="121055" y="85622"/>
                      <a:pt x="122866" y="84264"/>
                    </a:cubicBezTo>
                    <a:cubicBezTo>
                      <a:pt x="126035" y="81698"/>
                      <a:pt x="130261" y="74001"/>
                      <a:pt x="128601" y="69775"/>
                    </a:cubicBezTo>
                    <a:cubicBezTo>
                      <a:pt x="126337" y="64040"/>
                      <a:pt x="115773" y="66304"/>
                      <a:pt x="111547" y="67662"/>
                    </a:cubicBezTo>
                    <a:cubicBezTo>
                      <a:pt x="107019" y="69021"/>
                      <a:pt x="99473" y="72643"/>
                      <a:pt x="94945" y="69775"/>
                    </a:cubicBezTo>
                    <a:cubicBezTo>
                      <a:pt x="90417" y="66908"/>
                      <a:pt x="94341" y="59362"/>
                      <a:pt x="97813" y="57249"/>
                    </a:cubicBezTo>
                    <a:cubicBezTo>
                      <a:pt x="103246" y="54230"/>
                      <a:pt x="108075" y="54230"/>
                      <a:pt x="110792" y="47891"/>
                    </a:cubicBezTo>
                    <a:cubicBezTo>
                      <a:pt x="112452" y="44269"/>
                      <a:pt x="112754" y="39741"/>
                      <a:pt x="114565" y="36270"/>
                    </a:cubicBezTo>
                    <a:cubicBezTo>
                      <a:pt x="116829" y="32195"/>
                      <a:pt x="121508" y="28271"/>
                      <a:pt x="124979" y="25253"/>
                    </a:cubicBezTo>
                    <a:cubicBezTo>
                      <a:pt x="127394" y="23140"/>
                      <a:pt x="129808" y="21027"/>
                      <a:pt x="132525" y="19216"/>
                    </a:cubicBezTo>
                    <a:cubicBezTo>
                      <a:pt x="134940" y="17405"/>
                      <a:pt x="138260" y="16952"/>
                      <a:pt x="141128" y="16197"/>
                    </a:cubicBezTo>
                    <a:cubicBezTo>
                      <a:pt x="144146" y="15292"/>
                      <a:pt x="147316" y="14688"/>
                      <a:pt x="150334" y="13933"/>
                    </a:cubicBezTo>
                    <a:cubicBezTo>
                      <a:pt x="150938" y="14084"/>
                      <a:pt x="150032" y="14688"/>
                      <a:pt x="149429" y="14839"/>
                    </a:cubicBezTo>
                    <a:cubicBezTo>
                      <a:pt x="150334" y="14839"/>
                      <a:pt x="151089" y="14386"/>
                      <a:pt x="151843" y="14386"/>
                    </a:cubicBezTo>
                    <a:cubicBezTo>
                      <a:pt x="152598" y="14386"/>
                      <a:pt x="151693" y="14688"/>
                      <a:pt x="151843" y="14839"/>
                    </a:cubicBezTo>
                    <a:cubicBezTo>
                      <a:pt x="153655" y="15141"/>
                      <a:pt x="154862" y="15744"/>
                      <a:pt x="156069" y="16650"/>
                    </a:cubicBezTo>
                    <a:cubicBezTo>
                      <a:pt x="159239" y="18612"/>
                      <a:pt x="160899" y="21329"/>
                      <a:pt x="162408" y="24951"/>
                    </a:cubicBezTo>
                    <a:cubicBezTo>
                      <a:pt x="163616" y="27818"/>
                      <a:pt x="165728" y="32346"/>
                      <a:pt x="169653" y="30837"/>
                    </a:cubicBezTo>
                    <a:cubicBezTo>
                      <a:pt x="174029" y="29177"/>
                      <a:pt x="174633" y="20423"/>
                      <a:pt x="175690" y="16650"/>
                    </a:cubicBezTo>
                    <a:cubicBezTo>
                      <a:pt x="177199" y="11217"/>
                      <a:pt x="180066" y="4878"/>
                      <a:pt x="184594" y="1256"/>
                    </a:cubicBezTo>
                    <a:cubicBezTo>
                      <a:pt x="186254" y="48"/>
                      <a:pt x="189424" y="-103"/>
                      <a:pt x="191386" y="48"/>
                    </a:cubicBezTo>
                    <a:cubicBezTo>
                      <a:pt x="194102" y="501"/>
                      <a:pt x="193951" y="1859"/>
                      <a:pt x="194857" y="4123"/>
                    </a:cubicBezTo>
                    <a:cubicBezTo>
                      <a:pt x="196517" y="8349"/>
                      <a:pt x="197574" y="12726"/>
                      <a:pt x="196970" y="17405"/>
                    </a:cubicBezTo>
                    <a:cubicBezTo>
                      <a:pt x="196366" y="21631"/>
                      <a:pt x="193951" y="25555"/>
                      <a:pt x="193800" y="29931"/>
                    </a:cubicBezTo>
                    <a:cubicBezTo>
                      <a:pt x="193800" y="31441"/>
                      <a:pt x="194102" y="32497"/>
                      <a:pt x="194706" y="33403"/>
                    </a:cubicBezTo>
                    <a:cubicBezTo>
                      <a:pt x="194706" y="33403"/>
                      <a:pt x="177350" y="46533"/>
                      <a:pt x="173727" y="53777"/>
                    </a:cubicBezTo>
                    <a:cubicBezTo>
                      <a:pt x="170105" y="61022"/>
                      <a:pt x="150787" y="63437"/>
                      <a:pt x="150334" y="69926"/>
                    </a:cubicBezTo>
                    <a:cubicBezTo>
                      <a:pt x="149881" y="76416"/>
                      <a:pt x="130563" y="88490"/>
                      <a:pt x="143543" y="97093"/>
                    </a:cubicBezTo>
                    <a:cubicBezTo>
                      <a:pt x="156522" y="105544"/>
                      <a:pt x="178708" y="118977"/>
                      <a:pt x="187613" y="109619"/>
                    </a:cubicBezTo>
                    <a:cubicBezTo>
                      <a:pt x="196517" y="100262"/>
                      <a:pt x="196819" y="88188"/>
                      <a:pt x="211006" y="97847"/>
                    </a:cubicBezTo>
                    <a:cubicBezTo>
                      <a:pt x="225193" y="107506"/>
                      <a:pt x="223533" y="125466"/>
                      <a:pt x="256132" y="122901"/>
                    </a:cubicBezTo>
                    <a:cubicBezTo>
                      <a:pt x="249944" y="129692"/>
                      <a:pt x="245718" y="137540"/>
                      <a:pt x="249190" y="147049"/>
                    </a:cubicBezTo>
                    <a:cubicBezTo>
                      <a:pt x="251001" y="151878"/>
                      <a:pt x="253868" y="156104"/>
                      <a:pt x="255830" y="160934"/>
                    </a:cubicBezTo>
                    <a:cubicBezTo>
                      <a:pt x="257792" y="165763"/>
                      <a:pt x="258396" y="170895"/>
                      <a:pt x="258396" y="175875"/>
                    </a:cubicBezTo>
                    <a:cubicBezTo>
                      <a:pt x="258396" y="188100"/>
                      <a:pt x="258396" y="199872"/>
                      <a:pt x="259754" y="212097"/>
                    </a:cubicBezTo>
                    <a:cubicBezTo>
                      <a:pt x="260660" y="216776"/>
                      <a:pt x="261113" y="221152"/>
                      <a:pt x="259905" y="225227"/>
                    </a:cubicBezTo>
                    <a:lnTo>
                      <a:pt x="259905" y="22522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83D7AF60-CF13-8D63-A517-8A89AB845B5A}"/>
                  </a:ext>
                </a:extLst>
              </p:cNvPr>
              <p:cNvSpPr/>
              <p:nvPr/>
            </p:nvSpPr>
            <p:spPr>
              <a:xfrm>
                <a:off x="5380601" y="4815631"/>
                <a:ext cx="25465" cy="12904"/>
              </a:xfrm>
              <a:custGeom>
                <a:avLst/>
                <a:gdLst>
                  <a:gd name="connsiteX0" fmla="*/ 48 w 25465"/>
                  <a:gd name="connsiteY0" fmla="*/ 8288 h 12904"/>
                  <a:gd name="connsiteX1" fmla="*/ 12122 w 25465"/>
                  <a:gd name="connsiteY1" fmla="*/ 12212 h 12904"/>
                  <a:gd name="connsiteX2" fmla="*/ 20121 w 25465"/>
                  <a:gd name="connsiteY2" fmla="*/ 9948 h 12904"/>
                  <a:gd name="connsiteX3" fmla="*/ 25404 w 25465"/>
                  <a:gd name="connsiteY3" fmla="*/ 6476 h 12904"/>
                  <a:gd name="connsiteX4" fmla="*/ 16348 w 25465"/>
                  <a:gd name="connsiteY4" fmla="*/ 289 h 12904"/>
                  <a:gd name="connsiteX5" fmla="*/ 48 w 25465"/>
                  <a:gd name="connsiteY5" fmla="*/ 8288 h 12904"/>
                  <a:gd name="connsiteX6" fmla="*/ 48 w 25465"/>
                  <a:gd name="connsiteY6" fmla="*/ 8288 h 12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65" h="12904">
                    <a:moveTo>
                      <a:pt x="48" y="8288"/>
                    </a:moveTo>
                    <a:cubicBezTo>
                      <a:pt x="803" y="13570"/>
                      <a:pt x="8198" y="13419"/>
                      <a:pt x="12122" y="12212"/>
                    </a:cubicBezTo>
                    <a:cubicBezTo>
                      <a:pt x="14839" y="11457"/>
                      <a:pt x="17405" y="10702"/>
                      <a:pt x="20121" y="9948"/>
                    </a:cubicBezTo>
                    <a:cubicBezTo>
                      <a:pt x="22083" y="9495"/>
                      <a:pt x="26007" y="9495"/>
                      <a:pt x="25404" y="6476"/>
                    </a:cubicBezTo>
                    <a:cubicBezTo>
                      <a:pt x="24800" y="3458"/>
                      <a:pt x="18763" y="1043"/>
                      <a:pt x="16348" y="289"/>
                    </a:cubicBezTo>
                    <a:cubicBezTo>
                      <a:pt x="11217" y="-919"/>
                      <a:pt x="-857" y="1647"/>
                      <a:pt x="48" y="8288"/>
                    </a:cubicBezTo>
                    <a:lnTo>
                      <a:pt x="48" y="8288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15" name="Graphic 8">
              <a:extLst>
                <a:ext uri="{FF2B5EF4-FFF2-40B4-BE49-F238E27FC236}">
                  <a16:creationId xmlns:a16="http://schemas.microsoft.com/office/drawing/2014/main" id="{473095DB-3DFF-63FD-E6E8-84221CBE03D2}"/>
                </a:ext>
              </a:extLst>
            </p:cNvPr>
            <p:cNvGrpSpPr/>
            <p:nvPr/>
          </p:nvGrpSpPr>
          <p:grpSpPr>
            <a:xfrm>
              <a:off x="7353683" y="3351048"/>
              <a:ext cx="648864" cy="798540"/>
              <a:chOff x="7353683" y="3351048"/>
              <a:chExt cx="648864" cy="798540"/>
            </a:xfrm>
            <a:solidFill>
              <a:srgbClr val="D5D7D8"/>
            </a:solidFill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D7EC8185-544A-2F4A-3768-704B664AA27C}"/>
                  </a:ext>
                </a:extLst>
              </p:cNvPr>
              <p:cNvSpPr/>
              <p:nvPr/>
            </p:nvSpPr>
            <p:spPr>
              <a:xfrm>
                <a:off x="7353683" y="3351048"/>
                <a:ext cx="648864" cy="798540"/>
              </a:xfrm>
              <a:custGeom>
                <a:avLst/>
                <a:gdLst>
                  <a:gd name="connsiteX0" fmla="*/ 549214 w 648864"/>
                  <a:gd name="connsiteY0" fmla="*/ 25355 h 798540"/>
                  <a:gd name="connsiteX1" fmla="*/ 499711 w 648864"/>
                  <a:gd name="connsiteY1" fmla="*/ 107156 h 798540"/>
                  <a:gd name="connsiteX2" fmla="*/ 530952 w 648864"/>
                  <a:gd name="connsiteY2" fmla="*/ 154094 h 798540"/>
                  <a:gd name="connsiteX3" fmla="*/ 553138 w 648864"/>
                  <a:gd name="connsiteY3" fmla="*/ 205257 h 798540"/>
                  <a:gd name="connsiteX4" fmla="*/ 553591 w 648864"/>
                  <a:gd name="connsiteY4" fmla="*/ 227896 h 798540"/>
                  <a:gd name="connsiteX5" fmla="*/ 534272 w 648864"/>
                  <a:gd name="connsiteY5" fmla="*/ 247365 h 798540"/>
                  <a:gd name="connsiteX6" fmla="*/ 531103 w 648864"/>
                  <a:gd name="connsiteY6" fmla="*/ 272720 h 798540"/>
                  <a:gd name="connsiteX7" fmla="*/ 544535 w 648864"/>
                  <a:gd name="connsiteY7" fmla="*/ 287209 h 798540"/>
                  <a:gd name="connsiteX8" fmla="*/ 538196 w 648864"/>
                  <a:gd name="connsiteY8" fmla="*/ 313621 h 798540"/>
                  <a:gd name="connsiteX9" fmla="*/ 566117 w 648864"/>
                  <a:gd name="connsiteY9" fmla="*/ 326600 h 798540"/>
                  <a:gd name="connsiteX10" fmla="*/ 563401 w 648864"/>
                  <a:gd name="connsiteY10" fmla="*/ 358898 h 798540"/>
                  <a:gd name="connsiteX11" fmla="*/ 591926 w 648864"/>
                  <a:gd name="connsiteY11" fmla="*/ 385914 h 798540"/>
                  <a:gd name="connsiteX12" fmla="*/ 567627 w 648864"/>
                  <a:gd name="connsiteY12" fmla="*/ 436020 h 798540"/>
                  <a:gd name="connsiteX13" fmla="*/ 642032 w 648864"/>
                  <a:gd name="connsiteY13" fmla="*/ 528688 h 798540"/>
                  <a:gd name="connsiteX14" fmla="*/ 423494 w 648864"/>
                  <a:gd name="connsiteY14" fmla="*/ 733945 h 798540"/>
                  <a:gd name="connsiteX15" fmla="*/ 392252 w 648864"/>
                  <a:gd name="connsiteY15" fmla="*/ 731681 h 798540"/>
                  <a:gd name="connsiteX16" fmla="*/ 353012 w 648864"/>
                  <a:gd name="connsiteY16" fmla="*/ 731983 h 798540"/>
                  <a:gd name="connsiteX17" fmla="*/ 344410 w 648864"/>
                  <a:gd name="connsiteY17" fmla="*/ 732436 h 798540"/>
                  <a:gd name="connsiteX18" fmla="*/ 334901 w 648864"/>
                  <a:gd name="connsiteY18" fmla="*/ 736360 h 798540"/>
                  <a:gd name="connsiteX19" fmla="*/ 318602 w 648864"/>
                  <a:gd name="connsiteY19" fmla="*/ 745265 h 798540"/>
                  <a:gd name="connsiteX20" fmla="*/ 302603 w 648864"/>
                  <a:gd name="connsiteY20" fmla="*/ 755075 h 798540"/>
                  <a:gd name="connsiteX21" fmla="*/ 285247 w 648864"/>
                  <a:gd name="connsiteY21" fmla="*/ 756886 h 798540"/>
                  <a:gd name="connsiteX22" fmla="*/ 267589 w 648864"/>
                  <a:gd name="connsiteY22" fmla="*/ 755075 h 798540"/>
                  <a:gd name="connsiteX23" fmla="*/ 255817 w 648864"/>
                  <a:gd name="connsiteY23" fmla="*/ 762168 h 798540"/>
                  <a:gd name="connsiteX24" fmla="*/ 222463 w 648864"/>
                  <a:gd name="connsiteY24" fmla="*/ 768054 h 798540"/>
                  <a:gd name="connsiteX25" fmla="*/ 213860 w 648864"/>
                  <a:gd name="connsiteY25" fmla="*/ 771224 h 798540"/>
                  <a:gd name="connsiteX26" fmla="*/ 209785 w 648864"/>
                  <a:gd name="connsiteY26" fmla="*/ 778619 h 798540"/>
                  <a:gd name="connsiteX27" fmla="*/ 194844 w 648864"/>
                  <a:gd name="connsiteY27" fmla="*/ 782392 h 798540"/>
                  <a:gd name="connsiteX28" fmla="*/ 184882 w 648864"/>
                  <a:gd name="connsiteY28" fmla="*/ 781184 h 798540"/>
                  <a:gd name="connsiteX29" fmla="*/ 171601 w 648864"/>
                  <a:gd name="connsiteY29" fmla="*/ 780883 h 798540"/>
                  <a:gd name="connsiteX30" fmla="*/ 147302 w 648864"/>
                  <a:gd name="connsiteY30" fmla="*/ 783901 h 798540"/>
                  <a:gd name="connsiteX31" fmla="*/ 127984 w 648864"/>
                  <a:gd name="connsiteY31" fmla="*/ 789485 h 798540"/>
                  <a:gd name="connsiteX32" fmla="*/ 111080 w 648864"/>
                  <a:gd name="connsiteY32" fmla="*/ 798541 h 798540"/>
                  <a:gd name="connsiteX33" fmla="*/ 118928 w 648864"/>
                  <a:gd name="connsiteY33" fmla="*/ 780883 h 798540"/>
                  <a:gd name="connsiteX34" fmla="*/ 120740 w 648864"/>
                  <a:gd name="connsiteY34" fmla="*/ 770469 h 798540"/>
                  <a:gd name="connsiteX35" fmla="*/ 115155 w 648864"/>
                  <a:gd name="connsiteY35" fmla="*/ 760961 h 798540"/>
                  <a:gd name="connsiteX36" fmla="*/ 110477 w 648864"/>
                  <a:gd name="connsiteY36" fmla="*/ 752660 h 798540"/>
                  <a:gd name="connsiteX37" fmla="*/ 95082 w 648864"/>
                  <a:gd name="connsiteY37" fmla="*/ 757338 h 798540"/>
                  <a:gd name="connsiteX38" fmla="*/ 81348 w 648864"/>
                  <a:gd name="connsiteY38" fmla="*/ 756735 h 798540"/>
                  <a:gd name="connsiteX39" fmla="*/ 71236 w 648864"/>
                  <a:gd name="connsiteY39" fmla="*/ 749339 h 798540"/>
                  <a:gd name="connsiteX40" fmla="*/ 39693 w 648864"/>
                  <a:gd name="connsiteY40" fmla="*/ 732889 h 798540"/>
                  <a:gd name="connsiteX41" fmla="*/ 30336 w 648864"/>
                  <a:gd name="connsiteY41" fmla="*/ 729417 h 798540"/>
                  <a:gd name="connsiteX42" fmla="*/ 18111 w 648864"/>
                  <a:gd name="connsiteY42" fmla="*/ 703308 h 798540"/>
                  <a:gd name="connsiteX43" fmla="*/ 17205 w 648864"/>
                  <a:gd name="connsiteY43" fmla="*/ 693648 h 798540"/>
                  <a:gd name="connsiteX44" fmla="*/ 10716 w 648864"/>
                  <a:gd name="connsiteY44" fmla="*/ 688064 h 798540"/>
                  <a:gd name="connsiteX45" fmla="*/ 9659 w 648864"/>
                  <a:gd name="connsiteY45" fmla="*/ 679311 h 798540"/>
                  <a:gd name="connsiteX46" fmla="*/ 24450 w 648864"/>
                  <a:gd name="connsiteY46" fmla="*/ 670255 h 798540"/>
                  <a:gd name="connsiteX47" fmla="*/ 27468 w 648864"/>
                  <a:gd name="connsiteY47" fmla="*/ 662860 h 798540"/>
                  <a:gd name="connsiteX48" fmla="*/ 24299 w 648864"/>
                  <a:gd name="connsiteY48" fmla="*/ 656219 h 798540"/>
                  <a:gd name="connsiteX49" fmla="*/ 21582 w 648864"/>
                  <a:gd name="connsiteY49" fmla="*/ 640523 h 798540"/>
                  <a:gd name="connsiteX50" fmla="*/ 30487 w 648864"/>
                  <a:gd name="connsiteY50" fmla="*/ 631769 h 798540"/>
                  <a:gd name="connsiteX51" fmla="*/ 28525 w 648864"/>
                  <a:gd name="connsiteY51" fmla="*/ 625883 h 798540"/>
                  <a:gd name="connsiteX52" fmla="*/ 25355 w 648864"/>
                  <a:gd name="connsiteY52" fmla="*/ 615319 h 798540"/>
                  <a:gd name="connsiteX53" fmla="*/ 13131 w 648864"/>
                  <a:gd name="connsiteY53" fmla="*/ 607772 h 798540"/>
                  <a:gd name="connsiteX54" fmla="*/ 4528 w 648864"/>
                  <a:gd name="connsiteY54" fmla="*/ 598717 h 798540"/>
                  <a:gd name="connsiteX55" fmla="*/ 5735 w 648864"/>
                  <a:gd name="connsiteY55" fmla="*/ 591171 h 798540"/>
                  <a:gd name="connsiteX56" fmla="*/ 12376 w 648864"/>
                  <a:gd name="connsiteY56" fmla="*/ 585587 h 798540"/>
                  <a:gd name="connsiteX57" fmla="*/ 16149 w 648864"/>
                  <a:gd name="connsiteY57" fmla="*/ 563853 h 798540"/>
                  <a:gd name="connsiteX58" fmla="*/ 11319 w 648864"/>
                  <a:gd name="connsiteY58" fmla="*/ 555251 h 798540"/>
                  <a:gd name="connsiteX59" fmla="*/ 0 w 648864"/>
                  <a:gd name="connsiteY59" fmla="*/ 543931 h 798540"/>
                  <a:gd name="connsiteX60" fmla="*/ 453 w 648864"/>
                  <a:gd name="connsiteY60" fmla="*/ 529443 h 798540"/>
                  <a:gd name="connsiteX61" fmla="*/ 4075 w 648864"/>
                  <a:gd name="connsiteY61" fmla="*/ 516916 h 798540"/>
                  <a:gd name="connsiteX62" fmla="*/ 25506 w 648864"/>
                  <a:gd name="connsiteY62" fmla="*/ 499258 h 798540"/>
                  <a:gd name="connsiteX63" fmla="*/ 29128 w 648864"/>
                  <a:gd name="connsiteY63" fmla="*/ 487938 h 798540"/>
                  <a:gd name="connsiteX64" fmla="*/ 26865 w 648864"/>
                  <a:gd name="connsiteY64" fmla="*/ 473903 h 798540"/>
                  <a:gd name="connsiteX65" fmla="*/ 38033 w 648864"/>
                  <a:gd name="connsiteY65" fmla="*/ 468016 h 798540"/>
                  <a:gd name="connsiteX66" fmla="*/ 41957 w 648864"/>
                  <a:gd name="connsiteY66" fmla="*/ 473903 h 798540"/>
                  <a:gd name="connsiteX67" fmla="*/ 47994 w 648864"/>
                  <a:gd name="connsiteY67" fmla="*/ 477827 h 798540"/>
                  <a:gd name="connsiteX68" fmla="*/ 57049 w 648864"/>
                  <a:gd name="connsiteY68" fmla="*/ 479034 h 798540"/>
                  <a:gd name="connsiteX69" fmla="*/ 62634 w 648864"/>
                  <a:gd name="connsiteY69" fmla="*/ 471790 h 798540"/>
                  <a:gd name="connsiteX70" fmla="*/ 79839 w 648864"/>
                  <a:gd name="connsiteY70" fmla="*/ 469978 h 798540"/>
                  <a:gd name="connsiteX71" fmla="*/ 81650 w 648864"/>
                  <a:gd name="connsiteY71" fmla="*/ 458055 h 798540"/>
                  <a:gd name="connsiteX72" fmla="*/ 70633 w 648864"/>
                  <a:gd name="connsiteY72" fmla="*/ 452018 h 798540"/>
                  <a:gd name="connsiteX73" fmla="*/ 84518 w 648864"/>
                  <a:gd name="connsiteY73" fmla="*/ 437832 h 798540"/>
                  <a:gd name="connsiteX74" fmla="*/ 99912 w 648864"/>
                  <a:gd name="connsiteY74" fmla="*/ 430587 h 798540"/>
                  <a:gd name="connsiteX75" fmla="*/ 114250 w 648864"/>
                  <a:gd name="connsiteY75" fmla="*/ 425305 h 798540"/>
                  <a:gd name="connsiteX76" fmla="*/ 123154 w 648864"/>
                  <a:gd name="connsiteY76" fmla="*/ 418815 h 798540"/>
                  <a:gd name="connsiteX77" fmla="*/ 130550 w 648864"/>
                  <a:gd name="connsiteY77" fmla="*/ 405685 h 798540"/>
                  <a:gd name="connsiteX78" fmla="*/ 143831 w 648864"/>
                  <a:gd name="connsiteY78" fmla="*/ 394969 h 798540"/>
                  <a:gd name="connsiteX79" fmla="*/ 151075 w 648864"/>
                  <a:gd name="connsiteY79" fmla="*/ 385008 h 798540"/>
                  <a:gd name="connsiteX80" fmla="*/ 163451 w 648864"/>
                  <a:gd name="connsiteY80" fmla="*/ 380480 h 798540"/>
                  <a:gd name="connsiteX81" fmla="*/ 169186 w 648864"/>
                  <a:gd name="connsiteY81" fmla="*/ 361766 h 798540"/>
                  <a:gd name="connsiteX82" fmla="*/ 183675 w 648864"/>
                  <a:gd name="connsiteY82" fmla="*/ 352861 h 798540"/>
                  <a:gd name="connsiteX83" fmla="*/ 207672 w 648864"/>
                  <a:gd name="connsiteY83" fmla="*/ 332788 h 798540"/>
                  <a:gd name="connsiteX84" fmla="*/ 215671 w 648864"/>
                  <a:gd name="connsiteY84" fmla="*/ 323280 h 798540"/>
                  <a:gd name="connsiteX85" fmla="*/ 226387 w 648864"/>
                  <a:gd name="connsiteY85" fmla="*/ 317847 h 798540"/>
                  <a:gd name="connsiteX86" fmla="*/ 237102 w 648864"/>
                  <a:gd name="connsiteY86" fmla="*/ 313319 h 798540"/>
                  <a:gd name="connsiteX87" fmla="*/ 251289 w 648864"/>
                  <a:gd name="connsiteY87" fmla="*/ 313923 h 798540"/>
                  <a:gd name="connsiteX88" fmla="*/ 263514 w 648864"/>
                  <a:gd name="connsiteY88" fmla="*/ 312263 h 798540"/>
                  <a:gd name="connsiteX89" fmla="*/ 267891 w 648864"/>
                  <a:gd name="connsiteY89" fmla="*/ 300641 h 798540"/>
                  <a:gd name="connsiteX90" fmla="*/ 267740 w 648864"/>
                  <a:gd name="connsiteY90" fmla="*/ 286605 h 798540"/>
                  <a:gd name="connsiteX91" fmla="*/ 257024 w 648864"/>
                  <a:gd name="connsiteY91" fmla="*/ 279512 h 798540"/>
                  <a:gd name="connsiteX92" fmla="*/ 256873 w 648864"/>
                  <a:gd name="connsiteY92" fmla="*/ 264118 h 798540"/>
                  <a:gd name="connsiteX93" fmla="*/ 254911 w 648864"/>
                  <a:gd name="connsiteY93" fmla="*/ 250233 h 798540"/>
                  <a:gd name="connsiteX94" fmla="*/ 242686 w 648864"/>
                  <a:gd name="connsiteY94" fmla="*/ 242083 h 798540"/>
                  <a:gd name="connsiteX95" fmla="*/ 228802 w 648864"/>
                  <a:gd name="connsiteY95" fmla="*/ 226688 h 798540"/>
                  <a:gd name="connsiteX96" fmla="*/ 214313 w 648864"/>
                  <a:gd name="connsiteY96" fmla="*/ 221255 h 798540"/>
                  <a:gd name="connsiteX97" fmla="*/ 206917 w 648864"/>
                  <a:gd name="connsiteY97" fmla="*/ 216878 h 798540"/>
                  <a:gd name="connsiteX98" fmla="*/ 198315 w 648864"/>
                  <a:gd name="connsiteY98" fmla="*/ 216727 h 798540"/>
                  <a:gd name="connsiteX99" fmla="*/ 190014 w 648864"/>
                  <a:gd name="connsiteY99" fmla="*/ 216275 h 798540"/>
                  <a:gd name="connsiteX100" fmla="*/ 164055 w 648864"/>
                  <a:gd name="connsiteY100" fmla="*/ 165715 h 798540"/>
                  <a:gd name="connsiteX101" fmla="*/ 178091 w 648864"/>
                  <a:gd name="connsiteY101" fmla="*/ 118777 h 798540"/>
                  <a:gd name="connsiteX102" fmla="*/ 158169 w 648864"/>
                  <a:gd name="connsiteY102" fmla="*/ 77877 h 798540"/>
                  <a:gd name="connsiteX103" fmla="*/ 170545 w 648864"/>
                  <a:gd name="connsiteY103" fmla="*/ 61124 h 798540"/>
                  <a:gd name="connsiteX104" fmla="*/ 152736 w 648864"/>
                  <a:gd name="connsiteY104" fmla="*/ 36826 h 798540"/>
                  <a:gd name="connsiteX105" fmla="*/ 153792 w 648864"/>
                  <a:gd name="connsiteY105" fmla="*/ 16904 h 798540"/>
                  <a:gd name="connsiteX106" fmla="*/ 154547 w 648864"/>
                  <a:gd name="connsiteY106" fmla="*/ 0 h 798540"/>
                  <a:gd name="connsiteX107" fmla="*/ 527783 w 648864"/>
                  <a:gd name="connsiteY107" fmla="*/ 0 h 798540"/>
                  <a:gd name="connsiteX108" fmla="*/ 549214 w 648864"/>
                  <a:gd name="connsiteY108" fmla="*/ 25355 h 798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648864" h="798540">
                    <a:moveTo>
                      <a:pt x="549214" y="25355"/>
                    </a:moveTo>
                    <a:cubicBezTo>
                      <a:pt x="535782" y="38788"/>
                      <a:pt x="486731" y="87234"/>
                      <a:pt x="499711" y="107156"/>
                    </a:cubicBezTo>
                    <a:cubicBezTo>
                      <a:pt x="512690" y="127078"/>
                      <a:pt x="523406" y="128738"/>
                      <a:pt x="530952" y="154094"/>
                    </a:cubicBezTo>
                    <a:cubicBezTo>
                      <a:pt x="538498" y="179449"/>
                      <a:pt x="544988" y="195145"/>
                      <a:pt x="553138" y="205257"/>
                    </a:cubicBezTo>
                    <a:cubicBezTo>
                      <a:pt x="561288" y="215520"/>
                      <a:pt x="563401" y="224123"/>
                      <a:pt x="553591" y="227896"/>
                    </a:cubicBezTo>
                    <a:cubicBezTo>
                      <a:pt x="543781" y="231669"/>
                      <a:pt x="530952" y="237102"/>
                      <a:pt x="534272" y="247365"/>
                    </a:cubicBezTo>
                    <a:cubicBezTo>
                      <a:pt x="537442" y="257628"/>
                      <a:pt x="522953" y="270004"/>
                      <a:pt x="531103" y="272720"/>
                    </a:cubicBezTo>
                    <a:cubicBezTo>
                      <a:pt x="539253" y="275437"/>
                      <a:pt x="556458" y="280870"/>
                      <a:pt x="544535" y="287209"/>
                    </a:cubicBezTo>
                    <a:cubicBezTo>
                      <a:pt x="532763" y="293699"/>
                      <a:pt x="521142" y="313017"/>
                      <a:pt x="538196" y="313621"/>
                    </a:cubicBezTo>
                    <a:cubicBezTo>
                      <a:pt x="555402" y="314074"/>
                      <a:pt x="569891" y="314074"/>
                      <a:pt x="566117" y="326600"/>
                    </a:cubicBezTo>
                    <a:cubicBezTo>
                      <a:pt x="562344" y="338976"/>
                      <a:pt x="549365" y="354672"/>
                      <a:pt x="563401" y="358898"/>
                    </a:cubicBezTo>
                    <a:cubicBezTo>
                      <a:pt x="577437" y="363275"/>
                      <a:pt x="602792" y="370217"/>
                      <a:pt x="591926" y="385914"/>
                    </a:cubicBezTo>
                    <a:cubicBezTo>
                      <a:pt x="581059" y="401459"/>
                      <a:pt x="549365" y="429531"/>
                      <a:pt x="567627" y="436020"/>
                    </a:cubicBezTo>
                    <a:cubicBezTo>
                      <a:pt x="585889" y="442510"/>
                      <a:pt x="673726" y="493674"/>
                      <a:pt x="642032" y="528688"/>
                    </a:cubicBezTo>
                    <a:cubicBezTo>
                      <a:pt x="615017" y="558420"/>
                      <a:pt x="479638" y="679914"/>
                      <a:pt x="423494" y="733945"/>
                    </a:cubicBezTo>
                    <a:cubicBezTo>
                      <a:pt x="413080" y="734096"/>
                      <a:pt x="401912" y="731530"/>
                      <a:pt x="392252" y="731681"/>
                    </a:cubicBezTo>
                    <a:cubicBezTo>
                      <a:pt x="379122" y="731681"/>
                      <a:pt x="366143" y="730323"/>
                      <a:pt x="353012" y="731983"/>
                    </a:cubicBezTo>
                    <a:cubicBezTo>
                      <a:pt x="350296" y="732285"/>
                      <a:pt x="347126" y="731983"/>
                      <a:pt x="344410" y="732436"/>
                    </a:cubicBezTo>
                    <a:cubicBezTo>
                      <a:pt x="340787" y="732889"/>
                      <a:pt x="338071" y="734851"/>
                      <a:pt x="334901" y="736360"/>
                    </a:cubicBezTo>
                    <a:cubicBezTo>
                      <a:pt x="329166" y="739077"/>
                      <a:pt x="324035" y="742246"/>
                      <a:pt x="318602" y="745265"/>
                    </a:cubicBezTo>
                    <a:cubicBezTo>
                      <a:pt x="313017" y="748283"/>
                      <a:pt x="307735" y="751603"/>
                      <a:pt x="302603" y="755075"/>
                    </a:cubicBezTo>
                    <a:cubicBezTo>
                      <a:pt x="297170" y="758848"/>
                      <a:pt x="291284" y="759150"/>
                      <a:pt x="285247" y="756886"/>
                    </a:cubicBezTo>
                    <a:cubicBezTo>
                      <a:pt x="279663" y="754773"/>
                      <a:pt x="273475" y="754169"/>
                      <a:pt x="267589" y="755075"/>
                    </a:cubicBezTo>
                    <a:cubicBezTo>
                      <a:pt x="262156" y="755829"/>
                      <a:pt x="259741" y="759150"/>
                      <a:pt x="255817" y="762168"/>
                    </a:cubicBezTo>
                    <a:cubicBezTo>
                      <a:pt x="246761" y="768960"/>
                      <a:pt x="232876" y="765790"/>
                      <a:pt x="222463" y="768054"/>
                    </a:cubicBezTo>
                    <a:cubicBezTo>
                      <a:pt x="220048" y="768658"/>
                      <a:pt x="215822" y="769563"/>
                      <a:pt x="213860" y="771224"/>
                    </a:cubicBezTo>
                    <a:cubicBezTo>
                      <a:pt x="211445" y="773186"/>
                      <a:pt x="211747" y="776355"/>
                      <a:pt x="209785" y="778619"/>
                    </a:cubicBezTo>
                    <a:cubicBezTo>
                      <a:pt x="206163" y="782694"/>
                      <a:pt x="199824" y="782543"/>
                      <a:pt x="194844" y="782392"/>
                    </a:cubicBezTo>
                    <a:cubicBezTo>
                      <a:pt x="191372" y="782392"/>
                      <a:pt x="188354" y="781486"/>
                      <a:pt x="184882" y="781184"/>
                    </a:cubicBezTo>
                    <a:cubicBezTo>
                      <a:pt x="180506" y="780732"/>
                      <a:pt x="175978" y="780883"/>
                      <a:pt x="171601" y="780883"/>
                    </a:cubicBezTo>
                    <a:cubicBezTo>
                      <a:pt x="163602" y="780883"/>
                      <a:pt x="155150" y="782090"/>
                      <a:pt x="147302" y="783901"/>
                    </a:cubicBezTo>
                    <a:cubicBezTo>
                      <a:pt x="140963" y="785410"/>
                      <a:pt x="134021" y="787221"/>
                      <a:pt x="127984" y="789485"/>
                    </a:cubicBezTo>
                    <a:cubicBezTo>
                      <a:pt x="122551" y="791598"/>
                      <a:pt x="116816" y="798390"/>
                      <a:pt x="111080" y="798541"/>
                    </a:cubicBezTo>
                    <a:cubicBezTo>
                      <a:pt x="111231" y="792655"/>
                      <a:pt x="116061" y="786014"/>
                      <a:pt x="118928" y="780883"/>
                    </a:cubicBezTo>
                    <a:cubicBezTo>
                      <a:pt x="120740" y="777411"/>
                      <a:pt x="122400" y="774393"/>
                      <a:pt x="120740" y="770469"/>
                    </a:cubicBezTo>
                    <a:cubicBezTo>
                      <a:pt x="119381" y="766998"/>
                      <a:pt x="116212" y="764583"/>
                      <a:pt x="115155" y="760961"/>
                    </a:cubicBezTo>
                    <a:cubicBezTo>
                      <a:pt x="113797" y="756433"/>
                      <a:pt x="116665" y="751452"/>
                      <a:pt x="110477" y="752660"/>
                    </a:cubicBezTo>
                    <a:cubicBezTo>
                      <a:pt x="105044" y="753565"/>
                      <a:pt x="100516" y="756886"/>
                      <a:pt x="95082" y="757338"/>
                    </a:cubicBezTo>
                    <a:cubicBezTo>
                      <a:pt x="90555" y="757640"/>
                      <a:pt x="85725" y="757640"/>
                      <a:pt x="81348" y="756735"/>
                    </a:cubicBezTo>
                    <a:cubicBezTo>
                      <a:pt x="76368" y="755527"/>
                      <a:pt x="75010" y="752358"/>
                      <a:pt x="71236" y="749339"/>
                    </a:cubicBezTo>
                    <a:cubicBezTo>
                      <a:pt x="62634" y="742246"/>
                      <a:pt x="49956" y="737115"/>
                      <a:pt x="39693" y="732889"/>
                    </a:cubicBezTo>
                    <a:cubicBezTo>
                      <a:pt x="36524" y="731530"/>
                      <a:pt x="33354" y="731229"/>
                      <a:pt x="30336" y="729417"/>
                    </a:cubicBezTo>
                    <a:cubicBezTo>
                      <a:pt x="22035" y="724890"/>
                      <a:pt x="19771" y="711910"/>
                      <a:pt x="18111" y="703308"/>
                    </a:cubicBezTo>
                    <a:cubicBezTo>
                      <a:pt x="17658" y="700742"/>
                      <a:pt x="18413" y="695761"/>
                      <a:pt x="17205" y="693648"/>
                    </a:cubicBezTo>
                    <a:cubicBezTo>
                      <a:pt x="15998" y="691535"/>
                      <a:pt x="12225" y="690328"/>
                      <a:pt x="10716" y="688064"/>
                    </a:cubicBezTo>
                    <a:cubicBezTo>
                      <a:pt x="9055" y="685649"/>
                      <a:pt x="9207" y="682178"/>
                      <a:pt x="9659" y="679311"/>
                    </a:cubicBezTo>
                    <a:cubicBezTo>
                      <a:pt x="17809" y="679009"/>
                      <a:pt x="20375" y="677650"/>
                      <a:pt x="24450" y="670255"/>
                    </a:cubicBezTo>
                    <a:cubicBezTo>
                      <a:pt x="25657" y="667991"/>
                      <a:pt x="27317" y="665426"/>
                      <a:pt x="27468" y="662860"/>
                    </a:cubicBezTo>
                    <a:cubicBezTo>
                      <a:pt x="27619" y="659690"/>
                      <a:pt x="25657" y="658634"/>
                      <a:pt x="24299" y="656219"/>
                    </a:cubicBezTo>
                    <a:cubicBezTo>
                      <a:pt x="22488" y="652748"/>
                      <a:pt x="20828" y="644447"/>
                      <a:pt x="21582" y="640523"/>
                    </a:cubicBezTo>
                    <a:cubicBezTo>
                      <a:pt x="22790" y="634939"/>
                      <a:pt x="30034" y="638863"/>
                      <a:pt x="30487" y="631769"/>
                    </a:cubicBezTo>
                    <a:cubicBezTo>
                      <a:pt x="30638" y="629204"/>
                      <a:pt x="29581" y="628147"/>
                      <a:pt x="28525" y="625883"/>
                    </a:cubicBezTo>
                    <a:cubicBezTo>
                      <a:pt x="27016" y="622563"/>
                      <a:pt x="27166" y="618488"/>
                      <a:pt x="25355" y="615319"/>
                    </a:cubicBezTo>
                    <a:cubicBezTo>
                      <a:pt x="23092" y="611546"/>
                      <a:pt x="17205" y="608527"/>
                      <a:pt x="13131" y="607772"/>
                    </a:cubicBezTo>
                    <a:cubicBezTo>
                      <a:pt x="6792" y="606414"/>
                      <a:pt x="4679" y="605509"/>
                      <a:pt x="4528" y="598717"/>
                    </a:cubicBezTo>
                    <a:cubicBezTo>
                      <a:pt x="4528" y="596000"/>
                      <a:pt x="4075" y="593435"/>
                      <a:pt x="5735" y="591171"/>
                    </a:cubicBezTo>
                    <a:cubicBezTo>
                      <a:pt x="7395" y="588907"/>
                      <a:pt x="10565" y="587850"/>
                      <a:pt x="12376" y="585587"/>
                    </a:cubicBezTo>
                    <a:cubicBezTo>
                      <a:pt x="16602" y="580002"/>
                      <a:pt x="17205" y="570343"/>
                      <a:pt x="16149" y="563853"/>
                    </a:cubicBezTo>
                    <a:cubicBezTo>
                      <a:pt x="15545" y="560231"/>
                      <a:pt x="14489" y="557364"/>
                      <a:pt x="11319" y="555251"/>
                    </a:cubicBezTo>
                    <a:cubicBezTo>
                      <a:pt x="6490" y="552081"/>
                      <a:pt x="3170" y="549063"/>
                      <a:pt x="0" y="543931"/>
                    </a:cubicBezTo>
                    <a:cubicBezTo>
                      <a:pt x="906" y="539102"/>
                      <a:pt x="302" y="534423"/>
                      <a:pt x="453" y="529443"/>
                    </a:cubicBezTo>
                    <a:cubicBezTo>
                      <a:pt x="755" y="525066"/>
                      <a:pt x="2264" y="520991"/>
                      <a:pt x="4075" y="516916"/>
                    </a:cubicBezTo>
                    <a:cubicBezTo>
                      <a:pt x="8150" y="507559"/>
                      <a:pt x="17960" y="505144"/>
                      <a:pt x="25506" y="499258"/>
                    </a:cubicBezTo>
                    <a:cubicBezTo>
                      <a:pt x="29279" y="496390"/>
                      <a:pt x="31543" y="492466"/>
                      <a:pt x="29128" y="487938"/>
                    </a:cubicBezTo>
                    <a:cubicBezTo>
                      <a:pt x="26412" y="483109"/>
                      <a:pt x="23695" y="479487"/>
                      <a:pt x="26865" y="473903"/>
                    </a:cubicBezTo>
                    <a:cubicBezTo>
                      <a:pt x="28827" y="470431"/>
                      <a:pt x="33807" y="465300"/>
                      <a:pt x="38033" y="468016"/>
                    </a:cubicBezTo>
                    <a:cubicBezTo>
                      <a:pt x="39995" y="469375"/>
                      <a:pt x="40599" y="472091"/>
                      <a:pt x="41957" y="473903"/>
                    </a:cubicBezTo>
                    <a:cubicBezTo>
                      <a:pt x="43617" y="476015"/>
                      <a:pt x="45428" y="476921"/>
                      <a:pt x="47994" y="477827"/>
                    </a:cubicBezTo>
                    <a:cubicBezTo>
                      <a:pt x="50560" y="478732"/>
                      <a:pt x="54333" y="480241"/>
                      <a:pt x="57049" y="479034"/>
                    </a:cubicBezTo>
                    <a:cubicBezTo>
                      <a:pt x="60068" y="477676"/>
                      <a:pt x="60521" y="473903"/>
                      <a:pt x="62634" y="471790"/>
                    </a:cubicBezTo>
                    <a:cubicBezTo>
                      <a:pt x="67161" y="467111"/>
                      <a:pt x="74104" y="471488"/>
                      <a:pt x="79839" y="469978"/>
                    </a:cubicBezTo>
                    <a:cubicBezTo>
                      <a:pt x="83008" y="466960"/>
                      <a:pt x="85272" y="461527"/>
                      <a:pt x="81650" y="458055"/>
                    </a:cubicBezTo>
                    <a:cubicBezTo>
                      <a:pt x="78783" y="455339"/>
                      <a:pt x="73651" y="454735"/>
                      <a:pt x="70633" y="452018"/>
                    </a:cubicBezTo>
                    <a:cubicBezTo>
                      <a:pt x="62332" y="444774"/>
                      <a:pt x="78934" y="437832"/>
                      <a:pt x="84518" y="437832"/>
                    </a:cubicBezTo>
                    <a:cubicBezTo>
                      <a:pt x="92064" y="437832"/>
                      <a:pt x="94931" y="435719"/>
                      <a:pt x="99912" y="430587"/>
                    </a:cubicBezTo>
                    <a:cubicBezTo>
                      <a:pt x="103534" y="426965"/>
                      <a:pt x="109420" y="427116"/>
                      <a:pt x="114250" y="425305"/>
                    </a:cubicBezTo>
                    <a:cubicBezTo>
                      <a:pt x="117872" y="423947"/>
                      <a:pt x="120891" y="421985"/>
                      <a:pt x="123154" y="418815"/>
                    </a:cubicBezTo>
                    <a:cubicBezTo>
                      <a:pt x="125871" y="414740"/>
                      <a:pt x="126626" y="408401"/>
                      <a:pt x="130550" y="405685"/>
                    </a:cubicBezTo>
                    <a:cubicBezTo>
                      <a:pt x="136436" y="401610"/>
                      <a:pt x="141265" y="402666"/>
                      <a:pt x="143831" y="394969"/>
                    </a:cubicBezTo>
                    <a:cubicBezTo>
                      <a:pt x="145189" y="390441"/>
                      <a:pt x="145491" y="385612"/>
                      <a:pt x="151075" y="385008"/>
                    </a:cubicBezTo>
                    <a:cubicBezTo>
                      <a:pt x="156358" y="384555"/>
                      <a:pt x="160433" y="386215"/>
                      <a:pt x="163451" y="380480"/>
                    </a:cubicBezTo>
                    <a:cubicBezTo>
                      <a:pt x="166621" y="374745"/>
                      <a:pt x="165413" y="367350"/>
                      <a:pt x="169186" y="361766"/>
                    </a:cubicBezTo>
                    <a:cubicBezTo>
                      <a:pt x="172356" y="356936"/>
                      <a:pt x="178845" y="355578"/>
                      <a:pt x="183675" y="352861"/>
                    </a:cubicBezTo>
                    <a:cubicBezTo>
                      <a:pt x="192127" y="348183"/>
                      <a:pt x="201333" y="340033"/>
                      <a:pt x="207672" y="332788"/>
                    </a:cubicBezTo>
                    <a:cubicBezTo>
                      <a:pt x="210389" y="329619"/>
                      <a:pt x="212351" y="325846"/>
                      <a:pt x="215671" y="323280"/>
                    </a:cubicBezTo>
                    <a:cubicBezTo>
                      <a:pt x="218840" y="320865"/>
                      <a:pt x="222915" y="319658"/>
                      <a:pt x="226387" y="317847"/>
                    </a:cubicBezTo>
                    <a:cubicBezTo>
                      <a:pt x="229858" y="316036"/>
                      <a:pt x="233178" y="313772"/>
                      <a:pt x="237102" y="313319"/>
                    </a:cubicBezTo>
                    <a:cubicBezTo>
                      <a:pt x="241781" y="312715"/>
                      <a:pt x="246610" y="313772"/>
                      <a:pt x="251289" y="313923"/>
                    </a:cubicBezTo>
                    <a:cubicBezTo>
                      <a:pt x="254760" y="314074"/>
                      <a:pt x="260496" y="314677"/>
                      <a:pt x="263514" y="312263"/>
                    </a:cubicBezTo>
                    <a:cubicBezTo>
                      <a:pt x="266533" y="309848"/>
                      <a:pt x="267136" y="303962"/>
                      <a:pt x="267891" y="300641"/>
                    </a:cubicBezTo>
                    <a:cubicBezTo>
                      <a:pt x="268947" y="296415"/>
                      <a:pt x="271060" y="290228"/>
                      <a:pt x="267740" y="286605"/>
                    </a:cubicBezTo>
                    <a:cubicBezTo>
                      <a:pt x="264721" y="283436"/>
                      <a:pt x="259590" y="283436"/>
                      <a:pt x="257024" y="279512"/>
                    </a:cubicBezTo>
                    <a:cubicBezTo>
                      <a:pt x="253855" y="274833"/>
                      <a:pt x="256119" y="269098"/>
                      <a:pt x="256873" y="264118"/>
                    </a:cubicBezTo>
                    <a:cubicBezTo>
                      <a:pt x="257628" y="259288"/>
                      <a:pt x="256723" y="254609"/>
                      <a:pt x="254911" y="250233"/>
                    </a:cubicBezTo>
                    <a:cubicBezTo>
                      <a:pt x="252195" y="243592"/>
                      <a:pt x="248573" y="244045"/>
                      <a:pt x="242686" y="242083"/>
                    </a:cubicBezTo>
                    <a:cubicBezTo>
                      <a:pt x="237102" y="240272"/>
                      <a:pt x="232725" y="231065"/>
                      <a:pt x="228802" y="226688"/>
                    </a:cubicBezTo>
                    <a:cubicBezTo>
                      <a:pt x="225934" y="228650"/>
                      <a:pt x="216878" y="223066"/>
                      <a:pt x="214313" y="221255"/>
                    </a:cubicBezTo>
                    <a:cubicBezTo>
                      <a:pt x="212049" y="219746"/>
                      <a:pt x="209483" y="217482"/>
                      <a:pt x="206917" y="216878"/>
                    </a:cubicBezTo>
                    <a:cubicBezTo>
                      <a:pt x="204201" y="216275"/>
                      <a:pt x="201031" y="217180"/>
                      <a:pt x="198315" y="216727"/>
                    </a:cubicBezTo>
                    <a:cubicBezTo>
                      <a:pt x="195598" y="216426"/>
                      <a:pt x="192731" y="216275"/>
                      <a:pt x="190014" y="216275"/>
                    </a:cubicBezTo>
                    <a:cubicBezTo>
                      <a:pt x="185939" y="187448"/>
                      <a:pt x="171450" y="172054"/>
                      <a:pt x="164055" y="165715"/>
                    </a:cubicBezTo>
                    <a:cubicBezTo>
                      <a:pt x="153792" y="157112"/>
                      <a:pt x="170545" y="133417"/>
                      <a:pt x="178091" y="118777"/>
                    </a:cubicBezTo>
                    <a:cubicBezTo>
                      <a:pt x="185637" y="104138"/>
                      <a:pt x="166771" y="81650"/>
                      <a:pt x="158169" y="77877"/>
                    </a:cubicBezTo>
                    <a:cubicBezTo>
                      <a:pt x="149566" y="74104"/>
                      <a:pt x="161338" y="66558"/>
                      <a:pt x="170545" y="61124"/>
                    </a:cubicBezTo>
                    <a:cubicBezTo>
                      <a:pt x="179751" y="55691"/>
                      <a:pt x="167828" y="51465"/>
                      <a:pt x="152736" y="36826"/>
                    </a:cubicBezTo>
                    <a:cubicBezTo>
                      <a:pt x="137643" y="22337"/>
                      <a:pt x="154396" y="22941"/>
                      <a:pt x="153792" y="16904"/>
                    </a:cubicBezTo>
                    <a:cubicBezTo>
                      <a:pt x="153490" y="12829"/>
                      <a:pt x="153037" y="6641"/>
                      <a:pt x="154547" y="0"/>
                    </a:cubicBezTo>
                    <a:lnTo>
                      <a:pt x="527783" y="0"/>
                    </a:lnTo>
                    <a:lnTo>
                      <a:pt x="549214" y="25355"/>
                    </a:lnTo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A8EE3D81-8AFC-BEE3-E33F-B8F466BD2C88}"/>
                  </a:ext>
                </a:extLst>
              </p:cNvPr>
              <p:cNvSpPr/>
              <p:nvPr/>
            </p:nvSpPr>
            <p:spPr>
              <a:xfrm>
                <a:off x="7430551" y="4118612"/>
                <a:ext cx="31265" cy="18948"/>
              </a:xfrm>
              <a:custGeom>
                <a:avLst/>
                <a:gdLst>
                  <a:gd name="connsiteX0" fmla="*/ 7348 w 31265"/>
                  <a:gd name="connsiteY0" fmla="*/ 18601 h 18948"/>
                  <a:gd name="connsiteX1" fmla="*/ 2217 w 31265"/>
                  <a:gd name="connsiteY1" fmla="*/ 18752 h 18948"/>
                  <a:gd name="connsiteX2" fmla="*/ 3123 w 31265"/>
                  <a:gd name="connsiteY2" fmla="*/ 7735 h 18948"/>
                  <a:gd name="connsiteX3" fmla="*/ 13235 w 31265"/>
                  <a:gd name="connsiteY3" fmla="*/ 189 h 18948"/>
                  <a:gd name="connsiteX4" fmla="*/ 21385 w 31265"/>
                  <a:gd name="connsiteY4" fmla="*/ 38 h 18948"/>
                  <a:gd name="connsiteX5" fmla="*/ 28176 w 31265"/>
                  <a:gd name="connsiteY5" fmla="*/ 1245 h 18948"/>
                  <a:gd name="connsiteX6" fmla="*/ 30289 w 31265"/>
                  <a:gd name="connsiteY6" fmla="*/ 12112 h 18948"/>
                  <a:gd name="connsiteX7" fmla="*/ 26365 w 31265"/>
                  <a:gd name="connsiteY7" fmla="*/ 14526 h 18948"/>
                  <a:gd name="connsiteX8" fmla="*/ 18366 w 31265"/>
                  <a:gd name="connsiteY8" fmla="*/ 16187 h 18948"/>
                  <a:gd name="connsiteX9" fmla="*/ 7348 w 31265"/>
                  <a:gd name="connsiteY9" fmla="*/ 18601 h 18948"/>
                  <a:gd name="connsiteX10" fmla="*/ 7348 w 31265"/>
                  <a:gd name="connsiteY10" fmla="*/ 18601 h 18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265" h="18948">
                    <a:moveTo>
                      <a:pt x="7348" y="18601"/>
                    </a:moveTo>
                    <a:cubicBezTo>
                      <a:pt x="5688" y="18752"/>
                      <a:pt x="3877" y="19205"/>
                      <a:pt x="2217" y="18752"/>
                    </a:cubicBezTo>
                    <a:cubicBezTo>
                      <a:pt x="-2462" y="17545"/>
                      <a:pt x="1462" y="9999"/>
                      <a:pt x="3123" y="7735"/>
                    </a:cubicBezTo>
                    <a:cubicBezTo>
                      <a:pt x="5688" y="4264"/>
                      <a:pt x="8707" y="641"/>
                      <a:pt x="13235" y="189"/>
                    </a:cubicBezTo>
                    <a:cubicBezTo>
                      <a:pt x="15951" y="-113"/>
                      <a:pt x="18668" y="38"/>
                      <a:pt x="21385" y="38"/>
                    </a:cubicBezTo>
                    <a:cubicBezTo>
                      <a:pt x="23648" y="38"/>
                      <a:pt x="26214" y="-113"/>
                      <a:pt x="28176" y="1245"/>
                    </a:cubicBezTo>
                    <a:cubicBezTo>
                      <a:pt x="31647" y="3358"/>
                      <a:pt x="31949" y="8791"/>
                      <a:pt x="30289" y="12112"/>
                    </a:cubicBezTo>
                    <a:cubicBezTo>
                      <a:pt x="29383" y="13621"/>
                      <a:pt x="28025" y="14074"/>
                      <a:pt x="26365" y="14526"/>
                    </a:cubicBezTo>
                    <a:cubicBezTo>
                      <a:pt x="23648" y="14979"/>
                      <a:pt x="20932" y="15583"/>
                      <a:pt x="18366" y="16187"/>
                    </a:cubicBezTo>
                    <a:cubicBezTo>
                      <a:pt x="14593" y="16941"/>
                      <a:pt x="10971" y="18300"/>
                      <a:pt x="7348" y="18601"/>
                    </a:cubicBezTo>
                    <a:lnTo>
                      <a:pt x="7348" y="1860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23F9C5D-33A5-C4AD-6545-F8FB465E825C}"/>
                </a:ext>
              </a:extLst>
            </p:cNvPr>
            <p:cNvSpPr/>
            <p:nvPr/>
          </p:nvSpPr>
          <p:spPr>
            <a:xfrm>
              <a:off x="7342568" y="4316399"/>
              <a:ext cx="452117" cy="216084"/>
            </a:xfrm>
            <a:custGeom>
              <a:avLst/>
              <a:gdLst>
                <a:gd name="connsiteX0" fmla="*/ 452117 w 452117"/>
                <a:gd name="connsiteY0" fmla="*/ 164318 h 216084"/>
                <a:gd name="connsiteX1" fmla="*/ 421178 w 452117"/>
                <a:gd name="connsiteY1" fmla="*/ 188315 h 216084"/>
                <a:gd name="connsiteX2" fmla="*/ 374089 w 452117"/>
                <a:gd name="connsiteY2" fmla="*/ 198578 h 216084"/>
                <a:gd name="connsiteX3" fmla="*/ 352809 w 452117"/>
                <a:gd name="connsiteY3" fmla="*/ 216085 h 216084"/>
                <a:gd name="connsiteX4" fmla="*/ 265273 w 452117"/>
                <a:gd name="connsiteY4" fmla="*/ 164770 h 216084"/>
                <a:gd name="connsiteX5" fmla="*/ 249124 w 452117"/>
                <a:gd name="connsiteY5" fmla="*/ 143188 h 216084"/>
                <a:gd name="connsiteX6" fmla="*/ 210789 w 452117"/>
                <a:gd name="connsiteY6" fmla="*/ 153753 h 216084"/>
                <a:gd name="connsiteX7" fmla="*/ 183773 w 452117"/>
                <a:gd name="connsiteY7" fmla="*/ 147867 h 216084"/>
                <a:gd name="connsiteX8" fmla="*/ 133667 w 452117"/>
                <a:gd name="connsiteY8" fmla="*/ 149527 h 216084"/>
                <a:gd name="connsiteX9" fmla="*/ 87936 w 452117"/>
                <a:gd name="connsiteY9" fmla="*/ 143641 h 216084"/>
                <a:gd name="connsiteX10" fmla="*/ 12022 w 452117"/>
                <a:gd name="connsiteY10" fmla="*/ 168393 h 216084"/>
                <a:gd name="connsiteX11" fmla="*/ 5683 w 452117"/>
                <a:gd name="connsiteY11" fmla="*/ 175033 h 216084"/>
                <a:gd name="connsiteX12" fmla="*/ 249 w 452117"/>
                <a:gd name="connsiteY12" fmla="*/ 154055 h 216084"/>
                <a:gd name="connsiteX13" fmla="*/ 2966 w 452117"/>
                <a:gd name="connsiteY13" fmla="*/ 126737 h 216084"/>
                <a:gd name="connsiteX14" fmla="*/ 7343 w 452117"/>
                <a:gd name="connsiteY14" fmla="*/ 99269 h 216084"/>
                <a:gd name="connsiteX15" fmla="*/ 26359 w 452117"/>
                <a:gd name="connsiteY15" fmla="*/ 84328 h 216084"/>
                <a:gd name="connsiteX16" fmla="*/ 36170 w 452117"/>
                <a:gd name="connsiteY16" fmla="*/ 59425 h 216084"/>
                <a:gd name="connsiteX17" fmla="*/ 61525 w 452117"/>
                <a:gd name="connsiteY17" fmla="*/ 36636 h 216084"/>
                <a:gd name="connsiteX18" fmla="*/ 90653 w 452117"/>
                <a:gd name="connsiteY18" fmla="*/ 31202 h 216084"/>
                <a:gd name="connsiteX19" fmla="*/ 116612 w 452117"/>
                <a:gd name="connsiteY19" fmla="*/ 50823 h 216084"/>
                <a:gd name="connsiteX20" fmla="*/ 141666 w 452117"/>
                <a:gd name="connsiteY20" fmla="*/ 67273 h 216084"/>
                <a:gd name="connsiteX21" fmla="*/ 164455 w 452117"/>
                <a:gd name="connsiteY21" fmla="*/ 88101 h 216084"/>
                <a:gd name="connsiteX22" fmla="*/ 189660 w 452117"/>
                <a:gd name="connsiteY22" fmla="*/ 84026 h 216084"/>
                <a:gd name="connsiteX23" fmla="*/ 211845 w 452117"/>
                <a:gd name="connsiteY23" fmla="*/ 65462 h 216084"/>
                <a:gd name="connsiteX24" fmla="*/ 210185 w 452117"/>
                <a:gd name="connsiteY24" fmla="*/ 35579 h 216084"/>
                <a:gd name="connsiteX25" fmla="*/ 206865 w 452117"/>
                <a:gd name="connsiteY25" fmla="*/ 12488 h 216084"/>
                <a:gd name="connsiteX26" fmla="*/ 207016 w 452117"/>
                <a:gd name="connsiteY26" fmla="*/ 12488 h 216084"/>
                <a:gd name="connsiteX27" fmla="*/ 338018 w 452117"/>
                <a:gd name="connsiteY27" fmla="*/ 39201 h 216084"/>
                <a:gd name="connsiteX28" fmla="*/ 365486 w 452117"/>
                <a:gd name="connsiteY28" fmla="*/ 34674 h 216084"/>
                <a:gd name="connsiteX29" fmla="*/ 388125 w 452117"/>
                <a:gd name="connsiteY29" fmla="*/ 43578 h 216084"/>
                <a:gd name="connsiteX30" fmla="*/ 404425 w 452117"/>
                <a:gd name="connsiteY30" fmla="*/ 43578 h 216084"/>
                <a:gd name="connsiteX31" fmla="*/ 408047 w 452117"/>
                <a:gd name="connsiteY31" fmla="*/ 49917 h 216084"/>
                <a:gd name="connsiteX32" fmla="*/ 430233 w 452117"/>
                <a:gd name="connsiteY32" fmla="*/ 68783 h 216084"/>
                <a:gd name="connsiteX33" fmla="*/ 427516 w 452117"/>
                <a:gd name="connsiteY33" fmla="*/ 105910 h 216084"/>
                <a:gd name="connsiteX34" fmla="*/ 449099 w 452117"/>
                <a:gd name="connsiteY34" fmla="*/ 132925 h 216084"/>
                <a:gd name="connsiteX35" fmla="*/ 452117 w 452117"/>
                <a:gd name="connsiteY35" fmla="*/ 164318 h 216084"/>
                <a:gd name="connsiteX36" fmla="*/ 452117 w 452117"/>
                <a:gd name="connsiteY36" fmla="*/ 164318 h 216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52117" h="216084">
                  <a:moveTo>
                    <a:pt x="452117" y="164318"/>
                  </a:moveTo>
                  <a:cubicBezTo>
                    <a:pt x="442005" y="168091"/>
                    <a:pt x="425856" y="179863"/>
                    <a:pt x="421178" y="188315"/>
                  </a:cubicBezTo>
                  <a:cubicBezTo>
                    <a:pt x="415593" y="198578"/>
                    <a:pt x="385408" y="193144"/>
                    <a:pt x="374089" y="198578"/>
                  </a:cubicBezTo>
                  <a:cubicBezTo>
                    <a:pt x="367449" y="201747"/>
                    <a:pt x="359148" y="208991"/>
                    <a:pt x="352809" y="216085"/>
                  </a:cubicBezTo>
                  <a:cubicBezTo>
                    <a:pt x="301796" y="167638"/>
                    <a:pt x="276743" y="165223"/>
                    <a:pt x="265273" y="164770"/>
                  </a:cubicBezTo>
                  <a:cubicBezTo>
                    <a:pt x="253350" y="164318"/>
                    <a:pt x="251237" y="151187"/>
                    <a:pt x="249124" y="143188"/>
                  </a:cubicBezTo>
                  <a:cubicBezTo>
                    <a:pt x="246860" y="135340"/>
                    <a:pt x="228145" y="146358"/>
                    <a:pt x="210789" y="153753"/>
                  </a:cubicBezTo>
                  <a:cubicBezTo>
                    <a:pt x="193584" y="161299"/>
                    <a:pt x="191923" y="149980"/>
                    <a:pt x="183773" y="147867"/>
                  </a:cubicBezTo>
                  <a:cubicBezTo>
                    <a:pt x="175624" y="145603"/>
                    <a:pt x="152079" y="148320"/>
                    <a:pt x="133667" y="149527"/>
                  </a:cubicBezTo>
                  <a:cubicBezTo>
                    <a:pt x="115405" y="150584"/>
                    <a:pt x="117518" y="146358"/>
                    <a:pt x="87936" y="143641"/>
                  </a:cubicBezTo>
                  <a:cubicBezTo>
                    <a:pt x="58355" y="140924"/>
                    <a:pt x="35113" y="153904"/>
                    <a:pt x="12022" y="168393"/>
                  </a:cubicBezTo>
                  <a:cubicBezTo>
                    <a:pt x="9305" y="170053"/>
                    <a:pt x="7192" y="172317"/>
                    <a:pt x="5683" y="175033"/>
                  </a:cubicBezTo>
                  <a:cubicBezTo>
                    <a:pt x="3268" y="168091"/>
                    <a:pt x="1004" y="161148"/>
                    <a:pt x="249" y="154055"/>
                  </a:cubicBezTo>
                  <a:cubicBezTo>
                    <a:pt x="-807" y="144848"/>
                    <a:pt x="1759" y="135793"/>
                    <a:pt x="2966" y="126737"/>
                  </a:cubicBezTo>
                  <a:cubicBezTo>
                    <a:pt x="4023" y="118135"/>
                    <a:pt x="2815" y="106966"/>
                    <a:pt x="7343" y="99269"/>
                  </a:cubicBezTo>
                  <a:cubicBezTo>
                    <a:pt x="11569" y="92176"/>
                    <a:pt x="20775" y="90214"/>
                    <a:pt x="26359" y="84328"/>
                  </a:cubicBezTo>
                  <a:cubicBezTo>
                    <a:pt x="33000" y="77385"/>
                    <a:pt x="32547" y="67726"/>
                    <a:pt x="36170" y="59425"/>
                  </a:cubicBezTo>
                  <a:cubicBezTo>
                    <a:pt x="40697" y="48710"/>
                    <a:pt x="51715" y="42069"/>
                    <a:pt x="61525" y="36636"/>
                  </a:cubicBezTo>
                  <a:cubicBezTo>
                    <a:pt x="70278" y="31655"/>
                    <a:pt x="80541" y="26373"/>
                    <a:pt x="90653" y="31202"/>
                  </a:cubicBezTo>
                  <a:cubicBezTo>
                    <a:pt x="100312" y="35730"/>
                    <a:pt x="107859" y="44786"/>
                    <a:pt x="116612" y="50823"/>
                  </a:cubicBezTo>
                  <a:cubicBezTo>
                    <a:pt x="124762" y="56558"/>
                    <a:pt x="133818" y="60784"/>
                    <a:pt x="141666" y="67273"/>
                  </a:cubicBezTo>
                  <a:cubicBezTo>
                    <a:pt x="149363" y="73612"/>
                    <a:pt x="155551" y="83271"/>
                    <a:pt x="164455" y="88101"/>
                  </a:cubicBezTo>
                  <a:cubicBezTo>
                    <a:pt x="172756" y="92629"/>
                    <a:pt x="182113" y="87950"/>
                    <a:pt x="189660" y="84026"/>
                  </a:cubicBezTo>
                  <a:cubicBezTo>
                    <a:pt x="197960" y="79649"/>
                    <a:pt x="207921" y="74518"/>
                    <a:pt x="211845" y="65462"/>
                  </a:cubicBezTo>
                  <a:cubicBezTo>
                    <a:pt x="215920" y="56105"/>
                    <a:pt x="213053" y="44937"/>
                    <a:pt x="210185" y="35579"/>
                  </a:cubicBezTo>
                  <a:cubicBezTo>
                    <a:pt x="207620" y="27580"/>
                    <a:pt x="204299" y="20487"/>
                    <a:pt x="206865" y="12488"/>
                  </a:cubicBezTo>
                  <a:lnTo>
                    <a:pt x="207016" y="12488"/>
                  </a:lnTo>
                  <a:cubicBezTo>
                    <a:pt x="291081" y="-23130"/>
                    <a:pt x="329566" y="27580"/>
                    <a:pt x="338018" y="39201"/>
                  </a:cubicBezTo>
                  <a:cubicBezTo>
                    <a:pt x="347074" y="51728"/>
                    <a:pt x="356280" y="41767"/>
                    <a:pt x="365486" y="34674"/>
                  </a:cubicBezTo>
                  <a:cubicBezTo>
                    <a:pt x="374542" y="27731"/>
                    <a:pt x="376806" y="37843"/>
                    <a:pt x="388125" y="43578"/>
                  </a:cubicBezTo>
                  <a:cubicBezTo>
                    <a:pt x="399444" y="49313"/>
                    <a:pt x="404425" y="43578"/>
                    <a:pt x="404425" y="43578"/>
                  </a:cubicBezTo>
                  <a:cubicBezTo>
                    <a:pt x="404727" y="46295"/>
                    <a:pt x="405934" y="48559"/>
                    <a:pt x="408047" y="49917"/>
                  </a:cubicBezTo>
                  <a:cubicBezTo>
                    <a:pt x="416650" y="55350"/>
                    <a:pt x="436119" y="62897"/>
                    <a:pt x="430233" y="68783"/>
                  </a:cubicBezTo>
                  <a:cubicBezTo>
                    <a:pt x="424347" y="74669"/>
                    <a:pt x="413480" y="97307"/>
                    <a:pt x="427516" y="105910"/>
                  </a:cubicBezTo>
                  <a:cubicBezTo>
                    <a:pt x="441552" y="114513"/>
                    <a:pt x="448495" y="119493"/>
                    <a:pt x="449099" y="132925"/>
                  </a:cubicBezTo>
                  <a:cubicBezTo>
                    <a:pt x="449249" y="143188"/>
                    <a:pt x="447891" y="157375"/>
                    <a:pt x="452117" y="164318"/>
                  </a:cubicBezTo>
                  <a:lnTo>
                    <a:pt x="452117" y="164318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D783FDC-BDB6-E842-F240-89F31EBE522D}"/>
                </a:ext>
              </a:extLst>
            </p:cNvPr>
            <p:cNvSpPr/>
            <p:nvPr/>
          </p:nvSpPr>
          <p:spPr>
            <a:xfrm>
              <a:off x="7347948" y="4456714"/>
              <a:ext cx="351701" cy="222969"/>
            </a:xfrm>
            <a:custGeom>
              <a:avLst/>
              <a:gdLst>
                <a:gd name="connsiteX0" fmla="*/ 300189 w 351701"/>
                <a:gd name="connsiteY0" fmla="*/ 137951 h 222969"/>
                <a:gd name="connsiteX1" fmla="*/ 291586 w 351701"/>
                <a:gd name="connsiteY1" fmla="*/ 194698 h 222969"/>
                <a:gd name="connsiteX2" fmla="*/ 272720 w 351701"/>
                <a:gd name="connsiteY2" fmla="*/ 195151 h 222969"/>
                <a:gd name="connsiteX3" fmla="*/ 246309 w 351701"/>
                <a:gd name="connsiteY3" fmla="*/ 199980 h 222969"/>
                <a:gd name="connsiteX4" fmla="*/ 228500 w 351701"/>
                <a:gd name="connsiteY4" fmla="*/ 218091 h 222969"/>
                <a:gd name="connsiteX5" fmla="*/ 194089 w 351701"/>
                <a:gd name="connsiteY5" fmla="*/ 216129 h 222969"/>
                <a:gd name="connsiteX6" fmla="*/ 155754 w 351701"/>
                <a:gd name="connsiteY6" fmla="*/ 221110 h 222969"/>
                <a:gd name="connsiteX7" fmla="*/ 122400 w 351701"/>
                <a:gd name="connsiteY7" fmla="*/ 183077 h 222969"/>
                <a:gd name="connsiteX8" fmla="*/ 106854 w 351701"/>
                <a:gd name="connsiteY8" fmla="*/ 183228 h 222969"/>
                <a:gd name="connsiteX9" fmla="*/ 106703 w 351701"/>
                <a:gd name="connsiteY9" fmla="*/ 131914 h 222969"/>
                <a:gd name="connsiteX10" fmla="*/ 67916 w 351701"/>
                <a:gd name="connsiteY10" fmla="*/ 123613 h 222969"/>
                <a:gd name="connsiteX11" fmla="*/ 39844 w 351701"/>
                <a:gd name="connsiteY11" fmla="*/ 113652 h 222969"/>
                <a:gd name="connsiteX12" fmla="*/ 10716 w 351701"/>
                <a:gd name="connsiteY12" fmla="*/ 103087 h 222969"/>
                <a:gd name="connsiteX13" fmla="*/ 11017 w 351701"/>
                <a:gd name="connsiteY13" fmla="*/ 99767 h 222969"/>
                <a:gd name="connsiteX14" fmla="*/ 11168 w 351701"/>
                <a:gd name="connsiteY14" fmla="*/ 71544 h 222969"/>
                <a:gd name="connsiteX15" fmla="*/ 3320 w 351701"/>
                <a:gd name="connsiteY15" fmla="*/ 44227 h 222969"/>
                <a:gd name="connsiteX16" fmla="*/ 0 w 351701"/>
                <a:gd name="connsiteY16" fmla="*/ 34567 h 222969"/>
                <a:gd name="connsiteX17" fmla="*/ 6339 w 351701"/>
                <a:gd name="connsiteY17" fmla="*/ 27927 h 222969"/>
                <a:gd name="connsiteX18" fmla="*/ 82254 w 351701"/>
                <a:gd name="connsiteY18" fmla="*/ 3175 h 222969"/>
                <a:gd name="connsiteX19" fmla="*/ 127984 w 351701"/>
                <a:gd name="connsiteY19" fmla="*/ 9061 h 222969"/>
                <a:gd name="connsiteX20" fmla="*/ 178091 w 351701"/>
                <a:gd name="connsiteY20" fmla="*/ 7401 h 222969"/>
                <a:gd name="connsiteX21" fmla="*/ 205106 w 351701"/>
                <a:gd name="connsiteY21" fmla="*/ 13287 h 222969"/>
                <a:gd name="connsiteX22" fmla="*/ 243441 w 351701"/>
                <a:gd name="connsiteY22" fmla="*/ 2722 h 222969"/>
                <a:gd name="connsiteX23" fmla="*/ 259590 w 351701"/>
                <a:gd name="connsiteY23" fmla="*/ 24305 h 222969"/>
                <a:gd name="connsiteX24" fmla="*/ 347126 w 351701"/>
                <a:gd name="connsiteY24" fmla="*/ 75619 h 222969"/>
                <a:gd name="connsiteX25" fmla="*/ 338221 w 351701"/>
                <a:gd name="connsiteY25" fmla="*/ 88296 h 222969"/>
                <a:gd name="connsiteX26" fmla="*/ 350597 w 351701"/>
                <a:gd name="connsiteY26" fmla="*/ 105502 h 222969"/>
                <a:gd name="connsiteX27" fmla="*/ 300189 w 351701"/>
                <a:gd name="connsiteY27" fmla="*/ 137951 h 222969"/>
                <a:gd name="connsiteX28" fmla="*/ 300189 w 351701"/>
                <a:gd name="connsiteY28" fmla="*/ 137951 h 22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51701" h="222969">
                  <a:moveTo>
                    <a:pt x="300189" y="137951"/>
                  </a:moveTo>
                  <a:cubicBezTo>
                    <a:pt x="286756" y="141724"/>
                    <a:pt x="284492" y="185492"/>
                    <a:pt x="291586" y="194698"/>
                  </a:cubicBezTo>
                  <a:cubicBezTo>
                    <a:pt x="298679" y="204055"/>
                    <a:pt x="282530" y="197264"/>
                    <a:pt x="272720" y="195151"/>
                  </a:cubicBezTo>
                  <a:cubicBezTo>
                    <a:pt x="263061" y="192887"/>
                    <a:pt x="259741" y="199980"/>
                    <a:pt x="246309" y="199980"/>
                  </a:cubicBezTo>
                  <a:cubicBezTo>
                    <a:pt x="232876" y="199980"/>
                    <a:pt x="238762" y="208130"/>
                    <a:pt x="228500" y="218091"/>
                  </a:cubicBezTo>
                  <a:cubicBezTo>
                    <a:pt x="218237" y="228052"/>
                    <a:pt x="206464" y="220355"/>
                    <a:pt x="194089" y="216129"/>
                  </a:cubicBezTo>
                  <a:cubicBezTo>
                    <a:pt x="181713" y="211753"/>
                    <a:pt x="155754" y="221110"/>
                    <a:pt x="155754" y="221110"/>
                  </a:cubicBezTo>
                  <a:cubicBezTo>
                    <a:pt x="149717" y="204206"/>
                    <a:pt x="139303" y="183379"/>
                    <a:pt x="122400" y="183077"/>
                  </a:cubicBezTo>
                  <a:cubicBezTo>
                    <a:pt x="119381" y="183077"/>
                    <a:pt x="114099" y="183077"/>
                    <a:pt x="106854" y="183228"/>
                  </a:cubicBezTo>
                  <a:cubicBezTo>
                    <a:pt x="108364" y="170701"/>
                    <a:pt x="109873" y="143535"/>
                    <a:pt x="106703" y="131914"/>
                  </a:cubicBezTo>
                  <a:cubicBezTo>
                    <a:pt x="102930" y="117878"/>
                    <a:pt x="77122" y="121651"/>
                    <a:pt x="67916" y="123613"/>
                  </a:cubicBezTo>
                  <a:cubicBezTo>
                    <a:pt x="58710" y="125424"/>
                    <a:pt x="51767" y="119538"/>
                    <a:pt x="39844" y="113652"/>
                  </a:cubicBezTo>
                  <a:cubicBezTo>
                    <a:pt x="33958" y="110784"/>
                    <a:pt x="20526" y="106106"/>
                    <a:pt x="10716" y="103087"/>
                  </a:cubicBezTo>
                  <a:cubicBezTo>
                    <a:pt x="10866" y="101880"/>
                    <a:pt x="10866" y="100823"/>
                    <a:pt x="11017" y="99767"/>
                  </a:cubicBezTo>
                  <a:cubicBezTo>
                    <a:pt x="12074" y="90409"/>
                    <a:pt x="11470" y="81052"/>
                    <a:pt x="11168" y="71544"/>
                  </a:cubicBezTo>
                  <a:cubicBezTo>
                    <a:pt x="10866" y="60828"/>
                    <a:pt x="9659" y="53131"/>
                    <a:pt x="3320" y="44227"/>
                  </a:cubicBezTo>
                  <a:cubicBezTo>
                    <a:pt x="2264" y="41057"/>
                    <a:pt x="1056" y="37888"/>
                    <a:pt x="0" y="34567"/>
                  </a:cubicBezTo>
                  <a:cubicBezTo>
                    <a:pt x="1660" y="31851"/>
                    <a:pt x="3773" y="29587"/>
                    <a:pt x="6339" y="27927"/>
                  </a:cubicBezTo>
                  <a:cubicBezTo>
                    <a:pt x="29430" y="13438"/>
                    <a:pt x="52673" y="458"/>
                    <a:pt x="82254" y="3175"/>
                  </a:cubicBezTo>
                  <a:cubicBezTo>
                    <a:pt x="111835" y="5892"/>
                    <a:pt x="109722" y="10118"/>
                    <a:pt x="127984" y="9061"/>
                  </a:cubicBezTo>
                  <a:cubicBezTo>
                    <a:pt x="146397" y="8005"/>
                    <a:pt x="169941" y="5288"/>
                    <a:pt x="178091" y="7401"/>
                  </a:cubicBezTo>
                  <a:cubicBezTo>
                    <a:pt x="186241" y="9514"/>
                    <a:pt x="187750" y="20833"/>
                    <a:pt x="205106" y="13287"/>
                  </a:cubicBezTo>
                  <a:cubicBezTo>
                    <a:pt x="222311" y="5741"/>
                    <a:pt x="241177" y="-5126"/>
                    <a:pt x="243441" y="2722"/>
                  </a:cubicBezTo>
                  <a:cubicBezTo>
                    <a:pt x="245554" y="10721"/>
                    <a:pt x="247667" y="23852"/>
                    <a:pt x="259590" y="24305"/>
                  </a:cubicBezTo>
                  <a:cubicBezTo>
                    <a:pt x="271060" y="24757"/>
                    <a:pt x="296114" y="27021"/>
                    <a:pt x="347126" y="75619"/>
                  </a:cubicBezTo>
                  <a:cubicBezTo>
                    <a:pt x="342749" y="80448"/>
                    <a:pt x="339278" y="85278"/>
                    <a:pt x="338221" y="88296"/>
                  </a:cubicBezTo>
                  <a:cubicBezTo>
                    <a:pt x="335505" y="95843"/>
                    <a:pt x="341995" y="100672"/>
                    <a:pt x="350597" y="105502"/>
                  </a:cubicBezTo>
                  <a:cubicBezTo>
                    <a:pt x="359351" y="110482"/>
                    <a:pt x="313621" y="134177"/>
                    <a:pt x="300189" y="137951"/>
                  </a:cubicBezTo>
                  <a:lnTo>
                    <a:pt x="300189" y="137951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428D8A-9D5F-DAF9-70CF-7CFEF9386D91}"/>
                </a:ext>
              </a:extLst>
            </p:cNvPr>
            <p:cNvSpPr/>
            <p:nvPr/>
          </p:nvSpPr>
          <p:spPr>
            <a:xfrm>
              <a:off x="7263129" y="4559952"/>
              <a:ext cx="193477" cy="80412"/>
            </a:xfrm>
            <a:custGeom>
              <a:avLst/>
              <a:gdLst>
                <a:gd name="connsiteX0" fmla="*/ 191674 w 193477"/>
                <a:gd name="connsiteY0" fmla="*/ 80141 h 80412"/>
                <a:gd name="connsiteX1" fmla="*/ 0 w 193477"/>
                <a:gd name="connsiteY1" fmla="*/ 74708 h 80412"/>
                <a:gd name="connsiteX2" fmla="*/ 1057 w 193477"/>
                <a:gd name="connsiteY2" fmla="*/ 70784 h 80412"/>
                <a:gd name="connsiteX3" fmla="*/ 3018 w 193477"/>
                <a:gd name="connsiteY3" fmla="*/ 61426 h 80412"/>
                <a:gd name="connsiteX4" fmla="*/ 11923 w 193477"/>
                <a:gd name="connsiteY4" fmla="*/ 60973 h 80412"/>
                <a:gd name="connsiteX5" fmla="*/ 20828 w 193477"/>
                <a:gd name="connsiteY5" fmla="*/ 64897 h 80412"/>
                <a:gd name="connsiteX6" fmla="*/ 30336 w 193477"/>
                <a:gd name="connsiteY6" fmla="*/ 60672 h 80412"/>
                <a:gd name="connsiteX7" fmla="*/ 28676 w 193477"/>
                <a:gd name="connsiteY7" fmla="*/ 50711 h 80412"/>
                <a:gd name="connsiteX8" fmla="*/ 20375 w 193477"/>
                <a:gd name="connsiteY8" fmla="*/ 37278 h 80412"/>
                <a:gd name="connsiteX9" fmla="*/ 39693 w 193477"/>
                <a:gd name="connsiteY9" fmla="*/ 28072 h 80412"/>
                <a:gd name="connsiteX10" fmla="*/ 50258 w 193477"/>
                <a:gd name="connsiteY10" fmla="*/ 20526 h 80412"/>
                <a:gd name="connsiteX11" fmla="*/ 54786 w 193477"/>
                <a:gd name="connsiteY11" fmla="*/ 15545 h 80412"/>
                <a:gd name="connsiteX12" fmla="*/ 58710 w 193477"/>
                <a:gd name="connsiteY12" fmla="*/ 11168 h 80412"/>
                <a:gd name="connsiteX13" fmla="*/ 64143 w 193477"/>
                <a:gd name="connsiteY13" fmla="*/ 8150 h 80412"/>
                <a:gd name="connsiteX14" fmla="*/ 66558 w 193477"/>
                <a:gd name="connsiteY14" fmla="*/ 11772 h 80412"/>
                <a:gd name="connsiteX15" fmla="*/ 63841 w 193477"/>
                <a:gd name="connsiteY15" fmla="*/ 22941 h 80412"/>
                <a:gd name="connsiteX16" fmla="*/ 65954 w 193477"/>
                <a:gd name="connsiteY16" fmla="*/ 29581 h 80412"/>
                <a:gd name="connsiteX17" fmla="*/ 90404 w 193477"/>
                <a:gd name="connsiteY17" fmla="*/ 21884 h 80412"/>
                <a:gd name="connsiteX18" fmla="*/ 95988 w 193477"/>
                <a:gd name="connsiteY18" fmla="*/ 0 h 80412"/>
                <a:gd name="connsiteX19" fmla="*/ 125116 w 193477"/>
                <a:gd name="connsiteY19" fmla="*/ 10565 h 80412"/>
                <a:gd name="connsiteX20" fmla="*/ 153188 w 193477"/>
                <a:gd name="connsiteY20" fmla="*/ 20526 h 80412"/>
                <a:gd name="connsiteX21" fmla="*/ 191976 w 193477"/>
                <a:gd name="connsiteY21" fmla="*/ 28827 h 80412"/>
                <a:gd name="connsiteX22" fmla="*/ 191674 w 193477"/>
                <a:gd name="connsiteY22" fmla="*/ 80141 h 80412"/>
                <a:gd name="connsiteX23" fmla="*/ 191674 w 193477"/>
                <a:gd name="connsiteY23" fmla="*/ 80141 h 80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477" h="80412">
                  <a:moveTo>
                    <a:pt x="191674" y="80141"/>
                  </a:moveTo>
                  <a:cubicBezTo>
                    <a:pt x="149415" y="80443"/>
                    <a:pt x="44674" y="81650"/>
                    <a:pt x="0" y="74708"/>
                  </a:cubicBezTo>
                  <a:cubicBezTo>
                    <a:pt x="453" y="73500"/>
                    <a:pt x="604" y="72142"/>
                    <a:pt x="1057" y="70784"/>
                  </a:cubicBezTo>
                  <a:cubicBezTo>
                    <a:pt x="1811" y="67916"/>
                    <a:pt x="1509" y="63992"/>
                    <a:pt x="3018" y="61426"/>
                  </a:cubicBezTo>
                  <a:cubicBezTo>
                    <a:pt x="5131" y="57804"/>
                    <a:pt x="8754" y="58710"/>
                    <a:pt x="11923" y="60973"/>
                  </a:cubicBezTo>
                  <a:cubicBezTo>
                    <a:pt x="15394" y="63539"/>
                    <a:pt x="16149" y="65048"/>
                    <a:pt x="20828" y="64897"/>
                  </a:cubicBezTo>
                  <a:cubicBezTo>
                    <a:pt x="25054" y="64747"/>
                    <a:pt x="27770" y="64294"/>
                    <a:pt x="30336" y="60672"/>
                  </a:cubicBezTo>
                  <a:cubicBezTo>
                    <a:pt x="32751" y="57049"/>
                    <a:pt x="32298" y="53578"/>
                    <a:pt x="28676" y="50711"/>
                  </a:cubicBezTo>
                  <a:cubicBezTo>
                    <a:pt x="24148" y="47088"/>
                    <a:pt x="15545" y="45579"/>
                    <a:pt x="20375" y="37278"/>
                  </a:cubicBezTo>
                  <a:cubicBezTo>
                    <a:pt x="24601" y="30034"/>
                    <a:pt x="32751" y="30034"/>
                    <a:pt x="39693" y="28072"/>
                  </a:cubicBezTo>
                  <a:cubicBezTo>
                    <a:pt x="43919" y="26865"/>
                    <a:pt x="47239" y="23695"/>
                    <a:pt x="50258" y="20526"/>
                  </a:cubicBezTo>
                  <a:cubicBezTo>
                    <a:pt x="51767" y="18866"/>
                    <a:pt x="53276" y="17205"/>
                    <a:pt x="54786" y="15545"/>
                  </a:cubicBezTo>
                  <a:cubicBezTo>
                    <a:pt x="56144" y="14187"/>
                    <a:pt x="57653" y="12829"/>
                    <a:pt x="58710" y="11168"/>
                  </a:cubicBezTo>
                  <a:cubicBezTo>
                    <a:pt x="59766" y="9508"/>
                    <a:pt x="62332" y="8150"/>
                    <a:pt x="64143" y="8150"/>
                  </a:cubicBezTo>
                  <a:cubicBezTo>
                    <a:pt x="66407" y="7999"/>
                    <a:pt x="66709" y="9961"/>
                    <a:pt x="66558" y="11772"/>
                  </a:cubicBezTo>
                  <a:cubicBezTo>
                    <a:pt x="66256" y="15696"/>
                    <a:pt x="64294" y="19016"/>
                    <a:pt x="63841" y="22941"/>
                  </a:cubicBezTo>
                  <a:cubicBezTo>
                    <a:pt x="63539" y="25204"/>
                    <a:pt x="64143" y="27921"/>
                    <a:pt x="65954" y="29581"/>
                  </a:cubicBezTo>
                  <a:cubicBezTo>
                    <a:pt x="72746" y="35769"/>
                    <a:pt x="86329" y="27921"/>
                    <a:pt x="90404" y="21884"/>
                  </a:cubicBezTo>
                  <a:cubicBezTo>
                    <a:pt x="94479" y="15696"/>
                    <a:pt x="95233" y="7395"/>
                    <a:pt x="95988" y="0"/>
                  </a:cubicBezTo>
                  <a:cubicBezTo>
                    <a:pt x="105798" y="2868"/>
                    <a:pt x="119230" y="7546"/>
                    <a:pt x="125116" y="10565"/>
                  </a:cubicBezTo>
                  <a:cubicBezTo>
                    <a:pt x="136889" y="16451"/>
                    <a:pt x="143982" y="22488"/>
                    <a:pt x="153188" y="20526"/>
                  </a:cubicBezTo>
                  <a:cubicBezTo>
                    <a:pt x="162395" y="18564"/>
                    <a:pt x="188203" y="14791"/>
                    <a:pt x="191976" y="28827"/>
                  </a:cubicBezTo>
                  <a:cubicBezTo>
                    <a:pt x="194692" y="40448"/>
                    <a:pt x="193183" y="67614"/>
                    <a:pt x="191674" y="80141"/>
                  </a:cubicBezTo>
                  <a:lnTo>
                    <a:pt x="191674" y="80141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66589F3-ABEA-0A17-8D5F-5774B006301D}"/>
                </a:ext>
              </a:extLst>
            </p:cNvPr>
            <p:cNvSpPr/>
            <p:nvPr/>
          </p:nvSpPr>
          <p:spPr>
            <a:xfrm>
              <a:off x="7485397" y="4480566"/>
              <a:ext cx="590773" cy="421200"/>
            </a:xfrm>
            <a:custGeom>
              <a:avLst/>
              <a:gdLst>
                <a:gd name="connsiteX0" fmla="*/ 584121 w 590773"/>
                <a:gd name="connsiteY0" fmla="*/ 250987 h 421200"/>
                <a:gd name="connsiteX1" fmla="*/ 544730 w 590773"/>
                <a:gd name="connsiteY1" fmla="*/ 265476 h 421200"/>
                <a:gd name="connsiteX2" fmla="*/ 502773 w 590773"/>
                <a:gd name="connsiteY2" fmla="*/ 271966 h 421200"/>
                <a:gd name="connsiteX3" fmla="*/ 522695 w 590773"/>
                <a:gd name="connsiteY3" fmla="*/ 302603 h 421200"/>
                <a:gd name="connsiteX4" fmla="*/ 533260 w 590773"/>
                <a:gd name="connsiteY4" fmla="*/ 348937 h 421200"/>
                <a:gd name="connsiteX5" fmla="*/ 455986 w 590773"/>
                <a:gd name="connsiteY5" fmla="*/ 413382 h 421200"/>
                <a:gd name="connsiteX6" fmla="*/ 438177 w 590773"/>
                <a:gd name="connsiteY6" fmla="*/ 401610 h 421200"/>
                <a:gd name="connsiteX7" fmla="*/ 395767 w 590773"/>
                <a:gd name="connsiteY7" fmla="*/ 409760 h 421200"/>
                <a:gd name="connsiteX8" fmla="*/ 373129 w 590773"/>
                <a:gd name="connsiteY8" fmla="*/ 390290 h 421200"/>
                <a:gd name="connsiteX9" fmla="*/ 345661 w 590773"/>
                <a:gd name="connsiteY9" fmla="*/ 406439 h 421200"/>
                <a:gd name="connsiteX10" fmla="*/ 321362 w 590773"/>
                <a:gd name="connsiteY10" fmla="*/ 391045 h 421200"/>
                <a:gd name="connsiteX11" fmla="*/ 280612 w 590773"/>
                <a:gd name="connsiteY11" fmla="*/ 398742 h 421200"/>
                <a:gd name="connsiteX12" fmla="*/ 209829 w 590773"/>
                <a:gd name="connsiteY12" fmla="*/ 380028 h 421200"/>
                <a:gd name="connsiteX13" fmla="*/ 165759 w 590773"/>
                <a:gd name="connsiteY13" fmla="*/ 368406 h 421200"/>
                <a:gd name="connsiteX14" fmla="*/ 88184 w 590773"/>
                <a:gd name="connsiteY14" fmla="*/ 363879 h 421200"/>
                <a:gd name="connsiteX15" fmla="*/ 54376 w 590773"/>
                <a:gd name="connsiteY15" fmla="*/ 388177 h 421200"/>
                <a:gd name="connsiteX16" fmla="*/ 23588 w 590773"/>
                <a:gd name="connsiteY16" fmla="*/ 395422 h 421200"/>
                <a:gd name="connsiteX17" fmla="*/ 17400 w 590773"/>
                <a:gd name="connsiteY17" fmla="*/ 344711 h 421200"/>
                <a:gd name="connsiteX18" fmla="*/ 3364 w 590773"/>
                <a:gd name="connsiteY18" fmla="*/ 328110 h 421200"/>
                <a:gd name="connsiteX19" fmla="*/ 43963 w 590773"/>
                <a:gd name="connsiteY19" fmla="*/ 285549 h 421200"/>
                <a:gd name="connsiteX20" fmla="*/ 24342 w 590773"/>
                <a:gd name="connsiteY20" fmla="*/ 216275 h 421200"/>
                <a:gd name="connsiteX21" fmla="*/ 18456 w 590773"/>
                <a:gd name="connsiteY21" fmla="*/ 197107 h 421200"/>
                <a:gd name="connsiteX22" fmla="*/ 56791 w 590773"/>
                <a:gd name="connsiteY22" fmla="*/ 192127 h 421200"/>
                <a:gd name="connsiteX23" fmla="*/ 91202 w 590773"/>
                <a:gd name="connsiteY23" fmla="*/ 194089 h 421200"/>
                <a:gd name="connsiteX24" fmla="*/ 109011 w 590773"/>
                <a:gd name="connsiteY24" fmla="*/ 175978 h 421200"/>
                <a:gd name="connsiteX25" fmla="*/ 135423 w 590773"/>
                <a:gd name="connsiteY25" fmla="*/ 171148 h 421200"/>
                <a:gd name="connsiteX26" fmla="*/ 154288 w 590773"/>
                <a:gd name="connsiteY26" fmla="*/ 170695 h 421200"/>
                <a:gd name="connsiteX27" fmla="*/ 162891 w 590773"/>
                <a:gd name="connsiteY27" fmla="*/ 113948 h 421200"/>
                <a:gd name="connsiteX28" fmla="*/ 213602 w 590773"/>
                <a:gd name="connsiteY28" fmla="*/ 81650 h 421200"/>
                <a:gd name="connsiteX29" fmla="*/ 201226 w 590773"/>
                <a:gd name="connsiteY29" fmla="*/ 64445 h 421200"/>
                <a:gd name="connsiteX30" fmla="*/ 210130 w 590773"/>
                <a:gd name="connsiteY30" fmla="*/ 51767 h 421200"/>
                <a:gd name="connsiteX31" fmla="*/ 231411 w 590773"/>
                <a:gd name="connsiteY31" fmla="*/ 34260 h 421200"/>
                <a:gd name="connsiteX32" fmla="*/ 278499 w 590773"/>
                <a:gd name="connsiteY32" fmla="*/ 23997 h 421200"/>
                <a:gd name="connsiteX33" fmla="*/ 309439 w 590773"/>
                <a:gd name="connsiteY33" fmla="*/ 0 h 421200"/>
                <a:gd name="connsiteX34" fmla="*/ 313212 w 590773"/>
                <a:gd name="connsiteY34" fmla="*/ 3622 h 421200"/>
                <a:gd name="connsiteX35" fmla="*/ 345510 w 590773"/>
                <a:gd name="connsiteY35" fmla="*/ 20224 h 421200"/>
                <a:gd name="connsiteX36" fmla="*/ 376147 w 590773"/>
                <a:gd name="connsiteY36" fmla="*/ 20677 h 421200"/>
                <a:gd name="connsiteX37" fmla="*/ 398182 w 590773"/>
                <a:gd name="connsiteY37" fmla="*/ 37429 h 421200"/>
                <a:gd name="connsiteX38" fmla="*/ 447233 w 590773"/>
                <a:gd name="connsiteY38" fmla="*/ 30487 h 421200"/>
                <a:gd name="connsiteX39" fmla="*/ 478927 w 590773"/>
                <a:gd name="connsiteY39" fmla="*/ 54786 h 421200"/>
                <a:gd name="connsiteX40" fmla="*/ 477870 w 590773"/>
                <a:gd name="connsiteY40" fmla="*/ 83310 h 421200"/>
                <a:gd name="connsiteX41" fmla="*/ 488133 w 590773"/>
                <a:gd name="connsiteY41" fmla="*/ 102176 h 421200"/>
                <a:gd name="connsiteX42" fmla="*/ 478927 w 590773"/>
                <a:gd name="connsiteY42" fmla="*/ 125267 h 421200"/>
                <a:gd name="connsiteX43" fmla="*/ 496736 w 590773"/>
                <a:gd name="connsiteY43" fmla="*/ 139303 h 421200"/>
                <a:gd name="connsiteX44" fmla="*/ 508659 w 590773"/>
                <a:gd name="connsiteY44" fmla="*/ 165111 h 421200"/>
                <a:gd name="connsiteX45" fmla="*/ 539900 w 590773"/>
                <a:gd name="connsiteY45" fmla="*/ 188203 h 421200"/>
                <a:gd name="connsiteX46" fmla="*/ 540353 w 590773"/>
                <a:gd name="connsiteY46" fmla="*/ 205408 h 421200"/>
                <a:gd name="connsiteX47" fmla="*/ 574915 w 590773"/>
                <a:gd name="connsiteY47" fmla="*/ 212351 h 421200"/>
                <a:gd name="connsiteX48" fmla="*/ 580801 w 590773"/>
                <a:gd name="connsiteY48" fmla="*/ 227443 h 421200"/>
                <a:gd name="connsiteX49" fmla="*/ 584121 w 590773"/>
                <a:gd name="connsiteY49" fmla="*/ 250987 h 421200"/>
                <a:gd name="connsiteX50" fmla="*/ 584121 w 590773"/>
                <a:gd name="connsiteY50" fmla="*/ 250987 h 42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90773" h="421200">
                  <a:moveTo>
                    <a:pt x="584121" y="250987"/>
                  </a:moveTo>
                  <a:cubicBezTo>
                    <a:pt x="569632" y="259590"/>
                    <a:pt x="557256" y="269249"/>
                    <a:pt x="544730" y="265476"/>
                  </a:cubicBezTo>
                  <a:cubicBezTo>
                    <a:pt x="532354" y="261703"/>
                    <a:pt x="496736" y="257326"/>
                    <a:pt x="502773" y="271966"/>
                  </a:cubicBezTo>
                  <a:cubicBezTo>
                    <a:pt x="508659" y="286454"/>
                    <a:pt x="522091" y="292944"/>
                    <a:pt x="522695" y="302603"/>
                  </a:cubicBezTo>
                  <a:cubicBezTo>
                    <a:pt x="523148" y="310904"/>
                    <a:pt x="523902" y="339882"/>
                    <a:pt x="533260" y="348937"/>
                  </a:cubicBezTo>
                  <a:cubicBezTo>
                    <a:pt x="451006" y="343051"/>
                    <a:pt x="457948" y="393913"/>
                    <a:pt x="455986" y="413382"/>
                  </a:cubicBezTo>
                  <a:cubicBezTo>
                    <a:pt x="454024" y="432851"/>
                    <a:pt x="443007" y="410967"/>
                    <a:pt x="438177" y="401610"/>
                  </a:cubicBezTo>
                  <a:cubicBezTo>
                    <a:pt x="433348" y="392403"/>
                    <a:pt x="408294" y="407345"/>
                    <a:pt x="395767" y="409760"/>
                  </a:cubicBezTo>
                  <a:cubicBezTo>
                    <a:pt x="383241" y="412174"/>
                    <a:pt x="379619" y="399648"/>
                    <a:pt x="373129" y="390290"/>
                  </a:cubicBezTo>
                  <a:cubicBezTo>
                    <a:pt x="366639" y="380933"/>
                    <a:pt x="352150" y="397082"/>
                    <a:pt x="345661" y="406439"/>
                  </a:cubicBezTo>
                  <a:cubicBezTo>
                    <a:pt x="339171" y="415797"/>
                    <a:pt x="331474" y="403572"/>
                    <a:pt x="321362" y="391045"/>
                  </a:cubicBezTo>
                  <a:cubicBezTo>
                    <a:pt x="311250" y="378518"/>
                    <a:pt x="292233" y="395120"/>
                    <a:pt x="280612" y="398742"/>
                  </a:cubicBezTo>
                  <a:cubicBezTo>
                    <a:pt x="268840" y="402364"/>
                    <a:pt x="232165" y="383348"/>
                    <a:pt x="209829" y="380028"/>
                  </a:cubicBezTo>
                  <a:cubicBezTo>
                    <a:pt x="187492" y="376707"/>
                    <a:pt x="180700" y="373689"/>
                    <a:pt x="165759" y="368406"/>
                  </a:cubicBezTo>
                  <a:cubicBezTo>
                    <a:pt x="150817" y="363124"/>
                    <a:pt x="107502" y="364784"/>
                    <a:pt x="88184" y="363879"/>
                  </a:cubicBezTo>
                  <a:cubicBezTo>
                    <a:pt x="68865" y="362973"/>
                    <a:pt x="64036" y="376858"/>
                    <a:pt x="54376" y="388177"/>
                  </a:cubicBezTo>
                  <a:cubicBezTo>
                    <a:pt x="44717" y="399497"/>
                    <a:pt x="23588" y="395422"/>
                    <a:pt x="23588" y="395422"/>
                  </a:cubicBezTo>
                  <a:cubicBezTo>
                    <a:pt x="22833" y="381084"/>
                    <a:pt x="26003" y="346673"/>
                    <a:pt x="17400" y="344711"/>
                  </a:cubicBezTo>
                  <a:cubicBezTo>
                    <a:pt x="8797" y="342900"/>
                    <a:pt x="-6899" y="337165"/>
                    <a:pt x="3364" y="328110"/>
                  </a:cubicBezTo>
                  <a:cubicBezTo>
                    <a:pt x="13627" y="318903"/>
                    <a:pt x="46981" y="303207"/>
                    <a:pt x="43963" y="285549"/>
                  </a:cubicBezTo>
                  <a:cubicBezTo>
                    <a:pt x="40944" y="267740"/>
                    <a:pt x="27512" y="226839"/>
                    <a:pt x="24342" y="216275"/>
                  </a:cubicBezTo>
                  <a:cubicBezTo>
                    <a:pt x="23286" y="212803"/>
                    <a:pt x="21324" y="205408"/>
                    <a:pt x="18456" y="197107"/>
                  </a:cubicBezTo>
                  <a:cubicBezTo>
                    <a:pt x="18456" y="197107"/>
                    <a:pt x="44265" y="187750"/>
                    <a:pt x="56791" y="192127"/>
                  </a:cubicBezTo>
                  <a:cubicBezTo>
                    <a:pt x="69167" y="196353"/>
                    <a:pt x="81090" y="204050"/>
                    <a:pt x="91202" y="194089"/>
                  </a:cubicBezTo>
                  <a:cubicBezTo>
                    <a:pt x="101465" y="184128"/>
                    <a:pt x="95579" y="175978"/>
                    <a:pt x="109011" y="175978"/>
                  </a:cubicBezTo>
                  <a:cubicBezTo>
                    <a:pt x="122443" y="175978"/>
                    <a:pt x="125764" y="168884"/>
                    <a:pt x="135423" y="171148"/>
                  </a:cubicBezTo>
                  <a:cubicBezTo>
                    <a:pt x="145082" y="173261"/>
                    <a:pt x="161231" y="180053"/>
                    <a:pt x="154288" y="170695"/>
                  </a:cubicBezTo>
                  <a:cubicBezTo>
                    <a:pt x="147346" y="161489"/>
                    <a:pt x="149459" y="117872"/>
                    <a:pt x="162891" y="113948"/>
                  </a:cubicBezTo>
                  <a:cubicBezTo>
                    <a:pt x="176323" y="110175"/>
                    <a:pt x="222053" y="86480"/>
                    <a:pt x="213602" y="81650"/>
                  </a:cubicBezTo>
                  <a:cubicBezTo>
                    <a:pt x="204999" y="76820"/>
                    <a:pt x="198509" y="71991"/>
                    <a:pt x="201226" y="64445"/>
                  </a:cubicBezTo>
                  <a:cubicBezTo>
                    <a:pt x="202282" y="61275"/>
                    <a:pt x="205754" y="56597"/>
                    <a:pt x="210130" y="51767"/>
                  </a:cubicBezTo>
                  <a:cubicBezTo>
                    <a:pt x="216469" y="44824"/>
                    <a:pt x="224770" y="37429"/>
                    <a:pt x="231411" y="34260"/>
                  </a:cubicBezTo>
                  <a:cubicBezTo>
                    <a:pt x="242730" y="28827"/>
                    <a:pt x="272915" y="34260"/>
                    <a:pt x="278499" y="23997"/>
                  </a:cubicBezTo>
                  <a:cubicBezTo>
                    <a:pt x="283178" y="15394"/>
                    <a:pt x="299327" y="3622"/>
                    <a:pt x="309439" y="0"/>
                  </a:cubicBezTo>
                  <a:cubicBezTo>
                    <a:pt x="310344" y="1660"/>
                    <a:pt x="311703" y="2868"/>
                    <a:pt x="313212" y="3622"/>
                  </a:cubicBezTo>
                  <a:cubicBezTo>
                    <a:pt x="321814" y="7395"/>
                    <a:pt x="330417" y="23544"/>
                    <a:pt x="345510" y="20224"/>
                  </a:cubicBezTo>
                  <a:cubicBezTo>
                    <a:pt x="360602" y="17054"/>
                    <a:pt x="371921" y="11923"/>
                    <a:pt x="376147" y="20677"/>
                  </a:cubicBezTo>
                  <a:cubicBezTo>
                    <a:pt x="380373" y="29430"/>
                    <a:pt x="383090" y="43466"/>
                    <a:pt x="398182" y="37429"/>
                  </a:cubicBezTo>
                  <a:cubicBezTo>
                    <a:pt x="413275" y="31543"/>
                    <a:pt x="419161" y="18564"/>
                    <a:pt x="447233" y="30487"/>
                  </a:cubicBezTo>
                  <a:cubicBezTo>
                    <a:pt x="475305" y="42259"/>
                    <a:pt x="480134" y="41806"/>
                    <a:pt x="478927" y="54786"/>
                  </a:cubicBezTo>
                  <a:cubicBezTo>
                    <a:pt x="477870" y="67765"/>
                    <a:pt x="471381" y="78481"/>
                    <a:pt x="477870" y="83310"/>
                  </a:cubicBezTo>
                  <a:cubicBezTo>
                    <a:pt x="484360" y="88140"/>
                    <a:pt x="491906" y="92517"/>
                    <a:pt x="488133" y="102176"/>
                  </a:cubicBezTo>
                  <a:cubicBezTo>
                    <a:pt x="484360" y="111835"/>
                    <a:pt x="467607" y="124362"/>
                    <a:pt x="478927" y="125267"/>
                  </a:cubicBezTo>
                  <a:cubicBezTo>
                    <a:pt x="490246" y="126324"/>
                    <a:pt x="495076" y="132361"/>
                    <a:pt x="496736" y="139303"/>
                  </a:cubicBezTo>
                  <a:cubicBezTo>
                    <a:pt x="498396" y="146246"/>
                    <a:pt x="496283" y="164055"/>
                    <a:pt x="508659" y="165111"/>
                  </a:cubicBezTo>
                  <a:cubicBezTo>
                    <a:pt x="521035" y="166168"/>
                    <a:pt x="544277" y="181713"/>
                    <a:pt x="539900" y="188203"/>
                  </a:cubicBezTo>
                  <a:cubicBezTo>
                    <a:pt x="535523" y="194692"/>
                    <a:pt x="522695" y="204352"/>
                    <a:pt x="540353" y="205408"/>
                  </a:cubicBezTo>
                  <a:cubicBezTo>
                    <a:pt x="558162" y="206465"/>
                    <a:pt x="574915" y="207521"/>
                    <a:pt x="574915" y="212351"/>
                  </a:cubicBezTo>
                  <a:cubicBezTo>
                    <a:pt x="574915" y="217180"/>
                    <a:pt x="575971" y="224726"/>
                    <a:pt x="580801" y="227443"/>
                  </a:cubicBezTo>
                  <a:cubicBezTo>
                    <a:pt x="585630" y="230612"/>
                    <a:pt x="598610" y="242535"/>
                    <a:pt x="584121" y="250987"/>
                  </a:cubicBezTo>
                  <a:lnTo>
                    <a:pt x="584121" y="250987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5498B2D-3C29-A4A5-F079-8E865DBAEF98}"/>
                </a:ext>
              </a:extLst>
            </p:cNvPr>
            <p:cNvSpPr/>
            <p:nvPr/>
          </p:nvSpPr>
          <p:spPr>
            <a:xfrm>
              <a:off x="6921170" y="4598482"/>
              <a:ext cx="616585" cy="489941"/>
            </a:xfrm>
            <a:custGeom>
              <a:avLst/>
              <a:gdLst>
                <a:gd name="connsiteX0" fmla="*/ 616490 w 616585"/>
                <a:gd name="connsiteY0" fmla="*/ 361873 h 489941"/>
                <a:gd name="connsiteX1" fmla="*/ 592493 w 616585"/>
                <a:gd name="connsiteY1" fmla="*/ 382550 h 489941"/>
                <a:gd name="connsiteX2" fmla="*/ 574382 w 616585"/>
                <a:gd name="connsiteY2" fmla="*/ 399302 h 489941"/>
                <a:gd name="connsiteX3" fmla="*/ 532878 w 616585"/>
                <a:gd name="connsiteY3" fmla="*/ 434468 h 489941"/>
                <a:gd name="connsiteX4" fmla="*/ 538764 w 616585"/>
                <a:gd name="connsiteY4" fmla="*/ 484574 h 489941"/>
                <a:gd name="connsiteX5" fmla="*/ 518540 w 616585"/>
                <a:gd name="connsiteY5" fmla="*/ 484574 h 489941"/>
                <a:gd name="connsiteX6" fmla="*/ 516578 w 616585"/>
                <a:gd name="connsiteY6" fmla="*/ 484725 h 489941"/>
                <a:gd name="connsiteX7" fmla="*/ 498920 w 616585"/>
                <a:gd name="connsiteY7" fmla="*/ 471746 h 489941"/>
                <a:gd name="connsiteX8" fmla="*/ 474621 w 616585"/>
                <a:gd name="connsiteY8" fmla="*/ 463747 h 489941"/>
                <a:gd name="connsiteX9" fmla="*/ 442776 w 616585"/>
                <a:gd name="connsiteY9" fmla="*/ 454088 h 489941"/>
                <a:gd name="connsiteX10" fmla="*/ 401272 w 616585"/>
                <a:gd name="connsiteY10" fmla="*/ 456804 h 489941"/>
                <a:gd name="connsiteX11" fmla="*/ 349052 w 616585"/>
                <a:gd name="connsiteY11" fmla="*/ 471897 h 489941"/>
                <a:gd name="connsiteX12" fmla="*/ 327470 w 616585"/>
                <a:gd name="connsiteY12" fmla="*/ 447145 h 489941"/>
                <a:gd name="connsiteX13" fmla="*/ 286419 w 616585"/>
                <a:gd name="connsiteY13" fmla="*/ 447145 h 489941"/>
                <a:gd name="connsiteX14" fmla="*/ 256838 w 616585"/>
                <a:gd name="connsiteY14" fmla="*/ 408961 h 489941"/>
                <a:gd name="connsiteX15" fmla="*/ 214881 w 616585"/>
                <a:gd name="connsiteY15" fmla="*/ 397642 h 489941"/>
                <a:gd name="connsiteX16" fmla="*/ 203108 w 616585"/>
                <a:gd name="connsiteY16" fmla="*/ 372890 h 489941"/>
                <a:gd name="connsiteX17" fmla="*/ 168094 w 616585"/>
                <a:gd name="connsiteY17" fmla="*/ 378777 h 489941"/>
                <a:gd name="connsiteX18" fmla="*/ 151342 w 616585"/>
                <a:gd name="connsiteY18" fmla="*/ 395529 h 489941"/>
                <a:gd name="connsiteX19" fmla="*/ 132476 w 616585"/>
                <a:gd name="connsiteY19" fmla="*/ 376211 h 489941"/>
                <a:gd name="connsiteX20" fmla="*/ 126590 w 616585"/>
                <a:gd name="connsiteY20" fmla="*/ 353572 h 489941"/>
                <a:gd name="connsiteX21" fmla="*/ 72257 w 616585"/>
                <a:gd name="connsiteY21" fmla="*/ 341196 h 489941"/>
                <a:gd name="connsiteX22" fmla="*/ 59278 w 616585"/>
                <a:gd name="connsiteY22" fmla="*/ 320671 h 489941"/>
                <a:gd name="connsiteX23" fmla="*/ 49618 w 616585"/>
                <a:gd name="connsiteY23" fmla="*/ 318256 h 489941"/>
                <a:gd name="connsiteX24" fmla="*/ 45694 w 616585"/>
                <a:gd name="connsiteY24" fmla="*/ 313124 h 489941"/>
                <a:gd name="connsiteX25" fmla="*/ 39205 w 616585"/>
                <a:gd name="connsiteY25" fmla="*/ 288826 h 489941"/>
                <a:gd name="connsiteX26" fmla="*/ 27885 w 616585"/>
                <a:gd name="connsiteY26" fmla="*/ 262414 h 489941"/>
                <a:gd name="connsiteX27" fmla="*/ 27433 w 616585"/>
                <a:gd name="connsiteY27" fmla="*/ 228003 h 489941"/>
                <a:gd name="connsiteX28" fmla="*/ 17773 w 616585"/>
                <a:gd name="connsiteY28" fmla="*/ 188612 h 489941"/>
                <a:gd name="connsiteX29" fmla="*/ 1021 w 616585"/>
                <a:gd name="connsiteY29" fmla="*/ 163257 h 489941"/>
                <a:gd name="connsiteX30" fmla="*/ 8416 w 616585"/>
                <a:gd name="connsiteY30" fmla="*/ 97303 h 489941"/>
                <a:gd name="connsiteX31" fmla="*/ 16113 w 616585"/>
                <a:gd name="connsiteY31" fmla="*/ 83870 h 489941"/>
                <a:gd name="connsiteX32" fmla="*/ 12944 w 616585"/>
                <a:gd name="connsiteY32" fmla="*/ 73306 h 489941"/>
                <a:gd name="connsiteX33" fmla="*/ 25772 w 616585"/>
                <a:gd name="connsiteY33" fmla="*/ 66212 h 489941"/>
                <a:gd name="connsiteX34" fmla="*/ 38903 w 616585"/>
                <a:gd name="connsiteY34" fmla="*/ 67872 h 489941"/>
                <a:gd name="connsiteX35" fmla="*/ 60334 w 616585"/>
                <a:gd name="connsiteY35" fmla="*/ 65005 h 489941"/>
                <a:gd name="connsiteX36" fmla="*/ 77238 w 616585"/>
                <a:gd name="connsiteY36" fmla="*/ 57157 h 489941"/>
                <a:gd name="connsiteX37" fmla="*/ 87500 w 616585"/>
                <a:gd name="connsiteY37" fmla="*/ 52327 h 489941"/>
                <a:gd name="connsiteX38" fmla="*/ 100933 w 616585"/>
                <a:gd name="connsiteY38" fmla="*/ 51723 h 489941"/>
                <a:gd name="connsiteX39" fmla="*/ 114063 w 616585"/>
                <a:gd name="connsiteY39" fmla="*/ 52025 h 489941"/>
                <a:gd name="connsiteX40" fmla="*/ 129759 w 616585"/>
                <a:gd name="connsiteY40" fmla="*/ 30896 h 489941"/>
                <a:gd name="connsiteX41" fmla="*/ 184998 w 616585"/>
                <a:gd name="connsiteY41" fmla="*/ 12483 h 489941"/>
                <a:gd name="connsiteX42" fmla="*/ 213975 w 616585"/>
                <a:gd name="connsiteY42" fmla="*/ 4484 h 489941"/>
                <a:gd name="connsiteX43" fmla="*/ 225294 w 616585"/>
                <a:gd name="connsiteY43" fmla="*/ 1466 h 489941"/>
                <a:gd name="connsiteX44" fmla="*/ 242500 w 616585"/>
                <a:gd name="connsiteY44" fmla="*/ 862 h 489941"/>
                <a:gd name="connsiteX45" fmla="*/ 271930 w 616585"/>
                <a:gd name="connsiteY45" fmla="*/ 6899 h 489941"/>
                <a:gd name="connsiteX46" fmla="*/ 268459 w 616585"/>
                <a:gd name="connsiteY46" fmla="*/ 18822 h 489941"/>
                <a:gd name="connsiteX47" fmla="*/ 271930 w 616585"/>
                <a:gd name="connsiteY47" fmla="*/ 30896 h 489941"/>
                <a:gd name="connsiteX48" fmla="*/ 304530 w 616585"/>
                <a:gd name="connsiteY48" fmla="*/ 41762 h 489941"/>
                <a:gd name="connsiteX49" fmla="*/ 320226 w 616585"/>
                <a:gd name="connsiteY49" fmla="*/ 49007 h 489941"/>
                <a:gd name="connsiteX50" fmla="*/ 338488 w 616585"/>
                <a:gd name="connsiteY50" fmla="*/ 42366 h 489941"/>
                <a:gd name="connsiteX51" fmla="*/ 341657 w 616585"/>
                <a:gd name="connsiteY51" fmla="*/ 36027 h 489941"/>
                <a:gd name="connsiteX52" fmla="*/ 533331 w 616585"/>
                <a:gd name="connsiteY52" fmla="*/ 41461 h 489941"/>
                <a:gd name="connsiteX53" fmla="*/ 548876 w 616585"/>
                <a:gd name="connsiteY53" fmla="*/ 41310 h 489941"/>
                <a:gd name="connsiteX54" fmla="*/ 582231 w 616585"/>
                <a:gd name="connsiteY54" fmla="*/ 79343 h 489941"/>
                <a:gd name="connsiteX55" fmla="*/ 588117 w 616585"/>
                <a:gd name="connsiteY55" fmla="*/ 98510 h 489941"/>
                <a:gd name="connsiteX56" fmla="*/ 607737 w 616585"/>
                <a:gd name="connsiteY56" fmla="*/ 167784 h 489941"/>
                <a:gd name="connsiteX57" fmla="*/ 567138 w 616585"/>
                <a:gd name="connsiteY57" fmla="*/ 210345 h 489941"/>
                <a:gd name="connsiteX58" fmla="*/ 581174 w 616585"/>
                <a:gd name="connsiteY58" fmla="*/ 226947 h 489941"/>
                <a:gd name="connsiteX59" fmla="*/ 587362 w 616585"/>
                <a:gd name="connsiteY59" fmla="*/ 277657 h 489941"/>
                <a:gd name="connsiteX60" fmla="*/ 609548 w 616585"/>
                <a:gd name="connsiteY60" fmla="*/ 325047 h 489941"/>
                <a:gd name="connsiteX61" fmla="*/ 616490 w 616585"/>
                <a:gd name="connsiteY61" fmla="*/ 361873 h 489941"/>
                <a:gd name="connsiteX62" fmla="*/ 616490 w 616585"/>
                <a:gd name="connsiteY62" fmla="*/ 361873 h 48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16585" h="489941">
                  <a:moveTo>
                    <a:pt x="616490" y="361873"/>
                  </a:moveTo>
                  <a:cubicBezTo>
                    <a:pt x="616038" y="371230"/>
                    <a:pt x="608190" y="377720"/>
                    <a:pt x="592493" y="382550"/>
                  </a:cubicBezTo>
                  <a:cubicBezTo>
                    <a:pt x="576797" y="387379"/>
                    <a:pt x="583136" y="389039"/>
                    <a:pt x="574382" y="399302"/>
                  </a:cubicBezTo>
                  <a:cubicBezTo>
                    <a:pt x="565780" y="409565"/>
                    <a:pt x="543141" y="428883"/>
                    <a:pt x="532878" y="434468"/>
                  </a:cubicBezTo>
                  <a:cubicBezTo>
                    <a:pt x="522615" y="440203"/>
                    <a:pt x="533180" y="472802"/>
                    <a:pt x="538764" y="484574"/>
                  </a:cubicBezTo>
                  <a:cubicBezTo>
                    <a:pt x="544500" y="496498"/>
                    <a:pt x="530916" y="484876"/>
                    <a:pt x="518540" y="484574"/>
                  </a:cubicBezTo>
                  <a:cubicBezTo>
                    <a:pt x="517786" y="484574"/>
                    <a:pt x="517182" y="484725"/>
                    <a:pt x="516578" y="484725"/>
                  </a:cubicBezTo>
                  <a:cubicBezTo>
                    <a:pt x="516277" y="484122"/>
                    <a:pt x="509938" y="473406"/>
                    <a:pt x="498920" y="471746"/>
                  </a:cubicBezTo>
                  <a:cubicBezTo>
                    <a:pt x="487601" y="470237"/>
                    <a:pt x="483828" y="470690"/>
                    <a:pt x="474621" y="463747"/>
                  </a:cubicBezTo>
                  <a:cubicBezTo>
                    <a:pt x="465415" y="456653"/>
                    <a:pt x="451983" y="450315"/>
                    <a:pt x="442776" y="454088"/>
                  </a:cubicBezTo>
                  <a:cubicBezTo>
                    <a:pt x="433570" y="457861"/>
                    <a:pt x="412139" y="456804"/>
                    <a:pt x="401272" y="456804"/>
                  </a:cubicBezTo>
                  <a:cubicBezTo>
                    <a:pt x="390406" y="456804"/>
                    <a:pt x="351769" y="481556"/>
                    <a:pt x="349052" y="471897"/>
                  </a:cubicBezTo>
                  <a:cubicBezTo>
                    <a:pt x="346336" y="462238"/>
                    <a:pt x="343619" y="446089"/>
                    <a:pt x="327470" y="447145"/>
                  </a:cubicBezTo>
                  <a:cubicBezTo>
                    <a:pt x="311321" y="448202"/>
                    <a:pt x="295625" y="457861"/>
                    <a:pt x="286419" y="447145"/>
                  </a:cubicBezTo>
                  <a:cubicBezTo>
                    <a:pt x="277363" y="436430"/>
                    <a:pt x="269666" y="411527"/>
                    <a:pt x="256838" y="408961"/>
                  </a:cubicBezTo>
                  <a:cubicBezTo>
                    <a:pt x="243858" y="406245"/>
                    <a:pt x="215937" y="407301"/>
                    <a:pt x="214881" y="397642"/>
                  </a:cubicBezTo>
                  <a:cubicBezTo>
                    <a:pt x="213824" y="387983"/>
                    <a:pt x="216541" y="372890"/>
                    <a:pt x="203108" y="372890"/>
                  </a:cubicBezTo>
                  <a:cubicBezTo>
                    <a:pt x="189676" y="372890"/>
                    <a:pt x="170207" y="370174"/>
                    <a:pt x="168094" y="378777"/>
                  </a:cubicBezTo>
                  <a:cubicBezTo>
                    <a:pt x="165981" y="387379"/>
                    <a:pt x="163265" y="400359"/>
                    <a:pt x="151342" y="395529"/>
                  </a:cubicBezTo>
                  <a:cubicBezTo>
                    <a:pt x="139418" y="390700"/>
                    <a:pt x="132476" y="382550"/>
                    <a:pt x="132476" y="376211"/>
                  </a:cubicBezTo>
                  <a:cubicBezTo>
                    <a:pt x="132476" y="369872"/>
                    <a:pt x="142135" y="353572"/>
                    <a:pt x="126590" y="353572"/>
                  </a:cubicBezTo>
                  <a:cubicBezTo>
                    <a:pt x="111045" y="353572"/>
                    <a:pt x="80256" y="347686"/>
                    <a:pt x="72257" y="341196"/>
                  </a:cubicBezTo>
                  <a:cubicBezTo>
                    <a:pt x="64258" y="334707"/>
                    <a:pt x="66371" y="321878"/>
                    <a:pt x="59278" y="320671"/>
                  </a:cubicBezTo>
                  <a:cubicBezTo>
                    <a:pt x="55505" y="320067"/>
                    <a:pt x="52033" y="319463"/>
                    <a:pt x="49618" y="318256"/>
                  </a:cubicBezTo>
                  <a:cubicBezTo>
                    <a:pt x="47355" y="317199"/>
                    <a:pt x="45996" y="315539"/>
                    <a:pt x="45694" y="313124"/>
                  </a:cubicBezTo>
                  <a:cubicBezTo>
                    <a:pt x="45242" y="307691"/>
                    <a:pt x="45694" y="298636"/>
                    <a:pt x="39205" y="288826"/>
                  </a:cubicBezTo>
                  <a:cubicBezTo>
                    <a:pt x="32715" y="279016"/>
                    <a:pt x="25169" y="275393"/>
                    <a:pt x="27885" y="262414"/>
                  </a:cubicBezTo>
                  <a:cubicBezTo>
                    <a:pt x="30602" y="249434"/>
                    <a:pt x="30602" y="236002"/>
                    <a:pt x="27433" y="228003"/>
                  </a:cubicBezTo>
                  <a:cubicBezTo>
                    <a:pt x="24263" y="219853"/>
                    <a:pt x="25772" y="196158"/>
                    <a:pt x="17773" y="188612"/>
                  </a:cubicBezTo>
                  <a:cubicBezTo>
                    <a:pt x="9623" y="181066"/>
                    <a:pt x="-3809" y="172463"/>
                    <a:pt x="1021" y="163257"/>
                  </a:cubicBezTo>
                  <a:cubicBezTo>
                    <a:pt x="5247" y="155258"/>
                    <a:pt x="17471" y="132770"/>
                    <a:pt x="8416" y="97303"/>
                  </a:cubicBezTo>
                  <a:cubicBezTo>
                    <a:pt x="15359" y="96397"/>
                    <a:pt x="21697" y="91417"/>
                    <a:pt x="16113" y="83870"/>
                  </a:cubicBezTo>
                  <a:cubicBezTo>
                    <a:pt x="13397" y="80248"/>
                    <a:pt x="10378" y="77984"/>
                    <a:pt x="12944" y="73306"/>
                  </a:cubicBezTo>
                  <a:cubicBezTo>
                    <a:pt x="15359" y="68778"/>
                    <a:pt x="20792" y="66061"/>
                    <a:pt x="25772" y="66212"/>
                  </a:cubicBezTo>
                  <a:cubicBezTo>
                    <a:pt x="30149" y="66212"/>
                    <a:pt x="34375" y="68023"/>
                    <a:pt x="38903" y="67872"/>
                  </a:cubicBezTo>
                  <a:cubicBezTo>
                    <a:pt x="45996" y="67570"/>
                    <a:pt x="53392" y="66363"/>
                    <a:pt x="60334" y="65005"/>
                  </a:cubicBezTo>
                  <a:cubicBezTo>
                    <a:pt x="66824" y="63646"/>
                    <a:pt x="72257" y="61533"/>
                    <a:pt x="77238" y="57157"/>
                  </a:cubicBezTo>
                  <a:cubicBezTo>
                    <a:pt x="80558" y="54289"/>
                    <a:pt x="82973" y="52780"/>
                    <a:pt x="87500" y="52327"/>
                  </a:cubicBezTo>
                  <a:cubicBezTo>
                    <a:pt x="91877" y="52025"/>
                    <a:pt x="96556" y="51723"/>
                    <a:pt x="100933" y="51723"/>
                  </a:cubicBezTo>
                  <a:cubicBezTo>
                    <a:pt x="105310" y="51723"/>
                    <a:pt x="109837" y="53082"/>
                    <a:pt x="114063" y="52025"/>
                  </a:cubicBezTo>
                  <a:cubicBezTo>
                    <a:pt x="122968" y="49761"/>
                    <a:pt x="123722" y="36631"/>
                    <a:pt x="129759" y="30896"/>
                  </a:cubicBezTo>
                  <a:cubicBezTo>
                    <a:pt x="145003" y="15954"/>
                    <a:pt x="167943" y="23350"/>
                    <a:pt x="184998" y="12483"/>
                  </a:cubicBezTo>
                  <a:cubicBezTo>
                    <a:pt x="194355" y="6597"/>
                    <a:pt x="203561" y="6748"/>
                    <a:pt x="213975" y="4484"/>
                  </a:cubicBezTo>
                  <a:cubicBezTo>
                    <a:pt x="217748" y="3579"/>
                    <a:pt x="221370" y="2220"/>
                    <a:pt x="225294" y="1466"/>
                  </a:cubicBezTo>
                  <a:cubicBezTo>
                    <a:pt x="231029" y="560"/>
                    <a:pt x="236765" y="1013"/>
                    <a:pt x="242500" y="862"/>
                  </a:cubicBezTo>
                  <a:cubicBezTo>
                    <a:pt x="250499" y="862"/>
                    <a:pt x="268308" y="-3364"/>
                    <a:pt x="271930" y="6899"/>
                  </a:cubicBezTo>
                  <a:cubicBezTo>
                    <a:pt x="273741" y="11879"/>
                    <a:pt x="270421" y="14747"/>
                    <a:pt x="268459" y="18822"/>
                  </a:cubicBezTo>
                  <a:cubicBezTo>
                    <a:pt x="266195" y="23501"/>
                    <a:pt x="268912" y="27274"/>
                    <a:pt x="271930" y="30896"/>
                  </a:cubicBezTo>
                  <a:cubicBezTo>
                    <a:pt x="280382" y="41008"/>
                    <a:pt x="292305" y="40555"/>
                    <a:pt x="304530" y="41762"/>
                  </a:cubicBezTo>
                  <a:cubicBezTo>
                    <a:pt x="311170" y="42366"/>
                    <a:pt x="314189" y="48554"/>
                    <a:pt x="320226" y="49007"/>
                  </a:cubicBezTo>
                  <a:cubicBezTo>
                    <a:pt x="327319" y="49460"/>
                    <a:pt x="333658" y="47648"/>
                    <a:pt x="338488" y="42366"/>
                  </a:cubicBezTo>
                  <a:cubicBezTo>
                    <a:pt x="340299" y="40404"/>
                    <a:pt x="341053" y="38291"/>
                    <a:pt x="341657" y="36027"/>
                  </a:cubicBezTo>
                  <a:cubicBezTo>
                    <a:pt x="386331" y="42819"/>
                    <a:pt x="491072" y="41762"/>
                    <a:pt x="533331" y="41461"/>
                  </a:cubicBezTo>
                  <a:cubicBezTo>
                    <a:pt x="540576" y="41310"/>
                    <a:pt x="545858" y="41310"/>
                    <a:pt x="548876" y="41310"/>
                  </a:cubicBezTo>
                  <a:cubicBezTo>
                    <a:pt x="565780" y="41461"/>
                    <a:pt x="576194" y="62288"/>
                    <a:pt x="582231" y="79343"/>
                  </a:cubicBezTo>
                  <a:cubicBezTo>
                    <a:pt x="585249" y="87643"/>
                    <a:pt x="587060" y="95039"/>
                    <a:pt x="588117" y="98510"/>
                  </a:cubicBezTo>
                  <a:cubicBezTo>
                    <a:pt x="591286" y="108924"/>
                    <a:pt x="604869" y="149975"/>
                    <a:pt x="607737" y="167784"/>
                  </a:cubicBezTo>
                  <a:cubicBezTo>
                    <a:pt x="610755" y="185442"/>
                    <a:pt x="577250" y="201139"/>
                    <a:pt x="567138" y="210345"/>
                  </a:cubicBezTo>
                  <a:cubicBezTo>
                    <a:pt x="556875" y="219551"/>
                    <a:pt x="572571" y="225136"/>
                    <a:pt x="581174" y="226947"/>
                  </a:cubicBezTo>
                  <a:cubicBezTo>
                    <a:pt x="589777" y="228758"/>
                    <a:pt x="586607" y="263319"/>
                    <a:pt x="587362" y="277657"/>
                  </a:cubicBezTo>
                  <a:cubicBezTo>
                    <a:pt x="588268" y="291844"/>
                    <a:pt x="604416" y="317048"/>
                    <a:pt x="609548" y="325047"/>
                  </a:cubicBezTo>
                  <a:cubicBezTo>
                    <a:pt x="614830" y="333197"/>
                    <a:pt x="617094" y="352365"/>
                    <a:pt x="616490" y="361873"/>
                  </a:cubicBezTo>
                  <a:lnTo>
                    <a:pt x="616490" y="361873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1" name="Graphic 8">
              <a:extLst>
                <a:ext uri="{FF2B5EF4-FFF2-40B4-BE49-F238E27FC236}">
                  <a16:creationId xmlns:a16="http://schemas.microsoft.com/office/drawing/2014/main" id="{15B42704-8315-ED1E-9451-1583CF2FABE8}"/>
                </a:ext>
              </a:extLst>
            </p:cNvPr>
            <p:cNvGrpSpPr/>
            <p:nvPr/>
          </p:nvGrpSpPr>
          <p:grpSpPr>
            <a:xfrm>
              <a:off x="6537032" y="4341709"/>
              <a:ext cx="283285" cy="276432"/>
              <a:chOff x="6537032" y="4341709"/>
              <a:chExt cx="283285" cy="276432"/>
            </a:xfrm>
            <a:solidFill>
              <a:srgbClr val="D5D7D8"/>
            </a:solidFill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5E7A7157-3879-0FB9-B171-D1D01C7266E2}"/>
                  </a:ext>
                </a:extLst>
              </p:cNvPr>
              <p:cNvSpPr/>
              <p:nvPr/>
            </p:nvSpPr>
            <p:spPr>
              <a:xfrm>
                <a:off x="6537032" y="4408036"/>
                <a:ext cx="174601" cy="194023"/>
              </a:xfrm>
              <a:custGeom>
                <a:avLst/>
                <a:gdLst>
                  <a:gd name="connsiteX0" fmla="*/ 164508 w 174601"/>
                  <a:gd name="connsiteY0" fmla="*/ 69511 h 194023"/>
                  <a:gd name="connsiteX1" fmla="*/ 141869 w 174601"/>
                  <a:gd name="connsiteY1" fmla="*/ 90188 h 194023"/>
                  <a:gd name="connsiteX2" fmla="*/ 89649 w 174601"/>
                  <a:gd name="connsiteY2" fmla="*/ 152520 h 194023"/>
                  <a:gd name="connsiteX3" fmla="*/ 108062 w 174601"/>
                  <a:gd name="connsiteY3" fmla="*/ 181346 h 194023"/>
                  <a:gd name="connsiteX4" fmla="*/ 113344 w 174601"/>
                  <a:gd name="connsiteY4" fmla="*/ 194024 h 194023"/>
                  <a:gd name="connsiteX5" fmla="*/ 20526 w 174601"/>
                  <a:gd name="connsiteY5" fmla="*/ 177120 h 194023"/>
                  <a:gd name="connsiteX6" fmla="*/ 29128 w 174601"/>
                  <a:gd name="connsiteY6" fmla="*/ 171687 h 194023"/>
                  <a:gd name="connsiteX7" fmla="*/ 30185 w 174601"/>
                  <a:gd name="connsiteY7" fmla="*/ 160368 h 194023"/>
                  <a:gd name="connsiteX8" fmla="*/ 28827 w 174601"/>
                  <a:gd name="connsiteY8" fmla="*/ 138484 h 194023"/>
                  <a:gd name="connsiteX9" fmla="*/ 20828 w 174601"/>
                  <a:gd name="connsiteY9" fmla="*/ 127013 h 194023"/>
                  <a:gd name="connsiteX10" fmla="*/ 9961 w 174601"/>
                  <a:gd name="connsiteY10" fmla="*/ 116750 h 194023"/>
                  <a:gd name="connsiteX11" fmla="*/ 755 w 174601"/>
                  <a:gd name="connsiteY11" fmla="*/ 74190 h 194023"/>
                  <a:gd name="connsiteX12" fmla="*/ 1962 w 174601"/>
                  <a:gd name="connsiteY12" fmla="*/ 47778 h 194023"/>
                  <a:gd name="connsiteX13" fmla="*/ 16451 w 174601"/>
                  <a:gd name="connsiteY13" fmla="*/ 38421 h 194023"/>
                  <a:gd name="connsiteX14" fmla="*/ 29279 w 174601"/>
                  <a:gd name="connsiteY14" fmla="*/ 45212 h 194023"/>
                  <a:gd name="connsiteX15" fmla="*/ 36373 w 174601"/>
                  <a:gd name="connsiteY15" fmla="*/ 45665 h 194023"/>
                  <a:gd name="connsiteX16" fmla="*/ 40448 w 174601"/>
                  <a:gd name="connsiteY16" fmla="*/ 44005 h 194023"/>
                  <a:gd name="connsiteX17" fmla="*/ 43164 w 174601"/>
                  <a:gd name="connsiteY17" fmla="*/ 39930 h 194023"/>
                  <a:gd name="connsiteX18" fmla="*/ 53427 w 174601"/>
                  <a:gd name="connsiteY18" fmla="*/ 34195 h 194023"/>
                  <a:gd name="connsiteX19" fmla="*/ 73651 w 174601"/>
                  <a:gd name="connsiteY19" fmla="*/ 36459 h 194023"/>
                  <a:gd name="connsiteX20" fmla="*/ 83461 w 174601"/>
                  <a:gd name="connsiteY20" fmla="*/ 14424 h 194023"/>
                  <a:gd name="connsiteX21" fmla="*/ 101119 w 174601"/>
                  <a:gd name="connsiteY21" fmla="*/ 841 h 194023"/>
                  <a:gd name="connsiteX22" fmla="*/ 129795 w 174601"/>
                  <a:gd name="connsiteY22" fmla="*/ 17291 h 194023"/>
                  <a:gd name="connsiteX23" fmla="*/ 131153 w 174601"/>
                  <a:gd name="connsiteY23" fmla="*/ 42948 h 194023"/>
                  <a:gd name="connsiteX24" fmla="*/ 156961 w 174601"/>
                  <a:gd name="connsiteY24" fmla="*/ 48080 h 194023"/>
                  <a:gd name="connsiteX25" fmla="*/ 174318 w 174601"/>
                  <a:gd name="connsiteY25" fmla="*/ 53966 h 194023"/>
                  <a:gd name="connsiteX26" fmla="*/ 164508 w 174601"/>
                  <a:gd name="connsiteY26" fmla="*/ 69511 h 194023"/>
                  <a:gd name="connsiteX27" fmla="*/ 164508 w 174601"/>
                  <a:gd name="connsiteY27" fmla="*/ 69511 h 194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74601" h="194023">
                    <a:moveTo>
                      <a:pt x="164508" y="69511"/>
                    </a:moveTo>
                    <a:cubicBezTo>
                      <a:pt x="157263" y="76755"/>
                      <a:pt x="149566" y="83396"/>
                      <a:pt x="141869" y="90188"/>
                    </a:cubicBezTo>
                    <a:cubicBezTo>
                      <a:pt x="122249" y="107393"/>
                      <a:pt x="88744" y="121580"/>
                      <a:pt x="89649" y="152520"/>
                    </a:cubicBezTo>
                    <a:cubicBezTo>
                      <a:pt x="90102" y="165801"/>
                      <a:pt x="101723" y="171234"/>
                      <a:pt x="108062" y="181346"/>
                    </a:cubicBezTo>
                    <a:cubicBezTo>
                      <a:pt x="110628" y="185270"/>
                      <a:pt x="112137" y="189496"/>
                      <a:pt x="113344" y="194024"/>
                    </a:cubicBezTo>
                    <a:cubicBezTo>
                      <a:pt x="78028" y="192514"/>
                      <a:pt x="38486" y="182252"/>
                      <a:pt x="20526" y="177120"/>
                    </a:cubicBezTo>
                    <a:cubicBezTo>
                      <a:pt x="23544" y="175611"/>
                      <a:pt x="27015" y="174404"/>
                      <a:pt x="29128" y="171687"/>
                    </a:cubicBezTo>
                    <a:cubicBezTo>
                      <a:pt x="31845" y="168065"/>
                      <a:pt x="30638" y="164443"/>
                      <a:pt x="30185" y="160368"/>
                    </a:cubicBezTo>
                    <a:cubicBezTo>
                      <a:pt x="29279" y="153123"/>
                      <a:pt x="29883" y="145879"/>
                      <a:pt x="28827" y="138484"/>
                    </a:cubicBezTo>
                    <a:cubicBezTo>
                      <a:pt x="25355" y="134710"/>
                      <a:pt x="23242" y="131390"/>
                      <a:pt x="20828" y="127013"/>
                    </a:cubicBezTo>
                    <a:cubicBezTo>
                      <a:pt x="18262" y="122636"/>
                      <a:pt x="13130" y="120674"/>
                      <a:pt x="9961" y="116750"/>
                    </a:cubicBezTo>
                    <a:cubicBezTo>
                      <a:pt x="1056" y="106035"/>
                      <a:pt x="1660" y="87169"/>
                      <a:pt x="755" y="74190"/>
                    </a:cubicBezTo>
                    <a:cubicBezTo>
                      <a:pt x="151" y="65436"/>
                      <a:pt x="-1056" y="56230"/>
                      <a:pt x="1962" y="47778"/>
                    </a:cubicBezTo>
                    <a:cubicBezTo>
                      <a:pt x="4377" y="40836"/>
                      <a:pt x="8754" y="34195"/>
                      <a:pt x="16451" y="38421"/>
                    </a:cubicBezTo>
                    <a:cubicBezTo>
                      <a:pt x="20375" y="40534"/>
                      <a:pt x="24752" y="44156"/>
                      <a:pt x="29279" y="45212"/>
                    </a:cubicBezTo>
                    <a:cubicBezTo>
                      <a:pt x="31543" y="45665"/>
                      <a:pt x="33958" y="45665"/>
                      <a:pt x="36373" y="45665"/>
                    </a:cubicBezTo>
                    <a:cubicBezTo>
                      <a:pt x="38486" y="45665"/>
                      <a:pt x="39089" y="45816"/>
                      <a:pt x="40448" y="44005"/>
                    </a:cubicBezTo>
                    <a:cubicBezTo>
                      <a:pt x="41353" y="42798"/>
                      <a:pt x="42259" y="41288"/>
                      <a:pt x="43164" y="39930"/>
                    </a:cubicBezTo>
                    <a:cubicBezTo>
                      <a:pt x="45881" y="35704"/>
                      <a:pt x="47994" y="31931"/>
                      <a:pt x="53427" y="34195"/>
                    </a:cubicBezTo>
                    <a:cubicBezTo>
                      <a:pt x="58710" y="36459"/>
                      <a:pt x="68972" y="42496"/>
                      <a:pt x="73651" y="36459"/>
                    </a:cubicBezTo>
                    <a:cubicBezTo>
                      <a:pt x="78481" y="30120"/>
                      <a:pt x="79386" y="21064"/>
                      <a:pt x="83461" y="14424"/>
                    </a:cubicBezTo>
                    <a:cubicBezTo>
                      <a:pt x="87536" y="7783"/>
                      <a:pt x="93573" y="2803"/>
                      <a:pt x="101119" y="841"/>
                    </a:cubicBezTo>
                    <a:cubicBezTo>
                      <a:pt x="112288" y="-2027"/>
                      <a:pt x="132361" y="2199"/>
                      <a:pt x="129795" y="17291"/>
                    </a:cubicBezTo>
                    <a:cubicBezTo>
                      <a:pt x="128135" y="27252"/>
                      <a:pt x="117268" y="37213"/>
                      <a:pt x="131153" y="42948"/>
                    </a:cubicBezTo>
                    <a:cubicBezTo>
                      <a:pt x="139303" y="46269"/>
                      <a:pt x="148359" y="46872"/>
                      <a:pt x="156961" y="48080"/>
                    </a:cubicBezTo>
                    <a:cubicBezTo>
                      <a:pt x="161338" y="48684"/>
                      <a:pt x="172356" y="48834"/>
                      <a:pt x="174318" y="53966"/>
                    </a:cubicBezTo>
                    <a:cubicBezTo>
                      <a:pt x="176280" y="59248"/>
                      <a:pt x="167526" y="66342"/>
                      <a:pt x="164508" y="69511"/>
                    </a:cubicBezTo>
                    <a:lnTo>
                      <a:pt x="164508" y="6951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57D71F4-28BA-50F9-0912-C5E0DF010944}"/>
                  </a:ext>
                </a:extLst>
              </p:cNvPr>
              <p:cNvSpPr/>
              <p:nvPr/>
            </p:nvSpPr>
            <p:spPr>
              <a:xfrm>
                <a:off x="6547721" y="4391544"/>
                <a:ext cx="55784" cy="41570"/>
              </a:xfrm>
              <a:custGeom>
                <a:avLst/>
                <a:gdLst>
                  <a:gd name="connsiteX0" fmla="*/ 24929 w 55784"/>
                  <a:gd name="connsiteY0" fmla="*/ 41481 h 41570"/>
                  <a:gd name="connsiteX1" fmla="*/ 6215 w 55784"/>
                  <a:gd name="connsiteY1" fmla="*/ 41330 h 41570"/>
                  <a:gd name="connsiteX2" fmla="*/ 6969 w 55784"/>
                  <a:gd name="connsiteY2" fmla="*/ 19446 h 41570"/>
                  <a:gd name="connsiteX3" fmla="*/ 17383 w 55784"/>
                  <a:gd name="connsiteY3" fmla="*/ 6769 h 41570"/>
                  <a:gd name="connsiteX4" fmla="*/ 29306 w 55784"/>
                  <a:gd name="connsiteY4" fmla="*/ 128 h 41570"/>
                  <a:gd name="connsiteX5" fmla="*/ 40474 w 55784"/>
                  <a:gd name="connsiteY5" fmla="*/ 2996 h 41570"/>
                  <a:gd name="connsiteX6" fmla="*/ 53454 w 55784"/>
                  <a:gd name="connsiteY6" fmla="*/ 2694 h 41570"/>
                  <a:gd name="connsiteX7" fmla="*/ 50284 w 55784"/>
                  <a:gd name="connsiteY7" fmla="*/ 14013 h 41570"/>
                  <a:gd name="connsiteX8" fmla="*/ 44549 w 55784"/>
                  <a:gd name="connsiteY8" fmla="*/ 16881 h 41570"/>
                  <a:gd name="connsiteX9" fmla="*/ 41833 w 55784"/>
                  <a:gd name="connsiteY9" fmla="*/ 21107 h 41570"/>
                  <a:gd name="connsiteX10" fmla="*/ 33683 w 55784"/>
                  <a:gd name="connsiteY10" fmla="*/ 34690 h 41570"/>
                  <a:gd name="connsiteX11" fmla="*/ 24929 w 55784"/>
                  <a:gd name="connsiteY11" fmla="*/ 41481 h 41570"/>
                  <a:gd name="connsiteX12" fmla="*/ 24929 w 55784"/>
                  <a:gd name="connsiteY12" fmla="*/ 41481 h 41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5784" h="41570">
                    <a:moveTo>
                      <a:pt x="24929" y="41481"/>
                    </a:moveTo>
                    <a:cubicBezTo>
                      <a:pt x="20401" y="30615"/>
                      <a:pt x="13761" y="43443"/>
                      <a:pt x="6215" y="41330"/>
                    </a:cubicBezTo>
                    <a:cubicBezTo>
                      <a:pt x="-5558" y="38010"/>
                      <a:pt x="2140" y="25181"/>
                      <a:pt x="6969" y="19446"/>
                    </a:cubicBezTo>
                    <a:cubicBezTo>
                      <a:pt x="10290" y="15220"/>
                      <a:pt x="13761" y="10844"/>
                      <a:pt x="17383" y="6769"/>
                    </a:cubicBezTo>
                    <a:cubicBezTo>
                      <a:pt x="20401" y="3297"/>
                      <a:pt x="24325" y="-777"/>
                      <a:pt x="29306" y="128"/>
                    </a:cubicBezTo>
                    <a:cubicBezTo>
                      <a:pt x="33381" y="883"/>
                      <a:pt x="36098" y="3599"/>
                      <a:pt x="40474" y="2996"/>
                    </a:cubicBezTo>
                    <a:cubicBezTo>
                      <a:pt x="44700" y="2392"/>
                      <a:pt x="49530" y="-174"/>
                      <a:pt x="53454" y="2694"/>
                    </a:cubicBezTo>
                    <a:cubicBezTo>
                      <a:pt x="58434" y="6467"/>
                      <a:pt x="54510" y="11900"/>
                      <a:pt x="50284" y="14013"/>
                    </a:cubicBezTo>
                    <a:cubicBezTo>
                      <a:pt x="48473" y="14919"/>
                      <a:pt x="46059" y="15522"/>
                      <a:pt x="44549" y="16881"/>
                    </a:cubicBezTo>
                    <a:cubicBezTo>
                      <a:pt x="43493" y="17937"/>
                      <a:pt x="42738" y="19899"/>
                      <a:pt x="41833" y="21107"/>
                    </a:cubicBezTo>
                    <a:cubicBezTo>
                      <a:pt x="38965" y="25483"/>
                      <a:pt x="36399" y="30162"/>
                      <a:pt x="33683" y="34690"/>
                    </a:cubicBezTo>
                    <a:cubicBezTo>
                      <a:pt x="32023" y="37859"/>
                      <a:pt x="29155" y="42085"/>
                      <a:pt x="24929" y="41481"/>
                    </a:cubicBezTo>
                    <a:lnTo>
                      <a:pt x="24929" y="4148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7175EA9-D278-22C6-24CA-9F0F5FA9641C}"/>
                  </a:ext>
                </a:extLst>
              </p:cNvPr>
              <p:cNvSpPr/>
              <p:nvPr/>
            </p:nvSpPr>
            <p:spPr>
              <a:xfrm>
                <a:off x="6616165" y="4341709"/>
                <a:ext cx="73202" cy="60769"/>
              </a:xfrm>
              <a:custGeom>
                <a:avLst/>
                <a:gdLst>
                  <a:gd name="connsiteX0" fmla="*/ 5988 w 73202"/>
                  <a:gd name="connsiteY0" fmla="*/ 60678 h 60769"/>
                  <a:gd name="connsiteX1" fmla="*/ 1309 w 73202"/>
                  <a:gd name="connsiteY1" fmla="*/ 50717 h 60769"/>
                  <a:gd name="connsiteX2" fmla="*/ 15194 w 73202"/>
                  <a:gd name="connsiteY2" fmla="*/ 34870 h 60769"/>
                  <a:gd name="connsiteX3" fmla="*/ 30739 w 73202"/>
                  <a:gd name="connsiteY3" fmla="*/ 18117 h 60769"/>
                  <a:gd name="connsiteX4" fmla="*/ 51869 w 73202"/>
                  <a:gd name="connsiteY4" fmla="*/ 6647 h 60769"/>
                  <a:gd name="connsiteX5" fmla="*/ 61226 w 73202"/>
                  <a:gd name="connsiteY5" fmla="*/ 3176 h 60769"/>
                  <a:gd name="connsiteX6" fmla="*/ 69527 w 73202"/>
                  <a:gd name="connsiteY6" fmla="*/ 7 h 60769"/>
                  <a:gd name="connsiteX7" fmla="*/ 71338 w 73202"/>
                  <a:gd name="connsiteY7" fmla="*/ 13288 h 60769"/>
                  <a:gd name="connsiteX8" fmla="*/ 69225 w 73202"/>
                  <a:gd name="connsiteY8" fmla="*/ 25211 h 60769"/>
                  <a:gd name="connsiteX9" fmla="*/ 70885 w 73202"/>
                  <a:gd name="connsiteY9" fmla="*/ 35474 h 60769"/>
                  <a:gd name="connsiteX10" fmla="*/ 70885 w 73202"/>
                  <a:gd name="connsiteY10" fmla="*/ 46340 h 60769"/>
                  <a:gd name="connsiteX11" fmla="*/ 65150 w 73202"/>
                  <a:gd name="connsiteY11" fmla="*/ 56603 h 60769"/>
                  <a:gd name="connsiteX12" fmla="*/ 57604 w 73202"/>
                  <a:gd name="connsiteY12" fmla="*/ 55999 h 60769"/>
                  <a:gd name="connsiteX13" fmla="*/ 49756 w 73202"/>
                  <a:gd name="connsiteY13" fmla="*/ 55849 h 60769"/>
                  <a:gd name="connsiteX14" fmla="*/ 24551 w 73202"/>
                  <a:gd name="connsiteY14" fmla="*/ 56603 h 60769"/>
                  <a:gd name="connsiteX15" fmla="*/ 5988 w 73202"/>
                  <a:gd name="connsiteY15" fmla="*/ 60678 h 60769"/>
                  <a:gd name="connsiteX16" fmla="*/ 5988 w 73202"/>
                  <a:gd name="connsiteY16" fmla="*/ 60678 h 6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3202" h="60769">
                    <a:moveTo>
                      <a:pt x="5988" y="60678"/>
                    </a:moveTo>
                    <a:cubicBezTo>
                      <a:pt x="-804" y="61584"/>
                      <a:pt x="-955" y="55547"/>
                      <a:pt x="1309" y="50717"/>
                    </a:cubicBezTo>
                    <a:cubicBezTo>
                      <a:pt x="4328" y="44227"/>
                      <a:pt x="9912" y="39700"/>
                      <a:pt x="15194" y="34870"/>
                    </a:cubicBezTo>
                    <a:cubicBezTo>
                      <a:pt x="20778" y="29588"/>
                      <a:pt x="25155" y="23249"/>
                      <a:pt x="30739" y="18117"/>
                    </a:cubicBezTo>
                    <a:cubicBezTo>
                      <a:pt x="36927" y="12382"/>
                      <a:pt x="43870" y="9062"/>
                      <a:pt x="51869" y="6647"/>
                    </a:cubicBezTo>
                    <a:cubicBezTo>
                      <a:pt x="55038" y="5591"/>
                      <a:pt x="58207" y="4534"/>
                      <a:pt x="61226" y="3176"/>
                    </a:cubicBezTo>
                    <a:cubicBezTo>
                      <a:pt x="63792" y="2119"/>
                      <a:pt x="66659" y="157"/>
                      <a:pt x="69527" y="7"/>
                    </a:cubicBezTo>
                    <a:cubicBezTo>
                      <a:pt x="76017" y="-295"/>
                      <a:pt x="72093" y="9967"/>
                      <a:pt x="71338" y="13288"/>
                    </a:cubicBezTo>
                    <a:cubicBezTo>
                      <a:pt x="70281" y="17212"/>
                      <a:pt x="69225" y="21136"/>
                      <a:pt x="69225" y="25211"/>
                    </a:cubicBezTo>
                    <a:cubicBezTo>
                      <a:pt x="69225" y="28682"/>
                      <a:pt x="70281" y="32002"/>
                      <a:pt x="70885" y="35474"/>
                    </a:cubicBezTo>
                    <a:cubicBezTo>
                      <a:pt x="71640" y="39096"/>
                      <a:pt x="71489" y="42718"/>
                      <a:pt x="70885" y="46340"/>
                    </a:cubicBezTo>
                    <a:cubicBezTo>
                      <a:pt x="70131" y="50113"/>
                      <a:pt x="69829" y="55698"/>
                      <a:pt x="65150" y="56603"/>
                    </a:cubicBezTo>
                    <a:cubicBezTo>
                      <a:pt x="62735" y="57056"/>
                      <a:pt x="60019" y="56301"/>
                      <a:pt x="57604" y="55999"/>
                    </a:cubicBezTo>
                    <a:cubicBezTo>
                      <a:pt x="55038" y="55698"/>
                      <a:pt x="52321" y="55698"/>
                      <a:pt x="49756" y="55849"/>
                    </a:cubicBezTo>
                    <a:cubicBezTo>
                      <a:pt x="41304" y="55849"/>
                      <a:pt x="33003" y="56603"/>
                      <a:pt x="24551" y="56603"/>
                    </a:cubicBezTo>
                    <a:cubicBezTo>
                      <a:pt x="17609" y="56452"/>
                      <a:pt x="12327" y="59773"/>
                      <a:pt x="5988" y="60678"/>
                    </a:cubicBezTo>
                    <a:lnTo>
                      <a:pt x="5988" y="60678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D9DD32B-507C-DDE4-75C1-E28E77699F3D}"/>
                  </a:ext>
                </a:extLst>
              </p:cNvPr>
              <p:cNvSpPr/>
              <p:nvPr/>
            </p:nvSpPr>
            <p:spPr>
              <a:xfrm>
                <a:off x="6644706" y="4529783"/>
                <a:ext cx="70810" cy="68992"/>
              </a:xfrm>
              <a:custGeom>
                <a:avLst/>
                <a:gdLst>
                  <a:gd name="connsiteX0" fmla="*/ 56230 w 70810"/>
                  <a:gd name="connsiteY0" fmla="*/ 47073 h 68992"/>
                  <a:gd name="connsiteX1" fmla="*/ 47627 w 70810"/>
                  <a:gd name="connsiteY1" fmla="*/ 46318 h 68992"/>
                  <a:gd name="connsiteX2" fmla="*/ 40232 w 70810"/>
                  <a:gd name="connsiteY2" fmla="*/ 43903 h 68992"/>
                  <a:gd name="connsiteX3" fmla="*/ 31780 w 70810"/>
                  <a:gd name="connsiteY3" fmla="*/ 43753 h 68992"/>
                  <a:gd name="connsiteX4" fmla="*/ 23177 w 70810"/>
                  <a:gd name="connsiteY4" fmla="*/ 41036 h 68992"/>
                  <a:gd name="connsiteX5" fmla="*/ 15027 w 70810"/>
                  <a:gd name="connsiteY5" fmla="*/ 39074 h 68992"/>
                  <a:gd name="connsiteX6" fmla="*/ 11556 w 70810"/>
                  <a:gd name="connsiteY6" fmla="*/ 32131 h 68992"/>
                  <a:gd name="connsiteX7" fmla="*/ 5519 w 70810"/>
                  <a:gd name="connsiteY7" fmla="*/ 26094 h 68992"/>
                  <a:gd name="connsiteX8" fmla="*/ 840 w 70810"/>
                  <a:gd name="connsiteY8" fmla="*/ 11304 h 68992"/>
                  <a:gd name="connsiteX9" fmla="*/ 17291 w 70810"/>
                  <a:gd name="connsiteY9" fmla="*/ 135 h 68992"/>
                  <a:gd name="connsiteX10" fmla="*/ 42948 w 70810"/>
                  <a:gd name="connsiteY10" fmla="*/ 3456 h 68992"/>
                  <a:gd name="connsiteX11" fmla="*/ 59248 w 70810"/>
                  <a:gd name="connsiteY11" fmla="*/ 16737 h 68992"/>
                  <a:gd name="connsiteX12" fmla="*/ 64229 w 70810"/>
                  <a:gd name="connsiteY12" fmla="*/ 36357 h 68992"/>
                  <a:gd name="connsiteX13" fmla="*/ 69511 w 70810"/>
                  <a:gd name="connsiteY13" fmla="*/ 49035 h 68992"/>
                  <a:gd name="connsiteX14" fmla="*/ 64681 w 70810"/>
                  <a:gd name="connsiteY14" fmla="*/ 63825 h 68992"/>
                  <a:gd name="connsiteX15" fmla="*/ 61059 w 70810"/>
                  <a:gd name="connsiteY15" fmla="*/ 68957 h 68992"/>
                  <a:gd name="connsiteX16" fmla="*/ 55928 w 70810"/>
                  <a:gd name="connsiteY16" fmla="*/ 59298 h 68992"/>
                  <a:gd name="connsiteX17" fmla="*/ 56230 w 70810"/>
                  <a:gd name="connsiteY17" fmla="*/ 47073 h 68992"/>
                  <a:gd name="connsiteX18" fmla="*/ 56230 w 70810"/>
                  <a:gd name="connsiteY18" fmla="*/ 47073 h 6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0810" h="68992">
                    <a:moveTo>
                      <a:pt x="56230" y="47073"/>
                    </a:moveTo>
                    <a:cubicBezTo>
                      <a:pt x="54419" y="45111"/>
                      <a:pt x="50042" y="46771"/>
                      <a:pt x="47627" y="46318"/>
                    </a:cubicBezTo>
                    <a:cubicBezTo>
                      <a:pt x="45061" y="45865"/>
                      <a:pt x="42948" y="44054"/>
                      <a:pt x="40232" y="43903"/>
                    </a:cubicBezTo>
                    <a:cubicBezTo>
                      <a:pt x="37364" y="43602"/>
                      <a:pt x="34648" y="44507"/>
                      <a:pt x="31780" y="43753"/>
                    </a:cubicBezTo>
                    <a:cubicBezTo>
                      <a:pt x="28761" y="42998"/>
                      <a:pt x="26196" y="41489"/>
                      <a:pt x="23177" y="41036"/>
                    </a:cubicBezTo>
                    <a:cubicBezTo>
                      <a:pt x="20612" y="40583"/>
                      <a:pt x="17140" y="41036"/>
                      <a:pt x="15027" y="39074"/>
                    </a:cubicBezTo>
                    <a:cubicBezTo>
                      <a:pt x="13065" y="37414"/>
                      <a:pt x="12764" y="34395"/>
                      <a:pt x="11556" y="32131"/>
                    </a:cubicBezTo>
                    <a:cubicBezTo>
                      <a:pt x="10047" y="29566"/>
                      <a:pt x="7632" y="28056"/>
                      <a:pt x="5519" y="26094"/>
                    </a:cubicBezTo>
                    <a:cubicBezTo>
                      <a:pt x="1595" y="22472"/>
                      <a:pt x="-1574" y="16737"/>
                      <a:pt x="840" y="11304"/>
                    </a:cubicBezTo>
                    <a:cubicBezTo>
                      <a:pt x="3406" y="5418"/>
                      <a:pt x="11103" y="890"/>
                      <a:pt x="17291" y="135"/>
                    </a:cubicBezTo>
                    <a:cubicBezTo>
                      <a:pt x="25743" y="-770"/>
                      <a:pt x="34346" y="3154"/>
                      <a:pt x="42948" y="3456"/>
                    </a:cubicBezTo>
                    <a:cubicBezTo>
                      <a:pt x="50796" y="3758"/>
                      <a:pt x="56984" y="9191"/>
                      <a:pt x="59248" y="16737"/>
                    </a:cubicBezTo>
                    <a:cubicBezTo>
                      <a:pt x="61210" y="23378"/>
                      <a:pt x="57286" y="31829"/>
                      <a:pt x="64229" y="36357"/>
                    </a:cubicBezTo>
                    <a:cubicBezTo>
                      <a:pt x="68907" y="39376"/>
                      <a:pt x="72982" y="43149"/>
                      <a:pt x="69511" y="49035"/>
                    </a:cubicBezTo>
                    <a:cubicBezTo>
                      <a:pt x="66794" y="53563"/>
                      <a:pt x="66191" y="58845"/>
                      <a:pt x="64681" y="63825"/>
                    </a:cubicBezTo>
                    <a:cubicBezTo>
                      <a:pt x="64380" y="66089"/>
                      <a:pt x="63776" y="68504"/>
                      <a:pt x="61059" y="68957"/>
                    </a:cubicBezTo>
                    <a:cubicBezTo>
                      <a:pt x="56381" y="69561"/>
                      <a:pt x="56381" y="62316"/>
                      <a:pt x="55928" y="59298"/>
                    </a:cubicBezTo>
                    <a:cubicBezTo>
                      <a:pt x="55324" y="56279"/>
                      <a:pt x="58644" y="49940"/>
                      <a:pt x="56230" y="47073"/>
                    </a:cubicBezTo>
                    <a:lnTo>
                      <a:pt x="56230" y="4707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A65CDC3-63DC-4663-5F0B-A9EC1FD943D5}"/>
                  </a:ext>
                </a:extLst>
              </p:cNvPr>
              <p:cNvSpPr/>
              <p:nvPr/>
            </p:nvSpPr>
            <p:spPr>
              <a:xfrm>
                <a:off x="6728588" y="4488145"/>
                <a:ext cx="91728" cy="100633"/>
              </a:xfrm>
              <a:custGeom>
                <a:avLst/>
                <a:gdLst>
                  <a:gd name="connsiteX0" fmla="*/ 10984 w 91728"/>
                  <a:gd name="connsiteY0" fmla="*/ 27586 h 100633"/>
                  <a:gd name="connsiteX1" fmla="*/ 23360 w 91728"/>
                  <a:gd name="connsiteY1" fmla="*/ 23361 h 100633"/>
                  <a:gd name="connsiteX2" fmla="*/ 39207 w 91728"/>
                  <a:gd name="connsiteY2" fmla="*/ 22455 h 100633"/>
                  <a:gd name="connsiteX3" fmla="*/ 50526 w 91728"/>
                  <a:gd name="connsiteY3" fmla="*/ 9928 h 100633"/>
                  <a:gd name="connsiteX4" fmla="*/ 80107 w 91728"/>
                  <a:gd name="connsiteY4" fmla="*/ 4042 h 100633"/>
                  <a:gd name="connsiteX5" fmla="*/ 86899 w 91728"/>
                  <a:gd name="connsiteY5" fmla="*/ 15512 h 100633"/>
                  <a:gd name="connsiteX6" fmla="*/ 91728 w 91728"/>
                  <a:gd name="connsiteY6" fmla="*/ 30303 h 100633"/>
                  <a:gd name="connsiteX7" fmla="*/ 67279 w 91728"/>
                  <a:gd name="connsiteY7" fmla="*/ 49169 h 100633"/>
                  <a:gd name="connsiteX8" fmla="*/ 68788 w 91728"/>
                  <a:gd name="connsiteY8" fmla="*/ 61243 h 100633"/>
                  <a:gd name="connsiteX9" fmla="*/ 70599 w 91728"/>
                  <a:gd name="connsiteY9" fmla="*/ 69694 h 100633"/>
                  <a:gd name="connsiteX10" fmla="*/ 60185 w 91728"/>
                  <a:gd name="connsiteY10" fmla="*/ 77542 h 100633"/>
                  <a:gd name="connsiteX11" fmla="*/ 55657 w 91728"/>
                  <a:gd name="connsiteY11" fmla="*/ 86749 h 100633"/>
                  <a:gd name="connsiteX12" fmla="*/ 53092 w 91728"/>
                  <a:gd name="connsiteY12" fmla="*/ 95653 h 100633"/>
                  <a:gd name="connsiteX13" fmla="*/ 49168 w 91728"/>
                  <a:gd name="connsiteY13" fmla="*/ 100634 h 100633"/>
                  <a:gd name="connsiteX14" fmla="*/ 36792 w 91728"/>
                  <a:gd name="connsiteY14" fmla="*/ 93993 h 100633"/>
                  <a:gd name="connsiteX15" fmla="*/ 28944 w 91728"/>
                  <a:gd name="connsiteY15" fmla="*/ 82825 h 100633"/>
                  <a:gd name="connsiteX16" fmla="*/ 17474 w 91728"/>
                  <a:gd name="connsiteY16" fmla="*/ 78750 h 100633"/>
                  <a:gd name="connsiteX17" fmla="*/ 268 w 91728"/>
                  <a:gd name="connsiteY17" fmla="*/ 64110 h 100633"/>
                  <a:gd name="connsiteX18" fmla="*/ 3589 w 91728"/>
                  <a:gd name="connsiteY18" fmla="*/ 45546 h 100633"/>
                  <a:gd name="connsiteX19" fmla="*/ 7663 w 91728"/>
                  <a:gd name="connsiteY19" fmla="*/ 35887 h 100633"/>
                  <a:gd name="connsiteX20" fmla="*/ 10984 w 91728"/>
                  <a:gd name="connsiteY20" fmla="*/ 27586 h 100633"/>
                  <a:gd name="connsiteX21" fmla="*/ 10984 w 91728"/>
                  <a:gd name="connsiteY21" fmla="*/ 27586 h 100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1728" h="100633">
                    <a:moveTo>
                      <a:pt x="10984" y="27586"/>
                    </a:moveTo>
                    <a:cubicBezTo>
                      <a:pt x="14002" y="23210"/>
                      <a:pt x="18379" y="22908"/>
                      <a:pt x="23360" y="23361"/>
                    </a:cubicBezTo>
                    <a:cubicBezTo>
                      <a:pt x="28642" y="23813"/>
                      <a:pt x="34226" y="25021"/>
                      <a:pt x="39207" y="22455"/>
                    </a:cubicBezTo>
                    <a:cubicBezTo>
                      <a:pt x="44338" y="19738"/>
                      <a:pt x="47055" y="14154"/>
                      <a:pt x="50526" y="9928"/>
                    </a:cubicBezTo>
                    <a:cubicBezTo>
                      <a:pt x="57318" y="1778"/>
                      <a:pt x="70901" y="-4410"/>
                      <a:pt x="80107" y="4042"/>
                    </a:cubicBezTo>
                    <a:cubicBezTo>
                      <a:pt x="83428" y="7061"/>
                      <a:pt x="85088" y="11588"/>
                      <a:pt x="86899" y="15512"/>
                    </a:cubicBezTo>
                    <a:cubicBezTo>
                      <a:pt x="89012" y="20040"/>
                      <a:pt x="91728" y="25172"/>
                      <a:pt x="91728" y="30303"/>
                    </a:cubicBezTo>
                    <a:cubicBezTo>
                      <a:pt x="91426" y="42528"/>
                      <a:pt x="73014" y="41019"/>
                      <a:pt x="67279" y="49169"/>
                    </a:cubicBezTo>
                    <a:cubicBezTo>
                      <a:pt x="64562" y="53093"/>
                      <a:pt x="66675" y="57620"/>
                      <a:pt x="68788" y="61243"/>
                    </a:cubicBezTo>
                    <a:cubicBezTo>
                      <a:pt x="70297" y="63808"/>
                      <a:pt x="72863" y="66978"/>
                      <a:pt x="70599" y="69694"/>
                    </a:cubicBezTo>
                    <a:cubicBezTo>
                      <a:pt x="68033" y="73015"/>
                      <a:pt x="63204" y="74524"/>
                      <a:pt x="60185" y="77542"/>
                    </a:cubicBezTo>
                    <a:cubicBezTo>
                      <a:pt x="57770" y="79957"/>
                      <a:pt x="55808" y="83277"/>
                      <a:pt x="55657" y="86749"/>
                    </a:cubicBezTo>
                    <a:cubicBezTo>
                      <a:pt x="55507" y="90673"/>
                      <a:pt x="55507" y="92333"/>
                      <a:pt x="53092" y="95653"/>
                    </a:cubicBezTo>
                    <a:cubicBezTo>
                      <a:pt x="51884" y="97464"/>
                      <a:pt x="49771" y="98521"/>
                      <a:pt x="49168" y="100634"/>
                    </a:cubicBezTo>
                    <a:cubicBezTo>
                      <a:pt x="43282" y="100634"/>
                      <a:pt x="37999" y="100181"/>
                      <a:pt x="36792" y="93993"/>
                    </a:cubicBezTo>
                    <a:cubicBezTo>
                      <a:pt x="35735" y="88711"/>
                      <a:pt x="33924" y="85240"/>
                      <a:pt x="28944" y="82825"/>
                    </a:cubicBezTo>
                    <a:cubicBezTo>
                      <a:pt x="25322" y="81014"/>
                      <a:pt x="21247" y="80108"/>
                      <a:pt x="17474" y="78750"/>
                    </a:cubicBezTo>
                    <a:cubicBezTo>
                      <a:pt x="9776" y="76335"/>
                      <a:pt x="1777" y="72864"/>
                      <a:pt x="268" y="64110"/>
                    </a:cubicBezTo>
                    <a:cubicBezTo>
                      <a:pt x="-788" y="57922"/>
                      <a:pt x="1476" y="51282"/>
                      <a:pt x="3589" y="45546"/>
                    </a:cubicBezTo>
                    <a:cubicBezTo>
                      <a:pt x="4796" y="42226"/>
                      <a:pt x="6305" y="39057"/>
                      <a:pt x="7663" y="35887"/>
                    </a:cubicBezTo>
                    <a:cubicBezTo>
                      <a:pt x="8418" y="33472"/>
                      <a:pt x="9324" y="30001"/>
                      <a:pt x="10984" y="27586"/>
                    </a:cubicBezTo>
                    <a:lnTo>
                      <a:pt x="10984" y="27586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B027A3B9-EFDB-3843-37FA-131F7F952218}"/>
                  </a:ext>
                </a:extLst>
              </p:cNvPr>
              <p:cNvSpPr/>
              <p:nvPr/>
            </p:nvSpPr>
            <p:spPr>
              <a:xfrm>
                <a:off x="6768230" y="4580514"/>
                <a:ext cx="43996" cy="37627"/>
              </a:xfrm>
              <a:custGeom>
                <a:avLst/>
                <a:gdLst>
                  <a:gd name="connsiteX0" fmla="*/ 319 w 43996"/>
                  <a:gd name="connsiteY0" fmla="*/ 29697 h 37627"/>
                  <a:gd name="connsiteX1" fmla="*/ 168 w 43996"/>
                  <a:gd name="connsiteY1" fmla="*/ 23207 h 37627"/>
                  <a:gd name="connsiteX2" fmla="*/ 4394 w 43996"/>
                  <a:gd name="connsiteY2" fmla="*/ 19283 h 37627"/>
                  <a:gd name="connsiteX3" fmla="*/ 27787 w 43996"/>
                  <a:gd name="connsiteY3" fmla="*/ 1625 h 37627"/>
                  <a:gd name="connsiteX4" fmla="*/ 38805 w 43996"/>
                  <a:gd name="connsiteY4" fmla="*/ 1323 h 37627"/>
                  <a:gd name="connsiteX5" fmla="*/ 43333 w 43996"/>
                  <a:gd name="connsiteY5" fmla="*/ 10529 h 37627"/>
                  <a:gd name="connsiteX6" fmla="*/ 33070 w 43996"/>
                  <a:gd name="connsiteY6" fmla="*/ 16264 h 37627"/>
                  <a:gd name="connsiteX7" fmla="*/ 14355 w 43996"/>
                  <a:gd name="connsiteY7" fmla="*/ 28942 h 37627"/>
                  <a:gd name="connsiteX8" fmla="*/ 1527 w 43996"/>
                  <a:gd name="connsiteY8" fmla="*/ 36639 h 37627"/>
                  <a:gd name="connsiteX9" fmla="*/ 168 w 43996"/>
                  <a:gd name="connsiteY9" fmla="*/ 30149 h 37627"/>
                  <a:gd name="connsiteX10" fmla="*/ 319 w 43996"/>
                  <a:gd name="connsiteY10" fmla="*/ 29697 h 37627"/>
                  <a:gd name="connsiteX11" fmla="*/ 319 w 43996"/>
                  <a:gd name="connsiteY11" fmla="*/ 29697 h 37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996" h="37627">
                    <a:moveTo>
                      <a:pt x="319" y="29697"/>
                    </a:moveTo>
                    <a:cubicBezTo>
                      <a:pt x="319" y="27885"/>
                      <a:pt x="-284" y="24867"/>
                      <a:pt x="168" y="23207"/>
                    </a:cubicBezTo>
                    <a:cubicBezTo>
                      <a:pt x="621" y="21848"/>
                      <a:pt x="3187" y="20339"/>
                      <a:pt x="4394" y="19283"/>
                    </a:cubicBezTo>
                    <a:cubicBezTo>
                      <a:pt x="11639" y="12944"/>
                      <a:pt x="19487" y="6605"/>
                      <a:pt x="27787" y="1625"/>
                    </a:cubicBezTo>
                    <a:cubicBezTo>
                      <a:pt x="31259" y="-488"/>
                      <a:pt x="35183" y="-488"/>
                      <a:pt x="38805" y="1323"/>
                    </a:cubicBezTo>
                    <a:cubicBezTo>
                      <a:pt x="42125" y="3134"/>
                      <a:pt x="45446" y="6605"/>
                      <a:pt x="43333" y="10529"/>
                    </a:cubicBezTo>
                    <a:cubicBezTo>
                      <a:pt x="41371" y="14302"/>
                      <a:pt x="36692" y="14906"/>
                      <a:pt x="33070" y="16264"/>
                    </a:cubicBezTo>
                    <a:cubicBezTo>
                      <a:pt x="26429" y="18981"/>
                      <a:pt x="18430" y="22603"/>
                      <a:pt x="14355" y="28942"/>
                    </a:cubicBezTo>
                    <a:cubicBezTo>
                      <a:pt x="12091" y="32413"/>
                      <a:pt x="6658" y="40412"/>
                      <a:pt x="1527" y="36639"/>
                    </a:cubicBezTo>
                    <a:cubicBezTo>
                      <a:pt x="-586" y="35130"/>
                      <a:pt x="168" y="32262"/>
                      <a:pt x="168" y="30149"/>
                    </a:cubicBezTo>
                    <a:cubicBezTo>
                      <a:pt x="319" y="30149"/>
                      <a:pt x="319" y="29998"/>
                      <a:pt x="319" y="29697"/>
                    </a:cubicBezTo>
                    <a:lnTo>
                      <a:pt x="319" y="2969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DECCF3DF-EB13-0F07-0E4C-7E68F81753B8}"/>
                  </a:ext>
                </a:extLst>
              </p:cNvPr>
              <p:cNvSpPr/>
              <p:nvPr/>
            </p:nvSpPr>
            <p:spPr>
              <a:xfrm>
                <a:off x="6725924" y="4589972"/>
                <a:ext cx="36950" cy="27482"/>
              </a:xfrm>
              <a:custGeom>
                <a:avLst/>
                <a:gdLst>
                  <a:gd name="connsiteX0" fmla="*/ 3234 w 36950"/>
                  <a:gd name="connsiteY0" fmla="*/ 12692 h 27482"/>
                  <a:gd name="connsiteX1" fmla="*/ 10026 w 36950"/>
                  <a:gd name="connsiteY1" fmla="*/ 165 h 27482"/>
                  <a:gd name="connsiteX2" fmla="*/ 22553 w 36950"/>
                  <a:gd name="connsiteY2" fmla="*/ 1825 h 27482"/>
                  <a:gd name="connsiteX3" fmla="*/ 30703 w 36950"/>
                  <a:gd name="connsiteY3" fmla="*/ 5900 h 27482"/>
                  <a:gd name="connsiteX4" fmla="*/ 36589 w 36950"/>
                  <a:gd name="connsiteY4" fmla="*/ 9221 h 27482"/>
                  <a:gd name="connsiteX5" fmla="*/ 36136 w 36950"/>
                  <a:gd name="connsiteY5" fmla="*/ 18276 h 27482"/>
                  <a:gd name="connsiteX6" fmla="*/ 35985 w 36950"/>
                  <a:gd name="connsiteY6" fmla="*/ 24615 h 27482"/>
                  <a:gd name="connsiteX7" fmla="*/ 29344 w 36950"/>
                  <a:gd name="connsiteY7" fmla="*/ 27483 h 27482"/>
                  <a:gd name="connsiteX8" fmla="*/ 20591 w 36950"/>
                  <a:gd name="connsiteY8" fmla="*/ 25521 h 27482"/>
                  <a:gd name="connsiteX9" fmla="*/ 12139 w 36950"/>
                  <a:gd name="connsiteY9" fmla="*/ 22804 h 27482"/>
                  <a:gd name="connsiteX10" fmla="*/ 9422 w 36950"/>
                  <a:gd name="connsiteY10" fmla="*/ 18276 h 27482"/>
                  <a:gd name="connsiteX11" fmla="*/ 3234 w 36950"/>
                  <a:gd name="connsiteY11" fmla="*/ 12692 h 27482"/>
                  <a:gd name="connsiteX12" fmla="*/ 3234 w 36950"/>
                  <a:gd name="connsiteY12" fmla="*/ 12692 h 27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950" h="27482">
                    <a:moveTo>
                      <a:pt x="3234" y="12692"/>
                    </a:moveTo>
                    <a:cubicBezTo>
                      <a:pt x="-4765" y="7561"/>
                      <a:pt x="3838" y="920"/>
                      <a:pt x="10026" y="165"/>
                    </a:cubicBezTo>
                    <a:cubicBezTo>
                      <a:pt x="14252" y="-287"/>
                      <a:pt x="18780" y="165"/>
                      <a:pt x="22553" y="1825"/>
                    </a:cubicBezTo>
                    <a:cubicBezTo>
                      <a:pt x="25420" y="3033"/>
                      <a:pt x="27684" y="4995"/>
                      <a:pt x="30703" y="5900"/>
                    </a:cubicBezTo>
                    <a:cubicBezTo>
                      <a:pt x="32966" y="6655"/>
                      <a:pt x="35834" y="6504"/>
                      <a:pt x="36589" y="9221"/>
                    </a:cubicBezTo>
                    <a:cubicBezTo>
                      <a:pt x="37192" y="12088"/>
                      <a:pt x="35532" y="15258"/>
                      <a:pt x="36136" y="18276"/>
                    </a:cubicBezTo>
                    <a:cubicBezTo>
                      <a:pt x="36589" y="20540"/>
                      <a:pt x="37796" y="22502"/>
                      <a:pt x="35985" y="24615"/>
                    </a:cubicBezTo>
                    <a:cubicBezTo>
                      <a:pt x="34627" y="26275"/>
                      <a:pt x="31457" y="27483"/>
                      <a:pt x="29344" y="27483"/>
                    </a:cubicBezTo>
                    <a:cubicBezTo>
                      <a:pt x="26326" y="27483"/>
                      <a:pt x="23458" y="26275"/>
                      <a:pt x="20591" y="25521"/>
                    </a:cubicBezTo>
                    <a:cubicBezTo>
                      <a:pt x="17874" y="24766"/>
                      <a:pt x="14252" y="24615"/>
                      <a:pt x="12139" y="22804"/>
                    </a:cubicBezTo>
                    <a:cubicBezTo>
                      <a:pt x="10630" y="21748"/>
                      <a:pt x="10177" y="19786"/>
                      <a:pt x="9422" y="18276"/>
                    </a:cubicBezTo>
                    <a:cubicBezTo>
                      <a:pt x="7913" y="15711"/>
                      <a:pt x="5800" y="14352"/>
                      <a:pt x="3234" y="12692"/>
                    </a:cubicBezTo>
                    <a:lnTo>
                      <a:pt x="3234" y="12692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ED7B4FD0-C0AE-5DFB-EA97-F9C6328E4DC4}"/>
                  </a:ext>
                </a:extLst>
              </p:cNvPr>
              <p:cNvSpPr/>
              <p:nvPr/>
            </p:nvSpPr>
            <p:spPr>
              <a:xfrm>
                <a:off x="6714208" y="4376864"/>
                <a:ext cx="22760" cy="15365"/>
              </a:xfrm>
              <a:custGeom>
                <a:avLst/>
                <a:gdLst>
                  <a:gd name="connsiteX0" fmla="*/ 10724 w 22760"/>
                  <a:gd name="connsiteY0" fmla="*/ 11940 h 15365"/>
                  <a:gd name="connsiteX1" fmla="*/ 10724 w 22760"/>
                  <a:gd name="connsiteY1" fmla="*/ 13147 h 15365"/>
                  <a:gd name="connsiteX2" fmla="*/ 7253 w 22760"/>
                  <a:gd name="connsiteY2" fmla="*/ 15260 h 15365"/>
                  <a:gd name="connsiteX3" fmla="*/ 2876 w 22760"/>
                  <a:gd name="connsiteY3" fmla="*/ 13449 h 15365"/>
                  <a:gd name="connsiteX4" fmla="*/ 9 w 22760"/>
                  <a:gd name="connsiteY4" fmla="*/ 10280 h 15365"/>
                  <a:gd name="connsiteX5" fmla="*/ 3480 w 22760"/>
                  <a:gd name="connsiteY5" fmla="*/ 6657 h 15365"/>
                  <a:gd name="connsiteX6" fmla="*/ 5291 w 22760"/>
                  <a:gd name="connsiteY6" fmla="*/ 5450 h 15365"/>
                  <a:gd name="connsiteX7" fmla="*/ 6650 w 22760"/>
                  <a:gd name="connsiteY7" fmla="*/ 3337 h 15365"/>
                  <a:gd name="connsiteX8" fmla="*/ 12837 w 22760"/>
                  <a:gd name="connsiteY8" fmla="*/ 1073 h 15365"/>
                  <a:gd name="connsiteX9" fmla="*/ 18422 w 22760"/>
                  <a:gd name="connsiteY9" fmla="*/ 17 h 15365"/>
                  <a:gd name="connsiteX10" fmla="*/ 22346 w 22760"/>
                  <a:gd name="connsiteY10" fmla="*/ 2432 h 15365"/>
                  <a:gd name="connsiteX11" fmla="*/ 22044 w 22760"/>
                  <a:gd name="connsiteY11" fmla="*/ 5601 h 15365"/>
                  <a:gd name="connsiteX12" fmla="*/ 17969 w 22760"/>
                  <a:gd name="connsiteY12" fmla="*/ 5903 h 15365"/>
                  <a:gd name="connsiteX13" fmla="*/ 12988 w 22760"/>
                  <a:gd name="connsiteY13" fmla="*/ 8318 h 15365"/>
                  <a:gd name="connsiteX14" fmla="*/ 10724 w 22760"/>
                  <a:gd name="connsiteY14" fmla="*/ 11940 h 15365"/>
                  <a:gd name="connsiteX15" fmla="*/ 10724 w 22760"/>
                  <a:gd name="connsiteY15" fmla="*/ 11940 h 15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760" h="15365">
                    <a:moveTo>
                      <a:pt x="10724" y="11940"/>
                    </a:moveTo>
                    <a:cubicBezTo>
                      <a:pt x="10724" y="12242"/>
                      <a:pt x="10875" y="12845"/>
                      <a:pt x="10724" y="13147"/>
                    </a:cubicBezTo>
                    <a:cubicBezTo>
                      <a:pt x="10272" y="14657"/>
                      <a:pt x="8612" y="15713"/>
                      <a:pt x="7253" y="15260"/>
                    </a:cubicBezTo>
                    <a:cubicBezTo>
                      <a:pt x="5744" y="14807"/>
                      <a:pt x="4386" y="14053"/>
                      <a:pt x="2876" y="13449"/>
                    </a:cubicBezTo>
                    <a:cubicBezTo>
                      <a:pt x="1065" y="12694"/>
                      <a:pt x="160" y="12393"/>
                      <a:pt x="9" y="10280"/>
                    </a:cubicBezTo>
                    <a:cubicBezTo>
                      <a:pt x="-142" y="7865"/>
                      <a:pt x="1669" y="7563"/>
                      <a:pt x="3480" y="6657"/>
                    </a:cubicBezTo>
                    <a:cubicBezTo>
                      <a:pt x="4084" y="6356"/>
                      <a:pt x="4989" y="6054"/>
                      <a:pt x="5291" y="5450"/>
                    </a:cubicBezTo>
                    <a:cubicBezTo>
                      <a:pt x="5744" y="4695"/>
                      <a:pt x="5895" y="3941"/>
                      <a:pt x="6650" y="3337"/>
                    </a:cubicBezTo>
                    <a:cubicBezTo>
                      <a:pt x="8159" y="2130"/>
                      <a:pt x="11026" y="1526"/>
                      <a:pt x="12837" y="1073"/>
                    </a:cubicBezTo>
                    <a:cubicBezTo>
                      <a:pt x="14649" y="771"/>
                      <a:pt x="16611" y="-134"/>
                      <a:pt x="18422" y="17"/>
                    </a:cubicBezTo>
                    <a:cubicBezTo>
                      <a:pt x="19931" y="168"/>
                      <a:pt x="21591" y="922"/>
                      <a:pt x="22346" y="2432"/>
                    </a:cubicBezTo>
                    <a:cubicBezTo>
                      <a:pt x="22798" y="3488"/>
                      <a:pt x="23100" y="4997"/>
                      <a:pt x="22044" y="5601"/>
                    </a:cubicBezTo>
                    <a:cubicBezTo>
                      <a:pt x="20987" y="6205"/>
                      <a:pt x="19176" y="5752"/>
                      <a:pt x="17969" y="5903"/>
                    </a:cubicBezTo>
                    <a:cubicBezTo>
                      <a:pt x="16309" y="6205"/>
                      <a:pt x="14045" y="7110"/>
                      <a:pt x="12988" y="8318"/>
                    </a:cubicBezTo>
                    <a:cubicBezTo>
                      <a:pt x="12385" y="9223"/>
                      <a:pt x="10875" y="11034"/>
                      <a:pt x="10724" y="11940"/>
                    </a:cubicBezTo>
                    <a:lnTo>
                      <a:pt x="10724" y="1194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2" name="Graphic 8">
              <a:extLst>
                <a:ext uri="{FF2B5EF4-FFF2-40B4-BE49-F238E27FC236}">
                  <a16:creationId xmlns:a16="http://schemas.microsoft.com/office/drawing/2014/main" id="{BA603524-5F64-F346-9BF4-02684355661F}"/>
                </a:ext>
              </a:extLst>
            </p:cNvPr>
            <p:cNvGrpSpPr/>
            <p:nvPr/>
          </p:nvGrpSpPr>
          <p:grpSpPr>
            <a:xfrm>
              <a:off x="6402550" y="4585157"/>
              <a:ext cx="568238" cy="634864"/>
              <a:chOff x="6402550" y="4585157"/>
              <a:chExt cx="568238" cy="634864"/>
            </a:xfrm>
            <a:solidFill>
              <a:srgbClr val="D5D7D8"/>
            </a:solidFill>
          </p:grpSpPr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F262130E-AAA5-8DAB-92DB-0BE04139BFAF}"/>
                  </a:ext>
                </a:extLst>
              </p:cNvPr>
              <p:cNvSpPr/>
              <p:nvPr/>
            </p:nvSpPr>
            <p:spPr>
              <a:xfrm>
                <a:off x="6402550" y="4585157"/>
                <a:ext cx="568238" cy="634864"/>
              </a:xfrm>
              <a:custGeom>
                <a:avLst/>
                <a:gdLst>
                  <a:gd name="connsiteX0" fmla="*/ 568238 w 568238"/>
                  <a:gd name="connsiteY0" fmla="*/ 331581 h 634864"/>
                  <a:gd name="connsiteX1" fmla="*/ 554202 w 568238"/>
                  <a:gd name="connsiteY1" fmla="*/ 344409 h 634864"/>
                  <a:gd name="connsiteX2" fmla="*/ 522206 w 568238"/>
                  <a:gd name="connsiteY2" fmla="*/ 338070 h 634864"/>
                  <a:gd name="connsiteX3" fmla="*/ 505303 w 568238"/>
                  <a:gd name="connsiteY3" fmla="*/ 355729 h 634864"/>
                  <a:gd name="connsiteX4" fmla="*/ 455951 w 568238"/>
                  <a:gd name="connsiteY4" fmla="*/ 373387 h 634864"/>
                  <a:gd name="connsiteX5" fmla="*/ 426520 w 568238"/>
                  <a:gd name="connsiteY5" fmla="*/ 386366 h 634864"/>
                  <a:gd name="connsiteX6" fmla="*/ 393015 w 568238"/>
                  <a:gd name="connsiteY6" fmla="*/ 413382 h 634864"/>
                  <a:gd name="connsiteX7" fmla="*/ 407504 w 568238"/>
                  <a:gd name="connsiteY7" fmla="*/ 432398 h 634864"/>
                  <a:gd name="connsiteX8" fmla="*/ 426068 w 568238"/>
                  <a:gd name="connsiteY8" fmla="*/ 466809 h 634864"/>
                  <a:gd name="connsiteX9" fmla="*/ 483117 w 568238"/>
                  <a:gd name="connsiteY9" fmla="*/ 512388 h 634864"/>
                  <a:gd name="connsiteX10" fmla="*/ 501077 w 568238"/>
                  <a:gd name="connsiteY10" fmla="*/ 525519 h 634864"/>
                  <a:gd name="connsiteX11" fmla="*/ 467572 w 568238"/>
                  <a:gd name="connsiteY11" fmla="*/ 546648 h 634864"/>
                  <a:gd name="connsiteX12" fmla="*/ 454140 w 568238"/>
                  <a:gd name="connsiteY12" fmla="*/ 560533 h 634864"/>
                  <a:gd name="connsiteX13" fmla="*/ 432557 w 568238"/>
                  <a:gd name="connsiteY13" fmla="*/ 578342 h 634864"/>
                  <a:gd name="connsiteX14" fmla="*/ 436330 w 568238"/>
                  <a:gd name="connsiteY14" fmla="*/ 617130 h 634864"/>
                  <a:gd name="connsiteX15" fmla="*/ 345323 w 568238"/>
                  <a:gd name="connsiteY15" fmla="*/ 617884 h 634864"/>
                  <a:gd name="connsiteX16" fmla="*/ 310309 w 568238"/>
                  <a:gd name="connsiteY16" fmla="*/ 629053 h 634864"/>
                  <a:gd name="connsiteX17" fmla="*/ 288123 w 568238"/>
                  <a:gd name="connsiteY17" fmla="*/ 613357 h 634864"/>
                  <a:gd name="connsiteX18" fmla="*/ 265484 w 568238"/>
                  <a:gd name="connsiteY18" fmla="*/ 632826 h 634864"/>
                  <a:gd name="connsiteX19" fmla="*/ 228809 w 568238"/>
                  <a:gd name="connsiteY19" fmla="*/ 619394 h 634864"/>
                  <a:gd name="connsiteX20" fmla="*/ 212510 w 568238"/>
                  <a:gd name="connsiteY20" fmla="*/ 608527 h 634864"/>
                  <a:gd name="connsiteX21" fmla="*/ 161497 w 568238"/>
                  <a:gd name="connsiteY21" fmla="*/ 604905 h 634864"/>
                  <a:gd name="connsiteX22" fmla="*/ 100825 w 568238"/>
                  <a:gd name="connsiteY22" fmla="*/ 614715 h 634864"/>
                  <a:gd name="connsiteX23" fmla="*/ 101278 w 568238"/>
                  <a:gd name="connsiteY23" fmla="*/ 610640 h 634864"/>
                  <a:gd name="connsiteX24" fmla="*/ 107315 w 568238"/>
                  <a:gd name="connsiteY24" fmla="*/ 557665 h 634864"/>
                  <a:gd name="connsiteX25" fmla="*/ 123162 w 568238"/>
                  <a:gd name="connsiteY25" fmla="*/ 498352 h 634864"/>
                  <a:gd name="connsiteX26" fmla="*/ 27627 w 568238"/>
                  <a:gd name="connsiteY26" fmla="*/ 463791 h 634864"/>
                  <a:gd name="connsiteX27" fmla="*/ 29438 w 568238"/>
                  <a:gd name="connsiteY27" fmla="*/ 459565 h 634864"/>
                  <a:gd name="connsiteX28" fmla="*/ 32306 w 568238"/>
                  <a:gd name="connsiteY28" fmla="*/ 432851 h 634864"/>
                  <a:gd name="connsiteX29" fmla="*/ 14497 w 568238"/>
                  <a:gd name="connsiteY29" fmla="*/ 419117 h 634864"/>
                  <a:gd name="connsiteX30" fmla="*/ 16006 w 568238"/>
                  <a:gd name="connsiteY30" fmla="*/ 409307 h 634864"/>
                  <a:gd name="connsiteX31" fmla="*/ 21892 w 568238"/>
                  <a:gd name="connsiteY31" fmla="*/ 398893 h 634864"/>
                  <a:gd name="connsiteX32" fmla="*/ 20987 w 568238"/>
                  <a:gd name="connsiteY32" fmla="*/ 372632 h 634864"/>
                  <a:gd name="connsiteX33" fmla="*/ 763 w 568238"/>
                  <a:gd name="connsiteY33" fmla="*/ 335052 h 634864"/>
                  <a:gd name="connsiteX34" fmla="*/ 14497 w 568238"/>
                  <a:gd name="connsiteY34" fmla="*/ 303056 h 634864"/>
                  <a:gd name="connsiteX35" fmla="*/ 11629 w 568238"/>
                  <a:gd name="connsiteY35" fmla="*/ 264269 h 634864"/>
                  <a:gd name="connsiteX36" fmla="*/ 48002 w 568238"/>
                  <a:gd name="connsiteY36" fmla="*/ 258684 h 634864"/>
                  <a:gd name="connsiteX37" fmla="*/ 68226 w 568238"/>
                  <a:gd name="connsiteY37" fmla="*/ 236800 h 634864"/>
                  <a:gd name="connsiteX38" fmla="*/ 60982 w 568238"/>
                  <a:gd name="connsiteY38" fmla="*/ 215369 h 634864"/>
                  <a:gd name="connsiteX39" fmla="*/ 57359 w 568238"/>
                  <a:gd name="connsiteY39" fmla="*/ 199220 h 634864"/>
                  <a:gd name="connsiteX40" fmla="*/ 74716 w 568238"/>
                  <a:gd name="connsiteY40" fmla="*/ 147604 h 634864"/>
                  <a:gd name="connsiteX41" fmla="*/ 81356 w 568238"/>
                  <a:gd name="connsiteY41" fmla="*/ 142171 h 634864"/>
                  <a:gd name="connsiteX42" fmla="*/ 75621 w 568238"/>
                  <a:gd name="connsiteY42" fmla="*/ 123456 h 634864"/>
                  <a:gd name="connsiteX43" fmla="*/ 110636 w 568238"/>
                  <a:gd name="connsiteY43" fmla="*/ 115759 h 634864"/>
                  <a:gd name="connsiteX44" fmla="*/ 126785 w 568238"/>
                  <a:gd name="connsiteY44" fmla="*/ 123003 h 634864"/>
                  <a:gd name="connsiteX45" fmla="*/ 137349 w 568238"/>
                  <a:gd name="connsiteY45" fmla="*/ 127531 h 634864"/>
                  <a:gd name="connsiteX46" fmla="*/ 149876 w 568238"/>
                  <a:gd name="connsiteY46" fmla="*/ 124060 h 634864"/>
                  <a:gd name="connsiteX47" fmla="*/ 161950 w 568238"/>
                  <a:gd name="connsiteY47" fmla="*/ 131908 h 634864"/>
                  <a:gd name="connsiteX48" fmla="*/ 161799 w 568238"/>
                  <a:gd name="connsiteY48" fmla="*/ 116514 h 634864"/>
                  <a:gd name="connsiteX49" fmla="*/ 165270 w 568238"/>
                  <a:gd name="connsiteY49" fmla="*/ 99157 h 634864"/>
                  <a:gd name="connsiteX50" fmla="*/ 201190 w 568238"/>
                  <a:gd name="connsiteY50" fmla="*/ 99912 h 634864"/>
                  <a:gd name="connsiteX51" fmla="*/ 224131 w 568238"/>
                  <a:gd name="connsiteY51" fmla="*/ 110024 h 634864"/>
                  <a:gd name="connsiteX52" fmla="*/ 231375 w 568238"/>
                  <a:gd name="connsiteY52" fmla="*/ 115910 h 634864"/>
                  <a:gd name="connsiteX53" fmla="*/ 238167 w 568238"/>
                  <a:gd name="connsiteY53" fmla="*/ 124211 h 634864"/>
                  <a:gd name="connsiteX54" fmla="*/ 209189 w 568238"/>
                  <a:gd name="connsiteY54" fmla="*/ 93120 h 634864"/>
                  <a:gd name="connsiteX55" fmla="*/ 175231 w 568238"/>
                  <a:gd name="connsiteY55" fmla="*/ 70029 h 634864"/>
                  <a:gd name="connsiteX56" fmla="*/ 170854 w 568238"/>
                  <a:gd name="connsiteY56" fmla="*/ 54031 h 634864"/>
                  <a:gd name="connsiteX57" fmla="*/ 179608 w 568238"/>
                  <a:gd name="connsiteY57" fmla="*/ 36825 h 634864"/>
                  <a:gd name="connsiteX58" fmla="*/ 172364 w 568238"/>
                  <a:gd name="connsiteY58" fmla="*/ 16904 h 634864"/>
                  <a:gd name="connsiteX59" fmla="*/ 157573 w 568238"/>
                  <a:gd name="connsiteY59" fmla="*/ 14941 h 634864"/>
                  <a:gd name="connsiteX60" fmla="*/ 147914 w 568238"/>
                  <a:gd name="connsiteY60" fmla="*/ 11319 h 634864"/>
                  <a:gd name="connsiteX61" fmla="*/ 153196 w 568238"/>
                  <a:gd name="connsiteY61" fmla="*/ 1207 h 634864"/>
                  <a:gd name="connsiteX62" fmla="*/ 155309 w 568238"/>
                  <a:gd name="connsiteY62" fmla="*/ 0 h 634864"/>
                  <a:gd name="connsiteX63" fmla="*/ 155309 w 568238"/>
                  <a:gd name="connsiteY63" fmla="*/ 0 h 634864"/>
                  <a:gd name="connsiteX64" fmla="*/ 248128 w 568238"/>
                  <a:gd name="connsiteY64" fmla="*/ 16904 h 634864"/>
                  <a:gd name="connsiteX65" fmla="*/ 256278 w 568238"/>
                  <a:gd name="connsiteY65" fmla="*/ 39391 h 634864"/>
                  <a:gd name="connsiteX66" fmla="*/ 266691 w 568238"/>
                  <a:gd name="connsiteY66" fmla="*/ 47994 h 634864"/>
                  <a:gd name="connsiteX67" fmla="*/ 278916 w 568238"/>
                  <a:gd name="connsiteY67" fmla="*/ 60219 h 634864"/>
                  <a:gd name="connsiteX68" fmla="*/ 296574 w 568238"/>
                  <a:gd name="connsiteY68" fmla="*/ 57351 h 634864"/>
                  <a:gd name="connsiteX69" fmla="*/ 314082 w 568238"/>
                  <a:gd name="connsiteY69" fmla="*/ 60521 h 634864"/>
                  <a:gd name="connsiteX70" fmla="*/ 327212 w 568238"/>
                  <a:gd name="connsiteY70" fmla="*/ 49654 h 634864"/>
                  <a:gd name="connsiteX71" fmla="*/ 325703 w 568238"/>
                  <a:gd name="connsiteY71" fmla="*/ 60219 h 634864"/>
                  <a:gd name="connsiteX72" fmla="*/ 315742 w 568238"/>
                  <a:gd name="connsiteY72" fmla="*/ 72142 h 634864"/>
                  <a:gd name="connsiteX73" fmla="*/ 308799 w 568238"/>
                  <a:gd name="connsiteY73" fmla="*/ 82254 h 634864"/>
                  <a:gd name="connsiteX74" fmla="*/ 303366 w 568238"/>
                  <a:gd name="connsiteY74" fmla="*/ 89196 h 634864"/>
                  <a:gd name="connsiteX75" fmla="*/ 317251 w 568238"/>
                  <a:gd name="connsiteY75" fmla="*/ 92215 h 634864"/>
                  <a:gd name="connsiteX76" fmla="*/ 332193 w 568238"/>
                  <a:gd name="connsiteY76" fmla="*/ 95082 h 634864"/>
                  <a:gd name="connsiteX77" fmla="*/ 360868 w 568238"/>
                  <a:gd name="connsiteY77" fmla="*/ 77273 h 634864"/>
                  <a:gd name="connsiteX78" fmla="*/ 389091 w 568238"/>
                  <a:gd name="connsiteY78" fmla="*/ 69878 h 634864"/>
                  <a:gd name="connsiteX79" fmla="*/ 407051 w 568238"/>
                  <a:gd name="connsiteY79" fmla="*/ 47692 h 634864"/>
                  <a:gd name="connsiteX80" fmla="*/ 428633 w 568238"/>
                  <a:gd name="connsiteY80" fmla="*/ 59011 h 634864"/>
                  <a:gd name="connsiteX81" fmla="*/ 440556 w 568238"/>
                  <a:gd name="connsiteY81" fmla="*/ 61275 h 634864"/>
                  <a:gd name="connsiteX82" fmla="*/ 454743 w 568238"/>
                  <a:gd name="connsiteY82" fmla="*/ 65652 h 634864"/>
                  <a:gd name="connsiteX83" fmla="*/ 466817 w 568238"/>
                  <a:gd name="connsiteY83" fmla="*/ 73651 h 634864"/>
                  <a:gd name="connsiteX84" fmla="*/ 483117 w 568238"/>
                  <a:gd name="connsiteY84" fmla="*/ 76217 h 634864"/>
                  <a:gd name="connsiteX85" fmla="*/ 498964 w 568238"/>
                  <a:gd name="connsiteY85" fmla="*/ 91913 h 634864"/>
                  <a:gd name="connsiteX86" fmla="*/ 520546 w 568238"/>
                  <a:gd name="connsiteY86" fmla="*/ 110326 h 634864"/>
                  <a:gd name="connsiteX87" fmla="*/ 527338 w 568238"/>
                  <a:gd name="connsiteY87" fmla="*/ 110929 h 634864"/>
                  <a:gd name="connsiteX88" fmla="*/ 519943 w 568238"/>
                  <a:gd name="connsiteY88" fmla="*/ 176883 h 634864"/>
                  <a:gd name="connsiteX89" fmla="*/ 536695 w 568238"/>
                  <a:gd name="connsiteY89" fmla="*/ 202239 h 634864"/>
                  <a:gd name="connsiteX90" fmla="*/ 546354 w 568238"/>
                  <a:gd name="connsiteY90" fmla="*/ 241630 h 634864"/>
                  <a:gd name="connsiteX91" fmla="*/ 546807 w 568238"/>
                  <a:gd name="connsiteY91" fmla="*/ 276041 h 634864"/>
                  <a:gd name="connsiteX92" fmla="*/ 558126 w 568238"/>
                  <a:gd name="connsiteY92" fmla="*/ 302452 h 634864"/>
                  <a:gd name="connsiteX93" fmla="*/ 564616 w 568238"/>
                  <a:gd name="connsiteY93" fmla="*/ 326751 h 634864"/>
                  <a:gd name="connsiteX94" fmla="*/ 568238 w 568238"/>
                  <a:gd name="connsiteY94" fmla="*/ 331581 h 634864"/>
                  <a:gd name="connsiteX95" fmla="*/ 568238 w 568238"/>
                  <a:gd name="connsiteY95" fmla="*/ 331581 h 634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568238" h="634864">
                    <a:moveTo>
                      <a:pt x="568238" y="331581"/>
                    </a:moveTo>
                    <a:cubicBezTo>
                      <a:pt x="568238" y="331581"/>
                      <a:pt x="564163" y="346975"/>
                      <a:pt x="554202" y="344409"/>
                    </a:cubicBezTo>
                    <a:cubicBezTo>
                      <a:pt x="544090" y="341995"/>
                      <a:pt x="525527" y="328562"/>
                      <a:pt x="522206" y="338070"/>
                    </a:cubicBezTo>
                    <a:cubicBezTo>
                      <a:pt x="519037" y="347579"/>
                      <a:pt x="516169" y="353314"/>
                      <a:pt x="505303" y="355729"/>
                    </a:cubicBezTo>
                    <a:cubicBezTo>
                      <a:pt x="494436" y="358144"/>
                      <a:pt x="465610" y="367501"/>
                      <a:pt x="455951" y="373387"/>
                    </a:cubicBezTo>
                    <a:cubicBezTo>
                      <a:pt x="446291" y="379424"/>
                      <a:pt x="439349" y="383499"/>
                      <a:pt x="426520" y="386366"/>
                    </a:cubicBezTo>
                    <a:cubicBezTo>
                      <a:pt x="413541" y="389234"/>
                      <a:pt x="380036" y="403723"/>
                      <a:pt x="393015" y="413382"/>
                    </a:cubicBezTo>
                    <a:cubicBezTo>
                      <a:pt x="405995" y="423041"/>
                      <a:pt x="406749" y="423041"/>
                      <a:pt x="407504" y="432398"/>
                    </a:cubicBezTo>
                    <a:cubicBezTo>
                      <a:pt x="408409" y="441756"/>
                      <a:pt x="413541" y="457452"/>
                      <a:pt x="426068" y="466809"/>
                    </a:cubicBezTo>
                    <a:cubicBezTo>
                      <a:pt x="438594" y="476166"/>
                      <a:pt x="473307" y="503182"/>
                      <a:pt x="483117" y="512388"/>
                    </a:cubicBezTo>
                    <a:cubicBezTo>
                      <a:pt x="487494" y="516614"/>
                      <a:pt x="493984" y="521595"/>
                      <a:pt x="501077" y="525519"/>
                    </a:cubicBezTo>
                    <a:cubicBezTo>
                      <a:pt x="489154" y="530801"/>
                      <a:pt x="469081" y="540460"/>
                      <a:pt x="467572" y="546648"/>
                    </a:cubicBezTo>
                    <a:cubicBezTo>
                      <a:pt x="465459" y="555251"/>
                      <a:pt x="464402" y="559628"/>
                      <a:pt x="454140" y="560533"/>
                    </a:cubicBezTo>
                    <a:cubicBezTo>
                      <a:pt x="443877" y="561590"/>
                      <a:pt x="427124" y="567627"/>
                      <a:pt x="432557" y="578342"/>
                    </a:cubicBezTo>
                    <a:cubicBezTo>
                      <a:pt x="437990" y="589209"/>
                      <a:pt x="448103" y="623167"/>
                      <a:pt x="436330" y="617130"/>
                    </a:cubicBezTo>
                    <a:cubicBezTo>
                      <a:pt x="424558" y="611244"/>
                      <a:pt x="359812" y="602339"/>
                      <a:pt x="345323" y="617884"/>
                    </a:cubicBezTo>
                    <a:cubicBezTo>
                      <a:pt x="330834" y="633279"/>
                      <a:pt x="314685" y="636599"/>
                      <a:pt x="310309" y="629053"/>
                    </a:cubicBezTo>
                    <a:cubicBezTo>
                      <a:pt x="305932" y="621507"/>
                      <a:pt x="291443" y="604754"/>
                      <a:pt x="288123" y="613357"/>
                    </a:cubicBezTo>
                    <a:cubicBezTo>
                      <a:pt x="284802" y="621959"/>
                      <a:pt x="274690" y="641127"/>
                      <a:pt x="265484" y="632826"/>
                    </a:cubicBezTo>
                    <a:cubicBezTo>
                      <a:pt x="257938" y="626034"/>
                      <a:pt x="236959" y="615620"/>
                      <a:pt x="228809" y="619394"/>
                    </a:cubicBezTo>
                    <a:cubicBezTo>
                      <a:pt x="225640" y="614715"/>
                      <a:pt x="220509" y="609583"/>
                      <a:pt x="212510" y="608527"/>
                    </a:cubicBezTo>
                    <a:cubicBezTo>
                      <a:pt x="197115" y="606565"/>
                      <a:pt x="167987" y="598868"/>
                      <a:pt x="161497" y="604905"/>
                    </a:cubicBezTo>
                    <a:cubicBezTo>
                      <a:pt x="155007" y="610942"/>
                      <a:pt x="109579" y="624072"/>
                      <a:pt x="100825" y="614715"/>
                    </a:cubicBezTo>
                    <a:cubicBezTo>
                      <a:pt x="101127" y="613659"/>
                      <a:pt x="101278" y="612300"/>
                      <a:pt x="101278" y="610640"/>
                    </a:cubicBezTo>
                    <a:cubicBezTo>
                      <a:pt x="101278" y="597660"/>
                      <a:pt x="100373" y="570192"/>
                      <a:pt x="107315" y="557665"/>
                    </a:cubicBezTo>
                    <a:cubicBezTo>
                      <a:pt x="114258" y="545139"/>
                      <a:pt x="153347" y="505597"/>
                      <a:pt x="123162" y="498352"/>
                    </a:cubicBezTo>
                    <a:cubicBezTo>
                      <a:pt x="92977" y="491108"/>
                      <a:pt x="37890" y="484618"/>
                      <a:pt x="27627" y="463791"/>
                    </a:cubicBezTo>
                    <a:cubicBezTo>
                      <a:pt x="28684" y="462734"/>
                      <a:pt x="29287" y="461376"/>
                      <a:pt x="29438" y="459565"/>
                    </a:cubicBezTo>
                    <a:cubicBezTo>
                      <a:pt x="30646" y="442510"/>
                      <a:pt x="41965" y="435719"/>
                      <a:pt x="32306" y="432851"/>
                    </a:cubicBezTo>
                    <a:cubicBezTo>
                      <a:pt x="22647" y="430134"/>
                      <a:pt x="14497" y="427267"/>
                      <a:pt x="14497" y="419117"/>
                    </a:cubicBezTo>
                    <a:cubicBezTo>
                      <a:pt x="14497" y="415344"/>
                      <a:pt x="14950" y="412325"/>
                      <a:pt x="16006" y="409307"/>
                    </a:cubicBezTo>
                    <a:cubicBezTo>
                      <a:pt x="17062" y="405986"/>
                      <a:pt x="19024" y="402817"/>
                      <a:pt x="21892" y="398893"/>
                    </a:cubicBezTo>
                    <a:cubicBezTo>
                      <a:pt x="27174" y="391649"/>
                      <a:pt x="26722" y="381084"/>
                      <a:pt x="20987" y="372632"/>
                    </a:cubicBezTo>
                    <a:cubicBezTo>
                      <a:pt x="15402" y="364180"/>
                      <a:pt x="-4067" y="347126"/>
                      <a:pt x="763" y="335052"/>
                    </a:cubicBezTo>
                    <a:cubicBezTo>
                      <a:pt x="5743" y="322827"/>
                      <a:pt x="20081" y="320111"/>
                      <a:pt x="14497" y="303056"/>
                    </a:cubicBezTo>
                    <a:cubicBezTo>
                      <a:pt x="8913" y="286002"/>
                      <a:pt x="-5727" y="264570"/>
                      <a:pt x="11629" y="264269"/>
                    </a:cubicBezTo>
                    <a:cubicBezTo>
                      <a:pt x="28986" y="263816"/>
                      <a:pt x="44833" y="268796"/>
                      <a:pt x="48002" y="258684"/>
                    </a:cubicBezTo>
                    <a:cubicBezTo>
                      <a:pt x="51171" y="248572"/>
                      <a:pt x="68226" y="246912"/>
                      <a:pt x="68226" y="236800"/>
                    </a:cubicBezTo>
                    <a:cubicBezTo>
                      <a:pt x="68226" y="226688"/>
                      <a:pt x="69131" y="217482"/>
                      <a:pt x="60982" y="215369"/>
                    </a:cubicBezTo>
                    <a:cubicBezTo>
                      <a:pt x="52832" y="213256"/>
                      <a:pt x="42720" y="203597"/>
                      <a:pt x="57359" y="199220"/>
                    </a:cubicBezTo>
                    <a:cubicBezTo>
                      <a:pt x="70188" y="195296"/>
                      <a:pt x="87091" y="174620"/>
                      <a:pt x="74716" y="147604"/>
                    </a:cubicBezTo>
                    <a:cubicBezTo>
                      <a:pt x="78187" y="147453"/>
                      <a:pt x="81054" y="146095"/>
                      <a:pt x="81356" y="142171"/>
                    </a:cubicBezTo>
                    <a:cubicBezTo>
                      <a:pt x="81809" y="135530"/>
                      <a:pt x="74565" y="130097"/>
                      <a:pt x="75621" y="123456"/>
                    </a:cubicBezTo>
                    <a:cubicBezTo>
                      <a:pt x="77734" y="110628"/>
                      <a:pt x="102335" y="116966"/>
                      <a:pt x="110636" y="115759"/>
                    </a:cubicBezTo>
                    <a:cubicBezTo>
                      <a:pt x="118182" y="114703"/>
                      <a:pt x="121955" y="117117"/>
                      <a:pt x="126785" y="123003"/>
                    </a:cubicBezTo>
                    <a:cubicBezTo>
                      <a:pt x="130256" y="127229"/>
                      <a:pt x="131765" y="131757"/>
                      <a:pt x="137349" y="127531"/>
                    </a:cubicBezTo>
                    <a:cubicBezTo>
                      <a:pt x="141424" y="124362"/>
                      <a:pt x="144594" y="120287"/>
                      <a:pt x="149876" y="124060"/>
                    </a:cubicBezTo>
                    <a:cubicBezTo>
                      <a:pt x="152593" y="126022"/>
                      <a:pt x="158931" y="138850"/>
                      <a:pt x="161950" y="131908"/>
                    </a:cubicBezTo>
                    <a:cubicBezTo>
                      <a:pt x="163761" y="127833"/>
                      <a:pt x="162101" y="120890"/>
                      <a:pt x="161799" y="116514"/>
                    </a:cubicBezTo>
                    <a:cubicBezTo>
                      <a:pt x="161497" y="111080"/>
                      <a:pt x="161648" y="103685"/>
                      <a:pt x="165270" y="99157"/>
                    </a:cubicBezTo>
                    <a:cubicBezTo>
                      <a:pt x="172666" y="89649"/>
                      <a:pt x="192437" y="97497"/>
                      <a:pt x="201190" y="99912"/>
                    </a:cubicBezTo>
                    <a:cubicBezTo>
                      <a:pt x="209340" y="102025"/>
                      <a:pt x="217188" y="105345"/>
                      <a:pt x="224131" y="110024"/>
                    </a:cubicBezTo>
                    <a:cubicBezTo>
                      <a:pt x="226696" y="111684"/>
                      <a:pt x="229564" y="113646"/>
                      <a:pt x="231375" y="115910"/>
                    </a:cubicBezTo>
                    <a:cubicBezTo>
                      <a:pt x="233639" y="118777"/>
                      <a:pt x="234997" y="122098"/>
                      <a:pt x="238167" y="124211"/>
                    </a:cubicBezTo>
                    <a:cubicBezTo>
                      <a:pt x="231224" y="110175"/>
                      <a:pt x="224583" y="98252"/>
                      <a:pt x="209189" y="93120"/>
                    </a:cubicBezTo>
                    <a:cubicBezTo>
                      <a:pt x="195455" y="88593"/>
                      <a:pt x="183230" y="83008"/>
                      <a:pt x="175231" y="70029"/>
                    </a:cubicBezTo>
                    <a:cubicBezTo>
                      <a:pt x="172364" y="65350"/>
                      <a:pt x="169949" y="59615"/>
                      <a:pt x="170854" y="54031"/>
                    </a:cubicBezTo>
                    <a:cubicBezTo>
                      <a:pt x="171760" y="48447"/>
                      <a:pt x="177344" y="42108"/>
                      <a:pt x="179608" y="36825"/>
                    </a:cubicBezTo>
                    <a:cubicBezTo>
                      <a:pt x="183230" y="28223"/>
                      <a:pt x="180966" y="21129"/>
                      <a:pt x="172364" y="16904"/>
                    </a:cubicBezTo>
                    <a:cubicBezTo>
                      <a:pt x="167685" y="14640"/>
                      <a:pt x="162704" y="14941"/>
                      <a:pt x="157573" y="14941"/>
                    </a:cubicBezTo>
                    <a:cubicBezTo>
                      <a:pt x="154856" y="14941"/>
                      <a:pt x="148970" y="14640"/>
                      <a:pt x="147914" y="11319"/>
                    </a:cubicBezTo>
                    <a:cubicBezTo>
                      <a:pt x="146556" y="7395"/>
                      <a:pt x="150178" y="3169"/>
                      <a:pt x="153196" y="1207"/>
                    </a:cubicBezTo>
                    <a:cubicBezTo>
                      <a:pt x="153800" y="755"/>
                      <a:pt x="154555" y="302"/>
                      <a:pt x="155309" y="0"/>
                    </a:cubicBezTo>
                    <a:lnTo>
                      <a:pt x="155309" y="0"/>
                    </a:lnTo>
                    <a:cubicBezTo>
                      <a:pt x="173420" y="5282"/>
                      <a:pt x="212811" y="15394"/>
                      <a:pt x="248128" y="16904"/>
                    </a:cubicBezTo>
                    <a:cubicBezTo>
                      <a:pt x="250392" y="24601"/>
                      <a:pt x="251750" y="32600"/>
                      <a:pt x="256278" y="39391"/>
                    </a:cubicBezTo>
                    <a:cubicBezTo>
                      <a:pt x="258994" y="43315"/>
                      <a:pt x="262616" y="45730"/>
                      <a:pt x="266691" y="47994"/>
                    </a:cubicBezTo>
                    <a:cubicBezTo>
                      <a:pt x="268050" y="53578"/>
                      <a:pt x="272427" y="60370"/>
                      <a:pt x="278916" y="60219"/>
                    </a:cubicBezTo>
                    <a:cubicBezTo>
                      <a:pt x="285557" y="59917"/>
                      <a:pt x="289632" y="55540"/>
                      <a:pt x="296574" y="57351"/>
                    </a:cubicBezTo>
                    <a:cubicBezTo>
                      <a:pt x="302159" y="58710"/>
                      <a:pt x="308347" y="64445"/>
                      <a:pt x="314082" y="60521"/>
                    </a:cubicBezTo>
                    <a:cubicBezTo>
                      <a:pt x="319515" y="56899"/>
                      <a:pt x="319213" y="48447"/>
                      <a:pt x="327212" y="49654"/>
                    </a:cubicBezTo>
                    <a:cubicBezTo>
                      <a:pt x="327665" y="53276"/>
                      <a:pt x="327816" y="57049"/>
                      <a:pt x="325703" y="60219"/>
                    </a:cubicBezTo>
                    <a:cubicBezTo>
                      <a:pt x="322684" y="64596"/>
                      <a:pt x="318760" y="68067"/>
                      <a:pt x="315742" y="72142"/>
                    </a:cubicBezTo>
                    <a:cubicBezTo>
                      <a:pt x="313327" y="75311"/>
                      <a:pt x="311365" y="79084"/>
                      <a:pt x="308799" y="82254"/>
                    </a:cubicBezTo>
                    <a:cubicBezTo>
                      <a:pt x="306837" y="84669"/>
                      <a:pt x="304724" y="86178"/>
                      <a:pt x="303366" y="89196"/>
                    </a:cubicBezTo>
                    <a:cubicBezTo>
                      <a:pt x="303366" y="90102"/>
                      <a:pt x="315893" y="92215"/>
                      <a:pt x="317251" y="92215"/>
                    </a:cubicBezTo>
                    <a:cubicBezTo>
                      <a:pt x="322684" y="92215"/>
                      <a:pt x="327061" y="93724"/>
                      <a:pt x="332193" y="95082"/>
                    </a:cubicBezTo>
                    <a:cubicBezTo>
                      <a:pt x="341248" y="88744"/>
                      <a:pt x="350907" y="82254"/>
                      <a:pt x="360868" y="77273"/>
                    </a:cubicBezTo>
                    <a:cubicBezTo>
                      <a:pt x="369924" y="72746"/>
                      <a:pt x="380941" y="76217"/>
                      <a:pt x="389091" y="69878"/>
                    </a:cubicBezTo>
                    <a:cubicBezTo>
                      <a:pt x="396939" y="63690"/>
                      <a:pt x="401467" y="55691"/>
                      <a:pt x="407051" y="47692"/>
                    </a:cubicBezTo>
                    <a:cubicBezTo>
                      <a:pt x="416559" y="34260"/>
                      <a:pt x="420785" y="54484"/>
                      <a:pt x="428633" y="59011"/>
                    </a:cubicBezTo>
                    <a:cubicBezTo>
                      <a:pt x="432105" y="61124"/>
                      <a:pt x="436632" y="60521"/>
                      <a:pt x="440556" y="61275"/>
                    </a:cubicBezTo>
                    <a:cubicBezTo>
                      <a:pt x="445386" y="62030"/>
                      <a:pt x="450366" y="63539"/>
                      <a:pt x="454743" y="65652"/>
                    </a:cubicBezTo>
                    <a:cubicBezTo>
                      <a:pt x="459120" y="67765"/>
                      <a:pt x="462440" y="71387"/>
                      <a:pt x="466817" y="73651"/>
                    </a:cubicBezTo>
                    <a:cubicBezTo>
                      <a:pt x="472100" y="76368"/>
                      <a:pt x="477382" y="76368"/>
                      <a:pt x="483117" y="76217"/>
                    </a:cubicBezTo>
                    <a:cubicBezTo>
                      <a:pt x="494134" y="76066"/>
                      <a:pt x="497757" y="81650"/>
                      <a:pt x="498964" y="91913"/>
                    </a:cubicBezTo>
                    <a:cubicBezTo>
                      <a:pt x="500322" y="103232"/>
                      <a:pt x="510887" y="107156"/>
                      <a:pt x="520546" y="110326"/>
                    </a:cubicBezTo>
                    <a:cubicBezTo>
                      <a:pt x="522659" y="111080"/>
                      <a:pt x="525074" y="111080"/>
                      <a:pt x="527338" y="110929"/>
                    </a:cubicBezTo>
                    <a:cubicBezTo>
                      <a:pt x="536393" y="146246"/>
                      <a:pt x="524168" y="168884"/>
                      <a:pt x="519943" y="176883"/>
                    </a:cubicBezTo>
                    <a:cubicBezTo>
                      <a:pt x="515113" y="185939"/>
                      <a:pt x="528545" y="194692"/>
                      <a:pt x="536695" y="202239"/>
                    </a:cubicBezTo>
                    <a:cubicBezTo>
                      <a:pt x="544845" y="209785"/>
                      <a:pt x="543185" y="233480"/>
                      <a:pt x="546354" y="241630"/>
                    </a:cubicBezTo>
                    <a:cubicBezTo>
                      <a:pt x="549524" y="249780"/>
                      <a:pt x="549524" y="263212"/>
                      <a:pt x="546807" y="276041"/>
                    </a:cubicBezTo>
                    <a:cubicBezTo>
                      <a:pt x="544090" y="289020"/>
                      <a:pt x="551637" y="292642"/>
                      <a:pt x="558126" y="302452"/>
                    </a:cubicBezTo>
                    <a:cubicBezTo>
                      <a:pt x="564616" y="312112"/>
                      <a:pt x="564012" y="321318"/>
                      <a:pt x="564616" y="326751"/>
                    </a:cubicBezTo>
                    <a:cubicBezTo>
                      <a:pt x="564767" y="328864"/>
                      <a:pt x="566125" y="330524"/>
                      <a:pt x="568238" y="331581"/>
                    </a:cubicBezTo>
                    <a:lnTo>
                      <a:pt x="568238" y="33158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0D8EBB9C-10C5-B9AC-D4EF-6B3FB6DC4E1C}"/>
                  </a:ext>
                </a:extLst>
              </p:cNvPr>
              <p:cNvSpPr/>
              <p:nvPr/>
            </p:nvSpPr>
            <p:spPr>
              <a:xfrm>
                <a:off x="6849860" y="4607487"/>
                <a:ext cx="39410" cy="39246"/>
              </a:xfrm>
              <a:custGeom>
                <a:avLst/>
                <a:gdLst>
                  <a:gd name="connsiteX0" fmla="*/ 3811 w 39410"/>
                  <a:gd name="connsiteY0" fmla="*/ 33813 h 39246"/>
                  <a:gd name="connsiteX1" fmla="*/ 189 w 39410"/>
                  <a:gd name="connsiteY1" fmla="*/ 30191 h 39246"/>
                  <a:gd name="connsiteX2" fmla="*/ 38 w 39410"/>
                  <a:gd name="connsiteY2" fmla="*/ 25361 h 39246"/>
                  <a:gd name="connsiteX3" fmla="*/ 4113 w 39410"/>
                  <a:gd name="connsiteY3" fmla="*/ 15853 h 39246"/>
                  <a:gd name="connsiteX4" fmla="*/ 4867 w 39410"/>
                  <a:gd name="connsiteY4" fmla="*/ 11325 h 39246"/>
                  <a:gd name="connsiteX5" fmla="*/ 7735 w 39410"/>
                  <a:gd name="connsiteY5" fmla="*/ 5741 h 39246"/>
                  <a:gd name="connsiteX6" fmla="*/ 18752 w 39410"/>
                  <a:gd name="connsiteY6" fmla="*/ 6 h 39246"/>
                  <a:gd name="connsiteX7" fmla="*/ 28110 w 39410"/>
                  <a:gd name="connsiteY7" fmla="*/ 8156 h 39246"/>
                  <a:gd name="connsiteX8" fmla="*/ 36863 w 39410"/>
                  <a:gd name="connsiteY8" fmla="*/ 15702 h 39246"/>
                  <a:gd name="connsiteX9" fmla="*/ 39278 w 39410"/>
                  <a:gd name="connsiteY9" fmla="*/ 24909 h 39246"/>
                  <a:gd name="connsiteX10" fmla="*/ 28110 w 39410"/>
                  <a:gd name="connsiteY10" fmla="*/ 36077 h 39246"/>
                  <a:gd name="connsiteX11" fmla="*/ 19658 w 39410"/>
                  <a:gd name="connsiteY11" fmla="*/ 37737 h 39246"/>
                  <a:gd name="connsiteX12" fmla="*/ 11055 w 39410"/>
                  <a:gd name="connsiteY12" fmla="*/ 39246 h 39246"/>
                  <a:gd name="connsiteX13" fmla="*/ 3811 w 39410"/>
                  <a:gd name="connsiteY13" fmla="*/ 33813 h 39246"/>
                  <a:gd name="connsiteX14" fmla="*/ 3811 w 39410"/>
                  <a:gd name="connsiteY14" fmla="*/ 33813 h 39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410" h="39246">
                    <a:moveTo>
                      <a:pt x="3811" y="33813"/>
                    </a:moveTo>
                    <a:cubicBezTo>
                      <a:pt x="2905" y="32304"/>
                      <a:pt x="792" y="32002"/>
                      <a:pt x="189" y="30191"/>
                    </a:cubicBezTo>
                    <a:cubicBezTo>
                      <a:pt x="-113" y="29134"/>
                      <a:pt x="38" y="26569"/>
                      <a:pt x="38" y="25361"/>
                    </a:cubicBezTo>
                    <a:cubicBezTo>
                      <a:pt x="189" y="21135"/>
                      <a:pt x="2452" y="19324"/>
                      <a:pt x="4113" y="15853"/>
                    </a:cubicBezTo>
                    <a:cubicBezTo>
                      <a:pt x="5018" y="14042"/>
                      <a:pt x="4716" y="13136"/>
                      <a:pt x="4867" y="11325"/>
                    </a:cubicBezTo>
                    <a:cubicBezTo>
                      <a:pt x="5018" y="9212"/>
                      <a:pt x="6376" y="7401"/>
                      <a:pt x="7735" y="5741"/>
                    </a:cubicBezTo>
                    <a:cubicBezTo>
                      <a:pt x="10452" y="2572"/>
                      <a:pt x="14526" y="-145"/>
                      <a:pt x="18752" y="6"/>
                    </a:cubicBezTo>
                    <a:cubicBezTo>
                      <a:pt x="23129" y="157"/>
                      <a:pt x="25544" y="4986"/>
                      <a:pt x="28110" y="8156"/>
                    </a:cubicBezTo>
                    <a:cubicBezTo>
                      <a:pt x="30675" y="11325"/>
                      <a:pt x="33845" y="13287"/>
                      <a:pt x="36863" y="15702"/>
                    </a:cubicBezTo>
                    <a:cubicBezTo>
                      <a:pt x="39580" y="17966"/>
                      <a:pt x="39580" y="21739"/>
                      <a:pt x="39278" y="24909"/>
                    </a:cubicBezTo>
                    <a:cubicBezTo>
                      <a:pt x="38674" y="30644"/>
                      <a:pt x="33090" y="34266"/>
                      <a:pt x="28110" y="36077"/>
                    </a:cubicBezTo>
                    <a:cubicBezTo>
                      <a:pt x="25242" y="37133"/>
                      <a:pt x="22676" y="37586"/>
                      <a:pt x="19658" y="37737"/>
                    </a:cubicBezTo>
                    <a:cubicBezTo>
                      <a:pt x="16790" y="37888"/>
                      <a:pt x="13923" y="39246"/>
                      <a:pt x="11055" y="39246"/>
                    </a:cubicBezTo>
                    <a:cubicBezTo>
                      <a:pt x="7131" y="39246"/>
                      <a:pt x="5773" y="36832"/>
                      <a:pt x="3811" y="33813"/>
                    </a:cubicBezTo>
                    <a:lnTo>
                      <a:pt x="3811" y="3381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3" name="Graphic 8">
              <a:extLst>
                <a:ext uri="{FF2B5EF4-FFF2-40B4-BE49-F238E27FC236}">
                  <a16:creationId xmlns:a16="http://schemas.microsoft.com/office/drawing/2014/main" id="{6B495E9B-5151-8352-A536-20525E4A649D}"/>
                </a:ext>
              </a:extLst>
            </p:cNvPr>
            <p:cNvGrpSpPr/>
            <p:nvPr/>
          </p:nvGrpSpPr>
          <p:grpSpPr>
            <a:xfrm>
              <a:off x="6283553" y="4707321"/>
              <a:ext cx="197574" cy="213038"/>
              <a:chOff x="6283553" y="4707321"/>
              <a:chExt cx="197574" cy="213038"/>
            </a:xfrm>
            <a:solidFill>
              <a:srgbClr val="D5D7D8"/>
            </a:solidFill>
          </p:grpSpPr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AC5BDE4-87FD-AA60-280E-6B53C1B021EA}"/>
                  </a:ext>
                </a:extLst>
              </p:cNvPr>
              <p:cNvSpPr/>
              <p:nvPr/>
            </p:nvSpPr>
            <p:spPr>
              <a:xfrm>
                <a:off x="6283553" y="4718607"/>
                <a:ext cx="197574" cy="201752"/>
              </a:xfrm>
              <a:custGeom>
                <a:avLst/>
                <a:gdLst>
                  <a:gd name="connsiteX0" fmla="*/ 187072 w 197574"/>
                  <a:gd name="connsiteY0" fmla="*/ 103501 h 201752"/>
                  <a:gd name="connsiteX1" fmla="*/ 166848 w 197574"/>
                  <a:gd name="connsiteY1" fmla="*/ 125385 h 201752"/>
                  <a:gd name="connsiteX2" fmla="*/ 130475 w 197574"/>
                  <a:gd name="connsiteY2" fmla="*/ 130969 h 201752"/>
                  <a:gd name="connsiteX3" fmla="*/ 133343 w 197574"/>
                  <a:gd name="connsiteY3" fmla="*/ 169757 h 201752"/>
                  <a:gd name="connsiteX4" fmla="*/ 119609 w 197574"/>
                  <a:gd name="connsiteY4" fmla="*/ 201753 h 201752"/>
                  <a:gd name="connsiteX5" fmla="*/ 100743 w 197574"/>
                  <a:gd name="connsiteY5" fmla="*/ 185604 h 201752"/>
                  <a:gd name="connsiteX6" fmla="*/ 67238 w 197574"/>
                  <a:gd name="connsiteY6" fmla="*/ 173681 h 201752"/>
                  <a:gd name="connsiteX7" fmla="*/ 26488 w 197574"/>
                  <a:gd name="connsiteY7" fmla="*/ 159494 h 201752"/>
                  <a:gd name="connsiteX8" fmla="*/ 37053 w 197574"/>
                  <a:gd name="connsiteY8" fmla="*/ 150439 h 201752"/>
                  <a:gd name="connsiteX9" fmla="*/ 22112 w 197574"/>
                  <a:gd name="connsiteY9" fmla="*/ 140628 h 201752"/>
                  <a:gd name="connsiteX10" fmla="*/ 3246 w 197574"/>
                  <a:gd name="connsiteY10" fmla="*/ 111198 h 201752"/>
                  <a:gd name="connsiteX11" fmla="*/ 39619 w 197574"/>
                  <a:gd name="connsiteY11" fmla="*/ 80410 h 201752"/>
                  <a:gd name="connsiteX12" fmla="*/ 43694 w 197574"/>
                  <a:gd name="connsiteY12" fmla="*/ 60790 h 201752"/>
                  <a:gd name="connsiteX13" fmla="*/ 47014 w 197574"/>
                  <a:gd name="connsiteY13" fmla="*/ 40264 h 201752"/>
                  <a:gd name="connsiteX14" fmla="*/ 57881 w 197574"/>
                  <a:gd name="connsiteY14" fmla="*/ 42679 h 201752"/>
                  <a:gd name="connsiteX15" fmla="*/ 60145 w 197574"/>
                  <a:gd name="connsiteY15" fmla="*/ 73769 h 201752"/>
                  <a:gd name="connsiteX16" fmla="*/ 73728 w 197574"/>
                  <a:gd name="connsiteY16" fmla="*/ 83881 h 201752"/>
                  <a:gd name="connsiteX17" fmla="*/ 88669 w 197574"/>
                  <a:gd name="connsiteY17" fmla="*/ 90974 h 201752"/>
                  <a:gd name="connsiteX18" fmla="*/ 100441 w 197574"/>
                  <a:gd name="connsiteY18" fmla="*/ 78900 h 201752"/>
                  <a:gd name="connsiteX19" fmla="*/ 113119 w 197574"/>
                  <a:gd name="connsiteY19" fmla="*/ 64864 h 201752"/>
                  <a:gd name="connsiteX20" fmla="*/ 98027 w 197574"/>
                  <a:gd name="connsiteY20" fmla="*/ 50828 h 201752"/>
                  <a:gd name="connsiteX21" fmla="*/ 83387 w 197574"/>
                  <a:gd name="connsiteY21" fmla="*/ 38151 h 201752"/>
                  <a:gd name="connsiteX22" fmla="*/ 90329 w 197574"/>
                  <a:gd name="connsiteY22" fmla="*/ 21851 h 201752"/>
                  <a:gd name="connsiteX23" fmla="*/ 111308 w 197574"/>
                  <a:gd name="connsiteY23" fmla="*/ 13399 h 201752"/>
                  <a:gd name="connsiteX24" fmla="*/ 124438 w 197574"/>
                  <a:gd name="connsiteY24" fmla="*/ 1929 h 201752"/>
                  <a:gd name="connsiteX25" fmla="*/ 141946 w 197574"/>
                  <a:gd name="connsiteY25" fmla="*/ 6004 h 201752"/>
                  <a:gd name="connsiteX26" fmla="*/ 163679 w 197574"/>
                  <a:gd name="connsiteY26" fmla="*/ 420 h 201752"/>
                  <a:gd name="connsiteX27" fmla="*/ 184506 w 197574"/>
                  <a:gd name="connsiteY27" fmla="*/ 12494 h 201752"/>
                  <a:gd name="connsiteX28" fmla="*/ 193260 w 197574"/>
                  <a:gd name="connsiteY28" fmla="*/ 14154 h 201752"/>
                  <a:gd name="connsiteX29" fmla="*/ 175904 w 197574"/>
                  <a:gd name="connsiteY29" fmla="*/ 65770 h 201752"/>
                  <a:gd name="connsiteX30" fmla="*/ 179526 w 197574"/>
                  <a:gd name="connsiteY30" fmla="*/ 81919 h 201752"/>
                  <a:gd name="connsiteX31" fmla="*/ 187072 w 197574"/>
                  <a:gd name="connsiteY31" fmla="*/ 103501 h 201752"/>
                  <a:gd name="connsiteX32" fmla="*/ 187072 w 197574"/>
                  <a:gd name="connsiteY32" fmla="*/ 103501 h 201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97574" h="201752">
                    <a:moveTo>
                      <a:pt x="187072" y="103501"/>
                    </a:moveTo>
                    <a:cubicBezTo>
                      <a:pt x="187072" y="113613"/>
                      <a:pt x="170168" y="115273"/>
                      <a:pt x="166848" y="125385"/>
                    </a:cubicBezTo>
                    <a:cubicBezTo>
                      <a:pt x="163679" y="135497"/>
                      <a:pt x="147832" y="130667"/>
                      <a:pt x="130475" y="130969"/>
                    </a:cubicBezTo>
                    <a:cubicBezTo>
                      <a:pt x="113119" y="131422"/>
                      <a:pt x="127759" y="152702"/>
                      <a:pt x="133343" y="169757"/>
                    </a:cubicBezTo>
                    <a:cubicBezTo>
                      <a:pt x="138927" y="186811"/>
                      <a:pt x="124438" y="189528"/>
                      <a:pt x="119609" y="201753"/>
                    </a:cubicBezTo>
                    <a:cubicBezTo>
                      <a:pt x="119609" y="201753"/>
                      <a:pt x="112817" y="189981"/>
                      <a:pt x="100743" y="185604"/>
                    </a:cubicBezTo>
                    <a:cubicBezTo>
                      <a:pt x="88669" y="181227"/>
                      <a:pt x="72068" y="179114"/>
                      <a:pt x="67238" y="173681"/>
                    </a:cubicBezTo>
                    <a:cubicBezTo>
                      <a:pt x="63163" y="169153"/>
                      <a:pt x="40977" y="169455"/>
                      <a:pt x="26488" y="159494"/>
                    </a:cubicBezTo>
                    <a:cubicBezTo>
                      <a:pt x="31167" y="158588"/>
                      <a:pt x="36751" y="155419"/>
                      <a:pt x="37053" y="150439"/>
                    </a:cubicBezTo>
                    <a:cubicBezTo>
                      <a:pt x="37506" y="143345"/>
                      <a:pt x="27092" y="142138"/>
                      <a:pt x="22112" y="140628"/>
                    </a:cubicBezTo>
                    <a:cubicBezTo>
                      <a:pt x="11396" y="137308"/>
                      <a:pt x="-7621" y="123121"/>
                      <a:pt x="3246" y="111198"/>
                    </a:cubicBezTo>
                    <a:cubicBezTo>
                      <a:pt x="14414" y="99124"/>
                      <a:pt x="33280" y="96559"/>
                      <a:pt x="39619" y="80410"/>
                    </a:cubicBezTo>
                    <a:cubicBezTo>
                      <a:pt x="42034" y="74071"/>
                      <a:pt x="42788" y="67430"/>
                      <a:pt x="43694" y="60790"/>
                    </a:cubicBezTo>
                    <a:cubicBezTo>
                      <a:pt x="44448" y="54602"/>
                      <a:pt x="43845" y="45848"/>
                      <a:pt x="47014" y="40264"/>
                    </a:cubicBezTo>
                    <a:cubicBezTo>
                      <a:pt x="50334" y="34378"/>
                      <a:pt x="56221" y="37396"/>
                      <a:pt x="57881" y="42679"/>
                    </a:cubicBezTo>
                    <a:cubicBezTo>
                      <a:pt x="61050" y="52640"/>
                      <a:pt x="56522" y="63657"/>
                      <a:pt x="60145" y="73769"/>
                    </a:cubicBezTo>
                    <a:cubicBezTo>
                      <a:pt x="62861" y="81315"/>
                      <a:pt x="67691" y="81013"/>
                      <a:pt x="73728" y="83881"/>
                    </a:cubicBezTo>
                    <a:cubicBezTo>
                      <a:pt x="78406" y="86145"/>
                      <a:pt x="82783" y="92936"/>
                      <a:pt x="88669" y="90974"/>
                    </a:cubicBezTo>
                    <a:cubicBezTo>
                      <a:pt x="94103" y="89163"/>
                      <a:pt x="95159" y="81466"/>
                      <a:pt x="100441" y="78900"/>
                    </a:cubicBezTo>
                    <a:cubicBezTo>
                      <a:pt x="106931" y="75731"/>
                      <a:pt x="115232" y="74222"/>
                      <a:pt x="113119" y="64864"/>
                    </a:cubicBezTo>
                    <a:cubicBezTo>
                      <a:pt x="111308" y="57016"/>
                      <a:pt x="104516" y="53998"/>
                      <a:pt x="98027" y="50828"/>
                    </a:cubicBezTo>
                    <a:cubicBezTo>
                      <a:pt x="92593" y="48112"/>
                      <a:pt x="86556" y="43282"/>
                      <a:pt x="83387" y="38151"/>
                    </a:cubicBezTo>
                    <a:cubicBezTo>
                      <a:pt x="79312" y="31661"/>
                      <a:pt x="85349" y="25926"/>
                      <a:pt x="90329" y="21851"/>
                    </a:cubicBezTo>
                    <a:cubicBezTo>
                      <a:pt x="97121" y="16418"/>
                      <a:pt x="103762" y="16418"/>
                      <a:pt x="111308" y="13399"/>
                    </a:cubicBezTo>
                    <a:cubicBezTo>
                      <a:pt x="117043" y="11135"/>
                      <a:pt x="118552" y="3438"/>
                      <a:pt x="124438" y="1929"/>
                    </a:cubicBezTo>
                    <a:cubicBezTo>
                      <a:pt x="130626" y="118"/>
                      <a:pt x="135607" y="6910"/>
                      <a:pt x="141946" y="6004"/>
                    </a:cubicBezTo>
                    <a:cubicBezTo>
                      <a:pt x="149794" y="4797"/>
                      <a:pt x="154925" y="-1693"/>
                      <a:pt x="163679" y="420"/>
                    </a:cubicBezTo>
                    <a:cubicBezTo>
                      <a:pt x="171678" y="2382"/>
                      <a:pt x="176960" y="9626"/>
                      <a:pt x="184506" y="12494"/>
                    </a:cubicBezTo>
                    <a:cubicBezTo>
                      <a:pt x="186770" y="13399"/>
                      <a:pt x="190241" y="14305"/>
                      <a:pt x="193260" y="14154"/>
                    </a:cubicBezTo>
                    <a:cubicBezTo>
                      <a:pt x="205636" y="41169"/>
                      <a:pt x="188732" y="61846"/>
                      <a:pt x="175904" y="65770"/>
                    </a:cubicBezTo>
                    <a:cubicBezTo>
                      <a:pt x="161264" y="70298"/>
                      <a:pt x="171376" y="79957"/>
                      <a:pt x="179526" y="81919"/>
                    </a:cubicBezTo>
                    <a:cubicBezTo>
                      <a:pt x="187827" y="84183"/>
                      <a:pt x="187072" y="93389"/>
                      <a:pt x="187072" y="103501"/>
                    </a:cubicBezTo>
                    <a:lnTo>
                      <a:pt x="187072" y="10350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5E68FAC3-B012-6691-4763-235B3E2A9FE2}"/>
                  </a:ext>
                </a:extLst>
              </p:cNvPr>
              <p:cNvSpPr/>
              <p:nvPr/>
            </p:nvSpPr>
            <p:spPr>
              <a:xfrm>
                <a:off x="6329237" y="4735419"/>
                <a:ext cx="13804" cy="12362"/>
              </a:xfrm>
              <a:custGeom>
                <a:avLst/>
                <a:gdLst>
                  <a:gd name="connsiteX0" fmla="*/ 8122 w 13804"/>
                  <a:gd name="connsiteY0" fmla="*/ 11377 h 12362"/>
                  <a:gd name="connsiteX1" fmla="*/ 4651 w 13804"/>
                  <a:gd name="connsiteY1" fmla="*/ 10925 h 12362"/>
                  <a:gd name="connsiteX2" fmla="*/ 1632 w 13804"/>
                  <a:gd name="connsiteY2" fmla="*/ 12283 h 12362"/>
                  <a:gd name="connsiteX3" fmla="*/ 878 w 13804"/>
                  <a:gd name="connsiteY3" fmla="*/ 7001 h 12362"/>
                  <a:gd name="connsiteX4" fmla="*/ 5707 w 13804"/>
                  <a:gd name="connsiteY4" fmla="*/ 360 h 12362"/>
                  <a:gd name="connsiteX5" fmla="*/ 11895 w 13804"/>
                  <a:gd name="connsiteY5" fmla="*/ 662 h 12362"/>
                  <a:gd name="connsiteX6" fmla="*/ 13706 w 13804"/>
                  <a:gd name="connsiteY6" fmla="*/ 5341 h 12362"/>
                  <a:gd name="connsiteX7" fmla="*/ 13555 w 13804"/>
                  <a:gd name="connsiteY7" fmla="*/ 7906 h 12362"/>
                  <a:gd name="connsiteX8" fmla="*/ 10688 w 13804"/>
                  <a:gd name="connsiteY8" fmla="*/ 10170 h 12362"/>
                  <a:gd name="connsiteX9" fmla="*/ 8122 w 13804"/>
                  <a:gd name="connsiteY9" fmla="*/ 11377 h 12362"/>
                  <a:gd name="connsiteX10" fmla="*/ 8122 w 13804"/>
                  <a:gd name="connsiteY10" fmla="*/ 11377 h 12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804" h="12362">
                    <a:moveTo>
                      <a:pt x="8122" y="11377"/>
                    </a:moveTo>
                    <a:cubicBezTo>
                      <a:pt x="6915" y="11377"/>
                      <a:pt x="5858" y="10925"/>
                      <a:pt x="4651" y="10925"/>
                    </a:cubicBezTo>
                    <a:cubicBezTo>
                      <a:pt x="3443" y="10925"/>
                      <a:pt x="2689" y="11981"/>
                      <a:pt x="1632" y="12283"/>
                    </a:cubicBezTo>
                    <a:cubicBezTo>
                      <a:pt x="-1084" y="13038"/>
                      <a:pt x="274" y="8208"/>
                      <a:pt x="878" y="7001"/>
                    </a:cubicBezTo>
                    <a:cubicBezTo>
                      <a:pt x="2236" y="4435"/>
                      <a:pt x="2538" y="1115"/>
                      <a:pt x="5707" y="360"/>
                    </a:cubicBezTo>
                    <a:cubicBezTo>
                      <a:pt x="7669" y="-93"/>
                      <a:pt x="10084" y="-244"/>
                      <a:pt x="11895" y="662"/>
                    </a:cubicBezTo>
                    <a:cubicBezTo>
                      <a:pt x="14008" y="1718"/>
                      <a:pt x="13706" y="3379"/>
                      <a:pt x="13706" y="5341"/>
                    </a:cubicBezTo>
                    <a:cubicBezTo>
                      <a:pt x="13706" y="5944"/>
                      <a:pt x="14008" y="7303"/>
                      <a:pt x="13555" y="7906"/>
                    </a:cubicBezTo>
                    <a:cubicBezTo>
                      <a:pt x="12801" y="9114"/>
                      <a:pt x="12046" y="9566"/>
                      <a:pt x="10688" y="10170"/>
                    </a:cubicBezTo>
                    <a:cubicBezTo>
                      <a:pt x="9782" y="10774"/>
                      <a:pt x="9480" y="11528"/>
                      <a:pt x="8122" y="11377"/>
                    </a:cubicBezTo>
                    <a:lnTo>
                      <a:pt x="8122" y="1137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88789B-A76B-21C5-B1E5-13C32A8A7170}"/>
                  </a:ext>
                </a:extLst>
              </p:cNvPr>
              <p:cNvSpPr/>
              <p:nvPr/>
            </p:nvSpPr>
            <p:spPr>
              <a:xfrm>
                <a:off x="6352851" y="4715077"/>
                <a:ext cx="27414" cy="13458"/>
              </a:xfrm>
              <a:custGeom>
                <a:avLst/>
                <a:gdLst>
                  <a:gd name="connsiteX0" fmla="*/ 1562 w 27414"/>
                  <a:gd name="connsiteY0" fmla="*/ 12100 h 13458"/>
                  <a:gd name="connsiteX1" fmla="*/ 53 w 27414"/>
                  <a:gd name="connsiteY1" fmla="*/ 9081 h 13458"/>
                  <a:gd name="connsiteX2" fmla="*/ 6543 w 27414"/>
                  <a:gd name="connsiteY2" fmla="*/ 7270 h 13458"/>
                  <a:gd name="connsiteX3" fmla="*/ 9561 w 27414"/>
                  <a:gd name="connsiteY3" fmla="*/ 5761 h 13458"/>
                  <a:gd name="connsiteX4" fmla="*/ 10919 w 27414"/>
                  <a:gd name="connsiteY4" fmla="*/ 3346 h 13458"/>
                  <a:gd name="connsiteX5" fmla="*/ 23748 w 27414"/>
                  <a:gd name="connsiteY5" fmla="*/ 328 h 13458"/>
                  <a:gd name="connsiteX6" fmla="*/ 26917 w 27414"/>
                  <a:gd name="connsiteY6" fmla="*/ 4855 h 13458"/>
                  <a:gd name="connsiteX7" fmla="*/ 24352 w 27414"/>
                  <a:gd name="connsiteY7" fmla="*/ 6063 h 13458"/>
                  <a:gd name="connsiteX8" fmla="*/ 15447 w 27414"/>
                  <a:gd name="connsiteY8" fmla="*/ 10892 h 13458"/>
                  <a:gd name="connsiteX9" fmla="*/ 7448 w 27414"/>
                  <a:gd name="connsiteY9" fmla="*/ 13458 h 13458"/>
                  <a:gd name="connsiteX10" fmla="*/ 1562 w 27414"/>
                  <a:gd name="connsiteY10" fmla="*/ 12100 h 13458"/>
                  <a:gd name="connsiteX11" fmla="*/ 1562 w 27414"/>
                  <a:gd name="connsiteY11" fmla="*/ 12100 h 13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414" h="13458">
                    <a:moveTo>
                      <a:pt x="1562" y="12100"/>
                    </a:moveTo>
                    <a:cubicBezTo>
                      <a:pt x="807" y="11798"/>
                      <a:pt x="-249" y="9987"/>
                      <a:pt x="53" y="9081"/>
                    </a:cubicBezTo>
                    <a:cubicBezTo>
                      <a:pt x="807" y="7421"/>
                      <a:pt x="5033" y="7572"/>
                      <a:pt x="6543" y="7270"/>
                    </a:cubicBezTo>
                    <a:cubicBezTo>
                      <a:pt x="7599" y="6968"/>
                      <a:pt x="8807" y="6515"/>
                      <a:pt x="9561" y="5761"/>
                    </a:cubicBezTo>
                    <a:cubicBezTo>
                      <a:pt x="10165" y="5006"/>
                      <a:pt x="10316" y="4101"/>
                      <a:pt x="10919" y="3346"/>
                    </a:cubicBezTo>
                    <a:cubicBezTo>
                      <a:pt x="13636" y="-427"/>
                      <a:pt x="19673" y="-276"/>
                      <a:pt x="23748" y="328"/>
                    </a:cubicBezTo>
                    <a:cubicBezTo>
                      <a:pt x="25710" y="629"/>
                      <a:pt x="28578" y="2742"/>
                      <a:pt x="26917" y="4855"/>
                    </a:cubicBezTo>
                    <a:cubicBezTo>
                      <a:pt x="26163" y="5761"/>
                      <a:pt x="25257" y="5761"/>
                      <a:pt x="24352" y="6063"/>
                    </a:cubicBezTo>
                    <a:cubicBezTo>
                      <a:pt x="21182" y="6817"/>
                      <a:pt x="18013" y="8779"/>
                      <a:pt x="15447" y="10892"/>
                    </a:cubicBezTo>
                    <a:cubicBezTo>
                      <a:pt x="13032" y="12854"/>
                      <a:pt x="10467" y="13307"/>
                      <a:pt x="7448" y="13458"/>
                    </a:cubicBezTo>
                    <a:cubicBezTo>
                      <a:pt x="5335" y="13458"/>
                      <a:pt x="3373" y="13005"/>
                      <a:pt x="1562" y="12100"/>
                    </a:cubicBezTo>
                    <a:lnTo>
                      <a:pt x="1562" y="1210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EDA4B0BC-0721-2700-C08C-87FC7159CD0B}"/>
                  </a:ext>
                </a:extLst>
              </p:cNvPr>
              <p:cNvSpPr/>
              <p:nvPr/>
            </p:nvSpPr>
            <p:spPr>
              <a:xfrm>
                <a:off x="6413673" y="4707321"/>
                <a:ext cx="14130" cy="10254"/>
              </a:xfrm>
              <a:custGeom>
                <a:avLst/>
                <a:gdLst>
                  <a:gd name="connsiteX0" fmla="*/ 3374 w 14130"/>
                  <a:gd name="connsiteY0" fmla="*/ 8385 h 10254"/>
                  <a:gd name="connsiteX1" fmla="*/ 355 w 14130"/>
                  <a:gd name="connsiteY1" fmla="*/ 2650 h 10254"/>
                  <a:gd name="connsiteX2" fmla="*/ 6996 w 14130"/>
                  <a:gd name="connsiteY2" fmla="*/ 84 h 10254"/>
                  <a:gd name="connsiteX3" fmla="*/ 11675 w 14130"/>
                  <a:gd name="connsiteY3" fmla="*/ 537 h 10254"/>
                  <a:gd name="connsiteX4" fmla="*/ 13788 w 14130"/>
                  <a:gd name="connsiteY4" fmla="*/ 3253 h 10254"/>
                  <a:gd name="connsiteX5" fmla="*/ 14090 w 14130"/>
                  <a:gd name="connsiteY5" fmla="*/ 5819 h 10254"/>
                  <a:gd name="connsiteX6" fmla="*/ 12882 w 14130"/>
                  <a:gd name="connsiteY6" fmla="*/ 7026 h 10254"/>
                  <a:gd name="connsiteX7" fmla="*/ 6543 w 14130"/>
                  <a:gd name="connsiteY7" fmla="*/ 10196 h 10254"/>
                  <a:gd name="connsiteX8" fmla="*/ 3827 w 14130"/>
                  <a:gd name="connsiteY8" fmla="*/ 8536 h 10254"/>
                  <a:gd name="connsiteX9" fmla="*/ 3374 w 14130"/>
                  <a:gd name="connsiteY9" fmla="*/ 8385 h 10254"/>
                  <a:gd name="connsiteX10" fmla="*/ 3374 w 14130"/>
                  <a:gd name="connsiteY10" fmla="*/ 8385 h 10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30" h="10254">
                    <a:moveTo>
                      <a:pt x="3374" y="8385"/>
                    </a:moveTo>
                    <a:cubicBezTo>
                      <a:pt x="1865" y="7177"/>
                      <a:pt x="-1003" y="4913"/>
                      <a:pt x="355" y="2650"/>
                    </a:cubicBezTo>
                    <a:cubicBezTo>
                      <a:pt x="1412" y="989"/>
                      <a:pt x="5185" y="386"/>
                      <a:pt x="6996" y="84"/>
                    </a:cubicBezTo>
                    <a:cubicBezTo>
                      <a:pt x="8505" y="-67"/>
                      <a:pt x="10316" y="-67"/>
                      <a:pt x="11675" y="537"/>
                    </a:cubicBezTo>
                    <a:cubicBezTo>
                      <a:pt x="12882" y="1140"/>
                      <a:pt x="13486" y="2046"/>
                      <a:pt x="13788" y="3253"/>
                    </a:cubicBezTo>
                    <a:cubicBezTo>
                      <a:pt x="13939" y="4008"/>
                      <a:pt x="14240" y="5064"/>
                      <a:pt x="14090" y="5819"/>
                    </a:cubicBezTo>
                    <a:cubicBezTo>
                      <a:pt x="13939" y="6423"/>
                      <a:pt x="13335" y="6574"/>
                      <a:pt x="12882" y="7026"/>
                    </a:cubicBezTo>
                    <a:cubicBezTo>
                      <a:pt x="11222" y="8385"/>
                      <a:pt x="8958" y="10649"/>
                      <a:pt x="6543" y="10196"/>
                    </a:cubicBezTo>
                    <a:cubicBezTo>
                      <a:pt x="5487" y="10045"/>
                      <a:pt x="4581" y="9139"/>
                      <a:pt x="3827" y="8536"/>
                    </a:cubicBezTo>
                    <a:cubicBezTo>
                      <a:pt x="3525" y="8536"/>
                      <a:pt x="3374" y="8536"/>
                      <a:pt x="3374" y="8385"/>
                    </a:cubicBezTo>
                    <a:lnTo>
                      <a:pt x="3374" y="8385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1D9EBA7-763A-3912-7FEE-4C97F84F441E}"/>
                </a:ext>
              </a:extLst>
            </p:cNvPr>
            <p:cNvSpPr/>
            <p:nvPr/>
          </p:nvSpPr>
          <p:spPr>
            <a:xfrm>
              <a:off x="6179341" y="4870961"/>
              <a:ext cx="248478" cy="176627"/>
            </a:xfrm>
            <a:custGeom>
              <a:avLst/>
              <a:gdLst>
                <a:gd name="connsiteX0" fmla="*/ 244799 w 248478"/>
                <a:gd name="connsiteY0" fmla="*/ 113239 h 176627"/>
                <a:gd name="connsiteX1" fmla="*/ 238913 w 248478"/>
                <a:gd name="connsiteY1" fmla="*/ 123653 h 176627"/>
                <a:gd name="connsiteX2" fmla="*/ 218991 w 248478"/>
                <a:gd name="connsiteY2" fmla="*/ 176627 h 176627"/>
                <a:gd name="connsiteX3" fmla="*/ 195900 w 248478"/>
                <a:gd name="connsiteY3" fmla="*/ 171496 h 176627"/>
                <a:gd name="connsiteX4" fmla="*/ 160734 w 248478"/>
                <a:gd name="connsiteY4" fmla="*/ 148405 h 176627"/>
                <a:gd name="connsiteX5" fmla="*/ 152132 w 248478"/>
                <a:gd name="connsiteY5" fmla="*/ 128181 h 176627"/>
                <a:gd name="connsiteX6" fmla="*/ 125116 w 248478"/>
                <a:gd name="connsiteY6" fmla="*/ 136331 h 176627"/>
                <a:gd name="connsiteX7" fmla="*/ 116514 w 248478"/>
                <a:gd name="connsiteY7" fmla="*/ 117163 h 176627"/>
                <a:gd name="connsiteX8" fmla="*/ 96290 w 248478"/>
                <a:gd name="connsiteY8" fmla="*/ 111126 h 176627"/>
                <a:gd name="connsiteX9" fmla="*/ 85423 w 248478"/>
                <a:gd name="connsiteY9" fmla="*/ 97845 h 176627"/>
                <a:gd name="connsiteX10" fmla="*/ 69727 w 248478"/>
                <a:gd name="connsiteY10" fmla="*/ 95883 h 176627"/>
                <a:gd name="connsiteX11" fmla="*/ 57955 w 248478"/>
                <a:gd name="connsiteY11" fmla="*/ 79734 h 176627"/>
                <a:gd name="connsiteX12" fmla="*/ 28827 w 248478"/>
                <a:gd name="connsiteY12" fmla="*/ 73244 h 176627"/>
                <a:gd name="connsiteX13" fmla="*/ 9055 w 248478"/>
                <a:gd name="connsiteY13" fmla="*/ 51360 h 176627"/>
                <a:gd name="connsiteX14" fmla="*/ 0 w 248478"/>
                <a:gd name="connsiteY14" fmla="*/ 42908 h 176627"/>
                <a:gd name="connsiteX15" fmla="*/ 9206 w 248478"/>
                <a:gd name="connsiteY15" fmla="*/ 36721 h 176627"/>
                <a:gd name="connsiteX16" fmla="*/ 30939 w 248478"/>
                <a:gd name="connsiteY16" fmla="*/ 28872 h 176627"/>
                <a:gd name="connsiteX17" fmla="*/ 58106 w 248478"/>
                <a:gd name="connsiteY17" fmla="*/ 24345 h 176627"/>
                <a:gd name="connsiteX18" fmla="*/ 73953 w 248478"/>
                <a:gd name="connsiteY18" fmla="*/ 28872 h 176627"/>
                <a:gd name="connsiteX19" fmla="*/ 90706 w 248478"/>
                <a:gd name="connsiteY19" fmla="*/ 29627 h 176627"/>
                <a:gd name="connsiteX20" fmla="*/ 117570 w 248478"/>
                <a:gd name="connsiteY20" fmla="*/ 25099 h 176627"/>
                <a:gd name="connsiteX21" fmla="*/ 92818 w 248478"/>
                <a:gd name="connsiteY21" fmla="*/ 5781 h 176627"/>
                <a:gd name="connsiteX22" fmla="*/ 109420 w 248478"/>
                <a:gd name="connsiteY22" fmla="*/ 1253 h 176627"/>
                <a:gd name="connsiteX23" fmla="*/ 127833 w 248478"/>
                <a:gd name="connsiteY23" fmla="*/ 7592 h 176627"/>
                <a:gd name="connsiteX24" fmla="*/ 130399 w 248478"/>
                <a:gd name="connsiteY24" fmla="*/ 7139 h 176627"/>
                <a:gd name="connsiteX25" fmla="*/ 171148 w 248478"/>
                <a:gd name="connsiteY25" fmla="*/ 21326 h 176627"/>
                <a:gd name="connsiteX26" fmla="*/ 204654 w 248478"/>
                <a:gd name="connsiteY26" fmla="*/ 33249 h 176627"/>
                <a:gd name="connsiteX27" fmla="*/ 223519 w 248478"/>
                <a:gd name="connsiteY27" fmla="*/ 49398 h 176627"/>
                <a:gd name="connsiteX28" fmla="*/ 243743 w 248478"/>
                <a:gd name="connsiteY28" fmla="*/ 86978 h 176627"/>
                <a:gd name="connsiteX29" fmla="*/ 244799 w 248478"/>
                <a:gd name="connsiteY29" fmla="*/ 113239 h 176627"/>
                <a:gd name="connsiteX30" fmla="*/ 244799 w 248478"/>
                <a:gd name="connsiteY30" fmla="*/ 113239 h 17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8478" h="176627">
                  <a:moveTo>
                    <a:pt x="244799" y="113239"/>
                  </a:moveTo>
                  <a:cubicBezTo>
                    <a:pt x="242083" y="117163"/>
                    <a:pt x="240121" y="120333"/>
                    <a:pt x="238913" y="123653"/>
                  </a:cubicBezTo>
                  <a:cubicBezTo>
                    <a:pt x="238913" y="123653"/>
                    <a:pt x="201031" y="109315"/>
                    <a:pt x="218991" y="176627"/>
                  </a:cubicBezTo>
                  <a:cubicBezTo>
                    <a:pt x="209181" y="173911"/>
                    <a:pt x="199975" y="171194"/>
                    <a:pt x="195900" y="171496"/>
                  </a:cubicBezTo>
                  <a:cubicBezTo>
                    <a:pt x="185486" y="172402"/>
                    <a:pt x="172507" y="152479"/>
                    <a:pt x="160734" y="148405"/>
                  </a:cubicBezTo>
                  <a:cubicBezTo>
                    <a:pt x="148962" y="144330"/>
                    <a:pt x="154999" y="135425"/>
                    <a:pt x="152132" y="128181"/>
                  </a:cubicBezTo>
                  <a:cubicBezTo>
                    <a:pt x="149264" y="120936"/>
                    <a:pt x="137643" y="130595"/>
                    <a:pt x="125116" y="136331"/>
                  </a:cubicBezTo>
                  <a:cubicBezTo>
                    <a:pt x="112590" y="142066"/>
                    <a:pt x="117872" y="130897"/>
                    <a:pt x="116514" y="117163"/>
                  </a:cubicBezTo>
                  <a:cubicBezTo>
                    <a:pt x="115306" y="103429"/>
                    <a:pt x="101119" y="110673"/>
                    <a:pt x="96290" y="111126"/>
                  </a:cubicBezTo>
                  <a:cubicBezTo>
                    <a:pt x="91460" y="111579"/>
                    <a:pt x="85725" y="103429"/>
                    <a:pt x="85423" y="97845"/>
                  </a:cubicBezTo>
                  <a:cubicBezTo>
                    <a:pt x="84970" y="92110"/>
                    <a:pt x="74859" y="98600"/>
                    <a:pt x="69727" y="95883"/>
                  </a:cubicBezTo>
                  <a:cubicBezTo>
                    <a:pt x="64596" y="93015"/>
                    <a:pt x="58257" y="87733"/>
                    <a:pt x="57955" y="79734"/>
                  </a:cubicBezTo>
                  <a:cubicBezTo>
                    <a:pt x="57502" y="71584"/>
                    <a:pt x="41051" y="73999"/>
                    <a:pt x="28827" y="73244"/>
                  </a:cubicBezTo>
                  <a:cubicBezTo>
                    <a:pt x="16753" y="72339"/>
                    <a:pt x="17055" y="65547"/>
                    <a:pt x="9055" y="51360"/>
                  </a:cubicBezTo>
                  <a:cubicBezTo>
                    <a:pt x="7093" y="47889"/>
                    <a:pt x="3773" y="45021"/>
                    <a:pt x="0" y="42908"/>
                  </a:cubicBezTo>
                  <a:cubicBezTo>
                    <a:pt x="3169" y="41097"/>
                    <a:pt x="5886" y="38834"/>
                    <a:pt x="9206" y="36721"/>
                  </a:cubicBezTo>
                  <a:cubicBezTo>
                    <a:pt x="15545" y="32797"/>
                    <a:pt x="23846" y="30985"/>
                    <a:pt x="30939" y="28872"/>
                  </a:cubicBezTo>
                  <a:cubicBezTo>
                    <a:pt x="39693" y="26156"/>
                    <a:pt x="48900" y="24345"/>
                    <a:pt x="58106" y="24345"/>
                  </a:cubicBezTo>
                  <a:cubicBezTo>
                    <a:pt x="64294" y="24345"/>
                    <a:pt x="68218" y="27665"/>
                    <a:pt x="73953" y="28872"/>
                  </a:cubicBezTo>
                  <a:cubicBezTo>
                    <a:pt x="79537" y="30231"/>
                    <a:pt x="85272" y="28420"/>
                    <a:pt x="90706" y="29627"/>
                  </a:cubicBezTo>
                  <a:cubicBezTo>
                    <a:pt x="100214" y="31589"/>
                    <a:pt x="112741" y="37626"/>
                    <a:pt x="117570" y="25099"/>
                  </a:cubicBezTo>
                  <a:cubicBezTo>
                    <a:pt x="125720" y="3819"/>
                    <a:pt x="92064" y="17402"/>
                    <a:pt x="92818" y="5781"/>
                  </a:cubicBezTo>
                  <a:cubicBezTo>
                    <a:pt x="93271" y="-1614"/>
                    <a:pt x="105194" y="-407"/>
                    <a:pt x="109420" y="1253"/>
                  </a:cubicBezTo>
                  <a:cubicBezTo>
                    <a:pt x="115608" y="3517"/>
                    <a:pt x="120890" y="8045"/>
                    <a:pt x="127833" y="7592"/>
                  </a:cubicBezTo>
                  <a:cubicBezTo>
                    <a:pt x="128588" y="7592"/>
                    <a:pt x="129493" y="7441"/>
                    <a:pt x="130399" y="7139"/>
                  </a:cubicBezTo>
                  <a:cubicBezTo>
                    <a:pt x="144737" y="17100"/>
                    <a:pt x="167073" y="16799"/>
                    <a:pt x="171148" y="21326"/>
                  </a:cubicBezTo>
                  <a:cubicBezTo>
                    <a:pt x="175978" y="26760"/>
                    <a:pt x="192580" y="28721"/>
                    <a:pt x="204654" y="33249"/>
                  </a:cubicBezTo>
                  <a:cubicBezTo>
                    <a:pt x="216727" y="37777"/>
                    <a:pt x="223519" y="49398"/>
                    <a:pt x="223519" y="49398"/>
                  </a:cubicBezTo>
                  <a:cubicBezTo>
                    <a:pt x="218689" y="61472"/>
                    <a:pt x="238159" y="78527"/>
                    <a:pt x="243743" y="86978"/>
                  </a:cubicBezTo>
                  <a:cubicBezTo>
                    <a:pt x="249629" y="95430"/>
                    <a:pt x="250082" y="105844"/>
                    <a:pt x="244799" y="113239"/>
                  </a:cubicBezTo>
                  <a:lnTo>
                    <a:pt x="244799" y="113239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5" name="Graphic 8">
              <a:extLst>
                <a:ext uri="{FF2B5EF4-FFF2-40B4-BE49-F238E27FC236}">
                  <a16:creationId xmlns:a16="http://schemas.microsoft.com/office/drawing/2014/main" id="{A76C4AAD-89AB-5B9B-1DD2-7B272A4D3831}"/>
                </a:ext>
              </a:extLst>
            </p:cNvPr>
            <p:cNvGrpSpPr/>
            <p:nvPr/>
          </p:nvGrpSpPr>
          <p:grpSpPr>
            <a:xfrm>
              <a:off x="5729996" y="4913417"/>
              <a:ext cx="902302" cy="761987"/>
              <a:chOff x="5729996" y="4913417"/>
              <a:chExt cx="902302" cy="761987"/>
            </a:xfrm>
            <a:solidFill>
              <a:srgbClr val="D5D7D8"/>
            </a:solidFill>
          </p:grpSpPr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C859C5CA-2431-1F89-A2B8-A8C9F5C7C954}"/>
                  </a:ext>
                </a:extLst>
              </p:cNvPr>
              <p:cNvSpPr/>
              <p:nvPr/>
            </p:nvSpPr>
            <p:spPr>
              <a:xfrm>
                <a:off x="5729996" y="4913417"/>
                <a:ext cx="806927" cy="690724"/>
              </a:xfrm>
              <a:custGeom>
                <a:avLst/>
                <a:gdLst>
                  <a:gd name="connsiteX0" fmla="*/ 789982 w 806927"/>
                  <a:gd name="connsiteY0" fmla="*/ 567778 h 690724"/>
                  <a:gd name="connsiteX1" fmla="*/ 773833 w 806927"/>
                  <a:gd name="connsiteY1" fmla="*/ 577437 h 690724"/>
                  <a:gd name="connsiteX2" fmla="*/ 754515 w 806927"/>
                  <a:gd name="connsiteY2" fmla="*/ 589662 h 690724"/>
                  <a:gd name="connsiteX3" fmla="*/ 721915 w 806927"/>
                  <a:gd name="connsiteY3" fmla="*/ 613508 h 690724"/>
                  <a:gd name="connsiteX4" fmla="*/ 682222 w 806927"/>
                  <a:gd name="connsiteY4" fmla="*/ 634335 h 690724"/>
                  <a:gd name="connsiteX5" fmla="*/ 642076 w 806927"/>
                  <a:gd name="connsiteY5" fmla="*/ 623167 h 690724"/>
                  <a:gd name="connsiteX6" fmla="*/ 548654 w 806927"/>
                  <a:gd name="connsiteY6" fmla="*/ 604754 h 690724"/>
                  <a:gd name="connsiteX7" fmla="*/ 495377 w 806927"/>
                  <a:gd name="connsiteY7" fmla="*/ 662105 h 690724"/>
                  <a:gd name="connsiteX8" fmla="*/ 500509 w 806927"/>
                  <a:gd name="connsiteY8" fmla="*/ 682329 h 690724"/>
                  <a:gd name="connsiteX9" fmla="*/ 484813 w 806927"/>
                  <a:gd name="connsiteY9" fmla="*/ 685348 h 690724"/>
                  <a:gd name="connsiteX10" fmla="*/ 414029 w 806927"/>
                  <a:gd name="connsiteY10" fmla="*/ 682178 h 690724"/>
                  <a:gd name="connsiteX11" fmla="*/ 347773 w 806927"/>
                  <a:gd name="connsiteY11" fmla="*/ 657427 h 690724"/>
                  <a:gd name="connsiteX12" fmla="*/ 302194 w 806927"/>
                  <a:gd name="connsiteY12" fmla="*/ 661803 h 690724"/>
                  <a:gd name="connsiteX13" fmla="*/ 237599 w 806927"/>
                  <a:gd name="connsiteY13" fmla="*/ 644900 h 690724"/>
                  <a:gd name="connsiteX14" fmla="*/ 196245 w 806927"/>
                  <a:gd name="connsiteY14" fmla="*/ 607320 h 690724"/>
                  <a:gd name="connsiteX15" fmla="*/ 196698 w 806927"/>
                  <a:gd name="connsiteY15" fmla="*/ 606867 h 690724"/>
                  <a:gd name="connsiteX16" fmla="*/ 203490 w 806927"/>
                  <a:gd name="connsiteY16" fmla="*/ 596302 h 690724"/>
                  <a:gd name="connsiteX17" fmla="*/ 211187 w 806927"/>
                  <a:gd name="connsiteY17" fmla="*/ 581512 h 690724"/>
                  <a:gd name="connsiteX18" fmla="*/ 213149 w 806927"/>
                  <a:gd name="connsiteY18" fmla="*/ 574569 h 690724"/>
                  <a:gd name="connsiteX19" fmla="*/ 218884 w 806927"/>
                  <a:gd name="connsiteY19" fmla="*/ 560231 h 690724"/>
                  <a:gd name="connsiteX20" fmla="*/ 219488 w 806927"/>
                  <a:gd name="connsiteY20" fmla="*/ 547705 h 690724"/>
                  <a:gd name="connsiteX21" fmla="*/ 220544 w 806927"/>
                  <a:gd name="connsiteY21" fmla="*/ 537593 h 690724"/>
                  <a:gd name="connsiteX22" fmla="*/ 223261 w 806927"/>
                  <a:gd name="connsiteY22" fmla="*/ 525821 h 690724"/>
                  <a:gd name="connsiteX23" fmla="*/ 228090 w 806927"/>
                  <a:gd name="connsiteY23" fmla="*/ 516463 h 690724"/>
                  <a:gd name="connsiteX24" fmla="*/ 232618 w 806927"/>
                  <a:gd name="connsiteY24" fmla="*/ 486731 h 690724"/>
                  <a:gd name="connsiteX25" fmla="*/ 231863 w 806927"/>
                  <a:gd name="connsiteY25" fmla="*/ 451868 h 690724"/>
                  <a:gd name="connsiteX26" fmla="*/ 239561 w 806927"/>
                  <a:gd name="connsiteY26" fmla="*/ 453377 h 690724"/>
                  <a:gd name="connsiteX27" fmla="*/ 244541 w 806927"/>
                  <a:gd name="connsiteY27" fmla="*/ 458961 h 690724"/>
                  <a:gd name="connsiteX28" fmla="*/ 236693 w 806927"/>
                  <a:gd name="connsiteY28" fmla="*/ 440850 h 690724"/>
                  <a:gd name="connsiteX29" fmla="*/ 227034 w 806927"/>
                  <a:gd name="connsiteY29" fmla="*/ 423645 h 690724"/>
                  <a:gd name="connsiteX30" fmla="*/ 222959 w 806927"/>
                  <a:gd name="connsiteY30" fmla="*/ 403119 h 690724"/>
                  <a:gd name="connsiteX31" fmla="*/ 222053 w 806927"/>
                  <a:gd name="connsiteY31" fmla="*/ 394064 h 690724"/>
                  <a:gd name="connsiteX32" fmla="*/ 223563 w 806927"/>
                  <a:gd name="connsiteY32" fmla="*/ 383952 h 690724"/>
                  <a:gd name="connsiteX33" fmla="*/ 205754 w 806927"/>
                  <a:gd name="connsiteY33" fmla="*/ 381235 h 690724"/>
                  <a:gd name="connsiteX34" fmla="*/ 191416 w 806927"/>
                  <a:gd name="connsiteY34" fmla="*/ 378518 h 690724"/>
                  <a:gd name="connsiteX35" fmla="*/ 180247 w 806927"/>
                  <a:gd name="connsiteY35" fmla="*/ 364633 h 690724"/>
                  <a:gd name="connsiteX36" fmla="*/ 171192 w 806927"/>
                  <a:gd name="connsiteY36" fmla="*/ 352107 h 690724"/>
                  <a:gd name="connsiteX37" fmla="*/ 167721 w 806927"/>
                  <a:gd name="connsiteY37" fmla="*/ 336561 h 690724"/>
                  <a:gd name="connsiteX38" fmla="*/ 167570 w 806927"/>
                  <a:gd name="connsiteY38" fmla="*/ 330524 h 690724"/>
                  <a:gd name="connsiteX39" fmla="*/ 168022 w 806927"/>
                  <a:gd name="connsiteY39" fmla="*/ 324186 h 690724"/>
                  <a:gd name="connsiteX40" fmla="*/ 168928 w 806927"/>
                  <a:gd name="connsiteY40" fmla="*/ 319809 h 690724"/>
                  <a:gd name="connsiteX41" fmla="*/ 172399 w 806927"/>
                  <a:gd name="connsiteY41" fmla="*/ 318300 h 690724"/>
                  <a:gd name="connsiteX42" fmla="*/ 178738 w 806927"/>
                  <a:gd name="connsiteY42" fmla="*/ 316489 h 690724"/>
                  <a:gd name="connsiteX43" fmla="*/ 183115 w 806927"/>
                  <a:gd name="connsiteY43" fmla="*/ 313017 h 690724"/>
                  <a:gd name="connsiteX44" fmla="*/ 182058 w 806927"/>
                  <a:gd name="connsiteY44" fmla="*/ 308942 h 690724"/>
                  <a:gd name="connsiteX45" fmla="*/ 177380 w 806927"/>
                  <a:gd name="connsiteY45" fmla="*/ 308489 h 690724"/>
                  <a:gd name="connsiteX46" fmla="*/ 167721 w 806927"/>
                  <a:gd name="connsiteY46" fmla="*/ 309395 h 690724"/>
                  <a:gd name="connsiteX47" fmla="*/ 158212 w 806927"/>
                  <a:gd name="connsiteY47" fmla="*/ 310602 h 690724"/>
                  <a:gd name="connsiteX48" fmla="*/ 150062 w 806927"/>
                  <a:gd name="connsiteY48" fmla="*/ 304867 h 690724"/>
                  <a:gd name="connsiteX49" fmla="*/ 147195 w 806927"/>
                  <a:gd name="connsiteY49" fmla="*/ 295359 h 690724"/>
                  <a:gd name="connsiteX50" fmla="*/ 140705 w 806927"/>
                  <a:gd name="connsiteY50" fmla="*/ 289020 h 690724"/>
                  <a:gd name="connsiteX51" fmla="*/ 134819 w 806927"/>
                  <a:gd name="connsiteY51" fmla="*/ 287813 h 690724"/>
                  <a:gd name="connsiteX52" fmla="*/ 128178 w 806927"/>
                  <a:gd name="connsiteY52" fmla="*/ 282681 h 690724"/>
                  <a:gd name="connsiteX53" fmla="*/ 120179 w 806927"/>
                  <a:gd name="connsiteY53" fmla="*/ 280116 h 690724"/>
                  <a:gd name="connsiteX54" fmla="*/ 112633 w 806927"/>
                  <a:gd name="connsiteY54" fmla="*/ 283436 h 690724"/>
                  <a:gd name="connsiteX55" fmla="*/ 109615 w 806927"/>
                  <a:gd name="connsiteY55" fmla="*/ 285549 h 690724"/>
                  <a:gd name="connsiteX56" fmla="*/ 108105 w 806927"/>
                  <a:gd name="connsiteY56" fmla="*/ 288718 h 690724"/>
                  <a:gd name="connsiteX57" fmla="*/ 100408 w 806927"/>
                  <a:gd name="connsiteY57" fmla="*/ 288266 h 690724"/>
                  <a:gd name="connsiteX58" fmla="*/ 94673 w 806927"/>
                  <a:gd name="connsiteY58" fmla="*/ 282380 h 690724"/>
                  <a:gd name="connsiteX59" fmla="*/ 87731 w 806927"/>
                  <a:gd name="connsiteY59" fmla="*/ 274984 h 690724"/>
                  <a:gd name="connsiteX60" fmla="*/ 70525 w 806927"/>
                  <a:gd name="connsiteY60" fmla="*/ 265325 h 690724"/>
                  <a:gd name="connsiteX61" fmla="*/ 42151 w 806927"/>
                  <a:gd name="connsiteY61" fmla="*/ 263061 h 690724"/>
                  <a:gd name="connsiteX62" fmla="*/ 12570 w 806927"/>
                  <a:gd name="connsiteY62" fmla="*/ 255515 h 690724"/>
                  <a:gd name="connsiteX63" fmla="*/ 21777 w 806927"/>
                  <a:gd name="connsiteY63" fmla="*/ 226085 h 690724"/>
                  <a:gd name="connsiteX64" fmla="*/ 3364 w 806927"/>
                  <a:gd name="connsiteY64" fmla="*/ 225179 h 690724"/>
                  <a:gd name="connsiteX65" fmla="*/ 3515 w 806927"/>
                  <a:gd name="connsiteY65" fmla="*/ 211747 h 690724"/>
                  <a:gd name="connsiteX66" fmla="*/ 17098 w 806927"/>
                  <a:gd name="connsiteY66" fmla="*/ 204503 h 690724"/>
                  <a:gd name="connsiteX67" fmla="*/ 26908 w 806927"/>
                  <a:gd name="connsiteY67" fmla="*/ 198768 h 690724"/>
                  <a:gd name="connsiteX68" fmla="*/ 61017 w 806927"/>
                  <a:gd name="connsiteY68" fmla="*/ 203295 h 690724"/>
                  <a:gd name="connsiteX69" fmla="*/ 101012 w 806927"/>
                  <a:gd name="connsiteY69" fmla="*/ 184128 h 690724"/>
                  <a:gd name="connsiteX70" fmla="*/ 132706 w 806927"/>
                  <a:gd name="connsiteY70" fmla="*/ 209181 h 690724"/>
                  <a:gd name="connsiteX71" fmla="*/ 144025 w 806927"/>
                  <a:gd name="connsiteY71" fmla="*/ 212351 h 690724"/>
                  <a:gd name="connsiteX72" fmla="*/ 148100 w 806927"/>
                  <a:gd name="connsiteY72" fmla="*/ 210841 h 690724"/>
                  <a:gd name="connsiteX73" fmla="*/ 155043 w 806927"/>
                  <a:gd name="connsiteY73" fmla="*/ 208728 h 690724"/>
                  <a:gd name="connsiteX74" fmla="*/ 162136 w 806927"/>
                  <a:gd name="connsiteY74" fmla="*/ 203597 h 690724"/>
                  <a:gd name="connsiteX75" fmla="*/ 168173 w 806927"/>
                  <a:gd name="connsiteY75" fmla="*/ 208578 h 690724"/>
                  <a:gd name="connsiteX76" fmla="*/ 176323 w 806927"/>
                  <a:gd name="connsiteY76" fmla="*/ 214162 h 690724"/>
                  <a:gd name="connsiteX77" fmla="*/ 183115 w 806927"/>
                  <a:gd name="connsiteY77" fmla="*/ 207521 h 690724"/>
                  <a:gd name="connsiteX78" fmla="*/ 187039 w 806927"/>
                  <a:gd name="connsiteY78" fmla="*/ 199673 h 690724"/>
                  <a:gd name="connsiteX79" fmla="*/ 195038 w 806927"/>
                  <a:gd name="connsiteY79" fmla="*/ 198315 h 690724"/>
                  <a:gd name="connsiteX80" fmla="*/ 201980 w 806927"/>
                  <a:gd name="connsiteY80" fmla="*/ 198768 h 690724"/>
                  <a:gd name="connsiteX81" fmla="*/ 207866 w 806927"/>
                  <a:gd name="connsiteY81" fmla="*/ 198315 h 690724"/>
                  <a:gd name="connsiteX82" fmla="*/ 210130 w 806927"/>
                  <a:gd name="connsiteY82" fmla="*/ 181562 h 690724"/>
                  <a:gd name="connsiteX83" fmla="*/ 206508 w 806927"/>
                  <a:gd name="connsiteY83" fmla="*/ 174921 h 690724"/>
                  <a:gd name="connsiteX84" fmla="*/ 189906 w 806927"/>
                  <a:gd name="connsiteY84" fmla="*/ 136285 h 690724"/>
                  <a:gd name="connsiteX85" fmla="*/ 200924 w 806927"/>
                  <a:gd name="connsiteY85" fmla="*/ 115155 h 690724"/>
                  <a:gd name="connsiteX86" fmla="*/ 238051 w 806927"/>
                  <a:gd name="connsiteY86" fmla="*/ 151226 h 690724"/>
                  <a:gd name="connsiteX87" fmla="*/ 261445 w 806927"/>
                  <a:gd name="connsiteY87" fmla="*/ 148510 h 690724"/>
                  <a:gd name="connsiteX88" fmla="*/ 290120 w 806927"/>
                  <a:gd name="connsiteY88" fmla="*/ 146849 h 690724"/>
                  <a:gd name="connsiteX89" fmla="*/ 319701 w 806927"/>
                  <a:gd name="connsiteY89" fmla="*/ 128889 h 690724"/>
                  <a:gd name="connsiteX90" fmla="*/ 321814 w 806927"/>
                  <a:gd name="connsiteY90" fmla="*/ 114099 h 690724"/>
                  <a:gd name="connsiteX91" fmla="*/ 335096 w 806927"/>
                  <a:gd name="connsiteY91" fmla="*/ 106402 h 690724"/>
                  <a:gd name="connsiteX92" fmla="*/ 384146 w 806927"/>
                  <a:gd name="connsiteY92" fmla="*/ 91762 h 690724"/>
                  <a:gd name="connsiteX93" fmla="*/ 402861 w 806927"/>
                  <a:gd name="connsiteY93" fmla="*/ 59012 h 690724"/>
                  <a:gd name="connsiteX94" fmla="*/ 406785 w 806927"/>
                  <a:gd name="connsiteY94" fmla="*/ 15545 h 690724"/>
                  <a:gd name="connsiteX95" fmla="*/ 445120 w 806927"/>
                  <a:gd name="connsiteY95" fmla="*/ 1811 h 690724"/>
                  <a:gd name="connsiteX96" fmla="*/ 449345 w 806927"/>
                  <a:gd name="connsiteY96" fmla="*/ 0 h 690724"/>
                  <a:gd name="connsiteX97" fmla="*/ 458401 w 806927"/>
                  <a:gd name="connsiteY97" fmla="*/ 8452 h 690724"/>
                  <a:gd name="connsiteX98" fmla="*/ 478172 w 806927"/>
                  <a:gd name="connsiteY98" fmla="*/ 30336 h 690724"/>
                  <a:gd name="connsiteX99" fmla="*/ 507300 w 806927"/>
                  <a:gd name="connsiteY99" fmla="*/ 36826 h 690724"/>
                  <a:gd name="connsiteX100" fmla="*/ 519072 w 806927"/>
                  <a:gd name="connsiteY100" fmla="*/ 52975 h 690724"/>
                  <a:gd name="connsiteX101" fmla="*/ 534769 w 806927"/>
                  <a:gd name="connsiteY101" fmla="*/ 54937 h 690724"/>
                  <a:gd name="connsiteX102" fmla="*/ 545635 w 806927"/>
                  <a:gd name="connsiteY102" fmla="*/ 68218 h 690724"/>
                  <a:gd name="connsiteX103" fmla="*/ 565859 w 806927"/>
                  <a:gd name="connsiteY103" fmla="*/ 74255 h 690724"/>
                  <a:gd name="connsiteX104" fmla="*/ 574462 w 806927"/>
                  <a:gd name="connsiteY104" fmla="*/ 93422 h 690724"/>
                  <a:gd name="connsiteX105" fmla="*/ 601477 w 806927"/>
                  <a:gd name="connsiteY105" fmla="*/ 85272 h 690724"/>
                  <a:gd name="connsiteX106" fmla="*/ 610080 w 806927"/>
                  <a:gd name="connsiteY106" fmla="*/ 105496 h 690724"/>
                  <a:gd name="connsiteX107" fmla="*/ 645245 w 806927"/>
                  <a:gd name="connsiteY107" fmla="*/ 128588 h 690724"/>
                  <a:gd name="connsiteX108" fmla="*/ 668337 w 806927"/>
                  <a:gd name="connsiteY108" fmla="*/ 133719 h 690724"/>
                  <a:gd name="connsiteX109" fmla="*/ 700031 w 806927"/>
                  <a:gd name="connsiteY109" fmla="*/ 135228 h 690724"/>
                  <a:gd name="connsiteX110" fmla="*/ 795566 w 806927"/>
                  <a:gd name="connsiteY110" fmla="*/ 169790 h 690724"/>
                  <a:gd name="connsiteX111" fmla="*/ 779719 w 806927"/>
                  <a:gd name="connsiteY111" fmla="*/ 229103 h 690724"/>
                  <a:gd name="connsiteX112" fmla="*/ 773682 w 806927"/>
                  <a:gd name="connsiteY112" fmla="*/ 282078 h 690724"/>
                  <a:gd name="connsiteX113" fmla="*/ 773229 w 806927"/>
                  <a:gd name="connsiteY113" fmla="*/ 286153 h 690724"/>
                  <a:gd name="connsiteX114" fmla="*/ 756024 w 806927"/>
                  <a:gd name="connsiteY114" fmla="*/ 289322 h 690724"/>
                  <a:gd name="connsiteX115" fmla="*/ 734592 w 806927"/>
                  <a:gd name="connsiteY115" fmla="*/ 306678 h 690724"/>
                  <a:gd name="connsiteX116" fmla="*/ 710746 w 806927"/>
                  <a:gd name="connsiteY116" fmla="*/ 338976 h 690724"/>
                  <a:gd name="connsiteX117" fmla="*/ 680109 w 806927"/>
                  <a:gd name="connsiteY117" fmla="*/ 388328 h 690724"/>
                  <a:gd name="connsiteX118" fmla="*/ 711199 w 806927"/>
                  <a:gd name="connsiteY118" fmla="*/ 377009 h 690724"/>
                  <a:gd name="connsiteX119" fmla="*/ 730216 w 806927"/>
                  <a:gd name="connsiteY119" fmla="*/ 400402 h 690724"/>
                  <a:gd name="connsiteX120" fmla="*/ 732178 w 806927"/>
                  <a:gd name="connsiteY120" fmla="*/ 416702 h 690724"/>
                  <a:gd name="connsiteX121" fmla="*/ 732178 w 806927"/>
                  <a:gd name="connsiteY121" fmla="*/ 416702 h 690724"/>
                  <a:gd name="connsiteX122" fmla="*/ 728556 w 806927"/>
                  <a:gd name="connsiteY122" fmla="*/ 426663 h 690724"/>
                  <a:gd name="connsiteX123" fmla="*/ 747119 w 806927"/>
                  <a:gd name="connsiteY123" fmla="*/ 456094 h 690724"/>
                  <a:gd name="connsiteX124" fmla="*/ 726141 w 806927"/>
                  <a:gd name="connsiteY124" fmla="*/ 477525 h 690724"/>
                  <a:gd name="connsiteX125" fmla="*/ 733385 w 806927"/>
                  <a:gd name="connsiteY125" fmla="*/ 501824 h 690724"/>
                  <a:gd name="connsiteX126" fmla="*/ 733536 w 806927"/>
                  <a:gd name="connsiteY126" fmla="*/ 530952 h 690724"/>
                  <a:gd name="connsiteX127" fmla="*/ 773531 w 806927"/>
                  <a:gd name="connsiteY127" fmla="*/ 553591 h 690724"/>
                  <a:gd name="connsiteX128" fmla="*/ 789982 w 806927"/>
                  <a:gd name="connsiteY128" fmla="*/ 567778 h 690724"/>
                  <a:gd name="connsiteX129" fmla="*/ 789982 w 806927"/>
                  <a:gd name="connsiteY129" fmla="*/ 567778 h 690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806927" h="690724">
                    <a:moveTo>
                      <a:pt x="789982" y="567778"/>
                    </a:moveTo>
                    <a:cubicBezTo>
                      <a:pt x="784549" y="570947"/>
                      <a:pt x="779266" y="574267"/>
                      <a:pt x="773833" y="577437"/>
                    </a:cubicBezTo>
                    <a:cubicBezTo>
                      <a:pt x="773833" y="577437"/>
                      <a:pt x="746817" y="558118"/>
                      <a:pt x="754515" y="589662"/>
                    </a:cubicBezTo>
                    <a:cubicBezTo>
                      <a:pt x="743195" y="596906"/>
                      <a:pt x="732630" y="605358"/>
                      <a:pt x="721915" y="613508"/>
                    </a:cubicBezTo>
                    <a:cubicBezTo>
                      <a:pt x="710294" y="622563"/>
                      <a:pt x="697163" y="632373"/>
                      <a:pt x="682222" y="634335"/>
                    </a:cubicBezTo>
                    <a:cubicBezTo>
                      <a:pt x="667884" y="636146"/>
                      <a:pt x="654754" y="629053"/>
                      <a:pt x="642076" y="623167"/>
                    </a:cubicBezTo>
                    <a:cubicBezTo>
                      <a:pt x="613702" y="610036"/>
                      <a:pt x="580197" y="599623"/>
                      <a:pt x="548654" y="604754"/>
                    </a:cubicBezTo>
                    <a:cubicBezTo>
                      <a:pt x="520280" y="609433"/>
                      <a:pt x="489642" y="629958"/>
                      <a:pt x="495377" y="662105"/>
                    </a:cubicBezTo>
                    <a:cubicBezTo>
                      <a:pt x="496585" y="668897"/>
                      <a:pt x="498849" y="675538"/>
                      <a:pt x="500509" y="682329"/>
                    </a:cubicBezTo>
                    <a:cubicBezTo>
                      <a:pt x="496283" y="682631"/>
                      <a:pt x="491001" y="683386"/>
                      <a:pt x="484813" y="685348"/>
                    </a:cubicBezTo>
                    <a:cubicBezTo>
                      <a:pt x="465796" y="691385"/>
                      <a:pt x="445120" y="694705"/>
                      <a:pt x="414029" y="682178"/>
                    </a:cubicBezTo>
                    <a:cubicBezTo>
                      <a:pt x="382939" y="669652"/>
                      <a:pt x="362715" y="652295"/>
                      <a:pt x="347773" y="657427"/>
                    </a:cubicBezTo>
                    <a:cubicBezTo>
                      <a:pt x="332832" y="662709"/>
                      <a:pt x="313815" y="665576"/>
                      <a:pt x="302194" y="661803"/>
                    </a:cubicBezTo>
                    <a:cubicBezTo>
                      <a:pt x="290422" y="658181"/>
                      <a:pt x="256615" y="646409"/>
                      <a:pt x="237599" y="644900"/>
                    </a:cubicBezTo>
                    <a:cubicBezTo>
                      <a:pt x="221299" y="643542"/>
                      <a:pt x="207866" y="634486"/>
                      <a:pt x="196245" y="607320"/>
                    </a:cubicBezTo>
                    <a:cubicBezTo>
                      <a:pt x="196396" y="607169"/>
                      <a:pt x="196547" y="607018"/>
                      <a:pt x="196698" y="606867"/>
                    </a:cubicBezTo>
                    <a:cubicBezTo>
                      <a:pt x="199415" y="603697"/>
                      <a:pt x="201528" y="599924"/>
                      <a:pt x="203490" y="596302"/>
                    </a:cubicBezTo>
                    <a:cubicBezTo>
                      <a:pt x="205904" y="591925"/>
                      <a:pt x="209979" y="586341"/>
                      <a:pt x="211187" y="581512"/>
                    </a:cubicBezTo>
                    <a:cubicBezTo>
                      <a:pt x="211791" y="579248"/>
                      <a:pt x="212545" y="576833"/>
                      <a:pt x="213149" y="574569"/>
                    </a:cubicBezTo>
                    <a:cubicBezTo>
                      <a:pt x="214658" y="569589"/>
                      <a:pt x="217827" y="565061"/>
                      <a:pt x="218884" y="560231"/>
                    </a:cubicBezTo>
                    <a:cubicBezTo>
                      <a:pt x="219639" y="556156"/>
                      <a:pt x="219035" y="551629"/>
                      <a:pt x="219488" y="547705"/>
                    </a:cubicBezTo>
                    <a:cubicBezTo>
                      <a:pt x="219940" y="544384"/>
                      <a:pt x="220091" y="540913"/>
                      <a:pt x="220544" y="537593"/>
                    </a:cubicBezTo>
                    <a:cubicBezTo>
                      <a:pt x="221148" y="533216"/>
                      <a:pt x="221148" y="529745"/>
                      <a:pt x="223261" y="525821"/>
                    </a:cubicBezTo>
                    <a:cubicBezTo>
                      <a:pt x="225072" y="522802"/>
                      <a:pt x="226430" y="519482"/>
                      <a:pt x="228090" y="516463"/>
                    </a:cubicBezTo>
                    <a:cubicBezTo>
                      <a:pt x="233071" y="507106"/>
                      <a:pt x="232618" y="497145"/>
                      <a:pt x="232618" y="486731"/>
                    </a:cubicBezTo>
                    <a:cubicBezTo>
                      <a:pt x="232618" y="475261"/>
                      <a:pt x="230656" y="463338"/>
                      <a:pt x="231863" y="451868"/>
                    </a:cubicBezTo>
                    <a:cubicBezTo>
                      <a:pt x="234882" y="451415"/>
                      <a:pt x="237448" y="451415"/>
                      <a:pt x="239561" y="453377"/>
                    </a:cubicBezTo>
                    <a:cubicBezTo>
                      <a:pt x="241372" y="455188"/>
                      <a:pt x="242428" y="457452"/>
                      <a:pt x="244541" y="458961"/>
                    </a:cubicBezTo>
                    <a:cubicBezTo>
                      <a:pt x="246201" y="453226"/>
                      <a:pt x="239862" y="445076"/>
                      <a:pt x="236693" y="440850"/>
                    </a:cubicBezTo>
                    <a:cubicBezTo>
                      <a:pt x="232920" y="435568"/>
                      <a:pt x="229600" y="429531"/>
                      <a:pt x="227034" y="423645"/>
                    </a:cubicBezTo>
                    <a:cubicBezTo>
                      <a:pt x="224317" y="417457"/>
                      <a:pt x="223412" y="409760"/>
                      <a:pt x="222959" y="403119"/>
                    </a:cubicBezTo>
                    <a:cubicBezTo>
                      <a:pt x="222808" y="400101"/>
                      <a:pt x="221751" y="397233"/>
                      <a:pt x="222053" y="394064"/>
                    </a:cubicBezTo>
                    <a:cubicBezTo>
                      <a:pt x="222355" y="390441"/>
                      <a:pt x="224166" y="387725"/>
                      <a:pt x="223563" y="383952"/>
                    </a:cubicBezTo>
                    <a:cubicBezTo>
                      <a:pt x="217677" y="382141"/>
                      <a:pt x="212092" y="381235"/>
                      <a:pt x="205754" y="381235"/>
                    </a:cubicBezTo>
                    <a:cubicBezTo>
                      <a:pt x="200622" y="381386"/>
                      <a:pt x="195943" y="381537"/>
                      <a:pt x="191416" y="378518"/>
                    </a:cubicBezTo>
                    <a:cubicBezTo>
                      <a:pt x="186888" y="375500"/>
                      <a:pt x="183266" y="369312"/>
                      <a:pt x="180247" y="364633"/>
                    </a:cubicBezTo>
                    <a:cubicBezTo>
                      <a:pt x="177833" y="360709"/>
                      <a:pt x="175720" y="354220"/>
                      <a:pt x="171192" y="352107"/>
                    </a:cubicBezTo>
                    <a:cubicBezTo>
                      <a:pt x="168022" y="347277"/>
                      <a:pt x="167570" y="342297"/>
                      <a:pt x="167721" y="336561"/>
                    </a:cubicBezTo>
                    <a:cubicBezTo>
                      <a:pt x="167721" y="334599"/>
                      <a:pt x="167570" y="332486"/>
                      <a:pt x="167570" y="330524"/>
                    </a:cubicBezTo>
                    <a:cubicBezTo>
                      <a:pt x="167570" y="328412"/>
                      <a:pt x="167570" y="326299"/>
                      <a:pt x="168022" y="324186"/>
                    </a:cubicBezTo>
                    <a:cubicBezTo>
                      <a:pt x="168173" y="322827"/>
                      <a:pt x="168173" y="321016"/>
                      <a:pt x="168928" y="319809"/>
                    </a:cubicBezTo>
                    <a:cubicBezTo>
                      <a:pt x="169683" y="318752"/>
                      <a:pt x="171192" y="318450"/>
                      <a:pt x="172399" y="318300"/>
                    </a:cubicBezTo>
                    <a:cubicBezTo>
                      <a:pt x="174512" y="317847"/>
                      <a:pt x="176776" y="317394"/>
                      <a:pt x="178738" y="316489"/>
                    </a:cubicBezTo>
                    <a:cubicBezTo>
                      <a:pt x="180247" y="315885"/>
                      <a:pt x="182360" y="314677"/>
                      <a:pt x="183115" y="313017"/>
                    </a:cubicBezTo>
                    <a:cubicBezTo>
                      <a:pt x="183568" y="311659"/>
                      <a:pt x="183115" y="309848"/>
                      <a:pt x="182058" y="308942"/>
                    </a:cubicBezTo>
                    <a:cubicBezTo>
                      <a:pt x="180851" y="308037"/>
                      <a:pt x="178889" y="308489"/>
                      <a:pt x="177380" y="308489"/>
                    </a:cubicBezTo>
                    <a:cubicBezTo>
                      <a:pt x="174210" y="308489"/>
                      <a:pt x="170890" y="308339"/>
                      <a:pt x="167721" y="309395"/>
                    </a:cubicBezTo>
                    <a:cubicBezTo>
                      <a:pt x="164551" y="310301"/>
                      <a:pt x="161382" y="310904"/>
                      <a:pt x="158212" y="310602"/>
                    </a:cubicBezTo>
                    <a:cubicBezTo>
                      <a:pt x="154741" y="310150"/>
                      <a:pt x="152024" y="307584"/>
                      <a:pt x="150062" y="304867"/>
                    </a:cubicBezTo>
                    <a:cubicBezTo>
                      <a:pt x="147949" y="302000"/>
                      <a:pt x="147949" y="298528"/>
                      <a:pt x="147195" y="295359"/>
                    </a:cubicBezTo>
                    <a:cubicBezTo>
                      <a:pt x="146591" y="292642"/>
                      <a:pt x="143271" y="289624"/>
                      <a:pt x="140705" y="289020"/>
                    </a:cubicBezTo>
                    <a:cubicBezTo>
                      <a:pt x="138592" y="288568"/>
                      <a:pt x="136781" y="288869"/>
                      <a:pt x="134819" y="287813"/>
                    </a:cubicBezTo>
                    <a:cubicBezTo>
                      <a:pt x="132404" y="286455"/>
                      <a:pt x="130291" y="284342"/>
                      <a:pt x="128178" y="282681"/>
                    </a:cubicBezTo>
                    <a:cubicBezTo>
                      <a:pt x="125914" y="280870"/>
                      <a:pt x="123047" y="279965"/>
                      <a:pt x="120179" y="280116"/>
                    </a:cubicBezTo>
                    <a:cubicBezTo>
                      <a:pt x="117161" y="280267"/>
                      <a:pt x="115048" y="281927"/>
                      <a:pt x="112633" y="283436"/>
                    </a:cubicBezTo>
                    <a:cubicBezTo>
                      <a:pt x="111577" y="284040"/>
                      <a:pt x="110369" y="284644"/>
                      <a:pt x="109615" y="285549"/>
                    </a:cubicBezTo>
                    <a:cubicBezTo>
                      <a:pt x="108860" y="286455"/>
                      <a:pt x="108558" y="287662"/>
                      <a:pt x="108105" y="288718"/>
                    </a:cubicBezTo>
                    <a:cubicBezTo>
                      <a:pt x="106596" y="291888"/>
                      <a:pt x="102521" y="289473"/>
                      <a:pt x="100408" y="288266"/>
                    </a:cubicBezTo>
                    <a:cubicBezTo>
                      <a:pt x="97692" y="286907"/>
                      <a:pt x="96635" y="284794"/>
                      <a:pt x="94673" y="282380"/>
                    </a:cubicBezTo>
                    <a:cubicBezTo>
                      <a:pt x="92560" y="279814"/>
                      <a:pt x="90145" y="277248"/>
                      <a:pt x="87731" y="274984"/>
                    </a:cubicBezTo>
                    <a:cubicBezTo>
                      <a:pt x="82750" y="270457"/>
                      <a:pt x="77015" y="266985"/>
                      <a:pt x="70525" y="265325"/>
                    </a:cubicBezTo>
                    <a:cubicBezTo>
                      <a:pt x="61319" y="262759"/>
                      <a:pt x="51660" y="262608"/>
                      <a:pt x="42151" y="263061"/>
                    </a:cubicBezTo>
                    <a:cubicBezTo>
                      <a:pt x="34303" y="263363"/>
                      <a:pt x="15891" y="265325"/>
                      <a:pt x="12570" y="255515"/>
                    </a:cubicBezTo>
                    <a:cubicBezTo>
                      <a:pt x="9703" y="246610"/>
                      <a:pt x="33096" y="233933"/>
                      <a:pt x="21777" y="226085"/>
                    </a:cubicBezTo>
                    <a:cubicBezTo>
                      <a:pt x="16645" y="222463"/>
                      <a:pt x="8948" y="228198"/>
                      <a:pt x="3364" y="225179"/>
                    </a:cubicBezTo>
                    <a:cubicBezTo>
                      <a:pt x="-2522" y="222010"/>
                      <a:pt x="496" y="215671"/>
                      <a:pt x="3515" y="211747"/>
                    </a:cubicBezTo>
                    <a:cubicBezTo>
                      <a:pt x="8043" y="209483"/>
                      <a:pt x="12721" y="207219"/>
                      <a:pt x="17098" y="204503"/>
                    </a:cubicBezTo>
                    <a:cubicBezTo>
                      <a:pt x="20418" y="202390"/>
                      <a:pt x="22984" y="199522"/>
                      <a:pt x="26908" y="198768"/>
                    </a:cubicBezTo>
                    <a:cubicBezTo>
                      <a:pt x="37926" y="196805"/>
                      <a:pt x="50150" y="201937"/>
                      <a:pt x="61017" y="203295"/>
                    </a:cubicBezTo>
                    <a:cubicBezTo>
                      <a:pt x="78675" y="205257"/>
                      <a:pt x="85467" y="188203"/>
                      <a:pt x="101012" y="184128"/>
                    </a:cubicBezTo>
                    <a:cubicBezTo>
                      <a:pt x="118670" y="179600"/>
                      <a:pt x="121990" y="201031"/>
                      <a:pt x="132706" y="209181"/>
                    </a:cubicBezTo>
                    <a:cubicBezTo>
                      <a:pt x="135725" y="211445"/>
                      <a:pt x="140252" y="212803"/>
                      <a:pt x="144025" y="212351"/>
                    </a:cubicBezTo>
                    <a:cubicBezTo>
                      <a:pt x="145384" y="212200"/>
                      <a:pt x="146742" y="211294"/>
                      <a:pt x="148100" y="210841"/>
                    </a:cubicBezTo>
                    <a:cubicBezTo>
                      <a:pt x="150364" y="210087"/>
                      <a:pt x="152779" y="209634"/>
                      <a:pt x="155043" y="208728"/>
                    </a:cubicBezTo>
                    <a:cubicBezTo>
                      <a:pt x="156703" y="206465"/>
                      <a:pt x="158967" y="203597"/>
                      <a:pt x="162136" y="203597"/>
                    </a:cubicBezTo>
                    <a:cubicBezTo>
                      <a:pt x="165004" y="203597"/>
                      <a:pt x="166664" y="206615"/>
                      <a:pt x="168173" y="208578"/>
                    </a:cubicBezTo>
                    <a:cubicBezTo>
                      <a:pt x="170135" y="211294"/>
                      <a:pt x="172852" y="213860"/>
                      <a:pt x="176323" y="214162"/>
                    </a:cubicBezTo>
                    <a:cubicBezTo>
                      <a:pt x="180398" y="214464"/>
                      <a:pt x="182360" y="211143"/>
                      <a:pt x="183115" y="207521"/>
                    </a:cubicBezTo>
                    <a:cubicBezTo>
                      <a:pt x="183869" y="204352"/>
                      <a:pt x="183869" y="201182"/>
                      <a:pt x="187039" y="199673"/>
                    </a:cubicBezTo>
                    <a:cubicBezTo>
                      <a:pt x="189454" y="198617"/>
                      <a:pt x="192472" y="198013"/>
                      <a:pt x="195038" y="198315"/>
                    </a:cubicBezTo>
                    <a:cubicBezTo>
                      <a:pt x="197453" y="198617"/>
                      <a:pt x="199566" y="199371"/>
                      <a:pt x="201980" y="198768"/>
                    </a:cubicBezTo>
                    <a:cubicBezTo>
                      <a:pt x="203942" y="198315"/>
                      <a:pt x="205754" y="198466"/>
                      <a:pt x="207866" y="198315"/>
                    </a:cubicBezTo>
                    <a:cubicBezTo>
                      <a:pt x="215262" y="197560"/>
                      <a:pt x="212545" y="185788"/>
                      <a:pt x="210130" y="181562"/>
                    </a:cubicBezTo>
                    <a:cubicBezTo>
                      <a:pt x="208772" y="179298"/>
                      <a:pt x="207565" y="177185"/>
                      <a:pt x="206508" y="174921"/>
                    </a:cubicBezTo>
                    <a:cubicBezTo>
                      <a:pt x="200773" y="162244"/>
                      <a:pt x="194736" y="149264"/>
                      <a:pt x="189906" y="136285"/>
                    </a:cubicBezTo>
                    <a:cubicBezTo>
                      <a:pt x="186737" y="127531"/>
                      <a:pt x="185681" y="107307"/>
                      <a:pt x="200924" y="115155"/>
                    </a:cubicBezTo>
                    <a:cubicBezTo>
                      <a:pt x="216167" y="123003"/>
                      <a:pt x="220997" y="147000"/>
                      <a:pt x="238051" y="151226"/>
                    </a:cubicBezTo>
                    <a:cubicBezTo>
                      <a:pt x="245598" y="153037"/>
                      <a:pt x="253898" y="149868"/>
                      <a:pt x="261445" y="148510"/>
                    </a:cubicBezTo>
                    <a:cubicBezTo>
                      <a:pt x="270953" y="146699"/>
                      <a:pt x="280461" y="146548"/>
                      <a:pt x="290120" y="146849"/>
                    </a:cubicBezTo>
                    <a:cubicBezTo>
                      <a:pt x="305062" y="147302"/>
                      <a:pt x="317890" y="146246"/>
                      <a:pt x="319701" y="128889"/>
                    </a:cubicBezTo>
                    <a:cubicBezTo>
                      <a:pt x="320154" y="124211"/>
                      <a:pt x="319400" y="118325"/>
                      <a:pt x="321814" y="114099"/>
                    </a:cubicBezTo>
                    <a:cubicBezTo>
                      <a:pt x="324380" y="109571"/>
                      <a:pt x="330417" y="107911"/>
                      <a:pt x="335096" y="106402"/>
                    </a:cubicBezTo>
                    <a:cubicBezTo>
                      <a:pt x="351245" y="100968"/>
                      <a:pt x="368299" y="97950"/>
                      <a:pt x="384146" y="91762"/>
                    </a:cubicBezTo>
                    <a:cubicBezTo>
                      <a:pt x="399239" y="85876"/>
                      <a:pt x="405125" y="75010"/>
                      <a:pt x="402861" y="59012"/>
                    </a:cubicBezTo>
                    <a:cubicBezTo>
                      <a:pt x="400899" y="44523"/>
                      <a:pt x="393805" y="27015"/>
                      <a:pt x="406785" y="15545"/>
                    </a:cubicBezTo>
                    <a:cubicBezTo>
                      <a:pt x="417500" y="6188"/>
                      <a:pt x="432140" y="5735"/>
                      <a:pt x="445120" y="1811"/>
                    </a:cubicBezTo>
                    <a:cubicBezTo>
                      <a:pt x="446629" y="1358"/>
                      <a:pt x="447987" y="755"/>
                      <a:pt x="449345" y="0"/>
                    </a:cubicBezTo>
                    <a:cubicBezTo>
                      <a:pt x="453119" y="2264"/>
                      <a:pt x="456439" y="4981"/>
                      <a:pt x="458401" y="8452"/>
                    </a:cubicBezTo>
                    <a:cubicBezTo>
                      <a:pt x="466551" y="22639"/>
                      <a:pt x="466098" y="29430"/>
                      <a:pt x="478172" y="30336"/>
                    </a:cubicBezTo>
                    <a:cubicBezTo>
                      <a:pt x="490246" y="31091"/>
                      <a:pt x="506848" y="28676"/>
                      <a:pt x="507300" y="36826"/>
                    </a:cubicBezTo>
                    <a:cubicBezTo>
                      <a:pt x="507753" y="44825"/>
                      <a:pt x="514092" y="50107"/>
                      <a:pt x="519072" y="52975"/>
                    </a:cubicBezTo>
                    <a:cubicBezTo>
                      <a:pt x="524204" y="55691"/>
                      <a:pt x="534316" y="49352"/>
                      <a:pt x="534769" y="54937"/>
                    </a:cubicBezTo>
                    <a:cubicBezTo>
                      <a:pt x="535221" y="60521"/>
                      <a:pt x="540806" y="68671"/>
                      <a:pt x="545635" y="68218"/>
                    </a:cubicBezTo>
                    <a:cubicBezTo>
                      <a:pt x="550465" y="67765"/>
                      <a:pt x="564652" y="60521"/>
                      <a:pt x="565859" y="74255"/>
                    </a:cubicBezTo>
                    <a:cubicBezTo>
                      <a:pt x="567066" y="87989"/>
                      <a:pt x="561784" y="99157"/>
                      <a:pt x="574462" y="93422"/>
                    </a:cubicBezTo>
                    <a:cubicBezTo>
                      <a:pt x="586988" y="87536"/>
                      <a:pt x="598610" y="77877"/>
                      <a:pt x="601477" y="85272"/>
                    </a:cubicBezTo>
                    <a:cubicBezTo>
                      <a:pt x="604345" y="92517"/>
                      <a:pt x="598308" y="101421"/>
                      <a:pt x="610080" y="105496"/>
                    </a:cubicBezTo>
                    <a:cubicBezTo>
                      <a:pt x="621852" y="109571"/>
                      <a:pt x="634681" y="129342"/>
                      <a:pt x="645245" y="128588"/>
                    </a:cubicBezTo>
                    <a:cubicBezTo>
                      <a:pt x="649320" y="128286"/>
                      <a:pt x="658527" y="131153"/>
                      <a:pt x="668337" y="133719"/>
                    </a:cubicBezTo>
                    <a:cubicBezTo>
                      <a:pt x="681316" y="137190"/>
                      <a:pt x="695201" y="140058"/>
                      <a:pt x="700031" y="135228"/>
                    </a:cubicBezTo>
                    <a:cubicBezTo>
                      <a:pt x="710294" y="156056"/>
                      <a:pt x="765381" y="162546"/>
                      <a:pt x="795566" y="169790"/>
                    </a:cubicBezTo>
                    <a:cubicBezTo>
                      <a:pt x="825902" y="177034"/>
                      <a:pt x="786661" y="216728"/>
                      <a:pt x="779719" y="229103"/>
                    </a:cubicBezTo>
                    <a:cubicBezTo>
                      <a:pt x="772927" y="241630"/>
                      <a:pt x="773682" y="269098"/>
                      <a:pt x="773682" y="282078"/>
                    </a:cubicBezTo>
                    <a:cubicBezTo>
                      <a:pt x="773682" y="283889"/>
                      <a:pt x="773531" y="285247"/>
                      <a:pt x="773229" y="286153"/>
                    </a:cubicBezTo>
                    <a:cubicBezTo>
                      <a:pt x="771267" y="293095"/>
                      <a:pt x="762966" y="287511"/>
                      <a:pt x="756024" y="289322"/>
                    </a:cubicBezTo>
                    <a:cubicBezTo>
                      <a:pt x="747874" y="291284"/>
                      <a:pt x="734592" y="295812"/>
                      <a:pt x="734592" y="306678"/>
                    </a:cubicBezTo>
                    <a:cubicBezTo>
                      <a:pt x="734592" y="317545"/>
                      <a:pt x="722519" y="320111"/>
                      <a:pt x="710746" y="338976"/>
                    </a:cubicBezTo>
                    <a:cubicBezTo>
                      <a:pt x="698974" y="357993"/>
                      <a:pt x="684033" y="372180"/>
                      <a:pt x="680109" y="388328"/>
                    </a:cubicBezTo>
                    <a:cubicBezTo>
                      <a:pt x="676034" y="404477"/>
                      <a:pt x="700333" y="381839"/>
                      <a:pt x="711199" y="377009"/>
                    </a:cubicBezTo>
                    <a:cubicBezTo>
                      <a:pt x="722066" y="372180"/>
                      <a:pt x="723273" y="385914"/>
                      <a:pt x="730216" y="400402"/>
                    </a:cubicBezTo>
                    <a:cubicBezTo>
                      <a:pt x="734592" y="409760"/>
                      <a:pt x="733989" y="412476"/>
                      <a:pt x="732178" y="416702"/>
                    </a:cubicBezTo>
                    <a:lnTo>
                      <a:pt x="732178" y="416702"/>
                    </a:lnTo>
                    <a:cubicBezTo>
                      <a:pt x="731272" y="419117"/>
                      <a:pt x="729763" y="421985"/>
                      <a:pt x="728556" y="426663"/>
                    </a:cubicBezTo>
                    <a:cubicBezTo>
                      <a:pt x="725386" y="439945"/>
                      <a:pt x="738215" y="442812"/>
                      <a:pt x="747119" y="456094"/>
                    </a:cubicBezTo>
                    <a:cubicBezTo>
                      <a:pt x="756024" y="469375"/>
                      <a:pt x="735347" y="470280"/>
                      <a:pt x="726141" y="477525"/>
                    </a:cubicBezTo>
                    <a:cubicBezTo>
                      <a:pt x="716934" y="484769"/>
                      <a:pt x="726594" y="492013"/>
                      <a:pt x="733385" y="501824"/>
                    </a:cubicBezTo>
                    <a:cubicBezTo>
                      <a:pt x="740177" y="511483"/>
                      <a:pt x="735498" y="522047"/>
                      <a:pt x="733536" y="530952"/>
                    </a:cubicBezTo>
                    <a:cubicBezTo>
                      <a:pt x="731423" y="539857"/>
                      <a:pt x="751647" y="548308"/>
                      <a:pt x="773531" y="553591"/>
                    </a:cubicBezTo>
                    <a:cubicBezTo>
                      <a:pt x="782587" y="556307"/>
                      <a:pt x="787416" y="562042"/>
                      <a:pt x="789982" y="567778"/>
                    </a:cubicBezTo>
                    <a:lnTo>
                      <a:pt x="789982" y="567778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42BCD305-14B6-C0A8-07F6-B76D8941FE5E}"/>
                  </a:ext>
                </a:extLst>
              </p:cNvPr>
              <p:cNvSpPr/>
              <p:nvPr/>
            </p:nvSpPr>
            <p:spPr>
              <a:xfrm>
                <a:off x="6568156" y="5556441"/>
                <a:ext cx="64141" cy="118963"/>
              </a:xfrm>
              <a:custGeom>
                <a:avLst/>
                <a:gdLst>
                  <a:gd name="connsiteX0" fmla="*/ 3740 w 64141"/>
                  <a:gd name="connsiteY0" fmla="*/ 74018 h 118963"/>
                  <a:gd name="connsiteX1" fmla="*/ 2381 w 64141"/>
                  <a:gd name="connsiteY1" fmla="*/ 45040 h 118963"/>
                  <a:gd name="connsiteX2" fmla="*/ 19888 w 64141"/>
                  <a:gd name="connsiteY2" fmla="*/ 26326 h 118963"/>
                  <a:gd name="connsiteX3" fmla="*/ 42829 w 64141"/>
                  <a:gd name="connsiteY3" fmla="*/ 16968 h 118963"/>
                  <a:gd name="connsiteX4" fmla="*/ 53394 w 64141"/>
                  <a:gd name="connsiteY4" fmla="*/ 668 h 118963"/>
                  <a:gd name="connsiteX5" fmla="*/ 58525 w 64141"/>
                  <a:gd name="connsiteY5" fmla="*/ 13799 h 118963"/>
                  <a:gd name="connsiteX6" fmla="*/ 59280 w 64141"/>
                  <a:gd name="connsiteY6" fmla="*/ 33419 h 118963"/>
                  <a:gd name="connsiteX7" fmla="*/ 62751 w 64141"/>
                  <a:gd name="connsiteY7" fmla="*/ 50474 h 118963"/>
                  <a:gd name="connsiteX8" fmla="*/ 63053 w 64141"/>
                  <a:gd name="connsiteY8" fmla="*/ 64208 h 118963"/>
                  <a:gd name="connsiteX9" fmla="*/ 53695 w 64141"/>
                  <a:gd name="connsiteY9" fmla="*/ 77036 h 118963"/>
                  <a:gd name="connsiteX10" fmla="*/ 46602 w 64141"/>
                  <a:gd name="connsiteY10" fmla="*/ 93185 h 118963"/>
                  <a:gd name="connsiteX11" fmla="*/ 39358 w 64141"/>
                  <a:gd name="connsiteY11" fmla="*/ 117937 h 118963"/>
                  <a:gd name="connsiteX12" fmla="*/ 12644 w 64141"/>
                  <a:gd name="connsiteY12" fmla="*/ 102090 h 118963"/>
                  <a:gd name="connsiteX13" fmla="*/ 10833 w 64141"/>
                  <a:gd name="connsiteY13" fmla="*/ 93487 h 118963"/>
                  <a:gd name="connsiteX14" fmla="*/ 10531 w 64141"/>
                  <a:gd name="connsiteY14" fmla="*/ 85186 h 118963"/>
                  <a:gd name="connsiteX15" fmla="*/ 3740 w 64141"/>
                  <a:gd name="connsiteY15" fmla="*/ 74018 h 118963"/>
                  <a:gd name="connsiteX16" fmla="*/ 3740 w 64141"/>
                  <a:gd name="connsiteY16" fmla="*/ 74018 h 118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4141" h="118963">
                    <a:moveTo>
                      <a:pt x="3740" y="74018"/>
                    </a:moveTo>
                    <a:cubicBezTo>
                      <a:pt x="-1996" y="66019"/>
                      <a:pt x="-34" y="53794"/>
                      <a:pt x="2381" y="45040"/>
                    </a:cubicBezTo>
                    <a:cubicBezTo>
                      <a:pt x="5098" y="35381"/>
                      <a:pt x="10229" y="29193"/>
                      <a:pt x="19888" y="26326"/>
                    </a:cubicBezTo>
                    <a:cubicBezTo>
                      <a:pt x="27133" y="24213"/>
                      <a:pt x="39207" y="24967"/>
                      <a:pt x="42829" y="16968"/>
                    </a:cubicBezTo>
                    <a:cubicBezTo>
                      <a:pt x="44338" y="13497"/>
                      <a:pt x="46300" y="-3557"/>
                      <a:pt x="53394" y="668"/>
                    </a:cubicBezTo>
                    <a:cubicBezTo>
                      <a:pt x="57318" y="3083"/>
                      <a:pt x="58072" y="9724"/>
                      <a:pt x="58525" y="13799"/>
                    </a:cubicBezTo>
                    <a:cubicBezTo>
                      <a:pt x="59129" y="20289"/>
                      <a:pt x="58827" y="26929"/>
                      <a:pt x="59280" y="33419"/>
                    </a:cubicBezTo>
                    <a:cubicBezTo>
                      <a:pt x="59732" y="39305"/>
                      <a:pt x="61242" y="44889"/>
                      <a:pt x="62751" y="50474"/>
                    </a:cubicBezTo>
                    <a:cubicBezTo>
                      <a:pt x="63958" y="55001"/>
                      <a:pt x="65015" y="59680"/>
                      <a:pt x="63053" y="64208"/>
                    </a:cubicBezTo>
                    <a:cubicBezTo>
                      <a:pt x="61091" y="69188"/>
                      <a:pt x="56865" y="72961"/>
                      <a:pt x="53695" y="77036"/>
                    </a:cubicBezTo>
                    <a:cubicBezTo>
                      <a:pt x="50073" y="81866"/>
                      <a:pt x="47508" y="87148"/>
                      <a:pt x="46602" y="93185"/>
                    </a:cubicBezTo>
                    <a:cubicBezTo>
                      <a:pt x="45395" y="100882"/>
                      <a:pt x="48866" y="114465"/>
                      <a:pt x="39358" y="117937"/>
                    </a:cubicBezTo>
                    <a:cubicBezTo>
                      <a:pt x="27887" y="122163"/>
                      <a:pt x="15964" y="112654"/>
                      <a:pt x="12644" y="102090"/>
                    </a:cubicBezTo>
                    <a:cubicBezTo>
                      <a:pt x="11738" y="99222"/>
                      <a:pt x="11135" y="96355"/>
                      <a:pt x="10833" y="93487"/>
                    </a:cubicBezTo>
                    <a:cubicBezTo>
                      <a:pt x="10531" y="90770"/>
                      <a:pt x="10984" y="87903"/>
                      <a:pt x="10531" y="85186"/>
                    </a:cubicBezTo>
                    <a:cubicBezTo>
                      <a:pt x="9927" y="80960"/>
                      <a:pt x="6003" y="77187"/>
                      <a:pt x="3740" y="74018"/>
                    </a:cubicBezTo>
                    <a:lnTo>
                      <a:pt x="3740" y="74018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64ACD841-C559-798A-FAA1-6E29DD5DF267}"/>
                  </a:ext>
                </a:extLst>
              </p:cNvPr>
              <p:cNvSpPr/>
              <p:nvPr/>
            </p:nvSpPr>
            <p:spPr>
              <a:xfrm>
                <a:off x="5887317" y="5061249"/>
                <a:ext cx="20601" cy="14430"/>
              </a:xfrm>
              <a:custGeom>
                <a:avLst/>
                <a:gdLst>
                  <a:gd name="connsiteX0" fmla="*/ 7682 w 20601"/>
                  <a:gd name="connsiteY0" fmla="*/ 74 h 14430"/>
                  <a:gd name="connsiteX1" fmla="*/ 18700 w 20601"/>
                  <a:gd name="connsiteY1" fmla="*/ 4300 h 14430"/>
                  <a:gd name="connsiteX2" fmla="*/ 8890 w 20601"/>
                  <a:gd name="connsiteY2" fmla="*/ 14412 h 14430"/>
                  <a:gd name="connsiteX3" fmla="*/ 287 w 20601"/>
                  <a:gd name="connsiteY3" fmla="*/ 5205 h 14430"/>
                  <a:gd name="connsiteX4" fmla="*/ 7682 w 20601"/>
                  <a:gd name="connsiteY4" fmla="*/ 74 h 14430"/>
                  <a:gd name="connsiteX5" fmla="*/ 7682 w 20601"/>
                  <a:gd name="connsiteY5" fmla="*/ 74 h 14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601" h="14430">
                    <a:moveTo>
                      <a:pt x="7682" y="74"/>
                    </a:moveTo>
                    <a:cubicBezTo>
                      <a:pt x="11455" y="-379"/>
                      <a:pt x="16134" y="1281"/>
                      <a:pt x="18700" y="4300"/>
                    </a:cubicBezTo>
                    <a:cubicBezTo>
                      <a:pt x="24888" y="11393"/>
                      <a:pt x="14474" y="14713"/>
                      <a:pt x="8890" y="14412"/>
                    </a:cubicBezTo>
                    <a:cubicBezTo>
                      <a:pt x="3456" y="14110"/>
                      <a:pt x="-1222" y="11393"/>
                      <a:pt x="287" y="5205"/>
                    </a:cubicBezTo>
                    <a:cubicBezTo>
                      <a:pt x="1343" y="1130"/>
                      <a:pt x="4211" y="376"/>
                      <a:pt x="7682" y="74"/>
                    </a:cubicBezTo>
                    <a:lnTo>
                      <a:pt x="7682" y="74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AD2C351-BFAA-090A-2D9F-222D81A37D38}"/>
                  </a:ext>
                </a:extLst>
              </p:cNvPr>
              <p:cNvSpPr/>
              <p:nvPr/>
            </p:nvSpPr>
            <p:spPr>
              <a:xfrm>
                <a:off x="5864029" y="5039696"/>
                <a:ext cx="16397" cy="16343"/>
              </a:xfrm>
              <a:custGeom>
                <a:avLst/>
                <a:gdLst>
                  <a:gd name="connsiteX0" fmla="*/ 2446 w 16397"/>
                  <a:gd name="connsiteY0" fmla="*/ 9402 h 16343"/>
                  <a:gd name="connsiteX1" fmla="*/ 7728 w 16397"/>
                  <a:gd name="connsiteY1" fmla="*/ 1705 h 16343"/>
                  <a:gd name="connsiteX2" fmla="*/ 16180 w 16397"/>
                  <a:gd name="connsiteY2" fmla="*/ 6384 h 16343"/>
                  <a:gd name="connsiteX3" fmla="*/ 12256 w 16397"/>
                  <a:gd name="connsiteY3" fmla="*/ 10911 h 16343"/>
                  <a:gd name="connsiteX4" fmla="*/ 2597 w 16397"/>
                  <a:gd name="connsiteY4" fmla="*/ 16194 h 16343"/>
                  <a:gd name="connsiteX5" fmla="*/ 2446 w 16397"/>
                  <a:gd name="connsiteY5" fmla="*/ 9402 h 16343"/>
                  <a:gd name="connsiteX6" fmla="*/ 2446 w 16397"/>
                  <a:gd name="connsiteY6" fmla="*/ 9402 h 16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97" h="16343">
                    <a:moveTo>
                      <a:pt x="2446" y="9402"/>
                    </a:moveTo>
                    <a:cubicBezTo>
                      <a:pt x="5012" y="7289"/>
                      <a:pt x="5163" y="3667"/>
                      <a:pt x="7728" y="1705"/>
                    </a:cubicBezTo>
                    <a:cubicBezTo>
                      <a:pt x="12256" y="-1766"/>
                      <a:pt x="17538" y="196"/>
                      <a:pt x="16180" y="6384"/>
                    </a:cubicBezTo>
                    <a:cubicBezTo>
                      <a:pt x="15727" y="8647"/>
                      <a:pt x="14067" y="9704"/>
                      <a:pt x="12256" y="10911"/>
                    </a:cubicBezTo>
                    <a:cubicBezTo>
                      <a:pt x="9841" y="12421"/>
                      <a:pt x="5465" y="17250"/>
                      <a:pt x="2597" y="16194"/>
                    </a:cubicBezTo>
                    <a:cubicBezTo>
                      <a:pt x="-1629" y="14684"/>
                      <a:pt x="31" y="11364"/>
                      <a:pt x="2446" y="9402"/>
                    </a:cubicBezTo>
                    <a:lnTo>
                      <a:pt x="2446" y="9402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CA34DD0A-3B7E-65E5-24C7-5684F01B13F5}"/>
                  </a:ext>
                </a:extLst>
              </p:cNvPr>
              <p:cNvSpPr/>
              <p:nvPr/>
            </p:nvSpPr>
            <p:spPr>
              <a:xfrm>
                <a:off x="5825527" y="5212936"/>
                <a:ext cx="13017" cy="12737"/>
              </a:xfrm>
              <a:custGeom>
                <a:avLst/>
                <a:gdLst>
                  <a:gd name="connsiteX0" fmla="*/ 2764 w 13017"/>
                  <a:gd name="connsiteY0" fmla="*/ 217 h 12737"/>
                  <a:gd name="connsiteX1" fmla="*/ 8952 w 13017"/>
                  <a:gd name="connsiteY1" fmla="*/ 3085 h 12737"/>
                  <a:gd name="connsiteX2" fmla="*/ 12725 w 13017"/>
                  <a:gd name="connsiteY2" fmla="*/ 7914 h 12737"/>
                  <a:gd name="connsiteX3" fmla="*/ 4122 w 13017"/>
                  <a:gd name="connsiteY3" fmla="*/ 11084 h 12737"/>
                  <a:gd name="connsiteX4" fmla="*/ 198 w 13017"/>
                  <a:gd name="connsiteY4" fmla="*/ 7160 h 12737"/>
                  <a:gd name="connsiteX5" fmla="*/ 2764 w 13017"/>
                  <a:gd name="connsiteY5" fmla="*/ 217 h 12737"/>
                  <a:gd name="connsiteX6" fmla="*/ 2764 w 13017"/>
                  <a:gd name="connsiteY6" fmla="*/ 217 h 1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017" h="12737">
                    <a:moveTo>
                      <a:pt x="2764" y="217"/>
                    </a:moveTo>
                    <a:cubicBezTo>
                      <a:pt x="5179" y="-688"/>
                      <a:pt x="7141" y="1425"/>
                      <a:pt x="8952" y="3085"/>
                    </a:cubicBezTo>
                    <a:cubicBezTo>
                      <a:pt x="10914" y="4896"/>
                      <a:pt x="11970" y="5349"/>
                      <a:pt x="12725" y="7914"/>
                    </a:cubicBezTo>
                    <a:cubicBezTo>
                      <a:pt x="14385" y="14857"/>
                      <a:pt x="8650" y="12744"/>
                      <a:pt x="4122" y="11084"/>
                    </a:cubicBezTo>
                    <a:cubicBezTo>
                      <a:pt x="2009" y="10178"/>
                      <a:pt x="500" y="9575"/>
                      <a:pt x="198" y="7160"/>
                    </a:cubicBezTo>
                    <a:cubicBezTo>
                      <a:pt x="-406" y="4745"/>
                      <a:pt x="349" y="1123"/>
                      <a:pt x="2764" y="217"/>
                    </a:cubicBezTo>
                    <a:lnTo>
                      <a:pt x="2764" y="21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EC7A9506-3590-5CBC-66EC-148B2AD669C4}"/>
                  </a:ext>
                </a:extLst>
              </p:cNvPr>
              <p:cNvSpPr/>
              <p:nvPr/>
            </p:nvSpPr>
            <p:spPr>
              <a:xfrm>
                <a:off x="5874038" y="5263052"/>
                <a:ext cx="15585" cy="10625"/>
              </a:xfrm>
              <a:custGeom>
                <a:avLst/>
                <a:gdLst>
                  <a:gd name="connsiteX0" fmla="*/ 3152 w 15585"/>
                  <a:gd name="connsiteY0" fmla="*/ 2018 h 10625"/>
                  <a:gd name="connsiteX1" fmla="*/ 8736 w 15585"/>
                  <a:gd name="connsiteY1" fmla="*/ 962 h 10625"/>
                  <a:gd name="connsiteX2" fmla="*/ 14924 w 15585"/>
                  <a:gd name="connsiteY2" fmla="*/ 660 h 10625"/>
                  <a:gd name="connsiteX3" fmla="*/ 13264 w 15585"/>
                  <a:gd name="connsiteY3" fmla="*/ 7150 h 10625"/>
                  <a:gd name="connsiteX4" fmla="*/ 5869 w 15585"/>
                  <a:gd name="connsiteY4" fmla="*/ 9565 h 10625"/>
                  <a:gd name="connsiteX5" fmla="*/ 737 w 15585"/>
                  <a:gd name="connsiteY5" fmla="*/ 10319 h 10625"/>
                  <a:gd name="connsiteX6" fmla="*/ 285 w 15585"/>
                  <a:gd name="connsiteY6" fmla="*/ 4735 h 10625"/>
                  <a:gd name="connsiteX7" fmla="*/ 3152 w 15585"/>
                  <a:gd name="connsiteY7" fmla="*/ 2018 h 10625"/>
                  <a:gd name="connsiteX8" fmla="*/ 3152 w 15585"/>
                  <a:gd name="connsiteY8" fmla="*/ 2018 h 1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85" h="10625">
                    <a:moveTo>
                      <a:pt x="3152" y="2018"/>
                    </a:moveTo>
                    <a:cubicBezTo>
                      <a:pt x="4963" y="1566"/>
                      <a:pt x="6925" y="1264"/>
                      <a:pt x="8736" y="962"/>
                    </a:cubicBezTo>
                    <a:cubicBezTo>
                      <a:pt x="10397" y="660"/>
                      <a:pt x="13566" y="-849"/>
                      <a:pt x="14924" y="660"/>
                    </a:cubicBezTo>
                    <a:cubicBezTo>
                      <a:pt x="16584" y="2622"/>
                      <a:pt x="14773" y="5641"/>
                      <a:pt x="13264" y="7150"/>
                    </a:cubicBezTo>
                    <a:cubicBezTo>
                      <a:pt x="11453" y="8961"/>
                      <a:pt x="8284" y="8961"/>
                      <a:pt x="5869" y="9565"/>
                    </a:cubicBezTo>
                    <a:cubicBezTo>
                      <a:pt x="4510" y="9866"/>
                      <a:pt x="1945" y="11225"/>
                      <a:pt x="737" y="10319"/>
                    </a:cubicBezTo>
                    <a:cubicBezTo>
                      <a:pt x="-319" y="9414"/>
                      <a:pt x="-17" y="5942"/>
                      <a:pt x="285" y="4735"/>
                    </a:cubicBezTo>
                    <a:cubicBezTo>
                      <a:pt x="586" y="2924"/>
                      <a:pt x="1341" y="2471"/>
                      <a:pt x="3152" y="2018"/>
                    </a:cubicBezTo>
                    <a:lnTo>
                      <a:pt x="3152" y="2018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A755D100-7335-20F1-0137-F95BD43EAC71}"/>
                  </a:ext>
                </a:extLst>
              </p:cNvPr>
              <p:cNvSpPr/>
              <p:nvPr/>
            </p:nvSpPr>
            <p:spPr>
              <a:xfrm>
                <a:off x="5882851" y="5240866"/>
                <a:ext cx="8526" cy="9939"/>
              </a:xfrm>
              <a:custGeom>
                <a:avLst/>
                <a:gdLst>
                  <a:gd name="connsiteX0" fmla="*/ 829 w 8526"/>
                  <a:gd name="connsiteY0" fmla="*/ 963 h 9939"/>
                  <a:gd name="connsiteX1" fmla="*/ 5508 w 8526"/>
                  <a:gd name="connsiteY1" fmla="*/ 208 h 9939"/>
                  <a:gd name="connsiteX2" fmla="*/ 8527 w 8526"/>
                  <a:gd name="connsiteY2" fmla="*/ 5188 h 9939"/>
                  <a:gd name="connsiteX3" fmla="*/ 3848 w 8526"/>
                  <a:gd name="connsiteY3" fmla="*/ 9867 h 9939"/>
                  <a:gd name="connsiteX4" fmla="*/ 1886 w 8526"/>
                  <a:gd name="connsiteY4" fmla="*/ 7603 h 9939"/>
                  <a:gd name="connsiteX5" fmla="*/ 75 w 8526"/>
                  <a:gd name="connsiteY5" fmla="*/ 4585 h 9939"/>
                  <a:gd name="connsiteX6" fmla="*/ 829 w 8526"/>
                  <a:gd name="connsiteY6" fmla="*/ 963 h 9939"/>
                  <a:gd name="connsiteX7" fmla="*/ 829 w 8526"/>
                  <a:gd name="connsiteY7" fmla="*/ 963 h 9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526" h="9939">
                    <a:moveTo>
                      <a:pt x="829" y="963"/>
                    </a:moveTo>
                    <a:cubicBezTo>
                      <a:pt x="1886" y="57"/>
                      <a:pt x="4150" y="-245"/>
                      <a:pt x="5508" y="208"/>
                    </a:cubicBezTo>
                    <a:cubicBezTo>
                      <a:pt x="7621" y="812"/>
                      <a:pt x="8527" y="3377"/>
                      <a:pt x="8527" y="5188"/>
                    </a:cubicBezTo>
                    <a:cubicBezTo>
                      <a:pt x="8527" y="7151"/>
                      <a:pt x="5961" y="10471"/>
                      <a:pt x="3848" y="9867"/>
                    </a:cubicBezTo>
                    <a:cubicBezTo>
                      <a:pt x="2791" y="9565"/>
                      <a:pt x="2490" y="8358"/>
                      <a:pt x="1886" y="7603"/>
                    </a:cubicBezTo>
                    <a:cubicBezTo>
                      <a:pt x="980" y="6547"/>
                      <a:pt x="226" y="5943"/>
                      <a:pt x="75" y="4585"/>
                    </a:cubicBezTo>
                    <a:cubicBezTo>
                      <a:pt x="-76" y="3528"/>
                      <a:pt x="-76" y="1868"/>
                      <a:pt x="829" y="963"/>
                    </a:cubicBezTo>
                    <a:lnTo>
                      <a:pt x="829" y="96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07CCA27-82AF-CE93-8C19-5DC7EC3C3C55}"/>
                  </a:ext>
                </a:extLst>
              </p:cNvPr>
              <p:cNvSpPr/>
              <p:nvPr/>
            </p:nvSpPr>
            <p:spPr>
              <a:xfrm>
                <a:off x="5930698" y="5303729"/>
                <a:ext cx="13993" cy="15005"/>
              </a:xfrm>
              <a:custGeom>
                <a:avLst/>
                <a:gdLst>
                  <a:gd name="connsiteX0" fmla="*/ 9730 w 13993"/>
                  <a:gd name="connsiteY0" fmla="*/ 129 h 15005"/>
                  <a:gd name="connsiteX1" fmla="*/ 13805 w 13993"/>
                  <a:gd name="connsiteY1" fmla="*/ 5562 h 15005"/>
                  <a:gd name="connsiteX2" fmla="*/ 13956 w 13993"/>
                  <a:gd name="connsiteY2" fmla="*/ 9939 h 15005"/>
                  <a:gd name="connsiteX3" fmla="*/ 12598 w 13993"/>
                  <a:gd name="connsiteY3" fmla="*/ 14165 h 15005"/>
                  <a:gd name="connsiteX4" fmla="*/ 5051 w 13993"/>
                  <a:gd name="connsiteY4" fmla="*/ 7826 h 15005"/>
                  <a:gd name="connsiteX5" fmla="*/ 1580 w 13993"/>
                  <a:gd name="connsiteY5" fmla="*/ 884 h 15005"/>
                  <a:gd name="connsiteX6" fmla="*/ 5504 w 13993"/>
                  <a:gd name="connsiteY6" fmla="*/ 280 h 15005"/>
                  <a:gd name="connsiteX7" fmla="*/ 9730 w 13993"/>
                  <a:gd name="connsiteY7" fmla="*/ 129 h 15005"/>
                  <a:gd name="connsiteX8" fmla="*/ 9730 w 13993"/>
                  <a:gd name="connsiteY8" fmla="*/ 129 h 15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993" h="15005">
                    <a:moveTo>
                      <a:pt x="9730" y="129"/>
                    </a:moveTo>
                    <a:cubicBezTo>
                      <a:pt x="12296" y="733"/>
                      <a:pt x="13201" y="3299"/>
                      <a:pt x="13805" y="5562"/>
                    </a:cubicBezTo>
                    <a:cubicBezTo>
                      <a:pt x="14107" y="6921"/>
                      <a:pt x="13956" y="8430"/>
                      <a:pt x="13956" y="9939"/>
                    </a:cubicBezTo>
                    <a:cubicBezTo>
                      <a:pt x="13956" y="11449"/>
                      <a:pt x="13805" y="13109"/>
                      <a:pt x="12598" y="14165"/>
                    </a:cubicBezTo>
                    <a:cubicBezTo>
                      <a:pt x="8673" y="17636"/>
                      <a:pt x="7164" y="9336"/>
                      <a:pt x="5051" y="7826"/>
                    </a:cubicBezTo>
                    <a:cubicBezTo>
                      <a:pt x="3542" y="6619"/>
                      <a:pt x="-2948" y="2393"/>
                      <a:pt x="1580" y="884"/>
                    </a:cubicBezTo>
                    <a:cubicBezTo>
                      <a:pt x="2787" y="431"/>
                      <a:pt x="4297" y="431"/>
                      <a:pt x="5504" y="280"/>
                    </a:cubicBezTo>
                    <a:cubicBezTo>
                      <a:pt x="6711" y="129"/>
                      <a:pt x="8523" y="-173"/>
                      <a:pt x="9730" y="129"/>
                    </a:cubicBezTo>
                    <a:lnTo>
                      <a:pt x="9730" y="129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26" name="Graphic 8">
              <a:extLst>
                <a:ext uri="{FF2B5EF4-FFF2-40B4-BE49-F238E27FC236}">
                  <a16:creationId xmlns:a16="http://schemas.microsoft.com/office/drawing/2014/main" id="{ACD51996-E3DB-0690-F51F-863167171C63}"/>
                </a:ext>
              </a:extLst>
            </p:cNvPr>
            <p:cNvGrpSpPr/>
            <p:nvPr/>
          </p:nvGrpSpPr>
          <p:grpSpPr>
            <a:xfrm>
              <a:off x="5438387" y="5504945"/>
              <a:ext cx="865466" cy="560052"/>
              <a:chOff x="5438387" y="5504945"/>
              <a:chExt cx="865466" cy="560052"/>
            </a:xfrm>
            <a:solidFill>
              <a:srgbClr val="D5D7D8"/>
            </a:solidFill>
          </p:grpSpPr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E2AF02C9-5BC1-D9DD-F69E-F7467A1E885C}"/>
                  </a:ext>
                </a:extLst>
              </p:cNvPr>
              <p:cNvSpPr/>
              <p:nvPr/>
            </p:nvSpPr>
            <p:spPr>
              <a:xfrm>
                <a:off x="5438387" y="5504945"/>
                <a:ext cx="794846" cy="560052"/>
              </a:xfrm>
              <a:custGeom>
                <a:avLst/>
                <a:gdLst>
                  <a:gd name="connsiteX0" fmla="*/ 794834 w 794846"/>
                  <a:gd name="connsiteY0" fmla="*/ 109365 h 560052"/>
                  <a:gd name="connsiteX1" fmla="*/ 778081 w 794846"/>
                  <a:gd name="connsiteY1" fmla="*/ 138795 h 560052"/>
                  <a:gd name="connsiteX2" fmla="*/ 739294 w 794846"/>
                  <a:gd name="connsiteY2" fmla="*/ 165358 h 560052"/>
                  <a:gd name="connsiteX3" fmla="*/ 696733 w 794846"/>
                  <a:gd name="connsiteY3" fmla="*/ 185431 h 560052"/>
                  <a:gd name="connsiteX4" fmla="*/ 655531 w 794846"/>
                  <a:gd name="connsiteY4" fmla="*/ 197958 h 560052"/>
                  <a:gd name="connsiteX5" fmla="*/ 622025 w 794846"/>
                  <a:gd name="connsiteY5" fmla="*/ 237952 h 560052"/>
                  <a:gd name="connsiteX6" fmla="*/ 596066 w 794846"/>
                  <a:gd name="connsiteY6" fmla="*/ 278098 h 560052"/>
                  <a:gd name="connsiteX7" fmla="*/ 575239 w 794846"/>
                  <a:gd name="connsiteY7" fmla="*/ 313867 h 560052"/>
                  <a:gd name="connsiteX8" fmla="*/ 595614 w 794846"/>
                  <a:gd name="connsiteY8" fmla="*/ 353259 h 560052"/>
                  <a:gd name="connsiteX9" fmla="*/ 602254 w 794846"/>
                  <a:gd name="connsiteY9" fmla="*/ 366842 h 560052"/>
                  <a:gd name="connsiteX10" fmla="*/ 593048 w 794846"/>
                  <a:gd name="connsiteY10" fmla="*/ 377708 h 560052"/>
                  <a:gd name="connsiteX11" fmla="*/ 558939 w 794846"/>
                  <a:gd name="connsiteY11" fmla="*/ 403215 h 560052"/>
                  <a:gd name="connsiteX12" fmla="*/ 548072 w 794846"/>
                  <a:gd name="connsiteY12" fmla="*/ 438984 h 560052"/>
                  <a:gd name="connsiteX13" fmla="*/ 543545 w 794846"/>
                  <a:gd name="connsiteY13" fmla="*/ 458453 h 560052"/>
                  <a:gd name="connsiteX14" fmla="*/ 508832 w 794846"/>
                  <a:gd name="connsiteY14" fmla="*/ 464188 h 560052"/>
                  <a:gd name="connsiteX15" fmla="*/ 489061 w 794846"/>
                  <a:gd name="connsiteY15" fmla="*/ 467508 h 560052"/>
                  <a:gd name="connsiteX16" fmla="*/ 477289 w 794846"/>
                  <a:gd name="connsiteY16" fmla="*/ 486072 h 560052"/>
                  <a:gd name="connsiteX17" fmla="*/ 449066 w 794846"/>
                  <a:gd name="connsiteY17" fmla="*/ 511729 h 560052"/>
                  <a:gd name="connsiteX18" fmla="*/ 404694 w 794846"/>
                  <a:gd name="connsiteY18" fmla="*/ 516106 h 560052"/>
                  <a:gd name="connsiteX19" fmla="*/ 352022 w 794846"/>
                  <a:gd name="connsiteY19" fmla="*/ 514597 h 560052"/>
                  <a:gd name="connsiteX20" fmla="*/ 295576 w 794846"/>
                  <a:gd name="connsiteY20" fmla="*/ 520483 h 560052"/>
                  <a:gd name="connsiteX21" fmla="*/ 254826 w 794846"/>
                  <a:gd name="connsiteY21" fmla="*/ 552630 h 560052"/>
                  <a:gd name="connsiteX22" fmla="*/ 214228 w 794846"/>
                  <a:gd name="connsiteY22" fmla="*/ 552177 h 560052"/>
                  <a:gd name="connsiteX23" fmla="*/ 191287 w 794846"/>
                  <a:gd name="connsiteY23" fmla="*/ 517011 h 560052"/>
                  <a:gd name="connsiteX24" fmla="*/ 187967 w 794846"/>
                  <a:gd name="connsiteY24" fmla="*/ 502976 h 560052"/>
                  <a:gd name="connsiteX25" fmla="*/ 170460 w 794846"/>
                  <a:gd name="connsiteY25" fmla="*/ 490449 h 560052"/>
                  <a:gd name="connsiteX26" fmla="*/ 135747 w 794846"/>
                  <a:gd name="connsiteY26" fmla="*/ 479431 h 560052"/>
                  <a:gd name="connsiteX27" fmla="*/ 127144 w 794846"/>
                  <a:gd name="connsiteY27" fmla="*/ 483205 h 560052"/>
                  <a:gd name="connsiteX28" fmla="*/ 120504 w 794846"/>
                  <a:gd name="connsiteY28" fmla="*/ 485468 h 560052"/>
                  <a:gd name="connsiteX29" fmla="*/ 99223 w 794846"/>
                  <a:gd name="connsiteY29" fmla="*/ 491354 h 560052"/>
                  <a:gd name="connsiteX30" fmla="*/ 52286 w 794846"/>
                  <a:gd name="connsiteY30" fmla="*/ 483506 h 560052"/>
                  <a:gd name="connsiteX31" fmla="*/ 31609 w 794846"/>
                  <a:gd name="connsiteY31" fmla="*/ 489543 h 560052"/>
                  <a:gd name="connsiteX32" fmla="*/ 40212 w 794846"/>
                  <a:gd name="connsiteY32" fmla="*/ 466603 h 560052"/>
                  <a:gd name="connsiteX33" fmla="*/ 38099 w 794846"/>
                  <a:gd name="connsiteY33" fmla="*/ 421175 h 560052"/>
                  <a:gd name="connsiteX34" fmla="*/ 41419 w 794846"/>
                  <a:gd name="connsiteY34" fmla="*/ 399592 h 560052"/>
                  <a:gd name="connsiteX35" fmla="*/ 50475 w 794846"/>
                  <a:gd name="connsiteY35" fmla="*/ 391895 h 560052"/>
                  <a:gd name="connsiteX36" fmla="*/ 42778 w 794846"/>
                  <a:gd name="connsiteY36" fmla="*/ 386462 h 560052"/>
                  <a:gd name="connsiteX37" fmla="*/ 12744 w 794846"/>
                  <a:gd name="connsiteY37" fmla="*/ 387066 h 560052"/>
                  <a:gd name="connsiteX38" fmla="*/ 18328 w 794846"/>
                  <a:gd name="connsiteY38" fmla="*/ 375746 h 560052"/>
                  <a:gd name="connsiteX39" fmla="*/ 29496 w 794846"/>
                  <a:gd name="connsiteY39" fmla="*/ 363220 h 560052"/>
                  <a:gd name="connsiteX40" fmla="*/ 217 w 794846"/>
                  <a:gd name="connsiteY40" fmla="*/ 350693 h 560052"/>
                  <a:gd name="connsiteX41" fmla="*/ 10329 w 794846"/>
                  <a:gd name="connsiteY41" fmla="*/ 330469 h 560052"/>
                  <a:gd name="connsiteX42" fmla="*/ 24214 w 794846"/>
                  <a:gd name="connsiteY42" fmla="*/ 304963 h 560052"/>
                  <a:gd name="connsiteX43" fmla="*/ 33118 w 794846"/>
                  <a:gd name="connsiteY43" fmla="*/ 259535 h 560052"/>
                  <a:gd name="connsiteX44" fmla="*/ 44740 w 794846"/>
                  <a:gd name="connsiteY44" fmla="*/ 221502 h 560052"/>
                  <a:gd name="connsiteX45" fmla="*/ 44136 w 794846"/>
                  <a:gd name="connsiteY45" fmla="*/ 176979 h 560052"/>
                  <a:gd name="connsiteX46" fmla="*/ 38250 w 794846"/>
                  <a:gd name="connsiteY46" fmla="*/ 138946 h 560052"/>
                  <a:gd name="connsiteX47" fmla="*/ 38250 w 794846"/>
                  <a:gd name="connsiteY47" fmla="*/ 138946 h 560052"/>
                  <a:gd name="connsiteX48" fmla="*/ 39004 w 794846"/>
                  <a:gd name="connsiteY48" fmla="*/ 134720 h 560052"/>
                  <a:gd name="connsiteX49" fmla="*/ 45343 w 794846"/>
                  <a:gd name="connsiteY49" fmla="*/ 98951 h 560052"/>
                  <a:gd name="connsiteX50" fmla="*/ 15460 w 794846"/>
                  <a:gd name="connsiteY50" fmla="*/ 67559 h 560052"/>
                  <a:gd name="connsiteX51" fmla="*/ 6254 w 794846"/>
                  <a:gd name="connsiteY51" fmla="*/ 55787 h 560052"/>
                  <a:gd name="connsiteX52" fmla="*/ 13951 w 794846"/>
                  <a:gd name="connsiteY52" fmla="*/ 46127 h 560052"/>
                  <a:gd name="connsiteX53" fmla="*/ 53342 w 794846"/>
                  <a:gd name="connsiteY53" fmla="*/ 21980 h 560052"/>
                  <a:gd name="connsiteX54" fmla="*/ 90922 w 794846"/>
                  <a:gd name="connsiteY54" fmla="*/ 1001 h 560052"/>
                  <a:gd name="connsiteX55" fmla="*/ 143293 w 794846"/>
                  <a:gd name="connsiteY55" fmla="*/ 5076 h 560052"/>
                  <a:gd name="connsiteX56" fmla="*/ 185854 w 794846"/>
                  <a:gd name="connsiteY56" fmla="*/ 4171 h 560052"/>
                  <a:gd name="connsiteX57" fmla="*/ 229924 w 794846"/>
                  <a:gd name="connsiteY57" fmla="*/ 2359 h 560052"/>
                  <a:gd name="connsiteX58" fmla="*/ 283955 w 794846"/>
                  <a:gd name="connsiteY58" fmla="*/ 15188 h 560052"/>
                  <a:gd name="connsiteX59" fmla="*/ 329685 w 794846"/>
                  <a:gd name="connsiteY59" fmla="*/ 17452 h 560052"/>
                  <a:gd name="connsiteX60" fmla="*/ 411637 w 794846"/>
                  <a:gd name="connsiteY60" fmla="*/ 22432 h 560052"/>
                  <a:gd name="connsiteX61" fmla="*/ 488004 w 794846"/>
                  <a:gd name="connsiteY61" fmla="*/ 15792 h 560052"/>
                  <a:gd name="connsiteX62" fmla="*/ 529358 w 794846"/>
                  <a:gd name="connsiteY62" fmla="*/ 53372 h 560052"/>
                  <a:gd name="connsiteX63" fmla="*/ 593953 w 794846"/>
                  <a:gd name="connsiteY63" fmla="*/ 70275 h 560052"/>
                  <a:gd name="connsiteX64" fmla="*/ 639533 w 794846"/>
                  <a:gd name="connsiteY64" fmla="*/ 65899 h 560052"/>
                  <a:gd name="connsiteX65" fmla="*/ 705788 w 794846"/>
                  <a:gd name="connsiteY65" fmla="*/ 90650 h 560052"/>
                  <a:gd name="connsiteX66" fmla="*/ 776572 w 794846"/>
                  <a:gd name="connsiteY66" fmla="*/ 93820 h 560052"/>
                  <a:gd name="connsiteX67" fmla="*/ 792268 w 794846"/>
                  <a:gd name="connsiteY67" fmla="*/ 90801 h 560052"/>
                  <a:gd name="connsiteX68" fmla="*/ 794834 w 794846"/>
                  <a:gd name="connsiteY68" fmla="*/ 109365 h 560052"/>
                  <a:gd name="connsiteX69" fmla="*/ 794834 w 794846"/>
                  <a:gd name="connsiteY69" fmla="*/ 109365 h 560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794846" h="560052">
                    <a:moveTo>
                      <a:pt x="794834" y="109365"/>
                    </a:moveTo>
                    <a:cubicBezTo>
                      <a:pt x="794532" y="121892"/>
                      <a:pt x="787438" y="131249"/>
                      <a:pt x="778081" y="138795"/>
                    </a:cubicBezTo>
                    <a:cubicBezTo>
                      <a:pt x="766007" y="148605"/>
                      <a:pt x="752424" y="156906"/>
                      <a:pt x="739294" y="165358"/>
                    </a:cubicBezTo>
                    <a:cubicBezTo>
                      <a:pt x="726012" y="173810"/>
                      <a:pt x="712127" y="181507"/>
                      <a:pt x="696733" y="185431"/>
                    </a:cubicBezTo>
                    <a:cubicBezTo>
                      <a:pt x="682697" y="189053"/>
                      <a:pt x="668208" y="190260"/>
                      <a:pt x="655531" y="197958"/>
                    </a:cubicBezTo>
                    <a:cubicBezTo>
                      <a:pt x="640287" y="207164"/>
                      <a:pt x="630326" y="222558"/>
                      <a:pt x="622025" y="237952"/>
                    </a:cubicBezTo>
                    <a:cubicBezTo>
                      <a:pt x="614328" y="252139"/>
                      <a:pt x="606782" y="265873"/>
                      <a:pt x="596066" y="278098"/>
                    </a:cubicBezTo>
                    <a:cubicBezTo>
                      <a:pt x="587011" y="288361"/>
                      <a:pt x="575541" y="299077"/>
                      <a:pt x="575239" y="313867"/>
                    </a:cubicBezTo>
                    <a:cubicBezTo>
                      <a:pt x="574937" y="329563"/>
                      <a:pt x="586407" y="341637"/>
                      <a:pt x="595614" y="353259"/>
                    </a:cubicBezTo>
                    <a:cubicBezTo>
                      <a:pt x="598481" y="356881"/>
                      <a:pt x="602707" y="361861"/>
                      <a:pt x="602254" y="366842"/>
                    </a:cubicBezTo>
                    <a:cubicBezTo>
                      <a:pt x="601801" y="371822"/>
                      <a:pt x="596821" y="375143"/>
                      <a:pt x="593048" y="377708"/>
                    </a:cubicBezTo>
                    <a:cubicBezTo>
                      <a:pt x="581276" y="385556"/>
                      <a:pt x="567391" y="391292"/>
                      <a:pt x="558939" y="403215"/>
                    </a:cubicBezTo>
                    <a:cubicBezTo>
                      <a:pt x="551544" y="413628"/>
                      <a:pt x="550487" y="426759"/>
                      <a:pt x="548072" y="438984"/>
                    </a:cubicBezTo>
                    <a:cubicBezTo>
                      <a:pt x="546714" y="445624"/>
                      <a:pt x="545205" y="452114"/>
                      <a:pt x="543545" y="458453"/>
                    </a:cubicBezTo>
                    <a:cubicBezTo>
                      <a:pt x="531923" y="461019"/>
                      <a:pt x="520755" y="464339"/>
                      <a:pt x="508832" y="464188"/>
                    </a:cubicBezTo>
                    <a:cubicBezTo>
                      <a:pt x="502040" y="463735"/>
                      <a:pt x="494796" y="463282"/>
                      <a:pt x="489061" y="467508"/>
                    </a:cubicBezTo>
                    <a:cubicBezTo>
                      <a:pt x="483024" y="471734"/>
                      <a:pt x="480307" y="479431"/>
                      <a:pt x="477289" y="486072"/>
                    </a:cubicBezTo>
                    <a:cubicBezTo>
                      <a:pt x="471403" y="499806"/>
                      <a:pt x="464460" y="509013"/>
                      <a:pt x="449066" y="511729"/>
                    </a:cubicBezTo>
                    <a:cubicBezTo>
                      <a:pt x="434577" y="514144"/>
                      <a:pt x="419485" y="515804"/>
                      <a:pt x="404694" y="516106"/>
                    </a:cubicBezTo>
                    <a:cubicBezTo>
                      <a:pt x="387187" y="516559"/>
                      <a:pt x="369529" y="514446"/>
                      <a:pt x="352022" y="514597"/>
                    </a:cubicBezTo>
                    <a:cubicBezTo>
                      <a:pt x="333760" y="514748"/>
                      <a:pt x="312932" y="514144"/>
                      <a:pt x="295576" y="520483"/>
                    </a:cubicBezTo>
                    <a:cubicBezTo>
                      <a:pt x="278974" y="526520"/>
                      <a:pt x="268560" y="542367"/>
                      <a:pt x="254826" y="552630"/>
                    </a:cubicBezTo>
                    <a:cubicBezTo>
                      <a:pt x="240790" y="563043"/>
                      <a:pt x="228264" y="562138"/>
                      <a:pt x="214228" y="552177"/>
                    </a:cubicBezTo>
                    <a:cubicBezTo>
                      <a:pt x="202154" y="543574"/>
                      <a:pt x="191589" y="532708"/>
                      <a:pt x="191287" y="517011"/>
                    </a:cubicBezTo>
                    <a:cubicBezTo>
                      <a:pt x="191287" y="511880"/>
                      <a:pt x="191438" y="507201"/>
                      <a:pt x="187967" y="502976"/>
                    </a:cubicBezTo>
                    <a:cubicBezTo>
                      <a:pt x="183590" y="497542"/>
                      <a:pt x="176497" y="493920"/>
                      <a:pt x="170460" y="490449"/>
                    </a:cubicBezTo>
                    <a:cubicBezTo>
                      <a:pt x="160348" y="484261"/>
                      <a:pt x="148274" y="475205"/>
                      <a:pt x="135747" y="479431"/>
                    </a:cubicBezTo>
                    <a:cubicBezTo>
                      <a:pt x="132578" y="480337"/>
                      <a:pt x="129861" y="481846"/>
                      <a:pt x="127144" y="483205"/>
                    </a:cubicBezTo>
                    <a:cubicBezTo>
                      <a:pt x="125031" y="484110"/>
                      <a:pt x="122918" y="485016"/>
                      <a:pt x="120504" y="485468"/>
                    </a:cubicBezTo>
                    <a:cubicBezTo>
                      <a:pt x="113259" y="486978"/>
                      <a:pt x="106317" y="489543"/>
                      <a:pt x="99223" y="491354"/>
                    </a:cubicBezTo>
                    <a:cubicBezTo>
                      <a:pt x="82471" y="494977"/>
                      <a:pt x="68435" y="479129"/>
                      <a:pt x="52286" y="483506"/>
                    </a:cubicBezTo>
                    <a:cubicBezTo>
                      <a:pt x="47456" y="484865"/>
                      <a:pt x="36590" y="493920"/>
                      <a:pt x="31609" y="489543"/>
                    </a:cubicBezTo>
                    <a:cubicBezTo>
                      <a:pt x="26176" y="484865"/>
                      <a:pt x="38552" y="471281"/>
                      <a:pt x="40212" y="466603"/>
                    </a:cubicBezTo>
                    <a:cubicBezTo>
                      <a:pt x="45343" y="452718"/>
                      <a:pt x="40363" y="435211"/>
                      <a:pt x="38099" y="421175"/>
                    </a:cubicBezTo>
                    <a:cubicBezTo>
                      <a:pt x="36741" y="412572"/>
                      <a:pt x="32817" y="405629"/>
                      <a:pt x="41419" y="399592"/>
                    </a:cubicBezTo>
                    <a:cubicBezTo>
                      <a:pt x="43834" y="397932"/>
                      <a:pt x="50173" y="395517"/>
                      <a:pt x="50475" y="391895"/>
                    </a:cubicBezTo>
                    <a:cubicBezTo>
                      <a:pt x="50777" y="388273"/>
                      <a:pt x="45494" y="386915"/>
                      <a:pt x="42778" y="386462"/>
                    </a:cubicBezTo>
                    <a:cubicBezTo>
                      <a:pt x="35080" y="385255"/>
                      <a:pt x="18479" y="394310"/>
                      <a:pt x="12744" y="387066"/>
                    </a:cubicBezTo>
                    <a:cubicBezTo>
                      <a:pt x="9574" y="382991"/>
                      <a:pt x="15611" y="378161"/>
                      <a:pt x="18328" y="375746"/>
                    </a:cubicBezTo>
                    <a:cubicBezTo>
                      <a:pt x="22554" y="371822"/>
                      <a:pt x="26478" y="368049"/>
                      <a:pt x="29496" y="363220"/>
                    </a:cubicBezTo>
                    <a:cubicBezTo>
                      <a:pt x="21044" y="363069"/>
                      <a:pt x="-2500" y="364880"/>
                      <a:pt x="217" y="350693"/>
                    </a:cubicBezTo>
                    <a:cubicBezTo>
                      <a:pt x="1575" y="343448"/>
                      <a:pt x="6707" y="336657"/>
                      <a:pt x="10329" y="330469"/>
                    </a:cubicBezTo>
                    <a:cubicBezTo>
                      <a:pt x="15309" y="322168"/>
                      <a:pt x="20290" y="313716"/>
                      <a:pt x="24214" y="304963"/>
                    </a:cubicBezTo>
                    <a:cubicBezTo>
                      <a:pt x="30553" y="290172"/>
                      <a:pt x="31307" y="275382"/>
                      <a:pt x="33118" y="259535"/>
                    </a:cubicBezTo>
                    <a:cubicBezTo>
                      <a:pt x="34628" y="246102"/>
                      <a:pt x="40514" y="234179"/>
                      <a:pt x="44740" y="221502"/>
                    </a:cubicBezTo>
                    <a:cubicBezTo>
                      <a:pt x="49720" y="206409"/>
                      <a:pt x="48513" y="192071"/>
                      <a:pt x="44136" y="176979"/>
                    </a:cubicBezTo>
                    <a:cubicBezTo>
                      <a:pt x="40514" y="164301"/>
                      <a:pt x="36439" y="152076"/>
                      <a:pt x="38250" y="138946"/>
                    </a:cubicBezTo>
                    <a:lnTo>
                      <a:pt x="38250" y="138946"/>
                    </a:lnTo>
                    <a:cubicBezTo>
                      <a:pt x="38401" y="137588"/>
                      <a:pt x="38703" y="136229"/>
                      <a:pt x="39004" y="134720"/>
                    </a:cubicBezTo>
                    <a:cubicBezTo>
                      <a:pt x="41721" y="122948"/>
                      <a:pt x="49418" y="111176"/>
                      <a:pt x="45343" y="98951"/>
                    </a:cubicBezTo>
                    <a:cubicBezTo>
                      <a:pt x="40816" y="85066"/>
                      <a:pt x="26025" y="76463"/>
                      <a:pt x="15460" y="67559"/>
                    </a:cubicBezTo>
                    <a:cubicBezTo>
                      <a:pt x="12140" y="64842"/>
                      <a:pt x="6556" y="60767"/>
                      <a:pt x="6254" y="55787"/>
                    </a:cubicBezTo>
                    <a:cubicBezTo>
                      <a:pt x="5952" y="51259"/>
                      <a:pt x="10480" y="48240"/>
                      <a:pt x="13951" y="46127"/>
                    </a:cubicBezTo>
                    <a:cubicBezTo>
                      <a:pt x="26930" y="37676"/>
                      <a:pt x="40966" y="31337"/>
                      <a:pt x="53342" y="21980"/>
                    </a:cubicBezTo>
                    <a:cubicBezTo>
                      <a:pt x="65114" y="13226"/>
                      <a:pt x="75981" y="3567"/>
                      <a:pt x="90922" y="1001"/>
                    </a:cubicBezTo>
                    <a:cubicBezTo>
                      <a:pt x="108279" y="-2017"/>
                      <a:pt x="126239" y="2510"/>
                      <a:pt x="143293" y="5076"/>
                    </a:cubicBezTo>
                    <a:cubicBezTo>
                      <a:pt x="157782" y="7189"/>
                      <a:pt x="171365" y="7340"/>
                      <a:pt x="185854" y="4171"/>
                    </a:cubicBezTo>
                    <a:cubicBezTo>
                      <a:pt x="200795" y="1001"/>
                      <a:pt x="214831" y="-55"/>
                      <a:pt x="229924" y="2359"/>
                    </a:cubicBezTo>
                    <a:cubicBezTo>
                      <a:pt x="248186" y="5378"/>
                      <a:pt x="265693" y="11566"/>
                      <a:pt x="283955" y="15188"/>
                    </a:cubicBezTo>
                    <a:cubicBezTo>
                      <a:pt x="299198" y="18358"/>
                      <a:pt x="314140" y="18206"/>
                      <a:pt x="329685" y="17452"/>
                    </a:cubicBezTo>
                    <a:cubicBezTo>
                      <a:pt x="357455" y="16245"/>
                      <a:pt x="384169" y="18659"/>
                      <a:pt x="411637" y="22432"/>
                    </a:cubicBezTo>
                    <a:cubicBezTo>
                      <a:pt x="434124" y="25602"/>
                      <a:pt x="470346" y="35865"/>
                      <a:pt x="488004" y="15792"/>
                    </a:cubicBezTo>
                    <a:cubicBezTo>
                      <a:pt x="499626" y="42958"/>
                      <a:pt x="513209" y="52014"/>
                      <a:pt x="529358" y="53372"/>
                    </a:cubicBezTo>
                    <a:cubicBezTo>
                      <a:pt x="548374" y="54881"/>
                      <a:pt x="582332" y="66653"/>
                      <a:pt x="593953" y="70275"/>
                    </a:cubicBezTo>
                    <a:cubicBezTo>
                      <a:pt x="605725" y="73898"/>
                      <a:pt x="624591" y="71030"/>
                      <a:pt x="639533" y="65899"/>
                    </a:cubicBezTo>
                    <a:cubicBezTo>
                      <a:pt x="654474" y="60616"/>
                      <a:pt x="674698" y="78124"/>
                      <a:pt x="705788" y="90650"/>
                    </a:cubicBezTo>
                    <a:cubicBezTo>
                      <a:pt x="737030" y="103328"/>
                      <a:pt x="757555" y="99857"/>
                      <a:pt x="776572" y="93820"/>
                    </a:cubicBezTo>
                    <a:cubicBezTo>
                      <a:pt x="782760" y="91858"/>
                      <a:pt x="787891" y="91103"/>
                      <a:pt x="792268" y="90801"/>
                    </a:cubicBezTo>
                    <a:cubicBezTo>
                      <a:pt x="793777" y="96989"/>
                      <a:pt x="794985" y="103026"/>
                      <a:pt x="794834" y="109365"/>
                    </a:cubicBezTo>
                    <a:lnTo>
                      <a:pt x="794834" y="109365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96EB322A-5057-F6E8-3BC3-ED9B1CB800E7}"/>
                  </a:ext>
                </a:extLst>
              </p:cNvPr>
              <p:cNvSpPr/>
              <p:nvPr/>
            </p:nvSpPr>
            <p:spPr>
              <a:xfrm>
                <a:off x="6107232" y="5843527"/>
                <a:ext cx="25808" cy="23000"/>
              </a:xfrm>
              <a:custGeom>
                <a:avLst/>
                <a:gdLst>
                  <a:gd name="connsiteX0" fmla="*/ 2986 w 25808"/>
                  <a:gd name="connsiteY0" fmla="*/ 14827 h 23000"/>
                  <a:gd name="connsiteX1" fmla="*/ 722 w 25808"/>
                  <a:gd name="connsiteY1" fmla="*/ 5470 h 23000"/>
                  <a:gd name="connsiteX2" fmla="*/ 10834 w 25808"/>
                  <a:gd name="connsiteY2" fmla="*/ 1395 h 23000"/>
                  <a:gd name="connsiteX3" fmla="*/ 20946 w 25808"/>
                  <a:gd name="connsiteY3" fmla="*/ 37 h 23000"/>
                  <a:gd name="connsiteX4" fmla="*/ 25775 w 25808"/>
                  <a:gd name="connsiteY4" fmla="*/ 3508 h 23000"/>
                  <a:gd name="connsiteX5" fmla="*/ 22757 w 25808"/>
                  <a:gd name="connsiteY5" fmla="*/ 8338 h 23000"/>
                  <a:gd name="connsiteX6" fmla="*/ 12947 w 25808"/>
                  <a:gd name="connsiteY6" fmla="*/ 21468 h 23000"/>
                  <a:gd name="connsiteX7" fmla="*/ 8117 w 25808"/>
                  <a:gd name="connsiteY7" fmla="*/ 21468 h 23000"/>
                  <a:gd name="connsiteX8" fmla="*/ 2986 w 25808"/>
                  <a:gd name="connsiteY8" fmla="*/ 14827 h 23000"/>
                  <a:gd name="connsiteX9" fmla="*/ 2986 w 25808"/>
                  <a:gd name="connsiteY9" fmla="*/ 14827 h 2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808" h="23000">
                    <a:moveTo>
                      <a:pt x="2986" y="14827"/>
                    </a:moveTo>
                    <a:cubicBezTo>
                      <a:pt x="118" y="12412"/>
                      <a:pt x="-787" y="9092"/>
                      <a:pt x="722" y="5470"/>
                    </a:cubicBezTo>
                    <a:cubicBezTo>
                      <a:pt x="2533" y="942"/>
                      <a:pt x="6910" y="1395"/>
                      <a:pt x="10834" y="1395"/>
                    </a:cubicBezTo>
                    <a:cubicBezTo>
                      <a:pt x="14305" y="1395"/>
                      <a:pt x="17625" y="-265"/>
                      <a:pt x="20946" y="37"/>
                    </a:cubicBezTo>
                    <a:cubicBezTo>
                      <a:pt x="23059" y="188"/>
                      <a:pt x="25474" y="1395"/>
                      <a:pt x="25775" y="3508"/>
                    </a:cubicBezTo>
                    <a:cubicBezTo>
                      <a:pt x="26077" y="5923"/>
                      <a:pt x="24266" y="6979"/>
                      <a:pt x="22757" y="8338"/>
                    </a:cubicBezTo>
                    <a:cubicBezTo>
                      <a:pt x="18682" y="12111"/>
                      <a:pt x="16720" y="17544"/>
                      <a:pt x="12947" y="21468"/>
                    </a:cubicBezTo>
                    <a:cubicBezTo>
                      <a:pt x="11136" y="23279"/>
                      <a:pt x="9626" y="23732"/>
                      <a:pt x="8117" y="21468"/>
                    </a:cubicBezTo>
                    <a:cubicBezTo>
                      <a:pt x="6457" y="19053"/>
                      <a:pt x="5250" y="16940"/>
                      <a:pt x="2986" y="14827"/>
                    </a:cubicBezTo>
                    <a:lnTo>
                      <a:pt x="2986" y="1482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92670A7E-78FE-009D-6A9F-A27A323755AD}"/>
                  </a:ext>
                </a:extLst>
              </p:cNvPr>
              <p:cNvSpPr/>
              <p:nvPr/>
            </p:nvSpPr>
            <p:spPr>
              <a:xfrm>
                <a:off x="6180399" y="5781492"/>
                <a:ext cx="68938" cy="51981"/>
              </a:xfrm>
              <a:custGeom>
                <a:avLst/>
                <a:gdLst>
                  <a:gd name="connsiteX0" fmla="*/ 35919 w 68938"/>
                  <a:gd name="connsiteY0" fmla="*/ 51507 h 51981"/>
                  <a:gd name="connsiteX1" fmla="*/ 29278 w 68938"/>
                  <a:gd name="connsiteY1" fmla="*/ 49696 h 51981"/>
                  <a:gd name="connsiteX2" fmla="*/ 23392 w 68938"/>
                  <a:gd name="connsiteY2" fmla="*/ 44716 h 51981"/>
                  <a:gd name="connsiteX3" fmla="*/ 21128 w 68938"/>
                  <a:gd name="connsiteY3" fmla="*/ 36868 h 51981"/>
                  <a:gd name="connsiteX4" fmla="*/ 14337 w 68938"/>
                  <a:gd name="connsiteY4" fmla="*/ 31585 h 51981"/>
                  <a:gd name="connsiteX5" fmla="*/ 6036 w 68938"/>
                  <a:gd name="connsiteY5" fmla="*/ 27812 h 51981"/>
                  <a:gd name="connsiteX6" fmla="*/ 452 w 68938"/>
                  <a:gd name="connsiteY6" fmla="*/ 25246 h 51981"/>
                  <a:gd name="connsiteX7" fmla="*/ 10262 w 68938"/>
                  <a:gd name="connsiteY7" fmla="*/ 12720 h 51981"/>
                  <a:gd name="connsiteX8" fmla="*/ 17053 w 68938"/>
                  <a:gd name="connsiteY8" fmla="*/ 10003 h 51981"/>
                  <a:gd name="connsiteX9" fmla="*/ 26863 w 68938"/>
                  <a:gd name="connsiteY9" fmla="*/ 5022 h 51981"/>
                  <a:gd name="connsiteX10" fmla="*/ 42560 w 68938"/>
                  <a:gd name="connsiteY10" fmla="*/ 344 h 51981"/>
                  <a:gd name="connsiteX11" fmla="*/ 48295 w 68938"/>
                  <a:gd name="connsiteY11" fmla="*/ 1249 h 51981"/>
                  <a:gd name="connsiteX12" fmla="*/ 48295 w 68938"/>
                  <a:gd name="connsiteY12" fmla="*/ 8795 h 51981"/>
                  <a:gd name="connsiteX13" fmla="*/ 55086 w 68938"/>
                  <a:gd name="connsiteY13" fmla="*/ 20266 h 51981"/>
                  <a:gd name="connsiteX14" fmla="*/ 68519 w 68938"/>
                  <a:gd name="connsiteY14" fmla="*/ 24341 h 51981"/>
                  <a:gd name="connsiteX15" fmla="*/ 62783 w 68938"/>
                  <a:gd name="connsiteY15" fmla="*/ 30981 h 51981"/>
                  <a:gd name="connsiteX16" fmla="*/ 56897 w 68938"/>
                  <a:gd name="connsiteY16" fmla="*/ 38829 h 51981"/>
                  <a:gd name="connsiteX17" fmla="*/ 35919 w 68938"/>
                  <a:gd name="connsiteY17" fmla="*/ 51507 h 51981"/>
                  <a:gd name="connsiteX18" fmla="*/ 35919 w 68938"/>
                  <a:gd name="connsiteY18" fmla="*/ 51507 h 51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8938" h="51981">
                    <a:moveTo>
                      <a:pt x="35919" y="51507"/>
                    </a:moveTo>
                    <a:cubicBezTo>
                      <a:pt x="32749" y="52564"/>
                      <a:pt x="31542" y="51809"/>
                      <a:pt x="29278" y="49696"/>
                    </a:cubicBezTo>
                    <a:cubicBezTo>
                      <a:pt x="27316" y="47885"/>
                      <a:pt x="24600" y="47130"/>
                      <a:pt x="23392" y="44716"/>
                    </a:cubicBezTo>
                    <a:cubicBezTo>
                      <a:pt x="22034" y="42301"/>
                      <a:pt x="22789" y="39131"/>
                      <a:pt x="21128" y="36868"/>
                    </a:cubicBezTo>
                    <a:cubicBezTo>
                      <a:pt x="19468" y="34755"/>
                      <a:pt x="16450" y="33245"/>
                      <a:pt x="14337" y="31585"/>
                    </a:cubicBezTo>
                    <a:cubicBezTo>
                      <a:pt x="11771" y="29472"/>
                      <a:pt x="9356" y="28265"/>
                      <a:pt x="6036" y="27812"/>
                    </a:cubicBezTo>
                    <a:cubicBezTo>
                      <a:pt x="3923" y="27510"/>
                      <a:pt x="1659" y="27359"/>
                      <a:pt x="452" y="25246"/>
                    </a:cubicBezTo>
                    <a:cubicBezTo>
                      <a:pt x="-2114" y="20568"/>
                      <a:pt x="6941" y="14380"/>
                      <a:pt x="10262" y="12720"/>
                    </a:cubicBezTo>
                    <a:cubicBezTo>
                      <a:pt x="12375" y="11512"/>
                      <a:pt x="14789" y="11059"/>
                      <a:pt x="17053" y="10003"/>
                    </a:cubicBezTo>
                    <a:cubicBezTo>
                      <a:pt x="20374" y="8494"/>
                      <a:pt x="23392" y="6532"/>
                      <a:pt x="26863" y="5022"/>
                    </a:cubicBezTo>
                    <a:cubicBezTo>
                      <a:pt x="31693" y="3060"/>
                      <a:pt x="37428" y="1249"/>
                      <a:pt x="42560" y="344"/>
                    </a:cubicBezTo>
                    <a:cubicBezTo>
                      <a:pt x="44220" y="42"/>
                      <a:pt x="47087" y="-562"/>
                      <a:pt x="48295" y="1249"/>
                    </a:cubicBezTo>
                    <a:cubicBezTo>
                      <a:pt x="49502" y="3060"/>
                      <a:pt x="48446" y="6834"/>
                      <a:pt x="48295" y="8795"/>
                    </a:cubicBezTo>
                    <a:cubicBezTo>
                      <a:pt x="47842" y="14531"/>
                      <a:pt x="48898" y="18606"/>
                      <a:pt x="55086" y="20266"/>
                    </a:cubicBezTo>
                    <a:cubicBezTo>
                      <a:pt x="57350" y="20869"/>
                      <a:pt x="71537" y="19209"/>
                      <a:pt x="68519" y="24341"/>
                    </a:cubicBezTo>
                    <a:cubicBezTo>
                      <a:pt x="67009" y="26755"/>
                      <a:pt x="64595" y="28718"/>
                      <a:pt x="62783" y="30981"/>
                    </a:cubicBezTo>
                    <a:cubicBezTo>
                      <a:pt x="60821" y="33547"/>
                      <a:pt x="59010" y="36415"/>
                      <a:pt x="56897" y="38829"/>
                    </a:cubicBezTo>
                    <a:cubicBezTo>
                      <a:pt x="51162" y="45319"/>
                      <a:pt x="43616" y="48941"/>
                      <a:pt x="35919" y="51507"/>
                    </a:cubicBezTo>
                    <a:lnTo>
                      <a:pt x="35919" y="5150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76138178-D673-A23F-0349-46AFF4083AC9}"/>
                  </a:ext>
                </a:extLst>
              </p:cNvPr>
              <p:cNvSpPr/>
              <p:nvPr/>
            </p:nvSpPr>
            <p:spPr>
              <a:xfrm>
                <a:off x="6267070" y="5772026"/>
                <a:ext cx="36783" cy="26384"/>
              </a:xfrm>
              <a:custGeom>
                <a:avLst/>
                <a:gdLst>
                  <a:gd name="connsiteX0" fmla="*/ 13541 w 36783"/>
                  <a:gd name="connsiteY0" fmla="*/ 12376 h 26384"/>
                  <a:gd name="connsiteX1" fmla="*/ 5391 w 36783"/>
                  <a:gd name="connsiteY1" fmla="*/ 9206 h 26384"/>
                  <a:gd name="connsiteX2" fmla="*/ 109 w 36783"/>
                  <a:gd name="connsiteY2" fmla="*/ 3773 h 26384"/>
                  <a:gd name="connsiteX3" fmla="*/ 7655 w 36783"/>
                  <a:gd name="connsiteY3" fmla="*/ 0 h 26384"/>
                  <a:gd name="connsiteX4" fmla="*/ 20936 w 36783"/>
                  <a:gd name="connsiteY4" fmla="*/ 453 h 26384"/>
                  <a:gd name="connsiteX5" fmla="*/ 30294 w 36783"/>
                  <a:gd name="connsiteY5" fmla="*/ 755 h 26384"/>
                  <a:gd name="connsiteX6" fmla="*/ 36783 w 36783"/>
                  <a:gd name="connsiteY6" fmla="*/ 15998 h 26384"/>
                  <a:gd name="connsiteX7" fmla="*/ 34821 w 36783"/>
                  <a:gd name="connsiteY7" fmla="*/ 24752 h 26384"/>
                  <a:gd name="connsiteX8" fmla="*/ 25464 w 36783"/>
                  <a:gd name="connsiteY8" fmla="*/ 22186 h 26384"/>
                  <a:gd name="connsiteX9" fmla="*/ 21842 w 36783"/>
                  <a:gd name="connsiteY9" fmla="*/ 17507 h 26384"/>
                  <a:gd name="connsiteX10" fmla="*/ 15956 w 36783"/>
                  <a:gd name="connsiteY10" fmla="*/ 13885 h 26384"/>
                  <a:gd name="connsiteX11" fmla="*/ 13541 w 36783"/>
                  <a:gd name="connsiteY11" fmla="*/ 12376 h 26384"/>
                  <a:gd name="connsiteX12" fmla="*/ 13541 w 36783"/>
                  <a:gd name="connsiteY12" fmla="*/ 12376 h 26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783" h="26384">
                    <a:moveTo>
                      <a:pt x="13541" y="12376"/>
                    </a:moveTo>
                    <a:cubicBezTo>
                      <a:pt x="10975" y="10867"/>
                      <a:pt x="8410" y="9659"/>
                      <a:pt x="5391" y="9206"/>
                    </a:cubicBezTo>
                    <a:cubicBezTo>
                      <a:pt x="2675" y="8754"/>
                      <a:pt x="-646" y="7244"/>
                      <a:pt x="109" y="3773"/>
                    </a:cubicBezTo>
                    <a:cubicBezTo>
                      <a:pt x="863" y="604"/>
                      <a:pt x="5089" y="0"/>
                      <a:pt x="7655" y="0"/>
                    </a:cubicBezTo>
                    <a:cubicBezTo>
                      <a:pt x="12032" y="0"/>
                      <a:pt x="16560" y="302"/>
                      <a:pt x="20936" y="453"/>
                    </a:cubicBezTo>
                    <a:cubicBezTo>
                      <a:pt x="23804" y="604"/>
                      <a:pt x="27577" y="-302"/>
                      <a:pt x="30294" y="755"/>
                    </a:cubicBezTo>
                    <a:cubicBezTo>
                      <a:pt x="36331" y="3018"/>
                      <a:pt x="36783" y="10414"/>
                      <a:pt x="36783" y="15998"/>
                    </a:cubicBezTo>
                    <a:cubicBezTo>
                      <a:pt x="36783" y="18715"/>
                      <a:pt x="36482" y="22337"/>
                      <a:pt x="34821" y="24752"/>
                    </a:cubicBezTo>
                    <a:cubicBezTo>
                      <a:pt x="31954" y="28676"/>
                      <a:pt x="27577" y="24601"/>
                      <a:pt x="25464" y="22186"/>
                    </a:cubicBezTo>
                    <a:cubicBezTo>
                      <a:pt x="24106" y="20677"/>
                      <a:pt x="23200" y="18866"/>
                      <a:pt x="21842" y="17507"/>
                    </a:cubicBezTo>
                    <a:cubicBezTo>
                      <a:pt x="20182" y="15998"/>
                      <a:pt x="17918" y="15092"/>
                      <a:pt x="15956" y="13885"/>
                    </a:cubicBezTo>
                    <a:cubicBezTo>
                      <a:pt x="15201" y="13432"/>
                      <a:pt x="14447" y="12979"/>
                      <a:pt x="13541" y="12376"/>
                    </a:cubicBezTo>
                    <a:lnTo>
                      <a:pt x="13541" y="12376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D4F2DB5-4D4F-873E-A849-B14E91A0E158}"/>
                </a:ext>
              </a:extLst>
            </p:cNvPr>
            <p:cNvSpPr/>
            <p:nvPr/>
          </p:nvSpPr>
          <p:spPr>
            <a:xfrm>
              <a:off x="5466223" y="5622426"/>
              <a:ext cx="176835" cy="365572"/>
            </a:xfrm>
            <a:custGeom>
              <a:avLst/>
              <a:gdLst>
                <a:gd name="connsiteX0" fmla="*/ 99157 w 176835"/>
                <a:gd name="connsiteY0" fmla="*/ 365573 h 365572"/>
                <a:gd name="connsiteX1" fmla="*/ 120438 w 176835"/>
                <a:gd name="connsiteY1" fmla="*/ 299015 h 365572"/>
                <a:gd name="connsiteX2" fmla="*/ 108213 w 176835"/>
                <a:gd name="connsiteY2" fmla="*/ 276075 h 365572"/>
                <a:gd name="connsiteX3" fmla="*/ 124814 w 176835"/>
                <a:gd name="connsiteY3" fmla="*/ 236080 h 365572"/>
                <a:gd name="connsiteX4" fmla="*/ 99308 w 176835"/>
                <a:gd name="connsiteY4" fmla="*/ 195632 h 365572"/>
                <a:gd name="connsiteX5" fmla="*/ 124060 w 176835"/>
                <a:gd name="connsiteY5" fmla="*/ 178729 h 365572"/>
                <a:gd name="connsiteX6" fmla="*/ 128437 w 176835"/>
                <a:gd name="connsiteY6" fmla="*/ 156845 h 365572"/>
                <a:gd name="connsiteX7" fmla="*/ 134474 w 176835"/>
                <a:gd name="connsiteY7" fmla="*/ 131338 h 365572"/>
                <a:gd name="connsiteX8" fmla="*/ 130851 w 176835"/>
                <a:gd name="connsiteY8" fmla="*/ 83193 h 365572"/>
                <a:gd name="connsiteX9" fmla="*/ 170846 w 176835"/>
                <a:gd name="connsiteY9" fmla="*/ 51650 h 365572"/>
                <a:gd name="connsiteX10" fmla="*/ 161187 w 176835"/>
                <a:gd name="connsiteY10" fmla="*/ 35954 h 365572"/>
                <a:gd name="connsiteX11" fmla="*/ 148661 w 176835"/>
                <a:gd name="connsiteY11" fmla="*/ 13768 h 365572"/>
                <a:gd name="connsiteX12" fmla="*/ 108213 w 176835"/>
                <a:gd name="connsiteY12" fmla="*/ 17994 h 365572"/>
                <a:gd name="connsiteX13" fmla="*/ 74708 w 176835"/>
                <a:gd name="connsiteY13" fmla="*/ 15730 h 365572"/>
                <a:gd name="connsiteX14" fmla="*/ 56898 w 176835"/>
                <a:gd name="connsiteY14" fmla="*/ 19805 h 365572"/>
                <a:gd name="connsiteX15" fmla="*/ 36373 w 176835"/>
                <a:gd name="connsiteY15" fmla="*/ 34 h 365572"/>
                <a:gd name="connsiteX16" fmla="*/ 10263 w 176835"/>
                <a:gd name="connsiteY16" fmla="*/ 21616 h 365572"/>
                <a:gd name="connsiteX17" fmla="*/ 10263 w 176835"/>
                <a:gd name="connsiteY17" fmla="*/ 21616 h 365572"/>
                <a:gd name="connsiteX18" fmla="*/ 0 w 176835"/>
                <a:gd name="connsiteY18" fmla="*/ 35954 h 36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6835" h="365572">
                  <a:moveTo>
                    <a:pt x="99157" y="365573"/>
                  </a:moveTo>
                  <a:cubicBezTo>
                    <a:pt x="90706" y="321956"/>
                    <a:pt x="112590" y="306863"/>
                    <a:pt x="120438" y="299015"/>
                  </a:cubicBezTo>
                  <a:cubicBezTo>
                    <a:pt x="128889" y="290563"/>
                    <a:pt x="122400" y="288903"/>
                    <a:pt x="108213" y="276075"/>
                  </a:cubicBezTo>
                  <a:cubicBezTo>
                    <a:pt x="94026" y="263095"/>
                    <a:pt x="115457" y="245739"/>
                    <a:pt x="124814" y="236080"/>
                  </a:cubicBezTo>
                  <a:cubicBezTo>
                    <a:pt x="134172" y="226421"/>
                    <a:pt x="109873" y="208159"/>
                    <a:pt x="99308" y="195632"/>
                  </a:cubicBezTo>
                  <a:cubicBezTo>
                    <a:pt x="88894" y="183105"/>
                    <a:pt x="104289" y="179483"/>
                    <a:pt x="124060" y="178729"/>
                  </a:cubicBezTo>
                  <a:cubicBezTo>
                    <a:pt x="143831" y="177823"/>
                    <a:pt x="128889" y="162882"/>
                    <a:pt x="128437" y="156845"/>
                  </a:cubicBezTo>
                  <a:cubicBezTo>
                    <a:pt x="127984" y="150808"/>
                    <a:pt x="130097" y="138734"/>
                    <a:pt x="134474" y="131338"/>
                  </a:cubicBezTo>
                  <a:cubicBezTo>
                    <a:pt x="139001" y="124094"/>
                    <a:pt x="133266" y="94966"/>
                    <a:pt x="130851" y="83193"/>
                  </a:cubicBezTo>
                  <a:cubicBezTo>
                    <a:pt x="128437" y="71421"/>
                    <a:pt x="157414" y="60555"/>
                    <a:pt x="170846" y="51650"/>
                  </a:cubicBezTo>
                  <a:cubicBezTo>
                    <a:pt x="184128" y="42746"/>
                    <a:pt x="172808" y="34596"/>
                    <a:pt x="161187" y="35954"/>
                  </a:cubicBezTo>
                  <a:cubicBezTo>
                    <a:pt x="149415" y="37161"/>
                    <a:pt x="150623" y="23880"/>
                    <a:pt x="148661" y="13768"/>
                  </a:cubicBezTo>
                  <a:cubicBezTo>
                    <a:pt x="146698" y="3656"/>
                    <a:pt x="116363" y="12108"/>
                    <a:pt x="108213" y="17994"/>
                  </a:cubicBezTo>
                  <a:cubicBezTo>
                    <a:pt x="100063" y="23880"/>
                    <a:pt x="82405" y="17390"/>
                    <a:pt x="74708" y="15730"/>
                  </a:cubicBezTo>
                  <a:cubicBezTo>
                    <a:pt x="67010" y="14070"/>
                    <a:pt x="69425" y="15277"/>
                    <a:pt x="56898" y="19805"/>
                  </a:cubicBezTo>
                  <a:cubicBezTo>
                    <a:pt x="44372" y="24182"/>
                    <a:pt x="48749" y="1242"/>
                    <a:pt x="36373" y="34"/>
                  </a:cubicBezTo>
                  <a:cubicBezTo>
                    <a:pt x="29128" y="-721"/>
                    <a:pt x="18262" y="11203"/>
                    <a:pt x="10263" y="21616"/>
                  </a:cubicBezTo>
                  <a:lnTo>
                    <a:pt x="10263" y="21616"/>
                  </a:lnTo>
                  <a:cubicBezTo>
                    <a:pt x="4377" y="29313"/>
                    <a:pt x="0" y="35954"/>
                    <a:pt x="0" y="35954"/>
                  </a:cubicBezTo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28" name="Graphic 8">
              <a:extLst>
                <a:ext uri="{FF2B5EF4-FFF2-40B4-BE49-F238E27FC236}">
                  <a16:creationId xmlns:a16="http://schemas.microsoft.com/office/drawing/2014/main" id="{ECA04808-5426-FC99-6C47-9B5A59304E7F}"/>
                </a:ext>
              </a:extLst>
            </p:cNvPr>
            <p:cNvGrpSpPr/>
            <p:nvPr/>
          </p:nvGrpSpPr>
          <p:grpSpPr>
            <a:xfrm>
              <a:off x="6452054" y="5241292"/>
              <a:ext cx="734042" cy="782365"/>
              <a:chOff x="6452054" y="5241292"/>
              <a:chExt cx="734042" cy="782365"/>
            </a:xfrm>
            <a:solidFill>
              <a:srgbClr val="D5D7D8"/>
            </a:solidFill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A8322E34-1637-8419-9F73-6EE3F80D4641}"/>
                  </a:ext>
                </a:extLst>
              </p:cNvPr>
              <p:cNvSpPr/>
              <p:nvPr/>
            </p:nvSpPr>
            <p:spPr>
              <a:xfrm>
                <a:off x="6452054" y="5241292"/>
                <a:ext cx="734042" cy="690143"/>
              </a:xfrm>
              <a:custGeom>
                <a:avLst/>
                <a:gdLst>
                  <a:gd name="connsiteX0" fmla="*/ 733802 w 734042"/>
                  <a:gd name="connsiteY0" fmla="*/ 540393 h 690143"/>
                  <a:gd name="connsiteX1" fmla="*/ 682336 w 734042"/>
                  <a:gd name="connsiteY1" fmla="*/ 520320 h 690143"/>
                  <a:gd name="connsiteX2" fmla="*/ 648831 w 734042"/>
                  <a:gd name="connsiteY2" fmla="*/ 508246 h 690143"/>
                  <a:gd name="connsiteX3" fmla="*/ 619250 w 734042"/>
                  <a:gd name="connsiteY3" fmla="*/ 536318 h 690143"/>
                  <a:gd name="connsiteX4" fmla="*/ 623929 w 734042"/>
                  <a:gd name="connsiteY4" fmla="*/ 572238 h 690143"/>
                  <a:gd name="connsiteX5" fmla="*/ 646115 w 734042"/>
                  <a:gd name="connsiteY5" fmla="*/ 588538 h 690143"/>
                  <a:gd name="connsiteX6" fmla="*/ 648831 w 734042"/>
                  <a:gd name="connsiteY6" fmla="*/ 598801 h 690143"/>
                  <a:gd name="connsiteX7" fmla="*/ 647926 w 734042"/>
                  <a:gd name="connsiteY7" fmla="*/ 614950 h 690143"/>
                  <a:gd name="connsiteX8" fmla="*/ 646567 w 734042"/>
                  <a:gd name="connsiteY8" fmla="*/ 622647 h 690143"/>
                  <a:gd name="connsiteX9" fmla="*/ 639927 w 734042"/>
                  <a:gd name="connsiteY9" fmla="*/ 624760 h 690143"/>
                  <a:gd name="connsiteX10" fmla="*/ 631173 w 734042"/>
                  <a:gd name="connsiteY10" fmla="*/ 625666 h 690143"/>
                  <a:gd name="connsiteX11" fmla="*/ 623476 w 734042"/>
                  <a:gd name="connsiteY11" fmla="*/ 628080 h 690143"/>
                  <a:gd name="connsiteX12" fmla="*/ 617137 w 734042"/>
                  <a:gd name="connsiteY12" fmla="*/ 644380 h 690143"/>
                  <a:gd name="connsiteX13" fmla="*/ 610798 w 734042"/>
                  <a:gd name="connsiteY13" fmla="*/ 659774 h 690143"/>
                  <a:gd name="connsiteX14" fmla="*/ 597668 w 734042"/>
                  <a:gd name="connsiteY14" fmla="*/ 669132 h 690143"/>
                  <a:gd name="connsiteX15" fmla="*/ 583783 w 734042"/>
                  <a:gd name="connsiteY15" fmla="*/ 678942 h 690143"/>
                  <a:gd name="connsiteX16" fmla="*/ 573218 w 734042"/>
                  <a:gd name="connsiteY16" fmla="*/ 688752 h 690143"/>
                  <a:gd name="connsiteX17" fmla="*/ 557824 w 734042"/>
                  <a:gd name="connsiteY17" fmla="*/ 686035 h 690143"/>
                  <a:gd name="connsiteX18" fmla="*/ 560842 w 734042"/>
                  <a:gd name="connsiteY18" fmla="*/ 659925 h 690143"/>
                  <a:gd name="connsiteX19" fmla="*/ 574727 w 734042"/>
                  <a:gd name="connsiteY19" fmla="*/ 632457 h 690143"/>
                  <a:gd name="connsiteX20" fmla="*/ 586801 w 734042"/>
                  <a:gd name="connsiteY20" fmla="*/ 623553 h 690143"/>
                  <a:gd name="connsiteX21" fmla="*/ 583330 w 734042"/>
                  <a:gd name="connsiteY21" fmla="*/ 605895 h 690143"/>
                  <a:gd name="connsiteX22" fmla="*/ 574425 w 734042"/>
                  <a:gd name="connsiteY22" fmla="*/ 585972 h 690143"/>
                  <a:gd name="connsiteX23" fmla="*/ 557673 w 734042"/>
                  <a:gd name="connsiteY23" fmla="*/ 546581 h 690143"/>
                  <a:gd name="connsiteX24" fmla="*/ 521300 w 734042"/>
                  <a:gd name="connsiteY24" fmla="*/ 531791 h 690143"/>
                  <a:gd name="connsiteX25" fmla="*/ 509830 w 734042"/>
                  <a:gd name="connsiteY25" fmla="*/ 512774 h 690143"/>
                  <a:gd name="connsiteX26" fmla="*/ 504698 w 734042"/>
                  <a:gd name="connsiteY26" fmla="*/ 494965 h 690143"/>
                  <a:gd name="connsiteX27" fmla="*/ 470439 w 734042"/>
                  <a:gd name="connsiteY27" fmla="*/ 489079 h 690143"/>
                  <a:gd name="connsiteX28" fmla="*/ 439801 w 734042"/>
                  <a:gd name="connsiteY28" fmla="*/ 455876 h 690143"/>
                  <a:gd name="connsiteX29" fmla="*/ 396486 w 734042"/>
                  <a:gd name="connsiteY29" fmla="*/ 449839 h 690143"/>
                  <a:gd name="connsiteX30" fmla="*/ 355585 w 734042"/>
                  <a:gd name="connsiteY30" fmla="*/ 418446 h 690143"/>
                  <a:gd name="connsiteX31" fmla="*/ 333248 w 734042"/>
                  <a:gd name="connsiteY31" fmla="*/ 390827 h 690143"/>
                  <a:gd name="connsiteX32" fmla="*/ 316496 w 734042"/>
                  <a:gd name="connsiteY32" fmla="*/ 378300 h 690143"/>
                  <a:gd name="connsiteX33" fmla="*/ 302762 w 734042"/>
                  <a:gd name="connsiteY33" fmla="*/ 368792 h 690143"/>
                  <a:gd name="connsiteX34" fmla="*/ 288877 w 734042"/>
                  <a:gd name="connsiteY34" fmla="*/ 360492 h 690143"/>
                  <a:gd name="connsiteX35" fmla="*/ 273784 w 734042"/>
                  <a:gd name="connsiteY35" fmla="*/ 355813 h 690143"/>
                  <a:gd name="connsiteX36" fmla="*/ 263974 w 734042"/>
                  <a:gd name="connsiteY36" fmla="*/ 340117 h 690143"/>
                  <a:gd name="connsiteX37" fmla="*/ 251598 w 734042"/>
                  <a:gd name="connsiteY37" fmla="*/ 322006 h 690143"/>
                  <a:gd name="connsiteX38" fmla="*/ 239222 w 734042"/>
                  <a:gd name="connsiteY38" fmla="*/ 330759 h 690143"/>
                  <a:gd name="connsiteX39" fmla="*/ 224734 w 734042"/>
                  <a:gd name="connsiteY39" fmla="*/ 296650 h 690143"/>
                  <a:gd name="connsiteX40" fmla="*/ 217187 w 734042"/>
                  <a:gd name="connsiteY40" fmla="*/ 273710 h 690143"/>
                  <a:gd name="connsiteX41" fmla="*/ 211754 w 734042"/>
                  <a:gd name="connsiteY41" fmla="*/ 248958 h 690143"/>
                  <a:gd name="connsiteX42" fmla="*/ 172061 w 734042"/>
                  <a:gd name="connsiteY42" fmla="*/ 225263 h 690143"/>
                  <a:gd name="connsiteX43" fmla="*/ 110937 w 734042"/>
                  <a:gd name="connsiteY43" fmla="*/ 214548 h 690143"/>
                  <a:gd name="connsiteX44" fmla="*/ 90260 w 734042"/>
                  <a:gd name="connsiteY44" fmla="*/ 227225 h 690143"/>
                  <a:gd name="connsiteX45" fmla="*/ 69885 w 734042"/>
                  <a:gd name="connsiteY45" fmla="*/ 238545 h 690143"/>
                  <a:gd name="connsiteX46" fmla="*/ 67772 w 734042"/>
                  <a:gd name="connsiteY46" fmla="*/ 239752 h 690143"/>
                  <a:gd name="connsiteX47" fmla="*/ 51171 w 734042"/>
                  <a:gd name="connsiteY47" fmla="*/ 226018 h 690143"/>
                  <a:gd name="connsiteX48" fmla="*/ 11176 w 734042"/>
                  <a:gd name="connsiteY48" fmla="*/ 203379 h 690143"/>
                  <a:gd name="connsiteX49" fmla="*/ 11025 w 734042"/>
                  <a:gd name="connsiteY49" fmla="*/ 174251 h 690143"/>
                  <a:gd name="connsiteX50" fmla="*/ 3780 w 734042"/>
                  <a:gd name="connsiteY50" fmla="*/ 149952 h 690143"/>
                  <a:gd name="connsiteX51" fmla="*/ 24759 w 734042"/>
                  <a:gd name="connsiteY51" fmla="*/ 128521 h 690143"/>
                  <a:gd name="connsiteX52" fmla="*/ 6195 w 734042"/>
                  <a:gd name="connsiteY52" fmla="*/ 99090 h 690143"/>
                  <a:gd name="connsiteX53" fmla="*/ 9817 w 734042"/>
                  <a:gd name="connsiteY53" fmla="*/ 89129 h 690143"/>
                  <a:gd name="connsiteX54" fmla="*/ 9817 w 734042"/>
                  <a:gd name="connsiteY54" fmla="*/ 89129 h 690143"/>
                  <a:gd name="connsiteX55" fmla="*/ 77733 w 734042"/>
                  <a:gd name="connsiteY55" fmla="*/ 81734 h 690143"/>
                  <a:gd name="connsiteX56" fmla="*/ 106862 w 734042"/>
                  <a:gd name="connsiteY56" fmla="*/ 51097 h 690143"/>
                  <a:gd name="connsiteX57" fmla="*/ 116974 w 734042"/>
                  <a:gd name="connsiteY57" fmla="*/ 73282 h 690143"/>
                  <a:gd name="connsiteX58" fmla="*/ 130406 w 734042"/>
                  <a:gd name="connsiteY58" fmla="*/ 80527 h 690143"/>
                  <a:gd name="connsiteX59" fmla="*/ 138405 w 734042"/>
                  <a:gd name="connsiteY59" fmla="*/ 91092 h 690143"/>
                  <a:gd name="connsiteX60" fmla="*/ 165873 w 734042"/>
                  <a:gd name="connsiteY60" fmla="*/ 50644 h 690143"/>
                  <a:gd name="connsiteX61" fmla="*/ 214320 w 734042"/>
                  <a:gd name="connsiteY61" fmla="*/ 61963 h 690143"/>
                  <a:gd name="connsiteX62" fmla="*/ 214471 w 734042"/>
                  <a:gd name="connsiteY62" fmla="*/ 39777 h 690143"/>
                  <a:gd name="connsiteX63" fmla="*/ 238619 w 734042"/>
                  <a:gd name="connsiteY63" fmla="*/ 19402 h 690143"/>
                  <a:gd name="connsiteX64" fmla="*/ 265181 w 734042"/>
                  <a:gd name="connsiteY64" fmla="*/ 18346 h 690143"/>
                  <a:gd name="connsiteX65" fmla="*/ 288273 w 734042"/>
                  <a:gd name="connsiteY65" fmla="*/ 6876 h 690143"/>
                  <a:gd name="connsiteX66" fmla="*/ 318458 w 734042"/>
                  <a:gd name="connsiteY66" fmla="*/ 6876 h 690143"/>
                  <a:gd name="connsiteX67" fmla="*/ 348039 w 734042"/>
                  <a:gd name="connsiteY67" fmla="*/ 3253 h 690143"/>
                  <a:gd name="connsiteX68" fmla="*/ 367357 w 734042"/>
                  <a:gd name="connsiteY68" fmla="*/ 30722 h 690143"/>
                  <a:gd name="connsiteX69" fmla="*/ 450969 w 734042"/>
                  <a:gd name="connsiteY69" fmla="*/ 47776 h 690143"/>
                  <a:gd name="connsiteX70" fmla="*/ 456554 w 734042"/>
                  <a:gd name="connsiteY70" fmla="*/ 91695 h 690143"/>
                  <a:gd name="connsiteX71" fmla="*/ 431349 w 734042"/>
                  <a:gd name="connsiteY71" fmla="*/ 105278 h 690143"/>
                  <a:gd name="connsiteX72" fmla="*/ 423199 w 734042"/>
                  <a:gd name="connsiteY72" fmla="*/ 98487 h 690143"/>
                  <a:gd name="connsiteX73" fmla="*/ 399353 w 734042"/>
                  <a:gd name="connsiteY73" fmla="*/ 107391 h 690143"/>
                  <a:gd name="connsiteX74" fmla="*/ 381997 w 734042"/>
                  <a:gd name="connsiteY74" fmla="*/ 120974 h 690143"/>
                  <a:gd name="connsiteX75" fmla="*/ 361169 w 734042"/>
                  <a:gd name="connsiteY75" fmla="*/ 123842 h 690143"/>
                  <a:gd name="connsiteX76" fmla="*/ 344870 w 734042"/>
                  <a:gd name="connsiteY76" fmla="*/ 128974 h 690143"/>
                  <a:gd name="connsiteX77" fmla="*/ 341247 w 734042"/>
                  <a:gd name="connsiteY77" fmla="*/ 144670 h 690143"/>
                  <a:gd name="connsiteX78" fmla="*/ 355736 w 734042"/>
                  <a:gd name="connsiteY78" fmla="*/ 153725 h 690143"/>
                  <a:gd name="connsiteX79" fmla="*/ 358000 w 734042"/>
                  <a:gd name="connsiteY79" fmla="*/ 161875 h 690143"/>
                  <a:gd name="connsiteX80" fmla="*/ 356038 w 734042"/>
                  <a:gd name="connsiteY80" fmla="*/ 170629 h 690143"/>
                  <a:gd name="connsiteX81" fmla="*/ 347888 w 734042"/>
                  <a:gd name="connsiteY81" fmla="*/ 179986 h 690143"/>
                  <a:gd name="connsiteX82" fmla="*/ 340191 w 734042"/>
                  <a:gd name="connsiteY82" fmla="*/ 207605 h 690143"/>
                  <a:gd name="connsiteX83" fmla="*/ 346982 w 734042"/>
                  <a:gd name="connsiteY83" fmla="*/ 221037 h 690143"/>
                  <a:gd name="connsiteX84" fmla="*/ 368112 w 734042"/>
                  <a:gd name="connsiteY84" fmla="*/ 230998 h 690143"/>
                  <a:gd name="connsiteX85" fmla="*/ 390147 w 734042"/>
                  <a:gd name="connsiteY85" fmla="*/ 242167 h 690143"/>
                  <a:gd name="connsiteX86" fmla="*/ 425765 w 734042"/>
                  <a:gd name="connsiteY86" fmla="*/ 272804 h 690143"/>
                  <a:gd name="connsiteX87" fmla="*/ 445687 w 734042"/>
                  <a:gd name="connsiteY87" fmla="*/ 307215 h 690143"/>
                  <a:gd name="connsiteX88" fmla="*/ 458365 w 734042"/>
                  <a:gd name="connsiteY88" fmla="*/ 350229 h 690143"/>
                  <a:gd name="connsiteX89" fmla="*/ 496096 w 734042"/>
                  <a:gd name="connsiteY89" fmla="*/ 380866 h 690143"/>
                  <a:gd name="connsiteX90" fmla="*/ 533676 w 734042"/>
                  <a:gd name="connsiteY90" fmla="*/ 394298 h 690143"/>
                  <a:gd name="connsiteX91" fmla="*/ 561446 w 734042"/>
                  <a:gd name="connsiteY91" fmla="*/ 392789 h 690143"/>
                  <a:gd name="connsiteX92" fmla="*/ 582273 w 734042"/>
                  <a:gd name="connsiteY92" fmla="*/ 395053 h 690143"/>
                  <a:gd name="connsiteX93" fmla="*/ 583632 w 734042"/>
                  <a:gd name="connsiteY93" fmla="*/ 422974 h 690143"/>
                  <a:gd name="connsiteX94" fmla="*/ 610044 w 734042"/>
                  <a:gd name="connsiteY94" fmla="*/ 442594 h 690143"/>
                  <a:gd name="connsiteX95" fmla="*/ 653661 w 734042"/>
                  <a:gd name="connsiteY95" fmla="*/ 458743 h 690143"/>
                  <a:gd name="connsiteX96" fmla="*/ 688071 w 734042"/>
                  <a:gd name="connsiteY96" fmla="*/ 484098 h 690143"/>
                  <a:gd name="connsiteX97" fmla="*/ 719313 w 734042"/>
                  <a:gd name="connsiteY97" fmla="*/ 508850 h 690143"/>
                  <a:gd name="connsiteX98" fmla="*/ 733802 w 734042"/>
                  <a:gd name="connsiteY98" fmla="*/ 540393 h 690143"/>
                  <a:gd name="connsiteX99" fmla="*/ 733802 w 734042"/>
                  <a:gd name="connsiteY99" fmla="*/ 540393 h 690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734042" h="690143">
                    <a:moveTo>
                      <a:pt x="733802" y="540393"/>
                    </a:moveTo>
                    <a:cubicBezTo>
                      <a:pt x="729727" y="565145"/>
                      <a:pt x="688977" y="525301"/>
                      <a:pt x="682336" y="520320"/>
                    </a:cubicBezTo>
                    <a:cubicBezTo>
                      <a:pt x="672979" y="513227"/>
                      <a:pt x="661207" y="506134"/>
                      <a:pt x="648831" y="508246"/>
                    </a:cubicBezTo>
                    <a:cubicBezTo>
                      <a:pt x="634795" y="510661"/>
                      <a:pt x="624532" y="523942"/>
                      <a:pt x="619250" y="536318"/>
                    </a:cubicBezTo>
                    <a:cubicBezTo>
                      <a:pt x="613817" y="548694"/>
                      <a:pt x="612458" y="563032"/>
                      <a:pt x="623929" y="572238"/>
                    </a:cubicBezTo>
                    <a:cubicBezTo>
                      <a:pt x="631022" y="577974"/>
                      <a:pt x="640681" y="580992"/>
                      <a:pt x="646115" y="588538"/>
                    </a:cubicBezTo>
                    <a:cubicBezTo>
                      <a:pt x="648529" y="591858"/>
                      <a:pt x="649435" y="594877"/>
                      <a:pt x="648831" y="598801"/>
                    </a:cubicBezTo>
                    <a:cubicBezTo>
                      <a:pt x="648076" y="604234"/>
                      <a:pt x="648228" y="609366"/>
                      <a:pt x="647926" y="614950"/>
                    </a:cubicBezTo>
                    <a:cubicBezTo>
                      <a:pt x="647775" y="616761"/>
                      <a:pt x="648228" y="621138"/>
                      <a:pt x="646567" y="622647"/>
                    </a:cubicBezTo>
                    <a:cubicBezTo>
                      <a:pt x="645209" y="623855"/>
                      <a:pt x="641738" y="624005"/>
                      <a:pt x="639927" y="624760"/>
                    </a:cubicBezTo>
                    <a:cubicBezTo>
                      <a:pt x="636304" y="626420"/>
                      <a:pt x="634946" y="626571"/>
                      <a:pt x="631173" y="625666"/>
                    </a:cubicBezTo>
                    <a:cubicBezTo>
                      <a:pt x="627400" y="624760"/>
                      <a:pt x="625740" y="624458"/>
                      <a:pt x="623476" y="628080"/>
                    </a:cubicBezTo>
                    <a:cubicBezTo>
                      <a:pt x="620155" y="633212"/>
                      <a:pt x="617892" y="638192"/>
                      <a:pt x="617137" y="644380"/>
                    </a:cubicBezTo>
                    <a:cubicBezTo>
                      <a:pt x="616533" y="649964"/>
                      <a:pt x="615175" y="655700"/>
                      <a:pt x="610798" y="659774"/>
                    </a:cubicBezTo>
                    <a:cubicBezTo>
                      <a:pt x="607176" y="663246"/>
                      <a:pt x="601743" y="666415"/>
                      <a:pt x="597668" y="669132"/>
                    </a:cubicBezTo>
                    <a:cubicBezTo>
                      <a:pt x="592838" y="672301"/>
                      <a:pt x="588009" y="675018"/>
                      <a:pt x="583783" y="678942"/>
                    </a:cubicBezTo>
                    <a:cubicBezTo>
                      <a:pt x="580160" y="682262"/>
                      <a:pt x="577746" y="686790"/>
                      <a:pt x="573218" y="688752"/>
                    </a:cubicBezTo>
                    <a:cubicBezTo>
                      <a:pt x="568388" y="690865"/>
                      <a:pt x="560993" y="691016"/>
                      <a:pt x="557824" y="686035"/>
                    </a:cubicBezTo>
                    <a:cubicBezTo>
                      <a:pt x="552391" y="677584"/>
                      <a:pt x="554956" y="666717"/>
                      <a:pt x="560842" y="659925"/>
                    </a:cubicBezTo>
                    <a:cubicBezTo>
                      <a:pt x="567634" y="651926"/>
                      <a:pt x="566426" y="640003"/>
                      <a:pt x="574727" y="632457"/>
                    </a:cubicBezTo>
                    <a:cubicBezTo>
                      <a:pt x="578349" y="629137"/>
                      <a:pt x="584537" y="628231"/>
                      <a:pt x="586801" y="623553"/>
                    </a:cubicBezTo>
                    <a:cubicBezTo>
                      <a:pt x="589518" y="617818"/>
                      <a:pt x="586047" y="610875"/>
                      <a:pt x="583330" y="605895"/>
                    </a:cubicBezTo>
                    <a:cubicBezTo>
                      <a:pt x="579708" y="599254"/>
                      <a:pt x="576236" y="593368"/>
                      <a:pt x="574425" y="585972"/>
                    </a:cubicBezTo>
                    <a:cubicBezTo>
                      <a:pt x="570954" y="570880"/>
                      <a:pt x="568841" y="558202"/>
                      <a:pt x="557673" y="546581"/>
                    </a:cubicBezTo>
                    <a:cubicBezTo>
                      <a:pt x="547410" y="535715"/>
                      <a:pt x="533223" y="539186"/>
                      <a:pt x="521300" y="531791"/>
                    </a:cubicBezTo>
                    <a:cubicBezTo>
                      <a:pt x="514508" y="527565"/>
                      <a:pt x="511188" y="520622"/>
                      <a:pt x="509830" y="512774"/>
                    </a:cubicBezTo>
                    <a:cubicBezTo>
                      <a:pt x="508924" y="507190"/>
                      <a:pt x="509377" y="499040"/>
                      <a:pt x="504698" y="494965"/>
                    </a:cubicBezTo>
                    <a:cubicBezTo>
                      <a:pt x="494436" y="486362"/>
                      <a:pt x="479796" y="502058"/>
                      <a:pt x="470439" y="489079"/>
                    </a:cubicBezTo>
                    <a:cubicBezTo>
                      <a:pt x="461232" y="476100"/>
                      <a:pt x="457006" y="460252"/>
                      <a:pt x="439801" y="455876"/>
                    </a:cubicBezTo>
                    <a:cubicBezTo>
                      <a:pt x="425312" y="452253"/>
                      <a:pt x="410371" y="456781"/>
                      <a:pt x="396486" y="449839"/>
                    </a:cubicBezTo>
                    <a:cubicBezTo>
                      <a:pt x="380940" y="441840"/>
                      <a:pt x="366150" y="432633"/>
                      <a:pt x="355585" y="418446"/>
                    </a:cubicBezTo>
                    <a:cubicBezTo>
                      <a:pt x="348492" y="408938"/>
                      <a:pt x="342304" y="398675"/>
                      <a:pt x="333248" y="390827"/>
                    </a:cubicBezTo>
                    <a:cubicBezTo>
                      <a:pt x="327966" y="386300"/>
                      <a:pt x="322080" y="382526"/>
                      <a:pt x="316496" y="378300"/>
                    </a:cubicBezTo>
                    <a:cubicBezTo>
                      <a:pt x="311968" y="374829"/>
                      <a:pt x="307893" y="371358"/>
                      <a:pt x="302762" y="368792"/>
                    </a:cubicBezTo>
                    <a:cubicBezTo>
                      <a:pt x="298083" y="366528"/>
                      <a:pt x="293706" y="361699"/>
                      <a:pt x="288877" y="360492"/>
                    </a:cubicBezTo>
                    <a:cubicBezTo>
                      <a:pt x="283745" y="359133"/>
                      <a:pt x="278915" y="357624"/>
                      <a:pt x="273784" y="355813"/>
                    </a:cubicBezTo>
                    <a:cubicBezTo>
                      <a:pt x="266691" y="353247"/>
                      <a:pt x="266691" y="346305"/>
                      <a:pt x="263974" y="340117"/>
                    </a:cubicBezTo>
                    <a:cubicBezTo>
                      <a:pt x="261106" y="333778"/>
                      <a:pt x="258390" y="325175"/>
                      <a:pt x="251598" y="322006"/>
                    </a:cubicBezTo>
                    <a:cubicBezTo>
                      <a:pt x="243750" y="318233"/>
                      <a:pt x="242241" y="325175"/>
                      <a:pt x="239222" y="330759"/>
                    </a:cubicBezTo>
                    <a:cubicBezTo>
                      <a:pt x="225639" y="324270"/>
                      <a:pt x="228356" y="309328"/>
                      <a:pt x="224734" y="296650"/>
                    </a:cubicBezTo>
                    <a:cubicBezTo>
                      <a:pt x="222470" y="288953"/>
                      <a:pt x="219149" y="281558"/>
                      <a:pt x="217187" y="273710"/>
                    </a:cubicBezTo>
                    <a:cubicBezTo>
                      <a:pt x="215225" y="265560"/>
                      <a:pt x="214924" y="256806"/>
                      <a:pt x="211754" y="248958"/>
                    </a:cubicBezTo>
                    <a:cubicBezTo>
                      <a:pt x="206019" y="234771"/>
                      <a:pt x="184890" y="230395"/>
                      <a:pt x="172061" y="225263"/>
                    </a:cubicBezTo>
                    <a:cubicBezTo>
                      <a:pt x="153195" y="217717"/>
                      <a:pt x="131311" y="205794"/>
                      <a:pt x="110937" y="214548"/>
                    </a:cubicBezTo>
                    <a:cubicBezTo>
                      <a:pt x="103390" y="217717"/>
                      <a:pt x="97203" y="223150"/>
                      <a:pt x="90260" y="227225"/>
                    </a:cubicBezTo>
                    <a:cubicBezTo>
                      <a:pt x="83619" y="231300"/>
                      <a:pt x="76526" y="234470"/>
                      <a:pt x="69885" y="238545"/>
                    </a:cubicBezTo>
                    <a:cubicBezTo>
                      <a:pt x="69131" y="238997"/>
                      <a:pt x="68527" y="239450"/>
                      <a:pt x="67772" y="239752"/>
                    </a:cubicBezTo>
                    <a:cubicBezTo>
                      <a:pt x="65207" y="233866"/>
                      <a:pt x="60377" y="228282"/>
                      <a:pt x="51171" y="226018"/>
                    </a:cubicBezTo>
                    <a:cubicBezTo>
                      <a:pt x="29437" y="220735"/>
                      <a:pt x="9214" y="212284"/>
                      <a:pt x="11176" y="203379"/>
                    </a:cubicBezTo>
                    <a:cubicBezTo>
                      <a:pt x="13138" y="194475"/>
                      <a:pt x="17816" y="184061"/>
                      <a:pt x="11025" y="174251"/>
                    </a:cubicBezTo>
                    <a:cubicBezTo>
                      <a:pt x="4233" y="164441"/>
                      <a:pt x="-5426" y="157347"/>
                      <a:pt x="3780" y="149952"/>
                    </a:cubicBezTo>
                    <a:cubicBezTo>
                      <a:pt x="13138" y="142708"/>
                      <a:pt x="33663" y="141802"/>
                      <a:pt x="24759" y="128521"/>
                    </a:cubicBezTo>
                    <a:cubicBezTo>
                      <a:pt x="15854" y="115239"/>
                      <a:pt x="3026" y="112372"/>
                      <a:pt x="6195" y="99090"/>
                    </a:cubicBezTo>
                    <a:cubicBezTo>
                      <a:pt x="7403" y="94261"/>
                      <a:pt x="8761" y="91393"/>
                      <a:pt x="9817" y="89129"/>
                    </a:cubicBezTo>
                    <a:lnTo>
                      <a:pt x="9817" y="89129"/>
                    </a:lnTo>
                    <a:cubicBezTo>
                      <a:pt x="12534" y="89129"/>
                      <a:pt x="73055" y="89582"/>
                      <a:pt x="77733" y="81734"/>
                    </a:cubicBezTo>
                    <a:cubicBezTo>
                      <a:pt x="82563" y="73584"/>
                      <a:pt x="102334" y="39777"/>
                      <a:pt x="106862" y="51097"/>
                    </a:cubicBezTo>
                    <a:cubicBezTo>
                      <a:pt x="111389" y="62416"/>
                      <a:pt x="110484" y="72830"/>
                      <a:pt x="116974" y="73282"/>
                    </a:cubicBezTo>
                    <a:cubicBezTo>
                      <a:pt x="123463" y="73735"/>
                      <a:pt x="130406" y="72830"/>
                      <a:pt x="130406" y="80527"/>
                    </a:cubicBezTo>
                    <a:cubicBezTo>
                      <a:pt x="130406" y="88224"/>
                      <a:pt x="131915" y="103165"/>
                      <a:pt x="138405" y="91092"/>
                    </a:cubicBezTo>
                    <a:cubicBezTo>
                      <a:pt x="144895" y="78867"/>
                      <a:pt x="157421" y="50644"/>
                      <a:pt x="165873" y="50644"/>
                    </a:cubicBezTo>
                    <a:cubicBezTo>
                      <a:pt x="174325" y="50644"/>
                      <a:pt x="217942" y="77357"/>
                      <a:pt x="214320" y="61963"/>
                    </a:cubicBezTo>
                    <a:cubicBezTo>
                      <a:pt x="210698" y="46569"/>
                      <a:pt x="207075" y="40985"/>
                      <a:pt x="214471" y="39777"/>
                    </a:cubicBezTo>
                    <a:cubicBezTo>
                      <a:pt x="221564" y="38570"/>
                      <a:pt x="235751" y="42796"/>
                      <a:pt x="238619" y="19402"/>
                    </a:cubicBezTo>
                    <a:cubicBezTo>
                      <a:pt x="246618" y="23024"/>
                      <a:pt x="259748" y="23176"/>
                      <a:pt x="265181" y="18346"/>
                    </a:cubicBezTo>
                    <a:cubicBezTo>
                      <a:pt x="273331" y="11253"/>
                      <a:pt x="270011" y="6725"/>
                      <a:pt x="288273" y="6876"/>
                    </a:cubicBezTo>
                    <a:cubicBezTo>
                      <a:pt x="306686" y="7027"/>
                      <a:pt x="309251" y="11554"/>
                      <a:pt x="318458" y="6876"/>
                    </a:cubicBezTo>
                    <a:cubicBezTo>
                      <a:pt x="327664" y="2197"/>
                      <a:pt x="352868" y="-3840"/>
                      <a:pt x="348039" y="3253"/>
                    </a:cubicBezTo>
                    <a:cubicBezTo>
                      <a:pt x="343209" y="10347"/>
                      <a:pt x="352868" y="30722"/>
                      <a:pt x="367357" y="30722"/>
                    </a:cubicBezTo>
                    <a:cubicBezTo>
                      <a:pt x="380337" y="30722"/>
                      <a:pt x="433462" y="37211"/>
                      <a:pt x="450969" y="47776"/>
                    </a:cubicBezTo>
                    <a:cubicBezTo>
                      <a:pt x="444178" y="55473"/>
                      <a:pt x="452478" y="80376"/>
                      <a:pt x="456554" y="91695"/>
                    </a:cubicBezTo>
                    <a:cubicBezTo>
                      <a:pt x="460176" y="102109"/>
                      <a:pt x="442367" y="104675"/>
                      <a:pt x="431349" y="105278"/>
                    </a:cubicBezTo>
                    <a:cubicBezTo>
                      <a:pt x="430444" y="101807"/>
                      <a:pt x="428180" y="99241"/>
                      <a:pt x="423199" y="98487"/>
                    </a:cubicBezTo>
                    <a:cubicBezTo>
                      <a:pt x="414446" y="97279"/>
                      <a:pt x="405692" y="101656"/>
                      <a:pt x="399353" y="107391"/>
                    </a:cubicBezTo>
                    <a:cubicBezTo>
                      <a:pt x="393769" y="112523"/>
                      <a:pt x="389392" y="118560"/>
                      <a:pt x="381997" y="120974"/>
                    </a:cubicBezTo>
                    <a:cubicBezTo>
                      <a:pt x="375356" y="123238"/>
                      <a:pt x="367961" y="123540"/>
                      <a:pt x="361169" y="123842"/>
                    </a:cubicBezTo>
                    <a:cubicBezTo>
                      <a:pt x="355132" y="124144"/>
                      <a:pt x="348944" y="123993"/>
                      <a:pt x="344870" y="128974"/>
                    </a:cubicBezTo>
                    <a:cubicBezTo>
                      <a:pt x="341398" y="133199"/>
                      <a:pt x="340040" y="139387"/>
                      <a:pt x="341247" y="144670"/>
                    </a:cubicBezTo>
                    <a:cubicBezTo>
                      <a:pt x="343058" y="152367"/>
                      <a:pt x="349246" y="151310"/>
                      <a:pt x="355736" y="153725"/>
                    </a:cubicBezTo>
                    <a:cubicBezTo>
                      <a:pt x="357245" y="154178"/>
                      <a:pt x="357849" y="160517"/>
                      <a:pt x="358000" y="161875"/>
                    </a:cubicBezTo>
                    <a:cubicBezTo>
                      <a:pt x="358151" y="164893"/>
                      <a:pt x="357547" y="168214"/>
                      <a:pt x="356038" y="170629"/>
                    </a:cubicBezTo>
                    <a:cubicBezTo>
                      <a:pt x="353774" y="174402"/>
                      <a:pt x="349850" y="176062"/>
                      <a:pt x="347888" y="179986"/>
                    </a:cubicBezTo>
                    <a:cubicBezTo>
                      <a:pt x="343813" y="188136"/>
                      <a:pt x="339738" y="198248"/>
                      <a:pt x="340191" y="207605"/>
                    </a:cubicBezTo>
                    <a:cubicBezTo>
                      <a:pt x="340493" y="213038"/>
                      <a:pt x="342757" y="217566"/>
                      <a:pt x="346982" y="221037"/>
                    </a:cubicBezTo>
                    <a:cubicBezTo>
                      <a:pt x="353019" y="225867"/>
                      <a:pt x="361018" y="228282"/>
                      <a:pt x="368112" y="230998"/>
                    </a:cubicBezTo>
                    <a:cubicBezTo>
                      <a:pt x="375809" y="234017"/>
                      <a:pt x="383204" y="237488"/>
                      <a:pt x="390147" y="242167"/>
                    </a:cubicBezTo>
                    <a:cubicBezTo>
                      <a:pt x="402975" y="250920"/>
                      <a:pt x="414144" y="262391"/>
                      <a:pt x="425765" y="272804"/>
                    </a:cubicBezTo>
                    <a:cubicBezTo>
                      <a:pt x="436782" y="282614"/>
                      <a:pt x="444178" y="292274"/>
                      <a:pt x="445687" y="307215"/>
                    </a:cubicBezTo>
                    <a:cubicBezTo>
                      <a:pt x="447347" y="322911"/>
                      <a:pt x="447649" y="337551"/>
                      <a:pt x="458365" y="350229"/>
                    </a:cubicBezTo>
                    <a:cubicBezTo>
                      <a:pt x="468778" y="362453"/>
                      <a:pt x="483418" y="371207"/>
                      <a:pt x="496096" y="380866"/>
                    </a:cubicBezTo>
                    <a:cubicBezTo>
                      <a:pt x="507868" y="389922"/>
                      <a:pt x="518583" y="394298"/>
                      <a:pt x="533676" y="394298"/>
                    </a:cubicBezTo>
                    <a:cubicBezTo>
                      <a:pt x="542882" y="394298"/>
                      <a:pt x="552239" y="393242"/>
                      <a:pt x="561446" y="392789"/>
                    </a:cubicBezTo>
                    <a:cubicBezTo>
                      <a:pt x="567785" y="392487"/>
                      <a:pt x="576387" y="391733"/>
                      <a:pt x="582273" y="395053"/>
                    </a:cubicBezTo>
                    <a:cubicBezTo>
                      <a:pt x="591782" y="400637"/>
                      <a:pt x="583632" y="414673"/>
                      <a:pt x="583632" y="422974"/>
                    </a:cubicBezTo>
                    <a:cubicBezTo>
                      <a:pt x="583632" y="436859"/>
                      <a:pt x="599177" y="440029"/>
                      <a:pt x="610044" y="442594"/>
                    </a:cubicBezTo>
                    <a:cubicBezTo>
                      <a:pt x="625438" y="446216"/>
                      <a:pt x="640228" y="449990"/>
                      <a:pt x="653661" y="458743"/>
                    </a:cubicBezTo>
                    <a:cubicBezTo>
                      <a:pt x="665584" y="466440"/>
                      <a:pt x="676450" y="475949"/>
                      <a:pt x="688071" y="484098"/>
                    </a:cubicBezTo>
                    <a:cubicBezTo>
                      <a:pt x="698938" y="491796"/>
                      <a:pt x="710257" y="499040"/>
                      <a:pt x="719313" y="508850"/>
                    </a:cubicBezTo>
                    <a:cubicBezTo>
                      <a:pt x="726859" y="517000"/>
                      <a:pt x="735613" y="529225"/>
                      <a:pt x="733802" y="540393"/>
                    </a:cubicBezTo>
                    <a:lnTo>
                      <a:pt x="733802" y="54039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A09F1F07-22C6-71D0-DFB4-732F896A892A}"/>
                  </a:ext>
                </a:extLst>
              </p:cNvPr>
              <p:cNvSpPr/>
              <p:nvPr/>
            </p:nvSpPr>
            <p:spPr>
              <a:xfrm>
                <a:off x="6546525" y="5689322"/>
                <a:ext cx="99935" cy="175418"/>
              </a:xfrm>
              <a:custGeom>
                <a:avLst/>
                <a:gdLst>
                  <a:gd name="connsiteX0" fmla="*/ 1222 w 99935"/>
                  <a:gd name="connsiteY0" fmla="*/ 38936 h 175418"/>
                  <a:gd name="connsiteX1" fmla="*/ 619 w 99935"/>
                  <a:gd name="connsiteY1" fmla="*/ 27013 h 175418"/>
                  <a:gd name="connsiteX2" fmla="*/ 9674 w 99935"/>
                  <a:gd name="connsiteY2" fmla="*/ 23240 h 175418"/>
                  <a:gd name="connsiteX3" fmla="*/ 25521 w 99935"/>
                  <a:gd name="connsiteY3" fmla="*/ 25655 h 175418"/>
                  <a:gd name="connsiteX4" fmla="*/ 37444 w 99935"/>
                  <a:gd name="connsiteY4" fmla="*/ 14033 h 175418"/>
                  <a:gd name="connsiteX5" fmla="*/ 47103 w 99935"/>
                  <a:gd name="connsiteY5" fmla="*/ 1356 h 175418"/>
                  <a:gd name="connsiteX6" fmla="*/ 61139 w 99935"/>
                  <a:gd name="connsiteY6" fmla="*/ 1054 h 175418"/>
                  <a:gd name="connsiteX7" fmla="*/ 74270 w 99935"/>
                  <a:gd name="connsiteY7" fmla="*/ 6638 h 175418"/>
                  <a:gd name="connsiteX8" fmla="*/ 80307 w 99935"/>
                  <a:gd name="connsiteY8" fmla="*/ 19467 h 175418"/>
                  <a:gd name="connsiteX9" fmla="*/ 86646 w 99935"/>
                  <a:gd name="connsiteY9" fmla="*/ 34559 h 175418"/>
                  <a:gd name="connsiteX10" fmla="*/ 96757 w 99935"/>
                  <a:gd name="connsiteY10" fmla="*/ 44822 h 175418"/>
                  <a:gd name="connsiteX11" fmla="*/ 94645 w 99935"/>
                  <a:gd name="connsiteY11" fmla="*/ 76365 h 175418"/>
                  <a:gd name="connsiteX12" fmla="*/ 92381 w 99935"/>
                  <a:gd name="connsiteY12" fmla="*/ 103682 h 175418"/>
                  <a:gd name="connsiteX13" fmla="*/ 90117 w 99935"/>
                  <a:gd name="connsiteY13" fmla="*/ 115455 h 175418"/>
                  <a:gd name="connsiteX14" fmla="*/ 88155 w 99935"/>
                  <a:gd name="connsiteY14" fmla="*/ 129189 h 175418"/>
                  <a:gd name="connsiteX15" fmla="*/ 79401 w 99935"/>
                  <a:gd name="connsiteY15" fmla="*/ 151525 h 175418"/>
                  <a:gd name="connsiteX16" fmla="*/ 78194 w 99935"/>
                  <a:gd name="connsiteY16" fmla="*/ 156657 h 175418"/>
                  <a:gd name="connsiteX17" fmla="*/ 64158 w 99935"/>
                  <a:gd name="connsiteY17" fmla="*/ 150922 h 175418"/>
                  <a:gd name="connsiteX18" fmla="*/ 50876 w 99935"/>
                  <a:gd name="connsiteY18" fmla="*/ 145337 h 175418"/>
                  <a:gd name="connsiteX19" fmla="*/ 45443 w 99935"/>
                  <a:gd name="connsiteY19" fmla="*/ 164354 h 175418"/>
                  <a:gd name="connsiteX20" fmla="*/ 35331 w 99935"/>
                  <a:gd name="connsiteY20" fmla="*/ 174617 h 175418"/>
                  <a:gd name="connsiteX21" fmla="*/ 10731 w 99935"/>
                  <a:gd name="connsiteY21" fmla="*/ 153940 h 175418"/>
                  <a:gd name="connsiteX22" fmla="*/ 12391 w 99935"/>
                  <a:gd name="connsiteY22" fmla="*/ 120888 h 175418"/>
                  <a:gd name="connsiteX23" fmla="*/ 22050 w 99935"/>
                  <a:gd name="connsiteY23" fmla="*/ 102777 h 175418"/>
                  <a:gd name="connsiteX24" fmla="*/ 13447 w 99935"/>
                  <a:gd name="connsiteY24" fmla="*/ 94325 h 175418"/>
                  <a:gd name="connsiteX25" fmla="*/ 13900 w 99935"/>
                  <a:gd name="connsiteY25" fmla="*/ 82402 h 175418"/>
                  <a:gd name="connsiteX26" fmla="*/ 12844 w 99935"/>
                  <a:gd name="connsiteY26" fmla="*/ 72290 h 175418"/>
                  <a:gd name="connsiteX27" fmla="*/ 9825 w 99935"/>
                  <a:gd name="connsiteY27" fmla="*/ 65197 h 175418"/>
                  <a:gd name="connsiteX28" fmla="*/ 6354 w 99935"/>
                  <a:gd name="connsiteY28" fmla="*/ 53123 h 175418"/>
                  <a:gd name="connsiteX29" fmla="*/ 1222 w 99935"/>
                  <a:gd name="connsiteY29" fmla="*/ 38936 h 175418"/>
                  <a:gd name="connsiteX30" fmla="*/ 1222 w 99935"/>
                  <a:gd name="connsiteY30" fmla="*/ 38936 h 175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9935" h="175418">
                    <a:moveTo>
                      <a:pt x="1222" y="38936"/>
                    </a:moveTo>
                    <a:cubicBezTo>
                      <a:pt x="166" y="35163"/>
                      <a:pt x="-589" y="30786"/>
                      <a:pt x="619" y="27013"/>
                    </a:cubicBezTo>
                    <a:cubicBezTo>
                      <a:pt x="1977" y="22787"/>
                      <a:pt x="5750" y="22334"/>
                      <a:pt x="9674" y="23240"/>
                    </a:cubicBezTo>
                    <a:cubicBezTo>
                      <a:pt x="14806" y="24447"/>
                      <a:pt x="20088" y="26862"/>
                      <a:pt x="25521" y="25655"/>
                    </a:cubicBezTo>
                    <a:cubicBezTo>
                      <a:pt x="31407" y="24296"/>
                      <a:pt x="34728" y="18863"/>
                      <a:pt x="37444" y="14033"/>
                    </a:cubicBezTo>
                    <a:cubicBezTo>
                      <a:pt x="40010" y="9506"/>
                      <a:pt x="42274" y="3921"/>
                      <a:pt x="47103" y="1356"/>
                    </a:cubicBezTo>
                    <a:cubicBezTo>
                      <a:pt x="51329" y="-908"/>
                      <a:pt x="56612" y="148"/>
                      <a:pt x="61139" y="1054"/>
                    </a:cubicBezTo>
                    <a:cubicBezTo>
                      <a:pt x="65667" y="2110"/>
                      <a:pt x="70798" y="3318"/>
                      <a:pt x="74270" y="6638"/>
                    </a:cubicBezTo>
                    <a:cubicBezTo>
                      <a:pt x="77892" y="9958"/>
                      <a:pt x="79099" y="14939"/>
                      <a:pt x="80307" y="19467"/>
                    </a:cubicBezTo>
                    <a:cubicBezTo>
                      <a:pt x="81665" y="24749"/>
                      <a:pt x="83325" y="30031"/>
                      <a:pt x="86646" y="34559"/>
                    </a:cubicBezTo>
                    <a:cubicBezTo>
                      <a:pt x="89513" y="38483"/>
                      <a:pt x="93739" y="41049"/>
                      <a:pt x="96757" y="44822"/>
                    </a:cubicBezTo>
                    <a:cubicBezTo>
                      <a:pt x="104002" y="53726"/>
                      <a:pt x="96908" y="66857"/>
                      <a:pt x="94645" y="76365"/>
                    </a:cubicBezTo>
                    <a:cubicBezTo>
                      <a:pt x="92381" y="85421"/>
                      <a:pt x="93739" y="94476"/>
                      <a:pt x="92381" y="103682"/>
                    </a:cubicBezTo>
                    <a:cubicBezTo>
                      <a:pt x="91777" y="107606"/>
                      <a:pt x="90721" y="111530"/>
                      <a:pt x="90117" y="115455"/>
                    </a:cubicBezTo>
                    <a:cubicBezTo>
                      <a:pt x="89362" y="119982"/>
                      <a:pt x="89060" y="124661"/>
                      <a:pt x="88155" y="129189"/>
                    </a:cubicBezTo>
                    <a:cubicBezTo>
                      <a:pt x="86495" y="137188"/>
                      <a:pt x="81665" y="143677"/>
                      <a:pt x="79401" y="151525"/>
                    </a:cubicBezTo>
                    <a:cubicBezTo>
                      <a:pt x="78948" y="153186"/>
                      <a:pt x="78496" y="154997"/>
                      <a:pt x="78194" y="156657"/>
                    </a:cubicBezTo>
                    <a:cubicBezTo>
                      <a:pt x="72760" y="156053"/>
                      <a:pt x="68384" y="154695"/>
                      <a:pt x="64158" y="150922"/>
                    </a:cubicBezTo>
                    <a:cubicBezTo>
                      <a:pt x="60988" y="148054"/>
                      <a:pt x="55253" y="140055"/>
                      <a:pt x="50876" y="145337"/>
                    </a:cubicBezTo>
                    <a:cubicBezTo>
                      <a:pt x="46651" y="150318"/>
                      <a:pt x="47405" y="158317"/>
                      <a:pt x="45443" y="164354"/>
                    </a:cubicBezTo>
                    <a:cubicBezTo>
                      <a:pt x="43934" y="169033"/>
                      <a:pt x="39859" y="172957"/>
                      <a:pt x="35331" y="174617"/>
                    </a:cubicBezTo>
                    <a:cubicBezTo>
                      <a:pt x="22805" y="179145"/>
                      <a:pt x="13749" y="163448"/>
                      <a:pt x="10731" y="153940"/>
                    </a:cubicBezTo>
                    <a:cubicBezTo>
                      <a:pt x="7259" y="143224"/>
                      <a:pt x="2883" y="129641"/>
                      <a:pt x="12391" y="120888"/>
                    </a:cubicBezTo>
                    <a:cubicBezTo>
                      <a:pt x="16617" y="116964"/>
                      <a:pt x="25823" y="109568"/>
                      <a:pt x="22050" y="102777"/>
                    </a:cubicBezTo>
                    <a:cubicBezTo>
                      <a:pt x="20088" y="99306"/>
                      <a:pt x="14806" y="98098"/>
                      <a:pt x="13447" y="94325"/>
                    </a:cubicBezTo>
                    <a:cubicBezTo>
                      <a:pt x="12240" y="90854"/>
                      <a:pt x="13900" y="86024"/>
                      <a:pt x="13900" y="82402"/>
                    </a:cubicBezTo>
                    <a:cubicBezTo>
                      <a:pt x="13900" y="79082"/>
                      <a:pt x="13900" y="75610"/>
                      <a:pt x="12844" y="72290"/>
                    </a:cubicBezTo>
                    <a:cubicBezTo>
                      <a:pt x="12089" y="69875"/>
                      <a:pt x="10731" y="67611"/>
                      <a:pt x="9825" y="65197"/>
                    </a:cubicBezTo>
                    <a:cubicBezTo>
                      <a:pt x="8316" y="61273"/>
                      <a:pt x="7561" y="57047"/>
                      <a:pt x="6354" y="53123"/>
                    </a:cubicBezTo>
                    <a:cubicBezTo>
                      <a:pt x="4694" y="47991"/>
                      <a:pt x="2581" y="43614"/>
                      <a:pt x="1222" y="38936"/>
                    </a:cubicBezTo>
                    <a:lnTo>
                      <a:pt x="1222" y="38936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7C62B91-27B2-4922-78F2-3F271C511542}"/>
                  </a:ext>
                </a:extLst>
              </p:cNvPr>
              <p:cNvSpPr/>
              <p:nvPr/>
            </p:nvSpPr>
            <p:spPr>
              <a:xfrm>
                <a:off x="6810585" y="5906059"/>
                <a:ext cx="188741" cy="117598"/>
              </a:xfrm>
              <a:custGeom>
                <a:avLst/>
                <a:gdLst>
                  <a:gd name="connsiteX0" fmla="*/ 11694 w 188741"/>
                  <a:gd name="connsiteY0" fmla="*/ 51302 h 117598"/>
                  <a:gd name="connsiteX1" fmla="*/ 7619 w 188741"/>
                  <a:gd name="connsiteY1" fmla="*/ 14024 h 117598"/>
                  <a:gd name="connsiteX2" fmla="*/ 23918 w 188741"/>
                  <a:gd name="connsiteY2" fmla="*/ 10704 h 117598"/>
                  <a:gd name="connsiteX3" fmla="*/ 41275 w 188741"/>
                  <a:gd name="connsiteY3" fmla="*/ 11911 h 117598"/>
                  <a:gd name="connsiteX4" fmla="*/ 64970 w 188741"/>
                  <a:gd name="connsiteY4" fmla="*/ 4214 h 117598"/>
                  <a:gd name="connsiteX5" fmla="*/ 88816 w 188741"/>
                  <a:gd name="connsiteY5" fmla="*/ 10854 h 117598"/>
                  <a:gd name="connsiteX6" fmla="*/ 116133 w 188741"/>
                  <a:gd name="connsiteY6" fmla="*/ 15835 h 117598"/>
                  <a:gd name="connsiteX7" fmla="*/ 143752 w 188741"/>
                  <a:gd name="connsiteY7" fmla="*/ 10402 h 117598"/>
                  <a:gd name="connsiteX8" fmla="*/ 168202 w 188741"/>
                  <a:gd name="connsiteY8" fmla="*/ 2403 h 117598"/>
                  <a:gd name="connsiteX9" fmla="*/ 186464 w 188741"/>
                  <a:gd name="connsiteY9" fmla="*/ 3459 h 117598"/>
                  <a:gd name="connsiteX10" fmla="*/ 185106 w 188741"/>
                  <a:gd name="connsiteY10" fmla="*/ 26551 h 117598"/>
                  <a:gd name="connsiteX11" fmla="*/ 170919 w 188741"/>
                  <a:gd name="connsiteY11" fmla="*/ 50397 h 117598"/>
                  <a:gd name="connsiteX12" fmla="*/ 164731 w 188741"/>
                  <a:gd name="connsiteY12" fmla="*/ 72130 h 117598"/>
                  <a:gd name="connsiteX13" fmla="*/ 174088 w 188741"/>
                  <a:gd name="connsiteY13" fmla="*/ 85562 h 117598"/>
                  <a:gd name="connsiteX14" fmla="*/ 154317 w 188741"/>
                  <a:gd name="connsiteY14" fmla="*/ 117558 h 117598"/>
                  <a:gd name="connsiteX15" fmla="*/ 129566 w 188741"/>
                  <a:gd name="connsiteY15" fmla="*/ 105786 h 117598"/>
                  <a:gd name="connsiteX16" fmla="*/ 121416 w 188741"/>
                  <a:gd name="connsiteY16" fmla="*/ 98541 h 117598"/>
                  <a:gd name="connsiteX17" fmla="*/ 107078 w 188741"/>
                  <a:gd name="connsiteY17" fmla="*/ 88882 h 117598"/>
                  <a:gd name="connsiteX18" fmla="*/ 94098 w 188741"/>
                  <a:gd name="connsiteY18" fmla="*/ 81638 h 117598"/>
                  <a:gd name="connsiteX19" fmla="*/ 83685 w 188741"/>
                  <a:gd name="connsiteY19" fmla="*/ 76657 h 117598"/>
                  <a:gd name="connsiteX20" fmla="*/ 70101 w 188741"/>
                  <a:gd name="connsiteY20" fmla="*/ 68659 h 117598"/>
                  <a:gd name="connsiteX21" fmla="*/ 61046 w 188741"/>
                  <a:gd name="connsiteY21" fmla="*/ 64131 h 117598"/>
                  <a:gd name="connsiteX22" fmla="*/ 53500 w 188741"/>
                  <a:gd name="connsiteY22" fmla="*/ 60659 h 117598"/>
                  <a:gd name="connsiteX23" fmla="*/ 46557 w 188741"/>
                  <a:gd name="connsiteY23" fmla="*/ 58848 h 117598"/>
                  <a:gd name="connsiteX24" fmla="*/ 38709 w 188741"/>
                  <a:gd name="connsiteY24" fmla="*/ 56735 h 117598"/>
                  <a:gd name="connsiteX25" fmla="*/ 31465 w 188741"/>
                  <a:gd name="connsiteY25" fmla="*/ 56735 h 117598"/>
                  <a:gd name="connsiteX26" fmla="*/ 28446 w 188741"/>
                  <a:gd name="connsiteY26" fmla="*/ 56735 h 117598"/>
                  <a:gd name="connsiteX27" fmla="*/ 20145 w 188741"/>
                  <a:gd name="connsiteY27" fmla="*/ 54170 h 117598"/>
                  <a:gd name="connsiteX28" fmla="*/ 11694 w 188741"/>
                  <a:gd name="connsiteY28" fmla="*/ 51302 h 117598"/>
                  <a:gd name="connsiteX29" fmla="*/ 11694 w 188741"/>
                  <a:gd name="connsiteY29" fmla="*/ 51302 h 11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88741" h="117598">
                    <a:moveTo>
                      <a:pt x="11694" y="51302"/>
                    </a:moveTo>
                    <a:cubicBezTo>
                      <a:pt x="-1890" y="43756"/>
                      <a:pt x="-4153" y="24589"/>
                      <a:pt x="7619" y="14024"/>
                    </a:cubicBezTo>
                    <a:cubicBezTo>
                      <a:pt x="12297" y="9798"/>
                      <a:pt x="17881" y="9043"/>
                      <a:pt x="23918" y="10704"/>
                    </a:cubicBezTo>
                    <a:cubicBezTo>
                      <a:pt x="29955" y="12364"/>
                      <a:pt x="34936" y="13571"/>
                      <a:pt x="41275" y="11911"/>
                    </a:cubicBezTo>
                    <a:cubicBezTo>
                      <a:pt x="49274" y="9647"/>
                      <a:pt x="56518" y="5119"/>
                      <a:pt x="64970" y="4214"/>
                    </a:cubicBezTo>
                    <a:cubicBezTo>
                      <a:pt x="73723" y="3308"/>
                      <a:pt x="81119" y="7383"/>
                      <a:pt x="88816" y="10854"/>
                    </a:cubicBezTo>
                    <a:cubicBezTo>
                      <a:pt x="97570" y="14929"/>
                      <a:pt x="106474" y="16590"/>
                      <a:pt x="116133" y="15835"/>
                    </a:cubicBezTo>
                    <a:cubicBezTo>
                      <a:pt x="125491" y="14929"/>
                      <a:pt x="134697" y="12666"/>
                      <a:pt x="143752" y="10402"/>
                    </a:cubicBezTo>
                    <a:cubicBezTo>
                      <a:pt x="152053" y="8289"/>
                      <a:pt x="160052" y="5119"/>
                      <a:pt x="168202" y="2403"/>
                    </a:cubicBezTo>
                    <a:cubicBezTo>
                      <a:pt x="173786" y="592"/>
                      <a:pt x="182238" y="-2427"/>
                      <a:pt x="186464" y="3459"/>
                    </a:cubicBezTo>
                    <a:cubicBezTo>
                      <a:pt x="190992" y="9949"/>
                      <a:pt x="187822" y="20061"/>
                      <a:pt x="185106" y="26551"/>
                    </a:cubicBezTo>
                    <a:cubicBezTo>
                      <a:pt x="181484" y="35153"/>
                      <a:pt x="175597" y="42398"/>
                      <a:pt x="170919" y="50397"/>
                    </a:cubicBezTo>
                    <a:cubicBezTo>
                      <a:pt x="167146" y="56735"/>
                      <a:pt x="163523" y="64583"/>
                      <a:pt x="164731" y="72130"/>
                    </a:cubicBezTo>
                    <a:cubicBezTo>
                      <a:pt x="165787" y="78318"/>
                      <a:pt x="170164" y="81336"/>
                      <a:pt x="174088" y="85562"/>
                    </a:cubicBezTo>
                    <a:cubicBezTo>
                      <a:pt x="186313" y="98089"/>
                      <a:pt x="167599" y="116803"/>
                      <a:pt x="154317" y="117558"/>
                    </a:cubicBezTo>
                    <a:cubicBezTo>
                      <a:pt x="144658" y="118162"/>
                      <a:pt x="136508" y="111823"/>
                      <a:pt x="129566" y="105786"/>
                    </a:cubicBezTo>
                    <a:cubicBezTo>
                      <a:pt x="126849" y="103371"/>
                      <a:pt x="124132" y="100956"/>
                      <a:pt x="121416" y="98541"/>
                    </a:cubicBezTo>
                    <a:cubicBezTo>
                      <a:pt x="117492" y="95221"/>
                      <a:pt x="112209" y="89637"/>
                      <a:pt x="107078" y="88882"/>
                    </a:cubicBezTo>
                    <a:cubicBezTo>
                      <a:pt x="101796" y="87977"/>
                      <a:pt x="98626" y="84053"/>
                      <a:pt x="94098" y="81638"/>
                    </a:cubicBezTo>
                    <a:cubicBezTo>
                      <a:pt x="90627" y="79827"/>
                      <a:pt x="87156" y="78167"/>
                      <a:pt x="83685" y="76657"/>
                    </a:cubicBezTo>
                    <a:cubicBezTo>
                      <a:pt x="78704" y="74545"/>
                      <a:pt x="74629" y="71526"/>
                      <a:pt x="70101" y="68659"/>
                    </a:cubicBezTo>
                    <a:cubicBezTo>
                      <a:pt x="67385" y="66998"/>
                      <a:pt x="63913" y="65489"/>
                      <a:pt x="61046" y="64131"/>
                    </a:cubicBezTo>
                    <a:cubicBezTo>
                      <a:pt x="58480" y="62923"/>
                      <a:pt x="56065" y="61565"/>
                      <a:pt x="53500" y="60659"/>
                    </a:cubicBezTo>
                    <a:cubicBezTo>
                      <a:pt x="51236" y="59905"/>
                      <a:pt x="48821" y="59301"/>
                      <a:pt x="46557" y="58848"/>
                    </a:cubicBezTo>
                    <a:cubicBezTo>
                      <a:pt x="43991" y="58245"/>
                      <a:pt x="41275" y="57037"/>
                      <a:pt x="38709" y="56735"/>
                    </a:cubicBezTo>
                    <a:cubicBezTo>
                      <a:pt x="36294" y="56434"/>
                      <a:pt x="33880" y="56735"/>
                      <a:pt x="31465" y="56735"/>
                    </a:cubicBezTo>
                    <a:cubicBezTo>
                      <a:pt x="30408" y="56735"/>
                      <a:pt x="29503" y="56735"/>
                      <a:pt x="28446" y="56735"/>
                    </a:cubicBezTo>
                    <a:cubicBezTo>
                      <a:pt x="25579" y="56434"/>
                      <a:pt x="22862" y="54773"/>
                      <a:pt x="20145" y="54170"/>
                    </a:cubicBezTo>
                    <a:cubicBezTo>
                      <a:pt x="16976" y="53717"/>
                      <a:pt x="14410" y="52811"/>
                      <a:pt x="11694" y="51302"/>
                    </a:cubicBezTo>
                    <a:lnTo>
                      <a:pt x="11694" y="51302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C8AAE132-72EE-FD97-55F5-B9FA0DBC99FC}"/>
                  </a:ext>
                </a:extLst>
              </p:cNvPr>
              <p:cNvSpPr/>
              <p:nvPr/>
            </p:nvSpPr>
            <p:spPr>
              <a:xfrm>
                <a:off x="6774980" y="6008760"/>
                <a:ext cx="12710" cy="11505"/>
              </a:xfrm>
              <a:custGeom>
                <a:avLst/>
                <a:gdLst>
                  <a:gd name="connsiteX0" fmla="*/ 1116 w 12710"/>
                  <a:gd name="connsiteY0" fmla="*/ 9423 h 11505"/>
                  <a:gd name="connsiteX1" fmla="*/ 361 w 12710"/>
                  <a:gd name="connsiteY1" fmla="*/ 9121 h 11505"/>
                  <a:gd name="connsiteX2" fmla="*/ 59 w 12710"/>
                  <a:gd name="connsiteY2" fmla="*/ 3990 h 11505"/>
                  <a:gd name="connsiteX3" fmla="*/ 2625 w 12710"/>
                  <a:gd name="connsiteY3" fmla="*/ 367 h 11505"/>
                  <a:gd name="connsiteX4" fmla="*/ 11680 w 12710"/>
                  <a:gd name="connsiteY4" fmla="*/ 2782 h 11505"/>
                  <a:gd name="connsiteX5" fmla="*/ 9567 w 12710"/>
                  <a:gd name="connsiteY5" fmla="*/ 10932 h 11505"/>
                  <a:gd name="connsiteX6" fmla="*/ 1116 w 12710"/>
                  <a:gd name="connsiteY6" fmla="*/ 9423 h 1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10" h="11505">
                    <a:moveTo>
                      <a:pt x="1116" y="9423"/>
                    </a:moveTo>
                    <a:cubicBezTo>
                      <a:pt x="814" y="9272"/>
                      <a:pt x="663" y="9121"/>
                      <a:pt x="361" y="9121"/>
                    </a:cubicBezTo>
                    <a:cubicBezTo>
                      <a:pt x="59" y="8970"/>
                      <a:pt x="-92" y="4593"/>
                      <a:pt x="59" y="3990"/>
                    </a:cubicBezTo>
                    <a:cubicBezTo>
                      <a:pt x="210" y="2330"/>
                      <a:pt x="965" y="820"/>
                      <a:pt x="2625" y="367"/>
                    </a:cubicBezTo>
                    <a:cubicBezTo>
                      <a:pt x="5794" y="-538"/>
                      <a:pt x="9417" y="217"/>
                      <a:pt x="11680" y="2782"/>
                    </a:cubicBezTo>
                    <a:cubicBezTo>
                      <a:pt x="13944" y="5499"/>
                      <a:pt x="12133" y="9121"/>
                      <a:pt x="9567" y="10932"/>
                    </a:cubicBezTo>
                    <a:cubicBezTo>
                      <a:pt x="7153" y="12441"/>
                      <a:pt x="3681" y="10630"/>
                      <a:pt x="1116" y="9423"/>
                    </a:cubicBez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9457DD5-25EC-3B72-B38A-86AC133CCD62}"/>
                </a:ext>
              </a:extLst>
            </p:cNvPr>
            <p:cNvSpPr/>
            <p:nvPr/>
          </p:nvSpPr>
          <p:spPr>
            <a:xfrm>
              <a:off x="6409649" y="5187792"/>
              <a:ext cx="281326" cy="149137"/>
            </a:xfrm>
            <a:custGeom>
              <a:avLst/>
              <a:gdLst>
                <a:gd name="connsiteX0" fmla="*/ 281326 w 281326"/>
                <a:gd name="connsiteY0" fmla="*/ 72902 h 149137"/>
                <a:gd name="connsiteX1" fmla="*/ 257178 w 281326"/>
                <a:gd name="connsiteY1" fmla="*/ 93277 h 149137"/>
                <a:gd name="connsiteX2" fmla="*/ 257027 w 281326"/>
                <a:gd name="connsiteY2" fmla="*/ 115463 h 149137"/>
                <a:gd name="connsiteX3" fmla="*/ 208581 w 281326"/>
                <a:gd name="connsiteY3" fmla="*/ 104144 h 149137"/>
                <a:gd name="connsiteX4" fmla="*/ 181112 w 281326"/>
                <a:gd name="connsiteY4" fmla="*/ 144591 h 149137"/>
                <a:gd name="connsiteX5" fmla="*/ 173113 w 281326"/>
                <a:gd name="connsiteY5" fmla="*/ 134027 h 149137"/>
                <a:gd name="connsiteX6" fmla="*/ 159681 w 281326"/>
                <a:gd name="connsiteY6" fmla="*/ 126782 h 149137"/>
                <a:gd name="connsiteX7" fmla="*/ 149569 w 281326"/>
                <a:gd name="connsiteY7" fmla="*/ 104596 h 149137"/>
                <a:gd name="connsiteX8" fmla="*/ 120441 w 281326"/>
                <a:gd name="connsiteY8" fmla="*/ 135234 h 149137"/>
                <a:gd name="connsiteX9" fmla="*/ 52525 w 281326"/>
                <a:gd name="connsiteY9" fmla="*/ 142629 h 149137"/>
                <a:gd name="connsiteX10" fmla="*/ 50563 w 281326"/>
                <a:gd name="connsiteY10" fmla="*/ 126329 h 149137"/>
                <a:gd name="connsiteX11" fmla="*/ 31546 w 281326"/>
                <a:gd name="connsiteY11" fmla="*/ 102936 h 149137"/>
                <a:gd name="connsiteX12" fmla="*/ 456 w 281326"/>
                <a:gd name="connsiteY12" fmla="*/ 114255 h 149137"/>
                <a:gd name="connsiteX13" fmla="*/ 31093 w 281326"/>
                <a:gd name="connsiteY13" fmla="*/ 64903 h 149137"/>
                <a:gd name="connsiteX14" fmla="*/ 54939 w 281326"/>
                <a:gd name="connsiteY14" fmla="*/ 32605 h 149137"/>
                <a:gd name="connsiteX15" fmla="*/ 76371 w 281326"/>
                <a:gd name="connsiteY15" fmla="*/ 15249 h 149137"/>
                <a:gd name="connsiteX16" fmla="*/ 93576 w 281326"/>
                <a:gd name="connsiteY16" fmla="*/ 12080 h 149137"/>
                <a:gd name="connsiteX17" fmla="*/ 154248 w 281326"/>
                <a:gd name="connsiteY17" fmla="*/ 2270 h 149137"/>
                <a:gd name="connsiteX18" fmla="*/ 205260 w 281326"/>
                <a:gd name="connsiteY18" fmla="*/ 5892 h 149137"/>
                <a:gd name="connsiteX19" fmla="*/ 221560 w 281326"/>
                <a:gd name="connsiteY19" fmla="*/ 16758 h 149137"/>
                <a:gd name="connsiteX20" fmla="*/ 218391 w 281326"/>
                <a:gd name="connsiteY20" fmla="*/ 20984 h 149137"/>
                <a:gd name="connsiteX21" fmla="*/ 227446 w 281326"/>
                <a:gd name="connsiteY21" fmla="*/ 60225 h 149137"/>
                <a:gd name="connsiteX22" fmla="*/ 236954 w 281326"/>
                <a:gd name="connsiteY22" fmla="*/ 63092 h 149137"/>
                <a:gd name="connsiteX23" fmla="*/ 257631 w 281326"/>
                <a:gd name="connsiteY23" fmla="*/ 67318 h 149137"/>
                <a:gd name="connsiteX24" fmla="*/ 274836 w 281326"/>
                <a:gd name="connsiteY24" fmla="*/ 65205 h 149137"/>
                <a:gd name="connsiteX25" fmla="*/ 281326 w 281326"/>
                <a:gd name="connsiteY25" fmla="*/ 72902 h 149137"/>
                <a:gd name="connsiteX26" fmla="*/ 281326 w 281326"/>
                <a:gd name="connsiteY26" fmla="*/ 72902 h 14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1326" h="149137">
                  <a:moveTo>
                    <a:pt x="281326" y="72902"/>
                  </a:moveTo>
                  <a:cubicBezTo>
                    <a:pt x="278459" y="96446"/>
                    <a:pt x="264272" y="92221"/>
                    <a:pt x="257178" y="93277"/>
                  </a:cubicBezTo>
                  <a:cubicBezTo>
                    <a:pt x="249632" y="94484"/>
                    <a:pt x="253254" y="100069"/>
                    <a:pt x="257027" y="115463"/>
                  </a:cubicBezTo>
                  <a:cubicBezTo>
                    <a:pt x="260649" y="130857"/>
                    <a:pt x="217032" y="104144"/>
                    <a:pt x="208581" y="104144"/>
                  </a:cubicBezTo>
                  <a:cubicBezTo>
                    <a:pt x="200129" y="104144"/>
                    <a:pt x="187451" y="132366"/>
                    <a:pt x="181112" y="144591"/>
                  </a:cubicBezTo>
                  <a:cubicBezTo>
                    <a:pt x="174623" y="156665"/>
                    <a:pt x="173113" y="141724"/>
                    <a:pt x="173113" y="134027"/>
                  </a:cubicBezTo>
                  <a:cubicBezTo>
                    <a:pt x="173113" y="126329"/>
                    <a:pt x="166171" y="127235"/>
                    <a:pt x="159681" y="126782"/>
                  </a:cubicBezTo>
                  <a:cubicBezTo>
                    <a:pt x="153191" y="126329"/>
                    <a:pt x="154097" y="115916"/>
                    <a:pt x="149569" y="104596"/>
                  </a:cubicBezTo>
                  <a:cubicBezTo>
                    <a:pt x="145041" y="93277"/>
                    <a:pt x="125270" y="127235"/>
                    <a:pt x="120441" y="135234"/>
                  </a:cubicBezTo>
                  <a:cubicBezTo>
                    <a:pt x="115762" y="143082"/>
                    <a:pt x="55392" y="142629"/>
                    <a:pt x="52525" y="142629"/>
                  </a:cubicBezTo>
                  <a:cubicBezTo>
                    <a:pt x="54336" y="138403"/>
                    <a:pt x="54939" y="135687"/>
                    <a:pt x="50563" y="126329"/>
                  </a:cubicBezTo>
                  <a:cubicBezTo>
                    <a:pt x="43771" y="111841"/>
                    <a:pt x="42413" y="98107"/>
                    <a:pt x="31546" y="102936"/>
                  </a:cubicBezTo>
                  <a:cubicBezTo>
                    <a:pt x="20680" y="107766"/>
                    <a:pt x="-3619" y="130404"/>
                    <a:pt x="456" y="114255"/>
                  </a:cubicBezTo>
                  <a:cubicBezTo>
                    <a:pt x="4531" y="98107"/>
                    <a:pt x="19321" y="83920"/>
                    <a:pt x="31093" y="64903"/>
                  </a:cubicBezTo>
                  <a:cubicBezTo>
                    <a:pt x="42865" y="45887"/>
                    <a:pt x="54939" y="43472"/>
                    <a:pt x="54939" y="32605"/>
                  </a:cubicBezTo>
                  <a:cubicBezTo>
                    <a:pt x="54939" y="21739"/>
                    <a:pt x="68372" y="17211"/>
                    <a:pt x="76371" y="15249"/>
                  </a:cubicBezTo>
                  <a:cubicBezTo>
                    <a:pt x="83313" y="13438"/>
                    <a:pt x="91614" y="19022"/>
                    <a:pt x="93576" y="12080"/>
                  </a:cubicBezTo>
                  <a:cubicBezTo>
                    <a:pt x="102330" y="21437"/>
                    <a:pt x="147909" y="8458"/>
                    <a:pt x="154248" y="2270"/>
                  </a:cubicBezTo>
                  <a:cubicBezTo>
                    <a:pt x="160737" y="-3767"/>
                    <a:pt x="189866" y="3930"/>
                    <a:pt x="205260" y="5892"/>
                  </a:cubicBezTo>
                  <a:cubicBezTo>
                    <a:pt x="213410" y="6948"/>
                    <a:pt x="218542" y="12080"/>
                    <a:pt x="221560" y="16758"/>
                  </a:cubicBezTo>
                  <a:cubicBezTo>
                    <a:pt x="219900" y="17513"/>
                    <a:pt x="218843" y="18871"/>
                    <a:pt x="218391" y="20984"/>
                  </a:cubicBezTo>
                  <a:cubicBezTo>
                    <a:pt x="216127" y="33360"/>
                    <a:pt x="211901" y="56301"/>
                    <a:pt x="227446" y="60225"/>
                  </a:cubicBezTo>
                  <a:cubicBezTo>
                    <a:pt x="231068" y="61130"/>
                    <a:pt x="234238" y="62187"/>
                    <a:pt x="236954" y="63092"/>
                  </a:cubicBezTo>
                  <a:cubicBezTo>
                    <a:pt x="246463" y="66563"/>
                    <a:pt x="252349" y="69884"/>
                    <a:pt x="257631" y="67318"/>
                  </a:cubicBezTo>
                  <a:cubicBezTo>
                    <a:pt x="264573" y="64149"/>
                    <a:pt x="275440" y="55546"/>
                    <a:pt x="274836" y="65205"/>
                  </a:cubicBezTo>
                  <a:cubicBezTo>
                    <a:pt x="274836" y="68676"/>
                    <a:pt x="277402" y="71242"/>
                    <a:pt x="281326" y="72902"/>
                  </a:cubicBezTo>
                  <a:lnTo>
                    <a:pt x="281326" y="72902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7533320-4F2D-0D40-E12E-C7C2DC8B73A7}"/>
                </a:ext>
              </a:extLst>
            </p:cNvPr>
            <p:cNvSpPr/>
            <p:nvPr/>
          </p:nvSpPr>
          <p:spPr>
            <a:xfrm>
              <a:off x="6628643" y="5089715"/>
              <a:ext cx="477557" cy="202252"/>
            </a:xfrm>
            <a:custGeom>
              <a:avLst/>
              <a:gdLst>
                <a:gd name="connsiteX0" fmla="*/ 442963 w 477557"/>
                <a:gd name="connsiteY0" fmla="*/ 98234 h 202252"/>
                <a:gd name="connsiteX1" fmla="*/ 439794 w 477557"/>
                <a:gd name="connsiteY1" fmla="*/ 117099 h 202252"/>
                <a:gd name="connsiteX2" fmla="*/ 428474 w 477557"/>
                <a:gd name="connsiteY2" fmla="*/ 151057 h 202252"/>
                <a:gd name="connsiteX3" fmla="*/ 426663 w 477557"/>
                <a:gd name="connsiteY3" fmla="*/ 158754 h 202252"/>
                <a:gd name="connsiteX4" fmla="*/ 378367 w 477557"/>
                <a:gd name="connsiteY4" fmla="*/ 178978 h 202252"/>
                <a:gd name="connsiteX5" fmla="*/ 332335 w 477557"/>
                <a:gd name="connsiteY5" fmla="*/ 191958 h 202252"/>
                <a:gd name="connsiteX6" fmla="*/ 286304 w 477557"/>
                <a:gd name="connsiteY6" fmla="*/ 197995 h 202252"/>
                <a:gd name="connsiteX7" fmla="*/ 275135 w 477557"/>
                <a:gd name="connsiteY7" fmla="*/ 199353 h 202252"/>
                <a:gd name="connsiteX8" fmla="*/ 191523 w 477557"/>
                <a:gd name="connsiteY8" fmla="*/ 182299 h 202252"/>
                <a:gd name="connsiteX9" fmla="*/ 172205 w 477557"/>
                <a:gd name="connsiteY9" fmla="*/ 154830 h 202252"/>
                <a:gd name="connsiteX10" fmla="*/ 142624 w 477557"/>
                <a:gd name="connsiteY10" fmla="*/ 158453 h 202252"/>
                <a:gd name="connsiteX11" fmla="*/ 112439 w 477557"/>
                <a:gd name="connsiteY11" fmla="*/ 158453 h 202252"/>
                <a:gd name="connsiteX12" fmla="*/ 89347 w 477557"/>
                <a:gd name="connsiteY12" fmla="*/ 169923 h 202252"/>
                <a:gd name="connsiteX13" fmla="*/ 62785 w 477557"/>
                <a:gd name="connsiteY13" fmla="*/ 170979 h 202252"/>
                <a:gd name="connsiteX14" fmla="*/ 56446 w 477557"/>
                <a:gd name="connsiteY14" fmla="*/ 163433 h 202252"/>
                <a:gd name="connsiteX15" fmla="*/ 39240 w 477557"/>
                <a:gd name="connsiteY15" fmla="*/ 165546 h 202252"/>
                <a:gd name="connsiteX16" fmla="*/ 18564 w 477557"/>
                <a:gd name="connsiteY16" fmla="*/ 161320 h 202252"/>
                <a:gd name="connsiteX17" fmla="*/ 0 w 477557"/>
                <a:gd name="connsiteY17" fmla="*/ 119212 h 202252"/>
                <a:gd name="connsiteX18" fmla="*/ 3169 w 477557"/>
                <a:gd name="connsiteY18" fmla="*/ 114986 h 202252"/>
                <a:gd name="connsiteX19" fmla="*/ 39844 w 477557"/>
                <a:gd name="connsiteY19" fmla="*/ 128419 h 202252"/>
                <a:gd name="connsiteX20" fmla="*/ 62483 w 477557"/>
                <a:gd name="connsiteY20" fmla="*/ 108949 h 202252"/>
                <a:gd name="connsiteX21" fmla="*/ 84669 w 477557"/>
                <a:gd name="connsiteY21" fmla="*/ 124646 h 202252"/>
                <a:gd name="connsiteX22" fmla="*/ 119683 w 477557"/>
                <a:gd name="connsiteY22" fmla="*/ 113477 h 202252"/>
                <a:gd name="connsiteX23" fmla="*/ 210690 w 477557"/>
                <a:gd name="connsiteY23" fmla="*/ 112722 h 202252"/>
                <a:gd name="connsiteX24" fmla="*/ 206917 w 477557"/>
                <a:gd name="connsiteY24" fmla="*/ 73935 h 202252"/>
                <a:gd name="connsiteX25" fmla="*/ 228499 w 477557"/>
                <a:gd name="connsiteY25" fmla="*/ 56126 h 202252"/>
                <a:gd name="connsiteX26" fmla="*/ 241932 w 477557"/>
                <a:gd name="connsiteY26" fmla="*/ 42241 h 202252"/>
                <a:gd name="connsiteX27" fmla="*/ 275437 w 477557"/>
                <a:gd name="connsiteY27" fmla="*/ 21111 h 202252"/>
                <a:gd name="connsiteX28" fmla="*/ 302000 w 477557"/>
                <a:gd name="connsiteY28" fmla="*/ 28507 h 202252"/>
                <a:gd name="connsiteX29" fmla="*/ 332788 w 477557"/>
                <a:gd name="connsiteY29" fmla="*/ 16433 h 202252"/>
                <a:gd name="connsiteX30" fmla="*/ 349692 w 477557"/>
                <a:gd name="connsiteY30" fmla="*/ 284 h 202252"/>
                <a:gd name="connsiteX31" fmla="*/ 413986 w 477557"/>
                <a:gd name="connsiteY31" fmla="*/ 14773 h 202252"/>
                <a:gd name="connsiteX32" fmla="*/ 462885 w 477557"/>
                <a:gd name="connsiteY32" fmla="*/ 20810 h 202252"/>
                <a:gd name="connsiteX33" fmla="*/ 477525 w 477557"/>
                <a:gd name="connsiteY33" fmla="*/ 74840 h 202252"/>
                <a:gd name="connsiteX34" fmla="*/ 442963 w 477557"/>
                <a:gd name="connsiteY34" fmla="*/ 98234 h 202252"/>
                <a:gd name="connsiteX35" fmla="*/ 442963 w 477557"/>
                <a:gd name="connsiteY35" fmla="*/ 98234 h 20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77557" h="202252">
                  <a:moveTo>
                    <a:pt x="442963" y="98234"/>
                  </a:moveTo>
                  <a:cubicBezTo>
                    <a:pt x="431191" y="96121"/>
                    <a:pt x="433304" y="105780"/>
                    <a:pt x="439794" y="117099"/>
                  </a:cubicBezTo>
                  <a:cubicBezTo>
                    <a:pt x="446283" y="128419"/>
                    <a:pt x="433304" y="126306"/>
                    <a:pt x="428474" y="151057"/>
                  </a:cubicBezTo>
                  <a:cubicBezTo>
                    <a:pt x="427871" y="154076"/>
                    <a:pt x="427267" y="156491"/>
                    <a:pt x="426663" y="158754"/>
                  </a:cubicBezTo>
                  <a:cubicBezTo>
                    <a:pt x="408703" y="156189"/>
                    <a:pt x="400704" y="177016"/>
                    <a:pt x="378367" y="178978"/>
                  </a:cubicBezTo>
                  <a:cubicBezTo>
                    <a:pt x="356182" y="181091"/>
                    <a:pt x="346070" y="181393"/>
                    <a:pt x="332335" y="191958"/>
                  </a:cubicBezTo>
                  <a:cubicBezTo>
                    <a:pt x="318601" y="202522"/>
                    <a:pt x="309697" y="205692"/>
                    <a:pt x="286304" y="197995"/>
                  </a:cubicBezTo>
                  <a:cubicBezTo>
                    <a:pt x="280719" y="196184"/>
                    <a:pt x="277097" y="196938"/>
                    <a:pt x="275135" y="199353"/>
                  </a:cubicBezTo>
                  <a:cubicBezTo>
                    <a:pt x="257477" y="188788"/>
                    <a:pt x="204503" y="182299"/>
                    <a:pt x="191523" y="182299"/>
                  </a:cubicBezTo>
                  <a:cubicBezTo>
                    <a:pt x="177034" y="182299"/>
                    <a:pt x="167224" y="161924"/>
                    <a:pt x="172205" y="154830"/>
                  </a:cubicBezTo>
                  <a:cubicBezTo>
                    <a:pt x="177034" y="147888"/>
                    <a:pt x="151830" y="153774"/>
                    <a:pt x="142624" y="158453"/>
                  </a:cubicBezTo>
                  <a:cubicBezTo>
                    <a:pt x="133417" y="163131"/>
                    <a:pt x="130851" y="158603"/>
                    <a:pt x="112439" y="158453"/>
                  </a:cubicBezTo>
                  <a:cubicBezTo>
                    <a:pt x="94177" y="158302"/>
                    <a:pt x="97346" y="162829"/>
                    <a:pt x="89347" y="169923"/>
                  </a:cubicBezTo>
                  <a:cubicBezTo>
                    <a:pt x="83914" y="174753"/>
                    <a:pt x="70784" y="174601"/>
                    <a:pt x="62785" y="170979"/>
                  </a:cubicBezTo>
                  <a:cubicBezTo>
                    <a:pt x="58861" y="169168"/>
                    <a:pt x="56295" y="166603"/>
                    <a:pt x="56446" y="163433"/>
                  </a:cubicBezTo>
                  <a:cubicBezTo>
                    <a:pt x="56899" y="153774"/>
                    <a:pt x="46183" y="162377"/>
                    <a:pt x="39240" y="165546"/>
                  </a:cubicBezTo>
                  <a:cubicBezTo>
                    <a:pt x="33807" y="168112"/>
                    <a:pt x="28072" y="164791"/>
                    <a:pt x="18564" y="161320"/>
                  </a:cubicBezTo>
                  <a:cubicBezTo>
                    <a:pt x="40146" y="126909"/>
                    <a:pt x="0" y="119212"/>
                    <a:pt x="0" y="119212"/>
                  </a:cubicBezTo>
                  <a:cubicBezTo>
                    <a:pt x="453" y="117099"/>
                    <a:pt x="1509" y="115741"/>
                    <a:pt x="3169" y="114986"/>
                  </a:cubicBezTo>
                  <a:cubicBezTo>
                    <a:pt x="11319" y="111213"/>
                    <a:pt x="32298" y="121778"/>
                    <a:pt x="39844" y="128419"/>
                  </a:cubicBezTo>
                  <a:cubicBezTo>
                    <a:pt x="49050" y="136569"/>
                    <a:pt x="59162" y="117552"/>
                    <a:pt x="62483" y="108949"/>
                  </a:cubicBezTo>
                  <a:cubicBezTo>
                    <a:pt x="65652" y="100347"/>
                    <a:pt x="80292" y="117099"/>
                    <a:pt x="84669" y="124646"/>
                  </a:cubicBezTo>
                  <a:cubicBezTo>
                    <a:pt x="89045" y="132192"/>
                    <a:pt x="105194" y="128871"/>
                    <a:pt x="119683" y="113477"/>
                  </a:cubicBezTo>
                  <a:cubicBezTo>
                    <a:pt x="134172" y="98083"/>
                    <a:pt x="198918" y="106837"/>
                    <a:pt x="210690" y="112722"/>
                  </a:cubicBezTo>
                  <a:cubicBezTo>
                    <a:pt x="222462" y="118609"/>
                    <a:pt x="212351" y="84651"/>
                    <a:pt x="206917" y="73935"/>
                  </a:cubicBezTo>
                  <a:cubicBezTo>
                    <a:pt x="201484" y="63219"/>
                    <a:pt x="218237" y="57182"/>
                    <a:pt x="228499" y="56126"/>
                  </a:cubicBezTo>
                  <a:cubicBezTo>
                    <a:pt x="238762" y="55069"/>
                    <a:pt x="239819" y="50693"/>
                    <a:pt x="241932" y="42241"/>
                  </a:cubicBezTo>
                  <a:cubicBezTo>
                    <a:pt x="243441" y="36204"/>
                    <a:pt x="263514" y="26545"/>
                    <a:pt x="275437" y="21111"/>
                  </a:cubicBezTo>
                  <a:cubicBezTo>
                    <a:pt x="283738" y="25790"/>
                    <a:pt x="293246" y="29261"/>
                    <a:pt x="302000" y="28507"/>
                  </a:cubicBezTo>
                  <a:cubicBezTo>
                    <a:pt x="318149" y="27299"/>
                    <a:pt x="323884" y="24432"/>
                    <a:pt x="332788" y="16433"/>
                  </a:cubicBezTo>
                  <a:cubicBezTo>
                    <a:pt x="341693" y="8283"/>
                    <a:pt x="335958" y="-1829"/>
                    <a:pt x="349692" y="284"/>
                  </a:cubicBezTo>
                  <a:cubicBezTo>
                    <a:pt x="363426" y="2246"/>
                    <a:pt x="391649" y="14773"/>
                    <a:pt x="413986" y="14773"/>
                  </a:cubicBezTo>
                  <a:cubicBezTo>
                    <a:pt x="436322" y="14773"/>
                    <a:pt x="449151" y="24432"/>
                    <a:pt x="462885" y="20810"/>
                  </a:cubicBezTo>
                  <a:cubicBezTo>
                    <a:pt x="452471" y="46467"/>
                    <a:pt x="464093" y="63219"/>
                    <a:pt x="477525" y="74840"/>
                  </a:cubicBezTo>
                  <a:cubicBezTo>
                    <a:pt x="478581" y="106384"/>
                    <a:pt x="453981" y="100196"/>
                    <a:pt x="442963" y="98234"/>
                  </a:cubicBezTo>
                  <a:lnTo>
                    <a:pt x="442963" y="98234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402EFE3-4920-19A5-6C6E-061760A527C3}"/>
                </a:ext>
              </a:extLst>
            </p:cNvPr>
            <p:cNvSpPr/>
            <p:nvPr/>
          </p:nvSpPr>
          <p:spPr>
            <a:xfrm>
              <a:off x="6792488" y="4916888"/>
              <a:ext cx="415402" cy="201404"/>
            </a:xfrm>
            <a:custGeom>
              <a:avLst/>
              <a:gdLst>
                <a:gd name="connsiteX0" fmla="*/ 415402 w 415402"/>
                <a:gd name="connsiteY0" fmla="*/ 128739 h 201404"/>
                <a:gd name="connsiteX1" fmla="*/ 374803 w 415402"/>
                <a:gd name="connsiteY1" fmla="*/ 151226 h 201404"/>
                <a:gd name="connsiteX2" fmla="*/ 352165 w 415402"/>
                <a:gd name="connsiteY2" fmla="*/ 175072 h 201404"/>
                <a:gd name="connsiteX3" fmla="*/ 320622 w 415402"/>
                <a:gd name="connsiteY3" fmla="*/ 181562 h 201404"/>
                <a:gd name="connsiteX4" fmla="*/ 298436 w 415402"/>
                <a:gd name="connsiteY4" fmla="*/ 193636 h 201404"/>
                <a:gd name="connsiteX5" fmla="*/ 249536 w 415402"/>
                <a:gd name="connsiteY5" fmla="*/ 187599 h 201404"/>
                <a:gd name="connsiteX6" fmla="*/ 185242 w 415402"/>
                <a:gd name="connsiteY6" fmla="*/ 173110 h 201404"/>
                <a:gd name="connsiteX7" fmla="*/ 168339 w 415402"/>
                <a:gd name="connsiteY7" fmla="*/ 189259 h 201404"/>
                <a:gd name="connsiteX8" fmla="*/ 137550 w 415402"/>
                <a:gd name="connsiteY8" fmla="*/ 201333 h 201404"/>
                <a:gd name="connsiteX9" fmla="*/ 110988 w 415402"/>
                <a:gd name="connsiteY9" fmla="*/ 193938 h 201404"/>
                <a:gd name="connsiteX10" fmla="*/ 93028 w 415402"/>
                <a:gd name="connsiteY10" fmla="*/ 180807 h 201404"/>
                <a:gd name="connsiteX11" fmla="*/ 35978 w 415402"/>
                <a:gd name="connsiteY11" fmla="*/ 135228 h 201404"/>
                <a:gd name="connsiteX12" fmla="*/ 17415 w 415402"/>
                <a:gd name="connsiteY12" fmla="*/ 100818 h 201404"/>
                <a:gd name="connsiteX13" fmla="*/ 2926 w 415402"/>
                <a:gd name="connsiteY13" fmla="*/ 81801 h 201404"/>
                <a:gd name="connsiteX14" fmla="*/ 36431 w 415402"/>
                <a:gd name="connsiteY14" fmla="*/ 54786 h 201404"/>
                <a:gd name="connsiteX15" fmla="*/ 65861 w 415402"/>
                <a:gd name="connsiteY15" fmla="*/ 41806 h 201404"/>
                <a:gd name="connsiteX16" fmla="*/ 115213 w 415402"/>
                <a:gd name="connsiteY16" fmla="*/ 24148 h 201404"/>
                <a:gd name="connsiteX17" fmla="*/ 132117 w 415402"/>
                <a:gd name="connsiteY17" fmla="*/ 6490 h 201404"/>
                <a:gd name="connsiteX18" fmla="*/ 164113 w 415402"/>
                <a:gd name="connsiteY18" fmla="*/ 12829 h 201404"/>
                <a:gd name="connsiteX19" fmla="*/ 178149 w 415402"/>
                <a:gd name="connsiteY19" fmla="*/ 0 h 201404"/>
                <a:gd name="connsiteX20" fmla="*/ 187808 w 415402"/>
                <a:gd name="connsiteY20" fmla="*/ 2415 h 201404"/>
                <a:gd name="connsiteX21" fmla="*/ 200788 w 415402"/>
                <a:gd name="connsiteY21" fmla="*/ 22940 h 201404"/>
                <a:gd name="connsiteX22" fmla="*/ 255121 w 415402"/>
                <a:gd name="connsiteY22" fmla="*/ 35316 h 201404"/>
                <a:gd name="connsiteX23" fmla="*/ 261007 w 415402"/>
                <a:gd name="connsiteY23" fmla="*/ 57955 h 201404"/>
                <a:gd name="connsiteX24" fmla="*/ 279872 w 415402"/>
                <a:gd name="connsiteY24" fmla="*/ 77273 h 201404"/>
                <a:gd name="connsiteX25" fmla="*/ 296625 w 415402"/>
                <a:gd name="connsiteY25" fmla="*/ 60521 h 201404"/>
                <a:gd name="connsiteX26" fmla="*/ 331639 w 415402"/>
                <a:gd name="connsiteY26" fmla="*/ 54635 h 201404"/>
                <a:gd name="connsiteX27" fmla="*/ 343411 w 415402"/>
                <a:gd name="connsiteY27" fmla="*/ 79386 h 201404"/>
                <a:gd name="connsiteX28" fmla="*/ 385368 w 415402"/>
                <a:gd name="connsiteY28" fmla="*/ 90706 h 201404"/>
                <a:gd name="connsiteX29" fmla="*/ 415402 w 415402"/>
                <a:gd name="connsiteY29" fmla="*/ 128739 h 201404"/>
                <a:gd name="connsiteX30" fmla="*/ 415402 w 415402"/>
                <a:gd name="connsiteY30" fmla="*/ 128739 h 201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15402" h="201404">
                  <a:moveTo>
                    <a:pt x="415402" y="128739"/>
                  </a:moveTo>
                  <a:cubicBezTo>
                    <a:pt x="415402" y="128739"/>
                    <a:pt x="376464" y="143227"/>
                    <a:pt x="374803" y="151226"/>
                  </a:cubicBezTo>
                  <a:cubicBezTo>
                    <a:pt x="373143" y="159376"/>
                    <a:pt x="367559" y="169790"/>
                    <a:pt x="352165" y="175072"/>
                  </a:cubicBezTo>
                  <a:cubicBezTo>
                    <a:pt x="336771" y="180355"/>
                    <a:pt x="329979" y="182317"/>
                    <a:pt x="320622" y="181562"/>
                  </a:cubicBezTo>
                  <a:cubicBezTo>
                    <a:pt x="311264" y="180656"/>
                    <a:pt x="312019" y="190014"/>
                    <a:pt x="298436" y="193636"/>
                  </a:cubicBezTo>
                  <a:cubicBezTo>
                    <a:pt x="284702" y="197258"/>
                    <a:pt x="271722" y="187599"/>
                    <a:pt x="249536" y="187599"/>
                  </a:cubicBezTo>
                  <a:cubicBezTo>
                    <a:pt x="227350" y="187599"/>
                    <a:pt x="198977" y="175072"/>
                    <a:pt x="185242" y="173110"/>
                  </a:cubicBezTo>
                  <a:cubicBezTo>
                    <a:pt x="171508" y="170997"/>
                    <a:pt x="177092" y="181260"/>
                    <a:pt x="168339" y="189259"/>
                  </a:cubicBezTo>
                  <a:cubicBezTo>
                    <a:pt x="159434" y="197409"/>
                    <a:pt x="153699" y="200126"/>
                    <a:pt x="137550" y="201333"/>
                  </a:cubicBezTo>
                  <a:cubicBezTo>
                    <a:pt x="128797" y="201937"/>
                    <a:pt x="119439" y="198616"/>
                    <a:pt x="110988" y="193938"/>
                  </a:cubicBezTo>
                  <a:cubicBezTo>
                    <a:pt x="103894" y="190014"/>
                    <a:pt x="97555" y="185033"/>
                    <a:pt x="93028" y="180807"/>
                  </a:cubicBezTo>
                  <a:cubicBezTo>
                    <a:pt x="83368" y="171601"/>
                    <a:pt x="48656" y="144435"/>
                    <a:pt x="35978" y="135228"/>
                  </a:cubicBezTo>
                  <a:cubicBezTo>
                    <a:pt x="23301" y="126022"/>
                    <a:pt x="18169" y="110175"/>
                    <a:pt x="17415" y="100818"/>
                  </a:cubicBezTo>
                  <a:cubicBezTo>
                    <a:pt x="16660" y="91460"/>
                    <a:pt x="15754" y="91460"/>
                    <a:pt x="2926" y="81801"/>
                  </a:cubicBezTo>
                  <a:cubicBezTo>
                    <a:pt x="-10054" y="72142"/>
                    <a:pt x="23602" y="57502"/>
                    <a:pt x="36431" y="54786"/>
                  </a:cubicBezTo>
                  <a:cubicBezTo>
                    <a:pt x="49411" y="52069"/>
                    <a:pt x="56202" y="47994"/>
                    <a:pt x="65861" y="41806"/>
                  </a:cubicBezTo>
                  <a:cubicBezTo>
                    <a:pt x="75520" y="35769"/>
                    <a:pt x="104196" y="26412"/>
                    <a:pt x="115213" y="24148"/>
                  </a:cubicBezTo>
                  <a:cubicBezTo>
                    <a:pt x="126080" y="21733"/>
                    <a:pt x="128948" y="15998"/>
                    <a:pt x="132117" y="6490"/>
                  </a:cubicBezTo>
                  <a:cubicBezTo>
                    <a:pt x="135287" y="-3018"/>
                    <a:pt x="154001" y="10414"/>
                    <a:pt x="164113" y="12829"/>
                  </a:cubicBezTo>
                  <a:cubicBezTo>
                    <a:pt x="174225" y="15243"/>
                    <a:pt x="178149" y="0"/>
                    <a:pt x="178149" y="0"/>
                  </a:cubicBezTo>
                  <a:cubicBezTo>
                    <a:pt x="180564" y="1207"/>
                    <a:pt x="184035" y="1811"/>
                    <a:pt x="187808" y="2415"/>
                  </a:cubicBezTo>
                  <a:cubicBezTo>
                    <a:pt x="194751" y="3471"/>
                    <a:pt x="192638" y="16451"/>
                    <a:pt x="200788" y="22940"/>
                  </a:cubicBezTo>
                  <a:cubicBezTo>
                    <a:pt x="208938" y="29430"/>
                    <a:pt x="239575" y="35316"/>
                    <a:pt x="255121" y="35316"/>
                  </a:cubicBezTo>
                  <a:cubicBezTo>
                    <a:pt x="270666" y="35316"/>
                    <a:pt x="261007" y="51465"/>
                    <a:pt x="261007" y="57955"/>
                  </a:cubicBezTo>
                  <a:cubicBezTo>
                    <a:pt x="261007" y="64445"/>
                    <a:pt x="267949" y="72444"/>
                    <a:pt x="279872" y="77273"/>
                  </a:cubicBezTo>
                  <a:cubicBezTo>
                    <a:pt x="291644" y="82103"/>
                    <a:pt x="294361" y="69123"/>
                    <a:pt x="296625" y="60521"/>
                  </a:cubicBezTo>
                  <a:cubicBezTo>
                    <a:pt x="298738" y="51918"/>
                    <a:pt x="318207" y="54635"/>
                    <a:pt x="331639" y="54635"/>
                  </a:cubicBezTo>
                  <a:cubicBezTo>
                    <a:pt x="345071" y="54635"/>
                    <a:pt x="342355" y="69727"/>
                    <a:pt x="343411" y="79386"/>
                  </a:cubicBezTo>
                  <a:cubicBezTo>
                    <a:pt x="344468" y="89045"/>
                    <a:pt x="372540" y="87989"/>
                    <a:pt x="385368" y="90706"/>
                  </a:cubicBezTo>
                  <a:cubicBezTo>
                    <a:pt x="398650" y="93271"/>
                    <a:pt x="406196" y="118023"/>
                    <a:pt x="415402" y="128739"/>
                  </a:cubicBezTo>
                  <a:lnTo>
                    <a:pt x="415402" y="128739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1294F6A-B77A-4CDB-012C-1CBEB37826D0}"/>
                </a:ext>
              </a:extLst>
            </p:cNvPr>
            <p:cNvSpPr/>
            <p:nvPr/>
          </p:nvSpPr>
          <p:spPr>
            <a:xfrm>
              <a:off x="7417448" y="4812394"/>
              <a:ext cx="1125094" cy="568456"/>
            </a:xfrm>
            <a:custGeom>
              <a:avLst/>
              <a:gdLst>
                <a:gd name="connsiteX0" fmla="*/ 1098806 w 1125094"/>
                <a:gd name="connsiteY0" fmla="*/ 273228 h 568456"/>
                <a:gd name="connsiteX1" fmla="*/ 1111181 w 1125094"/>
                <a:gd name="connsiteY1" fmla="*/ 288924 h 568456"/>
                <a:gd name="connsiteX2" fmla="*/ 1098806 w 1125094"/>
                <a:gd name="connsiteY2" fmla="*/ 306733 h 568456"/>
                <a:gd name="connsiteX3" fmla="*/ 1116011 w 1125094"/>
                <a:gd name="connsiteY3" fmla="*/ 329824 h 568456"/>
                <a:gd name="connsiteX4" fmla="*/ 1089147 w 1125094"/>
                <a:gd name="connsiteY4" fmla="*/ 366499 h 568456"/>
                <a:gd name="connsiteX5" fmla="*/ 1035266 w 1125094"/>
                <a:gd name="connsiteY5" fmla="*/ 374649 h 568456"/>
                <a:gd name="connsiteX6" fmla="*/ 1008855 w 1125094"/>
                <a:gd name="connsiteY6" fmla="*/ 392911 h 568456"/>
                <a:gd name="connsiteX7" fmla="*/ 1005232 w 1125094"/>
                <a:gd name="connsiteY7" fmla="*/ 423699 h 568456"/>
                <a:gd name="connsiteX8" fmla="*/ 983952 w 1125094"/>
                <a:gd name="connsiteY8" fmla="*/ 426718 h 568456"/>
                <a:gd name="connsiteX9" fmla="*/ 942901 w 1125094"/>
                <a:gd name="connsiteY9" fmla="*/ 443923 h 568456"/>
                <a:gd name="connsiteX10" fmla="*/ 908188 w 1125094"/>
                <a:gd name="connsiteY10" fmla="*/ 457204 h 568456"/>
                <a:gd name="connsiteX11" fmla="*/ 859440 w 1125094"/>
                <a:gd name="connsiteY11" fmla="*/ 466109 h 568456"/>
                <a:gd name="connsiteX12" fmla="*/ 838159 w 1125094"/>
                <a:gd name="connsiteY12" fmla="*/ 484975 h 568456"/>
                <a:gd name="connsiteX13" fmla="*/ 813408 w 1125094"/>
                <a:gd name="connsiteY13" fmla="*/ 477881 h 568456"/>
                <a:gd name="connsiteX14" fmla="*/ 814917 w 1125094"/>
                <a:gd name="connsiteY14" fmla="*/ 476221 h 568456"/>
                <a:gd name="connsiteX15" fmla="*/ 783977 w 1125094"/>
                <a:gd name="connsiteY15" fmla="*/ 506255 h 568456"/>
                <a:gd name="connsiteX16" fmla="*/ 773714 w 1125094"/>
                <a:gd name="connsiteY16" fmla="*/ 506557 h 568456"/>
                <a:gd name="connsiteX17" fmla="*/ 765716 w 1125094"/>
                <a:gd name="connsiteY17" fmla="*/ 495992 h 568456"/>
                <a:gd name="connsiteX18" fmla="*/ 740360 w 1125094"/>
                <a:gd name="connsiteY18" fmla="*/ 501727 h 568456"/>
                <a:gd name="connsiteX19" fmla="*/ 717722 w 1125094"/>
                <a:gd name="connsiteY19" fmla="*/ 503538 h 568456"/>
                <a:gd name="connsiteX20" fmla="*/ 675010 w 1125094"/>
                <a:gd name="connsiteY20" fmla="*/ 502935 h 568456"/>
                <a:gd name="connsiteX21" fmla="*/ 646334 w 1125094"/>
                <a:gd name="connsiteY21" fmla="*/ 501878 h 568456"/>
                <a:gd name="connsiteX22" fmla="*/ 619017 w 1125094"/>
                <a:gd name="connsiteY22" fmla="*/ 504444 h 568456"/>
                <a:gd name="connsiteX23" fmla="*/ 598793 w 1125094"/>
                <a:gd name="connsiteY23" fmla="*/ 495087 h 568456"/>
                <a:gd name="connsiteX24" fmla="*/ 610716 w 1125094"/>
                <a:gd name="connsiteY24" fmla="*/ 481956 h 568456"/>
                <a:gd name="connsiteX25" fmla="*/ 607547 w 1125094"/>
                <a:gd name="connsiteY25" fmla="*/ 472901 h 568456"/>
                <a:gd name="connsiteX26" fmla="*/ 621583 w 1125094"/>
                <a:gd name="connsiteY26" fmla="*/ 467920 h 568456"/>
                <a:gd name="connsiteX27" fmla="*/ 644523 w 1125094"/>
                <a:gd name="connsiteY27" fmla="*/ 461430 h 568456"/>
                <a:gd name="connsiteX28" fmla="*/ 615848 w 1125094"/>
                <a:gd name="connsiteY28" fmla="*/ 455092 h 568456"/>
                <a:gd name="connsiteX29" fmla="*/ 611924 w 1125094"/>
                <a:gd name="connsiteY29" fmla="*/ 430491 h 568456"/>
                <a:gd name="connsiteX30" fmla="*/ 600453 w 1125094"/>
                <a:gd name="connsiteY30" fmla="*/ 429434 h 568456"/>
                <a:gd name="connsiteX31" fmla="*/ 591700 w 1125094"/>
                <a:gd name="connsiteY31" fmla="*/ 459770 h 568456"/>
                <a:gd name="connsiteX32" fmla="*/ 560458 w 1125094"/>
                <a:gd name="connsiteY32" fmla="*/ 467769 h 568456"/>
                <a:gd name="connsiteX33" fmla="*/ 536009 w 1125094"/>
                <a:gd name="connsiteY33" fmla="*/ 478636 h 568456"/>
                <a:gd name="connsiteX34" fmla="*/ 523784 w 1125094"/>
                <a:gd name="connsiteY34" fmla="*/ 488144 h 568456"/>
                <a:gd name="connsiteX35" fmla="*/ 513974 w 1125094"/>
                <a:gd name="connsiteY35" fmla="*/ 496898 h 568456"/>
                <a:gd name="connsiteX36" fmla="*/ 511710 w 1125094"/>
                <a:gd name="connsiteY36" fmla="*/ 510481 h 568456"/>
                <a:gd name="connsiteX37" fmla="*/ 501296 w 1125094"/>
                <a:gd name="connsiteY37" fmla="*/ 523008 h 568456"/>
                <a:gd name="connsiteX38" fmla="*/ 476393 w 1125094"/>
                <a:gd name="connsiteY38" fmla="*/ 548061 h 568456"/>
                <a:gd name="connsiteX39" fmla="*/ 468545 w 1125094"/>
                <a:gd name="connsiteY39" fmla="*/ 563153 h 568456"/>
                <a:gd name="connsiteX40" fmla="*/ 390669 w 1125094"/>
                <a:gd name="connsiteY40" fmla="*/ 566776 h 568456"/>
                <a:gd name="connsiteX41" fmla="*/ 377538 w 1125094"/>
                <a:gd name="connsiteY41" fmla="*/ 556815 h 568456"/>
                <a:gd name="connsiteX42" fmla="*/ 406516 w 1125094"/>
                <a:gd name="connsiteY42" fmla="*/ 524970 h 568456"/>
                <a:gd name="connsiteX43" fmla="*/ 422664 w 1125094"/>
                <a:gd name="connsiteY43" fmla="*/ 501576 h 568456"/>
                <a:gd name="connsiteX44" fmla="*/ 440322 w 1125094"/>
                <a:gd name="connsiteY44" fmla="*/ 472448 h 568456"/>
                <a:gd name="connsiteX45" fmla="*/ 474280 w 1125094"/>
                <a:gd name="connsiteY45" fmla="*/ 479692 h 568456"/>
                <a:gd name="connsiteX46" fmla="*/ 486354 w 1125094"/>
                <a:gd name="connsiteY46" fmla="*/ 463543 h 568456"/>
                <a:gd name="connsiteX47" fmla="*/ 451642 w 1125094"/>
                <a:gd name="connsiteY47" fmla="*/ 417511 h 568456"/>
                <a:gd name="connsiteX48" fmla="*/ 420853 w 1125094"/>
                <a:gd name="connsiteY48" fmla="*/ 352916 h 568456"/>
                <a:gd name="connsiteX49" fmla="*/ 338449 w 1125094"/>
                <a:gd name="connsiteY49" fmla="*/ 319863 h 568456"/>
                <a:gd name="connsiteX50" fmla="*/ 284267 w 1125094"/>
                <a:gd name="connsiteY50" fmla="*/ 334352 h 568456"/>
                <a:gd name="connsiteX51" fmla="*/ 251365 w 1125094"/>
                <a:gd name="connsiteY51" fmla="*/ 355330 h 568456"/>
                <a:gd name="connsiteX52" fmla="*/ 202617 w 1125094"/>
                <a:gd name="connsiteY52" fmla="*/ 358500 h 568456"/>
                <a:gd name="connsiteX53" fmla="*/ 175601 w 1125094"/>
                <a:gd name="connsiteY53" fmla="*/ 375404 h 568456"/>
                <a:gd name="connsiteX54" fmla="*/ 155679 w 1125094"/>
                <a:gd name="connsiteY54" fmla="*/ 359858 h 568456"/>
                <a:gd name="connsiteX55" fmla="*/ 91838 w 1125094"/>
                <a:gd name="connsiteY55" fmla="*/ 359858 h 568456"/>
                <a:gd name="connsiteX56" fmla="*/ 66785 w 1125094"/>
                <a:gd name="connsiteY56" fmla="*/ 349143 h 568456"/>
                <a:gd name="connsiteX57" fmla="*/ 42033 w 1125094"/>
                <a:gd name="connsiteY57" fmla="*/ 354576 h 568456"/>
                <a:gd name="connsiteX58" fmla="*/ 40222 w 1125094"/>
                <a:gd name="connsiteY58" fmla="*/ 351859 h 568456"/>
                <a:gd name="connsiteX59" fmla="*/ 1736 w 1125094"/>
                <a:gd name="connsiteY59" fmla="*/ 319411 h 568456"/>
                <a:gd name="connsiteX60" fmla="*/ 76 w 1125094"/>
                <a:gd name="connsiteY60" fmla="*/ 312770 h 568456"/>
                <a:gd name="connsiteX61" fmla="*/ 20149 w 1125094"/>
                <a:gd name="connsiteY61" fmla="*/ 271567 h 568456"/>
                <a:gd name="connsiteX62" fmla="*/ 22111 w 1125094"/>
                <a:gd name="connsiteY62" fmla="*/ 271417 h 568456"/>
                <a:gd name="connsiteX63" fmla="*/ 42335 w 1125094"/>
                <a:gd name="connsiteY63" fmla="*/ 271417 h 568456"/>
                <a:gd name="connsiteX64" fmla="*/ 36449 w 1125094"/>
                <a:gd name="connsiteY64" fmla="*/ 221310 h 568456"/>
                <a:gd name="connsiteX65" fmla="*/ 77953 w 1125094"/>
                <a:gd name="connsiteY65" fmla="*/ 186144 h 568456"/>
                <a:gd name="connsiteX66" fmla="*/ 96064 w 1125094"/>
                <a:gd name="connsiteY66" fmla="*/ 169392 h 568456"/>
                <a:gd name="connsiteX67" fmla="*/ 120061 w 1125094"/>
                <a:gd name="connsiteY67" fmla="*/ 148715 h 568456"/>
                <a:gd name="connsiteX68" fmla="*/ 113269 w 1125094"/>
                <a:gd name="connsiteY68" fmla="*/ 112040 h 568456"/>
                <a:gd name="connsiteX69" fmla="*/ 91084 w 1125094"/>
                <a:gd name="connsiteY69" fmla="*/ 64650 h 568456"/>
                <a:gd name="connsiteX70" fmla="*/ 121872 w 1125094"/>
                <a:gd name="connsiteY70" fmla="*/ 57406 h 568456"/>
                <a:gd name="connsiteX71" fmla="*/ 155679 w 1125094"/>
                <a:gd name="connsiteY71" fmla="*/ 33107 h 568456"/>
                <a:gd name="connsiteX72" fmla="*/ 233254 w 1125094"/>
                <a:gd name="connsiteY72" fmla="*/ 37635 h 568456"/>
                <a:gd name="connsiteX73" fmla="*/ 277324 w 1125094"/>
                <a:gd name="connsiteY73" fmla="*/ 49256 h 568456"/>
                <a:gd name="connsiteX74" fmla="*/ 348108 w 1125094"/>
                <a:gd name="connsiteY74" fmla="*/ 67971 h 568456"/>
                <a:gd name="connsiteX75" fmla="*/ 388857 w 1125094"/>
                <a:gd name="connsiteY75" fmla="*/ 60273 h 568456"/>
                <a:gd name="connsiteX76" fmla="*/ 413156 w 1125094"/>
                <a:gd name="connsiteY76" fmla="*/ 75668 h 568456"/>
                <a:gd name="connsiteX77" fmla="*/ 440624 w 1125094"/>
                <a:gd name="connsiteY77" fmla="*/ 59519 h 568456"/>
                <a:gd name="connsiteX78" fmla="*/ 463263 w 1125094"/>
                <a:gd name="connsiteY78" fmla="*/ 78988 h 568456"/>
                <a:gd name="connsiteX79" fmla="*/ 505673 w 1125094"/>
                <a:gd name="connsiteY79" fmla="*/ 70838 h 568456"/>
                <a:gd name="connsiteX80" fmla="*/ 523482 w 1125094"/>
                <a:gd name="connsiteY80" fmla="*/ 82610 h 568456"/>
                <a:gd name="connsiteX81" fmla="*/ 600755 w 1125094"/>
                <a:gd name="connsiteY81" fmla="*/ 18166 h 568456"/>
                <a:gd name="connsiteX82" fmla="*/ 606339 w 1125094"/>
                <a:gd name="connsiteY82" fmla="*/ 20882 h 568456"/>
                <a:gd name="connsiteX83" fmla="*/ 636524 w 1125094"/>
                <a:gd name="connsiteY83" fmla="*/ 14392 h 568456"/>
                <a:gd name="connsiteX84" fmla="*/ 658257 w 1125094"/>
                <a:gd name="connsiteY84" fmla="*/ 507 h 568456"/>
                <a:gd name="connsiteX85" fmla="*/ 690857 w 1125094"/>
                <a:gd name="connsiteY85" fmla="*/ 3224 h 568456"/>
                <a:gd name="connsiteX86" fmla="*/ 737795 w 1125094"/>
                <a:gd name="connsiteY86" fmla="*/ 6393 h 568456"/>
                <a:gd name="connsiteX87" fmla="*/ 753943 w 1125094"/>
                <a:gd name="connsiteY87" fmla="*/ 33862 h 568456"/>
                <a:gd name="connsiteX88" fmla="*/ 762546 w 1125094"/>
                <a:gd name="connsiteY88" fmla="*/ 50011 h 568456"/>
                <a:gd name="connsiteX89" fmla="*/ 750170 w 1125094"/>
                <a:gd name="connsiteY89" fmla="*/ 61330 h 568456"/>
                <a:gd name="connsiteX90" fmla="*/ 764659 w 1125094"/>
                <a:gd name="connsiteY90" fmla="*/ 92119 h 568456"/>
                <a:gd name="connsiteX91" fmla="*/ 826085 w 1125094"/>
                <a:gd name="connsiteY91" fmla="*/ 115814 h 568456"/>
                <a:gd name="connsiteX92" fmla="*/ 844951 w 1125094"/>
                <a:gd name="connsiteY92" fmla="*/ 166524 h 568456"/>
                <a:gd name="connsiteX93" fmla="*/ 878909 w 1125094"/>
                <a:gd name="connsiteY93" fmla="*/ 160638 h 568456"/>
                <a:gd name="connsiteX94" fmla="*/ 921469 w 1125094"/>
                <a:gd name="connsiteY94" fmla="*/ 169241 h 568456"/>
                <a:gd name="connsiteX95" fmla="*/ 964030 w 1125094"/>
                <a:gd name="connsiteY95" fmla="*/ 162298 h 568456"/>
                <a:gd name="connsiteX96" fmla="*/ 996328 w 1125094"/>
                <a:gd name="connsiteY96" fmla="*/ 200029 h 568456"/>
                <a:gd name="connsiteX97" fmla="*/ 1016250 w 1125094"/>
                <a:gd name="connsiteY97" fmla="*/ 190370 h 568456"/>
                <a:gd name="connsiteX98" fmla="*/ 1050208 w 1125094"/>
                <a:gd name="connsiteY98" fmla="*/ 207576 h 568456"/>
                <a:gd name="connsiteX99" fmla="*/ 1068470 w 1125094"/>
                <a:gd name="connsiteY99" fmla="*/ 204859 h 568456"/>
                <a:gd name="connsiteX100" fmla="*/ 1110578 w 1125094"/>
                <a:gd name="connsiteY100" fmla="*/ 229158 h 568456"/>
                <a:gd name="connsiteX101" fmla="*/ 1125066 w 1125094"/>
                <a:gd name="connsiteY101" fmla="*/ 236704 h 568456"/>
                <a:gd name="connsiteX102" fmla="*/ 1115407 w 1125094"/>
                <a:gd name="connsiteY102" fmla="*/ 259343 h 568456"/>
                <a:gd name="connsiteX103" fmla="*/ 1098806 w 1125094"/>
                <a:gd name="connsiteY103" fmla="*/ 273228 h 568456"/>
                <a:gd name="connsiteX104" fmla="*/ 1098806 w 1125094"/>
                <a:gd name="connsiteY104" fmla="*/ 273228 h 56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125094" h="568456">
                  <a:moveTo>
                    <a:pt x="1098806" y="273228"/>
                  </a:moveTo>
                  <a:cubicBezTo>
                    <a:pt x="1107408" y="278057"/>
                    <a:pt x="1124614" y="289377"/>
                    <a:pt x="1111181" y="288924"/>
                  </a:cubicBezTo>
                  <a:cubicBezTo>
                    <a:pt x="1097749" y="288320"/>
                    <a:pt x="1090807" y="299187"/>
                    <a:pt x="1098806" y="306733"/>
                  </a:cubicBezTo>
                  <a:cubicBezTo>
                    <a:pt x="1106955" y="314279"/>
                    <a:pt x="1118275" y="321222"/>
                    <a:pt x="1116011" y="329824"/>
                  </a:cubicBezTo>
                  <a:cubicBezTo>
                    <a:pt x="1113898" y="338427"/>
                    <a:pt x="1108465" y="370725"/>
                    <a:pt x="1089147" y="366499"/>
                  </a:cubicBezTo>
                  <a:cubicBezTo>
                    <a:pt x="1069677" y="362122"/>
                    <a:pt x="1044926" y="365895"/>
                    <a:pt x="1035266" y="374649"/>
                  </a:cubicBezTo>
                  <a:cubicBezTo>
                    <a:pt x="1025607" y="383251"/>
                    <a:pt x="1009911" y="383251"/>
                    <a:pt x="1008855" y="392911"/>
                  </a:cubicBezTo>
                  <a:cubicBezTo>
                    <a:pt x="1008100" y="399099"/>
                    <a:pt x="1006440" y="413738"/>
                    <a:pt x="1005232" y="423699"/>
                  </a:cubicBezTo>
                  <a:cubicBezTo>
                    <a:pt x="998139" y="424605"/>
                    <a:pt x="991046" y="425661"/>
                    <a:pt x="983952" y="426718"/>
                  </a:cubicBezTo>
                  <a:cubicBezTo>
                    <a:pt x="968709" y="428982"/>
                    <a:pt x="955729" y="435622"/>
                    <a:pt x="942901" y="443923"/>
                  </a:cubicBezTo>
                  <a:cubicBezTo>
                    <a:pt x="931431" y="451319"/>
                    <a:pt x="922073" y="457356"/>
                    <a:pt x="908188" y="457204"/>
                  </a:cubicBezTo>
                  <a:cubicBezTo>
                    <a:pt x="891134" y="457054"/>
                    <a:pt x="874683" y="457356"/>
                    <a:pt x="859440" y="466109"/>
                  </a:cubicBezTo>
                  <a:cubicBezTo>
                    <a:pt x="850988" y="470939"/>
                    <a:pt x="845102" y="478334"/>
                    <a:pt x="838159" y="484975"/>
                  </a:cubicBezTo>
                  <a:cubicBezTo>
                    <a:pt x="831066" y="491615"/>
                    <a:pt x="820048" y="482560"/>
                    <a:pt x="813408" y="477881"/>
                  </a:cubicBezTo>
                  <a:cubicBezTo>
                    <a:pt x="814162" y="477579"/>
                    <a:pt x="814766" y="477127"/>
                    <a:pt x="814917" y="476221"/>
                  </a:cubicBezTo>
                  <a:cubicBezTo>
                    <a:pt x="801485" y="480296"/>
                    <a:pt x="787751" y="492672"/>
                    <a:pt x="783977" y="506255"/>
                  </a:cubicBezTo>
                  <a:lnTo>
                    <a:pt x="773714" y="506557"/>
                  </a:lnTo>
                  <a:cubicBezTo>
                    <a:pt x="776431" y="500822"/>
                    <a:pt x="775224" y="495237"/>
                    <a:pt x="765716" y="495992"/>
                  </a:cubicBezTo>
                  <a:cubicBezTo>
                    <a:pt x="757113" y="496596"/>
                    <a:pt x="748661" y="500218"/>
                    <a:pt x="740360" y="501727"/>
                  </a:cubicBezTo>
                  <a:cubicBezTo>
                    <a:pt x="732814" y="503085"/>
                    <a:pt x="725419" y="503538"/>
                    <a:pt x="717722" y="503538"/>
                  </a:cubicBezTo>
                  <a:cubicBezTo>
                    <a:pt x="703384" y="503538"/>
                    <a:pt x="689348" y="504444"/>
                    <a:pt x="675010" y="502935"/>
                  </a:cubicBezTo>
                  <a:cubicBezTo>
                    <a:pt x="665502" y="501878"/>
                    <a:pt x="655993" y="500822"/>
                    <a:pt x="646334" y="501878"/>
                  </a:cubicBezTo>
                  <a:cubicBezTo>
                    <a:pt x="637279" y="502784"/>
                    <a:pt x="628223" y="505048"/>
                    <a:pt x="619017" y="504444"/>
                  </a:cubicBezTo>
                  <a:cubicBezTo>
                    <a:pt x="613131" y="503991"/>
                    <a:pt x="600906" y="502029"/>
                    <a:pt x="598793" y="495087"/>
                  </a:cubicBezTo>
                  <a:cubicBezTo>
                    <a:pt x="596680" y="488295"/>
                    <a:pt x="606038" y="484371"/>
                    <a:pt x="610716" y="481956"/>
                  </a:cubicBezTo>
                  <a:cubicBezTo>
                    <a:pt x="604528" y="481051"/>
                    <a:pt x="603321" y="477428"/>
                    <a:pt x="607547" y="472901"/>
                  </a:cubicBezTo>
                  <a:cubicBezTo>
                    <a:pt x="611320" y="468675"/>
                    <a:pt x="616149" y="468071"/>
                    <a:pt x="621583" y="467920"/>
                  </a:cubicBezTo>
                  <a:cubicBezTo>
                    <a:pt x="625054" y="467920"/>
                    <a:pt x="656295" y="469882"/>
                    <a:pt x="644523" y="461430"/>
                  </a:cubicBezTo>
                  <a:cubicBezTo>
                    <a:pt x="636072" y="455243"/>
                    <a:pt x="624450" y="462487"/>
                    <a:pt x="615848" y="455092"/>
                  </a:cubicBezTo>
                  <a:cubicBezTo>
                    <a:pt x="609509" y="449809"/>
                    <a:pt x="612225" y="437886"/>
                    <a:pt x="611924" y="430491"/>
                  </a:cubicBezTo>
                  <a:cubicBezTo>
                    <a:pt x="608301" y="428831"/>
                    <a:pt x="604377" y="428982"/>
                    <a:pt x="600453" y="429434"/>
                  </a:cubicBezTo>
                  <a:cubicBezTo>
                    <a:pt x="599095" y="441056"/>
                    <a:pt x="602717" y="451620"/>
                    <a:pt x="591700" y="459770"/>
                  </a:cubicBezTo>
                  <a:cubicBezTo>
                    <a:pt x="582191" y="466562"/>
                    <a:pt x="571325" y="465807"/>
                    <a:pt x="560458" y="467769"/>
                  </a:cubicBezTo>
                  <a:cubicBezTo>
                    <a:pt x="551554" y="469278"/>
                    <a:pt x="543102" y="473051"/>
                    <a:pt x="536009" y="478636"/>
                  </a:cubicBezTo>
                  <a:cubicBezTo>
                    <a:pt x="531934" y="481805"/>
                    <a:pt x="528311" y="485427"/>
                    <a:pt x="523784" y="488144"/>
                  </a:cubicBezTo>
                  <a:cubicBezTo>
                    <a:pt x="519709" y="490408"/>
                    <a:pt x="515030" y="491615"/>
                    <a:pt x="513974" y="496898"/>
                  </a:cubicBezTo>
                  <a:cubicBezTo>
                    <a:pt x="512917" y="501878"/>
                    <a:pt x="515030" y="505802"/>
                    <a:pt x="511710" y="510481"/>
                  </a:cubicBezTo>
                  <a:cubicBezTo>
                    <a:pt x="508540" y="514858"/>
                    <a:pt x="504465" y="518480"/>
                    <a:pt x="501296" y="523008"/>
                  </a:cubicBezTo>
                  <a:cubicBezTo>
                    <a:pt x="494203" y="532969"/>
                    <a:pt x="483638" y="538402"/>
                    <a:pt x="476393" y="548061"/>
                  </a:cubicBezTo>
                  <a:cubicBezTo>
                    <a:pt x="472771" y="553041"/>
                    <a:pt x="469753" y="557871"/>
                    <a:pt x="468545" y="563153"/>
                  </a:cubicBezTo>
                  <a:cubicBezTo>
                    <a:pt x="440172" y="560437"/>
                    <a:pt x="411496" y="572813"/>
                    <a:pt x="390669" y="566776"/>
                  </a:cubicBezTo>
                  <a:cubicBezTo>
                    <a:pt x="384632" y="564964"/>
                    <a:pt x="380556" y="561493"/>
                    <a:pt x="377538" y="556815"/>
                  </a:cubicBezTo>
                  <a:cubicBezTo>
                    <a:pt x="377538" y="556815"/>
                    <a:pt x="398366" y="532365"/>
                    <a:pt x="406516" y="524970"/>
                  </a:cubicBezTo>
                  <a:cubicBezTo>
                    <a:pt x="414514" y="517725"/>
                    <a:pt x="419495" y="516065"/>
                    <a:pt x="422664" y="501576"/>
                  </a:cubicBezTo>
                  <a:cubicBezTo>
                    <a:pt x="425834" y="487088"/>
                    <a:pt x="427494" y="465958"/>
                    <a:pt x="440322" y="472448"/>
                  </a:cubicBezTo>
                  <a:cubicBezTo>
                    <a:pt x="453151" y="478938"/>
                    <a:pt x="465376" y="482107"/>
                    <a:pt x="474280" y="479692"/>
                  </a:cubicBezTo>
                  <a:cubicBezTo>
                    <a:pt x="483185" y="477277"/>
                    <a:pt x="491939" y="482107"/>
                    <a:pt x="486354" y="463543"/>
                  </a:cubicBezTo>
                  <a:cubicBezTo>
                    <a:pt x="480770" y="444980"/>
                    <a:pt x="454057" y="432000"/>
                    <a:pt x="451642" y="417511"/>
                  </a:cubicBezTo>
                  <a:cubicBezTo>
                    <a:pt x="449227" y="403023"/>
                    <a:pt x="452396" y="358500"/>
                    <a:pt x="420853" y="352916"/>
                  </a:cubicBezTo>
                  <a:cubicBezTo>
                    <a:pt x="389310" y="347181"/>
                    <a:pt x="360333" y="318052"/>
                    <a:pt x="338449" y="319863"/>
                  </a:cubicBezTo>
                  <a:cubicBezTo>
                    <a:pt x="316565" y="321373"/>
                    <a:pt x="291662" y="317599"/>
                    <a:pt x="284267" y="334352"/>
                  </a:cubicBezTo>
                  <a:cubicBezTo>
                    <a:pt x="270985" y="334201"/>
                    <a:pt x="256949" y="348388"/>
                    <a:pt x="251365" y="355330"/>
                  </a:cubicBezTo>
                  <a:cubicBezTo>
                    <a:pt x="243517" y="364990"/>
                    <a:pt x="216804" y="358500"/>
                    <a:pt x="202617" y="358500"/>
                  </a:cubicBezTo>
                  <a:cubicBezTo>
                    <a:pt x="188430" y="358500"/>
                    <a:pt x="185109" y="370121"/>
                    <a:pt x="175601" y="375404"/>
                  </a:cubicBezTo>
                  <a:cubicBezTo>
                    <a:pt x="166244" y="380837"/>
                    <a:pt x="162622" y="368159"/>
                    <a:pt x="155679" y="359858"/>
                  </a:cubicBezTo>
                  <a:cubicBezTo>
                    <a:pt x="148737" y="351557"/>
                    <a:pt x="106478" y="358953"/>
                    <a:pt x="91838" y="359858"/>
                  </a:cubicBezTo>
                  <a:cubicBezTo>
                    <a:pt x="77349" y="360764"/>
                    <a:pt x="74784" y="354727"/>
                    <a:pt x="66785" y="349143"/>
                  </a:cubicBezTo>
                  <a:cubicBezTo>
                    <a:pt x="58937" y="343709"/>
                    <a:pt x="43240" y="353670"/>
                    <a:pt x="42033" y="354576"/>
                  </a:cubicBezTo>
                  <a:cubicBezTo>
                    <a:pt x="42033" y="353369"/>
                    <a:pt x="41429" y="352614"/>
                    <a:pt x="40222" y="351859"/>
                  </a:cubicBezTo>
                  <a:cubicBezTo>
                    <a:pt x="30563" y="346728"/>
                    <a:pt x="7924" y="331183"/>
                    <a:pt x="1736" y="319411"/>
                  </a:cubicBezTo>
                  <a:cubicBezTo>
                    <a:pt x="378" y="316996"/>
                    <a:pt x="-226" y="314732"/>
                    <a:pt x="76" y="312770"/>
                  </a:cubicBezTo>
                  <a:cubicBezTo>
                    <a:pt x="1887" y="301903"/>
                    <a:pt x="8981" y="274284"/>
                    <a:pt x="20149" y="271567"/>
                  </a:cubicBezTo>
                  <a:cubicBezTo>
                    <a:pt x="20753" y="271417"/>
                    <a:pt x="21507" y="271417"/>
                    <a:pt x="22111" y="271417"/>
                  </a:cubicBezTo>
                  <a:cubicBezTo>
                    <a:pt x="34487" y="271719"/>
                    <a:pt x="47919" y="283189"/>
                    <a:pt x="42335" y="271417"/>
                  </a:cubicBezTo>
                  <a:cubicBezTo>
                    <a:pt x="36751" y="259645"/>
                    <a:pt x="26186" y="227045"/>
                    <a:pt x="36449" y="221310"/>
                  </a:cubicBezTo>
                  <a:cubicBezTo>
                    <a:pt x="46712" y="215725"/>
                    <a:pt x="69350" y="196256"/>
                    <a:pt x="77953" y="186144"/>
                  </a:cubicBezTo>
                  <a:cubicBezTo>
                    <a:pt x="86556" y="175882"/>
                    <a:pt x="80368" y="174221"/>
                    <a:pt x="96064" y="169392"/>
                  </a:cubicBezTo>
                  <a:cubicBezTo>
                    <a:pt x="111609" y="164562"/>
                    <a:pt x="119457" y="158072"/>
                    <a:pt x="120061" y="148715"/>
                  </a:cubicBezTo>
                  <a:cubicBezTo>
                    <a:pt x="120665" y="139358"/>
                    <a:pt x="118401" y="120190"/>
                    <a:pt x="113269" y="112040"/>
                  </a:cubicBezTo>
                  <a:cubicBezTo>
                    <a:pt x="108138" y="103891"/>
                    <a:pt x="91989" y="78837"/>
                    <a:pt x="91084" y="64650"/>
                  </a:cubicBezTo>
                  <a:cubicBezTo>
                    <a:pt x="91084" y="64650"/>
                    <a:pt x="112213" y="68725"/>
                    <a:pt x="121872" y="57406"/>
                  </a:cubicBezTo>
                  <a:cubicBezTo>
                    <a:pt x="131531" y="46087"/>
                    <a:pt x="136361" y="32352"/>
                    <a:pt x="155679" y="33107"/>
                  </a:cubicBezTo>
                  <a:cubicBezTo>
                    <a:pt x="174998" y="33862"/>
                    <a:pt x="218313" y="32352"/>
                    <a:pt x="233254" y="37635"/>
                  </a:cubicBezTo>
                  <a:cubicBezTo>
                    <a:pt x="248196" y="42917"/>
                    <a:pt x="255138" y="45936"/>
                    <a:pt x="277324" y="49256"/>
                  </a:cubicBezTo>
                  <a:cubicBezTo>
                    <a:pt x="299510" y="52576"/>
                    <a:pt x="336336" y="71593"/>
                    <a:pt x="348108" y="67971"/>
                  </a:cubicBezTo>
                  <a:cubicBezTo>
                    <a:pt x="359880" y="64348"/>
                    <a:pt x="378745" y="47747"/>
                    <a:pt x="388857" y="60273"/>
                  </a:cubicBezTo>
                  <a:cubicBezTo>
                    <a:pt x="398969" y="72800"/>
                    <a:pt x="406666" y="84874"/>
                    <a:pt x="413156" y="75668"/>
                  </a:cubicBezTo>
                  <a:cubicBezTo>
                    <a:pt x="419646" y="66310"/>
                    <a:pt x="434135" y="50161"/>
                    <a:pt x="440624" y="59519"/>
                  </a:cubicBezTo>
                  <a:cubicBezTo>
                    <a:pt x="447114" y="68876"/>
                    <a:pt x="450736" y="81403"/>
                    <a:pt x="463263" y="78988"/>
                  </a:cubicBezTo>
                  <a:cubicBezTo>
                    <a:pt x="475790" y="76573"/>
                    <a:pt x="500843" y="61632"/>
                    <a:pt x="505673" y="70838"/>
                  </a:cubicBezTo>
                  <a:cubicBezTo>
                    <a:pt x="510502" y="80195"/>
                    <a:pt x="521369" y="101929"/>
                    <a:pt x="523482" y="82610"/>
                  </a:cubicBezTo>
                  <a:cubicBezTo>
                    <a:pt x="525444" y="63292"/>
                    <a:pt x="518501" y="12430"/>
                    <a:pt x="600755" y="18166"/>
                  </a:cubicBezTo>
                  <a:cubicBezTo>
                    <a:pt x="602415" y="19826"/>
                    <a:pt x="604227" y="20731"/>
                    <a:pt x="606339" y="20882"/>
                  </a:cubicBezTo>
                  <a:cubicBezTo>
                    <a:pt x="620828" y="21939"/>
                    <a:pt x="629582" y="25259"/>
                    <a:pt x="636524" y="14392"/>
                  </a:cubicBezTo>
                  <a:cubicBezTo>
                    <a:pt x="643467" y="3677"/>
                    <a:pt x="646183" y="-1757"/>
                    <a:pt x="658257" y="507"/>
                  </a:cubicBezTo>
                  <a:cubicBezTo>
                    <a:pt x="670482" y="2620"/>
                    <a:pt x="681801" y="8054"/>
                    <a:pt x="690857" y="3224"/>
                  </a:cubicBezTo>
                  <a:cubicBezTo>
                    <a:pt x="699912" y="-1606"/>
                    <a:pt x="733870" y="55"/>
                    <a:pt x="737795" y="6393"/>
                  </a:cubicBezTo>
                  <a:cubicBezTo>
                    <a:pt x="741568" y="12883"/>
                    <a:pt x="747454" y="28579"/>
                    <a:pt x="753943" y="33862"/>
                  </a:cubicBezTo>
                  <a:cubicBezTo>
                    <a:pt x="760433" y="39295"/>
                    <a:pt x="776582" y="47898"/>
                    <a:pt x="762546" y="50011"/>
                  </a:cubicBezTo>
                  <a:cubicBezTo>
                    <a:pt x="748510" y="52274"/>
                    <a:pt x="740360" y="52274"/>
                    <a:pt x="750170" y="61330"/>
                  </a:cubicBezTo>
                  <a:cubicBezTo>
                    <a:pt x="759830" y="70536"/>
                    <a:pt x="751227" y="92119"/>
                    <a:pt x="764659" y="92119"/>
                  </a:cubicBezTo>
                  <a:cubicBezTo>
                    <a:pt x="778091" y="92119"/>
                    <a:pt x="827142" y="98608"/>
                    <a:pt x="826085" y="115814"/>
                  </a:cubicBezTo>
                  <a:cubicBezTo>
                    <a:pt x="825029" y="133019"/>
                    <a:pt x="831971" y="170297"/>
                    <a:pt x="844951" y="166524"/>
                  </a:cubicBezTo>
                  <a:cubicBezTo>
                    <a:pt x="857930" y="162751"/>
                    <a:pt x="874532" y="160638"/>
                    <a:pt x="878909" y="160638"/>
                  </a:cubicBezTo>
                  <a:cubicBezTo>
                    <a:pt x="883286" y="160638"/>
                    <a:pt x="903207" y="169694"/>
                    <a:pt x="921469" y="169241"/>
                  </a:cubicBezTo>
                  <a:cubicBezTo>
                    <a:pt x="939882" y="168788"/>
                    <a:pt x="957088" y="149922"/>
                    <a:pt x="964030" y="162298"/>
                  </a:cubicBezTo>
                  <a:cubicBezTo>
                    <a:pt x="970973" y="174674"/>
                    <a:pt x="987122" y="206972"/>
                    <a:pt x="996328" y="200029"/>
                  </a:cubicBezTo>
                  <a:cubicBezTo>
                    <a:pt x="1005384" y="193087"/>
                    <a:pt x="1011421" y="188710"/>
                    <a:pt x="1016250" y="190370"/>
                  </a:cubicBezTo>
                  <a:cubicBezTo>
                    <a:pt x="1021080" y="192030"/>
                    <a:pt x="1038889" y="214065"/>
                    <a:pt x="1050208" y="207576"/>
                  </a:cubicBezTo>
                  <a:cubicBezTo>
                    <a:pt x="1061527" y="201086"/>
                    <a:pt x="1053377" y="197313"/>
                    <a:pt x="1068470" y="204859"/>
                  </a:cubicBezTo>
                  <a:cubicBezTo>
                    <a:pt x="1083562" y="212405"/>
                    <a:pt x="1099258" y="233384"/>
                    <a:pt x="1110578" y="229158"/>
                  </a:cubicBezTo>
                  <a:cubicBezTo>
                    <a:pt x="1121897" y="224932"/>
                    <a:pt x="1125066" y="226441"/>
                    <a:pt x="1125066" y="236704"/>
                  </a:cubicBezTo>
                  <a:cubicBezTo>
                    <a:pt x="1125066" y="246967"/>
                    <a:pt x="1126123" y="256022"/>
                    <a:pt x="1115407" y="259343"/>
                  </a:cubicBezTo>
                  <a:cubicBezTo>
                    <a:pt x="1105144" y="261305"/>
                    <a:pt x="1090052" y="268398"/>
                    <a:pt x="1098806" y="273228"/>
                  </a:cubicBezTo>
                  <a:lnTo>
                    <a:pt x="1098806" y="273228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1C039EC-17D2-CB5E-EB9A-10E1B7F6DFD0}"/>
                </a:ext>
              </a:extLst>
            </p:cNvPr>
            <p:cNvSpPr/>
            <p:nvPr/>
          </p:nvSpPr>
          <p:spPr>
            <a:xfrm>
              <a:off x="7087061" y="5045879"/>
              <a:ext cx="351140" cy="139681"/>
            </a:xfrm>
            <a:custGeom>
              <a:avLst/>
              <a:gdLst>
                <a:gd name="connsiteX0" fmla="*/ 330615 w 351140"/>
                <a:gd name="connsiteY0" fmla="*/ 78832 h 139681"/>
                <a:gd name="connsiteX1" fmla="*/ 332275 w 351140"/>
                <a:gd name="connsiteY1" fmla="*/ 85473 h 139681"/>
                <a:gd name="connsiteX2" fmla="*/ 303448 w 351140"/>
                <a:gd name="connsiteY2" fmla="*/ 93170 h 139681"/>
                <a:gd name="connsiteX3" fmla="*/ 270094 w 351140"/>
                <a:gd name="connsiteY3" fmla="*/ 75964 h 139681"/>
                <a:gd name="connsiteX4" fmla="*/ 214554 w 351140"/>
                <a:gd name="connsiteY4" fmla="*/ 90453 h 139681"/>
                <a:gd name="connsiteX5" fmla="*/ 187085 w 351140"/>
                <a:gd name="connsiteY5" fmla="*/ 108866 h 139681"/>
                <a:gd name="connsiteX6" fmla="*/ 120830 w 351140"/>
                <a:gd name="connsiteY6" fmla="*/ 120185 h 139681"/>
                <a:gd name="connsiteX7" fmla="*/ 104681 w 351140"/>
                <a:gd name="connsiteY7" fmla="*/ 138447 h 139681"/>
                <a:gd name="connsiteX8" fmla="*/ 34199 w 351140"/>
                <a:gd name="connsiteY8" fmla="*/ 130901 h 139681"/>
                <a:gd name="connsiteX9" fmla="*/ 18654 w 351140"/>
                <a:gd name="connsiteY9" fmla="*/ 118978 h 139681"/>
                <a:gd name="connsiteX10" fmla="*/ 4014 w 351140"/>
                <a:gd name="connsiteY10" fmla="*/ 64947 h 139681"/>
                <a:gd name="connsiteX11" fmla="*/ 26200 w 351140"/>
                <a:gd name="connsiteY11" fmla="*/ 52873 h 139681"/>
                <a:gd name="connsiteX12" fmla="*/ 57743 w 351140"/>
                <a:gd name="connsiteY12" fmla="*/ 46383 h 139681"/>
                <a:gd name="connsiteX13" fmla="*/ 80382 w 351140"/>
                <a:gd name="connsiteY13" fmla="*/ 22537 h 139681"/>
                <a:gd name="connsiteX14" fmla="*/ 120981 w 351140"/>
                <a:gd name="connsiteY14" fmla="*/ 49 h 139681"/>
                <a:gd name="connsiteX15" fmla="*/ 162032 w 351140"/>
                <a:gd name="connsiteY15" fmla="*/ 49 h 139681"/>
                <a:gd name="connsiteX16" fmla="*/ 183614 w 351140"/>
                <a:gd name="connsiteY16" fmla="*/ 24801 h 139681"/>
                <a:gd name="connsiteX17" fmla="*/ 235834 w 351140"/>
                <a:gd name="connsiteY17" fmla="*/ 9709 h 139681"/>
                <a:gd name="connsiteX18" fmla="*/ 277338 w 351140"/>
                <a:gd name="connsiteY18" fmla="*/ 6992 h 139681"/>
                <a:gd name="connsiteX19" fmla="*/ 309183 w 351140"/>
                <a:gd name="connsiteY19" fmla="*/ 16651 h 139681"/>
                <a:gd name="connsiteX20" fmla="*/ 333482 w 351140"/>
                <a:gd name="connsiteY20" fmla="*/ 24650 h 139681"/>
                <a:gd name="connsiteX21" fmla="*/ 351140 w 351140"/>
                <a:gd name="connsiteY21" fmla="*/ 37630 h 139681"/>
                <a:gd name="connsiteX22" fmla="*/ 330615 w 351140"/>
                <a:gd name="connsiteY22" fmla="*/ 78832 h 139681"/>
                <a:gd name="connsiteX23" fmla="*/ 330615 w 351140"/>
                <a:gd name="connsiteY23" fmla="*/ 78832 h 13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1140" h="139681">
                  <a:moveTo>
                    <a:pt x="330615" y="78832"/>
                  </a:moveTo>
                  <a:cubicBezTo>
                    <a:pt x="330313" y="80794"/>
                    <a:pt x="330916" y="83058"/>
                    <a:pt x="332275" y="85473"/>
                  </a:cubicBezTo>
                  <a:cubicBezTo>
                    <a:pt x="332275" y="85473"/>
                    <a:pt x="316880" y="99056"/>
                    <a:pt x="303448" y="93170"/>
                  </a:cubicBezTo>
                  <a:cubicBezTo>
                    <a:pt x="290016" y="87284"/>
                    <a:pt x="286696" y="73248"/>
                    <a:pt x="270094" y="75964"/>
                  </a:cubicBezTo>
                  <a:cubicBezTo>
                    <a:pt x="253341" y="78681"/>
                    <a:pt x="221647" y="78228"/>
                    <a:pt x="214554" y="90453"/>
                  </a:cubicBezTo>
                  <a:cubicBezTo>
                    <a:pt x="207611" y="102829"/>
                    <a:pt x="201574" y="109319"/>
                    <a:pt x="187085" y="108866"/>
                  </a:cubicBezTo>
                  <a:cubicBezTo>
                    <a:pt x="172597" y="108262"/>
                    <a:pt x="123999" y="108262"/>
                    <a:pt x="120830" y="120185"/>
                  </a:cubicBezTo>
                  <a:cubicBezTo>
                    <a:pt x="117660" y="131957"/>
                    <a:pt x="123999" y="137391"/>
                    <a:pt x="104681" y="138447"/>
                  </a:cubicBezTo>
                  <a:cubicBezTo>
                    <a:pt x="85362" y="139504"/>
                    <a:pt x="50348" y="142824"/>
                    <a:pt x="34199" y="130901"/>
                  </a:cubicBezTo>
                  <a:cubicBezTo>
                    <a:pt x="29520" y="127580"/>
                    <a:pt x="23936" y="123656"/>
                    <a:pt x="18654" y="118978"/>
                  </a:cubicBezTo>
                  <a:cubicBezTo>
                    <a:pt x="5222" y="107206"/>
                    <a:pt x="-6400" y="90604"/>
                    <a:pt x="4014" y="64947"/>
                  </a:cubicBezTo>
                  <a:cubicBezTo>
                    <a:pt x="17748" y="61325"/>
                    <a:pt x="16994" y="51967"/>
                    <a:pt x="26200" y="52873"/>
                  </a:cubicBezTo>
                  <a:cubicBezTo>
                    <a:pt x="35557" y="53778"/>
                    <a:pt x="42349" y="51665"/>
                    <a:pt x="57743" y="46383"/>
                  </a:cubicBezTo>
                  <a:cubicBezTo>
                    <a:pt x="73138" y="41101"/>
                    <a:pt x="78722" y="30687"/>
                    <a:pt x="80382" y="22537"/>
                  </a:cubicBezTo>
                  <a:cubicBezTo>
                    <a:pt x="82042" y="14387"/>
                    <a:pt x="120981" y="49"/>
                    <a:pt x="120981" y="49"/>
                  </a:cubicBezTo>
                  <a:cubicBezTo>
                    <a:pt x="130187" y="10765"/>
                    <a:pt x="145732" y="1106"/>
                    <a:pt x="162032" y="49"/>
                  </a:cubicBezTo>
                  <a:cubicBezTo>
                    <a:pt x="178181" y="-1007"/>
                    <a:pt x="180898" y="15142"/>
                    <a:pt x="183614" y="24801"/>
                  </a:cubicBezTo>
                  <a:cubicBezTo>
                    <a:pt x="186331" y="34460"/>
                    <a:pt x="225118" y="9709"/>
                    <a:pt x="235834" y="9709"/>
                  </a:cubicBezTo>
                  <a:cubicBezTo>
                    <a:pt x="246550" y="9709"/>
                    <a:pt x="268132" y="10765"/>
                    <a:pt x="277338" y="6992"/>
                  </a:cubicBezTo>
                  <a:cubicBezTo>
                    <a:pt x="286545" y="3219"/>
                    <a:pt x="299977" y="9709"/>
                    <a:pt x="309183" y="16651"/>
                  </a:cubicBezTo>
                  <a:cubicBezTo>
                    <a:pt x="318239" y="23594"/>
                    <a:pt x="322163" y="23141"/>
                    <a:pt x="333482" y="24650"/>
                  </a:cubicBezTo>
                  <a:cubicBezTo>
                    <a:pt x="344500" y="26159"/>
                    <a:pt x="350688" y="36875"/>
                    <a:pt x="351140" y="37630"/>
                  </a:cubicBezTo>
                  <a:cubicBezTo>
                    <a:pt x="339519" y="40195"/>
                    <a:pt x="332577" y="67814"/>
                    <a:pt x="330615" y="78832"/>
                  </a:cubicBezTo>
                  <a:lnTo>
                    <a:pt x="330615" y="78832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04D05B-2E64-DF5E-510D-5C01F0A578A0}"/>
                </a:ext>
              </a:extLst>
            </p:cNvPr>
            <p:cNvSpPr/>
            <p:nvPr/>
          </p:nvSpPr>
          <p:spPr>
            <a:xfrm>
              <a:off x="7050814" y="5121499"/>
              <a:ext cx="408969" cy="221956"/>
            </a:xfrm>
            <a:custGeom>
              <a:avLst/>
              <a:gdLst>
                <a:gd name="connsiteX0" fmla="*/ 408969 w 408969"/>
                <a:gd name="connsiteY0" fmla="*/ 44868 h 221956"/>
                <a:gd name="connsiteX1" fmla="*/ 355693 w 408969"/>
                <a:gd name="connsiteY1" fmla="*/ 91051 h 221956"/>
                <a:gd name="connsiteX2" fmla="*/ 313887 w 408969"/>
                <a:gd name="connsiteY2" fmla="*/ 169380 h 221956"/>
                <a:gd name="connsiteX3" fmla="*/ 256234 w 408969"/>
                <a:gd name="connsiteY3" fmla="*/ 192321 h 221956"/>
                <a:gd name="connsiteX4" fmla="*/ 255479 w 408969"/>
                <a:gd name="connsiteY4" fmla="*/ 192472 h 221956"/>
                <a:gd name="connsiteX5" fmla="*/ 254876 w 408969"/>
                <a:gd name="connsiteY5" fmla="*/ 192623 h 221956"/>
                <a:gd name="connsiteX6" fmla="*/ 253970 w 408969"/>
                <a:gd name="connsiteY6" fmla="*/ 193075 h 221956"/>
                <a:gd name="connsiteX7" fmla="*/ 253216 w 408969"/>
                <a:gd name="connsiteY7" fmla="*/ 193679 h 221956"/>
                <a:gd name="connsiteX8" fmla="*/ 252914 w 408969"/>
                <a:gd name="connsiteY8" fmla="*/ 193981 h 221956"/>
                <a:gd name="connsiteX9" fmla="*/ 252461 w 408969"/>
                <a:gd name="connsiteY9" fmla="*/ 194886 h 221956"/>
                <a:gd name="connsiteX10" fmla="*/ 188318 w 408969"/>
                <a:gd name="connsiteY10" fmla="*/ 197603 h 221956"/>
                <a:gd name="connsiteX11" fmla="*/ 162510 w 408969"/>
                <a:gd name="connsiteY11" fmla="*/ 208470 h 221956"/>
                <a:gd name="connsiteX12" fmla="*/ 102140 w 408969"/>
                <a:gd name="connsiteY12" fmla="*/ 220242 h 221956"/>
                <a:gd name="connsiteX13" fmla="*/ 11585 w 408969"/>
                <a:gd name="connsiteY13" fmla="*/ 158363 h 221956"/>
                <a:gd name="connsiteX14" fmla="*/ 8114 w 408969"/>
                <a:gd name="connsiteY14" fmla="*/ 154288 h 221956"/>
                <a:gd name="connsiteX15" fmla="*/ 4341 w 408969"/>
                <a:gd name="connsiteY15" fmla="*/ 127122 h 221956"/>
                <a:gd name="connsiteX16" fmla="*/ 6152 w 408969"/>
                <a:gd name="connsiteY16" fmla="*/ 119424 h 221956"/>
                <a:gd name="connsiteX17" fmla="*/ 17472 w 408969"/>
                <a:gd name="connsiteY17" fmla="*/ 85466 h 221956"/>
                <a:gd name="connsiteX18" fmla="*/ 20641 w 408969"/>
                <a:gd name="connsiteY18" fmla="*/ 66601 h 221956"/>
                <a:gd name="connsiteX19" fmla="*/ 54750 w 408969"/>
                <a:gd name="connsiteY19" fmla="*/ 43359 h 221956"/>
                <a:gd name="connsiteX20" fmla="*/ 70295 w 408969"/>
                <a:gd name="connsiteY20" fmla="*/ 55281 h 221956"/>
                <a:gd name="connsiteX21" fmla="*/ 140777 w 408969"/>
                <a:gd name="connsiteY21" fmla="*/ 62828 h 221956"/>
                <a:gd name="connsiteX22" fmla="*/ 156926 w 408969"/>
                <a:gd name="connsiteY22" fmla="*/ 44566 h 221956"/>
                <a:gd name="connsiteX23" fmla="*/ 223182 w 408969"/>
                <a:gd name="connsiteY23" fmla="*/ 33246 h 221956"/>
                <a:gd name="connsiteX24" fmla="*/ 250650 w 408969"/>
                <a:gd name="connsiteY24" fmla="*/ 14834 h 221956"/>
                <a:gd name="connsiteX25" fmla="*/ 306190 w 408969"/>
                <a:gd name="connsiteY25" fmla="*/ 345 h 221956"/>
                <a:gd name="connsiteX26" fmla="*/ 339544 w 408969"/>
                <a:gd name="connsiteY26" fmla="*/ 17550 h 221956"/>
                <a:gd name="connsiteX27" fmla="*/ 368371 w 408969"/>
                <a:gd name="connsiteY27" fmla="*/ 9853 h 221956"/>
                <a:gd name="connsiteX28" fmla="*/ 406856 w 408969"/>
                <a:gd name="connsiteY28" fmla="*/ 42302 h 221956"/>
                <a:gd name="connsiteX29" fmla="*/ 408969 w 408969"/>
                <a:gd name="connsiteY29" fmla="*/ 44868 h 221956"/>
                <a:gd name="connsiteX30" fmla="*/ 408969 w 408969"/>
                <a:gd name="connsiteY30" fmla="*/ 44868 h 2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8969" h="221956">
                  <a:moveTo>
                    <a:pt x="408969" y="44868"/>
                  </a:moveTo>
                  <a:cubicBezTo>
                    <a:pt x="409120" y="54225"/>
                    <a:pt x="370937" y="77769"/>
                    <a:pt x="355693" y="91051"/>
                  </a:cubicBezTo>
                  <a:cubicBezTo>
                    <a:pt x="338488" y="105841"/>
                    <a:pt x="323697" y="158061"/>
                    <a:pt x="313887" y="169380"/>
                  </a:cubicBezTo>
                  <a:cubicBezTo>
                    <a:pt x="304228" y="180700"/>
                    <a:pt x="267553" y="190359"/>
                    <a:pt x="256234" y="192321"/>
                  </a:cubicBezTo>
                  <a:cubicBezTo>
                    <a:pt x="255932" y="192321"/>
                    <a:pt x="255781" y="192321"/>
                    <a:pt x="255479" y="192472"/>
                  </a:cubicBezTo>
                  <a:cubicBezTo>
                    <a:pt x="255328" y="192472"/>
                    <a:pt x="255027" y="192623"/>
                    <a:pt x="254876" y="192623"/>
                  </a:cubicBezTo>
                  <a:cubicBezTo>
                    <a:pt x="254574" y="192774"/>
                    <a:pt x="254272" y="192925"/>
                    <a:pt x="253970" y="193075"/>
                  </a:cubicBezTo>
                  <a:cubicBezTo>
                    <a:pt x="253668" y="193226"/>
                    <a:pt x="253366" y="193377"/>
                    <a:pt x="253216" y="193679"/>
                  </a:cubicBezTo>
                  <a:cubicBezTo>
                    <a:pt x="253064" y="193679"/>
                    <a:pt x="252914" y="193830"/>
                    <a:pt x="252914" y="193981"/>
                  </a:cubicBezTo>
                  <a:cubicBezTo>
                    <a:pt x="252612" y="194283"/>
                    <a:pt x="252461" y="194434"/>
                    <a:pt x="252461" y="194886"/>
                  </a:cubicBezTo>
                  <a:cubicBezTo>
                    <a:pt x="252461" y="194886"/>
                    <a:pt x="210957" y="189001"/>
                    <a:pt x="188318" y="197603"/>
                  </a:cubicBezTo>
                  <a:cubicBezTo>
                    <a:pt x="181074" y="200320"/>
                    <a:pt x="172169" y="204395"/>
                    <a:pt x="162510" y="208470"/>
                  </a:cubicBezTo>
                  <a:cubicBezTo>
                    <a:pt x="141833" y="217223"/>
                    <a:pt x="117987" y="225675"/>
                    <a:pt x="102140" y="220242"/>
                  </a:cubicBezTo>
                  <a:cubicBezTo>
                    <a:pt x="79049" y="212092"/>
                    <a:pt x="30451" y="179794"/>
                    <a:pt x="11585" y="158363"/>
                  </a:cubicBezTo>
                  <a:cubicBezTo>
                    <a:pt x="10227" y="156854"/>
                    <a:pt x="9171" y="155646"/>
                    <a:pt x="8114" y="154288"/>
                  </a:cubicBezTo>
                  <a:cubicBezTo>
                    <a:pt x="-4262" y="139799"/>
                    <a:pt x="115" y="141610"/>
                    <a:pt x="4341" y="127122"/>
                  </a:cubicBezTo>
                  <a:cubicBezTo>
                    <a:pt x="4945" y="125009"/>
                    <a:pt x="5700" y="122443"/>
                    <a:pt x="6152" y="119424"/>
                  </a:cubicBezTo>
                  <a:cubicBezTo>
                    <a:pt x="10982" y="94673"/>
                    <a:pt x="23961" y="96786"/>
                    <a:pt x="17472" y="85466"/>
                  </a:cubicBezTo>
                  <a:cubicBezTo>
                    <a:pt x="10982" y="74147"/>
                    <a:pt x="8869" y="64488"/>
                    <a:pt x="20641" y="66601"/>
                  </a:cubicBezTo>
                  <a:cubicBezTo>
                    <a:pt x="31809" y="68714"/>
                    <a:pt x="56410" y="74751"/>
                    <a:pt x="54750" y="43359"/>
                  </a:cubicBezTo>
                  <a:cubicBezTo>
                    <a:pt x="60032" y="48037"/>
                    <a:pt x="65616" y="51961"/>
                    <a:pt x="70295" y="55281"/>
                  </a:cubicBezTo>
                  <a:cubicBezTo>
                    <a:pt x="86444" y="67204"/>
                    <a:pt x="121458" y="63884"/>
                    <a:pt x="140777" y="62828"/>
                  </a:cubicBezTo>
                  <a:cubicBezTo>
                    <a:pt x="160095" y="61771"/>
                    <a:pt x="153756" y="56338"/>
                    <a:pt x="156926" y="44566"/>
                  </a:cubicBezTo>
                  <a:cubicBezTo>
                    <a:pt x="160095" y="32643"/>
                    <a:pt x="208693" y="32643"/>
                    <a:pt x="223182" y="33246"/>
                  </a:cubicBezTo>
                  <a:cubicBezTo>
                    <a:pt x="237670" y="33699"/>
                    <a:pt x="243707" y="27360"/>
                    <a:pt x="250650" y="14834"/>
                  </a:cubicBezTo>
                  <a:cubicBezTo>
                    <a:pt x="257743" y="2458"/>
                    <a:pt x="289437" y="3062"/>
                    <a:pt x="306190" y="345"/>
                  </a:cubicBezTo>
                  <a:cubicBezTo>
                    <a:pt x="322943" y="-2372"/>
                    <a:pt x="326112" y="11664"/>
                    <a:pt x="339544" y="17550"/>
                  </a:cubicBezTo>
                  <a:cubicBezTo>
                    <a:pt x="352977" y="23436"/>
                    <a:pt x="368371" y="9853"/>
                    <a:pt x="368371" y="9853"/>
                  </a:cubicBezTo>
                  <a:cubicBezTo>
                    <a:pt x="374710" y="21625"/>
                    <a:pt x="397348" y="37170"/>
                    <a:pt x="406856" y="42302"/>
                  </a:cubicBezTo>
                  <a:cubicBezTo>
                    <a:pt x="408366" y="42906"/>
                    <a:pt x="408969" y="43811"/>
                    <a:pt x="408969" y="44868"/>
                  </a:cubicBezTo>
                  <a:lnTo>
                    <a:pt x="408969" y="44868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C1E9499-B4CD-F24C-F80B-DA7708EBF2D8}"/>
                </a:ext>
              </a:extLst>
            </p:cNvPr>
            <p:cNvSpPr/>
            <p:nvPr/>
          </p:nvSpPr>
          <p:spPr>
            <a:xfrm>
              <a:off x="6879134" y="5248100"/>
              <a:ext cx="179643" cy="136503"/>
            </a:xfrm>
            <a:custGeom>
              <a:avLst/>
              <a:gdLst>
                <a:gd name="connsiteX0" fmla="*/ 179644 w 179643"/>
                <a:gd name="connsiteY0" fmla="*/ 27536 h 136503"/>
                <a:gd name="connsiteX1" fmla="*/ 143875 w 179643"/>
                <a:gd name="connsiteY1" fmla="*/ 57872 h 136503"/>
                <a:gd name="connsiteX2" fmla="*/ 123198 w 179643"/>
                <a:gd name="connsiteY2" fmla="*/ 87755 h 136503"/>
                <a:gd name="connsiteX3" fmla="*/ 111426 w 179643"/>
                <a:gd name="connsiteY3" fmla="*/ 109488 h 136503"/>
                <a:gd name="connsiteX4" fmla="*/ 59357 w 179643"/>
                <a:gd name="connsiteY4" fmla="*/ 106318 h 136503"/>
                <a:gd name="connsiteX5" fmla="*/ 12420 w 179643"/>
                <a:gd name="connsiteY5" fmla="*/ 113563 h 136503"/>
                <a:gd name="connsiteX6" fmla="*/ 647 w 179643"/>
                <a:gd name="connsiteY6" fmla="*/ 136503 h 136503"/>
                <a:gd name="connsiteX7" fmla="*/ 44 w 179643"/>
                <a:gd name="connsiteY7" fmla="*/ 131221 h 136503"/>
                <a:gd name="connsiteX8" fmla="*/ 4420 w 179643"/>
                <a:gd name="connsiteY8" fmla="*/ 106771 h 136503"/>
                <a:gd name="connsiteX9" fmla="*/ 4722 w 179643"/>
                <a:gd name="connsiteY9" fmla="*/ 98319 h 136503"/>
                <a:gd name="connsiteX10" fmla="*/ 29927 w 179643"/>
                <a:gd name="connsiteY10" fmla="*/ 84736 h 136503"/>
                <a:gd name="connsiteX11" fmla="*/ 24343 w 179643"/>
                <a:gd name="connsiteY11" fmla="*/ 40817 h 136503"/>
                <a:gd name="connsiteX12" fmla="*/ 35511 w 179643"/>
                <a:gd name="connsiteY12" fmla="*/ 39459 h 136503"/>
                <a:gd name="connsiteX13" fmla="*/ 81543 w 179643"/>
                <a:gd name="connsiteY13" fmla="*/ 33422 h 136503"/>
                <a:gd name="connsiteX14" fmla="*/ 127575 w 179643"/>
                <a:gd name="connsiteY14" fmla="*/ 20442 h 136503"/>
                <a:gd name="connsiteX15" fmla="*/ 175871 w 179643"/>
                <a:gd name="connsiteY15" fmla="*/ 219 h 136503"/>
                <a:gd name="connsiteX16" fmla="*/ 179644 w 179643"/>
                <a:gd name="connsiteY16" fmla="*/ 27536 h 136503"/>
                <a:gd name="connsiteX17" fmla="*/ 179644 w 179643"/>
                <a:gd name="connsiteY17" fmla="*/ 27536 h 13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9643" h="136503">
                  <a:moveTo>
                    <a:pt x="179644" y="27536"/>
                  </a:moveTo>
                  <a:cubicBezTo>
                    <a:pt x="170286" y="35837"/>
                    <a:pt x="152477" y="51231"/>
                    <a:pt x="143875" y="57872"/>
                  </a:cubicBezTo>
                  <a:cubicBezTo>
                    <a:pt x="131650" y="67229"/>
                    <a:pt x="130593" y="75681"/>
                    <a:pt x="123198" y="87755"/>
                  </a:cubicBezTo>
                  <a:cubicBezTo>
                    <a:pt x="115954" y="99829"/>
                    <a:pt x="115501" y="93792"/>
                    <a:pt x="111426" y="109488"/>
                  </a:cubicBezTo>
                  <a:cubicBezTo>
                    <a:pt x="107351" y="125184"/>
                    <a:pt x="78675" y="111148"/>
                    <a:pt x="59357" y="106318"/>
                  </a:cubicBezTo>
                  <a:cubicBezTo>
                    <a:pt x="40039" y="101489"/>
                    <a:pt x="44415" y="110393"/>
                    <a:pt x="12420" y="113563"/>
                  </a:cubicBezTo>
                  <a:cubicBezTo>
                    <a:pt x="2911" y="114468"/>
                    <a:pt x="44" y="123826"/>
                    <a:pt x="647" y="136503"/>
                  </a:cubicBezTo>
                  <a:cubicBezTo>
                    <a:pt x="346" y="134692"/>
                    <a:pt x="44" y="133032"/>
                    <a:pt x="44" y="131221"/>
                  </a:cubicBezTo>
                  <a:cubicBezTo>
                    <a:pt x="-409" y="122920"/>
                    <a:pt x="2760" y="114921"/>
                    <a:pt x="4420" y="106771"/>
                  </a:cubicBezTo>
                  <a:cubicBezTo>
                    <a:pt x="5024" y="103753"/>
                    <a:pt x="5175" y="100734"/>
                    <a:pt x="4722" y="98319"/>
                  </a:cubicBezTo>
                  <a:cubicBezTo>
                    <a:pt x="15740" y="97716"/>
                    <a:pt x="33700" y="95150"/>
                    <a:pt x="29927" y="84736"/>
                  </a:cubicBezTo>
                  <a:cubicBezTo>
                    <a:pt x="25852" y="73417"/>
                    <a:pt x="17702" y="48665"/>
                    <a:pt x="24343" y="40817"/>
                  </a:cubicBezTo>
                  <a:cubicBezTo>
                    <a:pt x="26304" y="38403"/>
                    <a:pt x="29927" y="37648"/>
                    <a:pt x="35511" y="39459"/>
                  </a:cubicBezTo>
                  <a:cubicBezTo>
                    <a:pt x="59055" y="47156"/>
                    <a:pt x="67809" y="43836"/>
                    <a:pt x="81543" y="33422"/>
                  </a:cubicBezTo>
                  <a:cubicBezTo>
                    <a:pt x="95277" y="23008"/>
                    <a:pt x="105389" y="22555"/>
                    <a:pt x="127575" y="20442"/>
                  </a:cubicBezTo>
                  <a:cubicBezTo>
                    <a:pt x="149761" y="18480"/>
                    <a:pt x="157911" y="-2347"/>
                    <a:pt x="175871" y="219"/>
                  </a:cubicBezTo>
                  <a:cubicBezTo>
                    <a:pt x="171645" y="14858"/>
                    <a:pt x="167419" y="12896"/>
                    <a:pt x="179644" y="27536"/>
                  </a:cubicBezTo>
                  <a:lnTo>
                    <a:pt x="179644" y="27536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50BBDBE-852D-A67B-D310-ABB863762BF5}"/>
                </a:ext>
              </a:extLst>
            </p:cNvPr>
            <p:cNvSpPr/>
            <p:nvPr/>
          </p:nvSpPr>
          <p:spPr>
            <a:xfrm>
              <a:off x="6879855" y="5275937"/>
              <a:ext cx="352374" cy="323129"/>
            </a:xfrm>
            <a:custGeom>
              <a:avLst/>
              <a:gdLst>
                <a:gd name="connsiteX0" fmla="*/ 346448 w 352374"/>
                <a:gd name="connsiteY0" fmla="*/ 123607 h 323129"/>
                <a:gd name="connsiteX1" fmla="*/ 346146 w 352374"/>
                <a:gd name="connsiteY1" fmla="*/ 131908 h 323129"/>
                <a:gd name="connsiteX2" fmla="*/ 306604 w 352374"/>
                <a:gd name="connsiteY2" fmla="*/ 122400 h 323129"/>
                <a:gd name="connsiteX3" fmla="*/ 235368 w 352374"/>
                <a:gd name="connsiteY3" fmla="*/ 89347 h 323129"/>
                <a:gd name="connsiteX4" fmla="*/ 157038 w 352374"/>
                <a:gd name="connsiteY4" fmla="*/ 63992 h 323129"/>
                <a:gd name="connsiteX5" fmla="*/ 142097 w 352374"/>
                <a:gd name="connsiteY5" fmla="*/ 149113 h 323129"/>
                <a:gd name="connsiteX6" fmla="*/ 162924 w 352374"/>
                <a:gd name="connsiteY6" fmla="*/ 170695 h 323129"/>
                <a:gd name="connsiteX7" fmla="*/ 185563 w 352374"/>
                <a:gd name="connsiteY7" fmla="*/ 207823 h 323129"/>
                <a:gd name="connsiteX8" fmla="*/ 214087 w 352374"/>
                <a:gd name="connsiteY8" fmla="*/ 229858 h 323129"/>
                <a:gd name="connsiteX9" fmla="*/ 248045 w 352374"/>
                <a:gd name="connsiteY9" fmla="*/ 269551 h 323129"/>
                <a:gd name="connsiteX10" fmla="*/ 255139 w 352374"/>
                <a:gd name="connsiteY10" fmla="*/ 282229 h 323129"/>
                <a:gd name="connsiteX11" fmla="*/ 263440 w 352374"/>
                <a:gd name="connsiteY11" fmla="*/ 288416 h 323129"/>
                <a:gd name="connsiteX12" fmla="*/ 278230 w 352374"/>
                <a:gd name="connsiteY12" fmla="*/ 298679 h 323129"/>
                <a:gd name="connsiteX13" fmla="*/ 281853 w 352374"/>
                <a:gd name="connsiteY13" fmla="*/ 302301 h 323129"/>
                <a:gd name="connsiteX14" fmla="*/ 289701 w 352374"/>
                <a:gd name="connsiteY14" fmla="*/ 305169 h 323129"/>
                <a:gd name="connsiteX15" fmla="*/ 307510 w 352374"/>
                <a:gd name="connsiteY15" fmla="*/ 309848 h 323129"/>
                <a:gd name="connsiteX16" fmla="*/ 306604 w 352374"/>
                <a:gd name="connsiteY16" fmla="*/ 320563 h 323129"/>
                <a:gd name="connsiteX17" fmla="*/ 306453 w 352374"/>
                <a:gd name="connsiteY17" fmla="*/ 323129 h 323129"/>
                <a:gd name="connsiteX18" fmla="*/ 301624 w 352374"/>
                <a:gd name="connsiteY18" fmla="*/ 319356 h 323129"/>
                <a:gd name="connsiteX19" fmla="*/ 280796 w 352374"/>
                <a:gd name="connsiteY19" fmla="*/ 311961 h 323129"/>
                <a:gd name="connsiteX20" fmla="*/ 262685 w 352374"/>
                <a:gd name="connsiteY20" fmla="*/ 304716 h 323129"/>
                <a:gd name="connsiteX21" fmla="*/ 260421 w 352374"/>
                <a:gd name="connsiteY21" fmla="*/ 303660 h 323129"/>
                <a:gd name="connsiteX22" fmla="*/ 252422 w 352374"/>
                <a:gd name="connsiteY22" fmla="*/ 299434 h 323129"/>
                <a:gd name="connsiteX23" fmla="*/ 238235 w 352374"/>
                <a:gd name="connsiteY23" fmla="*/ 292944 h 323129"/>
                <a:gd name="connsiteX24" fmla="*/ 222087 w 352374"/>
                <a:gd name="connsiteY24" fmla="*/ 290077 h 323129"/>
                <a:gd name="connsiteX25" fmla="*/ 207296 w 352374"/>
                <a:gd name="connsiteY25" fmla="*/ 290379 h 323129"/>
                <a:gd name="connsiteX26" fmla="*/ 201712 w 352374"/>
                <a:gd name="connsiteY26" fmla="*/ 286907 h 323129"/>
                <a:gd name="connsiteX27" fmla="*/ 204126 w 352374"/>
                <a:gd name="connsiteY27" fmla="*/ 282078 h 323129"/>
                <a:gd name="connsiteX28" fmla="*/ 216050 w 352374"/>
                <a:gd name="connsiteY28" fmla="*/ 280417 h 323129"/>
                <a:gd name="connsiteX29" fmla="*/ 226161 w 352374"/>
                <a:gd name="connsiteY29" fmla="*/ 283436 h 323129"/>
                <a:gd name="connsiteX30" fmla="*/ 235519 w 352374"/>
                <a:gd name="connsiteY30" fmla="*/ 284342 h 323129"/>
                <a:gd name="connsiteX31" fmla="*/ 238386 w 352374"/>
                <a:gd name="connsiteY31" fmla="*/ 281927 h 323129"/>
                <a:gd name="connsiteX32" fmla="*/ 235971 w 352374"/>
                <a:gd name="connsiteY32" fmla="*/ 279059 h 323129"/>
                <a:gd name="connsiteX33" fmla="*/ 234010 w 352374"/>
                <a:gd name="connsiteY33" fmla="*/ 272871 h 323129"/>
                <a:gd name="connsiteX34" fmla="*/ 229633 w 352374"/>
                <a:gd name="connsiteY34" fmla="*/ 267136 h 323129"/>
                <a:gd name="connsiteX35" fmla="*/ 223596 w 352374"/>
                <a:gd name="connsiteY35" fmla="*/ 263061 h 323129"/>
                <a:gd name="connsiteX36" fmla="*/ 207296 w 352374"/>
                <a:gd name="connsiteY36" fmla="*/ 254157 h 323129"/>
                <a:gd name="connsiteX37" fmla="*/ 199146 w 352374"/>
                <a:gd name="connsiteY37" fmla="*/ 247969 h 323129"/>
                <a:gd name="connsiteX38" fmla="*/ 197335 w 352374"/>
                <a:gd name="connsiteY38" fmla="*/ 244799 h 323129"/>
                <a:gd name="connsiteX39" fmla="*/ 194467 w 352374"/>
                <a:gd name="connsiteY39" fmla="*/ 243290 h 323129"/>
                <a:gd name="connsiteX40" fmla="*/ 185110 w 352374"/>
                <a:gd name="connsiteY40" fmla="*/ 241479 h 323129"/>
                <a:gd name="connsiteX41" fmla="*/ 170772 w 352374"/>
                <a:gd name="connsiteY41" fmla="*/ 243743 h 323129"/>
                <a:gd name="connsiteX42" fmla="*/ 161415 w 352374"/>
                <a:gd name="connsiteY42" fmla="*/ 243441 h 323129"/>
                <a:gd name="connsiteX43" fmla="*/ 156585 w 352374"/>
                <a:gd name="connsiteY43" fmla="*/ 242686 h 323129"/>
                <a:gd name="connsiteX44" fmla="*/ 151152 w 352374"/>
                <a:gd name="connsiteY44" fmla="*/ 232273 h 323129"/>
                <a:gd name="connsiteX45" fmla="*/ 143455 w 352374"/>
                <a:gd name="connsiteY45" fmla="*/ 223821 h 323129"/>
                <a:gd name="connsiteX46" fmla="*/ 139380 w 352374"/>
                <a:gd name="connsiteY46" fmla="*/ 219746 h 323129"/>
                <a:gd name="connsiteX47" fmla="*/ 127910 w 352374"/>
                <a:gd name="connsiteY47" fmla="*/ 213860 h 323129"/>
                <a:gd name="connsiteX48" fmla="*/ 120062 w 352374"/>
                <a:gd name="connsiteY48" fmla="*/ 209634 h 323129"/>
                <a:gd name="connsiteX49" fmla="*/ 112968 w 352374"/>
                <a:gd name="connsiteY49" fmla="*/ 203295 h 323129"/>
                <a:gd name="connsiteX50" fmla="*/ 104215 w 352374"/>
                <a:gd name="connsiteY50" fmla="*/ 193787 h 323129"/>
                <a:gd name="connsiteX51" fmla="*/ 101045 w 352374"/>
                <a:gd name="connsiteY51" fmla="*/ 188052 h 323129"/>
                <a:gd name="connsiteX52" fmla="*/ 98329 w 352374"/>
                <a:gd name="connsiteY52" fmla="*/ 184430 h 323129"/>
                <a:gd name="connsiteX53" fmla="*/ 94706 w 352374"/>
                <a:gd name="connsiteY53" fmla="*/ 177638 h 323129"/>
                <a:gd name="connsiteX54" fmla="*/ 92442 w 352374"/>
                <a:gd name="connsiteY54" fmla="*/ 175072 h 323129"/>
                <a:gd name="connsiteX55" fmla="*/ 88368 w 352374"/>
                <a:gd name="connsiteY55" fmla="*/ 169639 h 323129"/>
                <a:gd name="connsiteX56" fmla="*/ 87160 w 352374"/>
                <a:gd name="connsiteY56" fmla="*/ 163753 h 323129"/>
                <a:gd name="connsiteX57" fmla="*/ 91537 w 352374"/>
                <a:gd name="connsiteY57" fmla="*/ 166469 h 323129"/>
                <a:gd name="connsiteX58" fmla="*/ 95763 w 352374"/>
                <a:gd name="connsiteY58" fmla="*/ 171601 h 323129"/>
                <a:gd name="connsiteX59" fmla="*/ 102856 w 352374"/>
                <a:gd name="connsiteY59" fmla="*/ 181562 h 323129"/>
                <a:gd name="connsiteX60" fmla="*/ 109497 w 352374"/>
                <a:gd name="connsiteY60" fmla="*/ 186090 h 323129"/>
                <a:gd name="connsiteX61" fmla="*/ 110855 w 352374"/>
                <a:gd name="connsiteY61" fmla="*/ 174921 h 323129"/>
                <a:gd name="connsiteX62" fmla="*/ 106780 w 352374"/>
                <a:gd name="connsiteY62" fmla="*/ 169186 h 323129"/>
                <a:gd name="connsiteX63" fmla="*/ 89273 w 352374"/>
                <a:gd name="connsiteY63" fmla="*/ 156207 h 323129"/>
                <a:gd name="connsiteX64" fmla="*/ 82029 w 352374"/>
                <a:gd name="connsiteY64" fmla="*/ 140058 h 323129"/>
                <a:gd name="connsiteX65" fmla="*/ 72068 w 352374"/>
                <a:gd name="connsiteY65" fmla="*/ 124663 h 323129"/>
                <a:gd name="connsiteX66" fmla="*/ 60597 w 352374"/>
                <a:gd name="connsiteY66" fmla="*/ 144284 h 323129"/>
                <a:gd name="connsiteX67" fmla="*/ 58786 w 352374"/>
                <a:gd name="connsiteY67" fmla="*/ 152886 h 323129"/>
                <a:gd name="connsiteX68" fmla="*/ 52749 w 352374"/>
                <a:gd name="connsiteY68" fmla="*/ 148510 h 323129"/>
                <a:gd name="connsiteX69" fmla="*/ 50184 w 352374"/>
                <a:gd name="connsiteY69" fmla="*/ 125267 h 323129"/>
                <a:gd name="connsiteX70" fmla="*/ 46260 w 352374"/>
                <a:gd name="connsiteY70" fmla="*/ 106854 h 323129"/>
                <a:gd name="connsiteX71" fmla="*/ 27394 w 352374"/>
                <a:gd name="connsiteY71" fmla="*/ 119532 h 323129"/>
                <a:gd name="connsiteX72" fmla="*/ 17282 w 352374"/>
                <a:gd name="connsiteY72" fmla="*/ 136436 h 323129"/>
                <a:gd name="connsiteX73" fmla="*/ 5057 w 352374"/>
                <a:gd name="connsiteY73" fmla="*/ 124211 h 323129"/>
                <a:gd name="connsiteX74" fmla="*/ 77 w 352374"/>
                <a:gd name="connsiteY74" fmla="*/ 109118 h 323129"/>
                <a:gd name="connsiteX75" fmla="*/ 77 w 352374"/>
                <a:gd name="connsiteY75" fmla="*/ 108967 h 323129"/>
                <a:gd name="connsiteX76" fmla="*/ 11849 w 352374"/>
                <a:gd name="connsiteY76" fmla="*/ 86027 h 323129"/>
                <a:gd name="connsiteX77" fmla="*/ 58786 w 352374"/>
                <a:gd name="connsiteY77" fmla="*/ 78782 h 323129"/>
                <a:gd name="connsiteX78" fmla="*/ 110855 w 352374"/>
                <a:gd name="connsiteY78" fmla="*/ 81952 h 323129"/>
                <a:gd name="connsiteX79" fmla="*/ 122627 w 352374"/>
                <a:gd name="connsiteY79" fmla="*/ 60219 h 323129"/>
                <a:gd name="connsiteX80" fmla="*/ 143304 w 352374"/>
                <a:gd name="connsiteY80" fmla="*/ 30336 h 323129"/>
                <a:gd name="connsiteX81" fmla="*/ 179073 w 352374"/>
                <a:gd name="connsiteY81" fmla="*/ 0 h 323129"/>
                <a:gd name="connsiteX82" fmla="*/ 182544 w 352374"/>
                <a:gd name="connsiteY82" fmla="*/ 4075 h 323129"/>
                <a:gd name="connsiteX83" fmla="*/ 273099 w 352374"/>
                <a:gd name="connsiteY83" fmla="*/ 65954 h 323129"/>
                <a:gd name="connsiteX84" fmla="*/ 333469 w 352374"/>
                <a:gd name="connsiteY84" fmla="*/ 54182 h 323129"/>
                <a:gd name="connsiteX85" fmla="*/ 349768 w 352374"/>
                <a:gd name="connsiteY85" fmla="*/ 96139 h 323129"/>
                <a:gd name="connsiteX86" fmla="*/ 346448 w 352374"/>
                <a:gd name="connsiteY86" fmla="*/ 123607 h 323129"/>
                <a:gd name="connsiteX87" fmla="*/ 346448 w 352374"/>
                <a:gd name="connsiteY87" fmla="*/ 123607 h 32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352374" h="323129">
                  <a:moveTo>
                    <a:pt x="346448" y="123607"/>
                  </a:moveTo>
                  <a:cubicBezTo>
                    <a:pt x="346297" y="127531"/>
                    <a:pt x="346146" y="130097"/>
                    <a:pt x="346146" y="131908"/>
                  </a:cubicBezTo>
                  <a:cubicBezTo>
                    <a:pt x="338147" y="132210"/>
                    <a:pt x="318074" y="131908"/>
                    <a:pt x="306604" y="122400"/>
                  </a:cubicBezTo>
                  <a:cubicBezTo>
                    <a:pt x="291813" y="110326"/>
                    <a:pt x="256346" y="94931"/>
                    <a:pt x="235368" y="89347"/>
                  </a:cubicBezTo>
                  <a:cubicBezTo>
                    <a:pt x="214389" y="83612"/>
                    <a:pt x="173036" y="31090"/>
                    <a:pt x="157038" y="63992"/>
                  </a:cubicBezTo>
                  <a:cubicBezTo>
                    <a:pt x="141040" y="96893"/>
                    <a:pt x="127004" y="135077"/>
                    <a:pt x="142097" y="149113"/>
                  </a:cubicBezTo>
                  <a:cubicBezTo>
                    <a:pt x="157189" y="163149"/>
                    <a:pt x="161717" y="160885"/>
                    <a:pt x="162924" y="170695"/>
                  </a:cubicBezTo>
                  <a:cubicBezTo>
                    <a:pt x="164132" y="180355"/>
                    <a:pt x="167754" y="197711"/>
                    <a:pt x="185563" y="207823"/>
                  </a:cubicBezTo>
                  <a:cubicBezTo>
                    <a:pt x="195977" y="213709"/>
                    <a:pt x="205334" y="221859"/>
                    <a:pt x="214087" y="229858"/>
                  </a:cubicBezTo>
                  <a:cubicBezTo>
                    <a:pt x="226916" y="241630"/>
                    <a:pt x="238688" y="254760"/>
                    <a:pt x="248045" y="269551"/>
                  </a:cubicBezTo>
                  <a:cubicBezTo>
                    <a:pt x="250762" y="273626"/>
                    <a:pt x="252422" y="278305"/>
                    <a:pt x="255139" y="282229"/>
                  </a:cubicBezTo>
                  <a:cubicBezTo>
                    <a:pt x="256950" y="284945"/>
                    <a:pt x="260572" y="286907"/>
                    <a:pt x="263440" y="288416"/>
                  </a:cubicBezTo>
                  <a:cubicBezTo>
                    <a:pt x="268420" y="291133"/>
                    <a:pt x="274005" y="294755"/>
                    <a:pt x="278230" y="298679"/>
                  </a:cubicBezTo>
                  <a:cubicBezTo>
                    <a:pt x="279438" y="299887"/>
                    <a:pt x="280494" y="301245"/>
                    <a:pt x="281853" y="302301"/>
                  </a:cubicBezTo>
                  <a:cubicBezTo>
                    <a:pt x="283966" y="304113"/>
                    <a:pt x="287437" y="303660"/>
                    <a:pt x="289701" y="305169"/>
                  </a:cubicBezTo>
                  <a:lnTo>
                    <a:pt x="307510" y="309848"/>
                  </a:lnTo>
                  <a:cubicBezTo>
                    <a:pt x="307057" y="313168"/>
                    <a:pt x="306906" y="316790"/>
                    <a:pt x="306604" y="320563"/>
                  </a:cubicBezTo>
                  <a:cubicBezTo>
                    <a:pt x="306453" y="321469"/>
                    <a:pt x="306453" y="322224"/>
                    <a:pt x="306453" y="323129"/>
                  </a:cubicBezTo>
                  <a:cubicBezTo>
                    <a:pt x="304642" y="321771"/>
                    <a:pt x="302982" y="320412"/>
                    <a:pt x="301624" y="319356"/>
                  </a:cubicBezTo>
                  <a:cubicBezTo>
                    <a:pt x="294983" y="314074"/>
                    <a:pt x="288191" y="314828"/>
                    <a:pt x="280796" y="311961"/>
                  </a:cubicBezTo>
                  <a:cubicBezTo>
                    <a:pt x="274759" y="309697"/>
                    <a:pt x="268571" y="307584"/>
                    <a:pt x="262685" y="304716"/>
                  </a:cubicBezTo>
                  <a:cubicBezTo>
                    <a:pt x="261931" y="304414"/>
                    <a:pt x="261176" y="304113"/>
                    <a:pt x="260421" y="303660"/>
                  </a:cubicBezTo>
                  <a:cubicBezTo>
                    <a:pt x="257705" y="302301"/>
                    <a:pt x="254988" y="300792"/>
                    <a:pt x="252422" y="299434"/>
                  </a:cubicBezTo>
                  <a:cubicBezTo>
                    <a:pt x="248045" y="297170"/>
                    <a:pt x="243065" y="293699"/>
                    <a:pt x="238235" y="292944"/>
                  </a:cubicBezTo>
                  <a:cubicBezTo>
                    <a:pt x="232802" y="292039"/>
                    <a:pt x="227671" y="290077"/>
                    <a:pt x="222087" y="290077"/>
                  </a:cubicBezTo>
                  <a:cubicBezTo>
                    <a:pt x="217257" y="290077"/>
                    <a:pt x="212126" y="291284"/>
                    <a:pt x="207296" y="290379"/>
                  </a:cubicBezTo>
                  <a:cubicBezTo>
                    <a:pt x="205334" y="289926"/>
                    <a:pt x="202466" y="289020"/>
                    <a:pt x="201712" y="286907"/>
                  </a:cubicBezTo>
                  <a:cubicBezTo>
                    <a:pt x="201108" y="284945"/>
                    <a:pt x="202617" y="283134"/>
                    <a:pt x="204126" y="282078"/>
                  </a:cubicBezTo>
                  <a:cubicBezTo>
                    <a:pt x="207296" y="279663"/>
                    <a:pt x="212276" y="280417"/>
                    <a:pt x="216050" y="280417"/>
                  </a:cubicBezTo>
                  <a:cubicBezTo>
                    <a:pt x="220124" y="280266"/>
                    <a:pt x="222841" y="281323"/>
                    <a:pt x="226161" y="283436"/>
                  </a:cubicBezTo>
                  <a:cubicBezTo>
                    <a:pt x="229180" y="285247"/>
                    <a:pt x="232047" y="285398"/>
                    <a:pt x="235519" y="284342"/>
                  </a:cubicBezTo>
                  <a:cubicBezTo>
                    <a:pt x="236575" y="284040"/>
                    <a:pt x="238688" y="283436"/>
                    <a:pt x="238386" y="281927"/>
                  </a:cubicBezTo>
                  <a:cubicBezTo>
                    <a:pt x="238235" y="280719"/>
                    <a:pt x="236575" y="279965"/>
                    <a:pt x="235971" y="279059"/>
                  </a:cubicBezTo>
                  <a:cubicBezTo>
                    <a:pt x="234613" y="277248"/>
                    <a:pt x="235368" y="274833"/>
                    <a:pt x="234010" y="272871"/>
                  </a:cubicBezTo>
                  <a:cubicBezTo>
                    <a:pt x="232802" y="270909"/>
                    <a:pt x="231444" y="268494"/>
                    <a:pt x="229633" y="267136"/>
                  </a:cubicBezTo>
                  <a:cubicBezTo>
                    <a:pt x="227671" y="265627"/>
                    <a:pt x="225407" y="264872"/>
                    <a:pt x="223596" y="263061"/>
                  </a:cubicBezTo>
                  <a:cubicBezTo>
                    <a:pt x="219219" y="258684"/>
                    <a:pt x="213182" y="256119"/>
                    <a:pt x="207296" y="254157"/>
                  </a:cubicBezTo>
                  <a:cubicBezTo>
                    <a:pt x="204126" y="253100"/>
                    <a:pt x="201259" y="250685"/>
                    <a:pt x="199146" y="247969"/>
                  </a:cubicBezTo>
                  <a:cubicBezTo>
                    <a:pt x="198391" y="246912"/>
                    <a:pt x="198089" y="245705"/>
                    <a:pt x="197335" y="244799"/>
                  </a:cubicBezTo>
                  <a:cubicBezTo>
                    <a:pt x="196731" y="243894"/>
                    <a:pt x="195524" y="243592"/>
                    <a:pt x="194467" y="243290"/>
                  </a:cubicBezTo>
                  <a:cubicBezTo>
                    <a:pt x="191449" y="242384"/>
                    <a:pt x="188430" y="241479"/>
                    <a:pt x="185110" y="241479"/>
                  </a:cubicBezTo>
                  <a:cubicBezTo>
                    <a:pt x="180280" y="241630"/>
                    <a:pt x="175602" y="243592"/>
                    <a:pt x="170772" y="243743"/>
                  </a:cubicBezTo>
                  <a:cubicBezTo>
                    <a:pt x="167603" y="243894"/>
                    <a:pt x="164433" y="243592"/>
                    <a:pt x="161415" y="243441"/>
                  </a:cubicBezTo>
                  <a:cubicBezTo>
                    <a:pt x="159755" y="243290"/>
                    <a:pt x="157944" y="243441"/>
                    <a:pt x="156585" y="242686"/>
                  </a:cubicBezTo>
                  <a:cubicBezTo>
                    <a:pt x="153114" y="240724"/>
                    <a:pt x="151907" y="235895"/>
                    <a:pt x="151152" y="232273"/>
                  </a:cubicBezTo>
                  <a:cubicBezTo>
                    <a:pt x="150247" y="227896"/>
                    <a:pt x="146171" y="226839"/>
                    <a:pt x="143455" y="223821"/>
                  </a:cubicBezTo>
                  <a:cubicBezTo>
                    <a:pt x="142097" y="222161"/>
                    <a:pt x="141191" y="220802"/>
                    <a:pt x="139380" y="219746"/>
                  </a:cubicBezTo>
                  <a:cubicBezTo>
                    <a:pt x="135758" y="217331"/>
                    <a:pt x="131834" y="215671"/>
                    <a:pt x="127910" y="213860"/>
                  </a:cubicBezTo>
                  <a:cubicBezTo>
                    <a:pt x="125193" y="212501"/>
                    <a:pt x="122326" y="211898"/>
                    <a:pt x="120062" y="209634"/>
                  </a:cubicBezTo>
                  <a:cubicBezTo>
                    <a:pt x="117798" y="207370"/>
                    <a:pt x="115383" y="205408"/>
                    <a:pt x="112968" y="203295"/>
                  </a:cubicBezTo>
                  <a:cubicBezTo>
                    <a:pt x="109799" y="200427"/>
                    <a:pt x="106629" y="197409"/>
                    <a:pt x="104215" y="193787"/>
                  </a:cubicBezTo>
                  <a:cubicBezTo>
                    <a:pt x="103007" y="191976"/>
                    <a:pt x="102403" y="189863"/>
                    <a:pt x="101045" y="188052"/>
                  </a:cubicBezTo>
                  <a:cubicBezTo>
                    <a:pt x="100140" y="186844"/>
                    <a:pt x="99083" y="185788"/>
                    <a:pt x="98329" y="184430"/>
                  </a:cubicBezTo>
                  <a:cubicBezTo>
                    <a:pt x="96970" y="182166"/>
                    <a:pt x="96366" y="179600"/>
                    <a:pt x="94706" y="177638"/>
                  </a:cubicBezTo>
                  <a:cubicBezTo>
                    <a:pt x="93952" y="176732"/>
                    <a:pt x="93197" y="175978"/>
                    <a:pt x="92442" y="175072"/>
                  </a:cubicBezTo>
                  <a:cubicBezTo>
                    <a:pt x="91084" y="173261"/>
                    <a:pt x="89726" y="171450"/>
                    <a:pt x="88368" y="169639"/>
                  </a:cubicBezTo>
                  <a:cubicBezTo>
                    <a:pt x="87160" y="167979"/>
                    <a:pt x="86707" y="165866"/>
                    <a:pt x="87160" y="163753"/>
                  </a:cubicBezTo>
                  <a:cubicBezTo>
                    <a:pt x="89273" y="163602"/>
                    <a:pt x="89877" y="165111"/>
                    <a:pt x="91537" y="166469"/>
                  </a:cubicBezTo>
                  <a:cubicBezTo>
                    <a:pt x="93348" y="167828"/>
                    <a:pt x="94405" y="169639"/>
                    <a:pt x="95763" y="171601"/>
                  </a:cubicBezTo>
                  <a:cubicBezTo>
                    <a:pt x="98178" y="174770"/>
                    <a:pt x="100140" y="178393"/>
                    <a:pt x="102856" y="181562"/>
                  </a:cubicBezTo>
                  <a:cubicBezTo>
                    <a:pt x="104516" y="183524"/>
                    <a:pt x="106780" y="185939"/>
                    <a:pt x="109497" y="186090"/>
                  </a:cubicBezTo>
                  <a:cubicBezTo>
                    <a:pt x="115836" y="186241"/>
                    <a:pt x="112515" y="177638"/>
                    <a:pt x="110855" y="174921"/>
                  </a:cubicBezTo>
                  <a:cubicBezTo>
                    <a:pt x="109497" y="172959"/>
                    <a:pt x="108139" y="170997"/>
                    <a:pt x="106780" y="169186"/>
                  </a:cubicBezTo>
                  <a:cubicBezTo>
                    <a:pt x="101800" y="162998"/>
                    <a:pt x="95461" y="160584"/>
                    <a:pt x="89273" y="156207"/>
                  </a:cubicBezTo>
                  <a:cubicBezTo>
                    <a:pt x="83538" y="152283"/>
                    <a:pt x="82783" y="146548"/>
                    <a:pt x="82029" y="140058"/>
                  </a:cubicBezTo>
                  <a:cubicBezTo>
                    <a:pt x="81425" y="134172"/>
                    <a:pt x="79765" y="124965"/>
                    <a:pt x="72068" y="124663"/>
                  </a:cubicBezTo>
                  <a:cubicBezTo>
                    <a:pt x="62710" y="124362"/>
                    <a:pt x="61201" y="137643"/>
                    <a:pt x="60597" y="144284"/>
                  </a:cubicBezTo>
                  <a:cubicBezTo>
                    <a:pt x="60447" y="146095"/>
                    <a:pt x="60899" y="151981"/>
                    <a:pt x="58786" y="152886"/>
                  </a:cubicBezTo>
                  <a:cubicBezTo>
                    <a:pt x="56522" y="153792"/>
                    <a:pt x="53806" y="150019"/>
                    <a:pt x="52749" y="148510"/>
                  </a:cubicBezTo>
                  <a:cubicBezTo>
                    <a:pt x="47165" y="141114"/>
                    <a:pt x="47316" y="133568"/>
                    <a:pt x="50184" y="125267"/>
                  </a:cubicBezTo>
                  <a:cubicBezTo>
                    <a:pt x="52447" y="118928"/>
                    <a:pt x="55164" y="109118"/>
                    <a:pt x="46260" y="106854"/>
                  </a:cubicBezTo>
                  <a:cubicBezTo>
                    <a:pt x="37657" y="104590"/>
                    <a:pt x="30714" y="112590"/>
                    <a:pt x="27394" y="119532"/>
                  </a:cubicBezTo>
                  <a:cubicBezTo>
                    <a:pt x="25130" y="124362"/>
                    <a:pt x="23319" y="134474"/>
                    <a:pt x="17282" y="136436"/>
                  </a:cubicBezTo>
                  <a:cubicBezTo>
                    <a:pt x="10641" y="138548"/>
                    <a:pt x="7019" y="128738"/>
                    <a:pt x="5057" y="124211"/>
                  </a:cubicBezTo>
                  <a:cubicBezTo>
                    <a:pt x="3095" y="119381"/>
                    <a:pt x="982" y="114250"/>
                    <a:pt x="77" y="109118"/>
                  </a:cubicBezTo>
                  <a:cubicBezTo>
                    <a:pt x="77" y="109118"/>
                    <a:pt x="77" y="108967"/>
                    <a:pt x="77" y="108967"/>
                  </a:cubicBezTo>
                  <a:cubicBezTo>
                    <a:pt x="-527" y="96290"/>
                    <a:pt x="2341" y="86932"/>
                    <a:pt x="11849" y="86027"/>
                  </a:cubicBezTo>
                  <a:cubicBezTo>
                    <a:pt x="43694" y="82858"/>
                    <a:pt x="39317" y="73802"/>
                    <a:pt x="58786" y="78782"/>
                  </a:cubicBezTo>
                  <a:cubicBezTo>
                    <a:pt x="78105" y="83612"/>
                    <a:pt x="106931" y="97799"/>
                    <a:pt x="110855" y="81952"/>
                  </a:cubicBezTo>
                  <a:cubicBezTo>
                    <a:pt x="114930" y="66256"/>
                    <a:pt x="115232" y="72293"/>
                    <a:pt x="122627" y="60219"/>
                  </a:cubicBezTo>
                  <a:cubicBezTo>
                    <a:pt x="129872" y="47994"/>
                    <a:pt x="131079" y="39542"/>
                    <a:pt x="143304" y="30336"/>
                  </a:cubicBezTo>
                  <a:cubicBezTo>
                    <a:pt x="151907" y="23695"/>
                    <a:pt x="169716" y="8301"/>
                    <a:pt x="179073" y="0"/>
                  </a:cubicBezTo>
                  <a:cubicBezTo>
                    <a:pt x="180129" y="1207"/>
                    <a:pt x="181337" y="2566"/>
                    <a:pt x="182544" y="4075"/>
                  </a:cubicBezTo>
                  <a:cubicBezTo>
                    <a:pt x="201410" y="25657"/>
                    <a:pt x="249857" y="57955"/>
                    <a:pt x="273099" y="65954"/>
                  </a:cubicBezTo>
                  <a:cubicBezTo>
                    <a:pt x="288946" y="71387"/>
                    <a:pt x="312792" y="62935"/>
                    <a:pt x="333469" y="54182"/>
                  </a:cubicBezTo>
                  <a:cubicBezTo>
                    <a:pt x="331658" y="79839"/>
                    <a:pt x="342373" y="86329"/>
                    <a:pt x="349768" y="96139"/>
                  </a:cubicBezTo>
                  <a:cubicBezTo>
                    <a:pt x="357013" y="105496"/>
                    <a:pt x="346901" y="110024"/>
                    <a:pt x="346448" y="123607"/>
                  </a:cubicBezTo>
                  <a:lnTo>
                    <a:pt x="346448" y="123607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0799366-1493-9459-73B2-DE63CE201848}"/>
                </a:ext>
              </a:extLst>
            </p:cNvPr>
            <p:cNvSpPr/>
            <p:nvPr/>
          </p:nvSpPr>
          <p:spPr>
            <a:xfrm>
              <a:off x="7016103" y="5329170"/>
              <a:ext cx="242537" cy="256614"/>
            </a:xfrm>
            <a:custGeom>
              <a:avLst/>
              <a:gdLst>
                <a:gd name="connsiteX0" fmla="*/ 232839 w 242537"/>
                <a:gd name="connsiteY0" fmla="*/ 170588 h 256614"/>
                <a:gd name="connsiteX1" fmla="*/ 217143 w 242537"/>
                <a:gd name="connsiteY1" fmla="*/ 185378 h 256614"/>
                <a:gd name="connsiteX2" fmla="*/ 210351 w 242537"/>
                <a:gd name="connsiteY2" fmla="*/ 186737 h 256614"/>
                <a:gd name="connsiteX3" fmla="*/ 207182 w 242537"/>
                <a:gd name="connsiteY3" fmla="*/ 196094 h 256614"/>
                <a:gd name="connsiteX4" fmla="*/ 191485 w 242537"/>
                <a:gd name="connsiteY4" fmla="*/ 203338 h 256614"/>
                <a:gd name="connsiteX5" fmla="*/ 171865 w 242537"/>
                <a:gd name="connsiteY5" fmla="*/ 256615 h 256614"/>
                <a:gd name="connsiteX6" fmla="*/ 154056 w 242537"/>
                <a:gd name="connsiteY6" fmla="*/ 251936 h 256614"/>
                <a:gd name="connsiteX7" fmla="*/ 146208 w 242537"/>
                <a:gd name="connsiteY7" fmla="*/ 249068 h 256614"/>
                <a:gd name="connsiteX8" fmla="*/ 142586 w 242537"/>
                <a:gd name="connsiteY8" fmla="*/ 245446 h 256614"/>
                <a:gd name="connsiteX9" fmla="*/ 127795 w 242537"/>
                <a:gd name="connsiteY9" fmla="*/ 235183 h 256614"/>
                <a:gd name="connsiteX10" fmla="*/ 119494 w 242537"/>
                <a:gd name="connsiteY10" fmla="*/ 228996 h 256614"/>
                <a:gd name="connsiteX11" fmla="*/ 112401 w 242537"/>
                <a:gd name="connsiteY11" fmla="*/ 216318 h 256614"/>
                <a:gd name="connsiteX12" fmla="*/ 78443 w 242537"/>
                <a:gd name="connsiteY12" fmla="*/ 176625 h 256614"/>
                <a:gd name="connsiteX13" fmla="*/ 49918 w 242537"/>
                <a:gd name="connsiteY13" fmla="*/ 154590 h 256614"/>
                <a:gd name="connsiteX14" fmla="*/ 27280 w 242537"/>
                <a:gd name="connsiteY14" fmla="*/ 117462 h 256614"/>
                <a:gd name="connsiteX15" fmla="*/ 6452 w 242537"/>
                <a:gd name="connsiteY15" fmla="*/ 95880 h 256614"/>
                <a:gd name="connsiteX16" fmla="*/ 21394 w 242537"/>
                <a:gd name="connsiteY16" fmla="*/ 10759 h 256614"/>
                <a:gd name="connsiteX17" fmla="*/ 99723 w 242537"/>
                <a:gd name="connsiteY17" fmla="*/ 36114 h 256614"/>
                <a:gd name="connsiteX18" fmla="*/ 170960 w 242537"/>
                <a:gd name="connsiteY18" fmla="*/ 69167 h 256614"/>
                <a:gd name="connsiteX19" fmla="*/ 210502 w 242537"/>
                <a:gd name="connsiteY19" fmla="*/ 78675 h 256614"/>
                <a:gd name="connsiteX20" fmla="*/ 221670 w 242537"/>
                <a:gd name="connsiteY20" fmla="*/ 87428 h 256614"/>
                <a:gd name="connsiteX21" fmla="*/ 213671 w 242537"/>
                <a:gd name="connsiteY21" fmla="*/ 108860 h 256614"/>
                <a:gd name="connsiteX22" fmla="*/ 239479 w 242537"/>
                <a:gd name="connsiteY22" fmla="*/ 142063 h 256614"/>
                <a:gd name="connsiteX23" fmla="*/ 224991 w 242537"/>
                <a:gd name="connsiteY23" fmla="*/ 150515 h 256614"/>
                <a:gd name="connsiteX24" fmla="*/ 232839 w 242537"/>
                <a:gd name="connsiteY24" fmla="*/ 170588 h 256614"/>
                <a:gd name="connsiteX25" fmla="*/ 232839 w 242537"/>
                <a:gd name="connsiteY25" fmla="*/ 170588 h 256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42537" h="256614">
                  <a:moveTo>
                    <a:pt x="232839" y="170588"/>
                  </a:moveTo>
                  <a:cubicBezTo>
                    <a:pt x="239479" y="180247"/>
                    <a:pt x="228311" y="183115"/>
                    <a:pt x="217143" y="185378"/>
                  </a:cubicBezTo>
                  <a:cubicBezTo>
                    <a:pt x="214879" y="185831"/>
                    <a:pt x="212464" y="186284"/>
                    <a:pt x="210351" y="186737"/>
                  </a:cubicBezTo>
                  <a:cubicBezTo>
                    <a:pt x="197824" y="189604"/>
                    <a:pt x="202654" y="192019"/>
                    <a:pt x="207182" y="196094"/>
                  </a:cubicBezTo>
                  <a:cubicBezTo>
                    <a:pt x="211558" y="200169"/>
                    <a:pt x="200390" y="200471"/>
                    <a:pt x="191485" y="203338"/>
                  </a:cubicBezTo>
                  <a:cubicBezTo>
                    <a:pt x="183335" y="205904"/>
                    <a:pt x="175789" y="216771"/>
                    <a:pt x="171865" y="256615"/>
                  </a:cubicBezTo>
                  <a:lnTo>
                    <a:pt x="154056" y="251936"/>
                  </a:lnTo>
                  <a:cubicBezTo>
                    <a:pt x="151792" y="250427"/>
                    <a:pt x="148321" y="250729"/>
                    <a:pt x="146208" y="249068"/>
                  </a:cubicBezTo>
                  <a:cubicBezTo>
                    <a:pt x="144850" y="248012"/>
                    <a:pt x="143793" y="246654"/>
                    <a:pt x="142586" y="245446"/>
                  </a:cubicBezTo>
                  <a:cubicBezTo>
                    <a:pt x="138360" y="241371"/>
                    <a:pt x="132776" y="237900"/>
                    <a:pt x="127795" y="235183"/>
                  </a:cubicBezTo>
                  <a:cubicBezTo>
                    <a:pt x="124928" y="233674"/>
                    <a:pt x="121456" y="231712"/>
                    <a:pt x="119494" y="228996"/>
                  </a:cubicBezTo>
                  <a:cubicBezTo>
                    <a:pt x="116778" y="224920"/>
                    <a:pt x="115118" y="220393"/>
                    <a:pt x="112401" y="216318"/>
                  </a:cubicBezTo>
                  <a:cubicBezTo>
                    <a:pt x="103044" y="201527"/>
                    <a:pt x="91272" y="188397"/>
                    <a:pt x="78443" y="176625"/>
                  </a:cubicBezTo>
                  <a:cubicBezTo>
                    <a:pt x="69689" y="168626"/>
                    <a:pt x="60181" y="160627"/>
                    <a:pt x="49918" y="154590"/>
                  </a:cubicBezTo>
                  <a:cubicBezTo>
                    <a:pt x="32109" y="144327"/>
                    <a:pt x="28487" y="127122"/>
                    <a:pt x="27280" y="117462"/>
                  </a:cubicBezTo>
                  <a:cubicBezTo>
                    <a:pt x="25921" y="107803"/>
                    <a:pt x="21545" y="109916"/>
                    <a:pt x="6452" y="95880"/>
                  </a:cubicBezTo>
                  <a:cubicBezTo>
                    <a:pt x="-8640" y="81844"/>
                    <a:pt x="5396" y="43660"/>
                    <a:pt x="21394" y="10759"/>
                  </a:cubicBezTo>
                  <a:cubicBezTo>
                    <a:pt x="37392" y="-22143"/>
                    <a:pt x="78745" y="30379"/>
                    <a:pt x="99723" y="36114"/>
                  </a:cubicBezTo>
                  <a:cubicBezTo>
                    <a:pt x="120702" y="41849"/>
                    <a:pt x="156320" y="57093"/>
                    <a:pt x="170960" y="69167"/>
                  </a:cubicBezTo>
                  <a:cubicBezTo>
                    <a:pt x="182430" y="78675"/>
                    <a:pt x="202503" y="78977"/>
                    <a:pt x="210502" y="78675"/>
                  </a:cubicBezTo>
                  <a:cubicBezTo>
                    <a:pt x="210653" y="83052"/>
                    <a:pt x="212313" y="82750"/>
                    <a:pt x="221670" y="87428"/>
                  </a:cubicBezTo>
                  <a:cubicBezTo>
                    <a:pt x="234650" y="93918"/>
                    <a:pt x="218048" y="97842"/>
                    <a:pt x="213671" y="108860"/>
                  </a:cubicBezTo>
                  <a:cubicBezTo>
                    <a:pt x="209294" y="119726"/>
                    <a:pt x="229820" y="135573"/>
                    <a:pt x="239479" y="142063"/>
                  </a:cubicBezTo>
                  <a:cubicBezTo>
                    <a:pt x="249138" y="148553"/>
                    <a:pt x="233593" y="150515"/>
                    <a:pt x="224991" y="150515"/>
                  </a:cubicBezTo>
                  <a:cubicBezTo>
                    <a:pt x="216388" y="150515"/>
                    <a:pt x="224840" y="158967"/>
                    <a:pt x="232839" y="170588"/>
                  </a:cubicBezTo>
                  <a:lnTo>
                    <a:pt x="232839" y="170588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4CC4CD7-D720-C8B7-3A16-9B2CEF7093AE}"/>
                </a:ext>
              </a:extLst>
            </p:cNvPr>
            <p:cNvSpPr/>
            <p:nvPr/>
          </p:nvSpPr>
          <p:spPr>
            <a:xfrm>
              <a:off x="7212699" y="5313967"/>
              <a:ext cx="254805" cy="294456"/>
            </a:xfrm>
            <a:custGeom>
              <a:avLst/>
              <a:gdLst>
                <a:gd name="connsiteX0" fmla="*/ 250857 w 254805"/>
                <a:gd name="connsiteY0" fmla="*/ 236803 h 294456"/>
                <a:gd name="connsiteX1" fmla="*/ 223842 w 254805"/>
                <a:gd name="connsiteY1" fmla="*/ 261404 h 294456"/>
                <a:gd name="connsiteX2" fmla="*/ 226710 w 254805"/>
                <a:gd name="connsiteY2" fmla="*/ 279968 h 294456"/>
                <a:gd name="connsiteX3" fmla="*/ 217654 w 254805"/>
                <a:gd name="connsiteY3" fmla="*/ 292947 h 294456"/>
                <a:gd name="connsiteX4" fmla="*/ 169811 w 254805"/>
                <a:gd name="connsiteY4" fmla="*/ 294456 h 294456"/>
                <a:gd name="connsiteX5" fmla="*/ 174188 w 254805"/>
                <a:gd name="connsiteY5" fmla="*/ 263366 h 294456"/>
                <a:gd name="connsiteX6" fmla="*/ 163623 w 254805"/>
                <a:gd name="connsiteY6" fmla="*/ 252499 h 294456"/>
                <a:gd name="connsiteX7" fmla="*/ 119553 w 254805"/>
                <a:gd name="connsiteY7" fmla="*/ 226239 h 294456"/>
                <a:gd name="connsiteX8" fmla="*/ 79105 w 254805"/>
                <a:gd name="connsiteY8" fmla="*/ 252650 h 294456"/>
                <a:gd name="connsiteX9" fmla="*/ 78955 w 254805"/>
                <a:gd name="connsiteY9" fmla="*/ 252650 h 294456"/>
                <a:gd name="connsiteX10" fmla="*/ 20396 w 254805"/>
                <a:gd name="connsiteY10" fmla="*/ 200581 h 294456"/>
                <a:gd name="connsiteX11" fmla="*/ 36092 w 254805"/>
                <a:gd name="connsiteY11" fmla="*/ 185791 h 294456"/>
                <a:gd name="connsiteX12" fmla="*/ 27489 w 254805"/>
                <a:gd name="connsiteY12" fmla="*/ 165567 h 294456"/>
                <a:gd name="connsiteX13" fmla="*/ 41978 w 254805"/>
                <a:gd name="connsiteY13" fmla="*/ 157115 h 294456"/>
                <a:gd name="connsiteX14" fmla="*/ 16170 w 254805"/>
                <a:gd name="connsiteY14" fmla="*/ 123912 h 294456"/>
                <a:gd name="connsiteX15" fmla="*/ 24169 w 254805"/>
                <a:gd name="connsiteY15" fmla="*/ 102481 h 294456"/>
                <a:gd name="connsiteX16" fmla="*/ 13001 w 254805"/>
                <a:gd name="connsiteY16" fmla="*/ 93727 h 294456"/>
                <a:gd name="connsiteX17" fmla="*/ 13302 w 254805"/>
                <a:gd name="connsiteY17" fmla="*/ 85426 h 294456"/>
                <a:gd name="connsiteX18" fmla="*/ 16472 w 254805"/>
                <a:gd name="connsiteY18" fmla="*/ 57505 h 294456"/>
                <a:gd name="connsiteX19" fmla="*/ 172 w 254805"/>
                <a:gd name="connsiteY19" fmla="*/ 15548 h 294456"/>
                <a:gd name="connsiteX20" fmla="*/ 25980 w 254805"/>
                <a:gd name="connsiteY20" fmla="*/ 4681 h 294456"/>
                <a:gd name="connsiteX21" fmla="*/ 90123 w 254805"/>
                <a:gd name="connsiteY21" fmla="*/ 1965 h 294456"/>
                <a:gd name="connsiteX22" fmla="*/ 89972 w 254805"/>
                <a:gd name="connsiteY22" fmla="*/ 2116 h 294456"/>
                <a:gd name="connsiteX23" fmla="*/ 89972 w 254805"/>
                <a:gd name="connsiteY23" fmla="*/ 5134 h 294456"/>
                <a:gd name="connsiteX24" fmla="*/ 90425 w 254805"/>
                <a:gd name="connsiteY24" fmla="*/ 6644 h 294456"/>
                <a:gd name="connsiteX25" fmla="*/ 91179 w 254805"/>
                <a:gd name="connsiteY25" fmla="*/ 8304 h 294456"/>
                <a:gd name="connsiteX26" fmla="*/ 92236 w 254805"/>
                <a:gd name="connsiteY26" fmla="*/ 10115 h 294456"/>
                <a:gd name="connsiteX27" fmla="*/ 93896 w 254805"/>
                <a:gd name="connsiteY27" fmla="*/ 12379 h 294456"/>
                <a:gd name="connsiteX28" fmla="*/ 96160 w 254805"/>
                <a:gd name="connsiteY28" fmla="*/ 15246 h 294456"/>
                <a:gd name="connsiteX29" fmla="*/ 98424 w 254805"/>
                <a:gd name="connsiteY29" fmla="*/ 17661 h 294456"/>
                <a:gd name="connsiteX30" fmla="*/ 104461 w 254805"/>
                <a:gd name="connsiteY30" fmla="*/ 23245 h 294456"/>
                <a:gd name="connsiteX31" fmla="*/ 107479 w 254805"/>
                <a:gd name="connsiteY31" fmla="*/ 25509 h 294456"/>
                <a:gd name="connsiteX32" fmla="*/ 126647 w 254805"/>
                <a:gd name="connsiteY32" fmla="*/ 54638 h 294456"/>
                <a:gd name="connsiteX33" fmla="*/ 161510 w 254805"/>
                <a:gd name="connsiteY33" fmla="*/ 74861 h 294456"/>
                <a:gd name="connsiteX34" fmla="*/ 155322 w 254805"/>
                <a:gd name="connsiteY34" fmla="*/ 97198 h 294456"/>
                <a:gd name="connsiteX35" fmla="*/ 185658 w 254805"/>
                <a:gd name="connsiteY35" fmla="*/ 110932 h 294456"/>
                <a:gd name="connsiteX36" fmla="*/ 202411 w 254805"/>
                <a:gd name="connsiteY36" fmla="*/ 123912 h 294456"/>
                <a:gd name="connsiteX37" fmla="*/ 228823 w 254805"/>
                <a:gd name="connsiteY37" fmla="*/ 111234 h 294456"/>
                <a:gd name="connsiteX38" fmla="*/ 229124 w 254805"/>
                <a:gd name="connsiteY38" fmla="*/ 134476 h 294456"/>
                <a:gd name="connsiteX39" fmla="*/ 240897 w 254805"/>
                <a:gd name="connsiteY39" fmla="*/ 146249 h 294456"/>
                <a:gd name="connsiteX40" fmla="*/ 219314 w 254805"/>
                <a:gd name="connsiteY40" fmla="*/ 187904 h 294456"/>
                <a:gd name="connsiteX41" fmla="*/ 250857 w 254805"/>
                <a:gd name="connsiteY41" fmla="*/ 236803 h 294456"/>
                <a:gd name="connsiteX42" fmla="*/ 250857 w 254805"/>
                <a:gd name="connsiteY42" fmla="*/ 236803 h 29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4805" h="294456">
                  <a:moveTo>
                    <a:pt x="250857" y="236803"/>
                  </a:moveTo>
                  <a:cubicBezTo>
                    <a:pt x="233501" y="243595"/>
                    <a:pt x="221729" y="254612"/>
                    <a:pt x="223842" y="261404"/>
                  </a:cubicBezTo>
                  <a:cubicBezTo>
                    <a:pt x="225804" y="268196"/>
                    <a:pt x="233954" y="274383"/>
                    <a:pt x="226710" y="279968"/>
                  </a:cubicBezTo>
                  <a:cubicBezTo>
                    <a:pt x="221729" y="283892"/>
                    <a:pt x="216598" y="287816"/>
                    <a:pt x="217654" y="292947"/>
                  </a:cubicBezTo>
                  <a:cubicBezTo>
                    <a:pt x="192450" y="289778"/>
                    <a:pt x="178263" y="291438"/>
                    <a:pt x="169811" y="294456"/>
                  </a:cubicBezTo>
                  <a:cubicBezTo>
                    <a:pt x="169811" y="294456"/>
                    <a:pt x="181885" y="268196"/>
                    <a:pt x="174188" y="263366"/>
                  </a:cubicBezTo>
                  <a:cubicBezTo>
                    <a:pt x="166491" y="258536"/>
                    <a:pt x="166038" y="262611"/>
                    <a:pt x="163623" y="252499"/>
                  </a:cubicBezTo>
                  <a:cubicBezTo>
                    <a:pt x="161208" y="242387"/>
                    <a:pt x="130571" y="216127"/>
                    <a:pt x="119553" y="226239"/>
                  </a:cubicBezTo>
                  <a:cubicBezTo>
                    <a:pt x="109743" y="235294"/>
                    <a:pt x="97518" y="254009"/>
                    <a:pt x="79105" y="252650"/>
                  </a:cubicBezTo>
                  <a:lnTo>
                    <a:pt x="78955" y="252650"/>
                  </a:lnTo>
                  <a:cubicBezTo>
                    <a:pt x="70654" y="228955"/>
                    <a:pt x="35639" y="208580"/>
                    <a:pt x="20396" y="200581"/>
                  </a:cubicBezTo>
                  <a:cubicBezTo>
                    <a:pt x="31564" y="198318"/>
                    <a:pt x="42884" y="195601"/>
                    <a:pt x="36092" y="185791"/>
                  </a:cubicBezTo>
                  <a:cubicBezTo>
                    <a:pt x="27942" y="174019"/>
                    <a:pt x="19038" y="165567"/>
                    <a:pt x="27489" y="165567"/>
                  </a:cubicBezTo>
                  <a:cubicBezTo>
                    <a:pt x="35941" y="165567"/>
                    <a:pt x="51637" y="163605"/>
                    <a:pt x="41978" y="157115"/>
                  </a:cubicBezTo>
                  <a:cubicBezTo>
                    <a:pt x="32470" y="150625"/>
                    <a:pt x="11793" y="134929"/>
                    <a:pt x="16170" y="123912"/>
                  </a:cubicBezTo>
                  <a:cubicBezTo>
                    <a:pt x="20547" y="113045"/>
                    <a:pt x="37149" y="108970"/>
                    <a:pt x="24169" y="102481"/>
                  </a:cubicBezTo>
                  <a:cubicBezTo>
                    <a:pt x="14963" y="97953"/>
                    <a:pt x="13152" y="98104"/>
                    <a:pt x="13001" y="93727"/>
                  </a:cubicBezTo>
                  <a:cubicBezTo>
                    <a:pt x="13001" y="91916"/>
                    <a:pt x="13152" y="89350"/>
                    <a:pt x="13302" y="85426"/>
                  </a:cubicBezTo>
                  <a:cubicBezTo>
                    <a:pt x="13755" y="71692"/>
                    <a:pt x="23716" y="67315"/>
                    <a:pt x="16472" y="57505"/>
                  </a:cubicBezTo>
                  <a:cubicBezTo>
                    <a:pt x="9228" y="47846"/>
                    <a:pt x="-1488" y="41205"/>
                    <a:pt x="172" y="15548"/>
                  </a:cubicBezTo>
                  <a:cubicBezTo>
                    <a:pt x="9831" y="11473"/>
                    <a:pt x="18887" y="7398"/>
                    <a:pt x="25980" y="4681"/>
                  </a:cubicBezTo>
                  <a:cubicBezTo>
                    <a:pt x="48619" y="-3921"/>
                    <a:pt x="90123" y="1965"/>
                    <a:pt x="90123" y="1965"/>
                  </a:cubicBezTo>
                  <a:cubicBezTo>
                    <a:pt x="90123" y="1965"/>
                    <a:pt x="89972" y="1965"/>
                    <a:pt x="89972" y="2116"/>
                  </a:cubicBezTo>
                  <a:cubicBezTo>
                    <a:pt x="89670" y="3021"/>
                    <a:pt x="89670" y="3927"/>
                    <a:pt x="89972" y="5134"/>
                  </a:cubicBezTo>
                  <a:cubicBezTo>
                    <a:pt x="90123" y="5587"/>
                    <a:pt x="90274" y="6191"/>
                    <a:pt x="90425" y="6644"/>
                  </a:cubicBezTo>
                  <a:cubicBezTo>
                    <a:pt x="90727" y="7096"/>
                    <a:pt x="90878" y="7700"/>
                    <a:pt x="91179" y="8304"/>
                  </a:cubicBezTo>
                  <a:cubicBezTo>
                    <a:pt x="91481" y="8907"/>
                    <a:pt x="91783" y="9511"/>
                    <a:pt x="92236" y="10115"/>
                  </a:cubicBezTo>
                  <a:cubicBezTo>
                    <a:pt x="92689" y="10870"/>
                    <a:pt x="93292" y="11624"/>
                    <a:pt x="93896" y="12379"/>
                  </a:cubicBezTo>
                  <a:cubicBezTo>
                    <a:pt x="94500" y="13284"/>
                    <a:pt x="95405" y="14341"/>
                    <a:pt x="96160" y="15246"/>
                  </a:cubicBezTo>
                  <a:cubicBezTo>
                    <a:pt x="96915" y="16001"/>
                    <a:pt x="97669" y="16907"/>
                    <a:pt x="98424" y="17661"/>
                  </a:cubicBezTo>
                  <a:cubicBezTo>
                    <a:pt x="100386" y="19623"/>
                    <a:pt x="102499" y="21585"/>
                    <a:pt x="104461" y="23245"/>
                  </a:cubicBezTo>
                  <a:cubicBezTo>
                    <a:pt x="105517" y="24151"/>
                    <a:pt x="106423" y="24905"/>
                    <a:pt x="107479" y="25509"/>
                  </a:cubicBezTo>
                  <a:cubicBezTo>
                    <a:pt x="118044" y="33055"/>
                    <a:pt x="116686" y="44073"/>
                    <a:pt x="126647" y="54638"/>
                  </a:cubicBezTo>
                  <a:cubicBezTo>
                    <a:pt x="136608" y="65202"/>
                    <a:pt x="154719" y="66560"/>
                    <a:pt x="161510" y="74861"/>
                  </a:cubicBezTo>
                  <a:cubicBezTo>
                    <a:pt x="168302" y="83162"/>
                    <a:pt x="162265" y="92369"/>
                    <a:pt x="155322" y="97198"/>
                  </a:cubicBezTo>
                  <a:cubicBezTo>
                    <a:pt x="148229" y="102028"/>
                    <a:pt x="179018" y="110932"/>
                    <a:pt x="185658" y="110932"/>
                  </a:cubicBezTo>
                  <a:cubicBezTo>
                    <a:pt x="192299" y="110932"/>
                    <a:pt x="196525" y="117724"/>
                    <a:pt x="202411" y="123912"/>
                  </a:cubicBezTo>
                  <a:cubicBezTo>
                    <a:pt x="208297" y="130100"/>
                    <a:pt x="217503" y="113951"/>
                    <a:pt x="228823" y="111234"/>
                  </a:cubicBezTo>
                  <a:cubicBezTo>
                    <a:pt x="240142" y="108518"/>
                    <a:pt x="230181" y="126025"/>
                    <a:pt x="229124" y="134476"/>
                  </a:cubicBezTo>
                  <a:cubicBezTo>
                    <a:pt x="228219" y="141570"/>
                    <a:pt x="233350" y="142626"/>
                    <a:pt x="240897" y="146249"/>
                  </a:cubicBezTo>
                  <a:cubicBezTo>
                    <a:pt x="240897" y="146249"/>
                    <a:pt x="216145" y="175377"/>
                    <a:pt x="219314" y="187904"/>
                  </a:cubicBezTo>
                  <a:cubicBezTo>
                    <a:pt x="222936" y="200732"/>
                    <a:pt x="268214" y="229861"/>
                    <a:pt x="250857" y="236803"/>
                  </a:cubicBezTo>
                  <a:lnTo>
                    <a:pt x="250857" y="236803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B71172E-2D49-DD17-E6A5-7D12AFD7AA98}"/>
                </a:ext>
              </a:extLst>
            </p:cNvPr>
            <p:cNvSpPr/>
            <p:nvPr/>
          </p:nvSpPr>
          <p:spPr>
            <a:xfrm>
              <a:off x="7302747" y="5146138"/>
              <a:ext cx="585751" cy="360275"/>
            </a:xfrm>
            <a:custGeom>
              <a:avLst/>
              <a:gdLst>
                <a:gd name="connsiteX0" fmla="*/ 580983 w 585751"/>
                <a:gd name="connsiteY0" fmla="*/ 270008 h 360275"/>
                <a:gd name="connsiteX1" fmla="*/ 541441 w 585751"/>
                <a:gd name="connsiteY1" fmla="*/ 268952 h 360275"/>
                <a:gd name="connsiteX2" fmla="*/ 528311 w 585751"/>
                <a:gd name="connsiteY2" fmla="*/ 299137 h 360275"/>
                <a:gd name="connsiteX3" fmla="*/ 517746 w 585751"/>
                <a:gd name="connsiteY3" fmla="*/ 328567 h 360275"/>
                <a:gd name="connsiteX4" fmla="*/ 513218 w 585751"/>
                <a:gd name="connsiteY4" fmla="*/ 353168 h 360275"/>
                <a:gd name="connsiteX5" fmla="*/ 503408 w 585751"/>
                <a:gd name="connsiteY5" fmla="*/ 346980 h 360275"/>
                <a:gd name="connsiteX6" fmla="*/ 412552 w 585751"/>
                <a:gd name="connsiteY6" fmla="*/ 324039 h 360275"/>
                <a:gd name="connsiteX7" fmla="*/ 344636 w 585751"/>
                <a:gd name="connsiteY7" fmla="*/ 342905 h 360275"/>
                <a:gd name="connsiteX8" fmla="*/ 301320 w 585751"/>
                <a:gd name="connsiteY8" fmla="*/ 359054 h 360275"/>
                <a:gd name="connsiteX9" fmla="*/ 256345 w 585751"/>
                <a:gd name="connsiteY9" fmla="*/ 351809 h 360275"/>
                <a:gd name="connsiteX10" fmla="*/ 164130 w 585751"/>
                <a:gd name="connsiteY10" fmla="*/ 340943 h 360275"/>
                <a:gd name="connsiteX11" fmla="*/ 155226 w 585751"/>
                <a:gd name="connsiteY11" fmla="*/ 316644 h 360275"/>
                <a:gd name="connsiteX12" fmla="*/ 151151 w 585751"/>
                <a:gd name="connsiteY12" fmla="*/ 314531 h 360275"/>
                <a:gd name="connsiteX13" fmla="*/ 139379 w 585751"/>
                <a:gd name="connsiteY13" fmla="*/ 302759 h 360275"/>
                <a:gd name="connsiteX14" fmla="*/ 139077 w 585751"/>
                <a:gd name="connsiteY14" fmla="*/ 279517 h 360275"/>
                <a:gd name="connsiteX15" fmla="*/ 112665 w 585751"/>
                <a:gd name="connsiteY15" fmla="*/ 292194 h 360275"/>
                <a:gd name="connsiteX16" fmla="*/ 95912 w 585751"/>
                <a:gd name="connsiteY16" fmla="*/ 279215 h 360275"/>
                <a:gd name="connsiteX17" fmla="*/ 65577 w 585751"/>
                <a:gd name="connsiteY17" fmla="*/ 265481 h 360275"/>
                <a:gd name="connsiteX18" fmla="*/ 71765 w 585751"/>
                <a:gd name="connsiteY18" fmla="*/ 243144 h 360275"/>
                <a:gd name="connsiteX19" fmla="*/ 36901 w 585751"/>
                <a:gd name="connsiteY19" fmla="*/ 222920 h 360275"/>
                <a:gd name="connsiteX20" fmla="*/ 17734 w 585751"/>
                <a:gd name="connsiteY20" fmla="*/ 193792 h 360275"/>
                <a:gd name="connsiteX21" fmla="*/ 14715 w 585751"/>
                <a:gd name="connsiteY21" fmla="*/ 191528 h 360275"/>
                <a:gd name="connsiteX22" fmla="*/ 8678 w 585751"/>
                <a:gd name="connsiteY22" fmla="*/ 185943 h 360275"/>
                <a:gd name="connsiteX23" fmla="*/ 6414 w 585751"/>
                <a:gd name="connsiteY23" fmla="*/ 183529 h 360275"/>
                <a:gd name="connsiteX24" fmla="*/ 4150 w 585751"/>
                <a:gd name="connsiteY24" fmla="*/ 180661 h 360275"/>
                <a:gd name="connsiteX25" fmla="*/ 2490 w 585751"/>
                <a:gd name="connsiteY25" fmla="*/ 178397 h 360275"/>
                <a:gd name="connsiteX26" fmla="*/ 1434 w 585751"/>
                <a:gd name="connsiteY26" fmla="*/ 176586 h 360275"/>
                <a:gd name="connsiteX27" fmla="*/ 679 w 585751"/>
                <a:gd name="connsiteY27" fmla="*/ 174926 h 360275"/>
                <a:gd name="connsiteX28" fmla="*/ 226 w 585751"/>
                <a:gd name="connsiteY28" fmla="*/ 173417 h 360275"/>
                <a:gd name="connsiteX29" fmla="*/ 226 w 585751"/>
                <a:gd name="connsiteY29" fmla="*/ 170398 h 360275"/>
                <a:gd name="connsiteX30" fmla="*/ 377 w 585751"/>
                <a:gd name="connsiteY30" fmla="*/ 170247 h 360275"/>
                <a:gd name="connsiteX31" fmla="*/ 830 w 585751"/>
                <a:gd name="connsiteY31" fmla="*/ 169342 h 360275"/>
                <a:gd name="connsiteX32" fmla="*/ 1132 w 585751"/>
                <a:gd name="connsiteY32" fmla="*/ 169040 h 360275"/>
                <a:gd name="connsiteX33" fmla="*/ 1886 w 585751"/>
                <a:gd name="connsiteY33" fmla="*/ 168436 h 360275"/>
                <a:gd name="connsiteX34" fmla="*/ 2792 w 585751"/>
                <a:gd name="connsiteY34" fmla="*/ 167983 h 360275"/>
                <a:gd name="connsiteX35" fmla="*/ 3396 w 585751"/>
                <a:gd name="connsiteY35" fmla="*/ 167833 h 360275"/>
                <a:gd name="connsiteX36" fmla="*/ 4150 w 585751"/>
                <a:gd name="connsiteY36" fmla="*/ 167682 h 360275"/>
                <a:gd name="connsiteX37" fmla="*/ 61804 w 585751"/>
                <a:gd name="connsiteY37" fmla="*/ 144741 h 360275"/>
                <a:gd name="connsiteX38" fmla="*/ 103610 w 585751"/>
                <a:gd name="connsiteY38" fmla="*/ 66411 h 360275"/>
                <a:gd name="connsiteX39" fmla="*/ 156886 w 585751"/>
                <a:gd name="connsiteY39" fmla="*/ 20229 h 360275"/>
                <a:gd name="connsiteX40" fmla="*/ 181638 w 585751"/>
                <a:gd name="connsiteY40" fmla="*/ 14795 h 360275"/>
                <a:gd name="connsiteX41" fmla="*/ 206691 w 585751"/>
                <a:gd name="connsiteY41" fmla="*/ 25511 h 360275"/>
                <a:gd name="connsiteX42" fmla="*/ 270532 w 585751"/>
                <a:gd name="connsiteY42" fmla="*/ 25511 h 360275"/>
                <a:gd name="connsiteX43" fmla="*/ 290454 w 585751"/>
                <a:gd name="connsiteY43" fmla="*/ 41056 h 360275"/>
                <a:gd name="connsiteX44" fmla="*/ 317469 w 585751"/>
                <a:gd name="connsiteY44" fmla="*/ 24153 h 360275"/>
                <a:gd name="connsiteX45" fmla="*/ 366218 w 585751"/>
                <a:gd name="connsiteY45" fmla="*/ 20983 h 360275"/>
                <a:gd name="connsiteX46" fmla="*/ 399120 w 585751"/>
                <a:gd name="connsiteY46" fmla="*/ 5 h 360275"/>
                <a:gd name="connsiteX47" fmla="*/ 413005 w 585751"/>
                <a:gd name="connsiteY47" fmla="*/ 7249 h 360275"/>
                <a:gd name="connsiteX48" fmla="*/ 441982 w 585751"/>
                <a:gd name="connsiteY48" fmla="*/ 55696 h 360275"/>
                <a:gd name="connsiteX49" fmla="*/ 496013 w 585751"/>
                <a:gd name="connsiteY49" fmla="*/ 126328 h 360275"/>
                <a:gd name="connsiteX50" fmla="*/ 485750 w 585751"/>
                <a:gd name="connsiteY50" fmla="*/ 179152 h 360275"/>
                <a:gd name="connsiteX51" fmla="*/ 492089 w 585751"/>
                <a:gd name="connsiteY51" fmla="*/ 222618 h 360275"/>
                <a:gd name="connsiteX52" fmla="*/ 505219 w 585751"/>
                <a:gd name="connsiteY52" fmla="*/ 232579 h 360275"/>
                <a:gd name="connsiteX53" fmla="*/ 583096 w 585751"/>
                <a:gd name="connsiteY53" fmla="*/ 228957 h 360275"/>
                <a:gd name="connsiteX54" fmla="*/ 582945 w 585751"/>
                <a:gd name="connsiteY54" fmla="*/ 239824 h 360275"/>
                <a:gd name="connsiteX55" fmla="*/ 580983 w 585751"/>
                <a:gd name="connsiteY55" fmla="*/ 270008 h 360275"/>
                <a:gd name="connsiteX56" fmla="*/ 580983 w 585751"/>
                <a:gd name="connsiteY56" fmla="*/ 270008 h 36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85751" h="360275">
                  <a:moveTo>
                    <a:pt x="580983" y="270008"/>
                  </a:moveTo>
                  <a:cubicBezTo>
                    <a:pt x="569362" y="282384"/>
                    <a:pt x="554572" y="262311"/>
                    <a:pt x="541441" y="268952"/>
                  </a:cubicBezTo>
                  <a:cubicBezTo>
                    <a:pt x="530122" y="274687"/>
                    <a:pt x="531329" y="288572"/>
                    <a:pt x="528311" y="299137"/>
                  </a:cubicBezTo>
                  <a:cubicBezTo>
                    <a:pt x="525443" y="309098"/>
                    <a:pt x="520010" y="318606"/>
                    <a:pt x="517746" y="328567"/>
                  </a:cubicBezTo>
                  <a:cubicBezTo>
                    <a:pt x="515935" y="336717"/>
                    <a:pt x="515180" y="345018"/>
                    <a:pt x="513218" y="353168"/>
                  </a:cubicBezTo>
                  <a:cubicBezTo>
                    <a:pt x="510351" y="350300"/>
                    <a:pt x="507181" y="348187"/>
                    <a:pt x="503408" y="346980"/>
                  </a:cubicBezTo>
                  <a:cubicBezTo>
                    <a:pt x="465677" y="335661"/>
                    <a:pt x="437152" y="321172"/>
                    <a:pt x="412552" y="324039"/>
                  </a:cubicBezTo>
                  <a:cubicBezTo>
                    <a:pt x="388102" y="327058"/>
                    <a:pt x="355201" y="337019"/>
                    <a:pt x="344636" y="342905"/>
                  </a:cubicBezTo>
                  <a:cubicBezTo>
                    <a:pt x="334222" y="348791"/>
                    <a:pt x="318828" y="364789"/>
                    <a:pt x="301320" y="359054"/>
                  </a:cubicBezTo>
                  <a:cubicBezTo>
                    <a:pt x="283813" y="353470"/>
                    <a:pt x="272947" y="348036"/>
                    <a:pt x="256345" y="351809"/>
                  </a:cubicBezTo>
                  <a:cubicBezTo>
                    <a:pt x="239592" y="355583"/>
                    <a:pt x="164130" y="351809"/>
                    <a:pt x="164130" y="340943"/>
                  </a:cubicBezTo>
                  <a:cubicBezTo>
                    <a:pt x="164130" y="330076"/>
                    <a:pt x="164885" y="322379"/>
                    <a:pt x="155226" y="316644"/>
                  </a:cubicBezTo>
                  <a:cubicBezTo>
                    <a:pt x="153867" y="315738"/>
                    <a:pt x="152358" y="315135"/>
                    <a:pt x="151151" y="314531"/>
                  </a:cubicBezTo>
                  <a:cubicBezTo>
                    <a:pt x="143604" y="310909"/>
                    <a:pt x="138473" y="309852"/>
                    <a:pt x="139379" y="302759"/>
                  </a:cubicBezTo>
                  <a:cubicBezTo>
                    <a:pt x="140435" y="294307"/>
                    <a:pt x="150396" y="276951"/>
                    <a:pt x="139077" y="279517"/>
                  </a:cubicBezTo>
                  <a:cubicBezTo>
                    <a:pt x="127757" y="282233"/>
                    <a:pt x="118551" y="298382"/>
                    <a:pt x="112665" y="292194"/>
                  </a:cubicBezTo>
                  <a:cubicBezTo>
                    <a:pt x="106779" y="286006"/>
                    <a:pt x="102704" y="279215"/>
                    <a:pt x="95912" y="279215"/>
                  </a:cubicBezTo>
                  <a:cubicBezTo>
                    <a:pt x="89121" y="279215"/>
                    <a:pt x="58483" y="270310"/>
                    <a:pt x="65577" y="265481"/>
                  </a:cubicBezTo>
                  <a:cubicBezTo>
                    <a:pt x="72519" y="260651"/>
                    <a:pt x="78556" y="251445"/>
                    <a:pt x="71765" y="243144"/>
                  </a:cubicBezTo>
                  <a:cubicBezTo>
                    <a:pt x="64973" y="234843"/>
                    <a:pt x="47013" y="233485"/>
                    <a:pt x="36901" y="222920"/>
                  </a:cubicBezTo>
                  <a:cubicBezTo>
                    <a:pt x="26940" y="212506"/>
                    <a:pt x="28298" y="201338"/>
                    <a:pt x="17734" y="193792"/>
                  </a:cubicBezTo>
                  <a:cubicBezTo>
                    <a:pt x="16828" y="193037"/>
                    <a:pt x="15772" y="192282"/>
                    <a:pt x="14715" y="191528"/>
                  </a:cubicBezTo>
                  <a:cubicBezTo>
                    <a:pt x="12602" y="189867"/>
                    <a:pt x="10640" y="187906"/>
                    <a:pt x="8678" y="185943"/>
                  </a:cubicBezTo>
                  <a:cubicBezTo>
                    <a:pt x="7923" y="185038"/>
                    <a:pt x="7169" y="184283"/>
                    <a:pt x="6414" y="183529"/>
                  </a:cubicBezTo>
                  <a:cubicBezTo>
                    <a:pt x="5509" y="182623"/>
                    <a:pt x="4754" y="181567"/>
                    <a:pt x="4150" y="180661"/>
                  </a:cubicBezTo>
                  <a:cubicBezTo>
                    <a:pt x="3547" y="179907"/>
                    <a:pt x="3094" y="179152"/>
                    <a:pt x="2490" y="178397"/>
                  </a:cubicBezTo>
                  <a:cubicBezTo>
                    <a:pt x="2038" y="177794"/>
                    <a:pt x="1736" y="177190"/>
                    <a:pt x="1434" y="176586"/>
                  </a:cubicBezTo>
                  <a:cubicBezTo>
                    <a:pt x="1132" y="175983"/>
                    <a:pt x="981" y="175379"/>
                    <a:pt x="679" y="174926"/>
                  </a:cubicBezTo>
                  <a:cubicBezTo>
                    <a:pt x="528" y="174473"/>
                    <a:pt x="377" y="173870"/>
                    <a:pt x="226" y="173417"/>
                  </a:cubicBezTo>
                  <a:cubicBezTo>
                    <a:pt x="-75" y="172209"/>
                    <a:pt x="-75" y="171153"/>
                    <a:pt x="226" y="170398"/>
                  </a:cubicBezTo>
                  <a:cubicBezTo>
                    <a:pt x="226" y="170398"/>
                    <a:pt x="377" y="170247"/>
                    <a:pt x="377" y="170247"/>
                  </a:cubicBezTo>
                  <a:cubicBezTo>
                    <a:pt x="528" y="169946"/>
                    <a:pt x="679" y="169644"/>
                    <a:pt x="830" y="169342"/>
                  </a:cubicBezTo>
                  <a:cubicBezTo>
                    <a:pt x="830" y="169191"/>
                    <a:pt x="981" y="169040"/>
                    <a:pt x="1132" y="169040"/>
                  </a:cubicBezTo>
                  <a:cubicBezTo>
                    <a:pt x="1283" y="168738"/>
                    <a:pt x="1585" y="168587"/>
                    <a:pt x="1886" y="168436"/>
                  </a:cubicBezTo>
                  <a:cubicBezTo>
                    <a:pt x="2188" y="168285"/>
                    <a:pt x="2490" y="168135"/>
                    <a:pt x="2792" y="167983"/>
                  </a:cubicBezTo>
                  <a:cubicBezTo>
                    <a:pt x="2943" y="167983"/>
                    <a:pt x="3245" y="167833"/>
                    <a:pt x="3396" y="167833"/>
                  </a:cubicBezTo>
                  <a:cubicBezTo>
                    <a:pt x="3547" y="167833"/>
                    <a:pt x="3849" y="167682"/>
                    <a:pt x="4150" y="167682"/>
                  </a:cubicBezTo>
                  <a:cubicBezTo>
                    <a:pt x="15470" y="165871"/>
                    <a:pt x="52144" y="156061"/>
                    <a:pt x="61804" y="144741"/>
                  </a:cubicBezTo>
                  <a:cubicBezTo>
                    <a:pt x="71463" y="133422"/>
                    <a:pt x="86253" y="81202"/>
                    <a:pt x="103610" y="66411"/>
                  </a:cubicBezTo>
                  <a:cubicBezTo>
                    <a:pt x="119004" y="53130"/>
                    <a:pt x="157037" y="29586"/>
                    <a:pt x="156886" y="20229"/>
                  </a:cubicBezTo>
                  <a:cubicBezTo>
                    <a:pt x="158093" y="19323"/>
                    <a:pt x="173940" y="9362"/>
                    <a:pt x="181638" y="14795"/>
                  </a:cubicBezTo>
                  <a:cubicBezTo>
                    <a:pt x="189636" y="20380"/>
                    <a:pt x="192051" y="26417"/>
                    <a:pt x="206691" y="25511"/>
                  </a:cubicBezTo>
                  <a:cubicBezTo>
                    <a:pt x="221180" y="24756"/>
                    <a:pt x="263589" y="17361"/>
                    <a:pt x="270532" y="25511"/>
                  </a:cubicBezTo>
                  <a:cubicBezTo>
                    <a:pt x="277625" y="33812"/>
                    <a:pt x="281097" y="46489"/>
                    <a:pt x="290454" y="41056"/>
                  </a:cubicBezTo>
                  <a:cubicBezTo>
                    <a:pt x="299962" y="35623"/>
                    <a:pt x="303132" y="24153"/>
                    <a:pt x="317469" y="24153"/>
                  </a:cubicBezTo>
                  <a:cubicBezTo>
                    <a:pt x="331807" y="24153"/>
                    <a:pt x="358370" y="30642"/>
                    <a:pt x="366218" y="20983"/>
                  </a:cubicBezTo>
                  <a:cubicBezTo>
                    <a:pt x="371802" y="13890"/>
                    <a:pt x="385838" y="-297"/>
                    <a:pt x="399120" y="5"/>
                  </a:cubicBezTo>
                  <a:cubicBezTo>
                    <a:pt x="403949" y="156"/>
                    <a:pt x="408779" y="2118"/>
                    <a:pt x="413005" y="7249"/>
                  </a:cubicBezTo>
                  <a:cubicBezTo>
                    <a:pt x="428550" y="26115"/>
                    <a:pt x="429455" y="44980"/>
                    <a:pt x="441982" y="55696"/>
                  </a:cubicBezTo>
                  <a:cubicBezTo>
                    <a:pt x="454509" y="66562"/>
                    <a:pt x="496466" y="105803"/>
                    <a:pt x="496013" y="126328"/>
                  </a:cubicBezTo>
                  <a:cubicBezTo>
                    <a:pt x="495560" y="146703"/>
                    <a:pt x="485750" y="165720"/>
                    <a:pt x="485750" y="179152"/>
                  </a:cubicBezTo>
                  <a:cubicBezTo>
                    <a:pt x="485750" y="189113"/>
                    <a:pt x="483939" y="209790"/>
                    <a:pt x="492089" y="222618"/>
                  </a:cubicBezTo>
                  <a:cubicBezTo>
                    <a:pt x="494957" y="227297"/>
                    <a:pt x="499182" y="230768"/>
                    <a:pt x="505219" y="232579"/>
                  </a:cubicBezTo>
                  <a:cubicBezTo>
                    <a:pt x="526047" y="238465"/>
                    <a:pt x="554723" y="226240"/>
                    <a:pt x="583096" y="228957"/>
                  </a:cubicBezTo>
                  <a:cubicBezTo>
                    <a:pt x="582342" y="232277"/>
                    <a:pt x="582191" y="235749"/>
                    <a:pt x="582945" y="239824"/>
                  </a:cubicBezTo>
                  <a:cubicBezTo>
                    <a:pt x="584757" y="249634"/>
                    <a:pt x="589133" y="261406"/>
                    <a:pt x="580983" y="270008"/>
                  </a:cubicBezTo>
                  <a:lnTo>
                    <a:pt x="580983" y="270008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52F881D-31F2-380C-E49B-BA876A5C419F}"/>
                </a:ext>
              </a:extLst>
            </p:cNvPr>
            <p:cNvSpPr/>
            <p:nvPr/>
          </p:nvSpPr>
          <p:spPr>
            <a:xfrm>
              <a:off x="7702168" y="5131586"/>
              <a:ext cx="203746" cy="237170"/>
            </a:xfrm>
            <a:custGeom>
              <a:avLst/>
              <a:gdLst>
                <a:gd name="connsiteX0" fmla="*/ 189712 w 203746"/>
                <a:gd name="connsiteY0" fmla="*/ 160048 h 237170"/>
                <a:gd name="connsiteX1" fmla="*/ 155754 w 203746"/>
                <a:gd name="connsiteY1" fmla="*/ 152804 h 237170"/>
                <a:gd name="connsiteX2" fmla="*/ 138096 w 203746"/>
                <a:gd name="connsiteY2" fmla="*/ 181932 h 237170"/>
                <a:gd name="connsiteX3" fmla="*/ 121947 w 203746"/>
                <a:gd name="connsiteY3" fmla="*/ 205325 h 237170"/>
                <a:gd name="connsiteX4" fmla="*/ 92969 w 203746"/>
                <a:gd name="connsiteY4" fmla="*/ 237170 h 237170"/>
                <a:gd name="connsiteX5" fmla="*/ 86631 w 203746"/>
                <a:gd name="connsiteY5" fmla="*/ 193704 h 237170"/>
                <a:gd name="connsiteX6" fmla="*/ 96894 w 203746"/>
                <a:gd name="connsiteY6" fmla="*/ 140881 h 237170"/>
                <a:gd name="connsiteX7" fmla="*/ 42863 w 203746"/>
                <a:gd name="connsiteY7" fmla="*/ 70248 h 237170"/>
                <a:gd name="connsiteX8" fmla="*/ 13885 w 203746"/>
                <a:gd name="connsiteY8" fmla="*/ 21801 h 237170"/>
                <a:gd name="connsiteX9" fmla="*/ 0 w 203746"/>
                <a:gd name="connsiteY9" fmla="*/ 14557 h 237170"/>
                <a:gd name="connsiteX10" fmla="*/ 54182 w 203746"/>
                <a:gd name="connsiteY10" fmla="*/ 68 h 237170"/>
                <a:gd name="connsiteX11" fmla="*/ 136587 w 203746"/>
                <a:gd name="connsiteY11" fmla="*/ 33121 h 237170"/>
                <a:gd name="connsiteX12" fmla="*/ 167375 w 203746"/>
                <a:gd name="connsiteY12" fmla="*/ 97716 h 237170"/>
                <a:gd name="connsiteX13" fmla="*/ 202088 w 203746"/>
                <a:gd name="connsiteY13" fmla="*/ 143748 h 237170"/>
                <a:gd name="connsiteX14" fmla="*/ 189712 w 203746"/>
                <a:gd name="connsiteY14" fmla="*/ 160048 h 237170"/>
                <a:gd name="connsiteX15" fmla="*/ 189712 w 203746"/>
                <a:gd name="connsiteY15" fmla="*/ 160048 h 23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3746" h="237170">
                  <a:moveTo>
                    <a:pt x="189712" y="160048"/>
                  </a:moveTo>
                  <a:cubicBezTo>
                    <a:pt x="180807" y="162463"/>
                    <a:pt x="168583" y="159293"/>
                    <a:pt x="155754" y="152804"/>
                  </a:cubicBezTo>
                  <a:cubicBezTo>
                    <a:pt x="142774" y="146314"/>
                    <a:pt x="141265" y="167292"/>
                    <a:pt x="138096" y="181932"/>
                  </a:cubicBezTo>
                  <a:cubicBezTo>
                    <a:pt x="134926" y="196572"/>
                    <a:pt x="129946" y="198081"/>
                    <a:pt x="121947" y="205325"/>
                  </a:cubicBezTo>
                  <a:cubicBezTo>
                    <a:pt x="113797" y="212570"/>
                    <a:pt x="92969" y="237170"/>
                    <a:pt x="92969" y="237170"/>
                  </a:cubicBezTo>
                  <a:cubicBezTo>
                    <a:pt x="84820" y="224342"/>
                    <a:pt x="86631" y="203665"/>
                    <a:pt x="86631" y="193704"/>
                  </a:cubicBezTo>
                  <a:cubicBezTo>
                    <a:pt x="86631" y="180272"/>
                    <a:pt x="96290" y="161406"/>
                    <a:pt x="96894" y="140881"/>
                  </a:cubicBezTo>
                  <a:cubicBezTo>
                    <a:pt x="97346" y="120355"/>
                    <a:pt x="55389" y="81115"/>
                    <a:pt x="42863" y="70248"/>
                  </a:cubicBezTo>
                  <a:cubicBezTo>
                    <a:pt x="30336" y="59381"/>
                    <a:pt x="29430" y="40667"/>
                    <a:pt x="13885" y="21801"/>
                  </a:cubicBezTo>
                  <a:cubicBezTo>
                    <a:pt x="9659" y="16670"/>
                    <a:pt x="4830" y="14557"/>
                    <a:pt x="0" y="14557"/>
                  </a:cubicBezTo>
                  <a:cubicBezTo>
                    <a:pt x="7244" y="-2347"/>
                    <a:pt x="32298" y="1577"/>
                    <a:pt x="54182" y="68"/>
                  </a:cubicBezTo>
                  <a:cubicBezTo>
                    <a:pt x="75915" y="-1592"/>
                    <a:pt x="105043" y="27536"/>
                    <a:pt x="136587" y="33121"/>
                  </a:cubicBezTo>
                  <a:cubicBezTo>
                    <a:pt x="168130" y="38856"/>
                    <a:pt x="164960" y="83228"/>
                    <a:pt x="167375" y="97716"/>
                  </a:cubicBezTo>
                  <a:cubicBezTo>
                    <a:pt x="169790" y="112205"/>
                    <a:pt x="196504" y="125184"/>
                    <a:pt x="202088" y="143748"/>
                  </a:cubicBezTo>
                  <a:cubicBezTo>
                    <a:pt x="207521" y="162614"/>
                    <a:pt x="198616" y="157633"/>
                    <a:pt x="189712" y="160048"/>
                  </a:cubicBezTo>
                  <a:lnTo>
                    <a:pt x="189712" y="160048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B29B867-9FEA-35DE-B502-5090B49C7B4B}"/>
                </a:ext>
              </a:extLst>
            </p:cNvPr>
            <p:cNvSpPr/>
            <p:nvPr/>
          </p:nvSpPr>
          <p:spPr>
            <a:xfrm>
              <a:off x="7186912" y="5514700"/>
              <a:ext cx="106719" cy="127681"/>
            </a:xfrm>
            <a:custGeom>
              <a:avLst/>
              <a:gdLst>
                <a:gd name="connsiteX0" fmla="*/ 102025 w 106719"/>
                <a:gd name="connsiteY0" fmla="*/ 77424 h 127681"/>
                <a:gd name="connsiteX1" fmla="*/ 83914 w 106719"/>
                <a:gd name="connsiteY1" fmla="*/ 84216 h 127681"/>
                <a:gd name="connsiteX2" fmla="*/ 64143 w 106719"/>
                <a:gd name="connsiteY2" fmla="*/ 77424 h 127681"/>
                <a:gd name="connsiteX3" fmla="*/ 53729 w 106719"/>
                <a:gd name="connsiteY3" fmla="*/ 127682 h 127681"/>
                <a:gd name="connsiteX4" fmla="*/ 50862 w 106719"/>
                <a:gd name="connsiteY4" fmla="*/ 126173 h 127681"/>
                <a:gd name="connsiteX5" fmla="*/ 29581 w 106719"/>
                <a:gd name="connsiteY5" fmla="*/ 110929 h 127681"/>
                <a:gd name="connsiteX6" fmla="*/ 11168 w 106719"/>
                <a:gd name="connsiteY6" fmla="*/ 98252 h 127681"/>
                <a:gd name="connsiteX7" fmla="*/ 0 w 106719"/>
                <a:gd name="connsiteY7" fmla="*/ 84518 h 127681"/>
                <a:gd name="connsiteX8" fmla="*/ 151 w 106719"/>
                <a:gd name="connsiteY8" fmla="*/ 81952 h 127681"/>
                <a:gd name="connsiteX9" fmla="*/ 1057 w 106719"/>
                <a:gd name="connsiteY9" fmla="*/ 71236 h 127681"/>
                <a:gd name="connsiteX10" fmla="*/ 20677 w 106719"/>
                <a:gd name="connsiteY10" fmla="*/ 17960 h 127681"/>
                <a:gd name="connsiteX11" fmla="*/ 36373 w 106719"/>
                <a:gd name="connsiteY11" fmla="*/ 10716 h 127681"/>
                <a:gd name="connsiteX12" fmla="*/ 39542 w 106719"/>
                <a:gd name="connsiteY12" fmla="*/ 1358 h 127681"/>
                <a:gd name="connsiteX13" fmla="*/ 46334 w 106719"/>
                <a:gd name="connsiteY13" fmla="*/ 0 h 127681"/>
                <a:gd name="connsiteX14" fmla="*/ 104892 w 106719"/>
                <a:gd name="connsiteY14" fmla="*/ 52069 h 127681"/>
                <a:gd name="connsiteX15" fmla="*/ 105044 w 106719"/>
                <a:gd name="connsiteY15" fmla="*/ 52069 h 127681"/>
                <a:gd name="connsiteX16" fmla="*/ 102025 w 106719"/>
                <a:gd name="connsiteY16" fmla="*/ 77424 h 127681"/>
                <a:gd name="connsiteX17" fmla="*/ 102025 w 106719"/>
                <a:gd name="connsiteY17" fmla="*/ 77424 h 12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6719" h="127681">
                  <a:moveTo>
                    <a:pt x="102025" y="77424"/>
                  </a:moveTo>
                  <a:cubicBezTo>
                    <a:pt x="86631" y="75462"/>
                    <a:pt x="89800" y="89649"/>
                    <a:pt x="83914" y="84216"/>
                  </a:cubicBezTo>
                  <a:cubicBezTo>
                    <a:pt x="77877" y="78632"/>
                    <a:pt x="70180" y="63539"/>
                    <a:pt x="64143" y="77424"/>
                  </a:cubicBezTo>
                  <a:cubicBezTo>
                    <a:pt x="60521" y="85876"/>
                    <a:pt x="57502" y="110628"/>
                    <a:pt x="53729" y="127682"/>
                  </a:cubicBezTo>
                  <a:cubicBezTo>
                    <a:pt x="52824" y="127229"/>
                    <a:pt x="51767" y="126776"/>
                    <a:pt x="50862" y="126173"/>
                  </a:cubicBezTo>
                  <a:cubicBezTo>
                    <a:pt x="43165" y="121796"/>
                    <a:pt x="36524" y="116212"/>
                    <a:pt x="29581" y="110929"/>
                  </a:cubicBezTo>
                  <a:cubicBezTo>
                    <a:pt x="23544" y="106402"/>
                    <a:pt x="17055" y="102931"/>
                    <a:pt x="11168" y="98252"/>
                  </a:cubicBezTo>
                  <a:cubicBezTo>
                    <a:pt x="9810" y="93120"/>
                    <a:pt x="4830" y="88442"/>
                    <a:pt x="0" y="84518"/>
                  </a:cubicBezTo>
                  <a:cubicBezTo>
                    <a:pt x="0" y="83612"/>
                    <a:pt x="0" y="82858"/>
                    <a:pt x="151" y="81952"/>
                  </a:cubicBezTo>
                  <a:cubicBezTo>
                    <a:pt x="453" y="78179"/>
                    <a:pt x="755" y="74708"/>
                    <a:pt x="1057" y="71236"/>
                  </a:cubicBezTo>
                  <a:cubicBezTo>
                    <a:pt x="4981" y="31392"/>
                    <a:pt x="12527" y="20526"/>
                    <a:pt x="20677" y="17960"/>
                  </a:cubicBezTo>
                  <a:cubicBezTo>
                    <a:pt x="29581" y="15092"/>
                    <a:pt x="40901" y="14791"/>
                    <a:pt x="36373" y="10716"/>
                  </a:cubicBezTo>
                  <a:cubicBezTo>
                    <a:pt x="31996" y="6641"/>
                    <a:pt x="27016" y="4226"/>
                    <a:pt x="39542" y="1358"/>
                  </a:cubicBezTo>
                  <a:cubicBezTo>
                    <a:pt x="41806" y="906"/>
                    <a:pt x="44070" y="453"/>
                    <a:pt x="46334" y="0"/>
                  </a:cubicBezTo>
                  <a:cubicBezTo>
                    <a:pt x="61577" y="7999"/>
                    <a:pt x="96441" y="28374"/>
                    <a:pt x="104892" y="52069"/>
                  </a:cubicBezTo>
                  <a:lnTo>
                    <a:pt x="105044" y="52069"/>
                  </a:lnTo>
                  <a:cubicBezTo>
                    <a:pt x="107760" y="60219"/>
                    <a:pt x="107458" y="68821"/>
                    <a:pt x="102025" y="77424"/>
                  </a:cubicBezTo>
                  <a:lnTo>
                    <a:pt x="102025" y="77424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2AC41F4-53A1-8BC9-9F12-5CF77E13F61B}"/>
                </a:ext>
              </a:extLst>
            </p:cNvPr>
            <p:cNvSpPr/>
            <p:nvPr/>
          </p:nvSpPr>
          <p:spPr>
            <a:xfrm>
              <a:off x="7288937" y="5537930"/>
              <a:ext cx="100515" cy="102037"/>
            </a:xfrm>
            <a:custGeom>
              <a:avLst/>
              <a:gdLst>
                <a:gd name="connsiteX0" fmla="*/ 93573 w 100515"/>
                <a:gd name="connsiteY0" fmla="*/ 70645 h 102037"/>
                <a:gd name="connsiteX1" fmla="*/ 83008 w 100515"/>
                <a:gd name="connsiteY1" fmla="*/ 77889 h 102037"/>
                <a:gd name="connsiteX2" fmla="*/ 58257 w 100515"/>
                <a:gd name="connsiteY2" fmla="*/ 80757 h 102037"/>
                <a:gd name="connsiteX3" fmla="*/ 39391 w 100515"/>
                <a:gd name="connsiteY3" fmla="*/ 97660 h 102037"/>
                <a:gd name="connsiteX4" fmla="*/ 34863 w 100515"/>
                <a:gd name="connsiteY4" fmla="*/ 102037 h 102037"/>
                <a:gd name="connsiteX5" fmla="*/ 1660 w 100515"/>
                <a:gd name="connsiteY5" fmla="*/ 54345 h 102037"/>
                <a:gd name="connsiteX6" fmla="*/ 0 w 100515"/>
                <a:gd name="connsiteY6" fmla="*/ 54043 h 102037"/>
                <a:gd name="connsiteX7" fmla="*/ 2867 w 100515"/>
                <a:gd name="connsiteY7" fmla="*/ 28688 h 102037"/>
                <a:gd name="connsiteX8" fmla="*/ 43315 w 100515"/>
                <a:gd name="connsiteY8" fmla="*/ 2276 h 102037"/>
                <a:gd name="connsiteX9" fmla="*/ 87385 w 100515"/>
                <a:gd name="connsiteY9" fmla="*/ 28537 h 102037"/>
                <a:gd name="connsiteX10" fmla="*/ 97950 w 100515"/>
                <a:gd name="connsiteY10" fmla="*/ 39404 h 102037"/>
                <a:gd name="connsiteX11" fmla="*/ 93573 w 100515"/>
                <a:gd name="connsiteY11" fmla="*/ 70645 h 102037"/>
                <a:gd name="connsiteX12" fmla="*/ 93573 w 100515"/>
                <a:gd name="connsiteY12" fmla="*/ 70645 h 10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515" h="102037">
                  <a:moveTo>
                    <a:pt x="93573" y="70645"/>
                  </a:moveTo>
                  <a:cubicBezTo>
                    <a:pt x="87536" y="72909"/>
                    <a:pt x="84669" y="75776"/>
                    <a:pt x="83008" y="77889"/>
                  </a:cubicBezTo>
                  <a:cubicBezTo>
                    <a:pt x="78933" y="83172"/>
                    <a:pt x="70482" y="83474"/>
                    <a:pt x="58257" y="80757"/>
                  </a:cubicBezTo>
                  <a:cubicBezTo>
                    <a:pt x="46183" y="77889"/>
                    <a:pt x="48145" y="91171"/>
                    <a:pt x="39391" y="97660"/>
                  </a:cubicBezTo>
                  <a:cubicBezTo>
                    <a:pt x="37882" y="98868"/>
                    <a:pt x="36222" y="100377"/>
                    <a:pt x="34863" y="102037"/>
                  </a:cubicBezTo>
                  <a:cubicBezTo>
                    <a:pt x="28525" y="86643"/>
                    <a:pt x="14489" y="56760"/>
                    <a:pt x="1660" y="54345"/>
                  </a:cubicBezTo>
                  <a:cubicBezTo>
                    <a:pt x="1056" y="54194"/>
                    <a:pt x="453" y="54194"/>
                    <a:pt x="0" y="54043"/>
                  </a:cubicBezTo>
                  <a:cubicBezTo>
                    <a:pt x="5433" y="45441"/>
                    <a:pt x="5735" y="36838"/>
                    <a:pt x="2867" y="28688"/>
                  </a:cubicBezTo>
                  <a:cubicBezTo>
                    <a:pt x="21280" y="29896"/>
                    <a:pt x="33505" y="11332"/>
                    <a:pt x="43315" y="2276"/>
                  </a:cubicBezTo>
                  <a:cubicBezTo>
                    <a:pt x="54182" y="-7836"/>
                    <a:pt x="84970" y="18425"/>
                    <a:pt x="87385" y="28537"/>
                  </a:cubicBezTo>
                  <a:cubicBezTo>
                    <a:pt x="89800" y="38649"/>
                    <a:pt x="90253" y="34574"/>
                    <a:pt x="97950" y="39404"/>
                  </a:cubicBezTo>
                  <a:cubicBezTo>
                    <a:pt x="105647" y="44233"/>
                    <a:pt x="93573" y="70494"/>
                    <a:pt x="93573" y="70645"/>
                  </a:cubicBezTo>
                  <a:lnTo>
                    <a:pt x="93573" y="70645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785412C-6DF2-A036-431F-7D6FBD516209}"/>
                </a:ext>
              </a:extLst>
            </p:cNvPr>
            <p:cNvSpPr/>
            <p:nvPr/>
          </p:nvSpPr>
          <p:spPr>
            <a:xfrm>
              <a:off x="7311573" y="5605398"/>
              <a:ext cx="159801" cy="113804"/>
            </a:xfrm>
            <a:custGeom>
              <a:avLst/>
              <a:gdLst>
                <a:gd name="connsiteX0" fmla="*/ 156964 w 159801"/>
                <a:gd name="connsiteY0" fmla="*/ 79997 h 113804"/>
                <a:gd name="connsiteX1" fmla="*/ 139608 w 159801"/>
                <a:gd name="connsiteY1" fmla="*/ 89656 h 113804"/>
                <a:gd name="connsiteX2" fmla="*/ 101273 w 159801"/>
                <a:gd name="connsiteY2" fmla="*/ 92826 h 113804"/>
                <a:gd name="connsiteX3" fmla="*/ 84822 w 159801"/>
                <a:gd name="connsiteY3" fmla="*/ 105805 h 113804"/>
                <a:gd name="connsiteX4" fmla="*/ 38489 w 159801"/>
                <a:gd name="connsiteY4" fmla="*/ 110182 h 113804"/>
                <a:gd name="connsiteX5" fmla="*/ 33508 w 159801"/>
                <a:gd name="connsiteY5" fmla="*/ 113804 h 113804"/>
                <a:gd name="connsiteX6" fmla="*/ 3 w 159801"/>
                <a:gd name="connsiteY6" fmla="*/ 69583 h 113804"/>
                <a:gd name="connsiteX7" fmla="*/ 12228 w 159801"/>
                <a:gd name="connsiteY7" fmla="*/ 34720 h 113804"/>
                <a:gd name="connsiteX8" fmla="*/ 16755 w 159801"/>
                <a:gd name="connsiteY8" fmla="*/ 30343 h 113804"/>
                <a:gd name="connsiteX9" fmla="*/ 35621 w 159801"/>
                <a:gd name="connsiteY9" fmla="*/ 13440 h 113804"/>
                <a:gd name="connsiteX10" fmla="*/ 60373 w 159801"/>
                <a:gd name="connsiteY10" fmla="*/ 10572 h 113804"/>
                <a:gd name="connsiteX11" fmla="*/ 70937 w 159801"/>
                <a:gd name="connsiteY11" fmla="*/ 3328 h 113804"/>
                <a:gd name="connsiteX12" fmla="*/ 118780 w 159801"/>
                <a:gd name="connsiteY12" fmla="*/ 1818 h 113804"/>
                <a:gd name="connsiteX13" fmla="*/ 124214 w 159801"/>
                <a:gd name="connsiteY13" fmla="*/ 9516 h 113804"/>
                <a:gd name="connsiteX14" fmla="*/ 156964 w 159801"/>
                <a:gd name="connsiteY14" fmla="*/ 79997 h 113804"/>
                <a:gd name="connsiteX15" fmla="*/ 156964 w 159801"/>
                <a:gd name="connsiteY15" fmla="*/ 79997 h 113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801" h="113804">
                  <a:moveTo>
                    <a:pt x="156964" y="79997"/>
                  </a:moveTo>
                  <a:cubicBezTo>
                    <a:pt x="143381" y="82261"/>
                    <a:pt x="145192" y="83770"/>
                    <a:pt x="139608" y="89656"/>
                  </a:cubicBezTo>
                  <a:cubicBezTo>
                    <a:pt x="133420" y="96146"/>
                    <a:pt x="116366" y="91468"/>
                    <a:pt x="101273" y="92826"/>
                  </a:cubicBezTo>
                  <a:cubicBezTo>
                    <a:pt x="86181" y="94184"/>
                    <a:pt x="86935" y="101428"/>
                    <a:pt x="84822" y="105805"/>
                  </a:cubicBezTo>
                  <a:cubicBezTo>
                    <a:pt x="82709" y="110182"/>
                    <a:pt x="47091" y="108975"/>
                    <a:pt x="38489" y="110182"/>
                  </a:cubicBezTo>
                  <a:cubicBezTo>
                    <a:pt x="35772" y="110484"/>
                    <a:pt x="34112" y="111842"/>
                    <a:pt x="33508" y="113804"/>
                  </a:cubicBezTo>
                  <a:cubicBezTo>
                    <a:pt x="23245" y="104598"/>
                    <a:pt x="-299" y="82261"/>
                    <a:pt x="3" y="69583"/>
                  </a:cubicBezTo>
                  <a:cubicBezTo>
                    <a:pt x="456" y="56302"/>
                    <a:pt x="5436" y="42719"/>
                    <a:pt x="12228" y="34720"/>
                  </a:cubicBezTo>
                  <a:cubicBezTo>
                    <a:pt x="13586" y="32909"/>
                    <a:pt x="15246" y="31550"/>
                    <a:pt x="16755" y="30343"/>
                  </a:cubicBezTo>
                  <a:cubicBezTo>
                    <a:pt x="25509" y="23853"/>
                    <a:pt x="23547" y="10572"/>
                    <a:pt x="35621" y="13440"/>
                  </a:cubicBezTo>
                  <a:cubicBezTo>
                    <a:pt x="47846" y="16156"/>
                    <a:pt x="56298" y="15854"/>
                    <a:pt x="60373" y="10572"/>
                  </a:cubicBezTo>
                  <a:cubicBezTo>
                    <a:pt x="62033" y="8308"/>
                    <a:pt x="64900" y="5441"/>
                    <a:pt x="70937" y="3328"/>
                  </a:cubicBezTo>
                  <a:cubicBezTo>
                    <a:pt x="79238" y="158"/>
                    <a:pt x="93576" y="-1502"/>
                    <a:pt x="118780" y="1818"/>
                  </a:cubicBezTo>
                  <a:cubicBezTo>
                    <a:pt x="119233" y="4082"/>
                    <a:pt x="120893" y="6648"/>
                    <a:pt x="124214" y="9516"/>
                  </a:cubicBezTo>
                  <a:cubicBezTo>
                    <a:pt x="134778" y="18269"/>
                    <a:pt x="169944" y="51321"/>
                    <a:pt x="156964" y="79997"/>
                  </a:cubicBezTo>
                  <a:lnTo>
                    <a:pt x="156964" y="79997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B3DAA83-16A9-3DCF-2028-495CC793230C}"/>
                </a:ext>
              </a:extLst>
            </p:cNvPr>
            <p:cNvSpPr/>
            <p:nvPr/>
          </p:nvSpPr>
          <p:spPr>
            <a:xfrm>
              <a:off x="7240641" y="5586110"/>
              <a:ext cx="106592" cy="228627"/>
            </a:xfrm>
            <a:custGeom>
              <a:avLst/>
              <a:gdLst>
                <a:gd name="connsiteX0" fmla="*/ 93573 w 106592"/>
                <a:gd name="connsiteY0" fmla="*/ 167050 h 228627"/>
                <a:gd name="connsiteX1" fmla="*/ 75311 w 106592"/>
                <a:gd name="connsiteY1" fmla="*/ 183954 h 228627"/>
                <a:gd name="connsiteX2" fmla="*/ 63690 w 106592"/>
                <a:gd name="connsiteY2" fmla="*/ 204781 h 228627"/>
                <a:gd name="connsiteX3" fmla="*/ 39844 w 106592"/>
                <a:gd name="connsiteY3" fmla="*/ 228627 h 228627"/>
                <a:gd name="connsiteX4" fmla="*/ 39844 w 106592"/>
                <a:gd name="connsiteY4" fmla="*/ 228627 h 228627"/>
                <a:gd name="connsiteX5" fmla="*/ 31845 w 106592"/>
                <a:gd name="connsiteY5" fmla="*/ 215949 h 228627"/>
                <a:gd name="connsiteX6" fmla="*/ 37580 w 106592"/>
                <a:gd name="connsiteY6" fmla="*/ 208705 h 228627"/>
                <a:gd name="connsiteX7" fmla="*/ 31996 w 106592"/>
                <a:gd name="connsiteY7" fmla="*/ 199046 h 228627"/>
                <a:gd name="connsiteX8" fmla="*/ 12527 w 106592"/>
                <a:gd name="connsiteY8" fmla="*/ 185161 h 228627"/>
                <a:gd name="connsiteX9" fmla="*/ 5282 w 106592"/>
                <a:gd name="connsiteY9" fmla="*/ 163730 h 228627"/>
                <a:gd name="connsiteX10" fmla="*/ 14790 w 106592"/>
                <a:gd name="connsiteY10" fmla="*/ 149241 h 228627"/>
                <a:gd name="connsiteX11" fmla="*/ 6792 w 106592"/>
                <a:gd name="connsiteY11" fmla="*/ 120716 h 228627"/>
                <a:gd name="connsiteX12" fmla="*/ 16300 w 106592"/>
                <a:gd name="connsiteY12" fmla="*/ 101851 h 228627"/>
                <a:gd name="connsiteX13" fmla="*/ 13130 w 106592"/>
                <a:gd name="connsiteY13" fmla="*/ 84343 h 228627"/>
                <a:gd name="connsiteX14" fmla="*/ 11772 w 106592"/>
                <a:gd name="connsiteY14" fmla="*/ 62912 h 228627"/>
                <a:gd name="connsiteX15" fmla="*/ 0 w 106592"/>
                <a:gd name="connsiteY15" fmla="*/ 55970 h 228627"/>
                <a:gd name="connsiteX16" fmla="*/ 10414 w 106592"/>
                <a:gd name="connsiteY16" fmla="*/ 5712 h 228627"/>
                <a:gd name="connsiteX17" fmla="*/ 30185 w 106592"/>
                <a:gd name="connsiteY17" fmla="*/ 12503 h 228627"/>
                <a:gd name="connsiteX18" fmla="*/ 48296 w 106592"/>
                <a:gd name="connsiteY18" fmla="*/ 5712 h 228627"/>
                <a:gd name="connsiteX19" fmla="*/ 49956 w 106592"/>
                <a:gd name="connsiteY19" fmla="*/ 6014 h 228627"/>
                <a:gd name="connsiteX20" fmla="*/ 83159 w 106592"/>
                <a:gd name="connsiteY20" fmla="*/ 53706 h 228627"/>
                <a:gd name="connsiteX21" fmla="*/ 70934 w 106592"/>
                <a:gd name="connsiteY21" fmla="*/ 88569 h 228627"/>
                <a:gd name="connsiteX22" fmla="*/ 104440 w 106592"/>
                <a:gd name="connsiteY22" fmla="*/ 132790 h 228627"/>
                <a:gd name="connsiteX23" fmla="*/ 106251 w 106592"/>
                <a:gd name="connsiteY23" fmla="*/ 149392 h 228627"/>
                <a:gd name="connsiteX24" fmla="*/ 93573 w 106592"/>
                <a:gd name="connsiteY24" fmla="*/ 167050 h 228627"/>
                <a:gd name="connsiteX25" fmla="*/ 93573 w 106592"/>
                <a:gd name="connsiteY25" fmla="*/ 167050 h 22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6592" h="228627">
                  <a:moveTo>
                    <a:pt x="93573" y="167050"/>
                  </a:moveTo>
                  <a:cubicBezTo>
                    <a:pt x="92517" y="175200"/>
                    <a:pt x="79084" y="181539"/>
                    <a:pt x="75311" y="183954"/>
                  </a:cubicBezTo>
                  <a:cubicBezTo>
                    <a:pt x="71538" y="186368"/>
                    <a:pt x="63539" y="193160"/>
                    <a:pt x="63690" y="204781"/>
                  </a:cubicBezTo>
                  <a:cubicBezTo>
                    <a:pt x="63841" y="212025"/>
                    <a:pt x="50258" y="221986"/>
                    <a:pt x="39844" y="228627"/>
                  </a:cubicBezTo>
                  <a:lnTo>
                    <a:pt x="39844" y="228627"/>
                  </a:lnTo>
                  <a:cubicBezTo>
                    <a:pt x="34109" y="226967"/>
                    <a:pt x="28525" y="222590"/>
                    <a:pt x="31845" y="215949"/>
                  </a:cubicBezTo>
                  <a:cubicBezTo>
                    <a:pt x="33203" y="213233"/>
                    <a:pt x="36825" y="211875"/>
                    <a:pt x="37580" y="208705"/>
                  </a:cubicBezTo>
                  <a:cubicBezTo>
                    <a:pt x="38637" y="204479"/>
                    <a:pt x="35165" y="201159"/>
                    <a:pt x="31996" y="199046"/>
                  </a:cubicBezTo>
                  <a:cubicBezTo>
                    <a:pt x="25204" y="194518"/>
                    <a:pt x="17658" y="192254"/>
                    <a:pt x="12527" y="185161"/>
                  </a:cubicBezTo>
                  <a:cubicBezTo>
                    <a:pt x="8754" y="180180"/>
                    <a:pt x="4075" y="170219"/>
                    <a:pt x="5282" y="163730"/>
                  </a:cubicBezTo>
                  <a:cubicBezTo>
                    <a:pt x="6641" y="156787"/>
                    <a:pt x="14187" y="156787"/>
                    <a:pt x="14790" y="149241"/>
                  </a:cubicBezTo>
                  <a:cubicBezTo>
                    <a:pt x="15545" y="138827"/>
                    <a:pt x="6037" y="130375"/>
                    <a:pt x="6792" y="120716"/>
                  </a:cubicBezTo>
                  <a:cubicBezTo>
                    <a:pt x="7395" y="113170"/>
                    <a:pt x="12376" y="107586"/>
                    <a:pt x="16300" y="101851"/>
                  </a:cubicBezTo>
                  <a:cubicBezTo>
                    <a:pt x="22035" y="93248"/>
                    <a:pt x="14790" y="91890"/>
                    <a:pt x="13130" y="84343"/>
                  </a:cubicBezTo>
                  <a:cubicBezTo>
                    <a:pt x="11168" y="75741"/>
                    <a:pt x="19620" y="70006"/>
                    <a:pt x="11772" y="62912"/>
                  </a:cubicBezTo>
                  <a:cubicBezTo>
                    <a:pt x="8301" y="59743"/>
                    <a:pt x="4075" y="57932"/>
                    <a:pt x="0" y="55970"/>
                  </a:cubicBezTo>
                  <a:cubicBezTo>
                    <a:pt x="3773" y="38915"/>
                    <a:pt x="6792" y="14164"/>
                    <a:pt x="10414" y="5712"/>
                  </a:cubicBezTo>
                  <a:cubicBezTo>
                    <a:pt x="16451" y="-8173"/>
                    <a:pt x="24148" y="6919"/>
                    <a:pt x="30185" y="12503"/>
                  </a:cubicBezTo>
                  <a:cubicBezTo>
                    <a:pt x="36071" y="17937"/>
                    <a:pt x="32901" y="3901"/>
                    <a:pt x="48296" y="5712"/>
                  </a:cubicBezTo>
                  <a:cubicBezTo>
                    <a:pt x="48748" y="5712"/>
                    <a:pt x="49352" y="5863"/>
                    <a:pt x="49956" y="6014"/>
                  </a:cubicBezTo>
                  <a:cubicBezTo>
                    <a:pt x="62785" y="8428"/>
                    <a:pt x="76669" y="38160"/>
                    <a:pt x="83159" y="53706"/>
                  </a:cubicBezTo>
                  <a:cubicBezTo>
                    <a:pt x="76368" y="61705"/>
                    <a:pt x="71387" y="75288"/>
                    <a:pt x="70934" y="88569"/>
                  </a:cubicBezTo>
                  <a:cubicBezTo>
                    <a:pt x="70632" y="101247"/>
                    <a:pt x="94026" y="123584"/>
                    <a:pt x="104440" y="132790"/>
                  </a:cubicBezTo>
                  <a:cubicBezTo>
                    <a:pt x="102629" y="136865"/>
                    <a:pt x="104440" y="143657"/>
                    <a:pt x="106251" y="149392"/>
                  </a:cubicBezTo>
                  <a:cubicBezTo>
                    <a:pt x="108967" y="157994"/>
                    <a:pt x="94630" y="159051"/>
                    <a:pt x="93573" y="167050"/>
                  </a:cubicBezTo>
                  <a:lnTo>
                    <a:pt x="93573" y="167050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FD06B4-073A-540D-32F7-752B05E41962}"/>
                </a:ext>
              </a:extLst>
            </p:cNvPr>
            <p:cNvSpPr/>
            <p:nvPr/>
          </p:nvSpPr>
          <p:spPr>
            <a:xfrm>
              <a:off x="7430214" y="5460669"/>
              <a:ext cx="385902" cy="224726"/>
            </a:xfrm>
            <a:custGeom>
              <a:avLst/>
              <a:gdLst>
                <a:gd name="connsiteX0" fmla="*/ 385902 w 385902"/>
                <a:gd name="connsiteY0" fmla="*/ 38486 h 224726"/>
                <a:gd name="connsiteX1" fmla="*/ 384242 w 385902"/>
                <a:gd name="connsiteY1" fmla="*/ 44221 h 224726"/>
                <a:gd name="connsiteX2" fmla="*/ 349680 w 385902"/>
                <a:gd name="connsiteY2" fmla="*/ 82103 h 224726"/>
                <a:gd name="connsiteX3" fmla="*/ 336550 w 385902"/>
                <a:gd name="connsiteY3" fmla="*/ 129946 h 224726"/>
                <a:gd name="connsiteX4" fmla="*/ 343191 w 385902"/>
                <a:gd name="connsiteY4" fmla="*/ 148057 h 224726"/>
                <a:gd name="connsiteX5" fmla="*/ 355717 w 385902"/>
                <a:gd name="connsiteY5" fmla="*/ 174167 h 224726"/>
                <a:gd name="connsiteX6" fmla="*/ 356019 w 385902"/>
                <a:gd name="connsiteY6" fmla="*/ 174770 h 224726"/>
                <a:gd name="connsiteX7" fmla="*/ 306667 w 385902"/>
                <a:gd name="connsiteY7" fmla="*/ 166922 h 224726"/>
                <a:gd name="connsiteX8" fmla="*/ 253240 w 385902"/>
                <a:gd name="connsiteY8" fmla="*/ 185184 h 224726"/>
                <a:gd name="connsiteX9" fmla="*/ 236638 w 385902"/>
                <a:gd name="connsiteY9" fmla="*/ 193334 h 224726"/>
                <a:gd name="connsiteX10" fmla="*/ 234525 w 385902"/>
                <a:gd name="connsiteY10" fmla="*/ 216275 h 224726"/>
                <a:gd name="connsiteX11" fmla="*/ 177627 w 385902"/>
                <a:gd name="connsiteY11" fmla="*/ 222764 h 224726"/>
                <a:gd name="connsiteX12" fmla="*/ 134160 w 385902"/>
                <a:gd name="connsiteY12" fmla="*/ 205257 h 224726"/>
                <a:gd name="connsiteX13" fmla="*/ 90845 w 385902"/>
                <a:gd name="connsiteY13" fmla="*/ 218387 h 224726"/>
                <a:gd name="connsiteX14" fmla="*/ 43757 w 385902"/>
                <a:gd name="connsiteY14" fmla="*/ 223821 h 224726"/>
                <a:gd name="connsiteX15" fmla="*/ 38474 w 385902"/>
                <a:gd name="connsiteY15" fmla="*/ 224726 h 224726"/>
                <a:gd name="connsiteX16" fmla="*/ 5573 w 385902"/>
                <a:gd name="connsiteY16" fmla="*/ 153943 h 224726"/>
                <a:gd name="connsiteX17" fmla="*/ 139 w 385902"/>
                <a:gd name="connsiteY17" fmla="*/ 146246 h 224726"/>
                <a:gd name="connsiteX18" fmla="*/ 9195 w 385902"/>
                <a:gd name="connsiteY18" fmla="*/ 133266 h 224726"/>
                <a:gd name="connsiteX19" fmla="*/ 6327 w 385902"/>
                <a:gd name="connsiteY19" fmla="*/ 114703 h 224726"/>
                <a:gd name="connsiteX20" fmla="*/ 33343 w 385902"/>
                <a:gd name="connsiteY20" fmla="*/ 90102 h 224726"/>
                <a:gd name="connsiteX21" fmla="*/ 2252 w 385902"/>
                <a:gd name="connsiteY21" fmla="*/ 41655 h 224726"/>
                <a:gd name="connsiteX22" fmla="*/ 23835 w 385902"/>
                <a:gd name="connsiteY22" fmla="*/ 0 h 224726"/>
                <a:gd name="connsiteX23" fmla="*/ 27910 w 385902"/>
                <a:gd name="connsiteY23" fmla="*/ 2113 h 224726"/>
                <a:gd name="connsiteX24" fmla="*/ 36814 w 385902"/>
                <a:gd name="connsiteY24" fmla="*/ 26412 h 224726"/>
                <a:gd name="connsiteX25" fmla="*/ 129029 w 385902"/>
                <a:gd name="connsiteY25" fmla="*/ 37278 h 224726"/>
                <a:gd name="connsiteX26" fmla="*/ 174004 w 385902"/>
                <a:gd name="connsiteY26" fmla="*/ 44523 h 224726"/>
                <a:gd name="connsiteX27" fmla="*/ 217320 w 385902"/>
                <a:gd name="connsiteY27" fmla="*/ 28374 h 224726"/>
                <a:gd name="connsiteX28" fmla="*/ 285236 w 385902"/>
                <a:gd name="connsiteY28" fmla="*/ 9508 h 224726"/>
                <a:gd name="connsiteX29" fmla="*/ 376092 w 385902"/>
                <a:gd name="connsiteY29" fmla="*/ 32449 h 224726"/>
                <a:gd name="connsiteX30" fmla="*/ 385902 w 385902"/>
                <a:gd name="connsiteY30" fmla="*/ 38486 h 224726"/>
                <a:gd name="connsiteX31" fmla="*/ 385902 w 385902"/>
                <a:gd name="connsiteY31" fmla="*/ 38486 h 22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5902" h="224726">
                  <a:moveTo>
                    <a:pt x="385902" y="38486"/>
                  </a:moveTo>
                  <a:cubicBezTo>
                    <a:pt x="385450" y="40448"/>
                    <a:pt x="384846" y="42410"/>
                    <a:pt x="384242" y="44221"/>
                  </a:cubicBezTo>
                  <a:cubicBezTo>
                    <a:pt x="377903" y="62634"/>
                    <a:pt x="360094" y="67312"/>
                    <a:pt x="349680" y="82103"/>
                  </a:cubicBezTo>
                  <a:cubicBezTo>
                    <a:pt x="341078" y="94328"/>
                    <a:pt x="335644" y="115004"/>
                    <a:pt x="336550" y="129946"/>
                  </a:cubicBezTo>
                  <a:cubicBezTo>
                    <a:pt x="337003" y="136587"/>
                    <a:pt x="340021" y="142322"/>
                    <a:pt x="343191" y="148057"/>
                  </a:cubicBezTo>
                  <a:cubicBezTo>
                    <a:pt x="347869" y="156659"/>
                    <a:pt x="351944" y="165262"/>
                    <a:pt x="355717" y="174167"/>
                  </a:cubicBezTo>
                  <a:cubicBezTo>
                    <a:pt x="355868" y="174318"/>
                    <a:pt x="355868" y="174619"/>
                    <a:pt x="356019" y="174770"/>
                  </a:cubicBezTo>
                  <a:cubicBezTo>
                    <a:pt x="330815" y="181109"/>
                    <a:pt x="318892" y="169941"/>
                    <a:pt x="306667" y="166922"/>
                  </a:cubicBezTo>
                  <a:cubicBezTo>
                    <a:pt x="296555" y="164508"/>
                    <a:pt x="271049" y="176280"/>
                    <a:pt x="253240" y="185184"/>
                  </a:cubicBezTo>
                  <a:cubicBezTo>
                    <a:pt x="245995" y="188806"/>
                    <a:pt x="239958" y="191825"/>
                    <a:pt x="236638" y="193334"/>
                  </a:cubicBezTo>
                  <a:cubicBezTo>
                    <a:pt x="225319" y="198466"/>
                    <a:pt x="235582" y="205106"/>
                    <a:pt x="234525" y="216275"/>
                  </a:cubicBezTo>
                  <a:cubicBezTo>
                    <a:pt x="233469" y="227292"/>
                    <a:pt x="197398" y="223821"/>
                    <a:pt x="177627" y="222764"/>
                  </a:cubicBezTo>
                  <a:cubicBezTo>
                    <a:pt x="157855" y="221708"/>
                    <a:pt x="149555" y="212501"/>
                    <a:pt x="134160" y="205257"/>
                  </a:cubicBezTo>
                  <a:cubicBezTo>
                    <a:pt x="118766" y="198013"/>
                    <a:pt x="97787" y="211445"/>
                    <a:pt x="90845" y="218387"/>
                  </a:cubicBezTo>
                  <a:cubicBezTo>
                    <a:pt x="83903" y="225330"/>
                    <a:pt x="63075" y="220802"/>
                    <a:pt x="43757" y="223821"/>
                  </a:cubicBezTo>
                  <a:cubicBezTo>
                    <a:pt x="41795" y="224123"/>
                    <a:pt x="39984" y="224424"/>
                    <a:pt x="38474" y="224726"/>
                  </a:cubicBezTo>
                  <a:cubicBezTo>
                    <a:pt x="51605" y="196051"/>
                    <a:pt x="16288" y="162998"/>
                    <a:pt x="5573" y="153943"/>
                  </a:cubicBezTo>
                  <a:cubicBezTo>
                    <a:pt x="2252" y="151075"/>
                    <a:pt x="592" y="148509"/>
                    <a:pt x="139" y="146246"/>
                  </a:cubicBezTo>
                  <a:cubicBezTo>
                    <a:pt x="-917" y="141114"/>
                    <a:pt x="4214" y="137190"/>
                    <a:pt x="9195" y="133266"/>
                  </a:cubicBezTo>
                  <a:cubicBezTo>
                    <a:pt x="16439" y="127531"/>
                    <a:pt x="8289" y="121494"/>
                    <a:pt x="6327" y="114703"/>
                  </a:cubicBezTo>
                  <a:cubicBezTo>
                    <a:pt x="4214" y="107911"/>
                    <a:pt x="15987" y="96893"/>
                    <a:pt x="33343" y="90102"/>
                  </a:cubicBezTo>
                  <a:cubicBezTo>
                    <a:pt x="50699" y="83159"/>
                    <a:pt x="5422" y="54031"/>
                    <a:pt x="2252" y="41655"/>
                  </a:cubicBezTo>
                  <a:cubicBezTo>
                    <a:pt x="-917" y="29128"/>
                    <a:pt x="23835" y="0"/>
                    <a:pt x="23835" y="0"/>
                  </a:cubicBezTo>
                  <a:cubicBezTo>
                    <a:pt x="25193" y="604"/>
                    <a:pt x="26551" y="1358"/>
                    <a:pt x="27910" y="2113"/>
                  </a:cubicBezTo>
                  <a:cubicBezTo>
                    <a:pt x="37569" y="7848"/>
                    <a:pt x="36814" y="15545"/>
                    <a:pt x="36814" y="26412"/>
                  </a:cubicBezTo>
                  <a:cubicBezTo>
                    <a:pt x="36814" y="37278"/>
                    <a:pt x="112276" y="40900"/>
                    <a:pt x="129029" y="37278"/>
                  </a:cubicBezTo>
                  <a:cubicBezTo>
                    <a:pt x="145782" y="33505"/>
                    <a:pt x="156497" y="38938"/>
                    <a:pt x="174004" y="44523"/>
                  </a:cubicBezTo>
                  <a:cubicBezTo>
                    <a:pt x="191512" y="50258"/>
                    <a:pt x="206906" y="34260"/>
                    <a:pt x="217320" y="28374"/>
                  </a:cubicBezTo>
                  <a:cubicBezTo>
                    <a:pt x="227884" y="22488"/>
                    <a:pt x="260635" y="12527"/>
                    <a:pt x="285236" y="9508"/>
                  </a:cubicBezTo>
                  <a:cubicBezTo>
                    <a:pt x="309836" y="6490"/>
                    <a:pt x="338361" y="21129"/>
                    <a:pt x="376092" y="32449"/>
                  </a:cubicBezTo>
                  <a:cubicBezTo>
                    <a:pt x="379714" y="33354"/>
                    <a:pt x="383035" y="35467"/>
                    <a:pt x="385902" y="38486"/>
                  </a:cubicBezTo>
                  <a:lnTo>
                    <a:pt x="385902" y="38486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46" name="Graphic 8">
              <a:extLst>
                <a:ext uri="{FF2B5EF4-FFF2-40B4-BE49-F238E27FC236}">
                  <a16:creationId xmlns:a16="http://schemas.microsoft.com/office/drawing/2014/main" id="{F5DB697D-6965-D0F6-5A07-86B3FF6E3E28}"/>
                </a:ext>
              </a:extLst>
            </p:cNvPr>
            <p:cNvGrpSpPr/>
            <p:nvPr/>
          </p:nvGrpSpPr>
          <p:grpSpPr>
            <a:xfrm>
              <a:off x="7281240" y="5645853"/>
              <a:ext cx="462780" cy="504356"/>
              <a:chOff x="7281240" y="5645853"/>
              <a:chExt cx="462780" cy="504356"/>
            </a:xfrm>
            <a:solidFill>
              <a:srgbClr val="D5D7D8"/>
            </a:solidFill>
          </p:grpSpPr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7620BDB-871A-9110-2D55-BA6BFA347B53}"/>
                  </a:ext>
                </a:extLst>
              </p:cNvPr>
              <p:cNvSpPr/>
              <p:nvPr/>
            </p:nvSpPr>
            <p:spPr>
              <a:xfrm>
                <a:off x="7281240" y="5645853"/>
                <a:ext cx="415502" cy="389827"/>
              </a:xfrm>
              <a:custGeom>
                <a:avLst/>
                <a:gdLst>
                  <a:gd name="connsiteX0" fmla="*/ 410514 w 415502"/>
                  <a:gd name="connsiteY0" fmla="*/ 35467 h 389827"/>
                  <a:gd name="connsiteX1" fmla="*/ 396026 w 415502"/>
                  <a:gd name="connsiteY1" fmla="*/ 48145 h 389827"/>
                  <a:gd name="connsiteX2" fmla="*/ 380179 w 415502"/>
                  <a:gd name="connsiteY2" fmla="*/ 84518 h 389827"/>
                  <a:gd name="connsiteX3" fmla="*/ 374745 w 415502"/>
                  <a:gd name="connsiteY3" fmla="*/ 82556 h 389827"/>
                  <a:gd name="connsiteX4" fmla="*/ 344560 w 415502"/>
                  <a:gd name="connsiteY4" fmla="*/ 75462 h 389827"/>
                  <a:gd name="connsiteX5" fmla="*/ 316036 w 415502"/>
                  <a:gd name="connsiteY5" fmla="*/ 62332 h 389827"/>
                  <a:gd name="connsiteX6" fmla="*/ 296868 w 415502"/>
                  <a:gd name="connsiteY6" fmla="*/ 60672 h 389827"/>
                  <a:gd name="connsiteX7" fmla="*/ 271211 w 415502"/>
                  <a:gd name="connsiteY7" fmla="*/ 66256 h 389827"/>
                  <a:gd name="connsiteX8" fmla="*/ 248271 w 415502"/>
                  <a:gd name="connsiteY8" fmla="*/ 73500 h 389827"/>
                  <a:gd name="connsiteX9" fmla="*/ 239064 w 415502"/>
                  <a:gd name="connsiteY9" fmla="*/ 95233 h 389827"/>
                  <a:gd name="connsiteX10" fmla="*/ 255817 w 415502"/>
                  <a:gd name="connsiteY10" fmla="*/ 114703 h 389827"/>
                  <a:gd name="connsiteX11" fmla="*/ 236649 w 415502"/>
                  <a:gd name="connsiteY11" fmla="*/ 107307 h 389827"/>
                  <a:gd name="connsiteX12" fmla="*/ 235895 w 415502"/>
                  <a:gd name="connsiteY12" fmla="*/ 126173 h 389827"/>
                  <a:gd name="connsiteX13" fmla="*/ 229858 w 415502"/>
                  <a:gd name="connsiteY13" fmla="*/ 136587 h 389827"/>
                  <a:gd name="connsiteX14" fmla="*/ 215369 w 415502"/>
                  <a:gd name="connsiteY14" fmla="*/ 124814 h 389827"/>
                  <a:gd name="connsiteX15" fmla="*/ 216124 w 415502"/>
                  <a:gd name="connsiteY15" fmla="*/ 137341 h 389827"/>
                  <a:gd name="connsiteX16" fmla="*/ 200729 w 415502"/>
                  <a:gd name="connsiteY16" fmla="*/ 120890 h 389827"/>
                  <a:gd name="connsiteX17" fmla="*/ 183675 w 415502"/>
                  <a:gd name="connsiteY17" fmla="*/ 110929 h 389827"/>
                  <a:gd name="connsiteX18" fmla="*/ 172808 w 415502"/>
                  <a:gd name="connsiteY18" fmla="*/ 96441 h 389827"/>
                  <a:gd name="connsiteX19" fmla="*/ 156810 w 415502"/>
                  <a:gd name="connsiteY19" fmla="*/ 103534 h 389827"/>
                  <a:gd name="connsiteX20" fmla="*/ 163753 w 415502"/>
                  <a:gd name="connsiteY20" fmla="*/ 123456 h 389827"/>
                  <a:gd name="connsiteX21" fmla="*/ 179147 w 415502"/>
                  <a:gd name="connsiteY21" fmla="*/ 144887 h 389827"/>
                  <a:gd name="connsiteX22" fmla="*/ 194692 w 415502"/>
                  <a:gd name="connsiteY22" fmla="*/ 170545 h 389827"/>
                  <a:gd name="connsiteX23" fmla="*/ 199371 w 415502"/>
                  <a:gd name="connsiteY23" fmla="*/ 179449 h 389827"/>
                  <a:gd name="connsiteX24" fmla="*/ 194542 w 415502"/>
                  <a:gd name="connsiteY24" fmla="*/ 185637 h 389827"/>
                  <a:gd name="connsiteX25" fmla="*/ 183071 w 415502"/>
                  <a:gd name="connsiteY25" fmla="*/ 191976 h 389827"/>
                  <a:gd name="connsiteX26" fmla="*/ 182317 w 415502"/>
                  <a:gd name="connsiteY26" fmla="*/ 199371 h 389827"/>
                  <a:gd name="connsiteX27" fmla="*/ 186241 w 415502"/>
                  <a:gd name="connsiteY27" fmla="*/ 203748 h 389827"/>
                  <a:gd name="connsiteX28" fmla="*/ 197107 w 415502"/>
                  <a:gd name="connsiteY28" fmla="*/ 208427 h 389827"/>
                  <a:gd name="connsiteX29" fmla="*/ 183222 w 415502"/>
                  <a:gd name="connsiteY29" fmla="*/ 215067 h 389827"/>
                  <a:gd name="connsiteX30" fmla="*/ 191825 w 415502"/>
                  <a:gd name="connsiteY30" fmla="*/ 227443 h 389827"/>
                  <a:gd name="connsiteX31" fmla="*/ 205257 w 415502"/>
                  <a:gd name="connsiteY31" fmla="*/ 233480 h 389827"/>
                  <a:gd name="connsiteX32" fmla="*/ 214313 w 415502"/>
                  <a:gd name="connsiteY32" fmla="*/ 239668 h 389827"/>
                  <a:gd name="connsiteX33" fmla="*/ 210087 w 415502"/>
                  <a:gd name="connsiteY33" fmla="*/ 231971 h 389827"/>
                  <a:gd name="connsiteX34" fmla="*/ 205257 w 415502"/>
                  <a:gd name="connsiteY34" fmla="*/ 221406 h 389827"/>
                  <a:gd name="connsiteX35" fmla="*/ 220953 w 415502"/>
                  <a:gd name="connsiteY35" fmla="*/ 220802 h 389827"/>
                  <a:gd name="connsiteX36" fmla="*/ 237253 w 415502"/>
                  <a:gd name="connsiteY36" fmla="*/ 230461 h 389827"/>
                  <a:gd name="connsiteX37" fmla="*/ 263816 w 415502"/>
                  <a:gd name="connsiteY37" fmla="*/ 252647 h 389827"/>
                  <a:gd name="connsiteX38" fmla="*/ 286756 w 415502"/>
                  <a:gd name="connsiteY38" fmla="*/ 272569 h 389827"/>
                  <a:gd name="connsiteX39" fmla="*/ 293850 w 415502"/>
                  <a:gd name="connsiteY39" fmla="*/ 277399 h 389827"/>
                  <a:gd name="connsiteX40" fmla="*/ 300189 w 415502"/>
                  <a:gd name="connsiteY40" fmla="*/ 289926 h 389827"/>
                  <a:gd name="connsiteX41" fmla="*/ 282531 w 415502"/>
                  <a:gd name="connsiteY41" fmla="*/ 290379 h 389827"/>
                  <a:gd name="connsiteX42" fmla="*/ 257477 w 415502"/>
                  <a:gd name="connsiteY42" fmla="*/ 262910 h 389827"/>
                  <a:gd name="connsiteX43" fmla="*/ 250836 w 415502"/>
                  <a:gd name="connsiteY43" fmla="*/ 254308 h 389827"/>
                  <a:gd name="connsiteX44" fmla="*/ 242536 w 415502"/>
                  <a:gd name="connsiteY44" fmla="*/ 250082 h 389827"/>
                  <a:gd name="connsiteX45" fmla="*/ 234687 w 415502"/>
                  <a:gd name="connsiteY45" fmla="*/ 249780 h 389827"/>
                  <a:gd name="connsiteX46" fmla="*/ 234084 w 415502"/>
                  <a:gd name="connsiteY46" fmla="*/ 252345 h 389827"/>
                  <a:gd name="connsiteX47" fmla="*/ 236800 w 415502"/>
                  <a:gd name="connsiteY47" fmla="*/ 269249 h 389827"/>
                  <a:gd name="connsiteX48" fmla="*/ 240724 w 415502"/>
                  <a:gd name="connsiteY48" fmla="*/ 276041 h 389827"/>
                  <a:gd name="connsiteX49" fmla="*/ 244045 w 415502"/>
                  <a:gd name="connsiteY49" fmla="*/ 284492 h 389827"/>
                  <a:gd name="connsiteX50" fmla="*/ 243290 w 415502"/>
                  <a:gd name="connsiteY50" fmla="*/ 294453 h 389827"/>
                  <a:gd name="connsiteX51" fmla="*/ 217784 w 415502"/>
                  <a:gd name="connsiteY51" fmla="*/ 274682 h 389827"/>
                  <a:gd name="connsiteX52" fmla="*/ 193334 w 415502"/>
                  <a:gd name="connsiteY52" fmla="*/ 255968 h 389827"/>
                  <a:gd name="connsiteX53" fmla="*/ 168281 w 415502"/>
                  <a:gd name="connsiteY53" fmla="*/ 253704 h 389827"/>
                  <a:gd name="connsiteX54" fmla="*/ 140963 w 415502"/>
                  <a:gd name="connsiteY54" fmla="*/ 249176 h 389827"/>
                  <a:gd name="connsiteX55" fmla="*/ 140813 w 415502"/>
                  <a:gd name="connsiteY55" fmla="*/ 269551 h 389827"/>
                  <a:gd name="connsiteX56" fmla="*/ 178393 w 415502"/>
                  <a:gd name="connsiteY56" fmla="*/ 293095 h 389827"/>
                  <a:gd name="connsiteX57" fmla="*/ 205408 w 415502"/>
                  <a:gd name="connsiteY57" fmla="*/ 310753 h 389827"/>
                  <a:gd name="connsiteX58" fmla="*/ 204503 w 415502"/>
                  <a:gd name="connsiteY58" fmla="*/ 328713 h 389827"/>
                  <a:gd name="connsiteX59" fmla="*/ 177185 w 415502"/>
                  <a:gd name="connsiteY59" fmla="*/ 323129 h 389827"/>
                  <a:gd name="connsiteX60" fmla="*/ 181260 w 415502"/>
                  <a:gd name="connsiteY60" fmla="*/ 348635 h 389827"/>
                  <a:gd name="connsiteX61" fmla="*/ 190467 w 415502"/>
                  <a:gd name="connsiteY61" fmla="*/ 374896 h 389827"/>
                  <a:gd name="connsiteX62" fmla="*/ 192580 w 415502"/>
                  <a:gd name="connsiteY62" fmla="*/ 389687 h 389827"/>
                  <a:gd name="connsiteX63" fmla="*/ 179449 w 415502"/>
                  <a:gd name="connsiteY63" fmla="*/ 378518 h 389827"/>
                  <a:gd name="connsiteX64" fmla="*/ 164960 w 415502"/>
                  <a:gd name="connsiteY64" fmla="*/ 367501 h 389827"/>
                  <a:gd name="connsiteX65" fmla="*/ 146849 w 415502"/>
                  <a:gd name="connsiteY65" fmla="*/ 379726 h 389827"/>
                  <a:gd name="connsiteX66" fmla="*/ 127833 w 415502"/>
                  <a:gd name="connsiteY66" fmla="*/ 353314 h 389827"/>
                  <a:gd name="connsiteX67" fmla="*/ 99007 w 415502"/>
                  <a:gd name="connsiteY67" fmla="*/ 356332 h 389827"/>
                  <a:gd name="connsiteX68" fmla="*/ 97950 w 415502"/>
                  <a:gd name="connsiteY68" fmla="*/ 320714 h 389827"/>
                  <a:gd name="connsiteX69" fmla="*/ 75462 w 415502"/>
                  <a:gd name="connsiteY69" fmla="*/ 292491 h 389827"/>
                  <a:gd name="connsiteX70" fmla="*/ 73802 w 415502"/>
                  <a:gd name="connsiteY70" fmla="*/ 276493 h 389827"/>
                  <a:gd name="connsiteX71" fmla="*/ 86631 w 415502"/>
                  <a:gd name="connsiteY71" fmla="*/ 267891 h 389827"/>
                  <a:gd name="connsiteX72" fmla="*/ 78028 w 415502"/>
                  <a:gd name="connsiteY72" fmla="*/ 244799 h 389827"/>
                  <a:gd name="connsiteX73" fmla="*/ 69576 w 415502"/>
                  <a:gd name="connsiteY73" fmla="*/ 211294 h 389827"/>
                  <a:gd name="connsiteX74" fmla="*/ 57200 w 415502"/>
                  <a:gd name="connsiteY74" fmla="*/ 210389 h 389827"/>
                  <a:gd name="connsiteX75" fmla="*/ 42108 w 415502"/>
                  <a:gd name="connsiteY75" fmla="*/ 203899 h 389827"/>
                  <a:gd name="connsiteX76" fmla="*/ 28072 w 415502"/>
                  <a:gd name="connsiteY76" fmla="*/ 184882 h 389827"/>
                  <a:gd name="connsiteX77" fmla="*/ 1962 w 415502"/>
                  <a:gd name="connsiteY77" fmla="*/ 169488 h 389827"/>
                  <a:gd name="connsiteX78" fmla="*/ 0 w 415502"/>
                  <a:gd name="connsiteY78" fmla="*/ 169035 h 389827"/>
                  <a:gd name="connsiteX79" fmla="*/ 23846 w 415502"/>
                  <a:gd name="connsiteY79" fmla="*/ 145189 h 389827"/>
                  <a:gd name="connsiteX80" fmla="*/ 35467 w 415502"/>
                  <a:gd name="connsiteY80" fmla="*/ 124362 h 389827"/>
                  <a:gd name="connsiteX81" fmla="*/ 53729 w 415502"/>
                  <a:gd name="connsiteY81" fmla="*/ 107458 h 389827"/>
                  <a:gd name="connsiteX82" fmla="*/ 66407 w 415502"/>
                  <a:gd name="connsiteY82" fmla="*/ 89951 h 389827"/>
                  <a:gd name="connsiteX83" fmla="*/ 64596 w 415502"/>
                  <a:gd name="connsiteY83" fmla="*/ 73349 h 389827"/>
                  <a:gd name="connsiteX84" fmla="*/ 69576 w 415502"/>
                  <a:gd name="connsiteY84" fmla="*/ 69727 h 389827"/>
                  <a:gd name="connsiteX85" fmla="*/ 115910 w 415502"/>
                  <a:gd name="connsiteY85" fmla="*/ 65350 h 389827"/>
                  <a:gd name="connsiteX86" fmla="*/ 132361 w 415502"/>
                  <a:gd name="connsiteY86" fmla="*/ 52371 h 389827"/>
                  <a:gd name="connsiteX87" fmla="*/ 170696 w 415502"/>
                  <a:gd name="connsiteY87" fmla="*/ 49201 h 389827"/>
                  <a:gd name="connsiteX88" fmla="*/ 188052 w 415502"/>
                  <a:gd name="connsiteY88" fmla="*/ 39542 h 389827"/>
                  <a:gd name="connsiteX89" fmla="*/ 193334 w 415502"/>
                  <a:gd name="connsiteY89" fmla="*/ 38637 h 389827"/>
                  <a:gd name="connsiteX90" fmla="*/ 240423 w 415502"/>
                  <a:gd name="connsiteY90" fmla="*/ 33203 h 389827"/>
                  <a:gd name="connsiteX91" fmla="*/ 283738 w 415502"/>
                  <a:gd name="connsiteY91" fmla="*/ 20073 h 389827"/>
                  <a:gd name="connsiteX92" fmla="*/ 327204 w 415502"/>
                  <a:gd name="connsiteY92" fmla="*/ 37580 h 389827"/>
                  <a:gd name="connsiteX93" fmla="*/ 384103 w 415502"/>
                  <a:gd name="connsiteY93" fmla="*/ 31090 h 389827"/>
                  <a:gd name="connsiteX94" fmla="*/ 386216 w 415502"/>
                  <a:gd name="connsiteY94" fmla="*/ 8150 h 389827"/>
                  <a:gd name="connsiteX95" fmla="*/ 402817 w 415502"/>
                  <a:gd name="connsiteY95" fmla="*/ 0 h 389827"/>
                  <a:gd name="connsiteX96" fmla="*/ 408250 w 415502"/>
                  <a:gd name="connsiteY96" fmla="*/ 12829 h 389827"/>
                  <a:gd name="connsiteX97" fmla="*/ 410514 w 415502"/>
                  <a:gd name="connsiteY97" fmla="*/ 35467 h 389827"/>
                  <a:gd name="connsiteX98" fmla="*/ 410514 w 415502"/>
                  <a:gd name="connsiteY98" fmla="*/ 35467 h 38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</a:cxnLst>
                <a:rect l="l" t="t" r="r" b="b"/>
                <a:pathLst>
                  <a:path w="415502" h="389827">
                    <a:moveTo>
                      <a:pt x="410514" y="35467"/>
                    </a:moveTo>
                    <a:cubicBezTo>
                      <a:pt x="400855" y="40297"/>
                      <a:pt x="394818" y="41051"/>
                      <a:pt x="396026" y="48145"/>
                    </a:cubicBezTo>
                    <a:cubicBezTo>
                      <a:pt x="396780" y="53578"/>
                      <a:pt x="385159" y="71085"/>
                      <a:pt x="380179" y="84518"/>
                    </a:cubicBezTo>
                    <a:cubicBezTo>
                      <a:pt x="378368" y="83763"/>
                      <a:pt x="376556" y="83159"/>
                      <a:pt x="374745" y="82556"/>
                    </a:cubicBezTo>
                    <a:cubicBezTo>
                      <a:pt x="364784" y="79084"/>
                      <a:pt x="354672" y="77877"/>
                      <a:pt x="344560" y="75462"/>
                    </a:cubicBezTo>
                    <a:cubicBezTo>
                      <a:pt x="334147" y="73047"/>
                      <a:pt x="327053" y="62332"/>
                      <a:pt x="316036" y="62332"/>
                    </a:cubicBezTo>
                    <a:cubicBezTo>
                      <a:pt x="309848" y="62332"/>
                      <a:pt x="302905" y="59766"/>
                      <a:pt x="296868" y="60672"/>
                    </a:cubicBezTo>
                    <a:cubicBezTo>
                      <a:pt x="288417" y="61879"/>
                      <a:pt x="279965" y="65501"/>
                      <a:pt x="271211" y="66256"/>
                    </a:cubicBezTo>
                    <a:cubicBezTo>
                      <a:pt x="263363" y="67010"/>
                      <a:pt x="255213" y="69274"/>
                      <a:pt x="248271" y="73500"/>
                    </a:cubicBezTo>
                    <a:cubicBezTo>
                      <a:pt x="241781" y="77424"/>
                      <a:pt x="234989" y="87536"/>
                      <a:pt x="239064" y="95233"/>
                    </a:cubicBezTo>
                    <a:cubicBezTo>
                      <a:pt x="243592" y="103836"/>
                      <a:pt x="256270" y="102930"/>
                      <a:pt x="255817" y="114703"/>
                    </a:cubicBezTo>
                    <a:cubicBezTo>
                      <a:pt x="247516" y="116665"/>
                      <a:pt x="243894" y="106855"/>
                      <a:pt x="236649" y="107307"/>
                    </a:cubicBezTo>
                    <a:cubicBezTo>
                      <a:pt x="227443" y="107911"/>
                      <a:pt x="233782" y="122098"/>
                      <a:pt x="235895" y="126173"/>
                    </a:cubicBezTo>
                    <a:cubicBezTo>
                      <a:pt x="238612" y="131757"/>
                      <a:pt x="236649" y="145793"/>
                      <a:pt x="229858" y="136587"/>
                    </a:cubicBezTo>
                    <a:cubicBezTo>
                      <a:pt x="224877" y="129795"/>
                      <a:pt x="226387" y="122551"/>
                      <a:pt x="215369" y="124814"/>
                    </a:cubicBezTo>
                    <a:cubicBezTo>
                      <a:pt x="213105" y="129493"/>
                      <a:pt x="214162" y="132964"/>
                      <a:pt x="216124" y="137341"/>
                    </a:cubicBezTo>
                    <a:cubicBezTo>
                      <a:pt x="210691" y="132210"/>
                      <a:pt x="206163" y="126173"/>
                      <a:pt x="200729" y="120890"/>
                    </a:cubicBezTo>
                    <a:cubicBezTo>
                      <a:pt x="195598" y="116061"/>
                      <a:pt x="189410" y="114552"/>
                      <a:pt x="183675" y="110929"/>
                    </a:cubicBezTo>
                    <a:cubicBezTo>
                      <a:pt x="178242" y="107156"/>
                      <a:pt x="177487" y="100365"/>
                      <a:pt x="172808" y="96441"/>
                    </a:cubicBezTo>
                    <a:cubicBezTo>
                      <a:pt x="166771" y="91460"/>
                      <a:pt x="159527" y="97799"/>
                      <a:pt x="156810" y="103534"/>
                    </a:cubicBezTo>
                    <a:cubicBezTo>
                      <a:pt x="152736" y="111986"/>
                      <a:pt x="157716" y="117872"/>
                      <a:pt x="163753" y="123456"/>
                    </a:cubicBezTo>
                    <a:cubicBezTo>
                      <a:pt x="170696" y="129795"/>
                      <a:pt x="175525" y="136134"/>
                      <a:pt x="179147" y="144887"/>
                    </a:cubicBezTo>
                    <a:cubicBezTo>
                      <a:pt x="183373" y="155301"/>
                      <a:pt x="186694" y="162545"/>
                      <a:pt x="194692" y="170545"/>
                    </a:cubicBezTo>
                    <a:cubicBezTo>
                      <a:pt x="197560" y="173563"/>
                      <a:pt x="199371" y="175223"/>
                      <a:pt x="199371" y="179449"/>
                    </a:cubicBezTo>
                    <a:cubicBezTo>
                      <a:pt x="199371" y="182618"/>
                      <a:pt x="197258" y="184430"/>
                      <a:pt x="194542" y="185637"/>
                    </a:cubicBezTo>
                    <a:cubicBezTo>
                      <a:pt x="191221" y="187146"/>
                      <a:pt x="184882" y="188505"/>
                      <a:pt x="183071" y="191976"/>
                    </a:cubicBezTo>
                    <a:cubicBezTo>
                      <a:pt x="181864" y="193938"/>
                      <a:pt x="181864" y="197107"/>
                      <a:pt x="182317" y="199371"/>
                    </a:cubicBezTo>
                    <a:cubicBezTo>
                      <a:pt x="182770" y="201635"/>
                      <a:pt x="184279" y="202540"/>
                      <a:pt x="186241" y="203748"/>
                    </a:cubicBezTo>
                    <a:cubicBezTo>
                      <a:pt x="189863" y="205861"/>
                      <a:pt x="193183" y="207068"/>
                      <a:pt x="197107" y="208427"/>
                    </a:cubicBezTo>
                    <a:cubicBezTo>
                      <a:pt x="194844" y="214463"/>
                      <a:pt x="183675" y="207823"/>
                      <a:pt x="183222" y="215067"/>
                    </a:cubicBezTo>
                    <a:cubicBezTo>
                      <a:pt x="182920" y="219746"/>
                      <a:pt x="187750" y="225632"/>
                      <a:pt x="191825" y="227443"/>
                    </a:cubicBezTo>
                    <a:cubicBezTo>
                      <a:pt x="196504" y="229556"/>
                      <a:pt x="201182" y="230160"/>
                      <a:pt x="205257" y="233480"/>
                    </a:cubicBezTo>
                    <a:cubicBezTo>
                      <a:pt x="206766" y="234687"/>
                      <a:pt x="212652" y="243441"/>
                      <a:pt x="214313" y="239668"/>
                    </a:cubicBezTo>
                    <a:cubicBezTo>
                      <a:pt x="215369" y="237102"/>
                      <a:pt x="211596" y="233631"/>
                      <a:pt x="210087" y="231971"/>
                    </a:cubicBezTo>
                    <a:cubicBezTo>
                      <a:pt x="207370" y="229103"/>
                      <a:pt x="203899" y="225783"/>
                      <a:pt x="205257" y="221406"/>
                    </a:cubicBezTo>
                    <a:cubicBezTo>
                      <a:pt x="207068" y="215067"/>
                      <a:pt x="216728" y="219897"/>
                      <a:pt x="220953" y="220802"/>
                    </a:cubicBezTo>
                    <a:cubicBezTo>
                      <a:pt x="227292" y="222312"/>
                      <a:pt x="232876" y="225481"/>
                      <a:pt x="237253" y="230461"/>
                    </a:cubicBezTo>
                    <a:cubicBezTo>
                      <a:pt x="245403" y="239215"/>
                      <a:pt x="254459" y="245403"/>
                      <a:pt x="263816" y="252647"/>
                    </a:cubicBezTo>
                    <a:cubicBezTo>
                      <a:pt x="271815" y="258986"/>
                      <a:pt x="278305" y="266683"/>
                      <a:pt x="286756" y="272569"/>
                    </a:cubicBezTo>
                    <a:cubicBezTo>
                      <a:pt x="289020" y="274230"/>
                      <a:pt x="291435" y="275739"/>
                      <a:pt x="293850" y="277399"/>
                    </a:cubicBezTo>
                    <a:cubicBezTo>
                      <a:pt x="297774" y="279965"/>
                      <a:pt x="304565" y="284794"/>
                      <a:pt x="300189" y="289926"/>
                    </a:cubicBezTo>
                    <a:cubicBezTo>
                      <a:pt x="295812" y="295208"/>
                      <a:pt x="287511" y="293397"/>
                      <a:pt x="282531" y="290379"/>
                    </a:cubicBezTo>
                    <a:cubicBezTo>
                      <a:pt x="271362" y="283889"/>
                      <a:pt x="266683" y="271362"/>
                      <a:pt x="257477" y="262910"/>
                    </a:cubicBezTo>
                    <a:cubicBezTo>
                      <a:pt x="254760" y="260345"/>
                      <a:pt x="253100" y="257175"/>
                      <a:pt x="250836" y="254308"/>
                    </a:cubicBezTo>
                    <a:cubicBezTo>
                      <a:pt x="248723" y="251742"/>
                      <a:pt x="245554" y="251138"/>
                      <a:pt x="242536" y="250082"/>
                    </a:cubicBezTo>
                    <a:cubicBezTo>
                      <a:pt x="240423" y="249327"/>
                      <a:pt x="236649" y="247365"/>
                      <a:pt x="234687" y="249780"/>
                    </a:cubicBezTo>
                    <a:cubicBezTo>
                      <a:pt x="234084" y="250685"/>
                      <a:pt x="234235" y="251289"/>
                      <a:pt x="234084" y="252345"/>
                    </a:cubicBezTo>
                    <a:cubicBezTo>
                      <a:pt x="233782" y="258232"/>
                      <a:pt x="234386" y="263665"/>
                      <a:pt x="236800" y="269249"/>
                    </a:cubicBezTo>
                    <a:cubicBezTo>
                      <a:pt x="237857" y="271664"/>
                      <a:pt x="239668" y="273626"/>
                      <a:pt x="240724" y="276041"/>
                    </a:cubicBezTo>
                    <a:cubicBezTo>
                      <a:pt x="241932" y="278757"/>
                      <a:pt x="242536" y="281776"/>
                      <a:pt x="244045" y="284492"/>
                    </a:cubicBezTo>
                    <a:cubicBezTo>
                      <a:pt x="245554" y="287209"/>
                      <a:pt x="249176" y="294453"/>
                      <a:pt x="243290" y="294453"/>
                    </a:cubicBezTo>
                    <a:cubicBezTo>
                      <a:pt x="234235" y="294604"/>
                      <a:pt x="223217" y="280719"/>
                      <a:pt x="217784" y="274682"/>
                    </a:cubicBezTo>
                    <a:cubicBezTo>
                      <a:pt x="210992" y="266985"/>
                      <a:pt x="204050" y="258382"/>
                      <a:pt x="193334" y="255968"/>
                    </a:cubicBezTo>
                    <a:cubicBezTo>
                      <a:pt x="184882" y="254157"/>
                      <a:pt x="176582" y="256421"/>
                      <a:pt x="168281" y="253704"/>
                    </a:cubicBezTo>
                    <a:cubicBezTo>
                      <a:pt x="159527" y="250836"/>
                      <a:pt x="150472" y="245252"/>
                      <a:pt x="140963" y="249176"/>
                    </a:cubicBezTo>
                    <a:cubicBezTo>
                      <a:pt x="129946" y="253553"/>
                      <a:pt x="133719" y="263212"/>
                      <a:pt x="140813" y="269551"/>
                    </a:cubicBezTo>
                    <a:cubicBezTo>
                      <a:pt x="151679" y="279210"/>
                      <a:pt x="165413" y="286756"/>
                      <a:pt x="178393" y="293095"/>
                    </a:cubicBezTo>
                    <a:cubicBezTo>
                      <a:pt x="188354" y="297925"/>
                      <a:pt x="198315" y="301698"/>
                      <a:pt x="205408" y="310753"/>
                    </a:cubicBezTo>
                    <a:cubicBezTo>
                      <a:pt x="209634" y="316036"/>
                      <a:pt x="217633" y="331279"/>
                      <a:pt x="204503" y="328713"/>
                    </a:cubicBezTo>
                    <a:cubicBezTo>
                      <a:pt x="198013" y="327506"/>
                      <a:pt x="182770" y="316337"/>
                      <a:pt x="177185" y="323129"/>
                    </a:cubicBezTo>
                    <a:cubicBezTo>
                      <a:pt x="172356" y="329015"/>
                      <a:pt x="178845" y="342749"/>
                      <a:pt x="181260" y="348635"/>
                    </a:cubicBezTo>
                    <a:cubicBezTo>
                      <a:pt x="184882" y="357238"/>
                      <a:pt x="188505" y="365690"/>
                      <a:pt x="190467" y="374896"/>
                    </a:cubicBezTo>
                    <a:cubicBezTo>
                      <a:pt x="191372" y="379726"/>
                      <a:pt x="191976" y="384706"/>
                      <a:pt x="192580" y="389687"/>
                    </a:cubicBezTo>
                    <a:cubicBezTo>
                      <a:pt x="185637" y="390894"/>
                      <a:pt x="181864" y="384103"/>
                      <a:pt x="179449" y="378518"/>
                    </a:cubicBezTo>
                    <a:cubicBezTo>
                      <a:pt x="176129" y="371123"/>
                      <a:pt x="174167" y="365841"/>
                      <a:pt x="164960" y="367501"/>
                    </a:cubicBezTo>
                    <a:cubicBezTo>
                      <a:pt x="163149" y="375047"/>
                      <a:pt x="155603" y="392102"/>
                      <a:pt x="146849" y="379726"/>
                    </a:cubicBezTo>
                    <a:cubicBezTo>
                      <a:pt x="141114" y="371576"/>
                      <a:pt x="143680" y="349390"/>
                      <a:pt x="127833" y="353314"/>
                    </a:cubicBezTo>
                    <a:cubicBezTo>
                      <a:pt x="118928" y="355427"/>
                      <a:pt x="107458" y="368255"/>
                      <a:pt x="99007" y="356332"/>
                    </a:cubicBezTo>
                    <a:cubicBezTo>
                      <a:pt x="92366" y="346824"/>
                      <a:pt x="98855" y="331430"/>
                      <a:pt x="97950" y="320714"/>
                    </a:cubicBezTo>
                    <a:cubicBezTo>
                      <a:pt x="96592" y="306376"/>
                      <a:pt x="81650" y="303207"/>
                      <a:pt x="75462" y="292491"/>
                    </a:cubicBezTo>
                    <a:cubicBezTo>
                      <a:pt x="73047" y="288266"/>
                      <a:pt x="71840" y="281172"/>
                      <a:pt x="73802" y="276493"/>
                    </a:cubicBezTo>
                    <a:cubicBezTo>
                      <a:pt x="76217" y="271211"/>
                      <a:pt x="82405" y="270909"/>
                      <a:pt x="86631" y="267891"/>
                    </a:cubicBezTo>
                    <a:cubicBezTo>
                      <a:pt x="99912" y="258684"/>
                      <a:pt x="85876" y="250082"/>
                      <a:pt x="78028" y="244799"/>
                    </a:cubicBezTo>
                    <a:cubicBezTo>
                      <a:pt x="64596" y="235744"/>
                      <a:pt x="73500" y="223972"/>
                      <a:pt x="69576" y="211294"/>
                    </a:cubicBezTo>
                    <a:cubicBezTo>
                      <a:pt x="67312" y="203748"/>
                      <a:pt x="62332" y="208276"/>
                      <a:pt x="57200" y="210389"/>
                    </a:cubicBezTo>
                    <a:cubicBezTo>
                      <a:pt x="49956" y="213407"/>
                      <a:pt x="45730" y="210389"/>
                      <a:pt x="42108" y="203899"/>
                    </a:cubicBezTo>
                    <a:cubicBezTo>
                      <a:pt x="37882" y="196655"/>
                      <a:pt x="34713" y="190165"/>
                      <a:pt x="28072" y="184882"/>
                    </a:cubicBezTo>
                    <a:cubicBezTo>
                      <a:pt x="20224" y="178544"/>
                      <a:pt x="9961" y="175827"/>
                      <a:pt x="1962" y="169488"/>
                    </a:cubicBezTo>
                    <a:cubicBezTo>
                      <a:pt x="1358" y="169337"/>
                      <a:pt x="755" y="169186"/>
                      <a:pt x="0" y="169035"/>
                    </a:cubicBezTo>
                    <a:cubicBezTo>
                      <a:pt x="10414" y="162395"/>
                      <a:pt x="23846" y="152434"/>
                      <a:pt x="23846" y="145189"/>
                    </a:cubicBezTo>
                    <a:cubicBezTo>
                      <a:pt x="23544" y="133568"/>
                      <a:pt x="31694" y="126927"/>
                      <a:pt x="35467" y="124362"/>
                    </a:cubicBezTo>
                    <a:cubicBezTo>
                      <a:pt x="39240" y="121947"/>
                      <a:pt x="52673" y="115457"/>
                      <a:pt x="53729" y="107458"/>
                    </a:cubicBezTo>
                    <a:cubicBezTo>
                      <a:pt x="54786" y="99308"/>
                      <a:pt x="69123" y="98252"/>
                      <a:pt x="66407" y="89951"/>
                    </a:cubicBezTo>
                    <a:cubicBezTo>
                      <a:pt x="64596" y="84216"/>
                      <a:pt x="62785" y="77424"/>
                      <a:pt x="64596" y="73349"/>
                    </a:cubicBezTo>
                    <a:cubicBezTo>
                      <a:pt x="65350" y="71387"/>
                      <a:pt x="67010" y="70180"/>
                      <a:pt x="69576" y="69727"/>
                    </a:cubicBezTo>
                    <a:cubicBezTo>
                      <a:pt x="78179" y="68671"/>
                      <a:pt x="113797" y="69727"/>
                      <a:pt x="115910" y="65350"/>
                    </a:cubicBezTo>
                    <a:cubicBezTo>
                      <a:pt x="118023" y="60973"/>
                      <a:pt x="117268" y="53729"/>
                      <a:pt x="132361" y="52371"/>
                    </a:cubicBezTo>
                    <a:cubicBezTo>
                      <a:pt x="147453" y="51013"/>
                      <a:pt x="164357" y="55540"/>
                      <a:pt x="170696" y="49201"/>
                    </a:cubicBezTo>
                    <a:cubicBezTo>
                      <a:pt x="176280" y="43315"/>
                      <a:pt x="174469" y="41957"/>
                      <a:pt x="188052" y="39542"/>
                    </a:cubicBezTo>
                    <a:cubicBezTo>
                      <a:pt x="189561" y="39240"/>
                      <a:pt x="191372" y="39089"/>
                      <a:pt x="193334" y="38637"/>
                    </a:cubicBezTo>
                    <a:cubicBezTo>
                      <a:pt x="212652" y="35618"/>
                      <a:pt x="233480" y="40146"/>
                      <a:pt x="240423" y="33203"/>
                    </a:cubicBezTo>
                    <a:cubicBezTo>
                      <a:pt x="247365" y="26261"/>
                      <a:pt x="268495" y="12829"/>
                      <a:pt x="283738" y="20073"/>
                    </a:cubicBezTo>
                    <a:cubicBezTo>
                      <a:pt x="299132" y="27317"/>
                      <a:pt x="307433" y="36524"/>
                      <a:pt x="327204" y="37580"/>
                    </a:cubicBezTo>
                    <a:cubicBezTo>
                      <a:pt x="346824" y="38637"/>
                      <a:pt x="382895" y="42108"/>
                      <a:pt x="384103" y="31090"/>
                    </a:cubicBezTo>
                    <a:cubicBezTo>
                      <a:pt x="385159" y="20073"/>
                      <a:pt x="374896" y="13281"/>
                      <a:pt x="386216" y="8150"/>
                    </a:cubicBezTo>
                    <a:cubicBezTo>
                      <a:pt x="389536" y="6641"/>
                      <a:pt x="395573" y="3622"/>
                      <a:pt x="402817" y="0"/>
                    </a:cubicBezTo>
                    <a:cubicBezTo>
                      <a:pt x="402817" y="0"/>
                      <a:pt x="402365" y="8452"/>
                      <a:pt x="408250" y="12829"/>
                    </a:cubicBezTo>
                    <a:cubicBezTo>
                      <a:pt x="413533" y="17055"/>
                      <a:pt x="420324" y="30487"/>
                      <a:pt x="410514" y="35467"/>
                    </a:cubicBezTo>
                    <a:lnTo>
                      <a:pt x="410514" y="3546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C7FF54D-676F-501B-EC49-E81E7194E57D}"/>
                  </a:ext>
                </a:extLst>
              </p:cNvPr>
              <p:cNvSpPr/>
              <p:nvPr/>
            </p:nvSpPr>
            <p:spPr>
              <a:xfrm>
                <a:off x="7304425" y="5886722"/>
                <a:ext cx="40393" cy="37587"/>
              </a:xfrm>
              <a:custGeom>
                <a:avLst/>
                <a:gdLst>
                  <a:gd name="connsiteX0" fmla="*/ 14999 w 40393"/>
                  <a:gd name="connsiteY0" fmla="*/ 33361 h 37587"/>
                  <a:gd name="connsiteX1" fmla="*/ 7151 w 40393"/>
                  <a:gd name="connsiteY1" fmla="*/ 37587 h 37587"/>
                  <a:gd name="connsiteX2" fmla="*/ 2321 w 40393"/>
                  <a:gd name="connsiteY2" fmla="*/ 18570 h 37587"/>
                  <a:gd name="connsiteX3" fmla="*/ 12433 w 40393"/>
                  <a:gd name="connsiteY3" fmla="*/ 14495 h 37587"/>
                  <a:gd name="connsiteX4" fmla="*/ 18621 w 40393"/>
                  <a:gd name="connsiteY4" fmla="*/ 6647 h 37587"/>
                  <a:gd name="connsiteX5" fmla="*/ 30544 w 40393"/>
                  <a:gd name="connsiteY5" fmla="*/ 6 h 37587"/>
                  <a:gd name="connsiteX6" fmla="*/ 38694 w 40393"/>
                  <a:gd name="connsiteY6" fmla="*/ 5289 h 37587"/>
                  <a:gd name="connsiteX7" fmla="*/ 40203 w 40393"/>
                  <a:gd name="connsiteY7" fmla="*/ 19174 h 37587"/>
                  <a:gd name="connsiteX8" fmla="*/ 38845 w 40393"/>
                  <a:gd name="connsiteY8" fmla="*/ 24456 h 37587"/>
                  <a:gd name="connsiteX9" fmla="*/ 37487 w 40393"/>
                  <a:gd name="connsiteY9" fmla="*/ 30493 h 37587"/>
                  <a:gd name="connsiteX10" fmla="*/ 37034 w 40393"/>
                  <a:gd name="connsiteY10" fmla="*/ 33210 h 37587"/>
                  <a:gd name="connsiteX11" fmla="*/ 36430 w 40393"/>
                  <a:gd name="connsiteY11" fmla="*/ 33361 h 37587"/>
                  <a:gd name="connsiteX12" fmla="*/ 33864 w 40393"/>
                  <a:gd name="connsiteY12" fmla="*/ 35021 h 37587"/>
                  <a:gd name="connsiteX13" fmla="*/ 24507 w 40393"/>
                  <a:gd name="connsiteY13" fmla="*/ 33813 h 37587"/>
                  <a:gd name="connsiteX14" fmla="*/ 14999 w 40393"/>
                  <a:gd name="connsiteY14" fmla="*/ 33361 h 37587"/>
                  <a:gd name="connsiteX15" fmla="*/ 14999 w 40393"/>
                  <a:gd name="connsiteY15" fmla="*/ 33361 h 37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393" h="37587">
                    <a:moveTo>
                      <a:pt x="14999" y="33361"/>
                    </a:moveTo>
                    <a:cubicBezTo>
                      <a:pt x="12433" y="35172"/>
                      <a:pt x="10471" y="37436"/>
                      <a:pt x="7151" y="37587"/>
                    </a:cubicBezTo>
                    <a:cubicBezTo>
                      <a:pt x="-1603" y="37737"/>
                      <a:pt x="-1150" y="23702"/>
                      <a:pt x="2321" y="18570"/>
                    </a:cubicBezTo>
                    <a:cubicBezTo>
                      <a:pt x="4736" y="14948"/>
                      <a:pt x="8660" y="15401"/>
                      <a:pt x="12433" y="14495"/>
                    </a:cubicBezTo>
                    <a:cubicBezTo>
                      <a:pt x="16206" y="13590"/>
                      <a:pt x="16961" y="9666"/>
                      <a:pt x="18621" y="6647"/>
                    </a:cubicBezTo>
                    <a:cubicBezTo>
                      <a:pt x="21187" y="2421"/>
                      <a:pt x="25564" y="-145"/>
                      <a:pt x="30544" y="6"/>
                    </a:cubicBezTo>
                    <a:cubicBezTo>
                      <a:pt x="34015" y="157"/>
                      <a:pt x="37336" y="1818"/>
                      <a:pt x="38694" y="5289"/>
                    </a:cubicBezTo>
                    <a:cubicBezTo>
                      <a:pt x="40354" y="9666"/>
                      <a:pt x="40656" y="14495"/>
                      <a:pt x="40203" y="19174"/>
                    </a:cubicBezTo>
                    <a:cubicBezTo>
                      <a:pt x="40052" y="21136"/>
                      <a:pt x="39750" y="22645"/>
                      <a:pt x="38845" y="24456"/>
                    </a:cubicBezTo>
                    <a:cubicBezTo>
                      <a:pt x="37939" y="26418"/>
                      <a:pt x="37788" y="28380"/>
                      <a:pt x="37487" y="30493"/>
                    </a:cubicBezTo>
                    <a:cubicBezTo>
                      <a:pt x="37336" y="31399"/>
                      <a:pt x="37185" y="32304"/>
                      <a:pt x="37034" y="33210"/>
                    </a:cubicBezTo>
                    <a:cubicBezTo>
                      <a:pt x="36732" y="33512"/>
                      <a:pt x="36883" y="33059"/>
                      <a:pt x="36430" y="33361"/>
                    </a:cubicBezTo>
                    <a:cubicBezTo>
                      <a:pt x="35826" y="33964"/>
                      <a:pt x="34619" y="34719"/>
                      <a:pt x="33864" y="35021"/>
                    </a:cubicBezTo>
                    <a:cubicBezTo>
                      <a:pt x="30695" y="35926"/>
                      <a:pt x="27677" y="34417"/>
                      <a:pt x="24507" y="33813"/>
                    </a:cubicBezTo>
                    <a:cubicBezTo>
                      <a:pt x="21187" y="33361"/>
                      <a:pt x="18319" y="31097"/>
                      <a:pt x="14999" y="33361"/>
                    </a:cubicBezTo>
                    <a:lnTo>
                      <a:pt x="14999" y="3336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7FBA7138-6F16-971C-1E38-20539E513B9B}"/>
                  </a:ext>
                </a:extLst>
              </p:cNvPr>
              <p:cNvSpPr/>
              <p:nvPr/>
            </p:nvSpPr>
            <p:spPr>
              <a:xfrm>
                <a:off x="7328894" y="5935432"/>
                <a:ext cx="16051" cy="18917"/>
              </a:xfrm>
              <a:custGeom>
                <a:avLst/>
                <a:gdLst>
                  <a:gd name="connsiteX0" fmla="*/ 943 w 16051"/>
                  <a:gd name="connsiteY0" fmla="*/ 12874 h 18917"/>
                  <a:gd name="connsiteX1" fmla="*/ 189 w 16051"/>
                  <a:gd name="connsiteY1" fmla="*/ 8648 h 18917"/>
                  <a:gd name="connsiteX2" fmla="*/ 490 w 16051"/>
                  <a:gd name="connsiteY2" fmla="*/ 1253 h 18917"/>
                  <a:gd name="connsiteX3" fmla="*/ 5773 w 16051"/>
                  <a:gd name="connsiteY3" fmla="*/ 1404 h 18917"/>
                  <a:gd name="connsiteX4" fmla="*/ 10602 w 16051"/>
                  <a:gd name="connsiteY4" fmla="*/ 4724 h 18917"/>
                  <a:gd name="connsiteX5" fmla="*/ 14828 w 16051"/>
                  <a:gd name="connsiteY5" fmla="*/ 7742 h 18917"/>
                  <a:gd name="connsiteX6" fmla="*/ 16036 w 16051"/>
                  <a:gd name="connsiteY6" fmla="*/ 13025 h 18917"/>
                  <a:gd name="connsiteX7" fmla="*/ 13319 w 16051"/>
                  <a:gd name="connsiteY7" fmla="*/ 16798 h 18917"/>
                  <a:gd name="connsiteX8" fmla="*/ 3811 w 16051"/>
                  <a:gd name="connsiteY8" fmla="*/ 17703 h 18917"/>
                  <a:gd name="connsiteX9" fmla="*/ 943 w 16051"/>
                  <a:gd name="connsiteY9" fmla="*/ 12874 h 18917"/>
                  <a:gd name="connsiteX10" fmla="*/ 943 w 16051"/>
                  <a:gd name="connsiteY10" fmla="*/ 12874 h 18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051" h="18917">
                    <a:moveTo>
                      <a:pt x="943" y="12874"/>
                    </a:moveTo>
                    <a:cubicBezTo>
                      <a:pt x="490" y="11516"/>
                      <a:pt x="340" y="10006"/>
                      <a:pt x="189" y="8648"/>
                    </a:cubicBezTo>
                    <a:cubicBezTo>
                      <a:pt x="38" y="6384"/>
                      <a:pt x="-264" y="3366"/>
                      <a:pt x="490" y="1253"/>
                    </a:cubicBezTo>
                    <a:cubicBezTo>
                      <a:pt x="1547" y="-1162"/>
                      <a:pt x="4264" y="498"/>
                      <a:pt x="5773" y="1404"/>
                    </a:cubicBezTo>
                    <a:cubicBezTo>
                      <a:pt x="7433" y="2460"/>
                      <a:pt x="8942" y="3517"/>
                      <a:pt x="10602" y="4724"/>
                    </a:cubicBezTo>
                    <a:cubicBezTo>
                      <a:pt x="11810" y="5629"/>
                      <a:pt x="13923" y="6535"/>
                      <a:pt x="14828" y="7742"/>
                    </a:cubicBezTo>
                    <a:cubicBezTo>
                      <a:pt x="16036" y="9252"/>
                      <a:pt x="16036" y="11214"/>
                      <a:pt x="16036" y="13025"/>
                    </a:cubicBezTo>
                    <a:cubicBezTo>
                      <a:pt x="16187" y="15440"/>
                      <a:pt x="15281" y="15590"/>
                      <a:pt x="13319" y="16798"/>
                    </a:cubicBezTo>
                    <a:cubicBezTo>
                      <a:pt x="10451" y="18458"/>
                      <a:pt x="6678" y="20118"/>
                      <a:pt x="3811" y="17703"/>
                    </a:cubicBezTo>
                    <a:cubicBezTo>
                      <a:pt x="2453" y="16345"/>
                      <a:pt x="1396" y="14685"/>
                      <a:pt x="943" y="12874"/>
                    </a:cubicBezTo>
                    <a:lnTo>
                      <a:pt x="943" y="12874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E34F2803-0B97-4D1F-9691-F358E7C09FC9}"/>
                  </a:ext>
                </a:extLst>
              </p:cNvPr>
              <p:cNvSpPr/>
              <p:nvPr/>
            </p:nvSpPr>
            <p:spPr>
              <a:xfrm>
                <a:off x="7503663" y="6093658"/>
                <a:ext cx="174783" cy="56551"/>
              </a:xfrm>
              <a:custGeom>
                <a:avLst/>
                <a:gdLst>
                  <a:gd name="connsiteX0" fmla="*/ 53768 w 174783"/>
                  <a:gd name="connsiteY0" fmla="*/ 35153 h 56551"/>
                  <a:gd name="connsiteX1" fmla="*/ 34601 w 174783"/>
                  <a:gd name="connsiteY1" fmla="*/ 33795 h 56551"/>
                  <a:gd name="connsiteX2" fmla="*/ 18301 w 174783"/>
                  <a:gd name="connsiteY2" fmla="*/ 31380 h 56551"/>
                  <a:gd name="connsiteX3" fmla="*/ 3058 w 174783"/>
                  <a:gd name="connsiteY3" fmla="*/ 27305 h 56551"/>
                  <a:gd name="connsiteX4" fmla="*/ 1699 w 174783"/>
                  <a:gd name="connsiteY4" fmla="*/ 14627 h 56551"/>
                  <a:gd name="connsiteX5" fmla="*/ 16792 w 174783"/>
                  <a:gd name="connsiteY5" fmla="*/ 139 h 56551"/>
                  <a:gd name="connsiteX6" fmla="*/ 38978 w 174783"/>
                  <a:gd name="connsiteY6" fmla="*/ 10703 h 56551"/>
                  <a:gd name="connsiteX7" fmla="*/ 61616 w 174783"/>
                  <a:gd name="connsiteY7" fmla="*/ 21872 h 56551"/>
                  <a:gd name="connsiteX8" fmla="*/ 83802 w 174783"/>
                  <a:gd name="connsiteY8" fmla="*/ 19759 h 56551"/>
                  <a:gd name="connsiteX9" fmla="*/ 107346 w 174783"/>
                  <a:gd name="connsiteY9" fmla="*/ 21268 h 56551"/>
                  <a:gd name="connsiteX10" fmla="*/ 130438 w 174783"/>
                  <a:gd name="connsiteY10" fmla="*/ 26098 h 56551"/>
                  <a:gd name="connsiteX11" fmla="*/ 144926 w 174783"/>
                  <a:gd name="connsiteY11" fmla="*/ 34398 h 56551"/>
                  <a:gd name="connsiteX12" fmla="*/ 169829 w 174783"/>
                  <a:gd name="connsiteY12" fmla="*/ 28060 h 56551"/>
                  <a:gd name="connsiteX13" fmla="*/ 174206 w 174783"/>
                  <a:gd name="connsiteY13" fmla="*/ 37719 h 56551"/>
                  <a:gd name="connsiteX14" fmla="*/ 163490 w 174783"/>
                  <a:gd name="connsiteY14" fmla="*/ 52056 h 56551"/>
                  <a:gd name="connsiteX15" fmla="*/ 147492 w 174783"/>
                  <a:gd name="connsiteY15" fmla="*/ 51151 h 56551"/>
                  <a:gd name="connsiteX16" fmla="*/ 127117 w 174783"/>
                  <a:gd name="connsiteY16" fmla="*/ 46623 h 56551"/>
                  <a:gd name="connsiteX17" fmla="*/ 90896 w 174783"/>
                  <a:gd name="connsiteY17" fmla="*/ 56282 h 56551"/>
                  <a:gd name="connsiteX18" fmla="*/ 77765 w 174783"/>
                  <a:gd name="connsiteY18" fmla="*/ 50396 h 56551"/>
                  <a:gd name="connsiteX19" fmla="*/ 63427 w 174783"/>
                  <a:gd name="connsiteY19" fmla="*/ 39681 h 56551"/>
                  <a:gd name="connsiteX20" fmla="*/ 53768 w 174783"/>
                  <a:gd name="connsiteY20" fmla="*/ 35153 h 56551"/>
                  <a:gd name="connsiteX21" fmla="*/ 53768 w 174783"/>
                  <a:gd name="connsiteY21" fmla="*/ 35153 h 56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74783" h="56551">
                    <a:moveTo>
                      <a:pt x="53768" y="35153"/>
                    </a:moveTo>
                    <a:cubicBezTo>
                      <a:pt x="47278" y="32738"/>
                      <a:pt x="41241" y="33493"/>
                      <a:pt x="34601" y="33795"/>
                    </a:cubicBezTo>
                    <a:cubicBezTo>
                      <a:pt x="29017" y="34097"/>
                      <a:pt x="23734" y="32738"/>
                      <a:pt x="18301" y="31380"/>
                    </a:cubicBezTo>
                    <a:cubicBezTo>
                      <a:pt x="13471" y="30172"/>
                      <a:pt x="7434" y="29871"/>
                      <a:pt x="3058" y="27305"/>
                    </a:cubicBezTo>
                    <a:cubicBezTo>
                      <a:pt x="-1621" y="24588"/>
                      <a:pt x="39" y="18702"/>
                      <a:pt x="1699" y="14627"/>
                    </a:cubicBezTo>
                    <a:cubicBezTo>
                      <a:pt x="4265" y="8288"/>
                      <a:pt x="9396" y="1195"/>
                      <a:pt x="16792" y="139"/>
                    </a:cubicBezTo>
                    <a:cubicBezTo>
                      <a:pt x="25244" y="-1069"/>
                      <a:pt x="32790" y="5874"/>
                      <a:pt x="38978" y="10703"/>
                    </a:cubicBezTo>
                    <a:cubicBezTo>
                      <a:pt x="45769" y="15986"/>
                      <a:pt x="52863" y="21117"/>
                      <a:pt x="61616" y="21872"/>
                    </a:cubicBezTo>
                    <a:cubicBezTo>
                      <a:pt x="69012" y="22475"/>
                      <a:pt x="76407" y="20362"/>
                      <a:pt x="83802" y="19759"/>
                    </a:cubicBezTo>
                    <a:cubicBezTo>
                      <a:pt x="91650" y="19155"/>
                      <a:pt x="99498" y="20061"/>
                      <a:pt x="107346" y="21268"/>
                    </a:cubicBezTo>
                    <a:cubicBezTo>
                      <a:pt x="115044" y="22475"/>
                      <a:pt x="123042" y="23532"/>
                      <a:pt x="130438" y="26098"/>
                    </a:cubicBezTo>
                    <a:cubicBezTo>
                      <a:pt x="136022" y="27909"/>
                      <a:pt x="140248" y="31078"/>
                      <a:pt x="144926" y="34398"/>
                    </a:cubicBezTo>
                    <a:cubicBezTo>
                      <a:pt x="153680" y="40888"/>
                      <a:pt x="160924" y="28512"/>
                      <a:pt x="169829" y="28060"/>
                    </a:cubicBezTo>
                    <a:cubicBezTo>
                      <a:pt x="175413" y="27758"/>
                      <a:pt x="175262" y="33795"/>
                      <a:pt x="174206" y="37719"/>
                    </a:cubicBezTo>
                    <a:cubicBezTo>
                      <a:pt x="172546" y="43303"/>
                      <a:pt x="168773" y="49340"/>
                      <a:pt x="163490" y="52056"/>
                    </a:cubicBezTo>
                    <a:cubicBezTo>
                      <a:pt x="158359" y="54622"/>
                      <a:pt x="152624" y="52811"/>
                      <a:pt x="147492" y="51151"/>
                    </a:cubicBezTo>
                    <a:cubicBezTo>
                      <a:pt x="140852" y="49038"/>
                      <a:pt x="134211" y="46925"/>
                      <a:pt x="127117" y="46623"/>
                    </a:cubicBezTo>
                    <a:cubicBezTo>
                      <a:pt x="114440" y="46020"/>
                      <a:pt x="102668" y="52660"/>
                      <a:pt x="90896" y="56282"/>
                    </a:cubicBezTo>
                    <a:cubicBezTo>
                      <a:pt x="86519" y="57641"/>
                      <a:pt x="80482" y="53566"/>
                      <a:pt x="77765" y="50396"/>
                    </a:cubicBezTo>
                    <a:cubicBezTo>
                      <a:pt x="74143" y="46020"/>
                      <a:pt x="68257" y="42548"/>
                      <a:pt x="63427" y="39681"/>
                    </a:cubicBezTo>
                    <a:cubicBezTo>
                      <a:pt x="60107" y="37870"/>
                      <a:pt x="56938" y="36361"/>
                      <a:pt x="53768" y="35153"/>
                    </a:cubicBezTo>
                    <a:lnTo>
                      <a:pt x="53768" y="3515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7878DEB3-EE59-37D3-4971-40EEC3FBFC1B}"/>
                  </a:ext>
                </a:extLst>
              </p:cNvPr>
              <p:cNvSpPr/>
              <p:nvPr/>
            </p:nvSpPr>
            <p:spPr>
              <a:xfrm>
                <a:off x="7458265" y="6042242"/>
                <a:ext cx="15674" cy="20700"/>
              </a:xfrm>
              <a:custGeom>
                <a:avLst/>
                <a:gdLst>
                  <a:gd name="connsiteX0" fmla="*/ 2273 w 15674"/>
                  <a:gd name="connsiteY0" fmla="*/ 2504 h 20700"/>
                  <a:gd name="connsiteX1" fmla="*/ 10423 w 15674"/>
                  <a:gd name="connsiteY1" fmla="*/ 995 h 20700"/>
                  <a:gd name="connsiteX2" fmla="*/ 14799 w 15674"/>
                  <a:gd name="connsiteY2" fmla="*/ 18351 h 20700"/>
                  <a:gd name="connsiteX3" fmla="*/ 3631 w 15674"/>
                  <a:gd name="connsiteY3" fmla="*/ 16540 h 20700"/>
                  <a:gd name="connsiteX4" fmla="*/ 9 w 15674"/>
                  <a:gd name="connsiteY4" fmla="*/ 11409 h 20700"/>
                  <a:gd name="connsiteX5" fmla="*/ 2273 w 15674"/>
                  <a:gd name="connsiteY5" fmla="*/ 2504 h 20700"/>
                  <a:gd name="connsiteX6" fmla="*/ 2273 w 15674"/>
                  <a:gd name="connsiteY6" fmla="*/ 2504 h 20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674" h="20700">
                    <a:moveTo>
                      <a:pt x="2273" y="2504"/>
                    </a:moveTo>
                    <a:cubicBezTo>
                      <a:pt x="4084" y="-62"/>
                      <a:pt x="7857" y="-816"/>
                      <a:pt x="10423" y="995"/>
                    </a:cubicBezTo>
                    <a:cubicBezTo>
                      <a:pt x="15101" y="4315"/>
                      <a:pt x="16912" y="13220"/>
                      <a:pt x="14799" y="18351"/>
                    </a:cubicBezTo>
                    <a:cubicBezTo>
                      <a:pt x="12686" y="23634"/>
                      <a:pt x="6348" y="18653"/>
                      <a:pt x="3631" y="16540"/>
                    </a:cubicBezTo>
                    <a:cubicBezTo>
                      <a:pt x="1669" y="15031"/>
                      <a:pt x="-142" y="14125"/>
                      <a:pt x="9" y="11409"/>
                    </a:cubicBezTo>
                    <a:cubicBezTo>
                      <a:pt x="462" y="8843"/>
                      <a:pt x="613" y="4768"/>
                      <a:pt x="2273" y="2504"/>
                    </a:cubicBezTo>
                    <a:lnTo>
                      <a:pt x="2273" y="2504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31EFADDA-6FD6-5B0E-EC27-8AF5D33D4FDA}"/>
                  </a:ext>
                </a:extLst>
              </p:cNvPr>
              <p:cNvSpPr/>
              <p:nvPr/>
            </p:nvSpPr>
            <p:spPr>
              <a:xfrm>
                <a:off x="7549124" y="6014032"/>
                <a:ext cx="20494" cy="15697"/>
              </a:xfrm>
              <a:custGeom>
                <a:avLst/>
                <a:gdLst>
                  <a:gd name="connsiteX0" fmla="*/ 1817 w 20494"/>
                  <a:gd name="connsiteY0" fmla="*/ 7170 h 15697"/>
                  <a:gd name="connsiteX1" fmla="*/ 5892 w 20494"/>
                  <a:gd name="connsiteY1" fmla="*/ 5057 h 15697"/>
                  <a:gd name="connsiteX2" fmla="*/ 8911 w 20494"/>
                  <a:gd name="connsiteY2" fmla="*/ 1586 h 15697"/>
                  <a:gd name="connsiteX3" fmla="*/ 13288 w 20494"/>
                  <a:gd name="connsiteY3" fmla="*/ 680 h 15697"/>
                  <a:gd name="connsiteX4" fmla="*/ 18117 w 20494"/>
                  <a:gd name="connsiteY4" fmla="*/ 228 h 15697"/>
                  <a:gd name="connsiteX5" fmla="*/ 19475 w 20494"/>
                  <a:gd name="connsiteY5" fmla="*/ 10038 h 15697"/>
                  <a:gd name="connsiteX6" fmla="*/ 13137 w 20494"/>
                  <a:gd name="connsiteY6" fmla="*/ 15018 h 15697"/>
                  <a:gd name="connsiteX7" fmla="*/ 6496 w 20494"/>
                  <a:gd name="connsiteY7" fmla="*/ 15018 h 15697"/>
                  <a:gd name="connsiteX8" fmla="*/ 459 w 20494"/>
                  <a:gd name="connsiteY8" fmla="*/ 11849 h 15697"/>
                  <a:gd name="connsiteX9" fmla="*/ 1817 w 20494"/>
                  <a:gd name="connsiteY9" fmla="*/ 7170 h 15697"/>
                  <a:gd name="connsiteX10" fmla="*/ 1817 w 20494"/>
                  <a:gd name="connsiteY10" fmla="*/ 7170 h 15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494" h="15697">
                    <a:moveTo>
                      <a:pt x="1817" y="7170"/>
                    </a:moveTo>
                    <a:cubicBezTo>
                      <a:pt x="3628" y="6717"/>
                      <a:pt x="4685" y="6717"/>
                      <a:pt x="5892" y="5057"/>
                    </a:cubicBezTo>
                    <a:cubicBezTo>
                      <a:pt x="6949" y="3850"/>
                      <a:pt x="7401" y="2341"/>
                      <a:pt x="8911" y="1586"/>
                    </a:cubicBezTo>
                    <a:cubicBezTo>
                      <a:pt x="10118" y="982"/>
                      <a:pt x="11929" y="982"/>
                      <a:pt x="13288" y="680"/>
                    </a:cubicBezTo>
                    <a:cubicBezTo>
                      <a:pt x="14797" y="378"/>
                      <a:pt x="16759" y="-376"/>
                      <a:pt x="18117" y="228"/>
                    </a:cubicBezTo>
                    <a:cubicBezTo>
                      <a:pt x="21739" y="1586"/>
                      <a:pt x="20381" y="7321"/>
                      <a:pt x="19475" y="10038"/>
                    </a:cubicBezTo>
                    <a:cubicBezTo>
                      <a:pt x="18570" y="12754"/>
                      <a:pt x="15551" y="14264"/>
                      <a:pt x="13137" y="15018"/>
                    </a:cubicBezTo>
                    <a:cubicBezTo>
                      <a:pt x="10571" y="15924"/>
                      <a:pt x="9062" y="15924"/>
                      <a:pt x="6496" y="15018"/>
                    </a:cubicBezTo>
                    <a:cubicBezTo>
                      <a:pt x="4232" y="14264"/>
                      <a:pt x="1666" y="14113"/>
                      <a:pt x="459" y="11849"/>
                    </a:cubicBezTo>
                    <a:cubicBezTo>
                      <a:pt x="-296" y="10189"/>
                      <a:pt x="-296" y="7774"/>
                      <a:pt x="1817" y="7170"/>
                    </a:cubicBezTo>
                    <a:lnTo>
                      <a:pt x="1817" y="717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77510A3-0D61-C203-56B5-922E420645A7}"/>
                  </a:ext>
                </a:extLst>
              </p:cNvPr>
              <p:cNvSpPr/>
              <p:nvPr/>
            </p:nvSpPr>
            <p:spPr>
              <a:xfrm>
                <a:off x="7567243" y="5992750"/>
                <a:ext cx="18511" cy="17132"/>
              </a:xfrm>
              <a:custGeom>
                <a:avLst/>
                <a:gdLst>
                  <a:gd name="connsiteX0" fmla="*/ 8299 w 18511"/>
                  <a:gd name="connsiteY0" fmla="*/ 78 h 17132"/>
                  <a:gd name="connsiteX1" fmla="*/ 13129 w 18511"/>
                  <a:gd name="connsiteY1" fmla="*/ 5209 h 17132"/>
                  <a:gd name="connsiteX2" fmla="*/ 18110 w 18511"/>
                  <a:gd name="connsiteY2" fmla="*/ 7775 h 17132"/>
                  <a:gd name="connsiteX3" fmla="*/ 16600 w 18511"/>
                  <a:gd name="connsiteY3" fmla="*/ 14114 h 17132"/>
                  <a:gd name="connsiteX4" fmla="*/ 8903 w 18511"/>
                  <a:gd name="connsiteY4" fmla="*/ 17132 h 17132"/>
                  <a:gd name="connsiteX5" fmla="*/ 301 w 18511"/>
                  <a:gd name="connsiteY5" fmla="*/ 5511 h 17132"/>
                  <a:gd name="connsiteX6" fmla="*/ 8299 w 18511"/>
                  <a:gd name="connsiteY6" fmla="*/ 78 h 17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511" h="17132">
                    <a:moveTo>
                      <a:pt x="8299" y="78"/>
                    </a:moveTo>
                    <a:cubicBezTo>
                      <a:pt x="10412" y="379"/>
                      <a:pt x="11771" y="3851"/>
                      <a:pt x="13129" y="5209"/>
                    </a:cubicBezTo>
                    <a:cubicBezTo>
                      <a:pt x="14487" y="6567"/>
                      <a:pt x="17204" y="6567"/>
                      <a:pt x="18110" y="7775"/>
                    </a:cubicBezTo>
                    <a:cubicBezTo>
                      <a:pt x="19317" y="9284"/>
                      <a:pt x="17506" y="12906"/>
                      <a:pt x="16600" y="14114"/>
                    </a:cubicBezTo>
                    <a:cubicBezTo>
                      <a:pt x="14638" y="16227"/>
                      <a:pt x="11771" y="17132"/>
                      <a:pt x="8903" y="17132"/>
                    </a:cubicBezTo>
                    <a:cubicBezTo>
                      <a:pt x="3168" y="17132"/>
                      <a:pt x="-1209" y="11246"/>
                      <a:pt x="301" y="5511"/>
                    </a:cubicBezTo>
                    <a:cubicBezTo>
                      <a:pt x="904" y="2492"/>
                      <a:pt x="4979" y="-526"/>
                      <a:pt x="8299" y="78"/>
                    </a:cubicBez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D096140-DE25-7FCC-2A9C-B71407C678A5}"/>
                  </a:ext>
                </a:extLst>
              </p:cNvPr>
              <p:cNvSpPr/>
              <p:nvPr/>
            </p:nvSpPr>
            <p:spPr>
              <a:xfrm>
                <a:off x="7546484" y="5946242"/>
                <a:ext cx="16481" cy="32044"/>
              </a:xfrm>
              <a:custGeom>
                <a:avLst/>
                <a:gdLst>
                  <a:gd name="connsiteX0" fmla="*/ 1137 w 16481"/>
                  <a:gd name="connsiteY0" fmla="*/ 4931 h 32044"/>
                  <a:gd name="connsiteX1" fmla="*/ 4004 w 16481"/>
                  <a:gd name="connsiteY1" fmla="*/ 3120 h 32044"/>
                  <a:gd name="connsiteX2" fmla="*/ 7476 w 16481"/>
                  <a:gd name="connsiteY2" fmla="*/ 252 h 32044"/>
                  <a:gd name="connsiteX3" fmla="*/ 12607 w 16481"/>
                  <a:gd name="connsiteY3" fmla="*/ 4629 h 32044"/>
                  <a:gd name="connsiteX4" fmla="*/ 9136 w 16481"/>
                  <a:gd name="connsiteY4" fmla="*/ 10666 h 32044"/>
                  <a:gd name="connsiteX5" fmla="*/ 15777 w 16481"/>
                  <a:gd name="connsiteY5" fmla="*/ 21985 h 32044"/>
                  <a:gd name="connsiteX6" fmla="*/ 13965 w 16481"/>
                  <a:gd name="connsiteY6" fmla="*/ 31192 h 32044"/>
                  <a:gd name="connsiteX7" fmla="*/ 4608 w 16481"/>
                  <a:gd name="connsiteY7" fmla="*/ 22740 h 32044"/>
                  <a:gd name="connsiteX8" fmla="*/ 3703 w 16481"/>
                  <a:gd name="connsiteY8" fmla="*/ 17760 h 32044"/>
                  <a:gd name="connsiteX9" fmla="*/ 231 w 16481"/>
                  <a:gd name="connsiteY9" fmla="*/ 12628 h 32044"/>
                  <a:gd name="connsiteX10" fmla="*/ 1137 w 16481"/>
                  <a:gd name="connsiteY10" fmla="*/ 4931 h 32044"/>
                  <a:gd name="connsiteX11" fmla="*/ 1137 w 16481"/>
                  <a:gd name="connsiteY11" fmla="*/ 4931 h 3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481" h="32044">
                    <a:moveTo>
                      <a:pt x="1137" y="4931"/>
                    </a:moveTo>
                    <a:cubicBezTo>
                      <a:pt x="1891" y="3875"/>
                      <a:pt x="3099" y="3724"/>
                      <a:pt x="4004" y="3120"/>
                    </a:cubicBezTo>
                    <a:cubicBezTo>
                      <a:pt x="5212" y="2214"/>
                      <a:pt x="5967" y="856"/>
                      <a:pt x="7476" y="252"/>
                    </a:cubicBezTo>
                    <a:cubicBezTo>
                      <a:pt x="10343" y="-804"/>
                      <a:pt x="12758" y="1611"/>
                      <a:pt x="12607" y="4629"/>
                    </a:cubicBezTo>
                    <a:cubicBezTo>
                      <a:pt x="12456" y="7346"/>
                      <a:pt x="9891" y="8402"/>
                      <a:pt x="9136" y="10666"/>
                    </a:cubicBezTo>
                    <a:cubicBezTo>
                      <a:pt x="7325" y="16401"/>
                      <a:pt x="13664" y="17760"/>
                      <a:pt x="15777" y="21985"/>
                    </a:cubicBezTo>
                    <a:cubicBezTo>
                      <a:pt x="17135" y="24853"/>
                      <a:pt x="16531" y="29230"/>
                      <a:pt x="13965" y="31192"/>
                    </a:cubicBezTo>
                    <a:cubicBezTo>
                      <a:pt x="9438" y="34663"/>
                      <a:pt x="4306" y="26664"/>
                      <a:pt x="4608" y="22740"/>
                    </a:cubicBezTo>
                    <a:cubicBezTo>
                      <a:pt x="4759" y="20778"/>
                      <a:pt x="5514" y="19269"/>
                      <a:pt x="3703" y="17760"/>
                    </a:cubicBezTo>
                    <a:cubicBezTo>
                      <a:pt x="1741" y="15948"/>
                      <a:pt x="533" y="15496"/>
                      <a:pt x="231" y="12628"/>
                    </a:cubicBezTo>
                    <a:cubicBezTo>
                      <a:pt x="80" y="10213"/>
                      <a:pt x="-523" y="7044"/>
                      <a:pt x="1137" y="4931"/>
                    </a:cubicBezTo>
                    <a:lnTo>
                      <a:pt x="1137" y="493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88E2BF6-05A4-C5C0-A9B4-8401FB19113C}"/>
                  </a:ext>
                </a:extLst>
              </p:cNvPr>
              <p:cNvSpPr/>
              <p:nvPr/>
            </p:nvSpPr>
            <p:spPr>
              <a:xfrm>
                <a:off x="7460883" y="5920131"/>
                <a:ext cx="29335" cy="15664"/>
              </a:xfrm>
              <a:custGeom>
                <a:avLst/>
                <a:gdLst>
                  <a:gd name="connsiteX0" fmla="*/ 560 w 29335"/>
                  <a:gd name="connsiteY0" fmla="*/ 6743 h 15664"/>
                  <a:gd name="connsiteX1" fmla="*/ 5541 w 29335"/>
                  <a:gd name="connsiteY1" fmla="*/ 4782 h 15664"/>
                  <a:gd name="connsiteX2" fmla="*/ 11729 w 29335"/>
                  <a:gd name="connsiteY2" fmla="*/ 1008 h 15664"/>
                  <a:gd name="connsiteX3" fmla="*/ 19275 w 29335"/>
                  <a:gd name="connsiteY3" fmla="*/ 706 h 15664"/>
                  <a:gd name="connsiteX4" fmla="*/ 23350 w 29335"/>
                  <a:gd name="connsiteY4" fmla="*/ 4178 h 15664"/>
                  <a:gd name="connsiteX5" fmla="*/ 28180 w 29335"/>
                  <a:gd name="connsiteY5" fmla="*/ 11422 h 15664"/>
                  <a:gd name="connsiteX6" fmla="*/ 23803 w 29335"/>
                  <a:gd name="connsiteY6" fmla="*/ 13384 h 15664"/>
                  <a:gd name="connsiteX7" fmla="*/ 16407 w 29335"/>
                  <a:gd name="connsiteY7" fmla="*/ 15648 h 15664"/>
                  <a:gd name="connsiteX8" fmla="*/ 10370 w 29335"/>
                  <a:gd name="connsiteY8" fmla="*/ 15346 h 15664"/>
                  <a:gd name="connsiteX9" fmla="*/ 1315 w 29335"/>
                  <a:gd name="connsiteY9" fmla="*/ 11120 h 15664"/>
                  <a:gd name="connsiteX10" fmla="*/ 560 w 29335"/>
                  <a:gd name="connsiteY10" fmla="*/ 6743 h 15664"/>
                  <a:gd name="connsiteX11" fmla="*/ 560 w 29335"/>
                  <a:gd name="connsiteY11" fmla="*/ 6743 h 156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335" h="15664">
                    <a:moveTo>
                      <a:pt x="560" y="6743"/>
                    </a:moveTo>
                    <a:cubicBezTo>
                      <a:pt x="1617" y="4932"/>
                      <a:pt x="3881" y="5234"/>
                      <a:pt x="5541" y="4782"/>
                    </a:cubicBezTo>
                    <a:cubicBezTo>
                      <a:pt x="7956" y="4027"/>
                      <a:pt x="9465" y="2216"/>
                      <a:pt x="11729" y="1008"/>
                    </a:cubicBezTo>
                    <a:cubicBezTo>
                      <a:pt x="13993" y="-199"/>
                      <a:pt x="16860" y="-350"/>
                      <a:pt x="19275" y="706"/>
                    </a:cubicBezTo>
                    <a:cubicBezTo>
                      <a:pt x="20935" y="1612"/>
                      <a:pt x="21841" y="3272"/>
                      <a:pt x="23350" y="4178"/>
                    </a:cubicBezTo>
                    <a:cubicBezTo>
                      <a:pt x="25463" y="5536"/>
                      <a:pt x="31953" y="7498"/>
                      <a:pt x="28180" y="11422"/>
                    </a:cubicBezTo>
                    <a:cubicBezTo>
                      <a:pt x="27123" y="12479"/>
                      <a:pt x="25010" y="12630"/>
                      <a:pt x="23803" y="13384"/>
                    </a:cubicBezTo>
                    <a:cubicBezTo>
                      <a:pt x="21237" y="14893"/>
                      <a:pt x="19426" y="15799"/>
                      <a:pt x="16407" y="15648"/>
                    </a:cubicBezTo>
                    <a:cubicBezTo>
                      <a:pt x="14445" y="15497"/>
                      <a:pt x="12332" y="15497"/>
                      <a:pt x="10370" y="15346"/>
                    </a:cubicBezTo>
                    <a:cubicBezTo>
                      <a:pt x="7654" y="15044"/>
                      <a:pt x="3277" y="13082"/>
                      <a:pt x="1315" y="11120"/>
                    </a:cubicBezTo>
                    <a:cubicBezTo>
                      <a:pt x="-194" y="9913"/>
                      <a:pt x="-345" y="8253"/>
                      <a:pt x="560" y="6743"/>
                    </a:cubicBezTo>
                    <a:lnTo>
                      <a:pt x="560" y="674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E6AD4291-D819-5B79-8E13-87C44BF11226}"/>
                  </a:ext>
                </a:extLst>
              </p:cNvPr>
              <p:cNvSpPr/>
              <p:nvPr/>
            </p:nvSpPr>
            <p:spPr>
              <a:xfrm>
                <a:off x="7583308" y="5959067"/>
                <a:ext cx="10867" cy="16418"/>
              </a:xfrm>
              <a:custGeom>
                <a:avLst/>
                <a:gdLst>
                  <a:gd name="connsiteX0" fmla="*/ 2044 w 10867"/>
                  <a:gd name="connsiteY0" fmla="*/ 105 h 16418"/>
                  <a:gd name="connsiteX1" fmla="*/ 10194 w 10867"/>
                  <a:gd name="connsiteY1" fmla="*/ 5840 h 16418"/>
                  <a:gd name="connsiteX2" fmla="*/ 9138 w 10867"/>
                  <a:gd name="connsiteY2" fmla="*/ 12631 h 16418"/>
                  <a:gd name="connsiteX3" fmla="*/ 3553 w 10867"/>
                  <a:gd name="connsiteY3" fmla="*/ 16405 h 16418"/>
                  <a:gd name="connsiteX4" fmla="*/ 837 w 10867"/>
                  <a:gd name="connsiteY4" fmla="*/ 9764 h 16418"/>
                  <a:gd name="connsiteX5" fmla="*/ 2044 w 10867"/>
                  <a:gd name="connsiteY5" fmla="*/ 105 h 16418"/>
                  <a:gd name="connsiteX6" fmla="*/ 2044 w 10867"/>
                  <a:gd name="connsiteY6" fmla="*/ 105 h 16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67" h="16418">
                    <a:moveTo>
                      <a:pt x="2044" y="105"/>
                    </a:moveTo>
                    <a:cubicBezTo>
                      <a:pt x="5817" y="-650"/>
                      <a:pt x="8685" y="2821"/>
                      <a:pt x="10194" y="5840"/>
                    </a:cubicBezTo>
                    <a:cubicBezTo>
                      <a:pt x="11401" y="8556"/>
                      <a:pt x="10949" y="10217"/>
                      <a:pt x="9138" y="12631"/>
                    </a:cubicBezTo>
                    <a:cubicBezTo>
                      <a:pt x="7779" y="14442"/>
                      <a:pt x="5968" y="16103"/>
                      <a:pt x="3553" y="16405"/>
                    </a:cubicBezTo>
                    <a:cubicBezTo>
                      <a:pt x="82" y="16706"/>
                      <a:pt x="988" y="12179"/>
                      <a:pt x="837" y="9764"/>
                    </a:cubicBezTo>
                    <a:cubicBezTo>
                      <a:pt x="686" y="7651"/>
                      <a:pt x="-1578" y="859"/>
                      <a:pt x="2044" y="105"/>
                    </a:cubicBezTo>
                    <a:lnTo>
                      <a:pt x="2044" y="105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2655C955-0DFA-116B-1450-2F70C4F6BF07}"/>
                  </a:ext>
                </a:extLst>
              </p:cNvPr>
              <p:cNvSpPr/>
              <p:nvPr/>
            </p:nvSpPr>
            <p:spPr>
              <a:xfrm>
                <a:off x="7613575" y="5962099"/>
                <a:ext cx="16624" cy="9979"/>
              </a:xfrm>
              <a:custGeom>
                <a:avLst/>
                <a:gdLst>
                  <a:gd name="connsiteX0" fmla="*/ 302 w 16624"/>
                  <a:gd name="connsiteY0" fmla="*/ 3110 h 9979"/>
                  <a:gd name="connsiteX1" fmla="*/ 13583 w 16624"/>
                  <a:gd name="connsiteY1" fmla="*/ 695 h 9979"/>
                  <a:gd name="connsiteX2" fmla="*/ 16602 w 16624"/>
                  <a:gd name="connsiteY2" fmla="*/ 3714 h 9979"/>
                  <a:gd name="connsiteX3" fmla="*/ 15092 w 16624"/>
                  <a:gd name="connsiteY3" fmla="*/ 8091 h 9979"/>
                  <a:gd name="connsiteX4" fmla="*/ 6339 w 16624"/>
                  <a:gd name="connsiteY4" fmla="*/ 9751 h 9979"/>
                  <a:gd name="connsiteX5" fmla="*/ 0 w 16624"/>
                  <a:gd name="connsiteY5" fmla="*/ 4317 h 9979"/>
                  <a:gd name="connsiteX6" fmla="*/ 302 w 16624"/>
                  <a:gd name="connsiteY6" fmla="*/ 3110 h 9979"/>
                  <a:gd name="connsiteX7" fmla="*/ 302 w 16624"/>
                  <a:gd name="connsiteY7" fmla="*/ 3110 h 9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624" h="9979">
                    <a:moveTo>
                      <a:pt x="302" y="3110"/>
                    </a:moveTo>
                    <a:cubicBezTo>
                      <a:pt x="1660" y="-663"/>
                      <a:pt x="11017" y="-361"/>
                      <a:pt x="13583" y="695"/>
                    </a:cubicBezTo>
                    <a:cubicBezTo>
                      <a:pt x="14942" y="1299"/>
                      <a:pt x="16300" y="2205"/>
                      <a:pt x="16602" y="3714"/>
                    </a:cubicBezTo>
                    <a:cubicBezTo>
                      <a:pt x="16753" y="4770"/>
                      <a:pt x="16149" y="7336"/>
                      <a:pt x="15092" y="8091"/>
                    </a:cubicBezTo>
                    <a:cubicBezTo>
                      <a:pt x="12678" y="9751"/>
                      <a:pt x="9206" y="10354"/>
                      <a:pt x="6339" y="9751"/>
                    </a:cubicBezTo>
                    <a:cubicBezTo>
                      <a:pt x="3924" y="9147"/>
                      <a:pt x="151" y="7185"/>
                      <a:pt x="0" y="4317"/>
                    </a:cubicBezTo>
                    <a:cubicBezTo>
                      <a:pt x="151" y="3865"/>
                      <a:pt x="302" y="3563"/>
                      <a:pt x="302" y="3110"/>
                    </a:cubicBezTo>
                    <a:lnTo>
                      <a:pt x="302" y="311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54F04F9B-E00C-C4FB-A429-CD22C7B269BF}"/>
                  </a:ext>
                </a:extLst>
              </p:cNvPr>
              <p:cNvSpPr/>
              <p:nvPr/>
            </p:nvSpPr>
            <p:spPr>
              <a:xfrm>
                <a:off x="7585498" y="5931350"/>
                <a:ext cx="26837" cy="28935"/>
              </a:xfrm>
              <a:custGeom>
                <a:avLst/>
                <a:gdLst>
                  <a:gd name="connsiteX0" fmla="*/ 156 w 26837"/>
                  <a:gd name="connsiteY0" fmla="*/ 9107 h 28935"/>
                  <a:gd name="connsiteX1" fmla="*/ 760 w 26837"/>
                  <a:gd name="connsiteY1" fmla="*/ 2316 h 28935"/>
                  <a:gd name="connsiteX2" fmla="*/ 5438 w 26837"/>
                  <a:gd name="connsiteY2" fmla="*/ 203 h 28935"/>
                  <a:gd name="connsiteX3" fmla="*/ 9815 w 26837"/>
                  <a:gd name="connsiteY3" fmla="*/ 6240 h 28935"/>
                  <a:gd name="connsiteX4" fmla="*/ 17512 w 26837"/>
                  <a:gd name="connsiteY4" fmla="*/ 19672 h 28935"/>
                  <a:gd name="connsiteX5" fmla="*/ 25058 w 26837"/>
                  <a:gd name="connsiteY5" fmla="*/ 20578 h 28935"/>
                  <a:gd name="connsiteX6" fmla="*/ 26719 w 26837"/>
                  <a:gd name="connsiteY6" fmla="*/ 26916 h 28935"/>
                  <a:gd name="connsiteX7" fmla="*/ 19323 w 26837"/>
                  <a:gd name="connsiteY7" fmla="*/ 28124 h 28935"/>
                  <a:gd name="connsiteX8" fmla="*/ 3778 w 26837"/>
                  <a:gd name="connsiteY8" fmla="*/ 21483 h 28935"/>
                  <a:gd name="connsiteX9" fmla="*/ 156 w 26837"/>
                  <a:gd name="connsiteY9" fmla="*/ 9107 h 28935"/>
                  <a:gd name="connsiteX10" fmla="*/ 156 w 26837"/>
                  <a:gd name="connsiteY10" fmla="*/ 9107 h 28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837" h="28935">
                    <a:moveTo>
                      <a:pt x="156" y="9107"/>
                    </a:moveTo>
                    <a:cubicBezTo>
                      <a:pt x="307" y="6995"/>
                      <a:pt x="5" y="4278"/>
                      <a:pt x="760" y="2316"/>
                    </a:cubicBezTo>
                    <a:cubicBezTo>
                      <a:pt x="1514" y="354"/>
                      <a:pt x="3325" y="-401"/>
                      <a:pt x="5438" y="203"/>
                    </a:cubicBezTo>
                    <a:cubicBezTo>
                      <a:pt x="8155" y="958"/>
                      <a:pt x="9362" y="3674"/>
                      <a:pt x="9815" y="6240"/>
                    </a:cubicBezTo>
                    <a:cubicBezTo>
                      <a:pt x="10872" y="12277"/>
                      <a:pt x="9513" y="18917"/>
                      <a:pt x="17512" y="19672"/>
                    </a:cubicBezTo>
                    <a:cubicBezTo>
                      <a:pt x="19625" y="19823"/>
                      <a:pt x="23247" y="18917"/>
                      <a:pt x="25058" y="20578"/>
                    </a:cubicBezTo>
                    <a:cubicBezTo>
                      <a:pt x="26266" y="21785"/>
                      <a:pt x="27171" y="25256"/>
                      <a:pt x="26719" y="26916"/>
                    </a:cubicBezTo>
                    <a:cubicBezTo>
                      <a:pt x="25813" y="30086"/>
                      <a:pt x="21587" y="28727"/>
                      <a:pt x="19323" y="28124"/>
                    </a:cubicBezTo>
                    <a:cubicBezTo>
                      <a:pt x="13437" y="26766"/>
                      <a:pt x="8608" y="25407"/>
                      <a:pt x="3778" y="21483"/>
                    </a:cubicBezTo>
                    <a:cubicBezTo>
                      <a:pt x="-448" y="18012"/>
                      <a:pt x="-146" y="13937"/>
                      <a:pt x="156" y="9107"/>
                    </a:cubicBezTo>
                    <a:lnTo>
                      <a:pt x="156" y="910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D3624720-928B-9FF7-C761-64E48DA13330}"/>
                  </a:ext>
                </a:extLst>
              </p:cNvPr>
              <p:cNvSpPr/>
              <p:nvPr/>
            </p:nvSpPr>
            <p:spPr>
              <a:xfrm>
                <a:off x="7602468" y="5980093"/>
                <a:ext cx="35421" cy="28026"/>
              </a:xfrm>
              <a:custGeom>
                <a:avLst/>
                <a:gdLst>
                  <a:gd name="connsiteX0" fmla="*/ 392 w 35421"/>
                  <a:gd name="connsiteY0" fmla="*/ 15452 h 28026"/>
                  <a:gd name="connsiteX1" fmla="*/ 90 w 35421"/>
                  <a:gd name="connsiteY1" fmla="*/ 10622 h 28026"/>
                  <a:gd name="connsiteX2" fmla="*/ 3109 w 35421"/>
                  <a:gd name="connsiteY2" fmla="*/ 4435 h 28026"/>
                  <a:gd name="connsiteX3" fmla="*/ 12315 w 35421"/>
                  <a:gd name="connsiteY3" fmla="*/ 4585 h 28026"/>
                  <a:gd name="connsiteX4" fmla="*/ 20918 w 35421"/>
                  <a:gd name="connsiteY4" fmla="*/ 1567 h 28026"/>
                  <a:gd name="connsiteX5" fmla="*/ 30728 w 35421"/>
                  <a:gd name="connsiteY5" fmla="*/ 963 h 28026"/>
                  <a:gd name="connsiteX6" fmla="*/ 35407 w 35421"/>
                  <a:gd name="connsiteY6" fmla="*/ 8359 h 28026"/>
                  <a:gd name="connsiteX7" fmla="*/ 34199 w 35421"/>
                  <a:gd name="connsiteY7" fmla="*/ 11830 h 28026"/>
                  <a:gd name="connsiteX8" fmla="*/ 34350 w 35421"/>
                  <a:gd name="connsiteY8" fmla="*/ 16206 h 28026"/>
                  <a:gd name="connsiteX9" fmla="*/ 31332 w 35421"/>
                  <a:gd name="connsiteY9" fmla="*/ 25413 h 28026"/>
                  <a:gd name="connsiteX10" fmla="*/ 26955 w 35421"/>
                  <a:gd name="connsiteY10" fmla="*/ 27979 h 28026"/>
                  <a:gd name="connsiteX11" fmla="*/ 19409 w 35421"/>
                  <a:gd name="connsiteY11" fmla="*/ 24356 h 28026"/>
                  <a:gd name="connsiteX12" fmla="*/ 13221 w 35421"/>
                  <a:gd name="connsiteY12" fmla="*/ 22696 h 28026"/>
                  <a:gd name="connsiteX13" fmla="*/ 5373 w 35421"/>
                  <a:gd name="connsiteY13" fmla="*/ 21942 h 28026"/>
                  <a:gd name="connsiteX14" fmla="*/ 392 w 35421"/>
                  <a:gd name="connsiteY14" fmla="*/ 15452 h 28026"/>
                  <a:gd name="connsiteX15" fmla="*/ 392 w 35421"/>
                  <a:gd name="connsiteY15" fmla="*/ 15452 h 28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421" h="28026">
                    <a:moveTo>
                      <a:pt x="392" y="15452"/>
                    </a:moveTo>
                    <a:cubicBezTo>
                      <a:pt x="-61" y="14094"/>
                      <a:pt x="-61" y="12132"/>
                      <a:pt x="90" y="10622"/>
                    </a:cubicBezTo>
                    <a:cubicBezTo>
                      <a:pt x="241" y="9113"/>
                      <a:pt x="1750" y="5340"/>
                      <a:pt x="3109" y="4435"/>
                    </a:cubicBezTo>
                    <a:cubicBezTo>
                      <a:pt x="5373" y="2623"/>
                      <a:pt x="9749" y="4133"/>
                      <a:pt x="12315" y="4585"/>
                    </a:cubicBezTo>
                    <a:cubicBezTo>
                      <a:pt x="15334" y="5038"/>
                      <a:pt x="18201" y="2774"/>
                      <a:pt x="20918" y="1567"/>
                    </a:cubicBezTo>
                    <a:cubicBezTo>
                      <a:pt x="23634" y="209"/>
                      <a:pt x="28011" y="-848"/>
                      <a:pt x="30728" y="963"/>
                    </a:cubicBezTo>
                    <a:cubicBezTo>
                      <a:pt x="32690" y="2171"/>
                      <a:pt x="35256" y="6095"/>
                      <a:pt x="35407" y="8359"/>
                    </a:cubicBezTo>
                    <a:cubicBezTo>
                      <a:pt x="35557" y="9566"/>
                      <a:pt x="34501" y="10773"/>
                      <a:pt x="34199" y="11830"/>
                    </a:cubicBezTo>
                    <a:cubicBezTo>
                      <a:pt x="33897" y="13339"/>
                      <a:pt x="34048" y="14697"/>
                      <a:pt x="34350" y="16206"/>
                    </a:cubicBezTo>
                    <a:cubicBezTo>
                      <a:pt x="34652" y="19829"/>
                      <a:pt x="33897" y="22696"/>
                      <a:pt x="31332" y="25413"/>
                    </a:cubicBezTo>
                    <a:cubicBezTo>
                      <a:pt x="30275" y="26620"/>
                      <a:pt x="28615" y="27677"/>
                      <a:pt x="26955" y="27979"/>
                    </a:cubicBezTo>
                    <a:cubicBezTo>
                      <a:pt x="24389" y="28432"/>
                      <a:pt x="21522" y="25564"/>
                      <a:pt x="19409" y="24356"/>
                    </a:cubicBezTo>
                    <a:cubicBezTo>
                      <a:pt x="17296" y="23300"/>
                      <a:pt x="15485" y="22696"/>
                      <a:pt x="13221" y="22696"/>
                    </a:cubicBezTo>
                    <a:cubicBezTo>
                      <a:pt x="10504" y="22696"/>
                      <a:pt x="7938" y="23300"/>
                      <a:pt x="5373" y="21942"/>
                    </a:cubicBezTo>
                    <a:cubicBezTo>
                      <a:pt x="2656" y="20734"/>
                      <a:pt x="1298" y="18319"/>
                      <a:pt x="392" y="15452"/>
                    </a:cubicBezTo>
                    <a:lnTo>
                      <a:pt x="392" y="15452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92567CD-9B21-8D79-4BD1-E3831EC5C3EF}"/>
                  </a:ext>
                </a:extLst>
              </p:cNvPr>
              <p:cNvSpPr/>
              <p:nvPr/>
            </p:nvSpPr>
            <p:spPr>
              <a:xfrm>
                <a:off x="7608567" y="6011799"/>
                <a:ext cx="15151" cy="9995"/>
              </a:xfrm>
              <a:custGeom>
                <a:avLst/>
                <a:gdLst>
                  <a:gd name="connsiteX0" fmla="*/ 27 w 15151"/>
                  <a:gd name="connsiteY0" fmla="*/ 4121 h 9995"/>
                  <a:gd name="connsiteX1" fmla="*/ 1839 w 15151"/>
                  <a:gd name="connsiteY1" fmla="*/ 9252 h 9995"/>
                  <a:gd name="connsiteX2" fmla="*/ 5461 w 15151"/>
                  <a:gd name="connsiteY2" fmla="*/ 9705 h 9995"/>
                  <a:gd name="connsiteX3" fmla="*/ 14516 w 15151"/>
                  <a:gd name="connsiteY3" fmla="*/ 8347 h 9995"/>
                  <a:gd name="connsiteX4" fmla="*/ 11347 w 15151"/>
                  <a:gd name="connsiteY4" fmla="*/ 2461 h 9995"/>
                  <a:gd name="connsiteX5" fmla="*/ 6668 w 15151"/>
                  <a:gd name="connsiteY5" fmla="*/ 2310 h 9995"/>
                  <a:gd name="connsiteX6" fmla="*/ 3650 w 15151"/>
                  <a:gd name="connsiteY6" fmla="*/ 46 h 9995"/>
                  <a:gd name="connsiteX7" fmla="*/ 27 w 15151"/>
                  <a:gd name="connsiteY7" fmla="*/ 4121 h 9995"/>
                  <a:gd name="connsiteX8" fmla="*/ 27 w 15151"/>
                  <a:gd name="connsiteY8" fmla="*/ 4121 h 9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151" h="9995">
                    <a:moveTo>
                      <a:pt x="27" y="4121"/>
                    </a:moveTo>
                    <a:cubicBezTo>
                      <a:pt x="-123" y="5781"/>
                      <a:pt x="329" y="8196"/>
                      <a:pt x="1839" y="9252"/>
                    </a:cubicBezTo>
                    <a:cubicBezTo>
                      <a:pt x="2895" y="10007"/>
                      <a:pt x="4253" y="9705"/>
                      <a:pt x="5461" y="9705"/>
                    </a:cubicBezTo>
                    <a:cubicBezTo>
                      <a:pt x="8177" y="9856"/>
                      <a:pt x="12554" y="10761"/>
                      <a:pt x="14516" y="8347"/>
                    </a:cubicBezTo>
                    <a:cubicBezTo>
                      <a:pt x="16478" y="5932"/>
                      <a:pt x="13460" y="3215"/>
                      <a:pt x="11347" y="2461"/>
                    </a:cubicBezTo>
                    <a:cubicBezTo>
                      <a:pt x="9687" y="1857"/>
                      <a:pt x="8177" y="2763"/>
                      <a:pt x="6668" y="2310"/>
                    </a:cubicBezTo>
                    <a:cubicBezTo>
                      <a:pt x="5461" y="1857"/>
                      <a:pt x="4857" y="197"/>
                      <a:pt x="3650" y="46"/>
                    </a:cubicBezTo>
                    <a:cubicBezTo>
                      <a:pt x="1688" y="-407"/>
                      <a:pt x="178" y="2611"/>
                      <a:pt x="27" y="4121"/>
                    </a:cubicBezTo>
                    <a:lnTo>
                      <a:pt x="27" y="412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454EAABA-9E2C-359E-F378-9385A71C8780}"/>
                  </a:ext>
                </a:extLst>
              </p:cNvPr>
              <p:cNvSpPr/>
              <p:nvPr/>
            </p:nvSpPr>
            <p:spPr>
              <a:xfrm>
                <a:off x="7614481" y="6028058"/>
                <a:ext cx="11973" cy="17395"/>
              </a:xfrm>
              <a:custGeom>
                <a:avLst/>
                <a:gdLst>
                  <a:gd name="connsiteX0" fmla="*/ 0 w 11973"/>
                  <a:gd name="connsiteY0" fmla="*/ 5218 h 17395"/>
                  <a:gd name="connsiteX1" fmla="*/ 1811 w 11973"/>
                  <a:gd name="connsiteY1" fmla="*/ 86 h 17395"/>
                  <a:gd name="connsiteX2" fmla="*/ 9206 w 11973"/>
                  <a:gd name="connsiteY2" fmla="*/ 3557 h 17395"/>
                  <a:gd name="connsiteX3" fmla="*/ 11923 w 11973"/>
                  <a:gd name="connsiteY3" fmla="*/ 9293 h 17395"/>
                  <a:gd name="connsiteX4" fmla="*/ 9508 w 11973"/>
                  <a:gd name="connsiteY4" fmla="*/ 15631 h 17395"/>
                  <a:gd name="connsiteX5" fmla="*/ 4226 w 11973"/>
                  <a:gd name="connsiteY5" fmla="*/ 17291 h 17395"/>
                  <a:gd name="connsiteX6" fmla="*/ 755 w 11973"/>
                  <a:gd name="connsiteY6" fmla="*/ 13066 h 17395"/>
                  <a:gd name="connsiteX7" fmla="*/ 0 w 11973"/>
                  <a:gd name="connsiteY7" fmla="*/ 5218 h 17395"/>
                  <a:gd name="connsiteX8" fmla="*/ 0 w 11973"/>
                  <a:gd name="connsiteY8" fmla="*/ 5218 h 17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73" h="17395">
                    <a:moveTo>
                      <a:pt x="0" y="5218"/>
                    </a:moveTo>
                    <a:cubicBezTo>
                      <a:pt x="1056" y="3859"/>
                      <a:pt x="-1056" y="992"/>
                      <a:pt x="1811" y="86"/>
                    </a:cubicBezTo>
                    <a:cubicBezTo>
                      <a:pt x="3924" y="-517"/>
                      <a:pt x="7697" y="2199"/>
                      <a:pt x="9206" y="3557"/>
                    </a:cubicBezTo>
                    <a:cubicBezTo>
                      <a:pt x="11168" y="5218"/>
                      <a:pt x="12225" y="6727"/>
                      <a:pt x="11923" y="9293"/>
                    </a:cubicBezTo>
                    <a:cubicBezTo>
                      <a:pt x="11621" y="11406"/>
                      <a:pt x="10866" y="13820"/>
                      <a:pt x="9508" y="15631"/>
                    </a:cubicBezTo>
                    <a:cubicBezTo>
                      <a:pt x="8301" y="17291"/>
                      <a:pt x="6339" y="17593"/>
                      <a:pt x="4226" y="17291"/>
                    </a:cubicBezTo>
                    <a:cubicBezTo>
                      <a:pt x="1962" y="16990"/>
                      <a:pt x="1056" y="15179"/>
                      <a:pt x="755" y="13066"/>
                    </a:cubicBezTo>
                    <a:cubicBezTo>
                      <a:pt x="302" y="10651"/>
                      <a:pt x="302" y="7783"/>
                      <a:pt x="0" y="5218"/>
                    </a:cubicBezTo>
                    <a:lnTo>
                      <a:pt x="0" y="5218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2614E42-94CF-17D3-3066-414B67C87493}"/>
                  </a:ext>
                </a:extLst>
              </p:cNvPr>
              <p:cNvSpPr/>
              <p:nvPr/>
            </p:nvSpPr>
            <p:spPr>
              <a:xfrm>
                <a:off x="7654721" y="5941818"/>
                <a:ext cx="30530" cy="19933"/>
              </a:xfrm>
              <a:custGeom>
                <a:avLst/>
                <a:gdLst>
                  <a:gd name="connsiteX0" fmla="*/ 7150 w 30530"/>
                  <a:gd name="connsiteY0" fmla="*/ 11015 h 19933"/>
                  <a:gd name="connsiteX1" fmla="*/ 18016 w 30530"/>
                  <a:gd name="connsiteY1" fmla="*/ 5129 h 19933"/>
                  <a:gd name="connsiteX2" fmla="*/ 29486 w 30530"/>
                  <a:gd name="connsiteY2" fmla="*/ 2262 h 19933"/>
                  <a:gd name="connsiteX3" fmla="*/ 19676 w 30530"/>
                  <a:gd name="connsiteY3" fmla="*/ 15694 h 19933"/>
                  <a:gd name="connsiteX4" fmla="*/ 9866 w 30530"/>
                  <a:gd name="connsiteY4" fmla="*/ 18863 h 19933"/>
                  <a:gd name="connsiteX5" fmla="*/ 358 w 30530"/>
                  <a:gd name="connsiteY5" fmla="*/ 16901 h 19933"/>
                  <a:gd name="connsiteX6" fmla="*/ 7150 w 30530"/>
                  <a:gd name="connsiteY6" fmla="*/ 11015 h 19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530" h="19933">
                    <a:moveTo>
                      <a:pt x="7150" y="11015"/>
                    </a:moveTo>
                    <a:cubicBezTo>
                      <a:pt x="10621" y="9053"/>
                      <a:pt x="15300" y="7846"/>
                      <a:pt x="18016" y="5129"/>
                    </a:cubicBezTo>
                    <a:cubicBezTo>
                      <a:pt x="20582" y="2564"/>
                      <a:pt x="26468" y="-3172"/>
                      <a:pt x="29486" y="2262"/>
                    </a:cubicBezTo>
                    <a:cubicBezTo>
                      <a:pt x="33411" y="9053"/>
                      <a:pt x="25412" y="14034"/>
                      <a:pt x="19676" y="15694"/>
                    </a:cubicBezTo>
                    <a:cubicBezTo>
                      <a:pt x="16205" y="16750"/>
                      <a:pt x="13036" y="17052"/>
                      <a:pt x="9866" y="18863"/>
                    </a:cubicBezTo>
                    <a:cubicBezTo>
                      <a:pt x="6848" y="20523"/>
                      <a:pt x="2169" y="20523"/>
                      <a:pt x="358" y="16901"/>
                    </a:cubicBezTo>
                    <a:cubicBezTo>
                      <a:pt x="-1604" y="12826"/>
                      <a:pt x="5037" y="12223"/>
                      <a:pt x="7150" y="11015"/>
                    </a:cubicBez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1BA7A84-1BB4-4944-1B9F-ED91C811230C}"/>
                  </a:ext>
                </a:extLst>
              </p:cNvPr>
              <p:cNvSpPr/>
              <p:nvPr/>
            </p:nvSpPr>
            <p:spPr>
              <a:xfrm>
                <a:off x="7560591" y="5851183"/>
                <a:ext cx="22497" cy="24831"/>
              </a:xfrm>
              <a:custGeom>
                <a:avLst/>
                <a:gdLst>
                  <a:gd name="connsiteX0" fmla="*/ 2576 w 22497"/>
                  <a:gd name="connsiteY0" fmla="*/ 12605 h 24831"/>
                  <a:gd name="connsiteX1" fmla="*/ 3180 w 22497"/>
                  <a:gd name="connsiteY1" fmla="*/ 7172 h 24831"/>
                  <a:gd name="connsiteX2" fmla="*/ 312 w 22497"/>
                  <a:gd name="connsiteY2" fmla="*/ 1437 h 24831"/>
                  <a:gd name="connsiteX3" fmla="*/ 8311 w 22497"/>
                  <a:gd name="connsiteY3" fmla="*/ 833 h 24831"/>
                  <a:gd name="connsiteX4" fmla="*/ 13744 w 22497"/>
                  <a:gd name="connsiteY4" fmla="*/ 6719 h 24831"/>
                  <a:gd name="connsiteX5" fmla="*/ 20687 w 22497"/>
                  <a:gd name="connsiteY5" fmla="*/ 11096 h 24831"/>
                  <a:gd name="connsiteX6" fmla="*/ 18876 w 22497"/>
                  <a:gd name="connsiteY6" fmla="*/ 21962 h 24831"/>
                  <a:gd name="connsiteX7" fmla="*/ 8613 w 22497"/>
                  <a:gd name="connsiteY7" fmla="*/ 24679 h 24831"/>
                  <a:gd name="connsiteX8" fmla="*/ 1821 w 22497"/>
                  <a:gd name="connsiteY8" fmla="*/ 19698 h 24831"/>
                  <a:gd name="connsiteX9" fmla="*/ 1670 w 22497"/>
                  <a:gd name="connsiteY9" fmla="*/ 14416 h 24831"/>
                  <a:gd name="connsiteX10" fmla="*/ 2576 w 22497"/>
                  <a:gd name="connsiteY10" fmla="*/ 12605 h 24831"/>
                  <a:gd name="connsiteX11" fmla="*/ 2576 w 22497"/>
                  <a:gd name="connsiteY11" fmla="*/ 12605 h 24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97" h="24831">
                    <a:moveTo>
                      <a:pt x="2576" y="12605"/>
                    </a:moveTo>
                    <a:cubicBezTo>
                      <a:pt x="3330" y="10794"/>
                      <a:pt x="4085" y="8983"/>
                      <a:pt x="3180" y="7172"/>
                    </a:cubicBezTo>
                    <a:cubicBezTo>
                      <a:pt x="2425" y="5511"/>
                      <a:pt x="-1046" y="3700"/>
                      <a:pt x="312" y="1437"/>
                    </a:cubicBezTo>
                    <a:cubicBezTo>
                      <a:pt x="1670" y="-827"/>
                      <a:pt x="6500" y="78"/>
                      <a:pt x="8311" y="833"/>
                    </a:cubicBezTo>
                    <a:cubicBezTo>
                      <a:pt x="11028" y="2040"/>
                      <a:pt x="11782" y="4606"/>
                      <a:pt x="13744" y="6719"/>
                    </a:cubicBezTo>
                    <a:cubicBezTo>
                      <a:pt x="15706" y="8832"/>
                      <a:pt x="18574" y="9285"/>
                      <a:pt x="20687" y="11096"/>
                    </a:cubicBezTo>
                    <a:cubicBezTo>
                      <a:pt x="24611" y="14416"/>
                      <a:pt x="21291" y="18944"/>
                      <a:pt x="18876" y="21962"/>
                    </a:cubicBezTo>
                    <a:cubicBezTo>
                      <a:pt x="16763" y="24679"/>
                      <a:pt x="11933" y="25132"/>
                      <a:pt x="8613" y="24679"/>
                    </a:cubicBezTo>
                    <a:cubicBezTo>
                      <a:pt x="6047" y="24226"/>
                      <a:pt x="3330" y="21660"/>
                      <a:pt x="1821" y="19698"/>
                    </a:cubicBezTo>
                    <a:cubicBezTo>
                      <a:pt x="463" y="17887"/>
                      <a:pt x="765" y="16378"/>
                      <a:pt x="1670" y="14416"/>
                    </a:cubicBezTo>
                    <a:cubicBezTo>
                      <a:pt x="1972" y="13812"/>
                      <a:pt x="2274" y="13209"/>
                      <a:pt x="2576" y="12605"/>
                    </a:cubicBezTo>
                    <a:lnTo>
                      <a:pt x="2576" y="12605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C9BAAFB-252B-9B76-8859-F13FB252C42C}"/>
                  </a:ext>
                </a:extLst>
              </p:cNvPr>
              <p:cNvSpPr/>
              <p:nvPr/>
            </p:nvSpPr>
            <p:spPr>
              <a:xfrm>
                <a:off x="7504299" y="5833924"/>
                <a:ext cx="15725" cy="16851"/>
              </a:xfrm>
              <a:custGeom>
                <a:avLst/>
                <a:gdLst>
                  <a:gd name="connsiteX0" fmla="*/ 7100 w 15725"/>
                  <a:gd name="connsiteY0" fmla="*/ 10093 h 16851"/>
                  <a:gd name="connsiteX1" fmla="*/ 7 w 15725"/>
                  <a:gd name="connsiteY1" fmla="*/ 5716 h 16851"/>
                  <a:gd name="connsiteX2" fmla="*/ 5591 w 15725"/>
                  <a:gd name="connsiteY2" fmla="*/ 1490 h 16851"/>
                  <a:gd name="connsiteX3" fmla="*/ 10270 w 15725"/>
                  <a:gd name="connsiteY3" fmla="*/ 4961 h 16851"/>
                  <a:gd name="connsiteX4" fmla="*/ 14194 w 15725"/>
                  <a:gd name="connsiteY4" fmla="*/ 7376 h 16851"/>
                  <a:gd name="connsiteX5" fmla="*/ 14949 w 15725"/>
                  <a:gd name="connsiteY5" fmla="*/ 15677 h 16851"/>
                  <a:gd name="connsiteX6" fmla="*/ 8459 w 15725"/>
                  <a:gd name="connsiteY6" fmla="*/ 15677 h 16851"/>
                  <a:gd name="connsiteX7" fmla="*/ 6799 w 15725"/>
                  <a:gd name="connsiteY7" fmla="*/ 13715 h 16851"/>
                  <a:gd name="connsiteX8" fmla="*/ 7100 w 15725"/>
                  <a:gd name="connsiteY8" fmla="*/ 10093 h 16851"/>
                  <a:gd name="connsiteX9" fmla="*/ 7100 w 15725"/>
                  <a:gd name="connsiteY9" fmla="*/ 10093 h 1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25" h="16851">
                    <a:moveTo>
                      <a:pt x="7100" y="10093"/>
                    </a:moveTo>
                    <a:cubicBezTo>
                      <a:pt x="3478" y="10244"/>
                      <a:pt x="309" y="10093"/>
                      <a:pt x="7" y="5716"/>
                    </a:cubicBezTo>
                    <a:cubicBezTo>
                      <a:pt x="-144" y="2245"/>
                      <a:pt x="2120" y="-2434"/>
                      <a:pt x="5591" y="1490"/>
                    </a:cubicBezTo>
                    <a:cubicBezTo>
                      <a:pt x="7100" y="3301"/>
                      <a:pt x="7855" y="4660"/>
                      <a:pt x="10270" y="4961"/>
                    </a:cubicBezTo>
                    <a:cubicBezTo>
                      <a:pt x="12383" y="5263"/>
                      <a:pt x="13137" y="5263"/>
                      <a:pt x="14194" y="7376"/>
                    </a:cubicBezTo>
                    <a:cubicBezTo>
                      <a:pt x="15250" y="9640"/>
                      <a:pt x="16609" y="13413"/>
                      <a:pt x="14949" y="15677"/>
                    </a:cubicBezTo>
                    <a:cubicBezTo>
                      <a:pt x="13439" y="17790"/>
                      <a:pt x="10270" y="16583"/>
                      <a:pt x="8459" y="15677"/>
                    </a:cubicBezTo>
                    <a:cubicBezTo>
                      <a:pt x="7252" y="15073"/>
                      <a:pt x="6799" y="15073"/>
                      <a:pt x="6799" y="13715"/>
                    </a:cubicBezTo>
                    <a:cubicBezTo>
                      <a:pt x="6799" y="13564"/>
                      <a:pt x="7553" y="10093"/>
                      <a:pt x="7100" y="10093"/>
                    </a:cubicBezTo>
                    <a:lnTo>
                      <a:pt x="7100" y="1009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5E9D520B-509A-E31F-73C6-5A9C5EC930FE}"/>
                  </a:ext>
                </a:extLst>
              </p:cNvPr>
              <p:cNvSpPr/>
              <p:nvPr/>
            </p:nvSpPr>
            <p:spPr>
              <a:xfrm>
                <a:off x="7482726" y="5833530"/>
                <a:ext cx="9442" cy="10850"/>
              </a:xfrm>
              <a:custGeom>
                <a:avLst/>
                <a:gdLst>
                  <a:gd name="connsiteX0" fmla="*/ 2413 w 9442"/>
                  <a:gd name="connsiteY0" fmla="*/ 73 h 10850"/>
                  <a:gd name="connsiteX1" fmla="*/ 9355 w 9442"/>
                  <a:gd name="connsiteY1" fmla="*/ 4752 h 10850"/>
                  <a:gd name="connsiteX2" fmla="*/ 753 w 9442"/>
                  <a:gd name="connsiteY2" fmla="*/ 10638 h 10850"/>
                  <a:gd name="connsiteX3" fmla="*/ 2413 w 9442"/>
                  <a:gd name="connsiteY3" fmla="*/ 73 h 10850"/>
                  <a:gd name="connsiteX4" fmla="*/ 2413 w 9442"/>
                  <a:gd name="connsiteY4" fmla="*/ 73 h 10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42" h="10850">
                    <a:moveTo>
                      <a:pt x="2413" y="73"/>
                    </a:moveTo>
                    <a:cubicBezTo>
                      <a:pt x="5733" y="-380"/>
                      <a:pt x="8601" y="1280"/>
                      <a:pt x="9355" y="4752"/>
                    </a:cubicBezTo>
                    <a:cubicBezTo>
                      <a:pt x="10261" y="8676"/>
                      <a:pt x="3922" y="11694"/>
                      <a:pt x="753" y="10638"/>
                    </a:cubicBezTo>
                    <a:cubicBezTo>
                      <a:pt x="1205" y="7770"/>
                      <a:pt x="-2115" y="677"/>
                      <a:pt x="2413" y="73"/>
                    </a:cubicBezTo>
                    <a:lnTo>
                      <a:pt x="2413" y="7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88EA8F41-A190-2113-2094-914880FAB33E}"/>
                  </a:ext>
                </a:extLst>
              </p:cNvPr>
              <p:cNvSpPr/>
              <p:nvPr/>
            </p:nvSpPr>
            <p:spPr>
              <a:xfrm>
                <a:off x="7541684" y="5759135"/>
                <a:ext cx="16983" cy="13283"/>
              </a:xfrm>
              <a:custGeom>
                <a:avLst/>
                <a:gdLst>
                  <a:gd name="connsiteX0" fmla="*/ 202 w 16983"/>
                  <a:gd name="connsiteY0" fmla="*/ 6250 h 13283"/>
                  <a:gd name="connsiteX1" fmla="*/ 2315 w 16983"/>
                  <a:gd name="connsiteY1" fmla="*/ 213 h 13283"/>
                  <a:gd name="connsiteX2" fmla="*/ 9710 w 16983"/>
                  <a:gd name="connsiteY2" fmla="*/ 3081 h 13283"/>
                  <a:gd name="connsiteX3" fmla="*/ 13031 w 16983"/>
                  <a:gd name="connsiteY3" fmla="*/ 3383 h 13283"/>
                  <a:gd name="connsiteX4" fmla="*/ 16955 w 16983"/>
                  <a:gd name="connsiteY4" fmla="*/ 8514 h 13283"/>
                  <a:gd name="connsiteX5" fmla="*/ 12276 w 16983"/>
                  <a:gd name="connsiteY5" fmla="*/ 13193 h 13283"/>
                  <a:gd name="connsiteX6" fmla="*/ 202 w 16983"/>
                  <a:gd name="connsiteY6" fmla="*/ 6250 h 13283"/>
                  <a:gd name="connsiteX7" fmla="*/ 202 w 16983"/>
                  <a:gd name="connsiteY7" fmla="*/ 6250 h 13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83" h="13283">
                    <a:moveTo>
                      <a:pt x="202" y="6250"/>
                    </a:moveTo>
                    <a:cubicBezTo>
                      <a:pt x="-251" y="4138"/>
                      <a:pt x="-100" y="1119"/>
                      <a:pt x="2315" y="213"/>
                    </a:cubicBezTo>
                    <a:cubicBezTo>
                      <a:pt x="5334" y="-843"/>
                      <a:pt x="7295" y="2326"/>
                      <a:pt x="9710" y="3081"/>
                    </a:cubicBezTo>
                    <a:cubicBezTo>
                      <a:pt x="10918" y="3534"/>
                      <a:pt x="11974" y="3081"/>
                      <a:pt x="13031" y="3383"/>
                    </a:cubicBezTo>
                    <a:cubicBezTo>
                      <a:pt x="15144" y="3836"/>
                      <a:pt x="16804" y="6552"/>
                      <a:pt x="16955" y="8514"/>
                    </a:cubicBezTo>
                    <a:cubicBezTo>
                      <a:pt x="17256" y="11533"/>
                      <a:pt x="15144" y="12891"/>
                      <a:pt x="12276" y="13193"/>
                    </a:cubicBezTo>
                    <a:cubicBezTo>
                      <a:pt x="7597" y="13797"/>
                      <a:pt x="1560" y="11382"/>
                      <a:pt x="202" y="6250"/>
                    </a:cubicBezTo>
                    <a:lnTo>
                      <a:pt x="202" y="625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733C7496-413F-4A3D-9708-E6BA976D8AE7}"/>
                  </a:ext>
                </a:extLst>
              </p:cNvPr>
              <p:cNvSpPr/>
              <p:nvPr/>
            </p:nvSpPr>
            <p:spPr>
              <a:xfrm>
                <a:off x="7560807" y="5721024"/>
                <a:ext cx="24731" cy="22777"/>
              </a:xfrm>
              <a:custGeom>
                <a:avLst/>
                <a:gdLst>
                  <a:gd name="connsiteX0" fmla="*/ 1303 w 24731"/>
                  <a:gd name="connsiteY0" fmla="*/ 2857 h 22777"/>
                  <a:gd name="connsiteX1" fmla="*/ 11113 w 24731"/>
                  <a:gd name="connsiteY1" fmla="*/ 442 h 22777"/>
                  <a:gd name="connsiteX2" fmla="*/ 21526 w 24731"/>
                  <a:gd name="connsiteY2" fmla="*/ 2706 h 22777"/>
                  <a:gd name="connsiteX3" fmla="*/ 23941 w 24731"/>
                  <a:gd name="connsiteY3" fmla="*/ 15685 h 22777"/>
                  <a:gd name="connsiteX4" fmla="*/ 20470 w 24731"/>
                  <a:gd name="connsiteY4" fmla="*/ 18855 h 22777"/>
                  <a:gd name="connsiteX5" fmla="*/ 10811 w 24731"/>
                  <a:gd name="connsiteY5" fmla="*/ 22326 h 22777"/>
                  <a:gd name="connsiteX6" fmla="*/ 5981 w 24731"/>
                  <a:gd name="connsiteY6" fmla="*/ 17195 h 22777"/>
                  <a:gd name="connsiteX7" fmla="*/ 397 w 24731"/>
                  <a:gd name="connsiteY7" fmla="*/ 10856 h 22777"/>
                  <a:gd name="connsiteX8" fmla="*/ 1303 w 24731"/>
                  <a:gd name="connsiteY8" fmla="*/ 2857 h 22777"/>
                  <a:gd name="connsiteX9" fmla="*/ 1303 w 24731"/>
                  <a:gd name="connsiteY9" fmla="*/ 2857 h 22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731" h="22777">
                    <a:moveTo>
                      <a:pt x="1303" y="2857"/>
                    </a:moveTo>
                    <a:cubicBezTo>
                      <a:pt x="3868" y="442"/>
                      <a:pt x="7943" y="744"/>
                      <a:pt x="11113" y="442"/>
                    </a:cubicBezTo>
                    <a:cubicBezTo>
                      <a:pt x="15188" y="-11"/>
                      <a:pt x="18659" y="-916"/>
                      <a:pt x="21526" y="2706"/>
                    </a:cubicBezTo>
                    <a:cubicBezTo>
                      <a:pt x="24243" y="6026"/>
                      <a:pt x="25752" y="11610"/>
                      <a:pt x="23941" y="15685"/>
                    </a:cubicBezTo>
                    <a:cubicBezTo>
                      <a:pt x="23187" y="17195"/>
                      <a:pt x="21828" y="17949"/>
                      <a:pt x="20470" y="18855"/>
                    </a:cubicBezTo>
                    <a:cubicBezTo>
                      <a:pt x="17753" y="20666"/>
                      <a:pt x="14282" y="23986"/>
                      <a:pt x="10811" y="22326"/>
                    </a:cubicBezTo>
                    <a:cubicBezTo>
                      <a:pt x="8547" y="21270"/>
                      <a:pt x="7642" y="19006"/>
                      <a:pt x="5981" y="17195"/>
                    </a:cubicBezTo>
                    <a:cubicBezTo>
                      <a:pt x="3718" y="14931"/>
                      <a:pt x="699" y="14478"/>
                      <a:pt x="397" y="10856"/>
                    </a:cubicBezTo>
                    <a:cubicBezTo>
                      <a:pt x="95" y="8139"/>
                      <a:pt x="-659" y="4819"/>
                      <a:pt x="1303" y="2857"/>
                    </a:cubicBezTo>
                    <a:lnTo>
                      <a:pt x="1303" y="285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30E9F08-EB95-98F6-F414-80F29AFC2F15}"/>
                  </a:ext>
                </a:extLst>
              </p:cNvPr>
              <p:cNvSpPr/>
              <p:nvPr/>
            </p:nvSpPr>
            <p:spPr>
              <a:xfrm>
                <a:off x="7593397" y="5775860"/>
                <a:ext cx="34564" cy="22059"/>
              </a:xfrm>
              <a:custGeom>
                <a:avLst/>
                <a:gdLst>
                  <a:gd name="connsiteX0" fmla="*/ 558 w 34564"/>
                  <a:gd name="connsiteY0" fmla="*/ 14427 h 22059"/>
                  <a:gd name="connsiteX1" fmla="*/ 5690 w 34564"/>
                  <a:gd name="connsiteY1" fmla="*/ 1146 h 22059"/>
                  <a:gd name="connsiteX2" fmla="*/ 20480 w 34564"/>
                  <a:gd name="connsiteY2" fmla="*/ 693 h 22059"/>
                  <a:gd name="connsiteX3" fmla="*/ 26366 w 34564"/>
                  <a:gd name="connsiteY3" fmla="*/ 1448 h 22059"/>
                  <a:gd name="connsiteX4" fmla="*/ 31950 w 34564"/>
                  <a:gd name="connsiteY4" fmla="*/ 1448 h 22059"/>
                  <a:gd name="connsiteX5" fmla="*/ 34365 w 34564"/>
                  <a:gd name="connsiteY5" fmla="*/ 5674 h 22059"/>
                  <a:gd name="connsiteX6" fmla="*/ 28177 w 34564"/>
                  <a:gd name="connsiteY6" fmla="*/ 8541 h 22059"/>
                  <a:gd name="connsiteX7" fmla="*/ 26970 w 34564"/>
                  <a:gd name="connsiteY7" fmla="*/ 17295 h 22059"/>
                  <a:gd name="connsiteX8" fmla="*/ 19273 w 34564"/>
                  <a:gd name="connsiteY8" fmla="*/ 21219 h 22059"/>
                  <a:gd name="connsiteX9" fmla="*/ 9010 w 34564"/>
                  <a:gd name="connsiteY9" fmla="*/ 21672 h 22059"/>
                  <a:gd name="connsiteX10" fmla="*/ 4180 w 34564"/>
                  <a:gd name="connsiteY10" fmla="*/ 18804 h 22059"/>
                  <a:gd name="connsiteX11" fmla="*/ 558 w 34564"/>
                  <a:gd name="connsiteY11" fmla="*/ 14427 h 22059"/>
                  <a:gd name="connsiteX12" fmla="*/ 558 w 34564"/>
                  <a:gd name="connsiteY12" fmla="*/ 14427 h 2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564" h="22059">
                    <a:moveTo>
                      <a:pt x="558" y="14427"/>
                    </a:moveTo>
                    <a:cubicBezTo>
                      <a:pt x="-800" y="9447"/>
                      <a:pt x="105" y="2655"/>
                      <a:pt x="5690" y="1146"/>
                    </a:cubicBezTo>
                    <a:cubicBezTo>
                      <a:pt x="10368" y="-212"/>
                      <a:pt x="15650" y="-363"/>
                      <a:pt x="20480" y="693"/>
                    </a:cubicBezTo>
                    <a:cubicBezTo>
                      <a:pt x="22442" y="1146"/>
                      <a:pt x="24404" y="1448"/>
                      <a:pt x="26366" y="1448"/>
                    </a:cubicBezTo>
                    <a:cubicBezTo>
                      <a:pt x="28177" y="1297"/>
                      <a:pt x="30139" y="844"/>
                      <a:pt x="31950" y="1448"/>
                    </a:cubicBezTo>
                    <a:cubicBezTo>
                      <a:pt x="33611" y="2052"/>
                      <a:pt x="35120" y="3863"/>
                      <a:pt x="34365" y="5674"/>
                    </a:cubicBezTo>
                    <a:cubicBezTo>
                      <a:pt x="33459" y="7938"/>
                      <a:pt x="30139" y="8239"/>
                      <a:pt x="28177" y="8541"/>
                    </a:cubicBezTo>
                    <a:cubicBezTo>
                      <a:pt x="27724" y="11409"/>
                      <a:pt x="27875" y="14427"/>
                      <a:pt x="26970" y="17295"/>
                    </a:cubicBezTo>
                    <a:cubicBezTo>
                      <a:pt x="25762" y="21219"/>
                      <a:pt x="22442" y="20766"/>
                      <a:pt x="19273" y="21219"/>
                    </a:cubicBezTo>
                    <a:cubicBezTo>
                      <a:pt x="16103" y="21672"/>
                      <a:pt x="12179" y="22577"/>
                      <a:pt x="9010" y="21672"/>
                    </a:cubicBezTo>
                    <a:cubicBezTo>
                      <a:pt x="7199" y="21068"/>
                      <a:pt x="5840" y="19559"/>
                      <a:pt x="4180" y="18804"/>
                    </a:cubicBezTo>
                    <a:cubicBezTo>
                      <a:pt x="2520" y="17748"/>
                      <a:pt x="1011" y="16389"/>
                      <a:pt x="558" y="14427"/>
                    </a:cubicBezTo>
                    <a:lnTo>
                      <a:pt x="558" y="1442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B97F9258-1649-E11A-3F75-6D419A68B74D}"/>
                  </a:ext>
                </a:extLst>
              </p:cNvPr>
              <p:cNvSpPr/>
              <p:nvPr/>
            </p:nvSpPr>
            <p:spPr>
              <a:xfrm>
                <a:off x="7637245" y="5764531"/>
                <a:ext cx="23856" cy="12737"/>
              </a:xfrm>
              <a:custGeom>
                <a:avLst/>
                <a:gdLst>
                  <a:gd name="connsiteX0" fmla="*/ 780 w 23856"/>
                  <a:gd name="connsiteY0" fmla="*/ 3571 h 12737"/>
                  <a:gd name="connsiteX1" fmla="*/ 11949 w 23856"/>
                  <a:gd name="connsiteY1" fmla="*/ 552 h 12737"/>
                  <a:gd name="connsiteX2" fmla="*/ 22060 w 23856"/>
                  <a:gd name="connsiteY2" fmla="*/ 2062 h 12737"/>
                  <a:gd name="connsiteX3" fmla="*/ 21910 w 23856"/>
                  <a:gd name="connsiteY3" fmla="*/ 10966 h 12737"/>
                  <a:gd name="connsiteX4" fmla="*/ 14062 w 23856"/>
                  <a:gd name="connsiteY4" fmla="*/ 12626 h 12737"/>
                  <a:gd name="connsiteX5" fmla="*/ 7874 w 23856"/>
                  <a:gd name="connsiteY5" fmla="*/ 11570 h 12737"/>
                  <a:gd name="connsiteX6" fmla="*/ 1535 w 23856"/>
                  <a:gd name="connsiteY6" fmla="*/ 9457 h 12737"/>
                  <a:gd name="connsiteX7" fmla="*/ 780 w 23856"/>
                  <a:gd name="connsiteY7" fmla="*/ 3571 h 12737"/>
                  <a:gd name="connsiteX8" fmla="*/ 780 w 23856"/>
                  <a:gd name="connsiteY8" fmla="*/ 3571 h 12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56" h="12737">
                    <a:moveTo>
                      <a:pt x="780" y="3571"/>
                    </a:moveTo>
                    <a:cubicBezTo>
                      <a:pt x="3497" y="-504"/>
                      <a:pt x="7874" y="552"/>
                      <a:pt x="11949" y="552"/>
                    </a:cubicBezTo>
                    <a:cubicBezTo>
                      <a:pt x="15722" y="552"/>
                      <a:pt x="19193" y="-1410"/>
                      <a:pt x="22060" y="2062"/>
                    </a:cubicBezTo>
                    <a:cubicBezTo>
                      <a:pt x="24173" y="4627"/>
                      <a:pt x="24777" y="8702"/>
                      <a:pt x="21910" y="10966"/>
                    </a:cubicBezTo>
                    <a:cubicBezTo>
                      <a:pt x="19948" y="12475"/>
                      <a:pt x="16476" y="12475"/>
                      <a:pt x="14062" y="12626"/>
                    </a:cubicBezTo>
                    <a:cubicBezTo>
                      <a:pt x="11345" y="12928"/>
                      <a:pt x="10138" y="12626"/>
                      <a:pt x="7874" y="11570"/>
                    </a:cubicBezTo>
                    <a:cubicBezTo>
                      <a:pt x="5761" y="10664"/>
                      <a:pt x="3195" y="10815"/>
                      <a:pt x="1535" y="9457"/>
                    </a:cubicBezTo>
                    <a:cubicBezTo>
                      <a:pt x="-276" y="7948"/>
                      <a:pt x="-427" y="5533"/>
                      <a:pt x="780" y="3571"/>
                    </a:cubicBezTo>
                    <a:lnTo>
                      <a:pt x="780" y="3571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6E3F83C0-BFE4-E072-A1BE-FF18A0E1EAC6}"/>
                  </a:ext>
                </a:extLst>
              </p:cNvPr>
              <p:cNvSpPr/>
              <p:nvPr/>
            </p:nvSpPr>
            <p:spPr>
              <a:xfrm>
                <a:off x="7621898" y="5739228"/>
                <a:ext cx="24176" cy="11902"/>
              </a:xfrm>
              <a:custGeom>
                <a:avLst/>
                <a:gdLst>
                  <a:gd name="connsiteX0" fmla="*/ 24126 w 24176"/>
                  <a:gd name="connsiteY0" fmla="*/ 8952 h 11902"/>
                  <a:gd name="connsiteX1" fmla="*/ 22164 w 24176"/>
                  <a:gd name="connsiteY1" fmla="*/ 11216 h 11902"/>
                  <a:gd name="connsiteX2" fmla="*/ 14769 w 24176"/>
                  <a:gd name="connsiteY2" fmla="*/ 11668 h 11902"/>
                  <a:gd name="connsiteX3" fmla="*/ 6468 w 24176"/>
                  <a:gd name="connsiteY3" fmla="*/ 10008 h 11902"/>
                  <a:gd name="connsiteX4" fmla="*/ 2997 w 24176"/>
                  <a:gd name="connsiteY4" fmla="*/ 8801 h 11902"/>
                  <a:gd name="connsiteX5" fmla="*/ 1487 w 24176"/>
                  <a:gd name="connsiteY5" fmla="*/ 7442 h 11902"/>
                  <a:gd name="connsiteX6" fmla="*/ 280 w 24176"/>
                  <a:gd name="connsiteY6" fmla="*/ 5329 h 11902"/>
                  <a:gd name="connsiteX7" fmla="*/ 129 w 24176"/>
                  <a:gd name="connsiteY7" fmla="*/ 198 h 11902"/>
                  <a:gd name="connsiteX8" fmla="*/ 9788 w 24176"/>
                  <a:gd name="connsiteY8" fmla="*/ 3518 h 11902"/>
                  <a:gd name="connsiteX9" fmla="*/ 17938 w 24176"/>
                  <a:gd name="connsiteY9" fmla="*/ 4575 h 11902"/>
                  <a:gd name="connsiteX10" fmla="*/ 24126 w 24176"/>
                  <a:gd name="connsiteY10" fmla="*/ 8952 h 11902"/>
                  <a:gd name="connsiteX11" fmla="*/ 24126 w 24176"/>
                  <a:gd name="connsiteY11" fmla="*/ 8952 h 11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176" h="11902">
                    <a:moveTo>
                      <a:pt x="24126" y="8952"/>
                    </a:moveTo>
                    <a:cubicBezTo>
                      <a:pt x="23975" y="10008"/>
                      <a:pt x="23070" y="10763"/>
                      <a:pt x="22164" y="11216"/>
                    </a:cubicBezTo>
                    <a:cubicBezTo>
                      <a:pt x="19900" y="12121"/>
                      <a:pt x="17184" y="11970"/>
                      <a:pt x="14769" y="11668"/>
                    </a:cubicBezTo>
                    <a:cubicBezTo>
                      <a:pt x="11901" y="11216"/>
                      <a:pt x="9185" y="10914"/>
                      <a:pt x="6468" y="10008"/>
                    </a:cubicBezTo>
                    <a:cubicBezTo>
                      <a:pt x="5411" y="9706"/>
                      <a:pt x="4053" y="9404"/>
                      <a:pt x="2997" y="8801"/>
                    </a:cubicBezTo>
                    <a:cubicBezTo>
                      <a:pt x="2393" y="8499"/>
                      <a:pt x="1940" y="7895"/>
                      <a:pt x="1487" y="7442"/>
                    </a:cubicBezTo>
                    <a:cubicBezTo>
                      <a:pt x="733" y="6839"/>
                      <a:pt x="280" y="6235"/>
                      <a:pt x="280" y="5329"/>
                    </a:cubicBezTo>
                    <a:cubicBezTo>
                      <a:pt x="129" y="3669"/>
                      <a:pt x="-173" y="2009"/>
                      <a:pt x="129" y="198"/>
                    </a:cubicBezTo>
                    <a:cubicBezTo>
                      <a:pt x="3902" y="-858"/>
                      <a:pt x="6468" y="2613"/>
                      <a:pt x="9788" y="3518"/>
                    </a:cubicBezTo>
                    <a:cubicBezTo>
                      <a:pt x="12505" y="4273"/>
                      <a:pt x="15222" y="3669"/>
                      <a:pt x="17938" y="4575"/>
                    </a:cubicBezTo>
                    <a:cubicBezTo>
                      <a:pt x="19749" y="5480"/>
                      <a:pt x="24730" y="6386"/>
                      <a:pt x="24126" y="8952"/>
                    </a:cubicBezTo>
                    <a:lnTo>
                      <a:pt x="24126" y="8952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1647A743-383E-CCB9-DF44-621B502010C2}"/>
                  </a:ext>
                </a:extLst>
              </p:cNvPr>
              <p:cNvSpPr/>
              <p:nvPr/>
            </p:nvSpPr>
            <p:spPr>
              <a:xfrm>
                <a:off x="7525100" y="5777038"/>
                <a:ext cx="11051" cy="10447"/>
              </a:xfrm>
              <a:custGeom>
                <a:avLst/>
                <a:gdLst>
                  <a:gd name="connsiteX0" fmla="*/ 7278 w 11051"/>
                  <a:gd name="connsiteY0" fmla="*/ 119 h 10447"/>
                  <a:gd name="connsiteX1" fmla="*/ 7127 w 11051"/>
                  <a:gd name="connsiteY1" fmla="*/ 10382 h 10447"/>
                  <a:gd name="connsiteX2" fmla="*/ 637 w 11051"/>
                  <a:gd name="connsiteY2" fmla="*/ 8420 h 10447"/>
                  <a:gd name="connsiteX3" fmla="*/ 1543 w 11051"/>
                  <a:gd name="connsiteY3" fmla="*/ 3892 h 10447"/>
                  <a:gd name="connsiteX4" fmla="*/ 7278 w 11051"/>
                  <a:gd name="connsiteY4" fmla="*/ 119 h 10447"/>
                  <a:gd name="connsiteX5" fmla="*/ 7278 w 11051"/>
                  <a:gd name="connsiteY5" fmla="*/ 119 h 10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51" h="10447">
                    <a:moveTo>
                      <a:pt x="7278" y="119"/>
                    </a:moveTo>
                    <a:cubicBezTo>
                      <a:pt x="12108" y="1628"/>
                      <a:pt x="12560" y="9627"/>
                      <a:pt x="7127" y="10382"/>
                    </a:cubicBezTo>
                    <a:cubicBezTo>
                      <a:pt x="5165" y="10684"/>
                      <a:pt x="1996" y="9929"/>
                      <a:pt x="637" y="8420"/>
                    </a:cubicBezTo>
                    <a:cubicBezTo>
                      <a:pt x="-721" y="6760"/>
                      <a:pt x="335" y="5251"/>
                      <a:pt x="1543" y="3892"/>
                    </a:cubicBezTo>
                    <a:cubicBezTo>
                      <a:pt x="2599" y="2383"/>
                      <a:pt x="5165" y="-635"/>
                      <a:pt x="7278" y="119"/>
                    </a:cubicBezTo>
                    <a:lnTo>
                      <a:pt x="7278" y="119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9271C112-A82A-F977-22CC-7F9EB4888A76}"/>
                  </a:ext>
                </a:extLst>
              </p:cNvPr>
              <p:cNvSpPr/>
              <p:nvPr/>
            </p:nvSpPr>
            <p:spPr>
              <a:xfrm>
                <a:off x="7651480" y="5832274"/>
                <a:ext cx="40015" cy="26590"/>
              </a:xfrm>
              <a:custGeom>
                <a:avLst/>
                <a:gdLst>
                  <a:gd name="connsiteX0" fmla="*/ 11598 w 40015"/>
                  <a:gd name="connsiteY0" fmla="*/ 15063 h 26590"/>
                  <a:gd name="connsiteX1" fmla="*/ 3449 w 40015"/>
                  <a:gd name="connsiteY1" fmla="*/ 7969 h 26590"/>
                  <a:gd name="connsiteX2" fmla="*/ 279 w 40015"/>
                  <a:gd name="connsiteY2" fmla="*/ 2838 h 26590"/>
                  <a:gd name="connsiteX3" fmla="*/ 16126 w 40015"/>
                  <a:gd name="connsiteY3" fmla="*/ 574 h 26590"/>
                  <a:gd name="connsiteX4" fmla="*/ 30615 w 40015"/>
                  <a:gd name="connsiteY4" fmla="*/ 1027 h 26590"/>
                  <a:gd name="connsiteX5" fmla="*/ 36048 w 40015"/>
                  <a:gd name="connsiteY5" fmla="*/ 6460 h 26590"/>
                  <a:gd name="connsiteX6" fmla="*/ 36048 w 40015"/>
                  <a:gd name="connsiteY6" fmla="*/ 9931 h 26590"/>
                  <a:gd name="connsiteX7" fmla="*/ 38463 w 40015"/>
                  <a:gd name="connsiteY7" fmla="*/ 13553 h 26590"/>
                  <a:gd name="connsiteX8" fmla="*/ 35445 w 40015"/>
                  <a:gd name="connsiteY8" fmla="*/ 26382 h 26590"/>
                  <a:gd name="connsiteX9" fmla="*/ 26993 w 40015"/>
                  <a:gd name="connsiteY9" fmla="*/ 23816 h 26590"/>
                  <a:gd name="connsiteX10" fmla="*/ 20050 w 40015"/>
                  <a:gd name="connsiteY10" fmla="*/ 21401 h 26590"/>
                  <a:gd name="connsiteX11" fmla="*/ 12655 w 40015"/>
                  <a:gd name="connsiteY11" fmla="*/ 16119 h 26590"/>
                  <a:gd name="connsiteX12" fmla="*/ 11598 w 40015"/>
                  <a:gd name="connsiteY12" fmla="*/ 15063 h 26590"/>
                  <a:gd name="connsiteX13" fmla="*/ 11598 w 40015"/>
                  <a:gd name="connsiteY13" fmla="*/ 15063 h 26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015" h="26590">
                    <a:moveTo>
                      <a:pt x="11598" y="15063"/>
                    </a:moveTo>
                    <a:cubicBezTo>
                      <a:pt x="9033" y="12497"/>
                      <a:pt x="6316" y="10233"/>
                      <a:pt x="3449" y="7969"/>
                    </a:cubicBezTo>
                    <a:cubicBezTo>
                      <a:pt x="2090" y="6762"/>
                      <a:pt x="-928" y="4951"/>
                      <a:pt x="279" y="2838"/>
                    </a:cubicBezTo>
                    <a:cubicBezTo>
                      <a:pt x="2694" y="-1388"/>
                      <a:pt x="12353" y="272"/>
                      <a:pt x="16126" y="574"/>
                    </a:cubicBezTo>
                    <a:cubicBezTo>
                      <a:pt x="20956" y="1027"/>
                      <a:pt x="25936" y="574"/>
                      <a:pt x="30615" y="1027"/>
                    </a:cubicBezTo>
                    <a:cubicBezTo>
                      <a:pt x="33482" y="1328"/>
                      <a:pt x="35897" y="3441"/>
                      <a:pt x="36048" y="6460"/>
                    </a:cubicBezTo>
                    <a:cubicBezTo>
                      <a:pt x="36048" y="7667"/>
                      <a:pt x="35746" y="8875"/>
                      <a:pt x="36048" y="9931"/>
                    </a:cubicBezTo>
                    <a:cubicBezTo>
                      <a:pt x="36501" y="11289"/>
                      <a:pt x="37708" y="12346"/>
                      <a:pt x="38463" y="13553"/>
                    </a:cubicBezTo>
                    <a:cubicBezTo>
                      <a:pt x="41180" y="17326"/>
                      <a:pt x="40425" y="24722"/>
                      <a:pt x="35445" y="26382"/>
                    </a:cubicBezTo>
                    <a:cubicBezTo>
                      <a:pt x="32577" y="27287"/>
                      <a:pt x="29408" y="25024"/>
                      <a:pt x="26993" y="23816"/>
                    </a:cubicBezTo>
                    <a:cubicBezTo>
                      <a:pt x="24729" y="22760"/>
                      <a:pt x="22465" y="21854"/>
                      <a:pt x="20050" y="21401"/>
                    </a:cubicBezTo>
                    <a:cubicBezTo>
                      <a:pt x="16730" y="20798"/>
                      <a:pt x="15070" y="18534"/>
                      <a:pt x="12655" y="16119"/>
                    </a:cubicBezTo>
                    <a:cubicBezTo>
                      <a:pt x="12353" y="15817"/>
                      <a:pt x="11900" y="15515"/>
                      <a:pt x="11598" y="15063"/>
                    </a:cubicBezTo>
                    <a:lnTo>
                      <a:pt x="11598" y="1506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6E4E96E1-1132-E4F8-A6FC-8F1CC35949F0}"/>
                  </a:ext>
                </a:extLst>
              </p:cNvPr>
              <p:cNvSpPr/>
              <p:nvPr/>
            </p:nvSpPr>
            <p:spPr>
              <a:xfrm>
                <a:off x="7649670" y="5883427"/>
                <a:ext cx="19688" cy="30279"/>
              </a:xfrm>
              <a:custGeom>
                <a:avLst/>
                <a:gdLst>
                  <a:gd name="connsiteX0" fmla="*/ 1938 w 19688"/>
                  <a:gd name="connsiteY0" fmla="*/ 27902 h 30279"/>
                  <a:gd name="connsiteX1" fmla="*/ 127 w 19688"/>
                  <a:gd name="connsiteY1" fmla="*/ 17790 h 30279"/>
                  <a:gd name="connsiteX2" fmla="*/ 2240 w 19688"/>
                  <a:gd name="connsiteY2" fmla="*/ 3151 h 30279"/>
                  <a:gd name="connsiteX3" fmla="*/ 17182 w 19688"/>
                  <a:gd name="connsiteY3" fmla="*/ 1491 h 30279"/>
                  <a:gd name="connsiteX4" fmla="*/ 17785 w 19688"/>
                  <a:gd name="connsiteY4" fmla="*/ 15376 h 30279"/>
                  <a:gd name="connsiteX5" fmla="*/ 19446 w 19688"/>
                  <a:gd name="connsiteY5" fmla="*/ 21111 h 30279"/>
                  <a:gd name="connsiteX6" fmla="*/ 1938 w 19688"/>
                  <a:gd name="connsiteY6" fmla="*/ 27902 h 30279"/>
                  <a:gd name="connsiteX7" fmla="*/ 1938 w 19688"/>
                  <a:gd name="connsiteY7" fmla="*/ 27902 h 3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88" h="30279">
                    <a:moveTo>
                      <a:pt x="1938" y="27902"/>
                    </a:moveTo>
                    <a:cubicBezTo>
                      <a:pt x="127" y="24884"/>
                      <a:pt x="127" y="21262"/>
                      <a:pt x="127" y="17790"/>
                    </a:cubicBezTo>
                    <a:cubicBezTo>
                      <a:pt x="127" y="13565"/>
                      <a:pt x="-778" y="6622"/>
                      <a:pt x="2240" y="3151"/>
                    </a:cubicBezTo>
                    <a:cubicBezTo>
                      <a:pt x="6164" y="-1528"/>
                      <a:pt x="12050" y="-19"/>
                      <a:pt x="17182" y="1491"/>
                    </a:cubicBezTo>
                    <a:cubicBezTo>
                      <a:pt x="17785" y="6018"/>
                      <a:pt x="17182" y="10848"/>
                      <a:pt x="17785" y="15376"/>
                    </a:cubicBezTo>
                    <a:cubicBezTo>
                      <a:pt x="18087" y="17338"/>
                      <a:pt x="18691" y="19149"/>
                      <a:pt x="19446" y="21111"/>
                    </a:cubicBezTo>
                    <a:cubicBezTo>
                      <a:pt x="21860" y="28053"/>
                      <a:pt x="5561" y="33638"/>
                      <a:pt x="1938" y="27902"/>
                    </a:cubicBezTo>
                    <a:lnTo>
                      <a:pt x="1938" y="27902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1DD48CE7-9479-475B-ACE8-D88F398BB01C}"/>
                  </a:ext>
                </a:extLst>
              </p:cNvPr>
              <p:cNvSpPr/>
              <p:nvPr/>
            </p:nvSpPr>
            <p:spPr>
              <a:xfrm>
                <a:off x="7711379" y="5989845"/>
                <a:ext cx="32641" cy="29260"/>
              </a:xfrm>
              <a:custGeom>
                <a:avLst/>
                <a:gdLst>
                  <a:gd name="connsiteX0" fmla="*/ 1052 w 32641"/>
                  <a:gd name="connsiteY0" fmla="*/ 29244 h 29260"/>
                  <a:gd name="connsiteX1" fmla="*/ 448 w 32641"/>
                  <a:gd name="connsiteY1" fmla="*/ 20490 h 29260"/>
                  <a:gd name="connsiteX2" fmla="*/ 2410 w 32641"/>
                  <a:gd name="connsiteY2" fmla="*/ 14906 h 29260"/>
                  <a:gd name="connsiteX3" fmla="*/ 5730 w 32641"/>
                  <a:gd name="connsiteY3" fmla="*/ 417 h 29260"/>
                  <a:gd name="connsiteX4" fmla="*/ 10711 w 32641"/>
                  <a:gd name="connsiteY4" fmla="*/ 6907 h 29260"/>
                  <a:gd name="connsiteX5" fmla="*/ 18106 w 32641"/>
                  <a:gd name="connsiteY5" fmla="*/ 7662 h 29260"/>
                  <a:gd name="connsiteX6" fmla="*/ 26709 w 32641"/>
                  <a:gd name="connsiteY6" fmla="*/ 5247 h 29260"/>
                  <a:gd name="connsiteX7" fmla="*/ 32142 w 32641"/>
                  <a:gd name="connsiteY7" fmla="*/ 11586 h 29260"/>
                  <a:gd name="connsiteX8" fmla="*/ 30180 w 32641"/>
                  <a:gd name="connsiteY8" fmla="*/ 19736 h 29260"/>
                  <a:gd name="connsiteX9" fmla="*/ 25954 w 32641"/>
                  <a:gd name="connsiteY9" fmla="*/ 23509 h 29260"/>
                  <a:gd name="connsiteX10" fmla="*/ 20219 w 32641"/>
                  <a:gd name="connsiteY10" fmla="*/ 25773 h 29260"/>
                  <a:gd name="connsiteX11" fmla="*/ 10409 w 32641"/>
                  <a:gd name="connsiteY11" fmla="*/ 28187 h 29260"/>
                  <a:gd name="connsiteX12" fmla="*/ 1052 w 32641"/>
                  <a:gd name="connsiteY12" fmla="*/ 29244 h 29260"/>
                  <a:gd name="connsiteX13" fmla="*/ 1052 w 32641"/>
                  <a:gd name="connsiteY13" fmla="*/ 29244 h 2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641" h="29260">
                    <a:moveTo>
                      <a:pt x="1052" y="29244"/>
                    </a:moveTo>
                    <a:cubicBezTo>
                      <a:pt x="146" y="26226"/>
                      <a:pt x="-458" y="23660"/>
                      <a:pt x="448" y="20490"/>
                    </a:cubicBezTo>
                    <a:cubicBezTo>
                      <a:pt x="1052" y="18528"/>
                      <a:pt x="2108" y="16868"/>
                      <a:pt x="2410" y="14906"/>
                    </a:cubicBezTo>
                    <a:cubicBezTo>
                      <a:pt x="3165" y="10680"/>
                      <a:pt x="750" y="2983"/>
                      <a:pt x="5730" y="417"/>
                    </a:cubicBezTo>
                    <a:cubicBezTo>
                      <a:pt x="9956" y="-1695"/>
                      <a:pt x="9503" y="4794"/>
                      <a:pt x="10711" y="6907"/>
                    </a:cubicBezTo>
                    <a:cubicBezTo>
                      <a:pt x="12824" y="10529"/>
                      <a:pt x="15088" y="10529"/>
                      <a:pt x="18106" y="7662"/>
                    </a:cubicBezTo>
                    <a:cubicBezTo>
                      <a:pt x="20521" y="5549"/>
                      <a:pt x="23388" y="3436"/>
                      <a:pt x="26709" y="5247"/>
                    </a:cubicBezTo>
                    <a:cubicBezTo>
                      <a:pt x="28822" y="6454"/>
                      <a:pt x="31387" y="9171"/>
                      <a:pt x="32142" y="11586"/>
                    </a:cubicBezTo>
                    <a:cubicBezTo>
                      <a:pt x="33198" y="14755"/>
                      <a:pt x="32595" y="17472"/>
                      <a:pt x="30180" y="19736"/>
                    </a:cubicBezTo>
                    <a:cubicBezTo>
                      <a:pt x="28822" y="21094"/>
                      <a:pt x="27313" y="22301"/>
                      <a:pt x="25954" y="23509"/>
                    </a:cubicBezTo>
                    <a:cubicBezTo>
                      <a:pt x="24596" y="24867"/>
                      <a:pt x="22181" y="25169"/>
                      <a:pt x="20219" y="25773"/>
                    </a:cubicBezTo>
                    <a:cubicBezTo>
                      <a:pt x="17050" y="26829"/>
                      <a:pt x="13880" y="28187"/>
                      <a:pt x="10409" y="28187"/>
                    </a:cubicBezTo>
                    <a:cubicBezTo>
                      <a:pt x="7390" y="28489"/>
                      <a:pt x="4221" y="29395"/>
                      <a:pt x="1052" y="29244"/>
                    </a:cubicBezTo>
                    <a:lnTo>
                      <a:pt x="1052" y="29244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FF21F157-2A6C-6335-B067-1323ACAE09C8}"/>
                  </a:ext>
                </a:extLst>
              </p:cNvPr>
              <p:cNvSpPr/>
              <p:nvPr/>
            </p:nvSpPr>
            <p:spPr>
              <a:xfrm>
                <a:off x="7722252" y="6079908"/>
                <a:ext cx="15850" cy="33956"/>
              </a:xfrm>
              <a:custGeom>
                <a:avLst/>
                <a:gdLst>
                  <a:gd name="connsiteX0" fmla="*/ 3309 w 15850"/>
                  <a:gd name="connsiteY0" fmla="*/ 28830 h 33956"/>
                  <a:gd name="connsiteX1" fmla="*/ 441 w 15850"/>
                  <a:gd name="connsiteY1" fmla="*/ 23699 h 33956"/>
                  <a:gd name="connsiteX2" fmla="*/ 1347 w 15850"/>
                  <a:gd name="connsiteY2" fmla="*/ 17058 h 33956"/>
                  <a:gd name="connsiteX3" fmla="*/ 5422 w 15850"/>
                  <a:gd name="connsiteY3" fmla="*/ 10569 h 33956"/>
                  <a:gd name="connsiteX4" fmla="*/ 9648 w 15850"/>
                  <a:gd name="connsiteY4" fmla="*/ 6946 h 33956"/>
                  <a:gd name="connsiteX5" fmla="*/ 14176 w 15850"/>
                  <a:gd name="connsiteY5" fmla="*/ 1664 h 33956"/>
                  <a:gd name="connsiteX6" fmla="*/ 14930 w 15850"/>
                  <a:gd name="connsiteY6" fmla="*/ 11323 h 33956"/>
                  <a:gd name="connsiteX7" fmla="*/ 15836 w 15850"/>
                  <a:gd name="connsiteY7" fmla="*/ 18718 h 33956"/>
                  <a:gd name="connsiteX8" fmla="*/ 12063 w 15850"/>
                  <a:gd name="connsiteY8" fmla="*/ 32000 h 33956"/>
                  <a:gd name="connsiteX9" fmla="*/ 6931 w 15850"/>
                  <a:gd name="connsiteY9" fmla="*/ 33811 h 33956"/>
                  <a:gd name="connsiteX10" fmla="*/ 3309 w 15850"/>
                  <a:gd name="connsiteY10" fmla="*/ 28830 h 33956"/>
                  <a:gd name="connsiteX11" fmla="*/ 3309 w 15850"/>
                  <a:gd name="connsiteY11" fmla="*/ 28830 h 33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50" h="33956">
                    <a:moveTo>
                      <a:pt x="3309" y="28830"/>
                    </a:moveTo>
                    <a:cubicBezTo>
                      <a:pt x="2705" y="26718"/>
                      <a:pt x="1347" y="25510"/>
                      <a:pt x="441" y="23699"/>
                    </a:cubicBezTo>
                    <a:cubicBezTo>
                      <a:pt x="-615" y="21435"/>
                      <a:pt x="441" y="19171"/>
                      <a:pt x="1347" y="17058"/>
                    </a:cubicBezTo>
                    <a:cubicBezTo>
                      <a:pt x="2404" y="14644"/>
                      <a:pt x="3611" y="12380"/>
                      <a:pt x="5422" y="10569"/>
                    </a:cubicBezTo>
                    <a:cubicBezTo>
                      <a:pt x="6780" y="9361"/>
                      <a:pt x="8742" y="8607"/>
                      <a:pt x="9648" y="6946"/>
                    </a:cubicBezTo>
                    <a:cubicBezTo>
                      <a:pt x="10252" y="5739"/>
                      <a:pt x="11912" y="-3769"/>
                      <a:pt x="14176" y="1664"/>
                    </a:cubicBezTo>
                    <a:cubicBezTo>
                      <a:pt x="15383" y="4682"/>
                      <a:pt x="14930" y="8154"/>
                      <a:pt x="14930" y="11323"/>
                    </a:cubicBezTo>
                    <a:cubicBezTo>
                      <a:pt x="14930" y="13889"/>
                      <a:pt x="15987" y="16153"/>
                      <a:pt x="15836" y="18718"/>
                    </a:cubicBezTo>
                    <a:cubicBezTo>
                      <a:pt x="15534" y="23095"/>
                      <a:pt x="14628" y="28227"/>
                      <a:pt x="12063" y="32000"/>
                    </a:cubicBezTo>
                    <a:cubicBezTo>
                      <a:pt x="10855" y="33660"/>
                      <a:pt x="8893" y="34264"/>
                      <a:pt x="6931" y="33811"/>
                    </a:cubicBezTo>
                    <a:cubicBezTo>
                      <a:pt x="4064" y="33056"/>
                      <a:pt x="3913" y="31094"/>
                      <a:pt x="3309" y="28830"/>
                    </a:cubicBezTo>
                    <a:lnTo>
                      <a:pt x="3309" y="2883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grpSp>
          <p:nvGrpSpPr>
            <p:cNvPr id="47" name="Graphic 8">
              <a:extLst>
                <a:ext uri="{FF2B5EF4-FFF2-40B4-BE49-F238E27FC236}">
                  <a16:creationId xmlns:a16="http://schemas.microsoft.com/office/drawing/2014/main" id="{E7D91048-77FB-9093-77A4-8C4759B8BD4D}"/>
                </a:ext>
              </a:extLst>
            </p:cNvPr>
            <p:cNvGrpSpPr/>
            <p:nvPr/>
          </p:nvGrpSpPr>
          <p:grpSpPr>
            <a:xfrm>
              <a:off x="7661267" y="5627121"/>
              <a:ext cx="1030511" cy="452799"/>
              <a:chOff x="7661267" y="5627121"/>
              <a:chExt cx="1030511" cy="452799"/>
            </a:xfrm>
            <a:solidFill>
              <a:srgbClr val="D5D7D8"/>
            </a:solidFill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86D64AB-0FBB-757C-BCB4-3842E5EA11BC}"/>
                  </a:ext>
                </a:extLst>
              </p:cNvPr>
              <p:cNvSpPr/>
              <p:nvPr/>
            </p:nvSpPr>
            <p:spPr>
              <a:xfrm>
                <a:off x="7661267" y="5627121"/>
                <a:ext cx="174635" cy="142832"/>
              </a:xfrm>
              <a:custGeom>
                <a:avLst/>
                <a:gdLst>
                  <a:gd name="connsiteX0" fmla="*/ 174619 w 174635"/>
                  <a:gd name="connsiteY0" fmla="*/ 69292 h 142832"/>
                  <a:gd name="connsiteX1" fmla="*/ 155150 w 174635"/>
                  <a:gd name="connsiteY1" fmla="*/ 83026 h 142832"/>
                  <a:gd name="connsiteX2" fmla="*/ 94479 w 174635"/>
                  <a:gd name="connsiteY2" fmla="*/ 85743 h 142832"/>
                  <a:gd name="connsiteX3" fmla="*/ 71840 w 174635"/>
                  <a:gd name="connsiteY3" fmla="*/ 101892 h 142832"/>
                  <a:gd name="connsiteX4" fmla="*/ 60068 w 174635"/>
                  <a:gd name="connsiteY4" fmla="*/ 109136 h 142832"/>
                  <a:gd name="connsiteX5" fmla="*/ 47843 w 174635"/>
                  <a:gd name="connsiteY5" fmla="*/ 114117 h 142832"/>
                  <a:gd name="connsiteX6" fmla="*/ 34863 w 174635"/>
                  <a:gd name="connsiteY6" fmla="*/ 124078 h 142832"/>
                  <a:gd name="connsiteX7" fmla="*/ 25808 w 174635"/>
                  <a:gd name="connsiteY7" fmla="*/ 136152 h 142832"/>
                  <a:gd name="connsiteX8" fmla="*/ 14640 w 174635"/>
                  <a:gd name="connsiteY8" fmla="*/ 142490 h 142832"/>
                  <a:gd name="connsiteX9" fmla="*/ 7848 w 174635"/>
                  <a:gd name="connsiteY9" fmla="*/ 137963 h 142832"/>
                  <a:gd name="connsiteX10" fmla="*/ 11772 w 174635"/>
                  <a:gd name="connsiteY10" fmla="*/ 127096 h 142832"/>
                  <a:gd name="connsiteX11" fmla="*/ 23242 w 174635"/>
                  <a:gd name="connsiteY11" fmla="*/ 121361 h 142832"/>
                  <a:gd name="connsiteX12" fmla="*/ 35769 w 174635"/>
                  <a:gd name="connsiteY12" fmla="*/ 116984 h 142832"/>
                  <a:gd name="connsiteX13" fmla="*/ 39391 w 174635"/>
                  <a:gd name="connsiteY13" fmla="*/ 110343 h 142832"/>
                  <a:gd name="connsiteX14" fmla="*/ 26110 w 174635"/>
                  <a:gd name="connsiteY14" fmla="*/ 109891 h 142832"/>
                  <a:gd name="connsiteX15" fmla="*/ 19318 w 174635"/>
                  <a:gd name="connsiteY15" fmla="*/ 110796 h 142832"/>
                  <a:gd name="connsiteX16" fmla="*/ 13583 w 174635"/>
                  <a:gd name="connsiteY16" fmla="*/ 108382 h 142832"/>
                  <a:gd name="connsiteX17" fmla="*/ 7848 w 174635"/>
                  <a:gd name="connsiteY17" fmla="*/ 105816 h 142832"/>
                  <a:gd name="connsiteX18" fmla="*/ 0 w 174635"/>
                  <a:gd name="connsiteY18" fmla="*/ 103099 h 142832"/>
                  <a:gd name="connsiteX19" fmla="*/ 15847 w 174635"/>
                  <a:gd name="connsiteY19" fmla="*/ 66726 h 142832"/>
                  <a:gd name="connsiteX20" fmla="*/ 30336 w 174635"/>
                  <a:gd name="connsiteY20" fmla="*/ 54049 h 142832"/>
                  <a:gd name="connsiteX21" fmla="*/ 27317 w 174635"/>
                  <a:gd name="connsiteY21" fmla="*/ 31410 h 142832"/>
                  <a:gd name="connsiteX22" fmla="*/ 21884 w 174635"/>
                  <a:gd name="connsiteY22" fmla="*/ 18582 h 142832"/>
                  <a:gd name="connsiteX23" fmla="*/ 75311 w 174635"/>
                  <a:gd name="connsiteY23" fmla="*/ 320 h 142832"/>
                  <a:gd name="connsiteX24" fmla="*/ 124663 w 174635"/>
                  <a:gd name="connsiteY24" fmla="*/ 8168 h 142832"/>
                  <a:gd name="connsiteX25" fmla="*/ 137341 w 174635"/>
                  <a:gd name="connsiteY25" fmla="*/ 32466 h 142832"/>
                  <a:gd name="connsiteX26" fmla="*/ 159527 w 174635"/>
                  <a:gd name="connsiteY26" fmla="*/ 49521 h 142832"/>
                  <a:gd name="connsiteX27" fmla="*/ 174619 w 174635"/>
                  <a:gd name="connsiteY27" fmla="*/ 69292 h 142832"/>
                  <a:gd name="connsiteX28" fmla="*/ 174619 w 174635"/>
                  <a:gd name="connsiteY28" fmla="*/ 69292 h 14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74635" h="142832">
                    <a:moveTo>
                      <a:pt x="174619" y="69292"/>
                    </a:moveTo>
                    <a:cubicBezTo>
                      <a:pt x="174016" y="78498"/>
                      <a:pt x="162697" y="81819"/>
                      <a:pt x="155150" y="83026"/>
                    </a:cubicBezTo>
                    <a:cubicBezTo>
                      <a:pt x="135379" y="86196"/>
                      <a:pt x="112740" y="75480"/>
                      <a:pt x="94479" y="85743"/>
                    </a:cubicBezTo>
                    <a:cubicBezTo>
                      <a:pt x="86329" y="90271"/>
                      <a:pt x="79386" y="96458"/>
                      <a:pt x="71840" y="101892"/>
                    </a:cubicBezTo>
                    <a:cubicBezTo>
                      <a:pt x="68218" y="104608"/>
                      <a:pt x="64294" y="107174"/>
                      <a:pt x="60068" y="109136"/>
                    </a:cubicBezTo>
                    <a:cubicBezTo>
                      <a:pt x="55993" y="111098"/>
                      <a:pt x="51767" y="111853"/>
                      <a:pt x="47843" y="114117"/>
                    </a:cubicBezTo>
                    <a:cubicBezTo>
                      <a:pt x="43013" y="116833"/>
                      <a:pt x="38335" y="119701"/>
                      <a:pt x="34863" y="124078"/>
                    </a:cubicBezTo>
                    <a:cubicBezTo>
                      <a:pt x="31694" y="128002"/>
                      <a:pt x="29128" y="132379"/>
                      <a:pt x="25808" y="136152"/>
                    </a:cubicBezTo>
                    <a:cubicBezTo>
                      <a:pt x="23092" y="139321"/>
                      <a:pt x="18564" y="141434"/>
                      <a:pt x="14640" y="142490"/>
                    </a:cubicBezTo>
                    <a:cubicBezTo>
                      <a:pt x="10565" y="143547"/>
                      <a:pt x="8452" y="142189"/>
                      <a:pt x="7848" y="137963"/>
                    </a:cubicBezTo>
                    <a:cubicBezTo>
                      <a:pt x="7244" y="133435"/>
                      <a:pt x="7999" y="130115"/>
                      <a:pt x="11772" y="127096"/>
                    </a:cubicBezTo>
                    <a:cubicBezTo>
                      <a:pt x="15243" y="124379"/>
                      <a:pt x="19016" y="122719"/>
                      <a:pt x="23242" y="121361"/>
                    </a:cubicBezTo>
                    <a:cubicBezTo>
                      <a:pt x="27468" y="120003"/>
                      <a:pt x="31543" y="118493"/>
                      <a:pt x="35769" y="116984"/>
                    </a:cubicBezTo>
                    <a:cubicBezTo>
                      <a:pt x="38637" y="115928"/>
                      <a:pt x="44070" y="113211"/>
                      <a:pt x="39391" y="110343"/>
                    </a:cubicBezTo>
                    <a:cubicBezTo>
                      <a:pt x="35467" y="108080"/>
                      <a:pt x="30336" y="109136"/>
                      <a:pt x="26110" y="109891"/>
                    </a:cubicBezTo>
                    <a:cubicBezTo>
                      <a:pt x="23846" y="110343"/>
                      <a:pt x="21431" y="111098"/>
                      <a:pt x="19318" y="110796"/>
                    </a:cubicBezTo>
                    <a:cubicBezTo>
                      <a:pt x="17205" y="110645"/>
                      <a:pt x="15394" y="109438"/>
                      <a:pt x="13583" y="108382"/>
                    </a:cubicBezTo>
                    <a:cubicBezTo>
                      <a:pt x="11772" y="107174"/>
                      <a:pt x="9961" y="106570"/>
                      <a:pt x="7848" y="105816"/>
                    </a:cubicBezTo>
                    <a:cubicBezTo>
                      <a:pt x="5282" y="104910"/>
                      <a:pt x="2717" y="104005"/>
                      <a:pt x="0" y="103099"/>
                    </a:cubicBezTo>
                    <a:cubicBezTo>
                      <a:pt x="4830" y="89667"/>
                      <a:pt x="16602" y="72160"/>
                      <a:pt x="15847" y="66726"/>
                    </a:cubicBezTo>
                    <a:cubicBezTo>
                      <a:pt x="14791" y="59784"/>
                      <a:pt x="20677" y="58878"/>
                      <a:pt x="30336" y="54049"/>
                    </a:cubicBezTo>
                    <a:cubicBezTo>
                      <a:pt x="39995" y="49219"/>
                      <a:pt x="33354" y="35636"/>
                      <a:pt x="27317" y="31410"/>
                    </a:cubicBezTo>
                    <a:cubicBezTo>
                      <a:pt x="21431" y="27033"/>
                      <a:pt x="21884" y="18582"/>
                      <a:pt x="21884" y="18582"/>
                    </a:cubicBezTo>
                    <a:cubicBezTo>
                      <a:pt x="39844" y="9677"/>
                      <a:pt x="65199" y="-2095"/>
                      <a:pt x="75311" y="320"/>
                    </a:cubicBezTo>
                    <a:cubicBezTo>
                      <a:pt x="87536" y="3338"/>
                      <a:pt x="99610" y="14506"/>
                      <a:pt x="124663" y="8168"/>
                    </a:cubicBezTo>
                    <a:cubicBezTo>
                      <a:pt x="128286" y="16619"/>
                      <a:pt x="131455" y="25373"/>
                      <a:pt x="137341" y="32466"/>
                    </a:cubicBezTo>
                    <a:cubicBezTo>
                      <a:pt x="143378" y="39711"/>
                      <a:pt x="151830" y="44239"/>
                      <a:pt x="159527" y="49521"/>
                    </a:cubicBezTo>
                    <a:cubicBezTo>
                      <a:pt x="165866" y="54200"/>
                      <a:pt x="175072" y="60689"/>
                      <a:pt x="174619" y="69292"/>
                    </a:cubicBezTo>
                    <a:lnTo>
                      <a:pt x="174619" y="69292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E46C832-87C6-C346-5B23-575040DC9CC9}"/>
                  </a:ext>
                </a:extLst>
              </p:cNvPr>
              <p:cNvSpPr/>
              <p:nvPr/>
            </p:nvSpPr>
            <p:spPr>
              <a:xfrm>
                <a:off x="7665871" y="5628644"/>
                <a:ext cx="1025908" cy="451275"/>
              </a:xfrm>
              <a:custGeom>
                <a:avLst/>
                <a:gdLst>
                  <a:gd name="connsiteX0" fmla="*/ 1024248 w 1025908"/>
                  <a:gd name="connsiteY0" fmla="*/ 355732 h 451275"/>
                  <a:gd name="connsiteX1" fmla="*/ 1024248 w 1025908"/>
                  <a:gd name="connsiteY1" fmla="*/ 355732 h 451275"/>
                  <a:gd name="connsiteX2" fmla="*/ 915130 w 1025908"/>
                  <a:gd name="connsiteY2" fmla="*/ 361014 h 451275"/>
                  <a:gd name="connsiteX3" fmla="*/ 858986 w 1025908"/>
                  <a:gd name="connsiteY3" fmla="*/ 384860 h 451275"/>
                  <a:gd name="connsiteX4" fmla="*/ 806012 w 1025908"/>
                  <a:gd name="connsiteY4" fmla="*/ 391652 h 451275"/>
                  <a:gd name="connsiteX5" fmla="*/ 758772 w 1025908"/>
                  <a:gd name="connsiteY5" fmla="*/ 375956 h 451275"/>
                  <a:gd name="connsiteX6" fmla="*/ 688441 w 1025908"/>
                  <a:gd name="connsiteY6" fmla="*/ 396934 h 451275"/>
                  <a:gd name="connsiteX7" fmla="*/ 663388 w 1025908"/>
                  <a:gd name="connsiteY7" fmla="*/ 381238 h 451275"/>
                  <a:gd name="connsiteX8" fmla="*/ 653729 w 1025908"/>
                  <a:gd name="connsiteY8" fmla="*/ 419271 h 451275"/>
                  <a:gd name="connsiteX9" fmla="*/ 623393 w 1025908"/>
                  <a:gd name="connsiteY9" fmla="*/ 451267 h 451275"/>
                  <a:gd name="connsiteX10" fmla="*/ 611017 w 1025908"/>
                  <a:gd name="connsiteY10" fmla="*/ 433307 h 451275"/>
                  <a:gd name="connsiteX11" fmla="*/ 611017 w 1025908"/>
                  <a:gd name="connsiteY11" fmla="*/ 433156 h 451275"/>
                  <a:gd name="connsiteX12" fmla="*/ 617809 w 1025908"/>
                  <a:gd name="connsiteY12" fmla="*/ 410970 h 451275"/>
                  <a:gd name="connsiteX13" fmla="*/ 613734 w 1025908"/>
                  <a:gd name="connsiteY13" fmla="*/ 385162 h 451275"/>
                  <a:gd name="connsiteX14" fmla="*/ 583398 w 1025908"/>
                  <a:gd name="connsiteY14" fmla="*/ 391350 h 451275"/>
                  <a:gd name="connsiteX15" fmla="*/ 512615 w 1025908"/>
                  <a:gd name="connsiteY15" fmla="*/ 401462 h 451275"/>
                  <a:gd name="connsiteX16" fmla="*/ 481977 w 1025908"/>
                  <a:gd name="connsiteY16" fmla="*/ 424855 h 451275"/>
                  <a:gd name="connsiteX17" fmla="*/ 442284 w 1025908"/>
                  <a:gd name="connsiteY17" fmla="*/ 434364 h 451275"/>
                  <a:gd name="connsiteX18" fmla="*/ 369689 w 1025908"/>
                  <a:gd name="connsiteY18" fmla="*/ 417158 h 451275"/>
                  <a:gd name="connsiteX19" fmla="*/ 319884 w 1025908"/>
                  <a:gd name="connsiteY19" fmla="*/ 386822 h 451275"/>
                  <a:gd name="connsiteX20" fmla="*/ 276569 w 1025908"/>
                  <a:gd name="connsiteY20" fmla="*/ 394972 h 451275"/>
                  <a:gd name="connsiteX21" fmla="*/ 271438 w 1025908"/>
                  <a:gd name="connsiteY21" fmla="*/ 406594 h 451275"/>
                  <a:gd name="connsiteX22" fmla="*/ 263589 w 1025908"/>
                  <a:gd name="connsiteY22" fmla="*/ 420479 h 451275"/>
                  <a:gd name="connsiteX23" fmla="*/ 234763 w 1025908"/>
                  <a:gd name="connsiteY23" fmla="*/ 417762 h 451275"/>
                  <a:gd name="connsiteX24" fmla="*/ 204880 w 1025908"/>
                  <a:gd name="connsiteY24" fmla="*/ 421686 h 451275"/>
                  <a:gd name="connsiteX25" fmla="*/ 189787 w 1025908"/>
                  <a:gd name="connsiteY25" fmla="*/ 418215 h 451275"/>
                  <a:gd name="connsiteX26" fmla="*/ 184203 w 1025908"/>
                  <a:gd name="connsiteY26" fmla="*/ 407046 h 451275"/>
                  <a:gd name="connsiteX27" fmla="*/ 158093 w 1025908"/>
                  <a:gd name="connsiteY27" fmla="*/ 393614 h 451275"/>
                  <a:gd name="connsiteX28" fmla="*/ 142548 w 1025908"/>
                  <a:gd name="connsiteY28" fmla="*/ 390445 h 451275"/>
                  <a:gd name="connsiteX29" fmla="*/ 129267 w 1025908"/>
                  <a:gd name="connsiteY29" fmla="*/ 388030 h 451275"/>
                  <a:gd name="connsiteX30" fmla="*/ 127607 w 1025908"/>
                  <a:gd name="connsiteY30" fmla="*/ 375805 h 451275"/>
                  <a:gd name="connsiteX31" fmla="*/ 117344 w 1025908"/>
                  <a:gd name="connsiteY31" fmla="*/ 369768 h 451275"/>
                  <a:gd name="connsiteX32" fmla="*/ 86706 w 1025908"/>
                  <a:gd name="connsiteY32" fmla="*/ 366146 h 451275"/>
                  <a:gd name="connsiteX33" fmla="*/ 77198 w 1025908"/>
                  <a:gd name="connsiteY33" fmla="*/ 354826 h 451275"/>
                  <a:gd name="connsiteX34" fmla="*/ 80971 w 1025908"/>
                  <a:gd name="connsiteY34" fmla="*/ 340187 h 451275"/>
                  <a:gd name="connsiteX35" fmla="*/ 67237 w 1025908"/>
                  <a:gd name="connsiteY35" fmla="*/ 335961 h 451275"/>
                  <a:gd name="connsiteX36" fmla="*/ 56219 w 1025908"/>
                  <a:gd name="connsiteY36" fmla="*/ 324491 h 451275"/>
                  <a:gd name="connsiteX37" fmla="*/ 49730 w 1025908"/>
                  <a:gd name="connsiteY37" fmla="*/ 324038 h 451275"/>
                  <a:gd name="connsiteX38" fmla="*/ 47013 w 1025908"/>
                  <a:gd name="connsiteY38" fmla="*/ 314831 h 451275"/>
                  <a:gd name="connsiteX39" fmla="*/ 72519 w 1025908"/>
                  <a:gd name="connsiteY39" fmla="*/ 317548 h 451275"/>
                  <a:gd name="connsiteX40" fmla="*/ 53201 w 1025908"/>
                  <a:gd name="connsiteY40" fmla="*/ 294004 h 451275"/>
                  <a:gd name="connsiteX41" fmla="*/ 25280 w 1025908"/>
                  <a:gd name="connsiteY41" fmla="*/ 287062 h 451275"/>
                  <a:gd name="connsiteX42" fmla="*/ 14111 w 1025908"/>
                  <a:gd name="connsiteY42" fmla="*/ 269403 h 451275"/>
                  <a:gd name="connsiteX43" fmla="*/ 40523 w 1025908"/>
                  <a:gd name="connsiteY43" fmla="*/ 273478 h 451275"/>
                  <a:gd name="connsiteX44" fmla="*/ 57729 w 1025908"/>
                  <a:gd name="connsiteY44" fmla="*/ 274988 h 451275"/>
                  <a:gd name="connsiteX45" fmla="*/ 51088 w 1025908"/>
                  <a:gd name="connsiteY45" fmla="*/ 263668 h 451275"/>
                  <a:gd name="connsiteX46" fmla="*/ 43542 w 1025908"/>
                  <a:gd name="connsiteY46" fmla="*/ 250387 h 451275"/>
                  <a:gd name="connsiteX47" fmla="*/ 53050 w 1025908"/>
                  <a:gd name="connsiteY47" fmla="*/ 238313 h 451275"/>
                  <a:gd name="connsiteX48" fmla="*/ 38863 w 1025908"/>
                  <a:gd name="connsiteY48" fmla="*/ 218542 h 451275"/>
                  <a:gd name="connsiteX49" fmla="*/ 34788 w 1025908"/>
                  <a:gd name="connsiteY49" fmla="*/ 190319 h 451275"/>
                  <a:gd name="connsiteX50" fmla="*/ 10640 w 1025908"/>
                  <a:gd name="connsiteY50" fmla="*/ 195299 h 451275"/>
                  <a:gd name="connsiteX51" fmla="*/ 1283 w 1025908"/>
                  <a:gd name="connsiteY51" fmla="*/ 192583 h 451275"/>
                  <a:gd name="connsiteX52" fmla="*/ 679 w 1025908"/>
                  <a:gd name="connsiteY52" fmla="*/ 169793 h 451275"/>
                  <a:gd name="connsiteX53" fmla="*/ 2490 w 1025908"/>
                  <a:gd name="connsiteY53" fmla="*/ 153191 h 451275"/>
                  <a:gd name="connsiteX54" fmla="*/ 18186 w 1025908"/>
                  <a:gd name="connsiteY54" fmla="*/ 148362 h 451275"/>
                  <a:gd name="connsiteX55" fmla="*/ 33883 w 1025908"/>
                  <a:gd name="connsiteY55" fmla="*/ 136288 h 451275"/>
                  <a:gd name="connsiteX56" fmla="*/ 45956 w 1025908"/>
                  <a:gd name="connsiteY56" fmla="*/ 126931 h 451275"/>
                  <a:gd name="connsiteX57" fmla="*/ 67539 w 1025908"/>
                  <a:gd name="connsiteY57" fmla="*/ 130855 h 451275"/>
                  <a:gd name="connsiteX58" fmla="*/ 86253 w 1025908"/>
                  <a:gd name="connsiteY58" fmla="*/ 128138 h 451275"/>
                  <a:gd name="connsiteX59" fmla="*/ 98327 w 1025908"/>
                  <a:gd name="connsiteY59" fmla="*/ 116819 h 451275"/>
                  <a:gd name="connsiteX60" fmla="*/ 133191 w 1025908"/>
                  <a:gd name="connsiteY60" fmla="*/ 121648 h 451275"/>
                  <a:gd name="connsiteX61" fmla="*/ 170016 w 1025908"/>
                  <a:gd name="connsiteY61" fmla="*/ 120894 h 451275"/>
                  <a:gd name="connsiteX62" fmla="*/ 182845 w 1025908"/>
                  <a:gd name="connsiteY62" fmla="*/ 104896 h 451275"/>
                  <a:gd name="connsiteX63" fmla="*/ 212577 w 1025908"/>
                  <a:gd name="connsiteY63" fmla="*/ 106707 h 451275"/>
                  <a:gd name="connsiteX64" fmla="*/ 230235 w 1025908"/>
                  <a:gd name="connsiteY64" fmla="*/ 106707 h 451275"/>
                  <a:gd name="connsiteX65" fmla="*/ 198239 w 1025908"/>
                  <a:gd name="connsiteY65" fmla="*/ 91312 h 451275"/>
                  <a:gd name="connsiteX66" fmla="*/ 187222 w 1025908"/>
                  <a:gd name="connsiteY66" fmla="*/ 63241 h 451275"/>
                  <a:gd name="connsiteX67" fmla="*/ 225556 w 1025908"/>
                  <a:gd name="connsiteY67" fmla="*/ 60826 h 451275"/>
                  <a:gd name="connsiteX68" fmla="*/ 250459 w 1025908"/>
                  <a:gd name="connsiteY68" fmla="*/ 59467 h 451275"/>
                  <a:gd name="connsiteX69" fmla="*/ 275814 w 1025908"/>
                  <a:gd name="connsiteY69" fmla="*/ 63693 h 451275"/>
                  <a:gd name="connsiteX70" fmla="*/ 293623 w 1025908"/>
                  <a:gd name="connsiteY70" fmla="*/ 72296 h 451275"/>
                  <a:gd name="connsiteX71" fmla="*/ 317771 w 1025908"/>
                  <a:gd name="connsiteY71" fmla="*/ 64297 h 451275"/>
                  <a:gd name="connsiteX72" fmla="*/ 387649 w 1025908"/>
                  <a:gd name="connsiteY72" fmla="*/ 23849 h 451275"/>
                  <a:gd name="connsiteX73" fmla="*/ 457829 w 1025908"/>
                  <a:gd name="connsiteY73" fmla="*/ 3 h 451275"/>
                  <a:gd name="connsiteX74" fmla="*/ 497069 w 1025908"/>
                  <a:gd name="connsiteY74" fmla="*/ 8002 h 451275"/>
                  <a:gd name="connsiteX75" fmla="*/ 542045 w 1025908"/>
                  <a:gd name="connsiteY75" fmla="*/ 6342 h 451275"/>
                  <a:gd name="connsiteX76" fmla="*/ 565438 w 1025908"/>
                  <a:gd name="connsiteY76" fmla="*/ 15247 h 451275"/>
                  <a:gd name="connsiteX77" fmla="*/ 584757 w 1025908"/>
                  <a:gd name="connsiteY77" fmla="*/ 32905 h 451275"/>
                  <a:gd name="connsiteX78" fmla="*/ 624902 w 1025908"/>
                  <a:gd name="connsiteY78" fmla="*/ 38036 h 451275"/>
                  <a:gd name="connsiteX79" fmla="*/ 632901 w 1025908"/>
                  <a:gd name="connsiteY79" fmla="*/ 49507 h 451275"/>
                  <a:gd name="connsiteX80" fmla="*/ 650258 w 1025908"/>
                  <a:gd name="connsiteY80" fmla="*/ 55845 h 451275"/>
                  <a:gd name="connsiteX81" fmla="*/ 678481 w 1025908"/>
                  <a:gd name="connsiteY81" fmla="*/ 59618 h 451275"/>
                  <a:gd name="connsiteX82" fmla="*/ 693875 w 1025908"/>
                  <a:gd name="connsiteY82" fmla="*/ 71541 h 451275"/>
                  <a:gd name="connsiteX83" fmla="*/ 714099 w 1025908"/>
                  <a:gd name="connsiteY83" fmla="*/ 75465 h 451275"/>
                  <a:gd name="connsiteX84" fmla="*/ 731606 w 1025908"/>
                  <a:gd name="connsiteY84" fmla="*/ 75616 h 451275"/>
                  <a:gd name="connsiteX85" fmla="*/ 750773 w 1025908"/>
                  <a:gd name="connsiteY85" fmla="*/ 83314 h 451275"/>
                  <a:gd name="connsiteX86" fmla="*/ 786844 w 1025908"/>
                  <a:gd name="connsiteY86" fmla="*/ 83465 h 451275"/>
                  <a:gd name="connsiteX87" fmla="*/ 823972 w 1025908"/>
                  <a:gd name="connsiteY87" fmla="*/ 73352 h 451275"/>
                  <a:gd name="connsiteX88" fmla="*/ 867740 w 1025908"/>
                  <a:gd name="connsiteY88" fmla="*/ 79541 h 451275"/>
                  <a:gd name="connsiteX89" fmla="*/ 902603 w 1025908"/>
                  <a:gd name="connsiteY89" fmla="*/ 75164 h 451275"/>
                  <a:gd name="connsiteX90" fmla="*/ 938976 w 1025908"/>
                  <a:gd name="connsiteY90" fmla="*/ 56298 h 451275"/>
                  <a:gd name="connsiteX91" fmla="*/ 964030 w 1025908"/>
                  <a:gd name="connsiteY91" fmla="*/ 36980 h 451275"/>
                  <a:gd name="connsiteX92" fmla="*/ 964030 w 1025908"/>
                  <a:gd name="connsiteY92" fmla="*/ 36980 h 451275"/>
                  <a:gd name="connsiteX93" fmla="*/ 1009760 w 1025908"/>
                  <a:gd name="connsiteY93" fmla="*/ 38791 h 451275"/>
                  <a:gd name="connsiteX94" fmla="*/ 1025909 w 1025908"/>
                  <a:gd name="connsiteY94" fmla="*/ 40753 h 451275"/>
                  <a:gd name="connsiteX95" fmla="*/ 1024248 w 1025908"/>
                  <a:gd name="connsiteY95" fmla="*/ 355732 h 451275"/>
                  <a:gd name="connsiteX96" fmla="*/ 1024248 w 1025908"/>
                  <a:gd name="connsiteY96" fmla="*/ 355732 h 451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</a:cxnLst>
                <a:rect l="l" t="t" r="r" b="b"/>
                <a:pathLst>
                  <a:path w="1025908" h="451275">
                    <a:moveTo>
                      <a:pt x="1024248" y="355732"/>
                    </a:moveTo>
                    <a:lnTo>
                      <a:pt x="1024248" y="355732"/>
                    </a:lnTo>
                    <a:cubicBezTo>
                      <a:pt x="1016098" y="357241"/>
                      <a:pt x="926902" y="360562"/>
                      <a:pt x="915130" y="361014"/>
                    </a:cubicBezTo>
                    <a:cubicBezTo>
                      <a:pt x="903358" y="361316"/>
                      <a:pt x="879210" y="376710"/>
                      <a:pt x="858986" y="384860"/>
                    </a:cubicBezTo>
                    <a:cubicBezTo>
                      <a:pt x="838762" y="393010"/>
                      <a:pt x="826688" y="390897"/>
                      <a:pt x="806012" y="391652"/>
                    </a:cubicBezTo>
                    <a:cubicBezTo>
                      <a:pt x="785486" y="392557"/>
                      <a:pt x="770393" y="375956"/>
                      <a:pt x="758772" y="375956"/>
                    </a:cubicBezTo>
                    <a:cubicBezTo>
                      <a:pt x="747151" y="375956"/>
                      <a:pt x="699006" y="394972"/>
                      <a:pt x="688441" y="396934"/>
                    </a:cubicBezTo>
                    <a:cubicBezTo>
                      <a:pt x="677877" y="399047"/>
                      <a:pt x="673047" y="381993"/>
                      <a:pt x="663388" y="381238"/>
                    </a:cubicBezTo>
                    <a:cubicBezTo>
                      <a:pt x="653729" y="380333"/>
                      <a:pt x="652974" y="403424"/>
                      <a:pt x="653729" y="419271"/>
                    </a:cubicBezTo>
                    <a:cubicBezTo>
                      <a:pt x="654483" y="434967"/>
                      <a:pt x="632298" y="450814"/>
                      <a:pt x="623393" y="451267"/>
                    </a:cubicBezTo>
                    <a:cubicBezTo>
                      <a:pt x="614790" y="451720"/>
                      <a:pt x="611168" y="434665"/>
                      <a:pt x="611017" y="433307"/>
                    </a:cubicBezTo>
                    <a:lnTo>
                      <a:pt x="611017" y="433156"/>
                    </a:lnTo>
                    <a:cubicBezTo>
                      <a:pt x="613583" y="425912"/>
                      <a:pt x="616149" y="418517"/>
                      <a:pt x="617809" y="410970"/>
                    </a:cubicBezTo>
                    <a:cubicBezTo>
                      <a:pt x="619318" y="404179"/>
                      <a:pt x="623695" y="388030"/>
                      <a:pt x="613734" y="385162"/>
                    </a:cubicBezTo>
                    <a:cubicBezTo>
                      <a:pt x="604980" y="382747"/>
                      <a:pt x="592001" y="389841"/>
                      <a:pt x="583398" y="391350"/>
                    </a:cubicBezTo>
                    <a:cubicBezTo>
                      <a:pt x="559099" y="395727"/>
                      <a:pt x="534046" y="385615"/>
                      <a:pt x="512615" y="401462"/>
                    </a:cubicBezTo>
                    <a:cubicBezTo>
                      <a:pt x="502352" y="409159"/>
                      <a:pt x="493598" y="418667"/>
                      <a:pt x="481977" y="424855"/>
                    </a:cubicBezTo>
                    <a:cubicBezTo>
                      <a:pt x="469752" y="431345"/>
                      <a:pt x="455867" y="433760"/>
                      <a:pt x="442284" y="434364"/>
                    </a:cubicBezTo>
                    <a:cubicBezTo>
                      <a:pt x="416023" y="435873"/>
                      <a:pt x="391422" y="432704"/>
                      <a:pt x="369689" y="417158"/>
                    </a:cubicBezTo>
                    <a:cubicBezTo>
                      <a:pt x="354144" y="405990"/>
                      <a:pt x="338750" y="392256"/>
                      <a:pt x="319884" y="386822"/>
                    </a:cubicBezTo>
                    <a:cubicBezTo>
                      <a:pt x="305999" y="382898"/>
                      <a:pt x="284115" y="378974"/>
                      <a:pt x="276569" y="394972"/>
                    </a:cubicBezTo>
                    <a:cubicBezTo>
                      <a:pt x="274758" y="398746"/>
                      <a:pt x="273399" y="402820"/>
                      <a:pt x="271438" y="406594"/>
                    </a:cubicBezTo>
                    <a:cubicBezTo>
                      <a:pt x="269626" y="410216"/>
                      <a:pt x="266910" y="417913"/>
                      <a:pt x="263589" y="420479"/>
                    </a:cubicBezTo>
                    <a:cubicBezTo>
                      <a:pt x="252874" y="428779"/>
                      <a:pt x="245931" y="417913"/>
                      <a:pt x="234763" y="417762"/>
                    </a:cubicBezTo>
                    <a:cubicBezTo>
                      <a:pt x="224651" y="417611"/>
                      <a:pt x="214992" y="421837"/>
                      <a:pt x="204880" y="421686"/>
                    </a:cubicBezTo>
                    <a:cubicBezTo>
                      <a:pt x="200201" y="421535"/>
                      <a:pt x="193862" y="420931"/>
                      <a:pt x="189787" y="418215"/>
                    </a:cubicBezTo>
                    <a:cubicBezTo>
                      <a:pt x="185562" y="415498"/>
                      <a:pt x="185562" y="411423"/>
                      <a:pt x="184203" y="407046"/>
                    </a:cubicBezTo>
                    <a:cubicBezTo>
                      <a:pt x="180883" y="396331"/>
                      <a:pt x="167451" y="396482"/>
                      <a:pt x="158093" y="393614"/>
                    </a:cubicBezTo>
                    <a:cubicBezTo>
                      <a:pt x="152962" y="391954"/>
                      <a:pt x="147981" y="390596"/>
                      <a:pt x="142548" y="390445"/>
                    </a:cubicBezTo>
                    <a:cubicBezTo>
                      <a:pt x="138473" y="390294"/>
                      <a:pt x="132436" y="391199"/>
                      <a:pt x="129267" y="388030"/>
                    </a:cubicBezTo>
                    <a:cubicBezTo>
                      <a:pt x="125795" y="384559"/>
                      <a:pt x="128512" y="379880"/>
                      <a:pt x="127607" y="375805"/>
                    </a:cubicBezTo>
                    <a:cubicBezTo>
                      <a:pt x="126550" y="370523"/>
                      <a:pt x="122173" y="370070"/>
                      <a:pt x="117344" y="369768"/>
                    </a:cubicBezTo>
                    <a:cubicBezTo>
                      <a:pt x="107383" y="369164"/>
                      <a:pt x="96365" y="369315"/>
                      <a:pt x="86706" y="366146"/>
                    </a:cubicBezTo>
                    <a:cubicBezTo>
                      <a:pt x="81273" y="364335"/>
                      <a:pt x="77198" y="360712"/>
                      <a:pt x="77198" y="354826"/>
                    </a:cubicBezTo>
                    <a:cubicBezTo>
                      <a:pt x="77349" y="350752"/>
                      <a:pt x="82933" y="343809"/>
                      <a:pt x="80971" y="340187"/>
                    </a:cubicBezTo>
                    <a:cubicBezTo>
                      <a:pt x="79160" y="336565"/>
                      <a:pt x="70557" y="337470"/>
                      <a:pt x="67237" y="335961"/>
                    </a:cubicBezTo>
                    <a:cubicBezTo>
                      <a:pt x="61804" y="333546"/>
                      <a:pt x="61200" y="326604"/>
                      <a:pt x="56219" y="324491"/>
                    </a:cubicBezTo>
                    <a:cubicBezTo>
                      <a:pt x="54408" y="323736"/>
                      <a:pt x="51692" y="324491"/>
                      <a:pt x="49730" y="324038"/>
                    </a:cubicBezTo>
                    <a:cubicBezTo>
                      <a:pt x="41882" y="322378"/>
                      <a:pt x="34939" y="313171"/>
                      <a:pt x="47013" y="314831"/>
                    </a:cubicBezTo>
                    <a:cubicBezTo>
                      <a:pt x="54559" y="315737"/>
                      <a:pt x="65275" y="319963"/>
                      <a:pt x="72519" y="317548"/>
                    </a:cubicBezTo>
                    <a:cubicBezTo>
                      <a:pt x="86102" y="313020"/>
                      <a:pt x="57578" y="296268"/>
                      <a:pt x="53201" y="294004"/>
                    </a:cubicBezTo>
                    <a:cubicBezTo>
                      <a:pt x="44145" y="289174"/>
                      <a:pt x="34939" y="289325"/>
                      <a:pt x="25280" y="287062"/>
                    </a:cubicBezTo>
                    <a:cubicBezTo>
                      <a:pt x="16375" y="284798"/>
                      <a:pt x="4150" y="278459"/>
                      <a:pt x="14111" y="269403"/>
                    </a:cubicBezTo>
                    <a:cubicBezTo>
                      <a:pt x="17583" y="260046"/>
                      <a:pt x="35090" y="271667"/>
                      <a:pt x="40523" y="273478"/>
                    </a:cubicBezTo>
                    <a:cubicBezTo>
                      <a:pt x="43693" y="274535"/>
                      <a:pt x="55012" y="278912"/>
                      <a:pt x="57729" y="274988"/>
                    </a:cubicBezTo>
                    <a:cubicBezTo>
                      <a:pt x="60294" y="271365"/>
                      <a:pt x="53201" y="265781"/>
                      <a:pt x="51088" y="263668"/>
                    </a:cubicBezTo>
                    <a:cubicBezTo>
                      <a:pt x="47617" y="260197"/>
                      <a:pt x="42485" y="255971"/>
                      <a:pt x="43542" y="250387"/>
                    </a:cubicBezTo>
                    <a:cubicBezTo>
                      <a:pt x="44598" y="245255"/>
                      <a:pt x="50333" y="242539"/>
                      <a:pt x="53050" y="238313"/>
                    </a:cubicBezTo>
                    <a:cubicBezTo>
                      <a:pt x="59389" y="228201"/>
                      <a:pt x="41278" y="226692"/>
                      <a:pt x="38863" y="218542"/>
                    </a:cubicBezTo>
                    <a:cubicBezTo>
                      <a:pt x="36146" y="209486"/>
                      <a:pt x="51390" y="192432"/>
                      <a:pt x="34788" y="190319"/>
                    </a:cubicBezTo>
                    <a:cubicBezTo>
                      <a:pt x="26638" y="189262"/>
                      <a:pt x="18186" y="192885"/>
                      <a:pt x="10640" y="195299"/>
                    </a:cubicBezTo>
                    <a:cubicBezTo>
                      <a:pt x="5660" y="196960"/>
                      <a:pt x="2490" y="198469"/>
                      <a:pt x="1283" y="192583"/>
                    </a:cubicBezTo>
                    <a:cubicBezTo>
                      <a:pt x="-226" y="185489"/>
                      <a:pt x="1132" y="176887"/>
                      <a:pt x="679" y="169793"/>
                    </a:cubicBezTo>
                    <a:cubicBezTo>
                      <a:pt x="377" y="164964"/>
                      <a:pt x="-1434" y="157115"/>
                      <a:pt x="2490" y="153191"/>
                    </a:cubicBezTo>
                    <a:cubicBezTo>
                      <a:pt x="5962" y="149720"/>
                      <a:pt x="13659" y="150022"/>
                      <a:pt x="18186" y="148362"/>
                    </a:cubicBezTo>
                    <a:cubicBezTo>
                      <a:pt x="24827" y="145947"/>
                      <a:pt x="29657" y="141721"/>
                      <a:pt x="33883" y="136288"/>
                    </a:cubicBezTo>
                    <a:cubicBezTo>
                      <a:pt x="37354" y="131911"/>
                      <a:pt x="39919" y="127534"/>
                      <a:pt x="45956" y="126931"/>
                    </a:cubicBezTo>
                    <a:cubicBezTo>
                      <a:pt x="53050" y="126025"/>
                      <a:pt x="60596" y="129647"/>
                      <a:pt x="67539" y="130855"/>
                    </a:cubicBezTo>
                    <a:cubicBezTo>
                      <a:pt x="74028" y="132062"/>
                      <a:pt x="80669" y="132364"/>
                      <a:pt x="86253" y="128138"/>
                    </a:cubicBezTo>
                    <a:cubicBezTo>
                      <a:pt x="90781" y="124818"/>
                      <a:pt x="93347" y="119535"/>
                      <a:pt x="98327" y="116819"/>
                    </a:cubicBezTo>
                    <a:cubicBezTo>
                      <a:pt x="109345" y="110480"/>
                      <a:pt x="122324" y="119384"/>
                      <a:pt x="133191" y="121648"/>
                    </a:cubicBezTo>
                    <a:cubicBezTo>
                      <a:pt x="143001" y="123912"/>
                      <a:pt x="160810" y="125270"/>
                      <a:pt x="170016" y="120894"/>
                    </a:cubicBezTo>
                    <a:cubicBezTo>
                      <a:pt x="178317" y="116819"/>
                      <a:pt x="170922" y="107009"/>
                      <a:pt x="182845" y="104896"/>
                    </a:cubicBezTo>
                    <a:cubicBezTo>
                      <a:pt x="192353" y="103236"/>
                      <a:pt x="202918" y="105499"/>
                      <a:pt x="212577" y="106707"/>
                    </a:cubicBezTo>
                    <a:cubicBezTo>
                      <a:pt x="214841" y="107009"/>
                      <a:pt x="229330" y="110329"/>
                      <a:pt x="230235" y="106707"/>
                    </a:cubicBezTo>
                    <a:cubicBezTo>
                      <a:pt x="232197" y="100217"/>
                      <a:pt x="202314" y="92822"/>
                      <a:pt x="198239" y="91312"/>
                    </a:cubicBezTo>
                    <a:cubicBezTo>
                      <a:pt x="186769" y="87087"/>
                      <a:pt x="180279" y="74560"/>
                      <a:pt x="187222" y="63241"/>
                    </a:cubicBezTo>
                    <a:cubicBezTo>
                      <a:pt x="195673" y="49356"/>
                      <a:pt x="213784" y="58260"/>
                      <a:pt x="225556" y="60826"/>
                    </a:cubicBezTo>
                    <a:cubicBezTo>
                      <a:pt x="233857" y="62637"/>
                      <a:pt x="242158" y="60524"/>
                      <a:pt x="250459" y="59467"/>
                    </a:cubicBezTo>
                    <a:cubicBezTo>
                      <a:pt x="259514" y="58411"/>
                      <a:pt x="267664" y="59618"/>
                      <a:pt x="275814" y="63693"/>
                    </a:cubicBezTo>
                    <a:cubicBezTo>
                      <a:pt x="281399" y="66410"/>
                      <a:pt x="287134" y="71843"/>
                      <a:pt x="293623" y="72296"/>
                    </a:cubicBezTo>
                    <a:cubicBezTo>
                      <a:pt x="301472" y="73051"/>
                      <a:pt x="310829" y="67165"/>
                      <a:pt x="317771" y="64297"/>
                    </a:cubicBezTo>
                    <a:cubicBezTo>
                      <a:pt x="341617" y="51468"/>
                      <a:pt x="364860" y="38187"/>
                      <a:pt x="387649" y="23849"/>
                    </a:cubicBezTo>
                    <a:cubicBezTo>
                      <a:pt x="408175" y="10870"/>
                      <a:pt x="433228" y="305"/>
                      <a:pt x="457829" y="3"/>
                    </a:cubicBezTo>
                    <a:cubicBezTo>
                      <a:pt x="471563" y="-148"/>
                      <a:pt x="483939" y="4984"/>
                      <a:pt x="497069" y="8002"/>
                    </a:cubicBezTo>
                    <a:cubicBezTo>
                      <a:pt x="512615" y="11625"/>
                      <a:pt x="526802" y="9662"/>
                      <a:pt x="542045" y="6342"/>
                    </a:cubicBezTo>
                    <a:cubicBezTo>
                      <a:pt x="553364" y="3927"/>
                      <a:pt x="560910" y="3625"/>
                      <a:pt x="565438" y="15247"/>
                    </a:cubicBezTo>
                    <a:cubicBezTo>
                      <a:pt x="569362" y="25057"/>
                      <a:pt x="572230" y="33961"/>
                      <a:pt x="584757" y="32905"/>
                    </a:cubicBezTo>
                    <a:cubicBezTo>
                      <a:pt x="599396" y="31546"/>
                      <a:pt x="613583" y="24151"/>
                      <a:pt x="624902" y="38036"/>
                    </a:cubicBezTo>
                    <a:cubicBezTo>
                      <a:pt x="627921" y="41658"/>
                      <a:pt x="629581" y="46186"/>
                      <a:pt x="632901" y="49507"/>
                    </a:cubicBezTo>
                    <a:cubicBezTo>
                      <a:pt x="637580" y="54034"/>
                      <a:pt x="643919" y="55242"/>
                      <a:pt x="650258" y="55845"/>
                    </a:cubicBezTo>
                    <a:cubicBezTo>
                      <a:pt x="660672" y="56600"/>
                      <a:pt x="669123" y="54034"/>
                      <a:pt x="678481" y="59618"/>
                    </a:cubicBezTo>
                    <a:cubicBezTo>
                      <a:pt x="684065" y="62939"/>
                      <a:pt x="688291" y="68372"/>
                      <a:pt x="693875" y="71541"/>
                    </a:cubicBezTo>
                    <a:cubicBezTo>
                      <a:pt x="699761" y="74862"/>
                      <a:pt x="707458" y="75315"/>
                      <a:pt x="714099" y="75465"/>
                    </a:cubicBezTo>
                    <a:cubicBezTo>
                      <a:pt x="719985" y="75465"/>
                      <a:pt x="725871" y="74560"/>
                      <a:pt x="731606" y="75616"/>
                    </a:cubicBezTo>
                    <a:cubicBezTo>
                      <a:pt x="738548" y="76824"/>
                      <a:pt x="744435" y="80295"/>
                      <a:pt x="750773" y="83314"/>
                    </a:cubicBezTo>
                    <a:cubicBezTo>
                      <a:pt x="762093" y="88747"/>
                      <a:pt x="775525" y="88898"/>
                      <a:pt x="786844" y="83465"/>
                    </a:cubicBezTo>
                    <a:cubicBezTo>
                      <a:pt x="799522" y="77578"/>
                      <a:pt x="809483" y="71692"/>
                      <a:pt x="823972" y="73352"/>
                    </a:cubicBezTo>
                    <a:cubicBezTo>
                      <a:pt x="838611" y="75013"/>
                      <a:pt x="853100" y="77880"/>
                      <a:pt x="867740" y="79541"/>
                    </a:cubicBezTo>
                    <a:cubicBezTo>
                      <a:pt x="880568" y="80899"/>
                      <a:pt x="890680" y="80597"/>
                      <a:pt x="902603" y="75164"/>
                    </a:cubicBezTo>
                    <a:cubicBezTo>
                      <a:pt x="915130" y="69278"/>
                      <a:pt x="925846" y="60826"/>
                      <a:pt x="938976" y="56298"/>
                    </a:cubicBezTo>
                    <a:cubicBezTo>
                      <a:pt x="950295" y="52374"/>
                      <a:pt x="959200" y="46186"/>
                      <a:pt x="964030" y="36980"/>
                    </a:cubicBezTo>
                    <a:lnTo>
                      <a:pt x="964030" y="36980"/>
                    </a:lnTo>
                    <a:cubicBezTo>
                      <a:pt x="965992" y="36829"/>
                      <a:pt x="1009005" y="33961"/>
                      <a:pt x="1009760" y="38791"/>
                    </a:cubicBezTo>
                    <a:cubicBezTo>
                      <a:pt x="1010514" y="43620"/>
                      <a:pt x="1023494" y="45583"/>
                      <a:pt x="1025909" y="40753"/>
                    </a:cubicBezTo>
                    <a:lnTo>
                      <a:pt x="1024248" y="355732"/>
                    </a:lnTo>
                    <a:lnTo>
                      <a:pt x="1024248" y="355732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77084FCD-6C00-C034-1237-E3E4B9B35E5B}"/>
                  </a:ext>
                </a:extLst>
              </p:cNvPr>
              <p:cNvSpPr/>
              <p:nvPr/>
            </p:nvSpPr>
            <p:spPr>
              <a:xfrm>
                <a:off x="7678272" y="5874015"/>
                <a:ext cx="16161" cy="12888"/>
              </a:xfrm>
              <a:custGeom>
                <a:avLst/>
                <a:gdLst>
                  <a:gd name="connsiteX0" fmla="*/ 4729 w 16161"/>
                  <a:gd name="connsiteY0" fmla="*/ 1847 h 12888"/>
                  <a:gd name="connsiteX1" fmla="*/ 8653 w 16161"/>
                  <a:gd name="connsiteY1" fmla="*/ 338 h 12888"/>
                  <a:gd name="connsiteX2" fmla="*/ 13482 w 16161"/>
                  <a:gd name="connsiteY2" fmla="*/ 2601 h 12888"/>
                  <a:gd name="connsiteX3" fmla="*/ 16048 w 16161"/>
                  <a:gd name="connsiteY3" fmla="*/ 9997 h 12888"/>
                  <a:gd name="connsiteX4" fmla="*/ 7747 w 16161"/>
                  <a:gd name="connsiteY4" fmla="*/ 12412 h 12888"/>
                  <a:gd name="connsiteX5" fmla="*/ 50 w 16161"/>
                  <a:gd name="connsiteY5" fmla="*/ 6978 h 12888"/>
                  <a:gd name="connsiteX6" fmla="*/ 4729 w 16161"/>
                  <a:gd name="connsiteY6" fmla="*/ 1847 h 12888"/>
                  <a:gd name="connsiteX7" fmla="*/ 4729 w 16161"/>
                  <a:gd name="connsiteY7" fmla="*/ 1847 h 1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61" h="12888">
                    <a:moveTo>
                      <a:pt x="4729" y="1847"/>
                    </a:moveTo>
                    <a:cubicBezTo>
                      <a:pt x="6540" y="488"/>
                      <a:pt x="6389" y="-568"/>
                      <a:pt x="8653" y="338"/>
                    </a:cubicBezTo>
                    <a:cubicBezTo>
                      <a:pt x="10313" y="941"/>
                      <a:pt x="12124" y="1394"/>
                      <a:pt x="13482" y="2601"/>
                    </a:cubicBezTo>
                    <a:cubicBezTo>
                      <a:pt x="15595" y="4262"/>
                      <a:pt x="16501" y="7431"/>
                      <a:pt x="16048" y="9997"/>
                    </a:cubicBezTo>
                    <a:cubicBezTo>
                      <a:pt x="15595" y="13921"/>
                      <a:pt x="10313" y="12864"/>
                      <a:pt x="7747" y="12412"/>
                    </a:cubicBezTo>
                    <a:cubicBezTo>
                      <a:pt x="4427" y="11657"/>
                      <a:pt x="-554" y="11657"/>
                      <a:pt x="50" y="6978"/>
                    </a:cubicBezTo>
                    <a:cubicBezTo>
                      <a:pt x="654" y="4111"/>
                      <a:pt x="2616" y="3205"/>
                      <a:pt x="4729" y="1847"/>
                    </a:cubicBezTo>
                    <a:lnTo>
                      <a:pt x="4729" y="184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33417E58-7958-96A3-E3A3-CFCB86BE39A9}"/>
                  </a:ext>
                </a:extLst>
              </p:cNvPr>
              <p:cNvSpPr/>
              <p:nvPr/>
            </p:nvSpPr>
            <p:spPr>
              <a:xfrm>
                <a:off x="7751656" y="6011079"/>
                <a:ext cx="41824" cy="18311"/>
              </a:xfrm>
              <a:custGeom>
                <a:avLst/>
                <a:gdLst>
                  <a:gd name="connsiteX0" fmla="*/ 15 w 41824"/>
                  <a:gd name="connsiteY0" fmla="*/ 5747 h 18311"/>
                  <a:gd name="connsiteX1" fmla="*/ 8467 w 41824"/>
                  <a:gd name="connsiteY1" fmla="*/ 11 h 18311"/>
                  <a:gd name="connsiteX2" fmla="*/ 17372 w 41824"/>
                  <a:gd name="connsiteY2" fmla="*/ 2879 h 18311"/>
                  <a:gd name="connsiteX3" fmla="*/ 24163 w 41824"/>
                  <a:gd name="connsiteY3" fmla="*/ 4086 h 18311"/>
                  <a:gd name="connsiteX4" fmla="*/ 37596 w 41824"/>
                  <a:gd name="connsiteY4" fmla="*/ 7709 h 18311"/>
                  <a:gd name="connsiteX5" fmla="*/ 41670 w 41824"/>
                  <a:gd name="connsiteY5" fmla="*/ 13896 h 18311"/>
                  <a:gd name="connsiteX6" fmla="*/ 30200 w 41824"/>
                  <a:gd name="connsiteY6" fmla="*/ 18122 h 18311"/>
                  <a:gd name="connsiteX7" fmla="*/ 17070 w 41824"/>
                  <a:gd name="connsiteY7" fmla="*/ 15859 h 18311"/>
                  <a:gd name="connsiteX8" fmla="*/ 6807 w 41824"/>
                  <a:gd name="connsiteY8" fmla="*/ 11180 h 18311"/>
                  <a:gd name="connsiteX9" fmla="*/ 15 w 41824"/>
                  <a:gd name="connsiteY9" fmla="*/ 5747 h 18311"/>
                  <a:gd name="connsiteX10" fmla="*/ 15 w 41824"/>
                  <a:gd name="connsiteY10" fmla="*/ 5747 h 18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824" h="18311">
                    <a:moveTo>
                      <a:pt x="15" y="5747"/>
                    </a:moveTo>
                    <a:cubicBezTo>
                      <a:pt x="317" y="1521"/>
                      <a:pt x="4996" y="162"/>
                      <a:pt x="8467" y="11"/>
                    </a:cubicBezTo>
                    <a:cubicBezTo>
                      <a:pt x="12240" y="-139"/>
                      <a:pt x="14051" y="1219"/>
                      <a:pt x="17372" y="2879"/>
                    </a:cubicBezTo>
                    <a:cubicBezTo>
                      <a:pt x="19635" y="3935"/>
                      <a:pt x="21899" y="3483"/>
                      <a:pt x="24163" y="4086"/>
                    </a:cubicBezTo>
                    <a:cubicBezTo>
                      <a:pt x="28691" y="5294"/>
                      <a:pt x="33370" y="5898"/>
                      <a:pt x="37596" y="7709"/>
                    </a:cubicBezTo>
                    <a:cubicBezTo>
                      <a:pt x="40312" y="8916"/>
                      <a:pt x="42425" y="10576"/>
                      <a:pt x="41670" y="13896"/>
                    </a:cubicBezTo>
                    <a:cubicBezTo>
                      <a:pt x="40463" y="18575"/>
                      <a:pt x="33822" y="18575"/>
                      <a:pt x="30200" y="18122"/>
                    </a:cubicBezTo>
                    <a:cubicBezTo>
                      <a:pt x="25672" y="17519"/>
                      <a:pt x="21296" y="17821"/>
                      <a:pt x="17070" y="15859"/>
                    </a:cubicBezTo>
                    <a:cubicBezTo>
                      <a:pt x="13599" y="14198"/>
                      <a:pt x="10429" y="12387"/>
                      <a:pt x="6807" y="11180"/>
                    </a:cubicBezTo>
                    <a:cubicBezTo>
                      <a:pt x="3939" y="10123"/>
                      <a:pt x="-287" y="9067"/>
                      <a:pt x="15" y="5747"/>
                    </a:cubicBezTo>
                    <a:lnTo>
                      <a:pt x="15" y="574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7B732A84-F2C4-351F-39CA-DC95E4DF564C}"/>
                  </a:ext>
                </a:extLst>
              </p:cNvPr>
              <p:cNvSpPr/>
              <p:nvPr/>
            </p:nvSpPr>
            <p:spPr>
              <a:xfrm>
                <a:off x="7757613" y="6038790"/>
                <a:ext cx="38893" cy="37348"/>
              </a:xfrm>
              <a:custGeom>
                <a:avLst/>
                <a:gdLst>
                  <a:gd name="connsiteX0" fmla="*/ 12170 w 38893"/>
                  <a:gd name="connsiteY0" fmla="*/ 37198 h 37348"/>
                  <a:gd name="connsiteX1" fmla="*/ 9755 w 38893"/>
                  <a:gd name="connsiteY1" fmla="*/ 36443 h 37348"/>
                  <a:gd name="connsiteX2" fmla="*/ 3567 w 38893"/>
                  <a:gd name="connsiteY2" fmla="*/ 31161 h 37348"/>
                  <a:gd name="connsiteX3" fmla="*/ 96 w 38893"/>
                  <a:gd name="connsiteY3" fmla="*/ 26331 h 37348"/>
                  <a:gd name="connsiteX4" fmla="*/ 8547 w 38893"/>
                  <a:gd name="connsiteY4" fmla="*/ 14861 h 37348"/>
                  <a:gd name="connsiteX5" fmla="*/ 16244 w 38893"/>
                  <a:gd name="connsiteY5" fmla="*/ 10786 h 37348"/>
                  <a:gd name="connsiteX6" fmla="*/ 22734 w 38893"/>
                  <a:gd name="connsiteY6" fmla="*/ 3391 h 37348"/>
                  <a:gd name="connsiteX7" fmla="*/ 36770 w 38893"/>
                  <a:gd name="connsiteY7" fmla="*/ 2183 h 37348"/>
                  <a:gd name="connsiteX8" fmla="*/ 36317 w 38893"/>
                  <a:gd name="connsiteY8" fmla="*/ 16672 h 37348"/>
                  <a:gd name="connsiteX9" fmla="*/ 27866 w 38893"/>
                  <a:gd name="connsiteY9" fmla="*/ 29501 h 37348"/>
                  <a:gd name="connsiteX10" fmla="*/ 12320 w 38893"/>
                  <a:gd name="connsiteY10" fmla="*/ 37349 h 37348"/>
                  <a:gd name="connsiteX11" fmla="*/ 12170 w 38893"/>
                  <a:gd name="connsiteY11" fmla="*/ 37198 h 37348"/>
                  <a:gd name="connsiteX12" fmla="*/ 12170 w 38893"/>
                  <a:gd name="connsiteY12" fmla="*/ 37198 h 37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893" h="37348">
                    <a:moveTo>
                      <a:pt x="12170" y="37198"/>
                    </a:moveTo>
                    <a:cubicBezTo>
                      <a:pt x="11415" y="36745"/>
                      <a:pt x="10509" y="36896"/>
                      <a:pt x="9755" y="36443"/>
                    </a:cubicBezTo>
                    <a:cubicBezTo>
                      <a:pt x="7340" y="35387"/>
                      <a:pt x="5378" y="32972"/>
                      <a:pt x="3567" y="31161"/>
                    </a:cubicBezTo>
                    <a:cubicBezTo>
                      <a:pt x="2209" y="29802"/>
                      <a:pt x="397" y="28293"/>
                      <a:pt x="96" y="26331"/>
                    </a:cubicBezTo>
                    <a:cubicBezTo>
                      <a:pt x="-810" y="21502"/>
                      <a:pt x="4925" y="16974"/>
                      <a:pt x="8547" y="14861"/>
                    </a:cubicBezTo>
                    <a:cubicBezTo>
                      <a:pt x="11415" y="13201"/>
                      <a:pt x="14283" y="13654"/>
                      <a:pt x="16244" y="10786"/>
                    </a:cubicBezTo>
                    <a:cubicBezTo>
                      <a:pt x="18056" y="8220"/>
                      <a:pt x="20470" y="5504"/>
                      <a:pt x="22734" y="3391"/>
                    </a:cubicBezTo>
                    <a:cubicBezTo>
                      <a:pt x="26205" y="221"/>
                      <a:pt x="33148" y="-1741"/>
                      <a:pt x="36770" y="2183"/>
                    </a:cubicBezTo>
                    <a:cubicBezTo>
                      <a:pt x="40543" y="6258"/>
                      <a:pt x="38581" y="12446"/>
                      <a:pt x="36317" y="16672"/>
                    </a:cubicBezTo>
                    <a:cubicBezTo>
                      <a:pt x="33903" y="21049"/>
                      <a:pt x="31790" y="26029"/>
                      <a:pt x="27866" y="29501"/>
                    </a:cubicBezTo>
                    <a:cubicBezTo>
                      <a:pt x="23489" y="33274"/>
                      <a:pt x="17754" y="35387"/>
                      <a:pt x="12320" y="37349"/>
                    </a:cubicBezTo>
                    <a:cubicBezTo>
                      <a:pt x="12320" y="37198"/>
                      <a:pt x="12320" y="37198"/>
                      <a:pt x="12170" y="37198"/>
                    </a:cubicBezTo>
                    <a:lnTo>
                      <a:pt x="12170" y="37198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2AA1E237-E146-FD13-36FD-053158AE5ACE}"/>
                </a:ext>
              </a:extLst>
            </p:cNvPr>
            <p:cNvSpPr/>
            <p:nvPr/>
          </p:nvSpPr>
          <p:spPr>
            <a:xfrm>
              <a:off x="7745262" y="3350143"/>
              <a:ext cx="954516" cy="2188169"/>
            </a:xfrm>
            <a:custGeom>
              <a:avLst/>
              <a:gdLst>
                <a:gd name="connsiteX0" fmla="*/ 147071 w 954516"/>
                <a:gd name="connsiteY0" fmla="*/ 151 h 2188169"/>
                <a:gd name="connsiteX1" fmla="*/ 157635 w 954516"/>
                <a:gd name="connsiteY1" fmla="*/ 26261 h 2188169"/>
                <a:gd name="connsiteX2" fmla="*/ 108132 w 954516"/>
                <a:gd name="connsiteY2" fmla="*/ 108062 h 2188169"/>
                <a:gd name="connsiteX3" fmla="*/ 139373 w 954516"/>
                <a:gd name="connsiteY3" fmla="*/ 154999 h 2188169"/>
                <a:gd name="connsiteX4" fmla="*/ 161559 w 954516"/>
                <a:gd name="connsiteY4" fmla="*/ 206163 h 2188169"/>
                <a:gd name="connsiteX5" fmla="*/ 162012 w 954516"/>
                <a:gd name="connsiteY5" fmla="*/ 228801 h 2188169"/>
                <a:gd name="connsiteX6" fmla="*/ 142694 w 954516"/>
                <a:gd name="connsiteY6" fmla="*/ 248271 h 2188169"/>
                <a:gd name="connsiteX7" fmla="*/ 139524 w 954516"/>
                <a:gd name="connsiteY7" fmla="*/ 273626 h 2188169"/>
                <a:gd name="connsiteX8" fmla="*/ 152957 w 954516"/>
                <a:gd name="connsiteY8" fmla="*/ 288115 h 2188169"/>
                <a:gd name="connsiteX9" fmla="*/ 146618 w 954516"/>
                <a:gd name="connsiteY9" fmla="*/ 314526 h 2188169"/>
                <a:gd name="connsiteX10" fmla="*/ 174539 w 954516"/>
                <a:gd name="connsiteY10" fmla="*/ 327506 h 2188169"/>
                <a:gd name="connsiteX11" fmla="*/ 171822 w 954516"/>
                <a:gd name="connsiteY11" fmla="*/ 359804 h 2188169"/>
                <a:gd name="connsiteX12" fmla="*/ 200347 w 954516"/>
                <a:gd name="connsiteY12" fmla="*/ 386819 h 2188169"/>
                <a:gd name="connsiteX13" fmla="*/ 176048 w 954516"/>
                <a:gd name="connsiteY13" fmla="*/ 436926 h 2188169"/>
                <a:gd name="connsiteX14" fmla="*/ 250454 w 954516"/>
                <a:gd name="connsiteY14" fmla="*/ 529594 h 2188169"/>
                <a:gd name="connsiteX15" fmla="*/ 31915 w 954516"/>
                <a:gd name="connsiteY15" fmla="*/ 734851 h 2188169"/>
                <a:gd name="connsiteX16" fmla="*/ 43989 w 954516"/>
                <a:gd name="connsiteY16" fmla="*/ 733191 h 2188169"/>
                <a:gd name="connsiteX17" fmla="*/ 57421 w 954516"/>
                <a:gd name="connsiteY17" fmla="*/ 722022 h 2188169"/>
                <a:gd name="connsiteX18" fmla="*/ 64515 w 954516"/>
                <a:gd name="connsiteY18" fmla="*/ 715381 h 2188169"/>
                <a:gd name="connsiteX19" fmla="*/ 72363 w 954516"/>
                <a:gd name="connsiteY19" fmla="*/ 713269 h 2188169"/>
                <a:gd name="connsiteX20" fmla="*/ 70099 w 954516"/>
                <a:gd name="connsiteY20" fmla="*/ 728814 h 2188169"/>
                <a:gd name="connsiteX21" fmla="*/ 76136 w 954516"/>
                <a:gd name="connsiteY21" fmla="*/ 741190 h 2188169"/>
                <a:gd name="connsiteX22" fmla="*/ 83682 w 954516"/>
                <a:gd name="connsiteY22" fmla="*/ 752962 h 2188169"/>
                <a:gd name="connsiteX23" fmla="*/ 107981 w 954516"/>
                <a:gd name="connsiteY23" fmla="*/ 764130 h 2188169"/>
                <a:gd name="connsiteX24" fmla="*/ 115226 w 954516"/>
                <a:gd name="connsiteY24" fmla="*/ 768658 h 2188169"/>
                <a:gd name="connsiteX25" fmla="*/ 127903 w 954516"/>
                <a:gd name="connsiteY25" fmla="*/ 770469 h 2188169"/>
                <a:gd name="connsiteX26" fmla="*/ 136959 w 954516"/>
                <a:gd name="connsiteY26" fmla="*/ 773336 h 2188169"/>
                <a:gd name="connsiteX27" fmla="*/ 168653 w 954516"/>
                <a:gd name="connsiteY27" fmla="*/ 794013 h 2188169"/>
                <a:gd name="connsiteX28" fmla="*/ 144656 w 954516"/>
                <a:gd name="connsiteY28" fmla="*/ 786920 h 2188169"/>
                <a:gd name="connsiteX29" fmla="*/ 115075 w 954516"/>
                <a:gd name="connsiteY29" fmla="*/ 789636 h 2188169"/>
                <a:gd name="connsiteX30" fmla="*/ 99982 w 954516"/>
                <a:gd name="connsiteY30" fmla="*/ 796277 h 2188169"/>
                <a:gd name="connsiteX31" fmla="*/ 90625 w 954516"/>
                <a:gd name="connsiteY31" fmla="*/ 806087 h 2188169"/>
                <a:gd name="connsiteX32" fmla="*/ 72061 w 954516"/>
                <a:gd name="connsiteY32" fmla="*/ 796277 h 2188169"/>
                <a:gd name="connsiteX33" fmla="*/ 63609 w 954516"/>
                <a:gd name="connsiteY33" fmla="*/ 800956 h 2188169"/>
                <a:gd name="connsiteX34" fmla="*/ 50328 w 954516"/>
                <a:gd name="connsiteY34" fmla="*/ 797182 h 2188169"/>
                <a:gd name="connsiteX35" fmla="*/ 40216 w 954516"/>
                <a:gd name="connsiteY35" fmla="*/ 814237 h 2188169"/>
                <a:gd name="connsiteX36" fmla="*/ 37198 w 954516"/>
                <a:gd name="connsiteY36" fmla="*/ 829178 h 2188169"/>
                <a:gd name="connsiteX37" fmla="*/ 37801 w 954516"/>
                <a:gd name="connsiteY37" fmla="*/ 851817 h 2188169"/>
                <a:gd name="connsiteX38" fmla="*/ 674 w 954516"/>
                <a:gd name="connsiteY38" fmla="*/ 918073 h 2188169"/>
                <a:gd name="connsiteX39" fmla="*/ 11993 w 954516"/>
                <a:gd name="connsiteY39" fmla="*/ 963350 h 2188169"/>
                <a:gd name="connsiteX40" fmla="*/ 17879 w 954516"/>
                <a:gd name="connsiteY40" fmla="*/ 985989 h 2188169"/>
                <a:gd name="connsiteX41" fmla="*/ 1730 w 954516"/>
                <a:gd name="connsiteY41" fmla="*/ 1009382 h 2188169"/>
                <a:gd name="connsiteX42" fmla="*/ 5353 w 954516"/>
                <a:gd name="connsiteY42" fmla="*/ 1015721 h 2188169"/>
                <a:gd name="connsiteX43" fmla="*/ 27539 w 954516"/>
                <a:gd name="connsiteY43" fmla="*/ 1034587 h 2188169"/>
                <a:gd name="connsiteX44" fmla="*/ 24822 w 954516"/>
                <a:gd name="connsiteY44" fmla="*/ 1071714 h 2188169"/>
                <a:gd name="connsiteX45" fmla="*/ 46404 w 954516"/>
                <a:gd name="connsiteY45" fmla="*/ 1098729 h 2188169"/>
                <a:gd name="connsiteX46" fmla="*/ 49573 w 954516"/>
                <a:gd name="connsiteY46" fmla="*/ 1130725 h 2188169"/>
                <a:gd name="connsiteX47" fmla="*/ 53347 w 954516"/>
                <a:gd name="connsiteY47" fmla="*/ 1134348 h 2188169"/>
                <a:gd name="connsiteX48" fmla="*/ 85644 w 954516"/>
                <a:gd name="connsiteY48" fmla="*/ 1150949 h 2188169"/>
                <a:gd name="connsiteX49" fmla="*/ 116282 w 954516"/>
                <a:gd name="connsiteY49" fmla="*/ 1151402 h 2188169"/>
                <a:gd name="connsiteX50" fmla="*/ 138317 w 954516"/>
                <a:gd name="connsiteY50" fmla="*/ 1168155 h 2188169"/>
                <a:gd name="connsiteX51" fmla="*/ 187367 w 954516"/>
                <a:gd name="connsiteY51" fmla="*/ 1161212 h 2188169"/>
                <a:gd name="connsiteX52" fmla="*/ 219062 w 954516"/>
                <a:gd name="connsiteY52" fmla="*/ 1185511 h 2188169"/>
                <a:gd name="connsiteX53" fmla="*/ 218005 w 954516"/>
                <a:gd name="connsiteY53" fmla="*/ 1214036 h 2188169"/>
                <a:gd name="connsiteX54" fmla="*/ 228268 w 954516"/>
                <a:gd name="connsiteY54" fmla="*/ 1232901 h 2188169"/>
                <a:gd name="connsiteX55" fmla="*/ 219062 w 954516"/>
                <a:gd name="connsiteY55" fmla="*/ 1255993 h 2188169"/>
                <a:gd name="connsiteX56" fmla="*/ 236871 w 954516"/>
                <a:gd name="connsiteY56" fmla="*/ 1270029 h 2188169"/>
                <a:gd name="connsiteX57" fmla="*/ 248794 w 954516"/>
                <a:gd name="connsiteY57" fmla="*/ 1295837 h 2188169"/>
                <a:gd name="connsiteX58" fmla="*/ 280035 w 954516"/>
                <a:gd name="connsiteY58" fmla="*/ 1318928 h 2188169"/>
                <a:gd name="connsiteX59" fmla="*/ 280488 w 954516"/>
                <a:gd name="connsiteY59" fmla="*/ 1336133 h 2188169"/>
                <a:gd name="connsiteX60" fmla="*/ 315049 w 954516"/>
                <a:gd name="connsiteY60" fmla="*/ 1343076 h 2188169"/>
                <a:gd name="connsiteX61" fmla="*/ 320936 w 954516"/>
                <a:gd name="connsiteY61" fmla="*/ 1358168 h 2188169"/>
                <a:gd name="connsiteX62" fmla="*/ 324105 w 954516"/>
                <a:gd name="connsiteY62" fmla="*/ 1381260 h 2188169"/>
                <a:gd name="connsiteX63" fmla="*/ 284714 w 954516"/>
                <a:gd name="connsiteY63" fmla="*/ 1395749 h 2188169"/>
                <a:gd name="connsiteX64" fmla="*/ 242757 w 954516"/>
                <a:gd name="connsiteY64" fmla="*/ 1402238 h 2188169"/>
                <a:gd name="connsiteX65" fmla="*/ 262679 w 954516"/>
                <a:gd name="connsiteY65" fmla="*/ 1432876 h 2188169"/>
                <a:gd name="connsiteX66" fmla="*/ 273243 w 954516"/>
                <a:gd name="connsiteY66" fmla="*/ 1479210 h 2188169"/>
                <a:gd name="connsiteX67" fmla="*/ 278828 w 954516"/>
                <a:gd name="connsiteY67" fmla="*/ 1481926 h 2188169"/>
                <a:gd name="connsiteX68" fmla="*/ 309012 w 954516"/>
                <a:gd name="connsiteY68" fmla="*/ 1475437 h 2188169"/>
                <a:gd name="connsiteX69" fmla="*/ 330746 w 954516"/>
                <a:gd name="connsiteY69" fmla="*/ 1461552 h 2188169"/>
                <a:gd name="connsiteX70" fmla="*/ 363345 w 954516"/>
                <a:gd name="connsiteY70" fmla="*/ 1464268 h 2188169"/>
                <a:gd name="connsiteX71" fmla="*/ 410283 w 954516"/>
                <a:gd name="connsiteY71" fmla="*/ 1467438 h 2188169"/>
                <a:gd name="connsiteX72" fmla="*/ 426432 w 954516"/>
                <a:gd name="connsiteY72" fmla="*/ 1494906 h 2188169"/>
                <a:gd name="connsiteX73" fmla="*/ 435034 w 954516"/>
                <a:gd name="connsiteY73" fmla="*/ 1511055 h 2188169"/>
                <a:gd name="connsiteX74" fmla="*/ 422658 w 954516"/>
                <a:gd name="connsiteY74" fmla="*/ 1522374 h 2188169"/>
                <a:gd name="connsiteX75" fmla="*/ 437147 w 954516"/>
                <a:gd name="connsiteY75" fmla="*/ 1553012 h 2188169"/>
                <a:gd name="connsiteX76" fmla="*/ 498573 w 954516"/>
                <a:gd name="connsiteY76" fmla="*/ 1576707 h 2188169"/>
                <a:gd name="connsiteX77" fmla="*/ 517439 w 954516"/>
                <a:gd name="connsiteY77" fmla="*/ 1627417 h 2188169"/>
                <a:gd name="connsiteX78" fmla="*/ 551397 w 954516"/>
                <a:gd name="connsiteY78" fmla="*/ 1621531 h 2188169"/>
                <a:gd name="connsiteX79" fmla="*/ 593958 w 954516"/>
                <a:gd name="connsiteY79" fmla="*/ 1630134 h 2188169"/>
                <a:gd name="connsiteX80" fmla="*/ 636518 w 954516"/>
                <a:gd name="connsiteY80" fmla="*/ 1623192 h 2188169"/>
                <a:gd name="connsiteX81" fmla="*/ 668816 w 954516"/>
                <a:gd name="connsiteY81" fmla="*/ 1660923 h 2188169"/>
                <a:gd name="connsiteX82" fmla="*/ 688738 w 954516"/>
                <a:gd name="connsiteY82" fmla="*/ 1651263 h 2188169"/>
                <a:gd name="connsiteX83" fmla="*/ 722696 w 954516"/>
                <a:gd name="connsiteY83" fmla="*/ 1668469 h 2188169"/>
                <a:gd name="connsiteX84" fmla="*/ 740958 w 954516"/>
                <a:gd name="connsiteY84" fmla="*/ 1665752 h 2188169"/>
                <a:gd name="connsiteX85" fmla="*/ 783066 w 954516"/>
                <a:gd name="connsiteY85" fmla="*/ 1690051 h 2188169"/>
                <a:gd name="connsiteX86" fmla="*/ 797555 w 954516"/>
                <a:gd name="connsiteY86" fmla="*/ 1697597 h 2188169"/>
                <a:gd name="connsiteX87" fmla="*/ 787895 w 954516"/>
                <a:gd name="connsiteY87" fmla="*/ 1720236 h 2188169"/>
                <a:gd name="connsiteX88" fmla="*/ 770690 w 954516"/>
                <a:gd name="connsiteY88" fmla="*/ 1735328 h 2188169"/>
                <a:gd name="connsiteX89" fmla="*/ 783066 w 954516"/>
                <a:gd name="connsiteY89" fmla="*/ 1751024 h 2188169"/>
                <a:gd name="connsiteX90" fmla="*/ 770690 w 954516"/>
                <a:gd name="connsiteY90" fmla="*/ 1768834 h 2188169"/>
                <a:gd name="connsiteX91" fmla="*/ 787895 w 954516"/>
                <a:gd name="connsiteY91" fmla="*/ 1791925 h 2188169"/>
                <a:gd name="connsiteX92" fmla="*/ 761031 w 954516"/>
                <a:gd name="connsiteY92" fmla="*/ 1828600 h 2188169"/>
                <a:gd name="connsiteX93" fmla="*/ 707151 w 954516"/>
                <a:gd name="connsiteY93" fmla="*/ 1836750 h 2188169"/>
                <a:gd name="connsiteX94" fmla="*/ 680739 w 954516"/>
                <a:gd name="connsiteY94" fmla="*/ 1855011 h 2188169"/>
                <a:gd name="connsiteX95" fmla="*/ 677117 w 954516"/>
                <a:gd name="connsiteY95" fmla="*/ 1885800 h 2188169"/>
                <a:gd name="connsiteX96" fmla="*/ 709566 w 954516"/>
                <a:gd name="connsiteY96" fmla="*/ 1881725 h 2188169"/>
                <a:gd name="connsiteX97" fmla="*/ 732959 w 954516"/>
                <a:gd name="connsiteY97" fmla="*/ 1891686 h 2188169"/>
                <a:gd name="connsiteX98" fmla="*/ 692511 w 954516"/>
                <a:gd name="connsiteY98" fmla="*/ 1916739 h 2188169"/>
                <a:gd name="connsiteX99" fmla="*/ 666552 w 954516"/>
                <a:gd name="connsiteY99" fmla="*/ 1922324 h 2188169"/>
                <a:gd name="connsiteX100" fmla="*/ 651460 w 954516"/>
                <a:gd name="connsiteY100" fmla="*/ 1930021 h 2188169"/>
                <a:gd name="connsiteX101" fmla="*/ 661874 w 954516"/>
                <a:gd name="connsiteY101" fmla="*/ 1944660 h 2188169"/>
                <a:gd name="connsiteX102" fmla="*/ 683758 w 954516"/>
                <a:gd name="connsiteY102" fmla="*/ 1961111 h 2188169"/>
                <a:gd name="connsiteX103" fmla="*/ 663836 w 954516"/>
                <a:gd name="connsiteY103" fmla="*/ 1978166 h 2188169"/>
                <a:gd name="connsiteX104" fmla="*/ 647385 w 954516"/>
                <a:gd name="connsiteY104" fmla="*/ 1993560 h 2188169"/>
                <a:gd name="connsiteX105" fmla="*/ 641348 w 954516"/>
                <a:gd name="connsiteY105" fmla="*/ 2013029 h 2188169"/>
                <a:gd name="connsiteX106" fmla="*/ 603315 w 954516"/>
                <a:gd name="connsiteY106" fmla="*/ 2020274 h 2188169"/>
                <a:gd name="connsiteX107" fmla="*/ 605579 w 954516"/>
                <a:gd name="connsiteY107" fmla="*/ 2050157 h 2188169"/>
                <a:gd name="connsiteX108" fmla="*/ 639386 w 954516"/>
                <a:gd name="connsiteY108" fmla="*/ 2079587 h 2188169"/>
                <a:gd name="connsiteX109" fmla="*/ 722093 w 954516"/>
                <a:gd name="connsiteY109" fmla="*/ 2123053 h 2188169"/>
                <a:gd name="connsiteX110" fmla="*/ 767521 w 954516"/>
                <a:gd name="connsiteY110" fmla="*/ 2165463 h 2188169"/>
                <a:gd name="connsiteX111" fmla="*/ 787292 w 954516"/>
                <a:gd name="connsiteY111" fmla="*/ 2182668 h 2188169"/>
                <a:gd name="connsiteX112" fmla="*/ 802837 w 954516"/>
                <a:gd name="connsiteY112" fmla="*/ 2163048 h 2188169"/>
                <a:gd name="connsiteX113" fmla="*/ 844492 w 954516"/>
                <a:gd name="connsiteY113" fmla="*/ 2167425 h 2188169"/>
                <a:gd name="connsiteX114" fmla="*/ 898674 w 954516"/>
                <a:gd name="connsiteY114" fmla="*/ 2188101 h 2188169"/>
                <a:gd name="connsiteX115" fmla="*/ 945159 w 954516"/>
                <a:gd name="connsiteY115" fmla="*/ 2187196 h 2188169"/>
                <a:gd name="connsiteX116" fmla="*/ 954516 w 954516"/>
                <a:gd name="connsiteY116" fmla="*/ 151528 h 2188169"/>
                <a:gd name="connsiteX117" fmla="*/ 946366 w 954516"/>
                <a:gd name="connsiteY117" fmla="*/ 149113 h 2188169"/>
                <a:gd name="connsiteX118" fmla="*/ 939424 w 954516"/>
                <a:gd name="connsiteY118" fmla="*/ 139454 h 2188169"/>
                <a:gd name="connsiteX119" fmla="*/ 932934 w 954516"/>
                <a:gd name="connsiteY119" fmla="*/ 133870 h 2188169"/>
                <a:gd name="connsiteX120" fmla="*/ 925388 w 954516"/>
                <a:gd name="connsiteY120" fmla="*/ 136888 h 2188169"/>
                <a:gd name="connsiteX121" fmla="*/ 912710 w 954516"/>
                <a:gd name="connsiteY121" fmla="*/ 153188 h 2188169"/>
                <a:gd name="connsiteX122" fmla="*/ 907427 w 954516"/>
                <a:gd name="connsiteY122" fmla="*/ 161489 h 2188169"/>
                <a:gd name="connsiteX123" fmla="*/ 898070 w 954516"/>
                <a:gd name="connsiteY123" fmla="*/ 169941 h 2188169"/>
                <a:gd name="connsiteX124" fmla="*/ 892788 w 954516"/>
                <a:gd name="connsiteY124" fmla="*/ 177034 h 2188169"/>
                <a:gd name="connsiteX125" fmla="*/ 875281 w 954516"/>
                <a:gd name="connsiteY125" fmla="*/ 179600 h 2188169"/>
                <a:gd name="connsiteX126" fmla="*/ 855208 w 954516"/>
                <a:gd name="connsiteY126" fmla="*/ 186392 h 2188169"/>
                <a:gd name="connsiteX127" fmla="*/ 835437 w 954516"/>
                <a:gd name="connsiteY127" fmla="*/ 198013 h 2188169"/>
                <a:gd name="connsiteX128" fmla="*/ 811590 w 954516"/>
                <a:gd name="connsiteY128" fmla="*/ 211143 h 2188169"/>
                <a:gd name="connsiteX129" fmla="*/ 774010 w 954516"/>
                <a:gd name="connsiteY129" fmla="*/ 246007 h 2188169"/>
                <a:gd name="connsiteX130" fmla="*/ 788952 w 954516"/>
                <a:gd name="connsiteY130" fmla="*/ 282530 h 2188169"/>
                <a:gd name="connsiteX131" fmla="*/ 815515 w 954516"/>
                <a:gd name="connsiteY131" fmla="*/ 314677 h 2188169"/>
                <a:gd name="connsiteX132" fmla="*/ 820042 w 954516"/>
                <a:gd name="connsiteY132" fmla="*/ 335052 h 2188169"/>
                <a:gd name="connsiteX133" fmla="*/ 801479 w 954516"/>
                <a:gd name="connsiteY133" fmla="*/ 341240 h 2188169"/>
                <a:gd name="connsiteX134" fmla="*/ 757711 w 954516"/>
                <a:gd name="connsiteY134" fmla="*/ 333845 h 2188169"/>
                <a:gd name="connsiteX135" fmla="*/ 693719 w 954516"/>
                <a:gd name="connsiteY135" fmla="*/ 325695 h 2188169"/>
                <a:gd name="connsiteX136" fmla="*/ 680588 w 954516"/>
                <a:gd name="connsiteY136" fmla="*/ 320262 h 2188169"/>
                <a:gd name="connsiteX137" fmla="*/ 680437 w 954516"/>
                <a:gd name="connsiteY137" fmla="*/ 308338 h 2188169"/>
                <a:gd name="connsiteX138" fmla="*/ 665496 w 954516"/>
                <a:gd name="connsiteY138" fmla="*/ 300339 h 2188169"/>
                <a:gd name="connsiteX139" fmla="*/ 640291 w 954516"/>
                <a:gd name="connsiteY139" fmla="*/ 293699 h 2188169"/>
                <a:gd name="connsiteX140" fmla="*/ 616294 w 954516"/>
                <a:gd name="connsiteY140" fmla="*/ 279512 h 2188169"/>
                <a:gd name="connsiteX141" fmla="*/ 597429 w 954516"/>
                <a:gd name="connsiteY141" fmla="*/ 277248 h 2188169"/>
                <a:gd name="connsiteX142" fmla="*/ 583997 w 954516"/>
                <a:gd name="connsiteY142" fmla="*/ 290982 h 2188169"/>
                <a:gd name="connsiteX143" fmla="*/ 571168 w 954516"/>
                <a:gd name="connsiteY143" fmla="*/ 301094 h 2188169"/>
                <a:gd name="connsiteX144" fmla="*/ 585204 w 954516"/>
                <a:gd name="connsiteY144" fmla="*/ 325846 h 2188169"/>
                <a:gd name="connsiteX145" fmla="*/ 601957 w 954516"/>
                <a:gd name="connsiteY145" fmla="*/ 337618 h 2188169"/>
                <a:gd name="connsiteX146" fmla="*/ 613427 w 954516"/>
                <a:gd name="connsiteY146" fmla="*/ 352861 h 2188169"/>
                <a:gd name="connsiteX147" fmla="*/ 629878 w 954516"/>
                <a:gd name="connsiteY147" fmla="*/ 362822 h 2188169"/>
                <a:gd name="connsiteX148" fmla="*/ 645121 w 954516"/>
                <a:gd name="connsiteY148" fmla="*/ 354823 h 2188169"/>
                <a:gd name="connsiteX149" fmla="*/ 654026 w 954516"/>
                <a:gd name="connsiteY149" fmla="*/ 353616 h 2188169"/>
                <a:gd name="connsiteX150" fmla="*/ 662025 w 954516"/>
                <a:gd name="connsiteY150" fmla="*/ 373840 h 2188169"/>
                <a:gd name="connsiteX151" fmla="*/ 662477 w 954516"/>
                <a:gd name="connsiteY151" fmla="*/ 393158 h 2188169"/>
                <a:gd name="connsiteX152" fmla="*/ 649800 w 954516"/>
                <a:gd name="connsiteY152" fmla="*/ 403270 h 2188169"/>
                <a:gd name="connsiteX153" fmla="*/ 615238 w 954516"/>
                <a:gd name="connsiteY153" fmla="*/ 414136 h 2188169"/>
                <a:gd name="connsiteX154" fmla="*/ 571621 w 954516"/>
                <a:gd name="connsiteY154" fmla="*/ 397233 h 2188169"/>
                <a:gd name="connsiteX155" fmla="*/ 538719 w 954516"/>
                <a:gd name="connsiteY155" fmla="*/ 372783 h 2188169"/>
                <a:gd name="connsiteX156" fmla="*/ 505969 w 954516"/>
                <a:gd name="connsiteY156" fmla="*/ 361162 h 2188169"/>
                <a:gd name="connsiteX157" fmla="*/ 496159 w 954516"/>
                <a:gd name="connsiteY157" fmla="*/ 357540 h 2188169"/>
                <a:gd name="connsiteX158" fmla="*/ 484085 w 954516"/>
                <a:gd name="connsiteY158" fmla="*/ 356181 h 2188169"/>
                <a:gd name="connsiteX159" fmla="*/ 473218 w 954516"/>
                <a:gd name="connsiteY159" fmla="*/ 351352 h 2188169"/>
                <a:gd name="connsiteX160" fmla="*/ 464314 w 954516"/>
                <a:gd name="connsiteY160" fmla="*/ 342447 h 2188169"/>
                <a:gd name="connsiteX161" fmla="*/ 464465 w 954516"/>
                <a:gd name="connsiteY161" fmla="*/ 332335 h 2188169"/>
                <a:gd name="connsiteX162" fmla="*/ 470200 w 954516"/>
                <a:gd name="connsiteY162" fmla="*/ 322374 h 2188169"/>
                <a:gd name="connsiteX163" fmla="*/ 459182 w 954516"/>
                <a:gd name="connsiteY163" fmla="*/ 304113 h 2188169"/>
                <a:gd name="connsiteX164" fmla="*/ 448467 w 954516"/>
                <a:gd name="connsiteY164" fmla="*/ 280719 h 2188169"/>
                <a:gd name="connsiteX165" fmla="*/ 444542 w 954516"/>
                <a:gd name="connsiteY165" fmla="*/ 270306 h 2188169"/>
                <a:gd name="connsiteX166" fmla="*/ 438505 w 954516"/>
                <a:gd name="connsiteY166" fmla="*/ 263514 h 2188169"/>
                <a:gd name="connsiteX167" fmla="*/ 435336 w 954516"/>
                <a:gd name="connsiteY167" fmla="*/ 254458 h 2188169"/>
                <a:gd name="connsiteX168" fmla="*/ 443486 w 954516"/>
                <a:gd name="connsiteY168" fmla="*/ 250233 h 2188169"/>
                <a:gd name="connsiteX169" fmla="*/ 453296 w 954516"/>
                <a:gd name="connsiteY169" fmla="*/ 244497 h 2188169"/>
                <a:gd name="connsiteX170" fmla="*/ 452391 w 954516"/>
                <a:gd name="connsiteY170" fmla="*/ 231065 h 2188169"/>
                <a:gd name="connsiteX171" fmla="*/ 454202 w 954516"/>
                <a:gd name="connsiteY171" fmla="*/ 220802 h 2188169"/>
                <a:gd name="connsiteX172" fmla="*/ 462955 w 954516"/>
                <a:gd name="connsiteY172" fmla="*/ 215520 h 2188169"/>
                <a:gd name="connsiteX173" fmla="*/ 467181 w 954516"/>
                <a:gd name="connsiteY173" fmla="*/ 206465 h 2188169"/>
                <a:gd name="connsiteX174" fmla="*/ 457824 w 954516"/>
                <a:gd name="connsiteY174" fmla="*/ 196654 h 2188169"/>
                <a:gd name="connsiteX175" fmla="*/ 429903 w 954516"/>
                <a:gd name="connsiteY175" fmla="*/ 177940 h 2188169"/>
                <a:gd name="connsiteX176" fmla="*/ 417527 w 954516"/>
                <a:gd name="connsiteY176" fmla="*/ 174469 h 2188169"/>
                <a:gd name="connsiteX177" fmla="*/ 402887 w 954516"/>
                <a:gd name="connsiteY177" fmla="*/ 172959 h 2188169"/>
                <a:gd name="connsiteX178" fmla="*/ 390964 w 954516"/>
                <a:gd name="connsiteY178" fmla="*/ 170394 h 2188169"/>
                <a:gd name="connsiteX179" fmla="*/ 381003 w 954516"/>
                <a:gd name="connsiteY179" fmla="*/ 168733 h 2188169"/>
                <a:gd name="connsiteX180" fmla="*/ 373759 w 954516"/>
                <a:gd name="connsiteY180" fmla="*/ 156358 h 2188169"/>
                <a:gd name="connsiteX181" fmla="*/ 387644 w 954516"/>
                <a:gd name="connsiteY181" fmla="*/ 154547 h 2188169"/>
                <a:gd name="connsiteX182" fmla="*/ 388550 w 954516"/>
                <a:gd name="connsiteY182" fmla="*/ 145944 h 2188169"/>
                <a:gd name="connsiteX183" fmla="*/ 363647 w 954516"/>
                <a:gd name="connsiteY183" fmla="*/ 143076 h 2188169"/>
                <a:gd name="connsiteX184" fmla="*/ 340556 w 954516"/>
                <a:gd name="connsiteY184" fmla="*/ 135983 h 2188169"/>
                <a:gd name="connsiteX185" fmla="*/ 360025 w 954516"/>
                <a:gd name="connsiteY185" fmla="*/ 131606 h 2188169"/>
                <a:gd name="connsiteX186" fmla="*/ 358214 w 954516"/>
                <a:gd name="connsiteY186" fmla="*/ 123909 h 2188169"/>
                <a:gd name="connsiteX187" fmla="*/ 331651 w 954516"/>
                <a:gd name="connsiteY187" fmla="*/ 111986 h 2188169"/>
                <a:gd name="connsiteX188" fmla="*/ 316257 w 954516"/>
                <a:gd name="connsiteY188" fmla="*/ 94931 h 2188169"/>
                <a:gd name="connsiteX189" fmla="*/ 312031 w 954516"/>
                <a:gd name="connsiteY189" fmla="*/ 85725 h 2188169"/>
                <a:gd name="connsiteX190" fmla="*/ 299806 w 954516"/>
                <a:gd name="connsiteY190" fmla="*/ 80443 h 2188169"/>
                <a:gd name="connsiteX191" fmla="*/ 293015 w 954516"/>
                <a:gd name="connsiteY191" fmla="*/ 75764 h 2188169"/>
                <a:gd name="connsiteX192" fmla="*/ 304032 w 954516"/>
                <a:gd name="connsiteY192" fmla="*/ 74557 h 2188169"/>
                <a:gd name="connsiteX193" fmla="*/ 320181 w 954516"/>
                <a:gd name="connsiteY193" fmla="*/ 75009 h 2188169"/>
                <a:gd name="connsiteX194" fmla="*/ 342367 w 954516"/>
                <a:gd name="connsiteY194" fmla="*/ 79537 h 2188169"/>
                <a:gd name="connsiteX195" fmla="*/ 353233 w 954516"/>
                <a:gd name="connsiteY195" fmla="*/ 92818 h 2188169"/>
                <a:gd name="connsiteX196" fmla="*/ 363345 w 954516"/>
                <a:gd name="connsiteY196" fmla="*/ 109420 h 2188169"/>
                <a:gd name="connsiteX197" fmla="*/ 378589 w 954516"/>
                <a:gd name="connsiteY197" fmla="*/ 120438 h 2188169"/>
                <a:gd name="connsiteX198" fmla="*/ 395643 w 954516"/>
                <a:gd name="connsiteY198" fmla="*/ 121343 h 2188169"/>
                <a:gd name="connsiteX199" fmla="*/ 412848 w 954516"/>
                <a:gd name="connsiteY199" fmla="*/ 117721 h 2188169"/>
                <a:gd name="connsiteX200" fmla="*/ 429601 w 954516"/>
                <a:gd name="connsiteY200" fmla="*/ 116966 h 2188169"/>
                <a:gd name="connsiteX201" fmla="*/ 437298 w 954516"/>
                <a:gd name="connsiteY201" fmla="*/ 118928 h 2188169"/>
                <a:gd name="connsiteX202" fmla="*/ 442882 w 954516"/>
                <a:gd name="connsiteY202" fmla="*/ 120438 h 2188169"/>
                <a:gd name="connsiteX203" fmla="*/ 446806 w 954516"/>
                <a:gd name="connsiteY203" fmla="*/ 123305 h 2188169"/>
                <a:gd name="connsiteX204" fmla="*/ 450579 w 954516"/>
                <a:gd name="connsiteY204" fmla="*/ 132813 h 2188169"/>
                <a:gd name="connsiteX205" fmla="*/ 459484 w 954516"/>
                <a:gd name="connsiteY205" fmla="*/ 137039 h 2188169"/>
                <a:gd name="connsiteX206" fmla="*/ 480764 w 954516"/>
                <a:gd name="connsiteY206" fmla="*/ 140812 h 2188169"/>
                <a:gd name="connsiteX207" fmla="*/ 507780 w 954516"/>
                <a:gd name="connsiteY207" fmla="*/ 147302 h 2188169"/>
                <a:gd name="connsiteX208" fmla="*/ 526947 w 954516"/>
                <a:gd name="connsiteY208" fmla="*/ 150321 h 2188169"/>
                <a:gd name="connsiteX209" fmla="*/ 553359 w 954516"/>
                <a:gd name="connsiteY209" fmla="*/ 154697 h 2188169"/>
                <a:gd name="connsiteX210" fmla="*/ 575998 w 954516"/>
                <a:gd name="connsiteY210" fmla="*/ 163149 h 2188169"/>
                <a:gd name="connsiteX211" fmla="*/ 587619 w 954516"/>
                <a:gd name="connsiteY211" fmla="*/ 167073 h 2188169"/>
                <a:gd name="connsiteX212" fmla="*/ 598787 w 954516"/>
                <a:gd name="connsiteY212" fmla="*/ 171752 h 2188169"/>
                <a:gd name="connsiteX213" fmla="*/ 620219 w 954516"/>
                <a:gd name="connsiteY213" fmla="*/ 177940 h 2188169"/>
                <a:gd name="connsiteX214" fmla="*/ 632293 w 954516"/>
                <a:gd name="connsiteY214" fmla="*/ 180053 h 2188169"/>
                <a:gd name="connsiteX215" fmla="*/ 636216 w 954516"/>
                <a:gd name="connsiteY215" fmla="*/ 180053 h 2188169"/>
                <a:gd name="connsiteX216" fmla="*/ 635613 w 954516"/>
                <a:gd name="connsiteY216" fmla="*/ 179600 h 2188169"/>
                <a:gd name="connsiteX217" fmla="*/ 649347 w 954516"/>
                <a:gd name="connsiteY217" fmla="*/ 180958 h 2188169"/>
                <a:gd name="connsiteX218" fmla="*/ 663383 w 954516"/>
                <a:gd name="connsiteY218" fmla="*/ 185184 h 2188169"/>
                <a:gd name="connsiteX219" fmla="*/ 701265 w 954516"/>
                <a:gd name="connsiteY219" fmla="*/ 192579 h 2188169"/>
                <a:gd name="connsiteX220" fmla="*/ 730544 w 954516"/>
                <a:gd name="connsiteY220" fmla="*/ 187448 h 2188169"/>
                <a:gd name="connsiteX221" fmla="*/ 784726 w 954516"/>
                <a:gd name="connsiteY221" fmla="*/ 166168 h 2188169"/>
                <a:gd name="connsiteX222" fmla="*/ 834833 w 954516"/>
                <a:gd name="connsiteY222" fmla="*/ 133568 h 2188169"/>
                <a:gd name="connsiteX223" fmla="*/ 870451 w 954516"/>
                <a:gd name="connsiteY223" fmla="*/ 89347 h 2188169"/>
                <a:gd name="connsiteX224" fmla="*/ 860641 w 954516"/>
                <a:gd name="connsiteY224" fmla="*/ 54936 h 2188169"/>
                <a:gd name="connsiteX225" fmla="*/ 850831 w 954516"/>
                <a:gd name="connsiteY225" fmla="*/ 20978 h 2188169"/>
                <a:gd name="connsiteX226" fmla="*/ 822457 w 954516"/>
                <a:gd name="connsiteY226" fmla="*/ 9206 h 2188169"/>
                <a:gd name="connsiteX227" fmla="*/ 805856 w 954516"/>
                <a:gd name="connsiteY227" fmla="*/ 0 h 2188169"/>
                <a:gd name="connsiteX228" fmla="*/ 147071 w 954516"/>
                <a:gd name="connsiteY228" fmla="*/ 151 h 2188169"/>
                <a:gd name="connsiteX229" fmla="*/ 147071 w 954516"/>
                <a:gd name="connsiteY229" fmla="*/ 151 h 2188169"/>
                <a:gd name="connsiteX230" fmla="*/ 333915 w 954516"/>
                <a:gd name="connsiteY230" fmla="*/ 724286 h 2188169"/>
                <a:gd name="connsiteX231" fmla="*/ 328180 w 954516"/>
                <a:gd name="connsiteY231" fmla="*/ 749189 h 2188169"/>
                <a:gd name="connsiteX232" fmla="*/ 316257 w 954516"/>
                <a:gd name="connsiteY232" fmla="*/ 772129 h 2188169"/>
                <a:gd name="connsiteX233" fmla="*/ 275809 w 954516"/>
                <a:gd name="connsiteY233" fmla="*/ 760357 h 2188169"/>
                <a:gd name="connsiteX234" fmla="*/ 255283 w 954516"/>
                <a:gd name="connsiteY234" fmla="*/ 787523 h 2188169"/>
                <a:gd name="connsiteX235" fmla="*/ 227513 w 954516"/>
                <a:gd name="connsiteY235" fmla="*/ 779373 h 2188169"/>
                <a:gd name="connsiteX236" fmla="*/ 216043 w 954516"/>
                <a:gd name="connsiteY236" fmla="*/ 745717 h 2188169"/>
                <a:gd name="connsiteX237" fmla="*/ 211213 w 954516"/>
                <a:gd name="connsiteY237" fmla="*/ 735605 h 2188169"/>
                <a:gd name="connsiteX238" fmla="*/ 204573 w 954516"/>
                <a:gd name="connsiteY238" fmla="*/ 720513 h 2188169"/>
                <a:gd name="connsiteX239" fmla="*/ 199894 w 954516"/>
                <a:gd name="connsiteY239" fmla="*/ 711910 h 2188169"/>
                <a:gd name="connsiteX240" fmla="*/ 189631 w 954516"/>
                <a:gd name="connsiteY240" fmla="*/ 703760 h 2188169"/>
                <a:gd name="connsiteX241" fmla="*/ 181179 w 954516"/>
                <a:gd name="connsiteY241" fmla="*/ 690026 h 2188169"/>
                <a:gd name="connsiteX242" fmla="*/ 169105 w 954516"/>
                <a:gd name="connsiteY242" fmla="*/ 676896 h 2188169"/>
                <a:gd name="connsiteX243" fmla="*/ 154164 w 954516"/>
                <a:gd name="connsiteY243" fmla="*/ 659087 h 2188169"/>
                <a:gd name="connsiteX244" fmla="*/ 168502 w 954516"/>
                <a:gd name="connsiteY244" fmla="*/ 651691 h 2188169"/>
                <a:gd name="connsiteX245" fmla="*/ 185556 w 954516"/>
                <a:gd name="connsiteY245" fmla="*/ 639014 h 2188169"/>
                <a:gd name="connsiteX246" fmla="*/ 200800 w 954516"/>
                <a:gd name="connsiteY246" fmla="*/ 634788 h 2188169"/>
                <a:gd name="connsiteX247" fmla="*/ 210006 w 954516"/>
                <a:gd name="connsiteY247" fmla="*/ 623318 h 2188169"/>
                <a:gd name="connsiteX248" fmla="*/ 230683 w 954516"/>
                <a:gd name="connsiteY248" fmla="*/ 622261 h 2188169"/>
                <a:gd name="connsiteX249" fmla="*/ 249246 w 954516"/>
                <a:gd name="connsiteY249" fmla="*/ 638561 h 2188169"/>
                <a:gd name="connsiteX250" fmla="*/ 269470 w 954516"/>
                <a:gd name="connsiteY250" fmla="*/ 649277 h 2188169"/>
                <a:gd name="connsiteX251" fmla="*/ 288487 w 954516"/>
                <a:gd name="connsiteY251" fmla="*/ 665576 h 2188169"/>
                <a:gd name="connsiteX252" fmla="*/ 313238 w 954516"/>
                <a:gd name="connsiteY252" fmla="*/ 683536 h 2188169"/>
                <a:gd name="connsiteX253" fmla="*/ 332858 w 954516"/>
                <a:gd name="connsiteY253" fmla="*/ 705571 h 2188169"/>
                <a:gd name="connsiteX254" fmla="*/ 333915 w 954516"/>
                <a:gd name="connsiteY254" fmla="*/ 724286 h 2188169"/>
                <a:gd name="connsiteX255" fmla="*/ 333915 w 954516"/>
                <a:gd name="connsiteY255" fmla="*/ 724286 h 2188169"/>
                <a:gd name="connsiteX256" fmla="*/ 559849 w 954516"/>
                <a:gd name="connsiteY256" fmla="*/ 674632 h 2188169"/>
                <a:gd name="connsiteX257" fmla="*/ 539776 w 954516"/>
                <a:gd name="connsiteY257" fmla="*/ 695610 h 2188169"/>
                <a:gd name="connsiteX258" fmla="*/ 515175 w 954516"/>
                <a:gd name="connsiteY258" fmla="*/ 701044 h 2188169"/>
                <a:gd name="connsiteX259" fmla="*/ 499479 w 954516"/>
                <a:gd name="connsiteY259" fmla="*/ 688215 h 2188169"/>
                <a:gd name="connsiteX260" fmla="*/ 477746 w 954516"/>
                <a:gd name="connsiteY260" fmla="*/ 684291 h 2188169"/>
                <a:gd name="connsiteX261" fmla="*/ 466578 w 954516"/>
                <a:gd name="connsiteY261" fmla="*/ 670708 h 2188169"/>
                <a:gd name="connsiteX262" fmla="*/ 487556 w 954516"/>
                <a:gd name="connsiteY262" fmla="*/ 678858 h 2188169"/>
                <a:gd name="connsiteX263" fmla="*/ 503403 w 954516"/>
                <a:gd name="connsiteY263" fmla="*/ 681725 h 2188169"/>
                <a:gd name="connsiteX264" fmla="*/ 492838 w 954516"/>
                <a:gd name="connsiteY264" fmla="*/ 657577 h 2188169"/>
                <a:gd name="connsiteX265" fmla="*/ 482274 w 954516"/>
                <a:gd name="connsiteY265" fmla="*/ 647164 h 2188169"/>
                <a:gd name="connsiteX266" fmla="*/ 472463 w 954516"/>
                <a:gd name="connsiteY266" fmla="*/ 638108 h 2188169"/>
                <a:gd name="connsiteX267" fmla="*/ 449523 w 954516"/>
                <a:gd name="connsiteY267" fmla="*/ 619695 h 2188169"/>
                <a:gd name="connsiteX268" fmla="*/ 443335 w 954516"/>
                <a:gd name="connsiteY268" fmla="*/ 610338 h 2188169"/>
                <a:gd name="connsiteX269" fmla="*/ 441977 w 954516"/>
                <a:gd name="connsiteY269" fmla="*/ 599170 h 2188169"/>
                <a:gd name="connsiteX270" fmla="*/ 439411 w 954516"/>
                <a:gd name="connsiteY270" fmla="*/ 586794 h 2188169"/>
                <a:gd name="connsiteX271" fmla="*/ 430205 w 954516"/>
                <a:gd name="connsiteY271" fmla="*/ 571249 h 2188169"/>
                <a:gd name="connsiteX272" fmla="*/ 416018 w 954516"/>
                <a:gd name="connsiteY272" fmla="*/ 555402 h 2188169"/>
                <a:gd name="connsiteX273" fmla="*/ 406510 w 954516"/>
                <a:gd name="connsiteY273" fmla="*/ 542724 h 2188169"/>
                <a:gd name="connsiteX274" fmla="*/ 419187 w 954516"/>
                <a:gd name="connsiteY274" fmla="*/ 548912 h 2188169"/>
                <a:gd name="connsiteX275" fmla="*/ 433978 w 954516"/>
                <a:gd name="connsiteY275" fmla="*/ 565212 h 2188169"/>
                <a:gd name="connsiteX276" fmla="*/ 443939 w 954516"/>
                <a:gd name="connsiteY276" fmla="*/ 577286 h 2188169"/>
                <a:gd name="connsiteX277" fmla="*/ 454805 w 954516"/>
                <a:gd name="connsiteY277" fmla="*/ 586190 h 2188169"/>
                <a:gd name="connsiteX278" fmla="*/ 450579 w 954516"/>
                <a:gd name="connsiteY278" fmla="*/ 562495 h 2188169"/>
                <a:gd name="connsiteX279" fmla="*/ 446203 w 954516"/>
                <a:gd name="connsiteY279" fmla="*/ 544384 h 2188169"/>
                <a:gd name="connsiteX280" fmla="*/ 462201 w 954516"/>
                <a:gd name="connsiteY280" fmla="*/ 560080 h 2188169"/>
                <a:gd name="connsiteX281" fmla="*/ 475029 w 954516"/>
                <a:gd name="connsiteY281" fmla="*/ 578946 h 2188169"/>
                <a:gd name="connsiteX282" fmla="*/ 492386 w 954516"/>
                <a:gd name="connsiteY282" fmla="*/ 563853 h 2188169"/>
                <a:gd name="connsiteX283" fmla="*/ 490424 w 954516"/>
                <a:gd name="connsiteY283" fmla="*/ 540460 h 2188169"/>
                <a:gd name="connsiteX284" fmla="*/ 465068 w 954516"/>
                <a:gd name="connsiteY284" fmla="*/ 531103 h 2188169"/>
                <a:gd name="connsiteX285" fmla="*/ 454504 w 954516"/>
                <a:gd name="connsiteY285" fmla="*/ 519029 h 2188169"/>
                <a:gd name="connsiteX286" fmla="*/ 451183 w 954516"/>
                <a:gd name="connsiteY286" fmla="*/ 507257 h 2188169"/>
                <a:gd name="connsiteX287" fmla="*/ 478350 w 954516"/>
                <a:gd name="connsiteY287" fmla="*/ 523557 h 2188169"/>
                <a:gd name="connsiteX288" fmla="*/ 504610 w 954516"/>
                <a:gd name="connsiteY288" fmla="*/ 536989 h 2188169"/>
                <a:gd name="connsiteX289" fmla="*/ 525589 w 954516"/>
                <a:gd name="connsiteY289" fmla="*/ 554194 h 2188169"/>
                <a:gd name="connsiteX290" fmla="*/ 517892 w 954516"/>
                <a:gd name="connsiteY290" fmla="*/ 585888 h 2188169"/>
                <a:gd name="connsiteX291" fmla="*/ 531928 w 954516"/>
                <a:gd name="connsiteY291" fmla="*/ 612602 h 2188169"/>
                <a:gd name="connsiteX292" fmla="*/ 564527 w 954516"/>
                <a:gd name="connsiteY292" fmla="*/ 652446 h 2188169"/>
                <a:gd name="connsiteX293" fmla="*/ 559849 w 954516"/>
                <a:gd name="connsiteY293" fmla="*/ 674632 h 2188169"/>
                <a:gd name="connsiteX294" fmla="*/ 559849 w 954516"/>
                <a:gd name="connsiteY294" fmla="*/ 674632 h 21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</a:cxnLst>
              <a:rect l="l" t="t" r="r" b="b"/>
              <a:pathLst>
                <a:path w="954516" h="2188169">
                  <a:moveTo>
                    <a:pt x="147071" y="151"/>
                  </a:moveTo>
                  <a:cubicBezTo>
                    <a:pt x="156730" y="9357"/>
                    <a:pt x="166087" y="17809"/>
                    <a:pt x="157635" y="26261"/>
                  </a:cubicBezTo>
                  <a:cubicBezTo>
                    <a:pt x="144203" y="39693"/>
                    <a:pt x="95153" y="88140"/>
                    <a:pt x="108132" y="108062"/>
                  </a:cubicBezTo>
                  <a:cubicBezTo>
                    <a:pt x="121112" y="127984"/>
                    <a:pt x="131827" y="129644"/>
                    <a:pt x="139373" y="154999"/>
                  </a:cubicBezTo>
                  <a:cubicBezTo>
                    <a:pt x="146920" y="180355"/>
                    <a:pt x="153409" y="196051"/>
                    <a:pt x="161559" y="206163"/>
                  </a:cubicBezTo>
                  <a:cubicBezTo>
                    <a:pt x="169709" y="216426"/>
                    <a:pt x="171822" y="225028"/>
                    <a:pt x="162012" y="228801"/>
                  </a:cubicBezTo>
                  <a:cubicBezTo>
                    <a:pt x="152202" y="232574"/>
                    <a:pt x="139373" y="238008"/>
                    <a:pt x="142694" y="248271"/>
                  </a:cubicBezTo>
                  <a:cubicBezTo>
                    <a:pt x="145863" y="258533"/>
                    <a:pt x="131374" y="270909"/>
                    <a:pt x="139524" y="273626"/>
                  </a:cubicBezTo>
                  <a:cubicBezTo>
                    <a:pt x="147674" y="276343"/>
                    <a:pt x="164880" y="281776"/>
                    <a:pt x="152957" y="288115"/>
                  </a:cubicBezTo>
                  <a:cubicBezTo>
                    <a:pt x="141184" y="294604"/>
                    <a:pt x="129563" y="313923"/>
                    <a:pt x="146618" y="314526"/>
                  </a:cubicBezTo>
                  <a:cubicBezTo>
                    <a:pt x="163823" y="314979"/>
                    <a:pt x="178312" y="314979"/>
                    <a:pt x="174539" y="327506"/>
                  </a:cubicBezTo>
                  <a:cubicBezTo>
                    <a:pt x="170766" y="339882"/>
                    <a:pt x="157786" y="355578"/>
                    <a:pt x="171822" y="359804"/>
                  </a:cubicBezTo>
                  <a:cubicBezTo>
                    <a:pt x="185858" y="364180"/>
                    <a:pt x="211213" y="371123"/>
                    <a:pt x="200347" y="386819"/>
                  </a:cubicBezTo>
                  <a:cubicBezTo>
                    <a:pt x="189480" y="402364"/>
                    <a:pt x="157786" y="430436"/>
                    <a:pt x="176048" y="436926"/>
                  </a:cubicBezTo>
                  <a:cubicBezTo>
                    <a:pt x="194310" y="443416"/>
                    <a:pt x="282148" y="494579"/>
                    <a:pt x="250454" y="529594"/>
                  </a:cubicBezTo>
                  <a:cubicBezTo>
                    <a:pt x="223438" y="559326"/>
                    <a:pt x="88059" y="680820"/>
                    <a:pt x="31915" y="734851"/>
                  </a:cubicBezTo>
                  <a:cubicBezTo>
                    <a:pt x="35990" y="734851"/>
                    <a:pt x="40065" y="734398"/>
                    <a:pt x="43989" y="733191"/>
                  </a:cubicBezTo>
                  <a:cubicBezTo>
                    <a:pt x="50026" y="731229"/>
                    <a:pt x="53347" y="726701"/>
                    <a:pt x="57421" y="722022"/>
                  </a:cubicBezTo>
                  <a:cubicBezTo>
                    <a:pt x="59534" y="719607"/>
                    <a:pt x="61949" y="717344"/>
                    <a:pt x="64515" y="715381"/>
                  </a:cubicBezTo>
                  <a:cubicBezTo>
                    <a:pt x="67533" y="713118"/>
                    <a:pt x="68590" y="713269"/>
                    <a:pt x="72363" y="713269"/>
                  </a:cubicBezTo>
                  <a:cubicBezTo>
                    <a:pt x="73268" y="719004"/>
                    <a:pt x="69948" y="723381"/>
                    <a:pt x="70099" y="728814"/>
                  </a:cubicBezTo>
                  <a:cubicBezTo>
                    <a:pt x="70250" y="734851"/>
                    <a:pt x="72816" y="736964"/>
                    <a:pt x="76136" y="741190"/>
                  </a:cubicBezTo>
                  <a:cubicBezTo>
                    <a:pt x="79004" y="744963"/>
                    <a:pt x="78551" y="750849"/>
                    <a:pt x="83682" y="752962"/>
                  </a:cubicBezTo>
                  <a:cubicBezTo>
                    <a:pt x="91530" y="756282"/>
                    <a:pt x="101190" y="758848"/>
                    <a:pt x="107981" y="764130"/>
                  </a:cubicBezTo>
                  <a:cubicBezTo>
                    <a:pt x="110396" y="765941"/>
                    <a:pt x="112056" y="767752"/>
                    <a:pt x="115226" y="768658"/>
                  </a:cubicBezTo>
                  <a:cubicBezTo>
                    <a:pt x="119300" y="769714"/>
                    <a:pt x="123828" y="769111"/>
                    <a:pt x="127903" y="770469"/>
                  </a:cubicBezTo>
                  <a:cubicBezTo>
                    <a:pt x="130922" y="771374"/>
                    <a:pt x="133789" y="772280"/>
                    <a:pt x="136959" y="773336"/>
                  </a:cubicBezTo>
                  <a:cubicBezTo>
                    <a:pt x="146165" y="776355"/>
                    <a:pt x="170313" y="780581"/>
                    <a:pt x="168653" y="794013"/>
                  </a:cubicBezTo>
                  <a:cubicBezTo>
                    <a:pt x="159899" y="793711"/>
                    <a:pt x="153258" y="787825"/>
                    <a:pt x="144656" y="786920"/>
                  </a:cubicBezTo>
                  <a:cubicBezTo>
                    <a:pt x="135299" y="785863"/>
                    <a:pt x="124130" y="786920"/>
                    <a:pt x="115075" y="789636"/>
                  </a:cubicBezTo>
                  <a:cubicBezTo>
                    <a:pt x="110094" y="791296"/>
                    <a:pt x="104510" y="793409"/>
                    <a:pt x="99982" y="796277"/>
                  </a:cubicBezTo>
                  <a:cubicBezTo>
                    <a:pt x="96058" y="798843"/>
                    <a:pt x="94398" y="803974"/>
                    <a:pt x="90625" y="806087"/>
                  </a:cubicBezTo>
                  <a:cubicBezTo>
                    <a:pt x="82324" y="810766"/>
                    <a:pt x="78400" y="797635"/>
                    <a:pt x="72061" y="796277"/>
                  </a:cubicBezTo>
                  <a:cubicBezTo>
                    <a:pt x="68288" y="795522"/>
                    <a:pt x="66930" y="800050"/>
                    <a:pt x="63609" y="800956"/>
                  </a:cubicBezTo>
                  <a:cubicBezTo>
                    <a:pt x="58780" y="802465"/>
                    <a:pt x="54705" y="797937"/>
                    <a:pt x="50328" y="797182"/>
                  </a:cubicBezTo>
                  <a:cubicBezTo>
                    <a:pt x="41574" y="795975"/>
                    <a:pt x="40065" y="808049"/>
                    <a:pt x="40216" y="814237"/>
                  </a:cubicBezTo>
                  <a:cubicBezTo>
                    <a:pt x="40367" y="819821"/>
                    <a:pt x="39914" y="825103"/>
                    <a:pt x="37198" y="829178"/>
                  </a:cubicBezTo>
                  <a:cubicBezTo>
                    <a:pt x="41725" y="837781"/>
                    <a:pt x="43235" y="845629"/>
                    <a:pt x="37801" y="851817"/>
                  </a:cubicBezTo>
                  <a:cubicBezTo>
                    <a:pt x="17879" y="874456"/>
                    <a:pt x="-4156" y="896642"/>
                    <a:pt x="674" y="918073"/>
                  </a:cubicBezTo>
                  <a:cubicBezTo>
                    <a:pt x="5504" y="939655"/>
                    <a:pt x="6107" y="957917"/>
                    <a:pt x="11993" y="963350"/>
                  </a:cubicBezTo>
                  <a:cubicBezTo>
                    <a:pt x="17879" y="968783"/>
                    <a:pt x="32519" y="982216"/>
                    <a:pt x="17879" y="985989"/>
                  </a:cubicBezTo>
                  <a:cubicBezTo>
                    <a:pt x="6862" y="988856"/>
                    <a:pt x="523" y="1001232"/>
                    <a:pt x="1730" y="1009382"/>
                  </a:cubicBezTo>
                  <a:cubicBezTo>
                    <a:pt x="2032" y="1012099"/>
                    <a:pt x="3240" y="1014363"/>
                    <a:pt x="5353" y="1015721"/>
                  </a:cubicBezTo>
                  <a:cubicBezTo>
                    <a:pt x="13955" y="1021154"/>
                    <a:pt x="33425" y="1028700"/>
                    <a:pt x="27539" y="1034587"/>
                  </a:cubicBezTo>
                  <a:cubicBezTo>
                    <a:pt x="21652" y="1040473"/>
                    <a:pt x="10786" y="1063111"/>
                    <a:pt x="24822" y="1071714"/>
                  </a:cubicBezTo>
                  <a:cubicBezTo>
                    <a:pt x="38858" y="1080317"/>
                    <a:pt x="45800" y="1085297"/>
                    <a:pt x="46404" y="1098729"/>
                  </a:cubicBezTo>
                  <a:cubicBezTo>
                    <a:pt x="46857" y="1109596"/>
                    <a:pt x="45499" y="1123783"/>
                    <a:pt x="49573" y="1130725"/>
                  </a:cubicBezTo>
                  <a:cubicBezTo>
                    <a:pt x="50479" y="1132386"/>
                    <a:pt x="51837" y="1133593"/>
                    <a:pt x="53347" y="1134348"/>
                  </a:cubicBezTo>
                  <a:cubicBezTo>
                    <a:pt x="61949" y="1138121"/>
                    <a:pt x="70552" y="1154270"/>
                    <a:pt x="85644" y="1150949"/>
                  </a:cubicBezTo>
                  <a:cubicBezTo>
                    <a:pt x="100737" y="1147780"/>
                    <a:pt x="112056" y="1142648"/>
                    <a:pt x="116282" y="1151402"/>
                  </a:cubicBezTo>
                  <a:cubicBezTo>
                    <a:pt x="120508" y="1160156"/>
                    <a:pt x="123225" y="1174192"/>
                    <a:pt x="138317" y="1168155"/>
                  </a:cubicBezTo>
                  <a:cubicBezTo>
                    <a:pt x="153409" y="1162269"/>
                    <a:pt x="159295" y="1149289"/>
                    <a:pt x="187367" y="1161212"/>
                  </a:cubicBezTo>
                  <a:cubicBezTo>
                    <a:pt x="215439" y="1172984"/>
                    <a:pt x="220269" y="1172531"/>
                    <a:pt x="219062" y="1185511"/>
                  </a:cubicBezTo>
                  <a:cubicBezTo>
                    <a:pt x="218005" y="1198490"/>
                    <a:pt x="211515" y="1209206"/>
                    <a:pt x="218005" y="1214036"/>
                  </a:cubicBezTo>
                  <a:cubicBezTo>
                    <a:pt x="224495" y="1218865"/>
                    <a:pt x="232041" y="1223242"/>
                    <a:pt x="228268" y="1232901"/>
                  </a:cubicBezTo>
                  <a:cubicBezTo>
                    <a:pt x="224495" y="1242560"/>
                    <a:pt x="207742" y="1255087"/>
                    <a:pt x="219062" y="1255993"/>
                  </a:cubicBezTo>
                  <a:cubicBezTo>
                    <a:pt x="230381" y="1257049"/>
                    <a:pt x="235210" y="1263086"/>
                    <a:pt x="236871" y="1270029"/>
                  </a:cubicBezTo>
                  <a:cubicBezTo>
                    <a:pt x="238531" y="1276971"/>
                    <a:pt x="236418" y="1294780"/>
                    <a:pt x="248794" y="1295837"/>
                  </a:cubicBezTo>
                  <a:cubicBezTo>
                    <a:pt x="261169" y="1296893"/>
                    <a:pt x="284412" y="1312438"/>
                    <a:pt x="280035" y="1318928"/>
                  </a:cubicBezTo>
                  <a:cubicBezTo>
                    <a:pt x="275658" y="1325418"/>
                    <a:pt x="262830" y="1335077"/>
                    <a:pt x="280488" y="1336133"/>
                  </a:cubicBezTo>
                  <a:cubicBezTo>
                    <a:pt x="298297" y="1337190"/>
                    <a:pt x="315049" y="1338246"/>
                    <a:pt x="315049" y="1343076"/>
                  </a:cubicBezTo>
                  <a:cubicBezTo>
                    <a:pt x="315049" y="1347906"/>
                    <a:pt x="316106" y="1355452"/>
                    <a:pt x="320936" y="1358168"/>
                  </a:cubicBezTo>
                  <a:cubicBezTo>
                    <a:pt x="325765" y="1360885"/>
                    <a:pt x="338745" y="1372657"/>
                    <a:pt x="324105" y="1381260"/>
                  </a:cubicBezTo>
                  <a:cubicBezTo>
                    <a:pt x="309465" y="1389862"/>
                    <a:pt x="297240" y="1399522"/>
                    <a:pt x="284714" y="1395749"/>
                  </a:cubicBezTo>
                  <a:cubicBezTo>
                    <a:pt x="272338" y="1391975"/>
                    <a:pt x="236720" y="1387599"/>
                    <a:pt x="242757" y="1402238"/>
                  </a:cubicBezTo>
                  <a:cubicBezTo>
                    <a:pt x="248643" y="1416727"/>
                    <a:pt x="262075" y="1423217"/>
                    <a:pt x="262679" y="1432876"/>
                  </a:cubicBezTo>
                  <a:cubicBezTo>
                    <a:pt x="263131" y="1441177"/>
                    <a:pt x="263886" y="1470154"/>
                    <a:pt x="273243" y="1479210"/>
                  </a:cubicBezTo>
                  <a:cubicBezTo>
                    <a:pt x="274904" y="1480870"/>
                    <a:pt x="276715" y="1481775"/>
                    <a:pt x="278828" y="1481926"/>
                  </a:cubicBezTo>
                  <a:cubicBezTo>
                    <a:pt x="293316" y="1482983"/>
                    <a:pt x="302070" y="1486303"/>
                    <a:pt x="309012" y="1475437"/>
                  </a:cubicBezTo>
                  <a:cubicBezTo>
                    <a:pt x="315955" y="1464721"/>
                    <a:pt x="318672" y="1459288"/>
                    <a:pt x="330746" y="1461552"/>
                  </a:cubicBezTo>
                  <a:cubicBezTo>
                    <a:pt x="342970" y="1463665"/>
                    <a:pt x="354290" y="1469098"/>
                    <a:pt x="363345" y="1464268"/>
                  </a:cubicBezTo>
                  <a:cubicBezTo>
                    <a:pt x="372401" y="1459439"/>
                    <a:pt x="406359" y="1461099"/>
                    <a:pt x="410283" y="1467438"/>
                  </a:cubicBezTo>
                  <a:cubicBezTo>
                    <a:pt x="414056" y="1473927"/>
                    <a:pt x="419942" y="1489624"/>
                    <a:pt x="426432" y="1494906"/>
                  </a:cubicBezTo>
                  <a:cubicBezTo>
                    <a:pt x="432921" y="1500339"/>
                    <a:pt x="449070" y="1508942"/>
                    <a:pt x="435034" y="1511055"/>
                  </a:cubicBezTo>
                  <a:cubicBezTo>
                    <a:pt x="420998" y="1513319"/>
                    <a:pt x="412848" y="1513319"/>
                    <a:pt x="422658" y="1522374"/>
                  </a:cubicBezTo>
                  <a:cubicBezTo>
                    <a:pt x="432318" y="1531580"/>
                    <a:pt x="423715" y="1553012"/>
                    <a:pt x="437147" y="1553012"/>
                  </a:cubicBezTo>
                  <a:cubicBezTo>
                    <a:pt x="450579" y="1553012"/>
                    <a:pt x="499630" y="1559501"/>
                    <a:pt x="498573" y="1576707"/>
                  </a:cubicBezTo>
                  <a:cubicBezTo>
                    <a:pt x="497517" y="1593912"/>
                    <a:pt x="504460" y="1631190"/>
                    <a:pt x="517439" y="1627417"/>
                  </a:cubicBezTo>
                  <a:cubicBezTo>
                    <a:pt x="530418" y="1623644"/>
                    <a:pt x="547020" y="1621531"/>
                    <a:pt x="551397" y="1621531"/>
                  </a:cubicBezTo>
                  <a:cubicBezTo>
                    <a:pt x="555774" y="1621531"/>
                    <a:pt x="575696" y="1630587"/>
                    <a:pt x="593958" y="1630134"/>
                  </a:cubicBezTo>
                  <a:cubicBezTo>
                    <a:pt x="612370" y="1629681"/>
                    <a:pt x="629576" y="1610816"/>
                    <a:pt x="636518" y="1623192"/>
                  </a:cubicBezTo>
                  <a:cubicBezTo>
                    <a:pt x="643461" y="1635567"/>
                    <a:pt x="659610" y="1667865"/>
                    <a:pt x="668816" y="1660923"/>
                  </a:cubicBezTo>
                  <a:cubicBezTo>
                    <a:pt x="677872" y="1653980"/>
                    <a:pt x="683909" y="1649603"/>
                    <a:pt x="688738" y="1651263"/>
                  </a:cubicBezTo>
                  <a:cubicBezTo>
                    <a:pt x="693568" y="1652924"/>
                    <a:pt x="711377" y="1674959"/>
                    <a:pt x="722696" y="1668469"/>
                  </a:cubicBezTo>
                  <a:cubicBezTo>
                    <a:pt x="734015" y="1661979"/>
                    <a:pt x="725866" y="1658206"/>
                    <a:pt x="740958" y="1665752"/>
                  </a:cubicBezTo>
                  <a:cubicBezTo>
                    <a:pt x="756051" y="1673298"/>
                    <a:pt x="771747" y="1694277"/>
                    <a:pt x="783066" y="1690051"/>
                  </a:cubicBezTo>
                  <a:cubicBezTo>
                    <a:pt x="794385" y="1685825"/>
                    <a:pt x="797555" y="1687334"/>
                    <a:pt x="797555" y="1697597"/>
                  </a:cubicBezTo>
                  <a:cubicBezTo>
                    <a:pt x="797555" y="1707860"/>
                    <a:pt x="798611" y="1716916"/>
                    <a:pt x="787895" y="1720236"/>
                  </a:cubicBezTo>
                  <a:cubicBezTo>
                    <a:pt x="777180" y="1723405"/>
                    <a:pt x="762088" y="1730499"/>
                    <a:pt x="770690" y="1735328"/>
                  </a:cubicBezTo>
                  <a:cubicBezTo>
                    <a:pt x="779293" y="1740158"/>
                    <a:pt x="796498" y="1751477"/>
                    <a:pt x="783066" y="1751024"/>
                  </a:cubicBezTo>
                  <a:cubicBezTo>
                    <a:pt x="769634" y="1750421"/>
                    <a:pt x="762691" y="1761287"/>
                    <a:pt x="770690" y="1768834"/>
                  </a:cubicBezTo>
                  <a:cubicBezTo>
                    <a:pt x="778840" y="1776380"/>
                    <a:pt x="790159" y="1783322"/>
                    <a:pt x="787895" y="1791925"/>
                  </a:cubicBezTo>
                  <a:cubicBezTo>
                    <a:pt x="785783" y="1800528"/>
                    <a:pt x="780349" y="1832826"/>
                    <a:pt x="761031" y="1828600"/>
                  </a:cubicBezTo>
                  <a:cubicBezTo>
                    <a:pt x="741562" y="1824223"/>
                    <a:pt x="716810" y="1827996"/>
                    <a:pt x="707151" y="1836750"/>
                  </a:cubicBezTo>
                  <a:cubicBezTo>
                    <a:pt x="697492" y="1845352"/>
                    <a:pt x="681796" y="1845352"/>
                    <a:pt x="680739" y="1855011"/>
                  </a:cubicBezTo>
                  <a:cubicBezTo>
                    <a:pt x="679984" y="1861199"/>
                    <a:pt x="678325" y="1875839"/>
                    <a:pt x="677117" y="1885800"/>
                  </a:cubicBezTo>
                  <a:cubicBezTo>
                    <a:pt x="687832" y="1884291"/>
                    <a:pt x="698850" y="1882932"/>
                    <a:pt x="709566" y="1881725"/>
                  </a:cubicBezTo>
                  <a:cubicBezTo>
                    <a:pt x="716659" y="1880819"/>
                    <a:pt x="742920" y="1877197"/>
                    <a:pt x="732959" y="1891686"/>
                  </a:cubicBezTo>
                  <a:cubicBezTo>
                    <a:pt x="724054" y="1904364"/>
                    <a:pt x="707000" y="1912664"/>
                    <a:pt x="692511" y="1916739"/>
                  </a:cubicBezTo>
                  <a:cubicBezTo>
                    <a:pt x="684059" y="1919154"/>
                    <a:pt x="675306" y="1920362"/>
                    <a:pt x="666552" y="1922324"/>
                  </a:cubicBezTo>
                  <a:cubicBezTo>
                    <a:pt x="662175" y="1923229"/>
                    <a:pt x="652969" y="1924587"/>
                    <a:pt x="651460" y="1930021"/>
                  </a:cubicBezTo>
                  <a:cubicBezTo>
                    <a:pt x="649800" y="1935907"/>
                    <a:pt x="658252" y="1941793"/>
                    <a:pt x="661874" y="1944660"/>
                  </a:cubicBezTo>
                  <a:cubicBezTo>
                    <a:pt x="668967" y="1950395"/>
                    <a:pt x="677117" y="1954923"/>
                    <a:pt x="683758" y="1961111"/>
                  </a:cubicBezTo>
                  <a:cubicBezTo>
                    <a:pt x="696435" y="1972732"/>
                    <a:pt x="671382" y="1974845"/>
                    <a:pt x="663836" y="1978166"/>
                  </a:cubicBezTo>
                  <a:cubicBezTo>
                    <a:pt x="656591" y="1981335"/>
                    <a:pt x="650705" y="1986316"/>
                    <a:pt x="647385" y="1993560"/>
                  </a:cubicBezTo>
                  <a:cubicBezTo>
                    <a:pt x="644517" y="1999748"/>
                    <a:pt x="644367" y="2006992"/>
                    <a:pt x="641348" y="2013029"/>
                  </a:cubicBezTo>
                  <a:cubicBezTo>
                    <a:pt x="634405" y="2026914"/>
                    <a:pt x="615389" y="2019670"/>
                    <a:pt x="603315" y="2020274"/>
                  </a:cubicBezTo>
                  <a:cubicBezTo>
                    <a:pt x="584751" y="2021179"/>
                    <a:pt x="600146" y="2042459"/>
                    <a:pt x="605579" y="2050157"/>
                  </a:cubicBezTo>
                  <a:cubicBezTo>
                    <a:pt x="614634" y="2062834"/>
                    <a:pt x="624897" y="2073701"/>
                    <a:pt x="639386" y="2079587"/>
                  </a:cubicBezTo>
                  <a:cubicBezTo>
                    <a:pt x="668363" y="2091208"/>
                    <a:pt x="696586" y="2104791"/>
                    <a:pt x="722093" y="2123053"/>
                  </a:cubicBezTo>
                  <a:cubicBezTo>
                    <a:pt x="739147" y="2135278"/>
                    <a:pt x="753485" y="2149918"/>
                    <a:pt x="767521" y="2165463"/>
                  </a:cubicBezTo>
                  <a:cubicBezTo>
                    <a:pt x="773709" y="2172254"/>
                    <a:pt x="780198" y="2177990"/>
                    <a:pt x="787292" y="2182668"/>
                  </a:cubicBezTo>
                  <a:cubicBezTo>
                    <a:pt x="787443" y="2181159"/>
                    <a:pt x="789254" y="2163048"/>
                    <a:pt x="802837" y="2163048"/>
                  </a:cubicBezTo>
                  <a:cubicBezTo>
                    <a:pt x="816420" y="2163048"/>
                    <a:pt x="835889" y="2162595"/>
                    <a:pt x="844492" y="2167425"/>
                  </a:cubicBezTo>
                  <a:cubicBezTo>
                    <a:pt x="852944" y="2172254"/>
                    <a:pt x="885242" y="2187196"/>
                    <a:pt x="898674" y="2188101"/>
                  </a:cubicBezTo>
                  <a:cubicBezTo>
                    <a:pt x="906522" y="2188554"/>
                    <a:pt x="927199" y="2186592"/>
                    <a:pt x="945159" y="2187196"/>
                  </a:cubicBezTo>
                  <a:lnTo>
                    <a:pt x="954516" y="151528"/>
                  </a:lnTo>
                  <a:cubicBezTo>
                    <a:pt x="951498" y="151377"/>
                    <a:pt x="948630" y="151226"/>
                    <a:pt x="946366" y="149113"/>
                  </a:cubicBezTo>
                  <a:cubicBezTo>
                    <a:pt x="943499" y="146548"/>
                    <a:pt x="941537" y="142624"/>
                    <a:pt x="939424" y="139454"/>
                  </a:cubicBezTo>
                  <a:cubicBezTo>
                    <a:pt x="937763" y="137190"/>
                    <a:pt x="935952" y="134021"/>
                    <a:pt x="932934" y="133870"/>
                  </a:cubicBezTo>
                  <a:cubicBezTo>
                    <a:pt x="930368" y="133719"/>
                    <a:pt x="927350" y="135530"/>
                    <a:pt x="925388" y="136888"/>
                  </a:cubicBezTo>
                  <a:cubicBezTo>
                    <a:pt x="919804" y="140662"/>
                    <a:pt x="916181" y="147604"/>
                    <a:pt x="912710" y="153188"/>
                  </a:cubicBezTo>
                  <a:cubicBezTo>
                    <a:pt x="910899" y="156056"/>
                    <a:pt x="909541" y="158923"/>
                    <a:pt x="907427" y="161489"/>
                  </a:cubicBezTo>
                  <a:cubicBezTo>
                    <a:pt x="904711" y="164658"/>
                    <a:pt x="901089" y="166922"/>
                    <a:pt x="898070" y="169941"/>
                  </a:cubicBezTo>
                  <a:cubicBezTo>
                    <a:pt x="895957" y="171903"/>
                    <a:pt x="895052" y="175374"/>
                    <a:pt x="892788" y="177034"/>
                  </a:cubicBezTo>
                  <a:cubicBezTo>
                    <a:pt x="888109" y="180506"/>
                    <a:pt x="880714" y="177789"/>
                    <a:pt x="875281" y="179600"/>
                  </a:cubicBezTo>
                  <a:cubicBezTo>
                    <a:pt x="868640" y="182015"/>
                    <a:pt x="861698" y="183524"/>
                    <a:pt x="855208" y="186392"/>
                  </a:cubicBezTo>
                  <a:cubicBezTo>
                    <a:pt x="848265" y="189561"/>
                    <a:pt x="841926" y="193938"/>
                    <a:pt x="835437" y="198013"/>
                  </a:cubicBezTo>
                  <a:cubicBezTo>
                    <a:pt x="827740" y="202842"/>
                    <a:pt x="819741" y="206917"/>
                    <a:pt x="811590" y="211143"/>
                  </a:cubicBezTo>
                  <a:cubicBezTo>
                    <a:pt x="796800" y="218689"/>
                    <a:pt x="778085" y="228349"/>
                    <a:pt x="774010" y="246007"/>
                  </a:cubicBezTo>
                  <a:cubicBezTo>
                    <a:pt x="770841" y="260194"/>
                    <a:pt x="779746" y="272871"/>
                    <a:pt x="788952" y="282530"/>
                  </a:cubicBezTo>
                  <a:cubicBezTo>
                    <a:pt x="798762" y="292793"/>
                    <a:pt x="808723" y="302000"/>
                    <a:pt x="815515" y="314677"/>
                  </a:cubicBezTo>
                  <a:cubicBezTo>
                    <a:pt x="818533" y="320262"/>
                    <a:pt x="822759" y="328562"/>
                    <a:pt x="820042" y="335052"/>
                  </a:cubicBezTo>
                  <a:cubicBezTo>
                    <a:pt x="817175" y="341844"/>
                    <a:pt x="807667" y="341693"/>
                    <a:pt x="801479" y="341240"/>
                  </a:cubicBezTo>
                  <a:cubicBezTo>
                    <a:pt x="786839" y="340334"/>
                    <a:pt x="772199" y="336259"/>
                    <a:pt x="757711" y="333845"/>
                  </a:cubicBezTo>
                  <a:cubicBezTo>
                    <a:pt x="736430" y="330524"/>
                    <a:pt x="715150" y="328110"/>
                    <a:pt x="693719" y="325695"/>
                  </a:cubicBezTo>
                  <a:cubicBezTo>
                    <a:pt x="689946" y="325242"/>
                    <a:pt x="681494" y="325393"/>
                    <a:pt x="680588" y="320262"/>
                  </a:cubicBezTo>
                  <a:cubicBezTo>
                    <a:pt x="679984" y="316187"/>
                    <a:pt x="682399" y="312413"/>
                    <a:pt x="680437" y="308338"/>
                  </a:cubicBezTo>
                  <a:cubicBezTo>
                    <a:pt x="677872" y="302905"/>
                    <a:pt x="670778" y="301396"/>
                    <a:pt x="665496" y="300339"/>
                  </a:cubicBezTo>
                  <a:cubicBezTo>
                    <a:pt x="656893" y="298679"/>
                    <a:pt x="648441" y="297321"/>
                    <a:pt x="640291" y="293699"/>
                  </a:cubicBezTo>
                  <a:cubicBezTo>
                    <a:pt x="631689" y="289926"/>
                    <a:pt x="624444" y="284191"/>
                    <a:pt x="616294" y="279512"/>
                  </a:cubicBezTo>
                  <a:cubicBezTo>
                    <a:pt x="610409" y="276192"/>
                    <a:pt x="603768" y="273626"/>
                    <a:pt x="597429" y="277248"/>
                  </a:cubicBezTo>
                  <a:cubicBezTo>
                    <a:pt x="591845" y="280417"/>
                    <a:pt x="588373" y="286304"/>
                    <a:pt x="583997" y="290982"/>
                  </a:cubicBezTo>
                  <a:cubicBezTo>
                    <a:pt x="580073" y="295057"/>
                    <a:pt x="575545" y="297774"/>
                    <a:pt x="571168" y="301094"/>
                  </a:cubicBezTo>
                  <a:cubicBezTo>
                    <a:pt x="560000" y="309395"/>
                    <a:pt x="578865" y="321620"/>
                    <a:pt x="585204" y="325846"/>
                  </a:cubicBezTo>
                  <a:cubicBezTo>
                    <a:pt x="590939" y="329619"/>
                    <a:pt x="597127" y="332788"/>
                    <a:pt x="601957" y="337618"/>
                  </a:cubicBezTo>
                  <a:cubicBezTo>
                    <a:pt x="606484" y="342146"/>
                    <a:pt x="609352" y="347881"/>
                    <a:pt x="613427" y="352861"/>
                  </a:cubicBezTo>
                  <a:cubicBezTo>
                    <a:pt x="617502" y="357993"/>
                    <a:pt x="623086" y="362822"/>
                    <a:pt x="629878" y="362822"/>
                  </a:cubicBezTo>
                  <a:cubicBezTo>
                    <a:pt x="636066" y="362822"/>
                    <a:pt x="640744" y="358898"/>
                    <a:pt x="645121" y="354823"/>
                  </a:cubicBezTo>
                  <a:cubicBezTo>
                    <a:pt x="648140" y="352107"/>
                    <a:pt x="650856" y="349692"/>
                    <a:pt x="654026" y="353616"/>
                  </a:cubicBezTo>
                  <a:cubicBezTo>
                    <a:pt x="658252" y="359200"/>
                    <a:pt x="660214" y="367199"/>
                    <a:pt x="662025" y="373840"/>
                  </a:cubicBezTo>
                  <a:cubicBezTo>
                    <a:pt x="663685" y="379726"/>
                    <a:pt x="665496" y="387272"/>
                    <a:pt x="662477" y="393158"/>
                  </a:cubicBezTo>
                  <a:cubicBezTo>
                    <a:pt x="659911" y="398138"/>
                    <a:pt x="654327" y="400704"/>
                    <a:pt x="649800" y="403270"/>
                  </a:cubicBezTo>
                  <a:cubicBezTo>
                    <a:pt x="638933" y="409156"/>
                    <a:pt x="628067" y="416249"/>
                    <a:pt x="615238" y="414136"/>
                  </a:cubicBezTo>
                  <a:cubicBezTo>
                    <a:pt x="600296" y="411873"/>
                    <a:pt x="585053" y="404025"/>
                    <a:pt x="571621" y="397233"/>
                  </a:cubicBezTo>
                  <a:cubicBezTo>
                    <a:pt x="558943" y="390894"/>
                    <a:pt x="549435" y="381688"/>
                    <a:pt x="538719" y="372783"/>
                  </a:cubicBezTo>
                  <a:cubicBezTo>
                    <a:pt x="528758" y="364331"/>
                    <a:pt x="518948" y="361011"/>
                    <a:pt x="505969" y="361162"/>
                  </a:cubicBezTo>
                  <a:cubicBezTo>
                    <a:pt x="502648" y="359804"/>
                    <a:pt x="499630" y="357842"/>
                    <a:pt x="496159" y="357540"/>
                  </a:cubicBezTo>
                  <a:cubicBezTo>
                    <a:pt x="492084" y="357087"/>
                    <a:pt x="488009" y="356634"/>
                    <a:pt x="484085" y="356181"/>
                  </a:cubicBezTo>
                  <a:cubicBezTo>
                    <a:pt x="479557" y="355578"/>
                    <a:pt x="476840" y="353918"/>
                    <a:pt x="473218" y="351352"/>
                  </a:cubicBezTo>
                  <a:cubicBezTo>
                    <a:pt x="469596" y="348635"/>
                    <a:pt x="466728" y="346522"/>
                    <a:pt x="464314" y="342447"/>
                  </a:cubicBezTo>
                  <a:cubicBezTo>
                    <a:pt x="461899" y="338372"/>
                    <a:pt x="461446" y="336109"/>
                    <a:pt x="464465" y="332335"/>
                  </a:cubicBezTo>
                  <a:cubicBezTo>
                    <a:pt x="466578" y="329619"/>
                    <a:pt x="470049" y="325997"/>
                    <a:pt x="470200" y="322374"/>
                  </a:cubicBezTo>
                  <a:cubicBezTo>
                    <a:pt x="470351" y="316036"/>
                    <a:pt x="463106" y="308489"/>
                    <a:pt x="459182" y="304113"/>
                  </a:cubicBezTo>
                  <a:cubicBezTo>
                    <a:pt x="453447" y="297472"/>
                    <a:pt x="450881" y="289020"/>
                    <a:pt x="448467" y="280719"/>
                  </a:cubicBezTo>
                  <a:cubicBezTo>
                    <a:pt x="447410" y="276946"/>
                    <a:pt x="447108" y="273475"/>
                    <a:pt x="444542" y="270306"/>
                  </a:cubicBezTo>
                  <a:cubicBezTo>
                    <a:pt x="442731" y="267891"/>
                    <a:pt x="440468" y="265778"/>
                    <a:pt x="438505" y="263514"/>
                  </a:cubicBezTo>
                  <a:cubicBezTo>
                    <a:pt x="436393" y="260948"/>
                    <a:pt x="434883" y="257779"/>
                    <a:pt x="435336" y="254458"/>
                  </a:cubicBezTo>
                  <a:cubicBezTo>
                    <a:pt x="435789" y="249478"/>
                    <a:pt x="439713" y="250534"/>
                    <a:pt x="443486" y="250233"/>
                  </a:cubicBezTo>
                  <a:cubicBezTo>
                    <a:pt x="446957" y="249780"/>
                    <a:pt x="451938" y="247969"/>
                    <a:pt x="453296" y="244497"/>
                  </a:cubicBezTo>
                  <a:cubicBezTo>
                    <a:pt x="454805" y="240423"/>
                    <a:pt x="453296" y="235140"/>
                    <a:pt x="452391" y="231065"/>
                  </a:cubicBezTo>
                  <a:cubicBezTo>
                    <a:pt x="451334" y="227443"/>
                    <a:pt x="450731" y="223368"/>
                    <a:pt x="454202" y="220802"/>
                  </a:cubicBezTo>
                  <a:cubicBezTo>
                    <a:pt x="456918" y="218840"/>
                    <a:pt x="460088" y="217633"/>
                    <a:pt x="462955" y="215520"/>
                  </a:cubicBezTo>
                  <a:cubicBezTo>
                    <a:pt x="465823" y="213256"/>
                    <a:pt x="467785" y="210087"/>
                    <a:pt x="467181" y="206465"/>
                  </a:cubicBezTo>
                  <a:cubicBezTo>
                    <a:pt x="466276" y="201937"/>
                    <a:pt x="461144" y="199220"/>
                    <a:pt x="457824" y="196654"/>
                  </a:cubicBezTo>
                  <a:cubicBezTo>
                    <a:pt x="449221" y="190014"/>
                    <a:pt x="440166" y="181864"/>
                    <a:pt x="429903" y="177940"/>
                  </a:cubicBezTo>
                  <a:cubicBezTo>
                    <a:pt x="425677" y="176280"/>
                    <a:pt x="422206" y="174469"/>
                    <a:pt x="417527" y="174469"/>
                  </a:cubicBezTo>
                  <a:cubicBezTo>
                    <a:pt x="412547" y="174469"/>
                    <a:pt x="407868" y="173865"/>
                    <a:pt x="402887" y="172959"/>
                  </a:cubicBezTo>
                  <a:cubicBezTo>
                    <a:pt x="398812" y="172205"/>
                    <a:pt x="394888" y="171299"/>
                    <a:pt x="390964" y="170394"/>
                  </a:cubicBezTo>
                  <a:cubicBezTo>
                    <a:pt x="387644" y="169639"/>
                    <a:pt x="384173" y="169639"/>
                    <a:pt x="381003" y="168733"/>
                  </a:cubicBezTo>
                  <a:cubicBezTo>
                    <a:pt x="376626" y="167526"/>
                    <a:pt x="364402" y="159678"/>
                    <a:pt x="373759" y="156358"/>
                  </a:cubicBezTo>
                  <a:cubicBezTo>
                    <a:pt x="378287" y="154848"/>
                    <a:pt x="383116" y="155754"/>
                    <a:pt x="387644" y="154547"/>
                  </a:cubicBezTo>
                  <a:cubicBezTo>
                    <a:pt x="392625" y="153188"/>
                    <a:pt x="392021" y="148962"/>
                    <a:pt x="388550" y="145944"/>
                  </a:cubicBezTo>
                  <a:cubicBezTo>
                    <a:pt x="381758" y="140209"/>
                    <a:pt x="371797" y="143076"/>
                    <a:pt x="363647" y="143076"/>
                  </a:cubicBezTo>
                  <a:cubicBezTo>
                    <a:pt x="355799" y="143076"/>
                    <a:pt x="346442" y="141869"/>
                    <a:pt x="340556" y="135983"/>
                  </a:cubicBezTo>
                  <a:cubicBezTo>
                    <a:pt x="332104" y="127531"/>
                    <a:pt x="358063" y="133417"/>
                    <a:pt x="360025" y="131606"/>
                  </a:cubicBezTo>
                  <a:cubicBezTo>
                    <a:pt x="361685" y="130097"/>
                    <a:pt x="359572" y="124965"/>
                    <a:pt x="358214" y="123909"/>
                  </a:cubicBezTo>
                  <a:cubicBezTo>
                    <a:pt x="350366" y="118476"/>
                    <a:pt x="338895" y="118476"/>
                    <a:pt x="331651" y="111986"/>
                  </a:cubicBezTo>
                  <a:cubicBezTo>
                    <a:pt x="325312" y="106402"/>
                    <a:pt x="318672" y="103383"/>
                    <a:pt x="316257" y="94931"/>
                  </a:cubicBezTo>
                  <a:cubicBezTo>
                    <a:pt x="315351" y="92064"/>
                    <a:pt x="313993" y="88140"/>
                    <a:pt x="312031" y="85725"/>
                  </a:cubicBezTo>
                  <a:cubicBezTo>
                    <a:pt x="309616" y="82556"/>
                    <a:pt x="303428" y="81348"/>
                    <a:pt x="299806" y="80443"/>
                  </a:cubicBezTo>
                  <a:cubicBezTo>
                    <a:pt x="296939" y="79839"/>
                    <a:pt x="292562" y="79839"/>
                    <a:pt x="293015" y="75764"/>
                  </a:cubicBezTo>
                  <a:cubicBezTo>
                    <a:pt x="296788" y="75915"/>
                    <a:pt x="300410" y="75160"/>
                    <a:pt x="304032" y="74557"/>
                  </a:cubicBezTo>
                  <a:cubicBezTo>
                    <a:pt x="309465" y="73651"/>
                    <a:pt x="314748" y="73953"/>
                    <a:pt x="320181" y="75009"/>
                  </a:cubicBezTo>
                  <a:cubicBezTo>
                    <a:pt x="327576" y="76519"/>
                    <a:pt x="336028" y="75462"/>
                    <a:pt x="342367" y="79537"/>
                  </a:cubicBezTo>
                  <a:cubicBezTo>
                    <a:pt x="347347" y="82857"/>
                    <a:pt x="350064" y="87838"/>
                    <a:pt x="353233" y="92818"/>
                  </a:cubicBezTo>
                  <a:cubicBezTo>
                    <a:pt x="356705" y="98252"/>
                    <a:pt x="359874" y="103836"/>
                    <a:pt x="363345" y="109420"/>
                  </a:cubicBezTo>
                  <a:cubicBezTo>
                    <a:pt x="366816" y="115155"/>
                    <a:pt x="372401" y="118325"/>
                    <a:pt x="378589" y="120438"/>
                  </a:cubicBezTo>
                  <a:cubicBezTo>
                    <a:pt x="384324" y="122400"/>
                    <a:pt x="389606" y="121796"/>
                    <a:pt x="395643" y="121343"/>
                  </a:cubicBezTo>
                  <a:cubicBezTo>
                    <a:pt x="401529" y="120890"/>
                    <a:pt x="407113" y="119079"/>
                    <a:pt x="412848" y="117721"/>
                  </a:cubicBezTo>
                  <a:cubicBezTo>
                    <a:pt x="418282" y="116514"/>
                    <a:pt x="424017" y="116514"/>
                    <a:pt x="429601" y="116966"/>
                  </a:cubicBezTo>
                  <a:cubicBezTo>
                    <a:pt x="432016" y="117117"/>
                    <a:pt x="435034" y="118174"/>
                    <a:pt x="437298" y="118928"/>
                  </a:cubicBezTo>
                  <a:cubicBezTo>
                    <a:pt x="439109" y="119532"/>
                    <a:pt x="441222" y="119381"/>
                    <a:pt x="442882" y="120438"/>
                  </a:cubicBezTo>
                  <a:cubicBezTo>
                    <a:pt x="444241" y="121192"/>
                    <a:pt x="445297" y="123003"/>
                    <a:pt x="446806" y="123305"/>
                  </a:cubicBezTo>
                  <a:cubicBezTo>
                    <a:pt x="447712" y="126022"/>
                    <a:pt x="448316" y="131002"/>
                    <a:pt x="450579" y="132813"/>
                  </a:cubicBezTo>
                  <a:cubicBezTo>
                    <a:pt x="452692" y="134625"/>
                    <a:pt x="456918" y="136134"/>
                    <a:pt x="459484" y="137039"/>
                  </a:cubicBezTo>
                  <a:cubicBezTo>
                    <a:pt x="466276" y="139303"/>
                    <a:pt x="473973" y="138398"/>
                    <a:pt x="480764" y="140812"/>
                  </a:cubicBezTo>
                  <a:cubicBezTo>
                    <a:pt x="489518" y="143982"/>
                    <a:pt x="498573" y="145642"/>
                    <a:pt x="507780" y="147302"/>
                  </a:cubicBezTo>
                  <a:cubicBezTo>
                    <a:pt x="514119" y="148510"/>
                    <a:pt x="520457" y="149566"/>
                    <a:pt x="526947" y="150321"/>
                  </a:cubicBezTo>
                  <a:cubicBezTo>
                    <a:pt x="535852" y="151528"/>
                    <a:pt x="544756" y="151981"/>
                    <a:pt x="553359" y="154697"/>
                  </a:cubicBezTo>
                  <a:cubicBezTo>
                    <a:pt x="560905" y="156961"/>
                    <a:pt x="568904" y="159678"/>
                    <a:pt x="575998" y="163149"/>
                  </a:cubicBezTo>
                  <a:cubicBezTo>
                    <a:pt x="579620" y="164960"/>
                    <a:pt x="583695" y="165564"/>
                    <a:pt x="587619" y="167073"/>
                  </a:cubicBezTo>
                  <a:cubicBezTo>
                    <a:pt x="591241" y="168583"/>
                    <a:pt x="594863" y="170545"/>
                    <a:pt x="598787" y="171752"/>
                  </a:cubicBezTo>
                  <a:cubicBezTo>
                    <a:pt x="605881" y="173865"/>
                    <a:pt x="612974" y="176431"/>
                    <a:pt x="620219" y="177940"/>
                  </a:cubicBezTo>
                  <a:cubicBezTo>
                    <a:pt x="624142" y="178845"/>
                    <a:pt x="628217" y="179902"/>
                    <a:pt x="632293" y="180053"/>
                  </a:cubicBezTo>
                  <a:cubicBezTo>
                    <a:pt x="633500" y="180053"/>
                    <a:pt x="634858" y="180053"/>
                    <a:pt x="636216" y="180053"/>
                  </a:cubicBezTo>
                  <a:cubicBezTo>
                    <a:pt x="636066" y="180053"/>
                    <a:pt x="635160" y="179600"/>
                    <a:pt x="635613" y="179600"/>
                  </a:cubicBezTo>
                  <a:cubicBezTo>
                    <a:pt x="640291" y="179751"/>
                    <a:pt x="644819" y="180807"/>
                    <a:pt x="649347" y="180958"/>
                  </a:cubicBezTo>
                  <a:cubicBezTo>
                    <a:pt x="654026" y="181260"/>
                    <a:pt x="659006" y="183675"/>
                    <a:pt x="663383" y="185184"/>
                  </a:cubicBezTo>
                  <a:cubicBezTo>
                    <a:pt x="675608" y="188957"/>
                    <a:pt x="688436" y="192278"/>
                    <a:pt x="701265" y="192579"/>
                  </a:cubicBezTo>
                  <a:cubicBezTo>
                    <a:pt x="711226" y="192730"/>
                    <a:pt x="721036" y="190768"/>
                    <a:pt x="730544" y="187448"/>
                  </a:cubicBezTo>
                  <a:cubicBezTo>
                    <a:pt x="748655" y="181109"/>
                    <a:pt x="767068" y="173865"/>
                    <a:pt x="784726" y="166168"/>
                  </a:cubicBezTo>
                  <a:cubicBezTo>
                    <a:pt x="803290" y="158169"/>
                    <a:pt x="819590" y="146849"/>
                    <a:pt x="834833" y="133568"/>
                  </a:cubicBezTo>
                  <a:cubicBezTo>
                    <a:pt x="848265" y="121947"/>
                    <a:pt x="865773" y="107458"/>
                    <a:pt x="870451" y="89347"/>
                  </a:cubicBezTo>
                  <a:cubicBezTo>
                    <a:pt x="873922" y="76217"/>
                    <a:pt x="865621" y="66256"/>
                    <a:pt x="860641" y="54936"/>
                  </a:cubicBezTo>
                  <a:cubicBezTo>
                    <a:pt x="855962" y="44221"/>
                    <a:pt x="856717" y="31241"/>
                    <a:pt x="850831" y="20978"/>
                  </a:cubicBezTo>
                  <a:cubicBezTo>
                    <a:pt x="844794" y="10565"/>
                    <a:pt x="832569" y="12074"/>
                    <a:pt x="822457" y="9206"/>
                  </a:cubicBezTo>
                  <a:cubicBezTo>
                    <a:pt x="816118" y="7546"/>
                    <a:pt x="810685" y="4226"/>
                    <a:pt x="805856" y="0"/>
                  </a:cubicBezTo>
                  <a:lnTo>
                    <a:pt x="147071" y="151"/>
                  </a:lnTo>
                  <a:lnTo>
                    <a:pt x="147071" y="151"/>
                  </a:lnTo>
                  <a:close/>
                  <a:moveTo>
                    <a:pt x="333915" y="724286"/>
                  </a:moveTo>
                  <a:cubicBezTo>
                    <a:pt x="332255" y="732587"/>
                    <a:pt x="330293" y="740888"/>
                    <a:pt x="328180" y="749189"/>
                  </a:cubicBezTo>
                  <a:cubicBezTo>
                    <a:pt x="326067" y="757188"/>
                    <a:pt x="323199" y="766998"/>
                    <a:pt x="316257" y="772129"/>
                  </a:cubicBezTo>
                  <a:cubicBezTo>
                    <a:pt x="300863" y="783901"/>
                    <a:pt x="291354" y="754773"/>
                    <a:pt x="275809" y="760357"/>
                  </a:cubicBezTo>
                  <a:cubicBezTo>
                    <a:pt x="264037" y="764583"/>
                    <a:pt x="263282" y="779524"/>
                    <a:pt x="255283" y="787523"/>
                  </a:cubicBezTo>
                  <a:cubicBezTo>
                    <a:pt x="245926" y="796881"/>
                    <a:pt x="232796" y="789334"/>
                    <a:pt x="227513" y="779373"/>
                  </a:cubicBezTo>
                  <a:cubicBezTo>
                    <a:pt x="221929" y="768809"/>
                    <a:pt x="221778" y="756131"/>
                    <a:pt x="216043" y="745717"/>
                  </a:cubicBezTo>
                  <a:cubicBezTo>
                    <a:pt x="214232" y="742397"/>
                    <a:pt x="212723" y="739077"/>
                    <a:pt x="211213" y="735605"/>
                  </a:cubicBezTo>
                  <a:cubicBezTo>
                    <a:pt x="208950" y="730474"/>
                    <a:pt x="206988" y="725493"/>
                    <a:pt x="204573" y="720513"/>
                  </a:cubicBezTo>
                  <a:cubicBezTo>
                    <a:pt x="203063" y="717344"/>
                    <a:pt x="202460" y="714476"/>
                    <a:pt x="199894" y="711910"/>
                  </a:cubicBezTo>
                  <a:cubicBezTo>
                    <a:pt x="196725" y="708892"/>
                    <a:pt x="192650" y="707081"/>
                    <a:pt x="189631" y="703760"/>
                  </a:cubicBezTo>
                  <a:cubicBezTo>
                    <a:pt x="186009" y="699685"/>
                    <a:pt x="183896" y="694554"/>
                    <a:pt x="181179" y="690026"/>
                  </a:cubicBezTo>
                  <a:cubicBezTo>
                    <a:pt x="178010" y="684744"/>
                    <a:pt x="174388" y="680065"/>
                    <a:pt x="169105" y="676896"/>
                  </a:cubicBezTo>
                  <a:cubicBezTo>
                    <a:pt x="162465" y="672972"/>
                    <a:pt x="154315" y="667840"/>
                    <a:pt x="154164" y="659087"/>
                  </a:cubicBezTo>
                  <a:cubicBezTo>
                    <a:pt x="154013" y="650635"/>
                    <a:pt x="162767" y="652446"/>
                    <a:pt x="168502" y="651691"/>
                  </a:cubicBezTo>
                  <a:cubicBezTo>
                    <a:pt x="176954" y="650786"/>
                    <a:pt x="179519" y="643692"/>
                    <a:pt x="185556" y="639014"/>
                  </a:cubicBezTo>
                  <a:cubicBezTo>
                    <a:pt x="190235" y="635241"/>
                    <a:pt x="196272" y="637655"/>
                    <a:pt x="200800" y="634788"/>
                  </a:cubicBezTo>
                  <a:cubicBezTo>
                    <a:pt x="203667" y="632977"/>
                    <a:pt x="209252" y="626638"/>
                    <a:pt x="210006" y="623318"/>
                  </a:cubicBezTo>
                  <a:cubicBezTo>
                    <a:pt x="214232" y="618337"/>
                    <a:pt x="225400" y="620903"/>
                    <a:pt x="230683" y="622261"/>
                  </a:cubicBezTo>
                  <a:cubicBezTo>
                    <a:pt x="239134" y="624374"/>
                    <a:pt x="242606" y="633430"/>
                    <a:pt x="249246" y="638561"/>
                  </a:cubicBezTo>
                  <a:cubicBezTo>
                    <a:pt x="255585" y="643391"/>
                    <a:pt x="263886" y="643089"/>
                    <a:pt x="269470" y="649277"/>
                  </a:cubicBezTo>
                  <a:cubicBezTo>
                    <a:pt x="274904" y="655615"/>
                    <a:pt x="281393" y="661351"/>
                    <a:pt x="288487" y="665576"/>
                  </a:cubicBezTo>
                  <a:cubicBezTo>
                    <a:pt x="297240" y="670859"/>
                    <a:pt x="305541" y="676745"/>
                    <a:pt x="313238" y="683536"/>
                  </a:cubicBezTo>
                  <a:cubicBezTo>
                    <a:pt x="320784" y="690177"/>
                    <a:pt x="328482" y="696214"/>
                    <a:pt x="332858" y="705571"/>
                  </a:cubicBezTo>
                  <a:cubicBezTo>
                    <a:pt x="335877" y="711759"/>
                    <a:pt x="335273" y="717645"/>
                    <a:pt x="333915" y="724286"/>
                  </a:cubicBezTo>
                  <a:lnTo>
                    <a:pt x="333915" y="724286"/>
                  </a:lnTo>
                  <a:close/>
                  <a:moveTo>
                    <a:pt x="559849" y="674632"/>
                  </a:moveTo>
                  <a:cubicBezTo>
                    <a:pt x="554415" y="682329"/>
                    <a:pt x="547926" y="690781"/>
                    <a:pt x="539776" y="695610"/>
                  </a:cubicBezTo>
                  <a:cubicBezTo>
                    <a:pt x="532984" y="699685"/>
                    <a:pt x="523174" y="702100"/>
                    <a:pt x="515175" y="701044"/>
                  </a:cubicBezTo>
                  <a:cubicBezTo>
                    <a:pt x="507327" y="699987"/>
                    <a:pt x="504610" y="693196"/>
                    <a:pt x="499479" y="688215"/>
                  </a:cubicBezTo>
                  <a:cubicBezTo>
                    <a:pt x="493442" y="682782"/>
                    <a:pt x="485141" y="685951"/>
                    <a:pt x="477746" y="684291"/>
                  </a:cubicBezTo>
                  <a:cubicBezTo>
                    <a:pt x="474275" y="683536"/>
                    <a:pt x="457069" y="674481"/>
                    <a:pt x="466578" y="670708"/>
                  </a:cubicBezTo>
                  <a:cubicBezTo>
                    <a:pt x="473369" y="667991"/>
                    <a:pt x="482274" y="675688"/>
                    <a:pt x="487556" y="678858"/>
                  </a:cubicBezTo>
                  <a:cubicBezTo>
                    <a:pt x="490725" y="680669"/>
                    <a:pt x="503856" y="690328"/>
                    <a:pt x="503403" y="681725"/>
                  </a:cubicBezTo>
                  <a:cubicBezTo>
                    <a:pt x="502950" y="673575"/>
                    <a:pt x="496611" y="664369"/>
                    <a:pt x="492838" y="657577"/>
                  </a:cubicBezTo>
                  <a:cubicBezTo>
                    <a:pt x="490122" y="657577"/>
                    <a:pt x="484085" y="649880"/>
                    <a:pt x="482274" y="647164"/>
                  </a:cubicBezTo>
                  <a:cubicBezTo>
                    <a:pt x="479406" y="643089"/>
                    <a:pt x="476539" y="640976"/>
                    <a:pt x="472463" y="638108"/>
                  </a:cubicBezTo>
                  <a:cubicBezTo>
                    <a:pt x="464465" y="632524"/>
                    <a:pt x="455711" y="627393"/>
                    <a:pt x="449523" y="619695"/>
                  </a:cubicBezTo>
                  <a:cubicBezTo>
                    <a:pt x="447108" y="616677"/>
                    <a:pt x="445750" y="613357"/>
                    <a:pt x="443335" y="610338"/>
                  </a:cubicBezTo>
                  <a:cubicBezTo>
                    <a:pt x="439713" y="605961"/>
                    <a:pt x="439864" y="604301"/>
                    <a:pt x="441977" y="599170"/>
                  </a:cubicBezTo>
                  <a:cubicBezTo>
                    <a:pt x="444090" y="594340"/>
                    <a:pt x="441675" y="591020"/>
                    <a:pt x="439411" y="586794"/>
                  </a:cubicBezTo>
                  <a:cubicBezTo>
                    <a:pt x="436544" y="581361"/>
                    <a:pt x="433978" y="576229"/>
                    <a:pt x="430205" y="571249"/>
                  </a:cubicBezTo>
                  <a:cubicBezTo>
                    <a:pt x="425828" y="565514"/>
                    <a:pt x="420998" y="560533"/>
                    <a:pt x="416018" y="555402"/>
                  </a:cubicBezTo>
                  <a:cubicBezTo>
                    <a:pt x="413150" y="552534"/>
                    <a:pt x="406510" y="547101"/>
                    <a:pt x="406510" y="542724"/>
                  </a:cubicBezTo>
                  <a:cubicBezTo>
                    <a:pt x="411792" y="541668"/>
                    <a:pt x="415565" y="545139"/>
                    <a:pt x="419187" y="548912"/>
                  </a:cubicBezTo>
                  <a:cubicBezTo>
                    <a:pt x="424168" y="554194"/>
                    <a:pt x="429601" y="559477"/>
                    <a:pt x="433978" y="565212"/>
                  </a:cubicBezTo>
                  <a:cubicBezTo>
                    <a:pt x="437298" y="569287"/>
                    <a:pt x="440166" y="573513"/>
                    <a:pt x="443939" y="577286"/>
                  </a:cubicBezTo>
                  <a:cubicBezTo>
                    <a:pt x="446203" y="579700"/>
                    <a:pt x="450731" y="586643"/>
                    <a:pt x="454805" y="586190"/>
                  </a:cubicBezTo>
                  <a:cubicBezTo>
                    <a:pt x="455862" y="577889"/>
                    <a:pt x="452994" y="570192"/>
                    <a:pt x="450579" y="562495"/>
                  </a:cubicBezTo>
                  <a:cubicBezTo>
                    <a:pt x="448618" y="556609"/>
                    <a:pt x="445448" y="550723"/>
                    <a:pt x="446203" y="544384"/>
                  </a:cubicBezTo>
                  <a:cubicBezTo>
                    <a:pt x="452089" y="549063"/>
                    <a:pt x="457522" y="554043"/>
                    <a:pt x="462201" y="560080"/>
                  </a:cubicBezTo>
                  <a:cubicBezTo>
                    <a:pt x="466879" y="566117"/>
                    <a:pt x="470351" y="573060"/>
                    <a:pt x="475029" y="578946"/>
                  </a:cubicBezTo>
                  <a:cubicBezTo>
                    <a:pt x="483632" y="589662"/>
                    <a:pt x="489367" y="570494"/>
                    <a:pt x="492386" y="563853"/>
                  </a:cubicBezTo>
                  <a:cubicBezTo>
                    <a:pt x="496460" y="554949"/>
                    <a:pt x="500686" y="546346"/>
                    <a:pt x="490424" y="540460"/>
                  </a:cubicBezTo>
                  <a:cubicBezTo>
                    <a:pt x="482576" y="535932"/>
                    <a:pt x="472615" y="536234"/>
                    <a:pt x="465068" y="531103"/>
                  </a:cubicBezTo>
                  <a:cubicBezTo>
                    <a:pt x="460541" y="528235"/>
                    <a:pt x="457220" y="523557"/>
                    <a:pt x="454504" y="519029"/>
                  </a:cubicBezTo>
                  <a:cubicBezTo>
                    <a:pt x="453296" y="516916"/>
                    <a:pt x="448768" y="509823"/>
                    <a:pt x="451183" y="507257"/>
                  </a:cubicBezTo>
                  <a:cubicBezTo>
                    <a:pt x="455560" y="502578"/>
                    <a:pt x="474878" y="520840"/>
                    <a:pt x="478350" y="523557"/>
                  </a:cubicBezTo>
                  <a:cubicBezTo>
                    <a:pt x="486500" y="529745"/>
                    <a:pt x="495102" y="533367"/>
                    <a:pt x="504610" y="536989"/>
                  </a:cubicBezTo>
                  <a:cubicBezTo>
                    <a:pt x="512308" y="540007"/>
                    <a:pt x="525589" y="543931"/>
                    <a:pt x="525589" y="554194"/>
                  </a:cubicBezTo>
                  <a:cubicBezTo>
                    <a:pt x="525589" y="565061"/>
                    <a:pt x="517439" y="574569"/>
                    <a:pt x="517892" y="585888"/>
                  </a:cubicBezTo>
                  <a:cubicBezTo>
                    <a:pt x="518345" y="596453"/>
                    <a:pt x="525136" y="605056"/>
                    <a:pt x="531928" y="612602"/>
                  </a:cubicBezTo>
                  <a:cubicBezTo>
                    <a:pt x="543247" y="625129"/>
                    <a:pt x="559094" y="635693"/>
                    <a:pt x="564527" y="652446"/>
                  </a:cubicBezTo>
                  <a:cubicBezTo>
                    <a:pt x="567093" y="660445"/>
                    <a:pt x="564829" y="667388"/>
                    <a:pt x="559849" y="674632"/>
                  </a:cubicBezTo>
                  <a:lnTo>
                    <a:pt x="559849" y="674632"/>
                  </a:lnTo>
                  <a:close/>
                </a:path>
              </a:pathLst>
            </a:custGeom>
            <a:solidFill>
              <a:srgbClr val="D5D7D8"/>
            </a:solidFill>
            <a:ln w="6031" cap="flat">
              <a:solidFill>
                <a:srgbClr val="07212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49" name="Graphic 8">
              <a:extLst>
                <a:ext uri="{FF2B5EF4-FFF2-40B4-BE49-F238E27FC236}">
                  <a16:creationId xmlns:a16="http://schemas.microsoft.com/office/drawing/2014/main" id="{A22E0B8D-A8B5-07BE-6974-F91252B72F2A}"/>
                </a:ext>
              </a:extLst>
            </p:cNvPr>
            <p:cNvGrpSpPr/>
            <p:nvPr/>
          </p:nvGrpSpPr>
          <p:grpSpPr>
            <a:xfrm>
              <a:off x="6393500" y="4993335"/>
              <a:ext cx="2139204" cy="1093971"/>
              <a:chOff x="6393500" y="4993335"/>
              <a:chExt cx="2139204" cy="1093971"/>
            </a:xfrm>
            <a:solidFill>
              <a:srgbClr val="D5D7D8"/>
            </a:solidFill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03ED61C0-A1B1-0391-FD0D-B8AC36EFB7D2}"/>
                  </a:ext>
                </a:extLst>
              </p:cNvPr>
              <p:cNvSpPr/>
              <p:nvPr/>
            </p:nvSpPr>
            <p:spPr>
              <a:xfrm>
                <a:off x="7302897" y="5316385"/>
                <a:ext cx="226" cy="3018"/>
              </a:xfrm>
              <a:custGeom>
                <a:avLst/>
                <a:gdLst>
                  <a:gd name="connsiteX0" fmla="*/ 226 w 226"/>
                  <a:gd name="connsiteY0" fmla="*/ 0 h 3018"/>
                  <a:gd name="connsiteX1" fmla="*/ 226 w 226"/>
                  <a:gd name="connsiteY1" fmla="*/ 3018 h 3018"/>
                  <a:gd name="connsiteX2" fmla="*/ 75 w 226"/>
                  <a:gd name="connsiteY2" fmla="*/ 1660 h 3018"/>
                  <a:gd name="connsiteX3" fmla="*/ 226 w 226"/>
                  <a:gd name="connsiteY3" fmla="*/ 0 h 3018"/>
                  <a:gd name="connsiteX4" fmla="*/ 226 w 226"/>
                  <a:gd name="connsiteY4" fmla="*/ 0 h 3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" h="3018">
                    <a:moveTo>
                      <a:pt x="226" y="0"/>
                    </a:moveTo>
                    <a:cubicBezTo>
                      <a:pt x="-75" y="906"/>
                      <a:pt x="-75" y="1811"/>
                      <a:pt x="226" y="3018"/>
                    </a:cubicBezTo>
                    <a:cubicBezTo>
                      <a:pt x="75" y="2566"/>
                      <a:pt x="75" y="2113"/>
                      <a:pt x="75" y="1660"/>
                    </a:cubicBezTo>
                    <a:cubicBezTo>
                      <a:pt x="-75" y="1057"/>
                      <a:pt x="75" y="453"/>
                      <a:pt x="226" y="0"/>
                    </a:cubicBezTo>
                    <a:lnTo>
                      <a:pt x="226" y="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1D18FBED-F453-B324-2135-0F4314B3613D}"/>
                  </a:ext>
                </a:extLst>
              </p:cNvPr>
              <p:cNvSpPr/>
              <p:nvPr/>
            </p:nvSpPr>
            <p:spPr>
              <a:xfrm>
                <a:off x="8076461" y="5318498"/>
                <a:ext cx="236882" cy="124892"/>
              </a:xfrm>
              <a:custGeom>
                <a:avLst/>
                <a:gdLst>
                  <a:gd name="connsiteX0" fmla="*/ 214462 w 236882"/>
                  <a:gd name="connsiteY0" fmla="*/ 90102 h 124892"/>
                  <a:gd name="connsiteX1" fmla="*/ 181259 w 236882"/>
                  <a:gd name="connsiteY1" fmla="*/ 75462 h 124892"/>
                  <a:gd name="connsiteX2" fmla="*/ 144585 w 236882"/>
                  <a:gd name="connsiteY2" fmla="*/ 89951 h 124892"/>
                  <a:gd name="connsiteX3" fmla="*/ 96138 w 236882"/>
                  <a:gd name="connsiteY3" fmla="*/ 119381 h 124892"/>
                  <a:gd name="connsiteX4" fmla="*/ 52521 w 236882"/>
                  <a:gd name="connsiteY4" fmla="*/ 124060 h 124892"/>
                  <a:gd name="connsiteX5" fmla="*/ 49351 w 236882"/>
                  <a:gd name="connsiteY5" fmla="*/ 76971 h 124892"/>
                  <a:gd name="connsiteX6" fmla="*/ 9658 w 236882"/>
                  <a:gd name="connsiteY6" fmla="*/ 62784 h 124892"/>
                  <a:gd name="connsiteX7" fmla="*/ 452 w 236882"/>
                  <a:gd name="connsiteY7" fmla="*/ 46787 h 124892"/>
                  <a:gd name="connsiteX8" fmla="*/ 17204 w 236882"/>
                  <a:gd name="connsiteY8" fmla="*/ 34713 h 124892"/>
                  <a:gd name="connsiteX9" fmla="*/ 40145 w 236882"/>
                  <a:gd name="connsiteY9" fmla="*/ 30185 h 124892"/>
                  <a:gd name="connsiteX10" fmla="*/ 55237 w 236882"/>
                  <a:gd name="connsiteY10" fmla="*/ 13734 h 124892"/>
                  <a:gd name="connsiteX11" fmla="*/ 102024 w 236882"/>
                  <a:gd name="connsiteY11" fmla="*/ 11470 h 124892"/>
                  <a:gd name="connsiteX12" fmla="*/ 115003 w 236882"/>
                  <a:gd name="connsiteY12" fmla="*/ 302 h 124892"/>
                  <a:gd name="connsiteX13" fmla="*/ 125266 w 236882"/>
                  <a:gd name="connsiteY13" fmla="*/ 0 h 124892"/>
                  <a:gd name="connsiteX14" fmla="*/ 132661 w 236882"/>
                  <a:gd name="connsiteY14" fmla="*/ 24903 h 124892"/>
                  <a:gd name="connsiteX15" fmla="*/ 164959 w 236882"/>
                  <a:gd name="connsiteY15" fmla="*/ 50862 h 124892"/>
                  <a:gd name="connsiteX16" fmla="*/ 201181 w 236882"/>
                  <a:gd name="connsiteY16" fmla="*/ 56748 h 124892"/>
                  <a:gd name="connsiteX17" fmla="*/ 236346 w 236882"/>
                  <a:gd name="connsiteY17" fmla="*/ 62784 h 124892"/>
                  <a:gd name="connsiteX18" fmla="*/ 214462 w 236882"/>
                  <a:gd name="connsiteY18" fmla="*/ 90102 h 124892"/>
                  <a:gd name="connsiteX19" fmla="*/ 214462 w 236882"/>
                  <a:gd name="connsiteY19" fmla="*/ 90102 h 124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36882" h="124892">
                    <a:moveTo>
                      <a:pt x="214462" y="90102"/>
                    </a:moveTo>
                    <a:cubicBezTo>
                      <a:pt x="201030" y="90555"/>
                      <a:pt x="193182" y="78934"/>
                      <a:pt x="181259" y="75462"/>
                    </a:cubicBezTo>
                    <a:cubicBezTo>
                      <a:pt x="168280" y="71689"/>
                      <a:pt x="154546" y="83310"/>
                      <a:pt x="144585" y="89951"/>
                    </a:cubicBezTo>
                    <a:cubicBezTo>
                      <a:pt x="129039" y="100365"/>
                      <a:pt x="113494" y="111986"/>
                      <a:pt x="96138" y="119381"/>
                    </a:cubicBezTo>
                    <a:cubicBezTo>
                      <a:pt x="81800" y="125569"/>
                      <a:pt x="67764" y="125569"/>
                      <a:pt x="52521" y="124060"/>
                    </a:cubicBezTo>
                    <a:cubicBezTo>
                      <a:pt x="51615" y="108968"/>
                      <a:pt x="54483" y="91460"/>
                      <a:pt x="49351" y="76971"/>
                    </a:cubicBezTo>
                    <a:cubicBezTo>
                      <a:pt x="43012" y="59162"/>
                      <a:pt x="23241" y="68369"/>
                      <a:pt x="9658" y="62784"/>
                    </a:cubicBezTo>
                    <a:cubicBezTo>
                      <a:pt x="3168" y="60068"/>
                      <a:pt x="-1510" y="53880"/>
                      <a:pt x="452" y="46787"/>
                    </a:cubicBezTo>
                    <a:cubicBezTo>
                      <a:pt x="2414" y="39089"/>
                      <a:pt x="10111" y="35920"/>
                      <a:pt x="17204" y="34713"/>
                    </a:cubicBezTo>
                    <a:cubicBezTo>
                      <a:pt x="24901" y="33354"/>
                      <a:pt x="33051" y="34109"/>
                      <a:pt x="40145" y="30185"/>
                    </a:cubicBezTo>
                    <a:cubicBezTo>
                      <a:pt x="46936" y="26412"/>
                      <a:pt x="50106" y="19168"/>
                      <a:pt x="55237" y="13734"/>
                    </a:cubicBezTo>
                    <a:cubicBezTo>
                      <a:pt x="68519" y="-302"/>
                      <a:pt x="86177" y="14791"/>
                      <a:pt x="102024" y="11470"/>
                    </a:cubicBezTo>
                    <a:cubicBezTo>
                      <a:pt x="107155" y="10414"/>
                      <a:pt x="112588" y="5282"/>
                      <a:pt x="115003" y="302"/>
                    </a:cubicBezTo>
                    <a:lnTo>
                      <a:pt x="125266" y="0"/>
                    </a:lnTo>
                    <a:cubicBezTo>
                      <a:pt x="123002" y="8452"/>
                      <a:pt x="124662" y="17205"/>
                      <a:pt x="132661" y="24903"/>
                    </a:cubicBezTo>
                    <a:cubicBezTo>
                      <a:pt x="142472" y="34260"/>
                      <a:pt x="154395" y="42410"/>
                      <a:pt x="164959" y="50862"/>
                    </a:cubicBezTo>
                    <a:cubicBezTo>
                      <a:pt x="176731" y="60219"/>
                      <a:pt x="186994" y="60219"/>
                      <a:pt x="201181" y="56748"/>
                    </a:cubicBezTo>
                    <a:cubicBezTo>
                      <a:pt x="211444" y="54182"/>
                      <a:pt x="231970" y="47994"/>
                      <a:pt x="236346" y="62784"/>
                    </a:cubicBezTo>
                    <a:cubicBezTo>
                      <a:pt x="239667" y="75915"/>
                      <a:pt x="226989" y="89498"/>
                      <a:pt x="214462" y="90102"/>
                    </a:cubicBezTo>
                    <a:lnTo>
                      <a:pt x="214462" y="90102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3FCEBD50-2D1B-D78B-D441-D592330C172B}"/>
                  </a:ext>
                </a:extLst>
              </p:cNvPr>
              <p:cNvSpPr/>
              <p:nvPr/>
            </p:nvSpPr>
            <p:spPr>
              <a:xfrm>
                <a:off x="6925626" y="6069513"/>
                <a:ext cx="19893" cy="17793"/>
              </a:xfrm>
              <a:custGeom>
                <a:avLst/>
                <a:gdLst>
                  <a:gd name="connsiteX0" fmla="*/ 4111 w 19893"/>
                  <a:gd name="connsiteY0" fmla="*/ 9493 h 17793"/>
                  <a:gd name="connsiteX1" fmla="*/ 2602 w 19893"/>
                  <a:gd name="connsiteY1" fmla="*/ 6474 h 17793"/>
                  <a:gd name="connsiteX2" fmla="*/ 36 w 19893"/>
                  <a:gd name="connsiteY2" fmla="*/ 739 h 17793"/>
                  <a:gd name="connsiteX3" fmla="*/ 8337 w 19893"/>
                  <a:gd name="connsiteY3" fmla="*/ 437 h 17793"/>
                  <a:gd name="connsiteX4" fmla="*/ 13770 w 19893"/>
                  <a:gd name="connsiteY4" fmla="*/ 5719 h 17793"/>
                  <a:gd name="connsiteX5" fmla="*/ 19354 w 19893"/>
                  <a:gd name="connsiteY5" fmla="*/ 11907 h 17793"/>
                  <a:gd name="connsiteX6" fmla="*/ 17241 w 19893"/>
                  <a:gd name="connsiteY6" fmla="*/ 17793 h 17793"/>
                  <a:gd name="connsiteX7" fmla="*/ 4111 w 19893"/>
                  <a:gd name="connsiteY7" fmla="*/ 9493 h 17793"/>
                  <a:gd name="connsiteX8" fmla="*/ 4111 w 19893"/>
                  <a:gd name="connsiteY8" fmla="*/ 9493 h 17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893" h="17793">
                    <a:moveTo>
                      <a:pt x="4111" y="9493"/>
                    </a:moveTo>
                    <a:cubicBezTo>
                      <a:pt x="3507" y="8436"/>
                      <a:pt x="3205" y="7531"/>
                      <a:pt x="2602" y="6474"/>
                    </a:cubicBezTo>
                    <a:cubicBezTo>
                      <a:pt x="1394" y="4210"/>
                      <a:pt x="-266" y="3607"/>
                      <a:pt x="36" y="739"/>
                    </a:cubicBezTo>
                    <a:cubicBezTo>
                      <a:pt x="2149" y="-16"/>
                      <a:pt x="6073" y="-317"/>
                      <a:pt x="8337" y="437"/>
                    </a:cubicBezTo>
                    <a:cubicBezTo>
                      <a:pt x="11054" y="1192"/>
                      <a:pt x="11657" y="4210"/>
                      <a:pt x="13770" y="5719"/>
                    </a:cubicBezTo>
                    <a:cubicBezTo>
                      <a:pt x="16034" y="7380"/>
                      <a:pt x="18298" y="9040"/>
                      <a:pt x="19354" y="11907"/>
                    </a:cubicBezTo>
                    <a:cubicBezTo>
                      <a:pt x="20109" y="14322"/>
                      <a:pt x="20562" y="17793"/>
                      <a:pt x="17241" y="17793"/>
                    </a:cubicBezTo>
                    <a:cubicBezTo>
                      <a:pt x="11657" y="17643"/>
                      <a:pt x="6978" y="13869"/>
                      <a:pt x="4111" y="9493"/>
                    </a:cubicBezTo>
                    <a:lnTo>
                      <a:pt x="4111" y="949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35710C14-3EAB-96CC-66F5-26CDF11A24CD}"/>
                  </a:ext>
                </a:extLst>
              </p:cNvPr>
              <p:cNvSpPr/>
              <p:nvPr/>
            </p:nvSpPr>
            <p:spPr>
              <a:xfrm>
                <a:off x="7079067" y="5543368"/>
                <a:ext cx="22628" cy="5235"/>
              </a:xfrm>
              <a:custGeom>
                <a:avLst/>
                <a:gdLst>
                  <a:gd name="connsiteX0" fmla="*/ 10499 w 22628"/>
                  <a:gd name="connsiteY0" fmla="*/ 4535 h 5235"/>
                  <a:gd name="connsiteX1" fmla="*/ 10499 w 22628"/>
                  <a:gd name="connsiteY1" fmla="*/ 4535 h 5235"/>
                  <a:gd name="connsiteX2" fmla="*/ 7480 w 22628"/>
                  <a:gd name="connsiteY2" fmla="*/ 4535 h 5235"/>
                  <a:gd name="connsiteX3" fmla="*/ 1141 w 22628"/>
                  <a:gd name="connsiteY3" fmla="*/ 3931 h 5235"/>
                  <a:gd name="connsiteX4" fmla="*/ 1594 w 22628"/>
                  <a:gd name="connsiteY4" fmla="*/ 1517 h 5235"/>
                  <a:gd name="connsiteX5" fmla="*/ 9140 w 22628"/>
                  <a:gd name="connsiteY5" fmla="*/ 913 h 5235"/>
                  <a:gd name="connsiteX6" fmla="*/ 21365 w 22628"/>
                  <a:gd name="connsiteY6" fmla="*/ 1215 h 5235"/>
                  <a:gd name="connsiteX7" fmla="*/ 22120 w 22628"/>
                  <a:gd name="connsiteY7" fmla="*/ 4535 h 5235"/>
                  <a:gd name="connsiteX8" fmla="*/ 17139 w 22628"/>
                  <a:gd name="connsiteY8" fmla="*/ 5139 h 5235"/>
                  <a:gd name="connsiteX9" fmla="*/ 10499 w 22628"/>
                  <a:gd name="connsiteY9" fmla="*/ 4535 h 5235"/>
                  <a:gd name="connsiteX10" fmla="*/ 10499 w 22628"/>
                  <a:gd name="connsiteY10" fmla="*/ 4535 h 5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628" h="5235">
                    <a:moveTo>
                      <a:pt x="10499" y="4535"/>
                    </a:moveTo>
                    <a:cubicBezTo>
                      <a:pt x="10197" y="4384"/>
                      <a:pt x="11253" y="4535"/>
                      <a:pt x="10499" y="4535"/>
                    </a:cubicBezTo>
                    <a:cubicBezTo>
                      <a:pt x="9291" y="4233"/>
                      <a:pt x="8537" y="4384"/>
                      <a:pt x="7480" y="4535"/>
                    </a:cubicBezTo>
                    <a:cubicBezTo>
                      <a:pt x="5518" y="4837"/>
                      <a:pt x="2801" y="4837"/>
                      <a:pt x="1141" y="3931"/>
                    </a:cubicBezTo>
                    <a:cubicBezTo>
                      <a:pt x="-519" y="3026"/>
                      <a:pt x="-368" y="1819"/>
                      <a:pt x="1594" y="1517"/>
                    </a:cubicBezTo>
                    <a:cubicBezTo>
                      <a:pt x="4009" y="1064"/>
                      <a:pt x="6575" y="1215"/>
                      <a:pt x="9140" y="913"/>
                    </a:cubicBezTo>
                    <a:cubicBezTo>
                      <a:pt x="12612" y="460"/>
                      <a:pt x="18196" y="-1049"/>
                      <a:pt x="21365" y="1215"/>
                    </a:cubicBezTo>
                    <a:cubicBezTo>
                      <a:pt x="22422" y="1969"/>
                      <a:pt x="23176" y="3479"/>
                      <a:pt x="22120" y="4535"/>
                    </a:cubicBezTo>
                    <a:cubicBezTo>
                      <a:pt x="20912" y="5743"/>
                      <a:pt x="18649" y="4988"/>
                      <a:pt x="17139" y="5139"/>
                    </a:cubicBezTo>
                    <a:cubicBezTo>
                      <a:pt x="14875" y="5139"/>
                      <a:pt x="12612" y="4837"/>
                      <a:pt x="10499" y="4535"/>
                    </a:cubicBezTo>
                    <a:lnTo>
                      <a:pt x="10499" y="4535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61197BDB-1A0F-7E24-2B39-1CAB6CC28BF2}"/>
                  </a:ext>
                </a:extLst>
              </p:cNvPr>
              <p:cNvSpPr/>
              <p:nvPr/>
            </p:nvSpPr>
            <p:spPr>
              <a:xfrm>
                <a:off x="7051604" y="5524629"/>
                <a:ext cx="28067" cy="16180"/>
              </a:xfrm>
              <a:custGeom>
                <a:avLst/>
                <a:gdLst>
                  <a:gd name="connsiteX0" fmla="*/ 9588 w 28067"/>
                  <a:gd name="connsiteY0" fmla="*/ 15275 h 16180"/>
                  <a:gd name="connsiteX1" fmla="*/ 8683 w 28067"/>
                  <a:gd name="connsiteY1" fmla="*/ 15124 h 16180"/>
                  <a:gd name="connsiteX2" fmla="*/ 9135 w 28067"/>
                  <a:gd name="connsiteY2" fmla="*/ 15426 h 16180"/>
                  <a:gd name="connsiteX3" fmla="*/ 5362 w 28067"/>
                  <a:gd name="connsiteY3" fmla="*/ 14822 h 16180"/>
                  <a:gd name="connsiteX4" fmla="*/ 382 w 28067"/>
                  <a:gd name="connsiteY4" fmla="*/ 13162 h 16180"/>
                  <a:gd name="connsiteX5" fmla="*/ 2042 w 28067"/>
                  <a:gd name="connsiteY5" fmla="*/ 9540 h 16180"/>
                  <a:gd name="connsiteX6" fmla="*/ 8381 w 28067"/>
                  <a:gd name="connsiteY6" fmla="*/ 5616 h 16180"/>
                  <a:gd name="connsiteX7" fmla="*/ 11248 w 28067"/>
                  <a:gd name="connsiteY7" fmla="*/ 635 h 16180"/>
                  <a:gd name="connsiteX8" fmla="*/ 16380 w 28067"/>
                  <a:gd name="connsiteY8" fmla="*/ 1239 h 16180"/>
                  <a:gd name="connsiteX9" fmla="*/ 19398 w 28067"/>
                  <a:gd name="connsiteY9" fmla="*/ 5767 h 16180"/>
                  <a:gd name="connsiteX10" fmla="*/ 23624 w 28067"/>
                  <a:gd name="connsiteY10" fmla="*/ 6823 h 16180"/>
                  <a:gd name="connsiteX11" fmla="*/ 27246 w 28067"/>
                  <a:gd name="connsiteY11" fmla="*/ 13313 h 16180"/>
                  <a:gd name="connsiteX12" fmla="*/ 22869 w 28067"/>
                  <a:gd name="connsiteY12" fmla="*/ 14822 h 16180"/>
                  <a:gd name="connsiteX13" fmla="*/ 17134 w 28067"/>
                  <a:gd name="connsiteY13" fmla="*/ 15879 h 16180"/>
                  <a:gd name="connsiteX14" fmla="*/ 13814 w 28067"/>
                  <a:gd name="connsiteY14" fmla="*/ 16181 h 16180"/>
                  <a:gd name="connsiteX15" fmla="*/ 9588 w 28067"/>
                  <a:gd name="connsiteY15" fmla="*/ 15275 h 16180"/>
                  <a:gd name="connsiteX16" fmla="*/ 9588 w 28067"/>
                  <a:gd name="connsiteY16" fmla="*/ 15275 h 16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8067" h="16180">
                    <a:moveTo>
                      <a:pt x="9588" y="15275"/>
                    </a:moveTo>
                    <a:cubicBezTo>
                      <a:pt x="9286" y="15275"/>
                      <a:pt x="8984" y="15124"/>
                      <a:pt x="8683" y="15124"/>
                    </a:cubicBezTo>
                    <a:cubicBezTo>
                      <a:pt x="8834" y="15124"/>
                      <a:pt x="8984" y="15426"/>
                      <a:pt x="9135" y="15426"/>
                    </a:cubicBezTo>
                    <a:cubicBezTo>
                      <a:pt x="8079" y="15426"/>
                      <a:pt x="6570" y="14973"/>
                      <a:pt x="5362" y="14822"/>
                    </a:cubicBezTo>
                    <a:cubicBezTo>
                      <a:pt x="4155" y="14671"/>
                      <a:pt x="1136" y="14218"/>
                      <a:pt x="382" y="13162"/>
                    </a:cubicBezTo>
                    <a:cubicBezTo>
                      <a:pt x="-826" y="11804"/>
                      <a:pt x="1136" y="10294"/>
                      <a:pt x="2042" y="9540"/>
                    </a:cubicBezTo>
                    <a:cubicBezTo>
                      <a:pt x="3853" y="8031"/>
                      <a:pt x="6871" y="7427"/>
                      <a:pt x="8381" y="5616"/>
                    </a:cubicBezTo>
                    <a:cubicBezTo>
                      <a:pt x="9588" y="4107"/>
                      <a:pt x="9437" y="1843"/>
                      <a:pt x="11248" y="635"/>
                    </a:cubicBezTo>
                    <a:cubicBezTo>
                      <a:pt x="13059" y="-421"/>
                      <a:pt x="14871" y="-119"/>
                      <a:pt x="16380" y="1239"/>
                    </a:cubicBezTo>
                    <a:cubicBezTo>
                      <a:pt x="17587" y="2446"/>
                      <a:pt x="18191" y="4710"/>
                      <a:pt x="19398" y="5767"/>
                    </a:cubicBezTo>
                    <a:cubicBezTo>
                      <a:pt x="20455" y="6521"/>
                      <a:pt x="22417" y="6521"/>
                      <a:pt x="23624" y="6823"/>
                    </a:cubicBezTo>
                    <a:cubicBezTo>
                      <a:pt x="25737" y="7578"/>
                      <a:pt x="29812" y="11049"/>
                      <a:pt x="27246" y="13313"/>
                    </a:cubicBezTo>
                    <a:cubicBezTo>
                      <a:pt x="26190" y="14218"/>
                      <a:pt x="24077" y="14520"/>
                      <a:pt x="22869" y="14822"/>
                    </a:cubicBezTo>
                    <a:cubicBezTo>
                      <a:pt x="21058" y="15426"/>
                      <a:pt x="19096" y="15879"/>
                      <a:pt x="17134" y="15879"/>
                    </a:cubicBezTo>
                    <a:cubicBezTo>
                      <a:pt x="16078" y="15879"/>
                      <a:pt x="14871" y="16181"/>
                      <a:pt x="13814" y="16181"/>
                    </a:cubicBezTo>
                    <a:cubicBezTo>
                      <a:pt x="12154" y="16181"/>
                      <a:pt x="10947" y="15275"/>
                      <a:pt x="9588" y="15275"/>
                    </a:cubicBezTo>
                    <a:lnTo>
                      <a:pt x="9588" y="15275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DAA41F8-630F-2CB6-A989-35EE2278DD0A}"/>
                  </a:ext>
                </a:extLst>
              </p:cNvPr>
              <p:cNvSpPr/>
              <p:nvPr/>
            </p:nvSpPr>
            <p:spPr>
              <a:xfrm>
                <a:off x="7030881" y="5545355"/>
                <a:ext cx="11843" cy="10551"/>
              </a:xfrm>
              <a:custGeom>
                <a:avLst/>
                <a:gdLst>
                  <a:gd name="connsiteX0" fmla="*/ 7522 w 11843"/>
                  <a:gd name="connsiteY0" fmla="*/ 133 h 10551"/>
                  <a:gd name="connsiteX1" fmla="*/ 8427 w 11843"/>
                  <a:gd name="connsiteY1" fmla="*/ 10094 h 10551"/>
                  <a:gd name="connsiteX2" fmla="*/ 1485 w 11843"/>
                  <a:gd name="connsiteY2" fmla="*/ 9642 h 10551"/>
                  <a:gd name="connsiteX3" fmla="*/ 579 w 11843"/>
                  <a:gd name="connsiteY3" fmla="*/ 3454 h 10551"/>
                  <a:gd name="connsiteX4" fmla="*/ 7522 w 11843"/>
                  <a:gd name="connsiteY4" fmla="*/ 133 h 10551"/>
                  <a:gd name="connsiteX5" fmla="*/ 7522 w 11843"/>
                  <a:gd name="connsiteY5" fmla="*/ 133 h 10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43" h="10551">
                    <a:moveTo>
                      <a:pt x="7522" y="133"/>
                    </a:moveTo>
                    <a:cubicBezTo>
                      <a:pt x="12804" y="737"/>
                      <a:pt x="13407" y="8585"/>
                      <a:pt x="8427" y="10094"/>
                    </a:cubicBezTo>
                    <a:cubicBezTo>
                      <a:pt x="6465" y="10698"/>
                      <a:pt x="3296" y="10849"/>
                      <a:pt x="1485" y="9642"/>
                    </a:cubicBezTo>
                    <a:cubicBezTo>
                      <a:pt x="-478" y="8283"/>
                      <a:pt x="-176" y="5416"/>
                      <a:pt x="579" y="3454"/>
                    </a:cubicBezTo>
                    <a:cubicBezTo>
                      <a:pt x="1937" y="284"/>
                      <a:pt x="4352" y="-319"/>
                      <a:pt x="7522" y="133"/>
                    </a:cubicBezTo>
                    <a:lnTo>
                      <a:pt x="7522" y="133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F54A03A4-F787-FD6C-A43D-D70403DA485F}"/>
                  </a:ext>
                </a:extLst>
              </p:cNvPr>
              <p:cNvSpPr/>
              <p:nvPr/>
            </p:nvSpPr>
            <p:spPr>
              <a:xfrm>
                <a:off x="7081392" y="5575000"/>
                <a:ext cx="10080" cy="6559"/>
              </a:xfrm>
              <a:custGeom>
                <a:avLst/>
                <a:gdLst>
                  <a:gd name="connsiteX0" fmla="*/ 326 w 10080"/>
                  <a:gd name="connsiteY0" fmla="*/ 6257 h 6559"/>
                  <a:gd name="connsiteX1" fmla="*/ 628 w 10080"/>
                  <a:gd name="connsiteY1" fmla="*/ 1126 h 6559"/>
                  <a:gd name="connsiteX2" fmla="*/ 5608 w 10080"/>
                  <a:gd name="connsiteY2" fmla="*/ 372 h 6559"/>
                  <a:gd name="connsiteX3" fmla="*/ 9231 w 10080"/>
                  <a:gd name="connsiteY3" fmla="*/ 372 h 6559"/>
                  <a:gd name="connsiteX4" fmla="*/ 9231 w 10080"/>
                  <a:gd name="connsiteY4" fmla="*/ 3994 h 6559"/>
                  <a:gd name="connsiteX5" fmla="*/ 4552 w 10080"/>
                  <a:gd name="connsiteY5" fmla="*/ 6559 h 6559"/>
                  <a:gd name="connsiteX6" fmla="*/ 2590 w 10080"/>
                  <a:gd name="connsiteY6" fmla="*/ 6257 h 6559"/>
                  <a:gd name="connsiteX7" fmla="*/ 326 w 10080"/>
                  <a:gd name="connsiteY7" fmla="*/ 6257 h 6559"/>
                  <a:gd name="connsiteX8" fmla="*/ 326 w 10080"/>
                  <a:gd name="connsiteY8" fmla="*/ 6257 h 6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80" h="6559">
                    <a:moveTo>
                      <a:pt x="326" y="6257"/>
                    </a:moveTo>
                    <a:cubicBezTo>
                      <a:pt x="326" y="4899"/>
                      <a:pt x="-580" y="2032"/>
                      <a:pt x="628" y="1126"/>
                    </a:cubicBezTo>
                    <a:cubicBezTo>
                      <a:pt x="1835" y="220"/>
                      <a:pt x="4099" y="522"/>
                      <a:pt x="5608" y="372"/>
                    </a:cubicBezTo>
                    <a:cubicBezTo>
                      <a:pt x="6665" y="220"/>
                      <a:pt x="8325" y="-383"/>
                      <a:pt x="9231" y="372"/>
                    </a:cubicBezTo>
                    <a:cubicBezTo>
                      <a:pt x="10438" y="1277"/>
                      <a:pt x="10287" y="3088"/>
                      <a:pt x="9231" y="3994"/>
                    </a:cubicBezTo>
                    <a:cubicBezTo>
                      <a:pt x="8174" y="4899"/>
                      <a:pt x="6061" y="6409"/>
                      <a:pt x="4552" y="6559"/>
                    </a:cubicBezTo>
                    <a:cubicBezTo>
                      <a:pt x="3948" y="6559"/>
                      <a:pt x="3344" y="6257"/>
                      <a:pt x="2590" y="6257"/>
                    </a:cubicBezTo>
                    <a:cubicBezTo>
                      <a:pt x="1986" y="6409"/>
                      <a:pt x="1232" y="6409"/>
                      <a:pt x="326" y="6257"/>
                    </a:cubicBezTo>
                    <a:lnTo>
                      <a:pt x="326" y="6257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736E568-0404-8F8C-8D67-414AFD4CAD26}"/>
                  </a:ext>
                </a:extLst>
              </p:cNvPr>
              <p:cNvSpPr/>
              <p:nvPr/>
            </p:nvSpPr>
            <p:spPr>
              <a:xfrm>
                <a:off x="6956943" y="5466679"/>
                <a:ext cx="27605" cy="28414"/>
              </a:xfrm>
              <a:custGeom>
                <a:avLst/>
                <a:gdLst>
                  <a:gd name="connsiteX0" fmla="*/ 10223 w 27605"/>
                  <a:gd name="connsiteY0" fmla="*/ 16628 h 28414"/>
                  <a:gd name="connsiteX1" fmla="*/ 6148 w 27605"/>
                  <a:gd name="connsiteY1" fmla="*/ 11044 h 28414"/>
                  <a:gd name="connsiteX2" fmla="*/ 1167 w 27605"/>
                  <a:gd name="connsiteY2" fmla="*/ 5912 h 28414"/>
                  <a:gd name="connsiteX3" fmla="*/ 262 w 27605"/>
                  <a:gd name="connsiteY3" fmla="*/ 932 h 28414"/>
                  <a:gd name="connsiteX4" fmla="*/ 14147 w 27605"/>
                  <a:gd name="connsiteY4" fmla="*/ 6818 h 28414"/>
                  <a:gd name="connsiteX5" fmla="*/ 19731 w 27605"/>
                  <a:gd name="connsiteY5" fmla="*/ 12704 h 28414"/>
                  <a:gd name="connsiteX6" fmla="*/ 25164 w 27605"/>
                  <a:gd name="connsiteY6" fmla="*/ 18138 h 28414"/>
                  <a:gd name="connsiteX7" fmla="*/ 27579 w 27605"/>
                  <a:gd name="connsiteY7" fmla="*/ 25533 h 28414"/>
                  <a:gd name="connsiteX8" fmla="*/ 25315 w 27605"/>
                  <a:gd name="connsiteY8" fmla="*/ 28400 h 28414"/>
                  <a:gd name="connsiteX9" fmla="*/ 18675 w 27605"/>
                  <a:gd name="connsiteY9" fmla="*/ 27344 h 28414"/>
                  <a:gd name="connsiteX10" fmla="*/ 17014 w 27605"/>
                  <a:gd name="connsiteY10" fmla="*/ 24325 h 28414"/>
                  <a:gd name="connsiteX11" fmla="*/ 14751 w 27605"/>
                  <a:gd name="connsiteY11" fmla="*/ 21156 h 28414"/>
                  <a:gd name="connsiteX12" fmla="*/ 10223 w 27605"/>
                  <a:gd name="connsiteY12" fmla="*/ 16628 h 28414"/>
                  <a:gd name="connsiteX13" fmla="*/ 10223 w 27605"/>
                  <a:gd name="connsiteY13" fmla="*/ 16628 h 2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7605" h="28414">
                    <a:moveTo>
                      <a:pt x="10223" y="16628"/>
                    </a:moveTo>
                    <a:cubicBezTo>
                      <a:pt x="8864" y="14666"/>
                      <a:pt x="7657" y="12855"/>
                      <a:pt x="6148" y="11044"/>
                    </a:cubicBezTo>
                    <a:cubicBezTo>
                      <a:pt x="4639" y="9233"/>
                      <a:pt x="2375" y="8025"/>
                      <a:pt x="1167" y="5912"/>
                    </a:cubicBezTo>
                    <a:cubicBezTo>
                      <a:pt x="564" y="4856"/>
                      <a:pt x="-493" y="2139"/>
                      <a:pt x="262" y="932"/>
                    </a:cubicBezTo>
                    <a:cubicBezTo>
                      <a:pt x="2224" y="-2690"/>
                      <a:pt x="12487" y="5309"/>
                      <a:pt x="14147" y="6818"/>
                    </a:cubicBezTo>
                    <a:cubicBezTo>
                      <a:pt x="16260" y="8629"/>
                      <a:pt x="17920" y="10742"/>
                      <a:pt x="19731" y="12704"/>
                    </a:cubicBezTo>
                    <a:cubicBezTo>
                      <a:pt x="21542" y="14666"/>
                      <a:pt x="23353" y="16326"/>
                      <a:pt x="25164" y="18138"/>
                    </a:cubicBezTo>
                    <a:cubicBezTo>
                      <a:pt x="27277" y="20250"/>
                      <a:pt x="27428" y="22816"/>
                      <a:pt x="27579" y="25533"/>
                    </a:cubicBezTo>
                    <a:cubicBezTo>
                      <a:pt x="27730" y="27495"/>
                      <a:pt x="27277" y="28551"/>
                      <a:pt x="25315" y="28400"/>
                    </a:cubicBezTo>
                    <a:cubicBezTo>
                      <a:pt x="23051" y="28098"/>
                      <a:pt x="20938" y="27797"/>
                      <a:pt x="18675" y="27344"/>
                    </a:cubicBezTo>
                    <a:cubicBezTo>
                      <a:pt x="18675" y="26136"/>
                      <a:pt x="17618" y="25231"/>
                      <a:pt x="17014" y="24325"/>
                    </a:cubicBezTo>
                    <a:cubicBezTo>
                      <a:pt x="16260" y="23269"/>
                      <a:pt x="15656" y="22062"/>
                      <a:pt x="14751" y="21156"/>
                    </a:cubicBezTo>
                    <a:cubicBezTo>
                      <a:pt x="13392" y="19496"/>
                      <a:pt x="11581" y="18590"/>
                      <a:pt x="10223" y="16628"/>
                    </a:cubicBezTo>
                    <a:lnTo>
                      <a:pt x="10223" y="16628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02FBDE0-87C4-DA1B-AF31-196B6F1865C6}"/>
                  </a:ext>
                </a:extLst>
              </p:cNvPr>
              <p:cNvSpPr/>
              <p:nvPr/>
            </p:nvSpPr>
            <p:spPr>
              <a:xfrm>
                <a:off x="8532705" y="5532811"/>
                <a:ext cx="1509" cy="1509"/>
              </a:xfrm>
              <a:custGeom>
                <a:avLst/>
                <a:gdLst>
                  <a:gd name="connsiteX0" fmla="*/ 0 w 1509"/>
                  <a:gd name="connsiteY0" fmla="*/ 0 h 1509"/>
                  <a:gd name="connsiteX1" fmla="*/ 0 w 1509"/>
                  <a:gd name="connsiteY1" fmla="*/ 0 h 1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09" h="1509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9DEE849-9916-86A0-44E9-FFA5B6E63700}"/>
                  </a:ext>
                </a:extLst>
              </p:cNvPr>
              <p:cNvSpPr/>
              <p:nvPr/>
            </p:nvSpPr>
            <p:spPr>
              <a:xfrm>
                <a:off x="7459783" y="5166366"/>
                <a:ext cx="1509" cy="1509"/>
              </a:xfrm>
              <a:custGeom>
                <a:avLst/>
                <a:gdLst>
                  <a:gd name="connsiteX0" fmla="*/ 0 w 1509"/>
                  <a:gd name="connsiteY0" fmla="*/ 0 h 1509"/>
                  <a:gd name="connsiteX1" fmla="*/ 0 w 1509"/>
                  <a:gd name="connsiteY1" fmla="*/ 0 h 1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09" h="1509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87A13EE-6F80-C6CF-AFF3-D8C263BAA985}"/>
                  </a:ext>
                </a:extLst>
              </p:cNvPr>
              <p:cNvSpPr/>
              <p:nvPr/>
            </p:nvSpPr>
            <p:spPr>
              <a:xfrm>
                <a:off x="6393500" y="4993335"/>
                <a:ext cx="45022" cy="58323"/>
              </a:xfrm>
              <a:custGeom>
                <a:avLst/>
                <a:gdLst>
                  <a:gd name="connsiteX0" fmla="*/ 38338 w 45022"/>
                  <a:gd name="connsiteY0" fmla="*/ 51537 h 58323"/>
                  <a:gd name="connsiteX1" fmla="*/ 36527 w 45022"/>
                  <a:gd name="connsiteY1" fmla="*/ 55763 h 58323"/>
                  <a:gd name="connsiteX2" fmla="*/ 4833 w 45022"/>
                  <a:gd name="connsiteY2" fmla="*/ 54254 h 58323"/>
                  <a:gd name="connsiteX3" fmla="*/ 24755 w 45022"/>
                  <a:gd name="connsiteY3" fmla="*/ 1280 h 58323"/>
                  <a:gd name="connsiteX4" fmla="*/ 23245 w 45022"/>
                  <a:gd name="connsiteY4" fmla="*/ 11090 h 58323"/>
                  <a:gd name="connsiteX5" fmla="*/ 41055 w 45022"/>
                  <a:gd name="connsiteY5" fmla="*/ 24824 h 58323"/>
                  <a:gd name="connsiteX6" fmla="*/ 38338 w 45022"/>
                  <a:gd name="connsiteY6" fmla="*/ 51537 h 58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022" h="58323">
                    <a:moveTo>
                      <a:pt x="38338" y="51537"/>
                    </a:moveTo>
                    <a:cubicBezTo>
                      <a:pt x="38187" y="53349"/>
                      <a:pt x="37583" y="54707"/>
                      <a:pt x="36527" y="55763"/>
                    </a:cubicBezTo>
                    <a:cubicBezTo>
                      <a:pt x="31697" y="60593"/>
                      <a:pt x="17812" y="57725"/>
                      <a:pt x="4833" y="54254"/>
                    </a:cubicBezTo>
                    <a:cubicBezTo>
                      <a:pt x="-13127" y="-13058"/>
                      <a:pt x="24755" y="1280"/>
                      <a:pt x="24755" y="1280"/>
                    </a:cubicBezTo>
                    <a:cubicBezTo>
                      <a:pt x="23698" y="4298"/>
                      <a:pt x="23245" y="7317"/>
                      <a:pt x="23245" y="11090"/>
                    </a:cubicBezTo>
                    <a:cubicBezTo>
                      <a:pt x="23245" y="19240"/>
                      <a:pt x="31395" y="21956"/>
                      <a:pt x="41055" y="24824"/>
                    </a:cubicBezTo>
                    <a:cubicBezTo>
                      <a:pt x="50865" y="27540"/>
                      <a:pt x="39545" y="34483"/>
                      <a:pt x="38338" y="51537"/>
                    </a:cubicBez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B70841C2-0DC5-CF98-1F15-9B1F40A2C893}"/>
                  </a:ext>
                </a:extLst>
              </p:cNvPr>
              <p:cNvSpPr/>
              <p:nvPr/>
            </p:nvSpPr>
            <p:spPr>
              <a:xfrm>
                <a:off x="7467631" y="5685395"/>
                <a:ext cx="905" cy="1962"/>
              </a:xfrm>
              <a:custGeom>
                <a:avLst/>
                <a:gdLst>
                  <a:gd name="connsiteX0" fmla="*/ 906 w 905"/>
                  <a:gd name="connsiteY0" fmla="*/ 0 h 1962"/>
                  <a:gd name="connsiteX1" fmla="*/ 0 w 905"/>
                  <a:gd name="connsiteY1" fmla="*/ 1962 h 1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05" h="1962">
                    <a:moveTo>
                      <a:pt x="906" y="0"/>
                    </a:moveTo>
                    <a:cubicBezTo>
                      <a:pt x="604" y="604"/>
                      <a:pt x="302" y="1358"/>
                      <a:pt x="0" y="1962"/>
                    </a:cubicBezTo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4EA6CC81-834B-1787-AAC4-23E72DEFC6EF}"/>
                  </a:ext>
                </a:extLst>
              </p:cNvPr>
              <p:cNvSpPr/>
              <p:nvPr/>
            </p:nvSpPr>
            <p:spPr>
              <a:xfrm>
                <a:off x="7437899" y="5083509"/>
                <a:ext cx="1509" cy="1509"/>
              </a:xfrm>
              <a:custGeom>
                <a:avLst/>
                <a:gdLst>
                  <a:gd name="connsiteX0" fmla="*/ 0 w 1509"/>
                  <a:gd name="connsiteY0" fmla="*/ 0 h 1509"/>
                  <a:gd name="connsiteX1" fmla="*/ 0 w 1509"/>
                  <a:gd name="connsiteY1" fmla="*/ 0 h 1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09" h="1509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BA42AD16-7F06-CF40-C1CD-0D2B7EE759C6}"/>
                  </a:ext>
                </a:extLst>
              </p:cNvPr>
              <p:cNvSpPr/>
              <p:nvPr/>
            </p:nvSpPr>
            <p:spPr>
              <a:xfrm>
                <a:off x="6625909" y="5209076"/>
                <a:ext cx="27202" cy="42110"/>
              </a:xfrm>
              <a:custGeom>
                <a:avLst/>
                <a:gdLst>
                  <a:gd name="connsiteX0" fmla="*/ 20845 w 27202"/>
                  <a:gd name="connsiteY0" fmla="*/ 42110 h 42110"/>
                  <a:gd name="connsiteX1" fmla="*/ 11337 w 27202"/>
                  <a:gd name="connsiteY1" fmla="*/ 39242 h 42110"/>
                  <a:gd name="connsiteX2" fmla="*/ 2281 w 27202"/>
                  <a:gd name="connsiteY2" fmla="*/ 2 h 42110"/>
                  <a:gd name="connsiteX3" fmla="*/ 20845 w 27202"/>
                  <a:gd name="connsiteY3" fmla="*/ 42110 h 42110"/>
                  <a:gd name="connsiteX4" fmla="*/ 20845 w 27202"/>
                  <a:gd name="connsiteY4" fmla="*/ 42110 h 42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202" h="42110">
                    <a:moveTo>
                      <a:pt x="20845" y="42110"/>
                    </a:moveTo>
                    <a:cubicBezTo>
                      <a:pt x="18128" y="41205"/>
                      <a:pt x="14959" y="40148"/>
                      <a:pt x="11337" y="39242"/>
                    </a:cubicBezTo>
                    <a:cubicBezTo>
                      <a:pt x="-4208" y="35318"/>
                      <a:pt x="17" y="12378"/>
                      <a:pt x="2281" y="2"/>
                    </a:cubicBezTo>
                    <a:cubicBezTo>
                      <a:pt x="2130" y="-149"/>
                      <a:pt x="42427" y="7699"/>
                      <a:pt x="20845" y="42110"/>
                    </a:cubicBezTo>
                    <a:lnTo>
                      <a:pt x="20845" y="42110"/>
                    </a:ln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B7FC5C8B-7490-3953-EE3A-324B40DF5E56}"/>
                  </a:ext>
                </a:extLst>
              </p:cNvPr>
              <p:cNvSpPr/>
              <p:nvPr/>
            </p:nvSpPr>
            <p:spPr>
              <a:xfrm>
                <a:off x="6483130" y="5484999"/>
                <a:ext cx="20698" cy="18080"/>
              </a:xfrm>
              <a:custGeom>
                <a:avLst/>
                <a:gdLst>
                  <a:gd name="connsiteX0" fmla="*/ 20698 w 20698"/>
                  <a:gd name="connsiteY0" fmla="*/ 5855 h 18080"/>
                  <a:gd name="connsiteX1" fmla="*/ 4398 w 20698"/>
                  <a:gd name="connsiteY1" fmla="*/ 16118 h 18080"/>
                  <a:gd name="connsiteX2" fmla="*/ 1380 w 20698"/>
                  <a:gd name="connsiteY2" fmla="*/ 18080 h 18080"/>
                  <a:gd name="connsiteX3" fmla="*/ 20698 w 20698"/>
                  <a:gd name="connsiteY3" fmla="*/ 5855 h 18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698" h="18080">
                    <a:moveTo>
                      <a:pt x="20698" y="5855"/>
                    </a:moveTo>
                    <a:cubicBezTo>
                      <a:pt x="15265" y="9176"/>
                      <a:pt x="9832" y="12647"/>
                      <a:pt x="4398" y="16118"/>
                    </a:cubicBezTo>
                    <a:cubicBezTo>
                      <a:pt x="3493" y="16722"/>
                      <a:pt x="2436" y="17476"/>
                      <a:pt x="1380" y="18080"/>
                    </a:cubicBezTo>
                    <a:cubicBezTo>
                      <a:pt x="-6317" y="-13463"/>
                      <a:pt x="20698" y="5855"/>
                      <a:pt x="20698" y="5855"/>
                    </a:cubicBezTo>
                    <a:close/>
                  </a:path>
                </a:pathLst>
              </a:custGeom>
              <a:solidFill>
                <a:srgbClr val="D5D7D8"/>
              </a:solidFill>
              <a:ln w="6031" cap="flat">
                <a:solidFill>
                  <a:srgbClr val="07212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815901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E65CDCCA-B9B9-54C5-6F1F-255752321B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4174C903-A867-BA51-9AFD-905133A14F3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09601" y="1185706"/>
            <a:ext cx="5482945" cy="2382705"/>
          </a:xfrm>
        </p:spPr>
        <p:txBody>
          <a:bodyPr/>
          <a:lstStyle>
            <a:lvl1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2pPr>
            <a:lvl3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3pPr>
            <a:lvl4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D6D361AB-5A14-C371-081E-4D4E8B04434B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609600" y="3719397"/>
            <a:ext cx="5482945" cy="2382705"/>
          </a:xfrm>
        </p:spPr>
        <p:txBody>
          <a:bodyPr/>
          <a:lstStyle>
            <a:lvl1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2pPr>
            <a:lvl3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3pPr>
            <a:lvl4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C3E8A502-ADEC-C8F9-F2E1-AF231164057C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69054" y="1185706"/>
            <a:ext cx="5213345" cy="1243959"/>
          </a:xfrm>
        </p:spPr>
        <p:txBody>
          <a:bodyPr/>
          <a:lstStyle>
            <a:lvl1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2pPr>
            <a:lvl3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3pPr>
            <a:lvl4pPr>
              <a:spcBef>
                <a:spcPts val="600"/>
              </a:spcBef>
              <a:defRPr sz="1200"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00424CFF-AEC6-1301-A25D-F7D6F4F2CBBC}"/>
              </a:ext>
            </a:extLst>
          </p:cNvPr>
          <p:cNvGrpSpPr/>
          <p:nvPr/>
        </p:nvGrpSpPr>
        <p:grpSpPr>
          <a:xfrm>
            <a:off x="6369054" y="2743537"/>
            <a:ext cx="5219699" cy="3438099"/>
            <a:chOff x="2910893" y="1430245"/>
            <a:chExt cx="6172009" cy="4065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38CC32E-4FA1-8692-52F8-07A4554EA007}"/>
                </a:ext>
              </a:extLst>
            </p:cNvPr>
            <p:cNvSpPr/>
            <p:nvPr/>
          </p:nvSpPr>
          <p:spPr>
            <a:xfrm>
              <a:off x="3213032" y="1430245"/>
              <a:ext cx="777900" cy="568166"/>
            </a:xfrm>
            <a:custGeom>
              <a:avLst/>
              <a:gdLst>
                <a:gd name="connsiteX0" fmla="*/ 777901 w 777900"/>
                <a:gd name="connsiteY0" fmla="*/ 143447 h 568166"/>
                <a:gd name="connsiteX1" fmla="*/ 756850 w 777900"/>
                <a:gd name="connsiteY1" fmla="*/ 238316 h 568166"/>
                <a:gd name="connsiteX2" fmla="*/ 743325 w 777900"/>
                <a:gd name="connsiteY2" fmla="*/ 277463 h 568166"/>
                <a:gd name="connsiteX3" fmla="*/ 744849 w 777900"/>
                <a:gd name="connsiteY3" fmla="*/ 303086 h 568166"/>
                <a:gd name="connsiteX4" fmla="*/ 738848 w 777900"/>
                <a:gd name="connsiteY4" fmla="*/ 307562 h 568166"/>
                <a:gd name="connsiteX5" fmla="*/ 735800 w 777900"/>
                <a:gd name="connsiteY5" fmla="*/ 334709 h 568166"/>
                <a:gd name="connsiteX6" fmla="*/ 731323 w 777900"/>
                <a:gd name="connsiteY6" fmla="*/ 337757 h 568166"/>
                <a:gd name="connsiteX7" fmla="*/ 710273 w 777900"/>
                <a:gd name="connsiteY7" fmla="*/ 443198 h 568166"/>
                <a:gd name="connsiteX8" fmla="*/ 705796 w 777900"/>
                <a:gd name="connsiteY8" fmla="*/ 464249 h 568166"/>
                <a:gd name="connsiteX9" fmla="*/ 693700 w 777900"/>
                <a:gd name="connsiteY9" fmla="*/ 563690 h 568166"/>
                <a:gd name="connsiteX10" fmla="*/ 687699 w 777900"/>
                <a:gd name="connsiteY10" fmla="*/ 568166 h 568166"/>
                <a:gd name="connsiteX11" fmla="*/ 576256 w 777900"/>
                <a:gd name="connsiteY11" fmla="*/ 542544 h 568166"/>
                <a:gd name="connsiteX12" fmla="*/ 520535 w 777900"/>
                <a:gd name="connsiteY12" fmla="*/ 525971 h 568166"/>
                <a:gd name="connsiteX13" fmla="*/ 472339 w 777900"/>
                <a:gd name="connsiteY13" fmla="*/ 525971 h 568166"/>
                <a:gd name="connsiteX14" fmla="*/ 380422 w 777900"/>
                <a:gd name="connsiteY14" fmla="*/ 516922 h 568166"/>
                <a:gd name="connsiteX15" fmla="*/ 330702 w 777900"/>
                <a:gd name="connsiteY15" fmla="*/ 525971 h 568166"/>
                <a:gd name="connsiteX16" fmla="*/ 321653 w 777900"/>
                <a:gd name="connsiteY16" fmla="*/ 513874 h 568166"/>
                <a:gd name="connsiteX17" fmla="*/ 274981 w 777900"/>
                <a:gd name="connsiteY17" fmla="*/ 518350 h 568166"/>
                <a:gd name="connsiteX18" fmla="*/ 226784 w 777900"/>
                <a:gd name="connsiteY18" fmla="*/ 497300 h 568166"/>
                <a:gd name="connsiteX19" fmla="*/ 225260 w 777900"/>
                <a:gd name="connsiteY19" fmla="*/ 488252 h 568166"/>
                <a:gd name="connsiteX20" fmla="*/ 213163 w 777900"/>
                <a:gd name="connsiteY20" fmla="*/ 492728 h 568166"/>
                <a:gd name="connsiteX21" fmla="*/ 187541 w 777900"/>
                <a:gd name="connsiteY21" fmla="*/ 483680 h 568166"/>
                <a:gd name="connsiteX22" fmla="*/ 174016 w 777900"/>
                <a:gd name="connsiteY22" fmla="*/ 497205 h 568166"/>
                <a:gd name="connsiteX23" fmla="*/ 100197 w 777900"/>
                <a:gd name="connsiteY23" fmla="*/ 468630 h 568166"/>
                <a:gd name="connsiteX24" fmla="*/ 104674 w 777900"/>
                <a:gd name="connsiteY24" fmla="*/ 412909 h 568166"/>
                <a:gd name="connsiteX25" fmla="*/ 80575 w 777900"/>
                <a:gd name="connsiteY25" fmla="*/ 379762 h 568166"/>
                <a:gd name="connsiteX26" fmla="*/ 59525 w 777900"/>
                <a:gd name="connsiteY26" fmla="*/ 379762 h 568166"/>
                <a:gd name="connsiteX27" fmla="*/ 53524 w 777900"/>
                <a:gd name="connsiteY27" fmla="*/ 373761 h 568166"/>
                <a:gd name="connsiteX28" fmla="*/ 55048 w 777900"/>
                <a:gd name="connsiteY28" fmla="*/ 360236 h 568166"/>
                <a:gd name="connsiteX29" fmla="*/ 15901 w 777900"/>
                <a:gd name="connsiteY29" fmla="*/ 354235 h 568166"/>
                <a:gd name="connsiteX30" fmla="*/ 18949 w 777900"/>
                <a:gd name="connsiteY30" fmla="*/ 321088 h 568166"/>
                <a:gd name="connsiteX31" fmla="*/ 29521 w 777900"/>
                <a:gd name="connsiteY31" fmla="*/ 284893 h 568166"/>
                <a:gd name="connsiteX32" fmla="*/ 12948 w 777900"/>
                <a:gd name="connsiteY32" fmla="*/ 278892 h 568166"/>
                <a:gd name="connsiteX33" fmla="*/ 17425 w 777900"/>
                <a:gd name="connsiteY33" fmla="*/ 259271 h 568166"/>
                <a:gd name="connsiteX34" fmla="*/ 39999 w 777900"/>
                <a:gd name="connsiteY34" fmla="*/ 259271 h 568166"/>
                <a:gd name="connsiteX35" fmla="*/ 41523 w 777900"/>
                <a:gd name="connsiteY35" fmla="*/ 250222 h 568166"/>
                <a:gd name="connsiteX36" fmla="*/ 20473 w 777900"/>
                <a:gd name="connsiteY36" fmla="*/ 198977 h 568166"/>
                <a:gd name="connsiteX37" fmla="*/ 15996 w 777900"/>
                <a:gd name="connsiteY37" fmla="*/ 192977 h 568166"/>
                <a:gd name="connsiteX38" fmla="*/ 20473 w 777900"/>
                <a:gd name="connsiteY38" fmla="*/ 111633 h 568166"/>
                <a:gd name="connsiteX39" fmla="*/ 15996 w 777900"/>
                <a:gd name="connsiteY39" fmla="*/ 39338 h 568166"/>
                <a:gd name="connsiteX40" fmla="*/ 23521 w 777900"/>
                <a:gd name="connsiteY40" fmla="*/ 33338 h 568166"/>
                <a:gd name="connsiteX41" fmla="*/ 44571 w 777900"/>
                <a:gd name="connsiteY41" fmla="*/ 55912 h 568166"/>
                <a:gd name="connsiteX42" fmla="*/ 76194 w 777900"/>
                <a:gd name="connsiteY42" fmla="*/ 83058 h 568166"/>
                <a:gd name="connsiteX43" fmla="*/ 122866 w 777900"/>
                <a:gd name="connsiteY43" fmla="*/ 104108 h 568166"/>
                <a:gd name="connsiteX44" fmla="*/ 172587 w 777900"/>
                <a:gd name="connsiteY44" fmla="*/ 120682 h 568166"/>
                <a:gd name="connsiteX45" fmla="*/ 204210 w 777900"/>
                <a:gd name="connsiteY45" fmla="*/ 120682 h 568166"/>
                <a:gd name="connsiteX46" fmla="*/ 211735 w 777900"/>
                <a:gd name="connsiteY46" fmla="*/ 101060 h 568166"/>
                <a:gd name="connsiteX47" fmla="*/ 213259 w 777900"/>
                <a:gd name="connsiteY47" fmla="*/ 131159 h 568166"/>
                <a:gd name="connsiteX48" fmla="*/ 243358 w 777900"/>
                <a:gd name="connsiteY48" fmla="*/ 162782 h 568166"/>
                <a:gd name="connsiteX49" fmla="*/ 238881 w 777900"/>
                <a:gd name="connsiteY49" fmla="*/ 135636 h 568166"/>
                <a:gd name="connsiteX50" fmla="*/ 238881 w 777900"/>
                <a:gd name="connsiteY50" fmla="*/ 85916 h 568166"/>
                <a:gd name="connsiteX51" fmla="*/ 229832 w 777900"/>
                <a:gd name="connsiteY51" fmla="*/ 9049 h 568166"/>
                <a:gd name="connsiteX52" fmla="*/ 234309 w 777900"/>
                <a:gd name="connsiteY52" fmla="*/ 0 h 568166"/>
                <a:gd name="connsiteX53" fmla="*/ 280981 w 777900"/>
                <a:gd name="connsiteY53" fmla="*/ 12097 h 568166"/>
                <a:gd name="connsiteX54" fmla="*/ 330702 w 777900"/>
                <a:gd name="connsiteY54" fmla="*/ 28670 h 568166"/>
                <a:gd name="connsiteX55" fmla="*/ 336703 w 777900"/>
                <a:gd name="connsiteY55" fmla="*/ 33147 h 568166"/>
                <a:gd name="connsiteX56" fmla="*/ 351752 w 777900"/>
                <a:gd name="connsiteY56" fmla="*/ 33147 h 568166"/>
                <a:gd name="connsiteX57" fmla="*/ 359277 w 777900"/>
                <a:gd name="connsiteY57" fmla="*/ 37624 h 568166"/>
                <a:gd name="connsiteX58" fmla="*/ 526536 w 777900"/>
                <a:gd name="connsiteY58" fmla="*/ 78296 h 568166"/>
                <a:gd name="connsiteX59" fmla="*/ 567208 w 777900"/>
                <a:gd name="connsiteY59" fmla="*/ 91821 h 568166"/>
                <a:gd name="connsiteX60" fmla="*/ 612356 w 777900"/>
                <a:gd name="connsiteY60" fmla="*/ 103918 h 568166"/>
                <a:gd name="connsiteX61" fmla="*/ 711797 w 777900"/>
                <a:gd name="connsiteY61" fmla="*/ 124968 h 568166"/>
                <a:gd name="connsiteX62" fmla="*/ 777901 w 777900"/>
                <a:gd name="connsiteY62" fmla="*/ 143447 h 56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77900" h="568166">
                  <a:moveTo>
                    <a:pt x="777901" y="143447"/>
                  </a:moveTo>
                  <a:cubicBezTo>
                    <a:pt x="775710" y="169736"/>
                    <a:pt x="759613" y="203073"/>
                    <a:pt x="756850" y="238316"/>
                  </a:cubicBezTo>
                  <a:cubicBezTo>
                    <a:pt x="749040" y="248126"/>
                    <a:pt x="751516" y="268129"/>
                    <a:pt x="743325" y="277463"/>
                  </a:cubicBezTo>
                  <a:cubicBezTo>
                    <a:pt x="743706" y="286131"/>
                    <a:pt x="742182" y="296704"/>
                    <a:pt x="744849" y="303086"/>
                  </a:cubicBezTo>
                  <a:cubicBezTo>
                    <a:pt x="742849" y="304610"/>
                    <a:pt x="739229" y="304514"/>
                    <a:pt x="738848" y="307562"/>
                  </a:cubicBezTo>
                  <a:cubicBezTo>
                    <a:pt x="744182" y="319183"/>
                    <a:pt x="732847" y="321088"/>
                    <a:pt x="735800" y="334709"/>
                  </a:cubicBezTo>
                  <a:cubicBezTo>
                    <a:pt x="736467" y="337947"/>
                    <a:pt x="733609" y="337566"/>
                    <a:pt x="731323" y="337757"/>
                  </a:cubicBezTo>
                  <a:cubicBezTo>
                    <a:pt x="726656" y="377476"/>
                    <a:pt x="714274" y="401765"/>
                    <a:pt x="710273" y="443198"/>
                  </a:cubicBezTo>
                  <a:cubicBezTo>
                    <a:pt x="705511" y="447008"/>
                    <a:pt x="705034" y="455009"/>
                    <a:pt x="705796" y="464249"/>
                  </a:cubicBezTo>
                  <a:cubicBezTo>
                    <a:pt x="697605" y="490823"/>
                    <a:pt x="691223" y="522542"/>
                    <a:pt x="693700" y="563690"/>
                  </a:cubicBezTo>
                  <a:cubicBezTo>
                    <a:pt x="688842" y="562356"/>
                    <a:pt x="690556" y="567595"/>
                    <a:pt x="687699" y="568166"/>
                  </a:cubicBezTo>
                  <a:cubicBezTo>
                    <a:pt x="647694" y="559594"/>
                    <a:pt x="619405" y="548354"/>
                    <a:pt x="576256" y="542544"/>
                  </a:cubicBezTo>
                  <a:cubicBezTo>
                    <a:pt x="561112" y="533591"/>
                    <a:pt x="534632" y="535972"/>
                    <a:pt x="520535" y="525971"/>
                  </a:cubicBezTo>
                  <a:cubicBezTo>
                    <a:pt x="505962" y="526733"/>
                    <a:pt x="483673" y="513683"/>
                    <a:pt x="472339" y="525971"/>
                  </a:cubicBezTo>
                  <a:cubicBezTo>
                    <a:pt x="447002" y="511874"/>
                    <a:pt x="409855" y="527590"/>
                    <a:pt x="380422" y="516922"/>
                  </a:cubicBezTo>
                  <a:cubicBezTo>
                    <a:pt x="366992" y="523113"/>
                    <a:pt x="351752" y="527399"/>
                    <a:pt x="330702" y="525971"/>
                  </a:cubicBezTo>
                  <a:cubicBezTo>
                    <a:pt x="330035" y="519684"/>
                    <a:pt x="322796" y="519779"/>
                    <a:pt x="321653" y="513874"/>
                  </a:cubicBezTo>
                  <a:cubicBezTo>
                    <a:pt x="300508" y="515588"/>
                    <a:pt x="295650" y="517779"/>
                    <a:pt x="274981" y="518350"/>
                  </a:cubicBezTo>
                  <a:cubicBezTo>
                    <a:pt x="258217" y="512064"/>
                    <a:pt x="251549" y="495586"/>
                    <a:pt x="226784" y="497300"/>
                  </a:cubicBezTo>
                  <a:cubicBezTo>
                    <a:pt x="225070" y="495586"/>
                    <a:pt x="225070" y="491966"/>
                    <a:pt x="225260" y="488252"/>
                  </a:cubicBezTo>
                  <a:cubicBezTo>
                    <a:pt x="217450" y="486061"/>
                    <a:pt x="217831" y="491871"/>
                    <a:pt x="213163" y="492728"/>
                  </a:cubicBezTo>
                  <a:cubicBezTo>
                    <a:pt x="200876" y="493490"/>
                    <a:pt x="199828" y="482918"/>
                    <a:pt x="187541" y="483680"/>
                  </a:cubicBezTo>
                  <a:cubicBezTo>
                    <a:pt x="181159" y="486347"/>
                    <a:pt x="177540" y="491776"/>
                    <a:pt x="174016" y="497205"/>
                  </a:cubicBezTo>
                  <a:cubicBezTo>
                    <a:pt x="134106" y="501206"/>
                    <a:pt x="116389" y="484632"/>
                    <a:pt x="100197" y="468630"/>
                  </a:cubicBezTo>
                  <a:cubicBezTo>
                    <a:pt x="108769" y="457105"/>
                    <a:pt x="103054" y="431387"/>
                    <a:pt x="104674" y="412909"/>
                  </a:cubicBezTo>
                  <a:cubicBezTo>
                    <a:pt x="95815" y="399288"/>
                    <a:pt x="92672" y="388715"/>
                    <a:pt x="80575" y="379762"/>
                  </a:cubicBezTo>
                  <a:cubicBezTo>
                    <a:pt x="73527" y="379762"/>
                    <a:pt x="66478" y="379762"/>
                    <a:pt x="59525" y="379762"/>
                  </a:cubicBezTo>
                  <a:cubicBezTo>
                    <a:pt x="58573" y="376714"/>
                    <a:pt x="56668" y="374618"/>
                    <a:pt x="53524" y="373761"/>
                  </a:cubicBezTo>
                  <a:cubicBezTo>
                    <a:pt x="54763" y="369951"/>
                    <a:pt x="55525" y="365665"/>
                    <a:pt x="55048" y="360236"/>
                  </a:cubicBezTo>
                  <a:cubicBezTo>
                    <a:pt x="38665" y="363379"/>
                    <a:pt x="27807" y="340900"/>
                    <a:pt x="15901" y="354235"/>
                  </a:cubicBezTo>
                  <a:cubicBezTo>
                    <a:pt x="-1340" y="351473"/>
                    <a:pt x="-10103" y="317373"/>
                    <a:pt x="18949" y="321088"/>
                  </a:cubicBezTo>
                  <a:cubicBezTo>
                    <a:pt x="23425" y="310039"/>
                    <a:pt x="32093" y="303086"/>
                    <a:pt x="29521" y="284893"/>
                  </a:cubicBezTo>
                  <a:cubicBezTo>
                    <a:pt x="24283" y="282607"/>
                    <a:pt x="15424" y="283940"/>
                    <a:pt x="12948" y="278892"/>
                  </a:cubicBezTo>
                  <a:cubicBezTo>
                    <a:pt x="10852" y="267748"/>
                    <a:pt x="17710" y="264700"/>
                    <a:pt x="17425" y="259271"/>
                  </a:cubicBezTo>
                  <a:cubicBezTo>
                    <a:pt x="24949" y="259271"/>
                    <a:pt x="32474" y="259271"/>
                    <a:pt x="39999" y="259271"/>
                  </a:cubicBezTo>
                  <a:cubicBezTo>
                    <a:pt x="41713" y="257556"/>
                    <a:pt x="41713" y="253937"/>
                    <a:pt x="41523" y="250222"/>
                  </a:cubicBezTo>
                  <a:cubicBezTo>
                    <a:pt x="30855" y="236792"/>
                    <a:pt x="17901" y="225647"/>
                    <a:pt x="20473" y="198977"/>
                  </a:cubicBezTo>
                  <a:cubicBezTo>
                    <a:pt x="21806" y="194120"/>
                    <a:pt x="15520" y="196882"/>
                    <a:pt x="15996" y="192977"/>
                  </a:cubicBezTo>
                  <a:cubicBezTo>
                    <a:pt x="19330" y="170593"/>
                    <a:pt x="21901" y="142780"/>
                    <a:pt x="20473" y="111633"/>
                  </a:cubicBezTo>
                  <a:cubicBezTo>
                    <a:pt x="-1911" y="95441"/>
                    <a:pt x="17234" y="62865"/>
                    <a:pt x="15996" y="39338"/>
                  </a:cubicBezTo>
                  <a:cubicBezTo>
                    <a:pt x="19425" y="38291"/>
                    <a:pt x="19996" y="34385"/>
                    <a:pt x="23521" y="33338"/>
                  </a:cubicBezTo>
                  <a:cubicBezTo>
                    <a:pt x="34665" y="36767"/>
                    <a:pt x="39618" y="46387"/>
                    <a:pt x="44571" y="55912"/>
                  </a:cubicBezTo>
                  <a:cubicBezTo>
                    <a:pt x="59144" y="60960"/>
                    <a:pt x="66097" y="73533"/>
                    <a:pt x="76194" y="83058"/>
                  </a:cubicBezTo>
                  <a:cubicBezTo>
                    <a:pt x="93434" y="88487"/>
                    <a:pt x="109817" y="94583"/>
                    <a:pt x="122866" y="104108"/>
                  </a:cubicBezTo>
                  <a:cubicBezTo>
                    <a:pt x="143440" y="105632"/>
                    <a:pt x="159633" y="111538"/>
                    <a:pt x="172587" y="120682"/>
                  </a:cubicBezTo>
                  <a:cubicBezTo>
                    <a:pt x="183160" y="120682"/>
                    <a:pt x="193637" y="120682"/>
                    <a:pt x="204210" y="120682"/>
                  </a:cubicBezTo>
                  <a:cubicBezTo>
                    <a:pt x="202210" y="110681"/>
                    <a:pt x="206401" y="98870"/>
                    <a:pt x="211735" y="101060"/>
                  </a:cubicBezTo>
                  <a:cubicBezTo>
                    <a:pt x="203257" y="111062"/>
                    <a:pt x="214116" y="123730"/>
                    <a:pt x="213259" y="131159"/>
                  </a:cubicBezTo>
                  <a:cubicBezTo>
                    <a:pt x="228975" y="136017"/>
                    <a:pt x="222784" y="162877"/>
                    <a:pt x="243358" y="162782"/>
                  </a:cubicBezTo>
                  <a:cubicBezTo>
                    <a:pt x="250025" y="156591"/>
                    <a:pt x="246501" y="137255"/>
                    <a:pt x="238881" y="135636"/>
                  </a:cubicBezTo>
                  <a:cubicBezTo>
                    <a:pt x="234499" y="116015"/>
                    <a:pt x="251549" y="99536"/>
                    <a:pt x="238881" y="85916"/>
                  </a:cubicBezTo>
                  <a:cubicBezTo>
                    <a:pt x="262598" y="66580"/>
                    <a:pt x="242024" y="27813"/>
                    <a:pt x="229832" y="9049"/>
                  </a:cubicBezTo>
                  <a:cubicBezTo>
                    <a:pt x="228499" y="3239"/>
                    <a:pt x="233547" y="3715"/>
                    <a:pt x="234309" y="0"/>
                  </a:cubicBezTo>
                  <a:cubicBezTo>
                    <a:pt x="248120" y="3143"/>
                    <a:pt x="262217" y="10001"/>
                    <a:pt x="280981" y="12097"/>
                  </a:cubicBezTo>
                  <a:cubicBezTo>
                    <a:pt x="297269" y="17907"/>
                    <a:pt x="310795" y="26479"/>
                    <a:pt x="330702" y="28670"/>
                  </a:cubicBezTo>
                  <a:cubicBezTo>
                    <a:pt x="334512" y="28385"/>
                    <a:pt x="334321" y="32099"/>
                    <a:pt x="336703" y="33147"/>
                  </a:cubicBezTo>
                  <a:cubicBezTo>
                    <a:pt x="341751" y="33147"/>
                    <a:pt x="346704" y="33147"/>
                    <a:pt x="351752" y="33147"/>
                  </a:cubicBezTo>
                  <a:cubicBezTo>
                    <a:pt x="356515" y="32480"/>
                    <a:pt x="355753" y="37243"/>
                    <a:pt x="359277" y="37624"/>
                  </a:cubicBezTo>
                  <a:cubicBezTo>
                    <a:pt x="420142" y="46006"/>
                    <a:pt x="466147" y="69342"/>
                    <a:pt x="526536" y="78296"/>
                  </a:cubicBezTo>
                  <a:cubicBezTo>
                    <a:pt x="537585" y="85249"/>
                    <a:pt x="556635" y="84296"/>
                    <a:pt x="567208" y="91821"/>
                  </a:cubicBezTo>
                  <a:cubicBezTo>
                    <a:pt x="587115" y="94107"/>
                    <a:pt x="598545" y="95726"/>
                    <a:pt x="612356" y="103918"/>
                  </a:cubicBezTo>
                  <a:cubicBezTo>
                    <a:pt x="647980" y="108490"/>
                    <a:pt x="675126" y="121444"/>
                    <a:pt x="711797" y="124968"/>
                  </a:cubicBezTo>
                  <a:cubicBezTo>
                    <a:pt x="729799" y="135350"/>
                    <a:pt x="759708" y="133445"/>
                    <a:pt x="777901" y="14344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EDC3A5A-2B6C-C21E-99CC-17810B199A60}"/>
                </a:ext>
              </a:extLst>
            </p:cNvPr>
            <p:cNvSpPr/>
            <p:nvPr/>
          </p:nvSpPr>
          <p:spPr>
            <a:xfrm>
              <a:off x="2995189" y="1798141"/>
              <a:ext cx="941501" cy="777294"/>
            </a:xfrm>
            <a:custGeom>
              <a:avLst/>
              <a:gdLst>
                <a:gd name="connsiteX0" fmla="*/ 915924 w 941501"/>
                <a:gd name="connsiteY0" fmla="*/ 230465 h 777294"/>
                <a:gd name="connsiteX1" fmla="*/ 940022 w 941501"/>
                <a:gd name="connsiteY1" fmla="*/ 280185 h 777294"/>
                <a:gd name="connsiteX2" fmla="*/ 927926 w 941501"/>
                <a:gd name="connsiteY2" fmla="*/ 284662 h 777294"/>
                <a:gd name="connsiteX3" fmla="*/ 920401 w 941501"/>
                <a:gd name="connsiteY3" fmla="*/ 304284 h 777294"/>
                <a:gd name="connsiteX4" fmla="*/ 887254 w 941501"/>
                <a:gd name="connsiteY4" fmla="*/ 338955 h 777294"/>
                <a:gd name="connsiteX5" fmla="*/ 881253 w 941501"/>
                <a:gd name="connsiteY5" fmla="*/ 349527 h 777294"/>
                <a:gd name="connsiteX6" fmla="*/ 882777 w 941501"/>
                <a:gd name="connsiteY6" fmla="*/ 363053 h 777294"/>
                <a:gd name="connsiteX7" fmla="*/ 870680 w 941501"/>
                <a:gd name="connsiteY7" fmla="*/ 376578 h 777294"/>
                <a:gd name="connsiteX8" fmla="*/ 864680 w 941501"/>
                <a:gd name="connsiteY8" fmla="*/ 375054 h 777294"/>
                <a:gd name="connsiteX9" fmla="*/ 827056 w 941501"/>
                <a:gd name="connsiteY9" fmla="*/ 420203 h 777294"/>
                <a:gd name="connsiteX10" fmla="*/ 828580 w 941501"/>
                <a:gd name="connsiteY10" fmla="*/ 460874 h 777294"/>
                <a:gd name="connsiteX11" fmla="*/ 843629 w 941501"/>
                <a:gd name="connsiteY11" fmla="*/ 460874 h 777294"/>
                <a:gd name="connsiteX12" fmla="*/ 831533 w 941501"/>
                <a:gd name="connsiteY12" fmla="*/ 510595 h 777294"/>
                <a:gd name="connsiteX13" fmla="*/ 790861 w 941501"/>
                <a:gd name="connsiteY13" fmla="*/ 694428 h 777294"/>
                <a:gd name="connsiteX14" fmla="*/ 786384 w 941501"/>
                <a:gd name="connsiteY14" fmla="*/ 711001 h 777294"/>
                <a:gd name="connsiteX15" fmla="*/ 768287 w 941501"/>
                <a:gd name="connsiteY15" fmla="*/ 777295 h 777294"/>
                <a:gd name="connsiteX16" fmla="*/ 715518 w 941501"/>
                <a:gd name="connsiteY16" fmla="*/ 769770 h 777294"/>
                <a:gd name="connsiteX17" fmla="*/ 709517 w 941501"/>
                <a:gd name="connsiteY17" fmla="*/ 765294 h 777294"/>
                <a:gd name="connsiteX18" fmla="*/ 527209 w 941501"/>
                <a:gd name="connsiteY18" fmla="*/ 727670 h 777294"/>
                <a:gd name="connsiteX19" fmla="*/ 525685 w 941501"/>
                <a:gd name="connsiteY19" fmla="*/ 718621 h 777294"/>
                <a:gd name="connsiteX20" fmla="*/ 405194 w 941501"/>
                <a:gd name="connsiteY20" fmla="*/ 694523 h 777294"/>
                <a:gd name="connsiteX21" fmla="*/ 298228 w 941501"/>
                <a:gd name="connsiteY21" fmla="*/ 659852 h 777294"/>
                <a:gd name="connsiteX22" fmla="*/ 227457 w 941501"/>
                <a:gd name="connsiteY22" fmla="*/ 644802 h 777294"/>
                <a:gd name="connsiteX23" fmla="*/ 215360 w 941501"/>
                <a:gd name="connsiteY23" fmla="*/ 640326 h 777294"/>
                <a:gd name="connsiteX24" fmla="*/ 203264 w 941501"/>
                <a:gd name="connsiteY24" fmla="*/ 631277 h 777294"/>
                <a:gd name="connsiteX25" fmla="*/ 195739 w 941501"/>
                <a:gd name="connsiteY25" fmla="*/ 631277 h 777294"/>
                <a:gd name="connsiteX26" fmla="*/ 165640 w 941501"/>
                <a:gd name="connsiteY26" fmla="*/ 626800 h 777294"/>
                <a:gd name="connsiteX27" fmla="*/ 161163 w 941501"/>
                <a:gd name="connsiteY27" fmla="*/ 622323 h 777294"/>
                <a:gd name="connsiteX28" fmla="*/ 140113 w 941501"/>
                <a:gd name="connsiteY28" fmla="*/ 614799 h 777294"/>
                <a:gd name="connsiteX29" fmla="*/ 125063 w 941501"/>
                <a:gd name="connsiteY29" fmla="*/ 614799 h 777294"/>
                <a:gd name="connsiteX30" fmla="*/ 64770 w 941501"/>
                <a:gd name="connsiteY30" fmla="*/ 593748 h 777294"/>
                <a:gd name="connsiteX31" fmla="*/ 13526 w 941501"/>
                <a:gd name="connsiteY31" fmla="*/ 581652 h 777294"/>
                <a:gd name="connsiteX32" fmla="*/ 0 w 941501"/>
                <a:gd name="connsiteY32" fmla="*/ 551553 h 777294"/>
                <a:gd name="connsiteX33" fmla="*/ 7525 w 941501"/>
                <a:gd name="connsiteY33" fmla="*/ 494307 h 777294"/>
                <a:gd name="connsiteX34" fmla="*/ 12002 w 941501"/>
                <a:gd name="connsiteY34" fmla="*/ 459636 h 777294"/>
                <a:gd name="connsiteX35" fmla="*/ 28575 w 941501"/>
                <a:gd name="connsiteY35" fmla="*/ 440015 h 777294"/>
                <a:gd name="connsiteX36" fmla="*/ 28575 w 941501"/>
                <a:gd name="connsiteY36" fmla="*/ 432490 h 777294"/>
                <a:gd name="connsiteX37" fmla="*/ 75248 w 941501"/>
                <a:gd name="connsiteY37" fmla="*/ 367720 h 777294"/>
                <a:gd name="connsiteX38" fmla="*/ 108395 w 941501"/>
                <a:gd name="connsiteY38" fmla="*/ 289424 h 777294"/>
                <a:gd name="connsiteX39" fmla="*/ 120491 w 941501"/>
                <a:gd name="connsiteY39" fmla="*/ 260849 h 777294"/>
                <a:gd name="connsiteX40" fmla="*/ 134017 w 941501"/>
                <a:gd name="connsiteY40" fmla="*/ 226179 h 777294"/>
                <a:gd name="connsiteX41" fmla="*/ 146114 w 941501"/>
                <a:gd name="connsiteY41" fmla="*/ 203604 h 777294"/>
                <a:gd name="connsiteX42" fmla="*/ 146114 w 941501"/>
                <a:gd name="connsiteY42" fmla="*/ 194556 h 777294"/>
                <a:gd name="connsiteX43" fmla="*/ 155162 w 941501"/>
                <a:gd name="connsiteY43" fmla="*/ 182459 h 777294"/>
                <a:gd name="connsiteX44" fmla="*/ 167259 w 941501"/>
                <a:gd name="connsiteY44" fmla="*/ 158361 h 777294"/>
                <a:gd name="connsiteX45" fmla="*/ 167259 w 941501"/>
                <a:gd name="connsiteY45" fmla="*/ 147788 h 777294"/>
                <a:gd name="connsiteX46" fmla="*/ 188309 w 941501"/>
                <a:gd name="connsiteY46" fmla="*/ 95019 h 777294"/>
                <a:gd name="connsiteX47" fmla="*/ 200406 w 941501"/>
                <a:gd name="connsiteY47" fmla="*/ 54348 h 777294"/>
                <a:gd name="connsiteX48" fmla="*/ 216979 w 941501"/>
                <a:gd name="connsiteY48" fmla="*/ 9104 h 777294"/>
                <a:gd name="connsiteX49" fmla="*/ 262128 w 941501"/>
                <a:gd name="connsiteY49" fmla="*/ 55 h 777294"/>
                <a:gd name="connsiteX50" fmla="*/ 268129 w 941501"/>
                <a:gd name="connsiteY50" fmla="*/ 21105 h 777294"/>
                <a:gd name="connsiteX51" fmla="*/ 304324 w 941501"/>
                <a:gd name="connsiteY51" fmla="*/ 103973 h 777294"/>
                <a:gd name="connsiteX52" fmla="*/ 349472 w 941501"/>
                <a:gd name="connsiteY52" fmla="*/ 138644 h 777294"/>
                <a:gd name="connsiteX53" fmla="*/ 394716 w 941501"/>
                <a:gd name="connsiteY53" fmla="*/ 138644 h 777294"/>
                <a:gd name="connsiteX54" fmla="*/ 406813 w 941501"/>
                <a:gd name="connsiteY54" fmla="*/ 125118 h 777294"/>
                <a:gd name="connsiteX55" fmla="*/ 435483 w 941501"/>
                <a:gd name="connsiteY55" fmla="*/ 134167 h 777294"/>
                <a:gd name="connsiteX56" fmla="*/ 488252 w 941501"/>
                <a:gd name="connsiteY56" fmla="*/ 159789 h 777294"/>
                <a:gd name="connsiteX57" fmla="*/ 530447 w 941501"/>
                <a:gd name="connsiteY57" fmla="*/ 155313 h 777294"/>
                <a:gd name="connsiteX58" fmla="*/ 539496 w 941501"/>
                <a:gd name="connsiteY58" fmla="*/ 167409 h 777294"/>
                <a:gd name="connsiteX59" fmla="*/ 599789 w 941501"/>
                <a:gd name="connsiteY59" fmla="*/ 159885 h 777294"/>
                <a:gd name="connsiteX60" fmla="*/ 691705 w 941501"/>
                <a:gd name="connsiteY60" fmla="*/ 167409 h 777294"/>
                <a:gd name="connsiteX61" fmla="*/ 803148 w 941501"/>
                <a:gd name="connsiteY61" fmla="*/ 183983 h 777294"/>
                <a:gd name="connsiteX62" fmla="*/ 809149 w 941501"/>
                <a:gd name="connsiteY62" fmla="*/ 188460 h 777294"/>
                <a:gd name="connsiteX63" fmla="*/ 876967 w 941501"/>
                <a:gd name="connsiteY63" fmla="*/ 200556 h 777294"/>
                <a:gd name="connsiteX64" fmla="*/ 880015 w 941501"/>
                <a:gd name="connsiteY64" fmla="*/ 205033 h 777294"/>
                <a:gd name="connsiteX65" fmla="*/ 911638 w 941501"/>
                <a:gd name="connsiteY65" fmla="*/ 209510 h 777294"/>
                <a:gd name="connsiteX66" fmla="*/ 915924 w 941501"/>
                <a:gd name="connsiteY66" fmla="*/ 230465 h 77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41501" h="777294">
                  <a:moveTo>
                    <a:pt x="915924" y="230465"/>
                  </a:moveTo>
                  <a:cubicBezTo>
                    <a:pt x="927259" y="246086"/>
                    <a:pt x="947071" y="249134"/>
                    <a:pt x="940022" y="280185"/>
                  </a:cubicBezTo>
                  <a:cubicBezTo>
                    <a:pt x="932688" y="278376"/>
                    <a:pt x="932402" y="283614"/>
                    <a:pt x="927926" y="284662"/>
                  </a:cubicBezTo>
                  <a:cubicBezTo>
                    <a:pt x="930212" y="295997"/>
                    <a:pt x="917924" y="292758"/>
                    <a:pt x="920401" y="304284"/>
                  </a:cubicBezTo>
                  <a:cubicBezTo>
                    <a:pt x="903351" y="309903"/>
                    <a:pt x="905828" y="334859"/>
                    <a:pt x="887254" y="338955"/>
                  </a:cubicBezTo>
                  <a:cubicBezTo>
                    <a:pt x="886206" y="343431"/>
                    <a:pt x="884206" y="346956"/>
                    <a:pt x="881253" y="349527"/>
                  </a:cubicBezTo>
                  <a:cubicBezTo>
                    <a:pt x="880777" y="355052"/>
                    <a:pt x="881539" y="359338"/>
                    <a:pt x="882777" y="363053"/>
                  </a:cubicBezTo>
                  <a:cubicBezTo>
                    <a:pt x="880777" y="369625"/>
                    <a:pt x="874300" y="371721"/>
                    <a:pt x="870680" y="376578"/>
                  </a:cubicBezTo>
                  <a:cubicBezTo>
                    <a:pt x="868299" y="376483"/>
                    <a:pt x="864870" y="377340"/>
                    <a:pt x="864680" y="375054"/>
                  </a:cubicBezTo>
                  <a:cubicBezTo>
                    <a:pt x="848487" y="386580"/>
                    <a:pt x="841248" y="406868"/>
                    <a:pt x="827056" y="420203"/>
                  </a:cubicBezTo>
                  <a:cubicBezTo>
                    <a:pt x="831723" y="440682"/>
                    <a:pt x="816864" y="448302"/>
                    <a:pt x="828580" y="460874"/>
                  </a:cubicBezTo>
                  <a:cubicBezTo>
                    <a:pt x="833628" y="460874"/>
                    <a:pt x="838581" y="460874"/>
                    <a:pt x="843629" y="460874"/>
                  </a:cubicBezTo>
                  <a:cubicBezTo>
                    <a:pt x="851916" y="476972"/>
                    <a:pt x="844487" y="502213"/>
                    <a:pt x="831533" y="510595"/>
                  </a:cubicBezTo>
                  <a:cubicBezTo>
                    <a:pt x="821627" y="576413"/>
                    <a:pt x="799243" y="629277"/>
                    <a:pt x="790861" y="694428"/>
                  </a:cubicBezTo>
                  <a:cubicBezTo>
                    <a:pt x="786384" y="700238"/>
                    <a:pt x="784670" y="700428"/>
                    <a:pt x="786384" y="711001"/>
                  </a:cubicBezTo>
                  <a:cubicBezTo>
                    <a:pt x="778574" y="730718"/>
                    <a:pt x="772382" y="758721"/>
                    <a:pt x="768287" y="777295"/>
                  </a:cubicBezTo>
                  <a:cubicBezTo>
                    <a:pt x="748760" y="776724"/>
                    <a:pt x="736568" y="768818"/>
                    <a:pt x="715518" y="769770"/>
                  </a:cubicBezTo>
                  <a:cubicBezTo>
                    <a:pt x="710660" y="771104"/>
                    <a:pt x="712375" y="765865"/>
                    <a:pt x="709517" y="765294"/>
                  </a:cubicBezTo>
                  <a:cubicBezTo>
                    <a:pt x="639223" y="758245"/>
                    <a:pt x="591026" y="734433"/>
                    <a:pt x="527209" y="727670"/>
                  </a:cubicBezTo>
                  <a:cubicBezTo>
                    <a:pt x="527399" y="723955"/>
                    <a:pt x="527399" y="720431"/>
                    <a:pt x="525685" y="718621"/>
                  </a:cubicBezTo>
                  <a:cubicBezTo>
                    <a:pt x="478536" y="717573"/>
                    <a:pt x="451771" y="696142"/>
                    <a:pt x="405194" y="694523"/>
                  </a:cubicBezTo>
                  <a:cubicBezTo>
                    <a:pt x="372428" y="680045"/>
                    <a:pt x="330803" y="674520"/>
                    <a:pt x="298228" y="659852"/>
                  </a:cubicBezTo>
                  <a:cubicBezTo>
                    <a:pt x="273653" y="662138"/>
                    <a:pt x="252317" y="642040"/>
                    <a:pt x="227457" y="644802"/>
                  </a:cubicBezTo>
                  <a:cubicBezTo>
                    <a:pt x="226504" y="636516"/>
                    <a:pt x="221933" y="641945"/>
                    <a:pt x="215360" y="640326"/>
                  </a:cubicBezTo>
                  <a:cubicBezTo>
                    <a:pt x="212693" y="639659"/>
                    <a:pt x="207740" y="632801"/>
                    <a:pt x="203264" y="631277"/>
                  </a:cubicBezTo>
                  <a:cubicBezTo>
                    <a:pt x="201073" y="630515"/>
                    <a:pt x="197834" y="632229"/>
                    <a:pt x="195739" y="631277"/>
                  </a:cubicBezTo>
                  <a:cubicBezTo>
                    <a:pt x="188404" y="628229"/>
                    <a:pt x="179356" y="628800"/>
                    <a:pt x="165640" y="626800"/>
                  </a:cubicBezTo>
                  <a:cubicBezTo>
                    <a:pt x="162020" y="626324"/>
                    <a:pt x="164211" y="623371"/>
                    <a:pt x="161163" y="622323"/>
                  </a:cubicBezTo>
                  <a:cubicBezTo>
                    <a:pt x="153829" y="619561"/>
                    <a:pt x="142494" y="623085"/>
                    <a:pt x="140113" y="614799"/>
                  </a:cubicBezTo>
                  <a:cubicBezTo>
                    <a:pt x="135065" y="614799"/>
                    <a:pt x="130112" y="614799"/>
                    <a:pt x="125063" y="614799"/>
                  </a:cubicBezTo>
                  <a:cubicBezTo>
                    <a:pt x="107442" y="602035"/>
                    <a:pt x="83534" y="604416"/>
                    <a:pt x="64770" y="593748"/>
                  </a:cubicBezTo>
                  <a:cubicBezTo>
                    <a:pt x="43339" y="594129"/>
                    <a:pt x="34957" y="581366"/>
                    <a:pt x="13526" y="581652"/>
                  </a:cubicBezTo>
                  <a:cubicBezTo>
                    <a:pt x="8477" y="571555"/>
                    <a:pt x="2191" y="566793"/>
                    <a:pt x="0" y="551553"/>
                  </a:cubicBezTo>
                  <a:cubicBezTo>
                    <a:pt x="6287" y="533741"/>
                    <a:pt x="11430" y="515739"/>
                    <a:pt x="7525" y="494307"/>
                  </a:cubicBezTo>
                  <a:cubicBezTo>
                    <a:pt x="14573" y="488307"/>
                    <a:pt x="11430" y="472114"/>
                    <a:pt x="12002" y="459636"/>
                  </a:cubicBezTo>
                  <a:cubicBezTo>
                    <a:pt x="17145" y="452778"/>
                    <a:pt x="18955" y="442586"/>
                    <a:pt x="28575" y="440015"/>
                  </a:cubicBezTo>
                  <a:cubicBezTo>
                    <a:pt x="29623" y="435348"/>
                    <a:pt x="29623" y="437157"/>
                    <a:pt x="28575" y="432490"/>
                  </a:cubicBezTo>
                  <a:cubicBezTo>
                    <a:pt x="47149" y="413821"/>
                    <a:pt x="55435" y="384960"/>
                    <a:pt x="75248" y="367720"/>
                  </a:cubicBezTo>
                  <a:cubicBezTo>
                    <a:pt x="83534" y="337907"/>
                    <a:pt x="102299" y="321810"/>
                    <a:pt x="108395" y="289424"/>
                  </a:cubicBezTo>
                  <a:cubicBezTo>
                    <a:pt x="114967" y="282376"/>
                    <a:pt x="120587" y="274566"/>
                    <a:pt x="120491" y="260849"/>
                  </a:cubicBezTo>
                  <a:cubicBezTo>
                    <a:pt x="130874" y="255515"/>
                    <a:pt x="128397" y="240466"/>
                    <a:pt x="134017" y="226179"/>
                  </a:cubicBezTo>
                  <a:cubicBezTo>
                    <a:pt x="136112" y="220749"/>
                    <a:pt x="142685" y="211415"/>
                    <a:pt x="146114" y="203604"/>
                  </a:cubicBezTo>
                  <a:cubicBezTo>
                    <a:pt x="147161" y="201318"/>
                    <a:pt x="145447" y="196842"/>
                    <a:pt x="146114" y="194556"/>
                  </a:cubicBezTo>
                  <a:cubicBezTo>
                    <a:pt x="147638" y="189412"/>
                    <a:pt x="154400" y="184840"/>
                    <a:pt x="155162" y="182459"/>
                  </a:cubicBezTo>
                  <a:cubicBezTo>
                    <a:pt x="158306" y="172172"/>
                    <a:pt x="157258" y="163123"/>
                    <a:pt x="167259" y="158361"/>
                  </a:cubicBezTo>
                  <a:cubicBezTo>
                    <a:pt x="167259" y="154836"/>
                    <a:pt x="167259" y="151312"/>
                    <a:pt x="167259" y="147788"/>
                  </a:cubicBezTo>
                  <a:cubicBezTo>
                    <a:pt x="179165" y="135120"/>
                    <a:pt x="182309" y="113688"/>
                    <a:pt x="188309" y="95019"/>
                  </a:cubicBezTo>
                  <a:cubicBezTo>
                    <a:pt x="194691" y="80541"/>
                    <a:pt x="198692" y="72350"/>
                    <a:pt x="200406" y="54348"/>
                  </a:cubicBezTo>
                  <a:cubicBezTo>
                    <a:pt x="205835" y="39203"/>
                    <a:pt x="214598" y="27392"/>
                    <a:pt x="216979" y="9104"/>
                  </a:cubicBezTo>
                  <a:cubicBezTo>
                    <a:pt x="234601" y="8628"/>
                    <a:pt x="243173" y="-802"/>
                    <a:pt x="262128" y="55"/>
                  </a:cubicBezTo>
                  <a:cubicBezTo>
                    <a:pt x="261556" y="7485"/>
                    <a:pt x="265271" y="13485"/>
                    <a:pt x="268129" y="21105"/>
                  </a:cubicBezTo>
                  <a:cubicBezTo>
                    <a:pt x="318611" y="8628"/>
                    <a:pt x="321659" y="76827"/>
                    <a:pt x="304324" y="103973"/>
                  </a:cubicBezTo>
                  <a:cubicBezTo>
                    <a:pt x="317945" y="119975"/>
                    <a:pt x="336614" y="123975"/>
                    <a:pt x="349472" y="138644"/>
                  </a:cubicBezTo>
                  <a:cubicBezTo>
                    <a:pt x="364522" y="138644"/>
                    <a:pt x="379571" y="138644"/>
                    <a:pt x="394716" y="138644"/>
                  </a:cubicBezTo>
                  <a:cubicBezTo>
                    <a:pt x="399098" y="134453"/>
                    <a:pt x="403955" y="130833"/>
                    <a:pt x="406813" y="125118"/>
                  </a:cubicBezTo>
                  <a:cubicBezTo>
                    <a:pt x="413480" y="131024"/>
                    <a:pt x="421100" y="135977"/>
                    <a:pt x="435483" y="134167"/>
                  </a:cubicBezTo>
                  <a:cubicBezTo>
                    <a:pt x="453962" y="141787"/>
                    <a:pt x="475774" y="146169"/>
                    <a:pt x="488252" y="159789"/>
                  </a:cubicBezTo>
                  <a:cubicBezTo>
                    <a:pt x="502444" y="158361"/>
                    <a:pt x="523113" y="163599"/>
                    <a:pt x="530447" y="155313"/>
                  </a:cubicBezTo>
                  <a:cubicBezTo>
                    <a:pt x="531495" y="161313"/>
                    <a:pt x="538734" y="161123"/>
                    <a:pt x="539496" y="167409"/>
                  </a:cubicBezTo>
                  <a:cubicBezTo>
                    <a:pt x="561784" y="167124"/>
                    <a:pt x="586740" y="169505"/>
                    <a:pt x="599789" y="159885"/>
                  </a:cubicBezTo>
                  <a:cubicBezTo>
                    <a:pt x="627412" y="168743"/>
                    <a:pt x="663512" y="160075"/>
                    <a:pt x="691705" y="167409"/>
                  </a:cubicBezTo>
                  <a:cubicBezTo>
                    <a:pt x="726377" y="155789"/>
                    <a:pt x="760857" y="184650"/>
                    <a:pt x="803148" y="183983"/>
                  </a:cubicBezTo>
                  <a:cubicBezTo>
                    <a:pt x="808006" y="182649"/>
                    <a:pt x="806196" y="187888"/>
                    <a:pt x="809149" y="188460"/>
                  </a:cubicBezTo>
                  <a:cubicBezTo>
                    <a:pt x="837438" y="185983"/>
                    <a:pt x="851154" y="205509"/>
                    <a:pt x="876967" y="200556"/>
                  </a:cubicBezTo>
                  <a:cubicBezTo>
                    <a:pt x="878300" y="201795"/>
                    <a:pt x="877824" y="204747"/>
                    <a:pt x="880015" y="205033"/>
                  </a:cubicBezTo>
                  <a:cubicBezTo>
                    <a:pt x="894493" y="202557"/>
                    <a:pt x="896588" y="212558"/>
                    <a:pt x="911638" y="209510"/>
                  </a:cubicBezTo>
                  <a:cubicBezTo>
                    <a:pt x="909923" y="219416"/>
                    <a:pt x="918972" y="218844"/>
                    <a:pt x="915924" y="23046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01DB40C-27BF-0D54-989A-4EC41D58260A}"/>
                </a:ext>
              </a:extLst>
            </p:cNvPr>
            <p:cNvSpPr/>
            <p:nvPr/>
          </p:nvSpPr>
          <p:spPr>
            <a:xfrm>
              <a:off x="2910893" y="2387317"/>
              <a:ext cx="941451" cy="1610218"/>
            </a:xfrm>
            <a:custGeom>
              <a:avLst/>
              <a:gdLst>
                <a:gd name="connsiteX0" fmla="*/ 941451 w 941451"/>
                <a:gd name="connsiteY0" fmla="*/ 1385888 h 1610218"/>
                <a:gd name="connsiteX1" fmla="*/ 941451 w 941451"/>
                <a:gd name="connsiteY1" fmla="*/ 1402461 h 1610218"/>
                <a:gd name="connsiteX2" fmla="*/ 896303 w 941451"/>
                <a:gd name="connsiteY2" fmla="*/ 1435608 h 1610218"/>
                <a:gd name="connsiteX3" fmla="*/ 887254 w 941451"/>
                <a:gd name="connsiteY3" fmla="*/ 1441609 h 1610218"/>
                <a:gd name="connsiteX4" fmla="*/ 879729 w 941451"/>
                <a:gd name="connsiteY4" fmla="*/ 1488281 h 1610218"/>
                <a:gd name="connsiteX5" fmla="*/ 845058 w 941451"/>
                <a:gd name="connsiteY5" fmla="*/ 1512380 h 1610218"/>
                <a:gd name="connsiteX6" fmla="*/ 866108 w 941451"/>
                <a:gd name="connsiteY6" fmla="*/ 1574197 h 1610218"/>
                <a:gd name="connsiteX7" fmla="*/ 861632 w 941451"/>
                <a:gd name="connsiteY7" fmla="*/ 1602772 h 1610218"/>
                <a:gd name="connsiteX8" fmla="*/ 763715 w 941451"/>
                <a:gd name="connsiteY8" fmla="*/ 1604296 h 1610218"/>
                <a:gd name="connsiteX9" fmla="*/ 759238 w 941451"/>
                <a:gd name="connsiteY9" fmla="*/ 1599819 h 1610218"/>
                <a:gd name="connsiteX10" fmla="*/ 685419 w 941451"/>
                <a:gd name="connsiteY10" fmla="*/ 1595343 h 1610218"/>
                <a:gd name="connsiteX11" fmla="*/ 679418 w 941451"/>
                <a:gd name="connsiteY11" fmla="*/ 1590866 h 1610218"/>
                <a:gd name="connsiteX12" fmla="*/ 555879 w 941451"/>
                <a:gd name="connsiteY12" fmla="*/ 1578769 h 1610218"/>
                <a:gd name="connsiteX13" fmla="*/ 536257 w 941451"/>
                <a:gd name="connsiteY13" fmla="*/ 1574292 h 1610218"/>
                <a:gd name="connsiteX14" fmla="*/ 531781 w 941451"/>
                <a:gd name="connsiteY14" fmla="*/ 1486948 h 1610218"/>
                <a:gd name="connsiteX15" fmla="*/ 506159 w 941451"/>
                <a:gd name="connsiteY15" fmla="*/ 1440275 h 1610218"/>
                <a:gd name="connsiteX16" fmla="*/ 506159 w 941451"/>
                <a:gd name="connsiteY16" fmla="*/ 1431227 h 1610218"/>
                <a:gd name="connsiteX17" fmla="*/ 459486 w 941451"/>
                <a:gd name="connsiteY17" fmla="*/ 1373981 h 1610218"/>
                <a:gd name="connsiteX18" fmla="*/ 421862 w 941451"/>
                <a:gd name="connsiteY18" fmla="*/ 1363409 h 1610218"/>
                <a:gd name="connsiteX19" fmla="*/ 414338 w 941451"/>
                <a:gd name="connsiteY19" fmla="*/ 1315212 h 1610218"/>
                <a:gd name="connsiteX20" fmla="*/ 381191 w 941451"/>
                <a:gd name="connsiteY20" fmla="*/ 1315212 h 1610218"/>
                <a:gd name="connsiteX21" fmla="*/ 348044 w 941451"/>
                <a:gd name="connsiteY21" fmla="*/ 1289590 h 1610218"/>
                <a:gd name="connsiteX22" fmla="*/ 310420 w 941451"/>
                <a:gd name="connsiteY22" fmla="*/ 1230821 h 1610218"/>
                <a:gd name="connsiteX23" fmla="*/ 209455 w 941451"/>
                <a:gd name="connsiteY23" fmla="*/ 1202150 h 1610218"/>
                <a:gd name="connsiteX24" fmla="*/ 192881 w 941451"/>
                <a:gd name="connsiteY24" fmla="*/ 1187101 h 1610218"/>
                <a:gd name="connsiteX25" fmla="*/ 209455 w 941451"/>
                <a:gd name="connsiteY25" fmla="*/ 1096709 h 1610218"/>
                <a:gd name="connsiteX26" fmla="*/ 197358 w 941451"/>
                <a:gd name="connsiteY26" fmla="*/ 1069562 h 1610218"/>
                <a:gd name="connsiteX27" fmla="*/ 162687 w 941451"/>
                <a:gd name="connsiteY27" fmla="*/ 1003268 h 1610218"/>
                <a:gd name="connsiteX28" fmla="*/ 155162 w 941451"/>
                <a:gd name="connsiteY28" fmla="*/ 997268 h 1610218"/>
                <a:gd name="connsiteX29" fmla="*/ 141637 w 941451"/>
                <a:gd name="connsiteY29" fmla="*/ 956596 h 1610218"/>
                <a:gd name="connsiteX30" fmla="*/ 108490 w 941451"/>
                <a:gd name="connsiteY30" fmla="*/ 885825 h 1610218"/>
                <a:gd name="connsiteX31" fmla="*/ 112967 w 941451"/>
                <a:gd name="connsiteY31" fmla="*/ 851154 h 1610218"/>
                <a:gd name="connsiteX32" fmla="*/ 114491 w 941451"/>
                <a:gd name="connsiteY32" fmla="*/ 787908 h 1610218"/>
                <a:gd name="connsiteX33" fmla="*/ 87344 w 941451"/>
                <a:gd name="connsiteY33" fmla="*/ 742664 h 1610218"/>
                <a:gd name="connsiteX34" fmla="*/ 96393 w 941451"/>
                <a:gd name="connsiteY34" fmla="*/ 662845 h 1610218"/>
                <a:gd name="connsiteX35" fmla="*/ 106966 w 941451"/>
                <a:gd name="connsiteY35" fmla="*/ 658368 h 1610218"/>
                <a:gd name="connsiteX36" fmla="*/ 132588 w 941451"/>
                <a:gd name="connsiteY36" fmla="*/ 708089 h 1610218"/>
                <a:gd name="connsiteX37" fmla="*/ 120491 w 941451"/>
                <a:gd name="connsiteY37" fmla="*/ 634270 h 1610218"/>
                <a:gd name="connsiteX38" fmla="*/ 138589 w 941451"/>
                <a:gd name="connsiteY38" fmla="*/ 623697 h 1610218"/>
                <a:gd name="connsiteX39" fmla="*/ 129540 w 941451"/>
                <a:gd name="connsiteY39" fmla="*/ 604076 h 1610218"/>
                <a:gd name="connsiteX40" fmla="*/ 105442 w 941451"/>
                <a:gd name="connsiteY40" fmla="*/ 644747 h 1610218"/>
                <a:gd name="connsiteX41" fmla="*/ 63246 w 941451"/>
                <a:gd name="connsiteY41" fmla="*/ 601028 h 1610218"/>
                <a:gd name="connsiteX42" fmla="*/ 33147 w 941451"/>
                <a:gd name="connsiteY42" fmla="*/ 494062 h 1610218"/>
                <a:gd name="connsiteX43" fmla="*/ 12097 w 941451"/>
                <a:gd name="connsiteY43" fmla="*/ 444341 h 1610218"/>
                <a:gd name="connsiteX44" fmla="*/ 16573 w 941451"/>
                <a:gd name="connsiteY44" fmla="*/ 438341 h 1610218"/>
                <a:gd name="connsiteX45" fmla="*/ 37624 w 941451"/>
                <a:gd name="connsiteY45" fmla="*/ 361474 h 1610218"/>
                <a:gd name="connsiteX46" fmla="*/ 37624 w 941451"/>
                <a:gd name="connsiteY46" fmla="*/ 310229 h 1610218"/>
                <a:gd name="connsiteX47" fmla="*/ 0 w 941451"/>
                <a:gd name="connsiteY47" fmla="*/ 231934 h 1610218"/>
                <a:gd name="connsiteX48" fmla="*/ 27146 w 941451"/>
                <a:gd name="connsiteY48" fmla="*/ 188214 h 1610218"/>
                <a:gd name="connsiteX49" fmla="*/ 54293 w 941451"/>
                <a:gd name="connsiteY49" fmla="*/ 147542 h 1610218"/>
                <a:gd name="connsiteX50" fmla="*/ 63341 w 941451"/>
                <a:gd name="connsiteY50" fmla="*/ 140018 h 1610218"/>
                <a:gd name="connsiteX51" fmla="*/ 87440 w 941451"/>
                <a:gd name="connsiteY51" fmla="*/ 78296 h 1610218"/>
                <a:gd name="connsiteX52" fmla="*/ 87440 w 941451"/>
                <a:gd name="connsiteY52" fmla="*/ 24098 h 1610218"/>
                <a:gd name="connsiteX53" fmla="*/ 91916 w 941451"/>
                <a:gd name="connsiteY53" fmla="*/ 6001 h 1610218"/>
                <a:gd name="connsiteX54" fmla="*/ 97917 w 941451"/>
                <a:gd name="connsiteY54" fmla="*/ 0 h 1610218"/>
                <a:gd name="connsiteX55" fmla="*/ 176213 w 941451"/>
                <a:gd name="connsiteY55" fmla="*/ 21050 h 1610218"/>
                <a:gd name="connsiteX56" fmla="*/ 204788 w 941451"/>
                <a:gd name="connsiteY56" fmla="*/ 34576 h 1610218"/>
                <a:gd name="connsiteX57" fmla="*/ 268034 w 941451"/>
                <a:gd name="connsiteY57" fmla="*/ 46673 h 1610218"/>
                <a:gd name="connsiteX58" fmla="*/ 411194 w 941451"/>
                <a:gd name="connsiteY58" fmla="*/ 88868 h 1610218"/>
                <a:gd name="connsiteX59" fmla="*/ 417195 w 941451"/>
                <a:gd name="connsiteY59" fmla="*/ 93345 h 1610218"/>
                <a:gd name="connsiteX60" fmla="*/ 468440 w 941451"/>
                <a:gd name="connsiteY60" fmla="*/ 109919 h 1610218"/>
                <a:gd name="connsiteX61" fmla="*/ 519684 w 941451"/>
                <a:gd name="connsiteY61" fmla="*/ 117443 h 1610218"/>
                <a:gd name="connsiteX62" fmla="*/ 531781 w 941451"/>
                <a:gd name="connsiteY62" fmla="*/ 123444 h 1610218"/>
                <a:gd name="connsiteX63" fmla="*/ 524256 w 941451"/>
                <a:gd name="connsiteY63" fmla="*/ 165640 h 1610218"/>
                <a:gd name="connsiteX64" fmla="*/ 510731 w 941451"/>
                <a:gd name="connsiteY64" fmla="*/ 215360 h 1610218"/>
                <a:gd name="connsiteX65" fmla="*/ 498634 w 941451"/>
                <a:gd name="connsiteY65" fmla="*/ 265081 h 1610218"/>
                <a:gd name="connsiteX66" fmla="*/ 486537 w 941451"/>
                <a:gd name="connsiteY66" fmla="*/ 316325 h 1610218"/>
                <a:gd name="connsiteX67" fmla="*/ 468440 w 941451"/>
                <a:gd name="connsiteY67" fmla="*/ 362998 h 1610218"/>
                <a:gd name="connsiteX68" fmla="*/ 448818 w 941451"/>
                <a:gd name="connsiteY68" fmla="*/ 462439 h 1610218"/>
                <a:gd name="connsiteX69" fmla="*/ 426244 w 941451"/>
                <a:gd name="connsiteY69" fmla="*/ 566357 h 1610218"/>
                <a:gd name="connsiteX70" fmla="*/ 444341 w 941451"/>
                <a:gd name="connsiteY70" fmla="*/ 593503 h 1610218"/>
                <a:gd name="connsiteX71" fmla="*/ 477488 w 941451"/>
                <a:gd name="connsiteY71" fmla="*/ 637223 h 1610218"/>
                <a:gd name="connsiteX72" fmla="*/ 489585 w 941451"/>
                <a:gd name="connsiteY72" fmla="*/ 659797 h 1610218"/>
                <a:gd name="connsiteX73" fmla="*/ 522732 w 941451"/>
                <a:gd name="connsiteY73" fmla="*/ 709517 h 1610218"/>
                <a:gd name="connsiteX74" fmla="*/ 602552 w 941451"/>
                <a:gd name="connsiteY74" fmla="*/ 820960 h 1610218"/>
                <a:gd name="connsiteX75" fmla="*/ 602552 w 941451"/>
                <a:gd name="connsiteY75" fmla="*/ 826961 h 1610218"/>
                <a:gd name="connsiteX76" fmla="*/ 670370 w 941451"/>
                <a:gd name="connsiteY76" fmla="*/ 923354 h 1610218"/>
                <a:gd name="connsiteX77" fmla="*/ 670370 w 941451"/>
                <a:gd name="connsiteY77" fmla="*/ 932402 h 1610218"/>
                <a:gd name="connsiteX78" fmla="*/ 720090 w 941451"/>
                <a:gd name="connsiteY78" fmla="*/ 997172 h 1610218"/>
                <a:gd name="connsiteX79" fmla="*/ 720090 w 941451"/>
                <a:gd name="connsiteY79" fmla="*/ 1003173 h 1610218"/>
                <a:gd name="connsiteX80" fmla="*/ 757714 w 941451"/>
                <a:gd name="connsiteY80" fmla="*/ 1055942 h 1610218"/>
                <a:gd name="connsiteX81" fmla="*/ 795338 w 941451"/>
                <a:gd name="connsiteY81" fmla="*/ 1110139 h 1610218"/>
                <a:gd name="connsiteX82" fmla="*/ 823913 w 941451"/>
                <a:gd name="connsiteY82" fmla="*/ 1161383 h 1610218"/>
                <a:gd name="connsiteX83" fmla="*/ 832961 w 941451"/>
                <a:gd name="connsiteY83" fmla="*/ 1168908 h 1610218"/>
                <a:gd name="connsiteX84" fmla="*/ 866108 w 941451"/>
                <a:gd name="connsiteY84" fmla="*/ 1224629 h 1610218"/>
                <a:gd name="connsiteX85" fmla="*/ 899255 w 941451"/>
                <a:gd name="connsiteY85" fmla="*/ 1268349 h 1610218"/>
                <a:gd name="connsiteX86" fmla="*/ 903732 w 941451"/>
                <a:gd name="connsiteY86" fmla="*/ 1278922 h 1610218"/>
                <a:gd name="connsiteX87" fmla="*/ 899255 w 941451"/>
                <a:gd name="connsiteY87" fmla="*/ 1297019 h 1610218"/>
                <a:gd name="connsiteX88" fmla="*/ 917353 w 941451"/>
                <a:gd name="connsiteY88" fmla="*/ 1327118 h 1610218"/>
                <a:gd name="connsiteX89" fmla="*/ 929449 w 941451"/>
                <a:gd name="connsiteY89" fmla="*/ 1379887 h 1610218"/>
                <a:gd name="connsiteX90" fmla="*/ 941451 w 941451"/>
                <a:gd name="connsiteY90" fmla="*/ 1385888 h 16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941451" h="1610218">
                  <a:moveTo>
                    <a:pt x="941451" y="1385888"/>
                  </a:moveTo>
                  <a:cubicBezTo>
                    <a:pt x="941451" y="1391412"/>
                    <a:pt x="941451" y="1396937"/>
                    <a:pt x="941451" y="1402461"/>
                  </a:cubicBezTo>
                  <a:cubicBezTo>
                    <a:pt x="922592" y="1409795"/>
                    <a:pt x="898303" y="1411605"/>
                    <a:pt x="896303" y="1435608"/>
                  </a:cubicBezTo>
                  <a:cubicBezTo>
                    <a:pt x="890873" y="1435227"/>
                    <a:pt x="892207" y="1441609"/>
                    <a:pt x="887254" y="1441609"/>
                  </a:cubicBezTo>
                  <a:cubicBezTo>
                    <a:pt x="885825" y="1459039"/>
                    <a:pt x="878015" y="1472089"/>
                    <a:pt x="879729" y="1488281"/>
                  </a:cubicBezTo>
                  <a:cubicBezTo>
                    <a:pt x="869632" y="1497806"/>
                    <a:pt x="860870" y="1508570"/>
                    <a:pt x="845058" y="1512380"/>
                  </a:cubicBezTo>
                  <a:cubicBezTo>
                    <a:pt x="852964" y="1544574"/>
                    <a:pt x="822389" y="1580102"/>
                    <a:pt x="866108" y="1574197"/>
                  </a:cubicBezTo>
                  <a:cubicBezTo>
                    <a:pt x="869061" y="1588294"/>
                    <a:pt x="861060" y="1591247"/>
                    <a:pt x="861632" y="1602772"/>
                  </a:cubicBezTo>
                  <a:cubicBezTo>
                    <a:pt x="831152" y="1619250"/>
                    <a:pt x="801053" y="1603058"/>
                    <a:pt x="763715" y="1604296"/>
                  </a:cubicBezTo>
                  <a:cubicBezTo>
                    <a:pt x="762286" y="1602772"/>
                    <a:pt x="760762" y="1601248"/>
                    <a:pt x="759238" y="1599819"/>
                  </a:cubicBezTo>
                  <a:cubicBezTo>
                    <a:pt x="730091" y="1602867"/>
                    <a:pt x="711422" y="1595438"/>
                    <a:pt x="685419" y="1595343"/>
                  </a:cubicBezTo>
                  <a:cubicBezTo>
                    <a:pt x="680561" y="1596676"/>
                    <a:pt x="683324" y="1590389"/>
                    <a:pt x="679418" y="1590866"/>
                  </a:cubicBezTo>
                  <a:cubicBezTo>
                    <a:pt x="631222" y="1593818"/>
                    <a:pt x="601409" y="1578483"/>
                    <a:pt x="555879" y="1578769"/>
                  </a:cubicBezTo>
                  <a:cubicBezTo>
                    <a:pt x="552069" y="1574578"/>
                    <a:pt x="545306" y="1573244"/>
                    <a:pt x="536257" y="1574292"/>
                  </a:cubicBezTo>
                  <a:cubicBezTo>
                    <a:pt x="528638" y="1551337"/>
                    <a:pt x="532733" y="1516571"/>
                    <a:pt x="531781" y="1486948"/>
                  </a:cubicBezTo>
                  <a:cubicBezTo>
                    <a:pt x="523208" y="1471422"/>
                    <a:pt x="522256" y="1448276"/>
                    <a:pt x="506159" y="1440275"/>
                  </a:cubicBezTo>
                  <a:cubicBezTo>
                    <a:pt x="506159" y="1437227"/>
                    <a:pt x="506159" y="1434275"/>
                    <a:pt x="506159" y="1431227"/>
                  </a:cubicBezTo>
                  <a:cubicBezTo>
                    <a:pt x="490252" y="1412462"/>
                    <a:pt x="473869" y="1394174"/>
                    <a:pt x="459486" y="1373981"/>
                  </a:cubicBezTo>
                  <a:cubicBezTo>
                    <a:pt x="441484" y="1375981"/>
                    <a:pt x="430054" y="1371219"/>
                    <a:pt x="421862" y="1363409"/>
                  </a:cubicBezTo>
                  <a:cubicBezTo>
                    <a:pt x="433388" y="1353312"/>
                    <a:pt x="423100" y="1323880"/>
                    <a:pt x="414338" y="1315212"/>
                  </a:cubicBezTo>
                  <a:cubicBezTo>
                    <a:pt x="398812" y="1317879"/>
                    <a:pt x="391478" y="1305020"/>
                    <a:pt x="381191" y="1315212"/>
                  </a:cubicBezTo>
                  <a:cubicBezTo>
                    <a:pt x="371570" y="1305306"/>
                    <a:pt x="356711" y="1300448"/>
                    <a:pt x="348044" y="1289590"/>
                  </a:cubicBezTo>
                  <a:cubicBezTo>
                    <a:pt x="339090" y="1266349"/>
                    <a:pt x="328041" y="1245299"/>
                    <a:pt x="310420" y="1230821"/>
                  </a:cubicBezTo>
                  <a:cubicBezTo>
                    <a:pt x="267653" y="1234821"/>
                    <a:pt x="258509" y="1196435"/>
                    <a:pt x="209455" y="1202150"/>
                  </a:cubicBezTo>
                  <a:cubicBezTo>
                    <a:pt x="201835" y="1199198"/>
                    <a:pt x="198025" y="1192530"/>
                    <a:pt x="192881" y="1187101"/>
                  </a:cubicBezTo>
                  <a:cubicBezTo>
                    <a:pt x="194119" y="1152716"/>
                    <a:pt x="203644" y="1126617"/>
                    <a:pt x="209455" y="1096709"/>
                  </a:cubicBezTo>
                  <a:cubicBezTo>
                    <a:pt x="203740" y="1089374"/>
                    <a:pt x="196025" y="1083945"/>
                    <a:pt x="197358" y="1069562"/>
                  </a:cubicBezTo>
                  <a:cubicBezTo>
                    <a:pt x="187452" y="1045845"/>
                    <a:pt x="172498" y="1027081"/>
                    <a:pt x="162687" y="1003268"/>
                  </a:cubicBezTo>
                  <a:cubicBezTo>
                    <a:pt x="160592" y="1000792"/>
                    <a:pt x="158877" y="998125"/>
                    <a:pt x="155162" y="997268"/>
                  </a:cubicBezTo>
                  <a:cubicBezTo>
                    <a:pt x="152781" y="981551"/>
                    <a:pt x="150114" y="966121"/>
                    <a:pt x="141637" y="956596"/>
                  </a:cubicBezTo>
                  <a:cubicBezTo>
                    <a:pt x="146685" y="922782"/>
                    <a:pt x="120968" y="907066"/>
                    <a:pt x="108490" y="885825"/>
                  </a:cubicBezTo>
                  <a:cubicBezTo>
                    <a:pt x="106585" y="870871"/>
                    <a:pt x="116205" y="867442"/>
                    <a:pt x="112967" y="851154"/>
                  </a:cubicBezTo>
                  <a:cubicBezTo>
                    <a:pt x="145352" y="854678"/>
                    <a:pt x="160211" y="781336"/>
                    <a:pt x="114491" y="787908"/>
                  </a:cubicBezTo>
                  <a:cubicBezTo>
                    <a:pt x="102394" y="775907"/>
                    <a:pt x="98869" y="755333"/>
                    <a:pt x="87344" y="742664"/>
                  </a:cubicBezTo>
                  <a:cubicBezTo>
                    <a:pt x="83820" y="709517"/>
                    <a:pt x="91631" y="687705"/>
                    <a:pt x="96393" y="662845"/>
                  </a:cubicBezTo>
                  <a:cubicBezTo>
                    <a:pt x="100870" y="662273"/>
                    <a:pt x="100203" y="656654"/>
                    <a:pt x="106966" y="658368"/>
                  </a:cubicBezTo>
                  <a:cubicBezTo>
                    <a:pt x="104204" y="677799"/>
                    <a:pt x="101918" y="713137"/>
                    <a:pt x="132588" y="708089"/>
                  </a:cubicBezTo>
                  <a:cubicBezTo>
                    <a:pt x="139732" y="678275"/>
                    <a:pt x="125540" y="656939"/>
                    <a:pt x="120491" y="634270"/>
                  </a:cubicBezTo>
                  <a:cubicBezTo>
                    <a:pt x="127921" y="632174"/>
                    <a:pt x="137922" y="632651"/>
                    <a:pt x="138589" y="623697"/>
                  </a:cubicBezTo>
                  <a:cubicBezTo>
                    <a:pt x="139922" y="612743"/>
                    <a:pt x="127540" y="615601"/>
                    <a:pt x="129540" y="604076"/>
                  </a:cubicBezTo>
                  <a:cubicBezTo>
                    <a:pt x="106966" y="603123"/>
                    <a:pt x="104394" y="622078"/>
                    <a:pt x="105442" y="644747"/>
                  </a:cubicBezTo>
                  <a:cubicBezTo>
                    <a:pt x="85820" y="635699"/>
                    <a:pt x="76962" y="615982"/>
                    <a:pt x="63246" y="601028"/>
                  </a:cubicBezTo>
                  <a:cubicBezTo>
                    <a:pt x="76676" y="561118"/>
                    <a:pt x="54483" y="520637"/>
                    <a:pt x="33147" y="494062"/>
                  </a:cubicBezTo>
                  <a:cubicBezTo>
                    <a:pt x="34195" y="469392"/>
                    <a:pt x="11049" y="469011"/>
                    <a:pt x="12097" y="444341"/>
                  </a:cubicBezTo>
                  <a:cubicBezTo>
                    <a:pt x="10763" y="439484"/>
                    <a:pt x="16002" y="441293"/>
                    <a:pt x="16573" y="438341"/>
                  </a:cubicBezTo>
                  <a:cubicBezTo>
                    <a:pt x="15812" y="405003"/>
                    <a:pt x="22003" y="378524"/>
                    <a:pt x="37624" y="361474"/>
                  </a:cubicBezTo>
                  <a:cubicBezTo>
                    <a:pt x="37624" y="344424"/>
                    <a:pt x="37624" y="327279"/>
                    <a:pt x="37624" y="310229"/>
                  </a:cubicBezTo>
                  <a:cubicBezTo>
                    <a:pt x="26384" y="284702"/>
                    <a:pt x="14478" y="257747"/>
                    <a:pt x="0" y="231934"/>
                  </a:cubicBezTo>
                  <a:cubicBezTo>
                    <a:pt x="6287" y="214694"/>
                    <a:pt x="8382" y="193167"/>
                    <a:pt x="27146" y="188214"/>
                  </a:cubicBezTo>
                  <a:cubicBezTo>
                    <a:pt x="33242" y="171736"/>
                    <a:pt x="52102" y="168021"/>
                    <a:pt x="54293" y="147542"/>
                  </a:cubicBezTo>
                  <a:cubicBezTo>
                    <a:pt x="60389" y="148209"/>
                    <a:pt x="58960" y="141161"/>
                    <a:pt x="63341" y="140018"/>
                  </a:cubicBezTo>
                  <a:cubicBezTo>
                    <a:pt x="67056" y="115157"/>
                    <a:pt x="78105" y="97631"/>
                    <a:pt x="87440" y="78296"/>
                  </a:cubicBezTo>
                  <a:cubicBezTo>
                    <a:pt x="87440" y="60198"/>
                    <a:pt x="87440" y="42101"/>
                    <a:pt x="87440" y="24098"/>
                  </a:cubicBezTo>
                  <a:cubicBezTo>
                    <a:pt x="92964" y="22193"/>
                    <a:pt x="92107" y="13716"/>
                    <a:pt x="91916" y="6001"/>
                  </a:cubicBezTo>
                  <a:cubicBezTo>
                    <a:pt x="94583" y="4667"/>
                    <a:pt x="96583" y="2667"/>
                    <a:pt x="97917" y="0"/>
                  </a:cubicBezTo>
                  <a:cubicBezTo>
                    <a:pt x="123349" y="7715"/>
                    <a:pt x="144780" y="19431"/>
                    <a:pt x="176213" y="21050"/>
                  </a:cubicBezTo>
                  <a:cubicBezTo>
                    <a:pt x="184309" y="26956"/>
                    <a:pt x="197929" y="27432"/>
                    <a:pt x="204788" y="34576"/>
                  </a:cubicBezTo>
                  <a:cubicBezTo>
                    <a:pt x="232219" y="32195"/>
                    <a:pt x="240316" y="49340"/>
                    <a:pt x="268034" y="46673"/>
                  </a:cubicBezTo>
                  <a:cubicBezTo>
                    <a:pt x="309467" y="63246"/>
                    <a:pt x="360617" y="77057"/>
                    <a:pt x="411194" y="88868"/>
                  </a:cubicBezTo>
                  <a:cubicBezTo>
                    <a:pt x="416052" y="87535"/>
                    <a:pt x="413290" y="93821"/>
                    <a:pt x="417195" y="93345"/>
                  </a:cubicBezTo>
                  <a:cubicBezTo>
                    <a:pt x="439007" y="94107"/>
                    <a:pt x="454057" y="101727"/>
                    <a:pt x="468440" y="109919"/>
                  </a:cubicBezTo>
                  <a:cubicBezTo>
                    <a:pt x="488918" y="109061"/>
                    <a:pt x="501396" y="116110"/>
                    <a:pt x="519684" y="117443"/>
                  </a:cubicBezTo>
                  <a:cubicBezTo>
                    <a:pt x="523494" y="119634"/>
                    <a:pt x="526447" y="122777"/>
                    <a:pt x="531781" y="123444"/>
                  </a:cubicBezTo>
                  <a:cubicBezTo>
                    <a:pt x="531876" y="139541"/>
                    <a:pt x="520446" y="150781"/>
                    <a:pt x="524256" y="165640"/>
                  </a:cubicBezTo>
                  <a:cubicBezTo>
                    <a:pt x="517398" y="179832"/>
                    <a:pt x="513493" y="197072"/>
                    <a:pt x="510731" y="215360"/>
                  </a:cubicBezTo>
                  <a:cubicBezTo>
                    <a:pt x="503396" y="231934"/>
                    <a:pt x="502348" y="245269"/>
                    <a:pt x="498634" y="265081"/>
                  </a:cubicBezTo>
                  <a:cubicBezTo>
                    <a:pt x="491490" y="278321"/>
                    <a:pt x="485775" y="300133"/>
                    <a:pt x="486537" y="316325"/>
                  </a:cubicBezTo>
                  <a:cubicBezTo>
                    <a:pt x="478250" y="329756"/>
                    <a:pt x="478155" y="351187"/>
                    <a:pt x="468440" y="362998"/>
                  </a:cubicBezTo>
                  <a:cubicBezTo>
                    <a:pt x="470916" y="403193"/>
                    <a:pt x="446151" y="423767"/>
                    <a:pt x="448818" y="462439"/>
                  </a:cubicBezTo>
                  <a:cubicBezTo>
                    <a:pt x="433673" y="491776"/>
                    <a:pt x="427292" y="526256"/>
                    <a:pt x="426244" y="566357"/>
                  </a:cubicBezTo>
                  <a:cubicBezTo>
                    <a:pt x="432625" y="575024"/>
                    <a:pt x="442436" y="580263"/>
                    <a:pt x="444341" y="593503"/>
                  </a:cubicBezTo>
                  <a:cubicBezTo>
                    <a:pt x="461486" y="605219"/>
                    <a:pt x="461772" y="625697"/>
                    <a:pt x="477488" y="637223"/>
                  </a:cubicBezTo>
                  <a:cubicBezTo>
                    <a:pt x="476060" y="650177"/>
                    <a:pt x="489871" y="647986"/>
                    <a:pt x="489585" y="659797"/>
                  </a:cubicBezTo>
                  <a:cubicBezTo>
                    <a:pt x="503777" y="673894"/>
                    <a:pt x="513683" y="687991"/>
                    <a:pt x="522732" y="709517"/>
                  </a:cubicBezTo>
                  <a:cubicBezTo>
                    <a:pt x="551307" y="742474"/>
                    <a:pt x="570262" y="788003"/>
                    <a:pt x="602552" y="820960"/>
                  </a:cubicBezTo>
                  <a:cubicBezTo>
                    <a:pt x="602552" y="822960"/>
                    <a:pt x="602552" y="824960"/>
                    <a:pt x="602552" y="826961"/>
                  </a:cubicBezTo>
                  <a:cubicBezTo>
                    <a:pt x="627221" y="856964"/>
                    <a:pt x="645128" y="893921"/>
                    <a:pt x="670370" y="923354"/>
                  </a:cubicBezTo>
                  <a:cubicBezTo>
                    <a:pt x="671608" y="928592"/>
                    <a:pt x="667607" y="929735"/>
                    <a:pt x="670370" y="932402"/>
                  </a:cubicBezTo>
                  <a:cubicBezTo>
                    <a:pt x="690182" y="950786"/>
                    <a:pt x="699421" y="979646"/>
                    <a:pt x="720090" y="997172"/>
                  </a:cubicBezTo>
                  <a:cubicBezTo>
                    <a:pt x="720090" y="999172"/>
                    <a:pt x="720090" y="1001173"/>
                    <a:pt x="720090" y="1003173"/>
                  </a:cubicBezTo>
                  <a:cubicBezTo>
                    <a:pt x="737902" y="1015555"/>
                    <a:pt x="741807" y="1041749"/>
                    <a:pt x="757714" y="1055942"/>
                  </a:cubicBezTo>
                  <a:cubicBezTo>
                    <a:pt x="766477" y="1077849"/>
                    <a:pt x="779717" y="1095185"/>
                    <a:pt x="795338" y="1110139"/>
                  </a:cubicBezTo>
                  <a:cubicBezTo>
                    <a:pt x="800957" y="1131094"/>
                    <a:pt x="817340" y="1141381"/>
                    <a:pt x="823913" y="1161383"/>
                  </a:cubicBezTo>
                  <a:cubicBezTo>
                    <a:pt x="826961" y="1163860"/>
                    <a:pt x="828103" y="1168241"/>
                    <a:pt x="832961" y="1168908"/>
                  </a:cubicBezTo>
                  <a:cubicBezTo>
                    <a:pt x="840391" y="1190530"/>
                    <a:pt x="857726" y="1201007"/>
                    <a:pt x="866108" y="1224629"/>
                  </a:cubicBezTo>
                  <a:cubicBezTo>
                    <a:pt x="881634" y="1237012"/>
                    <a:pt x="880491" y="1258157"/>
                    <a:pt x="899255" y="1268349"/>
                  </a:cubicBezTo>
                  <a:cubicBezTo>
                    <a:pt x="897922" y="1274731"/>
                    <a:pt x="900779" y="1276922"/>
                    <a:pt x="903732" y="1278922"/>
                  </a:cubicBezTo>
                  <a:cubicBezTo>
                    <a:pt x="903827" y="1286637"/>
                    <a:pt x="904780" y="1295114"/>
                    <a:pt x="899255" y="1297019"/>
                  </a:cubicBezTo>
                  <a:cubicBezTo>
                    <a:pt x="904780" y="1307497"/>
                    <a:pt x="908876" y="1319498"/>
                    <a:pt x="917353" y="1327118"/>
                  </a:cubicBezTo>
                  <a:cubicBezTo>
                    <a:pt x="915829" y="1345597"/>
                    <a:pt x="928116" y="1359503"/>
                    <a:pt x="929449" y="1379887"/>
                  </a:cubicBezTo>
                  <a:cubicBezTo>
                    <a:pt x="932593" y="1382744"/>
                    <a:pt x="933640" y="1387602"/>
                    <a:pt x="941451" y="138588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BA8B7D7-0902-168E-51DB-E661D51C5638}"/>
                </a:ext>
              </a:extLst>
            </p:cNvPr>
            <p:cNvSpPr/>
            <p:nvPr/>
          </p:nvSpPr>
          <p:spPr>
            <a:xfrm>
              <a:off x="3773265" y="1572358"/>
              <a:ext cx="694350" cy="1130062"/>
            </a:xfrm>
            <a:custGeom>
              <a:avLst/>
              <a:gdLst>
                <a:gd name="connsiteX0" fmla="*/ 693727 w 694350"/>
                <a:gd name="connsiteY0" fmla="*/ 772668 h 1130062"/>
                <a:gd name="connsiteX1" fmla="*/ 690679 w 694350"/>
                <a:gd name="connsiteY1" fmla="*/ 817912 h 1130062"/>
                <a:gd name="connsiteX2" fmla="*/ 681631 w 694350"/>
                <a:gd name="connsiteY2" fmla="*/ 842010 h 1130062"/>
                <a:gd name="connsiteX3" fmla="*/ 681631 w 694350"/>
                <a:gd name="connsiteY3" fmla="*/ 861632 h 1130062"/>
                <a:gd name="connsiteX4" fmla="*/ 677154 w 694350"/>
                <a:gd name="connsiteY4" fmla="*/ 887254 h 1130062"/>
                <a:gd name="connsiteX5" fmla="*/ 660580 w 694350"/>
                <a:gd name="connsiteY5" fmla="*/ 1004792 h 1130062"/>
                <a:gd name="connsiteX6" fmla="*/ 648484 w 694350"/>
                <a:gd name="connsiteY6" fmla="*/ 1078611 h 1130062"/>
                <a:gd name="connsiteX7" fmla="*/ 644007 w 694350"/>
                <a:gd name="connsiteY7" fmla="*/ 1084612 h 1130062"/>
                <a:gd name="connsiteX8" fmla="*/ 644007 w 694350"/>
                <a:gd name="connsiteY8" fmla="*/ 1104233 h 1130062"/>
                <a:gd name="connsiteX9" fmla="*/ 639530 w 694350"/>
                <a:gd name="connsiteY9" fmla="*/ 1110234 h 1130062"/>
                <a:gd name="connsiteX10" fmla="*/ 639530 w 694350"/>
                <a:gd name="connsiteY10" fmla="*/ 1128332 h 1130062"/>
                <a:gd name="connsiteX11" fmla="*/ 598858 w 694350"/>
                <a:gd name="connsiteY11" fmla="*/ 1125284 h 1130062"/>
                <a:gd name="connsiteX12" fmla="*/ 564187 w 694350"/>
                <a:gd name="connsiteY12" fmla="*/ 1120807 h 1130062"/>
                <a:gd name="connsiteX13" fmla="*/ 517515 w 694350"/>
                <a:gd name="connsiteY13" fmla="*/ 1108710 h 1130062"/>
                <a:gd name="connsiteX14" fmla="*/ 467794 w 694350"/>
                <a:gd name="connsiteY14" fmla="*/ 1104233 h 1130062"/>
                <a:gd name="connsiteX15" fmla="*/ 434647 w 694350"/>
                <a:gd name="connsiteY15" fmla="*/ 1099757 h 1130062"/>
                <a:gd name="connsiteX16" fmla="*/ 393976 w 694350"/>
                <a:gd name="connsiteY16" fmla="*/ 1092232 h 1130062"/>
                <a:gd name="connsiteX17" fmla="*/ 387975 w 694350"/>
                <a:gd name="connsiteY17" fmla="*/ 1087755 h 1130062"/>
                <a:gd name="connsiteX18" fmla="*/ 350351 w 694350"/>
                <a:gd name="connsiteY18" fmla="*/ 1083278 h 1130062"/>
                <a:gd name="connsiteX19" fmla="*/ 347303 w 694350"/>
                <a:gd name="connsiteY19" fmla="*/ 1078802 h 1130062"/>
                <a:gd name="connsiteX20" fmla="*/ 271960 w 694350"/>
                <a:gd name="connsiteY20" fmla="*/ 1066705 h 1130062"/>
                <a:gd name="connsiteX21" fmla="*/ 246338 w 694350"/>
                <a:gd name="connsiteY21" fmla="*/ 1062228 h 1130062"/>
                <a:gd name="connsiteX22" fmla="*/ 192141 w 694350"/>
                <a:gd name="connsiteY22" fmla="*/ 1050131 h 1130062"/>
                <a:gd name="connsiteX23" fmla="*/ 171091 w 694350"/>
                <a:gd name="connsiteY23" fmla="*/ 1045655 h 1130062"/>
                <a:gd name="connsiteX24" fmla="*/ 127371 w 694350"/>
                <a:gd name="connsiteY24" fmla="*/ 1038130 h 1130062"/>
                <a:gd name="connsiteX25" fmla="*/ 124323 w 694350"/>
                <a:gd name="connsiteY25" fmla="*/ 1033653 h 1130062"/>
                <a:gd name="connsiteX26" fmla="*/ 91176 w 694350"/>
                <a:gd name="connsiteY26" fmla="*/ 1029176 h 1130062"/>
                <a:gd name="connsiteX27" fmla="*/ 29454 w 694350"/>
                <a:gd name="connsiteY27" fmla="*/ 1017080 h 1130062"/>
                <a:gd name="connsiteX28" fmla="*/ 879 w 694350"/>
                <a:gd name="connsiteY28" fmla="*/ 1008031 h 1130062"/>
                <a:gd name="connsiteX29" fmla="*/ 3927 w 694350"/>
                <a:gd name="connsiteY29" fmla="*/ 979361 h 1130062"/>
                <a:gd name="connsiteX30" fmla="*/ 16024 w 694350"/>
                <a:gd name="connsiteY30" fmla="*/ 928116 h 1130062"/>
                <a:gd name="connsiteX31" fmla="*/ 22024 w 694350"/>
                <a:gd name="connsiteY31" fmla="*/ 922115 h 1130062"/>
                <a:gd name="connsiteX32" fmla="*/ 29549 w 694350"/>
                <a:gd name="connsiteY32" fmla="*/ 873919 h 1130062"/>
                <a:gd name="connsiteX33" fmla="*/ 34026 w 694350"/>
                <a:gd name="connsiteY33" fmla="*/ 870871 h 1130062"/>
                <a:gd name="connsiteX34" fmla="*/ 34026 w 694350"/>
                <a:gd name="connsiteY34" fmla="*/ 857345 h 1130062"/>
                <a:gd name="connsiteX35" fmla="*/ 37074 w 694350"/>
                <a:gd name="connsiteY35" fmla="*/ 840772 h 1130062"/>
                <a:gd name="connsiteX36" fmla="*/ 41551 w 694350"/>
                <a:gd name="connsiteY36" fmla="*/ 824198 h 1130062"/>
                <a:gd name="connsiteX37" fmla="*/ 50599 w 694350"/>
                <a:gd name="connsiteY37" fmla="*/ 801624 h 1130062"/>
                <a:gd name="connsiteX38" fmla="*/ 58124 w 694350"/>
                <a:gd name="connsiteY38" fmla="*/ 757904 h 1130062"/>
                <a:gd name="connsiteX39" fmla="*/ 83746 w 694350"/>
                <a:gd name="connsiteY39" fmla="*/ 693134 h 1130062"/>
                <a:gd name="connsiteX40" fmla="*/ 76222 w 694350"/>
                <a:gd name="connsiteY40" fmla="*/ 678085 h 1130062"/>
                <a:gd name="connsiteX41" fmla="*/ 55171 w 694350"/>
                <a:gd name="connsiteY41" fmla="*/ 678085 h 1130062"/>
                <a:gd name="connsiteX42" fmla="*/ 59648 w 694350"/>
                <a:gd name="connsiteY42" fmla="*/ 670560 h 1130062"/>
                <a:gd name="connsiteX43" fmla="*/ 88318 w 694350"/>
                <a:gd name="connsiteY43" fmla="*/ 611791 h 1130062"/>
                <a:gd name="connsiteX44" fmla="*/ 101844 w 694350"/>
                <a:gd name="connsiteY44" fmla="*/ 611791 h 1130062"/>
                <a:gd name="connsiteX45" fmla="*/ 113941 w 694350"/>
                <a:gd name="connsiteY45" fmla="*/ 578644 h 1130062"/>
                <a:gd name="connsiteX46" fmla="*/ 119941 w 694350"/>
                <a:gd name="connsiteY46" fmla="*/ 578644 h 1130062"/>
                <a:gd name="connsiteX47" fmla="*/ 154612 w 694350"/>
                <a:gd name="connsiteY47" fmla="*/ 527399 h 1130062"/>
                <a:gd name="connsiteX48" fmla="*/ 154612 w 694350"/>
                <a:gd name="connsiteY48" fmla="*/ 519875 h 1130062"/>
                <a:gd name="connsiteX49" fmla="*/ 172710 w 694350"/>
                <a:gd name="connsiteY49" fmla="*/ 509302 h 1130062"/>
                <a:gd name="connsiteX50" fmla="*/ 172710 w 694350"/>
                <a:gd name="connsiteY50" fmla="*/ 480632 h 1130062"/>
                <a:gd name="connsiteX51" fmla="*/ 168233 w 694350"/>
                <a:gd name="connsiteY51" fmla="*/ 470059 h 1130062"/>
                <a:gd name="connsiteX52" fmla="*/ 142611 w 694350"/>
                <a:gd name="connsiteY52" fmla="*/ 441484 h 1130062"/>
                <a:gd name="connsiteX53" fmla="*/ 138134 w 694350"/>
                <a:gd name="connsiteY53" fmla="*/ 429387 h 1130062"/>
                <a:gd name="connsiteX54" fmla="*/ 142611 w 694350"/>
                <a:gd name="connsiteY54" fmla="*/ 372142 h 1130062"/>
                <a:gd name="connsiteX55" fmla="*/ 151660 w 694350"/>
                <a:gd name="connsiteY55" fmla="*/ 349568 h 1130062"/>
                <a:gd name="connsiteX56" fmla="*/ 159184 w 694350"/>
                <a:gd name="connsiteY56" fmla="*/ 292322 h 1130062"/>
                <a:gd name="connsiteX57" fmla="*/ 193855 w 694350"/>
                <a:gd name="connsiteY57" fmla="*/ 158210 h 1130062"/>
                <a:gd name="connsiteX58" fmla="*/ 192331 w 694350"/>
                <a:gd name="connsiteY58" fmla="*/ 143161 h 1130062"/>
                <a:gd name="connsiteX59" fmla="*/ 213382 w 694350"/>
                <a:gd name="connsiteY59" fmla="*/ 58769 h 1130062"/>
                <a:gd name="connsiteX60" fmla="*/ 226907 w 694350"/>
                <a:gd name="connsiteY60" fmla="*/ 0 h 1130062"/>
                <a:gd name="connsiteX61" fmla="*/ 312823 w 694350"/>
                <a:gd name="connsiteY61" fmla="*/ 21050 h 1130062"/>
                <a:gd name="connsiteX62" fmla="*/ 296249 w 694350"/>
                <a:gd name="connsiteY62" fmla="*/ 105442 h 1130062"/>
                <a:gd name="connsiteX63" fmla="*/ 279676 w 694350"/>
                <a:gd name="connsiteY63" fmla="*/ 156686 h 1130062"/>
                <a:gd name="connsiteX64" fmla="*/ 305298 w 694350"/>
                <a:gd name="connsiteY64" fmla="*/ 207931 h 1130062"/>
                <a:gd name="connsiteX65" fmla="*/ 296249 w 694350"/>
                <a:gd name="connsiteY65" fmla="*/ 253175 h 1130062"/>
                <a:gd name="connsiteX66" fmla="*/ 314347 w 694350"/>
                <a:gd name="connsiteY66" fmla="*/ 280321 h 1130062"/>
                <a:gd name="connsiteX67" fmla="*/ 324919 w 694350"/>
                <a:gd name="connsiteY67" fmla="*/ 280321 h 1130062"/>
                <a:gd name="connsiteX68" fmla="*/ 355018 w 694350"/>
                <a:gd name="connsiteY68" fmla="*/ 352616 h 1130062"/>
                <a:gd name="connsiteX69" fmla="*/ 373116 w 694350"/>
                <a:gd name="connsiteY69" fmla="*/ 376714 h 1130062"/>
                <a:gd name="connsiteX70" fmla="*/ 385213 w 694350"/>
                <a:gd name="connsiteY70" fmla="*/ 378238 h 1130062"/>
                <a:gd name="connsiteX71" fmla="*/ 383689 w 694350"/>
                <a:gd name="connsiteY71" fmla="*/ 391763 h 1130062"/>
                <a:gd name="connsiteX72" fmla="*/ 409311 w 694350"/>
                <a:gd name="connsiteY72" fmla="*/ 393287 h 1130062"/>
                <a:gd name="connsiteX73" fmla="*/ 406263 w 694350"/>
                <a:gd name="connsiteY73" fmla="*/ 420434 h 1130062"/>
                <a:gd name="connsiteX74" fmla="*/ 364067 w 694350"/>
                <a:gd name="connsiteY74" fmla="*/ 515303 h 1130062"/>
                <a:gd name="connsiteX75" fmla="*/ 364067 w 694350"/>
                <a:gd name="connsiteY75" fmla="*/ 527399 h 1130062"/>
                <a:gd name="connsiteX76" fmla="*/ 359590 w 694350"/>
                <a:gd name="connsiteY76" fmla="*/ 542449 h 1130062"/>
                <a:gd name="connsiteX77" fmla="*/ 383689 w 694350"/>
                <a:gd name="connsiteY77" fmla="*/ 569595 h 1130062"/>
                <a:gd name="connsiteX78" fmla="*/ 430361 w 694350"/>
                <a:gd name="connsiteY78" fmla="*/ 543973 h 1130062"/>
                <a:gd name="connsiteX79" fmla="*/ 443887 w 694350"/>
                <a:gd name="connsiteY79" fmla="*/ 613315 h 1130062"/>
                <a:gd name="connsiteX80" fmla="*/ 448363 w 694350"/>
                <a:gd name="connsiteY80" fmla="*/ 629888 h 1130062"/>
                <a:gd name="connsiteX81" fmla="*/ 489035 w 694350"/>
                <a:gd name="connsiteY81" fmla="*/ 700659 h 1130062"/>
                <a:gd name="connsiteX82" fmla="*/ 484558 w 694350"/>
                <a:gd name="connsiteY82" fmla="*/ 714185 h 1130062"/>
                <a:gd name="connsiteX83" fmla="*/ 498084 w 694350"/>
                <a:gd name="connsiteY83" fmla="*/ 757904 h 1130062"/>
                <a:gd name="connsiteX84" fmla="*/ 514657 w 694350"/>
                <a:gd name="connsiteY84" fmla="*/ 757904 h 1130062"/>
                <a:gd name="connsiteX85" fmla="*/ 519134 w 694350"/>
                <a:gd name="connsiteY85" fmla="*/ 741331 h 1130062"/>
                <a:gd name="connsiteX86" fmla="*/ 540184 w 694350"/>
                <a:gd name="connsiteY86" fmla="*/ 744379 h 1130062"/>
                <a:gd name="connsiteX87" fmla="*/ 603430 w 694350"/>
                <a:gd name="connsiteY87" fmla="*/ 745903 h 1130062"/>
                <a:gd name="connsiteX88" fmla="*/ 615527 w 694350"/>
                <a:gd name="connsiteY88" fmla="*/ 748951 h 1130062"/>
                <a:gd name="connsiteX89" fmla="*/ 647150 w 694350"/>
                <a:gd name="connsiteY89" fmla="*/ 753428 h 1130062"/>
                <a:gd name="connsiteX90" fmla="*/ 672772 w 694350"/>
                <a:gd name="connsiteY90" fmla="*/ 732377 h 1130062"/>
                <a:gd name="connsiteX91" fmla="*/ 693727 w 694350"/>
                <a:gd name="connsiteY91" fmla="*/ 772668 h 113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4350" h="1130062">
                  <a:moveTo>
                    <a:pt x="693727" y="772668"/>
                  </a:moveTo>
                  <a:cubicBezTo>
                    <a:pt x="697252" y="791718"/>
                    <a:pt x="684393" y="800957"/>
                    <a:pt x="690679" y="817912"/>
                  </a:cubicBezTo>
                  <a:cubicBezTo>
                    <a:pt x="680583" y="818960"/>
                    <a:pt x="691441" y="840772"/>
                    <a:pt x="681631" y="842010"/>
                  </a:cubicBezTo>
                  <a:cubicBezTo>
                    <a:pt x="681631" y="848582"/>
                    <a:pt x="681631" y="855059"/>
                    <a:pt x="681631" y="861632"/>
                  </a:cubicBezTo>
                  <a:cubicBezTo>
                    <a:pt x="676297" y="866394"/>
                    <a:pt x="676678" y="876776"/>
                    <a:pt x="677154" y="887254"/>
                  </a:cubicBezTo>
                  <a:cubicBezTo>
                    <a:pt x="664486" y="919353"/>
                    <a:pt x="667248" y="964025"/>
                    <a:pt x="660580" y="1004792"/>
                  </a:cubicBezTo>
                  <a:cubicBezTo>
                    <a:pt x="653246" y="1026128"/>
                    <a:pt x="649912" y="1051465"/>
                    <a:pt x="648484" y="1078611"/>
                  </a:cubicBezTo>
                  <a:cubicBezTo>
                    <a:pt x="649817" y="1083469"/>
                    <a:pt x="644578" y="1081754"/>
                    <a:pt x="644007" y="1084612"/>
                  </a:cubicBezTo>
                  <a:cubicBezTo>
                    <a:pt x="644007" y="1091184"/>
                    <a:pt x="644007" y="1097661"/>
                    <a:pt x="644007" y="1104233"/>
                  </a:cubicBezTo>
                  <a:cubicBezTo>
                    <a:pt x="645340" y="1109091"/>
                    <a:pt x="640102" y="1107377"/>
                    <a:pt x="639530" y="1110234"/>
                  </a:cubicBezTo>
                  <a:cubicBezTo>
                    <a:pt x="639530" y="1116235"/>
                    <a:pt x="639530" y="1122331"/>
                    <a:pt x="639530" y="1128332"/>
                  </a:cubicBezTo>
                  <a:cubicBezTo>
                    <a:pt x="624481" y="1134618"/>
                    <a:pt x="616384" y="1121474"/>
                    <a:pt x="598858" y="1125284"/>
                  </a:cubicBezTo>
                  <a:cubicBezTo>
                    <a:pt x="592858" y="1118235"/>
                    <a:pt x="576665" y="1121378"/>
                    <a:pt x="564187" y="1120807"/>
                  </a:cubicBezTo>
                  <a:cubicBezTo>
                    <a:pt x="554567" y="1110806"/>
                    <a:pt x="523801" y="1122045"/>
                    <a:pt x="517515" y="1108710"/>
                  </a:cubicBezTo>
                  <a:cubicBezTo>
                    <a:pt x="496179" y="1112044"/>
                    <a:pt x="488178" y="1101852"/>
                    <a:pt x="467794" y="1104233"/>
                  </a:cubicBezTo>
                  <a:cubicBezTo>
                    <a:pt x="462556" y="1096994"/>
                    <a:pt x="446363" y="1100519"/>
                    <a:pt x="434647" y="1099757"/>
                  </a:cubicBezTo>
                  <a:cubicBezTo>
                    <a:pt x="424360" y="1093946"/>
                    <a:pt x="409120" y="1093184"/>
                    <a:pt x="393976" y="1092232"/>
                  </a:cubicBezTo>
                  <a:cubicBezTo>
                    <a:pt x="389118" y="1093565"/>
                    <a:pt x="390832" y="1088327"/>
                    <a:pt x="387975" y="1087755"/>
                  </a:cubicBezTo>
                  <a:cubicBezTo>
                    <a:pt x="370639" y="1090994"/>
                    <a:pt x="365115" y="1082516"/>
                    <a:pt x="350351" y="1083278"/>
                  </a:cubicBezTo>
                  <a:cubicBezTo>
                    <a:pt x="347113" y="1083945"/>
                    <a:pt x="347494" y="1081183"/>
                    <a:pt x="347303" y="1078802"/>
                  </a:cubicBezTo>
                  <a:cubicBezTo>
                    <a:pt x="314442" y="1079754"/>
                    <a:pt x="303774" y="1067276"/>
                    <a:pt x="271960" y="1066705"/>
                  </a:cubicBezTo>
                  <a:cubicBezTo>
                    <a:pt x="267198" y="1061371"/>
                    <a:pt x="256816" y="1061752"/>
                    <a:pt x="246338" y="1062228"/>
                  </a:cubicBezTo>
                  <a:cubicBezTo>
                    <a:pt x="230527" y="1055942"/>
                    <a:pt x="212334" y="1052036"/>
                    <a:pt x="192141" y="1050131"/>
                  </a:cubicBezTo>
                  <a:cubicBezTo>
                    <a:pt x="188331" y="1045369"/>
                    <a:pt x="180330" y="1044893"/>
                    <a:pt x="171091" y="1045655"/>
                  </a:cubicBezTo>
                  <a:cubicBezTo>
                    <a:pt x="158994" y="1041273"/>
                    <a:pt x="142039" y="1035082"/>
                    <a:pt x="127371" y="1038130"/>
                  </a:cubicBezTo>
                  <a:cubicBezTo>
                    <a:pt x="126037" y="1036892"/>
                    <a:pt x="126418" y="1034034"/>
                    <a:pt x="124323" y="1033653"/>
                  </a:cubicBezTo>
                  <a:cubicBezTo>
                    <a:pt x="109559" y="1035844"/>
                    <a:pt x="106797" y="1026033"/>
                    <a:pt x="91176" y="1029176"/>
                  </a:cubicBezTo>
                  <a:cubicBezTo>
                    <a:pt x="72126" y="1021747"/>
                    <a:pt x="54028" y="1015460"/>
                    <a:pt x="29454" y="1017080"/>
                  </a:cubicBezTo>
                  <a:cubicBezTo>
                    <a:pt x="20691" y="1013270"/>
                    <a:pt x="13261" y="1008126"/>
                    <a:pt x="879" y="1008031"/>
                  </a:cubicBezTo>
                  <a:cubicBezTo>
                    <a:pt x="-3217" y="992029"/>
                    <a:pt x="8594" y="990505"/>
                    <a:pt x="3927" y="979361"/>
                  </a:cubicBezTo>
                  <a:cubicBezTo>
                    <a:pt x="9070" y="964502"/>
                    <a:pt x="17262" y="944499"/>
                    <a:pt x="16024" y="928116"/>
                  </a:cubicBezTo>
                  <a:cubicBezTo>
                    <a:pt x="16119" y="924306"/>
                    <a:pt x="21929" y="926021"/>
                    <a:pt x="22024" y="922115"/>
                  </a:cubicBezTo>
                  <a:cubicBezTo>
                    <a:pt x="19262" y="904399"/>
                    <a:pt x="31359" y="894874"/>
                    <a:pt x="29549" y="873919"/>
                  </a:cubicBezTo>
                  <a:cubicBezTo>
                    <a:pt x="28882" y="870680"/>
                    <a:pt x="31645" y="871061"/>
                    <a:pt x="34026" y="870871"/>
                  </a:cubicBezTo>
                  <a:cubicBezTo>
                    <a:pt x="34026" y="866394"/>
                    <a:pt x="34026" y="861822"/>
                    <a:pt x="34026" y="857345"/>
                  </a:cubicBezTo>
                  <a:cubicBezTo>
                    <a:pt x="36788" y="854488"/>
                    <a:pt x="41741" y="846106"/>
                    <a:pt x="37074" y="840772"/>
                  </a:cubicBezTo>
                  <a:cubicBezTo>
                    <a:pt x="42884" y="836009"/>
                    <a:pt x="43646" y="831818"/>
                    <a:pt x="41551" y="824198"/>
                  </a:cubicBezTo>
                  <a:cubicBezTo>
                    <a:pt x="48980" y="821150"/>
                    <a:pt x="42598" y="804196"/>
                    <a:pt x="50599" y="801624"/>
                  </a:cubicBezTo>
                  <a:cubicBezTo>
                    <a:pt x="47932" y="782765"/>
                    <a:pt x="66030" y="777050"/>
                    <a:pt x="58124" y="757904"/>
                  </a:cubicBezTo>
                  <a:cubicBezTo>
                    <a:pt x="70316" y="738569"/>
                    <a:pt x="78793" y="715994"/>
                    <a:pt x="83746" y="693134"/>
                  </a:cubicBezTo>
                  <a:cubicBezTo>
                    <a:pt x="82318" y="687038"/>
                    <a:pt x="74126" y="687610"/>
                    <a:pt x="76222" y="678085"/>
                  </a:cubicBezTo>
                  <a:cubicBezTo>
                    <a:pt x="65554" y="677704"/>
                    <a:pt x="65458" y="676656"/>
                    <a:pt x="55171" y="678085"/>
                  </a:cubicBezTo>
                  <a:cubicBezTo>
                    <a:pt x="53266" y="672179"/>
                    <a:pt x="59553" y="674465"/>
                    <a:pt x="59648" y="670560"/>
                  </a:cubicBezTo>
                  <a:cubicBezTo>
                    <a:pt x="55838" y="637699"/>
                    <a:pt x="77269" y="631222"/>
                    <a:pt x="88318" y="611791"/>
                  </a:cubicBezTo>
                  <a:cubicBezTo>
                    <a:pt x="92795" y="611791"/>
                    <a:pt x="97367" y="611791"/>
                    <a:pt x="101844" y="611791"/>
                  </a:cubicBezTo>
                  <a:cubicBezTo>
                    <a:pt x="106892" y="601790"/>
                    <a:pt x="117274" y="597122"/>
                    <a:pt x="113941" y="578644"/>
                  </a:cubicBezTo>
                  <a:cubicBezTo>
                    <a:pt x="115941" y="578644"/>
                    <a:pt x="117941" y="578644"/>
                    <a:pt x="119941" y="578644"/>
                  </a:cubicBezTo>
                  <a:cubicBezTo>
                    <a:pt x="129276" y="556641"/>
                    <a:pt x="139658" y="544354"/>
                    <a:pt x="154612" y="527399"/>
                  </a:cubicBezTo>
                  <a:cubicBezTo>
                    <a:pt x="157375" y="524542"/>
                    <a:pt x="153660" y="524637"/>
                    <a:pt x="154612" y="519875"/>
                  </a:cubicBezTo>
                  <a:cubicBezTo>
                    <a:pt x="162137" y="517874"/>
                    <a:pt x="163090" y="509302"/>
                    <a:pt x="172710" y="509302"/>
                  </a:cubicBezTo>
                  <a:cubicBezTo>
                    <a:pt x="172710" y="499777"/>
                    <a:pt x="172710" y="490252"/>
                    <a:pt x="172710" y="480632"/>
                  </a:cubicBezTo>
                  <a:cubicBezTo>
                    <a:pt x="173377" y="474917"/>
                    <a:pt x="165757" y="477584"/>
                    <a:pt x="168233" y="470059"/>
                  </a:cubicBezTo>
                  <a:cubicBezTo>
                    <a:pt x="155184" y="465011"/>
                    <a:pt x="149850" y="452247"/>
                    <a:pt x="142611" y="441484"/>
                  </a:cubicBezTo>
                  <a:cubicBezTo>
                    <a:pt x="142897" y="435674"/>
                    <a:pt x="143468" y="429578"/>
                    <a:pt x="138134" y="429387"/>
                  </a:cubicBezTo>
                  <a:cubicBezTo>
                    <a:pt x="147659" y="418338"/>
                    <a:pt x="140325" y="390430"/>
                    <a:pt x="142611" y="372142"/>
                  </a:cubicBezTo>
                  <a:cubicBezTo>
                    <a:pt x="150040" y="368999"/>
                    <a:pt x="143659" y="352139"/>
                    <a:pt x="151660" y="349568"/>
                  </a:cubicBezTo>
                  <a:cubicBezTo>
                    <a:pt x="152231" y="322421"/>
                    <a:pt x="158613" y="318326"/>
                    <a:pt x="159184" y="292322"/>
                  </a:cubicBezTo>
                  <a:cubicBezTo>
                    <a:pt x="174329" y="251270"/>
                    <a:pt x="177663" y="198406"/>
                    <a:pt x="193855" y="158210"/>
                  </a:cubicBezTo>
                  <a:cubicBezTo>
                    <a:pt x="194332" y="152210"/>
                    <a:pt x="191188" y="149828"/>
                    <a:pt x="192331" y="143161"/>
                  </a:cubicBezTo>
                  <a:cubicBezTo>
                    <a:pt x="201094" y="115919"/>
                    <a:pt x="210619" y="83439"/>
                    <a:pt x="213382" y="58769"/>
                  </a:cubicBezTo>
                  <a:cubicBezTo>
                    <a:pt x="219573" y="40862"/>
                    <a:pt x="226717" y="23908"/>
                    <a:pt x="226907" y="0"/>
                  </a:cubicBezTo>
                  <a:cubicBezTo>
                    <a:pt x="250910" y="11621"/>
                    <a:pt x="287677" y="10478"/>
                    <a:pt x="312823" y="21050"/>
                  </a:cubicBezTo>
                  <a:cubicBezTo>
                    <a:pt x="313680" y="49625"/>
                    <a:pt x="297964" y="71438"/>
                    <a:pt x="296249" y="105442"/>
                  </a:cubicBezTo>
                  <a:cubicBezTo>
                    <a:pt x="287772" y="120872"/>
                    <a:pt x="293011" y="144209"/>
                    <a:pt x="279676" y="156686"/>
                  </a:cubicBezTo>
                  <a:cubicBezTo>
                    <a:pt x="288439" y="176689"/>
                    <a:pt x="294535" y="190119"/>
                    <a:pt x="305298" y="207931"/>
                  </a:cubicBezTo>
                  <a:cubicBezTo>
                    <a:pt x="308822" y="229553"/>
                    <a:pt x="292153" y="230981"/>
                    <a:pt x="296249" y="253175"/>
                  </a:cubicBezTo>
                  <a:cubicBezTo>
                    <a:pt x="306060" y="258413"/>
                    <a:pt x="307203" y="272415"/>
                    <a:pt x="314347" y="280321"/>
                  </a:cubicBezTo>
                  <a:cubicBezTo>
                    <a:pt x="317871" y="280321"/>
                    <a:pt x="321395" y="280321"/>
                    <a:pt x="324919" y="280321"/>
                  </a:cubicBezTo>
                  <a:cubicBezTo>
                    <a:pt x="341207" y="301466"/>
                    <a:pt x="350446" y="321469"/>
                    <a:pt x="355018" y="352616"/>
                  </a:cubicBezTo>
                  <a:cubicBezTo>
                    <a:pt x="365210" y="356426"/>
                    <a:pt x="370068" y="365665"/>
                    <a:pt x="373116" y="376714"/>
                  </a:cubicBezTo>
                  <a:cubicBezTo>
                    <a:pt x="377402" y="376904"/>
                    <a:pt x="382927" y="375952"/>
                    <a:pt x="385213" y="378238"/>
                  </a:cubicBezTo>
                  <a:cubicBezTo>
                    <a:pt x="385689" y="383762"/>
                    <a:pt x="384927" y="388049"/>
                    <a:pt x="383689" y="391763"/>
                  </a:cubicBezTo>
                  <a:cubicBezTo>
                    <a:pt x="389594" y="394907"/>
                    <a:pt x="401024" y="392525"/>
                    <a:pt x="409311" y="393287"/>
                  </a:cubicBezTo>
                  <a:cubicBezTo>
                    <a:pt x="411978" y="405956"/>
                    <a:pt x="400453" y="409289"/>
                    <a:pt x="406263" y="420434"/>
                  </a:cubicBezTo>
                  <a:cubicBezTo>
                    <a:pt x="385498" y="449104"/>
                    <a:pt x="381974" y="486537"/>
                    <a:pt x="364067" y="515303"/>
                  </a:cubicBezTo>
                  <a:cubicBezTo>
                    <a:pt x="364067" y="519303"/>
                    <a:pt x="364067" y="523304"/>
                    <a:pt x="364067" y="527399"/>
                  </a:cubicBezTo>
                  <a:cubicBezTo>
                    <a:pt x="361686" y="531495"/>
                    <a:pt x="357781" y="534162"/>
                    <a:pt x="359590" y="542449"/>
                  </a:cubicBezTo>
                  <a:cubicBezTo>
                    <a:pt x="369973" y="549212"/>
                    <a:pt x="374259" y="561975"/>
                    <a:pt x="383689" y="569595"/>
                  </a:cubicBezTo>
                  <a:cubicBezTo>
                    <a:pt x="405882" y="565118"/>
                    <a:pt x="414740" y="555688"/>
                    <a:pt x="430361" y="543973"/>
                  </a:cubicBezTo>
                  <a:cubicBezTo>
                    <a:pt x="441124" y="560832"/>
                    <a:pt x="427980" y="601599"/>
                    <a:pt x="443887" y="613315"/>
                  </a:cubicBezTo>
                  <a:cubicBezTo>
                    <a:pt x="442363" y="620459"/>
                    <a:pt x="440648" y="627126"/>
                    <a:pt x="448363" y="629888"/>
                  </a:cubicBezTo>
                  <a:cubicBezTo>
                    <a:pt x="445506" y="667893"/>
                    <a:pt x="474367" y="679895"/>
                    <a:pt x="489035" y="700659"/>
                  </a:cubicBezTo>
                  <a:cubicBezTo>
                    <a:pt x="490369" y="708088"/>
                    <a:pt x="487892" y="711518"/>
                    <a:pt x="484558" y="714185"/>
                  </a:cubicBezTo>
                  <a:cubicBezTo>
                    <a:pt x="479986" y="737902"/>
                    <a:pt x="494750" y="742188"/>
                    <a:pt x="498084" y="757904"/>
                  </a:cubicBezTo>
                  <a:cubicBezTo>
                    <a:pt x="503608" y="757904"/>
                    <a:pt x="509133" y="757904"/>
                    <a:pt x="514657" y="757904"/>
                  </a:cubicBezTo>
                  <a:cubicBezTo>
                    <a:pt x="514657" y="751618"/>
                    <a:pt x="515419" y="746951"/>
                    <a:pt x="519134" y="741331"/>
                  </a:cubicBezTo>
                  <a:cubicBezTo>
                    <a:pt x="523325" y="744188"/>
                    <a:pt x="533517" y="748951"/>
                    <a:pt x="540184" y="744379"/>
                  </a:cubicBezTo>
                  <a:cubicBezTo>
                    <a:pt x="555996" y="758952"/>
                    <a:pt x="575522" y="741807"/>
                    <a:pt x="603430" y="745903"/>
                  </a:cubicBezTo>
                  <a:cubicBezTo>
                    <a:pt x="608193" y="747427"/>
                    <a:pt x="609526" y="752475"/>
                    <a:pt x="615527" y="748951"/>
                  </a:cubicBezTo>
                  <a:cubicBezTo>
                    <a:pt x="620480" y="755999"/>
                    <a:pt x="635720" y="752856"/>
                    <a:pt x="647150" y="753428"/>
                  </a:cubicBezTo>
                  <a:cubicBezTo>
                    <a:pt x="656008" y="746760"/>
                    <a:pt x="654770" y="729901"/>
                    <a:pt x="672772" y="732377"/>
                  </a:cubicBezTo>
                  <a:cubicBezTo>
                    <a:pt x="677535" y="747617"/>
                    <a:pt x="682869" y="762953"/>
                    <a:pt x="693727" y="77266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ED5EF55-81EF-4B00-C6EE-E8C7A1BF3A0A}"/>
                </a:ext>
              </a:extLst>
            </p:cNvPr>
            <p:cNvSpPr/>
            <p:nvPr/>
          </p:nvSpPr>
          <p:spPr>
            <a:xfrm>
              <a:off x="3346947" y="2513714"/>
              <a:ext cx="735901" cy="1146333"/>
            </a:xfrm>
            <a:custGeom>
              <a:avLst/>
              <a:gdLst>
                <a:gd name="connsiteX0" fmla="*/ 735902 w 735901"/>
                <a:gd name="connsiteY0" fmla="*/ 143161 h 1146333"/>
                <a:gd name="connsiteX1" fmla="*/ 693706 w 735901"/>
                <a:gd name="connsiteY1" fmla="*/ 369094 h 1146333"/>
                <a:gd name="connsiteX2" fmla="*/ 689229 w 735901"/>
                <a:gd name="connsiteY2" fmla="*/ 372142 h 1146333"/>
                <a:gd name="connsiteX3" fmla="*/ 681704 w 735901"/>
                <a:gd name="connsiteY3" fmla="*/ 439960 h 1146333"/>
                <a:gd name="connsiteX4" fmla="*/ 677228 w 735901"/>
                <a:gd name="connsiteY4" fmla="*/ 459581 h 1146333"/>
                <a:gd name="connsiteX5" fmla="*/ 660654 w 735901"/>
                <a:gd name="connsiteY5" fmla="*/ 543973 h 1146333"/>
                <a:gd name="connsiteX6" fmla="*/ 656177 w 735901"/>
                <a:gd name="connsiteY6" fmla="*/ 549974 h 1146333"/>
                <a:gd name="connsiteX7" fmla="*/ 656177 w 735901"/>
                <a:gd name="connsiteY7" fmla="*/ 569595 h 1146333"/>
                <a:gd name="connsiteX8" fmla="*/ 651701 w 735901"/>
                <a:gd name="connsiteY8" fmla="*/ 575596 h 1146333"/>
                <a:gd name="connsiteX9" fmla="*/ 644176 w 735901"/>
                <a:gd name="connsiteY9" fmla="*/ 638842 h 1146333"/>
                <a:gd name="connsiteX10" fmla="*/ 635127 w 735901"/>
                <a:gd name="connsiteY10" fmla="*/ 662940 h 1146333"/>
                <a:gd name="connsiteX11" fmla="*/ 635127 w 735901"/>
                <a:gd name="connsiteY11" fmla="*/ 677990 h 1146333"/>
                <a:gd name="connsiteX12" fmla="*/ 630650 w 735901"/>
                <a:gd name="connsiteY12" fmla="*/ 699040 h 1146333"/>
                <a:gd name="connsiteX13" fmla="*/ 626174 w 735901"/>
                <a:gd name="connsiteY13" fmla="*/ 705041 h 1146333"/>
                <a:gd name="connsiteX14" fmla="*/ 627698 w 735901"/>
                <a:gd name="connsiteY14" fmla="*/ 721614 h 1146333"/>
                <a:gd name="connsiteX15" fmla="*/ 623221 w 735901"/>
                <a:gd name="connsiteY15" fmla="*/ 724662 h 1146333"/>
                <a:gd name="connsiteX16" fmla="*/ 618744 w 735901"/>
                <a:gd name="connsiteY16" fmla="*/ 762286 h 1146333"/>
                <a:gd name="connsiteX17" fmla="*/ 611219 w 735901"/>
                <a:gd name="connsiteY17" fmla="*/ 806006 h 1146333"/>
                <a:gd name="connsiteX18" fmla="*/ 605219 w 735901"/>
                <a:gd name="connsiteY18" fmla="*/ 810482 h 1146333"/>
                <a:gd name="connsiteX19" fmla="*/ 606743 w 735901"/>
                <a:gd name="connsiteY19" fmla="*/ 824008 h 1146333"/>
                <a:gd name="connsiteX20" fmla="*/ 602266 w 735901"/>
                <a:gd name="connsiteY20" fmla="*/ 845058 h 1146333"/>
                <a:gd name="connsiteX21" fmla="*/ 597789 w 735901"/>
                <a:gd name="connsiteY21" fmla="*/ 851059 h 1146333"/>
                <a:gd name="connsiteX22" fmla="*/ 593312 w 735901"/>
                <a:gd name="connsiteY22" fmla="*/ 891731 h 1146333"/>
                <a:gd name="connsiteX23" fmla="*/ 588836 w 735901"/>
                <a:gd name="connsiteY23" fmla="*/ 897731 h 1146333"/>
                <a:gd name="connsiteX24" fmla="*/ 585788 w 735901"/>
                <a:gd name="connsiteY24" fmla="*/ 944404 h 1146333"/>
                <a:gd name="connsiteX25" fmla="*/ 581311 w 735901"/>
                <a:gd name="connsiteY25" fmla="*/ 951928 h 1146333"/>
                <a:gd name="connsiteX26" fmla="*/ 581311 w 735901"/>
                <a:gd name="connsiteY26" fmla="*/ 960977 h 1146333"/>
                <a:gd name="connsiteX27" fmla="*/ 576834 w 735901"/>
                <a:gd name="connsiteY27" fmla="*/ 964025 h 1146333"/>
                <a:gd name="connsiteX28" fmla="*/ 576834 w 735901"/>
                <a:gd name="connsiteY28" fmla="*/ 991172 h 1146333"/>
                <a:gd name="connsiteX29" fmla="*/ 552736 w 735901"/>
                <a:gd name="connsiteY29" fmla="*/ 1007745 h 1146333"/>
                <a:gd name="connsiteX30" fmla="*/ 539210 w 735901"/>
                <a:gd name="connsiteY30" fmla="*/ 986695 h 1146333"/>
                <a:gd name="connsiteX31" fmla="*/ 527114 w 735901"/>
                <a:gd name="connsiteY31" fmla="*/ 986695 h 1146333"/>
                <a:gd name="connsiteX32" fmla="*/ 484918 w 735901"/>
                <a:gd name="connsiteY32" fmla="*/ 991172 h 1146333"/>
                <a:gd name="connsiteX33" fmla="*/ 484918 w 735901"/>
                <a:gd name="connsiteY33" fmla="*/ 1046893 h 1146333"/>
                <a:gd name="connsiteX34" fmla="*/ 475869 w 735901"/>
                <a:gd name="connsiteY34" fmla="*/ 1146334 h 1146333"/>
                <a:gd name="connsiteX35" fmla="*/ 409575 w 735901"/>
                <a:gd name="connsiteY35" fmla="*/ 1052893 h 1146333"/>
                <a:gd name="connsiteX36" fmla="*/ 411099 w 735901"/>
                <a:gd name="connsiteY36" fmla="*/ 1048417 h 1146333"/>
                <a:gd name="connsiteX37" fmla="*/ 364427 w 735901"/>
                <a:gd name="connsiteY37" fmla="*/ 976122 h 1146333"/>
                <a:gd name="connsiteX38" fmla="*/ 331280 w 735901"/>
                <a:gd name="connsiteY38" fmla="*/ 936974 h 1146333"/>
                <a:gd name="connsiteX39" fmla="*/ 301181 w 735901"/>
                <a:gd name="connsiteY39" fmla="*/ 885730 h 1146333"/>
                <a:gd name="connsiteX40" fmla="*/ 289084 w 735901"/>
                <a:gd name="connsiteY40" fmla="*/ 869156 h 1146333"/>
                <a:gd name="connsiteX41" fmla="*/ 268034 w 735901"/>
                <a:gd name="connsiteY41" fmla="*/ 840581 h 1146333"/>
                <a:gd name="connsiteX42" fmla="*/ 242411 w 735901"/>
                <a:gd name="connsiteY42" fmla="*/ 801434 h 1146333"/>
                <a:gd name="connsiteX43" fmla="*/ 243935 w 735901"/>
                <a:gd name="connsiteY43" fmla="*/ 793909 h 1146333"/>
                <a:gd name="connsiteX44" fmla="*/ 221361 w 735901"/>
                <a:gd name="connsiteY44" fmla="*/ 768286 h 1146333"/>
                <a:gd name="connsiteX45" fmla="*/ 222885 w 735901"/>
                <a:gd name="connsiteY45" fmla="*/ 763810 h 1146333"/>
                <a:gd name="connsiteX46" fmla="*/ 213836 w 735901"/>
                <a:gd name="connsiteY46" fmla="*/ 756285 h 1146333"/>
                <a:gd name="connsiteX47" fmla="*/ 180689 w 735901"/>
                <a:gd name="connsiteY47" fmla="*/ 700564 h 1146333"/>
                <a:gd name="connsiteX48" fmla="*/ 138494 w 735901"/>
                <a:gd name="connsiteY48" fmla="*/ 637318 h 1146333"/>
                <a:gd name="connsiteX49" fmla="*/ 108394 w 735901"/>
                <a:gd name="connsiteY49" fmla="*/ 601123 h 1146333"/>
                <a:gd name="connsiteX50" fmla="*/ 72200 w 735901"/>
                <a:gd name="connsiteY50" fmla="*/ 537877 h 1146333"/>
                <a:gd name="connsiteX51" fmla="*/ 33052 w 735901"/>
                <a:gd name="connsiteY51" fmla="*/ 488156 h 1146333"/>
                <a:gd name="connsiteX52" fmla="*/ 34576 w 735901"/>
                <a:gd name="connsiteY52" fmla="*/ 483680 h 1146333"/>
                <a:gd name="connsiteX53" fmla="*/ 4477 w 735901"/>
                <a:gd name="connsiteY53" fmla="*/ 447484 h 1146333"/>
                <a:gd name="connsiteX54" fmla="*/ 0 w 735901"/>
                <a:gd name="connsiteY54" fmla="*/ 435388 h 1146333"/>
                <a:gd name="connsiteX55" fmla="*/ 0 w 735901"/>
                <a:gd name="connsiteY55" fmla="*/ 402241 h 1146333"/>
                <a:gd name="connsiteX56" fmla="*/ 13526 w 735901"/>
                <a:gd name="connsiteY56" fmla="*/ 366046 h 1146333"/>
                <a:gd name="connsiteX57" fmla="*/ 21050 w 735901"/>
                <a:gd name="connsiteY57" fmla="*/ 322326 h 1146333"/>
                <a:gd name="connsiteX58" fmla="*/ 42101 w 735901"/>
                <a:gd name="connsiteY58" fmla="*/ 257556 h 1146333"/>
                <a:gd name="connsiteX59" fmla="*/ 58674 w 735901"/>
                <a:gd name="connsiteY59" fmla="*/ 179261 h 1146333"/>
                <a:gd name="connsiteX60" fmla="*/ 63151 w 735901"/>
                <a:gd name="connsiteY60" fmla="*/ 176213 h 1146333"/>
                <a:gd name="connsiteX61" fmla="*/ 67627 w 735901"/>
                <a:gd name="connsiteY61" fmla="*/ 146113 h 1146333"/>
                <a:gd name="connsiteX62" fmla="*/ 72104 w 735901"/>
                <a:gd name="connsiteY62" fmla="*/ 140113 h 1146333"/>
                <a:gd name="connsiteX63" fmla="*/ 70580 w 735901"/>
                <a:gd name="connsiteY63" fmla="*/ 131064 h 1146333"/>
                <a:gd name="connsiteX64" fmla="*/ 75057 w 735901"/>
                <a:gd name="connsiteY64" fmla="*/ 123539 h 1146333"/>
                <a:gd name="connsiteX65" fmla="*/ 75057 w 735901"/>
                <a:gd name="connsiteY65" fmla="*/ 114491 h 1146333"/>
                <a:gd name="connsiteX66" fmla="*/ 79534 w 735901"/>
                <a:gd name="connsiteY66" fmla="*/ 111442 h 1146333"/>
                <a:gd name="connsiteX67" fmla="*/ 84011 w 735901"/>
                <a:gd name="connsiteY67" fmla="*/ 82867 h 1146333"/>
                <a:gd name="connsiteX68" fmla="*/ 88487 w 735901"/>
                <a:gd name="connsiteY68" fmla="*/ 76867 h 1146333"/>
                <a:gd name="connsiteX69" fmla="*/ 88487 w 735901"/>
                <a:gd name="connsiteY69" fmla="*/ 66294 h 1146333"/>
                <a:gd name="connsiteX70" fmla="*/ 92964 w 735901"/>
                <a:gd name="connsiteY70" fmla="*/ 60293 h 1146333"/>
                <a:gd name="connsiteX71" fmla="*/ 96012 w 735901"/>
                <a:gd name="connsiteY71" fmla="*/ 33147 h 1146333"/>
                <a:gd name="connsiteX72" fmla="*/ 105061 w 735901"/>
                <a:gd name="connsiteY72" fmla="*/ 0 h 1146333"/>
                <a:gd name="connsiteX73" fmla="*/ 171355 w 735901"/>
                <a:gd name="connsiteY73" fmla="*/ 13525 h 1146333"/>
                <a:gd name="connsiteX74" fmla="*/ 171355 w 735901"/>
                <a:gd name="connsiteY74" fmla="*/ 21050 h 1146333"/>
                <a:gd name="connsiteX75" fmla="*/ 373190 w 735901"/>
                <a:gd name="connsiteY75" fmla="*/ 63246 h 1146333"/>
                <a:gd name="connsiteX76" fmla="*/ 431959 w 735901"/>
                <a:gd name="connsiteY76" fmla="*/ 70771 h 1146333"/>
                <a:gd name="connsiteX77" fmla="*/ 439484 w 735901"/>
                <a:gd name="connsiteY77" fmla="*/ 79820 h 1146333"/>
                <a:gd name="connsiteX78" fmla="*/ 532924 w 735901"/>
                <a:gd name="connsiteY78" fmla="*/ 100870 h 1146333"/>
                <a:gd name="connsiteX79" fmla="*/ 611219 w 735901"/>
                <a:gd name="connsiteY79" fmla="*/ 112967 h 1146333"/>
                <a:gd name="connsiteX80" fmla="*/ 735902 w 735901"/>
                <a:gd name="connsiteY80" fmla="*/ 143161 h 1146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35901" h="1146333">
                  <a:moveTo>
                    <a:pt x="735902" y="143161"/>
                  </a:moveTo>
                  <a:cubicBezTo>
                    <a:pt x="721805" y="221456"/>
                    <a:pt x="704850" y="290513"/>
                    <a:pt x="693706" y="369094"/>
                  </a:cubicBezTo>
                  <a:cubicBezTo>
                    <a:pt x="694468" y="372332"/>
                    <a:pt x="691515" y="371951"/>
                    <a:pt x="689229" y="372142"/>
                  </a:cubicBezTo>
                  <a:cubicBezTo>
                    <a:pt x="691420" y="398431"/>
                    <a:pt x="675418" y="414623"/>
                    <a:pt x="681704" y="439960"/>
                  </a:cubicBezTo>
                  <a:cubicBezTo>
                    <a:pt x="676085" y="442341"/>
                    <a:pt x="676942" y="451295"/>
                    <a:pt x="677228" y="459581"/>
                  </a:cubicBezTo>
                  <a:cubicBezTo>
                    <a:pt x="667417" y="485775"/>
                    <a:pt x="661892" y="512255"/>
                    <a:pt x="660654" y="543973"/>
                  </a:cubicBezTo>
                  <a:cubicBezTo>
                    <a:pt x="661988" y="548830"/>
                    <a:pt x="656749" y="547116"/>
                    <a:pt x="656177" y="549974"/>
                  </a:cubicBezTo>
                  <a:cubicBezTo>
                    <a:pt x="656177" y="556546"/>
                    <a:pt x="656177" y="563023"/>
                    <a:pt x="656177" y="569595"/>
                  </a:cubicBezTo>
                  <a:cubicBezTo>
                    <a:pt x="657511" y="574453"/>
                    <a:pt x="651224" y="571691"/>
                    <a:pt x="651701" y="575596"/>
                  </a:cubicBezTo>
                  <a:cubicBezTo>
                    <a:pt x="653320" y="600075"/>
                    <a:pt x="641604" y="618458"/>
                    <a:pt x="644176" y="638842"/>
                  </a:cubicBezTo>
                  <a:cubicBezTo>
                    <a:pt x="634079" y="639890"/>
                    <a:pt x="644938" y="661702"/>
                    <a:pt x="635127" y="662940"/>
                  </a:cubicBezTo>
                  <a:cubicBezTo>
                    <a:pt x="635127" y="667988"/>
                    <a:pt x="635127" y="672941"/>
                    <a:pt x="635127" y="677990"/>
                  </a:cubicBezTo>
                  <a:cubicBezTo>
                    <a:pt x="630365" y="681800"/>
                    <a:pt x="629888" y="689801"/>
                    <a:pt x="630650" y="699040"/>
                  </a:cubicBezTo>
                  <a:cubicBezTo>
                    <a:pt x="631984" y="703898"/>
                    <a:pt x="625697" y="701135"/>
                    <a:pt x="626174" y="705041"/>
                  </a:cubicBezTo>
                  <a:cubicBezTo>
                    <a:pt x="625983" y="711232"/>
                    <a:pt x="625888" y="717423"/>
                    <a:pt x="627698" y="721614"/>
                  </a:cubicBezTo>
                  <a:cubicBezTo>
                    <a:pt x="626459" y="722948"/>
                    <a:pt x="623602" y="722567"/>
                    <a:pt x="623221" y="724662"/>
                  </a:cubicBezTo>
                  <a:cubicBezTo>
                    <a:pt x="626269" y="741712"/>
                    <a:pt x="616077" y="745712"/>
                    <a:pt x="618744" y="762286"/>
                  </a:cubicBezTo>
                  <a:cubicBezTo>
                    <a:pt x="613696" y="773716"/>
                    <a:pt x="606647" y="789908"/>
                    <a:pt x="611219" y="806006"/>
                  </a:cubicBezTo>
                  <a:cubicBezTo>
                    <a:pt x="609219" y="807530"/>
                    <a:pt x="605600" y="807434"/>
                    <a:pt x="605219" y="810482"/>
                  </a:cubicBezTo>
                  <a:cubicBezTo>
                    <a:pt x="605504" y="815245"/>
                    <a:pt x="604171" y="821531"/>
                    <a:pt x="606743" y="824008"/>
                  </a:cubicBezTo>
                  <a:cubicBezTo>
                    <a:pt x="600456" y="828866"/>
                    <a:pt x="603885" y="837628"/>
                    <a:pt x="602266" y="845058"/>
                  </a:cubicBezTo>
                  <a:cubicBezTo>
                    <a:pt x="601790" y="847439"/>
                    <a:pt x="598170" y="848677"/>
                    <a:pt x="597789" y="851059"/>
                  </a:cubicBezTo>
                  <a:cubicBezTo>
                    <a:pt x="595313" y="863441"/>
                    <a:pt x="594170" y="877157"/>
                    <a:pt x="593312" y="891731"/>
                  </a:cubicBezTo>
                  <a:cubicBezTo>
                    <a:pt x="594646" y="896588"/>
                    <a:pt x="588359" y="893826"/>
                    <a:pt x="588836" y="897731"/>
                  </a:cubicBezTo>
                  <a:cubicBezTo>
                    <a:pt x="587502" y="916210"/>
                    <a:pt x="589217" y="922210"/>
                    <a:pt x="585788" y="944404"/>
                  </a:cubicBezTo>
                  <a:cubicBezTo>
                    <a:pt x="585407" y="946594"/>
                    <a:pt x="582263" y="948214"/>
                    <a:pt x="581311" y="951928"/>
                  </a:cubicBezTo>
                  <a:cubicBezTo>
                    <a:pt x="580453" y="955358"/>
                    <a:pt x="582073" y="959072"/>
                    <a:pt x="581311" y="960977"/>
                  </a:cubicBezTo>
                  <a:cubicBezTo>
                    <a:pt x="580644" y="962692"/>
                    <a:pt x="577215" y="961644"/>
                    <a:pt x="576834" y="964025"/>
                  </a:cubicBezTo>
                  <a:cubicBezTo>
                    <a:pt x="575120" y="972693"/>
                    <a:pt x="578072" y="981456"/>
                    <a:pt x="576834" y="991172"/>
                  </a:cubicBezTo>
                  <a:cubicBezTo>
                    <a:pt x="565118" y="995363"/>
                    <a:pt x="572262" y="1010412"/>
                    <a:pt x="552736" y="1007745"/>
                  </a:cubicBezTo>
                  <a:cubicBezTo>
                    <a:pt x="549497" y="999458"/>
                    <a:pt x="543687" y="993743"/>
                    <a:pt x="539210" y="986695"/>
                  </a:cubicBezTo>
                  <a:cubicBezTo>
                    <a:pt x="535210" y="986695"/>
                    <a:pt x="531209" y="986695"/>
                    <a:pt x="527114" y="986695"/>
                  </a:cubicBezTo>
                  <a:cubicBezTo>
                    <a:pt x="514255" y="973360"/>
                    <a:pt x="495110" y="982409"/>
                    <a:pt x="484918" y="991172"/>
                  </a:cubicBezTo>
                  <a:cubicBezTo>
                    <a:pt x="484918" y="1009745"/>
                    <a:pt x="484918" y="1028319"/>
                    <a:pt x="484918" y="1046893"/>
                  </a:cubicBezTo>
                  <a:cubicBezTo>
                    <a:pt x="473202" y="1070705"/>
                    <a:pt x="487013" y="1126998"/>
                    <a:pt x="475869" y="1146334"/>
                  </a:cubicBezTo>
                  <a:cubicBezTo>
                    <a:pt x="448437" y="1117949"/>
                    <a:pt x="437769" y="1077754"/>
                    <a:pt x="409575" y="1052893"/>
                  </a:cubicBezTo>
                  <a:cubicBezTo>
                    <a:pt x="409194" y="1050512"/>
                    <a:pt x="411004" y="1050322"/>
                    <a:pt x="411099" y="1048417"/>
                  </a:cubicBezTo>
                  <a:cubicBezTo>
                    <a:pt x="392621" y="1025176"/>
                    <a:pt x="377761" y="1002887"/>
                    <a:pt x="364427" y="976122"/>
                  </a:cubicBezTo>
                  <a:cubicBezTo>
                    <a:pt x="348615" y="966597"/>
                    <a:pt x="348329" y="947166"/>
                    <a:pt x="331280" y="936974"/>
                  </a:cubicBezTo>
                  <a:cubicBezTo>
                    <a:pt x="324422" y="916781"/>
                    <a:pt x="314611" y="899351"/>
                    <a:pt x="301181" y="885730"/>
                  </a:cubicBezTo>
                  <a:cubicBezTo>
                    <a:pt x="302133" y="875252"/>
                    <a:pt x="293656" y="874109"/>
                    <a:pt x="289084" y="869156"/>
                  </a:cubicBezTo>
                  <a:cubicBezTo>
                    <a:pt x="283178" y="855345"/>
                    <a:pt x="280321" y="847916"/>
                    <a:pt x="268034" y="840581"/>
                  </a:cubicBezTo>
                  <a:cubicBezTo>
                    <a:pt x="264223" y="822769"/>
                    <a:pt x="252508" y="812864"/>
                    <a:pt x="242411" y="801434"/>
                  </a:cubicBezTo>
                  <a:cubicBezTo>
                    <a:pt x="241173" y="797243"/>
                    <a:pt x="244507" y="797528"/>
                    <a:pt x="243935" y="793909"/>
                  </a:cubicBezTo>
                  <a:cubicBezTo>
                    <a:pt x="234410" y="787336"/>
                    <a:pt x="231362" y="774383"/>
                    <a:pt x="221361" y="768286"/>
                  </a:cubicBezTo>
                  <a:cubicBezTo>
                    <a:pt x="220980" y="765905"/>
                    <a:pt x="222790" y="765715"/>
                    <a:pt x="222885" y="763810"/>
                  </a:cubicBezTo>
                  <a:cubicBezTo>
                    <a:pt x="220504" y="760667"/>
                    <a:pt x="217646" y="758000"/>
                    <a:pt x="213836" y="756285"/>
                  </a:cubicBezTo>
                  <a:cubicBezTo>
                    <a:pt x="206407" y="734663"/>
                    <a:pt x="189738" y="723519"/>
                    <a:pt x="180689" y="700564"/>
                  </a:cubicBezTo>
                  <a:cubicBezTo>
                    <a:pt x="165735" y="680371"/>
                    <a:pt x="149352" y="661607"/>
                    <a:pt x="138494" y="637318"/>
                  </a:cubicBezTo>
                  <a:cubicBezTo>
                    <a:pt x="125159" y="628555"/>
                    <a:pt x="121634" y="609981"/>
                    <a:pt x="108394" y="601123"/>
                  </a:cubicBezTo>
                  <a:cubicBezTo>
                    <a:pt x="103727" y="576167"/>
                    <a:pt x="78867" y="559880"/>
                    <a:pt x="72200" y="537877"/>
                  </a:cubicBezTo>
                  <a:cubicBezTo>
                    <a:pt x="55435" y="525018"/>
                    <a:pt x="48673" y="502158"/>
                    <a:pt x="33052" y="488156"/>
                  </a:cubicBezTo>
                  <a:cubicBezTo>
                    <a:pt x="32956" y="486061"/>
                    <a:pt x="32766" y="483870"/>
                    <a:pt x="34576" y="483680"/>
                  </a:cubicBezTo>
                  <a:cubicBezTo>
                    <a:pt x="22384" y="473774"/>
                    <a:pt x="19336" y="454724"/>
                    <a:pt x="4477" y="447484"/>
                  </a:cubicBezTo>
                  <a:cubicBezTo>
                    <a:pt x="6001" y="440436"/>
                    <a:pt x="2000" y="438912"/>
                    <a:pt x="0" y="435388"/>
                  </a:cubicBezTo>
                  <a:cubicBezTo>
                    <a:pt x="0" y="424339"/>
                    <a:pt x="0" y="413290"/>
                    <a:pt x="0" y="402241"/>
                  </a:cubicBezTo>
                  <a:cubicBezTo>
                    <a:pt x="7525" y="393287"/>
                    <a:pt x="6096" y="375190"/>
                    <a:pt x="13526" y="366046"/>
                  </a:cubicBezTo>
                  <a:cubicBezTo>
                    <a:pt x="11144" y="346520"/>
                    <a:pt x="22670" y="345376"/>
                    <a:pt x="21050" y="322326"/>
                  </a:cubicBezTo>
                  <a:cubicBezTo>
                    <a:pt x="30671" y="300133"/>
                    <a:pt x="32766" y="278321"/>
                    <a:pt x="42101" y="257556"/>
                  </a:cubicBezTo>
                  <a:cubicBezTo>
                    <a:pt x="44863" y="223838"/>
                    <a:pt x="57912" y="209359"/>
                    <a:pt x="58674" y="179261"/>
                  </a:cubicBezTo>
                  <a:cubicBezTo>
                    <a:pt x="58007" y="176022"/>
                    <a:pt x="60769" y="176403"/>
                    <a:pt x="63151" y="176213"/>
                  </a:cubicBezTo>
                  <a:cubicBezTo>
                    <a:pt x="64008" y="163544"/>
                    <a:pt x="64008" y="158210"/>
                    <a:pt x="67627" y="146113"/>
                  </a:cubicBezTo>
                  <a:cubicBezTo>
                    <a:pt x="68390" y="143542"/>
                    <a:pt x="71628" y="142304"/>
                    <a:pt x="72104" y="140113"/>
                  </a:cubicBezTo>
                  <a:cubicBezTo>
                    <a:pt x="72771" y="137350"/>
                    <a:pt x="70390" y="133064"/>
                    <a:pt x="70580" y="131064"/>
                  </a:cubicBezTo>
                  <a:cubicBezTo>
                    <a:pt x="70866" y="128683"/>
                    <a:pt x="74105" y="127349"/>
                    <a:pt x="75057" y="123539"/>
                  </a:cubicBezTo>
                  <a:cubicBezTo>
                    <a:pt x="75914" y="120110"/>
                    <a:pt x="74105" y="116776"/>
                    <a:pt x="75057" y="114491"/>
                  </a:cubicBezTo>
                  <a:cubicBezTo>
                    <a:pt x="75724" y="112871"/>
                    <a:pt x="78867" y="113633"/>
                    <a:pt x="79534" y="111442"/>
                  </a:cubicBezTo>
                  <a:cubicBezTo>
                    <a:pt x="82106" y="102679"/>
                    <a:pt x="81725" y="91726"/>
                    <a:pt x="84011" y="82867"/>
                  </a:cubicBezTo>
                  <a:cubicBezTo>
                    <a:pt x="84677" y="80391"/>
                    <a:pt x="87821" y="79153"/>
                    <a:pt x="88487" y="76867"/>
                  </a:cubicBezTo>
                  <a:cubicBezTo>
                    <a:pt x="89344" y="74200"/>
                    <a:pt x="87630" y="69818"/>
                    <a:pt x="88487" y="66294"/>
                  </a:cubicBezTo>
                  <a:cubicBezTo>
                    <a:pt x="89249" y="63341"/>
                    <a:pt x="92488" y="62484"/>
                    <a:pt x="92964" y="60293"/>
                  </a:cubicBezTo>
                  <a:cubicBezTo>
                    <a:pt x="94869" y="51530"/>
                    <a:pt x="93536" y="42291"/>
                    <a:pt x="96012" y="33147"/>
                  </a:cubicBezTo>
                  <a:cubicBezTo>
                    <a:pt x="98774" y="22479"/>
                    <a:pt x="105442" y="12097"/>
                    <a:pt x="105061" y="0"/>
                  </a:cubicBezTo>
                  <a:cubicBezTo>
                    <a:pt x="130873" y="762"/>
                    <a:pt x="145161" y="13145"/>
                    <a:pt x="171355" y="13525"/>
                  </a:cubicBezTo>
                  <a:cubicBezTo>
                    <a:pt x="171355" y="16002"/>
                    <a:pt x="171355" y="18574"/>
                    <a:pt x="171355" y="21050"/>
                  </a:cubicBezTo>
                  <a:cubicBezTo>
                    <a:pt x="244507" y="29432"/>
                    <a:pt x="297275" y="55054"/>
                    <a:pt x="373190" y="63246"/>
                  </a:cubicBezTo>
                  <a:cubicBezTo>
                    <a:pt x="388906" y="70580"/>
                    <a:pt x="409956" y="73819"/>
                    <a:pt x="431959" y="70771"/>
                  </a:cubicBezTo>
                  <a:cubicBezTo>
                    <a:pt x="434340" y="73914"/>
                    <a:pt x="438245" y="75533"/>
                    <a:pt x="439484" y="79820"/>
                  </a:cubicBezTo>
                  <a:cubicBezTo>
                    <a:pt x="470535" y="86963"/>
                    <a:pt x="507016" y="88678"/>
                    <a:pt x="532924" y="100870"/>
                  </a:cubicBezTo>
                  <a:cubicBezTo>
                    <a:pt x="566928" y="102965"/>
                    <a:pt x="579882" y="111919"/>
                    <a:pt x="611219" y="112967"/>
                  </a:cubicBezTo>
                  <a:cubicBezTo>
                    <a:pt x="646081" y="129445"/>
                    <a:pt x="698087" y="129159"/>
                    <a:pt x="735902" y="14316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5BC7AAA-5EF7-9047-F902-FE62F1B3834F}"/>
                </a:ext>
              </a:extLst>
            </p:cNvPr>
            <p:cNvSpPr/>
            <p:nvPr/>
          </p:nvSpPr>
          <p:spPr>
            <a:xfrm>
              <a:off x="4066655" y="1593337"/>
              <a:ext cx="1196284" cy="756165"/>
            </a:xfrm>
            <a:custGeom>
              <a:avLst/>
              <a:gdLst>
                <a:gd name="connsiteX0" fmla="*/ 1195770 w 1196284"/>
                <a:gd name="connsiteY0" fmla="*/ 176188 h 756165"/>
                <a:gd name="connsiteX1" fmla="*/ 1191293 w 1196284"/>
                <a:gd name="connsiteY1" fmla="*/ 222861 h 756165"/>
                <a:gd name="connsiteX2" fmla="*/ 1183769 w 1196284"/>
                <a:gd name="connsiteY2" fmla="*/ 359926 h 756165"/>
                <a:gd name="connsiteX3" fmla="*/ 1174720 w 1196284"/>
                <a:gd name="connsiteY3" fmla="*/ 406598 h 756165"/>
                <a:gd name="connsiteX4" fmla="*/ 1174720 w 1196284"/>
                <a:gd name="connsiteY4" fmla="*/ 463843 h 756165"/>
                <a:gd name="connsiteX5" fmla="*/ 1170243 w 1196284"/>
                <a:gd name="connsiteY5" fmla="*/ 471368 h 756165"/>
                <a:gd name="connsiteX6" fmla="*/ 1170243 w 1196284"/>
                <a:gd name="connsiteY6" fmla="*/ 515088 h 756165"/>
                <a:gd name="connsiteX7" fmla="*/ 1162718 w 1196284"/>
                <a:gd name="connsiteY7" fmla="*/ 614529 h 756165"/>
                <a:gd name="connsiteX8" fmla="*/ 1153670 w 1196284"/>
                <a:gd name="connsiteY8" fmla="*/ 629578 h 756165"/>
                <a:gd name="connsiteX9" fmla="*/ 1144621 w 1196284"/>
                <a:gd name="connsiteY9" fmla="*/ 756166 h 756165"/>
                <a:gd name="connsiteX10" fmla="*/ 1054229 w 1196284"/>
                <a:gd name="connsiteY10" fmla="*/ 748641 h 756165"/>
                <a:gd name="connsiteX11" fmla="*/ 1048228 w 1196284"/>
                <a:gd name="connsiteY11" fmla="*/ 744164 h 756165"/>
                <a:gd name="connsiteX12" fmla="*/ 1007556 w 1196284"/>
                <a:gd name="connsiteY12" fmla="*/ 744164 h 756165"/>
                <a:gd name="connsiteX13" fmla="*/ 1001555 w 1196284"/>
                <a:gd name="connsiteY13" fmla="*/ 739687 h 756165"/>
                <a:gd name="connsiteX14" fmla="*/ 969932 w 1196284"/>
                <a:gd name="connsiteY14" fmla="*/ 739687 h 756165"/>
                <a:gd name="connsiteX15" fmla="*/ 963932 w 1196284"/>
                <a:gd name="connsiteY15" fmla="*/ 735211 h 756165"/>
                <a:gd name="connsiteX16" fmla="*/ 890113 w 1196284"/>
                <a:gd name="connsiteY16" fmla="*/ 735211 h 756165"/>
                <a:gd name="connsiteX17" fmla="*/ 884112 w 1196284"/>
                <a:gd name="connsiteY17" fmla="*/ 730734 h 756165"/>
                <a:gd name="connsiteX18" fmla="*/ 860014 w 1196284"/>
                <a:gd name="connsiteY18" fmla="*/ 732258 h 756165"/>
                <a:gd name="connsiteX19" fmla="*/ 834392 w 1196284"/>
                <a:gd name="connsiteY19" fmla="*/ 723209 h 756165"/>
                <a:gd name="connsiteX20" fmla="*/ 778670 w 1196284"/>
                <a:gd name="connsiteY20" fmla="*/ 714160 h 756165"/>
                <a:gd name="connsiteX21" fmla="*/ 719901 w 1196284"/>
                <a:gd name="connsiteY21" fmla="*/ 711112 h 756165"/>
                <a:gd name="connsiteX22" fmla="*/ 671705 w 1196284"/>
                <a:gd name="connsiteY22" fmla="*/ 702064 h 756165"/>
                <a:gd name="connsiteX23" fmla="*/ 643130 w 1196284"/>
                <a:gd name="connsiteY23" fmla="*/ 702064 h 756165"/>
                <a:gd name="connsiteX24" fmla="*/ 581408 w 1196284"/>
                <a:gd name="connsiteY24" fmla="*/ 694539 h 756165"/>
                <a:gd name="connsiteX25" fmla="*/ 530163 w 1196284"/>
                <a:gd name="connsiteY25" fmla="*/ 685490 h 756165"/>
                <a:gd name="connsiteX26" fmla="*/ 524162 w 1196284"/>
                <a:gd name="connsiteY26" fmla="*/ 681013 h 756165"/>
                <a:gd name="connsiteX27" fmla="*/ 415673 w 1196284"/>
                <a:gd name="connsiteY27" fmla="*/ 668917 h 756165"/>
                <a:gd name="connsiteX28" fmla="*/ 405100 w 1196284"/>
                <a:gd name="connsiteY28" fmla="*/ 739687 h 756165"/>
                <a:gd name="connsiteX29" fmla="*/ 384050 w 1196284"/>
                <a:gd name="connsiteY29" fmla="*/ 702064 h 756165"/>
                <a:gd name="connsiteX30" fmla="*/ 355379 w 1196284"/>
                <a:gd name="connsiteY30" fmla="*/ 706540 h 756165"/>
                <a:gd name="connsiteX31" fmla="*/ 355379 w 1196284"/>
                <a:gd name="connsiteY31" fmla="*/ 718637 h 756165"/>
                <a:gd name="connsiteX32" fmla="*/ 314708 w 1196284"/>
                <a:gd name="connsiteY32" fmla="*/ 714160 h 756165"/>
                <a:gd name="connsiteX33" fmla="*/ 222791 w 1196284"/>
                <a:gd name="connsiteY33" fmla="*/ 711112 h 756165"/>
                <a:gd name="connsiteX34" fmla="*/ 209266 w 1196284"/>
                <a:gd name="connsiteY34" fmla="*/ 727686 h 756165"/>
                <a:gd name="connsiteX35" fmla="*/ 200217 w 1196284"/>
                <a:gd name="connsiteY35" fmla="*/ 699016 h 756165"/>
                <a:gd name="connsiteX36" fmla="*/ 204694 w 1196284"/>
                <a:gd name="connsiteY36" fmla="*/ 674917 h 756165"/>
                <a:gd name="connsiteX37" fmla="*/ 179072 w 1196284"/>
                <a:gd name="connsiteY37" fmla="*/ 650819 h 756165"/>
                <a:gd name="connsiteX38" fmla="*/ 164022 w 1196284"/>
                <a:gd name="connsiteY38" fmla="*/ 611671 h 756165"/>
                <a:gd name="connsiteX39" fmla="*/ 150497 w 1196284"/>
                <a:gd name="connsiteY39" fmla="*/ 571000 h 756165"/>
                <a:gd name="connsiteX40" fmla="*/ 146020 w 1196284"/>
                <a:gd name="connsiteY40" fmla="*/ 513754 h 756165"/>
                <a:gd name="connsiteX41" fmla="*/ 96299 w 1196284"/>
                <a:gd name="connsiteY41" fmla="*/ 539377 h 756165"/>
                <a:gd name="connsiteX42" fmla="*/ 75249 w 1196284"/>
                <a:gd name="connsiteY42" fmla="*/ 515278 h 756165"/>
                <a:gd name="connsiteX43" fmla="*/ 84298 w 1196284"/>
                <a:gd name="connsiteY43" fmla="*/ 488132 h 756165"/>
                <a:gd name="connsiteX44" fmla="*/ 121922 w 1196284"/>
                <a:gd name="connsiteY44" fmla="*/ 403741 h 756165"/>
                <a:gd name="connsiteX45" fmla="*/ 126398 w 1196284"/>
                <a:gd name="connsiteY45" fmla="*/ 370594 h 756165"/>
                <a:gd name="connsiteX46" fmla="*/ 100776 w 1196284"/>
                <a:gd name="connsiteY46" fmla="*/ 363069 h 756165"/>
                <a:gd name="connsiteX47" fmla="*/ 84203 w 1196284"/>
                <a:gd name="connsiteY47" fmla="*/ 346495 h 756165"/>
                <a:gd name="connsiteX48" fmla="*/ 70677 w 1196284"/>
                <a:gd name="connsiteY48" fmla="*/ 322397 h 756165"/>
                <a:gd name="connsiteX49" fmla="*/ 46579 w 1196284"/>
                <a:gd name="connsiteY49" fmla="*/ 256103 h 756165"/>
                <a:gd name="connsiteX50" fmla="*/ 25529 w 1196284"/>
                <a:gd name="connsiteY50" fmla="*/ 250102 h 756165"/>
                <a:gd name="connsiteX51" fmla="*/ 12003 w 1196284"/>
                <a:gd name="connsiteY51" fmla="*/ 229052 h 756165"/>
                <a:gd name="connsiteX52" fmla="*/ 21052 w 1196284"/>
                <a:gd name="connsiteY52" fmla="*/ 182380 h 756165"/>
                <a:gd name="connsiteX53" fmla="*/ 2 w 1196284"/>
                <a:gd name="connsiteY53" fmla="*/ 143232 h 756165"/>
                <a:gd name="connsiteX54" fmla="*/ 9050 w 1196284"/>
                <a:gd name="connsiteY54" fmla="*/ 114657 h 756165"/>
                <a:gd name="connsiteX55" fmla="*/ 9050 w 1196284"/>
                <a:gd name="connsiteY55" fmla="*/ 95035 h 756165"/>
                <a:gd name="connsiteX56" fmla="*/ 30101 w 1196284"/>
                <a:gd name="connsiteY56" fmla="*/ 13692 h 756165"/>
                <a:gd name="connsiteX57" fmla="*/ 30101 w 1196284"/>
                <a:gd name="connsiteY57" fmla="*/ 166 h 756165"/>
                <a:gd name="connsiteX58" fmla="*/ 34577 w 1196284"/>
                <a:gd name="connsiteY58" fmla="*/ 4643 h 756165"/>
                <a:gd name="connsiteX59" fmla="*/ 179167 w 1196284"/>
                <a:gd name="connsiteY59" fmla="*/ 28741 h 756165"/>
                <a:gd name="connsiteX60" fmla="*/ 240889 w 1196284"/>
                <a:gd name="connsiteY60" fmla="*/ 46839 h 756165"/>
                <a:gd name="connsiteX61" fmla="*/ 376430 w 1196284"/>
                <a:gd name="connsiteY61" fmla="*/ 66460 h 756165"/>
                <a:gd name="connsiteX62" fmla="*/ 424626 w 1196284"/>
                <a:gd name="connsiteY62" fmla="*/ 79986 h 756165"/>
                <a:gd name="connsiteX63" fmla="*/ 448724 w 1196284"/>
                <a:gd name="connsiteY63" fmla="*/ 79986 h 756165"/>
                <a:gd name="connsiteX64" fmla="*/ 453201 w 1196284"/>
                <a:gd name="connsiteY64" fmla="*/ 84463 h 756165"/>
                <a:gd name="connsiteX65" fmla="*/ 644558 w 1196284"/>
                <a:gd name="connsiteY65" fmla="*/ 108561 h 756165"/>
                <a:gd name="connsiteX66" fmla="*/ 650559 w 1196284"/>
                <a:gd name="connsiteY66" fmla="*/ 113038 h 756165"/>
                <a:gd name="connsiteX67" fmla="*/ 769526 w 1196284"/>
                <a:gd name="connsiteY67" fmla="*/ 125134 h 756165"/>
                <a:gd name="connsiteX68" fmla="*/ 775527 w 1196284"/>
                <a:gd name="connsiteY68" fmla="*/ 129611 h 756165"/>
                <a:gd name="connsiteX69" fmla="*/ 971361 w 1196284"/>
                <a:gd name="connsiteY69" fmla="*/ 150661 h 756165"/>
                <a:gd name="connsiteX70" fmla="*/ 977362 w 1196284"/>
                <a:gd name="connsiteY70" fmla="*/ 155138 h 756165"/>
                <a:gd name="connsiteX71" fmla="*/ 1075279 w 1196284"/>
                <a:gd name="connsiteY71" fmla="*/ 162663 h 756165"/>
                <a:gd name="connsiteX72" fmla="*/ 1081280 w 1196284"/>
                <a:gd name="connsiteY72" fmla="*/ 167140 h 756165"/>
                <a:gd name="connsiteX73" fmla="*/ 1171672 w 1196284"/>
                <a:gd name="connsiteY73" fmla="*/ 171616 h 756165"/>
                <a:gd name="connsiteX74" fmla="*/ 1195770 w 1196284"/>
                <a:gd name="connsiteY74" fmla="*/ 176188 h 75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196284" h="756165">
                  <a:moveTo>
                    <a:pt x="1195770" y="176188"/>
                  </a:moveTo>
                  <a:cubicBezTo>
                    <a:pt x="1193579" y="191143"/>
                    <a:pt x="1200628" y="215146"/>
                    <a:pt x="1191293" y="222861"/>
                  </a:cubicBezTo>
                  <a:cubicBezTo>
                    <a:pt x="1189293" y="272200"/>
                    <a:pt x="1183769" y="310681"/>
                    <a:pt x="1183769" y="359926"/>
                  </a:cubicBezTo>
                  <a:cubicBezTo>
                    <a:pt x="1172624" y="367355"/>
                    <a:pt x="1186055" y="399359"/>
                    <a:pt x="1174720" y="406598"/>
                  </a:cubicBezTo>
                  <a:cubicBezTo>
                    <a:pt x="1174720" y="425648"/>
                    <a:pt x="1174720" y="444793"/>
                    <a:pt x="1174720" y="463843"/>
                  </a:cubicBezTo>
                  <a:cubicBezTo>
                    <a:pt x="1175387" y="468606"/>
                    <a:pt x="1170624" y="467844"/>
                    <a:pt x="1170243" y="471368"/>
                  </a:cubicBezTo>
                  <a:cubicBezTo>
                    <a:pt x="1170243" y="485941"/>
                    <a:pt x="1170243" y="500515"/>
                    <a:pt x="1170243" y="515088"/>
                  </a:cubicBezTo>
                  <a:cubicBezTo>
                    <a:pt x="1157860" y="533662"/>
                    <a:pt x="1164242" y="580429"/>
                    <a:pt x="1162718" y="614529"/>
                  </a:cubicBezTo>
                  <a:cubicBezTo>
                    <a:pt x="1159480" y="619387"/>
                    <a:pt x="1157860" y="625768"/>
                    <a:pt x="1153670" y="629578"/>
                  </a:cubicBezTo>
                  <a:cubicBezTo>
                    <a:pt x="1153098" y="674917"/>
                    <a:pt x="1157289" y="727210"/>
                    <a:pt x="1144621" y="756166"/>
                  </a:cubicBezTo>
                  <a:cubicBezTo>
                    <a:pt x="1113950" y="751784"/>
                    <a:pt x="1083185" y="752832"/>
                    <a:pt x="1054229" y="748641"/>
                  </a:cubicBezTo>
                  <a:cubicBezTo>
                    <a:pt x="1051466" y="748260"/>
                    <a:pt x="1050800" y="744926"/>
                    <a:pt x="1048228" y="744164"/>
                  </a:cubicBezTo>
                  <a:cubicBezTo>
                    <a:pt x="1035845" y="740164"/>
                    <a:pt x="1019843" y="745974"/>
                    <a:pt x="1007556" y="744164"/>
                  </a:cubicBezTo>
                  <a:cubicBezTo>
                    <a:pt x="1004889" y="743783"/>
                    <a:pt x="1004127" y="740449"/>
                    <a:pt x="1001555" y="739687"/>
                  </a:cubicBezTo>
                  <a:cubicBezTo>
                    <a:pt x="991840" y="736639"/>
                    <a:pt x="980029" y="741211"/>
                    <a:pt x="969932" y="739687"/>
                  </a:cubicBezTo>
                  <a:cubicBezTo>
                    <a:pt x="967265" y="739306"/>
                    <a:pt x="966503" y="735973"/>
                    <a:pt x="963932" y="735211"/>
                  </a:cubicBezTo>
                  <a:cubicBezTo>
                    <a:pt x="942215" y="728543"/>
                    <a:pt x="914687" y="740164"/>
                    <a:pt x="890113" y="735211"/>
                  </a:cubicBezTo>
                  <a:cubicBezTo>
                    <a:pt x="885255" y="736544"/>
                    <a:pt x="888017" y="730258"/>
                    <a:pt x="884112" y="730734"/>
                  </a:cubicBezTo>
                  <a:cubicBezTo>
                    <a:pt x="874778" y="730067"/>
                    <a:pt x="869729" y="733401"/>
                    <a:pt x="860014" y="732258"/>
                  </a:cubicBezTo>
                  <a:cubicBezTo>
                    <a:pt x="853823" y="726924"/>
                    <a:pt x="839249" y="729972"/>
                    <a:pt x="834392" y="723209"/>
                  </a:cubicBezTo>
                  <a:cubicBezTo>
                    <a:pt x="811722" y="724257"/>
                    <a:pt x="793529" y="720828"/>
                    <a:pt x="778670" y="714160"/>
                  </a:cubicBezTo>
                  <a:cubicBezTo>
                    <a:pt x="753620" y="716732"/>
                    <a:pt x="745618" y="709303"/>
                    <a:pt x="719901" y="711112"/>
                  </a:cubicBezTo>
                  <a:cubicBezTo>
                    <a:pt x="711805" y="700063"/>
                    <a:pt x="679515" y="713398"/>
                    <a:pt x="671705" y="702064"/>
                  </a:cubicBezTo>
                  <a:cubicBezTo>
                    <a:pt x="662180" y="702064"/>
                    <a:pt x="652655" y="702064"/>
                    <a:pt x="643130" y="702064"/>
                  </a:cubicBezTo>
                  <a:cubicBezTo>
                    <a:pt x="624556" y="695206"/>
                    <a:pt x="603125" y="695206"/>
                    <a:pt x="581408" y="694539"/>
                  </a:cubicBezTo>
                  <a:cubicBezTo>
                    <a:pt x="566739" y="689110"/>
                    <a:pt x="549689" y="686062"/>
                    <a:pt x="530163" y="685490"/>
                  </a:cubicBezTo>
                  <a:cubicBezTo>
                    <a:pt x="525305" y="686824"/>
                    <a:pt x="528068" y="680537"/>
                    <a:pt x="524162" y="681013"/>
                  </a:cubicBezTo>
                  <a:cubicBezTo>
                    <a:pt x="476061" y="685966"/>
                    <a:pt x="457583" y="670441"/>
                    <a:pt x="415673" y="668917"/>
                  </a:cubicBezTo>
                  <a:cubicBezTo>
                    <a:pt x="412434" y="691015"/>
                    <a:pt x="407195" y="712922"/>
                    <a:pt x="405100" y="739687"/>
                  </a:cubicBezTo>
                  <a:cubicBezTo>
                    <a:pt x="392717" y="730448"/>
                    <a:pt x="393765" y="710446"/>
                    <a:pt x="384050" y="702064"/>
                  </a:cubicBezTo>
                  <a:cubicBezTo>
                    <a:pt x="370619" y="699682"/>
                    <a:pt x="364809" y="704921"/>
                    <a:pt x="355379" y="706540"/>
                  </a:cubicBezTo>
                  <a:cubicBezTo>
                    <a:pt x="355379" y="710541"/>
                    <a:pt x="355379" y="714541"/>
                    <a:pt x="355379" y="718637"/>
                  </a:cubicBezTo>
                  <a:cubicBezTo>
                    <a:pt x="344711" y="727591"/>
                    <a:pt x="321470" y="722733"/>
                    <a:pt x="314708" y="714160"/>
                  </a:cubicBezTo>
                  <a:cubicBezTo>
                    <a:pt x="277465" y="714732"/>
                    <a:pt x="253938" y="721495"/>
                    <a:pt x="222791" y="711112"/>
                  </a:cubicBezTo>
                  <a:cubicBezTo>
                    <a:pt x="216505" y="714922"/>
                    <a:pt x="213647" y="722066"/>
                    <a:pt x="209266" y="727686"/>
                  </a:cubicBezTo>
                  <a:cubicBezTo>
                    <a:pt x="208504" y="714637"/>
                    <a:pt x="198693" y="710446"/>
                    <a:pt x="200217" y="699016"/>
                  </a:cubicBezTo>
                  <a:cubicBezTo>
                    <a:pt x="205075" y="694444"/>
                    <a:pt x="205361" y="685109"/>
                    <a:pt x="204694" y="674917"/>
                  </a:cubicBezTo>
                  <a:cubicBezTo>
                    <a:pt x="195836" y="667202"/>
                    <a:pt x="194312" y="652153"/>
                    <a:pt x="179072" y="650819"/>
                  </a:cubicBezTo>
                  <a:cubicBezTo>
                    <a:pt x="174881" y="637389"/>
                    <a:pt x="160307" y="628245"/>
                    <a:pt x="164022" y="611671"/>
                  </a:cubicBezTo>
                  <a:cubicBezTo>
                    <a:pt x="156307" y="602146"/>
                    <a:pt x="159545" y="582239"/>
                    <a:pt x="150497" y="571000"/>
                  </a:cubicBezTo>
                  <a:cubicBezTo>
                    <a:pt x="151640" y="549283"/>
                    <a:pt x="150116" y="530137"/>
                    <a:pt x="146020" y="513754"/>
                  </a:cubicBezTo>
                  <a:cubicBezTo>
                    <a:pt x="118112" y="514326"/>
                    <a:pt x="116873" y="532328"/>
                    <a:pt x="96299" y="539377"/>
                  </a:cubicBezTo>
                  <a:cubicBezTo>
                    <a:pt x="85822" y="533185"/>
                    <a:pt x="85441" y="523375"/>
                    <a:pt x="75249" y="515278"/>
                  </a:cubicBezTo>
                  <a:cubicBezTo>
                    <a:pt x="81536" y="509849"/>
                    <a:pt x="82583" y="493466"/>
                    <a:pt x="84298" y="488132"/>
                  </a:cubicBezTo>
                  <a:cubicBezTo>
                    <a:pt x="97633" y="462605"/>
                    <a:pt x="103729" y="427648"/>
                    <a:pt x="121922" y="403741"/>
                  </a:cubicBezTo>
                  <a:cubicBezTo>
                    <a:pt x="120779" y="387358"/>
                    <a:pt x="128780" y="385548"/>
                    <a:pt x="126398" y="370594"/>
                  </a:cubicBezTo>
                  <a:cubicBezTo>
                    <a:pt x="123446" y="362497"/>
                    <a:pt x="112587" y="362307"/>
                    <a:pt x="100776" y="363069"/>
                  </a:cubicBezTo>
                  <a:cubicBezTo>
                    <a:pt x="102681" y="350115"/>
                    <a:pt x="96585" y="345162"/>
                    <a:pt x="84203" y="346495"/>
                  </a:cubicBezTo>
                  <a:cubicBezTo>
                    <a:pt x="84107" y="338590"/>
                    <a:pt x="77059" y="328684"/>
                    <a:pt x="70677" y="322397"/>
                  </a:cubicBezTo>
                  <a:cubicBezTo>
                    <a:pt x="67915" y="294108"/>
                    <a:pt x="51341" y="278296"/>
                    <a:pt x="46579" y="256103"/>
                  </a:cubicBezTo>
                  <a:cubicBezTo>
                    <a:pt x="38578" y="255055"/>
                    <a:pt x="36482" y="248102"/>
                    <a:pt x="25529" y="250102"/>
                  </a:cubicBezTo>
                  <a:cubicBezTo>
                    <a:pt x="20385" y="243721"/>
                    <a:pt x="19433" y="233148"/>
                    <a:pt x="12003" y="229052"/>
                  </a:cubicBezTo>
                  <a:cubicBezTo>
                    <a:pt x="18385" y="216955"/>
                    <a:pt x="22290" y="202192"/>
                    <a:pt x="21052" y="182380"/>
                  </a:cubicBezTo>
                  <a:cubicBezTo>
                    <a:pt x="12003" y="169616"/>
                    <a:pt x="10098" y="156472"/>
                    <a:pt x="2" y="143232"/>
                  </a:cubicBezTo>
                  <a:cubicBezTo>
                    <a:pt x="-94" y="130564"/>
                    <a:pt x="4097" y="122277"/>
                    <a:pt x="9050" y="114657"/>
                  </a:cubicBezTo>
                  <a:cubicBezTo>
                    <a:pt x="9050" y="108085"/>
                    <a:pt x="9050" y="101608"/>
                    <a:pt x="9050" y="95035"/>
                  </a:cubicBezTo>
                  <a:cubicBezTo>
                    <a:pt x="16575" y="74557"/>
                    <a:pt x="18004" y="37600"/>
                    <a:pt x="30101" y="13692"/>
                  </a:cubicBezTo>
                  <a:cubicBezTo>
                    <a:pt x="31720" y="7405"/>
                    <a:pt x="26957" y="3500"/>
                    <a:pt x="30101" y="166"/>
                  </a:cubicBezTo>
                  <a:cubicBezTo>
                    <a:pt x="34196" y="-881"/>
                    <a:pt x="32958" y="3310"/>
                    <a:pt x="34577" y="4643"/>
                  </a:cubicBezTo>
                  <a:cubicBezTo>
                    <a:pt x="84584" y="10168"/>
                    <a:pt x="129065" y="28456"/>
                    <a:pt x="179167" y="28741"/>
                  </a:cubicBezTo>
                  <a:cubicBezTo>
                    <a:pt x="197741" y="36742"/>
                    <a:pt x="224030" y="37123"/>
                    <a:pt x="240889" y="46839"/>
                  </a:cubicBezTo>
                  <a:cubicBezTo>
                    <a:pt x="289466" y="45315"/>
                    <a:pt x="325661" y="65508"/>
                    <a:pt x="376430" y="66460"/>
                  </a:cubicBezTo>
                  <a:cubicBezTo>
                    <a:pt x="389003" y="74461"/>
                    <a:pt x="413768" y="70270"/>
                    <a:pt x="424626" y="79986"/>
                  </a:cubicBezTo>
                  <a:cubicBezTo>
                    <a:pt x="432627" y="79986"/>
                    <a:pt x="440723" y="79986"/>
                    <a:pt x="448724" y="79986"/>
                  </a:cubicBezTo>
                  <a:cubicBezTo>
                    <a:pt x="454058" y="77605"/>
                    <a:pt x="449582" y="85129"/>
                    <a:pt x="453201" y="84463"/>
                  </a:cubicBezTo>
                  <a:cubicBezTo>
                    <a:pt x="520924" y="89416"/>
                    <a:pt x="577979" y="106561"/>
                    <a:pt x="644558" y="108561"/>
                  </a:cubicBezTo>
                  <a:cubicBezTo>
                    <a:pt x="649416" y="107227"/>
                    <a:pt x="646654" y="113514"/>
                    <a:pt x="650559" y="113038"/>
                  </a:cubicBezTo>
                  <a:cubicBezTo>
                    <a:pt x="700280" y="110371"/>
                    <a:pt x="719330" y="129135"/>
                    <a:pt x="769526" y="125134"/>
                  </a:cubicBezTo>
                  <a:cubicBezTo>
                    <a:pt x="774384" y="123801"/>
                    <a:pt x="771622" y="130087"/>
                    <a:pt x="775527" y="129611"/>
                  </a:cubicBezTo>
                  <a:cubicBezTo>
                    <a:pt x="850775" y="136279"/>
                    <a:pt x="898304" y="145327"/>
                    <a:pt x="971361" y="150661"/>
                  </a:cubicBezTo>
                  <a:cubicBezTo>
                    <a:pt x="976219" y="149328"/>
                    <a:pt x="973457" y="155614"/>
                    <a:pt x="977362" y="155138"/>
                  </a:cubicBezTo>
                  <a:cubicBezTo>
                    <a:pt x="1014128" y="153519"/>
                    <a:pt x="1038417" y="164377"/>
                    <a:pt x="1075279" y="162663"/>
                  </a:cubicBezTo>
                  <a:cubicBezTo>
                    <a:pt x="1080137" y="161329"/>
                    <a:pt x="1077374" y="167616"/>
                    <a:pt x="1081280" y="167140"/>
                  </a:cubicBezTo>
                  <a:cubicBezTo>
                    <a:pt x="1115760" y="164282"/>
                    <a:pt x="1136810" y="174855"/>
                    <a:pt x="1171672" y="171616"/>
                  </a:cubicBezTo>
                  <a:cubicBezTo>
                    <a:pt x="1175577" y="177236"/>
                    <a:pt x="1185959" y="176474"/>
                    <a:pt x="1195770" y="17618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B8EBFC8-1DE7-8722-DAA2-88E1F0FC9C2E}"/>
                </a:ext>
              </a:extLst>
            </p:cNvPr>
            <p:cNvSpPr/>
            <p:nvPr/>
          </p:nvSpPr>
          <p:spPr>
            <a:xfrm>
              <a:off x="4397745" y="2271398"/>
              <a:ext cx="810690" cy="673285"/>
            </a:xfrm>
            <a:custGeom>
              <a:avLst/>
              <a:gdLst>
                <a:gd name="connsiteX0" fmla="*/ 810387 w 810690"/>
                <a:gd name="connsiteY0" fmla="*/ 141446 h 673285"/>
                <a:gd name="connsiteX1" fmla="*/ 805910 w 810690"/>
                <a:gd name="connsiteY1" fmla="*/ 147447 h 673285"/>
                <a:gd name="connsiteX2" fmla="*/ 801434 w 810690"/>
                <a:gd name="connsiteY2" fmla="*/ 209169 h 673285"/>
                <a:gd name="connsiteX3" fmla="*/ 796957 w 810690"/>
                <a:gd name="connsiteY3" fmla="*/ 252889 h 673285"/>
                <a:gd name="connsiteX4" fmla="*/ 789432 w 810690"/>
                <a:gd name="connsiteY4" fmla="*/ 403574 h 673285"/>
                <a:gd name="connsiteX5" fmla="*/ 784955 w 810690"/>
                <a:gd name="connsiteY5" fmla="*/ 412623 h 673285"/>
                <a:gd name="connsiteX6" fmla="*/ 784955 w 810690"/>
                <a:gd name="connsiteY6" fmla="*/ 433673 h 673285"/>
                <a:gd name="connsiteX7" fmla="*/ 780479 w 810690"/>
                <a:gd name="connsiteY7" fmla="*/ 442722 h 673285"/>
                <a:gd name="connsiteX8" fmla="*/ 777430 w 810690"/>
                <a:gd name="connsiteY8" fmla="*/ 566261 h 673285"/>
                <a:gd name="connsiteX9" fmla="*/ 768382 w 810690"/>
                <a:gd name="connsiteY9" fmla="*/ 596360 h 673285"/>
                <a:gd name="connsiteX10" fmla="*/ 768382 w 810690"/>
                <a:gd name="connsiteY10" fmla="*/ 643033 h 673285"/>
                <a:gd name="connsiteX11" fmla="*/ 763905 w 810690"/>
                <a:gd name="connsiteY11" fmla="*/ 673132 h 673285"/>
                <a:gd name="connsiteX12" fmla="*/ 640366 w 810690"/>
                <a:gd name="connsiteY12" fmla="*/ 664083 h 673285"/>
                <a:gd name="connsiteX13" fmla="*/ 632841 w 810690"/>
                <a:gd name="connsiteY13" fmla="*/ 659606 h 673285"/>
                <a:gd name="connsiteX14" fmla="*/ 540925 w 810690"/>
                <a:gd name="connsiteY14" fmla="*/ 656558 h 673285"/>
                <a:gd name="connsiteX15" fmla="*/ 515303 w 810690"/>
                <a:gd name="connsiteY15" fmla="*/ 647510 h 673285"/>
                <a:gd name="connsiteX16" fmla="*/ 381190 w 810690"/>
                <a:gd name="connsiteY16" fmla="*/ 635413 h 673285"/>
                <a:gd name="connsiteX17" fmla="*/ 372142 w 810690"/>
                <a:gd name="connsiteY17" fmla="*/ 630936 h 673285"/>
                <a:gd name="connsiteX18" fmla="*/ 310420 w 810690"/>
                <a:gd name="connsiteY18" fmla="*/ 626459 h 673285"/>
                <a:gd name="connsiteX19" fmla="*/ 299847 w 810690"/>
                <a:gd name="connsiteY19" fmla="*/ 621983 h 673285"/>
                <a:gd name="connsiteX20" fmla="*/ 251651 w 810690"/>
                <a:gd name="connsiteY20" fmla="*/ 618935 h 673285"/>
                <a:gd name="connsiteX21" fmla="*/ 244126 w 810690"/>
                <a:gd name="connsiteY21" fmla="*/ 614458 h 673285"/>
                <a:gd name="connsiteX22" fmla="*/ 218504 w 810690"/>
                <a:gd name="connsiteY22" fmla="*/ 614458 h 673285"/>
                <a:gd name="connsiteX23" fmla="*/ 209455 w 810690"/>
                <a:gd name="connsiteY23" fmla="*/ 609981 h 673285"/>
                <a:gd name="connsiteX24" fmla="*/ 176308 w 810690"/>
                <a:gd name="connsiteY24" fmla="*/ 609981 h 673285"/>
                <a:gd name="connsiteX25" fmla="*/ 165735 w 810690"/>
                <a:gd name="connsiteY25" fmla="*/ 605504 h 673285"/>
                <a:gd name="connsiteX26" fmla="*/ 150686 w 810690"/>
                <a:gd name="connsiteY26" fmla="*/ 605504 h 673285"/>
                <a:gd name="connsiteX27" fmla="*/ 125063 w 810690"/>
                <a:gd name="connsiteY27" fmla="*/ 597980 h 673285"/>
                <a:gd name="connsiteX28" fmla="*/ 88868 w 810690"/>
                <a:gd name="connsiteY28" fmla="*/ 597980 h 673285"/>
                <a:gd name="connsiteX29" fmla="*/ 78296 w 810690"/>
                <a:gd name="connsiteY29" fmla="*/ 593503 h 673285"/>
                <a:gd name="connsiteX30" fmla="*/ 61722 w 810690"/>
                <a:gd name="connsiteY30" fmla="*/ 593503 h 673285"/>
                <a:gd name="connsiteX31" fmla="*/ 54197 w 810690"/>
                <a:gd name="connsiteY31" fmla="*/ 589026 h 673285"/>
                <a:gd name="connsiteX32" fmla="*/ 0 w 810690"/>
                <a:gd name="connsiteY32" fmla="*/ 584549 h 673285"/>
                <a:gd name="connsiteX33" fmla="*/ 7525 w 810690"/>
                <a:gd name="connsiteY33" fmla="*/ 507683 h 673285"/>
                <a:gd name="connsiteX34" fmla="*/ 45149 w 810690"/>
                <a:gd name="connsiteY34" fmla="*/ 293751 h 673285"/>
                <a:gd name="connsiteX35" fmla="*/ 49625 w 810690"/>
                <a:gd name="connsiteY35" fmla="*/ 286226 h 673285"/>
                <a:gd name="connsiteX36" fmla="*/ 61722 w 810690"/>
                <a:gd name="connsiteY36" fmla="*/ 171736 h 673285"/>
                <a:gd name="connsiteX37" fmla="*/ 70771 w 810690"/>
                <a:gd name="connsiteY37" fmla="*/ 144590 h 673285"/>
                <a:gd name="connsiteX38" fmla="*/ 82867 w 810690"/>
                <a:gd name="connsiteY38" fmla="*/ 72295 h 673285"/>
                <a:gd name="connsiteX39" fmla="*/ 82867 w 810690"/>
                <a:gd name="connsiteY39" fmla="*/ 51245 h 673285"/>
                <a:gd name="connsiteX40" fmla="*/ 91916 w 810690"/>
                <a:gd name="connsiteY40" fmla="*/ 0 h 673285"/>
                <a:gd name="connsiteX41" fmla="*/ 185357 w 810690"/>
                <a:gd name="connsiteY41" fmla="*/ 12097 h 673285"/>
                <a:gd name="connsiteX42" fmla="*/ 220028 w 810690"/>
                <a:gd name="connsiteY42" fmla="*/ 21146 h 673285"/>
                <a:gd name="connsiteX43" fmla="*/ 331470 w 810690"/>
                <a:gd name="connsiteY43" fmla="*/ 33242 h 673285"/>
                <a:gd name="connsiteX44" fmla="*/ 340519 w 810690"/>
                <a:gd name="connsiteY44" fmla="*/ 37719 h 673285"/>
                <a:gd name="connsiteX45" fmla="*/ 408337 w 810690"/>
                <a:gd name="connsiteY45" fmla="*/ 42196 h 673285"/>
                <a:gd name="connsiteX46" fmla="*/ 474631 w 810690"/>
                <a:gd name="connsiteY46" fmla="*/ 54292 h 673285"/>
                <a:gd name="connsiteX47" fmla="*/ 519875 w 810690"/>
                <a:gd name="connsiteY47" fmla="*/ 63341 h 673285"/>
                <a:gd name="connsiteX48" fmla="*/ 667512 w 810690"/>
                <a:gd name="connsiteY48" fmla="*/ 70866 h 673285"/>
                <a:gd name="connsiteX49" fmla="*/ 706660 w 810690"/>
                <a:gd name="connsiteY49" fmla="*/ 75343 h 673285"/>
                <a:gd name="connsiteX50" fmla="*/ 712661 w 810690"/>
                <a:gd name="connsiteY50" fmla="*/ 79820 h 673285"/>
                <a:gd name="connsiteX51" fmla="*/ 809054 w 810690"/>
                <a:gd name="connsiteY51" fmla="*/ 87344 h 673285"/>
                <a:gd name="connsiteX52" fmla="*/ 810387 w 810690"/>
                <a:gd name="connsiteY52" fmla="*/ 141446 h 67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10690" h="673285">
                  <a:moveTo>
                    <a:pt x="810387" y="141446"/>
                  </a:moveTo>
                  <a:cubicBezTo>
                    <a:pt x="811721" y="146304"/>
                    <a:pt x="806482" y="144590"/>
                    <a:pt x="805910" y="147447"/>
                  </a:cubicBezTo>
                  <a:cubicBezTo>
                    <a:pt x="804101" y="167735"/>
                    <a:pt x="810292" y="196025"/>
                    <a:pt x="801434" y="209169"/>
                  </a:cubicBezTo>
                  <a:cubicBezTo>
                    <a:pt x="799433" y="223266"/>
                    <a:pt x="805910" y="245840"/>
                    <a:pt x="796957" y="252889"/>
                  </a:cubicBezTo>
                  <a:cubicBezTo>
                    <a:pt x="799338" y="302038"/>
                    <a:pt x="792480" y="354902"/>
                    <a:pt x="789432" y="403574"/>
                  </a:cubicBezTo>
                  <a:cubicBezTo>
                    <a:pt x="791528" y="410242"/>
                    <a:pt x="784288" y="407480"/>
                    <a:pt x="784955" y="412623"/>
                  </a:cubicBezTo>
                  <a:cubicBezTo>
                    <a:pt x="784955" y="419671"/>
                    <a:pt x="784955" y="426720"/>
                    <a:pt x="784955" y="433673"/>
                  </a:cubicBezTo>
                  <a:cubicBezTo>
                    <a:pt x="786194" y="439388"/>
                    <a:pt x="780479" y="438341"/>
                    <a:pt x="780479" y="442722"/>
                  </a:cubicBezTo>
                  <a:cubicBezTo>
                    <a:pt x="782574" y="489395"/>
                    <a:pt x="777526" y="524828"/>
                    <a:pt x="777430" y="566261"/>
                  </a:cubicBezTo>
                  <a:cubicBezTo>
                    <a:pt x="770763" y="572738"/>
                    <a:pt x="776192" y="591122"/>
                    <a:pt x="768382" y="596360"/>
                  </a:cubicBezTo>
                  <a:cubicBezTo>
                    <a:pt x="768382" y="611886"/>
                    <a:pt x="768382" y="627507"/>
                    <a:pt x="768382" y="643033"/>
                  </a:cubicBezTo>
                  <a:cubicBezTo>
                    <a:pt x="763048" y="649319"/>
                    <a:pt x="763429" y="661226"/>
                    <a:pt x="763905" y="673132"/>
                  </a:cubicBezTo>
                  <a:cubicBezTo>
                    <a:pt x="718185" y="674656"/>
                    <a:pt x="684276" y="664369"/>
                    <a:pt x="640366" y="664083"/>
                  </a:cubicBezTo>
                  <a:cubicBezTo>
                    <a:pt x="634746" y="665702"/>
                    <a:pt x="635508" y="660940"/>
                    <a:pt x="632841" y="659606"/>
                  </a:cubicBezTo>
                  <a:cubicBezTo>
                    <a:pt x="599027" y="661797"/>
                    <a:pt x="574548" y="654653"/>
                    <a:pt x="540925" y="656558"/>
                  </a:cubicBezTo>
                  <a:cubicBezTo>
                    <a:pt x="535210" y="650748"/>
                    <a:pt x="519875" y="654463"/>
                    <a:pt x="515303" y="647510"/>
                  </a:cubicBezTo>
                  <a:cubicBezTo>
                    <a:pt x="460057" y="651891"/>
                    <a:pt x="429482" y="634746"/>
                    <a:pt x="381190" y="635413"/>
                  </a:cubicBezTo>
                  <a:cubicBezTo>
                    <a:pt x="374523" y="637604"/>
                    <a:pt x="377285" y="630269"/>
                    <a:pt x="372142" y="630936"/>
                  </a:cubicBezTo>
                  <a:cubicBezTo>
                    <a:pt x="348901" y="629031"/>
                    <a:pt x="334994" y="629793"/>
                    <a:pt x="310420" y="626459"/>
                  </a:cubicBezTo>
                  <a:cubicBezTo>
                    <a:pt x="306705" y="625983"/>
                    <a:pt x="303562" y="622745"/>
                    <a:pt x="299847" y="621983"/>
                  </a:cubicBezTo>
                  <a:cubicBezTo>
                    <a:pt x="283750" y="618458"/>
                    <a:pt x="265938" y="621983"/>
                    <a:pt x="251651" y="618935"/>
                  </a:cubicBezTo>
                  <a:cubicBezTo>
                    <a:pt x="249460" y="618458"/>
                    <a:pt x="246507" y="614839"/>
                    <a:pt x="244126" y="614458"/>
                  </a:cubicBezTo>
                  <a:cubicBezTo>
                    <a:pt x="235553" y="613220"/>
                    <a:pt x="227076" y="615696"/>
                    <a:pt x="218504" y="614458"/>
                  </a:cubicBezTo>
                  <a:cubicBezTo>
                    <a:pt x="215075" y="613982"/>
                    <a:pt x="212979" y="610838"/>
                    <a:pt x="209455" y="609981"/>
                  </a:cubicBezTo>
                  <a:cubicBezTo>
                    <a:pt x="199168" y="607409"/>
                    <a:pt x="187357" y="611505"/>
                    <a:pt x="176308" y="609981"/>
                  </a:cubicBezTo>
                  <a:cubicBezTo>
                    <a:pt x="172498" y="609505"/>
                    <a:pt x="169450" y="606266"/>
                    <a:pt x="165735" y="605504"/>
                  </a:cubicBezTo>
                  <a:cubicBezTo>
                    <a:pt x="161258" y="604457"/>
                    <a:pt x="156020" y="606266"/>
                    <a:pt x="150686" y="605504"/>
                  </a:cubicBezTo>
                  <a:cubicBezTo>
                    <a:pt x="142018" y="604361"/>
                    <a:pt x="132874" y="598932"/>
                    <a:pt x="125063" y="597980"/>
                  </a:cubicBezTo>
                  <a:cubicBezTo>
                    <a:pt x="112871" y="596456"/>
                    <a:pt x="100394" y="599599"/>
                    <a:pt x="88868" y="597980"/>
                  </a:cubicBezTo>
                  <a:cubicBezTo>
                    <a:pt x="85249" y="597503"/>
                    <a:pt x="82582" y="594360"/>
                    <a:pt x="78296" y="593503"/>
                  </a:cubicBezTo>
                  <a:cubicBezTo>
                    <a:pt x="72866" y="592360"/>
                    <a:pt x="66199" y="594646"/>
                    <a:pt x="61722" y="593503"/>
                  </a:cubicBezTo>
                  <a:cubicBezTo>
                    <a:pt x="59246" y="592931"/>
                    <a:pt x="56579" y="589407"/>
                    <a:pt x="54197" y="589026"/>
                  </a:cubicBezTo>
                  <a:cubicBezTo>
                    <a:pt x="35147" y="586264"/>
                    <a:pt x="17240" y="587026"/>
                    <a:pt x="0" y="584549"/>
                  </a:cubicBezTo>
                  <a:cubicBezTo>
                    <a:pt x="0" y="560927"/>
                    <a:pt x="11811" y="540258"/>
                    <a:pt x="7525" y="507683"/>
                  </a:cubicBezTo>
                  <a:cubicBezTo>
                    <a:pt x="24479" y="440722"/>
                    <a:pt x="34576" y="369570"/>
                    <a:pt x="45149" y="293751"/>
                  </a:cubicBezTo>
                  <a:cubicBezTo>
                    <a:pt x="43244" y="287846"/>
                    <a:pt x="49530" y="290132"/>
                    <a:pt x="49625" y="286226"/>
                  </a:cubicBezTo>
                  <a:cubicBezTo>
                    <a:pt x="48292" y="238601"/>
                    <a:pt x="60770" y="210503"/>
                    <a:pt x="61722" y="171736"/>
                  </a:cubicBezTo>
                  <a:cubicBezTo>
                    <a:pt x="69818" y="167735"/>
                    <a:pt x="62103" y="148019"/>
                    <a:pt x="70771" y="144590"/>
                  </a:cubicBezTo>
                  <a:cubicBezTo>
                    <a:pt x="73152" y="113348"/>
                    <a:pt x="75343" y="94679"/>
                    <a:pt x="82867" y="72295"/>
                  </a:cubicBezTo>
                  <a:cubicBezTo>
                    <a:pt x="82867" y="65246"/>
                    <a:pt x="82867" y="58198"/>
                    <a:pt x="82867" y="51245"/>
                  </a:cubicBezTo>
                  <a:cubicBezTo>
                    <a:pt x="88011" y="36290"/>
                    <a:pt x="90964" y="19241"/>
                    <a:pt x="91916" y="0"/>
                  </a:cubicBezTo>
                  <a:cubicBezTo>
                    <a:pt x="120301" y="6763"/>
                    <a:pt x="146875" y="15335"/>
                    <a:pt x="185357" y="12097"/>
                  </a:cubicBezTo>
                  <a:cubicBezTo>
                    <a:pt x="192215" y="19812"/>
                    <a:pt x="213646" y="12859"/>
                    <a:pt x="220028" y="21146"/>
                  </a:cubicBezTo>
                  <a:cubicBezTo>
                    <a:pt x="259747" y="22574"/>
                    <a:pt x="289179" y="34385"/>
                    <a:pt x="331470" y="33242"/>
                  </a:cubicBezTo>
                  <a:cubicBezTo>
                    <a:pt x="338138" y="31147"/>
                    <a:pt x="335375" y="38386"/>
                    <a:pt x="340519" y="37719"/>
                  </a:cubicBezTo>
                  <a:cubicBezTo>
                    <a:pt x="367760" y="34576"/>
                    <a:pt x="381286" y="45149"/>
                    <a:pt x="408337" y="42196"/>
                  </a:cubicBezTo>
                  <a:cubicBezTo>
                    <a:pt x="428244" y="51530"/>
                    <a:pt x="457295" y="44387"/>
                    <a:pt x="474631" y="54292"/>
                  </a:cubicBezTo>
                  <a:cubicBezTo>
                    <a:pt x="493776" y="53245"/>
                    <a:pt x="508635" y="56483"/>
                    <a:pt x="519875" y="63341"/>
                  </a:cubicBezTo>
                  <a:cubicBezTo>
                    <a:pt x="567500" y="67437"/>
                    <a:pt x="617696" y="68961"/>
                    <a:pt x="667512" y="70866"/>
                  </a:cubicBezTo>
                  <a:cubicBezTo>
                    <a:pt x="675227" y="77724"/>
                    <a:pt x="692658" y="74867"/>
                    <a:pt x="706660" y="75343"/>
                  </a:cubicBezTo>
                  <a:cubicBezTo>
                    <a:pt x="711518" y="74009"/>
                    <a:pt x="709803" y="79248"/>
                    <a:pt x="712661" y="79820"/>
                  </a:cubicBezTo>
                  <a:cubicBezTo>
                    <a:pt x="748855" y="78296"/>
                    <a:pt x="772954" y="88773"/>
                    <a:pt x="809054" y="87344"/>
                  </a:cubicBezTo>
                  <a:cubicBezTo>
                    <a:pt x="812387" y="102299"/>
                    <a:pt x="809435" y="123825"/>
                    <a:pt x="810387" y="14144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0A762CF-392B-6462-94AC-99A572FD8A46}"/>
                </a:ext>
              </a:extLst>
            </p:cNvPr>
            <p:cNvSpPr/>
            <p:nvPr/>
          </p:nvSpPr>
          <p:spPr>
            <a:xfrm>
              <a:off x="3953331" y="2657134"/>
              <a:ext cx="651931" cy="819546"/>
            </a:xfrm>
            <a:custGeom>
              <a:avLst/>
              <a:gdLst>
                <a:gd name="connsiteX0" fmla="*/ 650726 w 651931"/>
                <a:gd name="connsiteY0" fmla="*/ 233198 h 819546"/>
                <a:gd name="connsiteX1" fmla="*/ 644725 w 651931"/>
                <a:gd name="connsiteY1" fmla="*/ 313017 h 819546"/>
                <a:gd name="connsiteX2" fmla="*/ 640248 w 651931"/>
                <a:gd name="connsiteY2" fmla="*/ 341592 h 819546"/>
                <a:gd name="connsiteX3" fmla="*/ 635771 w 651931"/>
                <a:gd name="connsiteY3" fmla="*/ 371692 h 819546"/>
                <a:gd name="connsiteX4" fmla="*/ 626723 w 651931"/>
                <a:gd name="connsiteY4" fmla="*/ 425889 h 819546"/>
                <a:gd name="connsiteX5" fmla="*/ 622246 w 651931"/>
                <a:gd name="connsiteY5" fmla="*/ 431890 h 819546"/>
                <a:gd name="connsiteX6" fmla="*/ 619198 w 651931"/>
                <a:gd name="connsiteY6" fmla="*/ 504184 h 819546"/>
                <a:gd name="connsiteX7" fmla="*/ 614721 w 651931"/>
                <a:gd name="connsiteY7" fmla="*/ 510185 h 819546"/>
                <a:gd name="connsiteX8" fmla="*/ 601196 w 651931"/>
                <a:gd name="connsiteY8" fmla="*/ 570478 h 819546"/>
                <a:gd name="connsiteX9" fmla="*/ 589099 w 651931"/>
                <a:gd name="connsiteY9" fmla="*/ 719640 h 819546"/>
                <a:gd name="connsiteX10" fmla="*/ 577002 w 651931"/>
                <a:gd name="connsiteY10" fmla="*/ 778409 h 819546"/>
                <a:gd name="connsiteX11" fmla="*/ 571001 w 651931"/>
                <a:gd name="connsiteY11" fmla="*/ 819081 h 819546"/>
                <a:gd name="connsiteX12" fmla="*/ 506231 w 651931"/>
                <a:gd name="connsiteY12" fmla="*/ 814604 h 819546"/>
                <a:gd name="connsiteX13" fmla="*/ 500231 w 651931"/>
                <a:gd name="connsiteY13" fmla="*/ 810127 h 819546"/>
                <a:gd name="connsiteX14" fmla="*/ 414315 w 651931"/>
                <a:gd name="connsiteY14" fmla="*/ 798031 h 819546"/>
                <a:gd name="connsiteX15" fmla="*/ 408314 w 651931"/>
                <a:gd name="connsiteY15" fmla="*/ 793554 h 819546"/>
                <a:gd name="connsiteX16" fmla="*/ 384216 w 651931"/>
                <a:gd name="connsiteY16" fmla="*/ 793554 h 819546"/>
                <a:gd name="connsiteX17" fmla="*/ 378215 w 651931"/>
                <a:gd name="connsiteY17" fmla="*/ 789077 h 819546"/>
                <a:gd name="connsiteX18" fmla="*/ 275822 w 651931"/>
                <a:gd name="connsiteY18" fmla="*/ 776980 h 819546"/>
                <a:gd name="connsiteX19" fmla="*/ 250199 w 651931"/>
                <a:gd name="connsiteY19" fmla="*/ 772503 h 819546"/>
                <a:gd name="connsiteX20" fmla="*/ 244199 w 651931"/>
                <a:gd name="connsiteY20" fmla="*/ 768027 h 819546"/>
                <a:gd name="connsiteX21" fmla="*/ 202003 w 651931"/>
                <a:gd name="connsiteY21" fmla="*/ 764979 h 819546"/>
                <a:gd name="connsiteX22" fmla="*/ 192954 w 651931"/>
                <a:gd name="connsiteY22" fmla="*/ 760502 h 819546"/>
                <a:gd name="connsiteX23" fmla="*/ 176381 w 651931"/>
                <a:gd name="connsiteY23" fmla="*/ 760502 h 819546"/>
                <a:gd name="connsiteX24" fmla="*/ 168856 w 651931"/>
                <a:gd name="connsiteY24" fmla="*/ 756025 h 819546"/>
                <a:gd name="connsiteX25" fmla="*/ 134185 w 651931"/>
                <a:gd name="connsiteY25" fmla="*/ 751549 h 819546"/>
                <a:gd name="connsiteX26" fmla="*/ 126660 w 651931"/>
                <a:gd name="connsiteY26" fmla="*/ 747072 h 819546"/>
                <a:gd name="connsiteX27" fmla="*/ 87512 w 651931"/>
                <a:gd name="connsiteY27" fmla="*/ 744024 h 819546"/>
                <a:gd name="connsiteX28" fmla="*/ 81512 w 651931"/>
                <a:gd name="connsiteY28" fmla="*/ 739547 h 819546"/>
                <a:gd name="connsiteX29" fmla="*/ 66462 w 651931"/>
                <a:gd name="connsiteY29" fmla="*/ 739547 h 819546"/>
                <a:gd name="connsiteX30" fmla="*/ 60461 w 651931"/>
                <a:gd name="connsiteY30" fmla="*/ 735070 h 819546"/>
                <a:gd name="connsiteX31" fmla="*/ 19790 w 651931"/>
                <a:gd name="connsiteY31" fmla="*/ 730593 h 819546"/>
                <a:gd name="connsiteX32" fmla="*/ 168 w 651931"/>
                <a:gd name="connsiteY32" fmla="*/ 726117 h 819546"/>
                <a:gd name="connsiteX33" fmla="*/ 4645 w 651931"/>
                <a:gd name="connsiteY33" fmla="*/ 705067 h 819546"/>
                <a:gd name="connsiteX34" fmla="*/ 4645 w 651931"/>
                <a:gd name="connsiteY34" fmla="*/ 688493 h 819546"/>
                <a:gd name="connsiteX35" fmla="*/ 16742 w 651931"/>
                <a:gd name="connsiteY35" fmla="*/ 626771 h 819546"/>
                <a:gd name="connsiteX36" fmla="*/ 21218 w 651931"/>
                <a:gd name="connsiteY36" fmla="*/ 605721 h 819546"/>
                <a:gd name="connsiteX37" fmla="*/ 25695 w 651931"/>
                <a:gd name="connsiteY37" fmla="*/ 584671 h 819546"/>
                <a:gd name="connsiteX38" fmla="*/ 30172 w 651931"/>
                <a:gd name="connsiteY38" fmla="*/ 578670 h 819546"/>
                <a:gd name="connsiteX39" fmla="*/ 33220 w 651931"/>
                <a:gd name="connsiteY39" fmla="*/ 548571 h 819546"/>
                <a:gd name="connsiteX40" fmla="*/ 37697 w 651931"/>
                <a:gd name="connsiteY40" fmla="*/ 525997 h 819546"/>
                <a:gd name="connsiteX41" fmla="*/ 51222 w 651931"/>
                <a:gd name="connsiteY41" fmla="*/ 482277 h 819546"/>
                <a:gd name="connsiteX42" fmla="*/ 49698 w 651931"/>
                <a:gd name="connsiteY42" fmla="*/ 464179 h 819546"/>
                <a:gd name="connsiteX43" fmla="*/ 58747 w 651931"/>
                <a:gd name="connsiteY43" fmla="*/ 412935 h 819546"/>
                <a:gd name="connsiteX44" fmla="*/ 63224 w 651931"/>
                <a:gd name="connsiteY44" fmla="*/ 387313 h 819546"/>
                <a:gd name="connsiteX45" fmla="*/ 67700 w 651931"/>
                <a:gd name="connsiteY45" fmla="*/ 381312 h 819546"/>
                <a:gd name="connsiteX46" fmla="*/ 84274 w 651931"/>
                <a:gd name="connsiteY46" fmla="*/ 278823 h 819546"/>
                <a:gd name="connsiteX47" fmla="*/ 88751 w 651931"/>
                <a:gd name="connsiteY47" fmla="*/ 271298 h 819546"/>
                <a:gd name="connsiteX48" fmla="*/ 87227 w 651931"/>
                <a:gd name="connsiteY48" fmla="*/ 254725 h 819546"/>
                <a:gd name="connsiteX49" fmla="*/ 100752 w 651931"/>
                <a:gd name="connsiteY49" fmla="*/ 206528 h 819546"/>
                <a:gd name="connsiteX50" fmla="*/ 108277 w 651931"/>
                <a:gd name="connsiteY50" fmla="*/ 150807 h 819546"/>
                <a:gd name="connsiteX51" fmla="*/ 112754 w 651931"/>
                <a:gd name="connsiteY51" fmla="*/ 144806 h 819546"/>
                <a:gd name="connsiteX52" fmla="*/ 112754 w 651931"/>
                <a:gd name="connsiteY52" fmla="*/ 128233 h 819546"/>
                <a:gd name="connsiteX53" fmla="*/ 124850 w 651931"/>
                <a:gd name="connsiteY53" fmla="*/ 66511 h 819546"/>
                <a:gd name="connsiteX54" fmla="*/ 138376 w 651931"/>
                <a:gd name="connsiteY54" fmla="*/ 18314 h 819546"/>
                <a:gd name="connsiteX55" fmla="*/ 138376 w 651931"/>
                <a:gd name="connsiteY55" fmla="*/ 217 h 819546"/>
                <a:gd name="connsiteX56" fmla="*/ 144377 w 651931"/>
                <a:gd name="connsiteY56" fmla="*/ 4693 h 819546"/>
                <a:gd name="connsiteX57" fmla="*/ 301063 w 651931"/>
                <a:gd name="connsiteY57" fmla="*/ 28792 h 819546"/>
                <a:gd name="connsiteX58" fmla="*/ 337258 w 651931"/>
                <a:gd name="connsiteY58" fmla="*/ 33268 h 819546"/>
                <a:gd name="connsiteX59" fmla="*/ 340306 w 651931"/>
                <a:gd name="connsiteY59" fmla="*/ 42317 h 819546"/>
                <a:gd name="connsiteX60" fmla="*/ 454796 w 651931"/>
                <a:gd name="connsiteY60" fmla="*/ 54414 h 819546"/>
                <a:gd name="connsiteX61" fmla="*/ 442700 w 651931"/>
                <a:gd name="connsiteY61" fmla="*/ 158332 h 819546"/>
                <a:gd name="connsiteX62" fmla="*/ 436699 w 651931"/>
                <a:gd name="connsiteY62" fmla="*/ 209576 h 819546"/>
                <a:gd name="connsiteX63" fmla="*/ 518042 w 651931"/>
                <a:gd name="connsiteY63" fmla="*/ 217101 h 819546"/>
                <a:gd name="connsiteX64" fmla="*/ 524043 w 651931"/>
                <a:gd name="connsiteY64" fmla="*/ 221578 h 819546"/>
                <a:gd name="connsiteX65" fmla="*/ 564715 w 651931"/>
                <a:gd name="connsiteY65" fmla="*/ 221578 h 819546"/>
                <a:gd name="connsiteX66" fmla="*/ 570716 w 651931"/>
                <a:gd name="connsiteY66" fmla="*/ 226054 h 819546"/>
                <a:gd name="connsiteX67" fmla="*/ 581288 w 651931"/>
                <a:gd name="connsiteY67" fmla="*/ 226054 h 819546"/>
                <a:gd name="connsiteX68" fmla="*/ 590337 w 651931"/>
                <a:gd name="connsiteY68" fmla="*/ 230531 h 819546"/>
                <a:gd name="connsiteX69" fmla="*/ 612911 w 651931"/>
                <a:gd name="connsiteY69" fmla="*/ 229007 h 819546"/>
                <a:gd name="connsiteX70" fmla="*/ 615960 w 651931"/>
                <a:gd name="connsiteY70" fmla="*/ 233484 h 819546"/>
                <a:gd name="connsiteX71" fmla="*/ 650726 w 651931"/>
                <a:gd name="connsiteY71" fmla="*/ 233198 h 81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51931" h="819546">
                  <a:moveTo>
                    <a:pt x="650726" y="233198"/>
                  </a:moveTo>
                  <a:cubicBezTo>
                    <a:pt x="657012" y="261201"/>
                    <a:pt x="636248" y="282918"/>
                    <a:pt x="644725" y="313017"/>
                  </a:cubicBezTo>
                  <a:cubicBezTo>
                    <a:pt x="635676" y="320542"/>
                    <a:pt x="640058" y="330258"/>
                    <a:pt x="640248" y="341592"/>
                  </a:cubicBezTo>
                  <a:cubicBezTo>
                    <a:pt x="633962" y="346831"/>
                    <a:pt x="635867" y="360357"/>
                    <a:pt x="635771" y="371692"/>
                  </a:cubicBezTo>
                  <a:cubicBezTo>
                    <a:pt x="629866" y="386836"/>
                    <a:pt x="628247" y="406363"/>
                    <a:pt x="626723" y="425889"/>
                  </a:cubicBezTo>
                  <a:cubicBezTo>
                    <a:pt x="628056" y="430747"/>
                    <a:pt x="621770" y="427984"/>
                    <a:pt x="622246" y="431890"/>
                  </a:cubicBezTo>
                  <a:cubicBezTo>
                    <a:pt x="624818" y="462179"/>
                    <a:pt x="617960" y="474466"/>
                    <a:pt x="619198" y="504184"/>
                  </a:cubicBezTo>
                  <a:cubicBezTo>
                    <a:pt x="620531" y="509042"/>
                    <a:pt x="615293" y="507328"/>
                    <a:pt x="614721" y="510185"/>
                  </a:cubicBezTo>
                  <a:cubicBezTo>
                    <a:pt x="614340" y="534379"/>
                    <a:pt x="609768" y="554476"/>
                    <a:pt x="601196" y="570478"/>
                  </a:cubicBezTo>
                  <a:cubicBezTo>
                    <a:pt x="602624" y="614960"/>
                    <a:pt x="591956" y="669824"/>
                    <a:pt x="589099" y="719640"/>
                  </a:cubicBezTo>
                  <a:cubicBezTo>
                    <a:pt x="579669" y="736213"/>
                    <a:pt x="587861" y="762217"/>
                    <a:pt x="577002" y="778409"/>
                  </a:cubicBezTo>
                  <a:cubicBezTo>
                    <a:pt x="579383" y="796411"/>
                    <a:pt x="572144" y="804793"/>
                    <a:pt x="571001" y="819081"/>
                  </a:cubicBezTo>
                  <a:cubicBezTo>
                    <a:pt x="545189" y="821843"/>
                    <a:pt x="532616" y="811270"/>
                    <a:pt x="506231" y="814604"/>
                  </a:cubicBezTo>
                  <a:cubicBezTo>
                    <a:pt x="501374" y="815938"/>
                    <a:pt x="503088" y="810699"/>
                    <a:pt x="500231" y="810127"/>
                  </a:cubicBezTo>
                  <a:cubicBezTo>
                    <a:pt x="464702" y="813080"/>
                    <a:pt x="446700" y="798316"/>
                    <a:pt x="414315" y="798031"/>
                  </a:cubicBezTo>
                  <a:cubicBezTo>
                    <a:pt x="409457" y="799364"/>
                    <a:pt x="411172" y="794125"/>
                    <a:pt x="408314" y="793554"/>
                  </a:cubicBezTo>
                  <a:cubicBezTo>
                    <a:pt x="400313" y="793554"/>
                    <a:pt x="392217" y="793554"/>
                    <a:pt x="384216" y="793554"/>
                  </a:cubicBezTo>
                  <a:cubicBezTo>
                    <a:pt x="379358" y="794887"/>
                    <a:pt x="382121" y="788601"/>
                    <a:pt x="378215" y="789077"/>
                  </a:cubicBezTo>
                  <a:cubicBezTo>
                    <a:pt x="337829" y="788696"/>
                    <a:pt x="316112" y="778123"/>
                    <a:pt x="275822" y="776980"/>
                  </a:cubicBezTo>
                  <a:cubicBezTo>
                    <a:pt x="271726" y="771075"/>
                    <a:pt x="260296" y="772408"/>
                    <a:pt x="250199" y="772503"/>
                  </a:cubicBezTo>
                  <a:cubicBezTo>
                    <a:pt x="245342" y="773837"/>
                    <a:pt x="248104" y="767551"/>
                    <a:pt x="244199" y="768027"/>
                  </a:cubicBezTo>
                  <a:cubicBezTo>
                    <a:pt x="230292" y="766217"/>
                    <a:pt x="215909" y="766693"/>
                    <a:pt x="202003" y="764979"/>
                  </a:cubicBezTo>
                  <a:cubicBezTo>
                    <a:pt x="199050" y="764598"/>
                    <a:pt x="196193" y="761169"/>
                    <a:pt x="192954" y="760502"/>
                  </a:cubicBezTo>
                  <a:cubicBezTo>
                    <a:pt x="187906" y="759359"/>
                    <a:pt x="181524" y="761359"/>
                    <a:pt x="176381" y="760502"/>
                  </a:cubicBezTo>
                  <a:cubicBezTo>
                    <a:pt x="173618" y="760026"/>
                    <a:pt x="171809" y="756692"/>
                    <a:pt x="168856" y="756025"/>
                  </a:cubicBezTo>
                  <a:cubicBezTo>
                    <a:pt x="158093" y="753263"/>
                    <a:pt x="144662" y="753930"/>
                    <a:pt x="134185" y="751549"/>
                  </a:cubicBezTo>
                  <a:cubicBezTo>
                    <a:pt x="131232" y="750882"/>
                    <a:pt x="129232" y="747453"/>
                    <a:pt x="126660" y="747072"/>
                  </a:cubicBezTo>
                  <a:cubicBezTo>
                    <a:pt x="113516" y="744976"/>
                    <a:pt x="100085" y="746215"/>
                    <a:pt x="87512" y="744024"/>
                  </a:cubicBezTo>
                  <a:cubicBezTo>
                    <a:pt x="85322" y="743643"/>
                    <a:pt x="83798" y="740309"/>
                    <a:pt x="81512" y="739547"/>
                  </a:cubicBezTo>
                  <a:cubicBezTo>
                    <a:pt x="76844" y="738023"/>
                    <a:pt x="70463" y="740500"/>
                    <a:pt x="66462" y="739547"/>
                  </a:cubicBezTo>
                  <a:cubicBezTo>
                    <a:pt x="64462" y="739071"/>
                    <a:pt x="62462" y="735356"/>
                    <a:pt x="60461" y="735070"/>
                  </a:cubicBezTo>
                  <a:cubicBezTo>
                    <a:pt x="46364" y="732784"/>
                    <a:pt x="32553" y="733260"/>
                    <a:pt x="19790" y="730593"/>
                  </a:cubicBezTo>
                  <a:cubicBezTo>
                    <a:pt x="13122" y="729260"/>
                    <a:pt x="7598" y="723640"/>
                    <a:pt x="168" y="726117"/>
                  </a:cubicBezTo>
                  <a:cubicBezTo>
                    <a:pt x="644" y="718116"/>
                    <a:pt x="-2118" y="706781"/>
                    <a:pt x="4645" y="705067"/>
                  </a:cubicBezTo>
                  <a:cubicBezTo>
                    <a:pt x="4645" y="699542"/>
                    <a:pt x="4645" y="694018"/>
                    <a:pt x="4645" y="688493"/>
                  </a:cubicBezTo>
                  <a:cubicBezTo>
                    <a:pt x="12265" y="665538"/>
                    <a:pt x="13313" y="654965"/>
                    <a:pt x="16742" y="626771"/>
                  </a:cubicBezTo>
                  <a:cubicBezTo>
                    <a:pt x="21504" y="622961"/>
                    <a:pt x="21980" y="614960"/>
                    <a:pt x="21218" y="605721"/>
                  </a:cubicBezTo>
                  <a:cubicBezTo>
                    <a:pt x="28076" y="600577"/>
                    <a:pt x="24457" y="591052"/>
                    <a:pt x="25695" y="584671"/>
                  </a:cubicBezTo>
                  <a:cubicBezTo>
                    <a:pt x="26267" y="582004"/>
                    <a:pt x="29505" y="581337"/>
                    <a:pt x="30172" y="578670"/>
                  </a:cubicBezTo>
                  <a:cubicBezTo>
                    <a:pt x="32363" y="569716"/>
                    <a:pt x="31220" y="558858"/>
                    <a:pt x="33220" y="548571"/>
                  </a:cubicBezTo>
                  <a:cubicBezTo>
                    <a:pt x="34553" y="541237"/>
                    <a:pt x="41221" y="535045"/>
                    <a:pt x="37697" y="525997"/>
                  </a:cubicBezTo>
                  <a:cubicBezTo>
                    <a:pt x="45507" y="514662"/>
                    <a:pt x="42173" y="492373"/>
                    <a:pt x="51222" y="482277"/>
                  </a:cubicBezTo>
                  <a:cubicBezTo>
                    <a:pt x="50174" y="476752"/>
                    <a:pt x="49127" y="471323"/>
                    <a:pt x="49698" y="464179"/>
                  </a:cubicBezTo>
                  <a:cubicBezTo>
                    <a:pt x="55127" y="449606"/>
                    <a:pt x="58175" y="432461"/>
                    <a:pt x="58747" y="412935"/>
                  </a:cubicBezTo>
                  <a:cubicBezTo>
                    <a:pt x="64652" y="408839"/>
                    <a:pt x="63319" y="397409"/>
                    <a:pt x="63224" y="387313"/>
                  </a:cubicBezTo>
                  <a:cubicBezTo>
                    <a:pt x="61890" y="382455"/>
                    <a:pt x="68177" y="385217"/>
                    <a:pt x="67700" y="381312"/>
                  </a:cubicBezTo>
                  <a:cubicBezTo>
                    <a:pt x="64652" y="342831"/>
                    <a:pt x="85226" y="319876"/>
                    <a:pt x="84274" y="278823"/>
                  </a:cubicBezTo>
                  <a:cubicBezTo>
                    <a:pt x="83988" y="274537"/>
                    <a:pt x="88751" y="275299"/>
                    <a:pt x="88751" y="271298"/>
                  </a:cubicBezTo>
                  <a:cubicBezTo>
                    <a:pt x="88846" y="263297"/>
                    <a:pt x="88084" y="258439"/>
                    <a:pt x="87227" y="254725"/>
                  </a:cubicBezTo>
                  <a:cubicBezTo>
                    <a:pt x="95323" y="242247"/>
                    <a:pt x="92084" y="218434"/>
                    <a:pt x="100752" y="206528"/>
                  </a:cubicBezTo>
                  <a:cubicBezTo>
                    <a:pt x="100943" y="182334"/>
                    <a:pt x="108182" y="173571"/>
                    <a:pt x="108277" y="150807"/>
                  </a:cubicBezTo>
                  <a:cubicBezTo>
                    <a:pt x="106943" y="145949"/>
                    <a:pt x="112182" y="147759"/>
                    <a:pt x="112754" y="144806"/>
                  </a:cubicBezTo>
                  <a:cubicBezTo>
                    <a:pt x="112754" y="139282"/>
                    <a:pt x="112754" y="133757"/>
                    <a:pt x="112754" y="128233"/>
                  </a:cubicBezTo>
                  <a:cubicBezTo>
                    <a:pt x="118754" y="110325"/>
                    <a:pt x="126184" y="82322"/>
                    <a:pt x="124850" y="66511"/>
                  </a:cubicBezTo>
                  <a:cubicBezTo>
                    <a:pt x="132947" y="54033"/>
                    <a:pt x="129708" y="30220"/>
                    <a:pt x="138376" y="18314"/>
                  </a:cubicBezTo>
                  <a:cubicBezTo>
                    <a:pt x="139424" y="11456"/>
                    <a:pt x="136661" y="3074"/>
                    <a:pt x="138376" y="217"/>
                  </a:cubicBezTo>
                  <a:cubicBezTo>
                    <a:pt x="143234" y="-1117"/>
                    <a:pt x="141519" y="4122"/>
                    <a:pt x="144377" y="4693"/>
                  </a:cubicBezTo>
                  <a:cubicBezTo>
                    <a:pt x="190668" y="7455"/>
                    <a:pt x="243913" y="26982"/>
                    <a:pt x="301063" y="28792"/>
                  </a:cubicBezTo>
                  <a:cubicBezTo>
                    <a:pt x="306968" y="36507"/>
                    <a:pt x="324685" y="32316"/>
                    <a:pt x="337258" y="33268"/>
                  </a:cubicBezTo>
                  <a:cubicBezTo>
                    <a:pt x="339353" y="35173"/>
                    <a:pt x="338210" y="40412"/>
                    <a:pt x="340306" y="42317"/>
                  </a:cubicBezTo>
                  <a:cubicBezTo>
                    <a:pt x="379930" y="39174"/>
                    <a:pt x="416315" y="51461"/>
                    <a:pt x="454796" y="54414"/>
                  </a:cubicBezTo>
                  <a:cubicBezTo>
                    <a:pt x="452987" y="88990"/>
                    <a:pt x="439366" y="112135"/>
                    <a:pt x="442700" y="158332"/>
                  </a:cubicBezTo>
                  <a:cubicBezTo>
                    <a:pt x="438223" y="171476"/>
                    <a:pt x="428984" y="194050"/>
                    <a:pt x="436699" y="209576"/>
                  </a:cubicBezTo>
                  <a:cubicBezTo>
                    <a:pt x="468798" y="206909"/>
                    <a:pt x="486991" y="215958"/>
                    <a:pt x="518042" y="217101"/>
                  </a:cubicBezTo>
                  <a:cubicBezTo>
                    <a:pt x="522900" y="215767"/>
                    <a:pt x="521186" y="221006"/>
                    <a:pt x="524043" y="221578"/>
                  </a:cubicBezTo>
                  <a:cubicBezTo>
                    <a:pt x="539474" y="222911"/>
                    <a:pt x="552332" y="219768"/>
                    <a:pt x="564715" y="221578"/>
                  </a:cubicBezTo>
                  <a:cubicBezTo>
                    <a:pt x="567858" y="222054"/>
                    <a:pt x="568144" y="225292"/>
                    <a:pt x="570716" y="226054"/>
                  </a:cubicBezTo>
                  <a:cubicBezTo>
                    <a:pt x="573287" y="226912"/>
                    <a:pt x="577383" y="225388"/>
                    <a:pt x="581288" y="226054"/>
                  </a:cubicBezTo>
                  <a:cubicBezTo>
                    <a:pt x="585289" y="226816"/>
                    <a:pt x="588051" y="230245"/>
                    <a:pt x="590337" y="230531"/>
                  </a:cubicBezTo>
                  <a:cubicBezTo>
                    <a:pt x="597290" y="231484"/>
                    <a:pt x="605006" y="228150"/>
                    <a:pt x="612911" y="229007"/>
                  </a:cubicBezTo>
                  <a:cubicBezTo>
                    <a:pt x="613959" y="229102"/>
                    <a:pt x="614245" y="233008"/>
                    <a:pt x="615960" y="233484"/>
                  </a:cubicBezTo>
                  <a:cubicBezTo>
                    <a:pt x="625580" y="236151"/>
                    <a:pt x="638534" y="231103"/>
                    <a:pt x="650726" y="23319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D4673BA-4D56-EF95-D4E7-67DD4C82DC5D}"/>
                </a:ext>
              </a:extLst>
            </p:cNvPr>
            <p:cNvSpPr/>
            <p:nvPr/>
          </p:nvSpPr>
          <p:spPr>
            <a:xfrm>
              <a:off x="3727852" y="3392992"/>
              <a:ext cx="793969" cy="928280"/>
            </a:xfrm>
            <a:custGeom>
              <a:avLst/>
              <a:gdLst>
                <a:gd name="connsiteX0" fmla="*/ 793337 w 793969"/>
                <a:gd name="connsiteY0" fmla="*/ 92462 h 928280"/>
                <a:gd name="connsiteX1" fmla="*/ 793337 w 793969"/>
                <a:gd name="connsiteY1" fmla="*/ 119608 h 928280"/>
                <a:gd name="connsiteX2" fmla="*/ 788861 w 793969"/>
                <a:gd name="connsiteY2" fmla="*/ 128657 h 928280"/>
                <a:gd name="connsiteX3" fmla="*/ 790385 w 793969"/>
                <a:gd name="connsiteY3" fmla="*/ 158756 h 928280"/>
                <a:gd name="connsiteX4" fmla="*/ 785908 w 793969"/>
                <a:gd name="connsiteY4" fmla="*/ 164757 h 928280"/>
                <a:gd name="connsiteX5" fmla="*/ 785908 w 793969"/>
                <a:gd name="connsiteY5" fmla="*/ 196380 h 928280"/>
                <a:gd name="connsiteX6" fmla="*/ 781431 w 793969"/>
                <a:gd name="connsiteY6" fmla="*/ 202381 h 928280"/>
                <a:gd name="connsiteX7" fmla="*/ 781431 w 793969"/>
                <a:gd name="connsiteY7" fmla="*/ 234003 h 928280"/>
                <a:gd name="connsiteX8" fmla="*/ 776954 w 793969"/>
                <a:gd name="connsiteY8" fmla="*/ 240004 h 928280"/>
                <a:gd name="connsiteX9" fmla="*/ 776954 w 793969"/>
                <a:gd name="connsiteY9" fmla="*/ 264102 h 928280"/>
                <a:gd name="connsiteX10" fmla="*/ 773906 w 793969"/>
                <a:gd name="connsiteY10" fmla="*/ 288201 h 928280"/>
                <a:gd name="connsiteX11" fmla="*/ 764858 w 793969"/>
                <a:gd name="connsiteY11" fmla="*/ 339445 h 928280"/>
                <a:gd name="connsiteX12" fmla="*/ 760381 w 793969"/>
                <a:gd name="connsiteY12" fmla="*/ 365067 h 928280"/>
                <a:gd name="connsiteX13" fmla="*/ 748284 w 793969"/>
                <a:gd name="connsiteY13" fmla="*/ 476510 h 928280"/>
                <a:gd name="connsiteX14" fmla="*/ 743807 w 793969"/>
                <a:gd name="connsiteY14" fmla="*/ 482511 h 928280"/>
                <a:gd name="connsiteX15" fmla="*/ 743807 w 793969"/>
                <a:gd name="connsiteY15" fmla="*/ 506609 h 928280"/>
                <a:gd name="connsiteX16" fmla="*/ 739331 w 793969"/>
                <a:gd name="connsiteY16" fmla="*/ 512610 h 928280"/>
                <a:gd name="connsiteX17" fmla="*/ 736283 w 793969"/>
                <a:gd name="connsiteY17" fmla="*/ 563854 h 928280"/>
                <a:gd name="connsiteX18" fmla="*/ 731806 w 793969"/>
                <a:gd name="connsiteY18" fmla="*/ 593953 h 928280"/>
                <a:gd name="connsiteX19" fmla="*/ 727329 w 793969"/>
                <a:gd name="connsiteY19" fmla="*/ 624052 h 928280"/>
                <a:gd name="connsiteX20" fmla="*/ 719804 w 793969"/>
                <a:gd name="connsiteY20" fmla="*/ 681298 h 928280"/>
                <a:gd name="connsiteX21" fmla="*/ 713804 w 793969"/>
                <a:gd name="connsiteY21" fmla="*/ 687298 h 928280"/>
                <a:gd name="connsiteX22" fmla="*/ 715328 w 793969"/>
                <a:gd name="connsiteY22" fmla="*/ 711397 h 928280"/>
                <a:gd name="connsiteX23" fmla="*/ 706279 w 793969"/>
                <a:gd name="connsiteY23" fmla="*/ 765594 h 928280"/>
                <a:gd name="connsiteX24" fmla="*/ 701802 w 793969"/>
                <a:gd name="connsiteY24" fmla="*/ 795693 h 928280"/>
                <a:gd name="connsiteX25" fmla="*/ 698754 w 793969"/>
                <a:gd name="connsiteY25" fmla="*/ 827316 h 928280"/>
                <a:gd name="connsiteX26" fmla="*/ 694277 w 793969"/>
                <a:gd name="connsiteY26" fmla="*/ 861987 h 928280"/>
                <a:gd name="connsiteX27" fmla="*/ 689801 w 793969"/>
                <a:gd name="connsiteY27" fmla="*/ 895134 h 928280"/>
                <a:gd name="connsiteX28" fmla="*/ 685324 w 793969"/>
                <a:gd name="connsiteY28" fmla="*/ 928281 h 928280"/>
                <a:gd name="connsiteX29" fmla="*/ 504539 w 793969"/>
                <a:gd name="connsiteY29" fmla="*/ 902658 h 928280"/>
                <a:gd name="connsiteX30" fmla="*/ 457867 w 793969"/>
                <a:gd name="connsiteY30" fmla="*/ 890562 h 928280"/>
                <a:gd name="connsiteX31" fmla="*/ 435292 w 793969"/>
                <a:gd name="connsiteY31" fmla="*/ 890562 h 928280"/>
                <a:gd name="connsiteX32" fmla="*/ 221361 w 793969"/>
                <a:gd name="connsiteY32" fmla="*/ 768547 h 928280"/>
                <a:gd name="connsiteX33" fmla="*/ 216884 w 793969"/>
                <a:gd name="connsiteY33" fmla="*/ 761022 h 928280"/>
                <a:gd name="connsiteX34" fmla="*/ 177737 w 793969"/>
                <a:gd name="connsiteY34" fmla="*/ 744448 h 928280"/>
                <a:gd name="connsiteX35" fmla="*/ 167164 w 793969"/>
                <a:gd name="connsiteY35" fmla="*/ 732351 h 928280"/>
                <a:gd name="connsiteX36" fmla="*/ 84296 w 793969"/>
                <a:gd name="connsiteY36" fmla="*/ 685679 h 928280"/>
                <a:gd name="connsiteX37" fmla="*/ 28575 w 793969"/>
                <a:gd name="connsiteY37" fmla="*/ 648055 h 928280"/>
                <a:gd name="connsiteX38" fmla="*/ 0 w 793969"/>
                <a:gd name="connsiteY38" fmla="*/ 634530 h 928280"/>
                <a:gd name="connsiteX39" fmla="*/ 18098 w 793969"/>
                <a:gd name="connsiteY39" fmla="*/ 610432 h 928280"/>
                <a:gd name="connsiteX40" fmla="*/ 54292 w 793969"/>
                <a:gd name="connsiteY40" fmla="*/ 601383 h 928280"/>
                <a:gd name="connsiteX41" fmla="*/ 58769 w 793969"/>
                <a:gd name="connsiteY41" fmla="*/ 566712 h 928280"/>
                <a:gd name="connsiteX42" fmla="*/ 34671 w 793969"/>
                <a:gd name="connsiteY42" fmla="*/ 560711 h 928280"/>
                <a:gd name="connsiteX43" fmla="*/ 37719 w 793969"/>
                <a:gd name="connsiteY43" fmla="*/ 510991 h 928280"/>
                <a:gd name="connsiteX44" fmla="*/ 70866 w 793969"/>
                <a:gd name="connsiteY44" fmla="*/ 486892 h 928280"/>
                <a:gd name="connsiteX45" fmla="*/ 75343 w 793969"/>
                <a:gd name="connsiteY45" fmla="*/ 455269 h 928280"/>
                <a:gd name="connsiteX46" fmla="*/ 91916 w 793969"/>
                <a:gd name="connsiteY46" fmla="*/ 419074 h 928280"/>
                <a:gd name="connsiteX47" fmla="*/ 134112 w 793969"/>
                <a:gd name="connsiteY47" fmla="*/ 400977 h 928280"/>
                <a:gd name="connsiteX48" fmla="*/ 134112 w 793969"/>
                <a:gd name="connsiteY48" fmla="*/ 378402 h 928280"/>
                <a:gd name="connsiteX49" fmla="*/ 122015 w 793969"/>
                <a:gd name="connsiteY49" fmla="*/ 370878 h 928280"/>
                <a:gd name="connsiteX50" fmla="*/ 96393 w 793969"/>
                <a:gd name="connsiteY50" fmla="*/ 298583 h 928280"/>
                <a:gd name="connsiteX51" fmla="*/ 108490 w 793969"/>
                <a:gd name="connsiteY51" fmla="*/ 260959 h 928280"/>
                <a:gd name="connsiteX52" fmla="*/ 112967 w 793969"/>
                <a:gd name="connsiteY52" fmla="*/ 117799 h 928280"/>
                <a:gd name="connsiteX53" fmla="*/ 131064 w 793969"/>
                <a:gd name="connsiteY53" fmla="*/ 108750 h 928280"/>
                <a:gd name="connsiteX54" fmla="*/ 140113 w 793969"/>
                <a:gd name="connsiteY54" fmla="*/ 116274 h 928280"/>
                <a:gd name="connsiteX55" fmla="*/ 162687 w 793969"/>
                <a:gd name="connsiteY55" fmla="*/ 137325 h 928280"/>
                <a:gd name="connsiteX56" fmla="*/ 186785 w 793969"/>
                <a:gd name="connsiteY56" fmla="*/ 137325 h 928280"/>
                <a:gd name="connsiteX57" fmla="*/ 204883 w 793969"/>
                <a:gd name="connsiteY57" fmla="*/ 116274 h 928280"/>
                <a:gd name="connsiteX58" fmla="*/ 213932 w 793969"/>
                <a:gd name="connsiteY58" fmla="*/ 48457 h 928280"/>
                <a:gd name="connsiteX59" fmla="*/ 218408 w 793969"/>
                <a:gd name="connsiteY59" fmla="*/ 42456 h 928280"/>
                <a:gd name="connsiteX60" fmla="*/ 221456 w 793969"/>
                <a:gd name="connsiteY60" fmla="*/ 260 h 928280"/>
                <a:gd name="connsiteX61" fmla="*/ 305848 w 793969"/>
                <a:gd name="connsiteY61" fmla="*/ 12357 h 928280"/>
                <a:gd name="connsiteX62" fmla="*/ 326898 w 793969"/>
                <a:gd name="connsiteY62" fmla="*/ 16833 h 928280"/>
                <a:gd name="connsiteX63" fmla="*/ 332899 w 793969"/>
                <a:gd name="connsiteY63" fmla="*/ 21310 h 928280"/>
                <a:gd name="connsiteX64" fmla="*/ 445865 w 793969"/>
                <a:gd name="connsiteY64" fmla="*/ 36360 h 928280"/>
                <a:gd name="connsiteX65" fmla="*/ 468440 w 793969"/>
                <a:gd name="connsiteY65" fmla="*/ 40836 h 928280"/>
                <a:gd name="connsiteX66" fmla="*/ 474440 w 793969"/>
                <a:gd name="connsiteY66" fmla="*/ 45313 h 928280"/>
                <a:gd name="connsiteX67" fmla="*/ 494062 w 793969"/>
                <a:gd name="connsiteY67" fmla="*/ 45313 h 928280"/>
                <a:gd name="connsiteX68" fmla="*/ 519684 w 793969"/>
                <a:gd name="connsiteY68" fmla="*/ 49790 h 928280"/>
                <a:gd name="connsiteX69" fmla="*/ 572453 w 793969"/>
                <a:gd name="connsiteY69" fmla="*/ 57315 h 928280"/>
                <a:gd name="connsiteX70" fmla="*/ 628174 w 793969"/>
                <a:gd name="connsiteY70" fmla="*/ 66364 h 928280"/>
                <a:gd name="connsiteX71" fmla="*/ 649224 w 793969"/>
                <a:gd name="connsiteY71" fmla="*/ 70840 h 928280"/>
                <a:gd name="connsiteX72" fmla="*/ 655225 w 793969"/>
                <a:gd name="connsiteY72" fmla="*/ 75317 h 928280"/>
                <a:gd name="connsiteX73" fmla="*/ 670274 w 793969"/>
                <a:gd name="connsiteY73" fmla="*/ 73793 h 928280"/>
                <a:gd name="connsiteX74" fmla="*/ 723043 w 793969"/>
                <a:gd name="connsiteY74" fmla="*/ 82842 h 928280"/>
                <a:gd name="connsiteX75" fmla="*/ 762191 w 793969"/>
                <a:gd name="connsiteY75" fmla="*/ 87318 h 928280"/>
                <a:gd name="connsiteX76" fmla="*/ 793337 w 793969"/>
                <a:gd name="connsiteY76" fmla="*/ 92462 h 928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793969" h="928280">
                  <a:moveTo>
                    <a:pt x="793337" y="92462"/>
                  </a:moveTo>
                  <a:cubicBezTo>
                    <a:pt x="791813" y="101416"/>
                    <a:pt x="795338" y="109702"/>
                    <a:pt x="793337" y="119608"/>
                  </a:cubicBezTo>
                  <a:cubicBezTo>
                    <a:pt x="792766" y="122370"/>
                    <a:pt x="789146" y="125609"/>
                    <a:pt x="788861" y="128657"/>
                  </a:cubicBezTo>
                  <a:cubicBezTo>
                    <a:pt x="787813" y="138373"/>
                    <a:pt x="793052" y="149517"/>
                    <a:pt x="790385" y="158756"/>
                  </a:cubicBezTo>
                  <a:cubicBezTo>
                    <a:pt x="789908" y="160185"/>
                    <a:pt x="786098" y="163233"/>
                    <a:pt x="785908" y="164757"/>
                  </a:cubicBezTo>
                  <a:cubicBezTo>
                    <a:pt x="784289" y="174853"/>
                    <a:pt x="787337" y="186283"/>
                    <a:pt x="785908" y="196380"/>
                  </a:cubicBezTo>
                  <a:cubicBezTo>
                    <a:pt x="785527" y="198761"/>
                    <a:pt x="782193" y="199714"/>
                    <a:pt x="781431" y="202381"/>
                  </a:cubicBezTo>
                  <a:cubicBezTo>
                    <a:pt x="778383" y="212096"/>
                    <a:pt x="783622" y="225336"/>
                    <a:pt x="781431" y="234003"/>
                  </a:cubicBezTo>
                  <a:cubicBezTo>
                    <a:pt x="781050" y="235242"/>
                    <a:pt x="777145" y="238385"/>
                    <a:pt x="776954" y="240004"/>
                  </a:cubicBezTo>
                  <a:cubicBezTo>
                    <a:pt x="775811" y="247529"/>
                    <a:pt x="779050" y="256578"/>
                    <a:pt x="776954" y="264102"/>
                  </a:cubicBezTo>
                  <a:cubicBezTo>
                    <a:pt x="775621" y="268770"/>
                    <a:pt x="767906" y="277342"/>
                    <a:pt x="773906" y="288201"/>
                  </a:cubicBezTo>
                  <a:cubicBezTo>
                    <a:pt x="768382" y="302869"/>
                    <a:pt x="765429" y="319919"/>
                    <a:pt x="764858" y="339445"/>
                  </a:cubicBezTo>
                  <a:cubicBezTo>
                    <a:pt x="758952" y="343541"/>
                    <a:pt x="760286" y="354971"/>
                    <a:pt x="760381" y="365067"/>
                  </a:cubicBezTo>
                  <a:cubicBezTo>
                    <a:pt x="749046" y="395357"/>
                    <a:pt x="753809" y="438029"/>
                    <a:pt x="748284" y="476510"/>
                  </a:cubicBezTo>
                  <a:cubicBezTo>
                    <a:pt x="749618" y="481368"/>
                    <a:pt x="744379" y="479653"/>
                    <a:pt x="743807" y="482511"/>
                  </a:cubicBezTo>
                  <a:cubicBezTo>
                    <a:pt x="743807" y="490512"/>
                    <a:pt x="743807" y="498608"/>
                    <a:pt x="743807" y="506609"/>
                  </a:cubicBezTo>
                  <a:cubicBezTo>
                    <a:pt x="745141" y="511467"/>
                    <a:pt x="738854" y="508705"/>
                    <a:pt x="739331" y="512610"/>
                  </a:cubicBezTo>
                  <a:cubicBezTo>
                    <a:pt x="743236" y="533946"/>
                    <a:pt x="730187" y="545281"/>
                    <a:pt x="736283" y="563854"/>
                  </a:cubicBezTo>
                  <a:cubicBezTo>
                    <a:pt x="729996" y="569093"/>
                    <a:pt x="731901" y="582618"/>
                    <a:pt x="731806" y="593953"/>
                  </a:cubicBezTo>
                  <a:cubicBezTo>
                    <a:pt x="724948" y="598716"/>
                    <a:pt x="727805" y="613003"/>
                    <a:pt x="727329" y="624052"/>
                  </a:cubicBezTo>
                  <a:cubicBezTo>
                    <a:pt x="715994" y="639673"/>
                    <a:pt x="723519" y="664248"/>
                    <a:pt x="719804" y="681298"/>
                  </a:cubicBezTo>
                  <a:cubicBezTo>
                    <a:pt x="719423" y="682822"/>
                    <a:pt x="713994" y="685489"/>
                    <a:pt x="713804" y="687298"/>
                  </a:cubicBezTo>
                  <a:cubicBezTo>
                    <a:pt x="713042" y="693299"/>
                    <a:pt x="717614" y="704919"/>
                    <a:pt x="715328" y="711397"/>
                  </a:cubicBezTo>
                  <a:cubicBezTo>
                    <a:pt x="709517" y="726732"/>
                    <a:pt x="706088" y="744353"/>
                    <a:pt x="706279" y="765594"/>
                  </a:cubicBezTo>
                  <a:cubicBezTo>
                    <a:pt x="699421" y="770356"/>
                    <a:pt x="702278" y="784644"/>
                    <a:pt x="701802" y="795693"/>
                  </a:cubicBezTo>
                  <a:cubicBezTo>
                    <a:pt x="695325" y="800074"/>
                    <a:pt x="696278" y="818934"/>
                    <a:pt x="698754" y="827316"/>
                  </a:cubicBezTo>
                  <a:cubicBezTo>
                    <a:pt x="691706" y="833316"/>
                    <a:pt x="694849" y="849509"/>
                    <a:pt x="694277" y="861987"/>
                  </a:cubicBezTo>
                  <a:cubicBezTo>
                    <a:pt x="687038" y="867225"/>
                    <a:pt x="690563" y="883418"/>
                    <a:pt x="689801" y="895134"/>
                  </a:cubicBezTo>
                  <a:cubicBezTo>
                    <a:pt x="682562" y="900373"/>
                    <a:pt x="686086" y="916470"/>
                    <a:pt x="685324" y="928281"/>
                  </a:cubicBezTo>
                  <a:cubicBezTo>
                    <a:pt x="629222" y="915517"/>
                    <a:pt x="565118" y="910850"/>
                    <a:pt x="504539" y="902658"/>
                  </a:cubicBezTo>
                  <a:cubicBezTo>
                    <a:pt x="493871" y="893705"/>
                    <a:pt x="468059" y="899991"/>
                    <a:pt x="457867" y="890562"/>
                  </a:cubicBezTo>
                  <a:cubicBezTo>
                    <a:pt x="450342" y="890562"/>
                    <a:pt x="442817" y="890562"/>
                    <a:pt x="435292" y="890562"/>
                  </a:cubicBezTo>
                  <a:cubicBezTo>
                    <a:pt x="364046" y="849795"/>
                    <a:pt x="295846" y="806075"/>
                    <a:pt x="221361" y="768547"/>
                  </a:cubicBezTo>
                  <a:cubicBezTo>
                    <a:pt x="222980" y="762927"/>
                    <a:pt x="215741" y="766165"/>
                    <a:pt x="216884" y="761022"/>
                  </a:cubicBezTo>
                  <a:cubicBezTo>
                    <a:pt x="201168" y="758164"/>
                    <a:pt x="193548" y="747210"/>
                    <a:pt x="177737" y="744448"/>
                  </a:cubicBezTo>
                  <a:cubicBezTo>
                    <a:pt x="175260" y="739400"/>
                    <a:pt x="168974" y="738162"/>
                    <a:pt x="167164" y="732351"/>
                  </a:cubicBezTo>
                  <a:cubicBezTo>
                    <a:pt x="135446" y="720826"/>
                    <a:pt x="116205" y="696918"/>
                    <a:pt x="84296" y="685679"/>
                  </a:cubicBezTo>
                  <a:cubicBezTo>
                    <a:pt x="70104" y="668725"/>
                    <a:pt x="43339" y="664343"/>
                    <a:pt x="28575" y="648055"/>
                  </a:cubicBezTo>
                  <a:cubicBezTo>
                    <a:pt x="17050" y="645483"/>
                    <a:pt x="8858" y="639673"/>
                    <a:pt x="0" y="634530"/>
                  </a:cubicBezTo>
                  <a:cubicBezTo>
                    <a:pt x="2667" y="623195"/>
                    <a:pt x="15907" y="622338"/>
                    <a:pt x="18098" y="610432"/>
                  </a:cubicBezTo>
                  <a:cubicBezTo>
                    <a:pt x="37243" y="611670"/>
                    <a:pt x="45911" y="608526"/>
                    <a:pt x="54292" y="601383"/>
                  </a:cubicBezTo>
                  <a:cubicBezTo>
                    <a:pt x="54578" y="588619"/>
                    <a:pt x="61722" y="582809"/>
                    <a:pt x="58769" y="566712"/>
                  </a:cubicBezTo>
                  <a:cubicBezTo>
                    <a:pt x="53054" y="562521"/>
                    <a:pt x="44387" y="556234"/>
                    <a:pt x="34671" y="560711"/>
                  </a:cubicBezTo>
                  <a:cubicBezTo>
                    <a:pt x="38671" y="552996"/>
                    <a:pt x="37719" y="527755"/>
                    <a:pt x="37719" y="510991"/>
                  </a:cubicBezTo>
                  <a:cubicBezTo>
                    <a:pt x="56960" y="511181"/>
                    <a:pt x="60008" y="495084"/>
                    <a:pt x="70866" y="486892"/>
                  </a:cubicBezTo>
                  <a:cubicBezTo>
                    <a:pt x="68675" y="472700"/>
                    <a:pt x="78677" y="470605"/>
                    <a:pt x="75343" y="455269"/>
                  </a:cubicBezTo>
                  <a:cubicBezTo>
                    <a:pt x="79534" y="441934"/>
                    <a:pt x="88678" y="433457"/>
                    <a:pt x="91916" y="419074"/>
                  </a:cubicBezTo>
                  <a:cubicBezTo>
                    <a:pt x="107537" y="414598"/>
                    <a:pt x="119158" y="406120"/>
                    <a:pt x="134112" y="400977"/>
                  </a:cubicBezTo>
                  <a:cubicBezTo>
                    <a:pt x="134112" y="393452"/>
                    <a:pt x="134112" y="385927"/>
                    <a:pt x="134112" y="378402"/>
                  </a:cubicBezTo>
                  <a:cubicBezTo>
                    <a:pt x="130302" y="375640"/>
                    <a:pt x="129731" y="369735"/>
                    <a:pt x="122015" y="370878"/>
                  </a:cubicBezTo>
                  <a:cubicBezTo>
                    <a:pt x="114395" y="344017"/>
                    <a:pt x="109728" y="316299"/>
                    <a:pt x="96393" y="298583"/>
                  </a:cubicBezTo>
                  <a:cubicBezTo>
                    <a:pt x="94869" y="277247"/>
                    <a:pt x="99441" y="270103"/>
                    <a:pt x="108490" y="260959"/>
                  </a:cubicBezTo>
                  <a:cubicBezTo>
                    <a:pt x="105061" y="208286"/>
                    <a:pt x="114395" y="168472"/>
                    <a:pt x="112967" y="117799"/>
                  </a:cubicBezTo>
                  <a:cubicBezTo>
                    <a:pt x="115633" y="111417"/>
                    <a:pt x="128969" y="115703"/>
                    <a:pt x="131064" y="108750"/>
                  </a:cubicBezTo>
                  <a:cubicBezTo>
                    <a:pt x="136112" y="109226"/>
                    <a:pt x="135446" y="115417"/>
                    <a:pt x="140113" y="116274"/>
                  </a:cubicBezTo>
                  <a:cubicBezTo>
                    <a:pt x="157163" y="113798"/>
                    <a:pt x="160020" y="125514"/>
                    <a:pt x="162687" y="137325"/>
                  </a:cubicBezTo>
                  <a:cubicBezTo>
                    <a:pt x="170688" y="137325"/>
                    <a:pt x="178784" y="137325"/>
                    <a:pt x="186785" y="137325"/>
                  </a:cubicBezTo>
                  <a:cubicBezTo>
                    <a:pt x="193643" y="131133"/>
                    <a:pt x="195263" y="119703"/>
                    <a:pt x="204883" y="116274"/>
                  </a:cubicBezTo>
                  <a:cubicBezTo>
                    <a:pt x="200216" y="85985"/>
                    <a:pt x="217837" y="78079"/>
                    <a:pt x="213932" y="48457"/>
                  </a:cubicBezTo>
                  <a:cubicBezTo>
                    <a:pt x="212598" y="43599"/>
                    <a:pt x="218885" y="46361"/>
                    <a:pt x="218408" y="42456"/>
                  </a:cubicBezTo>
                  <a:cubicBezTo>
                    <a:pt x="214979" y="23596"/>
                    <a:pt x="222980" y="19786"/>
                    <a:pt x="221456" y="260"/>
                  </a:cubicBezTo>
                  <a:cubicBezTo>
                    <a:pt x="252508" y="-2121"/>
                    <a:pt x="272606" y="12642"/>
                    <a:pt x="305848" y="12357"/>
                  </a:cubicBezTo>
                  <a:cubicBezTo>
                    <a:pt x="309658" y="17119"/>
                    <a:pt x="317659" y="17595"/>
                    <a:pt x="326898" y="16833"/>
                  </a:cubicBezTo>
                  <a:cubicBezTo>
                    <a:pt x="331756" y="15500"/>
                    <a:pt x="328994" y="21786"/>
                    <a:pt x="332899" y="21310"/>
                  </a:cubicBezTo>
                  <a:cubicBezTo>
                    <a:pt x="369475" y="21406"/>
                    <a:pt x="405860" y="39979"/>
                    <a:pt x="445865" y="36360"/>
                  </a:cubicBezTo>
                  <a:cubicBezTo>
                    <a:pt x="446818" y="44456"/>
                    <a:pt x="460724" y="39598"/>
                    <a:pt x="468440" y="40836"/>
                  </a:cubicBezTo>
                  <a:cubicBezTo>
                    <a:pt x="473297" y="39503"/>
                    <a:pt x="471583" y="44742"/>
                    <a:pt x="474440" y="45313"/>
                  </a:cubicBezTo>
                  <a:cubicBezTo>
                    <a:pt x="481013" y="45313"/>
                    <a:pt x="487490" y="45313"/>
                    <a:pt x="494062" y="45313"/>
                  </a:cubicBezTo>
                  <a:cubicBezTo>
                    <a:pt x="498158" y="51219"/>
                    <a:pt x="509588" y="49885"/>
                    <a:pt x="519684" y="49790"/>
                  </a:cubicBezTo>
                  <a:cubicBezTo>
                    <a:pt x="533781" y="54933"/>
                    <a:pt x="556546" y="59029"/>
                    <a:pt x="572453" y="57315"/>
                  </a:cubicBezTo>
                  <a:cubicBezTo>
                    <a:pt x="588455" y="62934"/>
                    <a:pt x="606457" y="66459"/>
                    <a:pt x="628174" y="66364"/>
                  </a:cubicBezTo>
                  <a:cubicBezTo>
                    <a:pt x="631984" y="71126"/>
                    <a:pt x="639985" y="71602"/>
                    <a:pt x="649224" y="70840"/>
                  </a:cubicBezTo>
                  <a:cubicBezTo>
                    <a:pt x="654082" y="69507"/>
                    <a:pt x="651320" y="75793"/>
                    <a:pt x="655225" y="75317"/>
                  </a:cubicBezTo>
                  <a:cubicBezTo>
                    <a:pt x="659797" y="74365"/>
                    <a:pt x="668179" y="77222"/>
                    <a:pt x="670274" y="73793"/>
                  </a:cubicBezTo>
                  <a:cubicBezTo>
                    <a:pt x="683038" y="81603"/>
                    <a:pt x="701326" y="83985"/>
                    <a:pt x="723043" y="82842"/>
                  </a:cubicBezTo>
                  <a:cubicBezTo>
                    <a:pt x="730377" y="90081"/>
                    <a:pt x="748379" y="86652"/>
                    <a:pt x="762191" y="87318"/>
                  </a:cubicBezTo>
                  <a:cubicBezTo>
                    <a:pt x="766667" y="95034"/>
                    <a:pt x="781907" y="91795"/>
                    <a:pt x="793337" y="9246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79B0B5EA-6127-5BF5-F81D-763750D5CF01}"/>
                </a:ext>
              </a:extLst>
            </p:cNvPr>
            <p:cNvSpPr/>
            <p:nvPr/>
          </p:nvSpPr>
          <p:spPr>
            <a:xfrm>
              <a:off x="4421646" y="3490186"/>
              <a:ext cx="812221" cy="843660"/>
            </a:xfrm>
            <a:custGeom>
              <a:avLst/>
              <a:gdLst>
                <a:gd name="connsiteX0" fmla="*/ 812109 w 812221"/>
                <a:gd name="connsiteY0" fmla="*/ 72136 h 843660"/>
                <a:gd name="connsiteX1" fmla="*/ 812109 w 812221"/>
                <a:gd name="connsiteY1" fmla="*/ 138429 h 843660"/>
                <a:gd name="connsiteX2" fmla="*/ 798583 w 812221"/>
                <a:gd name="connsiteY2" fmla="*/ 145954 h 843660"/>
                <a:gd name="connsiteX3" fmla="*/ 798583 w 812221"/>
                <a:gd name="connsiteY3" fmla="*/ 203199 h 843660"/>
                <a:gd name="connsiteX4" fmla="*/ 794107 w 812221"/>
                <a:gd name="connsiteY4" fmla="*/ 210724 h 843660"/>
                <a:gd name="connsiteX5" fmla="*/ 795631 w 812221"/>
                <a:gd name="connsiteY5" fmla="*/ 249872 h 843660"/>
                <a:gd name="connsiteX6" fmla="*/ 791154 w 812221"/>
                <a:gd name="connsiteY6" fmla="*/ 257397 h 843660"/>
                <a:gd name="connsiteX7" fmla="*/ 791154 w 812221"/>
                <a:gd name="connsiteY7" fmla="*/ 331215 h 843660"/>
                <a:gd name="connsiteX8" fmla="*/ 786677 w 812221"/>
                <a:gd name="connsiteY8" fmla="*/ 365887 h 843660"/>
                <a:gd name="connsiteX9" fmla="*/ 782200 w 812221"/>
                <a:gd name="connsiteY9" fmla="*/ 462279 h 843660"/>
                <a:gd name="connsiteX10" fmla="*/ 779152 w 812221"/>
                <a:gd name="connsiteY10" fmla="*/ 504475 h 843660"/>
                <a:gd name="connsiteX11" fmla="*/ 773151 w 812221"/>
                <a:gd name="connsiteY11" fmla="*/ 515048 h 843660"/>
                <a:gd name="connsiteX12" fmla="*/ 774675 w 812221"/>
                <a:gd name="connsiteY12" fmla="*/ 536098 h 843660"/>
                <a:gd name="connsiteX13" fmla="*/ 770199 w 812221"/>
                <a:gd name="connsiteY13" fmla="*/ 545147 h 843660"/>
                <a:gd name="connsiteX14" fmla="*/ 770199 w 812221"/>
                <a:gd name="connsiteY14" fmla="*/ 575246 h 843660"/>
                <a:gd name="connsiteX15" fmla="*/ 765722 w 812221"/>
                <a:gd name="connsiteY15" fmla="*/ 634015 h 843660"/>
                <a:gd name="connsiteX16" fmla="*/ 761245 w 812221"/>
                <a:gd name="connsiteY16" fmla="*/ 643064 h 843660"/>
                <a:gd name="connsiteX17" fmla="*/ 756768 w 812221"/>
                <a:gd name="connsiteY17" fmla="*/ 673163 h 843660"/>
                <a:gd name="connsiteX18" fmla="*/ 753721 w 812221"/>
                <a:gd name="connsiteY18" fmla="*/ 796702 h 843660"/>
                <a:gd name="connsiteX19" fmla="*/ 749244 w 812221"/>
                <a:gd name="connsiteY19" fmla="*/ 805751 h 843660"/>
                <a:gd name="connsiteX20" fmla="*/ 679902 w 812221"/>
                <a:gd name="connsiteY20" fmla="*/ 805751 h 843660"/>
                <a:gd name="connsiteX21" fmla="*/ 669329 w 812221"/>
                <a:gd name="connsiteY21" fmla="*/ 801274 h 843660"/>
                <a:gd name="connsiteX22" fmla="*/ 587985 w 812221"/>
                <a:gd name="connsiteY22" fmla="*/ 798226 h 843660"/>
                <a:gd name="connsiteX23" fmla="*/ 578937 w 812221"/>
                <a:gd name="connsiteY23" fmla="*/ 793749 h 843660"/>
                <a:gd name="connsiteX24" fmla="*/ 496069 w 812221"/>
                <a:gd name="connsiteY24" fmla="*/ 789273 h 843660"/>
                <a:gd name="connsiteX25" fmla="*/ 485497 w 812221"/>
                <a:gd name="connsiteY25" fmla="*/ 784796 h 843660"/>
                <a:gd name="connsiteX26" fmla="*/ 461398 w 812221"/>
                <a:gd name="connsiteY26" fmla="*/ 784796 h 843660"/>
                <a:gd name="connsiteX27" fmla="*/ 453873 w 812221"/>
                <a:gd name="connsiteY27" fmla="*/ 780319 h 843660"/>
                <a:gd name="connsiteX28" fmla="*/ 395104 w 812221"/>
                <a:gd name="connsiteY28" fmla="*/ 777271 h 843660"/>
                <a:gd name="connsiteX29" fmla="*/ 386056 w 812221"/>
                <a:gd name="connsiteY29" fmla="*/ 772795 h 843660"/>
                <a:gd name="connsiteX30" fmla="*/ 348432 w 812221"/>
                <a:gd name="connsiteY30" fmla="*/ 772795 h 843660"/>
                <a:gd name="connsiteX31" fmla="*/ 312237 w 812221"/>
                <a:gd name="connsiteY31" fmla="*/ 768318 h 843660"/>
                <a:gd name="connsiteX32" fmla="*/ 301664 w 812221"/>
                <a:gd name="connsiteY32" fmla="*/ 777366 h 843660"/>
                <a:gd name="connsiteX33" fmla="*/ 309189 w 812221"/>
                <a:gd name="connsiteY33" fmla="*/ 805941 h 843660"/>
                <a:gd name="connsiteX34" fmla="*/ 244419 w 812221"/>
                <a:gd name="connsiteY34" fmla="*/ 798417 h 843660"/>
                <a:gd name="connsiteX35" fmla="*/ 236894 w 812221"/>
                <a:gd name="connsiteY35" fmla="*/ 793940 h 843660"/>
                <a:gd name="connsiteX36" fmla="*/ 104306 w 812221"/>
                <a:gd name="connsiteY36" fmla="*/ 777366 h 843660"/>
                <a:gd name="connsiteX37" fmla="*/ 95257 w 812221"/>
                <a:gd name="connsiteY37" fmla="*/ 843661 h 843660"/>
                <a:gd name="connsiteX38" fmla="*/ 388 w 812221"/>
                <a:gd name="connsiteY38" fmla="*/ 830135 h 843660"/>
                <a:gd name="connsiteX39" fmla="*/ 4865 w 812221"/>
                <a:gd name="connsiteY39" fmla="*/ 801560 h 843660"/>
                <a:gd name="connsiteX40" fmla="*/ 4865 w 812221"/>
                <a:gd name="connsiteY40" fmla="*/ 774414 h 843660"/>
                <a:gd name="connsiteX41" fmla="*/ 9342 w 812221"/>
                <a:gd name="connsiteY41" fmla="*/ 765365 h 843660"/>
                <a:gd name="connsiteX42" fmla="*/ 25915 w 812221"/>
                <a:gd name="connsiteY42" fmla="*/ 623728 h 843660"/>
                <a:gd name="connsiteX43" fmla="*/ 30392 w 812221"/>
                <a:gd name="connsiteY43" fmla="*/ 614679 h 843660"/>
                <a:gd name="connsiteX44" fmla="*/ 28868 w 812221"/>
                <a:gd name="connsiteY44" fmla="*/ 593629 h 843660"/>
                <a:gd name="connsiteX45" fmla="*/ 34869 w 812221"/>
                <a:gd name="connsiteY45" fmla="*/ 584580 h 843660"/>
                <a:gd name="connsiteX46" fmla="*/ 42393 w 812221"/>
                <a:gd name="connsiteY46" fmla="*/ 527335 h 843660"/>
                <a:gd name="connsiteX47" fmla="*/ 51442 w 812221"/>
                <a:gd name="connsiteY47" fmla="*/ 471614 h 843660"/>
                <a:gd name="connsiteX48" fmla="*/ 54490 w 812221"/>
                <a:gd name="connsiteY48" fmla="*/ 418846 h 843660"/>
                <a:gd name="connsiteX49" fmla="*/ 63539 w 812221"/>
                <a:gd name="connsiteY49" fmla="*/ 360076 h 843660"/>
                <a:gd name="connsiteX50" fmla="*/ 68016 w 812221"/>
                <a:gd name="connsiteY50" fmla="*/ 351028 h 843660"/>
                <a:gd name="connsiteX51" fmla="*/ 75540 w 812221"/>
                <a:gd name="connsiteY51" fmla="*/ 256158 h 843660"/>
                <a:gd name="connsiteX52" fmla="*/ 80017 w 812221"/>
                <a:gd name="connsiteY52" fmla="*/ 247110 h 843660"/>
                <a:gd name="connsiteX53" fmla="*/ 80017 w 812221"/>
                <a:gd name="connsiteY53" fmla="*/ 226060 h 843660"/>
                <a:gd name="connsiteX54" fmla="*/ 84494 w 812221"/>
                <a:gd name="connsiteY54" fmla="*/ 200437 h 843660"/>
                <a:gd name="connsiteX55" fmla="*/ 88971 w 812221"/>
                <a:gd name="connsiteY55" fmla="*/ 192912 h 843660"/>
                <a:gd name="connsiteX56" fmla="*/ 96495 w 812221"/>
                <a:gd name="connsiteY56" fmla="*/ 113093 h 843660"/>
                <a:gd name="connsiteX57" fmla="*/ 100972 w 812221"/>
                <a:gd name="connsiteY57" fmla="*/ 75469 h 843660"/>
                <a:gd name="connsiteX58" fmla="*/ 110021 w 812221"/>
                <a:gd name="connsiteY58" fmla="*/ 28797 h 843660"/>
                <a:gd name="connsiteX59" fmla="*/ 108497 w 812221"/>
                <a:gd name="connsiteY59" fmla="*/ 222 h 843660"/>
                <a:gd name="connsiteX60" fmla="*/ 216987 w 812221"/>
                <a:gd name="connsiteY60" fmla="*/ 12319 h 843660"/>
                <a:gd name="connsiteX61" fmla="*/ 226035 w 812221"/>
                <a:gd name="connsiteY61" fmla="*/ 16795 h 843660"/>
                <a:gd name="connsiteX62" fmla="*/ 316428 w 812221"/>
                <a:gd name="connsiteY62" fmla="*/ 24320 h 843660"/>
                <a:gd name="connsiteX63" fmla="*/ 325476 w 812221"/>
                <a:gd name="connsiteY63" fmla="*/ 28797 h 843660"/>
                <a:gd name="connsiteX64" fmla="*/ 384246 w 812221"/>
                <a:gd name="connsiteY64" fmla="*/ 33273 h 843660"/>
                <a:gd name="connsiteX65" fmla="*/ 391771 w 812221"/>
                <a:gd name="connsiteY65" fmla="*/ 37750 h 843660"/>
                <a:gd name="connsiteX66" fmla="*/ 453492 w 812221"/>
                <a:gd name="connsiteY66" fmla="*/ 40798 h 843660"/>
                <a:gd name="connsiteX67" fmla="*/ 492640 w 812221"/>
                <a:gd name="connsiteY67" fmla="*/ 45275 h 843660"/>
                <a:gd name="connsiteX68" fmla="*/ 555886 w 812221"/>
                <a:gd name="connsiteY68" fmla="*/ 54324 h 843660"/>
                <a:gd name="connsiteX69" fmla="*/ 650755 w 812221"/>
                <a:gd name="connsiteY69" fmla="*/ 57372 h 843660"/>
                <a:gd name="connsiteX70" fmla="*/ 659804 w 812221"/>
                <a:gd name="connsiteY70" fmla="*/ 61848 h 843660"/>
                <a:gd name="connsiteX71" fmla="*/ 812109 w 812221"/>
                <a:gd name="connsiteY71" fmla="*/ 72136 h 84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12221" h="843660">
                  <a:moveTo>
                    <a:pt x="812109" y="72136"/>
                  </a:moveTo>
                  <a:cubicBezTo>
                    <a:pt x="812585" y="94995"/>
                    <a:pt x="811347" y="119761"/>
                    <a:pt x="812109" y="138429"/>
                  </a:cubicBezTo>
                  <a:cubicBezTo>
                    <a:pt x="805727" y="139096"/>
                    <a:pt x="803155" y="143478"/>
                    <a:pt x="798583" y="145954"/>
                  </a:cubicBezTo>
                  <a:cubicBezTo>
                    <a:pt x="796488" y="165576"/>
                    <a:pt x="801346" y="183864"/>
                    <a:pt x="798583" y="203199"/>
                  </a:cubicBezTo>
                  <a:cubicBezTo>
                    <a:pt x="798012" y="206914"/>
                    <a:pt x="795154" y="207010"/>
                    <a:pt x="794107" y="210724"/>
                  </a:cubicBezTo>
                  <a:cubicBezTo>
                    <a:pt x="790868" y="221869"/>
                    <a:pt x="796964" y="236156"/>
                    <a:pt x="795631" y="249872"/>
                  </a:cubicBezTo>
                  <a:cubicBezTo>
                    <a:pt x="795440" y="251968"/>
                    <a:pt x="791535" y="255492"/>
                    <a:pt x="791154" y="257397"/>
                  </a:cubicBezTo>
                  <a:cubicBezTo>
                    <a:pt x="785439" y="281590"/>
                    <a:pt x="795249" y="310451"/>
                    <a:pt x="791154" y="331215"/>
                  </a:cubicBezTo>
                  <a:cubicBezTo>
                    <a:pt x="789630" y="339121"/>
                    <a:pt x="783629" y="350456"/>
                    <a:pt x="786677" y="365887"/>
                  </a:cubicBezTo>
                  <a:cubicBezTo>
                    <a:pt x="776962" y="389889"/>
                    <a:pt x="784582" y="431037"/>
                    <a:pt x="782200" y="462279"/>
                  </a:cubicBezTo>
                  <a:cubicBezTo>
                    <a:pt x="775723" y="469899"/>
                    <a:pt x="776485" y="492760"/>
                    <a:pt x="779152" y="504475"/>
                  </a:cubicBezTo>
                  <a:cubicBezTo>
                    <a:pt x="779438" y="510286"/>
                    <a:pt x="772199" y="508571"/>
                    <a:pt x="773151" y="515048"/>
                  </a:cubicBezTo>
                  <a:cubicBezTo>
                    <a:pt x="772485" y="523239"/>
                    <a:pt x="775818" y="527430"/>
                    <a:pt x="774675" y="536098"/>
                  </a:cubicBezTo>
                  <a:cubicBezTo>
                    <a:pt x="776771" y="542766"/>
                    <a:pt x="769532" y="540004"/>
                    <a:pt x="770199" y="545147"/>
                  </a:cubicBezTo>
                  <a:cubicBezTo>
                    <a:pt x="770199" y="555148"/>
                    <a:pt x="770199" y="565245"/>
                    <a:pt x="770199" y="575246"/>
                  </a:cubicBezTo>
                  <a:cubicBezTo>
                    <a:pt x="761626" y="587819"/>
                    <a:pt x="767246" y="614584"/>
                    <a:pt x="765722" y="634015"/>
                  </a:cubicBezTo>
                  <a:cubicBezTo>
                    <a:pt x="767817" y="640588"/>
                    <a:pt x="759816" y="637254"/>
                    <a:pt x="761245" y="643064"/>
                  </a:cubicBezTo>
                  <a:cubicBezTo>
                    <a:pt x="761340" y="654780"/>
                    <a:pt x="762483" y="667448"/>
                    <a:pt x="756768" y="673163"/>
                  </a:cubicBezTo>
                  <a:cubicBezTo>
                    <a:pt x="759055" y="720216"/>
                    <a:pt x="751815" y="749268"/>
                    <a:pt x="753721" y="796702"/>
                  </a:cubicBezTo>
                  <a:cubicBezTo>
                    <a:pt x="749720" y="797274"/>
                    <a:pt x="748291" y="800322"/>
                    <a:pt x="749244" y="805751"/>
                  </a:cubicBezTo>
                  <a:cubicBezTo>
                    <a:pt x="726479" y="802417"/>
                    <a:pt x="702666" y="810228"/>
                    <a:pt x="679902" y="805751"/>
                  </a:cubicBezTo>
                  <a:cubicBezTo>
                    <a:pt x="676568" y="805084"/>
                    <a:pt x="672758" y="801750"/>
                    <a:pt x="669329" y="801274"/>
                  </a:cubicBezTo>
                  <a:cubicBezTo>
                    <a:pt x="641897" y="797369"/>
                    <a:pt x="612941" y="803655"/>
                    <a:pt x="587985" y="798226"/>
                  </a:cubicBezTo>
                  <a:cubicBezTo>
                    <a:pt x="585318" y="797655"/>
                    <a:pt x="581794" y="794130"/>
                    <a:pt x="578937" y="793749"/>
                  </a:cubicBezTo>
                  <a:cubicBezTo>
                    <a:pt x="552648" y="789939"/>
                    <a:pt x="522930" y="794512"/>
                    <a:pt x="496069" y="789273"/>
                  </a:cubicBezTo>
                  <a:cubicBezTo>
                    <a:pt x="492640" y="788606"/>
                    <a:pt x="488925" y="785272"/>
                    <a:pt x="485497" y="784796"/>
                  </a:cubicBezTo>
                  <a:cubicBezTo>
                    <a:pt x="477400" y="783653"/>
                    <a:pt x="469304" y="785844"/>
                    <a:pt x="461398" y="784796"/>
                  </a:cubicBezTo>
                  <a:cubicBezTo>
                    <a:pt x="458065" y="784320"/>
                    <a:pt x="457493" y="781367"/>
                    <a:pt x="453873" y="780319"/>
                  </a:cubicBezTo>
                  <a:cubicBezTo>
                    <a:pt x="441015" y="776414"/>
                    <a:pt x="415107" y="780129"/>
                    <a:pt x="395104" y="777271"/>
                  </a:cubicBezTo>
                  <a:cubicBezTo>
                    <a:pt x="391771" y="776795"/>
                    <a:pt x="389389" y="773556"/>
                    <a:pt x="386056" y="772795"/>
                  </a:cubicBezTo>
                  <a:cubicBezTo>
                    <a:pt x="374435" y="769937"/>
                    <a:pt x="360338" y="774509"/>
                    <a:pt x="348432" y="772795"/>
                  </a:cubicBezTo>
                  <a:cubicBezTo>
                    <a:pt x="341859" y="771842"/>
                    <a:pt x="326619" y="764508"/>
                    <a:pt x="312237" y="768318"/>
                  </a:cubicBezTo>
                  <a:cubicBezTo>
                    <a:pt x="307950" y="770508"/>
                    <a:pt x="306807" y="776033"/>
                    <a:pt x="301664" y="777366"/>
                  </a:cubicBezTo>
                  <a:cubicBezTo>
                    <a:pt x="299473" y="791559"/>
                    <a:pt x="303474" y="799655"/>
                    <a:pt x="309189" y="805941"/>
                  </a:cubicBezTo>
                  <a:cubicBezTo>
                    <a:pt x="291663" y="799369"/>
                    <a:pt x="267565" y="799369"/>
                    <a:pt x="244419" y="798417"/>
                  </a:cubicBezTo>
                  <a:cubicBezTo>
                    <a:pt x="240037" y="798798"/>
                    <a:pt x="239275" y="795559"/>
                    <a:pt x="236894" y="793940"/>
                  </a:cubicBezTo>
                  <a:cubicBezTo>
                    <a:pt x="186792" y="791654"/>
                    <a:pt x="151740" y="779557"/>
                    <a:pt x="104306" y="777366"/>
                  </a:cubicBezTo>
                  <a:cubicBezTo>
                    <a:pt x="101544" y="802322"/>
                    <a:pt x="99829" y="827754"/>
                    <a:pt x="95257" y="843661"/>
                  </a:cubicBezTo>
                  <a:cubicBezTo>
                    <a:pt x="66301" y="836421"/>
                    <a:pt x="26296" y="840327"/>
                    <a:pt x="388" y="830135"/>
                  </a:cubicBezTo>
                  <a:cubicBezTo>
                    <a:pt x="2007" y="820705"/>
                    <a:pt x="-3708" y="803941"/>
                    <a:pt x="4865" y="801560"/>
                  </a:cubicBezTo>
                  <a:cubicBezTo>
                    <a:pt x="4865" y="792511"/>
                    <a:pt x="4865" y="783463"/>
                    <a:pt x="4865" y="774414"/>
                  </a:cubicBezTo>
                  <a:cubicBezTo>
                    <a:pt x="2769" y="767841"/>
                    <a:pt x="10675" y="771271"/>
                    <a:pt x="9342" y="765365"/>
                  </a:cubicBezTo>
                  <a:cubicBezTo>
                    <a:pt x="10770" y="712311"/>
                    <a:pt x="21153" y="674973"/>
                    <a:pt x="25915" y="623728"/>
                  </a:cubicBezTo>
                  <a:cubicBezTo>
                    <a:pt x="23820" y="617156"/>
                    <a:pt x="31725" y="620585"/>
                    <a:pt x="30392" y="614679"/>
                  </a:cubicBezTo>
                  <a:cubicBezTo>
                    <a:pt x="29439" y="608107"/>
                    <a:pt x="32392" y="597630"/>
                    <a:pt x="28868" y="593629"/>
                  </a:cubicBezTo>
                  <a:cubicBezTo>
                    <a:pt x="27630" y="587438"/>
                    <a:pt x="36107" y="590867"/>
                    <a:pt x="34869" y="584580"/>
                  </a:cubicBezTo>
                  <a:cubicBezTo>
                    <a:pt x="34297" y="565245"/>
                    <a:pt x="35821" y="546290"/>
                    <a:pt x="42393" y="527335"/>
                  </a:cubicBezTo>
                  <a:cubicBezTo>
                    <a:pt x="42298" y="505618"/>
                    <a:pt x="45822" y="487616"/>
                    <a:pt x="51442" y="471614"/>
                  </a:cubicBezTo>
                  <a:cubicBezTo>
                    <a:pt x="48394" y="445515"/>
                    <a:pt x="56967" y="443039"/>
                    <a:pt x="54490" y="418846"/>
                  </a:cubicBezTo>
                  <a:cubicBezTo>
                    <a:pt x="59919" y="401700"/>
                    <a:pt x="62777" y="381984"/>
                    <a:pt x="63539" y="360076"/>
                  </a:cubicBezTo>
                  <a:cubicBezTo>
                    <a:pt x="61443" y="353504"/>
                    <a:pt x="69349" y="356933"/>
                    <a:pt x="68016" y="351028"/>
                  </a:cubicBezTo>
                  <a:cubicBezTo>
                    <a:pt x="64491" y="310451"/>
                    <a:pt x="74969" y="290258"/>
                    <a:pt x="75540" y="256158"/>
                  </a:cubicBezTo>
                  <a:cubicBezTo>
                    <a:pt x="73350" y="249491"/>
                    <a:pt x="80684" y="252253"/>
                    <a:pt x="80017" y="247110"/>
                  </a:cubicBezTo>
                  <a:cubicBezTo>
                    <a:pt x="80017" y="240061"/>
                    <a:pt x="80017" y="233013"/>
                    <a:pt x="80017" y="226060"/>
                  </a:cubicBezTo>
                  <a:cubicBezTo>
                    <a:pt x="84113" y="220154"/>
                    <a:pt x="85637" y="211581"/>
                    <a:pt x="84494" y="200437"/>
                  </a:cubicBezTo>
                  <a:cubicBezTo>
                    <a:pt x="82589" y="194532"/>
                    <a:pt x="88875" y="196818"/>
                    <a:pt x="88971" y="192912"/>
                  </a:cubicBezTo>
                  <a:cubicBezTo>
                    <a:pt x="86685" y="164147"/>
                    <a:pt x="99162" y="146145"/>
                    <a:pt x="96495" y="113093"/>
                  </a:cubicBezTo>
                  <a:cubicBezTo>
                    <a:pt x="103163" y="105663"/>
                    <a:pt x="100591" y="89090"/>
                    <a:pt x="100972" y="75469"/>
                  </a:cubicBezTo>
                  <a:cubicBezTo>
                    <a:pt x="110783" y="66706"/>
                    <a:pt x="99924" y="37274"/>
                    <a:pt x="110021" y="28797"/>
                  </a:cubicBezTo>
                  <a:cubicBezTo>
                    <a:pt x="109926" y="18891"/>
                    <a:pt x="110688" y="8032"/>
                    <a:pt x="108497" y="222"/>
                  </a:cubicBezTo>
                  <a:cubicBezTo>
                    <a:pt x="147835" y="-2064"/>
                    <a:pt x="173934" y="14128"/>
                    <a:pt x="216987" y="12319"/>
                  </a:cubicBezTo>
                  <a:cubicBezTo>
                    <a:pt x="223559" y="10223"/>
                    <a:pt x="220130" y="18224"/>
                    <a:pt x="226035" y="16795"/>
                  </a:cubicBezTo>
                  <a:cubicBezTo>
                    <a:pt x="263469" y="17938"/>
                    <a:pt x="278614" y="23272"/>
                    <a:pt x="316428" y="24320"/>
                  </a:cubicBezTo>
                  <a:cubicBezTo>
                    <a:pt x="323095" y="22224"/>
                    <a:pt x="320333" y="29463"/>
                    <a:pt x="325476" y="28797"/>
                  </a:cubicBezTo>
                  <a:cubicBezTo>
                    <a:pt x="345955" y="28797"/>
                    <a:pt x="365672" y="30511"/>
                    <a:pt x="384246" y="33273"/>
                  </a:cubicBezTo>
                  <a:cubicBezTo>
                    <a:pt x="387484" y="33750"/>
                    <a:pt x="388151" y="36703"/>
                    <a:pt x="391771" y="37750"/>
                  </a:cubicBezTo>
                  <a:cubicBezTo>
                    <a:pt x="410725" y="43846"/>
                    <a:pt x="433966" y="36988"/>
                    <a:pt x="453492" y="40798"/>
                  </a:cubicBezTo>
                  <a:cubicBezTo>
                    <a:pt x="461779" y="42418"/>
                    <a:pt x="476543" y="48418"/>
                    <a:pt x="492640" y="45275"/>
                  </a:cubicBezTo>
                  <a:cubicBezTo>
                    <a:pt x="505499" y="56514"/>
                    <a:pt x="543218" y="42894"/>
                    <a:pt x="555886" y="54324"/>
                  </a:cubicBezTo>
                  <a:cubicBezTo>
                    <a:pt x="590843" y="52038"/>
                    <a:pt x="616941" y="58515"/>
                    <a:pt x="650755" y="57372"/>
                  </a:cubicBezTo>
                  <a:cubicBezTo>
                    <a:pt x="657423" y="55276"/>
                    <a:pt x="654660" y="62515"/>
                    <a:pt x="659804" y="61848"/>
                  </a:cubicBezTo>
                  <a:cubicBezTo>
                    <a:pt x="712858" y="62896"/>
                    <a:pt x="759150" y="70897"/>
                    <a:pt x="812109" y="7213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46D1603-800E-F270-F272-3D837C6F77E2}"/>
                </a:ext>
              </a:extLst>
            </p:cNvPr>
            <p:cNvSpPr/>
            <p:nvPr/>
          </p:nvSpPr>
          <p:spPr>
            <a:xfrm>
              <a:off x="4534810" y="2895095"/>
              <a:ext cx="849629" cy="664178"/>
            </a:xfrm>
            <a:custGeom>
              <a:avLst/>
              <a:gdLst>
                <a:gd name="connsiteX0" fmla="*/ 849630 w 849629"/>
                <a:gd name="connsiteY0" fmla="*/ 76676 h 664178"/>
                <a:gd name="connsiteX1" fmla="*/ 849630 w 849629"/>
                <a:gd name="connsiteY1" fmla="*/ 102298 h 664178"/>
                <a:gd name="connsiteX2" fmla="*/ 845153 w 849629"/>
                <a:gd name="connsiteY2" fmla="*/ 148971 h 664178"/>
                <a:gd name="connsiteX3" fmla="*/ 840676 w 849629"/>
                <a:gd name="connsiteY3" fmla="*/ 158020 h 664178"/>
                <a:gd name="connsiteX4" fmla="*/ 836200 w 849629"/>
                <a:gd name="connsiteY4" fmla="*/ 346329 h 664178"/>
                <a:gd name="connsiteX5" fmla="*/ 828675 w 849629"/>
                <a:gd name="connsiteY5" fmla="*/ 424625 h 664178"/>
                <a:gd name="connsiteX6" fmla="*/ 824198 w 849629"/>
                <a:gd name="connsiteY6" fmla="*/ 433673 h 664178"/>
                <a:gd name="connsiteX7" fmla="*/ 824198 w 849629"/>
                <a:gd name="connsiteY7" fmla="*/ 554165 h 664178"/>
                <a:gd name="connsiteX8" fmla="*/ 815150 w 849629"/>
                <a:gd name="connsiteY8" fmla="*/ 664178 h 664178"/>
                <a:gd name="connsiteX9" fmla="*/ 724757 w 849629"/>
                <a:gd name="connsiteY9" fmla="*/ 664178 h 664178"/>
                <a:gd name="connsiteX10" fmla="*/ 586168 w 849629"/>
                <a:gd name="connsiteY10" fmla="*/ 647605 h 664178"/>
                <a:gd name="connsiteX11" fmla="*/ 549974 w 849629"/>
                <a:gd name="connsiteY11" fmla="*/ 647605 h 664178"/>
                <a:gd name="connsiteX12" fmla="*/ 540925 w 849629"/>
                <a:gd name="connsiteY12" fmla="*/ 643128 h 664178"/>
                <a:gd name="connsiteX13" fmla="*/ 357092 w 849629"/>
                <a:gd name="connsiteY13" fmla="*/ 631031 h 664178"/>
                <a:gd name="connsiteX14" fmla="*/ 348043 w 849629"/>
                <a:gd name="connsiteY14" fmla="*/ 626554 h 664178"/>
                <a:gd name="connsiteX15" fmla="*/ 147638 w 849629"/>
                <a:gd name="connsiteY15" fmla="*/ 605504 h 664178"/>
                <a:gd name="connsiteX16" fmla="*/ 137065 w 849629"/>
                <a:gd name="connsiteY16" fmla="*/ 601027 h 664178"/>
                <a:gd name="connsiteX17" fmla="*/ 81343 w 849629"/>
                <a:gd name="connsiteY17" fmla="*/ 597979 h 664178"/>
                <a:gd name="connsiteX18" fmla="*/ 72295 w 849629"/>
                <a:gd name="connsiteY18" fmla="*/ 593503 h 664178"/>
                <a:gd name="connsiteX19" fmla="*/ 0 w 849629"/>
                <a:gd name="connsiteY19" fmla="*/ 584454 h 664178"/>
                <a:gd name="connsiteX20" fmla="*/ 4477 w 849629"/>
                <a:gd name="connsiteY20" fmla="*/ 545306 h 664178"/>
                <a:gd name="connsiteX21" fmla="*/ 8954 w 849629"/>
                <a:gd name="connsiteY21" fmla="*/ 537782 h 664178"/>
                <a:gd name="connsiteX22" fmla="*/ 8954 w 849629"/>
                <a:gd name="connsiteY22" fmla="*/ 524256 h 664178"/>
                <a:gd name="connsiteX23" fmla="*/ 13430 w 849629"/>
                <a:gd name="connsiteY23" fmla="*/ 513683 h 664178"/>
                <a:gd name="connsiteX24" fmla="*/ 16478 w 849629"/>
                <a:gd name="connsiteY24" fmla="*/ 465487 h 664178"/>
                <a:gd name="connsiteX25" fmla="*/ 20955 w 849629"/>
                <a:gd name="connsiteY25" fmla="*/ 423291 h 664178"/>
                <a:gd name="connsiteX26" fmla="*/ 30004 w 849629"/>
                <a:gd name="connsiteY26" fmla="*/ 364522 h 664178"/>
                <a:gd name="connsiteX27" fmla="*/ 42100 w 849629"/>
                <a:gd name="connsiteY27" fmla="*/ 281654 h 664178"/>
                <a:gd name="connsiteX28" fmla="*/ 46577 w 849629"/>
                <a:gd name="connsiteY28" fmla="*/ 272605 h 664178"/>
                <a:gd name="connsiteX29" fmla="*/ 46577 w 849629"/>
                <a:gd name="connsiteY29" fmla="*/ 244030 h 664178"/>
                <a:gd name="connsiteX30" fmla="*/ 51054 w 849629"/>
                <a:gd name="connsiteY30" fmla="*/ 201835 h 664178"/>
                <a:gd name="connsiteX31" fmla="*/ 54102 w 849629"/>
                <a:gd name="connsiteY31" fmla="*/ 173260 h 664178"/>
                <a:gd name="connsiteX32" fmla="*/ 67628 w 849629"/>
                <a:gd name="connsiteY32" fmla="*/ 108490 h 664178"/>
                <a:gd name="connsiteX33" fmla="*/ 79724 w 849629"/>
                <a:gd name="connsiteY33" fmla="*/ 0 h 664178"/>
                <a:gd name="connsiteX34" fmla="*/ 228886 w 849629"/>
                <a:gd name="connsiteY34" fmla="*/ 16573 h 664178"/>
                <a:gd name="connsiteX35" fmla="*/ 237934 w 849629"/>
                <a:gd name="connsiteY35" fmla="*/ 21050 h 664178"/>
                <a:gd name="connsiteX36" fmla="*/ 370523 w 849629"/>
                <a:gd name="connsiteY36" fmla="*/ 33147 h 664178"/>
                <a:gd name="connsiteX37" fmla="*/ 438341 w 849629"/>
                <a:gd name="connsiteY37" fmla="*/ 42196 h 664178"/>
                <a:gd name="connsiteX38" fmla="*/ 447389 w 849629"/>
                <a:gd name="connsiteY38" fmla="*/ 46672 h 664178"/>
                <a:gd name="connsiteX39" fmla="*/ 575405 w 849629"/>
                <a:gd name="connsiteY39" fmla="*/ 54197 h 664178"/>
                <a:gd name="connsiteX40" fmla="*/ 584454 w 849629"/>
                <a:gd name="connsiteY40" fmla="*/ 58674 h 664178"/>
                <a:gd name="connsiteX41" fmla="*/ 780288 w 849629"/>
                <a:gd name="connsiteY41" fmla="*/ 70771 h 664178"/>
                <a:gd name="connsiteX42" fmla="*/ 849630 w 849629"/>
                <a:gd name="connsiteY42" fmla="*/ 76676 h 66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9629" h="664178">
                  <a:moveTo>
                    <a:pt x="849630" y="76676"/>
                  </a:moveTo>
                  <a:cubicBezTo>
                    <a:pt x="847439" y="85534"/>
                    <a:pt x="848487" y="93154"/>
                    <a:pt x="849630" y="102298"/>
                  </a:cubicBezTo>
                  <a:cubicBezTo>
                    <a:pt x="842201" y="112014"/>
                    <a:pt x="845915" y="132778"/>
                    <a:pt x="845153" y="148971"/>
                  </a:cubicBezTo>
                  <a:cubicBezTo>
                    <a:pt x="847249" y="155543"/>
                    <a:pt x="839248" y="152209"/>
                    <a:pt x="840676" y="158020"/>
                  </a:cubicBezTo>
                  <a:cubicBezTo>
                    <a:pt x="840105" y="221742"/>
                    <a:pt x="833247" y="279082"/>
                    <a:pt x="836200" y="346329"/>
                  </a:cubicBezTo>
                  <a:cubicBezTo>
                    <a:pt x="825818" y="361664"/>
                    <a:pt x="829056" y="395383"/>
                    <a:pt x="828675" y="424625"/>
                  </a:cubicBezTo>
                  <a:cubicBezTo>
                    <a:pt x="830771" y="431292"/>
                    <a:pt x="823532" y="428530"/>
                    <a:pt x="824198" y="433673"/>
                  </a:cubicBezTo>
                  <a:cubicBezTo>
                    <a:pt x="824198" y="473869"/>
                    <a:pt x="824198" y="514064"/>
                    <a:pt x="824198" y="554165"/>
                  </a:cubicBezTo>
                  <a:cubicBezTo>
                    <a:pt x="810577" y="580263"/>
                    <a:pt x="816293" y="625602"/>
                    <a:pt x="815150" y="664178"/>
                  </a:cubicBezTo>
                  <a:cubicBezTo>
                    <a:pt x="785051" y="664178"/>
                    <a:pt x="754856" y="664178"/>
                    <a:pt x="724757" y="664178"/>
                  </a:cubicBezTo>
                  <a:cubicBezTo>
                    <a:pt x="686848" y="650367"/>
                    <a:pt x="626459" y="659035"/>
                    <a:pt x="586168" y="647605"/>
                  </a:cubicBezTo>
                  <a:cubicBezTo>
                    <a:pt x="574072" y="647605"/>
                    <a:pt x="562070" y="647605"/>
                    <a:pt x="549974" y="647605"/>
                  </a:cubicBezTo>
                  <a:cubicBezTo>
                    <a:pt x="543306" y="649795"/>
                    <a:pt x="546068" y="642461"/>
                    <a:pt x="540925" y="643128"/>
                  </a:cubicBezTo>
                  <a:cubicBezTo>
                    <a:pt x="479203" y="639604"/>
                    <a:pt x="418529" y="634936"/>
                    <a:pt x="357092" y="631031"/>
                  </a:cubicBezTo>
                  <a:cubicBezTo>
                    <a:pt x="350425" y="633222"/>
                    <a:pt x="353187" y="625888"/>
                    <a:pt x="348043" y="626554"/>
                  </a:cubicBezTo>
                  <a:cubicBezTo>
                    <a:pt x="273558" y="627221"/>
                    <a:pt x="220313" y="606647"/>
                    <a:pt x="147638" y="605504"/>
                  </a:cubicBezTo>
                  <a:cubicBezTo>
                    <a:pt x="141065" y="607124"/>
                    <a:pt x="142684" y="600361"/>
                    <a:pt x="137065" y="601027"/>
                  </a:cubicBezTo>
                  <a:cubicBezTo>
                    <a:pt x="112871" y="603885"/>
                    <a:pt x="105918" y="596360"/>
                    <a:pt x="81343" y="597979"/>
                  </a:cubicBezTo>
                  <a:cubicBezTo>
                    <a:pt x="74676" y="600170"/>
                    <a:pt x="77438" y="592836"/>
                    <a:pt x="72295" y="593503"/>
                  </a:cubicBezTo>
                  <a:cubicBezTo>
                    <a:pt x="43529" y="595217"/>
                    <a:pt x="27432" y="584168"/>
                    <a:pt x="0" y="584454"/>
                  </a:cubicBezTo>
                  <a:cubicBezTo>
                    <a:pt x="857" y="571405"/>
                    <a:pt x="2096" y="561594"/>
                    <a:pt x="4477" y="545306"/>
                  </a:cubicBezTo>
                  <a:cubicBezTo>
                    <a:pt x="5048" y="541496"/>
                    <a:pt x="8096" y="540925"/>
                    <a:pt x="8954" y="537782"/>
                  </a:cubicBezTo>
                  <a:cubicBezTo>
                    <a:pt x="10001" y="534257"/>
                    <a:pt x="8096" y="529209"/>
                    <a:pt x="8954" y="524256"/>
                  </a:cubicBezTo>
                  <a:cubicBezTo>
                    <a:pt x="9620" y="520446"/>
                    <a:pt x="13145" y="516255"/>
                    <a:pt x="13430" y="513683"/>
                  </a:cubicBezTo>
                  <a:cubicBezTo>
                    <a:pt x="15526" y="497395"/>
                    <a:pt x="13049" y="480250"/>
                    <a:pt x="16478" y="465487"/>
                  </a:cubicBezTo>
                  <a:cubicBezTo>
                    <a:pt x="18383" y="457009"/>
                    <a:pt x="24098" y="440626"/>
                    <a:pt x="20955" y="423291"/>
                  </a:cubicBezTo>
                  <a:cubicBezTo>
                    <a:pt x="31909" y="411670"/>
                    <a:pt x="18859" y="376047"/>
                    <a:pt x="30004" y="364522"/>
                  </a:cubicBezTo>
                  <a:cubicBezTo>
                    <a:pt x="27527" y="327946"/>
                    <a:pt x="42005" y="316611"/>
                    <a:pt x="42100" y="281654"/>
                  </a:cubicBezTo>
                  <a:cubicBezTo>
                    <a:pt x="39910" y="274987"/>
                    <a:pt x="47244" y="277749"/>
                    <a:pt x="46577" y="272605"/>
                  </a:cubicBezTo>
                  <a:cubicBezTo>
                    <a:pt x="46577" y="263080"/>
                    <a:pt x="46577" y="253555"/>
                    <a:pt x="46577" y="244030"/>
                  </a:cubicBezTo>
                  <a:cubicBezTo>
                    <a:pt x="53816" y="236410"/>
                    <a:pt x="49435" y="216789"/>
                    <a:pt x="51054" y="201835"/>
                  </a:cubicBezTo>
                  <a:cubicBezTo>
                    <a:pt x="52102" y="192595"/>
                    <a:pt x="57150" y="183642"/>
                    <a:pt x="54102" y="173260"/>
                  </a:cubicBezTo>
                  <a:cubicBezTo>
                    <a:pt x="62008" y="155067"/>
                    <a:pt x="58769" y="125730"/>
                    <a:pt x="67628" y="108490"/>
                  </a:cubicBezTo>
                  <a:cubicBezTo>
                    <a:pt x="67723" y="67913"/>
                    <a:pt x="76295" y="44101"/>
                    <a:pt x="79724" y="0"/>
                  </a:cubicBezTo>
                  <a:cubicBezTo>
                    <a:pt x="130492" y="4477"/>
                    <a:pt x="175832" y="14383"/>
                    <a:pt x="228886" y="16573"/>
                  </a:cubicBezTo>
                  <a:cubicBezTo>
                    <a:pt x="235458" y="14478"/>
                    <a:pt x="232029" y="22479"/>
                    <a:pt x="237934" y="21050"/>
                  </a:cubicBezTo>
                  <a:cubicBezTo>
                    <a:pt x="288512" y="22003"/>
                    <a:pt x="314992" y="37719"/>
                    <a:pt x="370523" y="33147"/>
                  </a:cubicBezTo>
                  <a:cubicBezTo>
                    <a:pt x="387858" y="41434"/>
                    <a:pt x="411290" y="43529"/>
                    <a:pt x="438341" y="42196"/>
                  </a:cubicBezTo>
                  <a:cubicBezTo>
                    <a:pt x="444913" y="40100"/>
                    <a:pt x="441484" y="48006"/>
                    <a:pt x="447389" y="46672"/>
                  </a:cubicBezTo>
                  <a:cubicBezTo>
                    <a:pt x="495395" y="43815"/>
                    <a:pt x="528447" y="56007"/>
                    <a:pt x="575405" y="54197"/>
                  </a:cubicBezTo>
                  <a:cubicBezTo>
                    <a:pt x="582073" y="52102"/>
                    <a:pt x="579310" y="59341"/>
                    <a:pt x="584454" y="58674"/>
                  </a:cubicBezTo>
                  <a:cubicBezTo>
                    <a:pt x="652082" y="60388"/>
                    <a:pt x="713613" y="68104"/>
                    <a:pt x="780288" y="70771"/>
                  </a:cubicBezTo>
                  <a:cubicBezTo>
                    <a:pt x="795528" y="80486"/>
                    <a:pt x="829818" y="71342"/>
                    <a:pt x="849630" y="7667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0E71D72-EC7C-00B1-A5B6-7C01134D5F7F}"/>
                </a:ext>
              </a:extLst>
            </p:cNvPr>
            <p:cNvSpPr/>
            <p:nvPr/>
          </p:nvSpPr>
          <p:spPr>
            <a:xfrm>
              <a:off x="5237842" y="1769430"/>
              <a:ext cx="761546" cy="476489"/>
            </a:xfrm>
            <a:custGeom>
              <a:avLst/>
              <a:gdLst>
                <a:gd name="connsiteX0" fmla="*/ 740196 w 761546"/>
                <a:gd name="connsiteY0" fmla="*/ 375190 h 476489"/>
                <a:gd name="connsiteX1" fmla="*/ 759817 w 761546"/>
                <a:gd name="connsiteY1" fmla="*/ 476155 h 476489"/>
                <a:gd name="connsiteX2" fmla="*/ 446445 w 761546"/>
                <a:gd name="connsiteY2" fmla="*/ 471678 h 476489"/>
                <a:gd name="connsiteX3" fmla="*/ 434348 w 761546"/>
                <a:gd name="connsiteY3" fmla="*/ 467201 h 476489"/>
                <a:gd name="connsiteX4" fmla="*/ 241467 w 761546"/>
                <a:gd name="connsiteY4" fmla="*/ 459676 h 476489"/>
                <a:gd name="connsiteX5" fmla="*/ 161647 w 761546"/>
                <a:gd name="connsiteY5" fmla="*/ 455200 h 476489"/>
                <a:gd name="connsiteX6" fmla="*/ 149550 w 761546"/>
                <a:gd name="connsiteY6" fmla="*/ 450723 h 476489"/>
                <a:gd name="connsiteX7" fmla="*/ 389 w 761546"/>
                <a:gd name="connsiteY7" fmla="*/ 441674 h 476489"/>
                <a:gd name="connsiteX8" fmla="*/ 9438 w 761546"/>
                <a:gd name="connsiteY8" fmla="*/ 342233 h 476489"/>
                <a:gd name="connsiteX9" fmla="*/ 12486 w 761546"/>
                <a:gd name="connsiteY9" fmla="*/ 241268 h 476489"/>
                <a:gd name="connsiteX10" fmla="*/ 16963 w 761546"/>
                <a:gd name="connsiteY10" fmla="*/ 229171 h 476489"/>
                <a:gd name="connsiteX11" fmla="*/ 16963 w 761546"/>
                <a:gd name="connsiteY11" fmla="*/ 194500 h 476489"/>
                <a:gd name="connsiteX12" fmla="*/ 21439 w 761546"/>
                <a:gd name="connsiteY12" fmla="*/ 182404 h 476489"/>
                <a:gd name="connsiteX13" fmla="*/ 21439 w 761546"/>
                <a:gd name="connsiteY13" fmla="*/ 156781 h 476489"/>
                <a:gd name="connsiteX14" fmla="*/ 25916 w 761546"/>
                <a:gd name="connsiteY14" fmla="*/ 144685 h 476489"/>
                <a:gd name="connsiteX15" fmla="*/ 25916 w 761546"/>
                <a:gd name="connsiteY15" fmla="*/ 93440 h 476489"/>
                <a:gd name="connsiteX16" fmla="*/ 30393 w 761546"/>
                <a:gd name="connsiteY16" fmla="*/ 82868 h 476489"/>
                <a:gd name="connsiteX17" fmla="*/ 28869 w 761546"/>
                <a:gd name="connsiteY17" fmla="*/ 57245 h 476489"/>
                <a:gd name="connsiteX18" fmla="*/ 33346 w 761546"/>
                <a:gd name="connsiteY18" fmla="*/ 45148 h 476489"/>
                <a:gd name="connsiteX19" fmla="*/ 33346 w 761546"/>
                <a:gd name="connsiteY19" fmla="*/ 4477 h 476489"/>
                <a:gd name="connsiteX20" fmla="*/ 33346 w 761546"/>
                <a:gd name="connsiteY20" fmla="*/ 0 h 476489"/>
                <a:gd name="connsiteX21" fmla="*/ 176506 w 761546"/>
                <a:gd name="connsiteY21" fmla="*/ 7525 h 476489"/>
                <a:gd name="connsiteX22" fmla="*/ 188603 w 761546"/>
                <a:gd name="connsiteY22" fmla="*/ 12002 h 476489"/>
                <a:gd name="connsiteX23" fmla="*/ 494451 w 761546"/>
                <a:gd name="connsiteY23" fmla="*/ 24098 h 476489"/>
                <a:gd name="connsiteX24" fmla="*/ 506547 w 761546"/>
                <a:gd name="connsiteY24" fmla="*/ 28575 h 476489"/>
                <a:gd name="connsiteX25" fmla="*/ 697905 w 761546"/>
                <a:gd name="connsiteY25" fmla="*/ 28575 h 476489"/>
                <a:gd name="connsiteX26" fmla="*/ 711430 w 761546"/>
                <a:gd name="connsiteY26" fmla="*/ 75248 h 476489"/>
                <a:gd name="connsiteX27" fmla="*/ 732480 w 761546"/>
                <a:gd name="connsiteY27" fmla="*/ 218408 h 476489"/>
                <a:gd name="connsiteX28" fmla="*/ 736957 w 761546"/>
                <a:gd name="connsiteY28" fmla="*/ 253079 h 476489"/>
                <a:gd name="connsiteX29" fmla="*/ 740196 w 761546"/>
                <a:gd name="connsiteY29" fmla="*/ 375190 h 47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1546" h="476489">
                  <a:moveTo>
                    <a:pt x="740196" y="375190"/>
                  </a:moveTo>
                  <a:cubicBezTo>
                    <a:pt x="748864" y="404908"/>
                    <a:pt x="767247" y="432149"/>
                    <a:pt x="759817" y="476155"/>
                  </a:cubicBezTo>
                  <a:cubicBezTo>
                    <a:pt x="651518" y="478441"/>
                    <a:pt x="555887" y="468154"/>
                    <a:pt x="446445" y="471678"/>
                  </a:cubicBezTo>
                  <a:cubicBezTo>
                    <a:pt x="438348" y="474250"/>
                    <a:pt x="441206" y="465868"/>
                    <a:pt x="434348" y="467201"/>
                  </a:cubicBezTo>
                  <a:cubicBezTo>
                    <a:pt x="364625" y="470154"/>
                    <a:pt x="311856" y="456152"/>
                    <a:pt x="241467" y="459676"/>
                  </a:cubicBezTo>
                  <a:cubicBezTo>
                    <a:pt x="222036" y="451009"/>
                    <a:pt x="188031" y="456914"/>
                    <a:pt x="161647" y="455200"/>
                  </a:cubicBezTo>
                  <a:cubicBezTo>
                    <a:pt x="153646" y="457676"/>
                    <a:pt x="156885" y="448913"/>
                    <a:pt x="149550" y="450723"/>
                  </a:cubicBezTo>
                  <a:cubicBezTo>
                    <a:pt x="94687" y="451104"/>
                    <a:pt x="48395" y="440436"/>
                    <a:pt x="389" y="441674"/>
                  </a:cubicBezTo>
                  <a:cubicBezTo>
                    <a:pt x="2104" y="407289"/>
                    <a:pt x="-5326" y="363665"/>
                    <a:pt x="9438" y="342233"/>
                  </a:cubicBezTo>
                  <a:cubicBezTo>
                    <a:pt x="7056" y="302895"/>
                    <a:pt x="14391" y="281273"/>
                    <a:pt x="12486" y="241268"/>
                  </a:cubicBezTo>
                  <a:cubicBezTo>
                    <a:pt x="9914" y="233172"/>
                    <a:pt x="18296" y="236029"/>
                    <a:pt x="16963" y="229171"/>
                  </a:cubicBezTo>
                  <a:cubicBezTo>
                    <a:pt x="18105" y="217456"/>
                    <a:pt x="15438" y="206026"/>
                    <a:pt x="16963" y="194500"/>
                  </a:cubicBezTo>
                  <a:cubicBezTo>
                    <a:pt x="17439" y="191071"/>
                    <a:pt x="20772" y="186214"/>
                    <a:pt x="21439" y="182404"/>
                  </a:cubicBezTo>
                  <a:cubicBezTo>
                    <a:pt x="23154" y="173831"/>
                    <a:pt x="20010" y="164402"/>
                    <a:pt x="21439" y="156781"/>
                  </a:cubicBezTo>
                  <a:cubicBezTo>
                    <a:pt x="22201" y="152686"/>
                    <a:pt x="25345" y="148781"/>
                    <a:pt x="25916" y="144685"/>
                  </a:cubicBezTo>
                  <a:cubicBezTo>
                    <a:pt x="28297" y="127730"/>
                    <a:pt x="24011" y="110776"/>
                    <a:pt x="25916" y="93440"/>
                  </a:cubicBezTo>
                  <a:cubicBezTo>
                    <a:pt x="26297" y="89630"/>
                    <a:pt x="29726" y="87058"/>
                    <a:pt x="30393" y="82868"/>
                  </a:cubicBezTo>
                  <a:cubicBezTo>
                    <a:pt x="31726" y="75057"/>
                    <a:pt x="27821" y="65342"/>
                    <a:pt x="28869" y="57245"/>
                  </a:cubicBezTo>
                  <a:cubicBezTo>
                    <a:pt x="29440" y="52959"/>
                    <a:pt x="32488" y="49721"/>
                    <a:pt x="33346" y="45148"/>
                  </a:cubicBezTo>
                  <a:cubicBezTo>
                    <a:pt x="36013" y="32195"/>
                    <a:pt x="31345" y="18193"/>
                    <a:pt x="33346" y="4477"/>
                  </a:cubicBezTo>
                  <a:cubicBezTo>
                    <a:pt x="33346" y="2953"/>
                    <a:pt x="33346" y="1429"/>
                    <a:pt x="33346" y="0"/>
                  </a:cubicBezTo>
                  <a:cubicBezTo>
                    <a:pt x="81732" y="1810"/>
                    <a:pt x="124214" y="9620"/>
                    <a:pt x="176506" y="7525"/>
                  </a:cubicBezTo>
                  <a:cubicBezTo>
                    <a:pt x="184603" y="4953"/>
                    <a:pt x="181745" y="13335"/>
                    <a:pt x="188603" y="12002"/>
                  </a:cubicBezTo>
                  <a:cubicBezTo>
                    <a:pt x="292997" y="13621"/>
                    <a:pt x="384056" y="28480"/>
                    <a:pt x="494451" y="24098"/>
                  </a:cubicBezTo>
                  <a:cubicBezTo>
                    <a:pt x="502547" y="21527"/>
                    <a:pt x="499689" y="29908"/>
                    <a:pt x="506547" y="28575"/>
                  </a:cubicBezTo>
                  <a:cubicBezTo>
                    <a:pt x="570365" y="28575"/>
                    <a:pt x="634087" y="28575"/>
                    <a:pt x="697905" y="28575"/>
                  </a:cubicBezTo>
                  <a:cubicBezTo>
                    <a:pt x="702096" y="44482"/>
                    <a:pt x="708097" y="58579"/>
                    <a:pt x="711430" y="75248"/>
                  </a:cubicBezTo>
                  <a:cubicBezTo>
                    <a:pt x="701905" y="126587"/>
                    <a:pt x="704382" y="191929"/>
                    <a:pt x="732480" y="218408"/>
                  </a:cubicBezTo>
                  <a:cubicBezTo>
                    <a:pt x="730480" y="227743"/>
                    <a:pt x="727718" y="250031"/>
                    <a:pt x="736957" y="253079"/>
                  </a:cubicBezTo>
                  <a:cubicBezTo>
                    <a:pt x="730195" y="295846"/>
                    <a:pt x="743244" y="331470"/>
                    <a:pt x="740196" y="375190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2DCA615-4457-451D-8B7D-1BBD1CA7924C}"/>
                </a:ext>
              </a:extLst>
            </p:cNvPr>
            <p:cNvSpPr/>
            <p:nvPr/>
          </p:nvSpPr>
          <p:spPr>
            <a:xfrm>
              <a:off x="5200007" y="2221868"/>
              <a:ext cx="811638" cy="539093"/>
            </a:xfrm>
            <a:custGeom>
              <a:avLst/>
              <a:gdLst>
                <a:gd name="connsiteX0" fmla="*/ 811178 w 811638"/>
                <a:gd name="connsiteY0" fmla="*/ 441008 h 539093"/>
                <a:gd name="connsiteX1" fmla="*/ 806701 w 811638"/>
                <a:gd name="connsiteY1" fmla="*/ 459105 h 539093"/>
                <a:gd name="connsiteX2" fmla="*/ 794605 w 811638"/>
                <a:gd name="connsiteY2" fmla="*/ 510350 h 539093"/>
                <a:gd name="connsiteX3" fmla="*/ 811178 w 811638"/>
                <a:gd name="connsiteY3" fmla="*/ 539020 h 539093"/>
                <a:gd name="connsiteX4" fmla="*/ 791557 w 811638"/>
                <a:gd name="connsiteY4" fmla="*/ 514921 h 539093"/>
                <a:gd name="connsiteX5" fmla="*/ 722214 w 811638"/>
                <a:gd name="connsiteY5" fmla="*/ 480250 h 539093"/>
                <a:gd name="connsiteX6" fmla="*/ 645348 w 811638"/>
                <a:gd name="connsiteY6" fmla="*/ 496824 h 539093"/>
                <a:gd name="connsiteX7" fmla="*/ 592579 w 811638"/>
                <a:gd name="connsiteY7" fmla="*/ 459200 h 539093"/>
                <a:gd name="connsiteX8" fmla="*/ 515713 w 811638"/>
                <a:gd name="connsiteY8" fmla="*/ 459200 h 539093"/>
                <a:gd name="connsiteX9" fmla="*/ 506664 w 811638"/>
                <a:gd name="connsiteY9" fmla="*/ 454724 h 539093"/>
                <a:gd name="connsiteX10" fmla="*/ 416271 w 811638"/>
                <a:gd name="connsiteY10" fmla="*/ 454724 h 539093"/>
                <a:gd name="connsiteX11" fmla="*/ 405699 w 811638"/>
                <a:gd name="connsiteY11" fmla="*/ 450247 h 539093"/>
                <a:gd name="connsiteX12" fmla="*/ 339405 w 811638"/>
                <a:gd name="connsiteY12" fmla="*/ 450247 h 539093"/>
                <a:gd name="connsiteX13" fmla="*/ 330356 w 811638"/>
                <a:gd name="connsiteY13" fmla="*/ 445770 h 539093"/>
                <a:gd name="connsiteX14" fmla="*/ 250537 w 811638"/>
                <a:gd name="connsiteY14" fmla="*/ 442722 h 539093"/>
                <a:gd name="connsiteX15" fmla="*/ 173670 w 811638"/>
                <a:gd name="connsiteY15" fmla="*/ 442722 h 539093"/>
                <a:gd name="connsiteX16" fmla="*/ 131474 w 811638"/>
                <a:gd name="connsiteY16" fmla="*/ 438245 h 539093"/>
                <a:gd name="connsiteX17" fmla="*/ 59179 w 811638"/>
                <a:gd name="connsiteY17" fmla="*/ 433769 h 539093"/>
                <a:gd name="connsiteX18" fmla="*/ 410 w 811638"/>
                <a:gd name="connsiteY18" fmla="*/ 429292 h 539093"/>
                <a:gd name="connsiteX19" fmla="*/ 410 w 811638"/>
                <a:gd name="connsiteY19" fmla="*/ 368999 h 539093"/>
                <a:gd name="connsiteX20" fmla="*/ 4887 w 811638"/>
                <a:gd name="connsiteY20" fmla="*/ 359950 h 539093"/>
                <a:gd name="connsiteX21" fmla="*/ 12412 w 811638"/>
                <a:gd name="connsiteY21" fmla="*/ 206312 h 539093"/>
                <a:gd name="connsiteX22" fmla="*/ 16888 w 811638"/>
                <a:gd name="connsiteY22" fmla="*/ 197263 h 539093"/>
                <a:gd name="connsiteX23" fmla="*/ 16888 w 811638"/>
                <a:gd name="connsiteY23" fmla="*/ 143066 h 539093"/>
                <a:gd name="connsiteX24" fmla="*/ 21365 w 811638"/>
                <a:gd name="connsiteY24" fmla="*/ 123444 h 539093"/>
                <a:gd name="connsiteX25" fmla="*/ 25842 w 811638"/>
                <a:gd name="connsiteY25" fmla="*/ 117443 h 539093"/>
                <a:gd name="connsiteX26" fmla="*/ 25842 w 811638"/>
                <a:gd name="connsiteY26" fmla="*/ 106871 h 539093"/>
                <a:gd name="connsiteX27" fmla="*/ 30319 w 811638"/>
                <a:gd name="connsiteY27" fmla="*/ 100870 h 539093"/>
                <a:gd name="connsiteX28" fmla="*/ 28795 w 811638"/>
                <a:gd name="connsiteY28" fmla="*/ 4477 h 539093"/>
                <a:gd name="connsiteX29" fmla="*/ 34795 w 811638"/>
                <a:gd name="connsiteY29" fmla="*/ 0 h 539093"/>
                <a:gd name="connsiteX30" fmla="*/ 342167 w 811638"/>
                <a:gd name="connsiteY30" fmla="*/ 16574 h 539093"/>
                <a:gd name="connsiteX31" fmla="*/ 351216 w 811638"/>
                <a:gd name="connsiteY31" fmla="*/ 21050 h 539093"/>
                <a:gd name="connsiteX32" fmla="*/ 650968 w 811638"/>
                <a:gd name="connsiteY32" fmla="*/ 28575 h 539093"/>
                <a:gd name="connsiteX33" fmla="*/ 660016 w 811638"/>
                <a:gd name="connsiteY33" fmla="*/ 33052 h 539093"/>
                <a:gd name="connsiteX34" fmla="*/ 798605 w 811638"/>
                <a:gd name="connsiteY34" fmla="*/ 33052 h 539093"/>
                <a:gd name="connsiteX35" fmla="*/ 798605 w 811638"/>
                <a:gd name="connsiteY35" fmla="*/ 49625 h 539093"/>
                <a:gd name="connsiteX36" fmla="*/ 768506 w 811638"/>
                <a:gd name="connsiteY36" fmla="*/ 72200 h 539093"/>
                <a:gd name="connsiteX37" fmla="*/ 810702 w 811638"/>
                <a:gd name="connsiteY37" fmla="*/ 120396 h 539093"/>
                <a:gd name="connsiteX38" fmla="*/ 810702 w 811638"/>
                <a:gd name="connsiteY38" fmla="*/ 387096 h 539093"/>
                <a:gd name="connsiteX39" fmla="*/ 794128 w 811638"/>
                <a:gd name="connsiteY39" fmla="*/ 393097 h 539093"/>
                <a:gd name="connsiteX40" fmla="*/ 798605 w 811638"/>
                <a:gd name="connsiteY40" fmla="*/ 436817 h 539093"/>
                <a:gd name="connsiteX41" fmla="*/ 811178 w 811638"/>
                <a:gd name="connsiteY41" fmla="*/ 441008 h 53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1638" h="539093">
                  <a:moveTo>
                    <a:pt x="811178" y="441008"/>
                  </a:moveTo>
                  <a:cubicBezTo>
                    <a:pt x="812893" y="450247"/>
                    <a:pt x="809463" y="454438"/>
                    <a:pt x="806701" y="459105"/>
                  </a:cubicBezTo>
                  <a:cubicBezTo>
                    <a:pt x="812512" y="481489"/>
                    <a:pt x="793462" y="495586"/>
                    <a:pt x="794605" y="510350"/>
                  </a:cubicBezTo>
                  <a:cubicBezTo>
                    <a:pt x="795652" y="523494"/>
                    <a:pt x="808225" y="524256"/>
                    <a:pt x="811178" y="539020"/>
                  </a:cubicBezTo>
                  <a:cubicBezTo>
                    <a:pt x="798129" y="540068"/>
                    <a:pt x="792604" y="529780"/>
                    <a:pt x="791557" y="514921"/>
                  </a:cubicBezTo>
                  <a:cubicBezTo>
                    <a:pt x="771649" y="500158"/>
                    <a:pt x="740693" y="496538"/>
                    <a:pt x="722214" y="480250"/>
                  </a:cubicBezTo>
                  <a:cubicBezTo>
                    <a:pt x="694306" y="483584"/>
                    <a:pt x="661540" y="481870"/>
                    <a:pt x="645348" y="496824"/>
                  </a:cubicBezTo>
                  <a:cubicBezTo>
                    <a:pt x="630298" y="481679"/>
                    <a:pt x="606010" y="475869"/>
                    <a:pt x="592579" y="459200"/>
                  </a:cubicBezTo>
                  <a:cubicBezTo>
                    <a:pt x="567147" y="456533"/>
                    <a:pt x="540573" y="462725"/>
                    <a:pt x="515713" y="459200"/>
                  </a:cubicBezTo>
                  <a:cubicBezTo>
                    <a:pt x="512284" y="458724"/>
                    <a:pt x="510093" y="455581"/>
                    <a:pt x="506664" y="454724"/>
                  </a:cubicBezTo>
                  <a:cubicBezTo>
                    <a:pt x="479327" y="447961"/>
                    <a:pt x="446561" y="458915"/>
                    <a:pt x="416271" y="454724"/>
                  </a:cubicBezTo>
                  <a:cubicBezTo>
                    <a:pt x="412843" y="454247"/>
                    <a:pt x="409223" y="450913"/>
                    <a:pt x="405699" y="450247"/>
                  </a:cubicBezTo>
                  <a:cubicBezTo>
                    <a:pt x="382839" y="445294"/>
                    <a:pt x="359788" y="453104"/>
                    <a:pt x="339405" y="450247"/>
                  </a:cubicBezTo>
                  <a:cubicBezTo>
                    <a:pt x="336166" y="449771"/>
                    <a:pt x="333880" y="446627"/>
                    <a:pt x="330356" y="445770"/>
                  </a:cubicBezTo>
                  <a:cubicBezTo>
                    <a:pt x="307401" y="440150"/>
                    <a:pt x="277588" y="445199"/>
                    <a:pt x="250537" y="442722"/>
                  </a:cubicBezTo>
                  <a:cubicBezTo>
                    <a:pt x="223962" y="440246"/>
                    <a:pt x="196339" y="447580"/>
                    <a:pt x="173670" y="442722"/>
                  </a:cubicBezTo>
                  <a:cubicBezTo>
                    <a:pt x="165383" y="441008"/>
                    <a:pt x="147952" y="435102"/>
                    <a:pt x="131474" y="438245"/>
                  </a:cubicBezTo>
                  <a:cubicBezTo>
                    <a:pt x="114805" y="429292"/>
                    <a:pt x="82896" y="435578"/>
                    <a:pt x="59179" y="433769"/>
                  </a:cubicBezTo>
                  <a:cubicBezTo>
                    <a:pt x="46606" y="425196"/>
                    <a:pt x="19841" y="430911"/>
                    <a:pt x="410" y="429292"/>
                  </a:cubicBezTo>
                  <a:cubicBezTo>
                    <a:pt x="410" y="409194"/>
                    <a:pt x="410" y="389096"/>
                    <a:pt x="410" y="368999"/>
                  </a:cubicBezTo>
                  <a:cubicBezTo>
                    <a:pt x="-1781" y="362331"/>
                    <a:pt x="5554" y="365093"/>
                    <a:pt x="4887" y="359950"/>
                  </a:cubicBezTo>
                  <a:cubicBezTo>
                    <a:pt x="3268" y="297942"/>
                    <a:pt x="14697" y="267081"/>
                    <a:pt x="12412" y="206312"/>
                  </a:cubicBezTo>
                  <a:cubicBezTo>
                    <a:pt x="10221" y="199644"/>
                    <a:pt x="17555" y="202406"/>
                    <a:pt x="16888" y="197263"/>
                  </a:cubicBezTo>
                  <a:cubicBezTo>
                    <a:pt x="16888" y="179165"/>
                    <a:pt x="16888" y="161068"/>
                    <a:pt x="16888" y="143066"/>
                  </a:cubicBezTo>
                  <a:cubicBezTo>
                    <a:pt x="20889" y="138398"/>
                    <a:pt x="19079" y="133731"/>
                    <a:pt x="21365" y="123444"/>
                  </a:cubicBezTo>
                  <a:cubicBezTo>
                    <a:pt x="22032" y="120682"/>
                    <a:pt x="24889" y="120396"/>
                    <a:pt x="25842" y="117443"/>
                  </a:cubicBezTo>
                  <a:cubicBezTo>
                    <a:pt x="26509" y="115253"/>
                    <a:pt x="24889" y="110871"/>
                    <a:pt x="25842" y="106871"/>
                  </a:cubicBezTo>
                  <a:cubicBezTo>
                    <a:pt x="26699" y="103442"/>
                    <a:pt x="30319" y="100965"/>
                    <a:pt x="30319" y="100870"/>
                  </a:cubicBezTo>
                  <a:cubicBezTo>
                    <a:pt x="33462" y="72295"/>
                    <a:pt x="24794" y="37719"/>
                    <a:pt x="28795" y="4477"/>
                  </a:cubicBezTo>
                  <a:cubicBezTo>
                    <a:pt x="33652" y="5810"/>
                    <a:pt x="31938" y="571"/>
                    <a:pt x="34795" y="0"/>
                  </a:cubicBezTo>
                  <a:cubicBezTo>
                    <a:pt x="140332" y="2858"/>
                    <a:pt x="231391" y="16478"/>
                    <a:pt x="342167" y="16574"/>
                  </a:cubicBezTo>
                  <a:cubicBezTo>
                    <a:pt x="348739" y="14478"/>
                    <a:pt x="345310" y="22479"/>
                    <a:pt x="351216" y="21050"/>
                  </a:cubicBezTo>
                  <a:cubicBezTo>
                    <a:pt x="450180" y="24479"/>
                    <a:pt x="545812" y="31337"/>
                    <a:pt x="650968" y="28575"/>
                  </a:cubicBezTo>
                  <a:cubicBezTo>
                    <a:pt x="657540" y="26479"/>
                    <a:pt x="654111" y="34385"/>
                    <a:pt x="660016" y="33052"/>
                  </a:cubicBezTo>
                  <a:cubicBezTo>
                    <a:pt x="706213" y="33052"/>
                    <a:pt x="752409" y="33052"/>
                    <a:pt x="798605" y="33052"/>
                  </a:cubicBezTo>
                  <a:cubicBezTo>
                    <a:pt x="798605" y="38576"/>
                    <a:pt x="798605" y="44101"/>
                    <a:pt x="798605" y="49625"/>
                  </a:cubicBezTo>
                  <a:cubicBezTo>
                    <a:pt x="788032" y="56579"/>
                    <a:pt x="779555" y="65722"/>
                    <a:pt x="768506" y="72200"/>
                  </a:cubicBezTo>
                  <a:cubicBezTo>
                    <a:pt x="776793" y="94012"/>
                    <a:pt x="789366" y="111633"/>
                    <a:pt x="810702" y="120396"/>
                  </a:cubicBezTo>
                  <a:cubicBezTo>
                    <a:pt x="810702" y="209264"/>
                    <a:pt x="810702" y="298133"/>
                    <a:pt x="810702" y="387096"/>
                  </a:cubicBezTo>
                  <a:cubicBezTo>
                    <a:pt x="802415" y="386620"/>
                    <a:pt x="799843" y="388525"/>
                    <a:pt x="794128" y="393097"/>
                  </a:cubicBezTo>
                  <a:cubicBezTo>
                    <a:pt x="792319" y="411004"/>
                    <a:pt x="795843" y="423577"/>
                    <a:pt x="798605" y="436817"/>
                  </a:cubicBezTo>
                  <a:cubicBezTo>
                    <a:pt x="800510" y="440626"/>
                    <a:pt x="811559" y="435102"/>
                    <a:pt x="811178" y="44100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290F08D-1D8B-AF6F-1032-72693454A1AC}"/>
                </a:ext>
              </a:extLst>
            </p:cNvPr>
            <p:cNvSpPr/>
            <p:nvPr/>
          </p:nvSpPr>
          <p:spPr>
            <a:xfrm>
              <a:off x="5170509" y="2660113"/>
              <a:ext cx="962691" cy="473485"/>
            </a:xfrm>
            <a:custGeom>
              <a:avLst/>
              <a:gdLst>
                <a:gd name="connsiteX0" fmla="*/ 928021 w 962691"/>
                <a:gd name="connsiteY0" fmla="*/ 427577 h 473485"/>
                <a:gd name="connsiteX1" fmla="*/ 962692 w 962691"/>
                <a:gd name="connsiteY1" fmla="*/ 472726 h 473485"/>
                <a:gd name="connsiteX2" fmla="*/ 486632 w 962691"/>
                <a:gd name="connsiteY2" fmla="*/ 468249 h 473485"/>
                <a:gd name="connsiteX3" fmla="*/ 427863 w 962691"/>
                <a:gd name="connsiteY3" fmla="*/ 463772 h 473485"/>
                <a:gd name="connsiteX4" fmla="*/ 418814 w 962691"/>
                <a:gd name="connsiteY4" fmla="*/ 459296 h 473485"/>
                <a:gd name="connsiteX5" fmla="*/ 213931 w 962691"/>
                <a:gd name="connsiteY5" fmla="*/ 454819 h 473485"/>
                <a:gd name="connsiteX6" fmla="*/ 222980 w 962691"/>
                <a:gd name="connsiteY6" fmla="*/ 302705 h 473485"/>
                <a:gd name="connsiteX7" fmla="*/ 0 w 962691"/>
                <a:gd name="connsiteY7" fmla="*/ 287655 h 473485"/>
                <a:gd name="connsiteX8" fmla="*/ 13525 w 962691"/>
                <a:gd name="connsiteY8" fmla="*/ 185261 h 473485"/>
                <a:gd name="connsiteX9" fmla="*/ 13525 w 962691"/>
                <a:gd name="connsiteY9" fmla="*/ 147638 h 473485"/>
                <a:gd name="connsiteX10" fmla="*/ 18002 w 962691"/>
                <a:gd name="connsiteY10" fmla="*/ 138589 h 473485"/>
                <a:gd name="connsiteX11" fmla="*/ 21050 w 962691"/>
                <a:gd name="connsiteY11" fmla="*/ 31623 h 473485"/>
                <a:gd name="connsiteX12" fmla="*/ 25527 w 962691"/>
                <a:gd name="connsiteY12" fmla="*/ 4477 h 473485"/>
                <a:gd name="connsiteX13" fmla="*/ 27051 w 962691"/>
                <a:gd name="connsiteY13" fmla="*/ 0 h 473485"/>
                <a:gd name="connsiteX14" fmla="*/ 149066 w 962691"/>
                <a:gd name="connsiteY14" fmla="*/ 4477 h 473485"/>
                <a:gd name="connsiteX15" fmla="*/ 158115 w 962691"/>
                <a:gd name="connsiteY15" fmla="*/ 8954 h 473485"/>
                <a:gd name="connsiteX16" fmla="*/ 616077 w 962691"/>
                <a:gd name="connsiteY16" fmla="*/ 30004 h 473485"/>
                <a:gd name="connsiteX17" fmla="*/ 674846 w 962691"/>
                <a:gd name="connsiteY17" fmla="*/ 67628 h 473485"/>
                <a:gd name="connsiteX18" fmla="*/ 735139 w 962691"/>
                <a:gd name="connsiteY18" fmla="*/ 55531 h 473485"/>
                <a:gd name="connsiteX19" fmla="*/ 744188 w 962691"/>
                <a:gd name="connsiteY19" fmla="*/ 51054 h 473485"/>
                <a:gd name="connsiteX20" fmla="*/ 771335 w 962691"/>
                <a:gd name="connsiteY20" fmla="*/ 67628 h 473485"/>
                <a:gd name="connsiteX21" fmla="*/ 812006 w 962691"/>
                <a:gd name="connsiteY21" fmla="*/ 81153 h 473485"/>
                <a:gd name="connsiteX22" fmla="*/ 825532 w 962691"/>
                <a:gd name="connsiteY22" fmla="*/ 109728 h 473485"/>
                <a:gd name="connsiteX23" fmla="*/ 845153 w 962691"/>
                <a:gd name="connsiteY23" fmla="*/ 109728 h 473485"/>
                <a:gd name="connsiteX24" fmla="*/ 845153 w 962691"/>
                <a:gd name="connsiteY24" fmla="*/ 135350 h 473485"/>
                <a:gd name="connsiteX25" fmla="*/ 875252 w 962691"/>
                <a:gd name="connsiteY25" fmla="*/ 203168 h 473485"/>
                <a:gd name="connsiteX26" fmla="*/ 873728 w 962691"/>
                <a:gd name="connsiteY26" fmla="*/ 225743 h 473485"/>
                <a:gd name="connsiteX27" fmla="*/ 894779 w 962691"/>
                <a:gd name="connsiteY27" fmla="*/ 295085 h 473485"/>
                <a:gd name="connsiteX28" fmla="*/ 908304 w 962691"/>
                <a:gd name="connsiteY28" fmla="*/ 326708 h 473485"/>
                <a:gd name="connsiteX29" fmla="*/ 911352 w 962691"/>
                <a:gd name="connsiteY29" fmla="*/ 388430 h 473485"/>
                <a:gd name="connsiteX30" fmla="*/ 928021 w 962691"/>
                <a:gd name="connsiteY30" fmla="*/ 427577 h 4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62691" h="473485">
                  <a:moveTo>
                    <a:pt x="928021" y="427577"/>
                  </a:moveTo>
                  <a:cubicBezTo>
                    <a:pt x="941070" y="444246"/>
                    <a:pt x="949738" y="457772"/>
                    <a:pt x="962692" y="472726"/>
                  </a:cubicBezTo>
                  <a:cubicBezTo>
                    <a:pt x="798957" y="476250"/>
                    <a:pt x="648748" y="466249"/>
                    <a:pt x="486632" y="468249"/>
                  </a:cubicBezTo>
                  <a:cubicBezTo>
                    <a:pt x="474059" y="459677"/>
                    <a:pt x="447294" y="465392"/>
                    <a:pt x="427863" y="463772"/>
                  </a:cubicBezTo>
                  <a:cubicBezTo>
                    <a:pt x="421291" y="465868"/>
                    <a:pt x="424624" y="457962"/>
                    <a:pt x="418814" y="459296"/>
                  </a:cubicBezTo>
                  <a:cubicBezTo>
                    <a:pt x="347758" y="460534"/>
                    <a:pt x="280511" y="457962"/>
                    <a:pt x="213931" y="454819"/>
                  </a:cubicBezTo>
                  <a:cubicBezTo>
                    <a:pt x="210788" y="397955"/>
                    <a:pt x="224123" y="357569"/>
                    <a:pt x="222980" y="302705"/>
                  </a:cubicBezTo>
                  <a:cubicBezTo>
                    <a:pt x="145637" y="302419"/>
                    <a:pt x="70866" y="284512"/>
                    <a:pt x="0" y="287655"/>
                  </a:cubicBezTo>
                  <a:cubicBezTo>
                    <a:pt x="6382" y="258890"/>
                    <a:pt x="476" y="211550"/>
                    <a:pt x="13525" y="185261"/>
                  </a:cubicBezTo>
                  <a:cubicBezTo>
                    <a:pt x="13525" y="172688"/>
                    <a:pt x="13525" y="160115"/>
                    <a:pt x="13525" y="147638"/>
                  </a:cubicBezTo>
                  <a:cubicBezTo>
                    <a:pt x="11430" y="141065"/>
                    <a:pt x="19336" y="144494"/>
                    <a:pt x="18002" y="138589"/>
                  </a:cubicBezTo>
                  <a:cubicBezTo>
                    <a:pt x="15716" y="97250"/>
                    <a:pt x="21431" y="68008"/>
                    <a:pt x="21050" y="31623"/>
                  </a:cubicBezTo>
                  <a:cubicBezTo>
                    <a:pt x="25051" y="25051"/>
                    <a:pt x="26765" y="16288"/>
                    <a:pt x="25527" y="4477"/>
                  </a:cubicBezTo>
                  <a:cubicBezTo>
                    <a:pt x="25146" y="2000"/>
                    <a:pt x="26956" y="1905"/>
                    <a:pt x="27051" y="0"/>
                  </a:cubicBezTo>
                  <a:cubicBezTo>
                    <a:pt x="69152" y="1333"/>
                    <a:pt x="102203" y="6096"/>
                    <a:pt x="149066" y="4477"/>
                  </a:cubicBezTo>
                  <a:cubicBezTo>
                    <a:pt x="155734" y="2381"/>
                    <a:pt x="152971" y="9620"/>
                    <a:pt x="158115" y="8954"/>
                  </a:cubicBezTo>
                  <a:cubicBezTo>
                    <a:pt x="312134" y="17240"/>
                    <a:pt x="457295" y="25813"/>
                    <a:pt x="616077" y="30004"/>
                  </a:cubicBezTo>
                  <a:cubicBezTo>
                    <a:pt x="633698" y="44482"/>
                    <a:pt x="654272" y="56102"/>
                    <a:pt x="674846" y="67628"/>
                  </a:cubicBezTo>
                  <a:cubicBezTo>
                    <a:pt x="692277" y="61055"/>
                    <a:pt x="707707" y="52388"/>
                    <a:pt x="735139" y="55531"/>
                  </a:cubicBezTo>
                  <a:cubicBezTo>
                    <a:pt x="741807" y="57722"/>
                    <a:pt x="739045" y="50387"/>
                    <a:pt x="744188" y="51054"/>
                  </a:cubicBezTo>
                  <a:cubicBezTo>
                    <a:pt x="753332" y="56483"/>
                    <a:pt x="766667" y="57722"/>
                    <a:pt x="771335" y="67628"/>
                  </a:cubicBezTo>
                  <a:cubicBezTo>
                    <a:pt x="790670" y="69056"/>
                    <a:pt x="795623" y="76200"/>
                    <a:pt x="812006" y="81153"/>
                  </a:cubicBezTo>
                  <a:cubicBezTo>
                    <a:pt x="811149" y="96107"/>
                    <a:pt x="821627" y="99727"/>
                    <a:pt x="825532" y="109728"/>
                  </a:cubicBezTo>
                  <a:cubicBezTo>
                    <a:pt x="832104" y="109728"/>
                    <a:pt x="838581" y="109728"/>
                    <a:pt x="845153" y="109728"/>
                  </a:cubicBezTo>
                  <a:cubicBezTo>
                    <a:pt x="845153" y="118301"/>
                    <a:pt x="845153" y="126778"/>
                    <a:pt x="845153" y="135350"/>
                  </a:cubicBezTo>
                  <a:cubicBezTo>
                    <a:pt x="857536" y="155448"/>
                    <a:pt x="858393" y="184690"/>
                    <a:pt x="875252" y="203168"/>
                  </a:cubicBezTo>
                  <a:cubicBezTo>
                    <a:pt x="872776" y="208788"/>
                    <a:pt x="874014" y="217932"/>
                    <a:pt x="873728" y="225743"/>
                  </a:cubicBezTo>
                  <a:cubicBezTo>
                    <a:pt x="888682" y="243935"/>
                    <a:pt x="898779" y="257842"/>
                    <a:pt x="894779" y="295085"/>
                  </a:cubicBezTo>
                  <a:cubicBezTo>
                    <a:pt x="901541" y="303371"/>
                    <a:pt x="903541" y="316421"/>
                    <a:pt x="908304" y="326708"/>
                  </a:cubicBezTo>
                  <a:cubicBezTo>
                    <a:pt x="907542" y="352520"/>
                    <a:pt x="908399" y="374047"/>
                    <a:pt x="911352" y="388430"/>
                  </a:cubicBezTo>
                  <a:cubicBezTo>
                    <a:pt x="917543" y="400050"/>
                    <a:pt x="934498" y="408432"/>
                    <a:pt x="928021" y="42757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8EDD68F-98FE-AF1A-5E0E-8B2996DB1CA8}"/>
                </a:ext>
              </a:extLst>
            </p:cNvPr>
            <p:cNvSpPr/>
            <p:nvPr/>
          </p:nvSpPr>
          <p:spPr>
            <a:xfrm>
              <a:off x="5358723" y="3125600"/>
              <a:ext cx="862102" cy="459987"/>
            </a:xfrm>
            <a:custGeom>
              <a:avLst/>
              <a:gdLst>
                <a:gd name="connsiteX0" fmla="*/ 857345 w 862102"/>
                <a:gd name="connsiteY0" fmla="*/ 141446 h 459987"/>
                <a:gd name="connsiteX1" fmla="*/ 861822 w 862102"/>
                <a:gd name="connsiteY1" fmla="*/ 454819 h 459987"/>
                <a:gd name="connsiteX2" fmla="*/ 821150 w 862102"/>
                <a:gd name="connsiteY2" fmla="*/ 454819 h 459987"/>
                <a:gd name="connsiteX3" fmla="*/ 804577 w 862102"/>
                <a:gd name="connsiteY3" fmla="*/ 459296 h 459987"/>
                <a:gd name="connsiteX4" fmla="*/ 363188 w 862102"/>
                <a:gd name="connsiteY4" fmla="*/ 454819 h 459987"/>
                <a:gd name="connsiteX5" fmla="*/ 351091 w 862102"/>
                <a:gd name="connsiteY5" fmla="*/ 450342 h 459987"/>
                <a:gd name="connsiteX6" fmla="*/ 61817 w 862102"/>
                <a:gd name="connsiteY6" fmla="*/ 442817 h 459987"/>
                <a:gd name="connsiteX7" fmla="*/ 49721 w 862102"/>
                <a:gd name="connsiteY7" fmla="*/ 438340 h 459987"/>
                <a:gd name="connsiteX8" fmla="*/ 1524 w 862102"/>
                <a:gd name="connsiteY8" fmla="*/ 438340 h 459987"/>
                <a:gd name="connsiteX9" fmla="*/ 0 w 862102"/>
                <a:gd name="connsiteY9" fmla="*/ 350996 h 459987"/>
                <a:gd name="connsiteX10" fmla="*/ 9049 w 862102"/>
                <a:gd name="connsiteY10" fmla="*/ 331375 h 459987"/>
                <a:gd name="connsiteX11" fmla="*/ 13525 w 862102"/>
                <a:gd name="connsiteY11" fmla="*/ 143065 h 459987"/>
                <a:gd name="connsiteX12" fmla="*/ 22574 w 862102"/>
                <a:gd name="connsiteY12" fmla="*/ 122015 h 459987"/>
                <a:gd name="connsiteX13" fmla="*/ 21050 w 862102"/>
                <a:gd name="connsiteY13" fmla="*/ 4477 h 459987"/>
                <a:gd name="connsiteX14" fmla="*/ 24098 w 862102"/>
                <a:gd name="connsiteY14" fmla="*/ 0 h 459987"/>
                <a:gd name="connsiteX15" fmla="*/ 286226 w 862102"/>
                <a:gd name="connsiteY15" fmla="*/ 7525 h 459987"/>
                <a:gd name="connsiteX16" fmla="*/ 298323 w 862102"/>
                <a:gd name="connsiteY16" fmla="*/ 12001 h 459987"/>
                <a:gd name="connsiteX17" fmla="*/ 491204 w 862102"/>
                <a:gd name="connsiteY17" fmla="*/ 12001 h 459987"/>
                <a:gd name="connsiteX18" fmla="*/ 503301 w 862102"/>
                <a:gd name="connsiteY18" fmla="*/ 16478 h 459987"/>
                <a:gd name="connsiteX19" fmla="*/ 774478 w 862102"/>
                <a:gd name="connsiteY19" fmla="*/ 16478 h 459987"/>
                <a:gd name="connsiteX20" fmla="*/ 800100 w 862102"/>
                <a:gd name="connsiteY20" fmla="*/ 37529 h 459987"/>
                <a:gd name="connsiteX21" fmla="*/ 824198 w 862102"/>
                <a:gd name="connsiteY21" fmla="*/ 39052 h 459987"/>
                <a:gd name="connsiteX22" fmla="*/ 807625 w 862102"/>
                <a:gd name="connsiteY22" fmla="*/ 67627 h 459987"/>
                <a:gd name="connsiteX23" fmla="*/ 812101 w 862102"/>
                <a:gd name="connsiteY23" fmla="*/ 102298 h 459987"/>
                <a:gd name="connsiteX24" fmla="*/ 837724 w 862102"/>
                <a:gd name="connsiteY24" fmla="*/ 133921 h 459987"/>
                <a:gd name="connsiteX25" fmla="*/ 857345 w 862102"/>
                <a:gd name="connsiteY25" fmla="*/ 141446 h 45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2102" h="459987">
                  <a:moveTo>
                    <a:pt x="857345" y="141446"/>
                  </a:moveTo>
                  <a:cubicBezTo>
                    <a:pt x="862584" y="236125"/>
                    <a:pt x="862393" y="349282"/>
                    <a:pt x="861822" y="454819"/>
                  </a:cubicBezTo>
                  <a:cubicBezTo>
                    <a:pt x="848297" y="454819"/>
                    <a:pt x="834676" y="454819"/>
                    <a:pt x="821150" y="454819"/>
                  </a:cubicBezTo>
                  <a:cubicBezTo>
                    <a:pt x="811721" y="452438"/>
                    <a:pt x="813244" y="461010"/>
                    <a:pt x="804577" y="459296"/>
                  </a:cubicBezTo>
                  <a:cubicBezTo>
                    <a:pt x="652558" y="462724"/>
                    <a:pt x="514445" y="452152"/>
                    <a:pt x="363188" y="454819"/>
                  </a:cubicBezTo>
                  <a:cubicBezTo>
                    <a:pt x="355092" y="457390"/>
                    <a:pt x="357949" y="449008"/>
                    <a:pt x="351091" y="450342"/>
                  </a:cubicBezTo>
                  <a:cubicBezTo>
                    <a:pt x="246126" y="453866"/>
                    <a:pt x="167259" y="439674"/>
                    <a:pt x="61817" y="442817"/>
                  </a:cubicBezTo>
                  <a:cubicBezTo>
                    <a:pt x="53816" y="445294"/>
                    <a:pt x="57055" y="436531"/>
                    <a:pt x="49721" y="438340"/>
                  </a:cubicBezTo>
                  <a:cubicBezTo>
                    <a:pt x="33623" y="438340"/>
                    <a:pt x="17621" y="438340"/>
                    <a:pt x="1524" y="438340"/>
                  </a:cubicBezTo>
                  <a:cubicBezTo>
                    <a:pt x="190" y="415290"/>
                    <a:pt x="3715" y="376428"/>
                    <a:pt x="0" y="350996"/>
                  </a:cubicBezTo>
                  <a:cubicBezTo>
                    <a:pt x="4667" y="346138"/>
                    <a:pt x="4096" y="336042"/>
                    <a:pt x="9049" y="331375"/>
                  </a:cubicBezTo>
                  <a:cubicBezTo>
                    <a:pt x="6572" y="264605"/>
                    <a:pt x="11906" y="205740"/>
                    <a:pt x="13525" y="143065"/>
                  </a:cubicBezTo>
                  <a:cubicBezTo>
                    <a:pt x="18669" y="134779"/>
                    <a:pt x="15240" y="126968"/>
                    <a:pt x="22574" y="122015"/>
                  </a:cubicBezTo>
                  <a:cubicBezTo>
                    <a:pt x="19050" y="85820"/>
                    <a:pt x="22003" y="43243"/>
                    <a:pt x="21050" y="4477"/>
                  </a:cubicBezTo>
                  <a:cubicBezTo>
                    <a:pt x="20955" y="1905"/>
                    <a:pt x="22193" y="571"/>
                    <a:pt x="24098" y="0"/>
                  </a:cubicBezTo>
                  <a:cubicBezTo>
                    <a:pt x="113347" y="1714"/>
                    <a:pt x="200215" y="6572"/>
                    <a:pt x="286226" y="7525"/>
                  </a:cubicBezTo>
                  <a:cubicBezTo>
                    <a:pt x="294132" y="5143"/>
                    <a:pt x="290893" y="13906"/>
                    <a:pt x="298323" y="12001"/>
                  </a:cubicBezTo>
                  <a:cubicBezTo>
                    <a:pt x="362617" y="12001"/>
                    <a:pt x="426910" y="12001"/>
                    <a:pt x="491204" y="12001"/>
                  </a:cubicBezTo>
                  <a:cubicBezTo>
                    <a:pt x="499110" y="9620"/>
                    <a:pt x="495871" y="18383"/>
                    <a:pt x="503301" y="16478"/>
                  </a:cubicBezTo>
                  <a:cubicBezTo>
                    <a:pt x="593693" y="16478"/>
                    <a:pt x="684085" y="16478"/>
                    <a:pt x="774478" y="16478"/>
                  </a:cubicBezTo>
                  <a:cubicBezTo>
                    <a:pt x="781812" y="26670"/>
                    <a:pt x="794766" y="24098"/>
                    <a:pt x="800100" y="37529"/>
                  </a:cubicBezTo>
                  <a:cubicBezTo>
                    <a:pt x="807625" y="38576"/>
                    <a:pt x="819150" y="35528"/>
                    <a:pt x="824198" y="39052"/>
                  </a:cubicBezTo>
                  <a:cubicBezTo>
                    <a:pt x="826675" y="56579"/>
                    <a:pt x="810768" y="55817"/>
                    <a:pt x="807625" y="67627"/>
                  </a:cubicBezTo>
                  <a:cubicBezTo>
                    <a:pt x="805053" y="83248"/>
                    <a:pt x="810958" y="90392"/>
                    <a:pt x="812101" y="102298"/>
                  </a:cubicBezTo>
                  <a:cubicBezTo>
                    <a:pt x="824293" y="108966"/>
                    <a:pt x="834580" y="122872"/>
                    <a:pt x="837724" y="133921"/>
                  </a:cubicBezTo>
                  <a:cubicBezTo>
                    <a:pt x="844201" y="139732"/>
                    <a:pt x="851535" y="135255"/>
                    <a:pt x="857345" y="14144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E961156-9D1B-5D44-8735-FE450265936F}"/>
                </a:ext>
              </a:extLst>
            </p:cNvPr>
            <p:cNvSpPr/>
            <p:nvPr/>
          </p:nvSpPr>
          <p:spPr>
            <a:xfrm>
              <a:off x="5242638" y="3563940"/>
              <a:ext cx="1003528" cy="522636"/>
            </a:xfrm>
            <a:custGeom>
              <a:avLst/>
              <a:gdLst>
                <a:gd name="connsiteX0" fmla="*/ 1003529 w 1003528"/>
                <a:gd name="connsiteY0" fmla="*/ 234887 h 522636"/>
                <a:gd name="connsiteX1" fmla="*/ 1003529 w 1003528"/>
                <a:gd name="connsiteY1" fmla="*/ 522637 h 522636"/>
                <a:gd name="connsiteX2" fmla="*/ 962857 w 1003528"/>
                <a:gd name="connsiteY2" fmla="*/ 510540 h 522636"/>
                <a:gd name="connsiteX3" fmla="*/ 917708 w 1003528"/>
                <a:gd name="connsiteY3" fmla="*/ 472916 h 522636"/>
                <a:gd name="connsiteX4" fmla="*/ 905612 w 1003528"/>
                <a:gd name="connsiteY4" fmla="*/ 489490 h 522636"/>
                <a:gd name="connsiteX5" fmla="*/ 883038 w 1003528"/>
                <a:gd name="connsiteY5" fmla="*/ 489490 h 522636"/>
                <a:gd name="connsiteX6" fmla="*/ 877037 w 1003528"/>
                <a:gd name="connsiteY6" fmla="*/ 477393 h 522636"/>
                <a:gd name="connsiteX7" fmla="*/ 852939 w 1003528"/>
                <a:gd name="connsiteY7" fmla="*/ 489490 h 522636"/>
                <a:gd name="connsiteX8" fmla="*/ 809219 w 1003528"/>
                <a:gd name="connsiteY8" fmla="*/ 489490 h 522636"/>
                <a:gd name="connsiteX9" fmla="*/ 791121 w 1003528"/>
                <a:gd name="connsiteY9" fmla="*/ 510540 h 522636"/>
                <a:gd name="connsiteX10" fmla="*/ 771500 w 1003528"/>
                <a:gd name="connsiteY10" fmla="*/ 501491 h 522636"/>
                <a:gd name="connsiteX11" fmla="*/ 720255 w 1003528"/>
                <a:gd name="connsiteY11" fmla="*/ 493967 h 522636"/>
                <a:gd name="connsiteX12" fmla="*/ 711207 w 1003528"/>
                <a:gd name="connsiteY12" fmla="*/ 472916 h 522636"/>
                <a:gd name="connsiteX13" fmla="*/ 682632 w 1003528"/>
                <a:gd name="connsiteY13" fmla="*/ 510540 h 522636"/>
                <a:gd name="connsiteX14" fmla="*/ 647961 w 1003528"/>
                <a:gd name="connsiteY14" fmla="*/ 495491 h 522636"/>
                <a:gd name="connsiteX15" fmla="*/ 637388 w 1003528"/>
                <a:gd name="connsiteY15" fmla="*/ 480441 h 522636"/>
                <a:gd name="connsiteX16" fmla="*/ 611766 w 1003528"/>
                <a:gd name="connsiteY16" fmla="*/ 472916 h 522636"/>
                <a:gd name="connsiteX17" fmla="*/ 589191 w 1003528"/>
                <a:gd name="connsiteY17" fmla="*/ 489490 h 522636"/>
                <a:gd name="connsiteX18" fmla="*/ 581666 w 1003528"/>
                <a:gd name="connsiteY18" fmla="*/ 466916 h 522636"/>
                <a:gd name="connsiteX19" fmla="*/ 568141 w 1003528"/>
                <a:gd name="connsiteY19" fmla="*/ 466916 h 522636"/>
                <a:gd name="connsiteX20" fmla="*/ 565093 w 1003528"/>
                <a:gd name="connsiteY20" fmla="*/ 448818 h 522636"/>
                <a:gd name="connsiteX21" fmla="*/ 531946 w 1003528"/>
                <a:gd name="connsiteY21" fmla="*/ 439769 h 522636"/>
                <a:gd name="connsiteX22" fmla="*/ 519849 w 1003528"/>
                <a:gd name="connsiteY22" fmla="*/ 451866 h 522636"/>
                <a:gd name="connsiteX23" fmla="*/ 506324 w 1003528"/>
                <a:gd name="connsiteY23" fmla="*/ 442817 h 522636"/>
                <a:gd name="connsiteX24" fmla="*/ 458127 w 1003528"/>
                <a:gd name="connsiteY24" fmla="*/ 430721 h 522636"/>
                <a:gd name="connsiteX25" fmla="*/ 435553 w 1003528"/>
                <a:gd name="connsiteY25" fmla="*/ 430721 h 522636"/>
                <a:gd name="connsiteX26" fmla="*/ 431076 w 1003528"/>
                <a:gd name="connsiteY26" fmla="*/ 423196 h 522636"/>
                <a:gd name="connsiteX27" fmla="*/ 435553 w 1003528"/>
                <a:gd name="connsiteY27" fmla="*/ 411099 h 522636"/>
                <a:gd name="connsiteX28" fmla="*/ 408407 w 1003528"/>
                <a:gd name="connsiteY28" fmla="*/ 397574 h 522636"/>
                <a:gd name="connsiteX29" fmla="*/ 403930 w 1003528"/>
                <a:gd name="connsiteY29" fmla="*/ 405098 h 522636"/>
                <a:gd name="connsiteX30" fmla="*/ 390405 w 1003528"/>
                <a:gd name="connsiteY30" fmla="*/ 397574 h 522636"/>
                <a:gd name="connsiteX31" fmla="*/ 376879 w 1003528"/>
                <a:gd name="connsiteY31" fmla="*/ 406622 h 522636"/>
                <a:gd name="connsiteX32" fmla="*/ 337731 w 1003528"/>
                <a:gd name="connsiteY32" fmla="*/ 374999 h 522636"/>
                <a:gd name="connsiteX33" fmla="*/ 339255 w 1003528"/>
                <a:gd name="connsiteY33" fmla="*/ 319278 h 522636"/>
                <a:gd name="connsiteX34" fmla="*/ 343732 w 1003528"/>
                <a:gd name="connsiteY34" fmla="*/ 310229 h 522636"/>
                <a:gd name="connsiteX35" fmla="*/ 346780 w 1003528"/>
                <a:gd name="connsiteY35" fmla="*/ 165640 h 522636"/>
                <a:gd name="connsiteX36" fmla="*/ 351257 w 1003528"/>
                <a:gd name="connsiteY36" fmla="*/ 156591 h 522636"/>
                <a:gd name="connsiteX37" fmla="*/ 351257 w 1003528"/>
                <a:gd name="connsiteY37" fmla="*/ 84296 h 522636"/>
                <a:gd name="connsiteX38" fmla="*/ 113227 w 1003528"/>
                <a:gd name="connsiteY38" fmla="*/ 75247 h 522636"/>
                <a:gd name="connsiteX39" fmla="*/ 104178 w 1003528"/>
                <a:gd name="connsiteY39" fmla="*/ 70771 h 522636"/>
                <a:gd name="connsiteX40" fmla="*/ 261 w 1003528"/>
                <a:gd name="connsiteY40" fmla="*/ 66294 h 522636"/>
                <a:gd name="connsiteX41" fmla="*/ 1785 w 1003528"/>
                <a:gd name="connsiteY41" fmla="*/ 0 h 522636"/>
                <a:gd name="connsiteX42" fmla="*/ 102749 w 1003528"/>
                <a:gd name="connsiteY42" fmla="*/ 4477 h 522636"/>
                <a:gd name="connsiteX43" fmla="*/ 161519 w 1003528"/>
                <a:gd name="connsiteY43" fmla="*/ 8954 h 522636"/>
                <a:gd name="connsiteX44" fmla="*/ 279057 w 1003528"/>
                <a:gd name="connsiteY44" fmla="*/ 18002 h 522636"/>
                <a:gd name="connsiteX45" fmla="*/ 343827 w 1003528"/>
                <a:gd name="connsiteY45" fmla="*/ 16478 h 522636"/>
                <a:gd name="connsiteX46" fmla="*/ 351352 w 1003528"/>
                <a:gd name="connsiteY46" fmla="*/ 22479 h 522636"/>
                <a:gd name="connsiteX47" fmla="*/ 462795 w 1003528"/>
                <a:gd name="connsiteY47" fmla="*/ 20955 h 522636"/>
                <a:gd name="connsiteX48" fmla="*/ 471843 w 1003528"/>
                <a:gd name="connsiteY48" fmla="*/ 25432 h 522636"/>
                <a:gd name="connsiteX49" fmla="*/ 575761 w 1003528"/>
                <a:gd name="connsiteY49" fmla="*/ 25432 h 522636"/>
                <a:gd name="connsiteX50" fmla="*/ 679679 w 1003528"/>
                <a:gd name="connsiteY50" fmla="*/ 25432 h 522636"/>
                <a:gd name="connsiteX51" fmla="*/ 688728 w 1003528"/>
                <a:gd name="connsiteY51" fmla="*/ 29909 h 522636"/>
                <a:gd name="connsiteX52" fmla="*/ 807790 w 1003528"/>
                <a:gd name="connsiteY52" fmla="*/ 29909 h 522636"/>
                <a:gd name="connsiteX53" fmla="*/ 926853 w 1003528"/>
                <a:gd name="connsiteY53" fmla="*/ 29909 h 522636"/>
                <a:gd name="connsiteX54" fmla="*/ 937425 w 1003528"/>
                <a:gd name="connsiteY54" fmla="*/ 25432 h 522636"/>
                <a:gd name="connsiteX55" fmla="*/ 976573 w 1003528"/>
                <a:gd name="connsiteY55" fmla="*/ 25432 h 522636"/>
                <a:gd name="connsiteX56" fmla="*/ 978097 w 1003528"/>
                <a:gd name="connsiteY56" fmla="*/ 91726 h 522636"/>
                <a:gd name="connsiteX57" fmla="*/ 994671 w 1003528"/>
                <a:gd name="connsiteY57" fmla="*/ 160972 h 522636"/>
                <a:gd name="connsiteX58" fmla="*/ 1003529 w 1003528"/>
                <a:gd name="connsiteY58" fmla="*/ 234887 h 52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3528" h="522636">
                  <a:moveTo>
                    <a:pt x="1003529" y="234887"/>
                  </a:moveTo>
                  <a:cubicBezTo>
                    <a:pt x="1003529" y="330803"/>
                    <a:pt x="1003529" y="426720"/>
                    <a:pt x="1003529" y="522637"/>
                  </a:cubicBezTo>
                  <a:cubicBezTo>
                    <a:pt x="988956" y="519684"/>
                    <a:pt x="983526" y="510159"/>
                    <a:pt x="962857" y="510540"/>
                  </a:cubicBezTo>
                  <a:cubicBezTo>
                    <a:pt x="948760" y="498824"/>
                    <a:pt x="935901" y="483965"/>
                    <a:pt x="917708" y="472916"/>
                  </a:cubicBezTo>
                  <a:cubicBezTo>
                    <a:pt x="912946" y="477774"/>
                    <a:pt x="906945" y="481203"/>
                    <a:pt x="905612" y="489490"/>
                  </a:cubicBezTo>
                  <a:cubicBezTo>
                    <a:pt x="898087" y="489490"/>
                    <a:pt x="890562" y="489490"/>
                    <a:pt x="883038" y="489490"/>
                  </a:cubicBezTo>
                  <a:cubicBezTo>
                    <a:pt x="881323" y="485204"/>
                    <a:pt x="877989" y="482441"/>
                    <a:pt x="877037" y="477393"/>
                  </a:cubicBezTo>
                  <a:cubicBezTo>
                    <a:pt x="864654" y="477107"/>
                    <a:pt x="861130" y="485585"/>
                    <a:pt x="852939" y="489490"/>
                  </a:cubicBezTo>
                  <a:cubicBezTo>
                    <a:pt x="835222" y="483299"/>
                    <a:pt x="831126" y="490347"/>
                    <a:pt x="809219" y="489490"/>
                  </a:cubicBezTo>
                  <a:cubicBezTo>
                    <a:pt x="800265" y="493681"/>
                    <a:pt x="799408" y="505778"/>
                    <a:pt x="791121" y="510540"/>
                  </a:cubicBezTo>
                  <a:cubicBezTo>
                    <a:pt x="779310" y="512826"/>
                    <a:pt x="775977" y="506539"/>
                    <a:pt x="771500" y="501491"/>
                  </a:cubicBezTo>
                  <a:cubicBezTo>
                    <a:pt x="749497" y="503872"/>
                    <a:pt x="745020" y="488728"/>
                    <a:pt x="720255" y="493967"/>
                  </a:cubicBezTo>
                  <a:cubicBezTo>
                    <a:pt x="717398" y="486823"/>
                    <a:pt x="711302" y="482918"/>
                    <a:pt x="711207" y="472916"/>
                  </a:cubicBezTo>
                  <a:cubicBezTo>
                    <a:pt x="694919" y="478822"/>
                    <a:pt x="693490" y="499396"/>
                    <a:pt x="682632" y="510540"/>
                  </a:cubicBezTo>
                  <a:cubicBezTo>
                    <a:pt x="667963" y="508635"/>
                    <a:pt x="660153" y="499872"/>
                    <a:pt x="647961" y="495491"/>
                  </a:cubicBezTo>
                  <a:cubicBezTo>
                    <a:pt x="642722" y="491490"/>
                    <a:pt x="644437" y="484918"/>
                    <a:pt x="637388" y="480441"/>
                  </a:cubicBezTo>
                  <a:cubicBezTo>
                    <a:pt x="622148" y="482155"/>
                    <a:pt x="618719" y="480346"/>
                    <a:pt x="611766" y="472916"/>
                  </a:cubicBezTo>
                  <a:cubicBezTo>
                    <a:pt x="603860" y="478060"/>
                    <a:pt x="601669" y="488918"/>
                    <a:pt x="589191" y="489490"/>
                  </a:cubicBezTo>
                  <a:cubicBezTo>
                    <a:pt x="581476" y="487204"/>
                    <a:pt x="591001" y="467582"/>
                    <a:pt x="581666" y="466916"/>
                  </a:cubicBezTo>
                  <a:cubicBezTo>
                    <a:pt x="579381" y="459296"/>
                    <a:pt x="574047" y="473774"/>
                    <a:pt x="568141" y="466916"/>
                  </a:cubicBezTo>
                  <a:cubicBezTo>
                    <a:pt x="563950" y="464153"/>
                    <a:pt x="565283" y="455771"/>
                    <a:pt x="565093" y="448818"/>
                  </a:cubicBezTo>
                  <a:cubicBezTo>
                    <a:pt x="553187" y="446627"/>
                    <a:pt x="537280" y="448437"/>
                    <a:pt x="531946" y="439769"/>
                  </a:cubicBezTo>
                  <a:cubicBezTo>
                    <a:pt x="527850" y="443675"/>
                    <a:pt x="523659" y="447485"/>
                    <a:pt x="519849" y="451866"/>
                  </a:cubicBezTo>
                  <a:cubicBezTo>
                    <a:pt x="512229" y="451961"/>
                    <a:pt x="512039" y="444627"/>
                    <a:pt x="506324" y="442817"/>
                  </a:cubicBezTo>
                  <a:cubicBezTo>
                    <a:pt x="485940" y="443103"/>
                    <a:pt x="465271" y="443675"/>
                    <a:pt x="458127" y="430721"/>
                  </a:cubicBezTo>
                  <a:cubicBezTo>
                    <a:pt x="450603" y="430721"/>
                    <a:pt x="443078" y="430721"/>
                    <a:pt x="435553" y="430721"/>
                  </a:cubicBezTo>
                  <a:cubicBezTo>
                    <a:pt x="435839" y="426434"/>
                    <a:pt x="435744" y="422529"/>
                    <a:pt x="431076" y="423196"/>
                  </a:cubicBezTo>
                  <a:cubicBezTo>
                    <a:pt x="429838" y="416433"/>
                    <a:pt x="438125" y="419291"/>
                    <a:pt x="435553" y="411099"/>
                  </a:cubicBezTo>
                  <a:cubicBezTo>
                    <a:pt x="431076" y="401955"/>
                    <a:pt x="422504" y="397002"/>
                    <a:pt x="408407" y="397574"/>
                  </a:cubicBezTo>
                  <a:cubicBezTo>
                    <a:pt x="402025" y="395288"/>
                    <a:pt x="408121" y="405384"/>
                    <a:pt x="403930" y="405098"/>
                  </a:cubicBezTo>
                  <a:cubicBezTo>
                    <a:pt x="397929" y="404051"/>
                    <a:pt x="398882" y="396145"/>
                    <a:pt x="390405" y="397574"/>
                  </a:cubicBezTo>
                  <a:cubicBezTo>
                    <a:pt x="382213" y="396907"/>
                    <a:pt x="381737" y="403955"/>
                    <a:pt x="376879" y="406622"/>
                  </a:cubicBezTo>
                  <a:cubicBezTo>
                    <a:pt x="364116" y="395764"/>
                    <a:pt x="351447" y="384905"/>
                    <a:pt x="337731" y="374999"/>
                  </a:cubicBezTo>
                  <a:cubicBezTo>
                    <a:pt x="341160" y="359378"/>
                    <a:pt x="338303" y="337471"/>
                    <a:pt x="339255" y="319278"/>
                  </a:cubicBezTo>
                  <a:cubicBezTo>
                    <a:pt x="337160" y="312706"/>
                    <a:pt x="345066" y="316135"/>
                    <a:pt x="343732" y="310229"/>
                  </a:cubicBezTo>
                  <a:cubicBezTo>
                    <a:pt x="341351" y="255365"/>
                    <a:pt x="347637" y="218599"/>
                    <a:pt x="346780" y="165640"/>
                  </a:cubicBezTo>
                  <a:cubicBezTo>
                    <a:pt x="344589" y="158972"/>
                    <a:pt x="351924" y="161735"/>
                    <a:pt x="351257" y="156591"/>
                  </a:cubicBezTo>
                  <a:cubicBezTo>
                    <a:pt x="351257" y="132493"/>
                    <a:pt x="351257" y="108395"/>
                    <a:pt x="351257" y="84296"/>
                  </a:cubicBezTo>
                  <a:cubicBezTo>
                    <a:pt x="274866" y="80296"/>
                    <a:pt x="194856" y="80391"/>
                    <a:pt x="113227" y="75247"/>
                  </a:cubicBezTo>
                  <a:cubicBezTo>
                    <a:pt x="106655" y="77343"/>
                    <a:pt x="109989" y="69437"/>
                    <a:pt x="104178" y="70771"/>
                  </a:cubicBezTo>
                  <a:cubicBezTo>
                    <a:pt x="64649" y="74200"/>
                    <a:pt x="37408" y="65246"/>
                    <a:pt x="261" y="66294"/>
                  </a:cubicBezTo>
                  <a:cubicBezTo>
                    <a:pt x="1213" y="44672"/>
                    <a:pt x="-1740" y="19145"/>
                    <a:pt x="1785" y="0"/>
                  </a:cubicBezTo>
                  <a:cubicBezTo>
                    <a:pt x="27121" y="9811"/>
                    <a:pt x="69983" y="2096"/>
                    <a:pt x="102749" y="4477"/>
                  </a:cubicBezTo>
                  <a:cubicBezTo>
                    <a:pt x="115227" y="13049"/>
                    <a:pt x="141993" y="7429"/>
                    <a:pt x="161519" y="8954"/>
                  </a:cubicBezTo>
                  <a:cubicBezTo>
                    <a:pt x="190951" y="21717"/>
                    <a:pt x="249625" y="5239"/>
                    <a:pt x="279057" y="18002"/>
                  </a:cubicBezTo>
                  <a:cubicBezTo>
                    <a:pt x="300108" y="16954"/>
                    <a:pt x="325254" y="20003"/>
                    <a:pt x="343827" y="16478"/>
                  </a:cubicBezTo>
                  <a:cubicBezTo>
                    <a:pt x="348018" y="16764"/>
                    <a:pt x="345732" y="23622"/>
                    <a:pt x="351352" y="22479"/>
                  </a:cubicBezTo>
                  <a:cubicBezTo>
                    <a:pt x="387166" y="27337"/>
                    <a:pt x="425838" y="16764"/>
                    <a:pt x="462795" y="20955"/>
                  </a:cubicBezTo>
                  <a:cubicBezTo>
                    <a:pt x="466128" y="21336"/>
                    <a:pt x="468700" y="24860"/>
                    <a:pt x="471843" y="25432"/>
                  </a:cubicBezTo>
                  <a:cubicBezTo>
                    <a:pt x="503085" y="31337"/>
                    <a:pt x="542424" y="25432"/>
                    <a:pt x="575761" y="25432"/>
                  </a:cubicBezTo>
                  <a:cubicBezTo>
                    <a:pt x="611194" y="25432"/>
                    <a:pt x="650532" y="19145"/>
                    <a:pt x="679679" y="25432"/>
                  </a:cubicBezTo>
                  <a:cubicBezTo>
                    <a:pt x="682346" y="26003"/>
                    <a:pt x="685870" y="29528"/>
                    <a:pt x="688728" y="29909"/>
                  </a:cubicBezTo>
                  <a:cubicBezTo>
                    <a:pt x="723970" y="35052"/>
                    <a:pt x="766833" y="29909"/>
                    <a:pt x="807790" y="29909"/>
                  </a:cubicBezTo>
                  <a:cubicBezTo>
                    <a:pt x="848652" y="29909"/>
                    <a:pt x="891991" y="34671"/>
                    <a:pt x="926853" y="29909"/>
                  </a:cubicBezTo>
                  <a:cubicBezTo>
                    <a:pt x="930948" y="29337"/>
                    <a:pt x="933425" y="26289"/>
                    <a:pt x="937425" y="25432"/>
                  </a:cubicBezTo>
                  <a:cubicBezTo>
                    <a:pt x="950284" y="22574"/>
                    <a:pt x="963810" y="27527"/>
                    <a:pt x="976573" y="25432"/>
                  </a:cubicBezTo>
                  <a:cubicBezTo>
                    <a:pt x="980002" y="44577"/>
                    <a:pt x="977145" y="70104"/>
                    <a:pt x="978097" y="91726"/>
                  </a:cubicBezTo>
                  <a:cubicBezTo>
                    <a:pt x="986955" y="111538"/>
                    <a:pt x="982669" y="148971"/>
                    <a:pt x="994671" y="160972"/>
                  </a:cubicBezTo>
                  <a:cubicBezTo>
                    <a:pt x="993908" y="189262"/>
                    <a:pt x="993432" y="217361"/>
                    <a:pt x="1003529" y="23488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2B948A3-F244-05E7-8DC5-5731D1857801}"/>
                </a:ext>
              </a:extLst>
            </p:cNvPr>
            <p:cNvSpPr/>
            <p:nvPr/>
          </p:nvSpPr>
          <p:spPr>
            <a:xfrm>
              <a:off x="4731769" y="3639859"/>
              <a:ext cx="1640457" cy="1602252"/>
            </a:xfrm>
            <a:custGeom>
              <a:avLst/>
              <a:gdLst>
                <a:gd name="connsiteX0" fmla="*/ 1639461 w 1640457"/>
                <a:gd name="connsiteY0" fmla="*/ 820288 h 1602252"/>
                <a:gd name="connsiteX1" fmla="*/ 1613839 w 1640457"/>
                <a:gd name="connsiteY1" fmla="*/ 913729 h 1602252"/>
                <a:gd name="connsiteX2" fmla="*/ 1622888 w 1640457"/>
                <a:gd name="connsiteY2" fmla="*/ 921253 h 1602252"/>
                <a:gd name="connsiteX3" fmla="*/ 1618411 w 1640457"/>
                <a:gd name="connsiteY3" fmla="*/ 987547 h 1602252"/>
                <a:gd name="connsiteX4" fmla="*/ 1606314 w 1640457"/>
                <a:gd name="connsiteY4" fmla="*/ 1005645 h 1602252"/>
                <a:gd name="connsiteX5" fmla="*/ 1604790 w 1640457"/>
                <a:gd name="connsiteY5" fmla="*/ 1037268 h 1602252"/>
                <a:gd name="connsiteX6" fmla="*/ 1589740 w 1640457"/>
                <a:gd name="connsiteY6" fmla="*/ 1037268 h 1602252"/>
                <a:gd name="connsiteX7" fmla="*/ 1497824 w 1640457"/>
                <a:gd name="connsiteY7" fmla="*/ 1079464 h 1602252"/>
                <a:gd name="connsiteX8" fmla="*/ 1497824 w 1640457"/>
                <a:gd name="connsiteY8" fmla="*/ 1090036 h 1602252"/>
                <a:gd name="connsiteX9" fmla="*/ 1440579 w 1640457"/>
                <a:gd name="connsiteY9" fmla="*/ 1129184 h 1602252"/>
                <a:gd name="connsiteX10" fmla="*/ 1285417 w 1640457"/>
                <a:gd name="connsiteY10" fmla="*/ 1225577 h 1602252"/>
                <a:gd name="connsiteX11" fmla="*/ 1267319 w 1640457"/>
                <a:gd name="connsiteY11" fmla="*/ 1245199 h 1602252"/>
                <a:gd name="connsiteX12" fmla="*/ 1213122 w 1640457"/>
                <a:gd name="connsiteY12" fmla="*/ 1276822 h 1602252"/>
                <a:gd name="connsiteX13" fmla="*/ 1213122 w 1640457"/>
                <a:gd name="connsiteY13" fmla="*/ 1287394 h 1602252"/>
                <a:gd name="connsiteX14" fmla="*/ 1187500 w 1640457"/>
                <a:gd name="connsiteY14" fmla="*/ 1311493 h 1602252"/>
                <a:gd name="connsiteX15" fmla="*/ 1187500 w 1640457"/>
                <a:gd name="connsiteY15" fmla="*/ 1322066 h 1602252"/>
                <a:gd name="connsiteX16" fmla="*/ 1137779 w 1640457"/>
                <a:gd name="connsiteY16" fmla="*/ 1407981 h 1602252"/>
                <a:gd name="connsiteX17" fmla="*/ 1137779 w 1640457"/>
                <a:gd name="connsiteY17" fmla="*/ 1421507 h 1602252"/>
                <a:gd name="connsiteX18" fmla="*/ 1133302 w 1640457"/>
                <a:gd name="connsiteY18" fmla="*/ 1429031 h 1602252"/>
                <a:gd name="connsiteX19" fmla="*/ 1133302 w 1640457"/>
                <a:gd name="connsiteY19" fmla="*/ 1444081 h 1602252"/>
                <a:gd name="connsiteX20" fmla="*/ 1128826 w 1640457"/>
                <a:gd name="connsiteY20" fmla="*/ 1451605 h 1602252"/>
                <a:gd name="connsiteX21" fmla="*/ 1128826 w 1640457"/>
                <a:gd name="connsiteY21" fmla="*/ 1468179 h 1602252"/>
                <a:gd name="connsiteX22" fmla="*/ 1149876 w 1640457"/>
                <a:gd name="connsiteY22" fmla="*/ 1534473 h 1602252"/>
                <a:gd name="connsiteX23" fmla="*/ 1149876 w 1640457"/>
                <a:gd name="connsiteY23" fmla="*/ 1557047 h 1602252"/>
                <a:gd name="connsiteX24" fmla="*/ 1163401 w 1640457"/>
                <a:gd name="connsiteY24" fmla="*/ 1588670 h 1602252"/>
                <a:gd name="connsiteX25" fmla="*/ 1148352 w 1640457"/>
                <a:gd name="connsiteY25" fmla="*/ 1602196 h 1602252"/>
                <a:gd name="connsiteX26" fmla="*/ 1106156 w 1640457"/>
                <a:gd name="connsiteY26" fmla="*/ 1576574 h 1602252"/>
                <a:gd name="connsiteX27" fmla="*/ 1053388 w 1640457"/>
                <a:gd name="connsiteY27" fmla="*/ 1576574 h 1602252"/>
                <a:gd name="connsiteX28" fmla="*/ 1008239 w 1640457"/>
                <a:gd name="connsiteY28" fmla="*/ 1547903 h 1602252"/>
                <a:gd name="connsiteX29" fmla="*/ 978140 w 1640457"/>
                <a:gd name="connsiteY29" fmla="*/ 1543426 h 1602252"/>
                <a:gd name="connsiteX30" fmla="*/ 908798 w 1640457"/>
                <a:gd name="connsiteY30" fmla="*/ 1486181 h 1602252"/>
                <a:gd name="connsiteX31" fmla="*/ 899749 w 1640457"/>
                <a:gd name="connsiteY31" fmla="*/ 1466560 h 1602252"/>
                <a:gd name="connsiteX32" fmla="*/ 898225 w 1640457"/>
                <a:gd name="connsiteY32" fmla="*/ 1448462 h 1602252"/>
                <a:gd name="connsiteX33" fmla="*/ 875651 w 1640457"/>
                <a:gd name="connsiteY33" fmla="*/ 1427412 h 1602252"/>
                <a:gd name="connsiteX34" fmla="*/ 878699 w 1640457"/>
                <a:gd name="connsiteY34" fmla="*/ 1391217 h 1602252"/>
                <a:gd name="connsiteX35" fmla="*/ 869650 w 1640457"/>
                <a:gd name="connsiteY35" fmla="*/ 1386740 h 1602252"/>
                <a:gd name="connsiteX36" fmla="*/ 871174 w 1640457"/>
                <a:gd name="connsiteY36" fmla="*/ 1340068 h 1602252"/>
                <a:gd name="connsiteX37" fmla="*/ 794308 w 1640457"/>
                <a:gd name="connsiteY37" fmla="*/ 1252724 h 1602252"/>
                <a:gd name="connsiteX38" fmla="*/ 770209 w 1640457"/>
                <a:gd name="connsiteY38" fmla="*/ 1237674 h 1602252"/>
                <a:gd name="connsiteX39" fmla="*/ 728014 w 1640457"/>
                <a:gd name="connsiteY39" fmla="*/ 1130708 h 1602252"/>
                <a:gd name="connsiteX40" fmla="*/ 728014 w 1640457"/>
                <a:gd name="connsiteY40" fmla="*/ 1112611 h 1602252"/>
                <a:gd name="connsiteX41" fmla="*/ 657243 w 1640457"/>
                <a:gd name="connsiteY41" fmla="*/ 1026695 h 1602252"/>
                <a:gd name="connsiteX42" fmla="*/ 636193 w 1640457"/>
                <a:gd name="connsiteY42" fmla="*/ 1007074 h 1602252"/>
                <a:gd name="connsiteX43" fmla="*/ 547324 w 1640457"/>
                <a:gd name="connsiteY43" fmla="*/ 999549 h 1602252"/>
                <a:gd name="connsiteX44" fmla="*/ 515701 w 1640457"/>
                <a:gd name="connsiteY44" fmla="*/ 982975 h 1602252"/>
                <a:gd name="connsiteX45" fmla="*/ 455408 w 1640457"/>
                <a:gd name="connsiteY45" fmla="*/ 1013075 h 1602252"/>
                <a:gd name="connsiteX46" fmla="*/ 393686 w 1640457"/>
                <a:gd name="connsiteY46" fmla="*/ 1112516 h 1602252"/>
                <a:gd name="connsiteX47" fmla="*/ 327392 w 1640457"/>
                <a:gd name="connsiteY47" fmla="*/ 1064319 h 1602252"/>
                <a:gd name="connsiteX48" fmla="*/ 298722 w 1640457"/>
                <a:gd name="connsiteY48" fmla="*/ 1053746 h 1602252"/>
                <a:gd name="connsiteX49" fmla="*/ 217379 w 1640457"/>
                <a:gd name="connsiteY49" fmla="*/ 954305 h 1602252"/>
                <a:gd name="connsiteX50" fmla="*/ 217379 w 1640457"/>
                <a:gd name="connsiteY50" fmla="*/ 903061 h 1602252"/>
                <a:gd name="connsiteX51" fmla="*/ 193280 w 1640457"/>
                <a:gd name="connsiteY51" fmla="*/ 848863 h 1602252"/>
                <a:gd name="connsiteX52" fmla="*/ 175183 w 1640457"/>
                <a:gd name="connsiteY52" fmla="*/ 824765 h 1602252"/>
                <a:gd name="connsiteX53" fmla="*/ 143560 w 1640457"/>
                <a:gd name="connsiteY53" fmla="*/ 811240 h 1602252"/>
                <a:gd name="connsiteX54" fmla="*/ 75742 w 1640457"/>
                <a:gd name="connsiteY54" fmla="*/ 725419 h 1602252"/>
                <a:gd name="connsiteX55" fmla="*/ 65169 w 1640457"/>
                <a:gd name="connsiteY55" fmla="*/ 714847 h 1602252"/>
                <a:gd name="connsiteX56" fmla="*/ 54596 w 1640457"/>
                <a:gd name="connsiteY56" fmla="*/ 714847 h 1602252"/>
                <a:gd name="connsiteX57" fmla="*/ 42499 w 1640457"/>
                <a:gd name="connsiteY57" fmla="*/ 702750 h 1602252"/>
                <a:gd name="connsiteX58" fmla="*/ 7829 w 1640457"/>
                <a:gd name="connsiteY58" fmla="*/ 654553 h 1602252"/>
                <a:gd name="connsiteX59" fmla="*/ 304 w 1640457"/>
                <a:gd name="connsiteY59" fmla="*/ 631979 h 1602252"/>
                <a:gd name="connsiteX60" fmla="*/ 3352 w 1640457"/>
                <a:gd name="connsiteY60" fmla="*/ 628931 h 1602252"/>
                <a:gd name="connsiteX61" fmla="*/ 71170 w 1640457"/>
                <a:gd name="connsiteY61" fmla="*/ 631979 h 1602252"/>
                <a:gd name="connsiteX62" fmla="*/ 77171 w 1640457"/>
                <a:gd name="connsiteY62" fmla="*/ 636456 h 1602252"/>
                <a:gd name="connsiteX63" fmla="*/ 104317 w 1640457"/>
                <a:gd name="connsiteY63" fmla="*/ 636456 h 1602252"/>
                <a:gd name="connsiteX64" fmla="*/ 111841 w 1640457"/>
                <a:gd name="connsiteY64" fmla="*/ 640933 h 1602252"/>
                <a:gd name="connsiteX65" fmla="*/ 137464 w 1640457"/>
                <a:gd name="connsiteY65" fmla="*/ 640933 h 1602252"/>
                <a:gd name="connsiteX66" fmla="*/ 148037 w 1640457"/>
                <a:gd name="connsiteY66" fmla="*/ 645409 h 1602252"/>
                <a:gd name="connsiteX67" fmla="*/ 212806 w 1640457"/>
                <a:gd name="connsiteY67" fmla="*/ 648458 h 1602252"/>
                <a:gd name="connsiteX68" fmla="*/ 220331 w 1640457"/>
                <a:gd name="connsiteY68" fmla="*/ 652934 h 1602252"/>
                <a:gd name="connsiteX69" fmla="*/ 265480 w 1640457"/>
                <a:gd name="connsiteY69" fmla="*/ 652934 h 1602252"/>
                <a:gd name="connsiteX70" fmla="*/ 274529 w 1640457"/>
                <a:gd name="connsiteY70" fmla="*/ 657411 h 1602252"/>
                <a:gd name="connsiteX71" fmla="*/ 318248 w 1640457"/>
                <a:gd name="connsiteY71" fmla="*/ 657411 h 1602252"/>
                <a:gd name="connsiteX72" fmla="*/ 325773 w 1640457"/>
                <a:gd name="connsiteY72" fmla="*/ 661888 h 1602252"/>
                <a:gd name="connsiteX73" fmla="*/ 354443 w 1640457"/>
                <a:gd name="connsiteY73" fmla="*/ 661888 h 1602252"/>
                <a:gd name="connsiteX74" fmla="*/ 446359 w 1640457"/>
                <a:gd name="connsiteY74" fmla="*/ 664936 h 1602252"/>
                <a:gd name="connsiteX75" fmla="*/ 456932 w 1640457"/>
                <a:gd name="connsiteY75" fmla="*/ 585116 h 1602252"/>
                <a:gd name="connsiteX76" fmla="*/ 456932 w 1640457"/>
                <a:gd name="connsiteY76" fmla="*/ 526347 h 1602252"/>
                <a:gd name="connsiteX77" fmla="*/ 461409 w 1640457"/>
                <a:gd name="connsiteY77" fmla="*/ 518822 h 1602252"/>
                <a:gd name="connsiteX78" fmla="*/ 464457 w 1640457"/>
                <a:gd name="connsiteY78" fmla="*/ 439003 h 1602252"/>
                <a:gd name="connsiteX79" fmla="*/ 468934 w 1640457"/>
                <a:gd name="connsiteY79" fmla="*/ 433002 h 1602252"/>
                <a:gd name="connsiteX80" fmla="*/ 473410 w 1640457"/>
                <a:gd name="connsiteY80" fmla="*/ 363660 h 1602252"/>
                <a:gd name="connsiteX81" fmla="*/ 480935 w 1640457"/>
                <a:gd name="connsiteY81" fmla="*/ 229548 h 1602252"/>
                <a:gd name="connsiteX82" fmla="*/ 485412 w 1640457"/>
                <a:gd name="connsiteY82" fmla="*/ 223547 h 1602252"/>
                <a:gd name="connsiteX83" fmla="*/ 489889 w 1640457"/>
                <a:gd name="connsiteY83" fmla="*/ 112105 h 1602252"/>
                <a:gd name="connsiteX84" fmla="*/ 494365 w 1640457"/>
                <a:gd name="connsiteY84" fmla="*/ 104580 h 1602252"/>
                <a:gd name="connsiteX85" fmla="*/ 498842 w 1640457"/>
                <a:gd name="connsiteY85" fmla="*/ 662 h 1602252"/>
                <a:gd name="connsiteX86" fmla="*/ 610285 w 1640457"/>
                <a:gd name="connsiteY86" fmla="*/ 3710 h 1602252"/>
                <a:gd name="connsiteX87" fmla="*/ 616285 w 1640457"/>
                <a:gd name="connsiteY87" fmla="*/ 8187 h 1602252"/>
                <a:gd name="connsiteX88" fmla="*/ 852791 w 1640457"/>
                <a:gd name="connsiteY88" fmla="*/ 17236 h 1602252"/>
                <a:gd name="connsiteX89" fmla="*/ 848314 w 1640457"/>
                <a:gd name="connsiteY89" fmla="*/ 142299 h 1602252"/>
                <a:gd name="connsiteX90" fmla="*/ 843838 w 1640457"/>
                <a:gd name="connsiteY90" fmla="*/ 149824 h 1602252"/>
                <a:gd name="connsiteX91" fmla="*/ 843838 w 1640457"/>
                <a:gd name="connsiteY91" fmla="*/ 312511 h 1602252"/>
                <a:gd name="connsiteX92" fmla="*/ 896606 w 1640457"/>
                <a:gd name="connsiteY92" fmla="*/ 339657 h 1602252"/>
                <a:gd name="connsiteX93" fmla="*/ 899654 w 1640457"/>
                <a:gd name="connsiteY93" fmla="*/ 330608 h 1602252"/>
                <a:gd name="connsiteX94" fmla="*/ 920705 w 1640457"/>
                <a:gd name="connsiteY94" fmla="*/ 339657 h 1602252"/>
                <a:gd name="connsiteX95" fmla="*/ 925181 w 1640457"/>
                <a:gd name="connsiteY95" fmla="*/ 330608 h 1602252"/>
                <a:gd name="connsiteX96" fmla="*/ 935754 w 1640457"/>
                <a:gd name="connsiteY96" fmla="*/ 362231 h 1602252"/>
                <a:gd name="connsiteX97" fmla="*/ 961376 w 1640457"/>
                <a:gd name="connsiteY97" fmla="*/ 363755 h 1602252"/>
                <a:gd name="connsiteX98" fmla="*/ 1012621 w 1640457"/>
                <a:gd name="connsiteY98" fmla="*/ 377281 h 1602252"/>
                <a:gd name="connsiteX99" fmla="*/ 1033671 w 1640457"/>
                <a:gd name="connsiteY99" fmla="*/ 389377 h 1602252"/>
                <a:gd name="connsiteX100" fmla="*/ 1042720 w 1640457"/>
                <a:gd name="connsiteY100" fmla="*/ 377281 h 1602252"/>
                <a:gd name="connsiteX101" fmla="*/ 1065294 w 1640457"/>
                <a:gd name="connsiteY101" fmla="*/ 381758 h 1602252"/>
                <a:gd name="connsiteX102" fmla="*/ 1086344 w 1640457"/>
                <a:gd name="connsiteY102" fmla="*/ 402808 h 1602252"/>
                <a:gd name="connsiteX103" fmla="*/ 1081867 w 1640457"/>
                <a:gd name="connsiteY103" fmla="*/ 413380 h 1602252"/>
                <a:gd name="connsiteX104" fmla="*/ 1125587 w 1640457"/>
                <a:gd name="connsiteY104" fmla="*/ 410333 h 1602252"/>
                <a:gd name="connsiteX105" fmla="*/ 1145209 w 1640457"/>
                <a:gd name="connsiteY105" fmla="*/ 414809 h 1602252"/>
                <a:gd name="connsiteX106" fmla="*/ 1151209 w 1640457"/>
                <a:gd name="connsiteY106" fmla="*/ 431383 h 1602252"/>
                <a:gd name="connsiteX107" fmla="*/ 1197882 w 1640457"/>
                <a:gd name="connsiteY107" fmla="*/ 443479 h 1602252"/>
                <a:gd name="connsiteX108" fmla="*/ 1212931 w 1640457"/>
                <a:gd name="connsiteY108" fmla="*/ 419381 h 1602252"/>
                <a:gd name="connsiteX109" fmla="*/ 1250555 w 1640457"/>
                <a:gd name="connsiteY109" fmla="*/ 426906 h 1602252"/>
                <a:gd name="connsiteX110" fmla="*/ 1276177 w 1640457"/>
                <a:gd name="connsiteY110" fmla="*/ 434431 h 1602252"/>
                <a:gd name="connsiteX111" fmla="*/ 1280654 w 1640457"/>
                <a:gd name="connsiteY111" fmla="*/ 443479 h 1602252"/>
                <a:gd name="connsiteX112" fmla="*/ 1306276 w 1640457"/>
                <a:gd name="connsiteY112" fmla="*/ 443479 h 1602252"/>
                <a:gd name="connsiteX113" fmla="*/ 1319802 w 1640457"/>
                <a:gd name="connsiteY113" fmla="*/ 425382 h 1602252"/>
                <a:gd name="connsiteX114" fmla="*/ 1364950 w 1640457"/>
                <a:gd name="connsiteY114" fmla="*/ 422334 h 1602252"/>
                <a:gd name="connsiteX115" fmla="*/ 1380000 w 1640457"/>
                <a:gd name="connsiteY115" fmla="*/ 414809 h 1602252"/>
                <a:gd name="connsiteX116" fmla="*/ 1420672 w 1640457"/>
                <a:gd name="connsiteY116" fmla="*/ 422334 h 1602252"/>
                <a:gd name="connsiteX117" fmla="*/ 1428197 w 1640457"/>
                <a:gd name="connsiteY117" fmla="*/ 410237 h 1602252"/>
                <a:gd name="connsiteX118" fmla="*/ 1468868 w 1640457"/>
                <a:gd name="connsiteY118" fmla="*/ 443384 h 1602252"/>
                <a:gd name="connsiteX119" fmla="*/ 1509540 w 1640457"/>
                <a:gd name="connsiteY119" fmla="*/ 452433 h 1602252"/>
                <a:gd name="connsiteX120" fmla="*/ 1553260 w 1640457"/>
                <a:gd name="connsiteY120" fmla="*/ 459958 h 1602252"/>
                <a:gd name="connsiteX121" fmla="*/ 1568309 w 1640457"/>
                <a:gd name="connsiteY121" fmla="*/ 465958 h 1602252"/>
                <a:gd name="connsiteX122" fmla="*/ 1571357 w 1640457"/>
                <a:gd name="connsiteY122" fmla="*/ 660268 h 1602252"/>
                <a:gd name="connsiteX123" fmla="*/ 1575834 w 1640457"/>
                <a:gd name="connsiteY123" fmla="*/ 693416 h 1602252"/>
                <a:gd name="connsiteX124" fmla="*/ 1601456 w 1640457"/>
                <a:gd name="connsiteY124" fmla="*/ 752185 h 1602252"/>
                <a:gd name="connsiteX125" fmla="*/ 1631555 w 1640457"/>
                <a:gd name="connsiteY125" fmla="*/ 795904 h 1602252"/>
                <a:gd name="connsiteX126" fmla="*/ 1630031 w 1640457"/>
                <a:gd name="connsiteY126" fmla="*/ 816955 h 1602252"/>
                <a:gd name="connsiteX127" fmla="*/ 1639461 w 1640457"/>
                <a:gd name="connsiteY127" fmla="*/ 820288 h 160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640457" h="1602252">
                  <a:moveTo>
                    <a:pt x="1639461" y="820288"/>
                  </a:moveTo>
                  <a:cubicBezTo>
                    <a:pt x="1644414" y="864961"/>
                    <a:pt x="1630126" y="890297"/>
                    <a:pt x="1613839" y="913729"/>
                  </a:cubicBezTo>
                  <a:cubicBezTo>
                    <a:pt x="1616220" y="916872"/>
                    <a:pt x="1619077" y="919539"/>
                    <a:pt x="1622888" y="921253"/>
                  </a:cubicBezTo>
                  <a:cubicBezTo>
                    <a:pt x="1611553" y="935636"/>
                    <a:pt x="1622983" y="967831"/>
                    <a:pt x="1618411" y="987547"/>
                  </a:cubicBezTo>
                  <a:cubicBezTo>
                    <a:pt x="1616410" y="996025"/>
                    <a:pt x="1608695" y="1000216"/>
                    <a:pt x="1606314" y="1005645"/>
                  </a:cubicBezTo>
                  <a:cubicBezTo>
                    <a:pt x="1605457" y="1015837"/>
                    <a:pt x="1608029" y="1029553"/>
                    <a:pt x="1604790" y="1037268"/>
                  </a:cubicBezTo>
                  <a:cubicBezTo>
                    <a:pt x="1599742" y="1037268"/>
                    <a:pt x="1594789" y="1037268"/>
                    <a:pt x="1589740" y="1037268"/>
                  </a:cubicBezTo>
                  <a:cubicBezTo>
                    <a:pt x="1558784" y="1051079"/>
                    <a:pt x="1526399" y="1063367"/>
                    <a:pt x="1497824" y="1079464"/>
                  </a:cubicBezTo>
                  <a:cubicBezTo>
                    <a:pt x="1495729" y="1084226"/>
                    <a:pt x="1497443" y="1084512"/>
                    <a:pt x="1497824" y="1090036"/>
                  </a:cubicBezTo>
                  <a:cubicBezTo>
                    <a:pt x="1477250" y="1101657"/>
                    <a:pt x="1461343" y="1117945"/>
                    <a:pt x="1440579" y="1129184"/>
                  </a:cubicBezTo>
                  <a:cubicBezTo>
                    <a:pt x="1402955" y="1175380"/>
                    <a:pt x="1339042" y="1195383"/>
                    <a:pt x="1285417" y="1225577"/>
                  </a:cubicBezTo>
                  <a:cubicBezTo>
                    <a:pt x="1280464" y="1233197"/>
                    <a:pt x="1272653" y="1237960"/>
                    <a:pt x="1267319" y="1245199"/>
                  </a:cubicBezTo>
                  <a:cubicBezTo>
                    <a:pt x="1247793" y="1254343"/>
                    <a:pt x="1232743" y="1267963"/>
                    <a:pt x="1213122" y="1276822"/>
                  </a:cubicBezTo>
                  <a:cubicBezTo>
                    <a:pt x="1213122" y="1280346"/>
                    <a:pt x="1213122" y="1283870"/>
                    <a:pt x="1213122" y="1287394"/>
                  </a:cubicBezTo>
                  <a:cubicBezTo>
                    <a:pt x="1203692" y="1294538"/>
                    <a:pt x="1196930" y="1304349"/>
                    <a:pt x="1187500" y="1311493"/>
                  </a:cubicBezTo>
                  <a:cubicBezTo>
                    <a:pt x="1187500" y="1315017"/>
                    <a:pt x="1187500" y="1318541"/>
                    <a:pt x="1187500" y="1322066"/>
                  </a:cubicBezTo>
                  <a:cubicBezTo>
                    <a:pt x="1165116" y="1344926"/>
                    <a:pt x="1154734" y="1379787"/>
                    <a:pt x="1137779" y="1407981"/>
                  </a:cubicBezTo>
                  <a:cubicBezTo>
                    <a:pt x="1137779" y="1412458"/>
                    <a:pt x="1137779" y="1417030"/>
                    <a:pt x="1137779" y="1421507"/>
                  </a:cubicBezTo>
                  <a:cubicBezTo>
                    <a:pt x="1138446" y="1426269"/>
                    <a:pt x="1133683" y="1425507"/>
                    <a:pt x="1133302" y="1429031"/>
                  </a:cubicBezTo>
                  <a:cubicBezTo>
                    <a:pt x="1133302" y="1434079"/>
                    <a:pt x="1133302" y="1439033"/>
                    <a:pt x="1133302" y="1444081"/>
                  </a:cubicBezTo>
                  <a:cubicBezTo>
                    <a:pt x="1134064" y="1448843"/>
                    <a:pt x="1129207" y="1448081"/>
                    <a:pt x="1128826" y="1451605"/>
                  </a:cubicBezTo>
                  <a:cubicBezTo>
                    <a:pt x="1128826" y="1457130"/>
                    <a:pt x="1128826" y="1462654"/>
                    <a:pt x="1128826" y="1468179"/>
                  </a:cubicBezTo>
                  <a:cubicBezTo>
                    <a:pt x="1140922" y="1488182"/>
                    <a:pt x="1136350" y="1518185"/>
                    <a:pt x="1149876" y="1534473"/>
                  </a:cubicBezTo>
                  <a:cubicBezTo>
                    <a:pt x="1149876" y="1541998"/>
                    <a:pt x="1149876" y="1549522"/>
                    <a:pt x="1149876" y="1557047"/>
                  </a:cubicBezTo>
                  <a:cubicBezTo>
                    <a:pt x="1154639" y="1567429"/>
                    <a:pt x="1156734" y="1580384"/>
                    <a:pt x="1163401" y="1588670"/>
                  </a:cubicBezTo>
                  <a:cubicBezTo>
                    <a:pt x="1157020" y="1591813"/>
                    <a:pt x="1153114" y="1597528"/>
                    <a:pt x="1148352" y="1602196"/>
                  </a:cubicBezTo>
                  <a:cubicBezTo>
                    <a:pt x="1124635" y="1603339"/>
                    <a:pt x="1118348" y="1587051"/>
                    <a:pt x="1106156" y="1576574"/>
                  </a:cubicBezTo>
                  <a:cubicBezTo>
                    <a:pt x="1088440" y="1578097"/>
                    <a:pt x="1067389" y="1564286"/>
                    <a:pt x="1053388" y="1576574"/>
                  </a:cubicBezTo>
                  <a:cubicBezTo>
                    <a:pt x="1037767" y="1569716"/>
                    <a:pt x="1016526" y="1565905"/>
                    <a:pt x="1008239" y="1547903"/>
                  </a:cubicBezTo>
                  <a:cubicBezTo>
                    <a:pt x="995476" y="1549142"/>
                    <a:pt x="992713" y="1540283"/>
                    <a:pt x="978140" y="1543426"/>
                  </a:cubicBezTo>
                  <a:cubicBezTo>
                    <a:pt x="953089" y="1521805"/>
                    <a:pt x="906131" y="1529901"/>
                    <a:pt x="908798" y="1486181"/>
                  </a:cubicBezTo>
                  <a:cubicBezTo>
                    <a:pt x="904321" y="1481133"/>
                    <a:pt x="905846" y="1470084"/>
                    <a:pt x="899749" y="1466560"/>
                  </a:cubicBezTo>
                  <a:cubicBezTo>
                    <a:pt x="899178" y="1460654"/>
                    <a:pt x="901083" y="1452082"/>
                    <a:pt x="898225" y="1448462"/>
                  </a:cubicBezTo>
                  <a:cubicBezTo>
                    <a:pt x="890129" y="1441985"/>
                    <a:pt x="880509" y="1437032"/>
                    <a:pt x="875651" y="1427412"/>
                  </a:cubicBezTo>
                  <a:cubicBezTo>
                    <a:pt x="880128" y="1418744"/>
                    <a:pt x="878413" y="1404076"/>
                    <a:pt x="878699" y="1391217"/>
                  </a:cubicBezTo>
                  <a:cubicBezTo>
                    <a:pt x="877366" y="1387978"/>
                    <a:pt x="872127" y="1388741"/>
                    <a:pt x="869650" y="1386740"/>
                  </a:cubicBezTo>
                  <a:cubicBezTo>
                    <a:pt x="871651" y="1369691"/>
                    <a:pt x="879747" y="1355498"/>
                    <a:pt x="871174" y="1340068"/>
                  </a:cubicBezTo>
                  <a:cubicBezTo>
                    <a:pt x="827931" y="1328542"/>
                    <a:pt x="812977" y="1288728"/>
                    <a:pt x="794308" y="1252724"/>
                  </a:cubicBezTo>
                  <a:cubicBezTo>
                    <a:pt x="785735" y="1248247"/>
                    <a:pt x="776305" y="1244627"/>
                    <a:pt x="770209" y="1237674"/>
                  </a:cubicBezTo>
                  <a:cubicBezTo>
                    <a:pt x="761732" y="1196431"/>
                    <a:pt x="744492" y="1163951"/>
                    <a:pt x="728014" y="1130708"/>
                  </a:cubicBezTo>
                  <a:cubicBezTo>
                    <a:pt x="728014" y="1124708"/>
                    <a:pt x="728014" y="1118611"/>
                    <a:pt x="728014" y="1112611"/>
                  </a:cubicBezTo>
                  <a:cubicBezTo>
                    <a:pt x="708583" y="1079845"/>
                    <a:pt x="673721" y="1062509"/>
                    <a:pt x="657243" y="1026695"/>
                  </a:cubicBezTo>
                  <a:cubicBezTo>
                    <a:pt x="649337" y="1021075"/>
                    <a:pt x="644098" y="1012789"/>
                    <a:pt x="636193" y="1007074"/>
                  </a:cubicBezTo>
                  <a:cubicBezTo>
                    <a:pt x="599807" y="1011265"/>
                    <a:pt x="582472" y="996501"/>
                    <a:pt x="547324" y="999549"/>
                  </a:cubicBezTo>
                  <a:cubicBezTo>
                    <a:pt x="535609" y="995263"/>
                    <a:pt x="529989" y="984785"/>
                    <a:pt x="515701" y="982975"/>
                  </a:cubicBezTo>
                  <a:cubicBezTo>
                    <a:pt x="498652" y="996120"/>
                    <a:pt x="470172" y="997739"/>
                    <a:pt x="455408" y="1013075"/>
                  </a:cubicBezTo>
                  <a:cubicBezTo>
                    <a:pt x="441502" y="1054222"/>
                    <a:pt x="420737" y="1088608"/>
                    <a:pt x="393686" y="1112516"/>
                  </a:cubicBezTo>
                  <a:cubicBezTo>
                    <a:pt x="373970" y="1094037"/>
                    <a:pt x="340251" y="1089655"/>
                    <a:pt x="327392" y="1064319"/>
                  </a:cubicBezTo>
                  <a:cubicBezTo>
                    <a:pt x="318058" y="1062604"/>
                    <a:pt x="313200" y="1054032"/>
                    <a:pt x="298722" y="1053746"/>
                  </a:cubicBezTo>
                  <a:cubicBezTo>
                    <a:pt x="269290" y="1027743"/>
                    <a:pt x="229951" y="1001835"/>
                    <a:pt x="217379" y="954305"/>
                  </a:cubicBezTo>
                  <a:cubicBezTo>
                    <a:pt x="217379" y="937255"/>
                    <a:pt x="217379" y="920110"/>
                    <a:pt x="217379" y="903061"/>
                  </a:cubicBezTo>
                  <a:cubicBezTo>
                    <a:pt x="208234" y="886106"/>
                    <a:pt x="201662" y="866485"/>
                    <a:pt x="193280" y="848863"/>
                  </a:cubicBezTo>
                  <a:cubicBezTo>
                    <a:pt x="188327" y="839815"/>
                    <a:pt x="176612" y="837433"/>
                    <a:pt x="175183" y="824765"/>
                  </a:cubicBezTo>
                  <a:cubicBezTo>
                    <a:pt x="163276" y="821622"/>
                    <a:pt x="156037" y="813716"/>
                    <a:pt x="143560" y="811240"/>
                  </a:cubicBezTo>
                  <a:cubicBezTo>
                    <a:pt x="120985" y="782569"/>
                    <a:pt x="93554" y="758757"/>
                    <a:pt x="75742" y="725419"/>
                  </a:cubicBezTo>
                  <a:cubicBezTo>
                    <a:pt x="72122" y="721991"/>
                    <a:pt x="67741" y="719419"/>
                    <a:pt x="65169" y="714847"/>
                  </a:cubicBezTo>
                  <a:cubicBezTo>
                    <a:pt x="61645" y="714847"/>
                    <a:pt x="58120" y="714847"/>
                    <a:pt x="54596" y="714847"/>
                  </a:cubicBezTo>
                  <a:cubicBezTo>
                    <a:pt x="51167" y="710179"/>
                    <a:pt x="47167" y="706179"/>
                    <a:pt x="42499" y="702750"/>
                  </a:cubicBezTo>
                  <a:cubicBezTo>
                    <a:pt x="38213" y="679414"/>
                    <a:pt x="28783" y="661221"/>
                    <a:pt x="7829" y="654553"/>
                  </a:cubicBezTo>
                  <a:cubicBezTo>
                    <a:pt x="5257" y="647029"/>
                    <a:pt x="-1506" y="643790"/>
                    <a:pt x="304" y="631979"/>
                  </a:cubicBezTo>
                  <a:cubicBezTo>
                    <a:pt x="2875" y="632551"/>
                    <a:pt x="3161" y="630836"/>
                    <a:pt x="3352" y="628931"/>
                  </a:cubicBezTo>
                  <a:cubicBezTo>
                    <a:pt x="23354" y="624645"/>
                    <a:pt x="42690" y="635980"/>
                    <a:pt x="71170" y="631979"/>
                  </a:cubicBezTo>
                  <a:cubicBezTo>
                    <a:pt x="76027" y="630646"/>
                    <a:pt x="73265" y="636932"/>
                    <a:pt x="77171" y="636456"/>
                  </a:cubicBezTo>
                  <a:cubicBezTo>
                    <a:pt x="86314" y="638075"/>
                    <a:pt x="95458" y="634360"/>
                    <a:pt x="104317" y="636456"/>
                  </a:cubicBezTo>
                  <a:cubicBezTo>
                    <a:pt x="107270" y="637123"/>
                    <a:pt x="108984" y="640552"/>
                    <a:pt x="111841" y="640933"/>
                  </a:cubicBezTo>
                  <a:cubicBezTo>
                    <a:pt x="120223" y="642171"/>
                    <a:pt x="128987" y="639790"/>
                    <a:pt x="137464" y="640933"/>
                  </a:cubicBezTo>
                  <a:cubicBezTo>
                    <a:pt x="141369" y="641504"/>
                    <a:pt x="144036" y="644838"/>
                    <a:pt x="148037" y="645409"/>
                  </a:cubicBezTo>
                  <a:cubicBezTo>
                    <a:pt x="168325" y="648743"/>
                    <a:pt x="192423" y="645505"/>
                    <a:pt x="212806" y="648458"/>
                  </a:cubicBezTo>
                  <a:cubicBezTo>
                    <a:pt x="215759" y="648838"/>
                    <a:pt x="217188" y="652172"/>
                    <a:pt x="220331" y="652934"/>
                  </a:cubicBezTo>
                  <a:cubicBezTo>
                    <a:pt x="232618" y="656363"/>
                    <a:pt x="249573" y="649791"/>
                    <a:pt x="265480" y="652934"/>
                  </a:cubicBezTo>
                  <a:cubicBezTo>
                    <a:pt x="267861" y="653410"/>
                    <a:pt x="272052" y="657125"/>
                    <a:pt x="274529" y="657411"/>
                  </a:cubicBezTo>
                  <a:cubicBezTo>
                    <a:pt x="289388" y="659602"/>
                    <a:pt x="304437" y="655411"/>
                    <a:pt x="318248" y="657411"/>
                  </a:cubicBezTo>
                  <a:cubicBezTo>
                    <a:pt x="321106" y="657792"/>
                    <a:pt x="322725" y="661221"/>
                    <a:pt x="325773" y="661888"/>
                  </a:cubicBezTo>
                  <a:cubicBezTo>
                    <a:pt x="334631" y="664269"/>
                    <a:pt x="344823" y="661030"/>
                    <a:pt x="354443" y="661888"/>
                  </a:cubicBezTo>
                  <a:cubicBezTo>
                    <a:pt x="383971" y="664650"/>
                    <a:pt x="415594" y="666174"/>
                    <a:pt x="446359" y="664936"/>
                  </a:cubicBezTo>
                  <a:cubicBezTo>
                    <a:pt x="458742" y="647314"/>
                    <a:pt x="445979" y="604357"/>
                    <a:pt x="456932" y="585116"/>
                  </a:cubicBezTo>
                  <a:cubicBezTo>
                    <a:pt x="456932" y="565495"/>
                    <a:pt x="456932" y="545968"/>
                    <a:pt x="456932" y="526347"/>
                  </a:cubicBezTo>
                  <a:cubicBezTo>
                    <a:pt x="456265" y="521584"/>
                    <a:pt x="461028" y="522346"/>
                    <a:pt x="461409" y="518822"/>
                  </a:cubicBezTo>
                  <a:cubicBezTo>
                    <a:pt x="460266" y="490247"/>
                    <a:pt x="466838" y="471674"/>
                    <a:pt x="464457" y="439003"/>
                  </a:cubicBezTo>
                  <a:cubicBezTo>
                    <a:pt x="463123" y="434145"/>
                    <a:pt x="468362" y="435859"/>
                    <a:pt x="468934" y="433002"/>
                  </a:cubicBezTo>
                  <a:cubicBezTo>
                    <a:pt x="465695" y="405189"/>
                    <a:pt x="476173" y="391092"/>
                    <a:pt x="473410" y="363660"/>
                  </a:cubicBezTo>
                  <a:cubicBezTo>
                    <a:pt x="484364" y="325750"/>
                    <a:pt x="479983" y="279173"/>
                    <a:pt x="480935" y="229548"/>
                  </a:cubicBezTo>
                  <a:cubicBezTo>
                    <a:pt x="479602" y="224690"/>
                    <a:pt x="485888" y="227452"/>
                    <a:pt x="485412" y="223547"/>
                  </a:cubicBezTo>
                  <a:cubicBezTo>
                    <a:pt x="487603" y="187162"/>
                    <a:pt x="492079" y="152872"/>
                    <a:pt x="489889" y="112105"/>
                  </a:cubicBezTo>
                  <a:cubicBezTo>
                    <a:pt x="489603" y="107818"/>
                    <a:pt x="494365" y="108580"/>
                    <a:pt x="494365" y="104580"/>
                  </a:cubicBezTo>
                  <a:cubicBezTo>
                    <a:pt x="493318" y="68099"/>
                    <a:pt x="502081" y="34381"/>
                    <a:pt x="498842" y="662"/>
                  </a:cubicBezTo>
                  <a:cubicBezTo>
                    <a:pt x="539895" y="-3053"/>
                    <a:pt x="571232" y="10378"/>
                    <a:pt x="610285" y="3710"/>
                  </a:cubicBezTo>
                  <a:cubicBezTo>
                    <a:pt x="615142" y="2377"/>
                    <a:pt x="612380" y="8663"/>
                    <a:pt x="616285" y="8187"/>
                  </a:cubicBezTo>
                  <a:cubicBezTo>
                    <a:pt x="694200" y="12092"/>
                    <a:pt x="773924" y="14188"/>
                    <a:pt x="852791" y="17236"/>
                  </a:cubicBezTo>
                  <a:cubicBezTo>
                    <a:pt x="855839" y="63432"/>
                    <a:pt x="845171" y="95912"/>
                    <a:pt x="848314" y="142299"/>
                  </a:cubicBezTo>
                  <a:cubicBezTo>
                    <a:pt x="848600" y="146585"/>
                    <a:pt x="843838" y="145823"/>
                    <a:pt x="843838" y="149824"/>
                  </a:cubicBezTo>
                  <a:cubicBezTo>
                    <a:pt x="849172" y="208021"/>
                    <a:pt x="831360" y="261647"/>
                    <a:pt x="843838" y="312511"/>
                  </a:cubicBezTo>
                  <a:cubicBezTo>
                    <a:pt x="870031" y="312987"/>
                    <a:pt x="865840" y="343753"/>
                    <a:pt x="896606" y="339657"/>
                  </a:cubicBezTo>
                  <a:cubicBezTo>
                    <a:pt x="900416" y="339466"/>
                    <a:pt x="899559" y="334609"/>
                    <a:pt x="899654" y="330608"/>
                  </a:cubicBezTo>
                  <a:cubicBezTo>
                    <a:pt x="906988" y="333275"/>
                    <a:pt x="907846" y="342514"/>
                    <a:pt x="920705" y="339657"/>
                  </a:cubicBezTo>
                  <a:cubicBezTo>
                    <a:pt x="924705" y="339085"/>
                    <a:pt x="926134" y="336037"/>
                    <a:pt x="925181" y="330608"/>
                  </a:cubicBezTo>
                  <a:cubicBezTo>
                    <a:pt x="934897" y="339276"/>
                    <a:pt x="933182" y="348515"/>
                    <a:pt x="935754" y="362231"/>
                  </a:cubicBezTo>
                  <a:cubicBezTo>
                    <a:pt x="941659" y="365374"/>
                    <a:pt x="953089" y="362993"/>
                    <a:pt x="961376" y="363755"/>
                  </a:cubicBezTo>
                  <a:cubicBezTo>
                    <a:pt x="973282" y="373471"/>
                    <a:pt x="988618" y="379662"/>
                    <a:pt x="1012621" y="377281"/>
                  </a:cubicBezTo>
                  <a:cubicBezTo>
                    <a:pt x="1022050" y="378900"/>
                    <a:pt x="1020907" y="391092"/>
                    <a:pt x="1033671" y="389377"/>
                  </a:cubicBezTo>
                  <a:cubicBezTo>
                    <a:pt x="1040338" y="389092"/>
                    <a:pt x="1037671" y="379376"/>
                    <a:pt x="1042720" y="377281"/>
                  </a:cubicBezTo>
                  <a:cubicBezTo>
                    <a:pt x="1046911" y="383758"/>
                    <a:pt x="1059770" y="380519"/>
                    <a:pt x="1065294" y="381758"/>
                  </a:cubicBezTo>
                  <a:cubicBezTo>
                    <a:pt x="1064246" y="393378"/>
                    <a:pt x="1075390" y="402998"/>
                    <a:pt x="1086344" y="402808"/>
                  </a:cubicBezTo>
                  <a:cubicBezTo>
                    <a:pt x="1090726" y="407666"/>
                    <a:pt x="1082915" y="409380"/>
                    <a:pt x="1081867" y="413380"/>
                  </a:cubicBezTo>
                  <a:cubicBezTo>
                    <a:pt x="1088440" y="431668"/>
                    <a:pt x="1119491" y="419953"/>
                    <a:pt x="1125587" y="410333"/>
                  </a:cubicBezTo>
                  <a:cubicBezTo>
                    <a:pt x="1129969" y="413952"/>
                    <a:pt x="1135970" y="416047"/>
                    <a:pt x="1145209" y="414809"/>
                  </a:cubicBezTo>
                  <a:cubicBezTo>
                    <a:pt x="1142923" y="424620"/>
                    <a:pt x="1148638" y="426430"/>
                    <a:pt x="1151209" y="431383"/>
                  </a:cubicBezTo>
                  <a:cubicBezTo>
                    <a:pt x="1172355" y="430716"/>
                    <a:pt x="1172641" y="446051"/>
                    <a:pt x="1197882" y="443479"/>
                  </a:cubicBezTo>
                  <a:cubicBezTo>
                    <a:pt x="1205978" y="438622"/>
                    <a:pt x="1208264" y="427763"/>
                    <a:pt x="1212931" y="419381"/>
                  </a:cubicBezTo>
                  <a:cubicBezTo>
                    <a:pt x="1223218" y="424144"/>
                    <a:pt x="1233220" y="429192"/>
                    <a:pt x="1250555" y="426906"/>
                  </a:cubicBezTo>
                  <a:cubicBezTo>
                    <a:pt x="1258651" y="428906"/>
                    <a:pt x="1265605" y="439955"/>
                    <a:pt x="1276177" y="434431"/>
                  </a:cubicBezTo>
                  <a:cubicBezTo>
                    <a:pt x="1280654" y="434431"/>
                    <a:pt x="1278082" y="441574"/>
                    <a:pt x="1280654" y="443479"/>
                  </a:cubicBezTo>
                  <a:cubicBezTo>
                    <a:pt x="1289227" y="443479"/>
                    <a:pt x="1297704" y="443479"/>
                    <a:pt x="1306276" y="443479"/>
                  </a:cubicBezTo>
                  <a:cubicBezTo>
                    <a:pt x="1312372" y="439003"/>
                    <a:pt x="1318468" y="434526"/>
                    <a:pt x="1319802" y="425382"/>
                  </a:cubicBezTo>
                  <a:cubicBezTo>
                    <a:pt x="1330089" y="419572"/>
                    <a:pt x="1350091" y="423572"/>
                    <a:pt x="1364950" y="422334"/>
                  </a:cubicBezTo>
                  <a:cubicBezTo>
                    <a:pt x="1369999" y="419858"/>
                    <a:pt x="1374095" y="416428"/>
                    <a:pt x="1380000" y="414809"/>
                  </a:cubicBezTo>
                  <a:cubicBezTo>
                    <a:pt x="1385906" y="425001"/>
                    <a:pt x="1404860" y="422048"/>
                    <a:pt x="1420672" y="422334"/>
                  </a:cubicBezTo>
                  <a:cubicBezTo>
                    <a:pt x="1424482" y="419572"/>
                    <a:pt x="1426577" y="415190"/>
                    <a:pt x="1428197" y="410237"/>
                  </a:cubicBezTo>
                  <a:cubicBezTo>
                    <a:pt x="1443722" y="418524"/>
                    <a:pt x="1455438" y="431478"/>
                    <a:pt x="1468868" y="443384"/>
                  </a:cubicBezTo>
                  <a:cubicBezTo>
                    <a:pt x="1487442" y="441384"/>
                    <a:pt x="1492395" y="453100"/>
                    <a:pt x="1509540" y="452433"/>
                  </a:cubicBezTo>
                  <a:cubicBezTo>
                    <a:pt x="1515160" y="466625"/>
                    <a:pt x="1542782" y="476245"/>
                    <a:pt x="1553260" y="459958"/>
                  </a:cubicBezTo>
                  <a:cubicBezTo>
                    <a:pt x="1555070" y="465196"/>
                    <a:pt x="1563547" y="463768"/>
                    <a:pt x="1568309" y="465958"/>
                  </a:cubicBezTo>
                  <a:cubicBezTo>
                    <a:pt x="1564118" y="534919"/>
                    <a:pt x="1577834" y="593975"/>
                    <a:pt x="1571357" y="660268"/>
                  </a:cubicBezTo>
                  <a:cubicBezTo>
                    <a:pt x="1578215" y="665983"/>
                    <a:pt x="1575358" y="681319"/>
                    <a:pt x="1575834" y="693416"/>
                  </a:cubicBezTo>
                  <a:cubicBezTo>
                    <a:pt x="1588121" y="709227"/>
                    <a:pt x="1601551" y="723991"/>
                    <a:pt x="1601456" y="752185"/>
                  </a:cubicBezTo>
                  <a:cubicBezTo>
                    <a:pt x="1610696" y="767520"/>
                    <a:pt x="1622316" y="780569"/>
                    <a:pt x="1631555" y="795904"/>
                  </a:cubicBezTo>
                  <a:cubicBezTo>
                    <a:pt x="1627269" y="802000"/>
                    <a:pt x="1632508" y="811621"/>
                    <a:pt x="1630031" y="816955"/>
                  </a:cubicBezTo>
                  <a:cubicBezTo>
                    <a:pt x="1630603" y="821146"/>
                    <a:pt x="1635460" y="820288"/>
                    <a:pt x="1639461" y="82028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99F84D9-8843-07DA-780B-44CBB998FFDA}"/>
                </a:ext>
              </a:extLst>
            </p:cNvPr>
            <p:cNvSpPr/>
            <p:nvPr/>
          </p:nvSpPr>
          <p:spPr>
            <a:xfrm>
              <a:off x="5946225" y="1743381"/>
              <a:ext cx="760952" cy="868097"/>
            </a:xfrm>
            <a:custGeom>
              <a:avLst/>
              <a:gdLst>
                <a:gd name="connsiteX0" fmla="*/ 730853 w 760952"/>
                <a:gd name="connsiteY0" fmla="*/ 188831 h 868097"/>
                <a:gd name="connsiteX1" fmla="*/ 760952 w 760952"/>
                <a:gd name="connsiteY1" fmla="*/ 185783 h 868097"/>
                <a:gd name="connsiteX2" fmla="*/ 712756 w 760952"/>
                <a:gd name="connsiteY2" fmla="*/ 208358 h 868097"/>
                <a:gd name="connsiteX3" fmla="*/ 700659 w 760952"/>
                <a:gd name="connsiteY3" fmla="*/ 217406 h 868097"/>
                <a:gd name="connsiteX4" fmla="*/ 632841 w 760952"/>
                <a:gd name="connsiteY4" fmla="*/ 250553 h 868097"/>
                <a:gd name="connsiteX5" fmla="*/ 608743 w 760952"/>
                <a:gd name="connsiteY5" fmla="*/ 274652 h 868097"/>
                <a:gd name="connsiteX6" fmla="*/ 542449 w 760952"/>
                <a:gd name="connsiteY6" fmla="*/ 349994 h 868097"/>
                <a:gd name="connsiteX7" fmla="*/ 534924 w 760952"/>
                <a:gd name="connsiteY7" fmla="*/ 351518 h 868097"/>
                <a:gd name="connsiteX8" fmla="*/ 504825 w 760952"/>
                <a:gd name="connsiteY8" fmla="*/ 387713 h 868097"/>
                <a:gd name="connsiteX9" fmla="*/ 495776 w 760952"/>
                <a:gd name="connsiteY9" fmla="*/ 390762 h 868097"/>
                <a:gd name="connsiteX10" fmla="*/ 495776 w 760952"/>
                <a:gd name="connsiteY10" fmla="*/ 481154 h 868097"/>
                <a:gd name="connsiteX11" fmla="*/ 465677 w 760952"/>
                <a:gd name="connsiteY11" fmla="*/ 497727 h 868097"/>
                <a:gd name="connsiteX12" fmla="*/ 450628 w 760952"/>
                <a:gd name="connsiteY12" fmla="*/ 511253 h 868097"/>
                <a:gd name="connsiteX13" fmla="*/ 437102 w 760952"/>
                <a:gd name="connsiteY13" fmla="*/ 557925 h 868097"/>
                <a:gd name="connsiteX14" fmla="*/ 462724 w 760952"/>
                <a:gd name="connsiteY14" fmla="*/ 586596 h 868097"/>
                <a:gd name="connsiteX15" fmla="*/ 453676 w 760952"/>
                <a:gd name="connsiteY15" fmla="*/ 682988 h 868097"/>
                <a:gd name="connsiteX16" fmla="*/ 507873 w 760952"/>
                <a:gd name="connsiteY16" fmla="*/ 711659 h 868097"/>
                <a:gd name="connsiteX17" fmla="*/ 519970 w 760952"/>
                <a:gd name="connsiteY17" fmla="*/ 729756 h 868097"/>
                <a:gd name="connsiteX18" fmla="*/ 533495 w 760952"/>
                <a:gd name="connsiteY18" fmla="*/ 729756 h 868097"/>
                <a:gd name="connsiteX19" fmla="*/ 622363 w 760952"/>
                <a:gd name="connsiteY19" fmla="*/ 811100 h 868097"/>
                <a:gd name="connsiteX20" fmla="*/ 625412 w 760952"/>
                <a:gd name="connsiteY20" fmla="*/ 853296 h 868097"/>
                <a:gd name="connsiteX21" fmla="*/ 574167 w 760952"/>
                <a:gd name="connsiteY21" fmla="*/ 857772 h 868097"/>
                <a:gd name="connsiteX22" fmla="*/ 491299 w 760952"/>
                <a:gd name="connsiteY22" fmla="*/ 857772 h 868097"/>
                <a:gd name="connsiteX23" fmla="*/ 485299 w 760952"/>
                <a:gd name="connsiteY23" fmla="*/ 862249 h 868097"/>
                <a:gd name="connsiteX24" fmla="*/ 292417 w 760952"/>
                <a:gd name="connsiteY24" fmla="*/ 860725 h 868097"/>
                <a:gd name="connsiteX25" fmla="*/ 280321 w 760952"/>
                <a:gd name="connsiteY25" fmla="*/ 866726 h 868097"/>
                <a:gd name="connsiteX26" fmla="*/ 177832 w 760952"/>
                <a:gd name="connsiteY26" fmla="*/ 865202 h 868097"/>
                <a:gd name="connsiteX27" fmla="*/ 75343 w 760952"/>
                <a:gd name="connsiteY27" fmla="*/ 865202 h 868097"/>
                <a:gd name="connsiteX28" fmla="*/ 75343 w 760952"/>
                <a:gd name="connsiteY28" fmla="*/ 603074 h 868097"/>
                <a:gd name="connsiteX29" fmla="*/ 33147 w 760952"/>
                <a:gd name="connsiteY29" fmla="*/ 553353 h 868097"/>
                <a:gd name="connsiteX30" fmla="*/ 57245 w 760952"/>
                <a:gd name="connsiteY30" fmla="*/ 539828 h 868097"/>
                <a:gd name="connsiteX31" fmla="*/ 61722 w 760952"/>
                <a:gd name="connsiteY31" fmla="*/ 529255 h 868097"/>
                <a:gd name="connsiteX32" fmla="*/ 40672 w 760952"/>
                <a:gd name="connsiteY32" fmla="*/ 396667 h 868097"/>
                <a:gd name="connsiteX33" fmla="*/ 37624 w 760952"/>
                <a:gd name="connsiteY33" fmla="*/ 282176 h 868097"/>
                <a:gd name="connsiteX34" fmla="*/ 33147 w 760952"/>
                <a:gd name="connsiteY34" fmla="*/ 274652 h 868097"/>
                <a:gd name="connsiteX35" fmla="*/ 33147 w 760952"/>
                <a:gd name="connsiteY35" fmla="*/ 243029 h 868097"/>
                <a:gd name="connsiteX36" fmla="*/ 7525 w 760952"/>
                <a:gd name="connsiteY36" fmla="*/ 116441 h 868097"/>
                <a:gd name="connsiteX37" fmla="*/ 0 w 760952"/>
                <a:gd name="connsiteY37" fmla="*/ 54719 h 868097"/>
                <a:gd name="connsiteX38" fmla="*/ 203359 w 760952"/>
                <a:gd name="connsiteY38" fmla="*/ 59196 h 868097"/>
                <a:gd name="connsiteX39" fmla="*/ 203359 w 760952"/>
                <a:gd name="connsiteY39" fmla="*/ 1951 h 868097"/>
                <a:gd name="connsiteX40" fmla="*/ 209359 w 760952"/>
                <a:gd name="connsiteY40" fmla="*/ 4999 h 868097"/>
                <a:gd name="connsiteX41" fmla="*/ 230410 w 760952"/>
                <a:gd name="connsiteY41" fmla="*/ 11000 h 868097"/>
                <a:gd name="connsiteX42" fmla="*/ 236411 w 760952"/>
                <a:gd name="connsiteY42" fmla="*/ 44147 h 868097"/>
                <a:gd name="connsiteX43" fmla="*/ 240887 w 760952"/>
                <a:gd name="connsiteY43" fmla="*/ 54719 h 868097"/>
                <a:gd name="connsiteX44" fmla="*/ 257461 w 760952"/>
                <a:gd name="connsiteY44" fmla="*/ 101392 h 868097"/>
                <a:gd name="connsiteX45" fmla="*/ 287560 w 760952"/>
                <a:gd name="connsiteY45" fmla="*/ 101392 h 868097"/>
                <a:gd name="connsiteX46" fmla="*/ 292037 w 760952"/>
                <a:gd name="connsiteY46" fmla="*/ 108917 h 868097"/>
                <a:gd name="connsiteX47" fmla="*/ 331184 w 760952"/>
                <a:gd name="connsiteY47" fmla="*/ 108917 h 868097"/>
                <a:gd name="connsiteX48" fmla="*/ 332708 w 760952"/>
                <a:gd name="connsiteY48" fmla="*/ 125490 h 868097"/>
                <a:gd name="connsiteX49" fmla="*/ 365855 w 760952"/>
                <a:gd name="connsiteY49" fmla="*/ 127014 h 868097"/>
                <a:gd name="connsiteX50" fmla="*/ 379381 w 760952"/>
                <a:gd name="connsiteY50" fmla="*/ 110441 h 868097"/>
                <a:gd name="connsiteX51" fmla="*/ 392906 w 760952"/>
                <a:gd name="connsiteY51" fmla="*/ 105964 h 868097"/>
                <a:gd name="connsiteX52" fmla="*/ 415480 w 760952"/>
                <a:gd name="connsiteY52" fmla="*/ 109012 h 868097"/>
                <a:gd name="connsiteX53" fmla="*/ 513397 w 760952"/>
                <a:gd name="connsiteY53" fmla="*/ 143683 h 868097"/>
                <a:gd name="connsiteX54" fmla="*/ 511873 w 760952"/>
                <a:gd name="connsiteY54" fmla="*/ 151208 h 868097"/>
                <a:gd name="connsiteX55" fmla="*/ 539020 w 760952"/>
                <a:gd name="connsiteY55" fmla="*/ 172258 h 868097"/>
                <a:gd name="connsiteX56" fmla="*/ 543497 w 760952"/>
                <a:gd name="connsiteY56" fmla="*/ 167781 h 868097"/>
                <a:gd name="connsiteX57" fmla="*/ 547973 w 760952"/>
                <a:gd name="connsiteY57" fmla="*/ 181307 h 868097"/>
                <a:gd name="connsiteX58" fmla="*/ 593122 w 760952"/>
                <a:gd name="connsiteY58" fmla="*/ 184355 h 868097"/>
                <a:gd name="connsiteX59" fmla="*/ 633794 w 760952"/>
                <a:gd name="connsiteY59" fmla="*/ 155780 h 868097"/>
                <a:gd name="connsiteX60" fmla="*/ 645890 w 760952"/>
                <a:gd name="connsiteY60" fmla="*/ 176830 h 868097"/>
                <a:gd name="connsiteX61" fmla="*/ 716661 w 760952"/>
                <a:gd name="connsiteY61" fmla="*/ 172353 h 868097"/>
                <a:gd name="connsiteX62" fmla="*/ 730853 w 760952"/>
                <a:gd name="connsiteY62" fmla="*/ 188831 h 86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60952" h="868097">
                  <a:moveTo>
                    <a:pt x="730853" y="188831"/>
                  </a:moveTo>
                  <a:cubicBezTo>
                    <a:pt x="740855" y="188546"/>
                    <a:pt x="749617" y="179878"/>
                    <a:pt x="760952" y="185783"/>
                  </a:cubicBezTo>
                  <a:cubicBezTo>
                    <a:pt x="743045" y="191498"/>
                    <a:pt x="734854" y="206929"/>
                    <a:pt x="712756" y="208358"/>
                  </a:cubicBezTo>
                  <a:cubicBezTo>
                    <a:pt x="710470" y="213120"/>
                    <a:pt x="702469" y="212168"/>
                    <a:pt x="700659" y="217406"/>
                  </a:cubicBezTo>
                  <a:cubicBezTo>
                    <a:pt x="670465" y="220931"/>
                    <a:pt x="657987" y="242076"/>
                    <a:pt x="632841" y="250553"/>
                  </a:cubicBezTo>
                  <a:cubicBezTo>
                    <a:pt x="628745" y="262555"/>
                    <a:pt x="617220" y="267127"/>
                    <a:pt x="608743" y="274652"/>
                  </a:cubicBezTo>
                  <a:cubicBezTo>
                    <a:pt x="596932" y="310085"/>
                    <a:pt x="563118" y="323420"/>
                    <a:pt x="542449" y="349994"/>
                  </a:cubicBezTo>
                  <a:cubicBezTo>
                    <a:pt x="540734" y="351233"/>
                    <a:pt x="538353" y="351995"/>
                    <a:pt x="534924" y="351518"/>
                  </a:cubicBezTo>
                  <a:cubicBezTo>
                    <a:pt x="527495" y="366187"/>
                    <a:pt x="509111" y="369902"/>
                    <a:pt x="504825" y="387713"/>
                  </a:cubicBezTo>
                  <a:cubicBezTo>
                    <a:pt x="502920" y="389809"/>
                    <a:pt x="497681" y="388666"/>
                    <a:pt x="495776" y="390762"/>
                  </a:cubicBezTo>
                  <a:cubicBezTo>
                    <a:pt x="495776" y="420860"/>
                    <a:pt x="495776" y="451055"/>
                    <a:pt x="495776" y="481154"/>
                  </a:cubicBezTo>
                  <a:cubicBezTo>
                    <a:pt x="480441" y="484202"/>
                    <a:pt x="480441" y="496870"/>
                    <a:pt x="465677" y="497727"/>
                  </a:cubicBezTo>
                  <a:cubicBezTo>
                    <a:pt x="460438" y="502013"/>
                    <a:pt x="456152" y="507347"/>
                    <a:pt x="450628" y="511253"/>
                  </a:cubicBezTo>
                  <a:cubicBezTo>
                    <a:pt x="449771" y="530493"/>
                    <a:pt x="436150" y="536875"/>
                    <a:pt x="437102" y="557925"/>
                  </a:cubicBezTo>
                  <a:cubicBezTo>
                    <a:pt x="449866" y="563164"/>
                    <a:pt x="465391" y="565831"/>
                    <a:pt x="462724" y="586596"/>
                  </a:cubicBezTo>
                  <a:cubicBezTo>
                    <a:pt x="440341" y="606122"/>
                    <a:pt x="458438" y="649937"/>
                    <a:pt x="453676" y="682988"/>
                  </a:cubicBezTo>
                  <a:cubicBezTo>
                    <a:pt x="468535" y="695752"/>
                    <a:pt x="480536" y="711373"/>
                    <a:pt x="507873" y="711659"/>
                  </a:cubicBezTo>
                  <a:cubicBezTo>
                    <a:pt x="513493" y="718326"/>
                    <a:pt x="513016" y="723279"/>
                    <a:pt x="519970" y="729756"/>
                  </a:cubicBezTo>
                  <a:cubicBezTo>
                    <a:pt x="524447" y="729756"/>
                    <a:pt x="529019" y="729756"/>
                    <a:pt x="533495" y="729756"/>
                  </a:cubicBezTo>
                  <a:cubicBezTo>
                    <a:pt x="551116" y="771285"/>
                    <a:pt x="598361" y="778810"/>
                    <a:pt x="622363" y="811100"/>
                  </a:cubicBezTo>
                  <a:cubicBezTo>
                    <a:pt x="619887" y="831007"/>
                    <a:pt x="628936" y="831102"/>
                    <a:pt x="625412" y="853296"/>
                  </a:cubicBezTo>
                  <a:cubicBezTo>
                    <a:pt x="609124" y="855581"/>
                    <a:pt x="583216" y="848342"/>
                    <a:pt x="574167" y="857772"/>
                  </a:cubicBezTo>
                  <a:cubicBezTo>
                    <a:pt x="546545" y="857772"/>
                    <a:pt x="518922" y="857772"/>
                    <a:pt x="491299" y="857772"/>
                  </a:cubicBezTo>
                  <a:cubicBezTo>
                    <a:pt x="486442" y="856439"/>
                    <a:pt x="489204" y="862725"/>
                    <a:pt x="485299" y="862249"/>
                  </a:cubicBezTo>
                  <a:cubicBezTo>
                    <a:pt x="421100" y="862630"/>
                    <a:pt x="348234" y="862439"/>
                    <a:pt x="292417" y="860725"/>
                  </a:cubicBezTo>
                  <a:cubicBezTo>
                    <a:pt x="289179" y="860630"/>
                    <a:pt x="283464" y="866345"/>
                    <a:pt x="280321" y="866726"/>
                  </a:cubicBezTo>
                  <a:cubicBezTo>
                    <a:pt x="248221" y="870536"/>
                    <a:pt x="211836" y="865202"/>
                    <a:pt x="177832" y="865202"/>
                  </a:cubicBezTo>
                  <a:cubicBezTo>
                    <a:pt x="144113" y="865202"/>
                    <a:pt x="110299" y="865202"/>
                    <a:pt x="75343" y="865202"/>
                  </a:cubicBezTo>
                  <a:cubicBezTo>
                    <a:pt x="75343" y="783763"/>
                    <a:pt x="75343" y="689465"/>
                    <a:pt x="75343" y="603074"/>
                  </a:cubicBezTo>
                  <a:cubicBezTo>
                    <a:pt x="67151" y="580595"/>
                    <a:pt x="40196" y="576975"/>
                    <a:pt x="33147" y="553353"/>
                  </a:cubicBezTo>
                  <a:cubicBezTo>
                    <a:pt x="42291" y="550019"/>
                    <a:pt x="46387" y="541542"/>
                    <a:pt x="57245" y="539828"/>
                  </a:cubicBezTo>
                  <a:cubicBezTo>
                    <a:pt x="55721" y="533255"/>
                    <a:pt x="60388" y="532970"/>
                    <a:pt x="61722" y="529255"/>
                  </a:cubicBezTo>
                  <a:cubicBezTo>
                    <a:pt x="65627" y="469343"/>
                    <a:pt x="57626" y="432767"/>
                    <a:pt x="40672" y="396667"/>
                  </a:cubicBezTo>
                  <a:cubicBezTo>
                    <a:pt x="42386" y="355709"/>
                    <a:pt x="35433" y="323610"/>
                    <a:pt x="37624" y="282176"/>
                  </a:cubicBezTo>
                  <a:cubicBezTo>
                    <a:pt x="38005" y="277795"/>
                    <a:pt x="34766" y="277033"/>
                    <a:pt x="33147" y="274652"/>
                  </a:cubicBezTo>
                  <a:cubicBezTo>
                    <a:pt x="33147" y="264079"/>
                    <a:pt x="33147" y="253601"/>
                    <a:pt x="33147" y="243029"/>
                  </a:cubicBezTo>
                  <a:cubicBezTo>
                    <a:pt x="10382" y="215120"/>
                    <a:pt x="5048" y="169686"/>
                    <a:pt x="7525" y="116441"/>
                  </a:cubicBezTo>
                  <a:cubicBezTo>
                    <a:pt x="19717" y="97391"/>
                    <a:pt x="3524" y="72626"/>
                    <a:pt x="0" y="54719"/>
                  </a:cubicBezTo>
                  <a:cubicBezTo>
                    <a:pt x="63055" y="61006"/>
                    <a:pt x="134207" y="59196"/>
                    <a:pt x="203359" y="59196"/>
                  </a:cubicBezTo>
                  <a:cubicBezTo>
                    <a:pt x="205930" y="43385"/>
                    <a:pt x="205740" y="17762"/>
                    <a:pt x="203359" y="1951"/>
                  </a:cubicBezTo>
                  <a:cubicBezTo>
                    <a:pt x="206692" y="-3478"/>
                    <a:pt x="205930" y="4046"/>
                    <a:pt x="209359" y="4999"/>
                  </a:cubicBezTo>
                  <a:cubicBezTo>
                    <a:pt x="219742" y="7761"/>
                    <a:pt x="225933" y="3189"/>
                    <a:pt x="230410" y="11000"/>
                  </a:cubicBezTo>
                  <a:cubicBezTo>
                    <a:pt x="234696" y="18429"/>
                    <a:pt x="234220" y="31383"/>
                    <a:pt x="236411" y="44147"/>
                  </a:cubicBezTo>
                  <a:cubicBezTo>
                    <a:pt x="237077" y="47766"/>
                    <a:pt x="239935" y="50528"/>
                    <a:pt x="240887" y="54719"/>
                  </a:cubicBezTo>
                  <a:cubicBezTo>
                    <a:pt x="245745" y="76627"/>
                    <a:pt x="240221" y="93486"/>
                    <a:pt x="257461" y="101392"/>
                  </a:cubicBezTo>
                  <a:cubicBezTo>
                    <a:pt x="267462" y="101392"/>
                    <a:pt x="277558" y="101392"/>
                    <a:pt x="287560" y="101392"/>
                  </a:cubicBezTo>
                  <a:cubicBezTo>
                    <a:pt x="292989" y="99963"/>
                    <a:pt x="289084" y="107964"/>
                    <a:pt x="292037" y="108917"/>
                  </a:cubicBezTo>
                  <a:cubicBezTo>
                    <a:pt x="304324" y="110631"/>
                    <a:pt x="313754" y="108155"/>
                    <a:pt x="331184" y="108917"/>
                  </a:cubicBezTo>
                  <a:cubicBezTo>
                    <a:pt x="333946" y="112155"/>
                    <a:pt x="332232" y="119966"/>
                    <a:pt x="332708" y="125490"/>
                  </a:cubicBezTo>
                  <a:cubicBezTo>
                    <a:pt x="341281" y="128443"/>
                    <a:pt x="354902" y="126443"/>
                    <a:pt x="365855" y="127014"/>
                  </a:cubicBezTo>
                  <a:cubicBezTo>
                    <a:pt x="375761" y="123585"/>
                    <a:pt x="374332" y="117013"/>
                    <a:pt x="379381" y="110441"/>
                  </a:cubicBezTo>
                  <a:cubicBezTo>
                    <a:pt x="383286" y="108345"/>
                    <a:pt x="391382" y="110345"/>
                    <a:pt x="392906" y="105964"/>
                  </a:cubicBezTo>
                  <a:cubicBezTo>
                    <a:pt x="397192" y="111965"/>
                    <a:pt x="404622" y="108059"/>
                    <a:pt x="415480" y="109012"/>
                  </a:cubicBezTo>
                  <a:cubicBezTo>
                    <a:pt x="447389" y="122156"/>
                    <a:pt x="471678" y="153208"/>
                    <a:pt x="513397" y="143683"/>
                  </a:cubicBezTo>
                  <a:cubicBezTo>
                    <a:pt x="514064" y="147302"/>
                    <a:pt x="510635" y="146921"/>
                    <a:pt x="511873" y="151208"/>
                  </a:cubicBezTo>
                  <a:cubicBezTo>
                    <a:pt x="516446" y="162638"/>
                    <a:pt x="534257" y="161018"/>
                    <a:pt x="539020" y="172258"/>
                  </a:cubicBezTo>
                  <a:cubicBezTo>
                    <a:pt x="543115" y="173306"/>
                    <a:pt x="541877" y="169210"/>
                    <a:pt x="543497" y="167781"/>
                  </a:cubicBezTo>
                  <a:cubicBezTo>
                    <a:pt x="549212" y="168067"/>
                    <a:pt x="544449" y="178925"/>
                    <a:pt x="547973" y="181307"/>
                  </a:cubicBezTo>
                  <a:cubicBezTo>
                    <a:pt x="563785" y="181592"/>
                    <a:pt x="575120" y="186355"/>
                    <a:pt x="593122" y="184355"/>
                  </a:cubicBezTo>
                  <a:cubicBezTo>
                    <a:pt x="606362" y="174544"/>
                    <a:pt x="617982" y="163019"/>
                    <a:pt x="633794" y="155780"/>
                  </a:cubicBezTo>
                  <a:cubicBezTo>
                    <a:pt x="640271" y="160352"/>
                    <a:pt x="636556" y="175115"/>
                    <a:pt x="645890" y="176830"/>
                  </a:cubicBezTo>
                  <a:cubicBezTo>
                    <a:pt x="665416" y="171305"/>
                    <a:pt x="691229" y="171972"/>
                    <a:pt x="716661" y="172353"/>
                  </a:cubicBezTo>
                  <a:cubicBezTo>
                    <a:pt x="717613" y="178163"/>
                    <a:pt x="722947" y="186164"/>
                    <a:pt x="730853" y="18883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3D26FAE-6C47-B3AA-348B-9AB49A347358}"/>
                </a:ext>
              </a:extLst>
            </p:cNvPr>
            <p:cNvSpPr/>
            <p:nvPr/>
          </p:nvSpPr>
          <p:spPr>
            <a:xfrm>
              <a:off x="6003505" y="2605630"/>
              <a:ext cx="699582" cy="456437"/>
            </a:xfrm>
            <a:custGeom>
              <a:avLst/>
              <a:gdLst>
                <a:gd name="connsiteX0" fmla="*/ 664524 w 699582"/>
                <a:gd name="connsiteY0" fmla="*/ 177832 h 456437"/>
                <a:gd name="connsiteX1" fmla="*/ 699195 w 699582"/>
                <a:gd name="connsiteY1" fmla="*/ 230600 h 456437"/>
                <a:gd name="connsiteX2" fmla="*/ 682621 w 699582"/>
                <a:gd name="connsiteY2" fmla="*/ 266795 h 456437"/>
                <a:gd name="connsiteX3" fmla="*/ 669096 w 699582"/>
                <a:gd name="connsiteY3" fmla="*/ 287845 h 456437"/>
                <a:gd name="connsiteX4" fmla="*/ 660047 w 699582"/>
                <a:gd name="connsiteY4" fmla="*/ 292322 h 456437"/>
                <a:gd name="connsiteX5" fmla="*/ 617851 w 699582"/>
                <a:gd name="connsiteY5" fmla="*/ 296799 h 456437"/>
                <a:gd name="connsiteX6" fmla="*/ 602802 w 699582"/>
                <a:gd name="connsiteY6" fmla="*/ 337471 h 456437"/>
                <a:gd name="connsiteX7" fmla="*/ 619375 w 699582"/>
                <a:gd name="connsiteY7" fmla="*/ 348043 h 456437"/>
                <a:gd name="connsiteX8" fmla="*/ 602802 w 699582"/>
                <a:gd name="connsiteY8" fmla="*/ 393192 h 456437"/>
                <a:gd name="connsiteX9" fmla="*/ 602802 w 699582"/>
                <a:gd name="connsiteY9" fmla="*/ 417290 h 456437"/>
                <a:gd name="connsiteX10" fmla="*/ 577179 w 699582"/>
                <a:gd name="connsiteY10" fmla="*/ 456438 h 456437"/>
                <a:gd name="connsiteX11" fmla="*/ 545557 w 699582"/>
                <a:gd name="connsiteY11" fmla="*/ 426339 h 456437"/>
                <a:gd name="connsiteX12" fmla="*/ 495836 w 699582"/>
                <a:gd name="connsiteY12" fmla="*/ 426339 h 456437"/>
                <a:gd name="connsiteX13" fmla="*/ 422017 w 699582"/>
                <a:gd name="connsiteY13" fmla="*/ 435388 h 456437"/>
                <a:gd name="connsiteX14" fmla="*/ 340674 w 699582"/>
                <a:gd name="connsiteY14" fmla="*/ 435388 h 456437"/>
                <a:gd name="connsiteX15" fmla="*/ 327148 w 699582"/>
                <a:gd name="connsiteY15" fmla="*/ 439864 h 456437"/>
                <a:gd name="connsiteX16" fmla="*/ 90642 w 699582"/>
                <a:gd name="connsiteY16" fmla="*/ 439864 h 456437"/>
                <a:gd name="connsiteX17" fmla="*/ 84642 w 699582"/>
                <a:gd name="connsiteY17" fmla="*/ 429292 h 456437"/>
                <a:gd name="connsiteX18" fmla="*/ 80165 w 699582"/>
                <a:gd name="connsiteY18" fmla="*/ 353949 h 456437"/>
                <a:gd name="connsiteX19" fmla="*/ 71116 w 699582"/>
                <a:gd name="connsiteY19" fmla="*/ 349472 h 456437"/>
                <a:gd name="connsiteX20" fmla="*/ 72640 w 699582"/>
                <a:gd name="connsiteY20" fmla="*/ 308800 h 456437"/>
                <a:gd name="connsiteX21" fmla="*/ 51590 w 699582"/>
                <a:gd name="connsiteY21" fmla="*/ 254603 h 456437"/>
                <a:gd name="connsiteX22" fmla="*/ 21491 w 699582"/>
                <a:gd name="connsiteY22" fmla="*/ 158210 h 456437"/>
                <a:gd name="connsiteX23" fmla="*/ 441 w 699582"/>
                <a:gd name="connsiteY23" fmla="*/ 125063 h 456437"/>
                <a:gd name="connsiteX24" fmla="*/ 13966 w 699582"/>
                <a:gd name="connsiteY24" fmla="*/ 97917 h 456437"/>
                <a:gd name="connsiteX25" fmla="*/ 17014 w 699582"/>
                <a:gd name="connsiteY25" fmla="*/ 51244 h 456437"/>
                <a:gd name="connsiteX26" fmla="*/ 4917 w 699582"/>
                <a:gd name="connsiteY26" fmla="*/ 49720 h 456437"/>
                <a:gd name="connsiteX27" fmla="*/ 441 w 699582"/>
                <a:gd name="connsiteY27" fmla="*/ 13525 h 456437"/>
                <a:gd name="connsiteX28" fmla="*/ 572893 w 699582"/>
                <a:gd name="connsiteY28" fmla="*/ 0 h 456437"/>
                <a:gd name="connsiteX29" fmla="*/ 590991 w 699582"/>
                <a:gd name="connsiteY29" fmla="*/ 36195 h 456437"/>
                <a:gd name="connsiteX30" fmla="*/ 581942 w 699582"/>
                <a:gd name="connsiteY30" fmla="*/ 48292 h 456437"/>
                <a:gd name="connsiteX31" fmla="*/ 581942 w 699582"/>
                <a:gd name="connsiteY31" fmla="*/ 84487 h 456437"/>
                <a:gd name="connsiteX32" fmla="*/ 606040 w 699582"/>
                <a:gd name="connsiteY32" fmla="*/ 122110 h 456437"/>
                <a:gd name="connsiteX33" fmla="*/ 640711 w 699582"/>
                <a:gd name="connsiteY33" fmla="*/ 131159 h 456437"/>
                <a:gd name="connsiteX34" fmla="*/ 640711 w 699582"/>
                <a:gd name="connsiteY34" fmla="*/ 149257 h 456437"/>
                <a:gd name="connsiteX35" fmla="*/ 666333 w 699582"/>
                <a:gd name="connsiteY35" fmla="*/ 165830 h 456437"/>
                <a:gd name="connsiteX36" fmla="*/ 664524 w 699582"/>
                <a:gd name="connsiteY36" fmla="*/ 177832 h 4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9582" h="456437">
                  <a:moveTo>
                    <a:pt x="664524" y="177832"/>
                  </a:moveTo>
                  <a:cubicBezTo>
                    <a:pt x="679097" y="192310"/>
                    <a:pt x="702909" y="197739"/>
                    <a:pt x="699195" y="230600"/>
                  </a:cubicBezTo>
                  <a:cubicBezTo>
                    <a:pt x="695099" y="244411"/>
                    <a:pt x="681002" y="251650"/>
                    <a:pt x="682621" y="266795"/>
                  </a:cubicBezTo>
                  <a:cubicBezTo>
                    <a:pt x="678240" y="273939"/>
                    <a:pt x="673001" y="280321"/>
                    <a:pt x="669096" y="287845"/>
                  </a:cubicBezTo>
                  <a:cubicBezTo>
                    <a:pt x="665571" y="289084"/>
                    <a:pt x="662333" y="287369"/>
                    <a:pt x="660047" y="292322"/>
                  </a:cubicBezTo>
                  <a:cubicBezTo>
                    <a:pt x="641473" y="289274"/>
                    <a:pt x="633472" y="296799"/>
                    <a:pt x="617851" y="296799"/>
                  </a:cubicBezTo>
                  <a:cubicBezTo>
                    <a:pt x="606707" y="304228"/>
                    <a:pt x="600611" y="316801"/>
                    <a:pt x="602802" y="337471"/>
                  </a:cubicBezTo>
                  <a:cubicBezTo>
                    <a:pt x="608802" y="340519"/>
                    <a:pt x="608993" y="349377"/>
                    <a:pt x="619375" y="348043"/>
                  </a:cubicBezTo>
                  <a:cubicBezTo>
                    <a:pt x="621757" y="370999"/>
                    <a:pt x="618327" y="388239"/>
                    <a:pt x="602802" y="393192"/>
                  </a:cubicBezTo>
                  <a:cubicBezTo>
                    <a:pt x="602802" y="401193"/>
                    <a:pt x="602802" y="409289"/>
                    <a:pt x="602802" y="417290"/>
                  </a:cubicBezTo>
                  <a:cubicBezTo>
                    <a:pt x="579751" y="415861"/>
                    <a:pt x="573846" y="431578"/>
                    <a:pt x="577179" y="456438"/>
                  </a:cubicBezTo>
                  <a:cubicBezTo>
                    <a:pt x="559177" y="453866"/>
                    <a:pt x="558987" y="433388"/>
                    <a:pt x="545557" y="426339"/>
                  </a:cubicBezTo>
                  <a:cubicBezTo>
                    <a:pt x="528983" y="426339"/>
                    <a:pt x="512409" y="426339"/>
                    <a:pt x="495836" y="426339"/>
                  </a:cubicBezTo>
                  <a:cubicBezTo>
                    <a:pt x="479358" y="437483"/>
                    <a:pt x="438305" y="424053"/>
                    <a:pt x="422017" y="435388"/>
                  </a:cubicBezTo>
                  <a:cubicBezTo>
                    <a:pt x="396871" y="437959"/>
                    <a:pt x="367725" y="431959"/>
                    <a:pt x="340674" y="435388"/>
                  </a:cubicBezTo>
                  <a:cubicBezTo>
                    <a:pt x="335340" y="436055"/>
                    <a:pt x="331434" y="440245"/>
                    <a:pt x="327148" y="439864"/>
                  </a:cubicBezTo>
                  <a:cubicBezTo>
                    <a:pt x="259711" y="434054"/>
                    <a:pt x="165414" y="439864"/>
                    <a:pt x="90642" y="439864"/>
                  </a:cubicBezTo>
                  <a:cubicBezTo>
                    <a:pt x="89023" y="435959"/>
                    <a:pt x="88737" y="430720"/>
                    <a:pt x="84642" y="429292"/>
                  </a:cubicBezTo>
                  <a:cubicBezTo>
                    <a:pt x="86261" y="401098"/>
                    <a:pt x="83499" y="377190"/>
                    <a:pt x="80165" y="353949"/>
                  </a:cubicBezTo>
                  <a:cubicBezTo>
                    <a:pt x="80165" y="349472"/>
                    <a:pt x="73021" y="352044"/>
                    <a:pt x="71116" y="349472"/>
                  </a:cubicBezTo>
                  <a:cubicBezTo>
                    <a:pt x="74831" y="339280"/>
                    <a:pt x="71211" y="316706"/>
                    <a:pt x="72640" y="308800"/>
                  </a:cubicBezTo>
                  <a:cubicBezTo>
                    <a:pt x="61210" y="292894"/>
                    <a:pt x="46827" y="283559"/>
                    <a:pt x="51590" y="254603"/>
                  </a:cubicBezTo>
                  <a:cubicBezTo>
                    <a:pt x="35588" y="226219"/>
                    <a:pt x="23205" y="201930"/>
                    <a:pt x="21491" y="158210"/>
                  </a:cubicBezTo>
                  <a:cubicBezTo>
                    <a:pt x="16157" y="145447"/>
                    <a:pt x="8346" y="135160"/>
                    <a:pt x="441" y="125063"/>
                  </a:cubicBezTo>
                  <a:cubicBezTo>
                    <a:pt x="7394" y="118491"/>
                    <a:pt x="7870" y="105346"/>
                    <a:pt x="13966" y="97917"/>
                  </a:cubicBezTo>
                  <a:cubicBezTo>
                    <a:pt x="11109" y="74771"/>
                    <a:pt x="19776" y="74771"/>
                    <a:pt x="17014" y="51244"/>
                  </a:cubicBezTo>
                  <a:cubicBezTo>
                    <a:pt x="15871" y="47815"/>
                    <a:pt x="8537" y="50673"/>
                    <a:pt x="4917" y="49720"/>
                  </a:cubicBezTo>
                  <a:cubicBezTo>
                    <a:pt x="1203" y="39910"/>
                    <a:pt x="-988" y="28480"/>
                    <a:pt x="441" y="13525"/>
                  </a:cubicBezTo>
                  <a:cubicBezTo>
                    <a:pt x="195989" y="13811"/>
                    <a:pt x="387537" y="9906"/>
                    <a:pt x="572893" y="0"/>
                  </a:cubicBezTo>
                  <a:cubicBezTo>
                    <a:pt x="568035" y="22193"/>
                    <a:pt x="590610" y="24003"/>
                    <a:pt x="590991" y="36195"/>
                  </a:cubicBezTo>
                  <a:cubicBezTo>
                    <a:pt x="591658" y="43910"/>
                    <a:pt x="583847" y="43148"/>
                    <a:pt x="581942" y="48292"/>
                  </a:cubicBezTo>
                  <a:cubicBezTo>
                    <a:pt x="581942" y="60388"/>
                    <a:pt x="581942" y="72390"/>
                    <a:pt x="581942" y="84487"/>
                  </a:cubicBezTo>
                  <a:cubicBezTo>
                    <a:pt x="593753" y="93821"/>
                    <a:pt x="590895" y="113824"/>
                    <a:pt x="606040" y="122110"/>
                  </a:cubicBezTo>
                  <a:cubicBezTo>
                    <a:pt x="622709" y="120015"/>
                    <a:pt x="632234" y="125063"/>
                    <a:pt x="640711" y="131159"/>
                  </a:cubicBezTo>
                  <a:cubicBezTo>
                    <a:pt x="640711" y="137160"/>
                    <a:pt x="640711" y="143256"/>
                    <a:pt x="640711" y="149257"/>
                  </a:cubicBezTo>
                  <a:cubicBezTo>
                    <a:pt x="653760" y="150304"/>
                    <a:pt x="650427" y="167640"/>
                    <a:pt x="666333" y="165830"/>
                  </a:cubicBezTo>
                  <a:cubicBezTo>
                    <a:pt x="664809" y="171069"/>
                    <a:pt x="665762" y="171259"/>
                    <a:pt x="664524" y="17783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8B930CD-6AEB-5C3E-A79F-5672B56AC48C}"/>
                </a:ext>
              </a:extLst>
            </p:cNvPr>
            <p:cNvSpPr/>
            <p:nvPr/>
          </p:nvSpPr>
          <p:spPr>
            <a:xfrm>
              <a:off x="6104527" y="3041208"/>
              <a:ext cx="768385" cy="673911"/>
            </a:xfrm>
            <a:custGeom>
              <a:avLst/>
              <a:gdLst>
                <a:gd name="connsiteX0" fmla="*/ 741239 w 768385"/>
                <a:gd name="connsiteY0" fmla="*/ 524066 h 673911"/>
                <a:gd name="connsiteX1" fmla="*/ 768385 w 768385"/>
                <a:gd name="connsiteY1" fmla="*/ 524066 h 673911"/>
                <a:gd name="connsiteX2" fmla="*/ 763909 w 768385"/>
                <a:gd name="connsiteY2" fmla="*/ 567785 h 673911"/>
                <a:gd name="connsiteX3" fmla="*/ 745811 w 768385"/>
                <a:gd name="connsiteY3" fmla="*/ 567785 h 673911"/>
                <a:gd name="connsiteX4" fmla="*/ 742763 w 768385"/>
                <a:gd name="connsiteY4" fmla="*/ 585883 h 673911"/>
                <a:gd name="connsiteX5" fmla="*/ 724665 w 768385"/>
                <a:gd name="connsiteY5" fmla="*/ 588931 h 673911"/>
                <a:gd name="connsiteX6" fmla="*/ 723142 w 768385"/>
                <a:gd name="connsiteY6" fmla="*/ 628078 h 673911"/>
                <a:gd name="connsiteX7" fmla="*/ 705044 w 768385"/>
                <a:gd name="connsiteY7" fmla="*/ 668750 h 673911"/>
                <a:gd name="connsiteX8" fmla="*/ 644751 w 768385"/>
                <a:gd name="connsiteY8" fmla="*/ 671798 h 673911"/>
                <a:gd name="connsiteX9" fmla="*/ 670373 w 768385"/>
                <a:gd name="connsiteY9" fmla="*/ 638651 h 673911"/>
                <a:gd name="connsiteX10" fmla="*/ 659800 w 768385"/>
                <a:gd name="connsiteY10" fmla="*/ 597979 h 673911"/>
                <a:gd name="connsiteX11" fmla="*/ 501590 w 768385"/>
                <a:gd name="connsiteY11" fmla="*/ 601027 h 673911"/>
                <a:gd name="connsiteX12" fmla="*/ 495589 w 768385"/>
                <a:gd name="connsiteY12" fmla="*/ 605504 h 673911"/>
                <a:gd name="connsiteX13" fmla="*/ 126495 w 768385"/>
                <a:gd name="connsiteY13" fmla="*/ 614553 h 673911"/>
                <a:gd name="connsiteX14" fmla="*/ 126495 w 768385"/>
                <a:gd name="connsiteY14" fmla="*/ 290608 h 673911"/>
                <a:gd name="connsiteX15" fmla="*/ 122019 w 768385"/>
                <a:gd name="connsiteY15" fmla="*/ 280035 h 673911"/>
                <a:gd name="connsiteX16" fmla="*/ 122019 w 768385"/>
                <a:gd name="connsiteY16" fmla="*/ 218313 h 673911"/>
                <a:gd name="connsiteX17" fmla="*/ 70774 w 768385"/>
                <a:gd name="connsiteY17" fmla="*/ 171641 h 673911"/>
                <a:gd name="connsiteX18" fmla="*/ 88872 w 768385"/>
                <a:gd name="connsiteY18" fmla="*/ 140017 h 673911"/>
                <a:gd name="connsiteX19" fmla="*/ 75346 w 768385"/>
                <a:gd name="connsiteY19" fmla="*/ 108394 h 673911"/>
                <a:gd name="connsiteX20" fmla="*/ 63250 w 768385"/>
                <a:gd name="connsiteY20" fmla="*/ 111442 h 673911"/>
                <a:gd name="connsiteX21" fmla="*/ 4480 w 768385"/>
                <a:gd name="connsiteY21" fmla="*/ 45148 h 673911"/>
                <a:gd name="connsiteX22" fmla="*/ 3 w 768385"/>
                <a:gd name="connsiteY22" fmla="*/ 13525 h 673911"/>
                <a:gd name="connsiteX23" fmla="*/ 391671 w 768385"/>
                <a:gd name="connsiteY23" fmla="*/ 4477 h 673911"/>
                <a:gd name="connsiteX24" fmla="*/ 441392 w 768385"/>
                <a:gd name="connsiteY24" fmla="*/ 0 h 673911"/>
                <a:gd name="connsiteX25" fmla="*/ 468538 w 768385"/>
                <a:gd name="connsiteY25" fmla="*/ 31623 h 673911"/>
                <a:gd name="connsiteX26" fmla="*/ 457965 w 768385"/>
                <a:gd name="connsiteY26" fmla="*/ 48196 h 673911"/>
                <a:gd name="connsiteX27" fmla="*/ 467014 w 768385"/>
                <a:gd name="connsiteY27" fmla="*/ 91916 h 673911"/>
                <a:gd name="connsiteX28" fmla="*/ 483588 w 768385"/>
                <a:gd name="connsiteY28" fmla="*/ 131064 h 673911"/>
                <a:gd name="connsiteX29" fmla="*/ 500161 w 768385"/>
                <a:gd name="connsiteY29" fmla="*/ 149162 h 673911"/>
                <a:gd name="connsiteX30" fmla="*/ 563407 w 768385"/>
                <a:gd name="connsiteY30" fmla="*/ 203359 h 673911"/>
                <a:gd name="connsiteX31" fmla="*/ 569408 w 768385"/>
                <a:gd name="connsiteY31" fmla="*/ 244031 h 673911"/>
                <a:gd name="connsiteX32" fmla="*/ 614556 w 768385"/>
                <a:gd name="connsiteY32" fmla="*/ 244031 h 673911"/>
                <a:gd name="connsiteX33" fmla="*/ 631130 w 768385"/>
                <a:gd name="connsiteY33" fmla="*/ 256127 h 673911"/>
                <a:gd name="connsiteX34" fmla="*/ 626653 w 768385"/>
                <a:gd name="connsiteY34" fmla="*/ 284702 h 673911"/>
                <a:gd name="connsiteX35" fmla="*/ 617604 w 768385"/>
                <a:gd name="connsiteY35" fmla="*/ 289179 h 673911"/>
                <a:gd name="connsiteX36" fmla="*/ 617604 w 768385"/>
                <a:gd name="connsiteY36" fmla="*/ 305752 h 673911"/>
                <a:gd name="connsiteX37" fmla="*/ 605508 w 768385"/>
                <a:gd name="connsiteY37" fmla="*/ 344900 h 673911"/>
                <a:gd name="connsiteX38" fmla="*/ 661229 w 768385"/>
                <a:gd name="connsiteY38" fmla="*/ 402145 h 673911"/>
                <a:gd name="connsiteX39" fmla="*/ 697424 w 768385"/>
                <a:gd name="connsiteY39" fmla="*/ 406622 h 673911"/>
                <a:gd name="connsiteX40" fmla="*/ 713997 w 768385"/>
                <a:gd name="connsiteY40" fmla="*/ 448818 h 673911"/>
                <a:gd name="connsiteX41" fmla="*/ 723046 w 768385"/>
                <a:gd name="connsiteY41" fmla="*/ 456343 h 673911"/>
                <a:gd name="connsiteX42" fmla="*/ 741239 w 768385"/>
                <a:gd name="connsiteY42" fmla="*/ 524066 h 67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8385" h="673911">
                  <a:moveTo>
                    <a:pt x="741239" y="524066"/>
                  </a:moveTo>
                  <a:cubicBezTo>
                    <a:pt x="750288" y="524066"/>
                    <a:pt x="759337" y="524066"/>
                    <a:pt x="768385" y="524066"/>
                  </a:cubicBezTo>
                  <a:cubicBezTo>
                    <a:pt x="767147" y="542258"/>
                    <a:pt x="762385" y="552069"/>
                    <a:pt x="763909" y="567785"/>
                  </a:cubicBezTo>
                  <a:cubicBezTo>
                    <a:pt x="757908" y="567785"/>
                    <a:pt x="751812" y="567785"/>
                    <a:pt x="745811" y="567785"/>
                  </a:cubicBezTo>
                  <a:cubicBezTo>
                    <a:pt x="740287" y="572071"/>
                    <a:pt x="747049" y="579787"/>
                    <a:pt x="742763" y="585883"/>
                  </a:cubicBezTo>
                  <a:cubicBezTo>
                    <a:pt x="740001" y="590074"/>
                    <a:pt x="731523" y="588740"/>
                    <a:pt x="724665" y="588931"/>
                  </a:cubicBezTo>
                  <a:cubicBezTo>
                    <a:pt x="720475" y="596075"/>
                    <a:pt x="724570" y="614458"/>
                    <a:pt x="723142" y="628078"/>
                  </a:cubicBezTo>
                  <a:cubicBezTo>
                    <a:pt x="717427" y="641985"/>
                    <a:pt x="710473" y="654653"/>
                    <a:pt x="705044" y="668750"/>
                  </a:cubicBezTo>
                  <a:cubicBezTo>
                    <a:pt x="682851" y="666750"/>
                    <a:pt x="666754" y="678561"/>
                    <a:pt x="644751" y="671798"/>
                  </a:cubicBezTo>
                  <a:cubicBezTo>
                    <a:pt x="650275" y="657796"/>
                    <a:pt x="655038" y="642842"/>
                    <a:pt x="670373" y="638651"/>
                  </a:cubicBezTo>
                  <a:cubicBezTo>
                    <a:pt x="674088" y="617792"/>
                    <a:pt x="665515" y="609314"/>
                    <a:pt x="659800" y="597979"/>
                  </a:cubicBezTo>
                  <a:cubicBezTo>
                    <a:pt x="600555" y="595884"/>
                    <a:pt x="559788" y="603218"/>
                    <a:pt x="501590" y="601027"/>
                  </a:cubicBezTo>
                  <a:cubicBezTo>
                    <a:pt x="496732" y="599694"/>
                    <a:pt x="498447" y="604933"/>
                    <a:pt x="495589" y="605504"/>
                  </a:cubicBezTo>
                  <a:cubicBezTo>
                    <a:pt x="371002" y="606933"/>
                    <a:pt x="254511" y="616553"/>
                    <a:pt x="126495" y="614553"/>
                  </a:cubicBezTo>
                  <a:cubicBezTo>
                    <a:pt x="126495" y="512635"/>
                    <a:pt x="126495" y="397669"/>
                    <a:pt x="126495" y="290608"/>
                  </a:cubicBezTo>
                  <a:cubicBezTo>
                    <a:pt x="128115" y="284035"/>
                    <a:pt x="121352" y="285655"/>
                    <a:pt x="122019" y="280035"/>
                  </a:cubicBezTo>
                  <a:cubicBezTo>
                    <a:pt x="122019" y="259461"/>
                    <a:pt x="122019" y="238887"/>
                    <a:pt x="122019" y="218313"/>
                  </a:cubicBezTo>
                  <a:cubicBezTo>
                    <a:pt x="92015" y="215741"/>
                    <a:pt x="88681" y="186309"/>
                    <a:pt x="70774" y="171641"/>
                  </a:cubicBezTo>
                  <a:cubicBezTo>
                    <a:pt x="68964" y="158020"/>
                    <a:pt x="76299" y="146780"/>
                    <a:pt x="88872" y="140017"/>
                  </a:cubicBezTo>
                  <a:cubicBezTo>
                    <a:pt x="89157" y="126206"/>
                    <a:pt x="89634" y="113062"/>
                    <a:pt x="75346" y="108394"/>
                  </a:cubicBezTo>
                  <a:cubicBezTo>
                    <a:pt x="68869" y="106871"/>
                    <a:pt x="66964" y="110109"/>
                    <a:pt x="63250" y="111442"/>
                  </a:cubicBezTo>
                  <a:cubicBezTo>
                    <a:pt x="32007" y="98393"/>
                    <a:pt x="28960" y="65722"/>
                    <a:pt x="4480" y="45148"/>
                  </a:cubicBezTo>
                  <a:cubicBezTo>
                    <a:pt x="7528" y="30004"/>
                    <a:pt x="-187" y="25717"/>
                    <a:pt x="3" y="13525"/>
                  </a:cubicBezTo>
                  <a:cubicBezTo>
                    <a:pt x="136020" y="16002"/>
                    <a:pt x="264513" y="10858"/>
                    <a:pt x="391671" y="4477"/>
                  </a:cubicBezTo>
                  <a:cubicBezTo>
                    <a:pt x="398625" y="-4382"/>
                    <a:pt x="427676" y="5905"/>
                    <a:pt x="441392" y="0"/>
                  </a:cubicBezTo>
                  <a:cubicBezTo>
                    <a:pt x="447774" y="13144"/>
                    <a:pt x="457870" y="22669"/>
                    <a:pt x="468538" y="31623"/>
                  </a:cubicBezTo>
                  <a:cubicBezTo>
                    <a:pt x="464728" y="36767"/>
                    <a:pt x="463109" y="44291"/>
                    <a:pt x="457965" y="48196"/>
                  </a:cubicBezTo>
                  <a:cubicBezTo>
                    <a:pt x="463776" y="60484"/>
                    <a:pt x="464823" y="73628"/>
                    <a:pt x="467014" y="91916"/>
                  </a:cubicBezTo>
                  <a:cubicBezTo>
                    <a:pt x="473015" y="104489"/>
                    <a:pt x="481016" y="115062"/>
                    <a:pt x="483588" y="131064"/>
                  </a:cubicBezTo>
                  <a:cubicBezTo>
                    <a:pt x="489684" y="136588"/>
                    <a:pt x="500542" y="137255"/>
                    <a:pt x="500161" y="149162"/>
                  </a:cubicBezTo>
                  <a:cubicBezTo>
                    <a:pt x="526450" y="164211"/>
                    <a:pt x="540928" y="187833"/>
                    <a:pt x="563407" y="203359"/>
                  </a:cubicBezTo>
                  <a:cubicBezTo>
                    <a:pt x="562360" y="220027"/>
                    <a:pt x="563503" y="234410"/>
                    <a:pt x="569408" y="244031"/>
                  </a:cubicBezTo>
                  <a:cubicBezTo>
                    <a:pt x="584457" y="244031"/>
                    <a:pt x="599507" y="244031"/>
                    <a:pt x="614556" y="244031"/>
                  </a:cubicBezTo>
                  <a:cubicBezTo>
                    <a:pt x="620462" y="247650"/>
                    <a:pt x="619414" y="258223"/>
                    <a:pt x="631130" y="256127"/>
                  </a:cubicBezTo>
                  <a:cubicBezTo>
                    <a:pt x="624177" y="260223"/>
                    <a:pt x="627225" y="274320"/>
                    <a:pt x="626653" y="284702"/>
                  </a:cubicBezTo>
                  <a:cubicBezTo>
                    <a:pt x="627987" y="290608"/>
                    <a:pt x="618747" y="285750"/>
                    <a:pt x="617604" y="289179"/>
                  </a:cubicBezTo>
                  <a:cubicBezTo>
                    <a:pt x="617604" y="294703"/>
                    <a:pt x="617604" y="300228"/>
                    <a:pt x="617604" y="305752"/>
                  </a:cubicBezTo>
                  <a:cubicBezTo>
                    <a:pt x="607698" y="312992"/>
                    <a:pt x="604651" y="326898"/>
                    <a:pt x="605508" y="344900"/>
                  </a:cubicBezTo>
                  <a:cubicBezTo>
                    <a:pt x="620462" y="367665"/>
                    <a:pt x="648370" y="377381"/>
                    <a:pt x="661229" y="402145"/>
                  </a:cubicBezTo>
                  <a:cubicBezTo>
                    <a:pt x="678088" y="398812"/>
                    <a:pt x="681612" y="408908"/>
                    <a:pt x="697424" y="406622"/>
                  </a:cubicBezTo>
                  <a:cubicBezTo>
                    <a:pt x="702187" y="426529"/>
                    <a:pt x="711140" y="429196"/>
                    <a:pt x="713997" y="448818"/>
                  </a:cubicBezTo>
                  <a:cubicBezTo>
                    <a:pt x="715045" y="453295"/>
                    <a:pt x="722665" y="451199"/>
                    <a:pt x="723046" y="456343"/>
                  </a:cubicBezTo>
                  <a:cubicBezTo>
                    <a:pt x="714950" y="481203"/>
                    <a:pt x="727237" y="508159"/>
                    <a:pt x="741239" y="52406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3D32666-075F-94B3-0D55-6601BCB2774F}"/>
                </a:ext>
              </a:extLst>
            </p:cNvPr>
            <p:cNvSpPr/>
            <p:nvPr/>
          </p:nvSpPr>
          <p:spPr>
            <a:xfrm>
              <a:off x="6233801" y="3648332"/>
              <a:ext cx="575769" cy="527671"/>
            </a:xfrm>
            <a:custGeom>
              <a:avLst/>
              <a:gdLst>
                <a:gd name="connsiteX0" fmla="*/ 575770 w 575769"/>
                <a:gd name="connsiteY0" fmla="*/ 70675 h 527671"/>
                <a:gd name="connsiteX1" fmla="*/ 560720 w 575769"/>
                <a:gd name="connsiteY1" fmla="*/ 132397 h 527671"/>
                <a:gd name="connsiteX2" fmla="*/ 530621 w 575769"/>
                <a:gd name="connsiteY2" fmla="*/ 148971 h 527671"/>
                <a:gd name="connsiteX3" fmla="*/ 544147 w 575769"/>
                <a:gd name="connsiteY3" fmla="*/ 198691 h 527671"/>
                <a:gd name="connsiteX4" fmla="*/ 518525 w 575769"/>
                <a:gd name="connsiteY4" fmla="*/ 209264 h 527671"/>
                <a:gd name="connsiteX5" fmla="*/ 518525 w 575769"/>
                <a:gd name="connsiteY5" fmla="*/ 236410 h 527671"/>
                <a:gd name="connsiteX6" fmla="*/ 485378 w 575769"/>
                <a:gd name="connsiteY6" fmla="*/ 278606 h 527671"/>
                <a:gd name="connsiteX7" fmla="*/ 489854 w 575769"/>
                <a:gd name="connsiteY7" fmla="*/ 307276 h 527671"/>
                <a:gd name="connsiteX8" fmla="*/ 474805 w 575769"/>
                <a:gd name="connsiteY8" fmla="*/ 308800 h 527671"/>
                <a:gd name="connsiteX9" fmla="*/ 443182 w 575769"/>
                <a:gd name="connsiteY9" fmla="*/ 355473 h 527671"/>
                <a:gd name="connsiteX10" fmla="*/ 452231 w 575769"/>
                <a:gd name="connsiteY10" fmla="*/ 362998 h 527671"/>
                <a:gd name="connsiteX11" fmla="*/ 426608 w 575769"/>
                <a:gd name="connsiteY11" fmla="*/ 376523 h 527671"/>
                <a:gd name="connsiteX12" fmla="*/ 426608 w 575769"/>
                <a:gd name="connsiteY12" fmla="*/ 396145 h 527671"/>
                <a:gd name="connsiteX13" fmla="*/ 422132 w 575769"/>
                <a:gd name="connsiteY13" fmla="*/ 444341 h 527671"/>
                <a:gd name="connsiteX14" fmla="*/ 422132 w 575769"/>
                <a:gd name="connsiteY14" fmla="*/ 466915 h 527671"/>
                <a:gd name="connsiteX15" fmla="*/ 434228 w 575769"/>
                <a:gd name="connsiteY15" fmla="*/ 518160 h 527671"/>
                <a:gd name="connsiteX16" fmla="*/ 398033 w 575769"/>
                <a:gd name="connsiteY16" fmla="*/ 518160 h 527671"/>
                <a:gd name="connsiteX17" fmla="*/ 388985 w 575769"/>
                <a:gd name="connsiteY17" fmla="*/ 522637 h 527671"/>
                <a:gd name="connsiteX18" fmla="*/ 75612 w 575769"/>
                <a:gd name="connsiteY18" fmla="*/ 525685 h 527671"/>
                <a:gd name="connsiteX19" fmla="*/ 75612 w 575769"/>
                <a:gd name="connsiteY19" fmla="*/ 451866 h 527671"/>
                <a:gd name="connsiteX20" fmla="*/ 53038 w 575769"/>
                <a:gd name="connsiteY20" fmla="*/ 442817 h 527671"/>
                <a:gd name="connsiteX21" fmla="*/ 34940 w 575769"/>
                <a:gd name="connsiteY21" fmla="*/ 451866 h 527671"/>
                <a:gd name="connsiteX22" fmla="*/ 21415 w 575769"/>
                <a:gd name="connsiteY22" fmla="*/ 445865 h 527671"/>
                <a:gd name="connsiteX23" fmla="*/ 21415 w 575769"/>
                <a:gd name="connsiteY23" fmla="*/ 147542 h 527671"/>
                <a:gd name="connsiteX24" fmla="*/ 12366 w 575769"/>
                <a:gd name="connsiteY24" fmla="*/ 126492 h 527671"/>
                <a:gd name="connsiteX25" fmla="*/ 13890 w 575769"/>
                <a:gd name="connsiteY25" fmla="*/ 75247 h 527671"/>
                <a:gd name="connsiteX26" fmla="*/ 4841 w 575769"/>
                <a:gd name="connsiteY26" fmla="*/ 60198 h 527671"/>
                <a:gd name="connsiteX27" fmla="*/ 365 w 575769"/>
                <a:gd name="connsiteY27" fmla="*/ 18002 h 527671"/>
                <a:gd name="connsiteX28" fmla="*/ 154003 w 575769"/>
                <a:gd name="connsiteY28" fmla="*/ 13525 h 527671"/>
                <a:gd name="connsiteX29" fmla="*/ 283543 w 575769"/>
                <a:gd name="connsiteY29" fmla="*/ 12001 h 527671"/>
                <a:gd name="connsiteX30" fmla="*/ 366411 w 575769"/>
                <a:gd name="connsiteY30" fmla="*/ 8954 h 527671"/>
                <a:gd name="connsiteX31" fmla="*/ 376983 w 575769"/>
                <a:gd name="connsiteY31" fmla="*/ 4477 h 527671"/>
                <a:gd name="connsiteX32" fmla="*/ 450802 w 575769"/>
                <a:gd name="connsiteY32" fmla="*/ 4477 h 527671"/>
                <a:gd name="connsiteX33" fmla="*/ 455279 w 575769"/>
                <a:gd name="connsiteY33" fmla="*/ 0 h 527671"/>
                <a:gd name="connsiteX34" fmla="*/ 526049 w 575769"/>
                <a:gd name="connsiteY34" fmla="*/ 0 h 527671"/>
                <a:gd name="connsiteX35" fmla="*/ 530526 w 575769"/>
                <a:gd name="connsiteY35" fmla="*/ 28575 h 527671"/>
                <a:gd name="connsiteX36" fmla="*/ 501856 w 575769"/>
                <a:gd name="connsiteY36" fmla="*/ 73819 h 527671"/>
                <a:gd name="connsiteX37" fmla="*/ 575770 w 575769"/>
                <a:gd name="connsiteY37" fmla="*/ 70675 h 52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5769" h="527671">
                  <a:moveTo>
                    <a:pt x="575770" y="70675"/>
                  </a:moveTo>
                  <a:cubicBezTo>
                    <a:pt x="568055" y="85820"/>
                    <a:pt x="558339" y="102489"/>
                    <a:pt x="560720" y="132397"/>
                  </a:cubicBezTo>
                  <a:cubicBezTo>
                    <a:pt x="548052" y="135255"/>
                    <a:pt x="541766" y="144494"/>
                    <a:pt x="530621" y="148971"/>
                  </a:cubicBezTo>
                  <a:cubicBezTo>
                    <a:pt x="533669" y="166973"/>
                    <a:pt x="544433" y="177260"/>
                    <a:pt x="544147" y="198691"/>
                  </a:cubicBezTo>
                  <a:cubicBezTo>
                    <a:pt x="537861" y="204502"/>
                    <a:pt x="529193" y="207835"/>
                    <a:pt x="518525" y="209264"/>
                  </a:cubicBezTo>
                  <a:cubicBezTo>
                    <a:pt x="518525" y="218313"/>
                    <a:pt x="518525" y="227362"/>
                    <a:pt x="518525" y="236410"/>
                  </a:cubicBezTo>
                  <a:cubicBezTo>
                    <a:pt x="494903" y="238506"/>
                    <a:pt x="495569" y="267367"/>
                    <a:pt x="485378" y="278606"/>
                  </a:cubicBezTo>
                  <a:cubicBezTo>
                    <a:pt x="484139" y="293084"/>
                    <a:pt x="491093" y="295942"/>
                    <a:pt x="489854" y="307276"/>
                  </a:cubicBezTo>
                  <a:cubicBezTo>
                    <a:pt x="486997" y="309943"/>
                    <a:pt x="479853" y="308324"/>
                    <a:pt x="474805" y="308800"/>
                  </a:cubicBezTo>
                  <a:cubicBezTo>
                    <a:pt x="460803" y="323279"/>
                    <a:pt x="454231" y="341090"/>
                    <a:pt x="443182" y="355473"/>
                  </a:cubicBezTo>
                  <a:cubicBezTo>
                    <a:pt x="440420" y="363760"/>
                    <a:pt x="452707" y="356997"/>
                    <a:pt x="452231" y="362998"/>
                  </a:cubicBezTo>
                  <a:cubicBezTo>
                    <a:pt x="449087" y="372904"/>
                    <a:pt x="437372" y="374332"/>
                    <a:pt x="426608" y="376523"/>
                  </a:cubicBezTo>
                  <a:cubicBezTo>
                    <a:pt x="426608" y="383096"/>
                    <a:pt x="426608" y="389572"/>
                    <a:pt x="426608" y="396145"/>
                  </a:cubicBezTo>
                  <a:cubicBezTo>
                    <a:pt x="421941" y="401764"/>
                    <a:pt x="419560" y="428149"/>
                    <a:pt x="422132" y="444341"/>
                  </a:cubicBezTo>
                  <a:cubicBezTo>
                    <a:pt x="423656" y="454438"/>
                    <a:pt x="425370" y="453580"/>
                    <a:pt x="422132" y="466915"/>
                  </a:cubicBezTo>
                  <a:cubicBezTo>
                    <a:pt x="428418" y="481679"/>
                    <a:pt x="437657" y="493585"/>
                    <a:pt x="434228" y="518160"/>
                  </a:cubicBezTo>
                  <a:cubicBezTo>
                    <a:pt x="422132" y="518160"/>
                    <a:pt x="410130" y="518160"/>
                    <a:pt x="398033" y="518160"/>
                  </a:cubicBezTo>
                  <a:cubicBezTo>
                    <a:pt x="391461" y="516064"/>
                    <a:pt x="394795" y="524065"/>
                    <a:pt x="388985" y="522637"/>
                  </a:cubicBezTo>
                  <a:cubicBezTo>
                    <a:pt x="288115" y="526161"/>
                    <a:pt x="179530" y="530162"/>
                    <a:pt x="75612" y="525685"/>
                  </a:cubicBezTo>
                  <a:cubicBezTo>
                    <a:pt x="75612" y="501110"/>
                    <a:pt x="75612" y="476440"/>
                    <a:pt x="75612" y="451866"/>
                  </a:cubicBezTo>
                  <a:cubicBezTo>
                    <a:pt x="69707" y="447199"/>
                    <a:pt x="60086" y="446341"/>
                    <a:pt x="53038" y="442817"/>
                  </a:cubicBezTo>
                  <a:cubicBezTo>
                    <a:pt x="42275" y="441103"/>
                    <a:pt x="44656" y="452533"/>
                    <a:pt x="34940" y="451866"/>
                  </a:cubicBezTo>
                  <a:cubicBezTo>
                    <a:pt x="31511" y="448818"/>
                    <a:pt x="26082" y="447675"/>
                    <a:pt x="21415" y="445865"/>
                  </a:cubicBezTo>
                  <a:cubicBezTo>
                    <a:pt x="21415" y="346424"/>
                    <a:pt x="21415" y="246983"/>
                    <a:pt x="21415" y="147542"/>
                  </a:cubicBezTo>
                  <a:cubicBezTo>
                    <a:pt x="17795" y="141160"/>
                    <a:pt x="17795" y="131064"/>
                    <a:pt x="12366" y="126492"/>
                  </a:cubicBezTo>
                  <a:cubicBezTo>
                    <a:pt x="13319" y="109918"/>
                    <a:pt x="10366" y="89345"/>
                    <a:pt x="13890" y="75247"/>
                  </a:cubicBezTo>
                  <a:cubicBezTo>
                    <a:pt x="9509" y="71628"/>
                    <a:pt x="10271" y="62770"/>
                    <a:pt x="4841" y="60198"/>
                  </a:cubicBezTo>
                  <a:cubicBezTo>
                    <a:pt x="8175" y="41338"/>
                    <a:pt x="-2017" y="36004"/>
                    <a:pt x="365" y="18002"/>
                  </a:cubicBezTo>
                  <a:cubicBezTo>
                    <a:pt x="51133" y="14764"/>
                    <a:pt x="101901" y="18479"/>
                    <a:pt x="154003" y="13525"/>
                  </a:cubicBezTo>
                  <a:cubicBezTo>
                    <a:pt x="196294" y="9430"/>
                    <a:pt x="241443" y="20193"/>
                    <a:pt x="283543" y="12001"/>
                  </a:cubicBezTo>
                  <a:cubicBezTo>
                    <a:pt x="303545" y="8191"/>
                    <a:pt x="341169" y="13906"/>
                    <a:pt x="366411" y="8954"/>
                  </a:cubicBezTo>
                  <a:cubicBezTo>
                    <a:pt x="370125" y="8287"/>
                    <a:pt x="373269" y="4953"/>
                    <a:pt x="376983" y="4477"/>
                  </a:cubicBezTo>
                  <a:cubicBezTo>
                    <a:pt x="401939" y="953"/>
                    <a:pt x="426989" y="7239"/>
                    <a:pt x="450802" y="4477"/>
                  </a:cubicBezTo>
                  <a:cubicBezTo>
                    <a:pt x="451659" y="2286"/>
                    <a:pt x="453183" y="762"/>
                    <a:pt x="455279" y="0"/>
                  </a:cubicBezTo>
                  <a:cubicBezTo>
                    <a:pt x="478901" y="0"/>
                    <a:pt x="502523" y="0"/>
                    <a:pt x="526049" y="0"/>
                  </a:cubicBezTo>
                  <a:cubicBezTo>
                    <a:pt x="527193" y="6763"/>
                    <a:pt x="532622" y="14478"/>
                    <a:pt x="530526" y="28575"/>
                  </a:cubicBezTo>
                  <a:cubicBezTo>
                    <a:pt x="511095" y="33718"/>
                    <a:pt x="506619" y="53912"/>
                    <a:pt x="501856" y="73819"/>
                  </a:cubicBezTo>
                  <a:cubicBezTo>
                    <a:pt x="526716" y="78772"/>
                    <a:pt x="553577" y="73057"/>
                    <a:pt x="575770" y="7067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609EC1-5F08-0510-86B1-0FC49E3382DA}"/>
                </a:ext>
              </a:extLst>
            </p:cNvPr>
            <p:cNvSpPr/>
            <p:nvPr/>
          </p:nvSpPr>
          <p:spPr>
            <a:xfrm>
              <a:off x="6308593" y="4177064"/>
              <a:ext cx="662235" cy="579882"/>
            </a:xfrm>
            <a:custGeom>
              <a:avLst/>
              <a:gdLst>
                <a:gd name="connsiteX0" fmla="*/ 662236 w 662235"/>
                <a:gd name="connsiteY0" fmla="*/ 548259 h 579882"/>
                <a:gd name="connsiteX1" fmla="*/ 629089 w 662235"/>
                <a:gd name="connsiteY1" fmla="*/ 563309 h 579882"/>
                <a:gd name="connsiteX2" fmla="*/ 615563 w 662235"/>
                <a:gd name="connsiteY2" fmla="*/ 546735 h 579882"/>
                <a:gd name="connsiteX3" fmla="*/ 565843 w 662235"/>
                <a:gd name="connsiteY3" fmla="*/ 533210 h 579882"/>
                <a:gd name="connsiteX4" fmla="*/ 553746 w 662235"/>
                <a:gd name="connsiteY4" fmla="*/ 507587 h 579882"/>
                <a:gd name="connsiteX5" fmla="*/ 528124 w 662235"/>
                <a:gd name="connsiteY5" fmla="*/ 516636 h 579882"/>
                <a:gd name="connsiteX6" fmla="*/ 531172 w 662235"/>
                <a:gd name="connsiteY6" fmla="*/ 531686 h 579882"/>
                <a:gd name="connsiteX7" fmla="*/ 528124 w 662235"/>
                <a:gd name="connsiteY7" fmla="*/ 551307 h 579882"/>
                <a:gd name="connsiteX8" fmla="*/ 514598 w 662235"/>
                <a:gd name="connsiteY8" fmla="*/ 566357 h 579882"/>
                <a:gd name="connsiteX9" fmla="*/ 481451 w 662235"/>
                <a:gd name="connsiteY9" fmla="*/ 554260 h 579882"/>
                <a:gd name="connsiteX10" fmla="*/ 460401 w 662235"/>
                <a:gd name="connsiteY10" fmla="*/ 554260 h 579882"/>
                <a:gd name="connsiteX11" fmla="*/ 452876 w 662235"/>
                <a:gd name="connsiteY11" fmla="*/ 573881 h 579882"/>
                <a:gd name="connsiteX12" fmla="*/ 433255 w 662235"/>
                <a:gd name="connsiteY12" fmla="*/ 579882 h 579882"/>
                <a:gd name="connsiteX13" fmla="*/ 368485 w 662235"/>
                <a:gd name="connsiteY13" fmla="*/ 549783 h 579882"/>
                <a:gd name="connsiteX14" fmla="*/ 382010 w 662235"/>
                <a:gd name="connsiteY14" fmla="*/ 540734 h 579882"/>
                <a:gd name="connsiteX15" fmla="*/ 335338 w 662235"/>
                <a:gd name="connsiteY15" fmla="*/ 507587 h 579882"/>
                <a:gd name="connsiteX16" fmla="*/ 330861 w 662235"/>
                <a:gd name="connsiteY16" fmla="*/ 483489 h 579882"/>
                <a:gd name="connsiteX17" fmla="*/ 279616 w 662235"/>
                <a:gd name="connsiteY17" fmla="*/ 474440 h 579882"/>
                <a:gd name="connsiteX18" fmla="*/ 251041 w 662235"/>
                <a:gd name="connsiteY18" fmla="*/ 489490 h 579882"/>
                <a:gd name="connsiteX19" fmla="*/ 269139 w 662235"/>
                <a:gd name="connsiteY19" fmla="*/ 510540 h 579882"/>
                <a:gd name="connsiteX20" fmla="*/ 249517 w 662235"/>
                <a:gd name="connsiteY20" fmla="*/ 512064 h 579882"/>
                <a:gd name="connsiteX21" fmla="*/ 240469 w 662235"/>
                <a:gd name="connsiteY21" fmla="*/ 516541 h 579882"/>
                <a:gd name="connsiteX22" fmla="*/ 219418 w 662235"/>
                <a:gd name="connsiteY22" fmla="*/ 512064 h 579882"/>
                <a:gd name="connsiteX23" fmla="*/ 201321 w 662235"/>
                <a:gd name="connsiteY23" fmla="*/ 512064 h 579882"/>
                <a:gd name="connsiteX24" fmla="*/ 187796 w 662235"/>
                <a:gd name="connsiteY24" fmla="*/ 504539 h 579882"/>
                <a:gd name="connsiteX25" fmla="*/ 177223 w 662235"/>
                <a:gd name="connsiteY25" fmla="*/ 504539 h 579882"/>
                <a:gd name="connsiteX26" fmla="*/ 160649 w 662235"/>
                <a:gd name="connsiteY26" fmla="*/ 500063 h 579882"/>
                <a:gd name="connsiteX27" fmla="*/ 40158 w 662235"/>
                <a:gd name="connsiteY27" fmla="*/ 492538 h 579882"/>
                <a:gd name="connsiteX28" fmla="*/ 52255 w 662235"/>
                <a:gd name="connsiteY28" fmla="*/ 451866 h 579882"/>
                <a:gd name="connsiteX29" fmla="*/ 50731 w 662235"/>
                <a:gd name="connsiteY29" fmla="*/ 396145 h 579882"/>
                <a:gd name="connsiteX30" fmla="*/ 55207 w 662235"/>
                <a:gd name="connsiteY30" fmla="*/ 390144 h 579882"/>
                <a:gd name="connsiteX31" fmla="*/ 50731 w 662235"/>
                <a:gd name="connsiteY31" fmla="*/ 375095 h 579882"/>
                <a:gd name="connsiteX32" fmla="*/ 71781 w 662235"/>
                <a:gd name="connsiteY32" fmla="*/ 335947 h 579882"/>
                <a:gd name="connsiteX33" fmla="*/ 71781 w 662235"/>
                <a:gd name="connsiteY33" fmla="*/ 275654 h 579882"/>
                <a:gd name="connsiteX34" fmla="*/ 64256 w 662235"/>
                <a:gd name="connsiteY34" fmla="*/ 268129 h 579882"/>
                <a:gd name="connsiteX35" fmla="*/ 64256 w 662235"/>
                <a:gd name="connsiteY35" fmla="*/ 251555 h 579882"/>
                <a:gd name="connsiteX36" fmla="*/ 34157 w 662235"/>
                <a:gd name="connsiteY36" fmla="*/ 212408 h 579882"/>
                <a:gd name="connsiteX37" fmla="*/ 29680 w 662235"/>
                <a:gd name="connsiteY37" fmla="*/ 197358 h 579882"/>
                <a:gd name="connsiteX38" fmla="*/ 31205 w 662235"/>
                <a:gd name="connsiteY38" fmla="*/ 182309 h 579882"/>
                <a:gd name="connsiteX39" fmla="*/ 10154 w 662235"/>
                <a:gd name="connsiteY39" fmla="*/ 156686 h 579882"/>
                <a:gd name="connsiteX40" fmla="*/ 5677 w 662235"/>
                <a:gd name="connsiteY40" fmla="*/ 125063 h 579882"/>
                <a:gd name="connsiteX41" fmla="*/ 5677 w 662235"/>
                <a:gd name="connsiteY41" fmla="*/ 27146 h 579882"/>
                <a:gd name="connsiteX42" fmla="*/ 1201 w 662235"/>
                <a:gd name="connsiteY42" fmla="*/ 7525 h 579882"/>
                <a:gd name="connsiteX43" fmla="*/ 347720 w 662235"/>
                <a:gd name="connsiteY43" fmla="*/ 0 h 579882"/>
                <a:gd name="connsiteX44" fmla="*/ 364294 w 662235"/>
                <a:gd name="connsiteY44" fmla="*/ 66294 h 579882"/>
                <a:gd name="connsiteX45" fmla="*/ 359817 w 662235"/>
                <a:gd name="connsiteY45" fmla="*/ 73819 h 579882"/>
                <a:gd name="connsiteX46" fmla="*/ 376390 w 662235"/>
                <a:gd name="connsiteY46" fmla="*/ 85916 h 579882"/>
                <a:gd name="connsiteX47" fmla="*/ 377914 w 662235"/>
                <a:gd name="connsiteY47" fmla="*/ 105537 h 579882"/>
                <a:gd name="connsiteX48" fmla="*/ 364389 w 662235"/>
                <a:gd name="connsiteY48" fmla="*/ 108585 h 579882"/>
                <a:gd name="connsiteX49" fmla="*/ 373438 w 662235"/>
                <a:gd name="connsiteY49" fmla="*/ 126683 h 579882"/>
                <a:gd name="connsiteX50" fmla="*/ 331242 w 662235"/>
                <a:gd name="connsiteY50" fmla="*/ 186976 h 579882"/>
                <a:gd name="connsiteX51" fmla="*/ 319145 w 662235"/>
                <a:gd name="connsiteY51" fmla="*/ 232220 h 579882"/>
                <a:gd name="connsiteX52" fmla="*/ 310097 w 662235"/>
                <a:gd name="connsiteY52" fmla="*/ 298514 h 579882"/>
                <a:gd name="connsiteX53" fmla="*/ 448685 w 662235"/>
                <a:gd name="connsiteY53" fmla="*/ 296990 h 579882"/>
                <a:gd name="connsiteX54" fmla="*/ 548126 w 662235"/>
                <a:gd name="connsiteY54" fmla="*/ 287941 h 579882"/>
                <a:gd name="connsiteX55" fmla="*/ 540601 w 662235"/>
                <a:gd name="connsiteY55" fmla="*/ 339185 h 579882"/>
                <a:gd name="connsiteX56" fmla="*/ 569176 w 662235"/>
                <a:gd name="connsiteY56" fmla="*/ 376809 h 579882"/>
                <a:gd name="connsiteX57" fmla="*/ 573653 w 662235"/>
                <a:gd name="connsiteY57" fmla="*/ 403955 h 579882"/>
                <a:gd name="connsiteX58" fmla="*/ 570605 w 662235"/>
                <a:gd name="connsiteY58" fmla="*/ 411480 h 579882"/>
                <a:gd name="connsiteX59" fmla="*/ 543459 w 662235"/>
                <a:gd name="connsiteY59" fmla="*/ 432530 h 579882"/>
                <a:gd name="connsiteX60" fmla="*/ 587179 w 662235"/>
                <a:gd name="connsiteY60" fmla="*/ 450628 h 579882"/>
                <a:gd name="connsiteX61" fmla="*/ 602228 w 662235"/>
                <a:gd name="connsiteY61" fmla="*/ 429578 h 579882"/>
                <a:gd name="connsiteX62" fmla="*/ 615754 w 662235"/>
                <a:gd name="connsiteY62" fmla="*/ 447675 h 579882"/>
                <a:gd name="connsiteX63" fmla="*/ 602228 w 662235"/>
                <a:gd name="connsiteY63" fmla="*/ 467296 h 579882"/>
                <a:gd name="connsiteX64" fmla="*/ 579654 w 662235"/>
                <a:gd name="connsiteY64" fmla="*/ 467296 h 579882"/>
                <a:gd name="connsiteX65" fmla="*/ 569081 w 662235"/>
                <a:gd name="connsiteY65" fmla="*/ 498920 h 579882"/>
                <a:gd name="connsiteX66" fmla="*/ 597751 w 662235"/>
                <a:gd name="connsiteY66" fmla="*/ 521494 h 579882"/>
                <a:gd name="connsiteX67" fmla="*/ 662236 w 662235"/>
                <a:gd name="connsiteY67" fmla="*/ 548259 h 57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662235" h="579882">
                  <a:moveTo>
                    <a:pt x="662236" y="548259"/>
                  </a:moveTo>
                  <a:cubicBezTo>
                    <a:pt x="658521" y="566071"/>
                    <a:pt x="648424" y="566261"/>
                    <a:pt x="629089" y="563309"/>
                  </a:cubicBezTo>
                  <a:cubicBezTo>
                    <a:pt x="622707" y="559689"/>
                    <a:pt x="615944" y="556451"/>
                    <a:pt x="615563" y="546735"/>
                  </a:cubicBezTo>
                  <a:cubicBezTo>
                    <a:pt x="597371" y="543878"/>
                    <a:pt x="589560" y="530543"/>
                    <a:pt x="565843" y="533210"/>
                  </a:cubicBezTo>
                  <a:cubicBezTo>
                    <a:pt x="558889" y="527590"/>
                    <a:pt x="564128" y="509873"/>
                    <a:pt x="553746" y="507587"/>
                  </a:cubicBezTo>
                  <a:cubicBezTo>
                    <a:pt x="542221" y="507587"/>
                    <a:pt x="542316" y="519303"/>
                    <a:pt x="528124" y="516636"/>
                  </a:cubicBezTo>
                  <a:cubicBezTo>
                    <a:pt x="527648" y="522542"/>
                    <a:pt x="525457" y="527971"/>
                    <a:pt x="531172" y="531686"/>
                  </a:cubicBezTo>
                  <a:cubicBezTo>
                    <a:pt x="527648" y="534734"/>
                    <a:pt x="517075" y="547783"/>
                    <a:pt x="528124" y="551307"/>
                  </a:cubicBezTo>
                  <a:cubicBezTo>
                    <a:pt x="524314" y="557022"/>
                    <a:pt x="518408" y="560737"/>
                    <a:pt x="514598" y="566357"/>
                  </a:cubicBezTo>
                  <a:cubicBezTo>
                    <a:pt x="511264" y="555022"/>
                    <a:pt x="487738" y="526066"/>
                    <a:pt x="481451" y="554260"/>
                  </a:cubicBezTo>
                  <a:cubicBezTo>
                    <a:pt x="474403" y="554260"/>
                    <a:pt x="467354" y="554260"/>
                    <a:pt x="460401" y="554260"/>
                  </a:cubicBezTo>
                  <a:cubicBezTo>
                    <a:pt x="455543" y="559308"/>
                    <a:pt x="450114" y="565500"/>
                    <a:pt x="452876" y="573881"/>
                  </a:cubicBezTo>
                  <a:cubicBezTo>
                    <a:pt x="445256" y="574834"/>
                    <a:pt x="439636" y="577692"/>
                    <a:pt x="433255" y="579882"/>
                  </a:cubicBezTo>
                  <a:cubicBezTo>
                    <a:pt x="412014" y="569500"/>
                    <a:pt x="388201" y="561594"/>
                    <a:pt x="368485" y="549783"/>
                  </a:cubicBezTo>
                  <a:cubicBezTo>
                    <a:pt x="372009" y="545783"/>
                    <a:pt x="379057" y="545306"/>
                    <a:pt x="382010" y="540734"/>
                  </a:cubicBezTo>
                  <a:cubicBezTo>
                    <a:pt x="388011" y="508064"/>
                    <a:pt x="348673" y="520827"/>
                    <a:pt x="335338" y="507587"/>
                  </a:cubicBezTo>
                  <a:cubicBezTo>
                    <a:pt x="338005" y="495395"/>
                    <a:pt x="331147" y="492728"/>
                    <a:pt x="330861" y="483489"/>
                  </a:cubicBezTo>
                  <a:cubicBezTo>
                    <a:pt x="311144" y="473869"/>
                    <a:pt x="292380" y="490538"/>
                    <a:pt x="279616" y="474440"/>
                  </a:cubicBezTo>
                  <a:cubicBezTo>
                    <a:pt x="267615" y="477012"/>
                    <a:pt x="257709" y="481679"/>
                    <a:pt x="251041" y="489490"/>
                  </a:cubicBezTo>
                  <a:cubicBezTo>
                    <a:pt x="250565" y="503015"/>
                    <a:pt x="259042" y="507587"/>
                    <a:pt x="269139" y="510540"/>
                  </a:cubicBezTo>
                  <a:cubicBezTo>
                    <a:pt x="264472" y="519208"/>
                    <a:pt x="256852" y="515303"/>
                    <a:pt x="249517" y="512064"/>
                  </a:cubicBezTo>
                  <a:cubicBezTo>
                    <a:pt x="243612" y="511016"/>
                    <a:pt x="243993" y="515684"/>
                    <a:pt x="240469" y="516541"/>
                  </a:cubicBezTo>
                  <a:cubicBezTo>
                    <a:pt x="231420" y="518827"/>
                    <a:pt x="226467" y="513207"/>
                    <a:pt x="219418" y="512064"/>
                  </a:cubicBezTo>
                  <a:cubicBezTo>
                    <a:pt x="213322" y="511112"/>
                    <a:pt x="207131" y="513017"/>
                    <a:pt x="201321" y="512064"/>
                  </a:cubicBezTo>
                  <a:cubicBezTo>
                    <a:pt x="197892" y="511493"/>
                    <a:pt x="193034" y="505873"/>
                    <a:pt x="187796" y="504539"/>
                  </a:cubicBezTo>
                  <a:cubicBezTo>
                    <a:pt x="183795" y="503587"/>
                    <a:pt x="179414" y="505492"/>
                    <a:pt x="177223" y="504539"/>
                  </a:cubicBezTo>
                  <a:cubicBezTo>
                    <a:pt x="175889" y="503968"/>
                    <a:pt x="168650" y="495967"/>
                    <a:pt x="160649" y="500063"/>
                  </a:cubicBezTo>
                  <a:cubicBezTo>
                    <a:pt x="137599" y="473297"/>
                    <a:pt x="80068" y="487109"/>
                    <a:pt x="40158" y="492538"/>
                  </a:cubicBezTo>
                  <a:cubicBezTo>
                    <a:pt x="34633" y="473869"/>
                    <a:pt x="46540" y="460534"/>
                    <a:pt x="52255" y="451866"/>
                  </a:cubicBezTo>
                  <a:cubicBezTo>
                    <a:pt x="51874" y="432911"/>
                    <a:pt x="53302" y="408337"/>
                    <a:pt x="50731" y="396145"/>
                  </a:cubicBezTo>
                  <a:cubicBezTo>
                    <a:pt x="49397" y="391287"/>
                    <a:pt x="54636" y="393002"/>
                    <a:pt x="55207" y="390144"/>
                  </a:cubicBezTo>
                  <a:cubicBezTo>
                    <a:pt x="56446" y="382429"/>
                    <a:pt x="53969" y="378333"/>
                    <a:pt x="50731" y="375095"/>
                  </a:cubicBezTo>
                  <a:cubicBezTo>
                    <a:pt x="58065" y="362331"/>
                    <a:pt x="64351" y="348520"/>
                    <a:pt x="71781" y="335947"/>
                  </a:cubicBezTo>
                  <a:cubicBezTo>
                    <a:pt x="71781" y="315849"/>
                    <a:pt x="71781" y="295751"/>
                    <a:pt x="71781" y="275654"/>
                  </a:cubicBezTo>
                  <a:cubicBezTo>
                    <a:pt x="68923" y="273463"/>
                    <a:pt x="66638" y="270701"/>
                    <a:pt x="64256" y="268129"/>
                  </a:cubicBezTo>
                  <a:cubicBezTo>
                    <a:pt x="64256" y="262604"/>
                    <a:pt x="64256" y="257080"/>
                    <a:pt x="64256" y="251555"/>
                  </a:cubicBezTo>
                  <a:cubicBezTo>
                    <a:pt x="52445" y="240316"/>
                    <a:pt x="43111" y="226504"/>
                    <a:pt x="34157" y="212408"/>
                  </a:cubicBezTo>
                  <a:cubicBezTo>
                    <a:pt x="33872" y="203835"/>
                    <a:pt x="37396" y="199454"/>
                    <a:pt x="29680" y="197358"/>
                  </a:cubicBezTo>
                  <a:cubicBezTo>
                    <a:pt x="31205" y="193358"/>
                    <a:pt x="31490" y="188119"/>
                    <a:pt x="31205" y="182309"/>
                  </a:cubicBezTo>
                  <a:cubicBezTo>
                    <a:pt x="23584" y="174403"/>
                    <a:pt x="18631" y="163735"/>
                    <a:pt x="10154" y="156686"/>
                  </a:cubicBezTo>
                  <a:cubicBezTo>
                    <a:pt x="13393" y="144399"/>
                    <a:pt x="7582" y="132302"/>
                    <a:pt x="5677" y="125063"/>
                  </a:cubicBezTo>
                  <a:cubicBezTo>
                    <a:pt x="-2704" y="94583"/>
                    <a:pt x="9868" y="55912"/>
                    <a:pt x="5677" y="27146"/>
                  </a:cubicBezTo>
                  <a:cubicBezTo>
                    <a:pt x="4725" y="20384"/>
                    <a:pt x="-2895" y="14669"/>
                    <a:pt x="1201" y="7525"/>
                  </a:cubicBezTo>
                  <a:cubicBezTo>
                    <a:pt x="119120" y="8477"/>
                    <a:pt x="243802" y="8192"/>
                    <a:pt x="347720" y="0"/>
                  </a:cubicBezTo>
                  <a:cubicBezTo>
                    <a:pt x="349435" y="28289"/>
                    <a:pt x="353626" y="49911"/>
                    <a:pt x="364294" y="66294"/>
                  </a:cubicBezTo>
                  <a:cubicBezTo>
                    <a:pt x="365437" y="71438"/>
                    <a:pt x="358198" y="68199"/>
                    <a:pt x="359817" y="73819"/>
                  </a:cubicBezTo>
                  <a:cubicBezTo>
                    <a:pt x="363817" y="79343"/>
                    <a:pt x="368294" y="89154"/>
                    <a:pt x="376390" y="85916"/>
                  </a:cubicBezTo>
                  <a:cubicBezTo>
                    <a:pt x="378200" y="90392"/>
                    <a:pt x="374485" y="99536"/>
                    <a:pt x="377914" y="105537"/>
                  </a:cubicBezTo>
                  <a:cubicBezTo>
                    <a:pt x="375438" y="108680"/>
                    <a:pt x="366770" y="105537"/>
                    <a:pt x="364389" y="108585"/>
                  </a:cubicBezTo>
                  <a:cubicBezTo>
                    <a:pt x="362198" y="119825"/>
                    <a:pt x="368961" y="122015"/>
                    <a:pt x="373438" y="126683"/>
                  </a:cubicBezTo>
                  <a:cubicBezTo>
                    <a:pt x="357531" y="146876"/>
                    <a:pt x="349244" y="172308"/>
                    <a:pt x="331242" y="186976"/>
                  </a:cubicBezTo>
                  <a:cubicBezTo>
                    <a:pt x="332004" y="207836"/>
                    <a:pt x="314002" y="211074"/>
                    <a:pt x="319145" y="232220"/>
                  </a:cubicBezTo>
                  <a:cubicBezTo>
                    <a:pt x="311525" y="249650"/>
                    <a:pt x="308858" y="272129"/>
                    <a:pt x="310097" y="298514"/>
                  </a:cubicBezTo>
                  <a:cubicBezTo>
                    <a:pt x="357055" y="305467"/>
                    <a:pt x="400870" y="289370"/>
                    <a:pt x="448685" y="296990"/>
                  </a:cubicBezTo>
                  <a:cubicBezTo>
                    <a:pt x="472212" y="284417"/>
                    <a:pt x="524599" y="300609"/>
                    <a:pt x="548126" y="287941"/>
                  </a:cubicBezTo>
                  <a:cubicBezTo>
                    <a:pt x="547269" y="300800"/>
                    <a:pt x="538125" y="315278"/>
                    <a:pt x="540601" y="339185"/>
                  </a:cubicBezTo>
                  <a:cubicBezTo>
                    <a:pt x="548126" y="354330"/>
                    <a:pt x="561366" y="366332"/>
                    <a:pt x="569176" y="376809"/>
                  </a:cubicBezTo>
                  <a:cubicBezTo>
                    <a:pt x="569367" y="387191"/>
                    <a:pt x="567462" y="399669"/>
                    <a:pt x="573653" y="403955"/>
                  </a:cubicBezTo>
                  <a:cubicBezTo>
                    <a:pt x="567557" y="403765"/>
                    <a:pt x="569653" y="407861"/>
                    <a:pt x="570605" y="411480"/>
                  </a:cubicBezTo>
                  <a:cubicBezTo>
                    <a:pt x="561461" y="418433"/>
                    <a:pt x="550889" y="423958"/>
                    <a:pt x="543459" y="432530"/>
                  </a:cubicBezTo>
                  <a:cubicBezTo>
                    <a:pt x="542411" y="448342"/>
                    <a:pt x="570034" y="462534"/>
                    <a:pt x="587179" y="450628"/>
                  </a:cubicBezTo>
                  <a:cubicBezTo>
                    <a:pt x="585940" y="437388"/>
                    <a:pt x="587274" y="426720"/>
                    <a:pt x="602228" y="429578"/>
                  </a:cubicBezTo>
                  <a:cubicBezTo>
                    <a:pt x="604895" y="437483"/>
                    <a:pt x="605657" y="447199"/>
                    <a:pt x="615754" y="447675"/>
                  </a:cubicBezTo>
                  <a:cubicBezTo>
                    <a:pt x="608324" y="454628"/>
                    <a:pt x="608039" y="459677"/>
                    <a:pt x="602228" y="467296"/>
                  </a:cubicBezTo>
                  <a:cubicBezTo>
                    <a:pt x="594703" y="467296"/>
                    <a:pt x="587179" y="467296"/>
                    <a:pt x="579654" y="467296"/>
                  </a:cubicBezTo>
                  <a:cubicBezTo>
                    <a:pt x="577082" y="478727"/>
                    <a:pt x="572606" y="488347"/>
                    <a:pt x="569081" y="498920"/>
                  </a:cubicBezTo>
                  <a:cubicBezTo>
                    <a:pt x="572224" y="512826"/>
                    <a:pt x="587179" y="515017"/>
                    <a:pt x="597751" y="521494"/>
                  </a:cubicBezTo>
                  <a:cubicBezTo>
                    <a:pt x="626136" y="517493"/>
                    <a:pt x="641281" y="536162"/>
                    <a:pt x="662236" y="548259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B21EDA6-29DE-9757-6B07-F1F7D599367D}"/>
                </a:ext>
              </a:extLst>
            </p:cNvPr>
            <p:cNvSpPr/>
            <p:nvPr/>
          </p:nvSpPr>
          <p:spPr>
            <a:xfrm>
              <a:off x="6648503" y="1990939"/>
              <a:ext cx="659796" cy="339037"/>
            </a:xfrm>
            <a:custGeom>
              <a:avLst/>
              <a:gdLst>
                <a:gd name="connsiteX0" fmla="*/ 659797 w 659796"/>
                <a:gd name="connsiteY0" fmla="*/ 174827 h 339037"/>
                <a:gd name="connsiteX1" fmla="*/ 625126 w 659796"/>
                <a:gd name="connsiteY1" fmla="*/ 179303 h 339037"/>
                <a:gd name="connsiteX2" fmla="*/ 579977 w 659796"/>
                <a:gd name="connsiteY2" fmla="*/ 186828 h 339037"/>
                <a:gd name="connsiteX3" fmla="*/ 498634 w 659796"/>
                <a:gd name="connsiteY3" fmla="*/ 174731 h 339037"/>
                <a:gd name="connsiteX4" fmla="*/ 488061 w 659796"/>
                <a:gd name="connsiteY4" fmla="*/ 195782 h 339037"/>
                <a:gd name="connsiteX5" fmla="*/ 417290 w 659796"/>
                <a:gd name="connsiteY5" fmla="*/ 206354 h 339037"/>
                <a:gd name="connsiteX6" fmla="*/ 412814 w 659796"/>
                <a:gd name="connsiteY6" fmla="*/ 233501 h 339037"/>
                <a:gd name="connsiteX7" fmla="*/ 397764 w 659796"/>
                <a:gd name="connsiteY7" fmla="*/ 219975 h 339037"/>
                <a:gd name="connsiteX8" fmla="*/ 357092 w 659796"/>
                <a:gd name="connsiteY8" fmla="*/ 238073 h 339037"/>
                <a:gd name="connsiteX9" fmla="*/ 355568 w 659796"/>
                <a:gd name="connsiteY9" fmla="*/ 229024 h 339037"/>
                <a:gd name="connsiteX10" fmla="*/ 344996 w 659796"/>
                <a:gd name="connsiteY10" fmla="*/ 229024 h 339037"/>
                <a:gd name="connsiteX11" fmla="*/ 299752 w 659796"/>
                <a:gd name="connsiteY11" fmla="*/ 339038 h 339037"/>
                <a:gd name="connsiteX12" fmla="*/ 284702 w 659796"/>
                <a:gd name="connsiteY12" fmla="*/ 328465 h 339037"/>
                <a:gd name="connsiteX13" fmla="*/ 280226 w 659796"/>
                <a:gd name="connsiteY13" fmla="*/ 290841 h 339037"/>
                <a:gd name="connsiteX14" fmla="*/ 271177 w 659796"/>
                <a:gd name="connsiteY14" fmla="*/ 250169 h 339037"/>
                <a:gd name="connsiteX15" fmla="*/ 242602 w 659796"/>
                <a:gd name="connsiteY15" fmla="*/ 245693 h 339037"/>
                <a:gd name="connsiteX16" fmla="*/ 238125 w 659796"/>
                <a:gd name="connsiteY16" fmla="*/ 221594 h 339037"/>
                <a:gd name="connsiteX17" fmla="*/ 177832 w 659796"/>
                <a:gd name="connsiteY17" fmla="*/ 212546 h 339037"/>
                <a:gd name="connsiteX18" fmla="*/ 128111 w 659796"/>
                <a:gd name="connsiteY18" fmla="*/ 195972 h 339037"/>
                <a:gd name="connsiteX19" fmla="*/ 25622 w 659796"/>
                <a:gd name="connsiteY19" fmla="*/ 179399 h 339037"/>
                <a:gd name="connsiteX20" fmla="*/ 0 w 659796"/>
                <a:gd name="connsiteY20" fmla="*/ 146252 h 339037"/>
                <a:gd name="connsiteX21" fmla="*/ 51245 w 659796"/>
                <a:gd name="connsiteY21" fmla="*/ 113105 h 339037"/>
                <a:gd name="connsiteX22" fmla="*/ 61817 w 659796"/>
                <a:gd name="connsiteY22" fmla="*/ 108628 h 339037"/>
                <a:gd name="connsiteX23" fmla="*/ 78391 w 659796"/>
                <a:gd name="connsiteY23" fmla="*/ 108628 h 339037"/>
                <a:gd name="connsiteX24" fmla="*/ 87440 w 659796"/>
                <a:gd name="connsiteY24" fmla="*/ 104151 h 339037"/>
                <a:gd name="connsiteX25" fmla="*/ 96488 w 659796"/>
                <a:gd name="connsiteY25" fmla="*/ 104151 h 339037"/>
                <a:gd name="connsiteX26" fmla="*/ 162783 w 659796"/>
                <a:gd name="connsiteY26" fmla="*/ 46906 h 339037"/>
                <a:gd name="connsiteX27" fmla="*/ 220028 w 659796"/>
                <a:gd name="connsiteY27" fmla="*/ 4710 h 339037"/>
                <a:gd name="connsiteX28" fmla="*/ 221552 w 659796"/>
                <a:gd name="connsiteY28" fmla="*/ 233 h 339037"/>
                <a:gd name="connsiteX29" fmla="*/ 250127 w 659796"/>
                <a:gd name="connsiteY29" fmla="*/ 1757 h 339037"/>
                <a:gd name="connsiteX30" fmla="*/ 250127 w 659796"/>
                <a:gd name="connsiteY30" fmla="*/ 4805 h 339037"/>
                <a:gd name="connsiteX31" fmla="*/ 227552 w 659796"/>
                <a:gd name="connsiteY31" fmla="*/ 12330 h 339037"/>
                <a:gd name="connsiteX32" fmla="*/ 195929 w 659796"/>
                <a:gd name="connsiteY32" fmla="*/ 62051 h 339037"/>
                <a:gd name="connsiteX33" fmla="*/ 186881 w 659796"/>
                <a:gd name="connsiteY33" fmla="*/ 74147 h 339037"/>
                <a:gd name="connsiteX34" fmla="*/ 183833 w 659796"/>
                <a:gd name="connsiteY34" fmla="*/ 104246 h 339037"/>
                <a:gd name="connsiteX35" fmla="*/ 221456 w 659796"/>
                <a:gd name="connsiteY35" fmla="*/ 80148 h 339037"/>
                <a:gd name="connsiteX36" fmla="*/ 275654 w 659796"/>
                <a:gd name="connsiteY36" fmla="*/ 101198 h 339037"/>
                <a:gd name="connsiteX37" fmla="*/ 292227 w 659796"/>
                <a:gd name="connsiteY37" fmla="*/ 126821 h 339037"/>
                <a:gd name="connsiteX38" fmla="*/ 299752 w 659796"/>
                <a:gd name="connsiteY38" fmla="*/ 138917 h 339037"/>
                <a:gd name="connsiteX39" fmla="*/ 340424 w 659796"/>
                <a:gd name="connsiteY39" fmla="*/ 134441 h 339037"/>
                <a:gd name="connsiteX40" fmla="*/ 350996 w 659796"/>
                <a:gd name="connsiteY40" fmla="*/ 141965 h 339037"/>
                <a:gd name="connsiteX41" fmla="*/ 373571 w 659796"/>
                <a:gd name="connsiteY41" fmla="*/ 141965 h 339037"/>
                <a:gd name="connsiteX42" fmla="*/ 378047 w 659796"/>
                <a:gd name="connsiteY42" fmla="*/ 138917 h 339037"/>
                <a:gd name="connsiteX43" fmla="*/ 388620 w 659796"/>
                <a:gd name="connsiteY43" fmla="*/ 138917 h 339037"/>
                <a:gd name="connsiteX44" fmla="*/ 391668 w 659796"/>
                <a:gd name="connsiteY44" fmla="*/ 137393 h 339037"/>
                <a:gd name="connsiteX45" fmla="*/ 450438 w 659796"/>
                <a:gd name="connsiteY45" fmla="*/ 96722 h 339037"/>
                <a:gd name="connsiteX46" fmla="*/ 494157 w 659796"/>
                <a:gd name="connsiteY46" fmla="*/ 96722 h 339037"/>
                <a:gd name="connsiteX47" fmla="*/ 539305 w 659796"/>
                <a:gd name="connsiteY47" fmla="*/ 75671 h 339037"/>
                <a:gd name="connsiteX48" fmla="*/ 539305 w 659796"/>
                <a:gd name="connsiteY48" fmla="*/ 114819 h 339037"/>
                <a:gd name="connsiteX49" fmla="*/ 635698 w 659796"/>
                <a:gd name="connsiteY49" fmla="*/ 101294 h 339037"/>
                <a:gd name="connsiteX50" fmla="*/ 635698 w 659796"/>
                <a:gd name="connsiteY50" fmla="*/ 152538 h 339037"/>
                <a:gd name="connsiteX51" fmla="*/ 659797 w 659796"/>
                <a:gd name="connsiteY51" fmla="*/ 174827 h 33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59796" h="339037">
                  <a:moveTo>
                    <a:pt x="659797" y="174827"/>
                  </a:moveTo>
                  <a:cubicBezTo>
                    <a:pt x="646272" y="174350"/>
                    <a:pt x="632936" y="174160"/>
                    <a:pt x="625126" y="179303"/>
                  </a:cubicBezTo>
                  <a:cubicBezTo>
                    <a:pt x="610172" y="169112"/>
                    <a:pt x="590074" y="178827"/>
                    <a:pt x="579977" y="186828"/>
                  </a:cubicBezTo>
                  <a:cubicBezTo>
                    <a:pt x="553974" y="181685"/>
                    <a:pt x="531686" y="172922"/>
                    <a:pt x="498634" y="174731"/>
                  </a:cubicBezTo>
                  <a:cubicBezTo>
                    <a:pt x="497300" y="185018"/>
                    <a:pt x="487395" y="187495"/>
                    <a:pt x="488061" y="195782"/>
                  </a:cubicBezTo>
                  <a:cubicBezTo>
                    <a:pt x="461486" y="196448"/>
                    <a:pt x="437769" y="199687"/>
                    <a:pt x="417290" y="206354"/>
                  </a:cubicBezTo>
                  <a:cubicBezTo>
                    <a:pt x="416814" y="216451"/>
                    <a:pt x="419481" y="229595"/>
                    <a:pt x="412814" y="233501"/>
                  </a:cubicBezTo>
                  <a:cubicBezTo>
                    <a:pt x="406337" y="230453"/>
                    <a:pt x="401765" y="225404"/>
                    <a:pt x="397764" y="219975"/>
                  </a:cubicBezTo>
                  <a:cubicBezTo>
                    <a:pt x="383381" y="225214"/>
                    <a:pt x="374904" y="236263"/>
                    <a:pt x="357092" y="238073"/>
                  </a:cubicBezTo>
                  <a:cubicBezTo>
                    <a:pt x="355378" y="236358"/>
                    <a:pt x="355378" y="232739"/>
                    <a:pt x="355568" y="229024"/>
                  </a:cubicBezTo>
                  <a:cubicBezTo>
                    <a:pt x="352044" y="229024"/>
                    <a:pt x="348520" y="229024"/>
                    <a:pt x="344996" y="229024"/>
                  </a:cubicBezTo>
                  <a:cubicBezTo>
                    <a:pt x="329184" y="264362"/>
                    <a:pt x="318040" y="302747"/>
                    <a:pt x="299752" y="339038"/>
                  </a:cubicBezTo>
                  <a:cubicBezTo>
                    <a:pt x="292703" y="337514"/>
                    <a:pt x="289655" y="332084"/>
                    <a:pt x="284702" y="328465"/>
                  </a:cubicBezTo>
                  <a:cubicBezTo>
                    <a:pt x="287750" y="311415"/>
                    <a:pt x="277559" y="307510"/>
                    <a:pt x="280226" y="290841"/>
                  </a:cubicBezTo>
                  <a:cubicBezTo>
                    <a:pt x="270415" y="281983"/>
                    <a:pt x="283559" y="258932"/>
                    <a:pt x="271177" y="250169"/>
                  </a:cubicBezTo>
                  <a:cubicBezTo>
                    <a:pt x="258509" y="251789"/>
                    <a:pt x="256699" y="242549"/>
                    <a:pt x="242602" y="245693"/>
                  </a:cubicBezTo>
                  <a:cubicBezTo>
                    <a:pt x="245078" y="233596"/>
                    <a:pt x="238887" y="230357"/>
                    <a:pt x="238125" y="221594"/>
                  </a:cubicBezTo>
                  <a:cubicBezTo>
                    <a:pt x="214313" y="222261"/>
                    <a:pt x="191548" y="221975"/>
                    <a:pt x="177832" y="212546"/>
                  </a:cubicBezTo>
                  <a:cubicBezTo>
                    <a:pt x="152305" y="215975"/>
                    <a:pt x="140780" y="205402"/>
                    <a:pt x="128111" y="195972"/>
                  </a:cubicBezTo>
                  <a:cubicBezTo>
                    <a:pt x="85439" y="195115"/>
                    <a:pt x="60865" y="180923"/>
                    <a:pt x="25622" y="179399"/>
                  </a:cubicBezTo>
                  <a:cubicBezTo>
                    <a:pt x="16955" y="168540"/>
                    <a:pt x="8477" y="157396"/>
                    <a:pt x="0" y="146252"/>
                  </a:cubicBezTo>
                  <a:cubicBezTo>
                    <a:pt x="21527" y="140251"/>
                    <a:pt x="47149" y="131774"/>
                    <a:pt x="51245" y="113105"/>
                  </a:cubicBezTo>
                  <a:cubicBezTo>
                    <a:pt x="57817" y="114629"/>
                    <a:pt x="58103" y="109961"/>
                    <a:pt x="61817" y="108628"/>
                  </a:cubicBezTo>
                  <a:cubicBezTo>
                    <a:pt x="67342" y="108628"/>
                    <a:pt x="72866" y="108628"/>
                    <a:pt x="78391" y="108628"/>
                  </a:cubicBezTo>
                  <a:cubicBezTo>
                    <a:pt x="82868" y="108628"/>
                    <a:pt x="83534" y="104723"/>
                    <a:pt x="87440" y="104151"/>
                  </a:cubicBezTo>
                  <a:cubicBezTo>
                    <a:pt x="90488" y="104151"/>
                    <a:pt x="93441" y="104151"/>
                    <a:pt x="96488" y="104151"/>
                  </a:cubicBezTo>
                  <a:cubicBezTo>
                    <a:pt x="125825" y="92340"/>
                    <a:pt x="143828" y="69194"/>
                    <a:pt x="162783" y="46906"/>
                  </a:cubicBezTo>
                  <a:cubicBezTo>
                    <a:pt x="185452" y="35952"/>
                    <a:pt x="192500" y="6425"/>
                    <a:pt x="220028" y="4710"/>
                  </a:cubicBezTo>
                  <a:cubicBezTo>
                    <a:pt x="220790" y="3472"/>
                    <a:pt x="221552" y="2329"/>
                    <a:pt x="221552" y="233"/>
                  </a:cubicBezTo>
                  <a:cubicBezTo>
                    <a:pt x="230600" y="1281"/>
                    <a:pt x="243650" y="-1767"/>
                    <a:pt x="250127" y="1757"/>
                  </a:cubicBezTo>
                  <a:cubicBezTo>
                    <a:pt x="250127" y="2805"/>
                    <a:pt x="250127" y="3758"/>
                    <a:pt x="250127" y="4805"/>
                  </a:cubicBezTo>
                  <a:cubicBezTo>
                    <a:pt x="243554" y="8330"/>
                    <a:pt x="236982" y="11759"/>
                    <a:pt x="227552" y="12330"/>
                  </a:cubicBezTo>
                  <a:cubicBezTo>
                    <a:pt x="224219" y="36143"/>
                    <a:pt x="195072" y="34047"/>
                    <a:pt x="195929" y="62051"/>
                  </a:cubicBezTo>
                  <a:cubicBezTo>
                    <a:pt x="189452" y="62717"/>
                    <a:pt x="192691" y="72909"/>
                    <a:pt x="186881" y="74147"/>
                  </a:cubicBezTo>
                  <a:cubicBezTo>
                    <a:pt x="189548" y="82910"/>
                    <a:pt x="180404" y="90054"/>
                    <a:pt x="183833" y="104246"/>
                  </a:cubicBezTo>
                  <a:cubicBezTo>
                    <a:pt x="205645" y="105580"/>
                    <a:pt x="205931" y="85196"/>
                    <a:pt x="221456" y="80148"/>
                  </a:cubicBezTo>
                  <a:cubicBezTo>
                    <a:pt x="238792" y="87863"/>
                    <a:pt x="265557" y="86339"/>
                    <a:pt x="275654" y="101198"/>
                  </a:cubicBezTo>
                  <a:cubicBezTo>
                    <a:pt x="270796" y="115676"/>
                    <a:pt x="285655" y="114819"/>
                    <a:pt x="292227" y="126821"/>
                  </a:cubicBezTo>
                  <a:cubicBezTo>
                    <a:pt x="294418" y="130916"/>
                    <a:pt x="294704" y="136917"/>
                    <a:pt x="299752" y="138917"/>
                  </a:cubicBezTo>
                  <a:cubicBezTo>
                    <a:pt x="309849" y="142823"/>
                    <a:pt x="336709" y="138536"/>
                    <a:pt x="340424" y="134441"/>
                  </a:cubicBezTo>
                  <a:cubicBezTo>
                    <a:pt x="343281" y="137584"/>
                    <a:pt x="349091" y="137774"/>
                    <a:pt x="350996" y="141965"/>
                  </a:cubicBezTo>
                  <a:cubicBezTo>
                    <a:pt x="358521" y="141965"/>
                    <a:pt x="366046" y="141965"/>
                    <a:pt x="373571" y="141965"/>
                  </a:cubicBezTo>
                  <a:cubicBezTo>
                    <a:pt x="376904" y="142823"/>
                    <a:pt x="375666" y="139108"/>
                    <a:pt x="378047" y="138917"/>
                  </a:cubicBezTo>
                  <a:cubicBezTo>
                    <a:pt x="381572" y="138917"/>
                    <a:pt x="385096" y="138917"/>
                    <a:pt x="388620" y="138917"/>
                  </a:cubicBezTo>
                  <a:cubicBezTo>
                    <a:pt x="389858" y="138632"/>
                    <a:pt x="390144" y="137393"/>
                    <a:pt x="391668" y="137393"/>
                  </a:cubicBezTo>
                  <a:cubicBezTo>
                    <a:pt x="406813" y="119391"/>
                    <a:pt x="424815" y="104246"/>
                    <a:pt x="450438" y="96722"/>
                  </a:cubicBezTo>
                  <a:cubicBezTo>
                    <a:pt x="465011" y="96722"/>
                    <a:pt x="479584" y="96722"/>
                    <a:pt x="494157" y="96722"/>
                  </a:cubicBezTo>
                  <a:cubicBezTo>
                    <a:pt x="507397" y="87863"/>
                    <a:pt x="523970" y="82339"/>
                    <a:pt x="539305" y="75671"/>
                  </a:cubicBezTo>
                  <a:cubicBezTo>
                    <a:pt x="539305" y="88721"/>
                    <a:pt x="539305" y="101770"/>
                    <a:pt x="539305" y="114819"/>
                  </a:cubicBezTo>
                  <a:cubicBezTo>
                    <a:pt x="572738" y="134822"/>
                    <a:pt x="604552" y="106532"/>
                    <a:pt x="635698" y="101294"/>
                  </a:cubicBezTo>
                  <a:cubicBezTo>
                    <a:pt x="635698" y="118343"/>
                    <a:pt x="635698" y="135488"/>
                    <a:pt x="635698" y="152538"/>
                  </a:cubicBezTo>
                  <a:cubicBezTo>
                    <a:pt x="642366" y="161015"/>
                    <a:pt x="651986" y="167016"/>
                    <a:pt x="659797" y="17482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EF61076-BA47-18A4-2017-AB28DB1ED255}"/>
                </a:ext>
              </a:extLst>
            </p:cNvPr>
            <p:cNvSpPr/>
            <p:nvPr/>
          </p:nvSpPr>
          <p:spPr>
            <a:xfrm>
              <a:off x="6393995" y="2087089"/>
              <a:ext cx="612933" cy="652367"/>
            </a:xfrm>
            <a:custGeom>
              <a:avLst/>
              <a:gdLst>
                <a:gd name="connsiteX0" fmla="*/ 588835 w 612933"/>
                <a:gd name="connsiteY0" fmla="*/ 257937 h 652367"/>
                <a:gd name="connsiteX1" fmla="*/ 612934 w 612933"/>
                <a:gd name="connsiteY1" fmla="*/ 221742 h 652367"/>
                <a:gd name="connsiteX2" fmla="*/ 572262 w 612933"/>
                <a:gd name="connsiteY2" fmla="*/ 384429 h 652367"/>
                <a:gd name="connsiteX3" fmla="*/ 558736 w 612933"/>
                <a:gd name="connsiteY3" fmla="*/ 461296 h 652367"/>
                <a:gd name="connsiteX4" fmla="*/ 551212 w 612933"/>
                <a:gd name="connsiteY4" fmla="*/ 492919 h 652367"/>
                <a:gd name="connsiteX5" fmla="*/ 551212 w 612933"/>
                <a:gd name="connsiteY5" fmla="*/ 556165 h 652367"/>
                <a:gd name="connsiteX6" fmla="*/ 549688 w 612933"/>
                <a:gd name="connsiteY6" fmla="*/ 572738 h 652367"/>
                <a:gd name="connsiteX7" fmla="*/ 554164 w 612933"/>
                <a:gd name="connsiteY7" fmla="*/ 578739 h 652367"/>
                <a:gd name="connsiteX8" fmla="*/ 563213 w 612933"/>
                <a:gd name="connsiteY8" fmla="*/ 634460 h 652367"/>
                <a:gd name="connsiteX9" fmla="*/ 519493 w 612933"/>
                <a:gd name="connsiteY9" fmla="*/ 638937 h 652367"/>
                <a:gd name="connsiteX10" fmla="*/ 465296 w 612933"/>
                <a:gd name="connsiteY10" fmla="*/ 643414 h 652367"/>
                <a:gd name="connsiteX11" fmla="*/ 391477 w 612933"/>
                <a:gd name="connsiteY11" fmla="*/ 643414 h 652367"/>
                <a:gd name="connsiteX12" fmla="*/ 385476 w 612933"/>
                <a:gd name="connsiteY12" fmla="*/ 647890 h 652367"/>
                <a:gd name="connsiteX13" fmla="*/ 328231 w 612933"/>
                <a:gd name="connsiteY13" fmla="*/ 652367 h 652367"/>
                <a:gd name="connsiteX14" fmla="*/ 260413 w 612933"/>
                <a:gd name="connsiteY14" fmla="*/ 652367 h 652367"/>
                <a:gd name="connsiteX15" fmla="*/ 213741 w 612933"/>
                <a:gd name="connsiteY15" fmla="*/ 626745 h 652367"/>
                <a:gd name="connsiteX16" fmla="*/ 200215 w 612933"/>
                <a:gd name="connsiteY16" fmla="*/ 599599 h 652367"/>
                <a:gd name="connsiteX17" fmla="*/ 209264 w 612933"/>
                <a:gd name="connsiteY17" fmla="*/ 548354 h 652367"/>
                <a:gd name="connsiteX18" fmla="*/ 183642 w 612933"/>
                <a:gd name="connsiteY18" fmla="*/ 463963 h 652367"/>
                <a:gd name="connsiteX19" fmla="*/ 155067 w 612933"/>
                <a:gd name="connsiteY19" fmla="*/ 438340 h 652367"/>
                <a:gd name="connsiteX20" fmla="*/ 149066 w 612933"/>
                <a:gd name="connsiteY20" fmla="*/ 429292 h 652367"/>
                <a:gd name="connsiteX21" fmla="*/ 141541 w 612933"/>
                <a:gd name="connsiteY21" fmla="*/ 429292 h 652367"/>
                <a:gd name="connsiteX22" fmla="*/ 137065 w 612933"/>
                <a:gd name="connsiteY22" fmla="*/ 421767 h 652367"/>
                <a:gd name="connsiteX23" fmla="*/ 122015 w 612933"/>
                <a:gd name="connsiteY23" fmla="*/ 417290 h 652367"/>
                <a:gd name="connsiteX24" fmla="*/ 108490 w 612933"/>
                <a:gd name="connsiteY24" fmla="*/ 403765 h 652367"/>
                <a:gd name="connsiteX25" fmla="*/ 108490 w 612933"/>
                <a:gd name="connsiteY25" fmla="*/ 397764 h 652367"/>
                <a:gd name="connsiteX26" fmla="*/ 96393 w 612933"/>
                <a:gd name="connsiteY26" fmla="*/ 387191 h 652367"/>
                <a:gd name="connsiteX27" fmla="*/ 90392 w 612933"/>
                <a:gd name="connsiteY27" fmla="*/ 375094 h 652367"/>
                <a:gd name="connsiteX28" fmla="*/ 75342 w 612933"/>
                <a:gd name="connsiteY28" fmla="*/ 375094 h 652367"/>
                <a:gd name="connsiteX29" fmla="*/ 60293 w 612933"/>
                <a:gd name="connsiteY29" fmla="*/ 354044 h 652367"/>
                <a:gd name="connsiteX30" fmla="*/ 40672 w 612933"/>
                <a:gd name="connsiteY30" fmla="*/ 354044 h 652367"/>
                <a:gd name="connsiteX31" fmla="*/ 16573 w 612933"/>
                <a:gd name="connsiteY31" fmla="*/ 331470 h 652367"/>
                <a:gd name="connsiteX32" fmla="*/ 25622 w 612933"/>
                <a:gd name="connsiteY32" fmla="*/ 247079 h 652367"/>
                <a:gd name="connsiteX33" fmla="*/ 0 w 612933"/>
                <a:gd name="connsiteY33" fmla="*/ 207931 h 652367"/>
                <a:gd name="connsiteX34" fmla="*/ 39148 w 612933"/>
                <a:gd name="connsiteY34" fmla="*/ 155162 h 652367"/>
                <a:gd name="connsiteX35" fmla="*/ 58769 w 612933"/>
                <a:gd name="connsiteY35" fmla="*/ 140113 h 652367"/>
                <a:gd name="connsiteX36" fmla="*/ 58769 w 612933"/>
                <a:gd name="connsiteY36" fmla="*/ 57245 h 652367"/>
                <a:gd name="connsiteX37" fmla="*/ 67818 w 612933"/>
                <a:gd name="connsiteY37" fmla="*/ 42196 h 652367"/>
                <a:gd name="connsiteX38" fmla="*/ 76867 w 612933"/>
                <a:gd name="connsiteY38" fmla="*/ 46672 h 652367"/>
                <a:gd name="connsiteX39" fmla="*/ 105442 w 612933"/>
                <a:gd name="connsiteY39" fmla="*/ 46672 h 652367"/>
                <a:gd name="connsiteX40" fmla="*/ 195834 w 612933"/>
                <a:gd name="connsiteY40" fmla="*/ 0 h 652367"/>
                <a:gd name="connsiteX41" fmla="*/ 207931 w 612933"/>
                <a:gd name="connsiteY41" fmla="*/ 9049 h 652367"/>
                <a:gd name="connsiteX42" fmla="*/ 186880 w 612933"/>
                <a:gd name="connsiteY42" fmla="*/ 51244 h 652367"/>
                <a:gd name="connsiteX43" fmla="*/ 218503 w 612933"/>
                <a:gd name="connsiteY43" fmla="*/ 49721 h 652367"/>
                <a:gd name="connsiteX44" fmla="*/ 253174 w 612933"/>
                <a:gd name="connsiteY44" fmla="*/ 63246 h 652367"/>
                <a:gd name="connsiteX45" fmla="*/ 275749 w 612933"/>
                <a:gd name="connsiteY45" fmla="*/ 91916 h 652367"/>
                <a:gd name="connsiteX46" fmla="*/ 292322 w 612933"/>
                <a:gd name="connsiteY46" fmla="*/ 91916 h 652367"/>
                <a:gd name="connsiteX47" fmla="*/ 313372 w 612933"/>
                <a:gd name="connsiteY47" fmla="*/ 96393 h 652367"/>
                <a:gd name="connsiteX48" fmla="*/ 337471 w 612933"/>
                <a:gd name="connsiteY48" fmla="*/ 105442 h 652367"/>
                <a:gd name="connsiteX49" fmla="*/ 348043 w 612933"/>
                <a:gd name="connsiteY49" fmla="*/ 103918 h 652367"/>
                <a:gd name="connsiteX50" fmla="*/ 400812 w 612933"/>
                <a:gd name="connsiteY50" fmla="*/ 124968 h 652367"/>
                <a:gd name="connsiteX51" fmla="*/ 486727 w 612933"/>
                <a:gd name="connsiteY51" fmla="*/ 137065 h 652367"/>
                <a:gd name="connsiteX52" fmla="*/ 483680 w 612933"/>
                <a:gd name="connsiteY52" fmla="*/ 147638 h 652367"/>
                <a:gd name="connsiteX53" fmla="*/ 521303 w 612933"/>
                <a:gd name="connsiteY53" fmla="*/ 164211 h 652367"/>
                <a:gd name="connsiteX54" fmla="*/ 530352 w 612933"/>
                <a:gd name="connsiteY54" fmla="*/ 234982 h 652367"/>
                <a:gd name="connsiteX55" fmla="*/ 546925 w 612933"/>
                <a:gd name="connsiteY55" fmla="*/ 254603 h 652367"/>
                <a:gd name="connsiteX56" fmla="*/ 513778 w 612933"/>
                <a:gd name="connsiteY56" fmla="*/ 337471 h 652367"/>
                <a:gd name="connsiteX57" fmla="*/ 528828 w 612933"/>
                <a:gd name="connsiteY57" fmla="*/ 338995 h 652367"/>
                <a:gd name="connsiteX58" fmla="*/ 546925 w 612933"/>
                <a:gd name="connsiteY58" fmla="*/ 322421 h 652367"/>
                <a:gd name="connsiteX59" fmla="*/ 548449 w 612933"/>
                <a:gd name="connsiteY59" fmla="*/ 308896 h 652367"/>
                <a:gd name="connsiteX60" fmla="*/ 588835 w 612933"/>
                <a:gd name="connsiteY60" fmla="*/ 257937 h 65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12933" h="652367">
                  <a:moveTo>
                    <a:pt x="588835" y="257937"/>
                  </a:moveTo>
                  <a:cubicBezTo>
                    <a:pt x="594360" y="243364"/>
                    <a:pt x="601599" y="230600"/>
                    <a:pt x="612934" y="221742"/>
                  </a:cubicBezTo>
                  <a:cubicBezTo>
                    <a:pt x="604933" y="278321"/>
                    <a:pt x="555117" y="319754"/>
                    <a:pt x="572262" y="384429"/>
                  </a:cubicBezTo>
                  <a:cubicBezTo>
                    <a:pt x="547306" y="393382"/>
                    <a:pt x="554069" y="434530"/>
                    <a:pt x="558736" y="461296"/>
                  </a:cubicBezTo>
                  <a:cubicBezTo>
                    <a:pt x="555593" y="470249"/>
                    <a:pt x="545592" y="480250"/>
                    <a:pt x="551212" y="492919"/>
                  </a:cubicBezTo>
                  <a:cubicBezTo>
                    <a:pt x="541401" y="511207"/>
                    <a:pt x="539972" y="538448"/>
                    <a:pt x="551212" y="556165"/>
                  </a:cubicBezTo>
                  <a:cubicBezTo>
                    <a:pt x="550164" y="563975"/>
                    <a:pt x="550069" y="563785"/>
                    <a:pt x="549688" y="572738"/>
                  </a:cubicBezTo>
                  <a:cubicBezTo>
                    <a:pt x="548354" y="577596"/>
                    <a:pt x="553593" y="575881"/>
                    <a:pt x="554164" y="578739"/>
                  </a:cubicBezTo>
                  <a:cubicBezTo>
                    <a:pt x="552259" y="602171"/>
                    <a:pt x="567214" y="608933"/>
                    <a:pt x="563213" y="634460"/>
                  </a:cubicBezTo>
                  <a:cubicBezTo>
                    <a:pt x="554069" y="636937"/>
                    <a:pt x="526256" y="629507"/>
                    <a:pt x="519493" y="638937"/>
                  </a:cubicBezTo>
                  <a:cubicBezTo>
                    <a:pt x="502063" y="641128"/>
                    <a:pt x="475488" y="634079"/>
                    <a:pt x="465296" y="643414"/>
                  </a:cubicBezTo>
                  <a:cubicBezTo>
                    <a:pt x="440722" y="643414"/>
                    <a:pt x="416052" y="643414"/>
                    <a:pt x="391477" y="643414"/>
                  </a:cubicBezTo>
                  <a:cubicBezTo>
                    <a:pt x="386620" y="642080"/>
                    <a:pt x="388334" y="647319"/>
                    <a:pt x="385476" y="647890"/>
                  </a:cubicBezTo>
                  <a:cubicBezTo>
                    <a:pt x="366522" y="649605"/>
                    <a:pt x="340138" y="643700"/>
                    <a:pt x="328231" y="652367"/>
                  </a:cubicBezTo>
                  <a:cubicBezTo>
                    <a:pt x="308324" y="650367"/>
                    <a:pt x="280130" y="649605"/>
                    <a:pt x="260413" y="652367"/>
                  </a:cubicBezTo>
                  <a:cubicBezTo>
                    <a:pt x="254698" y="633984"/>
                    <a:pt x="234696" y="629888"/>
                    <a:pt x="213741" y="626745"/>
                  </a:cubicBezTo>
                  <a:cubicBezTo>
                    <a:pt x="210121" y="616839"/>
                    <a:pt x="206597" y="606743"/>
                    <a:pt x="200215" y="599599"/>
                  </a:cubicBezTo>
                  <a:cubicBezTo>
                    <a:pt x="195929" y="575215"/>
                    <a:pt x="206597" y="565880"/>
                    <a:pt x="209264" y="548354"/>
                  </a:cubicBezTo>
                  <a:cubicBezTo>
                    <a:pt x="188785" y="532162"/>
                    <a:pt x="186785" y="497491"/>
                    <a:pt x="183642" y="463963"/>
                  </a:cubicBezTo>
                  <a:cubicBezTo>
                    <a:pt x="177165" y="453771"/>
                    <a:pt x="168211" y="443579"/>
                    <a:pt x="155067" y="438340"/>
                  </a:cubicBezTo>
                  <a:cubicBezTo>
                    <a:pt x="152019" y="437197"/>
                    <a:pt x="151447" y="431006"/>
                    <a:pt x="149066" y="429292"/>
                  </a:cubicBezTo>
                  <a:cubicBezTo>
                    <a:pt x="147351" y="428149"/>
                    <a:pt x="143446" y="430149"/>
                    <a:pt x="141541" y="429292"/>
                  </a:cubicBezTo>
                  <a:cubicBezTo>
                    <a:pt x="139541" y="428434"/>
                    <a:pt x="138779" y="422719"/>
                    <a:pt x="137065" y="421767"/>
                  </a:cubicBezTo>
                  <a:cubicBezTo>
                    <a:pt x="131540" y="418624"/>
                    <a:pt x="124968" y="419195"/>
                    <a:pt x="122015" y="417290"/>
                  </a:cubicBezTo>
                  <a:cubicBezTo>
                    <a:pt x="117348" y="414338"/>
                    <a:pt x="110776" y="407956"/>
                    <a:pt x="108490" y="403765"/>
                  </a:cubicBezTo>
                  <a:cubicBezTo>
                    <a:pt x="107728" y="402336"/>
                    <a:pt x="109442" y="399002"/>
                    <a:pt x="108490" y="397764"/>
                  </a:cubicBezTo>
                  <a:cubicBezTo>
                    <a:pt x="105537" y="393954"/>
                    <a:pt x="99155" y="392049"/>
                    <a:pt x="96393" y="387191"/>
                  </a:cubicBezTo>
                  <a:cubicBezTo>
                    <a:pt x="94297" y="383476"/>
                    <a:pt x="95536" y="379571"/>
                    <a:pt x="90392" y="375094"/>
                  </a:cubicBezTo>
                  <a:cubicBezTo>
                    <a:pt x="85344" y="375094"/>
                    <a:pt x="80391" y="375094"/>
                    <a:pt x="75342" y="375094"/>
                  </a:cubicBezTo>
                  <a:cubicBezTo>
                    <a:pt x="72866" y="365569"/>
                    <a:pt x="62293" y="364046"/>
                    <a:pt x="60293" y="354044"/>
                  </a:cubicBezTo>
                  <a:cubicBezTo>
                    <a:pt x="53721" y="354044"/>
                    <a:pt x="47244" y="354044"/>
                    <a:pt x="40672" y="354044"/>
                  </a:cubicBezTo>
                  <a:cubicBezTo>
                    <a:pt x="30480" y="348615"/>
                    <a:pt x="24193" y="339376"/>
                    <a:pt x="16573" y="331470"/>
                  </a:cubicBezTo>
                  <a:cubicBezTo>
                    <a:pt x="20764" y="297180"/>
                    <a:pt x="1143" y="263747"/>
                    <a:pt x="25622" y="247079"/>
                  </a:cubicBezTo>
                  <a:cubicBezTo>
                    <a:pt x="27813" y="223266"/>
                    <a:pt x="18574" y="210979"/>
                    <a:pt x="0" y="207931"/>
                  </a:cubicBezTo>
                  <a:cubicBezTo>
                    <a:pt x="8096" y="188214"/>
                    <a:pt x="12382" y="158686"/>
                    <a:pt x="39148" y="155162"/>
                  </a:cubicBezTo>
                  <a:cubicBezTo>
                    <a:pt x="44672" y="147638"/>
                    <a:pt x="51244" y="141922"/>
                    <a:pt x="58769" y="140113"/>
                  </a:cubicBezTo>
                  <a:cubicBezTo>
                    <a:pt x="58769" y="112490"/>
                    <a:pt x="58769" y="84868"/>
                    <a:pt x="58769" y="57245"/>
                  </a:cubicBezTo>
                  <a:cubicBezTo>
                    <a:pt x="63913" y="54388"/>
                    <a:pt x="67056" y="49530"/>
                    <a:pt x="67818" y="42196"/>
                  </a:cubicBezTo>
                  <a:cubicBezTo>
                    <a:pt x="73914" y="38481"/>
                    <a:pt x="72485" y="44958"/>
                    <a:pt x="76867" y="46672"/>
                  </a:cubicBezTo>
                  <a:cubicBezTo>
                    <a:pt x="86392" y="46672"/>
                    <a:pt x="95917" y="46672"/>
                    <a:pt x="105442" y="46672"/>
                  </a:cubicBezTo>
                  <a:cubicBezTo>
                    <a:pt x="134493" y="30099"/>
                    <a:pt x="173736" y="23622"/>
                    <a:pt x="195834" y="0"/>
                  </a:cubicBezTo>
                  <a:cubicBezTo>
                    <a:pt x="202120" y="667"/>
                    <a:pt x="202787" y="7144"/>
                    <a:pt x="207931" y="9049"/>
                  </a:cubicBezTo>
                  <a:cubicBezTo>
                    <a:pt x="196882" y="19050"/>
                    <a:pt x="189833" y="33147"/>
                    <a:pt x="186880" y="51244"/>
                  </a:cubicBezTo>
                  <a:cubicBezTo>
                    <a:pt x="195929" y="60388"/>
                    <a:pt x="208216" y="49244"/>
                    <a:pt x="218503" y="49721"/>
                  </a:cubicBezTo>
                  <a:cubicBezTo>
                    <a:pt x="231934" y="52292"/>
                    <a:pt x="237172" y="63151"/>
                    <a:pt x="253174" y="63246"/>
                  </a:cubicBezTo>
                  <a:cubicBezTo>
                    <a:pt x="261842" y="71628"/>
                    <a:pt x="268319" y="82201"/>
                    <a:pt x="275749" y="91916"/>
                  </a:cubicBezTo>
                  <a:cubicBezTo>
                    <a:pt x="281273" y="91916"/>
                    <a:pt x="286798" y="91916"/>
                    <a:pt x="292322" y="91916"/>
                  </a:cubicBezTo>
                  <a:cubicBezTo>
                    <a:pt x="296132" y="96679"/>
                    <a:pt x="304133" y="97155"/>
                    <a:pt x="313372" y="96393"/>
                  </a:cubicBezTo>
                  <a:cubicBezTo>
                    <a:pt x="319468" y="104680"/>
                    <a:pt x="333565" y="96488"/>
                    <a:pt x="337471" y="105442"/>
                  </a:cubicBezTo>
                  <a:cubicBezTo>
                    <a:pt x="342233" y="106204"/>
                    <a:pt x="342805" y="102679"/>
                    <a:pt x="348043" y="103918"/>
                  </a:cubicBezTo>
                  <a:cubicBezTo>
                    <a:pt x="366046" y="110490"/>
                    <a:pt x="392334" y="108775"/>
                    <a:pt x="400812" y="124968"/>
                  </a:cubicBezTo>
                  <a:cubicBezTo>
                    <a:pt x="431863" y="126492"/>
                    <a:pt x="456724" y="134302"/>
                    <a:pt x="486727" y="137065"/>
                  </a:cubicBezTo>
                  <a:cubicBezTo>
                    <a:pt x="490918" y="141446"/>
                    <a:pt x="481774" y="140970"/>
                    <a:pt x="483680" y="147638"/>
                  </a:cubicBezTo>
                  <a:cubicBezTo>
                    <a:pt x="493109" y="159544"/>
                    <a:pt x="506730" y="158877"/>
                    <a:pt x="521303" y="164211"/>
                  </a:cubicBezTo>
                  <a:cubicBezTo>
                    <a:pt x="518160" y="194024"/>
                    <a:pt x="530161" y="208597"/>
                    <a:pt x="530352" y="234982"/>
                  </a:cubicBezTo>
                  <a:cubicBezTo>
                    <a:pt x="534448" y="242983"/>
                    <a:pt x="543973" y="245459"/>
                    <a:pt x="546925" y="254603"/>
                  </a:cubicBezTo>
                  <a:cubicBezTo>
                    <a:pt x="529018" y="276130"/>
                    <a:pt x="509397" y="307086"/>
                    <a:pt x="513778" y="337471"/>
                  </a:cubicBezTo>
                  <a:cubicBezTo>
                    <a:pt x="517779" y="339090"/>
                    <a:pt x="523018" y="339280"/>
                    <a:pt x="528828" y="338995"/>
                  </a:cubicBezTo>
                  <a:cubicBezTo>
                    <a:pt x="533590" y="332232"/>
                    <a:pt x="533781" y="320897"/>
                    <a:pt x="546925" y="322421"/>
                  </a:cubicBezTo>
                  <a:cubicBezTo>
                    <a:pt x="548164" y="318706"/>
                    <a:pt x="548926" y="314325"/>
                    <a:pt x="548449" y="308896"/>
                  </a:cubicBezTo>
                  <a:cubicBezTo>
                    <a:pt x="562642" y="291084"/>
                    <a:pt x="571500" y="274606"/>
                    <a:pt x="588835" y="25793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F5BF954-04CE-F28F-C286-85E3669CF229}"/>
                </a:ext>
              </a:extLst>
            </p:cNvPr>
            <p:cNvSpPr/>
            <p:nvPr/>
          </p:nvSpPr>
          <p:spPr>
            <a:xfrm>
              <a:off x="6573255" y="2731761"/>
              <a:ext cx="462325" cy="824558"/>
            </a:xfrm>
            <a:custGeom>
              <a:avLst/>
              <a:gdLst>
                <a:gd name="connsiteX0" fmla="*/ 459296 w 462325"/>
                <a:gd name="connsiteY0" fmla="*/ 517187 h 824558"/>
                <a:gd name="connsiteX1" fmla="*/ 445770 w 462325"/>
                <a:gd name="connsiteY1" fmla="*/ 578909 h 824558"/>
                <a:gd name="connsiteX2" fmla="*/ 426149 w 462325"/>
                <a:gd name="connsiteY2" fmla="*/ 625581 h 824558"/>
                <a:gd name="connsiteX3" fmla="*/ 417100 w 462325"/>
                <a:gd name="connsiteY3" fmla="*/ 628630 h 824558"/>
                <a:gd name="connsiteX4" fmla="*/ 412623 w 462325"/>
                <a:gd name="connsiteY4" fmla="*/ 703972 h 824558"/>
                <a:gd name="connsiteX5" fmla="*/ 400526 w 462325"/>
                <a:gd name="connsiteY5" fmla="*/ 719022 h 824558"/>
                <a:gd name="connsiteX6" fmla="*/ 412623 w 462325"/>
                <a:gd name="connsiteY6" fmla="*/ 744644 h 824558"/>
                <a:gd name="connsiteX7" fmla="*/ 377952 w 462325"/>
                <a:gd name="connsiteY7" fmla="*/ 752169 h 824558"/>
                <a:gd name="connsiteX8" fmla="*/ 367379 w 462325"/>
                <a:gd name="connsiteY8" fmla="*/ 761218 h 824558"/>
                <a:gd name="connsiteX9" fmla="*/ 362903 w 462325"/>
                <a:gd name="connsiteY9" fmla="*/ 783792 h 824558"/>
                <a:gd name="connsiteX10" fmla="*/ 374999 w 462325"/>
                <a:gd name="connsiteY10" fmla="*/ 795889 h 824558"/>
                <a:gd name="connsiteX11" fmla="*/ 370522 w 462325"/>
                <a:gd name="connsiteY11" fmla="*/ 806461 h 824558"/>
                <a:gd name="connsiteX12" fmla="*/ 320802 w 462325"/>
                <a:gd name="connsiteY12" fmla="*/ 789888 h 824558"/>
                <a:gd name="connsiteX13" fmla="*/ 290703 w 462325"/>
                <a:gd name="connsiteY13" fmla="*/ 824559 h 824558"/>
                <a:gd name="connsiteX14" fmla="*/ 280130 w 462325"/>
                <a:gd name="connsiteY14" fmla="*/ 824559 h 824558"/>
                <a:gd name="connsiteX15" fmla="*/ 259080 w 462325"/>
                <a:gd name="connsiteY15" fmla="*/ 783887 h 824558"/>
                <a:gd name="connsiteX16" fmla="*/ 268129 w 462325"/>
                <a:gd name="connsiteY16" fmla="*/ 782363 h 824558"/>
                <a:gd name="connsiteX17" fmla="*/ 234982 w 462325"/>
                <a:gd name="connsiteY17" fmla="*/ 707020 h 824558"/>
                <a:gd name="connsiteX18" fmla="*/ 201835 w 462325"/>
                <a:gd name="connsiteY18" fmla="*/ 702544 h 824558"/>
                <a:gd name="connsiteX19" fmla="*/ 146113 w 462325"/>
                <a:gd name="connsiteY19" fmla="*/ 642250 h 824558"/>
                <a:gd name="connsiteX20" fmla="*/ 171736 w 462325"/>
                <a:gd name="connsiteY20" fmla="*/ 554906 h 824558"/>
                <a:gd name="connsiteX21" fmla="*/ 159639 w 462325"/>
                <a:gd name="connsiteY21" fmla="*/ 551858 h 824558"/>
                <a:gd name="connsiteX22" fmla="*/ 159639 w 462325"/>
                <a:gd name="connsiteY22" fmla="*/ 544333 h 824558"/>
                <a:gd name="connsiteX23" fmla="*/ 103918 w 462325"/>
                <a:gd name="connsiteY23" fmla="*/ 536809 h 824558"/>
                <a:gd name="connsiteX24" fmla="*/ 105442 w 462325"/>
                <a:gd name="connsiteY24" fmla="*/ 509662 h 824558"/>
                <a:gd name="connsiteX25" fmla="*/ 84392 w 462325"/>
                <a:gd name="connsiteY25" fmla="*/ 493089 h 824558"/>
                <a:gd name="connsiteX26" fmla="*/ 9049 w 462325"/>
                <a:gd name="connsiteY26" fmla="*/ 399649 h 824558"/>
                <a:gd name="connsiteX27" fmla="*/ 0 w 462325"/>
                <a:gd name="connsiteY27" fmla="*/ 362025 h 824558"/>
                <a:gd name="connsiteX28" fmla="*/ 18097 w 462325"/>
                <a:gd name="connsiteY28" fmla="*/ 336403 h 824558"/>
                <a:gd name="connsiteX29" fmla="*/ 21146 w 462325"/>
                <a:gd name="connsiteY29" fmla="*/ 301732 h 824558"/>
                <a:gd name="connsiteX30" fmla="*/ 40767 w 462325"/>
                <a:gd name="connsiteY30" fmla="*/ 301732 h 824558"/>
                <a:gd name="connsiteX31" fmla="*/ 42291 w 462325"/>
                <a:gd name="connsiteY31" fmla="*/ 274585 h 824558"/>
                <a:gd name="connsiteX32" fmla="*/ 42291 w 462325"/>
                <a:gd name="connsiteY32" fmla="*/ 206767 h 824558"/>
                <a:gd name="connsiteX33" fmla="*/ 51340 w 462325"/>
                <a:gd name="connsiteY33" fmla="*/ 179621 h 824558"/>
                <a:gd name="connsiteX34" fmla="*/ 87535 w 462325"/>
                <a:gd name="connsiteY34" fmla="*/ 176573 h 824558"/>
                <a:gd name="connsiteX35" fmla="*/ 122206 w 462325"/>
                <a:gd name="connsiteY35" fmla="*/ 147998 h 824558"/>
                <a:gd name="connsiteX36" fmla="*/ 122206 w 462325"/>
                <a:gd name="connsiteY36" fmla="*/ 134472 h 824558"/>
                <a:gd name="connsiteX37" fmla="*/ 129730 w 462325"/>
                <a:gd name="connsiteY37" fmla="*/ 132949 h 824558"/>
                <a:gd name="connsiteX38" fmla="*/ 138779 w 462325"/>
                <a:gd name="connsiteY38" fmla="*/ 77227 h 824558"/>
                <a:gd name="connsiteX39" fmla="*/ 105632 w 462325"/>
                <a:gd name="connsiteY39" fmla="*/ 48557 h 824558"/>
                <a:gd name="connsiteX40" fmla="*/ 99632 w 462325"/>
                <a:gd name="connsiteY40" fmla="*/ 24459 h 824558"/>
                <a:gd name="connsiteX41" fmla="*/ 84582 w 462325"/>
                <a:gd name="connsiteY41" fmla="*/ 16934 h 824558"/>
                <a:gd name="connsiteX42" fmla="*/ 155353 w 462325"/>
                <a:gd name="connsiteY42" fmla="*/ 16934 h 824558"/>
                <a:gd name="connsiteX43" fmla="*/ 161354 w 462325"/>
                <a:gd name="connsiteY43" fmla="*/ 12457 h 824558"/>
                <a:gd name="connsiteX44" fmla="*/ 218599 w 462325"/>
                <a:gd name="connsiteY44" fmla="*/ 7980 h 824558"/>
                <a:gd name="connsiteX45" fmla="*/ 345186 w 462325"/>
                <a:gd name="connsiteY45" fmla="*/ 4933 h 824558"/>
                <a:gd name="connsiteX46" fmla="*/ 384334 w 462325"/>
                <a:gd name="connsiteY46" fmla="*/ 456 h 824558"/>
                <a:gd name="connsiteX47" fmla="*/ 384334 w 462325"/>
                <a:gd name="connsiteY47" fmla="*/ 32079 h 824558"/>
                <a:gd name="connsiteX48" fmla="*/ 405384 w 462325"/>
                <a:gd name="connsiteY48" fmla="*/ 63702 h 824558"/>
                <a:gd name="connsiteX49" fmla="*/ 426434 w 462325"/>
                <a:gd name="connsiteY49" fmla="*/ 114946 h 824558"/>
                <a:gd name="connsiteX50" fmla="*/ 429482 w 462325"/>
                <a:gd name="connsiteY50" fmla="*/ 212863 h 824558"/>
                <a:gd name="connsiteX51" fmla="*/ 433959 w 462325"/>
                <a:gd name="connsiteY51" fmla="*/ 218864 h 824558"/>
                <a:gd name="connsiteX52" fmla="*/ 438436 w 462325"/>
                <a:gd name="connsiteY52" fmla="*/ 256488 h 824558"/>
                <a:gd name="connsiteX53" fmla="*/ 445961 w 462325"/>
                <a:gd name="connsiteY53" fmla="*/ 422223 h 824558"/>
                <a:gd name="connsiteX54" fmla="*/ 451961 w 462325"/>
                <a:gd name="connsiteY54" fmla="*/ 429748 h 824558"/>
                <a:gd name="connsiteX55" fmla="*/ 445961 w 462325"/>
                <a:gd name="connsiteY55" fmla="*/ 496042 h 824558"/>
                <a:gd name="connsiteX56" fmla="*/ 459296 w 462325"/>
                <a:gd name="connsiteY56" fmla="*/ 517187 h 82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62325" h="824558">
                  <a:moveTo>
                    <a:pt x="459296" y="517187"/>
                  </a:moveTo>
                  <a:cubicBezTo>
                    <a:pt x="462915" y="544619"/>
                    <a:pt x="467392" y="568146"/>
                    <a:pt x="445770" y="578909"/>
                  </a:cubicBezTo>
                  <a:cubicBezTo>
                    <a:pt x="448818" y="598626"/>
                    <a:pt x="431863" y="609770"/>
                    <a:pt x="426149" y="625581"/>
                  </a:cubicBezTo>
                  <a:cubicBezTo>
                    <a:pt x="424244" y="627677"/>
                    <a:pt x="419005" y="626534"/>
                    <a:pt x="417100" y="628630"/>
                  </a:cubicBezTo>
                  <a:cubicBezTo>
                    <a:pt x="420053" y="658252"/>
                    <a:pt x="412909" y="677683"/>
                    <a:pt x="412623" y="703972"/>
                  </a:cubicBezTo>
                  <a:cubicBezTo>
                    <a:pt x="410242" y="710640"/>
                    <a:pt x="401860" y="711306"/>
                    <a:pt x="400526" y="719022"/>
                  </a:cubicBezTo>
                  <a:cubicBezTo>
                    <a:pt x="400336" y="731785"/>
                    <a:pt x="409194" y="735500"/>
                    <a:pt x="412623" y="744644"/>
                  </a:cubicBezTo>
                  <a:cubicBezTo>
                    <a:pt x="396430" y="738548"/>
                    <a:pt x="393859" y="753598"/>
                    <a:pt x="377952" y="752169"/>
                  </a:cubicBezTo>
                  <a:cubicBezTo>
                    <a:pt x="374713" y="755503"/>
                    <a:pt x="372428" y="759694"/>
                    <a:pt x="367379" y="761218"/>
                  </a:cubicBezTo>
                  <a:cubicBezTo>
                    <a:pt x="369380" y="772267"/>
                    <a:pt x="364903" y="776743"/>
                    <a:pt x="362903" y="783792"/>
                  </a:cubicBezTo>
                  <a:cubicBezTo>
                    <a:pt x="368046" y="786745"/>
                    <a:pt x="372713" y="790078"/>
                    <a:pt x="374999" y="795889"/>
                  </a:cubicBezTo>
                  <a:cubicBezTo>
                    <a:pt x="373380" y="799318"/>
                    <a:pt x="371475" y="802461"/>
                    <a:pt x="370522" y="806461"/>
                  </a:cubicBezTo>
                  <a:cubicBezTo>
                    <a:pt x="350996" y="804366"/>
                    <a:pt x="343948" y="791317"/>
                    <a:pt x="320802" y="789888"/>
                  </a:cubicBezTo>
                  <a:cubicBezTo>
                    <a:pt x="311468" y="802080"/>
                    <a:pt x="291084" y="803318"/>
                    <a:pt x="290703" y="824559"/>
                  </a:cubicBezTo>
                  <a:cubicBezTo>
                    <a:pt x="287941" y="824559"/>
                    <a:pt x="281940" y="820463"/>
                    <a:pt x="280130" y="824559"/>
                  </a:cubicBezTo>
                  <a:cubicBezTo>
                    <a:pt x="267176" y="816939"/>
                    <a:pt x="268986" y="794555"/>
                    <a:pt x="259080" y="783887"/>
                  </a:cubicBezTo>
                  <a:cubicBezTo>
                    <a:pt x="260795" y="782173"/>
                    <a:pt x="264414" y="782173"/>
                    <a:pt x="268129" y="782363"/>
                  </a:cubicBezTo>
                  <a:cubicBezTo>
                    <a:pt x="266033" y="748359"/>
                    <a:pt x="242507" y="735690"/>
                    <a:pt x="234982" y="707020"/>
                  </a:cubicBezTo>
                  <a:cubicBezTo>
                    <a:pt x="221647" y="706925"/>
                    <a:pt x="218027" y="701877"/>
                    <a:pt x="201835" y="702544"/>
                  </a:cubicBezTo>
                  <a:cubicBezTo>
                    <a:pt x="183833" y="682827"/>
                    <a:pt x="154496" y="666634"/>
                    <a:pt x="146113" y="642250"/>
                  </a:cubicBezTo>
                  <a:cubicBezTo>
                    <a:pt x="162496" y="617962"/>
                    <a:pt x="168402" y="592244"/>
                    <a:pt x="171736" y="554906"/>
                  </a:cubicBezTo>
                  <a:cubicBezTo>
                    <a:pt x="171450" y="550239"/>
                    <a:pt x="164211" y="552334"/>
                    <a:pt x="159639" y="551858"/>
                  </a:cubicBezTo>
                  <a:cubicBezTo>
                    <a:pt x="159639" y="549381"/>
                    <a:pt x="159639" y="546810"/>
                    <a:pt x="159639" y="544333"/>
                  </a:cubicBezTo>
                  <a:cubicBezTo>
                    <a:pt x="144113" y="538809"/>
                    <a:pt x="112681" y="549191"/>
                    <a:pt x="103918" y="536809"/>
                  </a:cubicBezTo>
                  <a:cubicBezTo>
                    <a:pt x="107061" y="530522"/>
                    <a:pt x="104585" y="518521"/>
                    <a:pt x="105442" y="509662"/>
                  </a:cubicBezTo>
                  <a:cubicBezTo>
                    <a:pt x="98679" y="503852"/>
                    <a:pt x="96298" y="493756"/>
                    <a:pt x="84392" y="493089"/>
                  </a:cubicBezTo>
                  <a:cubicBezTo>
                    <a:pt x="60293" y="461466"/>
                    <a:pt x="20193" y="439463"/>
                    <a:pt x="9049" y="399649"/>
                  </a:cubicBezTo>
                  <a:cubicBezTo>
                    <a:pt x="7239" y="385933"/>
                    <a:pt x="6191" y="371359"/>
                    <a:pt x="0" y="362025"/>
                  </a:cubicBezTo>
                  <a:cubicBezTo>
                    <a:pt x="6953" y="354405"/>
                    <a:pt x="5429" y="338308"/>
                    <a:pt x="18097" y="336403"/>
                  </a:cubicBezTo>
                  <a:cubicBezTo>
                    <a:pt x="15621" y="327163"/>
                    <a:pt x="14478" y="306875"/>
                    <a:pt x="21146" y="301732"/>
                  </a:cubicBezTo>
                  <a:cubicBezTo>
                    <a:pt x="27718" y="301732"/>
                    <a:pt x="34195" y="301732"/>
                    <a:pt x="40767" y="301732"/>
                  </a:cubicBezTo>
                  <a:cubicBezTo>
                    <a:pt x="43910" y="295445"/>
                    <a:pt x="41434" y="283444"/>
                    <a:pt x="42291" y="274585"/>
                  </a:cubicBezTo>
                  <a:cubicBezTo>
                    <a:pt x="62198" y="267823"/>
                    <a:pt x="68580" y="211911"/>
                    <a:pt x="42291" y="206767"/>
                  </a:cubicBezTo>
                  <a:cubicBezTo>
                    <a:pt x="44958" y="194194"/>
                    <a:pt x="45244" y="186765"/>
                    <a:pt x="51340" y="179621"/>
                  </a:cubicBezTo>
                  <a:cubicBezTo>
                    <a:pt x="68580" y="180574"/>
                    <a:pt x="70009" y="173525"/>
                    <a:pt x="87535" y="176573"/>
                  </a:cubicBezTo>
                  <a:cubicBezTo>
                    <a:pt x="103632" y="171620"/>
                    <a:pt x="112586" y="159428"/>
                    <a:pt x="122206" y="147998"/>
                  </a:cubicBezTo>
                  <a:cubicBezTo>
                    <a:pt x="122206" y="143521"/>
                    <a:pt x="122206" y="138949"/>
                    <a:pt x="122206" y="134472"/>
                  </a:cubicBezTo>
                  <a:cubicBezTo>
                    <a:pt x="125635" y="134949"/>
                    <a:pt x="128016" y="134187"/>
                    <a:pt x="129730" y="132949"/>
                  </a:cubicBezTo>
                  <a:cubicBezTo>
                    <a:pt x="131826" y="113422"/>
                    <a:pt x="142685" y="102754"/>
                    <a:pt x="138779" y="77227"/>
                  </a:cubicBezTo>
                  <a:cubicBezTo>
                    <a:pt x="128873" y="66559"/>
                    <a:pt x="119063" y="55701"/>
                    <a:pt x="105632" y="48557"/>
                  </a:cubicBezTo>
                  <a:cubicBezTo>
                    <a:pt x="107823" y="36270"/>
                    <a:pt x="101441" y="32650"/>
                    <a:pt x="99632" y="24459"/>
                  </a:cubicBezTo>
                  <a:cubicBezTo>
                    <a:pt x="91154" y="25411"/>
                    <a:pt x="85820" y="23221"/>
                    <a:pt x="84582" y="16934"/>
                  </a:cubicBezTo>
                  <a:cubicBezTo>
                    <a:pt x="108204" y="16934"/>
                    <a:pt x="131826" y="16934"/>
                    <a:pt x="155353" y="16934"/>
                  </a:cubicBezTo>
                  <a:cubicBezTo>
                    <a:pt x="160211" y="18268"/>
                    <a:pt x="158496" y="13029"/>
                    <a:pt x="161354" y="12457"/>
                  </a:cubicBezTo>
                  <a:cubicBezTo>
                    <a:pt x="180308" y="10743"/>
                    <a:pt x="206693" y="16553"/>
                    <a:pt x="218599" y="7980"/>
                  </a:cubicBezTo>
                  <a:cubicBezTo>
                    <a:pt x="265938" y="14743"/>
                    <a:pt x="297466" y="2456"/>
                    <a:pt x="345186" y="4933"/>
                  </a:cubicBezTo>
                  <a:cubicBezTo>
                    <a:pt x="350711" y="-4116"/>
                    <a:pt x="371761" y="2456"/>
                    <a:pt x="384334" y="456"/>
                  </a:cubicBezTo>
                  <a:cubicBezTo>
                    <a:pt x="384334" y="11029"/>
                    <a:pt x="384334" y="21506"/>
                    <a:pt x="384334" y="32079"/>
                  </a:cubicBezTo>
                  <a:cubicBezTo>
                    <a:pt x="389477" y="44461"/>
                    <a:pt x="394907" y="56653"/>
                    <a:pt x="405384" y="63702"/>
                  </a:cubicBezTo>
                  <a:cubicBezTo>
                    <a:pt x="411194" y="81990"/>
                    <a:pt x="414909" y="102373"/>
                    <a:pt x="426434" y="114946"/>
                  </a:cubicBezTo>
                  <a:cubicBezTo>
                    <a:pt x="423958" y="153904"/>
                    <a:pt x="431197" y="177145"/>
                    <a:pt x="429482" y="212863"/>
                  </a:cubicBezTo>
                  <a:cubicBezTo>
                    <a:pt x="429863" y="216007"/>
                    <a:pt x="432530" y="216864"/>
                    <a:pt x="433959" y="218864"/>
                  </a:cubicBezTo>
                  <a:cubicBezTo>
                    <a:pt x="435769" y="231151"/>
                    <a:pt x="429578" y="251344"/>
                    <a:pt x="438436" y="256488"/>
                  </a:cubicBezTo>
                  <a:cubicBezTo>
                    <a:pt x="441484" y="310209"/>
                    <a:pt x="445675" y="370788"/>
                    <a:pt x="445961" y="422223"/>
                  </a:cubicBezTo>
                  <a:cubicBezTo>
                    <a:pt x="446246" y="426414"/>
                    <a:pt x="450818" y="426414"/>
                    <a:pt x="451961" y="429748"/>
                  </a:cubicBezTo>
                  <a:cubicBezTo>
                    <a:pt x="450247" y="457370"/>
                    <a:pt x="449580" y="473848"/>
                    <a:pt x="445961" y="496042"/>
                  </a:cubicBezTo>
                  <a:cubicBezTo>
                    <a:pt x="449104" y="504233"/>
                    <a:pt x="453485" y="511472"/>
                    <a:pt x="459296" y="51718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DFF52C7-4925-FCB7-1EAB-0CA43C53B7C4}"/>
                </a:ext>
              </a:extLst>
            </p:cNvPr>
            <p:cNvSpPr/>
            <p:nvPr/>
          </p:nvSpPr>
          <p:spPr>
            <a:xfrm>
              <a:off x="7083795" y="2213492"/>
              <a:ext cx="447389" cy="607107"/>
            </a:xfrm>
            <a:custGeom>
              <a:avLst/>
              <a:gdLst>
                <a:gd name="connsiteX0" fmla="*/ 447390 w 447389"/>
                <a:gd name="connsiteY0" fmla="*/ 372612 h 607107"/>
                <a:gd name="connsiteX1" fmla="*/ 447390 w 447389"/>
                <a:gd name="connsiteY1" fmla="*/ 426809 h 607107"/>
                <a:gd name="connsiteX2" fmla="*/ 435293 w 447389"/>
                <a:gd name="connsiteY2" fmla="*/ 438906 h 607107"/>
                <a:gd name="connsiteX3" fmla="*/ 430816 w 447389"/>
                <a:gd name="connsiteY3" fmla="*/ 434429 h 607107"/>
                <a:gd name="connsiteX4" fmla="*/ 435293 w 447389"/>
                <a:gd name="connsiteY4" fmla="*/ 425380 h 607107"/>
                <a:gd name="connsiteX5" fmla="*/ 409670 w 447389"/>
                <a:gd name="connsiteY5" fmla="*/ 454051 h 607107"/>
                <a:gd name="connsiteX6" fmla="*/ 403670 w 447389"/>
                <a:gd name="connsiteY6" fmla="*/ 476625 h 607107"/>
                <a:gd name="connsiteX7" fmla="*/ 388620 w 447389"/>
                <a:gd name="connsiteY7" fmla="*/ 518820 h 607107"/>
                <a:gd name="connsiteX8" fmla="*/ 362998 w 447389"/>
                <a:gd name="connsiteY8" fmla="*/ 573018 h 607107"/>
                <a:gd name="connsiteX9" fmla="*/ 216884 w 447389"/>
                <a:gd name="connsiteY9" fmla="*/ 594068 h 607107"/>
                <a:gd name="connsiteX10" fmla="*/ 124968 w 447389"/>
                <a:gd name="connsiteY10" fmla="*/ 592544 h 607107"/>
                <a:gd name="connsiteX11" fmla="*/ 118967 w 447389"/>
                <a:gd name="connsiteY11" fmla="*/ 597021 h 607107"/>
                <a:gd name="connsiteX12" fmla="*/ 64770 w 447389"/>
                <a:gd name="connsiteY12" fmla="*/ 601498 h 607107"/>
                <a:gd name="connsiteX13" fmla="*/ 60293 w 447389"/>
                <a:gd name="connsiteY13" fmla="*/ 605974 h 607107"/>
                <a:gd name="connsiteX14" fmla="*/ 12097 w 447389"/>
                <a:gd name="connsiteY14" fmla="*/ 604450 h 607107"/>
                <a:gd name="connsiteX15" fmla="*/ 19621 w 447389"/>
                <a:gd name="connsiteY15" fmla="*/ 575780 h 607107"/>
                <a:gd name="connsiteX16" fmla="*/ 40672 w 447389"/>
                <a:gd name="connsiteY16" fmla="*/ 521583 h 607107"/>
                <a:gd name="connsiteX17" fmla="*/ 45148 w 447389"/>
                <a:gd name="connsiteY17" fmla="*/ 515582 h 607107"/>
                <a:gd name="connsiteX18" fmla="*/ 49625 w 447389"/>
                <a:gd name="connsiteY18" fmla="*/ 450812 h 607107"/>
                <a:gd name="connsiteX19" fmla="*/ 45148 w 447389"/>
                <a:gd name="connsiteY19" fmla="*/ 444811 h 607107"/>
                <a:gd name="connsiteX20" fmla="*/ 0 w 447389"/>
                <a:gd name="connsiteY20" fmla="*/ 324320 h 607107"/>
                <a:gd name="connsiteX21" fmla="*/ 7525 w 447389"/>
                <a:gd name="connsiteY21" fmla="*/ 315271 h 607107"/>
                <a:gd name="connsiteX22" fmla="*/ 3048 w 447389"/>
                <a:gd name="connsiteY22" fmla="*/ 285172 h 607107"/>
                <a:gd name="connsiteX23" fmla="*/ 12097 w 447389"/>
                <a:gd name="connsiteY23" fmla="*/ 170682 h 607107"/>
                <a:gd name="connsiteX24" fmla="*/ 33147 w 447389"/>
                <a:gd name="connsiteY24" fmla="*/ 161633 h 607107"/>
                <a:gd name="connsiteX25" fmla="*/ 28670 w 447389"/>
                <a:gd name="connsiteY25" fmla="*/ 145060 h 607107"/>
                <a:gd name="connsiteX26" fmla="*/ 60293 w 447389"/>
                <a:gd name="connsiteY26" fmla="*/ 119437 h 607107"/>
                <a:gd name="connsiteX27" fmla="*/ 75342 w 447389"/>
                <a:gd name="connsiteY27" fmla="*/ 90862 h 607107"/>
                <a:gd name="connsiteX28" fmla="*/ 72295 w 447389"/>
                <a:gd name="connsiteY28" fmla="*/ 149632 h 607107"/>
                <a:gd name="connsiteX29" fmla="*/ 99441 w 447389"/>
                <a:gd name="connsiteY29" fmla="*/ 136106 h 607107"/>
                <a:gd name="connsiteX30" fmla="*/ 94965 w 447389"/>
                <a:gd name="connsiteY30" fmla="*/ 83337 h 607107"/>
                <a:gd name="connsiteX31" fmla="*/ 141637 w 447389"/>
                <a:gd name="connsiteY31" fmla="*/ 56191 h 607107"/>
                <a:gd name="connsiteX32" fmla="*/ 141637 w 447389"/>
                <a:gd name="connsiteY32" fmla="*/ 47143 h 607107"/>
                <a:gd name="connsiteX33" fmla="*/ 120586 w 447389"/>
                <a:gd name="connsiteY33" fmla="*/ 39618 h 607107"/>
                <a:gd name="connsiteX34" fmla="*/ 116110 w 447389"/>
                <a:gd name="connsiteY34" fmla="*/ 26092 h 607107"/>
                <a:gd name="connsiteX35" fmla="*/ 177927 w 447389"/>
                <a:gd name="connsiteY35" fmla="*/ 11043 h 607107"/>
                <a:gd name="connsiteX36" fmla="*/ 200501 w 447389"/>
                <a:gd name="connsiteY36" fmla="*/ 6566 h 607107"/>
                <a:gd name="connsiteX37" fmla="*/ 290893 w 447389"/>
                <a:gd name="connsiteY37" fmla="*/ 44190 h 607107"/>
                <a:gd name="connsiteX38" fmla="*/ 313468 w 447389"/>
                <a:gd name="connsiteY38" fmla="*/ 78861 h 607107"/>
                <a:gd name="connsiteX39" fmla="*/ 298418 w 447389"/>
                <a:gd name="connsiteY39" fmla="*/ 78861 h 607107"/>
                <a:gd name="connsiteX40" fmla="*/ 301466 w 447389"/>
                <a:gd name="connsiteY40" fmla="*/ 106007 h 607107"/>
                <a:gd name="connsiteX41" fmla="*/ 322516 w 447389"/>
                <a:gd name="connsiteY41" fmla="*/ 182874 h 607107"/>
                <a:gd name="connsiteX42" fmla="*/ 305943 w 447389"/>
                <a:gd name="connsiteY42" fmla="*/ 196399 h 607107"/>
                <a:gd name="connsiteX43" fmla="*/ 292418 w 447389"/>
                <a:gd name="connsiteY43" fmla="*/ 241643 h 607107"/>
                <a:gd name="connsiteX44" fmla="*/ 278892 w 447389"/>
                <a:gd name="connsiteY44" fmla="*/ 241643 h 607107"/>
                <a:gd name="connsiteX45" fmla="*/ 281940 w 447389"/>
                <a:gd name="connsiteY45" fmla="*/ 300412 h 607107"/>
                <a:gd name="connsiteX46" fmla="*/ 306038 w 447389"/>
                <a:gd name="connsiteY46" fmla="*/ 304889 h 607107"/>
                <a:gd name="connsiteX47" fmla="*/ 325660 w 447389"/>
                <a:gd name="connsiteY47" fmla="*/ 282315 h 607107"/>
                <a:gd name="connsiteX48" fmla="*/ 373856 w 447389"/>
                <a:gd name="connsiteY48" fmla="*/ 223545 h 607107"/>
                <a:gd name="connsiteX49" fmla="*/ 393478 w 447389"/>
                <a:gd name="connsiteY49" fmla="*/ 229546 h 607107"/>
                <a:gd name="connsiteX50" fmla="*/ 414528 w 447389"/>
                <a:gd name="connsiteY50" fmla="*/ 268694 h 607107"/>
                <a:gd name="connsiteX51" fmla="*/ 447390 w 447389"/>
                <a:gd name="connsiteY51" fmla="*/ 372612 h 60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7389" h="607107">
                  <a:moveTo>
                    <a:pt x="447390" y="372612"/>
                  </a:moveTo>
                  <a:cubicBezTo>
                    <a:pt x="447390" y="390709"/>
                    <a:pt x="447390" y="408807"/>
                    <a:pt x="447390" y="426809"/>
                  </a:cubicBezTo>
                  <a:cubicBezTo>
                    <a:pt x="443960" y="431476"/>
                    <a:pt x="441198" y="436715"/>
                    <a:pt x="435293" y="438906"/>
                  </a:cubicBezTo>
                  <a:cubicBezTo>
                    <a:pt x="433674" y="437572"/>
                    <a:pt x="434816" y="433381"/>
                    <a:pt x="430816" y="434429"/>
                  </a:cubicBezTo>
                  <a:cubicBezTo>
                    <a:pt x="428720" y="427857"/>
                    <a:pt x="436626" y="431286"/>
                    <a:pt x="435293" y="425380"/>
                  </a:cubicBezTo>
                  <a:cubicBezTo>
                    <a:pt x="415766" y="412331"/>
                    <a:pt x="418338" y="446240"/>
                    <a:pt x="409670" y="454051"/>
                  </a:cubicBezTo>
                  <a:cubicBezTo>
                    <a:pt x="411766" y="465766"/>
                    <a:pt x="405765" y="469291"/>
                    <a:pt x="403670" y="476625"/>
                  </a:cubicBezTo>
                  <a:cubicBezTo>
                    <a:pt x="380809" y="472815"/>
                    <a:pt x="390811" y="501961"/>
                    <a:pt x="388620" y="518820"/>
                  </a:cubicBezTo>
                  <a:cubicBezTo>
                    <a:pt x="376428" y="532918"/>
                    <a:pt x="361569" y="550062"/>
                    <a:pt x="362998" y="573018"/>
                  </a:cubicBezTo>
                  <a:cubicBezTo>
                    <a:pt x="309372" y="575018"/>
                    <a:pt x="263652" y="590068"/>
                    <a:pt x="216884" y="594068"/>
                  </a:cubicBezTo>
                  <a:cubicBezTo>
                    <a:pt x="191643" y="582066"/>
                    <a:pt x="155448" y="595116"/>
                    <a:pt x="124968" y="592544"/>
                  </a:cubicBezTo>
                  <a:cubicBezTo>
                    <a:pt x="120110" y="591211"/>
                    <a:pt x="122873" y="597497"/>
                    <a:pt x="118967" y="597021"/>
                  </a:cubicBezTo>
                  <a:cubicBezTo>
                    <a:pt x="97346" y="597402"/>
                    <a:pt x="80391" y="595306"/>
                    <a:pt x="64770" y="601498"/>
                  </a:cubicBezTo>
                  <a:cubicBezTo>
                    <a:pt x="63055" y="602164"/>
                    <a:pt x="62008" y="605689"/>
                    <a:pt x="60293" y="605974"/>
                  </a:cubicBezTo>
                  <a:cubicBezTo>
                    <a:pt x="44386" y="609022"/>
                    <a:pt x="29813" y="605022"/>
                    <a:pt x="12097" y="604450"/>
                  </a:cubicBezTo>
                  <a:cubicBezTo>
                    <a:pt x="13811" y="591877"/>
                    <a:pt x="26289" y="589877"/>
                    <a:pt x="19621" y="575780"/>
                  </a:cubicBezTo>
                  <a:cubicBezTo>
                    <a:pt x="27146" y="558159"/>
                    <a:pt x="38481" y="544443"/>
                    <a:pt x="40672" y="521583"/>
                  </a:cubicBezTo>
                  <a:cubicBezTo>
                    <a:pt x="39338" y="516725"/>
                    <a:pt x="44577" y="518440"/>
                    <a:pt x="45148" y="515582"/>
                  </a:cubicBezTo>
                  <a:cubicBezTo>
                    <a:pt x="42291" y="489579"/>
                    <a:pt x="52768" y="477006"/>
                    <a:pt x="49625" y="450812"/>
                  </a:cubicBezTo>
                  <a:cubicBezTo>
                    <a:pt x="50959" y="445954"/>
                    <a:pt x="45720" y="447669"/>
                    <a:pt x="45148" y="444811"/>
                  </a:cubicBezTo>
                  <a:cubicBezTo>
                    <a:pt x="42100" y="392614"/>
                    <a:pt x="7430" y="372040"/>
                    <a:pt x="0" y="324320"/>
                  </a:cubicBezTo>
                  <a:cubicBezTo>
                    <a:pt x="0" y="318795"/>
                    <a:pt x="5239" y="318510"/>
                    <a:pt x="7525" y="315271"/>
                  </a:cubicBezTo>
                  <a:cubicBezTo>
                    <a:pt x="6477" y="304794"/>
                    <a:pt x="10763" y="288982"/>
                    <a:pt x="3048" y="285172"/>
                  </a:cubicBezTo>
                  <a:cubicBezTo>
                    <a:pt x="-1334" y="241357"/>
                    <a:pt x="38671" y="208020"/>
                    <a:pt x="12097" y="170682"/>
                  </a:cubicBezTo>
                  <a:cubicBezTo>
                    <a:pt x="21527" y="170015"/>
                    <a:pt x="25527" y="164014"/>
                    <a:pt x="33147" y="161633"/>
                  </a:cubicBezTo>
                  <a:cubicBezTo>
                    <a:pt x="32575" y="155156"/>
                    <a:pt x="35528" y="145155"/>
                    <a:pt x="28670" y="145060"/>
                  </a:cubicBezTo>
                  <a:cubicBezTo>
                    <a:pt x="35909" y="133344"/>
                    <a:pt x="45530" y="123724"/>
                    <a:pt x="60293" y="119437"/>
                  </a:cubicBezTo>
                  <a:cubicBezTo>
                    <a:pt x="67342" y="111912"/>
                    <a:pt x="64675" y="94672"/>
                    <a:pt x="75342" y="90862"/>
                  </a:cubicBezTo>
                  <a:cubicBezTo>
                    <a:pt x="80772" y="104007"/>
                    <a:pt x="64484" y="128962"/>
                    <a:pt x="72295" y="149632"/>
                  </a:cubicBezTo>
                  <a:cubicBezTo>
                    <a:pt x="86201" y="150012"/>
                    <a:pt x="89059" y="139345"/>
                    <a:pt x="99441" y="136106"/>
                  </a:cubicBezTo>
                  <a:cubicBezTo>
                    <a:pt x="97441" y="119056"/>
                    <a:pt x="104013" y="93339"/>
                    <a:pt x="94965" y="83337"/>
                  </a:cubicBezTo>
                  <a:cubicBezTo>
                    <a:pt x="102013" y="62764"/>
                    <a:pt x="121253" y="61144"/>
                    <a:pt x="141637" y="56191"/>
                  </a:cubicBezTo>
                  <a:cubicBezTo>
                    <a:pt x="141637" y="53143"/>
                    <a:pt x="141637" y="50191"/>
                    <a:pt x="141637" y="47143"/>
                  </a:cubicBezTo>
                  <a:cubicBezTo>
                    <a:pt x="133826" y="45428"/>
                    <a:pt x="127635" y="41999"/>
                    <a:pt x="120586" y="39618"/>
                  </a:cubicBezTo>
                  <a:cubicBezTo>
                    <a:pt x="121444" y="32760"/>
                    <a:pt x="120015" y="28093"/>
                    <a:pt x="116110" y="26092"/>
                  </a:cubicBezTo>
                  <a:cubicBezTo>
                    <a:pt x="128016" y="8852"/>
                    <a:pt x="158210" y="-13913"/>
                    <a:pt x="177927" y="11043"/>
                  </a:cubicBezTo>
                  <a:cubicBezTo>
                    <a:pt x="189071" y="13138"/>
                    <a:pt x="188690" y="3804"/>
                    <a:pt x="200501" y="6566"/>
                  </a:cubicBezTo>
                  <a:cubicBezTo>
                    <a:pt x="224314" y="25521"/>
                    <a:pt x="252127" y="40285"/>
                    <a:pt x="290893" y="44190"/>
                  </a:cubicBezTo>
                  <a:cubicBezTo>
                    <a:pt x="298037" y="56096"/>
                    <a:pt x="305848" y="67431"/>
                    <a:pt x="313468" y="78861"/>
                  </a:cubicBezTo>
                  <a:cubicBezTo>
                    <a:pt x="308420" y="78861"/>
                    <a:pt x="303371" y="78861"/>
                    <a:pt x="298418" y="78861"/>
                  </a:cubicBezTo>
                  <a:cubicBezTo>
                    <a:pt x="293180" y="88672"/>
                    <a:pt x="300038" y="98006"/>
                    <a:pt x="301466" y="106007"/>
                  </a:cubicBezTo>
                  <a:cubicBezTo>
                    <a:pt x="329375" y="110770"/>
                    <a:pt x="321564" y="151156"/>
                    <a:pt x="322516" y="182874"/>
                  </a:cubicBezTo>
                  <a:cubicBezTo>
                    <a:pt x="319278" y="189732"/>
                    <a:pt x="314992" y="195447"/>
                    <a:pt x="305943" y="196399"/>
                  </a:cubicBezTo>
                  <a:cubicBezTo>
                    <a:pt x="302895" y="207639"/>
                    <a:pt x="301847" y="232023"/>
                    <a:pt x="292418" y="241643"/>
                  </a:cubicBezTo>
                  <a:cubicBezTo>
                    <a:pt x="287941" y="241643"/>
                    <a:pt x="283369" y="241643"/>
                    <a:pt x="278892" y="241643"/>
                  </a:cubicBezTo>
                  <a:cubicBezTo>
                    <a:pt x="262985" y="253549"/>
                    <a:pt x="272891" y="291078"/>
                    <a:pt x="281940" y="300412"/>
                  </a:cubicBezTo>
                  <a:cubicBezTo>
                    <a:pt x="293751" y="298126"/>
                    <a:pt x="293370" y="308032"/>
                    <a:pt x="306038" y="304889"/>
                  </a:cubicBezTo>
                  <a:cubicBezTo>
                    <a:pt x="314325" y="299079"/>
                    <a:pt x="316039" y="286791"/>
                    <a:pt x="325660" y="282315"/>
                  </a:cubicBezTo>
                  <a:cubicBezTo>
                    <a:pt x="329755" y="250882"/>
                    <a:pt x="350330" y="235737"/>
                    <a:pt x="373856" y="223545"/>
                  </a:cubicBezTo>
                  <a:cubicBezTo>
                    <a:pt x="382048" y="223927"/>
                    <a:pt x="384905" y="229546"/>
                    <a:pt x="393478" y="229546"/>
                  </a:cubicBezTo>
                  <a:cubicBezTo>
                    <a:pt x="398716" y="244405"/>
                    <a:pt x="408908" y="254311"/>
                    <a:pt x="414528" y="268694"/>
                  </a:cubicBezTo>
                  <a:cubicBezTo>
                    <a:pt x="420529" y="308128"/>
                    <a:pt x="429577" y="344704"/>
                    <a:pt x="447390" y="37261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10809D3-A052-8795-B7B4-F3AA0D91A0DA}"/>
                </a:ext>
              </a:extLst>
            </p:cNvPr>
            <p:cNvSpPr/>
            <p:nvPr/>
          </p:nvSpPr>
          <p:spPr>
            <a:xfrm>
              <a:off x="6999213" y="2811551"/>
              <a:ext cx="348233" cy="606276"/>
            </a:xfrm>
            <a:custGeom>
              <a:avLst/>
              <a:gdLst>
                <a:gd name="connsiteX0" fmla="*/ 339185 w 348233"/>
                <a:gd name="connsiteY0" fmla="*/ 357578 h 606276"/>
                <a:gd name="connsiteX1" fmla="*/ 348234 w 348233"/>
                <a:gd name="connsiteY1" fmla="*/ 423872 h 606276"/>
                <a:gd name="connsiteX2" fmla="*/ 286417 w 348233"/>
                <a:gd name="connsiteY2" fmla="*/ 446447 h 606276"/>
                <a:gd name="connsiteX3" fmla="*/ 280416 w 348233"/>
                <a:gd name="connsiteY3" fmla="*/ 484070 h 606276"/>
                <a:gd name="connsiteX4" fmla="*/ 265366 w 348233"/>
                <a:gd name="connsiteY4" fmla="*/ 491595 h 606276"/>
                <a:gd name="connsiteX5" fmla="*/ 229171 w 348233"/>
                <a:gd name="connsiteY5" fmla="*/ 532267 h 606276"/>
                <a:gd name="connsiteX6" fmla="*/ 229171 w 348233"/>
                <a:gd name="connsiteY6" fmla="*/ 559413 h 606276"/>
                <a:gd name="connsiteX7" fmla="*/ 197548 w 348233"/>
                <a:gd name="connsiteY7" fmla="*/ 559413 h 606276"/>
                <a:gd name="connsiteX8" fmla="*/ 194500 w 348233"/>
                <a:gd name="connsiteY8" fmla="*/ 545888 h 606276"/>
                <a:gd name="connsiteX9" fmla="*/ 158305 w 348233"/>
                <a:gd name="connsiteY9" fmla="*/ 565509 h 606276"/>
                <a:gd name="connsiteX10" fmla="*/ 155257 w 348233"/>
                <a:gd name="connsiteY10" fmla="*/ 592655 h 606276"/>
                <a:gd name="connsiteX11" fmla="*/ 135636 w 348233"/>
                <a:gd name="connsiteY11" fmla="*/ 571605 h 606276"/>
                <a:gd name="connsiteX12" fmla="*/ 94965 w 348233"/>
                <a:gd name="connsiteY12" fmla="*/ 606276 h 606276"/>
                <a:gd name="connsiteX13" fmla="*/ 82868 w 348233"/>
                <a:gd name="connsiteY13" fmla="*/ 588179 h 606276"/>
                <a:gd name="connsiteX14" fmla="*/ 27146 w 348233"/>
                <a:gd name="connsiteY14" fmla="*/ 597228 h 606276"/>
                <a:gd name="connsiteX15" fmla="*/ 0 w 348233"/>
                <a:gd name="connsiteY15" fmla="*/ 600275 h 606276"/>
                <a:gd name="connsiteX16" fmla="*/ 1524 w 348233"/>
                <a:gd name="connsiteY16" fmla="*/ 552079 h 606276"/>
                <a:gd name="connsiteX17" fmla="*/ 46672 w 348233"/>
                <a:gd name="connsiteY17" fmla="*/ 482737 h 606276"/>
                <a:gd name="connsiteX18" fmla="*/ 43625 w 348233"/>
                <a:gd name="connsiteY18" fmla="*/ 439017 h 606276"/>
                <a:gd name="connsiteX19" fmla="*/ 34576 w 348233"/>
                <a:gd name="connsiteY19" fmla="*/ 390821 h 606276"/>
                <a:gd name="connsiteX20" fmla="*/ 34576 w 348233"/>
                <a:gd name="connsiteY20" fmla="*/ 350149 h 606276"/>
                <a:gd name="connsiteX21" fmla="*/ 30099 w 348233"/>
                <a:gd name="connsiteY21" fmla="*/ 344148 h 606276"/>
                <a:gd name="connsiteX22" fmla="*/ 25622 w 348233"/>
                <a:gd name="connsiteY22" fmla="*/ 216132 h 606276"/>
                <a:gd name="connsiteX23" fmla="*/ 21146 w 348233"/>
                <a:gd name="connsiteY23" fmla="*/ 210131 h 606276"/>
                <a:gd name="connsiteX24" fmla="*/ 16669 w 348233"/>
                <a:gd name="connsiteY24" fmla="*/ 172508 h 606276"/>
                <a:gd name="connsiteX25" fmla="*/ 13621 w 348233"/>
                <a:gd name="connsiteY25" fmla="*/ 91164 h 606276"/>
                <a:gd name="connsiteX26" fmla="*/ 9144 w 348233"/>
                <a:gd name="connsiteY26" fmla="*/ 85163 h 606276"/>
                <a:gd name="connsiteX27" fmla="*/ 9144 w 348233"/>
                <a:gd name="connsiteY27" fmla="*/ 38491 h 606276"/>
                <a:gd name="connsiteX28" fmla="*/ 36290 w 348233"/>
                <a:gd name="connsiteY28" fmla="*/ 42968 h 606276"/>
                <a:gd name="connsiteX29" fmla="*/ 81534 w 348233"/>
                <a:gd name="connsiteY29" fmla="*/ 17345 h 606276"/>
                <a:gd name="connsiteX30" fmla="*/ 143256 w 348233"/>
                <a:gd name="connsiteY30" fmla="*/ 17345 h 606276"/>
                <a:gd name="connsiteX31" fmla="*/ 247174 w 348233"/>
                <a:gd name="connsiteY31" fmla="*/ 3820 h 606276"/>
                <a:gd name="connsiteX32" fmla="*/ 296894 w 348233"/>
                <a:gd name="connsiteY32" fmla="*/ 772 h 606276"/>
                <a:gd name="connsiteX33" fmla="*/ 304419 w 348233"/>
                <a:gd name="connsiteY33" fmla="*/ 103166 h 606276"/>
                <a:gd name="connsiteX34" fmla="*/ 313468 w 348233"/>
                <a:gd name="connsiteY34" fmla="*/ 115262 h 606276"/>
                <a:gd name="connsiteX35" fmla="*/ 317945 w 348233"/>
                <a:gd name="connsiteY35" fmla="*/ 169460 h 606276"/>
                <a:gd name="connsiteX36" fmla="*/ 320993 w 348233"/>
                <a:gd name="connsiteY36" fmla="*/ 246326 h 606276"/>
                <a:gd name="connsiteX37" fmla="*/ 325469 w 348233"/>
                <a:gd name="connsiteY37" fmla="*/ 288522 h 606276"/>
                <a:gd name="connsiteX38" fmla="*/ 329946 w 348233"/>
                <a:gd name="connsiteY38" fmla="*/ 294523 h 606276"/>
                <a:gd name="connsiteX39" fmla="*/ 334423 w 348233"/>
                <a:gd name="connsiteY39" fmla="*/ 351768 h 606276"/>
                <a:gd name="connsiteX40" fmla="*/ 339185 w 348233"/>
                <a:gd name="connsiteY40" fmla="*/ 357578 h 60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48233" h="606276">
                  <a:moveTo>
                    <a:pt x="339185" y="357578"/>
                  </a:moveTo>
                  <a:cubicBezTo>
                    <a:pt x="339376" y="384058"/>
                    <a:pt x="336423" y="412823"/>
                    <a:pt x="348234" y="423872"/>
                  </a:cubicBezTo>
                  <a:cubicBezTo>
                    <a:pt x="327850" y="431588"/>
                    <a:pt x="319564" y="451495"/>
                    <a:pt x="286417" y="446447"/>
                  </a:cubicBezTo>
                  <a:cubicBezTo>
                    <a:pt x="283464" y="454733"/>
                    <a:pt x="278511" y="466830"/>
                    <a:pt x="280416" y="484070"/>
                  </a:cubicBezTo>
                  <a:cubicBezTo>
                    <a:pt x="273748" y="485309"/>
                    <a:pt x="272891" y="495691"/>
                    <a:pt x="265366" y="491595"/>
                  </a:cubicBezTo>
                  <a:cubicBezTo>
                    <a:pt x="251174" y="502930"/>
                    <a:pt x="245459" y="522932"/>
                    <a:pt x="229171" y="532267"/>
                  </a:cubicBezTo>
                  <a:cubicBezTo>
                    <a:pt x="228124" y="541792"/>
                    <a:pt x="230791" y="554174"/>
                    <a:pt x="229171" y="559413"/>
                  </a:cubicBezTo>
                  <a:cubicBezTo>
                    <a:pt x="218599" y="559413"/>
                    <a:pt x="208122" y="559413"/>
                    <a:pt x="197548" y="559413"/>
                  </a:cubicBezTo>
                  <a:cubicBezTo>
                    <a:pt x="198025" y="553412"/>
                    <a:pt x="197644" y="548269"/>
                    <a:pt x="194500" y="545888"/>
                  </a:cubicBezTo>
                  <a:cubicBezTo>
                    <a:pt x="182594" y="552174"/>
                    <a:pt x="170402" y="556556"/>
                    <a:pt x="158305" y="565509"/>
                  </a:cubicBezTo>
                  <a:cubicBezTo>
                    <a:pt x="157734" y="575034"/>
                    <a:pt x="160115" y="587417"/>
                    <a:pt x="155257" y="592655"/>
                  </a:cubicBezTo>
                  <a:cubicBezTo>
                    <a:pt x="144209" y="590179"/>
                    <a:pt x="144304" y="576463"/>
                    <a:pt x="135636" y="571605"/>
                  </a:cubicBezTo>
                  <a:cubicBezTo>
                    <a:pt x="113729" y="574844"/>
                    <a:pt x="104584" y="590846"/>
                    <a:pt x="94965" y="606276"/>
                  </a:cubicBezTo>
                  <a:cubicBezTo>
                    <a:pt x="89249" y="601990"/>
                    <a:pt x="84297" y="596846"/>
                    <a:pt x="82868" y="588179"/>
                  </a:cubicBezTo>
                  <a:cubicBezTo>
                    <a:pt x="60389" y="587226"/>
                    <a:pt x="40291" y="588750"/>
                    <a:pt x="27146" y="597228"/>
                  </a:cubicBezTo>
                  <a:cubicBezTo>
                    <a:pt x="15907" y="595418"/>
                    <a:pt x="3429" y="599132"/>
                    <a:pt x="0" y="600275"/>
                  </a:cubicBezTo>
                  <a:cubicBezTo>
                    <a:pt x="2953" y="586655"/>
                    <a:pt x="857" y="568081"/>
                    <a:pt x="1524" y="552079"/>
                  </a:cubicBezTo>
                  <a:cubicBezTo>
                    <a:pt x="26479" y="538934"/>
                    <a:pt x="27146" y="500168"/>
                    <a:pt x="46672" y="482737"/>
                  </a:cubicBezTo>
                  <a:cubicBezTo>
                    <a:pt x="50483" y="463591"/>
                    <a:pt x="39910" y="453400"/>
                    <a:pt x="43625" y="439017"/>
                  </a:cubicBezTo>
                  <a:cubicBezTo>
                    <a:pt x="37814" y="429968"/>
                    <a:pt x="21146" y="403584"/>
                    <a:pt x="34576" y="390821"/>
                  </a:cubicBezTo>
                  <a:cubicBezTo>
                    <a:pt x="34576" y="377295"/>
                    <a:pt x="34576" y="363674"/>
                    <a:pt x="34576" y="350149"/>
                  </a:cubicBezTo>
                  <a:cubicBezTo>
                    <a:pt x="35909" y="345291"/>
                    <a:pt x="29623" y="348053"/>
                    <a:pt x="30099" y="344148"/>
                  </a:cubicBezTo>
                  <a:cubicBezTo>
                    <a:pt x="29718" y="300333"/>
                    <a:pt x="22574" y="263281"/>
                    <a:pt x="25622" y="216132"/>
                  </a:cubicBezTo>
                  <a:cubicBezTo>
                    <a:pt x="26956" y="211274"/>
                    <a:pt x="21717" y="212989"/>
                    <a:pt x="21146" y="210131"/>
                  </a:cubicBezTo>
                  <a:cubicBezTo>
                    <a:pt x="22193" y="199749"/>
                    <a:pt x="26956" y="176127"/>
                    <a:pt x="16669" y="172508"/>
                  </a:cubicBezTo>
                  <a:cubicBezTo>
                    <a:pt x="23051" y="143933"/>
                    <a:pt x="9525" y="122501"/>
                    <a:pt x="13621" y="91164"/>
                  </a:cubicBezTo>
                  <a:cubicBezTo>
                    <a:pt x="14954" y="86306"/>
                    <a:pt x="9716" y="88021"/>
                    <a:pt x="9144" y="85163"/>
                  </a:cubicBezTo>
                  <a:cubicBezTo>
                    <a:pt x="9144" y="69638"/>
                    <a:pt x="9144" y="54017"/>
                    <a:pt x="9144" y="38491"/>
                  </a:cubicBezTo>
                  <a:cubicBezTo>
                    <a:pt x="22670" y="35443"/>
                    <a:pt x="24765" y="44015"/>
                    <a:pt x="36290" y="42968"/>
                  </a:cubicBezTo>
                  <a:cubicBezTo>
                    <a:pt x="52673" y="35729"/>
                    <a:pt x="65723" y="25251"/>
                    <a:pt x="81534" y="17345"/>
                  </a:cubicBezTo>
                  <a:cubicBezTo>
                    <a:pt x="102108" y="17345"/>
                    <a:pt x="122682" y="17345"/>
                    <a:pt x="143256" y="17345"/>
                  </a:cubicBezTo>
                  <a:cubicBezTo>
                    <a:pt x="168783" y="4487"/>
                    <a:pt x="215741" y="5820"/>
                    <a:pt x="247174" y="3820"/>
                  </a:cubicBezTo>
                  <a:cubicBezTo>
                    <a:pt x="254603" y="-4276"/>
                    <a:pt x="280321" y="3439"/>
                    <a:pt x="296894" y="772"/>
                  </a:cubicBezTo>
                  <a:cubicBezTo>
                    <a:pt x="297561" y="39158"/>
                    <a:pt x="306705" y="64875"/>
                    <a:pt x="304419" y="103166"/>
                  </a:cubicBezTo>
                  <a:cubicBezTo>
                    <a:pt x="305086" y="109547"/>
                    <a:pt x="311563" y="110119"/>
                    <a:pt x="313468" y="115262"/>
                  </a:cubicBezTo>
                  <a:cubicBezTo>
                    <a:pt x="315849" y="132503"/>
                    <a:pt x="308324" y="159554"/>
                    <a:pt x="317945" y="169460"/>
                  </a:cubicBezTo>
                  <a:cubicBezTo>
                    <a:pt x="314420" y="198606"/>
                    <a:pt x="327756" y="218799"/>
                    <a:pt x="320993" y="246326"/>
                  </a:cubicBezTo>
                  <a:cubicBezTo>
                    <a:pt x="330137" y="252899"/>
                    <a:pt x="323659" y="272044"/>
                    <a:pt x="325469" y="288522"/>
                  </a:cubicBezTo>
                  <a:cubicBezTo>
                    <a:pt x="324136" y="293380"/>
                    <a:pt x="329375" y="291665"/>
                    <a:pt x="329946" y="294523"/>
                  </a:cubicBezTo>
                  <a:cubicBezTo>
                    <a:pt x="327279" y="317764"/>
                    <a:pt x="337661" y="327956"/>
                    <a:pt x="334423" y="351768"/>
                  </a:cubicBezTo>
                  <a:cubicBezTo>
                    <a:pt x="333280" y="356340"/>
                    <a:pt x="338518" y="354626"/>
                    <a:pt x="339185" y="35757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A852397-F5FC-5C4F-FDA5-F4FB2CC54DA7}"/>
                </a:ext>
              </a:extLst>
            </p:cNvPr>
            <p:cNvSpPr/>
            <p:nvPr/>
          </p:nvSpPr>
          <p:spPr>
            <a:xfrm>
              <a:off x="7305283" y="2709419"/>
              <a:ext cx="489736" cy="553152"/>
            </a:xfrm>
            <a:custGeom>
              <a:avLst/>
              <a:gdLst>
                <a:gd name="connsiteX0" fmla="*/ 477552 w 489736"/>
                <a:gd name="connsiteY0" fmla="*/ 120715 h 553152"/>
                <a:gd name="connsiteX1" fmla="*/ 489649 w 489736"/>
                <a:gd name="connsiteY1" fmla="*/ 218632 h 553152"/>
                <a:gd name="connsiteX2" fmla="*/ 480600 w 489736"/>
                <a:gd name="connsiteY2" fmla="*/ 220156 h 553152"/>
                <a:gd name="connsiteX3" fmla="*/ 477552 w 489736"/>
                <a:gd name="connsiteY3" fmla="*/ 293975 h 553152"/>
                <a:gd name="connsiteX4" fmla="*/ 473075 w 489736"/>
                <a:gd name="connsiteY4" fmla="*/ 299976 h 553152"/>
                <a:gd name="connsiteX5" fmla="*/ 473075 w 489736"/>
                <a:gd name="connsiteY5" fmla="*/ 336171 h 553152"/>
                <a:gd name="connsiteX6" fmla="*/ 452025 w 489736"/>
                <a:gd name="connsiteY6" fmla="*/ 361793 h 553152"/>
                <a:gd name="connsiteX7" fmla="*/ 430975 w 489736"/>
                <a:gd name="connsiteY7" fmla="*/ 390368 h 553152"/>
                <a:gd name="connsiteX8" fmla="*/ 414402 w 489736"/>
                <a:gd name="connsiteY8" fmla="*/ 385891 h 553152"/>
                <a:gd name="connsiteX9" fmla="*/ 381255 w 489736"/>
                <a:gd name="connsiteY9" fmla="*/ 426563 h 553152"/>
                <a:gd name="connsiteX10" fmla="*/ 381255 w 489736"/>
                <a:gd name="connsiteY10" fmla="*/ 453709 h 553152"/>
                <a:gd name="connsiteX11" fmla="*/ 379730 w 489736"/>
                <a:gd name="connsiteY11" fmla="*/ 470283 h 553152"/>
                <a:gd name="connsiteX12" fmla="*/ 370681 w 489736"/>
                <a:gd name="connsiteY12" fmla="*/ 456757 h 553152"/>
                <a:gd name="connsiteX13" fmla="*/ 355632 w 489736"/>
                <a:gd name="connsiteY13" fmla="*/ 456757 h 553152"/>
                <a:gd name="connsiteX14" fmla="*/ 343535 w 489736"/>
                <a:gd name="connsiteY14" fmla="*/ 523051 h 553152"/>
                <a:gd name="connsiteX15" fmla="*/ 330010 w 489736"/>
                <a:gd name="connsiteY15" fmla="*/ 530576 h 553152"/>
                <a:gd name="connsiteX16" fmla="*/ 331534 w 489736"/>
                <a:gd name="connsiteY16" fmla="*/ 547150 h 553152"/>
                <a:gd name="connsiteX17" fmla="*/ 275813 w 489736"/>
                <a:gd name="connsiteY17" fmla="*/ 535053 h 553152"/>
                <a:gd name="connsiteX18" fmla="*/ 271336 w 489736"/>
                <a:gd name="connsiteY18" fmla="*/ 512479 h 553152"/>
                <a:gd name="connsiteX19" fmla="*/ 250286 w 489736"/>
                <a:gd name="connsiteY19" fmla="*/ 510955 h 553152"/>
                <a:gd name="connsiteX20" fmla="*/ 229235 w 489736"/>
                <a:gd name="connsiteY20" fmla="*/ 532005 h 553152"/>
                <a:gd name="connsiteX21" fmla="*/ 177991 w 489736"/>
                <a:gd name="connsiteY21" fmla="*/ 536482 h 553152"/>
                <a:gd name="connsiteX22" fmla="*/ 158369 w 489736"/>
                <a:gd name="connsiteY22" fmla="*/ 519908 h 553152"/>
                <a:gd name="connsiteX23" fmla="*/ 113126 w 489736"/>
                <a:gd name="connsiteY23" fmla="*/ 519908 h 553152"/>
                <a:gd name="connsiteX24" fmla="*/ 99600 w 489736"/>
                <a:gd name="connsiteY24" fmla="*/ 486761 h 553152"/>
                <a:gd name="connsiteX25" fmla="*/ 86074 w 489736"/>
                <a:gd name="connsiteY25" fmla="*/ 482284 h 553152"/>
                <a:gd name="connsiteX26" fmla="*/ 42355 w 489736"/>
                <a:gd name="connsiteY26" fmla="*/ 486761 h 553152"/>
                <a:gd name="connsiteX27" fmla="*/ 37878 w 489736"/>
                <a:gd name="connsiteY27" fmla="*/ 455138 h 553152"/>
                <a:gd name="connsiteX28" fmla="*/ 33401 w 489736"/>
                <a:gd name="connsiteY28" fmla="*/ 417514 h 553152"/>
                <a:gd name="connsiteX29" fmla="*/ 33401 w 489736"/>
                <a:gd name="connsiteY29" fmla="*/ 397893 h 553152"/>
                <a:gd name="connsiteX30" fmla="*/ 24353 w 489736"/>
                <a:gd name="connsiteY30" fmla="*/ 349696 h 553152"/>
                <a:gd name="connsiteX31" fmla="*/ 16828 w 489736"/>
                <a:gd name="connsiteY31" fmla="*/ 218632 h 553152"/>
                <a:gd name="connsiteX32" fmla="*/ 7779 w 489736"/>
                <a:gd name="connsiteY32" fmla="*/ 206535 h 553152"/>
                <a:gd name="connsiteX33" fmla="*/ 4731 w 489736"/>
                <a:gd name="connsiteY33" fmla="*/ 131193 h 553152"/>
                <a:gd name="connsiteX34" fmla="*/ 255 w 489736"/>
                <a:gd name="connsiteY34" fmla="*/ 105571 h 553152"/>
                <a:gd name="connsiteX35" fmla="*/ 90647 w 489736"/>
                <a:gd name="connsiteY35" fmla="*/ 93474 h 553152"/>
                <a:gd name="connsiteX36" fmla="*/ 155417 w 489736"/>
                <a:gd name="connsiteY36" fmla="*/ 84425 h 553152"/>
                <a:gd name="connsiteX37" fmla="*/ 214186 w 489736"/>
                <a:gd name="connsiteY37" fmla="*/ 96522 h 553152"/>
                <a:gd name="connsiteX38" fmla="*/ 259334 w 489736"/>
                <a:gd name="connsiteY38" fmla="*/ 117572 h 553152"/>
                <a:gd name="connsiteX39" fmla="*/ 310579 w 489736"/>
                <a:gd name="connsiteY39" fmla="*/ 93474 h 553152"/>
                <a:gd name="connsiteX40" fmla="*/ 339249 w 489736"/>
                <a:gd name="connsiteY40" fmla="*/ 88997 h 553152"/>
                <a:gd name="connsiteX41" fmla="*/ 447739 w 489736"/>
                <a:gd name="connsiteY41" fmla="*/ 4606 h 553152"/>
                <a:gd name="connsiteX42" fmla="*/ 455264 w 489736"/>
                <a:gd name="connsiteY42" fmla="*/ 129 h 553152"/>
                <a:gd name="connsiteX43" fmla="*/ 468789 w 489736"/>
                <a:gd name="connsiteY43" fmla="*/ 64899 h 553152"/>
                <a:gd name="connsiteX44" fmla="*/ 473266 w 489736"/>
                <a:gd name="connsiteY44" fmla="*/ 94998 h 553152"/>
                <a:gd name="connsiteX45" fmla="*/ 473266 w 489736"/>
                <a:gd name="connsiteY45" fmla="*/ 114619 h 553152"/>
                <a:gd name="connsiteX46" fmla="*/ 477552 w 489736"/>
                <a:gd name="connsiteY46" fmla="*/ 120715 h 55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9736" h="553152">
                  <a:moveTo>
                    <a:pt x="477552" y="120715"/>
                  </a:moveTo>
                  <a:cubicBezTo>
                    <a:pt x="472218" y="165102"/>
                    <a:pt x="491173" y="177103"/>
                    <a:pt x="489649" y="218632"/>
                  </a:cubicBezTo>
                  <a:cubicBezTo>
                    <a:pt x="485934" y="218442"/>
                    <a:pt x="482410" y="218442"/>
                    <a:pt x="480600" y="220156"/>
                  </a:cubicBezTo>
                  <a:cubicBezTo>
                    <a:pt x="484601" y="240254"/>
                    <a:pt x="476505" y="261114"/>
                    <a:pt x="477552" y="293975"/>
                  </a:cubicBezTo>
                  <a:cubicBezTo>
                    <a:pt x="478886" y="298833"/>
                    <a:pt x="473647" y="297118"/>
                    <a:pt x="473075" y="299976"/>
                  </a:cubicBezTo>
                  <a:cubicBezTo>
                    <a:pt x="473075" y="312073"/>
                    <a:pt x="473075" y="324074"/>
                    <a:pt x="473075" y="336171"/>
                  </a:cubicBezTo>
                  <a:cubicBezTo>
                    <a:pt x="468123" y="346839"/>
                    <a:pt x="461646" y="355888"/>
                    <a:pt x="452025" y="361793"/>
                  </a:cubicBezTo>
                  <a:cubicBezTo>
                    <a:pt x="449549" y="375890"/>
                    <a:pt x="441452" y="384463"/>
                    <a:pt x="430975" y="390368"/>
                  </a:cubicBezTo>
                  <a:cubicBezTo>
                    <a:pt x="421545" y="392845"/>
                    <a:pt x="423069" y="384177"/>
                    <a:pt x="414402" y="385891"/>
                  </a:cubicBezTo>
                  <a:cubicBezTo>
                    <a:pt x="401066" y="395512"/>
                    <a:pt x="396208" y="415133"/>
                    <a:pt x="381255" y="426563"/>
                  </a:cubicBezTo>
                  <a:cubicBezTo>
                    <a:pt x="381255" y="435612"/>
                    <a:pt x="381255" y="444660"/>
                    <a:pt x="381255" y="453709"/>
                  </a:cubicBezTo>
                  <a:cubicBezTo>
                    <a:pt x="384779" y="455900"/>
                    <a:pt x="390780" y="471331"/>
                    <a:pt x="379730" y="470283"/>
                  </a:cubicBezTo>
                  <a:cubicBezTo>
                    <a:pt x="375063" y="467425"/>
                    <a:pt x="375635" y="459234"/>
                    <a:pt x="370681" y="456757"/>
                  </a:cubicBezTo>
                  <a:cubicBezTo>
                    <a:pt x="365634" y="456757"/>
                    <a:pt x="360680" y="456757"/>
                    <a:pt x="355632" y="456757"/>
                  </a:cubicBezTo>
                  <a:cubicBezTo>
                    <a:pt x="343535" y="470188"/>
                    <a:pt x="343249" y="494191"/>
                    <a:pt x="343535" y="523051"/>
                  </a:cubicBezTo>
                  <a:cubicBezTo>
                    <a:pt x="337630" y="524099"/>
                    <a:pt x="333630" y="527242"/>
                    <a:pt x="330010" y="530576"/>
                  </a:cubicBezTo>
                  <a:cubicBezTo>
                    <a:pt x="331820" y="534767"/>
                    <a:pt x="331629" y="540958"/>
                    <a:pt x="331534" y="547150"/>
                  </a:cubicBezTo>
                  <a:cubicBezTo>
                    <a:pt x="311150" y="565533"/>
                    <a:pt x="296006" y="535910"/>
                    <a:pt x="275813" y="535053"/>
                  </a:cubicBezTo>
                  <a:cubicBezTo>
                    <a:pt x="278480" y="523337"/>
                    <a:pt x="271622" y="521242"/>
                    <a:pt x="271336" y="512479"/>
                  </a:cubicBezTo>
                  <a:cubicBezTo>
                    <a:pt x="265145" y="509716"/>
                    <a:pt x="256858" y="515146"/>
                    <a:pt x="250286" y="510955"/>
                  </a:cubicBezTo>
                  <a:cubicBezTo>
                    <a:pt x="243237" y="517908"/>
                    <a:pt x="235712" y="524480"/>
                    <a:pt x="229235" y="532005"/>
                  </a:cubicBezTo>
                  <a:cubicBezTo>
                    <a:pt x="215424" y="528862"/>
                    <a:pt x="184182" y="522385"/>
                    <a:pt x="177991" y="536482"/>
                  </a:cubicBezTo>
                  <a:cubicBezTo>
                    <a:pt x="162846" y="539530"/>
                    <a:pt x="163989" y="526385"/>
                    <a:pt x="158369" y="519908"/>
                  </a:cubicBezTo>
                  <a:cubicBezTo>
                    <a:pt x="143320" y="519908"/>
                    <a:pt x="128271" y="519908"/>
                    <a:pt x="113126" y="519908"/>
                  </a:cubicBezTo>
                  <a:cubicBezTo>
                    <a:pt x="113030" y="504477"/>
                    <a:pt x="104553" y="497334"/>
                    <a:pt x="99600" y="486761"/>
                  </a:cubicBezTo>
                  <a:cubicBezTo>
                    <a:pt x="92742" y="487523"/>
                    <a:pt x="87599" y="486666"/>
                    <a:pt x="86074" y="482284"/>
                  </a:cubicBezTo>
                  <a:cubicBezTo>
                    <a:pt x="67787" y="480094"/>
                    <a:pt x="61690" y="490095"/>
                    <a:pt x="42355" y="486761"/>
                  </a:cubicBezTo>
                  <a:cubicBezTo>
                    <a:pt x="40831" y="476188"/>
                    <a:pt x="46165" y="458758"/>
                    <a:pt x="37878" y="455138"/>
                  </a:cubicBezTo>
                  <a:cubicBezTo>
                    <a:pt x="36259" y="442660"/>
                    <a:pt x="41879" y="423039"/>
                    <a:pt x="33401" y="417514"/>
                  </a:cubicBezTo>
                  <a:cubicBezTo>
                    <a:pt x="33401" y="410942"/>
                    <a:pt x="33401" y="404465"/>
                    <a:pt x="33401" y="397893"/>
                  </a:cubicBezTo>
                  <a:cubicBezTo>
                    <a:pt x="22257" y="389987"/>
                    <a:pt x="35592" y="357507"/>
                    <a:pt x="24353" y="349696"/>
                  </a:cubicBezTo>
                  <a:cubicBezTo>
                    <a:pt x="31020" y="302833"/>
                    <a:pt x="12351" y="268353"/>
                    <a:pt x="16828" y="218632"/>
                  </a:cubicBezTo>
                  <a:cubicBezTo>
                    <a:pt x="16161" y="212346"/>
                    <a:pt x="9684" y="211774"/>
                    <a:pt x="7779" y="206535"/>
                  </a:cubicBezTo>
                  <a:cubicBezTo>
                    <a:pt x="10160" y="172627"/>
                    <a:pt x="2445" y="164816"/>
                    <a:pt x="4731" y="131193"/>
                  </a:cubicBezTo>
                  <a:cubicBezTo>
                    <a:pt x="-603" y="126430"/>
                    <a:pt x="-222" y="116048"/>
                    <a:pt x="255" y="105571"/>
                  </a:cubicBezTo>
                  <a:cubicBezTo>
                    <a:pt x="30163" y="101665"/>
                    <a:pt x="61119" y="92998"/>
                    <a:pt x="90647" y="93474"/>
                  </a:cubicBezTo>
                  <a:cubicBezTo>
                    <a:pt x="107220" y="85473"/>
                    <a:pt x="129318" y="82996"/>
                    <a:pt x="155417" y="84425"/>
                  </a:cubicBezTo>
                  <a:cubicBezTo>
                    <a:pt x="167132" y="96236"/>
                    <a:pt x="189706" y="97379"/>
                    <a:pt x="214186" y="96522"/>
                  </a:cubicBezTo>
                  <a:cubicBezTo>
                    <a:pt x="230474" y="102332"/>
                    <a:pt x="234760" y="120144"/>
                    <a:pt x="259334" y="117572"/>
                  </a:cubicBezTo>
                  <a:cubicBezTo>
                    <a:pt x="273812" y="106904"/>
                    <a:pt x="295148" y="103189"/>
                    <a:pt x="310579" y="93474"/>
                  </a:cubicBezTo>
                  <a:cubicBezTo>
                    <a:pt x="324199" y="96046"/>
                    <a:pt x="328677" y="89473"/>
                    <a:pt x="339249" y="88997"/>
                  </a:cubicBezTo>
                  <a:cubicBezTo>
                    <a:pt x="371539" y="56993"/>
                    <a:pt x="398685" y="19846"/>
                    <a:pt x="447739" y="4606"/>
                  </a:cubicBezTo>
                  <a:cubicBezTo>
                    <a:pt x="447072" y="-62"/>
                    <a:pt x="450977" y="-252"/>
                    <a:pt x="455264" y="129"/>
                  </a:cubicBezTo>
                  <a:cubicBezTo>
                    <a:pt x="462503" y="22417"/>
                    <a:pt x="459074" y="46135"/>
                    <a:pt x="468789" y="64899"/>
                  </a:cubicBezTo>
                  <a:cubicBezTo>
                    <a:pt x="469837" y="75376"/>
                    <a:pt x="465551" y="91188"/>
                    <a:pt x="473266" y="94998"/>
                  </a:cubicBezTo>
                  <a:cubicBezTo>
                    <a:pt x="473266" y="101570"/>
                    <a:pt x="473266" y="108047"/>
                    <a:pt x="473266" y="114619"/>
                  </a:cubicBezTo>
                  <a:cubicBezTo>
                    <a:pt x="471647" y="119572"/>
                    <a:pt x="477933" y="116810"/>
                    <a:pt x="477552" y="12071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8BF6D81-FAC9-1E0B-62D5-E4A89FF50E23}"/>
                </a:ext>
              </a:extLst>
            </p:cNvPr>
            <p:cNvSpPr/>
            <p:nvPr/>
          </p:nvSpPr>
          <p:spPr>
            <a:xfrm>
              <a:off x="6853290" y="3201714"/>
              <a:ext cx="836104" cy="429449"/>
            </a:xfrm>
            <a:custGeom>
              <a:avLst/>
              <a:gdLst>
                <a:gd name="connsiteX0" fmla="*/ 819531 w 836104"/>
                <a:gd name="connsiteY0" fmla="*/ 178299 h 429449"/>
                <a:gd name="connsiteX1" fmla="*/ 836105 w 836104"/>
                <a:gd name="connsiteY1" fmla="*/ 190396 h 429449"/>
                <a:gd name="connsiteX2" fmla="*/ 769811 w 836104"/>
                <a:gd name="connsiteY2" fmla="*/ 258214 h 429449"/>
                <a:gd name="connsiteX3" fmla="*/ 756285 w 836104"/>
                <a:gd name="connsiteY3" fmla="*/ 279264 h 429449"/>
                <a:gd name="connsiteX4" fmla="*/ 748760 w 836104"/>
                <a:gd name="connsiteY4" fmla="*/ 279264 h 429449"/>
                <a:gd name="connsiteX5" fmla="*/ 748760 w 836104"/>
                <a:gd name="connsiteY5" fmla="*/ 303362 h 429449"/>
                <a:gd name="connsiteX6" fmla="*/ 602647 w 836104"/>
                <a:gd name="connsiteY6" fmla="*/ 357559 h 429449"/>
                <a:gd name="connsiteX7" fmla="*/ 596646 w 836104"/>
                <a:gd name="connsiteY7" fmla="*/ 362036 h 429449"/>
                <a:gd name="connsiteX8" fmla="*/ 480632 w 836104"/>
                <a:gd name="connsiteY8" fmla="*/ 366513 h 429449"/>
                <a:gd name="connsiteX9" fmla="*/ 474631 w 836104"/>
                <a:gd name="connsiteY9" fmla="*/ 370990 h 429449"/>
                <a:gd name="connsiteX10" fmla="*/ 453580 w 836104"/>
                <a:gd name="connsiteY10" fmla="*/ 375466 h 429449"/>
                <a:gd name="connsiteX11" fmla="*/ 271272 w 836104"/>
                <a:gd name="connsiteY11" fmla="*/ 382991 h 429449"/>
                <a:gd name="connsiteX12" fmla="*/ 186881 w 836104"/>
                <a:gd name="connsiteY12" fmla="*/ 395088 h 429449"/>
                <a:gd name="connsiteX13" fmla="*/ 150686 w 836104"/>
                <a:gd name="connsiteY13" fmla="*/ 392040 h 429449"/>
                <a:gd name="connsiteX14" fmla="*/ 150686 w 836104"/>
                <a:gd name="connsiteY14" fmla="*/ 419186 h 429449"/>
                <a:gd name="connsiteX15" fmla="*/ 0 w 836104"/>
                <a:gd name="connsiteY15" fmla="*/ 428235 h 429449"/>
                <a:gd name="connsiteX16" fmla="*/ 4477 w 836104"/>
                <a:gd name="connsiteY16" fmla="*/ 417662 h 429449"/>
                <a:gd name="connsiteX17" fmla="*/ 25527 w 836104"/>
                <a:gd name="connsiteY17" fmla="*/ 411661 h 429449"/>
                <a:gd name="connsiteX18" fmla="*/ 21050 w 836104"/>
                <a:gd name="connsiteY18" fmla="*/ 349844 h 429449"/>
                <a:gd name="connsiteX19" fmla="*/ 42101 w 836104"/>
                <a:gd name="connsiteY19" fmla="*/ 328794 h 429449"/>
                <a:gd name="connsiteX20" fmla="*/ 58674 w 836104"/>
                <a:gd name="connsiteY20" fmla="*/ 333271 h 429449"/>
                <a:gd name="connsiteX21" fmla="*/ 102394 w 836104"/>
                <a:gd name="connsiteY21" fmla="*/ 349844 h 429449"/>
                <a:gd name="connsiteX22" fmla="*/ 96393 w 836104"/>
                <a:gd name="connsiteY22" fmla="*/ 295647 h 429449"/>
                <a:gd name="connsiteX23" fmla="*/ 143066 w 836104"/>
                <a:gd name="connsiteY23" fmla="*/ 273073 h 429449"/>
                <a:gd name="connsiteX24" fmla="*/ 129540 w 836104"/>
                <a:gd name="connsiteY24" fmla="*/ 253451 h 429449"/>
                <a:gd name="connsiteX25" fmla="*/ 156686 w 836104"/>
                <a:gd name="connsiteY25" fmla="*/ 215827 h 429449"/>
                <a:gd name="connsiteX26" fmla="*/ 221456 w 836104"/>
                <a:gd name="connsiteY26" fmla="*/ 208302 h 429449"/>
                <a:gd name="connsiteX27" fmla="*/ 247079 w 836104"/>
                <a:gd name="connsiteY27" fmla="*/ 224876 h 429449"/>
                <a:gd name="connsiteX28" fmla="*/ 274225 w 836104"/>
                <a:gd name="connsiteY28" fmla="*/ 190205 h 429449"/>
                <a:gd name="connsiteX29" fmla="*/ 295275 w 836104"/>
                <a:gd name="connsiteY29" fmla="*/ 211255 h 429449"/>
                <a:gd name="connsiteX30" fmla="*/ 313373 w 836104"/>
                <a:gd name="connsiteY30" fmla="*/ 206778 h 429449"/>
                <a:gd name="connsiteX31" fmla="*/ 331470 w 836104"/>
                <a:gd name="connsiteY31" fmla="*/ 170583 h 429449"/>
                <a:gd name="connsiteX32" fmla="*/ 384239 w 836104"/>
                <a:gd name="connsiteY32" fmla="*/ 178108 h 429449"/>
                <a:gd name="connsiteX33" fmla="*/ 385763 w 836104"/>
                <a:gd name="connsiteY33" fmla="*/ 152486 h 429449"/>
                <a:gd name="connsiteX34" fmla="*/ 435483 w 836104"/>
                <a:gd name="connsiteY34" fmla="*/ 98289 h 429449"/>
                <a:gd name="connsiteX35" fmla="*/ 435483 w 836104"/>
                <a:gd name="connsiteY35" fmla="*/ 69618 h 429449"/>
                <a:gd name="connsiteX36" fmla="*/ 439960 w 836104"/>
                <a:gd name="connsiteY36" fmla="*/ 65142 h 429449"/>
                <a:gd name="connsiteX37" fmla="*/ 501682 w 836104"/>
                <a:gd name="connsiteY37" fmla="*/ 39520 h 429449"/>
                <a:gd name="connsiteX38" fmla="*/ 494157 w 836104"/>
                <a:gd name="connsiteY38" fmla="*/ 3324 h 429449"/>
                <a:gd name="connsiteX39" fmla="*/ 548354 w 836104"/>
                <a:gd name="connsiteY39" fmla="*/ 3324 h 429449"/>
                <a:gd name="connsiteX40" fmla="*/ 561880 w 836104"/>
                <a:gd name="connsiteY40" fmla="*/ 36471 h 429449"/>
                <a:gd name="connsiteX41" fmla="*/ 605600 w 836104"/>
                <a:gd name="connsiteY41" fmla="*/ 36471 h 429449"/>
                <a:gd name="connsiteX42" fmla="*/ 632746 w 836104"/>
                <a:gd name="connsiteY42" fmla="*/ 53045 h 429449"/>
                <a:gd name="connsiteX43" fmla="*/ 637223 w 836104"/>
                <a:gd name="connsiteY43" fmla="*/ 43996 h 429449"/>
                <a:gd name="connsiteX44" fmla="*/ 668846 w 836104"/>
                <a:gd name="connsiteY44" fmla="*/ 43996 h 429449"/>
                <a:gd name="connsiteX45" fmla="*/ 670370 w 836104"/>
                <a:gd name="connsiteY45" fmla="*/ 53045 h 429449"/>
                <a:gd name="connsiteX46" fmla="*/ 705041 w 836104"/>
                <a:gd name="connsiteY46" fmla="*/ 27423 h 429449"/>
                <a:gd name="connsiteX47" fmla="*/ 720090 w 836104"/>
                <a:gd name="connsiteY47" fmla="*/ 47044 h 429449"/>
                <a:gd name="connsiteX48" fmla="*/ 753237 w 836104"/>
                <a:gd name="connsiteY48" fmla="*/ 62094 h 429449"/>
                <a:gd name="connsiteX49" fmla="*/ 753237 w 836104"/>
                <a:gd name="connsiteY49" fmla="*/ 108766 h 429449"/>
                <a:gd name="connsiteX50" fmla="*/ 778859 w 836104"/>
                <a:gd name="connsiteY50" fmla="*/ 125340 h 429449"/>
                <a:gd name="connsiteX51" fmla="*/ 777335 w 836104"/>
                <a:gd name="connsiteY51" fmla="*/ 137436 h 429449"/>
                <a:gd name="connsiteX52" fmla="*/ 795433 w 836104"/>
                <a:gd name="connsiteY52" fmla="*/ 154010 h 429449"/>
                <a:gd name="connsiteX53" fmla="*/ 819531 w 836104"/>
                <a:gd name="connsiteY53" fmla="*/ 178299 h 42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36104" h="429449">
                  <a:moveTo>
                    <a:pt x="819531" y="178299"/>
                  </a:moveTo>
                  <a:cubicBezTo>
                    <a:pt x="823341" y="184014"/>
                    <a:pt x="826389" y="190586"/>
                    <a:pt x="836105" y="190396"/>
                  </a:cubicBezTo>
                  <a:cubicBezTo>
                    <a:pt x="822770" y="221733"/>
                    <a:pt x="791718" y="235449"/>
                    <a:pt x="769811" y="258214"/>
                  </a:cubicBezTo>
                  <a:cubicBezTo>
                    <a:pt x="770477" y="270501"/>
                    <a:pt x="758762" y="270310"/>
                    <a:pt x="756285" y="279264"/>
                  </a:cubicBezTo>
                  <a:cubicBezTo>
                    <a:pt x="753809" y="279264"/>
                    <a:pt x="751237" y="279264"/>
                    <a:pt x="748760" y="279264"/>
                  </a:cubicBezTo>
                  <a:cubicBezTo>
                    <a:pt x="748760" y="287265"/>
                    <a:pt x="748760" y="295361"/>
                    <a:pt x="748760" y="303362"/>
                  </a:cubicBezTo>
                  <a:cubicBezTo>
                    <a:pt x="704088" y="325460"/>
                    <a:pt x="673037" y="361179"/>
                    <a:pt x="602647" y="357559"/>
                  </a:cubicBezTo>
                  <a:cubicBezTo>
                    <a:pt x="597789" y="356226"/>
                    <a:pt x="599504" y="361465"/>
                    <a:pt x="596646" y="362036"/>
                  </a:cubicBezTo>
                  <a:cubicBezTo>
                    <a:pt x="555498" y="361083"/>
                    <a:pt x="516255" y="362036"/>
                    <a:pt x="480632" y="366513"/>
                  </a:cubicBezTo>
                  <a:cubicBezTo>
                    <a:pt x="475774" y="365179"/>
                    <a:pt x="478536" y="371466"/>
                    <a:pt x="474631" y="370990"/>
                  </a:cubicBezTo>
                  <a:cubicBezTo>
                    <a:pt x="466344" y="371275"/>
                    <a:pt x="455676" y="369084"/>
                    <a:pt x="453580" y="375466"/>
                  </a:cubicBezTo>
                  <a:cubicBezTo>
                    <a:pt x="389763" y="368989"/>
                    <a:pt x="329184" y="378609"/>
                    <a:pt x="271272" y="382991"/>
                  </a:cubicBezTo>
                  <a:cubicBezTo>
                    <a:pt x="248126" y="392040"/>
                    <a:pt x="213360" y="389373"/>
                    <a:pt x="186881" y="395088"/>
                  </a:cubicBezTo>
                  <a:cubicBezTo>
                    <a:pt x="177356" y="391564"/>
                    <a:pt x="164116" y="391754"/>
                    <a:pt x="150686" y="392040"/>
                  </a:cubicBezTo>
                  <a:cubicBezTo>
                    <a:pt x="150686" y="401089"/>
                    <a:pt x="150686" y="410137"/>
                    <a:pt x="150686" y="419186"/>
                  </a:cubicBezTo>
                  <a:cubicBezTo>
                    <a:pt x="97917" y="418615"/>
                    <a:pt x="52769" y="433759"/>
                    <a:pt x="0" y="428235"/>
                  </a:cubicBezTo>
                  <a:cubicBezTo>
                    <a:pt x="95" y="423377"/>
                    <a:pt x="6858" y="424996"/>
                    <a:pt x="4477" y="417662"/>
                  </a:cubicBezTo>
                  <a:cubicBezTo>
                    <a:pt x="15050" y="417567"/>
                    <a:pt x="17336" y="417281"/>
                    <a:pt x="25527" y="411661"/>
                  </a:cubicBezTo>
                  <a:cubicBezTo>
                    <a:pt x="22670" y="382229"/>
                    <a:pt x="38100" y="365084"/>
                    <a:pt x="21050" y="349844"/>
                  </a:cubicBezTo>
                  <a:cubicBezTo>
                    <a:pt x="23432" y="338128"/>
                    <a:pt x="38672" y="339366"/>
                    <a:pt x="42101" y="328794"/>
                  </a:cubicBezTo>
                  <a:cubicBezTo>
                    <a:pt x="46863" y="330984"/>
                    <a:pt x="49625" y="335271"/>
                    <a:pt x="58674" y="333271"/>
                  </a:cubicBezTo>
                  <a:cubicBezTo>
                    <a:pt x="72295" y="339748"/>
                    <a:pt x="84582" y="347558"/>
                    <a:pt x="102394" y="349844"/>
                  </a:cubicBezTo>
                  <a:cubicBezTo>
                    <a:pt x="113633" y="333080"/>
                    <a:pt x="95345" y="316030"/>
                    <a:pt x="96393" y="295647"/>
                  </a:cubicBezTo>
                  <a:cubicBezTo>
                    <a:pt x="108776" y="284979"/>
                    <a:pt x="135731" y="288789"/>
                    <a:pt x="143066" y="273073"/>
                  </a:cubicBezTo>
                  <a:cubicBezTo>
                    <a:pt x="140018" y="265072"/>
                    <a:pt x="135065" y="258975"/>
                    <a:pt x="129540" y="253451"/>
                  </a:cubicBezTo>
                  <a:cubicBezTo>
                    <a:pt x="140303" y="242688"/>
                    <a:pt x="145447" y="226209"/>
                    <a:pt x="156686" y="215827"/>
                  </a:cubicBezTo>
                  <a:cubicBezTo>
                    <a:pt x="182880" y="217923"/>
                    <a:pt x="193072" y="204111"/>
                    <a:pt x="221456" y="208302"/>
                  </a:cubicBezTo>
                  <a:cubicBezTo>
                    <a:pt x="224028" y="219828"/>
                    <a:pt x="236791" y="221066"/>
                    <a:pt x="247079" y="224876"/>
                  </a:cubicBezTo>
                  <a:cubicBezTo>
                    <a:pt x="256127" y="212303"/>
                    <a:pt x="261176" y="200968"/>
                    <a:pt x="274225" y="190205"/>
                  </a:cubicBezTo>
                  <a:cubicBezTo>
                    <a:pt x="288607" y="193158"/>
                    <a:pt x="285560" y="205445"/>
                    <a:pt x="295275" y="211255"/>
                  </a:cubicBezTo>
                  <a:cubicBezTo>
                    <a:pt x="304038" y="212493"/>
                    <a:pt x="306991" y="207922"/>
                    <a:pt x="313373" y="206778"/>
                  </a:cubicBezTo>
                  <a:cubicBezTo>
                    <a:pt x="310610" y="185919"/>
                    <a:pt x="314516" y="171822"/>
                    <a:pt x="331470" y="170583"/>
                  </a:cubicBezTo>
                  <a:cubicBezTo>
                    <a:pt x="340138" y="182014"/>
                    <a:pt x="364998" y="177251"/>
                    <a:pt x="384239" y="178108"/>
                  </a:cubicBezTo>
                  <a:cubicBezTo>
                    <a:pt x="387382" y="172203"/>
                    <a:pt x="385001" y="160773"/>
                    <a:pt x="385763" y="152486"/>
                  </a:cubicBezTo>
                  <a:cubicBezTo>
                    <a:pt x="398145" y="130198"/>
                    <a:pt x="411956" y="109338"/>
                    <a:pt x="435483" y="98289"/>
                  </a:cubicBezTo>
                  <a:cubicBezTo>
                    <a:pt x="435483" y="88764"/>
                    <a:pt x="435483" y="79239"/>
                    <a:pt x="435483" y="69618"/>
                  </a:cubicBezTo>
                  <a:cubicBezTo>
                    <a:pt x="438721" y="69904"/>
                    <a:pt x="440246" y="68380"/>
                    <a:pt x="439960" y="65142"/>
                  </a:cubicBezTo>
                  <a:cubicBezTo>
                    <a:pt x="473393" y="66856"/>
                    <a:pt x="477488" y="47711"/>
                    <a:pt x="501682" y="39520"/>
                  </a:cubicBezTo>
                  <a:cubicBezTo>
                    <a:pt x="505301" y="21327"/>
                    <a:pt x="492919" y="19136"/>
                    <a:pt x="494157" y="3324"/>
                  </a:cubicBezTo>
                  <a:cubicBezTo>
                    <a:pt x="512922" y="1515"/>
                    <a:pt x="533495" y="-3152"/>
                    <a:pt x="548354" y="3324"/>
                  </a:cubicBezTo>
                  <a:cubicBezTo>
                    <a:pt x="553974" y="13326"/>
                    <a:pt x="557117" y="25708"/>
                    <a:pt x="561880" y="36471"/>
                  </a:cubicBezTo>
                  <a:cubicBezTo>
                    <a:pt x="576453" y="36471"/>
                    <a:pt x="591026" y="36471"/>
                    <a:pt x="605600" y="36471"/>
                  </a:cubicBezTo>
                  <a:cubicBezTo>
                    <a:pt x="610934" y="45711"/>
                    <a:pt x="614267" y="56950"/>
                    <a:pt x="632746" y="53045"/>
                  </a:cubicBezTo>
                  <a:cubicBezTo>
                    <a:pt x="637223" y="53045"/>
                    <a:pt x="634651" y="45901"/>
                    <a:pt x="637223" y="43996"/>
                  </a:cubicBezTo>
                  <a:cubicBezTo>
                    <a:pt x="651129" y="40948"/>
                    <a:pt x="652939" y="43901"/>
                    <a:pt x="668846" y="43996"/>
                  </a:cubicBezTo>
                  <a:cubicBezTo>
                    <a:pt x="667798" y="48568"/>
                    <a:pt x="670370" y="49521"/>
                    <a:pt x="670370" y="53045"/>
                  </a:cubicBezTo>
                  <a:cubicBezTo>
                    <a:pt x="690182" y="52759"/>
                    <a:pt x="692754" y="35233"/>
                    <a:pt x="705041" y="27423"/>
                  </a:cubicBezTo>
                  <a:cubicBezTo>
                    <a:pt x="718185" y="25803"/>
                    <a:pt x="721423" y="34090"/>
                    <a:pt x="720090" y="47044"/>
                  </a:cubicBezTo>
                  <a:cubicBezTo>
                    <a:pt x="732568" y="50569"/>
                    <a:pt x="738283" y="60951"/>
                    <a:pt x="753237" y="62094"/>
                  </a:cubicBezTo>
                  <a:cubicBezTo>
                    <a:pt x="753237" y="77619"/>
                    <a:pt x="753237" y="93241"/>
                    <a:pt x="753237" y="108766"/>
                  </a:cubicBezTo>
                  <a:cubicBezTo>
                    <a:pt x="761333" y="114767"/>
                    <a:pt x="771049" y="119149"/>
                    <a:pt x="778859" y="125340"/>
                  </a:cubicBezTo>
                  <a:cubicBezTo>
                    <a:pt x="779145" y="130198"/>
                    <a:pt x="776192" y="131722"/>
                    <a:pt x="777335" y="137436"/>
                  </a:cubicBezTo>
                  <a:cubicBezTo>
                    <a:pt x="783146" y="143151"/>
                    <a:pt x="788004" y="149914"/>
                    <a:pt x="795433" y="154010"/>
                  </a:cubicBezTo>
                  <a:cubicBezTo>
                    <a:pt x="798672" y="167059"/>
                    <a:pt x="806768" y="174965"/>
                    <a:pt x="819531" y="178299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3748283-3920-F09F-B38F-362FA221D3CA}"/>
                </a:ext>
              </a:extLst>
            </p:cNvPr>
            <p:cNvSpPr/>
            <p:nvPr/>
          </p:nvSpPr>
          <p:spPr>
            <a:xfrm>
              <a:off x="6773376" y="3522596"/>
              <a:ext cx="979265" cy="338120"/>
            </a:xfrm>
            <a:custGeom>
              <a:avLst/>
              <a:gdLst>
                <a:gd name="connsiteX0" fmla="*/ 979266 w 979265"/>
                <a:gd name="connsiteY0" fmla="*/ 482 h 338120"/>
                <a:gd name="connsiteX1" fmla="*/ 979266 w 979265"/>
                <a:gd name="connsiteY1" fmla="*/ 27628 h 338120"/>
                <a:gd name="connsiteX2" fmla="*/ 944594 w 979265"/>
                <a:gd name="connsiteY2" fmla="*/ 74301 h 338120"/>
                <a:gd name="connsiteX3" fmla="*/ 896398 w 979265"/>
                <a:gd name="connsiteY3" fmla="*/ 99923 h 338120"/>
                <a:gd name="connsiteX4" fmla="*/ 890397 w 979265"/>
                <a:gd name="connsiteY4" fmla="*/ 83350 h 338120"/>
                <a:gd name="connsiteX5" fmla="*/ 849725 w 979265"/>
                <a:gd name="connsiteY5" fmla="*/ 113449 h 338120"/>
                <a:gd name="connsiteX6" fmla="*/ 849725 w 979265"/>
                <a:gd name="connsiteY6" fmla="*/ 136023 h 338120"/>
                <a:gd name="connsiteX7" fmla="*/ 813530 w 979265"/>
                <a:gd name="connsiteY7" fmla="*/ 149548 h 338120"/>
                <a:gd name="connsiteX8" fmla="*/ 812006 w 979265"/>
                <a:gd name="connsiteY8" fmla="*/ 161645 h 338120"/>
                <a:gd name="connsiteX9" fmla="*/ 774383 w 979265"/>
                <a:gd name="connsiteY9" fmla="*/ 179743 h 338120"/>
                <a:gd name="connsiteX10" fmla="*/ 732187 w 979265"/>
                <a:gd name="connsiteY10" fmla="*/ 205365 h 338120"/>
                <a:gd name="connsiteX11" fmla="*/ 732187 w 979265"/>
                <a:gd name="connsiteY11" fmla="*/ 229463 h 338120"/>
                <a:gd name="connsiteX12" fmla="*/ 699040 w 979265"/>
                <a:gd name="connsiteY12" fmla="*/ 242989 h 338120"/>
                <a:gd name="connsiteX13" fmla="*/ 699040 w 979265"/>
                <a:gd name="connsiteY13" fmla="*/ 279184 h 338120"/>
                <a:gd name="connsiteX14" fmla="*/ 616172 w 979265"/>
                <a:gd name="connsiteY14" fmla="*/ 288232 h 338120"/>
                <a:gd name="connsiteX15" fmla="*/ 551402 w 979265"/>
                <a:gd name="connsiteY15" fmla="*/ 292709 h 338120"/>
                <a:gd name="connsiteX16" fmla="*/ 545401 w 979265"/>
                <a:gd name="connsiteY16" fmla="*/ 297186 h 338120"/>
                <a:gd name="connsiteX17" fmla="*/ 467106 w 979265"/>
                <a:gd name="connsiteY17" fmla="*/ 300234 h 338120"/>
                <a:gd name="connsiteX18" fmla="*/ 456533 w 979265"/>
                <a:gd name="connsiteY18" fmla="*/ 304711 h 338120"/>
                <a:gd name="connsiteX19" fmla="*/ 441484 w 979265"/>
                <a:gd name="connsiteY19" fmla="*/ 304711 h 338120"/>
                <a:gd name="connsiteX20" fmla="*/ 430911 w 979265"/>
                <a:gd name="connsiteY20" fmla="*/ 309187 h 338120"/>
                <a:gd name="connsiteX21" fmla="*/ 357092 w 979265"/>
                <a:gd name="connsiteY21" fmla="*/ 309187 h 338120"/>
                <a:gd name="connsiteX22" fmla="*/ 346519 w 979265"/>
                <a:gd name="connsiteY22" fmla="*/ 313664 h 338120"/>
                <a:gd name="connsiteX23" fmla="*/ 167259 w 979265"/>
                <a:gd name="connsiteY23" fmla="*/ 325761 h 338120"/>
                <a:gd name="connsiteX24" fmla="*/ 161258 w 979265"/>
                <a:gd name="connsiteY24" fmla="*/ 330238 h 338120"/>
                <a:gd name="connsiteX25" fmla="*/ 110014 w 979265"/>
                <a:gd name="connsiteY25" fmla="*/ 334715 h 338120"/>
                <a:gd name="connsiteX26" fmla="*/ 0 w 979265"/>
                <a:gd name="connsiteY26" fmla="*/ 337762 h 338120"/>
                <a:gd name="connsiteX27" fmla="*/ 13526 w 979265"/>
                <a:gd name="connsiteY27" fmla="*/ 327190 h 338120"/>
                <a:gd name="connsiteX28" fmla="*/ 4477 w 979265"/>
                <a:gd name="connsiteY28" fmla="*/ 280517 h 338120"/>
                <a:gd name="connsiteX29" fmla="*/ 30099 w 979265"/>
                <a:gd name="connsiteY29" fmla="*/ 262420 h 338120"/>
                <a:gd name="connsiteX30" fmla="*/ 46672 w 979265"/>
                <a:gd name="connsiteY30" fmla="*/ 202126 h 338120"/>
                <a:gd name="connsiteX31" fmla="*/ 63246 w 979265"/>
                <a:gd name="connsiteY31" fmla="*/ 117735 h 338120"/>
                <a:gd name="connsiteX32" fmla="*/ 238030 w 979265"/>
                <a:gd name="connsiteY32" fmla="*/ 108686 h 338120"/>
                <a:gd name="connsiteX33" fmla="*/ 241078 w 979265"/>
                <a:gd name="connsiteY33" fmla="*/ 78587 h 338120"/>
                <a:gd name="connsiteX34" fmla="*/ 381190 w 979265"/>
                <a:gd name="connsiteY34" fmla="*/ 71062 h 338120"/>
                <a:gd name="connsiteX35" fmla="*/ 387191 w 979265"/>
                <a:gd name="connsiteY35" fmla="*/ 66586 h 338120"/>
                <a:gd name="connsiteX36" fmla="*/ 421862 w 979265"/>
                <a:gd name="connsiteY36" fmla="*/ 66586 h 338120"/>
                <a:gd name="connsiteX37" fmla="*/ 432435 w 979265"/>
                <a:gd name="connsiteY37" fmla="*/ 62109 h 338120"/>
                <a:gd name="connsiteX38" fmla="*/ 565023 w 979265"/>
                <a:gd name="connsiteY38" fmla="*/ 54584 h 338120"/>
                <a:gd name="connsiteX39" fmla="*/ 586073 w 979265"/>
                <a:gd name="connsiteY39" fmla="*/ 54584 h 338120"/>
                <a:gd name="connsiteX40" fmla="*/ 592074 w 979265"/>
                <a:gd name="connsiteY40" fmla="*/ 50107 h 338120"/>
                <a:gd name="connsiteX41" fmla="*/ 674942 w 979265"/>
                <a:gd name="connsiteY41" fmla="*/ 50107 h 338120"/>
                <a:gd name="connsiteX42" fmla="*/ 680942 w 979265"/>
                <a:gd name="connsiteY42" fmla="*/ 45631 h 338120"/>
                <a:gd name="connsiteX43" fmla="*/ 717137 w 979265"/>
                <a:gd name="connsiteY43" fmla="*/ 45631 h 338120"/>
                <a:gd name="connsiteX44" fmla="*/ 800005 w 979265"/>
                <a:gd name="connsiteY44" fmla="*/ 33534 h 338120"/>
                <a:gd name="connsiteX45" fmla="*/ 806006 w 979265"/>
                <a:gd name="connsiteY45" fmla="*/ 29057 h 338120"/>
                <a:gd name="connsiteX46" fmla="*/ 837628 w 979265"/>
                <a:gd name="connsiteY46" fmla="*/ 29057 h 338120"/>
                <a:gd name="connsiteX47" fmla="*/ 908400 w 979265"/>
                <a:gd name="connsiteY47" fmla="*/ 16960 h 338120"/>
                <a:gd name="connsiteX48" fmla="*/ 914400 w 979265"/>
                <a:gd name="connsiteY48" fmla="*/ 12484 h 338120"/>
                <a:gd name="connsiteX49" fmla="*/ 955072 w 979265"/>
                <a:gd name="connsiteY49" fmla="*/ 12484 h 338120"/>
                <a:gd name="connsiteX50" fmla="*/ 979266 w 979265"/>
                <a:gd name="connsiteY50" fmla="*/ 482 h 33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79265" h="338120">
                  <a:moveTo>
                    <a:pt x="979266" y="482"/>
                  </a:moveTo>
                  <a:cubicBezTo>
                    <a:pt x="979266" y="9531"/>
                    <a:pt x="979266" y="18580"/>
                    <a:pt x="979266" y="27628"/>
                  </a:cubicBezTo>
                  <a:cubicBezTo>
                    <a:pt x="959072" y="34582"/>
                    <a:pt x="955834" y="58394"/>
                    <a:pt x="944594" y="74301"/>
                  </a:cubicBezTo>
                  <a:cubicBezTo>
                    <a:pt x="924592" y="62490"/>
                    <a:pt x="907066" y="87731"/>
                    <a:pt x="896398" y="99923"/>
                  </a:cubicBezTo>
                  <a:cubicBezTo>
                    <a:pt x="892207" y="96589"/>
                    <a:pt x="892207" y="89065"/>
                    <a:pt x="890397" y="83350"/>
                  </a:cubicBezTo>
                  <a:cubicBezTo>
                    <a:pt x="871252" y="87826"/>
                    <a:pt x="868775" y="108877"/>
                    <a:pt x="849725" y="113449"/>
                  </a:cubicBezTo>
                  <a:cubicBezTo>
                    <a:pt x="849725" y="120973"/>
                    <a:pt x="849725" y="128498"/>
                    <a:pt x="849725" y="136023"/>
                  </a:cubicBezTo>
                  <a:cubicBezTo>
                    <a:pt x="836581" y="139452"/>
                    <a:pt x="830675" y="150120"/>
                    <a:pt x="813530" y="149548"/>
                  </a:cubicBezTo>
                  <a:cubicBezTo>
                    <a:pt x="811149" y="151739"/>
                    <a:pt x="812197" y="157264"/>
                    <a:pt x="812006" y="161645"/>
                  </a:cubicBezTo>
                  <a:cubicBezTo>
                    <a:pt x="801338" y="169551"/>
                    <a:pt x="792004" y="178790"/>
                    <a:pt x="774383" y="179743"/>
                  </a:cubicBezTo>
                  <a:cubicBezTo>
                    <a:pt x="760000" y="188029"/>
                    <a:pt x="746379" y="196983"/>
                    <a:pt x="732187" y="205365"/>
                  </a:cubicBezTo>
                  <a:cubicBezTo>
                    <a:pt x="732187" y="213366"/>
                    <a:pt x="732187" y="221462"/>
                    <a:pt x="732187" y="229463"/>
                  </a:cubicBezTo>
                  <a:cubicBezTo>
                    <a:pt x="721424" y="234321"/>
                    <a:pt x="708375" y="236798"/>
                    <a:pt x="699040" y="242989"/>
                  </a:cubicBezTo>
                  <a:cubicBezTo>
                    <a:pt x="699040" y="255085"/>
                    <a:pt x="699040" y="267087"/>
                    <a:pt x="699040" y="279184"/>
                  </a:cubicBezTo>
                  <a:cubicBezTo>
                    <a:pt x="667607" y="278422"/>
                    <a:pt x="637699" y="279184"/>
                    <a:pt x="616172" y="288232"/>
                  </a:cubicBezTo>
                  <a:cubicBezTo>
                    <a:pt x="590550" y="285661"/>
                    <a:pt x="577787" y="296043"/>
                    <a:pt x="551402" y="292709"/>
                  </a:cubicBezTo>
                  <a:cubicBezTo>
                    <a:pt x="546544" y="291376"/>
                    <a:pt x="549307" y="297662"/>
                    <a:pt x="545401" y="297186"/>
                  </a:cubicBezTo>
                  <a:cubicBezTo>
                    <a:pt x="517875" y="300806"/>
                    <a:pt x="492157" y="296805"/>
                    <a:pt x="467106" y="300234"/>
                  </a:cubicBezTo>
                  <a:cubicBezTo>
                    <a:pt x="463106" y="300806"/>
                    <a:pt x="460153" y="303949"/>
                    <a:pt x="456533" y="304711"/>
                  </a:cubicBezTo>
                  <a:cubicBezTo>
                    <a:pt x="452056" y="305758"/>
                    <a:pt x="446627" y="303758"/>
                    <a:pt x="441484" y="304711"/>
                  </a:cubicBezTo>
                  <a:cubicBezTo>
                    <a:pt x="437769" y="305377"/>
                    <a:pt x="434149" y="308806"/>
                    <a:pt x="430911" y="309187"/>
                  </a:cubicBezTo>
                  <a:cubicBezTo>
                    <a:pt x="407193" y="312616"/>
                    <a:pt x="383858" y="306711"/>
                    <a:pt x="357092" y="309187"/>
                  </a:cubicBezTo>
                  <a:cubicBezTo>
                    <a:pt x="350520" y="307568"/>
                    <a:pt x="352139" y="314331"/>
                    <a:pt x="346519" y="313664"/>
                  </a:cubicBezTo>
                  <a:cubicBezTo>
                    <a:pt x="281749" y="312712"/>
                    <a:pt x="231267" y="325951"/>
                    <a:pt x="167259" y="325761"/>
                  </a:cubicBezTo>
                  <a:cubicBezTo>
                    <a:pt x="162401" y="324427"/>
                    <a:pt x="164116" y="329666"/>
                    <a:pt x="161258" y="330238"/>
                  </a:cubicBezTo>
                  <a:cubicBezTo>
                    <a:pt x="144780" y="332333"/>
                    <a:pt x="119253" y="325475"/>
                    <a:pt x="110014" y="334715"/>
                  </a:cubicBezTo>
                  <a:cubicBezTo>
                    <a:pt x="67913" y="331952"/>
                    <a:pt x="37052" y="339858"/>
                    <a:pt x="0" y="337762"/>
                  </a:cubicBezTo>
                  <a:cubicBezTo>
                    <a:pt x="2953" y="332714"/>
                    <a:pt x="12382" y="334048"/>
                    <a:pt x="13526" y="327190"/>
                  </a:cubicBezTo>
                  <a:cubicBezTo>
                    <a:pt x="13716" y="308425"/>
                    <a:pt x="9906" y="293662"/>
                    <a:pt x="4477" y="280517"/>
                  </a:cubicBezTo>
                  <a:cubicBezTo>
                    <a:pt x="7906" y="269373"/>
                    <a:pt x="22384" y="269278"/>
                    <a:pt x="30099" y="262420"/>
                  </a:cubicBezTo>
                  <a:cubicBezTo>
                    <a:pt x="29718" y="233178"/>
                    <a:pt x="33528" y="217462"/>
                    <a:pt x="46672" y="202126"/>
                  </a:cubicBezTo>
                  <a:cubicBezTo>
                    <a:pt x="47339" y="169170"/>
                    <a:pt x="69723" y="157931"/>
                    <a:pt x="63246" y="117735"/>
                  </a:cubicBezTo>
                  <a:cubicBezTo>
                    <a:pt x="120968" y="119068"/>
                    <a:pt x="176689" y="108496"/>
                    <a:pt x="238030" y="108686"/>
                  </a:cubicBezTo>
                  <a:cubicBezTo>
                    <a:pt x="242126" y="101733"/>
                    <a:pt x="236982" y="85540"/>
                    <a:pt x="241078" y="78587"/>
                  </a:cubicBezTo>
                  <a:cubicBezTo>
                    <a:pt x="279273" y="88017"/>
                    <a:pt x="328994" y="71634"/>
                    <a:pt x="381190" y="71062"/>
                  </a:cubicBezTo>
                  <a:cubicBezTo>
                    <a:pt x="386048" y="72396"/>
                    <a:pt x="384334" y="67157"/>
                    <a:pt x="387191" y="66586"/>
                  </a:cubicBezTo>
                  <a:cubicBezTo>
                    <a:pt x="398717" y="66586"/>
                    <a:pt x="410337" y="66586"/>
                    <a:pt x="421862" y="66586"/>
                  </a:cubicBezTo>
                  <a:cubicBezTo>
                    <a:pt x="428435" y="68205"/>
                    <a:pt x="426816" y="61442"/>
                    <a:pt x="432435" y="62109"/>
                  </a:cubicBezTo>
                  <a:cubicBezTo>
                    <a:pt x="476440" y="59442"/>
                    <a:pt x="532447" y="68681"/>
                    <a:pt x="565023" y="54584"/>
                  </a:cubicBezTo>
                  <a:cubicBezTo>
                    <a:pt x="572072" y="54584"/>
                    <a:pt x="579120" y="54584"/>
                    <a:pt x="586073" y="54584"/>
                  </a:cubicBezTo>
                  <a:cubicBezTo>
                    <a:pt x="590836" y="55918"/>
                    <a:pt x="589121" y="50679"/>
                    <a:pt x="592074" y="50107"/>
                  </a:cubicBezTo>
                  <a:cubicBezTo>
                    <a:pt x="619697" y="50107"/>
                    <a:pt x="647319" y="50107"/>
                    <a:pt x="674942" y="50107"/>
                  </a:cubicBezTo>
                  <a:cubicBezTo>
                    <a:pt x="679800" y="51441"/>
                    <a:pt x="677037" y="45154"/>
                    <a:pt x="680942" y="45631"/>
                  </a:cubicBezTo>
                  <a:cubicBezTo>
                    <a:pt x="693039" y="45631"/>
                    <a:pt x="705040" y="45631"/>
                    <a:pt x="717137" y="45631"/>
                  </a:cubicBezTo>
                  <a:cubicBezTo>
                    <a:pt x="739712" y="36582"/>
                    <a:pt x="766477" y="31724"/>
                    <a:pt x="800005" y="33534"/>
                  </a:cubicBezTo>
                  <a:cubicBezTo>
                    <a:pt x="804862" y="34867"/>
                    <a:pt x="803148" y="29629"/>
                    <a:pt x="806006" y="29057"/>
                  </a:cubicBezTo>
                  <a:cubicBezTo>
                    <a:pt x="816578" y="29057"/>
                    <a:pt x="827056" y="29057"/>
                    <a:pt x="837628" y="29057"/>
                  </a:cubicBezTo>
                  <a:cubicBezTo>
                    <a:pt x="857155" y="18199"/>
                    <a:pt x="877253" y="18961"/>
                    <a:pt x="908400" y="16960"/>
                  </a:cubicBezTo>
                  <a:cubicBezTo>
                    <a:pt x="913257" y="18294"/>
                    <a:pt x="911542" y="13055"/>
                    <a:pt x="914400" y="12484"/>
                  </a:cubicBezTo>
                  <a:cubicBezTo>
                    <a:pt x="927926" y="12484"/>
                    <a:pt x="941546" y="12484"/>
                    <a:pt x="955072" y="12484"/>
                  </a:cubicBezTo>
                  <a:cubicBezTo>
                    <a:pt x="963644" y="8959"/>
                    <a:pt x="964311" y="-2471"/>
                    <a:pt x="979266" y="48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A693740-01BE-18C7-64D7-4A79F446A0C3}"/>
                </a:ext>
              </a:extLst>
            </p:cNvPr>
            <p:cNvSpPr/>
            <p:nvPr/>
          </p:nvSpPr>
          <p:spPr>
            <a:xfrm>
              <a:off x="6626950" y="3853024"/>
              <a:ext cx="407173" cy="720276"/>
            </a:xfrm>
            <a:custGeom>
              <a:avLst/>
              <a:gdLst>
                <a:gd name="connsiteX0" fmla="*/ 405600 w 407173"/>
                <a:gd name="connsiteY0" fmla="*/ 638747 h 720276"/>
                <a:gd name="connsiteX1" fmla="*/ 405600 w 407173"/>
                <a:gd name="connsiteY1" fmla="*/ 694468 h 720276"/>
                <a:gd name="connsiteX2" fmla="*/ 372454 w 407173"/>
                <a:gd name="connsiteY2" fmla="*/ 694468 h 720276"/>
                <a:gd name="connsiteX3" fmla="*/ 303112 w 407173"/>
                <a:gd name="connsiteY3" fmla="*/ 698945 h 720276"/>
                <a:gd name="connsiteX4" fmla="*/ 288062 w 407173"/>
                <a:gd name="connsiteY4" fmla="*/ 694468 h 720276"/>
                <a:gd name="connsiteX5" fmla="*/ 269965 w 407173"/>
                <a:gd name="connsiteY5" fmla="*/ 720090 h 720276"/>
                <a:gd name="connsiteX6" fmla="*/ 259392 w 407173"/>
                <a:gd name="connsiteY6" fmla="*/ 714089 h 720276"/>
                <a:gd name="connsiteX7" fmla="*/ 242818 w 407173"/>
                <a:gd name="connsiteY7" fmla="*/ 680942 h 720276"/>
                <a:gd name="connsiteX8" fmla="*/ 230722 w 407173"/>
                <a:gd name="connsiteY8" fmla="*/ 664369 h 720276"/>
                <a:gd name="connsiteX9" fmla="*/ 239770 w 407173"/>
                <a:gd name="connsiteY9" fmla="*/ 611600 h 720276"/>
                <a:gd name="connsiteX10" fmla="*/ 232246 w 407173"/>
                <a:gd name="connsiteY10" fmla="*/ 602552 h 720276"/>
                <a:gd name="connsiteX11" fmla="*/ 216 w 407173"/>
                <a:gd name="connsiteY11" fmla="*/ 614648 h 720276"/>
                <a:gd name="connsiteX12" fmla="*/ 216 w 407173"/>
                <a:gd name="connsiteY12" fmla="*/ 590550 h 720276"/>
                <a:gd name="connsiteX13" fmla="*/ 4693 w 407173"/>
                <a:gd name="connsiteY13" fmla="*/ 584549 h 720276"/>
                <a:gd name="connsiteX14" fmla="*/ 63463 w 407173"/>
                <a:gd name="connsiteY14" fmla="*/ 451961 h 720276"/>
                <a:gd name="connsiteX15" fmla="*/ 58986 w 407173"/>
                <a:gd name="connsiteY15" fmla="*/ 439864 h 720276"/>
                <a:gd name="connsiteX16" fmla="*/ 68034 w 407173"/>
                <a:gd name="connsiteY16" fmla="*/ 438340 h 720276"/>
                <a:gd name="connsiteX17" fmla="*/ 68034 w 407173"/>
                <a:gd name="connsiteY17" fmla="*/ 408242 h 720276"/>
                <a:gd name="connsiteX18" fmla="*/ 54509 w 407173"/>
                <a:gd name="connsiteY18" fmla="*/ 399193 h 720276"/>
                <a:gd name="connsiteX19" fmla="*/ 37935 w 407173"/>
                <a:gd name="connsiteY19" fmla="*/ 328422 h 720276"/>
                <a:gd name="connsiteX20" fmla="*/ 51461 w 407173"/>
                <a:gd name="connsiteY20" fmla="*/ 320897 h 720276"/>
                <a:gd name="connsiteX21" fmla="*/ 37935 w 407173"/>
                <a:gd name="connsiteY21" fmla="*/ 262128 h 720276"/>
                <a:gd name="connsiteX22" fmla="*/ 37935 w 407173"/>
                <a:gd name="connsiteY22" fmla="*/ 234982 h 720276"/>
                <a:gd name="connsiteX23" fmla="*/ 42412 w 407173"/>
                <a:gd name="connsiteY23" fmla="*/ 225933 h 720276"/>
                <a:gd name="connsiteX24" fmla="*/ 42412 w 407173"/>
                <a:gd name="connsiteY24" fmla="*/ 180785 h 720276"/>
                <a:gd name="connsiteX25" fmla="*/ 68034 w 407173"/>
                <a:gd name="connsiteY25" fmla="*/ 170212 h 720276"/>
                <a:gd name="connsiteX26" fmla="*/ 63558 w 407173"/>
                <a:gd name="connsiteY26" fmla="*/ 147638 h 720276"/>
                <a:gd name="connsiteX27" fmla="*/ 84608 w 407173"/>
                <a:gd name="connsiteY27" fmla="*/ 112967 h 720276"/>
                <a:gd name="connsiteX28" fmla="*/ 101182 w 407173"/>
                <a:gd name="connsiteY28" fmla="*/ 84392 h 720276"/>
                <a:gd name="connsiteX29" fmla="*/ 117755 w 407173"/>
                <a:gd name="connsiteY29" fmla="*/ 42196 h 720276"/>
                <a:gd name="connsiteX30" fmla="*/ 132805 w 407173"/>
                <a:gd name="connsiteY30" fmla="*/ 42196 h 720276"/>
                <a:gd name="connsiteX31" fmla="*/ 134329 w 407173"/>
                <a:gd name="connsiteY31" fmla="*/ 18097 h 720276"/>
                <a:gd name="connsiteX32" fmla="*/ 379883 w 407173"/>
                <a:gd name="connsiteY32" fmla="*/ 0 h 720276"/>
                <a:gd name="connsiteX33" fmla="*/ 388932 w 407173"/>
                <a:gd name="connsiteY33" fmla="*/ 15049 h 720276"/>
                <a:gd name="connsiteX34" fmla="*/ 388932 w 407173"/>
                <a:gd name="connsiteY34" fmla="*/ 129540 h 720276"/>
                <a:gd name="connsiteX35" fmla="*/ 384455 w 407173"/>
                <a:gd name="connsiteY35" fmla="*/ 135541 h 720276"/>
                <a:gd name="connsiteX36" fmla="*/ 384455 w 407173"/>
                <a:gd name="connsiteY36" fmla="*/ 305753 h 720276"/>
                <a:gd name="connsiteX37" fmla="*/ 379978 w 407173"/>
                <a:gd name="connsiteY37" fmla="*/ 311753 h 720276"/>
                <a:gd name="connsiteX38" fmla="*/ 379978 w 407173"/>
                <a:gd name="connsiteY38" fmla="*/ 460915 h 720276"/>
                <a:gd name="connsiteX39" fmla="*/ 384455 w 407173"/>
                <a:gd name="connsiteY39" fmla="*/ 466915 h 720276"/>
                <a:gd name="connsiteX40" fmla="*/ 388932 w 407173"/>
                <a:gd name="connsiteY40" fmla="*/ 495586 h 720276"/>
                <a:gd name="connsiteX41" fmla="*/ 388932 w 407173"/>
                <a:gd name="connsiteY41" fmla="*/ 528733 h 720276"/>
                <a:gd name="connsiteX42" fmla="*/ 393408 w 407173"/>
                <a:gd name="connsiteY42" fmla="*/ 534734 h 720276"/>
                <a:gd name="connsiteX43" fmla="*/ 393408 w 407173"/>
                <a:gd name="connsiteY43" fmla="*/ 578453 h 720276"/>
                <a:gd name="connsiteX44" fmla="*/ 400933 w 407173"/>
                <a:gd name="connsiteY44" fmla="*/ 596551 h 720276"/>
                <a:gd name="connsiteX45" fmla="*/ 400933 w 407173"/>
                <a:gd name="connsiteY45" fmla="*/ 632746 h 720276"/>
                <a:gd name="connsiteX46" fmla="*/ 405600 w 407173"/>
                <a:gd name="connsiteY46" fmla="*/ 638747 h 72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7173" h="720276">
                  <a:moveTo>
                    <a:pt x="405600" y="638747"/>
                  </a:moveTo>
                  <a:cubicBezTo>
                    <a:pt x="410554" y="654844"/>
                    <a:pt x="401886" y="675037"/>
                    <a:pt x="405600" y="694468"/>
                  </a:cubicBezTo>
                  <a:cubicBezTo>
                    <a:pt x="394551" y="694468"/>
                    <a:pt x="383502" y="694468"/>
                    <a:pt x="372454" y="694468"/>
                  </a:cubicBezTo>
                  <a:cubicBezTo>
                    <a:pt x="353118" y="675132"/>
                    <a:pt x="324448" y="693992"/>
                    <a:pt x="303112" y="698945"/>
                  </a:cubicBezTo>
                  <a:cubicBezTo>
                    <a:pt x="295968" y="699611"/>
                    <a:pt x="297397" y="691610"/>
                    <a:pt x="288062" y="694468"/>
                  </a:cubicBezTo>
                  <a:cubicBezTo>
                    <a:pt x="281014" y="701993"/>
                    <a:pt x="276441" y="712089"/>
                    <a:pt x="269965" y="720090"/>
                  </a:cubicBezTo>
                  <a:cubicBezTo>
                    <a:pt x="263011" y="721519"/>
                    <a:pt x="264726" y="714280"/>
                    <a:pt x="259392" y="714089"/>
                  </a:cubicBezTo>
                  <a:cubicBezTo>
                    <a:pt x="261678" y="699706"/>
                    <a:pt x="259773" y="683228"/>
                    <a:pt x="242818" y="680942"/>
                  </a:cubicBezTo>
                  <a:cubicBezTo>
                    <a:pt x="243390" y="670846"/>
                    <a:pt x="235770" y="668846"/>
                    <a:pt x="230722" y="664369"/>
                  </a:cubicBezTo>
                  <a:cubicBezTo>
                    <a:pt x="228245" y="641413"/>
                    <a:pt x="238341" y="630841"/>
                    <a:pt x="239770" y="611600"/>
                  </a:cubicBezTo>
                  <a:cubicBezTo>
                    <a:pt x="239199" y="606647"/>
                    <a:pt x="235293" y="605028"/>
                    <a:pt x="232246" y="602552"/>
                  </a:cubicBezTo>
                  <a:cubicBezTo>
                    <a:pt x="154902" y="606552"/>
                    <a:pt x="78131" y="611124"/>
                    <a:pt x="216" y="614648"/>
                  </a:cubicBezTo>
                  <a:cubicBezTo>
                    <a:pt x="216" y="606647"/>
                    <a:pt x="216" y="598551"/>
                    <a:pt x="216" y="590550"/>
                  </a:cubicBezTo>
                  <a:cubicBezTo>
                    <a:pt x="-1117" y="585692"/>
                    <a:pt x="4122" y="587407"/>
                    <a:pt x="4693" y="584549"/>
                  </a:cubicBezTo>
                  <a:cubicBezTo>
                    <a:pt x="8027" y="517493"/>
                    <a:pt x="40602" y="496538"/>
                    <a:pt x="63463" y="451961"/>
                  </a:cubicBezTo>
                  <a:cubicBezTo>
                    <a:pt x="65653" y="444246"/>
                    <a:pt x="59843" y="444532"/>
                    <a:pt x="58986" y="439864"/>
                  </a:cubicBezTo>
                  <a:cubicBezTo>
                    <a:pt x="62700" y="440055"/>
                    <a:pt x="66225" y="440150"/>
                    <a:pt x="68034" y="438340"/>
                  </a:cubicBezTo>
                  <a:cubicBezTo>
                    <a:pt x="68034" y="428339"/>
                    <a:pt x="68034" y="418243"/>
                    <a:pt x="68034" y="408242"/>
                  </a:cubicBezTo>
                  <a:cubicBezTo>
                    <a:pt x="64320" y="404431"/>
                    <a:pt x="57081" y="404051"/>
                    <a:pt x="54509" y="399193"/>
                  </a:cubicBezTo>
                  <a:cubicBezTo>
                    <a:pt x="54604" y="369951"/>
                    <a:pt x="36126" y="359378"/>
                    <a:pt x="37935" y="328422"/>
                  </a:cubicBezTo>
                  <a:cubicBezTo>
                    <a:pt x="41650" y="325088"/>
                    <a:pt x="45556" y="321945"/>
                    <a:pt x="51461" y="320897"/>
                  </a:cubicBezTo>
                  <a:cubicBezTo>
                    <a:pt x="52985" y="295275"/>
                    <a:pt x="51271" y="272891"/>
                    <a:pt x="37935" y="262128"/>
                  </a:cubicBezTo>
                  <a:cubicBezTo>
                    <a:pt x="45174" y="258699"/>
                    <a:pt x="43841" y="238792"/>
                    <a:pt x="37935" y="234982"/>
                  </a:cubicBezTo>
                  <a:cubicBezTo>
                    <a:pt x="41936" y="234410"/>
                    <a:pt x="43365" y="231362"/>
                    <a:pt x="42412" y="225933"/>
                  </a:cubicBezTo>
                  <a:cubicBezTo>
                    <a:pt x="31077" y="212407"/>
                    <a:pt x="45270" y="199263"/>
                    <a:pt x="42412" y="180785"/>
                  </a:cubicBezTo>
                  <a:cubicBezTo>
                    <a:pt x="53271" y="179642"/>
                    <a:pt x="57938" y="172307"/>
                    <a:pt x="68034" y="170212"/>
                  </a:cubicBezTo>
                  <a:cubicBezTo>
                    <a:pt x="68511" y="160687"/>
                    <a:pt x="68701" y="151447"/>
                    <a:pt x="63558" y="147638"/>
                  </a:cubicBezTo>
                  <a:cubicBezTo>
                    <a:pt x="73083" y="136874"/>
                    <a:pt x="73749" y="123920"/>
                    <a:pt x="84608" y="112967"/>
                  </a:cubicBezTo>
                  <a:cubicBezTo>
                    <a:pt x="106420" y="120205"/>
                    <a:pt x="110992" y="94679"/>
                    <a:pt x="101182" y="84392"/>
                  </a:cubicBezTo>
                  <a:cubicBezTo>
                    <a:pt x="104325" y="64865"/>
                    <a:pt x="114040" y="61246"/>
                    <a:pt x="117755" y="42196"/>
                  </a:cubicBezTo>
                  <a:cubicBezTo>
                    <a:pt x="122803" y="42196"/>
                    <a:pt x="127756" y="42196"/>
                    <a:pt x="132805" y="42196"/>
                  </a:cubicBezTo>
                  <a:cubicBezTo>
                    <a:pt x="135948" y="36767"/>
                    <a:pt x="133566" y="25908"/>
                    <a:pt x="134329" y="18097"/>
                  </a:cubicBezTo>
                  <a:cubicBezTo>
                    <a:pt x="217767" y="14383"/>
                    <a:pt x="299873" y="10287"/>
                    <a:pt x="379883" y="0"/>
                  </a:cubicBezTo>
                  <a:cubicBezTo>
                    <a:pt x="383598" y="4286"/>
                    <a:pt x="383979" y="12002"/>
                    <a:pt x="388932" y="15049"/>
                  </a:cubicBezTo>
                  <a:cubicBezTo>
                    <a:pt x="388932" y="53245"/>
                    <a:pt x="388932" y="91345"/>
                    <a:pt x="388932" y="129540"/>
                  </a:cubicBezTo>
                  <a:cubicBezTo>
                    <a:pt x="390265" y="134398"/>
                    <a:pt x="385026" y="132683"/>
                    <a:pt x="384455" y="135541"/>
                  </a:cubicBezTo>
                  <a:cubicBezTo>
                    <a:pt x="384455" y="192310"/>
                    <a:pt x="384455" y="248984"/>
                    <a:pt x="384455" y="305753"/>
                  </a:cubicBezTo>
                  <a:cubicBezTo>
                    <a:pt x="385789" y="310610"/>
                    <a:pt x="379502" y="307848"/>
                    <a:pt x="379978" y="311753"/>
                  </a:cubicBezTo>
                  <a:cubicBezTo>
                    <a:pt x="379978" y="361474"/>
                    <a:pt x="379978" y="411194"/>
                    <a:pt x="379978" y="460915"/>
                  </a:cubicBezTo>
                  <a:cubicBezTo>
                    <a:pt x="378645" y="465772"/>
                    <a:pt x="383883" y="464058"/>
                    <a:pt x="384455" y="466915"/>
                  </a:cubicBezTo>
                  <a:cubicBezTo>
                    <a:pt x="385693" y="476726"/>
                    <a:pt x="380931" y="492538"/>
                    <a:pt x="388932" y="495586"/>
                  </a:cubicBezTo>
                  <a:cubicBezTo>
                    <a:pt x="389980" y="506921"/>
                    <a:pt x="387408" y="518636"/>
                    <a:pt x="388932" y="528733"/>
                  </a:cubicBezTo>
                  <a:cubicBezTo>
                    <a:pt x="389217" y="531114"/>
                    <a:pt x="392742" y="532638"/>
                    <a:pt x="393408" y="534734"/>
                  </a:cubicBezTo>
                  <a:cubicBezTo>
                    <a:pt x="396838" y="545782"/>
                    <a:pt x="391313" y="563213"/>
                    <a:pt x="393408" y="578453"/>
                  </a:cubicBezTo>
                  <a:cubicBezTo>
                    <a:pt x="394266" y="585026"/>
                    <a:pt x="399981" y="590550"/>
                    <a:pt x="400933" y="596551"/>
                  </a:cubicBezTo>
                  <a:cubicBezTo>
                    <a:pt x="402743" y="608457"/>
                    <a:pt x="399219" y="621411"/>
                    <a:pt x="400933" y="632746"/>
                  </a:cubicBezTo>
                  <a:cubicBezTo>
                    <a:pt x="401409" y="635222"/>
                    <a:pt x="404839" y="636175"/>
                    <a:pt x="405600" y="63874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D33B60B-BB30-4D17-AD68-71B76D668F25}"/>
                </a:ext>
              </a:extLst>
            </p:cNvPr>
            <p:cNvSpPr/>
            <p:nvPr/>
          </p:nvSpPr>
          <p:spPr>
            <a:xfrm>
              <a:off x="7015342" y="3829021"/>
              <a:ext cx="440666" cy="726090"/>
            </a:xfrm>
            <a:custGeom>
              <a:avLst/>
              <a:gdLst>
                <a:gd name="connsiteX0" fmla="*/ 5207 w 440666"/>
                <a:gd name="connsiteY0" fmla="*/ 486632 h 726090"/>
                <a:gd name="connsiteX1" fmla="*/ 731 w 440666"/>
                <a:gd name="connsiteY1" fmla="*/ 482060 h 726090"/>
                <a:gd name="connsiteX2" fmla="*/ 2254 w 440666"/>
                <a:gd name="connsiteY2" fmla="*/ 408241 h 726090"/>
                <a:gd name="connsiteX3" fmla="*/ 731 w 440666"/>
                <a:gd name="connsiteY3" fmla="*/ 335947 h 726090"/>
                <a:gd name="connsiteX4" fmla="*/ 5207 w 440666"/>
                <a:gd name="connsiteY4" fmla="*/ 332899 h 726090"/>
                <a:gd name="connsiteX5" fmla="*/ 5207 w 440666"/>
                <a:gd name="connsiteY5" fmla="*/ 251555 h 726090"/>
                <a:gd name="connsiteX6" fmla="*/ 5207 w 440666"/>
                <a:gd name="connsiteY6" fmla="*/ 170212 h 726090"/>
                <a:gd name="connsiteX7" fmla="*/ 9684 w 440666"/>
                <a:gd name="connsiteY7" fmla="*/ 164211 h 726090"/>
                <a:gd name="connsiteX8" fmla="*/ 9684 w 440666"/>
                <a:gd name="connsiteY8" fmla="*/ 99441 h 726090"/>
                <a:gd name="connsiteX9" fmla="*/ 9684 w 440666"/>
                <a:gd name="connsiteY9" fmla="*/ 36195 h 726090"/>
                <a:gd name="connsiteX10" fmla="*/ 2159 w 440666"/>
                <a:gd name="connsiteY10" fmla="*/ 24098 h 726090"/>
                <a:gd name="connsiteX11" fmla="*/ 190468 w 440666"/>
                <a:gd name="connsiteY11" fmla="*/ 12001 h 726090"/>
                <a:gd name="connsiteX12" fmla="*/ 196469 w 440666"/>
                <a:gd name="connsiteY12" fmla="*/ 7525 h 726090"/>
                <a:gd name="connsiteX13" fmla="*/ 306483 w 440666"/>
                <a:gd name="connsiteY13" fmla="*/ 0 h 726090"/>
                <a:gd name="connsiteX14" fmla="*/ 306483 w 440666"/>
                <a:gd name="connsiteY14" fmla="*/ 25622 h 726090"/>
                <a:gd name="connsiteX15" fmla="*/ 314008 w 440666"/>
                <a:gd name="connsiteY15" fmla="*/ 34671 h 726090"/>
                <a:gd name="connsiteX16" fmla="*/ 318484 w 440666"/>
                <a:gd name="connsiteY16" fmla="*/ 51245 h 726090"/>
                <a:gd name="connsiteX17" fmla="*/ 318484 w 440666"/>
                <a:gd name="connsiteY17" fmla="*/ 61817 h 726090"/>
                <a:gd name="connsiteX18" fmla="*/ 339535 w 440666"/>
                <a:gd name="connsiteY18" fmla="*/ 114586 h 726090"/>
                <a:gd name="connsiteX19" fmla="*/ 344011 w 440666"/>
                <a:gd name="connsiteY19" fmla="*/ 131159 h 726090"/>
                <a:gd name="connsiteX20" fmla="*/ 360585 w 440666"/>
                <a:gd name="connsiteY20" fmla="*/ 194405 h 726090"/>
                <a:gd name="connsiteX21" fmla="*/ 360585 w 440666"/>
                <a:gd name="connsiteY21" fmla="*/ 214027 h 726090"/>
                <a:gd name="connsiteX22" fmla="*/ 377158 w 440666"/>
                <a:gd name="connsiteY22" fmla="*/ 268224 h 726090"/>
                <a:gd name="connsiteX23" fmla="*/ 384683 w 440666"/>
                <a:gd name="connsiteY23" fmla="*/ 299847 h 726090"/>
                <a:gd name="connsiteX24" fmla="*/ 402780 w 440666"/>
                <a:gd name="connsiteY24" fmla="*/ 340519 h 726090"/>
                <a:gd name="connsiteX25" fmla="*/ 419354 w 440666"/>
                <a:gd name="connsiteY25" fmla="*/ 361569 h 726090"/>
                <a:gd name="connsiteX26" fmla="*/ 419354 w 440666"/>
                <a:gd name="connsiteY26" fmla="*/ 382619 h 726090"/>
                <a:gd name="connsiteX27" fmla="*/ 431451 w 440666"/>
                <a:gd name="connsiteY27" fmla="*/ 384143 h 726090"/>
                <a:gd name="connsiteX28" fmla="*/ 419354 w 440666"/>
                <a:gd name="connsiteY28" fmla="*/ 414242 h 726090"/>
                <a:gd name="connsiteX29" fmla="*/ 419354 w 440666"/>
                <a:gd name="connsiteY29" fmla="*/ 442913 h 726090"/>
                <a:gd name="connsiteX30" fmla="*/ 414877 w 440666"/>
                <a:gd name="connsiteY30" fmla="*/ 463963 h 726090"/>
                <a:gd name="connsiteX31" fmla="*/ 422402 w 440666"/>
                <a:gd name="connsiteY31" fmla="*/ 548354 h 726090"/>
                <a:gd name="connsiteX32" fmla="*/ 440500 w 440666"/>
                <a:gd name="connsiteY32" fmla="*/ 575500 h 726090"/>
                <a:gd name="connsiteX33" fmla="*/ 235617 w 440666"/>
                <a:gd name="connsiteY33" fmla="*/ 592074 h 726090"/>
                <a:gd name="connsiteX34" fmla="*/ 215995 w 440666"/>
                <a:gd name="connsiteY34" fmla="*/ 601123 h 726090"/>
                <a:gd name="connsiteX35" fmla="*/ 175324 w 440666"/>
                <a:gd name="connsiteY35" fmla="*/ 601123 h 726090"/>
                <a:gd name="connsiteX36" fmla="*/ 169323 w 440666"/>
                <a:gd name="connsiteY36" fmla="*/ 605599 h 726090"/>
                <a:gd name="connsiteX37" fmla="*/ 119602 w 440666"/>
                <a:gd name="connsiteY37" fmla="*/ 605599 h 726090"/>
                <a:gd name="connsiteX38" fmla="*/ 113602 w 440666"/>
                <a:gd name="connsiteY38" fmla="*/ 610076 h 726090"/>
                <a:gd name="connsiteX39" fmla="*/ 142272 w 440666"/>
                <a:gd name="connsiteY39" fmla="*/ 662845 h 726090"/>
                <a:gd name="connsiteX40" fmla="*/ 142272 w 440666"/>
                <a:gd name="connsiteY40" fmla="*/ 709517 h 726090"/>
                <a:gd name="connsiteX41" fmla="*/ 98552 w 440666"/>
                <a:gd name="connsiteY41" fmla="*/ 726091 h 726090"/>
                <a:gd name="connsiteX42" fmla="*/ 110649 w 440666"/>
                <a:gd name="connsiteY42" fmla="*/ 713994 h 726090"/>
                <a:gd name="connsiteX43" fmla="*/ 65500 w 440666"/>
                <a:gd name="connsiteY43" fmla="*/ 659797 h 726090"/>
                <a:gd name="connsiteX44" fmla="*/ 50451 w 440666"/>
                <a:gd name="connsiteY44" fmla="*/ 706469 h 726090"/>
                <a:gd name="connsiteX45" fmla="*/ 26353 w 440666"/>
                <a:gd name="connsiteY45" fmla="*/ 704945 h 726090"/>
                <a:gd name="connsiteX46" fmla="*/ 23305 w 440666"/>
                <a:gd name="connsiteY46" fmla="*/ 622078 h 726090"/>
                <a:gd name="connsiteX47" fmla="*/ 9779 w 440666"/>
                <a:gd name="connsiteY47" fmla="*/ 548259 h 726090"/>
                <a:gd name="connsiteX48" fmla="*/ 5302 w 440666"/>
                <a:gd name="connsiteY48" fmla="*/ 515112 h 726090"/>
                <a:gd name="connsiteX49" fmla="*/ 5207 w 440666"/>
                <a:gd name="connsiteY49" fmla="*/ 486632 h 72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0666" h="726090">
                  <a:moveTo>
                    <a:pt x="5207" y="486632"/>
                  </a:moveTo>
                  <a:cubicBezTo>
                    <a:pt x="5207" y="487394"/>
                    <a:pt x="731" y="481965"/>
                    <a:pt x="731" y="482060"/>
                  </a:cubicBezTo>
                  <a:cubicBezTo>
                    <a:pt x="-1365" y="462248"/>
                    <a:pt x="2254" y="434816"/>
                    <a:pt x="2254" y="408241"/>
                  </a:cubicBezTo>
                  <a:cubicBezTo>
                    <a:pt x="2254" y="384620"/>
                    <a:pt x="-1556" y="357473"/>
                    <a:pt x="731" y="335947"/>
                  </a:cubicBezTo>
                  <a:cubicBezTo>
                    <a:pt x="826" y="334899"/>
                    <a:pt x="4731" y="334613"/>
                    <a:pt x="5207" y="332899"/>
                  </a:cubicBezTo>
                  <a:cubicBezTo>
                    <a:pt x="11875" y="311277"/>
                    <a:pt x="5207" y="275558"/>
                    <a:pt x="5207" y="251555"/>
                  </a:cubicBezTo>
                  <a:cubicBezTo>
                    <a:pt x="5207" y="223552"/>
                    <a:pt x="1874" y="192786"/>
                    <a:pt x="5207" y="170212"/>
                  </a:cubicBezTo>
                  <a:cubicBezTo>
                    <a:pt x="5588" y="167545"/>
                    <a:pt x="8827" y="167068"/>
                    <a:pt x="9684" y="164211"/>
                  </a:cubicBezTo>
                  <a:cubicBezTo>
                    <a:pt x="14827" y="147352"/>
                    <a:pt x="9684" y="120205"/>
                    <a:pt x="9684" y="99441"/>
                  </a:cubicBezTo>
                  <a:cubicBezTo>
                    <a:pt x="9684" y="77057"/>
                    <a:pt x="9684" y="56007"/>
                    <a:pt x="9684" y="36195"/>
                  </a:cubicBezTo>
                  <a:cubicBezTo>
                    <a:pt x="10636" y="28956"/>
                    <a:pt x="-2032" y="29718"/>
                    <a:pt x="2159" y="24098"/>
                  </a:cubicBezTo>
                  <a:cubicBezTo>
                    <a:pt x="63786" y="18955"/>
                    <a:pt x="122174" y="10573"/>
                    <a:pt x="190468" y="12001"/>
                  </a:cubicBezTo>
                  <a:cubicBezTo>
                    <a:pt x="195326" y="13335"/>
                    <a:pt x="192564" y="7048"/>
                    <a:pt x="196469" y="7525"/>
                  </a:cubicBezTo>
                  <a:cubicBezTo>
                    <a:pt x="234188" y="6096"/>
                    <a:pt x="267431" y="190"/>
                    <a:pt x="306483" y="0"/>
                  </a:cubicBezTo>
                  <a:cubicBezTo>
                    <a:pt x="306483" y="8572"/>
                    <a:pt x="306483" y="17050"/>
                    <a:pt x="306483" y="25622"/>
                  </a:cubicBezTo>
                  <a:cubicBezTo>
                    <a:pt x="306864" y="30766"/>
                    <a:pt x="313150" y="30004"/>
                    <a:pt x="314008" y="34671"/>
                  </a:cubicBezTo>
                  <a:cubicBezTo>
                    <a:pt x="313817" y="41910"/>
                    <a:pt x="313055" y="49721"/>
                    <a:pt x="318484" y="51245"/>
                  </a:cubicBezTo>
                  <a:cubicBezTo>
                    <a:pt x="318484" y="54769"/>
                    <a:pt x="318484" y="58293"/>
                    <a:pt x="318484" y="61817"/>
                  </a:cubicBezTo>
                  <a:cubicBezTo>
                    <a:pt x="330105" y="78200"/>
                    <a:pt x="328962" y="98107"/>
                    <a:pt x="339535" y="114586"/>
                  </a:cubicBezTo>
                  <a:cubicBezTo>
                    <a:pt x="339344" y="121825"/>
                    <a:pt x="338487" y="129635"/>
                    <a:pt x="344011" y="131159"/>
                  </a:cubicBezTo>
                  <a:cubicBezTo>
                    <a:pt x="345630" y="159448"/>
                    <a:pt x="350012" y="172117"/>
                    <a:pt x="360585" y="194405"/>
                  </a:cubicBezTo>
                  <a:cubicBezTo>
                    <a:pt x="360585" y="200977"/>
                    <a:pt x="360585" y="207454"/>
                    <a:pt x="360585" y="214027"/>
                  </a:cubicBezTo>
                  <a:cubicBezTo>
                    <a:pt x="367633" y="228409"/>
                    <a:pt x="375634" y="242221"/>
                    <a:pt x="377158" y="268224"/>
                  </a:cubicBezTo>
                  <a:cubicBezTo>
                    <a:pt x="382016" y="277558"/>
                    <a:pt x="385540" y="288798"/>
                    <a:pt x="384683" y="299847"/>
                  </a:cubicBezTo>
                  <a:cubicBezTo>
                    <a:pt x="389922" y="311372"/>
                    <a:pt x="401257" y="326326"/>
                    <a:pt x="402780" y="340519"/>
                  </a:cubicBezTo>
                  <a:cubicBezTo>
                    <a:pt x="409353" y="346520"/>
                    <a:pt x="414592" y="353854"/>
                    <a:pt x="419354" y="361569"/>
                  </a:cubicBezTo>
                  <a:cubicBezTo>
                    <a:pt x="419354" y="368617"/>
                    <a:pt x="419354" y="375666"/>
                    <a:pt x="419354" y="382619"/>
                  </a:cubicBezTo>
                  <a:cubicBezTo>
                    <a:pt x="420497" y="386048"/>
                    <a:pt x="427831" y="383191"/>
                    <a:pt x="431451" y="384143"/>
                  </a:cubicBezTo>
                  <a:cubicBezTo>
                    <a:pt x="433832" y="400526"/>
                    <a:pt x="424688" y="405574"/>
                    <a:pt x="419354" y="414242"/>
                  </a:cubicBezTo>
                  <a:cubicBezTo>
                    <a:pt x="419354" y="423767"/>
                    <a:pt x="419354" y="433292"/>
                    <a:pt x="419354" y="442913"/>
                  </a:cubicBezTo>
                  <a:cubicBezTo>
                    <a:pt x="414592" y="446722"/>
                    <a:pt x="414115" y="454723"/>
                    <a:pt x="414877" y="463963"/>
                  </a:cubicBezTo>
                  <a:cubicBezTo>
                    <a:pt x="431261" y="481870"/>
                    <a:pt x="427736" y="520827"/>
                    <a:pt x="422402" y="548354"/>
                  </a:cubicBezTo>
                  <a:cubicBezTo>
                    <a:pt x="428974" y="556831"/>
                    <a:pt x="442309" y="558641"/>
                    <a:pt x="440500" y="575500"/>
                  </a:cubicBezTo>
                  <a:cubicBezTo>
                    <a:pt x="364490" y="573310"/>
                    <a:pt x="310483" y="593122"/>
                    <a:pt x="235617" y="592074"/>
                  </a:cubicBezTo>
                  <a:cubicBezTo>
                    <a:pt x="231426" y="597503"/>
                    <a:pt x="219424" y="595027"/>
                    <a:pt x="215995" y="601123"/>
                  </a:cubicBezTo>
                  <a:cubicBezTo>
                    <a:pt x="202470" y="601123"/>
                    <a:pt x="188849" y="601123"/>
                    <a:pt x="175324" y="601123"/>
                  </a:cubicBezTo>
                  <a:cubicBezTo>
                    <a:pt x="170466" y="599789"/>
                    <a:pt x="173228" y="606076"/>
                    <a:pt x="169323" y="605599"/>
                  </a:cubicBezTo>
                  <a:cubicBezTo>
                    <a:pt x="152749" y="605599"/>
                    <a:pt x="136176" y="605599"/>
                    <a:pt x="119602" y="605599"/>
                  </a:cubicBezTo>
                  <a:cubicBezTo>
                    <a:pt x="116650" y="606266"/>
                    <a:pt x="118364" y="611505"/>
                    <a:pt x="113602" y="610076"/>
                  </a:cubicBezTo>
                  <a:cubicBezTo>
                    <a:pt x="106458" y="644271"/>
                    <a:pt x="129127" y="648748"/>
                    <a:pt x="142272" y="662845"/>
                  </a:cubicBezTo>
                  <a:cubicBezTo>
                    <a:pt x="142272" y="678371"/>
                    <a:pt x="142272" y="693991"/>
                    <a:pt x="142272" y="709517"/>
                  </a:cubicBezTo>
                  <a:cubicBezTo>
                    <a:pt x="126651" y="713994"/>
                    <a:pt x="115126" y="722566"/>
                    <a:pt x="98552" y="726091"/>
                  </a:cubicBezTo>
                  <a:cubicBezTo>
                    <a:pt x="101791" y="721328"/>
                    <a:pt x="110077" y="721614"/>
                    <a:pt x="110649" y="713994"/>
                  </a:cubicBezTo>
                  <a:cubicBezTo>
                    <a:pt x="94171" y="697325"/>
                    <a:pt x="99314" y="659035"/>
                    <a:pt x="65500" y="659797"/>
                  </a:cubicBezTo>
                  <a:cubicBezTo>
                    <a:pt x="63500" y="678371"/>
                    <a:pt x="55118" y="690563"/>
                    <a:pt x="50451" y="706469"/>
                  </a:cubicBezTo>
                  <a:cubicBezTo>
                    <a:pt x="39783" y="706755"/>
                    <a:pt x="32068" y="705898"/>
                    <a:pt x="26353" y="704945"/>
                  </a:cubicBezTo>
                  <a:cubicBezTo>
                    <a:pt x="28829" y="671036"/>
                    <a:pt x="21495" y="652653"/>
                    <a:pt x="23305" y="622078"/>
                  </a:cubicBezTo>
                  <a:cubicBezTo>
                    <a:pt x="7874" y="611791"/>
                    <a:pt x="20542" y="567404"/>
                    <a:pt x="9779" y="548259"/>
                  </a:cubicBezTo>
                  <a:cubicBezTo>
                    <a:pt x="8160" y="537305"/>
                    <a:pt x="13780" y="519208"/>
                    <a:pt x="5302" y="515112"/>
                  </a:cubicBezTo>
                  <a:cubicBezTo>
                    <a:pt x="3207" y="505873"/>
                    <a:pt x="7684" y="496538"/>
                    <a:pt x="5207" y="48663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AE7006B-0C34-6D99-5A5E-BC1CE62D3D2B}"/>
                </a:ext>
              </a:extLst>
            </p:cNvPr>
            <p:cNvSpPr/>
            <p:nvPr/>
          </p:nvSpPr>
          <p:spPr>
            <a:xfrm>
              <a:off x="7138054" y="4387808"/>
              <a:ext cx="1066547" cy="804444"/>
            </a:xfrm>
            <a:custGeom>
              <a:avLst/>
              <a:gdLst>
                <a:gd name="connsiteX0" fmla="*/ 1066548 w 1066547"/>
                <a:gd name="connsiteY0" fmla="*/ 694513 h 804444"/>
                <a:gd name="connsiteX1" fmla="*/ 1057499 w 1066547"/>
                <a:gd name="connsiteY1" fmla="*/ 694513 h 804444"/>
                <a:gd name="connsiteX2" fmla="*/ 1049974 w 1066547"/>
                <a:gd name="connsiteY2" fmla="*/ 756235 h 804444"/>
                <a:gd name="connsiteX3" fmla="*/ 983680 w 1066547"/>
                <a:gd name="connsiteY3" fmla="*/ 790906 h 804444"/>
                <a:gd name="connsiteX4" fmla="*/ 950533 w 1066547"/>
                <a:gd name="connsiteY4" fmla="*/ 803003 h 804444"/>
                <a:gd name="connsiteX5" fmla="*/ 946057 w 1066547"/>
                <a:gd name="connsiteY5" fmla="*/ 793954 h 804444"/>
                <a:gd name="connsiteX6" fmla="*/ 946057 w 1066547"/>
                <a:gd name="connsiteY6" fmla="*/ 766807 h 804444"/>
                <a:gd name="connsiteX7" fmla="*/ 912909 w 1066547"/>
                <a:gd name="connsiteY7" fmla="*/ 720135 h 804444"/>
                <a:gd name="connsiteX8" fmla="*/ 912909 w 1066547"/>
                <a:gd name="connsiteY8" fmla="*/ 712610 h 804444"/>
                <a:gd name="connsiteX9" fmla="*/ 899384 w 1066547"/>
                <a:gd name="connsiteY9" fmla="*/ 703562 h 804444"/>
                <a:gd name="connsiteX10" fmla="*/ 858712 w 1066547"/>
                <a:gd name="connsiteY10" fmla="*/ 706609 h 804444"/>
                <a:gd name="connsiteX11" fmla="*/ 837662 w 1066547"/>
                <a:gd name="connsiteY11" fmla="*/ 658413 h 804444"/>
                <a:gd name="connsiteX12" fmla="*/ 790989 w 1066547"/>
                <a:gd name="connsiteY12" fmla="*/ 601168 h 804444"/>
                <a:gd name="connsiteX13" fmla="*/ 790989 w 1066547"/>
                <a:gd name="connsiteY13" fmla="*/ 568021 h 804444"/>
                <a:gd name="connsiteX14" fmla="*/ 772892 w 1066547"/>
                <a:gd name="connsiteY14" fmla="*/ 560496 h 804444"/>
                <a:gd name="connsiteX15" fmla="*/ 763843 w 1066547"/>
                <a:gd name="connsiteY15" fmla="*/ 590595 h 804444"/>
                <a:gd name="connsiteX16" fmla="*/ 694501 w 1066547"/>
                <a:gd name="connsiteY16" fmla="*/ 497155 h 804444"/>
                <a:gd name="connsiteX17" fmla="*/ 724600 w 1066547"/>
                <a:gd name="connsiteY17" fmla="*/ 430861 h 804444"/>
                <a:gd name="connsiteX18" fmla="*/ 676404 w 1066547"/>
                <a:gd name="connsiteY18" fmla="*/ 424860 h 804444"/>
                <a:gd name="connsiteX19" fmla="*/ 694501 w 1066547"/>
                <a:gd name="connsiteY19" fmla="*/ 442957 h 804444"/>
                <a:gd name="connsiteX20" fmla="*/ 688500 w 1066547"/>
                <a:gd name="connsiteY20" fmla="*/ 464008 h 804444"/>
                <a:gd name="connsiteX21" fmla="*/ 670403 w 1066547"/>
                <a:gd name="connsiteY21" fmla="*/ 430861 h 804444"/>
                <a:gd name="connsiteX22" fmla="*/ 665926 w 1066547"/>
                <a:gd name="connsiteY22" fmla="*/ 396190 h 804444"/>
                <a:gd name="connsiteX23" fmla="*/ 674975 w 1066547"/>
                <a:gd name="connsiteY23" fmla="*/ 293796 h 804444"/>
                <a:gd name="connsiteX24" fmla="*/ 647829 w 1066547"/>
                <a:gd name="connsiteY24" fmla="*/ 251600 h 804444"/>
                <a:gd name="connsiteX25" fmla="*/ 595060 w 1066547"/>
                <a:gd name="connsiteY25" fmla="*/ 238075 h 804444"/>
                <a:gd name="connsiteX26" fmla="*/ 561913 w 1066547"/>
                <a:gd name="connsiteY26" fmla="*/ 209500 h 804444"/>
                <a:gd name="connsiteX27" fmla="*/ 557437 w 1066547"/>
                <a:gd name="connsiteY27" fmla="*/ 186925 h 804444"/>
                <a:gd name="connsiteX28" fmla="*/ 537815 w 1066547"/>
                <a:gd name="connsiteY28" fmla="*/ 180925 h 804444"/>
                <a:gd name="connsiteX29" fmla="*/ 474569 w 1066547"/>
                <a:gd name="connsiteY29" fmla="*/ 134252 h 804444"/>
                <a:gd name="connsiteX30" fmla="*/ 421800 w 1066547"/>
                <a:gd name="connsiteY30" fmla="*/ 143301 h 804444"/>
                <a:gd name="connsiteX31" fmla="*/ 421800 w 1066547"/>
                <a:gd name="connsiteY31" fmla="*/ 158350 h 804444"/>
                <a:gd name="connsiteX32" fmla="*/ 325407 w 1066547"/>
                <a:gd name="connsiteY32" fmla="*/ 205023 h 804444"/>
                <a:gd name="connsiteX33" fmla="*/ 310358 w 1066547"/>
                <a:gd name="connsiteY33" fmla="*/ 209500 h 804444"/>
                <a:gd name="connsiteX34" fmla="*/ 310358 w 1066547"/>
                <a:gd name="connsiteY34" fmla="*/ 194450 h 804444"/>
                <a:gd name="connsiteX35" fmla="*/ 301309 w 1066547"/>
                <a:gd name="connsiteY35" fmla="*/ 180925 h 804444"/>
                <a:gd name="connsiteX36" fmla="*/ 191296 w 1066547"/>
                <a:gd name="connsiteY36" fmla="*/ 134252 h 804444"/>
                <a:gd name="connsiteX37" fmla="*/ 167197 w 1066547"/>
                <a:gd name="connsiteY37" fmla="*/ 125204 h 804444"/>
                <a:gd name="connsiteX38" fmla="*/ 134050 w 1066547"/>
                <a:gd name="connsiteY38" fmla="*/ 125204 h 804444"/>
                <a:gd name="connsiteX39" fmla="*/ 126525 w 1066547"/>
                <a:gd name="connsiteY39" fmla="*/ 129680 h 804444"/>
                <a:gd name="connsiteX40" fmla="*/ 76805 w 1066547"/>
                <a:gd name="connsiteY40" fmla="*/ 138729 h 804444"/>
                <a:gd name="connsiteX41" fmla="*/ 30132 w 1066547"/>
                <a:gd name="connsiteY41" fmla="*/ 150826 h 804444"/>
                <a:gd name="connsiteX42" fmla="*/ 30132 w 1066547"/>
                <a:gd name="connsiteY42" fmla="*/ 95105 h 804444"/>
                <a:gd name="connsiteX43" fmla="*/ 1462 w 1066547"/>
                <a:gd name="connsiteY43" fmla="*/ 55957 h 804444"/>
                <a:gd name="connsiteX44" fmla="*/ 58707 w 1066547"/>
                <a:gd name="connsiteY44" fmla="*/ 51480 h 804444"/>
                <a:gd name="connsiteX45" fmla="*/ 114429 w 1066547"/>
                <a:gd name="connsiteY45" fmla="*/ 43955 h 804444"/>
                <a:gd name="connsiteX46" fmla="*/ 259018 w 1066547"/>
                <a:gd name="connsiteY46" fmla="*/ 31858 h 804444"/>
                <a:gd name="connsiteX47" fmla="*/ 265019 w 1066547"/>
                <a:gd name="connsiteY47" fmla="*/ 27382 h 804444"/>
                <a:gd name="connsiteX48" fmla="*/ 325312 w 1066547"/>
                <a:gd name="connsiteY48" fmla="*/ 27382 h 804444"/>
                <a:gd name="connsiteX49" fmla="*/ 343410 w 1066547"/>
                <a:gd name="connsiteY49" fmla="*/ 60529 h 804444"/>
                <a:gd name="connsiteX50" fmla="*/ 417228 w 1066547"/>
                <a:gd name="connsiteY50" fmla="*/ 56052 h 804444"/>
                <a:gd name="connsiteX51" fmla="*/ 497048 w 1066547"/>
                <a:gd name="connsiteY51" fmla="*/ 51575 h 804444"/>
                <a:gd name="connsiteX52" fmla="*/ 622111 w 1066547"/>
                <a:gd name="connsiteY52" fmla="*/ 48527 h 804444"/>
                <a:gd name="connsiteX53" fmla="*/ 629636 w 1066547"/>
                <a:gd name="connsiteY53" fmla="*/ 44050 h 804444"/>
                <a:gd name="connsiteX54" fmla="*/ 685357 w 1066547"/>
                <a:gd name="connsiteY54" fmla="*/ 41003 h 804444"/>
                <a:gd name="connsiteX55" fmla="*/ 685357 w 1066547"/>
                <a:gd name="connsiteY55" fmla="*/ 62053 h 804444"/>
                <a:gd name="connsiteX56" fmla="*/ 713932 w 1066547"/>
                <a:gd name="connsiteY56" fmla="*/ 69578 h 804444"/>
                <a:gd name="connsiteX57" fmla="*/ 716980 w 1066547"/>
                <a:gd name="connsiteY57" fmla="*/ 25858 h 804444"/>
                <a:gd name="connsiteX58" fmla="*/ 707932 w 1066547"/>
                <a:gd name="connsiteY58" fmla="*/ 1759 h 804444"/>
                <a:gd name="connsiteX59" fmla="*/ 780226 w 1066547"/>
                <a:gd name="connsiteY59" fmla="*/ 9284 h 804444"/>
                <a:gd name="connsiteX60" fmla="*/ 789275 w 1066547"/>
                <a:gd name="connsiteY60" fmla="*/ 36431 h 804444"/>
                <a:gd name="connsiteX61" fmla="*/ 789275 w 1066547"/>
                <a:gd name="connsiteY61" fmla="*/ 47003 h 804444"/>
                <a:gd name="connsiteX62" fmla="*/ 798324 w 1066547"/>
                <a:gd name="connsiteY62" fmla="*/ 74149 h 804444"/>
                <a:gd name="connsiteX63" fmla="*/ 805848 w 1066547"/>
                <a:gd name="connsiteY63" fmla="*/ 93771 h 804444"/>
                <a:gd name="connsiteX64" fmla="*/ 848044 w 1066547"/>
                <a:gd name="connsiteY64" fmla="*/ 182639 h 804444"/>
                <a:gd name="connsiteX65" fmla="*/ 857093 w 1066547"/>
                <a:gd name="connsiteY65" fmla="*/ 190164 h 804444"/>
                <a:gd name="connsiteX66" fmla="*/ 944437 w 1066547"/>
                <a:gd name="connsiteY66" fmla="*/ 304655 h 804444"/>
                <a:gd name="connsiteX67" fmla="*/ 939960 w 1066547"/>
                <a:gd name="connsiteY67" fmla="*/ 319704 h 804444"/>
                <a:gd name="connsiteX68" fmla="*/ 961011 w 1066547"/>
                <a:gd name="connsiteY68" fmla="*/ 387522 h 804444"/>
                <a:gd name="connsiteX69" fmla="*/ 977584 w 1066547"/>
                <a:gd name="connsiteY69" fmla="*/ 404096 h 804444"/>
                <a:gd name="connsiteX70" fmla="*/ 982061 w 1066547"/>
                <a:gd name="connsiteY70" fmla="*/ 416192 h 804444"/>
                <a:gd name="connsiteX71" fmla="*/ 994158 w 1066547"/>
                <a:gd name="connsiteY71" fmla="*/ 437242 h 804444"/>
                <a:gd name="connsiteX72" fmla="*/ 1015208 w 1066547"/>
                <a:gd name="connsiteY72" fmla="*/ 479438 h 804444"/>
                <a:gd name="connsiteX73" fmla="*/ 1057404 w 1066547"/>
                <a:gd name="connsiteY73" fmla="*/ 590881 h 804444"/>
                <a:gd name="connsiteX74" fmla="*/ 1061880 w 1066547"/>
                <a:gd name="connsiteY74" fmla="*/ 598406 h 804444"/>
                <a:gd name="connsiteX75" fmla="*/ 1066548 w 1066547"/>
                <a:gd name="connsiteY75" fmla="*/ 694513 h 8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66547" h="804444">
                  <a:moveTo>
                    <a:pt x="1066548" y="694513"/>
                  </a:moveTo>
                  <a:cubicBezTo>
                    <a:pt x="1063499" y="694513"/>
                    <a:pt x="1060547" y="694513"/>
                    <a:pt x="1057499" y="694513"/>
                  </a:cubicBezTo>
                  <a:cubicBezTo>
                    <a:pt x="1046831" y="707372"/>
                    <a:pt x="1040830" y="735756"/>
                    <a:pt x="1049974" y="756235"/>
                  </a:cubicBezTo>
                  <a:cubicBezTo>
                    <a:pt x="1035115" y="778238"/>
                    <a:pt x="1022828" y="793478"/>
                    <a:pt x="983680" y="790906"/>
                  </a:cubicBezTo>
                  <a:cubicBezTo>
                    <a:pt x="972346" y="798049"/>
                    <a:pt x="968249" y="808241"/>
                    <a:pt x="950533" y="803003"/>
                  </a:cubicBezTo>
                  <a:cubicBezTo>
                    <a:pt x="952057" y="796907"/>
                    <a:pt x="948152" y="796335"/>
                    <a:pt x="946057" y="793954"/>
                  </a:cubicBezTo>
                  <a:cubicBezTo>
                    <a:pt x="946057" y="784905"/>
                    <a:pt x="946057" y="775856"/>
                    <a:pt x="946057" y="766807"/>
                  </a:cubicBezTo>
                  <a:cubicBezTo>
                    <a:pt x="937389" y="748900"/>
                    <a:pt x="928245" y="731374"/>
                    <a:pt x="912909" y="720135"/>
                  </a:cubicBezTo>
                  <a:cubicBezTo>
                    <a:pt x="912909" y="717658"/>
                    <a:pt x="912909" y="715087"/>
                    <a:pt x="912909" y="712610"/>
                  </a:cubicBezTo>
                  <a:cubicBezTo>
                    <a:pt x="907099" y="710896"/>
                    <a:pt x="900241" y="710229"/>
                    <a:pt x="899384" y="703562"/>
                  </a:cubicBezTo>
                  <a:cubicBezTo>
                    <a:pt x="885859" y="704609"/>
                    <a:pt x="867665" y="700990"/>
                    <a:pt x="858712" y="706609"/>
                  </a:cubicBezTo>
                  <a:cubicBezTo>
                    <a:pt x="850330" y="691941"/>
                    <a:pt x="838138" y="680987"/>
                    <a:pt x="837662" y="658413"/>
                  </a:cubicBezTo>
                  <a:cubicBezTo>
                    <a:pt x="827470" y="633934"/>
                    <a:pt x="800324" y="626409"/>
                    <a:pt x="790989" y="601168"/>
                  </a:cubicBezTo>
                  <a:cubicBezTo>
                    <a:pt x="790989" y="590119"/>
                    <a:pt x="790989" y="579070"/>
                    <a:pt x="790989" y="568021"/>
                  </a:cubicBezTo>
                  <a:cubicBezTo>
                    <a:pt x="788227" y="562211"/>
                    <a:pt x="782893" y="559067"/>
                    <a:pt x="772892" y="560496"/>
                  </a:cubicBezTo>
                  <a:cubicBezTo>
                    <a:pt x="763462" y="564115"/>
                    <a:pt x="773082" y="586880"/>
                    <a:pt x="763843" y="590595"/>
                  </a:cubicBezTo>
                  <a:cubicBezTo>
                    <a:pt x="741745" y="558400"/>
                    <a:pt x="721648" y="524301"/>
                    <a:pt x="694501" y="497155"/>
                  </a:cubicBezTo>
                  <a:cubicBezTo>
                    <a:pt x="709075" y="476866"/>
                    <a:pt x="721076" y="462770"/>
                    <a:pt x="724600" y="430861"/>
                  </a:cubicBezTo>
                  <a:cubicBezTo>
                    <a:pt x="715361" y="420669"/>
                    <a:pt x="690025" y="421907"/>
                    <a:pt x="676404" y="424860"/>
                  </a:cubicBezTo>
                  <a:cubicBezTo>
                    <a:pt x="674689" y="438576"/>
                    <a:pt x="684500" y="440862"/>
                    <a:pt x="694501" y="442957"/>
                  </a:cubicBezTo>
                  <a:cubicBezTo>
                    <a:pt x="690405" y="447815"/>
                    <a:pt x="690405" y="457055"/>
                    <a:pt x="688500" y="464008"/>
                  </a:cubicBezTo>
                  <a:cubicBezTo>
                    <a:pt x="682785" y="456292"/>
                    <a:pt x="672974" y="443815"/>
                    <a:pt x="670403" y="430861"/>
                  </a:cubicBezTo>
                  <a:cubicBezTo>
                    <a:pt x="668022" y="418955"/>
                    <a:pt x="675070" y="404953"/>
                    <a:pt x="665926" y="396190"/>
                  </a:cubicBezTo>
                  <a:cubicBezTo>
                    <a:pt x="678499" y="371615"/>
                    <a:pt x="674403" y="330372"/>
                    <a:pt x="674975" y="293796"/>
                  </a:cubicBezTo>
                  <a:cubicBezTo>
                    <a:pt x="663259" y="282366"/>
                    <a:pt x="652020" y="270555"/>
                    <a:pt x="647829" y="251600"/>
                  </a:cubicBezTo>
                  <a:cubicBezTo>
                    <a:pt x="629064" y="248266"/>
                    <a:pt x="611919" y="243314"/>
                    <a:pt x="595060" y="238075"/>
                  </a:cubicBezTo>
                  <a:cubicBezTo>
                    <a:pt x="592869" y="216358"/>
                    <a:pt x="577724" y="216834"/>
                    <a:pt x="561913" y="209500"/>
                  </a:cubicBezTo>
                  <a:cubicBezTo>
                    <a:pt x="563532" y="201023"/>
                    <a:pt x="555817" y="199022"/>
                    <a:pt x="557437" y="186925"/>
                  </a:cubicBezTo>
                  <a:cubicBezTo>
                    <a:pt x="551531" y="184163"/>
                    <a:pt x="545054" y="177877"/>
                    <a:pt x="537815" y="180925"/>
                  </a:cubicBezTo>
                  <a:cubicBezTo>
                    <a:pt x="528480" y="153588"/>
                    <a:pt x="497048" y="148349"/>
                    <a:pt x="474569" y="134252"/>
                  </a:cubicBezTo>
                  <a:cubicBezTo>
                    <a:pt x="452280" y="132538"/>
                    <a:pt x="435993" y="136919"/>
                    <a:pt x="421800" y="143301"/>
                  </a:cubicBezTo>
                  <a:cubicBezTo>
                    <a:pt x="421800" y="148349"/>
                    <a:pt x="421800" y="153302"/>
                    <a:pt x="421800" y="158350"/>
                  </a:cubicBezTo>
                  <a:cubicBezTo>
                    <a:pt x="383700" y="167971"/>
                    <a:pt x="379033" y="210929"/>
                    <a:pt x="325407" y="205023"/>
                  </a:cubicBezTo>
                  <a:cubicBezTo>
                    <a:pt x="320359" y="206547"/>
                    <a:pt x="319121" y="211786"/>
                    <a:pt x="310358" y="209500"/>
                  </a:cubicBezTo>
                  <a:cubicBezTo>
                    <a:pt x="310358" y="204452"/>
                    <a:pt x="310358" y="199498"/>
                    <a:pt x="310358" y="194450"/>
                  </a:cubicBezTo>
                  <a:cubicBezTo>
                    <a:pt x="309881" y="187402"/>
                    <a:pt x="301785" y="187973"/>
                    <a:pt x="301309" y="180925"/>
                  </a:cubicBezTo>
                  <a:cubicBezTo>
                    <a:pt x="260828" y="169209"/>
                    <a:pt x="239968" y="137777"/>
                    <a:pt x="191296" y="134252"/>
                  </a:cubicBezTo>
                  <a:cubicBezTo>
                    <a:pt x="186819" y="127680"/>
                    <a:pt x="171293" y="132157"/>
                    <a:pt x="167197" y="125204"/>
                  </a:cubicBezTo>
                  <a:cubicBezTo>
                    <a:pt x="156148" y="125204"/>
                    <a:pt x="145099" y="125204"/>
                    <a:pt x="134050" y="125204"/>
                  </a:cubicBezTo>
                  <a:cubicBezTo>
                    <a:pt x="129288" y="124537"/>
                    <a:pt x="130049" y="129299"/>
                    <a:pt x="126525" y="129680"/>
                  </a:cubicBezTo>
                  <a:cubicBezTo>
                    <a:pt x="105951" y="128632"/>
                    <a:pt x="88997" y="131299"/>
                    <a:pt x="76805" y="138729"/>
                  </a:cubicBezTo>
                  <a:cubicBezTo>
                    <a:pt x="59279" y="140824"/>
                    <a:pt x="44896" y="145968"/>
                    <a:pt x="30132" y="150826"/>
                  </a:cubicBezTo>
                  <a:cubicBezTo>
                    <a:pt x="30132" y="132252"/>
                    <a:pt x="30132" y="113678"/>
                    <a:pt x="30132" y="95105"/>
                  </a:cubicBezTo>
                  <a:cubicBezTo>
                    <a:pt x="17274" y="84151"/>
                    <a:pt x="-6063" y="83484"/>
                    <a:pt x="1462" y="55957"/>
                  </a:cubicBezTo>
                  <a:cubicBezTo>
                    <a:pt x="20417" y="54242"/>
                    <a:pt x="46801" y="60053"/>
                    <a:pt x="58707" y="51480"/>
                  </a:cubicBezTo>
                  <a:cubicBezTo>
                    <a:pt x="78519" y="54338"/>
                    <a:pt x="102713" y="53671"/>
                    <a:pt x="114429" y="43955"/>
                  </a:cubicBezTo>
                  <a:cubicBezTo>
                    <a:pt x="166912" y="43955"/>
                    <a:pt x="210631" y="31668"/>
                    <a:pt x="259018" y="31858"/>
                  </a:cubicBezTo>
                  <a:cubicBezTo>
                    <a:pt x="263781" y="33192"/>
                    <a:pt x="262066" y="27953"/>
                    <a:pt x="265019" y="27382"/>
                  </a:cubicBezTo>
                  <a:cubicBezTo>
                    <a:pt x="285117" y="27382"/>
                    <a:pt x="305214" y="27382"/>
                    <a:pt x="325312" y="27382"/>
                  </a:cubicBezTo>
                  <a:cubicBezTo>
                    <a:pt x="329503" y="42907"/>
                    <a:pt x="338362" y="45194"/>
                    <a:pt x="343410" y="60529"/>
                  </a:cubicBezTo>
                  <a:cubicBezTo>
                    <a:pt x="367127" y="58147"/>
                    <a:pt x="400846" y="65672"/>
                    <a:pt x="417228" y="56052"/>
                  </a:cubicBezTo>
                  <a:cubicBezTo>
                    <a:pt x="442851" y="53575"/>
                    <a:pt x="478760" y="61386"/>
                    <a:pt x="497048" y="51575"/>
                  </a:cubicBezTo>
                  <a:cubicBezTo>
                    <a:pt x="537625" y="55385"/>
                    <a:pt x="576105" y="44431"/>
                    <a:pt x="622111" y="48527"/>
                  </a:cubicBezTo>
                  <a:cubicBezTo>
                    <a:pt x="626493" y="48908"/>
                    <a:pt x="627255" y="45670"/>
                    <a:pt x="629636" y="44050"/>
                  </a:cubicBezTo>
                  <a:cubicBezTo>
                    <a:pt x="651925" y="47670"/>
                    <a:pt x="664974" y="34335"/>
                    <a:pt x="685357" y="41003"/>
                  </a:cubicBezTo>
                  <a:cubicBezTo>
                    <a:pt x="685357" y="48051"/>
                    <a:pt x="685357" y="55099"/>
                    <a:pt x="685357" y="62053"/>
                  </a:cubicBezTo>
                  <a:cubicBezTo>
                    <a:pt x="688500" y="70911"/>
                    <a:pt x="701740" y="69768"/>
                    <a:pt x="713932" y="69578"/>
                  </a:cubicBezTo>
                  <a:cubicBezTo>
                    <a:pt x="718314" y="58433"/>
                    <a:pt x="712503" y="37097"/>
                    <a:pt x="716980" y="25858"/>
                  </a:cubicBezTo>
                  <a:cubicBezTo>
                    <a:pt x="711646" y="20143"/>
                    <a:pt x="705455" y="15285"/>
                    <a:pt x="707932" y="1759"/>
                  </a:cubicBezTo>
                  <a:cubicBezTo>
                    <a:pt x="726410" y="-4527"/>
                    <a:pt x="755366" y="7951"/>
                    <a:pt x="780226" y="9284"/>
                  </a:cubicBezTo>
                  <a:cubicBezTo>
                    <a:pt x="782036" y="19571"/>
                    <a:pt x="783369" y="30239"/>
                    <a:pt x="789275" y="36431"/>
                  </a:cubicBezTo>
                  <a:cubicBezTo>
                    <a:pt x="789275" y="39955"/>
                    <a:pt x="789275" y="43479"/>
                    <a:pt x="789275" y="47003"/>
                  </a:cubicBezTo>
                  <a:cubicBezTo>
                    <a:pt x="792514" y="55862"/>
                    <a:pt x="797943" y="62434"/>
                    <a:pt x="798324" y="74149"/>
                  </a:cubicBezTo>
                  <a:cubicBezTo>
                    <a:pt x="802515" y="79007"/>
                    <a:pt x="806230" y="84341"/>
                    <a:pt x="805848" y="93771"/>
                  </a:cubicBezTo>
                  <a:cubicBezTo>
                    <a:pt x="819469" y="123775"/>
                    <a:pt x="831852" y="155112"/>
                    <a:pt x="848044" y="182639"/>
                  </a:cubicBezTo>
                  <a:cubicBezTo>
                    <a:pt x="851664" y="184544"/>
                    <a:pt x="851473" y="190259"/>
                    <a:pt x="857093" y="190164"/>
                  </a:cubicBezTo>
                  <a:cubicBezTo>
                    <a:pt x="875762" y="238741"/>
                    <a:pt x="916529" y="265316"/>
                    <a:pt x="944437" y="304655"/>
                  </a:cubicBezTo>
                  <a:cubicBezTo>
                    <a:pt x="945961" y="312656"/>
                    <a:pt x="941866" y="315132"/>
                    <a:pt x="939960" y="319704"/>
                  </a:cubicBezTo>
                  <a:cubicBezTo>
                    <a:pt x="941866" y="343516"/>
                    <a:pt x="950343" y="371044"/>
                    <a:pt x="961011" y="387522"/>
                  </a:cubicBezTo>
                  <a:cubicBezTo>
                    <a:pt x="965202" y="394094"/>
                    <a:pt x="973393" y="397999"/>
                    <a:pt x="977584" y="404096"/>
                  </a:cubicBezTo>
                  <a:cubicBezTo>
                    <a:pt x="979584" y="407048"/>
                    <a:pt x="980061" y="412668"/>
                    <a:pt x="982061" y="416192"/>
                  </a:cubicBezTo>
                  <a:cubicBezTo>
                    <a:pt x="986347" y="423241"/>
                    <a:pt x="989871" y="429908"/>
                    <a:pt x="994158" y="437242"/>
                  </a:cubicBezTo>
                  <a:cubicBezTo>
                    <a:pt x="1002254" y="451435"/>
                    <a:pt x="1013779" y="459722"/>
                    <a:pt x="1015208" y="479438"/>
                  </a:cubicBezTo>
                  <a:cubicBezTo>
                    <a:pt x="1038735" y="510395"/>
                    <a:pt x="1059785" y="535159"/>
                    <a:pt x="1057404" y="590881"/>
                  </a:cubicBezTo>
                  <a:cubicBezTo>
                    <a:pt x="1056737" y="595643"/>
                    <a:pt x="1061500" y="594881"/>
                    <a:pt x="1061880" y="598406"/>
                  </a:cubicBezTo>
                  <a:cubicBezTo>
                    <a:pt x="1060452" y="633362"/>
                    <a:pt x="1063214" y="664319"/>
                    <a:pt x="1066548" y="69451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2AF776F-66F7-AFE2-EFC6-8D40688AC869}"/>
                </a:ext>
              </a:extLst>
            </p:cNvPr>
            <p:cNvSpPr/>
            <p:nvPr/>
          </p:nvSpPr>
          <p:spPr>
            <a:xfrm>
              <a:off x="7330969" y="3789766"/>
              <a:ext cx="631126" cy="656855"/>
            </a:xfrm>
            <a:custGeom>
              <a:avLst/>
              <a:gdLst>
                <a:gd name="connsiteX0" fmla="*/ 588931 w 631126"/>
                <a:gd name="connsiteY0" fmla="*/ 382631 h 656855"/>
                <a:gd name="connsiteX1" fmla="*/ 631127 w 631126"/>
                <a:gd name="connsiteY1" fmla="*/ 394728 h 656855"/>
                <a:gd name="connsiteX2" fmla="*/ 601027 w 631126"/>
                <a:gd name="connsiteY2" fmla="*/ 442925 h 656855"/>
                <a:gd name="connsiteX3" fmla="*/ 605504 w 631126"/>
                <a:gd name="connsiteY3" fmla="*/ 457974 h 656855"/>
                <a:gd name="connsiteX4" fmla="*/ 597979 w 631126"/>
                <a:gd name="connsiteY4" fmla="*/ 467023 h 656855"/>
                <a:gd name="connsiteX5" fmla="*/ 584454 w 631126"/>
                <a:gd name="connsiteY5" fmla="*/ 595039 h 656855"/>
                <a:gd name="connsiteX6" fmla="*/ 506063 w 631126"/>
                <a:gd name="connsiteY6" fmla="*/ 595039 h 656855"/>
                <a:gd name="connsiteX7" fmla="*/ 513588 w 631126"/>
                <a:gd name="connsiteY7" fmla="*/ 656856 h 656855"/>
                <a:gd name="connsiteX8" fmla="*/ 501491 w 631126"/>
                <a:gd name="connsiteY8" fmla="*/ 656856 h 656855"/>
                <a:gd name="connsiteX9" fmla="*/ 501491 w 631126"/>
                <a:gd name="connsiteY9" fmla="*/ 634282 h 656855"/>
                <a:gd name="connsiteX10" fmla="*/ 497014 w 631126"/>
                <a:gd name="connsiteY10" fmla="*/ 628281 h 656855"/>
                <a:gd name="connsiteX11" fmla="*/ 433768 w 631126"/>
                <a:gd name="connsiteY11" fmla="*/ 632758 h 656855"/>
                <a:gd name="connsiteX12" fmla="*/ 426244 w 631126"/>
                <a:gd name="connsiteY12" fmla="*/ 637235 h 656855"/>
                <a:gd name="connsiteX13" fmla="*/ 344900 w 631126"/>
                <a:gd name="connsiteY13" fmla="*/ 640282 h 656855"/>
                <a:gd name="connsiteX14" fmla="*/ 162592 w 631126"/>
                <a:gd name="connsiteY14" fmla="*/ 649331 h 656855"/>
                <a:gd name="connsiteX15" fmla="*/ 129444 w 631126"/>
                <a:gd name="connsiteY15" fmla="*/ 593610 h 656855"/>
                <a:gd name="connsiteX16" fmla="*/ 117348 w 631126"/>
                <a:gd name="connsiteY16" fmla="*/ 584561 h 656855"/>
                <a:gd name="connsiteX17" fmla="*/ 108299 w 631126"/>
                <a:gd name="connsiteY17" fmla="*/ 495693 h 656855"/>
                <a:gd name="connsiteX18" fmla="*/ 112776 w 631126"/>
                <a:gd name="connsiteY18" fmla="*/ 456545 h 656855"/>
                <a:gd name="connsiteX19" fmla="*/ 124873 w 631126"/>
                <a:gd name="connsiteY19" fmla="*/ 421874 h 656855"/>
                <a:gd name="connsiteX20" fmla="*/ 112776 w 631126"/>
                <a:gd name="connsiteY20" fmla="*/ 412826 h 656855"/>
                <a:gd name="connsiteX21" fmla="*/ 112776 w 631126"/>
                <a:gd name="connsiteY21" fmla="*/ 394728 h 656855"/>
                <a:gd name="connsiteX22" fmla="*/ 78105 w 631126"/>
                <a:gd name="connsiteY22" fmla="*/ 340531 h 656855"/>
                <a:gd name="connsiteX23" fmla="*/ 75057 w 631126"/>
                <a:gd name="connsiteY23" fmla="*/ 305860 h 656855"/>
                <a:gd name="connsiteX24" fmla="*/ 54007 w 631126"/>
                <a:gd name="connsiteY24" fmla="*/ 250138 h 656855"/>
                <a:gd name="connsiteX25" fmla="*/ 54007 w 631126"/>
                <a:gd name="connsiteY25" fmla="*/ 230517 h 656855"/>
                <a:gd name="connsiteX26" fmla="*/ 49530 w 631126"/>
                <a:gd name="connsiteY26" fmla="*/ 216992 h 656855"/>
                <a:gd name="connsiteX27" fmla="*/ 42005 w 631126"/>
                <a:gd name="connsiteY27" fmla="*/ 192893 h 656855"/>
                <a:gd name="connsiteX28" fmla="*/ 37529 w 631126"/>
                <a:gd name="connsiteY28" fmla="*/ 186893 h 656855"/>
                <a:gd name="connsiteX29" fmla="*/ 37529 w 631126"/>
                <a:gd name="connsiteY29" fmla="*/ 171843 h 656855"/>
                <a:gd name="connsiteX30" fmla="*/ 33051 w 631126"/>
                <a:gd name="connsiteY30" fmla="*/ 165842 h 656855"/>
                <a:gd name="connsiteX31" fmla="*/ 28575 w 631126"/>
                <a:gd name="connsiteY31" fmla="*/ 149269 h 656855"/>
                <a:gd name="connsiteX32" fmla="*/ 7525 w 631126"/>
                <a:gd name="connsiteY32" fmla="*/ 86023 h 656855"/>
                <a:gd name="connsiteX33" fmla="*/ 7525 w 631126"/>
                <a:gd name="connsiteY33" fmla="*/ 69449 h 656855"/>
                <a:gd name="connsiteX34" fmla="*/ 0 w 631126"/>
                <a:gd name="connsiteY34" fmla="*/ 67925 h 656855"/>
                <a:gd name="connsiteX35" fmla="*/ 0 w 631126"/>
                <a:gd name="connsiteY35" fmla="*/ 34778 h 656855"/>
                <a:gd name="connsiteX36" fmla="*/ 34671 w 631126"/>
                <a:gd name="connsiteY36" fmla="*/ 30301 h 656855"/>
                <a:gd name="connsiteX37" fmla="*/ 87439 w 631126"/>
                <a:gd name="connsiteY37" fmla="*/ 25825 h 656855"/>
                <a:gd name="connsiteX38" fmla="*/ 93440 w 631126"/>
                <a:gd name="connsiteY38" fmla="*/ 21348 h 656855"/>
                <a:gd name="connsiteX39" fmla="*/ 146209 w 631126"/>
                <a:gd name="connsiteY39" fmla="*/ 21348 h 656855"/>
                <a:gd name="connsiteX40" fmla="*/ 153734 w 631126"/>
                <a:gd name="connsiteY40" fmla="*/ 16871 h 656855"/>
                <a:gd name="connsiteX41" fmla="*/ 212503 w 631126"/>
                <a:gd name="connsiteY41" fmla="*/ 13823 h 656855"/>
                <a:gd name="connsiteX42" fmla="*/ 238125 w 631126"/>
                <a:gd name="connsiteY42" fmla="*/ 9346 h 656855"/>
                <a:gd name="connsiteX43" fmla="*/ 244126 w 631126"/>
                <a:gd name="connsiteY43" fmla="*/ 4870 h 656855"/>
                <a:gd name="connsiteX44" fmla="*/ 271272 w 631126"/>
                <a:gd name="connsiteY44" fmla="*/ 4870 h 656855"/>
                <a:gd name="connsiteX45" fmla="*/ 284797 w 631126"/>
                <a:gd name="connsiteY45" fmla="*/ 3346 h 656855"/>
                <a:gd name="connsiteX46" fmla="*/ 272701 w 631126"/>
                <a:gd name="connsiteY46" fmla="*/ 13918 h 656855"/>
                <a:gd name="connsiteX47" fmla="*/ 262128 w 631126"/>
                <a:gd name="connsiteY47" fmla="*/ 28968 h 656855"/>
                <a:gd name="connsiteX48" fmla="*/ 266605 w 631126"/>
                <a:gd name="connsiteY48" fmla="*/ 50018 h 656855"/>
                <a:gd name="connsiteX49" fmla="*/ 298228 w 631126"/>
                <a:gd name="connsiteY49" fmla="*/ 72593 h 656855"/>
                <a:gd name="connsiteX50" fmla="*/ 326803 w 631126"/>
                <a:gd name="connsiteY50" fmla="*/ 72593 h 656855"/>
                <a:gd name="connsiteX51" fmla="*/ 346424 w 631126"/>
                <a:gd name="connsiteY51" fmla="*/ 107263 h 656855"/>
                <a:gd name="connsiteX52" fmla="*/ 412718 w 631126"/>
                <a:gd name="connsiteY52" fmla="*/ 160032 h 656855"/>
                <a:gd name="connsiteX53" fmla="*/ 468439 w 631126"/>
                <a:gd name="connsiteY53" fmla="*/ 211277 h 656855"/>
                <a:gd name="connsiteX54" fmla="*/ 489490 w 631126"/>
                <a:gd name="connsiteY54" fmla="*/ 247471 h 656855"/>
                <a:gd name="connsiteX55" fmla="*/ 500063 w 631126"/>
                <a:gd name="connsiteY55" fmla="*/ 247471 h 656855"/>
                <a:gd name="connsiteX56" fmla="*/ 510635 w 631126"/>
                <a:gd name="connsiteY56" fmla="*/ 256520 h 656855"/>
                <a:gd name="connsiteX57" fmla="*/ 525685 w 631126"/>
                <a:gd name="connsiteY57" fmla="*/ 270046 h 656855"/>
                <a:gd name="connsiteX58" fmla="*/ 543782 w 631126"/>
                <a:gd name="connsiteY58" fmla="*/ 300145 h 656855"/>
                <a:gd name="connsiteX59" fmla="*/ 542258 w 631126"/>
                <a:gd name="connsiteY59" fmla="*/ 307669 h 656855"/>
                <a:gd name="connsiteX60" fmla="*/ 546735 w 631126"/>
                <a:gd name="connsiteY60" fmla="*/ 325767 h 656855"/>
                <a:gd name="connsiteX61" fmla="*/ 588931 w 631126"/>
                <a:gd name="connsiteY61" fmla="*/ 382631 h 65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1126" h="656855">
                  <a:moveTo>
                    <a:pt x="588931" y="382631"/>
                  </a:moveTo>
                  <a:cubicBezTo>
                    <a:pt x="597503" y="392442"/>
                    <a:pt x="615219" y="396538"/>
                    <a:pt x="631127" y="394728"/>
                  </a:cubicBezTo>
                  <a:cubicBezTo>
                    <a:pt x="621220" y="411016"/>
                    <a:pt x="613791" y="429589"/>
                    <a:pt x="601027" y="442925"/>
                  </a:cubicBezTo>
                  <a:cubicBezTo>
                    <a:pt x="598646" y="451878"/>
                    <a:pt x="606266" y="450735"/>
                    <a:pt x="605504" y="457974"/>
                  </a:cubicBezTo>
                  <a:cubicBezTo>
                    <a:pt x="605028" y="463118"/>
                    <a:pt x="598837" y="462355"/>
                    <a:pt x="597979" y="467023"/>
                  </a:cubicBezTo>
                  <a:cubicBezTo>
                    <a:pt x="596169" y="512552"/>
                    <a:pt x="573500" y="545985"/>
                    <a:pt x="584454" y="595039"/>
                  </a:cubicBezTo>
                  <a:cubicBezTo>
                    <a:pt x="552545" y="599706"/>
                    <a:pt x="526637" y="575131"/>
                    <a:pt x="506063" y="595039"/>
                  </a:cubicBezTo>
                  <a:cubicBezTo>
                    <a:pt x="501586" y="621994"/>
                    <a:pt x="519017" y="625995"/>
                    <a:pt x="513588" y="656856"/>
                  </a:cubicBezTo>
                  <a:cubicBezTo>
                    <a:pt x="509588" y="656856"/>
                    <a:pt x="505587" y="656856"/>
                    <a:pt x="501491" y="656856"/>
                  </a:cubicBezTo>
                  <a:cubicBezTo>
                    <a:pt x="501491" y="649331"/>
                    <a:pt x="501491" y="641806"/>
                    <a:pt x="501491" y="634282"/>
                  </a:cubicBezTo>
                  <a:cubicBezTo>
                    <a:pt x="500825" y="631424"/>
                    <a:pt x="495681" y="633139"/>
                    <a:pt x="497014" y="628281"/>
                  </a:cubicBezTo>
                  <a:cubicBezTo>
                    <a:pt x="471011" y="624852"/>
                    <a:pt x="457771" y="634186"/>
                    <a:pt x="433768" y="632758"/>
                  </a:cubicBezTo>
                  <a:cubicBezTo>
                    <a:pt x="428149" y="631138"/>
                    <a:pt x="431387" y="638377"/>
                    <a:pt x="426244" y="637235"/>
                  </a:cubicBezTo>
                  <a:cubicBezTo>
                    <a:pt x="403193" y="636282"/>
                    <a:pt x="363093" y="631329"/>
                    <a:pt x="344900" y="640282"/>
                  </a:cubicBezTo>
                  <a:cubicBezTo>
                    <a:pt x="282702" y="641806"/>
                    <a:pt x="226219" y="649236"/>
                    <a:pt x="162592" y="649331"/>
                  </a:cubicBezTo>
                  <a:cubicBezTo>
                    <a:pt x="143827" y="638473"/>
                    <a:pt x="135541" y="617137"/>
                    <a:pt x="129444" y="593610"/>
                  </a:cubicBezTo>
                  <a:cubicBezTo>
                    <a:pt x="127349" y="588657"/>
                    <a:pt x="122301" y="586752"/>
                    <a:pt x="117348" y="584561"/>
                  </a:cubicBezTo>
                  <a:cubicBezTo>
                    <a:pt x="125635" y="551510"/>
                    <a:pt x="117729" y="518267"/>
                    <a:pt x="108299" y="495693"/>
                  </a:cubicBezTo>
                  <a:cubicBezTo>
                    <a:pt x="114776" y="487597"/>
                    <a:pt x="112586" y="470928"/>
                    <a:pt x="112776" y="456545"/>
                  </a:cubicBezTo>
                  <a:cubicBezTo>
                    <a:pt x="118205" y="446353"/>
                    <a:pt x="127349" y="439972"/>
                    <a:pt x="124873" y="421874"/>
                  </a:cubicBezTo>
                  <a:cubicBezTo>
                    <a:pt x="122777" y="416921"/>
                    <a:pt x="117729" y="415016"/>
                    <a:pt x="112776" y="412826"/>
                  </a:cubicBezTo>
                  <a:cubicBezTo>
                    <a:pt x="112776" y="406825"/>
                    <a:pt x="112776" y="400729"/>
                    <a:pt x="112776" y="394728"/>
                  </a:cubicBezTo>
                  <a:cubicBezTo>
                    <a:pt x="95155" y="380440"/>
                    <a:pt x="93631" y="357961"/>
                    <a:pt x="78105" y="340531"/>
                  </a:cubicBezTo>
                  <a:cubicBezTo>
                    <a:pt x="82582" y="326338"/>
                    <a:pt x="73247" y="323957"/>
                    <a:pt x="75057" y="305860"/>
                  </a:cubicBezTo>
                  <a:cubicBezTo>
                    <a:pt x="65627" y="289762"/>
                    <a:pt x="63341" y="266331"/>
                    <a:pt x="54007" y="250138"/>
                  </a:cubicBezTo>
                  <a:cubicBezTo>
                    <a:pt x="54007" y="243566"/>
                    <a:pt x="54007" y="237089"/>
                    <a:pt x="54007" y="230517"/>
                  </a:cubicBezTo>
                  <a:cubicBezTo>
                    <a:pt x="50578" y="227088"/>
                    <a:pt x="51625" y="224326"/>
                    <a:pt x="49530" y="216992"/>
                  </a:cubicBezTo>
                  <a:cubicBezTo>
                    <a:pt x="47910" y="211657"/>
                    <a:pt x="42767" y="199561"/>
                    <a:pt x="42005" y="192893"/>
                  </a:cubicBezTo>
                  <a:cubicBezTo>
                    <a:pt x="41720" y="190226"/>
                    <a:pt x="37529" y="187083"/>
                    <a:pt x="37529" y="186893"/>
                  </a:cubicBezTo>
                  <a:cubicBezTo>
                    <a:pt x="36766" y="182225"/>
                    <a:pt x="38576" y="176796"/>
                    <a:pt x="37529" y="171843"/>
                  </a:cubicBezTo>
                  <a:cubicBezTo>
                    <a:pt x="36957" y="169271"/>
                    <a:pt x="33909" y="168604"/>
                    <a:pt x="33051" y="165842"/>
                  </a:cubicBezTo>
                  <a:cubicBezTo>
                    <a:pt x="31432" y="160889"/>
                    <a:pt x="35814" y="151460"/>
                    <a:pt x="28575" y="149269"/>
                  </a:cubicBezTo>
                  <a:cubicBezTo>
                    <a:pt x="26003" y="120694"/>
                    <a:pt x="18097" y="106692"/>
                    <a:pt x="7525" y="86023"/>
                  </a:cubicBezTo>
                  <a:cubicBezTo>
                    <a:pt x="7525" y="80498"/>
                    <a:pt x="7525" y="74974"/>
                    <a:pt x="7525" y="69449"/>
                  </a:cubicBezTo>
                  <a:cubicBezTo>
                    <a:pt x="7811" y="66211"/>
                    <a:pt x="2191" y="68782"/>
                    <a:pt x="0" y="67925"/>
                  </a:cubicBezTo>
                  <a:cubicBezTo>
                    <a:pt x="0" y="56876"/>
                    <a:pt x="0" y="45827"/>
                    <a:pt x="0" y="34778"/>
                  </a:cubicBezTo>
                  <a:cubicBezTo>
                    <a:pt x="11430" y="33064"/>
                    <a:pt x="30194" y="38969"/>
                    <a:pt x="34671" y="30301"/>
                  </a:cubicBezTo>
                  <a:cubicBezTo>
                    <a:pt x="56864" y="33350"/>
                    <a:pt x="65532" y="22967"/>
                    <a:pt x="87439" y="25825"/>
                  </a:cubicBezTo>
                  <a:cubicBezTo>
                    <a:pt x="92297" y="27158"/>
                    <a:pt x="90583" y="21919"/>
                    <a:pt x="93440" y="21348"/>
                  </a:cubicBezTo>
                  <a:cubicBezTo>
                    <a:pt x="112776" y="18586"/>
                    <a:pt x="130111" y="25158"/>
                    <a:pt x="146209" y="21348"/>
                  </a:cubicBezTo>
                  <a:cubicBezTo>
                    <a:pt x="148590" y="20776"/>
                    <a:pt x="151162" y="17252"/>
                    <a:pt x="153734" y="16871"/>
                  </a:cubicBezTo>
                  <a:cubicBezTo>
                    <a:pt x="172212" y="13442"/>
                    <a:pt x="193167" y="18395"/>
                    <a:pt x="212503" y="13823"/>
                  </a:cubicBezTo>
                  <a:cubicBezTo>
                    <a:pt x="218122" y="12490"/>
                    <a:pt x="225647" y="6298"/>
                    <a:pt x="238125" y="9346"/>
                  </a:cubicBezTo>
                  <a:cubicBezTo>
                    <a:pt x="242888" y="10680"/>
                    <a:pt x="241268" y="5441"/>
                    <a:pt x="244126" y="4870"/>
                  </a:cubicBezTo>
                  <a:cubicBezTo>
                    <a:pt x="253175" y="4870"/>
                    <a:pt x="262223" y="4870"/>
                    <a:pt x="271272" y="4870"/>
                  </a:cubicBezTo>
                  <a:cubicBezTo>
                    <a:pt x="269938" y="-2083"/>
                    <a:pt x="284036" y="-655"/>
                    <a:pt x="284797" y="3346"/>
                  </a:cubicBezTo>
                  <a:cubicBezTo>
                    <a:pt x="285464" y="11537"/>
                    <a:pt x="274606" y="8203"/>
                    <a:pt x="272701" y="13918"/>
                  </a:cubicBezTo>
                  <a:cubicBezTo>
                    <a:pt x="271367" y="21062"/>
                    <a:pt x="266129" y="24491"/>
                    <a:pt x="262128" y="28968"/>
                  </a:cubicBezTo>
                  <a:cubicBezTo>
                    <a:pt x="261175" y="39160"/>
                    <a:pt x="265462" y="39731"/>
                    <a:pt x="266605" y="50018"/>
                  </a:cubicBezTo>
                  <a:cubicBezTo>
                    <a:pt x="279273" y="55447"/>
                    <a:pt x="295466" y="57352"/>
                    <a:pt x="298228" y="72593"/>
                  </a:cubicBezTo>
                  <a:cubicBezTo>
                    <a:pt x="307277" y="73069"/>
                    <a:pt x="322612" y="71926"/>
                    <a:pt x="326803" y="72593"/>
                  </a:cubicBezTo>
                  <a:cubicBezTo>
                    <a:pt x="338994" y="80784"/>
                    <a:pt x="342614" y="89547"/>
                    <a:pt x="346424" y="107263"/>
                  </a:cubicBezTo>
                  <a:cubicBezTo>
                    <a:pt x="367093" y="129361"/>
                    <a:pt x="379762" y="152412"/>
                    <a:pt x="412718" y="160032"/>
                  </a:cubicBezTo>
                  <a:cubicBezTo>
                    <a:pt x="419767" y="182987"/>
                    <a:pt x="450247" y="194608"/>
                    <a:pt x="468439" y="211277"/>
                  </a:cubicBezTo>
                  <a:cubicBezTo>
                    <a:pt x="467106" y="231755"/>
                    <a:pt x="481775" y="236042"/>
                    <a:pt x="489490" y="247471"/>
                  </a:cubicBezTo>
                  <a:cubicBezTo>
                    <a:pt x="492823" y="248329"/>
                    <a:pt x="496348" y="246328"/>
                    <a:pt x="500063" y="247471"/>
                  </a:cubicBezTo>
                  <a:cubicBezTo>
                    <a:pt x="501968" y="248138"/>
                    <a:pt x="507016" y="255092"/>
                    <a:pt x="510635" y="256520"/>
                  </a:cubicBezTo>
                  <a:cubicBezTo>
                    <a:pt x="519779" y="260044"/>
                    <a:pt x="522541" y="261950"/>
                    <a:pt x="525685" y="270046"/>
                  </a:cubicBezTo>
                  <a:cubicBezTo>
                    <a:pt x="527875" y="275665"/>
                    <a:pt x="541401" y="293953"/>
                    <a:pt x="543782" y="300145"/>
                  </a:cubicBezTo>
                  <a:cubicBezTo>
                    <a:pt x="544353" y="301669"/>
                    <a:pt x="541687" y="305002"/>
                    <a:pt x="542258" y="307669"/>
                  </a:cubicBezTo>
                  <a:cubicBezTo>
                    <a:pt x="543116" y="311194"/>
                    <a:pt x="550259" y="316528"/>
                    <a:pt x="546735" y="325767"/>
                  </a:cubicBezTo>
                  <a:cubicBezTo>
                    <a:pt x="580358" y="327481"/>
                    <a:pt x="586740" y="351961"/>
                    <a:pt x="588931" y="38263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B59672A-BB55-1B89-6F4F-C0024144BE68}"/>
                </a:ext>
              </a:extLst>
            </p:cNvPr>
            <p:cNvSpPr/>
            <p:nvPr/>
          </p:nvSpPr>
          <p:spPr>
            <a:xfrm>
              <a:off x="7601955" y="3732229"/>
              <a:ext cx="590550" cy="443439"/>
            </a:xfrm>
            <a:custGeom>
              <a:avLst/>
              <a:gdLst>
                <a:gd name="connsiteX0" fmla="*/ 569500 w 590550"/>
                <a:gd name="connsiteY0" fmla="*/ 120795 h 443439"/>
                <a:gd name="connsiteX1" fmla="*/ 590550 w 590550"/>
                <a:gd name="connsiteY1" fmla="*/ 129844 h 443439"/>
                <a:gd name="connsiteX2" fmla="*/ 536353 w 590550"/>
                <a:gd name="connsiteY2" fmla="*/ 248906 h 443439"/>
                <a:gd name="connsiteX3" fmla="*/ 522827 w 590550"/>
                <a:gd name="connsiteY3" fmla="*/ 254907 h 443439"/>
                <a:gd name="connsiteX4" fmla="*/ 513779 w 590550"/>
                <a:gd name="connsiteY4" fmla="*/ 275957 h 443439"/>
                <a:gd name="connsiteX5" fmla="*/ 500253 w 590550"/>
                <a:gd name="connsiteY5" fmla="*/ 275957 h 443439"/>
                <a:gd name="connsiteX6" fmla="*/ 485204 w 590550"/>
                <a:gd name="connsiteY6" fmla="*/ 300056 h 443439"/>
                <a:gd name="connsiteX7" fmla="*/ 411385 w 590550"/>
                <a:gd name="connsiteY7" fmla="*/ 372350 h 443439"/>
                <a:gd name="connsiteX8" fmla="*/ 400812 w 590550"/>
                <a:gd name="connsiteY8" fmla="*/ 370826 h 443439"/>
                <a:gd name="connsiteX9" fmla="*/ 402336 w 590550"/>
                <a:gd name="connsiteY9" fmla="*/ 391876 h 443439"/>
                <a:gd name="connsiteX10" fmla="*/ 378237 w 590550"/>
                <a:gd name="connsiteY10" fmla="*/ 419023 h 443439"/>
                <a:gd name="connsiteX11" fmla="*/ 336042 w 590550"/>
                <a:gd name="connsiteY11" fmla="*/ 443121 h 443439"/>
                <a:gd name="connsiteX12" fmla="*/ 326993 w 590550"/>
                <a:gd name="connsiteY12" fmla="*/ 434072 h 443439"/>
                <a:gd name="connsiteX13" fmla="*/ 314896 w 590550"/>
                <a:gd name="connsiteY13" fmla="*/ 390352 h 443439"/>
                <a:gd name="connsiteX14" fmla="*/ 299847 w 590550"/>
                <a:gd name="connsiteY14" fmla="*/ 375303 h 443439"/>
                <a:gd name="connsiteX15" fmla="*/ 284797 w 590550"/>
                <a:gd name="connsiteY15" fmla="*/ 375303 h 443439"/>
                <a:gd name="connsiteX16" fmla="*/ 280321 w 590550"/>
                <a:gd name="connsiteY16" fmla="*/ 361777 h 443439"/>
                <a:gd name="connsiteX17" fmla="*/ 260699 w 590550"/>
                <a:gd name="connsiteY17" fmla="*/ 312057 h 443439"/>
                <a:gd name="connsiteX18" fmla="*/ 244126 w 590550"/>
                <a:gd name="connsiteY18" fmla="*/ 299960 h 443439"/>
                <a:gd name="connsiteX19" fmla="*/ 233553 w 590550"/>
                <a:gd name="connsiteY19" fmla="*/ 299960 h 443439"/>
                <a:gd name="connsiteX20" fmla="*/ 206407 w 590550"/>
                <a:gd name="connsiteY20" fmla="*/ 266813 h 443439"/>
                <a:gd name="connsiteX21" fmla="*/ 164211 w 590550"/>
                <a:gd name="connsiteY21" fmla="*/ 227666 h 443439"/>
                <a:gd name="connsiteX22" fmla="*/ 150686 w 590550"/>
                <a:gd name="connsiteY22" fmla="*/ 220141 h 443439"/>
                <a:gd name="connsiteX23" fmla="*/ 146209 w 590550"/>
                <a:gd name="connsiteY23" fmla="*/ 208044 h 443439"/>
                <a:gd name="connsiteX24" fmla="*/ 138684 w 590550"/>
                <a:gd name="connsiteY24" fmla="*/ 208044 h 443439"/>
                <a:gd name="connsiteX25" fmla="*/ 128111 w 590550"/>
                <a:gd name="connsiteY25" fmla="*/ 200519 h 443439"/>
                <a:gd name="connsiteX26" fmla="*/ 75342 w 590550"/>
                <a:gd name="connsiteY26" fmla="*/ 144798 h 443439"/>
                <a:gd name="connsiteX27" fmla="*/ 72294 w 590550"/>
                <a:gd name="connsiteY27" fmla="*/ 131273 h 443439"/>
                <a:gd name="connsiteX28" fmla="*/ 60198 w 590550"/>
                <a:gd name="connsiteY28" fmla="*/ 120700 h 443439"/>
                <a:gd name="connsiteX29" fmla="*/ 39148 w 590550"/>
                <a:gd name="connsiteY29" fmla="*/ 120700 h 443439"/>
                <a:gd name="connsiteX30" fmla="*/ 0 w 590550"/>
                <a:gd name="connsiteY30" fmla="*/ 98125 h 443439"/>
                <a:gd name="connsiteX31" fmla="*/ 21050 w 590550"/>
                <a:gd name="connsiteY31" fmla="*/ 69455 h 443439"/>
                <a:gd name="connsiteX32" fmla="*/ 21050 w 590550"/>
                <a:gd name="connsiteY32" fmla="*/ 54406 h 443439"/>
                <a:gd name="connsiteX33" fmla="*/ 48196 w 590550"/>
                <a:gd name="connsiteY33" fmla="*/ 40880 h 443439"/>
                <a:gd name="connsiteX34" fmla="*/ 61722 w 590550"/>
                <a:gd name="connsiteY34" fmla="*/ 40880 h 443439"/>
                <a:gd name="connsiteX35" fmla="*/ 123444 w 590550"/>
                <a:gd name="connsiteY35" fmla="*/ 7733 h 443439"/>
                <a:gd name="connsiteX36" fmla="*/ 164116 w 590550"/>
                <a:gd name="connsiteY36" fmla="*/ 7733 h 443439"/>
                <a:gd name="connsiteX37" fmla="*/ 170116 w 590550"/>
                <a:gd name="connsiteY37" fmla="*/ 3257 h 443439"/>
                <a:gd name="connsiteX38" fmla="*/ 278606 w 590550"/>
                <a:gd name="connsiteY38" fmla="*/ 3257 h 443439"/>
                <a:gd name="connsiteX39" fmla="*/ 296703 w 590550"/>
                <a:gd name="connsiteY39" fmla="*/ 21354 h 443439"/>
                <a:gd name="connsiteX40" fmla="*/ 296703 w 590550"/>
                <a:gd name="connsiteY40" fmla="*/ 34880 h 443439"/>
                <a:gd name="connsiteX41" fmla="*/ 406717 w 590550"/>
                <a:gd name="connsiteY41" fmla="*/ 28879 h 443439"/>
                <a:gd name="connsiteX42" fmla="*/ 412718 w 590550"/>
                <a:gd name="connsiteY42" fmla="*/ 24402 h 443439"/>
                <a:gd name="connsiteX43" fmla="*/ 438340 w 590550"/>
                <a:gd name="connsiteY43" fmla="*/ 24402 h 443439"/>
                <a:gd name="connsiteX44" fmla="*/ 444341 w 590550"/>
                <a:gd name="connsiteY44" fmla="*/ 33451 h 443439"/>
                <a:gd name="connsiteX45" fmla="*/ 501586 w 590550"/>
                <a:gd name="connsiteY45" fmla="*/ 66598 h 443439"/>
                <a:gd name="connsiteX46" fmla="*/ 569500 w 590550"/>
                <a:gd name="connsiteY46" fmla="*/ 120795 h 44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90550" h="443439">
                  <a:moveTo>
                    <a:pt x="569500" y="120795"/>
                  </a:moveTo>
                  <a:cubicBezTo>
                    <a:pt x="581025" y="119842"/>
                    <a:pt x="581406" y="132797"/>
                    <a:pt x="590550" y="129844"/>
                  </a:cubicBezTo>
                  <a:cubicBezTo>
                    <a:pt x="557593" y="154609"/>
                    <a:pt x="531304" y="186041"/>
                    <a:pt x="536353" y="248906"/>
                  </a:cubicBezTo>
                  <a:cubicBezTo>
                    <a:pt x="531019" y="250144"/>
                    <a:pt x="531495" y="257193"/>
                    <a:pt x="522827" y="254907"/>
                  </a:cubicBezTo>
                  <a:cubicBezTo>
                    <a:pt x="522161" y="264337"/>
                    <a:pt x="517493" y="269671"/>
                    <a:pt x="513779" y="275957"/>
                  </a:cubicBezTo>
                  <a:cubicBezTo>
                    <a:pt x="509301" y="275957"/>
                    <a:pt x="504730" y="275957"/>
                    <a:pt x="500253" y="275957"/>
                  </a:cubicBezTo>
                  <a:cubicBezTo>
                    <a:pt x="492919" y="281672"/>
                    <a:pt x="486918" y="288816"/>
                    <a:pt x="485204" y="300056"/>
                  </a:cubicBezTo>
                  <a:cubicBezTo>
                    <a:pt x="460629" y="324249"/>
                    <a:pt x="438245" y="350538"/>
                    <a:pt x="411385" y="372350"/>
                  </a:cubicBezTo>
                  <a:cubicBezTo>
                    <a:pt x="409384" y="370255"/>
                    <a:pt x="404813" y="370922"/>
                    <a:pt x="400812" y="370826"/>
                  </a:cubicBezTo>
                  <a:cubicBezTo>
                    <a:pt x="394716" y="374065"/>
                    <a:pt x="397669" y="389876"/>
                    <a:pt x="402336" y="391876"/>
                  </a:cubicBezTo>
                  <a:cubicBezTo>
                    <a:pt x="397002" y="400449"/>
                    <a:pt x="387667" y="409498"/>
                    <a:pt x="378237" y="419023"/>
                  </a:cubicBezTo>
                  <a:cubicBezTo>
                    <a:pt x="367379" y="430072"/>
                    <a:pt x="358807" y="445883"/>
                    <a:pt x="336042" y="443121"/>
                  </a:cubicBezTo>
                  <a:cubicBezTo>
                    <a:pt x="334613" y="438549"/>
                    <a:pt x="331565" y="435501"/>
                    <a:pt x="326993" y="434072"/>
                  </a:cubicBezTo>
                  <a:cubicBezTo>
                    <a:pt x="330041" y="412450"/>
                    <a:pt x="313944" y="409974"/>
                    <a:pt x="314896" y="390352"/>
                  </a:cubicBezTo>
                  <a:cubicBezTo>
                    <a:pt x="310896" y="384352"/>
                    <a:pt x="299656" y="385495"/>
                    <a:pt x="299847" y="375303"/>
                  </a:cubicBezTo>
                  <a:cubicBezTo>
                    <a:pt x="294798" y="375303"/>
                    <a:pt x="289846" y="375303"/>
                    <a:pt x="284797" y="375303"/>
                  </a:cubicBezTo>
                  <a:cubicBezTo>
                    <a:pt x="284702" y="369398"/>
                    <a:pt x="286226" y="361777"/>
                    <a:pt x="280321" y="361777"/>
                  </a:cubicBezTo>
                  <a:cubicBezTo>
                    <a:pt x="282130" y="343013"/>
                    <a:pt x="262032" y="327488"/>
                    <a:pt x="260699" y="312057"/>
                  </a:cubicBezTo>
                  <a:cubicBezTo>
                    <a:pt x="258223" y="304913"/>
                    <a:pt x="248698" y="305008"/>
                    <a:pt x="244126" y="299960"/>
                  </a:cubicBezTo>
                  <a:cubicBezTo>
                    <a:pt x="240601" y="299960"/>
                    <a:pt x="237077" y="299960"/>
                    <a:pt x="233553" y="299960"/>
                  </a:cubicBezTo>
                  <a:cubicBezTo>
                    <a:pt x="222885" y="291388"/>
                    <a:pt x="203454" y="283958"/>
                    <a:pt x="206407" y="266813"/>
                  </a:cubicBezTo>
                  <a:cubicBezTo>
                    <a:pt x="198120" y="247954"/>
                    <a:pt x="171831" y="247192"/>
                    <a:pt x="164211" y="227666"/>
                  </a:cubicBezTo>
                  <a:cubicBezTo>
                    <a:pt x="159448" y="222427"/>
                    <a:pt x="158686" y="219855"/>
                    <a:pt x="150686" y="220141"/>
                  </a:cubicBezTo>
                  <a:cubicBezTo>
                    <a:pt x="153162" y="212140"/>
                    <a:pt x="146209" y="213568"/>
                    <a:pt x="146209" y="208044"/>
                  </a:cubicBezTo>
                  <a:cubicBezTo>
                    <a:pt x="143732" y="208044"/>
                    <a:pt x="141161" y="208044"/>
                    <a:pt x="138684" y="208044"/>
                  </a:cubicBezTo>
                  <a:cubicBezTo>
                    <a:pt x="132873" y="207854"/>
                    <a:pt x="132779" y="201948"/>
                    <a:pt x="128111" y="200519"/>
                  </a:cubicBezTo>
                  <a:cubicBezTo>
                    <a:pt x="92964" y="196233"/>
                    <a:pt x="96774" y="161276"/>
                    <a:pt x="75342" y="144798"/>
                  </a:cubicBezTo>
                  <a:cubicBezTo>
                    <a:pt x="78105" y="136607"/>
                    <a:pt x="68199" y="136130"/>
                    <a:pt x="72294" y="131273"/>
                  </a:cubicBezTo>
                  <a:cubicBezTo>
                    <a:pt x="68580" y="127463"/>
                    <a:pt x="64389" y="124129"/>
                    <a:pt x="60198" y="120700"/>
                  </a:cubicBezTo>
                  <a:cubicBezTo>
                    <a:pt x="53149" y="120700"/>
                    <a:pt x="46101" y="120700"/>
                    <a:pt x="39148" y="120700"/>
                  </a:cubicBezTo>
                  <a:cubicBezTo>
                    <a:pt x="30956" y="108317"/>
                    <a:pt x="13525" y="105174"/>
                    <a:pt x="0" y="98125"/>
                  </a:cubicBezTo>
                  <a:cubicBezTo>
                    <a:pt x="1333" y="82885"/>
                    <a:pt x="7905" y="72980"/>
                    <a:pt x="21050" y="69455"/>
                  </a:cubicBezTo>
                  <a:cubicBezTo>
                    <a:pt x="21050" y="64407"/>
                    <a:pt x="21050" y="59454"/>
                    <a:pt x="21050" y="54406"/>
                  </a:cubicBezTo>
                  <a:cubicBezTo>
                    <a:pt x="32671" y="52501"/>
                    <a:pt x="46196" y="52406"/>
                    <a:pt x="48196" y="40880"/>
                  </a:cubicBezTo>
                  <a:cubicBezTo>
                    <a:pt x="52673" y="40880"/>
                    <a:pt x="57245" y="40880"/>
                    <a:pt x="61722" y="40880"/>
                  </a:cubicBezTo>
                  <a:cubicBezTo>
                    <a:pt x="79153" y="26783"/>
                    <a:pt x="102584" y="18497"/>
                    <a:pt x="123444" y="7733"/>
                  </a:cubicBezTo>
                  <a:cubicBezTo>
                    <a:pt x="136970" y="7733"/>
                    <a:pt x="150590" y="7733"/>
                    <a:pt x="164116" y="7733"/>
                  </a:cubicBezTo>
                  <a:cubicBezTo>
                    <a:pt x="168973" y="9067"/>
                    <a:pt x="166211" y="2780"/>
                    <a:pt x="170116" y="3257"/>
                  </a:cubicBezTo>
                  <a:cubicBezTo>
                    <a:pt x="208597" y="7066"/>
                    <a:pt x="249364" y="-5697"/>
                    <a:pt x="278606" y="3257"/>
                  </a:cubicBezTo>
                  <a:cubicBezTo>
                    <a:pt x="279178" y="14782"/>
                    <a:pt x="289846" y="16115"/>
                    <a:pt x="296703" y="21354"/>
                  </a:cubicBezTo>
                  <a:cubicBezTo>
                    <a:pt x="296703" y="25831"/>
                    <a:pt x="296703" y="30403"/>
                    <a:pt x="296703" y="34880"/>
                  </a:cubicBezTo>
                  <a:cubicBezTo>
                    <a:pt x="333089" y="45166"/>
                    <a:pt x="361569" y="22878"/>
                    <a:pt x="406717" y="28879"/>
                  </a:cubicBezTo>
                  <a:cubicBezTo>
                    <a:pt x="411575" y="30212"/>
                    <a:pt x="409765" y="24974"/>
                    <a:pt x="412718" y="24402"/>
                  </a:cubicBezTo>
                  <a:cubicBezTo>
                    <a:pt x="421291" y="24402"/>
                    <a:pt x="429768" y="24402"/>
                    <a:pt x="438340" y="24402"/>
                  </a:cubicBezTo>
                  <a:cubicBezTo>
                    <a:pt x="438340" y="29355"/>
                    <a:pt x="444817" y="28022"/>
                    <a:pt x="444341" y="33451"/>
                  </a:cubicBezTo>
                  <a:cubicBezTo>
                    <a:pt x="468630" y="39356"/>
                    <a:pt x="479870" y="58121"/>
                    <a:pt x="501586" y="66598"/>
                  </a:cubicBezTo>
                  <a:cubicBezTo>
                    <a:pt x="523875" y="88410"/>
                    <a:pt x="549497" y="97554"/>
                    <a:pt x="569500" y="12079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46" name="Graphic 5">
              <a:extLst>
                <a:ext uri="{FF2B5EF4-FFF2-40B4-BE49-F238E27FC236}">
                  <a16:creationId xmlns:a16="http://schemas.microsoft.com/office/drawing/2014/main" id="{36F7B3B5-DE79-9BDA-486B-E9D27E424BC4}"/>
                </a:ext>
              </a:extLst>
            </p:cNvPr>
            <p:cNvGrpSpPr/>
            <p:nvPr/>
          </p:nvGrpSpPr>
          <p:grpSpPr>
            <a:xfrm>
              <a:off x="7481393" y="3409978"/>
              <a:ext cx="1000386" cy="450666"/>
              <a:chOff x="7481393" y="3409978"/>
              <a:chExt cx="1000386" cy="450666"/>
            </a:xfrm>
            <a:solidFill>
              <a:srgbClr val="DAD8DB"/>
            </a:solidFill>
          </p:grpSpPr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624789F4-E0A7-EEB2-46C8-2C77C6585F54}"/>
                  </a:ext>
                </a:extLst>
              </p:cNvPr>
              <p:cNvSpPr/>
              <p:nvPr/>
            </p:nvSpPr>
            <p:spPr>
              <a:xfrm>
                <a:off x="7481393" y="3409978"/>
                <a:ext cx="1000386" cy="450666"/>
              </a:xfrm>
              <a:custGeom>
                <a:avLst/>
                <a:gdLst>
                  <a:gd name="connsiteX0" fmla="*/ 995910 w 1000386"/>
                  <a:gd name="connsiteY0" fmla="*/ 101099 h 450666"/>
                  <a:gd name="connsiteX1" fmla="*/ 1000387 w 1000386"/>
                  <a:gd name="connsiteY1" fmla="*/ 125197 h 450666"/>
                  <a:gd name="connsiteX2" fmla="*/ 974765 w 1000386"/>
                  <a:gd name="connsiteY2" fmla="*/ 141771 h 450666"/>
                  <a:gd name="connsiteX3" fmla="*/ 974765 w 1000386"/>
                  <a:gd name="connsiteY3" fmla="*/ 161392 h 450666"/>
                  <a:gd name="connsiteX4" fmla="*/ 959715 w 1000386"/>
                  <a:gd name="connsiteY4" fmla="*/ 179490 h 450666"/>
                  <a:gd name="connsiteX5" fmla="*/ 938664 w 1000386"/>
                  <a:gd name="connsiteY5" fmla="*/ 183966 h 450666"/>
                  <a:gd name="connsiteX6" fmla="*/ 908566 w 1000386"/>
                  <a:gd name="connsiteY6" fmla="*/ 179490 h 450666"/>
                  <a:gd name="connsiteX7" fmla="*/ 907042 w 1000386"/>
                  <a:gd name="connsiteY7" fmla="*/ 190062 h 450666"/>
                  <a:gd name="connsiteX8" fmla="*/ 923615 w 1000386"/>
                  <a:gd name="connsiteY8" fmla="*/ 197587 h 450666"/>
                  <a:gd name="connsiteX9" fmla="*/ 911518 w 1000386"/>
                  <a:gd name="connsiteY9" fmla="*/ 239783 h 450666"/>
                  <a:gd name="connsiteX10" fmla="*/ 940093 w 1000386"/>
                  <a:gd name="connsiteY10" fmla="*/ 242831 h 450666"/>
                  <a:gd name="connsiteX11" fmla="*/ 941617 w 1000386"/>
                  <a:gd name="connsiteY11" fmla="*/ 250356 h 450666"/>
                  <a:gd name="connsiteX12" fmla="*/ 956667 w 1000386"/>
                  <a:gd name="connsiteY12" fmla="*/ 250356 h 450666"/>
                  <a:gd name="connsiteX13" fmla="*/ 934093 w 1000386"/>
                  <a:gd name="connsiteY13" fmla="*/ 287979 h 450666"/>
                  <a:gd name="connsiteX14" fmla="*/ 911518 w 1000386"/>
                  <a:gd name="connsiteY14" fmla="*/ 283503 h 450666"/>
                  <a:gd name="connsiteX15" fmla="*/ 905518 w 1000386"/>
                  <a:gd name="connsiteY15" fmla="*/ 287979 h 450666"/>
                  <a:gd name="connsiteX16" fmla="*/ 884467 w 1000386"/>
                  <a:gd name="connsiteY16" fmla="*/ 292456 h 450666"/>
                  <a:gd name="connsiteX17" fmla="*/ 794075 w 1000386"/>
                  <a:gd name="connsiteY17" fmla="*/ 384372 h 450666"/>
                  <a:gd name="connsiteX18" fmla="*/ 789598 w 1000386"/>
                  <a:gd name="connsiteY18" fmla="*/ 400946 h 450666"/>
                  <a:gd name="connsiteX19" fmla="*/ 786550 w 1000386"/>
                  <a:gd name="connsiteY19" fmla="*/ 425044 h 450666"/>
                  <a:gd name="connsiteX20" fmla="*/ 775978 w 1000386"/>
                  <a:gd name="connsiteY20" fmla="*/ 434093 h 450666"/>
                  <a:gd name="connsiteX21" fmla="*/ 720256 w 1000386"/>
                  <a:gd name="connsiteY21" fmla="*/ 450666 h 450666"/>
                  <a:gd name="connsiteX22" fmla="*/ 557570 w 1000386"/>
                  <a:gd name="connsiteY22" fmla="*/ 337700 h 450666"/>
                  <a:gd name="connsiteX23" fmla="*/ 450603 w 1000386"/>
                  <a:gd name="connsiteY23" fmla="*/ 346749 h 450666"/>
                  <a:gd name="connsiteX24" fmla="*/ 428029 w 1000386"/>
                  <a:gd name="connsiteY24" fmla="*/ 351226 h 450666"/>
                  <a:gd name="connsiteX25" fmla="*/ 426506 w 1000386"/>
                  <a:gd name="connsiteY25" fmla="*/ 340653 h 450666"/>
                  <a:gd name="connsiteX26" fmla="*/ 394882 w 1000386"/>
                  <a:gd name="connsiteY26" fmla="*/ 313506 h 450666"/>
                  <a:gd name="connsiteX27" fmla="*/ 289441 w 1000386"/>
                  <a:gd name="connsiteY27" fmla="*/ 316554 h 450666"/>
                  <a:gd name="connsiteX28" fmla="*/ 245721 w 1000386"/>
                  <a:gd name="connsiteY28" fmla="*/ 321031 h 450666"/>
                  <a:gd name="connsiteX29" fmla="*/ 203525 w 1000386"/>
                  <a:gd name="connsiteY29" fmla="*/ 337605 h 450666"/>
                  <a:gd name="connsiteX30" fmla="*/ 199048 w 1000386"/>
                  <a:gd name="connsiteY30" fmla="*/ 346653 h 450666"/>
                  <a:gd name="connsiteX31" fmla="*/ 167425 w 1000386"/>
                  <a:gd name="connsiteY31" fmla="*/ 354178 h 450666"/>
                  <a:gd name="connsiteX32" fmla="*/ 147804 w 1000386"/>
                  <a:gd name="connsiteY32" fmla="*/ 367704 h 450666"/>
                  <a:gd name="connsiteX33" fmla="*/ 19788 w 1000386"/>
                  <a:gd name="connsiteY33" fmla="*/ 384277 h 450666"/>
                  <a:gd name="connsiteX34" fmla="*/ 1690 w 1000386"/>
                  <a:gd name="connsiteY34" fmla="*/ 388754 h 450666"/>
                  <a:gd name="connsiteX35" fmla="*/ 166 w 1000386"/>
                  <a:gd name="connsiteY35" fmla="*/ 360179 h 450666"/>
                  <a:gd name="connsiteX36" fmla="*/ 33313 w 1000386"/>
                  <a:gd name="connsiteY36" fmla="*/ 349606 h 450666"/>
                  <a:gd name="connsiteX37" fmla="*/ 33313 w 1000386"/>
                  <a:gd name="connsiteY37" fmla="*/ 322460 h 450666"/>
                  <a:gd name="connsiteX38" fmla="*/ 43886 w 1000386"/>
                  <a:gd name="connsiteY38" fmla="*/ 320936 h 450666"/>
                  <a:gd name="connsiteX39" fmla="*/ 113228 w 1000386"/>
                  <a:gd name="connsiteY39" fmla="*/ 271215 h 450666"/>
                  <a:gd name="connsiteX40" fmla="*/ 149423 w 1000386"/>
                  <a:gd name="connsiteY40" fmla="*/ 259119 h 450666"/>
                  <a:gd name="connsiteX41" fmla="*/ 150947 w 1000386"/>
                  <a:gd name="connsiteY41" fmla="*/ 236544 h 450666"/>
                  <a:gd name="connsiteX42" fmla="*/ 175045 w 1000386"/>
                  <a:gd name="connsiteY42" fmla="*/ 212446 h 450666"/>
                  <a:gd name="connsiteX43" fmla="*/ 197619 w 1000386"/>
                  <a:gd name="connsiteY43" fmla="*/ 221495 h 450666"/>
                  <a:gd name="connsiteX44" fmla="*/ 224766 w 1000386"/>
                  <a:gd name="connsiteY44" fmla="*/ 191396 h 450666"/>
                  <a:gd name="connsiteX45" fmla="*/ 245816 w 1000386"/>
                  <a:gd name="connsiteY45" fmla="*/ 195873 h 450666"/>
                  <a:gd name="connsiteX46" fmla="*/ 265437 w 1000386"/>
                  <a:gd name="connsiteY46" fmla="*/ 153677 h 450666"/>
                  <a:gd name="connsiteX47" fmla="*/ 278963 w 1000386"/>
                  <a:gd name="connsiteY47" fmla="*/ 153677 h 450666"/>
                  <a:gd name="connsiteX48" fmla="*/ 282011 w 1000386"/>
                  <a:gd name="connsiteY48" fmla="*/ 116053 h 450666"/>
                  <a:gd name="connsiteX49" fmla="*/ 402502 w 1000386"/>
                  <a:gd name="connsiteY49" fmla="*/ 103956 h 450666"/>
                  <a:gd name="connsiteX50" fmla="*/ 408503 w 1000386"/>
                  <a:gd name="connsiteY50" fmla="*/ 99480 h 450666"/>
                  <a:gd name="connsiteX51" fmla="*/ 444698 w 1000386"/>
                  <a:gd name="connsiteY51" fmla="*/ 99480 h 450666"/>
                  <a:gd name="connsiteX52" fmla="*/ 491371 w 1000386"/>
                  <a:gd name="connsiteY52" fmla="*/ 87383 h 450666"/>
                  <a:gd name="connsiteX53" fmla="*/ 512421 w 1000386"/>
                  <a:gd name="connsiteY53" fmla="*/ 82906 h 450666"/>
                  <a:gd name="connsiteX54" fmla="*/ 733877 w 1000386"/>
                  <a:gd name="connsiteY54" fmla="*/ 49759 h 450666"/>
                  <a:gd name="connsiteX55" fmla="*/ 738354 w 1000386"/>
                  <a:gd name="connsiteY55" fmla="*/ 40710 h 450666"/>
                  <a:gd name="connsiteX56" fmla="*/ 792551 w 1000386"/>
                  <a:gd name="connsiteY56" fmla="*/ 33186 h 450666"/>
                  <a:gd name="connsiteX57" fmla="*/ 818173 w 1000386"/>
                  <a:gd name="connsiteY57" fmla="*/ 28709 h 450666"/>
                  <a:gd name="connsiteX58" fmla="*/ 882943 w 1000386"/>
                  <a:gd name="connsiteY58" fmla="*/ 16612 h 450666"/>
                  <a:gd name="connsiteX59" fmla="*/ 888944 w 1000386"/>
                  <a:gd name="connsiteY59" fmla="*/ 12135 h 450666"/>
                  <a:gd name="connsiteX60" fmla="*/ 956762 w 1000386"/>
                  <a:gd name="connsiteY60" fmla="*/ 39 h 450666"/>
                  <a:gd name="connsiteX61" fmla="*/ 980861 w 1000386"/>
                  <a:gd name="connsiteY61" fmla="*/ 58808 h 450666"/>
                  <a:gd name="connsiteX62" fmla="*/ 968764 w 1000386"/>
                  <a:gd name="connsiteY62" fmla="*/ 49759 h 450666"/>
                  <a:gd name="connsiteX63" fmla="*/ 943141 w 1000386"/>
                  <a:gd name="connsiteY63" fmla="*/ 49759 h 450666"/>
                  <a:gd name="connsiteX64" fmla="*/ 878372 w 1000386"/>
                  <a:gd name="connsiteY64" fmla="*/ 87383 h 450666"/>
                  <a:gd name="connsiteX65" fmla="*/ 878372 w 1000386"/>
                  <a:gd name="connsiteY65" fmla="*/ 103956 h 450666"/>
                  <a:gd name="connsiteX66" fmla="*/ 920567 w 1000386"/>
                  <a:gd name="connsiteY66" fmla="*/ 99480 h 450666"/>
                  <a:gd name="connsiteX67" fmla="*/ 959715 w 1000386"/>
                  <a:gd name="connsiteY67" fmla="*/ 91955 h 450666"/>
                  <a:gd name="connsiteX68" fmla="*/ 974765 w 1000386"/>
                  <a:gd name="connsiteY68" fmla="*/ 82906 h 450666"/>
                  <a:gd name="connsiteX69" fmla="*/ 995910 w 1000386"/>
                  <a:gd name="connsiteY69" fmla="*/ 101099 h 450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00386" h="450666">
                    <a:moveTo>
                      <a:pt x="995910" y="101099"/>
                    </a:moveTo>
                    <a:cubicBezTo>
                      <a:pt x="997815" y="108719"/>
                      <a:pt x="998672" y="117482"/>
                      <a:pt x="1000387" y="125197"/>
                    </a:cubicBezTo>
                    <a:cubicBezTo>
                      <a:pt x="994957" y="133770"/>
                      <a:pt x="983527" y="136437"/>
                      <a:pt x="974765" y="141771"/>
                    </a:cubicBezTo>
                    <a:cubicBezTo>
                      <a:pt x="974765" y="148343"/>
                      <a:pt x="974765" y="154820"/>
                      <a:pt x="974765" y="161392"/>
                    </a:cubicBezTo>
                    <a:cubicBezTo>
                      <a:pt x="965906" y="163583"/>
                      <a:pt x="966192" y="174918"/>
                      <a:pt x="959715" y="179490"/>
                    </a:cubicBezTo>
                    <a:cubicBezTo>
                      <a:pt x="951428" y="179776"/>
                      <a:pt x="940760" y="177585"/>
                      <a:pt x="938664" y="183966"/>
                    </a:cubicBezTo>
                    <a:cubicBezTo>
                      <a:pt x="930188" y="180918"/>
                      <a:pt x="921329" y="178252"/>
                      <a:pt x="908566" y="179490"/>
                    </a:cubicBezTo>
                    <a:cubicBezTo>
                      <a:pt x="906470" y="181490"/>
                      <a:pt x="907042" y="186062"/>
                      <a:pt x="907042" y="190062"/>
                    </a:cubicBezTo>
                    <a:cubicBezTo>
                      <a:pt x="912185" y="192920"/>
                      <a:pt x="922853" y="190348"/>
                      <a:pt x="923615" y="197587"/>
                    </a:cubicBezTo>
                    <a:cubicBezTo>
                      <a:pt x="919138" y="210351"/>
                      <a:pt x="915709" y="223686"/>
                      <a:pt x="911518" y="239783"/>
                    </a:cubicBezTo>
                    <a:cubicBezTo>
                      <a:pt x="915709" y="246165"/>
                      <a:pt x="931140" y="241307"/>
                      <a:pt x="940093" y="242831"/>
                    </a:cubicBezTo>
                    <a:cubicBezTo>
                      <a:pt x="942855" y="245498"/>
                      <a:pt x="938284" y="247212"/>
                      <a:pt x="941617" y="250356"/>
                    </a:cubicBezTo>
                    <a:cubicBezTo>
                      <a:pt x="946666" y="250356"/>
                      <a:pt x="951619" y="250356"/>
                      <a:pt x="956667" y="250356"/>
                    </a:cubicBezTo>
                    <a:cubicBezTo>
                      <a:pt x="950666" y="264548"/>
                      <a:pt x="945808" y="279693"/>
                      <a:pt x="934093" y="287979"/>
                    </a:cubicBezTo>
                    <a:cubicBezTo>
                      <a:pt x="927044" y="285979"/>
                      <a:pt x="922567" y="281407"/>
                      <a:pt x="911518" y="283503"/>
                    </a:cubicBezTo>
                    <a:cubicBezTo>
                      <a:pt x="906661" y="282169"/>
                      <a:pt x="908375" y="287408"/>
                      <a:pt x="905518" y="287979"/>
                    </a:cubicBezTo>
                    <a:cubicBezTo>
                      <a:pt x="894564" y="285598"/>
                      <a:pt x="895421" y="294933"/>
                      <a:pt x="884467" y="292456"/>
                    </a:cubicBezTo>
                    <a:cubicBezTo>
                      <a:pt x="849130" y="315221"/>
                      <a:pt x="813220" y="344463"/>
                      <a:pt x="794075" y="384372"/>
                    </a:cubicBezTo>
                    <a:cubicBezTo>
                      <a:pt x="795028" y="392373"/>
                      <a:pt x="793408" y="397803"/>
                      <a:pt x="789598" y="400946"/>
                    </a:cubicBezTo>
                    <a:cubicBezTo>
                      <a:pt x="793408" y="412852"/>
                      <a:pt x="784931" y="412090"/>
                      <a:pt x="786550" y="425044"/>
                    </a:cubicBezTo>
                    <a:cubicBezTo>
                      <a:pt x="782073" y="427140"/>
                      <a:pt x="780454" y="431997"/>
                      <a:pt x="775978" y="434093"/>
                    </a:cubicBezTo>
                    <a:cubicBezTo>
                      <a:pt x="749879" y="432093"/>
                      <a:pt x="737116" y="443427"/>
                      <a:pt x="720256" y="450666"/>
                    </a:cubicBezTo>
                    <a:cubicBezTo>
                      <a:pt x="666440" y="412662"/>
                      <a:pt x="615386" y="371799"/>
                      <a:pt x="557570" y="337700"/>
                    </a:cubicBezTo>
                    <a:cubicBezTo>
                      <a:pt x="520422" y="339319"/>
                      <a:pt x="486989" y="344558"/>
                      <a:pt x="450603" y="346749"/>
                    </a:cubicBezTo>
                    <a:cubicBezTo>
                      <a:pt x="446794" y="351892"/>
                      <a:pt x="437459" y="351702"/>
                      <a:pt x="428029" y="351226"/>
                    </a:cubicBezTo>
                    <a:cubicBezTo>
                      <a:pt x="425934" y="349320"/>
                      <a:pt x="426506" y="344653"/>
                      <a:pt x="426506" y="340653"/>
                    </a:cubicBezTo>
                    <a:cubicBezTo>
                      <a:pt x="415838" y="331985"/>
                      <a:pt x="410027" y="316935"/>
                      <a:pt x="394882" y="313506"/>
                    </a:cubicBezTo>
                    <a:cubicBezTo>
                      <a:pt x="363831" y="306553"/>
                      <a:pt x="323826" y="322174"/>
                      <a:pt x="289441" y="316554"/>
                    </a:cubicBezTo>
                    <a:cubicBezTo>
                      <a:pt x="281059" y="324270"/>
                      <a:pt x="260770" y="319983"/>
                      <a:pt x="245721" y="321031"/>
                    </a:cubicBezTo>
                    <a:cubicBezTo>
                      <a:pt x="231338" y="326270"/>
                      <a:pt x="217336" y="331794"/>
                      <a:pt x="203525" y="337605"/>
                    </a:cubicBezTo>
                    <a:cubicBezTo>
                      <a:pt x="199048" y="337605"/>
                      <a:pt x="201620" y="344748"/>
                      <a:pt x="199048" y="346653"/>
                    </a:cubicBezTo>
                    <a:cubicBezTo>
                      <a:pt x="182761" y="344939"/>
                      <a:pt x="178856" y="359417"/>
                      <a:pt x="167425" y="354178"/>
                    </a:cubicBezTo>
                    <a:cubicBezTo>
                      <a:pt x="160662" y="358464"/>
                      <a:pt x="154090" y="362941"/>
                      <a:pt x="147804" y="367704"/>
                    </a:cubicBezTo>
                    <a:cubicBezTo>
                      <a:pt x="104655" y="372847"/>
                      <a:pt x="69985" y="386373"/>
                      <a:pt x="19788" y="384277"/>
                    </a:cubicBezTo>
                    <a:cubicBezTo>
                      <a:pt x="15311" y="387420"/>
                      <a:pt x="10548" y="390183"/>
                      <a:pt x="1690" y="388754"/>
                    </a:cubicBezTo>
                    <a:cubicBezTo>
                      <a:pt x="-1548" y="381896"/>
                      <a:pt x="1023" y="369418"/>
                      <a:pt x="166" y="360179"/>
                    </a:cubicBezTo>
                    <a:cubicBezTo>
                      <a:pt x="10548" y="356083"/>
                      <a:pt x="24264" y="355131"/>
                      <a:pt x="33313" y="349606"/>
                    </a:cubicBezTo>
                    <a:cubicBezTo>
                      <a:pt x="33313" y="340557"/>
                      <a:pt x="33313" y="331509"/>
                      <a:pt x="33313" y="322460"/>
                    </a:cubicBezTo>
                    <a:cubicBezTo>
                      <a:pt x="38552" y="323698"/>
                      <a:pt x="39123" y="320269"/>
                      <a:pt x="43886" y="320936"/>
                    </a:cubicBezTo>
                    <a:cubicBezTo>
                      <a:pt x="57888" y="295314"/>
                      <a:pt x="105894" y="303601"/>
                      <a:pt x="113228" y="271215"/>
                    </a:cubicBezTo>
                    <a:cubicBezTo>
                      <a:pt x="127992" y="269977"/>
                      <a:pt x="132659" y="258547"/>
                      <a:pt x="149423" y="259119"/>
                    </a:cubicBezTo>
                    <a:cubicBezTo>
                      <a:pt x="152471" y="254166"/>
                      <a:pt x="150185" y="243879"/>
                      <a:pt x="150947" y="236544"/>
                    </a:cubicBezTo>
                    <a:cubicBezTo>
                      <a:pt x="158186" y="227686"/>
                      <a:pt x="166282" y="219780"/>
                      <a:pt x="175045" y="212446"/>
                    </a:cubicBezTo>
                    <a:cubicBezTo>
                      <a:pt x="183523" y="214542"/>
                      <a:pt x="186285" y="222257"/>
                      <a:pt x="197619" y="221495"/>
                    </a:cubicBezTo>
                    <a:cubicBezTo>
                      <a:pt x="204573" y="209398"/>
                      <a:pt x="210573" y="196349"/>
                      <a:pt x="224766" y="191396"/>
                    </a:cubicBezTo>
                    <a:cubicBezTo>
                      <a:pt x="229909" y="194825"/>
                      <a:pt x="235910" y="197302"/>
                      <a:pt x="245816" y="195873"/>
                    </a:cubicBezTo>
                    <a:cubicBezTo>
                      <a:pt x="248959" y="178537"/>
                      <a:pt x="256865" y="165774"/>
                      <a:pt x="265437" y="153677"/>
                    </a:cubicBezTo>
                    <a:cubicBezTo>
                      <a:pt x="269915" y="153677"/>
                      <a:pt x="274486" y="153677"/>
                      <a:pt x="278963" y="153677"/>
                    </a:cubicBezTo>
                    <a:cubicBezTo>
                      <a:pt x="283345" y="144533"/>
                      <a:pt x="277630" y="125197"/>
                      <a:pt x="282011" y="116053"/>
                    </a:cubicBezTo>
                    <a:cubicBezTo>
                      <a:pt x="328588" y="118435"/>
                      <a:pt x="357925" y="103576"/>
                      <a:pt x="402502" y="103956"/>
                    </a:cubicBezTo>
                    <a:cubicBezTo>
                      <a:pt x="407360" y="105290"/>
                      <a:pt x="404598" y="99003"/>
                      <a:pt x="408503" y="99480"/>
                    </a:cubicBezTo>
                    <a:cubicBezTo>
                      <a:pt x="420600" y="99480"/>
                      <a:pt x="432601" y="99480"/>
                      <a:pt x="444698" y="99480"/>
                    </a:cubicBezTo>
                    <a:cubicBezTo>
                      <a:pt x="457557" y="91383"/>
                      <a:pt x="473845" y="99385"/>
                      <a:pt x="491371" y="87383"/>
                    </a:cubicBezTo>
                    <a:cubicBezTo>
                      <a:pt x="499371" y="86907"/>
                      <a:pt x="510706" y="89669"/>
                      <a:pt x="512421" y="82906"/>
                    </a:cubicBezTo>
                    <a:cubicBezTo>
                      <a:pt x="597289" y="80335"/>
                      <a:pt x="653105" y="53664"/>
                      <a:pt x="733877" y="49759"/>
                    </a:cubicBezTo>
                    <a:cubicBezTo>
                      <a:pt x="738354" y="49759"/>
                      <a:pt x="735782" y="42615"/>
                      <a:pt x="738354" y="40710"/>
                    </a:cubicBezTo>
                    <a:cubicBezTo>
                      <a:pt x="757309" y="39186"/>
                      <a:pt x="779407" y="40615"/>
                      <a:pt x="792551" y="33186"/>
                    </a:cubicBezTo>
                    <a:cubicBezTo>
                      <a:pt x="801981" y="32519"/>
                      <a:pt x="815125" y="35662"/>
                      <a:pt x="818173" y="28709"/>
                    </a:cubicBezTo>
                    <a:cubicBezTo>
                      <a:pt x="851892" y="30423"/>
                      <a:pt x="850368" y="13755"/>
                      <a:pt x="882943" y="16612"/>
                    </a:cubicBezTo>
                    <a:cubicBezTo>
                      <a:pt x="887801" y="17946"/>
                      <a:pt x="885039" y="11659"/>
                      <a:pt x="888944" y="12135"/>
                    </a:cubicBezTo>
                    <a:cubicBezTo>
                      <a:pt x="919520" y="16136"/>
                      <a:pt x="929045" y="-914"/>
                      <a:pt x="956762" y="39"/>
                    </a:cubicBezTo>
                    <a:cubicBezTo>
                      <a:pt x="958572" y="20708"/>
                      <a:pt x="979908" y="41758"/>
                      <a:pt x="980861" y="58808"/>
                    </a:cubicBezTo>
                    <a:cubicBezTo>
                      <a:pt x="974574" y="58141"/>
                      <a:pt x="972573" y="53093"/>
                      <a:pt x="968764" y="49759"/>
                    </a:cubicBezTo>
                    <a:cubicBezTo>
                      <a:pt x="960191" y="49759"/>
                      <a:pt x="951714" y="49759"/>
                      <a:pt x="943141" y="49759"/>
                    </a:cubicBezTo>
                    <a:cubicBezTo>
                      <a:pt x="924472" y="65285"/>
                      <a:pt x="900755" y="75762"/>
                      <a:pt x="878372" y="87383"/>
                    </a:cubicBezTo>
                    <a:cubicBezTo>
                      <a:pt x="878372" y="92907"/>
                      <a:pt x="878372" y="98432"/>
                      <a:pt x="878372" y="103956"/>
                    </a:cubicBezTo>
                    <a:cubicBezTo>
                      <a:pt x="899707" y="107862"/>
                      <a:pt x="904470" y="92622"/>
                      <a:pt x="920567" y="99480"/>
                    </a:cubicBezTo>
                    <a:cubicBezTo>
                      <a:pt x="928473" y="90621"/>
                      <a:pt x="945808" y="81668"/>
                      <a:pt x="959715" y="91955"/>
                    </a:cubicBezTo>
                    <a:cubicBezTo>
                      <a:pt x="968382" y="92622"/>
                      <a:pt x="967239" y="83382"/>
                      <a:pt x="974765" y="82906"/>
                    </a:cubicBezTo>
                    <a:cubicBezTo>
                      <a:pt x="986289" y="84621"/>
                      <a:pt x="983718" y="100242"/>
                      <a:pt x="995910" y="101099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058B8973-CFCB-62BA-9367-811219E7290B}"/>
                  </a:ext>
                </a:extLst>
              </p:cNvPr>
              <p:cNvSpPr/>
              <p:nvPr/>
            </p:nvSpPr>
            <p:spPr>
              <a:xfrm>
                <a:off x="8395959" y="3469484"/>
                <a:ext cx="57245" cy="24448"/>
              </a:xfrm>
              <a:custGeom>
                <a:avLst/>
                <a:gdLst>
                  <a:gd name="connsiteX0" fmla="*/ 57245 w 57245"/>
                  <a:gd name="connsiteY0" fmla="*/ 8445 h 24448"/>
                  <a:gd name="connsiteX1" fmla="*/ 46672 w 57245"/>
                  <a:gd name="connsiteY1" fmla="*/ 20542 h 24448"/>
                  <a:gd name="connsiteX2" fmla="*/ 0 w 57245"/>
                  <a:gd name="connsiteY2" fmla="*/ 23590 h 24448"/>
                  <a:gd name="connsiteX3" fmla="*/ 57245 w 57245"/>
                  <a:gd name="connsiteY3" fmla="*/ 8445 h 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5" h="24448">
                    <a:moveTo>
                      <a:pt x="57245" y="8445"/>
                    </a:moveTo>
                    <a:cubicBezTo>
                      <a:pt x="55054" y="13779"/>
                      <a:pt x="49244" y="15494"/>
                      <a:pt x="46672" y="20542"/>
                    </a:cubicBezTo>
                    <a:cubicBezTo>
                      <a:pt x="33528" y="4825"/>
                      <a:pt x="11430" y="29209"/>
                      <a:pt x="0" y="23590"/>
                    </a:cubicBezTo>
                    <a:cubicBezTo>
                      <a:pt x="14859" y="15494"/>
                      <a:pt x="39624" y="-14415"/>
                      <a:pt x="57245" y="8445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11129F0-6856-A358-9027-67E4734338E7}"/>
                </a:ext>
              </a:extLst>
            </p:cNvPr>
            <p:cNvSpPr/>
            <p:nvPr/>
          </p:nvSpPr>
          <p:spPr>
            <a:xfrm>
              <a:off x="7547762" y="3040637"/>
              <a:ext cx="882868" cy="506444"/>
            </a:xfrm>
            <a:custGeom>
              <a:avLst/>
              <a:gdLst>
                <a:gd name="connsiteX0" fmla="*/ 858770 w 882868"/>
                <a:gd name="connsiteY0" fmla="*/ 313753 h 506444"/>
                <a:gd name="connsiteX1" fmla="*/ 882869 w 882868"/>
                <a:gd name="connsiteY1" fmla="*/ 358902 h 506444"/>
                <a:gd name="connsiteX2" fmla="*/ 768378 w 882868"/>
                <a:gd name="connsiteY2" fmla="*/ 389001 h 506444"/>
                <a:gd name="connsiteX3" fmla="*/ 697607 w 882868"/>
                <a:gd name="connsiteY3" fmla="*/ 398050 h 506444"/>
                <a:gd name="connsiteX4" fmla="*/ 650935 w 882868"/>
                <a:gd name="connsiteY4" fmla="*/ 410146 h 506444"/>
                <a:gd name="connsiteX5" fmla="*/ 605691 w 882868"/>
                <a:gd name="connsiteY5" fmla="*/ 414623 h 506444"/>
                <a:gd name="connsiteX6" fmla="*/ 530348 w 882868"/>
                <a:gd name="connsiteY6" fmla="*/ 431197 h 506444"/>
                <a:gd name="connsiteX7" fmla="*/ 524348 w 882868"/>
                <a:gd name="connsiteY7" fmla="*/ 435674 h 506444"/>
                <a:gd name="connsiteX8" fmla="*/ 426430 w 882868"/>
                <a:gd name="connsiteY8" fmla="*/ 447770 h 506444"/>
                <a:gd name="connsiteX9" fmla="*/ 420430 w 882868"/>
                <a:gd name="connsiteY9" fmla="*/ 452247 h 506444"/>
                <a:gd name="connsiteX10" fmla="*/ 400808 w 882868"/>
                <a:gd name="connsiteY10" fmla="*/ 452247 h 506444"/>
                <a:gd name="connsiteX11" fmla="*/ 394807 w 882868"/>
                <a:gd name="connsiteY11" fmla="*/ 456724 h 506444"/>
                <a:gd name="connsiteX12" fmla="*/ 250218 w 882868"/>
                <a:gd name="connsiteY12" fmla="*/ 473297 h 506444"/>
                <a:gd name="connsiteX13" fmla="*/ 173351 w 882868"/>
                <a:gd name="connsiteY13" fmla="*/ 485394 h 506444"/>
                <a:gd name="connsiteX14" fmla="*/ 92 w 882868"/>
                <a:gd name="connsiteY14" fmla="*/ 506444 h 506444"/>
                <a:gd name="connsiteX15" fmla="*/ 10664 w 882868"/>
                <a:gd name="connsiteY15" fmla="*/ 501967 h 506444"/>
                <a:gd name="connsiteX16" fmla="*/ 63433 w 882868"/>
                <a:gd name="connsiteY16" fmla="*/ 468820 h 506444"/>
                <a:gd name="connsiteX17" fmla="*/ 63433 w 882868"/>
                <a:gd name="connsiteY17" fmla="*/ 452247 h 506444"/>
                <a:gd name="connsiteX18" fmla="*/ 147824 w 882868"/>
                <a:gd name="connsiteY18" fmla="*/ 360331 h 506444"/>
                <a:gd name="connsiteX19" fmla="*/ 209642 w 882868"/>
                <a:gd name="connsiteY19" fmla="*/ 393478 h 506444"/>
                <a:gd name="connsiteX20" fmla="*/ 232216 w 882868"/>
                <a:gd name="connsiteY20" fmla="*/ 373856 h 506444"/>
                <a:gd name="connsiteX21" fmla="*/ 280413 w 882868"/>
                <a:gd name="connsiteY21" fmla="*/ 372332 h 506444"/>
                <a:gd name="connsiteX22" fmla="*/ 289461 w 882868"/>
                <a:gd name="connsiteY22" fmla="*/ 348234 h 506444"/>
                <a:gd name="connsiteX23" fmla="*/ 301558 w 882868"/>
                <a:gd name="connsiteY23" fmla="*/ 352711 h 506444"/>
                <a:gd name="connsiteX24" fmla="*/ 319655 w 882868"/>
                <a:gd name="connsiteY24" fmla="*/ 334613 h 506444"/>
                <a:gd name="connsiteX25" fmla="*/ 352802 w 882868"/>
                <a:gd name="connsiteY25" fmla="*/ 325565 h 506444"/>
                <a:gd name="connsiteX26" fmla="*/ 351279 w 882868"/>
                <a:gd name="connsiteY26" fmla="*/ 293942 h 506444"/>
                <a:gd name="connsiteX27" fmla="*/ 388902 w 882868"/>
                <a:gd name="connsiteY27" fmla="*/ 194500 h 506444"/>
                <a:gd name="connsiteX28" fmla="*/ 399475 w 882868"/>
                <a:gd name="connsiteY28" fmla="*/ 150781 h 506444"/>
                <a:gd name="connsiteX29" fmla="*/ 419096 w 882868"/>
                <a:gd name="connsiteY29" fmla="*/ 171831 h 506444"/>
                <a:gd name="connsiteX30" fmla="*/ 446242 w 882868"/>
                <a:gd name="connsiteY30" fmla="*/ 171831 h 506444"/>
                <a:gd name="connsiteX31" fmla="*/ 461292 w 882868"/>
                <a:gd name="connsiteY31" fmla="*/ 113062 h 506444"/>
                <a:gd name="connsiteX32" fmla="*/ 483866 w 882868"/>
                <a:gd name="connsiteY32" fmla="*/ 113062 h 506444"/>
                <a:gd name="connsiteX33" fmla="*/ 485390 w 882868"/>
                <a:gd name="connsiteY33" fmla="*/ 93440 h 506444"/>
                <a:gd name="connsiteX34" fmla="*/ 511012 w 882868"/>
                <a:gd name="connsiteY34" fmla="*/ 75343 h 506444"/>
                <a:gd name="connsiteX35" fmla="*/ 524538 w 882868"/>
                <a:gd name="connsiteY35" fmla="*/ 48196 h 506444"/>
                <a:gd name="connsiteX36" fmla="*/ 524538 w 882868"/>
                <a:gd name="connsiteY36" fmla="*/ 0 h 506444"/>
                <a:gd name="connsiteX37" fmla="*/ 583307 w 882868"/>
                <a:gd name="connsiteY37" fmla="*/ 33147 h 506444"/>
                <a:gd name="connsiteX38" fmla="*/ 593880 w 882868"/>
                <a:gd name="connsiteY38" fmla="*/ 33147 h 506444"/>
                <a:gd name="connsiteX39" fmla="*/ 599881 w 882868"/>
                <a:gd name="connsiteY39" fmla="*/ 4477 h 506444"/>
                <a:gd name="connsiteX40" fmla="*/ 614930 w 882868"/>
                <a:gd name="connsiteY40" fmla="*/ 8953 h 506444"/>
                <a:gd name="connsiteX41" fmla="*/ 623979 w 882868"/>
                <a:gd name="connsiteY41" fmla="*/ 33052 h 506444"/>
                <a:gd name="connsiteX42" fmla="*/ 676748 w 882868"/>
                <a:gd name="connsiteY42" fmla="*/ 49625 h 506444"/>
                <a:gd name="connsiteX43" fmla="*/ 669223 w 882868"/>
                <a:gd name="connsiteY43" fmla="*/ 88773 h 506444"/>
                <a:gd name="connsiteX44" fmla="*/ 669223 w 882868"/>
                <a:gd name="connsiteY44" fmla="*/ 132493 h 506444"/>
                <a:gd name="connsiteX45" fmla="*/ 699322 w 882868"/>
                <a:gd name="connsiteY45" fmla="*/ 138493 h 506444"/>
                <a:gd name="connsiteX46" fmla="*/ 749042 w 882868"/>
                <a:gd name="connsiteY46" fmla="*/ 150590 h 506444"/>
                <a:gd name="connsiteX47" fmla="*/ 791238 w 882868"/>
                <a:gd name="connsiteY47" fmla="*/ 171640 h 506444"/>
                <a:gd name="connsiteX48" fmla="*/ 798763 w 882868"/>
                <a:gd name="connsiteY48" fmla="*/ 212312 h 506444"/>
                <a:gd name="connsiteX49" fmla="*/ 807812 w 882868"/>
                <a:gd name="connsiteY49" fmla="*/ 218313 h 506444"/>
                <a:gd name="connsiteX50" fmla="*/ 816861 w 882868"/>
                <a:gd name="connsiteY50" fmla="*/ 254508 h 506444"/>
                <a:gd name="connsiteX51" fmla="*/ 795810 w 882868"/>
                <a:gd name="connsiteY51" fmla="*/ 251460 h 506444"/>
                <a:gd name="connsiteX52" fmla="*/ 803335 w 882868"/>
                <a:gd name="connsiteY52" fmla="*/ 277082 h 506444"/>
                <a:gd name="connsiteX53" fmla="*/ 824385 w 882868"/>
                <a:gd name="connsiteY53" fmla="*/ 308705 h 506444"/>
                <a:gd name="connsiteX54" fmla="*/ 812288 w 882868"/>
                <a:gd name="connsiteY54" fmla="*/ 308705 h 506444"/>
                <a:gd name="connsiteX55" fmla="*/ 777617 w 882868"/>
                <a:gd name="connsiteY55" fmla="*/ 271082 h 506444"/>
                <a:gd name="connsiteX56" fmla="*/ 761044 w 882868"/>
                <a:gd name="connsiteY56" fmla="*/ 274129 h 506444"/>
                <a:gd name="connsiteX57" fmla="*/ 762568 w 882868"/>
                <a:gd name="connsiteY57" fmla="*/ 289179 h 506444"/>
                <a:gd name="connsiteX58" fmla="*/ 774664 w 882868"/>
                <a:gd name="connsiteY58" fmla="*/ 289179 h 506444"/>
                <a:gd name="connsiteX59" fmla="*/ 800287 w 882868"/>
                <a:gd name="connsiteY59" fmla="*/ 326803 h 506444"/>
                <a:gd name="connsiteX60" fmla="*/ 815336 w 882868"/>
                <a:gd name="connsiteY60" fmla="*/ 326803 h 506444"/>
                <a:gd name="connsiteX61" fmla="*/ 815336 w 882868"/>
                <a:gd name="connsiteY61" fmla="*/ 337375 h 506444"/>
                <a:gd name="connsiteX62" fmla="*/ 828862 w 882868"/>
                <a:gd name="connsiteY62" fmla="*/ 338900 h 506444"/>
                <a:gd name="connsiteX63" fmla="*/ 828862 w 882868"/>
                <a:gd name="connsiteY63" fmla="*/ 323850 h 506444"/>
                <a:gd name="connsiteX64" fmla="*/ 858770 w 882868"/>
                <a:gd name="connsiteY64" fmla="*/ 313753 h 50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882868" h="506444">
                  <a:moveTo>
                    <a:pt x="858770" y="313753"/>
                  </a:moveTo>
                  <a:cubicBezTo>
                    <a:pt x="866771" y="328803"/>
                    <a:pt x="875820" y="342900"/>
                    <a:pt x="882869" y="358902"/>
                  </a:cubicBezTo>
                  <a:cubicBezTo>
                    <a:pt x="851150" y="371380"/>
                    <a:pt x="799144" y="371284"/>
                    <a:pt x="768378" y="389001"/>
                  </a:cubicBezTo>
                  <a:cubicBezTo>
                    <a:pt x="738565" y="385858"/>
                    <a:pt x="723992" y="397859"/>
                    <a:pt x="697607" y="398050"/>
                  </a:cubicBezTo>
                  <a:cubicBezTo>
                    <a:pt x="688845" y="406051"/>
                    <a:pt x="662651" y="398431"/>
                    <a:pt x="650935" y="410146"/>
                  </a:cubicBezTo>
                  <a:cubicBezTo>
                    <a:pt x="634742" y="410527"/>
                    <a:pt x="625217" y="417576"/>
                    <a:pt x="605691" y="414623"/>
                  </a:cubicBezTo>
                  <a:cubicBezTo>
                    <a:pt x="582926" y="422529"/>
                    <a:pt x="557876" y="428149"/>
                    <a:pt x="530348" y="431197"/>
                  </a:cubicBezTo>
                  <a:cubicBezTo>
                    <a:pt x="525491" y="429863"/>
                    <a:pt x="528253" y="436150"/>
                    <a:pt x="524348" y="435674"/>
                  </a:cubicBezTo>
                  <a:cubicBezTo>
                    <a:pt x="489010" y="437674"/>
                    <a:pt x="460530" y="442246"/>
                    <a:pt x="426430" y="447770"/>
                  </a:cubicBezTo>
                  <a:cubicBezTo>
                    <a:pt x="421573" y="446437"/>
                    <a:pt x="423288" y="451675"/>
                    <a:pt x="420430" y="452247"/>
                  </a:cubicBezTo>
                  <a:cubicBezTo>
                    <a:pt x="413857" y="452247"/>
                    <a:pt x="407380" y="452247"/>
                    <a:pt x="400808" y="452247"/>
                  </a:cubicBezTo>
                  <a:cubicBezTo>
                    <a:pt x="395951" y="450913"/>
                    <a:pt x="398713" y="457200"/>
                    <a:pt x="394807" y="456724"/>
                  </a:cubicBezTo>
                  <a:cubicBezTo>
                    <a:pt x="342610" y="458343"/>
                    <a:pt x="299367" y="468820"/>
                    <a:pt x="250218" y="473297"/>
                  </a:cubicBezTo>
                  <a:cubicBezTo>
                    <a:pt x="229168" y="484632"/>
                    <a:pt x="184400" y="460819"/>
                    <a:pt x="173351" y="485394"/>
                  </a:cubicBezTo>
                  <a:cubicBezTo>
                    <a:pt x="108296" y="485108"/>
                    <a:pt x="61051" y="502634"/>
                    <a:pt x="92" y="506444"/>
                  </a:cubicBezTo>
                  <a:cubicBezTo>
                    <a:pt x="-861" y="500443"/>
                    <a:pt x="5807" y="502158"/>
                    <a:pt x="10664" y="501967"/>
                  </a:cubicBezTo>
                  <a:cubicBezTo>
                    <a:pt x="28190" y="490918"/>
                    <a:pt x="42668" y="476726"/>
                    <a:pt x="63433" y="468820"/>
                  </a:cubicBezTo>
                  <a:cubicBezTo>
                    <a:pt x="63433" y="463296"/>
                    <a:pt x="63433" y="457771"/>
                    <a:pt x="63433" y="452247"/>
                  </a:cubicBezTo>
                  <a:cubicBezTo>
                    <a:pt x="85055" y="415100"/>
                    <a:pt x="124678" y="396050"/>
                    <a:pt x="147824" y="360331"/>
                  </a:cubicBezTo>
                  <a:cubicBezTo>
                    <a:pt x="163160" y="379952"/>
                    <a:pt x="172113" y="397288"/>
                    <a:pt x="209642" y="393478"/>
                  </a:cubicBezTo>
                  <a:cubicBezTo>
                    <a:pt x="219738" y="389573"/>
                    <a:pt x="223643" y="379381"/>
                    <a:pt x="232216" y="373856"/>
                  </a:cubicBezTo>
                  <a:cubicBezTo>
                    <a:pt x="247265" y="388429"/>
                    <a:pt x="262696" y="375380"/>
                    <a:pt x="280413" y="372332"/>
                  </a:cubicBezTo>
                  <a:cubicBezTo>
                    <a:pt x="279555" y="360426"/>
                    <a:pt x="285746" y="355568"/>
                    <a:pt x="289461" y="348234"/>
                  </a:cubicBezTo>
                  <a:cubicBezTo>
                    <a:pt x="295938" y="350329"/>
                    <a:pt x="294985" y="352996"/>
                    <a:pt x="301558" y="352711"/>
                  </a:cubicBezTo>
                  <a:cubicBezTo>
                    <a:pt x="308988" y="348043"/>
                    <a:pt x="314988" y="342043"/>
                    <a:pt x="319655" y="334613"/>
                  </a:cubicBezTo>
                  <a:cubicBezTo>
                    <a:pt x="337372" y="338233"/>
                    <a:pt x="341467" y="328327"/>
                    <a:pt x="352802" y="325565"/>
                  </a:cubicBezTo>
                  <a:cubicBezTo>
                    <a:pt x="348707" y="310134"/>
                    <a:pt x="363185" y="304895"/>
                    <a:pt x="351279" y="293942"/>
                  </a:cubicBezTo>
                  <a:cubicBezTo>
                    <a:pt x="362042" y="259937"/>
                    <a:pt x="388045" y="233458"/>
                    <a:pt x="388902" y="194500"/>
                  </a:cubicBezTo>
                  <a:cubicBezTo>
                    <a:pt x="401285" y="188785"/>
                    <a:pt x="395951" y="165449"/>
                    <a:pt x="399475" y="150781"/>
                  </a:cubicBezTo>
                  <a:cubicBezTo>
                    <a:pt x="411571" y="152209"/>
                    <a:pt x="413667" y="163735"/>
                    <a:pt x="419096" y="171831"/>
                  </a:cubicBezTo>
                  <a:cubicBezTo>
                    <a:pt x="428145" y="171831"/>
                    <a:pt x="437194" y="171831"/>
                    <a:pt x="446242" y="171831"/>
                  </a:cubicBezTo>
                  <a:cubicBezTo>
                    <a:pt x="451481" y="152495"/>
                    <a:pt x="458149" y="134588"/>
                    <a:pt x="461292" y="113062"/>
                  </a:cubicBezTo>
                  <a:cubicBezTo>
                    <a:pt x="468817" y="113062"/>
                    <a:pt x="476342" y="113062"/>
                    <a:pt x="483866" y="113062"/>
                  </a:cubicBezTo>
                  <a:cubicBezTo>
                    <a:pt x="488057" y="108490"/>
                    <a:pt x="485771" y="102013"/>
                    <a:pt x="485390" y="93440"/>
                  </a:cubicBezTo>
                  <a:cubicBezTo>
                    <a:pt x="494058" y="87535"/>
                    <a:pt x="501869" y="80772"/>
                    <a:pt x="511012" y="75343"/>
                  </a:cubicBezTo>
                  <a:cubicBezTo>
                    <a:pt x="510251" y="61055"/>
                    <a:pt x="513298" y="50482"/>
                    <a:pt x="524538" y="48196"/>
                  </a:cubicBezTo>
                  <a:cubicBezTo>
                    <a:pt x="522252" y="35338"/>
                    <a:pt x="521871" y="12859"/>
                    <a:pt x="524538" y="0"/>
                  </a:cubicBezTo>
                  <a:cubicBezTo>
                    <a:pt x="544445" y="12573"/>
                    <a:pt x="564257" y="18288"/>
                    <a:pt x="583307" y="33147"/>
                  </a:cubicBezTo>
                  <a:cubicBezTo>
                    <a:pt x="586832" y="33147"/>
                    <a:pt x="590356" y="33147"/>
                    <a:pt x="593880" y="33147"/>
                  </a:cubicBezTo>
                  <a:cubicBezTo>
                    <a:pt x="594071" y="20288"/>
                    <a:pt x="599119" y="14764"/>
                    <a:pt x="599881" y="4477"/>
                  </a:cubicBezTo>
                  <a:cubicBezTo>
                    <a:pt x="608358" y="2572"/>
                    <a:pt x="606453" y="10954"/>
                    <a:pt x="614930" y="8953"/>
                  </a:cubicBezTo>
                  <a:cubicBezTo>
                    <a:pt x="611978" y="22955"/>
                    <a:pt x="619407" y="26575"/>
                    <a:pt x="623979" y="33052"/>
                  </a:cubicBezTo>
                  <a:cubicBezTo>
                    <a:pt x="648077" y="32099"/>
                    <a:pt x="656935" y="46292"/>
                    <a:pt x="676748" y="49625"/>
                  </a:cubicBezTo>
                  <a:cubicBezTo>
                    <a:pt x="686558" y="62103"/>
                    <a:pt x="682272" y="82867"/>
                    <a:pt x="669223" y="88773"/>
                  </a:cubicBezTo>
                  <a:cubicBezTo>
                    <a:pt x="667889" y="103822"/>
                    <a:pt x="662936" y="115443"/>
                    <a:pt x="669223" y="132493"/>
                  </a:cubicBezTo>
                  <a:cubicBezTo>
                    <a:pt x="681034" y="132683"/>
                    <a:pt x="687035" y="138779"/>
                    <a:pt x="699322" y="138493"/>
                  </a:cubicBezTo>
                  <a:cubicBezTo>
                    <a:pt x="709990" y="148400"/>
                    <a:pt x="726087" y="152876"/>
                    <a:pt x="749042" y="150590"/>
                  </a:cubicBezTo>
                  <a:cubicBezTo>
                    <a:pt x="763139" y="157543"/>
                    <a:pt x="768283" y="173546"/>
                    <a:pt x="791238" y="171640"/>
                  </a:cubicBezTo>
                  <a:cubicBezTo>
                    <a:pt x="806764" y="173355"/>
                    <a:pt x="805621" y="201359"/>
                    <a:pt x="798763" y="212312"/>
                  </a:cubicBezTo>
                  <a:cubicBezTo>
                    <a:pt x="800096" y="216027"/>
                    <a:pt x="802287" y="218884"/>
                    <a:pt x="807812" y="218313"/>
                  </a:cubicBezTo>
                  <a:cubicBezTo>
                    <a:pt x="804192" y="236982"/>
                    <a:pt x="818384" y="237839"/>
                    <a:pt x="816861" y="254508"/>
                  </a:cubicBezTo>
                  <a:cubicBezTo>
                    <a:pt x="808288" y="252127"/>
                    <a:pt x="802763" y="248317"/>
                    <a:pt x="795810" y="251460"/>
                  </a:cubicBezTo>
                  <a:cubicBezTo>
                    <a:pt x="792000" y="266319"/>
                    <a:pt x="805716" y="263652"/>
                    <a:pt x="803335" y="277082"/>
                  </a:cubicBezTo>
                  <a:cubicBezTo>
                    <a:pt x="811621" y="286417"/>
                    <a:pt x="826290" y="289274"/>
                    <a:pt x="824385" y="308705"/>
                  </a:cubicBezTo>
                  <a:cubicBezTo>
                    <a:pt x="820385" y="308705"/>
                    <a:pt x="816384" y="308705"/>
                    <a:pt x="812288" y="308705"/>
                  </a:cubicBezTo>
                  <a:cubicBezTo>
                    <a:pt x="810669" y="286226"/>
                    <a:pt x="784951" y="287845"/>
                    <a:pt x="777617" y="271082"/>
                  </a:cubicBezTo>
                  <a:cubicBezTo>
                    <a:pt x="771045" y="271082"/>
                    <a:pt x="763616" y="270224"/>
                    <a:pt x="761044" y="274129"/>
                  </a:cubicBezTo>
                  <a:cubicBezTo>
                    <a:pt x="763139" y="280702"/>
                    <a:pt x="760091" y="283083"/>
                    <a:pt x="762568" y="289179"/>
                  </a:cubicBezTo>
                  <a:cubicBezTo>
                    <a:pt x="766568" y="289179"/>
                    <a:pt x="770569" y="289179"/>
                    <a:pt x="774664" y="289179"/>
                  </a:cubicBezTo>
                  <a:cubicBezTo>
                    <a:pt x="781618" y="303276"/>
                    <a:pt x="794096" y="311944"/>
                    <a:pt x="800287" y="326803"/>
                  </a:cubicBezTo>
                  <a:cubicBezTo>
                    <a:pt x="805335" y="326803"/>
                    <a:pt x="810288" y="326803"/>
                    <a:pt x="815336" y="326803"/>
                  </a:cubicBezTo>
                  <a:cubicBezTo>
                    <a:pt x="818765" y="330136"/>
                    <a:pt x="814860" y="332708"/>
                    <a:pt x="815336" y="337375"/>
                  </a:cubicBezTo>
                  <a:cubicBezTo>
                    <a:pt x="817813" y="339852"/>
                    <a:pt x="824194" y="338614"/>
                    <a:pt x="828862" y="338900"/>
                  </a:cubicBezTo>
                  <a:cubicBezTo>
                    <a:pt x="828862" y="333851"/>
                    <a:pt x="828862" y="328898"/>
                    <a:pt x="828862" y="323850"/>
                  </a:cubicBezTo>
                  <a:cubicBezTo>
                    <a:pt x="836196" y="318325"/>
                    <a:pt x="851341" y="319945"/>
                    <a:pt x="858770" y="31375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871A93-C8F1-CD06-A563-C61811F80584}"/>
                </a:ext>
              </a:extLst>
            </p:cNvPr>
            <p:cNvSpPr/>
            <p:nvPr/>
          </p:nvSpPr>
          <p:spPr>
            <a:xfrm>
              <a:off x="7615576" y="2941577"/>
              <a:ext cx="522126" cy="484150"/>
            </a:xfrm>
            <a:custGeom>
              <a:avLst/>
              <a:gdLst>
                <a:gd name="connsiteX0" fmla="*/ 471583 w 522126"/>
                <a:gd name="connsiteY0" fmla="*/ 57245 h 484150"/>
                <a:gd name="connsiteX1" fmla="*/ 516731 w 522126"/>
                <a:gd name="connsiteY1" fmla="*/ 123539 h 484150"/>
                <a:gd name="connsiteX2" fmla="*/ 447484 w 522126"/>
                <a:gd name="connsiteY2" fmla="*/ 90392 h 484150"/>
                <a:gd name="connsiteX3" fmla="*/ 447484 w 522126"/>
                <a:gd name="connsiteY3" fmla="*/ 138589 h 484150"/>
                <a:gd name="connsiteX4" fmla="*/ 433959 w 522126"/>
                <a:gd name="connsiteY4" fmla="*/ 170212 h 484150"/>
                <a:gd name="connsiteX5" fmla="*/ 409860 w 522126"/>
                <a:gd name="connsiteY5" fmla="*/ 186785 h 484150"/>
                <a:gd name="connsiteX6" fmla="*/ 409860 w 522126"/>
                <a:gd name="connsiteY6" fmla="*/ 203359 h 484150"/>
                <a:gd name="connsiteX7" fmla="*/ 385763 w 522126"/>
                <a:gd name="connsiteY7" fmla="*/ 203359 h 484150"/>
                <a:gd name="connsiteX8" fmla="*/ 370713 w 522126"/>
                <a:gd name="connsiteY8" fmla="*/ 262128 h 484150"/>
                <a:gd name="connsiteX9" fmla="*/ 342043 w 522126"/>
                <a:gd name="connsiteY9" fmla="*/ 241078 h 484150"/>
                <a:gd name="connsiteX10" fmla="*/ 320993 w 522126"/>
                <a:gd name="connsiteY10" fmla="*/ 247079 h 484150"/>
                <a:gd name="connsiteX11" fmla="*/ 313468 w 522126"/>
                <a:gd name="connsiteY11" fmla="*/ 304324 h 484150"/>
                <a:gd name="connsiteX12" fmla="*/ 296894 w 522126"/>
                <a:gd name="connsiteY12" fmla="*/ 329946 h 484150"/>
                <a:gd name="connsiteX13" fmla="*/ 278796 w 522126"/>
                <a:gd name="connsiteY13" fmla="*/ 402241 h 484150"/>
                <a:gd name="connsiteX14" fmla="*/ 271272 w 522126"/>
                <a:gd name="connsiteY14" fmla="*/ 414338 h 484150"/>
                <a:gd name="connsiteX15" fmla="*/ 275749 w 522126"/>
                <a:gd name="connsiteY15" fmla="*/ 418814 h 484150"/>
                <a:gd name="connsiteX16" fmla="*/ 232029 w 522126"/>
                <a:gd name="connsiteY16" fmla="*/ 442913 h 484150"/>
                <a:gd name="connsiteX17" fmla="*/ 213931 w 522126"/>
                <a:gd name="connsiteY17" fmla="*/ 438436 h 484150"/>
                <a:gd name="connsiteX18" fmla="*/ 183832 w 522126"/>
                <a:gd name="connsiteY18" fmla="*/ 471583 h 484150"/>
                <a:gd name="connsiteX19" fmla="*/ 159734 w 522126"/>
                <a:gd name="connsiteY19" fmla="*/ 464058 h 484150"/>
                <a:gd name="connsiteX20" fmla="*/ 140112 w 522126"/>
                <a:gd name="connsiteY20" fmla="*/ 483680 h 484150"/>
                <a:gd name="connsiteX21" fmla="*/ 112966 w 522126"/>
                <a:gd name="connsiteY21" fmla="*/ 480631 h 484150"/>
                <a:gd name="connsiteX22" fmla="*/ 91916 w 522126"/>
                <a:gd name="connsiteY22" fmla="*/ 462534 h 484150"/>
                <a:gd name="connsiteX23" fmla="*/ 91916 w 522126"/>
                <a:gd name="connsiteY23" fmla="*/ 458057 h 484150"/>
                <a:gd name="connsiteX24" fmla="*/ 24098 w 522126"/>
                <a:gd name="connsiteY24" fmla="*/ 393287 h 484150"/>
                <a:gd name="connsiteX25" fmla="*/ 24098 w 522126"/>
                <a:gd name="connsiteY25" fmla="*/ 381190 h 484150"/>
                <a:gd name="connsiteX26" fmla="*/ 0 w 522126"/>
                <a:gd name="connsiteY26" fmla="*/ 363093 h 484150"/>
                <a:gd name="connsiteX27" fmla="*/ 0 w 522126"/>
                <a:gd name="connsiteY27" fmla="*/ 329946 h 484150"/>
                <a:gd name="connsiteX28" fmla="*/ 28670 w 522126"/>
                <a:gd name="connsiteY28" fmla="*/ 325469 h 484150"/>
                <a:gd name="connsiteX29" fmla="*/ 28670 w 522126"/>
                <a:gd name="connsiteY29" fmla="*/ 301371 h 484150"/>
                <a:gd name="connsiteX30" fmla="*/ 42196 w 522126"/>
                <a:gd name="connsiteY30" fmla="*/ 298323 h 484150"/>
                <a:gd name="connsiteX31" fmla="*/ 45244 w 522126"/>
                <a:gd name="connsiteY31" fmla="*/ 239554 h 484150"/>
                <a:gd name="connsiteX32" fmla="*/ 57340 w 522126"/>
                <a:gd name="connsiteY32" fmla="*/ 233553 h 484150"/>
                <a:gd name="connsiteX33" fmla="*/ 57340 w 522126"/>
                <a:gd name="connsiteY33" fmla="*/ 245650 h 484150"/>
                <a:gd name="connsiteX34" fmla="*/ 82962 w 522126"/>
                <a:gd name="connsiteY34" fmla="*/ 241173 h 484150"/>
                <a:gd name="connsiteX35" fmla="*/ 78486 w 522126"/>
                <a:gd name="connsiteY35" fmla="*/ 197453 h 484150"/>
                <a:gd name="connsiteX36" fmla="*/ 92011 w 522126"/>
                <a:gd name="connsiteY36" fmla="*/ 179356 h 484150"/>
                <a:gd name="connsiteX37" fmla="*/ 104108 w 522126"/>
                <a:gd name="connsiteY37" fmla="*/ 162782 h 484150"/>
                <a:gd name="connsiteX38" fmla="*/ 122205 w 522126"/>
                <a:gd name="connsiteY38" fmla="*/ 167259 h 484150"/>
                <a:gd name="connsiteX39" fmla="*/ 150780 w 522126"/>
                <a:gd name="connsiteY39" fmla="*/ 132588 h 484150"/>
                <a:gd name="connsiteX40" fmla="*/ 171831 w 522126"/>
                <a:gd name="connsiteY40" fmla="*/ 105442 h 484150"/>
                <a:gd name="connsiteX41" fmla="*/ 179355 w 522126"/>
                <a:gd name="connsiteY41" fmla="*/ 0 h 484150"/>
                <a:gd name="connsiteX42" fmla="*/ 183832 w 522126"/>
                <a:gd name="connsiteY42" fmla="*/ 0 h 484150"/>
                <a:gd name="connsiteX43" fmla="*/ 186880 w 522126"/>
                <a:gd name="connsiteY43" fmla="*/ 49721 h 484150"/>
                <a:gd name="connsiteX44" fmla="*/ 195929 w 522126"/>
                <a:gd name="connsiteY44" fmla="*/ 97917 h 484150"/>
                <a:gd name="connsiteX45" fmla="*/ 286321 w 522126"/>
                <a:gd name="connsiteY45" fmla="*/ 82867 h 484150"/>
                <a:gd name="connsiteX46" fmla="*/ 317945 w 522126"/>
                <a:gd name="connsiteY46" fmla="*/ 84392 h 484150"/>
                <a:gd name="connsiteX47" fmla="*/ 325469 w 522126"/>
                <a:gd name="connsiteY47" fmla="*/ 147638 h 484150"/>
                <a:gd name="connsiteX48" fmla="*/ 340519 w 522126"/>
                <a:gd name="connsiteY48" fmla="*/ 149162 h 484150"/>
                <a:gd name="connsiteX49" fmla="*/ 387191 w 522126"/>
                <a:gd name="connsiteY49" fmla="*/ 111538 h 484150"/>
                <a:gd name="connsiteX50" fmla="*/ 402241 w 522126"/>
                <a:gd name="connsiteY50" fmla="*/ 87440 h 484150"/>
                <a:gd name="connsiteX51" fmla="*/ 439864 w 522126"/>
                <a:gd name="connsiteY51" fmla="*/ 87440 h 484150"/>
                <a:gd name="connsiteX52" fmla="*/ 451961 w 522126"/>
                <a:gd name="connsiteY52" fmla="*/ 70866 h 484150"/>
                <a:gd name="connsiteX53" fmla="*/ 471583 w 522126"/>
                <a:gd name="connsiteY53" fmla="*/ 57245 h 4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2126" h="484150">
                  <a:moveTo>
                    <a:pt x="471583" y="57245"/>
                  </a:moveTo>
                  <a:cubicBezTo>
                    <a:pt x="490061" y="75152"/>
                    <a:pt x="538163" y="84392"/>
                    <a:pt x="516731" y="123539"/>
                  </a:cubicBezTo>
                  <a:cubicBezTo>
                    <a:pt x="495776" y="110395"/>
                    <a:pt x="478250" y="93726"/>
                    <a:pt x="447484" y="90392"/>
                  </a:cubicBezTo>
                  <a:cubicBezTo>
                    <a:pt x="446722" y="102108"/>
                    <a:pt x="447675" y="126968"/>
                    <a:pt x="447484" y="138589"/>
                  </a:cubicBezTo>
                  <a:cubicBezTo>
                    <a:pt x="439769" y="145923"/>
                    <a:pt x="432340" y="153638"/>
                    <a:pt x="433959" y="170212"/>
                  </a:cubicBezTo>
                  <a:cubicBezTo>
                    <a:pt x="423958" y="173736"/>
                    <a:pt x="418624" y="181928"/>
                    <a:pt x="409860" y="186785"/>
                  </a:cubicBezTo>
                  <a:cubicBezTo>
                    <a:pt x="409860" y="192310"/>
                    <a:pt x="409860" y="197834"/>
                    <a:pt x="409860" y="203359"/>
                  </a:cubicBezTo>
                  <a:cubicBezTo>
                    <a:pt x="401860" y="203359"/>
                    <a:pt x="393763" y="203359"/>
                    <a:pt x="385763" y="203359"/>
                  </a:cubicBezTo>
                  <a:cubicBezTo>
                    <a:pt x="383477" y="225742"/>
                    <a:pt x="376714" y="243554"/>
                    <a:pt x="370713" y="262128"/>
                  </a:cubicBezTo>
                  <a:cubicBezTo>
                    <a:pt x="350329" y="266033"/>
                    <a:pt x="350520" y="249174"/>
                    <a:pt x="342043" y="241078"/>
                  </a:cubicBezTo>
                  <a:cubicBezTo>
                    <a:pt x="331279" y="239363"/>
                    <a:pt x="325469" y="242697"/>
                    <a:pt x="320993" y="247079"/>
                  </a:cubicBezTo>
                  <a:cubicBezTo>
                    <a:pt x="324993" y="276035"/>
                    <a:pt x="313277" y="280988"/>
                    <a:pt x="313468" y="304324"/>
                  </a:cubicBezTo>
                  <a:cubicBezTo>
                    <a:pt x="306324" y="311277"/>
                    <a:pt x="310610" y="329565"/>
                    <a:pt x="296894" y="329946"/>
                  </a:cubicBezTo>
                  <a:cubicBezTo>
                    <a:pt x="298609" y="359950"/>
                    <a:pt x="268986" y="374142"/>
                    <a:pt x="278796" y="402241"/>
                  </a:cubicBezTo>
                  <a:cubicBezTo>
                    <a:pt x="276225" y="406241"/>
                    <a:pt x="275654" y="412147"/>
                    <a:pt x="271272" y="414338"/>
                  </a:cubicBezTo>
                  <a:cubicBezTo>
                    <a:pt x="270224" y="418433"/>
                    <a:pt x="274415" y="417290"/>
                    <a:pt x="275749" y="418814"/>
                  </a:cubicBezTo>
                  <a:cubicBezTo>
                    <a:pt x="261461" y="427196"/>
                    <a:pt x="238220" y="426530"/>
                    <a:pt x="232029" y="442913"/>
                  </a:cubicBezTo>
                  <a:cubicBezTo>
                    <a:pt x="224790" y="442531"/>
                    <a:pt x="223933" y="435959"/>
                    <a:pt x="213931" y="438436"/>
                  </a:cubicBezTo>
                  <a:cubicBezTo>
                    <a:pt x="207359" y="455962"/>
                    <a:pt x="201739" y="465296"/>
                    <a:pt x="183832" y="471583"/>
                  </a:cubicBezTo>
                  <a:cubicBezTo>
                    <a:pt x="171450" y="473488"/>
                    <a:pt x="173831" y="460534"/>
                    <a:pt x="159734" y="464058"/>
                  </a:cubicBezTo>
                  <a:cubicBezTo>
                    <a:pt x="153257" y="470630"/>
                    <a:pt x="146113" y="476536"/>
                    <a:pt x="140112" y="483680"/>
                  </a:cubicBezTo>
                  <a:cubicBezTo>
                    <a:pt x="127730" y="485965"/>
                    <a:pt x="124587" y="479108"/>
                    <a:pt x="112966" y="480631"/>
                  </a:cubicBezTo>
                  <a:cubicBezTo>
                    <a:pt x="103537" y="477012"/>
                    <a:pt x="100013" y="467487"/>
                    <a:pt x="91916" y="462534"/>
                  </a:cubicBezTo>
                  <a:cubicBezTo>
                    <a:pt x="91916" y="461010"/>
                    <a:pt x="91916" y="459486"/>
                    <a:pt x="91916" y="458057"/>
                  </a:cubicBezTo>
                  <a:cubicBezTo>
                    <a:pt x="69056" y="436721"/>
                    <a:pt x="40767" y="420814"/>
                    <a:pt x="24098" y="393287"/>
                  </a:cubicBezTo>
                  <a:cubicBezTo>
                    <a:pt x="24098" y="389287"/>
                    <a:pt x="24098" y="385286"/>
                    <a:pt x="24098" y="381190"/>
                  </a:cubicBezTo>
                  <a:cubicBezTo>
                    <a:pt x="16002" y="375285"/>
                    <a:pt x="7715" y="369475"/>
                    <a:pt x="0" y="363093"/>
                  </a:cubicBezTo>
                  <a:cubicBezTo>
                    <a:pt x="0" y="352044"/>
                    <a:pt x="0" y="340995"/>
                    <a:pt x="0" y="329946"/>
                  </a:cubicBezTo>
                  <a:cubicBezTo>
                    <a:pt x="14288" y="333185"/>
                    <a:pt x="15526" y="323374"/>
                    <a:pt x="28670" y="325469"/>
                  </a:cubicBezTo>
                  <a:cubicBezTo>
                    <a:pt x="28670" y="317468"/>
                    <a:pt x="28670" y="309372"/>
                    <a:pt x="28670" y="301371"/>
                  </a:cubicBezTo>
                  <a:cubicBezTo>
                    <a:pt x="34671" y="298990"/>
                    <a:pt x="37242" y="302705"/>
                    <a:pt x="42196" y="298323"/>
                  </a:cubicBezTo>
                  <a:cubicBezTo>
                    <a:pt x="37052" y="278225"/>
                    <a:pt x="43243" y="257461"/>
                    <a:pt x="45244" y="239554"/>
                  </a:cubicBezTo>
                  <a:cubicBezTo>
                    <a:pt x="49720" y="238030"/>
                    <a:pt x="49720" y="231934"/>
                    <a:pt x="57340" y="233553"/>
                  </a:cubicBezTo>
                  <a:cubicBezTo>
                    <a:pt x="57340" y="237554"/>
                    <a:pt x="57340" y="241554"/>
                    <a:pt x="57340" y="245650"/>
                  </a:cubicBezTo>
                  <a:cubicBezTo>
                    <a:pt x="68675" y="246983"/>
                    <a:pt x="75914" y="244126"/>
                    <a:pt x="82962" y="241173"/>
                  </a:cubicBezTo>
                  <a:cubicBezTo>
                    <a:pt x="85725" y="222409"/>
                    <a:pt x="75342" y="216694"/>
                    <a:pt x="78486" y="197453"/>
                  </a:cubicBezTo>
                  <a:cubicBezTo>
                    <a:pt x="83915" y="192310"/>
                    <a:pt x="92297" y="190214"/>
                    <a:pt x="92011" y="179356"/>
                  </a:cubicBezTo>
                  <a:cubicBezTo>
                    <a:pt x="97060" y="174879"/>
                    <a:pt x="104680" y="172879"/>
                    <a:pt x="104108" y="162782"/>
                  </a:cubicBezTo>
                  <a:cubicBezTo>
                    <a:pt x="110204" y="164211"/>
                    <a:pt x="112395" y="169640"/>
                    <a:pt x="122205" y="167259"/>
                  </a:cubicBezTo>
                  <a:cubicBezTo>
                    <a:pt x="133159" y="157448"/>
                    <a:pt x="151162" y="148971"/>
                    <a:pt x="150780" y="132588"/>
                  </a:cubicBezTo>
                  <a:cubicBezTo>
                    <a:pt x="163353" y="129159"/>
                    <a:pt x="163449" y="113157"/>
                    <a:pt x="171831" y="105442"/>
                  </a:cubicBezTo>
                  <a:cubicBezTo>
                    <a:pt x="168593" y="68675"/>
                    <a:pt x="179927" y="41338"/>
                    <a:pt x="179355" y="0"/>
                  </a:cubicBezTo>
                  <a:cubicBezTo>
                    <a:pt x="180880" y="0"/>
                    <a:pt x="182403" y="0"/>
                    <a:pt x="183832" y="0"/>
                  </a:cubicBezTo>
                  <a:cubicBezTo>
                    <a:pt x="181737" y="19621"/>
                    <a:pt x="186785" y="32195"/>
                    <a:pt x="186880" y="49721"/>
                  </a:cubicBezTo>
                  <a:cubicBezTo>
                    <a:pt x="196596" y="59055"/>
                    <a:pt x="196882" y="77915"/>
                    <a:pt x="195929" y="97917"/>
                  </a:cubicBezTo>
                  <a:cubicBezTo>
                    <a:pt x="223933" y="96869"/>
                    <a:pt x="263557" y="94298"/>
                    <a:pt x="286321" y="82867"/>
                  </a:cubicBezTo>
                  <a:cubicBezTo>
                    <a:pt x="296513" y="83725"/>
                    <a:pt x="310134" y="81153"/>
                    <a:pt x="317945" y="84392"/>
                  </a:cubicBezTo>
                  <a:cubicBezTo>
                    <a:pt x="314325" y="106108"/>
                    <a:pt x="326136" y="124016"/>
                    <a:pt x="325469" y="147638"/>
                  </a:cubicBezTo>
                  <a:cubicBezTo>
                    <a:pt x="327565" y="151067"/>
                    <a:pt x="335946" y="148209"/>
                    <a:pt x="340519" y="149162"/>
                  </a:cubicBezTo>
                  <a:cubicBezTo>
                    <a:pt x="355092" y="135636"/>
                    <a:pt x="356901" y="109347"/>
                    <a:pt x="387191" y="111538"/>
                  </a:cubicBezTo>
                  <a:cubicBezTo>
                    <a:pt x="389191" y="100489"/>
                    <a:pt x="400621" y="98870"/>
                    <a:pt x="402241" y="87440"/>
                  </a:cubicBezTo>
                  <a:cubicBezTo>
                    <a:pt x="414814" y="87440"/>
                    <a:pt x="427387" y="87440"/>
                    <a:pt x="439864" y="87440"/>
                  </a:cubicBezTo>
                  <a:cubicBezTo>
                    <a:pt x="447008" y="85058"/>
                    <a:pt x="446913" y="75438"/>
                    <a:pt x="451961" y="70866"/>
                  </a:cubicBezTo>
                  <a:cubicBezTo>
                    <a:pt x="466915" y="74771"/>
                    <a:pt x="463010" y="59722"/>
                    <a:pt x="471583" y="5724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49" name="Graphic 5">
              <a:extLst>
                <a:ext uri="{FF2B5EF4-FFF2-40B4-BE49-F238E27FC236}">
                  <a16:creationId xmlns:a16="http://schemas.microsoft.com/office/drawing/2014/main" id="{51CC88A7-EA4E-E574-A967-8DC5E73996E8}"/>
                </a:ext>
              </a:extLst>
            </p:cNvPr>
            <p:cNvGrpSpPr/>
            <p:nvPr/>
          </p:nvGrpSpPr>
          <p:grpSpPr>
            <a:xfrm>
              <a:off x="7941755" y="2944589"/>
              <a:ext cx="526529" cy="247113"/>
              <a:chOff x="7941755" y="2944589"/>
              <a:chExt cx="526529" cy="247113"/>
            </a:xfrm>
            <a:solidFill>
              <a:srgbClr val="DAD8DB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3A611C39-DE5F-3471-65B1-6127EF098069}"/>
                  </a:ext>
                </a:extLst>
              </p:cNvPr>
              <p:cNvSpPr/>
              <p:nvPr/>
            </p:nvSpPr>
            <p:spPr>
              <a:xfrm>
                <a:off x="7941755" y="2944589"/>
                <a:ext cx="526529" cy="247113"/>
              </a:xfrm>
              <a:custGeom>
                <a:avLst/>
                <a:gdLst>
                  <a:gd name="connsiteX0" fmla="*/ 524975 w 526529"/>
                  <a:gd name="connsiteY0" fmla="*/ 167294 h 247113"/>
                  <a:gd name="connsiteX1" fmla="*/ 517450 w 526529"/>
                  <a:gd name="connsiteY1" fmla="*/ 226064 h 247113"/>
                  <a:gd name="connsiteX2" fmla="*/ 469254 w 526529"/>
                  <a:gd name="connsiteY2" fmla="*/ 247114 h 247113"/>
                  <a:gd name="connsiteX3" fmla="*/ 442107 w 526529"/>
                  <a:gd name="connsiteY3" fmla="*/ 209490 h 247113"/>
                  <a:gd name="connsiteX4" fmla="*/ 402960 w 526529"/>
                  <a:gd name="connsiteY4" fmla="*/ 213967 h 247113"/>
                  <a:gd name="connsiteX5" fmla="*/ 384862 w 526529"/>
                  <a:gd name="connsiteY5" fmla="*/ 171771 h 247113"/>
                  <a:gd name="connsiteX6" fmla="*/ 396959 w 526529"/>
                  <a:gd name="connsiteY6" fmla="*/ 167294 h 247113"/>
                  <a:gd name="connsiteX7" fmla="*/ 375908 w 526529"/>
                  <a:gd name="connsiteY7" fmla="*/ 144720 h 247113"/>
                  <a:gd name="connsiteX8" fmla="*/ 389434 w 526529"/>
                  <a:gd name="connsiteY8" fmla="*/ 132623 h 247113"/>
                  <a:gd name="connsiteX9" fmla="*/ 384957 w 526529"/>
                  <a:gd name="connsiteY9" fmla="*/ 95000 h 247113"/>
                  <a:gd name="connsiteX10" fmla="*/ 371432 w 526529"/>
                  <a:gd name="connsiteY10" fmla="*/ 85951 h 247113"/>
                  <a:gd name="connsiteX11" fmla="*/ 375908 w 526529"/>
                  <a:gd name="connsiteY11" fmla="*/ 60329 h 247113"/>
                  <a:gd name="connsiteX12" fmla="*/ 388005 w 526529"/>
                  <a:gd name="connsiteY12" fmla="*/ 37754 h 247113"/>
                  <a:gd name="connsiteX13" fmla="*/ 362383 w 526529"/>
                  <a:gd name="connsiteY13" fmla="*/ 58805 h 247113"/>
                  <a:gd name="connsiteX14" fmla="*/ 351810 w 526529"/>
                  <a:gd name="connsiteY14" fmla="*/ 58805 h 247113"/>
                  <a:gd name="connsiteX15" fmla="*/ 350286 w 526529"/>
                  <a:gd name="connsiteY15" fmla="*/ 79855 h 247113"/>
                  <a:gd name="connsiteX16" fmla="*/ 354763 w 526529"/>
                  <a:gd name="connsiteY16" fmla="*/ 113002 h 247113"/>
                  <a:gd name="connsiteX17" fmla="*/ 345714 w 526529"/>
                  <a:gd name="connsiteY17" fmla="*/ 155198 h 247113"/>
                  <a:gd name="connsiteX18" fmla="*/ 359240 w 526529"/>
                  <a:gd name="connsiteY18" fmla="*/ 191393 h 247113"/>
                  <a:gd name="connsiteX19" fmla="*/ 375814 w 526529"/>
                  <a:gd name="connsiteY19" fmla="*/ 207966 h 247113"/>
                  <a:gd name="connsiteX20" fmla="*/ 374289 w 526529"/>
                  <a:gd name="connsiteY20" fmla="*/ 238065 h 247113"/>
                  <a:gd name="connsiteX21" fmla="*/ 276373 w 526529"/>
                  <a:gd name="connsiteY21" fmla="*/ 212443 h 247113"/>
                  <a:gd name="connsiteX22" fmla="*/ 297423 w 526529"/>
                  <a:gd name="connsiteY22" fmla="*/ 182344 h 247113"/>
                  <a:gd name="connsiteX23" fmla="*/ 295899 w 526529"/>
                  <a:gd name="connsiteY23" fmla="*/ 161294 h 247113"/>
                  <a:gd name="connsiteX24" fmla="*/ 309424 w 526529"/>
                  <a:gd name="connsiteY24" fmla="*/ 153769 h 247113"/>
                  <a:gd name="connsiteX25" fmla="*/ 282278 w 526529"/>
                  <a:gd name="connsiteY25" fmla="*/ 125099 h 247113"/>
                  <a:gd name="connsiteX26" fmla="*/ 279230 w 526529"/>
                  <a:gd name="connsiteY26" fmla="*/ 134147 h 247113"/>
                  <a:gd name="connsiteX27" fmla="*/ 231034 w 526529"/>
                  <a:gd name="connsiteY27" fmla="*/ 117574 h 247113"/>
                  <a:gd name="connsiteX28" fmla="*/ 234082 w 526529"/>
                  <a:gd name="connsiteY28" fmla="*/ 102524 h 247113"/>
                  <a:gd name="connsiteX29" fmla="*/ 199410 w 526529"/>
                  <a:gd name="connsiteY29" fmla="*/ 85951 h 247113"/>
                  <a:gd name="connsiteX30" fmla="*/ 155690 w 526529"/>
                  <a:gd name="connsiteY30" fmla="*/ 49756 h 247113"/>
                  <a:gd name="connsiteX31" fmla="*/ 130068 w 526529"/>
                  <a:gd name="connsiteY31" fmla="*/ 51280 h 247113"/>
                  <a:gd name="connsiteX32" fmla="*/ 128544 w 526529"/>
                  <a:gd name="connsiteY32" fmla="*/ 58805 h 247113"/>
                  <a:gd name="connsiteX33" fmla="*/ 111971 w 526529"/>
                  <a:gd name="connsiteY33" fmla="*/ 75378 h 247113"/>
                  <a:gd name="connsiteX34" fmla="*/ 78824 w 526529"/>
                  <a:gd name="connsiteY34" fmla="*/ 70901 h 247113"/>
                  <a:gd name="connsiteX35" fmla="*/ 56249 w 526529"/>
                  <a:gd name="connsiteY35" fmla="*/ 101000 h 247113"/>
                  <a:gd name="connsiteX36" fmla="*/ 38152 w 526529"/>
                  <a:gd name="connsiteY36" fmla="*/ 101000 h 247113"/>
                  <a:gd name="connsiteX37" fmla="*/ 11006 w 526529"/>
                  <a:gd name="connsiteY37" fmla="*/ 138624 h 247113"/>
                  <a:gd name="connsiteX38" fmla="*/ 433 w 526529"/>
                  <a:gd name="connsiteY38" fmla="*/ 75378 h 247113"/>
                  <a:gd name="connsiteX39" fmla="*/ 110447 w 526529"/>
                  <a:gd name="connsiteY39" fmla="*/ 58805 h 247113"/>
                  <a:gd name="connsiteX40" fmla="*/ 111971 w 526529"/>
                  <a:gd name="connsiteY40" fmla="*/ 51280 h 247113"/>
                  <a:gd name="connsiteX41" fmla="*/ 197886 w 526529"/>
                  <a:gd name="connsiteY41" fmla="*/ 37754 h 247113"/>
                  <a:gd name="connsiteX42" fmla="*/ 267228 w 526529"/>
                  <a:gd name="connsiteY42" fmla="*/ 30230 h 247113"/>
                  <a:gd name="connsiteX43" fmla="*/ 383243 w 526529"/>
                  <a:gd name="connsiteY43" fmla="*/ 4607 h 247113"/>
                  <a:gd name="connsiteX44" fmla="*/ 399816 w 526529"/>
                  <a:gd name="connsiteY44" fmla="*/ 131 h 247113"/>
                  <a:gd name="connsiteX45" fmla="*/ 422390 w 526529"/>
                  <a:gd name="connsiteY45" fmla="*/ 66425 h 247113"/>
                  <a:gd name="connsiteX46" fmla="*/ 429916 w 526529"/>
                  <a:gd name="connsiteY46" fmla="*/ 105572 h 247113"/>
                  <a:gd name="connsiteX47" fmla="*/ 443441 w 526529"/>
                  <a:gd name="connsiteY47" fmla="*/ 141767 h 247113"/>
                  <a:gd name="connsiteX48" fmla="*/ 441917 w 526529"/>
                  <a:gd name="connsiteY48" fmla="*/ 168914 h 247113"/>
                  <a:gd name="connsiteX49" fmla="*/ 447917 w 526529"/>
                  <a:gd name="connsiteY49" fmla="*/ 176438 h 247113"/>
                  <a:gd name="connsiteX50" fmla="*/ 524975 w 526529"/>
                  <a:gd name="connsiteY50" fmla="*/ 167294 h 24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26529" h="247113">
                    <a:moveTo>
                      <a:pt x="524975" y="167294"/>
                    </a:moveTo>
                    <a:cubicBezTo>
                      <a:pt x="530118" y="188630"/>
                      <a:pt x="521165" y="208633"/>
                      <a:pt x="517450" y="226064"/>
                    </a:cubicBezTo>
                    <a:cubicBezTo>
                      <a:pt x="495542" y="233684"/>
                      <a:pt x="478779" y="228540"/>
                      <a:pt x="469254" y="247114"/>
                    </a:cubicBezTo>
                    <a:cubicBezTo>
                      <a:pt x="454300" y="238827"/>
                      <a:pt x="452014" y="219206"/>
                      <a:pt x="442107" y="209490"/>
                    </a:cubicBezTo>
                    <a:cubicBezTo>
                      <a:pt x="425820" y="207776"/>
                      <a:pt x="420771" y="217301"/>
                      <a:pt x="402960" y="213967"/>
                    </a:cubicBezTo>
                    <a:cubicBezTo>
                      <a:pt x="396768" y="200156"/>
                      <a:pt x="383719" y="193012"/>
                      <a:pt x="384862" y="171771"/>
                    </a:cubicBezTo>
                    <a:cubicBezTo>
                      <a:pt x="389624" y="171009"/>
                      <a:pt x="389720" y="165580"/>
                      <a:pt x="396959" y="167294"/>
                    </a:cubicBezTo>
                    <a:cubicBezTo>
                      <a:pt x="400864" y="148816"/>
                      <a:pt x="389624" y="145482"/>
                      <a:pt x="375908" y="144720"/>
                    </a:cubicBezTo>
                    <a:cubicBezTo>
                      <a:pt x="375908" y="136148"/>
                      <a:pt x="383148" y="134814"/>
                      <a:pt x="389434" y="132623"/>
                    </a:cubicBezTo>
                    <a:cubicBezTo>
                      <a:pt x="392577" y="115383"/>
                      <a:pt x="383910" y="109954"/>
                      <a:pt x="384957" y="95000"/>
                    </a:cubicBezTo>
                    <a:cubicBezTo>
                      <a:pt x="381433" y="90999"/>
                      <a:pt x="374385" y="90523"/>
                      <a:pt x="371432" y="85951"/>
                    </a:cubicBezTo>
                    <a:cubicBezTo>
                      <a:pt x="371146" y="77188"/>
                      <a:pt x="377909" y="74330"/>
                      <a:pt x="375908" y="60329"/>
                    </a:cubicBezTo>
                    <a:cubicBezTo>
                      <a:pt x="382005" y="55566"/>
                      <a:pt x="394006" y="49661"/>
                      <a:pt x="388005" y="37754"/>
                    </a:cubicBezTo>
                    <a:cubicBezTo>
                      <a:pt x="375814" y="41088"/>
                      <a:pt x="367336" y="48232"/>
                      <a:pt x="362383" y="58805"/>
                    </a:cubicBezTo>
                    <a:cubicBezTo>
                      <a:pt x="358859" y="58805"/>
                      <a:pt x="355335" y="58805"/>
                      <a:pt x="351810" y="58805"/>
                    </a:cubicBezTo>
                    <a:cubicBezTo>
                      <a:pt x="348762" y="63281"/>
                      <a:pt x="350953" y="72997"/>
                      <a:pt x="350286" y="79855"/>
                    </a:cubicBezTo>
                    <a:cubicBezTo>
                      <a:pt x="332951" y="87856"/>
                      <a:pt x="351810" y="102905"/>
                      <a:pt x="354763" y="113002"/>
                    </a:cubicBezTo>
                    <a:cubicBezTo>
                      <a:pt x="346476" y="121765"/>
                      <a:pt x="350763" y="143196"/>
                      <a:pt x="345714" y="155198"/>
                    </a:cubicBezTo>
                    <a:cubicBezTo>
                      <a:pt x="350001" y="167485"/>
                      <a:pt x="357907" y="176153"/>
                      <a:pt x="359240" y="191393"/>
                    </a:cubicBezTo>
                    <a:cubicBezTo>
                      <a:pt x="365145" y="196536"/>
                      <a:pt x="371051" y="201680"/>
                      <a:pt x="375814" y="207966"/>
                    </a:cubicBezTo>
                    <a:cubicBezTo>
                      <a:pt x="373623" y="220730"/>
                      <a:pt x="387720" y="231683"/>
                      <a:pt x="374289" y="238065"/>
                    </a:cubicBezTo>
                    <a:cubicBezTo>
                      <a:pt x="351144" y="224063"/>
                      <a:pt x="291326" y="239113"/>
                      <a:pt x="276373" y="212443"/>
                    </a:cubicBezTo>
                    <a:cubicBezTo>
                      <a:pt x="281707" y="202632"/>
                      <a:pt x="281325" y="185011"/>
                      <a:pt x="297423" y="182344"/>
                    </a:cubicBezTo>
                    <a:cubicBezTo>
                      <a:pt x="297232" y="175010"/>
                      <a:pt x="298185" y="166437"/>
                      <a:pt x="295899" y="161294"/>
                    </a:cubicBezTo>
                    <a:cubicBezTo>
                      <a:pt x="299614" y="157960"/>
                      <a:pt x="303519" y="154817"/>
                      <a:pt x="309424" y="153769"/>
                    </a:cubicBezTo>
                    <a:cubicBezTo>
                      <a:pt x="313330" y="131385"/>
                      <a:pt x="305424" y="120622"/>
                      <a:pt x="282278" y="125099"/>
                    </a:cubicBezTo>
                    <a:cubicBezTo>
                      <a:pt x="278468" y="125289"/>
                      <a:pt x="279230" y="130147"/>
                      <a:pt x="279230" y="134147"/>
                    </a:cubicBezTo>
                    <a:cubicBezTo>
                      <a:pt x="261894" y="127385"/>
                      <a:pt x="248083" y="121860"/>
                      <a:pt x="231034" y="117574"/>
                    </a:cubicBezTo>
                    <a:cubicBezTo>
                      <a:pt x="227795" y="113288"/>
                      <a:pt x="237130" y="111383"/>
                      <a:pt x="234082" y="102524"/>
                    </a:cubicBezTo>
                    <a:cubicBezTo>
                      <a:pt x="221604" y="97952"/>
                      <a:pt x="212460" y="89951"/>
                      <a:pt x="199410" y="85951"/>
                    </a:cubicBezTo>
                    <a:cubicBezTo>
                      <a:pt x="194553" y="64234"/>
                      <a:pt x="167597" y="64520"/>
                      <a:pt x="155690" y="49756"/>
                    </a:cubicBezTo>
                    <a:cubicBezTo>
                      <a:pt x="147404" y="50518"/>
                      <a:pt x="135974" y="48137"/>
                      <a:pt x="130068" y="51280"/>
                    </a:cubicBezTo>
                    <a:cubicBezTo>
                      <a:pt x="126830" y="50994"/>
                      <a:pt x="129401" y="56614"/>
                      <a:pt x="128544" y="58805"/>
                    </a:cubicBezTo>
                    <a:cubicBezTo>
                      <a:pt x="118067" y="59471"/>
                      <a:pt x="112543" y="64996"/>
                      <a:pt x="111971" y="75378"/>
                    </a:cubicBezTo>
                    <a:cubicBezTo>
                      <a:pt x="101589" y="73187"/>
                      <a:pt x="81967" y="80331"/>
                      <a:pt x="78824" y="70901"/>
                    </a:cubicBezTo>
                    <a:cubicBezTo>
                      <a:pt x="68727" y="78426"/>
                      <a:pt x="62060" y="89285"/>
                      <a:pt x="56249" y="101000"/>
                    </a:cubicBezTo>
                    <a:cubicBezTo>
                      <a:pt x="50249" y="101000"/>
                      <a:pt x="44153" y="101000"/>
                      <a:pt x="38152" y="101000"/>
                    </a:cubicBezTo>
                    <a:cubicBezTo>
                      <a:pt x="31485" y="115669"/>
                      <a:pt x="13292" y="124337"/>
                      <a:pt x="11006" y="138624"/>
                    </a:cubicBezTo>
                    <a:cubicBezTo>
                      <a:pt x="5386" y="120622"/>
                      <a:pt x="-1853" y="96428"/>
                      <a:pt x="433" y="75378"/>
                    </a:cubicBezTo>
                    <a:cubicBezTo>
                      <a:pt x="38628" y="71473"/>
                      <a:pt x="70632" y="61186"/>
                      <a:pt x="110447" y="58805"/>
                    </a:cubicBezTo>
                    <a:cubicBezTo>
                      <a:pt x="113685" y="59090"/>
                      <a:pt x="111114" y="53471"/>
                      <a:pt x="111971" y="51280"/>
                    </a:cubicBezTo>
                    <a:cubicBezTo>
                      <a:pt x="137593" y="43755"/>
                      <a:pt x="176455" y="49470"/>
                      <a:pt x="197886" y="37754"/>
                    </a:cubicBezTo>
                    <a:cubicBezTo>
                      <a:pt x="224366" y="38612"/>
                      <a:pt x="240273" y="28991"/>
                      <a:pt x="267228" y="30230"/>
                    </a:cubicBezTo>
                    <a:cubicBezTo>
                      <a:pt x="299899" y="15752"/>
                      <a:pt x="340761" y="9465"/>
                      <a:pt x="383243" y="4607"/>
                    </a:cubicBezTo>
                    <a:cubicBezTo>
                      <a:pt x="384195" y="-1393"/>
                      <a:pt x="392863" y="226"/>
                      <a:pt x="399816" y="131"/>
                    </a:cubicBezTo>
                    <a:cubicBezTo>
                      <a:pt x="409437" y="17942"/>
                      <a:pt x="410008" y="47660"/>
                      <a:pt x="422390" y="66425"/>
                    </a:cubicBezTo>
                    <a:cubicBezTo>
                      <a:pt x="417914" y="80236"/>
                      <a:pt x="431059" y="87094"/>
                      <a:pt x="429916" y="105572"/>
                    </a:cubicBezTo>
                    <a:cubicBezTo>
                      <a:pt x="436964" y="115097"/>
                      <a:pt x="435059" y="133481"/>
                      <a:pt x="443441" y="141767"/>
                    </a:cubicBezTo>
                    <a:cubicBezTo>
                      <a:pt x="438202" y="154721"/>
                      <a:pt x="450299" y="159198"/>
                      <a:pt x="441917" y="168914"/>
                    </a:cubicBezTo>
                    <a:cubicBezTo>
                      <a:pt x="442965" y="172343"/>
                      <a:pt x="447632" y="172247"/>
                      <a:pt x="447917" y="176438"/>
                    </a:cubicBezTo>
                    <a:cubicBezTo>
                      <a:pt x="477255" y="176724"/>
                      <a:pt x="500496" y="171295"/>
                      <a:pt x="524975" y="167294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0657F99D-BF58-D0CA-1F35-4B5C8A675542}"/>
                  </a:ext>
                </a:extLst>
              </p:cNvPr>
              <p:cNvSpPr/>
              <p:nvPr/>
            </p:nvSpPr>
            <p:spPr>
              <a:xfrm>
                <a:off x="8225748" y="3078603"/>
                <a:ext cx="16573" cy="16707"/>
              </a:xfrm>
              <a:custGeom>
                <a:avLst/>
                <a:gdLst>
                  <a:gd name="connsiteX0" fmla="*/ 16573 w 16573"/>
                  <a:gd name="connsiteY0" fmla="*/ 134 h 16707"/>
                  <a:gd name="connsiteX1" fmla="*/ 16573 w 16573"/>
                  <a:gd name="connsiteY1" fmla="*/ 16707 h 16707"/>
                  <a:gd name="connsiteX2" fmla="*/ 0 w 16573"/>
                  <a:gd name="connsiteY2" fmla="*/ 1658 h 16707"/>
                  <a:gd name="connsiteX3" fmla="*/ 16573 w 16573"/>
                  <a:gd name="connsiteY3" fmla="*/ 134 h 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3" h="16707">
                    <a:moveTo>
                      <a:pt x="16573" y="134"/>
                    </a:moveTo>
                    <a:cubicBezTo>
                      <a:pt x="16573" y="5659"/>
                      <a:pt x="16573" y="11183"/>
                      <a:pt x="16573" y="16707"/>
                    </a:cubicBezTo>
                    <a:cubicBezTo>
                      <a:pt x="6572" y="16136"/>
                      <a:pt x="1905" y="10326"/>
                      <a:pt x="0" y="1658"/>
                    </a:cubicBezTo>
                    <a:cubicBezTo>
                      <a:pt x="3238" y="-1199"/>
                      <a:pt x="10953" y="610"/>
                      <a:pt x="16573" y="134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E697AB54-E36A-079E-9CFC-6A1147E0E66D}"/>
                  </a:ext>
                </a:extLst>
              </p:cNvPr>
              <p:cNvSpPr/>
              <p:nvPr/>
            </p:nvSpPr>
            <p:spPr>
              <a:xfrm>
                <a:off x="8296423" y="3031969"/>
                <a:ext cx="31718" cy="102393"/>
              </a:xfrm>
              <a:custGeom>
                <a:avLst/>
                <a:gdLst>
                  <a:gd name="connsiteX0" fmla="*/ 22670 w 31718"/>
                  <a:gd name="connsiteY0" fmla="*/ 72295 h 102393"/>
                  <a:gd name="connsiteX1" fmla="*/ 31718 w 31718"/>
                  <a:gd name="connsiteY1" fmla="*/ 69247 h 102393"/>
                  <a:gd name="connsiteX2" fmla="*/ 19621 w 31718"/>
                  <a:gd name="connsiteY2" fmla="*/ 102394 h 102393"/>
                  <a:gd name="connsiteX3" fmla="*/ 1524 w 31718"/>
                  <a:gd name="connsiteY3" fmla="*/ 61722 h 102393"/>
                  <a:gd name="connsiteX4" fmla="*/ 6001 w 31718"/>
                  <a:gd name="connsiteY4" fmla="*/ 51149 h 102393"/>
                  <a:gd name="connsiteX5" fmla="*/ 4477 w 31718"/>
                  <a:gd name="connsiteY5" fmla="*/ 37624 h 102393"/>
                  <a:gd name="connsiteX6" fmla="*/ 0 w 31718"/>
                  <a:gd name="connsiteY6" fmla="*/ 0 h 102393"/>
                  <a:gd name="connsiteX7" fmla="*/ 25622 w 31718"/>
                  <a:gd name="connsiteY7" fmla="*/ 33147 h 102393"/>
                  <a:gd name="connsiteX8" fmla="*/ 22670 w 31718"/>
                  <a:gd name="connsiteY8" fmla="*/ 72295 h 10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18" h="102393">
                    <a:moveTo>
                      <a:pt x="22670" y="72295"/>
                    </a:moveTo>
                    <a:cubicBezTo>
                      <a:pt x="27432" y="73057"/>
                      <a:pt x="26098" y="67723"/>
                      <a:pt x="31718" y="69247"/>
                    </a:cubicBezTo>
                    <a:cubicBezTo>
                      <a:pt x="21336" y="73914"/>
                      <a:pt x="21336" y="88963"/>
                      <a:pt x="19621" y="102394"/>
                    </a:cubicBezTo>
                    <a:cubicBezTo>
                      <a:pt x="9716" y="90678"/>
                      <a:pt x="7239" y="74200"/>
                      <a:pt x="1524" y="61722"/>
                    </a:cubicBezTo>
                    <a:cubicBezTo>
                      <a:pt x="667" y="55912"/>
                      <a:pt x="5334" y="55531"/>
                      <a:pt x="6001" y="51149"/>
                    </a:cubicBezTo>
                    <a:cubicBezTo>
                      <a:pt x="5620" y="46482"/>
                      <a:pt x="6953" y="40100"/>
                      <a:pt x="4477" y="37624"/>
                    </a:cubicBezTo>
                    <a:cubicBezTo>
                      <a:pt x="16288" y="24670"/>
                      <a:pt x="1334" y="8001"/>
                      <a:pt x="0" y="0"/>
                    </a:cubicBezTo>
                    <a:cubicBezTo>
                      <a:pt x="11621" y="2096"/>
                      <a:pt x="22003" y="18097"/>
                      <a:pt x="25622" y="33147"/>
                    </a:cubicBezTo>
                    <a:cubicBezTo>
                      <a:pt x="13716" y="39433"/>
                      <a:pt x="4572" y="65246"/>
                      <a:pt x="22670" y="72295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ECA9FFA-1A4B-180E-CBD6-CE212CD7D887}"/>
                </a:ext>
              </a:extLst>
            </p:cNvPr>
            <p:cNvSpPr/>
            <p:nvPr/>
          </p:nvSpPr>
          <p:spPr>
            <a:xfrm>
              <a:off x="8350809" y="2920527"/>
              <a:ext cx="117445" cy="191357"/>
            </a:xfrm>
            <a:custGeom>
              <a:avLst/>
              <a:gdLst>
                <a:gd name="connsiteX0" fmla="*/ 103920 w 117445"/>
                <a:gd name="connsiteY0" fmla="*/ 141637 h 191357"/>
                <a:gd name="connsiteX1" fmla="*/ 117445 w 117445"/>
                <a:gd name="connsiteY1" fmla="*/ 182309 h 191357"/>
                <a:gd name="connsiteX2" fmla="*/ 48103 w 117445"/>
                <a:gd name="connsiteY2" fmla="*/ 191357 h 191357"/>
                <a:gd name="connsiteX3" fmla="*/ 30006 w 117445"/>
                <a:gd name="connsiteY3" fmla="*/ 131064 h 191357"/>
                <a:gd name="connsiteX4" fmla="*/ 25529 w 117445"/>
                <a:gd name="connsiteY4" fmla="*/ 102394 h 191357"/>
                <a:gd name="connsiteX5" fmla="*/ 21052 w 117445"/>
                <a:gd name="connsiteY5" fmla="*/ 96393 h 191357"/>
                <a:gd name="connsiteX6" fmla="*/ 13528 w 117445"/>
                <a:gd name="connsiteY6" fmla="*/ 72295 h 191357"/>
                <a:gd name="connsiteX7" fmla="*/ 13528 w 117445"/>
                <a:gd name="connsiteY7" fmla="*/ 57245 h 191357"/>
                <a:gd name="connsiteX8" fmla="*/ 9051 w 117445"/>
                <a:gd name="connsiteY8" fmla="*/ 42196 h 191357"/>
                <a:gd name="connsiteX9" fmla="*/ 2 w 117445"/>
                <a:gd name="connsiteY9" fmla="*/ 25622 h 191357"/>
                <a:gd name="connsiteX10" fmla="*/ 25624 w 117445"/>
                <a:gd name="connsiteY10" fmla="*/ 0 h 191357"/>
                <a:gd name="connsiteX11" fmla="*/ 16576 w 117445"/>
                <a:gd name="connsiteY11" fmla="*/ 16573 h 191357"/>
                <a:gd name="connsiteX12" fmla="*/ 30101 w 117445"/>
                <a:gd name="connsiteY12" fmla="*/ 66294 h 191357"/>
                <a:gd name="connsiteX13" fmla="*/ 51151 w 117445"/>
                <a:gd name="connsiteY13" fmla="*/ 76867 h 191357"/>
                <a:gd name="connsiteX14" fmla="*/ 72201 w 117445"/>
                <a:gd name="connsiteY14" fmla="*/ 126587 h 191357"/>
                <a:gd name="connsiteX15" fmla="*/ 88775 w 117445"/>
                <a:gd name="connsiteY15" fmla="*/ 141637 h 191357"/>
                <a:gd name="connsiteX16" fmla="*/ 103920 w 117445"/>
                <a:gd name="connsiteY16" fmla="*/ 141637 h 1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445" h="191357">
                  <a:moveTo>
                    <a:pt x="103920" y="141637"/>
                  </a:moveTo>
                  <a:cubicBezTo>
                    <a:pt x="107158" y="159448"/>
                    <a:pt x="108682" y="169926"/>
                    <a:pt x="117445" y="182309"/>
                  </a:cubicBezTo>
                  <a:cubicBezTo>
                    <a:pt x="101348" y="184309"/>
                    <a:pt x="72868" y="189262"/>
                    <a:pt x="48103" y="191357"/>
                  </a:cubicBezTo>
                  <a:cubicBezTo>
                    <a:pt x="38388" y="171640"/>
                    <a:pt x="42579" y="146399"/>
                    <a:pt x="30006" y="131064"/>
                  </a:cubicBezTo>
                  <a:cubicBezTo>
                    <a:pt x="32864" y="117157"/>
                    <a:pt x="23053" y="115919"/>
                    <a:pt x="25529" y="102394"/>
                  </a:cubicBezTo>
                  <a:cubicBezTo>
                    <a:pt x="26863" y="97536"/>
                    <a:pt x="20576" y="100298"/>
                    <a:pt x="21052" y="96393"/>
                  </a:cubicBezTo>
                  <a:cubicBezTo>
                    <a:pt x="23243" y="84392"/>
                    <a:pt x="19719" y="79057"/>
                    <a:pt x="13528" y="72295"/>
                  </a:cubicBezTo>
                  <a:cubicBezTo>
                    <a:pt x="13528" y="67246"/>
                    <a:pt x="13528" y="62293"/>
                    <a:pt x="13528" y="57245"/>
                  </a:cubicBezTo>
                  <a:cubicBezTo>
                    <a:pt x="9432" y="53626"/>
                    <a:pt x="11718" y="51244"/>
                    <a:pt x="9051" y="42196"/>
                  </a:cubicBezTo>
                  <a:cubicBezTo>
                    <a:pt x="8956" y="42196"/>
                    <a:pt x="98" y="25622"/>
                    <a:pt x="2" y="25622"/>
                  </a:cubicBezTo>
                  <a:cubicBezTo>
                    <a:pt x="-189" y="13525"/>
                    <a:pt x="12194" y="3238"/>
                    <a:pt x="25624" y="0"/>
                  </a:cubicBezTo>
                  <a:cubicBezTo>
                    <a:pt x="27434" y="10382"/>
                    <a:pt x="22290" y="13716"/>
                    <a:pt x="16576" y="16573"/>
                  </a:cubicBezTo>
                  <a:cubicBezTo>
                    <a:pt x="12956" y="41338"/>
                    <a:pt x="25243" y="50006"/>
                    <a:pt x="30101" y="66294"/>
                  </a:cubicBezTo>
                  <a:cubicBezTo>
                    <a:pt x="40960" y="66008"/>
                    <a:pt x="44579" y="72866"/>
                    <a:pt x="51151" y="76867"/>
                  </a:cubicBezTo>
                  <a:cubicBezTo>
                    <a:pt x="53056" y="92392"/>
                    <a:pt x="70678" y="110585"/>
                    <a:pt x="72201" y="126587"/>
                  </a:cubicBezTo>
                  <a:cubicBezTo>
                    <a:pt x="78297" y="131064"/>
                    <a:pt x="86299" y="133540"/>
                    <a:pt x="88775" y="141637"/>
                  </a:cubicBezTo>
                  <a:cubicBezTo>
                    <a:pt x="93823" y="141637"/>
                    <a:pt x="98872" y="141637"/>
                    <a:pt x="103920" y="14163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17ED881-567E-1361-BCA2-DF456B98FC29}"/>
                </a:ext>
              </a:extLst>
            </p:cNvPr>
            <p:cNvSpPr/>
            <p:nvPr/>
          </p:nvSpPr>
          <p:spPr>
            <a:xfrm>
              <a:off x="8397297" y="3179607"/>
              <a:ext cx="58955" cy="141636"/>
            </a:xfrm>
            <a:custGeom>
              <a:avLst/>
              <a:gdLst>
                <a:gd name="connsiteX0" fmla="*/ 58956 w 58955"/>
                <a:gd name="connsiteY0" fmla="*/ 0 h 141636"/>
                <a:gd name="connsiteX1" fmla="*/ 33333 w 58955"/>
                <a:gd name="connsiteY1" fmla="*/ 40672 h 141636"/>
                <a:gd name="connsiteX2" fmla="*/ 33333 w 58955"/>
                <a:gd name="connsiteY2" fmla="*/ 91916 h 141636"/>
                <a:gd name="connsiteX3" fmla="*/ 24285 w 58955"/>
                <a:gd name="connsiteY3" fmla="*/ 126587 h 141636"/>
                <a:gd name="connsiteX4" fmla="*/ 16759 w 58955"/>
                <a:gd name="connsiteY4" fmla="*/ 141637 h 141636"/>
                <a:gd name="connsiteX5" fmla="*/ 186 w 58955"/>
                <a:gd name="connsiteY5" fmla="*/ 122015 h 141636"/>
                <a:gd name="connsiteX6" fmla="*/ 186 w 58955"/>
                <a:gd name="connsiteY6" fmla="*/ 94869 h 141636"/>
                <a:gd name="connsiteX7" fmla="*/ 4663 w 58955"/>
                <a:gd name="connsiteY7" fmla="*/ 88868 h 141636"/>
                <a:gd name="connsiteX8" fmla="*/ 21236 w 58955"/>
                <a:gd name="connsiteY8" fmla="*/ 19526 h 141636"/>
                <a:gd name="connsiteX9" fmla="*/ 27237 w 58955"/>
                <a:gd name="connsiteY9" fmla="*/ 7429 h 141636"/>
                <a:gd name="connsiteX10" fmla="*/ 58956 w 58955"/>
                <a:gd name="connsiteY10" fmla="*/ 0 h 14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955" h="141636">
                  <a:moveTo>
                    <a:pt x="58956" y="0"/>
                  </a:moveTo>
                  <a:cubicBezTo>
                    <a:pt x="51050" y="14192"/>
                    <a:pt x="39906" y="25146"/>
                    <a:pt x="33333" y="40672"/>
                  </a:cubicBezTo>
                  <a:cubicBezTo>
                    <a:pt x="33333" y="57721"/>
                    <a:pt x="33333" y="74867"/>
                    <a:pt x="33333" y="91916"/>
                  </a:cubicBezTo>
                  <a:cubicBezTo>
                    <a:pt x="28094" y="102679"/>
                    <a:pt x="24761" y="119348"/>
                    <a:pt x="24285" y="126587"/>
                  </a:cubicBezTo>
                  <a:cubicBezTo>
                    <a:pt x="23237" y="133159"/>
                    <a:pt x="14283" y="131635"/>
                    <a:pt x="16759" y="141637"/>
                  </a:cubicBezTo>
                  <a:cubicBezTo>
                    <a:pt x="7616" y="138779"/>
                    <a:pt x="7806" y="126492"/>
                    <a:pt x="186" y="122015"/>
                  </a:cubicBezTo>
                  <a:cubicBezTo>
                    <a:pt x="186" y="112967"/>
                    <a:pt x="186" y="103918"/>
                    <a:pt x="186" y="94869"/>
                  </a:cubicBezTo>
                  <a:cubicBezTo>
                    <a:pt x="-1147" y="90011"/>
                    <a:pt x="5139" y="92774"/>
                    <a:pt x="4663" y="88868"/>
                  </a:cubicBezTo>
                  <a:cubicBezTo>
                    <a:pt x="2282" y="54769"/>
                    <a:pt x="21522" y="51435"/>
                    <a:pt x="21236" y="19526"/>
                  </a:cubicBezTo>
                  <a:cubicBezTo>
                    <a:pt x="23427" y="15716"/>
                    <a:pt x="26475" y="12763"/>
                    <a:pt x="27237" y="7429"/>
                  </a:cubicBezTo>
                  <a:cubicBezTo>
                    <a:pt x="41144" y="8382"/>
                    <a:pt x="46668" y="857"/>
                    <a:pt x="58956" y="0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DA34153-5B2D-7A19-BA6E-6325C8F3A35C}"/>
                </a:ext>
              </a:extLst>
            </p:cNvPr>
            <p:cNvSpPr/>
            <p:nvPr/>
          </p:nvSpPr>
          <p:spPr>
            <a:xfrm>
              <a:off x="8376035" y="2677980"/>
              <a:ext cx="155560" cy="351036"/>
            </a:xfrm>
            <a:custGeom>
              <a:avLst/>
              <a:gdLst>
                <a:gd name="connsiteX0" fmla="*/ 143464 w 155560"/>
                <a:gd name="connsiteY0" fmla="*/ 113006 h 351036"/>
                <a:gd name="connsiteX1" fmla="*/ 155561 w 155560"/>
                <a:gd name="connsiteY1" fmla="*/ 204922 h 351036"/>
                <a:gd name="connsiteX2" fmla="*/ 146512 w 155560"/>
                <a:gd name="connsiteY2" fmla="*/ 245594 h 351036"/>
                <a:gd name="connsiteX3" fmla="*/ 108888 w 155560"/>
                <a:gd name="connsiteY3" fmla="*/ 307316 h 351036"/>
                <a:gd name="connsiteX4" fmla="*/ 90791 w 155560"/>
                <a:gd name="connsiteY4" fmla="*/ 351036 h 351036"/>
                <a:gd name="connsiteX5" fmla="*/ 92314 w 155560"/>
                <a:gd name="connsiteY5" fmla="*/ 317889 h 351036"/>
                <a:gd name="connsiteX6" fmla="*/ 66692 w 155560"/>
                <a:gd name="connsiteY6" fmla="*/ 316365 h 351036"/>
                <a:gd name="connsiteX7" fmla="*/ 35069 w 155560"/>
                <a:gd name="connsiteY7" fmla="*/ 304268 h 351036"/>
                <a:gd name="connsiteX8" fmla="*/ 399 w 155560"/>
                <a:gd name="connsiteY8" fmla="*/ 274169 h 351036"/>
                <a:gd name="connsiteX9" fmla="*/ 9447 w 155560"/>
                <a:gd name="connsiteY9" fmla="*/ 257596 h 351036"/>
                <a:gd name="connsiteX10" fmla="*/ 9447 w 155560"/>
                <a:gd name="connsiteY10" fmla="*/ 247023 h 351036"/>
                <a:gd name="connsiteX11" fmla="*/ 51643 w 155560"/>
                <a:gd name="connsiteY11" fmla="*/ 204827 h 351036"/>
                <a:gd name="connsiteX12" fmla="*/ 50119 w 155560"/>
                <a:gd name="connsiteY12" fmla="*/ 197303 h 351036"/>
                <a:gd name="connsiteX13" fmla="*/ 75741 w 155560"/>
                <a:gd name="connsiteY13" fmla="*/ 179205 h 351036"/>
                <a:gd name="connsiteX14" fmla="*/ 75741 w 155560"/>
                <a:gd name="connsiteY14" fmla="*/ 170156 h 351036"/>
                <a:gd name="connsiteX15" fmla="*/ 24496 w 155560"/>
                <a:gd name="connsiteY15" fmla="*/ 115959 h 351036"/>
                <a:gd name="connsiteX16" fmla="*/ 9447 w 155560"/>
                <a:gd name="connsiteY16" fmla="*/ 115959 h 351036"/>
                <a:gd name="connsiteX17" fmla="*/ 4970 w 155560"/>
                <a:gd name="connsiteY17" fmla="*/ 94909 h 351036"/>
                <a:gd name="connsiteX18" fmla="*/ 17067 w 155560"/>
                <a:gd name="connsiteY18" fmla="*/ 85860 h 351036"/>
                <a:gd name="connsiteX19" fmla="*/ 9542 w 155560"/>
                <a:gd name="connsiteY19" fmla="*/ 60238 h 351036"/>
                <a:gd name="connsiteX20" fmla="*/ 21639 w 155560"/>
                <a:gd name="connsiteY20" fmla="*/ 45188 h 351036"/>
                <a:gd name="connsiteX21" fmla="*/ 26116 w 155560"/>
                <a:gd name="connsiteY21" fmla="*/ 10517 h 351036"/>
                <a:gd name="connsiteX22" fmla="*/ 74313 w 155560"/>
                <a:gd name="connsiteY22" fmla="*/ 16518 h 351036"/>
                <a:gd name="connsiteX23" fmla="*/ 130034 w 155560"/>
                <a:gd name="connsiteY23" fmla="*/ 28615 h 351036"/>
                <a:gd name="connsiteX24" fmla="*/ 125557 w 155560"/>
                <a:gd name="connsiteY24" fmla="*/ 78335 h 351036"/>
                <a:gd name="connsiteX25" fmla="*/ 113460 w 155560"/>
                <a:gd name="connsiteY25" fmla="*/ 78335 h 351036"/>
                <a:gd name="connsiteX26" fmla="*/ 113460 w 155560"/>
                <a:gd name="connsiteY26" fmla="*/ 114530 h 351036"/>
                <a:gd name="connsiteX27" fmla="*/ 143464 w 155560"/>
                <a:gd name="connsiteY27" fmla="*/ 113006 h 35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5560" h="351036">
                  <a:moveTo>
                    <a:pt x="143464" y="113006"/>
                  </a:moveTo>
                  <a:cubicBezTo>
                    <a:pt x="158418" y="132628"/>
                    <a:pt x="144130" y="181682"/>
                    <a:pt x="155561" y="204922"/>
                  </a:cubicBezTo>
                  <a:cubicBezTo>
                    <a:pt x="152894" y="218924"/>
                    <a:pt x="145845" y="228354"/>
                    <a:pt x="146512" y="245594"/>
                  </a:cubicBezTo>
                  <a:cubicBezTo>
                    <a:pt x="128700" y="263882"/>
                    <a:pt x="124224" y="289219"/>
                    <a:pt x="108888" y="307316"/>
                  </a:cubicBezTo>
                  <a:cubicBezTo>
                    <a:pt x="107555" y="326557"/>
                    <a:pt x="105174" y="344845"/>
                    <a:pt x="90791" y="351036"/>
                  </a:cubicBezTo>
                  <a:cubicBezTo>
                    <a:pt x="83838" y="342654"/>
                    <a:pt x="95934" y="335129"/>
                    <a:pt x="92314" y="317889"/>
                  </a:cubicBezTo>
                  <a:cubicBezTo>
                    <a:pt x="86409" y="314746"/>
                    <a:pt x="74979" y="317127"/>
                    <a:pt x="66692" y="316365"/>
                  </a:cubicBezTo>
                  <a:cubicBezTo>
                    <a:pt x="56406" y="312174"/>
                    <a:pt x="48024" y="308555"/>
                    <a:pt x="35069" y="304268"/>
                  </a:cubicBezTo>
                  <a:cubicBezTo>
                    <a:pt x="23544" y="294267"/>
                    <a:pt x="16877" y="279217"/>
                    <a:pt x="399" y="274169"/>
                  </a:cubicBezTo>
                  <a:cubicBezTo>
                    <a:pt x="-1507" y="263787"/>
                    <a:pt x="3732" y="260453"/>
                    <a:pt x="9447" y="257596"/>
                  </a:cubicBezTo>
                  <a:cubicBezTo>
                    <a:pt x="9447" y="254071"/>
                    <a:pt x="9447" y="250547"/>
                    <a:pt x="9447" y="247023"/>
                  </a:cubicBezTo>
                  <a:cubicBezTo>
                    <a:pt x="24878" y="234355"/>
                    <a:pt x="41356" y="222639"/>
                    <a:pt x="51643" y="204827"/>
                  </a:cubicBezTo>
                  <a:cubicBezTo>
                    <a:pt x="52881" y="200636"/>
                    <a:pt x="49547" y="200922"/>
                    <a:pt x="50119" y="197303"/>
                  </a:cubicBezTo>
                  <a:cubicBezTo>
                    <a:pt x="58596" y="191207"/>
                    <a:pt x="64597" y="182729"/>
                    <a:pt x="75741" y="179205"/>
                  </a:cubicBezTo>
                  <a:cubicBezTo>
                    <a:pt x="75741" y="176157"/>
                    <a:pt x="75741" y="173204"/>
                    <a:pt x="75741" y="170156"/>
                  </a:cubicBezTo>
                  <a:cubicBezTo>
                    <a:pt x="60501" y="150249"/>
                    <a:pt x="33831" y="141772"/>
                    <a:pt x="24496" y="115959"/>
                  </a:cubicBezTo>
                  <a:cubicBezTo>
                    <a:pt x="19449" y="115959"/>
                    <a:pt x="14400" y="115959"/>
                    <a:pt x="9447" y="115959"/>
                  </a:cubicBezTo>
                  <a:cubicBezTo>
                    <a:pt x="10780" y="106053"/>
                    <a:pt x="8304" y="100052"/>
                    <a:pt x="4970" y="94909"/>
                  </a:cubicBezTo>
                  <a:cubicBezTo>
                    <a:pt x="7447" y="90337"/>
                    <a:pt x="14305" y="90146"/>
                    <a:pt x="17067" y="85860"/>
                  </a:cubicBezTo>
                  <a:cubicBezTo>
                    <a:pt x="17639" y="74240"/>
                    <a:pt x="17924" y="62905"/>
                    <a:pt x="9542" y="60238"/>
                  </a:cubicBezTo>
                  <a:cubicBezTo>
                    <a:pt x="13257" y="51570"/>
                    <a:pt x="9638" y="44521"/>
                    <a:pt x="21639" y="45188"/>
                  </a:cubicBezTo>
                  <a:cubicBezTo>
                    <a:pt x="21163" y="31663"/>
                    <a:pt x="29259" y="26805"/>
                    <a:pt x="26116" y="10517"/>
                  </a:cubicBezTo>
                  <a:cubicBezTo>
                    <a:pt x="34879" y="-11867"/>
                    <a:pt x="62787" y="6993"/>
                    <a:pt x="74313" y="16518"/>
                  </a:cubicBezTo>
                  <a:cubicBezTo>
                    <a:pt x="95077" y="13279"/>
                    <a:pt x="111936" y="24424"/>
                    <a:pt x="130034" y="28615"/>
                  </a:cubicBezTo>
                  <a:cubicBezTo>
                    <a:pt x="132986" y="49665"/>
                    <a:pt x="122414" y="57190"/>
                    <a:pt x="125557" y="78335"/>
                  </a:cubicBezTo>
                  <a:cubicBezTo>
                    <a:pt x="121556" y="78335"/>
                    <a:pt x="117556" y="78335"/>
                    <a:pt x="113460" y="78335"/>
                  </a:cubicBezTo>
                  <a:cubicBezTo>
                    <a:pt x="113460" y="90432"/>
                    <a:pt x="113460" y="102433"/>
                    <a:pt x="113460" y="114530"/>
                  </a:cubicBezTo>
                  <a:cubicBezTo>
                    <a:pt x="121461" y="118054"/>
                    <a:pt x="136797" y="115864"/>
                    <a:pt x="143464" y="11300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3BC0637-FC44-8B43-ADCB-54F066D630CA}"/>
                </a:ext>
              </a:extLst>
            </p:cNvPr>
            <p:cNvSpPr/>
            <p:nvPr/>
          </p:nvSpPr>
          <p:spPr>
            <a:xfrm>
              <a:off x="7770265" y="2597797"/>
              <a:ext cx="672366" cy="434076"/>
            </a:xfrm>
            <a:custGeom>
              <a:avLst/>
              <a:gdLst>
                <a:gd name="connsiteX0" fmla="*/ 672367 w 672366"/>
                <a:gd name="connsiteY0" fmla="*/ 254911 h 434076"/>
                <a:gd name="connsiteX1" fmla="*/ 639220 w 672366"/>
                <a:gd name="connsiteY1" fmla="*/ 295583 h 434076"/>
                <a:gd name="connsiteX2" fmla="*/ 631695 w 672366"/>
                <a:gd name="connsiteY2" fmla="*/ 295583 h 434076"/>
                <a:gd name="connsiteX3" fmla="*/ 598548 w 672366"/>
                <a:gd name="connsiteY3" fmla="*/ 312157 h 434076"/>
                <a:gd name="connsiteX4" fmla="*/ 569878 w 672366"/>
                <a:gd name="connsiteY4" fmla="*/ 337779 h 434076"/>
                <a:gd name="connsiteX5" fmla="*/ 487010 w 672366"/>
                <a:gd name="connsiteY5" fmla="*/ 354353 h 434076"/>
                <a:gd name="connsiteX6" fmla="*/ 434241 w 672366"/>
                <a:gd name="connsiteY6" fmla="*/ 367878 h 434076"/>
                <a:gd name="connsiteX7" fmla="*/ 282128 w 672366"/>
                <a:gd name="connsiteY7" fmla="*/ 387499 h 434076"/>
                <a:gd name="connsiteX8" fmla="*/ 279079 w 672366"/>
                <a:gd name="connsiteY8" fmla="*/ 396548 h 434076"/>
                <a:gd name="connsiteX9" fmla="*/ 227835 w 672366"/>
                <a:gd name="connsiteY9" fmla="*/ 401025 h 434076"/>
                <a:gd name="connsiteX10" fmla="*/ 166113 w 672366"/>
                <a:gd name="connsiteY10" fmla="*/ 413122 h 434076"/>
                <a:gd name="connsiteX11" fmla="*/ 160112 w 672366"/>
                <a:gd name="connsiteY11" fmla="*/ 417599 h 434076"/>
                <a:gd name="connsiteX12" fmla="*/ 110391 w 672366"/>
                <a:gd name="connsiteY12" fmla="*/ 425123 h 434076"/>
                <a:gd name="connsiteX13" fmla="*/ 90770 w 672366"/>
                <a:gd name="connsiteY13" fmla="*/ 425123 h 434076"/>
                <a:gd name="connsiteX14" fmla="*/ 84770 w 672366"/>
                <a:gd name="connsiteY14" fmla="*/ 429600 h 434076"/>
                <a:gd name="connsiteX15" fmla="*/ 50099 w 672366"/>
                <a:gd name="connsiteY15" fmla="*/ 434077 h 434076"/>
                <a:gd name="connsiteX16" fmla="*/ 41050 w 672366"/>
                <a:gd name="connsiteY16" fmla="*/ 388928 h 434076"/>
                <a:gd name="connsiteX17" fmla="*/ 38002 w 672366"/>
                <a:gd name="connsiteY17" fmla="*/ 342256 h 434076"/>
                <a:gd name="connsiteX18" fmla="*/ 33525 w 672366"/>
                <a:gd name="connsiteY18" fmla="*/ 336255 h 434076"/>
                <a:gd name="connsiteX19" fmla="*/ 21428 w 672366"/>
                <a:gd name="connsiteY19" fmla="*/ 233766 h 434076"/>
                <a:gd name="connsiteX20" fmla="*/ 16951 w 672366"/>
                <a:gd name="connsiteY20" fmla="*/ 227765 h 434076"/>
                <a:gd name="connsiteX21" fmla="*/ 12475 w 672366"/>
                <a:gd name="connsiteY21" fmla="*/ 202143 h 434076"/>
                <a:gd name="connsiteX22" fmla="*/ 7998 w 672366"/>
                <a:gd name="connsiteY22" fmla="*/ 172044 h 434076"/>
                <a:gd name="connsiteX23" fmla="*/ 3521 w 672366"/>
                <a:gd name="connsiteY23" fmla="*/ 146422 h 434076"/>
                <a:gd name="connsiteX24" fmla="*/ 473 w 672366"/>
                <a:gd name="connsiteY24" fmla="*/ 104226 h 434076"/>
                <a:gd name="connsiteX25" fmla="*/ 65243 w 672366"/>
                <a:gd name="connsiteY25" fmla="*/ 54506 h 434076"/>
                <a:gd name="connsiteX26" fmla="*/ 65243 w 672366"/>
                <a:gd name="connsiteY26" fmla="*/ 90701 h 434076"/>
                <a:gd name="connsiteX27" fmla="*/ 118012 w 672366"/>
                <a:gd name="connsiteY27" fmla="*/ 87652 h 434076"/>
                <a:gd name="connsiteX28" fmla="*/ 124013 w 672366"/>
                <a:gd name="connsiteY28" fmla="*/ 83176 h 434076"/>
                <a:gd name="connsiteX29" fmla="*/ 173733 w 672366"/>
                <a:gd name="connsiteY29" fmla="*/ 75651 h 434076"/>
                <a:gd name="connsiteX30" fmla="*/ 200879 w 672366"/>
                <a:gd name="connsiteY30" fmla="*/ 75651 h 434076"/>
                <a:gd name="connsiteX31" fmla="*/ 282223 w 672366"/>
                <a:gd name="connsiteY31" fmla="*/ 54601 h 434076"/>
                <a:gd name="connsiteX32" fmla="*/ 343945 w 672366"/>
                <a:gd name="connsiteY32" fmla="*/ 42504 h 434076"/>
                <a:gd name="connsiteX33" fmla="*/ 356042 w 672366"/>
                <a:gd name="connsiteY33" fmla="*/ 42504 h 434076"/>
                <a:gd name="connsiteX34" fmla="*/ 362042 w 672366"/>
                <a:gd name="connsiteY34" fmla="*/ 38027 h 434076"/>
                <a:gd name="connsiteX35" fmla="*/ 404238 w 672366"/>
                <a:gd name="connsiteY35" fmla="*/ 28978 h 434076"/>
                <a:gd name="connsiteX36" fmla="*/ 444910 w 672366"/>
                <a:gd name="connsiteY36" fmla="*/ 21454 h 434076"/>
                <a:gd name="connsiteX37" fmla="*/ 536826 w 672366"/>
                <a:gd name="connsiteY37" fmla="*/ 4880 h 434076"/>
                <a:gd name="connsiteX38" fmla="*/ 550351 w 672366"/>
                <a:gd name="connsiteY38" fmla="*/ 403 h 434076"/>
                <a:gd name="connsiteX39" fmla="*/ 560924 w 672366"/>
                <a:gd name="connsiteY39" fmla="*/ 16977 h 434076"/>
                <a:gd name="connsiteX40" fmla="*/ 575974 w 672366"/>
                <a:gd name="connsiteY40" fmla="*/ 16977 h 434076"/>
                <a:gd name="connsiteX41" fmla="*/ 592548 w 672366"/>
                <a:gd name="connsiteY41" fmla="*/ 51648 h 434076"/>
                <a:gd name="connsiteX42" fmla="*/ 606073 w 672366"/>
                <a:gd name="connsiteY42" fmla="*/ 66698 h 434076"/>
                <a:gd name="connsiteX43" fmla="*/ 634743 w 672366"/>
                <a:gd name="connsiteY43" fmla="*/ 71174 h 434076"/>
                <a:gd name="connsiteX44" fmla="*/ 622646 w 672366"/>
                <a:gd name="connsiteY44" fmla="*/ 83271 h 434076"/>
                <a:gd name="connsiteX45" fmla="*/ 609121 w 672366"/>
                <a:gd name="connsiteY45" fmla="*/ 117942 h 434076"/>
                <a:gd name="connsiteX46" fmla="*/ 606073 w 672366"/>
                <a:gd name="connsiteY46" fmla="*/ 143564 h 434076"/>
                <a:gd name="connsiteX47" fmla="*/ 613597 w 672366"/>
                <a:gd name="connsiteY47" fmla="*/ 158614 h 434076"/>
                <a:gd name="connsiteX48" fmla="*/ 601501 w 672366"/>
                <a:gd name="connsiteY48" fmla="*/ 167663 h 434076"/>
                <a:gd name="connsiteX49" fmla="*/ 605978 w 672366"/>
                <a:gd name="connsiteY49" fmla="*/ 205286 h 434076"/>
                <a:gd name="connsiteX50" fmla="*/ 625599 w 672366"/>
                <a:gd name="connsiteY50" fmla="*/ 205286 h 434076"/>
                <a:gd name="connsiteX51" fmla="*/ 672367 w 672366"/>
                <a:gd name="connsiteY51" fmla="*/ 254911 h 43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72366" h="434076">
                  <a:moveTo>
                    <a:pt x="672367" y="254911"/>
                  </a:moveTo>
                  <a:cubicBezTo>
                    <a:pt x="653889" y="264246"/>
                    <a:pt x="643792" y="274057"/>
                    <a:pt x="639220" y="295583"/>
                  </a:cubicBezTo>
                  <a:cubicBezTo>
                    <a:pt x="636743" y="295583"/>
                    <a:pt x="634172" y="295583"/>
                    <a:pt x="631695" y="295583"/>
                  </a:cubicBezTo>
                  <a:cubicBezTo>
                    <a:pt x="630171" y="310633"/>
                    <a:pt x="616360" y="313395"/>
                    <a:pt x="598548" y="312157"/>
                  </a:cubicBezTo>
                  <a:cubicBezTo>
                    <a:pt x="586642" y="318348"/>
                    <a:pt x="580355" y="330159"/>
                    <a:pt x="569878" y="337779"/>
                  </a:cubicBezTo>
                  <a:cubicBezTo>
                    <a:pt x="542160" y="343208"/>
                    <a:pt x="508060" y="342256"/>
                    <a:pt x="487010" y="354353"/>
                  </a:cubicBezTo>
                  <a:cubicBezTo>
                    <a:pt x="463103" y="352543"/>
                    <a:pt x="450244" y="361782"/>
                    <a:pt x="434241" y="367878"/>
                  </a:cubicBezTo>
                  <a:cubicBezTo>
                    <a:pt x="388712" y="369021"/>
                    <a:pt x="338325" y="387309"/>
                    <a:pt x="282128" y="387499"/>
                  </a:cubicBezTo>
                  <a:cubicBezTo>
                    <a:pt x="278317" y="387690"/>
                    <a:pt x="279079" y="392548"/>
                    <a:pt x="279079" y="396548"/>
                  </a:cubicBezTo>
                  <a:cubicBezTo>
                    <a:pt x="261172" y="397215"/>
                    <a:pt x="249171" y="403882"/>
                    <a:pt x="227835" y="401025"/>
                  </a:cubicBezTo>
                  <a:cubicBezTo>
                    <a:pt x="211166" y="405216"/>
                    <a:pt x="194593" y="413693"/>
                    <a:pt x="166113" y="413122"/>
                  </a:cubicBezTo>
                  <a:cubicBezTo>
                    <a:pt x="161255" y="411788"/>
                    <a:pt x="164017" y="418075"/>
                    <a:pt x="160112" y="417599"/>
                  </a:cubicBezTo>
                  <a:cubicBezTo>
                    <a:pt x="140015" y="413217"/>
                    <a:pt x="124965" y="423314"/>
                    <a:pt x="110391" y="425123"/>
                  </a:cubicBezTo>
                  <a:cubicBezTo>
                    <a:pt x="103534" y="425981"/>
                    <a:pt x="96485" y="423790"/>
                    <a:pt x="90770" y="425123"/>
                  </a:cubicBezTo>
                  <a:cubicBezTo>
                    <a:pt x="88960" y="425504"/>
                    <a:pt x="86770" y="429314"/>
                    <a:pt x="84770" y="429600"/>
                  </a:cubicBezTo>
                  <a:cubicBezTo>
                    <a:pt x="73435" y="431315"/>
                    <a:pt x="60576" y="427790"/>
                    <a:pt x="50099" y="434077"/>
                  </a:cubicBezTo>
                  <a:cubicBezTo>
                    <a:pt x="49717" y="416360"/>
                    <a:pt x="53432" y="394643"/>
                    <a:pt x="41050" y="388928"/>
                  </a:cubicBezTo>
                  <a:cubicBezTo>
                    <a:pt x="45241" y="376451"/>
                    <a:pt x="34287" y="363115"/>
                    <a:pt x="38002" y="342256"/>
                  </a:cubicBezTo>
                  <a:cubicBezTo>
                    <a:pt x="39335" y="337398"/>
                    <a:pt x="34097" y="339113"/>
                    <a:pt x="33525" y="336255"/>
                  </a:cubicBezTo>
                  <a:cubicBezTo>
                    <a:pt x="36763" y="289202"/>
                    <a:pt x="15618" y="279296"/>
                    <a:pt x="21428" y="233766"/>
                  </a:cubicBezTo>
                  <a:cubicBezTo>
                    <a:pt x="22762" y="228908"/>
                    <a:pt x="17523" y="230718"/>
                    <a:pt x="16951" y="227765"/>
                  </a:cubicBezTo>
                  <a:cubicBezTo>
                    <a:pt x="15999" y="218717"/>
                    <a:pt x="19999" y="204619"/>
                    <a:pt x="12475" y="202143"/>
                  </a:cubicBezTo>
                  <a:cubicBezTo>
                    <a:pt x="11427" y="191665"/>
                    <a:pt x="15714" y="175854"/>
                    <a:pt x="7998" y="172044"/>
                  </a:cubicBezTo>
                  <a:cubicBezTo>
                    <a:pt x="7331" y="162614"/>
                    <a:pt x="10474" y="149470"/>
                    <a:pt x="3521" y="146422"/>
                  </a:cubicBezTo>
                  <a:cubicBezTo>
                    <a:pt x="8855" y="129563"/>
                    <a:pt x="-2384" y="122895"/>
                    <a:pt x="473" y="104226"/>
                  </a:cubicBezTo>
                  <a:cubicBezTo>
                    <a:pt x="24000" y="89653"/>
                    <a:pt x="46574" y="74032"/>
                    <a:pt x="65243" y="54506"/>
                  </a:cubicBezTo>
                  <a:cubicBezTo>
                    <a:pt x="66291" y="62030"/>
                    <a:pt x="64481" y="78604"/>
                    <a:pt x="65243" y="90701"/>
                  </a:cubicBezTo>
                  <a:cubicBezTo>
                    <a:pt x="84579" y="97368"/>
                    <a:pt x="96676" y="84128"/>
                    <a:pt x="118012" y="87652"/>
                  </a:cubicBezTo>
                  <a:cubicBezTo>
                    <a:pt x="122870" y="88986"/>
                    <a:pt x="120107" y="82699"/>
                    <a:pt x="124013" y="83176"/>
                  </a:cubicBezTo>
                  <a:cubicBezTo>
                    <a:pt x="145634" y="83747"/>
                    <a:pt x="159922" y="84223"/>
                    <a:pt x="173733" y="75651"/>
                  </a:cubicBezTo>
                  <a:cubicBezTo>
                    <a:pt x="182782" y="75651"/>
                    <a:pt x="191831" y="75651"/>
                    <a:pt x="200879" y="75651"/>
                  </a:cubicBezTo>
                  <a:cubicBezTo>
                    <a:pt x="220501" y="61173"/>
                    <a:pt x="261077" y="67555"/>
                    <a:pt x="282223" y="54601"/>
                  </a:cubicBezTo>
                  <a:cubicBezTo>
                    <a:pt x="301844" y="49648"/>
                    <a:pt x="328800" y="51934"/>
                    <a:pt x="343945" y="42504"/>
                  </a:cubicBezTo>
                  <a:cubicBezTo>
                    <a:pt x="347945" y="42504"/>
                    <a:pt x="351946" y="42504"/>
                    <a:pt x="356042" y="42504"/>
                  </a:cubicBezTo>
                  <a:cubicBezTo>
                    <a:pt x="360899" y="43838"/>
                    <a:pt x="358137" y="37551"/>
                    <a:pt x="362042" y="38027"/>
                  </a:cubicBezTo>
                  <a:cubicBezTo>
                    <a:pt x="379854" y="38789"/>
                    <a:pt x="393189" y="34979"/>
                    <a:pt x="404238" y="28978"/>
                  </a:cubicBezTo>
                  <a:cubicBezTo>
                    <a:pt x="419097" y="27836"/>
                    <a:pt x="435766" y="28312"/>
                    <a:pt x="444910" y="21454"/>
                  </a:cubicBezTo>
                  <a:cubicBezTo>
                    <a:pt x="480629" y="21073"/>
                    <a:pt x="503870" y="8119"/>
                    <a:pt x="536826" y="4880"/>
                  </a:cubicBezTo>
                  <a:cubicBezTo>
                    <a:pt x="539493" y="1547"/>
                    <a:pt x="543017" y="-1025"/>
                    <a:pt x="550351" y="403"/>
                  </a:cubicBezTo>
                  <a:cubicBezTo>
                    <a:pt x="554828" y="4976"/>
                    <a:pt x="555876" y="12977"/>
                    <a:pt x="560924" y="16977"/>
                  </a:cubicBezTo>
                  <a:cubicBezTo>
                    <a:pt x="565972" y="16977"/>
                    <a:pt x="570926" y="16977"/>
                    <a:pt x="575974" y="16977"/>
                  </a:cubicBezTo>
                  <a:cubicBezTo>
                    <a:pt x="578545" y="31455"/>
                    <a:pt x="590833" y="36313"/>
                    <a:pt x="592548" y="51648"/>
                  </a:cubicBezTo>
                  <a:cubicBezTo>
                    <a:pt x="596453" y="57268"/>
                    <a:pt x="603025" y="60221"/>
                    <a:pt x="606073" y="66698"/>
                  </a:cubicBezTo>
                  <a:cubicBezTo>
                    <a:pt x="617122" y="66698"/>
                    <a:pt x="629599" y="65269"/>
                    <a:pt x="634743" y="71174"/>
                  </a:cubicBezTo>
                  <a:cubicBezTo>
                    <a:pt x="631314" y="75842"/>
                    <a:pt x="628552" y="81080"/>
                    <a:pt x="622646" y="83271"/>
                  </a:cubicBezTo>
                  <a:cubicBezTo>
                    <a:pt x="623504" y="100226"/>
                    <a:pt x="622932" y="115751"/>
                    <a:pt x="609121" y="117942"/>
                  </a:cubicBezTo>
                  <a:cubicBezTo>
                    <a:pt x="612359" y="131753"/>
                    <a:pt x="605597" y="130515"/>
                    <a:pt x="606073" y="143564"/>
                  </a:cubicBezTo>
                  <a:cubicBezTo>
                    <a:pt x="607501" y="149660"/>
                    <a:pt x="615598" y="149089"/>
                    <a:pt x="613597" y="158614"/>
                  </a:cubicBezTo>
                  <a:cubicBezTo>
                    <a:pt x="611121" y="163186"/>
                    <a:pt x="604263" y="163376"/>
                    <a:pt x="601501" y="167663"/>
                  </a:cubicBezTo>
                  <a:cubicBezTo>
                    <a:pt x="599120" y="184141"/>
                    <a:pt x="609311" y="187951"/>
                    <a:pt x="605978" y="205286"/>
                  </a:cubicBezTo>
                  <a:cubicBezTo>
                    <a:pt x="612550" y="205286"/>
                    <a:pt x="619027" y="205286"/>
                    <a:pt x="625599" y="205286"/>
                  </a:cubicBezTo>
                  <a:cubicBezTo>
                    <a:pt x="631219" y="231861"/>
                    <a:pt x="660175" y="235004"/>
                    <a:pt x="672367" y="25491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2CABC630-7FB0-2452-2F77-E43B79AE6AEE}"/>
                </a:ext>
              </a:extLst>
            </p:cNvPr>
            <p:cNvSpPr/>
            <p:nvPr/>
          </p:nvSpPr>
          <p:spPr>
            <a:xfrm>
              <a:off x="7844391" y="2112997"/>
              <a:ext cx="854368" cy="664368"/>
            </a:xfrm>
            <a:custGeom>
              <a:avLst/>
              <a:gdLst>
                <a:gd name="connsiteX0" fmla="*/ 815220 w 854368"/>
                <a:gd name="connsiteY0" fmla="*/ 558927 h 664368"/>
                <a:gd name="connsiteX1" fmla="*/ 854368 w 854368"/>
                <a:gd name="connsiteY1" fmla="*/ 543877 h 664368"/>
                <a:gd name="connsiteX2" fmla="*/ 718828 w 854368"/>
                <a:gd name="connsiteY2" fmla="*/ 638747 h 664368"/>
                <a:gd name="connsiteX3" fmla="*/ 667583 w 854368"/>
                <a:gd name="connsiteY3" fmla="*/ 647795 h 664368"/>
                <a:gd name="connsiteX4" fmla="*/ 654058 w 854368"/>
                <a:gd name="connsiteY4" fmla="*/ 664369 h 664368"/>
                <a:gd name="connsiteX5" fmla="*/ 666154 w 854368"/>
                <a:gd name="connsiteY5" fmla="*/ 643318 h 664368"/>
                <a:gd name="connsiteX6" fmla="*/ 670631 w 854368"/>
                <a:gd name="connsiteY6" fmla="*/ 586073 h 664368"/>
                <a:gd name="connsiteX7" fmla="*/ 616434 w 854368"/>
                <a:gd name="connsiteY7" fmla="*/ 572548 h 664368"/>
                <a:gd name="connsiteX8" fmla="*/ 571190 w 854368"/>
                <a:gd name="connsiteY8" fmla="*/ 555974 h 664368"/>
                <a:gd name="connsiteX9" fmla="*/ 560617 w 854368"/>
                <a:gd name="connsiteY9" fmla="*/ 542449 h 664368"/>
                <a:gd name="connsiteX10" fmla="*/ 536519 w 854368"/>
                <a:gd name="connsiteY10" fmla="*/ 542449 h 664368"/>
                <a:gd name="connsiteX11" fmla="*/ 510897 w 854368"/>
                <a:gd name="connsiteY11" fmla="*/ 492728 h 664368"/>
                <a:gd name="connsiteX12" fmla="*/ 491275 w 854368"/>
                <a:gd name="connsiteY12" fmla="*/ 492728 h 664368"/>
                <a:gd name="connsiteX13" fmla="*/ 491275 w 854368"/>
                <a:gd name="connsiteY13" fmla="*/ 483680 h 664368"/>
                <a:gd name="connsiteX14" fmla="*/ 482226 w 854368"/>
                <a:gd name="connsiteY14" fmla="*/ 476155 h 664368"/>
                <a:gd name="connsiteX15" fmla="*/ 464129 w 854368"/>
                <a:gd name="connsiteY15" fmla="*/ 476155 h 664368"/>
                <a:gd name="connsiteX16" fmla="*/ 408408 w 854368"/>
                <a:gd name="connsiteY16" fmla="*/ 492728 h 664368"/>
                <a:gd name="connsiteX17" fmla="*/ 348115 w 854368"/>
                <a:gd name="connsiteY17" fmla="*/ 500253 h 664368"/>
                <a:gd name="connsiteX18" fmla="*/ 342114 w 854368"/>
                <a:gd name="connsiteY18" fmla="*/ 504730 h 664368"/>
                <a:gd name="connsiteX19" fmla="*/ 272867 w 854368"/>
                <a:gd name="connsiteY19" fmla="*/ 516826 h 664368"/>
                <a:gd name="connsiteX20" fmla="*/ 266866 w 854368"/>
                <a:gd name="connsiteY20" fmla="*/ 521303 h 664368"/>
                <a:gd name="connsiteX21" fmla="*/ 223147 w 854368"/>
                <a:gd name="connsiteY21" fmla="*/ 525780 h 664368"/>
                <a:gd name="connsiteX22" fmla="*/ 215622 w 854368"/>
                <a:gd name="connsiteY22" fmla="*/ 530257 h 664368"/>
                <a:gd name="connsiteX23" fmla="*/ 205049 w 854368"/>
                <a:gd name="connsiteY23" fmla="*/ 530257 h 664368"/>
                <a:gd name="connsiteX24" fmla="*/ 159901 w 854368"/>
                <a:gd name="connsiteY24" fmla="*/ 537781 h 664368"/>
                <a:gd name="connsiteX25" fmla="*/ 123706 w 854368"/>
                <a:gd name="connsiteY25" fmla="*/ 551307 h 664368"/>
                <a:gd name="connsiteX26" fmla="*/ 73985 w 854368"/>
                <a:gd name="connsiteY26" fmla="*/ 558832 h 664368"/>
                <a:gd name="connsiteX27" fmla="*/ 51411 w 854368"/>
                <a:gd name="connsiteY27" fmla="*/ 558832 h 664368"/>
                <a:gd name="connsiteX28" fmla="*/ 43886 w 854368"/>
                <a:gd name="connsiteY28" fmla="*/ 563309 h 664368"/>
                <a:gd name="connsiteX29" fmla="*/ 16740 w 854368"/>
                <a:gd name="connsiteY29" fmla="*/ 563309 h 664368"/>
                <a:gd name="connsiteX30" fmla="*/ 1690 w 854368"/>
                <a:gd name="connsiteY30" fmla="*/ 567785 h 664368"/>
                <a:gd name="connsiteX31" fmla="*/ 166 w 854368"/>
                <a:gd name="connsiteY31" fmla="*/ 539115 h 664368"/>
                <a:gd name="connsiteX32" fmla="*/ 55888 w 854368"/>
                <a:gd name="connsiteY32" fmla="*/ 481870 h 664368"/>
                <a:gd name="connsiteX33" fmla="*/ 79986 w 854368"/>
                <a:gd name="connsiteY33" fmla="*/ 450247 h 664368"/>
                <a:gd name="connsiteX34" fmla="*/ 55888 w 854368"/>
                <a:gd name="connsiteY34" fmla="*/ 412623 h 664368"/>
                <a:gd name="connsiteX35" fmla="*/ 46839 w 854368"/>
                <a:gd name="connsiteY35" fmla="*/ 371951 h 664368"/>
                <a:gd name="connsiteX36" fmla="*/ 113132 w 854368"/>
                <a:gd name="connsiteY36" fmla="*/ 350901 h 664368"/>
                <a:gd name="connsiteX37" fmla="*/ 120658 w 854368"/>
                <a:gd name="connsiteY37" fmla="*/ 346424 h 664368"/>
                <a:gd name="connsiteX38" fmla="*/ 180950 w 854368"/>
                <a:gd name="connsiteY38" fmla="*/ 341947 h 664368"/>
                <a:gd name="connsiteX39" fmla="*/ 196000 w 854368"/>
                <a:gd name="connsiteY39" fmla="*/ 350996 h 664368"/>
                <a:gd name="connsiteX40" fmla="*/ 268295 w 854368"/>
                <a:gd name="connsiteY40" fmla="*/ 334423 h 664368"/>
                <a:gd name="connsiteX41" fmla="*/ 308966 w 854368"/>
                <a:gd name="connsiteY41" fmla="*/ 299752 h 664368"/>
                <a:gd name="connsiteX42" fmla="*/ 321063 w 854368"/>
                <a:gd name="connsiteY42" fmla="*/ 283178 h 664368"/>
                <a:gd name="connsiteX43" fmla="*/ 339161 w 854368"/>
                <a:gd name="connsiteY43" fmla="*/ 278701 h 664368"/>
                <a:gd name="connsiteX44" fmla="*/ 331636 w 854368"/>
                <a:gd name="connsiteY44" fmla="*/ 232029 h 664368"/>
                <a:gd name="connsiteX45" fmla="*/ 336113 w 854368"/>
                <a:gd name="connsiteY45" fmla="*/ 209455 h 664368"/>
                <a:gd name="connsiteX46" fmla="*/ 306014 w 854368"/>
                <a:gd name="connsiteY46" fmla="*/ 198882 h 664368"/>
                <a:gd name="connsiteX47" fmla="*/ 306014 w 854368"/>
                <a:gd name="connsiteY47" fmla="*/ 186785 h 664368"/>
                <a:gd name="connsiteX48" fmla="*/ 348209 w 854368"/>
                <a:gd name="connsiteY48" fmla="*/ 144589 h 664368"/>
                <a:gd name="connsiteX49" fmla="*/ 373832 w 854368"/>
                <a:gd name="connsiteY49" fmla="*/ 100870 h 664368"/>
                <a:gd name="connsiteX50" fmla="*/ 425076 w 854368"/>
                <a:gd name="connsiteY50" fmla="*/ 36100 h 664368"/>
                <a:gd name="connsiteX51" fmla="*/ 441650 w 854368"/>
                <a:gd name="connsiteY51" fmla="*/ 28575 h 664368"/>
                <a:gd name="connsiteX52" fmla="*/ 462700 w 854368"/>
                <a:gd name="connsiteY52" fmla="*/ 24098 h 664368"/>
                <a:gd name="connsiteX53" fmla="*/ 483751 w 854368"/>
                <a:gd name="connsiteY53" fmla="*/ 19621 h 664368"/>
                <a:gd name="connsiteX54" fmla="*/ 581667 w 854368"/>
                <a:gd name="connsiteY54" fmla="*/ 0 h 664368"/>
                <a:gd name="connsiteX55" fmla="*/ 590716 w 854368"/>
                <a:gd name="connsiteY55" fmla="*/ 55721 h 664368"/>
                <a:gd name="connsiteX56" fmla="*/ 602813 w 854368"/>
                <a:gd name="connsiteY56" fmla="*/ 66294 h 664368"/>
                <a:gd name="connsiteX57" fmla="*/ 607290 w 854368"/>
                <a:gd name="connsiteY57" fmla="*/ 108490 h 664368"/>
                <a:gd name="connsiteX58" fmla="*/ 602813 w 854368"/>
                <a:gd name="connsiteY58" fmla="*/ 114490 h 664368"/>
                <a:gd name="connsiteX59" fmla="*/ 623863 w 854368"/>
                <a:gd name="connsiteY59" fmla="*/ 177736 h 664368"/>
                <a:gd name="connsiteX60" fmla="*/ 619387 w 854368"/>
                <a:gd name="connsiteY60" fmla="*/ 201835 h 664368"/>
                <a:gd name="connsiteX61" fmla="*/ 643484 w 854368"/>
                <a:gd name="connsiteY61" fmla="*/ 207835 h 664368"/>
                <a:gd name="connsiteX62" fmla="*/ 654058 w 854368"/>
                <a:gd name="connsiteY62" fmla="*/ 240982 h 664368"/>
                <a:gd name="connsiteX63" fmla="*/ 652533 w 854368"/>
                <a:gd name="connsiteY63" fmla="*/ 250031 h 664368"/>
                <a:gd name="connsiteX64" fmla="*/ 666059 w 854368"/>
                <a:gd name="connsiteY64" fmla="*/ 293751 h 664368"/>
                <a:gd name="connsiteX65" fmla="*/ 666059 w 854368"/>
                <a:gd name="connsiteY65" fmla="*/ 421767 h 664368"/>
                <a:gd name="connsiteX66" fmla="*/ 670536 w 854368"/>
                <a:gd name="connsiteY66" fmla="*/ 429292 h 664368"/>
                <a:gd name="connsiteX67" fmla="*/ 669012 w 854368"/>
                <a:gd name="connsiteY67" fmla="*/ 435292 h 664368"/>
                <a:gd name="connsiteX68" fmla="*/ 675013 w 854368"/>
                <a:gd name="connsiteY68" fmla="*/ 439769 h 664368"/>
                <a:gd name="connsiteX69" fmla="*/ 678060 w 854368"/>
                <a:gd name="connsiteY69" fmla="*/ 456343 h 664368"/>
                <a:gd name="connsiteX70" fmla="*/ 682537 w 854368"/>
                <a:gd name="connsiteY70" fmla="*/ 486442 h 664368"/>
                <a:gd name="connsiteX71" fmla="*/ 687014 w 854368"/>
                <a:gd name="connsiteY71" fmla="*/ 555784 h 664368"/>
                <a:gd name="connsiteX72" fmla="*/ 677965 w 854368"/>
                <a:gd name="connsiteY72" fmla="*/ 566356 h 664368"/>
                <a:gd name="connsiteX73" fmla="*/ 687014 w 854368"/>
                <a:gd name="connsiteY73" fmla="*/ 591979 h 664368"/>
                <a:gd name="connsiteX74" fmla="*/ 683966 w 854368"/>
                <a:gd name="connsiteY74" fmla="*/ 619125 h 664368"/>
                <a:gd name="connsiteX75" fmla="*/ 723114 w 854368"/>
                <a:gd name="connsiteY75" fmla="*/ 584454 h 664368"/>
                <a:gd name="connsiteX76" fmla="*/ 815220 w 854368"/>
                <a:gd name="connsiteY76" fmla="*/ 558927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854368" h="664368">
                  <a:moveTo>
                    <a:pt x="815220" y="558927"/>
                  </a:moveTo>
                  <a:cubicBezTo>
                    <a:pt x="820840" y="542925"/>
                    <a:pt x="837033" y="532638"/>
                    <a:pt x="854368" y="543877"/>
                  </a:cubicBezTo>
                  <a:cubicBezTo>
                    <a:pt x="815983" y="582263"/>
                    <a:pt x="773025" y="616268"/>
                    <a:pt x="718828" y="638747"/>
                  </a:cubicBezTo>
                  <a:cubicBezTo>
                    <a:pt x="698158" y="638080"/>
                    <a:pt x="689776" y="649891"/>
                    <a:pt x="667583" y="647795"/>
                  </a:cubicBezTo>
                  <a:cubicBezTo>
                    <a:pt x="661106" y="651415"/>
                    <a:pt x="659010" y="659225"/>
                    <a:pt x="654058" y="664369"/>
                  </a:cubicBezTo>
                  <a:cubicBezTo>
                    <a:pt x="651010" y="655320"/>
                    <a:pt x="658534" y="646462"/>
                    <a:pt x="666154" y="643318"/>
                  </a:cubicBezTo>
                  <a:cubicBezTo>
                    <a:pt x="665773" y="622363"/>
                    <a:pt x="673869" y="609886"/>
                    <a:pt x="670631" y="586073"/>
                  </a:cubicBezTo>
                  <a:cubicBezTo>
                    <a:pt x="651200" y="582930"/>
                    <a:pt x="640246" y="571309"/>
                    <a:pt x="616434" y="572548"/>
                  </a:cubicBezTo>
                  <a:cubicBezTo>
                    <a:pt x="601003" y="567404"/>
                    <a:pt x="589383" y="558451"/>
                    <a:pt x="571190" y="555974"/>
                  </a:cubicBezTo>
                  <a:cubicBezTo>
                    <a:pt x="569190" y="549973"/>
                    <a:pt x="562903" y="548259"/>
                    <a:pt x="560617" y="542449"/>
                  </a:cubicBezTo>
                  <a:cubicBezTo>
                    <a:pt x="552616" y="542449"/>
                    <a:pt x="544520" y="542449"/>
                    <a:pt x="536519" y="542449"/>
                  </a:cubicBezTo>
                  <a:cubicBezTo>
                    <a:pt x="528328" y="526256"/>
                    <a:pt x="514325" y="516731"/>
                    <a:pt x="510897" y="492728"/>
                  </a:cubicBezTo>
                  <a:cubicBezTo>
                    <a:pt x="504324" y="492728"/>
                    <a:pt x="497847" y="492728"/>
                    <a:pt x="491275" y="492728"/>
                  </a:cubicBezTo>
                  <a:cubicBezTo>
                    <a:pt x="489180" y="490823"/>
                    <a:pt x="489180" y="485584"/>
                    <a:pt x="491275" y="483680"/>
                  </a:cubicBezTo>
                  <a:cubicBezTo>
                    <a:pt x="490894" y="478536"/>
                    <a:pt x="481465" y="482441"/>
                    <a:pt x="482226" y="476155"/>
                  </a:cubicBezTo>
                  <a:cubicBezTo>
                    <a:pt x="476225" y="476155"/>
                    <a:pt x="470130" y="476155"/>
                    <a:pt x="464129" y="476155"/>
                  </a:cubicBezTo>
                  <a:cubicBezTo>
                    <a:pt x="449175" y="483775"/>
                    <a:pt x="424695" y="483013"/>
                    <a:pt x="408408" y="492728"/>
                  </a:cubicBezTo>
                  <a:cubicBezTo>
                    <a:pt x="385262" y="492157"/>
                    <a:pt x="372594" y="502063"/>
                    <a:pt x="348115" y="500253"/>
                  </a:cubicBezTo>
                  <a:cubicBezTo>
                    <a:pt x="343257" y="498919"/>
                    <a:pt x="344971" y="504158"/>
                    <a:pt x="342114" y="504730"/>
                  </a:cubicBezTo>
                  <a:cubicBezTo>
                    <a:pt x="316777" y="506159"/>
                    <a:pt x="290298" y="516826"/>
                    <a:pt x="272867" y="516826"/>
                  </a:cubicBezTo>
                  <a:cubicBezTo>
                    <a:pt x="268009" y="515493"/>
                    <a:pt x="269724" y="520732"/>
                    <a:pt x="266866" y="521303"/>
                  </a:cubicBezTo>
                  <a:cubicBezTo>
                    <a:pt x="251816" y="525494"/>
                    <a:pt x="237434" y="523780"/>
                    <a:pt x="223147" y="525780"/>
                  </a:cubicBezTo>
                  <a:cubicBezTo>
                    <a:pt x="220003" y="526256"/>
                    <a:pt x="218574" y="529495"/>
                    <a:pt x="215622" y="530257"/>
                  </a:cubicBezTo>
                  <a:cubicBezTo>
                    <a:pt x="212383" y="531209"/>
                    <a:pt x="208478" y="529495"/>
                    <a:pt x="205049" y="530257"/>
                  </a:cubicBezTo>
                  <a:cubicBezTo>
                    <a:pt x="191333" y="533305"/>
                    <a:pt x="176759" y="541115"/>
                    <a:pt x="159901" y="537781"/>
                  </a:cubicBezTo>
                  <a:cubicBezTo>
                    <a:pt x="151138" y="545592"/>
                    <a:pt x="132849" y="543877"/>
                    <a:pt x="123706" y="551307"/>
                  </a:cubicBezTo>
                  <a:cubicBezTo>
                    <a:pt x="102941" y="546163"/>
                    <a:pt x="87034" y="556641"/>
                    <a:pt x="73985" y="558832"/>
                  </a:cubicBezTo>
                  <a:cubicBezTo>
                    <a:pt x="66556" y="560070"/>
                    <a:pt x="58650" y="557784"/>
                    <a:pt x="51411" y="558832"/>
                  </a:cubicBezTo>
                  <a:cubicBezTo>
                    <a:pt x="48839" y="559213"/>
                    <a:pt x="46267" y="562737"/>
                    <a:pt x="43886" y="563309"/>
                  </a:cubicBezTo>
                  <a:cubicBezTo>
                    <a:pt x="35218" y="565690"/>
                    <a:pt x="25408" y="561784"/>
                    <a:pt x="16740" y="563309"/>
                  </a:cubicBezTo>
                  <a:cubicBezTo>
                    <a:pt x="12072" y="564166"/>
                    <a:pt x="7881" y="571214"/>
                    <a:pt x="1690" y="567785"/>
                  </a:cubicBezTo>
                  <a:cubicBezTo>
                    <a:pt x="-1548" y="560927"/>
                    <a:pt x="1024" y="548449"/>
                    <a:pt x="166" y="539115"/>
                  </a:cubicBezTo>
                  <a:cubicBezTo>
                    <a:pt x="17788" y="519113"/>
                    <a:pt x="32741" y="496348"/>
                    <a:pt x="55888" y="481870"/>
                  </a:cubicBezTo>
                  <a:cubicBezTo>
                    <a:pt x="54840" y="467011"/>
                    <a:pt x="65507" y="454247"/>
                    <a:pt x="79986" y="450247"/>
                  </a:cubicBezTo>
                  <a:cubicBezTo>
                    <a:pt x="78462" y="431197"/>
                    <a:pt x="77033" y="412051"/>
                    <a:pt x="55888" y="412623"/>
                  </a:cubicBezTo>
                  <a:cubicBezTo>
                    <a:pt x="55888" y="396049"/>
                    <a:pt x="44743" y="390620"/>
                    <a:pt x="46839" y="371951"/>
                  </a:cubicBezTo>
                  <a:cubicBezTo>
                    <a:pt x="70841" y="366808"/>
                    <a:pt x="82462" y="349377"/>
                    <a:pt x="113132" y="350901"/>
                  </a:cubicBezTo>
                  <a:cubicBezTo>
                    <a:pt x="117895" y="351568"/>
                    <a:pt x="117133" y="346805"/>
                    <a:pt x="120658" y="346424"/>
                  </a:cubicBezTo>
                  <a:cubicBezTo>
                    <a:pt x="142946" y="347091"/>
                    <a:pt x="156090" y="338614"/>
                    <a:pt x="180950" y="341947"/>
                  </a:cubicBezTo>
                  <a:cubicBezTo>
                    <a:pt x="186094" y="344900"/>
                    <a:pt x="191428" y="347472"/>
                    <a:pt x="196000" y="350996"/>
                  </a:cubicBezTo>
                  <a:cubicBezTo>
                    <a:pt x="226194" y="351568"/>
                    <a:pt x="231624" y="327374"/>
                    <a:pt x="268295" y="334423"/>
                  </a:cubicBezTo>
                  <a:cubicBezTo>
                    <a:pt x="289060" y="330136"/>
                    <a:pt x="290107" y="306134"/>
                    <a:pt x="308966" y="299752"/>
                  </a:cubicBezTo>
                  <a:cubicBezTo>
                    <a:pt x="310776" y="292036"/>
                    <a:pt x="315920" y="287655"/>
                    <a:pt x="321063" y="283178"/>
                  </a:cubicBezTo>
                  <a:cubicBezTo>
                    <a:pt x="329350" y="283940"/>
                    <a:pt x="336018" y="283083"/>
                    <a:pt x="339161" y="278701"/>
                  </a:cubicBezTo>
                  <a:cubicBezTo>
                    <a:pt x="343066" y="256984"/>
                    <a:pt x="331541" y="252698"/>
                    <a:pt x="331636" y="232029"/>
                  </a:cubicBezTo>
                  <a:cubicBezTo>
                    <a:pt x="336780" y="228219"/>
                    <a:pt x="336589" y="218980"/>
                    <a:pt x="336113" y="209455"/>
                  </a:cubicBezTo>
                  <a:cubicBezTo>
                    <a:pt x="323254" y="208788"/>
                    <a:pt x="317730" y="200787"/>
                    <a:pt x="306014" y="198882"/>
                  </a:cubicBezTo>
                  <a:cubicBezTo>
                    <a:pt x="306014" y="194881"/>
                    <a:pt x="306014" y="190881"/>
                    <a:pt x="306014" y="186785"/>
                  </a:cubicBezTo>
                  <a:cubicBezTo>
                    <a:pt x="318111" y="170783"/>
                    <a:pt x="333160" y="157734"/>
                    <a:pt x="348209" y="144589"/>
                  </a:cubicBezTo>
                  <a:cubicBezTo>
                    <a:pt x="353925" y="127159"/>
                    <a:pt x="362211" y="112490"/>
                    <a:pt x="373832" y="100870"/>
                  </a:cubicBezTo>
                  <a:cubicBezTo>
                    <a:pt x="384976" y="73342"/>
                    <a:pt x="407074" y="56864"/>
                    <a:pt x="425076" y="36100"/>
                  </a:cubicBezTo>
                  <a:cubicBezTo>
                    <a:pt x="432697" y="35719"/>
                    <a:pt x="437459" y="32385"/>
                    <a:pt x="441650" y="28575"/>
                  </a:cubicBezTo>
                  <a:cubicBezTo>
                    <a:pt x="449651" y="28099"/>
                    <a:pt x="460986" y="30861"/>
                    <a:pt x="462700" y="24098"/>
                  </a:cubicBezTo>
                  <a:cubicBezTo>
                    <a:pt x="470701" y="23622"/>
                    <a:pt x="482036" y="26384"/>
                    <a:pt x="483751" y="19621"/>
                  </a:cubicBezTo>
                  <a:cubicBezTo>
                    <a:pt x="524232" y="22003"/>
                    <a:pt x="549854" y="1429"/>
                    <a:pt x="581667" y="0"/>
                  </a:cubicBezTo>
                  <a:cubicBezTo>
                    <a:pt x="577762" y="25527"/>
                    <a:pt x="593097" y="31718"/>
                    <a:pt x="590716" y="55721"/>
                  </a:cubicBezTo>
                  <a:cubicBezTo>
                    <a:pt x="595765" y="58198"/>
                    <a:pt x="596432" y="65056"/>
                    <a:pt x="602813" y="66294"/>
                  </a:cubicBezTo>
                  <a:cubicBezTo>
                    <a:pt x="599956" y="84772"/>
                    <a:pt x="610433" y="89821"/>
                    <a:pt x="607290" y="108490"/>
                  </a:cubicBezTo>
                  <a:cubicBezTo>
                    <a:pt x="608623" y="113347"/>
                    <a:pt x="602337" y="110585"/>
                    <a:pt x="602813" y="114490"/>
                  </a:cubicBezTo>
                  <a:cubicBezTo>
                    <a:pt x="602718" y="145542"/>
                    <a:pt x="616338" y="157067"/>
                    <a:pt x="623863" y="177736"/>
                  </a:cubicBezTo>
                  <a:cubicBezTo>
                    <a:pt x="620149" y="183547"/>
                    <a:pt x="617958" y="190976"/>
                    <a:pt x="619387" y="201835"/>
                  </a:cubicBezTo>
                  <a:cubicBezTo>
                    <a:pt x="625578" y="204121"/>
                    <a:pt x="630054" y="209359"/>
                    <a:pt x="643484" y="207835"/>
                  </a:cubicBezTo>
                  <a:cubicBezTo>
                    <a:pt x="647771" y="218122"/>
                    <a:pt x="647675" y="232696"/>
                    <a:pt x="654058" y="240982"/>
                  </a:cubicBezTo>
                  <a:cubicBezTo>
                    <a:pt x="654058" y="244507"/>
                    <a:pt x="651486" y="245459"/>
                    <a:pt x="652533" y="250031"/>
                  </a:cubicBezTo>
                  <a:cubicBezTo>
                    <a:pt x="660820" y="260890"/>
                    <a:pt x="658058" y="282702"/>
                    <a:pt x="666059" y="293751"/>
                  </a:cubicBezTo>
                  <a:cubicBezTo>
                    <a:pt x="669869" y="336423"/>
                    <a:pt x="660915" y="384715"/>
                    <a:pt x="666059" y="421767"/>
                  </a:cubicBezTo>
                  <a:cubicBezTo>
                    <a:pt x="666345" y="423577"/>
                    <a:pt x="669964" y="425672"/>
                    <a:pt x="670536" y="429292"/>
                  </a:cubicBezTo>
                  <a:cubicBezTo>
                    <a:pt x="670916" y="431959"/>
                    <a:pt x="668535" y="434054"/>
                    <a:pt x="669012" y="435292"/>
                  </a:cubicBezTo>
                  <a:cubicBezTo>
                    <a:pt x="669869" y="437388"/>
                    <a:pt x="674727" y="438340"/>
                    <a:pt x="675013" y="439769"/>
                  </a:cubicBezTo>
                  <a:cubicBezTo>
                    <a:pt x="676156" y="444913"/>
                    <a:pt x="669297" y="454342"/>
                    <a:pt x="678060" y="456343"/>
                  </a:cubicBezTo>
                  <a:cubicBezTo>
                    <a:pt x="679394" y="466534"/>
                    <a:pt x="674346" y="483108"/>
                    <a:pt x="682537" y="486442"/>
                  </a:cubicBezTo>
                  <a:cubicBezTo>
                    <a:pt x="683013" y="510635"/>
                    <a:pt x="689966" y="528161"/>
                    <a:pt x="687014" y="555784"/>
                  </a:cubicBezTo>
                  <a:cubicBezTo>
                    <a:pt x="685681" y="560927"/>
                    <a:pt x="680156" y="561975"/>
                    <a:pt x="677965" y="566356"/>
                  </a:cubicBezTo>
                  <a:cubicBezTo>
                    <a:pt x="676537" y="579310"/>
                    <a:pt x="686728" y="580644"/>
                    <a:pt x="687014" y="591979"/>
                  </a:cubicBezTo>
                  <a:cubicBezTo>
                    <a:pt x="682823" y="597218"/>
                    <a:pt x="680061" y="610648"/>
                    <a:pt x="683966" y="619125"/>
                  </a:cubicBezTo>
                  <a:cubicBezTo>
                    <a:pt x="706064" y="616553"/>
                    <a:pt x="709969" y="595979"/>
                    <a:pt x="723114" y="584454"/>
                  </a:cubicBezTo>
                  <a:cubicBezTo>
                    <a:pt x="759309" y="598360"/>
                    <a:pt x="785693" y="566452"/>
                    <a:pt x="815220" y="55892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625425AC-1BB7-BCA7-EB29-D8F2FB91CE9F}"/>
                </a:ext>
              </a:extLst>
            </p:cNvPr>
            <p:cNvSpPr/>
            <p:nvPr/>
          </p:nvSpPr>
          <p:spPr>
            <a:xfrm>
              <a:off x="8526424" y="2505969"/>
              <a:ext cx="189308" cy="182529"/>
            </a:xfrm>
            <a:custGeom>
              <a:avLst/>
              <a:gdLst>
                <a:gd name="connsiteX0" fmla="*/ 172335 w 189308"/>
                <a:gd name="connsiteY0" fmla="*/ 220 h 182529"/>
                <a:gd name="connsiteX1" fmla="*/ 188908 w 189308"/>
                <a:gd name="connsiteY1" fmla="*/ 93660 h 182529"/>
                <a:gd name="connsiteX2" fmla="*/ 139188 w 189308"/>
                <a:gd name="connsiteY2" fmla="*/ 111758 h 182529"/>
                <a:gd name="connsiteX3" fmla="*/ 124138 w 189308"/>
                <a:gd name="connsiteY3" fmla="*/ 120806 h 182529"/>
                <a:gd name="connsiteX4" fmla="*/ 80419 w 189308"/>
                <a:gd name="connsiteY4" fmla="*/ 128331 h 182529"/>
                <a:gd name="connsiteX5" fmla="*/ 60797 w 189308"/>
                <a:gd name="connsiteY5" fmla="*/ 150905 h 182529"/>
                <a:gd name="connsiteX6" fmla="*/ 5076 w 189308"/>
                <a:gd name="connsiteY6" fmla="*/ 182528 h 182529"/>
                <a:gd name="connsiteX7" fmla="*/ 14125 w 189308"/>
                <a:gd name="connsiteY7" fmla="*/ 167479 h 182529"/>
                <a:gd name="connsiteX8" fmla="*/ 5076 w 189308"/>
                <a:gd name="connsiteY8" fmla="*/ 84611 h 182529"/>
                <a:gd name="connsiteX9" fmla="*/ 599 w 189308"/>
                <a:gd name="connsiteY9" fmla="*/ 37939 h 182529"/>
                <a:gd name="connsiteX10" fmla="*/ 145189 w 189308"/>
                <a:gd name="connsiteY10" fmla="*/ 7840 h 182529"/>
                <a:gd name="connsiteX11" fmla="*/ 172335 w 189308"/>
                <a:gd name="connsiteY11" fmla="*/ 220 h 18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308" h="182529">
                  <a:moveTo>
                    <a:pt x="172335" y="220"/>
                  </a:moveTo>
                  <a:cubicBezTo>
                    <a:pt x="179478" y="29747"/>
                    <a:pt x="191671" y="54227"/>
                    <a:pt x="188908" y="93660"/>
                  </a:cubicBezTo>
                  <a:cubicBezTo>
                    <a:pt x="173478" y="100804"/>
                    <a:pt x="161381" y="111377"/>
                    <a:pt x="139188" y="111758"/>
                  </a:cubicBezTo>
                  <a:cubicBezTo>
                    <a:pt x="134235" y="114901"/>
                    <a:pt x="127377" y="115949"/>
                    <a:pt x="124138" y="120806"/>
                  </a:cubicBezTo>
                  <a:cubicBezTo>
                    <a:pt x="99278" y="118901"/>
                    <a:pt x="98421" y="129284"/>
                    <a:pt x="80419" y="128331"/>
                  </a:cubicBezTo>
                  <a:cubicBezTo>
                    <a:pt x="71561" y="133570"/>
                    <a:pt x="65274" y="141380"/>
                    <a:pt x="60797" y="150905"/>
                  </a:cubicBezTo>
                  <a:cubicBezTo>
                    <a:pt x="39842" y="158240"/>
                    <a:pt x="28507" y="182719"/>
                    <a:pt x="5076" y="182528"/>
                  </a:cubicBezTo>
                  <a:cubicBezTo>
                    <a:pt x="3837" y="173194"/>
                    <a:pt x="11934" y="173384"/>
                    <a:pt x="14125" y="167479"/>
                  </a:cubicBezTo>
                  <a:cubicBezTo>
                    <a:pt x="12696" y="138237"/>
                    <a:pt x="19173" y="101185"/>
                    <a:pt x="5076" y="84611"/>
                  </a:cubicBezTo>
                  <a:cubicBezTo>
                    <a:pt x="7838" y="64799"/>
                    <a:pt x="-2544" y="58037"/>
                    <a:pt x="599" y="37939"/>
                  </a:cubicBezTo>
                  <a:cubicBezTo>
                    <a:pt x="48129" y="27271"/>
                    <a:pt x="91277" y="12126"/>
                    <a:pt x="145189" y="7840"/>
                  </a:cubicBezTo>
                  <a:cubicBezTo>
                    <a:pt x="145189" y="-3781"/>
                    <a:pt x="161762" y="1268"/>
                    <a:pt x="172335" y="220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C996485-7D0B-84C0-790D-602B9101AAF8}"/>
                </a:ext>
              </a:extLst>
            </p:cNvPr>
            <p:cNvSpPr/>
            <p:nvPr/>
          </p:nvSpPr>
          <p:spPr>
            <a:xfrm>
              <a:off x="8707808" y="2492664"/>
              <a:ext cx="78295" cy="103917"/>
            </a:xfrm>
            <a:custGeom>
              <a:avLst/>
              <a:gdLst>
                <a:gd name="connsiteX0" fmla="*/ 64770 w 78295"/>
                <a:gd name="connsiteY0" fmla="*/ 37624 h 103917"/>
                <a:gd name="connsiteX1" fmla="*/ 78296 w 78295"/>
                <a:gd name="connsiteY1" fmla="*/ 63246 h 103917"/>
                <a:gd name="connsiteX2" fmla="*/ 57245 w 78295"/>
                <a:gd name="connsiteY2" fmla="*/ 70771 h 103917"/>
                <a:gd name="connsiteX3" fmla="*/ 16573 w 78295"/>
                <a:gd name="connsiteY3" fmla="*/ 103918 h 103917"/>
                <a:gd name="connsiteX4" fmla="*/ 0 w 78295"/>
                <a:gd name="connsiteY4" fmla="*/ 9049 h 103917"/>
                <a:gd name="connsiteX5" fmla="*/ 36195 w 78295"/>
                <a:gd name="connsiteY5" fmla="*/ 0 h 103917"/>
                <a:gd name="connsiteX6" fmla="*/ 49721 w 78295"/>
                <a:gd name="connsiteY6" fmla="*/ 31623 h 103917"/>
                <a:gd name="connsiteX7" fmla="*/ 64770 w 78295"/>
                <a:gd name="connsiteY7" fmla="*/ 37624 h 10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5" h="103917">
                  <a:moveTo>
                    <a:pt x="64770" y="37624"/>
                  </a:moveTo>
                  <a:cubicBezTo>
                    <a:pt x="67151" y="48292"/>
                    <a:pt x="75629" y="52864"/>
                    <a:pt x="78296" y="63246"/>
                  </a:cubicBezTo>
                  <a:cubicBezTo>
                    <a:pt x="73628" y="68199"/>
                    <a:pt x="67913" y="71914"/>
                    <a:pt x="57245" y="70771"/>
                  </a:cubicBezTo>
                  <a:cubicBezTo>
                    <a:pt x="50387" y="88582"/>
                    <a:pt x="34480" y="97155"/>
                    <a:pt x="16573" y="103918"/>
                  </a:cubicBezTo>
                  <a:cubicBezTo>
                    <a:pt x="20193" y="62103"/>
                    <a:pt x="3905" y="39148"/>
                    <a:pt x="0" y="9049"/>
                  </a:cubicBezTo>
                  <a:cubicBezTo>
                    <a:pt x="14002" y="8001"/>
                    <a:pt x="24099" y="3048"/>
                    <a:pt x="36195" y="0"/>
                  </a:cubicBezTo>
                  <a:cubicBezTo>
                    <a:pt x="36862" y="14383"/>
                    <a:pt x="51245" y="15145"/>
                    <a:pt x="49721" y="31623"/>
                  </a:cubicBezTo>
                  <a:cubicBezTo>
                    <a:pt x="55626" y="32766"/>
                    <a:pt x="57055" y="38290"/>
                    <a:pt x="64770" y="37624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25E63020-2941-9415-6F21-38C521E4A477}"/>
                </a:ext>
              </a:extLst>
            </p:cNvPr>
            <p:cNvSpPr/>
            <p:nvPr/>
          </p:nvSpPr>
          <p:spPr>
            <a:xfrm>
              <a:off x="8519308" y="2351217"/>
              <a:ext cx="359501" cy="200215"/>
            </a:xfrm>
            <a:custGeom>
              <a:avLst/>
              <a:gdLst>
                <a:gd name="connsiteX0" fmla="*/ 357283 w 359501"/>
                <a:gd name="connsiteY0" fmla="*/ 150495 h 200215"/>
                <a:gd name="connsiteX1" fmla="*/ 322612 w 359501"/>
                <a:gd name="connsiteY1" fmla="*/ 182118 h 200215"/>
                <a:gd name="connsiteX2" fmla="*/ 315087 w 359501"/>
                <a:gd name="connsiteY2" fmla="*/ 161068 h 200215"/>
                <a:gd name="connsiteX3" fmla="*/ 287941 w 359501"/>
                <a:gd name="connsiteY3" fmla="*/ 176118 h 200215"/>
                <a:gd name="connsiteX4" fmla="*/ 287941 w 359501"/>
                <a:gd name="connsiteY4" fmla="*/ 194215 h 200215"/>
                <a:gd name="connsiteX5" fmla="*/ 278892 w 359501"/>
                <a:gd name="connsiteY5" fmla="*/ 200216 h 200215"/>
                <a:gd name="connsiteX6" fmla="*/ 268319 w 359501"/>
                <a:gd name="connsiteY6" fmla="*/ 180594 h 200215"/>
                <a:gd name="connsiteX7" fmla="*/ 233648 w 359501"/>
                <a:gd name="connsiteY7" fmla="*/ 136875 h 200215"/>
                <a:gd name="connsiteX8" fmla="*/ 221552 w 359501"/>
                <a:gd name="connsiteY8" fmla="*/ 132398 h 200215"/>
                <a:gd name="connsiteX9" fmla="*/ 153733 w 359501"/>
                <a:gd name="connsiteY9" fmla="*/ 144495 h 200215"/>
                <a:gd name="connsiteX10" fmla="*/ 122111 w 359501"/>
                <a:gd name="connsiteY10" fmla="*/ 158020 h 200215"/>
                <a:gd name="connsiteX11" fmla="*/ 45244 w 359501"/>
                <a:gd name="connsiteY11" fmla="*/ 170117 h 200215"/>
                <a:gd name="connsiteX12" fmla="*/ 28670 w 359501"/>
                <a:gd name="connsiteY12" fmla="*/ 179166 h 200215"/>
                <a:gd name="connsiteX13" fmla="*/ 0 w 359501"/>
                <a:gd name="connsiteY13" fmla="*/ 182214 h 200215"/>
                <a:gd name="connsiteX14" fmla="*/ 0 w 359501"/>
                <a:gd name="connsiteY14" fmla="*/ 84297 h 200215"/>
                <a:gd name="connsiteX15" fmla="*/ 39148 w 359501"/>
                <a:gd name="connsiteY15" fmla="*/ 75248 h 200215"/>
                <a:gd name="connsiteX16" fmla="*/ 146113 w 359501"/>
                <a:gd name="connsiteY16" fmla="*/ 58674 h 200215"/>
                <a:gd name="connsiteX17" fmla="*/ 161163 w 359501"/>
                <a:gd name="connsiteY17" fmla="*/ 49626 h 200215"/>
                <a:gd name="connsiteX18" fmla="*/ 194310 w 359501"/>
                <a:gd name="connsiteY18" fmla="*/ 42101 h 200215"/>
                <a:gd name="connsiteX19" fmla="*/ 218408 w 359501"/>
                <a:gd name="connsiteY19" fmla="*/ 37624 h 200215"/>
                <a:gd name="connsiteX20" fmla="*/ 213931 w 359501"/>
                <a:gd name="connsiteY20" fmla="*/ 31623 h 200215"/>
                <a:gd name="connsiteX21" fmla="*/ 221456 w 359501"/>
                <a:gd name="connsiteY21" fmla="*/ 16574 h 200215"/>
                <a:gd name="connsiteX22" fmla="*/ 250031 w 359501"/>
                <a:gd name="connsiteY22" fmla="*/ 0 h 200215"/>
                <a:gd name="connsiteX23" fmla="*/ 263557 w 359501"/>
                <a:gd name="connsiteY23" fmla="*/ 27147 h 200215"/>
                <a:gd name="connsiteX24" fmla="*/ 248507 w 359501"/>
                <a:gd name="connsiteY24" fmla="*/ 73819 h 200215"/>
                <a:gd name="connsiteX25" fmla="*/ 259080 w 359501"/>
                <a:gd name="connsiteY25" fmla="*/ 91917 h 200215"/>
                <a:gd name="connsiteX26" fmla="*/ 278702 w 359501"/>
                <a:gd name="connsiteY26" fmla="*/ 87440 h 200215"/>
                <a:gd name="connsiteX27" fmla="*/ 320897 w 359501"/>
                <a:gd name="connsiteY27" fmla="*/ 138684 h 200215"/>
                <a:gd name="connsiteX28" fmla="*/ 328422 w 359501"/>
                <a:gd name="connsiteY28" fmla="*/ 150781 h 200215"/>
                <a:gd name="connsiteX29" fmla="*/ 357283 w 359501"/>
                <a:gd name="connsiteY29" fmla="*/ 150495 h 20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9501" h="200215">
                  <a:moveTo>
                    <a:pt x="357283" y="150495"/>
                  </a:moveTo>
                  <a:cubicBezTo>
                    <a:pt x="368236" y="146971"/>
                    <a:pt x="335756" y="160401"/>
                    <a:pt x="322612" y="182118"/>
                  </a:cubicBezTo>
                  <a:cubicBezTo>
                    <a:pt x="322516" y="176308"/>
                    <a:pt x="319278" y="167069"/>
                    <a:pt x="315087" y="161068"/>
                  </a:cubicBezTo>
                  <a:cubicBezTo>
                    <a:pt x="300894" y="160973"/>
                    <a:pt x="300609" y="174784"/>
                    <a:pt x="287941" y="176118"/>
                  </a:cubicBezTo>
                  <a:cubicBezTo>
                    <a:pt x="287941" y="182118"/>
                    <a:pt x="287941" y="188214"/>
                    <a:pt x="287941" y="194215"/>
                  </a:cubicBezTo>
                  <a:cubicBezTo>
                    <a:pt x="284702" y="196025"/>
                    <a:pt x="279749" y="196025"/>
                    <a:pt x="278892" y="200216"/>
                  </a:cubicBezTo>
                  <a:cubicBezTo>
                    <a:pt x="271272" y="194882"/>
                    <a:pt x="271272" y="190977"/>
                    <a:pt x="268319" y="180594"/>
                  </a:cubicBezTo>
                  <a:cubicBezTo>
                    <a:pt x="248317" y="172498"/>
                    <a:pt x="240696" y="154496"/>
                    <a:pt x="233648" y="136875"/>
                  </a:cubicBezTo>
                  <a:cubicBezTo>
                    <a:pt x="225552" y="139446"/>
                    <a:pt x="227076" y="132398"/>
                    <a:pt x="221552" y="132398"/>
                  </a:cubicBezTo>
                  <a:cubicBezTo>
                    <a:pt x="196501" y="137256"/>
                    <a:pt x="183546" y="144876"/>
                    <a:pt x="153733" y="144495"/>
                  </a:cubicBezTo>
                  <a:cubicBezTo>
                    <a:pt x="146875" y="152686"/>
                    <a:pt x="130778" y="151638"/>
                    <a:pt x="122111" y="158020"/>
                  </a:cubicBezTo>
                  <a:cubicBezTo>
                    <a:pt x="90488" y="157353"/>
                    <a:pt x="81724" y="171069"/>
                    <a:pt x="45244" y="170117"/>
                  </a:cubicBezTo>
                  <a:cubicBezTo>
                    <a:pt x="39719" y="173165"/>
                    <a:pt x="33242" y="175165"/>
                    <a:pt x="28670" y="179166"/>
                  </a:cubicBezTo>
                  <a:cubicBezTo>
                    <a:pt x="17526" y="174594"/>
                    <a:pt x="14383" y="185547"/>
                    <a:pt x="0" y="182214"/>
                  </a:cubicBezTo>
                  <a:cubicBezTo>
                    <a:pt x="0" y="149543"/>
                    <a:pt x="0" y="116967"/>
                    <a:pt x="0" y="84297"/>
                  </a:cubicBezTo>
                  <a:cubicBezTo>
                    <a:pt x="13716" y="82582"/>
                    <a:pt x="28956" y="87345"/>
                    <a:pt x="39148" y="75248"/>
                  </a:cubicBezTo>
                  <a:cubicBezTo>
                    <a:pt x="84391" y="72867"/>
                    <a:pt x="103537" y="62675"/>
                    <a:pt x="146113" y="58674"/>
                  </a:cubicBezTo>
                  <a:cubicBezTo>
                    <a:pt x="150686" y="55245"/>
                    <a:pt x="157353" y="53912"/>
                    <a:pt x="161163" y="49626"/>
                  </a:cubicBezTo>
                  <a:cubicBezTo>
                    <a:pt x="176403" y="48006"/>
                    <a:pt x="184118" y="47816"/>
                    <a:pt x="194310" y="42101"/>
                  </a:cubicBezTo>
                  <a:cubicBezTo>
                    <a:pt x="202978" y="41244"/>
                    <a:pt x="216217" y="44958"/>
                    <a:pt x="218408" y="37624"/>
                  </a:cubicBezTo>
                  <a:cubicBezTo>
                    <a:pt x="217932" y="34576"/>
                    <a:pt x="215360" y="33624"/>
                    <a:pt x="213931" y="31623"/>
                  </a:cubicBezTo>
                  <a:cubicBezTo>
                    <a:pt x="214884" y="25051"/>
                    <a:pt x="223933" y="26575"/>
                    <a:pt x="221456" y="16574"/>
                  </a:cubicBezTo>
                  <a:cubicBezTo>
                    <a:pt x="237458" y="17526"/>
                    <a:pt x="234886" y="-95"/>
                    <a:pt x="250031" y="0"/>
                  </a:cubicBezTo>
                  <a:cubicBezTo>
                    <a:pt x="252222" y="11335"/>
                    <a:pt x="257365" y="19812"/>
                    <a:pt x="263557" y="27147"/>
                  </a:cubicBezTo>
                  <a:cubicBezTo>
                    <a:pt x="259746" y="44006"/>
                    <a:pt x="251079" y="55912"/>
                    <a:pt x="248507" y="73819"/>
                  </a:cubicBezTo>
                  <a:cubicBezTo>
                    <a:pt x="253746" y="81439"/>
                    <a:pt x="253555" y="85249"/>
                    <a:pt x="259080" y="91917"/>
                  </a:cubicBezTo>
                  <a:cubicBezTo>
                    <a:pt x="267652" y="92488"/>
                    <a:pt x="275558" y="92298"/>
                    <a:pt x="278702" y="87440"/>
                  </a:cubicBezTo>
                  <a:cubicBezTo>
                    <a:pt x="293561" y="96774"/>
                    <a:pt x="310419" y="122682"/>
                    <a:pt x="320897" y="138684"/>
                  </a:cubicBezTo>
                  <a:cubicBezTo>
                    <a:pt x="324707" y="144399"/>
                    <a:pt x="321945" y="148305"/>
                    <a:pt x="328422" y="150781"/>
                  </a:cubicBezTo>
                  <a:cubicBezTo>
                    <a:pt x="336518" y="153543"/>
                    <a:pt x="345948" y="148305"/>
                    <a:pt x="357283" y="15049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166298E6-513C-1B43-AAA8-A95427D7BF2E}"/>
                </a:ext>
              </a:extLst>
            </p:cNvPr>
            <p:cNvSpPr/>
            <p:nvPr/>
          </p:nvSpPr>
          <p:spPr>
            <a:xfrm>
              <a:off x="8434750" y="2067944"/>
              <a:ext cx="189237" cy="357266"/>
            </a:xfrm>
            <a:custGeom>
              <a:avLst/>
              <a:gdLst>
                <a:gd name="connsiteX0" fmla="*/ 175141 w 189237"/>
                <a:gd name="connsiteY0" fmla="*/ 31528 h 357266"/>
                <a:gd name="connsiteX1" fmla="*/ 188667 w 189237"/>
                <a:gd name="connsiteY1" fmla="*/ 72200 h 357266"/>
                <a:gd name="connsiteX2" fmla="*/ 146471 w 189237"/>
                <a:gd name="connsiteY2" fmla="*/ 108395 h 357266"/>
                <a:gd name="connsiteX3" fmla="*/ 155519 w 189237"/>
                <a:gd name="connsiteY3" fmla="*/ 182213 h 357266"/>
                <a:gd name="connsiteX4" fmla="*/ 151043 w 189237"/>
                <a:gd name="connsiteY4" fmla="*/ 188214 h 357266"/>
                <a:gd name="connsiteX5" fmla="*/ 155519 w 189237"/>
                <a:gd name="connsiteY5" fmla="*/ 293656 h 357266"/>
                <a:gd name="connsiteX6" fmla="*/ 151043 w 189237"/>
                <a:gd name="connsiteY6" fmla="*/ 317754 h 357266"/>
                <a:gd name="connsiteX7" fmla="*/ 155519 w 189237"/>
                <a:gd name="connsiteY7" fmla="*/ 341852 h 357266"/>
                <a:gd name="connsiteX8" fmla="*/ 120849 w 189237"/>
                <a:gd name="connsiteY8" fmla="*/ 349377 h 357266"/>
                <a:gd name="connsiteX9" fmla="*/ 84654 w 189237"/>
                <a:gd name="connsiteY9" fmla="*/ 356902 h 357266"/>
                <a:gd name="connsiteX10" fmla="*/ 80177 w 189237"/>
                <a:gd name="connsiteY10" fmla="*/ 319278 h 357266"/>
                <a:gd name="connsiteX11" fmla="*/ 75700 w 189237"/>
                <a:gd name="connsiteY11" fmla="*/ 313277 h 357266"/>
                <a:gd name="connsiteX12" fmla="*/ 75700 w 189237"/>
                <a:gd name="connsiteY12" fmla="*/ 302705 h 357266"/>
                <a:gd name="connsiteX13" fmla="*/ 71223 w 189237"/>
                <a:gd name="connsiteY13" fmla="*/ 296704 h 357266"/>
                <a:gd name="connsiteX14" fmla="*/ 72748 w 189237"/>
                <a:gd name="connsiteY14" fmla="*/ 283178 h 357266"/>
                <a:gd name="connsiteX15" fmla="*/ 66747 w 189237"/>
                <a:gd name="connsiteY15" fmla="*/ 275654 h 357266"/>
                <a:gd name="connsiteX16" fmla="*/ 68271 w 189237"/>
                <a:gd name="connsiteY16" fmla="*/ 268129 h 357266"/>
                <a:gd name="connsiteX17" fmla="*/ 63794 w 189237"/>
                <a:gd name="connsiteY17" fmla="*/ 251555 h 357266"/>
                <a:gd name="connsiteX18" fmla="*/ 57793 w 189237"/>
                <a:gd name="connsiteY18" fmla="*/ 244031 h 357266"/>
                <a:gd name="connsiteX19" fmla="*/ 38172 w 189237"/>
                <a:gd name="connsiteY19" fmla="*/ 238030 h 357266"/>
                <a:gd name="connsiteX20" fmla="*/ 42648 w 189237"/>
                <a:gd name="connsiteY20" fmla="*/ 213932 h 357266"/>
                <a:gd name="connsiteX21" fmla="*/ 21598 w 189237"/>
                <a:gd name="connsiteY21" fmla="*/ 176308 h 357266"/>
                <a:gd name="connsiteX22" fmla="*/ 21598 w 189237"/>
                <a:gd name="connsiteY22" fmla="*/ 108490 h 357266"/>
                <a:gd name="connsiteX23" fmla="*/ 9502 w 189237"/>
                <a:gd name="connsiteY23" fmla="*/ 97917 h 357266"/>
                <a:gd name="connsiteX24" fmla="*/ 453 w 189237"/>
                <a:gd name="connsiteY24" fmla="*/ 40672 h 357266"/>
                <a:gd name="connsiteX25" fmla="*/ 4929 w 189237"/>
                <a:gd name="connsiteY25" fmla="*/ 36195 h 357266"/>
                <a:gd name="connsiteX26" fmla="*/ 176665 w 189237"/>
                <a:gd name="connsiteY26" fmla="*/ 0 h 357266"/>
                <a:gd name="connsiteX27" fmla="*/ 175141 w 189237"/>
                <a:gd name="connsiteY27" fmla="*/ 31528 h 3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9237" h="357266">
                  <a:moveTo>
                    <a:pt x="175141" y="31528"/>
                  </a:moveTo>
                  <a:cubicBezTo>
                    <a:pt x="183714" y="41053"/>
                    <a:pt x="191429" y="51435"/>
                    <a:pt x="188667" y="72200"/>
                  </a:cubicBezTo>
                  <a:cubicBezTo>
                    <a:pt x="174569" y="84296"/>
                    <a:pt x="161520" y="97346"/>
                    <a:pt x="146471" y="108395"/>
                  </a:cubicBezTo>
                  <a:cubicBezTo>
                    <a:pt x="154758" y="127730"/>
                    <a:pt x="157044" y="153067"/>
                    <a:pt x="155519" y="182213"/>
                  </a:cubicBezTo>
                  <a:cubicBezTo>
                    <a:pt x="156853" y="187071"/>
                    <a:pt x="151614" y="185357"/>
                    <a:pt x="151043" y="188214"/>
                  </a:cubicBezTo>
                  <a:cubicBezTo>
                    <a:pt x="150757" y="220313"/>
                    <a:pt x="136565" y="270510"/>
                    <a:pt x="155519" y="293656"/>
                  </a:cubicBezTo>
                  <a:cubicBezTo>
                    <a:pt x="154662" y="302324"/>
                    <a:pt x="158282" y="315563"/>
                    <a:pt x="151043" y="317754"/>
                  </a:cubicBezTo>
                  <a:cubicBezTo>
                    <a:pt x="152853" y="325469"/>
                    <a:pt x="146757" y="341090"/>
                    <a:pt x="155519" y="341852"/>
                  </a:cubicBezTo>
                  <a:cubicBezTo>
                    <a:pt x="146185" y="346615"/>
                    <a:pt x="136565" y="351092"/>
                    <a:pt x="120849" y="349377"/>
                  </a:cubicBezTo>
                  <a:cubicBezTo>
                    <a:pt x="112848" y="355949"/>
                    <a:pt x="100560" y="358235"/>
                    <a:pt x="84654" y="356902"/>
                  </a:cubicBezTo>
                  <a:cubicBezTo>
                    <a:pt x="85035" y="342614"/>
                    <a:pt x="83320" y="331280"/>
                    <a:pt x="80177" y="319278"/>
                  </a:cubicBezTo>
                  <a:cubicBezTo>
                    <a:pt x="79510" y="316802"/>
                    <a:pt x="76367" y="315754"/>
                    <a:pt x="75700" y="313277"/>
                  </a:cubicBezTo>
                  <a:cubicBezTo>
                    <a:pt x="74938" y="310801"/>
                    <a:pt x="76557" y="306229"/>
                    <a:pt x="75700" y="302705"/>
                  </a:cubicBezTo>
                  <a:cubicBezTo>
                    <a:pt x="75034" y="299942"/>
                    <a:pt x="71319" y="297656"/>
                    <a:pt x="71223" y="296704"/>
                  </a:cubicBezTo>
                  <a:cubicBezTo>
                    <a:pt x="70461" y="292227"/>
                    <a:pt x="73128" y="286512"/>
                    <a:pt x="72748" y="283178"/>
                  </a:cubicBezTo>
                  <a:cubicBezTo>
                    <a:pt x="72462" y="280702"/>
                    <a:pt x="67508" y="278987"/>
                    <a:pt x="66747" y="275654"/>
                  </a:cubicBezTo>
                  <a:cubicBezTo>
                    <a:pt x="66175" y="273177"/>
                    <a:pt x="69033" y="270510"/>
                    <a:pt x="68271" y="268129"/>
                  </a:cubicBezTo>
                  <a:cubicBezTo>
                    <a:pt x="67318" y="264986"/>
                    <a:pt x="60651" y="261557"/>
                    <a:pt x="63794" y="251555"/>
                  </a:cubicBezTo>
                  <a:cubicBezTo>
                    <a:pt x="62651" y="248126"/>
                    <a:pt x="58079" y="248221"/>
                    <a:pt x="57793" y="244031"/>
                  </a:cubicBezTo>
                  <a:cubicBezTo>
                    <a:pt x="48458" y="244793"/>
                    <a:pt x="40553" y="244126"/>
                    <a:pt x="38172" y="238030"/>
                  </a:cubicBezTo>
                  <a:cubicBezTo>
                    <a:pt x="41219" y="231553"/>
                    <a:pt x="44363" y="225171"/>
                    <a:pt x="42648" y="213932"/>
                  </a:cubicBezTo>
                  <a:cubicBezTo>
                    <a:pt x="30171" y="202978"/>
                    <a:pt x="31218" y="191357"/>
                    <a:pt x="21598" y="176308"/>
                  </a:cubicBezTo>
                  <a:cubicBezTo>
                    <a:pt x="28361" y="153448"/>
                    <a:pt x="24932" y="132398"/>
                    <a:pt x="21598" y="108490"/>
                  </a:cubicBezTo>
                  <a:cubicBezTo>
                    <a:pt x="17026" y="105537"/>
                    <a:pt x="15026" y="100013"/>
                    <a:pt x="9502" y="97917"/>
                  </a:cubicBezTo>
                  <a:cubicBezTo>
                    <a:pt x="9978" y="75343"/>
                    <a:pt x="-2500" y="65723"/>
                    <a:pt x="453" y="40672"/>
                  </a:cubicBezTo>
                  <a:cubicBezTo>
                    <a:pt x="3691" y="40958"/>
                    <a:pt x="5215" y="39433"/>
                    <a:pt x="4929" y="36195"/>
                  </a:cubicBezTo>
                  <a:cubicBezTo>
                    <a:pt x="65413" y="27718"/>
                    <a:pt x="114086" y="3715"/>
                    <a:pt x="176665" y="0"/>
                  </a:cubicBezTo>
                  <a:cubicBezTo>
                    <a:pt x="173808" y="8001"/>
                    <a:pt x="175713" y="21050"/>
                    <a:pt x="175141" y="3152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DD56783-66A9-D0F1-57AE-5E2E0E87DE48}"/>
                </a:ext>
              </a:extLst>
            </p:cNvPr>
            <p:cNvSpPr/>
            <p:nvPr/>
          </p:nvSpPr>
          <p:spPr>
            <a:xfrm>
              <a:off x="8589840" y="2019842"/>
              <a:ext cx="184262" cy="388524"/>
            </a:xfrm>
            <a:custGeom>
              <a:avLst/>
              <a:gdLst>
                <a:gd name="connsiteX0" fmla="*/ 184262 w 184262"/>
                <a:gd name="connsiteY0" fmla="*/ 304133 h 388524"/>
                <a:gd name="connsiteX1" fmla="*/ 178261 w 184262"/>
                <a:gd name="connsiteY1" fmla="*/ 322231 h 388524"/>
                <a:gd name="connsiteX2" fmla="*/ 169212 w 184262"/>
                <a:gd name="connsiteY2" fmla="*/ 322231 h 388524"/>
                <a:gd name="connsiteX3" fmla="*/ 131588 w 184262"/>
                <a:gd name="connsiteY3" fmla="*/ 364427 h 388524"/>
                <a:gd name="connsiteX4" fmla="*/ 9573 w 184262"/>
                <a:gd name="connsiteY4" fmla="*/ 388525 h 388524"/>
                <a:gd name="connsiteX5" fmla="*/ 5097 w 184262"/>
                <a:gd name="connsiteY5" fmla="*/ 371951 h 388524"/>
                <a:gd name="connsiteX6" fmla="*/ 9573 w 184262"/>
                <a:gd name="connsiteY6" fmla="*/ 364427 h 388524"/>
                <a:gd name="connsiteX7" fmla="*/ 9573 w 184262"/>
                <a:gd name="connsiteY7" fmla="*/ 334328 h 388524"/>
                <a:gd name="connsiteX8" fmla="*/ 524 w 184262"/>
                <a:gd name="connsiteY8" fmla="*/ 329851 h 388524"/>
                <a:gd name="connsiteX9" fmla="*/ 5001 w 184262"/>
                <a:gd name="connsiteY9" fmla="*/ 265081 h 388524"/>
                <a:gd name="connsiteX10" fmla="*/ 9478 w 184262"/>
                <a:gd name="connsiteY10" fmla="*/ 176213 h 388524"/>
                <a:gd name="connsiteX11" fmla="*/ 5001 w 184262"/>
                <a:gd name="connsiteY11" fmla="*/ 155162 h 388524"/>
                <a:gd name="connsiteX12" fmla="*/ 41196 w 184262"/>
                <a:gd name="connsiteY12" fmla="*/ 126587 h 388524"/>
                <a:gd name="connsiteX13" fmla="*/ 42720 w 184262"/>
                <a:gd name="connsiteY13" fmla="*/ 90392 h 388524"/>
                <a:gd name="connsiteX14" fmla="*/ 29195 w 184262"/>
                <a:gd name="connsiteY14" fmla="*/ 78295 h 388524"/>
                <a:gd name="connsiteX15" fmla="*/ 38244 w 184262"/>
                <a:gd name="connsiteY15" fmla="*/ 0 h 388524"/>
                <a:gd name="connsiteX16" fmla="*/ 62342 w 184262"/>
                <a:gd name="connsiteY16" fmla="*/ 0 h 388524"/>
                <a:gd name="connsiteX17" fmla="*/ 78916 w 184262"/>
                <a:gd name="connsiteY17" fmla="*/ 66294 h 388524"/>
                <a:gd name="connsiteX18" fmla="*/ 121111 w 184262"/>
                <a:gd name="connsiteY18" fmla="*/ 197358 h 388524"/>
                <a:gd name="connsiteX19" fmla="*/ 134637 w 184262"/>
                <a:gd name="connsiteY19" fmla="*/ 228981 h 388524"/>
                <a:gd name="connsiteX20" fmla="*/ 137685 w 184262"/>
                <a:gd name="connsiteY20" fmla="*/ 259080 h 388524"/>
                <a:gd name="connsiteX21" fmla="*/ 167783 w 184262"/>
                <a:gd name="connsiteY21" fmla="*/ 277178 h 388524"/>
                <a:gd name="connsiteX22" fmla="*/ 167783 w 184262"/>
                <a:gd name="connsiteY22" fmla="*/ 295275 h 388524"/>
                <a:gd name="connsiteX23" fmla="*/ 184262 w 184262"/>
                <a:gd name="connsiteY23" fmla="*/ 304133 h 38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4262" h="388524">
                  <a:moveTo>
                    <a:pt x="184262" y="304133"/>
                  </a:moveTo>
                  <a:cubicBezTo>
                    <a:pt x="182166" y="310134"/>
                    <a:pt x="178928" y="314897"/>
                    <a:pt x="178261" y="322231"/>
                  </a:cubicBezTo>
                  <a:cubicBezTo>
                    <a:pt x="175213" y="322231"/>
                    <a:pt x="172260" y="322231"/>
                    <a:pt x="169212" y="322231"/>
                  </a:cubicBezTo>
                  <a:cubicBezTo>
                    <a:pt x="156449" y="335852"/>
                    <a:pt x="136066" y="347472"/>
                    <a:pt x="131588" y="364427"/>
                  </a:cubicBezTo>
                  <a:cubicBezTo>
                    <a:pt x="89202" y="368903"/>
                    <a:pt x="57484" y="387858"/>
                    <a:pt x="9573" y="388525"/>
                  </a:cubicBezTo>
                  <a:cubicBezTo>
                    <a:pt x="7097" y="386144"/>
                    <a:pt x="3287" y="381095"/>
                    <a:pt x="5097" y="371951"/>
                  </a:cubicBezTo>
                  <a:cubicBezTo>
                    <a:pt x="5573" y="369475"/>
                    <a:pt x="9288" y="367474"/>
                    <a:pt x="9573" y="364427"/>
                  </a:cubicBezTo>
                  <a:cubicBezTo>
                    <a:pt x="10621" y="353663"/>
                    <a:pt x="4335" y="343567"/>
                    <a:pt x="9573" y="334328"/>
                  </a:cubicBezTo>
                  <a:cubicBezTo>
                    <a:pt x="8240" y="331089"/>
                    <a:pt x="5858" y="328994"/>
                    <a:pt x="524" y="329851"/>
                  </a:cubicBezTo>
                  <a:cubicBezTo>
                    <a:pt x="2810" y="308991"/>
                    <a:pt x="-4428" y="278702"/>
                    <a:pt x="5001" y="265081"/>
                  </a:cubicBezTo>
                  <a:cubicBezTo>
                    <a:pt x="7859" y="235648"/>
                    <a:pt x="7383" y="208312"/>
                    <a:pt x="9478" y="176213"/>
                  </a:cubicBezTo>
                  <a:cubicBezTo>
                    <a:pt x="4906" y="172307"/>
                    <a:pt x="4239" y="164402"/>
                    <a:pt x="5001" y="155162"/>
                  </a:cubicBezTo>
                  <a:cubicBezTo>
                    <a:pt x="17003" y="151066"/>
                    <a:pt x="31195" y="136112"/>
                    <a:pt x="41196" y="126587"/>
                  </a:cubicBezTo>
                  <a:cubicBezTo>
                    <a:pt x="46054" y="122015"/>
                    <a:pt x="40816" y="103918"/>
                    <a:pt x="42720" y="90392"/>
                  </a:cubicBezTo>
                  <a:cubicBezTo>
                    <a:pt x="38529" y="86011"/>
                    <a:pt x="34910" y="81153"/>
                    <a:pt x="29195" y="78295"/>
                  </a:cubicBezTo>
                  <a:cubicBezTo>
                    <a:pt x="28814" y="48863"/>
                    <a:pt x="27385" y="18288"/>
                    <a:pt x="38244" y="0"/>
                  </a:cubicBezTo>
                  <a:cubicBezTo>
                    <a:pt x="46245" y="0"/>
                    <a:pt x="54341" y="0"/>
                    <a:pt x="62342" y="0"/>
                  </a:cubicBezTo>
                  <a:cubicBezTo>
                    <a:pt x="65009" y="28003"/>
                    <a:pt x="80630" y="41053"/>
                    <a:pt x="78916" y="66294"/>
                  </a:cubicBezTo>
                  <a:cubicBezTo>
                    <a:pt x="94631" y="111347"/>
                    <a:pt x="110157" y="149543"/>
                    <a:pt x="121111" y="197358"/>
                  </a:cubicBezTo>
                  <a:cubicBezTo>
                    <a:pt x="127683" y="205835"/>
                    <a:pt x="127397" y="221266"/>
                    <a:pt x="134637" y="228981"/>
                  </a:cubicBezTo>
                  <a:cubicBezTo>
                    <a:pt x="129112" y="240602"/>
                    <a:pt x="141209" y="244793"/>
                    <a:pt x="137685" y="259080"/>
                  </a:cubicBezTo>
                  <a:cubicBezTo>
                    <a:pt x="143209" y="269557"/>
                    <a:pt x="152067" y="276797"/>
                    <a:pt x="167783" y="277178"/>
                  </a:cubicBezTo>
                  <a:cubicBezTo>
                    <a:pt x="167783" y="283178"/>
                    <a:pt x="167783" y="289274"/>
                    <a:pt x="167783" y="295275"/>
                  </a:cubicBezTo>
                  <a:cubicBezTo>
                    <a:pt x="174166" y="297085"/>
                    <a:pt x="181690" y="298132"/>
                    <a:pt x="184262" y="30413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E06236B-514C-CFCA-2305-80715C65BA92}"/>
                </a:ext>
              </a:extLst>
            </p:cNvPr>
            <p:cNvSpPr/>
            <p:nvPr/>
          </p:nvSpPr>
          <p:spPr>
            <a:xfrm>
              <a:off x="8658088" y="1635318"/>
              <a:ext cx="424814" cy="676716"/>
            </a:xfrm>
            <a:custGeom>
              <a:avLst/>
              <a:gdLst>
                <a:gd name="connsiteX0" fmla="*/ 424815 w 424814"/>
                <a:gd name="connsiteY0" fmla="*/ 320993 h 676716"/>
                <a:gd name="connsiteX1" fmla="*/ 412718 w 424814"/>
                <a:gd name="connsiteY1" fmla="*/ 346615 h 676716"/>
                <a:gd name="connsiteX2" fmla="*/ 334423 w 424814"/>
                <a:gd name="connsiteY2" fmla="*/ 412909 h 676716"/>
                <a:gd name="connsiteX3" fmla="*/ 328422 w 424814"/>
                <a:gd name="connsiteY3" fmla="*/ 400812 h 676716"/>
                <a:gd name="connsiteX4" fmla="*/ 311848 w 424814"/>
                <a:gd name="connsiteY4" fmla="*/ 400812 h 676716"/>
                <a:gd name="connsiteX5" fmla="*/ 304323 w 424814"/>
                <a:gd name="connsiteY5" fmla="*/ 412909 h 676716"/>
                <a:gd name="connsiteX6" fmla="*/ 295275 w 424814"/>
                <a:gd name="connsiteY6" fmla="*/ 412909 h 676716"/>
                <a:gd name="connsiteX7" fmla="*/ 283178 w 424814"/>
                <a:gd name="connsiteY7" fmla="*/ 443008 h 676716"/>
                <a:gd name="connsiteX8" fmla="*/ 263557 w 424814"/>
                <a:gd name="connsiteY8" fmla="*/ 443008 h 676716"/>
                <a:gd name="connsiteX9" fmla="*/ 257556 w 424814"/>
                <a:gd name="connsiteY9" fmla="*/ 426434 h 676716"/>
                <a:gd name="connsiteX10" fmla="*/ 236505 w 424814"/>
                <a:gd name="connsiteY10" fmla="*/ 435483 h 676716"/>
                <a:gd name="connsiteX11" fmla="*/ 245554 w 424814"/>
                <a:gd name="connsiteY11" fmla="*/ 450533 h 676716"/>
                <a:gd name="connsiteX12" fmla="*/ 213931 w 424814"/>
                <a:gd name="connsiteY12" fmla="*/ 509302 h 676716"/>
                <a:gd name="connsiteX13" fmla="*/ 207930 w 424814"/>
                <a:gd name="connsiteY13" fmla="*/ 534924 h 676716"/>
                <a:gd name="connsiteX14" fmla="*/ 171735 w 424814"/>
                <a:gd name="connsiteY14" fmla="*/ 551498 h 676716"/>
                <a:gd name="connsiteX15" fmla="*/ 150685 w 424814"/>
                <a:gd name="connsiteY15" fmla="*/ 548450 h 676716"/>
                <a:gd name="connsiteX16" fmla="*/ 141637 w 424814"/>
                <a:gd name="connsiteY16" fmla="*/ 590645 h 676716"/>
                <a:gd name="connsiteX17" fmla="*/ 132588 w 424814"/>
                <a:gd name="connsiteY17" fmla="*/ 599694 h 676716"/>
                <a:gd name="connsiteX18" fmla="*/ 119063 w 424814"/>
                <a:gd name="connsiteY18" fmla="*/ 676561 h 676716"/>
                <a:gd name="connsiteX19" fmla="*/ 106966 w 424814"/>
                <a:gd name="connsiteY19" fmla="*/ 670560 h 676716"/>
                <a:gd name="connsiteX20" fmla="*/ 108489 w 424814"/>
                <a:gd name="connsiteY20" fmla="*/ 659987 h 676716"/>
                <a:gd name="connsiteX21" fmla="*/ 78391 w 424814"/>
                <a:gd name="connsiteY21" fmla="*/ 622363 h 676716"/>
                <a:gd name="connsiteX22" fmla="*/ 45244 w 424814"/>
                <a:gd name="connsiteY22" fmla="*/ 528923 h 676716"/>
                <a:gd name="connsiteX23" fmla="*/ 19621 w 424814"/>
                <a:gd name="connsiteY23" fmla="*/ 449104 h 676716"/>
                <a:gd name="connsiteX24" fmla="*/ 0 w 424814"/>
                <a:gd name="connsiteY24" fmla="*/ 372237 h 676716"/>
                <a:gd name="connsiteX25" fmla="*/ 16573 w 424814"/>
                <a:gd name="connsiteY25" fmla="*/ 376714 h 676716"/>
                <a:gd name="connsiteX26" fmla="*/ 24098 w 424814"/>
                <a:gd name="connsiteY26" fmla="*/ 317945 h 676716"/>
                <a:gd name="connsiteX27" fmla="*/ 54197 w 424814"/>
                <a:gd name="connsiteY27" fmla="*/ 253175 h 676716"/>
                <a:gd name="connsiteX28" fmla="*/ 45148 w 424814"/>
                <a:gd name="connsiteY28" fmla="*/ 250127 h 676716"/>
                <a:gd name="connsiteX29" fmla="*/ 40671 w 424814"/>
                <a:gd name="connsiteY29" fmla="*/ 204883 h 676716"/>
                <a:gd name="connsiteX30" fmla="*/ 57245 w 424814"/>
                <a:gd name="connsiteY30" fmla="*/ 120491 h 676716"/>
                <a:gd name="connsiteX31" fmla="*/ 82867 w 424814"/>
                <a:gd name="connsiteY31" fmla="*/ 42196 h 676716"/>
                <a:gd name="connsiteX32" fmla="*/ 96393 w 424814"/>
                <a:gd name="connsiteY32" fmla="*/ 12097 h 676716"/>
                <a:gd name="connsiteX33" fmla="*/ 106966 w 424814"/>
                <a:gd name="connsiteY33" fmla="*/ 12097 h 676716"/>
                <a:gd name="connsiteX34" fmla="*/ 143160 w 424814"/>
                <a:gd name="connsiteY34" fmla="*/ 40672 h 676716"/>
                <a:gd name="connsiteX35" fmla="*/ 183832 w 424814"/>
                <a:gd name="connsiteY35" fmla="*/ 0 h 676716"/>
                <a:gd name="connsiteX36" fmla="*/ 245554 w 424814"/>
                <a:gd name="connsiteY36" fmla="*/ 25622 h 676716"/>
                <a:gd name="connsiteX37" fmla="*/ 305848 w 424814"/>
                <a:gd name="connsiteY37" fmla="*/ 226028 h 676716"/>
                <a:gd name="connsiteX38" fmla="*/ 344995 w 424814"/>
                <a:gd name="connsiteY38" fmla="*/ 226028 h 676716"/>
                <a:gd name="connsiteX39" fmla="*/ 382619 w 424814"/>
                <a:gd name="connsiteY39" fmla="*/ 287750 h 676716"/>
                <a:gd name="connsiteX40" fmla="*/ 384143 w 424814"/>
                <a:gd name="connsiteY40" fmla="*/ 275654 h 676716"/>
                <a:gd name="connsiteX41" fmla="*/ 424815 w 424814"/>
                <a:gd name="connsiteY41" fmla="*/ 320993 h 67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4814" h="676716">
                  <a:moveTo>
                    <a:pt x="424815" y="320993"/>
                  </a:moveTo>
                  <a:cubicBezTo>
                    <a:pt x="420433" y="329184"/>
                    <a:pt x="413766" y="335185"/>
                    <a:pt x="412718" y="346615"/>
                  </a:cubicBezTo>
                  <a:cubicBezTo>
                    <a:pt x="380047" y="362236"/>
                    <a:pt x="361855" y="392144"/>
                    <a:pt x="334423" y="412909"/>
                  </a:cubicBezTo>
                  <a:cubicBezTo>
                    <a:pt x="333089" y="408242"/>
                    <a:pt x="331565" y="403670"/>
                    <a:pt x="328422" y="400812"/>
                  </a:cubicBezTo>
                  <a:cubicBezTo>
                    <a:pt x="322897" y="400812"/>
                    <a:pt x="317373" y="400812"/>
                    <a:pt x="311848" y="400812"/>
                  </a:cubicBezTo>
                  <a:cubicBezTo>
                    <a:pt x="308038" y="403574"/>
                    <a:pt x="307181" y="409289"/>
                    <a:pt x="304323" y="412909"/>
                  </a:cubicBezTo>
                  <a:cubicBezTo>
                    <a:pt x="301275" y="412909"/>
                    <a:pt x="298323" y="412909"/>
                    <a:pt x="295275" y="412909"/>
                  </a:cubicBezTo>
                  <a:cubicBezTo>
                    <a:pt x="291465" y="420719"/>
                    <a:pt x="280892" y="425196"/>
                    <a:pt x="283178" y="443008"/>
                  </a:cubicBezTo>
                  <a:cubicBezTo>
                    <a:pt x="276606" y="443008"/>
                    <a:pt x="270129" y="443008"/>
                    <a:pt x="263557" y="443008"/>
                  </a:cubicBezTo>
                  <a:cubicBezTo>
                    <a:pt x="261747" y="437293"/>
                    <a:pt x="259366" y="432149"/>
                    <a:pt x="257556" y="426434"/>
                  </a:cubicBezTo>
                  <a:cubicBezTo>
                    <a:pt x="246506" y="425482"/>
                    <a:pt x="237744" y="426720"/>
                    <a:pt x="236505" y="435483"/>
                  </a:cubicBezTo>
                  <a:cubicBezTo>
                    <a:pt x="235839" y="444151"/>
                    <a:pt x="243840" y="444246"/>
                    <a:pt x="245554" y="450533"/>
                  </a:cubicBezTo>
                  <a:cubicBezTo>
                    <a:pt x="233648" y="468725"/>
                    <a:pt x="254698" y="519970"/>
                    <a:pt x="213931" y="509302"/>
                  </a:cubicBezTo>
                  <a:cubicBezTo>
                    <a:pt x="213264" y="519113"/>
                    <a:pt x="209550" y="526066"/>
                    <a:pt x="207930" y="534924"/>
                  </a:cubicBezTo>
                  <a:cubicBezTo>
                    <a:pt x="191548" y="536162"/>
                    <a:pt x="187642" y="549783"/>
                    <a:pt x="171735" y="551498"/>
                  </a:cubicBezTo>
                  <a:cubicBezTo>
                    <a:pt x="165449" y="550259"/>
                    <a:pt x="158591" y="543306"/>
                    <a:pt x="150685" y="548450"/>
                  </a:cubicBezTo>
                  <a:cubicBezTo>
                    <a:pt x="144780" y="559403"/>
                    <a:pt x="129635" y="575691"/>
                    <a:pt x="141637" y="590645"/>
                  </a:cubicBezTo>
                  <a:cubicBezTo>
                    <a:pt x="139065" y="594074"/>
                    <a:pt x="136017" y="597122"/>
                    <a:pt x="132588" y="599694"/>
                  </a:cubicBezTo>
                  <a:cubicBezTo>
                    <a:pt x="131826" y="629031"/>
                    <a:pt x="120967" y="648367"/>
                    <a:pt x="119063" y="676561"/>
                  </a:cubicBezTo>
                  <a:cubicBezTo>
                    <a:pt x="112014" y="677609"/>
                    <a:pt x="110394" y="673132"/>
                    <a:pt x="106966" y="670560"/>
                  </a:cubicBezTo>
                  <a:cubicBezTo>
                    <a:pt x="108966" y="665131"/>
                    <a:pt x="106870" y="665036"/>
                    <a:pt x="108489" y="659987"/>
                  </a:cubicBezTo>
                  <a:cubicBezTo>
                    <a:pt x="98488" y="647414"/>
                    <a:pt x="70771" y="652558"/>
                    <a:pt x="78391" y="622363"/>
                  </a:cubicBezTo>
                  <a:cubicBezTo>
                    <a:pt x="65817" y="593027"/>
                    <a:pt x="58674" y="557498"/>
                    <a:pt x="45244" y="528923"/>
                  </a:cubicBezTo>
                  <a:cubicBezTo>
                    <a:pt x="39052" y="496729"/>
                    <a:pt x="31146" y="475393"/>
                    <a:pt x="19621" y="449104"/>
                  </a:cubicBezTo>
                  <a:cubicBezTo>
                    <a:pt x="18669" y="420624"/>
                    <a:pt x="1428" y="398812"/>
                    <a:pt x="0" y="372237"/>
                  </a:cubicBezTo>
                  <a:cubicBezTo>
                    <a:pt x="8667" y="370618"/>
                    <a:pt x="7144" y="379190"/>
                    <a:pt x="16573" y="376714"/>
                  </a:cubicBezTo>
                  <a:cubicBezTo>
                    <a:pt x="20098" y="358140"/>
                    <a:pt x="24765" y="340709"/>
                    <a:pt x="24098" y="317945"/>
                  </a:cubicBezTo>
                  <a:cubicBezTo>
                    <a:pt x="40291" y="301657"/>
                    <a:pt x="54959" y="277654"/>
                    <a:pt x="54197" y="253175"/>
                  </a:cubicBezTo>
                  <a:cubicBezTo>
                    <a:pt x="54007" y="249365"/>
                    <a:pt x="49149" y="250222"/>
                    <a:pt x="45148" y="250127"/>
                  </a:cubicBezTo>
                  <a:cubicBezTo>
                    <a:pt x="39719" y="238982"/>
                    <a:pt x="40195" y="221933"/>
                    <a:pt x="40671" y="204883"/>
                  </a:cubicBezTo>
                  <a:cubicBezTo>
                    <a:pt x="68580" y="187357"/>
                    <a:pt x="36766" y="147638"/>
                    <a:pt x="57245" y="120491"/>
                  </a:cubicBezTo>
                  <a:cubicBezTo>
                    <a:pt x="63722" y="89345"/>
                    <a:pt x="77533" y="74676"/>
                    <a:pt x="82867" y="42196"/>
                  </a:cubicBezTo>
                  <a:cubicBezTo>
                    <a:pt x="92583" y="34100"/>
                    <a:pt x="89725" y="22765"/>
                    <a:pt x="96393" y="12097"/>
                  </a:cubicBezTo>
                  <a:cubicBezTo>
                    <a:pt x="99917" y="12097"/>
                    <a:pt x="103441" y="12097"/>
                    <a:pt x="106966" y="12097"/>
                  </a:cubicBezTo>
                  <a:cubicBezTo>
                    <a:pt x="107346" y="33338"/>
                    <a:pt x="119253" y="43053"/>
                    <a:pt x="143160" y="40672"/>
                  </a:cubicBezTo>
                  <a:cubicBezTo>
                    <a:pt x="151162" y="21527"/>
                    <a:pt x="174974" y="18288"/>
                    <a:pt x="183832" y="0"/>
                  </a:cubicBezTo>
                  <a:cubicBezTo>
                    <a:pt x="209359" y="3620"/>
                    <a:pt x="226885" y="15240"/>
                    <a:pt x="245554" y="25622"/>
                  </a:cubicBezTo>
                  <a:cubicBezTo>
                    <a:pt x="263461" y="95250"/>
                    <a:pt x="285655" y="157639"/>
                    <a:pt x="305848" y="226028"/>
                  </a:cubicBezTo>
                  <a:cubicBezTo>
                    <a:pt x="318897" y="226028"/>
                    <a:pt x="331946" y="226028"/>
                    <a:pt x="344995" y="226028"/>
                  </a:cubicBezTo>
                  <a:cubicBezTo>
                    <a:pt x="357759" y="243269"/>
                    <a:pt x="343852" y="292513"/>
                    <a:pt x="382619" y="287750"/>
                  </a:cubicBezTo>
                  <a:cubicBezTo>
                    <a:pt x="384905" y="285560"/>
                    <a:pt x="383953" y="280035"/>
                    <a:pt x="384143" y="275654"/>
                  </a:cubicBezTo>
                  <a:cubicBezTo>
                    <a:pt x="406432" y="282512"/>
                    <a:pt x="416242" y="305181"/>
                    <a:pt x="424815" y="32099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61" name="Graphic 5">
              <a:extLst>
                <a:ext uri="{FF2B5EF4-FFF2-40B4-BE49-F238E27FC236}">
                  <a16:creationId xmlns:a16="http://schemas.microsoft.com/office/drawing/2014/main" id="{1D228A0D-AA33-9820-DAED-C063B75564CB}"/>
                </a:ext>
              </a:extLst>
            </p:cNvPr>
            <p:cNvGrpSpPr/>
            <p:nvPr/>
          </p:nvGrpSpPr>
          <p:grpSpPr>
            <a:xfrm>
              <a:off x="4464801" y="4914803"/>
              <a:ext cx="771390" cy="497844"/>
              <a:chOff x="4464801" y="4914803"/>
              <a:chExt cx="771390" cy="497844"/>
            </a:xfrm>
            <a:solidFill>
              <a:srgbClr val="DAD8DB"/>
            </a:solidFill>
          </p:grpSpPr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0EB4934B-4051-0CA8-493B-F26671AD0EC0}"/>
                  </a:ext>
                </a:extLst>
              </p:cNvPr>
              <p:cNvSpPr/>
              <p:nvPr/>
            </p:nvSpPr>
            <p:spPr>
              <a:xfrm>
                <a:off x="4963435" y="5091845"/>
                <a:ext cx="105536" cy="74602"/>
              </a:xfrm>
              <a:custGeom>
                <a:avLst/>
                <a:gdLst>
                  <a:gd name="connsiteX0" fmla="*/ 105537 w 105536"/>
                  <a:gd name="connsiteY0" fmla="*/ 34671 h 74602"/>
                  <a:gd name="connsiteX1" fmla="*/ 105537 w 105536"/>
                  <a:gd name="connsiteY1" fmla="*/ 55721 h 74602"/>
                  <a:gd name="connsiteX2" fmla="*/ 96488 w 105536"/>
                  <a:gd name="connsiteY2" fmla="*/ 64770 h 74602"/>
                  <a:gd name="connsiteX3" fmla="*/ 43720 w 105536"/>
                  <a:gd name="connsiteY3" fmla="*/ 73819 h 74602"/>
                  <a:gd name="connsiteX4" fmla="*/ 0 w 105536"/>
                  <a:gd name="connsiteY4" fmla="*/ 21050 h 74602"/>
                  <a:gd name="connsiteX5" fmla="*/ 18097 w 105536"/>
                  <a:gd name="connsiteY5" fmla="*/ 0 h 74602"/>
                  <a:gd name="connsiteX6" fmla="*/ 70866 w 105536"/>
                  <a:gd name="connsiteY6" fmla="*/ 16573 h 74602"/>
                  <a:gd name="connsiteX7" fmla="*/ 105537 w 105536"/>
                  <a:gd name="connsiteY7" fmla="*/ 34671 h 7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536" h="74602">
                    <a:moveTo>
                      <a:pt x="105537" y="34671"/>
                    </a:moveTo>
                    <a:cubicBezTo>
                      <a:pt x="105537" y="41720"/>
                      <a:pt x="105537" y="48768"/>
                      <a:pt x="105537" y="55721"/>
                    </a:cubicBezTo>
                    <a:cubicBezTo>
                      <a:pt x="96488" y="52673"/>
                      <a:pt x="98679" y="60960"/>
                      <a:pt x="96488" y="64770"/>
                    </a:cubicBezTo>
                    <a:cubicBezTo>
                      <a:pt x="76962" y="65818"/>
                      <a:pt x="68199" y="77724"/>
                      <a:pt x="43720" y="73819"/>
                    </a:cubicBezTo>
                    <a:cubicBezTo>
                      <a:pt x="28670" y="56864"/>
                      <a:pt x="9049" y="39338"/>
                      <a:pt x="0" y="21050"/>
                    </a:cubicBezTo>
                    <a:cubicBezTo>
                      <a:pt x="3619" y="9620"/>
                      <a:pt x="2096" y="381"/>
                      <a:pt x="18097" y="0"/>
                    </a:cubicBezTo>
                    <a:cubicBezTo>
                      <a:pt x="33528" y="7620"/>
                      <a:pt x="44672" y="19621"/>
                      <a:pt x="70866" y="16573"/>
                    </a:cubicBezTo>
                    <a:cubicBezTo>
                      <a:pt x="79915" y="25146"/>
                      <a:pt x="92583" y="30004"/>
                      <a:pt x="105537" y="3467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C003EE70-5981-B120-2366-B32704D90013}"/>
                  </a:ext>
                </a:extLst>
              </p:cNvPr>
              <p:cNvSpPr/>
              <p:nvPr/>
            </p:nvSpPr>
            <p:spPr>
              <a:xfrm>
                <a:off x="5055351" y="5204465"/>
                <a:ext cx="180840" cy="208182"/>
              </a:xfrm>
              <a:custGeom>
                <a:avLst/>
                <a:gdLst>
                  <a:gd name="connsiteX0" fmla="*/ 152209 w 180840"/>
                  <a:gd name="connsiteY0" fmla="*/ 90740 h 208182"/>
                  <a:gd name="connsiteX1" fmla="*/ 180784 w 180840"/>
                  <a:gd name="connsiteY1" fmla="*/ 123887 h 208182"/>
                  <a:gd name="connsiteX2" fmla="*/ 129540 w 180840"/>
                  <a:gd name="connsiteY2" fmla="*/ 152462 h 208182"/>
                  <a:gd name="connsiteX3" fmla="*/ 125063 w 180840"/>
                  <a:gd name="connsiteY3" fmla="*/ 156939 h 208182"/>
                  <a:gd name="connsiteX4" fmla="*/ 116014 w 180840"/>
                  <a:gd name="connsiteY4" fmla="*/ 152462 h 208182"/>
                  <a:gd name="connsiteX5" fmla="*/ 76867 w 180840"/>
                  <a:gd name="connsiteY5" fmla="*/ 178084 h 208182"/>
                  <a:gd name="connsiteX6" fmla="*/ 60293 w 180840"/>
                  <a:gd name="connsiteY6" fmla="*/ 208183 h 208182"/>
                  <a:gd name="connsiteX7" fmla="*/ 21146 w 180840"/>
                  <a:gd name="connsiteY7" fmla="*/ 185609 h 208182"/>
                  <a:gd name="connsiteX8" fmla="*/ 25622 w 180840"/>
                  <a:gd name="connsiteY8" fmla="*/ 146461 h 208182"/>
                  <a:gd name="connsiteX9" fmla="*/ 0 w 180840"/>
                  <a:gd name="connsiteY9" fmla="*/ 89216 h 208182"/>
                  <a:gd name="connsiteX10" fmla="*/ 0 w 180840"/>
                  <a:gd name="connsiteY10" fmla="*/ 72642 h 208182"/>
                  <a:gd name="connsiteX11" fmla="*/ 33147 w 180840"/>
                  <a:gd name="connsiteY11" fmla="*/ 39495 h 208182"/>
                  <a:gd name="connsiteX12" fmla="*/ 37624 w 180840"/>
                  <a:gd name="connsiteY12" fmla="*/ 347 h 208182"/>
                  <a:gd name="connsiteX13" fmla="*/ 81344 w 180840"/>
                  <a:gd name="connsiteY13" fmla="*/ 25970 h 208182"/>
                  <a:gd name="connsiteX14" fmla="*/ 135541 w 180840"/>
                  <a:gd name="connsiteY14" fmla="*/ 57593 h 208182"/>
                  <a:gd name="connsiteX15" fmla="*/ 143065 w 180840"/>
                  <a:gd name="connsiteY15" fmla="*/ 60641 h 208182"/>
                  <a:gd name="connsiteX16" fmla="*/ 152209 w 180840"/>
                  <a:gd name="connsiteY16" fmla="*/ 90740 h 20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0840" h="208182">
                    <a:moveTo>
                      <a:pt x="152209" y="90740"/>
                    </a:moveTo>
                    <a:cubicBezTo>
                      <a:pt x="162592" y="100931"/>
                      <a:pt x="182023" y="102074"/>
                      <a:pt x="180784" y="123887"/>
                    </a:cubicBezTo>
                    <a:cubicBezTo>
                      <a:pt x="160115" y="129792"/>
                      <a:pt x="155638" y="151890"/>
                      <a:pt x="129540" y="152462"/>
                    </a:cubicBezTo>
                    <a:cubicBezTo>
                      <a:pt x="126111" y="151985"/>
                      <a:pt x="127825" y="156843"/>
                      <a:pt x="125063" y="156939"/>
                    </a:cubicBezTo>
                    <a:cubicBezTo>
                      <a:pt x="119920" y="157510"/>
                      <a:pt x="122682" y="150271"/>
                      <a:pt x="116014" y="152462"/>
                    </a:cubicBezTo>
                    <a:cubicBezTo>
                      <a:pt x="100489" y="161129"/>
                      <a:pt x="89249" y="169131"/>
                      <a:pt x="76867" y="178084"/>
                    </a:cubicBezTo>
                    <a:cubicBezTo>
                      <a:pt x="77629" y="194372"/>
                      <a:pt x="68199" y="200563"/>
                      <a:pt x="60293" y="208183"/>
                    </a:cubicBezTo>
                    <a:cubicBezTo>
                      <a:pt x="44767" y="203039"/>
                      <a:pt x="33433" y="193800"/>
                      <a:pt x="21146" y="185609"/>
                    </a:cubicBezTo>
                    <a:cubicBezTo>
                      <a:pt x="21812" y="171798"/>
                      <a:pt x="18479" y="153795"/>
                      <a:pt x="25622" y="146461"/>
                    </a:cubicBezTo>
                    <a:cubicBezTo>
                      <a:pt x="15240" y="129221"/>
                      <a:pt x="18383" y="98455"/>
                      <a:pt x="0" y="89216"/>
                    </a:cubicBezTo>
                    <a:cubicBezTo>
                      <a:pt x="0" y="83691"/>
                      <a:pt x="0" y="78167"/>
                      <a:pt x="0" y="72642"/>
                    </a:cubicBezTo>
                    <a:cubicBezTo>
                      <a:pt x="16192" y="66737"/>
                      <a:pt x="22003" y="50449"/>
                      <a:pt x="33147" y="39495"/>
                    </a:cubicBezTo>
                    <a:cubicBezTo>
                      <a:pt x="20479" y="36066"/>
                      <a:pt x="11335" y="-4129"/>
                      <a:pt x="37624" y="347"/>
                    </a:cubicBezTo>
                    <a:cubicBezTo>
                      <a:pt x="48578" y="12444"/>
                      <a:pt x="70009" y="14159"/>
                      <a:pt x="81344" y="25970"/>
                    </a:cubicBezTo>
                    <a:cubicBezTo>
                      <a:pt x="103822" y="32066"/>
                      <a:pt x="126206" y="38352"/>
                      <a:pt x="135541" y="57593"/>
                    </a:cubicBezTo>
                    <a:cubicBezTo>
                      <a:pt x="135922" y="60736"/>
                      <a:pt x="142113" y="57974"/>
                      <a:pt x="143065" y="60641"/>
                    </a:cubicBezTo>
                    <a:cubicBezTo>
                      <a:pt x="142684" y="74166"/>
                      <a:pt x="150304" y="79595"/>
                      <a:pt x="152209" y="90740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A36B8BFB-17B2-19A6-D13C-C5D39C1CB35E}"/>
                  </a:ext>
                </a:extLst>
              </p:cNvPr>
              <p:cNvSpPr/>
              <p:nvPr/>
            </p:nvSpPr>
            <p:spPr>
              <a:xfrm>
                <a:off x="4740550" y="4992404"/>
                <a:ext cx="95210" cy="72390"/>
              </a:xfrm>
              <a:custGeom>
                <a:avLst/>
                <a:gdLst>
                  <a:gd name="connsiteX0" fmla="*/ 94869 w 95210"/>
                  <a:gd name="connsiteY0" fmla="*/ 60293 h 72390"/>
                  <a:gd name="connsiteX1" fmla="*/ 88868 w 95210"/>
                  <a:gd name="connsiteY1" fmla="*/ 72390 h 72390"/>
                  <a:gd name="connsiteX2" fmla="*/ 60293 w 95210"/>
                  <a:gd name="connsiteY2" fmla="*/ 72390 h 72390"/>
                  <a:gd name="connsiteX3" fmla="*/ 52769 w 95210"/>
                  <a:gd name="connsiteY3" fmla="*/ 63341 h 72390"/>
                  <a:gd name="connsiteX4" fmla="*/ 27146 w 95210"/>
                  <a:gd name="connsiteY4" fmla="*/ 67818 h 72390"/>
                  <a:gd name="connsiteX5" fmla="*/ 0 w 95210"/>
                  <a:gd name="connsiteY5" fmla="*/ 24098 h 72390"/>
                  <a:gd name="connsiteX6" fmla="*/ 52769 w 95210"/>
                  <a:gd name="connsiteY6" fmla="*/ 0 h 72390"/>
                  <a:gd name="connsiteX7" fmla="*/ 78391 w 95210"/>
                  <a:gd name="connsiteY7" fmla="*/ 48196 h 72390"/>
                  <a:gd name="connsiteX8" fmla="*/ 94869 w 95210"/>
                  <a:gd name="connsiteY8" fmla="*/ 60293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10" h="72390">
                    <a:moveTo>
                      <a:pt x="94869" y="60293"/>
                    </a:moveTo>
                    <a:cubicBezTo>
                      <a:pt x="96869" y="68294"/>
                      <a:pt x="89440" y="66961"/>
                      <a:pt x="88868" y="72390"/>
                    </a:cubicBezTo>
                    <a:cubicBezTo>
                      <a:pt x="79343" y="72390"/>
                      <a:pt x="69818" y="72390"/>
                      <a:pt x="60293" y="72390"/>
                    </a:cubicBezTo>
                    <a:cubicBezTo>
                      <a:pt x="59627" y="67532"/>
                      <a:pt x="55245" y="66389"/>
                      <a:pt x="52769" y="63341"/>
                    </a:cubicBezTo>
                    <a:cubicBezTo>
                      <a:pt x="42863" y="63532"/>
                      <a:pt x="40100" y="70771"/>
                      <a:pt x="27146" y="67818"/>
                    </a:cubicBezTo>
                    <a:cubicBezTo>
                      <a:pt x="18288" y="53054"/>
                      <a:pt x="10096" y="37719"/>
                      <a:pt x="0" y="24098"/>
                    </a:cubicBezTo>
                    <a:cubicBezTo>
                      <a:pt x="16478" y="15812"/>
                      <a:pt x="34290" y="1429"/>
                      <a:pt x="52769" y="0"/>
                    </a:cubicBezTo>
                    <a:cubicBezTo>
                      <a:pt x="58293" y="19812"/>
                      <a:pt x="72390" y="26575"/>
                      <a:pt x="78391" y="48196"/>
                    </a:cubicBezTo>
                    <a:cubicBezTo>
                      <a:pt x="85820" y="50197"/>
                      <a:pt x="89440" y="56197"/>
                      <a:pt x="94869" y="60293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94251ECB-C519-8220-CF13-EA8B27FC7EEB}"/>
                  </a:ext>
                </a:extLst>
              </p:cNvPr>
              <p:cNvSpPr/>
              <p:nvPr/>
            </p:nvSpPr>
            <p:spPr>
              <a:xfrm>
                <a:off x="4464801" y="4949948"/>
                <a:ext cx="36194" cy="35100"/>
              </a:xfrm>
              <a:custGeom>
                <a:avLst/>
                <a:gdLst>
                  <a:gd name="connsiteX0" fmla="*/ 34671 w 36194"/>
                  <a:gd name="connsiteY0" fmla="*/ 261 h 35100"/>
                  <a:gd name="connsiteX1" fmla="*/ 36195 w 36194"/>
                  <a:gd name="connsiteY1" fmla="*/ 3309 h 35100"/>
                  <a:gd name="connsiteX2" fmla="*/ 12097 w 36194"/>
                  <a:gd name="connsiteY2" fmla="*/ 34931 h 35100"/>
                  <a:gd name="connsiteX3" fmla="*/ 0 w 36194"/>
                  <a:gd name="connsiteY3" fmla="*/ 28931 h 35100"/>
                  <a:gd name="connsiteX4" fmla="*/ 34671 w 36194"/>
                  <a:gd name="connsiteY4" fmla="*/ 261 h 3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4" h="35100">
                    <a:moveTo>
                      <a:pt x="34671" y="261"/>
                    </a:moveTo>
                    <a:cubicBezTo>
                      <a:pt x="34385" y="1975"/>
                      <a:pt x="35052" y="2928"/>
                      <a:pt x="36195" y="3309"/>
                    </a:cubicBezTo>
                    <a:cubicBezTo>
                      <a:pt x="32671" y="18358"/>
                      <a:pt x="20764" y="25026"/>
                      <a:pt x="12097" y="34931"/>
                    </a:cubicBezTo>
                    <a:cubicBezTo>
                      <a:pt x="4953" y="36075"/>
                      <a:pt x="3810" y="31122"/>
                      <a:pt x="0" y="28931"/>
                    </a:cubicBezTo>
                    <a:cubicBezTo>
                      <a:pt x="8192" y="15977"/>
                      <a:pt x="10858" y="-2406"/>
                      <a:pt x="34671" y="26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B842F59F-2EAB-3664-8DF8-7A977A949A1A}"/>
                  </a:ext>
                </a:extLst>
              </p:cNvPr>
              <p:cNvSpPr/>
              <p:nvPr/>
            </p:nvSpPr>
            <p:spPr>
              <a:xfrm>
                <a:off x="4912274" y="5108002"/>
                <a:ext cx="43800" cy="36814"/>
              </a:xfrm>
              <a:custGeom>
                <a:avLst/>
                <a:gdLst>
                  <a:gd name="connsiteX0" fmla="*/ 43637 w 43800"/>
                  <a:gd name="connsiteY0" fmla="*/ 15466 h 36814"/>
                  <a:gd name="connsiteX1" fmla="*/ 37636 w 43800"/>
                  <a:gd name="connsiteY1" fmla="*/ 32040 h 36814"/>
                  <a:gd name="connsiteX2" fmla="*/ 13538 w 43800"/>
                  <a:gd name="connsiteY2" fmla="*/ 35088 h 36814"/>
                  <a:gd name="connsiteX3" fmla="*/ 12 w 43800"/>
                  <a:gd name="connsiteY3" fmla="*/ 7942 h 36814"/>
                  <a:gd name="connsiteX4" fmla="*/ 30111 w 43800"/>
                  <a:gd name="connsiteY4" fmla="*/ 417 h 36814"/>
                  <a:gd name="connsiteX5" fmla="*/ 43637 w 43800"/>
                  <a:gd name="connsiteY5" fmla="*/ 15466 h 36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00" h="36814">
                    <a:moveTo>
                      <a:pt x="43637" y="15466"/>
                    </a:moveTo>
                    <a:cubicBezTo>
                      <a:pt x="44970" y="24325"/>
                      <a:pt x="37731" y="24610"/>
                      <a:pt x="37636" y="32040"/>
                    </a:cubicBezTo>
                    <a:cubicBezTo>
                      <a:pt x="26206" y="29659"/>
                      <a:pt x="24015" y="40993"/>
                      <a:pt x="13538" y="35088"/>
                    </a:cubicBezTo>
                    <a:cubicBezTo>
                      <a:pt x="11632" y="23372"/>
                      <a:pt x="5060" y="16514"/>
                      <a:pt x="12" y="7942"/>
                    </a:cubicBezTo>
                    <a:cubicBezTo>
                      <a:pt x="-560" y="-5203"/>
                      <a:pt x="19634" y="2417"/>
                      <a:pt x="30111" y="417"/>
                    </a:cubicBezTo>
                    <a:cubicBezTo>
                      <a:pt x="33254" y="6894"/>
                      <a:pt x="39255" y="10418"/>
                      <a:pt x="43637" y="15466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DCC9C68A-CBF0-7F77-DC8E-02EFF24F9683}"/>
                  </a:ext>
                </a:extLst>
              </p:cNvPr>
              <p:cNvSpPr/>
              <p:nvPr/>
            </p:nvSpPr>
            <p:spPr>
              <a:xfrm>
                <a:off x="4879139" y="5066319"/>
                <a:ext cx="90392" cy="30479"/>
              </a:xfrm>
              <a:custGeom>
                <a:avLst/>
                <a:gdLst>
                  <a:gd name="connsiteX0" fmla="*/ 90392 w 90392"/>
                  <a:gd name="connsiteY0" fmla="*/ 10478 h 30479"/>
                  <a:gd name="connsiteX1" fmla="*/ 79820 w 90392"/>
                  <a:gd name="connsiteY1" fmla="*/ 27051 h 30479"/>
                  <a:gd name="connsiteX2" fmla="*/ 0 w 90392"/>
                  <a:gd name="connsiteY2" fmla="*/ 21050 h 30479"/>
                  <a:gd name="connsiteX3" fmla="*/ 39148 w 90392"/>
                  <a:gd name="connsiteY3" fmla="*/ 4477 h 30479"/>
                  <a:gd name="connsiteX4" fmla="*/ 48196 w 90392"/>
                  <a:gd name="connsiteY4" fmla="*/ 0 h 30479"/>
                  <a:gd name="connsiteX5" fmla="*/ 90392 w 90392"/>
                  <a:gd name="connsiteY5" fmla="*/ 10478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392" h="30479">
                    <a:moveTo>
                      <a:pt x="90392" y="10478"/>
                    </a:moveTo>
                    <a:cubicBezTo>
                      <a:pt x="87154" y="16288"/>
                      <a:pt x="84106" y="22288"/>
                      <a:pt x="79820" y="27051"/>
                    </a:cubicBezTo>
                    <a:cubicBezTo>
                      <a:pt x="54578" y="36004"/>
                      <a:pt x="25622" y="25051"/>
                      <a:pt x="0" y="21050"/>
                    </a:cubicBezTo>
                    <a:cubicBezTo>
                      <a:pt x="2096" y="-1048"/>
                      <a:pt x="19717" y="-3715"/>
                      <a:pt x="39148" y="4477"/>
                    </a:cubicBezTo>
                    <a:cubicBezTo>
                      <a:pt x="42958" y="3715"/>
                      <a:pt x="44196" y="476"/>
                      <a:pt x="48196" y="0"/>
                    </a:cubicBezTo>
                    <a:cubicBezTo>
                      <a:pt x="54292" y="6763"/>
                      <a:pt x="82677" y="571"/>
                      <a:pt x="90392" y="10478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BE56FF2-0651-B8FD-A898-72D9BFD8D119}"/>
                  </a:ext>
                </a:extLst>
              </p:cNvPr>
              <p:cNvSpPr/>
              <p:nvPr/>
            </p:nvSpPr>
            <p:spPr>
              <a:xfrm>
                <a:off x="4532591" y="4914803"/>
                <a:ext cx="72323" cy="58713"/>
              </a:xfrm>
              <a:custGeom>
                <a:avLst/>
                <a:gdLst>
                  <a:gd name="connsiteX0" fmla="*/ 72323 w 72323"/>
                  <a:gd name="connsiteY0" fmla="*/ 6831 h 58713"/>
                  <a:gd name="connsiteX1" fmla="*/ 72323 w 72323"/>
                  <a:gd name="connsiteY1" fmla="*/ 27881 h 58713"/>
                  <a:gd name="connsiteX2" fmla="*/ 42224 w 72323"/>
                  <a:gd name="connsiteY2" fmla="*/ 57980 h 58713"/>
                  <a:gd name="connsiteX3" fmla="*/ 29 w 72323"/>
                  <a:gd name="connsiteY3" fmla="*/ 35406 h 58713"/>
                  <a:gd name="connsiteX4" fmla="*/ 9077 w 72323"/>
                  <a:gd name="connsiteY4" fmla="*/ 9783 h 58713"/>
                  <a:gd name="connsiteX5" fmla="*/ 60322 w 72323"/>
                  <a:gd name="connsiteY5" fmla="*/ 734 h 58713"/>
                  <a:gd name="connsiteX6" fmla="*/ 72323 w 72323"/>
                  <a:gd name="connsiteY6" fmla="*/ 6831 h 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323" h="58713">
                    <a:moveTo>
                      <a:pt x="72323" y="6831"/>
                    </a:moveTo>
                    <a:cubicBezTo>
                      <a:pt x="72323" y="13879"/>
                      <a:pt x="72323" y="20928"/>
                      <a:pt x="72323" y="27881"/>
                    </a:cubicBezTo>
                    <a:cubicBezTo>
                      <a:pt x="64322" y="39978"/>
                      <a:pt x="67370" y="63123"/>
                      <a:pt x="42224" y="57980"/>
                    </a:cubicBezTo>
                    <a:cubicBezTo>
                      <a:pt x="27461" y="51122"/>
                      <a:pt x="10220" y="46836"/>
                      <a:pt x="29" y="35406"/>
                    </a:cubicBezTo>
                    <a:cubicBezTo>
                      <a:pt x="-543" y="23309"/>
                      <a:pt x="7649" y="19975"/>
                      <a:pt x="9077" y="9783"/>
                    </a:cubicBezTo>
                    <a:cubicBezTo>
                      <a:pt x="23174" y="3878"/>
                      <a:pt x="37366" y="-2123"/>
                      <a:pt x="60322" y="734"/>
                    </a:cubicBezTo>
                    <a:cubicBezTo>
                      <a:pt x="62417" y="4640"/>
                      <a:pt x="67180" y="5973"/>
                      <a:pt x="72323" y="683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569F350-9AA6-D954-11EA-159C142F5C57}"/>
                </a:ext>
              </a:extLst>
            </p:cNvPr>
            <p:cNvSpPr/>
            <p:nvPr/>
          </p:nvSpPr>
          <p:spPr>
            <a:xfrm>
              <a:off x="3113680" y="4392806"/>
              <a:ext cx="1235096" cy="1057560"/>
            </a:xfrm>
            <a:custGeom>
              <a:avLst/>
              <a:gdLst>
                <a:gd name="connsiteX0" fmla="*/ 1227582 w 1235096"/>
                <a:gd name="connsiteY0" fmla="*/ 952119 h 1057560"/>
                <a:gd name="connsiteX1" fmla="*/ 1232059 w 1235096"/>
                <a:gd name="connsiteY1" fmla="*/ 1021366 h 1057560"/>
                <a:gd name="connsiteX2" fmla="*/ 1212437 w 1235096"/>
                <a:gd name="connsiteY2" fmla="*/ 1043940 h 1057560"/>
                <a:gd name="connsiteX3" fmla="*/ 1192816 w 1235096"/>
                <a:gd name="connsiteY3" fmla="*/ 1015270 h 1057560"/>
                <a:gd name="connsiteX4" fmla="*/ 1162717 w 1235096"/>
                <a:gd name="connsiteY4" fmla="*/ 1001744 h 1057560"/>
                <a:gd name="connsiteX5" fmla="*/ 1168718 w 1235096"/>
                <a:gd name="connsiteY5" fmla="*/ 1051465 h 1057560"/>
                <a:gd name="connsiteX6" fmla="*/ 1156621 w 1235096"/>
                <a:gd name="connsiteY6" fmla="*/ 1052989 h 1057560"/>
                <a:gd name="connsiteX7" fmla="*/ 1155097 w 1235096"/>
                <a:gd name="connsiteY7" fmla="*/ 1043940 h 1057560"/>
                <a:gd name="connsiteX8" fmla="*/ 1147572 w 1235096"/>
                <a:gd name="connsiteY8" fmla="*/ 1056037 h 1057560"/>
                <a:gd name="connsiteX9" fmla="*/ 1136999 w 1235096"/>
                <a:gd name="connsiteY9" fmla="*/ 1057561 h 1057560"/>
                <a:gd name="connsiteX10" fmla="*/ 1112901 w 1235096"/>
                <a:gd name="connsiteY10" fmla="*/ 1000315 h 1057560"/>
                <a:gd name="connsiteX11" fmla="*/ 1096328 w 1235096"/>
                <a:gd name="connsiteY11" fmla="*/ 989743 h 1057560"/>
                <a:gd name="connsiteX12" fmla="*/ 1090327 w 1235096"/>
                <a:gd name="connsiteY12" fmla="*/ 968692 h 1057560"/>
                <a:gd name="connsiteX13" fmla="*/ 1084326 w 1235096"/>
                <a:gd name="connsiteY13" fmla="*/ 980789 h 1057560"/>
                <a:gd name="connsiteX14" fmla="*/ 1033082 w 1235096"/>
                <a:gd name="connsiteY14" fmla="*/ 928021 h 1057560"/>
                <a:gd name="connsiteX15" fmla="*/ 1016508 w 1235096"/>
                <a:gd name="connsiteY15" fmla="*/ 922020 h 1057560"/>
                <a:gd name="connsiteX16" fmla="*/ 1012031 w 1235096"/>
                <a:gd name="connsiteY16" fmla="*/ 894874 h 1057560"/>
                <a:gd name="connsiteX17" fmla="*/ 990981 w 1235096"/>
                <a:gd name="connsiteY17" fmla="*/ 848201 h 1057560"/>
                <a:gd name="connsiteX18" fmla="*/ 932212 w 1235096"/>
                <a:gd name="connsiteY18" fmla="*/ 801529 h 1057560"/>
                <a:gd name="connsiteX19" fmla="*/ 915638 w 1235096"/>
                <a:gd name="connsiteY19" fmla="*/ 792480 h 1057560"/>
                <a:gd name="connsiteX20" fmla="*/ 878014 w 1235096"/>
                <a:gd name="connsiteY20" fmla="*/ 769906 h 1057560"/>
                <a:gd name="connsiteX21" fmla="*/ 887063 w 1235096"/>
                <a:gd name="connsiteY21" fmla="*/ 757809 h 1057560"/>
                <a:gd name="connsiteX22" fmla="*/ 868966 w 1235096"/>
                <a:gd name="connsiteY22" fmla="*/ 763810 h 1057560"/>
                <a:gd name="connsiteX23" fmla="*/ 855440 w 1235096"/>
                <a:gd name="connsiteY23" fmla="*/ 759333 h 1057560"/>
                <a:gd name="connsiteX24" fmla="*/ 807244 w 1235096"/>
                <a:gd name="connsiteY24" fmla="*/ 742759 h 1057560"/>
                <a:gd name="connsiteX25" fmla="*/ 762095 w 1235096"/>
                <a:gd name="connsiteY25" fmla="*/ 738283 h 1057560"/>
                <a:gd name="connsiteX26" fmla="*/ 756095 w 1235096"/>
                <a:gd name="connsiteY26" fmla="*/ 742759 h 1057560"/>
                <a:gd name="connsiteX27" fmla="*/ 700373 w 1235096"/>
                <a:gd name="connsiteY27" fmla="*/ 714184 h 1057560"/>
                <a:gd name="connsiteX28" fmla="*/ 677799 w 1235096"/>
                <a:gd name="connsiteY28" fmla="*/ 671989 h 1057560"/>
                <a:gd name="connsiteX29" fmla="*/ 632555 w 1235096"/>
                <a:gd name="connsiteY29" fmla="*/ 685514 h 1057560"/>
                <a:gd name="connsiteX30" fmla="*/ 632555 w 1235096"/>
                <a:gd name="connsiteY30" fmla="*/ 733711 h 1057560"/>
                <a:gd name="connsiteX31" fmla="*/ 619030 w 1235096"/>
                <a:gd name="connsiteY31" fmla="*/ 733711 h 1057560"/>
                <a:gd name="connsiteX32" fmla="*/ 619030 w 1235096"/>
                <a:gd name="connsiteY32" fmla="*/ 726186 h 1057560"/>
                <a:gd name="connsiteX33" fmla="*/ 609981 w 1235096"/>
                <a:gd name="connsiteY33" fmla="*/ 735235 h 1057560"/>
                <a:gd name="connsiteX34" fmla="*/ 590359 w 1235096"/>
                <a:gd name="connsiteY34" fmla="*/ 721709 h 1057560"/>
                <a:gd name="connsiteX35" fmla="*/ 579787 w 1235096"/>
                <a:gd name="connsiteY35" fmla="*/ 726186 h 1057560"/>
                <a:gd name="connsiteX36" fmla="*/ 533114 w 1235096"/>
                <a:gd name="connsiteY36" fmla="*/ 768382 h 1057560"/>
                <a:gd name="connsiteX37" fmla="*/ 503015 w 1235096"/>
                <a:gd name="connsiteY37" fmla="*/ 768382 h 1057560"/>
                <a:gd name="connsiteX38" fmla="*/ 522637 w 1235096"/>
                <a:gd name="connsiteY38" fmla="*/ 739807 h 1057560"/>
                <a:gd name="connsiteX39" fmla="*/ 506063 w 1235096"/>
                <a:gd name="connsiteY39" fmla="*/ 732282 h 1057560"/>
                <a:gd name="connsiteX40" fmla="*/ 531686 w 1235096"/>
                <a:gd name="connsiteY40" fmla="*/ 687133 h 1057560"/>
                <a:gd name="connsiteX41" fmla="*/ 527209 w 1235096"/>
                <a:gd name="connsiteY41" fmla="*/ 673608 h 1057560"/>
                <a:gd name="connsiteX42" fmla="*/ 569405 w 1235096"/>
                <a:gd name="connsiteY42" fmla="*/ 653986 h 1057560"/>
                <a:gd name="connsiteX43" fmla="*/ 570929 w 1235096"/>
                <a:gd name="connsiteY43" fmla="*/ 661511 h 1057560"/>
                <a:gd name="connsiteX44" fmla="*/ 581501 w 1235096"/>
                <a:gd name="connsiteY44" fmla="*/ 661511 h 1057560"/>
                <a:gd name="connsiteX45" fmla="*/ 572453 w 1235096"/>
                <a:gd name="connsiteY45" fmla="*/ 646462 h 1057560"/>
                <a:gd name="connsiteX46" fmla="*/ 491109 w 1235096"/>
                <a:gd name="connsiteY46" fmla="*/ 700659 h 1057560"/>
                <a:gd name="connsiteX47" fmla="*/ 473012 w 1235096"/>
                <a:gd name="connsiteY47" fmla="*/ 730758 h 1057560"/>
                <a:gd name="connsiteX48" fmla="*/ 432340 w 1235096"/>
                <a:gd name="connsiteY48" fmla="*/ 750380 h 1057560"/>
                <a:gd name="connsiteX49" fmla="*/ 453390 w 1235096"/>
                <a:gd name="connsiteY49" fmla="*/ 762476 h 1057560"/>
                <a:gd name="connsiteX50" fmla="*/ 453390 w 1235096"/>
                <a:gd name="connsiteY50" fmla="*/ 783526 h 1057560"/>
                <a:gd name="connsiteX51" fmla="*/ 346424 w 1235096"/>
                <a:gd name="connsiteY51" fmla="*/ 851344 h 1057560"/>
                <a:gd name="connsiteX52" fmla="*/ 325374 w 1235096"/>
                <a:gd name="connsiteY52" fmla="*/ 867918 h 1057560"/>
                <a:gd name="connsiteX53" fmla="*/ 308800 w 1235096"/>
                <a:gd name="connsiteY53" fmla="*/ 872395 h 1057560"/>
                <a:gd name="connsiteX54" fmla="*/ 256032 w 1235096"/>
                <a:gd name="connsiteY54" fmla="*/ 885920 h 1057560"/>
                <a:gd name="connsiteX55" fmla="*/ 265081 w 1235096"/>
                <a:gd name="connsiteY55" fmla="*/ 894969 h 1057560"/>
                <a:gd name="connsiteX56" fmla="*/ 250031 w 1235096"/>
                <a:gd name="connsiteY56" fmla="*/ 914590 h 1057560"/>
                <a:gd name="connsiteX57" fmla="*/ 240983 w 1235096"/>
                <a:gd name="connsiteY57" fmla="*/ 910114 h 1057560"/>
                <a:gd name="connsiteX58" fmla="*/ 170212 w 1235096"/>
                <a:gd name="connsiteY58" fmla="*/ 923639 h 1057560"/>
                <a:gd name="connsiteX59" fmla="*/ 134017 w 1235096"/>
                <a:gd name="connsiteY59" fmla="*/ 922115 h 1057560"/>
                <a:gd name="connsiteX60" fmla="*/ 134017 w 1235096"/>
                <a:gd name="connsiteY60" fmla="*/ 914590 h 1057560"/>
                <a:gd name="connsiteX61" fmla="*/ 117443 w 1235096"/>
                <a:gd name="connsiteY61" fmla="*/ 931164 h 1057560"/>
                <a:gd name="connsiteX62" fmla="*/ 93345 w 1235096"/>
                <a:gd name="connsiteY62" fmla="*/ 926687 h 1057560"/>
                <a:gd name="connsiteX63" fmla="*/ 70771 w 1235096"/>
                <a:gd name="connsiteY63" fmla="*/ 944785 h 1057560"/>
                <a:gd name="connsiteX64" fmla="*/ 24098 w 1235096"/>
                <a:gd name="connsiteY64" fmla="*/ 935736 h 1057560"/>
                <a:gd name="connsiteX65" fmla="*/ 16573 w 1235096"/>
                <a:gd name="connsiteY65" fmla="*/ 943261 h 1057560"/>
                <a:gd name="connsiteX66" fmla="*/ 0 w 1235096"/>
                <a:gd name="connsiteY66" fmla="*/ 938784 h 1057560"/>
                <a:gd name="connsiteX67" fmla="*/ 0 w 1235096"/>
                <a:gd name="connsiteY67" fmla="*/ 922210 h 1057560"/>
                <a:gd name="connsiteX68" fmla="*/ 55721 w 1235096"/>
                <a:gd name="connsiteY68" fmla="*/ 908685 h 1057560"/>
                <a:gd name="connsiteX69" fmla="*/ 85820 w 1235096"/>
                <a:gd name="connsiteY69" fmla="*/ 908685 h 1057560"/>
                <a:gd name="connsiteX70" fmla="*/ 159639 w 1235096"/>
                <a:gd name="connsiteY70" fmla="*/ 880015 h 1057560"/>
                <a:gd name="connsiteX71" fmla="*/ 174688 w 1235096"/>
                <a:gd name="connsiteY71" fmla="*/ 887539 h 1057560"/>
                <a:gd name="connsiteX72" fmla="*/ 194310 w 1235096"/>
                <a:gd name="connsiteY72" fmla="*/ 866489 h 1057560"/>
                <a:gd name="connsiteX73" fmla="*/ 236506 w 1235096"/>
                <a:gd name="connsiteY73" fmla="*/ 854392 h 1057560"/>
                <a:gd name="connsiteX74" fmla="*/ 248602 w 1235096"/>
                <a:gd name="connsiteY74" fmla="*/ 858869 h 1057560"/>
                <a:gd name="connsiteX75" fmla="*/ 292322 w 1235096"/>
                <a:gd name="connsiteY75" fmla="*/ 824198 h 1057560"/>
                <a:gd name="connsiteX76" fmla="*/ 313372 w 1235096"/>
                <a:gd name="connsiteY76" fmla="*/ 768477 h 1057560"/>
                <a:gd name="connsiteX77" fmla="*/ 329946 w 1235096"/>
                <a:gd name="connsiteY77" fmla="*/ 751904 h 1057560"/>
                <a:gd name="connsiteX78" fmla="*/ 293751 w 1235096"/>
                <a:gd name="connsiteY78" fmla="*/ 759428 h 1057560"/>
                <a:gd name="connsiteX79" fmla="*/ 287750 w 1235096"/>
                <a:gd name="connsiteY79" fmla="*/ 738378 h 1057560"/>
                <a:gd name="connsiteX80" fmla="*/ 281750 w 1235096"/>
                <a:gd name="connsiteY80" fmla="*/ 762476 h 1057560"/>
                <a:gd name="connsiteX81" fmla="*/ 263652 w 1235096"/>
                <a:gd name="connsiteY81" fmla="*/ 762476 h 1057560"/>
                <a:gd name="connsiteX82" fmla="*/ 259175 w 1235096"/>
                <a:gd name="connsiteY82" fmla="*/ 730853 h 1057560"/>
                <a:gd name="connsiteX83" fmla="*/ 247079 w 1235096"/>
                <a:gd name="connsiteY83" fmla="*/ 735330 h 1057560"/>
                <a:gd name="connsiteX84" fmla="*/ 238030 w 1235096"/>
                <a:gd name="connsiteY84" fmla="*/ 717232 h 1057560"/>
                <a:gd name="connsiteX85" fmla="*/ 185261 w 1235096"/>
                <a:gd name="connsiteY85" fmla="*/ 726281 h 1057560"/>
                <a:gd name="connsiteX86" fmla="*/ 179261 w 1235096"/>
                <a:gd name="connsiteY86" fmla="*/ 717232 h 1057560"/>
                <a:gd name="connsiteX87" fmla="*/ 188309 w 1235096"/>
                <a:gd name="connsiteY87" fmla="*/ 715708 h 1057560"/>
                <a:gd name="connsiteX88" fmla="*/ 192786 w 1235096"/>
                <a:gd name="connsiteY88" fmla="*/ 700659 h 1057560"/>
                <a:gd name="connsiteX89" fmla="*/ 188309 w 1235096"/>
                <a:gd name="connsiteY89" fmla="*/ 679609 h 1057560"/>
                <a:gd name="connsiteX90" fmla="*/ 204883 w 1235096"/>
                <a:gd name="connsiteY90" fmla="*/ 670560 h 1057560"/>
                <a:gd name="connsiteX91" fmla="*/ 200406 w 1235096"/>
                <a:gd name="connsiteY91" fmla="*/ 629888 h 1057560"/>
                <a:gd name="connsiteX92" fmla="*/ 191357 w 1235096"/>
                <a:gd name="connsiteY92" fmla="*/ 638937 h 1057560"/>
                <a:gd name="connsiteX93" fmla="*/ 137160 w 1235096"/>
                <a:gd name="connsiteY93" fmla="*/ 626840 h 1057560"/>
                <a:gd name="connsiteX94" fmla="*/ 134112 w 1235096"/>
                <a:gd name="connsiteY94" fmla="*/ 598265 h 1057560"/>
                <a:gd name="connsiteX95" fmla="*/ 117538 w 1235096"/>
                <a:gd name="connsiteY95" fmla="*/ 565118 h 1057560"/>
                <a:gd name="connsiteX96" fmla="*/ 125063 w 1235096"/>
                <a:gd name="connsiteY96" fmla="*/ 569595 h 1057560"/>
                <a:gd name="connsiteX97" fmla="*/ 143161 w 1235096"/>
                <a:gd name="connsiteY97" fmla="*/ 542449 h 1057560"/>
                <a:gd name="connsiteX98" fmla="*/ 134112 w 1235096"/>
                <a:gd name="connsiteY98" fmla="*/ 546925 h 1057560"/>
                <a:gd name="connsiteX99" fmla="*/ 125063 w 1235096"/>
                <a:gd name="connsiteY99" fmla="*/ 491204 h 1057560"/>
                <a:gd name="connsiteX100" fmla="*/ 174784 w 1235096"/>
                <a:gd name="connsiteY100" fmla="*/ 456533 h 1057560"/>
                <a:gd name="connsiteX101" fmla="*/ 218504 w 1235096"/>
                <a:gd name="connsiteY101" fmla="*/ 423386 h 1057560"/>
                <a:gd name="connsiteX102" fmla="*/ 233553 w 1235096"/>
                <a:gd name="connsiteY102" fmla="*/ 444436 h 1057560"/>
                <a:gd name="connsiteX103" fmla="*/ 268224 w 1235096"/>
                <a:gd name="connsiteY103" fmla="*/ 427863 h 1057560"/>
                <a:gd name="connsiteX104" fmla="*/ 308896 w 1235096"/>
                <a:gd name="connsiteY104" fmla="*/ 427863 h 1057560"/>
                <a:gd name="connsiteX105" fmla="*/ 317945 w 1235096"/>
                <a:gd name="connsiteY105" fmla="*/ 378142 h 1057560"/>
                <a:gd name="connsiteX106" fmla="*/ 326993 w 1235096"/>
                <a:gd name="connsiteY106" fmla="*/ 370618 h 1057560"/>
                <a:gd name="connsiteX107" fmla="*/ 269748 w 1235096"/>
                <a:gd name="connsiteY107" fmla="*/ 370618 h 1057560"/>
                <a:gd name="connsiteX108" fmla="*/ 215551 w 1235096"/>
                <a:gd name="connsiteY108" fmla="*/ 354044 h 1057560"/>
                <a:gd name="connsiteX109" fmla="*/ 183928 w 1235096"/>
                <a:gd name="connsiteY109" fmla="*/ 326898 h 1057560"/>
                <a:gd name="connsiteX110" fmla="*/ 192977 w 1235096"/>
                <a:gd name="connsiteY110" fmla="*/ 286226 h 1057560"/>
                <a:gd name="connsiteX111" fmla="*/ 168878 w 1235096"/>
                <a:gd name="connsiteY111" fmla="*/ 242506 h 1057560"/>
                <a:gd name="connsiteX112" fmla="*/ 227648 w 1235096"/>
                <a:gd name="connsiteY112" fmla="*/ 234982 h 1057560"/>
                <a:gd name="connsiteX113" fmla="*/ 232124 w 1235096"/>
                <a:gd name="connsiteY113" fmla="*/ 239458 h 1057560"/>
                <a:gd name="connsiteX114" fmla="*/ 235172 w 1235096"/>
                <a:gd name="connsiteY114" fmla="*/ 230410 h 1057560"/>
                <a:gd name="connsiteX115" fmla="*/ 284893 w 1235096"/>
                <a:gd name="connsiteY115" fmla="*/ 225933 h 1057560"/>
                <a:gd name="connsiteX116" fmla="*/ 295466 w 1235096"/>
                <a:gd name="connsiteY116" fmla="*/ 239458 h 1057560"/>
                <a:gd name="connsiteX117" fmla="*/ 281940 w 1235096"/>
                <a:gd name="connsiteY117" fmla="*/ 257556 h 1057560"/>
                <a:gd name="connsiteX118" fmla="*/ 343662 w 1235096"/>
                <a:gd name="connsiteY118" fmla="*/ 275654 h 1057560"/>
                <a:gd name="connsiteX119" fmla="*/ 325564 w 1235096"/>
                <a:gd name="connsiteY119" fmla="*/ 221456 h 1057560"/>
                <a:gd name="connsiteX120" fmla="*/ 301466 w 1235096"/>
                <a:gd name="connsiteY120" fmla="*/ 204883 h 1057560"/>
                <a:gd name="connsiteX121" fmla="*/ 263842 w 1235096"/>
                <a:gd name="connsiteY121" fmla="*/ 108490 h 1057560"/>
                <a:gd name="connsiteX122" fmla="*/ 287941 w 1235096"/>
                <a:gd name="connsiteY122" fmla="*/ 87439 h 1057560"/>
                <a:gd name="connsiteX123" fmla="*/ 342138 w 1235096"/>
                <a:gd name="connsiteY123" fmla="*/ 91916 h 1057560"/>
                <a:gd name="connsiteX124" fmla="*/ 372237 w 1235096"/>
                <a:gd name="connsiteY124" fmla="*/ 55721 h 1057560"/>
                <a:gd name="connsiteX125" fmla="*/ 408432 w 1235096"/>
                <a:gd name="connsiteY125" fmla="*/ 33147 h 1057560"/>
                <a:gd name="connsiteX126" fmla="*/ 417481 w 1235096"/>
                <a:gd name="connsiteY126" fmla="*/ 37624 h 1057560"/>
                <a:gd name="connsiteX127" fmla="*/ 459676 w 1235096"/>
                <a:gd name="connsiteY127" fmla="*/ 16573 h 1057560"/>
                <a:gd name="connsiteX128" fmla="*/ 527495 w 1235096"/>
                <a:gd name="connsiteY128" fmla="*/ 0 h 1057560"/>
                <a:gd name="connsiteX129" fmla="*/ 571214 w 1235096"/>
                <a:gd name="connsiteY129" fmla="*/ 31623 h 1057560"/>
                <a:gd name="connsiteX130" fmla="*/ 566738 w 1235096"/>
                <a:gd name="connsiteY130" fmla="*/ 39148 h 1057560"/>
                <a:gd name="connsiteX131" fmla="*/ 571214 w 1235096"/>
                <a:gd name="connsiteY131" fmla="*/ 46672 h 1057560"/>
                <a:gd name="connsiteX132" fmla="*/ 575691 w 1235096"/>
                <a:gd name="connsiteY132" fmla="*/ 37624 h 1057560"/>
                <a:gd name="connsiteX133" fmla="*/ 608838 w 1235096"/>
                <a:gd name="connsiteY133" fmla="*/ 43624 h 1057560"/>
                <a:gd name="connsiteX134" fmla="*/ 608838 w 1235096"/>
                <a:gd name="connsiteY134" fmla="*/ 66199 h 1057560"/>
                <a:gd name="connsiteX135" fmla="*/ 620935 w 1235096"/>
                <a:gd name="connsiteY135" fmla="*/ 75247 h 1057560"/>
                <a:gd name="connsiteX136" fmla="*/ 669131 w 1235096"/>
                <a:gd name="connsiteY136" fmla="*/ 75247 h 1057560"/>
                <a:gd name="connsiteX137" fmla="*/ 714375 w 1235096"/>
                <a:gd name="connsiteY137" fmla="*/ 105346 h 1057560"/>
                <a:gd name="connsiteX138" fmla="*/ 721900 w 1235096"/>
                <a:gd name="connsiteY138" fmla="*/ 100870 h 1057560"/>
                <a:gd name="connsiteX139" fmla="*/ 756571 w 1235096"/>
                <a:gd name="connsiteY139" fmla="*/ 117443 h 1057560"/>
                <a:gd name="connsiteX140" fmla="*/ 782193 w 1235096"/>
                <a:gd name="connsiteY140" fmla="*/ 108394 h 1057560"/>
                <a:gd name="connsiteX141" fmla="*/ 846963 w 1235096"/>
                <a:gd name="connsiteY141" fmla="*/ 138493 h 1057560"/>
                <a:gd name="connsiteX142" fmla="*/ 846963 w 1235096"/>
                <a:gd name="connsiteY142" fmla="*/ 718471 h 1057560"/>
                <a:gd name="connsiteX143" fmla="*/ 884587 w 1235096"/>
                <a:gd name="connsiteY143" fmla="*/ 715423 h 1057560"/>
                <a:gd name="connsiteX144" fmla="*/ 905637 w 1235096"/>
                <a:gd name="connsiteY144" fmla="*/ 716947 h 1057560"/>
                <a:gd name="connsiteX145" fmla="*/ 905637 w 1235096"/>
                <a:gd name="connsiteY145" fmla="*/ 735044 h 1057560"/>
                <a:gd name="connsiteX146" fmla="*/ 959834 w 1235096"/>
                <a:gd name="connsiteY146" fmla="*/ 799814 h 1057560"/>
                <a:gd name="connsiteX147" fmla="*/ 983933 w 1235096"/>
                <a:gd name="connsiteY147" fmla="*/ 786289 h 1057560"/>
                <a:gd name="connsiteX148" fmla="*/ 994505 w 1235096"/>
                <a:gd name="connsiteY148" fmla="*/ 753142 h 1057560"/>
                <a:gd name="connsiteX149" fmla="*/ 1014127 w 1235096"/>
                <a:gd name="connsiteY149" fmla="*/ 741045 h 1057560"/>
                <a:gd name="connsiteX150" fmla="*/ 1044226 w 1235096"/>
                <a:gd name="connsiteY150" fmla="*/ 778669 h 1057560"/>
                <a:gd name="connsiteX151" fmla="*/ 1060799 w 1235096"/>
                <a:gd name="connsiteY151" fmla="*/ 789241 h 1057560"/>
                <a:gd name="connsiteX152" fmla="*/ 1060799 w 1235096"/>
                <a:gd name="connsiteY152" fmla="*/ 798290 h 1057560"/>
                <a:gd name="connsiteX153" fmla="*/ 1148143 w 1235096"/>
                <a:gd name="connsiteY153" fmla="*/ 900684 h 1057560"/>
                <a:gd name="connsiteX154" fmla="*/ 1148143 w 1235096"/>
                <a:gd name="connsiteY154" fmla="*/ 911257 h 1057560"/>
                <a:gd name="connsiteX155" fmla="*/ 1157192 w 1235096"/>
                <a:gd name="connsiteY155" fmla="*/ 924782 h 1057560"/>
                <a:gd name="connsiteX156" fmla="*/ 1197864 w 1235096"/>
                <a:gd name="connsiteY156" fmla="*/ 936879 h 1057560"/>
                <a:gd name="connsiteX157" fmla="*/ 1227582 w 1235096"/>
                <a:gd name="connsiteY157" fmla="*/ 952119 h 105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1235096" h="1057560">
                  <a:moveTo>
                    <a:pt x="1227582" y="952119"/>
                  </a:moveTo>
                  <a:cubicBezTo>
                    <a:pt x="1230249" y="978789"/>
                    <a:pt x="1239964" y="995267"/>
                    <a:pt x="1232059" y="1021366"/>
                  </a:cubicBezTo>
                  <a:cubicBezTo>
                    <a:pt x="1222534" y="1025938"/>
                    <a:pt x="1221200" y="1038701"/>
                    <a:pt x="1212437" y="1043940"/>
                  </a:cubicBezTo>
                  <a:cubicBezTo>
                    <a:pt x="1201103" y="1039177"/>
                    <a:pt x="1194816" y="1029462"/>
                    <a:pt x="1192816" y="1015270"/>
                  </a:cubicBezTo>
                  <a:cubicBezTo>
                    <a:pt x="1176909" y="1016603"/>
                    <a:pt x="1172432" y="1006602"/>
                    <a:pt x="1162717" y="1001744"/>
                  </a:cubicBezTo>
                  <a:cubicBezTo>
                    <a:pt x="1164050" y="1012984"/>
                    <a:pt x="1171956" y="1030605"/>
                    <a:pt x="1168718" y="1051465"/>
                  </a:cubicBezTo>
                  <a:cubicBezTo>
                    <a:pt x="1166527" y="1053846"/>
                    <a:pt x="1161002" y="1052798"/>
                    <a:pt x="1156621" y="1052989"/>
                  </a:cubicBezTo>
                  <a:cubicBezTo>
                    <a:pt x="1154906" y="1051274"/>
                    <a:pt x="1154906" y="1047655"/>
                    <a:pt x="1155097" y="1043940"/>
                  </a:cubicBezTo>
                  <a:cubicBezTo>
                    <a:pt x="1149953" y="1045273"/>
                    <a:pt x="1146810" y="1048798"/>
                    <a:pt x="1147572" y="1056037"/>
                  </a:cubicBezTo>
                  <a:cubicBezTo>
                    <a:pt x="1142714" y="1055180"/>
                    <a:pt x="1140524" y="1057084"/>
                    <a:pt x="1136999" y="1057561"/>
                  </a:cubicBezTo>
                  <a:cubicBezTo>
                    <a:pt x="1124141" y="1043273"/>
                    <a:pt x="1109282" y="1030986"/>
                    <a:pt x="1112901" y="1000315"/>
                  </a:cubicBezTo>
                  <a:cubicBezTo>
                    <a:pt x="1108996" y="995172"/>
                    <a:pt x="1101852" y="993362"/>
                    <a:pt x="1096328" y="989743"/>
                  </a:cubicBezTo>
                  <a:cubicBezTo>
                    <a:pt x="1097280" y="979741"/>
                    <a:pt x="1096328" y="971740"/>
                    <a:pt x="1090327" y="968692"/>
                  </a:cubicBezTo>
                  <a:cubicBezTo>
                    <a:pt x="1085279" y="972502"/>
                    <a:pt x="1085088" y="975265"/>
                    <a:pt x="1084326" y="980789"/>
                  </a:cubicBezTo>
                  <a:cubicBezTo>
                    <a:pt x="1053751" y="976693"/>
                    <a:pt x="1042988" y="952881"/>
                    <a:pt x="1033082" y="928021"/>
                  </a:cubicBezTo>
                  <a:cubicBezTo>
                    <a:pt x="1030605" y="922972"/>
                    <a:pt x="1022128" y="923925"/>
                    <a:pt x="1016508" y="922020"/>
                  </a:cubicBezTo>
                  <a:cubicBezTo>
                    <a:pt x="1018889" y="909066"/>
                    <a:pt x="1008888" y="908590"/>
                    <a:pt x="1012031" y="894874"/>
                  </a:cubicBezTo>
                  <a:cubicBezTo>
                    <a:pt x="1004030" y="881920"/>
                    <a:pt x="977932" y="867537"/>
                    <a:pt x="990981" y="848201"/>
                  </a:cubicBezTo>
                  <a:cubicBezTo>
                    <a:pt x="967454" y="842391"/>
                    <a:pt x="948500" y="819531"/>
                    <a:pt x="932212" y="801529"/>
                  </a:cubicBezTo>
                  <a:cubicBezTo>
                    <a:pt x="924973" y="800195"/>
                    <a:pt x="918401" y="798195"/>
                    <a:pt x="915638" y="792480"/>
                  </a:cubicBezTo>
                  <a:cubicBezTo>
                    <a:pt x="898588" y="789432"/>
                    <a:pt x="889254" y="778669"/>
                    <a:pt x="878014" y="769906"/>
                  </a:cubicBezTo>
                  <a:cubicBezTo>
                    <a:pt x="882396" y="767334"/>
                    <a:pt x="881443" y="759238"/>
                    <a:pt x="887063" y="757809"/>
                  </a:cubicBezTo>
                  <a:cubicBezTo>
                    <a:pt x="881063" y="749332"/>
                    <a:pt x="871918" y="759619"/>
                    <a:pt x="868966" y="763810"/>
                  </a:cubicBezTo>
                  <a:cubicBezTo>
                    <a:pt x="861536" y="765143"/>
                    <a:pt x="858107" y="762667"/>
                    <a:pt x="855440" y="759333"/>
                  </a:cubicBezTo>
                  <a:cubicBezTo>
                    <a:pt x="831342" y="761809"/>
                    <a:pt x="830389" y="741235"/>
                    <a:pt x="807244" y="742759"/>
                  </a:cubicBezTo>
                  <a:cubicBezTo>
                    <a:pt x="799147" y="734282"/>
                    <a:pt x="777050" y="739807"/>
                    <a:pt x="762095" y="738283"/>
                  </a:cubicBezTo>
                  <a:cubicBezTo>
                    <a:pt x="757238" y="736949"/>
                    <a:pt x="760000" y="743236"/>
                    <a:pt x="756095" y="742759"/>
                  </a:cubicBezTo>
                  <a:cubicBezTo>
                    <a:pt x="739140" y="731615"/>
                    <a:pt x="725996" y="716566"/>
                    <a:pt x="700373" y="714184"/>
                  </a:cubicBezTo>
                  <a:cubicBezTo>
                    <a:pt x="692468" y="700468"/>
                    <a:pt x="681800" y="689515"/>
                    <a:pt x="677799" y="671989"/>
                  </a:cubicBezTo>
                  <a:cubicBezTo>
                    <a:pt x="655606" y="669417"/>
                    <a:pt x="648176" y="681514"/>
                    <a:pt x="632555" y="685514"/>
                  </a:cubicBezTo>
                  <a:cubicBezTo>
                    <a:pt x="635508" y="700754"/>
                    <a:pt x="633984" y="721614"/>
                    <a:pt x="632555" y="733711"/>
                  </a:cubicBezTo>
                  <a:cubicBezTo>
                    <a:pt x="625697" y="734092"/>
                    <a:pt x="625316" y="735330"/>
                    <a:pt x="619030" y="733711"/>
                  </a:cubicBezTo>
                  <a:cubicBezTo>
                    <a:pt x="619030" y="731234"/>
                    <a:pt x="619030" y="728663"/>
                    <a:pt x="619030" y="726186"/>
                  </a:cubicBezTo>
                  <a:cubicBezTo>
                    <a:pt x="613791" y="726948"/>
                    <a:pt x="614077" y="733330"/>
                    <a:pt x="609981" y="735235"/>
                  </a:cubicBezTo>
                  <a:cubicBezTo>
                    <a:pt x="605600" y="728567"/>
                    <a:pt x="593693" y="729424"/>
                    <a:pt x="590359" y="721709"/>
                  </a:cubicBezTo>
                  <a:cubicBezTo>
                    <a:pt x="584645" y="721042"/>
                    <a:pt x="587216" y="728663"/>
                    <a:pt x="579787" y="726186"/>
                  </a:cubicBezTo>
                  <a:cubicBezTo>
                    <a:pt x="568643" y="744664"/>
                    <a:pt x="551688" y="757333"/>
                    <a:pt x="533114" y="768382"/>
                  </a:cubicBezTo>
                  <a:cubicBezTo>
                    <a:pt x="523113" y="768382"/>
                    <a:pt x="513017" y="768382"/>
                    <a:pt x="503015" y="768382"/>
                  </a:cubicBezTo>
                  <a:cubicBezTo>
                    <a:pt x="486061" y="752570"/>
                    <a:pt x="509873" y="743902"/>
                    <a:pt x="522637" y="739807"/>
                  </a:cubicBezTo>
                  <a:cubicBezTo>
                    <a:pt x="516636" y="737711"/>
                    <a:pt x="508254" y="738092"/>
                    <a:pt x="506063" y="732282"/>
                  </a:cubicBezTo>
                  <a:cubicBezTo>
                    <a:pt x="511302" y="713899"/>
                    <a:pt x="522351" y="701421"/>
                    <a:pt x="531686" y="687133"/>
                  </a:cubicBezTo>
                  <a:cubicBezTo>
                    <a:pt x="534162" y="678656"/>
                    <a:pt x="525018" y="681799"/>
                    <a:pt x="527209" y="673608"/>
                  </a:cubicBezTo>
                  <a:cubicBezTo>
                    <a:pt x="538163" y="663988"/>
                    <a:pt x="553212" y="658463"/>
                    <a:pt x="569405" y="653986"/>
                  </a:cubicBezTo>
                  <a:cubicBezTo>
                    <a:pt x="570643" y="655701"/>
                    <a:pt x="571405" y="658082"/>
                    <a:pt x="570929" y="661511"/>
                  </a:cubicBezTo>
                  <a:cubicBezTo>
                    <a:pt x="574453" y="661511"/>
                    <a:pt x="577977" y="661511"/>
                    <a:pt x="581501" y="661511"/>
                  </a:cubicBezTo>
                  <a:cubicBezTo>
                    <a:pt x="578644" y="656368"/>
                    <a:pt x="572929" y="653986"/>
                    <a:pt x="572453" y="646462"/>
                  </a:cubicBezTo>
                  <a:cubicBezTo>
                    <a:pt x="525399" y="644652"/>
                    <a:pt x="514064" y="678561"/>
                    <a:pt x="491109" y="700659"/>
                  </a:cubicBezTo>
                  <a:cubicBezTo>
                    <a:pt x="493300" y="718947"/>
                    <a:pt x="477679" y="719423"/>
                    <a:pt x="473012" y="730758"/>
                  </a:cubicBezTo>
                  <a:cubicBezTo>
                    <a:pt x="452914" y="730758"/>
                    <a:pt x="440531" y="738473"/>
                    <a:pt x="432340" y="750380"/>
                  </a:cubicBezTo>
                  <a:cubicBezTo>
                    <a:pt x="437769" y="755999"/>
                    <a:pt x="446151" y="758666"/>
                    <a:pt x="453390" y="762476"/>
                  </a:cubicBezTo>
                  <a:cubicBezTo>
                    <a:pt x="453390" y="769525"/>
                    <a:pt x="453390" y="776573"/>
                    <a:pt x="453390" y="783526"/>
                  </a:cubicBezTo>
                  <a:cubicBezTo>
                    <a:pt x="425767" y="813721"/>
                    <a:pt x="384810" y="836676"/>
                    <a:pt x="346424" y="851344"/>
                  </a:cubicBezTo>
                  <a:cubicBezTo>
                    <a:pt x="341757" y="859250"/>
                    <a:pt x="331184" y="861250"/>
                    <a:pt x="325374" y="867918"/>
                  </a:cubicBezTo>
                  <a:cubicBezTo>
                    <a:pt x="318135" y="867727"/>
                    <a:pt x="310325" y="866870"/>
                    <a:pt x="308800" y="872395"/>
                  </a:cubicBezTo>
                  <a:cubicBezTo>
                    <a:pt x="285845" y="871252"/>
                    <a:pt x="269462" y="882396"/>
                    <a:pt x="256032" y="885920"/>
                  </a:cubicBezTo>
                  <a:cubicBezTo>
                    <a:pt x="258413" y="889540"/>
                    <a:pt x="263462" y="890492"/>
                    <a:pt x="265081" y="894969"/>
                  </a:cubicBezTo>
                  <a:cubicBezTo>
                    <a:pt x="256794" y="901541"/>
                    <a:pt x="257556" y="907923"/>
                    <a:pt x="250031" y="914590"/>
                  </a:cubicBezTo>
                  <a:cubicBezTo>
                    <a:pt x="243935" y="916114"/>
                    <a:pt x="243364" y="912209"/>
                    <a:pt x="240983" y="910114"/>
                  </a:cubicBezTo>
                  <a:cubicBezTo>
                    <a:pt x="210693" y="907923"/>
                    <a:pt x="185928" y="911257"/>
                    <a:pt x="170212" y="923639"/>
                  </a:cubicBezTo>
                  <a:cubicBezTo>
                    <a:pt x="158306" y="922972"/>
                    <a:pt x="143637" y="925163"/>
                    <a:pt x="134017" y="922115"/>
                  </a:cubicBezTo>
                  <a:cubicBezTo>
                    <a:pt x="134017" y="919639"/>
                    <a:pt x="134017" y="917067"/>
                    <a:pt x="134017" y="914590"/>
                  </a:cubicBezTo>
                  <a:cubicBezTo>
                    <a:pt x="122015" y="913638"/>
                    <a:pt x="123539" y="926211"/>
                    <a:pt x="117443" y="931164"/>
                  </a:cubicBezTo>
                  <a:cubicBezTo>
                    <a:pt x="108394" y="930783"/>
                    <a:pt x="96107" y="933355"/>
                    <a:pt x="93345" y="926687"/>
                  </a:cubicBezTo>
                  <a:cubicBezTo>
                    <a:pt x="84296" y="931164"/>
                    <a:pt x="75438" y="936022"/>
                    <a:pt x="70771" y="944785"/>
                  </a:cubicBezTo>
                  <a:cubicBezTo>
                    <a:pt x="56674" y="943927"/>
                    <a:pt x="44482" y="934593"/>
                    <a:pt x="24098" y="935736"/>
                  </a:cubicBezTo>
                  <a:cubicBezTo>
                    <a:pt x="21908" y="938593"/>
                    <a:pt x="19145" y="940880"/>
                    <a:pt x="16573" y="943261"/>
                  </a:cubicBezTo>
                  <a:cubicBezTo>
                    <a:pt x="8382" y="944404"/>
                    <a:pt x="7144" y="938593"/>
                    <a:pt x="0" y="938784"/>
                  </a:cubicBezTo>
                  <a:cubicBezTo>
                    <a:pt x="0" y="933259"/>
                    <a:pt x="0" y="927735"/>
                    <a:pt x="0" y="922210"/>
                  </a:cubicBezTo>
                  <a:cubicBezTo>
                    <a:pt x="13811" y="912971"/>
                    <a:pt x="29527" y="905542"/>
                    <a:pt x="55721" y="908685"/>
                  </a:cubicBezTo>
                  <a:cubicBezTo>
                    <a:pt x="65056" y="919067"/>
                    <a:pt x="71914" y="906589"/>
                    <a:pt x="85820" y="908685"/>
                  </a:cubicBezTo>
                  <a:cubicBezTo>
                    <a:pt x="103727" y="892492"/>
                    <a:pt x="122492" y="877062"/>
                    <a:pt x="159639" y="880015"/>
                  </a:cubicBezTo>
                  <a:cubicBezTo>
                    <a:pt x="161735" y="885444"/>
                    <a:pt x="165830" y="888968"/>
                    <a:pt x="174688" y="887539"/>
                  </a:cubicBezTo>
                  <a:cubicBezTo>
                    <a:pt x="180118" y="879348"/>
                    <a:pt x="189262" y="875062"/>
                    <a:pt x="194310" y="866489"/>
                  </a:cubicBezTo>
                  <a:cubicBezTo>
                    <a:pt x="211931" y="863727"/>
                    <a:pt x="221933" y="861346"/>
                    <a:pt x="236506" y="854392"/>
                  </a:cubicBezTo>
                  <a:cubicBezTo>
                    <a:pt x="242316" y="854107"/>
                    <a:pt x="248412" y="853535"/>
                    <a:pt x="248602" y="858869"/>
                  </a:cubicBezTo>
                  <a:cubicBezTo>
                    <a:pt x="254889" y="839057"/>
                    <a:pt x="270891" y="828961"/>
                    <a:pt x="292322" y="824198"/>
                  </a:cubicBezTo>
                  <a:cubicBezTo>
                    <a:pt x="296609" y="801433"/>
                    <a:pt x="309563" y="787908"/>
                    <a:pt x="313372" y="768477"/>
                  </a:cubicBezTo>
                  <a:cubicBezTo>
                    <a:pt x="322993" y="767143"/>
                    <a:pt x="326803" y="759809"/>
                    <a:pt x="329946" y="751904"/>
                  </a:cubicBezTo>
                  <a:cubicBezTo>
                    <a:pt x="320992" y="751522"/>
                    <a:pt x="307658" y="759714"/>
                    <a:pt x="293751" y="759428"/>
                  </a:cubicBezTo>
                  <a:cubicBezTo>
                    <a:pt x="291179" y="752951"/>
                    <a:pt x="293846" y="741235"/>
                    <a:pt x="287750" y="738378"/>
                  </a:cubicBezTo>
                  <a:cubicBezTo>
                    <a:pt x="280130" y="740855"/>
                    <a:pt x="281654" y="752380"/>
                    <a:pt x="281750" y="762476"/>
                  </a:cubicBezTo>
                  <a:cubicBezTo>
                    <a:pt x="278321" y="764857"/>
                    <a:pt x="267081" y="764857"/>
                    <a:pt x="263652" y="762476"/>
                  </a:cubicBezTo>
                  <a:cubicBezTo>
                    <a:pt x="266414" y="747617"/>
                    <a:pt x="256127" y="745903"/>
                    <a:pt x="259175" y="730853"/>
                  </a:cubicBezTo>
                  <a:cubicBezTo>
                    <a:pt x="251650" y="728853"/>
                    <a:pt x="252794" y="735521"/>
                    <a:pt x="247079" y="735330"/>
                  </a:cubicBezTo>
                  <a:cubicBezTo>
                    <a:pt x="242125" y="731234"/>
                    <a:pt x="235934" y="728377"/>
                    <a:pt x="238030" y="717232"/>
                  </a:cubicBezTo>
                  <a:cubicBezTo>
                    <a:pt x="218694" y="713327"/>
                    <a:pt x="208693" y="724948"/>
                    <a:pt x="185261" y="726281"/>
                  </a:cubicBezTo>
                  <a:cubicBezTo>
                    <a:pt x="185166" y="721328"/>
                    <a:pt x="178784" y="722662"/>
                    <a:pt x="179261" y="717232"/>
                  </a:cubicBezTo>
                  <a:cubicBezTo>
                    <a:pt x="180975" y="715518"/>
                    <a:pt x="184594" y="715518"/>
                    <a:pt x="188309" y="715708"/>
                  </a:cubicBezTo>
                  <a:cubicBezTo>
                    <a:pt x="187071" y="707993"/>
                    <a:pt x="189548" y="703897"/>
                    <a:pt x="192786" y="700659"/>
                  </a:cubicBezTo>
                  <a:cubicBezTo>
                    <a:pt x="188786" y="696182"/>
                    <a:pt x="187071" y="689229"/>
                    <a:pt x="188309" y="679609"/>
                  </a:cubicBezTo>
                  <a:cubicBezTo>
                    <a:pt x="195358" y="678085"/>
                    <a:pt x="194691" y="668941"/>
                    <a:pt x="204883" y="670560"/>
                  </a:cubicBezTo>
                  <a:cubicBezTo>
                    <a:pt x="197072" y="663321"/>
                    <a:pt x="201454" y="643890"/>
                    <a:pt x="200406" y="629888"/>
                  </a:cubicBezTo>
                  <a:cubicBezTo>
                    <a:pt x="196977" y="632460"/>
                    <a:pt x="194310" y="635889"/>
                    <a:pt x="191357" y="638937"/>
                  </a:cubicBezTo>
                  <a:cubicBezTo>
                    <a:pt x="168592" y="639604"/>
                    <a:pt x="145637" y="640461"/>
                    <a:pt x="137160" y="626840"/>
                  </a:cubicBezTo>
                  <a:cubicBezTo>
                    <a:pt x="142304" y="616458"/>
                    <a:pt x="131826" y="613410"/>
                    <a:pt x="134112" y="598265"/>
                  </a:cubicBezTo>
                  <a:cubicBezTo>
                    <a:pt x="124968" y="589788"/>
                    <a:pt x="113538" y="578167"/>
                    <a:pt x="117538" y="565118"/>
                  </a:cubicBezTo>
                  <a:cubicBezTo>
                    <a:pt x="122301" y="564451"/>
                    <a:pt x="121539" y="569214"/>
                    <a:pt x="125063" y="569595"/>
                  </a:cubicBezTo>
                  <a:cubicBezTo>
                    <a:pt x="134398" y="563880"/>
                    <a:pt x="133445" y="547878"/>
                    <a:pt x="143161" y="542449"/>
                  </a:cubicBezTo>
                  <a:cubicBezTo>
                    <a:pt x="138113" y="541972"/>
                    <a:pt x="137446" y="545782"/>
                    <a:pt x="134112" y="546925"/>
                  </a:cubicBezTo>
                  <a:cubicBezTo>
                    <a:pt x="115348" y="538258"/>
                    <a:pt x="121729" y="511969"/>
                    <a:pt x="125063" y="491204"/>
                  </a:cubicBezTo>
                  <a:cubicBezTo>
                    <a:pt x="141827" y="479869"/>
                    <a:pt x="155067" y="465010"/>
                    <a:pt x="174784" y="456533"/>
                  </a:cubicBezTo>
                  <a:cubicBezTo>
                    <a:pt x="186404" y="442531"/>
                    <a:pt x="189262" y="419767"/>
                    <a:pt x="218504" y="423386"/>
                  </a:cubicBezTo>
                  <a:cubicBezTo>
                    <a:pt x="223838" y="430054"/>
                    <a:pt x="227933" y="438055"/>
                    <a:pt x="233553" y="444436"/>
                  </a:cubicBezTo>
                  <a:cubicBezTo>
                    <a:pt x="250031" y="443770"/>
                    <a:pt x="254032" y="430721"/>
                    <a:pt x="268224" y="427863"/>
                  </a:cubicBezTo>
                  <a:cubicBezTo>
                    <a:pt x="280321" y="435197"/>
                    <a:pt x="297656" y="438340"/>
                    <a:pt x="308896" y="427863"/>
                  </a:cubicBezTo>
                  <a:cubicBezTo>
                    <a:pt x="309086" y="408432"/>
                    <a:pt x="316706" y="396430"/>
                    <a:pt x="317945" y="378142"/>
                  </a:cubicBezTo>
                  <a:cubicBezTo>
                    <a:pt x="321755" y="376428"/>
                    <a:pt x="324612" y="373761"/>
                    <a:pt x="326993" y="370618"/>
                  </a:cubicBezTo>
                  <a:cubicBezTo>
                    <a:pt x="316611" y="349948"/>
                    <a:pt x="290608" y="373666"/>
                    <a:pt x="269748" y="370618"/>
                  </a:cubicBezTo>
                  <a:cubicBezTo>
                    <a:pt x="264033" y="352711"/>
                    <a:pt x="239744" y="353377"/>
                    <a:pt x="215551" y="354044"/>
                  </a:cubicBezTo>
                  <a:cubicBezTo>
                    <a:pt x="206121" y="343852"/>
                    <a:pt x="193643" y="336804"/>
                    <a:pt x="183928" y="326898"/>
                  </a:cubicBezTo>
                  <a:cubicBezTo>
                    <a:pt x="183261" y="309658"/>
                    <a:pt x="187642" y="297466"/>
                    <a:pt x="192977" y="286226"/>
                  </a:cubicBezTo>
                  <a:cubicBezTo>
                    <a:pt x="182975" y="274415"/>
                    <a:pt x="161163" y="267176"/>
                    <a:pt x="168878" y="242506"/>
                  </a:cubicBezTo>
                  <a:cubicBezTo>
                    <a:pt x="194024" y="241268"/>
                    <a:pt x="202883" y="236601"/>
                    <a:pt x="227648" y="234982"/>
                  </a:cubicBezTo>
                  <a:cubicBezTo>
                    <a:pt x="231743" y="233934"/>
                    <a:pt x="230505" y="238125"/>
                    <a:pt x="232124" y="239458"/>
                  </a:cubicBezTo>
                  <a:cubicBezTo>
                    <a:pt x="235934" y="239268"/>
                    <a:pt x="235077" y="234410"/>
                    <a:pt x="235172" y="230410"/>
                  </a:cubicBezTo>
                  <a:cubicBezTo>
                    <a:pt x="247555" y="224695"/>
                    <a:pt x="266605" y="225647"/>
                    <a:pt x="284893" y="225933"/>
                  </a:cubicBezTo>
                  <a:cubicBezTo>
                    <a:pt x="286226" y="232600"/>
                    <a:pt x="293656" y="233267"/>
                    <a:pt x="295466" y="239458"/>
                  </a:cubicBezTo>
                  <a:cubicBezTo>
                    <a:pt x="290703" y="245364"/>
                    <a:pt x="287369" y="252413"/>
                    <a:pt x="281940" y="257556"/>
                  </a:cubicBezTo>
                  <a:cubicBezTo>
                    <a:pt x="293561" y="271748"/>
                    <a:pt x="321945" y="285655"/>
                    <a:pt x="343662" y="275654"/>
                  </a:cubicBezTo>
                  <a:cubicBezTo>
                    <a:pt x="336423" y="260413"/>
                    <a:pt x="315278" y="244316"/>
                    <a:pt x="325564" y="221456"/>
                  </a:cubicBezTo>
                  <a:cubicBezTo>
                    <a:pt x="316325" y="217075"/>
                    <a:pt x="307562" y="212312"/>
                    <a:pt x="301466" y="204883"/>
                  </a:cubicBezTo>
                  <a:cubicBezTo>
                    <a:pt x="313182" y="165068"/>
                    <a:pt x="278130" y="136874"/>
                    <a:pt x="263842" y="108490"/>
                  </a:cubicBezTo>
                  <a:cubicBezTo>
                    <a:pt x="269272" y="98869"/>
                    <a:pt x="279368" y="93916"/>
                    <a:pt x="287941" y="87439"/>
                  </a:cubicBezTo>
                  <a:cubicBezTo>
                    <a:pt x="305467" y="89535"/>
                    <a:pt x="321183" y="93345"/>
                    <a:pt x="342138" y="91916"/>
                  </a:cubicBezTo>
                  <a:cubicBezTo>
                    <a:pt x="354235" y="85154"/>
                    <a:pt x="368522" y="75057"/>
                    <a:pt x="372237" y="55721"/>
                  </a:cubicBezTo>
                  <a:cubicBezTo>
                    <a:pt x="384715" y="48577"/>
                    <a:pt x="393859" y="38195"/>
                    <a:pt x="408432" y="33147"/>
                  </a:cubicBezTo>
                  <a:cubicBezTo>
                    <a:pt x="413766" y="32385"/>
                    <a:pt x="415004" y="35623"/>
                    <a:pt x="417481" y="37624"/>
                  </a:cubicBezTo>
                  <a:cubicBezTo>
                    <a:pt x="432721" y="31813"/>
                    <a:pt x="447104" y="25051"/>
                    <a:pt x="459676" y="16573"/>
                  </a:cubicBezTo>
                  <a:cubicBezTo>
                    <a:pt x="486251" y="28480"/>
                    <a:pt x="516255" y="17145"/>
                    <a:pt x="527495" y="0"/>
                  </a:cubicBezTo>
                  <a:cubicBezTo>
                    <a:pt x="544449" y="8096"/>
                    <a:pt x="560546" y="17145"/>
                    <a:pt x="571214" y="31623"/>
                  </a:cubicBezTo>
                  <a:cubicBezTo>
                    <a:pt x="572357" y="36766"/>
                    <a:pt x="565118" y="33528"/>
                    <a:pt x="566738" y="39148"/>
                  </a:cubicBezTo>
                  <a:cubicBezTo>
                    <a:pt x="566452" y="43434"/>
                    <a:pt x="571214" y="42672"/>
                    <a:pt x="571214" y="46672"/>
                  </a:cubicBezTo>
                  <a:cubicBezTo>
                    <a:pt x="575691" y="46672"/>
                    <a:pt x="573119" y="39529"/>
                    <a:pt x="575691" y="37624"/>
                  </a:cubicBezTo>
                  <a:cubicBezTo>
                    <a:pt x="590645" y="35719"/>
                    <a:pt x="599789" y="39624"/>
                    <a:pt x="608838" y="43624"/>
                  </a:cubicBezTo>
                  <a:cubicBezTo>
                    <a:pt x="608838" y="51149"/>
                    <a:pt x="608838" y="58674"/>
                    <a:pt x="608838" y="66199"/>
                  </a:cubicBezTo>
                  <a:cubicBezTo>
                    <a:pt x="613315" y="68771"/>
                    <a:pt x="620459" y="68675"/>
                    <a:pt x="620935" y="75247"/>
                  </a:cubicBezTo>
                  <a:cubicBezTo>
                    <a:pt x="637032" y="75247"/>
                    <a:pt x="653034" y="75247"/>
                    <a:pt x="669131" y="75247"/>
                  </a:cubicBezTo>
                  <a:cubicBezTo>
                    <a:pt x="681514" y="88011"/>
                    <a:pt x="698468" y="96107"/>
                    <a:pt x="714375" y="105346"/>
                  </a:cubicBezTo>
                  <a:cubicBezTo>
                    <a:pt x="717042" y="104013"/>
                    <a:pt x="716280" y="99250"/>
                    <a:pt x="721900" y="100870"/>
                  </a:cubicBezTo>
                  <a:cubicBezTo>
                    <a:pt x="732377" y="107442"/>
                    <a:pt x="748475" y="108394"/>
                    <a:pt x="756571" y="117443"/>
                  </a:cubicBezTo>
                  <a:cubicBezTo>
                    <a:pt x="769715" y="119063"/>
                    <a:pt x="775335" y="113157"/>
                    <a:pt x="782193" y="108394"/>
                  </a:cubicBezTo>
                  <a:cubicBezTo>
                    <a:pt x="811054" y="111157"/>
                    <a:pt x="823817" y="130016"/>
                    <a:pt x="846963" y="138493"/>
                  </a:cubicBezTo>
                  <a:cubicBezTo>
                    <a:pt x="846963" y="331851"/>
                    <a:pt x="846963" y="525208"/>
                    <a:pt x="846963" y="718471"/>
                  </a:cubicBezTo>
                  <a:cubicBezTo>
                    <a:pt x="854583" y="725233"/>
                    <a:pt x="881634" y="729615"/>
                    <a:pt x="884587" y="715423"/>
                  </a:cubicBezTo>
                  <a:cubicBezTo>
                    <a:pt x="891445" y="716089"/>
                    <a:pt x="901160" y="713899"/>
                    <a:pt x="905637" y="716947"/>
                  </a:cubicBezTo>
                  <a:cubicBezTo>
                    <a:pt x="905637" y="722947"/>
                    <a:pt x="905637" y="729043"/>
                    <a:pt x="905637" y="735044"/>
                  </a:cubicBezTo>
                  <a:cubicBezTo>
                    <a:pt x="923163" y="757238"/>
                    <a:pt x="950690" y="769334"/>
                    <a:pt x="959834" y="799814"/>
                  </a:cubicBezTo>
                  <a:cubicBezTo>
                    <a:pt x="967454" y="794861"/>
                    <a:pt x="972407" y="787336"/>
                    <a:pt x="983933" y="786289"/>
                  </a:cubicBezTo>
                  <a:cubicBezTo>
                    <a:pt x="981742" y="769525"/>
                    <a:pt x="987933" y="761143"/>
                    <a:pt x="994505" y="753142"/>
                  </a:cubicBezTo>
                  <a:cubicBezTo>
                    <a:pt x="1006697" y="754856"/>
                    <a:pt x="1009459" y="747046"/>
                    <a:pt x="1014127" y="741045"/>
                  </a:cubicBezTo>
                  <a:cubicBezTo>
                    <a:pt x="1028986" y="748855"/>
                    <a:pt x="1036606" y="763810"/>
                    <a:pt x="1044226" y="778669"/>
                  </a:cubicBezTo>
                  <a:cubicBezTo>
                    <a:pt x="1054894" y="777049"/>
                    <a:pt x="1053941" y="787051"/>
                    <a:pt x="1060799" y="789241"/>
                  </a:cubicBezTo>
                  <a:cubicBezTo>
                    <a:pt x="1060799" y="792289"/>
                    <a:pt x="1060799" y="795242"/>
                    <a:pt x="1060799" y="798290"/>
                  </a:cubicBezTo>
                  <a:cubicBezTo>
                    <a:pt x="1105472" y="816864"/>
                    <a:pt x="1112806" y="872871"/>
                    <a:pt x="1148143" y="900684"/>
                  </a:cubicBezTo>
                  <a:cubicBezTo>
                    <a:pt x="1148143" y="904208"/>
                    <a:pt x="1148143" y="907732"/>
                    <a:pt x="1148143" y="911257"/>
                  </a:cubicBezTo>
                  <a:cubicBezTo>
                    <a:pt x="1150811" y="916114"/>
                    <a:pt x="1158907" y="915543"/>
                    <a:pt x="1157192" y="924782"/>
                  </a:cubicBezTo>
                  <a:cubicBezTo>
                    <a:pt x="1176528" y="923830"/>
                    <a:pt x="1179576" y="940975"/>
                    <a:pt x="1197864" y="936879"/>
                  </a:cubicBezTo>
                  <a:cubicBezTo>
                    <a:pt x="1207008" y="942594"/>
                    <a:pt x="1220248" y="944404"/>
                    <a:pt x="1227582" y="952119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grpSp>
          <p:nvGrpSpPr>
            <p:cNvPr id="63" name="Graphic 5">
              <a:extLst>
                <a:ext uri="{FF2B5EF4-FFF2-40B4-BE49-F238E27FC236}">
                  <a16:creationId xmlns:a16="http://schemas.microsoft.com/office/drawing/2014/main" id="{CF9719BF-929D-D2E3-B4E5-AFB4BC2E6FF0}"/>
                </a:ext>
              </a:extLst>
            </p:cNvPr>
            <p:cNvGrpSpPr/>
            <p:nvPr/>
          </p:nvGrpSpPr>
          <p:grpSpPr>
            <a:xfrm>
              <a:off x="3155200" y="1665620"/>
              <a:ext cx="5902747" cy="3829990"/>
              <a:chOff x="3155200" y="1665620"/>
              <a:chExt cx="5902747" cy="3829990"/>
            </a:xfrm>
          </p:grpSpPr>
          <p:grpSp>
            <p:nvGrpSpPr>
              <p:cNvPr id="64" name="Graphic 5">
                <a:extLst>
                  <a:ext uri="{FF2B5EF4-FFF2-40B4-BE49-F238E27FC236}">
                    <a16:creationId xmlns:a16="http://schemas.microsoft.com/office/drawing/2014/main" id="{72BCBA78-0A26-E224-E372-FC53E9482C78}"/>
                  </a:ext>
                </a:extLst>
              </p:cNvPr>
              <p:cNvGrpSpPr/>
              <p:nvPr/>
            </p:nvGrpSpPr>
            <p:grpSpPr>
              <a:xfrm>
                <a:off x="3451818" y="1665620"/>
                <a:ext cx="423066" cy="259301"/>
                <a:chOff x="3451818" y="1665620"/>
                <a:chExt cx="423066" cy="259301"/>
              </a:xfrm>
            </p:grpSpPr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1694BC73-1453-3413-9C89-B1D5D3EBEFE1}"/>
                    </a:ext>
                  </a:extLst>
                </p:cNvPr>
                <p:cNvSpPr/>
                <p:nvPr/>
              </p:nvSpPr>
              <p:spPr>
                <a:xfrm>
                  <a:off x="3513635" y="173142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94514C2A-6964-4BF6-3213-29F4431694A0}"/>
                    </a:ext>
                  </a:extLst>
                </p:cNvPr>
                <p:cNvSpPr txBox="1"/>
                <p:nvPr/>
              </p:nvSpPr>
              <p:spPr>
                <a:xfrm>
                  <a:off x="3451818" y="1665620"/>
                  <a:ext cx="423066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WA</a:t>
                  </a:r>
                </a:p>
              </p:txBody>
            </p:sp>
          </p:grpSp>
          <p:grpSp>
            <p:nvGrpSpPr>
              <p:cNvPr id="65" name="Graphic 5">
                <a:extLst>
                  <a:ext uri="{FF2B5EF4-FFF2-40B4-BE49-F238E27FC236}">
                    <a16:creationId xmlns:a16="http://schemas.microsoft.com/office/drawing/2014/main" id="{5FE7292D-057D-89C3-7D63-BA75DEA196BD}"/>
                  </a:ext>
                </a:extLst>
              </p:cNvPr>
              <p:cNvGrpSpPr/>
              <p:nvPr/>
            </p:nvGrpSpPr>
            <p:grpSpPr>
              <a:xfrm>
                <a:off x="3291728" y="2207062"/>
                <a:ext cx="392739" cy="259298"/>
                <a:chOff x="3291728" y="2207062"/>
                <a:chExt cx="392739" cy="259298"/>
              </a:xfrm>
            </p:grpSpPr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6A717D0F-8816-387C-424D-6B85A06B13D5}"/>
                    </a:ext>
                  </a:extLst>
                </p:cNvPr>
                <p:cNvSpPr/>
                <p:nvPr/>
              </p:nvSpPr>
              <p:spPr>
                <a:xfrm>
                  <a:off x="3338470" y="2272827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215" name="TextBox 214">
                  <a:extLst>
                    <a:ext uri="{FF2B5EF4-FFF2-40B4-BE49-F238E27FC236}">
                      <a16:creationId xmlns:a16="http://schemas.microsoft.com/office/drawing/2014/main" id="{942AF9E8-EDA7-2176-FDE7-56F4F3E80884}"/>
                    </a:ext>
                  </a:extLst>
                </p:cNvPr>
                <p:cNvSpPr txBox="1"/>
                <p:nvPr/>
              </p:nvSpPr>
              <p:spPr>
                <a:xfrm>
                  <a:off x="3291728" y="2207062"/>
                  <a:ext cx="392739" cy="25929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OR</a:t>
                  </a:r>
                </a:p>
              </p:txBody>
            </p:sp>
          </p:grpSp>
          <p:grpSp>
            <p:nvGrpSpPr>
              <p:cNvPr id="66" name="Graphic 5">
                <a:extLst>
                  <a:ext uri="{FF2B5EF4-FFF2-40B4-BE49-F238E27FC236}">
                    <a16:creationId xmlns:a16="http://schemas.microsoft.com/office/drawing/2014/main" id="{25E88F9D-698D-2397-F4B1-BD210B746A8F}"/>
                  </a:ext>
                </a:extLst>
              </p:cNvPr>
              <p:cNvGrpSpPr/>
              <p:nvPr/>
            </p:nvGrpSpPr>
            <p:grpSpPr>
              <a:xfrm>
                <a:off x="3531376" y="2903390"/>
                <a:ext cx="390845" cy="259299"/>
                <a:chOff x="3531376" y="2903390"/>
                <a:chExt cx="390845" cy="259299"/>
              </a:xfrm>
            </p:grpSpPr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0386A017-23BC-2436-C124-6FF86E967E67}"/>
                    </a:ext>
                  </a:extLst>
                </p:cNvPr>
                <p:cNvSpPr/>
                <p:nvPr/>
              </p:nvSpPr>
              <p:spPr>
                <a:xfrm>
                  <a:off x="3580405" y="2969199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213" name="TextBox 212">
                  <a:extLst>
                    <a:ext uri="{FF2B5EF4-FFF2-40B4-BE49-F238E27FC236}">
                      <a16:creationId xmlns:a16="http://schemas.microsoft.com/office/drawing/2014/main" id="{B690D716-DF8A-1A1D-3932-07522A6B37BF}"/>
                    </a:ext>
                  </a:extLst>
                </p:cNvPr>
                <p:cNvSpPr txBox="1"/>
                <p:nvPr/>
              </p:nvSpPr>
              <p:spPr>
                <a:xfrm>
                  <a:off x="3531376" y="2903390"/>
                  <a:ext cx="390845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NV</a:t>
                  </a:r>
                </a:p>
              </p:txBody>
            </p:sp>
          </p:grpSp>
          <p:grpSp>
            <p:nvGrpSpPr>
              <p:cNvPr id="67" name="Graphic 5">
                <a:extLst>
                  <a:ext uri="{FF2B5EF4-FFF2-40B4-BE49-F238E27FC236}">
                    <a16:creationId xmlns:a16="http://schemas.microsoft.com/office/drawing/2014/main" id="{CFD6296D-D19B-0BFD-C6D3-857889F849A0}"/>
                  </a:ext>
                </a:extLst>
              </p:cNvPr>
              <p:cNvGrpSpPr/>
              <p:nvPr/>
            </p:nvGrpSpPr>
            <p:grpSpPr>
              <a:xfrm>
                <a:off x="3978168" y="2332419"/>
                <a:ext cx="337772" cy="259301"/>
                <a:chOff x="3978168" y="2332419"/>
                <a:chExt cx="337772" cy="259301"/>
              </a:xfrm>
            </p:grpSpPr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EF3F5DE0-DEF4-660C-C73E-C74C29FB151E}"/>
                    </a:ext>
                  </a:extLst>
                </p:cNvPr>
                <p:cNvSpPr/>
                <p:nvPr/>
              </p:nvSpPr>
              <p:spPr>
                <a:xfrm>
                  <a:off x="4006744" y="239817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211" name="TextBox 210">
                  <a:extLst>
                    <a:ext uri="{FF2B5EF4-FFF2-40B4-BE49-F238E27FC236}">
                      <a16:creationId xmlns:a16="http://schemas.microsoft.com/office/drawing/2014/main" id="{2510E4CF-49EC-29CA-AAC1-B145704DECD4}"/>
                    </a:ext>
                  </a:extLst>
                </p:cNvPr>
                <p:cNvSpPr txBox="1"/>
                <p:nvPr/>
              </p:nvSpPr>
              <p:spPr>
                <a:xfrm>
                  <a:off x="3978168" y="2332419"/>
                  <a:ext cx="337772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ID</a:t>
                  </a:r>
                </a:p>
              </p:txBody>
            </p:sp>
          </p:grpSp>
          <p:grpSp>
            <p:nvGrpSpPr>
              <p:cNvPr id="68" name="Graphic 5">
                <a:extLst>
                  <a:ext uri="{FF2B5EF4-FFF2-40B4-BE49-F238E27FC236}">
                    <a16:creationId xmlns:a16="http://schemas.microsoft.com/office/drawing/2014/main" id="{F2D56D14-ADBB-D524-E93E-91A67769D5A3}"/>
                  </a:ext>
                </a:extLst>
              </p:cNvPr>
              <p:cNvGrpSpPr/>
              <p:nvPr/>
            </p:nvGrpSpPr>
            <p:grpSpPr>
              <a:xfrm>
                <a:off x="4640075" y="2546401"/>
                <a:ext cx="413590" cy="259301"/>
                <a:chOff x="4640075" y="2546401"/>
                <a:chExt cx="413590" cy="259301"/>
              </a:xfrm>
            </p:grpSpPr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0398C3C3-250C-379A-C1B1-EFBF2E86934E}"/>
                    </a:ext>
                  </a:extLst>
                </p:cNvPr>
                <p:cNvSpPr/>
                <p:nvPr/>
              </p:nvSpPr>
              <p:spPr>
                <a:xfrm>
                  <a:off x="4697021" y="261220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209" name="TextBox 208">
                  <a:extLst>
                    <a:ext uri="{FF2B5EF4-FFF2-40B4-BE49-F238E27FC236}">
                      <a16:creationId xmlns:a16="http://schemas.microsoft.com/office/drawing/2014/main" id="{951879CA-A368-8C2A-E39D-8FCE65B8D832}"/>
                    </a:ext>
                  </a:extLst>
                </p:cNvPr>
                <p:cNvSpPr txBox="1"/>
                <p:nvPr/>
              </p:nvSpPr>
              <p:spPr>
                <a:xfrm>
                  <a:off x="4640075" y="2546401"/>
                  <a:ext cx="413590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WY</a:t>
                  </a:r>
                </a:p>
              </p:txBody>
            </p:sp>
          </p:grpSp>
          <p:grpSp>
            <p:nvGrpSpPr>
              <p:cNvPr id="69" name="Graphic 5">
                <a:extLst>
                  <a:ext uri="{FF2B5EF4-FFF2-40B4-BE49-F238E27FC236}">
                    <a16:creationId xmlns:a16="http://schemas.microsoft.com/office/drawing/2014/main" id="{3E316D10-64ED-D5DF-4FAB-40A00BA2FED0}"/>
                  </a:ext>
                </a:extLst>
              </p:cNvPr>
              <p:cNvGrpSpPr/>
              <p:nvPr/>
            </p:nvGrpSpPr>
            <p:grpSpPr>
              <a:xfrm>
                <a:off x="4093482" y="3031222"/>
                <a:ext cx="371890" cy="259301"/>
                <a:chOff x="4093482" y="3031222"/>
                <a:chExt cx="371890" cy="259301"/>
              </a:xfrm>
            </p:grpSpPr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BB0C7A46-2C39-79F1-AD43-52369A2C28A1}"/>
                    </a:ext>
                  </a:extLst>
                </p:cNvPr>
                <p:cNvSpPr/>
                <p:nvPr/>
              </p:nvSpPr>
              <p:spPr>
                <a:xfrm>
                  <a:off x="4135046" y="3097025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207" name="TextBox 206">
                  <a:extLst>
                    <a:ext uri="{FF2B5EF4-FFF2-40B4-BE49-F238E27FC236}">
                      <a16:creationId xmlns:a16="http://schemas.microsoft.com/office/drawing/2014/main" id="{6B1F8F4D-DF76-4E9F-CEF4-5ED340127F13}"/>
                    </a:ext>
                  </a:extLst>
                </p:cNvPr>
                <p:cNvSpPr txBox="1"/>
                <p:nvPr/>
              </p:nvSpPr>
              <p:spPr>
                <a:xfrm>
                  <a:off x="4093482" y="3031222"/>
                  <a:ext cx="371890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UT</a:t>
                  </a:r>
                </a:p>
              </p:txBody>
            </p:sp>
          </p:grpSp>
          <p:grpSp>
            <p:nvGrpSpPr>
              <p:cNvPr id="70" name="Graphic 5">
                <a:extLst>
                  <a:ext uri="{FF2B5EF4-FFF2-40B4-BE49-F238E27FC236}">
                    <a16:creationId xmlns:a16="http://schemas.microsoft.com/office/drawing/2014/main" id="{84624C4A-B09D-339F-CB45-54CEA955AD35}"/>
                  </a:ext>
                </a:extLst>
              </p:cNvPr>
              <p:cNvGrpSpPr/>
              <p:nvPr/>
            </p:nvGrpSpPr>
            <p:grpSpPr>
              <a:xfrm>
                <a:off x="4814198" y="3149697"/>
                <a:ext cx="413590" cy="259300"/>
                <a:chOff x="4814198" y="3149697"/>
                <a:chExt cx="413590" cy="259300"/>
              </a:xfrm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EC35E39A-36D3-6238-9DEF-ADF52DF726F0}"/>
                    </a:ext>
                  </a:extLst>
                </p:cNvPr>
                <p:cNvSpPr/>
                <p:nvPr/>
              </p:nvSpPr>
              <p:spPr>
                <a:xfrm>
                  <a:off x="4859422" y="321551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205" name="TextBox 204">
                  <a:extLst>
                    <a:ext uri="{FF2B5EF4-FFF2-40B4-BE49-F238E27FC236}">
                      <a16:creationId xmlns:a16="http://schemas.microsoft.com/office/drawing/2014/main" id="{ADEFB132-F5B9-4593-9EAF-0FA2330AFA8D}"/>
                    </a:ext>
                  </a:extLst>
                </p:cNvPr>
                <p:cNvSpPr txBox="1"/>
                <p:nvPr/>
              </p:nvSpPr>
              <p:spPr>
                <a:xfrm>
                  <a:off x="4814198" y="3149697"/>
                  <a:ext cx="413590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CO</a:t>
                  </a:r>
                </a:p>
              </p:txBody>
            </p:sp>
          </p:grpSp>
          <p:grpSp>
            <p:nvGrpSpPr>
              <p:cNvPr id="71" name="Graphic 5">
                <a:extLst>
                  <a:ext uri="{FF2B5EF4-FFF2-40B4-BE49-F238E27FC236}">
                    <a16:creationId xmlns:a16="http://schemas.microsoft.com/office/drawing/2014/main" id="{DEC21D94-195B-F330-D82E-3C5FD8EA133C}"/>
                  </a:ext>
                </a:extLst>
              </p:cNvPr>
              <p:cNvGrpSpPr/>
              <p:nvPr/>
            </p:nvGrpSpPr>
            <p:grpSpPr>
              <a:xfrm>
                <a:off x="5455050" y="1929728"/>
                <a:ext cx="394636" cy="259300"/>
                <a:chOff x="5455050" y="1929728"/>
                <a:chExt cx="394636" cy="259300"/>
              </a:xfrm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94F18D20-5C5B-C8E7-03D6-05FCB29E8A5D}"/>
                    </a:ext>
                  </a:extLst>
                </p:cNvPr>
                <p:cNvSpPr/>
                <p:nvPr/>
              </p:nvSpPr>
              <p:spPr>
                <a:xfrm>
                  <a:off x="5499502" y="1995554"/>
                  <a:ext cx="249174" cy="104584"/>
                </a:xfrm>
                <a:custGeom>
                  <a:avLst/>
                  <a:gdLst>
                    <a:gd name="connsiteX0" fmla="*/ 0 w 249174"/>
                    <a:gd name="connsiteY0" fmla="*/ 0 h 104584"/>
                    <a:gd name="connsiteX1" fmla="*/ 249174 w 249174"/>
                    <a:gd name="connsiteY1" fmla="*/ 0 h 104584"/>
                    <a:gd name="connsiteX2" fmla="*/ 249174 w 249174"/>
                    <a:gd name="connsiteY2" fmla="*/ 104585 h 104584"/>
                    <a:gd name="connsiteX3" fmla="*/ 0 w 249174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174" h="104584">
                      <a:moveTo>
                        <a:pt x="0" y="0"/>
                      </a:moveTo>
                      <a:lnTo>
                        <a:pt x="249174" y="0"/>
                      </a:lnTo>
                      <a:lnTo>
                        <a:pt x="249174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203" name="TextBox 202">
                  <a:extLst>
                    <a:ext uri="{FF2B5EF4-FFF2-40B4-BE49-F238E27FC236}">
                      <a16:creationId xmlns:a16="http://schemas.microsoft.com/office/drawing/2014/main" id="{F5514A70-A190-EF9A-0B6B-8ED0CECF77F2}"/>
                    </a:ext>
                  </a:extLst>
                </p:cNvPr>
                <p:cNvSpPr txBox="1"/>
                <p:nvPr/>
              </p:nvSpPr>
              <p:spPr>
                <a:xfrm>
                  <a:off x="5455050" y="1929728"/>
                  <a:ext cx="394636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ND</a:t>
                  </a:r>
                </a:p>
              </p:txBody>
            </p:sp>
          </p:grpSp>
          <p:grpSp>
            <p:nvGrpSpPr>
              <p:cNvPr id="72" name="Graphic 5">
                <a:extLst>
                  <a:ext uri="{FF2B5EF4-FFF2-40B4-BE49-F238E27FC236}">
                    <a16:creationId xmlns:a16="http://schemas.microsoft.com/office/drawing/2014/main" id="{BB988F04-800E-718B-CCA9-CD7B0FE6CBE0}"/>
                  </a:ext>
                </a:extLst>
              </p:cNvPr>
              <p:cNvGrpSpPr/>
              <p:nvPr/>
            </p:nvGrpSpPr>
            <p:grpSpPr>
              <a:xfrm>
                <a:off x="5468801" y="2393183"/>
                <a:ext cx="381366" cy="259299"/>
                <a:chOff x="5468801" y="2393183"/>
                <a:chExt cx="381366" cy="259299"/>
              </a:xfrm>
            </p:grpSpPr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BD3E761F-F850-B4EC-17E6-517FDAC1285F}"/>
                    </a:ext>
                  </a:extLst>
                </p:cNvPr>
                <p:cNvSpPr/>
                <p:nvPr/>
              </p:nvSpPr>
              <p:spPr>
                <a:xfrm>
                  <a:off x="5501598" y="2458945"/>
                  <a:ext cx="249174" cy="104584"/>
                </a:xfrm>
                <a:custGeom>
                  <a:avLst/>
                  <a:gdLst>
                    <a:gd name="connsiteX0" fmla="*/ 0 w 249174"/>
                    <a:gd name="connsiteY0" fmla="*/ 0 h 104584"/>
                    <a:gd name="connsiteX1" fmla="*/ 249174 w 249174"/>
                    <a:gd name="connsiteY1" fmla="*/ 0 h 104584"/>
                    <a:gd name="connsiteX2" fmla="*/ 249174 w 249174"/>
                    <a:gd name="connsiteY2" fmla="*/ 104584 h 104584"/>
                    <a:gd name="connsiteX3" fmla="*/ 0 w 249174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174" h="104584">
                      <a:moveTo>
                        <a:pt x="0" y="0"/>
                      </a:moveTo>
                      <a:lnTo>
                        <a:pt x="249174" y="0"/>
                      </a:lnTo>
                      <a:lnTo>
                        <a:pt x="249174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201" name="TextBox 200">
                  <a:extLst>
                    <a:ext uri="{FF2B5EF4-FFF2-40B4-BE49-F238E27FC236}">
                      <a16:creationId xmlns:a16="http://schemas.microsoft.com/office/drawing/2014/main" id="{7F68C036-D4CB-F70E-D36D-A69EBA74E772}"/>
                    </a:ext>
                  </a:extLst>
                </p:cNvPr>
                <p:cNvSpPr txBox="1"/>
                <p:nvPr/>
              </p:nvSpPr>
              <p:spPr>
                <a:xfrm>
                  <a:off x="5468801" y="2393183"/>
                  <a:ext cx="381366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SD</a:t>
                  </a:r>
                </a:p>
              </p:txBody>
            </p:sp>
          </p:grpSp>
          <p:grpSp>
            <p:nvGrpSpPr>
              <p:cNvPr id="73" name="Graphic 5">
                <a:extLst>
                  <a:ext uri="{FF2B5EF4-FFF2-40B4-BE49-F238E27FC236}">
                    <a16:creationId xmlns:a16="http://schemas.microsoft.com/office/drawing/2014/main" id="{268EBB10-32A9-A421-EC8B-B324398EBFC0}"/>
                  </a:ext>
                </a:extLst>
              </p:cNvPr>
              <p:cNvGrpSpPr/>
              <p:nvPr/>
            </p:nvGrpSpPr>
            <p:grpSpPr>
              <a:xfrm>
                <a:off x="4537534" y="1885735"/>
                <a:ext cx="394635" cy="259300"/>
                <a:chOff x="4537534" y="1885735"/>
                <a:chExt cx="394635" cy="259300"/>
              </a:xfrm>
            </p:grpSpPr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9DE6CBD0-D43F-6691-BA6E-B4D2F73DC391}"/>
                    </a:ext>
                  </a:extLst>
                </p:cNvPr>
                <p:cNvSpPr/>
                <p:nvPr/>
              </p:nvSpPr>
              <p:spPr>
                <a:xfrm>
                  <a:off x="4590912" y="195154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99" name="TextBox 198">
                  <a:extLst>
                    <a:ext uri="{FF2B5EF4-FFF2-40B4-BE49-F238E27FC236}">
                      <a16:creationId xmlns:a16="http://schemas.microsoft.com/office/drawing/2014/main" id="{041B3DE3-B08C-163B-F93D-82DBA276ED19}"/>
                    </a:ext>
                  </a:extLst>
                </p:cNvPr>
                <p:cNvSpPr txBox="1"/>
                <p:nvPr/>
              </p:nvSpPr>
              <p:spPr>
                <a:xfrm>
                  <a:off x="4537534" y="1885735"/>
                  <a:ext cx="394635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MT</a:t>
                  </a:r>
                </a:p>
              </p:txBody>
            </p:sp>
          </p:grpSp>
          <p:grpSp>
            <p:nvGrpSpPr>
              <p:cNvPr id="74" name="Graphic 5">
                <a:extLst>
                  <a:ext uri="{FF2B5EF4-FFF2-40B4-BE49-F238E27FC236}">
                    <a16:creationId xmlns:a16="http://schemas.microsoft.com/office/drawing/2014/main" id="{F32720E1-E6C9-0831-423C-9B5D6FF21824}"/>
                  </a:ext>
                </a:extLst>
              </p:cNvPr>
              <p:cNvGrpSpPr/>
              <p:nvPr/>
            </p:nvGrpSpPr>
            <p:grpSpPr>
              <a:xfrm>
                <a:off x="5487781" y="2792077"/>
                <a:ext cx="369994" cy="259299"/>
                <a:chOff x="5487781" y="2792077"/>
                <a:chExt cx="369994" cy="259299"/>
              </a:xfrm>
            </p:grpSpPr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D6824DA3-0847-68C7-FB5E-9ED2625DB0E4}"/>
                    </a:ext>
                  </a:extLst>
                </p:cNvPr>
                <p:cNvSpPr/>
                <p:nvPr/>
              </p:nvSpPr>
              <p:spPr>
                <a:xfrm>
                  <a:off x="5529982" y="285785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97" name="TextBox 196">
                  <a:extLst>
                    <a:ext uri="{FF2B5EF4-FFF2-40B4-BE49-F238E27FC236}">
                      <a16:creationId xmlns:a16="http://schemas.microsoft.com/office/drawing/2014/main" id="{7C404E65-B63C-AD42-5ECD-8D393FD95B70}"/>
                    </a:ext>
                  </a:extLst>
                </p:cNvPr>
                <p:cNvSpPr txBox="1"/>
                <p:nvPr/>
              </p:nvSpPr>
              <p:spPr>
                <a:xfrm>
                  <a:off x="5487781" y="2792077"/>
                  <a:ext cx="369994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NE</a:t>
                  </a:r>
                </a:p>
              </p:txBody>
            </p:sp>
          </p:grpSp>
          <p:grpSp>
            <p:nvGrpSpPr>
              <p:cNvPr id="75" name="Graphic 5">
                <a:extLst>
                  <a:ext uri="{FF2B5EF4-FFF2-40B4-BE49-F238E27FC236}">
                    <a16:creationId xmlns:a16="http://schemas.microsoft.com/office/drawing/2014/main" id="{853F1A00-DF2A-BC98-AB9A-DF9C19E5E507}"/>
                  </a:ext>
                </a:extLst>
              </p:cNvPr>
              <p:cNvGrpSpPr/>
              <p:nvPr/>
            </p:nvGrpSpPr>
            <p:grpSpPr>
              <a:xfrm>
                <a:off x="5663766" y="3274043"/>
                <a:ext cx="368099" cy="259300"/>
                <a:chOff x="5663766" y="3274043"/>
                <a:chExt cx="368099" cy="259300"/>
              </a:xfrm>
            </p:grpSpPr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D9D708B1-F1E4-23D4-EB0A-7AAB6A573F1E}"/>
                    </a:ext>
                  </a:extLst>
                </p:cNvPr>
                <p:cNvSpPr/>
                <p:nvPr/>
              </p:nvSpPr>
              <p:spPr>
                <a:xfrm>
                  <a:off x="5700194" y="3339817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95" name="TextBox 194">
                  <a:extLst>
                    <a:ext uri="{FF2B5EF4-FFF2-40B4-BE49-F238E27FC236}">
                      <a16:creationId xmlns:a16="http://schemas.microsoft.com/office/drawing/2014/main" id="{244B95CE-384F-4A5A-3A7D-3FB821EFFD8A}"/>
                    </a:ext>
                  </a:extLst>
                </p:cNvPr>
                <p:cNvSpPr txBox="1"/>
                <p:nvPr/>
              </p:nvSpPr>
              <p:spPr>
                <a:xfrm>
                  <a:off x="5663766" y="3274043"/>
                  <a:ext cx="368099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KS</a:t>
                  </a:r>
                </a:p>
              </p:txBody>
            </p:sp>
          </p:grpSp>
          <p:grpSp>
            <p:nvGrpSpPr>
              <p:cNvPr id="76" name="Graphic 5">
                <a:extLst>
                  <a:ext uri="{FF2B5EF4-FFF2-40B4-BE49-F238E27FC236}">
                    <a16:creationId xmlns:a16="http://schemas.microsoft.com/office/drawing/2014/main" id="{D32D6DF3-F623-1D7E-88F0-89586943EC35}"/>
                  </a:ext>
                </a:extLst>
              </p:cNvPr>
              <p:cNvGrpSpPr/>
              <p:nvPr/>
            </p:nvGrpSpPr>
            <p:grpSpPr>
              <a:xfrm>
                <a:off x="5765754" y="3716147"/>
                <a:ext cx="392739" cy="259299"/>
                <a:chOff x="5765754" y="3716147"/>
                <a:chExt cx="392739" cy="259299"/>
              </a:xfrm>
            </p:grpSpPr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94A41063-B93B-8314-67DD-AC3726F37151}"/>
                    </a:ext>
                  </a:extLst>
                </p:cNvPr>
                <p:cNvSpPr/>
                <p:nvPr/>
              </p:nvSpPr>
              <p:spPr>
                <a:xfrm>
                  <a:off x="5812303" y="3781968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93" name="TextBox 192">
                  <a:extLst>
                    <a:ext uri="{FF2B5EF4-FFF2-40B4-BE49-F238E27FC236}">
                      <a16:creationId xmlns:a16="http://schemas.microsoft.com/office/drawing/2014/main" id="{9D1787CF-8D9A-E9CD-9F5B-DC1EB331C4AE}"/>
                    </a:ext>
                  </a:extLst>
                </p:cNvPr>
                <p:cNvSpPr txBox="1"/>
                <p:nvPr/>
              </p:nvSpPr>
              <p:spPr>
                <a:xfrm>
                  <a:off x="5765754" y="3716147"/>
                  <a:ext cx="392739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OK</a:t>
                  </a:r>
                </a:p>
              </p:txBody>
            </p:sp>
          </p:grpSp>
          <p:grpSp>
            <p:nvGrpSpPr>
              <p:cNvPr id="77" name="Graphic 5">
                <a:extLst>
                  <a:ext uri="{FF2B5EF4-FFF2-40B4-BE49-F238E27FC236}">
                    <a16:creationId xmlns:a16="http://schemas.microsoft.com/office/drawing/2014/main" id="{75AB262D-74C2-68E6-6C19-1B8E8CBDE343}"/>
                  </a:ext>
                </a:extLst>
              </p:cNvPr>
              <p:cNvGrpSpPr/>
              <p:nvPr/>
            </p:nvGrpSpPr>
            <p:grpSpPr>
              <a:xfrm>
                <a:off x="6064169" y="2138749"/>
                <a:ext cx="413590" cy="259301"/>
                <a:chOff x="6064169" y="2138749"/>
                <a:chExt cx="413590" cy="259301"/>
              </a:xfrm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A8A1C25F-0B4C-A5EE-9ACA-2504D6E63376}"/>
                    </a:ext>
                  </a:extLst>
                </p:cNvPr>
                <p:cNvSpPr/>
                <p:nvPr/>
              </p:nvSpPr>
              <p:spPr>
                <a:xfrm>
                  <a:off x="6127962" y="220453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91" name="TextBox 190">
                  <a:extLst>
                    <a:ext uri="{FF2B5EF4-FFF2-40B4-BE49-F238E27FC236}">
                      <a16:creationId xmlns:a16="http://schemas.microsoft.com/office/drawing/2014/main" id="{1E8CB697-E2F8-31DD-7E3E-BD6BD60DE912}"/>
                    </a:ext>
                  </a:extLst>
                </p:cNvPr>
                <p:cNvSpPr txBox="1"/>
                <p:nvPr/>
              </p:nvSpPr>
              <p:spPr>
                <a:xfrm>
                  <a:off x="6064169" y="2138749"/>
                  <a:ext cx="413590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MN</a:t>
                  </a:r>
                </a:p>
              </p:txBody>
            </p:sp>
          </p:grpSp>
          <p:grpSp>
            <p:nvGrpSpPr>
              <p:cNvPr id="78" name="Graphic 5">
                <a:extLst>
                  <a:ext uri="{FF2B5EF4-FFF2-40B4-BE49-F238E27FC236}">
                    <a16:creationId xmlns:a16="http://schemas.microsoft.com/office/drawing/2014/main" id="{057B00F8-3A1F-06FC-0962-26BD578215B5}"/>
                  </a:ext>
                </a:extLst>
              </p:cNvPr>
              <p:cNvGrpSpPr/>
              <p:nvPr/>
            </p:nvGrpSpPr>
            <p:grpSpPr>
              <a:xfrm>
                <a:off x="6181681" y="2713506"/>
                <a:ext cx="332085" cy="259298"/>
                <a:chOff x="6181681" y="2713506"/>
                <a:chExt cx="332085" cy="259298"/>
              </a:xfrm>
            </p:grpSpPr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317E14FA-7DA9-5E52-E012-5466E8009D21}"/>
                    </a:ext>
                  </a:extLst>
                </p:cNvPr>
                <p:cNvSpPr/>
                <p:nvPr/>
              </p:nvSpPr>
              <p:spPr>
                <a:xfrm>
                  <a:off x="6208543" y="277927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89" name="TextBox 188">
                  <a:extLst>
                    <a:ext uri="{FF2B5EF4-FFF2-40B4-BE49-F238E27FC236}">
                      <a16:creationId xmlns:a16="http://schemas.microsoft.com/office/drawing/2014/main" id="{FBD16C6C-FC3E-164A-CF72-DF442A7813FB}"/>
                    </a:ext>
                  </a:extLst>
                </p:cNvPr>
                <p:cNvSpPr txBox="1"/>
                <p:nvPr/>
              </p:nvSpPr>
              <p:spPr>
                <a:xfrm>
                  <a:off x="6181681" y="2713506"/>
                  <a:ext cx="332085" cy="25929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IA</a:t>
                  </a:r>
                </a:p>
              </p:txBody>
            </p:sp>
          </p:grpSp>
          <p:grpSp>
            <p:nvGrpSpPr>
              <p:cNvPr id="79" name="Graphic 5">
                <a:extLst>
                  <a:ext uri="{FF2B5EF4-FFF2-40B4-BE49-F238E27FC236}">
                    <a16:creationId xmlns:a16="http://schemas.microsoft.com/office/drawing/2014/main" id="{43FF277C-F9B9-A446-2D6C-338C3E112B01}"/>
                  </a:ext>
                </a:extLst>
              </p:cNvPr>
              <p:cNvGrpSpPr/>
              <p:nvPr/>
            </p:nvGrpSpPr>
            <p:grpSpPr>
              <a:xfrm>
                <a:off x="6262755" y="3294966"/>
                <a:ext cx="424963" cy="259300"/>
                <a:chOff x="6262755" y="3294966"/>
                <a:chExt cx="424963" cy="259300"/>
              </a:xfrm>
            </p:grpSpPr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0C074D53-DBA0-0F12-FED8-D8525A65278B}"/>
                    </a:ext>
                  </a:extLst>
                </p:cNvPr>
                <p:cNvSpPr/>
                <p:nvPr/>
              </p:nvSpPr>
              <p:spPr>
                <a:xfrm>
                  <a:off x="6324939" y="336077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87" name="TextBox 186">
                  <a:extLst>
                    <a:ext uri="{FF2B5EF4-FFF2-40B4-BE49-F238E27FC236}">
                      <a16:creationId xmlns:a16="http://schemas.microsoft.com/office/drawing/2014/main" id="{0093E791-AD80-52DC-E0B2-B7EC8B5E1C61}"/>
                    </a:ext>
                  </a:extLst>
                </p:cNvPr>
                <p:cNvSpPr txBox="1"/>
                <p:nvPr/>
              </p:nvSpPr>
              <p:spPr>
                <a:xfrm>
                  <a:off x="6262755" y="3294966"/>
                  <a:ext cx="424963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MO</a:t>
                  </a:r>
                </a:p>
              </p:txBody>
            </p:sp>
          </p:grpSp>
          <p:grpSp>
            <p:nvGrpSpPr>
              <p:cNvPr id="80" name="Graphic 5">
                <a:extLst>
                  <a:ext uri="{FF2B5EF4-FFF2-40B4-BE49-F238E27FC236}">
                    <a16:creationId xmlns:a16="http://schemas.microsoft.com/office/drawing/2014/main" id="{4FD52634-CB3B-5D8E-520A-32FF8D40874A}"/>
                  </a:ext>
                </a:extLst>
              </p:cNvPr>
              <p:cNvGrpSpPr/>
              <p:nvPr/>
            </p:nvGrpSpPr>
            <p:grpSpPr>
              <a:xfrm>
                <a:off x="6326576" y="3822158"/>
                <a:ext cx="377575" cy="259301"/>
                <a:chOff x="6326576" y="3822158"/>
                <a:chExt cx="377575" cy="259301"/>
              </a:xfrm>
            </p:grpSpPr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E1417963-9349-DD39-2284-376FFB638377}"/>
                    </a:ext>
                  </a:extLst>
                </p:cNvPr>
                <p:cNvSpPr/>
                <p:nvPr/>
              </p:nvSpPr>
              <p:spPr>
                <a:xfrm>
                  <a:off x="6370468" y="388798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85" name="TextBox 184">
                  <a:extLst>
                    <a:ext uri="{FF2B5EF4-FFF2-40B4-BE49-F238E27FC236}">
                      <a16:creationId xmlns:a16="http://schemas.microsoft.com/office/drawing/2014/main" id="{03A78EB6-7F2D-1C56-C75C-9D0B05275541}"/>
                    </a:ext>
                  </a:extLst>
                </p:cNvPr>
                <p:cNvSpPr txBox="1"/>
                <p:nvPr/>
              </p:nvSpPr>
              <p:spPr>
                <a:xfrm>
                  <a:off x="6326576" y="3822158"/>
                  <a:ext cx="377575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AR</a:t>
                  </a:r>
                </a:p>
              </p:txBody>
            </p:sp>
          </p:grpSp>
          <p:grpSp>
            <p:nvGrpSpPr>
              <p:cNvPr id="81" name="Graphic 5">
                <a:extLst>
                  <a:ext uri="{FF2B5EF4-FFF2-40B4-BE49-F238E27FC236}">
                    <a16:creationId xmlns:a16="http://schemas.microsoft.com/office/drawing/2014/main" id="{FC2EA361-3793-EC0C-E63F-E0653EAF33E3}"/>
                  </a:ext>
                </a:extLst>
              </p:cNvPr>
              <p:cNvGrpSpPr/>
              <p:nvPr/>
            </p:nvGrpSpPr>
            <p:grpSpPr>
              <a:xfrm>
                <a:off x="6333766" y="4328248"/>
                <a:ext cx="356727" cy="259299"/>
                <a:chOff x="6333766" y="4328248"/>
                <a:chExt cx="356727" cy="259299"/>
              </a:xfrm>
            </p:grpSpPr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E32E81E7-6081-FC22-BB74-D799D56822F5}"/>
                    </a:ext>
                  </a:extLst>
                </p:cNvPr>
                <p:cNvSpPr/>
                <p:nvPr/>
              </p:nvSpPr>
              <p:spPr>
                <a:xfrm>
                  <a:off x="6370468" y="4394044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DFE40E31-7ECF-276E-E9E1-201A5B27678E}"/>
                    </a:ext>
                  </a:extLst>
                </p:cNvPr>
                <p:cNvSpPr txBox="1"/>
                <p:nvPr/>
              </p:nvSpPr>
              <p:spPr>
                <a:xfrm>
                  <a:off x="6333766" y="4328248"/>
                  <a:ext cx="356727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LA</a:t>
                  </a:r>
                </a:p>
              </p:txBody>
            </p:sp>
          </p:grpSp>
          <p:grpSp>
            <p:nvGrpSpPr>
              <p:cNvPr id="82" name="Graphic 5">
                <a:extLst>
                  <a:ext uri="{FF2B5EF4-FFF2-40B4-BE49-F238E27FC236}">
                    <a16:creationId xmlns:a16="http://schemas.microsoft.com/office/drawing/2014/main" id="{B0CF6161-A964-0F6C-619F-6BDD9B110DC4}"/>
                  </a:ext>
                </a:extLst>
              </p:cNvPr>
              <p:cNvGrpSpPr/>
              <p:nvPr/>
            </p:nvGrpSpPr>
            <p:grpSpPr>
              <a:xfrm>
                <a:off x="7050865" y="4100406"/>
                <a:ext cx="356726" cy="259300"/>
                <a:chOff x="7050865" y="4100406"/>
                <a:chExt cx="356726" cy="259300"/>
              </a:xfrm>
            </p:grpSpPr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1783A18A-66B0-EAD1-0952-26AC0E939DD0}"/>
                    </a:ext>
                  </a:extLst>
                </p:cNvPr>
                <p:cNvSpPr/>
                <p:nvPr/>
              </p:nvSpPr>
              <p:spPr>
                <a:xfrm>
                  <a:off x="7087605" y="416620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1E554E13-D4DC-2100-1517-33525B14A15A}"/>
                    </a:ext>
                  </a:extLst>
                </p:cNvPr>
                <p:cNvSpPr txBox="1"/>
                <p:nvPr/>
              </p:nvSpPr>
              <p:spPr>
                <a:xfrm>
                  <a:off x="7050865" y="4100406"/>
                  <a:ext cx="356726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AL</a:t>
                  </a:r>
                </a:p>
              </p:txBody>
            </p:sp>
          </p:grpSp>
          <p:grpSp>
            <p:nvGrpSpPr>
              <p:cNvPr id="83" name="Graphic 5">
                <a:extLst>
                  <a:ext uri="{FF2B5EF4-FFF2-40B4-BE49-F238E27FC236}">
                    <a16:creationId xmlns:a16="http://schemas.microsoft.com/office/drawing/2014/main" id="{797229C7-32D4-3871-6200-E31010756F29}"/>
                  </a:ext>
                </a:extLst>
              </p:cNvPr>
              <p:cNvGrpSpPr/>
              <p:nvPr/>
            </p:nvGrpSpPr>
            <p:grpSpPr>
              <a:xfrm>
                <a:off x="7481380" y="4100406"/>
                <a:ext cx="398426" cy="259300"/>
                <a:chOff x="7481380" y="4100406"/>
                <a:chExt cx="398426" cy="259300"/>
              </a:xfrm>
            </p:grpSpPr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6E6A8DD2-41EB-579F-5A61-3E3F3982EAF1}"/>
                    </a:ext>
                  </a:extLst>
                </p:cNvPr>
                <p:cNvSpPr/>
                <p:nvPr/>
              </p:nvSpPr>
              <p:spPr>
                <a:xfrm>
                  <a:off x="7528232" y="416620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A9418A88-92A6-CB43-02F1-D4A2CA78F6EA}"/>
                    </a:ext>
                  </a:extLst>
                </p:cNvPr>
                <p:cNvSpPr txBox="1"/>
                <p:nvPr/>
              </p:nvSpPr>
              <p:spPr>
                <a:xfrm>
                  <a:off x="7481380" y="4100406"/>
                  <a:ext cx="398426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GA</a:t>
                  </a:r>
                </a:p>
              </p:txBody>
            </p:sp>
          </p:grpSp>
          <p:grpSp>
            <p:nvGrpSpPr>
              <p:cNvPr id="84" name="Graphic 5">
                <a:extLst>
                  <a:ext uri="{FF2B5EF4-FFF2-40B4-BE49-F238E27FC236}">
                    <a16:creationId xmlns:a16="http://schemas.microsoft.com/office/drawing/2014/main" id="{C744D674-6845-BDCA-26C0-EE557161EB73}"/>
                  </a:ext>
                </a:extLst>
              </p:cNvPr>
              <p:cNvGrpSpPr/>
              <p:nvPr/>
            </p:nvGrpSpPr>
            <p:grpSpPr>
              <a:xfrm>
                <a:off x="7816433" y="4677161"/>
                <a:ext cx="335875" cy="259299"/>
                <a:chOff x="7816433" y="4677161"/>
                <a:chExt cx="335875" cy="259299"/>
              </a:xfrm>
            </p:grpSpPr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4955AD6B-DF32-4CC9-CE26-3AC2E0726EA3}"/>
                    </a:ext>
                  </a:extLst>
                </p:cNvPr>
                <p:cNvSpPr/>
                <p:nvPr/>
              </p:nvSpPr>
              <p:spPr>
                <a:xfrm>
                  <a:off x="7843890" y="474294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5F73E72E-B9AC-A0DF-D792-BCC85FDEBC88}"/>
                    </a:ext>
                  </a:extLst>
                </p:cNvPr>
                <p:cNvSpPr txBox="1"/>
                <p:nvPr/>
              </p:nvSpPr>
              <p:spPr>
                <a:xfrm>
                  <a:off x="7816433" y="4677161"/>
                  <a:ext cx="335875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FL</a:t>
                  </a:r>
                </a:p>
              </p:txBody>
            </p:sp>
          </p:grpSp>
          <p:grpSp>
            <p:nvGrpSpPr>
              <p:cNvPr id="85" name="Graphic 5">
                <a:extLst>
                  <a:ext uri="{FF2B5EF4-FFF2-40B4-BE49-F238E27FC236}">
                    <a16:creationId xmlns:a16="http://schemas.microsoft.com/office/drawing/2014/main" id="{55874BAF-AA8E-C507-068A-01B66E4C1577}"/>
                  </a:ext>
                </a:extLst>
              </p:cNvPr>
              <p:cNvGrpSpPr/>
              <p:nvPr/>
            </p:nvGrpSpPr>
            <p:grpSpPr>
              <a:xfrm>
                <a:off x="7763434" y="3799255"/>
                <a:ext cx="388948" cy="259299"/>
                <a:chOff x="7763434" y="3799255"/>
                <a:chExt cx="388948" cy="259299"/>
              </a:xfrm>
            </p:grpSpPr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7F437118-46BD-5A20-D76C-3CC637E71016}"/>
                    </a:ext>
                  </a:extLst>
                </p:cNvPr>
                <p:cNvSpPr/>
                <p:nvPr/>
              </p:nvSpPr>
              <p:spPr>
                <a:xfrm>
                  <a:off x="7798647" y="386502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75" name="TextBox 174">
                  <a:extLst>
                    <a:ext uri="{FF2B5EF4-FFF2-40B4-BE49-F238E27FC236}">
                      <a16:creationId xmlns:a16="http://schemas.microsoft.com/office/drawing/2014/main" id="{695568DE-70ED-237E-C5B6-0A6ECB7195CC}"/>
                    </a:ext>
                  </a:extLst>
                </p:cNvPr>
                <p:cNvSpPr txBox="1"/>
                <p:nvPr/>
              </p:nvSpPr>
              <p:spPr>
                <a:xfrm>
                  <a:off x="7763434" y="3799255"/>
                  <a:ext cx="388948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SC</a:t>
                  </a:r>
                </a:p>
              </p:txBody>
            </p:sp>
          </p:grpSp>
          <p:grpSp>
            <p:nvGrpSpPr>
              <p:cNvPr id="86" name="Graphic 5">
                <a:extLst>
                  <a:ext uri="{FF2B5EF4-FFF2-40B4-BE49-F238E27FC236}">
                    <a16:creationId xmlns:a16="http://schemas.microsoft.com/office/drawing/2014/main" id="{2A721299-4EE3-0703-17C8-BC79818E8473}"/>
                  </a:ext>
                </a:extLst>
              </p:cNvPr>
              <p:cNvGrpSpPr/>
              <p:nvPr/>
            </p:nvGrpSpPr>
            <p:grpSpPr>
              <a:xfrm>
                <a:off x="7963098" y="3516315"/>
                <a:ext cx="402217" cy="259300"/>
                <a:chOff x="7963098" y="3516315"/>
                <a:chExt cx="402217" cy="259300"/>
              </a:xfrm>
            </p:grpSpPr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7E2B3222-DC82-2629-4D9C-08A3943A0694}"/>
                    </a:ext>
                  </a:extLst>
                </p:cNvPr>
                <p:cNvSpPr/>
                <p:nvPr/>
              </p:nvSpPr>
              <p:spPr>
                <a:xfrm>
                  <a:off x="8009911" y="358213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73" name="TextBox 172">
                  <a:extLst>
                    <a:ext uri="{FF2B5EF4-FFF2-40B4-BE49-F238E27FC236}">
                      <a16:creationId xmlns:a16="http://schemas.microsoft.com/office/drawing/2014/main" id="{4153DB21-64E9-6770-7695-1383C5D165EE}"/>
                    </a:ext>
                  </a:extLst>
                </p:cNvPr>
                <p:cNvSpPr txBox="1"/>
                <p:nvPr/>
              </p:nvSpPr>
              <p:spPr>
                <a:xfrm>
                  <a:off x="7963098" y="3516315"/>
                  <a:ext cx="402217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NC</a:t>
                  </a:r>
                </a:p>
              </p:txBody>
            </p:sp>
          </p:grpSp>
          <p:grpSp>
            <p:nvGrpSpPr>
              <p:cNvPr id="87" name="Graphic 5">
                <a:extLst>
                  <a:ext uri="{FF2B5EF4-FFF2-40B4-BE49-F238E27FC236}">
                    <a16:creationId xmlns:a16="http://schemas.microsoft.com/office/drawing/2014/main" id="{230E31D5-F380-1A68-7FD7-7CDBA5797947}"/>
                  </a:ext>
                </a:extLst>
              </p:cNvPr>
              <p:cNvGrpSpPr/>
              <p:nvPr/>
            </p:nvGrpSpPr>
            <p:grpSpPr>
              <a:xfrm>
                <a:off x="7042656" y="3606690"/>
                <a:ext cx="373784" cy="259299"/>
                <a:chOff x="7042656" y="3606690"/>
                <a:chExt cx="373784" cy="259299"/>
              </a:xfrm>
            </p:grpSpPr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496F6F29-F5FA-BFE8-030D-100F28347AD2}"/>
                    </a:ext>
                  </a:extLst>
                </p:cNvPr>
                <p:cNvSpPr/>
                <p:nvPr/>
              </p:nvSpPr>
              <p:spPr>
                <a:xfrm>
                  <a:off x="7087605" y="367252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71" name="TextBox 170">
                  <a:extLst>
                    <a:ext uri="{FF2B5EF4-FFF2-40B4-BE49-F238E27FC236}">
                      <a16:creationId xmlns:a16="http://schemas.microsoft.com/office/drawing/2014/main" id="{4737C237-FE38-9219-2DB6-2F63D54C0193}"/>
                    </a:ext>
                  </a:extLst>
                </p:cNvPr>
                <p:cNvSpPr txBox="1"/>
                <p:nvPr/>
              </p:nvSpPr>
              <p:spPr>
                <a:xfrm>
                  <a:off x="7042656" y="3606690"/>
                  <a:ext cx="373784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TN</a:t>
                  </a:r>
                </a:p>
              </p:txBody>
            </p:sp>
          </p:grpSp>
          <p:grpSp>
            <p:nvGrpSpPr>
              <p:cNvPr id="88" name="Graphic 5">
                <a:extLst>
                  <a:ext uri="{FF2B5EF4-FFF2-40B4-BE49-F238E27FC236}">
                    <a16:creationId xmlns:a16="http://schemas.microsoft.com/office/drawing/2014/main" id="{4129B082-DD10-CF80-4C2A-3DE5364B2E3F}"/>
                  </a:ext>
                </a:extLst>
              </p:cNvPr>
              <p:cNvGrpSpPr/>
              <p:nvPr/>
            </p:nvGrpSpPr>
            <p:grpSpPr>
              <a:xfrm>
                <a:off x="7190375" y="3342529"/>
                <a:ext cx="368099" cy="259300"/>
                <a:chOff x="7190375" y="3342529"/>
                <a:chExt cx="368099" cy="259300"/>
              </a:xfrm>
            </p:grpSpPr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02988BFD-604F-F7F6-296C-6215FDF694B4}"/>
                    </a:ext>
                  </a:extLst>
                </p:cNvPr>
                <p:cNvSpPr/>
                <p:nvPr/>
              </p:nvSpPr>
              <p:spPr>
                <a:xfrm>
                  <a:off x="7229242" y="3408302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69" name="TextBox 168">
                  <a:extLst>
                    <a:ext uri="{FF2B5EF4-FFF2-40B4-BE49-F238E27FC236}">
                      <a16:creationId xmlns:a16="http://schemas.microsoft.com/office/drawing/2014/main" id="{DA086CF4-6950-442B-FD62-5C192E20166F}"/>
                    </a:ext>
                  </a:extLst>
                </p:cNvPr>
                <p:cNvSpPr txBox="1"/>
                <p:nvPr/>
              </p:nvSpPr>
              <p:spPr>
                <a:xfrm>
                  <a:off x="7190375" y="3342529"/>
                  <a:ext cx="368099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KY</a:t>
                  </a:r>
                </a:p>
              </p:txBody>
            </p:sp>
          </p:grpSp>
          <p:grpSp>
            <p:nvGrpSpPr>
              <p:cNvPr id="89" name="Graphic 5">
                <a:extLst>
                  <a:ext uri="{FF2B5EF4-FFF2-40B4-BE49-F238E27FC236}">
                    <a16:creationId xmlns:a16="http://schemas.microsoft.com/office/drawing/2014/main" id="{98E00606-11A0-7DBE-CAC4-47E7C91A1ABC}"/>
                  </a:ext>
                </a:extLst>
              </p:cNvPr>
              <p:cNvGrpSpPr/>
              <p:nvPr/>
            </p:nvGrpSpPr>
            <p:grpSpPr>
              <a:xfrm>
                <a:off x="6666645" y="3019223"/>
                <a:ext cx="303654" cy="259299"/>
                <a:chOff x="6666645" y="3019223"/>
                <a:chExt cx="303654" cy="259299"/>
              </a:xfrm>
            </p:grpSpPr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31E7E599-6D90-1FCD-B24D-71CA55350FCB}"/>
                    </a:ext>
                  </a:extLst>
                </p:cNvPr>
                <p:cNvSpPr/>
                <p:nvPr/>
              </p:nvSpPr>
              <p:spPr>
                <a:xfrm>
                  <a:off x="6683745" y="3085023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67" name="TextBox 166">
                  <a:extLst>
                    <a:ext uri="{FF2B5EF4-FFF2-40B4-BE49-F238E27FC236}">
                      <a16:creationId xmlns:a16="http://schemas.microsoft.com/office/drawing/2014/main" id="{008D1F6D-B629-1A99-BD00-98E20816E7C7}"/>
                    </a:ext>
                  </a:extLst>
                </p:cNvPr>
                <p:cNvSpPr txBox="1"/>
                <p:nvPr/>
              </p:nvSpPr>
              <p:spPr>
                <a:xfrm>
                  <a:off x="6666645" y="3019223"/>
                  <a:ext cx="303654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IL</a:t>
                  </a:r>
                </a:p>
              </p:txBody>
            </p:sp>
          </p:grpSp>
          <p:grpSp>
            <p:nvGrpSpPr>
              <p:cNvPr id="90" name="Graphic 5">
                <a:extLst>
                  <a:ext uri="{FF2B5EF4-FFF2-40B4-BE49-F238E27FC236}">
                    <a16:creationId xmlns:a16="http://schemas.microsoft.com/office/drawing/2014/main" id="{6E1DD65E-A917-16BC-F527-E99D5538C9CA}"/>
                  </a:ext>
                </a:extLst>
              </p:cNvPr>
              <p:cNvGrpSpPr/>
              <p:nvPr/>
            </p:nvGrpSpPr>
            <p:grpSpPr>
              <a:xfrm>
                <a:off x="6539975" y="2332413"/>
                <a:ext cx="369994" cy="259299"/>
                <a:chOff x="6539975" y="2332413"/>
                <a:chExt cx="369994" cy="259299"/>
              </a:xfrm>
            </p:grpSpPr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01D0518C-4C4C-227F-8EBD-D24BA9D24E62}"/>
                    </a:ext>
                  </a:extLst>
                </p:cNvPr>
                <p:cNvSpPr/>
                <p:nvPr/>
              </p:nvSpPr>
              <p:spPr>
                <a:xfrm>
                  <a:off x="6582114" y="239817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65" name="TextBox 164">
                  <a:extLst>
                    <a:ext uri="{FF2B5EF4-FFF2-40B4-BE49-F238E27FC236}">
                      <a16:creationId xmlns:a16="http://schemas.microsoft.com/office/drawing/2014/main" id="{D87B1410-F31B-8010-AA0D-959C3258BB23}"/>
                    </a:ext>
                  </a:extLst>
                </p:cNvPr>
                <p:cNvSpPr txBox="1"/>
                <p:nvPr/>
              </p:nvSpPr>
              <p:spPr>
                <a:xfrm>
                  <a:off x="6539975" y="2332413"/>
                  <a:ext cx="369994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WI</a:t>
                  </a:r>
                </a:p>
              </p:txBody>
            </p:sp>
          </p:grpSp>
          <p:grpSp>
            <p:nvGrpSpPr>
              <p:cNvPr id="91" name="Graphic 5">
                <a:extLst>
                  <a:ext uri="{FF2B5EF4-FFF2-40B4-BE49-F238E27FC236}">
                    <a16:creationId xmlns:a16="http://schemas.microsoft.com/office/drawing/2014/main" id="{7F80201D-E038-5370-AD58-78180DBE876C}"/>
                  </a:ext>
                </a:extLst>
              </p:cNvPr>
              <p:cNvGrpSpPr/>
              <p:nvPr/>
            </p:nvGrpSpPr>
            <p:grpSpPr>
              <a:xfrm>
                <a:off x="7147056" y="2520748"/>
                <a:ext cx="356726" cy="259300"/>
                <a:chOff x="7147056" y="2520748"/>
                <a:chExt cx="356726" cy="259300"/>
              </a:xfrm>
            </p:grpSpPr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F783A5BF-E86D-401D-B05C-08FE6BA4034A}"/>
                    </a:ext>
                  </a:extLst>
                </p:cNvPr>
                <p:cNvSpPr/>
                <p:nvPr/>
              </p:nvSpPr>
              <p:spPr>
                <a:xfrm>
                  <a:off x="7186761" y="2586580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63" name="TextBox 162">
                  <a:extLst>
                    <a:ext uri="{FF2B5EF4-FFF2-40B4-BE49-F238E27FC236}">
                      <a16:creationId xmlns:a16="http://schemas.microsoft.com/office/drawing/2014/main" id="{8C4E6307-2E0F-AC87-AF99-F28FC9981330}"/>
                    </a:ext>
                  </a:extLst>
                </p:cNvPr>
                <p:cNvSpPr txBox="1"/>
                <p:nvPr/>
              </p:nvSpPr>
              <p:spPr>
                <a:xfrm>
                  <a:off x="7147056" y="2520748"/>
                  <a:ext cx="356726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MI</a:t>
                  </a:r>
                </a:p>
              </p:txBody>
            </p:sp>
          </p:grpSp>
          <p:grpSp>
            <p:nvGrpSpPr>
              <p:cNvPr id="92" name="Graphic 5">
                <a:extLst>
                  <a:ext uri="{FF2B5EF4-FFF2-40B4-BE49-F238E27FC236}">
                    <a16:creationId xmlns:a16="http://schemas.microsoft.com/office/drawing/2014/main" id="{CF0A1E1E-0766-ED7B-E2AB-B13059A74FFA}"/>
                  </a:ext>
                </a:extLst>
              </p:cNvPr>
              <p:cNvGrpSpPr/>
              <p:nvPr/>
            </p:nvGrpSpPr>
            <p:grpSpPr>
              <a:xfrm>
                <a:off x="7376995" y="2913545"/>
                <a:ext cx="404112" cy="259301"/>
                <a:chOff x="7376995" y="2913545"/>
                <a:chExt cx="404112" cy="259301"/>
              </a:xfrm>
            </p:grpSpPr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C1E52518-7549-A5D9-A357-69001A2591B0}"/>
                    </a:ext>
                  </a:extLst>
                </p:cNvPr>
                <p:cNvSpPr/>
                <p:nvPr/>
              </p:nvSpPr>
              <p:spPr>
                <a:xfrm>
                  <a:off x="7429458" y="297929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61" name="TextBox 160">
                  <a:extLst>
                    <a:ext uri="{FF2B5EF4-FFF2-40B4-BE49-F238E27FC236}">
                      <a16:creationId xmlns:a16="http://schemas.microsoft.com/office/drawing/2014/main" id="{5A86D951-E853-4647-4ECE-E92C1CF7368A}"/>
                    </a:ext>
                  </a:extLst>
                </p:cNvPr>
                <p:cNvSpPr txBox="1"/>
                <p:nvPr/>
              </p:nvSpPr>
              <p:spPr>
                <a:xfrm>
                  <a:off x="7376995" y="2913545"/>
                  <a:ext cx="404112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OH</a:t>
                  </a:r>
                </a:p>
              </p:txBody>
            </p:sp>
          </p:grpSp>
          <p:grpSp>
            <p:nvGrpSpPr>
              <p:cNvPr id="93" name="Graphic 5">
                <a:extLst>
                  <a:ext uri="{FF2B5EF4-FFF2-40B4-BE49-F238E27FC236}">
                    <a16:creationId xmlns:a16="http://schemas.microsoft.com/office/drawing/2014/main" id="{3F81B930-90BB-C1BD-5E43-668B21E13AA7}"/>
                  </a:ext>
                </a:extLst>
              </p:cNvPr>
              <p:cNvGrpSpPr/>
              <p:nvPr/>
            </p:nvGrpSpPr>
            <p:grpSpPr>
              <a:xfrm>
                <a:off x="7020805" y="2970434"/>
                <a:ext cx="335875" cy="259301"/>
                <a:chOff x="7020805" y="2970434"/>
                <a:chExt cx="335875" cy="259301"/>
              </a:xfrm>
            </p:grpSpPr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6FE4643E-BC40-8AD7-855A-45B49D375319}"/>
                    </a:ext>
                  </a:extLst>
                </p:cNvPr>
                <p:cNvSpPr/>
                <p:nvPr/>
              </p:nvSpPr>
              <p:spPr>
                <a:xfrm>
                  <a:off x="7052077" y="303625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76A309C8-DEC5-8AE8-E49D-16F26AC101B3}"/>
                    </a:ext>
                  </a:extLst>
                </p:cNvPr>
                <p:cNvSpPr txBox="1"/>
                <p:nvPr/>
              </p:nvSpPr>
              <p:spPr>
                <a:xfrm>
                  <a:off x="7020805" y="2970434"/>
                  <a:ext cx="335875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IN</a:t>
                  </a:r>
                </a:p>
              </p:txBody>
            </p:sp>
          </p:grpSp>
          <p:grpSp>
            <p:nvGrpSpPr>
              <p:cNvPr id="94" name="Graphic 5">
                <a:extLst>
                  <a:ext uri="{FF2B5EF4-FFF2-40B4-BE49-F238E27FC236}">
                    <a16:creationId xmlns:a16="http://schemas.microsoft.com/office/drawing/2014/main" id="{59515EFE-1EEB-3ECE-0CD9-522DB06AE7EE}"/>
                  </a:ext>
                </a:extLst>
              </p:cNvPr>
              <p:cNvGrpSpPr/>
              <p:nvPr/>
            </p:nvGrpSpPr>
            <p:grpSpPr>
              <a:xfrm>
                <a:off x="7622301" y="3114307"/>
                <a:ext cx="424963" cy="259301"/>
                <a:chOff x="7622301" y="3114307"/>
                <a:chExt cx="424963" cy="259301"/>
              </a:xfrm>
            </p:grpSpPr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6D635ED2-DE34-FF0C-ACC4-932AF5C9B17B}"/>
                    </a:ext>
                  </a:extLst>
                </p:cNvPr>
                <p:cNvSpPr/>
                <p:nvPr/>
              </p:nvSpPr>
              <p:spPr>
                <a:xfrm>
                  <a:off x="7682251" y="318008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469DD513-EB4B-10AA-40BE-FF8404ADA8F1}"/>
                    </a:ext>
                  </a:extLst>
                </p:cNvPr>
                <p:cNvSpPr txBox="1"/>
                <p:nvPr/>
              </p:nvSpPr>
              <p:spPr>
                <a:xfrm>
                  <a:off x="7622301" y="3114307"/>
                  <a:ext cx="424963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WV</a:t>
                  </a:r>
                </a:p>
              </p:txBody>
            </p:sp>
          </p:grpSp>
          <p:grpSp>
            <p:nvGrpSpPr>
              <p:cNvPr id="95" name="Graphic 5">
                <a:extLst>
                  <a:ext uri="{FF2B5EF4-FFF2-40B4-BE49-F238E27FC236}">
                    <a16:creationId xmlns:a16="http://schemas.microsoft.com/office/drawing/2014/main" id="{E002B53F-4E9C-D1A1-C2F0-36E68D33CD1D}"/>
                  </a:ext>
                </a:extLst>
              </p:cNvPr>
              <p:cNvGrpSpPr/>
              <p:nvPr/>
            </p:nvGrpSpPr>
            <p:grpSpPr>
              <a:xfrm>
                <a:off x="7918284" y="2721104"/>
                <a:ext cx="373784" cy="259300"/>
                <a:chOff x="7918284" y="2721104"/>
                <a:chExt cx="373784" cy="259300"/>
              </a:xfrm>
            </p:grpSpPr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D8E7AD9E-79B2-83FC-40E9-31C76FD80378}"/>
                    </a:ext>
                  </a:extLst>
                </p:cNvPr>
                <p:cNvSpPr/>
                <p:nvPr/>
              </p:nvSpPr>
              <p:spPr>
                <a:xfrm>
                  <a:off x="7960286" y="278689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5" name="TextBox 154">
                  <a:extLst>
                    <a:ext uri="{FF2B5EF4-FFF2-40B4-BE49-F238E27FC236}">
                      <a16:creationId xmlns:a16="http://schemas.microsoft.com/office/drawing/2014/main" id="{B602B203-1DB1-B007-A67C-69C4303CABF1}"/>
                    </a:ext>
                  </a:extLst>
                </p:cNvPr>
                <p:cNvSpPr txBox="1"/>
                <p:nvPr/>
              </p:nvSpPr>
              <p:spPr>
                <a:xfrm>
                  <a:off x="7918284" y="2721104"/>
                  <a:ext cx="373784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PA</a:t>
                  </a:r>
                </a:p>
              </p:txBody>
            </p:sp>
          </p:grpSp>
          <p:grpSp>
            <p:nvGrpSpPr>
              <p:cNvPr id="96" name="Graphic 5">
                <a:extLst>
                  <a:ext uri="{FF2B5EF4-FFF2-40B4-BE49-F238E27FC236}">
                    <a16:creationId xmlns:a16="http://schemas.microsoft.com/office/drawing/2014/main" id="{17FAA1A4-0FC1-E0B6-1C5C-7846ADCE97D6}"/>
                  </a:ext>
                </a:extLst>
              </p:cNvPr>
              <p:cNvGrpSpPr/>
              <p:nvPr/>
            </p:nvGrpSpPr>
            <p:grpSpPr>
              <a:xfrm>
                <a:off x="7936683" y="3201976"/>
                <a:ext cx="387054" cy="259300"/>
                <a:chOff x="7936683" y="3201976"/>
                <a:chExt cx="387054" cy="259300"/>
              </a:xfrm>
            </p:grpSpPr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0E621254-CB19-FE80-EC07-BB343770817B}"/>
                    </a:ext>
                  </a:extLst>
                </p:cNvPr>
                <p:cNvSpPr/>
                <p:nvPr/>
              </p:nvSpPr>
              <p:spPr>
                <a:xfrm>
                  <a:off x="7981336" y="326780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3" name="TextBox 152">
                  <a:extLst>
                    <a:ext uri="{FF2B5EF4-FFF2-40B4-BE49-F238E27FC236}">
                      <a16:creationId xmlns:a16="http://schemas.microsoft.com/office/drawing/2014/main" id="{7DCC856F-09EA-32DB-18BC-79538380B063}"/>
                    </a:ext>
                  </a:extLst>
                </p:cNvPr>
                <p:cNvSpPr txBox="1"/>
                <p:nvPr/>
              </p:nvSpPr>
              <p:spPr>
                <a:xfrm>
                  <a:off x="7936683" y="3201976"/>
                  <a:ext cx="387054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VA</a:t>
                  </a:r>
                </a:p>
              </p:txBody>
            </p:sp>
          </p:grpSp>
          <p:grpSp>
            <p:nvGrpSpPr>
              <p:cNvPr id="97" name="Graphic 5">
                <a:extLst>
                  <a:ext uri="{FF2B5EF4-FFF2-40B4-BE49-F238E27FC236}">
                    <a16:creationId xmlns:a16="http://schemas.microsoft.com/office/drawing/2014/main" id="{F9583D66-BF0A-F129-0669-7C22F8224214}"/>
                  </a:ext>
                </a:extLst>
              </p:cNvPr>
              <p:cNvGrpSpPr/>
              <p:nvPr/>
            </p:nvGrpSpPr>
            <p:grpSpPr>
              <a:xfrm>
                <a:off x="8124020" y="2378408"/>
                <a:ext cx="379472" cy="259300"/>
                <a:chOff x="8124020" y="2378408"/>
                <a:chExt cx="379472" cy="259300"/>
              </a:xfrm>
            </p:grpSpPr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4C850175-E268-CD10-B8E1-5282F4F3F5F0}"/>
                    </a:ext>
                  </a:extLst>
                </p:cNvPr>
                <p:cNvSpPr/>
                <p:nvPr/>
              </p:nvSpPr>
              <p:spPr>
                <a:xfrm>
                  <a:off x="8170026" y="244418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51" name="TextBox 150">
                  <a:extLst>
                    <a:ext uri="{FF2B5EF4-FFF2-40B4-BE49-F238E27FC236}">
                      <a16:creationId xmlns:a16="http://schemas.microsoft.com/office/drawing/2014/main" id="{3DD5690D-131E-E6B5-3BF6-926532A4D98F}"/>
                    </a:ext>
                  </a:extLst>
                </p:cNvPr>
                <p:cNvSpPr txBox="1"/>
                <p:nvPr/>
              </p:nvSpPr>
              <p:spPr>
                <a:xfrm>
                  <a:off x="8124020" y="2378408"/>
                  <a:ext cx="379472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NY</a:t>
                  </a:r>
                </a:p>
              </p:txBody>
            </p:sp>
          </p:grpSp>
          <p:grpSp>
            <p:nvGrpSpPr>
              <p:cNvPr id="98" name="Graphic 5">
                <a:extLst>
                  <a:ext uri="{FF2B5EF4-FFF2-40B4-BE49-F238E27FC236}">
                    <a16:creationId xmlns:a16="http://schemas.microsoft.com/office/drawing/2014/main" id="{3B89166A-BF90-A79B-2040-E3B1A74BC1BD}"/>
                  </a:ext>
                </a:extLst>
              </p:cNvPr>
              <p:cNvGrpSpPr/>
              <p:nvPr/>
            </p:nvGrpSpPr>
            <p:grpSpPr>
              <a:xfrm>
                <a:off x="8369536" y="2052509"/>
                <a:ext cx="371890" cy="259301"/>
                <a:chOff x="8369536" y="2052509"/>
                <a:chExt cx="371890" cy="259301"/>
              </a:xfrm>
            </p:grpSpPr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53A0F34B-FF1F-B4A2-3A22-9AF5E6E1C973}"/>
                    </a:ext>
                  </a:extLst>
                </p:cNvPr>
                <p:cNvSpPr/>
                <p:nvPr/>
              </p:nvSpPr>
              <p:spPr>
                <a:xfrm>
                  <a:off x="8408247" y="211833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9" name="TextBox 148">
                  <a:extLst>
                    <a:ext uri="{FF2B5EF4-FFF2-40B4-BE49-F238E27FC236}">
                      <a16:creationId xmlns:a16="http://schemas.microsoft.com/office/drawing/2014/main" id="{18F553D2-0EBC-BABC-BAF7-020E9512EFA2}"/>
                    </a:ext>
                  </a:extLst>
                </p:cNvPr>
                <p:cNvSpPr txBox="1"/>
                <p:nvPr/>
              </p:nvSpPr>
              <p:spPr>
                <a:xfrm>
                  <a:off x="8369536" y="2052509"/>
                  <a:ext cx="371890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VT</a:t>
                  </a:r>
                </a:p>
              </p:txBody>
            </p:sp>
          </p:grpSp>
          <p:grpSp>
            <p:nvGrpSpPr>
              <p:cNvPr id="99" name="Graphic 5">
                <a:extLst>
                  <a:ext uri="{FF2B5EF4-FFF2-40B4-BE49-F238E27FC236}">
                    <a16:creationId xmlns:a16="http://schemas.microsoft.com/office/drawing/2014/main" id="{01C44938-ED36-614F-96B8-EC1AA7C98592}"/>
                  </a:ext>
                </a:extLst>
              </p:cNvPr>
              <p:cNvGrpSpPr/>
              <p:nvPr/>
            </p:nvGrpSpPr>
            <p:grpSpPr>
              <a:xfrm>
                <a:off x="8303719" y="2965818"/>
                <a:ext cx="371890" cy="259299"/>
                <a:chOff x="8303719" y="2965818"/>
                <a:chExt cx="371890" cy="259299"/>
              </a:xfrm>
            </p:grpSpPr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1B4F0E66-9A14-EECA-EACA-D8BBD26E1FB2}"/>
                    </a:ext>
                  </a:extLst>
                </p:cNvPr>
                <p:cNvSpPr/>
                <p:nvPr/>
              </p:nvSpPr>
              <p:spPr>
                <a:xfrm>
                  <a:off x="8343286" y="303158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7" name="TextBox 146">
                  <a:extLst>
                    <a:ext uri="{FF2B5EF4-FFF2-40B4-BE49-F238E27FC236}">
                      <a16:creationId xmlns:a16="http://schemas.microsoft.com/office/drawing/2014/main" id="{959BB39F-339F-BA00-9D56-50D4ED4E0244}"/>
                    </a:ext>
                  </a:extLst>
                </p:cNvPr>
                <p:cNvSpPr txBox="1"/>
                <p:nvPr/>
              </p:nvSpPr>
              <p:spPr>
                <a:xfrm>
                  <a:off x="8303719" y="2965818"/>
                  <a:ext cx="371890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DE</a:t>
                  </a:r>
                </a:p>
              </p:txBody>
            </p:sp>
          </p:grpSp>
          <p:grpSp>
            <p:nvGrpSpPr>
              <p:cNvPr id="100" name="Graphic 5">
                <a:extLst>
                  <a:ext uri="{FF2B5EF4-FFF2-40B4-BE49-F238E27FC236}">
                    <a16:creationId xmlns:a16="http://schemas.microsoft.com/office/drawing/2014/main" id="{9E65079D-6F7A-8121-37FD-6575A3F44E2A}"/>
                  </a:ext>
                </a:extLst>
              </p:cNvPr>
              <p:cNvGrpSpPr/>
              <p:nvPr/>
            </p:nvGrpSpPr>
            <p:grpSpPr>
              <a:xfrm>
                <a:off x="8288916" y="3114307"/>
                <a:ext cx="404112" cy="259301"/>
                <a:chOff x="8288916" y="3114307"/>
                <a:chExt cx="404112" cy="259301"/>
              </a:xfrm>
            </p:grpSpPr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6E1E2902-E581-F991-480D-34AD8B1EC98B}"/>
                    </a:ext>
                  </a:extLst>
                </p:cNvPr>
                <p:cNvSpPr/>
                <p:nvPr/>
              </p:nvSpPr>
              <p:spPr>
                <a:xfrm>
                  <a:off x="8333094" y="318008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3AE3854B-C107-0B37-D65F-6B5E3335B4F5}"/>
                    </a:ext>
                  </a:extLst>
                </p:cNvPr>
                <p:cNvSpPr txBox="1"/>
                <p:nvPr/>
              </p:nvSpPr>
              <p:spPr>
                <a:xfrm>
                  <a:off x="8288916" y="3114307"/>
                  <a:ext cx="404112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DC</a:t>
                  </a:r>
                </a:p>
              </p:txBody>
            </p:sp>
          </p:grpSp>
          <p:grpSp>
            <p:nvGrpSpPr>
              <p:cNvPr id="101" name="Graphic 5">
                <a:extLst>
                  <a:ext uri="{FF2B5EF4-FFF2-40B4-BE49-F238E27FC236}">
                    <a16:creationId xmlns:a16="http://schemas.microsoft.com/office/drawing/2014/main" id="{A2CC9F7D-BA1C-66C6-827D-96A21B71F857}"/>
                  </a:ext>
                </a:extLst>
              </p:cNvPr>
              <p:cNvGrpSpPr/>
              <p:nvPr/>
            </p:nvGrpSpPr>
            <p:grpSpPr>
              <a:xfrm>
                <a:off x="8349916" y="2754327"/>
                <a:ext cx="371890" cy="259300"/>
                <a:chOff x="8349916" y="2754327"/>
                <a:chExt cx="371890" cy="259300"/>
              </a:xfrm>
            </p:grpSpPr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711A9490-0231-71CB-6B65-260F90353B84}"/>
                    </a:ext>
                  </a:extLst>
                </p:cNvPr>
                <p:cNvSpPr/>
                <p:nvPr/>
              </p:nvSpPr>
              <p:spPr>
                <a:xfrm>
                  <a:off x="8387673" y="282013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3" name="TextBox 142">
                  <a:extLst>
                    <a:ext uri="{FF2B5EF4-FFF2-40B4-BE49-F238E27FC236}">
                      <a16:creationId xmlns:a16="http://schemas.microsoft.com/office/drawing/2014/main" id="{41BA7127-CCB1-4B14-38BD-F007FA453B09}"/>
                    </a:ext>
                  </a:extLst>
                </p:cNvPr>
                <p:cNvSpPr txBox="1"/>
                <p:nvPr/>
              </p:nvSpPr>
              <p:spPr>
                <a:xfrm>
                  <a:off x="8349916" y="2754327"/>
                  <a:ext cx="371890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NJ</a:t>
                  </a:r>
                </a:p>
              </p:txBody>
            </p:sp>
          </p:grpSp>
          <p:grpSp>
            <p:nvGrpSpPr>
              <p:cNvPr id="102" name="Graphic 5">
                <a:extLst>
                  <a:ext uri="{FF2B5EF4-FFF2-40B4-BE49-F238E27FC236}">
                    <a16:creationId xmlns:a16="http://schemas.microsoft.com/office/drawing/2014/main" id="{681D3A1C-35E7-FBDA-DD53-ADADCDD89D63}"/>
                  </a:ext>
                </a:extLst>
              </p:cNvPr>
              <p:cNvGrpSpPr/>
              <p:nvPr/>
            </p:nvGrpSpPr>
            <p:grpSpPr>
              <a:xfrm>
                <a:off x="8092256" y="2921878"/>
                <a:ext cx="415484" cy="259300"/>
                <a:chOff x="8092256" y="2921878"/>
                <a:chExt cx="415484" cy="259300"/>
              </a:xfrm>
            </p:grpSpPr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2D480EDD-3568-7654-42B4-ED3D2F59CB60}"/>
                    </a:ext>
                  </a:extLst>
                </p:cNvPr>
                <p:cNvSpPr/>
                <p:nvPr/>
              </p:nvSpPr>
              <p:spPr>
                <a:xfrm>
                  <a:off x="8153358" y="298767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80CED311-920C-6BCA-C818-C127A8B4BFE0}"/>
                    </a:ext>
                  </a:extLst>
                </p:cNvPr>
                <p:cNvSpPr txBox="1"/>
                <p:nvPr/>
              </p:nvSpPr>
              <p:spPr>
                <a:xfrm>
                  <a:off x="8092256" y="2921878"/>
                  <a:ext cx="415484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MD</a:t>
                  </a:r>
                </a:p>
              </p:txBody>
            </p:sp>
          </p:grpSp>
          <p:grpSp>
            <p:nvGrpSpPr>
              <p:cNvPr id="103" name="Graphic 5">
                <a:extLst>
                  <a:ext uri="{FF2B5EF4-FFF2-40B4-BE49-F238E27FC236}">
                    <a16:creationId xmlns:a16="http://schemas.microsoft.com/office/drawing/2014/main" id="{43A8628C-A692-3572-889C-93189604F2D7}"/>
                  </a:ext>
                </a:extLst>
              </p:cNvPr>
              <p:cNvGrpSpPr/>
              <p:nvPr/>
            </p:nvGrpSpPr>
            <p:grpSpPr>
              <a:xfrm>
                <a:off x="8605990" y="2332422"/>
                <a:ext cx="409799" cy="259300"/>
                <a:chOff x="8605990" y="2332422"/>
                <a:chExt cx="409799" cy="259300"/>
              </a:xfrm>
            </p:grpSpPr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4681EA31-9B87-41D6-0550-FDF68FE0369E}"/>
                    </a:ext>
                  </a:extLst>
                </p:cNvPr>
                <p:cNvSpPr/>
                <p:nvPr/>
              </p:nvSpPr>
              <p:spPr>
                <a:xfrm>
                  <a:off x="8665326" y="239817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CD98379B-318D-9CFA-5A3C-6EA45492F808}"/>
                    </a:ext>
                  </a:extLst>
                </p:cNvPr>
                <p:cNvSpPr txBox="1"/>
                <p:nvPr/>
              </p:nvSpPr>
              <p:spPr>
                <a:xfrm>
                  <a:off x="8605990" y="2332422"/>
                  <a:ext cx="409799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MA</a:t>
                  </a:r>
                </a:p>
              </p:txBody>
            </p:sp>
          </p:grpSp>
          <p:grpSp>
            <p:nvGrpSpPr>
              <p:cNvPr id="104" name="Graphic 5">
                <a:extLst>
                  <a:ext uri="{FF2B5EF4-FFF2-40B4-BE49-F238E27FC236}">
                    <a16:creationId xmlns:a16="http://schemas.microsoft.com/office/drawing/2014/main" id="{246B7E65-5768-3FE9-252D-B788FEDEF7BD}"/>
                  </a:ext>
                </a:extLst>
              </p:cNvPr>
              <p:cNvGrpSpPr/>
              <p:nvPr/>
            </p:nvGrpSpPr>
            <p:grpSpPr>
              <a:xfrm>
                <a:off x="8667102" y="1845033"/>
                <a:ext cx="390845" cy="259300"/>
                <a:chOff x="8667102" y="1845033"/>
                <a:chExt cx="390845" cy="259300"/>
              </a:xfrm>
            </p:grpSpPr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0C869F99-8170-4F59-578A-022A7E201BED}"/>
                    </a:ext>
                  </a:extLst>
                </p:cNvPr>
                <p:cNvSpPr/>
                <p:nvPr/>
              </p:nvSpPr>
              <p:spPr>
                <a:xfrm>
                  <a:off x="8717809" y="191078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7" name="TextBox 136">
                  <a:extLst>
                    <a:ext uri="{FF2B5EF4-FFF2-40B4-BE49-F238E27FC236}">
                      <a16:creationId xmlns:a16="http://schemas.microsoft.com/office/drawing/2014/main" id="{1C7AEC65-E450-2CE9-3187-3ED7FA86C9F9}"/>
                    </a:ext>
                  </a:extLst>
                </p:cNvPr>
                <p:cNvSpPr txBox="1"/>
                <p:nvPr/>
              </p:nvSpPr>
              <p:spPr>
                <a:xfrm>
                  <a:off x="8667102" y="1845033"/>
                  <a:ext cx="390845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ME</a:t>
                  </a:r>
                </a:p>
              </p:txBody>
            </p:sp>
          </p:grpSp>
          <p:grpSp>
            <p:nvGrpSpPr>
              <p:cNvPr id="105" name="Graphic 5">
                <a:extLst>
                  <a:ext uri="{FF2B5EF4-FFF2-40B4-BE49-F238E27FC236}">
                    <a16:creationId xmlns:a16="http://schemas.microsoft.com/office/drawing/2014/main" id="{019BA5DF-EDD9-73AD-F713-F4F7575C7E89}"/>
                  </a:ext>
                </a:extLst>
              </p:cNvPr>
              <p:cNvGrpSpPr/>
              <p:nvPr/>
            </p:nvGrpSpPr>
            <p:grpSpPr>
              <a:xfrm>
                <a:off x="8458390" y="2474944"/>
                <a:ext cx="383263" cy="259299"/>
                <a:chOff x="8458390" y="2474944"/>
                <a:chExt cx="383263" cy="259299"/>
              </a:xfrm>
            </p:grpSpPr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10EF7CA7-0044-C8CF-546E-F8125385C7BC}"/>
                    </a:ext>
                  </a:extLst>
                </p:cNvPr>
                <p:cNvSpPr/>
                <p:nvPr/>
              </p:nvSpPr>
              <p:spPr>
                <a:xfrm>
                  <a:off x="8494924" y="254076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5" name="TextBox 134">
                  <a:extLst>
                    <a:ext uri="{FF2B5EF4-FFF2-40B4-BE49-F238E27FC236}">
                      <a16:creationId xmlns:a16="http://schemas.microsoft.com/office/drawing/2014/main" id="{A0124A68-C69A-BFF5-7686-D5E0A8AAE5E1}"/>
                    </a:ext>
                  </a:extLst>
                </p:cNvPr>
                <p:cNvSpPr txBox="1"/>
                <p:nvPr/>
              </p:nvSpPr>
              <p:spPr>
                <a:xfrm>
                  <a:off x="8458390" y="2474944"/>
                  <a:ext cx="383263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CT</a:t>
                  </a:r>
                </a:p>
              </p:txBody>
            </p:sp>
          </p:grpSp>
          <p:grpSp>
            <p:nvGrpSpPr>
              <p:cNvPr id="106" name="Graphic 5">
                <a:extLst>
                  <a:ext uri="{FF2B5EF4-FFF2-40B4-BE49-F238E27FC236}">
                    <a16:creationId xmlns:a16="http://schemas.microsoft.com/office/drawing/2014/main" id="{86B07B4D-D0F3-5272-406F-A870A222B90F}"/>
                  </a:ext>
                </a:extLst>
              </p:cNvPr>
              <p:cNvGrpSpPr/>
              <p:nvPr/>
            </p:nvGrpSpPr>
            <p:grpSpPr>
              <a:xfrm>
                <a:off x="8654563" y="2497852"/>
                <a:ext cx="324502" cy="259300"/>
                <a:chOff x="8654563" y="2497852"/>
                <a:chExt cx="324502" cy="259300"/>
              </a:xfrm>
            </p:grpSpPr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CA2E72E3-0AAD-E790-BB94-AFA48E42467F}"/>
                    </a:ext>
                  </a:extLst>
                </p:cNvPr>
                <p:cNvSpPr/>
                <p:nvPr/>
              </p:nvSpPr>
              <p:spPr>
                <a:xfrm>
                  <a:off x="8678852" y="256362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3" name="TextBox 132">
                  <a:extLst>
                    <a:ext uri="{FF2B5EF4-FFF2-40B4-BE49-F238E27FC236}">
                      <a16:creationId xmlns:a16="http://schemas.microsoft.com/office/drawing/2014/main" id="{F2A210FC-8A0C-24B7-66E3-403834CCDA24}"/>
                    </a:ext>
                  </a:extLst>
                </p:cNvPr>
                <p:cNvSpPr txBox="1"/>
                <p:nvPr/>
              </p:nvSpPr>
              <p:spPr>
                <a:xfrm>
                  <a:off x="8654563" y="2497852"/>
                  <a:ext cx="324502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RI</a:t>
                  </a:r>
                </a:p>
              </p:txBody>
            </p:sp>
          </p:grpSp>
          <p:grpSp>
            <p:nvGrpSpPr>
              <p:cNvPr id="107" name="Graphic 5">
                <a:extLst>
                  <a:ext uri="{FF2B5EF4-FFF2-40B4-BE49-F238E27FC236}">
                    <a16:creationId xmlns:a16="http://schemas.microsoft.com/office/drawing/2014/main" id="{5ED7EF3C-3707-1622-DBC0-0FEBD40B8439}"/>
                  </a:ext>
                </a:extLst>
              </p:cNvPr>
              <p:cNvGrpSpPr/>
              <p:nvPr/>
            </p:nvGrpSpPr>
            <p:grpSpPr>
              <a:xfrm>
                <a:off x="8494884" y="2220547"/>
                <a:ext cx="392739" cy="259301"/>
                <a:chOff x="8494884" y="2220547"/>
                <a:chExt cx="392739" cy="259301"/>
              </a:xfrm>
            </p:grpSpPr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7EB18846-4243-2711-2F58-8B53CD9EF81D}"/>
                    </a:ext>
                  </a:extLst>
                </p:cNvPr>
                <p:cNvSpPr/>
                <p:nvPr/>
              </p:nvSpPr>
              <p:spPr>
                <a:xfrm>
                  <a:off x="8548931" y="2286352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F18166BE-D6E4-8F1F-2982-C0F78CF6B528}"/>
                    </a:ext>
                  </a:extLst>
                </p:cNvPr>
                <p:cNvSpPr txBox="1"/>
                <p:nvPr/>
              </p:nvSpPr>
              <p:spPr>
                <a:xfrm>
                  <a:off x="8494884" y="2220547"/>
                  <a:ext cx="392739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NH</a:t>
                  </a:r>
                </a:p>
              </p:txBody>
            </p:sp>
          </p:grpSp>
          <p:grpSp>
            <p:nvGrpSpPr>
              <p:cNvPr id="108" name="Graphic 5">
                <a:extLst>
                  <a:ext uri="{FF2B5EF4-FFF2-40B4-BE49-F238E27FC236}">
                    <a16:creationId xmlns:a16="http://schemas.microsoft.com/office/drawing/2014/main" id="{85278C4F-E809-7E1A-9717-634555C3B098}"/>
                  </a:ext>
                </a:extLst>
              </p:cNvPr>
              <p:cNvGrpSpPr/>
              <p:nvPr/>
            </p:nvGrpSpPr>
            <p:grpSpPr>
              <a:xfrm>
                <a:off x="6679323" y="4100406"/>
                <a:ext cx="400321" cy="259300"/>
                <a:chOff x="6679323" y="4100406"/>
                <a:chExt cx="400321" cy="259300"/>
              </a:xfrm>
            </p:grpSpPr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C7E82C16-2FAC-A00E-4770-DDC27E55B4A1}"/>
                    </a:ext>
                  </a:extLst>
                </p:cNvPr>
                <p:cNvSpPr/>
                <p:nvPr/>
              </p:nvSpPr>
              <p:spPr>
                <a:xfrm>
                  <a:off x="6731466" y="416620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29" name="TextBox 128">
                  <a:extLst>
                    <a:ext uri="{FF2B5EF4-FFF2-40B4-BE49-F238E27FC236}">
                      <a16:creationId xmlns:a16="http://schemas.microsoft.com/office/drawing/2014/main" id="{55A82E5C-37DF-6165-65CF-68D7F8052C7D}"/>
                    </a:ext>
                  </a:extLst>
                </p:cNvPr>
                <p:cNvSpPr txBox="1"/>
                <p:nvPr/>
              </p:nvSpPr>
              <p:spPr>
                <a:xfrm>
                  <a:off x="6679323" y="4100406"/>
                  <a:ext cx="400321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MS</a:t>
                  </a:r>
                </a:p>
              </p:txBody>
            </p:sp>
          </p:grpSp>
          <p:grpSp>
            <p:nvGrpSpPr>
              <p:cNvPr id="109" name="Graphic 5">
                <a:extLst>
                  <a:ext uri="{FF2B5EF4-FFF2-40B4-BE49-F238E27FC236}">
                    <a16:creationId xmlns:a16="http://schemas.microsoft.com/office/drawing/2014/main" id="{DE5281CC-16D9-D6E4-85EC-037ADD2C2BE5}"/>
                  </a:ext>
                </a:extLst>
              </p:cNvPr>
              <p:cNvGrpSpPr/>
              <p:nvPr/>
            </p:nvGrpSpPr>
            <p:grpSpPr>
              <a:xfrm>
                <a:off x="3155200" y="3242703"/>
                <a:ext cx="398427" cy="259301"/>
                <a:chOff x="3155200" y="3242703"/>
                <a:chExt cx="398427" cy="259301"/>
              </a:xfrm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0EE70E47-267D-DD81-E965-BF40B1B036C9}"/>
                    </a:ext>
                  </a:extLst>
                </p:cNvPr>
                <p:cNvSpPr/>
                <p:nvPr/>
              </p:nvSpPr>
              <p:spPr>
                <a:xfrm>
                  <a:off x="3197691" y="3308480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27" name="TextBox 126">
                  <a:extLst>
                    <a:ext uri="{FF2B5EF4-FFF2-40B4-BE49-F238E27FC236}">
                      <a16:creationId xmlns:a16="http://schemas.microsoft.com/office/drawing/2014/main" id="{10CE739B-1C91-2915-6BEA-90EA8DF236A9}"/>
                    </a:ext>
                  </a:extLst>
                </p:cNvPr>
                <p:cNvSpPr txBox="1"/>
                <p:nvPr/>
              </p:nvSpPr>
              <p:spPr>
                <a:xfrm>
                  <a:off x="3155200" y="3242703"/>
                  <a:ext cx="398427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CA</a:t>
                  </a:r>
                </a:p>
              </p:txBody>
            </p:sp>
          </p:grpSp>
          <p:grpSp>
            <p:nvGrpSpPr>
              <p:cNvPr id="110" name="Graphic 5">
                <a:extLst>
                  <a:ext uri="{FF2B5EF4-FFF2-40B4-BE49-F238E27FC236}">
                    <a16:creationId xmlns:a16="http://schemas.microsoft.com/office/drawing/2014/main" id="{F61259B2-A656-C844-ACE0-183DBC3CCDCD}"/>
                  </a:ext>
                </a:extLst>
              </p:cNvPr>
              <p:cNvGrpSpPr/>
              <p:nvPr/>
            </p:nvGrpSpPr>
            <p:grpSpPr>
              <a:xfrm>
                <a:off x="3498021" y="4669767"/>
                <a:ext cx="377575" cy="259300"/>
                <a:chOff x="3498021" y="4669767"/>
                <a:chExt cx="377575" cy="259300"/>
              </a:xfrm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6FB722DA-7E38-D0C5-CCE0-9EB4B310968F}"/>
                    </a:ext>
                  </a:extLst>
                </p:cNvPr>
                <p:cNvSpPr/>
                <p:nvPr/>
              </p:nvSpPr>
              <p:spPr>
                <a:xfrm>
                  <a:off x="3541734" y="473561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E4244994-A783-312C-468D-C566F4F0CFC0}"/>
                    </a:ext>
                  </a:extLst>
                </p:cNvPr>
                <p:cNvSpPr txBox="1"/>
                <p:nvPr/>
              </p:nvSpPr>
              <p:spPr>
                <a:xfrm>
                  <a:off x="3498021" y="4669767"/>
                  <a:ext cx="377575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AK</a:t>
                  </a:r>
                </a:p>
              </p:txBody>
            </p:sp>
          </p:grpSp>
          <p:grpSp>
            <p:nvGrpSpPr>
              <p:cNvPr id="111" name="Graphic 5">
                <a:extLst>
                  <a:ext uri="{FF2B5EF4-FFF2-40B4-BE49-F238E27FC236}">
                    <a16:creationId xmlns:a16="http://schemas.microsoft.com/office/drawing/2014/main" id="{58FBB6B2-4236-410C-F6C9-04F884C9BF6D}"/>
                  </a:ext>
                </a:extLst>
              </p:cNvPr>
              <p:cNvGrpSpPr/>
              <p:nvPr/>
            </p:nvGrpSpPr>
            <p:grpSpPr>
              <a:xfrm>
                <a:off x="4667866" y="5195825"/>
                <a:ext cx="388948" cy="259299"/>
                <a:chOff x="4667866" y="5195825"/>
                <a:chExt cx="388948" cy="259299"/>
              </a:xfrm>
            </p:grpSpPr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863C0323-66EE-CFA8-3254-19B00B70CCD4}"/>
                    </a:ext>
                  </a:extLst>
                </p:cNvPr>
                <p:cNvSpPr/>
                <p:nvPr/>
              </p:nvSpPr>
              <p:spPr>
                <a:xfrm>
                  <a:off x="4717500" y="526158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737EA116-A94F-DB13-0098-A4AFCB8E42D8}"/>
                    </a:ext>
                  </a:extLst>
                </p:cNvPr>
                <p:cNvSpPr txBox="1"/>
                <p:nvPr/>
              </p:nvSpPr>
              <p:spPr>
                <a:xfrm>
                  <a:off x="4667866" y="5195825"/>
                  <a:ext cx="388948" cy="2592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HA</a:t>
                  </a:r>
                </a:p>
              </p:txBody>
            </p:sp>
          </p:grpSp>
          <p:grpSp>
            <p:nvGrpSpPr>
              <p:cNvPr id="112" name="Graphic 5">
                <a:extLst>
                  <a:ext uri="{FF2B5EF4-FFF2-40B4-BE49-F238E27FC236}">
                    <a16:creationId xmlns:a16="http://schemas.microsoft.com/office/drawing/2014/main" id="{BC038986-7698-4597-4A02-39FE50DAE729}"/>
                  </a:ext>
                </a:extLst>
              </p:cNvPr>
              <p:cNvGrpSpPr/>
              <p:nvPr/>
            </p:nvGrpSpPr>
            <p:grpSpPr>
              <a:xfrm>
                <a:off x="5588056" y="4380527"/>
                <a:ext cx="364308" cy="259301"/>
                <a:chOff x="5588056" y="4380527"/>
                <a:chExt cx="364308" cy="259301"/>
              </a:xfrm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E6D792F3-EEB9-3871-05B4-9E8757A2DD45}"/>
                    </a:ext>
                  </a:extLst>
                </p:cNvPr>
                <p:cNvSpPr/>
                <p:nvPr/>
              </p:nvSpPr>
              <p:spPr>
                <a:xfrm>
                  <a:off x="5626185" y="444633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21" name="TextBox 120">
                  <a:extLst>
                    <a:ext uri="{FF2B5EF4-FFF2-40B4-BE49-F238E27FC236}">
                      <a16:creationId xmlns:a16="http://schemas.microsoft.com/office/drawing/2014/main" id="{95DD001F-3CB0-3078-9F95-3110B69A85A7}"/>
                    </a:ext>
                  </a:extLst>
                </p:cNvPr>
                <p:cNvSpPr txBox="1"/>
                <p:nvPr/>
              </p:nvSpPr>
              <p:spPr>
                <a:xfrm>
                  <a:off x="5588056" y="4380527"/>
                  <a:ext cx="364308" cy="25930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TX</a:t>
                  </a:r>
                </a:p>
              </p:txBody>
            </p:sp>
          </p:grpSp>
          <p:grpSp>
            <p:nvGrpSpPr>
              <p:cNvPr id="113" name="Graphic 5">
                <a:extLst>
                  <a:ext uri="{FF2B5EF4-FFF2-40B4-BE49-F238E27FC236}">
                    <a16:creationId xmlns:a16="http://schemas.microsoft.com/office/drawing/2014/main" id="{62909309-2B07-C43A-40DD-E78FE869D78F}"/>
                  </a:ext>
                </a:extLst>
              </p:cNvPr>
              <p:cNvGrpSpPr/>
              <p:nvPr/>
            </p:nvGrpSpPr>
            <p:grpSpPr>
              <a:xfrm>
                <a:off x="4660254" y="3799258"/>
                <a:ext cx="413590" cy="259300"/>
                <a:chOff x="4660254" y="3799258"/>
                <a:chExt cx="413590" cy="259300"/>
              </a:xfrm>
            </p:grpSpPr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281A0C75-EDC8-A41F-6EF5-B7CF2DD556B6}"/>
                    </a:ext>
                  </a:extLst>
                </p:cNvPr>
                <p:cNvSpPr/>
                <p:nvPr/>
              </p:nvSpPr>
              <p:spPr>
                <a:xfrm>
                  <a:off x="4724072" y="386502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19" name="TextBox 118">
                  <a:extLst>
                    <a:ext uri="{FF2B5EF4-FFF2-40B4-BE49-F238E27FC236}">
                      <a16:creationId xmlns:a16="http://schemas.microsoft.com/office/drawing/2014/main" id="{24DA7F68-41CE-89E4-45F5-A75822A5BF02}"/>
                    </a:ext>
                  </a:extLst>
                </p:cNvPr>
                <p:cNvSpPr txBox="1"/>
                <p:nvPr/>
              </p:nvSpPr>
              <p:spPr>
                <a:xfrm>
                  <a:off x="4660254" y="3799258"/>
                  <a:ext cx="413590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NM</a:t>
                  </a:r>
                </a:p>
              </p:txBody>
            </p:sp>
          </p:grpSp>
          <p:grpSp>
            <p:nvGrpSpPr>
              <p:cNvPr id="114" name="Graphic 5">
                <a:extLst>
                  <a:ext uri="{FF2B5EF4-FFF2-40B4-BE49-F238E27FC236}">
                    <a16:creationId xmlns:a16="http://schemas.microsoft.com/office/drawing/2014/main" id="{A9245D0B-85D6-1A11-EEE4-14B8E0DC171B}"/>
                  </a:ext>
                </a:extLst>
              </p:cNvPr>
              <p:cNvGrpSpPr/>
              <p:nvPr/>
            </p:nvGrpSpPr>
            <p:grpSpPr>
              <a:xfrm>
                <a:off x="3977050" y="3712390"/>
                <a:ext cx="369994" cy="259300"/>
                <a:chOff x="3977050" y="3712390"/>
                <a:chExt cx="369994" cy="259300"/>
              </a:xfrm>
            </p:grpSpPr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2AC9E4A9-3229-583A-88BE-275A02E454DA}"/>
                    </a:ext>
                  </a:extLst>
                </p:cNvPr>
                <p:cNvSpPr/>
                <p:nvPr/>
              </p:nvSpPr>
              <p:spPr>
                <a:xfrm>
                  <a:off x="4018650" y="3778158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>
                    <a:latin typeface="Poppins" panose="00000500000000000000" pitchFamily="2" charset="0"/>
                    <a:cs typeface="Poppins" panose="00000500000000000000" pitchFamily="2" charset="0"/>
                  </a:endParaRPr>
                </a:p>
              </p:txBody>
            </p:sp>
            <p:sp>
              <p:nvSpPr>
                <p:cNvPr id="117" name="TextBox 116">
                  <a:extLst>
                    <a:ext uri="{FF2B5EF4-FFF2-40B4-BE49-F238E27FC236}">
                      <a16:creationId xmlns:a16="http://schemas.microsoft.com/office/drawing/2014/main" id="{2DA00160-1E64-78A9-55CB-F39CFD660498}"/>
                    </a:ext>
                  </a:extLst>
                </p:cNvPr>
                <p:cNvSpPr txBox="1"/>
                <p:nvPr/>
              </p:nvSpPr>
              <p:spPr>
                <a:xfrm>
                  <a:off x="3977050" y="3712390"/>
                  <a:ext cx="369994" cy="25930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Poppins" panose="00000500000000000000" pitchFamily="2" charset="0"/>
                      <a:cs typeface="Poppins" panose="00000500000000000000" pitchFamily="2" charset="0"/>
                      <a:sym typeface="Arial"/>
                      <a:rtl val="0"/>
                    </a:rPr>
                    <a:t>AZ</a:t>
                  </a:r>
                </a:p>
              </p:txBody>
            </p:sp>
          </p:grp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69B679E1-A4CC-04EC-56E5-C0AED791ECDA}"/>
                  </a:ext>
                </a:extLst>
              </p:cNvPr>
              <p:cNvSpPr/>
              <p:nvPr/>
            </p:nvSpPr>
            <p:spPr>
              <a:xfrm>
                <a:off x="6869292" y="5491112"/>
                <a:ext cx="6000" cy="4498"/>
              </a:xfrm>
              <a:custGeom>
                <a:avLst/>
                <a:gdLst>
                  <a:gd name="connsiteX0" fmla="*/ 6001 w 6000"/>
                  <a:gd name="connsiteY0" fmla="*/ 22 h 4498"/>
                  <a:gd name="connsiteX1" fmla="*/ 6001 w 6000"/>
                  <a:gd name="connsiteY1" fmla="*/ 4499 h 4498"/>
                  <a:gd name="connsiteX2" fmla="*/ 0 w 6000"/>
                  <a:gd name="connsiteY2" fmla="*/ 4499 h 4498"/>
                  <a:gd name="connsiteX3" fmla="*/ 6001 w 6000"/>
                  <a:gd name="connsiteY3" fmla="*/ 22 h 4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00" h="4498">
                    <a:moveTo>
                      <a:pt x="6001" y="22"/>
                    </a:moveTo>
                    <a:cubicBezTo>
                      <a:pt x="6001" y="1546"/>
                      <a:pt x="6001" y="3070"/>
                      <a:pt x="6001" y="4499"/>
                    </a:cubicBezTo>
                    <a:cubicBezTo>
                      <a:pt x="4000" y="4499"/>
                      <a:pt x="2000" y="4499"/>
                      <a:pt x="0" y="4499"/>
                    </a:cubicBezTo>
                    <a:cubicBezTo>
                      <a:pt x="1238" y="2308"/>
                      <a:pt x="2191" y="-264"/>
                      <a:pt x="6001" y="22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>
                  <a:latin typeface="Poppins" panose="00000500000000000000" pitchFamily="2" charset="0"/>
                  <a:cs typeface="Poppins" panose="00000500000000000000" pitchFamily="2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312656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1FD1C202-A9E2-65B3-FB39-911209C388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B232DE05-1A77-02C0-5E71-48DF9421E59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609601" y="1185706"/>
            <a:ext cx="5539259" cy="2382705"/>
          </a:xfrm>
        </p:spPr>
        <p:txBody>
          <a:bodyPr/>
          <a:lstStyle>
            <a:lvl1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E4BA826B-4C58-4C17-4944-677A2143B561}"/>
              </a:ext>
            </a:extLst>
          </p:cNvPr>
          <p:cNvSpPr>
            <a:spLocks noGrp="1"/>
          </p:cNvSpPr>
          <p:nvPr>
            <p:ph idx="14" hasCustomPrompt="1"/>
          </p:nvPr>
        </p:nvSpPr>
        <p:spPr>
          <a:xfrm>
            <a:off x="614229" y="3726933"/>
            <a:ext cx="5539259" cy="2382705"/>
          </a:xfrm>
        </p:spPr>
        <p:txBody>
          <a:bodyPr/>
          <a:lstStyle>
            <a:lvl1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9" name="Content Placeholder 2">
            <a:extLst>
              <a:ext uri="{FF2B5EF4-FFF2-40B4-BE49-F238E27FC236}">
                <a16:creationId xmlns:a16="http://schemas.microsoft.com/office/drawing/2014/main" id="{552780E1-0DDA-7C3B-9B92-E144E428732F}"/>
              </a:ext>
            </a:extLst>
          </p:cNvPr>
          <p:cNvSpPr>
            <a:spLocks noGrp="1"/>
          </p:cNvSpPr>
          <p:nvPr>
            <p:ph idx="15" hasCustomPrompt="1"/>
          </p:nvPr>
        </p:nvSpPr>
        <p:spPr>
          <a:xfrm>
            <a:off x="6369054" y="1187296"/>
            <a:ext cx="5198105" cy="1230153"/>
          </a:xfrm>
        </p:spPr>
        <p:txBody>
          <a:bodyPr/>
          <a:lstStyle>
            <a:lvl1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B05DEE9-5CB3-15DC-1F06-A813A8F5BE58}"/>
              </a:ext>
            </a:extLst>
          </p:cNvPr>
          <p:cNvGrpSpPr/>
          <p:nvPr/>
        </p:nvGrpSpPr>
        <p:grpSpPr>
          <a:xfrm>
            <a:off x="6369054" y="2671539"/>
            <a:ext cx="5219699" cy="3438099"/>
            <a:chOff x="2910893" y="1430245"/>
            <a:chExt cx="6172009" cy="4065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6D541C0-9923-163C-41B6-DA71B912C17C}"/>
                </a:ext>
              </a:extLst>
            </p:cNvPr>
            <p:cNvSpPr/>
            <p:nvPr/>
          </p:nvSpPr>
          <p:spPr>
            <a:xfrm>
              <a:off x="3213032" y="1430245"/>
              <a:ext cx="777900" cy="568166"/>
            </a:xfrm>
            <a:custGeom>
              <a:avLst/>
              <a:gdLst>
                <a:gd name="connsiteX0" fmla="*/ 777901 w 777900"/>
                <a:gd name="connsiteY0" fmla="*/ 143447 h 568166"/>
                <a:gd name="connsiteX1" fmla="*/ 756850 w 777900"/>
                <a:gd name="connsiteY1" fmla="*/ 238316 h 568166"/>
                <a:gd name="connsiteX2" fmla="*/ 743325 w 777900"/>
                <a:gd name="connsiteY2" fmla="*/ 277463 h 568166"/>
                <a:gd name="connsiteX3" fmla="*/ 744849 w 777900"/>
                <a:gd name="connsiteY3" fmla="*/ 303086 h 568166"/>
                <a:gd name="connsiteX4" fmla="*/ 738848 w 777900"/>
                <a:gd name="connsiteY4" fmla="*/ 307562 h 568166"/>
                <a:gd name="connsiteX5" fmla="*/ 735800 w 777900"/>
                <a:gd name="connsiteY5" fmla="*/ 334709 h 568166"/>
                <a:gd name="connsiteX6" fmla="*/ 731323 w 777900"/>
                <a:gd name="connsiteY6" fmla="*/ 337757 h 568166"/>
                <a:gd name="connsiteX7" fmla="*/ 710273 w 777900"/>
                <a:gd name="connsiteY7" fmla="*/ 443198 h 568166"/>
                <a:gd name="connsiteX8" fmla="*/ 705796 w 777900"/>
                <a:gd name="connsiteY8" fmla="*/ 464249 h 568166"/>
                <a:gd name="connsiteX9" fmla="*/ 693700 w 777900"/>
                <a:gd name="connsiteY9" fmla="*/ 563690 h 568166"/>
                <a:gd name="connsiteX10" fmla="*/ 687699 w 777900"/>
                <a:gd name="connsiteY10" fmla="*/ 568166 h 568166"/>
                <a:gd name="connsiteX11" fmla="*/ 576256 w 777900"/>
                <a:gd name="connsiteY11" fmla="*/ 542544 h 568166"/>
                <a:gd name="connsiteX12" fmla="*/ 520535 w 777900"/>
                <a:gd name="connsiteY12" fmla="*/ 525971 h 568166"/>
                <a:gd name="connsiteX13" fmla="*/ 472339 w 777900"/>
                <a:gd name="connsiteY13" fmla="*/ 525971 h 568166"/>
                <a:gd name="connsiteX14" fmla="*/ 380422 w 777900"/>
                <a:gd name="connsiteY14" fmla="*/ 516922 h 568166"/>
                <a:gd name="connsiteX15" fmla="*/ 330702 w 777900"/>
                <a:gd name="connsiteY15" fmla="*/ 525971 h 568166"/>
                <a:gd name="connsiteX16" fmla="*/ 321653 w 777900"/>
                <a:gd name="connsiteY16" fmla="*/ 513874 h 568166"/>
                <a:gd name="connsiteX17" fmla="*/ 274981 w 777900"/>
                <a:gd name="connsiteY17" fmla="*/ 518350 h 568166"/>
                <a:gd name="connsiteX18" fmla="*/ 226784 w 777900"/>
                <a:gd name="connsiteY18" fmla="*/ 497300 h 568166"/>
                <a:gd name="connsiteX19" fmla="*/ 225260 w 777900"/>
                <a:gd name="connsiteY19" fmla="*/ 488252 h 568166"/>
                <a:gd name="connsiteX20" fmla="*/ 213163 w 777900"/>
                <a:gd name="connsiteY20" fmla="*/ 492728 h 568166"/>
                <a:gd name="connsiteX21" fmla="*/ 187541 w 777900"/>
                <a:gd name="connsiteY21" fmla="*/ 483680 h 568166"/>
                <a:gd name="connsiteX22" fmla="*/ 174016 w 777900"/>
                <a:gd name="connsiteY22" fmla="*/ 497205 h 568166"/>
                <a:gd name="connsiteX23" fmla="*/ 100197 w 777900"/>
                <a:gd name="connsiteY23" fmla="*/ 468630 h 568166"/>
                <a:gd name="connsiteX24" fmla="*/ 104674 w 777900"/>
                <a:gd name="connsiteY24" fmla="*/ 412909 h 568166"/>
                <a:gd name="connsiteX25" fmla="*/ 80575 w 777900"/>
                <a:gd name="connsiteY25" fmla="*/ 379762 h 568166"/>
                <a:gd name="connsiteX26" fmla="*/ 59525 w 777900"/>
                <a:gd name="connsiteY26" fmla="*/ 379762 h 568166"/>
                <a:gd name="connsiteX27" fmla="*/ 53524 w 777900"/>
                <a:gd name="connsiteY27" fmla="*/ 373761 h 568166"/>
                <a:gd name="connsiteX28" fmla="*/ 55048 w 777900"/>
                <a:gd name="connsiteY28" fmla="*/ 360236 h 568166"/>
                <a:gd name="connsiteX29" fmla="*/ 15901 w 777900"/>
                <a:gd name="connsiteY29" fmla="*/ 354235 h 568166"/>
                <a:gd name="connsiteX30" fmla="*/ 18949 w 777900"/>
                <a:gd name="connsiteY30" fmla="*/ 321088 h 568166"/>
                <a:gd name="connsiteX31" fmla="*/ 29521 w 777900"/>
                <a:gd name="connsiteY31" fmla="*/ 284893 h 568166"/>
                <a:gd name="connsiteX32" fmla="*/ 12948 w 777900"/>
                <a:gd name="connsiteY32" fmla="*/ 278892 h 568166"/>
                <a:gd name="connsiteX33" fmla="*/ 17425 w 777900"/>
                <a:gd name="connsiteY33" fmla="*/ 259271 h 568166"/>
                <a:gd name="connsiteX34" fmla="*/ 39999 w 777900"/>
                <a:gd name="connsiteY34" fmla="*/ 259271 h 568166"/>
                <a:gd name="connsiteX35" fmla="*/ 41523 w 777900"/>
                <a:gd name="connsiteY35" fmla="*/ 250222 h 568166"/>
                <a:gd name="connsiteX36" fmla="*/ 20473 w 777900"/>
                <a:gd name="connsiteY36" fmla="*/ 198977 h 568166"/>
                <a:gd name="connsiteX37" fmla="*/ 15996 w 777900"/>
                <a:gd name="connsiteY37" fmla="*/ 192977 h 568166"/>
                <a:gd name="connsiteX38" fmla="*/ 20473 w 777900"/>
                <a:gd name="connsiteY38" fmla="*/ 111633 h 568166"/>
                <a:gd name="connsiteX39" fmla="*/ 15996 w 777900"/>
                <a:gd name="connsiteY39" fmla="*/ 39338 h 568166"/>
                <a:gd name="connsiteX40" fmla="*/ 23521 w 777900"/>
                <a:gd name="connsiteY40" fmla="*/ 33338 h 568166"/>
                <a:gd name="connsiteX41" fmla="*/ 44571 w 777900"/>
                <a:gd name="connsiteY41" fmla="*/ 55912 h 568166"/>
                <a:gd name="connsiteX42" fmla="*/ 76194 w 777900"/>
                <a:gd name="connsiteY42" fmla="*/ 83058 h 568166"/>
                <a:gd name="connsiteX43" fmla="*/ 122866 w 777900"/>
                <a:gd name="connsiteY43" fmla="*/ 104108 h 568166"/>
                <a:gd name="connsiteX44" fmla="*/ 172587 w 777900"/>
                <a:gd name="connsiteY44" fmla="*/ 120682 h 568166"/>
                <a:gd name="connsiteX45" fmla="*/ 204210 w 777900"/>
                <a:gd name="connsiteY45" fmla="*/ 120682 h 568166"/>
                <a:gd name="connsiteX46" fmla="*/ 211735 w 777900"/>
                <a:gd name="connsiteY46" fmla="*/ 101060 h 568166"/>
                <a:gd name="connsiteX47" fmla="*/ 213259 w 777900"/>
                <a:gd name="connsiteY47" fmla="*/ 131159 h 568166"/>
                <a:gd name="connsiteX48" fmla="*/ 243358 w 777900"/>
                <a:gd name="connsiteY48" fmla="*/ 162782 h 568166"/>
                <a:gd name="connsiteX49" fmla="*/ 238881 w 777900"/>
                <a:gd name="connsiteY49" fmla="*/ 135636 h 568166"/>
                <a:gd name="connsiteX50" fmla="*/ 238881 w 777900"/>
                <a:gd name="connsiteY50" fmla="*/ 85916 h 568166"/>
                <a:gd name="connsiteX51" fmla="*/ 229832 w 777900"/>
                <a:gd name="connsiteY51" fmla="*/ 9049 h 568166"/>
                <a:gd name="connsiteX52" fmla="*/ 234309 w 777900"/>
                <a:gd name="connsiteY52" fmla="*/ 0 h 568166"/>
                <a:gd name="connsiteX53" fmla="*/ 280981 w 777900"/>
                <a:gd name="connsiteY53" fmla="*/ 12097 h 568166"/>
                <a:gd name="connsiteX54" fmla="*/ 330702 w 777900"/>
                <a:gd name="connsiteY54" fmla="*/ 28670 h 568166"/>
                <a:gd name="connsiteX55" fmla="*/ 336703 w 777900"/>
                <a:gd name="connsiteY55" fmla="*/ 33147 h 568166"/>
                <a:gd name="connsiteX56" fmla="*/ 351752 w 777900"/>
                <a:gd name="connsiteY56" fmla="*/ 33147 h 568166"/>
                <a:gd name="connsiteX57" fmla="*/ 359277 w 777900"/>
                <a:gd name="connsiteY57" fmla="*/ 37624 h 568166"/>
                <a:gd name="connsiteX58" fmla="*/ 526536 w 777900"/>
                <a:gd name="connsiteY58" fmla="*/ 78296 h 568166"/>
                <a:gd name="connsiteX59" fmla="*/ 567208 w 777900"/>
                <a:gd name="connsiteY59" fmla="*/ 91821 h 568166"/>
                <a:gd name="connsiteX60" fmla="*/ 612356 w 777900"/>
                <a:gd name="connsiteY60" fmla="*/ 103918 h 568166"/>
                <a:gd name="connsiteX61" fmla="*/ 711797 w 777900"/>
                <a:gd name="connsiteY61" fmla="*/ 124968 h 568166"/>
                <a:gd name="connsiteX62" fmla="*/ 777901 w 777900"/>
                <a:gd name="connsiteY62" fmla="*/ 143447 h 56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77900" h="568166">
                  <a:moveTo>
                    <a:pt x="777901" y="143447"/>
                  </a:moveTo>
                  <a:cubicBezTo>
                    <a:pt x="775710" y="169736"/>
                    <a:pt x="759613" y="203073"/>
                    <a:pt x="756850" y="238316"/>
                  </a:cubicBezTo>
                  <a:cubicBezTo>
                    <a:pt x="749040" y="248126"/>
                    <a:pt x="751516" y="268129"/>
                    <a:pt x="743325" y="277463"/>
                  </a:cubicBezTo>
                  <a:cubicBezTo>
                    <a:pt x="743706" y="286131"/>
                    <a:pt x="742182" y="296704"/>
                    <a:pt x="744849" y="303086"/>
                  </a:cubicBezTo>
                  <a:cubicBezTo>
                    <a:pt x="742849" y="304610"/>
                    <a:pt x="739229" y="304514"/>
                    <a:pt x="738848" y="307562"/>
                  </a:cubicBezTo>
                  <a:cubicBezTo>
                    <a:pt x="744182" y="319183"/>
                    <a:pt x="732847" y="321088"/>
                    <a:pt x="735800" y="334709"/>
                  </a:cubicBezTo>
                  <a:cubicBezTo>
                    <a:pt x="736467" y="337947"/>
                    <a:pt x="733609" y="337566"/>
                    <a:pt x="731323" y="337757"/>
                  </a:cubicBezTo>
                  <a:cubicBezTo>
                    <a:pt x="726656" y="377476"/>
                    <a:pt x="714274" y="401765"/>
                    <a:pt x="710273" y="443198"/>
                  </a:cubicBezTo>
                  <a:cubicBezTo>
                    <a:pt x="705511" y="447008"/>
                    <a:pt x="705034" y="455009"/>
                    <a:pt x="705796" y="464249"/>
                  </a:cubicBezTo>
                  <a:cubicBezTo>
                    <a:pt x="697605" y="490823"/>
                    <a:pt x="691223" y="522542"/>
                    <a:pt x="693700" y="563690"/>
                  </a:cubicBezTo>
                  <a:cubicBezTo>
                    <a:pt x="688842" y="562356"/>
                    <a:pt x="690556" y="567595"/>
                    <a:pt x="687699" y="568166"/>
                  </a:cubicBezTo>
                  <a:cubicBezTo>
                    <a:pt x="647694" y="559594"/>
                    <a:pt x="619405" y="548354"/>
                    <a:pt x="576256" y="542544"/>
                  </a:cubicBezTo>
                  <a:cubicBezTo>
                    <a:pt x="561112" y="533591"/>
                    <a:pt x="534632" y="535972"/>
                    <a:pt x="520535" y="525971"/>
                  </a:cubicBezTo>
                  <a:cubicBezTo>
                    <a:pt x="505962" y="526733"/>
                    <a:pt x="483673" y="513683"/>
                    <a:pt x="472339" y="525971"/>
                  </a:cubicBezTo>
                  <a:cubicBezTo>
                    <a:pt x="447002" y="511874"/>
                    <a:pt x="409855" y="527590"/>
                    <a:pt x="380422" y="516922"/>
                  </a:cubicBezTo>
                  <a:cubicBezTo>
                    <a:pt x="366992" y="523113"/>
                    <a:pt x="351752" y="527399"/>
                    <a:pt x="330702" y="525971"/>
                  </a:cubicBezTo>
                  <a:cubicBezTo>
                    <a:pt x="330035" y="519684"/>
                    <a:pt x="322796" y="519779"/>
                    <a:pt x="321653" y="513874"/>
                  </a:cubicBezTo>
                  <a:cubicBezTo>
                    <a:pt x="300508" y="515588"/>
                    <a:pt x="295650" y="517779"/>
                    <a:pt x="274981" y="518350"/>
                  </a:cubicBezTo>
                  <a:cubicBezTo>
                    <a:pt x="258217" y="512064"/>
                    <a:pt x="251549" y="495586"/>
                    <a:pt x="226784" y="497300"/>
                  </a:cubicBezTo>
                  <a:cubicBezTo>
                    <a:pt x="225070" y="495586"/>
                    <a:pt x="225070" y="491966"/>
                    <a:pt x="225260" y="488252"/>
                  </a:cubicBezTo>
                  <a:cubicBezTo>
                    <a:pt x="217450" y="486061"/>
                    <a:pt x="217831" y="491871"/>
                    <a:pt x="213163" y="492728"/>
                  </a:cubicBezTo>
                  <a:cubicBezTo>
                    <a:pt x="200876" y="493490"/>
                    <a:pt x="199828" y="482918"/>
                    <a:pt x="187541" y="483680"/>
                  </a:cubicBezTo>
                  <a:cubicBezTo>
                    <a:pt x="181159" y="486347"/>
                    <a:pt x="177540" y="491776"/>
                    <a:pt x="174016" y="497205"/>
                  </a:cubicBezTo>
                  <a:cubicBezTo>
                    <a:pt x="134106" y="501206"/>
                    <a:pt x="116389" y="484632"/>
                    <a:pt x="100197" y="468630"/>
                  </a:cubicBezTo>
                  <a:cubicBezTo>
                    <a:pt x="108769" y="457105"/>
                    <a:pt x="103054" y="431387"/>
                    <a:pt x="104674" y="412909"/>
                  </a:cubicBezTo>
                  <a:cubicBezTo>
                    <a:pt x="95815" y="399288"/>
                    <a:pt x="92672" y="388715"/>
                    <a:pt x="80575" y="379762"/>
                  </a:cubicBezTo>
                  <a:cubicBezTo>
                    <a:pt x="73527" y="379762"/>
                    <a:pt x="66478" y="379762"/>
                    <a:pt x="59525" y="379762"/>
                  </a:cubicBezTo>
                  <a:cubicBezTo>
                    <a:pt x="58573" y="376714"/>
                    <a:pt x="56668" y="374618"/>
                    <a:pt x="53524" y="373761"/>
                  </a:cubicBezTo>
                  <a:cubicBezTo>
                    <a:pt x="54763" y="369951"/>
                    <a:pt x="55525" y="365665"/>
                    <a:pt x="55048" y="360236"/>
                  </a:cubicBezTo>
                  <a:cubicBezTo>
                    <a:pt x="38665" y="363379"/>
                    <a:pt x="27807" y="340900"/>
                    <a:pt x="15901" y="354235"/>
                  </a:cubicBezTo>
                  <a:cubicBezTo>
                    <a:pt x="-1340" y="351473"/>
                    <a:pt x="-10103" y="317373"/>
                    <a:pt x="18949" y="321088"/>
                  </a:cubicBezTo>
                  <a:cubicBezTo>
                    <a:pt x="23425" y="310039"/>
                    <a:pt x="32093" y="303086"/>
                    <a:pt x="29521" y="284893"/>
                  </a:cubicBezTo>
                  <a:cubicBezTo>
                    <a:pt x="24283" y="282607"/>
                    <a:pt x="15424" y="283940"/>
                    <a:pt x="12948" y="278892"/>
                  </a:cubicBezTo>
                  <a:cubicBezTo>
                    <a:pt x="10852" y="267748"/>
                    <a:pt x="17710" y="264700"/>
                    <a:pt x="17425" y="259271"/>
                  </a:cubicBezTo>
                  <a:cubicBezTo>
                    <a:pt x="24949" y="259271"/>
                    <a:pt x="32474" y="259271"/>
                    <a:pt x="39999" y="259271"/>
                  </a:cubicBezTo>
                  <a:cubicBezTo>
                    <a:pt x="41713" y="257556"/>
                    <a:pt x="41713" y="253937"/>
                    <a:pt x="41523" y="250222"/>
                  </a:cubicBezTo>
                  <a:cubicBezTo>
                    <a:pt x="30855" y="236792"/>
                    <a:pt x="17901" y="225647"/>
                    <a:pt x="20473" y="198977"/>
                  </a:cubicBezTo>
                  <a:cubicBezTo>
                    <a:pt x="21806" y="194120"/>
                    <a:pt x="15520" y="196882"/>
                    <a:pt x="15996" y="192977"/>
                  </a:cubicBezTo>
                  <a:cubicBezTo>
                    <a:pt x="19330" y="170593"/>
                    <a:pt x="21901" y="142780"/>
                    <a:pt x="20473" y="111633"/>
                  </a:cubicBezTo>
                  <a:cubicBezTo>
                    <a:pt x="-1911" y="95441"/>
                    <a:pt x="17234" y="62865"/>
                    <a:pt x="15996" y="39338"/>
                  </a:cubicBezTo>
                  <a:cubicBezTo>
                    <a:pt x="19425" y="38291"/>
                    <a:pt x="19996" y="34385"/>
                    <a:pt x="23521" y="33338"/>
                  </a:cubicBezTo>
                  <a:cubicBezTo>
                    <a:pt x="34665" y="36767"/>
                    <a:pt x="39618" y="46387"/>
                    <a:pt x="44571" y="55912"/>
                  </a:cubicBezTo>
                  <a:cubicBezTo>
                    <a:pt x="59144" y="60960"/>
                    <a:pt x="66097" y="73533"/>
                    <a:pt x="76194" y="83058"/>
                  </a:cubicBezTo>
                  <a:cubicBezTo>
                    <a:pt x="93434" y="88487"/>
                    <a:pt x="109817" y="94583"/>
                    <a:pt x="122866" y="104108"/>
                  </a:cubicBezTo>
                  <a:cubicBezTo>
                    <a:pt x="143440" y="105632"/>
                    <a:pt x="159633" y="111538"/>
                    <a:pt x="172587" y="120682"/>
                  </a:cubicBezTo>
                  <a:cubicBezTo>
                    <a:pt x="183160" y="120682"/>
                    <a:pt x="193637" y="120682"/>
                    <a:pt x="204210" y="120682"/>
                  </a:cubicBezTo>
                  <a:cubicBezTo>
                    <a:pt x="202210" y="110681"/>
                    <a:pt x="206401" y="98870"/>
                    <a:pt x="211735" y="101060"/>
                  </a:cubicBezTo>
                  <a:cubicBezTo>
                    <a:pt x="203257" y="111062"/>
                    <a:pt x="214116" y="123730"/>
                    <a:pt x="213259" y="131159"/>
                  </a:cubicBezTo>
                  <a:cubicBezTo>
                    <a:pt x="228975" y="136017"/>
                    <a:pt x="222784" y="162877"/>
                    <a:pt x="243358" y="162782"/>
                  </a:cubicBezTo>
                  <a:cubicBezTo>
                    <a:pt x="250025" y="156591"/>
                    <a:pt x="246501" y="137255"/>
                    <a:pt x="238881" y="135636"/>
                  </a:cubicBezTo>
                  <a:cubicBezTo>
                    <a:pt x="234499" y="116015"/>
                    <a:pt x="251549" y="99536"/>
                    <a:pt x="238881" y="85916"/>
                  </a:cubicBezTo>
                  <a:cubicBezTo>
                    <a:pt x="262598" y="66580"/>
                    <a:pt x="242024" y="27813"/>
                    <a:pt x="229832" y="9049"/>
                  </a:cubicBezTo>
                  <a:cubicBezTo>
                    <a:pt x="228499" y="3239"/>
                    <a:pt x="233547" y="3715"/>
                    <a:pt x="234309" y="0"/>
                  </a:cubicBezTo>
                  <a:cubicBezTo>
                    <a:pt x="248120" y="3143"/>
                    <a:pt x="262217" y="10001"/>
                    <a:pt x="280981" y="12097"/>
                  </a:cubicBezTo>
                  <a:cubicBezTo>
                    <a:pt x="297269" y="17907"/>
                    <a:pt x="310795" y="26479"/>
                    <a:pt x="330702" y="28670"/>
                  </a:cubicBezTo>
                  <a:cubicBezTo>
                    <a:pt x="334512" y="28385"/>
                    <a:pt x="334321" y="32099"/>
                    <a:pt x="336703" y="33147"/>
                  </a:cubicBezTo>
                  <a:cubicBezTo>
                    <a:pt x="341751" y="33147"/>
                    <a:pt x="346704" y="33147"/>
                    <a:pt x="351752" y="33147"/>
                  </a:cubicBezTo>
                  <a:cubicBezTo>
                    <a:pt x="356515" y="32480"/>
                    <a:pt x="355753" y="37243"/>
                    <a:pt x="359277" y="37624"/>
                  </a:cubicBezTo>
                  <a:cubicBezTo>
                    <a:pt x="420142" y="46006"/>
                    <a:pt x="466147" y="69342"/>
                    <a:pt x="526536" y="78296"/>
                  </a:cubicBezTo>
                  <a:cubicBezTo>
                    <a:pt x="537585" y="85249"/>
                    <a:pt x="556635" y="84296"/>
                    <a:pt x="567208" y="91821"/>
                  </a:cubicBezTo>
                  <a:cubicBezTo>
                    <a:pt x="587115" y="94107"/>
                    <a:pt x="598545" y="95726"/>
                    <a:pt x="612356" y="103918"/>
                  </a:cubicBezTo>
                  <a:cubicBezTo>
                    <a:pt x="647980" y="108490"/>
                    <a:pt x="675126" y="121444"/>
                    <a:pt x="711797" y="124968"/>
                  </a:cubicBezTo>
                  <a:cubicBezTo>
                    <a:pt x="729799" y="135350"/>
                    <a:pt x="759708" y="133445"/>
                    <a:pt x="777901" y="143447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FF60A2E-1371-4E60-3DCF-4457E10519BB}"/>
                </a:ext>
              </a:extLst>
            </p:cNvPr>
            <p:cNvSpPr/>
            <p:nvPr/>
          </p:nvSpPr>
          <p:spPr>
            <a:xfrm>
              <a:off x="2995189" y="1798141"/>
              <a:ext cx="941501" cy="777294"/>
            </a:xfrm>
            <a:custGeom>
              <a:avLst/>
              <a:gdLst>
                <a:gd name="connsiteX0" fmla="*/ 915924 w 941501"/>
                <a:gd name="connsiteY0" fmla="*/ 230465 h 777294"/>
                <a:gd name="connsiteX1" fmla="*/ 940022 w 941501"/>
                <a:gd name="connsiteY1" fmla="*/ 280185 h 777294"/>
                <a:gd name="connsiteX2" fmla="*/ 927926 w 941501"/>
                <a:gd name="connsiteY2" fmla="*/ 284662 h 777294"/>
                <a:gd name="connsiteX3" fmla="*/ 920401 w 941501"/>
                <a:gd name="connsiteY3" fmla="*/ 304284 h 777294"/>
                <a:gd name="connsiteX4" fmla="*/ 887254 w 941501"/>
                <a:gd name="connsiteY4" fmla="*/ 338955 h 777294"/>
                <a:gd name="connsiteX5" fmla="*/ 881253 w 941501"/>
                <a:gd name="connsiteY5" fmla="*/ 349527 h 777294"/>
                <a:gd name="connsiteX6" fmla="*/ 882777 w 941501"/>
                <a:gd name="connsiteY6" fmla="*/ 363053 h 777294"/>
                <a:gd name="connsiteX7" fmla="*/ 870680 w 941501"/>
                <a:gd name="connsiteY7" fmla="*/ 376578 h 777294"/>
                <a:gd name="connsiteX8" fmla="*/ 864680 w 941501"/>
                <a:gd name="connsiteY8" fmla="*/ 375054 h 777294"/>
                <a:gd name="connsiteX9" fmla="*/ 827056 w 941501"/>
                <a:gd name="connsiteY9" fmla="*/ 420203 h 777294"/>
                <a:gd name="connsiteX10" fmla="*/ 828580 w 941501"/>
                <a:gd name="connsiteY10" fmla="*/ 460874 h 777294"/>
                <a:gd name="connsiteX11" fmla="*/ 843629 w 941501"/>
                <a:gd name="connsiteY11" fmla="*/ 460874 h 777294"/>
                <a:gd name="connsiteX12" fmla="*/ 831533 w 941501"/>
                <a:gd name="connsiteY12" fmla="*/ 510595 h 777294"/>
                <a:gd name="connsiteX13" fmla="*/ 790861 w 941501"/>
                <a:gd name="connsiteY13" fmla="*/ 694428 h 777294"/>
                <a:gd name="connsiteX14" fmla="*/ 786384 w 941501"/>
                <a:gd name="connsiteY14" fmla="*/ 711001 h 777294"/>
                <a:gd name="connsiteX15" fmla="*/ 768287 w 941501"/>
                <a:gd name="connsiteY15" fmla="*/ 777295 h 777294"/>
                <a:gd name="connsiteX16" fmla="*/ 715518 w 941501"/>
                <a:gd name="connsiteY16" fmla="*/ 769770 h 777294"/>
                <a:gd name="connsiteX17" fmla="*/ 709517 w 941501"/>
                <a:gd name="connsiteY17" fmla="*/ 765294 h 777294"/>
                <a:gd name="connsiteX18" fmla="*/ 527209 w 941501"/>
                <a:gd name="connsiteY18" fmla="*/ 727670 h 777294"/>
                <a:gd name="connsiteX19" fmla="*/ 525685 w 941501"/>
                <a:gd name="connsiteY19" fmla="*/ 718621 h 777294"/>
                <a:gd name="connsiteX20" fmla="*/ 405194 w 941501"/>
                <a:gd name="connsiteY20" fmla="*/ 694523 h 777294"/>
                <a:gd name="connsiteX21" fmla="*/ 298228 w 941501"/>
                <a:gd name="connsiteY21" fmla="*/ 659852 h 777294"/>
                <a:gd name="connsiteX22" fmla="*/ 227457 w 941501"/>
                <a:gd name="connsiteY22" fmla="*/ 644802 h 777294"/>
                <a:gd name="connsiteX23" fmla="*/ 215360 w 941501"/>
                <a:gd name="connsiteY23" fmla="*/ 640326 h 777294"/>
                <a:gd name="connsiteX24" fmla="*/ 203264 w 941501"/>
                <a:gd name="connsiteY24" fmla="*/ 631277 h 777294"/>
                <a:gd name="connsiteX25" fmla="*/ 195739 w 941501"/>
                <a:gd name="connsiteY25" fmla="*/ 631277 h 777294"/>
                <a:gd name="connsiteX26" fmla="*/ 165640 w 941501"/>
                <a:gd name="connsiteY26" fmla="*/ 626800 h 777294"/>
                <a:gd name="connsiteX27" fmla="*/ 161163 w 941501"/>
                <a:gd name="connsiteY27" fmla="*/ 622323 h 777294"/>
                <a:gd name="connsiteX28" fmla="*/ 140113 w 941501"/>
                <a:gd name="connsiteY28" fmla="*/ 614799 h 777294"/>
                <a:gd name="connsiteX29" fmla="*/ 125063 w 941501"/>
                <a:gd name="connsiteY29" fmla="*/ 614799 h 777294"/>
                <a:gd name="connsiteX30" fmla="*/ 64770 w 941501"/>
                <a:gd name="connsiteY30" fmla="*/ 593748 h 777294"/>
                <a:gd name="connsiteX31" fmla="*/ 13526 w 941501"/>
                <a:gd name="connsiteY31" fmla="*/ 581652 h 777294"/>
                <a:gd name="connsiteX32" fmla="*/ 0 w 941501"/>
                <a:gd name="connsiteY32" fmla="*/ 551553 h 777294"/>
                <a:gd name="connsiteX33" fmla="*/ 7525 w 941501"/>
                <a:gd name="connsiteY33" fmla="*/ 494307 h 777294"/>
                <a:gd name="connsiteX34" fmla="*/ 12002 w 941501"/>
                <a:gd name="connsiteY34" fmla="*/ 459636 h 777294"/>
                <a:gd name="connsiteX35" fmla="*/ 28575 w 941501"/>
                <a:gd name="connsiteY35" fmla="*/ 440015 h 777294"/>
                <a:gd name="connsiteX36" fmla="*/ 28575 w 941501"/>
                <a:gd name="connsiteY36" fmla="*/ 432490 h 777294"/>
                <a:gd name="connsiteX37" fmla="*/ 75248 w 941501"/>
                <a:gd name="connsiteY37" fmla="*/ 367720 h 777294"/>
                <a:gd name="connsiteX38" fmla="*/ 108395 w 941501"/>
                <a:gd name="connsiteY38" fmla="*/ 289424 h 777294"/>
                <a:gd name="connsiteX39" fmla="*/ 120491 w 941501"/>
                <a:gd name="connsiteY39" fmla="*/ 260849 h 777294"/>
                <a:gd name="connsiteX40" fmla="*/ 134017 w 941501"/>
                <a:gd name="connsiteY40" fmla="*/ 226179 h 777294"/>
                <a:gd name="connsiteX41" fmla="*/ 146114 w 941501"/>
                <a:gd name="connsiteY41" fmla="*/ 203604 h 777294"/>
                <a:gd name="connsiteX42" fmla="*/ 146114 w 941501"/>
                <a:gd name="connsiteY42" fmla="*/ 194556 h 777294"/>
                <a:gd name="connsiteX43" fmla="*/ 155162 w 941501"/>
                <a:gd name="connsiteY43" fmla="*/ 182459 h 777294"/>
                <a:gd name="connsiteX44" fmla="*/ 167259 w 941501"/>
                <a:gd name="connsiteY44" fmla="*/ 158361 h 777294"/>
                <a:gd name="connsiteX45" fmla="*/ 167259 w 941501"/>
                <a:gd name="connsiteY45" fmla="*/ 147788 h 777294"/>
                <a:gd name="connsiteX46" fmla="*/ 188309 w 941501"/>
                <a:gd name="connsiteY46" fmla="*/ 95019 h 777294"/>
                <a:gd name="connsiteX47" fmla="*/ 200406 w 941501"/>
                <a:gd name="connsiteY47" fmla="*/ 54348 h 777294"/>
                <a:gd name="connsiteX48" fmla="*/ 216979 w 941501"/>
                <a:gd name="connsiteY48" fmla="*/ 9104 h 777294"/>
                <a:gd name="connsiteX49" fmla="*/ 262128 w 941501"/>
                <a:gd name="connsiteY49" fmla="*/ 55 h 777294"/>
                <a:gd name="connsiteX50" fmla="*/ 268129 w 941501"/>
                <a:gd name="connsiteY50" fmla="*/ 21105 h 777294"/>
                <a:gd name="connsiteX51" fmla="*/ 304324 w 941501"/>
                <a:gd name="connsiteY51" fmla="*/ 103973 h 777294"/>
                <a:gd name="connsiteX52" fmla="*/ 349472 w 941501"/>
                <a:gd name="connsiteY52" fmla="*/ 138644 h 777294"/>
                <a:gd name="connsiteX53" fmla="*/ 394716 w 941501"/>
                <a:gd name="connsiteY53" fmla="*/ 138644 h 777294"/>
                <a:gd name="connsiteX54" fmla="*/ 406813 w 941501"/>
                <a:gd name="connsiteY54" fmla="*/ 125118 h 777294"/>
                <a:gd name="connsiteX55" fmla="*/ 435483 w 941501"/>
                <a:gd name="connsiteY55" fmla="*/ 134167 h 777294"/>
                <a:gd name="connsiteX56" fmla="*/ 488252 w 941501"/>
                <a:gd name="connsiteY56" fmla="*/ 159789 h 777294"/>
                <a:gd name="connsiteX57" fmla="*/ 530447 w 941501"/>
                <a:gd name="connsiteY57" fmla="*/ 155313 h 777294"/>
                <a:gd name="connsiteX58" fmla="*/ 539496 w 941501"/>
                <a:gd name="connsiteY58" fmla="*/ 167409 h 777294"/>
                <a:gd name="connsiteX59" fmla="*/ 599789 w 941501"/>
                <a:gd name="connsiteY59" fmla="*/ 159885 h 777294"/>
                <a:gd name="connsiteX60" fmla="*/ 691705 w 941501"/>
                <a:gd name="connsiteY60" fmla="*/ 167409 h 777294"/>
                <a:gd name="connsiteX61" fmla="*/ 803148 w 941501"/>
                <a:gd name="connsiteY61" fmla="*/ 183983 h 777294"/>
                <a:gd name="connsiteX62" fmla="*/ 809149 w 941501"/>
                <a:gd name="connsiteY62" fmla="*/ 188460 h 777294"/>
                <a:gd name="connsiteX63" fmla="*/ 876967 w 941501"/>
                <a:gd name="connsiteY63" fmla="*/ 200556 h 777294"/>
                <a:gd name="connsiteX64" fmla="*/ 880015 w 941501"/>
                <a:gd name="connsiteY64" fmla="*/ 205033 h 777294"/>
                <a:gd name="connsiteX65" fmla="*/ 911638 w 941501"/>
                <a:gd name="connsiteY65" fmla="*/ 209510 h 777294"/>
                <a:gd name="connsiteX66" fmla="*/ 915924 w 941501"/>
                <a:gd name="connsiteY66" fmla="*/ 230465 h 77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41501" h="777294">
                  <a:moveTo>
                    <a:pt x="915924" y="230465"/>
                  </a:moveTo>
                  <a:cubicBezTo>
                    <a:pt x="927259" y="246086"/>
                    <a:pt x="947071" y="249134"/>
                    <a:pt x="940022" y="280185"/>
                  </a:cubicBezTo>
                  <a:cubicBezTo>
                    <a:pt x="932688" y="278376"/>
                    <a:pt x="932402" y="283614"/>
                    <a:pt x="927926" y="284662"/>
                  </a:cubicBezTo>
                  <a:cubicBezTo>
                    <a:pt x="930212" y="295997"/>
                    <a:pt x="917924" y="292758"/>
                    <a:pt x="920401" y="304284"/>
                  </a:cubicBezTo>
                  <a:cubicBezTo>
                    <a:pt x="903351" y="309903"/>
                    <a:pt x="905828" y="334859"/>
                    <a:pt x="887254" y="338955"/>
                  </a:cubicBezTo>
                  <a:cubicBezTo>
                    <a:pt x="886206" y="343431"/>
                    <a:pt x="884206" y="346956"/>
                    <a:pt x="881253" y="349527"/>
                  </a:cubicBezTo>
                  <a:cubicBezTo>
                    <a:pt x="880777" y="355052"/>
                    <a:pt x="881539" y="359338"/>
                    <a:pt x="882777" y="363053"/>
                  </a:cubicBezTo>
                  <a:cubicBezTo>
                    <a:pt x="880777" y="369625"/>
                    <a:pt x="874300" y="371721"/>
                    <a:pt x="870680" y="376578"/>
                  </a:cubicBezTo>
                  <a:cubicBezTo>
                    <a:pt x="868299" y="376483"/>
                    <a:pt x="864870" y="377340"/>
                    <a:pt x="864680" y="375054"/>
                  </a:cubicBezTo>
                  <a:cubicBezTo>
                    <a:pt x="848487" y="386580"/>
                    <a:pt x="841248" y="406868"/>
                    <a:pt x="827056" y="420203"/>
                  </a:cubicBezTo>
                  <a:cubicBezTo>
                    <a:pt x="831723" y="440682"/>
                    <a:pt x="816864" y="448302"/>
                    <a:pt x="828580" y="460874"/>
                  </a:cubicBezTo>
                  <a:cubicBezTo>
                    <a:pt x="833628" y="460874"/>
                    <a:pt x="838581" y="460874"/>
                    <a:pt x="843629" y="460874"/>
                  </a:cubicBezTo>
                  <a:cubicBezTo>
                    <a:pt x="851916" y="476972"/>
                    <a:pt x="844487" y="502213"/>
                    <a:pt x="831533" y="510595"/>
                  </a:cubicBezTo>
                  <a:cubicBezTo>
                    <a:pt x="821627" y="576413"/>
                    <a:pt x="799243" y="629277"/>
                    <a:pt x="790861" y="694428"/>
                  </a:cubicBezTo>
                  <a:cubicBezTo>
                    <a:pt x="786384" y="700238"/>
                    <a:pt x="784670" y="700428"/>
                    <a:pt x="786384" y="711001"/>
                  </a:cubicBezTo>
                  <a:cubicBezTo>
                    <a:pt x="778574" y="730718"/>
                    <a:pt x="772382" y="758721"/>
                    <a:pt x="768287" y="777295"/>
                  </a:cubicBezTo>
                  <a:cubicBezTo>
                    <a:pt x="748760" y="776724"/>
                    <a:pt x="736568" y="768818"/>
                    <a:pt x="715518" y="769770"/>
                  </a:cubicBezTo>
                  <a:cubicBezTo>
                    <a:pt x="710660" y="771104"/>
                    <a:pt x="712375" y="765865"/>
                    <a:pt x="709517" y="765294"/>
                  </a:cubicBezTo>
                  <a:cubicBezTo>
                    <a:pt x="639223" y="758245"/>
                    <a:pt x="591026" y="734433"/>
                    <a:pt x="527209" y="727670"/>
                  </a:cubicBezTo>
                  <a:cubicBezTo>
                    <a:pt x="527399" y="723955"/>
                    <a:pt x="527399" y="720431"/>
                    <a:pt x="525685" y="718621"/>
                  </a:cubicBezTo>
                  <a:cubicBezTo>
                    <a:pt x="478536" y="717573"/>
                    <a:pt x="451771" y="696142"/>
                    <a:pt x="405194" y="694523"/>
                  </a:cubicBezTo>
                  <a:cubicBezTo>
                    <a:pt x="372428" y="680045"/>
                    <a:pt x="330803" y="674520"/>
                    <a:pt x="298228" y="659852"/>
                  </a:cubicBezTo>
                  <a:cubicBezTo>
                    <a:pt x="273653" y="662138"/>
                    <a:pt x="252317" y="642040"/>
                    <a:pt x="227457" y="644802"/>
                  </a:cubicBezTo>
                  <a:cubicBezTo>
                    <a:pt x="226504" y="636516"/>
                    <a:pt x="221933" y="641945"/>
                    <a:pt x="215360" y="640326"/>
                  </a:cubicBezTo>
                  <a:cubicBezTo>
                    <a:pt x="212693" y="639659"/>
                    <a:pt x="207740" y="632801"/>
                    <a:pt x="203264" y="631277"/>
                  </a:cubicBezTo>
                  <a:cubicBezTo>
                    <a:pt x="201073" y="630515"/>
                    <a:pt x="197834" y="632229"/>
                    <a:pt x="195739" y="631277"/>
                  </a:cubicBezTo>
                  <a:cubicBezTo>
                    <a:pt x="188404" y="628229"/>
                    <a:pt x="179356" y="628800"/>
                    <a:pt x="165640" y="626800"/>
                  </a:cubicBezTo>
                  <a:cubicBezTo>
                    <a:pt x="162020" y="626324"/>
                    <a:pt x="164211" y="623371"/>
                    <a:pt x="161163" y="622323"/>
                  </a:cubicBezTo>
                  <a:cubicBezTo>
                    <a:pt x="153829" y="619561"/>
                    <a:pt x="142494" y="623085"/>
                    <a:pt x="140113" y="614799"/>
                  </a:cubicBezTo>
                  <a:cubicBezTo>
                    <a:pt x="135065" y="614799"/>
                    <a:pt x="130112" y="614799"/>
                    <a:pt x="125063" y="614799"/>
                  </a:cubicBezTo>
                  <a:cubicBezTo>
                    <a:pt x="107442" y="602035"/>
                    <a:pt x="83534" y="604416"/>
                    <a:pt x="64770" y="593748"/>
                  </a:cubicBezTo>
                  <a:cubicBezTo>
                    <a:pt x="43339" y="594129"/>
                    <a:pt x="34957" y="581366"/>
                    <a:pt x="13526" y="581652"/>
                  </a:cubicBezTo>
                  <a:cubicBezTo>
                    <a:pt x="8477" y="571555"/>
                    <a:pt x="2191" y="566793"/>
                    <a:pt x="0" y="551553"/>
                  </a:cubicBezTo>
                  <a:cubicBezTo>
                    <a:pt x="6287" y="533741"/>
                    <a:pt x="11430" y="515739"/>
                    <a:pt x="7525" y="494307"/>
                  </a:cubicBezTo>
                  <a:cubicBezTo>
                    <a:pt x="14573" y="488307"/>
                    <a:pt x="11430" y="472114"/>
                    <a:pt x="12002" y="459636"/>
                  </a:cubicBezTo>
                  <a:cubicBezTo>
                    <a:pt x="17145" y="452778"/>
                    <a:pt x="18955" y="442586"/>
                    <a:pt x="28575" y="440015"/>
                  </a:cubicBezTo>
                  <a:cubicBezTo>
                    <a:pt x="29623" y="435348"/>
                    <a:pt x="29623" y="437157"/>
                    <a:pt x="28575" y="432490"/>
                  </a:cubicBezTo>
                  <a:cubicBezTo>
                    <a:pt x="47149" y="413821"/>
                    <a:pt x="55435" y="384960"/>
                    <a:pt x="75248" y="367720"/>
                  </a:cubicBezTo>
                  <a:cubicBezTo>
                    <a:pt x="83534" y="337907"/>
                    <a:pt x="102299" y="321810"/>
                    <a:pt x="108395" y="289424"/>
                  </a:cubicBezTo>
                  <a:cubicBezTo>
                    <a:pt x="114967" y="282376"/>
                    <a:pt x="120587" y="274566"/>
                    <a:pt x="120491" y="260849"/>
                  </a:cubicBezTo>
                  <a:cubicBezTo>
                    <a:pt x="130874" y="255515"/>
                    <a:pt x="128397" y="240466"/>
                    <a:pt x="134017" y="226179"/>
                  </a:cubicBezTo>
                  <a:cubicBezTo>
                    <a:pt x="136112" y="220749"/>
                    <a:pt x="142685" y="211415"/>
                    <a:pt x="146114" y="203604"/>
                  </a:cubicBezTo>
                  <a:cubicBezTo>
                    <a:pt x="147161" y="201318"/>
                    <a:pt x="145447" y="196842"/>
                    <a:pt x="146114" y="194556"/>
                  </a:cubicBezTo>
                  <a:cubicBezTo>
                    <a:pt x="147638" y="189412"/>
                    <a:pt x="154400" y="184840"/>
                    <a:pt x="155162" y="182459"/>
                  </a:cubicBezTo>
                  <a:cubicBezTo>
                    <a:pt x="158306" y="172172"/>
                    <a:pt x="157258" y="163123"/>
                    <a:pt x="167259" y="158361"/>
                  </a:cubicBezTo>
                  <a:cubicBezTo>
                    <a:pt x="167259" y="154836"/>
                    <a:pt x="167259" y="151312"/>
                    <a:pt x="167259" y="147788"/>
                  </a:cubicBezTo>
                  <a:cubicBezTo>
                    <a:pt x="179165" y="135120"/>
                    <a:pt x="182309" y="113688"/>
                    <a:pt x="188309" y="95019"/>
                  </a:cubicBezTo>
                  <a:cubicBezTo>
                    <a:pt x="194691" y="80541"/>
                    <a:pt x="198692" y="72350"/>
                    <a:pt x="200406" y="54348"/>
                  </a:cubicBezTo>
                  <a:cubicBezTo>
                    <a:pt x="205835" y="39203"/>
                    <a:pt x="214598" y="27392"/>
                    <a:pt x="216979" y="9104"/>
                  </a:cubicBezTo>
                  <a:cubicBezTo>
                    <a:pt x="234601" y="8628"/>
                    <a:pt x="243173" y="-802"/>
                    <a:pt x="262128" y="55"/>
                  </a:cubicBezTo>
                  <a:cubicBezTo>
                    <a:pt x="261556" y="7485"/>
                    <a:pt x="265271" y="13485"/>
                    <a:pt x="268129" y="21105"/>
                  </a:cubicBezTo>
                  <a:cubicBezTo>
                    <a:pt x="318611" y="8628"/>
                    <a:pt x="321659" y="76827"/>
                    <a:pt x="304324" y="103973"/>
                  </a:cubicBezTo>
                  <a:cubicBezTo>
                    <a:pt x="317945" y="119975"/>
                    <a:pt x="336614" y="123975"/>
                    <a:pt x="349472" y="138644"/>
                  </a:cubicBezTo>
                  <a:cubicBezTo>
                    <a:pt x="364522" y="138644"/>
                    <a:pt x="379571" y="138644"/>
                    <a:pt x="394716" y="138644"/>
                  </a:cubicBezTo>
                  <a:cubicBezTo>
                    <a:pt x="399098" y="134453"/>
                    <a:pt x="403955" y="130833"/>
                    <a:pt x="406813" y="125118"/>
                  </a:cubicBezTo>
                  <a:cubicBezTo>
                    <a:pt x="413480" y="131024"/>
                    <a:pt x="421100" y="135977"/>
                    <a:pt x="435483" y="134167"/>
                  </a:cubicBezTo>
                  <a:cubicBezTo>
                    <a:pt x="453962" y="141787"/>
                    <a:pt x="475774" y="146169"/>
                    <a:pt x="488252" y="159789"/>
                  </a:cubicBezTo>
                  <a:cubicBezTo>
                    <a:pt x="502444" y="158361"/>
                    <a:pt x="523113" y="163599"/>
                    <a:pt x="530447" y="155313"/>
                  </a:cubicBezTo>
                  <a:cubicBezTo>
                    <a:pt x="531495" y="161313"/>
                    <a:pt x="538734" y="161123"/>
                    <a:pt x="539496" y="167409"/>
                  </a:cubicBezTo>
                  <a:cubicBezTo>
                    <a:pt x="561784" y="167124"/>
                    <a:pt x="586740" y="169505"/>
                    <a:pt x="599789" y="159885"/>
                  </a:cubicBezTo>
                  <a:cubicBezTo>
                    <a:pt x="627412" y="168743"/>
                    <a:pt x="663512" y="160075"/>
                    <a:pt x="691705" y="167409"/>
                  </a:cubicBezTo>
                  <a:cubicBezTo>
                    <a:pt x="726377" y="155789"/>
                    <a:pt x="760857" y="184650"/>
                    <a:pt x="803148" y="183983"/>
                  </a:cubicBezTo>
                  <a:cubicBezTo>
                    <a:pt x="808006" y="182649"/>
                    <a:pt x="806196" y="187888"/>
                    <a:pt x="809149" y="188460"/>
                  </a:cubicBezTo>
                  <a:cubicBezTo>
                    <a:pt x="837438" y="185983"/>
                    <a:pt x="851154" y="205509"/>
                    <a:pt x="876967" y="200556"/>
                  </a:cubicBezTo>
                  <a:cubicBezTo>
                    <a:pt x="878300" y="201795"/>
                    <a:pt x="877824" y="204747"/>
                    <a:pt x="880015" y="205033"/>
                  </a:cubicBezTo>
                  <a:cubicBezTo>
                    <a:pt x="894493" y="202557"/>
                    <a:pt x="896588" y="212558"/>
                    <a:pt x="911638" y="209510"/>
                  </a:cubicBezTo>
                  <a:cubicBezTo>
                    <a:pt x="909923" y="219416"/>
                    <a:pt x="918972" y="218844"/>
                    <a:pt x="915924" y="230465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BDF5031-A429-87E7-0755-BB7701112B83}"/>
                </a:ext>
              </a:extLst>
            </p:cNvPr>
            <p:cNvSpPr/>
            <p:nvPr/>
          </p:nvSpPr>
          <p:spPr>
            <a:xfrm>
              <a:off x="2910893" y="2387317"/>
              <a:ext cx="941451" cy="1610218"/>
            </a:xfrm>
            <a:custGeom>
              <a:avLst/>
              <a:gdLst>
                <a:gd name="connsiteX0" fmla="*/ 941451 w 941451"/>
                <a:gd name="connsiteY0" fmla="*/ 1385888 h 1610218"/>
                <a:gd name="connsiteX1" fmla="*/ 941451 w 941451"/>
                <a:gd name="connsiteY1" fmla="*/ 1402461 h 1610218"/>
                <a:gd name="connsiteX2" fmla="*/ 896303 w 941451"/>
                <a:gd name="connsiteY2" fmla="*/ 1435608 h 1610218"/>
                <a:gd name="connsiteX3" fmla="*/ 887254 w 941451"/>
                <a:gd name="connsiteY3" fmla="*/ 1441609 h 1610218"/>
                <a:gd name="connsiteX4" fmla="*/ 879729 w 941451"/>
                <a:gd name="connsiteY4" fmla="*/ 1488281 h 1610218"/>
                <a:gd name="connsiteX5" fmla="*/ 845058 w 941451"/>
                <a:gd name="connsiteY5" fmla="*/ 1512380 h 1610218"/>
                <a:gd name="connsiteX6" fmla="*/ 866108 w 941451"/>
                <a:gd name="connsiteY6" fmla="*/ 1574197 h 1610218"/>
                <a:gd name="connsiteX7" fmla="*/ 861632 w 941451"/>
                <a:gd name="connsiteY7" fmla="*/ 1602772 h 1610218"/>
                <a:gd name="connsiteX8" fmla="*/ 763715 w 941451"/>
                <a:gd name="connsiteY8" fmla="*/ 1604296 h 1610218"/>
                <a:gd name="connsiteX9" fmla="*/ 759238 w 941451"/>
                <a:gd name="connsiteY9" fmla="*/ 1599819 h 1610218"/>
                <a:gd name="connsiteX10" fmla="*/ 685419 w 941451"/>
                <a:gd name="connsiteY10" fmla="*/ 1595343 h 1610218"/>
                <a:gd name="connsiteX11" fmla="*/ 679418 w 941451"/>
                <a:gd name="connsiteY11" fmla="*/ 1590866 h 1610218"/>
                <a:gd name="connsiteX12" fmla="*/ 555879 w 941451"/>
                <a:gd name="connsiteY12" fmla="*/ 1578769 h 1610218"/>
                <a:gd name="connsiteX13" fmla="*/ 536257 w 941451"/>
                <a:gd name="connsiteY13" fmla="*/ 1574292 h 1610218"/>
                <a:gd name="connsiteX14" fmla="*/ 531781 w 941451"/>
                <a:gd name="connsiteY14" fmla="*/ 1486948 h 1610218"/>
                <a:gd name="connsiteX15" fmla="*/ 506159 w 941451"/>
                <a:gd name="connsiteY15" fmla="*/ 1440275 h 1610218"/>
                <a:gd name="connsiteX16" fmla="*/ 506159 w 941451"/>
                <a:gd name="connsiteY16" fmla="*/ 1431227 h 1610218"/>
                <a:gd name="connsiteX17" fmla="*/ 459486 w 941451"/>
                <a:gd name="connsiteY17" fmla="*/ 1373981 h 1610218"/>
                <a:gd name="connsiteX18" fmla="*/ 421862 w 941451"/>
                <a:gd name="connsiteY18" fmla="*/ 1363409 h 1610218"/>
                <a:gd name="connsiteX19" fmla="*/ 414338 w 941451"/>
                <a:gd name="connsiteY19" fmla="*/ 1315212 h 1610218"/>
                <a:gd name="connsiteX20" fmla="*/ 381191 w 941451"/>
                <a:gd name="connsiteY20" fmla="*/ 1315212 h 1610218"/>
                <a:gd name="connsiteX21" fmla="*/ 348044 w 941451"/>
                <a:gd name="connsiteY21" fmla="*/ 1289590 h 1610218"/>
                <a:gd name="connsiteX22" fmla="*/ 310420 w 941451"/>
                <a:gd name="connsiteY22" fmla="*/ 1230821 h 1610218"/>
                <a:gd name="connsiteX23" fmla="*/ 209455 w 941451"/>
                <a:gd name="connsiteY23" fmla="*/ 1202150 h 1610218"/>
                <a:gd name="connsiteX24" fmla="*/ 192881 w 941451"/>
                <a:gd name="connsiteY24" fmla="*/ 1187101 h 1610218"/>
                <a:gd name="connsiteX25" fmla="*/ 209455 w 941451"/>
                <a:gd name="connsiteY25" fmla="*/ 1096709 h 1610218"/>
                <a:gd name="connsiteX26" fmla="*/ 197358 w 941451"/>
                <a:gd name="connsiteY26" fmla="*/ 1069562 h 1610218"/>
                <a:gd name="connsiteX27" fmla="*/ 162687 w 941451"/>
                <a:gd name="connsiteY27" fmla="*/ 1003268 h 1610218"/>
                <a:gd name="connsiteX28" fmla="*/ 155162 w 941451"/>
                <a:gd name="connsiteY28" fmla="*/ 997268 h 1610218"/>
                <a:gd name="connsiteX29" fmla="*/ 141637 w 941451"/>
                <a:gd name="connsiteY29" fmla="*/ 956596 h 1610218"/>
                <a:gd name="connsiteX30" fmla="*/ 108490 w 941451"/>
                <a:gd name="connsiteY30" fmla="*/ 885825 h 1610218"/>
                <a:gd name="connsiteX31" fmla="*/ 112967 w 941451"/>
                <a:gd name="connsiteY31" fmla="*/ 851154 h 1610218"/>
                <a:gd name="connsiteX32" fmla="*/ 114491 w 941451"/>
                <a:gd name="connsiteY32" fmla="*/ 787908 h 1610218"/>
                <a:gd name="connsiteX33" fmla="*/ 87344 w 941451"/>
                <a:gd name="connsiteY33" fmla="*/ 742664 h 1610218"/>
                <a:gd name="connsiteX34" fmla="*/ 96393 w 941451"/>
                <a:gd name="connsiteY34" fmla="*/ 662845 h 1610218"/>
                <a:gd name="connsiteX35" fmla="*/ 106966 w 941451"/>
                <a:gd name="connsiteY35" fmla="*/ 658368 h 1610218"/>
                <a:gd name="connsiteX36" fmla="*/ 132588 w 941451"/>
                <a:gd name="connsiteY36" fmla="*/ 708089 h 1610218"/>
                <a:gd name="connsiteX37" fmla="*/ 120491 w 941451"/>
                <a:gd name="connsiteY37" fmla="*/ 634270 h 1610218"/>
                <a:gd name="connsiteX38" fmla="*/ 138589 w 941451"/>
                <a:gd name="connsiteY38" fmla="*/ 623697 h 1610218"/>
                <a:gd name="connsiteX39" fmla="*/ 129540 w 941451"/>
                <a:gd name="connsiteY39" fmla="*/ 604076 h 1610218"/>
                <a:gd name="connsiteX40" fmla="*/ 105442 w 941451"/>
                <a:gd name="connsiteY40" fmla="*/ 644747 h 1610218"/>
                <a:gd name="connsiteX41" fmla="*/ 63246 w 941451"/>
                <a:gd name="connsiteY41" fmla="*/ 601028 h 1610218"/>
                <a:gd name="connsiteX42" fmla="*/ 33147 w 941451"/>
                <a:gd name="connsiteY42" fmla="*/ 494062 h 1610218"/>
                <a:gd name="connsiteX43" fmla="*/ 12097 w 941451"/>
                <a:gd name="connsiteY43" fmla="*/ 444341 h 1610218"/>
                <a:gd name="connsiteX44" fmla="*/ 16573 w 941451"/>
                <a:gd name="connsiteY44" fmla="*/ 438341 h 1610218"/>
                <a:gd name="connsiteX45" fmla="*/ 37624 w 941451"/>
                <a:gd name="connsiteY45" fmla="*/ 361474 h 1610218"/>
                <a:gd name="connsiteX46" fmla="*/ 37624 w 941451"/>
                <a:gd name="connsiteY46" fmla="*/ 310229 h 1610218"/>
                <a:gd name="connsiteX47" fmla="*/ 0 w 941451"/>
                <a:gd name="connsiteY47" fmla="*/ 231934 h 1610218"/>
                <a:gd name="connsiteX48" fmla="*/ 27146 w 941451"/>
                <a:gd name="connsiteY48" fmla="*/ 188214 h 1610218"/>
                <a:gd name="connsiteX49" fmla="*/ 54293 w 941451"/>
                <a:gd name="connsiteY49" fmla="*/ 147542 h 1610218"/>
                <a:gd name="connsiteX50" fmla="*/ 63341 w 941451"/>
                <a:gd name="connsiteY50" fmla="*/ 140018 h 1610218"/>
                <a:gd name="connsiteX51" fmla="*/ 87440 w 941451"/>
                <a:gd name="connsiteY51" fmla="*/ 78296 h 1610218"/>
                <a:gd name="connsiteX52" fmla="*/ 87440 w 941451"/>
                <a:gd name="connsiteY52" fmla="*/ 24098 h 1610218"/>
                <a:gd name="connsiteX53" fmla="*/ 91916 w 941451"/>
                <a:gd name="connsiteY53" fmla="*/ 6001 h 1610218"/>
                <a:gd name="connsiteX54" fmla="*/ 97917 w 941451"/>
                <a:gd name="connsiteY54" fmla="*/ 0 h 1610218"/>
                <a:gd name="connsiteX55" fmla="*/ 176213 w 941451"/>
                <a:gd name="connsiteY55" fmla="*/ 21050 h 1610218"/>
                <a:gd name="connsiteX56" fmla="*/ 204788 w 941451"/>
                <a:gd name="connsiteY56" fmla="*/ 34576 h 1610218"/>
                <a:gd name="connsiteX57" fmla="*/ 268034 w 941451"/>
                <a:gd name="connsiteY57" fmla="*/ 46673 h 1610218"/>
                <a:gd name="connsiteX58" fmla="*/ 411194 w 941451"/>
                <a:gd name="connsiteY58" fmla="*/ 88868 h 1610218"/>
                <a:gd name="connsiteX59" fmla="*/ 417195 w 941451"/>
                <a:gd name="connsiteY59" fmla="*/ 93345 h 1610218"/>
                <a:gd name="connsiteX60" fmla="*/ 468440 w 941451"/>
                <a:gd name="connsiteY60" fmla="*/ 109919 h 1610218"/>
                <a:gd name="connsiteX61" fmla="*/ 519684 w 941451"/>
                <a:gd name="connsiteY61" fmla="*/ 117443 h 1610218"/>
                <a:gd name="connsiteX62" fmla="*/ 531781 w 941451"/>
                <a:gd name="connsiteY62" fmla="*/ 123444 h 1610218"/>
                <a:gd name="connsiteX63" fmla="*/ 524256 w 941451"/>
                <a:gd name="connsiteY63" fmla="*/ 165640 h 1610218"/>
                <a:gd name="connsiteX64" fmla="*/ 510731 w 941451"/>
                <a:gd name="connsiteY64" fmla="*/ 215360 h 1610218"/>
                <a:gd name="connsiteX65" fmla="*/ 498634 w 941451"/>
                <a:gd name="connsiteY65" fmla="*/ 265081 h 1610218"/>
                <a:gd name="connsiteX66" fmla="*/ 486537 w 941451"/>
                <a:gd name="connsiteY66" fmla="*/ 316325 h 1610218"/>
                <a:gd name="connsiteX67" fmla="*/ 468440 w 941451"/>
                <a:gd name="connsiteY67" fmla="*/ 362998 h 1610218"/>
                <a:gd name="connsiteX68" fmla="*/ 448818 w 941451"/>
                <a:gd name="connsiteY68" fmla="*/ 462439 h 1610218"/>
                <a:gd name="connsiteX69" fmla="*/ 426244 w 941451"/>
                <a:gd name="connsiteY69" fmla="*/ 566357 h 1610218"/>
                <a:gd name="connsiteX70" fmla="*/ 444341 w 941451"/>
                <a:gd name="connsiteY70" fmla="*/ 593503 h 1610218"/>
                <a:gd name="connsiteX71" fmla="*/ 477488 w 941451"/>
                <a:gd name="connsiteY71" fmla="*/ 637223 h 1610218"/>
                <a:gd name="connsiteX72" fmla="*/ 489585 w 941451"/>
                <a:gd name="connsiteY72" fmla="*/ 659797 h 1610218"/>
                <a:gd name="connsiteX73" fmla="*/ 522732 w 941451"/>
                <a:gd name="connsiteY73" fmla="*/ 709517 h 1610218"/>
                <a:gd name="connsiteX74" fmla="*/ 602552 w 941451"/>
                <a:gd name="connsiteY74" fmla="*/ 820960 h 1610218"/>
                <a:gd name="connsiteX75" fmla="*/ 602552 w 941451"/>
                <a:gd name="connsiteY75" fmla="*/ 826961 h 1610218"/>
                <a:gd name="connsiteX76" fmla="*/ 670370 w 941451"/>
                <a:gd name="connsiteY76" fmla="*/ 923354 h 1610218"/>
                <a:gd name="connsiteX77" fmla="*/ 670370 w 941451"/>
                <a:gd name="connsiteY77" fmla="*/ 932402 h 1610218"/>
                <a:gd name="connsiteX78" fmla="*/ 720090 w 941451"/>
                <a:gd name="connsiteY78" fmla="*/ 997172 h 1610218"/>
                <a:gd name="connsiteX79" fmla="*/ 720090 w 941451"/>
                <a:gd name="connsiteY79" fmla="*/ 1003173 h 1610218"/>
                <a:gd name="connsiteX80" fmla="*/ 757714 w 941451"/>
                <a:gd name="connsiteY80" fmla="*/ 1055942 h 1610218"/>
                <a:gd name="connsiteX81" fmla="*/ 795338 w 941451"/>
                <a:gd name="connsiteY81" fmla="*/ 1110139 h 1610218"/>
                <a:gd name="connsiteX82" fmla="*/ 823913 w 941451"/>
                <a:gd name="connsiteY82" fmla="*/ 1161383 h 1610218"/>
                <a:gd name="connsiteX83" fmla="*/ 832961 w 941451"/>
                <a:gd name="connsiteY83" fmla="*/ 1168908 h 1610218"/>
                <a:gd name="connsiteX84" fmla="*/ 866108 w 941451"/>
                <a:gd name="connsiteY84" fmla="*/ 1224629 h 1610218"/>
                <a:gd name="connsiteX85" fmla="*/ 899255 w 941451"/>
                <a:gd name="connsiteY85" fmla="*/ 1268349 h 1610218"/>
                <a:gd name="connsiteX86" fmla="*/ 903732 w 941451"/>
                <a:gd name="connsiteY86" fmla="*/ 1278922 h 1610218"/>
                <a:gd name="connsiteX87" fmla="*/ 899255 w 941451"/>
                <a:gd name="connsiteY87" fmla="*/ 1297019 h 1610218"/>
                <a:gd name="connsiteX88" fmla="*/ 917353 w 941451"/>
                <a:gd name="connsiteY88" fmla="*/ 1327118 h 1610218"/>
                <a:gd name="connsiteX89" fmla="*/ 929449 w 941451"/>
                <a:gd name="connsiteY89" fmla="*/ 1379887 h 1610218"/>
                <a:gd name="connsiteX90" fmla="*/ 941451 w 941451"/>
                <a:gd name="connsiteY90" fmla="*/ 1385888 h 16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941451" h="1610218">
                  <a:moveTo>
                    <a:pt x="941451" y="1385888"/>
                  </a:moveTo>
                  <a:cubicBezTo>
                    <a:pt x="941451" y="1391412"/>
                    <a:pt x="941451" y="1396937"/>
                    <a:pt x="941451" y="1402461"/>
                  </a:cubicBezTo>
                  <a:cubicBezTo>
                    <a:pt x="922592" y="1409795"/>
                    <a:pt x="898303" y="1411605"/>
                    <a:pt x="896303" y="1435608"/>
                  </a:cubicBezTo>
                  <a:cubicBezTo>
                    <a:pt x="890873" y="1435227"/>
                    <a:pt x="892207" y="1441609"/>
                    <a:pt x="887254" y="1441609"/>
                  </a:cubicBezTo>
                  <a:cubicBezTo>
                    <a:pt x="885825" y="1459039"/>
                    <a:pt x="878015" y="1472089"/>
                    <a:pt x="879729" y="1488281"/>
                  </a:cubicBezTo>
                  <a:cubicBezTo>
                    <a:pt x="869632" y="1497806"/>
                    <a:pt x="860870" y="1508570"/>
                    <a:pt x="845058" y="1512380"/>
                  </a:cubicBezTo>
                  <a:cubicBezTo>
                    <a:pt x="852964" y="1544574"/>
                    <a:pt x="822389" y="1580102"/>
                    <a:pt x="866108" y="1574197"/>
                  </a:cubicBezTo>
                  <a:cubicBezTo>
                    <a:pt x="869061" y="1588294"/>
                    <a:pt x="861060" y="1591247"/>
                    <a:pt x="861632" y="1602772"/>
                  </a:cubicBezTo>
                  <a:cubicBezTo>
                    <a:pt x="831152" y="1619250"/>
                    <a:pt x="801053" y="1603058"/>
                    <a:pt x="763715" y="1604296"/>
                  </a:cubicBezTo>
                  <a:cubicBezTo>
                    <a:pt x="762286" y="1602772"/>
                    <a:pt x="760762" y="1601248"/>
                    <a:pt x="759238" y="1599819"/>
                  </a:cubicBezTo>
                  <a:cubicBezTo>
                    <a:pt x="730091" y="1602867"/>
                    <a:pt x="711422" y="1595438"/>
                    <a:pt x="685419" y="1595343"/>
                  </a:cubicBezTo>
                  <a:cubicBezTo>
                    <a:pt x="680561" y="1596676"/>
                    <a:pt x="683324" y="1590389"/>
                    <a:pt x="679418" y="1590866"/>
                  </a:cubicBezTo>
                  <a:cubicBezTo>
                    <a:pt x="631222" y="1593818"/>
                    <a:pt x="601409" y="1578483"/>
                    <a:pt x="555879" y="1578769"/>
                  </a:cubicBezTo>
                  <a:cubicBezTo>
                    <a:pt x="552069" y="1574578"/>
                    <a:pt x="545306" y="1573244"/>
                    <a:pt x="536257" y="1574292"/>
                  </a:cubicBezTo>
                  <a:cubicBezTo>
                    <a:pt x="528638" y="1551337"/>
                    <a:pt x="532733" y="1516571"/>
                    <a:pt x="531781" y="1486948"/>
                  </a:cubicBezTo>
                  <a:cubicBezTo>
                    <a:pt x="523208" y="1471422"/>
                    <a:pt x="522256" y="1448276"/>
                    <a:pt x="506159" y="1440275"/>
                  </a:cubicBezTo>
                  <a:cubicBezTo>
                    <a:pt x="506159" y="1437227"/>
                    <a:pt x="506159" y="1434275"/>
                    <a:pt x="506159" y="1431227"/>
                  </a:cubicBezTo>
                  <a:cubicBezTo>
                    <a:pt x="490252" y="1412462"/>
                    <a:pt x="473869" y="1394174"/>
                    <a:pt x="459486" y="1373981"/>
                  </a:cubicBezTo>
                  <a:cubicBezTo>
                    <a:pt x="441484" y="1375981"/>
                    <a:pt x="430054" y="1371219"/>
                    <a:pt x="421862" y="1363409"/>
                  </a:cubicBezTo>
                  <a:cubicBezTo>
                    <a:pt x="433388" y="1353312"/>
                    <a:pt x="423100" y="1323880"/>
                    <a:pt x="414338" y="1315212"/>
                  </a:cubicBezTo>
                  <a:cubicBezTo>
                    <a:pt x="398812" y="1317879"/>
                    <a:pt x="391478" y="1305020"/>
                    <a:pt x="381191" y="1315212"/>
                  </a:cubicBezTo>
                  <a:cubicBezTo>
                    <a:pt x="371570" y="1305306"/>
                    <a:pt x="356711" y="1300448"/>
                    <a:pt x="348044" y="1289590"/>
                  </a:cubicBezTo>
                  <a:cubicBezTo>
                    <a:pt x="339090" y="1266349"/>
                    <a:pt x="328041" y="1245299"/>
                    <a:pt x="310420" y="1230821"/>
                  </a:cubicBezTo>
                  <a:cubicBezTo>
                    <a:pt x="267653" y="1234821"/>
                    <a:pt x="258509" y="1196435"/>
                    <a:pt x="209455" y="1202150"/>
                  </a:cubicBezTo>
                  <a:cubicBezTo>
                    <a:pt x="201835" y="1199198"/>
                    <a:pt x="198025" y="1192530"/>
                    <a:pt x="192881" y="1187101"/>
                  </a:cubicBezTo>
                  <a:cubicBezTo>
                    <a:pt x="194119" y="1152716"/>
                    <a:pt x="203644" y="1126617"/>
                    <a:pt x="209455" y="1096709"/>
                  </a:cubicBezTo>
                  <a:cubicBezTo>
                    <a:pt x="203740" y="1089374"/>
                    <a:pt x="196025" y="1083945"/>
                    <a:pt x="197358" y="1069562"/>
                  </a:cubicBezTo>
                  <a:cubicBezTo>
                    <a:pt x="187452" y="1045845"/>
                    <a:pt x="172498" y="1027081"/>
                    <a:pt x="162687" y="1003268"/>
                  </a:cubicBezTo>
                  <a:cubicBezTo>
                    <a:pt x="160592" y="1000792"/>
                    <a:pt x="158877" y="998125"/>
                    <a:pt x="155162" y="997268"/>
                  </a:cubicBezTo>
                  <a:cubicBezTo>
                    <a:pt x="152781" y="981551"/>
                    <a:pt x="150114" y="966121"/>
                    <a:pt x="141637" y="956596"/>
                  </a:cubicBezTo>
                  <a:cubicBezTo>
                    <a:pt x="146685" y="922782"/>
                    <a:pt x="120968" y="907066"/>
                    <a:pt x="108490" y="885825"/>
                  </a:cubicBezTo>
                  <a:cubicBezTo>
                    <a:pt x="106585" y="870871"/>
                    <a:pt x="116205" y="867442"/>
                    <a:pt x="112967" y="851154"/>
                  </a:cubicBezTo>
                  <a:cubicBezTo>
                    <a:pt x="145352" y="854678"/>
                    <a:pt x="160211" y="781336"/>
                    <a:pt x="114491" y="787908"/>
                  </a:cubicBezTo>
                  <a:cubicBezTo>
                    <a:pt x="102394" y="775907"/>
                    <a:pt x="98869" y="755333"/>
                    <a:pt x="87344" y="742664"/>
                  </a:cubicBezTo>
                  <a:cubicBezTo>
                    <a:pt x="83820" y="709517"/>
                    <a:pt x="91631" y="687705"/>
                    <a:pt x="96393" y="662845"/>
                  </a:cubicBezTo>
                  <a:cubicBezTo>
                    <a:pt x="100870" y="662273"/>
                    <a:pt x="100203" y="656654"/>
                    <a:pt x="106966" y="658368"/>
                  </a:cubicBezTo>
                  <a:cubicBezTo>
                    <a:pt x="104204" y="677799"/>
                    <a:pt x="101918" y="713137"/>
                    <a:pt x="132588" y="708089"/>
                  </a:cubicBezTo>
                  <a:cubicBezTo>
                    <a:pt x="139732" y="678275"/>
                    <a:pt x="125540" y="656939"/>
                    <a:pt x="120491" y="634270"/>
                  </a:cubicBezTo>
                  <a:cubicBezTo>
                    <a:pt x="127921" y="632174"/>
                    <a:pt x="137922" y="632651"/>
                    <a:pt x="138589" y="623697"/>
                  </a:cubicBezTo>
                  <a:cubicBezTo>
                    <a:pt x="139922" y="612743"/>
                    <a:pt x="127540" y="615601"/>
                    <a:pt x="129540" y="604076"/>
                  </a:cubicBezTo>
                  <a:cubicBezTo>
                    <a:pt x="106966" y="603123"/>
                    <a:pt x="104394" y="622078"/>
                    <a:pt x="105442" y="644747"/>
                  </a:cubicBezTo>
                  <a:cubicBezTo>
                    <a:pt x="85820" y="635699"/>
                    <a:pt x="76962" y="615982"/>
                    <a:pt x="63246" y="601028"/>
                  </a:cubicBezTo>
                  <a:cubicBezTo>
                    <a:pt x="76676" y="561118"/>
                    <a:pt x="54483" y="520637"/>
                    <a:pt x="33147" y="494062"/>
                  </a:cubicBezTo>
                  <a:cubicBezTo>
                    <a:pt x="34195" y="469392"/>
                    <a:pt x="11049" y="469011"/>
                    <a:pt x="12097" y="444341"/>
                  </a:cubicBezTo>
                  <a:cubicBezTo>
                    <a:pt x="10763" y="439484"/>
                    <a:pt x="16002" y="441293"/>
                    <a:pt x="16573" y="438341"/>
                  </a:cubicBezTo>
                  <a:cubicBezTo>
                    <a:pt x="15812" y="405003"/>
                    <a:pt x="22003" y="378524"/>
                    <a:pt x="37624" y="361474"/>
                  </a:cubicBezTo>
                  <a:cubicBezTo>
                    <a:pt x="37624" y="344424"/>
                    <a:pt x="37624" y="327279"/>
                    <a:pt x="37624" y="310229"/>
                  </a:cubicBezTo>
                  <a:cubicBezTo>
                    <a:pt x="26384" y="284702"/>
                    <a:pt x="14478" y="257747"/>
                    <a:pt x="0" y="231934"/>
                  </a:cubicBezTo>
                  <a:cubicBezTo>
                    <a:pt x="6287" y="214694"/>
                    <a:pt x="8382" y="193167"/>
                    <a:pt x="27146" y="188214"/>
                  </a:cubicBezTo>
                  <a:cubicBezTo>
                    <a:pt x="33242" y="171736"/>
                    <a:pt x="52102" y="168021"/>
                    <a:pt x="54293" y="147542"/>
                  </a:cubicBezTo>
                  <a:cubicBezTo>
                    <a:pt x="60389" y="148209"/>
                    <a:pt x="58960" y="141161"/>
                    <a:pt x="63341" y="140018"/>
                  </a:cubicBezTo>
                  <a:cubicBezTo>
                    <a:pt x="67056" y="115157"/>
                    <a:pt x="78105" y="97631"/>
                    <a:pt x="87440" y="78296"/>
                  </a:cubicBezTo>
                  <a:cubicBezTo>
                    <a:pt x="87440" y="60198"/>
                    <a:pt x="87440" y="42101"/>
                    <a:pt x="87440" y="24098"/>
                  </a:cubicBezTo>
                  <a:cubicBezTo>
                    <a:pt x="92964" y="22193"/>
                    <a:pt x="92107" y="13716"/>
                    <a:pt x="91916" y="6001"/>
                  </a:cubicBezTo>
                  <a:cubicBezTo>
                    <a:pt x="94583" y="4667"/>
                    <a:pt x="96583" y="2667"/>
                    <a:pt x="97917" y="0"/>
                  </a:cubicBezTo>
                  <a:cubicBezTo>
                    <a:pt x="123349" y="7715"/>
                    <a:pt x="144780" y="19431"/>
                    <a:pt x="176213" y="21050"/>
                  </a:cubicBezTo>
                  <a:cubicBezTo>
                    <a:pt x="184309" y="26956"/>
                    <a:pt x="197929" y="27432"/>
                    <a:pt x="204788" y="34576"/>
                  </a:cubicBezTo>
                  <a:cubicBezTo>
                    <a:pt x="232219" y="32195"/>
                    <a:pt x="240316" y="49340"/>
                    <a:pt x="268034" y="46673"/>
                  </a:cubicBezTo>
                  <a:cubicBezTo>
                    <a:pt x="309467" y="63246"/>
                    <a:pt x="360617" y="77057"/>
                    <a:pt x="411194" y="88868"/>
                  </a:cubicBezTo>
                  <a:cubicBezTo>
                    <a:pt x="416052" y="87535"/>
                    <a:pt x="413290" y="93821"/>
                    <a:pt x="417195" y="93345"/>
                  </a:cubicBezTo>
                  <a:cubicBezTo>
                    <a:pt x="439007" y="94107"/>
                    <a:pt x="454057" y="101727"/>
                    <a:pt x="468440" y="109919"/>
                  </a:cubicBezTo>
                  <a:cubicBezTo>
                    <a:pt x="488918" y="109061"/>
                    <a:pt x="501396" y="116110"/>
                    <a:pt x="519684" y="117443"/>
                  </a:cubicBezTo>
                  <a:cubicBezTo>
                    <a:pt x="523494" y="119634"/>
                    <a:pt x="526447" y="122777"/>
                    <a:pt x="531781" y="123444"/>
                  </a:cubicBezTo>
                  <a:cubicBezTo>
                    <a:pt x="531876" y="139541"/>
                    <a:pt x="520446" y="150781"/>
                    <a:pt x="524256" y="165640"/>
                  </a:cubicBezTo>
                  <a:cubicBezTo>
                    <a:pt x="517398" y="179832"/>
                    <a:pt x="513493" y="197072"/>
                    <a:pt x="510731" y="215360"/>
                  </a:cubicBezTo>
                  <a:cubicBezTo>
                    <a:pt x="503396" y="231934"/>
                    <a:pt x="502348" y="245269"/>
                    <a:pt x="498634" y="265081"/>
                  </a:cubicBezTo>
                  <a:cubicBezTo>
                    <a:pt x="491490" y="278321"/>
                    <a:pt x="485775" y="300133"/>
                    <a:pt x="486537" y="316325"/>
                  </a:cubicBezTo>
                  <a:cubicBezTo>
                    <a:pt x="478250" y="329756"/>
                    <a:pt x="478155" y="351187"/>
                    <a:pt x="468440" y="362998"/>
                  </a:cubicBezTo>
                  <a:cubicBezTo>
                    <a:pt x="470916" y="403193"/>
                    <a:pt x="446151" y="423767"/>
                    <a:pt x="448818" y="462439"/>
                  </a:cubicBezTo>
                  <a:cubicBezTo>
                    <a:pt x="433673" y="491776"/>
                    <a:pt x="427292" y="526256"/>
                    <a:pt x="426244" y="566357"/>
                  </a:cubicBezTo>
                  <a:cubicBezTo>
                    <a:pt x="432625" y="575024"/>
                    <a:pt x="442436" y="580263"/>
                    <a:pt x="444341" y="593503"/>
                  </a:cubicBezTo>
                  <a:cubicBezTo>
                    <a:pt x="461486" y="605219"/>
                    <a:pt x="461772" y="625697"/>
                    <a:pt x="477488" y="637223"/>
                  </a:cubicBezTo>
                  <a:cubicBezTo>
                    <a:pt x="476060" y="650177"/>
                    <a:pt x="489871" y="647986"/>
                    <a:pt x="489585" y="659797"/>
                  </a:cubicBezTo>
                  <a:cubicBezTo>
                    <a:pt x="503777" y="673894"/>
                    <a:pt x="513683" y="687991"/>
                    <a:pt x="522732" y="709517"/>
                  </a:cubicBezTo>
                  <a:cubicBezTo>
                    <a:pt x="551307" y="742474"/>
                    <a:pt x="570262" y="788003"/>
                    <a:pt x="602552" y="820960"/>
                  </a:cubicBezTo>
                  <a:cubicBezTo>
                    <a:pt x="602552" y="822960"/>
                    <a:pt x="602552" y="824960"/>
                    <a:pt x="602552" y="826961"/>
                  </a:cubicBezTo>
                  <a:cubicBezTo>
                    <a:pt x="627221" y="856964"/>
                    <a:pt x="645128" y="893921"/>
                    <a:pt x="670370" y="923354"/>
                  </a:cubicBezTo>
                  <a:cubicBezTo>
                    <a:pt x="671608" y="928592"/>
                    <a:pt x="667607" y="929735"/>
                    <a:pt x="670370" y="932402"/>
                  </a:cubicBezTo>
                  <a:cubicBezTo>
                    <a:pt x="690182" y="950786"/>
                    <a:pt x="699421" y="979646"/>
                    <a:pt x="720090" y="997172"/>
                  </a:cubicBezTo>
                  <a:cubicBezTo>
                    <a:pt x="720090" y="999172"/>
                    <a:pt x="720090" y="1001173"/>
                    <a:pt x="720090" y="1003173"/>
                  </a:cubicBezTo>
                  <a:cubicBezTo>
                    <a:pt x="737902" y="1015555"/>
                    <a:pt x="741807" y="1041749"/>
                    <a:pt x="757714" y="1055942"/>
                  </a:cubicBezTo>
                  <a:cubicBezTo>
                    <a:pt x="766477" y="1077849"/>
                    <a:pt x="779717" y="1095185"/>
                    <a:pt x="795338" y="1110139"/>
                  </a:cubicBezTo>
                  <a:cubicBezTo>
                    <a:pt x="800957" y="1131094"/>
                    <a:pt x="817340" y="1141381"/>
                    <a:pt x="823913" y="1161383"/>
                  </a:cubicBezTo>
                  <a:cubicBezTo>
                    <a:pt x="826961" y="1163860"/>
                    <a:pt x="828103" y="1168241"/>
                    <a:pt x="832961" y="1168908"/>
                  </a:cubicBezTo>
                  <a:cubicBezTo>
                    <a:pt x="840391" y="1190530"/>
                    <a:pt x="857726" y="1201007"/>
                    <a:pt x="866108" y="1224629"/>
                  </a:cubicBezTo>
                  <a:cubicBezTo>
                    <a:pt x="881634" y="1237012"/>
                    <a:pt x="880491" y="1258157"/>
                    <a:pt x="899255" y="1268349"/>
                  </a:cubicBezTo>
                  <a:cubicBezTo>
                    <a:pt x="897922" y="1274731"/>
                    <a:pt x="900779" y="1276922"/>
                    <a:pt x="903732" y="1278922"/>
                  </a:cubicBezTo>
                  <a:cubicBezTo>
                    <a:pt x="903827" y="1286637"/>
                    <a:pt x="904780" y="1295114"/>
                    <a:pt x="899255" y="1297019"/>
                  </a:cubicBezTo>
                  <a:cubicBezTo>
                    <a:pt x="904780" y="1307497"/>
                    <a:pt x="908876" y="1319498"/>
                    <a:pt x="917353" y="1327118"/>
                  </a:cubicBezTo>
                  <a:cubicBezTo>
                    <a:pt x="915829" y="1345597"/>
                    <a:pt x="928116" y="1359503"/>
                    <a:pt x="929449" y="1379887"/>
                  </a:cubicBezTo>
                  <a:cubicBezTo>
                    <a:pt x="932593" y="1382744"/>
                    <a:pt x="933640" y="1387602"/>
                    <a:pt x="941451" y="1385888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CFD3B19-8E03-926B-1EB2-7F3B67ADD1B6}"/>
                </a:ext>
              </a:extLst>
            </p:cNvPr>
            <p:cNvSpPr/>
            <p:nvPr/>
          </p:nvSpPr>
          <p:spPr>
            <a:xfrm>
              <a:off x="3773265" y="1572358"/>
              <a:ext cx="694350" cy="1130062"/>
            </a:xfrm>
            <a:custGeom>
              <a:avLst/>
              <a:gdLst>
                <a:gd name="connsiteX0" fmla="*/ 693727 w 694350"/>
                <a:gd name="connsiteY0" fmla="*/ 772668 h 1130062"/>
                <a:gd name="connsiteX1" fmla="*/ 690679 w 694350"/>
                <a:gd name="connsiteY1" fmla="*/ 817912 h 1130062"/>
                <a:gd name="connsiteX2" fmla="*/ 681631 w 694350"/>
                <a:gd name="connsiteY2" fmla="*/ 842010 h 1130062"/>
                <a:gd name="connsiteX3" fmla="*/ 681631 w 694350"/>
                <a:gd name="connsiteY3" fmla="*/ 861632 h 1130062"/>
                <a:gd name="connsiteX4" fmla="*/ 677154 w 694350"/>
                <a:gd name="connsiteY4" fmla="*/ 887254 h 1130062"/>
                <a:gd name="connsiteX5" fmla="*/ 660580 w 694350"/>
                <a:gd name="connsiteY5" fmla="*/ 1004792 h 1130062"/>
                <a:gd name="connsiteX6" fmla="*/ 648484 w 694350"/>
                <a:gd name="connsiteY6" fmla="*/ 1078611 h 1130062"/>
                <a:gd name="connsiteX7" fmla="*/ 644007 w 694350"/>
                <a:gd name="connsiteY7" fmla="*/ 1084612 h 1130062"/>
                <a:gd name="connsiteX8" fmla="*/ 644007 w 694350"/>
                <a:gd name="connsiteY8" fmla="*/ 1104233 h 1130062"/>
                <a:gd name="connsiteX9" fmla="*/ 639530 w 694350"/>
                <a:gd name="connsiteY9" fmla="*/ 1110234 h 1130062"/>
                <a:gd name="connsiteX10" fmla="*/ 639530 w 694350"/>
                <a:gd name="connsiteY10" fmla="*/ 1128332 h 1130062"/>
                <a:gd name="connsiteX11" fmla="*/ 598858 w 694350"/>
                <a:gd name="connsiteY11" fmla="*/ 1125284 h 1130062"/>
                <a:gd name="connsiteX12" fmla="*/ 564187 w 694350"/>
                <a:gd name="connsiteY12" fmla="*/ 1120807 h 1130062"/>
                <a:gd name="connsiteX13" fmla="*/ 517515 w 694350"/>
                <a:gd name="connsiteY13" fmla="*/ 1108710 h 1130062"/>
                <a:gd name="connsiteX14" fmla="*/ 467794 w 694350"/>
                <a:gd name="connsiteY14" fmla="*/ 1104233 h 1130062"/>
                <a:gd name="connsiteX15" fmla="*/ 434647 w 694350"/>
                <a:gd name="connsiteY15" fmla="*/ 1099757 h 1130062"/>
                <a:gd name="connsiteX16" fmla="*/ 393976 w 694350"/>
                <a:gd name="connsiteY16" fmla="*/ 1092232 h 1130062"/>
                <a:gd name="connsiteX17" fmla="*/ 387975 w 694350"/>
                <a:gd name="connsiteY17" fmla="*/ 1087755 h 1130062"/>
                <a:gd name="connsiteX18" fmla="*/ 350351 w 694350"/>
                <a:gd name="connsiteY18" fmla="*/ 1083278 h 1130062"/>
                <a:gd name="connsiteX19" fmla="*/ 347303 w 694350"/>
                <a:gd name="connsiteY19" fmla="*/ 1078802 h 1130062"/>
                <a:gd name="connsiteX20" fmla="*/ 271960 w 694350"/>
                <a:gd name="connsiteY20" fmla="*/ 1066705 h 1130062"/>
                <a:gd name="connsiteX21" fmla="*/ 246338 w 694350"/>
                <a:gd name="connsiteY21" fmla="*/ 1062228 h 1130062"/>
                <a:gd name="connsiteX22" fmla="*/ 192141 w 694350"/>
                <a:gd name="connsiteY22" fmla="*/ 1050131 h 1130062"/>
                <a:gd name="connsiteX23" fmla="*/ 171091 w 694350"/>
                <a:gd name="connsiteY23" fmla="*/ 1045655 h 1130062"/>
                <a:gd name="connsiteX24" fmla="*/ 127371 w 694350"/>
                <a:gd name="connsiteY24" fmla="*/ 1038130 h 1130062"/>
                <a:gd name="connsiteX25" fmla="*/ 124323 w 694350"/>
                <a:gd name="connsiteY25" fmla="*/ 1033653 h 1130062"/>
                <a:gd name="connsiteX26" fmla="*/ 91176 w 694350"/>
                <a:gd name="connsiteY26" fmla="*/ 1029176 h 1130062"/>
                <a:gd name="connsiteX27" fmla="*/ 29454 w 694350"/>
                <a:gd name="connsiteY27" fmla="*/ 1017080 h 1130062"/>
                <a:gd name="connsiteX28" fmla="*/ 879 w 694350"/>
                <a:gd name="connsiteY28" fmla="*/ 1008031 h 1130062"/>
                <a:gd name="connsiteX29" fmla="*/ 3927 w 694350"/>
                <a:gd name="connsiteY29" fmla="*/ 979361 h 1130062"/>
                <a:gd name="connsiteX30" fmla="*/ 16024 w 694350"/>
                <a:gd name="connsiteY30" fmla="*/ 928116 h 1130062"/>
                <a:gd name="connsiteX31" fmla="*/ 22024 w 694350"/>
                <a:gd name="connsiteY31" fmla="*/ 922115 h 1130062"/>
                <a:gd name="connsiteX32" fmla="*/ 29549 w 694350"/>
                <a:gd name="connsiteY32" fmla="*/ 873919 h 1130062"/>
                <a:gd name="connsiteX33" fmla="*/ 34026 w 694350"/>
                <a:gd name="connsiteY33" fmla="*/ 870871 h 1130062"/>
                <a:gd name="connsiteX34" fmla="*/ 34026 w 694350"/>
                <a:gd name="connsiteY34" fmla="*/ 857345 h 1130062"/>
                <a:gd name="connsiteX35" fmla="*/ 37074 w 694350"/>
                <a:gd name="connsiteY35" fmla="*/ 840772 h 1130062"/>
                <a:gd name="connsiteX36" fmla="*/ 41551 w 694350"/>
                <a:gd name="connsiteY36" fmla="*/ 824198 h 1130062"/>
                <a:gd name="connsiteX37" fmla="*/ 50599 w 694350"/>
                <a:gd name="connsiteY37" fmla="*/ 801624 h 1130062"/>
                <a:gd name="connsiteX38" fmla="*/ 58124 w 694350"/>
                <a:gd name="connsiteY38" fmla="*/ 757904 h 1130062"/>
                <a:gd name="connsiteX39" fmla="*/ 83746 w 694350"/>
                <a:gd name="connsiteY39" fmla="*/ 693134 h 1130062"/>
                <a:gd name="connsiteX40" fmla="*/ 76222 w 694350"/>
                <a:gd name="connsiteY40" fmla="*/ 678085 h 1130062"/>
                <a:gd name="connsiteX41" fmla="*/ 55171 w 694350"/>
                <a:gd name="connsiteY41" fmla="*/ 678085 h 1130062"/>
                <a:gd name="connsiteX42" fmla="*/ 59648 w 694350"/>
                <a:gd name="connsiteY42" fmla="*/ 670560 h 1130062"/>
                <a:gd name="connsiteX43" fmla="*/ 88318 w 694350"/>
                <a:gd name="connsiteY43" fmla="*/ 611791 h 1130062"/>
                <a:gd name="connsiteX44" fmla="*/ 101844 w 694350"/>
                <a:gd name="connsiteY44" fmla="*/ 611791 h 1130062"/>
                <a:gd name="connsiteX45" fmla="*/ 113941 w 694350"/>
                <a:gd name="connsiteY45" fmla="*/ 578644 h 1130062"/>
                <a:gd name="connsiteX46" fmla="*/ 119941 w 694350"/>
                <a:gd name="connsiteY46" fmla="*/ 578644 h 1130062"/>
                <a:gd name="connsiteX47" fmla="*/ 154612 w 694350"/>
                <a:gd name="connsiteY47" fmla="*/ 527399 h 1130062"/>
                <a:gd name="connsiteX48" fmla="*/ 154612 w 694350"/>
                <a:gd name="connsiteY48" fmla="*/ 519875 h 1130062"/>
                <a:gd name="connsiteX49" fmla="*/ 172710 w 694350"/>
                <a:gd name="connsiteY49" fmla="*/ 509302 h 1130062"/>
                <a:gd name="connsiteX50" fmla="*/ 172710 w 694350"/>
                <a:gd name="connsiteY50" fmla="*/ 480632 h 1130062"/>
                <a:gd name="connsiteX51" fmla="*/ 168233 w 694350"/>
                <a:gd name="connsiteY51" fmla="*/ 470059 h 1130062"/>
                <a:gd name="connsiteX52" fmla="*/ 142611 w 694350"/>
                <a:gd name="connsiteY52" fmla="*/ 441484 h 1130062"/>
                <a:gd name="connsiteX53" fmla="*/ 138134 w 694350"/>
                <a:gd name="connsiteY53" fmla="*/ 429387 h 1130062"/>
                <a:gd name="connsiteX54" fmla="*/ 142611 w 694350"/>
                <a:gd name="connsiteY54" fmla="*/ 372142 h 1130062"/>
                <a:gd name="connsiteX55" fmla="*/ 151660 w 694350"/>
                <a:gd name="connsiteY55" fmla="*/ 349568 h 1130062"/>
                <a:gd name="connsiteX56" fmla="*/ 159184 w 694350"/>
                <a:gd name="connsiteY56" fmla="*/ 292322 h 1130062"/>
                <a:gd name="connsiteX57" fmla="*/ 193855 w 694350"/>
                <a:gd name="connsiteY57" fmla="*/ 158210 h 1130062"/>
                <a:gd name="connsiteX58" fmla="*/ 192331 w 694350"/>
                <a:gd name="connsiteY58" fmla="*/ 143161 h 1130062"/>
                <a:gd name="connsiteX59" fmla="*/ 213382 w 694350"/>
                <a:gd name="connsiteY59" fmla="*/ 58769 h 1130062"/>
                <a:gd name="connsiteX60" fmla="*/ 226907 w 694350"/>
                <a:gd name="connsiteY60" fmla="*/ 0 h 1130062"/>
                <a:gd name="connsiteX61" fmla="*/ 312823 w 694350"/>
                <a:gd name="connsiteY61" fmla="*/ 21050 h 1130062"/>
                <a:gd name="connsiteX62" fmla="*/ 296249 w 694350"/>
                <a:gd name="connsiteY62" fmla="*/ 105442 h 1130062"/>
                <a:gd name="connsiteX63" fmla="*/ 279676 w 694350"/>
                <a:gd name="connsiteY63" fmla="*/ 156686 h 1130062"/>
                <a:gd name="connsiteX64" fmla="*/ 305298 w 694350"/>
                <a:gd name="connsiteY64" fmla="*/ 207931 h 1130062"/>
                <a:gd name="connsiteX65" fmla="*/ 296249 w 694350"/>
                <a:gd name="connsiteY65" fmla="*/ 253175 h 1130062"/>
                <a:gd name="connsiteX66" fmla="*/ 314347 w 694350"/>
                <a:gd name="connsiteY66" fmla="*/ 280321 h 1130062"/>
                <a:gd name="connsiteX67" fmla="*/ 324919 w 694350"/>
                <a:gd name="connsiteY67" fmla="*/ 280321 h 1130062"/>
                <a:gd name="connsiteX68" fmla="*/ 355018 w 694350"/>
                <a:gd name="connsiteY68" fmla="*/ 352616 h 1130062"/>
                <a:gd name="connsiteX69" fmla="*/ 373116 w 694350"/>
                <a:gd name="connsiteY69" fmla="*/ 376714 h 1130062"/>
                <a:gd name="connsiteX70" fmla="*/ 385213 w 694350"/>
                <a:gd name="connsiteY70" fmla="*/ 378238 h 1130062"/>
                <a:gd name="connsiteX71" fmla="*/ 383689 w 694350"/>
                <a:gd name="connsiteY71" fmla="*/ 391763 h 1130062"/>
                <a:gd name="connsiteX72" fmla="*/ 409311 w 694350"/>
                <a:gd name="connsiteY72" fmla="*/ 393287 h 1130062"/>
                <a:gd name="connsiteX73" fmla="*/ 406263 w 694350"/>
                <a:gd name="connsiteY73" fmla="*/ 420434 h 1130062"/>
                <a:gd name="connsiteX74" fmla="*/ 364067 w 694350"/>
                <a:gd name="connsiteY74" fmla="*/ 515303 h 1130062"/>
                <a:gd name="connsiteX75" fmla="*/ 364067 w 694350"/>
                <a:gd name="connsiteY75" fmla="*/ 527399 h 1130062"/>
                <a:gd name="connsiteX76" fmla="*/ 359590 w 694350"/>
                <a:gd name="connsiteY76" fmla="*/ 542449 h 1130062"/>
                <a:gd name="connsiteX77" fmla="*/ 383689 w 694350"/>
                <a:gd name="connsiteY77" fmla="*/ 569595 h 1130062"/>
                <a:gd name="connsiteX78" fmla="*/ 430361 w 694350"/>
                <a:gd name="connsiteY78" fmla="*/ 543973 h 1130062"/>
                <a:gd name="connsiteX79" fmla="*/ 443887 w 694350"/>
                <a:gd name="connsiteY79" fmla="*/ 613315 h 1130062"/>
                <a:gd name="connsiteX80" fmla="*/ 448363 w 694350"/>
                <a:gd name="connsiteY80" fmla="*/ 629888 h 1130062"/>
                <a:gd name="connsiteX81" fmla="*/ 489035 w 694350"/>
                <a:gd name="connsiteY81" fmla="*/ 700659 h 1130062"/>
                <a:gd name="connsiteX82" fmla="*/ 484558 w 694350"/>
                <a:gd name="connsiteY82" fmla="*/ 714185 h 1130062"/>
                <a:gd name="connsiteX83" fmla="*/ 498084 w 694350"/>
                <a:gd name="connsiteY83" fmla="*/ 757904 h 1130062"/>
                <a:gd name="connsiteX84" fmla="*/ 514657 w 694350"/>
                <a:gd name="connsiteY84" fmla="*/ 757904 h 1130062"/>
                <a:gd name="connsiteX85" fmla="*/ 519134 w 694350"/>
                <a:gd name="connsiteY85" fmla="*/ 741331 h 1130062"/>
                <a:gd name="connsiteX86" fmla="*/ 540184 w 694350"/>
                <a:gd name="connsiteY86" fmla="*/ 744379 h 1130062"/>
                <a:gd name="connsiteX87" fmla="*/ 603430 w 694350"/>
                <a:gd name="connsiteY87" fmla="*/ 745903 h 1130062"/>
                <a:gd name="connsiteX88" fmla="*/ 615527 w 694350"/>
                <a:gd name="connsiteY88" fmla="*/ 748951 h 1130062"/>
                <a:gd name="connsiteX89" fmla="*/ 647150 w 694350"/>
                <a:gd name="connsiteY89" fmla="*/ 753428 h 1130062"/>
                <a:gd name="connsiteX90" fmla="*/ 672772 w 694350"/>
                <a:gd name="connsiteY90" fmla="*/ 732377 h 1130062"/>
                <a:gd name="connsiteX91" fmla="*/ 693727 w 694350"/>
                <a:gd name="connsiteY91" fmla="*/ 772668 h 113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4350" h="1130062">
                  <a:moveTo>
                    <a:pt x="693727" y="772668"/>
                  </a:moveTo>
                  <a:cubicBezTo>
                    <a:pt x="697252" y="791718"/>
                    <a:pt x="684393" y="800957"/>
                    <a:pt x="690679" y="817912"/>
                  </a:cubicBezTo>
                  <a:cubicBezTo>
                    <a:pt x="680583" y="818960"/>
                    <a:pt x="691441" y="840772"/>
                    <a:pt x="681631" y="842010"/>
                  </a:cubicBezTo>
                  <a:cubicBezTo>
                    <a:pt x="681631" y="848582"/>
                    <a:pt x="681631" y="855059"/>
                    <a:pt x="681631" y="861632"/>
                  </a:cubicBezTo>
                  <a:cubicBezTo>
                    <a:pt x="676297" y="866394"/>
                    <a:pt x="676678" y="876776"/>
                    <a:pt x="677154" y="887254"/>
                  </a:cubicBezTo>
                  <a:cubicBezTo>
                    <a:pt x="664486" y="919353"/>
                    <a:pt x="667248" y="964025"/>
                    <a:pt x="660580" y="1004792"/>
                  </a:cubicBezTo>
                  <a:cubicBezTo>
                    <a:pt x="653246" y="1026128"/>
                    <a:pt x="649912" y="1051465"/>
                    <a:pt x="648484" y="1078611"/>
                  </a:cubicBezTo>
                  <a:cubicBezTo>
                    <a:pt x="649817" y="1083469"/>
                    <a:pt x="644578" y="1081754"/>
                    <a:pt x="644007" y="1084612"/>
                  </a:cubicBezTo>
                  <a:cubicBezTo>
                    <a:pt x="644007" y="1091184"/>
                    <a:pt x="644007" y="1097661"/>
                    <a:pt x="644007" y="1104233"/>
                  </a:cubicBezTo>
                  <a:cubicBezTo>
                    <a:pt x="645340" y="1109091"/>
                    <a:pt x="640102" y="1107377"/>
                    <a:pt x="639530" y="1110234"/>
                  </a:cubicBezTo>
                  <a:cubicBezTo>
                    <a:pt x="639530" y="1116235"/>
                    <a:pt x="639530" y="1122331"/>
                    <a:pt x="639530" y="1128332"/>
                  </a:cubicBezTo>
                  <a:cubicBezTo>
                    <a:pt x="624481" y="1134618"/>
                    <a:pt x="616384" y="1121474"/>
                    <a:pt x="598858" y="1125284"/>
                  </a:cubicBezTo>
                  <a:cubicBezTo>
                    <a:pt x="592858" y="1118235"/>
                    <a:pt x="576665" y="1121378"/>
                    <a:pt x="564187" y="1120807"/>
                  </a:cubicBezTo>
                  <a:cubicBezTo>
                    <a:pt x="554567" y="1110806"/>
                    <a:pt x="523801" y="1122045"/>
                    <a:pt x="517515" y="1108710"/>
                  </a:cubicBezTo>
                  <a:cubicBezTo>
                    <a:pt x="496179" y="1112044"/>
                    <a:pt x="488178" y="1101852"/>
                    <a:pt x="467794" y="1104233"/>
                  </a:cubicBezTo>
                  <a:cubicBezTo>
                    <a:pt x="462556" y="1096994"/>
                    <a:pt x="446363" y="1100519"/>
                    <a:pt x="434647" y="1099757"/>
                  </a:cubicBezTo>
                  <a:cubicBezTo>
                    <a:pt x="424360" y="1093946"/>
                    <a:pt x="409120" y="1093184"/>
                    <a:pt x="393976" y="1092232"/>
                  </a:cubicBezTo>
                  <a:cubicBezTo>
                    <a:pt x="389118" y="1093565"/>
                    <a:pt x="390832" y="1088327"/>
                    <a:pt x="387975" y="1087755"/>
                  </a:cubicBezTo>
                  <a:cubicBezTo>
                    <a:pt x="370639" y="1090994"/>
                    <a:pt x="365115" y="1082516"/>
                    <a:pt x="350351" y="1083278"/>
                  </a:cubicBezTo>
                  <a:cubicBezTo>
                    <a:pt x="347113" y="1083945"/>
                    <a:pt x="347494" y="1081183"/>
                    <a:pt x="347303" y="1078802"/>
                  </a:cubicBezTo>
                  <a:cubicBezTo>
                    <a:pt x="314442" y="1079754"/>
                    <a:pt x="303774" y="1067276"/>
                    <a:pt x="271960" y="1066705"/>
                  </a:cubicBezTo>
                  <a:cubicBezTo>
                    <a:pt x="267198" y="1061371"/>
                    <a:pt x="256816" y="1061752"/>
                    <a:pt x="246338" y="1062228"/>
                  </a:cubicBezTo>
                  <a:cubicBezTo>
                    <a:pt x="230527" y="1055942"/>
                    <a:pt x="212334" y="1052036"/>
                    <a:pt x="192141" y="1050131"/>
                  </a:cubicBezTo>
                  <a:cubicBezTo>
                    <a:pt x="188331" y="1045369"/>
                    <a:pt x="180330" y="1044893"/>
                    <a:pt x="171091" y="1045655"/>
                  </a:cubicBezTo>
                  <a:cubicBezTo>
                    <a:pt x="158994" y="1041273"/>
                    <a:pt x="142039" y="1035082"/>
                    <a:pt x="127371" y="1038130"/>
                  </a:cubicBezTo>
                  <a:cubicBezTo>
                    <a:pt x="126037" y="1036892"/>
                    <a:pt x="126418" y="1034034"/>
                    <a:pt x="124323" y="1033653"/>
                  </a:cubicBezTo>
                  <a:cubicBezTo>
                    <a:pt x="109559" y="1035844"/>
                    <a:pt x="106797" y="1026033"/>
                    <a:pt x="91176" y="1029176"/>
                  </a:cubicBezTo>
                  <a:cubicBezTo>
                    <a:pt x="72126" y="1021747"/>
                    <a:pt x="54028" y="1015460"/>
                    <a:pt x="29454" y="1017080"/>
                  </a:cubicBezTo>
                  <a:cubicBezTo>
                    <a:pt x="20691" y="1013270"/>
                    <a:pt x="13261" y="1008126"/>
                    <a:pt x="879" y="1008031"/>
                  </a:cubicBezTo>
                  <a:cubicBezTo>
                    <a:pt x="-3217" y="992029"/>
                    <a:pt x="8594" y="990505"/>
                    <a:pt x="3927" y="979361"/>
                  </a:cubicBezTo>
                  <a:cubicBezTo>
                    <a:pt x="9070" y="964502"/>
                    <a:pt x="17262" y="944499"/>
                    <a:pt x="16024" y="928116"/>
                  </a:cubicBezTo>
                  <a:cubicBezTo>
                    <a:pt x="16119" y="924306"/>
                    <a:pt x="21929" y="926021"/>
                    <a:pt x="22024" y="922115"/>
                  </a:cubicBezTo>
                  <a:cubicBezTo>
                    <a:pt x="19262" y="904399"/>
                    <a:pt x="31359" y="894874"/>
                    <a:pt x="29549" y="873919"/>
                  </a:cubicBezTo>
                  <a:cubicBezTo>
                    <a:pt x="28882" y="870680"/>
                    <a:pt x="31645" y="871061"/>
                    <a:pt x="34026" y="870871"/>
                  </a:cubicBezTo>
                  <a:cubicBezTo>
                    <a:pt x="34026" y="866394"/>
                    <a:pt x="34026" y="861822"/>
                    <a:pt x="34026" y="857345"/>
                  </a:cubicBezTo>
                  <a:cubicBezTo>
                    <a:pt x="36788" y="854488"/>
                    <a:pt x="41741" y="846106"/>
                    <a:pt x="37074" y="840772"/>
                  </a:cubicBezTo>
                  <a:cubicBezTo>
                    <a:pt x="42884" y="836009"/>
                    <a:pt x="43646" y="831818"/>
                    <a:pt x="41551" y="824198"/>
                  </a:cubicBezTo>
                  <a:cubicBezTo>
                    <a:pt x="48980" y="821150"/>
                    <a:pt x="42598" y="804196"/>
                    <a:pt x="50599" y="801624"/>
                  </a:cubicBezTo>
                  <a:cubicBezTo>
                    <a:pt x="47932" y="782765"/>
                    <a:pt x="66030" y="777050"/>
                    <a:pt x="58124" y="757904"/>
                  </a:cubicBezTo>
                  <a:cubicBezTo>
                    <a:pt x="70316" y="738569"/>
                    <a:pt x="78793" y="715994"/>
                    <a:pt x="83746" y="693134"/>
                  </a:cubicBezTo>
                  <a:cubicBezTo>
                    <a:pt x="82318" y="687038"/>
                    <a:pt x="74126" y="687610"/>
                    <a:pt x="76222" y="678085"/>
                  </a:cubicBezTo>
                  <a:cubicBezTo>
                    <a:pt x="65554" y="677704"/>
                    <a:pt x="65458" y="676656"/>
                    <a:pt x="55171" y="678085"/>
                  </a:cubicBezTo>
                  <a:cubicBezTo>
                    <a:pt x="53266" y="672179"/>
                    <a:pt x="59553" y="674465"/>
                    <a:pt x="59648" y="670560"/>
                  </a:cubicBezTo>
                  <a:cubicBezTo>
                    <a:pt x="55838" y="637699"/>
                    <a:pt x="77269" y="631222"/>
                    <a:pt x="88318" y="611791"/>
                  </a:cubicBezTo>
                  <a:cubicBezTo>
                    <a:pt x="92795" y="611791"/>
                    <a:pt x="97367" y="611791"/>
                    <a:pt x="101844" y="611791"/>
                  </a:cubicBezTo>
                  <a:cubicBezTo>
                    <a:pt x="106892" y="601790"/>
                    <a:pt x="117274" y="597122"/>
                    <a:pt x="113941" y="578644"/>
                  </a:cubicBezTo>
                  <a:cubicBezTo>
                    <a:pt x="115941" y="578644"/>
                    <a:pt x="117941" y="578644"/>
                    <a:pt x="119941" y="578644"/>
                  </a:cubicBezTo>
                  <a:cubicBezTo>
                    <a:pt x="129276" y="556641"/>
                    <a:pt x="139658" y="544354"/>
                    <a:pt x="154612" y="527399"/>
                  </a:cubicBezTo>
                  <a:cubicBezTo>
                    <a:pt x="157375" y="524542"/>
                    <a:pt x="153660" y="524637"/>
                    <a:pt x="154612" y="519875"/>
                  </a:cubicBezTo>
                  <a:cubicBezTo>
                    <a:pt x="162137" y="517874"/>
                    <a:pt x="163090" y="509302"/>
                    <a:pt x="172710" y="509302"/>
                  </a:cubicBezTo>
                  <a:cubicBezTo>
                    <a:pt x="172710" y="499777"/>
                    <a:pt x="172710" y="490252"/>
                    <a:pt x="172710" y="480632"/>
                  </a:cubicBezTo>
                  <a:cubicBezTo>
                    <a:pt x="173377" y="474917"/>
                    <a:pt x="165757" y="477584"/>
                    <a:pt x="168233" y="470059"/>
                  </a:cubicBezTo>
                  <a:cubicBezTo>
                    <a:pt x="155184" y="465011"/>
                    <a:pt x="149850" y="452247"/>
                    <a:pt x="142611" y="441484"/>
                  </a:cubicBezTo>
                  <a:cubicBezTo>
                    <a:pt x="142897" y="435674"/>
                    <a:pt x="143468" y="429578"/>
                    <a:pt x="138134" y="429387"/>
                  </a:cubicBezTo>
                  <a:cubicBezTo>
                    <a:pt x="147659" y="418338"/>
                    <a:pt x="140325" y="390430"/>
                    <a:pt x="142611" y="372142"/>
                  </a:cubicBezTo>
                  <a:cubicBezTo>
                    <a:pt x="150040" y="368999"/>
                    <a:pt x="143659" y="352139"/>
                    <a:pt x="151660" y="349568"/>
                  </a:cubicBezTo>
                  <a:cubicBezTo>
                    <a:pt x="152231" y="322421"/>
                    <a:pt x="158613" y="318326"/>
                    <a:pt x="159184" y="292322"/>
                  </a:cubicBezTo>
                  <a:cubicBezTo>
                    <a:pt x="174329" y="251270"/>
                    <a:pt x="177663" y="198406"/>
                    <a:pt x="193855" y="158210"/>
                  </a:cubicBezTo>
                  <a:cubicBezTo>
                    <a:pt x="194332" y="152210"/>
                    <a:pt x="191188" y="149828"/>
                    <a:pt x="192331" y="143161"/>
                  </a:cubicBezTo>
                  <a:cubicBezTo>
                    <a:pt x="201094" y="115919"/>
                    <a:pt x="210619" y="83439"/>
                    <a:pt x="213382" y="58769"/>
                  </a:cubicBezTo>
                  <a:cubicBezTo>
                    <a:pt x="219573" y="40862"/>
                    <a:pt x="226717" y="23908"/>
                    <a:pt x="226907" y="0"/>
                  </a:cubicBezTo>
                  <a:cubicBezTo>
                    <a:pt x="250910" y="11621"/>
                    <a:pt x="287677" y="10478"/>
                    <a:pt x="312823" y="21050"/>
                  </a:cubicBezTo>
                  <a:cubicBezTo>
                    <a:pt x="313680" y="49625"/>
                    <a:pt x="297964" y="71438"/>
                    <a:pt x="296249" y="105442"/>
                  </a:cubicBezTo>
                  <a:cubicBezTo>
                    <a:pt x="287772" y="120872"/>
                    <a:pt x="293011" y="144209"/>
                    <a:pt x="279676" y="156686"/>
                  </a:cubicBezTo>
                  <a:cubicBezTo>
                    <a:pt x="288439" y="176689"/>
                    <a:pt x="294535" y="190119"/>
                    <a:pt x="305298" y="207931"/>
                  </a:cubicBezTo>
                  <a:cubicBezTo>
                    <a:pt x="308822" y="229553"/>
                    <a:pt x="292153" y="230981"/>
                    <a:pt x="296249" y="253175"/>
                  </a:cubicBezTo>
                  <a:cubicBezTo>
                    <a:pt x="306060" y="258413"/>
                    <a:pt x="307203" y="272415"/>
                    <a:pt x="314347" y="280321"/>
                  </a:cubicBezTo>
                  <a:cubicBezTo>
                    <a:pt x="317871" y="280321"/>
                    <a:pt x="321395" y="280321"/>
                    <a:pt x="324919" y="280321"/>
                  </a:cubicBezTo>
                  <a:cubicBezTo>
                    <a:pt x="341207" y="301466"/>
                    <a:pt x="350446" y="321469"/>
                    <a:pt x="355018" y="352616"/>
                  </a:cubicBezTo>
                  <a:cubicBezTo>
                    <a:pt x="365210" y="356426"/>
                    <a:pt x="370068" y="365665"/>
                    <a:pt x="373116" y="376714"/>
                  </a:cubicBezTo>
                  <a:cubicBezTo>
                    <a:pt x="377402" y="376904"/>
                    <a:pt x="382927" y="375952"/>
                    <a:pt x="385213" y="378238"/>
                  </a:cubicBezTo>
                  <a:cubicBezTo>
                    <a:pt x="385689" y="383762"/>
                    <a:pt x="384927" y="388049"/>
                    <a:pt x="383689" y="391763"/>
                  </a:cubicBezTo>
                  <a:cubicBezTo>
                    <a:pt x="389594" y="394907"/>
                    <a:pt x="401024" y="392525"/>
                    <a:pt x="409311" y="393287"/>
                  </a:cubicBezTo>
                  <a:cubicBezTo>
                    <a:pt x="411978" y="405956"/>
                    <a:pt x="400453" y="409289"/>
                    <a:pt x="406263" y="420434"/>
                  </a:cubicBezTo>
                  <a:cubicBezTo>
                    <a:pt x="385498" y="449104"/>
                    <a:pt x="381974" y="486537"/>
                    <a:pt x="364067" y="515303"/>
                  </a:cubicBezTo>
                  <a:cubicBezTo>
                    <a:pt x="364067" y="519303"/>
                    <a:pt x="364067" y="523304"/>
                    <a:pt x="364067" y="527399"/>
                  </a:cubicBezTo>
                  <a:cubicBezTo>
                    <a:pt x="361686" y="531495"/>
                    <a:pt x="357781" y="534162"/>
                    <a:pt x="359590" y="542449"/>
                  </a:cubicBezTo>
                  <a:cubicBezTo>
                    <a:pt x="369973" y="549212"/>
                    <a:pt x="374259" y="561975"/>
                    <a:pt x="383689" y="569595"/>
                  </a:cubicBezTo>
                  <a:cubicBezTo>
                    <a:pt x="405882" y="565118"/>
                    <a:pt x="414740" y="555688"/>
                    <a:pt x="430361" y="543973"/>
                  </a:cubicBezTo>
                  <a:cubicBezTo>
                    <a:pt x="441124" y="560832"/>
                    <a:pt x="427980" y="601599"/>
                    <a:pt x="443887" y="613315"/>
                  </a:cubicBezTo>
                  <a:cubicBezTo>
                    <a:pt x="442363" y="620459"/>
                    <a:pt x="440648" y="627126"/>
                    <a:pt x="448363" y="629888"/>
                  </a:cubicBezTo>
                  <a:cubicBezTo>
                    <a:pt x="445506" y="667893"/>
                    <a:pt x="474367" y="679895"/>
                    <a:pt x="489035" y="700659"/>
                  </a:cubicBezTo>
                  <a:cubicBezTo>
                    <a:pt x="490369" y="708088"/>
                    <a:pt x="487892" y="711518"/>
                    <a:pt x="484558" y="714185"/>
                  </a:cubicBezTo>
                  <a:cubicBezTo>
                    <a:pt x="479986" y="737902"/>
                    <a:pt x="494750" y="742188"/>
                    <a:pt x="498084" y="757904"/>
                  </a:cubicBezTo>
                  <a:cubicBezTo>
                    <a:pt x="503608" y="757904"/>
                    <a:pt x="509133" y="757904"/>
                    <a:pt x="514657" y="757904"/>
                  </a:cubicBezTo>
                  <a:cubicBezTo>
                    <a:pt x="514657" y="751618"/>
                    <a:pt x="515419" y="746951"/>
                    <a:pt x="519134" y="741331"/>
                  </a:cubicBezTo>
                  <a:cubicBezTo>
                    <a:pt x="523325" y="744188"/>
                    <a:pt x="533517" y="748951"/>
                    <a:pt x="540184" y="744379"/>
                  </a:cubicBezTo>
                  <a:cubicBezTo>
                    <a:pt x="555996" y="758952"/>
                    <a:pt x="575522" y="741807"/>
                    <a:pt x="603430" y="745903"/>
                  </a:cubicBezTo>
                  <a:cubicBezTo>
                    <a:pt x="608193" y="747427"/>
                    <a:pt x="609526" y="752475"/>
                    <a:pt x="615527" y="748951"/>
                  </a:cubicBezTo>
                  <a:cubicBezTo>
                    <a:pt x="620480" y="755999"/>
                    <a:pt x="635720" y="752856"/>
                    <a:pt x="647150" y="753428"/>
                  </a:cubicBezTo>
                  <a:cubicBezTo>
                    <a:pt x="656008" y="746760"/>
                    <a:pt x="654770" y="729901"/>
                    <a:pt x="672772" y="732377"/>
                  </a:cubicBezTo>
                  <a:cubicBezTo>
                    <a:pt x="677535" y="747617"/>
                    <a:pt x="682869" y="762953"/>
                    <a:pt x="693727" y="772668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E83BC2F-BDBF-42B0-6310-E31152D26B1B}"/>
                </a:ext>
              </a:extLst>
            </p:cNvPr>
            <p:cNvSpPr/>
            <p:nvPr/>
          </p:nvSpPr>
          <p:spPr>
            <a:xfrm>
              <a:off x="3346947" y="2513714"/>
              <a:ext cx="735901" cy="1146333"/>
            </a:xfrm>
            <a:custGeom>
              <a:avLst/>
              <a:gdLst>
                <a:gd name="connsiteX0" fmla="*/ 735902 w 735901"/>
                <a:gd name="connsiteY0" fmla="*/ 143161 h 1146333"/>
                <a:gd name="connsiteX1" fmla="*/ 693706 w 735901"/>
                <a:gd name="connsiteY1" fmla="*/ 369094 h 1146333"/>
                <a:gd name="connsiteX2" fmla="*/ 689229 w 735901"/>
                <a:gd name="connsiteY2" fmla="*/ 372142 h 1146333"/>
                <a:gd name="connsiteX3" fmla="*/ 681704 w 735901"/>
                <a:gd name="connsiteY3" fmla="*/ 439960 h 1146333"/>
                <a:gd name="connsiteX4" fmla="*/ 677228 w 735901"/>
                <a:gd name="connsiteY4" fmla="*/ 459581 h 1146333"/>
                <a:gd name="connsiteX5" fmla="*/ 660654 w 735901"/>
                <a:gd name="connsiteY5" fmla="*/ 543973 h 1146333"/>
                <a:gd name="connsiteX6" fmla="*/ 656177 w 735901"/>
                <a:gd name="connsiteY6" fmla="*/ 549974 h 1146333"/>
                <a:gd name="connsiteX7" fmla="*/ 656177 w 735901"/>
                <a:gd name="connsiteY7" fmla="*/ 569595 h 1146333"/>
                <a:gd name="connsiteX8" fmla="*/ 651701 w 735901"/>
                <a:gd name="connsiteY8" fmla="*/ 575596 h 1146333"/>
                <a:gd name="connsiteX9" fmla="*/ 644176 w 735901"/>
                <a:gd name="connsiteY9" fmla="*/ 638842 h 1146333"/>
                <a:gd name="connsiteX10" fmla="*/ 635127 w 735901"/>
                <a:gd name="connsiteY10" fmla="*/ 662940 h 1146333"/>
                <a:gd name="connsiteX11" fmla="*/ 635127 w 735901"/>
                <a:gd name="connsiteY11" fmla="*/ 677990 h 1146333"/>
                <a:gd name="connsiteX12" fmla="*/ 630650 w 735901"/>
                <a:gd name="connsiteY12" fmla="*/ 699040 h 1146333"/>
                <a:gd name="connsiteX13" fmla="*/ 626174 w 735901"/>
                <a:gd name="connsiteY13" fmla="*/ 705041 h 1146333"/>
                <a:gd name="connsiteX14" fmla="*/ 627698 w 735901"/>
                <a:gd name="connsiteY14" fmla="*/ 721614 h 1146333"/>
                <a:gd name="connsiteX15" fmla="*/ 623221 w 735901"/>
                <a:gd name="connsiteY15" fmla="*/ 724662 h 1146333"/>
                <a:gd name="connsiteX16" fmla="*/ 618744 w 735901"/>
                <a:gd name="connsiteY16" fmla="*/ 762286 h 1146333"/>
                <a:gd name="connsiteX17" fmla="*/ 611219 w 735901"/>
                <a:gd name="connsiteY17" fmla="*/ 806006 h 1146333"/>
                <a:gd name="connsiteX18" fmla="*/ 605219 w 735901"/>
                <a:gd name="connsiteY18" fmla="*/ 810482 h 1146333"/>
                <a:gd name="connsiteX19" fmla="*/ 606743 w 735901"/>
                <a:gd name="connsiteY19" fmla="*/ 824008 h 1146333"/>
                <a:gd name="connsiteX20" fmla="*/ 602266 w 735901"/>
                <a:gd name="connsiteY20" fmla="*/ 845058 h 1146333"/>
                <a:gd name="connsiteX21" fmla="*/ 597789 w 735901"/>
                <a:gd name="connsiteY21" fmla="*/ 851059 h 1146333"/>
                <a:gd name="connsiteX22" fmla="*/ 593312 w 735901"/>
                <a:gd name="connsiteY22" fmla="*/ 891731 h 1146333"/>
                <a:gd name="connsiteX23" fmla="*/ 588836 w 735901"/>
                <a:gd name="connsiteY23" fmla="*/ 897731 h 1146333"/>
                <a:gd name="connsiteX24" fmla="*/ 585788 w 735901"/>
                <a:gd name="connsiteY24" fmla="*/ 944404 h 1146333"/>
                <a:gd name="connsiteX25" fmla="*/ 581311 w 735901"/>
                <a:gd name="connsiteY25" fmla="*/ 951928 h 1146333"/>
                <a:gd name="connsiteX26" fmla="*/ 581311 w 735901"/>
                <a:gd name="connsiteY26" fmla="*/ 960977 h 1146333"/>
                <a:gd name="connsiteX27" fmla="*/ 576834 w 735901"/>
                <a:gd name="connsiteY27" fmla="*/ 964025 h 1146333"/>
                <a:gd name="connsiteX28" fmla="*/ 576834 w 735901"/>
                <a:gd name="connsiteY28" fmla="*/ 991172 h 1146333"/>
                <a:gd name="connsiteX29" fmla="*/ 552736 w 735901"/>
                <a:gd name="connsiteY29" fmla="*/ 1007745 h 1146333"/>
                <a:gd name="connsiteX30" fmla="*/ 539210 w 735901"/>
                <a:gd name="connsiteY30" fmla="*/ 986695 h 1146333"/>
                <a:gd name="connsiteX31" fmla="*/ 527114 w 735901"/>
                <a:gd name="connsiteY31" fmla="*/ 986695 h 1146333"/>
                <a:gd name="connsiteX32" fmla="*/ 484918 w 735901"/>
                <a:gd name="connsiteY32" fmla="*/ 991172 h 1146333"/>
                <a:gd name="connsiteX33" fmla="*/ 484918 w 735901"/>
                <a:gd name="connsiteY33" fmla="*/ 1046893 h 1146333"/>
                <a:gd name="connsiteX34" fmla="*/ 475869 w 735901"/>
                <a:gd name="connsiteY34" fmla="*/ 1146334 h 1146333"/>
                <a:gd name="connsiteX35" fmla="*/ 409575 w 735901"/>
                <a:gd name="connsiteY35" fmla="*/ 1052893 h 1146333"/>
                <a:gd name="connsiteX36" fmla="*/ 411099 w 735901"/>
                <a:gd name="connsiteY36" fmla="*/ 1048417 h 1146333"/>
                <a:gd name="connsiteX37" fmla="*/ 364427 w 735901"/>
                <a:gd name="connsiteY37" fmla="*/ 976122 h 1146333"/>
                <a:gd name="connsiteX38" fmla="*/ 331280 w 735901"/>
                <a:gd name="connsiteY38" fmla="*/ 936974 h 1146333"/>
                <a:gd name="connsiteX39" fmla="*/ 301181 w 735901"/>
                <a:gd name="connsiteY39" fmla="*/ 885730 h 1146333"/>
                <a:gd name="connsiteX40" fmla="*/ 289084 w 735901"/>
                <a:gd name="connsiteY40" fmla="*/ 869156 h 1146333"/>
                <a:gd name="connsiteX41" fmla="*/ 268034 w 735901"/>
                <a:gd name="connsiteY41" fmla="*/ 840581 h 1146333"/>
                <a:gd name="connsiteX42" fmla="*/ 242411 w 735901"/>
                <a:gd name="connsiteY42" fmla="*/ 801434 h 1146333"/>
                <a:gd name="connsiteX43" fmla="*/ 243935 w 735901"/>
                <a:gd name="connsiteY43" fmla="*/ 793909 h 1146333"/>
                <a:gd name="connsiteX44" fmla="*/ 221361 w 735901"/>
                <a:gd name="connsiteY44" fmla="*/ 768286 h 1146333"/>
                <a:gd name="connsiteX45" fmla="*/ 222885 w 735901"/>
                <a:gd name="connsiteY45" fmla="*/ 763810 h 1146333"/>
                <a:gd name="connsiteX46" fmla="*/ 213836 w 735901"/>
                <a:gd name="connsiteY46" fmla="*/ 756285 h 1146333"/>
                <a:gd name="connsiteX47" fmla="*/ 180689 w 735901"/>
                <a:gd name="connsiteY47" fmla="*/ 700564 h 1146333"/>
                <a:gd name="connsiteX48" fmla="*/ 138494 w 735901"/>
                <a:gd name="connsiteY48" fmla="*/ 637318 h 1146333"/>
                <a:gd name="connsiteX49" fmla="*/ 108394 w 735901"/>
                <a:gd name="connsiteY49" fmla="*/ 601123 h 1146333"/>
                <a:gd name="connsiteX50" fmla="*/ 72200 w 735901"/>
                <a:gd name="connsiteY50" fmla="*/ 537877 h 1146333"/>
                <a:gd name="connsiteX51" fmla="*/ 33052 w 735901"/>
                <a:gd name="connsiteY51" fmla="*/ 488156 h 1146333"/>
                <a:gd name="connsiteX52" fmla="*/ 34576 w 735901"/>
                <a:gd name="connsiteY52" fmla="*/ 483680 h 1146333"/>
                <a:gd name="connsiteX53" fmla="*/ 4477 w 735901"/>
                <a:gd name="connsiteY53" fmla="*/ 447484 h 1146333"/>
                <a:gd name="connsiteX54" fmla="*/ 0 w 735901"/>
                <a:gd name="connsiteY54" fmla="*/ 435388 h 1146333"/>
                <a:gd name="connsiteX55" fmla="*/ 0 w 735901"/>
                <a:gd name="connsiteY55" fmla="*/ 402241 h 1146333"/>
                <a:gd name="connsiteX56" fmla="*/ 13526 w 735901"/>
                <a:gd name="connsiteY56" fmla="*/ 366046 h 1146333"/>
                <a:gd name="connsiteX57" fmla="*/ 21050 w 735901"/>
                <a:gd name="connsiteY57" fmla="*/ 322326 h 1146333"/>
                <a:gd name="connsiteX58" fmla="*/ 42101 w 735901"/>
                <a:gd name="connsiteY58" fmla="*/ 257556 h 1146333"/>
                <a:gd name="connsiteX59" fmla="*/ 58674 w 735901"/>
                <a:gd name="connsiteY59" fmla="*/ 179261 h 1146333"/>
                <a:gd name="connsiteX60" fmla="*/ 63151 w 735901"/>
                <a:gd name="connsiteY60" fmla="*/ 176213 h 1146333"/>
                <a:gd name="connsiteX61" fmla="*/ 67627 w 735901"/>
                <a:gd name="connsiteY61" fmla="*/ 146113 h 1146333"/>
                <a:gd name="connsiteX62" fmla="*/ 72104 w 735901"/>
                <a:gd name="connsiteY62" fmla="*/ 140113 h 1146333"/>
                <a:gd name="connsiteX63" fmla="*/ 70580 w 735901"/>
                <a:gd name="connsiteY63" fmla="*/ 131064 h 1146333"/>
                <a:gd name="connsiteX64" fmla="*/ 75057 w 735901"/>
                <a:gd name="connsiteY64" fmla="*/ 123539 h 1146333"/>
                <a:gd name="connsiteX65" fmla="*/ 75057 w 735901"/>
                <a:gd name="connsiteY65" fmla="*/ 114491 h 1146333"/>
                <a:gd name="connsiteX66" fmla="*/ 79534 w 735901"/>
                <a:gd name="connsiteY66" fmla="*/ 111442 h 1146333"/>
                <a:gd name="connsiteX67" fmla="*/ 84011 w 735901"/>
                <a:gd name="connsiteY67" fmla="*/ 82867 h 1146333"/>
                <a:gd name="connsiteX68" fmla="*/ 88487 w 735901"/>
                <a:gd name="connsiteY68" fmla="*/ 76867 h 1146333"/>
                <a:gd name="connsiteX69" fmla="*/ 88487 w 735901"/>
                <a:gd name="connsiteY69" fmla="*/ 66294 h 1146333"/>
                <a:gd name="connsiteX70" fmla="*/ 92964 w 735901"/>
                <a:gd name="connsiteY70" fmla="*/ 60293 h 1146333"/>
                <a:gd name="connsiteX71" fmla="*/ 96012 w 735901"/>
                <a:gd name="connsiteY71" fmla="*/ 33147 h 1146333"/>
                <a:gd name="connsiteX72" fmla="*/ 105061 w 735901"/>
                <a:gd name="connsiteY72" fmla="*/ 0 h 1146333"/>
                <a:gd name="connsiteX73" fmla="*/ 171355 w 735901"/>
                <a:gd name="connsiteY73" fmla="*/ 13525 h 1146333"/>
                <a:gd name="connsiteX74" fmla="*/ 171355 w 735901"/>
                <a:gd name="connsiteY74" fmla="*/ 21050 h 1146333"/>
                <a:gd name="connsiteX75" fmla="*/ 373190 w 735901"/>
                <a:gd name="connsiteY75" fmla="*/ 63246 h 1146333"/>
                <a:gd name="connsiteX76" fmla="*/ 431959 w 735901"/>
                <a:gd name="connsiteY76" fmla="*/ 70771 h 1146333"/>
                <a:gd name="connsiteX77" fmla="*/ 439484 w 735901"/>
                <a:gd name="connsiteY77" fmla="*/ 79820 h 1146333"/>
                <a:gd name="connsiteX78" fmla="*/ 532924 w 735901"/>
                <a:gd name="connsiteY78" fmla="*/ 100870 h 1146333"/>
                <a:gd name="connsiteX79" fmla="*/ 611219 w 735901"/>
                <a:gd name="connsiteY79" fmla="*/ 112967 h 1146333"/>
                <a:gd name="connsiteX80" fmla="*/ 735902 w 735901"/>
                <a:gd name="connsiteY80" fmla="*/ 143161 h 1146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35901" h="1146333">
                  <a:moveTo>
                    <a:pt x="735902" y="143161"/>
                  </a:moveTo>
                  <a:cubicBezTo>
                    <a:pt x="721805" y="221456"/>
                    <a:pt x="704850" y="290513"/>
                    <a:pt x="693706" y="369094"/>
                  </a:cubicBezTo>
                  <a:cubicBezTo>
                    <a:pt x="694468" y="372332"/>
                    <a:pt x="691515" y="371951"/>
                    <a:pt x="689229" y="372142"/>
                  </a:cubicBezTo>
                  <a:cubicBezTo>
                    <a:pt x="691420" y="398431"/>
                    <a:pt x="675418" y="414623"/>
                    <a:pt x="681704" y="439960"/>
                  </a:cubicBezTo>
                  <a:cubicBezTo>
                    <a:pt x="676085" y="442341"/>
                    <a:pt x="676942" y="451295"/>
                    <a:pt x="677228" y="459581"/>
                  </a:cubicBezTo>
                  <a:cubicBezTo>
                    <a:pt x="667417" y="485775"/>
                    <a:pt x="661892" y="512255"/>
                    <a:pt x="660654" y="543973"/>
                  </a:cubicBezTo>
                  <a:cubicBezTo>
                    <a:pt x="661988" y="548830"/>
                    <a:pt x="656749" y="547116"/>
                    <a:pt x="656177" y="549974"/>
                  </a:cubicBezTo>
                  <a:cubicBezTo>
                    <a:pt x="656177" y="556546"/>
                    <a:pt x="656177" y="563023"/>
                    <a:pt x="656177" y="569595"/>
                  </a:cubicBezTo>
                  <a:cubicBezTo>
                    <a:pt x="657511" y="574453"/>
                    <a:pt x="651224" y="571691"/>
                    <a:pt x="651701" y="575596"/>
                  </a:cubicBezTo>
                  <a:cubicBezTo>
                    <a:pt x="653320" y="600075"/>
                    <a:pt x="641604" y="618458"/>
                    <a:pt x="644176" y="638842"/>
                  </a:cubicBezTo>
                  <a:cubicBezTo>
                    <a:pt x="634079" y="639890"/>
                    <a:pt x="644938" y="661702"/>
                    <a:pt x="635127" y="662940"/>
                  </a:cubicBezTo>
                  <a:cubicBezTo>
                    <a:pt x="635127" y="667988"/>
                    <a:pt x="635127" y="672941"/>
                    <a:pt x="635127" y="677990"/>
                  </a:cubicBezTo>
                  <a:cubicBezTo>
                    <a:pt x="630365" y="681800"/>
                    <a:pt x="629888" y="689801"/>
                    <a:pt x="630650" y="699040"/>
                  </a:cubicBezTo>
                  <a:cubicBezTo>
                    <a:pt x="631984" y="703898"/>
                    <a:pt x="625697" y="701135"/>
                    <a:pt x="626174" y="705041"/>
                  </a:cubicBezTo>
                  <a:cubicBezTo>
                    <a:pt x="625983" y="711232"/>
                    <a:pt x="625888" y="717423"/>
                    <a:pt x="627698" y="721614"/>
                  </a:cubicBezTo>
                  <a:cubicBezTo>
                    <a:pt x="626459" y="722948"/>
                    <a:pt x="623602" y="722567"/>
                    <a:pt x="623221" y="724662"/>
                  </a:cubicBezTo>
                  <a:cubicBezTo>
                    <a:pt x="626269" y="741712"/>
                    <a:pt x="616077" y="745712"/>
                    <a:pt x="618744" y="762286"/>
                  </a:cubicBezTo>
                  <a:cubicBezTo>
                    <a:pt x="613696" y="773716"/>
                    <a:pt x="606647" y="789908"/>
                    <a:pt x="611219" y="806006"/>
                  </a:cubicBezTo>
                  <a:cubicBezTo>
                    <a:pt x="609219" y="807530"/>
                    <a:pt x="605600" y="807434"/>
                    <a:pt x="605219" y="810482"/>
                  </a:cubicBezTo>
                  <a:cubicBezTo>
                    <a:pt x="605504" y="815245"/>
                    <a:pt x="604171" y="821531"/>
                    <a:pt x="606743" y="824008"/>
                  </a:cubicBezTo>
                  <a:cubicBezTo>
                    <a:pt x="600456" y="828866"/>
                    <a:pt x="603885" y="837628"/>
                    <a:pt x="602266" y="845058"/>
                  </a:cubicBezTo>
                  <a:cubicBezTo>
                    <a:pt x="601790" y="847439"/>
                    <a:pt x="598170" y="848677"/>
                    <a:pt x="597789" y="851059"/>
                  </a:cubicBezTo>
                  <a:cubicBezTo>
                    <a:pt x="595313" y="863441"/>
                    <a:pt x="594170" y="877157"/>
                    <a:pt x="593312" y="891731"/>
                  </a:cubicBezTo>
                  <a:cubicBezTo>
                    <a:pt x="594646" y="896588"/>
                    <a:pt x="588359" y="893826"/>
                    <a:pt x="588836" y="897731"/>
                  </a:cubicBezTo>
                  <a:cubicBezTo>
                    <a:pt x="587502" y="916210"/>
                    <a:pt x="589217" y="922210"/>
                    <a:pt x="585788" y="944404"/>
                  </a:cubicBezTo>
                  <a:cubicBezTo>
                    <a:pt x="585407" y="946594"/>
                    <a:pt x="582263" y="948214"/>
                    <a:pt x="581311" y="951928"/>
                  </a:cubicBezTo>
                  <a:cubicBezTo>
                    <a:pt x="580453" y="955358"/>
                    <a:pt x="582073" y="959072"/>
                    <a:pt x="581311" y="960977"/>
                  </a:cubicBezTo>
                  <a:cubicBezTo>
                    <a:pt x="580644" y="962692"/>
                    <a:pt x="577215" y="961644"/>
                    <a:pt x="576834" y="964025"/>
                  </a:cubicBezTo>
                  <a:cubicBezTo>
                    <a:pt x="575120" y="972693"/>
                    <a:pt x="578072" y="981456"/>
                    <a:pt x="576834" y="991172"/>
                  </a:cubicBezTo>
                  <a:cubicBezTo>
                    <a:pt x="565118" y="995363"/>
                    <a:pt x="572262" y="1010412"/>
                    <a:pt x="552736" y="1007745"/>
                  </a:cubicBezTo>
                  <a:cubicBezTo>
                    <a:pt x="549497" y="999458"/>
                    <a:pt x="543687" y="993743"/>
                    <a:pt x="539210" y="986695"/>
                  </a:cubicBezTo>
                  <a:cubicBezTo>
                    <a:pt x="535210" y="986695"/>
                    <a:pt x="531209" y="986695"/>
                    <a:pt x="527114" y="986695"/>
                  </a:cubicBezTo>
                  <a:cubicBezTo>
                    <a:pt x="514255" y="973360"/>
                    <a:pt x="495110" y="982409"/>
                    <a:pt x="484918" y="991172"/>
                  </a:cubicBezTo>
                  <a:cubicBezTo>
                    <a:pt x="484918" y="1009745"/>
                    <a:pt x="484918" y="1028319"/>
                    <a:pt x="484918" y="1046893"/>
                  </a:cubicBezTo>
                  <a:cubicBezTo>
                    <a:pt x="473202" y="1070705"/>
                    <a:pt x="487013" y="1126998"/>
                    <a:pt x="475869" y="1146334"/>
                  </a:cubicBezTo>
                  <a:cubicBezTo>
                    <a:pt x="448437" y="1117949"/>
                    <a:pt x="437769" y="1077754"/>
                    <a:pt x="409575" y="1052893"/>
                  </a:cubicBezTo>
                  <a:cubicBezTo>
                    <a:pt x="409194" y="1050512"/>
                    <a:pt x="411004" y="1050322"/>
                    <a:pt x="411099" y="1048417"/>
                  </a:cubicBezTo>
                  <a:cubicBezTo>
                    <a:pt x="392621" y="1025176"/>
                    <a:pt x="377761" y="1002887"/>
                    <a:pt x="364427" y="976122"/>
                  </a:cubicBezTo>
                  <a:cubicBezTo>
                    <a:pt x="348615" y="966597"/>
                    <a:pt x="348329" y="947166"/>
                    <a:pt x="331280" y="936974"/>
                  </a:cubicBezTo>
                  <a:cubicBezTo>
                    <a:pt x="324422" y="916781"/>
                    <a:pt x="314611" y="899351"/>
                    <a:pt x="301181" y="885730"/>
                  </a:cubicBezTo>
                  <a:cubicBezTo>
                    <a:pt x="302133" y="875252"/>
                    <a:pt x="293656" y="874109"/>
                    <a:pt x="289084" y="869156"/>
                  </a:cubicBezTo>
                  <a:cubicBezTo>
                    <a:pt x="283178" y="855345"/>
                    <a:pt x="280321" y="847916"/>
                    <a:pt x="268034" y="840581"/>
                  </a:cubicBezTo>
                  <a:cubicBezTo>
                    <a:pt x="264223" y="822769"/>
                    <a:pt x="252508" y="812864"/>
                    <a:pt x="242411" y="801434"/>
                  </a:cubicBezTo>
                  <a:cubicBezTo>
                    <a:pt x="241173" y="797243"/>
                    <a:pt x="244507" y="797528"/>
                    <a:pt x="243935" y="793909"/>
                  </a:cubicBezTo>
                  <a:cubicBezTo>
                    <a:pt x="234410" y="787336"/>
                    <a:pt x="231362" y="774383"/>
                    <a:pt x="221361" y="768286"/>
                  </a:cubicBezTo>
                  <a:cubicBezTo>
                    <a:pt x="220980" y="765905"/>
                    <a:pt x="222790" y="765715"/>
                    <a:pt x="222885" y="763810"/>
                  </a:cubicBezTo>
                  <a:cubicBezTo>
                    <a:pt x="220504" y="760667"/>
                    <a:pt x="217646" y="758000"/>
                    <a:pt x="213836" y="756285"/>
                  </a:cubicBezTo>
                  <a:cubicBezTo>
                    <a:pt x="206407" y="734663"/>
                    <a:pt x="189738" y="723519"/>
                    <a:pt x="180689" y="700564"/>
                  </a:cubicBezTo>
                  <a:cubicBezTo>
                    <a:pt x="165735" y="680371"/>
                    <a:pt x="149352" y="661607"/>
                    <a:pt x="138494" y="637318"/>
                  </a:cubicBezTo>
                  <a:cubicBezTo>
                    <a:pt x="125159" y="628555"/>
                    <a:pt x="121634" y="609981"/>
                    <a:pt x="108394" y="601123"/>
                  </a:cubicBezTo>
                  <a:cubicBezTo>
                    <a:pt x="103727" y="576167"/>
                    <a:pt x="78867" y="559880"/>
                    <a:pt x="72200" y="537877"/>
                  </a:cubicBezTo>
                  <a:cubicBezTo>
                    <a:pt x="55435" y="525018"/>
                    <a:pt x="48673" y="502158"/>
                    <a:pt x="33052" y="488156"/>
                  </a:cubicBezTo>
                  <a:cubicBezTo>
                    <a:pt x="32956" y="486061"/>
                    <a:pt x="32766" y="483870"/>
                    <a:pt x="34576" y="483680"/>
                  </a:cubicBezTo>
                  <a:cubicBezTo>
                    <a:pt x="22384" y="473774"/>
                    <a:pt x="19336" y="454724"/>
                    <a:pt x="4477" y="447484"/>
                  </a:cubicBezTo>
                  <a:cubicBezTo>
                    <a:pt x="6001" y="440436"/>
                    <a:pt x="2000" y="438912"/>
                    <a:pt x="0" y="435388"/>
                  </a:cubicBezTo>
                  <a:cubicBezTo>
                    <a:pt x="0" y="424339"/>
                    <a:pt x="0" y="413290"/>
                    <a:pt x="0" y="402241"/>
                  </a:cubicBezTo>
                  <a:cubicBezTo>
                    <a:pt x="7525" y="393287"/>
                    <a:pt x="6096" y="375190"/>
                    <a:pt x="13526" y="366046"/>
                  </a:cubicBezTo>
                  <a:cubicBezTo>
                    <a:pt x="11144" y="346520"/>
                    <a:pt x="22670" y="345376"/>
                    <a:pt x="21050" y="322326"/>
                  </a:cubicBezTo>
                  <a:cubicBezTo>
                    <a:pt x="30671" y="300133"/>
                    <a:pt x="32766" y="278321"/>
                    <a:pt x="42101" y="257556"/>
                  </a:cubicBezTo>
                  <a:cubicBezTo>
                    <a:pt x="44863" y="223838"/>
                    <a:pt x="57912" y="209359"/>
                    <a:pt x="58674" y="179261"/>
                  </a:cubicBezTo>
                  <a:cubicBezTo>
                    <a:pt x="58007" y="176022"/>
                    <a:pt x="60769" y="176403"/>
                    <a:pt x="63151" y="176213"/>
                  </a:cubicBezTo>
                  <a:cubicBezTo>
                    <a:pt x="64008" y="163544"/>
                    <a:pt x="64008" y="158210"/>
                    <a:pt x="67627" y="146113"/>
                  </a:cubicBezTo>
                  <a:cubicBezTo>
                    <a:pt x="68390" y="143542"/>
                    <a:pt x="71628" y="142304"/>
                    <a:pt x="72104" y="140113"/>
                  </a:cubicBezTo>
                  <a:cubicBezTo>
                    <a:pt x="72771" y="137350"/>
                    <a:pt x="70390" y="133064"/>
                    <a:pt x="70580" y="131064"/>
                  </a:cubicBezTo>
                  <a:cubicBezTo>
                    <a:pt x="70866" y="128683"/>
                    <a:pt x="74105" y="127349"/>
                    <a:pt x="75057" y="123539"/>
                  </a:cubicBezTo>
                  <a:cubicBezTo>
                    <a:pt x="75914" y="120110"/>
                    <a:pt x="74105" y="116776"/>
                    <a:pt x="75057" y="114491"/>
                  </a:cubicBezTo>
                  <a:cubicBezTo>
                    <a:pt x="75724" y="112871"/>
                    <a:pt x="78867" y="113633"/>
                    <a:pt x="79534" y="111442"/>
                  </a:cubicBezTo>
                  <a:cubicBezTo>
                    <a:pt x="82106" y="102679"/>
                    <a:pt x="81725" y="91726"/>
                    <a:pt x="84011" y="82867"/>
                  </a:cubicBezTo>
                  <a:cubicBezTo>
                    <a:pt x="84677" y="80391"/>
                    <a:pt x="87821" y="79153"/>
                    <a:pt x="88487" y="76867"/>
                  </a:cubicBezTo>
                  <a:cubicBezTo>
                    <a:pt x="89344" y="74200"/>
                    <a:pt x="87630" y="69818"/>
                    <a:pt x="88487" y="66294"/>
                  </a:cubicBezTo>
                  <a:cubicBezTo>
                    <a:pt x="89249" y="63341"/>
                    <a:pt x="92488" y="62484"/>
                    <a:pt x="92964" y="60293"/>
                  </a:cubicBezTo>
                  <a:cubicBezTo>
                    <a:pt x="94869" y="51530"/>
                    <a:pt x="93536" y="42291"/>
                    <a:pt x="96012" y="33147"/>
                  </a:cubicBezTo>
                  <a:cubicBezTo>
                    <a:pt x="98774" y="22479"/>
                    <a:pt x="105442" y="12097"/>
                    <a:pt x="105061" y="0"/>
                  </a:cubicBezTo>
                  <a:cubicBezTo>
                    <a:pt x="130873" y="762"/>
                    <a:pt x="145161" y="13145"/>
                    <a:pt x="171355" y="13525"/>
                  </a:cubicBezTo>
                  <a:cubicBezTo>
                    <a:pt x="171355" y="16002"/>
                    <a:pt x="171355" y="18574"/>
                    <a:pt x="171355" y="21050"/>
                  </a:cubicBezTo>
                  <a:cubicBezTo>
                    <a:pt x="244507" y="29432"/>
                    <a:pt x="297275" y="55054"/>
                    <a:pt x="373190" y="63246"/>
                  </a:cubicBezTo>
                  <a:cubicBezTo>
                    <a:pt x="388906" y="70580"/>
                    <a:pt x="409956" y="73819"/>
                    <a:pt x="431959" y="70771"/>
                  </a:cubicBezTo>
                  <a:cubicBezTo>
                    <a:pt x="434340" y="73914"/>
                    <a:pt x="438245" y="75533"/>
                    <a:pt x="439484" y="79820"/>
                  </a:cubicBezTo>
                  <a:cubicBezTo>
                    <a:pt x="470535" y="86963"/>
                    <a:pt x="507016" y="88678"/>
                    <a:pt x="532924" y="100870"/>
                  </a:cubicBezTo>
                  <a:cubicBezTo>
                    <a:pt x="566928" y="102965"/>
                    <a:pt x="579882" y="111919"/>
                    <a:pt x="611219" y="112967"/>
                  </a:cubicBezTo>
                  <a:cubicBezTo>
                    <a:pt x="646081" y="129445"/>
                    <a:pt x="698087" y="129159"/>
                    <a:pt x="735902" y="143161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C39CA7E-EDB9-5C36-0288-C1D5230E8D8C}"/>
                </a:ext>
              </a:extLst>
            </p:cNvPr>
            <p:cNvSpPr/>
            <p:nvPr/>
          </p:nvSpPr>
          <p:spPr>
            <a:xfrm>
              <a:off x="4066655" y="1593337"/>
              <a:ext cx="1196284" cy="756165"/>
            </a:xfrm>
            <a:custGeom>
              <a:avLst/>
              <a:gdLst>
                <a:gd name="connsiteX0" fmla="*/ 1195770 w 1196284"/>
                <a:gd name="connsiteY0" fmla="*/ 176188 h 756165"/>
                <a:gd name="connsiteX1" fmla="*/ 1191293 w 1196284"/>
                <a:gd name="connsiteY1" fmla="*/ 222861 h 756165"/>
                <a:gd name="connsiteX2" fmla="*/ 1183769 w 1196284"/>
                <a:gd name="connsiteY2" fmla="*/ 359926 h 756165"/>
                <a:gd name="connsiteX3" fmla="*/ 1174720 w 1196284"/>
                <a:gd name="connsiteY3" fmla="*/ 406598 h 756165"/>
                <a:gd name="connsiteX4" fmla="*/ 1174720 w 1196284"/>
                <a:gd name="connsiteY4" fmla="*/ 463843 h 756165"/>
                <a:gd name="connsiteX5" fmla="*/ 1170243 w 1196284"/>
                <a:gd name="connsiteY5" fmla="*/ 471368 h 756165"/>
                <a:gd name="connsiteX6" fmla="*/ 1170243 w 1196284"/>
                <a:gd name="connsiteY6" fmla="*/ 515088 h 756165"/>
                <a:gd name="connsiteX7" fmla="*/ 1162718 w 1196284"/>
                <a:gd name="connsiteY7" fmla="*/ 614529 h 756165"/>
                <a:gd name="connsiteX8" fmla="*/ 1153670 w 1196284"/>
                <a:gd name="connsiteY8" fmla="*/ 629578 h 756165"/>
                <a:gd name="connsiteX9" fmla="*/ 1144621 w 1196284"/>
                <a:gd name="connsiteY9" fmla="*/ 756166 h 756165"/>
                <a:gd name="connsiteX10" fmla="*/ 1054229 w 1196284"/>
                <a:gd name="connsiteY10" fmla="*/ 748641 h 756165"/>
                <a:gd name="connsiteX11" fmla="*/ 1048228 w 1196284"/>
                <a:gd name="connsiteY11" fmla="*/ 744164 h 756165"/>
                <a:gd name="connsiteX12" fmla="*/ 1007556 w 1196284"/>
                <a:gd name="connsiteY12" fmla="*/ 744164 h 756165"/>
                <a:gd name="connsiteX13" fmla="*/ 1001555 w 1196284"/>
                <a:gd name="connsiteY13" fmla="*/ 739687 h 756165"/>
                <a:gd name="connsiteX14" fmla="*/ 969932 w 1196284"/>
                <a:gd name="connsiteY14" fmla="*/ 739687 h 756165"/>
                <a:gd name="connsiteX15" fmla="*/ 963932 w 1196284"/>
                <a:gd name="connsiteY15" fmla="*/ 735211 h 756165"/>
                <a:gd name="connsiteX16" fmla="*/ 890113 w 1196284"/>
                <a:gd name="connsiteY16" fmla="*/ 735211 h 756165"/>
                <a:gd name="connsiteX17" fmla="*/ 884112 w 1196284"/>
                <a:gd name="connsiteY17" fmla="*/ 730734 h 756165"/>
                <a:gd name="connsiteX18" fmla="*/ 860014 w 1196284"/>
                <a:gd name="connsiteY18" fmla="*/ 732258 h 756165"/>
                <a:gd name="connsiteX19" fmla="*/ 834392 w 1196284"/>
                <a:gd name="connsiteY19" fmla="*/ 723209 h 756165"/>
                <a:gd name="connsiteX20" fmla="*/ 778670 w 1196284"/>
                <a:gd name="connsiteY20" fmla="*/ 714160 h 756165"/>
                <a:gd name="connsiteX21" fmla="*/ 719901 w 1196284"/>
                <a:gd name="connsiteY21" fmla="*/ 711112 h 756165"/>
                <a:gd name="connsiteX22" fmla="*/ 671705 w 1196284"/>
                <a:gd name="connsiteY22" fmla="*/ 702064 h 756165"/>
                <a:gd name="connsiteX23" fmla="*/ 643130 w 1196284"/>
                <a:gd name="connsiteY23" fmla="*/ 702064 h 756165"/>
                <a:gd name="connsiteX24" fmla="*/ 581408 w 1196284"/>
                <a:gd name="connsiteY24" fmla="*/ 694539 h 756165"/>
                <a:gd name="connsiteX25" fmla="*/ 530163 w 1196284"/>
                <a:gd name="connsiteY25" fmla="*/ 685490 h 756165"/>
                <a:gd name="connsiteX26" fmla="*/ 524162 w 1196284"/>
                <a:gd name="connsiteY26" fmla="*/ 681013 h 756165"/>
                <a:gd name="connsiteX27" fmla="*/ 415673 w 1196284"/>
                <a:gd name="connsiteY27" fmla="*/ 668917 h 756165"/>
                <a:gd name="connsiteX28" fmla="*/ 405100 w 1196284"/>
                <a:gd name="connsiteY28" fmla="*/ 739687 h 756165"/>
                <a:gd name="connsiteX29" fmla="*/ 384050 w 1196284"/>
                <a:gd name="connsiteY29" fmla="*/ 702064 h 756165"/>
                <a:gd name="connsiteX30" fmla="*/ 355379 w 1196284"/>
                <a:gd name="connsiteY30" fmla="*/ 706540 h 756165"/>
                <a:gd name="connsiteX31" fmla="*/ 355379 w 1196284"/>
                <a:gd name="connsiteY31" fmla="*/ 718637 h 756165"/>
                <a:gd name="connsiteX32" fmla="*/ 314708 w 1196284"/>
                <a:gd name="connsiteY32" fmla="*/ 714160 h 756165"/>
                <a:gd name="connsiteX33" fmla="*/ 222791 w 1196284"/>
                <a:gd name="connsiteY33" fmla="*/ 711112 h 756165"/>
                <a:gd name="connsiteX34" fmla="*/ 209266 w 1196284"/>
                <a:gd name="connsiteY34" fmla="*/ 727686 h 756165"/>
                <a:gd name="connsiteX35" fmla="*/ 200217 w 1196284"/>
                <a:gd name="connsiteY35" fmla="*/ 699016 h 756165"/>
                <a:gd name="connsiteX36" fmla="*/ 204694 w 1196284"/>
                <a:gd name="connsiteY36" fmla="*/ 674917 h 756165"/>
                <a:gd name="connsiteX37" fmla="*/ 179072 w 1196284"/>
                <a:gd name="connsiteY37" fmla="*/ 650819 h 756165"/>
                <a:gd name="connsiteX38" fmla="*/ 164022 w 1196284"/>
                <a:gd name="connsiteY38" fmla="*/ 611671 h 756165"/>
                <a:gd name="connsiteX39" fmla="*/ 150497 w 1196284"/>
                <a:gd name="connsiteY39" fmla="*/ 571000 h 756165"/>
                <a:gd name="connsiteX40" fmla="*/ 146020 w 1196284"/>
                <a:gd name="connsiteY40" fmla="*/ 513754 h 756165"/>
                <a:gd name="connsiteX41" fmla="*/ 96299 w 1196284"/>
                <a:gd name="connsiteY41" fmla="*/ 539377 h 756165"/>
                <a:gd name="connsiteX42" fmla="*/ 75249 w 1196284"/>
                <a:gd name="connsiteY42" fmla="*/ 515278 h 756165"/>
                <a:gd name="connsiteX43" fmla="*/ 84298 w 1196284"/>
                <a:gd name="connsiteY43" fmla="*/ 488132 h 756165"/>
                <a:gd name="connsiteX44" fmla="*/ 121922 w 1196284"/>
                <a:gd name="connsiteY44" fmla="*/ 403741 h 756165"/>
                <a:gd name="connsiteX45" fmla="*/ 126398 w 1196284"/>
                <a:gd name="connsiteY45" fmla="*/ 370594 h 756165"/>
                <a:gd name="connsiteX46" fmla="*/ 100776 w 1196284"/>
                <a:gd name="connsiteY46" fmla="*/ 363069 h 756165"/>
                <a:gd name="connsiteX47" fmla="*/ 84203 w 1196284"/>
                <a:gd name="connsiteY47" fmla="*/ 346495 h 756165"/>
                <a:gd name="connsiteX48" fmla="*/ 70677 w 1196284"/>
                <a:gd name="connsiteY48" fmla="*/ 322397 h 756165"/>
                <a:gd name="connsiteX49" fmla="*/ 46579 w 1196284"/>
                <a:gd name="connsiteY49" fmla="*/ 256103 h 756165"/>
                <a:gd name="connsiteX50" fmla="*/ 25529 w 1196284"/>
                <a:gd name="connsiteY50" fmla="*/ 250102 h 756165"/>
                <a:gd name="connsiteX51" fmla="*/ 12003 w 1196284"/>
                <a:gd name="connsiteY51" fmla="*/ 229052 h 756165"/>
                <a:gd name="connsiteX52" fmla="*/ 21052 w 1196284"/>
                <a:gd name="connsiteY52" fmla="*/ 182380 h 756165"/>
                <a:gd name="connsiteX53" fmla="*/ 2 w 1196284"/>
                <a:gd name="connsiteY53" fmla="*/ 143232 h 756165"/>
                <a:gd name="connsiteX54" fmla="*/ 9050 w 1196284"/>
                <a:gd name="connsiteY54" fmla="*/ 114657 h 756165"/>
                <a:gd name="connsiteX55" fmla="*/ 9050 w 1196284"/>
                <a:gd name="connsiteY55" fmla="*/ 95035 h 756165"/>
                <a:gd name="connsiteX56" fmla="*/ 30101 w 1196284"/>
                <a:gd name="connsiteY56" fmla="*/ 13692 h 756165"/>
                <a:gd name="connsiteX57" fmla="*/ 30101 w 1196284"/>
                <a:gd name="connsiteY57" fmla="*/ 166 h 756165"/>
                <a:gd name="connsiteX58" fmla="*/ 34577 w 1196284"/>
                <a:gd name="connsiteY58" fmla="*/ 4643 h 756165"/>
                <a:gd name="connsiteX59" fmla="*/ 179167 w 1196284"/>
                <a:gd name="connsiteY59" fmla="*/ 28741 h 756165"/>
                <a:gd name="connsiteX60" fmla="*/ 240889 w 1196284"/>
                <a:gd name="connsiteY60" fmla="*/ 46839 h 756165"/>
                <a:gd name="connsiteX61" fmla="*/ 376430 w 1196284"/>
                <a:gd name="connsiteY61" fmla="*/ 66460 h 756165"/>
                <a:gd name="connsiteX62" fmla="*/ 424626 w 1196284"/>
                <a:gd name="connsiteY62" fmla="*/ 79986 h 756165"/>
                <a:gd name="connsiteX63" fmla="*/ 448724 w 1196284"/>
                <a:gd name="connsiteY63" fmla="*/ 79986 h 756165"/>
                <a:gd name="connsiteX64" fmla="*/ 453201 w 1196284"/>
                <a:gd name="connsiteY64" fmla="*/ 84463 h 756165"/>
                <a:gd name="connsiteX65" fmla="*/ 644558 w 1196284"/>
                <a:gd name="connsiteY65" fmla="*/ 108561 h 756165"/>
                <a:gd name="connsiteX66" fmla="*/ 650559 w 1196284"/>
                <a:gd name="connsiteY66" fmla="*/ 113038 h 756165"/>
                <a:gd name="connsiteX67" fmla="*/ 769526 w 1196284"/>
                <a:gd name="connsiteY67" fmla="*/ 125134 h 756165"/>
                <a:gd name="connsiteX68" fmla="*/ 775527 w 1196284"/>
                <a:gd name="connsiteY68" fmla="*/ 129611 h 756165"/>
                <a:gd name="connsiteX69" fmla="*/ 971361 w 1196284"/>
                <a:gd name="connsiteY69" fmla="*/ 150661 h 756165"/>
                <a:gd name="connsiteX70" fmla="*/ 977362 w 1196284"/>
                <a:gd name="connsiteY70" fmla="*/ 155138 h 756165"/>
                <a:gd name="connsiteX71" fmla="*/ 1075279 w 1196284"/>
                <a:gd name="connsiteY71" fmla="*/ 162663 h 756165"/>
                <a:gd name="connsiteX72" fmla="*/ 1081280 w 1196284"/>
                <a:gd name="connsiteY72" fmla="*/ 167140 h 756165"/>
                <a:gd name="connsiteX73" fmla="*/ 1171672 w 1196284"/>
                <a:gd name="connsiteY73" fmla="*/ 171616 h 756165"/>
                <a:gd name="connsiteX74" fmla="*/ 1195770 w 1196284"/>
                <a:gd name="connsiteY74" fmla="*/ 176188 h 75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196284" h="756165">
                  <a:moveTo>
                    <a:pt x="1195770" y="176188"/>
                  </a:moveTo>
                  <a:cubicBezTo>
                    <a:pt x="1193579" y="191143"/>
                    <a:pt x="1200628" y="215146"/>
                    <a:pt x="1191293" y="222861"/>
                  </a:cubicBezTo>
                  <a:cubicBezTo>
                    <a:pt x="1189293" y="272200"/>
                    <a:pt x="1183769" y="310681"/>
                    <a:pt x="1183769" y="359926"/>
                  </a:cubicBezTo>
                  <a:cubicBezTo>
                    <a:pt x="1172624" y="367355"/>
                    <a:pt x="1186055" y="399359"/>
                    <a:pt x="1174720" y="406598"/>
                  </a:cubicBezTo>
                  <a:cubicBezTo>
                    <a:pt x="1174720" y="425648"/>
                    <a:pt x="1174720" y="444793"/>
                    <a:pt x="1174720" y="463843"/>
                  </a:cubicBezTo>
                  <a:cubicBezTo>
                    <a:pt x="1175387" y="468606"/>
                    <a:pt x="1170624" y="467844"/>
                    <a:pt x="1170243" y="471368"/>
                  </a:cubicBezTo>
                  <a:cubicBezTo>
                    <a:pt x="1170243" y="485941"/>
                    <a:pt x="1170243" y="500515"/>
                    <a:pt x="1170243" y="515088"/>
                  </a:cubicBezTo>
                  <a:cubicBezTo>
                    <a:pt x="1157860" y="533662"/>
                    <a:pt x="1164242" y="580429"/>
                    <a:pt x="1162718" y="614529"/>
                  </a:cubicBezTo>
                  <a:cubicBezTo>
                    <a:pt x="1159480" y="619387"/>
                    <a:pt x="1157860" y="625768"/>
                    <a:pt x="1153670" y="629578"/>
                  </a:cubicBezTo>
                  <a:cubicBezTo>
                    <a:pt x="1153098" y="674917"/>
                    <a:pt x="1157289" y="727210"/>
                    <a:pt x="1144621" y="756166"/>
                  </a:cubicBezTo>
                  <a:cubicBezTo>
                    <a:pt x="1113950" y="751784"/>
                    <a:pt x="1083185" y="752832"/>
                    <a:pt x="1054229" y="748641"/>
                  </a:cubicBezTo>
                  <a:cubicBezTo>
                    <a:pt x="1051466" y="748260"/>
                    <a:pt x="1050800" y="744926"/>
                    <a:pt x="1048228" y="744164"/>
                  </a:cubicBezTo>
                  <a:cubicBezTo>
                    <a:pt x="1035845" y="740164"/>
                    <a:pt x="1019843" y="745974"/>
                    <a:pt x="1007556" y="744164"/>
                  </a:cubicBezTo>
                  <a:cubicBezTo>
                    <a:pt x="1004889" y="743783"/>
                    <a:pt x="1004127" y="740449"/>
                    <a:pt x="1001555" y="739687"/>
                  </a:cubicBezTo>
                  <a:cubicBezTo>
                    <a:pt x="991840" y="736639"/>
                    <a:pt x="980029" y="741211"/>
                    <a:pt x="969932" y="739687"/>
                  </a:cubicBezTo>
                  <a:cubicBezTo>
                    <a:pt x="967265" y="739306"/>
                    <a:pt x="966503" y="735973"/>
                    <a:pt x="963932" y="735211"/>
                  </a:cubicBezTo>
                  <a:cubicBezTo>
                    <a:pt x="942215" y="728543"/>
                    <a:pt x="914687" y="740164"/>
                    <a:pt x="890113" y="735211"/>
                  </a:cubicBezTo>
                  <a:cubicBezTo>
                    <a:pt x="885255" y="736544"/>
                    <a:pt x="888017" y="730258"/>
                    <a:pt x="884112" y="730734"/>
                  </a:cubicBezTo>
                  <a:cubicBezTo>
                    <a:pt x="874778" y="730067"/>
                    <a:pt x="869729" y="733401"/>
                    <a:pt x="860014" y="732258"/>
                  </a:cubicBezTo>
                  <a:cubicBezTo>
                    <a:pt x="853823" y="726924"/>
                    <a:pt x="839249" y="729972"/>
                    <a:pt x="834392" y="723209"/>
                  </a:cubicBezTo>
                  <a:cubicBezTo>
                    <a:pt x="811722" y="724257"/>
                    <a:pt x="793529" y="720828"/>
                    <a:pt x="778670" y="714160"/>
                  </a:cubicBezTo>
                  <a:cubicBezTo>
                    <a:pt x="753620" y="716732"/>
                    <a:pt x="745618" y="709303"/>
                    <a:pt x="719901" y="711112"/>
                  </a:cubicBezTo>
                  <a:cubicBezTo>
                    <a:pt x="711805" y="700063"/>
                    <a:pt x="679515" y="713398"/>
                    <a:pt x="671705" y="702064"/>
                  </a:cubicBezTo>
                  <a:cubicBezTo>
                    <a:pt x="662180" y="702064"/>
                    <a:pt x="652655" y="702064"/>
                    <a:pt x="643130" y="702064"/>
                  </a:cubicBezTo>
                  <a:cubicBezTo>
                    <a:pt x="624556" y="695206"/>
                    <a:pt x="603125" y="695206"/>
                    <a:pt x="581408" y="694539"/>
                  </a:cubicBezTo>
                  <a:cubicBezTo>
                    <a:pt x="566739" y="689110"/>
                    <a:pt x="549689" y="686062"/>
                    <a:pt x="530163" y="685490"/>
                  </a:cubicBezTo>
                  <a:cubicBezTo>
                    <a:pt x="525305" y="686824"/>
                    <a:pt x="528068" y="680537"/>
                    <a:pt x="524162" y="681013"/>
                  </a:cubicBezTo>
                  <a:cubicBezTo>
                    <a:pt x="476061" y="685966"/>
                    <a:pt x="457583" y="670441"/>
                    <a:pt x="415673" y="668917"/>
                  </a:cubicBezTo>
                  <a:cubicBezTo>
                    <a:pt x="412434" y="691015"/>
                    <a:pt x="407195" y="712922"/>
                    <a:pt x="405100" y="739687"/>
                  </a:cubicBezTo>
                  <a:cubicBezTo>
                    <a:pt x="392717" y="730448"/>
                    <a:pt x="393765" y="710446"/>
                    <a:pt x="384050" y="702064"/>
                  </a:cubicBezTo>
                  <a:cubicBezTo>
                    <a:pt x="370619" y="699682"/>
                    <a:pt x="364809" y="704921"/>
                    <a:pt x="355379" y="706540"/>
                  </a:cubicBezTo>
                  <a:cubicBezTo>
                    <a:pt x="355379" y="710541"/>
                    <a:pt x="355379" y="714541"/>
                    <a:pt x="355379" y="718637"/>
                  </a:cubicBezTo>
                  <a:cubicBezTo>
                    <a:pt x="344711" y="727591"/>
                    <a:pt x="321470" y="722733"/>
                    <a:pt x="314708" y="714160"/>
                  </a:cubicBezTo>
                  <a:cubicBezTo>
                    <a:pt x="277465" y="714732"/>
                    <a:pt x="253938" y="721495"/>
                    <a:pt x="222791" y="711112"/>
                  </a:cubicBezTo>
                  <a:cubicBezTo>
                    <a:pt x="216505" y="714922"/>
                    <a:pt x="213647" y="722066"/>
                    <a:pt x="209266" y="727686"/>
                  </a:cubicBezTo>
                  <a:cubicBezTo>
                    <a:pt x="208504" y="714637"/>
                    <a:pt x="198693" y="710446"/>
                    <a:pt x="200217" y="699016"/>
                  </a:cubicBezTo>
                  <a:cubicBezTo>
                    <a:pt x="205075" y="694444"/>
                    <a:pt x="205361" y="685109"/>
                    <a:pt x="204694" y="674917"/>
                  </a:cubicBezTo>
                  <a:cubicBezTo>
                    <a:pt x="195836" y="667202"/>
                    <a:pt x="194312" y="652153"/>
                    <a:pt x="179072" y="650819"/>
                  </a:cubicBezTo>
                  <a:cubicBezTo>
                    <a:pt x="174881" y="637389"/>
                    <a:pt x="160307" y="628245"/>
                    <a:pt x="164022" y="611671"/>
                  </a:cubicBezTo>
                  <a:cubicBezTo>
                    <a:pt x="156307" y="602146"/>
                    <a:pt x="159545" y="582239"/>
                    <a:pt x="150497" y="571000"/>
                  </a:cubicBezTo>
                  <a:cubicBezTo>
                    <a:pt x="151640" y="549283"/>
                    <a:pt x="150116" y="530137"/>
                    <a:pt x="146020" y="513754"/>
                  </a:cubicBezTo>
                  <a:cubicBezTo>
                    <a:pt x="118112" y="514326"/>
                    <a:pt x="116873" y="532328"/>
                    <a:pt x="96299" y="539377"/>
                  </a:cubicBezTo>
                  <a:cubicBezTo>
                    <a:pt x="85822" y="533185"/>
                    <a:pt x="85441" y="523375"/>
                    <a:pt x="75249" y="515278"/>
                  </a:cubicBezTo>
                  <a:cubicBezTo>
                    <a:pt x="81536" y="509849"/>
                    <a:pt x="82583" y="493466"/>
                    <a:pt x="84298" y="488132"/>
                  </a:cubicBezTo>
                  <a:cubicBezTo>
                    <a:pt x="97633" y="462605"/>
                    <a:pt x="103729" y="427648"/>
                    <a:pt x="121922" y="403741"/>
                  </a:cubicBezTo>
                  <a:cubicBezTo>
                    <a:pt x="120779" y="387358"/>
                    <a:pt x="128780" y="385548"/>
                    <a:pt x="126398" y="370594"/>
                  </a:cubicBezTo>
                  <a:cubicBezTo>
                    <a:pt x="123446" y="362497"/>
                    <a:pt x="112587" y="362307"/>
                    <a:pt x="100776" y="363069"/>
                  </a:cubicBezTo>
                  <a:cubicBezTo>
                    <a:pt x="102681" y="350115"/>
                    <a:pt x="96585" y="345162"/>
                    <a:pt x="84203" y="346495"/>
                  </a:cubicBezTo>
                  <a:cubicBezTo>
                    <a:pt x="84107" y="338590"/>
                    <a:pt x="77059" y="328684"/>
                    <a:pt x="70677" y="322397"/>
                  </a:cubicBezTo>
                  <a:cubicBezTo>
                    <a:pt x="67915" y="294108"/>
                    <a:pt x="51341" y="278296"/>
                    <a:pt x="46579" y="256103"/>
                  </a:cubicBezTo>
                  <a:cubicBezTo>
                    <a:pt x="38578" y="255055"/>
                    <a:pt x="36482" y="248102"/>
                    <a:pt x="25529" y="250102"/>
                  </a:cubicBezTo>
                  <a:cubicBezTo>
                    <a:pt x="20385" y="243721"/>
                    <a:pt x="19433" y="233148"/>
                    <a:pt x="12003" y="229052"/>
                  </a:cubicBezTo>
                  <a:cubicBezTo>
                    <a:pt x="18385" y="216955"/>
                    <a:pt x="22290" y="202192"/>
                    <a:pt x="21052" y="182380"/>
                  </a:cubicBezTo>
                  <a:cubicBezTo>
                    <a:pt x="12003" y="169616"/>
                    <a:pt x="10098" y="156472"/>
                    <a:pt x="2" y="143232"/>
                  </a:cubicBezTo>
                  <a:cubicBezTo>
                    <a:pt x="-94" y="130564"/>
                    <a:pt x="4097" y="122277"/>
                    <a:pt x="9050" y="114657"/>
                  </a:cubicBezTo>
                  <a:cubicBezTo>
                    <a:pt x="9050" y="108085"/>
                    <a:pt x="9050" y="101608"/>
                    <a:pt x="9050" y="95035"/>
                  </a:cubicBezTo>
                  <a:cubicBezTo>
                    <a:pt x="16575" y="74557"/>
                    <a:pt x="18004" y="37600"/>
                    <a:pt x="30101" y="13692"/>
                  </a:cubicBezTo>
                  <a:cubicBezTo>
                    <a:pt x="31720" y="7405"/>
                    <a:pt x="26957" y="3500"/>
                    <a:pt x="30101" y="166"/>
                  </a:cubicBezTo>
                  <a:cubicBezTo>
                    <a:pt x="34196" y="-881"/>
                    <a:pt x="32958" y="3310"/>
                    <a:pt x="34577" y="4643"/>
                  </a:cubicBezTo>
                  <a:cubicBezTo>
                    <a:pt x="84584" y="10168"/>
                    <a:pt x="129065" y="28456"/>
                    <a:pt x="179167" y="28741"/>
                  </a:cubicBezTo>
                  <a:cubicBezTo>
                    <a:pt x="197741" y="36742"/>
                    <a:pt x="224030" y="37123"/>
                    <a:pt x="240889" y="46839"/>
                  </a:cubicBezTo>
                  <a:cubicBezTo>
                    <a:pt x="289466" y="45315"/>
                    <a:pt x="325661" y="65508"/>
                    <a:pt x="376430" y="66460"/>
                  </a:cubicBezTo>
                  <a:cubicBezTo>
                    <a:pt x="389003" y="74461"/>
                    <a:pt x="413768" y="70270"/>
                    <a:pt x="424626" y="79986"/>
                  </a:cubicBezTo>
                  <a:cubicBezTo>
                    <a:pt x="432627" y="79986"/>
                    <a:pt x="440723" y="79986"/>
                    <a:pt x="448724" y="79986"/>
                  </a:cubicBezTo>
                  <a:cubicBezTo>
                    <a:pt x="454058" y="77605"/>
                    <a:pt x="449582" y="85129"/>
                    <a:pt x="453201" y="84463"/>
                  </a:cubicBezTo>
                  <a:cubicBezTo>
                    <a:pt x="520924" y="89416"/>
                    <a:pt x="577979" y="106561"/>
                    <a:pt x="644558" y="108561"/>
                  </a:cubicBezTo>
                  <a:cubicBezTo>
                    <a:pt x="649416" y="107227"/>
                    <a:pt x="646654" y="113514"/>
                    <a:pt x="650559" y="113038"/>
                  </a:cubicBezTo>
                  <a:cubicBezTo>
                    <a:pt x="700280" y="110371"/>
                    <a:pt x="719330" y="129135"/>
                    <a:pt x="769526" y="125134"/>
                  </a:cubicBezTo>
                  <a:cubicBezTo>
                    <a:pt x="774384" y="123801"/>
                    <a:pt x="771622" y="130087"/>
                    <a:pt x="775527" y="129611"/>
                  </a:cubicBezTo>
                  <a:cubicBezTo>
                    <a:pt x="850775" y="136279"/>
                    <a:pt x="898304" y="145327"/>
                    <a:pt x="971361" y="150661"/>
                  </a:cubicBezTo>
                  <a:cubicBezTo>
                    <a:pt x="976219" y="149328"/>
                    <a:pt x="973457" y="155614"/>
                    <a:pt x="977362" y="155138"/>
                  </a:cubicBezTo>
                  <a:cubicBezTo>
                    <a:pt x="1014128" y="153519"/>
                    <a:pt x="1038417" y="164377"/>
                    <a:pt x="1075279" y="162663"/>
                  </a:cubicBezTo>
                  <a:cubicBezTo>
                    <a:pt x="1080137" y="161329"/>
                    <a:pt x="1077374" y="167616"/>
                    <a:pt x="1081280" y="167140"/>
                  </a:cubicBezTo>
                  <a:cubicBezTo>
                    <a:pt x="1115760" y="164282"/>
                    <a:pt x="1136810" y="174855"/>
                    <a:pt x="1171672" y="171616"/>
                  </a:cubicBezTo>
                  <a:cubicBezTo>
                    <a:pt x="1175577" y="177236"/>
                    <a:pt x="1185959" y="176474"/>
                    <a:pt x="1195770" y="176188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5722CF7-045D-F1DE-77FD-6C97D8EE05D5}"/>
                </a:ext>
              </a:extLst>
            </p:cNvPr>
            <p:cNvSpPr/>
            <p:nvPr/>
          </p:nvSpPr>
          <p:spPr>
            <a:xfrm>
              <a:off x="4397745" y="2271398"/>
              <a:ext cx="810690" cy="673285"/>
            </a:xfrm>
            <a:custGeom>
              <a:avLst/>
              <a:gdLst>
                <a:gd name="connsiteX0" fmla="*/ 810387 w 810690"/>
                <a:gd name="connsiteY0" fmla="*/ 141446 h 673285"/>
                <a:gd name="connsiteX1" fmla="*/ 805910 w 810690"/>
                <a:gd name="connsiteY1" fmla="*/ 147447 h 673285"/>
                <a:gd name="connsiteX2" fmla="*/ 801434 w 810690"/>
                <a:gd name="connsiteY2" fmla="*/ 209169 h 673285"/>
                <a:gd name="connsiteX3" fmla="*/ 796957 w 810690"/>
                <a:gd name="connsiteY3" fmla="*/ 252889 h 673285"/>
                <a:gd name="connsiteX4" fmla="*/ 789432 w 810690"/>
                <a:gd name="connsiteY4" fmla="*/ 403574 h 673285"/>
                <a:gd name="connsiteX5" fmla="*/ 784955 w 810690"/>
                <a:gd name="connsiteY5" fmla="*/ 412623 h 673285"/>
                <a:gd name="connsiteX6" fmla="*/ 784955 w 810690"/>
                <a:gd name="connsiteY6" fmla="*/ 433673 h 673285"/>
                <a:gd name="connsiteX7" fmla="*/ 780479 w 810690"/>
                <a:gd name="connsiteY7" fmla="*/ 442722 h 673285"/>
                <a:gd name="connsiteX8" fmla="*/ 777430 w 810690"/>
                <a:gd name="connsiteY8" fmla="*/ 566261 h 673285"/>
                <a:gd name="connsiteX9" fmla="*/ 768382 w 810690"/>
                <a:gd name="connsiteY9" fmla="*/ 596360 h 673285"/>
                <a:gd name="connsiteX10" fmla="*/ 768382 w 810690"/>
                <a:gd name="connsiteY10" fmla="*/ 643033 h 673285"/>
                <a:gd name="connsiteX11" fmla="*/ 763905 w 810690"/>
                <a:gd name="connsiteY11" fmla="*/ 673132 h 673285"/>
                <a:gd name="connsiteX12" fmla="*/ 640366 w 810690"/>
                <a:gd name="connsiteY12" fmla="*/ 664083 h 673285"/>
                <a:gd name="connsiteX13" fmla="*/ 632841 w 810690"/>
                <a:gd name="connsiteY13" fmla="*/ 659606 h 673285"/>
                <a:gd name="connsiteX14" fmla="*/ 540925 w 810690"/>
                <a:gd name="connsiteY14" fmla="*/ 656558 h 673285"/>
                <a:gd name="connsiteX15" fmla="*/ 515303 w 810690"/>
                <a:gd name="connsiteY15" fmla="*/ 647510 h 673285"/>
                <a:gd name="connsiteX16" fmla="*/ 381190 w 810690"/>
                <a:gd name="connsiteY16" fmla="*/ 635413 h 673285"/>
                <a:gd name="connsiteX17" fmla="*/ 372142 w 810690"/>
                <a:gd name="connsiteY17" fmla="*/ 630936 h 673285"/>
                <a:gd name="connsiteX18" fmla="*/ 310420 w 810690"/>
                <a:gd name="connsiteY18" fmla="*/ 626459 h 673285"/>
                <a:gd name="connsiteX19" fmla="*/ 299847 w 810690"/>
                <a:gd name="connsiteY19" fmla="*/ 621983 h 673285"/>
                <a:gd name="connsiteX20" fmla="*/ 251651 w 810690"/>
                <a:gd name="connsiteY20" fmla="*/ 618935 h 673285"/>
                <a:gd name="connsiteX21" fmla="*/ 244126 w 810690"/>
                <a:gd name="connsiteY21" fmla="*/ 614458 h 673285"/>
                <a:gd name="connsiteX22" fmla="*/ 218504 w 810690"/>
                <a:gd name="connsiteY22" fmla="*/ 614458 h 673285"/>
                <a:gd name="connsiteX23" fmla="*/ 209455 w 810690"/>
                <a:gd name="connsiteY23" fmla="*/ 609981 h 673285"/>
                <a:gd name="connsiteX24" fmla="*/ 176308 w 810690"/>
                <a:gd name="connsiteY24" fmla="*/ 609981 h 673285"/>
                <a:gd name="connsiteX25" fmla="*/ 165735 w 810690"/>
                <a:gd name="connsiteY25" fmla="*/ 605504 h 673285"/>
                <a:gd name="connsiteX26" fmla="*/ 150686 w 810690"/>
                <a:gd name="connsiteY26" fmla="*/ 605504 h 673285"/>
                <a:gd name="connsiteX27" fmla="*/ 125063 w 810690"/>
                <a:gd name="connsiteY27" fmla="*/ 597980 h 673285"/>
                <a:gd name="connsiteX28" fmla="*/ 88868 w 810690"/>
                <a:gd name="connsiteY28" fmla="*/ 597980 h 673285"/>
                <a:gd name="connsiteX29" fmla="*/ 78296 w 810690"/>
                <a:gd name="connsiteY29" fmla="*/ 593503 h 673285"/>
                <a:gd name="connsiteX30" fmla="*/ 61722 w 810690"/>
                <a:gd name="connsiteY30" fmla="*/ 593503 h 673285"/>
                <a:gd name="connsiteX31" fmla="*/ 54197 w 810690"/>
                <a:gd name="connsiteY31" fmla="*/ 589026 h 673285"/>
                <a:gd name="connsiteX32" fmla="*/ 0 w 810690"/>
                <a:gd name="connsiteY32" fmla="*/ 584549 h 673285"/>
                <a:gd name="connsiteX33" fmla="*/ 7525 w 810690"/>
                <a:gd name="connsiteY33" fmla="*/ 507683 h 673285"/>
                <a:gd name="connsiteX34" fmla="*/ 45149 w 810690"/>
                <a:gd name="connsiteY34" fmla="*/ 293751 h 673285"/>
                <a:gd name="connsiteX35" fmla="*/ 49625 w 810690"/>
                <a:gd name="connsiteY35" fmla="*/ 286226 h 673285"/>
                <a:gd name="connsiteX36" fmla="*/ 61722 w 810690"/>
                <a:gd name="connsiteY36" fmla="*/ 171736 h 673285"/>
                <a:gd name="connsiteX37" fmla="*/ 70771 w 810690"/>
                <a:gd name="connsiteY37" fmla="*/ 144590 h 673285"/>
                <a:gd name="connsiteX38" fmla="*/ 82867 w 810690"/>
                <a:gd name="connsiteY38" fmla="*/ 72295 h 673285"/>
                <a:gd name="connsiteX39" fmla="*/ 82867 w 810690"/>
                <a:gd name="connsiteY39" fmla="*/ 51245 h 673285"/>
                <a:gd name="connsiteX40" fmla="*/ 91916 w 810690"/>
                <a:gd name="connsiteY40" fmla="*/ 0 h 673285"/>
                <a:gd name="connsiteX41" fmla="*/ 185357 w 810690"/>
                <a:gd name="connsiteY41" fmla="*/ 12097 h 673285"/>
                <a:gd name="connsiteX42" fmla="*/ 220028 w 810690"/>
                <a:gd name="connsiteY42" fmla="*/ 21146 h 673285"/>
                <a:gd name="connsiteX43" fmla="*/ 331470 w 810690"/>
                <a:gd name="connsiteY43" fmla="*/ 33242 h 673285"/>
                <a:gd name="connsiteX44" fmla="*/ 340519 w 810690"/>
                <a:gd name="connsiteY44" fmla="*/ 37719 h 673285"/>
                <a:gd name="connsiteX45" fmla="*/ 408337 w 810690"/>
                <a:gd name="connsiteY45" fmla="*/ 42196 h 673285"/>
                <a:gd name="connsiteX46" fmla="*/ 474631 w 810690"/>
                <a:gd name="connsiteY46" fmla="*/ 54292 h 673285"/>
                <a:gd name="connsiteX47" fmla="*/ 519875 w 810690"/>
                <a:gd name="connsiteY47" fmla="*/ 63341 h 673285"/>
                <a:gd name="connsiteX48" fmla="*/ 667512 w 810690"/>
                <a:gd name="connsiteY48" fmla="*/ 70866 h 673285"/>
                <a:gd name="connsiteX49" fmla="*/ 706660 w 810690"/>
                <a:gd name="connsiteY49" fmla="*/ 75343 h 673285"/>
                <a:gd name="connsiteX50" fmla="*/ 712661 w 810690"/>
                <a:gd name="connsiteY50" fmla="*/ 79820 h 673285"/>
                <a:gd name="connsiteX51" fmla="*/ 809054 w 810690"/>
                <a:gd name="connsiteY51" fmla="*/ 87344 h 673285"/>
                <a:gd name="connsiteX52" fmla="*/ 810387 w 810690"/>
                <a:gd name="connsiteY52" fmla="*/ 141446 h 67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10690" h="673285">
                  <a:moveTo>
                    <a:pt x="810387" y="141446"/>
                  </a:moveTo>
                  <a:cubicBezTo>
                    <a:pt x="811721" y="146304"/>
                    <a:pt x="806482" y="144590"/>
                    <a:pt x="805910" y="147447"/>
                  </a:cubicBezTo>
                  <a:cubicBezTo>
                    <a:pt x="804101" y="167735"/>
                    <a:pt x="810292" y="196025"/>
                    <a:pt x="801434" y="209169"/>
                  </a:cubicBezTo>
                  <a:cubicBezTo>
                    <a:pt x="799433" y="223266"/>
                    <a:pt x="805910" y="245840"/>
                    <a:pt x="796957" y="252889"/>
                  </a:cubicBezTo>
                  <a:cubicBezTo>
                    <a:pt x="799338" y="302038"/>
                    <a:pt x="792480" y="354902"/>
                    <a:pt x="789432" y="403574"/>
                  </a:cubicBezTo>
                  <a:cubicBezTo>
                    <a:pt x="791528" y="410242"/>
                    <a:pt x="784288" y="407480"/>
                    <a:pt x="784955" y="412623"/>
                  </a:cubicBezTo>
                  <a:cubicBezTo>
                    <a:pt x="784955" y="419671"/>
                    <a:pt x="784955" y="426720"/>
                    <a:pt x="784955" y="433673"/>
                  </a:cubicBezTo>
                  <a:cubicBezTo>
                    <a:pt x="786194" y="439388"/>
                    <a:pt x="780479" y="438341"/>
                    <a:pt x="780479" y="442722"/>
                  </a:cubicBezTo>
                  <a:cubicBezTo>
                    <a:pt x="782574" y="489395"/>
                    <a:pt x="777526" y="524828"/>
                    <a:pt x="777430" y="566261"/>
                  </a:cubicBezTo>
                  <a:cubicBezTo>
                    <a:pt x="770763" y="572738"/>
                    <a:pt x="776192" y="591122"/>
                    <a:pt x="768382" y="596360"/>
                  </a:cubicBezTo>
                  <a:cubicBezTo>
                    <a:pt x="768382" y="611886"/>
                    <a:pt x="768382" y="627507"/>
                    <a:pt x="768382" y="643033"/>
                  </a:cubicBezTo>
                  <a:cubicBezTo>
                    <a:pt x="763048" y="649319"/>
                    <a:pt x="763429" y="661226"/>
                    <a:pt x="763905" y="673132"/>
                  </a:cubicBezTo>
                  <a:cubicBezTo>
                    <a:pt x="718185" y="674656"/>
                    <a:pt x="684276" y="664369"/>
                    <a:pt x="640366" y="664083"/>
                  </a:cubicBezTo>
                  <a:cubicBezTo>
                    <a:pt x="634746" y="665702"/>
                    <a:pt x="635508" y="660940"/>
                    <a:pt x="632841" y="659606"/>
                  </a:cubicBezTo>
                  <a:cubicBezTo>
                    <a:pt x="599027" y="661797"/>
                    <a:pt x="574548" y="654653"/>
                    <a:pt x="540925" y="656558"/>
                  </a:cubicBezTo>
                  <a:cubicBezTo>
                    <a:pt x="535210" y="650748"/>
                    <a:pt x="519875" y="654463"/>
                    <a:pt x="515303" y="647510"/>
                  </a:cubicBezTo>
                  <a:cubicBezTo>
                    <a:pt x="460057" y="651891"/>
                    <a:pt x="429482" y="634746"/>
                    <a:pt x="381190" y="635413"/>
                  </a:cubicBezTo>
                  <a:cubicBezTo>
                    <a:pt x="374523" y="637604"/>
                    <a:pt x="377285" y="630269"/>
                    <a:pt x="372142" y="630936"/>
                  </a:cubicBezTo>
                  <a:cubicBezTo>
                    <a:pt x="348901" y="629031"/>
                    <a:pt x="334994" y="629793"/>
                    <a:pt x="310420" y="626459"/>
                  </a:cubicBezTo>
                  <a:cubicBezTo>
                    <a:pt x="306705" y="625983"/>
                    <a:pt x="303562" y="622745"/>
                    <a:pt x="299847" y="621983"/>
                  </a:cubicBezTo>
                  <a:cubicBezTo>
                    <a:pt x="283750" y="618458"/>
                    <a:pt x="265938" y="621983"/>
                    <a:pt x="251651" y="618935"/>
                  </a:cubicBezTo>
                  <a:cubicBezTo>
                    <a:pt x="249460" y="618458"/>
                    <a:pt x="246507" y="614839"/>
                    <a:pt x="244126" y="614458"/>
                  </a:cubicBezTo>
                  <a:cubicBezTo>
                    <a:pt x="235553" y="613220"/>
                    <a:pt x="227076" y="615696"/>
                    <a:pt x="218504" y="614458"/>
                  </a:cubicBezTo>
                  <a:cubicBezTo>
                    <a:pt x="215075" y="613982"/>
                    <a:pt x="212979" y="610838"/>
                    <a:pt x="209455" y="609981"/>
                  </a:cubicBezTo>
                  <a:cubicBezTo>
                    <a:pt x="199168" y="607409"/>
                    <a:pt x="187357" y="611505"/>
                    <a:pt x="176308" y="609981"/>
                  </a:cubicBezTo>
                  <a:cubicBezTo>
                    <a:pt x="172498" y="609505"/>
                    <a:pt x="169450" y="606266"/>
                    <a:pt x="165735" y="605504"/>
                  </a:cubicBezTo>
                  <a:cubicBezTo>
                    <a:pt x="161258" y="604457"/>
                    <a:pt x="156020" y="606266"/>
                    <a:pt x="150686" y="605504"/>
                  </a:cubicBezTo>
                  <a:cubicBezTo>
                    <a:pt x="142018" y="604361"/>
                    <a:pt x="132874" y="598932"/>
                    <a:pt x="125063" y="597980"/>
                  </a:cubicBezTo>
                  <a:cubicBezTo>
                    <a:pt x="112871" y="596456"/>
                    <a:pt x="100394" y="599599"/>
                    <a:pt x="88868" y="597980"/>
                  </a:cubicBezTo>
                  <a:cubicBezTo>
                    <a:pt x="85249" y="597503"/>
                    <a:pt x="82582" y="594360"/>
                    <a:pt x="78296" y="593503"/>
                  </a:cubicBezTo>
                  <a:cubicBezTo>
                    <a:pt x="72866" y="592360"/>
                    <a:pt x="66199" y="594646"/>
                    <a:pt x="61722" y="593503"/>
                  </a:cubicBezTo>
                  <a:cubicBezTo>
                    <a:pt x="59246" y="592931"/>
                    <a:pt x="56579" y="589407"/>
                    <a:pt x="54197" y="589026"/>
                  </a:cubicBezTo>
                  <a:cubicBezTo>
                    <a:pt x="35147" y="586264"/>
                    <a:pt x="17240" y="587026"/>
                    <a:pt x="0" y="584549"/>
                  </a:cubicBezTo>
                  <a:cubicBezTo>
                    <a:pt x="0" y="560927"/>
                    <a:pt x="11811" y="540258"/>
                    <a:pt x="7525" y="507683"/>
                  </a:cubicBezTo>
                  <a:cubicBezTo>
                    <a:pt x="24479" y="440722"/>
                    <a:pt x="34576" y="369570"/>
                    <a:pt x="45149" y="293751"/>
                  </a:cubicBezTo>
                  <a:cubicBezTo>
                    <a:pt x="43244" y="287846"/>
                    <a:pt x="49530" y="290132"/>
                    <a:pt x="49625" y="286226"/>
                  </a:cubicBezTo>
                  <a:cubicBezTo>
                    <a:pt x="48292" y="238601"/>
                    <a:pt x="60770" y="210503"/>
                    <a:pt x="61722" y="171736"/>
                  </a:cubicBezTo>
                  <a:cubicBezTo>
                    <a:pt x="69818" y="167735"/>
                    <a:pt x="62103" y="148019"/>
                    <a:pt x="70771" y="144590"/>
                  </a:cubicBezTo>
                  <a:cubicBezTo>
                    <a:pt x="73152" y="113348"/>
                    <a:pt x="75343" y="94679"/>
                    <a:pt x="82867" y="72295"/>
                  </a:cubicBezTo>
                  <a:cubicBezTo>
                    <a:pt x="82867" y="65246"/>
                    <a:pt x="82867" y="58198"/>
                    <a:pt x="82867" y="51245"/>
                  </a:cubicBezTo>
                  <a:cubicBezTo>
                    <a:pt x="88011" y="36290"/>
                    <a:pt x="90964" y="19241"/>
                    <a:pt x="91916" y="0"/>
                  </a:cubicBezTo>
                  <a:cubicBezTo>
                    <a:pt x="120301" y="6763"/>
                    <a:pt x="146875" y="15335"/>
                    <a:pt x="185357" y="12097"/>
                  </a:cubicBezTo>
                  <a:cubicBezTo>
                    <a:pt x="192215" y="19812"/>
                    <a:pt x="213646" y="12859"/>
                    <a:pt x="220028" y="21146"/>
                  </a:cubicBezTo>
                  <a:cubicBezTo>
                    <a:pt x="259747" y="22574"/>
                    <a:pt x="289179" y="34385"/>
                    <a:pt x="331470" y="33242"/>
                  </a:cubicBezTo>
                  <a:cubicBezTo>
                    <a:pt x="338138" y="31147"/>
                    <a:pt x="335375" y="38386"/>
                    <a:pt x="340519" y="37719"/>
                  </a:cubicBezTo>
                  <a:cubicBezTo>
                    <a:pt x="367760" y="34576"/>
                    <a:pt x="381286" y="45149"/>
                    <a:pt x="408337" y="42196"/>
                  </a:cubicBezTo>
                  <a:cubicBezTo>
                    <a:pt x="428244" y="51530"/>
                    <a:pt x="457295" y="44387"/>
                    <a:pt x="474631" y="54292"/>
                  </a:cubicBezTo>
                  <a:cubicBezTo>
                    <a:pt x="493776" y="53245"/>
                    <a:pt x="508635" y="56483"/>
                    <a:pt x="519875" y="63341"/>
                  </a:cubicBezTo>
                  <a:cubicBezTo>
                    <a:pt x="567500" y="67437"/>
                    <a:pt x="617696" y="68961"/>
                    <a:pt x="667512" y="70866"/>
                  </a:cubicBezTo>
                  <a:cubicBezTo>
                    <a:pt x="675227" y="77724"/>
                    <a:pt x="692658" y="74867"/>
                    <a:pt x="706660" y="75343"/>
                  </a:cubicBezTo>
                  <a:cubicBezTo>
                    <a:pt x="711518" y="74009"/>
                    <a:pt x="709803" y="79248"/>
                    <a:pt x="712661" y="79820"/>
                  </a:cubicBezTo>
                  <a:cubicBezTo>
                    <a:pt x="748855" y="78296"/>
                    <a:pt x="772954" y="88773"/>
                    <a:pt x="809054" y="87344"/>
                  </a:cubicBezTo>
                  <a:cubicBezTo>
                    <a:pt x="812387" y="102299"/>
                    <a:pt x="809435" y="123825"/>
                    <a:pt x="810387" y="141446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84B09A2-DABD-E422-129E-F83AF5A4FA23}"/>
                </a:ext>
              </a:extLst>
            </p:cNvPr>
            <p:cNvSpPr/>
            <p:nvPr/>
          </p:nvSpPr>
          <p:spPr>
            <a:xfrm>
              <a:off x="3953331" y="2657134"/>
              <a:ext cx="651931" cy="819546"/>
            </a:xfrm>
            <a:custGeom>
              <a:avLst/>
              <a:gdLst>
                <a:gd name="connsiteX0" fmla="*/ 650726 w 651931"/>
                <a:gd name="connsiteY0" fmla="*/ 233198 h 819546"/>
                <a:gd name="connsiteX1" fmla="*/ 644725 w 651931"/>
                <a:gd name="connsiteY1" fmla="*/ 313017 h 819546"/>
                <a:gd name="connsiteX2" fmla="*/ 640248 w 651931"/>
                <a:gd name="connsiteY2" fmla="*/ 341592 h 819546"/>
                <a:gd name="connsiteX3" fmla="*/ 635771 w 651931"/>
                <a:gd name="connsiteY3" fmla="*/ 371692 h 819546"/>
                <a:gd name="connsiteX4" fmla="*/ 626723 w 651931"/>
                <a:gd name="connsiteY4" fmla="*/ 425889 h 819546"/>
                <a:gd name="connsiteX5" fmla="*/ 622246 w 651931"/>
                <a:gd name="connsiteY5" fmla="*/ 431890 h 819546"/>
                <a:gd name="connsiteX6" fmla="*/ 619198 w 651931"/>
                <a:gd name="connsiteY6" fmla="*/ 504184 h 819546"/>
                <a:gd name="connsiteX7" fmla="*/ 614721 w 651931"/>
                <a:gd name="connsiteY7" fmla="*/ 510185 h 819546"/>
                <a:gd name="connsiteX8" fmla="*/ 601196 w 651931"/>
                <a:gd name="connsiteY8" fmla="*/ 570478 h 819546"/>
                <a:gd name="connsiteX9" fmla="*/ 589099 w 651931"/>
                <a:gd name="connsiteY9" fmla="*/ 719640 h 819546"/>
                <a:gd name="connsiteX10" fmla="*/ 577002 w 651931"/>
                <a:gd name="connsiteY10" fmla="*/ 778409 h 819546"/>
                <a:gd name="connsiteX11" fmla="*/ 571001 w 651931"/>
                <a:gd name="connsiteY11" fmla="*/ 819081 h 819546"/>
                <a:gd name="connsiteX12" fmla="*/ 506231 w 651931"/>
                <a:gd name="connsiteY12" fmla="*/ 814604 h 819546"/>
                <a:gd name="connsiteX13" fmla="*/ 500231 w 651931"/>
                <a:gd name="connsiteY13" fmla="*/ 810127 h 819546"/>
                <a:gd name="connsiteX14" fmla="*/ 414315 w 651931"/>
                <a:gd name="connsiteY14" fmla="*/ 798031 h 819546"/>
                <a:gd name="connsiteX15" fmla="*/ 408314 w 651931"/>
                <a:gd name="connsiteY15" fmla="*/ 793554 h 819546"/>
                <a:gd name="connsiteX16" fmla="*/ 384216 w 651931"/>
                <a:gd name="connsiteY16" fmla="*/ 793554 h 819546"/>
                <a:gd name="connsiteX17" fmla="*/ 378215 w 651931"/>
                <a:gd name="connsiteY17" fmla="*/ 789077 h 819546"/>
                <a:gd name="connsiteX18" fmla="*/ 275822 w 651931"/>
                <a:gd name="connsiteY18" fmla="*/ 776980 h 819546"/>
                <a:gd name="connsiteX19" fmla="*/ 250199 w 651931"/>
                <a:gd name="connsiteY19" fmla="*/ 772503 h 819546"/>
                <a:gd name="connsiteX20" fmla="*/ 244199 w 651931"/>
                <a:gd name="connsiteY20" fmla="*/ 768027 h 819546"/>
                <a:gd name="connsiteX21" fmla="*/ 202003 w 651931"/>
                <a:gd name="connsiteY21" fmla="*/ 764979 h 819546"/>
                <a:gd name="connsiteX22" fmla="*/ 192954 w 651931"/>
                <a:gd name="connsiteY22" fmla="*/ 760502 h 819546"/>
                <a:gd name="connsiteX23" fmla="*/ 176381 w 651931"/>
                <a:gd name="connsiteY23" fmla="*/ 760502 h 819546"/>
                <a:gd name="connsiteX24" fmla="*/ 168856 w 651931"/>
                <a:gd name="connsiteY24" fmla="*/ 756025 h 819546"/>
                <a:gd name="connsiteX25" fmla="*/ 134185 w 651931"/>
                <a:gd name="connsiteY25" fmla="*/ 751549 h 819546"/>
                <a:gd name="connsiteX26" fmla="*/ 126660 w 651931"/>
                <a:gd name="connsiteY26" fmla="*/ 747072 h 819546"/>
                <a:gd name="connsiteX27" fmla="*/ 87512 w 651931"/>
                <a:gd name="connsiteY27" fmla="*/ 744024 h 819546"/>
                <a:gd name="connsiteX28" fmla="*/ 81512 w 651931"/>
                <a:gd name="connsiteY28" fmla="*/ 739547 h 819546"/>
                <a:gd name="connsiteX29" fmla="*/ 66462 w 651931"/>
                <a:gd name="connsiteY29" fmla="*/ 739547 h 819546"/>
                <a:gd name="connsiteX30" fmla="*/ 60461 w 651931"/>
                <a:gd name="connsiteY30" fmla="*/ 735070 h 819546"/>
                <a:gd name="connsiteX31" fmla="*/ 19790 w 651931"/>
                <a:gd name="connsiteY31" fmla="*/ 730593 h 819546"/>
                <a:gd name="connsiteX32" fmla="*/ 168 w 651931"/>
                <a:gd name="connsiteY32" fmla="*/ 726117 h 819546"/>
                <a:gd name="connsiteX33" fmla="*/ 4645 w 651931"/>
                <a:gd name="connsiteY33" fmla="*/ 705067 h 819546"/>
                <a:gd name="connsiteX34" fmla="*/ 4645 w 651931"/>
                <a:gd name="connsiteY34" fmla="*/ 688493 h 819546"/>
                <a:gd name="connsiteX35" fmla="*/ 16742 w 651931"/>
                <a:gd name="connsiteY35" fmla="*/ 626771 h 819546"/>
                <a:gd name="connsiteX36" fmla="*/ 21218 w 651931"/>
                <a:gd name="connsiteY36" fmla="*/ 605721 h 819546"/>
                <a:gd name="connsiteX37" fmla="*/ 25695 w 651931"/>
                <a:gd name="connsiteY37" fmla="*/ 584671 h 819546"/>
                <a:gd name="connsiteX38" fmla="*/ 30172 w 651931"/>
                <a:gd name="connsiteY38" fmla="*/ 578670 h 819546"/>
                <a:gd name="connsiteX39" fmla="*/ 33220 w 651931"/>
                <a:gd name="connsiteY39" fmla="*/ 548571 h 819546"/>
                <a:gd name="connsiteX40" fmla="*/ 37697 w 651931"/>
                <a:gd name="connsiteY40" fmla="*/ 525997 h 819546"/>
                <a:gd name="connsiteX41" fmla="*/ 51222 w 651931"/>
                <a:gd name="connsiteY41" fmla="*/ 482277 h 819546"/>
                <a:gd name="connsiteX42" fmla="*/ 49698 w 651931"/>
                <a:gd name="connsiteY42" fmla="*/ 464179 h 819546"/>
                <a:gd name="connsiteX43" fmla="*/ 58747 w 651931"/>
                <a:gd name="connsiteY43" fmla="*/ 412935 h 819546"/>
                <a:gd name="connsiteX44" fmla="*/ 63224 w 651931"/>
                <a:gd name="connsiteY44" fmla="*/ 387313 h 819546"/>
                <a:gd name="connsiteX45" fmla="*/ 67700 w 651931"/>
                <a:gd name="connsiteY45" fmla="*/ 381312 h 819546"/>
                <a:gd name="connsiteX46" fmla="*/ 84274 w 651931"/>
                <a:gd name="connsiteY46" fmla="*/ 278823 h 819546"/>
                <a:gd name="connsiteX47" fmla="*/ 88751 w 651931"/>
                <a:gd name="connsiteY47" fmla="*/ 271298 h 819546"/>
                <a:gd name="connsiteX48" fmla="*/ 87227 w 651931"/>
                <a:gd name="connsiteY48" fmla="*/ 254725 h 819546"/>
                <a:gd name="connsiteX49" fmla="*/ 100752 w 651931"/>
                <a:gd name="connsiteY49" fmla="*/ 206528 h 819546"/>
                <a:gd name="connsiteX50" fmla="*/ 108277 w 651931"/>
                <a:gd name="connsiteY50" fmla="*/ 150807 h 819546"/>
                <a:gd name="connsiteX51" fmla="*/ 112754 w 651931"/>
                <a:gd name="connsiteY51" fmla="*/ 144806 h 819546"/>
                <a:gd name="connsiteX52" fmla="*/ 112754 w 651931"/>
                <a:gd name="connsiteY52" fmla="*/ 128233 h 819546"/>
                <a:gd name="connsiteX53" fmla="*/ 124850 w 651931"/>
                <a:gd name="connsiteY53" fmla="*/ 66511 h 819546"/>
                <a:gd name="connsiteX54" fmla="*/ 138376 w 651931"/>
                <a:gd name="connsiteY54" fmla="*/ 18314 h 819546"/>
                <a:gd name="connsiteX55" fmla="*/ 138376 w 651931"/>
                <a:gd name="connsiteY55" fmla="*/ 217 h 819546"/>
                <a:gd name="connsiteX56" fmla="*/ 144377 w 651931"/>
                <a:gd name="connsiteY56" fmla="*/ 4693 h 819546"/>
                <a:gd name="connsiteX57" fmla="*/ 301063 w 651931"/>
                <a:gd name="connsiteY57" fmla="*/ 28792 h 819546"/>
                <a:gd name="connsiteX58" fmla="*/ 337258 w 651931"/>
                <a:gd name="connsiteY58" fmla="*/ 33268 h 819546"/>
                <a:gd name="connsiteX59" fmla="*/ 340306 w 651931"/>
                <a:gd name="connsiteY59" fmla="*/ 42317 h 819546"/>
                <a:gd name="connsiteX60" fmla="*/ 454796 w 651931"/>
                <a:gd name="connsiteY60" fmla="*/ 54414 h 819546"/>
                <a:gd name="connsiteX61" fmla="*/ 442700 w 651931"/>
                <a:gd name="connsiteY61" fmla="*/ 158332 h 819546"/>
                <a:gd name="connsiteX62" fmla="*/ 436699 w 651931"/>
                <a:gd name="connsiteY62" fmla="*/ 209576 h 819546"/>
                <a:gd name="connsiteX63" fmla="*/ 518042 w 651931"/>
                <a:gd name="connsiteY63" fmla="*/ 217101 h 819546"/>
                <a:gd name="connsiteX64" fmla="*/ 524043 w 651931"/>
                <a:gd name="connsiteY64" fmla="*/ 221578 h 819546"/>
                <a:gd name="connsiteX65" fmla="*/ 564715 w 651931"/>
                <a:gd name="connsiteY65" fmla="*/ 221578 h 819546"/>
                <a:gd name="connsiteX66" fmla="*/ 570716 w 651931"/>
                <a:gd name="connsiteY66" fmla="*/ 226054 h 819546"/>
                <a:gd name="connsiteX67" fmla="*/ 581288 w 651931"/>
                <a:gd name="connsiteY67" fmla="*/ 226054 h 819546"/>
                <a:gd name="connsiteX68" fmla="*/ 590337 w 651931"/>
                <a:gd name="connsiteY68" fmla="*/ 230531 h 819546"/>
                <a:gd name="connsiteX69" fmla="*/ 612911 w 651931"/>
                <a:gd name="connsiteY69" fmla="*/ 229007 h 819546"/>
                <a:gd name="connsiteX70" fmla="*/ 615960 w 651931"/>
                <a:gd name="connsiteY70" fmla="*/ 233484 h 819546"/>
                <a:gd name="connsiteX71" fmla="*/ 650726 w 651931"/>
                <a:gd name="connsiteY71" fmla="*/ 233198 h 81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51931" h="819546">
                  <a:moveTo>
                    <a:pt x="650726" y="233198"/>
                  </a:moveTo>
                  <a:cubicBezTo>
                    <a:pt x="657012" y="261201"/>
                    <a:pt x="636248" y="282918"/>
                    <a:pt x="644725" y="313017"/>
                  </a:cubicBezTo>
                  <a:cubicBezTo>
                    <a:pt x="635676" y="320542"/>
                    <a:pt x="640058" y="330258"/>
                    <a:pt x="640248" y="341592"/>
                  </a:cubicBezTo>
                  <a:cubicBezTo>
                    <a:pt x="633962" y="346831"/>
                    <a:pt x="635867" y="360357"/>
                    <a:pt x="635771" y="371692"/>
                  </a:cubicBezTo>
                  <a:cubicBezTo>
                    <a:pt x="629866" y="386836"/>
                    <a:pt x="628247" y="406363"/>
                    <a:pt x="626723" y="425889"/>
                  </a:cubicBezTo>
                  <a:cubicBezTo>
                    <a:pt x="628056" y="430747"/>
                    <a:pt x="621770" y="427984"/>
                    <a:pt x="622246" y="431890"/>
                  </a:cubicBezTo>
                  <a:cubicBezTo>
                    <a:pt x="624818" y="462179"/>
                    <a:pt x="617960" y="474466"/>
                    <a:pt x="619198" y="504184"/>
                  </a:cubicBezTo>
                  <a:cubicBezTo>
                    <a:pt x="620531" y="509042"/>
                    <a:pt x="615293" y="507328"/>
                    <a:pt x="614721" y="510185"/>
                  </a:cubicBezTo>
                  <a:cubicBezTo>
                    <a:pt x="614340" y="534379"/>
                    <a:pt x="609768" y="554476"/>
                    <a:pt x="601196" y="570478"/>
                  </a:cubicBezTo>
                  <a:cubicBezTo>
                    <a:pt x="602624" y="614960"/>
                    <a:pt x="591956" y="669824"/>
                    <a:pt x="589099" y="719640"/>
                  </a:cubicBezTo>
                  <a:cubicBezTo>
                    <a:pt x="579669" y="736213"/>
                    <a:pt x="587861" y="762217"/>
                    <a:pt x="577002" y="778409"/>
                  </a:cubicBezTo>
                  <a:cubicBezTo>
                    <a:pt x="579383" y="796411"/>
                    <a:pt x="572144" y="804793"/>
                    <a:pt x="571001" y="819081"/>
                  </a:cubicBezTo>
                  <a:cubicBezTo>
                    <a:pt x="545189" y="821843"/>
                    <a:pt x="532616" y="811270"/>
                    <a:pt x="506231" y="814604"/>
                  </a:cubicBezTo>
                  <a:cubicBezTo>
                    <a:pt x="501374" y="815938"/>
                    <a:pt x="503088" y="810699"/>
                    <a:pt x="500231" y="810127"/>
                  </a:cubicBezTo>
                  <a:cubicBezTo>
                    <a:pt x="464702" y="813080"/>
                    <a:pt x="446700" y="798316"/>
                    <a:pt x="414315" y="798031"/>
                  </a:cubicBezTo>
                  <a:cubicBezTo>
                    <a:pt x="409457" y="799364"/>
                    <a:pt x="411172" y="794125"/>
                    <a:pt x="408314" y="793554"/>
                  </a:cubicBezTo>
                  <a:cubicBezTo>
                    <a:pt x="400313" y="793554"/>
                    <a:pt x="392217" y="793554"/>
                    <a:pt x="384216" y="793554"/>
                  </a:cubicBezTo>
                  <a:cubicBezTo>
                    <a:pt x="379358" y="794887"/>
                    <a:pt x="382121" y="788601"/>
                    <a:pt x="378215" y="789077"/>
                  </a:cubicBezTo>
                  <a:cubicBezTo>
                    <a:pt x="337829" y="788696"/>
                    <a:pt x="316112" y="778123"/>
                    <a:pt x="275822" y="776980"/>
                  </a:cubicBezTo>
                  <a:cubicBezTo>
                    <a:pt x="271726" y="771075"/>
                    <a:pt x="260296" y="772408"/>
                    <a:pt x="250199" y="772503"/>
                  </a:cubicBezTo>
                  <a:cubicBezTo>
                    <a:pt x="245342" y="773837"/>
                    <a:pt x="248104" y="767551"/>
                    <a:pt x="244199" y="768027"/>
                  </a:cubicBezTo>
                  <a:cubicBezTo>
                    <a:pt x="230292" y="766217"/>
                    <a:pt x="215909" y="766693"/>
                    <a:pt x="202003" y="764979"/>
                  </a:cubicBezTo>
                  <a:cubicBezTo>
                    <a:pt x="199050" y="764598"/>
                    <a:pt x="196193" y="761169"/>
                    <a:pt x="192954" y="760502"/>
                  </a:cubicBezTo>
                  <a:cubicBezTo>
                    <a:pt x="187906" y="759359"/>
                    <a:pt x="181524" y="761359"/>
                    <a:pt x="176381" y="760502"/>
                  </a:cubicBezTo>
                  <a:cubicBezTo>
                    <a:pt x="173618" y="760026"/>
                    <a:pt x="171809" y="756692"/>
                    <a:pt x="168856" y="756025"/>
                  </a:cubicBezTo>
                  <a:cubicBezTo>
                    <a:pt x="158093" y="753263"/>
                    <a:pt x="144662" y="753930"/>
                    <a:pt x="134185" y="751549"/>
                  </a:cubicBezTo>
                  <a:cubicBezTo>
                    <a:pt x="131232" y="750882"/>
                    <a:pt x="129232" y="747453"/>
                    <a:pt x="126660" y="747072"/>
                  </a:cubicBezTo>
                  <a:cubicBezTo>
                    <a:pt x="113516" y="744976"/>
                    <a:pt x="100085" y="746215"/>
                    <a:pt x="87512" y="744024"/>
                  </a:cubicBezTo>
                  <a:cubicBezTo>
                    <a:pt x="85322" y="743643"/>
                    <a:pt x="83798" y="740309"/>
                    <a:pt x="81512" y="739547"/>
                  </a:cubicBezTo>
                  <a:cubicBezTo>
                    <a:pt x="76844" y="738023"/>
                    <a:pt x="70463" y="740500"/>
                    <a:pt x="66462" y="739547"/>
                  </a:cubicBezTo>
                  <a:cubicBezTo>
                    <a:pt x="64462" y="739071"/>
                    <a:pt x="62462" y="735356"/>
                    <a:pt x="60461" y="735070"/>
                  </a:cubicBezTo>
                  <a:cubicBezTo>
                    <a:pt x="46364" y="732784"/>
                    <a:pt x="32553" y="733260"/>
                    <a:pt x="19790" y="730593"/>
                  </a:cubicBezTo>
                  <a:cubicBezTo>
                    <a:pt x="13122" y="729260"/>
                    <a:pt x="7598" y="723640"/>
                    <a:pt x="168" y="726117"/>
                  </a:cubicBezTo>
                  <a:cubicBezTo>
                    <a:pt x="644" y="718116"/>
                    <a:pt x="-2118" y="706781"/>
                    <a:pt x="4645" y="705067"/>
                  </a:cubicBezTo>
                  <a:cubicBezTo>
                    <a:pt x="4645" y="699542"/>
                    <a:pt x="4645" y="694018"/>
                    <a:pt x="4645" y="688493"/>
                  </a:cubicBezTo>
                  <a:cubicBezTo>
                    <a:pt x="12265" y="665538"/>
                    <a:pt x="13313" y="654965"/>
                    <a:pt x="16742" y="626771"/>
                  </a:cubicBezTo>
                  <a:cubicBezTo>
                    <a:pt x="21504" y="622961"/>
                    <a:pt x="21980" y="614960"/>
                    <a:pt x="21218" y="605721"/>
                  </a:cubicBezTo>
                  <a:cubicBezTo>
                    <a:pt x="28076" y="600577"/>
                    <a:pt x="24457" y="591052"/>
                    <a:pt x="25695" y="584671"/>
                  </a:cubicBezTo>
                  <a:cubicBezTo>
                    <a:pt x="26267" y="582004"/>
                    <a:pt x="29505" y="581337"/>
                    <a:pt x="30172" y="578670"/>
                  </a:cubicBezTo>
                  <a:cubicBezTo>
                    <a:pt x="32363" y="569716"/>
                    <a:pt x="31220" y="558858"/>
                    <a:pt x="33220" y="548571"/>
                  </a:cubicBezTo>
                  <a:cubicBezTo>
                    <a:pt x="34553" y="541237"/>
                    <a:pt x="41221" y="535045"/>
                    <a:pt x="37697" y="525997"/>
                  </a:cubicBezTo>
                  <a:cubicBezTo>
                    <a:pt x="45507" y="514662"/>
                    <a:pt x="42173" y="492373"/>
                    <a:pt x="51222" y="482277"/>
                  </a:cubicBezTo>
                  <a:cubicBezTo>
                    <a:pt x="50174" y="476752"/>
                    <a:pt x="49127" y="471323"/>
                    <a:pt x="49698" y="464179"/>
                  </a:cubicBezTo>
                  <a:cubicBezTo>
                    <a:pt x="55127" y="449606"/>
                    <a:pt x="58175" y="432461"/>
                    <a:pt x="58747" y="412935"/>
                  </a:cubicBezTo>
                  <a:cubicBezTo>
                    <a:pt x="64652" y="408839"/>
                    <a:pt x="63319" y="397409"/>
                    <a:pt x="63224" y="387313"/>
                  </a:cubicBezTo>
                  <a:cubicBezTo>
                    <a:pt x="61890" y="382455"/>
                    <a:pt x="68177" y="385217"/>
                    <a:pt x="67700" y="381312"/>
                  </a:cubicBezTo>
                  <a:cubicBezTo>
                    <a:pt x="64652" y="342831"/>
                    <a:pt x="85226" y="319876"/>
                    <a:pt x="84274" y="278823"/>
                  </a:cubicBezTo>
                  <a:cubicBezTo>
                    <a:pt x="83988" y="274537"/>
                    <a:pt x="88751" y="275299"/>
                    <a:pt x="88751" y="271298"/>
                  </a:cubicBezTo>
                  <a:cubicBezTo>
                    <a:pt x="88846" y="263297"/>
                    <a:pt x="88084" y="258439"/>
                    <a:pt x="87227" y="254725"/>
                  </a:cubicBezTo>
                  <a:cubicBezTo>
                    <a:pt x="95323" y="242247"/>
                    <a:pt x="92084" y="218434"/>
                    <a:pt x="100752" y="206528"/>
                  </a:cubicBezTo>
                  <a:cubicBezTo>
                    <a:pt x="100943" y="182334"/>
                    <a:pt x="108182" y="173571"/>
                    <a:pt x="108277" y="150807"/>
                  </a:cubicBezTo>
                  <a:cubicBezTo>
                    <a:pt x="106943" y="145949"/>
                    <a:pt x="112182" y="147759"/>
                    <a:pt x="112754" y="144806"/>
                  </a:cubicBezTo>
                  <a:cubicBezTo>
                    <a:pt x="112754" y="139282"/>
                    <a:pt x="112754" y="133757"/>
                    <a:pt x="112754" y="128233"/>
                  </a:cubicBezTo>
                  <a:cubicBezTo>
                    <a:pt x="118754" y="110325"/>
                    <a:pt x="126184" y="82322"/>
                    <a:pt x="124850" y="66511"/>
                  </a:cubicBezTo>
                  <a:cubicBezTo>
                    <a:pt x="132947" y="54033"/>
                    <a:pt x="129708" y="30220"/>
                    <a:pt x="138376" y="18314"/>
                  </a:cubicBezTo>
                  <a:cubicBezTo>
                    <a:pt x="139424" y="11456"/>
                    <a:pt x="136661" y="3074"/>
                    <a:pt x="138376" y="217"/>
                  </a:cubicBezTo>
                  <a:cubicBezTo>
                    <a:pt x="143234" y="-1117"/>
                    <a:pt x="141519" y="4122"/>
                    <a:pt x="144377" y="4693"/>
                  </a:cubicBezTo>
                  <a:cubicBezTo>
                    <a:pt x="190668" y="7455"/>
                    <a:pt x="243913" y="26982"/>
                    <a:pt x="301063" y="28792"/>
                  </a:cubicBezTo>
                  <a:cubicBezTo>
                    <a:pt x="306968" y="36507"/>
                    <a:pt x="324685" y="32316"/>
                    <a:pt x="337258" y="33268"/>
                  </a:cubicBezTo>
                  <a:cubicBezTo>
                    <a:pt x="339353" y="35173"/>
                    <a:pt x="338210" y="40412"/>
                    <a:pt x="340306" y="42317"/>
                  </a:cubicBezTo>
                  <a:cubicBezTo>
                    <a:pt x="379930" y="39174"/>
                    <a:pt x="416315" y="51461"/>
                    <a:pt x="454796" y="54414"/>
                  </a:cubicBezTo>
                  <a:cubicBezTo>
                    <a:pt x="452987" y="88990"/>
                    <a:pt x="439366" y="112135"/>
                    <a:pt x="442700" y="158332"/>
                  </a:cubicBezTo>
                  <a:cubicBezTo>
                    <a:pt x="438223" y="171476"/>
                    <a:pt x="428984" y="194050"/>
                    <a:pt x="436699" y="209576"/>
                  </a:cubicBezTo>
                  <a:cubicBezTo>
                    <a:pt x="468798" y="206909"/>
                    <a:pt x="486991" y="215958"/>
                    <a:pt x="518042" y="217101"/>
                  </a:cubicBezTo>
                  <a:cubicBezTo>
                    <a:pt x="522900" y="215767"/>
                    <a:pt x="521186" y="221006"/>
                    <a:pt x="524043" y="221578"/>
                  </a:cubicBezTo>
                  <a:cubicBezTo>
                    <a:pt x="539474" y="222911"/>
                    <a:pt x="552332" y="219768"/>
                    <a:pt x="564715" y="221578"/>
                  </a:cubicBezTo>
                  <a:cubicBezTo>
                    <a:pt x="567858" y="222054"/>
                    <a:pt x="568144" y="225292"/>
                    <a:pt x="570716" y="226054"/>
                  </a:cubicBezTo>
                  <a:cubicBezTo>
                    <a:pt x="573287" y="226912"/>
                    <a:pt x="577383" y="225388"/>
                    <a:pt x="581288" y="226054"/>
                  </a:cubicBezTo>
                  <a:cubicBezTo>
                    <a:pt x="585289" y="226816"/>
                    <a:pt x="588051" y="230245"/>
                    <a:pt x="590337" y="230531"/>
                  </a:cubicBezTo>
                  <a:cubicBezTo>
                    <a:pt x="597290" y="231484"/>
                    <a:pt x="605006" y="228150"/>
                    <a:pt x="612911" y="229007"/>
                  </a:cubicBezTo>
                  <a:cubicBezTo>
                    <a:pt x="613959" y="229102"/>
                    <a:pt x="614245" y="233008"/>
                    <a:pt x="615960" y="233484"/>
                  </a:cubicBezTo>
                  <a:cubicBezTo>
                    <a:pt x="625580" y="236151"/>
                    <a:pt x="638534" y="231103"/>
                    <a:pt x="650726" y="233198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B08732F0-0D44-8A25-375C-E6EA9F1B7842}"/>
                </a:ext>
              </a:extLst>
            </p:cNvPr>
            <p:cNvSpPr/>
            <p:nvPr/>
          </p:nvSpPr>
          <p:spPr>
            <a:xfrm>
              <a:off x="3727852" y="3392992"/>
              <a:ext cx="793969" cy="928280"/>
            </a:xfrm>
            <a:custGeom>
              <a:avLst/>
              <a:gdLst>
                <a:gd name="connsiteX0" fmla="*/ 793337 w 793969"/>
                <a:gd name="connsiteY0" fmla="*/ 92462 h 928280"/>
                <a:gd name="connsiteX1" fmla="*/ 793337 w 793969"/>
                <a:gd name="connsiteY1" fmla="*/ 119608 h 928280"/>
                <a:gd name="connsiteX2" fmla="*/ 788861 w 793969"/>
                <a:gd name="connsiteY2" fmla="*/ 128657 h 928280"/>
                <a:gd name="connsiteX3" fmla="*/ 790385 w 793969"/>
                <a:gd name="connsiteY3" fmla="*/ 158756 h 928280"/>
                <a:gd name="connsiteX4" fmla="*/ 785908 w 793969"/>
                <a:gd name="connsiteY4" fmla="*/ 164757 h 928280"/>
                <a:gd name="connsiteX5" fmla="*/ 785908 w 793969"/>
                <a:gd name="connsiteY5" fmla="*/ 196380 h 928280"/>
                <a:gd name="connsiteX6" fmla="*/ 781431 w 793969"/>
                <a:gd name="connsiteY6" fmla="*/ 202381 h 928280"/>
                <a:gd name="connsiteX7" fmla="*/ 781431 w 793969"/>
                <a:gd name="connsiteY7" fmla="*/ 234003 h 928280"/>
                <a:gd name="connsiteX8" fmla="*/ 776954 w 793969"/>
                <a:gd name="connsiteY8" fmla="*/ 240004 h 928280"/>
                <a:gd name="connsiteX9" fmla="*/ 776954 w 793969"/>
                <a:gd name="connsiteY9" fmla="*/ 264102 h 928280"/>
                <a:gd name="connsiteX10" fmla="*/ 773906 w 793969"/>
                <a:gd name="connsiteY10" fmla="*/ 288201 h 928280"/>
                <a:gd name="connsiteX11" fmla="*/ 764858 w 793969"/>
                <a:gd name="connsiteY11" fmla="*/ 339445 h 928280"/>
                <a:gd name="connsiteX12" fmla="*/ 760381 w 793969"/>
                <a:gd name="connsiteY12" fmla="*/ 365067 h 928280"/>
                <a:gd name="connsiteX13" fmla="*/ 748284 w 793969"/>
                <a:gd name="connsiteY13" fmla="*/ 476510 h 928280"/>
                <a:gd name="connsiteX14" fmla="*/ 743807 w 793969"/>
                <a:gd name="connsiteY14" fmla="*/ 482511 h 928280"/>
                <a:gd name="connsiteX15" fmla="*/ 743807 w 793969"/>
                <a:gd name="connsiteY15" fmla="*/ 506609 h 928280"/>
                <a:gd name="connsiteX16" fmla="*/ 739331 w 793969"/>
                <a:gd name="connsiteY16" fmla="*/ 512610 h 928280"/>
                <a:gd name="connsiteX17" fmla="*/ 736283 w 793969"/>
                <a:gd name="connsiteY17" fmla="*/ 563854 h 928280"/>
                <a:gd name="connsiteX18" fmla="*/ 731806 w 793969"/>
                <a:gd name="connsiteY18" fmla="*/ 593953 h 928280"/>
                <a:gd name="connsiteX19" fmla="*/ 727329 w 793969"/>
                <a:gd name="connsiteY19" fmla="*/ 624052 h 928280"/>
                <a:gd name="connsiteX20" fmla="*/ 719804 w 793969"/>
                <a:gd name="connsiteY20" fmla="*/ 681298 h 928280"/>
                <a:gd name="connsiteX21" fmla="*/ 713804 w 793969"/>
                <a:gd name="connsiteY21" fmla="*/ 687298 h 928280"/>
                <a:gd name="connsiteX22" fmla="*/ 715328 w 793969"/>
                <a:gd name="connsiteY22" fmla="*/ 711397 h 928280"/>
                <a:gd name="connsiteX23" fmla="*/ 706279 w 793969"/>
                <a:gd name="connsiteY23" fmla="*/ 765594 h 928280"/>
                <a:gd name="connsiteX24" fmla="*/ 701802 w 793969"/>
                <a:gd name="connsiteY24" fmla="*/ 795693 h 928280"/>
                <a:gd name="connsiteX25" fmla="*/ 698754 w 793969"/>
                <a:gd name="connsiteY25" fmla="*/ 827316 h 928280"/>
                <a:gd name="connsiteX26" fmla="*/ 694277 w 793969"/>
                <a:gd name="connsiteY26" fmla="*/ 861987 h 928280"/>
                <a:gd name="connsiteX27" fmla="*/ 689801 w 793969"/>
                <a:gd name="connsiteY27" fmla="*/ 895134 h 928280"/>
                <a:gd name="connsiteX28" fmla="*/ 685324 w 793969"/>
                <a:gd name="connsiteY28" fmla="*/ 928281 h 928280"/>
                <a:gd name="connsiteX29" fmla="*/ 504539 w 793969"/>
                <a:gd name="connsiteY29" fmla="*/ 902658 h 928280"/>
                <a:gd name="connsiteX30" fmla="*/ 457867 w 793969"/>
                <a:gd name="connsiteY30" fmla="*/ 890562 h 928280"/>
                <a:gd name="connsiteX31" fmla="*/ 435292 w 793969"/>
                <a:gd name="connsiteY31" fmla="*/ 890562 h 928280"/>
                <a:gd name="connsiteX32" fmla="*/ 221361 w 793969"/>
                <a:gd name="connsiteY32" fmla="*/ 768547 h 928280"/>
                <a:gd name="connsiteX33" fmla="*/ 216884 w 793969"/>
                <a:gd name="connsiteY33" fmla="*/ 761022 h 928280"/>
                <a:gd name="connsiteX34" fmla="*/ 177737 w 793969"/>
                <a:gd name="connsiteY34" fmla="*/ 744448 h 928280"/>
                <a:gd name="connsiteX35" fmla="*/ 167164 w 793969"/>
                <a:gd name="connsiteY35" fmla="*/ 732351 h 928280"/>
                <a:gd name="connsiteX36" fmla="*/ 84296 w 793969"/>
                <a:gd name="connsiteY36" fmla="*/ 685679 h 928280"/>
                <a:gd name="connsiteX37" fmla="*/ 28575 w 793969"/>
                <a:gd name="connsiteY37" fmla="*/ 648055 h 928280"/>
                <a:gd name="connsiteX38" fmla="*/ 0 w 793969"/>
                <a:gd name="connsiteY38" fmla="*/ 634530 h 928280"/>
                <a:gd name="connsiteX39" fmla="*/ 18098 w 793969"/>
                <a:gd name="connsiteY39" fmla="*/ 610432 h 928280"/>
                <a:gd name="connsiteX40" fmla="*/ 54292 w 793969"/>
                <a:gd name="connsiteY40" fmla="*/ 601383 h 928280"/>
                <a:gd name="connsiteX41" fmla="*/ 58769 w 793969"/>
                <a:gd name="connsiteY41" fmla="*/ 566712 h 928280"/>
                <a:gd name="connsiteX42" fmla="*/ 34671 w 793969"/>
                <a:gd name="connsiteY42" fmla="*/ 560711 h 928280"/>
                <a:gd name="connsiteX43" fmla="*/ 37719 w 793969"/>
                <a:gd name="connsiteY43" fmla="*/ 510991 h 928280"/>
                <a:gd name="connsiteX44" fmla="*/ 70866 w 793969"/>
                <a:gd name="connsiteY44" fmla="*/ 486892 h 928280"/>
                <a:gd name="connsiteX45" fmla="*/ 75343 w 793969"/>
                <a:gd name="connsiteY45" fmla="*/ 455269 h 928280"/>
                <a:gd name="connsiteX46" fmla="*/ 91916 w 793969"/>
                <a:gd name="connsiteY46" fmla="*/ 419074 h 928280"/>
                <a:gd name="connsiteX47" fmla="*/ 134112 w 793969"/>
                <a:gd name="connsiteY47" fmla="*/ 400977 h 928280"/>
                <a:gd name="connsiteX48" fmla="*/ 134112 w 793969"/>
                <a:gd name="connsiteY48" fmla="*/ 378402 h 928280"/>
                <a:gd name="connsiteX49" fmla="*/ 122015 w 793969"/>
                <a:gd name="connsiteY49" fmla="*/ 370878 h 928280"/>
                <a:gd name="connsiteX50" fmla="*/ 96393 w 793969"/>
                <a:gd name="connsiteY50" fmla="*/ 298583 h 928280"/>
                <a:gd name="connsiteX51" fmla="*/ 108490 w 793969"/>
                <a:gd name="connsiteY51" fmla="*/ 260959 h 928280"/>
                <a:gd name="connsiteX52" fmla="*/ 112967 w 793969"/>
                <a:gd name="connsiteY52" fmla="*/ 117799 h 928280"/>
                <a:gd name="connsiteX53" fmla="*/ 131064 w 793969"/>
                <a:gd name="connsiteY53" fmla="*/ 108750 h 928280"/>
                <a:gd name="connsiteX54" fmla="*/ 140113 w 793969"/>
                <a:gd name="connsiteY54" fmla="*/ 116274 h 928280"/>
                <a:gd name="connsiteX55" fmla="*/ 162687 w 793969"/>
                <a:gd name="connsiteY55" fmla="*/ 137325 h 928280"/>
                <a:gd name="connsiteX56" fmla="*/ 186785 w 793969"/>
                <a:gd name="connsiteY56" fmla="*/ 137325 h 928280"/>
                <a:gd name="connsiteX57" fmla="*/ 204883 w 793969"/>
                <a:gd name="connsiteY57" fmla="*/ 116274 h 928280"/>
                <a:gd name="connsiteX58" fmla="*/ 213932 w 793969"/>
                <a:gd name="connsiteY58" fmla="*/ 48457 h 928280"/>
                <a:gd name="connsiteX59" fmla="*/ 218408 w 793969"/>
                <a:gd name="connsiteY59" fmla="*/ 42456 h 928280"/>
                <a:gd name="connsiteX60" fmla="*/ 221456 w 793969"/>
                <a:gd name="connsiteY60" fmla="*/ 260 h 928280"/>
                <a:gd name="connsiteX61" fmla="*/ 305848 w 793969"/>
                <a:gd name="connsiteY61" fmla="*/ 12357 h 928280"/>
                <a:gd name="connsiteX62" fmla="*/ 326898 w 793969"/>
                <a:gd name="connsiteY62" fmla="*/ 16833 h 928280"/>
                <a:gd name="connsiteX63" fmla="*/ 332899 w 793969"/>
                <a:gd name="connsiteY63" fmla="*/ 21310 h 928280"/>
                <a:gd name="connsiteX64" fmla="*/ 445865 w 793969"/>
                <a:gd name="connsiteY64" fmla="*/ 36360 h 928280"/>
                <a:gd name="connsiteX65" fmla="*/ 468440 w 793969"/>
                <a:gd name="connsiteY65" fmla="*/ 40836 h 928280"/>
                <a:gd name="connsiteX66" fmla="*/ 474440 w 793969"/>
                <a:gd name="connsiteY66" fmla="*/ 45313 h 928280"/>
                <a:gd name="connsiteX67" fmla="*/ 494062 w 793969"/>
                <a:gd name="connsiteY67" fmla="*/ 45313 h 928280"/>
                <a:gd name="connsiteX68" fmla="*/ 519684 w 793969"/>
                <a:gd name="connsiteY68" fmla="*/ 49790 h 928280"/>
                <a:gd name="connsiteX69" fmla="*/ 572453 w 793969"/>
                <a:gd name="connsiteY69" fmla="*/ 57315 h 928280"/>
                <a:gd name="connsiteX70" fmla="*/ 628174 w 793969"/>
                <a:gd name="connsiteY70" fmla="*/ 66364 h 928280"/>
                <a:gd name="connsiteX71" fmla="*/ 649224 w 793969"/>
                <a:gd name="connsiteY71" fmla="*/ 70840 h 928280"/>
                <a:gd name="connsiteX72" fmla="*/ 655225 w 793969"/>
                <a:gd name="connsiteY72" fmla="*/ 75317 h 928280"/>
                <a:gd name="connsiteX73" fmla="*/ 670274 w 793969"/>
                <a:gd name="connsiteY73" fmla="*/ 73793 h 928280"/>
                <a:gd name="connsiteX74" fmla="*/ 723043 w 793969"/>
                <a:gd name="connsiteY74" fmla="*/ 82842 h 928280"/>
                <a:gd name="connsiteX75" fmla="*/ 762191 w 793969"/>
                <a:gd name="connsiteY75" fmla="*/ 87318 h 928280"/>
                <a:gd name="connsiteX76" fmla="*/ 793337 w 793969"/>
                <a:gd name="connsiteY76" fmla="*/ 92462 h 928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793969" h="928280">
                  <a:moveTo>
                    <a:pt x="793337" y="92462"/>
                  </a:moveTo>
                  <a:cubicBezTo>
                    <a:pt x="791813" y="101416"/>
                    <a:pt x="795338" y="109702"/>
                    <a:pt x="793337" y="119608"/>
                  </a:cubicBezTo>
                  <a:cubicBezTo>
                    <a:pt x="792766" y="122370"/>
                    <a:pt x="789146" y="125609"/>
                    <a:pt x="788861" y="128657"/>
                  </a:cubicBezTo>
                  <a:cubicBezTo>
                    <a:pt x="787813" y="138373"/>
                    <a:pt x="793052" y="149517"/>
                    <a:pt x="790385" y="158756"/>
                  </a:cubicBezTo>
                  <a:cubicBezTo>
                    <a:pt x="789908" y="160185"/>
                    <a:pt x="786098" y="163233"/>
                    <a:pt x="785908" y="164757"/>
                  </a:cubicBezTo>
                  <a:cubicBezTo>
                    <a:pt x="784289" y="174853"/>
                    <a:pt x="787337" y="186283"/>
                    <a:pt x="785908" y="196380"/>
                  </a:cubicBezTo>
                  <a:cubicBezTo>
                    <a:pt x="785527" y="198761"/>
                    <a:pt x="782193" y="199714"/>
                    <a:pt x="781431" y="202381"/>
                  </a:cubicBezTo>
                  <a:cubicBezTo>
                    <a:pt x="778383" y="212096"/>
                    <a:pt x="783622" y="225336"/>
                    <a:pt x="781431" y="234003"/>
                  </a:cubicBezTo>
                  <a:cubicBezTo>
                    <a:pt x="781050" y="235242"/>
                    <a:pt x="777145" y="238385"/>
                    <a:pt x="776954" y="240004"/>
                  </a:cubicBezTo>
                  <a:cubicBezTo>
                    <a:pt x="775811" y="247529"/>
                    <a:pt x="779050" y="256578"/>
                    <a:pt x="776954" y="264102"/>
                  </a:cubicBezTo>
                  <a:cubicBezTo>
                    <a:pt x="775621" y="268770"/>
                    <a:pt x="767906" y="277342"/>
                    <a:pt x="773906" y="288201"/>
                  </a:cubicBezTo>
                  <a:cubicBezTo>
                    <a:pt x="768382" y="302869"/>
                    <a:pt x="765429" y="319919"/>
                    <a:pt x="764858" y="339445"/>
                  </a:cubicBezTo>
                  <a:cubicBezTo>
                    <a:pt x="758952" y="343541"/>
                    <a:pt x="760286" y="354971"/>
                    <a:pt x="760381" y="365067"/>
                  </a:cubicBezTo>
                  <a:cubicBezTo>
                    <a:pt x="749046" y="395357"/>
                    <a:pt x="753809" y="438029"/>
                    <a:pt x="748284" y="476510"/>
                  </a:cubicBezTo>
                  <a:cubicBezTo>
                    <a:pt x="749618" y="481368"/>
                    <a:pt x="744379" y="479653"/>
                    <a:pt x="743807" y="482511"/>
                  </a:cubicBezTo>
                  <a:cubicBezTo>
                    <a:pt x="743807" y="490512"/>
                    <a:pt x="743807" y="498608"/>
                    <a:pt x="743807" y="506609"/>
                  </a:cubicBezTo>
                  <a:cubicBezTo>
                    <a:pt x="745141" y="511467"/>
                    <a:pt x="738854" y="508705"/>
                    <a:pt x="739331" y="512610"/>
                  </a:cubicBezTo>
                  <a:cubicBezTo>
                    <a:pt x="743236" y="533946"/>
                    <a:pt x="730187" y="545281"/>
                    <a:pt x="736283" y="563854"/>
                  </a:cubicBezTo>
                  <a:cubicBezTo>
                    <a:pt x="729996" y="569093"/>
                    <a:pt x="731901" y="582618"/>
                    <a:pt x="731806" y="593953"/>
                  </a:cubicBezTo>
                  <a:cubicBezTo>
                    <a:pt x="724948" y="598716"/>
                    <a:pt x="727805" y="613003"/>
                    <a:pt x="727329" y="624052"/>
                  </a:cubicBezTo>
                  <a:cubicBezTo>
                    <a:pt x="715994" y="639673"/>
                    <a:pt x="723519" y="664248"/>
                    <a:pt x="719804" y="681298"/>
                  </a:cubicBezTo>
                  <a:cubicBezTo>
                    <a:pt x="719423" y="682822"/>
                    <a:pt x="713994" y="685489"/>
                    <a:pt x="713804" y="687298"/>
                  </a:cubicBezTo>
                  <a:cubicBezTo>
                    <a:pt x="713042" y="693299"/>
                    <a:pt x="717614" y="704919"/>
                    <a:pt x="715328" y="711397"/>
                  </a:cubicBezTo>
                  <a:cubicBezTo>
                    <a:pt x="709517" y="726732"/>
                    <a:pt x="706088" y="744353"/>
                    <a:pt x="706279" y="765594"/>
                  </a:cubicBezTo>
                  <a:cubicBezTo>
                    <a:pt x="699421" y="770356"/>
                    <a:pt x="702278" y="784644"/>
                    <a:pt x="701802" y="795693"/>
                  </a:cubicBezTo>
                  <a:cubicBezTo>
                    <a:pt x="695325" y="800074"/>
                    <a:pt x="696278" y="818934"/>
                    <a:pt x="698754" y="827316"/>
                  </a:cubicBezTo>
                  <a:cubicBezTo>
                    <a:pt x="691706" y="833316"/>
                    <a:pt x="694849" y="849509"/>
                    <a:pt x="694277" y="861987"/>
                  </a:cubicBezTo>
                  <a:cubicBezTo>
                    <a:pt x="687038" y="867225"/>
                    <a:pt x="690563" y="883418"/>
                    <a:pt x="689801" y="895134"/>
                  </a:cubicBezTo>
                  <a:cubicBezTo>
                    <a:pt x="682562" y="900373"/>
                    <a:pt x="686086" y="916470"/>
                    <a:pt x="685324" y="928281"/>
                  </a:cubicBezTo>
                  <a:cubicBezTo>
                    <a:pt x="629222" y="915517"/>
                    <a:pt x="565118" y="910850"/>
                    <a:pt x="504539" y="902658"/>
                  </a:cubicBezTo>
                  <a:cubicBezTo>
                    <a:pt x="493871" y="893705"/>
                    <a:pt x="468059" y="899991"/>
                    <a:pt x="457867" y="890562"/>
                  </a:cubicBezTo>
                  <a:cubicBezTo>
                    <a:pt x="450342" y="890562"/>
                    <a:pt x="442817" y="890562"/>
                    <a:pt x="435292" y="890562"/>
                  </a:cubicBezTo>
                  <a:cubicBezTo>
                    <a:pt x="364046" y="849795"/>
                    <a:pt x="295846" y="806075"/>
                    <a:pt x="221361" y="768547"/>
                  </a:cubicBezTo>
                  <a:cubicBezTo>
                    <a:pt x="222980" y="762927"/>
                    <a:pt x="215741" y="766165"/>
                    <a:pt x="216884" y="761022"/>
                  </a:cubicBezTo>
                  <a:cubicBezTo>
                    <a:pt x="201168" y="758164"/>
                    <a:pt x="193548" y="747210"/>
                    <a:pt x="177737" y="744448"/>
                  </a:cubicBezTo>
                  <a:cubicBezTo>
                    <a:pt x="175260" y="739400"/>
                    <a:pt x="168974" y="738162"/>
                    <a:pt x="167164" y="732351"/>
                  </a:cubicBezTo>
                  <a:cubicBezTo>
                    <a:pt x="135446" y="720826"/>
                    <a:pt x="116205" y="696918"/>
                    <a:pt x="84296" y="685679"/>
                  </a:cubicBezTo>
                  <a:cubicBezTo>
                    <a:pt x="70104" y="668725"/>
                    <a:pt x="43339" y="664343"/>
                    <a:pt x="28575" y="648055"/>
                  </a:cubicBezTo>
                  <a:cubicBezTo>
                    <a:pt x="17050" y="645483"/>
                    <a:pt x="8858" y="639673"/>
                    <a:pt x="0" y="634530"/>
                  </a:cubicBezTo>
                  <a:cubicBezTo>
                    <a:pt x="2667" y="623195"/>
                    <a:pt x="15907" y="622338"/>
                    <a:pt x="18098" y="610432"/>
                  </a:cubicBezTo>
                  <a:cubicBezTo>
                    <a:pt x="37243" y="611670"/>
                    <a:pt x="45911" y="608526"/>
                    <a:pt x="54292" y="601383"/>
                  </a:cubicBezTo>
                  <a:cubicBezTo>
                    <a:pt x="54578" y="588619"/>
                    <a:pt x="61722" y="582809"/>
                    <a:pt x="58769" y="566712"/>
                  </a:cubicBezTo>
                  <a:cubicBezTo>
                    <a:pt x="53054" y="562521"/>
                    <a:pt x="44387" y="556234"/>
                    <a:pt x="34671" y="560711"/>
                  </a:cubicBezTo>
                  <a:cubicBezTo>
                    <a:pt x="38671" y="552996"/>
                    <a:pt x="37719" y="527755"/>
                    <a:pt x="37719" y="510991"/>
                  </a:cubicBezTo>
                  <a:cubicBezTo>
                    <a:pt x="56960" y="511181"/>
                    <a:pt x="60008" y="495084"/>
                    <a:pt x="70866" y="486892"/>
                  </a:cubicBezTo>
                  <a:cubicBezTo>
                    <a:pt x="68675" y="472700"/>
                    <a:pt x="78677" y="470605"/>
                    <a:pt x="75343" y="455269"/>
                  </a:cubicBezTo>
                  <a:cubicBezTo>
                    <a:pt x="79534" y="441934"/>
                    <a:pt x="88678" y="433457"/>
                    <a:pt x="91916" y="419074"/>
                  </a:cubicBezTo>
                  <a:cubicBezTo>
                    <a:pt x="107537" y="414598"/>
                    <a:pt x="119158" y="406120"/>
                    <a:pt x="134112" y="400977"/>
                  </a:cubicBezTo>
                  <a:cubicBezTo>
                    <a:pt x="134112" y="393452"/>
                    <a:pt x="134112" y="385927"/>
                    <a:pt x="134112" y="378402"/>
                  </a:cubicBezTo>
                  <a:cubicBezTo>
                    <a:pt x="130302" y="375640"/>
                    <a:pt x="129731" y="369735"/>
                    <a:pt x="122015" y="370878"/>
                  </a:cubicBezTo>
                  <a:cubicBezTo>
                    <a:pt x="114395" y="344017"/>
                    <a:pt x="109728" y="316299"/>
                    <a:pt x="96393" y="298583"/>
                  </a:cubicBezTo>
                  <a:cubicBezTo>
                    <a:pt x="94869" y="277247"/>
                    <a:pt x="99441" y="270103"/>
                    <a:pt x="108490" y="260959"/>
                  </a:cubicBezTo>
                  <a:cubicBezTo>
                    <a:pt x="105061" y="208286"/>
                    <a:pt x="114395" y="168472"/>
                    <a:pt x="112967" y="117799"/>
                  </a:cubicBezTo>
                  <a:cubicBezTo>
                    <a:pt x="115633" y="111417"/>
                    <a:pt x="128969" y="115703"/>
                    <a:pt x="131064" y="108750"/>
                  </a:cubicBezTo>
                  <a:cubicBezTo>
                    <a:pt x="136112" y="109226"/>
                    <a:pt x="135446" y="115417"/>
                    <a:pt x="140113" y="116274"/>
                  </a:cubicBezTo>
                  <a:cubicBezTo>
                    <a:pt x="157163" y="113798"/>
                    <a:pt x="160020" y="125514"/>
                    <a:pt x="162687" y="137325"/>
                  </a:cubicBezTo>
                  <a:cubicBezTo>
                    <a:pt x="170688" y="137325"/>
                    <a:pt x="178784" y="137325"/>
                    <a:pt x="186785" y="137325"/>
                  </a:cubicBezTo>
                  <a:cubicBezTo>
                    <a:pt x="193643" y="131133"/>
                    <a:pt x="195263" y="119703"/>
                    <a:pt x="204883" y="116274"/>
                  </a:cubicBezTo>
                  <a:cubicBezTo>
                    <a:pt x="200216" y="85985"/>
                    <a:pt x="217837" y="78079"/>
                    <a:pt x="213932" y="48457"/>
                  </a:cubicBezTo>
                  <a:cubicBezTo>
                    <a:pt x="212598" y="43599"/>
                    <a:pt x="218885" y="46361"/>
                    <a:pt x="218408" y="42456"/>
                  </a:cubicBezTo>
                  <a:cubicBezTo>
                    <a:pt x="214979" y="23596"/>
                    <a:pt x="222980" y="19786"/>
                    <a:pt x="221456" y="260"/>
                  </a:cubicBezTo>
                  <a:cubicBezTo>
                    <a:pt x="252508" y="-2121"/>
                    <a:pt x="272606" y="12642"/>
                    <a:pt x="305848" y="12357"/>
                  </a:cubicBezTo>
                  <a:cubicBezTo>
                    <a:pt x="309658" y="17119"/>
                    <a:pt x="317659" y="17595"/>
                    <a:pt x="326898" y="16833"/>
                  </a:cubicBezTo>
                  <a:cubicBezTo>
                    <a:pt x="331756" y="15500"/>
                    <a:pt x="328994" y="21786"/>
                    <a:pt x="332899" y="21310"/>
                  </a:cubicBezTo>
                  <a:cubicBezTo>
                    <a:pt x="369475" y="21406"/>
                    <a:pt x="405860" y="39979"/>
                    <a:pt x="445865" y="36360"/>
                  </a:cubicBezTo>
                  <a:cubicBezTo>
                    <a:pt x="446818" y="44456"/>
                    <a:pt x="460724" y="39598"/>
                    <a:pt x="468440" y="40836"/>
                  </a:cubicBezTo>
                  <a:cubicBezTo>
                    <a:pt x="473297" y="39503"/>
                    <a:pt x="471583" y="44742"/>
                    <a:pt x="474440" y="45313"/>
                  </a:cubicBezTo>
                  <a:cubicBezTo>
                    <a:pt x="481013" y="45313"/>
                    <a:pt x="487490" y="45313"/>
                    <a:pt x="494062" y="45313"/>
                  </a:cubicBezTo>
                  <a:cubicBezTo>
                    <a:pt x="498158" y="51219"/>
                    <a:pt x="509588" y="49885"/>
                    <a:pt x="519684" y="49790"/>
                  </a:cubicBezTo>
                  <a:cubicBezTo>
                    <a:pt x="533781" y="54933"/>
                    <a:pt x="556546" y="59029"/>
                    <a:pt x="572453" y="57315"/>
                  </a:cubicBezTo>
                  <a:cubicBezTo>
                    <a:pt x="588455" y="62934"/>
                    <a:pt x="606457" y="66459"/>
                    <a:pt x="628174" y="66364"/>
                  </a:cubicBezTo>
                  <a:cubicBezTo>
                    <a:pt x="631984" y="71126"/>
                    <a:pt x="639985" y="71602"/>
                    <a:pt x="649224" y="70840"/>
                  </a:cubicBezTo>
                  <a:cubicBezTo>
                    <a:pt x="654082" y="69507"/>
                    <a:pt x="651320" y="75793"/>
                    <a:pt x="655225" y="75317"/>
                  </a:cubicBezTo>
                  <a:cubicBezTo>
                    <a:pt x="659797" y="74365"/>
                    <a:pt x="668179" y="77222"/>
                    <a:pt x="670274" y="73793"/>
                  </a:cubicBezTo>
                  <a:cubicBezTo>
                    <a:pt x="683038" y="81603"/>
                    <a:pt x="701326" y="83985"/>
                    <a:pt x="723043" y="82842"/>
                  </a:cubicBezTo>
                  <a:cubicBezTo>
                    <a:pt x="730377" y="90081"/>
                    <a:pt x="748379" y="86652"/>
                    <a:pt x="762191" y="87318"/>
                  </a:cubicBezTo>
                  <a:cubicBezTo>
                    <a:pt x="766667" y="95034"/>
                    <a:pt x="781907" y="91795"/>
                    <a:pt x="793337" y="92462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2B6D912-7B5F-E3FB-96F5-CBDCBE2E6A57}"/>
                </a:ext>
              </a:extLst>
            </p:cNvPr>
            <p:cNvSpPr/>
            <p:nvPr/>
          </p:nvSpPr>
          <p:spPr>
            <a:xfrm>
              <a:off x="4421646" y="3490186"/>
              <a:ext cx="812221" cy="843660"/>
            </a:xfrm>
            <a:custGeom>
              <a:avLst/>
              <a:gdLst>
                <a:gd name="connsiteX0" fmla="*/ 812109 w 812221"/>
                <a:gd name="connsiteY0" fmla="*/ 72136 h 843660"/>
                <a:gd name="connsiteX1" fmla="*/ 812109 w 812221"/>
                <a:gd name="connsiteY1" fmla="*/ 138429 h 843660"/>
                <a:gd name="connsiteX2" fmla="*/ 798583 w 812221"/>
                <a:gd name="connsiteY2" fmla="*/ 145954 h 843660"/>
                <a:gd name="connsiteX3" fmla="*/ 798583 w 812221"/>
                <a:gd name="connsiteY3" fmla="*/ 203199 h 843660"/>
                <a:gd name="connsiteX4" fmla="*/ 794107 w 812221"/>
                <a:gd name="connsiteY4" fmla="*/ 210724 h 843660"/>
                <a:gd name="connsiteX5" fmla="*/ 795631 w 812221"/>
                <a:gd name="connsiteY5" fmla="*/ 249872 h 843660"/>
                <a:gd name="connsiteX6" fmla="*/ 791154 w 812221"/>
                <a:gd name="connsiteY6" fmla="*/ 257397 h 843660"/>
                <a:gd name="connsiteX7" fmla="*/ 791154 w 812221"/>
                <a:gd name="connsiteY7" fmla="*/ 331215 h 843660"/>
                <a:gd name="connsiteX8" fmla="*/ 786677 w 812221"/>
                <a:gd name="connsiteY8" fmla="*/ 365887 h 843660"/>
                <a:gd name="connsiteX9" fmla="*/ 782200 w 812221"/>
                <a:gd name="connsiteY9" fmla="*/ 462279 h 843660"/>
                <a:gd name="connsiteX10" fmla="*/ 779152 w 812221"/>
                <a:gd name="connsiteY10" fmla="*/ 504475 h 843660"/>
                <a:gd name="connsiteX11" fmla="*/ 773151 w 812221"/>
                <a:gd name="connsiteY11" fmla="*/ 515048 h 843660"/>
                <a:gd name="connsiteX12" fmla="*/ 774675 w 812221"/>
                <a:gd name="connsiteY12" fmla="*/ 536098 h 843660"/>
                <a:gd name="connsiteX13" fmla="*/ 770199 w 812221"/>
                <a:gd name="connsiteY13" fmla="*/ 545147 h 843660"/>
                <a:gd name="connsiteX14" fmla="*/ 770199 w 812221"/>
                <a:gd name="connsiteY14" fmla="*/ 575246 h 843660"/>
                <a:gd name="connsiteX15" fmla="*/ 765722 w 812221"/>
                <a:gd name="connsiteY15" fmla="*/ 634015 h 843660"/>
                <a:gd name="connsiteX16" fmla="*/ 761245 w 812221"/>
                <a:gd name="connsiteY16" fmla="*/ 643064 h 843660"/>
                <a:gd name="connsiteX17" fmla="*/ 756768 w 812221"/>
                <a:gd name="connsiteY17" fmla="*/ 673163 h 843660"/>
                <a:gd name="connsiteX18" fmla="*/ 753721 w 812221"/>
                <a:gd name="connsiteY18" fmla="*/ 796702 h 843660"/>
                <a:gd name="connsiteX19" fmla="*/ 749244 w 812221"/>
                <a:gd name="connsiteY19" fmla="*/ 805751 h 843660"/>
                <a:gd name="connsiteX20" fmla="*/ 679902 w 812221"/>
                <a:gd name="connsiteY20" fmla="*/ 805751 h 843660"/>
                <a:gd name="connsiteX21" fmla="*/ 669329 w 812221"/>
                <a:gd name="connsiteY21" fmla="*/ 801274 h 843660"/>
                <a:gd name="connsiteX22" fmla="*/ 587985 w 812221"/>
                <a:gd name="connsiteY22" fmla="*/ 798226 h 843660"/>
                <a:gd name="connsiteX23" fmla="*/ 578937 w 812221"/>
                <a:gd name="connsiteY23" fmla="*/ 793749 h 843660"/>
                <a:gd name="connsiteX24" fmla="*/ 496069 w 812221"/>
                <a:gd name="connsiteY24" fmla="*/ 789273 h 843660"/>
                <a:gd name="connsiteX25" fmla="*/ 485497 w 812221"/>
                <a:gd name="connsiteY25" fmla="*/ 784796 h 843660"/>
                <a:gd name="connsiteX26" fmla="*/ 461398 w 812221"/>
                <a:gd name="connsiteY26" fmla="*/ 784796 h 843660"/>
                <a:gd name="connsiteX27" fmla="*/ 453873 w 812221"/>
                <a:gd name="connsiteY27" fmla="*/ 780319 h 843660"/>
                <a:gd name="connsiteX28" fmla="*/ 395104 w 812221"/>
                <a:gd name="connsiteY28" fmla="*/ 777271 h 843660"/>
                <a:gd name="connsiteX29" fmla="*/ 386056 w 812221"/>
                <a:gd name="connsiteY29" fmla="*/ 772795 h 843660"/>
                <a:gd name="connsiteX30" fmla="*/ 348432 w 812221"/>
                <a:gd name="connsiteY30" fmla="*/ 772795 h 843660"/>
                <a:gd name="connsiteX31" fmla="*/ 312237 w 812221"/>
                <a:gd name="connsiteY31" fmla="*/ 768318 h 843660"/>
                <a:gd name="connsiteX32" fmla="*/ 301664 w 812221"/>
                <a:gd name="connsiteY32" fmla="*/ 777366 h 843660"/>
                <a:gd name="connsiteX33" fmla="*/ 309189 w 812221"/>
                <a:gd name="connsiteY33" fmla="*/ 805941 h 843660"/>
                <a:gd name="connsiteX34" fmla="*/ 244419 w 812221"/>
                <a:gd name="connsiteY34" fmla="*/ 798417 h 843660"/>
                <a:gd name="connsiteX35" fmla="*/ 236894 w 812221"/>
                <a:gd name="connsiteY35" fmla="*/ 793940 h 843660"/>
                <a:gd name="connsiteX36" fmla="*/ 104306 w 812221"/>
                <a:gd name="connsiteY36" fmla="*/ 777366 h 843660"/>
                <a:gd name="connsiteX37" fmla="*/ 95257 w 812221"/>
                <a:gd name="connsiteY37" fmla="*/ 843661 h 843660"/>
                <a:gd name="connsiteX38" fmla="*/ 388 w 812221"/>
                <a:gd name="connsiteY38" fmla="*/ 830135 h 843660"/>
                <a:gd name="connsiteX39" fmla="*/ 4865 w 812221"/>
                <a:gd name="connsiteY39" fmla="*/ 801560 h 843660"/>
                <a:gd name="connsiteX40" fmla="*/ 4865 w 812221"/>
                <a:gd name="connsiteY40" fmla="*/ 774414 h 843660"/>
                <a:gd name="connsiteX41" fmla="*/ 9342 w 812221"/>
                <a:gd name="connsiteY41" fmla="*/ 765365 h 843660"/>
                <a:gd name="connsiteX42" fmla="*/ 25915 w 812221"/>
                <a:gd name="connsiteY42" fmla="*/ 623728 h 843660"/>
                <a:gd name="connsiteX43" fmla="*/ 30392 w 812221"/>
                <a:gd name="connsiteY43" fmla="*/ 614679 h 843660"/>
                <a:gd name="connsiteX44" fmla="*/ 28868 w 812221"/>
                <a:gd name="connsiteY44" fmla="*/ 593629 h 843660"/>
                <a:gd name="connsiteX45" fmla="*/ 34869 w 812221"/>
                <a:gd name="connsiteY45" fmla="*/ 584580 h 843660"/>
                <a:gd name="connsiteX46" fmla="*/ 42393 w 812221"/>
                <a:gd name="connsiteY46" fmla="*/ 527335 h 843660"/>
                <a:gd name="connsiteX47" fmla="*/ 51442 w 812221"/>
                <a:gd name="connsiteY47" fmla="*/ 471614 h 843660"/>
                <a:gd name="connsiteX48" fmla="*/ 54490 w 812221"/>
                <a:gd name="connsiteY48" fmla="*/ 418846 h 843660"/>
                <a:gd name="connsiteX49" fmla="*/ 63539 w 812221"/>
                <a:gd name="connsiteY49" fmla="*/ 360076 h 843660"/>
                <a:gd name="connsiteX50" fmla="*/ 68016 w 812221"/>
                <a:gd name="connsiteY50" fmla="*/ 351028 h 843660"/>
                <a:gd name="connsiteX51" fmla="*/ 75540 w 812221"/>
                <a:gd name="connsiteY51" fmla="*/ 256158 h 843660"/>
                <a:gd name="connsiteX52" fmla="*/ 80017 w 812221"/>
                <a:gd name="connsiteY52" fmla="*/ 247110 h 843660"/>
                <a:gd name="connsiteX53" fmla="*/ 80017 w 812221"/>
                <a:gd name="connsiteY53" fmla="*/ 226060 h 843660"/>
                <a:gd name="connsiteX54" fmla="*/ 84494 w 812221"/>
                <a:gd name="connsiteY54" fmla="*/ 200437 h 843660"/>
                <a:gd name="connsiteX55" fmla="*/ 88971 w 812221"/>
                <a:gd name="connsiteY55" fmla="*/ 192912 h 843660"/>
                <a:gd name="connsiteX56" fmla="*/ 96495 w 812221"/>
                <a:gd name="connsiteY56" fmla="*/ 113093 h 843660"/>
                <a:gd name="connsiteX57" fmla="*/ 100972 w 812221"/>
                <a:gd name="connsiteY57" fmla="*/ 75469 h 843660"/>
                <a:gd name="connsiteX58" fmla="*/ 110021 w 812221"/>
                <a:gd name="connsiteY58" fmla="*/ 28797 h 843660"/>
                <a:gd name="connsiteX59" fmla="*/ 108497 w 812221"/>
                <a:gd name="connsiteY59" fmla="*/ 222 h 843660"/>
                <a:gd name="connsiteX60" fmla="*/ 216987 w 812221"/>
                <a:gd name="connsiteY60" fmla="*/ 12319 h 843660"/>
                <a:gd name="connsiteX61" fmla="*/ 226035 w 812221"/>
                <a:gd name="connsiteY61" fmla="*/ 16795 h 843660"/>
                <a:gd name="connsiteX62" fmla="*/ 316428 w 812221"/>
                <a:gd name="connsiteY62" fmla="*/ 24320 h 843660"/>
                <a:gd name="connsiteX63" fmla="*/ 325476 w 812221"/>
                <a:gd name="connsiteY63" fmla="*/ 28797 h 843660"/>
                <a:gd name="connsiteX64" fmla="*/ 384246 w 812221"/>
                <a:gd name="connsiteY64" fmla="*/ 33273 h 843660"/>
                <a:gd name="connsiteX65" fmla="*/ 391771 w 812221"/>
                <a:gd name="connsiteY65" fmla="*/ 37750 h 843660"/>
                <a:gd name="connsiteX66" fmla="*/ 453492 w 812221"/>
                <a:gd name="connsiteY66" fmla="*/ 40798 h 843660"/>
                <a:gd name="connsiteX67" fmla="*/ 492640 w 812221"/>
                <a:gd name="connsiteY67" fmla="*/ 45275 h 843660"/>
                <a:gd name="connsiteX68" fmla="*/ 555886 w 812221"/>
                <a:gd name="connsiteY68" fmla="*/ 54324 h 843660"/>
                <a:gd name="connsiteX69" fmla="*/ 650755 w 812221"/>
                <a:gd name="connsiteY69" fmla="*/ 57372 h 843660"/>
                <a:gd name="connsiteX70" fmla="*/ 659804 w 812221"/>
                <a:gd name="connsiteY70" fmla="*/ 61848 h 843660"/>
                <a:gd name="connsiteX71" fmla="*/ 812109 w 812221"/>
                <a:gd name="connsiteY71" fmla="*/ 72136 h 84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12221" h="843660">
                  <a:moveTo>
                    <a:pt x="812109" y="72136"/>
                  </a:moveTo>
                  <a:cubicBezTo>
                    <a:pt x="812585" y="94995"/>
                    <a:pt x="811347" y="119761"/>
                    <a:pt x="812109" y="138429"/>
                  </a:cubicBezTo>
                  <a:cubicBezTo>
                    <a:pt x="805727" y="139096"/>
                    <a:pt x="803155" y="143478"/>
                    <a:pt x="798583" y="145954"/>
                  </a:cubicBezTo>
                  <a:cubicBezTo>
                    <a:pt x="796488" y="165576"/>
                    <a:pt x="801346" y="183864"/>
                    <a:pt x="798583" y="203199"/>
                  </a:cubicBezTo>
                  <a:cubicBezTo>
                    <a:pt x="798012" y="206914"/>
                    <a:pt x="795154" y="207010"/>
                    <a:pt x="794107" y="210724"/>
                  </a:cubicBezTo>
                  <a:cubicBezTo>
                    <a:pt x="790868" y="221869"/>
                    <a:pt x="796964" y="236156"/>
                    <a:pt x="795631" y="249872"/>
                  </a:cubicBezTo>
                  <a:cubicBezTo>
                    <a:pt x="795440" y="251968"/>
                    <a:pt x="791535" y="255492"/>
                    <a:pt x="791154" y="257397"/>
                  </a:cubicBezTo>
                  <a:cubicBezTo>
                    <a:pt x="785439" y="281590"/>
                    <a:pt x="795249" y="310451"/>
                    <a:pt x="791154" y="331215"/>
                  </a:cubicBezTo>
                  <a:cubicBezTo>
                    <a:pt x="789630" y="339121"/>
                    <a:pt x="783629" y="350456"/>
                    <a:pt x="786677" y="365887"/>
                  </a:cubicBezTo>
                  <a:cubicBezTo>
                    <a:pt x="776962" y="389889"/>
                    <a:pt x="784582" y="431037"/>
                    <a:pt x="782200" y="462279"/>
                  </a:cubicBezTo>
                  <a:cubicBezTo>
                    <a:pt x="775723" y="469899"/>
                    <a:pt x="776485" y="492760"/>
                    <a:pt x="779152" y="504475"/>
                  </a:cubicBezTo>
                  <a:cubicBezTo>
                    <a:pt x="779438" y="510286"/>
                    <a:pt x="772199" y="508571"/>
                    <a:pt x="773151" y="515048"/>
                  </a:cubicBezTo>
                  <a:cubicBezTo>
                    <a:pt x="772485" y="523239"/>
                    <a:pt x="775818" y="527430"/>
                    <a:pt x="774675" y="536098"/>
                  </a:cubicBezTo>
                  <a:cubicBezTo>
                    <a:pt x="776771" y="542766"/>
                    <a:pt x="769532" y="540004"/>
                    <a:pt x="770199" y="545147"/>
                  </a:cubicBezTo>
                  <a:cubicBezTo>
                    <a:pt x="770199" y="555148"/>
                    <a:pt x="770199" y="565245"/>
                    <a:pt x="770199" y="575246"/>
                  </a:cubicBezTo>
                  <a:cubicBezTo>
                    <a:pt x="761626" y="587819"/>
                    <a:pt x="767246" y="614584"/>
                    <a:pt x="765722" y="634015"/>
                  </a:cubicBezTo>
                  <a:cubicBezTo>
                    <a:pt x="767817" y="640588"/>
                    <a:pt x="759816" y="637254"/>
                    <a:pt x="761245" y="643064"/>
                  </a:cubicBezTo>
                  <a:cubicBezTo>
                    <a:pt x="761340" y="654780"/>
                    <a:pt x="762483" y="667448"/>
                    <a:pt x="756768" y="673163"/>
                  </a:cubicBezTo>
                  <a:cubicBezTo>
                    <a:pt x="759055" y="720216"/>
                    <a:pt x="751815" y="749268"/>
                    <a:pt x="753721" y="796702"/>
                  </a:cubicBezTo>
                  <a:cubicBezTo>
                    <a:pt x="749720" y="797274"/>
                    <a:pt x="748291" y="800322"/>
                    <a:pt x="749244" y="805751"/>
                  </a:cubicBezTo>
                  <a:cubicBezTo>
                    <a:pt x="726479" y="802417"/>
                    <a:pt x="702666" y="810228"/>
                    <a:pt x="679902" y="805751"/>
                  </a:cubicBezTo>
                  <a:cubicBezTo>
                    <a:pt x="676568" y="805084"/>
                    <a:pt x="672758" y="801750"/>
                    <a:pt x="669329" y="801274"/>
                  </a:cubicBezTo>
                  <a:cubicBezTo>
                    <a:pt x="641897" y="797369"/>
                    <a:pt x="612941" y="803655"/>
                    <a:pt x="587985" y="798226"/>
                  </a:cubicBezTo>
                  <a:cubicBezTo>
                    <a:pt x="585318" y="797655"/>
                    <a:pt x="581794" y="794130"/>
                    <a:pt x="578937" y="793749"/>
                  </a:cubicBezTo>
                  <a:cubicBezTo>
                    <a:pt x="552648" y="789939"/>
                    <a:pt x="522930" y="794512"/>
                    <a:pt x="496069" y="789273"/>
                  </a:cubicBezTo>
                  <a:cubicBezTo>
                    <a:pt x="492640" y="788606"/>
                    <a:pt x="488925" y="785272"/>
                    <a:pt x="485497" y="784796"/>
                  </a:cubicBezTo>
                  <a:cubicBezTo>
                    <a:pt x="477400" y="783653"/>
                    <a:pt x="469304" y="785844"/>
                    <a:pt x="461398" y="784796"/>
                  </a:cubicBezTo>
                  <a:cubicBezTo>
                    <a:pt x="458065" y="784320"/>
                    <a:pt x="457493" y="781367"/>
                    <a:pt x="453873" y="780319"/>
                  </a:cubicBezTo>
                  <a:cubicBezTo>
                    <a:pt x="441015" y="776414"/>
                    <a:pt x="415107" y="780129"/>
                    <a:pt x="395104" y="777271"/>
                  </a:cubicBezTo>
                  <a:cubicBezTo>
                    <a:pt x="391771" y="776795"/>
                    <a:pt x="389389" y="773556"/>
                    <a:pt x="386056" y="772795"/>
                  </a:cubicBezTo>
                  <a:cubicBezTo>
                    <a:pt x="374435" y="769937"/>
                    <a:pt x="360338" y="774509"/>
                    <a:pt x="348432" y="772795"/>
                  </a:cubicBezTo>
                  <a:cubicBezTo>
                    <a:pt x="341859" y="771842"/>
                    <a:pt x="326619" y="764508"/>
                    <a:pt x="312237" y="768318"/>
                  </a:cubicBezTo>
                  <a:cubicBezTo>
                    <a:pt x="307950" y="770508"/>
                    <a:pt x="306807" y="776033"/>
                    <a:pt x="301664" y="777366"/>
                  </a:cubicBezTo>
                  <a:cubicBezTo>
                    <a:pt x="299473" y="791559"/>
                    <a:pt x="303474" y="799655"/>
                    <a:pt x="309189" y="805941"/>
                  </a:cubicBezTo>
                  <a:cubicBezTo>
                    <a:pt x="291663" y="799369"/>
                    <a:pt x="267565" y="799369"/>
                    <a:pt x="244419" y="798417"/>
                  </a:cubicBezTo>
                  <a:cubicBezTo>
                    <a:pt x="240037" y="798798"/>
                    <a:pt x="239275" y="795559"/>
                    <a:pt x="236894" y="793940"/>
                  </a:cubicBezTo>
                  <a:cubicBezTo>
                    <a:pt x="186792" y="791654"/>
                    <a:pt x="151740" y="779557"/>
                    <a:pt x="104306" y="777366"/>
                  </a:cubicBezTo>
                  <a:cubicBezTo>
                    <a:pt x="101544" y="802322"/>
                    <a:pt x="99829" y="827754"/>
                    <a:pt x="95257" y="843661"/>
                  </a:cubicBezTo>
                  <a:cubicBezTo>
                    <a:pt x="66301" y="836421"/>
                    <a:pt x="26296" y="840327"/>
                    <a:pt x="388" y="830135"/>
                  </a:cubicBezTo>
                  <a:cubicBezTo>
                    <a:pt x="2007" y="820705"/>
                    <a:pt x="-3708" y="803941"/>
                    <a:pt x="4865" y="801560"/>
                  </a:cubicBezTo>
                  <a:cubicBezTo>
                    <a:pt x="4865" y="792511"/>
                    <a:pt x="4865" y="783463"/>
                    <a:pt x="4865" y="774414"/>
                  </a:cubicBezTo>
                  <a:cubicBezTo>
                    <a:pt x="2769" y="767841"/>
                    <a:pt x="10675" y="771271"/>
                    <a:pt x="9342" y="765365"/>
                  </a:cubicBezTo>
                  <a:cubicBezTo>
                    <a:pt x="10770" y="712311"/>
                    <a:pt x="21153" y="674973"/>
                    <a:pt x="25915" y="623728"/>
                  </a:cubicBezTo>
                  <a:cubicBezTo>
                    <a:pt x="23820" y="617156"/>
                    <a:pt x="31725" y="620585"/>
                    <a:pt x="30392" y="614679"/>
                  </a:cubicBezTo>
                  <a:cubicBezTo>
                    <a:pt x="29439" y="608107"/>
                    <a:pt x="32392" y="597630"/>
                    <a:pt x="28868" y="593629"/>
                  </a:cubicBezTo>
                  <a:cubicBezTo>
                    <a:pt x="27630" y="587438"/>
                    <a:pt x="36107" y="590867"/>
                    <a:pt x="34869" y="584580"/>
                  </a:cubicBezTo>
                  <a:cubicBezTo>
                    <a:pt x="34297" y="565245"/>
                    <a:pt x="35821" y="546290"/>
                    <a:pt x="42393" y="527335"/>
                  </a:cubicBezTo>
                  <a:cubicBezTo>
                    <a:pt x="42298" y="505618"/>
                    <a:pt x="45822" y="487616"/>
                    <a:pt x="51442" y="471614"/>
                  </a:cubicBezTo>
                  <a:cubicBezTo>
                    <a:pt x="48394" y="445515"/>
                    <a:pt x="56967" y="443039"/>
                    <a:pt x="54490" y="418846"/>
                  </a:cubicBezTo>
                  <a:cubicBezTo>
                    <a:pt x="59919" y="401700"/>
                    <a:pt x="62777" y="381984"/>
                    <a:pt x="63539" y="360076"/>
                  </a:cubicBezTo>
                  <a:cubicBezTo>
                    <a:pt x="61443" y="353504"/>
                    <a:pt x="69349" y="356933"/>
                    <a:pt x="68016" y="351028"/>
                  </a:cubicBezTo>
                  <a:cubicBezTo>
                    <a:pt x="64491" y="310451"/>
                    <a:pt x="74969" y="290258"/>
                    <a:pt x="75540" y="256158"/>
                  </a:cubicBezTo>
                  <a:cubicBezTo>
                    <a:pt x="73350" y="249491"/>
                    <a:pt x="80684" y="252253"/>
                    <a:pt x="80017" y="247110"/>
                  </a:cubicBezTo>
                  <a:cubicBezTo>
                    <a:pt x="80017" y="240061"/>
                    <a:pt x="80017" y="233013"/>
                    <a:pt x="80017" y="226060"/>
                  </a:cubicBezTo>
                  <a:cubicBezTo>
                    <a:pt x="84113" y="220154"/>
                    <a:pt x="85637" y="211581"/>
                    <a:pt x="84494" y="200437"/>
                  </a:cubicBezTo>
                  <a:cubicBezTo>
                    <a:pt x="82589" y="194532"/>
                    <a:pt x="88875" y="196818"/>
                    <a:pt x="88971" y="192912"/>
                  </a:cubicBezTo>
                  <a:cubicBezTo>
                    <a:pt x="86685" y="164147"/>
                    <a:pt x="99162" y="146145"/>
                    <a:pt x="96495" y="113093"/>
                  </a:cubicBezTo>
                  <a:cubicBezTo>
                    <a:pt x="103163" y="105663"/>
                    <a:pt x="100591" y="89090"/>
                    <a:pt x="100972" y="75469"/>
                  </a:cubicBezTo>
                  <a:cubicBezTo>
                    <a:pt x="110783" y="66706"/>
                    <a:pt x="99924" y="37274"/>
                    <a:pt x="110021" y="28797"/>
                  </a:cubicBezTo>
                  <a:cubicBezTo>
                    <a:pt x="109926" y="18891"/>
                    <a:pt x="110688" y="8032"/>
                    <a:pt x="108497" y="222"/>
                  </a:cubicBezTo>
                  <a:cubicBezTo>
                    <a:pt x="147835" y="-2064"/>
                    <a:pt x="173934" y="14128"/>
                    <a:pt x="216987" y="12319"/>
                  </a:cubicBezTo>
                  <a:cubicBezTo>
                    <a:pt x="223559" y="10223"/>
                    <a:pt x="220130" y="18224"/>
                    <a:pt x="226035" y="16795"/>
                  </a:cubicBezTo>
                  <a:cubicBezTo>
                    <a:pt x="263469" y="17938"/>
                    <a:pt x="278614" y="23272"/>
                    <a:pt x="316428" y="24320"/>
                  </a:cubicBezTo>
                  <a:cubicBezTo>
                    <a:pt x="323095" y="22224"/>
                    <a:pt x="320333" y="29463"/>
                    <a:pt x="325476" y="28797"/>
                  </a:cubicBezTo>
                  <a:cubicBezTo>
                    <a:pt x="345955" y="28797"/>
                    <a:pt x="365672" y="30511"/>
                    <a:pt x="384246" y="33273"/>
                  </a:cubicBezTo>
                  <a:cubicBezTo>
                    <a:pt x="387484" y="33750"/>
                    <a:pt x="388151" y="36703"/>
                    <a:pt x="391771" y="37750"/>
                  </a:cubicBezTo>
                  <a:cubicBezTo>
                    <a:pt x="410725" y="43846"/>
                    <a:pt x="433966" y="36988"/>
                    <a:pt x="453492" y="40798"/>
                  </a:cubicBezTo>
                  <a:cubicBezTo>
                    <a:pt x="461779" y="42418"/>
                    <a:pt x="476543" y="48418"/>
                    <a:pt x="492640" y="45275"/>
                  </a:cubicBezTo>
                  <a:cubicBezTo>
                    <a:pt x="505499" y="56514"/>
                    <a:pt x="543218" y="42894"/>
                    <a:pt x="555886" y="54324"/>
                  </a:cubicBezTo>
                  <a:cubicBezTo>
                    <a:pt x="590843" y="52038"/>
                    <a:pt x="616941" y="58515"/>
                    <a:pt x="650755" y="57372"/>
                  </a:cubicBezTo>
                  <a:cubicBezTo>
                    <a:pt x="657423" y="55276"/>
                    <a:pt x="654660" y="62515"/>
                    <a:pt x="659804" y="61848"/>
                  </a:cubicBezTo>
                  <a:cubicBezTo>
                    <a:pt x="712858" y="62896"/>
                    <a:pt x="759150" y="70897"/>
                    <a:pt x="812109" y="72136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FE7ED66-20A3-FF8E-D72A-6E0C795E358F}"/>
                </a:ext>
              </a:extLst>
            </p:cNvPr>
            <p:cNvSpPr/>
            <p:nvPr/>
          </p:nvSpPr>
          <p:spPr>
            <a:xfrm>
              <a:off x="4534810" y="2895095"/>
              <a:ext cx="849629" cy="664178"/>
            </a:xfrm>
            <a:custGeom>
              <a:avLst/>
              <a:gdLst>
                <a:gd name="connsiteX0" fmla="*/ 849630 w 849629"/>
                <a:gd name="connsiteY0" fmla="*/ 76676 h 664178"/>
                <a:gd name="connsiteX1" fmla="*/ 849630 w 849629"/>
                <a:gd name="connsiteY1" fmla="*/ 102298 h 664178"/>
                <a:gd name="connsiteX2" fmla="*/ 845153 w 849629"/>
                <a:gd name="connsiteY2" fmla="*/ 148971 h 664178"/>
                <a:gd name="connsiteX3" fmla="*/ 840676 w 849629"/>
                <a:gd name="connsiteY3" fmla="*/ 158020 h 664178"/>
                <a:gd name="connsiteX4" fmla="*/ 836200 w 849629"/>
                <a:gd name="connsiteY4" fmla="*/ 346329 h 664178"/>
                <a:gd name="connsiteX5" fmla="*/ 828675 w 849629"/>
                <a:gd name="connsiteY5" fmla="*/ 424625 h 664178"/>
                <a:gd name="connsiteX6" fmla="*/ 824198 w 849629"/>
                <a:gd name="connsiteY6" fmla="*/ 433673 h 664178"/>
                <a:gd name="connsiteX7" fmla="*/ 824198 w 849629"/>
                <a:gd name="connsiteY7" fmla="*/ 554165 h 664178"/>
                <a:gd name="connsiteX8" fmla="*/ 815150 w 849629"/>
                <a:gd name="connsiteY8" fmla="*/ 664178 h 664178"/>
                <a:gd name="connsiteX9" fmla="*/ 724757 w 849629"/>
                <a:gd name="connsiteY9" fmla="*/ 664178 h 664178"/>
                <a:gd name="connsiteX10" fmla="*/ 586168 w 849629"/>
                <a:gd name="connsiteY10" fmla="*/ 647605 h 664178"/>
                <a:gd name="connsiteX11" fmla="*/ 549974 w 849629"/>
                <a:gd name="connsiteY11" fmla="*/ 647605 h 664178"/>
                <a:gd name="connsiteX12" fmla="*/ 540925 w 849629"/>
                <a:gd name="connsiteY12" fmla="*/ 643128 h 664178"/>
                <a:gd name="connsiteX13" fmla="*/ 357092 w 849629"/>
                <a:gd name="connsiteY13" fmla="*/ 631031 h 664178"/>
                <a:gd name="connsiteX14" fmla="*/ 348043 w 849629"/>
                <a:gd name="connsiteY14" fmla="*/ 626554 h 664178"/>
                <a:gd name="connsiteX15" fmla="*/ 147638 w 849629"/>
                <a:gd name="connsiteY15" fmla="*/ 605504 h 664178"/>
                <a:gd name="connsiteX16" fmla="*/ 137065 w 849629"/>
                <a:gd name="connsiteY16" fmla="*/ 601027 h 664178"/>
                <a:gd name="connsiteX17" fmla="*/ 81343 w 849629"/>
                <a:gd name="connsiteY17" fmla="*/ 597979 h 664178"/>
                <a:gd name="connsiteX18" fmla="*/ 72295 w 849629"/>
                <a:gd name="connsiteY18" fmla="*/ 593503 h 664178"/>
                <a:gd name="connsiteX19" fmla="*/ 0 w 849629"/>
                <a:gd name="connsiteY19" fmla="*/ 584454 h 664178"/>
                <a:gd name="connsiteX20" fmla="*/ 4477 w 849629"/>
                <a:gd name="connsiteY20" fmla="*/ 545306 h 664178"/>
                <a:gd name="connsiteX21" fmla="*/ 8954 w 849629"/>
                <a:gd name="connsiteY21" fmla="*/ 537782 h 664178"/>
                <a:gd name="connsiteX22" fmla="*/ 8954 w 849629"/>
                <a:gd name="connsiteY22" fmla="*/ 524256 h 664178"/>
                <a:gd name="connsiteX23" fmla="*/ 13430 w 849629"/>
                <a:gd name="connsiteY23" fmla="*/ 513683 h 664178"/>
                <a:gd name="connsiteX24" fmla="*/ 16478 w 849629"/>
                <a:gd name="connsiteY24" fmla="*/ 465487 h 664178"/>
                <a:gd name="connsiteX25" fmla="*/ 20955 w 849629"/>
                <a:gd name="connsiteY25" fmla="*/ 423291 h 664178"/>
                <a:gd name="connsiteX26" fmla="*/ 30004 w 849629"/>
                <a:gd name="connsiteY26" fmla="*/ 364522 h 664178"/>
                <a:gd name="connsiteX27" fmla="*/ 42100 w 849629"/>
                <a:gd name="connsiteY27" fmla="*/ 281654 h 664178"/>
                <a:gd name="connsiteX28" fmla="*/ 46577 w 849629"/>
                <a:gd name="connsiteY28" fmla="*/ 272605 h 664178"/>
                <a:gd name="connsiteX29" fmla="*/ 46577 w 849629"/>
                <a:gd name="connsiteY29" fmla="*/ 244030 h 664178"/>
                <a:gd name="connsiteX30" fmla="*/ 51054 w 849629"/>
                <a:gd name="connsiteY30" fmla="*/ 201835 h 664178"/>
                <a:gd name="connsiteX31" fmla="*/ 54102 w 849629"/>
                <a:gd name="connsiteY31" fmla="*/ 173260 h 664178"/>
                <a:gd name="connsiteX32" fmla="*/ 67628 w 849629"/>
                <a:gd name="connsiteY32" fmla="*/ 108490 h 664178"/>
                <a:gd name="connsiteX33" fmla="*/ 79724 w 849629"/>
                <a:gd name="connsiteY33" fmla="*/ 0 h 664178"/>
                <a:gd name="connsiteX34" fmla="*/ 228886 w 849629"/>
                <a:gd name="connsiteY34" fmla="*/ 16573 h 664178"/>
                <a:gd name="connsiteX35" fmla="*/ 237934 w 849629"/>
                <a:gd name="connsiteY35" fmla="*/ 21050 h 664178"/>
                <a:gd name="connsiteX36" fmla="*/ 370523 w 849629"/>
                <a:gd name="connsiteY36" fmla="*/ 33147 h 664178"/>
                <a:gd name="connsiteX37" fmla="*/ 438341 w 849629"/>
                <a:gd name="connsiteY37" fmla="*/ 42196 h 664178"/>
                <a:gd name="connsiteX38" fmla="*/ 447389 w 849629"/>
                <a:gd name="connsiteY38" fmla="*/ 46672 h 664178"/>
                <a:gd name="connsiteX39" fmla="*/ 575405 w 849629"/>
                <a:gd name="connsiteY39" fmla="*/ 54197 h 664178"/>
                <a:gd name="connsiteX40" fmla="*/ 584454 w 849629"/>
                <a:gd name="connsiteY40" fmla="*/ 58674 h 664178"/>
                <a:gd name="connsiteX41" fmla="*/ 780288 w 849629"/>
                <a:gd name="connsiteY41" fmla="*/ 70771 h 664178"/>
                <a:gd name="connsiteX42" fmla="*/ 849630 w 849629"/>
                <a:gd name="connsiteY42" fmla="*/ 76676 h 66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9629" h="664178">
                  <a:moveTo>
                    <a:pt x="849630" y="76676"/>
                  </a:moveTo>
                  <a:cubicBezTo>
                    <a:pt x="847439" y="85534"/>
                    <a:pt x="848487" y="93154"/>
                    <a:pt x="849630" y="102298"/>
                  </a:cubicBezTo>
                  <a:cubicBezTo>
                    <a:pt x="842201" y="112014"/>
                    <a:pt x="845915" y="132778"/>
                    <a:pt x="845153" y="148971"/>
                  </a:cubicBezTo>
                  <a:cubicBezTo>
                    <a:pt x="847249" y="155543"/>
                    <a:pt x="839248" y="152209"/>
                    <a:pt x="840676" y="158020"/>
                  </a:cubicBezTo>
                  <a:cubicBezTo>
                    <a:pt x="840105" y="221742"/>
                    <a:pt x="833247" y="279082"/>
                    <a:pt x="836200" y="346329"/>
                  </a:cubicBezTo>
                  <a:cubicBezTo>
                    <a:pt x="825818" y="361664"/>
                    <a:pt x="829056" y="395383"/>
                    <a:pt x="828675" y="424625"/>
                  </a:cubicBezTo>
                  <a:cubicBezTo>
                    <a:pt x="830771" y="431292"/>
                    <a:pt x="823532" y="428530"/>
                    <a:pt x="824198" y="433673"/>
                  </a:cubicBezTo>
                  <a:cubicBezTo>
                    <a:pt x="824198" y="473869"/>
                    <a:pt x="824198" y="514064"/>
                    <a:pt x="824198" y="554165"/>
                  </a:cubicBezTo>
                  <a:cubicBezTo>
                    <a:pt x="810577" y="580263"/>
                    <a:pt x="816293" y="625602"/>
                    <a:pt x="815150" y="664178"/>
                  </a:cubicBezTo>
                  <a:cubicBezTo>
                    <a:pt x="785051" y="664178"/>
                    <a:pt x="754856" y="664178"/>
                    <a:pt x="724757" y="664178"/>
                  </a:cubicBezTo>
                  <a:cubicBezTo>
                    <a:pt x="686848" y="650367"/>
                    <a:pt x="626459" y="659035"/>
                    <a:pt x="586168" y="647605"/>
                  </a:cubicBezTo>
                  <a:cubicBezTo>
                    <a:pt x="574072" y="647605"/>
                    <a:pt x="562070" y="647605"/>
                    <a:pt x="549974" y="647605"/>
                  </a:cubicBezTo>
                  <a:cubicBezTo>
                    <a:pt x="543306" y="649795"/>
                    <a:pt x="546068" y="642461"/>
                    <a:pt x="540925" y="643128"/>
                  </a:cubicBezTo>
                  <a:cubicBezTo>
                    <a:pt x="479203" y="639604"/>
                    <a:pt x="418529" y="634936"/>
                    <a:pt x="357092" y="631031"/>
                  </a:cubicBezTo>
                  <a:cubicBezTo>
                    <a:pt x="350425" y="633222"/>
                    <a:pt x="353187" y="625888"/>
                    <a:pt x="348043" y="626554"/>
                  </a:cubicBezTo>
                  <a:cubicBezTo>
                    <a:pt x="273558" y="627221"/>
                    <a:pt x="220313" y="606647"/>
                    <a:pt x="147638" y="605504"/>
                  </a:cubicBezTo>
                  <a:cubicBezTo>
                    <a:pt x="141065" y="607124"/>
                    <a:pt x="142684" y="600361"/>
                    <a:pt x="137065" y="601027"/>
                  </a:cubicBezTo>
                  <a:cubicBezTo>
                    <a:pt x="112871" y="603885"/>
                    <a:pt x="105918" y="596360"/>
                    <a:pt x="81343" y="597979"/>
                  </a:cubicBezTo>
                  <a:cubicBezTo>
                    <a:pt x="74676" y="600170"/>
                    <a:pt x="77438" y="592836"/>
                    <a:pt x="72295" y="593503"/>
                  </a:cubicBezTo>
                  <a:cubicBezTo>
                    <a:pt x="43529" y="595217"/>
                    <a:pt x="27432" y="584168"/>
                    <a:pt x="0" y="584454"/>
                  </a:cubicBezTo>
                  <a:cubicBezTo>
                    <a:pt x="857" y="571405"/>
                    <a:pt x="2096" y="561594"/>
                    <a:pt x="4477" y="545306"/>
                  </a:cubicBezTo>
                  <a:cubicBezTo>
                    <a:pt x="5048" y="541496"/>
                    <a:pt x="8096" y="540925"/>
                    <a:pt x="8954" y="537782"/>
                  </a:cubicBezTo>
                  <a:cubicBezTo>
                    <a:pt x="10001" y="534257"/>
                    <a:pt x="8096" y="529209"/>
                    <a:pt x="8954" y="524256"/>
                  </a:cubicBezTo>
                  <a:cubicBezTo>
                    <a:pt x="9620" y="520446"/>
                    <a:pt x="13145" y="516255"/>
                    <a:pt x="13430" y="513683"/>
                  </a:cubicBezTo>
                  <a:cubicBezTo>
                    <a:pt x="15526" y="497395"/>
                    <a:pt x="13049" y="480250"/>
                    <a:pt x="16478" y="465487"/>
                  </a:cubicBezTo>
                  <a:cubicBezTo>
                    <a:pt x="18383" y="457009"/>
                    <a:pt x="24098" y="440626"/>
                    <a:pt x="20955" y="423291"/>
                  </a:cubicBezTo>
                  <a:cubicBezTo>
                    <a:pt x="31909" y="411670"/>
                    <a:pt x="18859" y="376047"/>
                    <a:pt x="30004" y="364522"/>
                  </a:cubicBezTo>
                  <a:cubicBezTo>
                    <a:pt x="27527" y="327946"/>
                    <a:pt x="42005" y="316611"/>
                    <a:pt x="42100" y="281654"/>
                  </a:cubicBezTo>
                  <a:cubicBezTo>
                    <a:pt x="39910" y="274987"/>
                    <a:pt x="47244" y="277749"/>
                    <a:pt x="46577" y="272605"/>
                  </a:cubicBezTo>
                  <a:cubicBezTo>
                    <a:pt x="46577" y="263080"/>
                    <a:pt x="46577" y="253555"/>
                    <a:pt x="46577" y="244030"/>
                  </a:cubicBezTo>
                  <a:cubicBezTo>
                    <a:pt x="53816" y="236410"/>
                    <a:pt x="49435" y="216789"/>
                    <a:pt x="51054" y="201835"/>
                  </a:cubicBezTo>
                  <a:cubicBezTo>
                    <a:pt x="52102" y="192595"/>
                    <a:pt x="57150" y="183642"/>
                    <a:pt x="54102" y="173260"/>
                  </a:cubicBezTo>
                  <a:cubicBezTo>
                    <a:pt x="62008" y="155067"/>
                    <a:pt x="58769" y="125730"/>
                    <a:pt x="67628" y="108490"/>
                  </a:cubicBezTo>
                  <a:cubicBezTo>
                    <a:pt x="67723" y="67913"/>
                    <a:pt x="76295" y="44101"/>
                    <a:pt x="79724" y="0"/>
                  </a:cubicBezTo>
                  <a:cubicBezTo>
                    <a:pt x="130492" y="4477"/>
                    <a:pt x="175832" y="14383"/>
                    <a:pt x="228886" y="16573"/>
                  </a:cubicBezTo>
                  <a:cubicBezTo>
                    <a:pt x="235458" y="14478"/>
                    <a:pt x="232029" y="22479"/>
                    <a:pt x="237934" y="21050"/>
                  </a:cubicBezTo>
                  <a:cubicBezTo>
                    <a:pt x="288512" y="22003"/>
                    <a:pt x="314992" y="37719"/>
                    <a:pt x="370523" y="33147"/>
                  </a:cubicBezTo>
                  <a:cubicBezTo>
                    <a:pt x="387858" y="41434"/>
                    <a:pt x="411290" y="43529"/>
                    <a:pt x="438341" y="42196"/>
                  </a:cubicBezTo>
                  <a:cubicBezTo>
                    <a:pt x="444913" y="40100"/>
                    <a:pt x="441484" y="48006"/>
                    <a:pt x="447389" y="46672"/>
                  </a:cubicBezTo>
                  <a:cubicBezTo>
                    <a:pt x="495395" y="43815"/>
                    <a:pt x="528447" y="56007"/>
                    <a:pt x="575405" y="54197"/>
                  </a:cubicBezTo>
                  <a:cubicBezTo>
                    <a:pt x="582073" y="52102"/>
                    <a:pt x="579310" y="59341"/>
                    <a:pt x="584454" y="58674"/>
                  </a:cubicBezTo>
                  <a:cubicBezTo>
                    <a:pt x="652082" y="60388"/>
                    <a:pt x="713613" y="68104"/>
                    <a:pt x="780288" y="70771"/>
                  </a:cubicBezTo>
                  <a:cubicBezTo>
                    <a:pt x="795528" y="80486"/>
                    <a:pt x="829818" y="71342"/>
                    <a:pt x="849630" y="76676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135AAAE-0112-8EAF-AD1B-16D1C66770BF}"/>
                </a:ext>
              </a:extLst>
            </p:cNvPr>
            <p:cNvSpPr/>
            <p:nvPr/>
          </p:nvSpPr>
          <p:spPr>
            <a:xfrm>
              <a:off x="5237842" y="1769430"/>
              <a:ext cx="761546" cy="476489"/>
            </a:xfrm>
            <a:custGeom>
              <a:avLst/>
              <a:gdLst>
                <a:gd name="connsiteX0" fmla="*/ 740196 w 761546"/>
                <a:gd name="connsiteY0" fmla="*/ 375190 h 476489"/>
                <a:gd name="connsiteX1" fmla="*/ 759817 w 761546"/>
                <a:gd name="connsiteY1" fmla="*/ 476155 h 476489"/>
                <a:gd name="connsiteX2" fmla="*/ 446445 w 761546"/>
                <a:gd name="connsiteY2" fmla="*/ 471678 h 476489"/>
                <a:gd name="connsiteX3" fmla="*/ 434348 w 761546"/>
                <a:gd name="connsiteY3" fmla="*/ 467201 h 476489"/>
                <a:gd name="connsiteX4" fmla="*/ 241467 w 761546"/>
                <a:gd name="connsiteY4" fmla="*/ 459676 h 476489"/>
                <a:gd name="connsiteX5" fmla="*/ 161647 w 761546"/>
                <a:gd name="connsiteY5" fmla="*/ 455200 h 476489"/>
                <a:gd name="connsiteX6" fmla="*/ 149550 w 761546"/>
                <a:gd name="connsiteY6" fmla="*/ 450723 h 476489"/>
                <a:gd name="connsiteX7" fmla="*/ 389 w 761546"/>
                <a:gd name="connsiteY7" fmla="*/ 441674 h 476489"/>
                <a:gd name="connsiteX8" fmla="*/ 9438 w 761546"/>
                <a:gd name="connsiteY8" fmla="*/ 342233 h 476489"/>
                <a:gd name="connsiteX9" fmla="*/ 12486 w 761546"/>
                <a:gd name="connsiteY9" fmla="*/ 241268 h 476489"/>
                <a:gd name="connsiteX10" fmla="*/ 16963 w 761546"/>
                <a:gd name="connsiteY10" fmla="*/ 229171 h 476489"/>
                <a:gd name="connsiteX11" fmla="*/ 16963 w 761546"/>
                <a:gd name="connsiteY11" fmla="*/ 194500 h 476489"/>
                <a:gd name="connsiteX12" fmla="*/ 21439 w 761546"/>
                <a:gd name="connsiteY12" fmla="*/ 182404 h 476489"/>
                <a:gd name="connsiteX13" fmla="*/ 21439 w 761546"/>
                <a:gd name="connsiteY13" fmla="*/ 156781 h 476489"/>
                <a:gd name="connsiteX14" fmla="*/ 25916 w 761546"/>
                <a:gd name="connsiteY14" fmla="*/ 144685 h 476489"/>
                <a:gd name="connsiteX15" fmla="*/ 25916 w 761546"/>
                <a:gd name="connsiteY15" fmla="*/ 93440 h 476489"/>
                <a:gd name="connsiteX16" fmla="*/ 30393 w 761546"/>
                <a:gd name="connsiteY16" fmla="*/ 82868 h 476489"/>
                <a:gd name="connsiteX17" fmla="*/ 28869 w 761546"/>
                <a:gd name="connsiteY17" fmla="*/ 57245 h 476489"/>
                <a:gd name="connsiteX18" fmla="*/ 33346 w 761546"/>
                <a:gd name="connsiteY18" fmla="*/ 45148 h 476489"/>
                <a:gd name="connsiteX19" fmla="*/ 33346 w 761546"/>
                <a:gd name="connsiteY19" fmla="*/ 4477 h 476489"/>
                <a:gd name="connsiteX20" fmla="*/ 33346 w 761546"/>
                <a:gd name="connsiteY20" fmla="*/ 0 h 476489"/>
                <a:gd name="connsiteX21" fmla="*/ 176506 w 761546"/>
                <a:gd name="connsiteY21" fmla="*/ 7525 h 476489"/>
                <a:gd name="connsiteX22" fmla="*/ 188603 w 761546"/>
                <a:gd name="connsiteY22" fmla="*/ 12002 h 476489"/>
                <a:gd name="connsiteX23" fmla="*/ 494451 w 761546"/>
                <a:gd name="connsiteY23" fmla="*/ 24098 h 476489"/>
                <a:gd name="connsiteX24" fmla="*/ 506547 w 761546"/>
                <a:gd name="connsiteY24" fmla="*/ 28575 h 476489"/>
                <a:gd name="connsiteX25" fmla="*/ 697905 w 761546"/>
                <a:gd name="connsiteY25" fmla="*/ 28575 h 476489"/>
                <a:gd name="connsiteX26" fmla="*/ 711430 w 761546"/>
                <a:gd name="connsiteY26" fmla="*/ 75248 h 476489"/>
                <a:gd name="connsiteX27" fmla="*/ 732480 w 761546"/>
                <a:gd name="connsiteY27" fmla="*/ 218408 h 476489"/>
                <a:gd name="connsiteX28" fmla="*/ 736957 w 761546"/>
                <a:gd name="connsiteY28" fmla="*/ 253079 h 476489"/>
                <a:gd name="connsiteX29" fmla="*/ 740196 w 761546"/>
                <a:gd name="connsiteY29" fmla="*/ 375190 h 47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1546" h="476489">
                  <a:moveTo>
                    <a:pt x="740196" y="375190"/>
                  </a:moveTo>
                  <a:cubicBezTo>
                    <a:pt x="748864" y="404908"/>
                    <a:pt x="767247" y="432149"/>
                    <a:pt x="759817" y="476155"/>
                  </a:cubicBezTo>
                  <a:cubicBezTo>
                    <a:pt x="651518" y="478441"/>
                    <a:pt x="555887" y="468154"/>
                    <a:pt x="446445" y="471678"/>
                  </a:cubicBezTo>
                  <a:cubicBezTo>
                    <a:pt x="438348" y="474250"/>
                    <a:pt x="441206" y="465868"/>
                    <a:pt x="434348" y="467201"/>
                  </a:cubicBezTo>
                  <a:cubicBezTo>
                    <a:pt x="364625" y="470154"/>
                    <a:pt x="311856" y="456152"/>
                    <a:pt x="241467" y="459676"/>
                  </a:cubicBezTo>
                  <a:cubicBezTo>
                    <a:pt x="222036" y="451009"/>
                    <a:pt x="188031" y="456914"/>
                    <a:pt x="161647" y="455200"/>
                  </a:cubicBezTo>
                  <a:cubicBezTo>
                    <a:pt x="153646" y="457676"/>
                    <a:pt x="156885" y="448913"/>
                    <a:pt x="149550" y="450723"/>
                  </a:cubicBezTo>
                  <a:cubicBezTo>
                    <a:pt x="94687" y="451104"/>
                    <a:pt x="48395" y="440436"/>
                    <a:pt x="389" y="441674"/>
                  </a:cubicBezTo>
                  <a:cubicBezTo>
                    <a:pt x="2104" y="407289"/>
                    <a:pt x="-5326" y="363665"/>
                    <a:pt x="9438" y="342233"/>
                  </a:cubicBezTo>
                  <a:cubicBezTo>
                    <a:pt x="7056" y="302895"/>
                    <a:pt x="14391" y="281273"/>
                    <a:pt x="12486" y="241268"/>
                  </a:cubicBezTo>
                  <a:cubicBezTo>
                    <a:pt x="9914" y="233172"/>
                    <a:pt x="18296" y="236029"/>
                    <a:pt x="16963" y="229171"/>
                  </a:cubicBezTo>
                  <a:cubicBezTo>
                    <a:pt x="18105" y="217456"/>
                    <a:pt x="15438" y="206026"/>
                    <a:pt x="16963" y="194500"/>
                  </a:cubicBezTo>
                  <a:cubicBezTo>
                    <a:pt x="17439" y="191071"/>
                    <a:pt x="20772" y="186214"/>
                    <a:pt x="21439" y="182404"/>
                  </a:cubicBezTo>
                  <a:cubicBezTo>
                    <a:pt x="23154" y="173831"/>
                    <a:pt x="20010" y="164402"/>
                    <a:pt x="21439" y="156781"/>
                  </a:cubicBezTo>
                  <a:cubicBezTo>
                    <a:pt x="22201" y="152686"/>
                    <a:pt x="25345" y="148781"/>
                    <a:pt x="25916" y="144685"/>
                  </a:cubicBezTo>
                  <a:cubicBezTo>
                    <a:pt x="28297" y="127730"/>
                    <a:pt x="24011" y="110776"/>
                    <a:pt x="25916" y="93440"/>
                  </a:cubicBezTo>
                  <a:cubicBezTo>
                    <a:pt x="26297" y="89630"/>
                    <a:pt x="29726" y="87058"/>
                    <a:pt x="30393" y="82868"/>
                  </a:cubicBezTo>
                  <a:cubicBezTo>
                    <a:pt x="31726" y="75057"/>
                    <a:pt x="27821" y="65342"/>
                    <a:pt x="28869" y="57245"/>
                  </a:cubicBezTo>
                  <a:cubicBezTo>
                    <a:pt x="29440" y="52959"/>
                    <a:pt x="32488" y="49721"/>
                    <a:pt x="33346" y="45148"/>
                  </a:cubicBezTo>
                  <a:cubicBezTo>
                    <a:pt x="36013" y="32195"/>
                    <a:pt x="31345" y="18193"/>
                    <a:pt x="33346" y="4477"/>
                  </a:cubicBezTo>
                  <a:cubicBezTo>
                    <a:pt x="33346" y="2953"/>
                    <a:pt x="33346" y="1429"/>
                    <a:pt x="33346" y="0"/>
                  </a:cubicBezTo>
                  <a:cubicBezTo>
                    <a:pt x="81732" y="1810"/>
                    <a:pt x="124214" y="9620"/>
                    <a:pt x="176506" y="7525"/>
                  </a:cubicBezTo>
                  <a:cubicBezTo>
                    <a:pt x="184603" y="4953"/>
                    <a:pt x="181745" y="13335"/>
                    <a:pt x="188603" y="12002"/>
                  </a:cubicBezTo>
                  <a:cubicBezTo>
                    <a:pt x="292997" y="13621"/>
                    <a:pt x="384056" y="28480"/>
                    <a:pt x="494451" y="24098"/>
                  </a:cubicBezTo>
                  <a:cubicBezTo>
                    <a:pt x="502547" y="21527"/>
                    <a:pt x="499689" y="29908"/>
                    <a:pt x="506547" y="28575"/>
                  </a:cubicBezTo>
                  <a:cubicBezTo>
                    <a:pt x="570365" y="28575"/>
                    <a:pt x="634087" y="28575"/>
                    <a:pt x="697905" y="28575"/>
                  </a:cubicBezTo>
                  <a:cubicBezTo>
                    <a:pt x="702096" y="44482"/>
                    <a:pt x="708097" y="58579"/>
                    <a:pt x="711430" y="75248"/>
                  </a:cubicBezTo>
                  <a:cubicBezTo>
                    <a:pt x="701905" y="126587"/>
                    <a:pt x="704382" y="191929"/>
                    <a:pt x="732480" y="218408"/>
                  </a:cubicBezTo>
                  <a:cubicBezTo>
                    <a:pt x="730480" y="227743"/>
                    <a:pt x="727718" y="250031"/>
                    <a:pt x="736957" y="253079"/>
                  </a:cubicBezTo>
                  <a:cubicBezTo>
                    <a:pt x="730195" y="295846"/>
                    <a:pt x="743244" y="331470"/>
                    <a:pt x="740196" y="375190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3EDDAFDC-E3FD-2822-8778-60CFA0A05C0E}"/>
                </a:ext>
              </a:extLst>
            </p:cNvPr>
            <p:cNvSpPr/>
            <p:nvPr/>
          </p:nvSpPr>
          <p:spPr>
            <a:xfrm>
              <a:off x="5200007" y="2221868"/>
              <a:ext cx="811638" cy="539093"/>
            </a:xfrm>
            <a:custGeom>
              <a:avLst/>
              <a:gdLst>
                <a:gd name="connsiteX0" fmla="*/ 811178 w 811638"/>
                <a:gd name="connsiteY0" fmla="*/ 441008 h 539093"/>
                <a:gd name="connsiteX1" fmla="*/ 806701 w 811638"/>
                <a:gd name="connsiteY1" fmla="*/ 459105 h 539093"/>
                <a:gd name="connsiteX2" fmla="*/ 794605 w 811638"/>
                <a:gd name="connsiteY2" fmla="*/ 510350 h 539093"/>
                <a:gd name="connsiteX3" fmla="*/ 811178 w 811638"/>
                <a:gd name="connsiteY3" fmla="*/ 539020 h 539093"/>
                <a:gd name="connsiteX4" fmla="*/ 791557 w 811638"/>
                <a:gd name="connsiteY4" fmla="*/ 514921 h 539093"/>
                <a:gd name="connsiteX5" fmla="*/ 722214 w 811638"/>
                <a:gd name="connsiteY5" fmla="*/ 480250 h 539093"/>
                <a:gd name="connsiteX6" fmla="*/ 645348 w 811638"/>
                <a:gd name="connsiteY6" fmla="*/ 496824 h 539093"/>
                <a:gd name="connsiteX7" fmla="*/ 592579 w 811638"/>
                <a:gd name="connsiteY7" fmla="*/ 459200 h 539093"/>
                <a:gd name="connsiteX8" fmla="*/ 515713 w 811638"/>
                <a:gd name="connsiteY8" fmla="*/ 459200 h 539093"/>
                <a:gd name="connsiteX9" fmla="*/ 506664 w 811638"/>
                <a:gd name="connsiteY9" fmla="*/ 454724 h 539093"/>
                <a:gd name="connsiteX10" fmla="*/ 416271 w 811638"/>
                <a:gd name="connsiteY10" fmla="*/ 454724 h 539093"/>
                <a:gd name="connsiteX11" fmla="*/ 405699 w 811638"/>
                <a:gd name="connsiteY11" fmla="*/ 450247 h 539093"/>
                <a:gd name="connsiteX12" fmla="*/ 339405 w 811638"/>
                <a:gd name="connsiteY12" fmla="*/ 450247 h 539093"/>
                <a:gd name="connsiteX13" fmla="*/ 330356 w 811638"/>
                <a:gd name="connsiteY13" fmla="*/ 445770 h 539093"/>
                <a:gd name="connsiteX14" fmla="*/ 250537 w 811638"/>
                <a:gd name="connsiteY14" fmla="*/ 442722 h 539093"/>
                <a:gd name="connsiteX15" fmla="*/ 173670 w 811638"/>
                <a:gd name="connsiteY15" fmla="*/ 442722 h 539093"/>
                <a:gd name="connsiteX16" fmla="*/ 131474 w 811638"/>
                <a:gd name="connsiteY16" fmla="*/ 438245 h 539093"/>
                <a:gd name="connsiteX17" fmla="*/ 59179 w 811638"/>
                <a:gd name="connsiteY17" fmla="*/ 433769 h 539093"/>
                <a:gd name="connsiteX18" fmla="*/ 410 w 811638"/>
                <a:gd name="connsiteY18" fmla="*/ 429292 h 539093"/>
                <a:gd name="connsiteX19" fmla="*/ 410 w 811638"/>
                <a:gd name="connsiteY19" fmla="*/ 368999 h 539093"/>
                <a:gd name="connsiteX20" fmla="*/ 4887 w 811638"/>
                <a:gd name="connsiteY20" fmla="*/ 359950 h 539093"/>
                <a:gd name="connsiteX21" fmla="*/ 12412 w 811638"/>
                <a:gd name="connsiteY21" fmla="*/ 206312 h 539093"/>
                <a:gd name="connsiteX22" fmla="*/ 16888 w 811638"/>
                <a:gd name="connsiteY22" fmla="*/ 197263 h 539093"/>
                <a:gd name="connsiteX23" fmla="*/ 16888 w 811638"/>
                <a:gd name="connsiteY23" fmla="*/ 143066 h 539093"/>
                <a:gd name="connsiteX24" fmla="*/ 21365 w 811638"/>
                <a:gd name="connsiteY24" fmla="*/ 123444 h 539093"/>
                <a:gd name="connsiteX25" fmla="*/ 25842 w 811638"/>
                <a:gd name="connsiteY25" fmla="*/ 117443 h 539093"/>
                <a:gd name="connsiteX26" fmla="*/ 25842 w 811638"/>
                <a:gd name="connsiteY26" fmla="*/ 106871 h 539093"/>
                <a:gd name="connsiteX27" fmla="*/ 30319 w 811638"/>
                <a:gd name="connsiteY27" fmla="*/ 100870 h 539093"/>
                <a:gd name="connsiteX28" fmla="*/ 28795 w 811638"/>
                <a:gd name="connsiteY28" fmla="*/ 4477 h 539093"/>
                <a:gd name="connsiteX29" fmla="*/ 34795 w 811638"/>
                <a:gd name="connsiteY29" fmla="*/ 0 h 539093"/>
                <a:gd name="connsiteX30" fmla="*/ 342167 w 811638"/>
                <a:gd name="connsiteY30" fmla="*/ 16574 h 539093"/>
                <a:gd name="connsiteX31" fmla="*/ 351216 w 811638"/>
                <a:gd name="connsiteY31" fmla="*/ 21050 h 539093"/>
                <a:gd name="connsiteX32" fmla="*/ 650968 w 811638"/>
                <a:gd name="connsiteY32" fmla="*/ 28575 h 539093"/>
                <a:gd name="connsiteX33" fmla="*/ 660016 w 811638"/>
                <a:gd name="connsiteY33" fmla="*/ 33052 h 539093"/>
                <a:gd name="connsiteX34" fmla="*/ 798605 w 811638"/>
                <a:gd name="connsiteY34" fmla="*/ 33052 h 539093"/>
                <a:gd name="connsiteX35" fmla="*/ 798605 w 811638"/>
                <a:gd name="connsiteY35" fmla="*/ 49625 h 539093"/>
                <a:gd name="connsiteX36" fmla="*/ 768506 w 811638"/>
                <a:gd name="connsiteY36" fmla="*/ 72200 h 539093"/>
                <a:gd name="connsiteX37" fmla="*/ 810702 w 811638"/>
                <a:gd name="connsiteY37" fmla="*/ 120396 h 539093"/>
                <a:gd name="connsiteX38" fmla="*/ 810702 w 811638"/>
                <a:gd name="connsiteY38" fmla="*/ 387096 h 539093"/>
                <a:gd name="connsiteX39" fmla="*/ 794128 w 811638"/>
                <a:gd name="connsiteY39" fmla="*/ 393097 h 539093"/>
                <a:gd name="connsiteX40" fmla="*/ 798605 w 811638"/>
                <a:gd name="connsiteY40" fmla="*/ 436817 h 539093"/>
                <a:gd name="connsiteX41" fmla="*/ 811178 w 811638"/>
                <a:gd name="connsiteY41" fmla="*/ 441008 h 53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1638" h="539093">
                  <a:moveTo>
                    <a:pt x="811178" y="441008"/>
                  </a:moveTo>
                  <a:cubicBezTo>
                    <a:pt x="812893" y="450247"/>
                    <a:pt x="809463" y="454438"/>
                    <a:pt x="806701" y="459105"/>
                  </a:cubicBezTo>
                  <a:cubicBezTo>
                    <a:pt x="812512" y="481489"/>
                    <a:pt x="793462" y="495586"/>
                    <a:pt x="794605" y="510350"/>
                  </a:cubicBezTo>
                  <a:cubicBezTo>
                    <a:pt x="795652" y="523494"/>
                    <a:pt x="808225" y="524256"/>
                    <a:pt x="811178" y="539020"/>
                  </a:cubicBezTo>
                  <a:cubicBezTo>
                    <a:pt x="798129" y="540068"/>
                    <a:pt x="792604" y="529780"/>
                    <a:pt x="791557" y="514921"/>
                  </a:cubicBezTo>
                  <a:cubicBezTo>
                    <a:pt x="771649" y="500158"/>
                    <a:pt x="740693" y="496538"/>
                    <a:pt x="722214" y="480250"/>
                  </a:cubicBezTo>
                  <a:cubicBezTo>
                    <a:pt x="694306" y="483584"/>
                    <a:pt x="661540" y="481870"/>
                    <a:pt x="645348" y="496824"/>
                  </a:cubicBezTo>
                  <a:cubicBezTo>
                    <a:pt x="630298" y="481679"/>
                    <a:pt x="606010" y="475869"/>
                    <a:pt x="592579" y="459200"/>
                  </a:cubicBezTo>
                  <a:cubicBezTo>
                    <a:pt x="567147" y="456533"/>
                    <a:pt x="540573" y="462725"/>
                    <a:pt x="515713" y="459200"/>
                  </a:cubicBezTo>
                  <a:cubicBezTo>
                    <a:pt x="512284" y="458724"/>
                    <a:pt x="510093" y="455581"/>
                    <a:pt x="506664" y="454724"/>
                  </a:cubicBezTo>
                  <a:cubicBezTo>
                    <a:pt x="479327" y="447961"/>
                    <a:pt x="446561" y="458915"/>
                    <a:pt x="416271" y="454724"/>
                  </a:cubicBezTo>
                  <a:cubicBezTo>
                    <a:pt x="412843" y="454247"/>
                    <a:pt x="409223" y="450913"/>
                    <a:pt x="405699" y="450247"/>
                  </a:cubicBezTo>
                  <a:cubicBezTo>
                    <a:pt x="382839" y="445294"/>
                    <a:pt x="359788" y="453104"/>
                    <a:pt x="339405" y="450247"/>
                  </a:cubicBezTo>
                  <a:cubicBezTo>
                    <a:pt x="336166" y="449771"/>
                    <a:pt x="333880" y="446627"/>
                    <a:pt x="330356" y="445770"/>
                  </a:cubicBezTo>
                  <a:cubicBezTo>
                    <a:pt x="307401" y="440150"/>
                    <a:pt x="277588" y="445199"/>
                    <a:pt x="250537" y="442722"/>
                  </a:cubicBezTo>
                  <a:cubicBezTo>
                    <a:pt x="223962" y="440246"/>
                    <a:pt x="196339" y="447580"/>
                    <a:pt x="173670" y="442722"/>
                  </a:cubicBezTo>
                  <a:cubicBezTo>
                    <a:pt x="165383" y="441008"/>
                    <a:pt x="147952" y="435102"/>
                    <a:pt x="131474" y="438245"/>
                  </a:cubicBezTo>
                  <a:cubicBezTo>
                    <a:pt x="114805" y="429292"/>
                    <a:pt x="82896" y="435578"/>
                    <a:pt x="59179" y="433769"/>
                  </a:cubicBezTo>
                  <a:cubicBezTo>
                    <a:pt x="46606" y="425196"/>
                    <a:pt x="19841" y="430911"/>
                    <a:pt x="410" y="429292"/>
                  </a:cubicBezTo>
                  <a:cubicBezTo>
                    <a:pt x="410" y="409194"/>
                    <a:pt x="410" y="389096"/>
                    <a:pt x="410" y="368999"/>
                  </a:cubicBezTo>
                  <a:cubicBezTo>
                    <a:pt x="-1781" y="362331"/>
                    <a:pt x="5554" y="365093"/>
                    <a:pt x="4887" y="359950"/>
                  </a:cubicBezTo>
                  <a:cubicBezTo>
                    <a:pt x="3268" y="297942"/>
                    <a:pt x="14697" y="267081"/>
                    <a:pt x="12412" y="206312"/>
                  </a:cubicBezTo>
                  <a:cubicBezTo>
                    <a:pt x="10221" y="199644"/>
                    <a:pt x="17555" y="202406"/>
                    <a:pt x="16888" y="197263"/>
                  </a:cubicBezTo>
                  <a:cubicBezTo>
                    <a:pt x="16888" y="179165"/>
                    <a:pt x="16888" y="161068"/>
                    <a:pt x="16888" y="143066"/>
                  </a:cubicBezTo>
                  <a:cubicBezTo>
                    <a:pt x="20889" y="138398"/>
                    <a:pt x="19079" y="133731"/>
                    <a:pt x="21365" y="123444"/>
                  </a:cubicBezTo>
                  <a:cubicBezTo>
                    <a:pt x="22032" y="120682"/>
                    <a:pt x="24889" y="120396"/>
                    <a:pt x="25842" y="117443"/>
                  </a:cubicBezTo>
                  <a:cubicBezTo>
                    <a:pt x="26509" y="115253"/>
                    <a:pt x="24889" y="110871"/>
                    <a:pt x="25842" y="106871"/>
                  </a:cubicBezTo>
                  <a:cubicBezTo>
                    <a:pt x="26699" y="103442"/>
                    <a:pt x="30319" y="100965"/>
                    <a:pt x="30319" y="100870"/>
                  </a:cubicBezTo>
                  <a:cubicBezTo>
                    <a:pt x="33462" y="72295"/>
                    <a:pt x="24794" y="37719"/>
                    <a:pt x="28795" y="4477"/>
                  </a:cubicBezTo>
                  <a:cubicBezTo>
                    <a:pt x="33652" y="5810"/>
                    <a:pt x="31938" y="571"/>
                    <a:pt x="34795" y="0"/>
                  </a:cubicBezTo>
                  <a:cubicBezTo>
                    <a:pt x="140332" y="2858"/>
                    <a:pt x="231391" y="16478"/>
                    <a:pt x="342167" y="16574"/>
                  </a:cubicBezTo>
                  <a:cubicBezTo>
                    <a:pt x="348739" y="14478"/>
                    <a:pt x="345310" y="22479"/>
                    <a:pt x="351216" y="21050"/>
                  </a:cubicBezTo>
                  <a:cubicBezTo>
                    <a:pt x="450180" y="24479"/>
                    <a:pt x="545812" y="31337"/>
                    <a:pt x="650968" y="28575"/>
                  </a:cubicBezTo>
                  <a:cubicBezTo>
                    <a:pt x="657540" y="26479"/>
                    <a:pt x="654111" y="34385"/>
                    <a:pt x="660016" y="33052"/>
                  </a:cubicBezTo>
                  <a:cubicBezTo>
                    <a:pt x="706213" y="33052"/>
                    <a:pt x="752409" y="33052"/>
                    <a:pt x="798605" y="33052"/>
                  </a:cubicBezTo>
                  <a:cubicBezTo>
                    <a:pt x="798605" y="38576"/>
                    <a:pt x="798605" y="44101"/>
                    <a:pt x="798605" y="49625"/>
                  </a:cubicBezTo>
                  <a:cubicBezTo>
                    <a:pt x="788032" y="56579"/>
                    <a:pt x="779555" y="65722"/>
                    <a:pt x="768506" y="72200"/>
                  </a:cubicBezTo>
                  <a:cubicBezTo>
                    <a:pt x="776793" y="94012"/>
                    <a:pt x="789366" y="111633"/>
                    <a:pt x="810702" y="120396"/>
                  </a:cubicBezTo>
                  <a:cubicBezTo>
                    <a:pt x="810702" y="209264"/>
                    <a:pt x="810702" y="298133"/>
                    <a:pt x="810702" y="387096"/>
                  </a:cubicBezTo>
                  <a:cubicBezTo>
                    <a:pt x="802415" y="386620"/>
                    <a:pt x="799843" y="388525"/>
                    <a:pt x="794128" y="393097"/>
                  </a:cubicBezTo>
                  <a:cubicBezTo>
                    <a:pt x="792319" y="411004"/>
                    <a:pt x="795843" y="423577"/>
                    <a:pt x="798605" y="436817"/>
                  </a:cubicBezTo>
                  <a:cubicBezTo>
                    <a:pt x="800510" y="440626"/>
                    <a:pt x="811559" y="435102"/>
                    <a:pt x="811178" y="441008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02E2F06-08A9-E1B8-C65A-81DA8A34D928}"/>
                </a:ext>
              </a:extLst>
            </p:cNvPr>
            <p:cNvSpPr/>
            <p:nvPr/>
          </p:nvSpPr>
          <p:spPr>
            <a:xfrm>
              <a:off x="5170509" y="2660113"/>
              <a:ext cx="962691" cy="473485"/>
            </a:xfrm>
            <a:custGeom>
              <a:avLst/>
              <a:gdLst>
                <a:gd name="connsiteX0" fmla="*/ 928021 w 962691"/>
                <a:gd name="connsiteY0" fmla="*/ 427577 h 473485"/>
                <a:gd name="connsiteX1" fmla="*/ 962692 w 962691"/>
                <a:gd name="connsiteY1" fmla="*/ 472726 h 473485"/>
                <a:gd name="connsiteX2" fmla="*/ 486632 w 962691"/>
                <a:gd name="connsiteY2" fmla="*/ 468249 h 473485"/>
                <a:gd name="connsiteX3" fmla="*/ 427863 w 962691"/>
                <a:gd name="connsiteY3" fmla="*/ 463772 h 473485"/>
                <a:gd name="connsiteX4" fmla="*/ 418814 w 962691"/>
                <a:gd name="connsiteY4" fmla="*/ 459296 h 473485"/>
                <a:gd name="connsiteX5" fmla="*/ 213931 w 962691"/>
                <a:gd name="connsiteY5" fmla="*/ 454819 h 473485"/>
                <a:gd name="connsiteX6" fmla="*/ 222980 w 962691"/>
                <a:gd name="connsiteY6" fmla="*/ 302705 h 473485"/>
                <a:gd name="connsiteX7" fmla="*/ 0 w 962691"/>
                <a:gd name="connsiteY7" fmla="*/ 287655 h 473485"/>
                <a:gd name="connsiteX8" fmla="*/ 13525 w 962691"/>
                <a:gd name="connsiteY8" fmla="*/ 185261 h 473485"/>
                <a:gd name="connsiteX9" fmla="*/ 13525 w 962691"/>
                <a:gd name="connsiteY9" fmla="*/ 147638 h 473485"/>
                <a:gd name="connsiteX10" fmla="*/ 18002 w 962691"/>
                <a:gd name="connsiteY10" fmla="*/ 138589 h 473485"/>
                <a:gd name="connsiteX11" fmla="*/ 21050 w 962691"/>
                <a:gd name="connsiteY11" fmla="*/ 31623 h 473485"/>
                <a:gd name="connsiteX12" fmla="*/ 25527 w 962691"/>
                <a:gd name="connsiteY12" fmla="*/ 4477 h 473485"/>
                <a:gd name="connsiteX13" fmla="*/ 27051 w 962691"/>
                <a:gd name="connsiteY13" fmla="*/ 0 h 473485"/>
                <a:gd name="connsiteX14" fmla="*/ 149066 w 962691"/>
                <a:gd name="connsiteY14" fmla="*/ 4477 h 473485"/>
                <a:gd name="connsiteX15" fmla="*/ 158115 w 962691"/>
                <a:gd name="connsiteY15" fmla="*/ 8954 h 473485"/>
                <a:gd name="connsiteX16" fmla="*/ 616077 w 962691"/>
                <a:gd name="connsiteY16" fmla="*/ 30004 h 473485"/>
                <a:gd name="connsiteX17" fmla="*/ 674846 w 962691"/>
                <a:gd name="connsiteY17" fmla="*/ 67628 h 473485"/>
                <a:gd name="connsiteX18" fmla="*/ 735139 w 962691"/>
                <a:gd name="connsiteY18" fmla="*/ 55531 h 473485"/>
                <a:gd name="connsiteX19" fmla="*/ 744188 w 962691"/>
                <a:gd name="connsiteY19" fmla="*/ 51054 h 473485"/>
                <a:gd name="connsiteX20" fmla="*/ 771335 w 962691"/>
                <a:gd name="connsiteY20" fmla="*/ 67628 h 473485"/>
                <a:gd name="connsiteX21" fmla="*/ 812006 w 962691"/>
                <a:gd name="connsiteY21" fmla="*/ 81153 h 473485"/>
                <a:gd name="connsiteX22" fmla="*/ 825532 w 962691"/>
                <a:gd name="connsiteY22" fmla="*/ 109728 h 473485"/>
                <a:gd name="connsiteX23" fmla="*/ 845153 w 962691"/>
                <a:gd name="connsiteY23" fmla="*/ 109728 h 473485"/>
                <a:gd name="connsiteX24" fmla="*/ 845153 w 962691"/>
                <a:gd name="connsiteY24" fmla="*/ 135350 h 473485"/>
                <a:gd name="connsiteX25" fmla="*/ 875252 w 962691"/>
                <a:gd name="connsiteY25" fmla="*/ 203168 h 473485"/>
                <a:gd name="connsiteX26" fmla="*/ 873728 w 962691"/>
                <a:gd name="connsiteY26" fmla="*/ 225743 h 473485"/>
                <a:gd name="connsiteX27" fmla="*/ 894779 w 962691"/>
                <a:gd name="connsiteY27" fmla="*/ 295085 h 473485"/>
                <a:gd name="connsiteX28" fmla="*/ 908304 w 962691"/>
                <a:gd name="connsiteY28" fmla="*/ 326708 h 473485"/>
                <a:gd name="connsiteX29" fmla="*/ 911352 w 962691"/>
                <a:gd name="connsiteY29" fmla="*/ 388430 h 473485"/>
                <a:gd name="connsiteX30" fmla="*/ 928021 w 962691"/>
                <a:gd name="connsiteY30" fmla="*/ 427577 h 4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62691" h="473485">
                  <a:moveTo>
                    <a:pt x="928021" y="427577"/>
                  </a:moveTo>
                  <a:cubicBezTo>
                    <a:pt x="941070" y="444246"/>
                    <a:pt x="949738" y="457772"/>
                    <a:pt x="962692" y="472726"/>
                  </a:cubicBezTo>
                  <a:cubicBezTo>
                    <a:pt x="798957" y="476250"/>
                    <a:pt x="648748" y="466249"/>
                    <a:pt x="486632" y="468249"/>
                  </a:cubicBezTo>
                  <a:cubicBezTo>
                    <a:pt x="474059" y="459677"/>
                    <a:pt x="447294" y="465392"/>
                    <a:pt x="427863" y="463772"/>
                  </a:cubicBezTo>
                  <a:cubicBezTo>
                    <a:pt x="421291" y="465868"/>
                    <a:pt x="424624" y="457962"/>
                    <a:pt x="418814" y="459296"/>
                  </a:cubicBezTo>
                  <a:cubicBezTo>
                    <a:pt x="347758" y="460534"/>
                    <a:pt x="280511" y="457962"/>
                    <a:pt x="213931" y="454819"/>
                  </a:cubicBezTo>
                  <a:cubicBezTo>
                    <a:pt x="210788" y="397955"/>
                    <a:pt x="224123" y="357569"/>
                    <a:pt x="222980" y="302705"/>
                  </a:cubicBezTo>
                  <a:cubicBezTo>
                    <a:pt x="145637" y="302419"/>
                    <a:pt x="70866" y="284512"/>
                    <a:pt x="0" y="287655"/>
                  </a:cubicBezTo>
                  <a:cubicBezTo>
                    <a:pt x="6382" y="258890"/>
                    <a:pt x="476" y="211550"/>
                    <a:pt x="13525" y="185261"/>
                  </a:cubicBezTo>
                  <a:cubicBezTo>
                    <a:pt x="13525" y="172688"/>
                    <a:pt x="13525" y="160115"/>
                    <a:pt x="13525" y="147638"/>
                  </a:cubicBezTo>
                  <a:cubicBezTo>
                    <a:pt x="11430" y="141065"/>
                    <a:pt x="19336" y="144494"/>
                    <a:pt x="18002" y="138589"/>
                  </a:cubicBezTo>
                  <a:cubicBezTo>
                    <a:pt x="15716" y="97250"/>
                    <a:pt x="21431" y="68008"/>
                    <a:pt x="21050" y="31623"/>
                  </a:cubicBezTo>
                  <a:cubicBezTo>
                    <a:pt x="25051" y="25051"/>
                    <a:pt x="26765" y="16288"/>
                    <a:pt x="25527" y="4477"/>
                  </a:cubicBezTo>
                  <a:cubicBezTo>
                    <a:pt x="25146" y="2000"/>
                    <a:pt x="26956" y="1905"/>
                    <a:pt x="27051" y="0"/>
                  </a:cubicBezTo>
                  <a:cubicBezTo>
                    <a:pt x="69152" y="1333"/>
                    <a:pt x="102203" y="6096"/>
                    <a:pt x="149066" y="4477"/>
                  </a:cubicBezTo>
                  <a:cubicBezTo>
                    <a:pt x="155734" y="2381"/>
                    <a:pt x="152971" y="9620"/>
                    <a:pt x="158115" y="8954"/>
                  </a:cubicBezTo>
                  <a:cubicBezTo>
                    <a:pt x="312134" y="17240"/>
                    <a:pt x="457295" y="25813"/>
                    <a:pt x="616077" y="30004"/>
                  </a:cubicBezTo>
                  <a:cubicBezTo>
                    <a:pt x="633698" y="44482"/>
                    <a:pt x="654272" y="56102"/>
                    <a:pt x="674846" y="67628"/>
                  </a:cubicBezTo>
                  <a:cubicBezTo>
                    <a:pt x="692277" y="61055"/>
                    <a:pt x="707707" y="52388"/>
                    <a:pt x="735139" y="55531"/>
                  </a:cubicBezTo>
                  <a:cubicBezTo>
                    <a:pt x="741807" y="57722"/>
                    <a:pt x="739045" y="50387"/>
                    <a:pt x="744188" y="51054"/>
                  </a:cubicBezTo>
                  <a:cubicBezTo>
                    <a:pt x="753332" y="56483"/>
                    <a:pt x="766667" y="57722"/>
                    <a:pt x="771335" y="67628"/>
                  </a:cubicBezTo>
                  <a:cubicBezTo>
                    <a:pt x="790670" y="69056"/>
                    <a:pt x="795623" y="76200"/>
                    <a:pt x="812006" y="81153"/>
                  </a:cubicBezTo>
                  <a:cubicBezTo>
                    <a:pt x="811149" y="96107"/>
                    <a:pt x="821627" y="99727"/>
                    <a:pt x="825532" y="109728"/>
                  </a:cubicBezTo>
                  <a:cubicBezTo>
                    <a:pt x="832104" y="109728"/>
                    <a:pt x="838581" y="109728"/>
                    <a:pt x="845153" y="109728"/>
                  </a:cubicBezTo>
                  <a:cubicBezTo>
                    <a:pt x="845153" y="118301"/>
                    <a:pt x="845153" y="126778"/>
                    <a:pt x="845153" y="135350"/>
                  </a:cubicBezTo>
                  <a:cubicBezTo>
                    <a:pt x="857536" y="155448"/>
                    <a:pt x="858393" y="184690"/>
                    <a:pt x="875252" y="203168"/>
                  </a:cubicBezTo>
                  <a:cubicBezTo>
                    <a:pt x="872776" y="208788"/>
                    <a:pt x="874014" y="217932"/>
                    <a:pt x="873728" y="225743"/>
                  </a:cubicBezTo>
                  <a:cubicBezTo>
                    <a:pt x="888682" y="243935"/>
                    <a:pt x="898779" y="257842"/>
                    <a:pt x="894779" y="295085"/>
                  </a:cubicBezTo>
                  <a:cubicBezTo>
                    <a:pt x="901541" y="303371"/>
                    <a:pt x="903541" y="316421"/>
                    <a:pt x="908304" y="326708"/>
                  </a:cubicBezTo>
                  <a:cubicBezTo>
                    <a:pt x="907542" y="352520"/>
                    <a:pt x="908399" y="374047"/>
                    <a:pt x="911352" y="388430"/>
                  </a:cubicBezTo>
                  <a:cubicBezTo>
                    <a:pt x="917543" y="400050"/>
                    <a:pt x="934498" y="408432"/>
                    <a:pt x="928021" y="427577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419A064-8382-0649-7C9A-AD3E9CAC924F}"/>
                </a:ext>
              </a:extLst>
            </p:cNvPr>
            <p:cNvSpPr/>
            <p:nvPr/>
          </p:nvSpPr>
          <p:spPr>
            <a:xfrm>
              <a:off x="5358723" y="3125600"/>
              <a:ext cx="862102" cy="459987"/>
            </a:xfrm>
            <a:custGeom>
              <a:avLst/>
              <a:gdLst>
                <a:gd name="connsiteX0" fmla="*/ 857345 w 862102"/>
                <a:gd name="connsiteY0" fmla="*/ 141446 h 459987"/>
                <a:gd name="connsiteX1" fmla="*/ 861822 w 862102"/>
                <a:gd name="connsiteY1" fmla="*/ 454819 h 459987"/>
                <a:gd name="connsiteX2" fmla="*/ 821150 w 862102"/>
                <a:gd name="connsiteY2" fmla="*/ 454819 h 459987"/>
                <a:gd name="connsiteX3" fmla="*/ 804577 w 862102"/>
                <a:gd name="connsiteY3" fmla="*/ 459296 h 459987"/>
                <a:gd name="connsiteX4" fmla="*/ 363188 w 862102"/>
                <a:gd name="connsiteY4" fmla="*/ 454819 h 459987"/>
                <a:gd name="connsiteX5" fmla="*/ 351091 w 862102"/>
                <a:gd name="connsiteY5" fmla="*/ 450342 h 459987"/>
                <a:gd name="connsiteX6" fmla="*/ 61817 w 862102"/>
                <a:gd name="connsiteY6" fmla="*/ 442817 h 459987"/>
                <a:gd name="connsiteX7" fmla="*/ 49721 w 862102"/>
                <a:gd name="connsiteY7" fmla="*/ 438340 h 459987"/>
                <a:gd name="connsiteX8" fmla="*/ 1524 w 862102"/>
                <a:gd name="connsiteY8" fmla="*/ 438340 h 459987"/>
                <a:gd name="connsiteX9" fmla="*/ 0 w 862102"/>
                <a:gd name="connsiteY9" fmla="*/ 350996 h 459987"/>
                <a:gd name="connsiteX10" fmla="*/ 9049 w 862102"/>
                <a:gd name="connsiteY10" fmla="*/ 331375 h 459987"/>
                <a:gd name="connsiteX11" fmla="*/ 13525 w 862102"/>
                <a:gd name="connsiteY11" fmla="*/ 143065 h 459987"/>
                <a:gd name="connsiteX12" fmla="*/ 22574 w 862102"/>
                <a:gd name="connsiteY12" fmla="*/ 122015 h 459987"/>
                <a:gd name="connsiteX13" fmla="*/ 21050 w 862102"/>
                <a:gd name="connsiteY13" fmla="*/ 4477 h 459987"/>
                <a:gd name="connsiteX14" fmla="*/ 24098 w 862102"/>
                <a:gd name="connsiteY14" fmla="*/ 0 h 459987"/>
                <a:gd name="connsiteX15" fmla="*/ 286226 w 862102"/>
                <a:gd name="connsiteY15" fmla="*/ 7525 h 459987"/>
                <a:gd name="connsiteX16" fmla="*/ 298323 w 862102"/>
                <a:gd name="connsiteY16" fmla="*/ 12001 h 459987"/>
                <a:gd name="connsiteX17" fmla="*/ 491204 w 862102"/>
                <a:gd name="connsiteY17" fmla="*/ 12001 h 459987"/>
                <a:gd name="connsiteX18" fmla="*/ 503301 w 862102"/>
                <a:gd name="connsiteY18" fmla="*/ 16478 h 459987"/>
                <a:gd name="connsiteX19" fmla="*/ 774478 w 862102"/>
                <a:gd name="connsiteY19" fmla="*/ 16478 h 459987"/>
                <a:gd name="connsiteX20" fmla="*/ 800100 w 862102"/>
                <a:gd name="connsiteY20" fmla="*/ 37529 h 459987"/>
                <a:gd name="connsiteX21" fmla="*/ 824198 w 862102"/>
                <a:gd name="connsiteY21" fmla="*/ 39052 h 459987"/>
                <a:gd name="connsiteX22" fmla="*/ 807625 w 862102"/>
                <a:gd name="connsiteY22" fmla="*/ 67627 h 459987"/>
                <a:gd name="connsiteX23" fmla="*/ 812101 w 862102"/>
                <a:gd name="connsiteY23" fmla="*/ 102298 h 459987"/>
                <a:gd name="connsiteX24" fmla="*/ 837724 w 862102"/>
                <a:gd name="connsiteY24" fmla="*/ 133921 h 459987"/>
                <a:gd name="connsiteX25" fmla="*/ 857345 w 862102"/>
                <a:gd name="connsiteY25" fmla="*/ 141446 h 45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2102" h="459987">
                  <a:moveTo>
                    <a:pt x="857345" y="141446"/>
                  </a:moveTo>
                  <a:cubicBezTo>
                    <a:pt x="862584" y="236125"/>
                    <a:pt x="862393" y="349282"/>
                    <a:pt x="861822" y="454819"/>
                  </a:cubicBezTo>
                  <a:cubicBezTo>
                    <a:pt x="848297" y="454819"/>
                    <a:pt x="834676" y="454819"/>
                    <a:pt x="821150" y="454819"/>
                  </a:cubicBezTo>
                  <a:cubicBezTo>
                    <a:pt x="811721" y="452438"/>
                    <a:pt x="813244" y="461010"/>
                    <a:pt x="804577" y="459296"/>
                  </a:cubicBezTo>
                  <a:cubicBezTo>
                    <a:pt x="652558" y="462724"/>
                    <a:pt x="514445" y="452152"/>
                    <a:pt x="363188" y="454819"/>
                  </a:cubicBezTo>
                  <a:cubicBezTo>
                    <a:pt x="355092" y="457390"/>
                    <a:pt x="357949" y="449008"/>
                    <a:pt x="351091" y="450342"/>
                  </a:cubicBezTo>
                  <a:cubicBezTo>
                    <a:pt x="246126" y="453866"/>
                    <a:pt x="167259" y="439674"/>
                    <a:pt x="61817" y="442817"/>
                  </a:cubicBezTo>
                  <a:cubicBezTo>
                    <a:pt x="53816" y="445294"/>
                    <a:pt x="57055" y="436531"/>
                    <a:pt x="49721" y="438340"/>
                  </a:cubicBezTo>
                  <a:cubicBezTo>
                    <a:pt x="33623" y="438340"/>
                    <a:pt x="17621" y="438340"/>
                    <a:pt x="1524" y="438340"/>
                  </a:cubicBezTo>
                  <a:cubicBezTo>
                    <a:pt x="190" y="415290"/>
                    <a:pt x="3715" y="376428"/>
                    <a:pt x="0" y="350996"/>
                  </a:cubicBezTo>
                  <a:cubicBezTo>
                    <a:pt x="4667" y="346138"/>
                    <a:pt x="4096" y="336042"/>
                    <a:pt x="9049" y="331375"/>
                  </a:cubicBezTo>
                  <a:cubicBezTo>
                    <a:pt x="6572" y="264605"/>
                    <a:pt x="11906" y="205740"/>
                    <a:pt x="13525" y="143065"/>
                  </a:cubicBezTo>
                  <a:cubicBezTo>
                    <a:pt x="18669" y="134779"/>
                    <a:pt x="15240" y="126968"/>
                    <a:pt x="22574" y="122015"/>
                  </a:cubicBezTo>
                  <a:cubicBezTo>
                    <a:pt x="19050" y="85820"/>
                    <a:pt x="22003" y="43243"/>
                    <a:pt x="21050" y="4477"/>
                  </a:cubicBezTo>
                  <a:cubicBezTo>
                    <a:pt x="20955" y="1905"/>
                    <a:pt x="22193" y="571"/>
                    <a:pt x="24098" y="0"/>
                  </a:cubicBezTo>
                  <a:cubicBezTo>
                    <a:pt x="113347" y="1714"/>
                    <a:pt x="200215" y="6572"/>
                    <a:pt x="286226" y="7525"/>
                  </a:cubicBezTo>
                  <a:cubicBezTo>
                    <a:pt x="294132" y="5143"/>
                    <a:pt x="290893" y="13906"/>
                    <a:pt x="298323" y="12001"/>
                  </a:cubicBezTo>
                  <a:cubicBezTo>
                    <a:pt x="362617" y="12001"/>
                    <a:pt x="426910" y="12001"/>
                    <a:pt x="491204" y="12001"/>
                  </a:cubicBezTo>
                  <a:cubicBezTo>
                    <a:pt x="499110" y="9620"/>
                    <a:pt x="495871" y="18383"/>
                    <a:pt x="503301" y="16478"/>
                  </a:cubicBezTo>
                  <a:cubicBezTo>
                    <a:pt x="593693" y="16478"/>
                    <a:pt x="684085" y="16478"/>
                    <a:pt x="774478" y="16478"/>
                  </a:cubicBezTo>
                  <a:cubicBezTo>
                    <a:pt x="781812" y="26670"/>
                    <a:pt x="794766" y="24098"/>
                    <a:pt x="800100" y="37529"/>
                  </a:cubicBezTo>
                  <a:cubicBezTo>
                    <a:pt x="807625" y="38576"/>
                    <a:pt x="819150" y="35528"/>
                    <a:pt x="824198" y="39052"/>
                  </a:cubicBezTo>
                  <a:cubicBezTo>
                    <a:pt x="826675" y="56579"/>
                    <a:pt x="810768" y="55817"/>
                    <a:pt x="807625" y="67627"/>
                  </a:cubicBezTo>
                  <a:cubicBezTo>
                    <a:pt x="805053" y="83248"/>
                    <a:pt x="810958" y="90392"/>
                    <a:pt x="812101" y="102298"/>
                  </a:cubicBezTo>
                  <a:cubicBezTo>
                    <a:pt x="824293" y="108966"/>
                    <a:pt x="834580" y="122872"/>
                    <a:pt x="837724" y="133921"/>
                  </a:cubicBezTo>
                  <a:cubicBezTo>
                    <a:pt x="844201" y="139732"/>
                    <a:pt x="851535" y="135255"/>
                    <a:pt x="857345" y="141446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594C251-9EC1-B232-B1F3-135682074A28}"/>
                </a:ext>
              </a:extLst>
            </p:cNvPr>
            <p:cNvSpPr/>
            <p:nvPr/>
          </p:nvSpPr>
          <p:spPr>
            <a:xfrm>
              <a:off x="5242638" y="3563940"/>
              <a:ext cx="1003528" cy="522636"/>
            </a:xfrm>
            <a:custGeom>
              <a:avLst/>
              <a:gdLst>
                <a:gd name="connsiteX0" fmla="*/ 1003529 w 1003528"/>
                <a:gd name="connsiteY0" fmla="*/ 234887 h 522636"/>
                <a:gd name="connsiteX1" fmla="*/ 1003529 w 1003528"/>
                <a:gd name="connsiteY1" fmla="*/ 522637 h 522636"/>
                <a:gd name="connsiteX2" fmla="*/ 962857 w 1003528"/>
                <a:gd name="connsiteY2" fmla="*/ 510540 h 522636"/>
                <a:gd name="connsiteX3" fmla="*/ 917708 w 1003528"/>
                <a:gd name="connsiteY3" fmla="*/ 472916 h 522636"/>
                <a:gd name="connsiteX4" fmla="*/ 905612 w 1003528"/>
                <a:gd name="connsiteY4" fmla="*/ 489490 h 522636"/>
                <a:gd name="connsiteX5" fmla="*/ 883038 w 1003528"/>
                <a:gd name="connsiteY5" fmla="*/ 489490 h 522636"/>
                <a:gd name="connsiteX6" fmla="*/ 877037 w 1003528"/>
                <a:gd name="connsiteY6" fmla="*/ 477393 h 522636"/>
                <a:gd name="connsiteX7" fmla="*/ 852939 w 1003528"/>
                <a:gd name="connsiteY7" fmla="*/ 489490 h 522636"/>
                <a:gd name="connsiteX8" fmla="*/ 809219 w 1003528"/>
                <a:gd name="connsiteY8" fmla="*/ 489490 h 522636"/>
                <a:gd name="connsiteX9" fmla="*/ 791121 w 1003528"/>
                <a:gd name="connsiteY9" fmla="*/ 510540 h 522636"/>
                <a:gd name="connsiteX10" fmla="*/ 771500 w 1003528"/>
                <a:gd name="connsiteY10" fmla="*/ 501491 h 522636"/>
                <a:gd name="connsiteX11" fmla="*/ 720255 w 1003528"/>
                <a:gd name="connsiteY11" fmla="*/ 493967 h 522636"/>
                <a:gd name="connsiteX12" fmla="*/ 711207 w 1003528"/>
                <a:gd name="connsiteY12" fmla="*/ 472916 h 522636"/>
                <a:gd name="connsiteX13" fmla="*/ 682632 w 1003528"/>
                <a:gd name="connsiteY13" fmla="*/ 510540 h 522636"/>
                <a:gd name="connsiteX14" fmla="*/ 647961 w 1003528"/>
                <a:gd name="connsiteY14" fmla="*/ 495491 h 522636"/>
                <a:gd name="connsiteX15" fmla="*/ 637388 w 1003528"/>
                <a:gd name="connsiteY15" fmla="*/ 480441 h 522636"/>
                <a:gd name="connsiteX16" fmla="*/ 611766 w 1003528"/>
                <a:gd name="connsiteY16" fmla="*/ 472916 h 522636"/>
                <a:gd name="connsiteX17" fmla="*/ 589191 w 1003528"/>
                <a:gd name="connsiteY17" fmla="*/ 489490 h 522636"/>
                <a:gd name="connsiteX18" fmla="*/ 581666 w 1003528"/>
                <a:gd name="connsiteY18" fmla="*/ 466916 h 522636"/>
                <a:gd name="connsiteX19" fmla="*/ 568141 w 1003528"/>
                <a:gd name="connsiteY19" fmla="*/ 466916 h 522636"/>
                <a:gd name="connsiteX20" fmla="*/ 565093 w 1003528"/>
                <a:gd name="connsiteY20" fmla="*/ 448818 h 522636"/>
                <a:gd name="connsiteX21" fmla="*/ 531946 w 1003528"/>
                <a:gd name="connsiteY21" fmla="*/ 439769 h 522636"/>
                <a:gd name="connsiteX22" fmla="*/ 519849 w 1003528"/>
                <a:gd name="connsiteY22" fmla="*/ 451866 h 522636"/>
                <a:gd name="connsiteX23" fmla="*/ 506324 w 1003528"/>
                <a:gd name="connsiteY23" fmla="*/ 442817 h 522636"/>
                <a:gd name="connsiteX24" fmla="*/ 458127 w 1003528"/>
                <a:gd name="connsiteY24" fmla="*/ 430721 h 522636"/>
                <a:gd name="connsiteX25" fmla="*/ 435553 w 1003528"/>
                <a:gd name="connsiteY25" fmla="*/ 430721 h 522636"/>
                <a:gd name="connsiteX26" fmla="*/ 431076 w 1003528"/>
                <a:gd name="connsiteY26" fmla="*/ 423196 h 522636"/>
                <a:gd name="connsiteX27" fmla="*/ 435553 w 1003528"/>
                <a:gd name="connsiteY27" fmla="*/ 411099 h 522636"/>
                <a:gd name="connsiteX28" fmla="*/ 408407 w 1003528"/>
                <a:gd name="connsiteY28" fmla="*/ 397574 h 522636"/>
                <a:gd name="connsiteX29" fmla="*/ 403930 w 1003528"/>
                <a:gd name="connsiteY29" fmla="*/ 405098 h 522636"/>
                <a:gd name="connsiteX30" fmla="*/ 390405 w 1003528"/>
                <a:gd name="connsiteY30" fmla="*/ 397574 h 522636"/>
                <a:gd name="connsiteX31" fmla="*/ 376879 w 1003528"/>
                <a:gd name="connsiteY31" fmla="*/ 406622 h 522636"/>
                <a:gd name="connsiteX32" fmla="*/ 337731 w 1003528"/>
                <a:gd name="connsiteY32" fmla="*/ 374999 h 522636"/>
                <a:gd name="connsiteX33" fmla="*/ 339255 w 1003528"/>
                <a:gd name="connsiteY33" fmla="*/ 319278 h 522636"/>
                <a:gd name="connsiteX34" fmla="*/ 343732 w 1003528"/>
                <a:gd name="connsiteY34" fmla="*/ 310229 h 522636"/>
                <a:gd name="connsiteX35" fmla="*/ 346780 w 1003528"/>
                <a:gd name="connsiteY35" fmla="*/ 165640 h 522636"/>
                <a:gd name="connsiteX36" fmla="*/ 351257 w 1003528"/>
                <a:gd name="connsiteY36" fmla="*/ 156591 h 522636"/>
                <a:gd name="connsiteX37" fmla="*/ 351257 w 1003528"/>
                <a:gd name="connsiteY37" fmla="*/ 84296 h 522636"/>
                <a:gd name="connsiteX38" fmla="*/ 113227 w 1003528"/>
                <a:gd name="connsiteY38" fmla="*/ 75247 h 522636"/>
                <a:gd name="connsiteX39" fmla="*/ 104178 w 1003528"/>
                <a:gd name="connsiteY39" fmla="*/ 70771 h 522636"/>
                <a:gd name="connsiteX40" fmla="*/ 261 w 1003528"/>
                <a:gd name="connsiteY40" fmla="*/ 66294 h 522636"/>
                <a:gd name="connsiteX41" fmla="*/ 1785 w 1003528"/>
                <a:gd name="connsiteY41" fmla="*/ 0 h 522636"/>
                <a:gd name="connsiteX42" fmla="*/ 102749 w 1003528"/>
                <a:gd name="connsiteY42" fmla="*/ 4477 h 522636"/>
                <a:gd name="connsiteX43" fmla="*/ 161519 w 1003528"/>
                <a:gd name="connsiteY43" fmla="*/ 8954 h 522636"/>
                <a:gd name="connsiteX44" fmla="*/ 279057 w 1003528"/>
                <a:gd name="connsiteY44" fmla="*/ 18002 h 522636"/>
                <a:gd name="connsiteX45" fmla="*/ 343827 w 1003528"/>
                <a:gd name="connsiteY45" fmla="*/ 16478 h 522636"/>
                <a:gd name="connsiteX46" fmla="*/ 351352 w 1003528"/>
                <a:gd name="connsiteY46" fmla="*/ 22479 h 522636"/>
                <a:gd name="connsiteX47" fmla="*/ 462795 w 1003528"/>
                <a:gd name="connsiteY47" fmla="*/ 20955 h 522636"/>
                <a:gd name="connsiteX48" fmla="*/ 471843 w 1003528"/>
                <a:gd name="connsiteY48" fmla="*/ 25432 h 522636"/>
                <a:gd name="connsiteX49" fmla="*/ 575761 w 1003528"/>
                <a:gd name="connsiteY49" fmla="*/ 25432 h 522636"/>
                <a:gd name="connsiteX50" fmla="*/ 679679 w 1003528"/>
                <a:gd name="connsiteY50" fmla="*/ 25432 h 522636"/>
                <a:gd name="connsiteX51" fmla="*/ 688728 w 1003528"/>
                <a:gd name="connsiteY51" fmla="*/ 29909 h 522636"/>
                <a:gd name="connsiteX52" fmla="*/ 807790 w 1003528"/>
                <a:gd name="connsiteY52" fmla="*/ 29909 h 522636"/>
                <a:gd name="connsiteX53" fmla="*/ 926853 w 1003528"/>
                <a:gd name="connsiteY53" fmla="*/ 29909 h 522636"/>
                <a:gd name="connsiteX54" fmla="*/ 937425 w 1003528"/>
                <a:gd name="connsiteY54" fmla="*/ 25432 h 522636"/>
                <a:gd name="connsiteX55" fmla="*/ 976573 w 1003528"/>
                <a:gd name="connsiteY55" fmla="*/ 25432 h 522636"/>
                <a:gd name="connsiteX56" fmla="*/ 978097 w 1003528"/>
                <a:gd name="connsiteY56" fmla="*/ 91726 h 522636"/>
                <a:gd name="connsiteX57" fmla="*/ 994671 w 1003528"/>
                <a:gd name="connsiteY57" fmla="*/ 160972 h 522636"/>
                <a:gd name="connsiteX58" fmla="*/ 1003529 w 1003528"/>
                <a:gd name="connsiteY58" fmla="*/ 234887 h 52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3528" h="522636">
                  <a:moveTo>
                    <a:pt x="1003529" y="234887"/>
                  </a:moveTo>
                  <a:cubicBezTo>
                    <a:pt x="1003529" y="330803"/>
                    <a:pt x="1003529" y="426720"/>
                    <a:pt x="1003529" y="522637"/>
                  </a:cubicBezTo>
                  <a:cubicBezTo>
                    <a:pt x="988956" y="519684"/>
                    <a:pt x="983526" y="510159"/>
                    <a:pt x="962857" y="510540"/>
                  </a:cubicBezTo>
                  <a:cubicBezTo>
                    <a:pt x="948760" y="498824"/>
                    <a:pt x="935901" y="483965"/>
                    <a:pt x="917708" y="472916"/>
                  </a:cubicBezTo>
                  <a:cubicBezTo>
                    <a:pt x="912946" y="477774"/>
                    <a:pt x="906945" y="481203"/>
                    <a:pt x="905612" y="489490"/>
                  </a:cubicBezTo>
                  <a:cubicBezTo>
                    <a:pt x="898087" y="489490"/>
                    <a:pt x="890562" y="489490"/>
                    <a:pt x="883038" y="489490"/>
                  </a:cubicBezTo>
                  <a:cubicBezTo>
                    <a:pt x="881323" y="485204"/>
                    <a:pt x="877989" y="482441"/>
                    <a:pt x="877037" y="477393"/>
                  </a:cubicBezTo>
                  <a:cubicBezTo>
                    <a:pt x="864654" y="477107"/>
                    <a:pt x="861130" y="485585"/>
                    <a:pt x="852939" y="489490"/>
                  </a:cubicBezTo>
                  <a:cubicBezTo>
                    <a:pt x="835222" y="483299"/>
                    <a:pt x="831126" y="490347"/>
                    <a:pt x="809219" y="489490"/>
                  </a:cubicBezTo>
                  <a:cubicBezTo>
                    <a:pt x="800265" y="493681"/>
                    <a:pt x="799408" y="505778"/>
                    <a:pt x="791121" y="510540"/>
                  </a:cubicBezTo>
                  <a:cubicBezTo>
                    <a:pt x="779310" y="512826"/>
                    <a:pt x="775977" y="506539"/>
                    <a:pt x="771500" y="501491"/>
                  </a:cubicBezTo>
                  <a:cubicBezTo>
                    <a:pt x="749497" y="503872"/>
                    <a:pt x="745020" y="488728"/>
                    <a:pt x="720255" y="493967"/>
                  </a:cubicBezTo>
                  <a:cubicBezTo>
                    <a:pt x="717398" y="486823"/>
                    <a:pt x="711302" y="482918"/>
                    <a:pt x="711207" y="472916"/>
                  </a:cubicBezTo>
                  <a:cubicBezTo>
                    <a:pt x="694919" y="478822"/>
                    <a:pt x="693490" y="499396"/>
                    <a:pt x="682632" y="510540"/>
                  </a:cubicBezTo>
                  <a:cubicBezTo>
                    <a:pt x="667963" y="508635"/>
                    <a:pt x="660153" y="499872"/>
                    <a:pt x="647961" y="495491"/>
                  </a:cubicBezTo>
                  <a:cubicBezTo>
                    <a:pt x="642722" y="491490"/>
                    <a:pt x="644437" y="484918"/>
                    <a:pt x="637388" y="480441"/>
                  </a:cubicBezTo>
                  <a:cubicBezTo>
                    <a:pt x="622148" y="482155"/>
                    <a:pt x="618719" y="480346"/>
                    <a:pt x="611766" y="472916"/>
                  </a:cubicBezTo>
                  <a:cubicBezTo>
                    <a:pt x="603860" y="478060"/>
                    <a:pt x="601669" y="488918"/>
                    <a:pt x="589191" y="489490"/>
                  </a:cubicBezTo>
                  <a:cubicBezTo>
                    <a:pt x="581476" y="487204"/>
                    <a:pt x="591001" y="467582"/>
                    <a:pt x="581666" y="466916"/>
                  </a:cubicBezTo>
                  <a:cubicBezTo>
                    <a:pt x="579381" y="459296"/>
                    <a:pt x="574047" y="473774"/>
                    <a:pt x="568141" y="466916"/>
                  </a:cubicBezTo>
                  <a:cubicBezTo>
                    <a:pt x="563950" y="464153"/>
                    <a:pt x="565283" y="455771"/>
                    <a:pt x="565093" y="448818"/>
                  </a:cubicBezTo>
                  <a:cubicBezTo>
                    <a:pt x="553187" y="446627"/>
                    <a:pt x="537280" y="448437"/>
                    <a:pt x="531946" y="439769"/>
                  </a:cubicBezTo>
                  <a:cubicBezTo>
                    <a:pt x="527850" y="443675"/>
                    <a:pt x="523659" y="447485"/>
                    <a:pt x="519849" y="451866"/>
                  </a:cubicBezTo>
                  <a:cubicBezTo>
                    <a:pt x="512229" y="451961"/>
                    <a:pt x="512039" y="444627"/>
                    <a:pt x="506324" y="442817"/>
                  </a:cubicBezTo>
                  <a:cubicBezTo>
                    <a:pt x="485940" y="443103"/>
                    <a:pt x="465271" y="443675"/>
                    <a:pt x="458127" y="430721"/>
                  </a:cubicBezTo>
                  <a:cubicBezTo>
                    <a:pt x="450603" y="430721"/>
                    <a:pt x="443078" y="430721"/>
                    <a:pt x="435553" y="430721"/>
                  </a:cubicBezTo>
                  <a:cubicBezTo>
                    <a:pt x="435839" y="426434"/>
                    <a:pt x="435744" y="422529"/>
                    <a:pt x="431076" y="423196"/>
                  </a:cubicBezTo>
                  <a:cubicBezTo>
                    <a:pt x="429838" y="416433"/>
                    <a:pt x="438125" y="419291"/>
                    <a:pt x="435553" y="411099"/>
                  </a:cubicBezTo>
                  <a:cubicBezTo>
                    <a:pt x="431076" y="401955"/>
                    <a:pt x="422504" y="397002"/>
                    <a:pt x="408407" y="397574"/>
                  </a:cubicBezTo>
                  <a:cubicBezTo>
                    <a:pt x="402025" y="395288"/>
                    <a:pt x="408121" y="405384"/>
                    <a:pt x="403930" y="405098"/>
                  </a:cubicBezTo>
                  <a:cubicBezTo>
                    <a:pt x="397929" y="404051"/>
                    <a:pt x="398882" y="396145"/>
                    <a:pt x="390405" y="397574"/>
                  </a:cubicBezTo>
                  <a:cubicBezTo>
                    <a:pt x="382213" y="396907"/>
                    <a:pt x="381737" y="403955"/>
                    <a:pt x="376879" y="406622"/>
                  </a:cubicBezTo>
                  <a:cubicBezTo>
                    <a:pt x="364116" y="395764"/>
                    <a:pt x="351447" y="384905"/>
                    <a:pt x="337731" y="374999"/>
                  </a:cubicBezTo>
                  <a:cubicBezTo>
                    <a:pt x="341160" y="359378"/>
                    <a:pt x="338303" y="337471"/>
                    <a:pt x="339255" y="319278"/>
                  </a:cubicBezTo>
                  <a:cubicBezTo>
                    <a:pt x="337160" y="312706"/>
                    <a:pt x="345066" y="316135"/>
                    <a:pt x="343732" y="310229"/>
                  </a:cubicBezTo>
                  <a:cubicBezTo>
                    <a:pt x="341351" y="255365"/>
                    <a:pt x="347637" y="218599"/>
                    <a:pt x="346780" y="165640"/>
                  </a:cubicBezTo>
                  <a:cubicBezTo>
                    <a:pt x="344589" y="158972"/>
                    <a:pt x="351924" y="161735"/>
                    <a:pt x="351257" y="156591"/>
                  </a:cubicBezTo>
                  <a:cubicBezTo>
                    <a:pt x="351257" y="132493"/>
                    <a:pt x="351257" y="108395"/>
                    <a:pt x="351257" y="84296"/>
                  </a:cubicBezTo>
                  <a:cubicBezTo>
                    <a:pt x="274866" y="80296"/>
                    <a:pt x="194856" y="80391"/>
                    <a:pt x="113227" y="75247"/>
                  </a:cubicBezTo>
                  <a:cubicBezTo>
                    <a:pt x="106655" y="77343"/>
                    <a:pt x="109989" y="69437"/>
                    <a:pt x="104178" y="70771"/>
                  </a:cubicBezTo>
                  <a:cubicBezTo>
                    <a:pt x="64649" y="74200"/>
                    <a:pt x="37408" y="65246"/>
                    <a:pt x="261" y="66294"/>
                  </a:cubicBezTo>
                  <a:cubicBezTo>
                    <a:pt x="1213" y="44672"/>
                    <a:pt x="-1740" y="19145"/>
                    <a:pt x="1785" y="0"/>
                  </a:cubicBezTo>
                  <a:cubicBezTo>
                    <a:pt x="27121" y="9811"/>
                    <a:pt x="69983" y="2096"/>
                    <a:pt x="102749" y="4477"/>
                  </a:cubicBezTo>
                  <a:cubicBezTo>
                    <a:pt x="115227" y="13049"/>
                    <a:pt x="141993" y="7429"/>
                    <a:pt x="161519" y="8954"/>
                  </a:cubicBezTo>
                  <a:cubicBezTo>
                    <a:pt x="190951" y="21717"/>
                    <a:pt x="249625" y="5239"/>
                    <a:pt x="279057" y="18002"/>
                  </a:cubicBezTo>
                  <a:cubicBezTo>
                    <a:pt x="300108" y="16954"/>
                    <a:pt x="325254" y="20003"/>
                    <a:pt x="343827" y="16478"/>
                  </a:cubicBezTo>
                  <a:cubicBezTo>
                    <a:pt x="348018" y="16764"/>
                    <a:pt x="345732" y="23622"/>
                    <a:pt x="351352" y="22479"/>
                  </a:cubicBezTo>
                  <a:cubicBezTo>
                    <a:pt x="387166" y="27337"/>
                    <a:pt x="425838" y="16764"/>
                    <a:pt x="462795" y="20955"/>
                  </a:cubicBezTo>
                  <a:cubicBezTo>
                    <a:pt x="466128" y="21336"/>
                    <a:pt x="468700" y="24860"/>
                    <a:pt x="471843" y="25432"/>
                  </a:cubicBezTo>
                  <a:cubicBezTo>
                    <a:pt x="503085" y="31337"/>
                    <a:pt x="542424" y="25432"/>
                    <a:pt x="575761" y="25432"/>
                  </a:cubicBezTo>
                  <a:cubicBezTo>
                    <a:pt x="611194" y="25432"/>
                    <a:pt x="650532" y="19145"/>
                    <a:pt x="679679" y="25432"/>
                  </a:cubicBezTo>
                  <a:cubicBezTo>
                    <a:pt x="682346" y="26003"/>
                    <a:pt x="685870" y="29528"/>
                    <a:pt x="688728" y="29909"/>
                  </a:cubicBezTo>
                  <a:cubicBezTo>
                    <a:pt x="723970" y="35052"/>
                    <a:pt x="766833" y="29909"/>
                    <a:pt x="807790" y="29909"/>
                  </a:cubicBezTo>
                  <a:cubicBezTo>
                    <a:pt x="848652" y="29909"/>
                    <a:pt x="891991" y="34671"/>
                    <a:pt x="926853" y="29909"/>
                  </a:cubicBezTo>
                  <a:cubicBezTo>
                    <a:pt x="930948" y="29337"/>
                    <a:pt x="933425" y="26289"/>
                    <a:pt x="937425" y="25432"/>
                  </a:cubicBezTo>
                  <a:cubicBezTo>
                    <a:pt x="950284" y="22574"/>
                    <a:pt x="963810" y="27527"/>
                    <a:pt x="976573" y="25432"/>
                  </a:cubicBezTo>
                  <a:cubicBezTo>
                    <a:pt x="980002" y="44577"/>
                    <a:pt x="977145" y="70104"/>
                    <a:pt x="978097" y="91726"/>
                  </a:cubicBezTo>
                  <a:cubicBezTo>
                    <a:pt x="986955" y="111538"/>
                    <a:pt x="982669" y="148971"/>
                    <a:pt x="994671" y="160972"/>
                  </a:cubicBezTo>
                  <a:cubicBezTo>
                    <a:pt x="993908" y="189262"/>
                    <a:pt x="993432" y="217361"/>
                    <a:pt x="1003529" y="23488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CB3E47F-C788-63FB-F670-63BCE6E12F0C}"/>
                </a:ext>
              </a:extLst>
            </p:cNvPr>
            <p:cNvSpPr/>
            <p:nvPr/>
          </p:nvSpPr>
          <p:spPr>
            <a:xfrm>
              <a:off x="4731769" y="3639859"/>
              <a:ext cx="1640457" cy="1602252"/>
            </a:xfrm>
            <a:custGeom>
              <a:avLst/>
              <a:gdLst>
                <a:gd name="connsiteX0" fmla="*/ 1639461 w 1640457"/>
                <a:gd name="connsiteY0" fmla="*/ 820288 h 1602252"/>
                <a:gd name="connsiteX1" fmla="*/ 1613839 w 1640457"/>
                <a:gd name="connsiteY1" fmla="*/ 913729 h 1602252"/>
                <a:gd name="connsiteX2" fmla="*/ 1622888 w 1640457"/>
                <a:gd name="connsiteY2" fmla="*/ 921253 h 1602252"/>
                <a:gd name="connsiteX3" fmla="*/ 1618411 w 1640457"/>
                <a:gd name="connsiteY3" fmla="*/ 987547 h 1602252"/>
                <a:gd name="connsiteX4" fmla="*/ 1606314 w 1640457"/>
                <a:gd name="connsiteY4" fmla="*/ 1005645 h 1602252"/>
                <a:gd name="connsiteX5" fmla="*/ 1604790 w 1640457"/>
                <a:gd name="connsiteY5" fmla="*/ 1037268 h 1602252"/>
                <a:gd name="connsiteX6" fmla="*/ 1589740 w 1640457"/>
                <a:gd name="connsiteY6" fmla="*/ 1037268 h 1602252"/>
                <a:gd name="connsiteX7" fmla="*/ 1497824 w 1640457"/>
                <a:gd name="connsiteY7" fmla="*/ 1079464 h 1602252"/>
                <a:gd name="connsiteX8" fmla="*/ 1497824 w 1640457"/>
                <a:gd name="connsiteY8" fmla="*/ 1090036 h 1602252"/>
                <a:gd name="connsiteX9" fmla="*/ 1440579 w 1640457"/>
                <a:gd name="connsiteY9" fmla="*/ 1129184 h 1602252"/>
                <a:gd name="connsiteX10" fmla="*/ 1285417 w 1640457"/>
                <a:gd name="connsiteY10" fmla="*/ 1225577 h 1602252"/>
                <a:gd name="connsiteX11" fmla="*/ 1267319 w 1640457"/>
                <a:gd name="connsiteY11" fmla="*/ 1245199 h 1602252"/>
                <a:gd name="connsiteX12" fmla="*/ 1213122 w 1640457"/>
                <a:gd name="connsiteY12" fmla="*/ 1276822 h 1602252"/>
                <a:gd name="connsiteX13" fmla="*/ 1213122 w 1640457"/>
                <a:gd name="connsiteY13" fmla="*/ 1287394 h 1602252"/>
                <a:gd name="connsiteX14" fmla="*/ 1187500 w 1640457"/>
                <a:gd name="connsiteY14" fmla="*/ 1311493 h 1602252"/>
                <a:gd name="connsiteX15" fmla="*/ 1187500 w 1640457"/>
                <a:gd name="connsiteY15" fmla="*/ 1322066 h 1602252"/>
                <a:gd name="connsiteX16" fmla="*/ 1137779 w 1640457"/>
                <a:gd name="connsiteY16" fmla="*/ 1407981 h 1602252"/>
                <a:gd name="connsiteX17" fmla="*/ 1137779 w 1640457"/>
                <a:gd name="connsiteY17" fmla="*/ 1421507 h 1602252"/>
                <a:gd name="connsiteX18" fmla="*/ 1133302 w 1640457"/>
                <a:gd name="connsiteY18" fmla="*/ 1429031 h 1602252"/>
                <a:gd name="connsiteX19" fmla="*/ 1133302 w 1640457"/>
                <a:gd name="connsiteY19" fmla="*/ 1444081 h 1602252"/>
                <a:gd name="connsiteX20" fmla="*/ 1128826 w 1640457"/>
                <a:gd name="connsiteY20" fmla="*/ 1451605 h 1602252"/>
                <a:gd name="connsiteX21" fmla="*/ 1128826 w 1640457"/>
                <a:gd name="connsiteY21" fmla="*/ 1468179 h 1602252"/>
                <a:gd name="connsiteX22" fmla="*/ 1149876 w 1640457"/>
                <a:gd name="connsiteY22" fmla="*/ 1534473 h 1602252"/>
                <a:gd name="connsiteX23" fmla="*/ 1149876 w 1640457"/>
                <a:gd name="connsiteY23" fmla="*/ 1557047 h 1602252"/>
                <a:gd name="connsiteX24" fmla="*/ 1163401 w 1640457"/>
                <a:gd name="connsiteY24" fmla="*/ 1588670 h 1602252"/>
                <a:gd name="connsiteX25" fmla="*/ 1148352 w 1640457"/>
                <a:gd name="connsiteY25" fmla="*/ 1602196 h 1602252"/>
                <a:gd name="connsiteX26" fmla="*/ 1106156 w 1640457"/>
                <a:gd name="connsiteY26" fmla="*/ 1576574 h 1602252"/>
                <a:gd name="connsiteX27" fmla="*/ 1053388 w 1640457"/>
                <a:gd name="connsiteY27" fmla="*/ 1576574 h 1602252"/>
                <a:gd name="connsiteX28" fmla="*/ 1008239 w 1640457"/>
                <a:gd name="connsiteY28" fmla="*/ 1547903 h 1602252"/>
                <a:gd name="connsiteX29" fmla="*/ 978140 w 1640457"/>
                <a:gd name="connsiteY29" fmla="*/ 1543426 h 1602252"/>
                <a:gd name="connsiteX30" fmla="*/ 908798 w 1640457"/>
                <a:gd name="connsiteY30" fmla="*/ 1486181 h 1602252"/>
                <a:gd name="connsiteX31" fmla="*/ 899749 w 1640457"/>
                <a:gd name="connsiteY31" fmla="*/ 1466560 h 1602252"/>
                <a:gd name="connsiteX32" fmla="*/ 898225 w 1640457"/>
                <a:gd name="connsiteY32" fmla="*/ 1448462 h 1602252"/>
                <a:gd name="connsiteX33" fmla="*/ 875651 w 1640457"/>
                <a:gd name="connsiteY33" fmla="*/ 1427412 h 1602252"/>
                <a:gd name="connsiteX34" fmla="*/ 878699 w 1640457"/>
                <a:gd name="connsiteY34" fmla="*/ 1391217 h 1602252"/>
                <a:gd name="connsiteX35" fmla="*/ 869650 w 1640457"/>
                <a:gd name="connsiteY35" fmla="*/ 1386740 h 1602252"/>
                <a:gd name="connsiteX36" fmla="*/ 871174 w 1640457"/>
                <a:gd name="connsiteY36" fmla="*/ 1340068 h 1602252"/>
                <a:gd name="connsiteX37" fmla="*/ 794308 w 1640457"/>
                <a:gd name="connsiteY37" fmla="*/ 1252724 h 1602252"/>
                <a:gd name="connsiteX38" fmla="*/ 770209 w 1640457"/>
                <a:gd name="connsiteY38" fmla="*/ 1237674 h 1602252"/>
                <a:gd name="connsiteX39" fmla="*/ 728014 w 1640457"/>
                <a:gd name="connsiteY39" fmla="*/ 1130708 h 1602252"/>
                <a:gd name="connsiteX40" fmla="*/ 728014 w 1640457"/>
                <a:gd name="connsiteY40" fmla="*/ 1112611 h 1602252"/>
                <a:gd name="connsiteX41" fmla="*/ 657243 w 1640457"/>
                <a:gd name="connsiteY41" fmla="*/ 1026695 h 1602252"/>
                <a:gd name="connsiteX42" fmla="*/ 636193 w 1640457"/>
                <a:gd name="connsiteY42" fmla="*/ 1007074 h 1602252"/>
                <a:gd name="connsiteX43" fmla="*/ 547324 w 1640457"/>
                <a:gd name="connsiteY43" fmla="*/ 999549 h 1602252"/>
                <a:gd name="connsiteX44" fmla="*/ 515701 w 1640457"/>
                <a:gd name="connsiteY44" fmla="*/ 982975 h 1602252"/>
                <a:gd name="connsiteX45" fmla="*/ 455408 w 1640457"/>
                <a:gd name="connsiteY45" fmla="*/ 1013075 h 1602252"/>
                <a:gd name="connsiteX46" fmla="*/ 393686 w 1640457"/>
                <a:gd name="connsiteY46" fmla="*/ 1112516 h 1602252"/>
                <a:gd name="connsiteX47" fmla="*/ 327392 w 1640457"/>
                <a:gd name="connsiteY47" fmla="*/ 1064319 h 1602252"/>
                <a:gd name="connsiteX48" fmla="*/ 298722 w 1640457"/>
                <a:gd name="connsiteY48" fmla="*/ 1053746 h 1602252"/>
                <a:gd name="connsiteX49" fmla="*/ 217379 w 1640457"/>
                <a:gd name="connsiteY49" fmla="*/ 954305 h 1602252"/>
                <a:gd name="connsiteX50" fmla="*/ 217379 w 1640457"/>
                <a:gd name="connsiteY50" fmla="*/ 903061 h 1602252"/>
                <a:gd name="connsiteX51" fmla="*/ 193280 w 1640457"/>
                <a:gd name="connsiteY51" fmla="*/ 848863 h 1602252"/>
                <a:gd name="connsiteX52" fmla="*/ 175183 w 1640457"/>
                <a:gd name="connsiteY52" fmla="*/ 824765 h 1602252"/>
                <a:gd name="connsiteX53" fmla="*/ 143560 w 1640457"/>
                <a:gd name="connsiteY53" fmla="*/ 811240 h 1602252"/>
                <a:gd name="connsiteX54" fmla="*/ 75742 w 1640457"/>
                <a:gd name="connsiteY54" fmla="*/ 725419 h 1602252"/>
                <a:gd name="connsiteX55" fmla="*/ 65169 w 1640457"/>
                <a:gd name="connsiteY55" fmla="*/ 714847 h 1602252"/>
                <a:gd name="connsiteX56" fmla="*/ 54596 w 1640457"/>
                <a:gd name="connsiteY56" fmla="*/ 714847 h 1602252"/>
                <a:gd name="connsiteX57" fmla="*/ 42499 w 1640457"/>
                <a:gd name="connsiteY57" fmla="*/ 702750 h 1602252"/>
                <a:gd name="connsiteX58" fmla="*/ 7829 w 1640457"/>
                <a:gd name="connsiteY58" fmla="*/ 654553 h 1602252"/>
                <a:gd name="connsiteX59" fmla="*/ 304 w 1640457"/>
                <a:gd name="connsiteY59" fmla="*/ 631979 h 1602252"/>
                <a:gd name="connsiteX60" fmla="*/ 3352 w 1640457"/>
                <a:gd name="connsiteY60" fmla="*/ 628931 h 1602252"/>
                <a:gd name="connsiteX61" fmla="*/ 71170 w 1640457"/>
                <a:gd name="connsiteY61" fmla="*/ 631979 h 1602252"/>
                <a:gd name="connsiteX62" fmla="*/ 77171 w 1640457"/>
                <a:gd name="connsiteY62" fmla="*/ 636456 h 1602252"/>
                <a:gd name="connsiteX63" fmla="*/ 104317 w 1640457"/>
                <a:gd name="connsiteY63" fmla="*/ 636456 h 1602252"/>
                <a:gd name="connsiteX64" fmla="*/ 111841 w 1640457"/>
                <a:gd name="connsiteY64" fmla="*/ 640933 h 1602252"/>
                <a:gd name="connsiteX65" fmla="*/ 137464 w 1640457"/>
                <a:gd name="connsiteY65" fmla="*/ 640933 h 1602252"/>
                <a:gd name="connsiteX66" fmla="*/ 148037 w 1640457"/>
                <a:gd name="connsiteY66" fmla="*/ 645409 h 1602252"/>
                <a:gd name="connsiteX67" fmla="*/ 212806 w 1640457"/>
                <a:gd name="connsiteY67" fmla="*/ 648458 h 1602252"/>
                <a:gd name="connsiteX68" fmla="*/ 220331 w 1640457"/>
                <a:gd name="connsiteY68" fmla="*/ 652934 h 1602252"/>
                <a:gd name="connsiteX69" fmla="*/ 265480 w 1640457"/>
                <a:gd name="connsiteY69" fmla="*/ 652934 h 1602252"/>
                <a:gd name="connsiteX70" fmla="*/ 274529 w 1640457"/>
                <a:gd name="connsiteY70" fmla="*/ 657411 h 1602252"/>
                <a:gd name="connsiteX71" fmla="*/ 318248 w 1640457"/>
                <a:gd name="connsiteY71" fmla="*/ 657411 h 1602252"/>
                <a:gd name="connsiteX72" fmla="*/ 325773 w 1640457"/>
                <a:gd name="connsiteY72" fmla="*/ 661888 h 1602252"/>
                <a:gd name="connsiteX73" fmla="*/ 354443 w 1640457"/>
                <a:gd name="connsiteY73" fmla="*/ 661888 h 1602252"/>
                <a:gd name="connsiteX74" fmla="*/ 446359 w 1640457"/>
                <a:gd name="connsiteY74" fmla="*/ 664936 h 1602252"/>
                <a:gd name="connsiteX75" fmla="*/ 456932 w 1640457"/>
                <a:gd name="connsiteY75" fmla="*/ 585116 h 1602252"/>
                <a:gd name="connsiteX76" fmla="*/ 456932 w 1640457"/>
                <a:gd name="connsiteY76" fmla="*/ 526347 h 1602252"/>
                <a:gd name="connsiteX77" fmla="*/ 461409 w 1640457"/>
                <a:gd name="connsiteY77" fmla="*/ 518822 h 1602252"/>
                <a:gd name="connsiteX78" fmla="*/ 464457 w 1640457"/>
                <a:gd name="connsiteY78" fmla="*/ 439003 h 1602252"/>
                <a:gd name="connsiteX79" fmla="*/ 468934 w 1640457"/>
                <a:gd name="connsiteY79" fmla="*/ 433002 h 1602252"/>
                <a:gd name="connsiteX80" fmla="*/ 473410 w 1640457"/>
                <a:gd name="connsiteY80" fmla="*/ 363660 h 1602252"/>
                <a:gd name="connsiteX81" fmla="*/ 480935 w 1640457"/>
                <a:gd name="connsiteY81" fmla="*/ 229548 h 1602252"/>
                <a:gd name="connsiteX82" fmla="*/ 485412 w 1640457"/>
                <a:gd name="connsiteY82" fmla="*/ 223547 h 1602252"/>
                <a:gd name="connsiteX83" fmla="*/ 489889 w 1640457"/>
                <a:gd name="connsiteY83" fmla="*/ 112105 h 1602252"/>
                <a:gd name="connsiteX84" fmla="*/ 494365 w 1640457"/>
                <a:gd name="connsiteY84" fmla="*/ 104580 h 1602252"/>
                <a:gd name="connsiteX85" fmla="*/ 498842 w 1640457"/>
                <a:gd name="connsiteY85" fmla="*/ 662 h 1602252"/>
                <a:gd name="connsiteX86" fmla="*/ 610285 w 1640457"/>
                <a:gd name="connsiteY86" fmla="*/ 3710 h 1602252"/>
                <a:gd name="connsiteX87" fmla="*/ 616285 w 1640457"/>
                <a:gd name="connsiteY87" fmla="*/ 8187 h 1602252"/>
                <a:gd name="connsiteX88" fmla="*/ 852791 w 1640457"/>
                <a:gd name="connsiteY88" fmla="*/ 17236 h 1602252"/>
                <a:gd name="connsiteX89" fmla="*/ 848314 w 1640457"/>
                <a:gd name="connsiteY89" fmla="*/ 142299 h 1602252"/>
                <a:gd name="connsiteX90" fmla="*/ 843838 w 1640457"/>
                <a:gd name="connsiteY90" fmla="*/ 149824 h 1602252"/>
                <a:gd name="connsiteX91" fmla="*/ 843838 w 1640457"/>
                <a:gd name="connsiteY91" fmla="*/ 312511 h 1602252"/>
                <a:gd name="connsiteX92" fmla="*/ 896606 w 1640457"/>
                <a:gd name="connsiteY92" fmla="*/ 339657 h 1602252"/>
                <a:gd name="connsiteX93" fmla="*/ 899654 w 1640457"/>
                <a:gd name="connsiteY93" fmla="*/ 330608 h 1602252"/>
                <a:gd name="connsiteX94" fmla="*/ 920705 w 1640457"/>
                <a:gd name="connsiteY94" fmla="*/ 339657 h 1602252"/>
                <a:gd name="connsiteX95" fmla="*/ 925181 w 1640457"/>
                <a:gd name="connsiteY95" fmla="*/ 330608 h 1602252"/>
                <a:gd name="connsiteX96" fmla="*/ 935754 w 1640457"/>
                <a:gd name="connsiteY96" fmla="*/ 362231 h 1602252"/>
                <a:gd name="connsiteX97" fmla="*/ 961376 w 1640457"/>
                <a:gd name="connsiteY97" fmla="*/ 363755 h 1602252"/>
                <a:gd name="connsiteX98" fmla="*/ 1012621 w 1640457"/>
                <a:gd name="connsiteY98" fmla="*/ 377281 h 1602252"/>
                <a:gd name="connsiteX99" fmla="*/ 1033671 w 1640457"/>
                <a:gd name="connsiteY99" fmla="*/ 389377 h 1602252"/>
                <a:gd name="connsiteX100" fmla="*/ 1042720 w 1640457"/>
                <a:gd name="connsiteY100" fmla="*/ 377281 h 1602252"/>
                <a:gd name="connsiteX101" fmla="*/ 1065294 w 1640457"/>
                <a:gd name="connsiteY101" fmla="*/ 381758 h 1602252"/>
                <a:gd name="connsiteX102" fmla="*/ 1086344 w 1640457"/>
                <a:gd name="connsiteY102" fmla="*/ 402808 h 1602252"/>
                <a:gd name="connsiteX103" fmla="*/ 1081867 w 1640457"/>
                <a:gd name="connsiteY103" fmla="*/ 413380 h 1602252"/>
                <a:gd name="connsiteX104" fmla="*/ 1125587 w 1640457"/>
                <a:gd name="connsiteY104" fmla="*/ 410333 h 1602252"/>
                <a:gd name="connsiteX105" fmla="*/ 1145209 w 1640457"/>
                <a:gd name="connsiteY105" fmla="*/ 414809 h 1602252"/>
                <a:gd name="connsiteX106" fmla="*/ 1151209 w 1640457"/>
                <a:gd name="connsiteY106" fmla="*/ 431383 h 1602252"/>
                <a:gd name="connsiteX107" fmla="*/ 1197882 w 1640457"/>
                <a:gd name="connsiteY107" fmla="*/ 443479 h 1602252"/>
                <a:gd name="connsiteX108" fmla="*/ 1212931 w 1640457"/>
                <a:gd name="connsiteY108" fmla="*/ 419381 h 1602252"/>
                <a:gd name="connsiteX109" fmla="*/ 1250555 w 1640457"/>
                <a:gd name="connsiteY109" fmla="*/ 426906 h 1602252"/>
                <a:gd name="connsiteX110" fmla="*/ 1276177 w 1640457"/>
                <a:gd name="connsiteY110" fmla="*/ 434431 h 1602252"/>
                <a:gd name="connsiteX111" fmla="*/ 1280654 w 1640457"/>
                <a:gd name="connsiteY111" fmla="*/ 443479 h 1602252"/>
                <a:gd name="connsiteX112" fmla="*/ 1306276 w 1640457"/>
                <a:gd name="connsiteY112" fmla="*/ 443479 h 1602252"/>
                <a:gd name="connsiteX113" fmla="*/ 1319802 w 1640457"/>
                <a:gd name="connsiteY113" fmla="*/ 425382 h 1602252"/>
                <a:gd name="connsiteX114" fmla="*/ 1364950 w 1640457"/>
                <a:gd name="connsiteY114" fmla="*/ 422334 h 1602252"/>
                <a:gd name="connsiteX115" fmla="*/ 1380000 w 1640457"/>
                <a:gd name="connsiteY115" fmla="*/ 414809 h 1602252"/>
                <a:gd name="connsiteX116" fmla="*/ 1420672 w 1640457"/>
                <a:gd name="connsiteY116" fmla="*/ 422334 h 1602252"/>
                <a:gd name="connsiteX117" fmla="*/ 1428197 w 1640457"/>
                <a:gd name="connsiteY117" fmla="*/ 410237 h 1602252"/>
                <a:gd name="connsiteX118" fmla="*/ 1468868 w 1640457"/>
                <a:gd name="connsiteY118" fmla="*/ 443384 h 1602252"/>
                <a:gd name="connsiteX119" fmla="*/ 1509540 w 1640457"/>
                <a:gd name="connsiteY119" fmla="*/ 452433 h 1602252"/>
                <a:gd name="connsiteX120" fmla="*/ 1553260 w 1640457"/>
                <a:gd name="connsiteY120" fmla="*/ 459958 h 1602252"/>
                <a:gd name="connsiteX121" fmla="*/ 1568309 w 1640457"/>
                <a:gd name="connsiteY121" fmla="*/ 465958 h 1602252"/>
                <a:gd name="connsiteX122" fmla="*/ 1571357 w 1640457"/>
                <a:gd name="connsiteY122" fmla="*/ 660268 h 1602252"/>
                <a:gd name="connsiteX123" fmla="*/ 1575834 w 1640457"/>
                <a:gd name="connsiteY123" fmla="*/ 693416 h 1602252"/>
                <a:gd name="connsiteX124" fmla="*/ 1601456 w 1640457"/>
                <a:gd name="connsiteY124" fmla="*/ 752185 h 1602252"/>
                <a:gd name="connsiteX125" fmla="*/ 1631555 w 1640457"/>
                <a:gd name="connsiteY125" fmla="*/ 795904 h 1602252"/>
                <a:gd name="connsiteX126" fmla="*/ 1630031 w 1640457"/>
                <a:gd name="connsiteY126" fmla="*/ 816955 h 1602252"/>
                <a:gd name="connsiteX127" fmla="*/ 1639461 w 1640457"/>
                <a:gd name="connsiteY127" fmla="*/ 820288 h 160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640457" h="1602252">
                  <a:moveTo>
                    <a:pt x="1639461" y="820288"/>
                  </a:moveTo>
                  <a:cubicBezTo>
                    <a:pt x="1644414" y="864961"/>
                    <a:pt x="1630126" y="890297"/>
                    <a:pt x="1613839" y="913729"/>
                  </a:cubicBezTo>
                  <a:cubicBezTo>
                    <a:pt x="1616220" y="916872"/>
                    <a:pt x="1619077" y="919539"/>
                    <a:pt x="1622888" y="921253"/>
                  </a:cubicBezTo>
                  <a:cubicBezTo>
                    <a:pt x="1611553" y="935636"/>
                    <a:pt x="1622983" y="967831"/>
                    <a:pt x="1618411" y="987547"/>
                  </a:cubicBezTo>
                  <a:cubicBezTo>
                    <a:pt x="1616410" y="996025"/>
                    <a:pt x="1608695" y="1000216"/>
                    <a:pt x="1606314" y="1005645"/>
                  </a:cubicBezTo>
                  <a:cubicBezTo>
                    <a:pt x="1605457" y="1015837"/>
                    <a:pt x="1608029" y="1029553"/>
                    <a:pt x="1604790" y="1037268"/>
                  </a:cubicBezTo>
                  <a:cubicBezTo>
                    <a:pt x="1599742" y="1037268"/>
                    <a:pt x="1594789" y="1037268"/>
                    <a:pt x="1589740" y="1037268"/>
                  </a:cubicBezTo>
                  <a:cubicBezTo>
                    <a:pt x="1558784" y="1051079"/>
                    <a:pt x="1526399" y="1063367"/>
                    <a:pt x="1497824" y="1079464"/>
                  </a:cubicBezTo>
                  <a:cubicBezTo>
                    <a:pt x="1495729" y="1084226"/>
                    <a:pt x="1497443" y="1084512"/>
                    <a:pt x="1497824" y="1090036"/>
                  </a:cubicBezTo>
                  <a:cubicBezTo>
                    <a:pt x="1477250" y="1101657"/>
                    <a:pt x="1461343" y="1117945"/>
                    <a:pt x="1440579" y="1129184"/>
                  </a:cubicBezTo>
                  <a:cubicBezTo>
                    <a:pt x="1402955" y="1175380"/>
                    <a:pt x="1339042" y="1195383"/>
                    <a:pt x="1285417" y="1225577"/>
                  </a:cubicBezTo>
                  <a:cubicBezTo>
                    <a:pt x="1280464" y="1233197"/>
                    <a:pt x="1272653" y="1237960"/>
                    <a:pt x="1267319" y="1245199"/>
                  </a:cubicBezTo>
                  <a:cubicBezTo>
                    <a:pt x="1247793" y="1254343"/>
                    <a:pt x="1232743" y="1267963"/>
                    <a:pt x="1213122" y="1276822"/>
                  </a:cubicBezTo>
                  <a:cubicBezTo>
                    <a:pt x="1213122" y="1280346"/>
                    <a:pt x="1213122" y="1283870"/>
                    <a:pt x="1213122" y="1287394"/>
                  </a:cubicBezTo>
                  <a:cubicBezTo>
                    <a:pt x="1203692" y="1294538"/>
                    <a:pt x="1196930" y="1304349"/>
                    <a:pt x="1187500" y="1311493"/>
                  </a:cubicBezTo>
                  <a:cubicBezTo>
                    <a:pt x="1187500" y="1315017"/>
                    <a:pt x="1187500" y="1318541"/>
                    <a:pt x="1187500" y="1322066"/>
                  </a:cubicBezTo>
                  <a:cubicBezTo>
                    <a:pt x="1165116" y="1344926"/>
                    <a:pt x="1154734" y="1379787"/>
                    <a:pt x="1137779" y="1407981"/>
                  </a:cubicBezTo>
                  <a:cubicBezTo>
                    <a:pt x="1137779" y="1412458"/>
                    <a:pt x="1137779" y="1417030"/>
                    <a:pt x="1137779" y="1421507"/>
                  </a:cubicBezTo>
                  <a:cubicBezTo>
                    <a:pt x="1138446" y="1426269"/>
                    <a:pt x="1133683" y="1425507"/>
                    <a:pt x="1133302" y="1429031"/>
                  </a:cubicBezTo>
                  <a:cubicBezTo>
                    <a:pt x="1133302" y="1434079"/>
                    <a:pt x="1133302" y="1439033"/>
                    <a:pt x="1133302" y="1444081"/>
                  </a:cubicBezTo>
                  <a:cubicBezTo>
                    <a:pt x="1134064" y="1448843"/>
                    <a:pt x="1129207" y="1448081"/>
                    <a:pt x="1128826" y="1451605"/>
                  </a:cubicBezTo>
                  <a:cubicBezTo>
                    <a:pt x="1128826" y="1457130"/>
                    <a:pt x="1128826" y="1462654"/>
                    <a:pt x="1128826" y="1468179"/>
                  </a:cubicBezTo>
                  <a:cubicBezTo>
                    <a:pt x="1140922" y="1488182"/>
                    <a:pt x="1136350" y="1518185"/>
                    <a:pt x="1149876" y="1534473"/>
                  </a:cubicBezTo>
                  <a:cubicBezTo>
                    <a:pt x="1149876" y="1541998"/>
                    <a:pt x="1149876" y="1549522"/>
                    <a:pt x="1149876" y="1557047"/>
                  </a:cubicBezTo>
                  <a:cubicBezTo>
                    <a:pt x="1154639" y="1567429"/>
                    <a:pt x="1156734" y="1580384"/>
                    <a:pt x="1163401" y="1588670"/>
                  </a:cubicBezTo>
                  <a:cubicBezTo>
                    <a:pt x="1157020" y="1591813"/>
                    <a:pt x="1153114" y="1597528"/>
                    <a:pt x="1148352" y="1602196"/>
                  </a:cubicBezTo>
                  <a:cubicBezTo>
                    <a:pt x="1124635" y="1603339"/>
                    <a:pt x="1118348" y="1587051"/>
                    <a:pt x="1106156" y="1576574"/>
                  </a:cubicBezTo>
                  <a:cubicBezTo>
                    <a:pt x="1088440" y="1578097"/>
                    <a:pt x="1067389" y="1564286"/>
                    <a:pt x="1053388" y="1576574"/>
                  </a:cubicBezTo>
                  <a:cubicBezTo>
                    <a:pt x="1037767" y="1569716"/>
                    <a:pt x="1016526" y="1565905"/>
                    <a:pt x="1008239" y="1547903"/>
                  </a:cubicBezTo>
                  <a:cubicBezTo>
                    <a:pt x="995476" y="1549142"/>
                    <a:pt x="992713" y="1540283"/>
                    <a:pt x="978140" y="1543426"/>
                  </a:cubicBezTo>
                  <a:cubicBezTo>
                    <a:pt x="953089" y="1521805"/>
                    <a:pt x="906131" y="1529901"/>
                    <a:pt x="908798" y="1486181"/>
                  </a:cubicBezTo>
                  <a:cubicBezTo>
                    <a:pt x="904321" y="1481133"/>
                    <a:pt x="905846" y="1470084"/>
                    <a:pt x="899749" y="1466560"/>
                  </a:cubicBezTo>
                  <a:cubicBezTo>
                    <a:pt x="899178" y="1460654"/>
                    <a:pt x="901083" y="1452082"/>
                    <a:pt x="898225" y="1448462"/>
                  </a:cubicBezTo>
                  <a:cubicBezTo>
                    <a:pt x="890129" y="1441985"/>
                    <a:pt x="880509" y="1437032"/>
                    <a:pt x="875651" y="1427412"/>
                  </a:cubicBezTo>
                  <a:cubicBezTo>
                    <a:pt x="880128" y="1418744"/>
                    <a:pt x="878413" y="1404076"/>
                    <a:pt x="878699" y="1391217"/>
                  </a:cubicBezTo>
                  <a:cubicBezTo>
                    <a:pt x="877366" y="1387978"/>
                    <a:pt x="872127" y="1388741"/>
                    <a:pt x="869650" y="1386740"/>
                  </a:cubicBezTo>
                  <a:cubicBezTo>
                    <a:pt x="871651" y="1369691"/>
                    <a:pt x="879747" y="1355498"/>
                    <a:pt x="871174" y="1340068"/>
                  </a:cubicBezTo>
                  <a:cubicBezTo>
                    <a:pt x="827931" y="1328542"/>
                    <a:pt x="812977" y="1288728"/>
                    <a:pt x="794308" y="1252724"/>
                  </a:cubicBezTo>
                  <a:cubicBezTo>
                    <a:pt x="785735" y="1248247"/>
                    <a:pt x="776305" y="1244627"/>
                    <a:pt x="770209" y="1237674"/>
                  </a:cubicBezTo>
                  <a:cubicBezTo>
                    <a:pt x="761732" y="1196431"/>
                    <a:pt x="744492" y="1163951"/>
                    <a:pt x="728014" y="1130708"/>
                  </a:cubicBezTo>
                  <a:cubicBezTo>
                    <a:pt x="728014" y="1124708"/>
                    <a:pt x="728014" y="1118611"/>
                    <a:pt x="728014" y="1112611"/>
                  </a:cubicBezTo>
                  <a:cubicBezTo>
                    <a:pt x="708583" y="1079845"/>
                    <a:pt x="673721" y="1062509"/>
                    <a:pt x="657243" y="1026695"/>
                  </a:cubicBezTo>
                  <a:cubicBezTo>
                    <a:pt x="649337" y="1021075"/>
                    <a:pt x="644098" y="1012789"/>
                    <a:pt x="636193" y="1007074"/>
                  </a:cubicBezTo>
                  <a:cubicBezTo>
                    <a:pt x="599807" y="1011265"/>
                    <a:pt x="582472" y="996501"/>
                    <a:pt x="547324" y="999549"/>
                  </a:cubicBezTo>
                  <a:cubicBezTo>
                    <a:pt x="535609" y="995263"/>
                    <a:pt x="529989" y="984785"/>
                    <a:pt x="515701" y="982975"/>
                  </a:cubicBezTo>
                  <a:cubicBezTo>
                    <a:pt x="498652" y="996120"/>
                    <a:pt x="470172" y="997739"/>
                    <a:pt x="455408" y="1013075"/>
                  </a:cubicBezTo>
                  <a:cubicBezTo>
                    <a:pt x="441502" y="1054222"/>
                    <a:pt x="420737" y="1088608"/>
                    <a:pt x="393686" y="1112516"/>
                  </a:cubicBezTo>
                  <a:cubicBezTo>
                    <a:pt x="373970" y="1094037"/>
                    <a:pt x="340251" y="1089655"/>
                    <a:pt x="327392" y="1064319"/>
                  </a:cubicBezTo>
                  <a:cubicBezTo>
                    <a:pt x="318058" y="1062604"/>
                    <a:pt x="313200" y="1054032"/>
                    <a:pt x="298722" y="1053746"/>
                  </a:cubicBezTo>
                  <a:cubicBezTo>
                    <a:pt x="269290" y="1027743"/>
                    <a:pt x="229951" y="1001835"/>
                    <a:pt x="217379" y="954305"/>
                  </a:cubicBezTo>
                  <a:cubicBezTo>
                    <a:pt x="217379" y="937255"/>
                    <a:pt x="217379" y="920110"/>
                    <a:pt x="217379" y="903061"/>
                  </a:cubicBezTo>
                  <a:cubicBezTo>
                    <a:pt x="208234" y="886106"/>
                    <a:pt x="201662" y="866485"/>
                    <a:pt x="193280" y="848863"/>
                  </a:cubicBezTo>
                  <a:cubicBezTo>
                    <a:pt x="188327" y="839815"/>
                    <a:pt x="176612" y="837433"/>
                    <a:pt x="175183" y="824765"/>
                  </a:cubicBezTo>
                  <a:cubicBezTo>
                    <a:pt x="163276" y="821622"/>
                    <a:pt x="156037" y="813716"/>
                    <a:pt x="143560" y="811240"/>
                  </a:cubicBezTo>
                  <a:cubicBezTo>
                    <a:pt x="120985" y="782569"/>
                    <a:pt x="93554" y="758757"/>
                    <a:pt x="75742" y="725419"/>
                  </a:cubicBezTo>
                  <a:cubicBezTo>
                    <a:pt x="72122" y="721991"/>
                    <a:pt x="67741" y="719419"/>
                    <a:pt x="65169" y="714847"/>
                  </a:cubicBezTo>
                  <a:cubicBezTo>
                    <a:pt x="61645" y="714847"/>
                    <a:pt x="58120" y="714847"/>
                    <a:pt x="54596" y="714847"/>
                  </a:cubicBezTo>
                  <a:cubicBezTo>
                    <a:pt x="51167" y="710179"/>
                    <a:pt x="47167" y="706179"/>
                    <a:pt x="42499" y="702750"/>
                  </a:cubicBezTo>
                  <a:cubicBezTo>
                    <a:pt x="38213" y="679414"/>
                    <a:pt x="28783" y="661221"/>
                    <a:pt x="7829" y="654553"/>
                  </a:cubicBezTo>
                  <a:cubicBezTo>
                    <a:pt x="5257" y="647029"/>
                    <a:pt x="-1506" y="643790"/>
                    <a:pt x="304" y="631979"/>
                  </a:cubicBezTo>
                  <a:cubicBezTo>
                    <a:pt x="2875" y="632551"/>
                    <a:pt x="3161" y="630836"/>
                    <a:pt x="3352" y="628931"/>
                  </a:cubicBezTo>
                  <a:cubicBezTo>
                    <a:pt x="23354" y="624645"/>
                    <a:pt x="42690" y="635980"/>
                    <a:pt x="71170" y="631979"/>
                  </a:cubicBezTo>
                  <a:cubicBezTo>
                    <a:pt x="76027" y="630646"/>
                    <a:pt x="73265" y="636932"/>
                    <a:pt x="77171" y="636456"/>
                  </a:cubicBezTo>
                  <a:cubicBezTo>
                    <a:pt x="86314" y="638075"/>
                    <a:pt x="95458" y="634360"/>
                    <a:pt x="104317" y="636456"/>
                  </a:cubicBezTo>
                  <a:cubicBezTo>
                    <a:pt x="107270" y="637123"/>
                    <a:pt x="108984" y="640552"/>
                    <a:pt x="111841" y="640933"/>
                  </a:cubicBezTo>
                  <a:cubicBezTo>
                    <a:pt x="120223" y="642171"/>
                    <a:pt x="128987" y="639790"/>
                    <a:pt x="137464" y="640933"/>
                  </a:cubicBezTo>
                  <a:cubicBezTo>
                    <a:pt x="141369" y="641504"/>
                    <a:pt x="144036" y="644838"/>
                    <a:pt x="148037" y="645409"/>
                  </a:cubicBezTo>
                  <a:cubicBezTo>
                    <a:pt x="168325" y="648743"/>
                    <a:pt x="192423" y="645505"/>
                    <a:pt x="212806" y="648458"/>
                  </a:cubicBezTo>
                  <a:cubicBezTo>
                    <a:pt x="215759" y="648838"/>
                    <a:pt x="217188" y="652172"/>
                    <a:pt x="220331" y="652934"/>
                  </a:cubicBezTo>
                  <a:cubicBezTo>
                    <a:pt x="232618" y="656363"/>
                    <a:pt x="249573" y="649791"/>
                    <a:pt x="265480" y="652934"/>
                  </a:cubicBezTo>
                  <a:cubicBezTo>
                    <a:pt x="267861" y="653410"/>
                    <a:pt x="272052" y="657125"/>
                    <a:pt x="274529" y="657411"/>
                  </a:cubicBezTo>
                  <a:cubicBezTo>
                    <a:pt x="289388" y="659602"/>
                    <a:pt x="304437" y="655411"/>
                    <a:pt x="318248" y="657411"/>
                  </a:cubicBezTo>
                  <a:cubicBezTo>
                    <a:pt x="321106" y="657792"/>
                    <a:pt x="322725" y="661221"/>
                    <a:pt x="325773" y="661888"/>
                  </a:cubicBezTo>
                  <a:cubicBezTo>
                    <a:pt x="334631" y="664269"/>
                    <a:pt x="344823" y="661030"/>
                    <a:pt x="354443" y="661888"/>
                  </a:cubicBezTo>
                  <a:cubicBezTo>
                    <a:pt x="383971" y="664650"/>
                    <a:pt x="415594" y="666174"/>
                    <a:pt x="446359" y="664936"/>
                  </a:cubicBezTo>
                  <a:cubicBezTo>
                    <a:pt x="458742" y="647314"/>
                    <a:pt x="445979" y="604357"/>
                    <a:pt x="456932" y="585116"/>
                  </a:cubicBezTo>
                  <a:cubicBezTo>
                    <a:pt x="456932" y="565495"/>
                    <a:pt x="456932" y="545968"/>
                    <a:pt x="456932" y="526347"/>
                  </a:cubicBezTo>
                  <a:cubicBezTo>
                    <a:pt x="456265" y="521584"/>
                    <a:pt x="461028" y="522346"/>
                    <a:pt x="461409" y="518822"/>
                  </a:cubicBezTo>
                  <a:cubicBezTo>
                    <a:pt x="460266" y="490247"/>
                    <a:pt x="466838" y="471674"/>
                    <a:pt x="464457" y="439003"/>
                  </a:cubicBezTo>
                  <a:cubicBezTo>
                    <a:pt x="463123" y="434145"/>
                    <a:pt x="468362" y="435859"/>
                    <a:pt x="468934" y="433002"/>
                  </a:cubicBezTo>
                  <a:cubicBezTo>
                    <a:pt x="465695" y="405189"/>
                    <a:pt x="476173" y="391092"/>
                    <a:pt x="473410" y="363660"/>
                  </a:cubicBezTo>
                  <a:cubicBezTo>
                    <a:pt x="484364" y="325750"/>
                    <a:pt x="479983" y="279173"/>
                    <a:pt x="480935" y="229548"/>
                  </a:cubicBezTo>
                  <a:cubicBezTo>
                    <a:pt x="479602" y="224690"/>
                    <a:pt x="485888" y="227452"/>
                    <a:pt x="485412" y="223547"/>
                  </a:cubicBezTo>
                  <a:cubicBezTo>
                    <a:pt x="487603" y="187162"/>
                    <a:pt x="492079" y="152872"/>
                    <a:pt x="489889" y="112105"/>
                  </a:cubicBezTo>
                  <a:cubicBezTo>
                    <a:pt x="489603" y="107818"/>
                    <a:pt x="494365" y="108580"/>
                    <a:pt x="494365" y="104580"/>
                  </a:cubicBezTo>
                  <a:cubicBezTo>
                    <a:pt x="493318" y="68099"/>
                    <a:pt x="502081" y="34381"/>
                    <a:pt x="498842" y="662"/>
                  </a:cubicBezTo>
                  <a:cubicBezTo>
                    <a:pt x="539895" y="-3053"/>
                    <a:pt x="571232" y="10378"/>
                    <a:pt x="610285" y="3710"/>
                  </a:cubicBezTo>
                  <a:cubicBezTo>
                    <a:pt x="615142" y="2377"/>
                    <a:pt x="612380" y="8663"/>
                    <a:pt x="616285" y="8187"/>
                  </a:cubicBezTo>
                  <a:cubicBezTo>
                    <a:pt x="694200" y="12092"/>
                    <a:pt x="773924" y="14188"/>
                    <a:pt x="852791" y="17236"/>
                  </a:cubicBezTo>
                  <a:cubicBezTo>
                    <a:pt x="855839" y="63432"/>
                    <a:pt x="845171" y="95912"/>
                    <a:pt x="848314" y="142299"/>
                  </a:cubicBezTo>
                  <a:cubicBezTo>
                    <a:pt x="848600" y="146585"/>
                    <a:pt x="843838" y="145823"/>
                    <a:pt x="843838" y="149824"/>
                  </a:cubicBezTo>
                  <a:cubicBezTo>
                    <a:pt x="849172" y="208021"/>
                    <a:pt x="831360" y="261647"/>
                    <a:pt x="843838" y="312511"/>
                  </a:cubicBezTo>
                  <a:cubicBezTo>
                    <a:pt x="870031" y="312987"/>
                    <a:pt x="865840" y="343753"/>
                    <a:pt x="896606" y="339657"/>
                  </a:cubicBezTo>
                  <a:cubicBezTo>
                    <a:pt x="900416" y="339466"/>
                    <a:pt x="899559" y="334609"/>
                    <a:pt x="899654" y="330608"/>
                  </a:cubicBezTo>
                  <a:cubicBezTo>
                    <a:pt x="906988" y="333275"/>
                    <a:pt x="907846" y="342514"/>
                    <a:pt x="920705" y="339657"/>
                  </a:cubicBezTo>
                  <a:cubicBezTo>
                    <a:pt x="924705" y="339085"/>
                    <a:pt x="926134" y="336037"/>
                    <a:pt x="925181" y="330608"/>
                  </a:cubicBezTo>
                  <a:cubicBezTo>
                    <a:pt x="934897" y="339276"/>
                    <a:pt x="933182" y="348515"/>
                    <a:pt x="935754" y="362231"/>
                  </a:cubicBezTo>
                  <a:cubicBezTo>
                    <a:pt x="941659" y="365374"/>
                    <a:pt x="953089" y="362993"/>
                    <a:pt x="961376" y="363755"/>
                  </a:cubicBezTo>
                  <a:cubicBezTo>
                    <a:pt x="973282" y="373471"/>
                    <a:pt x="988618" y="379662"/>
                    <a:pt x="1012621" y="377281"/>
                  </a:cubicBezTo>
                  <a:cubicBezTo>
                    <a:pt x="1022050" y="378900"/>
                    <a:pt x="1020907" y="391092"/>
                    <a:pt x="1033671" y="389377"/>
                  </a:cubicBezTo>
                  <a:cubicBezTo>
                    <a:pt x="1040338" y="389092"/>
                    <a:pt x="1037671" y="379376"/>
                    <a:pt x="1042720" y="377281"/>
                  </a:cubicBezTo>
                  <a:cubicBezTo>
                    <a:pt x="1046911" y="383758"/>
                    <a:pt x="1059770" y="380519"/>
                    <a:pt x="1065294" y="381758"/>
                  </a:cubicBezTo>
                  <a:cubicBezTo>
                    <a:pt x="1064246" y="393378"/>
                    <a:pt x="1075390" y="402998"/>
                    <a:pt x="1086344" y="402808"/>
                  </a:cubicBezTo>
                  <a:cubicBezTo>
                    <a:pt x="1090726" y="407666"/>
                    <a:pt x="1082915" y="409380"/>
                    <a:pt x="1081867" y="413380"/>
                  </a:cubicBezTo>
                  <a:cubicBezTo>
                    <a:pt x="1088440" y="431668"/>
                    <a:pt x="1119491" y="419953"/>
                    <a:pt x="1125587" y="410333"/>
                  </a:cubicBezTo>
                  <a:cubicBezTo>
                    <a:pt x="1129969" y="413952"/>
                    <a:pt x="1135970" y="416047"/>
                    <a:pt x="1145209" y="414809"/>
                  </a:cubicBezTo>
                  <a:cubicBezTo>
                    <a:pt x="1142923" y="424620"/>
                    <a:pt x="1148638" y="426430"/>
                    <a:pt x="1151209" y="431383"/>
                  </a:cubicBezTo>
                  <a:cubicBezTo>
                    <a:pt x="1172355" y="430716"/>
                    <a:pt x="1172641" y="446051"/>
                    <a:pt x="1197882" y="443479"/>
                  </a:cubicBezTo>
                  <a:cubicBezTo>
                    <a:pt x="1205978" y="438622"/>
                    <a:pt x="1208264" y="427763"/>
                    <a:pt x="1212931" y="419381"/>
                  </a:cubicBezTo>
                  <a:cubicBezTo>
                    <a:pt x="1223218" y="424144"/>
                    <a:pt x="1233220" y="429192"/>
                    <a:pt x="1250555" y="426906"/>
                  </a:cubicBezTo>
                  <a:cubicBezTo>
                    <a:pt x="1258651" y="428906"/>
                    <a:pt x="1265605" y="439955"/>
                    <a:pt x="1276177" y="434431"/>
                  </a:cubicBezTo>
                  <a:cubicBezTo>
                    <a:pt x="1280654" y="434431"/>
                    <a:pt x="1278082" y="441574"/>
                    <a:pt x="1280654" y="443479"/>
                  </a:cubicBezTo>
                  <a:cubicBezTo>
                    <a:pt x="1289227" y="443479"/>
                    <a:pt x="1297704" y="443479"/>
                    <a:pt x="1306276" y="443479"/>
                  </a:cubicBezTo>
                  <a:cubicBezTo>
                    <a:pt x="1312372" y="439003"/>
                    <a:pt x="1318468" y="434526"/>
                    <a:pt x="1319802" y="425382"/>
                  </a:cubicBezTo>
                  <a:cubicBezTo>
                    <a:pt x="1330089" y="419572"/>
                    <a:pt x="1350091" y="423572"/>
                    <a:pt x="1364950" y="422334"/>
                  </a:cubicBezTo>
                  <a:cubicBezTo>
                    <a:pt x="1369999" y="419858"/>
                    <a:pt x="1374095" y="416428"/>
                    <a:pt x="1380000" y="414809"/>
                  </a:cubicBezTo>
                  <a:cubicBezTo>
                    <a:pt x="1385906" y="425001"/>
                    <a:pt x="1404860" y="422048"/>
                    <a:pt x="1420672" y="422334"/>
                  </a:cubicBezTo>
                  <a:cubicBezTo>
                    <a:pt x="1424482" y="419572"/>
                    <a:pt x="1426577" y="415190"/>
                    <a:pt x="1428197" y="410237"/>
                  </a:cubicBezTo>
                  <a:cubicBezTo>
                    <a:pt x="1443722" y="418524"/>
                    <a:pt x="1455438" y="431478"/>
                    <a:pt x="1468868" y="443384"/>
                  </a:cubicBezTo>
                  <a:cubicBezTo>
                    <a:pt x="1487442" y="441384"/>
                    <a:pt x="1492395" y="453100"/>
                    <a:pt x="1509540" y="452433"/>
                  </a:cubicBezTo>
                  <a:cubicBezTo>
                    <a:pt x="1515160" y="466625"/>
                    <a:pt x="1542782" y="476245"/>
                    <a:pt x="1553260" y="459958"/>
                  </a:cubicBezTo>
                  <a:cubicBezTo>
                    <a:pt x="1555070" y="465196"/>
                    <a:pt x="1563547" y="463768"/>
                    <a:pt x="1568309" y="465958"/>
                  </a:cubicBezTo>
                  <a:cubicBezTo>
                    <a:pt x="1564118" y="534919"/>
                    <a:pt x="1577834" y="593975"/>
                    <a:pt x="1571357" y="660268"/>
                  </a:cubicBezTo>
                  <a:cubicBezTo>
                    <a:pt x="1578215" y="665983"/>
                    <a:pt x="1575358" y="681319"/>
                    <a:pt x="1575834" y="693416"/>
                  </a:cubicBezTo>
                  <a:cubicBezTo>
                    <a:pt x="1588121" y="709227"/>
                    <a:pt x="1601551" y="723991"/>
                    <a:pt x="1601456" y="752185"/>
                  </a:cubicBezTo>
                  <a:cubicBezTo>
                    <a:pt x="1610696" y="767520"/>
                    <a:pt x="1622316" y="780569"/>
                    <a:pt x="1631555" y="795904"/>
                  </a:cubicBezTo>
                  <a:cubicBezTo>
                    <a:pt x="1627269" y="802000"/>
                    <a:pt x="1632508" y="811621"/>
                    <a:pt x="1630031" y="816955"/>
                  </a:cubicBezTo>
                  <a:cubicBezTo>
                    <a:pt x="1630603" y="821146"/>
                    <a:pt x="1635460" y="820288"/>
                    <a:pt x="1639461" y="820288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C8B572F-5832-1A07-4E87-9755C8F198DF}"/>
                </a:ext>
              </a:extLst>
            </p:cNvPr>
            <p:cNvSpPr/>
            <p:nvPr/>
          </p:nvSpPr>
          <p:spPr>
            <a:xfrm>
              <a:off x="5946225" y="1743381"/>
              <a:ext cx="760952" cy="868097"/>
            </a:xfrm>
            <a:custGeom>
              <a:avLst/>
              <a:gdLst>
                <a:gd name="connsiteX0" fmla="*/ 730853 w 760952"/>
                <a:gd name="connsiteY0" fmla="*/ 188831 h 868097"/>
                <a:gd name="connsiteX1" fmla="*/ 760952 w 760952"/>
                <a:gd name="connsiteY1" fmla="*/ 185783 h 868097"/>
                <a:gd name="connsiteX2" fmla="*/ 712756 w 760952"/>
                <a:gd name="connsiteY2" fmla="*/ 208358 h 868097"/>
                <a:gd name="connsiteX3" fmla="*/ 700659 w 760952"/>
                <a:gd name="connsiteY3" fmla="*/ 217406 h 868097"/>
                <a:gd name="connsiteX4" fmla="*/ 632841 w 760952"/>
                <a:gd name="connsiteY4" fmla="*/ 250553 h 868097"/>
                <a:gd name="connsiteX5" fmla="*/ 608743 w 760952"/>
                <a:gd name="connsiteY5" fmla="*/ 274652 h 868097"/>
                <a:gd name="connsiteX6" fmla="*/ 542449 w 760952"/>
                <a:gd name="connsiteY6" fmla="*/ 349994 h 868097"/>
                <a:gd name="connsiteX7" fmla="*/ 534924 w 760952"/>
                <a:gd name="connsiteY7" fmla="*/ 351518 h 868097"/>
                <a:gd name="connsiteX8" fmla="*/ 504825 w 760952"/>
                <a:gd name="connsiteY8" fmla="*/ 387713 h 868097"/>
                <a:gd name="connsiteX9" fmla="*/ 495776 w 760952"/>
                <a:gd name="connsiteY9" fmla="*/ 390762 h 868097"/>
                <a:gd name="connsiteX10" fmla="*/ 495776 w 760952"/>
                <a:gd name="connsiteY10" fmla="*/ 481154 h 868097"/>
                <a:gd name="connsiteX11" fmla="*/ 465677 w 760952"/>
                <a:gd name="connsiteY11" fmla="*/ 497727 h 868097"/>
                <a:gd name="connsiteX12" fmla="*/ 450628 w 760952"/>
                <a:gd name="connsiteY12" fmla="*/ 511253 h 868097"/>
                <a:gd name="connsiteX13" fmla="*/ 437102 w 760952"/>
                <a:gd name="connsiteY13" fmla="*/ 557925 h 868097"/>
                <a:gd name="connsiteX14" fmla="*/ 462724 w 760952"/>
                <a:gd name="connsiteY14" fmla="*/ 586596 h 868097"/>
                <a:gd name="connsiteX15" fmla="*/ 453676 w 760952"/>
                <a:gd name="connsiteY15" fmla="*/ 682988 h 868097"/>
                <a:gd name="connsiteX16" fmla="*/ 507873 w 760952"/>
                <a:gd name="connsiteY16" fmla="*/ 711659 h 868097"/>
                <a:gd name="connsiteX17" fmla="*/ 519970 w 760952"/>
                <a:gd name="connsiteY17" fmla="*/ 729756 h 868097"/>
                <a:gd name="connsiteX18" fmla="*/ 533495 w 760952"/>
                <a:gd name="connsiteY18" fmla="*/ 729756 h 868097"/>
                <a:gd name="connsiteX19" fmla="*/ 622363 w 760952"/>
                <a:gd name="connsiteY19" fmla="*/ 811100 h 868097"/>
                <a:gd name="connsiteX20" fmla="*/ 625412 w 760952"/>
                <a:gd name="connsiteY20" fmla="*/ 853296 h 868097"/>
                <a:gd name="connsiteX21" fmla="*/ 574167 w 760952"/>
                <a:gd name="connsiteY21" fmla="*/ 857772 h 868097"/>
                <a:gd name="connsiteX22" fmla="*/ 491299 w 760952"/>
                <a:gd name="connsiteY22" fmla="*/ 857772 h 868097"/>
                <a:gd name="connsiteX23" fmla="*/ 485299 w 760952"/>
                <a:gd name="connsiteY23" fmla="*/ 862249 h 868097"/>
                <a:gd name="connsiteX24" fmla="*/ 292417 w 760952"/>
                <a:gd name="connsiteY24" fmla="*/ 860725 h 868097"/>
                <a:gd name="connsiteX25" fmla="*/ 280321 w 760952"/>
                <a:gd name="connsiteY25" fmla="*/ 866726 h 868097"/>
                <a:gd name="connsiteX26" fmla="*/ 177832 w 760952"/>
                <a:gd name="connsiteY26" fmla="*/ 865202 h 868097"/>
                <a:gd name="connsiteX27" fmla="*/ 75343 w 760952"/>
                <a:gd name="connsiteY27" fmla="*/ 865202 h 868097"/>
                <a:gd name="connsiteX28" fmla="*/ 75343 w 760952"/>
                <a:gd name="connsiteY28" fmla="*/ 603074 h 868097"/>
                <a:gd name="connsiteX29" fmla="*/ 33147 w 760952"/>
                <a:gd name="connsiteY29" fmla="*/ 553353 h 868097"/>
                <a:gd name="connsiteX30" fmla="*/ 57245 w 760952"/>
                <a:gd name="connsiteY30" fmla="*/ 539828 h 868097"/>
                <a:gd name="connsiteX31" fmla="*/ 61722 w 760952"/>
                <a:gd name="connsiteY31" fmla="*/ 529255 h 868097"/>
                <a:gd name="connsiteX32" fmla="*/ 40672 w 760952"/>
                <a:gd name="connsiteY32" fmla="*/ 396667 h 868097"/>
                <a:gd name="connsiteX33" fmla="*/ 37624 w 760952"/>
                <a:gd name="connsiteY33" fmla="*/ 282176 h 868097"/>
                <a:gd name="connsiteX34" fmla="*/ 33147 w 760952"/>
                <a:gd name="connsiteY34" fmla="*/ 274652 h 868097"/>
                <a:gd name="connsiteX35" fmla="*/ 33147 w 760952"/>
                <a:gd name="connsiteY35" fmla="*/ 243029 h 868097"/>
                <a:gd name="connsiteX36" fmla="*/ 7525 w 760952"/>
                <a:gd name="connsiteY36" fmla="*/ 116441 h 868097"/>
                <a:gd name="connsiteX37" fmla="*/ 0 w 760952"/>
                <a:gd name="connsiteY37" fmla="*/ 54719 h 868097"/>
                <a:gd name="connsiteX38" fmla="*/ 203359 w 760952"/>
                <a:gd name="connsiteY38" fmla="*/ 59196 h 868097"/>
                <a:gd name="connsiteX39" fmla="*/ 203359 w 760952"/>
                <a:gd name="connsiteY39" fmla="*/ 1951 h 868097"/>
                <a:gd name="connsiteX40" fmla="*/ 209359 w 760952"/>
                <a:gd name="connsiteY40" fmla="*/ 4999 h 868097"/>
                <a:gd name="connsiteX41" fmla="*/ 230410 w 760952"/>
                <a:gd name="connsiteY41" fmla="*/ 11000 h 868097"/>
                <a:gd name="connsiteX42" fmla="*/ 236411 w 760952"/>
                <a:gd name="connsiteY42" fmla="*/ 44147 h 868097"/>
                <a:gd name="connsiteX43" fmla="*/ 240887 w 760952"/>
                <a:gd name="connsiteY43" fmla="*/ 54719 h 868097"/>
                <a:gd name="connsiteX44" fmla="*/ 257461 w 760952"/>
                <a:gd name="connsiteY44" fmla="*/ 101392 h 868097"/>
                <a:gd name="connsiteX45" fmla="*/ 287560 w 760952"/>
                <a:gd name="connsiteY45" fmla="*/ 101392 h 868097"/>
                <a:gd name="connsiteX46" fmla="*/ 292037 w 760952"/>
                <a:gd name="connsiteY46" fmla="*/ 108917 h 868097"/>
                <a:gd name="connsiteX47" fmla="*/ 331184 w 760952"/>
                <a:gd name="connsiteY47" fmla="*/ 108917 h 868097"/>
                <a:gd name="connsiteX48" fmla="*/ 332708 w 760952"/>
                <a:gd name="connsiteY48" fmla="*/ 125490 h 868097"/>
                <a:gd name="connsiteX49" fmla="*/ 365855 w 760952"/>
                <a:gd name="connsiteY49" fmla="*/ 127014 h 868097"/>
                <a:gd name="connsiteX50" fmla="*/ 379381 w 760952"/>
                <a:gd name="connsiteY50" fmla="*/ 110441 h 868097"/>
                <a:gd name="connsiteX51" fmla="*/ 392906 w 760952"/>
                <a:gd name="connsiteY51" fmla="*/ 105964 h 868097"/>
                <a:gd name="connsiteX52" fmla="*/ 415480 w 760952"/>
                <a:gd name="connsiteY52" fmla="*/ 109012 h 868097"/>
                <a:gd name="connsiteX53" fmla="*/ 513397 w 760952"/>
                <a:gd name="connsiteY53" fmla="*/ 143683 h 868097"/>
                <a:gd name="connsiteX54" fmla="*/ 511873 w 760952"/>
                <a:gd name="connsiteY54" fmla="*/ 151208 h 868097"/>
                <a:gd name="connsiteX55" fmla="*/ 539020 w 760952"/>
                <a:gd name="connsiteY55" fmla="*/ 172258 h 868097"/>
                <a:gd name="connsiteX56" fmla="*/ 543497 w 760952"/>
                <a:gd name="connsiteY56" fmla="*/ 167781 h 868097"/>
                <a:gd name="connsiteX57" fmla="*/ 547973 w 760952"/>
                <a:gd name="connsiteY57" fmla="*/ 181307 h 868097"/>
                <a:gd name="connsiteX58" fmla="*/ 593122 w 760952"/>
                <a:gd name="connsiteY58" fmla="*/ 184355 h 868097"/>
                <a:gd name="connsiteX59" fmla="*/ 633794 w 760952"/>
                <a:gd name="connsiteY59" fmla="*/ 155780 h 868097"/>
                <a:gd name="connsiteX60" fmla="*/ 645890 w 760952"/>
                <a:gd name="connsiteY60" fmla="*/ 176830 h 868097"/>
                <a:gd name="connsiteX61" fmla="*/ 716661 w 760952"/>
                <a:gd name="connsiteY61" fmla="*/ 172353 h 868097"/>
                <a:gd name="connsiteX62" fmla="*/ 730853 w 760952"/>
                <a:gd name="connsiteY62" fmla="*/ 188831 h 86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60952" h="868097">
                  <a:moveTo>
                    <a:pt x="730853" y="188831"/>
                  </a:moveTo>
                  <a:cubicBezTo>
                    <a:pt x="740855" y="188546"/>
                    <a:pt x="749617" y="179878"/>
                    <a:pt x="760952" y="185783"/>
                  </a:cubicBezTo>
                  <a:cubicBezTo>
                    <a:pt x="743045" y="191498"/>
                    <a:pt x="734854" y="206929"/>
                    <a:pt x="712756" y="208358"/>
                  </a:cubicBezTo>
                  <a:cubicBezTo>
                    <a:pt x="710470" y="213120"/>
                    <a:pt x="702469" y="212168"/>
                    <a:pt x="700659" y="217406"/>
                  </a:cubicBezTo>
                  <a:cubicBezTo>
                    <a:pt x="670465" y="220931"/>
                    <a:pt x="657987" y="242076"/>
                    <a:pt x="632841" y="250553"/>
                  </a:cubicBezTo>
                  <a:cubicBezTo>
                    <a:pt x="628745" y="262555"/>
                    <a:pt x="617220" y="267127"/>
                    <a:pt x="608743" y="274652"/>
                  </a:cubicBezTo>
                  <a:cubicBezTo>
                    <a:pt x="596932" y="310085"/>
                    <a:pt x="563118" y="323420"/>
                    <a:pt x="542449" y="349994"/>
                  </a:cubicBezTo>
                  <a:cubicBezTo>
                    <a:pt x="540734" y="351233"/>
                    <a:pt x="538353" y="351995"/>
                    <a:pt x="534924" y="351518"/>
                  </a:cubicBezTo>
                  <a:cubicBezTo>
                    <a:pt x="527495" y="366187"/>
                    <a:pt x="509111" y="369902"/>
                    <a:pt x="504825" y="387713"/>
                  </a:cubicBezTo>
                  <a:cubicBezTo>
                    <a:pt x="502920" y="389809"/>
                    <a:pt x="497681" y="388666"/>
                    <a:pt x="495776" y="390762"/>
                  </a:cubicBezTo>
                  <a:cubicBezTo>
                    <a:pt x="495776" y="420860"/>
                    <a:pt x="495776" y="451055"/>
                    <a:pt x="495776" y="481154"/>
                  </a:cubicBezTo>
                  <a:cubicBezTo>
                    <a:pt x="480441" y="484202"/>
                    <a:pt x="480441" y="496870"/>
                    <a:pt x="465677" y="497727"/>
                  </a:cubicBezTo>
                  <a:cubicBezTo>
                    <a:pt x="460438" y="502013"/>
                    <a:pt x="456152" y="507347"/>
                    <a:pt x="450628" y="511253"/>
                  </a:cubicBezTo>
                  <a:cubicBezTo>
                    <a:pt x="449771" y="530493"/>
                    <a:pt x="436150" y="536875"/>
                    <a:pt x="437102" y="557925"/>
                  </a:cubicBezTo>
                  <a:cubicBezTo>
                    <a:pt x="449866" y="563164"/>
                    <a:pt x="465391" y="565831"/>
                    <a:pt x="462724" y="586596"/>
                  </a:cubicBezTo>
                  <a:cubicBezTo>
                    <a:pt x="440341" y="606122"/>
                    <a:pt x="458438" y="649937"/>
                    <a:pt x="453676" y="682988"/>
                  </a:cubicBezTo>
                  <a:cubicBezTo>
                    <a:pt x="468535" y="695752"/>
                    <a:pt x="480536" y="711373"/>
                    <a:pt x="507873" y="711659"/>
                  </a:cubicBezTo>
                  <a:cubicBezTo>
                    <a:pt x="513493" y="718326"/>
                    <a:pt x="513016" y="723279"/>
                    <a:pt x="519970" y="729756"/>
                  </a:cubicBezTo>
                  <a:cubicBezTo>
                    <a:pt x="524447" y="729756"/>
                    <a:pt x="529019" y="729756"/>
                    <a:pt x="533495" y="729756"/>
                  </a:cubicBezTo>
                  <a:cubicBezTo>
                    <a:pt x="551116" y="771285"/>
                    <a:pt x="598361" y="778810"/>
                    <a:pt x="622363" y="811100"/>
                  </a:cubicBezTo>
                  <a:cubicBezTo>
                    <a:pt x="619887" y="831007"/>
                    <a:pt x="628936" y="831102"/>
                    <a:pt x="625412" y="853296"/>
                  </a:cubicBezTo>
                  <a:cubicBezTo>
                    <a:pt x="609124" y="855581"/>
                    <a:pt x="583216" y="848342"/>
                    <a:pt x="574167" y="857772"/>
                  </a:cubicBezTo>
                  <a:cubicBezTo>
                    <a:pt x="546545" y="857772"/>
                    <a:pt x="518922" y="857772"/>
                    <a:pt x="491299" y="857772"/>
                  </a:cubicBezTo>
                  <a:cubicBezTo>
                    <a:pt x="486442" y="856439"/>
                    <a:pt x="489204" y="862725"/>
                    <a:pt x="485299" y="862249"/>
                  </a:cubicBezTo>
                  <a:cubicBezTo>
                    <a:pt x="421100" y="862630"/>
                    <a:pt x="348234" y="862439"/>
                    <a:pt x="292417" y="860725"/>
                  </a:cubicBezTo>
                  <a:cubicBezTo>
                    <a:pt x="289179" y="860630"/>
                    <a:pt x="283464" y="866345"/>
                    <a:pt x="280321" y="866726"/>
                  </a:cubicBezTo>
                  <a:cubicBezTo>
                    <a:pt x="248221" y="870536"/>
                    <a:pt x="211836" y="865202"/>
                    <a:pt x="177832" y="865202"/>
                  </a:cubicBezTo>
                  <a:cubicBezTo>
                    <a:pt x="144113" y="865202"/>
                    <a:pt x="110299" y="865202"/>
                    <a:pt x="75343" y="865202"/>
                  </a:cubicBezTo>
                  <a:cubicBezTo>
                    <a:pt x="75343" y="783763"/>
                    <a:pt x="75343" y="689465"/>
                    <a:pt x="75343" y="603074"/>
                  </a:cubicBezTo>
                  <a:cubicBezTo>
                    <a:pt x="67151" y="580595"/>
                    <a:pt x="40196" y="576975"/>
                    <a:pt x="33147" y="553353"/>
                  </a:cubicBezTo>
                  <a:cubicBezTo>
                    <a:pt x="42291" y="550019"/>
                    <a:pt x="46387" y="541542"/>
                    <a:pt x="57245" y="539828"/>
                  </a:cubicBezTo>
                  <a:cubicBezTo>
                    <a:pt x="55721" y="533255"/>
                    <a:pt x="60388" y="532970"/>
                    <a:pt x="61722" y="529255"/>
                  </a:cubicBezTo>
                  <a:cubicBezTo>
                    <a:pt x="65627" y="469343"/>
                    <a:pt x="57626" y="432767"/>
                    <a:pt x="40672" y="396667"/>
                  </a:cubicBezTo>
                  <a:cubicBezTo>
                    <a:pt x="42386" y="355709"/>
                    <a:pt x="35433" y="323610"/>
                    <a:pt x="37624" y="282176"/>
                  </a:cubicBezTo>
                  <a:cubicBezTo>
                    <a:pt x="38005" y="277795"/>
                    <a:pt x="34766" y="277033"/>
                    <a:pt x="33147" y="274652"/>
                  </a:cubicBezTo>
                  <a:cubicBezTo>
                    <a:pt x="33147" y="264079"/>
                    <a:pt x="33147" y="253601"/>
                    <a:pt x="33147" y="243029"/>
                  </a:cubicBezTo>
                  <a:cubicBezTo>
                    <a:pt x="10382" y="215120"/>
                    <a:pt x="5048" y="169686"/>
                    <a:pt x="7525" y="116441"/>
                  </a:cubicBezTo>
                  <a:cubicBezTo>
                    <a:pt x="19717" y="97391"/>
                    <a:pt x="3524" y="72626"/>
                    <a:pt x="0" y="54719"/>
                  </a:cubicBezTo>
                  <a:cubicBezTo>
                    <a:pt x="63055" y="61006"/>
                    <a:pt x="134207" y="59196"/>
                    <a:pt x="203359" y="59196"/>
                  </a:cubicBezTo>
                  <a:cubicBezTo>
                    <a:pt x="205930" y="43385"/>
                    <a:pt x="205740" y="17762"/>
                    <a:pt x="203359" y="1951"/>
                  </a:cubicBezTo>
                  <a:cubicBezTo>
                    <a:pt x="206692" y="-3478"/>
                    <a:pt x="205930" y="4046"/>
                    <a:pt x="209359" y="4999"/>
                  </a:cubicBezTo>
                  <a:cubicBezTo>
                    <a:pt x="219742" y="7761"/>
                    <a:pt x="225933" y="3189"/>
                    <a:pt x="230410" y="11000"/>
                  </a:cubicBezTo>
                  <a:cubicBezTo>
                    <a:pt x="234696" y="18429"/>
                    <a:pt x="234220" y="31383"/>
                    <a:pt x="236411" y="44147"/>
                  </a:cubicBezTo>
                  <a:cubicBezTo>
                    <a:pt x="237077" y="47766"/>
                    <a:pt x="239935" y="50528"/>
                    <a:pt x="240887" y="54719"/>
                  </a:cubicBezTo>
                  <a:cubicBezTo>
                    <a:pt x="245745" y="76627"/>
                    <a:pt x="240221" y="93486"/>
                    <a:pt x="257461" y="101392"/>
                  </a:cubicBezTo>
                  <a:cubicBezTo>
                    <a:pt x="267462" y="101392"/>
                    <a:pt x="277558" y="101392"/>
                    <a:pt x="287560" y="101392"/>
                  </a:cubicBezTo>
                  <a:cubicBezTo>
                    <a:pt x="292989" y="99963"/>
                    <a:pt x="289084" y="107964"/>
                    <a:pt x="292037" y="108917"/>
                  </a:cubicBezTo>
                  <a:cubicBezTo>
                    <a:pt x="304324" y="110631"/>
                    <a:pt x="313754" y="108155"/>
                    <a:pt x="331184" y="108917"/>
                  </a:cubicBezTo>
                  <a:cubicBezTo>
                    <a:pt x="333946" y="112155"/>
                    <a:pt x="332232" y="119966"/>
                    <a:pt x="332708" y="125490"/>
                  </a:cubicBezTo>
                  <a:cubicBezTo>
                    <a:pt x="341281" y="128443"/>
                    <a:pt x="354902" y="126443"/>
                    <a:pt x="365855" y="127014"/>
                  </a:cubicBezTo>
                  <a:cubicBezTo>
                    <a:pt x="375761" y="123585"/>
                    <a:pt x="374332" y="117013"/>
                    <a:pt x="379381" y="110441"/>
                  </a:cubicBezTo>
                  <a:cubicBezTo>
                    <a:pt x="383286" y="108345"/>
                    <a:pt x="391382" y="110345"/>
                    <a:pt x="392906" y="105964"/>
                  </a:cubicBezTo>
                  <a:cubicBezTo>
                    <a:pt x="397192" y="111965"/>
                    <a:pt x="404622" y="108059"/>
                    <a:pt x="415480" y="109012"/>
                  </a:cubicBezTo>
                  <a:cubicBezTo>
                    <a:pt x="447389" y="122156"/>
                    <a:pt x="471678" y="153208"/>
                    <a:pt x="513397" y="143683"/>
                  </a:cubicBezTo>
                  <a:cubicBezTo>
                    <a:pt x="514064" y="147302"/>
                    <a:pt x="510635" y="146921"/>
                    <a:pt x="511873" y="151208"/>
                  </a:cubicBezTo>
                  <a:cubicBezTo>
                    <a:pt x="516446" y="162638"/>
                    <a:pt x="534257" y="161018"/>
                    <a:pt x="539020" y="172258"/>
                  </a:cubicBezTo>
                  <a:cubicBezTo>
                    <a:pt x="543115" y="173306"/>
                    <a:pt x="541877" y="169210"/>
                    <a:pt x="543497" y="167781"/>
                  </a:cubicBezTo>
                  <a:cubicBezTo>
                    <a:pt x="549212" y="168067"/>
                    <a:pt x="544449" y="178925"/>
                    <a:pt x="547973" y="181307"/>
                  </a:cubicBezTo>
                  <a:cubicBezTo>
                    <a:pt x="563785" y="181592"/>
                    <a:pt x="575120" y="186355"/>
                    <a:pt x="593122" y="184355"/>
                  </a:cubicBezTo>
                  <a:cubicBezTo>
                    <a:pt x="606362" y="174544"/>
                    <a:pt x="617982" y="163019"/>
                    <a:pt x="633794" y="155780"/>
                  </a:cubicBezTo>
                  <a:cubicBezTo>
                    <a:pt x="640271" y="160352"/>
                    <a:pt x="636556" y="175115"/>
                    <a:pt x="645890" y="176830"/>
                  </a:cubicBezTo>
                  <a:cubicBezTo>
                    <a:pt x="665416" y="171305"/>
                    <a:pt x="691229" y="171972"/>
                    <a:pt x="716661" y="172353"/>
                  </a:cubicBezTo>
                  <a:cubicBezTo>
                    <a:pt x="717613" y="178163"/>
                    <a:pt x="722947" y="186164"/>
                    <a:pt x="730853" y="188831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5641F73-4D48-F96E-24C2-21FFFB7DD777}"/>
                </a:ext>
              </a:extLst>
            </p:cNvPr>
            <p:cNvSpPr/>
            <p:nvPr/>
          </p:nvSpPr>
          <p:spPr>
            <a:xfrm>
              <a:off x="6003505" y="2605630"/>
              <a:ext cx="699582" cy="456437"/>
            </a:xfrm>
            <a:custGeom>
              <a:avLst/>
              <a:gdLst>
                <a:gd name="connsiteX0" fmla="*/ 664524 w 699582"/>
                <a:gd name="connsiteY0" fmla="*/ 177832 h 456437"/>
                <a:gd name="connsiteX1" fmla="*/ 699195 w 699582"/>
                <a:gd name="connsiteY1" fmla="*/ 230600 h 456437"/>
                <a:gd name="connsiteX2" fmla="*/ 682621 w 699582"/>
                <a:gd name="connsiteY2" fmla="*/ 266795 h 456437"/>
                <a:gd name="connsiteX3" fmla="*/ 669096 w 699582"/>
                <a:gd name="connsiteY3" fmla="*/ 287845 h 456437"/>
                <a:gd name="connsiteX4" fmla="*/ 660047 w 699582"/>
                <a:gd name="connsiteY4" fmla="*/ 292322 h 456437"/>
                <a:gd name="connsiteX5" fmla="*/ 617851 w 699582"/>
                <a:gd name="connsiteY5" fmla="*/ 296799 h 456437"/>
                <a:gd name="connsiteX6" fmla="*/ 602802 w 699582"/>
                <a:gd name="connsiteY6" fmla="*/ 337471 h 456437"/>
                <a:gd name="connsiteX7" fmla="*/ 619375 w 699582"/>
                <a:gd name="connsiteY7" fmla="*/ 348043 h 456437"/>
                <a:gd name="connsiteX8" fmla="*/ 602802 w 699582"/>
                <a:gd name="connsiteY8" fmla="*/ 393192 h 456437"/>
                <a:gd name="connsiteX9" fmla="*/ 602802 w 699582"/>
                <a:gd name="connsiteY9" fmla="*/ 417290 h 456437"/>
                <a:gd name="connsiteX10" fmla="*/ 577179 w 699582"/>
                <a:gd name="connsiteY10" fmla="*/ 456438 h 456437"/>
                <a:gd name="connsiteX11" fmla="*/ 545557 w 699582"/>
                <a:gd name="connsiteY11" fmla="*/ 426339 h 456437"/>
                <a:gd name="connsiteX12" fmla="*/ 495836 w 699582"/>
                <a:gd name="connsiteY12" fmla="*/ 426339 h 456437"/>
                <a:gd name="connsiteX13" fmla="*/ 422017 w 699582"/>
                <a:gd name="connsiteY13" fmla="*/ 435388 h 456437"/>
                <a:gd name="connsiteX14" fmla="*/ 340674 w 699582"/>
                <a:gd name="connsiteY14" fmla="*/ 435388 h 456437"/>
                <a:gd name="connsiteX15" fmla="*/ 327148 w 699582"/>
                <a:gd name="connsiteY15" fmla="*/ 439864 h 456437"/>
                <a:gd name="connsiteX16" fmla="*/ 90642 w 699582"/>
                <a:gd name="connsiteY16" fmla="*/ 439864 h 456437"/>
                <a:gd name="connsiteX17" fmla="*/ 84642 w 699582"/>
                <a:gd name="connsiteY17" fmla="*/ 429292 h 456437"/>
                <a:gd name="connsiteX18" fmla="*/ 80165 w 699582"/>
                <a:gd name="connsiteY18" fmla="*/ 353949 h 456437"/>
                <a:gd name="connsiteX19" fmla="*/ 71116 w 699582"/>
                <a:gd name="connsiteY19" fmla="*/ 349472 h 456437"/>
                <a:gd name="connsiteX20" fmla="*/ 72640 w 699582"/>
                <a:gd name="connsiteY20" fmla="*/ 308800 h 456437"/>
                <a:gd name="connsiteX21" fmla="*/ 51590 w 699582"/>
                <a:gd name="connsiteY21" fmla="*/ 254603 h 456437"/>
                <a:gd name="connsiteX22" fmla="*/ 21491 w 699582"/>
                <a:gd name="connsiteY22" fmla="*/ 158210 h 456437"/>
                <a:gd name="connsiteX23" fmla="*/ 441 w 699582"/>
                <a:gd name="connsiteY23" fmla="*/ 125063 h 456437"/>
                <a:gd name="connsiteX24" fmla="*/ 13966 w 699582"/>
                <a:gd name="connsiteY24" fmla="*/ 97917 h 456437"/>
                <a:gd name="connsiteX25" fmla="*/ 17014 w 699582"/>
                <a:gd name="connsiteY25" fmla="*/ 51244 h 456437"/>
                <a:gd name="connsiteX26" fmla="*/ 4917 w 699582"/>
                <a:gd name="connsiteY26" fmla="*/ 49720 h 456437"/>
                <a:gd name="connsiteX27" fmla="*/ 441 w 699582"/>
                <a:gd name="connsiteY27" fmla="*/ 13525 h 456437"/>
                <a:gd name="connsiteX28" fmla="*/ 572893 w 699582"/>
                <a:gd name="connsiteY28" fmla="*/ 0 h 456437"/>
                <a:gd name="connsiteX29" fmla="*/ 590991 w 699582"/>
                <a:gd name="connsiteY29" fmla="*/ 36195 h 456437"/>
                <a:gd name="connsiteX30" fmla="*/ 581942 w 699582"/>
                <a:gd name="connsiteY30" fmla="*/ 48292 h 456437"/>
                <a:gd name="connsiteX31" fmla="*/ 581942 w 699582"/>
                <a:gd name="connsiteY31" fmla="*/ 84487 h 456437"/>
                <a:gd name="connsiteX32" fmla="*/ 606040 w 699582"/>
                <a:gd name="connsiteY32" fmla="*/ 122110 h 456437"/>
                <a:gd name="connsiteX33" fmla="*/ 640711 w 699582"/>
                <a:gd name="connsiteY33" fmla="*/ 131159 h 456437"/>
                <a:gd name="connsiteX34" fmla="*/ 640711 w 699582"/>
                <a:gd name="connsiteY34" fmla="*/ 149257 h 456437"/>
                <a:gd name="connsiteX35" fmla="*/ 666333 w 699582"/>
                <a:gd name="connsiteY35" fmla="*/ 165830 h 456437"/>
                <a:gd name="connsiteX36" fmla="*/ 664524 w 699582"/>
                <a:gd name="connsiteY36" fmla="*/ 177832 h 4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9582" h="456437">
                  <a:moveTo>
                    <a:pt x="664524" y="177832"/>
                  </a:moveTo>
                  <a:cubicBezTo>
                    <a:pt x="679097" y="192310"/>
                    <a:pt x="702909" y="197739"/>
                    <a:pt x="699195" y="230600"/>
                  </a:cubicBezTo>
                  <a:cubicBezTo>
                    <a:pt x="695099" y="244411"/>
                    <a:pt x="681002" y="251650"/>
                    <a:pt x="682621" y="266795"/>
                  </a:cubicBezTo>
                  <a:cubicBezTo>
                    <a:pt x="678240" y="273939"/>
                    <a:pt x="673001" y="280321"/>
                    <a:pt x="669096" y="287845"/>
                  </a:cubicBezTo>
                  <a:cubicBezTo>
                    <a:pt x="665571" y="289084"/>
                    <a:pt x="662333" y="287369"/>
                    <a:pt x="660047" y="292322"/>
                  </a:cubicBezTo>
                  <a:cubicBezTo>
                    <a:pt x="641473" y="289274"/>
                    <a:pt x="633472" y="296799"/>
                    <a:pt x="617851" y="296799"/>
                  </a:cubicBezTo>
                  <a:cubicBezTo>
                    <a:pt x="606707" y="304228"/>
                    <a:pt x="600611" y="316801"/>
                    <a:pt x="602802" y="337471"/>
                  </a:cubicBezTo>
                  <a:cubicBezTo>
                    <a:pt x="608802" y="340519"/>
                    <a:pt x="608993" y="349377"/>
                    <a:pt x="619375" y="348043"/>
                  </a:cubicBezTo>
                  <a:cubicBezTo>
                    <a:pt x="621757" y="370999"/>
                    <a:pt x="618327" y="388239"/>
                    <a:pt x="602802" y="393192"/>
                  </a:cubicBezTo>
                  <a:cubicBezTo>
                    <a:pt x="602802" y="401193"/>
                    <a:pt x="602802" y="409289"/>
                    <a:pt x="602802" y="417290"/>
                  </a:cubicBezTo>
                  <a:cubicBezTo>
                    <a:pt x="579751" y="415861"/>
                    <a:pt x="573846" y="431578"/>
                    <a:pt x="577179" y="456438"/>
                  </a:cubicBezTo>
                  <a:cubicBezTo>
                    <a:pt x="559177" y="453866"/>
                    <a:pt x="558987" y="433388"/>
                    <a:pt x="545557" y="426339"/>
                  </a:cubicBezTo>
                  <a:cubicBezTo>
                    <a:pt x="528983" y="426339"/>
                    <a:pt x="512409" y="426339"/>
                    <a:pt x="495836" y="426339"/>
                  </a:cubicBezTo>
                  <a:cubicBezTo>
                    <a:pt x="479358" y="437483"/>
                    <a:pt x="438305" y="424053"/>
                    <a:pt x="422017" y="435388"/>
                  </a:cubicBezTo>
                  <a:cubicBezTo>
                    <a:pt x="396871" y="437959"/>
                    <a:pt x="367725" y="431959"/>
                    <a:pt x="340674" y="435388"/>
                  </a:cubicBezTo>
                  <a:cubicBezTo>
                    <a:pt x="335340" y="436055"/>
                    <a:pt x="331434" y="440245"/>
                    <a:pt x="327148" y="439864"/>
                  </a:cubicBezTo>
                  <a:cubicBezTo>
                    <a:pt x="259711" y="434054"/>
                    <a:pt x="165414" y="439864"/>
                    <a:pt x="90642" y="439864"/>
                  </a:cubicBezTo>
                  <a:cubicBezTo>
                    <a:pt x="89023" y="435959"/>
                    <a:pt x="88737" y="430720"/>
                    <a:pt x="84642" y="429292"/>
                  </a:cubicBezTo>
                  <a:cubicBezTo>
                    <a:pt x="86261" y="401098"/>
                    <a:pt x="83499" y="377190"/>
                    <a:pt x="80165" y="353949"/>
                  </a:cubicBezTo>
                  <a:cubicBezTo>
                    <a:pt x="80165" y="349472"/>
                    <a:pt x="73021" y="352044"/>
                    <a:pt x="71116" y="349472"/>
                  </a:cubicBezTo>
                  <a:cubicBezTo>
                    <a:pt x="74831" y="339280"/>
                    <a:pt x="71211" y="316706"/>
                    <a:pt x="72640" y="308800"/>
                  </a:cubicBezTo>
                  <a:cubicBezTo>
                    <a:pt x="61210" y="292894"/>
                    <a:pt x="46827" y="283559"/>
                    <a:pt x="51590" y="254603"/>
                  </a:cubicBezTo>
                  <a:cubicBezTo>
                    <a:pt x="35588" y="226219"/>
                    <a:pt x="23205" y="201930"/>
                    <a:pt x="21491" y="158210"/>
                  </a:cubicBezTo>
                  <a:cubicBezTo>
                    <a:pt x="16157" y="145447"/>
                    <a:pt x="8346" y="135160"/>
                    <a:pt x="441" y="125063"/>
                  </a:cubicBezTo>
                  <a:cubicBezTo>
                    <a:pt x="7394" y="118491"/>
                    <a:pt x="7870" y="105346"/>
                    <a:pt x="13966" y="97917"/>
                  </a:cubicBezTo>
                  <a:cubicBezTo>
                    <a:pt x="11109" y="74771"/>
                    <a:pt x="19776" y="74771"/>
                    <a:pt x="17014" y="51244"/>
                  </a:cubicBezTo>
                  <a:cubicBezTo>
                    <a:pt x="15871" y="47815"/>
                    <a:pt x="8537" y="50673"/>
                    <a:pt x="4917" y="49720"/>
                  </a:cubicBezTo>
                  <a:cubicBezTo>
                    <a:pt x="1203" y="39910"/>
                    <a:pt x="-988" y="28480"/>
                    <a:pt x="441" y="13525"/>
                  </a:cubicBezTo>
                  <a:cubicBezTo>
                    <a:pt x="195989" y="13811"/>
                    <a:pt x="387537" y="9906"/>
                    <a:pt x="572893" y="0"/>
                  </a:cubicBezTo>
                  <a:cubicBezTo>
                    <a:pt x="568035" y="22193"/>
                    <a:pt x="590610" y="24003"/>
                    <a:pt x="590991" y="36195"/>
                  </a:cubicBezTo>
                  <a:cubicBezTo>
                    <a:pt x="591658" y="43910"/>
                    <a:pt x="583847" y="43148"/>
                    <a:pt x="581942" y="48292"/>
                  </a:cubicBezTo>
                  <a:cubicBezTo>
                    <a:pt x="581942" y="60388"/>
                    <a:pt x="581942" y="72390"/>
                    <a:pt x="581942" y="84487"/>
                  </a:cubicBezTo>
                  <a:cubicBezTo>
                    <a:pt x="593753" y="93821"/>
                    <a:pt x="590895" y="113824"/>
                    <a:pt x="606040" y="122110"/>
                  </a:cubicBezTo>
                  <a:cubicBezTo>
                    <a:pt x="622709" y="120015"/>
                    <a:pt x="632234" y="125063"/>
                    <a:pt x="640711" y="131159"/>
                  </a:cubicBezTo>
                  <a:cubicBezTo>
                    <a:pt x="640711" y="137160"/>
                    <a:pt x="640711" y="143256"/>
                    <a:pt x="640711" y="149257"/>
                  </a:cubicBezTo>
                  <a:cubicBezTo>
                    <a:pt x="653760" y="150304"/>
                    <a:pt x="650427" y="167640"/>
                    <a:pt x="666333" y="165830"/>
                  </a:cubicBezTo>
                  <a:cubicBezTo>
                    <a:pt x="664809" y="171069"/>
                    <a:pt x="665762" y="171259"/>
                    <a:pt x="664524" y="17783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9AB73B0-F924-B9AA-9C4C-810D29C2C279}"/>
                </a:ext>
              </a:extLst>
            </p:cNvPr>
            <p:cNvSpPr/>
            <p:nvPr/>
          </p:nvSpPr>
          <p:spPr>
            <a:xfrm>
              <a:off x="6104527" y="3041208"/>
              <a:ext cx="768385" cy="673911"/>
            </a:xfrm>
            <a:custGeom>
              <a:avLst/>
              <a:gdLst>
                <a:gd name="connsiteX0" fmla="*/ 741239 w 768385"/>
                <a:gd name="connsiteY0" fmla="*/ 524066 h 673911"/>
                <a:gd name="connsiteX1" fmla="*/ 768385 w 768385"/>
                <a:gd name="connsiteY1" fmla="*/ 524066 h 673911"/>
                <a:gd name="connsiteX2" fmla="*/ 763909 w 768385"/>
                <a:gd name="connsiteY2" fmla="*/ 567785 h 673911"/>
                <a:gd name="connsiteX3" fmla="*/ 745811 w 768385"/>
                <a:gd name="connsiteY3" fmla="*/ 567785 h 673911"/>
                <a:gd name="connsiteX4" fmla="*/ 742763 w 768385"/>
                <a:gd name="connsiteY4" fmla="*/ 585883 h 673911"/>
                <a:gd name="connsiteX5" fmla="*/ 724665 w 768385"/>
                <a:gd name="connsiteY5" fmla="*/ 588931 h 673911"/>
                <a:gd name="connsiteX6" fmla="*/ 723142 w 768385"/>
                <a:gd name="connsiteY6" fmla="*/ 628078 h 673911"/>
                <a:gd name="connsiteX7" fmla="*/ 705044 w 768385"/>
                <a:gd name="connsiteY7" fmla="*/ 668750 h 673911"/>
                <a:gd name="connsiteX8" fmla="*/ 644751 w 768385"/>
                <a:gd name="connsiteY8" fmla="*/ 671798 h 673911"/>
                <a:gd name="connsiteX9" fmla="*/ 670373 w 768385"/>
                <a:gd name="connsiteY9" fmla="*/ 638651 h 673911"/>
                <a:gd name="connsiteX10" fmla="*/ 659800 w 768385"/>
                <a:gd name="connsiteY10" fmla="*/ 597979 h 673911"/>
                <a:gd name="connsiteX11" fmla="*/ 501590 w 768385"/>
                <a:gd name="connsiteY11" fmla="*/ 601027 h 673911"/>
                <a:gd name="connsiteX12" fmla="*/ 495589 w 768385"/>
                <a:gd name="connsiteY12" fmla="*/ 605504 h 673911"/>
                <a:gd name="connsiteX13" fmla="*/ 126495 w 768385"/>
                <a:gd name="connsiteY13" fmla="*/ 614553 h 673911"/>
                <a:gd name="connsiteX14" fmla="*/ 126495 w 768385"/>
                <a:gd name="connsiteY14" fmla="*/ 290608 h 673911"/>
                <a:gd name="connsiteX15" fmla="*/ 122019 w 768385"/>
                <a:gd name="connsiteY15" fmla="*/ 280035 h 673911"/>
                <a:gd name="connsiteX16" fmla="*/ 122019 w 768385"/>
                <a:gd name="connsiteY16" fmla="*/ 218313 h 673911"/>
                <a:gd name="connsiteX17" fmla="*/ 70774 w 768385"/>
                <a:gd name="connsiteY17" fmla="*/ 171641 h 673911"/>
                <a:gd name="connsiteX18" fmla="*/ 88872 w 768385"/>
                <a:gd name="connsiteY18" fmla="*/ 140017 h 673911"/>
                <a:gd name="connsiteX19" fmla="*/ 75346 w 768385"/>
                <a:gd name="connsiteY19" fmla="*/ 108394 h 673911"/>
                <a:gd name="connsiteX20" fmla="*/ 63250 w 768385"/>
                <a:gd name="connsiteY20" fmla="*/ 111442 h 673911"/>
                <a:gd name="connsiteX21" fmla="*/ 4480 w 768385"/>
                <a:gd name="connsiteY21" fmla="*/ 45148 h 673911"/>
                <a:gd name="connsiteX22" fmla="*/ 3 w 768385"/>
                <a:gd name="connsiteY22" fmla="*/ 13525 h 673911"/>
                <a:gd name="connsiteX23" fmla="*/ 391671 w 768385"/>
                <a:gd name="connsiteY23" fmla="*/ 4477 h 673911"/>
                <a:gd name="connsiteX24" fmla="*/ 441392 w 768385"/>
                <a:gd name="connsiteY24" fmla="*/ 0 h 673911"/>
                <a:gd name="connsiteX25" fmla="*/ 468538 w 768385"/>
                <a:gd name="connsiteY25" fmla="*/ 31623 h 673911"/>
                <a:gd name="connsiteX26" fmla="*/ 457965 w 768385"/>
                <a:gd name="connsiteY26" fmla="*/ 48196 h 673911"/>
                <a:gd name="connsiteX27" fmla="*/ 467014 w 768385"/>
                <a:gd name="connsiteY27" fmla="*/ 91916 h 673911"/>
                <a:gd name="connsiteX28" fmla="*/ 483588 w 768385"/>
                <a:gd name="connsiteY28" fmla="*/ 131064 h 673911"/>
                <a:gd name="connsiteX29" fmla="*/ 500161 w 768385"/>
                <a:gd name="connsiteY29" fmla="*/ 149162 h 673911"/>
                <a:gd name="connsiteX30" fmla="*/ 563407 w 768385"/>
                <a:gd name="connsiteY30" fmla="*/ 203359 h 673911"/>
                <a:gd name="connsiteX31" fmla="*/ 569408 w 768385"/>
                <a:gd name="connsiteY31" fmla="*/ 244031 h 673911"/>
                <a:gd name="connsiteX32" fmla="*/ 614556 w 768385"/>
                <a:gd name="connsiteY32" fmla="*/ 244031 h 673911"/>
                <a:gd name="connsiteX33" fmla="*/ 631130 w 768385"/>
                <a:gd name="connsiteY33" fmla="*/ 256127 h 673911"/>
                <a:gd name="connsiteX34" fmla="*/ 626653 w 768385"/>
                <a:gd name="connsiteY34" fmla="*/ 284702 h 673911"/>
                <a:gd name="connsiteX35" fmla="*/ 617604 w 768385"/>
                <a:gd name="connsiteY35" fmla="*/ 289179 h 673911"/>
                <a:gd name="connsiteX36" fmla="*/ 617604 w 768385"/>
                <a:gd name="connsiteY36" fmla="*/ 305752 h 673911"/>
                <a:gd name="connsiteX37" fmla="*/ 605508 w 768385"/>
                <a:gd name="connsiteY37" fmla="*/ 344900 h 673911"/>
                <a:gd name="connsiteX38" fmla="*/ 661229 w 768385"/>
                <a:gd name="connsiteY38" fmla="*/ 402145 h 673911"/>
                <a:gd name="connsiteX39" fmla="*/ 697424 w 768385"/>
                <a:gd name="connsiteY39" fmla="*/ 406622 h 673911"/>
                <a:gd name="connsiteX40" fmla="*/ 713997 w 768385"/>
                <a:gd name="connsiteY40" fmla="*/ 448818 h 673911"/>
                <a:gd name="connsiteX41" fmla="*/ 723046 w 768385"/>
                <a:gd name="connsiteY41" fmla="*/ 456343 h 673911"/>
                <a:gd name="connsiteX42" fmla="*/ 741239 w 768385"/>
                <a:gd name="connsiteY42" fmla="*/ 524066 h 67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8385" h="673911">
                  <a:moveTo>
                    <a:pt x="741239" y="524066"/>
                  </a:moveTo>
                  <a:cubicBezTo>
                    <a:pt x="750288" y="524066"/>
                    <a:pt x="759337" y="524066"/>
                    <a:pt x="768385" y="524066"/>
                  </a:cubicBezTo>
                  <a:cubicBezTo>
                    <a:pt x="767147" y="542258"/>
                    <a:pt x="762385" y="552069"/>
                    <a:pt x="763909" y="567785"/>
                  </a:cubicBezTo>
                  <a:cubicBezTo>
                    <a:pt x="757908" y="567785"/>
                    <a:pt x="751812" y="567785"/>
                    <a:pt x="745811" y="567785"/>
                  </a:cubicBezTo>
                  <a:cubicBezTo>
                    <a:pt x="740287" y="572071"/>
                    <a:pt x="747049" y="579787"/>
                    <a:pt x="742763" y="585883"/>
                  </a:cubicBezTo>
                  <a:cubicBezTo>
                    <a:pt x="740001" y="590074"/>
                    <a:pt x="731523" y="588740"/>
                    <a:pt x="724665" y="588931"/>
                  </a:cubicBezTo>
                  <a:cubicBezTo>
                    <a:pt x="720475" y="596075"/>
                    <a:pt x="724570" y="614458"/>
                    <a:pt x="723142" y="628078"/>
                  </a:cubicBezTo>
                  <a:cubicBezTo>
                    <a:pt x="717427" y="641985"/>
                    <a:pt x="710473" y="654653"/>
                    <a:pt x="705044" y="668750"/>
                  </a:cubicBezTo>
                  <a:cubicBezTo>
                    <a:pt x="682851" y="666750"/>
                    <a:pt x="666754" y="678561"/>
                    <a:pt x="644751" y="671798"/>
                  </a:cubicBezTo>
                  <a:cubicBezTo>
                    <a:pt x="650275" y="657796"/>
                    <a:pt x="655038" y="642842"/>
                    <a:pt x="670373" y="638651"/>
                  </a:cubicBezTo>
                  <a:cubicBezTo>
                    <a:pt x="674088" y="617792"/>
                    <a:pt x="665515" y="609314"/>
                    <a:pt x="659800" y="597979"/>
                  </a:cubicBezTo>
                  <a:cubicBezTo>
                    <a:pt x="600555" y="595884"/>
                    <a:pt x="559788" y="603218"/>
                    <a:pt x="501590" y="601027"/>
                  </a:cubicBezTo>
                  <a:cubicBezTo>
                    <a:pt x="496732" y="599694"/>
                    <a:pt x="498447" y="604933"/>
                    <a:pt x="495589" y="605504"/>
                  </a:cubicBezTo>
                  <a:cubicBezTo>
                    <a:pt x="371002" y="606933"/>
                    <a:pt x="254511" y="616553"/>
                    <a:pt x="126495" y="614553"/>
                  </a:cubicBezTo>
                  <a:cubicBezTo>
                    <a:pt x="126495" y="512635"/>
                    <a:pt x="126495" y="397669"/>
                    <a:pt x="126495" y="290608"/>
                  </a:cubicBezTo>
                  <a:cubicBezTo>
                    <a:pt x="128115" y="284035"/>
                    <a:pt x="121352" y="285655"/>
                    <a:pt x="122019" y="280035"/>
                  </a:cubicBezTo>
                  <a:cubicBezTo>
                    <a:pt x="122019" y="259461"/>
                    <a:pt x="122019" y="238887"/>
                    <a:pt x="122019" y="218313"/>
                  </a:cubicBezTo>
                  <a:cubicBezTo>
                    <a:pt x="92015" y="215741"/>
                    <a:pt x="88681" y="186309"/>
                    <a:pt x="70774" y="171641"/>
                  </a:cubicBezTo>
                  <a:cubicBezTo>
                    <a:pt x="68964" y="158020"/>
                    <a:pt x="76299" y="146780"/>
                    <a:pt x="88872" y="140017"/>
                  </a:cubicBezTo>
                  <a:cubicBezTo>
                    <a:pt x="89157" y="126206"/>
                    <a:pt x="89634" y="113062"/>
                    <a:pt x="75346" y="108394"/>
                  </a:cubicBezTo>
                  <a:cubicBezTo>
                    <a:pt x="68869" y="106871"/>
                    <a:pt x="66964" y="110109"/>
                    <a:pt x="63250" y="111442"/>
                  </a:cubicBezTo>
                  <a:cubicBezTo>
                    <a:pt x="32007" y="98393"/>
                    <a:pt x="28960" y="65722"/>
                    <a:pt x="4480" y="45148"/>
                  </a:cubicBezTo>
                  <a:cubicBezTo>
                    <a:pt x="7528" y="30004"/>
                    <a:pt x="-187" y="25717"/>
                    <a:pt x="3" y="13525"/>
                  </a:cubicBezTo>
                  <a:cubicBezTo>
                    <a:pt x="136020" y="16002"/>
                    <a:pt x="264513" y="10858"/>
                    <a:pt x="391671" y="4477"/>
                  </a:cubicBezTo>
                  <a:cubicBezTo>
                    <a:pt x="398625" y="-4382"/>
                    <a:pt x="427676" y="5905"/>
                    <a:pt x="441392" y="0"/>
                  </a:cubicBezTo>
                  <a:cubicBezTo>
                    <a:pt x="447774" y="13144"/>
                    <a:pt x="457870" y="22669"/>
                    <a:pt x="468538" y="31623"/>
                  </a:cubicBezTo>
                  <a:cubicBezTo>
                    <a:pt x="464728" y="36767"/>
                    <a:pt x="463109" y="44291"/>
                    <a:pt x="457965" y="48196"/>
                  </a:cubicBezTo>
                  <a:cubicBezTo>
                    <a:pt x="463776" y="60484"/>
                    <a:pt x="464823" y="73628"/>
                    <a:pt x="467014" y="91916"/>
                  </a:cubicBezTo>
                  <a:cubicBezTo>
                    <a:pt x="473015" y="104489"/>
                    <a:pt x="481016" y="115062"/>
                    <a:pt x="483588" y="131064"/>
                  </a:cubicBezTo>
                  <a:cubicBezTo>
                    <a:pt x="489684" y="136588"/>
                    <a:pt x="500542" y="137255"/>
                    <a:pt x="500161" y="149162"/>
                  </a:cubicBezTo>
                  <a:cubicBezTo>
                    <a:pt x="526450" y="164211"/>
                    <a:pt x="540928" y="187833"/>
                    <a:pt x="563407" y="203359"/>
                  </a:cubicBezTo>
                  <a:cubicBezTo>
                    <a:pt x="562360" y="220027"/>
                    <a:pt x="563503" y="234410"/>
                    <a:pt x="569408" y="244031"/>
                  </a:cubicBezTo>
                  <a:cubicBezTo>
                    <a:pt x="584457" y="244031"/>
                    <a:pt x="599507" y="244031"/>
                    <a:pt x="614556" y="244031"/>
                  </a:cubicBezTo>
                  <a:cubicBezTo>
                    <a:pt x="620462" y="247650"/>
                    <a:pt x="619414" y="258223"/>
                    <a:pt x="631130" y="256127"/>
                  </a:cubicBezTo>
                  <a:cubicBezTo>
                    <a:pt x="624177" y="260223"/>
                    <a:pt x="627225" y="274320"/>
                    <a:pt x="626653" y="284702"/>
                  </a:cubicBezTo>
                  <a:cubicBezTo>
                    <a:pt x="627987" y="290608"/>
                    <a:pt x="618747" y="285750"/>
                    <a:pt x="617604" y="289179"/>
                  </a:cubicBezTo>
                  <a:cubicBezTo>
                    <a:pt x="617604" y="294703"/>
                    <a:pt x="617604" y="300228"/>
                    <a:pt x="617604" y="305752"/>
                  </a:cubicBezTo>
                  <a:cubicBezTo>
                    <a:pt x="607698" y="312992"/>
                    <a:pt x="604651" y="326898"/>
                    <a:pt x="605508" y="344900"/>
                  </a:cubicBezTo>
                  <a:cubicBezTo>
                    <a:pt x="620462" y="367665"/>
                    <a:pt x="648370" y="377381"/>
                    <a:pt x="661229" y="402145"/>
                  </a:cubicBezTo>
                  <a:cubicBezTo>
                    <a:pt x="678088" y="398812"/>
                    <a:pt x="681612" y="408908"/>
                    <a:pt x="697424" y="406622"/>
                  </a:cubicBezTo>
                  <a:cubicBezTo>
                    <a:pt x="702187" y="426529"/>
                    <a:pt x="711140" y="429196"/>
                    <a:pt x="713997" y="448818"/>
                  </a:cubicBezTo>
                  <a:cubicBezTo>
                    <a:pt x="715045" y="453295"/>
                    <a:pt x="722665" y="451199"/>
                    <a:pt x="723046" y="456343"/>
                  </a:cubicBezTo>
                  <a:cubicBezTo>
                    <a:pt x="714950" y="481203"/>
                    <a:pt x="727237" y="508159"/>
                    <a:pt x="741239" y="524066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DCEED93-DC58-C5BA-E763-24290C50B20E}"/>
                </a:ext>
              </a:extLst>
            </p:cNvPr>
            <p:cNvSpPr/>
            <p:nvPr/>
          </p:nvSpPr>
          <p:spPr>
            <a:xfrm>
              <a:off x="6233801" y="3648332"/>
              <a:ext cx="575769" cy="527671"/>
            </a:xfrm>
            <a:custGeom>
              <a:avLst/>
              <a:gdLst>
                <a:gd name="connsiteX0" fmla="*/ 575770 w 575769"/>
                <a:gd name="connsiteY0" fmla="*/ 70675 h 527671"/>
                <a:gd name="connsiteX1" fmla="*/ 560720 w 575769"/>
                <a:gd name="connsiteY1" fmla="*/ 132397 h 527671"/>
                <a:gd name="connsiteX2" fmla="*/ 530621 w 575769"/>
                <a:gd name="connsiteY2" fmla="*/ 148971 h 527671"/>
                <a:gd name="connsiteX3" fmla="*/ 544147 w 575769"/>
                <a:gd name="connsiteY3" fmla="*/ 198691 h 527671"/>
                <a:gd name="connsiteX4" fmla="*/ 518525 w 575769"/>
                <a:gd name="connsiteY4" fmla="*/ 209264 h 527671"/>
                <a:gd name="connsiteX5" fmla="*/ 518525 w 575769"/>
                <a:gd name="connsiteY5" fmla="*/ 236410 h 527671"/>
                <a:gd name="connsiteX6" fmla="*/ 485378 w 575769"/>
                <a:gd name="connsiteY6" fmla="*/ 278606 h 527671"/>
                <a:gd name="connsiteX7" fmla="*/ 489854 w 575769"/>
                <a:gd name="connsiteY7" fmla="*/ 307276 h 527671"/>
                <a:gd name="connsiteX8" fmla="*/ 474805 w 575769"/>
                <a:gd name="connsiteY8" fmla="*/ 308800 h 527671"/>
                <a:gd name="connsiteX9" fmla="*/ 443182 w 575769"/>
                <a:gd name="connsiteY9" fmla="*/ 355473 h 527671"/>
                <a:gd name="connsiteX10" fmla="*/ 452231 w 575769"/>
                <a:gd name="connsiteY10" fmla="*/ 362998 h 527671"/>
                <a:gd name="connsiteX11" fmla="*/ 426608 w 575769"/>
                <a:gd name="connsiteY11" fmla="*/ 376523 h 527671"/>
                <a:gd name="connsiteX12" fmla="*/ 426608 w 575769"/>
                <a:gd name="connsiteY12" fmla="*/ 396145 h 527671"/>
                <a:gd name="connsiteX13" fmla="*/ 422132 w 575769"/>
                <a:gd name="connsiteY13" fmla="*/ 444341 h 527671"/>
                <a:gd name="connsiteX14" fmla="*/ 422132 w 575769"/>
                <a:gd name="connsiteY14" fmla="*/ 466915 h 527671"/>
                <a:gd name="connsiteX15" fmla="*/ 434228 w 575769"/>
                <a:gd name="connsiteY15" fmla="*/ 518160 h 527671"/>
                <a:gd name="connsiteX16" fmla="*/ 398033 w 575769"/>
                <a:gd name="connsiteY16" fmla="*/ 518160 h 527671"/>
                <a:gd name="connsiteX17" fmla="*/ 388985 w 575769"/>
                <a:gd name="connsiteY17" fmla="*/ 522637 h 527671"/>
                <a:gd name="connsiteX18" fmla="*/ 75612 w 575769"/>
                <a:gd name="connsiteY18" fmla="*/ 525685 h 527671"/>
                <a:gd name="connsiteX19" fmla="*/ 75612 w 575769"/>
                <a:gd name="connsiteY19" fmla="*/ 451866 h 527671"/>
                <a:gd name="connsiteX20" fmla="*/ 53038 w 575769"/>
                <a:gd name="connsiteY20" fmla="*/ 442817 h 527671"/>
                <a:gd name="connsiteX21" fmla="*/ 34940 w 575769"/>
                <a:gd name="connsiteY21" fmla="*/ 451866 h 527671"/>
                <a:gd name="connsiteX22" fmla="*/ 21415 w 575769"/>
                <a:gd name="connsiteY22" fmla="*/ 445865 h 527671"/>
                <a:gd name="connsiteX23" fmla="*/ 21415 w 575769"/>
                <a:gd name="connsiteY23" fmla="*/ 147542 h 527671"/>
                <a:gd name="connsiteX24" fmla="*/ 12366 w 575769"/>
                <a:gd name="connsiteY24" fmla="*/ 126492 h 527671"/>
                <a:gd name="connsiteX25" fmla="*/ 13890 w 575769"/>
                <a:gd name="connsiteY25" fmla="*/ 75247 h 527671"/>
                <a:gd name="connsiteX26" fmla="*/ 4841 w 575769"/>
                <a:gd name="connsiteY26" fmla="*/ 60198 h 527671"/>
                <a:gd name="connsiteX27" fmla="*/ 365 w 575769"/>
                <a:gd name="connsiteY27" fmla="*/ 18002 h 527671"/>
                <a:gd name="connsiteX28" fmla="*/ 154003 w 575769"/>
                <a:gd name="connsiteY28" fmla="*/ 13525 h 527671"/>
                <a:gd name="connsiteX29" fmla="*/ 283543 w 575769"/>
                <a:gd name="connsiteY29" fmla="*/ 12001 h 527671"/>
                <a:gd name="connsiteX30" fmla="*/ 366411 w 575769"/>
                <a:gd name="connsiteY30" fmla="*/ 8954 h 527671"/>
                <a:gd name="connsiteX31" fmla="*/ 376983 w 575769"/>
                <a:gd name="connsiteY31" fmla="*/ 4477 h 527671"/>
                <a:gd name="connsiteX32" fmla="*/ 450802 w 575769"/>
                <a:gd name="connsiteY32" fmla="*/ 4477 h 527671"/>
                <a:gd name="connsiteX33" fmla="*/ 455279 w 575769"/>
                <a:gd name="connsiteY33" fmla="*/ 0 h 527671"/>
                <a:gd name="connsiteX34" fmla="*/ 526049 w 575769"/>
                <a:gd name="connsiteY34" fmla="*/ 0 h 527671"/>
                <a:gd name="connsiteX35" fmla="*/ 530526 w 575769"/>
                <a:gd name="connsiteY35" fmla="*/ 28575 h 527671"/>
                <a:gd name="connsiteX36" fmla="*/ 501856 w 575769"/>
                <a:gd name="connsiteY36" fmla="*/ 73819 h 527671"/>
                <a:gd name="connsiteX37" fmla="*/ 575770 w 575769"/>
                <a:gd name="connsiteY37" fmla="*/ 70675 h 52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5769" h="527671">
                  <a:moveTo>
                    <a:pt x="575770" y="70675"/>
                  </a:moveTo>
                  <a:cubicBezTo>
                    <a:pt x="568055" y="85820"/>
                    <a:pt x="558339" y="102489"/>
                    <a:pt x="560720" y="132397"/>
                  </a:cubicBezTo>
                  <a:cubicBezTo>
                    <a:pt x="548052" y="135255"/>
                    <a:pt x="541766" y="144494"/>
                    <a:pt x="530621" y="148971"/>
                  </a:cubicBezTo>
                  <a:cubicBezTo>
                    <a:pt x="533669" y="166973"/>
                    <a:pt x="544433" y="177260"/>
                    <a:pt x="544147" y="198691"/>
                  </a:cubicBezTo>
                  <a:cubicBezTo>
                    <a:pt x="537861" y="204502"/>
                    <a:pt x="529193" y="207835"/>
                    <a:pt x="518525" y="209264"/>
                  </a:cubicBezTo>
                  <a:cubicBezTo>
                    <a:pt x="518525" y="218313"/>
                    <a:pt x="518525" y="227362"/>
                    <a:pt x="518525" y="236410"/>
                  </a:cubicBezTo>
                  <a:cubicBezTo>
                    <a:pt x="494903" y="238506"/>
                    <a:pt x="495569" y="267367"/>
                    <a:pt x="485378" y="278606"/>
                  </a:cubicBezTo>
                  <a:cubicBezTo>
                    <a:pt x="484139" y="293084"/>
                    <a:pt x="491093" y="295942"/>
                    <a:pt x="489854" y="307276"/>
                  </a:cubicBezTo>
                  <a:cubicBezTo>
                    <a:pt x="486997" y="309943"/>
                    <a:pt x="479853" y="308324"/>
                    <a:pt x="474805" y="308800"/>
                  </a:cubicBezTo>
                  <a:cubicBezTo>
                    <a:pt x="460803" y="323279"/>
                    <a:pt x="454231" y="341090"/>
                    <a:pt x="443182" y="355473"/>
                  </a:cubicBezTo>
                  <a:cubicBezTo>
                    <a:pt x="440420" y="363760"/>
                    <a:pt x="452707" y="356997"/>
                    <a:pt x="452231" y="362998"/>
                  </a:cubicBezTo>
                  <a:cubicBezTo>
                    <a:pt x="449087" y="372904"/>
                    <a:pt x="437372" y="374332"/>
                    <a:pt x="426608" y="376523"/>
                  </a:cubicBezTo>
                  <a:cubicBezTo>
                    <a:pt x="426608" y="383096"/>
                    <a:pt x="426608" y="389572"/>
                    <a:pt x="426608" y="396145"/>
                  </a:cubicBezTo>
                  <a:cubicBezTo>
                    <a:pt x="421941" y="401764"/>
                    <a:pt x="419560" y="428149"/>
                    <a:pt x="422132" y="444341"/>
                  </a:cubicBezTo>
                  <a:cubicBezTo>
                    <a:pt x="423656" y="454438"/>
                    <a:pt x="425370" y="453580"/>
                    <a:pt x="422132" y="466915"/>
                  </a:cubicBezTo>
                  <a:cubicBezTo>
                    <a:pt x="428418" y="481679"/>
                    <a:pt x="437657" y="493585"/>
                    <a:pt x="434228" y="518160"/>
                  </a:cubicBezTo>
                  <a:cubicBezTo>
                    <a:pt x="422132" y="518160"/>
                    <a:pt x="410130" y="518160"/>
                    <a:pt x="398033" y="518160"/>
                  </a:cubicBezTo>
                  <a:cubicBezTo>
                    <a:pt x="391461" y="516064"/>
                    <a:pt x="394795" y="524065"/>
                    <a:pt x="388985" y="522637"/>
                  </a:cubicBezTo>
                  <a:cubicBezTo>
                    <a:pt x="288115" y="526161"/>
                    <a:pt x="179530" y="530162"/>
                    <a:pt x="75612" y="525685"/>
                  </a:cubicBezTo>
                  <a:cubicBezTo>
                    <a:pt x="75612" y="501110"/>
                    <a:pt x="75612" y="476440"/>
                    <a:pt x="75612" y="451866"/>
                  </a:cubicBezTo>
                  <a:cubicBezTo>
                    <a:pt x="69707" y="447199"/>
                    <a:pt x="60086" y="446341"/>
                    <a:pt x="53038" y="442817"/>
                  </a:cubicBezTo>
                  <a:cubicBezTo>
                    <a:pt x="42275" y="441103"/>
                    <a:pt x="44656" y="452533"/>
                    <a:pt x="34940" y="451866"/>
                  </a:cubicBezTo>
                  <a:cubicBezTo>
                    <a:pt x="31511" y="448818"/>
                    <a:pt x="26082" y="447675"/>
                    <a:pt x="21415" y="445865"/>
                  </a:cubicBezTo>
                  <a:cubicBezTo>
                    <a:pt x="21415" y="346424"/>
                    <a:pt x="21415" y="246983"/>
                    <a:pt x="21415" y="147542"/>
                  </a:cubicBezTo>
                  <a:cubicBezTo>
                    <a:pt x="17795" y="141160"/>
                    <a:pt x="17795" y="131064"/>
                    <a:pt x="12366" y="126492"/>
                  </a:cubicBezTo>
                  <a:cubicBezTo>
                    <a:pt x="13319" y="109918"/>
                    <a:pt x="10366" y="89345"/>
                    <a:pt x="13890" y="75247"/>
                  </a:cubicBezTo>
                  <a:cubicBezTo>
                    <a:pt x="9509" y="71628"/>
                    <a:pt x="10271" y="62770"/>
                    <a:pt x="4841" y="60198"/>
                  </a:cubicBezTo>
                  <a:cubicBezTo>
                    <a:pt x="8175" y="41338"/>
                    <a:pt x="-2017" y="36004"/>
                    <a:pt x="365" y="18002"/>
                  </a:cubicBezTo>
                  <a:cubicBezTo>
                    <a:pt x="51133" y="14764"/>
                    <a:pt x="101901" y="18479"/>
                    <a:pt x="154003" y="13525"/>
                  </a:cubicBezTo>
                  <a:cubicBezTo>
                    <a:pt x="196294" y="9430"/>
                    <a:pt x="241443" y="20193"/>
                    <a:pt x="283543" y="12001"/>
                  </a:cubicBezTo>
                  <a:cubicBezTo>
                    <a:pt x="303545" y="8191"/>
                    <a:pt x="341169" y="13906"/>
                    <a:pt x="366411" y="8954"/>
                  </a:cubicBezTo>
                  <a:cubicBezTo>
                    <a:pt x="370125" y="8287"/>
                    <a:pt x="373269" y="4953"/>
                    <a:pt x="376983" y="4477"/>
                  </a:cubicBezTo>
                  <a:cubicBezTo>
                    <a:pt x="401939" y="953"/>
                    <a:pt x="426989" y="7239"/>
                    <a:pt x="450802" y="4477"/>
                  </a:cubicBezTo>
                  <a:cubicBezTo>
                    <a:pt x="451659" y="2286"/>
                    <a:pt x="453183" y="762"/>
                    <a:pt x="455279" y="0"/>
                  </a:cubicBezTo>
                  <a:cubicBezTo>
                    <a:pt x="478901" y="0"/>
                    <a:pt x="502523" y="0"/>
                    <a:pt x="526049" y="0"/>
                  </a:cubicBezTo>
                  <a:cubicBezTo>
                    <a:pt x="527193" y="6763"/>
                    <a:pt x="532622" y="14478"/>
                    <a:pt x="530526" y="28575"/>
                  </a:cubicBezTo>
                  <a:cubicBezTo>
                    <a:pt x="511095" y="33718"/>
                    <a:pt x="506619" y="53912"/>
                    <a:pt x="501856" y="73819"/>
                  </a:cubicBezTo>
                  <a:cubicBezTo>
                    <a:pt x="526716" y="78772"/>
                    <a:pt x="553577" y="73057"/>
                    <a:pt x="575770" y="70675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B8F8B96-072D-B22B-4B30-930E5F510A0D}"/>
                </a:ext>
              </a:extLst>
            </p:cNvPr>
            <p:cNvSpPr/>
            <p:nvPr/>
          </p:nvSpPr>
          <p:spPr>
            <a:xfrm>
              <a:off x="6308593" y="4177064"/>
              <a:ext cx="662235" cy="579882"/>
            </a:xfrm>
            <a:custGeom>
              <a:avLst/>
              <a:gdLst>
                <a:gd name="connsiteX0" fmla="*/ 662236 w 662235"/>
                <a:gd name="connsiteY0" fmla="*/ 548259 h 579882"/>
                <a:gd name="connsiteX1" fmla="*/ 629089 w 662235"/>
                <a:gd name="connsiteY1" fmla="*/ 563309 h 579882"/>
                <a:gd name="connsiteX2" fmla="*/ 615563 w 662235"/>
                <a:gd name="connsiteY2" fmla="*/ 546735 h 579882"/>
                <a:gd name="connsiteX3" fmla="*/ 565843 w 662235"/>
                <a:gd name="connsiteY3" fmla="*/ 533210 h 579882"/>
                <a:gd name="connsiteX4" fmla="*/ 553746 w 662235"/>
                <a:gd name="connsiteY4" fmla="*/ 507587 h 579882"/>
                <a:gd name="connsiteX5" fmla="*/ 528124 w 662235"/>
                <a:gd name="connsiteY5" fmla="*/ 516636 h 579882"/>
                <a:gd name="connsiteX6" fmla="*/ 531172 w 662235"/>
                <a:gd name="connsiteY6" fmla="*/ 531686 h 579882"/>
                <a:gd name="connsiteX7" fmla="*/ 528124 w 662235"/>
                <a:gd name="connsiteY7" fmla="*/ 551307 h 579882"/>
                <a:gd name="connsiteX8" fmla="*/ 514598 w 662235"/>
                <a:gd name="connsiteY8" fmla="*/ 566357 h 579882"/>
                <a:gd name="connsiteX9" fmla="*/ 481451 w 662235"/>
                <a:gd name="connsiteY9" fmla="*/ 554260 h 579882"/>
                <a:gd name="connsiteX10" fmla="*/ 460401 w 662235"/>
                <a:gd name="connsiteY10" fmla="*/ 554260 h 579882"/>
                <a:gd name="connsiteX11" fmla="*/ 452876 w 662235"/>
                <a:gd name="connsiteY11" fmla="*/ 573881 h 579882"/>
                <a:gd name="connsiteX12" fmla="*/ 433255 w 662235"/>
                <a:gd name="connsiteY12" fmla="*/ 579882 h 579882"/>
                <a:gd name="connsiteX13" fmla="*/ 368485 w 662235"/>
                <a:gd name="connsiteY13" fmla="*/ 549783 h 579882"/>
                <a:gd name="connsiteX14" fmla="*/ 382010 w 662235"/>
                <a:gd name="connsiteY14" fmla="*/ 540734 h 579882"/>
                <a:gd name="connsiteX15" fmla="*/ 335338 w 662235"/>
                <a:gd name="connsiteY15" fmla="*/ 507587 h 579882"/>
                <a:gd name="connsiteX16" fmla="*/ 330861 w 662235"/>
                <a:gd name="connsiteY16" fmla="*/ 483489 h 579882"/>
                <a:gd name="connsiteX17" fmla="*/ 279616 w 662235"/>
                <a:gd name="connsiteY17" fmla="*/ 474440 h 579882"/>
                <a:gd name="connsiteX18" fmla="*/ 251041 w 662235"/>
                <a:gd name="connsiteY18" fmla="*/ 489490 h 579882"/>
                <a:gd name="connsiteX19" fmla="*/ 269139 w 662235"/>
                <a:gd name="connsiteY19" fmla="*/ 510540 h 579882"/>
                <a:gd name="connsiteX20" fmla="*/ 249517 w 662235"/>
                <a:gd name="connsiteY20" fmla="*/ 512064 h 579882"/>
                <a:gd name="connsiteX21" fmla="*/ 240469 w 662235"/>
                <a:gd name="connsiteY21" fmla="*/ 516541 h 579882"/>
                <a:gd name="connsiteX22" fmla="*/ 219418 w 662235"/>
                <a:gd name="connsiteY22" fmla="*/ 512064 h 579882"/>
                <a:gd name="connsiteX23" fmla="*/ 201321 w 662235"/>
                <a:gd name="connsiteY23" fmla="*/ 512064 h 579882"/>
                <a:gd name="connsiteX24" fmla="*/ 187796 w 662235"/>
                <a:gd name="connsiteY24" fmla="*/ 504539 h 579882"/>
                <a:gd name="connsiteX25" fmla="*/ 177223 w 662235"/>
                <a:gd name="connsiteY25" fmla="*/ 504539 h 579882"/>
                <a:gd name="connsiteX26" fmla="*/ 160649 w 662235"/>
                <a:gd name="connsiteY26" fmla="*/ 500063 h 579882"/>
                <a:gd name="connsiteX27" fmla="*/ 40158 w 662235"/>
                <a:gd name="connsiteY27" fmla="*/ 492538 h 579882"/>
                <a:gd name="connsiteX28" fmla="*/ 52255 w 662235"/>
                <a:gd name="connsiteY28" fmla="*/ 451866 h 579882"/>
                <a:gd name="connsiteX29" fmla="*/ 50731 w 662235"/>
                <a:gd name="connsiteY29" fmla="*/ 396145 h 579882"/>
                <a:gd name="connsiteX30" fmla="*/ 55207 w 662235"/>
                <a:gd name="connsiteY30" fmla="*/ 390144 h 579882"/>
                <a:gd name="connsiteX31" fmla="*/ 50731 w 662235"/>
                <a:gd name="connsiteY31" fmla="*/ 375095 h 579882"/>
                <a:gd name="connsiteX32" fmla="*/ 71781 w 662235"/>
                <a:gd name="connsiteY32" fmla="*/ 335947 h 579882"/>
                <a:gd name="connsiteX33" fmla="*/ 71781 w 662235"/>
                <a:gd name="connsiteY33" fmla="*/ 275654 h 579882"/>
                <a:gd name="connsiteX34" fmla="*/ 64256 w 662235"/>
                <a:gd name="connsiteY34" fmla="*/ 268129 h 579882"/>
                <a:gd name="connsiteX35" fmla="*/ 64256 w 662235"/>
                <a:gd name="connsiteY35" fmla="*/ 251555 h 579882"/>
                <a:gd name="connsiteX36" fmla="*/ 34157 w 662235"/>
                <a:gd name="connsiteY36" fmla="*/ 212408 h 579882"/>
                <a:gd name="connsiteX37" fmla="*/ 29680 w 662235"/>
                <a:gd name="connsiteY37" fmla="*/ 197358 h 579882"/>
                <a:gd name="connsiteX38" fmla="*/ 31205 w 662235"/>
                <a:gd name="connsiteY38" fmla="*/ 182309 h 579882"/>
                <a:gd name="connsiteX39" fmla="*/ 10154 w 662235"/>
                <a:gd name="connsiteY39" fmla="*/ 156686 h 579882"/>
                <a:gd name="connsiteX40" fmla="*/ 5677 w 662235"/>
                <a:gd name="connsiteY40" fmla="*/ 125063 h 579882"/>
                <a:gd name="connsiteX41" fmla="*/ 5677 w 662235"/>
                <a:gd name="connsiteY41" fmla="*/ 27146 h 579882"/>
                <a:gd name="connsiteX42" fmla="*/ 1201 w 662235"/>
                <a:gd name="connsiteY42" fmla="*/ 7525 h 579882"/>
                <a:gd name="connsiteX43" fmla="*/ 347720 w 662235"/>
                <a:gd name="connsiteY43" fmla="*/ 0 h 579882"/>
                <a:gd name="connsiteX44" fmla="*/ 364294 w 662235"/>
                <a:gd name="connsiteY44" fmla="*/ 66294 h 579882"/>
                <a:gd name="connsiteX45" fmla="*/ 359817 w 662235"/>
                <a:gd name="connsiteY45" fmla="*/ 73819 h 579882"/>
                <a:gd name="connsiteX46" fmla="*/ 376390 w 662235"/>
                <a:gd name="connsiteY46" fmla="*/ 85916 h 579882"/>
                <a:gd name="connsiteX47" fmla="*/ 377914 w 662235"/>
                <a:gd name="connsiteY47" fmla="*/ 105537 h 579882"/>
                <a:gd name="connsiteX48" fmla="*/ 364389 w 662235"/>
                <a:gd name="connsiteY48" fmla="*/ 108585 h 579882"/>
                <a:gd name="connsiteX49" fmla="*/ 373438 w 662235"/>
                <a:gd name="connsiteY49" fmla="*/ 126683 h 579882"/>
                <a:gd name="connsiteX50" fmla="*/ 331242 w 662235"/>
                <a:gd name="connsiteY50" fmla="*/ 186976 h 579882"/>
                <a:gd name="connsiteX51" fmla="*/ 319145 w 662235"/>
                <a:gd name="connsiteY51" fmla="*/ 232220 h 579882"/>
                <a:gd name="connsiteX52" fmla="*/ 310097 w 662235"/>
                <a:gd name="connsiteY52" fmla="*/ 298514 h 579882"/>
                <a:gd name="connsiteX53" fmla="*/ 448685 w 662235"/>
                <a:gd name="connsiteY53" fmla="*/ 296990 h 579882"/>
                <a:gd name="connsiteX54" fmla="*/ 548126 w 662235"/>
                <a:gd name="connsiteY54" fmla="*/ 287941 h 579882"/>
                <a:gd name="connsiteX55" fmla="*/ 540601 w 662235"/>
                <a:gd name="connsiteY55" fmla="*/ 339185 h 579882"/>
                <a:gd name="connsiteX56" fmla="*/ 569176 w 662235"/>
                <a:gd name="connsiteY56" fmla="*/ 376809 h 579882"/>
                <a:gd name="connsiteX57" fmla="*/ 573653 w 662235"/>
                <a:gd name="connsiteY57" fmla="*/ 403955 h 579882"/>
                <a:gd name="connsiteX58" fmla="*/ 570605 w 662235"/>
                <a:gd name="connsiteY58" fmla="*/ 411480 h 579882"/>
                <a:gd name="connsiteX59" fmla="*/ 543459 w 662235"/>
                <a:gd name="connsiteY59" fmla="*/ 432530 h 579882"/>
                <a:gd name="connsiteX60" fmla="*/ 587179 w 662235"/>
                <a:gd name="connsiteY60" fmla="*/ 450628 h 579882"/>
                <a:gd name="connsiteX61" fmla="*/ 602228 w 662235"/>
                <a:gd name="connsiteY61" fmla="*/ 429578 h 579882"/>
                <a:gd name="connsiteX62" fmla="*/ 615754 w 662235"/>
                <a:gd name="connsiteY62" fmla="*/ 447675 h 579882"/>
                <a:gd name="connsiteX63" fmla="*/ 602228 w 662235"/>
                <a:gd name="connsiteY63" fmla="*/ 467296 h 579882"/>
                <a:gd name="connsiteX64" fmla="*/ 579654 w 662235"/>
                <a:gd name="connsiteY64" fmla="*/ 467296 h 579882"/>
                <a:gd name="connsiteX65" fmla="*/ 569081 w 662235"/>
                <a:gd name="connsiteY65" fmla="*/ 498920 h 579882"/>
                <a:gd name="connsiteX66" fmla="*/ 597751 w 662235"/>
                <a:gd name="connsiteY66" fmla="*/ 521494 h 579882"/>
                <a:gd name="connsiteX67" fmla="*/ 662236 w 662235"/>
                <a:gd name="connsiteY67" fmla="*/ 548259 h 57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662235" h="579882">
                  <a:moveTo>
                    <a:pt x="662236" y="548259"/>
                  </a:moveTo>
                  <a:cubicBezTo>
                    <a:pt x="658521" y="566071"/>
                    <a:pt x="648424" y="566261"/>
                    <a:pt x="629089" y="563309"/>
                  </a:cubicBezTo>
                  <a:cubicBezTo>
                    <a:pt x="622707" y="559689"/>
                    <a:pt x="615944" y="556451"/>
                    <a:pt x="615563" y="546735"/>
                  </a:cubicBezTo>
                  <a:cubicBezTo>
                    <a:pt x="597371" y="543878"/>
                    <a:pt x="589560" y="530543"/>
                    <a:pt x="565843" y="533210"/>
                  </a:cubicBezTo>
                  <a:cubicBezTo>
                    <a:pt x="558889" y="527590"/>
                    <a:pt x="564128" y="509873"/>
                    <a:pt x="553746" y="507587"/>
                  </a:cubicBezTo>
                  <a:cubicBezTo>
                    <a:pt x="542221" y="507587"/>
                    <a:pt x="542316" y="519303"/>
                    <a:pt x="528124" y="516636"/>
                  </a:cubicBezTo>
                  <a:cubicBezTo>
                    <a:pt x="527648" y="522542"/>
                    <a:pt x="525457" y="527971"/>
                    <a:pt x="531172" y="531686"/>
                  </a:cubicBezTo>
                  <a:cubicBezTo>
                    <a:pt x="527648" y="534734"/>
                    <a:pt x="517075" y="547783"/>
                    <a:pt x="528124" y="551307"/>
                  </a:cubicBezTo>
                  <a:cubicBezTo>
                    <a:pt x="524314" y="557022"/>
                    <a:pt x="518408" y="560737"/>
                    <a:pt x="514598" y="566357"/>
                  </a:cubicBezTo>
                  <a:cubicBezTo>
                    <a:pt x="511264" y="555022"/>
                    <a:pt x="487738" y="526066"/>
                    <a:pt x="481451" y="554260"/>
                  </a:cubicBezTo>
                  <a:cubicBezTo>
                    <a:pt x="474403" y="554260"/>
                    <a:pt x="467354" y="554260"/>
                    <a:pt x="460401" y="554260"/>
                  </a:cubicBezTo>
                  <a:cubicBezTo>
                    <a:pt x="455543" y="559308"/>
                    <a:pt x="450114" y="565500"/>
                    <a:pt x="452876" y="573881"/>
                  </a:cubicBezTo>
                  <a:cubicBezTo>
                    <a:pt x="445256" y="574834"/>
                    <a:pt x="439636" y="577692"/>
                    <a:pt x="433255" y="579882"/>
                  </a:cubicBezTo>
                  <a:cubicBezTo>
                    <a:pt x="412014" y="569500"/>
                    <a:pt x="388201" y="561594"/>
                    <a:pt x="368485" y="549783"/>
                  </a:cubicBezTo>
                  <a:cubicBezTo>
                    <a:pt x="372009" y="545783"/>
                    <a:pt x="379057" y="545306"/>
                    <a:pt x="382010" y="540734"/>
                  </a:cubicBezTo>
                  <a:cubicBezTo>
                    <a:pt x="388011" y="508064"/>
                    <a:pt x="348673" y="520827"/>
                    <a:pt x="335338" y="507587"/>
                  </a:cubicBezTo>
                  <a:cubicBezTo>
                    <a:pt x="338005" y="495395"/>
                    <a:pt x="331147" y="492728"/>
                    <a:pt x="330861" y="483489"/>
                  </a:cubicBezTo>
                  <a:cubicBezTo>
                    <a:pt x="311144" y="473869"/>
                    <a:pt x="292380" y="490538"/>
                    <a:pt x="279616" y="474440"/>
                  </a:cubicBezTo>
                  <a:cubicBezTo>
                    <a:pt x="267615" y="477012"/>
                    <a:pt x="257709" y="481679"/>
                    <a:pt x="251041" y="489490"/>
                  </a:cubicBezTo>
                  <a:cubicBezTo>
                    <a:pt x="250565" y="503015"/>
                    <a:pt x="259042" y="507587"/>
                    <a:pt x="269139" y="510540"/>
                  </a:cubicBezTo>
                  <a:cubicBezTo>
                    <a:pt x="264472" y="519208"/>
                    <a:pt x="256852" y="515303"/>
                    <a:pt x="249517" y="512064"/>
                  </a:cubicBezTo>
                  <a:cubicBezTo>
                    <a:pt x="243612" y="511016"/>
                    <a:pt x="243993" y="515684"/>
                    <a:pt x="240469" y="516541"/>
                  </a:cubicBezTo>
                  <a:cubicBezTo>
                    <a:pt x="231420" y="518827"/>
                    <a:pt x="226467" y="513207"/>
                    <a:pt x="219418" y="512064"/>
                  </a:cubicBezTo>
                  <a:cubicBezTo>
                    <a:pt x="213322" y="511112"/>
                    <a:pt x="207131" y="513017"/>
                    <a:pt x="201321" y="512064"/>
                  </a:cubicBezTo>
                  <a:cubicBezTo>
                    <a:pt x="197892" y="511493"/>
                    <a:pt x="193034" y="505873"/>
                    <a:pt x="187796" y="504539"/>
                  </a:cubicBezTo>
                  <a:cubicBezTo>
                    <a:pt x="183795" y="503587"/>
                    <a:pt x="179414" y="505492"/>
                    <a:pt x="177223" y="504539"/>
                  </a:cubicBezTo>
                  <a:cubicBezTo>
                    <a:pt x="175889" y="503968"/>
                    <a:pt x="168650" y="495967"/>
                    <a:pt x="160649" y="500063"/>
                  </a:cubicBezTo>
                  <a:cubicBezTo>
                    <a:pt x="137599" y="473297"/>
                    <a:pt x="80068" y="487109"/>
                    <a:pt x="40158" y="492538"/>
                  </a:cubicBezTo>
                  <a:cubicBezTo>
                    <a:pt x="34633" y="473869"/>
                    <a:pt x="46540" y="460534"/>
                    <a:pt x="52255" y="451866"/>
                  </a:cubicBezTo>
                  <a:cubicBezTo>
                    <a:pt x="51874" y="432911"/>
                    <a:pt x="53302" y="408337"/>
                    <a:pt x="50731" y="396145"/>
                  </a:cubicBezTo>
                  <a:cubicBezTo>
                    <a:pt x="49397" y="391287"/>
                    <a:pt x="54636" y="393002"/>
                    <a:pt x="55207" y="390144"/>
                  </a:cubicBezTo>
                  <a:cubicBezTo>
                    <a:pt x="56446" y="382429"/>
                    <a:pt x="53969" y="378333"/>
                    <a:pt x="50731" y="375095"/>
                  </a:cubicBezTo>
                  <a:cubicBezTo>
                    <a:pt x="58065" y="362331"/>
                    <a:pt x="64351" y="348520"/>
                    <a:pt x="71781" y="335947"/>
                  </a:cubicBezTo>
                  <a:cubicBezTo>
                    <a:pt x="71781" y="315849"/>
                    <a:pt x="71781" y="295751"/>
                    <a:pt x="71781" y="275654"/>
                  </a:cubicBezTo>
                  <a:cubicBezTo>
                    <a:pt x="68923" y="273463"/>
                    <a:pt x="66638" y="270701"/>
                    <a:pt x="64256" y="268129"/>
                  </a:cubicBezTo>
                  <a:cubicBezTo>
                    <a:pt x="64256" y="262604"/>
                    <a:pt x="64256" y="257080"/>
                    <a:pt x="64256" y="251555"/>
                  </a:cubicBezTo>
                  <a:cubicBezTo>
                    <a:pt x="52445" y="240316"/>
                    <a:pt x="43111" y="226504"/>
                    <a:pt x="34157" y="212408"/>
                  </a:cubicBezTo>
                  <a:cubicBezTo>
                    <a:pt x="33872" y="203835"/>
                    <a:pt x="37396" y="199454"/>
                    <a:pt x="29680" y="197358"/>
                  </a:cubicBezTo>
                  <a:cubicBezTo>
                    <a:pt x="31205" y="193358"/>
                    <a:pt x="31490" y="188119"/>
                    <a:pt x="31205" y="182309"/>
                  </a:cubicBezTo>
                  <a:cubicBezTo>
                    <a:pt x="23584" y="174403"/>
                    <a:pt x="18631" y="163735"/>
                    <a:pt x="10154" y="156686"/>
                  </a:cubicBezTo>
                  <a:cubicBezTo>
                    <a:pt x="13393" y="144399"/>
                    <a:pt x="7582" y="132302"/>
                    <a:pt x="5677" y="125063"/>
                  </a:cubicBezTo>
                  <a:cubicBezTo>
                    <a:pt x="-2704" y="94583"/>
                    <a:pt x="9868" y="55912"/>
                    <a:pt x="5677" y="27146"/>
                  </a:cubicBezTo>
                  <a:cubicBezTo>
                    <a:pt x="4725" y="20384"/>
                    <a:pt x="-2895" y="14669"/>
                    <a:pt x="1201" y="7525"/>
                  </a:cubicBezTo>
                  <a:cubicBezTo>
                    <a:pt x="119120" y="8477"/>
                    <a:pt x="243802" y="8192"/>
                    <a:pt x="347720" y="0"/>
                  </a:cubicBezTo>
                  <a:cubicBezTo>
                    <a:pt x="349435" y="28289"/>
                    <a:pt x="353626" y="49911"/>
                    <a:pt x="364294" y="66294"/>
                  </a:cubicBezTo>
                  <a:cubicBezTo>
                    <a:pt x="365437" y="71438"/>
                    <a:pt x="358198" y="68199"/>
                    <a:pt x="359817" y="73819"/>
                  </a:cubicBezTo>
                  <a:cubicBezTo>
                    <a:pt x="363817" y="79343"/>
                    <a:pt x="368294" y="89154"/>
                    <a:pt x="376390" y="85916"/>
                  </a:cubicBezTo>
                  <a:cubicBezTo>
                    <a:pt x="378200" y="90392"/>
                    <a:pt x="374485" y="99536"/>
                    <a:pt x="377914" y="105537"/>
                  </a:cubicBezTo>
                  <a:cubicBezTo>
                    <a:pt x="375438" y="108680"/>
                    <a:pt x="366770" y="105537"/>
                    <a:pt x="364389" y="108585"/>
                  </a:cubicBezTo>
                  <a:cubicBezTo>
                    <a:pt x="362198" y="119825"/>
                    <a:pt x="368961" y="122015"/>
                    <a:pt x="373438" y="126683"/>
                  </a:cubicBezTo>
                  <a:cubicBezTo>
                    <a:pt x="357531" y="146876"/>
                    <a:pt x="349244" y="172308"/>
                    <a:pt x="331242" y="186976"/>
                  </a:cubicBezTo>
                  <a:cubicBezTo>
                    <a:pt x="332004" y="207836"/>
                    <a:pt x="314002" y="211074"/>
                    <a:pt x="319145" y="232220"/>
                  </a:cubicBezTo>
                  <a:cubicBezTo>
                    <a:pt x="311525" y="249650"/>
                    <a:pt x="308858" y="272129"/>
                    <a:pt x="310097" y="298514"/>
                  </a:cubicBezTo>
                  <a:cubicBezTo>
                    <a:pt x="357055" y="305467"/>
                    <a:pt x="400870" y="289370"/>
                    <a:pt x="448685" y="296990"/>
                  </a:cubicBezTo>
                  <a:cubicBezTo>
                    <a:pt x="472212" y="284417"/>
                    <a:pt x="524599" y="300609"/>
                    <a:pt x="548126" y="287941"/>
                  </a:cubicBezTo>
                  <a:cubicBezTo>
                    <a:pt x="547269" y="300800"/>
                    <a:pt x="538125" y="315278"/>
                    <a:pt x="540601" y="339185"/>
                  </a:cubicBezTo>
                  <a:cubicBezTo>
                    <a:pt x="548126" y="354330"/>
                    <a:pt x="561366" y="366332"/>
                    <a:pt x="569176" y="376809"/>
                  </a:cubicBezTo>
                  <a:cubicBezTo>
                    <a:pt x="569367" y="387191"/>
                    <a:pt x="567462" y="399669"/>
                    <a:pt x="573653" y="403955"/>
                  </a:cubicBezTo>
                  <a:cubicBezTo>
                    <a:pt x="567557" y="403765"/>
                    <a:pt x="569653" y="407861"/>
                    <a:pt x="570605" y="411480"/>
                  </a:cubicBezTo>
                  <a:cubicBezTo>
                    <a:pt x="561461" y="418433"/>
                    <a:pt x="550889" y="423958"/>
                    <a:pt x="543459" y="432530"/>
                  </a:cubicBezTo>
                  <a:cubicBezTo>
                    <a:pt x="542411" y="448342"/>
                    <a:pt x="570034" y="462534"/>
                    <a:pt x="587179" y="450628"/>
                  </a:cubicBezTo>
                  <a:cubicBezTo>
                    <a:pt x="585940" y="437388"/>
                    <a:pt x="587274" y="426720"/>
                    <a:pt x="602228" y="429578"/>
                  </a:cubicBezTo>
                  <a:cubicBezTo>
                    <a:pt x="604895" y="437483"/>
                    <a:pt x="605657" y="447199"/>
                    <a:pt x="615754" y="447675"/>
                  </a:cubicBezTo>
                  <a:cubicBezTo>
                    <a:pt x="608324" y="454628"/>
                    <a:pt x="608039" y="459677"/>
                    <a:pt x="602228" y="467296"/>
                  </a:cubicBezTo>
                  <a:cubicBezTo>
                    <a:pt x="594703" y="467296"/>
                    <a:pt x="587179" y="467296"/>
                    <a:pt x="579654" y="467296"/>
                  </a:cubicBezTo>
                  <a:cubicBezTo>
                    <a:pt x="577082" y="478727"/>
                    <a:pt x="572606" y="488347"/>
                    <a:pt x="569081" y="498920"/>
                  </a:cubicBezTo>
                  <a:cubicBezTo>
                    <a:pt x="572224" y="512826"/>
                    <a:pt x="587179" y="515017"/>
                    <a:pt x="597751" y="521494"/>
                  </a:cubicBezTo>
                  <a:cubicBezTo>
                    <a:pt x="626136" y="517493"/>
                    <a:pt x="641281" y="536162"/>
                    <a:pt x="662236" y="548259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0CB031C-2C9B-88ED-0734-38FDFE86CC9E}"/>
                </a:ext>
              </a:extLst>
            </p:cNvPr>
            <p:cNvSpPr/>
            <p:nvPr/>
          </p:nvSpPr>
          <p:spPr>
            <a:xfrm>
              <a:off x="6648503" y="1990939"/>
              <a:ext cx="659796" cy="339037"/>
            </a:xfrm>
            <a:custGeom>
              <a:avLst/>
              <a:gdLst>
                <a:gd name="connsiteX0" fmla="*/ 659797 w 659796"/>
                <a:gd name="connsiteY0" fmla="*/ 174827 h 339037"/>
                <a:gd name="connsiteX1" fmla="*/ 625126 w 659796"/>
                <a:gd name="connsiteY1" fmla="*/ 179303 h 339037"/>
                <a:gd name="connsiteX2" fmla="*/ 579977 w 659796"/>
                <a:gd name="connsiteY2" fmla="*/ 186828 h 339037"/>
                <a:gd name="connsiteX3" fmla="*/ 498634 w 659796"/>
                <a:gd name="connsiteY3" fmla="*/ 174731 h 339037"/>
                <a:gd name="connsiteX4" fmla="*/ 488061 w 659796"/>
                <a:gd name="connsiteY4" fmla="*/ 195782 h 339037"/>
                <a:gd name="connsiteX5" fmla="*/ 417290 w 659796"/>
                <a:gd name="connsiteY5" fmla="*/ 206354 h 339037"/>
                <a:gd name="connsiteX6" fmla="*/ 412814 w 659796"/>
                <a:gd name="connsiteY6" fmla="*/ 233501 h 339037"/>
                <a:gd name="connsiteX7" fmla="*/ 397764 w 659796"/>
                <a:gd name="connsiteY7" fmla="*/ 219975 h 339037"/>
                <a:gd name="connsiteX8" fmla="*/ 357092 w 659796"/>
                <a:gd name="connsiteY8" fmla="*/ 238073 h 339037"/>
                <a:gd name="connsiteX9" fmla="*/ 355568 w 659796"/>
                <a:gd name="connsiteY9" fmla="*/ 229024 h 339037"/>
                <a:gd name="connsiteX10" fmla="*/ 344996 w 659796"/>
                <a:gd name="connsiteY10" fmla="*/ 229024 h 339037"/>
                <a:gd name="connsiteX11" fmla="*/ 299752 w 659796"/>
                <a:gd name="connsiteY11" fmla="*/ 339038 h 339037"/>
                <a:gd name="connsiteX12" fmla="*/ 284702 w 659796"/>
                <a:gd name="connsiteY12" fmla="*/ 328465 h 339037"/>
                <a:gd name="connsiteX13" fmla="*/ 280226 w 659796"/>
                <a:gd name="connsiteY13" fmla="*/ 290841 h 339037"/>
                <a:gd name="connsiteX14" fmla="*/ 271177 w 659796"/>
                <a:gd name="connsiteY14" fmla="*/ 250169 h 339037"/>
                <a:gd name="connsiteX15" fmla="*/ 242602 w 659796"/>
                <a:gd name="connsiteY15" fmla="*/ 245693 h 339037"/>
                <a:gd name="connsiteX16" fmla="*/ 238125 w 659796"/>
                <a:gd name="connsiteY16" fmla="*/ 221594 h 339037"/>
                <a:gd name="connsiteX17" fmla="*/ 177832 w 659796"/>
                <a:gd name="connsiteY17" fmla="*/ 212546 h 339037"/>
                <a:gd name="connsiteX18" fmla="*/ 128111 w 659796"/>
                <a:gd name="connsiteY18" fmla="*/ 195972 h 339037"/>
                <a:gd name="connsiteX19" fmla="*/ 25622 w 659796"/>
                <a:gd name="connsiteY19" fmla="*/ 179399 h 339037"/>
                <a:gd name="connsiteX20" fmla="*/ 0 w 659796"/>
                <a:gd name="connsiteY20" fmla="*/ 146252 h 339037"/>
                <a:gd name="connsiteX21" fmla="*/ 51245 w 659796"/>
                <a:gd name="connsiteY21" fmla="*/ 113105 h 339037"/>
                <a:gd name="connsiteX22" fmla="*/ 61817 w 659796"/>
                <a:gd name="connsiteY22" fmla="*/ 108628 h 339037"/>
                <a:gd name="connsiteX23" fmla="*/ 78391 w 659796"/>
                <a:gd name="connsiteY23" fmla="*/ 108628 h 339037"/>
                <a:gd name="connsiteX24" fmla="*/ 87440 w 659796"/>
                <a:gd name="connsiteY24" fmla="*/ 104151 h 339037"/>
                <a:gd name="connsiteX25" fmla="*/ 96488 w 659796"/>
                <a:gd name="connsiteY25" fmla="*/ 104151 h 339037"/>
                <a:gd name="connsiteX26" fmla="*/ 162783 w 659796"/>
                <a:gd name="connsiteY26" fmla="*/ 46906 h 339037"/>
                <a:gd name="connsiteX27" fmla="*/ 220028 w 659796"/>
                <a:gd name="connsiteY27" fmla="*/ 4710 h 339037"/>
                <a:gd name="connsiteX28" fmla="*/ 221552 w 659796"/>
                <a:gd name="connsiteY28" fmla="*/ 233 h 339037"/>
                <a:gd name="connsiteX29" fmla="*/ 250127 w 659796"/>
                <a:gd name="connsiteY29" fmla="*/ 1757 h 339037"/>
                <a:gd name="connsiteX30" fmla="*/ 250127 w 659796"/>
                <a:gd name="connsiteY30" fmla="*/ 4805 h 339037"/>
                <a:gd name="connsiteX31" fmla="*/ 227552 w 659796"/>
                <a:gd name="connsiteY31" fmla="*/ 12330 h 339037"/>
                <a:gd name="connsiteX32" fmla="*/ 195929 w 659796"/>
                <a:gd name="connsiteY32" fmla="*/ 62051 h 339037"/>
                <a:gd name="connsiteX33" fmla="*/ 186881 w 659796"/>
                <a:gd name="connsiteY33" fmla="*/ 74147 h 339037"/>
                <a:gd name="connsiteX34" fmla="*/ 183833 w 659796"/>
                <a:gd name="connsiteY34" fmla="*/ 104246 h 339037"/>
                <a:gd name="connsiteX35" fmla="*/ 221456 w 659796"/>
                <a:gd name="connsiteY35" fmla="*/ 80148 h 339037"/>
                <a:gd name="connsiteX36" fmla="*/ 275654 w 659796"/>
                <a:gd name="connsiteY36" fmla="*/ 101198 h 339037"/>
                <a:gd name="connsiteX37" fmla="*/ 292227 w 659796"/>
                <a:gd name="connsiteY37" fmla="*/ 126821 h 339037"/>
                <a:gd name="connsiteX38" fmla="*/ 299752 w 659796"/>
                <a:gd name="connsiteY38" fmla="*/ 138917 h 339037"/>
                <a:gd name="connsiteX39" fmla="*/ 340424 w 659796"/>
                <a:gd name="connsiteY39" fmla="*/ 134441 h 339037"/>
                <a:gd name="connsiteX40" fmla="*/ 350996 w 659796"/>
                <a:gd name="connsiteY40" fmla="*/ 141965 h 339037"/>
                <a:gd name="connsiteX41" fmla="*/ 373571 w 659796"/>
                <a:gd name="connsiteY41" fmla="*/ 141965 h 339037"/>
                <a:gd name="connsiteX42" fmla="*/ 378047 w 659796"/>
                <a:gd name="connsiteY42" fmla="*/ 138917 h 339037"/>
                <a:gd name="connsiteX43" fmla="*/ 388620 w 659796"/>
                <a:gd name="connsiteY43" fmla="*/ 138917 h 339037"/>
                <a:gd name="connsiteX44" fmla="*/ 391668 w 659796"/>
                <a:gd name="connsiteY44" fmla="*/ 137393 h 339037"/>
                <a:gd name="connsiteX45" fmla="*/ 450438 w 659796"/>
                <a:gd name="connsiteY45" fmla="*/ 96722 h 339037"/>
                <a:gd name="connsiteX46" fmla="*/ 494157 w 659796"/>
                <a:gd name="connsiteY46" fmla="*/ 96722 h 339037"/>
                <a:gd name="connsiteX47" fmla="*/ 539305 w 659796"/>
                <a:gd name="connsiteY47" fmla="*/ 75671 h 339037"/>
                <a:gd name="connsiteX48" fmla="*/ 539305 w 659796"/>
                <a:gd name="connsiteY48" fmla="*/ 114819 h 339037"/>
                <a:gd name="connsiteX49" fmla="*/ 635698 w 659796"/>
                <a:gd name="connsiteY49" fmla="*/ 101294 h 339037"/>
                <a:gd name="connsiteX50" fmla="*/ 635698 w 659796"/>
                <a:gd name="connsiteY50" fmla="*/ 152538 h 339037"/>
                <a:gd name="connsiteX51" fmla="*/ 659797 w 659796"/>
                <a:gd name="connsiteY51" fmla="*/ 174827 h 33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59796" h="339037">
                  <a:moveTo>
                    <a:pt x="659797" y="174827"/>
                  </a:moveTo>
                  <a:cubicBezTo>
                    <a:pt x="646272" y="174350"/>
                    <a:pt x="632936" y="174160"/>
                    <a:pt x="625126" y="179303"/>
                  </a:cubicBezTo>
                  <a:cubicBezTo>
                    <a:pt x="610172" y="169112"/>
                    <a:pt x="590074" y="178827"/>
                    <a:pt x="579977" y="186828"/>
                  </a:cubicBezTo>
                  <a:cubicBezTo>
                    <a:pt x="553974" y="181685"/>
                    <a:pt x="531686" y="172922"/>
                    <a:pt x="498634" y="174731"/>
                  </a:cubicBezTo>
                  <a:cubicBezTo>
                    <a:pt x="497300" y="185018"/>
                    <a:pt x="487395" y="187495"/>
                    <a:pt x="488061" y="195782"/>
                  </a:cubicBezTo>
                  <a:cubicBezTo>
                    <a:pt x="461486" y="196448"/>
                    <a:pt x="437769" y="199687"/>
                    <a:pt x="417290" y="206354"/>
                  </a:cubicBezTo>
                  <a:cubicBezTo>
                    <a:pt x="416814" y="216451"/>
                    <a:pt x="419481" y="229595"/>
                    <a:pt x="412814" y="233501"/>
                  </a:cubicBezTo>
                  <a:cubicBezTo>
                    <a:pt x="406337" y="230453"/>
                    <a:pt x="401765" y="225404"/>
                    <a:pt x="397764" y="219975"/>
                  </a:cubicBezTo>
                  <a:cubicBezTo>
                    <a:pt x="383381" y="225214"/>
                    <a:pt x="374904" y="236263"/>
                    <a:pt x="357092" y="238073"/>
                  </a:cubicBezTo>
                  <a:cubicBezTo>
                    <a:pt x="355378" y="236358"/>
                    <a:pt x="355378" y="232739"/>
                    <a:pt x="355568" y="229024"/>
                  </a:cubicBezTo>
                  <a:cubicBezTo>
                    <a:pt x="352044" y="229024"/>
                    <a:pt x="348520" y="229024"/>
                    <a:pt x="344996" y="229024"/>
                  </a:cubicBezTo>
                  <a:cubicBezTo>
                    <a:pt x="329184" y="264362"/>
                    <a:pt x="318040" y="302747"/>
                    <a:pt x="299752" y="339038"/>
                  </a:cubicBezTo>
                  <a:cubicBezTo>
                    <a:pt x="292703" y="337514"/>
                    <a:pt x="289655" y="332084"/>
                    <a:pt x="284702" y="328465"/>
                  </a:cubicBezTo>
                  <a:cubicBezTo>
                    <a:pt x="287750" y="311415"/>
                    <a:pt x="277559" y="307510"/>
                    <a:pt x="280226" y="290841"/>
                  </a:cubicBezTo>
                  <a:cubicBezTo>
                    <a:pt x="270415" y="281983"/>
                    <a:pt x="283559" y="258932"/>
                    <a:pt x="271177" y="250169"/>
                  </a:cubicBezTo>
                  <a:cubicBezTo>
                    <a:pt x="258509" y="251789"/>
                    <a:pt x="256699" y="242549"/>
                    <a:pt x="242602" y="245693"/>
                  </a:cubicBezTo>
                  <a:cubicBezTo>
                    <a:pt x="245078" y="233596"/>
                    <a:pt x="238887" y="230357"/>
                    <a:pt x="238125" y="221594"/>
                  </a:cubicBezTo>
                  <a:cubicBezTo>
                    <a:pt x="214313" y="222261"/>
                    <a:pt x="191548" y="221975"/>
                    <a:pt x="177832" y="212546"/>
                  </a:cubicBezTo>
                  <a:cubicBezTo>
                    <a:pt x="152305" y="215975"/>
                    <a:pt x="140780" y="205402"/>
                    <a:pt x="128111" y="195972"/>
                  </a:cubicBezTo>
                  <a:cubicBezTo>
                    <a:pt x="85439" y="195115"/>
                    <a:pt x="60865" y="180923"/>
                    <a:pt x="25622" y="179399"/>
                  </a:cubicBezTo>
                  <a:cubicBezTo>
                    <a:pt x="16955" y="168540"/>
                    <a:pt x="8477" y="157396"/>
                    <a:pt x="0" y="146252"/>
                  </a:cubicBezTo>
                  <a:cubicBezTo>
                    <a:pt x="21527" y="140251"/>
                    <a:pt x="47149" y="131774"/>
                    <a:pt x="51245" y="113105"/>
                  </a:cubicBezTo>
                  <a:cubicBezTo>
                    <a:pt x="57817" y="114629"/>
                    <a:pt x="58103" y="109961"/>
                    <a:pt x="61817" y="108628"/>
                  </a:cubicBezTo>
                  <a:cubicBezTo>
                    <a:pt x="67342" y="108628"/>
                    <a:pt x="72866" y="108628"/>
                    <a:pt x="78391" y="108628"/>
                  </a:cubicBezTo>
                  <a:cubicBezTo>
                    <a:pt x="82868" y="108628"/>
                    <a:pt x="83534" y="104723"/>
                    <a:pt x="87440" y="104151"/>
                  </a:cubicBezTo>
                  <a:cubicBezTo>
                    <a:pt x="90488" y="104151"/>
                    <a:pt x="93441" y="104151"/>
                    <a:pt x="96488" y="104151"/>
                  </a:cubicBezTo>
                  <a:cubicBezTo>
                    <a:pt x="125825" y="92340"/>
                    <a:pt x="143828" y="69194"/>
                    <a:pt x="162783" y="46906"/>
                  </a:cubicBezTo>
                  <a:cubicBezTo>
                    <a:pt x="185452" y="35952"/>
                    <a:pt x="192500" y="6425"/>
                    <a:pt x="220028" y="4710"/>
                  </a:cubicBezTo>
                  <a:cubicBezTo>
                    <a:pt x="220790" y="3472"/>
                    <a:pt x="221552" y="2329"/>
                    <a:pt x="221552" y="233"/>
                  </a:cubicBezTo>
                  <a:cubicBezTo>
                    <a:pt x="230600" y="1281"/>
                    <a:pt x="243650" y="-1767"/>
                    <a:pt x="250127" y="1757"/>
                  </a:cubicBezTo>
                  <a:cubicBezTo>
                    <a:pt x="250127" y="2805"/>
                    <a:pt x="250127" y="3758"/>
                    <a:pt x="250127" y="4805"/>
                  </a:cubicBezTo>
                  <a:cubicBezTo>
                    <a:pt x="243554" y="8330"/>
                    <a:pt x="236982" y="11759"/>
                    <a:pt x="227552" y="12330"/>
                  </a:cubicBezTo>
                  <a:cubicBezTo>
                    <a:pt x="224219" y="36143"/>
                    <a:pt x="195072" y="34047"/>
                    <a:pt x="195929" y="62051"/>
                  </a:cubicBezTo>
                  <a:cubicBezTo>
                    <a:pt x="189452" y="62717"/>
                    <a:pt x="192691" y="72909"/>
                    <a:pt x="186881" y="74147"/>
                  </a:cubicBezTo>
                  <a:cubicBezTo>
                    <a:pt x="189548" y="82910"/>
                    <a:pt x="180404" y="90054"/>
                    <a:pt x="183833" y="104246"/>
                  </a:cubicBezTo>
                  <a:cubicBezTo>
                    <a:pt x="205645" y="105580"/>
                    <a:pt x="205931" y="85196"/>
                    <a:pt x="221456" y="80148"/>
                  </a:cubicBezTo>
                  <a:cubicBezTo>
                    <a:pt x="238792" y="87863"/>
                    <a:pt x="265557" y="86339"/>
                    <a:pt x="275654" y="101198"/>
                  </a:cubicBezTo>
                  <a:cubicBezTo>
                    <a:pt x="270796" y="115676"/>
                    <a:pt x="285655" y="114819"/>
                    <a:pt x="292227" y="126821"/>
                  </a:cubicBezTo>
                  <a:cubicBezTo>
                    <a:pt x="294418" y="130916"/>
                    <a:pt x="294704" y="136917"/>
                    <a:pt x="299752" y="138917"/>
                  </a:cubicBezTo>
                  <a:cubicBezTo>
                    <a:pt x="309849" y="142823"/>
                    <a:pt x="336709" y="138536"/>
                    <a:pt x="340424" y="134441"/>
                  </a:cubicBezTo>
                  <a:cubicBezTo>
                    <a:pt x="343281" y="137584"/>
                    <a:pt x="349091" y="137774"/>
                    <a:pt x="350996" y="141965"/>
                  </a:cubicBezTo>
                  <a:cubicBezTo>
                    <a:pt x="358521" y="141965"/>
                    <a:pt x="366046" y="141965"/>
                    <a:pt x="373571" y="141965"/>
                  </a:cubicBezTo>
                  <a:cubicBezTo>
                    <a:pt x="376904" y="142823"/>
                    <a:pt x="375666" y="139108"/>
                    <a:pt x="378047" y="138917"/>
                  </a:cubicBezTo>
                  <a:cubicBezTo>
                    <a:pt x="381572" y="138917"/>
                    <a:pt x="385096" y="138917"/>
                    <a:pt x="388620" y="138917"/>
                  </a:cubicBezTo>
                  <a:cubicBezTo>
                    <a:pt x="389858" y="138632"/>
                    <a:pt x="390144" y="137393"/>
                    <a:pt x="391668" y="137393"/>
                  </a:cubicBezTo>
                  <a:cubicBezTo>
                    <a:pt x="406813" y="119391"/>
                    <a:pt x="424815" y="104246"/>
                    <a:pt x="450438" y="96722"/>
                  </a:cubicBezTo>
                  <a:cubicBezTo>
                    <a:pt x="465011" y="96722"/>
                    <a:pt x="479584" y="96722"/>
                    <a:pt x="494157" y="96722"/>
                  </a:cubicBezTo>
                  <a:cubicBezTo>
                    <a:pt x="507397" y="87863"/>
                    <a:pt x="523970" y="82339"/>
                    <a:pt x="539305" y="75671"/>
                  </a:cubicBezTo>
                  <a:cubicBezTo>
                    <a:pt x="539305" y="88721"/>
                    <a:pt x="539305" y="101770"/>
                    <a:pt x="539305" y="114819"/>
                  </a:cubicBezTo>
                  <a:cubicBezTo>
                    <a:pt x="572738" y="134822"/>
                    <a:pt x="604552" y="106532"/>
                    <a:pt x="635698" y="101294"/>
                  </a:cubicBezTo>
                  <a:cubicBezTo>
                    <a:pt x="635698" y="118343"/>
                    <a:pt x="635698" y="135488"/>
                    <a:pt x="635698" y="152538"/>
                  </a:cubicBezTo>
                  <a:cubicBezTo>
                    <a:pt x="642366" y="161015"/>
                    <a:pt x="651986" y="167016"/>
                    <a:pt x="659797" y="174827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3D8615F-F05F-D5C5-348A-4DEBEB154027}"/>
                </a:ext>
              </a:extLst>
            </p:cNvPr>
            <p:cNvSpPr/>
            <p:nvPr/>
          </p:nvSpPr>
          <p:spPr>
            <a:xfrm>
              <a:off x="6393995" y="2087089"/>
              <a:ext cx="612933" cy="652367"/>
            </a:xfrm>
            <a:custGeom>
              <a:avLst/>
              <a:gdLst>
                <a:gd name="connsiteX0" fmla="*/ 588835 w 612933"/>
                <a:gd name="connsiteY0" fmla="*/ 257937 h 652367"/>
                <a:gd name="connsiteX1" fmla="*/ 612934 w 612933"/>
                <a:gd name="connsiteY1" fmla="*/ 221742 h 652367"/>
                <a:gd name="connsiteX2" fmla="*/ 572262 w 612933"/>
                <a:gd name="connsiteY2" fmla="*/ 384429 h 652367"/>
                <a:gd name="connsiteX3" fmla="*/ 558736 w 612933"/>
                <a:gd name="connsiteY3" fmla="*/ 461296 h 652367"/>
                <a:gd name="connsiteX4" fmla="*/ 551212 w 612933"/>
                <a:gd name="connsiteY4" fmla="*/ 492919 h 652367"/>
                <a:gd name="connsiteX5" fmla="*/ 551212 w 612933"/>
                <a:gd name="connsiteY5" fmla="*/ 556165 h 652367"/>
                <a:gd name="connsiteX6" fmla="*/ 549688 w 612933"/>
                <a:gd name="connsiteY6" fmla="*/ 572738 h 652367"/>
                <a:gd name="connsiteX7" fmla="*/ 554164 w 612933"/>
                <a:gd name="connsiteY7" fmla="*/ 578739 h 652367"/>
                <a:gd name="connsiteX8" fmla="*/ 563213 w 612933"/>
                <a:gd name="connsiteY8" fmla="*/ 634460 h 652367"/>
                <a:gd name="connsiteX9" fmla="*/ 519493 w 612933"/>
                <a:gd name="connsiteY9" fmla="*/ 638937 h 652367"/>
                <a:gd name="connsiteX10" fmla="*/ 465296 w 612933"/>
                <a:gd name="connsiteY10" fmla="*/ 643414 h 652367"/>
                <a:gd name="connsiteX11" fmla="*/ 391477 w 612933"/>
                <a:gd name="connsiteY11" fmla="*/ 643414 h 652367"/>
                <a:gd name="connsiteX12" fmla="*/ 385476 w 612933"/>
                <a:gd name="connsiteY12" fmla="*/ 647890 h 652367"/>
                <a:gd name="connsiteX13" fmla="*/ 328231 w 612933"/>
                <a:gd name="connsiteY13" fmla="*/ 652367 h 652367"/>
                <a:gd name="connsiteX14" fmla="*/ 260413 w 612933"/>
                <a:gd name="connsiteY14" fmla="*/ 652367 h 652367"/>
                <a:gd name="connsiteX15" fmla="*/ 213741 w 612933"/>
                <a:gd name="connsiteY15" fmla="*/ 626745 h 652367"/>
                <a:gd name="connsiteX16" fmla="*/ 200215 w 612933"/>
                <a:gd name="connsiteY16" fmla="*/ 599599 h 652367"/>
                <a:gd name="connsiteX17" fmla="*/ 209264 w 612933"/>
                <a:gd name="connsiteY17" fmla="*/ 548354 h 652367"/>
                <a:gd name="connsiteX18" fmla="*/ 183642 w 612933"/>
                <a:gd name="connsiteY18" fmla="*/ 463963 h 652367"/>
                <a:gd name="connsiteX19" fmla="*/ 155067 w 612933"/>
                <a:gd name="connsiteY19" fmla="*/ 438340 h 652367"/>
                <a:gd name="connsiteX20" fmla="*/ 149066 w 612933"/>
                <a:gd name="connsiteY20" fmla="*/ 429292 h 652367"/>
                <a:gd name="connsiteX21" fmla="*/ 141541 w 612933"/>
                <a:gd name="connsiteY21" fmla="*/ 429292 h 652367"/>
                <a:gd name="connsiteX22" fmla="*/ 137065 w 612933"/>
                <a:gd name="connsiteY22" fmla="*/ 421767 h 652367"/>
                <a:gd name="connsiteX23" fmla="*/ 122015 w 612933"/>
                <a:gd name="connsiteY23" fmla="*/ 417290 h 652367"/>
                <a:gd name="connsiteX24" fmla="*/ 108490 w 612933"/>
                <a:gd name="connsiteY24" fmla="*/ 403765 h 652367"/>
                <a:gd name="connsiteX25" fmla="*/ 108490 w 612933"/>
                <a:gd name="connsiteY25" fmla="*/ 397764 h 652367"/>
                <a:gd name="connsiteX26" fmla="*/ 96393 w 612933"/>
                <a:gd name="connsiteY26" fmla="*/ 387191 h 652367"/>
                <a:gd name="connsiteX27" fmla="*/ 90392 w 612933"/>
                <a:gd name="connsiteY27" fmla="*/ 375094 h 652367"/>
                <a:gd name="connsiteX28" fmla="*/ 75342 w 612933"/>
                <a:gd name="connsiteY28" fmla="*/ 375094 h 652367"/>
                <a:gd name="connsiteX29" fmla="*/ 60293 w 612933"/>
                <a:gd name="connsiteY29" fmla="*/ 354044 h 652367"/>
                <a:gd name="connsiteX30" fmla="*/ 40672 w 612933"/>
                <a:gd name="connsiteY30" fmla="*/ 354044 h 652367"/>
                <a:gd name="connsiteX31" fmla="*/ 16573 w 612933"/>
                <a:gd name="connsiteY31" fmla="*/ 331470 h 652367"/>
                <a:gd name="connsiteX32" fmla="*/ 25622 w 612933"/>
                <a:gd name="connsiteY32" fmla="*/ 247079 h 652367"/>
                <a:gd name="connsiteX33" fmla="*/ 0 w 612933"/>
                <a:gd name="connsiteY33" fmla="*/ 207931 h 652367"/>
                <a:gd name="connsiteX34" fmla="*/ 39148 w 612933"/>
                <a:gd name="connsiteY34" fmla="*/ 155162 h 652367"/>
                <a:gd name="connsiteX35" fmla="*/ 58769 w 612933"/>
                <a:gd name="connsiteY35" fmla="*/ 140113 h 652367"/>
                <a:gd name="connsiteX36" fmla="*/ 58769 w 612933"/>
                <a:gd name="connsiteY36" fmla="*/ 57245 h 652367"/>
                <a:gd name="connsiteX37" fmla="*/ 67818 w 612933"/>
                <a:gd name="connsiteY37" fmla="*/ 42196 h 652367"/>
                <a:gd name="connsiteX38" fmla="*/ 76867 w 612933"/>
                <a:gd name="connsiteY38" fmla="*/ 46672 h 652367"/>
                <a:gd name="connsiteX39" fmla="*/ 105442 w 612933"/>
                <a:gd name="connsiteY39" fmla="*/ 46672 h 652367"/>
                <a:gd name="connsiteX40" fmla="*/ 195834 w 612933"/>
                <a:gd name="connsiteY40" fmla="*/ 0 h 652367"/>
                <a:gd name="connsiteX41" fmla="*/ 207931 w 612933"/>
                <a:gd name="connsiteY41" fmla="*/ 9049 h 652367"/>
                <a:gd name="connsiteX42" fmla="*/ 186880 w 612933"/>
                <a:gd name="connsiteY42" fmla="*/ 51244 h 652367"/>
                <a:gd name="connsiteX43" fmla="*/ 218503 w 612933"/>
                <a:gd name="connsiteY43" fmla="*/ 49721 h 652367"/>
                <a:gd name="connsiteX44" fmla="*/ 253174 w 612933"/>
                <a:gd name="connsiteY44" fmla="*/ 63246 h 652367"/>
                <a:gd name="connsiteX45" fmla="*/ 275749 w 612933"/>
                <a:gd name="connsiteY45" fmla="*/ 91916 h 652367"/>
                <a:gd name="connsiteX46" fmla="*/ 292322 w 612933"/>
                <a:gd name="connsiteY46" fmla="*/ 91916 h 652367"/>
                <a:gd name="connsiteX47" fmla="*/ 313372 w 612933"/>
                <a:gd name="connsiteY47" fmla="*/ 96393 h 652367"/>
                <a:gd name="connsiteX48" fmla="*/ 337471 w 612933"/>
                <a:gd name="connsiteY48" fmla="*/ 105442 h 652367"/>
                <a:gd name="connsiteX49" fmla="*/ 348043 w 612933"/>
                <a:gd name="connsiteY49" fmla="*/ 103918 h 652367"/>
                <a:gd name="connsiteX50" fmla="*/ 400812 w 612933"/>
                <a:gd name="connsiteY50" fmla="*/ 124968 h 652367"/>
                <a:gd name="connsiteX51" fmla="*/ 486727 w 612933"/>
                <a:gd name="connsiteY51" fmla="*/ 137065 h 652367"/>
                <a:gd name="connsiteX52" fmla="*/ 483680 w 612933"/>
                <a:gd name="connsiteY52" fmla="*/ 147638 h 652367"/>
                <a:gd name="connsiteX53" fmla="*/ 521303 w 612933"/>
                <a:gd name="connsiteY53" fmla="*/ 164211 h 652367"/>
                <a:gd name="connsiteX54" fmla="*/ 530352 w 612933"/>
                <a:gd name="connsiteY54" fmla="*/ 234982 h 652367"/>
                <a:gd name="connsiteX55" fmla="*/ 546925 w 612933"/>
                <a:gd name="connsiteY55" fmla="*/ 254603 h 652367"/>
                <a:gd name="connsiteX56" fmla="*/ 513778 w 612933"/>
                <a:gd name="connsiteY56" fmla="*/ 337471 h 652367"/>
                <a:gd name="connsiteX57" fmla="*/ 528828 w 612933"/>
                <a:gd name="connsiteY57" fmla="*/ 338995 h 652367"/>
                <a:gd name="connsiteX58" fmla="*/ 546925 w 612933"/>
                <a:gd name="connsiteY58" fmla="*/ 322421 h 652367"/>
                <a:gd name="connsiteX59" fmla="*/ 548449 w 612933"/>
                <a:gd name="connsiteY59" fmla="*/ 308896 h 652367"/>
                <a:gd name="connsiteX60" fmla="*/ 588835 w 612933"/>
                <a:gd name="connsiteY60" fmla="*/ 257937 h 65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12933" h="652367">
                  <a:moveTo>
                    <a:pt x="588835" y="257937"/>
                  </a:moveTo>
                  <a:cubicBezTo>
                    <a:pt x="594360" y="243364"/>
                    <a:pt x="601599" y="230600"/>
                    <a:pt x="612934" y="221742"/>
                  </a:cubicBezTo>
                  <a:cubicBezTo>
                    <a:pt x="604933" y="278321"/>
                    <a:pt x="555117" y="319754"/>
                    <a:pt x="572262" y="384429"/>
                  </a:cubicBezTo>
                  <a:cubicBezTo>
                    <a:pt x="547306" y="393382"/>
                    <a:pt x="554069" y="434530"/>
                    <a:pt x="558736" y="461296"/>
                  </a:cubicBezTo>
                  <a:cubicBezTo>
                    <a:pt x="555593" y="470249"/>
                    <a:pt x="545592" y="480250"/>
                    <a:pt x="551212" y="492919"/>
                  </a:cubicBezTo>
                  <a:cubicBezTo>
                    <a:pt x="541401" y="511207"/>
                    <a:pt x="539972" y="538448"/>
                    <a:pt x="551212" y="556165"/>
                  </a:cubicBezTo>
                  <a:cubicBezTo>
                    <a:pt x="550164" y="563975"/>
                    <a:pt x="550069" y="563785"/>
                    <a:pt x="549688" y="572738"/>
                  </a:cubicBezTo>
                  <a:cubicBezTo>
                    <a:pt x="548354" y="577596"/>
                    <a:pt x="553593" y="575881"/>
                    <a:pt x="554164" y="578739"/>
                  </a:cubicBezTo>
                  <a:cubicBezTo>
                    <a:pt x="552259" y="602171"/>
                    <a:pt x="567214" y="608933"/>
                    <a:pt x="563213" y="634460"/>
                  </a:cubicBezTo>
                  <a:cubicBezTo>
                    <a:pt x="554069" y="636937"/>
                    <a:pt x="526256" y="629507"/>
                    <a:pt x="519493" y="638937"/>
                  </a:cubicBezTo>
                  <a:cubicBezTo>
                    <a:pt x="502063" y="641128"/>
                    <a:pt x="475488" y="634079"/>
                    <a:pt x="465296" y="643414"/>
                  </a:cubicBezTo>
                  <a:cubicBezTo>
                    <a:pt x="440722" y="643414"/>
                    <a:pt x="416052" y="643414"/>
                    <a:pt x="391477" y="643414"/>
                  </a:cubicBezTo>
                  <a:cubicBezTo>
                    <a:pt x="386620" y="642080"/>
                    <a:pt x="388334" y="647319"/>
                    <a:pt x="385476" y="647890"/>
                  </a:cubicBezTo>
                  <a:cubicBezTo>
                    <a:pt x="366522" y="649605"/>
                    <a:pt x="340138" y="643700"/>
                    <a:pt x="328231" y="652367"/>
                  </a:cubicBezTo>
                  <a:cubicBezTo>
                    <a:pt x="308324" y="650367"/>
                    <a:pt x="280130" y="649605"/>
                    <a:pt x="260413" y="652367"/>
                  </a:cubicBezTo>
                  <a:cubicBezTo>
                    <a:pt x="254698" y="633984"/>
                    <a:pt x="234696" y="629888"/>
                    <a:pt x="213741" y="626745"/>
                  </a:cubicBezTo>
                  <a:cubicBezTo>
                    <a:pt x="210121" y="616839"/>
                    <a:pt x="206597" y="606743"/>
                    <a:pt x="200215" y="599599"/>
                  </a:cubicBezTo>
                  <a:cubicBezTo>
                    <a:pt x="195929" y="575215"/>
                    <a:pt x="206597" y="565880"/>
                    <a:pt x="209264" y="548354"/>
                  </a:cubicBezTo>
                  <a:cubicBezTo>
                    <a:pt x="188785" y="532162"/>
                    <a:pt x="186785" y="497491"/>
                    <a:pt x="183642" y="463963"/>
                  </a:cubicBezTo>
                  <a:cubicBezTo>
                    <a:pt x="177165" y="453771"/>
                    <a:pt x="168211" y="443579"/>
                    <a:pt x="155067" y="438340"/>
                  </a:cubicBezTo>
                  <a:cubicBezTo>
                    <a:pt x="152019" y="437197"/>
                    <a:pt x="151447" y="431006"/>
                    <a:pt x="149066" y="429292"/>
                  </a:cubicBezTo>
                  <a:cubicBezTo>
                    <a:pt x="147351" y="428149"/>
                    <a:pt x="143446" y="430149"/>
                    <a:pt x="141541" y="429292"/>
                  </a:cubicBezTo>
                  <a:cubicBezTo>
                    <a:pt x="139541" y="428434"/>
                    <a:pt x="138779" y="422719"/>
                    <a:pt x="137065" y="421767"/>
                  </a:cubicBezTo>
                  <a:cubicBezTo>
                    <a:pt x="131540" y="418624"/>
                    <a:pt x="124968" y="419195"/>
                    <a:pt x="122015" y="417290"/>
                  </a:cubicBezTo>
                  <a:cubicBezTo>
                    <a:pt x="117348" y="414338"/>
                    <a:pt x="110776" y="407956"/>
                    <a:pt x="108490" y="403765"/>
                  </a:cubicBezTo>
                  <a:cubicBezTo>
                    <a:pt x="107728" y="402336"/>
                    <a:pt x="109442" y="399002"/>
                    <a:pt x="108490" y="397764"/>
                  </a:cubicBezTo>
                  <a:cubicBezTo>
                    <a:pt x="105537" y="393954"/>
                    <a:pt x="99155" y="392049"/>
                    <a:pt x="96393" y="387191"/>
                  </a:cubicBezTo>
                  <a:cubicBezTo>
                    <a:pt x="94297" y="383476"/>
                    <a:pt x="95536" y="379571"/>
                    <a:pt x="90392" y="375094"/>
                  </a:cubicBezTo>
                  <a:cubicBezTo>
                    <a:pt x="85344" y="375094"/>
                    <a:pt x="80391" y="375094"/>
                    <a:pt x="75342" y="375094"/>
                  </a:cubicBezTo>
                  <a:cubicBezTo>
                    <a:pt x="72866" y="365569"/>
                    <a:pt x="62293" y="364046"/>
                    <a:pt x="60293" y="354044"/>
                  </a:cubicBezTo>
                  <a:cubicBezTo>
                    <a:pt x="53721" y="354044"/>
                    <a:pt x="47244" y="354044"/>
                    <a:pt x="40672" y="354044"/>
                  </a:cubicBezTo>
                  <a:cubicBezTo>
                    <a:pt x="30480" y="348615"/>
                    <a:pt x="24193" y="339376"/>
                    <a:pt x="16573" y="331470"/>
                  </a:cubicBezTo>
                  <a:cubicBezTo>
                    <a:pt x="20764" y="297180"/>
                    <a:pt x="1143" y="263747"/>
                    <a:pt x="25622" y="247079"/>
                  </a:cubicBezTo>
                  <a:cubicBezTo>
                    <a:pt x="27813" y="223266"/>
                    <a:pt x="18574" y="210979"/>
                    <a:pt x="0" y="207931"/>
                  </a:cubicBezTo>
                  <a:cubicBezTo>
                    <a:pt x="8096" y="188214"/>
                    <a:pt x="12382" y="158686"/>
                    <a:pt x="39148" y="155162"/>
                  </a:cubicBezTo>
                  <a:cubicBezTo>
                    <a:pt x="44672" y="147638"/>
                    <a:pt x="51244" y="141922"/>
                    <a:pt x="58769" y="140113"/>
                  </a:cubicBezTo>
                  <a:cubicBezTo>
                    <a:pt x="58769" y="112490"/>
                    <a:pt x="58769" y="84868"/>
                    <a:pt x="58769" y="57245"/>
                  </a:cubicBezTo>
                  <a:cubicBezTo>
                    <a:pt x="63913" y="54388"/>
                    <a:pt x="67056" y="49530"/>
                    <a:pt x="67818" y="42196"/>
                  </a:cubicBezTo>
                  <a:cubicBezTo>
                    <a:pt x="73914" y="38481"/>
                    <a:pt x="72485" y="44958"/>
                    <a:pt x="76867" y="46672"/>
                  </a:cubicBezTo>
                  <a:cubicBezTo>
                    <a:pt x="86392" y="46672"/>
                    <a:pt x="95917" y="46672"/>
                    <a:pt x="105442" y="46672"/>
                  </a:cubicBezTo>
                  <a:cubicBezTo>
                    <a:pt x="134493" y="30099"/>
                    <a:pt x="173736" y="23622"/>
                    <a:pt x="195834" y="0"/>
                  </a:cubicBezTo>
                  <a:cubicBezTo>
                    <a:pt x="202120" y="667"/>
                    <a:pt x="202787" y="7144"/>
                    <a:pt x="207931" y="9049"/>
                  </a:cubicBezTo>
                  <a:cubicBezTo>
                    <a:pt x="196882" y="19050"/>
                    <a:pt x="189833" y="33147"/>
                    <a:pt x="186880" y="51244"/>
                  </a:cubicBezTo>
                  <a:cubicBezTo>
                    <a:pt x="195929" y="60388"/>
                    <a:pt x="208216" y="49244"/>
                    <a:pt x="218503" y="49721"/>
                  </a:cubicBezTo>
                  <a:cubicBezTo>
                    <a:pt x="231934" y="52292"/>
                    <a:pt x="237172" y="63151"/>
                    <a:pt x="253174" y="63246"/>
                  </a:cubicBezTo>
                  <a:cubicBezTo>
                    <a:pt x="261842" y="71628"/>
                    <a:pt x="268319" y="82201"/>
                    <a:pt x="275749" y="91916"/>
                  </a:cubicBezTo>
                  <a:cubicBezTo>
                    <a:pt x="281273" y="91916"/>
                    <a:pt x="286798" y="91916"/>
                    <a:pt x="292322" y="91916"/>
                  </a:cubicBezTo>
                  <a:cubicBezTo>
                    <a:pt x="296132" y="96679"/>
                    <a:pt x="304133" y="97155"/>
                    <a:pt x="313372" y="96393"/>
                  </a:cubicBezTo>
                  <a:cubicBezTo>
                    <a:pt x="319468" y="104680"/>
                    <a:pt x="333565" y="96488"/>
                    <a:pt x="337471" y="105442"/>
                  </a:cubicBezTo>
                  <a:cubicBezTo>
                    <a:pt x="342233" y="106204"/>
                    <a:pt x="342805" y="102679"/>
                    <a:pt x="348043" y="103918"/>
                  </a:cubicBezTo>
                  <a:cubicBezTo>
                    <a:pt x="366046" y="110490"/>
                    <a:pt x="392334" y="108775"/>
                    <a:pt x="400812" y="124968"/>
                  </a:cubicBezTo>
                  <a:cubicBezTo>
                    <a:pt x="431863" y="126492"/>
                    <a:pt x="456724" y="134302"/>
                    <a:pt x="486727" y="137065"/>
                  </a:cubicBezTo>
                  <a:cubicBezTo>
                    <a:pt x="490918" y="141446"/>
                    <a:pt x="481774" y="140970"/>
                    <a:pt x="483680" y="147638"/>
                  </a:cubicBezTo>
                  <a:cubicBezTo>
                    <a:pt x="493109" y="159544"/>
                    <a:pt x="506730" y="158877"/>
                    <a:pt x="521303" y="164211"/>
                  </a:cubicBezTo>
                  <a:cubicBezTo>
                    <a:pt x="518160" y="194024"/>
                    <a:pt x="530161" y="208597"/>
                    <a:pt x="530352" y="234982"/>
                  </a:cubicBezTo>
                  <a:cubicBezTo>
                    <a:pt x="534448" y="242983"/>
                    <a:pt x="543973" y="245459"/>
                    <a:pt x="546925" y="254603"/>
                  </a:cubicBezTo>
                  <a:cubicBezTo>
                    <a:pt x="529018" y="276130"/>
                    <a:pt x="509397" y="307086"/>
                    <a:pt x="513778" y="337471"/>
                  </a:cubicBezTo>
                  <a:cubicBezTo>
                    <a:pt x="517779" y="339090"/>
                    <a:pt x="523018" y="339280"/>
                    <a:pt x="528828" y="338995"/>
                  </a:cubicBezTo>
                  <a:cubicBezTo>
                    <a:pt x="533590" y="332232"/>
                    <a:pt x="533781" y="320897"/>
                    <a:pt x="546925" y="322421"/>
                  </a:cubicBezTo>
                  <a:cubicBezTo>
                    <a:pt x="548164" y="318706"/>
                    <a:pt x="548926" y="314325"/>
                    <a:pt x="548449" y="308896"/>
                  </a:cubicBezTo>
                  <a:cubicBezTo>
                    <a:pt x="562642" y="291084"/>
                    <a:pt x="571500" y="274606"/>
                    <a:pt x="588835" y="257937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852B322-08FB-CDDD-E6CB-5ED7DD4239CF}"/>
                </a:ext>
              </a:extLst>
            </p:cNvPr>
            <p:cNvSpPr/>
            <p:nvPr/>
          </p:nvSpPr>
          <p:spPr>
            <a:xfrm>
              <a:off x="6573255" y="2731761"/>
              <a:ext cx="462325" cy="824558"/>
            </a:xfrm>
            <a:custGeom>
              <a:avLst/>
              <a:gdLst>
                <a:gd name="connsiteX0" fmla="*/ 459296 w 462325"/>
                <a:gd name="connsiteY0" fmla="*/ 517187 h 824558"/>
                <a:gd name="connsiteX1" fmla="*/ 445770 w 462325"/>
                <a:gd name="connsiteY1" fmla="*/ 578909 h 824558"/>
                <a:gd name="connsiteX2" fmla="*/ 426149 w 462325"/>
                <a:gd name="connsiteY2" fmla="*/ 625581 h 824558"/>
                <a:gd name="connsiteX3" fmla="*/ 417100 w 462325"/>
                <a:gd name="connsiteY3" fmla="*/ 628630 h 824558"/>
                <a:gd name="connsiteX4" fmla="*/ 412623 w 462325"/>
                <a:gd name="connsiteY4" fmla="*/ 703972 h 824558"/>
                <a:gd name="connsiteX5" fmla="*/ 400526 w 462325"/>
                <a:gd name="connsiteY5" fmla="*/ 719022 h 824558"/>
                <a:gd name="connsiteX6" fmla="*/ 412623 w 462325"/>
                <a:gd name="connsiteY6" fmla="*/ 744644 h 824558"/>
                <a:gd name="connsiteX7" fmla="*/ 377952 w 462325"/>
                <a:gd name="connsiteY7" fmla="*/ 752169 h 824558"/>
                <a:gd name="connsiteX8" fmla="*/ 367379 w 462325"/>
                <a:gd name="connsiteY8" fmla="*/ 761218 h 824558"/>
                <a:gd name="connsiteX9" fmla="*/ 362903 w 462325"/>
                <a:gd name="connsiteY9" fmla="*/ 783792 h 824558"/>
                <a:gd name="connsiteX10" fmla="*/ 374999 w 462325"/>
                <a:gd name="connsiteY10" fmla="*/ 795889 h 824558"/>
                <a:gd name="connsiteX11" fmla="*/ 370522 w 462325"/>
                <a:gd name="connsiteY11" fmla="*/ 806461 h 824558"/>
                <a:gd name="connsiteX12" fmla="*/ 320802 w 462325"/>
                <a:gd name="connsiteY12" fmla="*/ 789888 h 824558"/>
                <a:gd name="connsiteX13" fmla="*/ 290703 w 462325"/>
                <a:gd name="connsiteY13" fmla="*/ 824559 h 824558"/>
                <a:gd name="connsiteX14" fmla="*/ 280130 w 462325"/>
                <a:gd name="connsiteY14" fmla="*/ 824559 h 824558"/>
                <a:gd name="connsiteX15" fmla="*/ 259080 w 462325"/>
                <a:gd name="connsiteY15" fmla="*/ 783887 h 824558"/>
                <a:gd name="connsiteX16" fmla="*/ 268129 w 462325"/>
                <a:gd name="connsiteY16" fmla="*/ 782363 h 824558"/>
                <a:gd name="connsiteX17" fmla="*/ 234982 w 462325"/>
                <a:gd name="connsiteY17" fmla="*/ 707020 h 824558"/>
                <a:gd name="connsiteX18" fmla="*/ 201835 w 462325"/>
                <a:gd name="connsiteY18" fmla="*/ 702544 h 824558"/>
                <a:gd name="connsiteX19" fmla="*/ 146113 w 462325"/>
                <a:gd name="connsiteY19" fmla="*/ 642250 h 824558"/>
                <a:gd name="connsiteX20" fmla="*/ 171736 w 462325"/>
                <a:gd name="connsiteY20" fmla="*/ 554906 h 824558"/>
                <a:gd name="connsiteX21" fmla="*/ 159639 w 462325"/>
                <a:gd name="connsiteY21" fmla="*/ 551858 h 824558"/>
                <a:gd name="connsiteX22" fmla="*/ 159639 w 462325"/>
                <a:gd name="connsiteY22" fmla="*/ 544333 h 824558"/>
                <a:gd name="connsiteX23" fmla="*/ 103918 w 462325"/>
                <a:gd name="connsiteY23" fmla="*/ 536809 h 824558"/>
                <a:gd name="connsiteX24" fmla="*/ 105442 w 462325"/>
                <a:gd name="connsiteY24" fmla="*/ 509662 h 824558"/>
                <a:gd name="connsiteX25" fmla="*/ 84392 w 462325"/>
                <a:gd name="connsiteY25" fmla="*/ 493089 h 824558"/>
                <a:gd name="connsiteX26" fmla="*/ 9049 w 462325"/>
                <a:gd name="connsiteY26" fmla="*/ 399649 h 824558"/>
                <a:gd name="connsiteX27" fmla="*/ 0 w 462325"/>
                <a:gd name="connsiteY27" fmla="*/ 362025 h 824558"/>
                <a:gd name="connsiteX28" fmla="*/ 18097 w 462325"/>
                <a:gd name="connsiteY28" fmla="*/ 336403 h 824558"/>
                <a:gd name="connsiteX29" fmla="*/ 21146 w 462325"/>
                <a:gd name="connsiteY29" fmla="*/ 301732 h 824558"/>
                <a:gd name="connsiteX30" fmla="*/ 40767 w 462325"/>
                <a:gd name="connsiteY30" fmla="*/ 301732 h 824558"/>
                <a:gd name="connsiteX31" fmla="*/ 42291 w 462325"/>
                <a:gd name="connsiteY31" fmla="*/ 274585 h 824558"/>
                <a:gd name="connsiteX32" fmla="*/ 42291 w 462325"/>
                <a:gd name="connsiteY32" fmla="*/ 206767 h 824558"/>
                <a:gd name="connsiteX33" fmla="*/ 51340 w 462325"/>
                <a:gd name="connsiteY33" fmla="*/ 179621 h 824558"/>
                <a:gd name="connsiteX34" fmla="*/ 87535 w 462325"/>
                <a:gd name="connsiteY34" fmla="*/ 176573 h 824558"/>
                <a:gd name="connsiteX35" fmla="*/ 122206 w 462325"/>
                <a:gd name="connsiteY35" fmla="*/ 147998 h 824558"/>
                <a:gd name="connsiteX36" fmla="*/ 122206 w 462325"/>
                <a:gd name="connsiteY36" fmla="*/ 134472 h 824558"/>
                <a:gd name="connsiteX37" fmla="*/ 129730 w 462325"/>
                <a:gd name="connsiteY37" fmla="*/ 132949 h 824558"/>
                <a:gd name="connsiteX38" fmla="*/ 138779 w 462325"/>
                <a:gd name="connsiteY38" fmla="*/ 77227 h 824558"/>
                <a:gd name="connsiteX39" fmla="*/ 105632 w 462325"/>
                <a:gd name="connsiteY39" fmla="*/ 48557 h 824558"/>
                <a:gd name="connsiteX40" fmla="*/ 99632 w 462325"/>
                <a:gd name="connsiteY40" fmla="*/ 24459 h 824558"/>
                <a:gd name="connsiteX41" fmla="*/ 84582 w 462325"/>
                <a:gd name="connsiteY41" fmla="*/ 16934 h 824558"/>
                <a:gd name="connsiteX42" fmla="*/ 155353 w 462325"/>
                <a:gd name="connsiteY42" fmla="*/ 16934 h 824558"/>
                <a:gd name="connsiteX43" fmla="*/ 161354 w 462325"/>
                <a:gd name="connsiteY43" fmla="*/ 12457 h 824558"/>
                <a:gd name="connsiteX44" fmla="*/ 218599 w 462325"/>
                <a:gd name="connsiteY44" fmla="*/ 7980 h 824558"/>
                <a:gd name="connsiteX45" fmla="*/ 345186 w 462325"/>
                <a:gd name="connsiteY45" fmla="*/ 4933 h 824558"/>
                <a:gd name="connsiteX46" fmla="*/ 384334 w 462325"/>
                <a:gd name="connsiteY46" fmla="*/ 456 h 824558"/>
                <a:gd name="connsiteX47" fmla="*/ 384334 w 462325"/>
                <a:gd name="connsiteY47" fmla="*/ 32079 h 824558"/>
                <a:gd name="connsiteX48" fmla="*/ 405384 w 462325"/>
                <a:gd name="connsiteY48" fmla="*/ 63702 h 824558"/>
                <a:gd name="connsiteX49" fmla="*/ 426434 w 462325"/>
                <a:gd name="connsiteY49" fmla="*/ 114946 h 824558"/>
                <a:gd name="connsiteX50" fmla="*/ 429482 w 462325"/>
                <a:gd name="connsiteY50" fmla="*/ 212863 h 824558"/>
                <a:gd name="connsiteX51" fmla="*/ 433959 w 462325"/>
                <a:gd name="connsiteY51" fmla="*/ 218864 h 824558"/>
                <a:gd name="connsiteX52" fmla="*/ 438436 w 462325"/>
                <a:gd name="connsiteY52" fmla="*/ 256488 h 824558"/>
                <a:gd name="connsiteX53" fmla="*/ 445961 w 462325"/>
                <a:gd name="connsiteY53" fmla="*/ 422223 h 824558"/>
                <a:gd name="connsiteX54" fmla="*/ 451961 w 462325"/>
                <a:gd name="connsiteY54" fmla="*/ 429748 h 824558"/>
                <a:gd name="connsiteX55" fmla="*/ 445961 w 462325"/>
                <a:gd name="connsiteY55" fmla="*/ 496042 h 824558"/>
                <a:gd name="connsiteX56" fmla="*/ 459296 w 462325"/>
                <a:gd name="connsiteY56" fmla="*/ 517187 h 82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62325" h="824558">
                  <a:moveTo>
                    <a:pt x="459296" y="517187"/>
                  </a:moveTo>
                  <a:cubicBezTo>
                    <a:pt x="462915" y="544619"/>
                    <a:pt x="467392" y="568146"/>
                    <a:pt x="445770" y="578909"/>
                  </a:cubicBezTo>
                  <a:cubicBezTo>
                    <a:pt x="448818" y="598626"/>
                    <a:pt x="431863" y="609770"/>
                    <a:pt x="426149" y="625581"/>
                  </a:cubicBezTo>
                  <a:cubicBezTo>
                    <a:pt x="424244" y="627677"/>
                    <a:pt x="419005" y="626534"/>
                    <a:pt x="417100" y="628630"/>
                  </a:cubicBezTo>
                  <a:cubicBezTo>
                    <a:pt x="420053" y="658252"/>
                    <a:pt x="412909" y="677683"/>
                    <a:pt x="412623" y="703972"/>
                  </a:cubicBezTo>
                  <a:cubicBezTo>
                    <a:pt x="410242" y="710640"/>
                    <a:pt x="401860" y="711306"/>
                    <a:pt x="400526" y="719022"/>
                  </a:cubicBezTo>
                  <a:cubicBezTo>
                    <a:pt x="400336" y="731785"/>
                    <a:pt x="409194" y="735500"/>
                    <a:pt x="412623" y="744644"/>
                  </a:cubicBezTo>
                  <a:cubicBezTo>
                    <a:pt x="396430" y="738548"/>
                    <a:pt x="393859" y="753598"/>
                    <a:pt x="377952" y="752169"/>
                  </a:cubicBezTo>
                  <a:cubicBezTo>
                    <a:pt x="374713" y="755503"/>
                    <a:pt x="372428" y="759694"/>
                    <a:pt x="367379" y="761218"/>
                  </a:cubicBezTo>
                  <a:cubicBezTo>
                    <a:pt x="369380" y="772267"/>
                    <a:pt x="364903" y="776743"/>
                    <a:pt x="362903" y="783792"/>
                  </a:cubicBezTo>
                  <a:cubicBezTo>
                    <a:pt x="368046" y="786745"/>
                    <a:pt x="372713" y="790078"/>
                    <a:pt x="374999" y="795889"/>
                  </a:cubicBezTo>
                  <a:cubicBezTo>
                    <a:pt x="373380" y="799318"/>
                    <a:pt x="371475" y="802461"/>
                    <a:pt x="370522" y="806461"/>
                  </a:cubicBezTo>
                  <a:cubicBezTo>
                    <a:pt x="350996" y="804366"/>
                    <a:pt x="343948" y="791317"/>
                    <a:pt x="320802" y="789888"/>
                  </a:cubicBezTo>
                  <a:cubicBezTo>
                    <a:pt x="311468" y="802080"/>
                    <a:pt x="291084" y="803318"/>
                    <a:pt x="290703" y="824559"/>
                  </a:cubicBezTo>
                  <a:cubicBezTo>
                    <a:pt x="287941" y="824559"/>
                    <a:pt x="281940" y="820463"/>
                    <a:pt x="280130" y="824559"/>
                  </a:cubicBezTo>
                  <a:cubicBezTo>
                    <a:pt x="267176" y="816939"/>
                    <a:pt x="268986" y="794555"/>
                    <a:pt x="259080" y="783887"/>
                  </a:cubicBezTo>
                  <a:cubicBezTo>
                    <a:pt x="260795" y="782173"/>
                    <a:pt x="264414" y="782173"/>
                    <a:pt x="268129" y="782363"/>
                  </a:cubicBezTo>
                  <a:cubicBezTo>
                    <a:pt x="266033" y="748359"/>
                    <a:pt x="242507" y="735690"/>
                    <a:pt x="234982" y="707020"/>
                  </a:cubicBezTo>
                  <a:cubicBezTo>
                    <a:pt x="221647" y="706925"/>
                    <a:pt x="218027" y="701877"/>
                    <a:pt x="201835" y="702544"/>
                  </a:cubicBezTo>
                  <a:cubicBezTo>
                    <a:pt x="183833" y="682827"/>
                    <a:pt x="154496" y="666634"/>
                    <a:pt x="146113" y="642250"/>
                  </a:cubicBezTo>
                  <a:cubicBezTo>
                    <a:pt x="162496" y="617962"/>
                    <a:pt x="168402" y="592244"/>
                    <a:pt x="171736" y="554906"/>
                  </a:cubicBezTo>
                  <a:cubicBezTo>
                    <a:pt x="171450" y="550239"/>
                    <a:pt x="164211" y="552334"/>
                    <a:pt x="159639" y="551858"/>
                  </a:cubicBezTo>
                  <a:cubicBezTo>
                    <a:pt x="159639" y="549381"/>
                    <a:pt x="159639" y="546810"/>
                    <a:pt x="159639" y="544333"/>
                  </a:cubicBezTo>
                  <a:cubicBezTo>
                    <a:pt x="144113" y="538809"/>
                    <a:pt x="112681" y="549191"/>
                    <a:pt x="103918" y="536809"/>
                  </a:cubicBezTo>
                  <a:cubicBezTo>
                    <a:pt x="107061" y="530522"/>
                    <a:pt x="104585" y="518521"/>
                    <a:pt x="105442" y="509662"/>
                  </a:cubicBezTo>
                  <a:cubicBezTo>
                    <a:pt x="98679" y="503852"/>
                    <a:pt x="96298" y="493756"/>
                    <a:pt x="84392" y="493089"/>
                  </a:cubicBezTo>
                  <a:cubicBezTo>
                    <a:pt x="60293" y="461466"/>
                    <a:pt x="20193" y="439463"/>
                    <a:pt x="9049" y="399649"/>
                  </a:cubicBezTo>
                  <a:cubicBezTo>
                    <a:pt x="7239" y="385933"/>
                    <a:pt x="6191" y="371359"/>
                    <a:pt x="0" y="362025"/>
                  </a:cubicBezTo>
                  <a:cubicBezTo>
                    <a:pt x="6953" y="354405"/>
                    <a:pt x="5429" y="338308"/>
                    <a:pt x="18097" y="336403"/>
                  </a:cubicBezTo>
                  <a:cubicBezTo>
                    <a:pt x="15621" y="327163"/>
                    <a:pt x="14478" y="306875"/>
                    <a:pt x="21146" y="301732"/>
                  </a:cubicBezTo>
                  <a:cubicBezTo>
                    <a:pt x="27718" y="301732"/>
                    <a:pt x="34195" y="301732"/>
                    <a:pt x="40767" y="301732"/>
                  </a:cubicBezTo>
                  <a:cubicBezTo>
                    <a:pt x="43910" y="295445"/>
                    <a:pt x="41434" y="283444"/>
                    <a:pt x="42291" y="274585"/>
                  </a:cubicBezTo>
                  <a:cubicBezTo>
                    <a:pt x="62198" y="267823"/>
                    <a:pt x="68580" y="211911"/>
                    <a:pt x="42291" y="206767"/>
                  </a:cubicBezTo>
                  <a:cubicBezTo>
                    <a:pt x="44958" y="194194"/>
                    <a:pt x="45244" y="186765"/>
                    <a:pt x="51340" y="179621"/>
                  </a:cubicBezTo>
                  <a:cubicBezTo>
                    <a:pt x="68580" y="180574"/>
                    <a:pt x="70009" y="173525"/>
                    <a:pt x="87535" y="176573"/>
                  </a:cubicBezTo>
                  <a:cubicBezTo>
                    <a:pt x="103632" y="171620"/>
                    <a:pt x="112586" y="159428"/>
                    <a:pt x="122206" y="147998"/>
                  </a:cubicBezTo>
                  <a:cubicBezTo>
                    <a:pt x="122206" y="143521"/>
                    <a:pt x="122206" y="138949"/>
                    <a:pt x="122206" y="134472"/>
                  </a:cubicBezTo>
                  <a:cubicBezTo>
                    <a:pt x="125635" y="134949"/>
                    <a:pt x="128016" y="134187"/>
                    <a:pt x="129730" y="132949"/>
                  </a:cubicBezTo>
                  <a:cubicBezTo>
                    <a:pt x="131826" y="113422"/>
                    <a:pt x="142685" y="102754"/>
                    <a:pt x="138779" y="77227"/>
                  </a:cubicBezTo>
                  <a:cubicBezTo>
                    <a:pt x="128873" y="66559"/>
                    <a:pt x="119063" y="55701"/>
                    <a:pt x="105632" y="48557"/>
                  </a:cubicBezTo>
                  <a:cubicBezTo>
                    <a:pt x="107823" y="36270"/>
                    <a:pt x="101441" y="32650"/>
                    <a:pt x="99632" y="24459"/>
                  </a:cubicBezTo>
                  <a:cubicBezTo>
                    <a:pt x="91154" y="25411"/>
                    <a:pt x="85820" y="23221"/>
                    <a:pt x="84582" y="16934"/>
                  </a:cubicBezTo>
                  <a:cubicBezTo>
                    <a:pt x="108204" y="16934"/>
                    <a:pt x="131826" y="16934"/>
                    <a:pt x="155353" y="16934"/>
                  </a:cubicBezTo>
                  <a:cubicBezTo>
                    <a:pt x="160211" y="18268"/>
                    <a:pt x="158496" y="13029"/>
                    <a:pt x="161354" y="12457"/>
                  </a:cubicBezTo>
                  <a:cubicBezTo>
                    <a:pt x="180308" y="10743"/>
                    <a:pt x="206693" y="16553"/>
                    <a:pt x="218599" y="7980"/>
                  </a:cubicBezTo>
                  <a:cubicBezTo>
                    <a:pt x="265938" y="14743"/>
                    <a:pt x="297466" y="2456"/>
                    <a:pt x="345186" y="4933"/>
                  </a:cubicBezTo>
                  <a:cubicBezTo>
                    <a:pt x="350711" y="-4116"/>
                    <a:pt x="371761" y="2456"/>
                    <a:pt x="384334" y="456"/>
                  </a:cubicBezTo>
                  <a:cubicBezTo>
                    <a:pt x="384334" y="11029"/>
                    <a:pt x="384334" y="21506"/>
                    <a:pt x="384334" y="32079"/>
                  </a:cubicBezTo>
                  <a:cubicBezTo>
                    <a:pt x="389477" y="44461"/>
                    <a:pt x="394907" y="56653"/>
                    <a:pt x="405384" y="63702"/>
                  </a:cubicBezTo>
                  <a:cubicBezTo>
                    <a:pt x="411194" y="81990"/>
                    <a:pt x="414909" y="102373"/>
                    <a:pt x="426434" y="114946"/>
                  </a:cubicBezTo>
                  <a:cubicBezTo>
                    <a:pt x="423958" y="153904"/>
                    <a:pt x="431197" y="177145"/>
                    <a:pt x="429482" y="212863"/>
                  </a:cubicBezTo>
                  <a:cubicBezTo>
                    <a:pt x="429863" y="216007"/>
                    <a:pt x="432530" y="216864"/>
                    <a:pt x="433959" y="218864"/>
                  </a:cubicBezTo>
                  <a:cubicBezTo>
                    <a:pt x="435769" y="231151"/>
                    <a:pt x="429578" y="251344"/>
                    <a:pt x="438436" y="256488"/>
                  </a:cubicBezTo>
                  <a:cubicBezTo>
                    <a:pt x="441484" y="310209"/>
                    <a:pt x="445675" y="370788"/>
                    <a:pt x="445961" y="422223"/>
                  </a:cubicBezTo>
                  <a:cubicBezTo>
                    <a:pt x="446246" y="426414"/>
                    <a:pt x="450818" y="426414"/>
                    <a:pt x="451961" y="429748"/>
                  </a:cubicBezTo>
                  <a:cubicBezTo>
                    <a:pt x="450247" y="457370"/>
                    <a:pt x="449580" y="473848"/>
                    <a:pt x="445961" y="496042"/>
                  </a:cubicBezTo>
                  <a:cubicBezTo>
                    <a:pt x="449104" y="504233"/>
                    <a:pt x="453485" y="511472"/>
                    <a:pt x="459296" y="517187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E98D168-4F2A-6274-F5ED-E74B23647A51}"/>
                </a:ext>
              </a:extLst>
            </p:cNvPr>
            <p:cNvSpPr/>
            <p:nvPr/>
          </p:nvSpPr>
          <p:spPr>
            <a:xfrm>
              <a:off x="7083795" y="2213492"/>
              <a:ext cx="447389" cy="607107"/>
            </a:xfrm>
            <a:custGeom>
              <a:avLst/>
              <a:gdLst>
                <a:gd name="connsiteX0" fmla="*/ 447390 w 447389"/>
                <a:gd name="connsiteY0" fmla="*/ 372612 h 607107"/>
                <a:gd name="connsiteX1" fmla="*/ 447390 w 447389"/>
                <a:gd name="connsiteY1" fmla="*/ 426809 h 607107"/>
                <a:gd name="connsiteX2" fmla="*/ 435293 w 447389"/>
                <a:gd name="connsiteY2" fmla="*/ 438906 h 607107"/>
                <a:gd name="connsiteX3" fmla="*/ 430816 w 447389"/>
                <a:gd name="connsiteY3" fmla="*/ 434429 h 607107"/>
                <a:gd name="connsiteX4" fmla="*/ 435293 w 447389"/>
                <a:gd name="connsiteY4" fmla="*/ 425380 h 607107"/>
                <a:gd name="connsiteX5" fmla="*/ 409670 w 447389"/>
                <a:gd name="connsiteY5" fmla="*/ 454051 h 607107"/>
                <a:gd name="connsiteX6" fmla="*/ 403670 w 447389"/>
                <a:gd name="connsiteY6" fmla="*/ 476625 h 607107"/>
                <a:gd name="connsiteX7" fmla="*/ 388620 w 447389"/>
                <a:gd name="connsiteY7" fmla="*/ 518820 h 607107"/>
                <a:gd name="connsiteX8" fmla="*/ 362998 w 447389"/>
                <a:gd name="connsiteY8" fmla="*/ 573018 h 607107"/>
                <a:gd name="connsiteX9" fmla="*/ 216884 w 447389"/>
                <a:gd name="connsiteY9" fmla="*/ 594068 h 607107"/>
                <a:gd name="connsiteX10" fmla="*/ 124968 w 447389"/>
                <a:gd name="connsiteY10" fmla="*/ 592544 h 607107"/>
                <a:gd name="connsiteX11" fmla="*/ 118967 w 447389"/>
                <a:gd name="connsiteY11" fmla="*/ 597021 h 607107"/>
                <a:gd name="connsiteX12" fmla="*/ 64770 w 447389"/>
                <a:gd name="connsiteY12" fmla="*/ 601498 h 607107"/>
                <a:gd name="connsiteX13" fmla="*/ 60293 w 447389"/>
                <a:gd name="connsiteY13" fmla="*/ 605974 h 607107"/>
                <a:gd name="connsiteX14" fmla="*/ 12097 w 447389"/>
                <a:gd name="connsiteY14" fmla="*/ 604450 h 607107"/>
                <a:gd name="connsiteX15" fmla="*/ 19621 w 447389"/>
                <a:gd name="connsiteY15" fmla="*/ 575780 h 607107"/>
                <a:gd name="connsiteX16" fmla="*/ 40672 w 447389"/>
                <a:gd name="connsiteY16" fmla="*/ 521583 h 607107"/>
                <a:gd name="connsiteX17" fmla="*/ 45148 w 447389"/>
                <a:gd name="connsiteY17" fmla="*/ 515582 h 607107"/>
                <a:gd name="connsiteX18" fmla="*/ 49625 w 447389"/>
                <a:gd name="connsiteY18" fmla="*/ 450812 h 607107"/>
                <a:gd name="connsiteX19" fmla="*/ 45148 w 447389"/>
                <a:gd name="connsiteY19" fmla="*/ 444811 h 607107"/>
                <a:gd name="connsiteX20" fmla="*/ 0 w 447389"/>
                <a:gd name="connsiteY20" fmla="*/ 324320 h 607107"/>
                <a:gd name="connsiteX21" fmla="*/ 7525 w 447389"/>
                <a:gd name="connsiteY21" fmla="*/ 315271 h 607107"/>
                <a:gd name="connsiteX22" fmla="*/ 3048 w 447389"/>
                <a:gd name="connsiteY22" fmla="*/ 285172 h 607107"/>
                <a:gd name="connsiteX23" fmla="*/ 12097 w 447389"/>
                <a:gd name="connsiteY23" fmla="*/ 170682 h 607107"/>
                <a:gd name="connsiteX24" fmla="*/ 33147 w 447389"/>
                <a:gd name="connsiteY24" fmla="*/ 161633 h 607107"/>
                <a:gd name="connsiteX25" fmla="*/ 28670 w 447389"/>
                <a:gd name="connsiteY25" fmla="*/ 145060 h 607107"/>
                <a:gd name="connsiteX26" fmla="*/ 60293 w 447389"/>
                <a:gd name="connsiteY26" fmla="*/ 119437 h 607107"/>
                <a:gd name="connsiteX27" fmla="*/ 75342 w 447389"/>
                <a:gd name="connsiteY27" fmla="*/ 90862 h 607107"/>
                <a:gd name="connsiteX28" fmla="*/ 72295 w 447389"/>
                <a:gd name="connsiteY28" fmla="*/ 149632 h 607107"/>
                <a:gd name="connsiteX29" fmla="*/ 99441 w 447389"/>
                <a:gd name="connsiteY29" fmla="*/ 136106 h 607107"/>
                <a:gd name="connsiteX30" fmla="*/ 94965 w 447389"/>
                <a:gd name="connsiteY30" fmla="*/ 83337 h 607107"/>
                <a:gd name="connsiteX31" fmla="*/ 141637 w 447389"/>
                <a:gd name="connsiteY31" fmla="*/ 56191 h 607107"/>
                <a:gd name="connsiteX32" fmla="*/ 141637 w 447389"/>
                <a:gd name="connsiteY32" fmla="*/ 47143 h 607107"/>
                <a:gd name="connsiteX33" fmla="*/ 120586 w 447389"/>
                <a:gd name="connsiteY33" fmla="*/ 39618 h 607107"/>
                <a:gd name="connsiteX34" fmla="*/ 116110 w 447389"/>
                <a:gd name="connsiteY34" fmla="*/ 26092 h 607107"/>
                <a:gd name="connsiteX35" fmla="*/ 177927 w 447389"/>
                <a:gd name="connsiteY35" fmla="*/ 11043 h 607107"/>
                <a:gd name="connsiteX36" fmla="*/ 200501 w 447389"/>
                <a:gd name="connsiteY36" fmla="*/ 6566 h 607107"/>
                <a:gd name="connsiteX37" fmla="*/ 290893 w 447389"/>
                <a:gd name="connsiteY37" fmla="*/ 44190 h 607107"/>
                <a:gd name="connsiteX38" fmla="*/ 313468 w 447389"/>
                <a:gd name="connsiteY38" fmla="*/ 78861 h 607107"/>
                <a:gd name="connsiteX39" fmla="*/ 298418 w 447389"/>
                <a:gd name="connsiteY39" fmla="*/ 78861 h 607107"/>
                <a:gd name="connsiteX40" fmla="*/ 301466 w 447389"/>
                <a:gd name="connsiteY40" fmla="*/ 106007 h 607107"/>
                <a:gd name="connsiteX41" fmla="*/ 322516 w 447389"/>
                <a:gd name="connsiteY41" fmla="*/ 182874 h 607107"/>
                <a:gd name="connsiteX42" fmla="*/ 305943 w 447389"/>
                <a:gd name="connsiteY42" fmla="*/ 196399 h 607107"/>
                <a:gd name="connsiteX43" fmla="*/ 292418 w 447389"/>
                <a:gd name="connsiteY43" fmla="*/ 241643 h 607107"/>
                <a:gd name="connsiteX44" fmla="*/ 278892 w 447389"/>
                <a:gd name="connsiteY44" fmla="*/ 241643 h 607107"/>
                <a:gd name="connsiteX45" fmla="*/ 281940 w 447389"/>
                <a:gd name="connsiteY45" fmla="*/ 300412 h 607107"/>
                <a:gd name="connsiteX46" fmla="*/ 306038 w 447389"/>
                <a:gd name="connsiteY46" fmla="*/ 304889 h 607107"/>
                <a:gd name="connsiteX47" fmla="*/ 325660 w 447389"/>
                <a:gd name="connsiteY47" fmla="*/ 282315 h 607107"/>
                <a:gd name="connsiteX48" fmla="*/ 373856 w 447389"/>
                <a:gd name="connsiteY48" fmla="*/ 223545 h 607107"/>
                <a:gd name="connsiteX49" fmla="*/ 393478 w 447389"/>
                <a:gd name="connsiteY49" fmla="*/ 229546 h 607107"/>
                <a:gd name="connsiteX50" fmla="*/ 414528 w 447389"/>
                <a:gd name="connsiteY50" fmla="*/ 268694 h 607107"/>
                <a:gd name="connsiteX51" fmla="*/ 447390 w 447389"/>
                <a:gd name="connsiteY51" fmla="*/ 372612 h 60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7389" h="607107">
                  <a:moveTo>
                    <a:pt x="447390" y="372612"/>
                  </a:moveTo>
                  <a:cubicBezTo>
                    <a:pt x="447390" y="390709"/>
                    <a:pt x="447390" y="408807"/>
                    <a:pt x="447390" y="426809"/>
                  </a:cubicBezTo>
                  <a:cubicBezTo>
                    <a:pt x="443960" y="431476"/>
                    <a:pt x="441198" y="436715"/>
                    <a:pt x="435293" y="438906"/>
                  </a:cubicBezTo>
                  <a:cubicBezTo>
                    <a:pt x="433674" y="437572"/>
                    <a:pt x="434816" y="433381"/>
                    <a:pt x="430816" y="434429"/>
                  </a:cubicBezTo>
                  <a:cubicBezTo>
                    <a:pt x="428720" y="427857"/>
                    <a:pt x="436626" y="431286"/>
                    <a:pt x="435293" y="425380"/>
                  </a:cubicBezTo>
                  <a:cubicBezTo>
                    <a:pt x="415766" y="412331"/>
                    <a:pt x="418338" y="446240"/>
                    <a:pt x="409670" y="454051"/>
                  </a:cubicBezTo>
                  <a:cubicBezTo>
                    <a:pt x="411766" y="465766"/>
                    <a:pt x="405765" y="469291"/>
                    <a:pt x="403670" y="476625"/>
                  </a:cubicBezTo>
                  <a:cubicBezTo>
                    <a:pt x="380809" y="472815"/>
                    <a:pt x="390811" y="501961"/>
                    <a:pt x="388620" y="518820"/>
                  </a:cubicBezTo>
                  <a:cubicBezTo>
                    <a:pt x="376428" y="532918"/>
                    <a:pt x="361569" y="550062"/>
                    <a:pt x="362998" y="573018"/>
                  </a:cubicBezTo>
                  <a:cubicBezTo>
                    <a:pt x="309372" y="575018"/>
                    <a:pt x="263652" y="590068"/>
                    <a:pt x="216884" y="594068"/>
                  </a:cubicBezTo>
                  <a:cubicBezTo>
                    <a:pt x="191643" y="582066"/>
                    <a:pt x="155448" y="595116"/>
                    <a:pt x="124968" y="592544"/>
                  </a:cubicBezTo>
                  <a:cubicBezTo>
                    <a:pt x="120110" y="591211"/>
                    <a:pt x="122873" y="597497"/>
                    <a:pt x="118967" y="597021"/>
                  </a:cubicBezTo>
                  <a:cubicBezTo>
                    <a:pt x="97346" y="597402"/>
                    <a:pt x="80391" y="595306"/>
                    <a:pt x="64770" y="601498"/>
                  </a:cubicBezTo>
                  <a:cubicBezTo>
                    <a:pt x="63055" y="602164"/>
                    <a:pt x="62008" y="605689"/>
                    <a:pt x="60293" y="605974"/>
                  </a:cubicBezTo>
                  <a:cubicBezTo>
                    <a:pt x="44386" y="609022"/>
                    <a:pt x="29813" y="605022"/>
                    <a:pt x="12097" y="604450"/>
                  </a:cubicBezTo>
                  <a:cubicBezTo>
                    <a:pt x="13811" y="591877"/>
                    <a:pt x="26289" y="589877"/>
                    <a:pt x="19621" y="575780"/>
                  </a:cubicBezTo>
                  <a:cubicBezTo>
                    <a:pt x="27146" y="558159"/>
                    <a:pt x="38481" y="544443"/>
                    <a:pt x="40672" y="521583"/>
                  </a:cubicBezTo>
                  <a:cubicBezTo>
                    <a:pt x="39338" y="516725"/>
                    <a:pt x="44577" y="518440"/>
                    <a:pt x="45148" y="515582"/>
                  </a:cubicBezTo>
                  <a:cubicBezTo>
                    <a:pt x="42291" y="489579"/>
                    <a:pt x="52768" y="477006"/>
                    <a:pt x="49625" y="450812"/>
                  </a:cubicBezTo>
                  <a:cubicBezTo>
                    <a:pt x="50959" y="445954"/>
                    <a:pt x="45720" y="447669"/>
                    <a:pt x="45148" y="444811"/>
                  </a:cubicBezTo>
                  <a:cubicBezTo>
                    <a:pt x="42100" y="392614"/>
                    <a:pt x="7430" y="372040"/>
                    <a:pt x="0" y="324320"/>
                  </a:cubicBezTo>
                  <a:cubicBezTo>
                    <a:pt x="0" y="318795"/>
                    <a:pt x="5239" y="318510"/>
                    <a:pt x="7525" y="315271"/>
                  </a:cubicBezTo>
                  <a:cubicBezTo>
                    <a:pt x="6477" y="304794"/>
                    <a:pt x="10763" y="288982"/>
                    <a:pt x="3048" y="285172"/>
                  </a:cubicBezTo>
                  <a:cubicBezTo>
                    <a:pt x="-1334" y="241357"/>
                    <a:pt x="38671" y="208020"/>
                    <a:pt x="12097" y="170682"/>
                  </a:cubicBezTo>
                  <a:cubicBezTo>
                    <a:pt x="21527" y="170015"/>
                    <a:pt x="25527" y="164014"/>
                    <a:pt x="33147" y="161633"/>
                  </a:cubicBezTo>
                  <a:cubicBezTo>
                    <a:pt x="32575" y="155156"/>
                    <a:pt x="35528" y="145155"/>
                    <a:pt x="28670" y="145060"/>
                  </a:cubicBezTo>
                  <a:cubicBezTo>
                    <a:pt x="35909" y="133344"/>
                    <a:pt x="45530" y="123724"/>
                    <a:pt x="60293" y="119437"/>
                  </a:cubicBezTo>
                  <a:cubicBezTo>
                    <a:pt x="67342" y="111912"/>
                    <a:pt x="64675" y="94672"/>
                    <a:pt x="75342" y="90862"/>
                  </a:cubicBezTo>
                  <a:cubicBezTo>
                    <a:pt x="80772" y="104007"/>
                    <a:pt x="64484" y="128962"/>
                    <a:pt x="72295" y="149632"/>
                  </a:cubicBezTo>
                  <a:cubicBezTo>
                    <a:pt x="86201" y="150012"/>
                    <a:pt x="89059" y="139345"/>
                    <a:pt x="99441" y="136106"/>
                  </a:cubicBezTo>
                  <a:cubicBezTo>
                    <a:pt x="97441" y="119056"/>
                    <a:pt x="104013" y="93339"/>
                    <a:pt x="94965" y="83337"/>
                  </a:cubicBezTo>
                  <a:cubicBezTo>
                    <a:pt x="102013" y="62764"/>
                    <a:pt x="121253" y="61144"/>
                    <a:pt x="141637" y="56191"/>
                  </a:cubicBezTo>
                  <a:cubicBezTo>
                    <a:pt x="141637" y="53143"/>
                    <a:pt x="141637" y="50191"/>
                    <a:pt x="141637" y="47143"/>
                  </a:cubicBezTo>
                  <a:cubicBezTo>
                    <a:pt x="133826" y="45428"/>
                    <a:pt x="127635" y="41999"/>
                    <a:pt x="120586" y="39618"/>
                  </a:cubicBezTo>
                  <a:cubicBezTo>
                    <a:pt x="121444" y="32760"/>
                    <a:pt x="120015" y="28093"/>
                    <a:pt x="116110" y="26092"/>
                  </a:cubicBezTo>
                  <a:cubicBezTo>
                    <a:pt x="128016" y="8852"/>
                    <a:pt x="158210" y="-13913"/>
                    <a:pt x="177927" y="11043"/>
                  </a:cubicBezTo>
                  <a:cubicBezTo>
                    <a:pt x="189071" y="13138"/>
                    <a:pt x="188690" y="3804"/>
                    <a:pt x="200501" y="6566"/>
                  </a:cubicBezTo>
                  <a:cubicBezTo>
                    <a:pt x="224314" y="25521"/>
                    <a:pt x="252127" y="40285"/>
                    <a:pt x="290893" y="44190"/>
                  </a:cubicBezTo>
                  <a:cubicBezTo>
                    <a:pt x="298037" y="56096"/>
                    <a:pt x="305848" y="67431"/>
                    <a:pt x="313468" y="78861"/>
                  </a:cubicBezTo>
                  <a:cubicBezTo>
                    <a:pt x="308420" y="78861"/>
                    <a:pt x="303371" y="78861"/>
                    <a:pt x="298418" y="78861"/>
                  </a:cubicBezTo>
                  <a:cubicBezTo>
                    <a:pt x="293180" y="88672"/>
                    <a:pt x="300038" y="98006"/>
                    <a:pt x="301466" y="106007"/>
                  </a:cubicBezTo>
                  <a:cubicBezTo>
                    <a:pt x="329375" y="110770"/>
                    <a:pt x="321564" y="151156"/>
                    <a:pt x="322516" y="182874"/>
                  </a:cubicBezTo>
                  <a:cubicBezTo>
                    <a:pt x="319278" y="189732"/>
                    <a:pt x="314992" y="195447"/>
                    <a:pt x="305943" y="196399"/>
                  </a:cubicBezTo>
                  <a:cubicBezTo>
                    <a:pt x="302895" y="207639"/>
                    <a:pt x="301847" y="232023"/>
                    <a:pt x="292418" y="241643"/>
                  </a:cubicBezTo>
                  <a:cubicBezTo>
                    <a:pt x="287941" y="241643"/>
                    <a:pt x="283369" y="241643"/>
                    <a:pt x="278892" y="241643"/>
                  </a:cubicBezTo>
                  <a:cubicBezTo>
                    <a:pt x="262985" y="253549"/>
                    <a:pt x="272891" y="291078"/>
                    <a:pt x="281940" y="300412"/>
                  </a:cubicBezTo>
                  <a:cubicBezTo>
                    <a:pt x="293751" y="298126"/>
                    <a:pt x="293370" y="308032"/>
                    <a:pt x="306038" y="304889"/>
                  </a:cubicBezTo>
                  <a:cubicBezTo>
                    <a:pt x="314325" y="299079"/>
                    <a:pt x="316039" y="286791"/>
                    <a:pt x="325660" y="282315"/>
                  </a:cubicBezTo>
                  <a:cubicBezTo>
                    <a:pt x="329755" y="250882"/>
                    <a:pt x="350330" y="235737"/>
                    <a:pt x="373856" y="223545"/>
                  </a:cubicBezTo>
                  <a:cubicBezTo>
                    <a:pt x="382048" y="223927"/>
                    <a:pt x="384905" y="229546"/>
                    <a:pt x="393478" y="229546"/>
                  </a:cubicBezTo>
                  <a:cubicBezTo>
                    <a:pt x="398716" y="244405"/>
                    <a:pt x="408908" y="254311"/>
                    <a:pt x="414528" y="268694"/>
                  </a:cubicBezTo>
                  <a:cubicBezTo>
                    <a:pt x="420529" y="308128"/>
                    <a:pt x="429577" y="344704"/>
                    <a:pt x="447390" y="372612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DB0C626-82FD-089E-5117-C1B5876E3F68}"/>
                </a:ext>
              </a:extLst>
            </p:cNvPr>
            <p:cNvSpPr/>
            <p:nvPr/>
          </p:nvSpPr>
          <p:spPr>
            <a:xfrm>
              <a:off x="6999213" y="2811551"/>
              <a:ext cx="348233" cy="606276"/>
            </a:xfrm>
            <a:custGeom>
              <a:avLst/>
              <a:gdLst>
                <a:gd name="connsiteX0" fmla="*/ 339185 w 348233"/>
                <a:gd name="connsiteY0" fmla="*/ 357578 h 606276"/>
                <a:gd name="connsiteX1" fmla="*/ 348234 w 348233"/>
                <a:gd name="connsiteY1" fmla="*/ 423872 h 606276"/>
                <a:gd name="connsiteX2" fmla="*/ 286417 w 348233"/>
                <a:gd name="connsiteY2" fmla="*/ 446447 h 606276"/>
                <a:gd name="connsiteX3" fmla="*/ 280416 w 348233"/>
                <a:gd name="connsiteY3" fmla="*/ 484070 h 606276"/>
                <a:gd name="connsiteX4" fmla="*/ 265366 w 348233"/>
                <a:gd name="connsiteY4" fmla="*/ 491595 h 606276"/>
                <a:gd name="connsiteX5" fmla="*/ 229171 w 348233"/>
                <a:gd name="connsiteY5" fmla="*/ 532267 h 606276"/>
                <a:gd name="connsiteX6" fmla="*/ 229171 w 348233"/>
                <a:gd name="connsiteY6" fmla="*/ 559413 h 606276"/>
                <a:gd name="connsiteX7" fmla="*/ 197548 w 348233"/>
                <a:gd name="connsiteY7" fmla="*/ 559413 h 606276"/>
                <a:gd name="connsiteX8" fmla="*/ 194500 w 348233"/>
                <a:gd name="connsiteY8" fmla="*/ 545888 h 606276"/>
                <a:gd name="connsiteX9" fmla="*/ 158305 w 348233"/>
                <a:gd name="connsiteY9" fmla="*/ 565509 h 606276"/>
                <a:gd name="connsiteX10" fmla="*/ 155257 w 348233"/>
                <a:gd name="connsiteY10" fmla="*/ 592655 h 606276"/>
                <a:gd name="connsiteX11" fmla="*/ 135636 w 348233"/>
                <a:gd name="connsiteY11" fmla="*/ 571605 h 606276"/>
                <a:gd name="connsiteX12" fmla="*/ 94965 w 348233"/>
                <a:gd name="connsiteY12" fmla="*/ 606276 h 606276"/>
                <a:gd name="connsiteX13" fmla="*/ 82868 w 348233"/>
                <a:gd name="connsiteY13" fmla="*/ 588179 h 606276"/>
                <a:gd name="connsiteX14" fmla="*/ 27146 w 348233"/>
                <a:gd name="connsiteY14" fmla="*/ 597228 h 606276"/>
                <a:gd name="connsiteX15" fmla="*/ 0 w 348233"/>
                <a:gd name="connsiteY15" fmla="*/ 600275 h 606276"/>
                <a:gd name="connsiteX16" fmla="*/ 1524 w 348233"/>
                <a:gd name="connsiteY16" fmla="*/ 552079 h 606276"/>
                <a:gd name="connsiteX17" fmla="*/ 46672 w 348233"/>
                <a:gd name="connsiteY17" fmla="*/ 482737 h 606276"/>
                <a:gd name="connsiteX18" fmla="*/ 43625 w 348233"/>
                <a:gd name="connsiteY18" fmla="*/ 439017 h 606276"/>
                <a:gd name="connsiteX19" fmla="*/ 34576 w 348233"/>
                <a:gd name="connsiteY19" fmla="*/ 390821 h 606276"/>
                <a:gd name="connsiteX20" fmla="*/ 34576 w 348233"/>
                <a:gd name="connsiteY20" fmla="*/ 350149 h 606276"/>
                <a:gd name="connsiteX21" fmla="*/ 30099 w 348233"/>
                <a:gd name="connsiteY21" fmla="*/ 344148 h 606276"/>
                <a:gd name="connsiteX22" fmla="*/ 25622 w 348233"/>
                <a:gd name="connsiteY22" fmla="*/ 216132 h 606276"/>
                <a:gd name="connsiteX23" fmla="*/ 21146 w 348233"/>
                <a:gd name="connsiteY23" fmla="*/ 210131 h 606276"/>
                <a:gd name="connsiteX24" fmla="*/ 16669 w 348233"/>
                <a:gd name="connsiteY24" fmla="*/ 172508 h 606276"/>
                <a:gd name="connsiteX25" fmla="*/ 13621 w 348233"/>
                <a:gd name="connsiteY25" fmla="*/ 91164 h 606276"/>
                <a:gd name="connsiteX26" fmla="*/ 9144 w 348233"/>
                <a:gd name="connsiteY26" fmla="*/ 85163 h 606276"/>
                <a:gd name="connsiteX27" fmla="*/ 9144 w 348233"/>
                <a:gd name="connsiteY27" fmla="*/ 38491 h 606276"/>
                <a:gd name="connsiteX28" fmla="*/ 36290 w 348233"/>
                <a:gd name="connsiteY28" fmla="*/ 42968 h 606276"/>
                <a:gd name="connsiteX29" fmla="*/ 81534 w 348233"/>
                <a:gd name="connsiteY29" fmla="*/ 17345 h 606276"/>
                <a:gd name="connsiteX30" fmla="*/ 143256 w 348233"/>
                <a:gd name="connsiteY30" fmla="*/ 17345 h 606276"/>
                <a:gd name="connsiteX31" fmla="*/ 247174 w 348233"/>
                <a:gd name="connsiteY31" fmla="*/ 3820 h 606276"/>
                <a:gd name="connsiteX32" fmla="*/ 296894 w 348233"/>
                <a:gd name="connsiteY32" fmla="*/ 772 h 606276"/>
                <a:gd name="connsiteX33" fmla="*/ 304419 w 348233"/>
                <a:gd name="connsiteY33" fmla="*/ 103166 h 606276"/>
                <a:gd name="connsiteX34" fmla="*/ 313468 w 348233"/>
                <a:gd name="connsiteY34" fmla="*/ 115262 h 606276"/>
                <a:gd name="connsiteX35" fmla="*/ 317945 w 348233"/>
                <a:gd name="connsiteY35" fmla="*/ 169460 h 606276"/>
                <a:gd name="connsiteX36" fmla="*/ 320993 w 348233"/>
                <a:gd name="connsiteY36" fmla="*/ 246326 h 606276"/>
                <a:gd name="connsiteX37" fmla="*/ 325469 w 348233"/>
                <a:gd name="connsiteY37" fmla="*/ 288522 h 606276"/>
                <a:gd name="connsiteX38" fmla="*/ 329946 w 348233"/>
                <a:gd name="connsiteY38" fmla="*/ 294523 h 606276"/>
                <a:gd name="connsiteX39" fmla="*/ 334423 w 348233"/>
                <a:gd name="connsiteY39" fmla="*/ 351768 h 606276"/>
                <a:gd name="connsiteX40" fmla="*/ 339185 w 348233"/>
                <a:gd name="connsiteY40" fmla="*/ 357578 h 60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48233" h="606276">
                  <a:moveTo>
                    <a:pt x="339185" y="357578"/>
                  </a:moveTo>
                  <a:cubicBezTo>
                    <a:pt x="339376" y="384058"/>
                    <a:pt x="336423" y="412823"/>
                    <a:pt x="348234" y="423872"/>
                  </a:cubicBezTo>
                  <a:cubicBezTo>
                    <a:pt x="327850" y="431588"/>
                    <a:pt x="319564" y="451495"/>
                    <a:pt x="286417" y="446447"/>
                  </a:cubicBezTo>
                  <a:cubicBezTo>
                    <a:pt x="283464" y="454733"/>
                    <a:pt x="278511" y="466830"/>
                    <a:pt x="280416" y="484070"/>
                  </a:cubicBezTo>
                  <a:cubicBezTo>
                    <a:pt x="273748" y="485309"/>
                    <a:pt x="272891" y="495691"/>
                    <a:pt x="265366" y="491595"/>
                  </a:cubicBezTo>
                  <a:cubicBezTo>
                    <a:pt x="251174" y="502930"/>
                    <a:pt x="245459" y="522932"/>
                    <a:pt x="229171" y="532267"/>
                  </a:cubicBezTo>
                  <a:cubicBezTo>
                    <a:pt x="228124" y="541792"/>
                    <a:pt x="230791" y="554174"/>
                    <a:pt x="229171" y="559413"/>
                  </a:cubicBezTo>
                  <a:cubicBezTo>
                    <a:pt x="218599" y="559413"/>
                    <a:pt x="208122" y="559413"/>
                    <a:pt x="197548" y="559413"/>
                  </a:cubicBezTo>
                  <a:cubicBezTo>
                    <a:pt x="198025" y="553412"/>
                    <a:pt x="197644" y="548269"/>
                    <a:pt x="194500" y="545888"/>
                  </a:cubicBezTo>
                  <a:cubicBezTo>
                    <a:pt x="182594" y="552174"/>
                    <a:pt x="170402" y="556556"/>
                    <a:pt x="158305" y="565509"/>
                  </a:cubicBezTo>
                  <a:cubicBezTo>
                    <a:pt x="157734" y="575034"/>
                    <a:pt x="160115" y="587417"/>
                    <a:pt x="155257" y="592655"/>
                  </a:cubicBezTo>
                  <a:cubicBezTo>
                    <a:pt x="144209" y="590179"/>
                    <a:pt x="144304" y="576463"/>
                    <a:pt x="135636" y="571605"/>
                  </a:cubicBezTo>
                  <a:cubicBezTo>
                    <a:pt x="113729" y="574844"/>
                    <a:pt x="104584" y="590846"/>
                    <a:pt x="94965" y="606276"/>
                  </a:cubicBezTo>
                  <a:cubicBezTo>
                    <a:pt x="89249" y="601990"/>
                    <a:pt x="84297" y="596846"/>
                    <a:pt x="82868" y="588179"/>
                  </a:cubicBezTo>
                  <a:cubicBezTo>
                    <a:pt x="60389" y="587226"/>
                    <a:pt x="40291" y="588750"/>
                    <a:pt x="27146" y="597228"/>
                  </a:cubicBezTo>
                  <a:cubicBezTo>
                    <a:pt x="15907" y="595418"/>
                    <a:pt x="3429" y="599132"/>
                    <a:pt x="0" y="600275"/>
                  </a:cubicBezTo>
                  <a:cubicBezTo>
                    <a:pt x="2953" y="586655"/>
                    <a:pt x="857" y="568081"/>
                    <a:pt x="1524" y="552079"/>
                  </a:cubicBezTo>
                  <a:cubicBezTo>
                    <a:pt x="26479" y="538934"/>
                    <a:pt x="27146" y="500168"/>
                    <a:pt x="46672" y="482737"/>
                  </a:cubicBezTo>
                  <a:cubicBezTo>
                    <a:pt x="50483" y="463591"/>
                    <a:pt x="39910" y="453400"/>
                    <a:pt x="43625" y="439017"/>
                  </a:cubicBezTo>
                  <a:cubicBezTo>
                    <a:pt x="37814" y="429968"/>
                    <a:pt x="21146" y="403584"/>
                    <a:pt x="34576" y="390821"/>
                  </a:cubicBezTo>
                  <a:cubicBezTo>
                    <a:pt x="34576" y="377295"/>
                    <a:pt x="34576" y="363674"/>
                    <a:pt x="34576" y="350149"/>
                  </a:cubicBezTo>
                  <a:cubicBezTo>
                    <a:pt x="35909" y="345291"/>
                    <a:pt x="29623" y="348053"/>
                    <a:pt x="30099" y="344148"/>
                  </a:cubicBezTo>
                  <a:cubicBezTo>
                    <a:pt x="29718" y="300333"/>
                    <a:pt x="22574" y="263281"/>
                    <a:pt x="25622" y="216132"/>
                  </a:cubicBezTo>
                  <a:cubicBezTo>
                    <a:pt x="26956" y="211274"/>
                    <a:pt x="21717" y="212989"/>
                    <a:pt x="21146" y="210131"/>
                  </a:cubicBezTo>
                  <a:cubicBezTo>
                    <a:pt x="22193" y="199749"/>
                    <a:pt x="26956" y="176127"/>
                    <a:pt x="16669" y="172508"/>
                  </a:cubicBezTo>
                  <a:cubicBezTo>
                    <a:pt x="23051" y="143933"/>
                    <a:pt x="9525" y="122501"/>
                    <a:pt x="13621" y="91164"/>
                  </a:cubicBezTo>
                  <a:cubicBezTo>
                    <a:pt x="14954" y="86306"/>
                    <a:pt x="9716" y="88021"/>
                    <a:pt x="9144" y="85163"/>
                  </a:cubicBezTo>
                  <a:cubicBezTo>
                    <a:pt x="9144" y="69638"/>
                    <a:pt x="9144" y="54017"/>
                    <a:pt x="9144" y="38491"/>
                  </a:cubicBezTo>
                  <a:cubicBezTo>
                    <a:pt x="22670" y="35443"/>
                    <a:pt x="24765" y="44015"/>
                    <a:pt x="36290" y="42968"/>
                  </a:cubicBezTo>
                  <a:cubicBezTo>
                    <a:pt x="52673" y="35729"/>
                    <a:pt x="65723" y="25251"/>
                    <a:pt x="81534" y="17345"/>
                  </a:cubicBezTo>
                  <a:cubicBezTo>
                    <a:pt x="102108" y="17345"/>
                    <a:pt x="122682" y="17345"/>
                    <a:pt x="143256" y="17345"/>
                  </a:cubicBezTo>
                  <a:cubicBezTo>
                    <a:pt x="168783" y="4487"/>
                    <a:pt x="215741" y="5820"/>
                    <a:pt x="247174" y="3820"/>
                  </a:cubicBezTo>
                  <a:cubicBezTo>
                    <a:pt x="254603" y="-4276"/>
                    <a:pt x="280321" y="3439"/>
                    <a:pt x="296894" y="772"/>
                  </a:cubicBezTo>
                  <a:cubicBezTo>
                    <a:pt x="297561" y="39158"/>
                    <a:pt x="306705" y="64875"/>
                    <a:pt x="304419" y="103166"/>
                  </a:cubicBezTo>
                  <a:cubicBezTo>
                    <a:pt x="305086" y="109547"/>
                    <a:pt x="311563" y="110119"/>
                    <a:pt x="313468" y="115262"/>
                  </a:cubicBezTo>
                  <a:cubicBezTo>
                    <a:pt x="315849" y="132503"/>
                    <a:pt x="308324" y="159554"/>
                    <a:pt x="317945" y="169460"/>
                  </a:cubicBezTo>
                  <a:cubicBezTo>
                    <a:pt x="314420" y="198606"/>
                    <a:pt x="327756" y="218799"/>
                    <a:pt x="320993" y="246326"/>
                  </a:cubicBezTo>
                  <a:cubicBezTo>
                    <a:pt x="330137" y="252899"/>
                    <a:pt x="323659" y="272044"/>
                    <a:pt x="325469" y="288522"/>
                  </a:cubicBezTo>
                  <a:cubicBezTo>
                    <a:pt x="324136" y="293380"/>
                    <a:pt x="329375" y="291665"/>
                    <a:pt x="329946" y="294523"/>
                  </a:cubicBezTo>
                  <a:cubicBezTo>
                    <a:pt x="327279" y="317764"/>
                    <a:pt x="337661" y="327956"/>
                    <a:pt x="334423" y="351768"/>
                  </a:cubicBezTo>
                  <a:cubicBezTo>
                    <a:pt x="333280" y="356340"/>
                    <a:pt x="338518" y="354626"/>
                    <a:pt x="339185" y="357578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BB3C73-4612-AECA-4767-405075FE6947}"/>
                </a:ext>
              </a:extLst>
            </p:cNvPr>
            <p:cNvSpPr/>
            <p:nvPr/>
          </p:nvSpPr>
          <p:spPr>
            <a:xfrm>
              <a:off x="7305283" y="2709419"/>
              <a:ext cx="489736" cy="553152"/>
            </a:xfrm>
            <a:custGeom>
              <a:avLst/>
              <a:gdLst>
                <a:gd name="connsiteX0" fmla="*/ 477552 w 489736"/>
                <a:gd name="connsiteY0" fmla="*/ 120715 h 553152"/>
                <a:gd name="connsiteX1" fmla="*/ 489649 w 489736"/>
                <a:gd name="connsiteY1" fmla="*/ 218632 h 553152"/>
                <a:gd name="connsiteX2" fmla="*/ 480600 w 489736"/>
                <a:gd name="connsiteY2" fmla="*/ 220156 h 553152"/>
                <a:gd name="connsiteX3" fmla="*/ 477552 w 489736"/>
                <a:gd name="connsiteY3" fmla="*/ 293975 h 553152"/>
                <a:gd name="connsiteX4" fmla="*/ 473075 w 489736"/>
                <a:gd name="connsiteY4" fmla="*/ 299976 h 553152"/>
                <a:gd name="connsiteX5" fmla="*/ 473075 w 489736"/>
                <a:gd name="connsiteY5" fmla="*/ 336171 h 553152"/>
                <a:gd name="connsiteX6" fmla="*/ 452025 w 489736"/>
                <a:gd name="connsiteY6" fmla="*/ 361793 h 553152"/>
                <a:gd name="connsiteX7" fmla="*/ 430975 w 489736"/>
                <a:gd name="connsiteY7" fmla="*/ 390368 h 553152"/>
                <a:gd name="connsiteX8" fmla="*/ 414402 w 489736"/>
                <a:gd name="connsiteY8" fmla="*/ 385891 h 553152"/>
                <a:gd name="connsiteX9" fmla="*/ 381255 w 489736"/>
                <a:gd name="connsiteY9" fmla="*/ 426563 h 553152"/>
                <a:gd name="connsiteX10" fmla="*/ 381255 w 489736"/>
                <a:gd name="connsiteY10" fmla="*/ 453709 h 553152"/>
                <a:gd name="connsiteX11" fmla="*/ 379730 w 489736"/>
                <a:gd name="connsiteY11" fmla="*/ 470283 h 553152"/>
                <a:gd name="connsiteX12" fmla="*/ 370681 w 489736"/>
                <a:gd name="connsiteY12" fmla="*/ 456757 h 553152"/>
                <a:gd name="connsiteX13" fmla="*/ 355632 w 489736"/>
                <a:gd name="connsiteY13" fmla="*/ 456757 h 553152"/>
                <a:gd name="connsiteX14" fmla="*/ 343535 w 489736"/>
                <a:gd name="connsiteY14" fmla="*/ 523051 h 553152"/>
                <a:gd name="connsiteX15" fmla="*/ 330010 w 489736"/>
                <a:gd name="connsiteY15" fmla="*/ 530576 h 553152"/>
                <a:gd name="connsiteX16" fmla="*/ 331534 w 489736"/>
                <a:gd name="connsiteY16" fmla="*/ 547150 h 553152"/>
                <a:gd name="connsiteX17" fmla="*/ 275813 w 489736"/>
                <a:gd name="connsiteY17" fmla="*/ 535053 h 553152"/>
                <a:gd name="connsiteX18" fmla="*/ 271336 w 489736"/>
                <a:gd name="connsiteY18" fmla="*/ 512479 h 553152"/>
                <a:gd name="connsiteX19" fmla="*/ 250286 w 489736"/>
                <a:gd name="connsiteY19" fmla="*/ 510955 h 553152"/>
                <a:gd name="connsiteX20" fmla="*/ 229235 w 489736"/>
                <a:gd name="connsiteY20" fmla="*/ 532005 h 553152"/>
                <a:gd name="connsiteX21" fmla="*/ 177991 w 489736"/>
                <a:gd name="connsiteY21" fmla="*/ 536482 h 553152"/>
                <a:gd name="connsiteX22" fmla="*/ 158369 w 489736"/>
                <a:gd name="connsiteY22" fmla="*/ 519908 h 553152"/>
                <a:gd name="connsiteX23" fmla="*/ 113126 w 489736"/>
                <a:gd name="connsiteY23" fmla="*/ 519908 h 553152"/>
                <a:gd name="connsiteX24" fmla="*/ 99600 w 489736"/>
                <a:gd name="connsiteY24" fmla="*/ 486761 h 553152"/>
                <a:gd name="connsiteX25" fmla="*/ 86074 w 489736"/>
                <a:gd name="connsiteY25" fmla="*/ 482284 h 553152"/>
                <a:gd name="connsiteX26" fmla="*/ 42355 w 489736"/>
                <a:gd name="connsiteY26" fmla="*/ 486761 h 553152"/>
                <a:gd name="connsiteX27" fmla="*/ 37878 w 489736"/>
                <a:gd name="connsiteY27" fmla="*/ 455138 h 553152"/>
                <a:gd name="connsiteX28" fmla="*/ 33401 w 489736"/>
                <a:gd name="connsiteY28" fmla="*/ 417514 h 553152"/>
                <a:gd name="connsiteX29" fmla="*/ 33401 w 489736"/>
                <a:gd name="connsiteY29" fmla="*/ 397893 h 553152"/>
                <a:gd name="connsiteX30" fmla="*/ 24353 w 489736"/>
                <a:gd name="connsiteY30" fmla="*/ 349696 h 553152"/>
                <a:gd name="connsiteX31" fmla="*/ 16828 w 489736"/>
                <a:gd name="connsiteY31" fmla="*/ 218632 h 553152"/>
                <a:gd name="connsiteX32" fmla="*/ 7779 w 489736"/>
                <a:gd name="connsiteY32" fmla="*/ 206535 h 553152"/>
                <a:gd name="connsiteX33" fmla="*/ 4731 w 489736"/>
                <a:gd name="connsiteY33" fmla="*/ 131193 h 553152"/>
                <a:gd name="connsiteX34" fmla="*/ 255 w 489736"/>
                <a:gd name="connsiteY34" fmla="*/ 105571 h 553152"/>
                <a:gd name="connsiteX35" fmla="*/ 90647 w 489736"/>
                <a:gd name="connsiteY35" fmla="*/ 93474 h 553152"/>
                <a:gd name="connsiteX36" fmla="*/ 155417 w 489736"/>
                <a:gd name="connsiteY36" fmla="*/ 84425 h 553152"/>
                <a:gd name="connsiteX37" fmla="*/ 214186 w 489736"/>
                <a:gd name="connsiteY37" fmla="*/ 96522 h 553152"/>
                <a:gd name="connsiteX38" fmla="*/ 259334 w 489736"/>
                <a:gd name="connsiteY38" fmla="*/ 117572 h 553152"/>
                <a:gd name="connsiteX39" fmla="*/ 310579 w 489736"/>
                <a:gd name="connsiteY39" fmla="*/ 93474 h 553152"/>
                <a:gd name="connsiteX40" fmla="*/ 339249 w 489736"/>
                <a:gd name="connsiteY40" fmla="*/ 88997 h 553152"/>
                <a:gd name="connsiteX41" fmla="*/ 447739 w 489736"/>
                <a:gd name="connsiteY41" fmla="*/ 4606 h 553152"/>
                <a:gd name="connsiteX42" fmla="*/ 455264 w 489736"/>
                <a:gd name="connsiteY42" fmla="*/ 129 h 553152"/>
                <a:gd name="connsiteX43" fmla="*/ 468789 w 489736"/>
                <a:gd name="connsiteY43" fmla="*/ 64899 h 553152"/>
                <a:gd name="connsiteX44" fmla="*/ 473266 w 489736"/>
                <a:gd name="connsiteY44" fmla="*/ 94998 h 553152"/>
                <a:gd name="connsiteX45" fmla="*/ 473266 w 489736"/>
                <a:gd name="connsiteY45" fmla="*/ 114619 h 553152"/>
                <a:gd name="connsiteX46" fmla="*/ 477552 w 489736"/>
                <a:gd name="connsiteY46" fmla="*/ 120715 h 55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9736" h="553152">
                  <a:moveTo>
                    <a:pt x="477552" y="120715"/>
                  </a:moveTo>
                  <a:cubicBezTo>
                    <a:pt x="472218" y="165102"/>
                    <a:pt x="491173" y="177103"/>
                    <a:pt x="489649" y="218632"/>
                  </a:cubicBezTo>
                  <a:cubicBezTo>
                    <a:pt x="485934" y="218442"/>
                    <a:pt x="482410" y="218442"/>
                    <a:pt x="480600" y="220156"/>
                  </a:cubicBezTo>
                  <a:cubicBezTo>
                    <a:pt x="484601" y="240254"/>
                    <a:pt x="476505" y="261114"/>
                    <a:pt x="477552" y="293975"/>
                  </a:cubicBezTo>
                  <a:cubicBezTo>
                    <a:pt x="478886" y="298833"/>
                    <a:pt x="473647" y="297118"/>
                    <a:pt x="473075" y="299976"/>
                  </a:cubicBezTo>
                  <a:cubicBezTo>
                    <a:pt x="473075" y="312073"/>
                    <a:pt x="473075" y="324074"/>
                    <a:pt x="473075" y="336171"/>
                  </a:cubicBezTo>
                  <a:cubicBezTo>
                    <a:pt x="468123" y="346839"/>
                    <a:pt x="461646" y="355888"/>
                    <a:pt x="452025" y="361793"/>
                  </a:cubicBezTo>
                  <a:cubicBezTo>
                    <a:pt x="449549" y="375890"/>
                    <a:pt x="441452" y="384463"/>
                    <a:pt x="430975" y="390368"/>
                  </a:cubicBezTo>
                  <a:cubicBezTo>
                    <a:pt x="421545" y="392845"/>
                    <a:pt x="423069" y="384177"/>
                    <a:pt x="414402" y="385891"/>
                  </a:cubicBezTo>
                  <a:cubicBezTo>
                    <a:pt x="401066" y="395512"/>
                    <a:pt x="396208" y="415133"/>
                    <a:pt x="381255" y="426563"/>
                  </a:cubicBezTo>
                  <a:cubicBezTo>
                    <a:pt x="381255" y="435612"/>
                    <a:pt x="381255" y="444660"/>
                    <a:pt x="381255" y="453709"/>
                  </a:cubicBezTo>
                  <a:cubicBezTo>
                    <a:pt x="384779" y="455900"/>
                    <a:pt x="390780" y="471331"/>
                    <a:pt x="379730" y="470283"/>
                  </a:cubicBezTo>
                  <a:cubicBezTo>
                    <a:pt x="375063" y="467425"/>
                    <a:pt x="375635" y="459234"/>
                    <a:pt x="370681" y="456757"/>
                  </a:cubicBezTo>
                  <a:cubicBezTo>
                    <a:pt x="365634" y="456757"/>
                    <a:pt x="360680" y="456757"/>
                    <a:pt x="355632" y="456757"/>
                  </a:cubicBezTo>
                  <a:cubicBezTo>
                    <a:pt x="343535" y="470188"/>
                    <a:pt x="343249" y="494191"/>
                    <a:pt x="343535" y="523051"/>
                  </a:cubicBezTo>
                  <a:cubicBezTo>
                    <a:pt x="337630" y="524099"/>
                    <a:pt x="333630" y="527242"/>
                    <a:pt x="330010" y="530576"/>
                  </a:cubicBezTo>
                  <a:cubicBezTo>
                    <a:pt x="331820" y="534767"/>
                    <a:pt x="331629" y="540958"/>
                    <a:pt x="331534" y="547150"/>
                  </a:cubicBezTo>
                  <a:cubicBezTo>
                    <a:pt x="311150" y="565533"/>
                    <a:pt x="296006" y="535910"/>
                    <a:pt x="275813" y="535053"/>
                  </a:cubicBezTo>
                  <a:cubicBezTo>
                    <a:pt x="278480" y="523337"/>
                    <a:pt x="271622" y="521242"/>
                    <a:pt x="271336" y="512479"/>
                  </a:cubicBezTo>
                  <a:cubicBezTo>
                    <a:pt x="265145" y="509716"/>
                    <a:pt x="256858" y="515146"/>
                    <a:pt x="250286" y="510955"/>
                  </a:cubicBezTo>
                  <a:cubicBezTo>
                    <a:pt x="243237" y="517908"/>
                    <a:pt x="235712" y="524480"/>
                    <a:pt x="229235" y="532005"/>
                  </a:cubicBezTo>
                  <a:cubicBezTo>
                    <a:pt x="215424" y="528862"/>
                    <a:pt x="184182" y="522385"/>
                    <a:pt x="177991" y="536482"/>
                  </a:cubicBezTo>
                  <a:cubicBezTo>
                    <a:pt x="162846" y="539530"/>
                    <a:pt x="163989" y="526385"/>
                    <a:pt x="158369" y="519908"/>
                  </a:cubicBezTo>
                  <a:cubicBezTo>
                    <a:pt x="143320" y="519908"/>
                    <a:pt x="128271" y="519908"/>
                    <a:pt x="113126" y="519908"/>
                  </a:cubicBezTo>
                  <a:cubicBezTo>
                    <a:pt x="113030" y="504477"/>
                    <a:pt x="104553" y="497334"/>
                    <a:pt x="99600" y="486761"/>
                  </a:cubicBezTo>
                  <a:cubicBezTo>
                    <a:pt x="92742" y="487523"/>
                    <a:pt x="87599" y="486666"/>
                    <a:pt x="86074" y="482284"/>
                  </a:cubicBezTo>
                  <a:cubicBezTo>
                    <a:pt x="67787" y="480094"/>
                    <a:pt x="61690" y="490095"/>
                    <a:pt x="42355" y="486761"/>
                  </a:cubicBezTo>
                  <a:cubicBezTo>
                    <a:pt x="40831" y="476188"/>
                    <a:pt x="46165" y="458758"/>
                    <a:pt x="37878" y="455138"/>
                  </a:cubicBezTo>
                  <a:cubicBezTo>
                    <a:pt x="36259" y="442660"/>
                    <a:pt x="41879" y="423039"/>
                    <a:pt x="33401" y="417514"/>
                  </a:cubicBezTo>
                  <a:cubicBezTo>
                    <a:pt x="33401" y="410942"/>
                    <a:pt x="33401" y="404465"/>
                    <a:pt x="33401" y="397893"/>
                  </a:cubicBezTo>
                  <a:cubicBezTo>
                    <a:pt x="22257" y="389987"/>
                    <a:pt x="35592" y="357507"/>
                    <a:pt x="24353" y="349696"/>
                  </a:cubicBezTo>
                  <a:cubicBezTo>
                    <a:pt x="31020" y="302833"/>
                    <a:pt x="12351" y="268353"/>
                    <a:pt x="16828" y="218632"/>
                  </a:cubicBezTo>
                  <a:cubicBezTo>
                    <a:pt x="16161" y="212346"/>
                    <a:pt x="9684" y="211774"/>
                    <a:pt x="7779" y="206535"/>
                  </a:cubicBezTo>
                  <a:cubicBezTo>
                    <a:pt x="10160" y="172627"/>
                    <a:pt x="2445" y="164816"/>
                    <a:pt x="4731" y="131193"/>
                  </a:cubicBezTo>
                  <a:cubicBezTo>
                    <a:pt x="-603" y="126430"/>
                    <a:pt x="-222" y="116048"/>
                    <a:pt x="255" y="105571"/>
                  </a:cubicBezTo>
                  <a:cubicBezTo>
                    <a:pt x="30163" y="101665"/>
                    <a:pt x="61119" y="92998"/>
                    <a:pt x="90647" y="93474"/>
                  </a:cubicBezTo>
                  <a:cubicBezTo>
                    <a:pt x="107220" y="85473"/>
                    <a:pt x="129318" y="82996"/>
                    <a:pt x="155417" y="84425"/>
                  </a:cubicBezTo>
                  <a:cubicBezTo>
                    <a:pt x="167132" y="96236"/>
                    <a:pt x="189706" y="97379"/>
                    <a:pt x="214186" y="96522"/>
                  </a:cubicBezTo>
                  <a:cubicBezTo>
                    <a:pt x="230474" y="102332"/>
                    <a:pt x="234760" y="120144"/>
                    <a:pt x="259334" y="117572"/>
                  </a:cubicBezTo>
                  <a:cubicBezTo>
                    <a:pt x="273812" y="106904"/>
                    <a:pt x="295148" y="103189"/>
                    <a:pt x="310579" y="93474"/>
                  </a:cubicBezTo>
                  <a:cubicBezTo>
                    <a:pt x="324199" y="96046"/>
                    <a:pt x="328677" y="89473"/>
                    <a:pt x="339249" y="88997"/>
                  </a:cubicBezTo>
                  <a:cubicBezTo>
                    <a:pt x="371539" y="56993"/>
                    <a:pt x="398685" y="19846"/>
                    <a:pt x="447739" y="4606"/>
                  </a:cubicBezTo>
                  <a:cubicBezTo>
                    <a:pt x="447072" y="-62"/>
                    <a:pt x="450977" y="-252"/>
                    <a:pt x="455264" y="129"/>
                  </a:cubicBezTo>
                  <a:cubicBezTo>
                    <a:pt x="462503" y="22417"/>
                    <a:pt x="459074" y="46135"/>
                    <a:pt x="468789" y="64899"/>
                  </a:cubicBezTo>
                  <a:cubicBezTo>
                    <a:pt x="469837" y="75376"/>
                    <a:pt x="465551" y="91188"/>
                    <a:pt x="473266" y="94998"/>
                  </a:cubicBezTo>
                  <a:cubicBezTo>
                    <a:pt x="473266" y="101570"/>
                    <a:pt x="473266" y="108047"/>
                    <a:pt x="473266" y="114619"/>
                  </a:cubicBezTo>
                  <a:cubicBezTo>
                    <a:pt x="471647" y="119572"/>
                    <a:pt x="477933" y="116810"/>
                    <a:pt x="477552" y="120715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A640A25-04E0-B036-0B6B-A8B8581E1F6F}"/>
                </a:ext>
              </a:extLst>
            </p:cNvPr>
            <p:cNvSpPr/>
            <p:nvPr/>
          </p:nvSpPr>
          <p:spPr>
            <a:xfrm>
              <a:off x="6853290" y="3201714"/>
              <a:ext cx="836104" cy="429449"/>
            </a:xfrm>
            <a:custGeom>
              <a:avLst/>
              <a:gdLst>
                <a:gd name="connsiteX0" fmla="*/ 819531 w 836104"/>
                <a:gd name="connsiteY0" fmla="*/ 178299 h 429449"/>
                <a:gd name="connsiteX1" fmla="*/ 836105 w 836104"/>
                <a:gd name="connsiteY1" fmla="*/ 190396 h 429449"/>
                <a:gd name="connsiteX2" fmla="*/ 769811 w 836104"/>
                <a:gd name="connsiteY2" fmla="*/ 258214 h 429449"/>
                <a:gd name="connsiteX3" fmla="*/ 756285 w 836104"/>
                <a:gd name="connsiteY3" fmla="*/ 279264 h 429449"/>
                <a:gd name="connsiteX4" fmla="*/ 748760 w 836104"/>
                <a:gd name="connsiteY4" fmla="*/ 279264 h 429449"/>
                <a:gd name="connsiteX5" fmla="*/ 748760 w 836104"/>
                <a:gd name="connsiteY5" fmla="*/ 303362 h 429449"/>
                <a:gd name="connsiteX6" fmla="*/ 602647 w 836104"/>
                <a:gd name="connsiteY6" fmla="*/ 357559 h 429449"/>
                <a:gd name="connsiteX7" fmla="*/ 596646 w 836104"/>
                <a:gd name="connsiteY7" fmla="*/ 362036 h 429449"/>
                <a:gd name="connsiteX8" fmla="*/ 480632 w 836104"/>
                <a:gd name="connsiteY8" fmla="*/ 366513 h 429449"/>
                <a:gd name="connsiteX9" fmla="*/ 474631 w 836104"/>
                <a:gd name="connsiteY9" fmla="*/ 370990 h 429449"/>
                <a:gd name="connsiteX10" fmla="*/ 453580 w 836104"/>
                <a:gd name="connsiteY10" fmla="*/ 375466 h 429449"/>
                <a:gd name="connsiteX11" fmla="*/ 271272 w 836104"/>
                <a:gd name="connsiteY11" fmla="*/ 382991 h 429449"/>
                <a:gd name="connsiteX12" fmla="*/ 186881 w 836104"/>
                <a:gd name="connsiteY12" fmla="*/ 395088 h 429449"/>
                <a:gd name="connsiteX13" fmla="*/ 150686 w 836104"/>
                <a:gd name="connsiteY13" fmla="*/ 392040 h 429449"/>
                <a:gd name="connsiteX14" fmla="*/ 150686 w 836104"/>
                <a:gd name="connsiteY14" fmla="*/ 419186 h 429449"/>
                <a:gd name="connsiteX15" fmla="*/ 0 w 836104"/>
                <a:gd name="connsiteY15" fmla="*/ 428235 h 429449"/>
                <a:gd name="connsiteX16" fmla="*/ 4477 w 836104"/>
                <a:gd name="connsiteY16" fmla="*/ 417662 h 429449"/>
                <a:gd name="connsiteX17" fmla="*/ 25527 w 836104"/>
                <a:gd name="connsiteY17" fmla="*/ 411661 h 429449"/>
                <a:gd name="connsiteX18" fmla="*/ 21050 w 836104"/>
                <a:gd name="connsiteY18" fmla="*/ 349844 h 429449"/>
                <a:gd name="connsiteX19" fmla="*/ 42101 w 836104"/>
                <a:gd name="connsiteY19" fmla="*/ 328794 h 429449"/>
                <a:gd name="connsiteX20" fmla="*/ 58674 w 836104"/>
                <a:gd name="connsiteY20" fmla="*/ 333271 h 429449"/>
                <a:gd name="connsiteX21" fmla="*/ 102394 w 836104"/>
                <a:gd name="connsiteY21" fmla="*/ 349844 h 429449"/>
                <a:gd name="connsiteX22" fmla="*/ 96393 w 836104"/>
                <a:gd name="connsiteY22" fmla="*/ 295647 h 429449"/>
                <a:gd name="connsiteX23" fmla="*/ 143066 w 836104"/>
                <a:gd name="connsiteY23" fmla="*/ 273073 h 429449"/>
                <a:gd name="connsiteX24" fmla="*/ 129540 w 836104"/>
                <a:gd name="connsiteY24" fmla="*/ 253451 h 429449"/>
                <a:gd name="connsiteX25" fmla="*/ 156686 w 836104"/>
                <a:gd name="connsiteY25" fmla="*/ 215827 h 429449"/>
                <a:gd name="connsiteX26" fmla="*/ 221456 w 836104"/>
                <a:gd name="connsiteY26" fmla="*/ 208302 h 429449"/>
                <a:gd name="connsiteX27" fmla="*/ 247079 w 836104"/>
                <a:gd name="connsiteY27" fmla="*/ 224876 h 429449"/>
                <a:gd name="connsiteX28" fmla="*/ 274225 w 836104"/>
                <a:gd name="connsiteY28" fmla="*/ 190205 h 429449"/>
                <a:gd name="connsiteX29" fmla="*/ 295275 w 836104"/>
                <a:gd name="connsiteY29" fmla="*/ 211255 h 429449"/>
                <a:gd name="connsiteX30" fmla="*/ 313373 w 836104"/>
                <a:gd name="connsiteY30" fmla="*/ 206778 h 429449"/>
                <a:gd name="connsiteX31" fmla="*/ 331470 w 836104"/>
                <a:gd name="connsiteY31" fmla="*/ 170583 h 429449"/>
                <a:gd name="connsiteX32" fmla="*/ 384239 w 836104"/>
                <a:gd name="connsiteY32" fmla="*/ 178108 h 429449"/>
                <a:gd name="connsiteX33" fmla="*/ 385763 w 836104"/>
                <a:gd name="connsiteY33" fmla="*/ 152486 h 429449"/>
                <a:gd name="connsiteX34" fmla="*/ 435483 w 836104"/>
                <a:gd name="connsiteY34" fmla="*/ 98289 h 429449"/>
                <a:gd name="connsiteX35" fmla="*/ 435483 w 836104"/>
                <a:gd name="connsiteY35" fmla="*/ 69618 h 429449"/>
                <a:gd name="connsiteX36" fmla="*/ 439960 w 836104"/>
                <a:gd name="connsiteY36" fmla="*/ 65142 h 429449"/>
                <a:gd name="connsiteX37" fmla="*/ 501682 w 836104"/>
                <a:gd name="connsiteY37" fmla="*/ 39520 h 429449"/>
                <a:gd name="connsiteX38" fmla="*/ 494157 w 836104"/>
                <a:gd name="connsiteY38" fmla="*/ 3324 h 429449"/>
                <a:gd name="connsiteX39" fmla="*/ 548354 w 836104"/>
                <a:gd name="connsiteY39" fmla="*/ 3324 h 429449"/>
                <a:gd name="connsiteX40" fmla="*/ 561880 w 836104"/>
                <a:gd name="connsiteY40" fmla="*/ 36471 h 429449"/>
                <a:gd name="connsiteX41" fmla="*/ 605600 w 836104"/>
                <a:gd name="connsiteY41" fmla="*/ 36471 h 429449"/>
                <a:gd name="connsiteX42" fmla="*/ 632746 w 836104"/>
                <a:gd name="connsiteY42" fmla="*/ 53045 h 429449"/>
                <a:gd name="connsiteX43" fmla="*/ 637223 w 836104"/>
                <a:gd name="connsiteY43" fmla="*/ 43996 h 429449"/>
                <a:gd name="connsiteX44" fmla="*/ 668846 w 836104"/>
                <a:gd name="connsiteY44" fmla="*/ 43996 h 429449"/>
                <a:gd name="connsiteX45" fmla="*/ 670370 w 836104"/>
                <a:gd name="connsiteY45" fmla="*/ 53045 h 429449"/>
                <a:gd name="connsiteX46" fmla="*/ 705041 w 836104"/>
                <a:gd name="connsiteY46" fmla="*/ 27423 h 429449"/>
                <a:gd name="connsiteX47" fmla="*/ 720090 w 836104"/>
                <a:gd name="connsiteY47" fmla="*/ 47044 h 429449"/>
                <a:gd name="connsiteX48" fmla="*/ 753237 w 836104"/>
                <a:gd name="connsiteY48" fmla="*/ 62094 h 429449"/>
                <a:gd name="connsiteX49" fmla="*/ 753237 w 836104"/>
                <a:gd name="connsiteY49" fmla="*/ 108766 h 429449"/>
                <a:gd name="connsiteX50" fmla="*/ 778859 w 836104"/>
                <a:gd name="connsiteY50" fmla="*/ 125340 h 429449"/>
                <a:gd name="connsiteX51" fmla="*/ 777335 w 836104"/>
                <a:gd name="connsiteY51" fmla="*/ 137436 h 429449"/>
                <a:gd name="connsiteX52" fmla="*/ 795433 w 836104"/>
                <a:gd name="connsiteY52" fmla="*/ 154010 h 429449"/>
                <a:gd name="connsiteX53" fmla="*/ 819531 w 836104"/>
                <a:gd name="connsiteY53" fmla="*/ 178299 h 42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36104" h="429449">
                  <a:moveTo>
                    <a:pt x="819531" y="178299"/>
                  </a:moveTo>
                  <a:cubicBezTo>
                    <a:pt x="823341" y="184014"/>
                    <a:pt x="826389" y="190586"/>
                    <a:pt x="836105" y="190396"/>
                  </a:cubicBezTo>
                  <a:cubicBezTo>
                    <a:pt x="822770" y="221733"/>
                    <a:pt x="791718" y="235449"/>
                    <a:pt x="769811" y="258214"/>
                  </a:cubicBezTo>
                  <a:cubicBezTo>
                    <a:pt x="770477" y="270501"/>
                    <a:pt x="758762" y="270310"/>
                    <a:pt x="756285" y="279264"/>
                  </a:cubicBezTo>
                  <a:cubicBezTo>
                    <a:pt x="753809" y="279264"/>
                    <a:pt x="751237" y="279264"/>
                    <a:pt x="748760" y="279264"/>
                  </a:cubicBezTo>
                  <a:cubicBezTo>
                    <a:pt x="748760" y="287265"/>
                    <a:pt x="748760" y="295361"/>
                    <a:pt x="748760" y="303362"/>
                  </a:cubicBezTo>
                  <a:cubicBezTo>
                    <a:pt x="704088" y="325460"/>
                    <a:pt x="673037" y="361179"/>
                    <a:pt x="602647" y="357559"/>
                  </a:cubicBezTo>
                  <a:cubicBezTo>
                    <a:pt x="597789" y="356226"/>
                    <a:pt x="599504" y="361465"/>
                    <a:pt x="596646" y="362036"/>
                  </a:cubicBezTo>
                  <a:cubicBezTo>
                    <a:pt x="555498" y="361083"/>
                    <a:pt x="516255" y="362036"/>
                    <a:pt x="480632" y="366513"/>
                  </a:cubicBezTo>
                  <a:cubicBezTo>
                    <a:pt x="475774" y="365179"/>
                    <a:pt x="478536" y="371466"/>
                    <a:pt x="474631" y="370990"/>
                  </a:cubicBezTo>
                  <a:cubicBezTo>
                    <a:pt x="466344" y="371275"/>
                    <a:pt x="455676" y="369084"/>
                    <a:pt x="453580" y="375466"/>
                  </a:cubicBezTo>
                  <a:cubicBezTo>
                    <a:pt x="389763" y="368989"/>
                    <a:pt x="329184" y="378609"/>
                    <a:pt x="271272" y="382991"/>
                  </a:cubicBezTo>
                  <a:cubicBezTo>
                    <a:pt x="248126" y="392040"/>
                    <a:pt x="213360" y="389373"/>
                    <a:pt x="186881" y="395088"/>
                  </a:cubicBezTo>
                  <a:cubicBezTo>
                    <a:pt x="177356" y="391564"/>
                    <a:pt x="164116" y="391754"/>
                    <a:pt x="150686" y="392040"/>
                  </a:cubicBezTo>
                  <a:cubicBezTo>
                    <a:pt x="150686" y="401089"/>
                    <a:pt x="150686" y="410137"/>
                    <a:pt x="150686" y="419186"/>
                  </a:cubicBezTo>
                  <a:cubicBezTo>
                    <a:pt x="97917" y="418615"/>
                    <a:pt x="52769" y="433759"/>
                    <a:pt x="0" y="428235"/>
                  </a:cubicBezTo>
                  <a:cubicBezTo>
                    <a:pt x="95" y="423377"/>
                    <a:pt x="6858" y="424996"/>
                    <a:pt x="4477" y="417662"/>
                  </a:cubicBezTo>
                  <a:cubicBezTo>
                    <a:pt x="15050" y="417567"/>
                    <a:pt x="17336" y="417281"/>
                    <a:pt x="25527" y="411661"/>
                  </a:cubicBezTo>
                  <a:cubicBezTo>
                    <a:pt x="22670" y="382229"/>
                    <a:pt x="38100" y="365084"/>
                    <a:pt x="21050" y="349844"/>
                  </a:cubicBezTo>
                  <a:cubicBezTo>
                    <a:pt x="23432" y="338128"/>
                    <a:pt x="38672" y="339366"/>
                    <a:pt x="42101" y="328794"/>
                  </a:cubicBezTo>
                  <a:cubicBezTo>
                    <a:pt x="46863" y="330984"/>
                    <a:pt x="49625" y="335271"/>
                    <a:pt x="58674" y="333271"/>
                  </a:cubicBezTo>
                  <a:cubicBezTo>
                    <a:pt x="72295" y="339748"/>
                    <a:pt x="84582" y="347558"/>
                    <a:pt x="102394" y="349844"/>
                  </a:cubicBezTo>
                  <a:cubicBezTo>
                    <a:pt x="113633" y="333080"/>
                    <a:pt x="95345" y="316030"/>
                    <a:pt x="96393" y="295647"/>
                  </a:cubicBezTo>
                  <a:cubicBezTo>
                    <a:pt x="108776" y="284979"/>
                    <a:pt x="135731" y="288789"/>
                    <a:pt x="143066" y="273073"/>
                  </a:cubicBezTo>
                  <a:cubicBezTo>
                    <a:pt x="140018" y="265072"/>
                    <a:pt x="135065" y="258975"/>
                    <a:pt x="129540" y="253451"/>
                  </a:cubicBezTo>
                  <a:cubicBezTo>
                    <a:pt x="140303" y="242688"/>
                    <a:pt x="145447" y="226209"/>
                    <a:pt x="156686" y="215827"/>
                  </a:cubicBezTo>
                  <a:cubicBezTo>
                    <a:pt x="182880" y="217923"/>
                    <a:pt x="193072" y="204111"/>
                    <a:pt x="221456" y="208302"/>
                  </a:cubicBezTo>
                  <a:cubicBezTo>
                    <a:pt x="224028" y="219828"/>
                    <a:pt x="236791" y="221066"/>
                    <a:pt x="247079" y="224876"/>
                  </a:cubicBezTo>
                  <a:cubicBezTo>
                    <a:pt x="256127" y="212303"/>
                    <a:pt x="261176" y="200968"/>
                    <a:pt x="274225" y="190205"/>
                  </a:cubicBezTo>
                  <a:cubicBezTo>
                    <a:pt x="288607" y="193158"/>
                    <a:pt x="285560" y="205445"/>
                    <a:pt x="295275" y="211255"/>
                  </a:cubicBezTo>
                  <a:cubicBezTo>
                    <a:pt x="304038" y="212493"/>
                    <a:pt x="306991" y="207922"/>
                    <a:pt x="313373" y="206778"/>
                  </a:cubicBezTo>
                  <a:cubicBezTo>
                    <a:pt x="310610" y="185919"/>
                    <a:pt x="314516" y="171822"/>
                    <a:pt x="331470" y="170583"/>
                  </a:cubicBezTo>
                  <a:cubicBezTo>
                    <a:pt x="340138" y="182014"/>
                    <a:pt x="364998" y="177251"/>
                    <a:pt x="384239" y="178108"/>
                  </a:cubicBezTo>
                  <a:cubicBezTo>
                    <a:pt x="387382" y="172203"/>
                    <a:pt x="385001" y="160773"/>
                    <a:pt x="385763" y="152486"/>
                  </a:cubicBezTo>
                  <a:cubicBezTo>
                    <a:pt x="398145" y="130198"/>
                    <a:pt x="411956" y="109338"/>
                    <a:pt x="435483" y="98289"/>
                  </a:cubicBezTo>
                  <a:cubicBezTo>
                    <a:pt x="435483" y="88764"/>
                    <a:pt x="435483" y="79239"/>
                    <a:pt x="435483" y="69618"/>
                  </a:cubicBezTo>
                  <a:cubicBezTo>
                    <a:pt x="438721" y="69904"/>
                    <a:pt x="440246" y="68380"/>
                    <a:pt x="439960" y="65142"/>
                  </a:cubicBezTo>
                  <a:cubicBezTo>
                    <a:pt x="473393" y="66856"/>
                    <a:pt x="477488" y="47711"/>
                    <a:pt x="501682" y="39520"/>
                  </a:cubicBezTo>
                  <a:cubicBezTo>
                    <a:pt x="505301" y="21327"/>
                    <a:pt x="492919" y="19136"/>
                    <a:pt x="494157" y="3324"/>
                  </a:cubicBezTo>
                  <a:cubicBezTo>
                    <a:pt x="512922" y="1515"/>
                    <a:pt x="533495" y="-3152"/>
                    <a:pt x="548354" y="3324"/>
                  </a:cubicBezTo>
                  <a:cubicBezTo>
                    <a:pt x="553974" y="13326"/>
                    <a:pt x="557117" y="25708"/>
                    <a:pt x="561880" y="36471"/>
                  </a:cubicBezTo>
                  <a:cubicBezTo>
                    <a:pt x="576453" y="36471"/>
                    <a:pt x="591026" y="36471"/>
                    <a:pt x="605600" y="36471"/>
                  </a:cubicBezTo>
                  <a:cubicBezTo>
                    <a:pt x="610934" y="45711"/>
                    <a:pt x="614267" y="56950"/>
                    <a:pt x="632746" y="53045"/>
                  </a:cubicBezTo>
                  <a:cubicBezTo>
                    <a:pt x="637223" y="53045"/>
                    <a:pt x="634651" y="45901"/>
                    <a:pt x="637223" y="43996"/>
                  </a:cubicBezTo>
                  <a:cubicBezTo>
                    <a:pt x="651129" y="40948"/>
                    <a:pt x="652939" y="43901"/>
                    <a:pt x="668846" y="43996"/>
                  </a:cubicBezTo>
                  <a:cubicBezTo>
                    <a:pt x="667798" y="48568"/>
                    <a:pt x="670370" y="49521"/>
                    <a:pt x="670370" y="53045"/>
                  </a:cubicBezTo>
                  <a:cubicBezTo>
                    <a:pt x="690182" y="52759"/>
                    <a:pt x="692754" y="35233"/>
                    <a:pt x="705041" y="27423"/>
                  </a:cubicBezTo>
                  <a:cubicBezTo>
                    <a:pt x="718185" y="25803"/>
                    <a:pt x="721423" y="34090"/>
                    <a:pt x="720090" y="47044"/>
                  </a:cubicBezTo>
                  <a:cubicBezTo>
                    <a:pt x="732568" y="50569"/>
                    <a:pt x="738283" y="60951"/>
                    <a:pt x="753237" y="62094"/>
                  </a:cubicBezTo>
                  <a:cubicBezTo>
                    <a:pt x="753237" y="77619"/>
                    <a:pt x="753237" y="93241"/>
                    <a:pt x="753237" y="108766"/>
                  </a:cubicBezTo>
                  <a:cubicBezTo>
                    <a:pt x="761333" y="114767"/>
                    <a:pt x="771049" y="119149"/>
                    <a:pt x="778859" y="125340"/>
                  </a:cubicBezTo>
                  <a:cubicBezTo>
                    <a:pt x="779145" y="130198"/>
                    <a:pt x="776192" y="131722"/>
                    <a:pt x="777335" y="137436"/>
                  </a:cubicBezTo>
                  <a:cubicBezTo>
                    <a:pt x="783146" y="143151"/>
                    <a:pt x="788004" y="149914"/>
                    <a:pt x="795433" y="154010"/>
                  </a:cubicBezTo>
                  <a:cubicBezTo>
                    <a:pt x="798672" y="167059"/>
                    <a:pt x="806768" y="174965"/>
                    <a:pt x="819531" y="178299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AB7F8F2-31FA-2DBB-E8D2-AA45EEE813AB}"/>
                </a:ext>
              </a:extLst>
            </p:cNvPr>
            <p:cNvSpPr/>
            <p:nvPr/>
          </p:nvSpPr>
          <p:spPr>
            <a:xfrm>
              <a:off x="6773376" y="3522596"/>
              <a:ext cx="979265" cy="338120"/>
            </a:xfrm>
            <a:custGeom>
              <a:avLst/>
              <a:gdLst>
                <a:gd name="connsiteX0" fmla="*/ 979266 w 979265"/>
                <a:gd name="connsiteY0" fmla="*/ 482 h 338120"/>
                <a:gd name="connsiteX1" fmla="*/ 979266 w 979265"/>
                <a:gd name="connsiteY1" fmla="*/ 27628 h 338120"/>
                <a:gd name="connsiteX2" fmla="*/ 944594 w 979265"/>
                <a:gd name="connsiteY2" fmla="*/ 74301 h 338120"/>
                <a:gd name="connsiteX3" fmla="*/ 896398 w 979265"/>
                <a:gd name="connsiteY3" fmla="*/ 99923 h 338120"/>
                <a:gd name="connsiteX4" fmla="*/ 890397 w 979265"/>
                <a:gd name="connsiteY4" fmla="*/ 83350 h 338120"/>
                <a:gd name="connsiteX5" fmla="*/ 849725 w 979265"/>
                <a:gd name="connsiteY5" fmla="*/ 113449 h 338120"/>
                <a:gd name="connsiteX6" fmla="*/ 849725 w 979265"/>
                <a:gd name="connsiteY6" fmla="*/ 136023 h 338120"/>
                <a:gd name="connsiteX7" fmla="*/ 813530 w 979265"/>
                <a:gd name="connsiteY7" fmla="*/ 149548 h 338120"/>
                <a:gd name="connsiteX8" fmla="*/ 812006 w 979265"/>
                <a:gd name="connsiteY8" fmla="*/ 161645 h 338120"/>
                <a:gd name="connsiteX9" fmla="*/ 774383 w 979265"/>
                <a:gd name="connsiteY9" fmla="*/ 179743 h 338120"/>
                <a:gd name="connsiteX10" fmla="*/ 732187 w 979265"/>
                <a:gd name="connsiteY10" fmla="*/ 205365 h 338120"/>
                <a:gd name="connsiteX11" fmla="*/ 732187 w 979265"/>
                <a:gd name="connsiteY11" fmla="*/ 229463 h 338120"/>
                <a:gd name="connsiteX12" fmla="*/ 699040 w 979265"/>
                <a:gd name="connsiteY12" fmla="*/ 242989 h 338120"/>
                <a:gd name="connsiteX13" fmla="*/ 699040 w 979265"/>
                <a:gd name="connsiteY13" fmla="*/ 279184 h 338120"/>
                <a:gd name="connsiteX14" fmla="*/ 616172 w 979265"/>
                <a:gd name="connsiteY14" fmla="*/ 288232 h 338120"/>
                <a:gd name="connsiteX15" fmla="*/ 551402 w 979265"/>
                <a:gd name="connsiteY15" fmla="*/ 292709 h 338120"/>
                <a:gd name="connsiteX16" fmla="*/ 545401 w 979265"/>
                <a:gd name="connsiteY16" fmla="*/ 297186 h 338120"/>
                <a:gd name="connsiteX17" fmla="*/ 467106 w 979265"/>
                <a:gd name="connsiteY17" fmla="*/ 300234 h 338120"/>
                <a:gd name="connsiteX18" fmla="*/ 456533 w 979265"/>
                <a:gd name="connsiteY18" fmla="*/ 304711 h 338120"/>
                <a:gd name="connsiteX19" fmla="*/ 441484 w 979265"/>
                <a:gd name="connsiteY19" fmla="*/ 304711 h 338120"/>
                <a:gd name="connsiteX20" fmla="*/ 430911 w 979265"/>
                <a:gd name="connsiteY20" fmla="*/ 309187 h 338120"/>
                <a:gd name="connsiteX21" fmla="*/ 357092 w 979265"/>
                <a:gd name="connsiteY21" fmla="*/ 309187 h 338120"/>
                <a:gd name="connsiteX22" fmla="*/ 346519 w 979265"/>
                <a:gd name="connsiteY22" fmla="*/ 313664 h 338120"/>
                <a:gd name="connsiteX23" fmla="*/ 167259 w 979265"/>
                <a:gd name="connsiteY23" fmla="*/ 325761 h 338120"/>
                <a:gd name="connsiteX24" fmla="*/ 161258 w 979265"/>
                <a:gd name="connsiteY24" fmla="*/ 330238 h 338120"/>
                <a:gd name="connsiteX25" fmla="*/ 110014 w 979265"/>
                <a:gd name="connsiteY25" fmla="*/ 334715 h 338120"/>
                <a:gd name="connsiteX26" fmla="*/ 0 w 979265"/>
                <a:gd name="connsiteY26" fmla="*/ 337762 h 338120"/>
                <a:gd name="connsiteX27" fmla="*/ 13526 w 979265"/>
                <a:gd name="connsiteY27" fmla="*/ 327190 h 338120"/>
                <a:gd name="connsiteX28" fmla="*/ 4477 w 979265"/>
                <a:gd name="connsiteY28" fmla="*/ 280517 h 338120"/>
                <a:gd name="connsiteX29" fmla="*/ 30099 w 979265"/>
                <a:gd name="connsiteY29" fmla="*/ 262420 h 338120"/>
                <a:gd name="connsiteX30" fmla="*/ 46672 w 979265"/>
                <a:gd name="connsiteY30" fmla="*/ 202126 h 338120"/>
                <a:gd name="connsiteX31" fmla="*/ 63246 w 979265"/>
                <a:gd name="connsiteY31" fmla="*/ 117735 h 338120"/>
                <a:gd name="connsiteX32" fmla="*/ 238030 w 979265"/>
                <a:gd name="connsiteY32" fmla="*/ 108686 h 338120"/>
                <a:gd name="connsiteX33" fmla="*/ 241078 w 979265"/>
                <a:gd name="connsiteY33" fmla="*/ 78587 h 338120"/>
                <a:gd name="connsiteX34" fmla="*/ 381190 w 979265"/>
                <a:gd name="connsiteY34" fmla="*/ 71062 h 338120"/>
                <a:gd name="connsiteX35" fmla="*/ 387191 w 979265"/>
                <a:gd name="connsiteY35" fmla="*/ 66586 h 338120"/>
                <a:gd name="connsiteX36" fmla="*/ 421862 w 979265"/>
                <a:gd name="connsiteY36" fmla="*/ 66586 h 338120"/>
                <a:gd name="connsiteX37" fmla="*/ 432435 w 979265"/>
                <a:gd name="connsiteY37" fmla="*/ 62109 h 338120"/>
                <a:gd name="connsiteX38" fmla="*/ 565023 w 979265"/>
                <a:gd name="connsiteY38" fmla="*/ 54584 h 338120"/>
                <a:gd name="connsiteX39" fmla="*/ 586073 w 979265"/>
                <a:gd name="connsiteY39" fmla="*/ 54584 h 338120"/>
                <a:gd name="connsiteX40" fmla="*/ 592074 w 979265"/>
                <a:gd name="connsiteY40" fmla="*/ 50107 h 338120"/>
                <a:gd name="connsiteX41" fmla="*/ 674942 w 979265"/>
                <a:gd name="connsiteY41" fmla="*/ 50107 h 338120"/>
                <a:gd name="connsiteX42" fmla="*/ 680942 w 979265"/>
                <a:gd name="connsiteY42" fmla="*/ 45631 h 338120"/>
                <a:gd name="connsiteX43" fmla="*/ 717137 w 979265"/>
                <a:gd name="connsiteY43" fmla="*/ 45631 h 338120"/>
                <a:gd name="connsiteX44" fmla="*/ 800005 w 979265"/>
                <a:gd name="connsiteY44" fmla="*/ 33534 h 338120"/>
                <a:gd name="connsiteX45" fmla="*/ 806006 w 979265"/>
                <a:gd name="connsiteY45" fmla="*/ 29057 h 338120"/>
                <a:gd name="connsiteX46" fmla="*/ 837628 w 979265"/>
                <a:gd name="connsiteY46" fmla="*/ 29057 h 338120"/>
                <a:gd name="connsiteX47" fmla="*/ 908400 w 979265"/>
                <a:gd name="connsiteY47" fmla="*/ 16960 h 338120"/>
                <a:gd name="connsiteX48" fmla="*/ 914400 w 979265"/>
                <a:gd name="connsiteY48" fmla="*/ 12484 h 338120"/>
                <a:gd name="connsiteX49" fmla="*/ 955072 w 979265"/>
                <a:gd name="connsiteY49" fmla="*/ 12484 h 338120"/>
                <a:gd name="connsiteX50" fmla="*/ 979266 w 979265"/>
                <a:gd name="connsiteY50" fmla="*/ 482 h 33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79265" h="338120">
                  <a:moveTo>
                    <a:pt x="979266" y="482"/>
                  </a:moveTo>
                  <a:cubicBezTo>
                    <a:pt x="979266" y="9531"/>
                    <a:pt x="979266" y="18580"/>
                    <a:pt x="979266" y="27628"/>
                  </a:cubicBezTo>
                  <a:cubicBezTo>
                    <a:pt x="959072" y="34582"/>
                    <a:pt x="955834" y="58394"/>
                    <a:pt x="944594" y="74301"/>
                  </a:cubicBezTo>
                  <a:cubicBezTo>
                    <a:pt x="924592" y="62490"/>
                    <a:pt x="907066" y="87731"/>
                    <a:pt x="896398" y="99923"/>
                  </a:cubicBezTo>
                  <a:cubicBezTo>
                    <a:pt x="892207" y="96589"/>
                    <a:pt x="892207" y="89065"/>
                    <a:pt x="890397" y="83350"/>
                  </a:cubicBezTo>
                  <a:cubicBezTo>
                    <a:pt x="871252" y="87826"/>
                    <a:pt x="868775" y="108877"/>
                    <a:pt x="849725" y="113449"/>
                  </a:cubicBezTo>
                  <a:cubicBezTo>
                    <a:pt x="849725" y="120973"/>
                    <a:pt x="849725" y="128498"/>
                    <a:pt x="849725" y="136023"/>
                  </a:cubicBezTo>
                  <a:cubicBezTo>
                    <a:pt x="836581" y="139452"/>
                    <a:pt x="830675" y="150120"/>
                    <a:pt x="813530" y="149548"/>
                  </a:cubicBezTo>
                  <a:cubicBezTo>
                    <a:pt x="811149" y="151739"/>
                    <a:pt x="812197" y="157264"/>
                    <a:pt x="812006" y="161645"/>
                  </a:cubicBezTo>
                  <a:cubicBezTo>
                    <a:pt x="801338" y="169551"/>
                    <a:pt x="792004" y="178790"/>
                    <a:pt x="774383" y="179743"/>
                  </a:cubicBezTo>
                  <a:cubicBezTo>
                    <a:pt x="760000" y="188029"/>
                    <a:pt x="746379" y="196983"/>
                    <a:pt x="732187" y="205365"/>
                  </a:cubicBezTo>
                  <a:cubicBezTo>
                    <a:pt x="732187" y="213366"/>
                    <a:pt x="732187" y="221462"/>
                    <a:pt x="732187" y="229463"/>
                  </a:cubicBezTo>
                  <a:cubicBezTo>
                    <a:pt x="721424" y="234321"/>
                    <a:pt x="708375" y="236798"/>
                    <a:pt x="699040" y="242989"/>
                  </a:cubicBezTo>
                  <a:cubicBezTo>
                    <a:pt x="699040" y="255085"/>
                    <a:pt x="699040" y="267087"/>
                    <a:pt x="699040" y="279184"/>
                  </a:cubicBezTo>
                  <a:cubicBezTo>
                    <a:pt x="667607" y="278422"/>
                    <a:pt x="637699" y="279184"/>
                    <a:pt x="616172" y="288232"/>
                  </a:cubicBezTo>
                  <a:cubicBezTo>
                    <a:pt x="590550" y="285661"/>
                    <a:pt x="577787" y="296043"/>
                    <a:pt x="551402" y="292709"/>
                  </a:cubicBezTo>
                  <a:cubicBezTo>
                    <a:pt x="546544" y="291376"/>
                    <a:pt x="549307" y="297662"/>
                    <a:pt x="545401" y="297186"/>
                  </a:cubicBezTo>
                  <a:cubicBezTo>
                    <a:pt x="517875" y="300806"/>
                    <a:pt x="492157" y="296805"/>
                    <a:pt x="467106" y="300234"/>
                  </a:cubicBezTo>
                  <a:cubicBezTo>
                    <a:pt x="463106" y="300806"/>
                    <a:pt x="460153" y="303949"/>
                    <a:pt x="456533" y="304711"/>
                  </a:cubicBezTo>
                  <a:cubicBezTo>
                    <a:pt x="452056" y="305758"/>
                    <a:pt x="446627" y="303758"/>
                    <a:pt x="441484" y="304711"/>
                  </a:cubicBezTo>
                  <a:cubicBezTo>
                    <a:pt x="437769" y="305377"/>
                    <a:pt x="434149" y="308806"/>
                    <a:pt x="430911" y="309187"/>
                  </a:cubicBezTo>
                  <a:cubicBezTo>
                    <a:pt x="407193" y="312616"/>
                    <a:pt x="383858" y="306711"/>
                    <a:pt x="357092" y="309187"/>
                  </a:cubicBezTo>
                  <a:cubicBezTo>
                    <a:pt x="350520" y="307568"/>
                    <a:pt x="352139" y="314331"/>
                    <a:pt x="346519" y="313664"/>
                  </a:cubicBezTo>
                  <a:cubicBezTo>
                    <a:pt x="281749" y="312712"/>
                    <a:pt x="231267" y="325951"/>
                    <a:pt x="167259" y="325761"/>
                  </a:cubicBezTo>
                  <a:cubicBezTo>
                    <a:pt x="162401" y="324427"/>
                    <a:pt x="164116" y="329666"/>
                    <a:pt x="161258" y="330238"/>
                  </a:cubicBezTo>
                  <a:cubicBezTo>
                    <a:pt x="144780" y="332333"/>
                    <a:pt x="119253" y="325475"/>
                    <a:pt x="110014" y="334715"/>
                  </a:cubicBezTo>
                  <a:cubicBezTo>
                    <a:pt x="67913" y="331952"/>
                    <a:pt x="37052" y="339858"/>
                    <a:pt x="0" y="337762"/>
                  </a:cubicBezTo>
                  <a:cubicBezTo>
                    <a:pt x="2953" y="332714"/>
                    <a:pt x="12382" y="334048"/>
                    <a:pt x="13526" y="327190"/>
                  </a:cubicBezTo>
                  <a:cubicBezTo>
                    <a:pt x="13716" y="308425"/>
                    <a:pt x="9906" y="293662"/>
                    <a:pt x="4477" y="280517"/>
                  </a:cubicBezTo>
                  <a:cubicBezTo>
                    <a:pt x="7906" y="269373"/>
                    <a:pt x="22384" y="269278"/>
                    <a:pt x="30099" y="262420"/>
                  </a:cubicBezTo>
                  <a:cubicBezTo>
                    <a:pt x="29718" y="233178"/>
                    <a:pt x="33528" y="217462"/>
                    <a:pt x="46672" y="202126"/>
                  </a:cubicBezTo>
                  <a:cubicBezTo>
                    <a:pt x="47339" y="169170"/>
                    <a:pt x="69723" y="157931"/>
                    <a:pt x="63246" y="117735"/>
                  </a:cubicBezTo>
                  <a:cubicBezTo>
                    <a:pt x="120968" y="119068"/>
                    <a:pt x="176689" y="108496"/>
                    <a:pt x="238030" y="108686"/>
                  </a:cubicBezTo>
                  <a:cubicBezTo>
                    <a:pt x="242126" y="101733"/>
                    <a:pt x="236982" y="85540"/>
                    <a:pt x="241078" y="78587"/>
                  </a:cubicBezTo>
                  <a:cubicBezTo>
                    <a:pt x="279273" y="88017"/>
                    <a:pt x="328994" y="71634"/>
                    <a:pt x="381190" y="71062"/>
                  </a:cubicBezTo>
                  <a:cubicBezTo>
                    <a:pt x="386048" y="72396"/>
                    <a:pt x="384334" y="67157"/>
                    <a:pt x="387191" y="66586"/>
                  </a:cubicBezTo>
                  <a:cubicBezTo>
                    <a:pt x="398717" y="66586"/>
                    <a:pt x="410337" y="66586"/>
                    <a:pt x="421862" y="66586"/>
                  </a:cubicBezTo>
                  <a:cubicBezTo>
                    <a:pt x="428435" y="68205"/>
                    <a:pt x="426816" y="61442"/>
                    <a:pt x="432435" y="62109"/>
                  </a:cubicBezTo>
                  <a:cubicBezTo>
                    <a:pt x="476440" y="59442"/>
                    <a:pt x="532447" y="68681"/>
                    <a:pt x="565023" y="54584"/>
                  </a:cubicBezTo>
                  <a:cubicBezTo>
                    <a:pt x="572072" y="54584"/>
                    <a:pt x="579120" y="54584"/>
                    <a:pt x="586073" y="54584"/>
                  </a:cubicBezTo>
                  <a:cubicBezTo>
                    <a:pt x="590836" y="55918"/>
                    <a:pt x="589121" y="50679"/>
                    <a:pt x="592074" y="50107"/>
                  </a:cubicBezTo>
                  <a:cubicBezTo>
                    <a:pt x="619697" y="50107"/>
                    <a:pt x="647319" y="50107"/>
                    <a:pt x="674942" y="50107"/>
                  </a:cubicBezTo>
                  <a:cubicBezTo>
                    <a:pt x="679800" y="51441"/>
                    <a:pt x="677037" y="45154"/>
                    <a:pt x="680942" y="45631"/>
                  </a:cubicBezTo>
                  <a:cubicBezTo>
                    <a:pt x="693039" y="45631"/>
                    <a:pt x="705040" y="45631"/>
                    <a:pt x="717137" y="45631"/>
                  </a:cubicBezTo>
                  <a:cubicBezTo>
                    <a:pt x="739712" y="36582"/>
                    <a:pt x="766477" y="31724"/>
                    <a:pt x="800005" y="33534"/>
                  </a:cubicBezTo>
                  <a:cubicBezTo>
                    <a:pt x="804862" y="34867"/>
                    <a:pt x="803148" y="29629"/>
                    <a:pt x="806006" y="29057"/>
                  </a:cubicBezTo>
                  <a:cubicBezTo>
                    <a:pt x="816578" y="29057"/>
                    <a:pt x="827056" y="29057"/>
                    <a:pt x="837628" y="29057"/>
                  </a:cubicBezTo>
                  <a:cubicBezTo>
                    <a:pt x="857155" y="18199"/>
                    <a:pt x="877253" y="18961"/>
                    <a:pt x="908400" y="16960"/>
                  </a:cubicBezTo>
                  <a:cubicBezTo>
                    <a:pt x="913257" y="18294"/>
                    <a:pt x="911542" y="13055"/>
                    <a:pt x="914400" y="12484"/>
                  </a:cubicBezTo>
                  <a:cubicBezTo>
                    <a:pt x="927926" y="12484"/>
                    <a:pt x="941546" y="12484"/>
                    <a:pt x="955072" y="12484"/>
                  </a:cubicBezTo>
                  <a:cubicBezTo>
                    <a:pt x="963644" y="8959"/>
                    <a:pt x="964311" y="-2471"/>
                    <a:pt x="979266" y="482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1952CDB-09B2-7A43-F114-0BFC46996DAA}"/>
                </a:ext>
              </a:extLst>
            </p:cNvPr>
            <p:cNvSpPr/>
            <p:nvPr/>
          </p:nvSpPr>
          <p:spPr>
            <a:xfrm>
              <a:off x="6626950" y="3853024"/>
              <a:ext cx="407173" cy="720276"/>
            </a:xfrm>
            <a:custGeom>
              <a:avLst/>
              <a:gdLst>
                <a:gd name="connsiteX0" fmla="*/ 405600 w 407173"/>
                <a:gd name="connsiteY0" fmla="*/ 638747 h 720276"/>
                <a:gd name="connsiteX1" fmla="*/ 405600 w 407173"/>
                <a:gd name="connsiteY1" fmla="*/ 694468 h 720276"/>
                <a:gd name="connsiteX2" fmla="*/ 372454 w 407173"/>
                <a:gd name="connsiteY2" fmla="*/ 694468 h 720276"/>
                <a:gd name="connsiteX3" fmla="*/ 303112 w 407173"/>
                <a:gd name="connsiteY3" fmla="*/ 698945 h 720276"/>
                <a:gd name="connsiteX4" fmla="*/ 288062 w 407173"/>
                <a:gd name="connsiteY4" fmla="*/ 694468 h 720276"/>
                <a:gd name="connsiteX5" fmla="*/ 269965 w 407173"/>
                <a:gd name="connsiteY5" fmla="*/ 720090 h 720276"/>
                <a:gd name="connsiteX6" fmla="*/ 259392 w 407173"/>
                <a:gd name="connsiteY6" fmla="*/ 714089 h 720276"/>
                <a:gd name="connsiteX7" fmla="*/ 242818 w 407173"/>
                <a:gd name="connsiteY7" fmla="*/ 680942 h 720276"/>
                <a:gd name="connsiteX8" fmla="*/ 230722 w 407173"/>
                <a:gd name="connsiteY8" fmla="*/ 664369 h 720276"/>
                <a:gd name="connsiteX9" fmla="*/ 239770 w 407173"/>
                <a:gd name="connsiteY9" fmla="*/ 611600 h 720276"/>
                <a:gd name="connsiteX10" fmla="*/ 232246 w 407173"/>
                <a:gd name="connsiteY10" fmla="*/ 602552 h 720276"/>
                <a:gd name="connsiteX11" fmla="*/ 216 w 407173"/>
                <a:gd name="connsiteY11" fmla="*/ 614648 h 720276"/>
                <a:gd name="connsiteX12" fmla="*/ 216 w 407173"/>
                <a:gd name="connsiteY12" fmla="*/ 590550 h 720276"/>
                <a:gd name="connsiteX13" fmla="*/ 4693 w 407173"/>
                <a:gd name="connsiteY13" fmla="*/ 584549 h 720276"/>
                <a:gd name="connsiteX14" fmla="*/ 63463 w 407173"/>
                <a:gd name="connsiteY14" fmla="*/ 451961 h 720276"/>
                <a:gd name="connsiteX15" fmla="*/ 58986 w 407173"/>
                <a:gd name="connsiteY15" fmla="*/ 439864 h 720276"/>
                <a:gd name="connsiteX16" fmla="*/ 68034 w 407173"/>
                <a:gd name="connsiteY16" fmla="*/ 438340 h 720276"/>
                <a:gd name="connsiteX17" fmla="*/ 68034 w 407173"/>
                <a:gd name="connsiteY17" fmla="*/ 408242 h 720276"/>
                <a:gd name="connsiteX18" fmla="*/ 54509 w 407173"/>
                <a:gd name="connsiteY18" fmla="*/ 399193 h 720276"/>
                <a:gd name="connsiteX19" fmla="*/ 37935 w 407173"/>
                <a:gd name="connsiteY19" fmla="*/ 328422 h 720276"/>
                <a:gd name="connsiteX20" fmla="*/ 51461 w 407173"/>
                <a:gd name="connsiteY20" fmla="*/ 320897 h 720276"/>
                <a:gd name="connsiteX21" fmla="*/ 37935 w 407173"/>
                <a:gd name="connsiteY21" fmla="*/ 262128 h 720276"/>
                <a:gd name="connsiteX22" fmla="*/ 37935 w 407173"/>
                <a:gd name="connsiteY22" fmla="*/ 234982 h 720276"/>
                <a:gd name="connsiteX23" fmla="*/ 42412 w 407173"/>
                <a:gd name="connsiteY23" fmla="*/ 225933 h 720276"/>
                <a:gd name="connsiteX24" fmla="*/ 42412 w 407173"/>
                <a:gd name="connsiteY24" fmla="*/ 180785 h 720276"/>
                <a:gd name="connsiteX25" fmla="*/ 68034 w 407173"/>
                <a:gd name="connsiteY25" fmla="*/ 170212 h 720276"/>
                <a:gd name="connsiteX26" fmla="*/ 63558 w 407173"/>
                <a:gd name="connsiteY26" fmla="*/ 147638 h 720276"/>
                <a:gd name="connsiteX27" fmla="*/ 84608 w 407173"/>
                <a:gd name="connsiteY27" fmla="*/ 112967 h 720276"/>
                <a:gd name="connsiteX28" fmla="*/ 101182 w 407173"/>
                <a:gd name="connsiteY28" fmla="*/ 84392 h 720276"/>
                <a:gd name="connsiteX29" fmla="*/ 117755 w 407173"/>
                <a:gd name="connsiteY29" fmla="*/ 42196 h 720276"/>
                <a:gd name="connsiteX30" fmla="*/ 132805 w 407173"/>
                <a:gd name="connsiteY30" fmla="*/ 42196 h 720276"/>
                <a:gd name="connsiteX31" fmla="*/ 134329 w 407173"/>
                <a:gd name="connsiteY31" fmla="*/ 18097 h 720276"/>
                <a:gd name="connsiteX32" fmla="*/ 379883 w 407173"/>
                <a:gd name="connsiteY32" fmla="*/ 0 h 720276"/>
                <a:gd name="connsiteX33" fmla="*/ 388932 w 407173"/>
                <a:gd name="connsiteY33" fmla="*/ 15049 h 720276"/>
                <a:gd name="connsiteX34" fmla="*/ 388932 w 407173"/>
                <a:gd name="connsiteY34" fmla="*/ 129540 h 720276"/>
                <a:gd name="connsiteX35" fmla="*/ 384455 w 407173"/>
                <a:gd name="connsiteY35" fmla="*/ 135541 h 720276"/>
                <a:gd name="connsiteX36" fmla="*/ 384455 w 407173"/>
                <a:gd name="connsiteY36" fmla="*/ 305753 h 720276"/>
                <a:gd name="connsiteX37" fmla="*/ 379978 w 407173"/>
                <a:gd name="connsiteY37" fmla="*/ 311753 h 720276"/>
                <a:gd name="connsiteX38" fmla="*/ 379978 w 407173"/>
                <a:gd name="connsiteY38" fmla="*/ 460915 h 720276"/>
                <a:gd name="connsiteX39" fmla="*/ 384455 w 407173"/>
                <a:gd name="connsiteY39" fmla="*/ 466915 h 720276"/>
                <a:gd name="connsiteX40" fmla="*/ 388932 w 407173"/>
                <a:gd name="connsiteY40" fmla="*/ 495586 h 720276"/>
                <a:gd name="connsiteX41" fmla="*/ 388932 w 407173"/>
                <a:gd name="connsiteY41" fmla="*/ 528733 h 720276"/>
                <a:gd name="connsiteX42" fmla="*/ 393408 w 407173"/>
                <a:gd name="connsiteY42" fmla="*/ 534734 h 720276"/>
                <a:gd name="connsiteX43" fmla="*/ 393408 w 407173"/>
                <a:gd name="connsiteY43" fmla="*/ 578453 h 720276"/>
                <a:gd name="connsiteX44" fmla="*/ 400933 w 407173"/>
                <a:gd name="connsiteY44" fmla="*/ 596551 h 720276"/>
                <a:gd name="connsiteX45" fmla="*/ 400933 w 407173"/>
                <a:gd name="connsiteY45" fmla="*/ 632746 h 720276"/>
                <a:gd name="connsiteX46" fmla="*/ 405600 w 407173"/>
                <a:gd name="connsiteY46" fmla="*/ 638747 h 72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7173" h="720276">
                  <a:moveTo>
                    <a:pt x="405600" y="638747"/>
                  </a:moveTo>
                  <a:cubicBezTo>
                    <a:pt x="410554" y="654844"/>
                    <a:pt x="401886" y="675037"/>
                    <a:pt x="405600" y="694468"/>
                  </a:cubicBezTo>
                  <a:cubicBezTo>
                    <a:pt x="394551" y="694468"/>
                    <a:pt x="383502" y="694468"/>
                    <a:pt x="372454" y="694468"/>
                  </a:cubicBezTo>
                  <a:cubicBezTo>
                    <a:pt x="353118" y="675132"/>
                    <a:pt x="324448" y="693992"/>
                    <a:pt x="303112" y="698945"/>
                  </a:cubicBezTo>
                  <a:cubicBezTo>
                    <a:pt x="295968" y="699611"/>
                    <a:pt x="297397" y="691610"/>
                    <a:pt x="288062" y="694468"/>
                  </a:cubicBezTo>
                  <a:cubicBezTo>
                    <a:pt x="281014" y="701993"/>
                    <a:pt x="276441" y="712089"/>
                    <a:pt x="269965" y="720090"/>
                  </a:cubicBezTo>
                  <a:cubicBezTo>
                    <a:pt x="263011" y="721519"/>
                    <a:pt x="264726" y="714280"/>
                    <a:pt x="259392" y="714089"/>
                  </a:cubicBezTo>
                  <a:cubicBezTo>
                    <a:pt x="261678" y="699706"/>
                    <a:pt x="259773" y="683228"/>
                    <a:pt x="242818" y="680942"/>
                  </a:cubicBezTo>
                  <a:cubicBezTo>
                    <a:pt x="243390" y="670846"/>
                    <a:pt x="235770" y="668846"/>
                    <a:pt x="230722" y="664369"/>
                  </a:cubicBezTo>
                  <a:cubicBezTo>
                    <a:pt x="228245" y="641413"/>
                    <a:pt x="238341" y="630841"/>
                    <a:pt x="239770" y="611600"/>
                  </a:cubicBezTo>
                  <a:cubicBezTo>
                    <a:pt x="239199" y="606647"/>
                    <a:pt x="235293" y="605028"/>
                    <a:pt x="232246" y="602552"/>
                  </a:cubicBezTo>
                  <a:cubicBezTo>
                    <a:pt x="154902" y="606552"/>
                    <a:pt x="78131" y="611124"/>
                    <a:pt x="216" y="614648"/>
                  </a:cubicBezTo>
                  <a:cubicBezTo>
                    <a:pt x="216" y="606647"/>
                    <a:pt x="216" y="598551"/>
                    <a:pt x="216" y="590550"/>
                  </a:cubicBezTo>
                  <a:cubicBezTo>
                    <a:pt x="-1117" y="585692"/>
                    <a:pt x="4122" y="587407"/>
                    <a:pt x="4693" y="584549"/>
                  </a:cubicBezTo>
                  <a:cubicBezTo>
                    <a:pt x="8027" y="517493"/>
                    <a:pt x="40602" y="496538"/>
                    <a:pt x="63463" y="451961"/>
                  </a:cubicBezTo>
                  <a:cubicBezTo>
                    <a:pt x="65653" y="444246"/>
                    <a:pt x="59843" y="444532"/>
                    <a:pt x="58986" y="439864"/>
                  </a:cubicBezTo>
                  <a:cubicBezTo>
                    <a:pt x="62700" y="440055"/>
                    <a:pt x="66225" y="440150"/>
                    <a:pt x="68034" y="438340"/>
                  </a:cubicBezTo>
                  <a:cubicBezTo>
                    <a:pt x="68034" y="428339"/>
                    <a:pt x="68034" y="418243"/>
                    <a:pt x="68034" y="408242"/>
                  </a:cubicBezTo>
                  <a:cubicBezTo>
                    <a:pt x="64320" y="404431"/>
                    <a:pt x="57081" y="404051"/>
                    <a:pt x="54509" y="399193"/>
                  </a:cubicBezTo>
                  <a:cubicBezTo>
                    <a:pt x="54604" y="369951"/>
                    <a:pt x="36126" y="359378"/>
                    <a:pt x="37935" y="328422"/>
                  </a:cubicBezTo>
                  <a:cubicBezTo>
                    <a:pt x="41650" y="325088"/>
                    <a:pt x="45556" y="321945"/>
                    <a:pt x="51461" y="320897"/>
                  </a:cubicBezTo>
                  <a:cubicBezTo>
                    <a:pt x="52985" y="295275"/>
                    <a:pt x="51271" y="272891"/>
                    <a:pt x="37935" y="262128"/>
                  </a:cubicBezTo>
                  <a:cubicBezTo>
                    <a:pt x="45174" y="258699"/>
                    <a:pt x="43841" y="238792"/>
                    <a:pt x="37935" y="234982"/>
                  </a:cubicBezTo>
                  <a:cubicBezTo>
                    <a:pt x="41936" y="234410"/>
                    <a:pt x="43365" y="231362"/>
                    <a:pt x="42412" y="225933"/>
                  </a:cubicBezTo>
                  <a:cubicBezTo>
                    <a:pt x="31077" y="212407"/>
                    <a:pt x="45270" y="199263"/>
                    <a:pt x="42412" y="180785"/>
                  </a:cubicBezTo>
                  <a:cubicBezTo>
                    <a:pt x="53271" y="179642"/>
                    <a:pt x="57938" y="172307"/>
                    <a:pt x="68034" y="170212"/>
                  </a:cubicBezTo>
                  <a:cubicBezTo>
                    <a:pt x="68511" y="160687"/>
                    <a:pt x="68701" y="151447"/>
                    <a:pt x="63558" y="147638"/>
                  </a:cubicBezTo>
                  <a:cubicBezTo>
                    <a:pt x="73083" y="136874"/>
                    <a:pt x="73749" y="123920"/>
                    <a:pt x="84608" y="112967"/>
                  </a:cubicBezTo>
                  <a:cubicBezTo>
                    <a:pt x="106420" y="120205"/>
                    <a:pt x="110992" y="94679"/>
                    <a:pt x="101182" y="84392"/>
                  </a:cubicBezTo>
                  <a:cubicBezTo>
                    <a:pt x="104325" y="64865"/>
                    <a:pt x="114040" y="61246"/>
                    <a:pt x="117755" y="42196"/>
                  </a:cubicBezTo>
                  <a:cubicBezTo>
                    <a:pt x="122803" y="42196"/>
                    <a:pt x="127756" y="42196"/>
                    <a:pt x="132805" y="42196"/>
                  </a:cubicBezTo>
                  <a:cubicBezTo>
                    <a:pt x="135948" y="36767"/>
                    <a:pt x="133566" y="25908"/>
                    <a:pt x="134329" y="18097"/>
                  </a:cubicBezTo>
                  <a:cubicBezTo>
                    <a:pt x="217767" y="14383"/>
                    <a:pt x="299873" y="10287"/>
                    <a:pt x="379883" y="0"/>
                  </a:cubicBezTo>
                  <a:cubicBezTo>
                    <a:pt x="383598" y="4286"/>
                    <a:pt x="383979" y="12002"/>
                    <a:pt x="388932" y="15049"/>
                  </a:cubicBezTo>
                  <a:cubicBezTo>
                    <a:pt x="388932" y="53245"/>
                    <a:pt x="388932" y="91345"/>
                    <a:pt x="388932" y="129540"/>
                  </a:cubicBezTo>
                  <a:cubicBezTo>
                    <a:pt x="390265" y="134398"/>
                    <a:pt x="385026" y="132683"/>
                    <a:pt x="384455" y="135541"/>
                  </a:cubicBezTo>
                  <a:cubicBezTo>
                    <a:pt x="384455" y="192310"/>
                    <a:pt x="384455" y="248984"/>
                    <a:pt x="384455" y="305753"/>
                  </a:cubicBezTo>
                  <a:cubicBezTo>
                    <a:pt x="385789" y="310610"/>
                    <a:pt x="379502" y="307848"/>
                    <a:pt x="379978" y="311753"/>
                  </a:cubicBezTo>
                  <a:cubicBezTo>
                    <a:pt x="379978" y="361474"/>
                    <a:pt x="379978" y="411194"/>
                    <a:pt x="379978" y="460915"/>
                  </a:cubicBezTo>
                  <a:cubicBezTo>
                    <a:pt x="378645" y="465772"/>
                    <a:pt x="383883" y="464058"/>
                    <a:pt x="384455" y="466915"/>
                  </a:cubicBezTo>
                  <a:cubicBezTo>
                    <a:pt x="385693" y="476726"/>
                    <a:pt x="380931" y="492538"/>
                    <a:pt x="388932" y="495586"/>
                  </a:cubicBezTo>
                  <a:cubicBezTo>
                    <a:pt x="389980" y="506921"/>
                    <a:pt x="387408" y="518636"/>
                    <a:pt x="388932" y="528733"/>
                  </a:cubicBezTo>
                  <a:cubicBezTo>
                    <a:pt x="389217" y="531114"/>
                    <a:pt x="392742" y="532638"/>
                    <a:pt x="393408" y="534734"/>
                  </a:cubicBezTo>
                  <a:cubicBezTo>
                    <a:pt x="396838" y="545782"/>
                    <a:pt x="391313" y="563213"/>
                    <a:pt x="393408" y="578453"/>
                  </a:cubicBezTo>
                  <a:cubicBezTo>
                    <a:pt x="394266" y="585026"/>
                    <a:pt x="399981" y="590550"/>
                    <a:pt x="400933" y="596551"/>
                  </a:cubicBezTo>
                  <a:cubicBezTo>
                    <a:pt x="402743" y="608457"/>
                    <a:pt x="399219" y="621411"/>
                    <a:pt x="400933" y="632746"/>
                  </a:cubicBezTo>
                  <a:cubicBezTo>
                    <a:pt x="401409" y="635222"/>
                    <a:pt x="404839" y="636175"/>
                    <a:pt x="405600" y="638747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DE56B89-4E08-4086-CB0E-4FB5ECC7041F}"/>
                </a:ext>
              </a:extLst>
            </p:cNvPr>
            <p:cNvSpPr/>
            <p:nvPr/>
          </p:nvSpPr>
          <p:spPr>
            <a:xfrm>
              <a:off x="7015342" y="3829021"/>
              <a:ext cx="440666" cy="726090"/>
            </a:xfrm>
            <a:custGeom>
              <a:avLst/>
              <a:gdLst>
                <a:gd name="connsiteX0" fmla="*/ 5207 w 440666"/>
                <a:gd name="connsiteY0" fmla="*/ 486632 h 726090"/>
                <a:gd name="connsiteX1" fmla="*/ 731 w 440666"/>
                <a:gd name="connsiteY1" fmla="*/ 482060 h 726090"/>
                <a:gd name="connsiteX2" fmla="*/ 2254 w 440666"/>
                <a:gd name="connsiteY2" fmla="*/ 408241 h 726090"/>
                <a:gd name="connsiteX3" fmla="*/ 731 w 440666"/>
                <a:gd name="connsiteY3" fmla="*/ 335947 h 726090"/>
                <a:gd name="connsiteX4" fmla="*/ 5207 w 440666"/>
                <a:gd name="connsiteY4" fmla="*/ 332899 h 726090"/>
                <a:gd name="connsiteX5" fmla="*/ 5207 w 440666"/>
                <a:gd name="connsiteY5" fmla="*/ 251555 h 726090"/>
                <a:gd name="connsiteX6" fmla="*/ 5207 w 440666"/>
                <a:gd name="connsiteY6" fmla="*/ 170212 h 726090"/>
                <a:gd name="connsiteX7" fmla="*/ 9684 w 440666"/>
                <a:gd name="connsiteY7" fmla="*/ 164211 h 726090"/>
                <a:gd name="connsiteX8" fmla="*/ 9684 w 440666"/>
                <a:gd name="connsiteY8" fmla="*/ 99441 h 726090"/>
                <a:gd name="connsiteX9" fmla="*/ 9684 w 440666"/>
                <a:gd name="connsiteY9" fmla="*/ 36195 h 726090"/>
                <a:gd name="connsiteX10" fmla="*/ 2159 w 440666"/>
                <a:gd name="connsiteY10" fmla="*/ 24098 h 726090"/>
                <a:gd name="connsiteX11" fmla="*/ 190468 w 440666"/>
                <a:gd name="connsiteY11" fmla="*/ 12001 h 726090"/>
                <a:gd name="connsiteX12" fmla="*/ 196469 w 440666"/>
                <a:gd name="connsiteY12" fmla="*/ 7525 h 726090"/>
                <a:gd name="connsiteX13" fmla="*/ 306483 w 440666"/>
                <a:gd name="connsiteY13" fmla="*/ 0 h 726090"/>
                <a:gd name="connsiteX14" fmla="*/ 306483 w 440666"/>
                <a:gd name="connsiteY14" fmla="*/ 25622 h 726090"/>
                <a:gd name="connsiteX15" fmla="*/ 314008 w 440666"/>
                <a:gd name="connsiteY15" fmla="*/ 34671 h 726090"/>
                <a:gd name="connsiteX16" fmla="*/ 318484 w 440666"/>
                <a:gd name="connsiteY16" fmla="*/ 51245 h 726090"/>
                <a:gd name="connsiteX17" fmla="*/ 318484 w 440666"/>
                <a:gd name="connsiteY17" fmla="*/ 61817 h 726090"/>
                <a:gd name="connsiteX18" fmla="*/ 339535 w 440666"/>
                <a:gd name="connsiteY18" fmla="*/ 114586 h 726090"/>
                <a:gd name="connsiteX19" fmla="*/ 344011 w 440666"/>
                <a:gd name="connsiteY19" fmla="*/ 131159 h 726090"/>
                <a:gd name="connsiteX20" fmla="*/ 360585 w 440666"/>
                <a:gd name="connsiteY20" fmla="*/ 194405 h 726090"/>
                <a:gd name="connsiteX21" fmla="*/ 360585 w 440666"/>
                <a:gd name="connsiteY21" fmla="*/ 214027 h 726090"/>
                <a:gd name="connsiteX22" fmla="*/ 377158 w 440666"/>
                <a:gd name="connsiteY22" fmla="*/ 268224 h 726090"/>
                <a:gd name="connsiteX23" fmla="*/ 384683 w 440666"/>
                <a:gd name="connsiteY23" fmla="*/ 299847 h 726090"/>
                <a:gd name="connsiteX24" fmla="*/ 402780 w 440666"/>
                <a:gd name="connsiteY24" fmla="*/ 340519 h 726090"/>
                <a:gd name="connsiteX25" fmla="*/ 419354 w 440666"/>
                <a:gd name="connsiteY25" fmla="*/ 361569 h 726090"/>
                <a:gd name="connsiteX26" fmla="*/ 419354 w 440666"/>
                <a:gd name="connsiteY26" fmla="*/ 382619 h 726090"/>
                <a:gd name="connsiteX27" fmla="*/ 431451 w 440666"/>
                <a:gd name="connsiteY27" fmla="*/ 384143 h 726090"/>
                <a:gd name="connsiteX28" fmla="*/ 419354 w 440666"/>
                <a:gd name="connsiteY28" fmla="*/ 414242 h 726090"/>
                <a:gd name="connsiteX29" fmla="*/ 419354 w 440666"/>
                <a:gd name="connsiteY29" fmla="*/ 442913 h 726090"/>
                <a:gd name="connsiteX30" fmla="*/ 414877 w 440666"/>
                <a:gd name="connsiteY30" fmla="*/ 463963 h 726090"/>
                <a:gd name="connsiteX31" fmla="*/ 422402 w 440666"/>
                <a:gd name="connsiteY31" fmla="*/ 548354 h 726090"/>
                <a:gd name="connsiteX32" fmla="*/ 440500 w 440666"/>
                <a:gd name="connsiteY32" fmla="*/ 575500 h 726090"/>
                <a:gd name="connsiteX33" fmla="*/ 235617 w 440666"/>
                <a:gd name="connsiteY33" fmla="*/ 592074 h 726090"/>
                <a:gd name="connsiteX34" fmla="*/ 215995 w 440666"/>
                <a:gd name="connsiteY34" fmla="*/ 601123 h 726090"/>
                <a:gd name="connsiteX35" fmla="*/ 175324 w 440666"/>
                <a:gd name="connsiteY35" fmla="*/ 601123 h 726090"/>
                <a:gd name="connsiteX36" fmla="*/ 169323 w 440666"/>
                <a:gd name="connsiteY36" fmla="*/ 605599 h 726090"/>
                <a:gd name="connsiteX37" fmla="*/ 119602 w 440666"/>
                <a:gd name="connsiteY37" fmla="*/ 605599 h 726090"/>
                <a:gd name="connsiteX38" fmla="*/ 113602 w 440666"/>
                <a:gd name="connsiteY38" fmla="*/ 610076 h 726090"/>
                <a:gd name="connsiteX39" fmla="*/ 142272 w 440666"/>
                <a:gd name="connsiteY39" fmla="*/ 662845 h 726090"/>
                <a:gd name="connsiteX40" fmla="*/ 142272 w 440666"/>
                <a:gd name="connsiteY40" fmla="*/ 709517 h 726090"/>
                <a:gd name="connsiteX41" fmla="*/ 98552 w 440666"/>
                <a:gd name="connsiteY41" fmla="*/ 726091 h 726090"/>
                <a:gd name="connsiteX42" fmla="*/ 110649 w 440666"/>
                <a:gd name="connsiteY42" fmla="*/ 713994 h 726090"/>
                <a:gd name="connsiteX43" fmla="*/ 65500 w 440666"/>
                <a:gd name="connsiteY43" fmla="*/ 659797 h 726090"/>
                <a:gd name="connsiteX44" fmla="*/ 50451 w 440666"/>
                <a:gd name="connsiteY44" fmla="*/ 706469 h 726090"/>
                <a:gd name="connsiteX45" fmla="*/ 26353 w 440666"/>
                <a:gd name="connsiteY45" fmla="*/ 704945 h 726090"/>
                <a:gd name="connsiteX46" fmla="*/ 23305 w 440666"/>
                <a:gd name="connsiteY46" fmla="*/ 622078 h 726090"/>
                <a:gd name="connsiteX47" fmla="*/ 9779 w 440666"/>
                <a:gd name="connsiteY47" fmla="*/ 548259 h 726090"/>
                <a:gd name="connsiteX48" fmla="*/ 5302 w 440666"/>
                <a:gd name="connsiteY48" fmla="*/ 515112 h 726090"/>
                <a:gd name="connsiteX49" fmla="*/ 5207 w 440666"/>
                <a:gd name="connsiteY49" fmla="*/ 486632 h 72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0666" h="726090">
                  <a:moveTo>
                    <a:pt x="5207" y="486632"/>
                  </a:moveTo>
                  <a:cubicBezTo>
                    <a:pt x="5207" y="487394"/>
                    <a:pt x="731" y="481965"/>
                    <a:pt x="731" y="482060"/>
                  </a:cubicBezTo>
                  <a:cubicBezTo>
                    <a:pt x="-1365" y="462248"/>
                    <a:pt x="2254" y="434816"/>
                    <a:pt x="2254" y="408241"/>
                  </a:cubicBezTo>
                  <a:cubicBezTo>
                    <a:pt x="2254" y="384620"/>
                    <a:pt x="-1556" y="357473"/>
                    <a:pt x="731" y="335947"/>
                  </a:cubicBezTo>
                  <a:cubicBezTo>
                    <a:pt x="826" y="334899"/>
                    <a:pt x="4731" y="334613"/>
                    <a:pt x="5207" y="332899"/>
                  </a:cubicBezTo>
                  <a:cubicBezTo>
                    <a:pt x="11875" y="311277"/>
                    <a:pt x="5207" y="275558"/>
                    <a:pt x="5207" y="251555"/>
                  </a:cubicBezTo>
                  <a:cubicBezTo>
                    <a:pt x="5207" y="223552"/>
                    <a:pt x="1874" y="192786"/>
                    <a:pt x="5207" y="170212"/>
                  </a:cubicBezTo>
                  <a:cubicBezTo>
                    <a:pt x="5588" y="167545"/>
                    <a:pt x="8827" y="167068"/>
                    <a:pt x="9684" y="164211"/>
                  </a:cubicBezTo>
                  <a:cubicBezTo>
                    <a:pt x="14827" y="147352"/>
                    <a:pt x="9684" y="120205"/>
                    <a:pt x="9684" y="99441"/>
                  </a:cubicBezTo>
                  <a:cubicBezTo>
                    <a:pt x="9684" y="77057"/>
                    <a:pt x="9684" y="56007"/>
                    <a:pt x="9684" y="36195"/>
                  </a:cubicBezTo>
                  <a:cubicBezTo>
                    <a:pt x="10636" y="28956"/>
                    <a:pt x="-2032" y="29718"/>
                    <a:pt x="2159" y="24098"/>
                  </a:cubicBezTo>
                  <a:cubicBezTo>
                    <a:pt x="63786" y="18955"/>
                    <a:pt x="122174" y="10573"/>
                    <a:pt x="190468" y="12001"/>
                  </a:cubicBezTo>
                  <a:cubicBezTo>
                    <a:pt x="195326" y="13335"/>
                    <a:pt x="192564" y="7048"/>
                    <a:pt x="196469" y="7525"/>
                  </a:cubicBezTo>
                  <a:cubicBezTo>
                    <a:pt x="234188" y="6096"/>
                    <a:pt x="267431" y="190"/>
                    <a:pt x="306483" y="0"/>
                  </a:cubicBezTo>
                  <a:cubicBezTo>
                    <a:pt x="306483" y="8572"/>
                    <a:pt x="306483" y="17050"/>
                    <a:pt x="306483" y="25622"/>
                  </a:cubicBezTo>
                  <a:cubicBezTo>
                    <a:pt x="306864" y="30766"/>
                    <a:pt x="313150" y="30004"/>
                    <a:pt x="314008" y="34671"/>
                  </a:cubicBezTo>
                  <a:cubicBezTo>
                    <a:pt x="313817" y="41910"/>
                    <a:pt x="313055" y="49721"/>
                    <a:pt x="318484" y="51245"/>
                  </a:cubicBezTo>
                  <a:cubicBezTo>
                    <a:pt x="318484" y="54769"/>
                    <a:pt x="318484" y="58293"/>
                    <a:pt x="318484" y="61817"/>
                  </a:cubicBezTo>
                  <a:cubicBezTo>
                    <a:pt x="330105" y="78200"/>
                    <a:pt x="328962" y="98107"/>
                    <a:pt x="339535" y="114586"/>
                  </a:cubicBezTo>
                  <a:cubicBezTo>
                    <a:pt x="339344" y="121825"/>
                    <a:pt x="338487" y="129635"/>
                    <a:pt x="344011" y="131159"/>
                  </a:cubicBezTo>
                  <a:cubicBezTo>
                    <a:pt x="345630" y="159448"/>
                    <a:pt x="350012" y="172117"/>
                    <a:pt x="360585" y="194405"/>
                  </a:cubicBezTo>
                  <a:cubicBezTo>
                    <a:pt x="360585" y="200977"/>
                    <a:pt x="360585" y="207454"/>
                    <a:pt x="360585" y="214027"/>
                  </a:cubicBezTo>
                  <a:cubicBezTo>
                    <a:pt x="367633" y="228409"/>
                    <a:pt x="375634" y="242221"/>
                    <a:pt x="377158" y="268224"/>
                  </a:cubicBezTo>
                  <a:cubicBezTo>
                    <a:pt x="382016" y="277558"/>
                    <a:pt x="385540" y="288798"/>
                    <a:pt x="384683" y="299847"/>
                  </a:cubicBezTo>
                  <a:cubicBezTo>
                    <a:pt x="389922" y="311372"/>
                    <a:pt x="401257" y="326326"/>
                    <a:pt x="402780" y="340519"/>
                  </a:cubicBezTo>
                  <a:cubicBezTo>
                    <a:pt x="409353" y="346520"/>
                    <a:pt x="414592" y="353854"/>
                    <a:pt x="419354" y="361569"/>
                  </a:cubicBezTo>
                  <a:cubicBezTo>
                    <a:pt x="419354" y="368617"/>
                    <a:pt x="419354" y="375666"/>
                    <a:pt x="419354" y="382619"/>
                  </a:cubicBezTo>
                  <a:cubicBezTo>
                    <a:pt x="420497" y="386048"/>
                    <a:pt x="427831" y="383191"/>
                    <a:pt x="431451" y="384143"/>
                  </a:cubicBezTo>
                  <a:cubicBezTo>
                    <a:pt x="433832" y="400526"/>
                    <a:pt x="424688" y="405574"/>
                    <a:pt x="419354" y="414242"/>
                  </a:cubicBezTo>
                  <a:cubicBezTo>
                    <a:pt x="419354" y="423767"/>
                    <a:pt x="419354" y="433292"/>
                    <a:pt x="419354" y="442913"/>
                  </a:cubicBezTo>
                  <a:cubicBezTo>
                    <a:pt x="414592" y="446722"/>
                    <a:pt x="414115" y="454723"/>
                    <a:pt x="414877" y="463963"/>
                  </a:cubicBezTo>
                  <a:cubicBezTo>
                    <a:pt x="431261" y="481870"/>
                    <a:pt x="427736" y="520827"/>
                    <a:pt x="422402" y="548354"/>
                  </a:cubicBezTo>
                  <a:cubicBezTo>
                    <a:pt x="428974" y="556831"/>
                    <a:pt x="442309" y="558641"/>
                    <a:pt x="440500" y="575500"/>
                  </a:cubicBezTo>
                  <a:cubicBezTo>
                    <a:pt x="364490" y="573310"/>
                    <a:pt x="310483" y="593122"/>
                    <a:pt x="235617" y="592074"/>
                  </a:cubicBezTo>
                  <a:cubicBezTo>
                    <a:pt x="231426" y="597503"/>
                    <a:pt x="219424" y="595027"/>
                    <a:pt x="215995" y="601123"/>
                  </a:cubicBezTo>
                  <a:cubicBezTo>
                    <a:pt x="202470" y="601123"/>
                    <a:pt x="188849" y="601123"/>
                    <a:pt x="175324" y="601123"/>
                  </a:cubicBezTo>
                  <a:cubicBezTo>
                    <a:pt x="170466" y="599789"/>
                    <a:pt x="173228" y="606076"/>
                    <a:pt x="169323" y="605599"/>
                  </a:cubicBezTo>
                  <a:cubicBezTo>
                    <a:pt x="152749" y="605599"/>
                    <a:pt x="136176" y="605599"/>
                    <a:pt x="119602" y="605599"/>
                  </a:cubicBezTo>
                  <a:cubicBezTo>
                    <a:pt x="116650" y="606266"/>
                    <a:pt x="118364" y="611505"/>
                    <a:pt x="113602" y="610076"/>
                  </a:cubicBezTo>
                  <a:cubicBezTo>
                    <a:pt x="106458" y="644271"/>
                    <a:pt x="129127" y="648748"/>
                    <a:pt x="142272" y="662845"/>
                  </a:cubicBezTo>
                  <a:cubicBezTo>
                    <a:pt x="142272" y="678371"/>
                    <a:pt x="142272" y="693991"/>
                    <a:pt x="142272" y="709517"/>
                  </a:cubicBezTo>
                  <a:cubicBezTo>
                    <a:pt x="126651" y="713994"/>
                    <a:pt x="115126" y="722566"/>
                    <a:pt x="98552" y="726091"/>
                  </a:cubicBezTo>
                  <a:cubicBezTo>
                    <a:pt x="101791" y="721328"/>
                    <a:pt x="110077" y="721614"/>
                    <a:pt x="110649" y="713994"/>
                  </a:cubicBezTo>
                  <a:cubicBezTo>
                    <a:pt x="94171" y="697325"/>
                    <a:pt x="99314" y="659035"/>
                    <a:pt x="65500" y="659797"/>
                  </a:cubicBezTo>
                  <a:cubicBezTo>
                    <a:pt x="63500" y="678371"/>
                    <a:pt x="55118" y="690563"/>
                    <a:pt x="50451" y="706469"/>
                  </a:cubicBezTo>
                  <a:cubicBezTo>
                    <a:pt x="39783" y="706755"/>
                    <a:pt x="32068" y="705898"/>
                    <a:pt x="26353" y="704945"/>
                  </a:cubicBezTo>
                  <a:cubicBezTo>
                    <a:pt x="28829" y="671036"/>
                    <a:pt x="21495" y="652653"/>
                    <a:pt x="23305" y="622078"/>
                  </a:cubicBezTo>
                  <a:cubicBezTo>
                    <a:pt x="7874" y="611791"/>
                    <a:pt x="20542" y="567404"/>
                    <a:pt x="9779" y="548259"/>
                  </a:cubicBezTo>
                  <a:cubicBezTo>
                    <a:pt x="8160" y="537305"/>
                    <a:pt x="13780" y="519208"/>
                    <a:pt x="5302" y="515112"/>
                  </a:cubicBezTo>
                  <a:cubicBezTo>
                    <a:pt x="3207" y="505873"/>
                    <a:pt x="7684" y="496538"/>
                    <a:pt x="5207" y="486632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19E35D7-2897-CEE5-9E26-0E702FAA9F4A}"/>
                </a:ext>
              </a:extLst>
            </p:cNvPr>
            <p:cNvSpPr/>
            <p:nvPr/>
          </p:nvSpPr>
          <p:spPr>
            <a:xfrm>
              <a:off x="7138054" y="4387808"/>
              <a:ext cx="1066547" cy="804444"/>
            </a:xfrm>
            <a:custGeom>
              <a:avLst/>
              <a:gdLst>
                <a:gd name="connsiteX0" fmla="*/ 1066548 w 1066547"/>
                <a:gd name="connsiteY0" fmla="*/ 694513 h 804444"/>
                <a:gd name="connsiteX1" fmla="*/ 1057499 w 1066547"/>
                <a:gd name="connsiteY1" fmla="*/ 694513 h 804444"/>
                <a:gd name="connsiteX2" fmla="*/ 1049974 w 1066547"/>
                <a:gd name="connsiteY2" fmla="*/ 756235 h 804444"/>
                <a:gd name="connsiteX3" fmla="*/ 983680 w 1066547"/>
                <a:gd name="connsiteY3" fmla="*/ 790906 h 804444"/>
                <a:gd name="connsiteX4" fmla="*/ 950533 w 1066547"/>
                <a:gd name="connsiteY4" fmla="*/ 803003 h 804444"/>
                <a:gd name="connsiteX5" fmla="*/ 946057 w 1066547"/>
                <a:gd name="connsiteY5" fmla="*/ 793954 h 804444"/>
                <a:gd name="connsiteX6" fmla="*/ 946057 w 1066547"/>
                <a:gd name="connsiteY6" fmla="*/ 766807 h 804444"/>
                <a:gd name="connsiteX7" fmla="*/ 912909 w 1066547"/>
                <a:gd name="connsiteY7" fmla="*/ 720135 h 804444"/>
                <a:gd name="connsiteX8" fmla="*/ 912909 w 1066547"/>
                <a:gd name="connsiteY8" fmla="*/ 712610 h 804444"/>
                <a:gd name="connsiteX9" fmla="*/ 899384 w 1066547"/>
                <a:gd name="connsiteY9" fmla="*/ 703562 h 804444"/>
                <a:gd name="connsiteX10" fmla="*/ 858712 w 1066547"/>
                <a:gd name="connsiteY10" fmla="*/ 706609 h 804444"/>
                <a:gd name="connsiteX11" fmla="*/ 837662 w 1066547"/>
                <a:gd name="connsiteY11" fmla="*/ 658413 h 804444"/>
                <a:gd name="connsiteX12" fmla="*/ 790989 w 1066547"/>
                <a:gd name="connsiteY12" fmla="*/ 601168 h 804444"/>
                <a:gd name="connsiteX13" fmla="*/ 790989 w 1066547"/>
                <a:gd name="connsiteY13" fmla="*/ 568021 h 804444"/>
                <a:gd name="connsiteX14" fmla="*/ 772892 w 1066547"/>
                <a:gd name="connsiteY14" fmla="*/ 560496 h 804444"/>
                <a:gd name="connsiteX15" fmla="*/ 763843 w 1066547"/>
                <a:gd name="connsiteY15" fmla="*/ 590595 h 804444"/>
                <a:gd name="connsiteX16" fmla="*/ 694501 w 1066547"/>
                <a:gd name="connsiteY16" fmla="*/ 497155 h 804444"/>
                <a:gd name="connsiteX17" fmla="*/ 724600 w 1066547"/>
                <a:gd name="connsiteY17" fmla="*/ 430861 h 804444"/>
                <a:gd name="connsiteX18" fmla="*/ 676404 w 1066547"/>
                <a:gd name="connsiteY18" fmla="*/ 424860 h 804444"/>
                <a:gd name="connsiteX19" fmla="*/ 694501 w 1066547"/>
                <a:gd name="connsiteY19" fmla="*/ 442957 h 804444"/>
                <a:gd name="connsiteX20" fmla="*/ 688500 w 1066547"/>
                <a:gd name="connsiteY20" fmla="*/ 464008 h 804444"/>
                <a:gd name="connsiteX21" fmla="*/ 670403 w 1066547"/>
                <a:gd name="connsiteY21" fmla="*/ 430861 h 804444"/>
                <a:gd name="connsiteX22" fmla="*/ 665926 w 1066547"/>
                <a:gd name="connsiteY22" fmla="*/ 396190 h 804444"/>
                <a:gd name="connsiteX23" fmla="*/ 674975 w 1066547"/>
                <a:gd name="connsiteY23" fmla="*/ 293796 h 804444"/>
                <a:gd name="connsiteX24" fmla="*/ 647829 w 1066547"/>
                <a:gd name="connsiteY24" fmla="*/ 251600 h 804444"/>
                <a:gd name="connsiteX25" fmla="*/ 595060 w 1066547"/>
                <a:gd name="connsiteY25" fmla="*/ 238075 h 804444"/>
                <a:gd name="connsiteX26" fmla="*/ 561913 w 1066547"/>
                <a:gd name="connsiteY26" fmla="*/ 209500 h 804444"/>
                <a:gd name="connsiteX27" fmla="*/ 557437 w 1066547"/>
                <a:gd name="connsiteY27" fmla="*/ 186925 h 804444"/>
                <a:gd name="connsiteX28" fmla="*/ 537815 w 1066547"/>
                <a:gd name="connsiteY28" fmla="*/ 180925 h 804444"/>
                <a:gd name="connsiteX29" fmla="*/ 474569 w 1066547"/>
                <a:gd name="connsiteY29" fmla="*/ 134252 h 804444"/>
                <a:gd name="connsiteX30" fmla="*/ 421800 w 1066547"/>
                <a:gd name="connsiteY30" fmla="*/ 143301 h 804444"/>
                <a:gd name="connsiteX31" fmla="*/ 421800 w 1066547"/>
                <a:gd name="connsiteY31" fmla="*/ 158350 h 804444"/>
                <a:gd name="connsiteX32" fmla="*/ 325407 w 1066547"/>
                <a:gd name="connsiteY32" fmla="*/ 205023 h 804444"/>
                <a:gd name="connsiteX33" fmla="*/ 310358 w 1066547"/>
                <a:gd name="connsiteY33" fmla="*/ 209500 h 804444"/>
                <a:gd name="connsiteX34" fmla="*/ 310358 w 1066547"/>
                <a:gd name="connsiteY34" fmla="*/ 194450 h 804444"/>
                <a:gd name="connsiteX35" fmla="*/ 301309 w 1066547"/>
                <a:gd name="connsiteY35" fmla="*/ 180925 h 804444"/>
                <a:gd name="connsiteX36" fmla="*/ 191296 w 1066547"/>
                <a:gd name="connsiteY36" fmla="*/ 134252 h 804444"/>
                <a:gd name="connsiteX37" fmla="*/ 167197 w 1066547"/>
                <a:gd name="connsiteY37" fmla="*/ 125204 h 804444"/>
                <a:gd name="connsiteX38" fmla="*/ 134050 w 1066547"/>
                <a:gd name="connsiteY38" fmla="*/ 125204 h 804444"/>
                <a:gd name="connsiteX39" fmla="*/ 126525 w 1066547"/>
                <a:gd name="connsiteY39" fmla="*/ 129680 h 804444"/>
                <a:gd name="connsiteX40" fmla="*/ 76805 w 1066547"/>
                <a:gd name="connsiteY40" fmla="*/ 138729 h 804444"/>
                <a:gd name="connsiteX41" fmla="*/ 30132 w 1066547"/>
                <a:gd name="connsiteY41" fmla="*/ 150826 h 804444"/>
                <a:gd name="connsiteX42" fmla="*/ 30132 w 1066547"/>
                <a:gd name="connsiteY42" fmla="*/ 95105 h 804444"/>
                <a:gd name="connsiteX43" fmla="*/ 1462 w 1066547"/>
                <a:gd name="connsiteY43" fmla="*/ 55957 h 804444"/>
                <a:gd name="connsiteX44" fmla="*/ 58707 w 1066547"/>
                <a:gd name="connsiteY44" fmla="*/ 51480 h 804444"/>
                <a:gd name="connsiteX45" fmla="*/ 114429 w 1066547"/>
                <a:gd name="connsiteY45" fmla="*/ 43955 h 804444"/>
                <a:gd name="connsiteX46" fmla="*/ 259018 w 1066547"/>
                <a:gd name="connsiteY46" fmla="*/ 31858 h 804444"/>
                <a:gd name="connsiteX47" fmla="*/ 265019 w 1066547"/>
                <a:gd name="connsiteY47" fmla="*/ 27382 h 804444"/>
                <a:gd name="connsiteX48" fmla="*/ 325312 w 1066547"/>
                <a:gd name="connsiteY48" fmla="*/ 27382 h 804444"/>
                <a:gd name="connsiteX49" fmla="*/ 343410 w 1066547"/>
                <a:gd name="connsiteY49" fmla="*/ 60529 h 804444"/>
                <a:gd name="connsiteX50" fmla="*/ 417228 w 1066547"/>
                <a:gd name="connsiteY50" fmla="*/ 56052 h 804444"/>
                <a:gd name="connsiteX51" fmla="*/ 497048 w 1066547"/>
                <a:gd name="connsiteY51" fmla="*/ 51575 h 804444"/>
                <a:gd name="connsiteX52" fmla="*/ 622111 w 1066547"/>
                <a:gd name="connsiteY52" fmla="*/ 48527 h 804444"/>
                <a:gd name="connsiteX53" fmla="*/ 629636 w 1066547"/>
                <a:gd name="connsiteY53" fmla="*/ 44050 h 804444"/>
                <a:gd name="connsiteX54" fmla="*/ 685357 w 1066547"/>
                <a:gd name="connsiteY54" fmla="*/ 41003 h 804444"/>
                <a:gd name="connsiteX55" fmla="*/ 685357 w 1066547"/>
                <a:gd name="connsiteY55" fmla="*/ 62053 h 804444"/>
                <a:gd name="connsiteX56" fmla="*/ 713932 w 1066547"/>
                <a:gd name="connsiteY56" fmla="*/ 69578 h 804444"/>
                <a:gd name="connsiteX57" fmla="*/ 716980 w 1066547"/>
                <a:gd name="connsiteY57" fmla="*/ 25858 h 804444"/>
                <a:gd name="connsiteX58" fmla="*/ 707932 w 1066547"/>
                <a:gd name="connsiteY58" fmla="*/ 1759 h 804444"/>
                <a:gd name="connsiteX59" fmla="*/ 780226 w 1066547"/>
                <a:gd name="connsiteY59" fmla="*/ 9284 h 804444"/>
                <a:gd name="connsiteX60" fmla="*/ 789275 w 1066547"/>
                <a:gd name="connsiteY60" fmla="*/ 36431 h 804444"/>
                <a:gd name="connsiteX61" fmla="*/ 789275 w 1066547"/>
                <a:gd name="connsiteY61" fmla="*/ 47003 h 804444"/>
                <a:gd name="connsiteX62" fmla="*/ 798324 w 1066547"/>
                <a:gd name="connsiteY62" fmla="*/ 74149 h 804444"/>
                <a:gd name="connsiteX63" fmla="*/ 805848 w 1066547"/>
                <a:gd name="connsiteY63" fmla="*/ 93771 h 804444"/>
                <a:gd name="connsiteX64" fmla="*/ 848044 w 1066547"/>
                <a:gd name="connsiteY64" fmla="*/ 182639 h 804444"/>
                <a:gd name="connsiteX65" fmla="*/ 857093 w 1066547"/>
                <a:gd name="connsiteY65" fmla="*/ 190164 h 804444"/>
                <a:gd name="connsiteX66" fmla="*/ 944437 w 1066547"/>
                <a:gd name="connsiteY66" fmla="*/ 304655 h 804444"/>
                <a:gd name="connsiteX67" fmla="*/ 939960 w 1066547"/>
                <a:gd name="connsiteY67" fmla="*/ 319704 h 804444"/>
                <a:gd name="connsiteX68" fmla="*/ 961011 w 1066547"/>
                <a:gd name="connsiteY68" fmla="*/ 387522 h 804444"/>
                <a:gd name="connsiteX69" fmla="*/ 977584 w 1066547"/>
                <a:gd name="connsiteY69" fmla="*/ 404096 h 804444"/>
                <a:gd name="connsiteX70" fmla="*/ 982061 w 1066547"/>
                <a:gd name="connsiteY70" fmla="*/ 416192 h 804444"/>
                <a:gd name="connsiteX71" fmla="*/ 994158 w 1066547"/>
                <a:gd name="connsiteY71" fmla="*/ 437242 h 804444"/>
                <a:gd name="connsiteX72" fmla="*/ 1015208 w 1066547"/>
                <a:gd name="connsiteY72" fmla="*/ 479438 h 804444"/>
                <a:gd name="connsiteX73" fmla="*/ 1057404 w 1066547"/>
                <a:gd name="connsiteY73" fmla="*/ 590881 h 804444"/>
                <a:gd name="connsiteX74" fmla="*/ 1061880 w 1066547"/>
                <a:gd name="connsiteY74" fmla="*/ 598406 h 804444"/>
                <a:gd name="connsiteX75" fmla="*/ 1066548 w 1066547"/>
                <a:gd name="connsiteY75" fmla="*/ 694513 h 8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66547" h="804444">
                  <a:moveTo>
                    <a:pt x="1066548" y="694513"/>
                  </a:moveTo>
                  <a:cubicBezTo>
                    <a:pt x="1063499" y="694513"/>
                    <a:pt x="1060547" y="694513"/>
                    <a:pt x="1057499" y="694513"/>
                  </a:cubicBezTo>
                  <a:cubicBezTo>
                    <a:pt x="1046831" y="707372"/>
                    <a:pt x="1040830" y="735756"/>
                    <a:pt x="1049974" y="756235"/>
                  </a:cubicBezTo>
                  <a:cubicBezTo>
                    <a:pt x="1035115" y="778238"/>
                    <a:pt x="1022828" y="793478"/>
                    <a:pt x="983680" y="790906"/>
                  </a:cubicBezTo>
                  <a:cubicBezTo>
                    <a:pt x="972346" y="798049"/>
                    <a:pt x="968249" y="808241"/>
                    <a:pt x="950533" y="803003"/>
                  </a:cubicBezTo>
                  <a:cubicBezTo>
                    <a:pt x="952057" y="796907"/>
                    <a:pt x="948152" y="796335"/>
                    <a:pt x="946057" y="793954"/>
                  </a:cubicBezTo>
                  <a:cubicBezTo>
                    <a:pt x="946057" y="784905"/>
                    <a:pt x="946057" y="775856"/>
                    <a:pt x="946057" y="766807"/>
                  </a:cubicBezTo>
                  <a:cubicBezTo>
                    <a:pt x="937389" y="748900"/>
                    <a:pt x="928245" y="731374"/>
                    <a:pt x="912909" y="720135"/>
                  </a:cubicBezTo>
                  <a:cubicBezTo>
                    <a:pt x="912909" y="717658"/>
                    <a:pt x="912909" y="715087"/>
                    <a:pt x="912909" y="712610"/>
                  </a:cubicBezTo>
                  <a:cubicBezTo>
                    <a:pt x="907099" y="710896"/>
                    <a:pt x="900241" y="710229"/>
                    <a:pt x="899384" y="703562"/>
                  </a:cubicBezTo>
                  <a:cubicBezTo>
                    <a:pt x="885859" y="704609"/>
                    <a:pt x="867665" y="700990"/>
                    <a:pt x="858712" y="706609"/>
                  </a:cubicBezTo>
                  <a:cubicBezTo>
                    <a:pt x="850330" y="691941"/>
                    <a:pt x="838138" y="680987"/>
                    <a:pt x="837662" y="658413"/>
                  </a:cubicBezTo>
                  <a:cubicBezTo>
                    <a:pt x="827470" y="633934"/>
                    <a:pt x="800324" y="626409"/>
                    <a:pt x="790989" y="601168"/>
                  </a:cubicBezTo>
                  <a:cubicBezTo>
                    <a:pt x="790989" y="590119"/>
                    <a:pt x="790989" y="579070"/>
                    <a:pt x="790989" y="568021"/>
                  </a:cubicBezTo>
                  <a:cubicBezTo>
                    <a:pt x="788227" y="562211"/>
                    <a:pt x="782893" y="559067"/>
                    <a:pt x="772892" y="560496"/>
                  </a:cubicBezTo>
                  <a:cubicBezTo>
                    <a:pt x="763462" y="564115"/>
                    <a:pt x="773082" y="586880"/>
                    <a:pt x="763843" y="590595"/>
                  </a:cubicBezTo>
                  <a:cubicBezTo>
                    <a:pt x="741745" y="558400"/>
                    <a:pt x="721648" y="524301"/>
                    <a:pt x="694501" y="497155"/>
                  </a:cubicBezTo>
                  <a:cubicBezTo>
                    <a:pt x="709075" y="476866"/>
                    <a:pt x="721076" y="462770"/>
                    <a:pt x="724600" y="430861"/>
                  </a:cubicBezTo>
                  <a:cubicBezTo>
                    <a:pt x="715361" y="420669"/>
                    <a:pt x="690025" y="421907"/>
                    <a:pt x="676404" y="424860"/>
                  </a:cubicBezTo>
                  <a:cubicBezTo>
                    <a:pt x="674689" y="438576"/>
                    <a:pt x="684500" y="440862"/>
                    <a:pt x="694501" y="442957"/>
                  </a:cubicBezTo>
                  <a:cubicBezTo>
                    <a:pt x="690405" y="447815"/>
                    <a:pt x="690405" y="457055"/>
                    <a:pt x="688500" y="464008"/>
                  </a:cubicBezTo>
                  <a:cubicBezTo>
                    <a:pt x="682785" y="456292"/>
                    <a:pt x="672974" y="443815"/>
                    <a:pt x="670403" y="430861"/>
                  </a:cubicBezTo>
                  <a:cubicBezTo>
                    <a:pt x="668022" y="418955"/>
                    <a:pt x="675070" y="404953"/>
                    <a:pt x="665926" y="396190"/>
                  </a:cubicBezTo>
                  <a:cubicBezTo>
                    <a:pt x="678499" y="371615"/>
                    <a:pt x="674403" y="330372"/>
                    <a:pt x="674975" y="293796"/>
                  </a:cubicBezTo>
                  <a:cubicBezTo>
                    <a:pt x="663259" y="282366"/>
                    <a:pt x="652020" y="270555"/>
                    <a:pt x="647829" y="251600"/>
                  </a:cubicBezTo>
                  <a:cubicBezTo>
                    <a:pt x="629064" y="248266"/>
                    <a:pt x="611919" y="243314"/>
                    <a:pt x="595060" y="238075"/>
                  </a:cubicBezTo>
                  <a:cubicBezTo>
                    <a:pt x="592869" y="216358"/>
                    <a:pt x="577724" y="216834"/>
                    <a:pt x="561913" y="209500"/>
                  </a:cubicBezTo>
                  <a:cubicBezTo>
                    <a:pt x="563532" y="201023"/>
                    <a:pt x="555817" y="199022"/>
                    <a:pt x="557437" y="186925"/>
                  </a:cubicBezTo>
                  <a:cubicBezTo>
                    <a:pt x="551531" y="184163"/>
                    <a:pt x="545054" y="177877"/>
                    <a:pt x="537815" y="180925"/>
                  </a:cubicBezTo>
                  <a:cubicBezTo>
                    <a:pt x="528480" y="153588"/>
                    <a:pt x="497048" y="148349"/>
                    <a:pt x="474569" y="134252"/>
                  </a:cubicBezTo>
                  <a:cubicBezTo>
                    <a:pt x="452280" y="132538"/>
                    <a:pt x="435993" y="136919"/>
                    <a:pt x="421800" y="143301"/>
                  </a:cubicBezTo>
                  <a:cubicBezTo>
                    <a:pt x="421800" y="148349"/>
                    <a:pt x="421800" y="153302"/>
                    <a:pt x="421800" y="158350"/>
                  </a:cubicBezTo>
                  <a:cubicBezTo>
                    <a:pt x="383700" y="167971"/>
                    <a:pt x="379033" y="210929"/>
                    <a:pt x="325407" y="205023"/>
                  </a:cubicBezTo>
                  <a:cubicBezTo>
                    <a:pt x="320359" y="206547"/>
                    <a:pt x="319121" y="211786"/>
                    <a:pt x="310358" y="209500"/>
                  </a:cubicBezTo>
                  <a:cubicBezTo>
                    <a:pt x="310358" y="204452"/>
                    <a:pt x="310358" y="199498"/>
                    <a:pt x="310358" y="194450"/>
                  </a:cubicBezTo>
                  <a:cubicBezTo>
                    <a:pt x="309881" y="187402"/>
                    <a:pt x="301785" y="187973"/>
                    <a:pt x="301309" y="180925"/>
                  </a:cubicBezTo>
                  <a:cubicBezTo>
                    <a:pt x="260828" y="169209"/>
                    <a:pt x="239968" y="137777"/>
                    <a:pt x="191296" y="134252"/>
                  </a:cubicBezTo>
                  <a:cubicBezTo>
                    <a:pt x="186819" y="127680"/>
                    <a:pt x="171293" y="132157"/>
                    <a:pt x="167197" y="125204"/>
                  </a:cubicBezTo>
                  <a:cubicBezTo>
                    <a:pt x="156148" y="125204"/>
                    <a:pt x="145099" y="125204"/>
                    <a:pt x="134050" y="125204"/>
                  </a:cubicBezTo>
                  <a:cubicBezTo>
                    <a:pt x="129288" y="124537"/>
                    <a:pt x="130049" y="129299"/>
                    <a:pt x="126525" y="129680"/>
                  </a:cubicBezTo>
                  <a:cubicBezTo>
                    <a:pt x="105951" y="128632"/>
                    <a:pt x="88997" y="131299"/>
                    <a:pt x="76805" y="138729"/>
                  </a:cubicBezTo>
                  <a:cubicBezTo>
                    <a:pt x="59279" y="140824"/>
                    <a:pt x="44896" y="145968"/>
                    <a:pt x="30132" y="150826"/>
                  </a:cubicBezTo>
                  <a:cubicBezTo>
                    <a:pt x="30132" y="132252"/>
                    <a:pt x="30132" y="113678"/>
                    <a:pt x="30132" y="95105"/>
                  </a:cubicBezTo>
                  <a:cubicBezTo>
                    <a:pt x="17274" y="84151"/>
                    <a:pt x="-6063" y="83484"/>
                    <a:pt x="1462" y="55957"/>
                  </a:cubicBezTo>
                  <a:cubicBezTo>
                    <a:pt x="20417" y="54242"/>
                    <a:pt x="46801" y="60053"/>
                    <a:pt x="58707" y="51480"/>
                  </a:cubicBezTo>
                  <a:cubicBezTo>
                    <a:pt x="78519" y="54338"/>
                    <a:pt x="102713" y="53671"/>
                    <a:pt x="114429" y="43955"/>
                  </a:cubicBezTo>
                  <a:cubicBezTo>
                    <a:pt x="166912" y="43955"/>
                    <a:pt x="210631" y="31668"/>
                    <a:pt x="259018" y="31858"/>
                  </a:cubicBezTo>
                  <a:cubicBezTo>
                    <a:pt x="263781" y="33192"/>
                    <a:pt x="262066" y="27953"/>
                    <a:pt x="265019" y="27382"/>
                  </a:cubicBezTo>
                  <a:cubicBezTo>
                    <a:pt x="285117" y="27382"/>
                    <a:pt x="305214" y="27382"/>
                    <a:pt x="325312" y="27382"/>
                  </a:cubicBezTo>
                  <a:cubicBezTo>
                    <a:pt x="329503" y="42907"/>
                    <a:pt x="338362" y="45194"/>
                    <a:pt x="343410" y="60529"/>
                  </a:cubicBezTo>
                  <a:cubicBezTo>
                    <a:pt x="367127" y="58147"/>
                    <a:pt x="400846" y="65672"/>
                    <a:pt x="417228" y="56052"/>
                  </a:cubicBezTo>
                  <a:cubicBezTo>
                    <a:pt x="442851" y="53575"/>
                    <a:pt x="478760" y="61386"/>
                    <a:pt x="497048" y="51575"/>
                  </a:cubicBezTo>
                  <a:cubicBezTo>
                    <a:pt x="537625" y="55385"/>
                    <a:pt x="576105" y="44431"/>
                    <a:pt x="622111" y="48527"/>
                  </a:cubicBezTo>
                  <a:cubicBezTo>
                    <a:pt x="626493" y="48908"/>
                    <a:pt x="627255" y="45670"/>
                    <a:pt x="629636" y="44050"/>
                  </a:cubicBezTo>
                  <a:cubicBezTo>
                    <a:pt x="651925" y="47670"/>
                    <a:pt x="664974" y="34335"/>
                    <a:pt x="685357" y="41003"/>
                  </a:cubicBezTo>
                  <a:cubicBezTo>
                    <a:pt x="685357" y="48051"/>
                    <a:pt x="685357" y="55099"/>
                    <a:pt x="685357" y="62053"/>
                  </a:cubicBezTo>
                  <a:cubicBezTo>
                    <a:pt x="688500" y="70911"/>
                    <a:pt x="701740" y="69768"/>
                    <a:pt x="713932" y="69578"/>
                  </a:cubicBezTo>
                  <a:cubicBezTo>
                    <a:pt x="718314" y="58433"/>
                    <a:pt x="712503" y="37097"/>
                    <a:pt x="716980" y="25858"/>
                  </a:cubicBezTo>
                  <a:cubicBezTo>
                    <a:pt x="711646" y="20143"/>
                    <a:pt x="705455" y="15285"/>
                    <a:pt x="707932" y="1759"/>
                  </a:cubicBezTo>
                  <a:cubicBezTo>
                    <a:pt x="726410" y="-4527"/>
                    <a:pt x="755366" y="7951"/>
                    <a:pt x="780226" y="9284"/>
                  </a:cubicBezTo>
                  <a:cubicBezTo>
                    <a:pt x="782036" y="19571"/>
                    <a:pt x="783369" y="30239"/>
                    <a:pt x="789275" y="36431"/>
                  </a:cubicBezTo>
                  <a:cubicBezTo>
                    <a:pt x="789275" y="39955"/>
                    <a:pt x="789275" y="43479"/>
                    <a:pt x="789275" y="47003"/>
                  </a:cubicBezTo>
                  <a:cubicBezTo>
                    <a:pt x="792514" y="55862"/>
                    <a:pt x="797943" y="62434"/>
                    <a:pt x="798324" y="74149"/>
                  </a:cubicBezTo>
                  <a:cubicBezTo>
                    <a:pt x="802515" y="79007"/>
                    <a:pt x="806230" y="84341"/>
                    <a:pt x="805848" y="93771"/>
                  </a:cubicBezTo>
                  <a:cubicBezTo>
                    <a:pt x="819469" y="123775"/>
                    <a:pt x="831852" y="155112"/>
                    <a:pt x="848044" y="182639"/>
                  </a:cubicBezTo>
                  <a:cubicBezTo>
                    <a:pt x="851664" y="184544"/>
                    <a:pt x="851473" y="190259"/>
                    <a:pt x="857093" y="190164"/>
                  </a:cubicBezTo>
                  <a:cubicBezTo>
                    <a:pt x="875762" y="238741"/>
                    <a:pt x="916529" y="265316"/>
                    <a:pt x="944437" y="304655"/>
                  </a:cubicBezTo>
                  <a:cubicBezTo>
                    <a:pt x="945961" y="312656"/>
                    <a:pt x="941866" y="315132"/>
                    <a:pt x="939960" y="319704"/>
                  </a:cubicBezTo>
                  <a:cubicBezTo>
                    <a:pt x="941866" y="343516"/>
                    <a:pt x="950343" y="371044"/>
                    <a:pt x="961011" y="387522"/>
                  </a:cubicBezTo>
                  <a:cubicBezTo>
                    <a:pt x="965202" y="394094"/>
                    <a:pt x="973393" y="397999"/>
                    <a:pt x="977584" y="404096"/>
                  </a:cubicBezTo>
                  <a:cubicBezTo>
                    <a:pt x="979584" y="407048"/>
                    <a:pt x="980061" y="412668"/>
                    <a:pt x="982061" y="416192"/>
                  </a:cubicBezTo>
                  <a:cubicBezTo>
                    <a:pt x="986347" y="423241"/>
                    <a:pt x="989871" y="429908"/>
                    <a:pt x="994158" y="437242"/>
                  </a:cubicBezTo>
                  <a:cubicBezTo>
                    <a:pt x="1002254" y="451435"/>
                    <a:pt x="1013779" y="459722"/>
                    <a:pt x="1015208" y="479438"/>
                  </a:cubicBezTo>
                  <a:cubicBezTo>
                    <a:pt x="1038735" y="510395"/>
                    <a:pt x="1059785" y="535159"/>
                    <a:pt x="1057404" y="590881"/>
                  </a:cubicBezTo>
                  <a:cubicBezTo>
                    <a:pt x="1056737" y="595643"/>
                    <a:pt x="1061500" y="594881"/>
                    <a:pt x="1061880" y="598406"/>
                  </a:cubicBezTo>
                  <a:cubicBezTo>
                    <a:pt x="1060452" y="633362"/>
                    <a:pt x="1063214" y="664319"/>
                    <a:pt x="1066548" y="694513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409DFEF-53D6-073C-4B4F-BF28C52AED22}"/>
                </a:ext>
              </a:extLst>
            </p:cNvPr>
            <p:cNvSpPr/>
            <p:nvPr/>
          </p:nvSpPr>
          <p:spPr>
            <a:xfrm>
              <a:off x="7330969" y="3789766"/>
              <a:ext cx="631126" cy="656855"/>
            </a:xfrm>
            <a:custGeom>
              <a:avLst/>
              <a:gdLst>
                <a:gd name="connsiteX0" fmla="*/ 588931 w 631126"/>
                <a:gd name="connsiteY0" fmla="*/ 382631 h 656855"/>
                <a:gd name="connsiteX1" fmla="*/ 631127 w 631126"/>
                <a:gd name="connsiteY1" fmla="*/ 394728 h 656855"/>
                <a:gd name="connsiteX2" fmla="*/ 601027 w 631126"/>
                <a:gd name="connsiteY2" fmla="*/ 442925 h 656855"/>
                <a:gd name="connsiteX3" fmla="*/ 605504 w 631126"/>
                <a:gd name="connsiteY3" fmla="*/ 457974 h 656855"/>
                <a:gd name="connsiteX4" fmla="*/ 597979 w 631126"/>
                <a:gd name="connsiteY4" fmla="*/ 467023 h 656855"/>
                <a:gd name="connsiteX5" fmla="*/ 584454 w 631126"/>
                <a:gd name="connsiteY5" fmla="*/ 595039 h 656855"/>
                <a:gd name="connsiteX6" fmla="*/ 506063 w 631126"/>
                <a:gd name="connsiteY6" fmla="*/ 595039 h 656855"/>
                <a:gd name="connsiteX7" fmla="*/ 513588 w 631126"/>
                <a:gd name="connsiteY7" fmla="*/ 656856 h 656855"/>
                <a:gd name="connsiteX8" fmla="*/ 501491 w 631126"/>
                <a:gd name="connsiteY8" fmla="*/ 656856 h 656855"/>
                <a:gd name="connsiteX9" fmla="*/ 501491 w 631126"/>
                <a:gd name="connsiteY9" fmla="*/ 634282 h 656855"/>
                <a:gd name="connsiteX10" fmla="*/ 497014 w 631126"/>
                <a:gd name="connsiteY10" fmla="*/ 628281 h 656855"/>
                <a:gd name="connsiteX11" fmla="*/ 433768 w 631126"/>
                <a:gd name="connsiteY11" fmla="*/ 632758 h 656855"/>
                <a:gd name="connsiteX12" fmla="*/ 426244 w 631126"/>
                <a:gd name="connsiteY12" fmla="*/ 637235 h 656855"/>
                <a:gd name="connsiteX13" fmla="*/ 344900 w 631126"/>
                <a:gd name="connsiteY13" fmla="*/ 640282 h 656855"/>
                <a:gd name="connsiteX14" fmla="*/ 162592 w 631126"/>
                <a:gd name="connsiteY14" fmla="*/ 649331 h 656855"/>
                <a:gd name="connsiteX15" fmla="*/ 129444 w 631126"/>
                <a:gd name="connsiteY15" fmla="*/ 593610 h 656855"/>
                <a:gd name="connsiteX16" fmla="*/ 117348 w 631126"/>
                <a:gd name="connsiteY16" fmla="*/ 584561 h 656855"/>
                <a:gd name="connsiteX17" fmla="*/ 108299 w 631126"/>
                <a:gd name="connsiteY17" fmla="*/ 495693 h 656855"/>
                <a:gd name="connsiteX18" fmla="*/ 112776 w 631126"/>
                <a:gd name="connsiteY18" fmla="*/ 456545 h 656855"/>
                <a:gd name="connsiteX19" fmla="*/ 124873 w 631126"/>
                <a:gd name="connsiteY19" fmla="*/ 421874 h 656855"/>
                <a:gd name="connsiteX20" fmla="*/ 112776 w 631126"/>
                <a:gd name="connsiteY20" fmla="*/ 412826 h 656855"/>
                <a:gd name="connsiteX21" fmla="*/ 112776 w 631126"/>
                <a:gd name="connsiteY21" fmla="*/ 394728 h 656855"/>
                <a:gd name="connsiteX22" fmla="*/ 78105 w 631126"/>
                <a:gd name="connsiteY22" fmla="*/ 340531 h 656855"/>
                <a:gd name="connsiteX23" fmla="*/ 75057 w 631126"/>
                <a:gd name="connsiteY23" fmla="*/ 305860 h 656855"/>
                <a:gd name="connsiteX24" fmla="*/ 54007 w 631126"/>
                <a:gd name="connsiteY24" fmla="*/ 250138 h 656855"/>
                <a:gd name="connsiteX25" fmla="*/ 54007 w 631126"/>
                <a:gd name="connsiteY25" fmla="*/ 230517 h 656855"/>
                <a:gd name="connsiteX26" fmla="*/ 49530 w 631126"/>
                <a:gd name="connsiteY26" fmla="*/ 216992 h 656855"/>
                <a:gd name="connsiteX27" fmla="*/ 42005 w 631126"/>
                <a:gd name="connsiteY27" fmla="*/ 192893 h 656855"/>
                <a:gd name="connsiteX28" fmla="*/ 37529 w 631126"/>
                <a:gd name="connsiteY28" fmla="*/ 186893 h 656855"/>
                <a:gd name="connsiteX29" fmla="*/ 37529 w 631126"/>
                <a:gd name="connsiteY29" fmla="*/ 171843 h 656855"/>
                <a:gd name="connsiteX30" fmla="*/ 33051 w 631126"/>
                <a:gd name="connsiteY30" fmla="*/ 165842 h 656855"/>
                <a:gd name="connsiteX31" fmla="*/ 28575 w 631126"/>
                <a:gd name="connsiteY31" fmla="*/ 149269 h 656855"/>
                <a:gd name="connsiteX32" fmla="*/ 7525 w 631126"/>
                <a:gd name="connsiteY32" fmla="*/ 86023 h 656855"/>
                <a:gd name="connsiteX33" fmla="*/ 7525 w 631126"/>
                <a:gd name="connsiteY33" fmla="*/ 69449 h 656855"/>
                <a:gd name="connsiteX34" fmla="*/ 0 w 631126"/>
                <a:gd name="connsiteY34" fmla="*/ 67925 h 656855"/>
                <a:gd name="connsiteX35" fmla="*/ 0 w 631126"/>
                <a:gd name="connsiteY35" fmla="*/ 34778 h 656855"/>
                <a:gd name="connsiteX36" fmla="*/ 34671 w 631126"/>
                <a:gd name="connsiteY36" fmla="*/ 30301 h 656855"/>
                <a:gd name="connsiteX37" fmla="*/ 87439 w 631126"/>
                <a:gd name="connsiteY37" fmla="*/ 25825 h 656855"/>
                <a:gd name="connsiteX38" fmla="*/ 93440 w 631126"/>
                <a:gd name="connsiteY38" fmla="*/ 21348 h 656855"/>
                <a:gd name="connsiteX39" fmla="*/ 146209 w 631126"/>
                <a:gd name="connsiteY39" fmla="*/ 21348 h 656855"/>
                <a:gd name="connsiteX40" fmla="*/ 153734 w 631126"/>
                <a:gd name="connsiteY40" fmla="*/ 16871 h 656855"/>
                <a:gd name="connsiteX41" fmla="*/ 212503 w 631126"/>
                <a:gd name="connsiteY41" fmla="*/ 13823 h 656855"/>
                <a:gd name="connsiteX42" fmla="*/ 238125 w 631126"/>
                <a:gd name="connsiteY42" fmla="*/ 9346 h 656855"/>
                <a:gd name="connsiteX43" fmla="*/ 244126 w 631126"/>
                <a:gd name="connsiteY43" fmla="*/ 4870 h 656855"/>
                <a:gd name="connsiteX44" fmla="*/ 271272 w 631126"/>
                <a:gd name="connsiteY44" fmla="*/ 4870 h 656855"/>
                <a:gd name="connsiteX45" fmla="*/ 284797 w 631126"/>
                <a:gd name="connsiteY45" fmla="*/ 3346 h 656855"/>
                <a:gd name="connsiteX46" fmla="*/ 272701 w 631126"/>
                <a:gd name="connsiteY46" fmla="*/ 13918 h 656855"/>
                <a:gd name="connsiteX47" fmla="*/ 262128 w 631126"/>
                <a:gd name="connsiteY47" fmla="*/ 28968 h 656855"/>
                <a:gd name="connsiteX48" fmla="*/ 266605 w 631126"/>
                <a:gd name="connsiteY48" fmla="*/ 50018 h 656855"/>
                <a:gd name="connsiteX49" fmla="*/ 298228 w 631126"/>
                <a:gd name="connsiteY49" fmla="*/ 72593 h 656855"/>
                <a:gd name="connsiteX50" fmla="*/ 326803 w 631126"/>
                <a:gd name="connsiteY50" fmla="*/ 72593 h 656855"/>
                <a:gd name="connsiteX51" fmla="*/ 346424 w 631126"/>
                <a:gd name="connsiteY51" fmla="*/ 107263 h 656855"/>
                <a:gd name="connsiteX52" fmla="*/ 412718 w 631126"/>
                <a:gd name="connsiteY52" fmla="*/ 160032 h 656855"/>
                <a:gd name="connsiteX53" fmla="*/ 468439 w 631126"/>
                <a:gd name="connsiteY53" fmla="*/ 211277 h 656855"/>
                <a:gd name="connsiteX54" fmla="*/ 489490 w 631126"/>
                <a:gd name="connsiteY54" fmla="*/ 247471 h 656855"/>
                <a:gd name="connsiteX55" fmla="*/ 500063 w 631126"/>
                <a:gd name="connsiteY55" fmla="*/ 247471 h 656855"/>
                <a:gd name="connsiteX56" fmla="*/ 510635 w 631126"/>
                <a:gd name="connsiteY56" fmla="*/ 256520 h 656855"/>
                <a:gd name="connsiteX57" fmla="*/ 525685 w 631126"/>
                <a:gd name="connsiteY57" fmla="*/ 270046 h 656855"/>
                <a:gd name="connsiteX58" fmla="*/ 543782 w 631126"/>
                <a:gd name="connsiteY58" fmla="*/ 300145 h 656855"/>
                <a:gd name="connsiteX59" fmla="*/ 542258 w 631126"/>
                <a:gd name="connsiteY59" fmla="*/ 307669 h 656855"/>
                <a:gd name="connsiteX60" fmla="*/ 546735 w 631126"/>
                <a:gd name="connsiteY60" fmla="*/ 325767 h 656855"/>
                <a:gd name="connsiteX61" fmla="*/ 588931 w 631126"/>
                <a:gd name="connsiteY61" fmla="*/ 382631 h 65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1126" h="656855">
                  <a:moveTo>
                    <a:pt x="588931" y="382631"/>
                  </a:moveTo>
                  <a:cubicBezTo>
                    <a:pt x="597503" y="392442"/>
                    <a:pt x="615219" y="396538"/>
                    <a:pt x="631127" y="394728"/>
                  </a:cubicBezTo>
                  <a:cubicBezTo>
                    <a:pt x="621220" y="411016"/>
                    <a:pt x="613791" y="429589"/>
                    <a:pt x="601027" y="442925"/>
                  </a:cubicBezTo>
                  <a:cubicBezTo>
                    <a:pt x="598646" y="451878"/>
                    <a:pt x="606266" y="450735"/>
                    <a:pt x="605504" y="457974"/>
                  </a:cubicBezTo>
                  <a:cubicBezTo>
                    <a:pt x="605028" y="463118"/>
                    <a:pt x="598837" y="462355"/>
                    <a:pt x="597979" y="467023"/>
                  </a:cubicBezTo>
                  <a:cubicBezTo>
                    <a:pt x="596169" y="512552"/>
                    <a:pt x="573500" y="545985"/>
                    <a:pt x="584454" y="595039"/>
                  </a:cubicBezTo>
                  <a:cubicBezTo>
                    <a:pt x="552545" y="599706"/>
                    <a:pt x="526637" y="575131"/>
                    <a:pt x="506063" y="595039"/>
                  </a:cubicBezTo>
                  <a:cubicBezTo>
                    <a:pt x="501586" y="621994"/>
                    <a:pt x="519017" y="625995"/>
                    <a:pt x="513588" y="656856"/>
                  </a:cubicBezTo>
                  <a:cubicBezTo>
                    <a:pt x="509588" y="656856"/>
                    <a:pt x="505587" y="656856"/>
                    <a:pt x="501491" y="656856"/>
                  </a:cubicBezTo>
                  <a:cubicBezTo>
                    <a:pt x="501491" y="649331"/>
                    <a:pt x="501491" y="641806"/>
                    <a:pt x="501491" y="634282"/>
                  </a:cubicBezTo>
                  <a:cubicBezTo>
                    <a:pt x="500825" y="631424"/>
                    <a:pt x="495681" y="633139"/>
                    <a:pt x="497014" y="628281"/>
                  </a:cubicBezTo>
                  <a:cubicBezTo>
                    <a:pt x="471011" y="624852"/>
                    <a:pt x="457771" y="634186"/>
                    <a:pt x="433768" y="632758"/>
                  </a:cubicBezTo>
                  <a:cubicBezTo>
                    <a:pt x="428149" y="631138"/>
                    <a:pt x="431387" y="638377"/>
                    <a:pt x="426244" y="637235"/>
                  </a:cubicBezTo>
                  <a:cubicBezTo>
                    <a:pt x="403193" y="636282"/>
                    <a:pt x="363093" y="631329"/>
                    <a:pt x="344900" y="640282"/>
                  </a:cubicBezTo>
                  <a:cubicBezTo>
                    <a:pt x="282702" y="641806"/>
                    <a:pt x="226219" y="649236"/>
                    <a:pt x="162592" y="649331"/>
                  </a:cubicBezTo>
                  <a:cubicBezTo>
                    <a:pt x="143827" y="638473"/>
                    <a:pt x="135541" y="617137"/>
                    <a:pt x="129444" y="593610"/>
                  </a:cubicBezTo>
                  <a:cubicBezTo>
                    <a:pt x="127349" y="588657"/>
                    <a:pt x="122301" y="586752"/>
                    <a:pt x="117348" y="584561"/>
                  </a:cubicBezTo>
                  <a:cubicBezTo>
                    <a:pt x="125635" y="551510"/>
                    <a:pt x="117729" y="518267"/>
                    <a:pt x="108299" y="495693"/>
                  </a:cubicBezTo>
                  <a:cubicBezTo>
                    <a:pt x="114776" y="487597"/>
                    <a:pt x="112586" y="470928"/>
                    <a:pt x="112776" y="456545"/>
                  </a:cubicBezTo>
                  <a:cubicBezTo>
                    <a:pt x="118205" y="446353"/>
                    <a:pt x="127349" y="439972"/>
                    <a:pt x="124873" y="421874"/>
                  </a:cubicBezTo>
                  <a:cubicBezTo>
                    <a:pt x="122777" y="416921"/>
                    <a:pt x="117729" y="415016"/>
                    <a:pt x="112776" y="412826"/>
                  </a:cubicBezTo>
                  <a:cubicBezTo>
                    <a:pt x="112776" y="406825"/>
                    <a:pt x="112776" y="400729"/>
                    <a:pt x="112776" y="394728"/>
                  </a:cubicBezTo>
                  <a:cubicBezTo>
                    <a:pt x="95155" y="380440"/>
                    <a:pt x="93631" y="357961"/>
                    <a:pt x="78105" y="340531"/>
                  </a:cubicBezTo>
                  <a:cubicBezTo>
                    <a:pt x="82582" y="326338"/>
                    <a:pt x="73247" y="323957"/>
                    <a:pt x="75057" y="305860"/>
                  </a:cubicBezTo>
                  <a:cubicBezTo>
                    <a:pt x="65627" y="289762"/>
                    <a:pt x="63341" y="266331"/>
                    <a:pt x="54007" y="250138"/>
                  </a:cubicBezTo>
                  <a:cubicBezTo>
                    <a:pt x="54007" y="243566"/>
                    <a:pt x="54007" y="237089"/>
                    <a:pt x="54007" y="230517"/>
                  </a:cubicBezTo>
                  <a:cubicBezTo>
                    <a:pt x="50578" y="227088"/>
                    <a:pt x="51625" y="224326"/>
                    <a:pt x="49530" y="216992"/>
                  </a:cubicBezTo>
                  <a:cubicBezTo>
                    <a:pt x="47910" y="211657"/>
                    <a:pt x="42767" y="199561"/>
                    <a:pt x="42005" y="192893"/>
                  </a:cubicBezTo>
                  <a:cubicBezTo>
                    <a:pt x="41720" y="190226"/>
                    <a:pt x="37529" y="187083"/>
                    <a:pt x="37529" y="186893"/>
                  </a:cubicBezTo>
                  <a:cubicBezTo>
                    <a:pt x="36766" y="182225"/>
                    <a:pt x="38576" y="176796"/>
                    <a:pt x="37529" y="171843"/>
                  </a:cubicBezTo>
                  <a:cubicBezTo>
                    <a:pt x="36957" y="169271"/>
                    <a:pt x="33909" y="168604"/>
                    <a:pt x="33051" y="165842"/>
                  </a:cubicBezTo>
                  <a:cubicBezTo>
                    <a:pt x="31432" y="160889"/>
                    <a:pt x="35814" y="151460"/>
                    <a:pt x="28575" y="149269"/>
                  </a:cubicBezTo>
                  <a:cubicBezTo>
                    <a:pt x="26003" y="120694"/>
                    <a:pt x="18097" y="106692"/>
                    <a:pt x="7525" y="86023"/>
                  </a:cubicBezTo>
                  <a:cubicBezTo>
                    <a:pt x="7525" y="80498"/>
                    <a:pt x="7525" y="74974"/>
                    <a:pt x="7525" y="69449"/>
                  </a:cubicBezTo>
                  <a:cubicBezTo>
                    <a:pt x="7811" y="66211"/>
                    <a:pt x="2191" y="68782"/>
                    <a:pt x="0" y="67925"/>
                  </a:cubicBezTo>
                  <a:cubicBezTo>
                    <a:pt x="0" y="56876"/>
                    <a:pt x="0" y="45827"/>
                    <a:pt x="0" y="34778"/>
                  </a:cubicBezTo>
                  <a:cubicBezTo>
                    <a:pt x="11430" y="33064"/>
                    <a:pt x="30194" y="38969"/>
                    <a:pt x="34671" y="30301"/>
                  </a:cubicBezTo>
                  <a:cubicBezTo>
                    <a:pt x="56864" y="33350"/>
                    <a:pt x="65532" y="22967"/>
                    <a:pt x="87439" y="25825"/>
                  </a:cubicBezTo>
                  <a:cubicBezTo>
                    <a:pt x="92297" y="27158"/>
                    <a:pt x="90583" y="21919"/>
                    <a:pt x="93440" y="21348"/>
                  </a:cubicBezTo>
                  <a:cubicBezTo>
                    <a:pt x="112776" y="18586"/>
                    <a:pt x="130111" y="25158"/>
                    <a:pt x="146209" y="21348"/>
                  </a:cubicBezTo>
                  <a:cubicBezTo>
                    <a:pt x="148590" y="20776"/>
                    <a:pt x="151162" y="17252"/>
                    <a:pt x="153734" y="16871"/>
                  </a:cubicBezTo>
                  <a:cubicBezTo>
                    <a:pt x="172212" y="13442"/>
                    <a:pt x="193167" y="18395"/>
                    <a:pt x="212503" y="13823"/>
                  </a:cubicBezTo>
                  <a:cubicBezTo>
                    <a:pt x="218122" y="12490"/>
                    <a:pt x="225647" y="6298"/>
                    <a:pt x="238125" y="9346"/>
                  </a:cubicBezTo>
                  <a:cubicBezTo>
                    <a:pt x="242888" y="10680"/>
                    <a:pt x="241268" y="5441"/>
                    <a:pt x="244126" y="4870"/>
                  </a:cubicBezTo>
                  <a:cubicBezTo>
                    <a:pt x="253175" y="4870"/>
                    <a:pt x="262223" y="4870"/>
                    <a:pt x="271272" y="4870"/>
                  </a:cubicBezTo>
                  <a:cubicBezTo>
                    <a:pt x="269938" y="-2083"/>
                    <a:pt x="284036" y="-655"/>
                    <a:pt x="284797" y="3346"/>
                  </a:cubicBezTo>
                  <a:cubicBezTo>
                    <a:pt x="285464" y="11537"/>
                    <a:pt x="274606" y="8203"/>
                    <a:pt x="272701" y="13918"/>
                  </a:cubicBezTo>
                  <a:cubicBezTo>
                    <a:pt x="271367" y="21062"/>
                    <a:pt x="266129" y="24491"/>
                    <a:pt x="262128" y="28968"/>
                  </a:cubicBezTo>
                  <a:cubicBezTo>
                    <a:pt x="261175" y="39160"/>
                    <a:pt x="265462" y="39731"/>
                    <a:pt x="266605" y="50018"/>
                  </a:cubicBezTo>
                  <a:cubicBezTo>
                    <a:pt x="279273" y="55447"/>
                    <a:pt x="295466" y="57352"/>
                    <a:pt x="298228" y="72593"/>
                  </a:cubicBezTo>
                  <a:cubicBezTo>
                    <a:pt x="307277" y="73069"/>
                    <a:pt x="322612" y="71926"/>
                    <a:pt x="326803" y="72593"/>
                  </a:cubicBezTo>
                  <a:cubicBezTo>
                    <a:pt x="338994" y="80784"/>
                    <a:pt x="342614" y="89547"/>
                    <a:pt x="346424" y="107263"/>
                  </a:cubicBezTo>
                  <a:cubicBezTo>
                    <a:pt x="367093" y="129361"/>
                    <a:pt x="379762" y="152412"/>
                    <a:pt x="412718" y="160032"/>
                  </a:cubicBezTo>
                  <a:cubicBezTo>
                    <a:pt x="419767" y="182987"/>
                    <a:pt x="450247" y="194608"/>
                    <a:pt x="468439" y="211277"/>
                  </a:cubicBezTo>
                  <a:cubicBezTo>
                    <a:pt x="467106" y="231755"/>
                    <a:pt x="481775" y="236042"/>
                    <a:pt x="489490" y="247471"/>
                  </a:cubicBezTo>
                  <a:cubicBezTo>
                    <a:pt x="492823" y="248329"/>
                    <a:pt x="496348" y="246328"/>
                    <a:pt x="500063" y="247471"/>
                  </a:cubicBezTo>
                  <a:cubicBezTo>
                    <a:pt x="501968" y="248138"/>
                    <a:pt x="507016" y="255092"/>
                    <a:pt x="510635" y="256520"/>
                  </a:cubicBezTo>
                  <a:cubicBezTo>
                    <a:pt x="519779" y="260044"/>
                    <a:pt x="522541" y="261950"/>
                    <a:pt x="525685" y="270046"/>
                  </a:cubicBezTo>
                  <a:cubicBezTo>
                    <a:pt x="527875" y="275665"/>
                    <a:pt x="541401" y="293953"/>
                    <a:pt x="543782" y="300145"/>
                  </a:cubicBezTo>
                  <a:cubicBezTo>
                    <a:pt x="544353" y="301669"/>
                    <a:pt x="541687" y="305002"/>
                    <a:pt x="542258" y="307669"/>
                  </a:cubicBezTo>
                  <a:cubicBezTo>
                    <a:pt x="543116" y="311194"/>
                    <a:pt x="550259" y="316528"/>
                    <a:pt x="546735" y="325767"/>
                  </a:cubicBezTo>
                  <a:cubicBezTo>
                    <a:pt x="580358" y="327481"/>
                    <a:pt x="586740" y="351961"/>
                    <a:pt x="588931" y="382631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D371EAC-3E29-0784-75F7-F611803883AC}"/>
                </a:ext>
              </a:extLst>
            </p:cNvPr>
            <p:cNvSpPr/>
            <p:nvPr/>
          </p:nvSpPr>
          <p:spPr>
            <a:xfrm>
              <a:off x="7601955" y="3732229"/>
              <a:ext cx="590550" cy="443439"/>
            </a:xfrm>
            <a:custGeom>
              <a:avLst/>
              <a:gdLst>
                <a:gd name="connsiteX0" fmla="*/ 569500 w 590550"/>
                <a:gd name="connsiteY0" fmla="*/ 120795 h 443439"/>
                <a:gd name="connsiteX1" fmla="*/ 590550 w 590550"/>
                <a:gd name="connsiteY1" fmla="*/ 129844 h 443439"/>
                <a:gd name="connsiteX2" fmla="*/ 536353 w 590550"/>
                <a:gd name="connsiteY2" fmla="*/ 248906 h 443439"/>
                <a:gd name="connsiteX3" fmla="*/ 522827 w 590550"/>
                <a:gd name="connsiteY3" fmla="*/ 254907 h 443439"/>
                <a:gd name="connsiteX4" fmla="*/ 513779 w 590550"/>
                <a:gd name="connsiteY4" fmla="*/ 275957 h 443439"/>
                <a:gd name="connsiteX5" fmla="*/ 500253 w 590550"/>
                <a:gd name="connsiteY5" fmla="*/ 275957 h 443439"/>
                <a:gd name="connsiteX6" fmla="*/ 485204 w 590550"/>
                <a:gd name="connsiteY6" fmla="*/ 300056 h 443439"/>
                <a:gd name="connsiteX7" fmla="*/ 411385 w 590550"/>
                <a:gd name="connsiteY7" fmla="*/ 372350 h 443439"/>
                <a:gd name="connsiteX8" fmla="*/ 400812 w 590550"/>
                <a:gd name="connsiteY8" fmla="*/ 370826 h 443439"/>
                <a:gd name="connsiteX9" fmla="*/ 402336 w 590550"/>
                <a:gd name="connsiteY9" fmla="*/ 391876 h 443439"/>
                <a:gd name="connsiteX10" fmla="*/ 378237 w 590550"/>
                <a:gd name="connsiteY10" fmla="*/ 419023 h 443439"/>
                <a:gd name="connsiteX11" fmla="*/ 336042 w 590550"/>
                <a:gd name="connsiteY11" fmla="*/ 443121 h 443439"/>
                <a:gd name="connsiteX12" fmla="*/ 326993 w 590550"/>
                <a:gd name="connsiteY12" fmla="*/ 434072 h 443439"/>
                <a:gd name="connsiteX13" fmla="*/ 314896 w 590550"/>
                <a:gd name="connsiteY13" fmla="*/ 390352 h 443439"/>
                <a:gd name="connsiteX14" fmla="*/ 299847 w 590550"/>
                <a:gd name="connsiteY14" fmla="*/ 375303 h 443439"/>
                <a:gd name="connsiteX15" fmla="*/ 284797 w 590550"/>
                <a:gd name="connsiteY15" fmla="*/ 375303 h 443439"/>
                <a:gd name="connsiteX16" fmla="*/ 280321 w 590550"/>
                <a:gd name="connsiteY16" fmla="*/ 361777 h 443439"/>
                <a:gd name="connsiteX17" fmla="*/ 260699 w 590550"/>
                <a:gd name="connsiteY17" fmla="*/ 312057 h 443439"/>
                <a:gd name="connsiteX18" fmla="*/ 244126 w 590550"/>
                <a:gd name="connsiteY18" fmla="*/ 299960 h 443439"/>
                <a:gd name="connsiteX19" fmla="*/ 233553 w 590550"/>
                <a:gd name="connsiteY19" fmla="*/ 299960 h 443439"/>
                <a:gd name="connsiteX20" fmla="*/ 206407 w 590550"/>
                <a:gd name="connsiteY20" fmla="*/ 266813 h 443439"/>
                <a:gd name="connsiteX21" fmla="*/ 164211 w 590550"/>
                <a:gd name="connsiteY21" fmla="*/ 227666 h 443439"/>
                <a:gd name="connsiteX22" fmla="*/ 150686 w 590550"/>
                <a:gd name="connsiteY22" fmla="*/ 220141 h 443439"/>
                <a:gd name="connsiteX23" fmla="*/ 146209 w 590550"/>
                <a:gd name="connsiteY23" fmla="*/ 208044 h 443439"/>
                <a:gd name="connsiteX24" fmla="*/ 138684 w 590550"/>
                <a:gd name="connsiteY24" fmla="*/ 208044 h 443439"/>
                <a:gd name="connsiteX25" fmla="*/ 128111 w 590550"/>
                <a:gd name="connsiteY25" fmla="*/ 200519 h 443439"/>
                <a:gd name="connsiteX26" fmla="*/ 75342 w 590550"/>
                <a:gd name="connsiteY26" fmla="*/ 144798 h 443439"/>
                <a:gd name="connsiteX27" fmla="*/ 72294 w 590550"/>
                <a:gd name="connsiteY27" fmla="*/ 131273 h 443439"/>
                <a:gd name="connsiteX28" fmla="*/ 60198 w 590550"/>
                <a:gd name="connsiteY28" fmla="*/ 120700 h 443439"/>
                <a:gd name="connsiteX29" fmla="*/ 39148 w 590550"/>
                <a:gd name="connsiteY29" fmla="*/ 120700 h 443439"/>
                <a:gd name="connsiteX30" fmla="*/ 0 w 590550"/>
                <a:gd name="connsiteY30" fmla="*/ 98125 h 443439"/>
                <a:gd name="connsiteX31" fmla="*/ 21050 w 590550"/>
                <a:gd name="connsiteY31" fmla="*/ 69455 h 443439"/>
                <a:gd name="connsiteX32" fmla="*/ 21050 w 590550"/>
                <a:gd name="connsiteY32" fmla="*/ 54406 h 443439"/>
                <a:gd name="connsiteX33" fmla="*/ 48196 w 590550"/>
                <a:gd name="connsiteY33" fmla="*/ 40880 h 443439"/>
                <a:gd name="connsiteX34" fmla="*/ 61722 w 590550"/>
                <a:gd name="connsiteY34" fmla="*/ 40880 h 443439"/>
                <a:gd name="connsiteX35" fmla="*/ 123444 w 590550"/>
                <a:gd name="connsiteY35" fmla="*/ 7733 h 443439"/>
                <a:gd name="connsiteX36" fmla="*/ 164116 w 590550"/>
                <a:gd name="connsiteY36" fmla="*/ 7733 h 443439"/>
                <a:gd name="connsiteX37" fmla="*/ 170116 w 590550"/>
                <a:gd name="connsiteY37" fmla="*/ 3257 h 443439"/>
                <a:gd name="connsiteX38" fmla="*/ 278606 w 590550"/>
                <a:gd name="connsiteY38" fmla="*/ 3257 h 443439"/>
                <a:gd name="connsiteX39" fmla="*/ 296703 w 590550"/>
                <a:gd name="connsiteY39" fmla="*/ 21354 h 443439"/>
                <a:gd name="connsiteX40" fmla="*/ 296703 w 590550"/>
                <a:gd name="connsiteY40" fmla="*/ 34880 h 443439"/>
                <a:gd name="connsiteX41" fmla="*/ 406717 w 590550"/>
                <a:gd name="connsiteY41" fmla="*/ 28879 h 443439"/>
                <a:gd name="connsiteX42" fmla="*/ 412718 w 590550"/>
                <a:gd name="connsiteY42" fmla="*/ 24402 h 443439"/>
                <a:gd name="connsiteX43" fmla="*/ 438340 w 590550"/>
                <a:gd name="connsiteY43" fmla="*/ 24402 h 443439"/>
                <a:gd name="connsiteX44" fmla="*/ 444341 w 590550"/>
                <a:gd name="connsiteY44" fmla="*/ 33451 h 443439"/>
                <a:gd name="connsiteX45" fmla="*/ 501586 w 590550"/>
                <a:gd name="connsiteY45" fmla="*/ 66598 h 443439"/>
                <a:gd name="connsiteX46" fmla="*/ 569500 w 590550"/>
                <a:gd name="connsiteY46" fmla="*/ 120795 h 44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90550" h="443439">
                  <a:moveTo>
                    <a:pt x="569500" y="120795"/>
                  </a:moveTo>
                  <a:cubicBezTo>
                    <a:pt x="581025" y="119842"/>
                    <a:pt x="581406" y="132797"/>
                    <a:pt x="590550" y="129844"/>
                  </a:cubicBezTo>
                  <a:cubicBezTo>
                    <a:pt x="557593" y="154609"/>
                    <a:pt x="531304" y="186041"/>
                    <a:pt x="536353" y="248906"/>
                  </a:cubicBezTo>
                  <a:cubicBezTo>
                    <a:pt x="531019" y="250144"/>
                    <a:pt x="531495" y="257193"/>
                    <a:pt x="522827" y="254907"/>
                  </a:cubicBezTo>
                  <a:cubicBezTo>
                    <a:pt x="522161" y="264337"/>
                    <a:pt x="517493" y="269671"/>
                    <a:pt x="513779" y="275957"/>
                  </a:cubicBezTo>
                  <a:cubicBezTo>
                    <a:pt x="509301" y="275957"/>
                    <a:pt x="504730" y="275957"/>
                    <a:pt x="500253" y="275957"/>
                  </a:cubicBezTo>
                  <a:cubicBezTo>
                    <a:pt x="492919" y="281672"/>
                    <a:pt x="486918" y="288816"/>
                    <a:pt x="485204" y="300056"/>
                  </a:cubicBezTo>
                  <a:cubicBezTo>
                    <a:pt x="460629" y="324249"/>
                    <a:pt x="438245" y="350538"/>
                    <a:pt x="411385" y="372350"/>
                  </a:cubicBezTo>
                  <a:cubicBezTo>
                    <a:pt x="409384" y="370255"/>
                    <a:pt x="404813" y="370922"/>
                    <a:pt x="400812" y="370826"/>
                  </a:cubicBezTo>
                  <a:cubicBezTo>
                    <a:pt x="394716" y="374065"/>
                    <a:pt x="397669" y="389876"/>
                    <a:pt x="402336" y="391876"/>
                  </a:cubicBezTo>
                  <a:cubicBezTo>
                    <a:pt x="397002" y="400449"/>
                    <a:pt x="387667" y="409498"/>
                    <a:pt x="378237" y="419023"/>
                  </a:cubicBezTo>
                  <a:cubicBezTo>
                    <a:pt x="367379" y="430072"/>
                    <a:pt x="358807" y="445883"/>
                    <a:pt x="336042" y="443121"/>
                  </a:cubicBezTo>
                  <a:cubicBezTo>
                    <a:pt x="334613" y="438549"/>
                    <a:pt x="331565" y="435501"/>
                    <a:pt x="326993" y="434072"/>
                  </a:cubicBezTo>
                  <a:cubicBezTo>
                    <a:pt x="330041" y="412450"/>
                    <a:pt x="313944" y="409974"/>
                    <a:pt x="314896" y="390352"/>
                  </a:cubicBezTo>
                  <a:cubicBezTo>
                    <a:pt x="310896" y="384352"/>
                    <a:pt x="299656" y="385495"/>
                    <a:pt x="299847" y="375303"/>
                  </a:cubicBezTo>
                  <a:cubicBezTo>
                    <a:pt x="294798" y="375303"/>
                    <a:pt x="289846" y="375303"/>
                    <a:pt x="284797" y="375303"/>
                  </a:cubicBezTo>
                  <a:cubicBezTo>
                    <a:pt x="284702" y="369398"/>
                    <a:pt x="286226" y="361777"/>
                    <a:pt x="280321" y="361777"/>
                  </a:cubicBezTo>
                  <a:cubicBezTo>
                    <a:pt x="282130" y="343013"/>
                    <a:pt x="262032" y="327488"/>
                    <a:pt x="260699" y="312057"/>
                  </a:cubicBezTo>
                  <a:cubicBezTo>
                    <a:pt x="258223" y="304913"/>
                    <a:pt x="248698" y="305008"/>
                    <a:pt x="244126" y="299960"/>
                  </a:cubicBezTo>
                  <a:cubicBezTo>
                    <a:pt x="240601" y="299960"/>
                    <a:pt x="237077" y="299960"/>
                    <a:pt x="233553" y="299960"/>
                  </a:cubicBezTo>
                  <a:cubicBezTo>
                    <a:pt x="222885" y="291388"/>
                    <a:pt x="203454" y="283958"/>
                    <a:pt x="206407" y="266813"/>
                  </a:cubicBezTo>
                  <a:cubicBezTo>
                    <a:pt x="198120" y="247954"/>
                    <a:pt x="171831" y="247192"/>
                    <a:pt x="164211" y="227666"/>
                  </a:cubicBezTo>
                  <a:cubicBezTo>
                    <a:pt x="159448" y="222427"/>
                    <a:pt x="158686" y="219855"/>
                    <a:pt x="150686" y="220141"/>
                  </a:cubicBezTo>
                  <a:cubicBezTo>
                    <a:pt x="153162" y="212140"/>
                    <a:pt x="146209" y="213568"/>
                    <a:pt x="146209" y="208044"/>
                  </a:cubicBezTo>
                  <a:cubicBezTo>
                    <a:pt x="143732" y="208044"/>
                    <a:pt x="141161" y="208044"/>
                    <a:pt x="138684" y="208044"/>
                  </a:cubicBezTo>
                  <a:cubicBezTo>
                    <a:pt x="132873" y="207854"/>
                    <a:pt x="132779" y="201948"/>
                    <a:pt x="128111" y="200519"/>
                  </a:cubicBezTo>
                  <a:cubicBezTo>
                    <a:pt x="92964" y="196233"/>
                    <a:pt x="96774" y="161276"/>
                    <a:pt x="75342" y="144798"/>
                  </a:cubicBezTo>
                  <a:cubicBezTo>
                    <a:pt x="78105" y="136607"/>
                    <a:pt x="68199" y="136130"/>
                    <a:pt x="72294" y="131273"/>
                  </a:cubicBezTo>
                  <a:cubicBezTo>
                    <a:pt x="68580" y="127463"/>
                    <a:pt x="64389" y="124129"/>
                    <a:pt x="60198" y="120700"/>
                  </a:cubicBezTo>
                  <a:cubicBezTo>
                    <a:pt x="53149" y="120700"/>
                    <a:pt x="46101" y="120700"/>
                    <a:pt x="39148" y="120700"/>
                  </a:cubicBezTo>
                  <a:cubicBezTo>
                    <a:pt x="30956" y="108317"/>
                    <a:pt x="13525" y="105174"/>
                    <a:pt x="0" y="98125"/>
                  </a:cubicBezTo>
                  <a:cubicBezTo>
                    <a:pt x="1333" y="82885"/>
                    <a:pt x="7905" y="72980"/>
                    <a:pt x="21050" y="69455"/>
                  </a:cubicBezTo>
                  <a:cubicBezTo>
                    <a:pt x="21050" y="64407"/>
                    <a:pt x="21050" y="59454"/>
                    <a:pt x="21050" y="54406"/>
                  </a:cubicBezTo>
                  <a:cubicBezTo>
                    <a:pt x="32671" y="52501"/>
                    <a:pt x="46196" y="52406"/>
                    <a:pt x="48196" y="40880"/>
                  </a:cubicBezTo>
                  <a:cubicBezTo>
                    <a:pt x="52673" y="40880"/>
                    <a:pt x="57245" y="40880"/>
                    <a:pt x="61722" y="40880"/>
                  </a:cubicBezTo>
                  <a:cubicBezTo>
                    <a:pt x="79153" y="26783"/>
                    <a:pt x="102584" y="18497"/>
                    <a:pt x="123444" y="7733"/>
                  </a:cubicBezTo>
                  <a:cubicBezTo>
                    <a:pt x="136970" y="7733"/>
                    <a:pt x="150590" y="7733"/>
                    <a:pt x="164116" y="7733"/>
                  </a:cubicBezTo>
                  <a:cubicBezTo>
                    <a:pt x="168973" y="9067"/>
                    <a:pt x="166211" y="2780"/>
                    <a:pt x="170116" y="3257"/>
                  </a:cubicBezTo>
                  <a:cubicBezTo>
                    <a:pt x="208597" y="7066"/>
                    <a:pt x="249364" y="-5697"/>
                    <a:pt x="278606" y="3257"/>
                  </a:cubicBezTo>
                  <a:cubicBezTo>
                    <a:pt x="279178" y="14782"/>
                    <a:pt x="289846" y="16115"/>
                    <a:pt x="296703" y="21354"/>
                  </a:cubicBezTo>
                  <a:cubicBezTo>
                    <a:pt x="296703" y="25831"/>
                    <a:pt x="296703" y="30403"/>
                    <a:pt x="296703" y="34880"/>
                  </a:cubicBezTo>
                  <a:cubicBezTo>
                    <a:pt x="333089" y="45166"/>
                    <a:pt x="361569" y="22878"/>
                    <a:pt x="406717" y="28879"/>
                  </a:cubicBezTo>
                  <a:cubicBezTo>
                    <a:pt x="411575" y="30212"/>
                    <a:pt x="409765" y="24974"/>
                    <a:pt x="412718" y="24402"/>
                  </a:cubicBezTo>
                  <a:cubicBezTo>
                    <a:pt x="421291" y="24402"/>
                    <a:pt x="429768" y="24402"/>
                    <a:pt x="438340" y="24402"/>
                  </a:cubicBezTo>
                  <a:cubicBezTo>
                    <a:pt x="438340" y="29355"/>
                    <a:pt x="444817" y="28022"/>
                    <a:pt x="444341" y="33451"/>
                  </a:cubicBezTo>
                  <a:cubicBezTo>
                    <a:pt x="468630" y="39356"/>
                    <a:pt x="479870" y="58121"/>
                    <a:pt x="501586" y="66598"/>
                  </a:cubicBezTo>
                  <a:cubicBezTo>
                    <a:pt x="523875" y="88410"/>
                    <a:pt x="549497" y="97554"/>
                    <a:pt x="569500" y="12079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6" name="Graphic 5">
              <a:extLst>
                <a:ext uri="{FF2B5EF4-FFF2-40B4-BE49-F238E27FC236}">
                  <a16:creationId xmlns:a16="http://schemas.microsoft.com/office/drawing/2014/main" id="{09793CD6-5323-7429-F2BB-B1E45230003A}"/>
                </a:ext>
              </a:extLst>
            </p:cNvPr>
            <p:cNvGrpSpPr/>
            <p:nvPr/>
          </p:nvGrpSpPr>
          <p:grpSpPr>
            <a:xfrm>
              <a:off x="7481393" y="3409978"/>
              <a:ext cx="1000386" cy="450666"/>
              <a:chOff x="7481393" y="3409978"/>
              <a:chExt cx="1000386" cy="450666"/>
            </a:xfrm>
            <a:solidFill>
              <a:srgbClr val="DAD8DB"/>
            </a:solidFill>
          </p:grpSpPr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C0D7B44C-E601-4D8E-2FA6-6C69A8F11387}"/>
                  </a:ext>
                </a:extLst>
              </p:cNvPr>
              <p:cNvSpPr/>
              <p:nvPr/>
            </p:nvSpPr>
            <p:spPr>
              <a:xfrm>
                <a:off x="7481393" y="3409978"/>
                <a:ext cx="1000386" cy="450666"/>
              </a:xfrm>
              <a:custGeom>
                <a:avLst/>
                <a:gdLst>
                  <a:gd name="connsiteX0" fmla="*/ 995910 w 1000386"/>
                  <a:gd name="connsiteY0" fmla="*/ 101099 h 450666"/>
                  <a:gd name="connsiteX1" fmla="*/ 1000387 w 1000386"/>
                  <a:gd name="connsiteY1" fmla="*/ 125197 h 450666"/>
                  <a:gd name="connsiteX2" fmla="*/ 974765 w 1000386"/>
                  <a:gd name="connsiteY2" fmla="*/ 141771 h 450666"/>
                  <a:gd name="connsiteX3" fmla="*/ 974765 w 1000386"/>
                  <a:gd name="connsiteY3" fmla="*/ 161392 h 450666"/>
                  <a:gd name="connsiteX4" fmla="*/ 959715 w 1000386"/>
                  <a:gd name="connsiteY4" fmla="*/ 179490 h 450666"/>
                  <a:gd name="connsiteX5" fmla="*/ 938664 w 1000386"/>
                  <a:gd name="connsiteY5" fmla="*/ 183966 h 450666"/>
                  <a:gd name="connsiteX6" fmla="*/ 908566 w 1000386"/>
                  <a:gd name="connsiteY6" fmla="*/ 179490 h 450666"/>
                  <a:gd name="connsiteX7" fmla="*/ 907042 w 1000386"/>
                  <a:gd name="connsiteY7" fmla="*/ 190062 h 450666"/>
                  <a:gd name="connsiteX8" fmla="*/ 923615 w 1000386"/>
                  <a:gd name="connsiteY8" fmla="*/ 197587 h 450666"/>
                  <a:gd name="connsiteX9" fmla="*/ 911518 w 1000386"/>
                  <a:gd name="connsiteY9" fmla="*/ 239783 h 450666"/>
                  <a:gd name="connsiteX10" fmla="*/ 940093 w 1000386"/>
                  <a:gd name="connsiteY10" fmla="*/ 242831 h 450666"/>
                  <a:gd name="connsiteX11" fmla="*/ 941617 w 1000386"/>
                  <a:gd name="connsiteY11" fmla="*/ 250356 h 450666"/>
                  <a:gd name="connsiteX12" fmla="*/ 956667 w 1000386"/>
                  <a:gd name="connsiteY12" fmla="*/ 250356 h 450666"/>
                  <a:gd name="connsiteX13" fmla="*/ 934093 w 1000386"/>
                  <a:gd name="connsiteY13" fmla="*/ 287979 h 450666"/>
                  <a:gd name="connsiteX14" fmla="*/ 911518 w 1000386"/>
                  <a:gd name="connsiteY14" fmla="*/ 283503 h 450666"/>
                  <a:gd name="connsiteX15" fmla="*/ 905518 w 1000386"/>
                  <a:gd name="connsiteY15" fmla="*/ 287979 h 450666"/>
                  <a:gd name="connsiteX16" fmla="*/ 884467 w 1000386"/>
                  <a:gd name="connsiteY16" fmla="*/ 292456 h 450666"/>
                  <a:gd name="connsiteX17" fmla="*/ 794075 w 1000386"/>
                  <a:gd name="connsiteY17" fmla="*/ 384372 h 450666"/>
                  <a:gd name="connsiteX18" fmla="*/ 789598 w 1000386"/>
                  <a:gd name="connsiteY18" fmla="*/ 400946 h 450666"/>
                  <a:gd name="connsiteX19" fmla="*/ 786550 w 1000386"/>
                  <a:gd name="connsiteY19" fmla="*/ 425044 h 450666"/>
                  <a:gd name="connsiteX20" fmla="*/ 775978 w 1000386"/>
                  <a:gd name="connsiteY20" fmla="*/ 434093 h 450666"/>
                  <a:gd name="connsiteX21" fmla="*/ 720256 w 1000386"/>
                  <a:gd name="connsiteY21" fmla="*/ 450666 h 450666"/>
                  <a:gd name="connsiteX22" fmla="*/ 557570 w 1000386"/>
                  <a:gd name="connsiteY22" fmla="*/ 337700 h 450666"/>
                  <a:gd name="connsiteX23" fmla="*/ 450603 w 1000386"/>
                  <a:gd name="connsiteY23" fmla="*/ 346749 h 450666"/>
                  <a:gd name="connsiteX24" fmla="*/ 428029 w 1000386"/>
                  <a:gd name="connsiteY24" fmla="*/ 351226 h 450666"/>
                  <a:gd name="connsiteX25" fmla="*/ 426506 w 1000386"/>
                  <a:gd name="connsiteY25" fmla="*/ 340653 h 450666"/>
                  <a:gd name="connsiteX26" fmla="*/ 394882 w 1000386"/>
                  <a:gd name="connsiteY26" fmla="*/ 313506 h 450666"/>
                  <a:gd name="connsiteX27" fmla="*/ 289441 w 1000386"/>
                  <a:gd name="connsiteY27" fmla="*/ 316554 h 450666"/>
                  <a:gd name="connsiteX28" fmla="*/ 245721 w 1000386"/>
                  <a:gd name="connsiteY28" fmla="*/ 321031 h 450666"/>
                  <a:gd name="connsiteX29" fmla="*/ 203525 w 1000386"/>
                  <a:gd name="connsiteY29" fmla="*/ 337605 h 450666"/>
                  <a:gd name="connsiteX30" fmla="*/ 199048 w 1000386"/>
                  <a:gd name="connsiteY30" fmla="*/ 346653 h 450666"/>
                  <a:gd name="connsiteX31" fmla="*/ 167425 w 1000386"/>
                  <a:gd name="connsiteY31" fmla="*/ 354178 h 450666"/>
                  <a:gd name="connsiteX32" fmla="*/ 147804 w 1000386"/>
                  <a:gd name="connsiteY32" fmla="*/ 367704 h 450666"/>
                  <a:gd name="connsiteX33" fmla="*/ 19788 w 1000386"/>
                  <a:gd name="connsiteY33" fmla="*/ 384277 h 450666"/>
                  <a:gd name="connsiteX34" fmla="*/ 1690 w 1000386"/>
                  <a:gd name="connsiteY34" fmla="*/ 388754 h 450666"/>
                  <a:gd name="connsiteX35" fmla="*/ 166 w 1000386"/>
                  <a:gd name="connsiteY35" fmla="*/ 360179 h 450666"/>
                  <a:gd name="connsiteX36" fmla="*/ 33313 w 1000386"/>
                  <a:gd name="connsiteY36" fmla="*/ 349606 h 450666"/>
                  <a:gd name="connsiteX37" fmla="*/ 33313 w 1000386"/>
                  <a:gd name="connsiteY37" fmla="*/ 322460 h 450666"/>
                  <a:gd name="connsiteX38" fmla="*/ 43886 w 1000386"/>
                  <a:gd name="connsiteY38" fmla="*/ 320936 h 450666"/>
                  <a:gd name="connsiteX39" fmla="*/ 113228 w 1000386"/>
                  <a:gd name="connsiteY39" fmla="*/ 271215 h 450666"/>
                  <a:gd name="connsiteX40" fmla="*/ 149423 w 1000386"/>
                  <a:gd name="connsiteY40" fmla="*/ 259119 h 450666"/>
                  <a:gd name="connsiteX41" fmla="*/ 150947 w 1000386"/>
                  <a:gd name="connsiteY41" fmla="*/ 236544 h 450666"/>
                  <a:gd name="connsiteX42" fmla="*/ 175045 w 1000386"/>
                  <a:gd name="connsiteY42" fmla="*/ 212446 h 450666"/>
                  <a:gd name="connsiteX43" fmla="*/ 197619 w 1000386"/>
                  <a:gd name="connsiteY43" fmla="*/ 221495 h 450666"/>
                  <a:gd name="connsiteX44" fmla="*/ 224766 w 1000386"/>
                  <a:gd name="connsiteY44" fmla="*/ 191396 h 450666"/>
                  <a:gd name="connsiteX45" fmla="*/ 245816 w 1000386"/>
                  <a:gd name="connsiteY45" fmla="*/ 195873 h 450666"/>
                  <a:gd name="connsiteX46" fmla="*/ 265437 w 1000386"/>
                  <a:gd name="connsiteY46" fmla="*/ 153677 h 450666"/>
                  <a:gd name="connsiteX47" fmla="*/ 278963 w 1000386"/>
                  <a:gd name="connsiteY47" fmla="*/ 153677 h 450666"/>
                  <a:gd name="connsiteX48" fmla="*/ 282011 w 1000386"/>
                  <a:gd name="connsiteY48" fmla="*/ 116053 h 450666"/>
                  <a:gd name="connsiteX49" fmla="*/ 402502 w 1000386"/>
                  <a:gd name="connsiteY49" fmla="*/ 103956 h 450666"/>
                  <a:gd name="connsiteX50" fmla="*/ 408503 w 1000386"/>
                  <a:gd name="connsiteY50" fmla="*/ 99480 h 450666"/>
                  <a:gd name="connsiteX51" fmla="*/ 444698 w 1000386"/>
                  <a:gd name="connsiteY51" fmla="*/ 99480 h 450666"/>
                  <a:gd name="connsiteX52" fmla="*/ 491371 w 1000386"/>
                  <a:gd name="connsiteY52" fmla="*/ 87383 h 450666"/>
                  <a:gd name="connsiteX53" fmla="*/ 512421 w 1000386"/>
                  <a:gd name="connsiteY53" fmla="*/ 82906 h 450666"/>
                  <a:gd name="connsiteX54" fmla="*/ 733877 w 1000386"/>
                  <a:gd name="connsiteY54" fmla="*/ 49759 h 450666"/>
                  <a:gd name="connsiteX55" fmla="*/ 738354 w 1000386"/>
                  <a:gd name="connsiteY55" fmla="*/ 40710 h 450666"/>
                  <a:gd name="connsiteX56" fmla="*/ 792551 w 1000386"/>
                  <a:gd name="connsiteY56" fmla="*/ 33186 h 450666"/>
                  <a:gd name="connsiteX57" fmla="*/ 818173 w 1000386"/>
                  <a:gd name="connsiteY57" fmla="*/ 28709 h 450666"/>
                  <a:gd name="connsiteX58" fmla="*/ 882943 w 1000386"/>
                  <a:gd name="connsiteY58" fmla="*/ 16612 h 450666"/>
                  <a:gd name="connsiteX59" fmla="*/ 888944 w 1000386"/>
                  <a:gd name="connsiteY59" fmla="*/ 12135 h 450666"/>
                  <a:gd name="connsiteX60" fmla="*/ 956762 w 1000386"/>
                  <a:gd name="connsiteY60" fmla="*/ 39 h 450666"/>
                  <a:gd name="connsiteX61" fmla="*/ 980861 w 1000386"/>
                  <a:gd name="connsiteY61" fmla="*/ 58808 h 450666"/>
                  <a:gd name="connsiteX62" fmla="*/ 968764 w 1000386"/>
                  <a:gd name="connsiteY62" fmla="*/ 49759 h 450666"/>
                  <a:gd name="connsiteX63" fmla="*/ 943141 w 1000386"/>
                  <a:gd name="connsiteY63" fmla="*/ 49759 h 450666"/>
                  <a:gd name="connsiteX64" fmla="*/ 878372 w 1000386"/>
                  <a:gd name="connsiteY64" fmla="*/ 87383 h 450666"/>
                  <a:gd name="connsiteX65" fmla="*/ 878372 w 1000386"/>
                  <a:gd name="connsiteY65" fmla="*/ 103956 h 450666"/>
                  <a:gd name="connsiteX66" fmla="*/ 920567 w 1000386"/>
                  <a:gd name="connsiteY66" fmla="*/ 99480 h 450666"/>
                  <a:gd name="connsiteX67" fmla="*/ 959715 w 1000386"/>
                  <a:gd name="connsiteY67" fmla="*/ 91955 h 450666"/>
                  <a:gd name="connsiteX68" fmla="*/ 974765 w 1000386"/>
                  <a:gd name="connsiteY68" fmla="*/ 82906 h 450666"/>
                  <a:gd name="connsiteX69" fmla="*/ 995910 w 1000386"/>
                  <a:gd name="connsiteY69" fmla="*/ 101099 h 450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00386" h="450666">
                    <a:moveTo>
                      <a:pt x="995910" y="101099"/>
                    </a:moveTo>
                    <a:cubicBezTo>
                      <a:pt x="997815" y="108719"/>
                      <a:pt x="998672" y="117482"/>
                      <a:pt x="1000387" y="125197"/>
                    </a:cubicBezTo>
                    <a:cubicBezTo>
                      <a:pt x="994957" y="133770"/>
                      <a:pt x="983527" y="136437"/>
                      <a:pt x="974765" y="141771"/>
                    </a:cubicBezTo>
                    <a:cubicBezTo>
                      <a:pt x="974765" y="148343"/>
                      <a:pt x="974765" y="154820"/>
                      <a:pt x="974765" y="161392"/>
                    </a:cubicBezTo>
                    <a:cubicBezTo>
                      <a:pt x="965906" y="163583"/>
                      <a:pt x="966192" y="174918"/>
                      <a:pt x="959715" y="179490"/>
                    </a:cubicBezTo>
                    <a:cubicBezTo>
                      <a:pt x="951428" y="179776"/>
                      <a:pt x="940760" y="177585"/>
                      <a:pt x="938664" y="183966"/>
                    </a:cubicBezTo>
                    <a:cubicBezTo>
                      <a:pt x="930188" y="180918"/>
                      <a:pt x="921329" y="178252"/>
                      <a:pt x="908566" y="179490"/>
                    </a:cubicBezTo>
                    <a:cubicBezTo>
                      <a:pt x="906470" y="181490"/>
                      <a:pt x="907042" y="186062"/>
                      <a:pt x="907042" y="190062"/>
                    </a:cubicBezTo>
                    <a:cubicBezTo>
                      <a:pt x="912185" y="192920"/>
                      <a:pt x="922853" y="190348"/>
                      <a:pt x="923615" y="197587"/>
                    </a:cubicBezTo>
                    <a:cubicBezTo>
                      <a:pt x="919138" y="210351"/>
                      <a:pt x="915709" y="223686"/>
                      <a:pt x="911518" y="239783"/>
                    </a:cubicBezTo>
                    <a:cubicBezTo>
                      <a:pt x="915709" y="246165"/>
                      <a:pt x="931140" y="241307"/>
                      <a:pt x="940093" y="242831"/>
                    </a:cubicBezTo>
                    <a:cubicBezTo>
                      <a:pt x="942855" y="245498"/>
                      <a:pt x="938284" y="247212"/>
                      <a:pt x="941617" y="250356"/>
                    </a:cubicBezTo>
                    <a:cubicBezTo>
                      <a:pt x="946666" y="250356"/>
                      <a:pt x="951619" y="250356"/>
                      <a:pt x="956667" y="250356"/>
                    </a:cubicBezTo>
                    <a:cubicBezTo>
                      <a:pt x="950666" y="264548"/>
                      <a:pt x="945808" y="279693"/>
                      <a:pt x="934093" y="287979"/>
                    </a:cubicBezTo>
                    <a:cubicBezTo>
                      <a:pt x="927044" y="285979"/>
                      <a:pt x="922567" y="281407"/>
                      <a:pt x="911518" y="283503"/>
                    </a:cubicBezTo>
                    <a:cubicBezTo>
                      <a:pt x="906661" y="282169"/>
                      <a:pt x="908375" y="287408"/>
                      <a:pt x="905518" y="287979"/>
                    </a:cubicBezTo>
                    <a:cubicBezTo>
                      <a:pt x="894564" y="285598"/>
                      <a:pt x="895421" y="294933"/>
                      <a:pt x="884467" y="292456"/>
                    </a:cubicBezTo>
                    <a:cubicBezTo>
                      <a:pt x="849130" y="315221"/>
                      <a:pt x="813220" y="344463"/>
                      <a:pt x="794075" y="384372"/>
                    </a:cubicBezTo>
                    <a:cubicBezTo>
                      <a:pt x="795028" y="392373"/>
                      <a:pt x="793408" y="397803"/>
                      <a:pt x="789598" y="400946"/>
                    </a:cubicBezTo>
                    <a:cubicBezTo>
                      <a:pt x="793408" y="412852"/>
                      <a:pt x="784931" y="412090"/>
                      <a:pt x="786550" y="425044"/>
                    </a:cubicBezTo>
                    <a:cubicBezTo>
                      <a:pt x="782073" y="427140"/>
                      <a:pt x="780454" y="431997"/>
                      <a:pt x="775978" y="434093"/>
                    </a:cubicBezTo>
                    <a:cubicBezTo>
                      <a:pt x="749879" y="432093"/>
                      <a:pt x="737116" y="443427"/>
                      <a:pt x="720256" y="450666"/>
                    </a:cubicBezTo>
                    <a:cubicBezTo>
                      <a:pt x="666440" y="412662"/>
                      <a:pt x="615386" y="371799"/>
                      <a:pt x="557570" y="337700"/>
                    </a:cubicBezTo>
                    <a:cubicBezTo>
                      <a:pt x="520422" y="339319"/>
                      <a:pt x="486989" y="344558"/>
                      <a:pt x="450603" y="346749"/>
                    </a:cubicBezTo>
                    <a:cubicBezTo>
                      <a:pt x="446794" y="351892"/>
                      <a:pt x="437459" y="351702"/>
                      <a:pt x="428029" y="351226"/>
                    </a:cubicBezTo>
                    <a:cubicBezTo>
                      <a:pt x="425934" y="349320"/>
                      <a:pt x="426506" y="344653"/>
                      <a:pt x="426506" y="340653"/>
                    </a:cubicBezTo>
                    <a:cubicBezTo>
                      <a:pt x="415838" y="331985"/>
                      <a:pt x="410027" y="316935"/>
                      <a:pt x="394882" y="313506"/>
                    </a:cubicBezTo>
                    <a:cubicBezTo>
                      <a:pt x="363831" y="306553"/>
                      <a:pt x="323826" y="322174"/>
                      <a:pt x="289441" y="316554"/>
                    </a:cubicBezTo>
                    <a:cubicBezTo>
                      <a:pt x="281059" y="324270"/>
                      <a:pt x="260770" y="319983"/>
                      <a:pt x="245721" y="321031"/>
                    </a:cubicBezTo>
                    <a:cubicBezTo>
                      <a:pt x="231338" y="326270"/>
                      <a:pt x="217336" y="331794"/>
                      <a:pt x="203525" y="337605"/>
                    </a:cubicBezTo>
                    <a:cubicBezTo>
                      <a:pt x="199048" y="337605"/>
                      <a:pt x="201620" y="344748"/>
                      <a:pt x="199048" y="346653"/>
                    </a:cubicBezTo>
                    <a:cubicBezTo>
                      <a:pt x="182761" y="344939"/>
                      <a:pt x="178856" y="359417"/>
                      <a:pt x="167425" y="354178"/>
                    </a:cubicBezTo>
                    <a:cubicBezTo>
                      <a:pt x="160662" y="358464"/>
                      <a:pt x="154090" y="362941"/>
                      <a:pt x="147804" y="367704"/>
                    </a:cubicBezTo>
                    <a:cubicBezTo>
                      <a:pt x="104655" y="372847"/>
                      <a:pt x="69985" y="386373"/>
                      <a:pt x="19788" y="384277"/>
                    </a:cubicBezTo>
                    <a:cubicBezTo>
                      <a:pt x="15311" y="387420"/>
                      <a:pt x="10548" y="390183"/>
                      <a:pt x="1690" y="388754"/>
                    </a:cubicBezTo>
                    <a:cubicBezTo>
                      <a:pt x="-1548" y="381896"/>
                      <a:pt x="1023" y="369418"/>
                      <a:pt x="166" y="360179"/>
                    </a:cubicBezTo>
                    <a:cubicBezTo>
                      <a:pt x="10548" y="356083"/>
                      <a:pt x="24264" y="355131"/>
                      <a:pt x="33313" y="349606"/>
                    </a:cubicBezTo>
                    <a:cubicBezTo>
                      <a:pt x="33313" y="340557"/>
                      <a:pt x="33313" y="331509"/>
                      <a:pt x="33313" y="322460"/>
                    </a:cubicBezTo>
                    <a:cubicBezTo>
                      <a:pt x="38552" y="323698"/>
                      <a:pt x="39123" y="320269"/>
                      <a:pt x="43886" y="320936"/>
                    </a:cubicBezTo>
                    <a:cubicBezTo>
                      <a:pt x="57888" y="295314"/>
                      <a:pt x="105894" y="303601"/>
                      <a:pt x="113228" y="271215"/>
                    </a:cubicBezTo>
                    <a:cubicBezTo>
                      <a:pt x="127992" y="269977"/>
                      <a:pt x="132659" y="258547"/>
                      <a:pt x="149423" y="259119"/>
                    </a:cubicBezTo>
                    <a:cubicBezTo>
                      <a:pt x="152471" y="254166"/>
                      <a:pt x="150185" y="243879"/>
                      <a:pt x="150947" y="236544"/>
                    </a:cubicBezTo>
                    <a:cubicBezTo>
                      <a:pt x="158186" y="227686"/>
                      <a:pt x="166282" y="219780"/>
                      <a:pt x="175045" y="212446"/>
                    </a:cubicBezTo>
                    <a:cubicBezTo>
                      <a:pt x="183523" y="214542"/>
                      <a:pt x="186285" y="222257"/>
                      <a:pt x="197619" y="221495"/>
                    </a:cubicBezTo>
                    <a:cubicBezTo>
                      <a:pt x="204573" y="209398"/>
                      <a:pt x="210573" y="196349"/>
                      <a:pt x="224766" y="191396"/>
                    </a:cubicBezTo>
                    <a:cubicBezTo>
                      <a:pt x="229909" y="194825"/>
                      <a:pt x="235910" y="197302"/>
                      <a:pt x="245816" y="195873"/>
                    </a:cubicBezTo>
                    <a:cubicBezTo>
                      <a:pt x="248959" y="178537"/>
                      <a:pt x="256865" y="165774"/>
                      <a:pt x="265437" y="153677"/>
                    </a:cubicBezTo>
                    <a:cubicBezTo>
                      <a:pt x="269915" y="153677"/>
                      <a:pt x="274486" y="153677"/>
                      <a:pt x="278963" y="153677"/>
                    </a:cubicBezTo>
                    <a:cubicBezTo>
                      <a:pt x="283345" y="144533"/>
                      <a:pt x="277630" y="125197"/>
                      <a:pt x="282011" y="116053"/>
                    </a:cubicBezTo>
                    <a:cubicBezTo>
                      <a:pt x="328588" y="118435"/>
                      <a:pt x="357925" y="103576"/>
                      <a:pt x="402502" y="103956"/>
                    </a:cubicBezTo>
                    <a:cubicBezTo>
                      <a:pt x="407360" y="105290"/>
                      <a:pt x="404598" y="99003"/>
                      <a:pt x="408503" y="99480"/>
                    </a:cubicBezTo>
                    <a:cubicBezTo>
                      <a:pt x="420600" y="99480"/>
                      <a:pt x="432601" y="99480"/>
                      <a:pt x="444698" y="99480"/>
                    </a:cubicBezTo>
                    <a:cubicBezTo>
                      <a:pt x="457557" y="91383"/>
                      <a:pt x="473845" y="99385"/>
                      <a:pt x="491371" y="87383"/>
                    </a:cubicBezTo>
                    <a:cubicBezTo>
                      <a:pt x="499371" y="86907"/>
                      <a:pt x="510706" y="89669"/>
                      <a:pt x="512421" y="82906"/>
                    </a:cubicBezTo>
                    <a:cubicBezTo>
                      <a:pt x="597289" y="80335"/>
                      <a:pt x="653105" y="53664"/>
                      <a:pt x="733877" y="49759"/>
                    </a:cubicBezTo>
                    <a:cubicBezTo>
                      <a:pt x="738354" y="49759"/>
                      <a:pt x="735782" y="42615"/>
                      <a:pt x="738354" y="40710"/>
                    </a:cubicBezTo>
                    <a:cubicBezTo>
                      <a:pt x="757309" y="39186"/>
                      <a:pt x="779407" y="40615"/>
                      <a:pt x="792551" y="33186"/>
                    </a:cubicBezTo>
                    <a:cubicBezTo>
                      <a:pt x="801981" y="32519"/>
                      <a:pt x="815125" y="35662"/>
                      <a:pt x="818173" y="28709"/>
                    </a:cubicBezTo>
                    <a:cubicBezTo>
                      <a:pt x="851892" y="30423"/>
                      <a:pt x="850368" y="13755"/>
                      <a:pt x="882943" y="16612"/>
                    </a:cubicBezTo>
                    <a:cubicBezTo>
                      <a:pt x="887801" y="17946"/>
                      <a:pt x="885039" y="11659"/>
                      <a:pt x="888944" y="12135"/>
                    </a:cubicBezTo>
                    <a:cubicBezTo>
                      <a:pt x="919520" y="16136"/>
                      <a:pt x="929045" y="-914"/>
                      <a:pt x="956762" y="39"/>
                    </a:cubicBezTo>
                    <a:cubicBezTo>
                      <a:pt x="958572" y="20708"/>
                      <a:pt x="979908" y="41758"/>
                      <a:pt x="980861" y="58808"/>
                    </a:cubicBezTo>
                    <a:cubicBezTo>
                      <a:pt x="974574" y="58141"/>
                      <a:pt x="972573" y="53093"/>
                      <a:pt x="968764" y="49759"/>
                    </a:cubicBezTo>
                    <a:cubicBezTo>
                      <a:pt x="960191" y="49759"/>
                      <a:pt x="951714" y="49759"/>
                      <a:pt x="943141" y="49759"/>
                    </a:cubicBezTo>
                    <a:cubicBezTo>
                      <a:pt x="924472" y="65285"/>
                      <a:pt x="900755" y="75762"/>
                      <a:pt x="878372" y="87383"/>
                    </a:cubicBezTo>
                    <a:cubicBezTo>
                      <a:pt x="878372" y="92907"/>
                      <a:pt x="878372" y="98432"/>
                      <a:pt x="878372" y="103956"/>
                    </a:cubicBezTo>
                    <a:cubicBezTo>
                      <a:pt x="899707" y="107862"/>
                      <a:pt x="904470" y="92622"/>
                      <a:pt x="920567" y="99480"/>
                    </a:cubicBezTo>
                    <a:cubicBezTo>
                      <a:pt x="928473" y="90621"/>
                      <a:pt x="945808" y="81668"/>
                      <a:pt x="959715" y="91955"/>
                    </a:cubicBezTo>
                    <a:cubicBezTo>
                      <a:pt x="968382" y="92622"/>
                      <a:pt x="967239" y="83382"/>
                      <a:pt x="974765" y="82906"/>
                    </a:cubicBezTo>
                    <a:cubicBezTo>
                      <a:pt x="986289" y="84621"/>
                      <a:pt x="983718" y="100242"/>
                      <a:pt x="995910" y="101099"/>
                    </a:cubicBezTo>
                    <a:close/>
                  </a:path>
                </a:pathLst>
              </a:custGeom>
              <a:solidFill>
                <a:srgbClr val="DAD8DB"/>
              </a:solidFill>
              <a:ln w="6350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C690D2F7-D5F7-C188-15D3-66C4DC4CBB13}"/>
                  </a:ext>
                </a:extLst>
              </p:cNvPr>
              <p:cNvSpPr/>
              <p:nvPr/>
            </p:nvSpPr>
            <p:spPr>
              <a:xfrm>
                <a:off x="8395959" y="3469484"/>
                <a:ext cx="57245" cy="24448"/>
              </a:xfrm>
              <a:custGeom>
                <a:avLst/>
                <a:gdLst>
                  <a:gd name="connsiteX0" fmla="*/ 57245 w 57245"/>
                  <a:gd name="connsiteY0" fmla="*/ 8445 h 24448"/>
                  <a:gd name="connsiteX1" fmla="*/ 46672 w 57245"/>
                  <a:gd name="connsiteY1" fmla="*/ 20542 h 24448"/>
                  <a:gd name="connsiteX2" fmla="*/ 0 w 57245"/>
                  <a:gd name="connsiteY2" fmla="*/ 23590 h 24448"/>
                  <a:gd name="connsiteX3" fmla="*/ 57245 w 57245"/>
                  <a:gd name="connsiteY3" fmla="*/ 8445 h 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5" h="24448">
                    <a:moveTo>
                      <a:pt x="57245" y="8445"/>
                    </a:moveTo>
                    <a:cubicBezTo>
                      <a:pt x="55054" y="13779"/>
                      <a:pt x="49244" y="15494"/>
                      <a:pt x="46672" y="20542"/>
                    </a:cubicBezTo>
                    <a:cubicBezTo>
                      <a:pt x="33528" y="4825"/>
                      <a:pt x="11430" y="29209"/>
                      <a:pt x="0" y="23590"/>
                    </a:cubicBezTo>
                    <a:cubicBezTo>
                      <a:pt x="14859" y="15494"/>
                      <a:pt x="39624" y="-14415"/>
                      <a:pt x="57245" y="8445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02B945E-59AC-74B5-398C-DE605A82C0AF}"/>
                </a:ext>
              </a:extLst>
            </p:cNvPr>
            <p:cNvSpPr/>
            <p:nvPr/>
          </p:nvSpPr>
          <p:spPr>
            <a:xfrm>
              <a:off x="7547762" y="3040637"/>
              <a:ext cx="882868" cy="506444"/>
            </a:xfrm>
            <a:custGeom>
              <a:avLst/>
              <a:gdLst>
                <a:gd name="connsiteX0" fmla="*/ 858770 w 882868"/>
                <a:gd name="connsiteY0" fmla="*/ 313753 h 506444"/>
                <a:gd name="connsiteX1" fmla="*/ 882869 w 882868"/>
                <a:gd name="connsiteY1" fmla="*/ 358902 h 506444"/>
                <a:gd name="connsiteX2" fmla="*/ 768378 w 882868"/>
                <a:gd name="connsiteY2" fmla="*/ 389001 h 506444"/>
                <a:gd name="connsiteX3" fmla="*/ 697607 w 882868"/>
                <a:gd name="connsiteY3" fmla="*/ 398050 h 506444"/>
                <a:gd name="connsiteX4" fmla="*/ 650935 w 882868"/>
                <a:gd name="connsiteY4" fmla="*/ 410146 h 506444"/>
                <a:gd name="connsiteX5" fmla="*/ 605691 w 882868"/>
                <a:gd name="connsiteY5" fmla="*/ 414623 h 506444"/>
                <a:gd name="connsiteX6" fmla="*/ 530348 w 882868"/>
                <a:gd name="connsiteY6" fmla="*/ 431197 h 506444"/>
                <a:gd name="connsiteX7" fmla="*/ 524348 w 882868"/>
                <a:gd name="connsiteY7" fmla="*/ 435674 h 506444"/>
                <a:gd name="connsiteX8" fmla="*/ 426430 w 882868"/>
                <a:gd name="connsiteY8" fmla="*/ 447770 h 506444"/>
                <a:gd name="connsiteX9" fmla="*/ 420430 w 882868"/>
                <a:gd name="connsiteY9" fmla="*/ 452247 h 506444"/>
                <a:gd name="connsiteX10" fmla="*/ 400808 w 882868"/>
                <a:gd name="connsiteY10" fmla="*/ 452247 h 506444"/>
                <a:gd name="connsiteX11" fmla="*/ 394807 w 882868"/>
                <a:gd name="connsiteY11" fmla="*/ 456724 h 506444"/>
                <a:gd name="connsiteX12" fmla="*/ 250218 w 882868"/>
                <a:gd name="connsiteY12" fmla="*/ 473297 h 506444"/>
                <a:gd name="connsiteX13" fmla="*/ 173351 w 882868"/>
                <a:gd name="connsiteY13" fmla="*/ 485394 h 506444"/>
                <a:gd name="connsiteX14" fmla="*/ 92 w 882868"/>
                <a:gd name="connsiteY14" fmla="*/ 506444 h 506444"/>
                <a:gd name="connsiteX15" fmla="*/ 10664 w 882868"/>
                <a:gd name="connsiteY15" fmla="*/ 501967 h 506444"/>
                <a:gd name="connsiteX16" fmla="*/ 63433 w 882868"/>
                <a:gd name="connsiteY16" fmla="*/ 468820 h 506444"/>
                <a:gd name="connsiteX17" fmla="*/ 63433 w 882868"/>
                <a:gd name="connsiteY17" fmla="*/ 452247 h 506444"/>
                <a:gd name="connsiteX18" fmla="*/ 147824 w 882868"/>
                <a:gd name="connsiteY18" fmla="*/ 360331 h 506444"/>
                <a:gd name="connsiteX19" fmla="*/ 209642 w 882868"/>
                <a:gd name="connsiteY19" fmla="*/ 393478 h 506444"/>
                <a:gd name="connsiteX20" fmla="*/ 232216 w 882868"/>
                <a:gd name="connsiteY20" fmla="*/ 373856 h 506444"/>
                <a:gd name="connsiteX21" fmla="*/ 280413 w 882868"/>
                <a:gd name="connsiteY21" fmla="*/ 372332 h 506444"/>
                <a:gd name="connsiteX22" fmla="*/ 289461 w 882868"/>
                <a:gd name="connsiteY22" fmla="*/ 348234 h 506444"/>
                <a:gd name="connsiteX23" fmla="*/ 301558 w 882868"/>
                <a:gd name="connsiteY23" fmla="*/ 352711 h 506444"/>
                <a:gd name="connsiteX24" fmla="*/ 319655 w 882868"/>
                <a:gd name="connsiteY24" fmla="*/ 334613 h 506444"/>
                <a:gd name="connsiteX25" fmla="*/ 352802 w 882868"/>
                <a:gd name="connsiteY25" fmla="*/ 325565 h 506444"/>
                <a:gd name="connsiteX26" fmla="*/ 351279 w 882868"/>
                <a:gd name="connsiteY26" fmla="*/ 293942 h 506444"/>
                <a:gd name="connsiteX27" fmla="*/ 388902 w 882868"/>
                <a:gd name="connsiteY27" fmla="*/ 194500 h 506444"/>
                <a:gd name="connsiteX28" fmla="*/ 399475 w 882868"/>
                <a:gd name="connsiteY28" fmla="*/ 150781 h 506444"/>
                <a:gd name="connsiteX29" fmla="*/ 419096 w 882868"/>
                <a:gd name="connsiteY29" fmla="*/ 171831 h 506444"/>
                <a:gd name="connsiteX30" fmla="*/ 446242 w 882868"/>
                <a:gd name="connsiteY30" fmla="*/ 171831 h 506444"/>
                <a:gd name="connsiteX31" fmla="*/ 461292 w 882868"/>
                <a:gd name="connsiteY31" fmla="*/ 113062 h 506444"/>
                <a:gd name="connsiteX32" fmla="*/ 483866 w 882868"/>
                <a:gd name="connsiteY32" fmla="*/ 113062 h 506444"/>
                <a:gd name="connsiteX33" fmla="*/ 485390 w 882868"/>
                <a:gd name="connsiteY33" fmla="*/ 93440 h 506444"/>
                <a:gd name="connsiteX34" fmla="*/ 511012 w 882868"/>
                <a:gd name="connsiteY34" fmla="*/ 75343 h 506444"/>
                <a:gd name="connsiteX35" fmla="*/ 524538 w 882868"/>
                <a:gd name="connsiteY35" fmla="*/ 48196 h 506444"/>
                <a:gd name="connsiteX36" fmla="*/ 524538 w 882868"/>
                <a:gd name="connsiteY36" fmla="*/ 0 h 506444"/>
                <a:gd name="connsiteX37" fmla="*/ 583307 w 882868"/>
                <a:gd name="connsiteY37" fmla="*/ 33147 h 506444"/>
                <a:gd name="connsiteX38" fmla="*/ 593880 w 882868"/>
                <a:gd name="connsiteY38" fmla="*/ 33147 h 506444"/>
                <a:gd name="connsiteX39" fmla="*/ 599881 w 882868"/>
                <a:gd name="connsiteY39" fmla="*/ 4477 h 506444"/>
                <a:gd name="connsiteX40" fmla="*/ 614930 w 882868"/>
                <a:gd name="connsiteY40" fmla="*/ 8953 h 506444"/>
                <a:gd name="connsiteX41" fmla="*/ 623979 w 882868"/>
                <a:gd name="connsiteY41" fmla="*/ 33052 h 506444"/>
                <a:gd name="connsiteX42" fmla="*/ 676748 w 882868"/>
                <a:gd name="connsiteY42" fmla="*/ 49625 h 506444"/>
                <a:gd name="connsiteX43" fmla="*/ 669223 w 882868"/>
                <a:gd name="connsiteY43" fmla="*/ 88773 h 506444"/>
                <a:gd name="connsiteX44" fmla="*/ 669223 w 882868"/>
                <a:gd name="connsiteY44" fmla="*/ 132493 h 506444"/>
                <a:gd name="connsiteX45" fmla="*/ 699322 w 882868"/>
                <a:gd name="connsiteY45" fmla="*/ 138493 h 506444"/>
                <a:gd name="connsiteX46" fmla="*/ 749042 w 882868"/>
                <a:gd name="connsiteY46" fmla="*/ 150590 h 506444"/>
                <a:gd name="connsiteX47" fmla="*/ 791238 w 882868"/>
                <a:gd name="connsiteY47" fmla="*/ 171640 h 506444"/>
                <a:gd name="connsiteX48" fmla="*/ 798763 w 882868"/>
                <a:gd name="connsiteY48" fmla="*/ 212312 h 506444"/>
                <a:gd name="connsiteX49" fmla="*/ 807812 w 882868"/>
                <a:gd name="connsiteY49" fmla="*/ 218313 h 506444"/>
                <a:gd name="connsiteX50" fmla="*/ 816861 w 882868"/>
                <a:gd name="connsiteY50" fmla="*/ 254508 h 506444"/>
                <a:gd name="connsiteX51" fmla="*/ 795810 w 882868"/>
                <a:gd name="connsiteY51" fmla="*/ 251460 h 506444"/>
                <a:gd name="connsiteX52" fmla="*/ 803335 w 882868"/>
                <a:gd name="connsiteY52" fmla="*/ 277082 h 506444"/>
                <a:gd name="connsiteX53" fmla="*/ 824385 w 882868"/>
                <a:gd name="connsiteY53" fmla="*/ 308705 h 506444"/>
                <a:gd name="connsiteX54" fmla="*/ 812288 w 882868"/>
                <a:gd name="connsiteY54" fmla="*/ 308705 h 506444"/>
                <a:gd name="connsiteX55" fmla="*/ 777617 w 882868"/>
                <a:gd name="connsiteY55" fmla="*/ 271082 h 506444"/>
                <a:gd name="connsiteX56" fmla="*/ 761044 w 882868"/>
                <a:gd name="connsiteY56" fmla="*/ 274129 h 506444"/>
                <a:gd name="connsiteX57" fmla="*/ 762568 w 882868"/>
                <a:gd name="connsiteY57" fmla="*/ 289179 h 506444"/>
                <a:gd name="connsiteX58" fmla="*/ 774664 w 882868"/>
                <a:gd name="connsiteY58" fmla="*/ 289179 h 506444"/>
                <a:gd name="connsiteX59" fmla="*/ 800287 w 882868"/>
                <a:gd name="connsiteY59" fmla="*/ 326803 h 506444"/>
                <a:gd name="connsiteX60" fmla="*/ 815336 w 882868"/>
                <a:gd name="connsiteY60" fmla="*/ 326803 h 506444"/>
                <a:gd name="connsiteX61" fmla="*/ 815336 w 882868"/>
                <a:gd name="connsiteY61" fmla="*/ 337375 h 506444"/>
                <a:gd name="connsiteX62" fmla="*/ 828862 w 882868"/>
                <a:gd name="connsiteY62" fmla="*/ 338900 h 506444"/>
                <a:gd name="connsiteX63" fmla="*/ 828862 w 882868"/>
                <a:gd name="connsiteY63" fmla="*/ 323850 h 506444"/>
                <a:gd name="connsiteX64" fmla="*/ 858770 w 882868"/>
                <a:gd name="connsiteY64" fmla="*/ 313753 h 50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882868" h="506444">
                  <a:moveTo>
                    <a:pt x="858770" y="313753"/>
                  </a:moveTo>
                  <a:cubicBezTo>
                    <a:pt x="866771" y="328803"/>
                    <a:pt x="875820" y="342900"/>
                    <a:pt x="882869" y="358902"/>
                  </a:cubicBezTo>
                  <a:cubicBezTo>
                    <a:pt x="851150" y="371380"/>
                    <a:pt x="799144" y="371284"/>
                    <a:pt x="768378" y="389001"/>
                  </a:cubicBezTo>
                  <a:cubicBezTo>
                    <a:pt x="738565" y="385858"/>
                    <a:pt x="723992" y="397859"/>
                    <a:pt x="697607" y="398050"/>
                  </a:cubicBezTo>
                  <a:cubicBezTo>
                    <a:pt x="688845" y="406051"/>
                    <a:pt x="662651" y="398431"/>
                    <a:pt x="650935" y="410146"/>
                  </a:cubicBezTo>
                  <a:cubicBezTo>
                    <a:pt x="634742" y="410527"/>
                    <a:pt x="625217" y="417576"/>
                    <a:pt x="605691" y="414623"/>
                  </a:cubicBezTo>
                  <a:cubicBezTo>
                    <a:pt x="582926" y="422529"/>
                    <a:pt x="557876" y="428149"/>
                    <a:pt x="530348" y="431197"/>
                  </a:cubicBezTo>
                  <a:cubicBezTo>
                    <a:pt x="525491" y="429863"/>
                    <a:pt x="528253" y="436150"/>
                    <a:pt x="524348" y="435674"/>
                  </a:cubicBezTo>
                  <a:cubicBezTo>
                    <a:pt x="489010" y="437674"/>
                    <a:pt x="460530" y="442246"/>
                    <a:pt x="426430" y="447770"/>
                  </a:cubicBezTo>
                  <a:cubicBezTo>
                    <a:pt x="421573" y="446437"/>
                    <a:pt x="423288" y="451675"/>
                    <a:pt x="420430" y="452247"/>
                  </a:cubicBezTo>
                  <a:cubicBezTo>
                    <a:pt x="413857" y="452247"/>
                    <a:pt x="407380" y="452247"/>
                    <a:pt x="400808" y="452247"/>
                  </a:cubicBezTo>
                  <a:cubicBezTo>
                    <a:pt x="395951" y="450913"/>
                    <a:pt x="398713" y="457200"/>
                    <a:pt x="394807" y="456724"/>
                  </a:cubicBezTo>
                  <a:cubicBezTo>
                    <a:pt x="342610" y="458343"/>
                    <a:pt x="299367" y="468820"/>
                    <a:pt x="250218" y="473297"/>
                  </a:cubicBezTo>
                  <a:cubicBezTo>
                    <a:pt x="229168" y="484632"/>
                    <a:pt x="184400" y="460819"/>
                    <a:pt x="173351" y="485394"/>
                  </a:cubicBezTo>
                  <a:cubicBezTo>
                    <a:pt x="108296" y="485108"/>
                    <a:pt x="61051" y="502634"/>
                    <a:pt x="92" y="506444"/>
                  </a:cubicBezTo>
                  <a:cubicBezTo>
                    <a:pt x="-861" y="500443"/>
                    <a:pt x="5807" y="502158"/>
                    <a:pt x="10664" y="501967"/>
                  </a:cubicBezTo>
                  <a:cubicBezTo>
                    <a:pt x="28190" y="490918"/>
                    <a:pt x="42668" y="476726"/>
                    <a:pt x="63433" y="468820"/>
                  </a:cubicBezTo>
                  <a:cubicBezTo>
                    <a:pt x="63433" y="463296"/>
                    <a:pt x="63433" y="457771"/>
                    <a:pt x="63433" y="452247"/>
                  </a:cubicBezTo>
                  <a:cubicBezTo>
                    <a:pt x="85055" y="415100"/>
                    <a:pt x="124678" y="396050"/>
                    <a:pt x="147824" y="360331"/>
                  </a:cubicBezTo>
                  <a:cubicBezTo>
                    <a:pt x="163160" y="379952"/>
                    <a:pt x="172113" y="397288"/>
                    <a:pt x="209642" y="393478"/>
                  </a:cubicBezTo>
                  <a:cubicBezTo>
                    <a:pt x="219738" y="389573"/>
                    <a:pt x="223643" y="379381"/>
                    <a:pt x="232216" y="373856"/>
                  </a:cubicBezTo>
                  <a:cubicBezTo>
                    <a:pt x="247265" y="388429"/>
                    <a:pt x="262696" y="375380"/>
                    <a:pt x="280413" y="372332"/>
                  </a:cubicBezTo>
                  <a:cubicBezTo>
                    <a:pt x="279555" y="360426"/>
                    <a:pt x="285746" y="355568"/>
                    <a:pt x="289461" y="348234"/>
                  </a:cubicBezTo>
                  <a:cubicBezTo>
                    <a:pt x="295938" y="350329"/>
                    <a:pt x="294985" y="352996"/>
                    <a:pt x="301558" y="352711"/>
                  </a:cubicBezTo>
                  <a:cubicBezTo>
                    <a:pt x="308988" y="348043"/>
                    <a:pt x="314988" y="342043"/>
                    <a:pt x="319655" y="334613"/>
                  </a:cubicBezTo>
                  <a:cubicBezTo>
                    <a:pt x="337372" y="338233"/>
                    <a:pt x="341467" y="328327"/>
                    <a:pt x="352802" y="325565"/>
                  </a:cubicBezTo>
                  <a:cubicBezTo>
                    <a:pt x="348707" y="310134"/>
                    <a:pt x="363185" y="304895"/>
                    <a:pt x="351279" y="293942"/>
                  </a:cubicBezTo>
                  <a:cubicBezTo>
                    <a:pt x="362042" y="259937"/>
                    <a:pt x="388045" y="233458"/>
                    <a:pt x="388902" y="194500"/>
                  </a:cubicBezTo>
                  <a:cubicBezTo>
                    <a:pt x="401285" y="188785"/>
                    <a:pt x="395951" y="165449"/>
                    <a:pt x="399475" y="150781"/>
                  </a:cubicBezTo>
                  <a:cubicBezTo>
                    <a:pt x="411571" y="152209"/>
                    <a:pt x="413667" y="163735"/>
                    <a:pt x="419096" y="171831"/>
                  </a:cubicBezTo>
                  <a:cubicBezTo>
                    <a:pt x="428145" y="171831"/>
                    <a:pt x="437194" y="171831"/>
                    <a:pt x="446242" y="171831"/>
                  </a:cubicBezTo>
                  <a:cubicBezTo>
                    <a:pt x="451481" y="152495"/>
                    <a:pt x="458149" y="134588"/>
                    <a:pt x="461292" y="113062"/>
                  </a:cubicBezTo>
                  <a:cubicBezTo>
                    <a:pt x="468817" y="113062"/>
                    <a:pt x="476342" y="113062"/>
                    <a:pt x="483866" y="113062"/>
                  </a:cubicBezTo>
                  <a:cubicBezTo>
                    <a:pt x="488057" y="108490"/>
                    <a:pt x="485771" y="102013"/>
                    <a:pt x="485390" y="93440"/>
                  </a:cubicBezTo>
                  <a:cubicBezTo>
                    <a:pt x="494058" y="87535"/>
                    <a:pt x="501869" y="80772"/>
                    <a:pt x="511012" y="75343"/>
                  </a:cubicBezTo>
                  <a:cubicBezTo>
                    <a:pt x="510251" y="61055"/>
                    <a:pt x="513298" y="50482"/>
                    <a:pt x="524538" y="48196"/>
                  </a:cubicBezTo>
                  <a:cubicBezTo>
                    <a:pt x="522252" y="35338"/>
                    <a:pt x="521871" y="12859"/>
                    <a:pt x="524538" y="0"/>
                  </a:cubicBezTo>
                  <a:cubicBezTo>
                    <a:pt x="544445" y="12573"/>
                    <a:pt x="564257" y="18288"/>
                    <a:pt x="583307" y="33147"/>
                  </a:cubicBezTo>
                  <a:cubicBezTo>
                    <a:pt x="586832" y="33147"/>
                    <a:pt x="590356" y="33147"/>
                    <a:pt x="593880" y="33147"/>
                  </a:cubicBezTo>
                  <a:cubicBezTo>
                    <a:pt x="594071" y="20288"/>
                    <a:pt x="599119" y="14764"/>
                    <a:pt x="599881" y="4477"/>
                  </a:cubicBezTo>
                  <a:cubicBezTo>
                    <a:pt x="608358" y="2572"/>
                    <a:pt x="606453" y="10954"/>
                    <a:pt x="614930" y="8953"/>
                  </a:cubicBezTo>
                  <a:cubicBezTo>
                    <a:pt x="611978" y="22955"/>
                    <a:pt x="619407" y="26575"/>
                    <a:pt x="623979" y="33052"/>
                  </a:cubicBezTo>
                  <a:cubicBezTo>
                    <a:pt x="648077" y="32099"/>
                    <a:pt x="656935" y="46292"/>
                    <a:pt x="676748" y="49625"/>
                  </a:cubicBezTo>
                  <a:cubicBezTo>
                    <a:pt x="686558" y="62103"/>
                    <a:pt x="682272" y="82867"/>
                    <a:pt x="669223" y="88773"/>
                  </a:cubicBezTo>
                  <a:cubicBezTo>
                    <a:pt x="667889" y="103822"/>
                    <a:pt x="662936" y="115443"/>
                    <a:pt x="669223" y="132493"/>
                  </a:cubicBezTo>
                  <a:cubicBezTo>
                    <a:pt x="681034" y="132683"/>
                    <a:pt x="687035" y="138779"/>
                    <a:pt x="699322" y="138493"/>
                  </a:cubicBezTo>
                  <a:cubicBezTo>
                    <a:pt x="709990" y="148400"/>
                    <a:pt x="726087" y="152876"/>
                    <a:pt x="749042" y="150590"/>
                  </a:cubicBezTo>
                  <a:cubicBezTo>
                    <a:pt x="763139" y="157543"/>
                    <a:pt x="768283" y="173546"/>
                    <a:pt x="791238" y="171640"/>
                  </a:cubicBezTo>
                  <a:cubicBezTo>
                    <a:pt x="806764" y="173355"/>
                    <a:pt x="805621" y="201359"/>
                    <a:pt x="798763" y="212312"/>
                  </a:cubicBezTo>
                  <a:cubicBezTo>
                    <a:pt x="800096" y="216027"/>
                    <a:pt x="802287" y="218884"/>
                    <a:pt x="807812" y="218313"/>
                  </a:cubicBezTo>
                  <a:cubicBezTo>
                    <a:pt x="804192" y="236982"/>
                    <a:pt x="818384" y="237839"/>
                    <a:pt x="816861" y="254508"/>
                  </a:cubicBezTo>
                  <a:cubicBezTo>
                    <a:pt x="808288" y="252127"/>
                    <a:pt x="802763" y="248317"/>
                    <a:pt x="795810" y="251460"/>
                  </a:cubicBezTo>
                  <a:cubicBezTo>
                    <a:pt x="792000" y="266319"/>
                    <a:pt x="805716" y="263652"/>
                    <a:pt x="803335" y="277082"/>
                  </a:cubicBezTo>
                  <a:cubicBezTo>
                    <a:pt x="811621" y="286417"/>
                    <a:pt x="826290" y="289274"/>
                    <a:pt x="824385" y="308705"/>
                  </a:cubicBezTo>
                  <a:cubicBezTo>
                    <a:pt x="820385" y="308705"/>
                    <a:pt x="816384" y="308705"/>
                    <a:pt x="812288" y="308705"/>
                  </a:cubicBezTo>
                  <a:cubicBezTo>
                    <a:pt x="810669" y="286226"/>
                    <a:pt x="784951" y="287845"/>
                    <a:pt x="777617" y="271082"/>
                  </a:cubicBezTo>
                  <a:cubicBezTo>
                    <a:pt x="771045" y="271082"/>
                    <a:pt x="763616" y="270224"/>
                    <a:pt x="761044" y="274129"/>
                  </a:cubicBezTo>
                  <a:cubicBezTo>
                    <a:pt x="763139" y="280702"/>
                    <a:pt x="760091" y="283083"/>
                    <a:pt x="762568" y="289179"/>
                  </a:cubicBezTo>
                  <a:cubicBezTo>
                    <a:pt x="766568" y="289179"/>
                    <a:pt x="770569" y="289179"/>
                    <a:pt x="774664" y="289179"/>
                  </a:cubicBezTo>
                  <a:cubicBezTo>
                    <a:pt x="781618" y="303276"/>
                    <a:pt x="794096" y="311944"/>
                    <a:pt x="800287" y="326803"/>
                  </a:cubicBezTo>
                  <a:cubicBezTo>
                    <a:pt x="805335" y="326803"/>
                    <a:pt x="810288" y="326803"/>
                    <a:pt x="815336" y="326803"/>
                  </a:cubicBezTo>
                  <a:cubicBezTo>
                    <a:pt x="818765" y="330136"/>
                    <a:pt x="814860" y="332708"/>
                    <a:pt x="815336" y="337375"/>
                  </a:cubicBezTo>
                  <a:cubicBezTo>
                    <a:pt x="817813" y="339852"/>
                    <a:pt x="824194" y="338614"/>
                    <a:pt x="828862" y="338900"/>
                  </a:cubicBezTo>
                  <a:cubicBezTo>
                    <a:pt x="828862" y="333851"/>
                    <a:pt x="828862" y="328898"/>
                    <a:pt x="828862" y="323850"/>
                  </a:cubicBezTo>
                  <a:cubicBezTo>
                    <a:pt x="836196" y="318325"/>
                    <a:pt x="851341" y="319945"/>
                    <a:pt x="858770" y="313753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C21A8C8-F26F-087B-C41D-682CC5D11901}"/>
                </a:ext>
              </a:extLst>
            </p:cNvPr>
            <p:cNvSpPr/>
            <p:nvPr/>
          </p:nvSpPr>
          <p:spPr>
            <a:xfrm>
              <a:off x="7615576" y="2941577"/>
              <a:ext cx="522126" cy="484150"/>
            </a:xfrm>
            <a:custGeom>
              <a:avLst/>
              <a:gdLst>
                <a:gd name="connsiteX0" fmla="*/ 471583 w 522126"/>
                <a:gd name="connsiteY0" fmla="*/ 57245 h 484150"/>
                <a:gd name="connsiteX1" fmla="*/ 516731 w 522126"/>
                <a:gd name="connsiteY1" fmla="*/ 123539 h 484150"/>
                <a:gd name="connsiteX2" fmla="*/ 447484 w 522126"/>
                <a:gd name="connsiteY2" fmla="*/ 90392 h 484150"/>
                <a:gd name="connsiteX3" fmla="*/ 447484 w 522126"/>
                <a:gd name="connsiteY3" fmla="*/ 138589 h 484150"/>
                <a:gd name="connsiteX4" fmla="*/ 433959 w 522126"/>
                <a:gd name="connsiteY4" fmla="*/ 170212 h 484150"/>
                <a:gd name="connsiteX5" fmla="*/ 409860 w 522126"/>
                <a:gd name="connsiteY5" fmla="*/ 186785 h 484150"/>
                <a:gd name="connsiteX6" fmla="*/ 409860 w 522126"/>
                <a:gd name="connsiteY6" fmla="*/ 203359 h 484150"/>
                <a:gd name="connsiteX7" fmla="*/ 385763 w 522126"/>
                <a:gd name="connsiteY7" fmla="*/ 203359 h 484150"/>
                <a:gd name="connsiteX8" fmla="*/ 370713 w 522126"/>
                <a:gd name="connsiteY8" fmla="*/ 262128 h 484150"/>
                <a:gd name="connsiteX9" fmla="*/ 342043 w 522126"/>
                <a:gd name="connsiteY9" fmla="*/ 241078 h 484150"/>
                <a:gd name="connsiteX10" fmla="*/ 320993 w 522126"/>
                <a:gd name="connsiteY10" fmla="*/ 247079 h 484150"/>
                <a:gd name="connsiteX11" fmla="*/ 313468 w 522126"/>
                <a:gd name="connsiteY11" fmla="*/ 304324 h 484150"/>
                <a:gd name="connsiteX12" fmla="*/ 296894 w 522126"/>
                <a:gd name="connsiteY12" fmla="*/ 329946 h 484150"/>
                <a:gd name="connsiteX13" fmla="*/ 278796 w 522126"/>
                <a:gd name="connsiteY13" fmla="*/ 402241 h 484150"/>
                <a:gd name="connsiteX14" fmla="*/ 271272 w 522126"/>
                <a:gd name="connsiteY14" fmla="*/ 414338 h 484150"/>
                <a:gd name="connsiteX15" fmla="*/ 275749 w 522126"/>
                <a:gd name="connsiteY15" fmla="*/ 418814 h 484150"/>
                <a:gd name="connsiteX16" fmla="*/ 232029 w 522126"/>
                <a:gd name="connsiteY16" fmla="*/ 442913 h 484150"/>
                <a:gd name="connsiteX17" fmla="*/ 213931 w 522126"/>
                <a:gd name="connsiteY17" fmla="*/ 438436 h 484150"/>
                <a:gd name="connsiteX18" fmla="*/ 183832 w 522126"/>
                <a:gd name="connsiteY18" fmla="*/ 471583 h 484150"/>
                <a:gd name="connsiteX19" fmla="*/ 159734 w 522126"/>
                <a:gd name="connsiteY19" fmla="*/ 464058 h 484150"/>
                <a:gd name="connsiteX20" fmla="*/ 140112 w 522126"/>
                <a:gd name="connsiteY20" fmla="*/ 483680 h 484150"/>
                <a:gd name="connsiteX21" fmla="*/ 112966 w 522126"/>
                <a:gd name="connsiteY21" fmla="*/ 480631 h 484150"/>
                <a:gd name="connsiteX22" fmla="*/ 91916 w 522126"/>
                <a:gd name="connsiteY22" fmla="*/ 462534 h 484150"/>
                <a:gd name="connsiteX23" fmla="*/ 91916 w 522126"/>
                <a:gd name="connsiteY23" fmla="*/ 458057 h 484150"/>
                <a:gd name="connsiteX24" fmla="*/ 24098 w 522126"/>
                <a:gd name="connsiteY24" fmla="*/ 393287 h 484150"/>
                <a:gd name="connsiteX25" fmla="*/ 24098 w 522126"/>
                <a:gd name="connsiteY25" fmla="*/ 381190 h 484150"/>
                <a:gd name="connsiteX26" fmla="*/ 0 w 522126"/>
                <a:gd name="connsiteY26" fmla="*/ 363093 h 484150"/>
                <a:gd name="connsiteX27" fmla="*/ 0 w 522126"/>
                <a:gd name="connsiteY27" fmla="*/ 329946 h 484150"/>
                <a:gd name="connsiteX28" fmla="*/ 28670 w 522126"/>
                <a:gd name="connsiteY28" fmla="*/ 325469 h 484150"/>
                <a:gd name="connsiteX29" fmla="*/ 28670 w 522126"/>
                <a:gd name="connsiteY29" fmla="*/ 301371 h 484150"/>
                <a:gd name="connsiteX30" fmla="*/ 42196 w 522126"/>
                <a:gd name="connsiteY30" fmla="*/ 298323 h 484150"/>
                <a:gd name="connsiteX31" fmla="*/ 45244 w 522126"/>
                <a:gd name="connsiteY31" fmla="*/ 239554 h 484150"/>
                <a:gd name="connsiteX32" fmla="*/ 57340 w 522126"/>
                <a:gd name="connsiteY32" fmla="*/ 233553 h 484150"/>
                <a:gd name="connsiteX33" fmla="*/ 57340 w 522126"/>
                <a:gd name="connsiteY33" fmla="*/ 245650 h 484150"/>
                <a:gd name="connsiteX34" fmla="*/ 82962 w 522126"/>
                <a:gd name="connsiteY34" fmla="*/ 241173 h 484150"/>
                <a:gd name="connsiteX35" fmla="*/ 78486 w 522126"/>
                <a:gd name="connsiteY35" fmla="*/ 197453 h 484150"/>
                <a:gd name="connsiteX36" fmla="*/ 92011 w 522126"/>
                <a:gd name="connsiteY36" fmla="*/ 179356 h 484150"/>
                <a:gd name="connsiteX37" fmla="*/ 104108 w 522126"/>
                <a:gd name="connsiteY37" fmla="*/ 162782 h 484150"/>
                <a:gd name="connsiteX38" fmla="*/ 122205 w 522126"/>
                <a:gd name="connsiteY38" fmla="*/ 167259 h 484150"/>
                <a:gd name="connsiteX39" fmla="*/ 150780 w 522126"/>
                <a:gd name="connsiteY39" fmla="*/ 132588 h 484150"/>
                <a:gd name="connsiteX40" fmla="*/ 171831 w 522126"/>
                <a:gd name="connsiteY40" fmla="*/ 105442 h 484150"/>
                <a:gd name="connsiteX41" fmla="*/ 179355 w 522126"/>
                <a:gd name="connsiteY41" fmla="*/ 0 h 484150"/>
                <a:gd name="connsiteX42" fmla="*/ 183832 w 522126"/>
                <a:gd name="connsiteY42" fmla="*/ 0 h 484150"/>
                <a:gd name="connsiteX43" fmla="*/ 186880 w 522126"/>
                <a:gd name="connsiteY43" fmla="*/ 49721 h 484150"/>
                <a:gd name="connsiteX44" fmla="*/ 195929 w 522126"/>
                <a:gd name="connsiteY44" fmla="*/ 97917 h 484150"/>
                <a:gd name="connsiteX45" fmla="*/ 286321 w 522126"/>
                <a:gd name="connsiteY45" fmla="*/ 82867 h 484150"/>
                <a:gd name="connsiteX46" fmla="*/ 317945 w 522126"/>
                <a:gd name="connsiteY46" fmla="*/ 84392 h 484150"/>
                <a:gd name="connsiteX47" fmla="*/ 325469 w 522126"/>
                <a:gd name="connsiteY47" fmla="*/ 147638 h 484150"/>
                <a:gd name="connsiteX48" fmla="*/ 340519 w 522126"/>
                <a:gd name="connsiteY48" fmla="*/ 149162 h 484150"/>
                <a:gd name="connsiteX49" fmla="*/ 387191 w 522126"/>
                <a:gd name="connsiteY49" fmla="*/ 111538 h 484150"/>
                <a:gd name="connsiteX50" fmla="*/ 402241 w 522126"/>
                <a:gd name="connsiteY50" fmla="*/ 87440 h 484150"/>
                <a:gd name="connsiteX51" fmla="*/ 439864 w 522126"/>
                <a:gd name="connsiteY51" fmla="*/ 87440 h 484150"/>
                <a:gd name="connsiteX52" fmla="*/ 451961 w 522126"/>
                <a:gd name="connsiteY52" fmla="*/ 70866 h 484150"/>
                <a:gd name="connsiteX53" fmla="*/ 471583 w 522126"/>
                <a:gd name="connsiteY53" fmla="*/ 57245 h 4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2126" h="484150">
                  <a:moveTo>
                    <a:pt x="471583" y="57245"/>
                  </a:moveTo>
                  <a:cubicBezTo>
                    <a:pt x="490061" y="75152"/>
                    <a:pt x="538163" y="84392"/>
                    <a:pt x="516731" y="123539"/>
                  </a:cubicBezTo>
                  <a:cubicBezTo>
                    <a:pt x="495776" y="110395"/>
                    <a:pt x="478250" y="93726"/>
                    <a:pt x="447484" y="90392"/>
                  </a:cubicBezTo>
                  <a:cubicBezTo>
                    <a:pt x="446722" y="102108"/>
                    <a:pt x="447675" y="126968"/>
                    <a:pt x="447484" y="138589"/>
                  </a:cubicBezTo>
                  <a:cubicBezTo>
                    <a:pt x="439769" y="145923"/>
                    <a:pt x="432340" y="153638"/>
                    <a:pt x="433959" y="170212"/>
                  </a:cubicBezTo>
                  <a:cubicBezTo>
                    <a:pt x="423958" y="173736"/>
                    <a:pt x="418624" y="181928"/>
                    <a:pt x="409860" y="186785"/>
                  </a:cubicBezTo>
                  <a:cubicBezTo>
                    <a:pt x="409860" y="192310"/>
                    <a:pt x="409860" y="197834"/>
                    <a:pt x="409860" y="203359"/>
                  </a:cubicBezTo>
                  <a:cubicBezTo>
                    <a:pt x="401860" y="203359"/>
                    <a:pt x="393763" y="203359"/>
                    <a:pt x="385763" y="203359"/>
                  </a:cubicBezTo>
                  <a:cubicBezTo>
                    <a:pt x="383477" y="225742"/>
                    <a:pt x="376714" y="243554"/>
                    <a:pt x="370713" y="262128"/>
                  </a:cubicBezTo>
                  <a:cubicBezTo>
                    <a:pt x="350329" y="266033"/>
                    <a:pt x="350520" y="249174"/>
                    <a:pt x="342043" y="241078"/>
                  </a:cubicBezTo>
                  <a:cubicBezTo>
                    <a:pt x="331279" y="239363"/>
                    <a:pt x="325469" y="242697"/>
                    <a:pt x="320993" y="247079"/>
                  </a:cubicBezTo>
                  <a:cubicBezTo>
                    <a:pt x="324993" y="276035"/>
                    <a:pt x="313277" y="280988"/>
                    <a:pt x="313468" y="304324"/>
                  </a:cubicBezTo>
                  <a:cubicBezTo>
                    <a:pt x="306324" y="311277"/>
                    <a:pt x="310610" y="329565"/>
                    <a:pt x="296894" y="329946"/>
                  </a:cubicBezTo>
                  <a:cubicBezTo>
                    <a:pt x="298609" y="359950"/>
                    <a:pt x="268986" y="374142"/>
                    <a:pt x="278796" y="402241"/>
                  </a:cubicBezTo>
                  <a:cubicBezTo>
                    <a:pt x="276225" y="406241"/>
                    <a:pt x="275654" y="412147"/>
                    <a:pt x="271272" y="414338"/>
                  </a:cubicBezTo>
                  <a:cubicBezTo>
                    <a:pt x="270224" y="418433"/>
                    <a:pt x="274415" y="417290"/>
                    <a:pt x="275749" y="418814"/>
                  </a:cubicBezTo>
                  <a:cubicBezTo>
                    <a:pt x="261461" y="427196"/>
                    <a:pt x="238220" y="426530"/>
                    <a:pt x="232029" y="442913"/>
                  </a:cubicBezTo>
                  <a:cubicBezTo>
                    <a:pt x="224790" y="442531"/>
                    <a:pt x="223933" y="435959"/>
                    <a:pt x="213931" y="438436"/>
                  </a:cubicBezTo>
                  <a:cubicBezTo>
                    <a:pt x="207359" y="455962"/>
                    <a:pt x="201739" y="465296"/>
                    <a:pt x="183832" y="471583"/>
                  </a:cubicBezTo>
                  <a:cubicBezTo>
                    <a:pt x="171450" y="473488"/>
                    <a:pt x="173831" y="460534"/>
                    <a:pt x="159734" y="464058"/>
                  </a:cubicBezTo>
                  <a:cubicBezTo>
                    <a:pt x="153257" y="470630"/>
                    <a:pt x="146113" y="476536"/>
                    <a:pt x="140112" y="483680"/>
                  </a:cubicBezTo>
                  <a:cubicBezTo>
                    <a:pt x="127730" y="485965"/>
                    <a:pt x="124587" y="479108"/>
                    <a:pt x="112966" y="480631"/>
                  </a:cubicBezTo>
                  <a:cubicBezTo>
                    <a:pt x="103537" y="477012"/>
                    <a:pt x="100013" y="467487"/>
                    <a:pt x="91916" y="462534"/>
                  </a:cubicBezTo>
                  <a:cubicBezTo>
                    <a:pt x="91916" y="461010"/>
                    <a:pt x="91916" y="459486"/>
                    <a:pt x="91916" y="458057"/>
                  </a:cubicBezTo>
                  <a:cubicBezTo>
                    <a:pt x="69056" y="436721"/>
                    <a:pt x="40767" y="420814"/>
                    <a:pt x="24098" y="393287"/>
                  </a:cubicBezTo>
                  <a:cubicBezTo>
                    <a:pt x="24098" y="389287"/>
                    <a:pt x="24098" y="385286"/>
                    <a:pt x="24098" y="381190"/>
                  </a:cubicBezTo>
                  <a:cubicBezTo>
                    <a:pt x="16002" y="375285"/>
                    <a:pt x="7715" y="369475"/>
                    <a:pt x="0" y="363093"/>
                  </a:cubicBezTo>
                  <a:cubicBezTo>
                    <a:pt x="0" y="352044"/>
                    <a:pt x="0" y="340995"/>
                    <a:pt x="0" y="329946"/>
                  </a:cubicBezTo>
                  <a:cubicBezTo>
                    <a:pt x="14288" y="333185"/>
                    <a:pt x="15526" y="323374"/>
                    <a:pt x="28670" y="325469"/>
                  </a:cubicBezTo>
                  <a:cubicBezTo>
                    <a:pt x="28670" y="317468"/>
                    <a:pt x="28670" y="309372"/>
                    <a:pt x="28670" y="301371"/>
                  </a:cubicBezTo>
                  <a:cubicBezTo>
                    <a:pt x="34671" y="298990"/>
                    <a:pt x="37242" y="302705"/>
                    <a:pt x="42196" y="298323"/>
                  </a:cubicBezTo>
                  <a:cubicBezTo>
                    <a:pt x="37052" y="278225"/>
                    <a:pt x="43243" y="257461"/>
                    <a:pt x="45244" y="239554"/>
                  </a:cubicBezTo>
                  <a:cubicBezTo>
                    <a:pt x="49720" y="238030"/>
                    <a:pt x="49720" y="231934"/>
                    <a:pt x="57340" y="233553"/>
                  </a:cubicBezTo>
                  <a:cubicBezTo>
                    <a:pt x="57340" y="237554"/>
                    <a:pt x="57340" y="241554"/>
                    <a:pt x="57340" y="245650"/>
                  </a:cubicBezTo>
                  <a:cubicBezTo>
                    <a:pt x="68675" y="246983"/>
                    <a:pt x="75914" y="244126"/>
                    <a:pt x="82962" y="241173"/>
                  </a:cubicBezTo>
                  <a:cubicBezTo>
                    <a:pt x="85725" y="222409"/>
                    <a:pt x="75342" y="216694"/>
                    <a:pt x="78486" y="197453"/>
                  </a:cubicBezTo>
                  <a:cubicBezTo>
                    <a:pt x="83915" y="192310"/>
                    <a:pt x="92297" y="190214"/>
                    <a:pt x="92011" y="179356"/>
                  </a:cubicBezTo>
                  <a:cubicBezTo>
                    <a:pt x="97060" y="174879"/>
                    <a:pt x="104680" y="172879"/>
                    <a:pt x="104108" y="162782"/>
                  </a:cubicBezTo>
                  <a:cubicBezTo>
                    <a:pt x="110204" y="164211"/>
                    <a:pt x="112395" y="169640"/>
                    <a:pt x="122205" y="167259"/>
                  </a:cubicBezTo>
                  <a:cubicBezTo>
                    <a:pt x="133159" y="157448"/>
                    <a:pt x="151162" y="148971"/>
                    <a:pt x="150780" y="132588"/>
                  </a:cubicBezTo>
                  <a:cubicBezTo>
                    <a:pt x="163353" y="129159"/>
                    <a:pt x="163449" y="113157"/>
                    <a:pt x="171831" y="105442"/>
                  </a:cubicBezTo>
                  <a:cubicBezTo>
                    <a:pt x="168593" y="68675"/>
                    <a:pt x="179927" y="41338"/>
                    <a:pt x="179355" y="0"/>
                  </a:cubicBezTo>
                  <a:cubicBezTo>
                    <a:pt x="180880" y="0"/>
                    <a:pt x="182403" y="0"/>
                    <a:pt x="183832" y="0"/>
                  </a:cubicBezTo>
                  <a:cubicBezTo>
                    <a:pt x="181737" y="19621"/>
                    <a:pt x="186785" y="32195"/>
                    <a:pt x="186880" y="49721"/>
                  </a:cubicBezTo>
                  <a:cubicBezTo>
                    <a:pt x="196596" y="59055"/>
                    <a:pt x="196882" y="77915"/>
                    <a:pt x="195929" y="97917"/>
                  </a:cubicBezTo>
                  <a:cubicBezTo>
                    <a:pt x="223933" y="96869"/>
                    <a:pt x="263557" y="94298"/>
                    <a:pt x="286321" y="82867"/>
                  </a:cubicBezTo>
                  <a:cubicBezTo>
                    <a:pt x="296513" y="83725"/>
                    <a:pt x="310134" y="81153"/>
                    <a:pt x="317945" y="84392"/>
                  </a:cubicBezTo>
                  <a:cubicBezTo>
                    <a:pt x="314325" y="106108"/>
                    <a:pt x="326136" y="124016"/>
                    <a:pt x="325469" y="147638"/>
                  </a:cubicBezTo>
                  <a:cubicBezTo>
                    <a:pt x="327565" y="151067"/>
                    <a:pt x="335946" y="148209"/>
                    <a:pt x="340519" y="149162"/>
                  </a:cubicBezTo>
                  <a:cubicBezTo>
                    <a:pt x="355092" y="135636"/>
                    <a:pt x="356901" y="109347"/>
                    <a:pt x="387191" y="111538"/>
                  </a:cubicBezTo>
                  <a:cubicBezTo>
                    <a:pt x="389191" y="100489"/>
                    <a:pt x="400621" y="98870"/>
                    <a:pt x="402241" y="87440"/>
                  </a:cubicBezTo>
                  <a:cubicBezTo>
                    <a:pt x="414814" y="87440"/>
                    <a:pt x="427387" y="87440"/>
                    <a:pt x="439864" y="87440"/>
                  </a:cubicBezTo>
                  <a:cubicBezTo>
                    <a:pt x="447008" y="85058"/>
                    <a:pt x="446913" y="75438"/>
                    <a:pt x="451961" y="70866"/>
                  </a:cubicBezTo>
                  <a:cubicBezTo>
                    <a:pt x="466915" y="74771"/>
                    <a:pt x="463010" y="59722"/>
                    <a:pt x="471583" y="57245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9" name="Graphic 5">
              <a:extLst>
                <a:ext uri="{FF2B5EF4-FFF2-40B4-BE49-F238E27FC236}">
                  <a16:creationId xmlns:a16="http://schemas.microsoft.com/office/drawing/2014/main" id="{75413DE5-E2A4-84BA-7DD0-620789CE139F}"/>
                </a:ext>
              </a:extLst>
            </p:cNvPr>
            <p:cNvGrpSpPr/>
            <p:nvPr/>
          </p:nvGrpSpPr>
          <p:grpSpPr>
            <a:xfrm>
              <a:off x="7941755" y="2944589"/>
              <a:ext cx="526529" cy="247113"/>
              <a:chOff x="7941755" y="2944589"/>
              <a:chExt cx="526529" cy="247113"/>
            </a:xfrm>
            <a:solidFill>
              <a:srgbClr val="DAD8DB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3B6FC9CB-2900-13D1-F523-6753A693E43A}"/>
                  </a:ext>
                </a:extLst>
              </p:cNvPr>
              <p:cNvSpPr/>
              <p:nvPr/>
            </p:nvSpPr>
            <p:spPr>
              <a:xfrm>
                <a:off x="7941755" y="2944589"/>
                <a:ext cx="526529" cy="247113"/>
              </a:xfrm>
              <a:custGeom>
                <a:avLst/>
                <a:gdLst>
                  <a:gd name="connsiteX0" fmla="*/ 524975 w 526529"/>
                  <a:gd name="connsiteY0" fmla="*/ 167294 h 247113"/>
                  <a:gd name="connsiteX1" fmla="*/ 517450 w 526529"/>
                  <a:gd name="connsiteY1" fmla="*/ 226064 h 247113"/>
                  <a:gd name="connsiteX2" fmla="*/ 469254 w 526529"/>
                  <a:gd name="connsiteY2" fmla="*/ 247114 h 247113"/>
                  <a:gd name="connsiteX3" fmla="*/ 442107 w 526529"/>
                  <a:gd name="connsiteY3" fmla="*/ 209490 h 247113"/>
                  <a:gd name="connsiteX4" fmla="*/ 402960 w 526529"/>
                  <a:gd name="connsiteY4" fmla="*/ 213967 h 247113"/>
                  <a:gd name="connsiteX5" fmla="*/ 384862 w 526529"/>
                  <a:gd name="connsiteY5" fmla="*/ 171771 h 247113"/>
                  <a:gd name="connsiteX6" fmla="*/ 396959 w 526529"/>
                  <a:gd name="connsiteY6" fmla="*/ 167294 h 247113"/>
                  <a:gd name="connsiteX7" fmla="*/ 375908 w 526529"/>
                  <a:gd name="connsiteY7" fmla="*/ 144720 h 247113"/>
                  <a:gd name="connsiteX8" fmla="*/ 389434 w 526529"/>
                  <a:gd name="connsiteY8" fmla="*/ 132623 h 247113"/>
                  <a:gd name="connsiteX9" fmla="*/ 384957 w 526529"/>
                  <a:gd name="connsiteY9" fmla="*/ 95000 h 247113"/>
                  <a:gd name="connsiteX10" fmla="*/ 371432 w 526529"/>
                  <a:gd name="connsiteY10" fmla="*/ 85951 h 247113"/>
                  <a:gd name="connsiteX11" fmla="*/ 375908 w 526529"/>
                  <a:gd name="connsiteY11" fmla="*/ 60329 h 247113"/>
                  <a:gd name="connsiteX12" fmla="*/ 388005 w 526529"/>
                  <a:gd name="connsiteY12" fmla="*/ 37754 h 247113"/>
                  <a:gd name="connsiteX13" fmla="*/ 362383 w 526529"/>
                  <a:gd name="connsiteY13" fmla="*/ 58805 h 247113"/>
                  <a:gd name="connsiteX14" fmla="*/ 351810 w 526529"/>
                  <a:gd name="connsiteY14" fmla="*/ 58805 h 247113"/>
                  <a:gd name="connsiteX15" fmla="*/ 350286 w 526529"/>
                  <a:gd name="connsiteY15" fmla="*/ 79855 h 247113"/>
                  <a:gd name="connsiteX16" fmla="*/ 354763 w 526529"/>
                  <a:gd name="connsiteY16" fmla="*/ 113002 h 247113"/>
                  <a:gd name="connsiteX17" fmla="*/ 345714 w 526529"/>
                  <a:gd name="connsiteY17" fmla="*/ 155198 h 247113"/>
                  <a:gd name="connsiteX18" fmla="*/ 359240 w 526529"/>
                  <a:gd name="connsiteY18" fmla="*/ 191393 h 247113"/>
                  <a:gd name="connsiteX19" fmla="*/ 375814 w 526529"/>
                  <a:gd name="connsiteY19" fmla="*/ 207966 h 247113"/>
                  <a:gd name="connsiteX20" fmla="*/ 374289 w 526529"/>
                  <a:gd name="connsiteY20" fmla="*/ 238065 h 247113"/>
                  <a:gd name="connsiteX21" fmla="*/ 276373 w 526529"/>
                  <a:gd name="connsiteY21" fmla="*/ 212443 h 247113"/>
                  <a:gd name="connsiteX22" fmla="*/ 297423 w 526529"/>
                  <a:gd name="connsiteY22" fmla="*/ 182344 h 247113"/>
                  <a:gd name="connsiteX23" fmla="*/ 295899 w 526529"/>
                  <a:gd name="connsiteY23" fmla="*/ 161294 h 247113"/>
                  <a:gd name="connsiteX24" fmla="*/ 309424 w 526529"/>
                  <a:gd name="connsiteY24" fmla="*/ 153769 h 247113"/>
                  <a:gd name="connsiteX25" fmla="*/ 282278 w 526529"/>
                  <a:gd name="connsiteY25" fmla="*/ 125099 h 247113"/>
                  <a:gd name="connsiteX26" fmla="*/ 279230 w 526529"/>
                  <a:gd name="connsiteY26" fmla="*/ 134147 h 247113"/>
                  <a:gd name="connsiteX27" fmla="*/ 231034 w 526529"/>
                  <a:gd name="connsiteY27" fmla="*/ 117574 h 247113"/>
                  <a:gd name="connsiteX28" fmla="*/ 234082 w 526529"/>
                  <a:gd name="connsiteY28" fmla="*/ 102524 h 247113"/>
                  <a:gd name="connsiteX29" fmla="*/ 199410 w 526529"/>
                  <a:gd name="connsiteY29" fmla="*/ 85951 h 247113"/>
                  <a:gd name="connsiteX30" fmla="*/ 155690 w 526529"/>
                  <a:gd name="connsiteY30" fmla="*/ 49756 h 247113"/>
                  <a:gd name="connsiteX31" fmla="*/ 130068 w 526529"/>
                  <a:gd name="connsiteY31" fmla="*/ 51280 h 247113"/>
                  <a:gd name="connsiteX32" fmla="*/ 128544 w 526529"/>
                  <a:gd name="connsiteY32" fmla="*/ 58805 h 247113"/>
                  <a:gd name="connsiteX33" fmla="*/ 111971 w 526529"/>
                  <a:gd name="connsiteY33" fmla="*/ 75378 h 247113"/>
                  <a:gd name="connsiteX34" fmla="*/ 78824 w 526529"/>
                  <a:gd name="connsiteY34" fmla="*/ 70901 h 247113"/>
                  <a:gd name="connsiteX35" fmla="*/ 56249 w 526529"/>
                  <a:gd name="connsiteY35" fmla="*/ 101000 h 247113"/>
                  <a:gd name="connsiteX36" fmla="*/ 38152 w 526529"/>
                  <a:gd name="connsiteY36" fmla="*/ 101000 h 247113"/>
                  <a:gd name="connsiteX37" fmla="*/ 11006 w 526529"/>
                  <a:gd name="connsiteY37" fmla="*/ 138624 h 247113"/>
                  <a:gd name="connsiteX38" fmla="*/ 433 w 526529"/>
                  <a:gd name="connsiteY38" fmla="*/ 75378 h 247113"/>
                  <a:gd name="connsiteX39" fmla="*/ 110447 w 526529"/>
                  <a:gd name="connsiteY39" fmla="*/ 58805 h 247113"/>
                  <a:gd name="connsiteX40" fmla="*/ 111971 w 526529"/>
                  <a:gd name="connsiteY40" fmla="*/ 51280 h 247113"/>
                  <a:gd name="connsiteX41" fmla="*/ 197886 w 526529"/>
                  <a:gd name="connsiteY41" fmla="*/ 37754 h 247113"/>
                  <a:gd name="connsiteX42" fmla="*/ 267228 w 526529"/>
                  <a:gd name="connsiteY42" fmla="*/ 30230 h 247113"/>
                  <a:gd name="connsiteX43" fmla="*/ 383243 w 526529"/>
                  <a:gd name="connsiteY43" fmla="*/ 4607 h 247113"/>
                  <a:gd name="connsiteX44" fmla="*/ 399816 w 526529"/>
                  <a:gd name="connsiteY44" fmla="*/ 131 h 247113"/>
                  <a:gd name="connsiteX45" fmla="*/ 422390 w 526529"/>
                  <a:gd name="connsiteY45" fmla="*/ 66425 h 247113"/>
                  <a:gd name="connsiteX46" fmla="*/ 429916 w 526529"/>
                  <a:gd name="connsiteY46" fmla="*/ 105572 h 247113"/>
                  <a:gd name="connsiteX47" fmla="*/ 443441 w 526529"/>
                  <a:gd name="connsiteY47" fmla="*/ 141767 h 247113"/>
                  <a:gd name="connsiteX48" fmla="*/ 441917 w 526529"/>
                  <a:gd name="connsiteY48" fmla="*/ 168914 h 247113"/>
                  <a:gd name="connsiteX49" fmla="*/ 447917 w 526529"/>
                  <a:gd name="connsiteY49" fmla="*/ 176438 h 247113"/>
                  <a:gd name="connsiteX50" fmla="*/ 524975 w 526529"/>
                  <a:gd name="connsiteY50" fmla="*/ 167294 h 24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26529" h="247113">
                    <a:moveTo>
                      <a:pt x="524975" y="167294"/>
                    </a:moveTo>
                    <a:cubicBezTo>
                      <a:pt x="530118" y="188630"/>
                      <a:pt x="521165" y="208633"/>
                      <a:pt x="517450" y="226064"/>
                    </a:cubicBezTo>
                    <a:cubicBezTo>
                      <a:pt x="495542" y="233684"/>
                      <a:pt x="478779" y="228540"/>
                      <a:pt x="469254" y="247114"/>
                    </a:cubicBezTo>
                    <a:cubicBezTo>
                      <a:pt x="454300" y="238827"/>
                      <a:pt x="452014" y="219206"/>
                      <a:pt x="442107" y="209490"/>
                    </a:cubicBezTo>
                    <a:cubicBezTo>
                      <a:pt x="425820" y="207776"/>
                      <a:pt x="420771" y="217301"/>
                      <a:pt x="402960" y="213967"/>
                    </a:cubicBezTo>
                    <a:cubicBezTo>
                      <a:pt x="396768" y="200156"/>
                      <a:pt x="383719" y="193012"/>
                      <a:pt x="384862" y="171771"/>
                    </a:cubicBezTo>
                    <a:cubicBezTo>
                      <a:pt x="389624" y="171009"/>
                      <a:pt x="389720" y="165580"/>
                      <a:pt x="396959" y="167294"/>
                    </a:cubicBezTo>
                    <a:cubicBezTo>
                      <a:pt x="400864" y="148816"/>
                      <a:pt x="389624" y="145482"/>
                      <a:pt x="375908" y="144720"/>
                    </a:cubicBezTo>
                    <a:cubicBezTo>
                      <a:pt x="375908" y="136148"/>
                      <a:pt x="383148" y="134814"/>
                      <a:pt x="389434" y="132623"/>
                    </a:cubicBezTo>
                    <a:cubicBezTo>
                      <a:pt x="392577" y="115383"/>
                      <a:pt x="383910" y="109954"/>
                      <a:pt x="384957" y="95000"/>
                    </a:cubicBezTo>
                    <a:cubicBezTo>
                      <a:pt x="381433" y="90999"/>
                      <a:pt x="374385" y="90523"/>
                      <a:pt x="371432" y="85951"/>
                    </a:cubicBezTo>
                    <a:cubicBezTo>
                      <a:pt x="371146" y="77188"/>
                      <a:pt x="377909" y="74330"/>
                      <a:pt x="375908" y="60329"/>
                    </a:cubicBezTo>
                    <a:cubicBezTo>
                      <a:pt x="382005" y="55566"/>
                      <a:pt x="394006" y="49661"/>
                      <a:pt x="388005" y="37754"/>
                    </a:cubicBezTo>
                    <a:cubicBezTo>
                      <a:pt x="375814" y="41088"/>
                      <a:pt x="367336" y="48232"/>
                      <a:pt x="362383" y="58805"/>
                    </a:cubicBezTo>
                    <a:cubicBezTo>
                      <a:pt x="358859" y="58805"/>
                      <a:pt x="355335" y="58805"/>
                      <a:pt x="351810" y="58805"/>
                    </a:cubicBezTo>
                    <a:cubicBezTo>
                      <a:pt x="348762" y="63281"/>
                      <a:pt x="350953" y="72997"/>
                      <a:pt x="350286" y="79855"/>
                    </a:cubicBezTo>
                    <a:cubicBezTo>
                      <a:pt x="332951" y="87856"/>
                      <a:pt x="351810" y="102905"/>
                      <a:pt x="354763" y="113002"/>
                    </a:cubicBezTo>
                    <a:cubicBezTo>
                      <a:pt x="346476" y="121765"/>
                      <a:pt x="350763" y="143196"/>
                      <a:pt x="345714" y="155198"/>
                    </a:cubicBezTo>
                    <a:cubicBezTo>
                      <a:pt x="350001" y="167485"/>
                      <a:pt x="357907" y="176153"/>
                      <a:pt x="359240" y="191393"/>
                    </a:cubicBezTo>
                    <a:cubicBezTo>
                      <a:pt x="365145" y="196536"/>
                      <a:pt x="371051" y="201680"/>
                      <a:pt x="375814" y="207966"/>
                    </a:cubicBezTo>
                    <a:cubicBezTo>
                      <a:pt x="373623" y="220730"/>
                      <a:pt x="387720" y="231683"/>
                      <a:pt x="374289" y="238065"/>
                    </a:cubicBezTo>
                    <a:cubicBezTo>
                      <a:pt x="351144" y="224063"/>
                      <a:pt x="291326" y="239113"/>
                      <a:pt x="276373" y="212443"/>
                    </a:cubicBezTo>
                    <a:cubicBezTo>
                      <a:pt x="281707" y="202632"/>
                      <a:pt x="281325" y="185011"/>
                      <a:pt x="297423" y="182344"/>
                    </a:cubicBezTo>
                    <a:cubicBezTo>
                      <a:pt x="297232" y="175010"/>
                      <a:pt x="298185" y="166437"/>
                      <a:pt x="295899" y="161294"/>
                    </a:cubicBezTo>
                    <a:cubicBezTo>
                      <a:pt x="299614" y="157960"/>
                      <a:pt x="303519" y="154817"/>
                      <a:pt x="309424" y="153769"/>
                    </a:cubicBezTo>
                    <a:cubicBezTo>
                      <a:pt x="313330" y="131385"/>
                      <a:pt x="305424" y="120622"/>
                      <a:pt x="282278" y="125099"/>
                    </a:cubicBezTo>
                    <a:cubicBezTo>
                      <a:pt x="278468" y="125289"/>
                      <a:pt x="279230" y="130147"/>
                      <a:pt x="279230" y="134147"/>
                    </a:cubicBezTo>
                    <a:cubicBezTo>
                      <a:pt x="261894" y="127385"/>
                      <a:pt x="248083" y="121860"/>
                      <a:pt x="231034" y="117574"/>
                    </a:cubicBezTo>
                    <a:cubicBezTo>
                      <a:pt x="227795" y="113288"/>
                      <a:pt x="237130" y="111383"/>
                      <a:pt x="234082" y="102524"/>
                    </a:cubicBezTo>
                    <a:cubicBezTo>
                      <a:pt x="221604" y="97952"/>
                      <a:pt x="212460" y="89951"/>
                      <a:pt x="199410" y="85951"/>
                    </a:cubicBezTo>
                    <a:cubicBezTo>
                      <a:pt x="194553" y="64234"/>
                      <a:pt x="167597" y="64520"/>
                      <a:pt x="155690" y="49756"/>
                    </a:cubicBezTo>
                    <a:cubicBezTo>
                      <a:pt x="147404" y="50518"/>
                      <a:pt x="135974" y="48137"/>
                      <a:pt x="130068" y="51280"/>
                    </a:cubicBezTo>
                    <a:cubicBezTo>
                      <a:pt x="126830" y="50994"/>
                      <a:pt x="129401" y="56614"/>
                      <a:pt x="128544" y="58805"/>
                    </a:cubicBezTo>
                    <a:cubicBezTo>
                      <a:pt x="118067" y="59471"/>
                      <a:pt x="112543" y="64996"/>
                      <a:pt x="111971" y="75378"/>
                    </a:cubicBezTo>
                    <a:cubicBezTo>
                      <a:pt x="101589" y="73187"/>
                      <a:pt x="81967" y="80331"/>
                      <a:pt x="78824" y="70901"/>
                    </a:cubicBezTo>
                    <a:cubicBezTo>
                      <a:pt x="68727" y="78426"/>
                      <a:pt x="62060" y="89285"/>
                      <a:pt x="56249" y="101000"/>
                    </a:cubicBezTo>
                    <a:cubicBezTo>
                      <a:pt x="50249" y="101000"/>
                      <a:pt x="44153" y="101000"/>
                      <a:pt x="38152" y="101000"/>
                    </a:cubicBezTo>
                    <a:cubicBezTo>
                      <a:pt x="31485" y="115669"/>
                      <a:pt x="13292" y="124337"/>
                      <a:pt x="11006" y="138624"/>
                    </a:cubicBezTo>
                    <a:cubicBezTo>
                      <a:pt x="5386" y="120622"/>
                      <a:pt x="-1853" y="96428"/>
                      <a:pt x="433" y="75378"/>
                    </a:cubicBezTo>
                    <a:cubicBezTo>
                      <a:pt x="38628" y="71473"/>
                      <a:pt x="70632" y="61186"/>
                      <a:pt x="110447" y="58805"/>
                    </a:cubicBezTo>
                    <a:cubicBezTo>
                      <a:pt x="113685" y="59090"/>
                      <a:pt x="111114" y="53471"/>
                      <a:pt x="111971" y="51280"/>
                    </a:cubicBezTo>
                    <a:cubicBezTo>
                      <a:pt x="137593" y="43755"/>
                      <a:pt x="176455" y="49470"/>
                      <a:pt x="197886" y="37754"/>
                    </a:cubicBezTo>
                    <a:cubicBezTo>
                      <a:pt x="224366" y="38612"/>
                      <a:pt x="240273" y="28991"/>
                      <a:pt x="267228" y="30230"/>
                    </a:cubicBezTo>
                    <a:cubicBezTo>
                      <a:pt x="299899" y="15752"/>
                      <a:pt x="340761" y="9465"/>
                      <a:pt x="383243" y="4607"/>
                    </a:cubicBezTo>
                    <a:cubicBezTo>
                      <a:pt x="384195" y="-1393"/>
                      <a:pt x="392863" y="226"/>
                      <a:pt x="399816" y="131"/>
                    </a:cubicBezTo>
                    <a:cubicBezTo>
                      <a:pt x="409437" y="17942"/>
                      <a:pt x="410008" y="47660"/>
                      <a:pt x="422390" y="66425"/>
                    </a:cubicBezTo>
                    <a:cubicBezTo>
                      <a:pt x="417914" y="80236"/>
                      <a:pt x="431059" y="87094"/>
                      <a:pt x="429916" y="105572"/>
                    </a:cubicBezTo>
                    <a:cubicBezTo>
                      <a:pt x="436964" y="115097"/>
                      <a:pt x="435059" y="133481"/>
                      <a:pt x="443441" y="141767"/>
                    </a:cubicBezTo>
                    <a:cubicBezTo>
                      <a:pt x="438202" y="154721"/>
                      <a:pt x="450299" y="159198"/>
                      <a:pt x="441917" y="168914"/>
                    </a:cubicBezTo>
                    <a:cubicBezTo>
                      <a:pt x="442965" y="172343"/>
                      <a:pt x="447632" y="172247"/>
                      <a:pt x="447917" y="176438"/>
                    </a:cubicBezTo>
                    <a:cubicBezTo>
                      <a:pt x="477255" y="176724"/>
                      <a:pt x="500496" y="171295"/>
                      <a:pt x="524975" y="167294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78D5B1D1-155D-CA8B-240B-6F54D740D531}"/>
                  </a:ext>
                </a:extLst>
              </p:cNvPr>
              <p:cNvSpPr/>
              <p:nvPr/>
            </p:nvSpPr>
            <p:spPr>
              <a:xfrm>
                <a:off x="8225748" y="3078603"/>
                <a:ext cx="16573" cy="16707"/>
              </a:xfrm>
              <a:custGeom>
                <a:avLst/>
                <a:gdLst>
                  <a:gd name="connsiteX0" fmla="*/ 16573 w 16573"/>
                  <a:gd name="connsiteY0" fmla="*/ 134 h 16707"/>
                  <a:gd name="connsiteX1" fmla="*/ 16573 w 16573"/>
                  <a:gd name="connsiteY1" fmla="*/ 16707 h 16707"/>
                  <a:gd name="connsiteX2" fmla="*/ 0 w 16573"/>
                  <a:gd name="connsiteY2" fmla="*/ 1658 h 16707"/>
                  <a:gd name="connsiteX3" fmla="*/ 16573 w 16573"/>
                  <a:gd name="connsiteY3" fmla="*/ 134 h 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3" h="16707">
                    <a:moveTo>
                      <a:pt x="16573" y="134"/>
                    </a:moveTo>
                    <a:cubicBezTo>
                      <a:pt x="16573" y="5659"/>
                      <a:pt x="16573" y="11183"/>
                      <a:pt x="16573" y="16707"/>
                    </a:cubicBezTo>
                    <a:cubicBezTo>
                      <a:pt x="6572" y="16136"/>
                      <a:pt x="1905" y="10326"/>
                      <a:pt x="0" y="1658"/>
                    </a:cubicBezTo>
                    <a:cubicBezTo>
                      <a:pt x="3238" y="-1199"/>
                      <a:pt x="10953" y="610"/>
                      <a:pt x="16573" y="134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80B75131-7837-D955-5F21-AB6DE457B3B3}"/>
                  </a:ext>
                </a:extLst>
              </p:cNvPr>
              <p:cNvSpPr/>
              <p:nvPr/>
            </p:nvSpPr>
            <p:spPr>
              <a:xfrm>
                <a:off x="8296423" y="3031969"/>
                <a:ext cx="31718" cy="102393"/>
              </a:xfrm>
              <a:custGeom>
                <a:avLst/>
                <a:gdLst>
                  <a:gd name="connsiteX0" fmla="*/ 22670 w 31718"/>
                  <a:gd name="connsiteY0" fmla="*/ 72295 h 102393"/>
                  <a:gd name="connsiteX1" fmla="*/ 31718 w 31718"/>
                  <a:gd name="connsiteY1" fmla="*/ 69247 h 102393"/>
                  <a:gd name="connsiteX2" fmla="*/ 19621 w 31718"/>
                  <a:gd name="connsiteY2" fmla="*/ 102394 h 102393"/>
                  <a:gd name="connsiteX3" fmla="*/ 1524 w 31718"/>
                  <a:gd name="connsiteY3" fmla="*/ 61722 h 102393"/>
                  <a:gd name="connsiteX4" fmla="*/ 6001 w 31718"/>
                  <a:gd name="connsiteY4" fmla="*/ 51149 h 102393"/>
                  <a:gd name="connsiteX5" fmla="*/ 4477 w 31718"/>
                  <a:gd name="connsiteY5" fmla="*/ 37624 h 102393"/>
                  <a:gd name="connsiteX6" fmla="*/ 0 w 31718"/>
                  <a:gd name="connsiteY6" fmla="*/ 0 h 102393"/>
                  <a:gd name="connsiteX7" fmla="*/ 25622 w 31718"/>
                  <a:gd name="connsiteY7" fmla="*/ 33147 h 102393"/>
                  <a:gd name="connsiteX8" fmla="*/ 22670 w 31718"/>
                  <a:gd name="connsiteY8" fmla="*/ 72295 h 10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18" h="102393">
                    <a:moveTo>
                      <a:pt x="22670" y="72295"/>
                    </a:moveTo>
                    <a:cubicBezTo>
                      <a:pt x="27432" y="73057"/>
                      <a:pt x="26098" y="67723"/>
                      <a:pt x="31718" y="69247"/>
                    </a:cubicBezTo>
                    <a:cubicBezTo>
                      <a:pt x="21336" y="73914"/>
                      <a:pt x="21336" y="88963"/>
                      <a:pt x="19621" y="102394"/>
                    </a:cubicBezTo>
                    <a:cubicBezTo>
                      <a:pt x="9716" y="90678"/>
                      <a:pt x="7239" y="74200"/>
                      <a:pt x="1524" y="61722"/>
                    </a:cubicBezTo>
                    <a:cubicBezTo>
                      <a:pt x="667" y="55912"/>
                      <a:pt x="5334" y="55531"/>
                      <a:pt x="6001" y="51149"/>
                    </a:cubicBezTo>
                    <a:cubicBezTo>
                      <a:pt x="5620" y="46482"/>
                      <a:pt x="6953" y="40100"/>
                      <a:pt x="4477" y="37624"/>
                    </a:cubicBezTo>
                    <a:cubicBezTo>
                      <a:pt x="16288" y="24670"/>
                      <a:pt x="1334" y="8001"/>
                      <a:pt x="0" y="0"/>
                    </a:cubicBezTo>
                    <a:cubicBezTo>
                      <a:pt x="11621" y="2096"/>
                      <a:pt x="22003" y="18097"/>
                      <a:pt x="25622" y="33147"/>
                    </a:cubicBezTo>
                    <a:cubicBezTo>
                      <a:pt x="13716" y="39433"/>
                      <a:pt x="4572" y="65246"/>
                      <a:pt x="22670" y="72295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D8349A9-0B58-465B-39E3-54D533B89FB1}"/>
                </a:ext>
              </a:extLst>
            </p:cNvPr>
            <p:cNvSpPr/>
            <p:nvPr/>
          </p:nvSpPr>
          <p:spPr>
            <a:xfrm>
              <a:off x="8350809" y="2920527"/>
              <a:ext cx="117445" cy="191357"/>
            </a:xfrm>
            <a:custGeom>
              <a:avLst/>
              <a:gdLst>
                <a:gd name="connsiteX0" fmla="*/ 103920 w 117445"/>
                <a:gd name="connsiteY0" fmla="*/ 141637 h 191357"/>
                <a:gd name="connsiteX1" fmla="*/ 117445 w 117445"/>
                <a:gd name="connsiteY1" fmla="*/ 182309 h 191357"/>
                <a:gd name="connsiteX2" fmla="*/ 48103 w 117445"/>
                <a:gd name="connsiteY2" fmla="*/ 191357 h 191357"/>
                <a:gd name="connsiteX3" fmla="*/ 30006 w 117445"/>
                <a:gd name="connsiteY3" fmla="*/ 131064 h 191357"/>
                <a:gd name="connsiteX4" fmla="*/ 25529 w 117445"/>
                <a:gd name="connsiteY4" fmla="*/ 102394 h 191357"/>
                <a:gd name="connsiteX5" fmla="*/ 21052 w 117445"/>
                <a:gd name="connsiteY5" fmla="*/ 96393 h 191357"/>
                <a:gd name="connsiteX6" fmla="*/ 13528 w 117445"/>
                <a:gd name="connsiteY6" fmla="*/ 72295 h 191357"/>
                <a:gd name="connsiteX7" fmla="*/ 13528 w 117445"/>
                <a:gd name="connsiteY7" fmla="*/ 57245 h 191357"/>
                <a:gd name="connsiteX8" fmla="*/ 9051 w 117445"/>
                <a:gd name="connsiteY8" fmla="*/ 42196 h 191357"/>
                <a:gd name="connsiteX9" fmla="*/ 2 w 117445"/>
                <a:gd name="connsiteY9" fmla="*/ 25622 h 191357"/>
                <a:gd name="connsiteX10" fmla="*/ 25624 w 117445"/>
                <a:gd name="connsiteY10" fmla="*/ 0 h 191357"/>
                <a:gd name="connsiteX11" fmla="*/ 16576 w 117445"/>
                <a:gd name="connsiteY11" fmla="*/ 16573 h 191357"/>
                <a:gd name="connsiteX12" fmla="*/ 30101 w 117445"/>
                <a:gd name="connsiteY12" fmla="*/ 66294 h 191357"/>
                <a:gd name="connsiteX13" fmla="*/ 51151 w 117445"/>
                <a:gd name="connsiteY13" fmla="*/ 76867 h 191357"/>
                <a:gd name="connsiteX14" fmla="*/ 72201 w 117445"/>
                <a:gd name="connsiteY14" fmla="*/ 126587 h 191357"/>
                <a:gd name="connsiteX15" fmla="*/ 88775 w 117445"/>
                <a:gd name="connsiteY15" fmla="*/ 141637 h 191357"/>
                <a:gd name="connsiteX16" fmla="*/ 103920 w 117445"/>
                <a:gd name="connsiteY16" fmla="*/ 141637 h 1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445" h="191357">
                  <a:moveTo>
                    <a:pt x="103920" y="141637"/>
                  </a:moveTo>
                  <a:cubicBezTo>
                    <a:pt x="107158" y="159448"/>
                    <a:pt x="108682" y="169926"/>
                    <a:pt x="117445" y="182309"/>
                  </a:cubicBezTo>
                  <a:cubicBezTo>
                    <a:pt x="101348" y="184309"/>
                    <a:pt x="72868" y="189262"/>
                    <a:pt x="48103" y="191357"/>
                  </a:cubicBezTo>
                  <a:cubicBezTo>
                    <a:pt x="38388" y="171640"/>
                    <a:pt x="42579" y="146399"/>
                    <a:pt x="30006" y="131064"/>
                  </a:cubicBezTo>
                  <a:cubicBezTo>
                    <a:pt x="32864" y="117157"/>
                    <a:pt x="23053" y="115919"/>
                    <a:pt x="25529" y="102394"/>
                  </a:cubicBezTo>
                  <a:cubicBezTo>
                    <a:pt x="26863" y="97536"/>
                    <a:pt x="20576" y="100298"/>
                    <a:pt x="21052" y="96393"/>
                  </a:cubicBezTo>
                  <a:cubicBezTo>
                    <a:pt x="23243" y="84392"/>
                    <a:pt x="19719" y="79057"/>
                    <a:pt x="13528" y="72295"/>
                  </a:cubicBezTo>
                  <a:cubicBezTo>
                    <a:pt x="13528" y="67246"/>
                    <a:pt x="13528" y="62293"/>
                    <a:pt x="13528" y="57245"/>
                  </a:cubicBezTo>
                  <a:cubicBezTo>
                    <a:pt x="9432" y="53626"/>
                    <a:pt x="11718" y="51244"/>
                    <a:pt x="9051" y="42196"/>
                  </a:cubicBezTo>
                  <a:cubicBezTo>
                    <a:pt x="8956" y="42196"/>
                    <a:pt x="98" y="25622"/>
                    <a:pt x="2" y="25622"/>
                  </a:cubicBezTo>
                  <a:cubicBezTo>
                    <a:pt x="-189" y="13525"/>
                    <a:pt x="12194" y="3238"/>
                    <a:pt x="25624" y="0"/>
                  </a:cubicBezTo>
                  <a:cubicBezTo>
                    <a:pt x="27434" y="10382"/>
                    <a:pt x="22290" y="13716"/>
                    <a:pt x="16576" y="16573"/>
                  </a:cubicBezTo>
                  <a:cubicBezTo>
                    <a:pt x="12956" y="41338"/>
                    <a:pt x="25243" y="50006"/>
                    <a:pt x="30101" y="66294"/>
                  </a:cubicBezTo>
                  <a:cubicBezTo>
                    <a:pt x="40960" y="66008"/>
                    <a:pt x="44579" y="72866"/>
                    <a:pt x="51151" y="76867"/>
                  </a:cubicBezTo>
                  <a:cubicBezTo>
                    <a:pt x="53056" y="92392"/>
                    <a:pt x="70678" y="110585"/>
                    <a:pt x="72201" y="126587"/>
                  </a:cubicBezTo>
                  <a:cubicBezTo>
                    <a:pt x="78297" y="131064"/>
                    <a:pt x="86299" y="133540"/>
                    <a:pt x="88775" y="141637"/>
                  </a:cubicBezTo>
                  <a:cubicBezTo>
                    <a:pt x="93823" y="141637"/>
                    <a:pt x="98872" y="141637"/>
                    <a:pt x="103920" y="14163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0251EE0-F1E9-3411-A15F-88B66717D86A}"/>
                </a:ext>
              </a:extLst>
            </p:cNvPr>
            <p:cNvSpPr/>
            <p:nvPr/>
          </p:nvSpPr>
          <p:spPr>
            <a:xfrm>
              <a:off x="8397297" y="3179607"/>
              <a:ext cx="58955" cy="141636"/>
            </a:xfrm>
            <a:custGeom>
              <a:avLst/>
              <a:gdLst>
                <a:gd name="connsiteX0" fmla="*/ 58956 w 58955"/>
                <a:gd name="connsiteY0" fmla="*/ 0 h 141636"/>
                <a:gd name="connsiteX1" fmla="*/ 33333 w 58955"/>
                <a:gd name="connsiteY1" fmla="*/ 40672 h 141636"/>
                <a:gd name="connsiteX2" fmla="*/ 33333 w 58955"/>
                <a:gd name="connsiteY2" fmla="*/ 91916 h 141636"/>
                <a:gd name="connsiteX3" fmla="*/ 24285 w 58955"/>
                <a:gd name="connsiteY3" fmla="*/ 126587 h 141636"/>
                <a:gd name="connsiteX4" fmla="*/ 16759 w 58955"/>
                <a:gd name="connsiteY4" fmla="*/ 141637 h 141636"/>
                <a:gd name="connsiteX5" fmla="*/ 186 w 58955"/>
                <a:gd name="connsiteY5" fmla="*/ 122015 h 141636"/>
                <a:gd name="connsiteX6" fmla="*/ 186 w 58955"/>
                <a:gd name="connsiteY6" fmla="*/ 94869 h 141636"/>
                <a:gd name="connsiteX7" fmla="*/ 4663 w 58955"/>
                <a:gd name="connsiteY7" fmla="*/ 88868 h 141636"/>
                <a:gd name="connsiteX8" fmla="*/ 21236 w 58955"/>
                <a:gd name="connsiteY8" fmla="*/ 19526 h 141636"/>
                <a:gd name="connsiteX9" fmla="*/ 27237 w 58955"/>
                <a:gd name="connsiteY9" fmla="*/ 7429 h 141636"/>
                <a:gd name="connsiteX10" fmla="*/ 58956 w 58955"/>
                <a:gd name="connsiteY10" fmla="*/ 0 h 14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955" h="141636">
                  <a:moveTo>
                    <a:pt x="58956" y="0"/>
                  </a:moveTo>
                  <a:cubicBezTo>
                    <a:pt x="51050" y="14192"/>
                    <a:pt x="39906" y="25146"/>
                    <a:pt x="33333" y="40672"/>
                  </a:cubicBezTo>
                  <a:cubicBezTo>
                    <a:pt x="33333" y="57721"/>
                    <a:pt x="33333" y="74867"/>
                    <a:pt x="33333" y="91916"/>
                  </a:cubicBezTo>
                  <a:cubicBezTo>
                    <a:pt x="28094" y="102679"/>
                    <a:pt x="24761" y="119348"/>
                    <a:pt x="24285" y="126587"/>
                  </a:cubicBezTo>
                  <a:cubicBezTo>
                    <a:pt x="23237" y="133159"/>
                    <a:pt x="14283" y="131635"/>
                    <a:pt x="16759" y="141637"/>
                  </a:cubicBezTo>
                  <a:cubicBezTo>
                    <a:pt x="7616" y="138779"/>
                    <a:pt x="7806" y="126492"/>
                    <a:pt x="186" y="122015"/>
                  </a:cubicBezTo>
                  <a:cubicBezTo>
                    <a:pt x="186" y="112967"/>
                    <a:pt x="186" y="103918"/>
                    <a:pt x="186" y="94869"/>
                  </a:cubicBezTo>
                  <a:cubicBezTo>
                    <a:pt x="-1147" y="90011"/>
                    <a:pt x="5139" y="92774"/>
                    <a:pt x="4663" y="88868"/>
                  </a:cubicBezTo>
                  <a:cubicBezTo>
                    <a:pt x="2282" y="54769"/>
                    <a:pt x="21522" y="51435"/>
                    <a:pt x="21236" y="19526"/>
                  </a:cubicBezTo>
                  <a:cubicBezTo>
                    <a:pt x="23427" y="15716"/>
                    <a:pt x="26475" y="12763"/>
                    <a:pt x="27237" y="7429"/>
                  </a:cubicBezTo>
                  <a:cubicBezTo>
                    <a:pt x="41144" y="8382"/>
                    <a:pt x="46668" y="857"/>
                    <a:pt x="58956" y="0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E11310E-1592-0781-C227-E16757643501}"/>
                </a:ext>
              </a:extLst>
            </p:cNvPr>
            <p:cNvSpPr/>
            <p:nvPr/>
          </p:nvSpPr>
          <p:spPr>
            <a:xfrm>
              <a:off x="8376035" y="2677980"/>
              <a:ext cx="155560" cy="351036"/>
            </a:xfrm>
            <a:custGeom>
              <a:avLst/>
              <a:gdLst>
                <a:gd name="connsiteX0" fmla="*/ 143464 w 155560"/>
                <a:gd name="connsiteY0" fmla="*/ 113006 h 351036"/>
                <a:gd name="connsiteX1" fmla="*/ 155561 w 155560"/>
                <a:gd name="connsiteY1" fmla="*/ 204922 h 351036"/>
                <a:gd name="connsiteX2" fmla="*/ 146512 w 155560"/>
                <a:gd name="connsiteY2" fmla="*/ 245594 h 351036"/>
                <a:gd name="connsiteX3" fmla="*/ 108888 w 155560"/>
                <a:gd name="connsiteY3" fmla="*/ 307316 h 351036"/>
                <a:gd name="connsiteX4" fmla="*/ 90791 w 155560"/>
                <a:gd name="connsiteY4" fmla="*/ 351036 h 351036"/>
                <a:gd name="connsiteX5" fmla="*/ 92314 w 155560"/>
                <a:gd name="connsiteY5" fmla="*/ 317889 h 351036"/>
                <a:gd name="connsiteX6" fmla="*/ 66692 w 155560"/>
                <a:gd name="connsiteY6" fmla="*/ 316365 h 351036"/>
                <a:gd name="connsiteX7" fmla="*/ 35069 w 155560"/>
                <a:gd name="connsiteY7" fmla="*/ 304268 h 351036"/>
                <a:gd name="connsiteX8" fmla="*/ 399 w 155560"/>
                <a:gd name="connsiteY8" fmla="*/ 274169 h 351036"/>
                <a:gd name="connsiteX9" fmla="*/ 9447 w 155560"/>
                <a:gd name="connsiteY9" fmla="*/ 257596 h 351036"/>
                <a:gd name="connsiteX10" fmla="*/ 9447 w 155560"/>
                <a:gd name="connsiteY10" fmla="*/ 247023 h 351036"/>
                <a:gd name="connsiteX11" fmla="*/ 51643 w 155560"/>
                <a:gd name="connsiteY11" fmla="*/ 204827 h 351036"/>
                <a:gd name="connsiteX12" fmla="*/ 50119 w 155560"/>
                <a:gd name="connsiteY12" fmla="*/ 197303 h 351036"/>
                <a:gd name="connsiteX13" fmla="*/ 75741 w 155560"/>
                <a:gd name="connsiteY13" fmla="*/ 179205 h 351036"/>
                <a:gd name="connsiteX14" fmla="*/ 75741 w 155560"/>
                <a:gd name="connsiteY14" fmla="*/ 170156 h 351036"/>
                <a:gd name="connsiteX15" fmla="*/ 24496 w 155560"/>
                <a:gd name="connsiteY15" fmla="*/ 115959 h 351036"/>
                <a:gd name="connsiteX16" fmla="*/ 9447 w 155560"/>
                <a:gd name="connsiteY16" fmla="*/ 115959 h 351036"/>
                <a:gd name="connsiteX17" fmla="*/ 4970 w 155560"/>
                <a:gd name="connsiteY17" fmla="*/ 94909 h 351036"/>
                <a:gd name="connsiteX18" fmla="*/ 17067 w 155560"/>
                <a:gd name="connsiteY18" fmla="*/ 85860 h 351036"/>
                <a:gd name="connsiteX19" fmla="*/ 9542 w 155560"/>
                <a:gd name="connsiteY19" fmla="*/ 60238 h 351036"/>
                <a:gd name="connsiteX20" fmla="*/ 21639 w 155560"/>
                <a:gd name="connsiteY20" fmla="*/ 45188 h 351036"/>
                <a:gd name="connsiteX21" fmla="*/ 26116 w 155560"/>
                <a:gd name="connsiteY21" fmla="*/ 10517 h 351036"/>
                <a:gd name="connsiteX22" fmla="*/ 74313 w 155560"/>
                <a:gd name="connsiteY22" fmla="*/ 16518 h 351036"/>
                <a:gd name="connsiteX23" fmla="*/ 130034 w 155560"/>
                <a:gd name="connsiteY23" fmla="*/ 28615 h 351036"/>
                <a:gd name="connsiteX24" fmla="*/ 125557 w 155560"/>
                <a:gd name="connsiteY24" fmla="*/ 78335 h 351036"/>
                <a:gd name="connsiteX25" fmla="*/ 113460 w 155560"/>
                <a:gd name="connsiteY25" fmla="*/ 78335 h 351036"/>
                <a:gd name="connsiteX26" fmla="*/ 113460 w 155560"/>
                <a:gd name="connsiteY26" fmla="*/ 114530 h 351036"/>
                <a:gd name="connsiteX27" fmla="*/ 143464 w 155560"/>
                <a:gd name="connsiteY27" fmla="*/ 113006 h 35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5560" h="351036">
                  <a:moveTo>
                    <a:pt x="143464" y="113006"/>
                  </a:moveTo>
                  <a:cubicBezTo>
                    <a:pt x="158418" y="132628"/>
                    <a:pt x="144130" y="181682"/>
                    <a:pt x="155561" y="204922"/>
                  </a:cubicBezTo>
                  <a:cubicBezTo>
                    <a:pt x="152894" y="218924"/>
                    <a:pt x="145845" y="228354"/>
                    <a:pt x="146512" y="245594"/>
                  </a:cubicBezTo>
                  <a:cubicBezTo>
                    <a:pt x="128700" y="263882"/>
                    <a:pt x="124224" y="289219"/>
                    <a:pt x="108888" y="307316"/>
                  </a:cubicBezTo>
                  <a:cubicBezTo>
                    <a:pt x="107555" y="326557"/>
                    <a:pt x="105174" y="344845"/>
                    <a:pt x="90791" y="351036"/>
                  </a:cubicBezTo>
                  <a:cubicBezTo>
                    <a:pt x="83838" y="342654"/>
                    <a:pt x="95934" y="335129"/>
                    <a:pt x="92314" y="317889"/>
                  </a:cubicBezTo>
                  <a:cubicBezTo>
                    <a:pt x="86409" y="314746"/>
                    <a:pt x="74979" y="317127"/>
                    <a:pt x="66692" y="316365"/>
                  </a:cubicBezTo>
                  <a:cubicBezTo>
                    <a:pt x="56406" y="312174"/>
                    <a:pt x="48024" y="308555"/>
                    <a:pt x="35069" y="304268"/>
                  </a:cubicBezTo>
                  <a:cubicBezTo>
                    <a:pt x="23544" y="294267"/>
                    <a:pt x="16877" y="279217"/>
                    <a:pt x="399" y="274169"/>
                  </a:cubicBezTo>
                  <a:cubicBezTo>
                    <a:pt x="-1507" y="263787"/>
                    <a:pt x="3732" y="260453"/>
                    <a:pt x="9447" y="257596"/>
                  </a:cubicBezTo>
                  <a:cubicBezTo>
                    <a:pt x="9447" y="254071"/>
                    <a:pt x="9447" y="250547"/>
                    <a:pt x="9447" y="247023"/>
                  </a:cubicBezTo>
                  <a:cubicBezTo>
                    <a:pt x="24878" y="234355"/>
                    <a:pt x="41356" y="222639"/>
                    <a:pt x="51643" y="204827"/>
                  </a:cubicBezTo>
                  <a:cubicBezTo>
                    <a:pt x="52881" y="200636"/>
                    <a:pt x="49547" y="200922"/>
                    <a:pt x="50119" y="197303"/>
                  </a:cubicBezTo>
                  <a:cubicBezTo>
                    <a:pt x="58596" y="191207"/>
                    <a:pt x="64597" y="182729"/>
                    <a:pt x="75741" y="179205"/>
                  </a:cubicBezTo>
                  <a:cubicBezTo>
                    <a:pt x="75741" y="176157"/>
                    <a:pt x="75741" y="173204"/>
                    <a:pt x="75741" y="170156"/>
                  </a:cubicBezTo>
                  <a:cubicBezTo>
                    <a:pt x="60501" y="150249"/>
                    <a:pt x="33831" y="141772"/>
                    <a:pt x="24496" y="115959"/>
                  </a:cubicBezTo>
                  <a:cubicBezTo>
                    <a:pt x="19449" y="115959"/>
                    <a:pt x="14400" y="115959"/>
                    <a:pt x="9447" y="115959"/>
                  </a:cubicBezTo>
                  <a:cubicBezTo>
                    <a:pt x="10780" y="106053"/>
                    <a:pt x="8304" y="100052"/>
                    <a:pt x="4970" y="94909"/>
                  </a:cubicBezTo>
                  <a:cubicBezTo>
                    <a:pt x="7447" y="90337"/>
                    <a:pt x="14305" y="90146"/>
                    <a:pt x="17067" y="85860"/>
                  </a:cubicBezTo>
                  <a:cubicBezTo>
                    <a:pt x="17639" y="74240"/>
                    <a:pt x="17924" y="62905"/>
                    <a:pt x="9542" y="60238"/>
                  </a:cubicBezTo>
                  <a:cubicBezTo>
                    <a:pt x="13257" y="51570"/>
                    <a:pt x="9638" y="44521"/>
                    <a:pt x="21639" y="45188"/>
                  </a:cubicBezTo>
                  <a:cubicBezTo>
                    <a:pt x="21163" y="31663"/>
                    <a:pt x="29259" y="26805"/>
                    <a:pt x="26116" y="10517"/>
                  </a:cubicBezTo>
                  <a:cubicBezTo>
                    <a:pt x="34879" y="-11867"/>
                    <a:pt x="62787" y="6993"/>
                    <a:pt x="74313" y="16518"/>
                  </a:cubicBezTo>
                  <a:cubicBezTo>
                    <a:pt x="95077" y="13279"/>
                    <a:pt x="111936" y="24424"/>
                    <a:pt x="130034" y="28615"/>
                  </a:cubicBezTo>
                  <a:cubicBezTo>
                    <a:pt x="132986" y="49665"/>
                    <a:pt x="122414" y="57190"/>
                    <a:pt x="125557" y="78335"/>
                  </a:cubicBezTo>
                  <a:cubicBezTo>
                    <a:pt x="121556" y="78335"/>
                    <a:pt x="117556" y="78335"/>
                    <a:pt x="113460" y="78335"/>
                  </a:cubicBezTo>
                  <a:cubicBezTo>
                    <a:pt x="113460" y="90432"/>
                    <a:pt x="113460" y="102433"/>
                    <a:pt x="113460" y="114530"/>
                  </a:cubicBezTo>
                  <a:cubicBezTo>
                    <a:pt x="121461" y="118054"/>
                    <a:pt x="136797" y="115864"/>
                    <a:pt x="143464" y="113006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075B577-006B-32EA-E36E-047B9858BC69}"/>
                </a:ext>
              </a:extLst>
            </p:cNvPr>
            <p:cNvSpPr/>
            <p:nvPr/>
          </p:nvSpPr>
          <p:spPr>
            <a:xfrm>
              <a:off x="7770265" y="2597797"/>
              <a:ext cx="672366" cy="434076"/>
            </a:xfrm>
            <a:custGeom>
              <a:avLst/>
              <a:gdLst>
                <a:gd name="connsiteX0" fmla="*/ 672367 w 672366"/>
                <a:gd name="connsiteY0" fmla="*/ 254911 h 434076"/>
                <a:gd name="connsiteX1" fmla="*/ 639220 w 672366"/>
                <a:gd name="connsiteY1" fmla="*/ 295583 h 434076"/>
                <a:gd name="connsiteX2" fmla="*/ 631695 w 672366"/>
                <a:gd name="connsiteY2" fmla="*/ 295583 h 434076"/>
                <a:gd name="connsiteX3" fmla="*/ 598548 w 672366"/>
                <a:gd name="connsiteY3" fmla="*/ 312157 h 434076"/>
                <a:gd name="connsiteX4" fmla="*/ 569878 w 672366"/>
                <a:gd name="connsiteY4" fmla="*/ 337779 h 434076"/>
                <a:gd name="connsiteX5" fmla="*/ 487010 w 672366"/>
                <a:gd name="connsiteY5" fmla="*/ 354353 h 434076"/>
                <a:gd name="connsiteX6" fmla="*/ 434241 w 672366"/>
                <a:gd name="connsiteY6" fmla="*/ 367878 h 434076"/>
                <a:gd name="connsiteX7" fmla="*/ 282128 w 672366"/>
                <a:gd name="connsiteY7" fmla="*/ 387499 h 434076"/>
                <a:gd name="connsiteX8" fmla="*/ 279079 w 672366"/>
                <a:gd name="connsiteY8" fmla="*/ 396548 h 434076"/>
                <a:gd name="connsiteX9" fmla="*/ 227835 w 672366"/>
                <a:gd name="connsiteY9" fmla="*/ 401025 h 434076"/>
                <a:gd name="connsiteX10" fmla="*/ 166113 w 672366"/>
                <a:gd name="connsiteY10" fmla="*/ 413122 h 434076"/>
                <a:gd name="connsiteX11" fmla="*/ 160112 w 672366"/>
                <a:gd name="connsiteY11" fmla="*/ 417599 h 434076"/>
                <a:gd name="connsiteX12" fmla="*/ 110391 w 672366"/>
                <a:gd name="connsiteY12" fmla="*/ 425123 h 434076"/>
                <a:gd name="connsiteX13" fmla="*/ 90770 w 672366"/>
                <a:gd name="connsiteY13" fmla="*/ 425123 h 434076"/>
                <a:gd name="connsiteX14" fmla="*/ 84770 w 672366"/>
                <a:gd name="connsiteY14" fmla="*/ 429600 h 434076"/>
                <a:gd name="connsiteX15" fmla="*/ 50099 w 672366"/>
                <a:gd name="connsiteY15" fmla="*/ 434077 h 434076"/>
                <a:gd name="connsiteX16" fmla="*/ 41050 w 672366"/>
                <a:gd name="connsiteY16" fmla="*/ 388928 h 434076"/>
                <a:gd name="connsiteX17" fmla="*/ 38002 w 672366"/>
                <a:gd name="connsiteY17" fmla="*/ 342256 h 434076"/>
                <a:gd name="connsiteX18" fmla="*/ 33525 w 672366"/>
                <a:gd name="connsiteY18" fmla="*/ 336255 h 434076"/>
                <a:gd name="connsiteX19" fmla="*/ 21428 w 672366"/>
                <a:gd name="connsiteY19" fmla="*/ 233766 h 434076"/>
                <a:gd name="connsiteX20" fmla="*/ 16951 w 672366"/>
                <a:gd name="connsiteY20" fmla="*/ 227765 h 434076"/>
                <a:gd name="connsiteX21" fmla="*/ 12475 w 672366"/>
                <a:gd name="connsiteY21" fmla="*/ 202143 h 434076"/>
                <a:gd name="connsiteX22" fmla="*/ 7998 w 672366"/>
                <a:gd name="connsiteY22" fmla="*/ 172044 h 434076"/>
                <a:gd name="connsiteX23" fmla="*/ 3521 w 672366"/>
                <a:gd name="connsiteY23" fmla="*/ 146422 h 434076"/>
                <a:gd name="connsiteX24" fmla="*/ 473 w 672366"/>
                <a:gd name="connsiteY24" fmla="*/ 104226 h 434076"/>
                <a:gd name="connsiteX25" fmla="*/ 65243 w 672366"/>
                <a:gd name="connsiteY25" fmla="*/ 54506 h 434076"/>
                <a:gd name="connsiteX26" fmla="*/ 65243 w 672366"/>
                <a:gd name="connsiteY26" fmla="*/ 90701 h 434076"/>
                <a:gd name="connsiteX27" fmla="*/ 118012 w 672366"/>
                <a:gd name="connsiteY27" fmla="*/ 87652 h 434076"/>
                <a:gd name="connsiteX28" fmla="*/ 124013 w 672366"/>
                <a:gd name="connsiteY28" fmla="*/ 83176 h 434076"/>
                <a:gd name="connsiteX29" fmla="*/ 173733 w 672366"/>
                <a:gd name="connsiteY29" fmla="*/ 75651 h 434076"/>
                <a:gd name="connsiteX30" fmla="*/ 200879 w 672366"/>
                <a:gd name="connsiteY30" fmla="*/ 75651 h 434076"/>
                <a:gd name="connsiteX31" fmla="*/ 282223 w 672366"/>
                <a:gd name="connsiteY31" fmla="*/ 54601 h 434076"/>
                <a:gd name="connsiteX32" fmla="*/ 343945 w 672366"/>
                <a:gd name="connsiteY32" fmla="*/ 42504 h 434076"/>
                <a:gd name="connsiteX33" fmla="*/ 356042 w 672366"/>
                <a:gd name="connsiteY33" fmla="*/ 42504 h 434076"/>
                <a:gd name="connsiteX34" fmla="*/ 362042 w 672366"/>
                <a:gd name="connsiteY34" fmla="*/ 38027 h 434076"/>
                <a:gd name="connsiteX35" fmla="*/ 404238 w 672366"/>
                <a:gd name="connsiteY35" fmla="*/ 28978 h 434076"/>
                <a:gd name="connsiteX36" fmla="*/ 444910 w 672366"/>
                <a:gd name="connsiteY36" fmla="*/ 21454 h 434076"/>
                <a:gd name="connsiteX37" fmla="*/ 536826 w 672366"/>
                <a:gd name="connsiteY37" fmla="*/ 4880 h 434076"/>
                <a:gd name="connsiteX38" fmla="*/ 550351 w 672366"/>
                <a:gd name="connsiteY38" fmla="*/ 403 h 434076"/>
                <a:gd name="connsiteX39" fmla="*/ 560924 w 672366"/>
                <a:gd name="connsiteY39" fmla="*/ 16977 h 434076"/>
                <a:gd name="connsiteX40" fmla="*/ 575974 w 672366"/>
                <a:gd name="connsiteY40" fmla="*/ 16977 h 434076"/>
                <a:gd name="connsiteX41" fmla="*/ 592548 w 672366"/>
                <a:gd name="connsiteY41" fmla="*/ 51648 h 434076"/>
                <a:gd name="connsiteX42" fmla="*/ 606073 w 672366"/>
                <a:gd name="connsiteY42" fmla="*/ 66698 h 434076"/>
                <a:gd name="connsiteX43" fmla="*/ 634743 w 672366"/>
                <a:gd name="connsiteY43" fmla="*/ 71174 h 434076"/>
                <a:gd name="connsiteX44" fmla="*/ 622646 w 672366"/>
                <a:gd name="connsiteY44" fmla="*/ 83271 h 434076"/>
                <a:gd name="connsiteX45" fmla="*/ 609121 w 672366"/>
                <a:gd name="connsiteY45" fmla="*/ 117942 h 434076"/>
                <a:gd name="connsiteX46" fmla="*/ 606073 w 672366"/>
                <a:gd name="connsiteY46" fmla="*/ 143564 h 434076"/>
                <a:gd name="connsiteX47" fmla="*/ 613597 w 672366"/>
                <a:gd name="connsiteY47" fmla="*/ 158614 h 434076"/>
                <a:gd name="connsiteX48" fmla="*/ 601501 w 672366"/>
                <a:gd name="connsiteY48" fmla="*/ 167663 h 434076"/>
                <a:gd name="connsiteX49" fmla="*/ 605978 w 672366"/>
                <a:gd name="connsiteY49" fmla="*/ 205286 h 434076"/>
                <a:gd name="connsiteX50" fmla="*/ 625599 w 672366"/>
                <a:gd name="connsiteY50" fmla="*/ 205286 h 434076"/>
                <a:gd name="connsiteX51" fmla="*/ 672367 w 672366"/>
                <a:gd name="connsiteY51" fmla="*/ 254911 h 43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72366" h="434076">
                  <a:moveTo>
                    <a:pt x="672367" y="254911"/>
                  </a:moveTo>
                  <a:cubicBezTo>
                    <a:pt x="653889" y="264246"/>
                    <a:pt x="643792" y="274057"/>
                    <a:pt x="639220" y="295583"/>
                  </a:cubicBezTo>
                  <a:cubicBezTo>
                    <a:pt x="636743" y="295583"/>
                    <a:pt x="634172" y="295583"/>
                    <a:pt x="631695" y="295583"/>
                  </a:cubicBezTo>
                  <a:cubicBezTo>
                    <a:pt x="630171" y="310633"/>
                    <a:pt x="616360" y="313395"/>
                    <a:pt x="598548" y="312157"/>
                  </a:cubicBezTo>
                  <a:cubicBezTo>
                    <a:pt x="586642" y="318348"/>
                    <a:pt x="580355" y="330159"/>
                    <a:pt x="569878" y="337779"/>
                  </a:cubicBezTo>
                  <a:cubicBezTo>
                    <a:pt x="542160" y="343208"/>
                    <a:pt x="508060" y="342256"/>
                    <a:pt x="487010" y="354353"/>
                  </a:cubicBezTo>
                  <a:cubicBezTo>
                    <a:pt x="463103" y="352543"/>
                    <a:pt x="450244" y="361782"/>
                    <a:pt x="434241" y="367878"/>
                  </a:cubicBezTo>
                  <a:cubicBezTo>
                    <a:pt x="388712" y="369021"/>
                    <a:pt x="338325" y="387309"/>
                    <a:pt x="282128" y="387499"/>
                  </a:cubicBezTo>
                  <a:cubicBezTo>
                    <a:pt x="278317" y="387690"/>
                    <a:pt x="279079" y="392548"/>
                    <a:pt x="279079" y="396548"/>
                  </a:cubicBezTo>
                  <a:cubicBezTo>
                    <a:pt x="261172" y="397215"/>
                    <a:pt x="249171" y="403882"/>
                    <a:pt x="227835" y="401025"/>
                  </a:cubicBezTo>
                  <a:cubicBezTo>
                    <a:pt x="211166" y="405216"/>
                    <a:pt x="194593" y="413693"/>
                    <a:pt x="166113" y="413122"/>
                  </a:cubicBezTo>
                  <a:cubicBezTo>
                    <a:pt x="161255" y="411788"/>
                    <a:pt x="164017" y="418075"/>
                    <a:pt x="160112" y="417599"/>
                  </a:cubicBezTo>
                  <a:cubicBezTo>
                    <a:pt x="140015" y="413217"/>
                    <a:pt x="124965" y="423314"/>
                    <a:pt x="110391" y="425123"/>
                  </a:cubicBezTo>
                  <a:cubicBezTo>
                    <a:pt x="103534" y="425981"/>
                    <a:pt x="96485" y="423790"/>
                    <a:pt x="90770" y="425123"/>
                  </a:cubicBezTo>
                  <a:cubicBezTo>
                    <a:pt x="88960" y="425504"/>
                    <a:pt x="86770" y="429314"/>
                    <a:pt x="84770" y="429600"/>
                  </a:cubicBezTo>
                  <a:cubicBezTo>
                    <a:pt x="73435" y="431315"/>
                    <a:pt x="60576" y="427790"/>
                    <a:pt x="50099" y="434077"/>
                  </a:cubicBezTo>
                  <a:cubicBezTo>
                    <a:pt x="49717" y="416360"/>
                    <a:pt x="53432" y="394643"/>
                    <a:pt x="41050" y="388928"/>
                  </a:cubicBezTo>
                  <a:cubicBezTo>
                    <a:pt x="45241" y="376451"/>
                    <a:pt x="34287" y="363115"/>
                    <a:pt x="38002" y="342256"/>
                  </a:cubicBezTo>
                  <a:cubicBezTo>
                    <a:pt x="39335" y="337398"/>
                    <a:pt x="34097" y="339113"/>
                    <a:pt x="33525" y="336255"/>
                  </a:cubicBezTo>
                  <a:cubicBezTo>
                    <a:pt x="36763" y="289202"/>
                    <a:pt x="15618" y="279296"/>
                    <a:pt x="21428" y="233766"/>
                  </a:cubicBezTo>
                  <a:cubicBezTo>
                    <a:pt x="22762" y="228908"/>
                    <a:pt x="17523" y="230718"/>
                    <a:pt x="16951" y="227765"/>
                  </a:cubicBezTo>
                  <a:cubicBezTo>
                    <a:pt x="15999" y="218717"/>
                    <a:pt x="19999" y="204619"/>
                    <a:pt x="12475" y="202143"/>
                  </a:cubicBezTo>
                  <a:cubicBezTo>
                    <a:pt x="11427" y="191665"/>
                    <a:pt x="15714" y="175854"/>
                    <a:pt x="7998" y="172044"/>
                  </a:cubicBezTo>
                  <a:cubicBezTo>
                    <a:pt x="7331" y="162614"/>
                    <a:pt x="10474" y="149470"/>
                    <a:pt x="3521" y="146422"/>
                  </a:cubicBezTo>
                  <a:cubicBezTo>
                    <a:pt x="8855" y="129563"/>
                    <a:pt x="-2384" y="122895"/>
                    <a:pt x="473" y="104226"/>
                  </a:cubicBezTo>
                  <a:cubicBezTo>
                    <a:pt x="24000" y="89653"/>
                    <a:pt x="46574" y="74032"/>
                    <a:pt x="65243" y="54506"/>
                  </a:cubicBezTo>
                  <a:cubicBezTo>
                    <a:pt x="66291" y="62030"/>
                    <a:pt x="64481" y="78604"/>
                    <a:pt x="65243" y="90701"/>
                  </a:cubicBezTo>
                  <a:cubicBezTo>
                    <a:pt x="84579" y="97368"/>
                    <a:pt x="96676" y="84128"/>
                    <a:pt x="118012" y="87652"/>
                  </a:cubicBezTo>
                  <a:cubicBezTo>
                    <a:pt x="122870" y="88986"/>
                    <a:pt x="120107" y="82699"/>
                    <a:pt x="124013" y="83176"/>
                  </a:cubicBezTo>
                  <a:cubicBezTo>
                    <a:pt x="145634" y="83747"/>
                    <a:pt x="159922" y="84223"/>
                    <a:pt x="173733" y="75651"/>
                  </a:cubicBezTo>
                  <a:cubicBezTo>
                    <a:pt x="182782" y="75651"/>
                    <a:pt x="191831" y="75651"/>
                    <a:pt x="200879" y="75651"/>
                  </a:cubicBezTo>
                  <a:cubicBezTo>
                    <a:pt x="220501" y="61173"/>
                    <a:pt x="261077" y="67555"/>
                    <a:pt x="282223" y="54601"/>
                  </a:cubicBezTo>
                  <a:cubicBezTo>
                    <a:pt x="301844" y="49648"/>
                    <a:pt x="328800" y="51934"/>
                    <a:pt x="343945" y="42504"/>
                  </a:cubicBezTo>
                  <a:cubicBezTo>
                    <a:pt x="347945" y="42504"/>
                    <a:pt x="351946" y="42504"/>
                    <a:pt x="356042" y="42504"/>
                  </a:cubicBezTo>
                  <a:cubicBezTo>
                    <a:pt x="360899" y="43838"/>
                    <a:pt x="358137" y="37551"/>
                    <a:pt x="362042" y="38027"/>
                  </a:cubicBezTo>
                  <a:cubicBezTo>
                    <a:pt x="379854" y="38789"/>
                    <a:pt x="393189" y="34979"/>
                    <a:pt x="404238" y="28978"/>
                  </a:cubicBezTo>
                  <a:cubicBezTo>
                    <a:pt x="419097" y="27836"/>
                    <a:pt x="435766" y="28312"/>
                    <a:pt x="444910" y="21454"/>
                  </a:cubicBezTo>
                  <a:cubicBezTo>
                    <a:pt x="480629" y="21073"/>
                    <a:pt x="503870" y="8119"/>
                    <a:pt x="536826" y="4880"/>
                  </a:cubicBezTo>
                  <a:cubicBezTo>
                    <a:pt x="539493" y="1547"/>
                    <a:pt x="543017" y="-1025"/>
                    <a:pt x="550351" y="403"/>
                  </a:cubicBezTo>
                  <a:cubicBezTo>
                    <a:pt x="554828" y="4976"/>
                    <a:pt x="555876" y="12977"/>
                    <a:pt x="560924" y="16977"/>
                  </a:cubicBezTo>
                  <a:cubicBezTo>
                    <a:pt x="565972" y="16977"/>
                    <a:pt x="570926" y="16977"/>
                    <a:pt x="575974" y="16977"/>
                  </a:cubicBezTo>
                  <a:cubicBezTo>
                    <a:pt x="578545" y="31455"/>
                    <a:pt x="590833" y="36313"/>
                    <a:pt x="592548" y="51648"/>
                  </a:cubicBezTo>
                  <a:cubicBezTo>
                    <a:pt x="596453" y="57268"/>
                    <a:pt x="603025" y="60221"/>
                    <a:pt x="606073" y="66698"/>
                  </a:cubicBezTo>
                  <a:cubicBezTo>
                    <a:pt x="617122" y="66698"/>
                    <a:pt x="629599" y="65269"/>
                    <a:pt x="634743" y="71174"/>
                  </a:cubicBezTo>
                  <a:cubicBezTo>
                    <a:pt x="631314" y="75842"/>
                    <a:pt x="628552" y="81080"/>
                    <a:pt x="622646" y="83271"/>
                  </a:cubicBezTo>
                  <a:cubicBezTo>
                    <a:pt x="623504" y="100226"/>
                    <a:pt x="622932" y="115751"/>
                    <a:pt x="609121" y="117942"/>
                  </a:cubicBezTo>
                  <a:cubicBezTo>
                    <a:pt x="612359" y="131753"/>
                    <a:pt x="605597" y="130515"/>
                    <a:pt x="606073" y="143564"/>
                  </a:cubicBezTo>
                  <a:cubicBezTo>
                    <a:pt x="607501" y="149660"/>
                    <a:pt x="615598" y="149089"/>
                    <a:pt x="613597" y="158614"/>
                  </a:cubicBezTo>
                  <a:cubicBezTo>
                    <a:pt x="611121" y="163186"/>
                    <a:pt x="604263" y="163376"/>
                    <a:pt x="601501" y="167663"/>
                  </a:cubicBezTo>
                  <a:cubicBezTo>
                    <a:pt x="599120" y="184141"/>
                    <a:pt x="609311" y="187951"/>
                    <a:pt x="605978" y="205286"/>
                  </a:cubicBezTo>
                  <a:cubicBezTo>
                    <a:pt x="612550" y="205286"/>
                    <a:pt x="619027" y="205286"/>
                    <a:pt x="625599" y="205286"/>
                  </a:cubicBezTo>
                  <a:cubicBezTo>
                    <a:pt x="631219" y="231861"/>
                    <a:pt x="660175" y="235004"/>
                    <a:pt x="672367" y="254911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BA0F964-F321-70EB-1EC2-3DE50C483B81}"/>
                </a:ext>
              </a:extLst>
            </p:cNvPr>
            <p:cNvSpPr/>
            <p:nvPr/>
          </p:nvSpPr>
          <p:spPr>
            <a:xfrm>
              <a:off x="7844391" y="2112997"/>
              <a:ext cx="854368" cy="664368"/>
            </a:xfrm>
            <a:custGeom>
              <a:avLst/>
              <a:gdLst>
                <a:gd name="connsiteX0" fmla="*/ 815220 w 854368"/>
                <a:gd name="connsiteY0" fmla="*/ 558927 h 664368"/>
                <a:gd name="connsiteX1" fmla="*/ 854368 w 854368"/>
                <a:gd name="connsiteY1" fmla="*/ 543877 h 664368"/>
                <a:gd name="connsiteX2" fmla="*/ 718828 w 854368"/>
                <a:gd name="connsiteY2" fmla="*/ 638747 h 664368"/>
                <a:gd name="connsiteX3" fmla="*/ 667583 w 854368"/>
                <a:gd name="connsiteY3" fmla="*/ 647795 h 664368"/>
                <a:gd name="connsiteX4" fmla="*/ 654058 w 854368"/>
                <a:gd name="connsiteY4" fmla="*/ 664369 h 664368"/>
                <a:gd name="connsiteX5" fmla="*/ 666154 w 854368"/>
                <a:gd name="connsiteY5" fmla="*/ 643318 h 664368"/>
                <a:gd name="connsiteX6" fmla="*/ 670631 w 854368"/>
                <a:gd name="connsiteY6" fmla="*/ 586073 h 664368"/>
                <a:gd name="connsiteX7" fmla="*/ 616434 w 854368"/>
                <a:gd name="connsiteY7" fmla="*/ 572548 h 664368"/>
                <a:gd name="connsiteX8" fmla="*/ 571190 w 854368"/>
                <a:gd name="connsiteY8" fmla="*/ 555974 h 664368"/>
                <a:gd name="connsiteX9" fmla="*/ 560617 w 854368"/>
                <a:gd name="connsiteY9" fmla="*/ 542449 h 664368"/>
                <a:gd name="connsiteX10" fmla="*/ 536519 w 854368"/>
                <a:gd name="connsiteY10" fmla="*/ 542449 h 664368"/>
                <a:gd name="connsiteX11" fmla="*/ 510897 w 854368"/>
                <a:gd name="connsiteY11" fmla="*/ 492728 h 664368"/>
                <a:gd name="connsiteX12" fmla="*/ 491275 w 854368"/>
                <a:gd name="connsiteY12" fmla="*/ 492728 h 664368"/>
                <a:gd name="connsiteX13" fmla="*/ 491275 w 854368"/>
                <a:gd name="connsiteY13" fmla="*/ 483680 h 664368"/>
                <a:gd name="connsiteX14" fmla="*/ 482226 w 854368"/>
                <a:gd name="connsiteY14" fmla="*/ 476155 h 664368"/>
                <a:gd name="connsiteX15" fmla="*/ 464129 w 854368"/>
                <a:gd name="connsiteY15" fmla="*/ 476155 h 664368"/>
                <a:gd name="connsiteX16" fmla="*/ 408408 w 854368"/>
                <a:gd name="connsiteY16" fmla="*/ 492728 h 664368"/>
                <a:gd name="connsiteX17" fmla="*/ 348115 w 854368"/>
                <a:gd name="connsiteY17" fmla="*/ 500253 h 664368"/>
                <a:gd name="connsiteX18" fmla="*/ 342114 w 854368"/>
                <a:gd name="connsiteY18" fmla="*/ 504730 h 664368"/>
                <a:gd name="connsiteX19" fmla="*/ 272867 w 854368"/>
                <a:gd name="connsiteY19" fmla="*/ 516826 h 664368"/>
                <a:gd name="connsiteX20" fmla="*/ 266866 w 854368"/>
                <a:gd name="connsiteY20" fmla="*/ 521303 h 664368"/>
                <a:gd name="connsiteX21" fmla="*/ 223147 w 854368"/>
                <a:gd name="connsiteY21" fmla="*/ 525780 h 664368"/>
                <a:gd name="connsiteX22" fmla="*/ 215622 w 854368"/>
                <a:gd name="connsiteY22" fmla="*/ 530257 h 664368"/>
                <a:gd name="connsiteX23" fmla="*/ 205049 w 854368"/>
                <a:gd name="connsiteY23" fmla="*/ 530257 h 664368"/>
                <a:gd name="connsiteX24" fmla="*/ 159901 w 854368"/>
                <a:gd name="connsiteY24" fmla="*/ 537781 h 664368"/>
                <a:gd name="connsiteX25" fmla="*/ 123706 w 854368"/>
                <a:gd name="connsiteY25" fmla="*/ 551307 h 664368"/>
                <a:gd name="connsiteX26" fmla="*/ 73985 w 854368"/>
                <a:gd name="connsiteY26" fmla="*/ 558832 h 664368"/>
                <a:gd name="connsiteX27" fmla="*/ 51411 w 854368"/>
                <a:gd name="connsiteY27" fmla="*/ 558832 h 664368"/>
                <a:gd name="connsiteX28" fmla="*/ 43886 w 854368"/>
                <a:gd name="connsiteY28" fmla="*/ 563309 h 664368"/>
                <a:gd name="connsiteX29" fmla="*/ 16740 w 854368"/>
                <a:gd name="connsiteY29" fmla="*/ 563309 h 664368"/>
                <a:gd name="connsiteX30" fmla="*/ 1690 w 854368"/>
                <a:gd name="connsiteY30" fmla="*/ 567785 h 664368"/>
                <a:gd name="connsiteX31" fmla="*/ 166 w 854368"/>
                <a:gd name="connsiteY31" fmla="*/ 539115 h 664368"/>
                <a:gd name="connsiteX32" fmla="*/ 55888 w 854368"/>
                <a:gd name="connsiteY32" fmla="*/ 481870 h 664368"/>
                <a:gd name="connsiteX33" fmla="*/ 79986 w 854368"/>
                <a:gd name="connsiteY33" fmla="*/ 450247 h 664368"/>
                <a:gd name="connsiteX34" fmla="*/ 55888 w 854368"/>
                <a:gd name="connsiteY34" fmla="*/ 412623 h 664368"/>
                <a:gd name="connsiteX35" fmla="*/ 46839 w 854368"/>
                <a:gd name="connsiteY35" fmla="*/ 371951 h 664368"/>
                <a:gd name="connsiteX36" fmla="*/ 113132 w 854368"/>
                <a:gd name="connsiteY36" fmla="*/ 350901 h 664368"/>
                <a:gd name="connsiteX37" fmla="*/ 120658 w 854368"/>
                <a:gd name="connsiteY37" fmla="*/ 346424 h 664368"/>
                <a:gd name="connsiteX38" fmla="*/ 180950 w 854368"/>
                <a:gd name="connsiteY38" fmla="*/ 341947 h 664368"/>
                <a:gd name="connsiteX39" fmla="*/ 196000 w 854368"/>
                <a:gd name="connsiteY39" fmla="*/ 350996 h 664368"/>
                <a:gd name="connsiteX40" fmla="*/ 268295 w 854368"/>
                <a:gd name="connsiteY40" fmla="*/ 334423 h 664368"/>
                <a:gd name="connsiteX41" fmla="*/ 308966 w 854368"/>
                <a:gd name="connsiteY41" fmla="*/ 299752 h 664368"/>
                <a:gd name="connsiteX42" fmla="*/ 321063 w 854368"/>
                <a:gd name="connsiteY42" fmla="*/ 283178 h 664368"/>
                <a:gd name="connsiteX43" fmla="*/ 339161 w 854368"/>
                <a:gd name="connsiteY43" fmla="*/ 278701 h 664368"/>
                <a:gd name="connsiteX44" fmla="*/ 331636 w 854368"/>
                <a:gd name="connsiteY44" fmla="*/ 232029 h 664368"/>
                <a:gd name="connsiteX45" fmla="*/ 336113 w 854368"/>
                <a:gd name="connsiteY45" fmla="*/ 209455 h 664368"/>
                <a:gd name="connsiteX46" fmla="*/ 306014 w 854368"/>
                <a:gd name="connsiteY46" fmla="*/ 198882 h 664368"/>
                <a:gd name="connsiteX47" fmla="*/ 306014 w 854368"/>
                <a:gd name="connsiteY47" fmla="*/ 186785 h 664368"/>
                <a:gd name="connsiteX48" fmla="*/ 348209 w 854368"/>
                <a:gd name="connsiteY48" fmla="*/ 144589 h 664368"/>
                <a:gd name="connsiteX49" fmla="*/ 373832 w 854368"/>
                <a:gd name="connsiteY49" fmla="*/ 100870 h 664368"/>
                <a:gd name="connsiteX50" fmla="*/ 425076 w 854368"/>
                <a:gd name="connsiteY50" fmla="*/ 36100 h 664368"/>
                <a:gd name="connsiteX51" fmla="*/ 441650 w 854368"/>
                <a:gd name="connsiteY51" fmla="*/ 28575 h 664368"/>
                <a:gd name="connsiteX52" fmla="*/ 462700 w 854368"/>
                <a:gd name="connsiteY52" fmla="*/ 24098 h 664368"/>
                <a:gd name="connsiteX53" fmla="*/ 483751 w 854368"/>
                <a:gd name="connsiteY53" fmla="*/ 19621 h 664368"/>
                <a:gd name="connsiteX54" fmla="*/ 581667 w 854368"/>
                <a:gd name="connsiteY54" fmla="*/ 0 h 664368"/>
                <a:gd name="connsiteX55" fmla="*/ 590716 w 854368"/>
                <a:gd name="connsiteY55" fmla="*/ 55721 h 664368"/>
                <a:gd name="connsiteX56" fmla="*/ 602813 w 854368"/>
                <a:gd name="connsiteY56" fmla="*/ 66294 h 664368"/>
                <a:gd name="connsiteX57" fmla="*/ 607290 w 854368"/>
                <a:gd name="connsiteY57" fmla="*/ 108490 h 664368"/>
                <a:gd name="connsiteX58" fmla="*/ 602813 w 854368"/>
                <a:gd name="connsiteY58" fmla="*/ 114490 h 664368"/>
                <a:gd name="connsiteX59" fmla="*/ 623863 w 854368"/>
                <a:gd name="connsiteY59" fmla="*/ 177736 h 664368"/>
                <a:gd name="connsiteX60" fmla="*/ 619387 w 854368"/>
                <a:gd name="connsiteY60" fmla="*/ 201835 h 664368"/>
                <a:gd name="connsiteX61" fmla="*/ 643484 w 854368"/>
                <a:gd name="connsiteY61" fmla="*/ 207835 h 664368"/>
                <a:gd name="connsiteX62" fmla="*/ 654058 w 854368"/>
                <a:gd name="connsiteY62" fmla="*/ 240982 h 664368"/>
                <a:gd name="connsiteX63" fmla="*/ 652533 w 854368"/>
                <a:gd name="connsiteY63" fmla="*/ 250031 h 664368"/>
                <a:gd name="connsiteX64" fmla="*/ 666059 w 854368"/>
                <a:gd name="connsiteY64" fmla="*/ 293751 h 664368"/>
                <a:gd name="connsiteX65" fmla="*/ 666059 w 854368"/>
                <a:gd name="connsiteY65" fmla="*/ 421767 h 664368"/>
                <a:gd name="connsiteX66" fmla="*/ 670536 w 854368"/>
                <a:gd name="connsiteY66" fmla="*/ 429292 h 664368"/>
                <a:gd name="connsiteX67" fmla="*/ 669012 w 854368"/>
                <a:gd name="connsiteY67" fmla="*/ 435292 h 664368"/>
                <a:gd name="connsiteX68" fmla="*/ 675013 w 854368"/>
                <a:gd name="connsiteY68" fmla="*/ 439769 h 664368"/>
                <a:gd name="connsiteX69" fmla="*/ 678060 w 854368"/>
                <a:gd name="connsiteY69" fmla="*/ 456343 h 664368"/>
                <a:gd name="connsiteX70" fmla="*/ 682537 w 854368"/>
                <a:gd name="connsiteY70" fmla="*/ 486442 h 664368"/>
                <a:gd name="connsiteX71" fmla="*/ 687014 w 854368"/>
                <a:gd name="connsiteY71" fmla="*/ 555784 h 664368"/>
                <a:gd name="connsiteX72" fmla="*/ 677965 w 854368"/>
                <a:gd name="connsiteY72" fmla="*/ 566356 h 664368"/>
                <a:gd name="connsiteX73" fmla="*/ 687014 w 854368"/>
                <a:gd name="connsiteY73" fmla="*/ 591979 h 664368"/>
                <a:gd name="connsiteX74" fmla="*/ 683966 w 854368"/>
                <a:gd name="connsiteY74" fmla="*/ 619125 h 664368"/>
                <a:gd name="connsiteX75" fmla="*/ 723114 w 854368"/>
                <a:gd name="connsiteY75" fmla="*/ 584454 h 664368"/>
                <a:gd name="connsiteX76" fmla="*/ 815220 w 854368"/>
                <a:gd name="connsiteY76" fmla="*/ 558927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854368" h="664368">
                  <a:moveTo>
                    <a:pt x="815220" y="558927"/>
                  </a:moveTo>
                  <a:cubicBezTo>
                    <a:pt x="820840" y="542925"/>
                    <a:pt x="837033" y="532638"/>
                    <a:pt x="854368" y="543877"/>
                  </a:cubicBezTo>
                  <a:cubicBezTo>
                    <a:pt x="815983" y="582263"/>
                    <a:pt x="773025" y="616268"/>
                    <a:pt x="718828" y="638747"/>
                  </a:cubicBezTo>
                  <a:cubicBezTo>
                    <a:pt x="698158" y="638080"/>
                    <a:pt x="689776" y="649891"/>
                    <a:pt x="667583" y="647795"/>
                  </a:cubicBezTo>
                  <a:cubicBezTo>
                    <a:pt x="661106" y="651415"/>
                    <a:pt x="659010" y="659225"/>
                    <a:pt x="654058" y="664369"/>
                  </a:cubicBezTo>
                  <a:cubicBezTo>
                    <a:pt x="651010" y="655320"/>
                    <a:pt x="658534" y="646462"/>
                    <a:pt x="666154" y="643318"/>
                  </a:cubicBezTo>
                  <a:cubicBezTo>
                    <a:pt x="665773" y="622363"/>
                    <a:pt x="673869" y="609886"/>
                    <a:pt x="670631" y="586073"/>
                  </a:cubicBezTo>
                  <a:cubicBezTo>
                    <a:pt x="651200" y="582930"/>
                    <a:pt x="640246" y="571309"/>
                    <a:pt x="616434" y="572548"/>
                  </a:cubicBezTo>
                  <a:cubicBezTo>
                    <a:pt x="601003" y="567404"/>
                    <a:pt x="589383" y="558451"/>
                    <a:pt x="571190" y="555974"/>
                  </a:cubicBezTo>
                  <a:cubicBezTo>
                    <a:pt x="569190" y="549973"/>
                    <a:pt x="562903" y="548259"/>
                    <a:pt x="560617" y="542449"/>
                  </a:cubicBezTo>
                  <a:cubicBezTo>
                    <a:pt x="552616" y="542449"/>
                    <a:pt x="544520" y="542449"/>
                    <a:pt x="536519" y="542449"/>
                  </a:cubicBezTo>
                  <a:cubicBezTo>
                    <a:pt x="528328" y="526256"/>
                    <a:pt x="514325" y="516731"/>
                    <a:pt x="510897" y="492728"/>
                  </a:cubicBezTo>
                  <a:cubicBezTo>
                    <a:pt x="504324" y="492728"/>
                    <a:pt x="497847" y="492728"/>
                    <a:pt x="491275" y="492728"/>
                  </a:cubicBezTo>
                  <a:cubicBezTo>
                    <a:pt x="489180" y="490823"/>
                    <a:pt x="489180" y="485584"/>
                    <a:pt x="491275" y="483680"/>
                  </a:cubicBezTo>
                  <a:cubicBezTo>
                    <a:pt x="490894" y="478536"/>
                    <a:pt x="481465" y="482441"/>
                    <a:pt x="482226" y="476155"/>
                  </a:cubicBezTo>
                  <a:cubicBezTo>
                    <a:pt x="476225" y="476155"/>
                    <a:pt x="470130" y="476155"/>
                    <a:pt x="464129" y="476155"/>
                  </a:cubicBezTo>
                  <a:cubicBezTo>
                    <a:pt x="449175" y="483775"/>
                    <a:pt x="424695" y="483013"/>
                    <a:pt x="408408" y="492728"/>
                  </a:cubicBezTo>
                  <a:cubicBezTo>
                    <a:pt x="385262" y="492157"/>
                    <a:pt x="372594" y="502063"/>
                    <a:pt x="348115" y="500253"/>
                  </a:cubicBezTo>
                  <a:cubicBezTo>
                    <a:pt x="343257" y="498919"/>
                    <a:pt x="344971" y="504158"/>
                    <a:pt x="342114" y="504730"/>
                  </a:cubicBezTo>
                  <a:cubicBezTo>
                    <a:pt x="316777" y="506159"/>
                    <a:pt x="290298" y="516826"/>
                    <a:pt x="272867" y="516826"/>
                  </a:cubicBezTo>
                  <a:cubicBezTo>
                    <a:pt x="268009" y="515493"/>
                    <a:pt x="269724" y="520732"/>
                    <a:pt x="266866" y="521303"/>
                  </a:cubicBezTo>
                  <a:cubicBezTo>
                    <a:pt x="251816" y="525494"/>
                    <a:pt x="237434" y="523780"/>
                    <a:pt x="223147" y="525780"/>
                  </a:cubicBezTo>
                  <a:cubicBezTo>
                    <a:pt x="220003" y="526256"/>
                    <a:pt x="218574" y="529495"/>
                    <a:pt x="215622" y="530257"/>
                  </a:cubicBezTo>
                  <a:cubicBezTo>
                    <a:pt x="212383" y="531209"/>
                    <a:pt x="208478" y="529495"/>
                    <a:pt x="205049" y="530257"/>
                  </a:cubicBezTo>
                  <a:cubicBezTo>
                    <a:pt x="191333" y="533305"/>
                    <a:pt x="176759" y="541115"/>
                    <a:pt x="159901" y="537781"/>
                  </a:cubicBezTo>
                  <a:cubicBezTo>
                    <a:pt x="151138" y="545592"/>
                    <a:pt x="132849" y="543877"/>
                    <a:pt x="123706" y="551307"/>
                  </a:cubicBezTo>
                  <a:cubicBezTo>
                    <a:pt x="102941" y="546163"/>
                    <a:pt x="87034" y="556641"/>
                    <a:pt x="73985" y="558832"/>
                  </a:cubicBezTo>
                  <a:cubicBezTo>
                    <a:pt x="66556" y="560070"/>
                    <a:pt x="58650" y="557784"/>
                    <a:pt x="51411" y="558832"/>
                  </a:cubicBezTo>
                  <a:cubicBezTo>
                    <a:pt x="48839" y="559213"/>
                    <a:pt x="46267" y="562737"/>
                    <a:pt x="43886" y="563309"/>
                  </a:cubicBezTo>
                  <a:cubicBezTo>
                    <a:pt x="35218" y="565690"/>
                    <a:pt x="25408" y="561784"/>
                    <a:pt x="16740" y="563309"/>
                  </a:cubicBezTo>
                  <a:cubicBezTo>
                    <a:pt x="12072" y="564166"/>
                    <a:pt x="7881" y="571214"/>
                    <a:pt x="1690" y="567785"/>
                  </a:cubicBezTo>
                  <a:cubicBezTo>
                    <a:pt x="-1548" y="560927"/>
                    <a:pt x="1024" y="548449"/>
                    <a:pt x="166" y="539115"/>
                  </a:cubicBezTo>
                  <a:cubicBezTo>
                    <a:pt x="17788" y="519113"/>
                    <a:pt x="32741" y="496348"/>
                    <a:pt x="55888" y="481870"/>
                  </a:cubicBezTo>
                  <a:cubicBezTo>
                    <a:pt x="54840" y="467011"/>
                    <a:pt x="65507" y="454247"/>
                    <a:pt x="79986" y="450247"/>
                  </a:cubicBezTo>
                  <a:cubicBezTo>
                    <a:pt x="78462" y="431197"/>
                    <a:pt x="77033" y="412051"/>
                    <a:pt x="55888" y="412623"/>
                  </a:cubicBezTo>
                  <a:cubicBezTo>
                    <a:pt x="55888" y="396049"/>
                    <a:pt x="44743" y="390620"/>
                    <a:pt x="46839" y="371951"/>
                  </a:cubicBezTo>
                  <a:cubicBezTo>
                    <a:pt x="70841" y="366808"/>
                    <a:pt x="82462" y="349377"/>
                    <a:pt x="113132" y="350901"/>
                  </a:cubicBezTo>
                  <a:cubicBezTo>
                    <a:pt x="117895" y="351568"/>
                    <a:pt x="117133" y="346805"/>
                    <a:pt x="120658" y="346424"/>
                  </a:cubicBezTo>
                  <a:cubicBezTo>
                    <a:pt x="142946" y="347091"/>
                    <a:pt x="156090" y="338614"/>
                    <a:pt x="180950" y="341947"/>
                  </a:cubicBezTo>
                  <a:cubicBezTo>
                    <a:pt x="186094" y="344900"/>
                    <a:pt x="191428" y="347472"/>
                    <a:pt x="196000" y="350996"/>
                  </a:cubicBezTo>
                  <a:cubicBezTo>
                    <a:pt x="226194" y="351568"/>
                    <a:pt x="231624" y="327374"/>
                    <a:pt x="268295" y="334423"/>
                  </a:cubicBezTo>
                  <a:cubicBezTo>
                    <a:pt x="289060" y="330136"/>
                    <a:pt x="290107" y="306134"/>
                    <a:pt x="308966" y="299752"/>
                  </a:cubicBezTo>
                  <a:cubicBezTo>
                    <a:pt x="310776" y="292036"/>
                    <a:pt x="315920" y="287655"/>
                    <a:pt x="321063" y="283178"/>
                  </a:cubicBezTo>
                  <a:cubicBezTo>
                    <a:pt x="329350" y="283940"/>
                    <a:pt x="336018" y="283083"/>
                    <a:pt x="339161" y="278701"/>
                  </a:cubicBezTo>
                  <a:cubicBezTo>
                    <a:pt x="343066" y="256984"/>
                    <a:pt x="331541" y="252698"/>
                    <a:pt x="331636" y="232029"/>
                  </a:cubicBezTo>
                  <a:cubicBezTo>
                    <a:pt x="336780" y="228219"/>
                    <a:pt x="336589" y="218980"/>
                    <a:pt x="336113" y="209455"/>
                  </a:cubicBezTo>
                  <a:cubicBezTo>
                    <a:pt x="323254" y="208788"/>
                    <a:pt x="317730" y="200787"/>
                    <a:pt x="306014" y="198882"/>
                  </a:cubicBezTo>
                  <a:cubicBezTo>
                    <a:pt x="306014" y="194881"/>
                    <a:pt x="306014" y="190881"/>
                    <a:pt x="306014" y="186785"/>
                  </a:cubicBezTo>
                  <a:cubicBezTo>
                    <a:pt x="318111" y="170783"/>
                    <a:pt x="333160" y="157734"/>
                    <a:pt x="348209" y="144589"/>
                  </a:cubicBezTo>
                  <a:cubicBezTo>
                    <a:pt x="353925" y="127159"/>
                    <a:pt x="362211" y="112490"/>
                    <a:pt x="373832" y="100870"/>
                  </a:cubicBezTo>
                  <a:cubicBezTo>
                    <a:pt x="384976" y="73342"/>
                    <a:pt x="407074" y="56864"/>
                    <a:pt x="425076" y="36100"/>
                  </a:cubicBezTo>
                  <a:cubicBezTo>
                    <a:pt x="432697" y="35719"/>
                    <a:pt x="437459" y="32385"/>
                    <a:pt x="441650" y="28575"/>
                  </a:cubicBezTo>
                  <a:cubicBezTo>
                    <a:pt x="449651" y="28099"/>
                    <a:pt x="460986" y="30861"/>
                    <a:pt x="462700" y="24098"/>
                  </a:cubicBezTo>
                  <a:cubicBezTo>
                    <a:pt x="470701" y="23622"/>
                    <a:pt x="482036" y="26384"/>
                    <a:pt x="483751" y="19621"/>
                  </a:cubicBezTo>
                  <a:cubicBezTo>
                    <a:pt x="524232" y="22003"/>
                    <a:pt x="549854" y="1429"/>
                    <a:pt x="581667" y="0"/>
                  </a:cubicBezTo>
                  <a:cubicBezTo>
                    <a:pt x="577762" y="25527"/>
                    <a:pt x="593097" y="31718"/>
                    <a:pt x="590716" y="55721"/>
                  </a:cubicBezTo>
                  <a:cubicBezTo>
                    <a:pt x="595765" y="58198"/>
                    <a:pt x="596432" y="65056"/>
                    <a:pt x="602813" y="66294"/>
                  </a:cubicBezTo>
                  <a:cubicBezTo>
                    <a:pt x="599956" y="84772"/>
                    <a:pt x="610433" y="89821"/>
                    <a:pt x="607290" y="108490"/>
                  </a:cubicBezTo>
                  <a:cubicBezTo>
                    <a:pt x="608623" y="113347"/>
                    <a:pt x="602337" y="110585"/>
                    <a:pt x="602813" y="114490"/>
                  </a:cubicBezTo>
                  <a:cubicBezTo>
                    <a:pt x="602718" y="145542"/>
                    <a:pt x="616338" y="157067"/>
                    <a:pt x="623863" y="177736"/>
                  </a:cubicBezTo>
                  <a:cubicBezTo>
                    <a:pt x="620149" y="183547"/>
                    <a:pt x="617958" y="190976"/>
                    <a:pt x="619387" y="201835"/>
                  </a:cubicBezTo>
                  <a:cubicBezTo>
                    <a:pt x="625578" y="204121"/>
                    <a:pt x="630054" y="209359"/>
                    <a:pt x="643484" y="207835"/>
                  </a:cubicBezTo>
                  <a:cubicBezTo>
                    <a:pt x="647771" y="218122"/>
                    <a:pt x="647675" y="232696"/>
                    <a:pt x="654058" y="240982"/>
                  </a:cubicBezTo>
                  <a:cubicBezTo>
                    <a:pt x="654058" y="244507"/>
                    <a:pt x="651486" y="245459"/>
                    <a:pt x="652533" y="250031"/>
                  </a:cubicBezTo>
                  <a:cubicBezTo>
                    <a:pt x="660820" y="260890"/>
                    <a:pt x="658058" y="282702"/>
                    <a:pt x="666059" y="293751"/>
                  </a:cubicBezTo>
                  <a:cubicBezTo>
                    <a:pt x="669869" y="336423"/>
                    <a:pt x="660915" y="384715"/>
                    <a:pt x="666059" y="421767"/>
                  </a:cubicBezTo>
                  <a:cubicBezTo>
                    <a:pt x="666345" y="423577"/>
                    <a:pt x="669964" y="425672"/>
                    <a:pt x="670536" y="429292"/>
                  </a:cubicBezTo>
                  <a:cubicBezTo>
                    <a:pt x="670916" y="431959"/>
                    <a:pt x="668535" y="434054"/>
                    <a:pt x="669012" y="435292"/>
                  </a:cubicBezTo>
                  <a:cubicBezTo>
                    <a:pt x="669869" y="437388"/>
                    <a:pt x="674727" y="438340"/>
                    <a:pt x="675013" y="439769"/>
                  </a:cubicBezTo>
                  <a:cubicBezTo>
                    <a:pt x="676156" y="444913"/>
                    <a:pt x="669297" y="454342"/>
                    <a:pt x="678060" y="456343"/>
                  </a:cubicBezTo>
                  <a:cubicBezTo>
                    <a:pt x="679394" y="466534"/>
                    <a:pt x="674346" y="483108"/>
                    <a:pt x="682537" y="486442"/>
                  </a:cubicBezTo>
                  <a:cubicBezTo>
                    <a:pt x="683013" y="510635"/>
                    <a:pt x="689966" y="528161"/>
                    <a:pt x="687014" y="555784"/>
                  </a:cubicBezTo>
                  <a:cubicBezTo>
                    <a:pt x="685681" y="560927"/>
                    <a:pt x="680156" y="561975"/>
                    <a:pt x="677965" y="566356"/>
                  </a:cubicBezTo>
                  <a:cubicBezTo>
                    <a:pt x="676537" y="579310"/>
                    <a:pt x="686728" y="580644"/>
                    <a:pt x="687014" y="591979"/>
                  </a:cubicBezTo>
                  <a:cubicBezTo>
                    <a:pt x="682823" y="597218"/>
                    <a:pt x="680061" y="610648"/>
                    <a:pt x="683966" y="619125"/>
                  </a:cubicBezTo>
                  <a:cubicBezTo>
                    <a:pt x="706064" y="616553"/>
                    <a:pt x="709969" y="595979"/>
                    <a:pt x="723114" y="584454"/>
                  </a:cubicBezTo>
                  <a:cubicBezTo>
                    <a:pt x="759309" y="598360"/>
                    <a:pt x="785693" y="566452"/>
                    <a:pt x="815220" y="558927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9D11F58-BB23-BDFE-14B3-2D2422C52B08}"/>
                </a:ext>
              </a:extLst>
            </p:cNvPr>
            <p:cNvSpPr/>
            <p:nvPr/>
          </p:nvSpPr>
          <p:spPr>
            <a:xfrm>
              <a:off x="8526424" y="2505969"/>
              <a:ext cx="189308" cy="182529"/>
            </a:xfrm>
            <a:custGeom>
              <a:avLst/>
              <a:gdLst>
                <a:gd name="connsiteX0" fmla="*/ 172335 w 189308"/>
                <a:gd name="connsiteY0" fmla="*/ 220 h 182529"/>
                <a:gd name="connsiteX1" fmla="*/ 188908 w 189308"/>
                <a:gd name="connsiteY1" fmla="*/ 93660 h 182529"/>
                <a:gd name="connsiteX2" fmla="*/ 139188 w 189308"/>
                <a:gd name="connsiteY2" fmla="*/ 111758 h 182529"/>
                <a:gd name="connsiteX3" fmla="*/ 124138 w 189308"/>
                <a:gd name="connsiteY3" fmla="*/ 120806 h 182529"/>
                <a:gd name="connsiteX4" fmla="*/ 80419 w 189308"/>
                <a:gd name="connsiteY4" fmla="*/ 128331 h 182529"/>
                <a:gd name="connsiteX5" fmla="*/ 60797 w 189308"/>
                <a:gd name="connsiteY5" fmla="*/ 150905 h 182529"/>
                <a:gd name="connsiteX6" fmla="*/ 5076 w 189308"/>
                <a:gd name="connsiteY6" fmla="*/ 182528 h 182529"/>
                <a:gd name="connsiteX7" fmla="*/ 14125 w 189308"/>
                <a:gd name="connsiteY7" fmla="*/ 167479 h 182529"/>
                <a:gd name="connsiteX8" fmla="*/ 5076 w 189308"/>
                <a:gd name="connsiteY8" fmla="*/ 84611 h 182529"/>
                <a:gd name="connsiteX9" fmla="*/ 599 w 189308"/>
                <a:gd name="connsiteY9" fmla="*/ 37939 h 182529"/>
                <a:gd name="connsiteX10" fmla="*/ 145189 w 189308"/>
                <a:gd name="connsiteY10" fmla="*/ 7840 h 182529"/>
                <a:gd name="connsiteX11" fmla="*/ 172335 w 189308"/>
                <a:gd name="connsiteY11" fmla="*/ 220 h 18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308" h="182529">
                  <a:moveTo>
                    <a:pt x="172335" y="220"/>
                  </a:moveTo>
                  <a:cubicBezTo>
                    <a:pt x="179478" y="29747"/>
                    <a:pt x="191671" y="54227"/>
                    <a:pt x="188908" y="93660"/>
                  </a:cubicBezTo>
                  <a:cubicBezTo>
                    <a:pt x="173478" y="100804"/>
                    <a:pt x="161381" y="111377"/>
                    <a:pt x="139188" y="111758"/>
                  </a:cubicBezTo>
                  <a:cubicBezTo>
                    <a:pt x="134235" y="114901"/>
                    <a:pt x="127377" y="115949"/>
                    <a:pt x="124138" y="120806"/>
                  </a:cubicBezTo>
                  <a:cubicBezTo>
                    <a:pt x="99278" y="118901"/>
                    <a:pt x="98421" y="129284"/>
                    <a:pt x="80419" y="128331"/>
                  </a:cubicBezTo>
                  <a:cubicBezTo>
                    <a:pt x="71561" y="133570"/>
                    <a:pt x="65274" y="141380"/>
                    <a:pt x="60797" y="150905"/>
                  </a:cubicBezTo>
                  <a:cubicBezTo>
                    <a:pt x="39842" y="158240"/>
                    <a:pt x="28507" y="182719"/>
                    <a:pt x="5076" y="182528"/>
                  </a:cubicBezTo>
                  <a:cubicBezTo>
                    <a:pt x="3837" y="173194"/>
                    <a:pt x="11934" y="173384"/>
                    <a:pt x="14125" y="167479"/>
                  </a:cubicBezTo>
                  <a:cubicBezTo>
                    <a:pt x="12696" y="138237"/>
                    <a:pt x="19173" y="101185"/>
                    <a:pt x="5076" y="84611"/>
                  </a:cubicBezTo>
                  <a:cubicBezTo>
                    <a:pt x="7838" y="64799"/>
                    <a:pt x="-2544" y="58037"/>
                    <a:pt x="599" y="37939"/>
                  </a:cubicBezTo>
                  <a:cubicBezTo>
                    <a:pt x="48129" y="27271"/>
                    <a:pt x="91277" y="12126"/>
                    <a:pt x="145189" y="7840"/>
                  </a:cubicBezTo>
                  <a:cubicBezTo>
                    <a:pt x="145189" y="-3781"/>
                    <a:pt x="161762" y="1268"/>
                    <a:pt x="172335" y="220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4EB70385-22E8-D93C-B02A-3CF6F4270C21}"/>
                </a:ext>
              </a:extLst>
            </p:cNvPr>
            <p:cNvSpPr/>
            <p:nvPr/>
          </p:nvSpPr>
          <p:spPr>
            <a:xfrm>
              <a:off x="8707808" y="2492664"/>
              <a:ext cx="78295" cy="103917"/>
            </a:xfrm>
            <a:custGeom>
              <a:avLst/>
              <a:gdLst>
                <a:gd name="connsiteX0" fmla="*/ 64770 w 78295"/>
                <a:gd name="connsiteY0" fmla="*/ 37624 h 103917"/>
                <a:gd name="connsiteX1" fmla="*/ 78296 w 78295"/>
                <a:gd name="connsiteY1" fmla="*/ 63246 h 103917"/>
                <a:gd name="connsiteX2" fmla="*/ 57245 w 78295"/>
                <a:gd name="connsiteY2" fmla="*/ 70771 h 103917"/>
                <a:gd name="connsiteX3" fmla="*/ 16573 w 78295"/>
                <a:gd name="connsiteY3" fmla="*/ 103918 h 103917"/>
                <a:gd name="connsiteX4" fmla="*/ 0 w 78295"/>
                <a:gd name="connsiteY4" fmla="*/ 9049 h 103917"/>
                <a:gd name="connsiteX5" fmla="*/ 36195 w 78295"/>
                <a:gd name="connsiteY5" fmla="*/ 0 h 103917"/>
                <a:gd name="connsiteX6" fmla="*/ 49721 w 78295"/>
                <a:gd name="connsiteY6" fmla="*/ 31623 h 103917"/>
                <a:gd name="connsiteX7" fmla="*/ 64770 w 78295"/>
                <a:gd name="connsiteY7" fmla="*/ 37624 h 10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5" h="103917">
                  <a:moveTo>
                    <a:pt x="64770" y="37624"/>
                  </a:moveTo>
                  <a:cubicBezTo>
                    <a:pt x="67151" y="48292"/>
                    <a:pt x="75629" y="52864"/>
                    <a:pt x="78296" y="63246"/>
                  </a:cubicBezTo>
                  <a:cubicBezTo>
                    <a:pt x="73628" y="68199"/>
                    <a:pt x="67913" y="71914"/>
                    <a:pt x="57245" y="70771"/>
                  </a:cubicBezTo>
                  <a:cubicBezTo>
                    <a:pt x="50387" y="88582"/>
                    <a:pt x="34480" y="97155"/>
                    <a:pt x="16573" y="103918"/>
                  </a:cubicBezTo>
                  <a:cubicBezTo>
                    <a:pt x="20193" y="62103"/>
                    <a:pt x="3905" y="39148"/>
                    <a:pt x="0" y="9049"/>
                  </a:cubicBezTo>
                  <a:cubicBezTo>
                    <a:pt x="14002" y="8001"/>
                    <a:pt x="24099" y="3048"/>
                    <a:pt x="36195" y="0"/>
                  </a:cubicBezTo>
                  <a:cubicBezTo>
                    <a:pt x="36862" y="14383"/>
                    <a:pt x="51245" y="15145"/>
                    <a:pt x="49721" y="31623"/>
                  </a:cubicBezTo>
                  <a:cubicBezTo>
                    <a:pt x="55626" y="32766"/>
                    <a:pt x="57055" y="38290"/>
                    <a:pt x="64770" y="37624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5239B3A6-B2F6-8B66-E832-712B71916BF3}"/>
                </a:ext>
              </a:extLst>
            </p:cNvPr>
            <p:cNvSpPr/>
            <p:nvPr/>
          </p:nvSpPr>
          <p:spPr>
            <a:xfrm>
              <a:off x="8519308" y="2351217"/>
              <a:ext cx="359501" cy="200215"/>
            </a:xfrm>
            <a:custGeom>
              <a:avLst/>
              <a:gdLst>
                <a:gd name="connsiteX0" fmla="*/ 357283 w 359501"/>
                <a:gd name="connsiteY0" fmla="*/ 150495 h 200215"/>
                <a:gd name="connsiteX1" fmla="*/ 322612 w 359501"/>
                <a:gd name="connsiteY1" fmla="*/ 182118 h 200215"/>
                <a:gd name="connsiteX2" fmla="*/ 315087 w 359501"/>
                <a:gd name="connsiteY2" fmla="*/ 161068 h 200215"/>
                <a:gd name="connsiteX3" fmla="*/ 287941 w 359501"/>
                <a:gd name="connsiteY3" fmla="*/ 176118 h 200215"/>
                <a:gd name="connsiteX4" fmla="*/ 287941 w 359501"/>
                <a:gd name="connsiteY4" fmla="*/ 194215 h 200215"/>
                <a:gd name="connsiteX5" fmla="*/ 278892 w 359501"/>
                <a:gd name="connsiteY5" fmla="*/ 200216 h 200215"/>
                <a:gd name="connsiteX6" fmla="*/ 268319 w 359501"/>
                <a:gd name="connsiteY6" fmla="*/ 180594 h 200215"/>
                <a:gd name="connsiteX7" fmla="*/ 233648 w 359501"/>
                <a:gd name="connsiteY7" fmla="*/ 136875 h 200215"/>
                <a:gd name="connsiteX8" fmla="*/ 221552 w 359501"/>
                <a:gd name="connsiteY8" fmla="*/ 132398 h 200215"/>
                <a:gd name="connsiteX9" fmla="*/ 153733 w 359501"/>
                <a:gd name="connsiteY9" fmla="*/ 144495 h 200215"/>
                <a:gd name="connsiteX10" fmla="*/ 122111 w 359501"/>
                <a:gd name="connsiteY10" fmla="*/ 158020 h 200215"/>
                <a:gd name="connsiteX11" fmla="*/ 45244 w 359501"/>
                <a:gd name="connsiteY11" fmla="*/ 170117 h 200215"/>
                <a:gd name="connsiteX12" fmla="*/ 28670 w 359501"/>
                <a:gd name="connsiteY12" fmla="*/ 179166 h 200215"/>
                <a:gd name="connsiteX13" fmla="*/ 0 w 359501"/>
                <a:gd name="connsiteY13" fmla="*/ 182214 h 200215"/>
                <a:gd name="connsiteX14" fmla="*/ 0 w 359501"/>
                <a:gd name="connsiteY14" fmla="*/ 84297 h 200215"/>
                <a:gd name="connsiteX15" fmla="*/ 39148 w 359501"/>
                <a:gd name="connsiteY15" fmla="*/ 75248 h 200215"/>
                <a:gd name="connsiteX16" fmla="*/ 146113 w 359501"/>
                <a:gd name="connsiteY16" fmla="*/ 58674 h 200215"/>
                <a:gd name="connsiteX17" fmla="*/ 161163 w 359501"/>
                <a:gd name="connsiteY17" fmla="*/ 49626 h 200215"/>
                <a:gd name="connsiteX18" fmla="*/ 194310 w 359501"/>
                <a:gd name="connsiteY18" fmla="*/ 42101 h 200215"/>
                <a:gd name="connsiteX19" fmla="*/ 218408 w 359501"/>
                <a:gd name="connsiteY19" fmla="*/ 37624 h 200215"/>
                <a:gd name="connsiteX20" fmla="*/ 213931 w 359501"/>
                <a:gd name="connsiteY20" fmla="*/ 31623 h 200215"/>
                <a:gd name="connsiteX21" fmla="*/ 221456 w 359501"/>
                <a:gd name="connsiteY21" fmla="*/ 16574 h 200215"/>
                <a:gd name="connsiteX22" fmla="*/ 250031 w 359501"/>
                <a:gd name="connsiteY22" fmla="*/ 0 h 200215"/>
                <a:gd name="connsiteX23" fmla="*/ 263557 w 359501"/>
                <a:gd name="connsiteY23" fmla="*/ 27147 h 200215"/>
                <a:gd name="connsiteX24" fmla="*/ 248507 w 359501"/>
                <a:gd name="connsiteY24" fmla="*/ 73819 h 200215"/>
                <a:gd name="connsiteX25" fmla="*/ 259080 w 359501"/>
                <a:gd name="connsiteY25" fmla="*/ 91917 h 200215"/>
                <a:gd name="connsiteX26" fmla="*/ 278702 w 359501"/>
                <a:gd name="connsiteY26" fmla="*/ 87440 h 200215"/>
                <a:gd name="connsiteX27" fmla="*/ 320897 w 359501"/>
                <a:gd name="connsiteY27" fmla="*/ 138684 h 200215"/>
                <a:gd name="connsiteX28" fmla="*/ 328422 w 359501"/>
                <a:gd name="connsiteY28" fmla="*/ 150781 h 200215"/>
                <a:gd name="connsiteX29" fmla="*/ 357283 w 359501"/>
                <a:gd name="connsiteY29" fmla="*/ 150495 h 20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9501" h="200215">
                  <a:moveTo>
                    <a:pt x="357283" y="150495"/>
                  </a:moveTo>
                  <a:cubicBezTo>
                    <a:pt x="368236" y="146971"/>
                    <a:pt x="335756" y="160401"/>
                    <a:pt x="322612" y="182118"/>
                  </a:cubicBezTo>
                  <a:cubicBezTo>
                    <a:pt x="322516" y="176308"/>
                    <a:pt x="319278" y="167069"/>
                    <a:pt x="315087" y="161068"/>
                  </a:cubicBezTo>
                  <a:cubicBezTo>
                    <a:pt x="300894" y="160973"/>
                    <a:pt x="300609" y="174784"/>
                    <a:pt x="287941" y="176118"/>
                  </a:cubicBezTo>
                  <a:cubicBezTo>
                    <a:pt x="287941" y="182118"/>
                    <a:pt x="287941" y="188214"/>
                    <a:pt x="287941" y="194215"/>
                  </a:cubicBezTo>
                  <a:cubicBezTo>
                    <a:pt x="284702" y="196025"/>
                    <a:pt x="279749" y="196025"/>
                    <a:pt x="278892" y="200216"/>
                  </a:cubicBezTo>
                  <a:cubicBezTo>
                    <a:pt x="271272" y="194882"/>
                    <a:pt x="271272" y="190977"/>
                    <a:pt x="268319" y="180594"/>
                  </a:cubicBezTo>
                  <a:cubicBezTo>
                    <a:pt x="248317" y="172498"/>
                    <a:pt x="240696" y="154496"/>
                    <a:pt x="233648" y="136875"/>
                  </a:cubicBezTo>
                  <a:cubicBezTo>
                    <a:pt x="225552" y="139446"/>
                    <a:pt x="227076" y="132398"/>
                    <a:pt x="221552" y="132398"/>
                  </a:cubicBezTo>
                  <a:cubicBezTo>
                    <a:pt x="196501" y="137256"/>
                    <a:pt x="183546" y="144876"/>
                    <a:pt x="153733" y="144495"/>
                  </a:cubicBezTo>
                  <a:cubicBezTo>
                    <a:pt x="146875" y="152686"/>
                    <a:pt x="130778" y="151638"/>
                    <a:pt x="122111" y="158020"/>
                  </a:cubicBezTo>
                  <a:cubicBezTo>
                    <a:pt x="90488" y="157353"/>
                    <a:pt x="81724" y="171069"/>
                    <a:pt x="45244" y="170117"/>
                  </a:cubicBezTo>
                  <a:cubicBezTo>
                    <a:pt x="39719" y="173165"/>
                    <a:pt x="33242" y="175165"/>
                    <a:pt x="28670" y="179166"/>
                  </a:cubicBezTo>
                  <a:cubicBezTo>
                    <a:pt x="17526" y="174594"/>
                    <a:pt x="14383" y="185547"/>
                    <a:pt x="0" y="182214"/>
                  </a:cubicBezTo>
                  <a:cubicBezTo>
                    <a:pt x="0" y="149543"/>
                    <a:pt x="0" y="116967"/>
                    <a:pt x="0" y="84297"/>
                  </a:cubicBezTo>
                  <a:cubicBezTo>
                    <a:pt x="13716" y="82582"/>
                    <a:pt x="28956" y="87345"/>
                    <a:pt x="39148" y="75248"/>
                  </a:cubicBezTo>
                  <a:cubicBezTo>
                    <a:pt x="84391" y="72867"/>
                    <a:pt x="103537" y="62675"/>
                    <a:pt x="146113" y="58674"/>
                  </a:cubicBezTo>
                  <a:cubicBezTo>
                    <a:pt x="150686" y="55245"/>
                    <a:pt x="157353" y="53912"/>
                    <a:pt x="161163" y="49626"/>
                  </a:cubicBezTo>
                  <a:cubicBezTo>
                    <a:pt x="176403" y="48006"/>
                    <a:pt x="184118" y="47816"/>
                    <a:pt x="194310" y="42101"/>
                  </a:cubicBezTo>
                  <a:cubicBezTo>
                    <a:pt x="202978" y="41244"/>
                    <a:pt x="216217" y="44958"/>
                    <a:pt x="218408" y="37624"/>
                  </a:cubicBezTo>
                  <a:cubicBezTo>
                    <a:pt x="217932" y="34576"/>
                    <a:pt x="215360" y="33624"/>
                    <a:pt x="213931" y="31623"/>
                  </a:cubicBezTo>
                  <a:cubicBezTo>
                    <a:pt x="214884" y="25051"/>
                    <a:pt x="223933" y="26575"/>
                    <a:pt x="221456" y="16574"/>
                  </a:cubicBezTo>
                  <a:cubicBezTo>
                    <a:pt x="237458" y="17526"/>
                    <a:pt x="234886" y="-95"/>
                    <a:pt x="250031" y="0"/>
                  </a:cubicBezTo>
                  <a:cubicBezTo>
                    <a:pt x="252222" y="11335"/>
                    <a:pt x="257365" y="19812"/>
                    <a:pt x="263557" y="27147"/>
                  </a:cubicBezTo>
                  <a:cubicBezTo>
                    <a:pt x="259746" y="44006"/>
                    <a:pt x="251079" y="55912"/>
                    <a:pt x="248507" y="73819"/>
                  </a:cubicBezTo>
                  <a:cubicBezTo>
                    <a:pt x="253746" y="81439"/>
                    <a:pt x="253555" y="85249"/>
                    <a:pt x="259080" y="91917"/>
                  </a:cubicBezTo>
                  <a:cubicBezTo>
                    <a:pt x="267652" y="92488"/>
                    <a:pt x="275558" y="92298"/>
                    <a:pt x="278702" y="87440"/>
                  </a:cubicBezTo>
                  <a:cubicBezTo>
                    <a:pt x="293561" y="96774"/>
                    <a:pt x="310419" y="122682"/>
                    <a:pt x="320897" y="138684"/>
                  </a:cubicBezTo>
                  <a:cubicBezTo>
                    <a:pt x="324707" y="144399"/>
                    <a:pt x="321945" y="148305"/>
                    <a:pt x="328422" y="150781"/>
                  </a:cubicBezTo>
                  <a:cubicBezTo>
                    <a:pt x="336518" y="153543"/>
                    <a:pt x="345948" y="148305"/>
                    <a:pt x="357283" y="150495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D989E42-500C-B1BE-75E6-9D7E522DD005}"/>
                </a:ext>
              </a:extLst>
            </p:cNvPr>
            <p:cNvSpPr/>
            <p:nvPr/>
          </p:nvSpPr>
          <p:spPr>
            <a:xfrm>
              <a:off x="8434750" y="2067944"/>
              <a:ext cx="189237" cy="357266"/>
            </a:xfrm>
            <a:custGeom>
              <a:avLst/>
              <a:gdLst>
                <a:gd name="connsiteX0" fmla="*/ 175141 w 189237"/>
                <a:gd name="connsiteY0" fmla="*/ 31528 h 357266"/>
                <a:gd name="connsiteX1" fmla="*/ 188667 w 189237"/>
                <a:gd name="connsiteY1" fmla="*/ 72200 h 357266"/>
                <a:gd name="connsiteX2" fmla="*/ 146471 w 189237"/>
                <a:gd name="connsiteY2" fmla="*/ 108395 h 357266"/>
                <a:gd name="connsiteX3" fmla="*/ 155519 w 189237"/>
                <a:gd name="connsiteY3" fmla="*/ 182213 h 357266"/>
                <a:gd name="connsiteX4" fmla="*/ 151043 w 189237"/>
                <a:gd name="connsiteY4" fmla="*/ 188214 h 357266"/>
                <a:gd name="connsiteX5" fmla="*/ 155519 w 189237"/>
                <a:gd name="connsiteY5" fmla="*/ 293656 h 357266"/>
                <a:gd name="connsiteX6" fmla="*/ 151043 w 189237"/>
                <a:gd name="connsiteY6" fmla="*/ 317754 h 357266"/>
                <a:gd name="connsiteX7" fmla="*/ 155519 w 189237"/>
                <a:gd name="connsiteY7" fmla="*/ 341852 h 357266"/>
                <a:gd name="connsiteX8" fmla="*/ 120849 w 189237"/>
                <a:gd name="connsiteY8" fmla="*/ 349377 h 357266"/>
                <a:gd name="connsiteX9" fmla="*/ 84654 w 189237"/>
                <a:gd name="connsiteY9" fmla="*/ 356902 h 357266"/>
                <a:gd name="connsiteX10" fmla="*/ 80177 w 189237"/>
                <a:gd name="connsiteY10" fmla="*/ 319278 h 357266"/>
                <a:gd name="connsiteX11" fmla="*/ 75700 w 189237"/>
                <a:gd name="connsiteY11" fmla="*/ 313277 h 357266"/>
                <a:gd name="connsiteX12" fmla="*/ 75700 w 189237"/>
                <a:gd name="connsiteY12" fmla="*/ 302705 h 357266"/>
                <a:gd name="connsiteX13" fmla="*/ 71223 w 189237"/>
                <a:gd name="connsiteY13" fmla="*/ 296704 h 357266"/>
                <a:gd name="connsiteX14" fmla="*/ 72748 w 189237"/>
                <a:gd name="connsiteY14" fmla="*/ 283178 h 357266"/>
                <a:gd name="connsiteX15" fmla="*/ 66747 w 189237"/>
                <a:gd name="connsiteY15" fmla="*/ 275654 h 357266"/>
                <a:gd name="connsiteX16" fmla="*/ 68271 w 189237"/>
                <a:gd name="connsiteY16" fmla="*/ 268129 h 357266"/>
                <a:gd name="connsiteX17" fmla="*/ 63794 w 189237"/>
                <a:gd name="connsiteY17" fmla="*/ 251555 h 357266"/>
                <a:gd name="connsiteX18" fmla="*/ 57793 w 189237"/>
                <a:gd name="connsiteY18" fmla="*/ 244031 h 357266"/>
                <a:gd name="connsiteX19" fmla="*/ 38172 w 189237"/>
                <a:gd name="connsiteY19" fmla="*/ 238030 h 357266"/>
                <a:gd name="connsiteX20" fmla="*/ 42648 w 189237"/>
                <a:gd name="connsiteY20" fmla="*/ 213932 h 357266"/>
                <a:gd name="connsiteX21" fmla="*/ 21598 w 189237"/>
                <a:gd name="connsiteY21" fmla="*/ 176308 h 357266"/>
                <a:gd name="connsiteX22" fmla="*/ 21598 w 189237"/>
                <a:gd name="connsiteY22" fmla="*/ 108490 h 357266"/>
                <a:gd name="connsiteX23" fmla="*/ 9502 w 189237"/>
                <a:gd name="connsiteY23" fmla="*/ 97917 h 357266"/>
                <a:gd name="connsiteX24" fmla="*/ 453 w 189237"/>
                <a:gd name="connsiteY24" fmla="*/ 40672 h 357266"/>
                <a:gd name="connsiteX25" fmla="*/ 4929 w 189237"/>
                <a:gd name="connsiteY25" fmla="*/ 36195 h 357266"/>
                <a:gd name="connsiteX26" fmla="*/ 176665 w 189237"/>
                <a:gd name="connsiteY26" fmla="*/ 0 h 357266"/>
                <a:gd name="connsiteX27" fmla="*/ 175141 w 189237"/>
                <a:gd name="connsiteY27" fmla="*/ 31528 h 3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9237" h="357266">
                  <a:moveTo>
                    <a:pt x="175141" y="31528"/>
                  </a:moveTo>
                  <a:cubicBezTo>
                    <a:pt x="183714" y="41053"/>
                    <a:pt x="191429" y="51435"/>
                    <a:pt x="188667" y="72200"/>
                  </a:cubicBezTo>
                  <a:cubicBezTo>
                    <a:pt x="174569" y="84296"/>
                    <a:pt x="161520" y="97346"/>
                    <a:pt x="146471" y="108395"/>
                  </a:cubicBezTo>
                  <a:cubicBezTo>
                    <a:pt x="154758" y="127730"/>
                    <a:pt x="157044" y="153067"/>
                    <a:pt x="155519" y="182213"/>
                  </a:cubicBezTo>
                  <a:cubicBezTo>
                    <a:pt x="156853" y="187071"/>
                    <a:pt x="151614" y="185357"/>
                    <a:pt x="151043" y="188214"/>
                  </a:cubicBezTo>
                  <a:cubicBezTo>
                    <a:pt x="150757" y="220313"/>
                    <a:pt x="136565" y="270510"/>
                    <a:pt x="155519" y="293656"/>
                  </a:cubicBezTo>
                  <a:cubicBezTo>
                    <a:pt x="154662" y="302324"/>
                    <a:pt x="158282" y="315563"/>
                    <a:pt x="151043" y="317754"/>
                  </a:cubicBezTo>
                  <a:cubicBezTo>
                    <a:pt x="152853" y="325469"/>
                    <a:pt x="146757" y="341090"/>
                    <a:pt x="155519" y="341852"/>
                  </a:cubicBezTo>
                  <a:cubicBezTo>
                    <a:pt x="146185" y="346615"/>
                    <a:pt x="136565" y="351092"/>
                    <a:pt x="120849" y="349377"/>
                  </a:cubicBezTo>
                  <a:cubicBezTo>
                    <a:pt x="112848" y="355949"/>
                    <a:pt x="100560" y="358235"/>
                    <a:pt x="84654" y="356902"/>
                  </a:cubicBezTo>
                  <a:cubicBezTo>
                    <a:pt x="85035" y="342614"/>
                    <a:pt x="83320" y="331280"/>
                    <a:pt x="80177" y="319278"/>
                  </a:cubicBezTo>
                  <a:cubicBezTo>
                    <a:pt x="79510" y="316802"/>
                    <a:pt x="76367" y="315754"/>
                    <a:pt x="75700" y="313277"/>
                  </a:cubicBezTo>
                  <a:cubicBezTo>
                    <a:pt x="74938" y="310801"/>
                    <a:pt x="76557" y="306229"/>
                    <a:pt x="75700" y="302705"/>
                  </a:cubicBezTo>
                  <a:cubicBezTo>
                    <a:pt x="75034" y="299942"/>
                    <a:pt x="71319" y="297656"/>
                    <a:pt x="71223" y="296704"/>
                  </a:cubicBezTo>
                  <a:cubicBezTo>
                    <a:pt x="70461" y="292227"/>
                    <a:pt x="73128" y="286512"/>
                    <a:pt x="72748" y="283178"/>
                  </a:cubicBezTo>
                  <a:cubicBezTo>
                    <a:pt x="72462" y="280702"/>
                    <a:pt x="67508" y="278987"/>
                    <a:pt x="66747" y="275654"/>
                  </a:cubicBezTo>
                  <a:cubicBezTo>
                    <a:pt x="66175" y="273177"/>
                    <a:pt x="69033" y="270510"/>
                    <a:pt x="68271" y="268129"/>
                  </a:cubicBezTo>
                  <a:cubicBezTo>
                    <a:pt x="67318" y="264986"/>
                    <a:pt x="60651" y="261557"/>
                    <a:pt x="63794" y="251555"/>
                  </a:cubicBezTo>
                  <a:cubicBezTo>
                    <a:pt x="62651" y="248126"/>
                    <a:pt x="58079" y="248221"/>
                    <a:pt x="57793" y="244031"/>
                  </a:cubicBezTo>
                  <a:cubicBezTo>
                    <a:pt x="48458" y="244793"/>
                    <a:pt x="40553" y="244126"/>
                    <a:pt x="38172" y="238030"/>
                  </a:cubicBezTo>
                  <a:cubicBezTo>
                    <a:pt x="41219" y="231553"/>
                    <a:pt x="44363" y="225171"/>
                    <a:pt x="42648" y="213932"/>
                  </a:cubicBezTo>
                  <a:cubicBezTo>
                    <a:pt x="30171" y="202978"/>
                    <a:pt x="31218" y="191357"/>
                    <a:pt x="21598" y="176308"/>
                  </a:cubicBezTo>
                  <a:cubicBezTo>
                    <a:pt x="28361" y="153448"/>
                    <a:pt x="24932" y="132398"/>
                    <a:pt x="21598" y="108490"/>
                  </a:cubicBezTo>
                  <a:cubicBezTo>
                    <a:pt x="17026" y="105537"/>
                    <a:pt x="15026" y="100013"/>
                    <a:pt x="9502" y="97917"/>
                  </a:cubicBezTo>
                  <a:cubicBezTo>
                    <a:pt x="9978" y="75343"/>
                    <a:pt x="-2500" y="65723"/>
                    <a:pt x="453" y="40672"/>
                  </a:cubicBezTo>
                  <a:cubicBezTo>
                    <a:pt x="3691" y="40958"/>
                    <a:pt x="5215" y="39433"/>
                    <a:pt x="4929" y="36195"/>
                  </a:cubicBezTo>
                  <a:cubicBezTo>
                    <a:pt x="65413" y="27718"/>
                    <a:pt x="114086" y="3715"/>
                    <a:pt x="176665" y="0"/>
                  </a:cubicBezTo>
                  <a:cubicBezTo>
                    <a:pt x="173808" y="8001"/>
                    <a:pt x="175713" y="21050"/>
                    <a:pt x="175141" y="31528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078769B-CF0E-52BF-0100-AFC9E086B251}"/>
                </a:ext>
              </a:extLst>
            </p:cNvPr>
            <p:cNvSpPr/>
            <p:nvPr/>
          </p:nvSpPr>
          <p:spPr>
            <a:xfrm>
              <a:off x="8589840" y="2019842"/>
              <a:ext cx="184262" cy="388524"/>
            </a:xfrm>
            <a:custGeom>
              <a:avLst/>
              <a:gdLst>
                <a:gd name="connsiteX0" fmla="*/ 184262 w 184262"/>
                <a:gd name="connsiteY0" fmla="*/ 304133 h 388524"/>
                <a:gd name="connsiteX1" fmla="*/ 178261 w 184262"/>
                <a:gd name="connsiteY1" fmla="*/ 322231 h 388524"/>
                <a:gd name="connsiteX2" fmla="*/ 169212 w 184262"/>
                <a:gd name="connsiteY2" fmla="*/ 322231 h 388524"/>
                <a:gd name="connsiteX3" fmla="*/ 131588 w 184262"/>
                <a:gd name="connsiteY3" fmla="*/ 364427 h 388524"/>
                <a:gd name="connsiteX4" fmla="*/ 9573 w 184262"/>
                <a:gd name="connsiteY4" fmla="*/ 388525 h 388524"/>
                <a:gd name="connsiteX5" fmla="*/ 5097 w 184262"/>
                <a:gd name="connsiteY5" fmla="*/ 371951 h 388524"/>
                <a:gd name="connsiteX6" fmla="*/ 9573 w 184262"/>
                <a:gd name="connsiteY6" fmla="*/ 364427 h 388524"/>
                <a:gd name="connsiteX7" fmla="*/ 9573 w 184262"/>
                <a:gd name="connsiteY7" fmla="*/ 334328 h 388524"/>
                <a:gd name="connsiteX8" fmla="*/ 524 w 184262"/>
                <a:gd name="connsiteY8" fmla="*/ 329851 h 388524"/>
                <a:gd name="connsiteX9" fmla="*/ 5001 w 184262"/>
                <a:gd name="connsiteY9" fmla="*/ 265081 h 388524"/>
                <a:gd name="connsiteX10" fmla="*/ 9478 w 184262"/>
                <a:gd name="connsiteY10" fmla="*/ 176213 h 388524"/>
                <a:gd name="connsiteX11" fmla="*/ 5001 w 184262"/>
                <a:gd name="connsiteY11" fmla="*/ 155162 h 388524"/>
                <a:gd name="connsiteX12" fmla="*/ 41196 w 184262"/>
                <a:gd name="connsiteY12" fmla="*/ 126587 h 388524"/>
                <a:gd name="connsiteX13" fmla="*/ 42720 w 184262"/>
                <a:gd name="connsiteY13" fmla="*/ 90392 h 388524"/>
                <a:gd name="connsiteX14" fmla="*/ 29195 w 184262"/>
                <a:gd name="connsiteY14" fmla="*/ 78295 h 388524"/>
                <a:gd name="connsiteX15" fmla="*/ 38244 w 184262"/>
                <a:gd name="connsiteY15" fmla="*/ 0 h 388524"/>
                <a:gd name="connsiteX16" fmla="*/ 62342 w 184262"/>
                <a:gd name="connsiteY16" fmla="*/ 0 h 388524"/>
                <a:gd name="connsiteX17" fmla="*/ 78916 w 184262"/>
                <a:gd name="connsiteY17" fmla="*/ 66294 h 388524"/>
                <a:gd name="connsiteX18" fmla="*/ 121111 w 184262"/>
                <a:gd name="connsiteY18" fmla="*/ 197358 h 388524"/>
                <a:gd name="connsiteX19" fmla="*/ 134637 w 184262"/>
                <a:gd name="connsiteY19" fmla="*/ 228981 h 388524"/>
                <a:gd name="connsiteX20" fmla="*/ 137685 w 184262"/>
                <a:gd name="connsiteY20" fmla="*/ 259080 h 388524"/>
                <a:gd name="connsiteX21" fmla="*/ 167783 w 184262"/>
                <a:gd name="connsiteY21" fmla="*/ 277178 h 388524"/>
                <a:gd name="connsiteX22" fmla="*/ 167783 w 184262"/>
                <a:gd name="connsiteY22" fmla="*/ 295275 h 388524"/>
                <a:gd name="connsiteX23" fmla="*/ 184262 w 184262"/>
                <a:gd name="connsiteY23" fmla="*/ 304133 h 38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4262" h="388524">
                  <a:moveTo>
                    <a:pt x="184262" y="304133"/>
                  </a:moveTo>
                  <a:cubicBezTo>
                    <a:pt x="182166" y="310134"/>
                    <a:pt x="178928" y="314897"/>
                    <a:pt x="178261" y="322231"/>
                  </a:cubicBezTo>
                  <a:cubicBezTo>
                    <a:pt x="175213" y="322231"/>
                    <a:pt x="172260" y="322231"/>
                    <a:pt x="169212" y="322231"/>
                  </a:cubicBezTo>
                  <a:cubicBezTo>
                    <a:pt x="156449" y="335852"/>
                    <a:pt x="136066" y="347472"/>
                    <a:pt x="131588" y="364427"/>
                  </a:cubicBezTo>
                  <a:cubicBezTo>
                    <a:pt x="89202" y="368903"/>
                    <a:pt x="57484" y="387858"/>
                    <a:pt x="9573" y="388525"/>
                  </a:cubicBezTo>
                  <a:cubicBezTo>
                    <a:pt x="7097" y="386144"/>
                    <a:pt x="3287" y="381095"/>
                    <a:pt x="5097" y="371951"/>
                  </a:cubicBezTo>
                  <a:cubicBezTo>
                    <a:pt x="5573" y="369475"/>
                    <a:pt x="9288" y="367474"/>
                    <a:pt x="9573" y="364427"/>
                  </a:cubicBezTo>
                  <a:cubicBezTo>
                    <a:pt x="10621" y="353663"/>
                    <a:pt x="4335" y="343567"/>
                    <a:pt x="9573" y="334328"/>
                  </a:cubicBezTo>
                  <a:cubicBezTo>
                    <a:pt x="8240" y="331089"/>
                    <a:pt x="5858" y="328994"/>
                    <a:pt x="524" y="329851"/>
                  </a:cubicBezTo>
                  <a:cubicBezTo>
                    <a:pt x="2810" y="308991"/>
                    <a:pt x="-4428" y="278702"/>
                    <a:pt x="5001" y="265081"/>
                  </a:cubicBezTo>
                  <a:cubicBezTo>
                    <a:pt x="7859" y="235648"/>
                    <a:pt x="7383" y="208312"/>
                    <a:pt x="9478" y="176213"/>
                  </a:cubicBezTo>
                  <a:cubicBezTo>
                    <a:pt x="4906" y="172307"/>
                    <a:pt x="4239" y="164402"/>
                    <a:pt x="5001" y="155162"/>
                  </a:cubicBezTo>
                  <a:cubicBezTo>
                    <a:pt x="17003" y="151066"/>
                    <a:pt x="31195" y="136112"/>
                    <a:pt x="41196" y="126587"/>
                  </a:cubicBezTo>
                  <a:cubicBezTo>
                    <a:pt x="46054" y="122015"/>
                    <a:pt x="40816" y="103918"/>
                    <a:pt x="42720" y="90392"/>
                  </a:cubicBezTo>
                  <a:cubicBezTo>
                    <a:pt x="38529" y="86011"/>
                    <a:pt x="34910" y="81153"/>
                    <a:pt x="29195" y="78295"/>
                  </a:cubicBezTo>
                  <a:cubicBezTo>
                    <a:pt x="28814" y="48863"/>
                    <a:pt x="27385" y="18288"/>
                    <a:pt x="38244" y="0"/>
                  </a:cubicBezTo>
                  <a:cubicBezTo>
                    <a:pt x="46245" y="0"/>
                    <a:pt x="54341" y="0"/>
                    <a:pt x="62342" y="0"/>
                  </a:cubicBezTo>
                  <a:cubicBezTo>
                    <a:pt x="65009" y="28003"/>
                    <a:pt x="80630" y="41053"/>
                    <a:pt x="78916" y="66294"/>
                  </a:cubicBezTo>
                  <a:cubicBezTo>
                    <a:pt x="94631" y="111347"/>
                    <a:pt x="110157" y="149543"/>
                    <a:pt x="121111" y="197358"/>
                  </a:cubicBezTo>
                  <a:cubicBezTo>
                    <a:pt x="127683" y="205835"/>
                    <a:pt x="127397" y="221266"/>
                    <a:pt x="134637" y="228981"/>
                  </a:cubicBezTo>
                  <a:cubicBezTo>
                    <a:pt x="129112" y="240602"/>
                    <a:pt x="141209" y="244793"/>
                    <a:pt x="137685" y="259080"/>
                  </a:cubicBezTo>
                  <a:cubicBezTo>
                    <a:pt x="143209" y="269557"/>
                    <a:pt x="152067" y="276797"/>
                    <a:pt x="167783" y="277178"/>
                  </a:cubicBezTo>
                  <a:cubicBezTo>
                    <a:pt x="167783" y="283178"/>
                    <a:pt x="167783" y="289274"/>
                    <a:pt x="167783" y="295275"/>
                  </a:cubicBezTo>
                  <a:cubicBezTo>
                    <a:pt x="174166" y="297085"/>
                    <a:pt x="181690" y="298132"/>
                    <a:pt x="184262" y="304133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8AED151-8785-6539-86C6-6DC67E827206}"/>
                </a:ext>
              </a:extLst>
            </p:cNvPr>
            <p:cNvSpPr/>
            <p:nvPr/>
          </p:nvSpPr>
          <p:spPr>
            <a:xfrm>
              <a:off x="8658088" y="1635318"/>
              <a:ext cx="424814" cy="676716"/>
            </a:xfrm>
            <a:custGeom>
              <a:avLst/>
              <a:gdLst>
                <a:gd name="connsiteX0" fmla="*/ 424815 w 424814"/>
                <a:gd name="connsiteY0" fmla="*/ 320993 h 676716"/>
                <a:gd name="connsiteX1" fmla="*/ 412718 w 424814"/>
                <a:gd name="connsiteY1" fmla="*/ 346615 h 676716"/>
                <a:gd name="connsiteX2" fmla="*/ 334423 w 424814"/>
                <a:gd name="connsiteY2" fmla="*/ 412909 h 676716"/>
                <a:gd name="connsiteX3" fmla="*/ 328422 w 424814"/>
                <a:gd name="connsiteY3" fmla="*/ 400812 h 676716"/>
                <a:gd name="connsiteX4" fmla="*/ 311848 w 424814"/>
                <a:gd name="connsiteY4" fmla="*/ 400812 h 676716"/>
                <a:gd name="connsiteX5" fmla="*/ 304323 w 424814"/>
                <a:gd name="connsiteY5" fmla="*/ 412909 h 676716"/>
                <a:gd name="connsiteX6" fmla="*/ 295275 w 424814"/>
                <a:gd name="connsiteY6" fmla="*/ 412909 h 676716"/>
                <a:gd name="connsiteX7" fmla="*/ 283178 w 424814"/>
                <a:gd name="connsiteY7" fmla="*/ 443008 h 676716"/>
                <a:gd name="connsiteX8" fmla="*/ 263557 w 424814"/>
                <a:gd name="connsiteY8" fmla="*/ 443008 h 676716"/>
                <a:gd name="connsiteX9" fmla="*/ 257556 w 424814"/>
                <a:gd name="connsiteY9" fmla="*/ 426434 h 676716"/>
                <a:gd name="connsiteX10" fmla="*/ 236505 w 424814"/>
                <a:gd name="connsiteY10" fmla="*/ 435483 h 676716"/>
                <a:gd name="connsiteX11" fmla="*/ 245554 w 424814"/>
                <a:gd name="connsiteY11" fmla="*/ 450533 h 676716"/>
                <a:gd name="connsiteX12" fmla="*/ 213931 w 424814"/>
                <a:gd name="connsiteY12" fmla="*/ 509302 h 676716"/>
                <a:gd name="connsiteX13" fmla="*/ 207930 w 424814"/>
                <a:gd name="connsiteY13" fmla="*/ 534924 h 676716"/>
                <a:gd name="connsiteX14" fmla="*/ 171735 w 424814"/>
                <a:gd name="connsiteY14" fmla="*/ 551498 h 676716"/>
                <a:gd name="connsiteX15" fmla="*/ 150685 w 424814"/>
                <a:gd name="connsiteY15" fmla="*/ 548450 h 676716"/>
                <a:gd name="connsiteX16" fmla="*/ 141637 w 424814"/>
                <a:gd name="connsiteY16" fmla="*/ 590645 h 676716"/>
                <a:gd name="connsiteX17" fmla="*/ 132588 w 424814"/>
                <a:gd name="connsiteY17" fmla="*/ 599694 h 676716"/>
                <a:gd name="connsiteX18" fmla="*/ 119063 w 424814"/>
                <a:gd name="connsiteY18" fmla="*/ 676561 h 676716"/>
                <a:gd name="connsiteX19" fmla="*/ 106966 w 424814"/>
                <a:gd name="connsiteY19" fmla="*/ 670560 h 676716"/>
                <a:gd name="connsiteX20" fmla="*/ 108489 w 424814"/>
                <a:gd name="connsiteY20" fmla="*/ 659987 h 676716"/>
                <a:gd name="connsiteX21" fmla="*/ 78391 w 424814"/>
                <a:gd name="connsiteY21" fmla="*/ 622363 h 676716"/>
                <a:gd name="connsiteX22" fmla="*/ 45244 w 424814"/>
                <a:gd name="connsiteY22" fmla="*/ 528923 h 676716"/>
                <a:gd name="connsiteX23" fmla="*/ 19621 w 424814"/>
                <a:gd name="connsiteY23" fmla="*/ 449104 h 676716"/>
                <a:gd name="connsiteX24" fmla="*/ 0 w 424814"/>
                <a:gd name="connsiteY24" fmla="*/ 372237 h 676716"/>
                <a:gd name="connsiteX25" fmla="*/ 16573 w 424814"/>
                <a:gd name="connsiteY25" fmla="*/ 376714 h 676716"/>
                <a:gd name="connsiteX26" fmla="*/ 24098 w 424814"/>
                <a:gd name="connsiteY26" fmla="*/ 317945 h 676716"/>
                <a:gd name="connsiteX27" fmla="*/ 54197 w 424814"/>
                <a:gd name="connsiteY27" fmla="*/ 253175 h 676716"/>
                <a:gd name="connsiteX28" fmla="*/ 45148 w 424814"/>
                <a:gd name="connsiteY28" fmla="*/ 250127 h 676716"/>
                <a:gd name="connsiteX29" fmla="*/ 40671 w 424814"/>
                <a:gd name="connsiteY29" fmla="*/ 204883 h 676716"/>
                <a:gd name="connsiteX30" fmla="*/ 57245 w 424814"/>
                <a:gd name="connsiteY30" fmla="*/ 120491 h 676716"/>
                <a:gd name="connsiteX31" fmla="*/ 82867 w 424814"/>
                <a:gd name="connsiteY31" fmla="*/ 42196 h 676716"/>
                <a:gd name="connsiteX32" fmla="*/ 96393 w 424814"/>
                <a:gd name="connsiteY32" fmla="*/ 12097 h 676716"/>
                <a:gd name="connsiteX33" fmla="*/ 106966 w 424814"/>
                <a:gd name="connsiteY33" fmla="*/ 12097 h 676716"/>
                <a:gd name="connsiteX34" fmla="*/ 143160 w 424814"/>
                <a:gd name="connsiteY34" fmla="*/ 40672 h 676716"/>
                <a:gd name="connsiteX35" fmla="*/ 183832 w 424814"/>
                <a:gd name="connsiteY35" fmla="*/ 0 h 676716"/>
                <a:gd name="connsiteX36" fmla="*/ 245554 w 424814"/>
                <a:gd name="connsiteY36" fmla="*/ 25622 h 676716"/>
                <a:gd name="connsiteX37" fmla="*/ 305848 w 424814"/>
                <a:gd name="connsiteY37" fmla="*/ 226028 h 676716"/>
                <a:gd name="connsiteX38" fmla="*/ 344995 w 424814"/>
                <a:gd name="connsiteY38" fmla="*/ 226028 h 676716"/>
                <a:gd name="connsiteX39" fmla="*/ 382619 w 424814"/>
                <a:gd name="connsiteY39" fmla="*/ 287750 h 676716"/>
                <a:gd name="connsiteX40" fmla="*/ 384143 w 424814"/>
                <a:gd name="connsiteY40" fmla="*/ 275654 h 676716"/>
                <a:gd name="connsiteX41" fmla="*/ 424815 w 424814"/>
                <a:gd name="connsiteY41" fmla="*/ 320993 h 67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4814" h="676716">
                  <a:moveTo>
                    <a:pt x="424815" y="320993"/>
                  </a:moveTo>
                  <a:cubicBezTo>
                    <a:pt x="420433" y="329184"/>
                    <a:pt x="413766" y="335185"/>
                    <a:pt x="412718" y="346615"/>
                  </a:cubicBezTo>
                  <a:cubicBezTo>
                    <a:pt x="380047" y="362236"/>
                    <a:pt x="361855" y="392144"/>
                    <a:pt x="334423" y="412909"/>
                  </a:cubicBezTo>
                  <a:cubicBezTo>
                    <a:pt x="333089" y="408242"/>
                    <a:pt x="331565" y="403670"/>
                    <a:pt x="328422" y="400812"/>
                  </a:cubicBezTo>
                  <a:cubicBezTo>
                    <a:pt x="322897" y="400812"/>
                    <a:pt x="317373" y="400812"/>
                    <a:pt x="311848" y="400812"/>
                  </a:cubicBezTo>
                  <a:cubicBezTo>
                    <a:pt x="308038" y="403574"/>
                    <a:pt x="307181" y="409289"/>
                    <a:pt x="304323" y="412909"/>
                  </a:cubicBezTo>
                  <a:cubicBezTo>
                    <a:pt x="301275" y="412909"/>
                    <a:pt x="298323" y="412909"/>
                    <a:pt x="295275" y="412909"/>
                  </a:cubicBezTo>
                  <a:cubicBezTo>
                    <a:pt x="291465" y="420719"/>
                    <a:pt x="280892" y="425196"/>
                    <a:pt x="283178" y="443008"/>
                  </a:cubicBezTo>
                  <a:cubicBezTo>
                    <a:pt x="276606" y="443008"/>
                    <a:pt x="270129" y="443008"/>
                    <a:pt x="263557" y="443008"/>
                  </a:cubicBezTo>
                  <a:cubicBezTo>
                    <a:pt x="261747" y="437293"/>
                    <a:pt x="259366" y="432149"/>
                    <a:pt x="257556" y="426434"/>
                  </a:cubicBezTo>
                  <a:cubicBezTo>
                    <a:pt x="246506" y="425482"/>
                    <a:pt x="237744" y="426720"/>
                    <a:pt x="236505" y="435483"/>
                  </a:cubicBezTo>
                  <a:cubicBezTo>
                    <a:pt x="235839" y="444151"/>
                    <a:pt x="243840" y="444246"/>
                    <a:pt x="245554" y="450533"/>
                  </a:cubicBezTo>
                  <a:cubicBezTo>
                    <a:pt x="233648" y="468725"/>
                    <a:pt x="254698" y="519970"/>
                    <a:pt x="213931" y="509302"/>
                  </a:cubicBezTo>
                  <a:cubicBezTo>
                    <a:pt x="213264" y="519113"/>
                    <a:pt x="209550" y="526066"/>
                    <a:pt x="207930" y="534924"/>
                  </a:cubicBezTo>
                  <a:cubicBezTo>
                    <a:pt x="191548" y="536162"/>
                    <a:pt x="187642" y="549783"/>
                    <a:pt x="171735" y="551498"/>
                  </a:cubicBezTo>
                  <a:cubicBezTo>
                    <a:pt x="165449" y="550259"/>
                    <a:pt x="158591" y="543306"/>
                    <a:pt x="150685" y="548450"/>
                  </a:cubicBezTo>
                  <a:cubicBezTo>
                    <a:pt x="144780" y="559403"/>
                    <a:pt x="129635" y="575691"/>
                    <a:pt x="141637" y="590645"/>
                  </a:cubicBezTo>
                  <a:cubicBezTo>
                    <a:pt x="139065" y="594074"/>
                    <a:pt x="136017" y="597122"/>
                    <a:pt x="132588" y="599694"/>
                  </a:cubicBezTo>
                  <a:cubicBezTo>
                    <a:pt x="131826" y="629031"/>
                    <a:pt x="120967" y="648367"/>
                    <a:pt x="119063" y="676561"/>
                  </a:cubicBezTo>
                  <a:cubicBezTo>
                    <a:pt x="112014" y="677609"/>
                    <a:pt x="110394" y="673132"/>
                    <a:pt x="106966" y="670560"/>
                  </a:cubicBezTo>
                  <a:cubicBezTo>
                    <a:pt x="108966" y="665131"/>
                    <a:pt x="106870" y="665036"/>
                    <a:pt x="108489" y="659987"/>
                  </a:cubicBezTo>
                  <a:cubicBezTo>
                    <a:pt x="98488" y="647414"/>
                    <a:pt x="70771" y="652558"/>
                    <a:pt x="78391" y="622363"/>
                  </a:cubicBezTo>
                  <a:cubicBezTo>
                    <a:pt x="65817" y="593027"/>
                    <a:pt x="58674" y="557498"/>
                    <a:pt x="45244" y="528923"/>
                  </a:cubicBezTo>
                  <a:cubicBezTo>
                    <a:pt x="39052" y="496729"/>
                    <a:pt x="31146" y="475393"/>
                    <a:pt x="19621" y="449104"/>
                  </a:cubicBezTo>
                  <a:cubicBezTo>
                    <a:pt x="18669" y="420624"/>
                    <a:pt x="1428" y="398812"/>
                    <a:pt x="0" y="372237"/>
                  </a:cubicBezTo>
                  <a:cubicBezTo>
                    <a:pt x="8667" y="370618"/>
                    <a:pt x="7144" y="379190"/>
                    <a:pt x="16573" y="376714"/>
                  </a:cubicBezTo>
                  <a:cubicBezTo>
                    <a:pt x="20098" y="358140"/>
                    <a:pt x="24765" y="340709"/>
                    <a:pt x="24098" y="317945"/>
                  </a:cubicBezTo>
                  <a:cubicBezTo>
                    <a:pt x="40291" y="301657"/>
                    <a:pt x="54959" y="277654"/>
                    <a:pt x="54197" y="253175"/>
                  </a:cubicBezTo>
                  <a:cubicBezTo>
                    <a:pt x="54007" y="249365"/>
                    <a:pt x="49149" y="250222"/>
                    <a:pt x="45148" y="250127"/>
                  </a:cubicBezTo>
                  <a:cubicBezTo>
                    <a:pt x="39719" y="238982"/>
                    <a:pt x="40195" y="221933"/>
                    <a:pt x="40671" y="204883"/>
                  </a:cubicBezTo>
                  <a:cubicBezTo>
                    <a:pt x="68580" y="187357"/>
                    <a:pt x="36766" y="147638"/>
                    <a:pt x="57245" y="120491"/>
                  </a:cubicBezTo>
                  <a:cubicBezTo>
                    <a:pt x="63722" y="89345"/>
                    <a:pt x="77533" y="74676"/>
                    <a:pt x="82867" y="42196"/>
                  </a:cubicBezTo>
                  <a:cubicBezTo>
                    <a:pt x="92583" y="34100"/>
                    <a:pt x="89725" y="22765"/>
                    <a:pt x="96393" y="12097"/>
                  </a:cubicBezTo>
                  <a:cubicBezTo>
                    <a:pt x="99917" y="12097"/>
                    <a:pt x="103441" y="12097"/>
                    <a:pt x="106966" y="12097"/>
                  </a:cubicBezTo>
                  <a:cubicBezTo>
                    <a:pt x="107346" y="33338"/>
                    <a:pt x="119253" y="43053"/>
                    <a:pt x="143160" y="40672"/>
                  </a:cubicBezTo>
                  <a:cubicBezTo>
                    <a:pt x="151162" y="21527"/>
                    <a:pt x="174974" y="18288"/>
                    <a:pt x="183832" y="0"/>
                  </a:cubicBezTo>
                  <a:cubicBezTo>
                    <a:pt x="209359" y="3620"/>
                    <a:pt x="226885" y="15240"/>
                    <a:pt x="245554" y="25622"/>
                  </a:cubicBezTo>
                  <a:cubicBezTo>
                    <a:pt x="263461" y="95250"/>
                    <a:pt x="285655" y="157639"/>
                    <a:pt x="305848" y="226028"/>
                  </a:cubicBezTo>
                  <a:cubicBezTo>
                    <a:pt x="318897" y="226028"/>
                    <a:pt x="331946" y="226028"/>
                    <a:pt x="344995" y="226028"/>
                  </a:cubicBezTo>
                  <a:cubicBezTo>
                    <a:pt x="357759" y="243269"/>
                    <a:pt x="343852" y="292513"/>
                    <a:pt x="382619" y="287750"/>
                  </a:cubicBezTo>
                  <a:cubicBezTo>
                    <a:pt x="384905" y="285560"/>
                    <a:pt x="383953" y="280035"/>
                    <a:pt x="384143" y="275654"/>
                  </a:cubicBezTo>
                  <a:cubicBezTo>
                    <a:pt x="406432" y="282512"/>
                    <a:pt x="416242" y="305181"/>
                    <a:pt x="424815" y="320993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" name="Graphic 5">
              <a:extLst>
                <a:ext uri="{FF2B5EF4-FFF2-40B4-BE49-F238E27FC236}">
                  <a16:creationId xmlns:a16="http://schemas.microsoft.com/office/drawing/2014/main" id="{4AA1E32E-E5B1-A409-DD87-4A8F90305E28}"/>
                </a:ext>
              </a:extLst>
            </p:cNvPr>
            <p:cNvGrpSpPr/>
            <p:nvPr/>
          </p:nvGrpSpPr>
          <p:grpSpPr>
            <a:xfrm>
              <a:off x="4464801" y="4914803"/>
              <a:ext cx="771390" cy="497844"/>
              <a:chOff x="4464801" y="4914803"/>
              <a:chExt cx="771390" cy="497844"/>
            </a:xfrm>
            <a:solidFill>
              <a:srgbClr val="DAD8DB"/>
            </a:solidFill>
          </p:grpSpPr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3B05FAA8-D4CA-EF8F-FB5D-6509A76EC8AE}"/>
                  </a:ext>
                </a:extLst>
              </p:cNvPr>
              <p:cNvSpPr/>
              <p:nvPr/>
            </p:nvSpPr>
            <p:spPr>
              <a:xfrm>
                <a:off x="4963435" y="5091845"/>
                <a:ext cx="105536" cy="74602"/>
              </a:xfrm>
              <a:custGeom>
                <a:avLst/>
                <a:gdLst>
                  <a:gd name="connsiteX0" fmla="*/ 105537 w 105536"/>
                  <a:gd name="connsiteY0" fmla="*/ 34671 h 74602"/>
                  <a:gd name="connsiteX1" fmla="*/ 105537 w 105536"/>
                  <a:gd name="connsiteY1" fmla="*/ 55721 h 74602"/>
                  <a:gd name="connsiteX2" fmla="*/ 96488 w 105536"/>
                  <a:gd name="connsiteY2" fmla="*/ 64770 h 74602"/>
                  <a:gd name="connsiteX3" fmla="*/ 43720 w 105536"/>
                  <a:gd name="connsiteY3" fmla="*/ 73819 h 74602"/>
                  <a:gd name="connsiteX4" fmla="*/ 0 w 105536"/>
                  <a:gd name="connsiteY4" fmla="*/ 21050 h 74602"/>
                  <a:gd name="connsiteX5" fmla="*/ 18097 w 105536"/>
                  <a:gd name="connsiteY5" fmla="*/ 0 h 74602"/>
                  <a:gd name="connsiteX6" fmla="*/ 70866 w 105536"/>
                  <a:gd name="connsiteY6" fmla="*/ 16573 h 74602"/>
                  <a:gd name="connsiteX7" fmla="*/ 105537 w 105536"/>
                  <a:gd name="connsiteY7" fmla="*/ 34671 h 7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536" h="74602">
                    <a:moveTo>
                      <a:pt x="105537" y="34671"/>
                    </a:moveTo>
                    <a:cubicBezTo>
                      <a:pt x="105537" y="41720"/>
                      <a:pt x="105537" y="48768"/>
                      <a:pt x="105537" y="55721"/>
                    </a:cubicBezTo>
                    <a:cubicBezTo>
                      <a:pt x="96488" y="52673"/>
                      <a:pt x="98679" y="60960"/>
                      <a:pt x="96488" y="64770"/>
                    </a:cubicBezTo>
                    <a:cubicBezTo>
                      <a:pt x="76962" y="65818"/>
                      <a:pt x="68199" y="77724"/>
                      <a:pt x="43720" y="73819"/>
                    </a:cubicBezTo>
                    <a:cubicBezTo>
                      <a:pt x="28670" y="56864"/>
                      <a:pt x="9049" y="39338"/>
                      <a:pt x="0" y="21050"/>
                    </a:cubicBezTo>
                    <a:cubicBezTo>
                      <a:pt x="3619" y="9620"/>
                      <a:pt x="2096" y="381"/>
                      <a:pt x="18097" y="0"/>
                    </a:cubicBezTo>
                    <a:cubicBezTo>
                      <a:pt x="33528" y="7620"/>
                      <a:pt x="44672" y="19621"/>
                      <a:pt x="70866" y="16573"/>
                    </a:cubicBezTo>
                    <a:cubicBezTo>
                      <a:pt x="79915" y="25146"/>
                      <a:pt x="92583" y="30004"/>
                      <a:pt x="105537" y="3467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FC49789E-2D24-A3A7-8CAA-4853A8E4BA0E}"/>
                  </a:ext>
                </a:extLst>
              </p:cNvPr>
              <p:cNvSpPr/>
              <p:nvPr/>
            </p:nvSpPr>
            <p:spPr>
              <a:xfrm>
                <a:off x="5055351" y="5204465"/>
                <a:ext cx="180840" cy="208182"/>
              </a:xfrm>
              <a:custGeom>
                <a:avLst/>
                <a:gdLst>
                  <a:gd name="connsiteX0" fmla="*/ 152209 w 180840"/>
                  <a:gd name="connsiteY0" fmla="*/ 90740 h 208182"/>
                  <a:gd name="connsiteX1" fmla="*/ 180784 w 180840"/>
                  <a:gd name="connsiteY1" fmla="*/ 123887 h 208182"/>
                  <a:gd name="connsiteX2" fmla="*/ 129540 w 180840"/>
                  <a:gd name="connsiteY2" fmla="*/ 152462 h 208182"/>
                  <a:gd name="connsiteX3" fmla="*/ 125063 w 180840"/>
                  <a:gd name="connsiteY3" fmla="*/ 156939 h 208182"/>
                  <a:gd name="connsiteX4" fmla="*/ 116014 w 180840"/>
                  <a:gd name="connsiteY4" fmla="*/ 152462 h 208182"/>
                  <a:gd name="connsiteX5" fmla="*/ 76867 w 180840"/>
                  <a:gd name="connsiteY5" fmla="*/ 178084 h 208182"/>
                  <a:gd name="connsiteX6" fmla="*/ 60293 w 180840"/>
                  <a:gd name="connsiteY6" fmla="*/ 208183 h 208182"/>
                  <a:gd name="connsiteX7" fmla="*/ 21146 w 180840"/>
                  <a:gd name="connsiteY7" fmla="*/ 185609 h 208182"/>
                  <a:gd name="connsiteX8" fmla="*/ 25622 w 180840"/>
                  <a:gd name="connsiteY8" fmla="*/ 146461 h 208182"/>
                  <a:gd name="connsiteX9" fmla="*/ 0 w 180840"/>
                  <a:gd name="connsiteY9" fmla="*/ 89216 h 208182"/>
                  <a:gd name="connsiteX10" fmla="*/ 0 w 180840"/>
                  <a:gd name="connsiteY10" fmla="*/ 72642 h 208182"/>
                  <a:gd name="connsiteX11" fmla="*/ 33147 w 180840"/>
                  <a:gd name="connsiteY11" fmla="*/ 39495 h 208182"/>
                  <a:gd name="connsiteX12" fmla="*/ 37624 w 180840"/>
                  <a:gd name="connsiteY12" fmla="*/ 347 h 208182"/>
                  <a:gd name="connsiteX13" fmla="*/ 81344 w 180840"/>
                  <a:gd name="connsiteY13" fmla="*/ 25970 h 208182"/>
                  <a:gd name="connsiteX14" fmla="*/ 135541 w 180840"/>
                  <a:gd name="connsiteY14" fmla="*/ 57593 h 208182"/>
                  <a:gd name="connsiteX15" fmla="*/ 143065 w 180840"/>
                  <a:gd name="connsiteY15" fmla="*/ 60641 h 208182"/>
                  <a:gd name="connsiteX16" fmla="*/ 152209 w 180840"/>
                  <a:gd name="connsiteY16" fmla="*/ 90740 h 20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0840" h="208182">
                    <a:moveTo>
                      <a:pt x="152209" y="90740"/>
                    </a:moveTo>
                    <a:cubicBezTo>
                      <a:pt x="162592" y="100931"/>
                      <a:pt x="182023" y="102074"/>
                      <a:pt x="180784" y="123887"/>
                    </a:cubicBezTo>
                    <a:cubicBezTo>
                      <a:pt x="160115" y="129792"/>
                      <a:pt x="155638" y="151890"/>
                      <a:pt x="129540" y="152462"/>
                    </a:cubicBezTo>
                    <a:cubicBezTo>
                      <a:pt x="126111" y="151985"/>
                      <a:pt x="127825" y="156843"/>
                      <a:pt x="125063" y="156939"/>
                    </a:cubicBezTo>
                    <a:cubicBezTo>
                      <a:pt x="119920" y="157510"/>
                      <a:pt x="122682" y="150271"/>
                      <a:pt x="116014" y="152462"/>
                    </a:cubicBezTo>
                    <a:cubicBezTo>
                      <a:pt x="100489" y="161129"/>
                      <a:pt x="89249" y="169131"/>
                      <a:pt x="76867" y="178084"/>
                    </a:cubicBezTo>
                    <a:cubicBezTo>
                      <a:pt x="77629" y="194372"/>
                      <a:pt x="68199" y="200563"/>
                      <a:pt x="60293" y="208183"/>
                    </a:cubicBezTo>
                    <a:cubicBezTo>
                      <a:pt x="44767" y="203039"/>
                      <a:pt x="33433" y="193800"/>
                      <a:pt x="21146" y="185609"/>
                    </a:cubicBezTo>
                    <a:cubicBezTo>
                      <a:pt x="21812" y="171798"/>
                      <a:pt x="18479" y="153795"/>
                      <a:pt x="25622" y="146461"/>
                    </a:cubicBezTo>
                    <a:cubicBezTo>
                      <a:pt x="15240" y="129221"/>
                      <a:pt x="18383" y="98455"/>
                      <a:pt x="0" y="89216"/>
                    </a:cubicBezTo>
                    <a:cubicBezTo>
                      <a:pt x="0" y="83691"/>
                      <a:pt x="0" y="78167"/>
                      <a:pt x="0" y="72642"/>
                    </a:cubicBezTo>
                    <a:cubicBezTo>
                      <a:pt x="16192" y="66737"/>
                      <a:pt x="22003" y="50449"/>
                      <a:pt x="33147" y="39495"/>
                    </a:cubicBezTo>
                    <a:cubicBezTo>
                      <a:pt x="20479" y="36066"/>
                      <a:pt x="11335" y="-4129"/>
                      <a:pt x="37624" y="347"/>
                    </a:cubicBezTo>
                    <a:cubicBezTo>
                      <a:pt x="48578" y="12444"/>
                      <a:pt x="70009" y="14159"/>
                      <a:pt x="81344" y="25970"/>
                    </a:cubicBezTo>
                    <a:cubicBezTo>
                      <a:pt x="103822" y="32066"/>
                      <a:pt x="126206" y="38352"/>
                      <a:pt x="135541" y="57593"/>
                    </a:cubicBezTo>
                    <a:cubicBezTo>
                      <a:pt x="135922" y="60736"/>
                      <a:pt x="142113" y="57974"/>
                      <a:pt x="143065" y="60641"/>
                    </a:cubicBezTo>
                    <a:cubicBezTo>
                      <a:pt x="142684" y="74166"/>
                      <a:pt x="150304" y="79595"/>
                      <a:pt x="152209" y="90740"/>
                    </a:cubicBezTo>
                    <a:close/>
                  </a:path>
                </a:pathLst>
              </a:custGeom>
              <a:solidFill>
                <a:srgbClr val="DAD8DB"/>
              </a:solidFill>
              <a:ln w="6350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6388159C-4BEC-311F-8EC3-2EC33999BA76}"/>
                  </a:ext>
                </a:extLst>
              </p:cNvPr>
              <p:cNvSpPr/>
              <p:nvPr/>
            </p:nvSpPr>
            <p:spPr>
              <a:xfrm>
                <a:off x="4740550" y="4992404"/>
                <a:ext cx="95210" cy="72390"/>
              </a:xfrm>
              <a:custGeom>
                <a:avLst/>
                <a:gdLst>
                  <a:gd name="connsiteX0" fmla="*/ 94869 w 95210"/>
                  <a:gd name="connsiteY0" fmla="*/ 60293 h 72390"/>
                  <a:gd name="connsiteX1" fmla="*/ 88868 w 95210"/>
                  <a:gd name="connsiteY1" fmla="*/ 72390 h 72390"/>
                  <a:gd name="connsiteX2" fmla="*/ 60293 w 95210"/>
                  <a:gd name="connsiteY2" fmla="*/ 72390 h 72390"/>
                  <a:gd name="connsiteX3" fmla="*/ 52769 w 95210"/>
                  <a:gd name="connsiteY3" fmla="*/ 63341 h 72390"/>
                  <a:gd name="connsiteX4" fmla="*/ 27146 w 95210"/>
                  <a:gd name="connsiteY4" fmla="*/ 67818 h 72390"/>
                  <a:gd name="connsiteX5" fmla="*/ 0 w 95210"/>
                  <a:gd name="connsiteY5" fmla="*/ 24098 h 72390"/>
                  <a:gd name="connsiteX6" fmla="*/ 52769 w 95210"/>
                  <a:gd name="connsiteY6" fmla="*/ 0 h 72390"/>
                  <a:gd name="connsiteX7" fmla="*/ 78391 w 95210"/>
                  <a:gd name="connsiteY7" fmla="*/ 48196 h 72390"/>
                  <a:gd name="connsiteX8" fmla="*/ 94869 w 95210"/>
                  <a:gd name="connsiteY8" fmla="*/ 60293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10" h="72390">
                    <a:moveTo>
                      <a:pt x="94869" y="60293"/>
                    </a:moveTo>
                    <a:cubicBezTo>
                      <a:pt x="96869" y="68294"/>
                      <a:pt x="89440" y="66961"/>
                      <a:pt x="88868" y="72390"/>
                    </a:cubicBezTo>
                    <a:cubicBezTo>
                      <a:pt x="79343" y="72390"/>
                      <a:pt x="69818" y="72390"/>
                      <a:pt x="60293" y="72390"/>
                    </a:cubicBezTo>
                    <a:cubicBezTo>
                      <a:pt x="59627" y="67532"/>
                      <a:pt x="55245" y="66389"/>
                      <a:pt x="52769" y="63341"/>
                    </a:cubicBezTo>
                    <a:cubicBezTo>
                      <a:pt x="42863" y="63532"/>
                      <a:pt x="40100" y="70771"/>
                      <a:pt x="27146" y="67818"/>
                    </a:cubicBezTo>
                    <a:cubicBezTo>
                      <a:pt x="18288" y="53054"/>
                      <a:pt x="10096" y="37719"/>
                      <a:pt x="0" y="24098"/>
                    </a:cubicBezTo>
                    <a:cubicBezTo>
                      <a:pt x="16478" y="15812"/>
                      <a:pt x="34290" y="1429"/>
                      <a:pt x="52769" y="0"/>
                    </a:cubicBezTo>
                    <a:cubicBezTo>
                      <a:pt x="58293" y="19812"/>
                      <a:pt x="72390" y="26575"/>
                      <a:pt x="78391" y="48196"/>
                    </a:cubicBezTo>
                    <a:cubicBezTo>
                      <a:pt x="85820" y="50197"/>
                      <a:pt x="89440" y="56197"/>
                      <a:pt x="94869" y="60293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6AE6A66-05EA-6EAE-D5FA-FB54268A6407}"/>
                  </a:ext>
                </a:extLst>
              </p:cNvPr>
              <p:cNvSpPr/>
              <p:nvPr/>
            </p:nvSpPr>
            <p:spPr>
              <a:xfrm>
                <a:off x="4464801" y="4949948"/>
                <a:ext cx="36194" cy="35100"/>
              </a:xfrm>
              <a:custGeom>
                <a:avLst/>
                <a:gdLst>
                  <a:gd name="connsiteX0" fmla="*/ 34671 w 36194"/>
                  <a:gd name="connsiteY0" fmla="*/ 261 h 35100"/>
                  <a:gd name="connsiteX1" fmla="*/ 36195 w 36194"/>
                  <a:gd name="connsiteY1" fmla="*/ 3309 h 35100"/>
                  <a:gd name="connsiteX2" fmla="*/ 12097 w 36194"/>
                  <a:gd name="connsiteY2" fmla="*/ 34931 h 35100"/>
                  <a:gd name="connsiteX3" fmla="*/ 0 w 36194"/>
                  <a:gd name="connsiteY3" fmla="*/ 28931 h 35100"/>
                  <a:gd name="connsiteX4" fmla="*/ 34671 w 36194"/>
                  <a:gd name="connsiteY4" fmla="*/ 261 h 3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4" h="35100">
                    <a:moveTo>
                      <a:pt x="34671" y="261"/>
                    </a:moveTo>
                    <a:cubicBezTo>
                      <a:pt x="34385" y="1975"/>
                      <a:pt x="35052" y="2928"/>
                      <a:pt x="36195" y="3309"/>
                    </a:cubicBezTo>
                    <a:cubicBezTo>
                      <a:pt x="32671" y="18358"/>
                      <a:pt x="20764" y="25026"/>
                      <a:pt x="12097" y="34931"/>
                    </a:cubicBezTo>
                    <a:cubicBezTo>
                      <a:pt x="4953" y="36075"/>
                      <a:pt x="3810" y="31122"/>
                      <a:pt x="0" y="28931"/>
                    </a:cubicBezTo>
                    <a:cubicBezTo>
                      <a:pt x="8192" y="15977"/>
                      <a:pt x="10858" y="-2406"/>
                      <a:pt x="34671" y="26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13283A8F-25D0-CDBB-E3C0-F02EDD5067E9}"/>
                  </a:ext>
                </a:extLst>
              </p:cNvPr>
              <p:cNvSpPr/>
              <p:nvPr/>
            </p:nvSpPr>
            <p:spPr>
              <a:xfrm>
                <a:off x="4912274" y="5108002"/>
                <a:ext cx="43800" cy="36814"/>
              </a:xfrm>
              <a:custGeom>
                <a:avLst/>
                <a:gdLst>
                  <a:gd name="connsiteX0" fmla="*/ 43637 w 43800"/>
                  <a:gd name="connsiteY0" fmla="*/ 15466 h 36814"/>
                  <a:gd name="connsiteX1" fmla="*/ 37636 w 43800"/>
                  <a:gd name="connsiteY1" fmla="*/ 32040 h 36814"/>
                  <a:gd name="connsiteX2" fmla="*/ 13538 w 43800"/>
                  <a:gd name="connsiteY2" fmla="*/ 35088 h 36814"/>
                  <a:gd name="connsiteX3" fmla="*/ 12 w 43800"/>
                  <a:gd name="connsiteY3" fmla="*/ 7942 h 36814"/>
                  <a:gd name="connsiteX4" fmla="*/ 30111 w 43800"/>
                  <a:gd name="connsiteY4" fmla="*/ 417 h 36814"/>
                  <a:gd name="connsiteX5" fmla="*/ 43637 w 43800"/>
                  <a:gd name="connsiteY5" fmla="*/ 15466 h 36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00" h="36814">
                    <a:moveTo>
                      <a:pt x="43637" y="15466"/>
                    </a:moveTo>
                    <a:cubicBezTo>
                      <a:pt x="44970" y="24325"/>
                      <a:pt x="37731" y="24610"/>
                      <a:pt x="37636" y="32040"/>
                    </a:cubicBezTo>
                    <a:cubicBezTo>
                      <a:pt x="26206" y="29659"/>
                      <a:pt x="24015" y="40993"/>
                      <a:pt x="13538" y="35088"/>
                    </a:cubicBezTo>
                    <a:cubicBezTo>
                      <a:pt x="11632" y="23372"/>
                      <a:pt x="5060" y="16514"/>
                      <a:pt x="12" y="7942"/>
                    </a:cubicBezTo>
                    <a:cubicBezTo>
                      <a:pt x="-560" y="-5203"/>
                      <a:pt x="19634" y="2417"/>
                      <a:pt x="30111" y="417"/>
                    </a:cubicBezTo>
                    <a:cubicBezTo>
                      <a:pt x="33254" y="6894"/>
                      <a:pt x="39255" y="10418"/>
                      <a:pt x="43637" y="15466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FC61A18F-0A6A-E0B8-5F50-3C0E81228829}"/>
                  </a:ext>
                </a:extLst>
              </p:cNvPr>
              <p:cNvSpPr/>
              <p:nvPr/>
            </p:nvSpPr>
            <p:spPr>
              <a:xfrm>
                <a:off x="4879139" y="5066319"/>
                <a:ext cx="90392" cy="30479"/>
              </a:xfrm>
              <a:custGeom>
                <a:avLst/>
                <a:gdLst>
                  <a:gd name="connsiteX0" fmla="*/ 90392 w 90392"/>
                  <a:gd name="connsiteY0" fmla="*/ 10478 h 30479"/>
                  <a:gd name="connsiteX1" fmla="*/ 79820 w 90392"/>
                  <a:gd name="connsiteY1" fmla="*/ 27051 h 30479"/>
                  <a:gd name="connsiteX2" fmla="*/ 0 w 90392"/>
                  <a:gd name="connsiteY2" fmla="*/ 21050 h 30479"/>
                  <a:gd name="connsiteX3" fmla="*/ 39148 w 90392"/>
                  <a:gd name="connsiteY3" fmla="*/ 4477 h 30479"/>
                  <a:gd name="connsiteX4" fmla="*/ 48196 w 90392"/>
                  <a:gd name="connsiteY4" fmla="*/ 0 h 30479"/>
                  <a:gd name="connsiteX5" fmla="*/ 90392 w 90392"/>
                  <a:gd name="connsiteY5" fmla="*/ 10478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392" h="30479">
                    <a:moveTo>
                      <a:pt x="90392" y="10478"/>
                    </a:moveTo>
                    <a:cubicBezTo>
                      <a:pt x="87154" y="16288"/>
                      <a:pt x="84106" y="22288"/>
                      <a:pt x="79820" y="27051"/>
                    </a:cubicBezTo>
                    <a:cubicBezTo>
                      <a:pt x="54578" y="36004"/>
                      <a:pt x="25622" y="25051"/>
                      <a:pt x="0" y="21050"/>
                    </a:cubicBezTo>
                    <a:cubicBezTo>
                      <a:pt x="2096" y="-1048"/>
                      <a:pt x="19717" y="-3715"/>
                      <a:pt x="39148" y="4477"/>
                    </a:cubicBezTo>
                    <a:cubicBezTo>
                      <a:pt x="42958" y="3715"/>
                      <a:pt x="44196" y="476"/>
                      <a:pt x="48196" y="0"/>
                    </a:cubicBezTo>
                    <a:cubicBezTo>
                      <a:pt x="54292" y="6763"/>
                      <a:pt x="82677" y="571"/>
                      <a:pt x="90392" y="10478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88D7D25F-E216-E847-2821-01A29502CD92}"/>
                  </a:ext>
                </a:extLst>
              </p:cNvPr>
              <p:cNvSpPr/>
              <p:nvPr/>
            </p:nvSpPr>
            <p:spPr>
              <a:xfrm>
                <a:off x="4532591" y="4914803"/>
                <a:ext cx="72323" cy="58713"/>
              </a:xfrm>
              <a:custGeom>
                <a:avLst/>
                <a:gdLst>
                  <a:gd name="connsiteX0" fmla="*/ 72323 w 72323"/>
                  <a:gd name="connsiteY0" fmla="*/ 6831 h 58713"/>
                  <a:gd name="connsiteX1" fmla="*/ 72323 w 72323"/>
                  <a:gd name="connsiteY1" fmla="*/ 27881 h 58713"/>
                  <a:gd name="connsiteX2" fmla="*/ 42224 w 72323"/>
                  <a:gd name="connsiteY2" fmla="*/ 57980 h 58713"/>
                  <a:gd name="connsiteX3" fmla="*/ 29 w 72323"/>
                  <a:gd name="connsiteY3" fmla="*/ 35406 h 58713"/>
                  <a:gd name="connsiteX4" fmla="*/ 9077 w 72323"/>
                  <a:gd name="connsiteY4" fmla="*/ 9783 h 58713"/>
                  <a:gd name="connsiteX5" fmla="*/ 60322 w 72323"/>
                  <a:gd name="connsiteY5" fmla="*/ 734 h 58713"/>
                  <a:gd name="connsiteX6" fmla="*/ 72323 w 72323"/>
                  <a:gd name="connsiteY6" fmla="*/ 6831 h 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323" h="58713">
                    <a:moveTo>
                      <a:pt x="72323" y="6831"/>
                    </a:moveTo>
                    <a:cubicBezTo>
                      <a:pt x="72323" y="13879"/>
                      <a:pt x="72323" y="20928"/>
                      <a:pt x="72323" y="27881"/>
                    </a:cubicBezTo>
                    <a:cubicBezTo>
                      <a:pt x="64322" y="39978"/>
                      <a:pt x="67370" y="63123"/>
                      <a:pt x="42224" y="57980"/>
                    </a:cubicBezTo>
                    <a:cubicBezTo>
                      <a:pt x="27461" y="51122"/>
                      <a:pt x="10220" y="46836"/>
                      <a:pt x="29" y="35406"/>
                    </a:cubicBezTo>
                    <a:cubicBezTo>
                      <a:pt x="-543" y="23309"/>
                      <a:pt x="7649" y="19975"/>
                      <a:pt x="9077" y="9783"/>
                    </a:cubicBezTo>
                    <a:cubicBezTo>
                      <a:pt x="23174" y="3878"/>
                      <a:pt x="37366" y="-2123"/>
                      <a:pt x="60322" y="734"/>
                    </a:cubicBezTo>
                    <a:cubicBezTo>
                      <a:pt x="62417" y="4640"/>
                      <a:pt x="67180" y="5973"/>
                      <a:pt x="72323" y="683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141847A-6429-E71C-8720-45FF8285BFCA}"/>
                </a:ext>
              </a:extLst>
            </p:cNvPr>
            <p:cNvSpPr/>
            <p:nvPr/>
          </p:nvSpPr>
          <p:spPr>
            <a:xfrm>
              <a:off x="3113680" y="4392806"/>
              <a:ext cx="1235096" cy="1057560"/>
            </a:xfrm>
            <a:custGeom>
              <a:avLst/>
              <a:gdLst>
                <a:gd name="connsiteX0" fmla="*/ 1227582 w 1235096"/>
                <a:gd name="connsiteY0" fmla="*/ 952119 h 1057560"/>
                <a:gd name="connsiteX1" fmla="*/ 1232059 w 1235096"/>
                <a:gd name="connsiteY1" fmla="*/ 1021366 h 1057560"/>
                <a:gd name="connsiteX2" fmla="*/ 1212437 w 1235096"/>
                <a:gd name="connsiteY2" fmla="*/ 1043940 h 1057560"/>
                <a:gd name="connsiteX3" fmla="*/ 1192816 w 1235096"/>
                <a:gd name="connsiteY3" fmla="*/ 1015270 h 1057560"/>
                <a:gd name="connsiteX4" fmla="*/ 1162717 w 1235096"/>
                <a:gd name="connsiteY4" fmla="*/ 1001744 h 1057560"/>
                <a:gd name="connsiteX5" fmla="*/ 1168718 w 1235096"/>
                <a:gd name="connsiteY5" fmla="*/ 1051465 h 1057560"/>
                <a:gd name="connsiteX6" fmla="*/ 1156621 w 1235096"/>
                <a:gd name="connsiteY6" fmla="*/ 1052989 h 1057560"/>
                <a:gd name="connsiteX7" fmla="*/ 1155097 w 1235096"/>
                <a:gd name="connsiteY7" fmla="*/ 1043940 h 1057560"/>
                <a:gd name="connsiteX8" fmla="*/ 1147572 w 1235096"/>
                <a:gd name="connsiteY8" fmla="*/ 1056037 h 1057560"/>
                <a:gd name="connsiteX9" fmla="*/ 1136999 w 1235096"/>
                <a:gd name="connsiteY9" fmla="*/ 1057561 h 1057560"/>
                <a:gd name="connsiteX10" fmla="*/ 1112901 w 1235096"/>
                <a:gd name="connsiteY10" fmla="*/ 1000315 h 1057560"/>
                <a:gd name="connsiteX11" fmla="*/ 1096328 w 1235096"/>
                <a:gd name="connsiteY11" fmla="*/ 989743 h 1057560"/>
                <a:gd name="connsiteX12" fmla="*/ 1090327 w 1235096"/>
                <a:gd name="connsiteY12" fmla="*/ 968692 h 1057560"/>
                <a:gd name="connsiteX13" fmla="*/ 1084326 w 1235096"/>
                <a:gd name="connsiteY13" fmla="*/ 980789 h 1057560"/>
                <a:gd name="connsiteX14" fmla="*/ 1033082 w 1235096"/>
                <a:gd name="connsiteY14" fmla="*/ 928021 h 1057560"/>
                <a:gd name="connsiteX15" fmla="*/ 1016508 w 1235096"/>
                <a:gd name="connsiteY15" fmla="*/ 922020 h 1057560"/>
                <a:gd name="connsiteX16" fmla="*/ 1012031 w 1235096"/>
                <a:gd name="connsiteY16" fmla="*/ 894874 h 1057560"/>
                <a:gd name="connsiteX17" fmla="*/ 990981 w 1235096"/>
                <a:gd name="connsiteY17" fmla="*/ 848201 h 1057560"/>
                <a:gd name="connsiteX18" fmla="*/ 932212 w 1235096"/>
                <a:gd name="connsiteY18" fmla="*/ 801529 h 1057560"/>
                <a:gd name="connsiteX19" fmla="*/ 915638 w 1235096"/>
                <a:gd name="connsiteY19" fmla="*/ 792480 h 1057560"/>
                <a:gd name="connsiteX20" fmla="*/ 878014 w 1235096"/>
                <a:gd name="connsiteY20" fmla="*/ 769906 h 1057560"/>
                <a:gd name="connsiteX21" fmla="*/ 887063 w 1235096"/>
                <a:gd name="connsiteY21" fmla="*/ 757809 h 1057560"/>
                <a:gd name="connsiteX22" fmla="*/ 868966 w 1235096"/>
                <a:gd name="connsiteY22" fmla="*/ 763810 h 1057560"/>
                <a:gd name="connsiteX23" fmla="*/ 855440 w 1235096"/>
                <a:gd name="connsiteY23" fmla="*/ 759333 h 1057560"/>
                <a:gd name="connsiteX24" fmla="*/ 807244 w 1235096"/>
                <a:gd name="connsiteY24" fmla="*/ 742759 h 1057560"/>
                <a:gd name="connsiteX25" fmla="*/ 762095 w 1235096"/>
                <a:gd name="connsiteY25" fmla="*/ 738283 h 1057560"/>
                <a:gd name="connsiteX26" fmla="*/ 756095 w 1235096"/>
                <a:gd name="connsiteY26" fmla="*/ 742759 h 1057560"/>
                <a:gd name="connsiteX27" fmla="*/ 700373 w 1235096"/>
                <a:gd name="connsiteY27" fmla="*/ 714184 h 1057560"/>
                <a:gd name="connsiteX28" fmla="*/ 677799 w 1235096"/>
                <a:gd name="connsiteY28" fmla="*/ 671989 h 1057560"/>
                <a:gd name="connsiteX29" fmla="*/ 632555 w 1235096"/>
                <a:gd name="connsiteY29" fmla="*/ 685514 h 1057560"/>
                <a:gd name="connsiteX30" fmla="*/ 632555 w 1235096"/>
                <a:gd name="connsiteY30" fmla="*/ 733711 h 1057560"/>
                <a:gd name="connsiteX31" fmla="*/ 619030 w 1235096"/>
                <a:gd name="connsiteY31" fmla="*/ 733711 h 1057560"/>
                <a:gd name="connsiteX32" fmla="*/ 619030 w 1235096"/>
                <a:gd name="connsiteY32" fmla="*/ 726186 h 1057560"/>
                <a:gd name="connsiteX33" fmla="*/ 609981 w 1235096"/>
                <a:gd name="connsiteY33" fmla="*/ 735235 h 1057560"/>
                <a:gd name="connsiteX34" fmla="*/ 590359 w 1235096"/>
                <a:gd name="connsiteY34" fmla="*/ 721709 h 1057560"/>
                <a:gd name="connsiteX35" fmla="*/ 579787 w 1235096"/>
                <a:gd name="connsiteY35" fmla="*/ 726186 h 1057560"/>
                <a:gd name="connsiteX36" fmla="*/ 533114 w 1235096"/>
                <a:gd name="connsiteY36" fmla="*/ 768382 h 1057560"/>
                <a:gd name="connsiteX37" fmla="*/ 503015 w 1235096"/>
                <a:gd name="connsiteY37" fmla="*/ 768382 h 1057560"/>
                <a:gd name="connsiteX38" fmla="*/ 522637 w 1235096"/>
                <a:gd name="connsiteY38" fmla="*/ 739807 h 1057560"/>
                <a:gd name="connsiteX39" fmla="*/ 506063 w 1235096"/>
                <a:gd name="connsiteY39" fmla="*/ 732282 h 1057560"/>
                <a:gd name="connsiteX40" fmla="*/ 531686 w 1235096"/>
                <a:gd name="connsiteY40" fmla="*/ 687133 h 1057560"/>
                <a:gd name="connsiteX41" fmla="*/ 527209 w 1235096"/>
                <a:gd name="connsiteY41" fmla="*/ 673608 h 1057560"/>
                <a:gd name="connsiteX42" fmla="*/ 569405 w 1235096"/>
                <a:gd name="connsiteY42" fmla="*/ 653986 h 1057560"/>
                <a:gd name="connsiteX43" fmla="*/ 570929 w 1235096"/>
                <a:gd name="connsiteY43" fmla="*/ 661511 h 1057560"/>
                <a:gd name="connsiteX44" fmla="*/ 581501 w 1235096"/>
                <a:gd name="connsiteY44" fmla="*/ 661511 h 1057560"/>
                <a:gd name="connsiteX45" fmla="*/ 572453 w 1235096"/>
                <a:gd name="connsiteY45" fmla="*/ 646462 h 1057560"/>
                <a:gd name="connsiteX46" fmla="*/ 491109 w 1235096"/>
                <a:gd name="connsiteY46" fmla="*/ 700659 h 1057560"/>
                <a:gd name="connsiteX47" fmla="*/ 473012 w 1235096"/>
                <a:gd name="connsiteY47" fmla="*/ 730758 h 1057560"/>
                <a:gd name="connsiteX48" fmla="*/ 432340 w 1235096"/>
                <a:gd name="connsiteY48" fmla="*/ 750380 h 1057560"/>
                <a:gd name="connsiteX49" fmla="*/ 453390 w 1235096"/>
                <a:gd name="connsiteY49" fmla="*/ 762476 h 1057560"/>
                <a:gd name="connsiteX50" fmla="*/ 453390 w 1235096"/>
                <a:gd name="connsiteY50" fmla="*/ 783526 h 1057560"/>
                <a:gd name="connsiteX51" fmla="*/ 346424 w 1235096"/>
                <a:gd name="connsiteY51" fmla="*/ 851344 h 1057560"/>
                <a:gd name="connsiteX52" fmla="*/ 325374 w 1235096"/>
                <a:gd name="connsiteY52" fmla="*/ 867918 h 1057560"/>
                <a:gd name="connsiteX53" fmla="*/ 308800 w 1235096"/>
                <a:gd name="connsiteY53" fmla="*/ 872395 h 1057560"/>
                <a:gd name="connsiteX54" fmla="*/ 256032 w 1235096"/>
                <a:gd name="connsiteY54" fmla="*/ 885920 h 1057560"/>
                <a:gd name="connsiteX55" fmla="*/ 265081 w 1235096"/>
                <a:gd name="connsiteY55" fmla="*/ 894969 h 1057560"/>
                <a:gd name="connsiteX56" fmla="*/ 250031 w 1235096"/>
                <a:gd name="connsiteY56" fmla="*/ 914590 h 1057560"/>
                <a:gd name="connsiteX57" fmla="*/ 240983 w 1235096"/>
                <a:gd name="connsiteY57" fmla="*/ 910114 h 1057560"/>
                <a:gd name="connsiteX58" fmla="*/ 170212 w 1235096"/>
                <a:gd name="connsiteY58" fmla="*/ 923639 h 1057560"/>
                <a:gd name="connsiteX59" fmla="*/ 134017 w 1235096"/>
                <a:gd name="connsiteY59" fmla="*/ 922115 h 1057560"/>
                <a:gd name="connsiteX60" fmla="*/ 134017 w 1235096"/>
                <a:gd name="connsiteY60" fmla="*/ 914590 h 1057560"/>
                <a:gd name="connsiteX61" fmla="*/ 117443 w 1235096"/>
                <a:gd name="connsiteY61" fmla="*/ 931164 h 1057560"/>
                <a:gd name="connsiteX62" fmla="*/ 93345 w 1235096"/>
                <a:gd name="connsiteY62" fmla="*/ 926687 h 1057560"/>
                <a:gd name="connsiteX63" fmla="*/ 70771 w 1235096"/>
                <a:gd name="connsiteY63" fmla="*/ 944785 h 1057560"/>
                <a:gd name="connsiteX64" fmla="*/ 24098 w 1235096"/>
                <a:gd name="connsiteY64" fmla="*/ 935736 h 1057560"/>
                <a:gd name="connsiteX65" fmla="*/ 16573 w 1235096"/>
                <a:gd name="connsiteY65" fmla="*/ 943261 h 1057560"/>
                <a:gd name="connsiteX66" fmla="*/ 0 w 1235096"/>
                <a:gd name="connsiteY66" fmla="*/ 938784 h 1057560"/>
                <a:gd name="connsiteX67" fmla="*/ 0 w 1235096"/>
                <a:gd name="connsiteY67" fmla="*/ 922210 h 1057560"/>
                <a:gd name="connsiteX68" fmla="*/ 55721 w 1235096"/>
                <a:gd name="connsiteY68" fmla="*/ 908685 h 1057560"/>
                <a:gd name="connsiteX69" fmla="*/ 85820 w 1235096"/>
                <a:gd name="connsiteY69" fmla="*/ 908685 h 1057560"/>
                <a:gd name="connsiteX70" fmla="*/ 159639 w 1235096"/>
                <a:gd name="connsiteY70" fmla="*/ 880015 h 1057560"/>
                <a:gd name="connsiteX71" fmla="*/ 174688 w 1235096"/>
                <a:gd name="connsiteY71" fmla="*/ 887539 h 1057560"/>
                <a:gd name="connsiteX72" fmla="*/ 194310 w 1235096"/>
                <a:gd name="connsiteY72" fmla="*/ 866489 h 1057560"/>
                <a:gd name="connsiteX73" fmla="*/ 236506 w 1235096"/>
                <a:gd name="connsiteY73" fmla="*/ 854392 h 1057560"/>
                <a:gd name="connsiteX74" fmla="*/ 248602 w 1235096"/>
                <a:gd name="connsiteY74" fmla="*/ 858869 h 1057560"/>
                <a:gd name="connsiteX75" fmla="*/ 292322 w 1235096"/>
                <a:gd name="connsiteY75" fmla="*/ 824198 h 1057560"/>
                <a:gd name="connsiteX76" fmla="*/ 313372 w 1235096"/>
                <a:gd name="connsiteY76" fmla="*/ 768477 h 1057560"/>
                <a:gd name="connsiteX77" fmla="*/ 329946 w 1235096"/>
                <a:gd name="connsiteY77" fmla="*/ 751904 h 1057560"/>
                <a:gd name="connsiteX78" fmla="*/ 293751 w 1235096"/>
                <a:gd name="connsiteY78" fmla="*/ 759428 h 1057560"/>
                <a:gd name="connsiteX79" fmla="*/ 287750 w 1235096"/>
                <a:gd name="connsiteY79" fmla="*/ 738378 h 1057560"/>
                <a:gd name="connsiteX80" fmla="*/ 281750 w 1235096"/>
                <a:gd name="connsiteY80" fmla="*/ 762476 h 1057560"/>
                <a:gd name="connsiteX81" fmla="*/ 263652 w 1235096"/>
                <a:gd name="connsiteY81" fmla="*/ 762476 h 1057560"/>
                <a:gd name="connsiteX82" fmla="*/ 259175 w 1235096"/>
                <a:gd name="connsiteY82" fmla="*/ 730853 h 1057560"/>
                <a:gd name="connsiteX83" fmla="*/ 247079 w 1235096"/>
                <a:gd name="connsiteY83" fmla="*/ 735330 h 1057560"/>
                <a:gd name="connsiteX84" fmla="*/ 238030 w 1235096"/>
                <a:gd name="connsiteY84" fmla="*/ 717232 h 1057560"/>
                <a:gd name="connsiteX85" fmla="*/ 185261 w 1235096"/>
                <a:gd name="connsiteY85" fmla="*/ 726281 h 1057560"/>
                <a:gd name="connsiteX86" fmla="*/ 179261 w 1235096"/>
                <a:gd name="connsiteY86" fmla="*/ 717232 h 1057560"/>
                <a:gd name="connsiteX87" fmla="*/ 188309 w 1235096"/>
                <a:gd name="connsiteY87" fmla="*/ 715708 h 1057560"/>
                <a:gd name="connsiteX88" fmla="*/ 192786 w 1235096"/>
                <a:gd name="connsiteY88" fmla="*/ 700659 h 1057560"/>
                <a:gd name="connsiteX89" fmla="*/ 188309 w 1235096"/>
                <a:gd name="connsiteY89" fmla="*/ 679609 h 1057560"/>
                <a:gd name="connsiteX90" fmla="*/ 204883 w 1235096"/>
                <a:gd name="connsiteY90" fmla="*/ 670560 h 1057560"/>
                <a:gd name="connsiteX91" fmla="*/ 200406 w 1235096"/>
                <a:gd name="connsiteY91" fmla="*/ 629888 h 1057560"/>
                <a:gd name="connsiteX92" fmla="*/ 191357 w 1235096"/>
                <a:gd name="connsiteY92" fmla="*/ 638937 h 1057560"/>
                <a:gd name="connsiteX93" fmla="*/ 137160 w 1235096"/>
                <a:gd name="connsiteY93" fmla="*/ 626840 h 1057560"/>
                <a:gd name="connsiteX94" fmla="*/ 134112 w 1235096"/>
                <a:gd name="connsiteY94" fmla="*/ 598265 h 1057560"/>
                <a:gd name="connsiteX95" fmla="*/ 117538 w 1235096"/>
                <a:gd name="connsiteY95" fmla="*/ 565118 h 1057560"/>
                <a:gd name="connsiteX96" fmla="*/ 125063 w 1235096"/>
                <a:gd name="connsiteY96" fmla="*/ 569595 h 1057560"/>
                <a:gd name="connsiteX97" fmla="*/ 143161 w 1235096"/>
                <a:gd name="connsiteY97" fmla="*/ 542449 h 1057560"/>
                <a:gd name="connsiteX98" fmla="*/ 134112 w 1235096"/>
                <a:gd name="connsiteY98" fmla="*/ 546925 h 1057560"/>
                <a:gd name="connsiteX99" fmla="*/ 125063 w 1235096"/>
                <a:gd name="connsiteY99" fmla="*/ 491204 h 1057560"/>
                <a:gd name="connsiteX100" fmla="*/ 174784 w 1235096"/>
                <a:gd name="connsiteY100" fmla="*/ 456533 h 1057560"/>
                <a:gd name="connsiteX101" fmla="*/ 218504 w 1235096"/>
                <a:gd name="connsiteY101" fmla="*/ 423386 h 1057560"/>
                <a:gd name="connsiteX102" fmla="*/ 233553 w 1235096"/>
                <a:gd name="connsiteY102" fmla="*/ 444436 h 1057560"/>
                <a:gd name="connsiteX103" fmla="*/ 268224 w 1235096"/>
                <a:gd name="connsiteY103" fmla="*/ 427863 h 1057560"/>
                <a:gd name="connsiteX104" fmla="*/ 308896 w 1235096"/>
                <a:gd name="connsiteY104" fmla="*/ 427863 h 1057560"/>
                <a:gd name="connsiteX105" fmla="*/ 317945 w 1235096"/>
                <a:gd name="connsiteY105" fmla="*/ 378142 h 1057560"/>
                <a:gd name="connsiteX106" fmla="*/ 326993 w 1235096"/>
                <a:gd name="connsiteY106" fmla="*/ 370618 h 1057560"/>
                <a:gd name="connsiteX107" fmla="*/ 269748 w 1235096"/>
                <a:gd name="connsiteY107" fmla="*/ 370618 h 1057560"/>
                <a:gd name="connsiteX108" fmla="*/ 215551 w 1235096"/>
                <a:gd name="connsiteY108" fmla="*/ 354044 h 1057560"/>
                <a:gd name="connsiteX109" fmla="*/ 183928 w 1235096"/>
                <a:gd name="connsiteY109" fmla="*/ 326898 h 1057560"/>
                <a:gd name="connsiteX110" fmla="*/ 192977 w 1235096"/>
                <a:gd name="connsiteY110" fmla="*/ 286226 h 1057560"/>
                <a:gd name="connsiteX111" fmla="*/ 168878 w 1235096"/>
                <a:gd name="connsiteY111" fmla="*/ 242506 h 1057560"/>
                <a:gd name="connsiteX112" fmla="*/ 227648 w 1235096"/>
                <a:gd name="connsiteY112" fmla="*/ 234982 h 1057560"/>
                <a:gd name="connsiteX113" fmla="*/ 232124 w 1235096"/>
                <a:gd name="connsiteY113" fmla="*/ 239458 h 1057560"/>
                <a:gd name="connsiteX114" fmla="*/ 235172 w 1235096"/>
                <a:gd name="connsiteY114" fmla="*/ 230410 h 1057560"/>
                <a:gd name="connsiteX115" fmla="*/ 284893 w 1235096"/>
                <a:gd name="connsiteY115" fmla="*/ 225933 h 1057560"/>
                <a:gd name="connsiteX116" fmla="*/ 295466 w 1235096"/>
                <a:gd name="connsiteY116" fmla="*/ 239458 h 1057560"/>
                <a:gd name="connsiteX117" fmla="*/ 281940 w 1235096"/>
                <a:gd name="connsiteY117" fmla="*/ 257556 h 1057560"/>
                <a:gd name="connsiteX118" fmla="*/ 343662 w 1235096"/>
                <a:gd name="connsiteY118" fmla="*/ 275654 h 1057560"/>
                <a:gd name="connsiteX119" fmla="*/ 325564 w 1235096"/>
                <a:gd name="connsiteY119" fmla="*/ 221456 h 1057560"/>
                <a:gd name="connsiteX120" fmla="*/ 301466 w 1235096"/>
                <a:gd name="connsiteY120" fmla="*/ 204883 h 1057560"/>
                <a:gd name="connsiteX121" fmla="*/ 263842 w 1235096"/>
                <a:gd name="connsiteY121" fmla="*/ 108490 h 1057560"/>
                <a:gd name="connsiteX122" fmla="*/ 287941 w 1235096"/>
                <a:gd name="connsiteY122" fmla="*/ 87439 h 1057560"/>
                <a:gd name="connsiteX123" fmla="*/ 342138 w 1235096"/>
                <a:gd name="connsiteY123" fmla="*/ 91916 h 1057560"/>
                <a:gd name="connsiteX124" fmla="*/ 372237 w 1235096"/>
                <a:gd name="connsiteY124" fmla="*/ 55721 h 1057560"/>
                <a:gd name="connsiteX125" fmla="*/ 408432 w 1235096"/>
                <a:gd name="connsiteY125" fmla="*/ 33147 h 1057560"/>
                <a:gd name="connsiteX126" fmla="*/ 417481 w 1235096"/>
                <a:gd name="connsiteY126" fmla="*/ 37624 h 1057560"/>
                <a:gd name="connsiteX127" fmla="*/ 459676 w 1235096"/>
                <a:gd name="connsiteY127" fmla="*/ 16573 h 1057560"/>
                <a:gd name="connsiteX128" fmla="*/ 527495 w 1235096"/>
                <a:gd name="connsiteY128" fmla="*/ 0 h 1057560"/>
                <a:gd name="connsiteX129" fmla="*/ 571214 w 1235096"/>
                <a:gd name="connsiteY129" fmla="*/ 31623 h 1057560"/>
                <a:gd name="connsiteX130" fmla="*/ 566738 w 1235096"/>
                <a:gd name="connsiteY130" fmla="*/ 39148 h 1057560"/>
                <a:gd name="connsiteX131" fmla="*/ 571214 w 1235096"/>
                <a:gd name="connsiteY131" fmla="*/ 46672 h 1057560"/>
                <a:gd name="connsiteX132" fmla="*/ 575691 w 1235096"/>
                <a:gd name="connsiteY132" fmla="*/ 37624 h 1057560"/>
                <a:gd name="connsiteX133" fmla="*/ 608838 w 1235096"/>
                <a:gd name="connsiteY133" fmla="*/ 43624 h 1057560"/>
                <a:gd name="connsiteX134" fmla="*/ 608838 w 1235096"/>
                <a:gd name="connsiteY134" fmla="*/ 66199 h 1057560"/>
                <a:gd name="connsiteX135" fmla="*/ 620935 w 1235096"/>
                <a:gd name="connsiteY135" fmla="*/ 75247 h 1057560"/>
                <a:gd name="connsiteX136" fmla="*/ 669131 w 1235096"/>
                <a:gd name="connsiteY136" fmla="*/ 75247 h 1057560"/>
                <a:gd name="connsiteX137" fmla="*/ 714375 w 1235096"/>
                <a:gd name="connsiteY137" fmla="*/ 105346 h 1057560"/>
                <a:gd name="connsiteX138" fmla="*/ 721900 w 1235096"/>
                <a:gd name="connsiteY138" fmla="*/ 100870 h 1057560"/>
                <a:gd name="connsiteX139" fmla="*/ 756571 w 1235096"/>
                <a:gd name="connsiteY139" fmla="*/ 117443 h 1057560"/>
                <a:gd name="connsiteX140" fmla="*/ 782193 w 1235096"/>
                <a:gd name="connsiteY140" fmla="*/ 108394 h 1057560"/>
                <a:gd name="connsiteX141" fmla="*/ 846963 w 1235096"/>
                <a:gd name="connsiteY141" fmla="*/ 138493 h 1057560"/>
                <a:gd name="connsiteX142" fmla="*/ 846963 w 1235096"/>
                <a:gd name="connsiteY142" fmla="*/ 718471 h 1057560"/>
                <a:gd name="connsiteX143" fmla="*/ 884587 w 1235096"/>
                <a:gd name="connsiteY143" fmla="*/ 715423 h 1057560"/>
                <a:gd name="connsiteX144" fmla="*/ 905637 w 1235096"/>
                <a:gd name="connsiteY144" fmla="*/ 716947 h 1057560"/>
                <a:gd name="connsiteX145" fmla="*/ 905637 w 1235096"/>
                <a:gd name="connsiteY145" fmla="*/ 735044 h 1057560"/>
                <a:gd name="connsiteX146" fmla="*/ 959834 w 1235096"/>
                <a:gd name="connsiteY146" fmla="*/ 799814 h 1057560"/>
                <a:gd name="connsiteX147" fmla="*/ 983933 w 1235096"/>
                <a:gd name="connsiteY147" fmla="*/ 786289 h 1057560"/>
                <a:gd name="connsiteX148" fmla="*/ 994505 w 1235096"/>
                <a:gd name="connsiteY148" fmla="*/ 753142 h 1057560"/>
                <a:gd name="connsiteX149" fmla="*/ 1014127 w 1235096"/>
                <a:gd name="connsiteY149" fmla="*/ 741045 h 1057560"/>
                <a:gd name="connsiteX150" fmla="*/ 1044226 w 1235096"/>
                <a:gd name="connsiteY150" fmla="*/ 778669 h 1057560"/>
                <a:gd name="connsiteX151" fmla="*/ 1060799 w 1235096"/>
                <a:gd name="connsiteY151" fmla="*/ 789241 h 1057560"/>
                <a:gd name="connsiteX152" fmla="*/ 1060799 w 1235096"/>
                <a:gd name="connsiteY152" fmla="*/ 798290 h 1057560"/>
                <a:gd name="connsiteX153" fmla="*/ 1148143 w 1235096"/>
                <a:gd name="connsiteY153" fmla="*/ 900684 h 1057560"/>
                <a:gd name="connsiteX154" fmla="*/ 1148143 w 1235096"/>
                <a:gd name="connsiteY154" fmla="*/ 911257 h 1057560"/>
                <a:gd name="connsiteX155" fmla="*/ 1157192 w 1235096"/>
                <a:gd name="connsiteY155" fmla="*/ 924782 h 1057560"/>
                <a:gd name="connsiteX156" fmla="*/ 1197864 w 1235096"/>
                <a:gd name="connsiteY156" fmla="*/ 936879 h 1057560"/>
                <a:gd name="connsiteX157" fmla="*/ 1227582 w 1235096"/>
                <a:gd name="connsiteY157" fmla="*/ 952119 h 105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1235096" h="1057560">
                  <a:moveTo>
                    <a:pt x="1227582" y="952119"/>
                  </a:moveTo>
                  <a:cubicBezTo>
                    <a:pt x="1230249" y="978789"/>
                    <a:pt x="1239964" y="995267"/>
                    <a:pt x="1232059" y="1021366"/>
                  </a:cubicBezTo>
                  <a:cubicBezTo>
                    <a:pt x="1222534" y="1025938"/>
                    <a:pt x="1221200" y="1038701"/>
                    <a:pt x="1212437" y="1043940"/>
                  </a:cubicBezTo>
                  <a:cubicBezTo>
                    <a:pt x="1201103" y="1039177"/>
                    <a:pt x="1194816" y="1029462"/>
                    <a:pt x="1192816" y="1015270"/>
                  </a:cubicBezTo>
                  <a:cubicBezTo>
                    <a:pt x="1176909" y="1016603"/>
                    <a:pt x="1172432" y="1006602"/>
                    <a:pt x="1162717" y="1001744"/>
                  </a:cubicBezTo>
                  <a:cubicBezTo>
                    <a:pt x="1164050" y="1012984"/>
                    <a:pt x="1171956" y="1030605"/>
                    <a:pt x="1168718" y="1051465"/>
                  </a:cubicBezTo>
                  <a:cubicBezTo>
                    <a:pt x="1166527" y="1053846"/>
                    <a:pt x="1161002" y="1052798"/>
                    <a:pt x="1156621" y="1052989"/>
                  </a:cubicBezTo>
                  <a:cubicBezTo>
                    <a:pt x="1154906" y="1051274"/>
                    <a:pt x="1154906" y="1047655"/>
                    <a:pt x="1155097" y="1043940"/>
                  </a:cubicBezTo>
                  <a:cubicBezTo>
                    <a:pt x="1149953" y="1045273"/>
                    <a:pt x="1146810" y="1048798"/>
                    <a:pt x="1147572" y="1056037"/>
                  </a:cubicBezTo>
                  <a:cubicBezTo>
                    <a:pt x="1142714" y="1055180"/>
                    <a:pt x="1140524" y="1057084"/>
                    <a:pt x="1136999" y="1057561"/>
                  </a:cubicBezTo>
                  <a:cubicBezTo>
                    <a:pt x="1124141" y="1043273"/>
                    <a:pt x="1109282" y="1030986"/>
                    <a:pt x="1112901" y="1000315"/>
                  </a:cubicBezTo>
                  <a:cubicBezTo>
                    <a:pt x="1108996" y="995172"/>
                    <a:pt x="1101852" y="993362"/>
                    <a:pt x="1096328" y="989743"/>
                  </a:cubicBezTo>
                  <a:cubicBezTo>
                    <a:pt x="1097280" y="979741"/>
                    <a:pt x="1096328" y="971740"/>
                    <a:pt x="1090327" y="968692"/>
                  </a:cubicBezTo>
                  <a:cubicBezTo>
                    <a:pt x="1085279" y="972502"/>
                    <a:pt x="1085088" y="975265"/>
                    <a:pt x="1084326" y="980789"/>
                  </a:cubicBezTo>
                  <a:cubicBezTo>
                    <a:pt x="1053751" y="976693"/>
                    <a:pt x="1042988" y="952881"/>
                    <a:pt x="1033082" y="928021"/>
                  </a:cubicBezTo>
                  <a:cubicBezTo>
                    <a:pt x="1030605" y="922972"/>
                    <a:pt x="1022128" y="923925"/>
                    <a:pt x="1016508" y="922020"/>
                  </a:cubicBezTo>
                  <a:cubicBezTo>
                    <a:pt x="1018889" y="909066"/>
                    <a:pt x="1008888" y="908590"/>
                    <a:pt x="1012031" y="894874"/>
                  </a:cubicBezTo>
                  <a:cubicBezTo>
                    <a:pt x="1004030" y="881920"/>
                    <a:pt x="977932" y="867537"/>
                    <a:pt x="990981" y="848201"/>
                  </a:cubicBezTo>
                  <a:cubicBezTo>
                    <a:pt x="967454" y="842391"/>
                    <a:pt x="948500" y="819531"/>
                    <a:pt x="932212" y="801529"/>
                  </a:cubicBezTo>
                  <a:cubicBezTo>
                    <a:pt x="924973" y="800195"/>
                    <a:pt x="918401" y="798195"/>
                    <a:pt x="915638" y="792480"/>
                  </a:cubicBezTo>
                  <a:cubicBezTo>
                    <a:pt x="898588" y="789432"/>
                    <a:pt x="889254" y="778669"/>
                    <a:pt x="878014" y="769906"/>
                  </a:cubicBezTo>
                  <a:cubicBezTo>
                    <a:pt x="882396" y="767334"/>
                    <a:pt x="881443" y="759238"/>
                    <a:pt x="887063" y="757809"/>
                  </a:cubicBezTo>
                  <a:cubicBezTo>
                    <a:pt x="881063" y="749332"/>
                    <a:pt x="871918" y="759619"/>
                    <a:pt x="868966" y="763810"/>
                  </a:cubicBezTo>
                  <a:cubicBezTo>
                    <a:pt x="861536" y="765143"/>
                    <a:pt x="858107" y="762667"/>
                    <a:pt x="855440" y="759333"/>
                  </a:cubicBezTo>
                  <a:cubicBezTo>
                    <a:pt x="831342" y="761809"/>
                    <a:pt x="830389" y="741235"/>
                    <a:pt x="807244" y="742759"/>
                  </a:cubicBezTo>
                  <a:cubicBezTo>
                    <a:pt x="799147" y="734282"/>
                    <a:pt x="777050" y="739807"/>
                    <a:pt x="762095" y="738283"/>
                  </a:cubicBezTo>
                  <a:cubicBezTo>
                    <a:pt x="757238" y="736949"/>
                    <a:pt x="760000" y="743236"/>
                    <a:pt x="756095" y="742759"/>
                  </a:cubicBezTo>
                  <a:cubicBezTo>
                    <a:pt x="739140" y="731615"/>
                    <a:pt x="725996" y="716566"/>
                    <a:pt x="700373" y="714184"/>
                  </a:cubicBezTo>
                  <a:cubicBezTo>
                    <a:pt x="692468" y="700468"/>
                    <a:pt x="681800" y="689515"/>
                    <a:pt x="677799" y="671989"/>
                  </a:cubicBezTo>
                  <a:cubicBezTo>
                    <a:pt x="655606" y="669417"/>
                    <a:pt x="648176" y="681514"/>
                    <a:pt x="632555" y="685514"/>
                  </a:cubicBezTo>
                  <a:cubicBezTo>
                    <a:pt x="635508" y="700754"/>
                    <a:pt x="633984" y="721614"/>
                    <a:pt x="632555" y="733711"/>
                  </a:cubicBezTo>
                  <a:cubicBezTo>
                    <a:pt x="625697" y="734092"/>
                    <a:pt x="625316" y="735330"/>
                    <a:pt x="619030" y="733711"/>
                  </a:cubicBezTo>
                  <a:cubicBezTo>
                    <a:pt x="619030" y="731234"/>
                    <a:pt x="619030" y="728663"/>
                    <a:pt x="619030" y="726186"/>
                  </a:cubicBezTo>
                  <a:cubicBezTo>
                    <a:pt x="613791" y="726948"/>
                    <a:pt x="614077" y="733330"/>
                    <a:pt x="609981" y="735235"/>
                  </a:cubicBezTo>
                  <a:cubicBezTo>
                    <a:pt x="605600" y="728567"/>
                    <a:pt x="593693" y="729424"/>
                    <a:pt x="590359" y="721709"/>
                  </a:cubicBezTo>
                  <a:cubicBezTo>
                    <a:pt x="584645" y="721042"/>
                    <a:pt x="587216" y="728663"/>
                    <a:pt x="579787" y="726186"/>
                  </a:cubicBezTo>
                  <a:cubicBezTo>
                    <a:pt x="568643" y="744664"/>
                    <a:pt x="551688" y="757333"/>
                    <a:pt x="533114" y="768382"/>
                  </a:cubicBezTo>
                  <a:cubicBezTo>
                    <a:pt x="523113" y="768382"/>
                    <a:pt x="513017" y="768382"/>
                    <a:pt x="503015" y="768382"/>
                  </a:cubicBezTo>
                  <a:cubicBezTo>
                    <a:pt x="486061" y="752570"/>
                    <a:pt x="509873" y="743902"/>
                    <a:pt x="522637" y="739807"/>
                  </a:cubicBezTo>
                  <a:cubicBezTo>
                    <a:pt x="516636" y="737711"/>
                    <a:pt x="508254" y="738092"/>
                    <a:pt x="506063" y="732282"/>
                  </a:cubicBezTo>
                  <a:cubicBezTo>
                    <a:pt x="511302" y="713899"/>
                    <a:pt x="522351" y="701421"/>
                    <a:pt x="531686" y="687133"/>
                  </a:cubicBezTo>
                  <a:cubicBezTo>
                    <a:pt x="534162" y="678656"/>
                    <a:pt x="525018" y="681799"/>
                    <a:pt x="527209" y="673608"/>
                  </a:cubicBezTo>
                  <a:cubicBezTo>
                    <a:pt x="538163" y="663988"/>
                    <a:pt x="553212" y="658463"/>
                    <a:pt x="569405" y="653986"/>
                  </a:cubicBezTo>
                  <a:cubicBezTo>
                    <a:pt x="570643" y="655701"/>
                    <a:pt x="571405" y="658082"/>
                    <a:pt x="570929" y="661511"/>
                  </a:cubicBezTo>
                  <a:cubicBezTo>
                    <a:pt x="574453" y="661511"/>
                    <a:pt x="577977" y="661511"/>
                    <a:pt x="581501" y="661511"/>
                  </a:cubicBezTo>
                  <a:cubicBezTo>
                    <a:pt x="578644" y="656368"/>
                    <a:pt x="572929" y="653986"/>
                    <a:pt x="572453" y="646462"/>
                  </a:cubicBezTo>
                  <a:cubicBezTo>
                    <a:pt x="525399" y="644652"/>
                    <a:pt x="514064" y="678561"/>
                    <a:pt x="491109" y="700659"/>
                  </a:cubicBezTo>
                  <a:cubicBezTo>
                    <a:pt x="493300" y="718947"/>
                    <a:pt x="477679" y="719423"/>
                    <a:pt x="473012" y="730758"/>
                  </a:cubicBezTo>
                  <a:cubicBezTo>
                    <a:pt x="452914" y="730758"/>
                    <a:pt x="440531" y="738473"/>
                    <a:pt x="432340" y="750380"/>
                  </a:cubicBezTo>
                  <a:cubicBezTo>
                    <a:pt x="437769" y="755999"/>
                    <a:pt x="446151" y="758666"/>
                    <a:pt x="453390" y="762476"/>
                  </a:cubicBezTo>
                  <a:cubicBezTo>
                    <a:pt x="453390" y="769525"/>
                    <a:pt x="453390" y="776573"/>
                    <a:pt x="453390" y="783526"/>
                  </a:cubicBezTo>
                  <a:cubicBezTo>
                    <a:pt x="425767" y="813721"/>
                    <a:pt x="384810" y="836676"/>
                    <a:pt x="346424" y="851344"/>
                  </a:cubicBezTo>
                  <a:cubicBezTo>
                    <a:pt x="341757" y="859250"/>
                    <a:pt x="331184" y="861250"/>
                    <a:pt x="325374" y="867918"/>
                  </a:cubicBezTo>
                  <a:cubicBezTo>
                    <a:pt x="318135" y="867727"/>
                    <a:pt x="310325" y="866870"/>
                    <a:pt x="308800" y="872395"/>
                  </a:cubicBezTo>
                  <a:cubicBezTo>
                    <a:pt x="285845" y="871252"/>
                    <a:pt x="269462" y="882396"/>
                    <a:pt x="256032" y="885920"/>
                  </a:cubicBezTo>
                  <a:cubicBezTo>
                    <a:pt x="258413" y="889540"/>
                    <a:pt x="263462" y="890492"/>
                    <a:pt x="265081" y="894969"/>
                  </a:cubicBezTo>
                  <a:cubicBezTo>
                    <a:pt x="256794" y="901541"/>
                    <a:pt x="257556" y="907923"/>
                    <a:pt x="250031" y="914590"/>
                  </a:cubicBezTo>
                  <a:cubicBezTo>
                    <a:pt x="243935" y="916114"/>
                    <a:pt x="243364" y="912209"/>
                    <a:pt x="240983" y="910114"/>
                  </a:cubicBezTo>
                  <a:cubicBezTo>
                    <a:pt x="210693" y="907923"/>
                    <a:pt x="185928" y="911257"/>
                    <a:pt x="170212" y="923639"/>
                  </a:cubicBezTo>
                  <a:cubicBezTo>
                    <a:pt x="158306" y="922972"/>
                    <a:pt x="143637" y="925163"/>
                    <a:pt x="134017" y="922115"/>
                  </a:cubicBezTo>
                  <a:cubicBezTo>
                    <a:pt x="134017" y="919639"/>
                    <a:pt x="134017" y="917067"/>
                    <a:pt x="134017" y="914590"/>
                  </a:cubicBezTo>
                  <a:cubicBezTo>
                    <a:pt x="122015" y="913638"/>
                    <a:pt x="123539" y="926211"/>
                    <a:pt x="117443" y="931164"/>
                  </a:cubicBezTo>
                  <a:cubicBezTo>
                    <a:pt x="108394" y="930783"/>
                    <a:pt x="96107" y="933355"/>
                    <a:pt x="93345" y="926687"/>
                  </a:cubicBezTo>
                  <a:cubicBezTo>
                    <a:pt x="84296" y="931164"/>
                    <a:pt x="75438" y="936022"/>
                    <a:pt x="70771" y="944785"/>
                  </a:cubicBezTo>
                  <a:cubicBezTo>
                    <a:pt x="56674" y="943927"/>
                    <a:pt x="44482" y="934593"/>
                    <a:pt x="24098" y="935736"/>
                  </a:cubicBezTo>
                  <a:cubicBezTo>
                    <a:pt x="21908" y="938593"/>
                    <a:pt x="19145" y="940880"/>
                    <a:pt x="16573" y="943261"/>
                  </a:cubicBezTo>
                  <a:cubicBezTo>
                    <a:pt x="8382" y="944404"/>
                    <a:pt x="7144" y="938593"/>
                    <a:pt x="0" y="938784"/>
                  </a:cubicBezTo>
                  <a:cubicBezTo>
                    <a:pt x="0" y="933259"/>
                    <a:pt x="0" y="927735"/>
                    <a:pt x="0" y="922210"/>
                  </a:cubicBezTo>
                  <a:cubicBezTo>
                    <a:pt x="13811" y="912971"/>
                    <a:pt x="29527" y="905542"/>
                    <a:pt x="55721" y="908685"/>
                  </a:cubicBezTo>
                  <a:cubicBezTo>
                    <a:pt x="65056" y="919067"/>
                    <a:pt x="71914" y="906589"/>
                    <a:pt x="85820" y="908685"/>
                  </a:cubicBezTo>
                  <a:cubicBezTo>
                    <a:pt x="103727" y="892492"/>
                    <a:pt x="122492" y="877062"/>
                    <a:pt x="159639" y="880015"/>
                  </a:cubicBezTo>
                  <a:cubicBezTo>
                    <a:pt x="161735" y="885444"/>
                    <a:pt x="165830" y="888968"/>
                    <a:pt x="174688" y="887539"/>
                  </a:cubicBezTo>
                  <a:cubicBezTo>
                    <a:pt x="180118" y="879348"/>
                    <a:pt x="189262" y="875062"/>
                    <a:pt x="194310" y="866489"/>
                  </a:cubicBezTo>
                  <a:cubicBezTo>
                    <a:pt x="211931" y="863727"/>
                    <a:pt x="221933" y="861346"/>
                    <a:pt x="236506" y="854392"/>
                  </a:cubicBezTo>
                  <a:cubicBezTo>
                    <a:pt x="242316" y="854107"/>
                    <a:pt x="248412" y="853535"/>
                    <a:pt x="248602" y="858869"/>
                  </a:cubicBezTo>
                  <a:cubicBezTo>
                    <a:pt x="254889" y="839057"/>
                    <a:pt x="270891" y="828961"/>
                    <a:pt x="292322" y="824198"/>
                  </a:cubicBezTo>
                  <a:cubicBezTo>
                    <a:pt x="296609" y="801433"/>
                    <a:pt x="309563" y="787908"/>
                    <a:pt x="313372" y="768477"/>
                  </a:cubicBezTo>
                  <a:cubicBezTo>
                    <a:pt x="322993" y="767143"/>
                    <a:pt x="326803" y="759809"/>
                    <a:pt x="329946" y="751904"/>
                  </a:cubicBezTo>
                  <a:cubicBezTo>
                    <a:pt x="320992" y="751522"/>
                    <a:pt x="307658" y="759714"/>
                    <a:pt x="293751" y="759428"/>
                  </a:cubicBezTo>
                  <a:cubicBezTo>
                    <a:pt x="291179" y="752951"/>
                    <a:pt x="293846" y="741235"/>
                    <a:pt x="287750" y="738378"/>
                  </a:cubicBezTo>
                  <a:cubicBezTo>
                    <a:pt x="280130" y="740855"/>
                    <a:pt x="281654" y="752380"/>
                    <a:pt x="281750" y="762476"/>
                  </a:cubicBezTo>
                  <a:cubicBezTo>
                    <a:pt x="278321" y="764857"/>
                    <a:pt x="267081" y="764857"/>
                    <a:pt x="263652" y="762476"/>
                  </a:cubicBezTo>
                  <a:cubicBezTo>
                    <a:pt x="266414" y="747617"/>
                    <a:pt x="256127" y="745903"/>
                    <a:pt x="259175" y="730853"/>
                  </a:cubicBezTo>
                  <a:cubicBezTo>
                    <a:pt x="251650" y="728853"/>
                    <a:pt x="252794" y="735521"/>
                    <a:pt x="247079" y="735330"/>
                  </a:cubicBezTo>
                  <a:cubicBezTo>
                    <a:pt x="242125" y="731234"/>
                    <a:pt x="235934" y="728377"/>
                    <a:pt x="238030" y="717232"/>
                  </a:cubicBezTo>
                  <a:cubicBezTo>
                    <a:pt x="218694" y="713327"/>
                    <a:pt x="208693" y="724948"/>
                    <a:pt x="185261" y="726281"/>
                  </a:cubicBezTo>
                  <a:cubicBezTo>
                    <a:pt x="185166" y="721328"/>
                    <a:pt x="178784" y="722662"/>
                    <a:pt x="179261" y="717232"/>
                  </a:cubicBezTo>
                  <a:cubicBezTo>
                    <a:pt x="180975" y="715518"/>
                    <a:pt x="184594" y="715518"/>
                    <a:pt x="188309" y="715708"/>
                  </a:cubicBezTo>
                  <a:cubicBezTo>
                    <a:pt x="187071" y="707993"/>
                    <a:pt x="189548" y="703897"/>
                    <a:pt x="192786" y="700659"/>
                  </a:cubicBezTo>
                  <a:cubicBezTo>
                    <a:pt x="188786" y="696182"/>
                    <a:pt x="187071" y="689229"/>
                    <a:pt x="188309" y="679609"/>
                  </a:cubicBezTo>
                  <a:cubicBezTo>
                    <a:pt x="195358" y="678085"/>
                    <a:pt x="194691" y="668941"/>
                    <a:pt x="204883" y="670560"/>
                  </a:cubicBezTo>
                  <a:cubicBezTo>
                    <a:pt x="197072" y="663321"/>
                    <a:pt x="201454" y="643890"/>
                    <a:pt x="200406" y="629888"/>
                  </a:cubicBezTo>
                  <a:cubicBezTo>
                    <a:pt x="196977" y="632460"/>
                    <a:pt x="194310" y="635889"/>
                    <a:pt x="191357" y="638937"/>
                  </a:cubicBezTo>
                  <a:cubicBezTo>
                    <a:pt x="168592" y="639604"/>
                    <a:pt x="145637" y="640461"/>
                    <a:pt x="137160" y="626840"/>
                  </a:cubicBezTo>
                  <a:cubicBezTo>
                    <a:pt x="142304" y="616458"/>
                    <a:pt x="131826" y="613410"/>
                    <a:pt x="134112" y="598265"/>
                  </a:cubicBezTo>
                  <a:cubicBezTo>
                    <a:pt x="124968" y="589788"/>
                    <a:pt x="113538" y="578167"/>
                    <a:pt x="117538" y="565118"/>
                  </a:cubicBezTo>
                  <a:cubicBezTo>
                    <a:pt x="122301" y="564451"/>
                    <a:pt x="121539" y="569214"/>
                    <a:pt x="125063" y="569595"/>
                  </a:cubicBezTo>
                  <a:cubicBezTo>
                    <a:pt x="134398" y="563880"/>
                    <a:pt x="133445" y="547878"/>
                    <a:pt x="143161" y="542449"/>
                  </a:cubicBezTo>
                  <a:cubicBezTo>
                    <a:pt x="138113" y="541972"/>
                    <a:pt x="137446" y="545782"/>
                    <a:pt x="134112" y="546925"/>
                  </a:cubicBezTo>
                  <a:cubicBezTo>
                    <a:pt x="115348" y="538258"/>
                    <a:pt x="121729" y="511969"/>
                    <a:pt x="125063" y="491204"/>
                  </a:cubicBezTo>
                  <a:cubicBezTo>
                    <a:pt x="141827" y="479869"/>
                    <a:pt x="155067" y="465010"/>
                    <a:pt x="174784" y="456533"/>
                  </a:cubicBezTo>
                  <a:cubicBezTo>
                    <a:pt x="186404" y="442531"/>
                    <a:pt x="189262" y="419767"/>
                    <a:pt x="218504" y="423386"/>
                  </a:cubicBezTo>
                  <a:cubicBezTo>
                    <a:pt x="223838" y="430054"/>
                    <a:pt x="227933" y="438055"/>
                    <a:pt x="233553" y="444436"/>
                  </a:cubicBezTo>
                  <a:cubicBezTo>
                    <a:pt x="250031" y="443770"/>
                    <a:pt x="254032" y="430721"/>
                    <a:pt x="268224" y="427863"/>
                  </a:cubicBezTo>
                  <a:cubicBezTo>
                    <a:pt x="280321" y="435197"/>
                    <a:pt x="297656" y="438340"/>
                    <a:pt x="308896" y="427863"/>
                  </a:cubicBezTo>
                  <a:cubicBezTo>
                    <a:pt x="309086" y="408432"/>
                    <a:pt x="316706" y="396430"/>
                    <a:pt x="317945" y="378142"/>
                  </a:cubicBezTo>
                  <a:cubicBezTo>
                    <a:pt x="321755" y="376428"/>
                    <a:pt x="324612" y="373761"/>
                    <a:pt x="326993" y="370618"/>
                  </a:cubicBezTo>
                  <a:cubicBezTo>
                    <a:pt x="316611" y="349948"/>
                    <a:pt x="290608" y="373666"/>
                    <a:pt x="269748" y="370618"/>
                  </a:cubicBezTo>
                  <a:cubicBezTo>
                    <a:pt x="264033" y="352711"/>
                    <a:pt x="239744" y="353377"/>
                    <a:pt x="215551" y="354044"/>
                  </a:cubicBezTo>
                  <a:cubicBezTo>
                    <a:pt x="206121" y="343852"/>
                    <a:pt x="193643" y="336804"/>
                    <a:pt x="183928" y="326898"/>
                  </a:cubicBezTo>
                  <a:cubicBezTo>
                    <a:pt x="183261" y="309658"/>
                    <a:pt x="187642" y="297466"/>
                    <a:pt x="192977" y="286226"/>
                  </a:cubicBezTo>
                  <a:cubicBezTo>
                    <a:pt x="182975" y="274415"/>
                    <a:pt x="161163" y="267176"/>
                    <a:pt x="168878" y="242506"/>
                  </a:cubicBezTo>
                  <a:cubicBezTo>
                    <a:pt x="194024" y="241268"/>
                    <a:pt x="202883" y="236601"/>
                    <a:pt x="227648" y="234982"/>
                  </a:cubicBezTo>
                  <a:cubicBezTo>
                    <a:pt x="231743" y="233934"/>
                    <a:pt x="230505" y="238125"/>
                    <a:pt x="232124" y="239458"/>
                  </a:cubicBezTo>
                  <a:cubicBezTo>
                    <a:pt x="235934" y="239268"/>
                    <a:pt x="235077" y="234410"/>
                    <a:pt x="235172" y="230410"/>
                  </a:cubicBezTo>
                  <a:cubicBezTo>
                    <a:pt x="247555" y="224695"/>
                    <a:pt x="266605" y="225647"/>
                    <a:pt x="284893" y="225933"/>
                  </a:cubicBezTo>
                  <a:cubicBezTo>
                    <a:pt x="286226" y="232600"/>
                    <a:pt x="293656" y="233267"/>
                    <a:pt x="295466" y="239458"/>
                  </a:cubicBezTo>
                  <a:cubicBezTo>
                    <a:pt x="290703" y="245364"/>
                    <a:pt x="287369" y="252413"/>
                    <a:pt x="281940" y="257556"/>
                  </a:cubicBezTo>
                  <a:cubicBezTo>
                    <a:pt x="293561" y="271748"/>
                    <a:pt x="321945" y="285655"/>
                    <a:pt x="343662" y="275654"/>
                  </a:cubicBezTo>
                  <a:cubicBezTo>
                    <a:pt x="336423" y="260413"/>
                    <a:pt x="315278" y="244316"/>
                    <a:pt x="325564" y="221456"/>
                  </a:cubicBezTo>
                  <a:cubicBezTo>
                    <a:pt x="316325" y="217075"/>
                    <a:pt x="307562" y="212312"/>
                    <a:pt x="301466" y="204883"/>
                  </a:cubicBezTo>
                  <a:cubicBezTo>
                    <a:pt x="313182" y="165068"/>
                    <a:pt x="278130" y="136874"/>
                    <a:pt x="263842" y="108490"/>
                  </a:cubicBezTo>
                  <a:cubicBezTo>
                    <a:pt x="269272" y="98869"/>
                    <a:pt x="279368" y="93916"/>
                    <a:pt x="287941" y="87439"/>
                  </a:cubicBezTo>
                  <a:cubicBezTo>
                    <a:pt x="305467" y="89535"/>
                    <a:pt x="321183" y="93345"/>
                    <a:pt x="342138" y="91916"/>
                  </a:cubicBezTo>
                  <a:cubicBezTo>
                    <a:pt x="354235" y="85154"/>
                    <a:pt x="368522" y="75057"/>
                    <a:pt x="372237" y="55721"/>
                  </a:cubicBezTo>
                  <a:cubicBezTo>
                    <a:pt x="384715" y="48577"/>
                    <a:pt x="393859" y="38195"/>
                    <a:pt x="408432" y="33147"/>
                  </a:cubicBezTo>
                  <a:cubicBezTo>
                    <a:pt x="413766" y="32385"/>
                    <a:pt x="415004" y="35623"/>
                    <a:pt x="417481" y="37624"/>
                  </a:cubicBezTo>
                  <a:cubicBezTo>
                    <a:pt x="432721" y="31813"/>
                    <a:pt x="447104" y="25051"/>
                    <a:pt x="459676" y="16573"/>
                  </a:cubicBezTo>
                  <a:cubicBezTo>
                    <a:pt x="486251" y="28480"/>
                    <a:pt x="516255" y="17145"/>
                    <a:pt x="527495" y="0"/>
                  </a:cubicBezTo>
                  <a:cubicBezTo>
                    <a:pt x="544449" y="8096"/>
                    <a:pt x="560546" y="17145"/>
                    <a:pt x="571214" y="31623"/>
                  </a:cubicBezTo>
                  <a:cubicBezTo>
                    <a:pt x="572357" y="36766"/>
                    <a:pt x="565118" y="33528"/>
                    <a:pt x="566738" y="39148"/>
                  </a:cubicBezTo>
                  <a:cubicBezTo>
                    <a:pt x="566452" y="43434"/>
                    <a:pt x="571214" y="42672"/>
                    <a:pt x="571214" y="46672"/>
                  </a:cubicBezTo>
                  <a:cubicBezTo>
                    <a:pt x="575691" y="46672"/>
                    <a:pt x="573119" y="39529"/>
                    <a:pt x="575691" y="37624"/>
                  </a:cubicBezTo>
                  <a:cubicBezTo>
                    <a:pt x="590645" y="35719"/>
                    <a:pt x="599789" y="39624"/>
                    <a:pt x="608838" y="43624"/>
                  </a:cubicBezTo>
                  <a:cubicBezTo>
                    <a:pt x="608838" y="51149"/>
                    <a:pt x="608838" y="58674"/>
                    <a:pt x="608838" y="66199"/>
                  </a:cubicBezTo>
                  <a:cubicBezTo>
                    <a:pt x="613315" y="68771"/>
                    <a:pt x="620459" y="68675"/>
                    <a:pt x="620935" y="75247"/>
                  </a:cubicBezTo>
                  <a:cubicBezTo>
                    <a:pt x="637032" y="75247"/>
                    <a:pt x="653034" y="75247"/>
                    <a:pt x="669131" y="75247"/>
                  </a:cubicBezTo>
                  <a:cubicBezTo>
                    <a:pt x="681514" y="88011"/>
                    <a:pt x="698468" y="96107"/>
                    <a:pt x="714375" y="105346"/>
                  </a:cubicBezTo>
                  <a:cubicBezTo>
                    <a:pt x="717042" y="104013"/>
                    <a:pt x="716280" y="99250"/>
                    <a:pt x="721900" y="100870"/>
                  </a:cubicBezTo>
                  <a:cubicBezTo>
                    <a:pt x="732377" y="107442"/>
                    <a:pt x="748475" y="108394"/>
                    <a:pt x="756571" y="117443"/>
                  </a:cubicBezTo>
                  <a:cubicBezTo>
                    <a:pt x="769715" y="119063"/>
                    <a:pt x="775335" y="113157"/>
                    <a:pt x="782193" y="108394"/>
                  </a:cubicBezTo>
                  <a:cubicBezTo>
                    <a:pt x="811054" y="111157"/>
                    <a:pt x="823817" y="130016"/>
                    <a:pt x="846963" y="138493"/>
                  </a:cubicBezTo>
                  <a:cubicBezTo>
                    <a:pt x="846963" y="331851"/>
                    <a:pt x="846963" y="525208"/>
                    <a:pt x="846963" y="718471"/>
                  </a:cubicBezTo>
                  <a:cubicBezTo>
                    <a:pt x="854583" y="725233"/>
                    <a:pt x="881634" y="729615"/>
                    <a:pt x="884587" y="715423"/>
                  </a:cubicBezTo>
                  <a:cubicBezTo>
                    <a:pt x="891445" y="716089"/>
                    <a:pt x="901160" y="713899"/>
                    <a:pt x="905637" y="716947"/>
                  </a:cubicBezTo>
                  <a:cubicBezTo>
                    <a:pt x="905637" y="722947"/>
                    <a:pt x="905637" y="729043"/>
                    <a:pt x="905637" y="735044"/>
                  </a:cubicBezTo>
                  <a:cubicBezTo>
                    <a:pt x="923163" y="757238"/>
                    <a:pt x="950690" y="769334"/>
                    <a:pt x="959834" y="799814"/>
                  </a:cubicBezTo>
                  <a:cubicBezTo>
                    <a:pt x="967454" y="794861"/>
                    <a:pt x="972407" y="787336"/>
                    <a:pt x="983933" y="786289"/>
                  </a:cubicBezTo>
                  <a:cubicBezTo>
                    <a:pt x="981742" y="769525"/>
                    <a:pt x="987933" y="761143"/>
                    <a:pt x="994505" y="753142"/>
                  </a:cubicBezTo>
                  <a:cubicBezTo>
                    <a:pt x="1006697" y="754856"/>
                    <a:pt x="1009459" y="747046"/>
                    <a:pt x="1014127" y="741045"/>
                  </a:cubicBezTo>
                  <a:cubicBezTo>
                    <a:pt x="1028986" y="748855"/>
                    <a:pt x="1036606" y="763810"/>
                    <a:pt x="1044226" y="778669"/>
                  </a:cubicBezTo>
                  <a:cubicBezTo>
                    <a:pt x="1054894" y="777049"/>
                    <a:pt x="1053941" y="787051"/>
                    <a:pt x="1060799" y="789241"/>
                  </a:cubicBezTo>
                  <a:cubicBezTo>
                    <a:pt x="1060799" y="792289"/>
                    <a:pt x="1060799" y="795242"/>
                    <a:pt x="1060799" y="798290"/>
                  </a:cubicBezTo>
                  <a:cubicBezTo>
                    <a:pt x="1105472" y="816864"/>
                    <a:pt x="1112806" y="872871"/>
                    <a:pt x="1148143" y="900684"/>
                  </a:cubicBezTo>
                  <a:cubicBezTo>
                    <a:pt x="1148143" y="904208"/>
                    <a:pt x="1148143" y="907732"/>
                    <a:pt x="1148143" y="911257"/>
                  </a:cubicBezTo>
                  <a:cubicBezTo>
                    <a:pt x="1150811" y="916114"/>
                    <a:pt x="1158907" y="915543"/>
                    <a:pt x="1157192" y="924782"/>
                  </a:cubicBezTo>
                  <a:cubicBezTo>
                    <a:pt x="1176528" y="923830"/>
                    <a:pt x="1179576" y="940975"/>
                    <a:pt x="1197864" y="936879"/>
                  </a:cubicBezTo>
                  <a:cubicBezTo>
                    <a:pt x="1207008" y="942594"/>
                    <a:pt x="1220248" y="944404"/>
                    <a:pt x="1227582" y="952119"/>
                  </a:cubicBezTo>
                  <a:close/>
                </a:path>
              </a:pathLst>
            </a:custGeom>
            <a:solidFill>
              <a:srgbClr val="DAD8DB"/>
            </a:solidFill>
            <a:ln w="6350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3" name="Graphic 5">
              <a:extLst>
                <a:ext uri="{FF2B5EF4-FFF2-40B4-BE49-F238E27FC236}">
                  <a16:creationId xmlns:a16="http://schemas.microsoft.com/office/drawing/2014/main" id="{ABEFDF72-9808-3CB3-1946-F40A351FA03D}"/>
                </a:ext>
              </a:extLst>
            </p:cNvPr>
            <p:cNvGrpSpPr/>
            <p:nvPr/>
          </p:nvGrpSpPr>
          <p:grpSpPr>
            <a:xfrm>
              <a:off x="3197691" y="1711341"/>
              <a:ext cx="5752909" cy="3784269"/>
              <a:chOff x="3197691" y="1711341"/>
              <a:chExt cx="5752909" cy="3784269"/>
            </a:xfrm>
          </p:grpSpPr>
          <p:grpSp>
            <p:nvGrpSpPr>
              <p:cNvPr id="64" name="Graphic 5">
                <a:extLst>
                  <a:ext uri="{FF2B5EF4-FFF2-40B4-BE49-F238E27FC236}">
                    <a16:creationId xmlns:a16="http://schemas.microsoft.com/office/drawing/2014/main" id="{8BE93605-0E56-84A7-4C7B-2EDDC7A3DF3F}"/>
                  </a:ext>
                </a:extLst>
              </p:cNvPr>
              <p:cNvGrpSpPr/>
              <p:nvPr/>
            </p:nvGrpSpPr>
            <p:grpSpPr>
              <a:xfrm>
                <a:off x="3513635" y="1711341"/>
                <a:ext cx="232790" cy="124668"/>
                <a:chOff x="3513635" y="1711341"/>
                <a:chExt cx="232790" cy="124668"/>
              </a:xfrm>
            </p:grpSpPr>
            <p:sp>
              <p:nvSpPr>
                <p:cNvPr id="216" name="Freeform: Shape 215">
                  <a:extLst>
                    <a:ext uri="{FF2B5EF4-FFF2-40B4-BE49-F238E27FC236}">
                      <a16:creationId xmlns:a16="http://schemas.microsoft.com/office/drawing/2014/main" id="{3B914FEB-A720-F632-5F72-903D30A92611}"/>
                    </a:ext>
                  </a:extLst>
                </p:cNvPr>
                <p:cNvSpPr/>
                <p:nvPr/>
              </p:nvSpPr>
              <p:spPr>
                <a:xfrm>
                  <a:off x="3513635" y="173142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7" name="TextBox 216">
                  <a:extLst>
                    <a:ext uri="{FF2B5EF4-FFF2-40B4-BE49-F238E27FC236}">
                      <a16:creationId xmlns:a16="http://schemas.microsoft.com/office/drawing/2014/main" id="{B1A6DEFF-A83F-726B-F69C-6659250ADB4B}"/>
                    </a:ext>
                  </a:extLst>
                </p:cNvPr>
                <p:cNvSpPr txBox="1"/>
                <p:nvPr/>
              </p:nvSpPr>
              <p:spPr>
                <a:xfrm>
                  <a:off x="3451818" y="1665621"/>
                  <a:ext cx="3543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WA</a:t>
                  </a:r>
                </a:p>
              </p:txBody>
            </p:sp>
          </p:grpSp>
          <p:grpSp>
            <p:nvGrpSpPr>
              <p:cNvPr id="65" name="Graphic 5">
                <a:extLst>
                  <a:ext uri="{FF2B5EF4-FFF2-40B4-BE49-F238E27FC236}">
                    <a16:creationId xmlns:a16="http://schemas.microsoft.com/office/drawing/2014/main" id="{F03376C2-B04A-1F1C-4DFF-26972139CAC4}"/>
                  </a:ext>
                </a:extLst>
              </p:cNvPr>
              <p:cNvGrpSpPr/>
              <p:nvPr/>
            </p:nvGrpSpPr>
            <p:grpSpPr>
              <a:xfrm>
                <a:off x="3338470" y="2252782"/>
                <a:ext cx="232790" cy="124628"/>
                <a:chOff x="3338470" y="2252782"/>
                <a:chExt cx="232790" cy="124628"/>
              </a:xfrm>
            </p:grpSpPr>
            <p:sp>
              <p:nvSpPr>
                <p:cNvPr id="214" name="Freeform: Shape 213">
                  <a:extLst>
                    <a:ext uri="{FF2B5EF4-FFF2-40B4-BE49-F238E27FC236}">
                      <a16:creationId xmlns:a16="http://schemas.microsoft.com/office/drawing/2014/main" id="{91F1F441-C7A3-8BE7-8436-6FA8B2CE8CED}"/>
                    </a:ext>
                  </a:extLst>
                </p:cNvPr>
                <p:cNvSpPr/>
                <p:nvPr/>
              </p:nvSpPr>
              <p:spPr>
                <a:xfrm>
                  <a:off x="3338470" y="2272827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5" name="TextBox 214">
                  <a:extLst>
                    <a:ext uri="{FF2B5EF4-FFF2-40B4-BE49-F238E27FC236}">
                      <a16:creationId xmlns:a16="http://schemas.microsoft.com/office/drawing/2014/main" id="{508E44B9-0E33-0DBB-5587-78C90B4289C0}"/>
                    </a:ext>
                  </a:extLst>
                </p:cNvPr>
                <p:cNvSpPr txBox="1"/>
                <p:nvPr/>
              </p:nvSpPr>
              <p:spPr>
                <a:xfrm>
                  <a:off x="3291728" y="2207062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OR</a:t>
                  </a:r>
                </a:p>
              </p:txBody>
            </p:sp>
          </p:grpSp>
          <p:grpSp>
            <p:nvGrpSpPr>
              <p:cNvPr id="66" name="Graphic 5">
                <a:extLst>
                  <a:ext uri="{FF2B5EF4-FFF2-40B4-BE49-F238E27FC236}">
                    <a16:creationId xmlns:a16="http://schemas.microsoft.com/office/drawing/2014/main" id="{8F16DE4F-77B7-7D7F-059F-D85B309E28DC}"/>
                  </a:ext>
                </a:extLst>
              </p:cNvPr>
              <p:cNvGrpSpPr/>
              <p:nvPr/>
            </p:nvGrpSpPr>
            <p:grpSpPr>
              <a:xfrm>
                <a:off x="3580405" y="2949110"/>
                <a:ext cx="232790" cy="124673"/>
                <a:chOff x="3580405" y="2949110"/>
                <a:chExt cx="232790" cy="124673"/>
              </a:xfrm>
            </p:grpSpPr>
            <p:sp>
              <p:nvSpPr>
                <p:cNvPr id="212" name="Freeform: Shape 211">
                  <a:extLst>
                    <a:ext uri="{FF2B5EF4-FFF2-40B4-BE49-F238E27FC236}">
                      <a16:creationId xmlns:a16="http://schemas.microsoft.com/office/drawing/2014/main" id="{3609389D-6CB7-046F-6E32-7E077E1DA271}"/>
                    </a:ext>
                  </a:extLst>
                </p:cNvPr>
                <p:cNvSpPr/>
                <p:nvPr/>
              </p:nvSpPr>
              <p:spPr>
                <a:xfrm>
                  <a:off x="3580405" y="2969199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3" name="TextBox 212">
                  <a:extLst>
                    <a:ext uri="{FF2B5EF4-FFF2-40B4-BE49-F238E27FC236}">
                      <a16:creationId xmlns:a16="http://schemas.microsoft.com/office/drawing/2014/main" id="{3EB3D4E3-FC2E-88F5-D117-641416D0C186}"/>
                    </a:ext>
                  </a:extLst>
                </p:cNvPr>
                <p:cNvSpPr txBox="1"/>
                <p:nvPr/>
              </p:nvSpPr>
              <p:spPr>
                <a:xfrm>
                  <a:off x="3531376" y="2903390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NV</a:t>
                  </a:r>
                </a:p>
              </p:txBody>
            </p:sp>
          </p:grpSp>
          <p:grpSp>
            <p:nvGrpSpPr>
              <p:cNvPr id="67" name="Graphic 5">
                <a:extLst>
                  <a:ext uri="{FF2B5EF4-FFF2-40B4-BE49-F238E27FC236}">
                    <a16:creationId xmlns:a16="http://schemas.microsoft.com/office/drawing/2014/main" id="{43CECA0E-152E-71D1-2FF6-4D7B5D2E3683}"/>
                  </a:ext>
                </a:extLst>
              </p:cNvPr>
              <p:cNvGrpSpPr/>
              <p:nvPr/>
            </p:nvGrpSpPr>
            <p:grpSpPr>
              <a:xfrm>
                <a:off x="4006744" y="2378138"/>
                <a:ext cx="232790" cy="124622"/>
                <a:chOff x="4006744" y="2378138"/>
                <a:chExt cx="232790" cy="124622"/>
              </a:xfrm>
            </p:grpSpPr>
            <p:sp>
              <p:nvSpPr>
                <p:cNvPr id="210" name="Freeform: Shape 209">
                  <a:extLst>
                    <a:ext uri="{FF2B5EF4-FFF2-40B4-BE49-F238E27FC236}">
                      <a16:creationId xmlns:a16="http://schemas.microsoft.com/office/drawing/2014/main" id="{EE47E22B-B249-80B6-37C5-CE43C9BB8AAF}"/>
                    </a:ext>
                  </a:extLst>
                </p:cNvPr>
                <p:cNvSpPr/>
                <p:nvPr/>
              </p:nvSpPr>
              <p:spPr>
                <a:xfrm>
                  <a:off x="4006744" y="239817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1" name="TextBox 210">
                  <a:extLst>
                    <a:ext uri="{FF2B5EF4-FFF2-40B4-BE49-F238E27FC236}">
                      <a16:creationId xmlns:a16="http://schemas.microsoft.com/office/drawing/2014/main" id="{656E6711-FCAB-98BD-A1D8-1B905E0F47A2}"/>
                    </a:ext>
                  </a:extLst>
                </p:cNvPr>
                <p:cNvSpPr txBox="1"/>
                <p:nvPr/>
              </p:nvSpPr>
              <p:spPr>
                <a:xfrm>
                  <a:off x="3978168" y="2332418"/>
                  <a:ext cx="2686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ID</a:t>
                  </a:r>
                </a:p>
              </p:txBody>
            </p:sp>
          </p:grpSp>
          <p:grpSp>
            <p:nvGrpSpPr>
              <p:cNvPr id="68" name="Graphic 5">
                <a:extLst>
                  <a:ext uri="{FF2B5EF4-FFF2-40B4-BE49-F238E27FC236}">
                    <a16:creationId xmlns:a16="http://schemas.microsoft.com/office/drawing/2014/main" id="{9AC34D85-2486-7967-773C-45C26F1EE1E7}"/>
                  </a:ext>
                </a:extLst>
              </p:cNvPr>
              <p:cNvGrpSpPr/>
              <p:nvPr/>
            </p:nvGrpSpPr>
            <p:grpSpPr>
              <a:xfrm>
                <a:off x="4697021" y="2592120"/>
                <a:ext cx="232790" cy="124667"/>
                <a:chOff x="4697021" y="2592120"/>
                <a:chExt cx="232790" cy="124667"/>
              </a:xfrm>
            </p:grpSpPr>
            <p:sp>
              <p:nvSpPr>
                <p:cNvPr id="208" name="Freeform: Shape 207">
                  <a:extLst>
                    <a:ext uri="{FF2B5EF4-FFF2-40B4-BE49-F238E27FC236}">
                      <a16:creationId xmlns:a16="http://schemas.microsoft.com/office/drawing/2014/main" id="{03824C7C-3A88-6A0F-E16F-2C98881F0F01}"/>
                    </a:ext>
                  </a:extLst>
                </p:cNvPr>
                <p:cNvSpPr/>
                <p:nvPr/>
              </p:nvSpPr>
              <p:spPr>
                <a:xfrm>
                  <a:off x="4697021" y="261220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9" name="TextBox 208">
                  <a:extLst>
                    <a:ext uri="{FF2B5EF4-FFF2-40B4-BE49-F238E27FC236}">
                      <a16:creationId xmlns:a16="http://schemas.microsoft.com/office/drawing/2014/main" id="{B886C3EB-C613-E389-1DB4-21C9655E9EB9}"/>
                    </a:ext>
                  </a:extLst>
                </p:cNvPr>
                <p:cNvSpPr txBox="1"/>
                <p:nvPr/>
              </p:nvSpPr>
              <p:spPr>
                <a:xfrm>
                  <a:off x="4640074" y="2546400"/>
                  <a:ext cx="3543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WY</a:t>
                  </a:r>
                </a:p>
              </p:txBody>
            </p:sp>
          </p:grpSp>
          <p:grpSp>
            <p:nvGrpSpPr>
              <p:cNvPr id="69" name="Graphic 5">
                <a:extLst>
                  <a:ext uri="{FF2B5EF4-FFF2-40B4-BE49-F238E27FC236}">
                    <a16:creationId xmlns:a16="http://schemas.microsoft.com/office/drawing/2014/main" id="{9AEDDF0D-9AF8-BBC7-0115-A7367609DF1C}"/>
                  </a:ext>
                </a:extLst>
              </p:cNvPr>
              <p:cNvGrpSpPr/>
              <p:nvPr/>
            </p:nvGrpSpPr>
            <p:grpSpPr>
              <a:xfrm>
                <a:off x="4135046" y="3076941"/>
                <a:ext cx="232790" cy="124667"/>
                <a:chOff x="4135046" y="3076941"/>
                <a:chExt cx="232790" cy="124667"/>
              </a:xfrm>
            </p:grpSpPr>
            <p:sp>
              <p:nvSpPr>
                <p:cNvPr id="206" name="Freeform: Shape 205">
                  <a:extLst>
                    <a:ext uri="{FF2B5EF4-FFF2-40B4-BE49-F238E27FC236}">
                      <a16:creationId xmlns:a16="http://schemas.microsoft.com/office/drawing/2014/main" id="{054F67E2-AFBF-1914-EB11-F61EF50673EE}"/>
                    </a:ext>
                  </a:extLst>
                </p:cNvPr>
                <p:cNvSpPr/>
                <p:nvPr/>
              </p:nvSpPr>
              <p:spPr>
                <a:xfrm>
                  <a:off x="4135046" y="3097025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7" name="TextBox 206">
                  <a:extLst>
                    <a:ext uri="{FF2B5EF4-FFF2-40B4-BE49-F238E27FC236}">
                      <a16:creationId xmlns:a16="http://schemas.microsoft.com/office/drawing/2014/main" id="{87303CBB-273C-811B-95F7-CAF617AECAB9}"/>
                    </a:ext>
                  </a:extLst>
                </p:cNvPr>
                <p:cNvSpPr txBox="1"/>
                <p:nvPr/>
              </p:nvSpPr>
              <p:spPr>
                <a:xfrm>
                  <a:off x="4093482" y="3031221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UT</a:t>
                  </a:r>
                </a:p>
              </p:txBody>
            </p:sp>
          </p:grpSp>
          <p:grpSp>
            <p:nvGrpSpPr>
              <p:cNvPr id="70" name="Graphic 5">
                <a:extLst>
                  <a:ext uri="{FF2B5EF4-FFF2-40B4-BE49-F238E27FC236}">
                    <a16:creationId xmlns:a16="http://schemas.microsoft.com/office/drawing/2014/main" id="{46BB8C6B-373F-7200-90CF-C24EDDC8CF26}"/>
                  </a:ext>
                </a:extLst>
              </p:cNvPr>
              <p:cNvGrpSpPr/>
              <p:nvPr/>
            </p:nvGrpSpPr>
            <p:grpSpPr>
              <a:xfrm>
                <a:off x="4859422" y="3195417"/>
                <a:ext cx="232790" cy="124683"/>
                <a:chOff x="4859422" y="3195417"/>
                <a:chExt cx="232790" cy="124683"/>
              </a:xfrm>
            </p:grpSpPr>
            <p:sp>
              <p:nvSpPr>
                <p:cNvPr id="204" name="Freeform: Shape 203">
                  <a:extLst>
                    <a:ext uri="{FF2B5EF4-FFF2-40B4-BE49-F238E27FC236}">
                      <a16:creationId xmlns:a16="http://schemas.microsoft.com/office/drawing/2014/main" id="{522B5C58-8128-BDFE-6EEE-423A6D2814CB}"/>
                    </a:ext>
                  </a:extLst>
                </p:cNvPr>
                <p:cNvSpPr/>
                <p:nvPr/>
              </p:nvSpPr>
              <p:spPr>
                <a:xfrm>
                  <a:off x="4859422" y="321551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5" name="TextBox 204">
                  <a:extLst>
                    <a:ext uri="{FF2B5EF4-FFF2-40B4-BE49-F238E27FC236}">
                      <a16:creationId xmlns:a16="http://schemas.microsoft.com/office/drawing/2014/main" id="{F0D650FF-4597-C7B1-EFA4-CC98E120987A}"/>
                    </a:ext>
                  </a:extLst>
                </p:cNvPr>
                <p:cNvSpPr txBox="1"/>
                <p:nvPr/>
              </p:nvSpPr>
              <p:spPr>
                <a:xfrm>
                  <a:off x="4814198" y="3149697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CO</a:t>
                  </a:r>
                </a:p>
              </p:txBody>
            </p:sp>
          </p:grpSp>
          <p:grpSp>
            <p:nvGrpSpPr>
              <p:cNvPr id="71" name="Graphic 5">
                <a:extLst>
                  <a:ext uri="{FF2B5EF4-FFF2-40B4-BE49-F238E27FC236}">
                    <a16:creationId xmlns:a16="http://schemas.microsoft.com/office/drawing/2014/main" id="{76C70FEC-06A2-6740-A399-8C7027838D68}"/>
                  </a:ext>
                </a:extLst>
              </p:cNvPr>
              <p:cNvGrpSpPr/>
              <p:nvPr/>
            </p:nvGrpSpPr>
            <p:grpSpPr>
              <a:xfrm>
                <a:off x="5499502" y="1975448"/>
                <a:ext cx="249174" cy="124689"/>
                <a:chOff x="5499502" y="1975448"/>
                <a:chExt cx="249174" cy="124689"/>
              </a:xfrm>
            </p:grpSpPr>
            <p:sp>
              <p:nvSpPr>
                <p:cNvPr id="202" name="Freeform: Shape 201">
                  <a:extLst>
                    <a:ext uri="{FF2B5EF4-FFF2-40B4-BE49-F238E27FC236}">
                      <a16:creationId xmlns:a16="http://schemas.microsoft.com/office/drawing/2014/main" id="{CBB3F8B4-FFCA-7A47-1B9D-E49714349B9A}"/>
                    </a:ext>
                  </a:extLst>
                </p:cNvPr>
                <p:cNvSpPr/>
                <p:nvPr/>
              </p:nvSpPr>
              <p:spPr>
                <a:xfrm>
                  <a:off x="5499502" y="1995554"/>
                  <a:ext cx="249174" cy="104584"/>
                </a:xfrm>
                <a:custGeom>
                  <a:avLst/>
                  <a:gdLst>
                    <a:gd name="connsiteX0" fmla="*/ 0 w 249174"/>
                    <a:gd name="connsiteY0" fmla="*/ 0 h 104584"/>
                    <a:gd name="connsiteX1" fmla="*/ 249174 w 249174"/>
                    <a:gd name="connsiteY1" fmla="*/ 0 h 104584"/>
                    <a:gd name="connsiteX2" fmla="*/ 249174 w 249174"/>
                    <a:gd name="connsiteY2" fmla="*/ 104585 h 104584"/>
                    <a:gd name="connsiteX3" fmla="*/ 0 w 249174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174" h="104584">
                      <a:moveTo>
                        <a:pt x="0" y="0"/>
                      </a:moveTo>
                      <a:lnTo>
                        <a:pt x="249174" y="0"/>
                      </a:lnTo>
                      <a:lnTo>
                        <a:pt x="249174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3" name="TextBox 202">
                  <a:extLst>
                    <a:ext uri="{FF2B5EF4-FFF2-40B4-BE49-F238E27FC236}">
                      <a16:creationId xmlns:a16="http://schemas.microsoft.com/office/drawing/2014/main" id="{6C2C31B2-124B-FC09-04A8-72AD442FD96A}"/>
                    </a:ext>
                  </a:extLst>
                </p:cNvPr>
                <p:cNvSpPr txBox="1"/>
                <p:nvPr/>
              </p:nvSpPr>
              <p:spPr>
                <a:xfrm>
                  <a:off x="5455050" y="192972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ND</a:t>
                  </a:r>
                </a:p>
              </p:txBody>
            </p:sp>
          </p:grpSp>
          <p:grpSp>
            <p:nvGrpSpPr>
              <p:cNvPr id="72" name="Graphic 5">
                <a:extLst>
                  <a:ext uri="{FF2B5EF4-FFF2-40B4-BE49-F238E27FC236}">
                    <a16:creationId xmlns:a16="http://schemas.microsoft.com/office/drawing/2014/main" id="{A979CD5A-F6D1-1F87-F434-E58DA072F644}"/>
                  </a:ext>
                </a:extLst>
              </p:cNvPr>
              <p:cNvGrpSpPr/>
              <p:nvPr/>
            </p:nvGrpSpPr>
            <p:grpSpPr>
              <a:xfrm>
                <a:off x="5501598" y="2438903"/>
                <a:ext cx="249174" cy="124626"/>
                <a:chOff x="5501598" y="2438903"/>
                <a:chExt cx="249174" cy="124626"/>
              </a:xfrm>
            </p:grpSpPr>
            <p:sp>
              <p:nvSpPr>
                <p:cNvPr id="200" name="Freeform: Shape 199">
                  <a:extLst>
                    <a:ext uri="{FF2B5EF4-FFF2-40B4-BE49-F238E27FC236}">
                      <a16:creationId xmlns:a16="http://schemas.microsoft.com/office/drawing/2014/main" id="{1EFE38F6-C034-FDDB-CCA3-3E26C0822CB5}"/>
                    </a:ext>
                  </a:extLst>
                </p:cNvPr>
                <p:cNvSpPr/>
                <p:nvPr/>
              </p:nvSpPr>
              <p:spPr>
                <a:xfrm>
                  <a:off x="5501598" y="2458945"/>
                  <a:ext cx="249174" cy="104584"/>
                </a:xfrm>
                <a:custGeom>
                  <a:avLst/>
                  <a:gdLst>
                    <a:gd name="connsiteX0" fmla="*/ 0 w 249174"/>
                    <a:gd name="connsiteY0" fmla="*/ 0 h 104584"/>
                    <a:gd name="connsiteX1" fmla="*/ 249174 w 249174"/>
                    <a:gd name="connsiteY1" fmla="*/ 0 h 104584"/>
                    <a:gd name="connsiteX2" fmla="*/ 249174 w 249174"/>
                    <a:gd name="connsiteY2" fmla="*/ 104584 h 104584"/>
                    <a:gd name="connsiteX3" fmla="*/ 0 w 249174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174" h="104584">
                      <a:moveTo>
                        <a:pt x="0" y="0"/>
                      </a:moveTo>
                      <a:lnTo>
                        <a:pt x="249174" y="0"/>
                      </a:lnTo>
                      <a:lnTo>
                        <a:pt x="249174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1" name="TextBox 200">
                  <a:extLst>
                    <a:ext uri="{FF2B5EF4-FFF2-40B4-BE49-F238E27FC236}">
                      <a16:creationId xmlns:a16="http://schemas.microsoft.com/office/drawing/2014/main" id="{26CE44A4-6FC6-5F76-EDC9-035C01D90DC0}"/>
                    </a:ext>
                  </a:extLst>
                </p:cNvPr>
                <p:cNvSpPr txBox="1"/>
                <p:nvPr/>
              </p:nvSpPr>
              <p:spPr>
                <a:xfrm>
                  <a:off x="5468801" y="2393183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SD</a:t>
                  </a:r>
                </a:p>
              </p:txBody>
            </p:sp>
          </p:grpSp>
          <p:grpSp>
            <p:nvGrpSpPr>
              <p:cNvPr id="73" name="Graphic 5">
                <a:extLst>
                  <a:ext uri="{FF2B5EF4-FFF2-40B4-BE49-F238E27FC236}">
                    <a16:creationId xmlns:a16="http://schemas.microsoft.com/office/drawing/2014/main" id="{824B5FBD-7452-B0FB-CBE2-24E0ADC86E61}"/>
                  </a:ext>
                </a:extLst>
              </p:cNvPr>
              <p:cNvGrpSpPr/>
              <p:nvPr/>
            </p:nvGrpSpPr>
            <p:grpSpPr>
              <a:xfrm>
                <a:off x="4590912" y="1931455"/>
                <a:ext cx="232791" cy="124677"/>
                <a:chOff x="4590912" y="1931455"/>
                <a:chExt cx="232791" cy="124677"/>
              </a:xfrm>
            </p:grpSpPr>
            <p:sp>
              <p:nvSpPr>
                <p:cNvPr id="198" name="Freeform: Shape 197">
                  <a:extLst>
                    <a:ext uri="{FF2B5EF4-FFF2-40B4-BE49-F238E27FC236}">
                      <a16:creationId xmlns:a16="http://schemas.microsoft.com/office/drawing/2014/main" id="{DD82A843-258B-33DC-B924-0CA8268D8243}"/>
                    </a:ext>
                  </a:extLst>
                </p:cNvPr>
                <p:cNvSpPr/>
                <p:nvPr/>
              </p:nvSpPr>
              <p:spPr>
                <a:xfrm>
                  <a:off x="4590912" y="195154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9" name="TextBox 198">
                  <a:extLst>
                    <a:ext uri="{FF2B5EF4-FFF2-40B4-BE49-F238E27FC236}">
                      <a16:creationId xmlns:a16="http://schemas.microsoft.com/office/drawing/2014/main" id="{78E7B4A8-63FF-A532-97B8-17983ACD9278}"/>
                    </a:ext>
                  </a:extLst>
                </p:cNvPr>
                <p:cNvSpPr txBox="1"/>
                <p:nvPr/>
              </p:nvSpPr>
              <p:spPr>
                <a:xfrm>
                  <a:off x="4537534" y="1885735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MT</a:t>
                  </a:r>
                </a:p>
              </p:txBody>
            </p:sp>
          </p:grpSp>
          <p:grpSp>
            <p:nvGrpSpPr>
              <p:cNvPr id="74" name="Graphic 5">
                <a:extLst>
                  <a:ext uri="{FF2B5EF4-FFF2-40B4-BE49-F238E27FC236}">
                    <a16:creationId xmlns:a16="http://schemas.microsoft.com/office/drawing/2014/main" id="{278B6B7F-2696-FDE2-28AC-9F630C187D7F}"/>
                  </a:ext>
                </a:extLst>
              </p:cNvPr>
              <p:cNvGrpSpPr/>
              <p:nvPr/>
            </p:nvGrpSpPr>
            <p:grpSpPr>
              <a:xfrm>
                <a:off x="5529982" y="2837797"/>
                <a:ext cx="232790" cy="124639"/>
                <a:chOff x="5529982" y="2837797"/>
                <a:chExt cx="232790" cy="124639"/>
              </a:xfrm>
            </p:grpSpPr>
            <p:sp>
              <p:nvSpPr>
                <p:cNvPr id="196" name="Freeform: Shape 195">
                  <a:extLst>
                    <a:ext uri="{FF2B5EF4-FFF2-40B4-BE49-F238E27FC236}">
                      <a16:creationId xmlns:a16="http://schemas.microsoft.com/office/drawing/2014/main" id="{AB4DE518-87D3-8C84-96B5-BEE4BFB25A3B}"/>
                    </a:ext>
                  </a:extLst>
                </p:cNvPr>
                <p:cNvSpPr/>
                <p:nvPr/>
              </p:nvSpPr>
              <p:spPr>
                <a:xfrm>
                  <a:off x="5529982" y="285785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7" name="TextBox 196">
                  <a:extLst>
                    <a:ext uri="{FF2B5EF4-FFF2-40B4-BE49-F238E27FC236}">
                      <a16:creationId xmlns:a16="http://schemas.microsoft.com/office/drawing/2014/main" id="{0043269D-8962-3631-DC7B-8169523AE96A}"/>
                    </a:ext>
                  </a:extLst>
                </p:cNvPr>
                <p:cNvSpPr txBox="1"/>
                <p:nvPr/>
              </p:nvSpPr>
              <p:spPr>
                <a:xfrm>
                  <a:off x="5487781" y="2792077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NE</a:t>
                  </a:r>
                </a:p>
              </p:txBody>
            </p:sp>
          </p:grpSp>
          <p:grpSp>
            <p:nvGrpSpPr>
              <p:cNvPr id="75" name="Graphic 5">
                <a:extLst>
                  <a:ext uri="{FF2B5EF4-FFF2-40B4-BE49-F238E27FC236}">
                    <a16:creationId xmlns:a16="http://schemas.microsoft.com/office/drawing/2014/main" id="{B40569E2-E79C-AD43-2BAF-4F61F7BE7B6A}"/>
                  </a:ext>
                </a:extLst>
              </p:cNvPr>
              <p:cNvGrpSpPr/>
              <p:nvPr/>
            </p:nvGrpSpPr>
            <p:grpSpPr>
              <a:xfrm>
                <a:off x="5700194" y="3319763"/>
                <a:ext cx="232790" cy="124638"/>
                <a:chOff x="5700194" y="3319763"/>
                <a:chExt cx="232790" cy="124638"/>
              </a:xfrm>
            </p:grpSpPr>
            <p:sp>
              <p:nvSpPr>
                <p:cNvPr id="194" name="Freeform: Shape 193">
                  <a:extLst>
                    <a:ext uri="{FF2B5EF4-FFF2-40B4-BE49-F238E27FC236}">
                      <a16:creationId xmlns:a16="http://schemas.microsoft.com/office/drawing/2014/main" id="{8DFB3A41-14C9-6F83-FD36-B36041D289B2}"/>
                    </a:ext>
                  </a:extLst>
                </p:cNvPr>
                <p:cNvSpPr/>
                <p:nvPr/>
              </p:nvSpPr>
              <p:spPr>
                <a:xfrm>
                  <a:off x="5700194" y="3339817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5" name="TextBox 194">
                  <a:extLst>
                    <a:ext uri="{FF2B5EF4-FFF2-40B4-BE49-F238E27FC236}">
                      <a16:creationId xmlns:a16="http://schemas.microsoft.com/office/drawing/2014/main" id="{F3C312CD-7749-FFB2-3E9A-3539A97403AA}"/>
                    </a:ext>
                  </a:extLst>
                </p:cNvPr>
                <p:cNvSpPr txBox="1"/>
                <p:nvPr/>
              </p:nvSpPr>
              <p:spPr>
                <a:xfrm>
                  <a:off x="5663766" y="3274043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KS</a:t>
                  </a:r>
                </a:p>
              </p:txBody>
            </p:sp>
          </p:grpSp>
          <p:grpSp>
            <p:nvGrpSpPr>
              <p:cNvPr id="76" name="Graphic 5">
                <a:extLst>
                  <a:ext uri="{FF2B5EF4-FFF2-40B4-BE49-F238E27FC236}">
                    <a16:creationId xmlns:a16="http://schemas.microsoft.com/office/drawing/2014/main" id="{9F8EA27F-8901-56DE-86A2-7EBC48D32987}"/>
                  </a:ext>
                </a:extLst>
              </p:cNvPr>
              <p:cNvGrpSpPr/>
              <p:nvPr/>
            </p:nvGrpSpPr>
            <p:grpSpPr>
              <a:xfrm>
                <a:off x="5812303" y="3761867"/>
                <a:ext cx="232790" cy="124685"/>
                <a:chOff x="5812303" y="3761867"/>
                <a:chExt cx="232790" cy="124685"/>
              </a:xfrm>
            </p:grpSpPr>
            <p:sp>
              <p:nvSpPr>
                <p:cNvPr id="192" name="Freeform: Shape 191">
                  <a:extLst>
                    <a:ext uri="{FF2B5EF4-FFF2-40B4-BE49-F238E27FC236}">
                      <a16:creationId xmlns:a16="http://schemas.microsoft.com/office/drawing/2014/main" id="{3DE5DE5F-7007-176F-4777-79E49F332A7D}"/>
                    </a:ext>
                  </a:extLst>
                </p:cNvPr>
                <p:cNvSpPr/>
                <p:nvPr/>
              </p:nvSpPr>
              <p:spPr>
                <a:xfrm>
                  <a:off x="5812303" y="3781968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3" name="TextBox 192">
                  <a:extLst>
                    <a:ext uri="{FF2B5EF4-FFF2-40B4-BE49-F238E27FC236}">
                      <a16:creationId xmlns:a16="http://schemas.microsoft.com/office/drawing/2014/main" id="{5D09440F-A827-21D5-7766-C46223643373}"/>
                    </a:ext>
                  </a:extLst>
                </p:cNvPr>
                <p:cNvSpPr txBox="1"/>
                <p:nvPr/>
              </p:nvSpPr>
              <p:spPr>
                <a:xfrm>
                  <a:off x="5765754" y="3716147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OK</a:t>
                  </a:r>
                </a:p>
              </p:txBody>
            </p:sp>
          </p:grpSp>
          <p:grpSp>
            <p:nvGrpSpPr>
              <p:cNvPr id="77" name="Graphic 5">
                <a:extLst>
                  <a:ext uri="{FF2B5EF4-FFF2-40B4-BE49-F238E27FC236}">
                    <a16:creationId xmlns:a16="http://schemas.microsoft.com/office/drawing/2014/main" id="{99EDDBA4-BE76-2508-4846-CCDF864283F8}"/>
                  </a:ext>
                </a:extLst>
              </p:cNvPr>
              <p:cNvGrpSpPr/>
              <p:nvPr/>
            </p:nvGrpSpPr>
            <p:grpSpPr>
              <a:xfrm>
                <a:off x="6127962" y="2184468"/>
                <a:ext cx="232790" cy="124648"/>
                <a:chOff x="6127962" y="2184468"/>
                <a:chExt cx="232790" cy="124648"/>
              </a:xfrm>
            </p:grpSpPr>
            <p:sp>
              <p:nvSpPr>
                <p:cNvPr id="190" name="Freeform: Shape 189">
                  <a:extLst>
                    <a:ext uri="{FF2B5EF4-FFF2-40B4-BE49-F238E27FC236}">
                      <a16:creationId xmlns:a16="http://schemas.microsoft.com/office/drawing/2014/main" id="{5F7959B1-B676-6678-42AC-7073D48E42A2}"/>
                    </a:ext>
                  </a:extLst>
                </p:cNvPr>
                <p:cNvSpPr/>
                <p:nvPr/>
              </p:nvSpPr>
              <p:spPr>
                <a:xfrm>
                  <a:off x="6127962" y="220453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1" name="TextBox 190">
                  <a:extLst>
                    <a:ext uri="{FF2B5EF4-FFF2-40B4-BE49-F238E27FC236}">
                      <a16:creationId xmlns:a16="http://schemas.microsoft.com/office/drawing/2014/main" id="{94E47598-A0BC-A0E8-CF1F-19BDB2B4FB41}"/>
                    </a:ext>
                  </a:extLst>
                </p:cNvPr>
                <p:cNvSpPr txBox="1"/>
                <p:nvPr/>
              </p:nvSpPr>
              <p:spPr>
                <a:xfrm>
                  <a:off x="6064169" y="213874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MN</a:t>
                  </a:r>
                </a:p>
              </p:txBody>
            </p:sp>
          </p:grpSp>
          <p:grpSp>
            <p:nvGrpSpPr>
              <p:cNvPr id="78" name="Graphic 5">
                <a:extLst>
                  <a:ext uri="{FF2B5EF4-FFF2-40B4-BE49-F238E27FC236}">
                    <a16:creationId xmlns:a16="http://schemas.microsoft.com/office/drawing/2014/main" id="{52052528-0588-7075-1E58-F3AACEC88BB2}"/>
                  </a:ext>
                </a:extLst>
              </p:cNvPr>
              <p:cNvGrpSpPr/>
              <p:nvPr/>
            </p:nvGrpSpPr>
            <p:grpSpPr>
              <a:xfrm>
                <a:off x="6208543" y="2759226"/>
                <a:ext cx="232790" cy="124628"/>
                <a:chOff x="6208543" y="2759226"/>
                <a:chExt cx="232790" cy="124628"/>
              </a:xfrm>
            </p:grpSpPr>
            <p:sp>
              <p:nvSpPr>
                <p:cNvPr id="188" name="Freeform: Shape 187">
                  <a:extLst>
                    <a:ext uri="{FF2B5EF4-FFF2-40B4-BE49-F238E27FC236}">
                      <a16:creationId xmlns:a16="http://schemas.microsoft.com/office/drawing/2014/main" id="{B54D7B86-9398-916E-CB11-71ABFFB2B79F}"/>
                    </a:ext>
                  </a:extLst>
                </p:cNvPr>
                <p:cNvSpPr/>
                <p:nvPr/>
              </p:nvSpPr>
              <p:spPr>
                <a:xfrm>
                  <a:off x="6208543" y="277927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9" name="TextBox 188">
                  <a:extLst>
                    <a:ext uri="{FF2B5EF4-FFF2-40B4-BE49-F238E27FC236}">
                      <a16:creationId xmlns:a16="http://schemas.microsoft.com/office/drawing/2014/main" id="{75177F6A-2A53-DD8B-BC4B-F956ECA3ECBC}"/>
                    </a:ext>
                  </a:extLst>
                </p:cNvPr>
                <p:cNvSpPr txBox="1"/>
                <p:nvPr/>
              </p:nvSpPr>
              <p:spPr>
                <a:xfrm>
                  <a:off x="6181682" y="2713506"/>
                  <a:ext cx="2781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IA</a:t>
                  </a:r>
                </a:p>
              </p:txBody>
            </p:sp>
          </p:grpSp>
          <p:grpSp>
            <p:nvGrpSpPr>
              <p:cNvPr id="79" name="Graphic 5">
                <a:extLst>
                  <a:ext uri="{FF2B5EF4-FFF2-40B4-BE49-F238E27FC236}">
                    <a16:creationId xmlns:a16="http://schemas.microsoft.com/office/drawing/2014/main" id="{7DF9C443-09D2-280E-33DF-7879E14761D2}"/>
                  </a:ext>
                </a:extLst>
              </p:cNvPr>
              <p:cNvGrpSpPr/>
              <p:nvPr/>
            </p:nvGrpSpPr>
            <p:grpSpPr>
              <a:xfrm>
                <a:off x="6324939" y="3340686"/>
                <a:ext cx="232790" cy="124670"/>
                <a:chOff x="6324939" y="3340686"/>
                <a:chExt cx="232790" cy="124670"/>
              </a:xfrm>
            </p:grpSpPr>
            <p:sp>
              <p:nvSpPr>
                <p:cNvPr id="186" name="Freeform: Shape 185">
                  <a:extLst>
                    <a:ext uri="{FF2B5EF4-FFF2-40B4-BE49-F238E27FC236}">
                      <a16:creationId xmlns:a16="http://schemas.microsoft.com/office/drawing/2014/main" id="{17696214-F68D-ED46-1AEE-6CD0E7BCC2D5}"/>
                    </a:ext>
                  </a:extLst>
                </p:cNvPr>
                <p:cNvSpPr/>
                <p:nvPr/>
              </p:nvSpPr>
              <p:spPr>
                <a:xfrm>
                  <a:off x="6324939" y="336077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7" name="TextBox 186">
                  <a:extLst>
                    <a:ext uri="{FF2B5EF4-FFF2-40B4-BE49-F238E27FC236}">
                      <a16:creationId xmlns:a16="http://schemas.microsoft.com/office/drawing/2014/main" id="{10747A29-FF4B-A2A0-509E-668062C28C8D}"/>
                    </a:ext>
                  </a:extLst>
                </p:cNvPr>
                <p:cNvSpPr txBox="1"/>
                <p:nvPr/>
              </p:nvSpPr>
              <p:spPr>
                <a:xfrm>
                  <a:off x="6262756" y="3294966"/>
                  <a:ext cx="3352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MO</a:t>
                  </a:r>
                </a:p>
              </p:txBody>
            </p:sp>
          </p:grpSp>
          <p:grpSp>
            <p:nvGrpSpPr>
              <p:cNvPr id="80" name="Graphic 5">
                <a:extLst>
                  <a:ext uri="{FF2B5EF4-FFF2-40B4-BE49-F238E27FC236}">
                    <a16:creationId xmlns:a16="http://schemas.microsoft.com/office/drawing/2014/main" id="{96F9A2A4-6470-2027-2F09-BDBC0949695D}"/>
                  </a:ext>
                </a:extLst>
              </p:cNvPr>
              <p:cNvGrpSpPr/>
              <p:nvPr/>
            </p:nvGrpSpPr>
            <p:grpSpPr>
              <a:xfrm>
                <a:off x="6370468" y="3867877"/>
                <a:ext cx="232790" cy="124687"/>
                <a:chOff x="6370468" y="3867877"/>
                <a:chExt cx="232790" cy="124687"/>
              </a:xfrm>
            </p:grpSpPr>
            <p:sp>
              <p:nvSpPr>
                <p:cNvPr id="184" name="Freeform: Shape 183">
                  <a:extLst>
                    <a:ext uri="{FF2B5EF4-FFF2-40B4-BE49-F238E27FC236}">
                      <a16:creationId xmlns:a16="http://schemas.microsoft.com/office/drawing/2014/main" id="{C028E277-C3A3-41FA-C6FD-B02D159C2B60}"/>
                    </a:ext>
                  </a:extLst>
                </p:cNvPr>
                <p:cNvSpPr/>
                <p:nvPr/>
              </p:nvSpPr>
              <p:spPr>
                <a:xfrm>
                  <a:off x="6370468" y="388798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5" name="TextBox 184">
                  <a:extLst>
                    <a:ext uri="{FF2B5EF4-FFF2-40B4-BE49-F238E27FC236}">
                      <a16:creationId xmlns:a16="http://schemas.microsoft.com/office/drawing/2014/main" id="{3EBE7A31-88A3-A78B-74FE-1914C434C7FA}"/>
                    </a:ext>
                  </a:extLst>
                </p:cNvPr>
                <p:cNvSpPr txBox="1"/>
                <p:nvPr/>
              </p:nvSpPr>
              <p:spPr>
                <a:xfrm>
                  <a:off x="6326576" y="3822157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AR</a:t>
                  </a:r>
                </a:p>
              </p:txBody>
            </p:sp>
          </p:grpSp>
          <p:grpSp>
            <p:nvGrpSpPr>
              <p:cNvPr id="81" name="Graphic 5">
                <a:extLst>
                  <a:ext uri="{FF2B5EF4-FFF2-40B4-BE49-F238E27FC236}">
                    <a16:creationId xmlns:a16="http://schemas.microsoft.com/office/drawing/2014/main" id="{1FFFBE0D-805B-ABAF-5BC0-9D4C0569685E}"/>
                  </a:ext>
                </a:extLst>
              </p:cNvPr>
              <p:cNvGrpSpPr/>
              <p:nvPr/>
            </p:nvGrpSpPr>
            <p:grpSpPr>
              <a:xfrm>
                <a:off x="6370468" y="4373968"/>
                <a:ext cx="232790" cy="124660"/>
                <a:chOff x="6370468" y="4373968"/>
                <a:chExt cx="232790" cy="124660"/>
              </a:xfrm>
            </p:grpSpPr>
            <p:sp>
              <p:nvSpPr>
                <p:cNvPr id="182" name="Freeform: Shape 181">
                  <a:extLst>
                    <a:ext uri="{FF2B5EF4-FFF2-40B4-BE49-F238E27FC236}">
                      <a16:creationId xmlns:a16="http://schemas.microsoft.com/office/drawing/2014/main" id="{B01B4669-739C-79ED-ACE6-97D7BBDD3F9C}"/>
                    </a:ext>
                  </a:extLst>
                </p:cNvPr>
                <p:cNvSpPr/>
                <p:nvPr/>
              </p:nvSpPr>
              <p:spPr>
                <a:xfrm>
                  <a:off x="6370468" y="4394044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3" name="TextBox 182">
                  <a:extLst>
                    <a:ext uri="{FF2B5EF4-FFF2-40B4-BE49-F238E27FC236}">
                      <a16:creationId xmlns:a16="http://schemas.microsoft.com/office/drawing/2014/main" id="{C62838FD-F7DD-D28B-E1FF-502A522E5D27}"/>
                    </a:ext>
                  </a:extLst>
                </p:cNvPr>
                <p:cNvSpPr txBox="1"/>
                <p:nvPr/>
              </p:nvSpPr>
              <p:spPr>
                <a:xfrm>
                  <a:off x="6333766" y="432824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LA</a:t>
                  </a:r>
                </a:p>
              </p:txBody>
            </p:sp>
          </p:grpSp>
          <p:grpSp>
            <p:nvGrpSpPr>
              <p:cNvPr id="82" name="Graphic 5">
                <a:extLst>
                  <a:ext uri="{FF2B5EF4-FFF2-40B4-BE49-F238E27FC236}">
                    <a16:creationId xmlns:a16="http://schemas.microsoft.com/office/drawing/2014/main" id="{2A5EBE37-AC71-C580-3F89-1869D9C26DAF}"/>
                  </a:ext>
                </a:extLst>
              </p:cNvPr>
              <p:cNvGrpSpPr/>
              <p:nvPr/>
            </p:nvGrpSpPr>
            <p:grpSpPr>
              <a:xfrm>
                <a:off x="7087605" y="4146126"/>
                <a:ext cx="232791" cy="124664"/>
                <a:chOff x="7087605" y="4146126"/>
                <a:chExt cx="232791" cy="124664"/>
              </a:xfrm>
            </p:grpSpPr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2972D856-A92C-76C2-1893-2DA15BB5574B}"/>
                    </a:ext>
                  </a:extLst>
                </p:cNvPr>
                <p:cNvSpPr/>
                <p:nvPr/>
              </p:nvSpPr>
              <p:spPr>
                <a:xfrm>
                  <a:off x="7087605" y="416620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TextBox 180">
                  <a:extLst>
                    <a:ext uri="{FF2B5EF4-FFF2-40B4-BE49-F238E27FC236}">
                      <a16:creationId xmlns:a16="http://schemas.microsoft.com/office/drawing/2014/main" id="{434FB847-94E5-12BC-43F8-180DA472131C}"/>
                    </a:ext>
                  </a:extLst>
                </p:cNvPr>
                <p:cNvSpPr txBox="1"/>
                <p:nvPr/>
              </p:nvSpPr>
              <p:spPr>
                <a:xfrm>
                  <a:off x="7050865" y="4100406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AL</a:t>
                  </a:r>
                </a:p>
              </p:txBody>
            </p:sp>
          </p:grpSp>
          <p:grpSp>
            <p:nvGrpSpPr>
              <p:cNvPr id="83" name="Graphic 5">
                <a:extLst>
                  <a:ext uri="{FF2B5EF4-FFF2-40B4-BE49-F238E27FC236}">
                    <a16:creationId xmlns:a16="http://schemas.microsoft.com/office/drawing/2014/main" id="{D6500764-B9E1-0779-17FF-D20073A0BAE1}"/>
                  </a:ext>
                </a:extLst>
              </p:cNvPr>
              <p:cNvGrpSpPr/>
              <p:nvPr/>
            </p:nvGrpSpPr>
            <p:grpSpPr>
              <a:xfrm>
                <a:off x="7528232" y="4146126"/>
                <a:ext cx="232791" cy="124664"/>
                <a:chOff x="7528232" y="4146126"/>
                <a:chExt cx="232791" cy="124664"/>
              </a:xfrm>
            </p:grpSpPr>
            <p:sp>
              <p:nvSpPr>
                <p:cNvPr id="178" name="Freeform: Shape 177">
                  <a:extLst>
                    <a:ext uri="{FF2B5EF4-FFF2-40B4-BE49-F238E27FC236}">
                      <a16:creationId xmlns:a16="http://schemas.microsoft.com/office/drawing/2014/main" id="{9BD5BE12-1F5B-0C2F-B1EE-44C03EE4A8FD}"/>
                    </a:ext>
                  </a:extLst>
                </p:cNvPr>
                <p:cNvSpPr/>
                <p:nvPr/>
              </p:nvSpPr>
              <p:spPr>
                <a:xfrm>
                  <a:off x="7528232" y="416620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9" name="TextBox 178">
                  <a:extLst>
                    <a:ext uri="{FF2B5EF4-FFF2-40B4-BE49-F238E27FC236}">
                      <a16:creationId xmlns:a16="http://schemas.microsoft.com/office/drawing/2014/main" id="{70B83086-1518-0B87-E526-EEBE8F6124AA}"/>
                    </a:ext>
                  </a:extLst>
                </p:cNvPr>
                <p:cNvSpPr txBox="1"/>
                <p:nvPr/>
              </p:nvSpPr>
              <p:spPr>
                <a:xfrm>
                  <a:off x="7481380" y="4100406"/>
                  <a:ext cx="3352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GA</a:t>
                  </a:r>
                </a:p>
              </p:txBody>
            </p:sp>
          </p:grpSp>
          <p:grpSp>
            <p:nvGrpSpPr>
              <p:cNvPr id="84" name="Graphic 5">
                <a:extLst>
                  <a:ext uri="{FF2B5EF4-FFF2-40B4-BE49-F238E27FC236}">
                    <a16:creationId xmlns:a16="http://schemas.microsoft.com/office/drawing/2014/main" id="{A3172498-880E-AC9F-5ED4-26B7C5787B23}"/>
                  </a:ext>
                </a:extLst>
              </p:cNvPr>
              <p:cNvGrpSpPr/>
              <p:nvPr/>
            </p:nvGrpSpPr>
            <p:grpSpPr>
              <a:xfrm>
                <a:off x="7843890" y="4722881"/>
                <a:ext cx="232791" cy="124647"/>
                <a:chOff x="7843890" y="4722881"/>
                <a:chExt cx="232791" cy="124647"/>
              </a:xfrm>
            </p:grpSpPr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A11F5FC0-645F-5598-35AC-1FE133374AD4}"/>
                    </a:ext>
                  </a:extLst>
                </p:cNvPr>
                <p:cNvSpPr/>
                <p:nvPr/>
              </p:nvSpPr>
              <p:spPr>
                <a:xfrm>
                  <a:off x="7843890" y="474294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TextBox 176">
                  <a:extLst>
                    <a:ext uri="{FF2B5EF4-FFF2-40B4-BE49-F238E27FC236}">
                      <a16:creationId xmlns:a16="http://schemas.microsoft.com/office/drawing/2014/main" id="{7DF1BB94-B33A-5897-48D0-CFEA5EE1627B}"/>
                    </a:ext>
                  </a:extLst>
                </p:cNvPr>
                <p:cNvSpPr txBox="1"/>
                <p:nvPr/>
              </p:nvSpPr>
              <p:spPr>
                <a:xfrm>
                  <a:off x="7816433" y="4677161"/>
                  <a:ext cx="2971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FL</a:t>
                  </a:r>
                </a:p>
              </p:txBody>
            </p:sp>
          </p:grpSp>
          <p:grpSp>
            <p:nvGrpSpPr>
              <p:cNvPr id="85" name="Graphic 5">
                <a:extLst>
                  <a:ext uri="{FF2B5EF4-FFF2-40B4-BE49-F238E27FC236}">
                    <a16:creationId xmlns:a16="http://schemas.microsoft.com/office/drawing/2014/main" id="{099E566F-33B0-E2A3-3025-CBEF81C34F0C}"/>
                  </a:ext>
                </a:extLst>
              </p:cNvPr>
              <p:cNvGrpSpPr/>
              <p:nvPr/>
            </p:nvGrpSpPr>
            <p:grpSpPr>
              <a:xfrm>
                <a:off x="7798647" y="3844975"/>
                <a:ext cx="232791" cy="124634"/>
                <a:chOff x="7798647" y="3844975"/>
                <a:chExt cx="232791" cy="124634"/>
              </a:xfrm>
            </p:grpSpPr>
            <p:sp>
              <p:nvSpPr>
                <p:cNvPr id="174" name="Freeform: Shape 173">
                  <a:extLst>
                    <a:ext uri="{FF2B5EF4-FFF2-40B4-BE49-F238E27FC236}">
                      <a16:creationId xmlns:a16="http://schemas.microsoft.com/office/drawing/2014/main" id="{D21DBE64-D136-F6FF-F29D-B481E38D0103}"/>
                    </a:ext>
                  </a:extLst>
                </p:cNvPr>
                <p:cNvSpPr/>
                <p:nvPr/>
              </p:nvSpPr>
              <p:spPr>
                <a:xfrm>
                  <a:off x="7798647" y="386502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5" name="TextBox 174">
                  <a:extLst>
                    <a:ext uri="{FF2B5EF4-FFF2-40B4-BE49-F238E27FC236}">
                      <a16:creationId xmlns:a16="http://schemas.microsoft.com/office/drawing/2014/main" id="{972FB543-396F-276F-76CC-7AC653048645}"/>
                    </a:ext>
                  </a:extLst>
                </p:cNvPr>
                <p:cNvSpPr txBox="1"/>
                <p:nvPr/>
              </p:nvSpPr>
              <p:spPr>
                <a:xfrm>
                  <a:off x="7763434" y="3799255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SC</a:t>
                  </a:r>
                </a:p>
              </p:txBody>
            </p:sp>
          </p:grpSp>
          <p:grpSp>
            <p:nvGrpSpPr>
              <p:cNvPr id="86" name="Graphic 5">
                <a:extLst>
                  <a:ext uri="{FF2B5EF4-FFF2-40B4-BE49-F238E27FC236}">
                    <a16:creationId xmlns:a16="http://schemas.microsoft.com/office/drawing/2014/main" id="{D6A55F35-814E-2162-013E-2F18E4668D16}"/>
                  </a:ext>
                </a:extLst>
              </p:cNvPr>
              <p:cNvGrpSpPr/>
              <p:nvPr/>
            </p:nvGrpSpPr>
            <p:grpSpPr>
              <a:xfrm>
                <a:off x="8009911" y="3562036"/>
                <a:ext cx="232791" cy="124681"/>
                <a:chOff x="8009911" y="3562036"/>
                <a:chExt cx="232791" cy="124681"/>
              </a:xfrm>
            </p:grpSpPr>
            <p:sp>
              <p:nvSpPr>
                <p:cNvPr id="172" name="Freeform: Shape 171">
                  <a:extLst>
                    <a:ext uri="{FF2B5EF4-FFF2-40B4-BE49-F238E27FC236}">
                      <a16:creationId xmlns:a16="http://schemas.microsoft.com/office/drawing/2014/main" id="{23554238-D04F-4B8A-2975-5466A92E3E24}"/>
                    </a:ext>
                  </a:extLst>
                </p:cNvPr>
                <p:cNvSpPr/>
                <p:nvPr/>
              </p:nvSpPr>
              <p:spPr>
                <a:xfrm>
                  <a:off x="8009911" y="358213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3" name="TextBox 172">
                  <a:extLst>
                    <a:ext uri="{FF2B5EF4-FFF2-40B4-BE49-F238E27FC236}">
                      <a16:creationId xmlns:a16="http://schemas.microsoft.com/office/drawing/2014/main" id="{1209C3E7-8D6C-A991-27A1-52897B394FBD}"/>
                    </a:ext>
                  </a:extLst>
                </p:cNvPr>
                <p:cNvSpPr txBox="1"/>
                <p:nvPr/>
              </p:nvSpPr>
              <p:spPr>
                <a:xfrm>
                  <a:off x="7963098" y="3516316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NC</a:t>
                  </a:r>
                </a:p>
              </p:txBody>
            </p:sp>
          </p:grpSp>
          <p:grpSp>
            <p:nvGrpSpPr>
              <p:cNvPr id="87" name="Graphic 5">
                <a:extLst>
                  <a:ext uri="{FF2B5EF4-FFF2-40B4-BE49-F238E27FC236}">
                    <a16:creationId xmlns:a16="http://schemas.microsoft.com/office/drawing/2014/main" id="{EC8B86CF-9ECA-0494-2B49-2A2A4CBC3528}"/>
                  </a:ext>
                </a:extLst>
              </p:cNvPr>
              <p:cNvGrpSpPr/>
              <p:nvPr/>
            </p:nvGrpSpPr>
            <p:grpSpPr>
              <a:xfrm>
                <a:off x="7087605" y="3652410"/>
                <a:ext cx="232791" cy="124699"/>
                <a:chOff x="7087605" y="3652410"/>
                <a:chExt cx="232791" cy="124699"/>
              </a:xfrm>
            </p:grpSpPr>
            <p:sp>
              <p:nvSpPr>
                <p:cNvPr id="170" name="Freeform: Shape 169">
                  <a:extLst>
                    <a:ext uri="{FF2B5EF4-FFF2-40B4-BE49-F238E27FC236}">
                      <a16:creationId xmlns:a16="http://schemas.microsoft.com/office/drawing/2014/main" id="{697377AA-9D06-5FAF-4C6F-D9042CA8864C}"/>
                    </a:ext>
                  </a:extLst>
                </p:cNvPr>
                <p:cNvSpPr/>
                <p:nvPr/>
              </p:nvSpPr>
              <p:spPr>
                <a:xfrm>
                  <a:off x="7087605" y="367252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1" name="TextBox 170">
                  <a:extLst>
                    <a:ext uri="{FF2B5EF4-FFF2-40B4-BE49-F238E27FC236}">
                      <a16:creationId xmlns:a16="http://schemas.microsoft.com/office/drawing/2014/main" id="{5CBA0EF8-73E9-5618-2165-07501FEF9D1B}"/>
                    </a:ext>
                  </a:extLst>
                </p:cNvPr>
                <p:cNvSpPr txBox="1"/>
                <p:nvPr/>
              </p:nvSpPr>
              <p:spPr>
                <a:xfrm>
                  <a:off x="7042656" y="3606690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TN</a:t>
                  </a:r>
                </a:p>
              </p:txBody>
            </p:sp>
          </p:grpSp>
          <p:grpSp>
            <p:nvGrpSpPr>
              <p:cNvPr id="88" name="Graphic 5">
                <a:extLst>
                  <a:ext uri="{FF2B5EF4-FFF2-40B4-BE49-F238E27FC236}">
                    <a16:creationId xmlns:a16="http://schemas.microsoft.com/office/drawing/2014/main" id="{A24C19CB-7127-9A3A-856A-E5703AE9E89F}"/>
                  </a:ext>
                </a:extLst>
              </p:cNvPr>
              <p:cNvGrpSpPr/>
              <p:nvPr/>
            </p:nvGrpSpPr>
            <p:grpSpPr>
              <a:xfrm>
                <a:off x="7229242" y="3388250"/>
                <a:ext cx="232791" cy="124636"/>
                <a:chOff x="7229242" y="3388250"/>
                <a:chExt cx="232791" cy="124636"/>
              </a:xfrm>
            </p:grpSpPr>
            <p:sp>
              <p:nvSpPr>
                <p:cNvPr id="168" name="Freeform: Shape 167">
                  <a:extLst>
                    <a:ext uri="{FF2B5EF4-FFF2-40B4-BE49-F238E27FC236}">
                      <a16:creationId xmlns:a16="http://schemas.microsoft.com/office/drawing/2014/main" id="{865A8496-D6BA-3441-95EE-3CDD8A9CB83D}"/>
                    </a:ext>
                  </a:extLst>
                </p:cNvPr>
                <p:cNvSpPr/>
                <p:nvPr/>
              </p:nvSpPr>
              <p:spPr>
                <a:xfrm>
                  <a:off x="7229242" y="3408302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9" name="TextBox 168">
                  <a:extLst>
                    <a:ext uri="{FF2B5EF4-FFF2-40B4-BE49-F238E27FC236}">
                      <a16:creationId xmlns:a16="http://schemas.microsoft.com/office/drawing/2014/main" id="{FA2BE3D9-8EA7-2C3A-B1AC-7E6268B56383}"/>
                    </a:ext>
                  </a:extLst>
                </p:cNvPr>
                <p:cNvSpPr txBox="1"/>
                <p:nvPr/>
              </p:nvSpPr>
              <p:spPr>
                <a:xfrm>
                  <a:off x="7190375" y="3342530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KY</a:t>
                  </a:r>
                </a:p>
              </p:txBody>
            </p:sp>
          </p:grpSp>
          <p:grpSp>
            <p:nvGrpSpPr>
              <p:cNvPr id="89" name="Graphic 5">
                <a:extLst>
                  <a:ext uri="{FF2B5EF4-FFF2-40B4-BE49-F238E27FC236}">
                    <a16:creationId xmlns:a16="http://schemas.microsoft.com/office/drawing/2014/main" id="{0CE0EF8D-FEEC-54D3-C633-34314A931927}"/>
                  </a:ext>
                </a:extLst>
              </p:cNvPr>
              <p:cNvGrpSpPr/>
              <p:nvPr/>
            </p:nvGrpSpPr>
            <p:grpSpPr>
              <a:xfrm>
                <a:off x="6683745" y="3064943"/>
                <a:ext cx="232790" cy="124665"/>
                <a:chOff x="6683745" y="3064943"/>
                <a:chExt cx="232790" cy="124665"/>
              </a:xfrm>
            </p:grpSpPr>
            <p:sp>
              <p:nvSpPr>
                <p:cNvPr id="166" name="Freeform: Shape 165">
                  <a:extLst>
                    <a:ext uri="{FF2B5EF4-FFF2-40B4-BE49-F238E27FC236}">
                      <a16:creationId xmlns:a16="http://schemas.microsoft.com/office/drawing/2014/main" id="{5FB65BCA-C69C-BE0F-3CE6-379AB4C9C49B}"/>
                    </a:ext>
                  </a:extLst>
                </p:cNvPr>
                <p:cNvSpPr/>
                <p:nvPr/>
              </p:nvSpPr>
              <p:spPr>
                <a:xfrm>
                  <a:off x="6683745" y="3085023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7" name="TextBox 166">
                  <a:extLst>
                    <a:ext uri="{FF2B5EF4-FFF2-40B4-BE49-F238E27FC236}">
                      <a16:creationId xmlns:a16="http://schemas.microsoft.com/office/drawing/2014/main" id="{9301569B-D28D-2EE9-3BB3-6FCC5349F881}"/>
                    </a:ext>
                  </a:extLst>
                </p:cNvPr>
                <p:cNvSpPr txBox="1"/>
                <p:nvPr/>
              </p:nvSpPr>
              <p:spPr>
                <a:xfrm>
                  <a:off x="6666645" y="3019223"/>
                  <a:ext cx="2590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IL</a:t>
                  </a:r>
                </a:p>
              </p:txBody>
            </p:sp>
          </p:grpSp>
          <p:grpSp>
            <p:nvGrpSpPr>
              <p:cNvPr id="90" name="Graphic 5">
                <a:extLst>
                  <a:ext uri="{FF2B5EF4-FFF2-40B4-BE49-F238E27FC236}">
                    <a16:creationId xmlns:a16="http://schemas.microsoft.com/office/drawing/2014/main" id="{596527E4-3480-253A-DE80-09487D09032E}"/>
                  </a:ext>
                </a:extLst>
              </p:cNvPr>
              <p:cNvGrpSpPr/>
              <p:nvPr/>
            </p:nvGrpSpPr>
            <p:grpSpPr>
              <a:xfrm>
                <a:off x="6582114" y="2378133"/>
                <a:ext cx="232790" cy="124627"/>
                <a:chOff x="6582114" y="2378133"/>
                <a:chExt cx="232790" cy="124627"/>
              </a:xfrm>
            </p:grpSpPr>
            <p:sp>
              <p:nvSpPr>
                <p:cNvPr id="164" name="Freeform: Shape 163">
                  <a:extLst>
                    <a:ext uri="{FF2B5EF4-FFF2-40B4-BE49-F238E27FC236}">
                      <a16:creationId xmlns:a16="http://schemas.microsoft.com/office/drawing/2014/main" id="{3EAA1769-1EE0-CC27-1B96-746C004EC787}"/>
                    </a:ext>
                  </a:extLst>
                </p:cNvPr>
                <p:cNvSpPr/>
                <p:nvPr/>
              </p:nvSpPr>
              <p:spPr>
                <a:xfrm>
                  <a:off x="6582114" y="239817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5" name="TextBox 164">
                  <a:extLst>
                    <a:ext uri="{FF2B5EF4-FFF2-40B4-BE49-F238E27FC236}">
                      <a16:creationId xmlns:a16="http://schemas.microsoft.com/office/drawing/2014/main" id="{085CE4D9-6CB4-7F81-3EB1-72A51D9DEB4D}"/>
                    </a:ext>
                  </a:extLst>
                </p:cNvPr>
                <p:cNvSpPr txBox="1"/>
                <p:nvPr/>
              </p:nvSpPr>
              <p:spPr>
                <a:xfrm>
                  <a:off x="6539975" y="2332413"/>
                  <a:ext cx="2971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WI</a:t>
                  </a:r>
                </a:p>
              </p:txBody>
            </p:sp>
          </p:grpSp>
          <p:grpSp>
            <p:nvGrpSpPr>
              <p:cNvPr id="91" name="Graphic 5">
                <a:extLst>
                  <a:ext uri="{FF2B5EF4-FFF2-40B4-BE49-F238E27FC236}">
                    <a16:creationId xmlns:a16="http://schemas.microsoft.com/office/drawing/2014/main" id="{57603E8D-C17B-DBE3-639A-084B62915BC3}"/>
                  </a:ext>
                </a:extLst>
              </p:cNvPr>
              <p:cNvGrpSpPr/>
              <p:nvPr/>
            </p:nvGrpSpPr>
            <p:grpSpPr>
              <a:xfrm>
                <a:off x="7186761" y="2566468"/>
                <a:ext cx="232791" cy="124696"/>
                <a:chOff x="7186761" y="2566468"/>
                <a:chExt cx="232791" cy="124696"/>
              </a:xfrm>
            </p:grpSpPr>
            <p:sp>
              <p:nvSpPr>
                <p:cNvPr id="162" name="Freeform: Shape 161">
                  <a:extLst>
                    <a:ext uri="{FF2B5EF4-FFF2-40B4-BE49-F238E27FC236}">
                      <a16:creationId xmlns:a16="http://schemas.microsoft.com/office/drawing/2014/main" id="{63FE182A-530C-79DE-EB44-E148D8993B4C}"/>
                    </a:ext>
                  </a:extLst>
                </p:cNvPr>
                <p:cNvSpPr/>
                <p:nvPr/>
              </p:nvSpPr>
              <p:spPr>
                <a:xfrm>
                  <a:off x="7186761" y="2586580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3" name="TextBox 162">
                  <a:extLst>
                    <a:ext uri="{FF2B5EF4-FFF2-40B4-BE49-F238E27FC236}">
                      <a16:creationId xmlns:a16="http://schemas.microsoft.com/office/drawing/2014/main" id="{E4A21CA6-CB8C-0812-B301-19D7C1C14721}"/>
                    </a:ext>
                  </a:extLst>
                </p:cNvPr>
                <p:cNvSpPr txBox="1"/>
                <p:nvPr/>
              </p:nvSpPr>
              <p:spPr>
                <a:xfrm>
                  <a:off x="7147056" y="2520748"/>
                  <a:ext cx="2781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MI</a:t>
                  </a:r>
                </a:p>
              </p:txBody>
            </p:sp>
          </p:grpSp>
          <p:grpSp>
            <p:nvGrpSpPr>
              <p:cNvPr id="92" name="Graphic 5">
                <a:extLst>
                  <a:ext uri="{FF2B5EF4-FFF2-40B4-BE49-F238E27FC236}">
                    <a16:creationId xmlns:a16="http://schemas.microsoft.com/office/drawing/2014/main" id="{926478D2-CCF5-9EB7-D6C7-D5D01B37F385}"/>
                  </a:ext>
                </a:extLst>
              </p:cNvPr>
              <p:cNvGrpSpPr/>
              <p:nvPr/>
            </p:nvGrpSpPr>
            <p:grpSpPr>
              <a:xfrm>
                <a:off x="7429458" y="2959264"/>
                <a:ext cx="232791" cy="124616"/>
                <a:chOff x="7429458" y="2959264"/>
                <a:chExt cx="232791" cy="124616"/>
              </a:xfrm>
            </p:grpSpPr>
            <p:sp>
              <p:nvSpPr>
                <p:cNvPr id="160" name="Freeform: Shape 159">
                  <a:extLst>
                    <a:ext uri="{FF2B5EF4-FFF2-40B4-BE49-F238E27FC236}">
                      <a16:creationId xmlns:a16="http://schemas.microsoft.com/office/drawing/2014/main" id="{4AB8A938-F371-6A2B-74B0-D4A82F52CD1E}"/>
                    </a:ext>
                  </a:extLst>
                </p:cNvPr>
                <p:cNvSpPr/>
                <p:nvPr/>
              </p:nvSpPr>
              <p:spPr>
                <a:xfrm>
                  <a:off x="7429458" y="297929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1" name="TextBox 160">
                  <a:extLst>
                    <a:ext uri="{FF2B5EF4-FFF2-40B4-BE49-F238E27FC236}">
                      <a16:creationId xmlns:a16="http://schemas.microsoft.com/office/drawing/2014/main" id="{6674C479-1C0A-7819-E2D1-FD8258F21B72}"/>
                    </a:ext>
                  </a:extLst>
                </p:cNvPr>
                <p:cNvSpPr txBox="1"/>
                <p:nvPr/>
              </p:nvSpPr>
              <p:spPr>
                <a:xfrm>
                  <a:off x="7376995" y="2913544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OH</a:t>
                  </a:r>
                </a:p>
              </p:txBody>
            </p:sp>
          </p:grpSp>
          <p:grpSp>
            <p:nvGrpSpPr>
              <p:cNvPr id="93" name="Graphic 5">
                <a:extLst>
                  <a:ext uri="{FF2B5EF4-FFF2-40B4-BE49-F238E27FC236}">
                    <a16:creationId xmlns:a16="http://schemas.microsoft.com/office/drawing/2014/main" id="{2B75B721-8FF3-2E8B-0883-33B1D79E1A26}"/>
                  </a:ext>
                </a:extLst>
              </p:cNvPr>
              <p:cNvGrpSpPr/>
              <p:nvPr/>
            </p:nvGrpSpPr>
            <p:grpSpPr>
              <a:xfrm>
                <a:off x="7052077" y="3016153"/>
                <a:ext cx="232791" cy="124687"/>
                <a:chOff x="7052077" y="3016153"/>
                <a:chExt cx="232791" cy="124687"/>
              </a:xfrm>
            </p:grpSpPr>
            <p:sp>
              <p:nvSpPr>
                <p:cNvPr id="158" name="Freeform: Shape 157">
                  <a:extLst>
                    <a:ext uri="{FF2B5EF4-FFF2-40B4-BE49-F238E27FC236}">
                      <a16:creationId xmlns:a16="http://schemas.microsoft.com/office/drawing/2014/main" id="{A2F84843-F77B-CC94-3AD7-75BCA99D77C9}"/>
                    </a:ext>
                  </a:extLst>
                </p:cNvPr>
                <p:cNvSpPr/>
                <p:nvPr/>
              </p:nvSpPr>
              <p:spPr>
                <a:xfrm>
                  <a:off x="7052077" y="303625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9" name="TextBox 158">
                  <a:extLst>
                    <a:ext uri="{FF2B5EF4-FFF2-40B4-BE49-F238E27FC236}">
                      <a16:creationId xmlns:a16="http://schemas.microsoft.com/office/drawing/2014/main" id="{EE92A9B7-FE70-436A-1084-722DF4267481}"/>
                    </a:ext>
                  </a:extLst>
                </p:cNvPr>
                <p:cNvSpPr txBox="1"/>
                <p:nvPr/>
              </p:nvSpPr>
              <p:spPr>
                <a:xfrm>
                  <a:off x="7020805" y="2970433"/>
                  <a:ext cx="2686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IN</a:t>
                  </a:r>
                </a:p>
              </p:txBody>
            </p:sp>
          </p:grpSp>
          <p:grpSp>
            <p:nvGrpSpPr>
              <p:cNvPr id="94" name="Graphic 5">
                <a:extLst>
                  <a:ext uri="{FF2B5EF4-FFF2-40B4-BE49-F238E27FC236}">
                    <a16:creationId xmlns:a16="http://schemas.microsoft.com/office/drawing/2014/main" id="{96AE43D8-32DB-89C5-A059-FCDAB8E80872}"/>
                  </a:ext>
                </a:extLst>
              </p:cNvPr>
              <p:cNvGrpSpPr/>
              <p:nvPr/>
            </p:nvGrpSpPr>
            <p:grpSpPr>
              <a:xfrm>
                <a:off x="7682251" y="3160026"/>
                <a:ext cx="232791" cy="124641"/>
                <a:chOff x="7682251" y="3160026"/>
                <a:chExt cx="232791" cy="124641"/>
              </a:xfrm>
            </p:grpSpPr>
            <p:sp>
              <p:nvSpPr>
                <p:cNvPr id="156" name="Freeform: Shape 155">
                  <a:extLst>
                    <a:ext uri="{FF2B5EF4-FFF2-40B4-BE49-F238E27FC236}">
                      <a16:creationId xmlns:a16="http://schemas.microsoft.com/office/drawing/2014/main" id="{543E7A3C-2891-0487-FB65-00624F5B2424}"/>
                    </a:ext>
                  </a:extLst>
                </p:cNvPr>
                <p:cNvSpPr/>
                <p:nvPr/>
              </p:nvSpPr>
              <p:spPr>
                <a:xfrm>
                  <a:off x="7682251" y="318008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7" name="TextBox 156">
                  <a:extLst>
                    <a:ext uri="{FF2B5EF4-FFF2-40B4-BE49-F238E27FC236}">
                      <a16:creationId xmlns:a16="http://schemas.microsoft.com/office/drawing/2014/main" id="{0E9464E3-D05F-53D0-C841-B353C0750984}"/>
                    </a:ext>
                  </a:extLst>
                </p:cNvPr>
                <p:cNvSpPr txBox="1"/>
                <p:nvPr/>
              </p:nvSpPr>
              <p:spPr>
                <a:xfrm>
                  <a:off x="7622301" y="3114306"/>
                  <a:ext cx="3543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WV</a:t>
                  </a:r>
                </a:p>
              </p:txBody>
            </p:sp>
          </p:grpSp>
          <p:grpSp>
            <p:nvGrpSpPr>
              <p:cNvPr id="95" name="Graphic 5">
                <a:extLst>
                  <a:ext uri="{FF2B5EF4-FFF2-40B4-BE49-F238E27FC236}">
                    <a16:creationId xmlns:a16="http://schemas.microsoft.com/office/drawing/2014/main" id="{17E91BF6-2BAA-A909-B4E0-05265D13894F}"/>
                  </a:ext>
                </a:extLst>
              </p:cNvPr>
              <p:cNvGrpSpPr/>
              <p:nvPr/>
            </p:nvGrpSpPr>
            <p:grpSpPr>
              <a:xfrm>
                <a:off x="7960286" y="2766824"/>
                <a:ext cx="232791" cy="124650"/>
                <a:chOff x="7960286" y="2766824"/>
                <a:chExt cx="232791" cy="124650"/>
              </a:xfrm>
            </p:grpSpPr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71C37996-A07A-E097-F31C-E95508A30B0E}"/>
                    </a:ext>
                  </a:extLst>
                </p:cNvPr>
                <p:cNvSpPr/>
                <p:nvPr/>
              </p:nvSpPr>
              <p:spPr>
                <a:xfrm>
                  <a:off x="7960286" y="278689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5" name="TextBox 154">
                  <a:extLst>
                    <a:ext uri="{FF2B5EF4-FFF2-40B4-BE49-F238E27FC236}">
                      <a16:creationId xmlns:a16="http://schemas.microsoft.com/office/drawing/2014/main" id="{3F61C1DA-68C8-3530-93DA-EF9CCA5CD994}"/>
                    </a:ext>
                  </a:extLst>
                </p:cNvPr>
                <p:cNvSpPr txBox="1"/>
                <p:nvPr/>
              </p:nvSpPr>
              <p:spPr>
                <a:xfrm>
                  <a:off x="7918284" y="2721104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PA</a:t>
                  </a:r>
                </a:p>
              </p:txBody>
            </p:sp>
          </p:grpSp>
          <p:grpSp>
            <p:nvGrpSpPr>
              <p:cNvPr id="96" name="Graphic 5">
                <a:extLst>
                  <a:ext uri="{FF2B5EF4-FFF2-40B4-BE49-F238E27FC236}">
                    <a16:creationId xmlns:a16="http://schemas.microsoft.com/office/drawing/2014/main" id="{1378E389-E9F3-A692-9502-A455CFACFE02}"/>
                  </a:ext>
                </a:extLst>
              </p:cNvPr>
              <p:cNvGrpSpPr/>
              <p:nvPr/>
            </p:nvGrpSpPr>
            <p:grpSpPr>
              <a:xfrm>
                <a:off x="7981336" y="3247696"/>
                <a:ext cx="232791" cy="124696"/>
                <a:chOff x="7981336" y="3247696"/>
                <a:chExt cx="232791" cy="124696"/>
              </a:xfrm>
            </p:grpSpPr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4C8F121A-6C8D-C923-6507-9E7A48B16BB4}"/>
                    </a:ext>
                  </a:extLst>
                </p:cNvPr>
                <p:cNvSpPr/>
                <p:nvPr/>
              </p:nvSpPr>
              <p:spPr>
                <a:xfrm>
                  <a:off x="7981336" y="326780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TextBox 152">
                  <a:extLst>
                    <a:ext uri="{FF2B5EF4-FFF2-40B4-BE49-F238E27FC236}">
                      <a16:creationId xmlns:a16="http://schemas.microsoft.com/office/drawing/2014/main" id="{08DE809E-CCCC-A539-3D01-A2B4D5518190}"/>
                    </a:ext>
                  </a:extLst>
                </p:cNvPr>
                <p:cNvSpPr txBox="1"/>
                <p:nvPr/>
              </p:nvSpPr>
              <p:spPr>
                <a:xfrm>
                  <a:off x="7936684" y="3201976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VA</a:t>
                  </a:r>
                </a:p>
              </p:txBody>
            </p:sp>
          </p:grpSp>
          <p:grpSp>
            <p:nvGrpSpPr>
              <p:cNvPr id="97" name="Graphic 5">
                <a:extLst>
                  <a:ext uri="{FF2B5EF4-FFF2-40B4-BE49-F238E27FC236}">
                    <a16:creationId xmlns:a16="http://schemas.microsoft.com/office/drawing/2014/main" id="{CC7C1AF6-A0D1-D453-69FA-8C4F67473EAA}"/>
                  </a:ext>
                </a:extLst>
              </p:cNvPr>
              <p:cNvGrpSpPr/>
              <p:nvPr/>
            </p:nvGrpSpPr>
            <p:grpSpPr>
              <a:xfrm>
                <a:off x="8170026" y="2424128"/>
                <a:ext cx="232791" cy="124637"/>
                <a:chOff x="8170026" y="2424128"/>
                <a:chExt cx="232791" cy="124637"/>
              </a:xfrm>
            </p:grpSpPr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0F788373-8B60-C66C-2736-5E463654520B}"/>
                    </a:ext>
                  </a:extLst>
                </p:cNvPr>
                <p:cNvSpPr/>
                <p:nvPr/>
              </p:nvSpPr>
              <p:spPr>
                <a:xfrm>
                  <a:off x="8170026" y="244418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TextBox 150">
                  <a:extLst>
                    <a:ext uri="{FF2B5EF4-FFF2-40B4-BE49-F238E27FC236}">
                      <a16:creationId xmlns:a16="http://schemas.microsoft.com/office/drawing/2014/main" id="{33669682-6208-C8F2-707F-1B54935FA3AB}"/>
                    </a:ext>
                  </a:extLst>
                </p:cNvPr>
                <p:cNvSpPr txBox="1"/>
                <p:nvPr/>
              </p:nvSpPr>
              <p:spPr>
                <a:xfrm>
                  <a:off x="8124019" y="237840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NY</a:t>
                  </a:r>
                </a:p>
              </p:txBody>
            </p:sp>
          </p:grpSp>
          <p:grpSp>
            <p:nvGrpSpPr>
              <p:cNvPr id="98" name="Graphic 5">
                <a:extLst>
                  <a:ext uri="{FF2B5EF4-FFF2-40B4-BE49-F238E27FC236}">
                    <a16:creationId xmlns:a16="http://schemas.microsoft.com/office/drawing/2014/main" id="{347E36F0-2B40-5D37-3895-6C0D54C96B1B}"/>
                  </a:ext>
                </a:extLst>
              </p:cNvPr>
              <p:cNvGrpSpPr/>
              <p:nvPr/>
            </p:nvGrpSpPr>
            <p:grpSpPr>
              <a:xfrm>
                <a:off x="8408247" y="2098228"/>
                <a:ext cx="232791" cy="124687"/>
                <a:chOff x="8408247" y="2098228"/>
                <a:chExt cx="232791" cy="124687"/>
              </a:xfrm>
            </p:grpSpPr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3EC05519-8DCF-CA5C-9D4A-2C045EDA2FD6}"/>
                    </a:ext>
                  </a:extLst>
                </p:cNvPr>
                <p:cNvSpPr/>
                <p:nvPr/>
              </p:nvSpPr>
              <p:spPr>
                <a:xfrm>
                  <a:off x="8408247" y="211833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TextBox 148">
                  <a:extLst>
                    <a:ext uri="{FF2B5EF4-FFF2-40B4-BE49-F238E27FC236}">
                      <a16:creationId xmlns:a16="http://schemas.microsoft.com/office/drawing/2014/main" id="{BF62AD81-C653-AA94-F5A5-E9BB6B6F8FE0}"/>
                    </a:ext>
                  </a:extLst>
                </p:cNvPr>
                <p:cNvSpPr txBox="1"/>
                <p:nvPr/>
              </p:nvSpPr>
              <p:spPr>
                <a:xfrm>
                  <a:off x="8369536" y="205250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VT</a:t>
                  </a:r>
                </a:p>
              </p:txBody>
            </p:sp>
          </p:grpSp>
          <p:grpSp>
            <p:nvGrpSpPr>
              <p:cNvPr id="99" name="Graphic 5">
                <a:extLst>
                  <a:ext uri="{FF2B5EF4-FFF2-40B4-BE49-F238E27FC236}">
                    <a16:creationId xmlns:a16="http://schemas.microsoft.com/office/drawing/2014/main" id="{80FE21F7-9206-8E5D-5E87-EDEFAAAF98DA}"/>
                  </a:ext>
                </a:extLst>
              </p:cNvPr>
              <p:cNvGrpSpPr/>
              <p:nvPr/>
            </p:nvGrpSpPr>
            <p:grpSpPr>
              <a:xfrm>
                <a:off x="8343286" y="3011538"/>
                <a:ext cx="232791" cy="124634"/>
                <a:chOff x="8343286" y="3011538"/>
                <a:chExt cx="232791" cy="124634"/>
              </a:xfrm>
            </p:grpSpPr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CFFB6F50-7374-0933-1113-5D08C098C4A4}"/>
                    </a:ext>
                  </a:extLst>
                </p:cNvPr>
                <p:cNvSpPr/>
                <p:nvPr/>
              </p:nvSpPr>
              <p:spPr>
                <a:xfrm>
                  <a:off x="8343286" y="303158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7" name="TextBox 146">
                  <a:extLst>
                    <a:ext uri="{FF2B5EF4-FFF2-40B4-BE49-F238E27FC236}">
                      <a16:creationId xmlns:a16="http://schemas.microsoft.com/office/drawing/2014/main" id="{4EF23BE4-84AC-7ABF-E73A-00B03652CB42}"/>
                    </a:ext>
                  </a:extLst>
                </p:cNvPr>
                <p:cNvSpPr txBox="1"/>
                <p:nvPr/>
              </p:nvSpPr>
              <p:spPr>
                <a:xfrm>
                  <a:off x="8303719" y="2965818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DE</a:t>
                  </a:r>
                </a:p>
              </p:txBody>
            </p:sp>
          </p:grpSp>
          <p:grpSp>
            <p:nvGrpSpPr>
              <p:cNvPr id="100" name="Graphic 5">
                <a:extLst>
                  <a:ext uri="{FF2B5EF4-FFF2-40B4-BE49-F238E27FC236}">
                    <a16:creationId xmlns:a16="http://schemas.microsoft.com/office/drawing/2014/main" id="{488B0BF9-C397-AF5F-BCD1-BEF5EC46D555}"/>
                  </a:ext>
                </a:extLst>
              </p:cNvPr>
              <p:cNvGrpSpPr/>
              <p:nvPr/>
            </p:nvGrpSpPr>
            <p:grpSpPr>
              <a:xfrm>
                <a:off x="8333094" y="3160026"/>
                <a:ext cx="232791" cy="124641"/>
                <a:chOff x="8333094" y="3160026"/>
                <a:chExt cx="232791" cy="124641"/>
              </a:xfrm>
            </p:grpSpPr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4E4D813F-8AD7-F343-2810-69948664BDC4}"/>
                    </a:ext>
                  </a:extLst>
                </p:cNvPr>
                <p:cNvSpPr/>
                <p:nvPr/>
              </p:nvSpPr>
              <p:spPr>
                <a:xfrm>
                  <a:off x="8333094" y="318008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TextBox 144">
                  <a:extLst>
                    <a:ext uri="{FF2B5EF4-FFF2-40B4-BE49-F238E27FC236}">
                      <a16:creationId xmlns:a16="http://schemas.microsoft.com/office/drawing/2014/main" id="{DC05F826-E35B-8C2D-72E0-500385A64044}"/>
                    </a:ext>
                  </a:extLst>
                </p:cNvPr>
                <p:cNvSpPr txBox="1"/>
                <p:nvPr/>
              </p:nvSpPr>
              <p:spPr>
                <a:xfrm>
                  <a:off x="8288916" y="3114306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DC</a:t>
                  </a:r>
                </a:p>
              </p:txBody>
            </p:sp>
          </p:grpSp>
          <p:grpSp>
            <p:nvGrpSpPr>
              <p:cNvPr id="101" name="Graphic 5">
                <a:extLst>
                  <a:ext uri="{FF2B5EF4-FFF2-40B4-BE49-F238E27FC236}">
                    <a16:creationId xmlns:a16="http://schemas.microsoft.com/office/drawing/2014/main" id="{88C4899C-08B6-62FA-881E-1F2ABB8B47FC}"/>
                  </a:ext>
                </a:extLst>
              </p:cNvPr>
              <p:cNvGrpSpPr/>
              <p:nvPr/>
            </p:nvGrpSpPr>
            <p:grpSpPr>
              <a:xfrm>
                <a:off x="8387673" y="2800048"/>
                <a:ext cx="232791" cy="124669"/>
                <a:chOff x="8387673" y="2800048"/>
                <a:chExt cx="232791" cy="124669"/>
              </a:xfrm>
            </p:grpSpPr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F703B8C3-A7A1-DA41-901D-C20ADDE013AF}"/>
                    </a:ext>
                  </a:extLst>
                </p:cNvPr>
                <p:cNvSpPr/>
                <p:nvPr/>
              </p:nvSpPr>
              <p:spPr>
                <a:xfrm>
                  <a:off x="8387673" y="282013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3" name="TextBox 142">
                  <a:extLst>
                    <a:ext uri="{FF2B5EF4-FFF2-40B4-BE49-F238E27FC236}">
                      <a16:creationId xmlns:a16="http://schemas.microsoft.com/office/drawing/2014/main" id="{276E24E2-D4E1-90FA-2555-B48A2532BBF5}"/>
                    </a:ext>
                  </a:extLst>
                </p:cNvPr>
                <p:cNvSpPr txBox="1"/>
                <p:nvPr/>
              </p:nvSpPr>
              <p:spPr>
                <a:xfrm>
                  <a:off x="8349916" y="2754328"/>
                  <a:ext cx="2971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NJ</a:t>
                  </a:r>
                </a:p>
              </p:txBody>
            </p:sp>
          </p:grpSp>
          <p:grpSp>
            <p:nvGrpSpPr>
              <p:cNvPr id="102" name="Graphic 5">
                <a:extLst>
                  <a:ext uri="{FF2B5EF4-FFF2-40B4-BE49-F238E27FC236}">
                    <a16:creationId xmlns:a16="http://schemas.microsoft.com/office/drawing/2014/main" id="{9FA3233C-89F8-E37E-EA47-53A235BF3391}"/>
                  </a:ext>
                </a:extLst>
              </p:cNvPr>
              <p:cNvGrpSpPr/>
              <p:nvPr/>
            </p:nvGrpSpPr>
            <p:grpSpPr>
              <a:xfrm>
                <a:off x="8153358" y="2967598"/>
                <a:ext cx="232791" cy="124664"/>
                <a:chOff x="8153358" y="2967598"/>
                <a:chExt cx="232791" cy="124664"/>
              </a:xfrm>
            </p:grpSpPr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DFF8F92F-C9D9-6892-EEF4-DE1E10C7B96F}"/>
                    </a:ext>
                  </a:extLst>
                </p:cNvPr>
                <p:cNvSpPr/>
                <p:nvPr/>
              </p:nvSpPr>
              <p:spPr>
                <a:xfrm>
                  <a:off x="8153358" y="298767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TextBox 140">
                  <a:extLst>
                    <a:ext uri="{FF2B5EF4-FFF2-40B4-BE49-F238E27FC236}">
                      <a16:creationId xmlns:a16="http://schemas.microsoft.com/office/drawing/2014/main" id="{DB0EAAD3-0524-603A-E14F-E632845A561E}"/>
                    </a:ext>
                  </a:extLst>
                </p:cNvPr>
                <p:cNvSpPr txBox="1"/>
                <p:nvPr/>
              </p:nvSpPr>
              <p:spPr>
                <a:xfrm>
                  <a:off x="8092256" y="292187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MD</a:t>
                  </a:r>
                </a:p>
              </p:txBody>
            </p:sp>
          </p:grpSp>
          <p:grpSp>
            <p:nvGrpSpPr>
              <p:cNvPr id="103" name="Graphic 5">
                <a:extLst>
                  <a:ext uri="{FF2B5EF4-FFF2-40B4-BE49-F238E27FC236}">
                    <a16:creationId xmlns:a16="http://schemas.microsoft.com/office/drawing/2014/main" id="{FA9D9773-D872-5045-81CD-8ADFEA23CB78}"/>
                  </a:ext>
                </a:extLst>
              </p:cNvPr>
              <p:cNvGrpSpPr/>
              <p:nvPr/>
            </p:nvGrpSpPr>
            <p:grpSpPr>
              <a:xfrm>
                <a:off x="8665326" y="2378143"/>
                <a:ext cx="232791" cy="124617"/>
                <a:chOff x="8665326" y="2378143"/>
                <a:chExt cx="232791" cy="124617"/>
              </a:xfrm>
            </p:grpSpPr>
            <p:sp>
              <p:nvSpPr>
                <p:cNvPr id="138" name="Freeform: Shape 137">
                  <a:extLst>
                    <a:ext uri="{FF2B5EF4-FFF2-40B4-BE49-F238E27FC236}">
                      <a16:creationId xmlns:a16="http://schemas.microsoft.com/office/drawing/2014/main" id="{D084A14B-A353-56D9-73BC-43B4343AB3C2}"/>
                    </a:ext>
                  </a:extLst>
                </p:cNvPr>
                <p:cNvSpPr/>
                <p:nvPr/>
              </p:nvSpPr>
              <p:spPr>
                <a:xfrm>
                  <a:off x="8665326" y="239817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" name="TextBox 138">
                  <a:extLst>
                    <a:ext uri="{FF2B5EF4-FFF2-40B4-BE49-F238E27FC236}">
                      <a16:creationId xmlns:a16="http://schemas.microsoft.com/office/drawing/2014/main" id="{C5CD3C41-CDAA-BF2F-0CF3-D9CA58EC5756}"/>
                    </a:ext>
                  </a:extLst>
                </p:cNvPr>
                <p:cNvSpPr txBox="1"/>
                <p:nvPr/>
              </p:nvSpPr>
              <p:spPr>
                <a:xfrm>
                  <a:off x="8605990" y="2332423"/>
                  <a:ext cx="3352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MA</a:t>
                  </a:r>
                </a:p>
              </p:txBody>
            </p:sp>
          </p:grpSp>
          <p:grpSp>
            <p:nvGrpSpPr>
              <p:cNvPr id="104" name="Graphic 5">
                <a:extLst>
                  <a:ext uri="{FF2B5EF4-FFF2-40B4-BE49-F238E27FC236}">
                    <a16:creationId xmlns:a16="http://schemas.microsoft.com/office/drawing/2014/main" id="{6C7DF0BE-964E-0117-A9D1-175C0A1E8F34}"/>
                  </a:ext>
                </a:extLst>
              </p:cNvPr>
              <p:cNvGrpSpPr/>
              <p:nvPr/>
            </p:nvGrpSpPr>
            <p:grpSpPr>
              <a:xfrm>
                <a:off x="8717809" y="1890753"/>
                <a:ext cx="232791" cy="124612"/>
                <a:chOff x="8717809" y="1890753"/>
                <a:chExt cx="232791" cy="124612"/>
              </a:xfrm>
            </p:grpSpPr>
            <p:sp>
              <p:nvSpPr>
                <p:cNvPr id="136" name="Freeform: Shape 135">
                  <a:extLst>
                    <a:ext uri="{FF2B5EF4-FFF2-40B4-BE49-F238E27FC236}">
                      <a16:creationId xmlns:a16="http://schemas.microsoft.com/office/drawing/2014/main" id="{0812FA1F-E572-986E-B279-ACED8304A9EF}"/>
                    </a:ext>
                  </a:extLst>
                </p:cNvPr>
                <p:cNvSpPr/>
                <p:nvPr/>
              </p:nvSpPr>
              <p:spPr>
                <a:xfrm>
                  <a:off x="8717809" y="191078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7" name="TextBox 136">
                  <a:extLst>
                    <a:ext uri="{FF2B5EF4-FFF2-40B4-BE49-F238E27FC236}">
                      <a16:creationId xmlns:a16="http://schemas.microsoft.com/office/drawing/2014/main" id="{7D8847EB-FE03-F21C-7465-BEFF12B20E19}"/>
                    </a:ext>
                  </a:extLst>
                </p:cNvPr>
                <p:cNvSpPr txBox="1"/>
                <p:nvPr/>
              </p:nvSpPr>
              <p:spPr>
                <a:xfrm>
                  <a:off x="8667102" y="1845033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ME</a:t>
                  </a:r>
                </a:p>
              </p:txBody>
            </p:sp>
          </p:grpSp>
          <p:grpSp>
            <p:nvGrpSpPr>
              <p:cNvPr id="105" name="Graphic 5">
                <a:extLst>
                  <a:ext uri="{FF2B5EF4-FFF2-40B4-BE49-F238E27FC236}">
                    <a16:creationId xmlns:a16="http://schemas.microsoft.com/office/drawing/2014/main" id="{B4FDC8EF-E037-DD9E-6BB9-93962A5630BD}"/>
                  </a:ext>
                </a:extLst>
              </p:cNvPr>
              <p:cNvGrpSpPr/>
              <p:nvPr/>
            </p:nvGrpSpPr>
            <p:grpSpPr>
              <a:xfrm>
                <a:off x="8494924" y="2520664"/>
                <a:ext cx="232791" cy="124685"/>
                <a:chOff x="8494924" y="2520664"/>
                <a:chExt cx="232791" cy="124685"/>
              </a:xfrm>
            </p:grpSpPr>
            <p:sp>
              <p:nvSpPr>
                <p:cNvPr id="134" name="Freeform: Shape 133">
                  <a:extLst>
                    <a:ext uri="{FF2B5EF4-FFF2-40B4-BE49-F238E27FC236}">
                      <a16:creationId xmlns:a16="http://schemas.microsoft.com/office/drawing/2014/main" id="{BC692970-DB76-7007-DA57-BFDDB7466062}"/>
                    </a:ext>
                  </a:extLst>
                </p:cNvPr>
                <p:cNvSpPr/>
                <p:nvPr/>
              </p:nvSpPr>
              <p:spPr>
                <a:xfrm>
                  <a:off x="8494924" y="254076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" name="TextBox 134">
                  <a:extLst>
                    <a:ext uri="{FF2B5EF4-FFF2-40B4-BE49-F238E27FC236}">
                      <a16:creationId xmlns:a16="http://schemas.microsoft.com/office/drawing/2014/main" id="{73F31E6C-A6FD-6D9F-85CD-1B8720FC63BD}"/>
                    </a:ext>
                  </a:extLst>
                </p:cNvPr>
                <p:cNvSpPr txBox="1"/>
                <p:nvPr/>
              </p:nvSpPr>
              <p:spPr>
                <a:xfrm>
                  <a:off x="8458390" y="2474944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CT</a:t>
                  </a:r>
                </a:p>
              </p:txBody>
            </p:sp>
          </p:grpSp>
          <p:grpSp>
            <p:nvGrpSpPr>
              <p:cNvPr id="106" name="Graphic 5">
                <a:extLst>
                  <a:ext uri="{FF2B5EF4-FFF2-40B4-BE49-F238E27FC236}">
                    <a16:creationId xmlns:a16="http://schemas.microsoft.com/office/drawing/2014/main" id="{5B0250DC-983B-AF6A-7DE1-97D840B30558}"/>
                  </a:ext>
                </a:extLst>
              </p:cNvPr>
              <p:cNvGrpSpPr/>
              <p:nvPr/>
            </p:nvGrpSpPr>
            <p:grpSpPr>
              <a:xfrm>
                <a:off x="8678852" y="2543572"/>
                <a:ext cx="232791" cy="124637"/>
                <a:chOff x="8678852" y="2543572"/>
                <a:chExt cx="232791" cy="124637"/>
              </a:xfrm>
            </p:grpSpPr>
            <p:sp>
              <p:nvSpPr>
                <p:cNvPr id="132" name="Freeform: Shape 131">
                  <a:extLst>
                    <a:ext uri="{FF2B5EF4-FFF2-40B4-BE49-F238E27FC236}">
                      <a16:creationId xmlns:a16="http://schemas.microsoft.com/office/drawing/2014/main" id="{1AEE776B-D864-E111-8553-C4C33920D816}"/>
                    </a:ext>
                  </a:extLst>
                </p:cNvPr>
                <p:cNvSpPr/>
                <p:nvPr/>
              </p:nvSpPr>
              <p:spPr>
                <a:xfrm>
                  <a:off x="8678852" y="256362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" name="TextBox 132">
                  <a:extLst>
                    <a:ext uri="{FF2B5EF4-FFF2-40B4-BE49-F238E27FC236}">
                      <a16:creationId xmlns:a16="http://schemas.microsoft.com/office/drawing/2014/main" id="{72F26439-3895-FE9F-98A4-5B67DD30732D}"/>
                    </a:ext>
                  </a:extLst>
                </p:cNvPr>
                <p:cNvSpPr txBox="1"/>
                <p:nvPr/>
              </p:nvSpPr>
              <p:spPr>
                <a:xfrm>
                  <a:off x="8654564" y="2497852"/>
                  <a:ext cx="2686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RI</a:t>
                  </a:r>
                </a:p>
              </p:txBody>
            </p:sp>
          </p:grpSp>
          <p:grpSp>
            <p:nvGrpSpPr>
              <p:cNvPr id="107" name="Graphic 5">
                <a:extLst>
                  <a:ext uri="{FF2B5EF4-FFF2-40B4-BE49-F238E27FC236}">
                    <a16:creationId xmlns:a16="http://schemas.microsoft.com/office/drawing/2014/main" id="{3A393B11-881F-4B8B-9E27-29C7988ABF26}"/>
                  </a:ext>
                </a:extLst>
              </p:cNvPr>
              <p:cNvGrpSpPr/>
              <p:nvPr/>
            </p:nvGrpSpPr>
            <p:grpSpPr>
              <a:xfrm>
                <a:off x="8548931" y="2266268"/>
                <a:ext cx="232791" cy="124668"/>
                <a:chOff x="8548931" y="2266268"/>
                <a:chExt cx="232791" cy="124668"/>
              </a:xfrm>
            </p:grpSpPr>
            <p:sp>
              <p:nvSpPr>
                <p:cNvPr id="130" name="Freeform: Shape 129">
                  <a:extLst>
                    <a:ext uri="{FF2B5EF4-FFF2-40B4-BE49-F238E27FC236}">
                      <a16:creationId xmlns:a16="http://schemas.microsoft.com/office/drawing/2014/main" id="{4521F0A5-1A20-50C7-3AF9-52A3F2B9945E}"/>
                    </a:ext>
                  </a:extLst>
                </p:cNvPr>
                <p:cNvSpPr/>
                <p:nvPr/>
              </p:nvSpPr>
              <p:spPr>
                <a:xfrm>
                  <a:off x="8548931" y="2286352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" name="TextBox 130">
                  <a:extLst>
                    <a:ext uri="{FF2B5EF4-FFF2-40B4-BE49-F238E27FC236}">
                      <a16:creationId xmlns:a16="http://schemas.microsoft.com/office/drawing/2014/main" id="{9838976B-B963-C96D-AB6A-39140351BA51}"/>
                    </a:ext>
                  </a:extLst>
                </p:cNvPr>
                <p:cNvSpPr txBox="1"/>
                <p:nvPr/>
              </p:nvSpPr>
              <p:spPr>
                <a:xfrm>
                  <a:off x="8494884" y="222054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NH</a:t>
                  </a:r>
                </a:p>
              </p:txBody>
            </p:sp>
          </p:grpSp>
          <p:grpSp>
            <p:nvGrpSpPr>
              <p:cNvPr id="108" name="Graphic 5">
                <a:extLst>
                  <a:ext uri="{FF2B5EF4-FFF2-40B4-BE49-F238E27FC236}">
                    <a16:creationId xmlns:a16="http://schemas.microsoft.com/office/drawing/2014/main" id="{5CFFE9B0-4238-D83E-21C6-0F1528FDA42D}"/>
                  </a:ext>
                </a:extLst>
              </p:cNvPr>
              <p:cNvGrpSpPr/>
              <p:nvPr/>
            </p:nvGrpSpPr>
            <p:grpSpPr>
              <a:xfrm>
                <a:off x="6731466" y="4146126"/>
                <a:ext cx="232790" cy="124664"/>
                <a:chOff x="6731466" y="4146126"/>
                <a:chExt cx="232790" cy="124664"/>
              </a:xfrm>
            </p:grpSpPr>
            <p:sp>
              <p:nvSpPr>
                <p:cNvPr id="128" name="Freeform: Shape 127">
                  <a:extLst>
                    <a:ext uri="{FF2B5EF4-FFF2-40B4-BE49-F238E27FC236}">
                      <a16:creationId xmlns:a16="http://schemas.microsoft.com/office/drawing/2014/main" id="{D3487635-7ACC-703D-0597-52840BC75618}"/>
                    </a:ext>
                  </a:extLst>
                </p:cNvPr>
                <p:cNvSpPr/>
                <p:nvPr/>
              </p:nvSpPr>
              <p:spPr>
                <a:xfrm>
                  <a:off x="6731466" y="416620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" name="TextBox 128">
                  <a:extLst>
                    <a:ext uri="{FF2B5EF4-FFF2-40B4-BE49-F238E27FC236}">
                      <a16:creationId xmlns:a16="http://schemas.microsoft.com/office/drawing/2014/main" id="{BDFCE99A-B222-4C10-7CD7-0484FDA29BE1}"/>
                    </a:ext>
                  </a:extLst>
                </p:cNvPr>
                <p:cNvSpPr txBox="1"/>
                <p:nvPr/>
              </p:nvSpPr>
              <p:spPr>
                <a:xfrm>
                  <a:off x="6679323" y="4100406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MS</a:t>
                  </a:r>
                </a:p>
              </p:txBody>
            </p:sp>
          </p:grpSp>
          <p:grpSp>
            <p:nvGrpSpPr>
              <p:cNvPr id="109" name="Graphic 5">
                <a:extLst>
                  <a:ext uri="{FF2B5EF4-FFF2-40B4-BE49-F238E27FC236}">
                    <a16:creationId xmlns:a16="http://schemas.microsoft.com/office/drawing/2014/main" id="{2DB40030-B918-BAE3-1785-A8AF27CB25F6}"/>
                  </a:ext>
                </a:extLst>
              </p:cNvPr>
              <p:cNvGrpSpPr/>
              <p:nvPr/>
            </p:nvGrpSpPr>
            <p:grpSpPr>
              <a:xfrm>
                <a:off x="3197691" y="3288422"/>
                <a:ext cx="232790" cy="124642"/>
                <a:chOff x="3197691" y="3288422"/>
                <a:chExt cx="232790" cy="124642"/>
              </a:xfrm>
            </p:grpSpPr>
            <p:sp>
              <p:nvSpPr>
                <p:cNvPr id="126" name="Freeform: Shape 125">
                  <a:extLst>
                    <a:ext uri="{FF2B5EF4-FFF2-40B4-BE49-F238E27FC236}">
                      <a16:creationId xmlns:a16="http://schemas.microsoft.com/office/drawing/2014/main" id="{68A0DE54-B9F2-9227-381D-12C8A5AAD092}"/>
                    </a:ext>
                  </a:extLst>
                </p:cNvPr>
                <p:cNvSpPr/>
                <p:nvPr/>
              </p:nvSpPr>
              <p:spPr>
                <a:xfrm>
                  <a:off x="3197691" y="3308480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7" name="TextBox 126">
                  <a:extLst>
                    <a:ext uri="{FF2B5EF4-FFF2-40B4-BE49-F238E27FC236}">
                      <a16:creationId xmlns:a16="http://schemas.microsoft.com/office/drawing/2014/main" id="{67BFA866-7412-0DD5-5A35-4CF5F59B1059}"/>
                    </a:ext>
                  </a:extLst>
                </p:cNvPr>
                <p:cNvSpPr txBox="1"/>
                <p:nvPr/>
              </p:nvSpPr>
              <p:spPr>
                <a:xfrm>
                  <a:off x="3155200" y="3242702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CA</a:t>
                  </a:r>
                </a:p>
              </p:txBody>
            </p:sp>
          </p:grpSp>
          <p:grpSp>
            <p:nvGrpSpPr>
              <p:cNvPr id="110" name="Graphic 5">
                <a:extLst>
                  <a:ext uri="{FF2B5EF4-FFF2-40B4-BE49-F238E27FC236}">
                    <a16:creationId xmlns:a16="http://schemas.microsoft.com/office/drawing/2014/main" id="{6D4CA43D-58EE-1830-61D3-C8ED8FA67B42}"/>
                  </a:ext>
                </a:extLst>
              </p:cNvPr>
              <p:cNvGrpSpPr/>
              <p:nvPr/>
            </p:nvGrpSpPr>
            <p:grpSpPr>
              <a:xfrm>
                <a:off x="3541734" y="4715488"/>
                <a:ext cx="232790" cy="124707"/>
                <a:chOff x="3541734" y="4715488"/>
                <a:chExt cx="232790" cy="124707"/>
              </a:xfrm>
            </p:grpSpPr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52E7BCDB-2426-8C49-EF11-EDCB18EA7151}"/>
                    </a:ext>
                  </a:extLst>
                </p:cNvPr>
                <p:cNvSpPr/>
                <p:nvPr/>
              </p:nvSpPr>
              <p:spPr>
                <a:xfrm>
                  <a:off x="3541734" y="473561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5" name="TextBox 124">
                  <a:extLst>
                    <a:ext uri="{FF2B5EF4-FFF2-40B4-BE49-F238E27FC236}">
                      <a16:creationId xmlns:a16="http://schemas.microsoft.com/office/drawing/2014/main" id="{5B0C46E6-A68B-AE34-567C-F9855AC9A4EF}"/>
                    </a:ext>
                  </a:extLst>
                </p:cNvPr>
                <p:cNvSpPr txBox="1"/>
                <p:nvPr/>
              </p:nvSpPr>
              <p:spPr>
                <a:xfrm>
                  <a:off x="3498022" y="466976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AK</a:t>
                  </a:r>
                </a:p>
              </p:txBody>
            </p:sp>
          </p:grpSp>
          <p:grpSp>
            <p:nvGrpSpPr>
              <p:cNvPr id="111" name="Graphic 5">
                <a:extLst>
                  <a:ext uri="{FF2B5EF4-FFF2-40B4-BE49-F238E27FC236}">
                    <a16:creationId xmlns:a16="http://schemas.microsoft.com/office/drawing/2014/main" id="{D92CE528-00AE-6566-EA9F-B1A60525A862}"/>
                  </a:ext>
                </a:extLst>
              </p:cNvPr>
              <p:cNvGrpSpPr/>
              <p:nvPr/>
            </p:nvGrpSpPr>
            <p:grpSpPr>
              <a:xfrm>
                <a:off x="4717500" y="5241545"/>
                <a:ext cx="232790" cy="124620"/>
                <a:chOff x="4717500" y="5241545"/>
                <a:chExt cx="232790" cy="124620"/>
              </a:xfrm>
            </p:grpSpPr>
            <p:sp>
              <p:nvSpPr>
                <p:cNvPr id="122" name="Freeform: Shape 121">
                  <a:extLst>
                    <a:ext uri="{FF2B5EF4-FFF2-40B4-BE49-F238E27FC236}">
                      <a16:creationId xmlns:a16="http://schemas.microsoft.com/office/drawing/2014/main" id="{55B76FA6-5010-9606-6F6C-7B510977D9C3}"/>
                    </a:ext>
                  </a:extLst>
                </p:cNvPr>
                <p:cNvSpPr/>
                <p:nvPr/>
              </p:nvSpPr>
              <p:spPr>
                <a:xfrm>
                  <a:off x="4717500" y="526158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" name="TextBox 122">
                  <a:extLst>
                    <a:ext uri="{FF2B5EF4-FFF2-40B4-BE49-F238E27FC236}">
                      <a16:creationId xmlns:a16="http://schemas.microsoft.com/office/drawing/2014/main" id="{1188044E-9FCF-6A2B-0469-49029364F56B}"/>
                    </a:ext>
                  </a:extLst>
                </p:cNvPr>
                <p:cNvSpPr txBox="1"/>
                <p:nvPr/>
              </p:nvSpPr>
              <p:spPr>
                <a:xfrm>
                  <a:off x="4667866" y="5195825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HA</a:t>
                  </a:r>
                </a:p>
              </p:txBody>
            </p:sp>
          </p:grpSp>
          <p:grpSp>
            <p:nvGrpSpPr>
              <p:cNvPr id="112" name="Graphic 5">
                <a:extLst>
                  <a:ext uri="{FF2B5EF4-FFF2-40B4-BE49-F238E27FC236}">
                    <a16:creationId xmlns:a16="http://schemas.microsoft.com/office/drawing/2014/main" id="{A427C64C-A5F7-66D2-865C-DEF212A94654}"/>
                  </a:ext>
                </a:extLst>
              </p:cNvPr>
              <p:cNvGrpSpPr/>
              <p:nvPr/>
            </p:nvGrpSpPr>
            <p:grpSpPr>
              <a:xfrm>
                <a:off x="5626185" y="4426246"/>
                <a:ext cx="232790" cy="124674"/>
                <a:chOff x="5626185" y="4426246"/>
                <a:chExt cx="232790" cy="124674"/>
              </a:xfrm>
            </p:grpSpPr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9B612FBB-BB00-DAC2-A7DC-69C5E4584F47}"/>
                    </a:ext>
                  </a:extLst>
                </p:cNvPr>
                <p:cNvSpPr/>
                <p:nvPr/>
              </p:nvSpPr>
              <p:spPr>
                <a:xfrm>
                  <a:off x="5626185" y="444633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" name="TextBox 120">
                  <a:extLst>
                    <a:ext uri="{FF2B5EF4-FFF2-40B4-BE49-F238E27FC236}">
                      <a16:creationId xmlns:a16="http://schemas.microsoft.com/office/drawing/2014/main" id="{A565EF43-D5B2-B7EB-8389-37AE961088D4}"/>
                    </a:ext>
                  </a:extLst>
                </p:cNvPr>
                <p:cNvSpPr txBox="1"/>
                <p:nvPr/>
              </p:nvSpPr>
              <p:spPr>
                <a:xfrm>
                  <a:off x="5588056" y="4380526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TX</a:t>
                  </a:r>
                </a:p>
              </p:txBody>
            </p:sp>
          </p:grpSp>
          <p:grpSp>
            <p:nvGrpSpPr>
              <p:cNvPr id="113" name="Graphic 5">
                <a:extLst>
                  <a:ext uri="{FF2B5EF4-FFF2-40B4-BE49-F238E27FC236}">
                    <a16:creationId xmlns:a16="http://schemas.microsoft.com/office/drawing/2014/main" id="{3165A7A3-3D09-AFE4-A84A-4870AC3D17B4}"/>
                  </a:ext>
                </a:extLst>
              </p:cNvPr>
              <p:cNvGrpSpPr/>
              <p:nvPr/>
            </p:nvGrpSpPr>
            <p:grpSpPr>
              <a:xfrm>
                <a:off x="4724072" y="3844979"/>
                <a:ext cx="232790" cy="124630"/>
                <a:chOff x="4724072" y="3844979"/>
                <a:chExt cx="232790" cy="124630"/>
              </a:xfrm>
            </p:grpSpPr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B3CD49CE-42F6-7150-BC6E-A96D08DE148F}"/>
                    </a:ext>
                  </a:extLst>
                </p:cNvPr>
                <p:cNvSpPr/>
                <p:nvPr/>
              </p:nvSpPr>
              <p:spPr>
                <a:xfrm>
                  <a:off x="4724072" y="386502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" name="TextBox 118">
                  <a:extLst>
                    <a:ext uri="{FF2B5EF4-FFF2-40B4-BE49-F238E27FC236}">
                      <a16:creationId xmlns:a16="http://schemas.microsoft.com/office/drawing/2014/main" id="{B87B5A43-7635-E332-945C-C43FDDDB7E0F}"/>
                    </a:ext>
                  </a:extLst>
                </p:cNvPr>
                <p:cNvSpPr txBox="1"/>
                <p:nvPr/>
              </p:nvSpPr>
              <p:spPr>
                <a:xfrm>
                  <a:off x="4660254" y="3799259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NM</a:t>
                  </a:r>
                </a:p>
              </p:txBody>
            </p:sp>
          </p:grpSp>
          <p:grpSp>
            <p:nvGrpSpPr>
              <p:cNvPr id="114" name="Graphic 5">
                <a:extLst>
                  <a:ext uri="{FF2B5EF4-FFF2-40B4-BE49-F238E27FC236}">
                    <a16:creationId xmlns:a16="http://schemas.microsoft.com/office/drawing/2014/main" id="{5E05FC0A-53E7-D1E7-21F7-CAEECB6225D2}"/>
                  </a:ext>
                </a:extLst>
              </p:cNvPr>
              <p:cNvGrpSpPr/>
              <p:nvPr/>
            </p:nvGrpSpPr>
            <p:grpSpPr>
              <a:xfrm>
                <a:off x="4018650" y="3758111"/>
                <a:ext cx="232790" cy="124630"/>
                <a:chOff x="4018650" y="3758111"/>
                <a:chExt cx="232790" cy="124630"/>
              </a:xfrm>
            </p:grpSpPr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62F14349-4589-3BCA-4A4E-A20F5FC5469D}"/>
                    </a:ext>
                  </a:extLst>
                </p:cNvPr>
                <p:cNvSpPr/>
                <p:nvPr/>
              </p:nvSpPr>
              <p:spPr>
                <a:xfrm>
                  <a:off x="4018650" y="3778158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" name="TextBox 116">
                  <a:extLst>
                    <a:ext uri="{FF2B5EF4-FFF2-40B4-BE49-F238E27FC236}">
                      <a16:creationId xmlns:a16="http://schemas.microsoft.com/office/drawing/2014/main" id="{5EB5620A-19A8-7C4B-7F2B-9B6A088F4B91}"/>
                    </a:ext>
                  </a:extLst>
                </p:cNvPr>
                <p:cNvSpPr txBox="1"/>
                <p:nvPr/>
              </p:nvSpPr>
              <p:spPr>
                <a:xfrm>
                  <a:off x="3977050" y="3712391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AZ</a:t>
                  </a:r>
                </a:p>
              </p:txBody>
            </p:sp>
          </p:grp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658FB09-869B-3E4B-7510-FF6544D94199}"/>
                  </a:ext>
                </a:extLst>
              </p:cNvPr>
              <p:cNvSpPr/>
              <p:nvPr/>
            </p:nvSpPr>
            <p:spPr>
              <a:xfrm>
                <a:off x="6869292" y="5491112"/>
                <a:ext cx="6000" cy="4498"/>
              </a:xfrm>
              <a:custGeom>
                <a:avLst/>
                <a:gdLst>
                  <a:gd name="connsiteX0" fmla="*/ 6001 w 6000"/>
                  <a:gd name="connsiteY0" fmla="*/ 22 h 4498"/>
                  <a:gd name="connsiteX1" fmla="*/ 6001 w 6000"/>
                  <a:gd name="connsiteY1" fmla="*/ 4499 h 4498"/>
                  <a:gd name="connsiteX2" fmla="*/ 0 w 6000"/>
                  <a:gd name="connsiteY2" fmla="*/ 4499 h 4498"/>
                  <a:gd name="connsiteX3" fmla="*/ 6001 w 6000"/>
                  <a:gd name="connsiteY3" fmla="*/ 22 h 4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000" h="4498">
                    <a:moveTo>
                      <a:pt x="6001" y="22"/>
                    </a:moveTo>
                    <a:cubicBezTo>
                      <a:pt x="6001" y="1546"/>
                      <a:pt x="6001" y="3070"/>
                      <a:pt x="6001" y="4499"/>
                    </a:cubicBezTo>
                    <a:cubicBezTo>
                      <a:pt x="4000" y="4499"/>
                      <a:pt x="2000" y="4499"/>
                      <a:pt x="0" y="4499"/>
                    </a:cubicBezTo>
                    <a:cubicBezTo>
                      <a:pt x="1238" y="2308"/>
                      <a:pt x="2191" y="-264"/>
                      <a:pt x="6001" y="22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628815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F5B28D5D-3580-C26A-20F7-10BA7F6A1466}"/>
              </a:ext>
            </a:extLst>
          </p:cNvPr>
          <p:cNvSpPr/>
          <p:nvPr/>
        </p:nvSpPr>
        <p:spPr>
          <a:xfrm>
            <a:off x="0" y="509666"/>
            <a:ext cx="11398770" cy="5846684"/>
          </a:xfrm>
          <a:custGeom>
            <a:avLst/>
            <a:gdLst>
              <a:gd name="connsiteX0" fmla="*/ 0 w 11398770"/>
              <a:gd name="connsiteY0" fmla="*/ 0 h 5846684"/>
              <a:gd name="connsiteX1" fmla="*/ 8439462 w 11398770"/>
              <a:gd name="connsiteY1" fmla="*/ 0 h 5846684"/>
              <a:gd name="connsiteX2" fmla="*/ 8439462 w 11398770"/>
              <a:gd name="connsiteY2" fmla="*/ 910 h 5846684"/>
              <a:gd name="connsiteX3" fmla="*/ 8475428 w 11398770"/>
              <a:gd name="connsiteY3" fmla="*/ 0 h 5846684"/>
              <a:gd name="connsiteX4" fmla="*/ 11398770 w 11398770"/>
              <a:gd name="connsiteY4" fmla="*/ 2923342 h 5846684"/>
              <a:gd name="connsiteX5" fmla="*/ 8475428 w 11398770"/>
              <a:gd name="connsiteY5" fmla="*/ 5846684 h 5846684"/>
              <a:gd name="connsiteX6" fmla="*/ 8439462 w 11398770"/>
              <a:gd name="connsiteY6" fmla="*/ 5845775 h 5846684"/>
              <a:gd name="connsiteX7" fmla="*/ 8439462 w 11398770"/>
              <a:gd name="connsiteY7" fmla="*/ 5846684 h 5846684"/>
              <a:gd name="connsiteX8" fmla="*/ 0 w 11398770"/>
              <a:gd name="connsiteY8" fmla="*/ 5846684 h 5846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98770" h="5846684">
                <a:moveTo>
                  <a:pt x="0" y="0"/>
                </a:moveTo>
                <a:lnTo>
                  <a:pt x="8439462" y="0"/>
                </a:lnTo>
                <a:lnTo>
                  <a:pt x="8439462" y="910"/>
                </a:lnTo>
                <a:lnTo>
                  <a:pt x="8475428" y="0"/>
                </a:lnTo>
                <a:cubicBezTo>
                  <a:pt x="10089945" y="0"/>
                  <a:pt x="11398770" y="1308825"/>
                  <a:pt x="11398770" y="2923342"/>
                </a:cubicBezTo>
                <a:cubicBezTo>
                  <a:pt x="11398770" y="4537859"/>
                  <a:pt x="10089945" y="5846684"/>
                  <a:pt x="8475428" y="5846684"/>
                </a:cubicBezTo>
                <a:lnTo>
                  <a:pt x="8439462" y="5845775"/>
                </a:lnTo>
                <a:lnTo>
                  <a:pt x="8439462" y="5846684"/>
                </a:lnTo>
                <a:lnTo>
                  <a:pt x="0" y="5846684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FFFEF95D-C750-D1F5-BF71-DB60BFE55B8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93230" y="2766218"/>
            <a:ext cx="9520002" cy="1325563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4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83703637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CEC7C1C-C9FC-01EC-F76A-3BE4426CB14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+mj-lt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E925963-9F0A-FDDB-63F4-2AECC7BC20CA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048146" y="1220971"/>
            <a:ext cx="2766821" cy="4914519"/>
          </a:xfrm>
        </p:spPr>
        <p:txBody>
          <a:bodyPr/>
          <a:lstStyle>
            <a:lvl1pPr>
              <a:spcBef>
                <a:spcPts val="600"/>
              </a:spcBef>
              <a:defRPr sz="1200">
                <a:solidFill>
                  <a:schemeClr val="tx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spcBef>
                <a:spcPts val="600"/>
              </a:spcBef>
              <a:defRPr sz="1200">
                <a:solidFill>
                  <a:schemeClr val="tx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spcBef>
                <a:spcPts val="600"/>
              </a:spcBef>
              <a:defRPr sz="1200">
                <a:solidFill>
                  <a:schemeClr val="tx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spcBef>
                <a:spcPts val="600"/>
              </a:spcBef>
              <a:buNone/>
              <a:defRPr sz="1200">
                <a:solidFill>
                  <a:schemeClr val="tx1"/>
                </a:solidFill>
                <a:latin typeface="+mj-lt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850E2C2-61E9-D468-495D-20CD152CF28E}"/>
              </a:ext>
            </a:extLst>
          </p:cNvPr>
          <p:cNvGrpSpPr/>
          <p:nvPr/>
        </p:nvGrpSpPr>
        <p:grpSpPr>
          <a:xfrm>
            <a:off x="531230" y="1013164"/>
            <a:ext cx="7965069" cy="5122325"/>
            <a:chOff x="2910893" y="1430245"/>
            <a:chExt cx="6172009" cy="4020121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8F0EADC-9BC1-4051-245A-0D9DF892025C}"/>
                </a:ext>
              </a:extLst>
            </p:cNvPr>
            <p:cNvSpPr/>
            <p:nvPr/>
          </p:nvSpPr>
          <p:spPr>
            <a:xfrm>
              <a:off x="3213032" y="1430245"/>
              <a:ext cx="777900" cy="568166"/>
            </a:xfrm>
            <a:custGeom>
              <a:avLst/>
              <a:gdLst>
                <a:gd name="connsiteX0" fmla="*/ 777901 w 777900"/>
                <a:gd name="connsiteY0" fmla="*/ 143447 h 568166"/>
                <a:gd name="connsiteX1" fmla="*/ 756850 w 777900"/>
                <a:gd name="connsiteY1" fmla="*/ 238316 h 568166"/>
                <a:gd name="connsiteX2" fmla="*/ 743325 w 777900"/>
                <a:gd name="connsiteY2" fmla="*/ 277463 h 568166"/>
                <a:gd name="connsiteX3" fmla="*/ 744849 w 777900"/>
                <a:gd name="connsiteY3" fmla="*/ 303086 h 568166"/>
                <a:gd name="connsiteX4" fmla="*/ 738848 w 777900"/>
                <a:gd name="connsiteY4" fmla="*/ 307562 h 568166"/>
                <a:gd name="connsiteX5" fmla="*/ 735800 w 777900"/>
                <a:gd name="connsiteY5" fmla="*/ 334709 h 568166"/>
                <a:gd name="connsiteX6" fmla="*/ 731323 w 777900"/>
                <a:gd name="connsiteY6" fmla="*/ 337757 h 568166"/>
                <a:gd name="connsiteX7" fmla="*/ 710273 w 777900"/>
                <a:gd name="connsiteY7" fmla="*/ 443198 h 568166"/>
                <a:gd name="connsiteX8" fmla="*/ 705796 w 777900"/>
                <a:gd name="connsiteY8" fmla="*/ 464249 h 568166"/>
                <a:gd name="connsiteX9" fmla="*/ 693700 w 777900"/>
                <a:gd name="connsiteY9" fmla="*/ 563690 h 568166"/>
                <a:gd name="connsiteX10" fmla="*/ 687699 w 777900"/>
                <a:gd name="connsiteY10" fmla="*/ 568166 h 568166"/>
                <a:gd name="connsiteX11" fmla="*/ 576256 w 777900"/>
                <a:gd name="connsiteY11" fmla="*/ 542544 h 568166"/>
                <a:gd name="connsiteX12" fmla="*/ 520535 w 777900"/>
                <a:gd name="connsiteY12" fmla="*/ 525971 h 568166"/>
                <a:gd name="connsiteX13" fmla="*/ 472339 w 777900"/>
                <a:gd name="connsiteY13" fmla="*/ 525971 h 568166"/>
                <a:gd name="connsiteX14" fmla="*/ 380422 w 777900"/>
                <a:gd name="connsiteY14" fmla="*/ 516922 h 568166"/>
                <a:gd name="connsiteX15" fmla="*/ 330702 w 777900"/>
                <a:gd name="connsiteY15" fmla="*/ 525971 h 568166"/>
                <a:gd name="connsiteX16" fmla="*/ 321653 w 777900"/>
                <a:gd name="connsiteY16" fmla="*/ 513874 h 568166"/>
                <a:gd name="connsiteX17" fmla="*/ 274981 w 777900"/>
                <a:gd name="connsiteY17" fmla="*/ 518350 h 568166"/>
                <a:gd name="connsiteX18" fmla="*/ 226784 w 777900"/>
                <a:gd name="connsiteY18" fmla="*/ 497300 h 568166"/>
                <a:gd name="connsiteX19" fmla="*/ 225260 w 777900"/>
                <a:gd name="connsiteY19" fmla="*/ 488252 h 568166"/>
                <a:gd name="connsiteX20" fmla="*/ 213163 w 777900"/>
                <a:gd name="connsiteY20" fmla="*/ 492728 h 568166"/>
                <a:gd name="connsiteX21" fmla="*/ 187541 w 777900"/>
                <a:gd name="connsiteY21" fmla="*/ 483680 h 568166"/>
                <a:gd name="connsiteX22" fmla="*/ 174016 w 777900"/>
                <a:gd name="connsiteY22" fmla="*/ 497205 h 568166"/>
                <a:gd name="connsiteX23" fmla="*/ 100197 w 777900"/>
                <a:gd name="connsiteY23" fmla="*/ 468630 h 568166"/>
                <a:gd name="connsiteX24" fmla="*/ 104674 w 777900"/>
                <a:gd name="connsiteY24" fmla="*/ 412909 h 568166"/>
                <a:gd name="connsiteX25" fmla="*/ 80575 w 777900"/>
                <a:gd name="connsiteY25" fmla="*/ 379762 h 568166"/>
                <a:gd name="connsiteX26" fmla="*/ 59525 w 777900"/>
                <a:gd name="connsiteY26" fmla="*/ 379762 h 568166"/>
                <a:gd name="connsiteX27" fmla="*/ 53524 w 777900"/>
                <a:gd name="connsiteY27" fmla="*/ 373761 h 568166"/>
                <a:gd name="connsiteX28" fmla="*/ 55048 w 777900"/>
                <a:gd name="connsiteY28" fmla="*/ 360236 h 568166"/>
                <a:gd name="connsiteX29" fmla="*/ 15901 w 777900"/>
                <a:gd name="connsiteY29" fmla="*/ 354235 h 568166"/>
                <a:gd name="connsiteX30" fmla="*/ 18949 w 777900"/>
                <a:gd name="connsiteY30" fmla="*/ 321088 h 568166"/>
                <a:gd name="connsiteX31" fmla="*/ 29521 w 777900"/>
                <a:gd name="connsiteY31" fmla="*/ 284893 h 568166"/>
                <a:gd name="connsiteX32" fmla="*/ 12948 w 777900"/>
                <a:gd name="connsiteY32" fmla="*/ 278892 h 568166"/>
                <a:gd name="connsiteX33" fmla="*/ 17425 w 777900"/>
                <a:gd name="connsiteY33" fmla="*/ 259271 h 568166"/>
                <a:gd name="connsiteX34" fmla="*/ 39999 w 777900"/>
                <a:gd name="connsiteY34" fmla="*/ 259271 h 568166"/>
                <a:gd name="connsiteX35" fmla="*/ 41523 w 777900"/>
                <a:gd name="connsiteY35" fmla="*/ 250222 h 568166"/>
                <a:gd name="connsiteX36" fmla="*/ 20473 w 777900"/>
                <a:gd name="connsiteY36" fmla="*/ 198977 h 568166"/>
                <a:gd name="connsiteX37" fmla="*/ 15996 w 777900"/>
                <a:gd name="connsiteY37" fmla="*/ 192977 h 568166"/>
                <a:gd name="connsiteX38" fmla="*/ 20473 w 777900"/>
                <a:gd name="connsiteY38" fmla="*/ 111633 h 568166"/>
                <a:gd name="connsiteX39" fmla="*/ 15996 w 777900"/>
                <a:gd name="connsiteY39" fmla="*/ 39338 h 568166"/>
                <a:gd name="connsiteX40" fmla="*/ 23521 w 777900"/>
                <a:gd name="connsiteY40" fmla="*/ 33338 h 568166"/>
                <a:gd name="connsiteX41" fmla="*/ 44571 w 777900"/>
                <a:gd name="connsiteY41" fmla="*/ 55912 h 568166"/>
                <a:gd name="connsiteX42" fmla="*/ 76194 w 777900"/>
                <a:gd name="connsiteY42" fmla="*/ 83058 h 568166"/>
                <a:gd name="connsiteX43" fmla="*/ 122866 w 777900"/>
                <a:gd name="connsiteY43" fmla="*/ 104108 h 568166"/>
                <a:gd name="connsiteX44" fmla="*/ 172587 w 777900"/>
                <a:gd name="connsiteY44" fmla="*/ 120682 h 568166"/>
                <a:gd name="connsiteX45" fmla="*/ 204210 w 777900"/>
                <a:gd name="connsiteY45" fmla="*/ 120682 h 568166"/>
                <a:gd name="connsiteX46" fmla="*/ 211735 w 777900"/>
                <a:gd name="connsiteY46" fmla="*/ 101060 h 568166"/>
                <a:gd name="connsiteX47" fmla="*/ 213259 w 777900"/>
                <a:gd name="connsiteY47" fmla="*/ 131159 h 568166"/>
                <a:gd name="connsiteX48" fmla="*/ 243358 w 777900"/>
                <a:gd name="connsiteY48" fmla="*/ 162782 h 568166"/>
                <a:gd name="connsiteX49" fmla="*/ 238881 w 777900"/>
                <a:gd name="connsiteY49" fmla="*/ 135636 h 568166"/>
                <a:gd name="connsiteX50" fmla="*/ 238881 w 777900"/>
                <a:gd name="connsiteY50" fmla="*/ 85916 h 568166"/>
                <a:gd name="connsiteX51" fmla="*/ 229832 w 777900"/>
                <a:gd name="connsiteY51" fmla="*/ 9049 h 568166"/>
                <a:gd name="connsiteX52" fmla="*/ 234309 w 777900"/>
                <a:gd name="connsiteY52" fmla="*/ 0 h 568166"/>
                <a:gd name="connsiteX53" fmla="*/ 280981 w 777900"/>
                <a:gd name="connsiteY53" fmla="*/ 12097 h 568166"/>
                <a:gd name="connsiteX54" fmla="*/ 330702 w 777900"/>
                <a:gd name="connsiteY54" fmla="*/ 28670 h 568166"/>
                <a:gd name="connsiteX55" fmla="*/ 336703 w 777900"/>
                <a:gd name="connsiteY55" fmla="*/ 33147 h 568166"/>
                <a:gd name="connsiteX56" fmla="*/ 351752 w 777900"/>
                <a:gd name="connsiteY56" fmla="*/ 33147 h 568166"/>
                <a:gd name="connsiteX57" fmla="*/ 359277 w 777900"/>
                <a:gd name="connsiteY57" fmla="*/ 37624 h 568166"/>
                <a:gd name="connsiteX58" fmla="*/ 526536 w 777900"/>
                <a:gd name="connsiteY58" fmla="*/ 78296 h 568166"/>
                <a:gd name="connsiteX59" fmla="*/ 567208 w 777900"/>
                <a:gd name="connsiteY59" fmla="*/ 91821 h 568166"/>
                <a:gd name="connsiteX60" fmla="*/ 612356 w 777900"/>
                <a:gd name="connsiteY60" fmla="*/ 103918 h 568166"/>
                <a:gd name="connsiteX61" fmla="*/ 711797 w 777900"/>
                <a:gd name="connsiteY61" fmla="*/ 124968 h 568166"/>
                <a:gd name="connsiteX62" fmla="*/ 777901 w 777900"/>
                <a:gd name="connsiteY62" fmla="*/ 143447 h 56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77900" h="568166">
                  <a:moveTo>
                    <a:pt x="777901" y="143447"/>
                  </a:moveTo>
                  <a:cubicBezTo>
                    <a:pt x="775710" y="169736"/>
                    <a:pt x="759613" y="203073"/>
                    <a:pt x="756850" y="238316"/>
                  </a:cubicBezTo>
                  <a:cubicBezTo>
                    <a:pt x="749040" y="248126"/>
                    <a:pt x="751516" y="268129"/>
                    <a:pt x="743325" y="277463"/>
                  </a:cubicBezTo>
                  <a:cubicBezTo>
                    <a:pt x="743706" y="286131"/>
                    <a:pt x="742182" y="296704"/>
                    <a:pt x="744849" y="303086"/>
                  </a:cubicBezTo>
                  <a:cubicBezTo>
                    <a:pt x="742849" y="304610"/>
                    <a:pt x="739229" y="304514"/>
                    <a:pt x="738848" y="307562"/>
                  </a:cubicBezTo>
                  <a:cubicBezTo>
                    <a:pt x="744182" y="319183"/>
                    <a:pt x="732847" y="321088"/>
                    <a:pt x="735800" y="334709"/>
                  </a:cubicBezTo>
                  <a:cubicBezTo>
                    <a:pt x="736467" y="337947"/>
                    <a:pt x="733609" y="337566"/>
                    <a:pt x="731323" y="337757"/>
                  </a:cubicBezTo>
                  <a:cubicBezTo>
                    <a:pt x="726656" y="377476"/>
                    <a:pt x="714274" y="401765"/>
                    <a:pt x="710273" y="443198"/>
                  </a:cubicBezTo>
                  <a:cubicBezTo>
                    <a:pt x="705511" y="447008"/>
                    <a:pt x="705034" y="455009"/>
                    <a:pt x="705796" y="464249"/>
                  </a:cubicBezTo>
                  <a:cubicBezTo>
                    <a:pt x="697605" y="490823"/>
                    <a:pt x="691223" y="522542"/>
                    <a:pt x="693700" y="563690"/>
                  </a:cubicBezTo>
                  <a:cubicBezTo>
                    <a:pt x="688842" y="562356"/>
                    <a:pt x="690556" y="567595"/>
                    <a:pt x="687699" y="568166"/>
                  </a:cubicBezTo>
                  <a:cubicBezTo>
                    <a:pt x="647694" y="559594"/>
                    <a:pt x="619405" y="548354"/>
                    <a:pt x="576256" y="542544"/>
                  </a:cubicBezTo>
                  <a:cubicBezTo>
                    <a:pt x="561112" y="533591"/>
                    <a:pt x="534632" y="535972"/>
                    <a:pt x="520535" y="525971"/>
                  </a:cubicBezTo>
                  <a:cubicBezTo>
                    <a:pt x="505962" y="526733"/>
                    <a:pt x="483673" y="513683"/>
                    <a:pt x="472339" y="525971"/>
                  </a:cubicBezTo>
                  <a:cubicBezTo>
                    <a:pt x="447002" y="511874"/>
                    <a:pt x="409855" y="527590"/>
                    <a:pt x="380422" y="516922"/>
                  </a:cubicBezTo>
                  <a:cubicBezTo>
                    <a:pt x="366992" y="523113"/>
                    <a:pt x="351752" y="527399"/>
                    <a:pt x="330702" y="525971"/>
                  </a:cubicBezTo>
                  <a:cubicBezTo>
                    <a:pt x="330035" y="519684"/>
                    <a:pt x="322796" y="519779"/>
                    <a:pt x="321653" y="513874"/>
                  </a:cubicBezTo>
                  <a:cubicBezTo>
                    <a:pt x="300508" y="515588"/>
                    <a:pt x="295650" y="517779"/>
                    <a:pt x="274981" y="518350"/>
                  </a:cubicBezTo>
                  <a:cubicBezTo>
                    <a:pt x="258217" y="512064"/>
                    <a:pt x="251549" y="495586"/>
                    <a:pt x="226784" y="497300"/>
                  </a:cubicBezTo>
                  <a:cubicBezTo>
                    <a:pt x="225070" y="495586"/>
                    <a:pt x="225070" y="491966"/>
                    <a:pt x="225260" y="488252"/>
                  </a:cubicBezTo>
                  <a:cubicBezTo>
                    <a:pt x="217450" y="486061"/>
                    <a:pt x="217831" y="491871"/>
                    <a:pt x="213163" y="492728"/>
                  </a:cubicBezTo>
                  <a:cubicBezTo>
                    <a:pt x="200876" y="493490"/>
                    <a:pt x="199828" y="482918"/>
                    <a:pt x="187541" y="483680"/>
                  </a:cubicBezTo>
                  <a:cubicBezTo>
                    <a:pt x="181159" y="486347"/>
                    <a:pt x="177540" y="491776"/>
                    <a:pt x="174016" y="497205"/>
                  </a:cubicBezTo>
                  <a:cubicBezTo>
                    <a:pt x="134106" y="501206"/>
                    <a:pt x="116389" y="484632"/>
                    <a:pt x="100197" y="468630"/>
                  </a:cubicBezTo>
                  <a:cubicBezTo>
                    <a:pt x="108769" y="457105"/>
                    <a:pt x="103054" y="431387"/>
                    <a:pt x="104674" y="412909"/>
                  </a:cubicBezTo>
                  <a:cubicBezTo>
                    <a:pt x="95815" y="399288"/>
                    <a:pt x="92672" y="388715"/>
                    <a:pt x="80575" y="379762"/>
                  </a:cubicBezTo>
                  <a:cubicBezTo>
                    <a:pt x="73527" y="379762"/>
                    <a:pt x="66478" y="379762"/>
                    <a:pt x="59525" y="379762"/>
                  </a:cubicBezTo>
                  <a:cubicBezTo>
                    <a:pt x="58573" y="376714"/>
                    <a:pt x="56668" y="374618"/>
                    <a:pt x="53524" y="373761"/>
                  </a:cubicBezTo>
                  <a:cubicBezTo>
                    <a:pt x="54763" y="369951"/>
                    <a:pt x="55525" y="365665"/>
                    <a:pt x="55048" y="360236"/>
                  </a:cubicBezTo>
                  <a:cubicBezTo>
                    <a:pt x="38665" y="363379"/>
                    <a:pt x="27807" y="340900"/>
                    <a:pt x="15901" y="354235"/>
                  </a:cubicBezTo>
                  <a:cubicBezTo>
                    <a:pt x="-1340" y="351473"/>
                    <a:pt x="-10103" y="317373"/>
                    <a:pt x="18949" y="321088"/>
                  </a:cubicBezTo>
                  <a:cubicBezTo>
                    <a:pt x="23425" y="310039"/>
                    <a:pt x="32093" y="303086"/>
                    <a:pt x="29521" y="284893"/>
                  </a:cubicBezTo>
                  <a:cubicBezTo>
                    <a:pt x="24283" y="282607"/>
                    <a:pt x="15424" y="283940"/>
                    <a:pt x="12948" y="278892"/>
                  </a:cubicBezTo>
                  <a:cubicBezTo>
                    <a:pt x="10852" y="267748"/>
                    <a:pt x="17710" y="264700"/>
                    <a:pt x="17425" y="259271"/>
                  </a:cubicBezTo>
                  <a:cubicBezTo>
                    <a:pt x="24949" y="259271"/>
                    <a:pt x="32474" y="259271"/>
                    <a:pt x="39999" y="259271"/>
                  </a:cubicBezTo>
                  <a:cubicBezTo>
                    <a:pt x="41713" y="257556"/>
                    <a:pt x="41713" y="253937"/>
                    <a:pt x="41523" y="250222"/>
                  </a:cubicBezTo>
                  <a:cubicBezTo>
                    <a:pt x="30855" y="236792"/>
                    <a:pt x="17901" y="225647"/>
                    <a:pt x="20473" y="198977"/>
                  </a:cubicBezTo>
                  <a:cubicBezTo>
                    <a:pt x="21806" y="194120"/>
                    <a:pt x="15520" y="196882"/>
                    <a:pt x="15996" y="192977"/>
                  </a:cubicBezTo>
                  <a:cubicBezTo>
                    <a:pt x="19330" y="170593"/>
                    <a:pt x="21901" y="142780"/>
                    <a:pt x="20473" y="111633"/>
                  </a:cubicBezTo>
                  <a:cubicBezTo>
                    <a:pt x="-1911" y="95441"/>
                    <a:pt x="17234" y="62865"/>
                    <a:pt x="15996" y="39338"/>
                  </a:cubicBezTo>
                  <a:cubicBezTo>
                    <a:pt x="19425" y="38291"/>
                    <a:pt x="19996" y="34385"/>
                    <a:pt x="23521" y="33338"/>
                  </a:cubicBezTo>
                  <a:cubicBezTo>
                    <a:pt x="34665" y="36767"/>
                    <a:pt x="39618" y="46387"/>
                    <a:pt x="44571" y="55912"/>
                  </a:cubicBezTo>
                  <a:cubicBezTo>
                    <a:pt x="59144" y="60960"/>
                    <a:pt x="66097" y="73533"/>
                    <a:pt x="76194" y="83058"/>
                  </a:cubicBezTo>
                  <a:cubicBezTo>
                    <a:pt x="93434" y="88487"/>
                    <a:pt x="109817" y="94583"/>
                    <a:pt x="122866" y="104108"/>
                  </a:cubicBezTo>
                  <a:cubicBezTo>
                    <a:pt x="143440" y="105632"/>
                    <a:pt x="159633" y="111538"/>
                    <a:pt x="172587" y="120682"/>
                  </a:cubicBezTo>
                  <a:cubicBezTo>
                    <a:pt x="183160" y="120682"/>
                    <a:pt x="193637" y="120682"/>
                    <a:pt x="204210" y="120682"/>
                  </a:cubicBezTo>
                  <a:cubicBezTo>
                    <a:pt x="202210" y="110681"/>
                    <a:pt x="206401" y="98870"/>
                    <a:pt x="211735" y="101060"/>
                  </a:cubicBezTo>
                  <a:cubicBezTo>
                    <a:pt x="203257" y="111062"/>
                    <a:pt x="214116" y="123730"/>
                    <a:pt x="213259" y="131159"/>
                  </a:cubicBezTo>
                  <a:cubicBezTo>
                    <a:pt x="228975" y="136017"/>
                    <a:pt x="222784" y="162877"/>
                    <a:pt x="243358" y="162782"/>
                  </a:cubicBezTo>
                  <a:cubicBezTo>
                    <a:pt x="250025" y="156591"/>
                    <a:pt x="246501" y="137255"/>
                    <a:pt x="238881" y="135636"/>
                  </a:cubicBezTo>
                  <a:cubicBezTo>
                    <a:pt x="234499" y="116015"/>
                    <a:pt x="251549" y="99536"/>
                    <a:pt x="238881" y="85916"/>
                  </a:cubicBezTo>
                  <a:cubicBezTo>
                    <a:pt x="262598" y="66580"/>
                    <a:pt x="242024" y="27813"/>
                    <a:pt x="229832" y="9049"/>
                  </a:cubicBezTo>
                  <a:cubicBezTo>
                    <a:pt x="228499" y="3239"/>
                    <a:pt x="233547" y="3715"/>
                    <a:pt x="234309" y="0"/>
                  </a:cubicBezTo>
                  <a:cubicBezTo>
                    <a:pt x="248120" y="3143"/>
                    <a:pt x="262217" y="10001"/>
                    <a:pt x="280981" y="12097"/>
                  </a:cubicBezTo>
                  <a:cubicBezTo>
                    <a:pt x="297269" y="17907"/>
                    <a:pt x="310795" y="26479"/>
                    <a:pt x="330702" y="28670"/>
                  </a:cubicBezTo>
                  <a:cubicBezTo>
                    <a:pt x="334512" y="28385"/>
                    <a:pt x="334321" y="32099"/>
                    <a:pt x="336703" y="33147"/>
                  </a:cubicBezTo>
                  <a:cubicBezTo>
                    <a:pt x="341751" y="33147"/>
                    <a:pt x="346704" y="33147"/>
                    <a:pt x="351752" y="33147"/>
                  </a:cubicBezTo>
                  <a:cubicBezTo>
                    <a:pt x="356515" y="32480"/>
                    <a:pt x="355753" y="37243"/>
                    <a:pt x="359277" y="37624"/>
                  </a:cubicBezTo>
                  <a:cubicBezTo>
                    <a:pt x="420142" y="46006"/>
                    <a:pt x="466147" y="69342"/>
                    <a:pt x="526536" y="78296"/>
                  </a:cubicBezTo>
                  <a:cubicBezTo>
                    <a:pt x="537585" y="85249"/>
                    <a:pt x="556635" y="84296"/>
                    <a:pt x="567208" y="91821"/>
                  </a:cubicBezTo>
                  <a:cubicBezTo>
                    <a:pt x="587115" y="94107"/>
                    <a:pt x="598545" y="95726"/>
                    <a:pt x="612356" y="103918"/>
                  </a:cubicBezTo>
                  <a:cubicBezTo>
                    <a:pt x="647980" y="108490"/>
                    <a:pt x="675126" y="121444"/>
                    <a:pt x="711797" y="124968"/>
                  </a:cubicBezTo>
                  <a:cubicBezTo>
                    <a:pt x="729799" y="135350"/>
                    <a:pt x="759708" y="133445"/>
                    <a:pt x="777901" y="14344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DED9047-D07F-611D-3997-5886142FDC71}"/>
                </a:ext>
              </a:extLst>
            </p:cNvPr>
            <p:cNvSpPr/>
            <p:nvPr/>
          </p:nvSpPr>
          <p:spPr>
            <a:xfrm>
              <a:off x="2995189" y="1798141"/>
              <a:ext cx="941501" cy="777294"/>
            </a:xfrm>
            <a:custGeom>
              <a:avLst/>
              <a:gdLst>
                <a:gd name="connsiteX0" fmla="*/ 915924 w 941501"/>
                <a:gd name="connsiteY0" fmla="*/ 230465 h 777294"/>
                <a:gd name="connsiteX1" fmla="*/ 940022 w 941501"/>
                <a:gd name="connsiteY1" fmla="*/ 280185 h 777294"/>
                <a:gd name="connsiteX2" fmla="*/ 927926 w 941501"/>
                <a:gd name="connsiteY2" fmla="*/ 284662 h 777294"/>
                <a:gd name="connsiteX3" fmla="*/ 920401 w 941501"/>
                <a:gd name="connsiteY3" fmla="*/ 304284 h 777294"/>
                <a:gd name="connsiteX4" fmla="*/ 887254 w 941501"/>
                <a:gd name="connsiteY4" fmla="*/ 338955 h 777294"/>
                <a:gd name="connsiteX5" fmla="*/ 881253 w 941501"/>
                <a:gd name="connsiteY5" fmla="*/ 349527 h 777294"/>
                <a:gd name="connsiteX6" fmla="*/ 882777 w 941501"/>
                <a:gd name="connsiteY6" fmla="*/ 363053 h 777294"/>
                <a:gd name="connsiteX7" fmla="*/ 870680 w 941501"/>
                <a:gd name="connsiteY7" fmla="*/ 376578 h 777294"/>
                <a:gd name="connsiteX8" fmla="*/ 864680 w 941501"/>
                <a:gd name="connsiteY8" fmla="*/ 375054 h 777294"/>
                <a:gd name="connsiteX9" fmla="*/ 827056 w 941501"/>
                <a:gd name="connsiteY9" fmla="*/ 420203 h 777294"/>
                <a:gd name="connsiteX10" fmla="*/ 828580 w 941501"/>
                <a:gd name="connsiteY10" fmla="*/ 460874 h 777294"/>
                <a:gd name="connsiteX11" fmla="*/ 843629 w 941501"/>
                <a:gd name="connsiteY11" fmla="*/ 460874 h 777294"/>
                <a:gd name="connsiteX12" fmla="*/ 831533 w 941501"/>
                <a:gd name="connsiteY12" fmla="*/ 510595 h 777294"/>
                <a:gd name="connsiteX13" fmla="*/ 790861 w 941501"/>
                <a:gd name="connsiteY13" fmla="*/ 694428 h 777294"/>
                <a:gd name="connsiteX14" fmla="*/ 786384 w 941501"/>
                <a:gd name="connsiteY14" fmla="*/ 711001 h 777294"/>
                <a:gd name="connsiteX15" fmla="*/ 768287 w 941501"/>
                <a:gd name="connsiteY15" fmla="*/ 777295 h 777294"/>
                <a:gd name="connsiteX16" fmla="*/ 715518 w 941501"/>
                <a:gd name="connsiteY16" fmla="*/ 769770 h 777294"/>
                <a:gd name="connsiteX17" fmla="*/ 709517 w 941501"/>
                <a:gd name="connsiteY17" fmla="*/ 765294 h 777294"/>
                <a:gd name="connsiteX18" fmla="*/ 527209 w 941501"/>
                <a:gd name="connsiteY18" fmla="*/ 727670 h 777294"/>
                <a:gd name="connsiteX19" fmla="*/ 525685 w 941501"/>
                <a:gd name="connsiteY19" fmla="*/ 718621 h 777294"/>
                <a:gd name="connsiteX20" fmla="*/ 405194 w 941501"/>
                <a:gd name="connsiteY20" fmla="*/ 694523 h 777294"/>
                <a:gd name="connsiteX21" fmla="*/ 298228 w 941501"/>
                <a:gd name="connsiteY21" fmla="*/ 659852 h 777294"/>
                <a:gd name="connsiteX22" fmla="*/ 227457 w 941501"/>
                <a:gd name="connsiteY22" fmla="*/ 644802 h 777294"/>
                <a:gd name="connsiteX23" fmla="*/ 215360 w 941501"/>
                <a:gd name="connsiteY23" fmla="*/ 640326 h 777294"/>
                <a:gd name="connsiteX24" fmla="*/ 203264 w 941501"/>
                <a:gd name="connsiteY24" fmla="*/ 631277 h 777294"/>
                <a:gd name="connsiteX25" fmla="*/ 195739 w 941501"/>
                <a:gd name="connsiteY25" fmla="*/ 631277 h 777294"/>
                <a:gd name="connsiteX26" fmla="*/ 165640 w 941501"/>
                <a:gd name="connsiteY26" fmla="*/ 626800 h 777294"/>
                <a:gd name="connsiteX27" fmla="*/ 161163 w 941501"/>
                <a:gd name="connsiteY27" fmla="*/ 622323 h 777294"/>
                <a:gd name="connsiteX28" fmla="*/ 140113 w 941501"/>
                <a:gd name="connsiteY28" fmla="*/ 614799 h 777294"/>
                <a:gd name="connsiteX29" fmla="*/ 125063 w 941501"/>
                <a:gd name="connsiteY29" fmla="*/ 614799 h 777294"/>
                <a:gd name="connsiteX30" fmla="*/ 64770 w 941501"/>
                <a:gd name="connsiteY30" fmla="*/ 593748 h 777294"/>
                <a:gd name="connsiteX31" fmla="*/ 13526 w 941501"/>
                <a:gd name="connsiteY31" fmla="*/ 581652 h 777294"/>
                <a:gd name="connsiteX32" fmla="*/ 0 w 941501"/>
                <a:gd name="connsiteY32" fmla="*/ 551553 h 777294"/>
                <a:gd name="connsiteX33" fmla="*/ 7525 w 941501"/>
                <a:gd name="connsiteY33" fmla="*/ 494307 h 777294"/>
                <a:gd name="connsiteX34" fmla="*/ 12002 w 941501"/>
                <a:gd name="connsiteY34" fmla="*/ 459636 h 777294"/>
                <a:gd name="connsiteX35" fmla="*/ 28575 w 941501"/>
                <a:gd name="connsiteY35" fmla="*/ 440015 h 777294"/>
                <a:gd name="connsiteX36" fmla="*/ 28575 w 941501"/>
                <a:gd name="connsiteY36" fmla="*/ 432490 h 777294"/>
                <a:gd name="connsiteX37" fmla="*/ 75248 w 941501"/>
                <a:gd name="connsiteY37" fmla="*/ 367720 h 777294"/>
                <a:gd name="connsiteX38" fmla="*/ 108395 w 941501"/>
                <a:gd name="connsiteY38" fmla="*/ 289424 h 777294"/>
                <a:gd name="connsiteX39" fmla="*/ 120491 w 941501"/>
                <a:gd name="connsiteY39" fmla="*/ 260849 h 777294"/>
                <a:gd name="connsiteX40" fmla="*/ 134017 w 941501"/>
                <a:gd name="connsiteY40" fmla="*/ 226179 h 777294"/>
                <a:gd name="connsiteX41" fmla="*/ 146114 w 941501"/>
                <a:gd name="connsiteY41" fmla="*/ 203604 h 777294"/>
                <a:gd name="connsiteX42" fmla="*/ 146114 w 941501"/>
                <a:gd name="connsiteY42" fmla="*/ 194556 h 777294"/>
                <a:gd name="connsiteX43" fmla="*/ 155162 w 941501"/>
                <a:gd name="connsiteY43" fmla="*/ 182459 h 777294"/>
                <a:gd name="connsiteX44" fmla="*/ 167259 w 941501"/>
                <a:gd name="connsiteY44" fmla="*/ 158361 h 777294"/>
                <a:gd name="connsiteX45" fmla="*/ 167259 w 941501"/>
                <a:gd name="connsiteY45" fmla="*/ 147788 h 777294"/>
                <a:gd name="connsiteX46" fmla="*/ 188309 w 941501"/>
                <a:gd name="connsiteY46" fmla="*/ 95019 h 777294"/>
                <a:gd name="connsiteX47" fmla="*/ 200406 w 941501"/>
                <a:gd name="connsiteY47" fmla="*/ 54348 h 777294"/>
                <a:gd name="connsiteX48" fmla="*/ 216979 w 941501"/>
                <a:gd name="connsiteY48" fmla="*/ 9104 h 777294"/>
                <a:gd name="connsiteX49" fmla="*/ 262128 w 941501"/>
                <a:gd name="connsiteY49" fmla="*/ 55 h 777294"/>
                <a:gd name="connsiteX50" fmla="*/ 268129 w 941501"/>
                <a:gd name="connsiteY50" fmla="*/ 21105 h 777294"/>
                <a:gd name="connsiteX51" fmla="*/ 304324 w 941501"/>
                <a:gd name="connsiteY51" fmla="*/ 103973 h 777294"/>
                <a:gd name="connsiteX52" fmla="*/ 349472 w 941501"/>
                <a:gd name="connsiteY52" fmla="*/ 138644 h 777294"/>
                <a:gd name="connsiteX53" fmla="*/ 394716 w 941501"/>
                <a:gd name="connsiteY53" fmla="*/ 138644 h 777294"/>
                <a:gd name="connsiteX54" fmla="*/ 406813 w 941501"/>
                <a:gd name="connsiteY54" fmla="*/ 125118 h 777294"/>
                <a:gd name="connsiteX55" fmla="*/ 435483 w 941501"/>
                <a:gd name="connsiteY55" fmla="*/ 134167 h 777294"/>
                <a:gd name="connsiteX56" fmla="*/ 488252 w 941501"/>
                <a:gd name="connsiteY56" fmla="*/ 159789 h 777294"/>
                <a:gd name="connsiteX57" fmla="*/ 530447 w 941501"/>
                <a:gd name="connsiteY57" fmla="*/ 155313 h 777294"/>
                <a:gd name="connsiteX58" fmla="*/ 539496 w 941501"/>
                <a:gd name="connsiteY58" fmla="*/ 167409 h 777294"/>
                <a:gd name="connsiteX59" fmla="*/ 599789 w 941501"/>
                <a:gd name="connsiteY59" fmla="*/ 159885 h 777294"/>
                <a:gd name="connsiteX60" fmla="*/ 691705 w 941501"/>
                <a:gd name="connsiteY60" fmla="*/ 167409 h 777294"/>
                <a:gd name="connsiteX61" fmla="*/ 803148 w 941501"/>
                <a:gd name="connsiteY61" fmla="*/ 183983 h 777294"/>
                <a:gd name="connsiteX62" fmla="*/ 809149 w 941501"/>
                <a:gd name="connsiteY62" fmla="*/ 188460 h 777294"/>
                <a:gd name="connsiteX63" fmla="*/ 876967 w 941501"/>
                <a:gd name="connsiteY63" fmla="*/ 200556 h 777294"/>
                <a:gd name="connsiteX64" fmla="*/ 880015 w 941501"/>
                <a:gd name="connsiteY64" fmla="*/ 205033 h 777294"/>
                <a:gd name="connsiteX65" fmla="*/ 911638 w 941501"/>
                <a:gd name="connsiteY65" fmla="*/ 209510 h 777294"/>
                <a:gd name="connsiteX66" fmla="*/ 915924 w 941501"/>
                <a:gd name="connsiteY66" fmla="*/ 230465 h 77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41501" h="777294">
                  <a:moveTo>
                    <a:pt x="915924" y="230465"/>
                  </a:moveTo>
                  <a:cubicBezTo>
                    <a:pt x="927259" y="246086"/>
                    <a:pt x="947071" y="249134"/>
                    <a:pt x="940022" y="280185"/>
                  </a:cubicBezTo>
                  <a:cubicBezTo>
                    <a:pt x="932688" y="278376"/>
                    <a:pt x="932402" y="283614"/>
                    <a:pt x="927926" y="284662"/>
                  </a:cubicBezTo>
                  <a:cubicBezTo>
                    <a:pt x="930212" y="295997"/>
                    <a:pt x="917924" y="292758"/>
                    <a:pt x="920401" y="304284"/>
                  </a:cubicBezTo>
                  <a:cubicBezTo>
                    <a:pt x="903351" y="309903"/>
                    <a:pt x="905828" y="334859"/>
                    <a:pt x="887254" y="338955"/>
                  </a:cubicBezTo>
                  <a:cubicBezTo>
                    <a:pt x="886206" y="343431"/>
                    <a:pt x="884206" y="346956"/>
                    <a:pt x="881253" y="349527"/>
                  </a:cubicBezTo>
                  <a:cubicBezTo>
                    <a:pt x="880777" y="355052"/>
                    <a:pt x="881539" y="359338"/>
                    <a:pt x="882777" y="363053"/>
                  </a:cubicBezTo>
                  <a:cubicBezTo>
                    <a:pt x="880777" y="369625"/>
                    <a:pt x="874300" y="371721"/>
                    <a:pt x="870680" y="376578"/>
                  </a:cubicBezTo>
                  <a:cubicBezTo>
                    <a:pt x="868299" y="376483"/>
                    <a:pt x="864870" y="377340"/>
                    <a:pt x="864680" y="375054"/>
                  </a:cubicBezTo>
                  <a:cubicBezTo>
                    <a:pt x="848487" y="386580"/>
                    <a:pt x="841248" y="406868"/>
                    <a:pt x="827056" y="420203"/>
                  </a:cubicBezTo>
                  <a:cubicBezTo>
                    <a:pt x="831723" y="440682"/>
                    <a:pt x="816864" y="448302"/>
                    <a:pt x="828580" y="460874"/>
                  </a:cubicBezTo>
                  <a:cubicBezTo>
                    <a:pt x="833628" y="460874"/>
                    <a:pt x="838581" y="460874"/>
                    <a:pt x="843629" y="460874"/>
                  </a:cubicBezTo>
                  <a:cubicBezTo>
                    <a:pt x="851916" y="476972"/>
                    <a:pt x="844487" y="502213"/>
                    <a:pt x="831533" y="510595"/>
                  </a:cubicBezTo>
                  <a:cubicBezTo>
                    <a:pt x="821627" y="576413"/>
                    <a:pt x="799243" y="629277"/>
                    <a:pt x="790861" y="694428"/>
                  </a:cubicBezTo>
                  <a:cubicBezTo>
                    <a:pt x="786384" y="700238"/>
                    <a:pt x="784670" y="700428"/>
                    <a:pt x="786384" y="711001"/>
                  </a:cubicBezTo>
                  <a:cubicBezTo>
                    <a:pt x="778574" y="730718"/>
                    <a:pt x="772382" y="758721"/>
                    <a:pt x="768287" y="777295"/>
                  </a:cubicBezTo>
                  <a:cubicBezTo>
                    <a:pt x="748760" y="776724"/>
                    <a:pt x="736568" y="768818"/>
                    <a:pt x="715518" y="769770"/>
                  </a:cubicBezTo>
                  <a:cubicBezTo>
                    <a:pt x="710660" y="771104"/>
                    <a:pt x="712375" y="765865"/>
                    <a:pt x="709517" y="765294"/>
                  </a:cubicBezTo>
                  <a:cubicBezTo>
                    <a:pt x="639223" y="758245"/>
                    <a:pt x="591026" y="734433"/>
                    <a:pt x="527209" y="727670"/>
                  </a:cubicBezTo>
                  <a:cubicBezTo>
                    <a:pt x="527399" y="723955"/>
                    <a:pt x="527399" y="720431"/>
                    <a:pt x="525685" y="718621"/>
                  </a:cubicBezTo>
                  <a:cubicBezTo>
                    <a:pt x="478536" y="717573"/>
                    <a:pt x="451771" y="696142"/>
                    <a:pt x="405194" y="694523"/>
                  </a:cubicBezTo>
                  <a:cubicBezTo>
                    <a:pt x="372428" y="680045"/>
                    <a:pt x="330803" y="674520"/>
                    <a:pt x="298228" y="659852"/>
                  </a:cubicBezTo>
                  <a:cubicBezTo>
                    <a:pt x="273653" y="662138"/>
                    <a:pt x="252317" y="642040"/>
                    <a:pt x="227457" y="644802"/>
                  </a:cubicBezTo>
                  <a:cubicBezTo>
                    <a:pt x="226504" y="636516"/>
                    <a:pt x="221933" y="641945"/>
                    <a:pt x="215360" y="640326"/>
                  </a:cubicBezTo>
                  <a:cubicBezTo>
                    <a:pt x="212693" y="639659"/>
                    <a:pt x="207740" y="632801"/>
                    <a:pt x="203264" y="631277"/>
                  </a:cubicBezTo>
                  <a:cubicBezTo>
                    <a:pt x="201073" y="630515"/>
                    <a:pt x="197834" y="632229"/>
                    <a:pt x="195739" y="631277"/>
                  </a:cubicBezTo>
                  <a:cubicBezTo>
                    <a:pt x="188404" y="628229"/>
                    <a:pt x="179356" y="628800"/>
                    <a:pt x="165640" y="626800"/>
                  </a:cubicBezTo>
                  <a:cubicBezTo>
                    <a:pt x="162020" y="626324"/>
                    <a:pt x="164211" y="623371"/>
                    <a:pt x="161163" y="622323"/>
                  </a:cubicBezTo>
                  <a:cubicBezTo>
                    <a:pt x="153829" y="619561"/>
                    <a:pt x="142494" y="623085"/>
                    <a:pt x="140113" y="614799"/>
                  </a:cubicBezTo>
                  <a:cubicBezTo>
                    <a:pt x="135065" y="614799"/>
                    <a:pt x="130112" y="614799"/>
                    <a:pt x="125063" y="614799"/>
                  </a:cubicBezTo>
                  <a:cubicBezTo>
                    <a:pt x="107442" y="602035"/>
                    <a:pt x="83534" y="604416"/>
                    <a:pt x="64770" y="593748"/>
                  </a:cubicBezTo>
                  <a:cubicBezTo>
                    <a:pt x="43339" y="594129"/>
                    <a:pt x="34957" y="581366"/>
                    <a:pt x="13526" y="581652"/>
                  </a:cubicBezTo>
                  <a:cubicBezTo>
                    <a:pt x="8477" y="571555"/>
                    <a:pt x="2191" y="566793"/>
                    <a:pt x="0" y="551553"/>
                  </a:cubicBezTo>
                  <a:cubicBezTo>
                    <a:pt x="6287" y="533741"/>
                    <a:pt x="11430" y="515739"/>
                    <a:pt x="7525" y="494307"/>
                  </a:cubicBezTo>
                  <a:cubicBezTo>
                    <a:pt x="14573" y="488307"/>
                    <a:pt x="11430" y="472114"/>
                    <a:pt x="12002" y="459636"/>
                  </a:cubicBezTo>
                  <a:cubicBezTo>
                    <a:pt x="17145" y="452778"/>
                    <a:pt x="18955" y="442586"/>
                    <a:pt x="28575" y="440015"/>
                  </a:cubicBezTo>
                  <a:cubicBezTo>
                    <a:pt x="29623" y="435348"/>
                    <a:pt x="29623" y="437157"/>
                    <a:pt x="28575" y="432490"/>
                  </a:cubicBezTo>
                  <a:cubicBezTo>
                    <a:pt x="47149" y="413821"/>
                    <a:pt x="55435" y="384960"/>
                    <a:pt x="75248" y="367720"/>
                  </a:cubicBezTo>
                  <a:cubicBezTo>
                    <a:pt x="83534" y="337907"/>
                    <a:pt x="102299" y="321810"/>
                    <a:pt x="108395" y="289424"/>
                  </a:cubicBezTo>
                  <a:cubicBezTo>
                    <a:pt x="114967" y="282376"/>
                    <a:pt x="120587" y="274566"/>
                    <a:pt x="120491" y="260849"/>
                  </a:cubicBezTo>
                  <a:cubicBezTo>
                    <a:pt x="130874" y="255515"/>
                    <a:pt x="128397" y="240466"/>
                    <a:pt x="134017" y="226179"/>
                  </a:cubicBezTo>
                  <a:cubicBezTo>
                    <a:pt x="136112" y="220749"/>
                    <a:pt x="142685" y="211415"/>
                    <a:pt x="146114" y="203604"/>
                  </a:cubicBezTo>
                  <a:cubicBezTo>
                    <a:pt x="147161" y="201318"/>
                    <a:pt x="145447" y="196842"/>
                    <a:pt x="146114" y="194556"/>
                  </a:cubicBezTo>
                  <a:cubicBezTo>
                    <a:pt x="147638" y="189412"/>
                    <a:pt x="154400" y="184840"/>
                    <a:pt x="155162" y="182459"/>
                  </a:cubicBezTo>
                  <a:cubicBezTo>
                    <a:pt x="158306" y="172172"/>
                    <a:pt x="157258" y="163123"/>
                    <a:pt x="167259" y="158361"/>
                  </a:cubicBezTo>
                  <a:cubicBezTo>
                    <a:pt x="167259" y="154836"/>
                    <a:pt x="167259" y="151312"/>
                    <a:pt x="167259" y="147788"/>
                  </a:cubicBezTo>
                  <a:cubicBezTo>
                    <a:pt x="179165" y="135120"/>
                    <a:pt x="182309" y="113688"/>
                    <a:pt x="188309" y="95019"/>
                  </a:cubicBezTo>
                  <a:cubicBezTo>
                    <a:pt x="194691" y="80541"/>
                    <a:pt x="198692" y="72350"/>
                    <a:pt x="200406" y="54348"/>
                  </a:cubicBezTo>
                  <a:cubicBezTo>
                    <a:pt x="205835" y="39203"/>
                    <a:pt x="214598" y="27392"/>
                    <a:pt x="216979" y="9104"/>
                  </a:cubicBezTo>
                  <a:cubicBezTo>
                    <a:pt x="234601" y="8628"/>
                    <a:pt x="243173" y="-802"/>
                    <a:pt x="262128" y="55"/>
                  </a:cubicBezTo>
                  <a:cubicBezTo>
                    <a:pt x="261556" y="7485"/>
                    <a:pt x="265271" y="13485"/>
                    <a:pt x="268129" y="21105"/>
                  </a:cubicBezTo>
                  <a:cubicBezTo>
                    <a:pt x="318611" y="8628"/>
                    <a:pt x="321659" y="76827"/>
                    <a:pt x="304324" y="103973"/>
                  </a:cubicBezTo>
                  <a:cubicBezTo>
                    <a:pt x="317945" y="119975"/>
                    <a:pt x="336614" y="123975"/>
                    <a:pt x="349472" y="138644"/>
                  </a:cubicBezTo>
                  <a:cubicBezTo>
                    <a:pt x="364522" y="138644"/>
                    <a:pt x="379571" y="138644"/>
                    <a:pt x="394716" y="138644"/>
                  </a:cubicBezTo>
                  <a:cubicBezTo>
                    <a:pt x="399098" y="134453"/>
                    <a:pt x="403955" y="130833"/>
                    <a:pt x="406813" y="125118"/>
                  </a:cubicBezTo>
                  <a:cubicBezTo>
                    <a:pt x="413480" y="131024"/>
                    <a:pt x="421100" y="135977"/>
                    <a:pt x="435483" y="134167"/>
                  </a:cubicBezTo>
                  <a:cubicBezTo>
                    <a:pt x="453962" y="141787"/>
                    <a:pt x="475774" y="146169"/>
                    <a:pt x="488252" y="159789"/>
                  </a:cubicBezTo>
                  <a:cubicBezTo>
                    <a:pt x="502444" y="158361"/>
                    <a:pt x="523113" y="163599"/>
                    <a:pt x="530447" y="155313"/>
                  </a:cubicBezTo>
                  <a:cubicBezTo>
                    <a:pt x="531495" y="161313"/>
                    <a:pt x="538734" y="161123"/>
                    <a:pt x="539496" y="167409"/>
                  </a:cubicBezTo>
                  <a:cubicBezTo>
                    <a:pt x="561784" y="167124"/>
                    <a:pt x="586740" y="169505"/>
                    <a:pt x="599789" y="159885"/>
                  </a:cubicBezTo>
                  <a:cubicBezTo>
                    <a:pt x="627412" y="168743"/>
                    <a:pt x="663512" y="160075"/>
                    <a:pt x="691705" y="167409"/>
                  </a:cubicBezTo>
                  <a:cubicBezTo>
                    <a:pt x="726377" y="155789"/>
                    <a:pt x="760857" y="184650"/>
                    <a:pt x="803148" y="183983"/>
                  </a:cubicBezTo>
                  <a:cubicBezTo>
                    <a:pt x="808006" y="182649"/>
                    <a:pt x="806196" y="187888"/>
                    <a:pt x="809149" y="188460"/>
                  </a:cubicBezTo>
                  <a:cubicBezTo>
                    <a:pt x="837438" y="185983"/>
                    <a:pt x="851154" y="205509"/>
                    <a:pt x="876967" y="200556"/>
                  </a:cubicBezTo>
                  <a:cubicBezTo>
                    <a:pt x="878300" y="201795"/>
                    <a:pt x="877824" y="204747"/>
                    <a:pt x="880015" y="205033"/>
                  </a:cubicBezTo>
                  <a:cubicBezTo>
                    <a:pt x="894493" y="202557"/>
                    <a:pt x="896588" y="212558"/>
                    <a:pt x="911638" y="209510"/>
                  </a:cubicBezTo>
                  <a:cubicBezTo>
                    <a:pt x="909923" y="219416"/>
                    <a:pt x="918972" y="218844"/>
                    <a:pt x="915924" y="23046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84C09CE-6480-E1AC-CDAA-0F587F7CBA45}"/>
                </a:ext>
              </a:extLst>
            </p:cNvPr>
            <p:cNvSpPr/>
            <p:nvPr/>
          </p:nvSpPr>
          <p:spPr>
            <a:xfrm>
              <a:off x="2910893" y="2387317"/>
              <a:ext cx="941451" cy="1610218"/>
            </a:xfrm>
            <a:custGeom>
              <a:avLst/>
              <a:gdLst>
                <a:gd name="connsiteX0" fmla="*/ 941451 w 941451"/>
                <a:gd name="connsiteY0" fmla="*/ 1385888 h 1610218"/>
                <a:gd name="connsiteX1" fmla="*/ 941451 w 941451"/>
                <a:gd name="connsiteY1" fmla="*/ 1402461 h 1610218"/>
                <a:gd name="connsiteX2" fmla="*/ 896303 w 941451"/>
                <a:gd name="connsiteY2" fmla="*/ 1435608 h 1610218"/>
                <a:gd name="connsiteX3" fmla="*/ 887254 w 941451"/>
                <a:gd name="connsiteY3" fmla="*/ 1441609 h 1610218"/>
                <a:gd name="connsiteX4" fmla="*/ 879729 w 941451"/>
                <a:gd name="connsiteY4" fmla="*/ 1488281 h 1610218"/>
                <a:gd name="connsiteX5" fmla="*/ 845058 w 941451"/>
                <a:gd name="connsiteY5" fmla="*/ 1512380 h 1610218"/>
                <a:gd name="connsiteX6" fmla="*/ 866108 w 941451"/>
                <a:gd name="connsiteY6" fmla="*/ 1574197 h 1610218"/>
                <a:gd name="connsiteX7" fmla="*/ 861632 w 941451"/>
                <a:gd name="connsiteY7" fmla="*/ 1602772 h 1610218"/>
                <a:gd name="connsiteX8" fmla="*/ 763715 w 941451"/>
                <a:gd name="connsiteY8" fmla="*/ 1604296 h 1610218"/>
                <a:gd name="connsiteX9" fmla="*/ 759238 w 941451"/>
                <a:gd name="connsiteY9" fmla="*/ 1599819 h 1610218"/>
                <a:gd name="connsiteX10" fmla="*/ 685419 w 941451"/>
                <a:gd name="connsiteY10" fmla="*/ 1595343 h 1610218"/>
                <a:gd name="connsiteX11" fmla="*/ 679418 w 941451"/>
                <a:gd name="connsiteY11" fmla="*/ 1590866 h 1610218"/>
                <a:gd name="connsiteX12" fmla="*/ 555879 w 941451"/>
                <a:gd name="connsiteY12" fmla="*/ 1578769 h 1610218"/>
                <a:gd name="connsiteX13" fmla="*/ 536257 w 941451"/>
                <a:gd name="connsiteY13" fmla="*/ 1574292 h 1610218"/>
                <a:gd name="connsiteX14" fmla="*/ 531781 w 941451"/>
                <a:gd name="connsiteY14" fmla="*/ 1486948 h 1610218"/>
                <a:gd name="connsiteX15" fmla="*/ 506159 w 941451"/>
                <a:gd name="connsiteY15" fmla="*/ 1440275 h 1610218"/>
                <a:gd name="connsiteX16" fmla="*/ 506159 w 941451"/>
                <a:gd name="connsiteY16" fmla="*/ 1431227 h 1610218"/>
                <a:gd name="connsiteX17" fmla="*/ 459486 w 941451"/>
                <a:gd name="connsiteY17" fmla="*/ 1373981 h 1610218"/>
                <a:gd name="connsiteX18" fmla="*/ 421862 w 941451"/>
                <a:gd name="connsiteY18" fmla="*/ 1363409 h 1610218"/>
                <a:gd name="connsiteX19" fmla="*/ 414338 w 941451"/>
                <a:gd name="connsiteY19" fmla="*/ 1315212 h 1610218"/>
                <a:gd name="connsiteX20" fmla="*/ 381191 w 941451"/>
                <a:gd name="connsiteY20" fmla="*/ 1315212 h 1610218"/>
                <a:gd name="connsiteX21" fmla="*/ 348044 w 941451"/>
                <a:gd name="connsiteY21" fmla="*/ 1289590 h 1610218"/>
                <a:gd name="connsiteX22" fmla="*/ 310420 w 941451"/>
                <a:gd name="connsiteY22" fmla="*/ 1230821 h 1610218"/>
                <a:gd name="connsiteX23" fmla="*/ 209455 w 941451"/>
                <a:gd name="connsiteY23" fmla="*/ 1202150 h 1610218"/>
                <a:gd name="connsiteX24" fmla="*/ 192881 w 941451"/>
                <a:gd name="connsiteY24" fmla="*/ 1187101 h 1610218"/>
                <a:gd name="connsiteX25" fmla="*/ 209455 w 941451"/>
                <a:gd name="connsiteY25" fmla="*/ 1096709 h 1610218"/>
                <a:gd name="connsiteX26" fmla="*/ 197358 w 941451"/>
                <a:gd name="connsiteY26" fmla="*/ 1069562 h 1610218"/>
                <a:gd name="connsiteX27" fmla="*/ 162687 w 941451"/>
                <a:gd name="connsiteY27" fmla="*/ 1003268 h 1610218"/>
                <a:gd name="connsiteX28" fmla="*/ 155162 w 941451"/>
                <a:gd name="connsiteY28" fmla="*/ 997268 h 1610218"/>
                <a:gd name="connsiteX29" fmla="*/ 141637 w 941451"/>
                <a:gd name="connsiteY29" fmla="*/ 956596 h 1610218"/>
                <a:gd name="connsiteX30" fmla="*/ 108490 w 941451"/>
                <a:gd name="connsiteY30" fmla="*/ 885825 h 1610218"/>
                <a:gd name="connsiteX31" fmla="*/ 112967 w 941451"/>
                <a:gd name="connsiteY31" fmla="*/ 851154 h 1610218"/>
                <a:gd name="connsiteX32" fmla="*/ 114491 w 941451"/>
                <a:gd name="connsiteY32" fmla="*/ 787908 h 1610218"/>
                <a:gd name="connsiteX33" fmla="*/ 87344 w 941451"/>
                <a:gd name="connsiteY33" fmla="*/ 742664 h 1610218"/>
                <a:gd name="connsiteX34" fmla="*/ 96393 w 941451"/>
                <a:gd name="connsiteY34" fmla="*/ 662845 h 1610218"/>
                <a:gd name="connsiteX35" fmla="*/ 106966 w 941451"/>
                <a:gd name="connsiteY35" fmla="*/ 658368 h 1610218"/>
                <a:gd name="connsiteX36" fmla="*/ 132588 w 941451"/>
                <a:gd name="connsiteY36" fmla="*/ 708089 h 1610218"/>
                <a:gd name="connsiteX37" fmla="*/ 120491 w 941451"/>
                <a:gd name="connsiteY37" fmla="*/ 634270 h 1610218"/>
                <a:gd name="connsiteX38" fmla="*/ 138589 w 941451"/>
                <a:gd name="connsiteY38" fmla="*/ 623697 h 1610218"/>
                <a:gd name="connsiteX39" fmla="*/ 129540 w 941451"/>
                <a:gd name="connsiteY39" fmla="*/ 604076 h 1610218"/>
                <a:gd name="connsiteX40" fmla="*/ 105442 w 941451"/>
                <a:gd name="connsiteY40" fmla="*/ 644747 h 1610218"/>
                <a:gd name="connsiteX41" fmla="*/ 63246 w 941451"/>
                <a:gd name="connsiteY41" fmla="*/ 601028 h 1610218"/>
                <a:gd name="connsiteX42" fmla="*/ 33147 w 941451"/>
                <a:gd name="connsiteY42" fmla="*/ 494062 h 1610218"/>
                <a:gd name="connsiteX43" fmla="*/ 12097 w 941451"/>
                <a:gd name="connsiteY43" fmla="*/ 444341 h 1610218"/>
                <a:gd name="connsiteX44" fmla="*/ 16573 w 941451"/>
                <a:gd name="connsiteY44" fmla="*/ 438341 h 1610218"/>
                <a:gd name="connsiteX45" fmla="*/ 37624 w 941451"/>
                <a:gd name="connsiteY45" fmla="*/ 361474 h 1610218"/>
                <a:gd name="connsiteX46" fmla="*/ 37624 w 941451"/>
                <a:gd name="connsiteY46" fmla="*/ 310229 h 1610218"/>
                <a:gd name="connsiteX47" fmla="*/ 0 w 941451"/>
                <a:gd name="connsiteY47" fmla="*/ 231934 h 1610218"/>
                <a:gd name="connsiteX48" fmla="*/ 27146 w 941451"/>
                <a:gd name="connsiteY48" fmla="*/ 188214 h 1610218"/>
                <a:gd name="connsiteX49" fmla="*/ 54293 w 941451"/>
                <a:gd name="connsiteY49" fmla="*/ 147542 h 1610218"/>
                <a:gd name="connsiteX50" fmla="*/ 63341 w 941451"/>
                <a:gd name="connsiteY50" fmla="*/ 140018 h 1610218"/>
                <a:gd name="connsiteX51" fmla="*/ 87440 w 941451"/>
                <a:gd name="connsiteY51" fmla="*/ 78296 h 1610218"/>
                <a:gd name="connsiteX52" fmla="*/ 87440 w 941451"/>
                <a:gd name="connsiteY52" fmla="*/ 24098 h 1610218"/>
                <a:gd name="connsiteX53" fmla="*/ 91916 w 941451"/>
                <a:gd name="connsiteY53" fmla="*/ 6001 h 1610218"/>
                <a:gd name="connsiteX54" fmla="*/ 97917 w 941451"/>
                <a:gd name="connsiteY54" fmla="*/ 0 h 1610218"/>
                <a:gd name="connsiteX55" fmla="*/ 176213 w 941451"/>
                <a:gd name="connsiteY55" fmla="*/ 21050 h 1610218"/>
                <a:gd name="connsiteX56" fmla="*/ 204788 w 941451"/>
                <a:gd name="connsiteY56" fmla="*/ 34576 h 1610218"/>
                <a:gd name="connsiteX57" fmla="*/ 268034 w 941451"/>
                <a:gd name="connsiteY57" fmla="*/ 46673 h 1610218"/>
                <a:gd name="connsiteX58" fmla="*/ 411194 w 941451"/>
                <a:gd name="connsiteY58" fmla="*/ 88868 h 1610218"/>
                <a:gd name="connsiteX59" fmla="*/ 417195 w 941451"/>
                <a:gd name="connsiteY59" fmla="*/ 93345 h 1610218"/>
                <a:gd name="connsiteX60" fmla="*/ 468440 w 941451"/>
                <a:gd name="connsiteY60" fmla="*/ 109919 h 1610218"/>
                <a:gd name="connsiteX61" fmla="*/ 519684 w 941451"/>
                <a:gd name="connsiteY61" fmla="*/ 117443 h 1610218"/>
                <a:gd name="connsiteX62" fmla="*/ 531781 w 941451"/>
                <a:gd name="connsiteY62" fmla="*/ 123444 h 1610218"/>
                <a:gd name="connsiteX63" fmla="*/ 524256 w 941451"/>
                <a:gd name="connsiteY63" fmla="*/ 165640 h 1610218"/>
                <a:gd name="connsiteX64" fmla="*/ 510731 w 941451"/>
                <a:gd name="connsiteY64" fmla="*/ 215360 h 1610218"/>
                <a:gd name="connsiteX65" fmla="*/ 498634 w 941451"/>
                <a:gd name="connsiteY65" fmla="*/ 265081 h 1610218"/>
                <a:gd name="connsiteX66" fmla="*/ 486537 w 941451"/>
                <a:gd name="connsiteY66" fmla="*/ 316325 h 1610218"/>
                <a:gd name="connsiteX67" fmla="*/ 468440 w 941451"/>
                <a:gd name="connsiteY67" fmla="*/ 362998 h 1610218"/>
                <a:gd name="connsiteX68" fmla="*/ 448818 w 941451"/>
                <a:gd name="connsiteY68" fmla="*/ 462439 h 1610218"/>
                <a:gd name="connsiteX69" fmla="*/ 426244 w 941451"/>
                <a:gd name="connsiteY69" fmla="*/ 566357 h 1610218"/>
                <a:gd name="connsiteX70" fmla="*/ 444341 w 941451"/>
                <a:gd name="connsiteY70" fmla="*/ 593503 h 1610218"/>
                <a:gd name="connsiteX71" fmla="*/ 477488 w 941451"/>
                <a:gd name="connsiteY71" fmla="*/ 637223 h 1610218"/>
                <a:gd name="connsiteX72" fmla="*/ 489585 w 941451"/>
                <a:gd name="connsiteY72" fmla="*/ 659797 h 1610218"/>
                <a:gd name="connsiteX73" fmla="*/ 522732 w 941451"/>
                <a:gd name="connsiteY73" fmla="*/ 709517 h 1610218"/>
                <a:gd name="connsiteX74" fmla="*/ 602552 w 941451"/>
                <a:gd name="connsiteY74" fmla="*/ 820960 h 1610218"/>
                <a:gd name="connsiteX75" fmla="*/ 602552 w 941451"/>
                <a:gd name="connsiteY75" fmla="*/ 826961 h 1610218"/>
                <a:gd name="connsiteX76" fmla="*/ 670370 w 941451"/>
                <a:gd name="connsiteY76" fmla="*/ 923354 h 1610218"/>
                <a:gd name="connsiteX77" fmla="*/ 670370 w 941451"/>
                <a:gd name="connsiteY77" fmla="*/ 932402 h 1610218"/>
                <a:gd name="connsiteX78" fmla="*/ 720090 w 941451"/>
                <a:gd name="connsiteY78" fmla="*/ 997172 h 1610218"/>
                <a:gd name="connsiteX79" fmla="*/ 720090 w 941451"/>
                <a:gd name="connsiteY79" fmla="*/ 1003173 h 1610218"/>
                <a:gd name="connsiteX80" fmla="*/ 757714 w 941451"/>
                <a:gd name="connsiteY80" fmla="*/ 1055942 h 1610218"/>
                <a:gd name="connsiteX81" fmla="*/ 795338 w 941451"/>
                <a:gd name="connsiteY81" fmla="*/ 1110139 h 1610218"/>
                <a:gd name="connsiteX82" fmla="*/ 823913 w 941451"/>
                <a:gd name="connsiteY82" fmla="*/ 1161383 h 1610218"/>
                <a:gd name="connsiteX83" fmla="*/ 832961 w 941451"/>
                <a:gd name="connsiteY83" fmla="*/ 1168908 h 1610218"/>
                <a:gd name="connsiteX84" fmla="*/ 866108 w 941451"/>
                <a:gd name="connsiteY84" fmla="*/ 1224629 h 1610218"/>
                <a:gd name="connsiteX85" fmla="*/ 899255 w 941451"/>
                <a:gd name="connsiteY85" fmla="*/ 1268349 h 1610218"/>
                <a:gd name="connsiteX86" fmla="*/ 903732 w 941451"/>
                <a:gd name="connsiteY86" fmla="*/ 1278922 h 1610218"/>
                <a:gd name="connsiteX87" fmla="*/ 899255 w 941451"/>
                <a:gd name="connsiteY87" fmla="*/ 1297019 h 1610218"/>
                <a:gd name="connsiteX88" fmla="*/ 917353 w 941451"/>
                <a:gd name="connsiteY88" fmla="*/ 1327118 h 1610218"/>
                <a:gd name="connsiteX89" fmla="*/ 929449 w 941451"/>
                <a:gd name="connsiteY89" fmla="*/ 1379887 h 1610218"/>
                <a:gd name="connsiteX90" fmla="*/ 941451 w 941451"/>
                <a:gd name="connsiteY90" fmla="*/ 1385888 h 16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941451" h="1610218">
                  <a:moveTo>
                    <a:pt x="941451" y="1385888"/>
                  </a:moveTo>
                  <a:cubicBezTo>
                    <a:pt x="941451" y="1391412"/>
                    <a:pt x="941451" y="1396937"/>
                    <a:pt x="941451" y="1402461"/>
                  </a:cubicBezTo>
                  <a:cubicBezTo>
                    <a:pt x="922592" y="1409795"/>
                    <a:pt x="898303" y="1411605"/>
                    <a:pt x="896303" y="1435608"/>
                  </a:cubicBezTo>
                  <a:cubicBezTo>
                    <a:pt x="890873" y="1435227"/>
                    <a:pt x="892207" y="1441609"/>
                    <a:pt x="887254" y="1441609"/>
                  </a:cubicBezTo>
                  <a:cubicBezTo>
                    <a:pt x="885825" y="1459039"/>
                    <a:pt x="878015" y="1472089"/>
                    <a:pt x="879729" y="1488281"/>
                  </a:cubicBezTo>
                  <a:cubicBezTo>
                    <a:pt x="869632" y="1497806"/>
                    <a:pt x="860870" y="1508570"/>
                    <a:pt x="845058" y="1512380"/>
                  </a:cubicBezTo>
                  <a:cubicBezTo>
                    <a:pt x="852964" y="1544574"/>
                    <a:pt x="822389" y="1580102"/>
                    <a:pt x="866108" y="1574197"/>
                  </a:cubicBezTo>
                  <a:cubicBezTo>
                    <a:pt x="869061" y="1588294"/>
                    <a:pt x="861060" y="1591247"/>
                    <a:pt x="861632" y="1602772"/>
                  </a:cubicBezTo>
                  <a:cubicBezTo>
                    <a:pt x="831152" y="1619250"/>
                    <a:pt x="801053" y="1603058"/>
                    <a:pt x="763715" y="1604296"/>
                  </a:cubicBezTo>
                  <a:cubicBezTo>
                    <a:pt x="762286" y="1602772"/>
                    <a:pt x="760762" y="1601248"/>
                    <a:pt x="759238" y="1599819"/>
                  </a:cubicBezTo>
                  <a:cubicBezTo>
                    <a:pt x="730091" y="1602867"/>
                    <a:pt x="711422" y="1595438"/>
                    <a:pt x="685419" y="1595343"/>
                  </a:cubicBezTo>
                  <a:cubicBezTo>
                    <a:pt x="680561" y="1596676"/>
                    <a:pt x="683324" y="1590389"/>
                    <a:pt x="679418" y="1590866"/>
                  </a:cubicBezTo>
                  <a:cubicBezTo>
                    <a:pt x="631222" y="1593818"/>
                    <a:pt x="601409" y="1578483"/>
                    <a:pt x="555879" y="1578769"/>
                  </a:cubicBezTo>
                  <a:cubicBezTo>
                    <a:pt x="552069" y="1574578"/>
                    <a:pt x="545306" y="1573244"/>
                    <a:pt x="536257" y="1574292"/>
                  </a:cubicBezTo>
                  <a:cubicBezTo>
                    <a:pt x="528638" y="1551337"/>
                    <a:pt x="532733" y="1516571"/>
                    <a:pt x="531781" y="1486948"/>
                  </a:cubicBezTo>
                  <a:cubicBezTo>
                    <a:pt x="523208" y="1471422"/>
                    <a:pt x="522256" y="1448276"/>
                    <a:pt x="506159" y="1440275"/>
                  </a:cubicBezTo>
                  <a:cubicBezTo>
                    <a:pt x="506159" y="1437227"/>
                    <a:pt x="506159" y="1434275"/>
                    <a:pt x="506159" y="1431227"/>
                  </a:cubicBezTo>
                  <a:cubicBezTo>
                    <a:pt x="490252" y="1412462"/>
                    <a:pt x="473869" y="1394174"/>
                    <a:pt x="459486" y="1373981"/>
                  </a:cubicBezTo>
                  <a:cubicBezTo>
                    <a:pt x="441484" y="1375981"/>
                    <a:pt x="430054" y="1371219"/>
                    <a:pt x="421862" y="1363409"/>
                  </a:cubicBezTo>
                  <a:cubicBezTo>
                    <a:pt x="433388" y="1353312"/>
                    <a:pt x="423100" y="1323880"/>
                    <a:pt x="414338" y="1315212"/>
                  </a:cubicBezTo>
                  <a:cubicBezTo>
                    <a:pt x="398812" y="1317879"/>
                    <a:pt x="391478" y="1305020"/>
                    <a:pt x="381191" y="1315212"/>
                  </a:cubicBezTo>
                  <a:cubicBezTo>
                    <a:pt x="371570" y="1305306"/>
                    <a:pt x="356711" y="1300448"/>
                    <a:pt x="348044" y="1289590"/>
                  </a:cubicBezTo>
                  <a:cubicBezTo>
                    <a:pt x="339090" y="1266349"/>
                    <a:pt x="328041" y="1245299"/>
                    <a:pt x="310420" y="1230821"/>
                  </a:cubicBezTo>
                  <a:cubicBezTo>
                    <a:pt x="267653" y="1234821"/>
                    <a:pt x="258509" y="1196435"/>
                    <a:pt x="209455" y="1202150"/>
                  </a:cubicBezTo>
                  <a:cubicBezTo>
                    <a:pt x="201835" y="1199198"/>
                    <a:pt x="198025" y="1192530"/>
                    <a:pt x="192881" y="1187101"/>
                  </a:cubicBezTo>
                  <a:cubicBezTo>
                    <a:pt x="194119" y="1152716"/>
                    <a:pt x="203644" y="1126617"/>
                    <a:pt x="209455" y="1096709"/>
                  </a:cubicBezTo>
                  <a:cubicBezTo>
                    <a:pt x="203740" y="1089374"/>
                    <a:pt x="196025" y="1083945"/>
                    <a:pt x="197358" y="1069562"/>
                  </a:cubicBezTo>
                  <a:cubicBezTo>
                    <a:pt x="187452" y="1045845"/>
                    <a:pt x="172498" y="1027081"/>
                    <a:pt x="162687" y="1003268"/>
                  </a:cubicBezTo>
                  <a:cubicBezTo>
                    <a:pt x="160592" y="1000792"/>
                    <a:pt x="158877" y="998125"/>
                    <a:pt x="155162" y="997268"/>
                  </a:cubicBezTo>
                  <a:cubicBezTo>
                    <a:pt x="152781" y="981551"/>
                    <a:pt x="150114" y="966121"/>
                    <a:pt x="141637" y="956596"/>
                  </a:cubicBezTo>
                  <a:cubicBezTo>
                    <a:pt x="146685" y="922782"/>
                    <a:pt x="120968" y="907066"/>
                    <a:pt x="108490" y="885825"/>
                  </a:cubicBezTo>
                  <a:cubicBezTo>
                    <a:pt x="106585" y="870871"/>
                    <a:pt x="116205" y="867442"/>
                    <a:pt x="112967" y="851154"/>
                  </a:cubicBezTo>
                  <a:cubicBezTo>
                    <a:pt x="145352" y="854678"/>
                    <a:pt x="160211" y="781336"/>
                    <a:pt x="114491" y="787908"/>
                  </a:cubicBezTo>
                  <a:cubicBezTo>
                    <a:pt x="102394" y="775907"/>
                    <a:pt x="98869" y="755333"/>
                    <a:pt x="87344" y="742664"/>
                  </a:cubicBezTo>
                  <a:cubicBezTo>
                    <a:pt x="83820" y="709517"/>
                    <a:pt x="91631" y="687705"/>
                    <a:pt x="96393" y="662845"/>
                  </a:cubicBezTo>
                  <a:cubicBezTo>
                    <a:pt x="100870" y="662273"/>
                    <a:pt x="100203" y="656654"/>
                    <a:pt x="106966" y="658368"/>
                  </a:cubicBezTo>
                  <a:cubicBezTo>
                    <a:pt x="104204" y="677799"/>
                    <a:pt x="101918" y="713137"/>
                    <a:pt x="132588" y="708089"/>
                  </a:cubicBezTo>
                  <a:cubicBezTo>
                    <a:pt x="139732" y="678275"/>
                    <a:pt x="125540" y="656939"/>
                    <a:pt x="120491" y="634270"/>
                  </a:cubicBezTo>
                  <a:cubicBezTo>
                    <a:pt x="127921" y="632174"/>
                    <a:pt x="137922" y="632651"/>
                    <a:pt x="138589" y="623697"/>
                  </a:cubicBezTo>
                  <a:cubicBezTo>
                    <a:pt x="139922" y="612743"/>
                    <a:pt x="127540" y="615601"/>
                    <a:pt x="129540" y="604076"/>
                  </a:cubicBezTo>
                  <a:cubicBezTo>
                    <a:pt x="106966" y="603123"/>
                    <a:pt x="104394" y="622078"/>
                    <a:pt x="105442" y="644747"/>
                  </a:cubicBezTo>
                  <a:cubicBezTo>
                    <a:pt x="85820" y="635699"/>
                    <a:pt x="76962" y="615982"/>
                    <a:pt x="63246" y="601028"/>
                  </a:cubicBezTo>
                  <a:cubicBezTo>
                    <a:pt x="76676" y="561118"/>
                    <a:pt x="54483" y="520637"/>
                    <a:pt x="33147" y="494062"/>
                  </a:cubicBezTo>
                  <a:cubicBezTo>
                    <a:pt x="34195" y="469392"/>
                    <a:pt x="11049" y="469011"/>
                    <a:pt x="12097" y="444341"/>
                  </a:cubicBezTo>
                  <a:cubicBezTo>
                    <a:pt x="10763" y="439484"/>
                    <a:pt x="16002" y="441293"/>
                    <a:pt x="16573" y="438341"/>
                  </a:cubicBezTo>
                  <a:cubicBezTo>
                    <a:pt x="15812" y="405003"/>
                    <a:pt x="22003" y="378524"/>
                    <a:pt x="37624" y="361474"/>
                  </a:cubicBezTo>
                  <a:cubicBezTo>
                    <a:pt x="37624" y="344424"/>
                    <a:pt x="37624" y="327279"/>
                    <a:pt x="37624" y="310229"/>
                  </a:cubicBezTo>
                  <a:cubicBezTo>
                    <a:pt x="26384" y="284702"/>
                    <a:pt x="14478" y="257747"/>
                    <a:pt x="0" y="231934"/>
                  </a:cubicBezTo>
                  <a:cubicBezTo>
                    <a:pt x="6287" y="214694"/>
                    <a:pt x="8382" y="193167"/>
                    <a:pt x="27146" y="188214"/>
                  </a:cubicBezTo>
                  <a:cubicBezTo>
                    <a:pt x="33242" y="171736"/>
                    <a:pt x="52102" y="168021"/>
                    <a:pt x="54293" y="147542"/>
                  </a:cubicBezTo>
                  <a:cubicBezTo>
                    <a:pt x="60389" y="148209"/>
                    <a:pt x="58960" y="141161"/>
                    <a:pt x="63341" y="140018"/>
                  </a:cubicBezTo>
                  <a:cubicBezTo>
                    <a:pt x="67056" y="115157"/>
                    <a:pt x="78105" y="97631"/>
                    <a:pt x="87440" y="78296"/>
                  </a:cubicBezTo>
                  <a:cubicBezTo>
                    <a:pt x="87440" y="60198"/>
                    <a:pt x="87440" y="42101"/>
                    <a:pt x="87440" y="24098"/>
                  </a:cubicBezTo>
                  <a:cubicBezTo>
                    <a:pt x="92964" y="22193"/>
                    <a:pt x="92107" y="13716"/>
                    <a:pt x="91916" y="6001"/>
                  </a:cubicBezTo>
                  <a:cubicBezTo>
                    <a:pt x="94583" y="4667"/>
                    <a:pt x="96583" y="2667"/>
                    <a:pt x="97917" y="0"/>
                  </a:cubicBezTo>
                  <a:cubicBezTo>
                    <a:pt x="123349" y="7715"/>
                    <a:pt x="144780" y="19431"/>
                    <a:pt x="176213" y="21050"/>
                  </a:cubicBezTo>
                  <a:cubicBezTo>
                    <a:pt x="184309" y="26956"/>
                    <a:pt x="197929" y="27432"/>
                    <a:pt x="204788" y="34576"/>
                  </a:cubicBezTo>
                  <a:cubicBezTo>
                    <a:pt x="232219" y="32195"/>
                    <a:pt x="240316" y="49340"/>
                    <a:pt x="268034" y="46673"/>
                  </a:cubicBezTo>
                  <a:cubicBezTo>
                    <a:pt x="309467" y="63246"/>
                    <a:pt x="360617" y="77057"/>
                    <a:pt x="411194" y="88868"/>
                  </a:cubicBezTo>
                  <a:cubicBezTo>
                    <a:pt x="416052" y="87535"/>
                    <a:pt x="413290" y="93821"/>
                    <a:pt x="417195" y="93345"/>
                  </a:cubicBezTo>
                  <a:cubicBezTo>
                    <a:pt x="439007" y="94107"/>
                    <a:pt x="454057" y="101727"/>
                    <a:pt x="468440" y="109919"/>
                  </a:cubicBezTo>
                  <a:cubicBezTo>
                    <a:pt x="488918" y="109061"/>
                    <a:pt x="501396" y="116110"/>
                    <a:pt x="519684" y="117443"/>
                  </a:cubicBezTo>
                  <a:cubicBezTo>
                    <a:pt x="523494" y="119634"/>
                    <a:pt x="526447" y="122777"/>
                    <a:pt x="531781" y="123444"/>
                  </a:cubicBezTo>
                  <a:cubicBezTo>
                    <a:pt x="531876" y="139541"/>
                    <a:pt x="520446" y="150781"/>
                    <a:pt x="524256" y="165640"/>
                  </a:cubicBezTo>
                  <a:cubicBezTo>
                    <a:pt x="517398" y="179832"/>
                    <a:pt x="513493" y="197072"/>
                    <a:pt x="510731" y="215360"/>
                  </a:cubicBezTo>
                  <a:cubicBezTo>
                    <a:pt x="503396" y="231934"/>
                    <a:pt x="502348" y="245269"/>
                    <a:pt x="498634" y="265081"/>
                  </a:cubicBezTo>
                  <a:cubicBezTo>
                    <a:pt x="491490" y="278321"/>
                    <a:pt x="485775" y="300133"/>
                    <a:pt x="486537" y="316325"/>
                  </a:cubicBezTo>
                  <a:cubicBezTo>
                    <a:pt x="478250" y="329756"/>
                    <a:pt x="478155" y="351187"/>
                    <a:pt x="468440" y="362998"/>
                  </a:cubicBezTo>
                  <a:cubicBezTo>
                    <a:pt x="470916" y="403193"/>
                    <a:pt x="446151" y="423767"/>
                    <a:pt x="448818" y="462439"/>
                  </a:cubicBezTo>
                  <a:cubicBezTo>
                    <a:pt x="433673" y="491776"/>
                    <a:pt x="427292" y="526256"/>
                    <a:pt x="426244" y="566357"/>
                  </a:cubicBezTo>
                  <a:cubicBezTo>
                    <a:pt x="432625" y="575024"/>
                    <a:pt x="442436" y="580263"/>
                    <a:pt x="444341" y="593503"/>
                  </a:cubicBezTo>
                  <a:cubicBezTo>
                    <a:pt x="461486" y="605219"/>
                    <a:pt x="461772" y="625697"/>
                    <a:pt x="477488" y="637223"/>
                  </a:cubicBezTo>
                  <a:cubicBezTo>
                    <a:pt x="476060" y="650177"/>
                    <a:pt x="489871" y="647986"/>
                    <a:pt x="489585" y="659797"/>
                  </a:cubicBezTo>
                  <a:cubicBezTo>
                    <a:pt x="503777" y="673894"/>
                    <a:pt x="513683" y="687991"/>
                    <a:pt x="522732" y="709517"/>
                  </a:cubicBezTo>
                  <a:cubicBezTo>
                    <a:pt x="551307" y="742474"/>
                    <a:pt x="570262" y="788003"/>
                    <a:pt x="602552" y="820960"/>
                  </a:cubicBezTo>
                  <a:cubicBezTo>
                    <a:pt x="602552" y="822960"/>
                    <a:pt x="602552" y="824960"/>
                    <a:pt x="602552" y="826961"/>
                  </a:cubicBezTo>
                  <a:cubicBezTo>
                    <a:pt x="627221" y="856964"/>
                    <a:pt x="645128" y="893921"/>
                    <a:pt x="670370" y="923354"/>
                  </a:cubicBezTo>
                  <a:cubicBezTo>
                    <a:pt x="671608" y="928592"/>
                    <a:pt x="667607" y="929735"/>
                    <a:pt x="670370" y="932402"/>
                  </a:cubicBezTo>
                  <a:cubicBezTo>
                    <a:pt x="690182" y="950786"/>
                    <a:pt x="699421" y="979646"/>
                    <a:pt x="720090" y="997172"/>
                  </a:cubicBezTo>
                  <a:cubicBezTo>
                    <a:pt x="720090" y="999172"/>
                    <a:pt x="720090" y="1001173"/>
                    <a:pt x="720090" y="1003173"/>
                  </a:cubicBezTo>
                  <a:cubicBezTo>
                    <a:pt x="737902" y="1015555"/>
                    <a:pt x="741807" y="1041749"/>
                    <a:pt x="757714" y="1055942"/>
                  </a:cubicBezTo>
                  <a:cubicBezTo>
                    <a:pt x="766477" y="1077849"/>
                    <a:pt x="779717" y="1095185"/>
                    <a:pt x="795338" y="1110139"/>
                  </a:cubicBezTo>
                  <a:cubicBezTo>
                    <a:pt x="800957" y="1131094"/>
                    <a:pt x="817340" y="1141381"/>
                    <a:pt x="823913" y="1161383"/>
                  </a:cubicBezTo>
                  <a:cubicBezTo>
                    <a:pt x="826961" y="1163860"/>
                    <a:pt x="828103" y="1168241"/>
                    <a:pt x="832961" y="1168908"/>
                  </a:cubicBezTo>
                  <a:cubicBezTo>
                    <a:pt x="840391" y="1190530"/>
                    <a:pt x="857726" y="1201007"/>
                    <a:pt x="866108" y="1224629"/>
                  </a:cubicBezTo>
                  <a:cubicBezTo>
                    <a:pt x="881634" y="1237012"/>
                    <a:pt x="880491" y="1258157"/>
                    <a:pt x="899255" y="1268349"/>
                  </a:cubicBezTo>
                  <a:cubicBezTo>
                    <a:pt x="897922" y="1274731"/>
                    <a:pt x="900779" y="1276922"/>
                    <a:pt x="903732" y="1278922"/>
                  </a:cubicBezTo>
                  <a:cubicBezTo>
                    <a:pt x="903827" y="1286637"/>
                    <a:pt x="904780" y="1295114"/>
                    <a:pt x="899255" y="1297019"/>
                  </a:cubicBezTo>
                  <a:cubicBezTo>
                    <a:pt x="904780" y="1307497"/>
                    <a:pt x="908876" y="1319498"/>
                    <a:pt x="917353" y="1327118"/>
                  </a:cubicBezTo>
                  <a:cubicBezTo>
                    <a:pt x="915829" y="1345597"/>
                    <a:pt x="928116" y="1359503"/>
                    <a:pt x="929449" y="1379887"/>
                  </a:cubicBezTo>
                  <a:cubicBezTo>
                    <a:pt x="932593" y="1382744"/>
                    <a:pt x="933640" y="1387602"/>
                    <a:pt x="941451" y="138588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78313B1-07AD-47FA-A8DC-384794240F15}"/>
                </a:ext>
              </a:extLst>
            </p:cNvPr>
            <p:cNvSpPr/>
            <p:nvPr/>
          </p:nvSpPr>
          <p:spPr>
            <a:xfrm>
              <a:off x="3773265" y="1572358"/>
              <a:ext cx="694350" cy="1130062"/>
            </a:xfrm>
            <a:custGeom>
              <a:avLst/>
              <a:gdLst>
                <a:gd name="connsiteX0" fmla="*/ 693727 w 694350"/>
                <a:gd name="connsiteY0" fmla="*/ 772668 h 1130062"/>
                <a:gd name="connsiteX1" fmla="*/ 690679 w 694350"/>
                <a:gd name="connsiteY1" fmla="*/ 817912 h 1130062"/>
                <a:gd name="connsiteX2" fmla="*/ 681631 w 694350"/>
                <a:gd name="connsiteY2" fmla="*/ 842010 h 1130062"/>
                <a:gd name="connsiteX3" fmla="*/ 681631 w 694350"/>
                <a:gd name="connsiteY3" fmla="*/ 861632 h 1130062"/>
                <a:gd name="connsiteX4" fmla="*/ 677154 w 694350"/>
                <a:gd name="connsiteY4" fmla="*/ 887254 h 1130062"/>
                <a:gd name="connsiteX5" fmla="*/ 660580 w 694350"/>
                <a:gd name="connsiteY5" fmla="*/ 1004792 h 1130062"/>
                <a:gd name="connsiteX6" fmla="*/ 648484 w 694350"/>
                <a:gd name="connsiteY6" fmla="*/ 1078611 h 1130062"/>
                <a:gd name="connsiteX7" fmla="*/ 644007 w 694350"/>
                <a:gd name="connsiteY7" fmla="*/ 1084612 h 1130062"/>
                <a:gd name="connsiteX8" fmla="*/ 644007 w 694350"/>
                <a:gd name="connsiteY8" fmla="*/ 1104233 h 1130062"/>
                <a:gd name="connsiteX9" fmla="*/ 639530 w 694350"/>
                <a:gd name="connsiteY9" fmla="*/ 1110234 h 1130062"/>
                <a:gd name="connsiteX10" fmla="*/ 639530 w 694350"/>
                <a:gd name="connsiteY10" fmla="*/ 1128332 h 1130062"/>
                <a:gd name="connsiteX11" fmla="*/ 598858 w 694350"/>
                <a:gd name="connsiteY11" fmla="*/ 1125284 h 1130062"/>
                <a:gd name="connsiteX12" fmla="*/ 564187 w 694350"/>
                <a:gd name="connsiteY12" fmla="*/ 1120807 h 1130062"/>
                <a:gd name="connsiteX13" fmla="*/ 517515 w 694350"/>
                <a:gd name="connsiteY13" fmla="*/ 1108710 h 1130062"/>
                <a:gd name="connsiteX14" fmla="*/ 467794 w 694350"/>
                <a:gd name="connsiteY14" fmla="*/ 1104233 h 1130062"/>
                <a:gd name="connsiteX15" fmla="*/ 434647 w 694350"/>
                <a:gd name="connsiteY15" fmla="*/ 1099757 h 1130062"/>
                <a:gd name="connsiteX16" fmla="*/ 393976 w 694350"/>
                <a:gd name="connsiteY16" fmla="*/ 1092232 h 1130062"/>
                <a:gd name="connsiteX17" fmla="*/ 387975 w 694350"/>
                <a:gd name="connsiteY17" fmla="*/ 1087755 h 1130062"/>
                <a:gd name="connsiteX18" fmla="*/ 350351 w 694350"/>
                <a:gd name="connsiteY18" fmla="*/ 1083278 h 1130062"/>
                <a:gd name="connsiteX19" fmla="*/ 347303 w 694350"/>
                <a:gd name="connsiteY19" fmla="*/ 1078802 h 1130062"/>
                <a:gd name="connsiteX20" fmla="*/ 271960 w 694350"/>
                <a:gd name="connsiteY20" fmla="*/ 1066705 h 1130062"/>
                <a:gd name="connsiteX21" fmla="*/ 246338 w 694350"/>
                <a:gd name="connsiteY21" fmla="*/ 1062228 h 1130062"/>
                <a:gd name="connsiteX22" fmla="*/ 192141 w 694350"/>
                <a:gd name="connsiteY22" fmla="*/ 1050131 h 1130062"/>
                <a:gd name="connsiteX23" fmla="*/ 171091 w 694350"/>
                <a:gd name="connsiteY23" fmla="*/ 1045655 h 1130062"/>
                <a:gd name="connsiteX24" fmla="*/ 127371 w 694350"/>
                <a:gd name="connsiteY24" fmla="*/ 1038130 h 1130062"/>
                <a:gd name="connsiteX25" fmla="*/ 124323 w 694350"/>
                <a:gd name="connsiteY25" fmla="*/ 1033653 h 1130062"/>
                <a:gd name="connsiteX26" fmla="*/ 91176 w 694350"/>
                <a:gd name="connsiteY26" fmla="*/ 1029176 h 1130062"/>
                <a:gd name="connsiteX27" fmla="*/ 29454 w 694350"/>
                <a:gd name="connsiteY27" fmla="*/ 1017080 h 1130062"/>
                <a:gd name="connsiteX28" fmla="*/ 879 w 694350"/>
                <a:gd name="connsiteY28" fmla="*/ 1008031 h 1130062"/>
                <a:gd name="connsiteX29" fmla="*/ 3927 w 694350"/>
                <a:gd name="connsiteY29" fmla="*/ 979361 h 1130062"/>
                <a:gd name="connsiteX30" fmla="*/ 16024 w 694350"/>
                <a:gd name="connsiteY30" fmla="*/ 928116 h 1130062"/>
                <a:gd name="connsiteX31" fmla="*/ 22024 w 694350"/>
                <a:gd name="connsiteY31" fmla="*/ 922115 h 1130062"/>
                <a:gd name="connsiteX32" fmla="*/ 29549 w 694350"/>
                <a:gd name="connsiteY32" fmla="*/ 873919 h 1130062"/>
                <a:gd name="connsiteX33" fmla="*/ 34026 w 694350"/>
                <a:gd name="connsiteY33" fmla="*/ 870871 h 1130062"/>
                <a:gd name="connsiteX34" fmla="*/ 34026 w 694350"/>
                <a:gd name="connsiteY34" fmla="*/ 857345 h 1130062"/>
                <a:gd name="connsiteX35" fmla="*/ 37074 w 694350"/>
                <a:gd name="connsiteY35" fmla="*/ 840772 h 1130062"/>
                <a:gd name="connsiteX36" fmla="*/ 41551 w 694350"/>
                <a:gd name="connsiteY36" fmla="*/ 824198 h 1130062"/>
                <a:gd name="connsiteX37" fmla="*/ 50599 w 694350"/>
                <a:gd name="connsiteY37" fmla="*/ 801624 h 1130062"/>
                <a:gd name="connsiteX38" fmla="*/ 58124 w 694350"/>
                <a:gd name="connsiteY38" fmla="*/ 757904 h 1130062"/>
                <a:gd name="connsiteX39" fmla="*/ 83746 w 694350"/>
                <a:gd name="connsiteY39" fmla="*/ 693134 h 1130062"/>
                <a:gd name="connsiteX40" fmla="*/ 76222 w 694350"/>
                <a:gd name="connsiteY40" fmla="*/ 678085 h 1130062"/>
                <a:gd name="connsiteX41" fmla="*/ 55171 w 694350"/>
                <a:gd name="connsiteY41" fmla="*/ 678085 h 1130062"/>
                <a:gd name="connsiteX42" fmla="*/ 59648 w 694350"/>
                <a:gd name="connsiteY42" fmla="*/ 670560 h 1130062"/>
                <a:gd name="connsiteX43" fmla="*/ 88318 w 694350"/>
                <a:gd name="connsiteY43" fmla="*/ 611791 h 1130062"/>
                <a:gd name="connsiteX44" fmla="*/ 101844 w 694350"/>
                <a:gd name="connsiteY44" fmla="*/ 611791 h 1130062"/>
                <a:gd name="connsiteX45" fmla="*/ 113941 w 694350"/>
                <a:gd name="connsiteY45" fmla="*/ 578644 h 1130062"/>
                <a:gd name="connsiteX46" fmla="*/ 119941 w 694350"/>
                <a:gd name="connsiteY46" fmla="*/ 578644 h 1130062"/>
                <a:gd name="connsiteX47" fmla="*/ 154612 w 694350"/>
                <a:gd name="connsiteY47" fmla="*/ 527399 h 1130062"/>
                <a:gd name="connsiteX48" fmla="*/ 154612 w 694350"/>
                <a:gd name="connsiteY48" fmla="*/ 519875 h 1130062"/>
                <a:gd name="connsiteX49" fmla="*/ 172710 w 694350"/>
                <a:gd name="connsiteY49" fmla="*/ 509302 h 1130062"/>
                <a:gd name="connsiteX50" fmla="*/ 172710 w 694350"/>
                <a:gd name="connsiteY50" fmla="*/ 480632 h 1130062"/>
                <a:gd name="connsiteX51" fmla="*/ 168233 w 694350"/>
                <a:gd name="connsiteY51" fmla="*/ 470059 h 1130062"/>
                <a:gd name="connsiteX52" fmla="*/ 142611 w 694350"/>
                <a:gd name="connsiteY52" fmla="*/ 441484 h 1130062"/>
                <a:gd name="connsiteX53" fmla="*/ 138134 w 694350"/>
                <a:gd name="connsiteY53" fmla="*/ 429387 h 1130062"/>
                <a:gd name="connsiteX54" fmla="*/ 142611 w 694350"/>
                <a:gd name="connsiteY54" fmla="*/ 372142 h 1130062"/>
                <a:gd name="connsiteX55" fmla="*/ 151660 w 694350"/>
                <a:gd name="connsiteY55" fmla="*/ 349568 h 1130062"/>
                <a:gd name="connsiteX56" fmla="*/ 159184 w 694350"/>
                <a:gd name="connsiteY56" fmla="*/ 292322 h 1130062"/>
                <a:gd name="connsiteX57" fmla="*/ 193855 w 694350"/>
                <a:gd name="connsiteY57" fmla="*/ 158210 h 1130062"/>
                <a:gd name="connsiteX58" fmla="*/ 192331 w 694350"/>
                <a:gd name="connsiteY58" fmla="*/ 143161 h 1130062"/>
                <a:gd name="connsiteX59" fmla="*/ 213382 w 694350"/>
                <a:gd name="connsiteY59" fmla="*/ 58769 h 1130062"/>
                <a:gd name="connsiteX60" fmla="*/ 226907 w 694350"/>
                <a:gd name="connsiteY60" fmla="*/ 0 h 1130062"/>
                <a:gd name="connsiteX61" fmla="*/ 312823 w 694350"/>
                <a:gd name="connsiteY61" fmla="*/ 21050 h 1130062"/>
                <a:gd name="connsiteX62" fmla="*/ 296249 w 694350"/>
                <a:gd name="connsiteY62" fmla="*/ 105442 h 1130062"/>
                <a:gd name="connsiteX63" fmla="*/ 279676 w 694350"/>
                <a:gd name="connsiteY63" fmla="*/ 156686 h 1130062"/>
                <a:gd name="connsiteX64" fmla="*/ 305298 w 694350"/>
                <a:gd name="connsiteY64" fmla="*/ 207931 h 1130062"/>
                <a:gd name="connsiteX65" fmla="*/ 296249 w 694350"/>
                <a:gd name="connsiteY65" fmla="*/ 253175 h 1130062"/>
                <a:gd name="connsiteX66" fmla="*/ 314347 w 694350"/>
                <a:gd name="connsiteY66" fmla="*/ 280321 h 1130062"/>
                <a:gd name="connsiteX67" fmla="*/ 324919 w 694350"/>
                <a:gd name="connsiteY67" fmla="*/ 280321 h 1130062"/>
                <a:gd name="connsiteX68" fmla="*/ 355018 w 694350"/>
                <a:gd name="connsiteY68" fmla="*/ 352616 h 1130062"/>
                <a:gd name="connsiteX69" fmla="*/ 373116 w 694350"/>
                <a:gd name="connsiteY69" fmla="*/ 376714 h 1130062"/>
                <a:gd name="connsiteX70" fmla="*/ 385213 w 694350"/>
                <a:gd name="connsiteY70" fmla="*/ 378238 h 1130062"/>
                <a:gd name="connsiteX71" fmla="*/ 383689 w 694350"/>
                <a:gd name="connsiteY71" fmla="*/ 391763 h 1130062"/>
                <a:gd name="connsiteX72" fmla="*/ 409311 w 694350"/>
                <a:gd name="connsiteY72" fmla="*/ 393287 h 1130062"/>
                <a:gd name="connsiteX73" fmla="*/ 406263 w 694350"/>
                <a:gd name="connsiteY73" fmla="*/ 420434 h 1130062"/>
                <a:gd name="connsiteX74" fmla="*/ 364067 w 694350"/>
                <a:gd name="connsiteY74" fmla="*/ 515303 h 1130062"/>
                <a:gd name="connsiteX75" fmla="*/ 364067 w 694350"/>
                <a:gd name="connsiteY75" fmla="*/ 527399 h 1130062"/>
                <a:gd name="connsiteX76" fmla="*/ 359590 w 694350"/>
                <a:gd name="connsiteY76" fmla="*/ 542449 h 1130062"/>
                <a:gd name="connsiteX77" fmla="*/ 383689 w 694350"/>
                <a:gd name="connsiteY77" fmla="*/ 569595 h 1130062"/>
                <a:gd name="connsiteX78" fmla="*/ 430361 w 694350"/>
                <a:gd name="connsiteY78" fmla="*/ 543973 h 1130062"/>
                <a:gd name="connsiteX79" fmla="*/ 443887 w 694350"/>
                <a:gd name="connsiteY79" fmla="*/ 613315 h 1130062"/>
                <a:gd name="connsiteX80" fmla="*/ 448363 w 694350"/>
                <a:gd name="connsiteY80" fmla="*/ 629888 h 1130062"/>
                <a:gd name="connsiteX81" fmla="*/ 489035 w 694350"/>
                <a:gd name="connsiteY81" fmla="*/ 700659 h 1130062"/>
                <a:gd name="connsiteX82" fmla="*/ 484558 w 694350"/>
                <a:gd name="connsiteY82" fmla="*/ 714185 h 1130062"/>
                <a:gd name="connsiteX83" fmla="*/ 498084 w 694350"/>
                <a:gd name="connsiteY83" fmla="*/ 757904 h 1130062"/>
                <a:gd name="connsiteX84" fmla="*/ 514657 w 694350"/>
                <a:gd name="connsiteY84" fmla="*/ 757904 h 1130062"/>
                <a:gd name="connsiteX85" fmla="*/ 519134 w 694350"/>
                <a:gd name="connsiteY85" fmla="*/ 741331 h 1130062"/>
                <a:gd name="connsiteX86" fmla="*/ 540184 w 694350"/>
                <a:gd name="connsiteY86" fmla="*/ 744379 h 1130062"/>
                <a:gd name="connsiteX87" fmla="*/ 603430 w 694350"/>
                <a:gd name="connsiteY87" fmla="*/ 745903 h 1130062"/>
                <a:gd name="connsiteX88" fmla="*/ 615527 w 694350"/>
                <a:gd name="connsiteY88" fmla="*/ 748951 h 1130062"/>
                <a:gd name="connsiteX89" fmla="*/ 647150 w 694350"/>
                <a:gd name="connsiteY89" fmla="*/ 753428 h 1130062"/>
                <a:gd name="connsiteX90" fmla="*/ 672772 w 694350"/>
                <a:gd name="connsiteY90" fmla="*/ 732377 h 1130062"/>
                <a:gd name="connsiteX91" fmla="*/ 693727 w 694350"/>
                <a:gd name="connsiteY91" fmla="*/ 772668 h 113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4350" h="1130062">
                  <a:moveTo>
                    <a:pt x="693727" y="772668"/>
                  </a:moveTo>
                  <a:cubicBezTo>
                    <a:pt x="697252" y="791718"/>
                    <a:pt x="684393" y="800957"/>
                    <a:pt x="690679" y="817912"/>
                  </a:cubicBezTo>
                  <a:cubicBezTo>
                    <a:pt x="680583" y="818960"/>
                    <a:pt x="691441" y="840772"/>
                    <a:pt x="681631" y="842010"/>
                  </a:cubicBezTo>
                  <a:cubicBezTo>
                    <a:pt x="681631" y="848582"/>
                    <a:pt x="681631" y="855059"/>
                    <a:pt x="681631" y="861632"/>
                  </a:cubicBezTo>
                  <a:cubicBezTo>
                    <a:pt x="676297" y="866394"/>
                    <a:pt x="676678" y="876776"/>
                    <a:pt x="677154" y="887254"/>
                  </a:cubicBezTo>
                  <a:cubicBezTo>
                    <a:pt x="664486" y="919353"/>
                    <a:pt x="667248" y="964025"/>
                    <a:pt x="660580" y="1004792"/>
                  </a:cubicBezTo>
                  <a:cubicBezTo>
                    <a:pt x="653246" y="1026128"/>
                    <a:pt x="649912" y="1051465"/>
                    <a:pt x="648484" y="1078611"/>
                  </a:cubicBezTo>
                  <a:cubicBezTo>
                    <a:pt x="649817" y="1083469"/>
                    <a:pt x="644578" y="1081754"/>
                    <a:pt x="644007" y="1084612"/>
                  </a:cubicBezTo>
                  <a:cubicBezTo>
                    <a:pt x="644007" y="1091184"/>
                    <a:pt x="644007" y="1097661"/>
                    <a:pt x="644007" y="1104233"/>
                  </a:cubicBezTo>
                  <a:cubicBezTo>
                    <a:pt x="645340" y="1109091"/>
                    <a:pt x="640102" y="1107377"/>
                    <a:pt x="639530" y="1110234"/>
                  </a:cubicBezTo>
                  <a:cubicBezTo>
                    <a:pt x="639530" y="1116235"/>
                    <a:pt x="639530" y="1122331"/>
                    <a:pt x="639530" y="1128332"/>
                  </a:cubicBezTo>
                  <a:cubicBezTo>
                    <a:pt x="624481" y="1134618"/>
                    <a:pt x="616384" y="1121474"/>
                    <a:pt x="598858" y="1125284"/>
                  </a:cubicBezTo>
                  <a:cubicBezTo>
                    <a:pt x="592858" y="1118235"/>
                    <a:pt x="576665" y="1121378"/>
                    <a:pt x="564187" y="1120807"/>
                  </a:cubicBezTo>
                  <a:cubicBezTo>
                    <a:pt x="554567" y="1110806"/>
                    <a:pt x="523801" y="1122045"/>
                    <a:pt x="517515" y="1108710"/>
                  </a:cubicBezTo>
                  <a:cubicBezTo>
                    <a:pt x="496179" y="1112044"/>
                    <a:pt x="488178" y="1101852"/>
                    <a:pt x="467794" y="1104233"/>
                  </a:cubicBezTo>
                  <a:cubicBezTo>
                    <a:pt x="462556" y="1096994"/>
                    <a:pt x="446363" y="1100519"/>
                    <a:pt x="434647" y="1099757"/>
                  </a:cubicBezTo>
                  <a:cubicBezTo>
                    <a:pt x="424360" y="1093946"/>
                    <a:pt x="409120" y="1093184"/>
                    <a:pt x="393976" y="1092232"/>
                  </a:cubicBezTo>
                  <a:cubicBezTo>
                    <a:pt x="389118" y="1093565"/>
                    <a:pt x="390832" y="1088327"/>
                    <a:pt x="387975" y="1087755"/>
                  </a:cubicBezTo>
                  <a:cubicBezTo>
                    <a:pt x="370639" y="1090994"/>
                    <a:pt x="365115" y="1082516"/>
                    <a:pt x="350351" y="1083278"/>
                  </a:cubicBezTo>
                  <a:cubicBezTo>
                    <a:pt x="347113" y="1083945"/>
                    <a:pt x="347494" y="1081183"/>
                    <a:pt x="347303" y="1078802"/>
                  </a:cubicBezTo>
                  <a:cubicBezTo>
                    <a:pt x="314442" y="1079754"/>
                    <a:pt x="303774" y="1067276"/>
                    <a:pt x="271960" y="1066705"/>
                  </a:cubicBezTo>
                  <a:cubicBezTo>
                    <a:pt x="267198" y="1061371"/>
                    <a:pt x="256816" y="1061752"/>
                    <a:pt x="246338" y="1062228"/>
                  </a:cubicBezTo>
                  <a:cubicBezTo>
                    <a:pt x="230527" y="1055942"/>
                    <a:pt x="212334" y="1052036"/>
                    <a:pt x="192141" y="1050131"/>
                  </a:cubicBezTo>
                  <a:cubicBezTo>
                    <a:pt x="188331" y="1045369"/>
                    <a:pt x="180330" y="1044893"/>
                    <a:pt x="171091" y="1045655"/>
                  </a:cubicBezTo>
                  <a:cubicBezTo>
                    <a:pt x="158994" y="1041273"/>
                    <a:pt x="142039" y="1035082"/>
                    <a:pt x="127371" y="1038130"/>
                  </a:cubicBezTo>
                  <a:cubicBezTo>
                    <a:pt x="126037" y="1036892"/>
                    <a:pt x="126418" y="1034034"/>
                    <a:pt x="124323" y="1033653"/>
                  </a:cubicBezTo>
                  <a:cubicBezTo>
                    <a:pt x="109559" y="1035844"/>
                    <a:pt x="106797" y="1026033"/>
                    <a:pt x="91176" y="1029176"/>
                  </a:cubicBezTo>
                  <a:cubicBezTo>
                    <a:pt x="72126" y="1021747"/>
                    <a:pt x="54028" y="1015460"/>
                    <a:pt x="29454" y="1017080"/>
                  </a:cubicBezTo>
                  <a:cubicBezTo>
                    <a:pt x="20691" y="1013270"/>
                    <a:pt x="13261" y="1008126"/>
                    <a:pt x="879" y="1008031"/>
                  </a:cubicBezTo>
                  <a:cubicBezTo>
                    <a:pt x="-3217" y="992029"/>
                    <a:pt x="8594" y="990505"/>
                    <a:pt x="3927" y="979361"/>
                  </a:cubicBezTo>
                  <a:cubicBezTo>
                    <a:pt x="9070" y="964502"/>
                    <a:pt x="17262" y="944499"/>
                    <a:pt x="16024" y="928116"/>
                  </a:cubicBezTo>
                  <a:cubicBezTo>
                    <a:pt x="16119" y="924306"/>
                    <a:pt x="21929" y="926021"/>
                    <a:pt x="22024" y="922115"/>
                  </a:cubicBezTo>
                  <a:cubicBezTo>
                    <a:pt x="19262" y="904399"/>
                    <a:pt x="31359" y="894874"/>
                    <a:pt x="29549" y="873919"/>
                  </a:cubicBezTo>
                  <a:cubicBezTo>
                    <a:pt x="28882" y="870680"/>
                    <a:pt x="31645" y="871061"/>
                    <a:pt x="34026" y="870871"/>
                  </a:cubicBezTo>
                  <a:cubicBezTo>
                    <a:pt x="34026" y="866394"/>
                    <a:pt x="34026" y="861822"/>
                    <a:pt x="34026" y="857345"/>
                  </a:cubicBezTo>
                  <a:cubicBezTo>
                    <a:pt x="36788" y="854488"/>
                    <a:pt x="41741" y="846106"/>
                    <a:pt x="37074" y="840772"/>
                  </a:cubicBezTo>
                  <a:cubicBezTo>
                    <a:pt x="42884" y="836009"/>
                    <a:pt x="43646" y="831818"/>
                    <a:pt x="41551" y="824198"/>
                  </a:cubicBezTo>
                  <a:cubicBezTo>
                    <a:pt x="48980" y="821150"/>
                    <a:pt x="42598" y="804196"/>
                    <a:pt x="50599" y="801624"/>
                  </a:cubicBezTo>
                  <a:cubicBezTo>
                    <a:pt x="47932" y="782765"/>
                    <a:pt x="66030" y="777050"/>
                    <a:pt x="58124" y="757904"/>
                  </a:cubicBezTo>
                  <a:cubicBezTo>
                    <a:pt x="70316" y="738569"/>
                    <a:pt x="78793" y="715994"/>
                    <a:pt x="83746" y="693134"/>
                  </a:cubicBezTo>
                  <a:cubicBezTo>
                    <a:pt x="82318" y="687038"/>
                    <a:pt x="74126" y="687610"/>
                    <a:pt x="76222" y="678085"/>
                  </a:cubicBezTo>
                  <a:cubicBezTo>
                    <a:pt x="65554" y="677704"/>
                    <a:pt x="65458" y="676656"/>
                    <a:pt x="55171" y="678085"/>
                  </a:cubicBezTo>
                  <a:cubicBezTo>
                    <a:pt x="53266" y="672179"/>
                    <a:pt x="59553" y="674465"/>
                    <a:pt x="59648" y="670560"/>
                  </a:cubicBezTo>
                  <a:cubicBezTo>
                    <a:pt x="55838" y="637699"/>
                    <a:pt x="77269" y="631222"/>
                    <a:pt x="88318" y="611791"/>
                  </a:cubicBezTo>
                  <a:cubicBezTo>
                    <a:pt x="92795" y="611791"/>
                    <a:pt x="97367" y="611791"/>
                    <a:pt x="101844" y="611791"/>
                  </a:cubicBezTo>
                  <a:cubicBezTo>
                    <a:pt x="106892" y="601790"/>
                    <a:pt x="117274" y="597122"/>
                    <a:pt x="113941" y="578644"/>
                  </a:cubicBezTo>
                  <a:cubicBezTo>
                    <a:pt x="115941" y="578644"/>
                    <a:pt x="117941" y="578644"/>
                    <a:pt x="119941" y="578644"/>
                  </a:cubicBezTo>
                  <a:cubicBezTo>
                    <a:pt x="129276" y="556641"/>
                    <a:pt x="139658" y="544354"/>
                    <a:pt x="154612" y="527399"/>
                  </a:cubicBezTo>
                  <a:cubicBezTo>
                    <a:pt x="157375" y="524542"/>
                    <a:pt x="153660" y="524637"/>
                    <a:pt x="154612" y="519875"/>
                  </a:cubicBezTo>
                  <a:cubicBezTo>
                    <a:pt x="162137" y="517874"/>
                    <a:pt x="163090" y="509302"/>
                    <a:pt x="172710" y="509302"/>
                  </a:cubicBezTo>
                  <a:cubicBezTo>
                    <a:pt x="172710" y="499777"/>
                    <a:pt x="172710" y="490252"/>
                    <a:pt x="172710" y="480632"/>
                  </a:cubicBezTo>
                  <a:cubicBezTo>
                    <a:pt x="173377" y="474917"/>
                    <a:pt x="165757" y="477584"/>
                    <a:pt x="168233" y="470059"/>
                  </a:cubicBezTo>
                  <a:cubicBezTo>
                    <a:pt x="155184" y="465011"/>
                    <a:pt x="149850" y="452247"/>
                    <a:pt x="142611" y="441484"/>
                  </a:cubicBezTo>
                  <a:cubicBezTo>
                    <a:pt x="142897" y="435674"/>
                    <a:pt x="143468" y="429578"/>
                    <a:pt x="138134" y="429387"/>
                  </a:cubicBezTo>
                  <a:cubicBezTo>
                    <a:pt x="147659" y="418338"/>
                    <a:pt x="140325" y="390430"/>
                    <a:pt x="142611" y="372142"/>
                  </a:cubicBezTo>
                  <a:cubicBezTo>
                    <a:pt x="150040" y="368999"/>
                    <a:pt x="143659" y="352139"/>
                    <a:pt x="151660" y="349568"/>
                  </a:cubicBezTo>
                  <a:cubicBezTo>
                    <a:pt x="152231" y="322421"/>
                    <a:pt x="158613" y="318326"/>
                    <a:pt x="159184" y="292322"/>
                  </a:cubicBezTo>
                  <a:cubicBezTo>
                    <a:pt x="174329" y="251270"/>
                    <a:pt x="177663" y="198406"/>
                    <a:pt x="193855" y="158210"/>
                  </a:cubicBezTo>
                  <a:cubicBezTo>
                    <a:pt x="194332" y="152210"/>
                    <a:pt x="191188" y="149828"/>
                    <a:pt x="192331" y="143161"/>
                  </a:cubicBezTo>
                  <a:cubicBezTo>
                    <a:pt x="201094" y="115919"/>
                    <a:pt x="210619" y="83439"/>
                    <a:pt x="213382" y="58769"/>
                  </a:cubicBezTo>
                  <a:cubicBezTo>
                    <a:pt x="219573" y="40862"/>
                    <a:pt x="226717" y="23908"/>
                    <a:pt x="226907" y="0"/>
                  </a:cubicBezTo>
                  <a:cubicBezTo>
                    <a:pt x="250910" y="11621"/>
                    <a:pt x="287677" y="10478"/>
                    <a:pt x="312823" y="21050"/>
                  </a:cubicBezTo>
                  <a:cubicBezTo>
                    <a:pt x="313680" y="49625"/>
                    <a:pt x="297964" y="71438"/>
                    <a:pt x="296249" y="105442"/>
                  </a:cubicBezTo>
                  <a:cubicBezTo>
                    <a:pt x="287772" y="120872"/>
                    <a:pt x="293011" y="144209"/>
                    <a:pt x="279676" y="156686"/>
                  </a:cubicBezTo>
                  <a:cubicBezTo>
                    <a:pt x="288439" y="176689"/>
                    <a:pt x="294535" y="190119"/>
                    <a:pt x="305298" y="207931"/>
                  </a:cubicBezTo>
                  <a:cubicBezTo>
                    <a:pt x="308822" y="229553"/>
                    <a:pt x="292153" y="230981"/>
                    <a:pt x="296249" y="253175"/>
                  </a:cubicBezTo>
                  <a:cubicBezTo>
                    <a:pt x="306060" y="258413"/>
                    <a:pt x="307203" y="272415"/>
                    <a:pt x="314347" y="280321"/>
                  </a:cubicBezTo>
                  <a:cubicBezTo>
                    <a:pt x="317871" y="280321"/>
                    <a:pt x="321395" y="280321"/>
                    <a:pt x="324919" y="280321"/>
                  </a:cubicBezTo>
                  <a:cubicBezTo>
                    <a:pt x="341207" y="301466"/>
                    <a:pt x="350446" y="321469"/>
                    <a:pt x="355018" y="352616"/>
                  </a:cubicBezTo>
                  <a:cubicBezTo>
                    <a:pt x="365210" y="356426"/>
                    <a:pt x="370068" y="365665"/>
                    <a:pt x="373116" y="376714"/>
                  </a:cubicBezTo>
                  <a:cubicBezTo>
                    <a:pt x="377402" y="376904"/>
                    <a:pt x="382927" y="375952"/>
                    <a:pt x="385213" y="378238"/>
                  </a:cubicBezTo>
                  <a:cubicBezTo>
                    <a:pt x="385689" y="383762"/>
                    <a:pt x="384927" y="388049"/>
                    <a:pt x="383689" y="391763"/>
                  </a:cubicBezTo>
                  <a:cubicBezTo>
                    <a:pt x="389594" y="394907"/>
                    <a:pt x="401024" y="392525"/>
                    <a:pt x="409311" y="393287"/>
                  </a:cubicBezTo>
                  <a:cubicBezTo>
                    <a:pt x="411978" y="405956"/>
                    <a:pt x="400453" y="409289"/>
                    <a:pt x="406263" y="420434"/>
                  </a:cubicBezTo>
                  <a:cubicBezTo>
                    <a:pt x="385498" y="449104"/>
                    <a:pt x="381974" y="486537"/>
                    <a:pt x="364067" y="515303"/>
                  </a:cubicBezTo>
                  <a:cubicBezTo>
                    <a:pt x="364067" y="519303"/>
                    <a:pt x="364067" y="523304"/>
                    <a:pt x="364067" y="527399"/>
                  </a:cubicBezTo>
                  <a:cubicBezTo>
                    <a:pt x="361686" y="531495"/>
                    <a:pt x="357781" y="534162"/>
                    <a:pt x="359590" y="542449"/>
                  </a:cubicBezTo>
                  <a:cubicBezTo>
                    <a:pt x="369973" y="549212"/>
                    <a:pt x="374259" y="561975"/>
                    <a:pt x="383689" y="569595"/>
                  </a:cubicBezTo>
                  <a:cubicBezTo>
                    <a:pt x="405882" y="565118"/>
                    <a:pt x="414740" y="555688"/>
                    <a:pt x="430361" y="543973"/>
                  </a:cubicBezTo>
                  <a:cubicBezTo>
                    <a:pt x="441124" y="560832"/>
                    <a:pt x="427980" y="601599"/>
                    <a:pt x="443887" y="613315"/>
                  </a:cubicBezTo>
                  <a:cubicBezTo>
                    <a:pt x="442363" y="620459"/>
                    <a:pt x="440648" y="627126"/>
                    <a:pt x="448363" y="629888"/>
                  </a:cubicBezTo>
                  <a:cubicBezTo>
                    <a:pt x="445506" y="667893"/>
                    <a:pt x="474367" y="679895"/>
                    <a:pt x="489035" y="700659"/>
                  </a:cubicBezTo>
                  <a:cubicBezTo>
                    <a:pt x="490369" y="708088"/>
                    <a:pt x="487892" y="711518"/>
                    <a:pt x="484558" y="714185"/>
                  </a:cubicBezTo>
                  <a:cubicBezTo>
                    <a:pt x="479986" y="737902"/>
                    <a:pt x="494750" y="742188"/>
                    <a:pt x="498084" y="757904"/>
                  </a:cubicBezTo>
                  <a:cubicBezTo>
                    <a:pt x="503608" y="757904"/>
                    <a:pt x="509133" y="757904"/>
                    <a:pt x="514657" y="757904"/>
                  </a:cubicBezTo>
                  <a:cubicBezTo>
                    <a:pt x="514657" y="751618"/>
                    <a:pt x="515419" y="746951"/>
                    <a:pt x="519134" y="741331"/>
                  </a:cubicBezTo>
                  <a:cubicBezTo>
                    <a:pt x="523325" y="744188"/>
                    <a:pt x="533517" y="748951"/>
                    <a:pt x="540184" y="744379"/>
                  </a:cubicBezTo>
                  <a:cubicBezTo>
                    <a:pt x="555996" y="758952"/>
                    <a:pt x="575522" y="741807"/>
                    <a:pt x="603430" y="745903"/>
                  </a:cubicBezTo>
                  <a:cubicBezTo>
                    <a:pt x="608193" y="747427"/>
                    <a:pt x="609526" y="752475"/>
                    <a:pt x="615527" y="748951"/>
                  </a:cubicBezTo>
                  <a:cubicBezTo>
                    <a:pt x="620480" y="755999"/>
                    <a:pt x="635720" y="752856"/>
                    <a:pt x="647150" y="753428"/>
                  </a:cubicBezTo>
                  <a:cubicBezTo>
                    <a:pt x="656008" y="746760"/>
                    <a:pt x="654770" y="729901"/>
                    <a:pt x="672772" y="732377"/>
                  </a:cubicBezTo>
                  <a:cubicBezTo>
                    <a:pt x="677535" y="747617"/>
                    <a:pt x="682869" y="762953"/>
                    <a:pt x="693727" y="77266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8C97051-9BB6-BB32-F63B-A1CF52C0470C}"/>
                </a:ext>
              </a:extLst>
            </p:cNvPr>
            <p:cNvSpPr/>
            <p:nvPr/>
          </p:nvSpPr>
          <p:spPr>
            <a:xfrm>
              <a:off x="3346947" y="2513714"/>
              <a:ext cx="735901" cy="1146333"/>
            </a:xfrm>
            <a:custGeom>
              <a:avLst/>
              <a:gdLst>
                <a:gd name="connsiteX0" fmla="*/ 735902 w 735901"/>
                <a:gd name="connsiteY0" fmla="*/ 143161 h 1146333"/>
                <a:gd name="connsiteX1" fmla="*/ 693706 w 735901"/>
                <a:gd name="connsiteY1" fmla="*/ 369094 h 1146333"/>
                <a:gd name="connsiteX2" fmla="*/ 689229 w 735901"/>
                <a:gd name="connsiteY2" fmla="*/ 372142 h 1146333"/>
                <a:gd name="connsiteX3" fmla="*/ 681704 w 735901"/>
                <a:gd name="connsiteY3" fmla="*/ 439960 h 1146333"/>
                <a:gd name="connsiteX4" fmla="*/ 677228 w 735901"/>
                <a:gd name="connsiteY4" fmla="*/ 459581 h 1146333"/>
                <a:gd name="connsiteX5" fmla="*/ 660654 w 735901"/>
                <a:gd name="connsiteY5" fmla="*/ 543973 h 1146333"/>
                <a:gd name="connsiteX6" fmla="*/ 656177 w 735901"/>
                <a:gd name="connsiteY6" fmla="*/ 549974 h 1146333"/>
                <a:gd name="connsiteX7" fmla="*/ 656177 w 735901"/>
                <a:gd name="connsiteY7" fmla="*/ 569595 h 1146333"/>
                <a:gd name="connsiteX8" fmla="*/ 651701 w 735901"/>
                <a:gd name="connsiteY8" fmla="*/ 575596 h 1146333"/>
                <a:gd name="connsiteX9" fmla="*/ 644176 w 735901"/>
                <a:gd name="connsiteY9" fmla="*/ 638842 h 1146333"/>
                <a:gd name="connsiteX10" fmla="*/ 635127 w 735901"/>
                <a:gd name="connsiteY10" fmla="*/ 662940 h 1146333"/>
                <a:gd name="connsiteX11" fmla="*/ 635127 w 735901"/>
                <a:gd name="connsiteY11" fmla="*/ 677990 h 1146333"/>
                <a:gd name="connsiteX12" fmla="*/ 630650 w 735901"/>
                <a:gd name="connsiteY12" fmla="*/ 699040 h 1146333"/>
                <a:gd name="connsiteX13" fmla="*/ 626174 w 735901"/>
                <a:gd name="connsiteY13" fmla="*/ 705041 h 1146333"/>
                <a:gd name="connsiteX14" fmla="*/ 627698 w 735901"/>
                <a:gd name="connsiteY14" fmla="*/ 721614 h 1146333"/>
                <a:gd name="connsiteX15" fmla="*/ 623221 w 735901"/>
                <a:gd name="connsiteY15" fmla="*/ 724662 h 1146333"/>
                <a:gd name="connsiteX16" fmla="*/ 618744 w 735901"/>
                <a:gd name="connsiteY16" fmla="*/ 762286 h 1146333"/>
                <a:gd name="connsiteX17" fmla="*/ 611219 w 735901"/>
                <a:gd name="connsiteY17" fmla="*/ 806006 h 1146333"/>
                <a:gd name="connsiteX18" fmla="*/ 605219 w 735901"/>
                <a:gd name="connsiteY18" fmla="*/ 810482 h 1146333"/>
                <a:gd name="connsiteX19" fmla="*/ 606743 w 735901"/>
                <a:gd name="connsiteY19" fmla="*/ 824008 h 1146333"/>
                <a:gd name="connsiteX20" fmla="*/ 602266 w 735901"/>
                <a:gd name="connsiteY20" fmla="*/ 845058 h 1146333"/>
                <a:gd name="connsiteX21" fmla="*/ 597789 w 735901"/>
                <a:gd name="connsiteY21" fmla="*/ 851059 h 1146333"/>
                <a:gd name="connsiteX22" fmla="*/ 593312 w 735901"/>
                <a:gd name="connsiteY22" fmla="*/ 891731 h 1146333"/>
                <a:gd name="connsiteX23" fmla="*/ 588836 w 735901"/>
                <a:gd name="connsiteY23" fmla="*/ 897731 h 1146333"/>
                <a:gd name="connsiteX24" fmla="*/ 585788 w 735901"/>
                <a:gd name="connsiteY24" fmla="*/ 944404 h 1146333"/>
                <a:gd name="connsiteX25" fmla="*/ 581311 w 735901"/>
                <a:gd name="connsiteY25" fmla="*/ 951928 h 1146333"/>
                <a:gd name="connsiteX26" fmla="*/ 581311 w 735901"/>
                <a:gd name="connsiteY26" fmla="*/ 960977 h 1146333"/>
                <a:gd name="connsiteX27" fmla="*/ 576834 w 735901"/>
                <a:gd name="connsiteY27" fmla="*/ 964025 h 1146333"/>
                <a:gd name="connsiteX28" fmla="*/ 576834 w 735901"/>
                <a:gd name="connsiteY28" fmla="*/ 991172 h 1146333"/>
                <a:gd name="connsiteX29" fmla="*/ 552736 w 735901"/>
                <a:gd name="connsiteY29" fmla="*/ 1007745 h 1146333"/>
                <a:gd name="connsiteX30" fmla="*/ 539210 w 735901"/>
                <a:gd name="connsiteY30" fmla="*/ 986695 h 1146333"/>
                <a:gd name="connsiteX31" fmla="*/ 527114 w 735901"/>
                <a:gd name="connsiteY31" fmla="*/ 986695 h 1146333"/>
                <a:gd name="connsiteX32" fmla="*/ 484918 w 735901"/>
                <a:gd name="connsiteY32" fmla="*/ 991172 h 1146333"/>
                <a:gd name="connsiteX33" fmla="*/ 484918 w 735901"/>
                <a:gd name="connsiteY33" fmla="*/ 1046893 h 1146333"/>
                <a:gd name="connsiteX34" fmla="*/ 475869 w 735901"/>
                <a:gd name="connsiteY34" fmla="*/ 1146334 h 1146333"/>
                <a:gd name="connsiteX35" fmla="*/ 409575 w 735901"/>
                <a:gd name="connsiteY35" fmla="*/ 1052893 h 1146333"/>
                <a:gd name="connsiteX36" fmla="*/ 411099 w 735901"/>
                <a:gd name="connsiteY36" fmla="*/ 1048417 h 1146333"/>
                <a:gd name="connsiteX37" fmla="*/ 364427 w 735901"/>
                <a:gd name="connsiteY37" fmla="*/ 976122 h 1146333"/>
                <a:gd name="connsiteX38" fmla="*/ 331280 w 735901"/>
                <a:gd name="connsiteY38" fmla="*/ 936974 h 1146333"/>
                <a:gd name="connsiteX39" fmla="*/ 301181 w 735901"/>
                <a:gd name="connsiteY39" fmla="*/ 885730 h 1146333"/>
                <a:gd name="connsiteX40" fmla="*/ 289084 w 735901"/>
                <a:gd name="connsiteY40" fmla="*/ 869156 h 1146333"/>
                <a:gd name="connsiteX41" fmla="*/ 268034 w 735901"/>
                <a:gd name="connsiteY41" fmla="*/ 840581 h 1146333"/>
                <a:gd name="connsiteX42" fmla="*/ 242411 w 735901"/>
                <a:gd name="connsiteY42" fmla="*/ 801434 h 1146333"/>
                <a:gd name="connsiteX43" fmla="*/ 243935 w 735901"/>
                <a:gd name="connsiteY43" fmla="*/ 793909 h 1146333"/>
                <a:gd name="connsiteX44" fmla="*/ 221361 w 735901"/>
                <a:gd name="connsiteY44" fmla="*/ 768286 h 1146333"/>
                <a:gd name="connsiteX45" fmla="*/ 222885 w 735901"/>
                <a:gd name="connsiteY45" fmla="*/ 763810 h 1146333"/>
                <a:gd name="connsiteX46" fmla="*/ 213836 w 735901"/>
                <a:gd name="connsiteY46" fmla="*/ 756285 h 1146333"/>
                <a:gd name="connsiteX47" fmla="*/ 180689 w 735901"/>
                <a:gd name="connsiteY47" fmla="*/ 700564 h 1146333"/>
                <a:gd name="connsiteX48" fmla="*/ 138494 w 735901"/>
                <a:gd name="connsiteY48" fmla="*/ 637318 h 1146333"/>
                <a:gd name="connsiteX49" fmla="*/ 108394 w 735901"/>
                <a:gd name="connsiteY49" fmla="*/ 601123 h 1146333"/>
                <a:gd name="connsiteX50" fmla="*/ 72200 w 735901"/>
                <a:gd name="connsiteY50" fmla="*/ 537877 h 1146333"/>
                <a:gd name="connsiteX51" fmla="*/ 33052 w 735901"/>
                <a:gd name="connsiteY51" fmla="*/ 488156 h 1146333"/>
                <a:gd name="connsiteX52" fmla="*/ 34576 w 735901"/>
                <a:gd name="connsiteY52" fmla="*/ 483680 h 1146333"/>
                <a:gd name="connsiteX53" fmla="*/ 4477 w 735901"/>
                <a:gd name="connsiteY53" fmla="*/ 447484 h 1146333"/>
                <a:gd name="connsiteX54" fmla="*/ 0 w 735901"/>
                <a:gd name="connsiteY54" fmla="*/ 435388 h 1146333"/>
                <a:gd name="connsiteX55" fmla="*/ 0 w 735901"/>
                <a:gd name="connsiteY55" fmla="*/ 402241 h 1146333"/>
                <a:gd name="connsiteX56" fmla="*/ 13526 w 735901"/>
                <a:gd name="connsiteY56" fmla="*/ 366046 h 1146333"/>
                <a:gd name="connsiteX57" fmla="*/ 21050 w 735901"/>
                <a:gd name="connsiteY57" fmla="*/ 322326 h 1146333"/>
                <a:gd name="connsiteX58" fmla="*/ 42101 w 735901"/>
                <a:gd name="connsiteY58" fmla="*/ 257556 h 1146333"/>
                <a:gd name="connsiteX59" fmla="*/ 58674 w 735901"/>
                <a:gd name="connsiteY59" fmla="*/ 179261 h 1146333"/>
                <a:gd name="connsiteX60" fmla="*/ 63151 w 735901"/>
                <a:gd name="connsiteY60" fmla="*/ 176213 h 1146333"/>
                <a:gd name="connsiteX61" fmla="*/ 67627 w 735901"/>
                <a:gd name="connsiteY61" fmla="*/ 146113 h 1146333"/>
                <a:gd name="connsiteX62" fmla="*/ 72104 w 735901"/>
                <a:gd name="connsiteY62" fmla="*/ 140113 h 1146333"/>
                <a:gd name="connsiteX63" fmla="*/ 70580 w 735901"/>
                <a:gd name="connsiteY63" fmla="*/ 131064 h 1146333"/>
                <a:gd name="connsiteX64" fmla="*/ 75057 w 735901"/>
                <a:gd name="connsiteY64" fmla="*/ 123539 h 1146333"/>
                <a:gd name="connsiteX65" fmla="*/ 75057 w 735901"/>
                <a:gd name="connsiteY65" fmla="*/ 114491 h 1146333"/>
                <a:gd name="connsiteX66" fmla="*/ 79534 w 735901"/>
                <a:gd name="connsiteY66" fmla="*/ 111442 h 1146333"/>
                <a:gd name="connsiteX67" fmla="*/ 84011 w 735901"/>
                <a:gd name="connsiteY67" fmla="*/ 82867 h 1146333"/>
                <a:gd name="connsiteX68" fmla="*/ 88487 w 735901"/>
                <a:gd name="connsiteY68" fmla="*/ 76867 h 1146333"/>
                <a:gd name="connsiteX69" fmla="*/ 88487 w 735901"/>
                <a:gd name="connsiteY69" fmla="*/ 66294 h 1146333"/>
                <a:gd name="connsiteX70" fmla="*/ 92964 w 735901"/>
                <a:gd name="connsiteY70" fmla="*/ 60293 h 1146333"/>
                <a:gd name="connsiteX71" fmla="*/ 96012 w 735901"/>
                <a:gd name="connsiteY71" fmla="*/ 33147 h 1146333"/>
                <a:gd name="connsiteX72" fmla="*/ 105061 w 735901"/>
                <a:gd name="connsiteY72" fmla="*/ 0 h 1146333"/>
                <a:gd name="connsiteX73" fmla="*/ 171355 w 735901"/>
                <a:gd name="connsiteY73" fmla="*/ 13525 h 1146333"/>
                <a:gd name="connsiteX74" fmla="*/ 171355 w 735901"/>
                <a:gd name="connsiteY74" fmla="*/ 21050 h 1146333"/>
                <a:gd name="connsiteX75" fmla="*/ 373190 w 735901"/>
                <a:gd name="connsiteY75" fmla="*/ 63246 h 1146333"/>
                <a:gd name="connsiteX76" fmla="*/ 431959 w 735901"/>
                <a:gd name="connsiteY76" fmla="*/ 70771 h 1146333"/>
                <a:gd name="connsiteX77" fmla="*/ 439484 w 735901"/>
                <a:gd name="connsiteY77" fmla="*/ 79820 h 1146333"/>
                <a:gd name="connsiteX78" fmla="*/ 532924 w 735901"/>
                <a:gd name="connsiteY78" fmla="*/ 100870 h 1146333"/>
                <a:gd name="connsiteX79" fmla="*/ 611219 w 735901"/>
                <a:gd name="connsiteY79" fmla="*/ 112967 h 1146333"/>
                <a:gd name="connsiteX80" fmla="*/ 735902 w 735901"/>
                <a:gd name="connsiteY80" fmla="*/ 143161 h 1146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35901" h="1146333">
                  <a:moveTo>
                    <a:pt x="735902" y="143161"/>
                  </a:moveTo>
                  <a:cubicBezTo>
                    <a:pt x="721805" y="221456"/>
                    <a:pt x="704850" y="290513"/>
                    <a:pt x="693706" y="369094"/>
                  </a:cubicBezTo>
                  <a:cubicBezTo>
                    <a:pt x="694468" y="372332"/>
                    <a:pt x="691515" y="371951"/>
                    <a:pt x="689229" y="372142"/>
                  </a:cubicBezTo>
                  <a:cubicBezTo>
                    <a:pt x="691420" y="398431"/>
                    <a:pt x="675418" y="414623"/>
                    <a:pt x="681704" y="439960"/>
                  </a:cubicBezTo>
                  <a:cubicBezTo>
                    <a:pt x="676085" y="442341"/>
                    <a:pt x="676942" y="451295"/>
                    <a:pt x="677228" y="459581"/>
                  </a:cubicBezTo>
                  <a:cubicBezTo>
                    <a:pt x="667417" y="485775"/>
                    <a:pt x="661892" y="512255"/>
                    <a:pt x="660654" y="543973"/>
                  </a:cubicBezTo>
                  <a:cubicBezTo>
                    <a:pt x="661988" y="548830"/>
                    <a:pt x="656749" y="547116"/>
                    <a:pt x="656177" y="549974"/>
                  </a:cubicBezTo>
                  <a:cubicBezTo>
                    <a:pt x="656177" y="556546"/>
                    <a:pt x="656177" y="563023"/>
                    <a:pt x="656177" y="569595"/>
                  </a:cubicBezTo>
                  <a:cubicBezTo>
                    <a:pt x="657511" y="574453"/>
                    <a:pt x="651224" y="571691"/>
                    <a:pt x="651701" y="575596"/>
                  </a:cubicBezTo>
                  <a:cubicBezTo>
                    <a:pt x="653320" y="600075"/>
                    <a:pt x="641604" y="618458"/>
                    <a:pt x="644176" y="638842"/>
                  </a:cubicBezTo>
                  <a:cubicBezTo>
                    <a:pt x="634079" y="639890"/>
                    <a:pt x="644938" y="661702"/>
                    <a:pt x="635127" y="662940"/>
                  </a:cubicBezTo>
                  <a:cubicBezTo>
                    <a:pt x="635127" y="667988"/>
                    <a:pt x="635127" y="672941"/>
                    <a:pt x="635127" y="677990"/>
                  </a:cubicBezTo>
                  <a:cubicBezTo>
                    <a:pt x="630365" y="681800"/>
                    <a:pt x="629888" y="689801"/>
                    <a:pt x="630650" y="699040"/>
                  </a:cubicBezTo>
                  <a:cubicBezTo>
                    <a:pt x="631984" y="703898"/>
                    <a:pt x="625697" y="701135"/>
                    <a:pt x="626174" y="705041"/>
                  </a:cubicBezTo>
                  <a:cubicBezTo>
                    <a:pt x="625983" y="711232"/>
                    <a:pt x="625888" y="717423"/>
                    <a:pt x="627698" y="721614"/>
                  </a:cubicBezTo>
                  <a:cubicBezTo>
                    <a:pt x="626459" y="722948"/>
                    <a:pt x="623602" y="722567"/>
                    <a:pt x="623221" y="724662"/>
                  </a:cubicBezTo>
                  <a:cubicBezTo>
                    <a:pt x="626269" y="741712"/>
                    <a:pt x="616077" y="745712"/>
                    <a:pt x="618744" y="762286"/>
                  </a:cubicBezTo>
                  <a:cubicBezTo>
                    <a:pt x="613696" y="773716"/>
                    <a:pt x="606647" y="789908"/>
                    <a:pt x="611219" y="806006"/>
                  </a:cubicBezTo>
                  <a:cubicBezTo>
                    <a:pt x="609219" y="807530"/>
                    <a:pt x="605600" y="807434"/>
                    <a:pt x="605219" y="810482"/>
                  </a:cubicBezTo>
                  <a:cubicBezTo>
                    <a:pt x="605504" y="815245"/>
                    <a:pt x="604171" y="821531"/>
                    <a:pt x="606743" y="824008"/>
                  </a:cubicBezTo>
                  <a:cubicBezTo>
                    <a:pt x="600456" y="828866"/>
                    <a:pt x="603885" y="837628"/>
                    <a:pt x="602266" y="845058"/>
                  </a:cubicBezTo>
                  <a:cubicBezTo>
                    <a:pt x="601790" y="847439"/>
                    <a:pt x="598170" y="848677"/>
                    <a:pt x="597789" y="851059"/>
                  </a:cubicBezTo>
                  <a:cubicBezTo>
                    <a:pt x="595313" y="863441"/>
                    <a:pt x="594170" y="877157"/>
                    <a:pt x="593312" y="891731"/>
                  </a:cubicBezTo>
                  <a:cubicBezTo>
                    <a:pt x="594646" y="896588"/>
                    <a:pt x="588359" y="893826"/>
                    <a:pt x="588836" y="897731"/>
                  </a:cubicBezTo>
                  <a:cubicBezTo>
                    <a:pt x="587502" y="916210"/>
                    <a:pt x="589217" y="922210"/>
                    <a:pt x="585788" y="944404"/>
                  </a:cubicBezTo>
                  <a:cubicBezTo>
                    <a:pt x="585407" y="946594"/>
                    <a:pt x="582263" y="948214"/>
                    <a:pt x="581311" y="951928"/>
                  </a:cubicBezTo>
                  <a:cubicBezTo>
                    <a:pt x="580453" y="955358"/>
                    <a:pt x="582073" y="959072"/>
                    <a:pt x="581311" y="960977"/>
                  </a:cubicBezTo>
                  <a:cubicBezTo>
                    <a:pt x="580644" y="962692"/>
                    <a:pt x="577215" y="961644"/>
                    <a:pt x="576834" y="964025"/>
                  </a:cubicBezTo>
                  <a:cubicBezTo>
                    <a:pt x="575120" y="972693"/>
                    <a:pt x="578072" y="981456"/>
                    <a:pt x="576834" y="991172"/>
                  </a:cubicBezTo>
                  <a:cubicBezTo>
                    <a:pt x="565118" y="995363"/>
                    <a:pt x="572262" y="1010412"/>
                    <a:pt x="552736" y="1007745"/>
                  </a:cubicBezTo>
                  <a:cubicBezTo>
                    <a:pt x="549497" y="999458"/>
                    <a:pt x="543687" y="993743"/>
                    <a:pt x="539210" y="986695"/>
                  </a:cubicBezTo>
                  <a:cubicBezTo>
                    <a:pt x="535210" y="986695"/>
                    <a:pt x="531209" y="986695"/>
                    <a:pt x="527114" y="986695"/>
                  </a:cubicBezTo>
                  <a:cubicBezTo>
                    <a:pt x="514255" y="973360"/>
                    <a:pt x="495110" y="982409"/>
                    <a:pt x="484918" y="991172"/>
                  </a:cubicBezTo>
                  <a:cubicBezTo>
                    <a:pt x="484918" y="1009745"/>
                    <a:pt x="484918" y="1028319"/>
                    <a:pt x="484918" y="1046893"/>
                  </a:cubicBezTo>
                  <a:cubicBezTo>
                    <a:pt x="473202" y="1070705"/>
                    <a:pt x="487013" y="1126998"/>
                    <a:pt x="475869" y="1146334"/>
                  </a:cubicBezTo>
                  <a:cubicBezTo>
                    <a:pt x="448437" y="1117949"/>
                    <a:pt x="437769" y="1077754"/>
                    <a:pt x="409575" y="1052893"/>
                  </a:cubicBezTo>
                  <a:cubicBezTo>
                    <a:pt x="409194" y="1050512"/>
                    <a:pt x="411004" y="1050322"/>
                    <a:pt x="411099" y="1048417"/>
                  </a:cubicBezTo>
                  <a:cubicBezTo>
                    <a:pt x="392621" y="1025176"/>
                    <a:pt x="377761" y="1002887"/>
                    <a:pt x="364427" y="976122"/>
                  </a:cubicBezTo>
                  <a:cubicBezTo>
                    <a:pt x="348615" y="966597"/>
                    <a:pt x="348329" y="947166"/>
                    <a:pt x="331280" y="936974"/>
                  </a:cubicBezTo>
                  <a:cubicBezTo>
                    <a:pt x="324422" y="916781"/>
                    <a:pt x="314611" y="899351"/>
                    <a:pt x="301181" y="885730"/>
                  </a:cubicBezTo>
                  <a:cubicBezTo>
                    <a:pt x="302133" y="875252"/>
                    <a:pt x="293656" y="874109"/>
                    <a:pt x="289084" y="869156"/>
                  </a:cubicBezTo>
                  <a:cubicBezTo>
                    <a:pt x="283178" y="855345"/>
                    <a:pt x="280321" y="847916"/>
                    <a:pt x="268034" y="840581"/>
                  </a:cubicBezTo>
                  <a:cubicBezTo>
                    <a:pt x="264223" y="822769"/>
                    <a:pt x="252508" y="812864"/>
                    <a:pt x="242411" y="801434"/>
                  </a:cubicBezTo>
                  <a:cubicBezTo>
                    <a:pt x="241173" y="797243"/>
                    <a:pt x="244507" y="797528"/>
                    <a:pt x="243935" y="793909"/>
                  </a:cubicBezTo>
                  <a:cubicBezTo>
                    <a:pt x="234410" y="787336"/>
                    <a:pt x="231362" y="774383"/>
                    <a:pt x="221361" y="768286"/>
                  </a:cubicBezTo>
                  <a:cubicBezTo>
                    <a:pt x="220980" y="765905"/>
                    <a:pt x="222790" y="765715"/>
                    <a:pt x="222885" y="763810"/>
                  </a:cubicBezTo>
                  <a:cubicBezTo>
                    <a:pt x="220504" y="760667"/>
                    <a:pt x="217646" y="758000"/>
                    <a:pt x="213836" y="756285"/>
                  </a:cubicBezTo>
                  <a:cubicBezTo>
                    <a:pt x="206407" y="734663"/>
                    <a:pt x="189738" y="723519"/>
                    <a:pt x="180689" y="700564"/>
                  </a:cubicBezTo>
                  <a:cubicBezTo>
                    <a:pt x="165735" y="680371"/>
                    <a:pt x="149352" y="661607"/>
                    <a:pt x="138494" y="637318"/>
                  </a:cubicBezTo>
                  <a:cubicBezTo>
                    <a:pt x="125159" y="628555"/>
                    <a:pt x="121634" y="609981"/>
                    <a:pt x="108394" y="601123"/>
                  </a:cubicBezTo>
                  <a:cubicBezTo>
                    <a:pt x="103727" y="576167"/>
                    <a:pt x="78867" y="559880"/>
                    <a:pt x="72200" y="537877"/>
                  </a:cubicBezTo>
                  <a:cubicBezTo>
                    <a:pt x="55435" y="525018"/>
                    <a:pt x="48673" y="502158"/>
                    <a:pt x="33052" y="488156"/>
                  </a:cubicBezTo>
                  <a:cubicBezTo>
                    <a:pt x="32956" y="486061"/>
                    <a:pt x="32766" y="483870"/>
                    <a:pt x="34576" y="483680"/>
                  </a:cubicBezTo>
                  <a:cubicBezTo>
                    <a:pt x="22384" y="473774"/>
                    <a:pt x="19336" y="454724"/>
                    <a:pt x="4477" y="447484"/>
                  </a:cubicBezTo>
                  <a:cubicBezTo>
                    <a:pt x="6001" y="440436"/>
                    <a:pt x="2000" y="438912"/>
                    <a:pt x="0" y="435388"/>
                  </a:cubicBezTo>
                  <a:cubicBezTo>
                    <a:pt x="0" y="424339"/>
                    <a:pt x="0" y="413290"/>
                    <a:pt x="0" y="402241"/>
                  </a:cubicBezTo>
                  <a:cubicBezTo>
                    <a:pt x="7525" y="393287"/>
                    <a:pt x="6096" y="375190"/>
                    <a:pt x="13526" y="366046"/>
                  </a:cubicBezTo>
                  <a:cubicBezTo>
                    <a:pt x="11144" y="346520"/>
                    <a:pt x="22670" y="345376"/>
                    <a:pt x="21050" y="322326"/>
                  </a:cubicBezTo>
                  <a:cubicBezTo>
                    <a:pt x="30671" y="300133"/>
                    <a:pt x="32766" y="278321"/>
                    <a:pt x="42101" y="257556"/>
                  </a:cubicBezTo>
                  <a:cubicBezTo>
                    <a:pt x="44863" y="223838"/>
                    <a:pt x="57912" y="209359"/>
                    <a:pt x="58674" y="179261"/>
                  </a:cubicBezTo>
                  <a:cubicBezTo>
                    <a:pt x="58007" y="176022"/>
                    <a:pt x="60769" y="176403"/>
                    <a:pt x="63151" y="176213"/>
                  </a:cubicBezTo>
                  <a:cubicBezTo>
                    <a:pt x="64008" y="163544"/>
                    <a:pt x="64008" y="158210"/>
                    <a:pt x="67627" y="146113"/>
                  </a:cubicBezTo>
                  <a:cubicBezTo>
                    <a:pt x="68390" y="143542"/>
                    <a:pt x="71628" y="142304"/>
                    <a:pt x="72104" y="140113"/>
                  </a:cubicBezTo>
                  <a:cubicBezTo>
                    <a:pt x="72771" y="137350"/>
                    <a:pt x="70390" y="133064"/>
                    <a:pt x="70580" y="131064"/>
                  </a:cubicBezTo>
                  <a:cubicBezTo>
                    <a:pt x="70866" y="128683"/>
                    <a:pt x="74105" y="127349"/>
                    <a:pt x="75057" y="123539"/>
                  </a:cubicBezTo>
                  <a:cubicBezTo>
                    <a:pt x="75914" y="120110"/>
                    <a:pt x="74105" y="116776"/>
                    <a:pt x="75057" y="114491"/>
                  </a:cubicBezTo>
                  <a:cubicBezTo>
                    <a:pt x="75724" y="112871"/>
                    <a:pt x="78867" y="113633"/>
                    <a:pt x="79534" y="111442"/>
                  </a:cubicBezTo>
                  <a:cubicBezTo>
                    <a:pt x="82106" y="102679"/>
                    <a:pt x="81725" y="91726"/>
                    <a:pt x="84011" y="82867"/>
                  </a:cubicBezTo>
                  <a:cubicBezTo>
                    <a:pt x="84677" y="80391"/>
                    <a:pt x="87821" y="79153"/>
                    <a:pt x="88487" y="76867"/>
                  </a:cubicBezTo>
                  <a:cubicBezTo>
                    <a:pt x="89344" y="74200"/>
                    <a:pt x="87630" y="69818"/>
                    <a:pt x="88487" y="66294"/>
                  </a:cubicBezTo>
                  <a:cubicBezTo>
                    <a:pt x="89249" y="63341"/>
                    <a:pt x="92488" y="62484"/>
                    <a:pt x="92964" y="60293"/>
                  </a:cubicBezTo>
                  <a:cubicBezTo>
                    <a:pt x="94869" y="51530"/>
                    <a:pt x="93536" y="42291"/>
                    <a:pt x="96012" y="33147"/>
                  </a:cubicBezTo>
                  <a:cubicBezTo>
                    <a:pt x="98774" y="22479"/>
                    <a:pt x="105442" y="12097"/>
                    <a:pt x="105061" y="0"/>
                  </a:cubicBezTo>
                  <a:cubicBezTo>
                    <a:pt x="130873" y="762"/>
                    <a:pt x="145161" y="13145"/>
                    <a:pt x="171355" y="13525"/>
                  </a:cubicBezTo>
                  <a:cubicBezTo>
                    <a:pt x="171355" y="16002"/>
                    <a:pt x="171355" y="18574"/>
                    <a:pt x="171355" y="21050"/>
                  </a:cubicBezTo>
                  <a:cubicBezTo>
                    <a:pt x="244507" y="29432"/>
                    <a:pt x="297275" y="55054"/>
                    <a:pt x="373190" y="63246"/>
                  </a:cubicBezTo>
                  <a:cubicBezTo>
                    <a:pt x="388906" y="70580"/>
                    <a:pt x="409956" y="73819"/>
                    <a:pt x="431959" y="70771"/>
                  </a:cubicBezTo>
                  <a:cubicBezTo>
                    <a:pt x="434340" y="73914"/>
                    <a:pt x="438245" y="75533"/>
                    <a:pt x="439484" y="79820"/>
                  </a:cubicBezTo>
                  <a:cubicBezTo>
                    <a:pt x="470535" y="86963"/>
                    <a:pt x="507016" y="88678"/>
                    <a:pt x="532924" y="100870"/>
                  </a:cubicBezTo>
                  <a:cubicBezTo>
                    <a:pt x="566928" y="102965"/>
                    <a:pt x="579882" y="111919"/>
                    <a:pt x="611219" y="112967"/>
                  </a:cubicBezTo>
                  <a:cubicBezTo>
                    <a:pt x="646081" y="129445"/>
                    <a:pt x="698087" y="129159"/>
                    <a:pt x="735902" y="14316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C7366BC-1B87-37BD-55E6-419117AFD71E}"/>
                </a:ext>
              </a:extLst>
            </p:cNvPr>
            <p:cNvSpPr/>
            <p:nvPr/>
          </p:nvSpPr>
          <p:spPr>
            <a:xfrm>
              <a:off x="4066655" y="1593337"/>
              <a:ext cx="1196284" cy="756165"/>
            </a:xfrm>
            <a:custGeom>
              <a:avLst/>
              <a:gdLst>
                <a:gd name="connsiteX0" fmla="*/ 1195770 w 1196284"/>
                <a:gd name="connsiteY0" fmla="*/ 176188 h 756165"/>
                <a:gd name="connsiteX1" fmla="*/ 1191293 w 1196284"/>
                <a:gd name="connsiteY1" fmla="*/ 222861 h 756165"/>
                <a:gd name="connsiteX2" fmla="*/ 1183769 w 1196284"/>
                <a:gd name="connsiteY2" fmla="*/ 359926 h 756165"/>
                <a:gd name="connsiteX3" fmla="*/ 1174720 w 1196284"/>
                <a:gd name="connsiteY3" fmla="*/ 406598 h 756165"/>
                <a:gd name="connsiteX4" fmla="*/ 1174720 w 1196284"/>
                <a:gd name="connsiteY4" fmla="*/ 463843 h 756165"/>
                <a:gd name="connsiteX5" fmla="*/ 1170243 w 1196284"/>
                <a:gd name="connsiteY5" fmla="*/ 471368 h 756165"/>
                <a:gd name="connsiteX6" fmla="*/ 1170243 w 1196284"/>
                <a:gd name="connsiteY6" fmla="*/ 515088 h 756165"/>
                <a:gd name="connsiteX7" fmla="*/ 1162718 w 1196284"/>
                <a:gd name="connsiteY7" fmla="*/ 614529 h 756165"/>
                <a:gd name="connsiteX8" fmla="*/ 1153670 w 1196284"/>
                <a:gd name="connsiteY8" fmla="*/ 629578 h 756165"/>
                <a:gd name="connsiteX9" fmla="*/ 1144621 w 1196284"/>
                <a:gd name="connsiteY9" fmla="*/ 756166 h 756165"/>
                <a:gd name="connsiteX10" fmla="*/ 1054229 w 1196284"/>
                <a:gd name="connsiteY10" fmla="*/ 748641 h 756165"/>
                <a:gd name="connsiteX11" fmla="*/ 1048228 w 1196284"/>
                <a:gd name="connsiteY11" fmla="*/ 744164 h 756165"/>
                <a:gd name="connsiteX12" fmla="*/ 1007556 w 1196284"/>
                <a:gd name="connsiteY12" fmla="*/ 744164 h 756165"/>
                <a:gd name="connsiteX13" fmla="*/ 1001555 w 1196284"/>
                <a:gd name="connsiteY13" fmla="*/ 739687 h 756165"/>
                <a:gd name="connsiteX14" fmla="*/ 969932 w 1196284"/>
                <a:gd name="connsiteY14" fmla="*/ 739687 h 756165"/>
                <a:gd name="connsiteX15" fmla="*/ 963932 w 1196284"/>
                <a:gd name="connsiteY15" fmla="*/ 735211 h 756165"/>
                <a:gd name="connsiteX16" fmla="*/ 890113 w 1196284"/>
                <a:gd name="connsiteY16" fmla="*/ 735211 h 756165"/>
                <a:gd name="connsiteX17" fmla="*/ 884112 w 1196284"/>
                <a:gd name="connsiteY17" fmla="*/ 730734 h 756165"/>
                <a:gd name="connsiteX18" fmla="*/ 860014 w 1196284"/>
                <a:gd name="connsiteY18" fmla="*/ 732258 h 756165"/>
                <a:gd name="connsiteX19" fmla="*/ 834392 w 1196284"/>
                <a:gd name="connsiteY19" fmla="*/ 723209 h 756165"/>
                <a:gd name="connsiteX20" fmla="*/ 778670 w 1196284"/>
                <a:gd name="connsiteY20" fmla="*/ 714160 h 756165"/>
                <a:gd name="connsiteX21" fmla="*/ 719901 w 1196284"/>
                <a:gd name="connsiteY21" fmla="*/ 711112 h 756165"/>
                <a:gd name="connsiteX22" fmla="*/ 671705 w 1196284"/>
                <a:gd name="connsiteY22" fmla="*/ 702064 h 756165"/>
                <a:gd name="connsiteX23" fmla="*/ 643130 w 1196284"/>
                <a:gd name="connsiteY23" fmla="*/ 702064 h 756165"/>
                <a:gd name="connsiteX24" fmla="*/ 581408 w 1196284"/>
                <a:gd name="connsiteY24" fmla="*/ 694539 h 756165"/>
                <a:gd name="connsiteX25" fmla="*/ 530163 w 1196284"/>
                <a:gd name="connsiteY25" fmla="*/ 685490 h 756165"/>
                <a:gd name="connsiteX26" fmla="*/ 524162 w 1196284"/>
                <a:gd name="connsiteY26" fmla="*/ 681013 h 756165"/>
                <a:gd name="connsiteX27" fmla="*/ 415673 w 1196284"/>
                <a:gd name="connsiteY27" fmla="*/ 668917 h 756165"/>
                <a:gd name="connsiteX28" fmla="*/ 405100 w 1196284"/>
                <a:gd name="connsiteY28" fmla="*/ 739687 h 756165"/>
                <a:gd name="connsiteX29" fmla="*/ 384050 w 1196284"/>
                <a:gd name="connsiteY29" fmla="*/ 702064 h 756165"/>
                <a:gd name="connsiteX30" fmla="*/ 355379 w 1196284"/>
                <a:gd name="connsiteY30" fmla="*/ 706540 h 756165"/>
                <a:gd name="connsiteX31" fmla="*/ 355379 w 1196284"/>
                <a:gd name="connsiteY31" fmla="*/ 718637 h 756165"/>
                <a:gd name="connsiteX32" fmla="*/ 314708 w 1196284"/>
                <a:gd name="connsiteY32" fmla="*/ 714160 h 756165"/>
                <a:gd name="connsiteX33" fmla="*/ 222791 w 1196284"/>
                <a:gd name="connsiteY33" fmla="*/ 711112 h 756165"/>
                <a:gd name="connsiteX34" fmla="*/ 209266 w 1196284"/>
                <a:gd name="connsiteY34" fmla="*/ 727686 h 756165"/>
                <a:gd name="connsiteX35" fmla="*/ 200217 w 1196284"/>
                <a:gd name="connsiteY35" fmla="*/ 699016 h 756165"/>
                <a:gd name="connsiteX36" fmla="*/ 204694 w 1196284"/>
                <a:gd name="connsiteY36" fmla="*/ 674917 h 756165"/>
                <a:gd name="connsiteX37" fmla="*/ 179072 w 1196284"/>
                <a:gd name="connsiteY37" fmla="*/ 650819 h 756165"/>
                <a:gd name="connsiteX38" fmla="*/ 164022 w 1196284"/>
                <a:gd name="connsiteY38" fmla="*/ 611671 h 756165"/>
                <a:gd name="connsiteX39" fmla="*/ 150497 w 1196284"/>
                <a:gd name="connsiteY39" fmla="*/ 571000 h 756165"/>
                <a:gd name="connsiteX40" fmla="*/ 146020 w 1196284"/>
                <a:gd name="connsiteY40" fmla="*/ 513754 h 756165"/>
                <a:gd name="connsiteX41" fmla="*/ 96299 w 1196284"/>
                <a:gd name="connsiteY41" fmla="*/ 539377 h 756165"/>
                <a:gd name="connsiteX42" fmla="*/ 75249 w 1196284"/>
                <a:gd name="connsiteY42" fmla="*/ 515278 h 756165"/>
                <a:gd name="connsiteX43" fmla="*/ 84298 w 1196284"/>
                <a:gd name="connsiteY43" fmla="*/ 488132 h 756165"/>
                <a:gd name="connsiteX44" fmla="*/ 121922 w 1196284"/>
                <a:gd name="connsiteY44" fmla="*/ 403741 h 756165"/>
                <a:gd name="connsiteX45" fmla="*/ 126398 w 1196284"/>
                <a:gd name="connsiteY45" fmla="*/ 370594 h 756165"/>
                <a:gd name="connsiteX46" fmla="*/ 100776 w 1196284"/>
                <a:gd name="connsiteY46" fmla="*/ 363069 h 756165"/>
                <a:gd name="connsiteX47" fmla="*/ 84203 w 1196284"/>
                <a:gd name="connsiteY47" fmla="*/ 346495 h 756165"/>
                <a:gd name="connsiteX48" fmla="*/ 70677 w 1196284"/>
                <a:gd name="connsiteY48" fmla="*/ 322397 h 756165"/>
                <a:gd name="connsiteX49" fmla="*/ 46579 w 1196284"/>
                <a:gd name="connsiteY49" fmla="*/ 256103 h 756165"/>
                <a:gd name="connsiteX50" fmla="*/ 25529 w 1196284"/>
                <a:gd name="connsiteY50" fmla="*/ 250102 h 756165"/>
                <a:gd name="connsiteX51" fmla="*/ 12003 w 1196284"/>
                <a:gd name="connsiteY51" fmla="*/ 229052 h 756165"/>
                <a:gd name="connsiteX52" fmla="*/ 21052 w 1196284"/>
                <a:gd name="connsiteY52" fmla="*/ 182380 h 756165"/>
                <a:gd name="connsiteX53" fmla="*/ 2 w 1196284"/>
                <a:gd name="connsiteY53" fmla="*/ 143232 h 756165"/>
                <a:gd name="connsiteX54" fmla="*/ 9050 w 1196284"/>
                <a:gd name="connsiteY54" fmla="*/ 114657 h 756165"/>
                <a:gd name="connsiteX55" fmla="*/ 9050 w 1196284"/>
                <a:gd name="connsiteY55" fmla="*/ 95035 h 756165"/>
                <a:gd name="connsiteX56" fmla="*/ 30101 w 1196284"/>
                <a:gd name="connsiteY56" fmla="*/ 13692 h 756165"/>
                <a:gd name="connsiteX57" fmla="*/ 30101 w 1196284"/>
                <a:gd name="connsiteY57" fmla="*/ 166 h 756165"/>
                <a:gd name="connsiteX58" fmla="*/ 34577 w 1196284"/>
                <a:gd name="connsiteY58" fmla="*/ 4643 h 756165"/>
                <a:gd name="connsiteX59" fmla="*/ 179167 w 1196284"/>
                <a:gd name="connsiteY59" fmla="*/ 28741 h 756165"/>
                <a:gd name="connsiteX60" fmla="*/ 240889 w 1196284"/>
                <a:gd name="connsiteY60" fmla="*/ 46839 h 756165"/>
                <a:gd name="connsiteX61" fmla="*/ 376430 w 1196284"/>
                <a:gd name="connsiteY61" fmla="*/ 66460 h 756165"/>
                <a:gd name="connsiteX62" fmla="*/ 424626 w 1196284"/>
                <a:gd name="connsiteY62" fmla="*/ 79986 h 756165"/>
                <a:gd name="connsiteX63" fmla="*/ 448724 w 1196284"/>
                <a:gd name="connsiteY63" fmla="*/ 79986 h 756165"/>
                <a:gd name="connsiteX64" fmla="*/ 453201 w 1196284"/>
                <a:gd name="connsiteY64" fmla="*/ 84463 h 756165"/>
                <a:gd name="connsiteX65" fmla="*/ 644558 w 1196284"/>
                <a:gd name="connsiteY65" fmla="*/ 108561 h 756165"/>
                <a:gd name="connsiteX66" fmla="*/ 650559 w 1196284"/>
                <a:gd name="connsiteY66" fmla="*/ 113038 h 756165"/>
                <a:gd name="connsiteX67" fmla="*/ 769526 w 1196284"/>
                <a:gd name="connsiteY67" fmla="*/ 125134 h 756165"/>
                <a:gd name="connsiteX68" fmla="*/ 775527 w 1196284"/>
                <a:gd name="connsiteY68" fmla="*/ 129611 h 756165"/>
                <a:gd name="connsiteX69" fmla="*/ 971361 w 1196284"/>
                <a:gd name="connsiteY69" fmla="*/ 150661 h 756165"/>
                <a:gd name="connsiteX70" fmla="*/ 977362 w 1196284"/>
                <a:gd name="connsiteY70" fmla="*/ 155138 h 756165"/>
                <a:gd name="connsiteX71" fmla="*/ 1075279 w 1196284"/>
                <a:gd name="connsiteY71" fmla="*/ 162663 h 756165"/>
                <a:gd name="connsiteX72" fmla="*/ 1081280 w 1196284"/>
                <a:gd name="connsiteY72" fmla="*/ 167140 h 756165"/>
                <a:gd name="connsiteX73" fmla="*/ 1171672 w 1196284"/>
                <a:gd name="connsiteY73" fmla="*/ 171616 h 756165"/>
                <a:gd name="connsiteX74" fmla="*/ 1195770 w 1196284"/>
                <a:gd name="connsiteY74" fmla="*/ 176188 h 75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196284" h="756165">
                  <a:moveTo>
                    <a:pt x="1195770" y="176188"/>
                  </a:moveTo>
                  <a:cubicBezTo>
                    <a:pt x="1193579" y="191143"/>
                    <a:pt x="1200628" y="215146"/>
                    <a:pt x="1191293" y="222861"/>
                  </a:cubicBezTo>
                  <a:cubicBezTo>
                    <a:pt x="1189293" y="272200"/>
                    <a:pt x="1183769" y="310681"/>
                    <a:pt x="1183769" y="359926"/>
                  </a:cubicBezTo>
                  <a:cubicBezTo>
                    <a:pt x="1172624" y="367355"/>
                    <a:pt x="1186055" y="399359"/>
                    <a:pt x="1174720" y="406598"/>
                  </a:cubicBezTo>
                  <a:cubicBezTo>
                    <a:pt x="1174720" y="425648"/>
                    <a:pt x="1174720" y="444793"/>
                    <a:pt x="1174720" y="463843"/>
                  </a:cubicBezTo>
                  <a:cubicBezTo>
                    <a:pt x="1175387" y="468606"/>
                    <a:pt x="1170624" y="467844"/>
                    <a:pt x="1170243" y="471368"/>
                  </a:cubicBezTo>
                  <a:cubicBezTo>
                    <a:pt x="1170243" y="485941"/>
                    <a:pt x="1170243" y="500515"/>
                    <a:pt x="1170243" y="515088"/>
                  </a:cubicBezTo>
                  <a:cubicBezTo>
                    <a:pt x="1157860" y="533662"/>
                    <a:pt x="1164242" y="580429"/>
                    <a:pt x="1162718" y="614529"/>
                  </a:cubicBezTo>
                  <a:cubicBezTo>
                    <a:pt x="1159480" y="619387"/>
                    <a:pt x="1157860" y="625768"/>
                    <a:pt x="1153670" y="629578"/>
                  </a:cubicBezTo>
                  <a:cubicBezTo>
                    <a:pt x="1153098" y="674917"/>
                    <a:pt x="1157289" y="727210"/>
                    <a:pt x="1144621" y="756166"/>
                  </a:cubicBezTo>
                  <a:cubicBezTo>
                    <a:pt x="1113950" y="751784"/>
                    <a:pt x="1083185" y="752832"/>
                    <a:pt x="1054229" y="748641"/>
                  </a:cubicBezTo>
                  <a:cubicBezTo>
                    <a:pt x="1051466" y="748260"/>
                    <a:pt x="1050800" y="744926"/>
                    <a:pt x="1048228" y="744164"/>
                  </a:cubicBezTo>
                  <a:cubicBezTo>
                    <a:pt x="1035845" y="740164"/>
                    <a:pt x="1019843" y="745974"/>
                    <a:pt x="1007556" y="744164"/>
                  </a:cubicBezTo>
                  <a:cubicBezTo>
                    <a:pt x="1004889" y="743783"/>
                    <a:pt x="1004127" y="740449"/>
                    <a:pt x="1001555" y="739687"/>
                  </a:cubicBezTo>
                  <a:cubicBezTo>
                    <a:pt x="991840" y="736639"/>
                    <a:pt x="980029" y="741211"/>
                    <a:pt x="969932" y="739687"/>
                  </a:cubicBezTo>
                  <a:cubicBezTo>
                    <a:pt x="967265" y="739306"/>
                    <a:pt x="966503" y="735973"/>
                    <a:pt x="963932" y="735211"/>
                  </a:cubicBezTo>
                  <a:cubicBezTo>
                    <a:pt x="942215" y="728543"/>
                    <a:pt x="914687" y="740164"/>
                    <a:pt x="890113" y="735211"/>
                  </a:cubicBezTo>
                  <a:cubicBezTo>
                    <a:pt x="885255" y="736544"/>
                    <a:pt x="888017" y="730258"/>
                    <a:pt x="884112" y="730734"/>
                  </a:cubicBezTo>
                  <a:cubicBezTo>
                    <a:pt x="874778" y="730067"/>
                    <a:pt x="869729" y="733401"/>
                    <a:pt x="860014" y="732258"/>
                  </a:cubicBezTo>
                  <a:cubicBezTo>
                    <a:pt x="853823" y="726924"/>
                    <a:pt x="839249" y="729972"/>
                    <a:pt x="834392" y="723209"/>
                  </a:cubicBezTo>
                  <a:cubicBezTo>
                    <a:pt x="811722" y="724257"/>
                    <a:pt x="793529" y="720828"/>
                    <a:pt x="778670" y="714160"/>
                  </a:cubicBezTo>
                  <a:cubicBezTo>
                    <a:pt x="753620" y="716732"/>
                    <a:pt x="745618" y="709303"/>
                    <a:pt x="719901" y="711112"/>
                  </a:cubicBezTo>
                  <a:cubicBezTo>
                    <a:pt x="711805" y="700063"/>
                    <a:pt x="679515" y="713398"/>
                    <a:pt x="671705" y="702064"/>
                  </a:cubicBezTo>
                  <a:cubicBezTo>
                    <a:pt x="662180" y="702064"/>
                    <a:pt x="652655" y="702064"/>
                    <a:pt x="643130" y="702064"/>
                  </a:cubicBezTo>
                  <a:cubicBezTo>
                    <a:pt x="624556" y="695206"/>
                    <a:pt x="603125" y="695206"/>
                    <a:pt x="581408" y="694539"/>
                  </a:cubicBezTo>
                  <a:cubicBezTo>
                    <a:pt x="566739" y="689110"/>
                    <a:pt x="549689" y="686062"/>
                    <a:pt x="530163" y="685490"/>
                  </a:cubicBezTo>
                  <a:cubicBezTo>
                    <a:pt x="525305" y="686824"/>
                    <a:pt x="528068" y="680537"/>
                    <a:pt x="524162" y="681013"/>
                  </a:cubicBezTo>
                  <a:cubicBezTo>
                    <a:pt x="476061" y="685966"/>
                    <a:pt x="457583" y="670441"/>
                    <a:pt x="415673" y="668917"/>
                  </a:cubicBezTo>
                  <a:cubicBezTo>
                    <a:pt x="412434" y="691015"/>
                    <a:pt x="407195" y="712922"/>
                    <a:pt x="405100" y="739687"/>
                  </a:cubicBezTo>
                  <a:cubicBezTo>
                    <a:pt x="392717" y="730448"/>
                    <a:pt x="393765" y="710446"/>
                    <a:pt x="384050" y="702064"/>
                  </a:cubicBezTo>
                  <a:cubicBezTo>
                    <a:pt x="370619" y="699682"/>
                    <a:pt x="364809" y="704921"/>
                    <a:pt x="355379" y="706540"/>
                  </a:cubicBezTo>
                  <a:cubicBezTo>
                    <a:pt x="355379" y="710541"/>
                    <a:pt x="355379" y="714541"/>
                    <a:pt x="355379" y="718637"/>
                  </a:cubicBezTo>
                  <a:cubicBezTo>
                    <a:pt x="344711" y="727591"/>
                    <a:pt x="321470" y="722733"/>
                    <a:pt x="314708" y="714160"/>
                  </a:cubicBezTo>
                  <a:cubicBezTo>
                    <a:pt x="277465" y="714732"/>
                    <a:pt x="253938" y="721495"/>
                    <a:pt x="222791" y="711112"/>
                  </a:cubicBezTo>
                  <a:cubicBezTo>
                    <a:pt x="216505" y="714922"/>
                    <a:pt x="213647" y="722066"/>
                    <a:pt x="209266" y="727686"/>
                  </a:cubicBezTo>
                  <a:cubicBezTo>
                    <a:pt x="208504" y="714637"/>
                    <a:pt x="198693" y="710446"/>
                    <a:pt x="200217" y="699016"/>
                  </a:cubicBezTo>
                  <a:cubicBezTo>
                    <a:pt x="205075" y="694444"/>
                    <a:pt x="205361" y="685109"/>
                    <a:pt x="204694" y="674917"/>
                  </a:cubicBezTo>
                  <a:cubicBezTo>
                    <a:pt x="195836" y="667202"/>
                    <a:pt x="194312" y="652153"/>
                    <a:pt x="179072" y="650819"/>
                  </a:cubicBezTo>
                  <a:cubicBezTo>
                    <a:pt x="174881" y="637389"/>
                    <a:pt x="160307" y="628245"/>
                    <a:pt x="164022" y="611671"/>
                  </a:cubicBezTo>
                  <a:cubicBezTo>
                    <a:pt x="156307" y="602146"/>
                    <a:pt x="159545" y="582239"/>
                    <a:pt x="150497" y="571000"/>
                  </a:cubicBezTo>
                  <a:cubicBezTo>
                    <a:pt x="151640" y="549283"/>
                    <a:pt x="150116" y="530137"/>
                    <a:pt x="146020" y="513754"/>
                  </a:cubicBezTo>
                  <a:cubicBezTo>
                    <a:pt x="118112" y="514326"/>
                    <a:pt x="116873" y="532328"/>
                    <a:pt x="96299" y="539377"/>
                  </a:cubicBezTo>
                  <a:cubicBezTo>
                    <a:pt x="85822" y="533185"/>
                    <a:pt x="85441" y="523375"/>
                    <a:pt x="75249" y="515278"/>
                  </a:cubicBezTo>
                  <a:cubicBezTo>
                    <a:pt x="81536" y="509849"/>
                    <a:pt x="82583" y="493466"/>
                    <a:pt x="84298" y="488132"/>
                  </a:cubicBezTo>
                  <a:cubicBezTo>
                    <a:pt x="97633" y="462605"/>
                    <a:pt x="103729" y="427648"/>
                    <a:pt x="121922" y="403741"/>
                  </a:cubicBezTo>
                  <a:cubicBezTo>
                    <a:pt x="120779" y="387358"/>
                    <a:pt x="128780" y="385548"/>
                    <a:pt x="126398" y="370594"/>
                  </a:cubicBezTo>
                  <a:cubicBezTo>
                    <a:pt x="123446" y="362497"/>
                    <a:pt x="112587" y="362307"/>
                    <a:pt x="100776" y="363069"/>
                  </a:cubicBezTo>
                  <a:cubicBezTo>
                    <a:pt x="102681" y="350115"/>
                    <a:pt x="96585" y="345162"/>
                    <a:pt x="84203" y="346495"/>
                  </a:cubicBezTo>
                  <a:cubicBezTo>
                    <a:pt x="84107" y="338590"/>
                    <a:pt x="77059" y="328684"/>
                    <a:pt x="70677" y="322397"/>
                  </a:cubicBezTo>
                  <a:cubicBezTo>
                    <a:pt x="67915" y="294108"/>
                    <a:pt x="51341" y="278296"/>
                    <a:pt x="46579" y="256103"/>
                  </a:cubicBezTo>
                  <a:cubicBezTo>
                    <a:pt x="38578" y="255055"/>
                    <a:pt x="36482" y="248102"/>
                    <a:pt x="25529" y="250102"/>
                  </a:cubicBezTo>
                  <a:cubicBezTo>
                    <a:pt x="20385" y="243721"/>
                    <a:pt x="19433" y="233148"/>
                    <a:pt x="12003" y="229052"/>
                  </a:cubicBezTo>
                  <a:cubicBezTo>
                    <a:pt x="18385" y="216955"/>
                    <a:pt x="22290" y="202192"/>
                    <a:pt x="21052" y="182380"/>
                  </a:cubicBezTo>
                  <a:cubicBezTo>
                    <a:pt x="12003" y="169616"/>
                    <a:pt x="10098" y="156472"/>
                    <a:pt x="2" y="143232"/>
                  </a:cubicBezTo>
                  <a:cubicBezTo>
                    <a:pt x="-94" y="130564"/>
                    <a:pt x="4097" y="122277"/>
                    <a:pt x="9050" y="114657"/>
                  </a:cubicBezTo>
                  <a:cubicBezTo>
                    <a:pt x="9050" y="108085"/>
                    <a:pt x="9050" y="101608"/>
                    <a:pt x="9050" y="95035"/>
                  </a:cubicBezTo>
                  <a:cubicBezTo>
                    <a:pt x="16575" y="74557"/>
                    <a:pt x="18004" y="37600"/>
                    <a:pt x="30101" y="13692"/>
                  </a:cubicBezTo>
                  <a:cubicBezTo>
                    <a:pt x="31720" y="7405"/>
                    <a:pt x="26957" y="3500"/>
                    <a:pt x="30101" y="166"/>
                  </a:cubicBezTo>
                  <a:cubicBezTo>
                    <a:pt x="34196" y="-881"/>
                    <a:pt x="32958" y="3310"/>
                    <a:pt x="34577" y="4643"/>
                  </a:cubicBezTo>
                  <a:cubicBezTo>
                    <a:pt x="84584" y="10168"/>
                    <a:pt x="129065" y="28456"/>
                    <a:pt x="179167" y="28741"/>
                  </a:cubicBezTo>
                  <a:cubicBezTo>
                    <a:pt x="197741" y="36742"/>
                    <a:pt x="224030" y="37123"/>
                    <a:pt x="240889" y="46839"/>
                  </a:cubicBezTo>
                  <a:cubicBezTo>
                    <a:pt x="289466" y="45315"/>
                    <a:pt x="325661" y="65508"/>
                    <a:pt x="376430" y="66460"/>
                  </a:cubicBezTo>
                  <a:cubicBezTo>
                    <a:pt x="389003" y="74461"/>
                    <a:pt x="413768" y="70270"/>
                    <a:pt x="424626" y="79986"/>
                  </a:cubicBezTo>
                  <a:cubicBezTo>
                    <a:pt x="432627" y="79986"/>
                    <a:pt x="440723" y="79986"/>
                    <a:pt x="448724" y="79986"/>
                  </a:cubicBezTo>
                  <a:cubicBezTo>
                    <a:pt x="454058" y="77605"/>
                    <a:pt x="449582" y="85129"/>
                    <a:pt x="453201" y="84463"/>
                  </a:cubicBezTo>
                  <a:cubicBezTo>
                    <a:pt x="520924" y="89416"/>
                    <a:pt x="577979" y="106561"/>
                    <a:pt x="644558" y="108561"/>
                  </a:cubicBezTo>
                  <a:cubicBezTo>
                    <a:pt x="649416" y="107227"/>
                    <a:pt x="646654" y="113514"/>
                    <a:pt x="650559" y="113038"/>
                  </a:cubicBezTo>
                  <a:cubicBezTo>
                    <a:pt x="700280" y="110371"/>
                    <a:pt x="719330" y="129135"/>
                    <a:pt x="769526" y="125134"/>
                  </a:cubicBezTo>
                  <a:cubicBezTo>
                    <a:pt x="774384" y="123801"/>
                    <a:pt x="771622" y="130087"/>
                    <a:pt x="775527" y="129611"/>
                  </a:cubicBezTo>
                  <a:cubicBezTo>
                    <a:pt x="850775" y="136279"/>
                    <a:pt x="898304" y="145327"/>
                    <a:pt x="971361" y="150661"/>
                  </a:cubicBezTo>
                  <a:cubicBezTo>
                    <a:pt x="976219" y="149328"/>
                    <a:pt x="973457" y="155614"/>
                    <a:pt x="977362" y="155138"/>
                  </a:cubicBezTo>
                  <a:cubicBezTo>
                    <a:pt x="1014128" y="153519"/>
                    <a:pt x="1038417" y="164377"/>
                    <a:pt x="1075279" y="162663"/>
                  </a:cubicBezTo>
                  <a:cubicBezTo>
                    <a:pt x="1080137" y="161329"/>
                    <a:pt x="1077374" y="167616"/>
                    <a:pt x="1081280" y="167140"/>
                  </a:cubicBezTo>
                  <a:cubicBezTo>
                    <a:pt x="1115760" y="164282"/>
                    <a:pt x="1136810" y="174855"/>
                    <a:pt x="1171672" y="171616"/>
                  </a:cubicBezTo>
                  <a:cubicBezTo>
                    <a:pt x="1175577" y="177236"/>
                    <a:pt x="1185959" y="176474"/>
                    <a:pt x="1195770" y="17618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08507EC-2736-7F2C-CBF8-2741B4E01F27}"/>
                </a:ext>
              </a:extLst>
            </p:cNvPr>
            <p:cNvSpPr/>
            <p:nvPr/>
          </p:nvSpPr>
          <p:spPr>
            <a:xfrm>
              <a:off x="4397745" y="2271398"/>
              <a:ext cx="810690" cy="673285"/>
            </a:xfrm>
            <a:custGeom>
              <a:avLst/>
              <a:gdLst>
                <a:gd name="connsiteX0" fmla="*/ 810387 w 810690"/>
                <a:gd name="connsiteY0" fmla="*/ 141446 h 673285"/>
                <a:gd name="connsiteX1" fmla="*/ 805910 w 810690"/>
                <a:gd name="connsiteY1" fmla="*/ 147447 h 673285"/>
                <a:gd name="connsiteX2" fmla="*/ 801434 w 810690"/>
                <a:gd name="connsiteY2" fmla="*/ 209169 h 673285"/>
                <a:gd name="connsiteX3" fmla="*/ 796957 w 810690"/>
                <a:gd name="connsiteY3" fmla="*/ 252889 h 673285"/>
                <a:gd name="connsiteX4" fmla="*/ 789432 w 810690"/>
                <a:gd name="connsiteY4" fmla="*/ 403574 h 673285"/>
                <a:gd name="connsiteX5" fmla="*/ 784955 w 810690"/>
                <a:gd name="connsiteY5" fmla="*/ 412623 h 673285"/>
                <a:gd name="connsiteX6" fmla="*/ 784955 w 810690"/>
                <a:gd name="connsiteY6" fmla="*/ 433673 h 673285"/>
                <a:gd name="connsiteX7" fmla="*/ 780479 w 810690"/>
                <a:gd name="connsiteY7" fmla="*/ 442722 h 673285"/>
                <a:gd name="connsiteX8" fmla="*/ 777430 w 810690"/>
                <a:gd name="connsiteY8" fmla="*/ 566261 h 673285"/>
                <a:gd name="connsiteX9" fmla="*/ 768382 w 810690"/>
                <a:gd name="connsiteY9" fmla="*/ 596360 h 673285"/>
                <a:gd name="connsiteX10" fmla="*/ 768382 w 810690"/>
                <a:gd name="connsiteY10" fmla="*/ 643033 h 673285"/>
                <a:gd name="connsiteX11" fmla="*/ 763905 w 810690"/>
                <a:gd name="connsiteY11" fmla="*/ 673132 h 673285"/>
                <a:gd name="connsiteX12" fmla="*/ 640366 w 810690"/>
                <a:gd name="connsiteY12" fmla="*/ 664083 h 673285"/>
                <a:gd name="connsiteX13" fmla="*/ 632841 w 810690"/>
                <a:gd name="connsiteY13" fmla="*/ 659606 h 673285"/>
                <a:gd name="connsiteX14" fmla="*/ 540925 w 810690"/>
                <a:gd name="connsiteY14" fmla="*/ 656558 h 673285"/>
                <a:gd name="connsiteX15" fmla="*/ 515303 w 810690"/>
                <a:gd name="connsiteY15" fmla="*/ 647510 h 673285"/>
                <a:gd name="connsiteX16" fmla="*/ 381190 w 810690"/>
                <a:gd name="connsiteY16" fmla="*/ 635413 h 673285"/>
                <a:gd name="connsiteX17" fmla="*/ 372142 w 810690"/>
                <a:gd name="connsiteY17" fmla="*/ 630936 h 673285"/>
                <a:gd name="connsiteX18" fmla="*/ 310420 w 810690"/>
                <a:gd name="connsiteY18" fmla="*/ 626459 h 673285"/>
                <a:gd name="connsiteX19" fmla="*/ 299847 w 810690"/>
                <a:gd name="connsiteY19" fmla="*/ 621983 h 673285"/>
                <a:gd name="connsiteX20" fmla="*/ 251651 w 810690"/>
                <a:gd name="connsiteY20" fmla="*/ 618935 h 673285"/>
                <a:gd name="connsiteX21" fmla="*/ 244126 w 810690"/>
                <a:gd name="connsiteY21" fmla="*/ 614458 h 673285"/>
                <a:gd name="connsiteX22" fmla="*/ 218504 w 810690"/>
                <a:gd name="connsiteY22" fmla="*/ 614458 h 673285"/>
                <a:gd name="connsiteX23" fmla="*/ 209455 w 810690"/>
                <a:gd name="connsiteY23" fmla="*/ 609981 h 673285"/>
                <a:gd name="connsiteX24" fmla="*/ 176308 w 810690"/>
                <a:gd name="connsiteY24" fmla="*/ 609981 h 673285"/>
                <a:gd name="connsiteX25" fmla="*/ 165735 w 810690"/>
                <a:gd name="connsiteY25" fmla="*/ 605504 h 673285"/>
                <a:gd name="connsiteX26" fmla="*/ 150686 w 810690"/>
                <a:gd name="connsiteY26" fmla="*/ 605504 h 673285"/>
                <a:gd name="connsiteX27" fmla="*/ 125063 w 810690"/>
                <a:gd name="connsiteY27" fmla="*/ 597980 h 673285"/>
                <a:gd name="connsiteX28" fmla="*/ 88868 w 810690"/>
                <a:gd name="connsiteY28" fmla="*/ 597980 h 673285"/>
                <a:gd name="connsiteX29" fmla="*/ 78296 w 810690"/>
                <a:gd name="connsiteY29" fmla="*/ 593503 h 673285"/>
                <a:gd name="connsiteX30" fmla="*/ 61722 w 810690"/>
                <a:gd name="connsiteY30" fmla="*/ 593503 h 673285"/>
                <a:gd name="connsiteX31" fmla="*/ 54197 w 810690"/>
                <a:gd name="connsiteY31" fmla="*/ 589026 h 673285"/>
                <a:gd name="connsiteX32" fmla="*/ 0 w 810690"/>
                <a:gd name="connsiteY32" fmla="*/ 584549 h 673285"/>
                <a:gd name="connsiteX33" fmla="*/ 7525 w 810690"/>
                <a:gd name="connsiteY33" fmla="*/ 507683 h 673285"/>
                <a:gd name="connsiteX34" fmla="*/ 45149 w 810690"/>
                <a:gd name="connsiteY34" fmla="*/ 293751 h 673285"/>
                <a:gd name="connsiteX35" fmla="*/ 49625 w 810690"/>
                <a:gd name="connsiteY35" fmla="*/ 286226 h 673285"/>
                <a:gd name="connsiteX36" fmla="*/ 61722 w 810690"/>
                <a:gd name="connsiteY36" fmla="*/ 171736 h 673285"/>
                <a:gd name="connsiteX37" fmla="*/ 70771 w 810690"/>
                <a:gd name="connsiteY37" fmla="*/ 144590 h 673285"/>
                <a:gd name="connsiteX38" fmla="*/ 82867 w 810690"/>
                <a:gd name="connsiteY38" fmla="*/ 72295 h 673285"/>
                <a:gd name="connsiteX39" fmla="*/ 82867 w 810690"/>
                <a:gd name="connsiteY39" fmla="*/ 51245 h 673285"/>
                <a:gd name="connsiteX40" fmla="*/ 91916 w 810690"/>
                <a:gd name="connsiteY40" fmla="*/ 0 h 673285"/>
                <a:gd name="connsiteX41" fmla="*/ 185357 w 810690"/>
                <a:gd name="connsiteY41" fmla="*/ 12097 h 673285"/>
                <a:gd name="connsiteX42" fmla="*/ 220028 w 810690"/>
                <a:gd name="connsiteY42" fmla="*/ 21146 h 673285"/>
                <a:gd name="connsiteX43" fmla="*/ 331470 w 810690"/>
                <a:gd name="connsiteY43" fmla="*/ 33242 h 673285"/>
                <a:gd name="connsiteX44" fmla="*/ 340519 w 810690"/>
                <a:gd name="connsiteY44" fmla="*/ 37719 h 673285"/>
                <a:gd name="connsiteX45" fmla="*/ 408337 w 810690"/>
                <a:gd name="connsiteY45" fmla="*/ 42196 h 673285"/>
                <a:gd name="connsiteX46" fmla="*/ 474631 w 810690"/>
                <a:gd name="connsiteY46" fmla="*/ 54292 h 673285"/>
                <a:gd name="connsiteX47" fmla="*/ 519875 w 810690"/>
                <a:gd name="connsiteY47" fmla="*/ 63341 h 673285"/>
                <a:gd name="connsiteX48" fmla="*/ 667512 w 810690"/>
                <a:gd name="connsiteY48" fmla="*/ 70866 h 673285"/>
                <a:gd name="connsiteX49" fmla="*/ 706660 w 810690"/>
                <a:gd name="connsiteY49" fmla="*/ 75343 h 673285"/>
                <a:gd name="connsiteX50" fmla="*/ 712661 w 810690"/>
                <a:gd name="connsiteY50" fmla="*/ 79820 h 673285"/>
                <a:gd name="connsiteX51" fmla="*/ 809054 w 810690"/>
                <a:gd name="connsiteY51" fmla="*/ 87344 h 673285"/>
                <a:gd name="connsiteX52" fmla="*/ 810387 w 810690"/>
                <a:gd name="connsiteY52" fmla="*/ 141446 h 67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10690" h="673285">
                  <a:moveTo>
                    <a:pt x="810387" y="141446"/>
                  </a:moveTo>
                  <a:cubicBezTo>
                    <a:pt x="811721" y="146304"/>
                    <a:pt x="806482" y="144590"/>
                    <a:pt x="805910" y="147447"/>
                  </a:cubicBezTo>
                  <a:cubicBezTo>
                    <a:pt x="804101" y="167735"/>
                    <a:pt x="810292" y="196025"/>
                    <a:pt x="801434" y="209169"/>
                  </a:cubicBezTo>
                  <a:cubicBezTo>
                    <a:pt x="799433" y="223266"/>
                    <a:pt x="805910" y="245840"/>
                    <a:pt x="796957" y="252889"/>
                  </a:cubicBezTo>
                  <a:cubicBezTo>
                    <a:pt x="799338" y="302038"/>
                    <a:pt x="792480" y="354902"/>
                    <a:pt x="789432" y="403574"/>
                  </a:cubicBezTo>
                  <a:cubicBezTo>
                    <a:pt x="791528" y="410242"/>
                    <a:pt x="784288" y="407480"/>
                    <a:pt x="784955" y="412623"/>
                  </a:cubicBezTo>
                  <a:cubicBezTo>
                    <a:pt x="784955" y="419671"/>
                    <a:pt x="784955" y="426720"/>
                    <a:pt x="784955" y="433673"/>
                  </a:cubicBezTo>
                  <a:cubicBezTo>
                    <a:pt x="786194" y="439388"/>
                    <a:pt x="780479" y="438341"/>
                    <a:pt x="780479" y="442722"/>
                  </a:cubicBezTo>
                  <a:cubicBezTo>
                    <a:pt x="782574" y="489395"/>
                    <a:pt x="777526" y="524828"/>
                    <a:pt x="777430" y="566261"/>
                  </a:cubicBezTo>
                  <a:cubicBezTo>
                    <a:pt x="770763" y="572738"/>
                    <a:pt x="776192" y="591122"/>
                    <a:pt x="768382" y="596360"/>
                  </a:cubicBezTo>
                  <a:cubicBezTo>
                    <a:pt x="768382" y="611886"/>
                    <a:pt x="768382" y="627507"/>
                    <a:pt x="768382" y="643033"/>
                  </a:cubicBezTo>
                  <a:cubicBezTo>
                    <a:pt x="763048" y="649319"/>
                    <a:pt x="763429" y="661226"/>
                    <a:pt x="763905" y="673132"/>
                  </a:cubicBezTo>
                  <a:cubicBezTo>
                    <a:pt x="718185" y="674656"/>
                    <a:pt x="684276" y="664369"/>
                    <a:pt x="640366" y="664083"/>
                  </a:cubicBezTo>
                  <a:cubicBezTo>
                    <a:pt x="634746" y="665702"/>
                    <a:pt x="635508" y="660940"/>
                    <a:pt x="632841" y="659606"/>
                  </a:cubicBezTo>
                  <a:cubicBezTo>
                    <a:pt x="599027" y="661797"/>
                    <a:pt x="574548" y="654653"/>
                    <a:pt x="540925" y="656558"/>
                  </a:cubicBezTo>
                  <a:cubicBezTo>
                    <a:pt x="535210" y="650748"/>
                    <a:pt x="519875" y="654463"/>
                    <a:pt x="515303" y="647510"/>
                  </a:cubicBezTo>
                  <a:cubicBezTo>
                    <a:pt x="460057" y="651891"/>
                    <a:pt x="429482" y="634746"/>
                    <a:pt x="381190" y="635413"/>
                  </a:cubicBezTo>
                  <a:cubicBezTo>
                    <a:pt x="374523" y="637604"/>
                    <a:pt x="377285" y="630269"/>
                    <a:pt x="372142" y="630936"/>
                  </a:cubicBezTo>
                  <a:cubicBezTo>
                    <a:pt x="348901" y="629031"/>
                    <a:pt x="334994" y="629793"/>
                    <a:pt x="310420" y="626459"/>
                  </a:cubicBezTo>
                  <a:cubicBezTo>
                    <a:pt x="306705" y="625983"/>
                    <a:pt x="303562" y="622745"/>
                    <a:pt x="299847" y="621983"/>
                  </a:cubicBezTo>
                  <a:cubicBezTo>
                    <a:pt x="283750" y="618458"/>
                    <a:pt x="265938" y="621983"/>
                    <a:pt x="251651" y="618935"/>
                  </a:cubicBezTo>
                  <a:cubicBezTo>
                    <a:pt x="249460" y="618458"/>
                    <a:pt x="246507" y="614839"/>
                    <a:pt x="244126" y="614458"/>
                  </a:cubicBezTo>
                  <a:cubicBezTo>
                    <a:pt x="235553" y="613220"/>
                    <a:pt x="227076" y="615696"/>
                    <a:pt x="218504" y="614458"/>
                  </a:cubicBezTo>
                  <a:cubicBezTo>
                    <a:pt x="215075" y="613982"/>
                    <a:pt x="212979" y="610838"/>
                    <a:pt x="209455" y="609981"/>
                  </a:cubicBezTo>
                  <a:cubicBezTo>
                    <a:pt x="199168" y="607409"/>
                    <a:pt x="187357" y="611505"/>
                    <a:pt x="176308" y="609981"/>
                  </a:cubicBezTo>
                  <a:cubicBezTo>
                    <a:pt x="172498" y="609505"/>
                    <a:pt x="169450" y="606266"/>
                    <a:pt x="165735" y="605504"/>
                  </a:cubicBezTo>
                  <a:cubicBezTo>
                    <a:pt x="161258" y="604457"/>
                    <a:pt x="156020" y="606266"/>
                    <a:pt x="150686" y="605504"/>
                  </a:cubicBezTo>
                  <a:cubicBezTo>
                    <a:pt x="142018" y="604361"/>
                    <a:pt x="132874" y="598932"/>
                    <a:pt x="125063" y="597980"/>
                  </a:cubicBezTo>
                  <a:cubicBezTo>
                    <a:pt x="112871" y="596456"/>
                    <a:pt x="100394" y="599599"/>
                    <a:pt x="88868" y="597980"/>
                  </a:cubicBezTo>
                  <a:cubicBezTo>
                    <a:pt x="85249" y="597503"/>
                    <a:pt x="82582" y="594360"/>
                    <a:pt x="78296" y="593503"/>
                  </a:cubicBezTo>
                  <a:cubicBezTo>
                    <a:pt x="72866" y="592360"/>
                    <a:pt x="66199" y="594646"/>
                    <a:pt x="61722" y="593503"/>
                  </a:cubicBezTo>
                  <a:cubicBezTo>
                    <a:pt x="59246" y="592931"/>
                    <a:pt x="56579" y="589407"/>
                    <a:pt x="54197" y="589026"/>
                  </a:cubicBezTo>
                  <a:cubicBezTo>
                    <a:pt x="35147" y="586264"/>
                    <a:pt x="17240" y="587026"/>
                    <a:pt x="0" y="584549"/>
                  </a:cubicBezTo>
                  <a:cubicBezTo>
                    <a:pt x="0" y="560927"/>
                    <a:pt x="11811" y="540258"/>
                    <a:pt x="7525" y="507683"/>
                  </a:cubicBezTo>
                  <a:cubicBezTo>
                    <a:pt x="24479" y="440722"/>
                    <a:pt x="34576" y="369570"/>
                    <a:pt x="45149" y="293751"/>
                  </a:cubicBezTo>
                  <a:cubicBezTo>
                    <a:pt x="43244" y="287846"/>
                    <a:pt x="49530" y="290132"/>
                    <a:pt x="49625" y="286226"/>
                  </a:cubicBezTo>
                  <a:cubicBezTo>
                    <a:pt x="48292" y="238601"/>
                    <a:pt x="60770" y="210503"/>
                    <a:pt x="61722" y="171736"/>
                  </a:cubicBezTo>
                  <a:cubicBezTo>
                    <a:pt x="69818" y="167735"/>
                    <a:pt x="62103" y="148019"/>
                    <a:pt x="70771" y="144590"/>
                  </a:cubicBezTo>
                  <a:cubicBezTo>
                    <a:pt x="73152" y="113348"/>
                    <a:pt x="75343" y="94679"/>
                    <a:pt x="82867" y="72295"/>
                  </a:cubicBezTo>
                  <a:cubicBezTo>
                    <a:pt x="82867" y="65246"/>
                    <a:pt x="82867" y="58198"/>
                    <a:pt x="82867" y="51245"/>
                  </a:cubicBezTo>
                  <a:cubicBezTo>
                    <a:pt x="88011" y="36290"/>
                    <a:pt x="90964" y="19241"/>
                    <a:pt x="91916" y="0"/>
                  </a:cubicBezTo>
                  <a:cubicBezTo>
                    <a:pt x="120301" y="6763"/>
                    <a:pt x="146875" y="15335"/>
                    <a:pt x="185357" y="12097"/>
                  </a:cubicBezTo>
                  <a:cubicBezTo>
                    <a:pt x="192215" y="19812"/>
                    <a:pt x="213646" y="12859"/>
                    <a:pt x="220028" y="21146"/>
                  </a:cubicBezTo>
                  <a:cubicBezTo>
                    <a:pt x="259747" y="22574"/>
                    <a:pt x="289179" y="34385"/>
                    <a:pt x="331470" y="33242"/>
                  </a:cubicBezTo>
                  <a:cubicBezTo>
                    <a:pt x="338138" y="31147"/>
                    <a:pt x="335375" y="38386"/>
                    <a:pt x="340519" y="37719"/>
                  </a:cubicBezTo>
                  <a:cubicBezTo>
                    <a:pt x="367760" y="34576"/>
                    <a:pt x="381286" y="45149"/>
                    <a:pt x="408337" y="42196"/>
                  </a:cubicBezTo>
                  <a:cubicBezTo>
                    <a:pt x="428244" y="51530"/>
                    <a:pt x="457295" y="44387"/>
                    <a:pt x="474631" y="54292"/>
                  </a:cubicBezTo>
                  <a:cubicBezTo>
                    <a:pt x="493776" y="53245"/>
                    <a:pt x="508635" y="56483"/>
                    <a:pt x="519875" y="63341"/>
                  </a:cubicBezTo>
                  <a:cubicBezTo>
                    <a:pt x="567500" y="67437"/>
                    <a:pt x="617696" y="68961"/>
                    <a:pt x="667512" y="70866"/>
                  </a:cubicBezTo>
                  <a:cubicBezTo>
                    <a:pt x="675227" y="77724"/>
                    <a:pt x="692658" y="74867"/>
                    <a:pt x="706660" y="75343"/>
                  </a:cubicBezTo>
                  <a:cubicBezTo>
                    <a:pt x="711518" y="74009"/>
                    <a:pt x="709803" y="79248"/>
                    <a:pt x="712661" y="79820"/>
                  </a:cubicBezTo>
                  <a:cubicBezTo>
                    <a:pt x="748855" y="78296"/>
                    <a:pt x="772954" y="88773"/>
                    <a:pt x="809054" y="87344"/>
                  </a:cubicBezTo>
                  <a:cubicBezTo>
                    <a:pt x="812387" y="102299"/>
                    <a:pt x="809435" y="123825"/>
                    <a:pt x="810387" y="14144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3907C52-0855-4691-A9C3-D05B0EFE31E8}"/>
                </a:ext>
              </a:extLst>
            </p:cNvPr>
            <p:cNvSpPr/>
            <p:nvPr/>
          </p:nvSpPr>
          <p:spPr>
            <a:xfrm>
              <a:off x="3953331" y="2657134"/>
              <a:ext cx="651931" cy="819546"/>
            </a:xfrm>
            <a:custGeom>
              <a:avLst/>
              <a:gdLst>
                <a:gd name="connsiteX0" fmla="*/ 650726 w 651931"/>
                <a:gd name="connsiteY0" fmla="*/ 233198 h 819546"/>
                <a:gd name="connsiteX1" fmla="*/ 644725 w 651931"/>
                <a:gd name="connsiteY1" fmla="*/ 313017 h 819546"/>
                <a:gd name="connsiteX2" fmla="*/ 640248 w 651931"/>
                <a:gd name="connsiteY2" fmla="*/ 341592 h 819546"/>
                <a:gd name="connsiteX3" fmla="*/ 635771 w 651931"/>
                <a:gd name="connsiteY3" fmla="*/ 371692 h 819546"/>
                <a:gd name="connsiteX4" fmla="*/ 626723 w 651931"/>
                <a:gd name="connsiteY4" fmla="*/ 425889 h 819546"/>
                <a:gd name="connsiteX5" fmla="*/ 622246 w 651931"/>
                <a:gd name="connsiteY5" fmla="*/ 431890 h 819546"/>
                <a:gd name="connsiteX6" fmla="*/ 619198 w 651931"/>
                <a:gd name="connsiteY6" fmla="*/ 504184 h 819546"/>
                <a:gd name="connsiteX7" fmla="*/ 614721 w 651931"/>
                <a:gd name="connsiteY7" fmla="*/ 510185 h 819546"/>
                <a:gd name="connsiteX8" fmla="*/ 601196 w 651931"/>
                <a:gd name="connsiteY8" fmla="*/ 570478 h 819546"/>
                <a:gd name="connsiteX9" fmla="*/ 589099 w 651931"/>
                <a:gd name="connsiteY9" fmla="*/ 719640 h 819546"/>
                <a:gd name="connsiteX10" fmla="*/ 577002 w 651931"/>
                <a:gd name="connsiteY10" fmla="*/ 778409 h 819546"/>
                <a:gd name="connsiteX11" fmla="*/ 571001 w 651931"/>
                <a:gd name="connsiteY11" fmla="*/ 819081 h 819546"/>
                <a:gd name="connsiteX12" fmla="*/ 506231 w 651931"/>
                <a:gd name="connsiteY12" fmla="*/ 814604 h 819546"/>
                <a:gd name="connsiteX13" fmla="*/ 500231 w 651931"/>
                <a:gd name="connsiteY13" fmla="*/ 810127 h 819546"/>
                <a:gd name="connsiteX14" fmla="*/ 414315 w 651931"/>
                <a:gd name="connsiteY14" fmla="*/ 798031 h 819546"/>
                <a:gd name="connsiteX15" fmla="*/ 408314 w 651931"/>
                <a:gd name="connsiteY15" fmla="*/ 793554 h 819546"/>
                <a:gd name="connsiteX16" fmla="*/ 384216 w 651931"/>
                <a:gd name="connsiteY16" fmla="*/ 793554 h 819546"/>
                <a:gd name="connsiteX17" fmla="*/ 378215 w 651931"/>
                <a:gd name="connsiteY17" fmla="*/ 789077 h 819546"/>
                <a:gd name="connsiteX18" fmla="*/ 275822 w 651931"/>
                <a:gd name="connsiteY18" fmla="*/ 776980 h 819546"/>
                <a:gd name="connsiteX19" fmla="*/ 250199 w 651931"/>
                <a:gd name="connsiteY19" fmla="*/ 772503 h 819546"/>
                <a:gd name="connsiteX20" fmla="*/ 244199 w 651931"/>
                <a:gd name="connsiteY20" fmla="*/ 768027 h 819546"/>
                <a:gd name="connsiteX21" fmla="*/ 202003 w 651931"/>
                <a:gd name="connsiteY21" fmla="*/ 764979 h 819546"/>
                <a:gd name="connsiteX22" fmla="*/ 192954 w 651931"/>
                <a:gd name="connsiteY22" fmla="*/ 760502 h 819546"/>
                <a:gd name="connsiteX23" fmla="*/ 176381 w 651931"/>
                <a:gd name="connsiteY23" fmla="*/ 760502 h 819546"/>
                <a:gd name="connsiteX24" fmla="*/ 168856 w 651931"/>
                <a:gd name="connsiteY24" fmla="*/ 756025 h 819546"/>
                <a:gd name="connsiteX25" fmla="*/ 134185 w 651931"/>
                <a:gd name="connsiteY25" fmla="*/ 751549 h 819546"/>
                <a:gd name="connsiteX26" fmla="*/ 126660 w 651931"/>
                <a:gd name="connsiteY26" fmla="*/ 747072 h 819546"/>
                <a:gd name="connsiteX27" fmla="*/ 87512 w 651931"/>
                <a:gd name="connsiteY27" fmla="*/ 744024 h 819546"/>
                <a:gd name="connsiteX28" fmla="*/ 81512 w 651931"/>
                <a:gd name="connsiteY28" fmla="*/ 739547 h 819546"/>
                <a:gd name="connsiteX29" fmla="*/ 66462 w 651931"/>
                <a:gd name="connsiteY29" fmla="*/ 739547 h 819546"/>
                <a:gd name="connsiteX30" fmla="*/ 60461 w 651931"/>
                <a:gd name="connsiteY30" fmla="*/ 735070 h 819546"/>
                <a:gd name="connsiteX31" fmla="*/ 19790 w 651931"/>
                <a:gd name="connsiteY31" fmla="*/ 730593 h 819546"/>
                <a:gd name="connsiteX32" fmla="*/ 168 w 651931"/>
                <a:gd name="connsiteY32" fmla="*/ 726117 h 819546"/>
                <a:gd name="connsiteX33" fmla="*/ 4645 w 651931"/>
                <a:gd name="connsiteY33" fmla="*/ 705067 h 819546"/>
                <a:gd name="connsiteX34" fmla="*/ 4645 w 651931"/>
                <a:gd name="connsiteY34" fmla="*/ 688493 h 819546"/>
                <a:gd name="connsiteX35" fmla="*/ 16742 w 651931"/>
                <a:gd name="connsiteY35" fmla="*/ 626771 h 819546"/>
                <a:gd name="connsiteX36" fmla="*/ 21218 w 651931"/>
                <a:gd name="connsiteY36" fmla="*/ 605721 h 819546"/>
                <a:gd name="connsiteX37" fmla="*/ 25695 w 651931"/>
                <a:gd name="connsiteY37" fmla="*/ 584671 h 819546"/>
                <a:gd name="connsiteX38" fmla="*/ 30172 w 651931"/>
                <a:gd name="connsiteY38" fmla="*/ 578670 h 819546"/>
                <a:gd name="connsiteX39" fmla="*/ 33220 w 651931"/>
                <a:gd name="connsiteY39" fmla="*/ 548571 h 819546"/>
                <a:gd name="connsiteX40" fmla="*/ 37697 w 651931"/>
                <a:gd name="connsiteY40" fmla="*/ 525997 h 819546"/>
                <a:gd name="connsiteX41" fmla="*/ 51222 w 651931"/>
                <a:gd name="connsiteY41" fmla="*/ 482277 h 819546"/>
                <a:gd name="connsiteX42" fmla="*/ 49698 w 651931"/>
                <a:gd name="connsiteY42" fmla="*/ 464179 h 819546"/>
                <a:gd name="connsiteX43" fmla="*/ 58747 w 651931"/>
                <a:gd name="connsiteY43" fmla="*/ 412935 h 819546"/>
                <a:gd name="connsiteX44" fmla="*/ 63224 w 651931"/>
                <a:gd name="connsiteY44" fmla="*/ 387313 h 819546"/>
                <a:gd name="connsiteX45" fmla="*/ 67700 w 651931"/>
                <a:gd name="connsiteY45" fmla="*/ 381312 h 819546"/>
                <a:gd name="connsiteX46" fmla="*/ 84274 w 651931"/>
                <a:gd name="connsiteY46" fmla="*/ 278823 h 819546"/>
                <a:gd name="connsiteX47" fmla="*/ 88751 w 651931"/>
                <a:gd name="connsiteY47" fmla="*/ 271298 h 819546"/>
                <a:gd name="connsiteX48" fmla="*/ 87227 w 651931"/>
                <a:gd name="connsiteY48" fmla="*/ 254725 h 819546"/>
                <a:gd name="connsiteX49" fmla="*/ 100752 w 651931"/>
                <a:gd name="connsiteY49" fmla="*/ 206528 h 819546"/>
                <a:gd name="connsiteX50" fmla="*/ 108277 w 651931"/>
                <a:gd name="connsiteY50" fmla="*/ 150807 h 819546"/>
                <a:gd name="connsiteX51" fmla="*/ 112754 w 651931"/>
                <a:gd name="connsiteY51" fmla="*/ 144806 h 819546"/>
                <a:gd name="connsiteX52" fmla="*/ 112754 w 651931"/>
                <a:gd name="connsiteY52" fmla="*/ 128233 h 819546"/>
                <a:gd name="connsiteX53" fmla="*/ 124850 w 651931"/>
                <a:gd name="connsiteY53" fmla="*/ 66511 h 819546"/>
                <a:gd name="connsiteX54" fmla="*/ 138376 w 651931"/>
                <a:gd name="connsiteY54" fmla="*/ 18314 h 819546"/>
                <a:gd name="connsiteX55" fmla="*/ 138376 w 651931"/>
                <a:gd name="connsiteY55" fmla="*/ 217 h 819546"/>
                <a:gd name="connsiteX56" fmla="*/ 144377 w 651931"/>
                <a:gd name="connsiteY56" fmla="*/ 4693 h 819546"/>
                <a:gd name="connsiteX57" fmla="*/ 301063 w 651931"/>
                <a:gd name="connsiteY57" fmla="*/ 28792 h 819546"/>
                <a:gd name="connsiteX58" fmla="*/ 337258 w 651931"/>
                <a:gd name="connsiteY58" fmla="*/ 33268 h 819546"/>
                <a:gd name="connsiteX59" fmla="*/ 340306 w 651931"/>
                <a:gd name="connsiteY59" fmla="*/ 42317 h 819546"/>
                <a:gd name="connsiteX60" fmla="*/ 454796 w 651931"/>
                <a:gd name="connsiteY60" fmla="*/ 54414 h 819546"/>
                <a:gd name="connsiteX61" fmla="*/ 442700 w 651931"/>
                <a:gd name="connsiteY61" fmla="*/ 158332 h 819546"/>
                <a:gd name="connsiteX62" fmla="*/ 436699 w 651931"/>
                <a:gd name="connsiteY62" fmla="*/ 209576 h 819546"/>
                <a:gd name="connsiteX63" fmla="*/ 518042 w 651931"/>
                <a:gd name="connsiteY63" fmla="*/ 217101 h 819546"/>
                <a:gd name="connsiteX64" fmla="*/ 524043 w 651931"/>
                <a:gd name="connsiteY64" fmla="*/ 221578 h 819546"/>
                <a:gd name="connsiteX65" fmla="*/ 564715 w 651931"/>
                <a:gd name="connsiteY65" fmla="*/ 221578 h 819546"/>
                <a:gd name="connsiteX66" fmla="*/ 570716 w 651931"/>
                <a:gd name="connsiteY66" fmla="*/ 226054 h 819546"/>
                <a:gd name="connsiteX67" fmla="*/ 581288 w 651931"/>
                <a:gd name="connsiteY67" fmla="*/ 226054 h 819546"/>
                <a:gd name="connsiteX68" fmla="*/ 590337 w 651931"/>
                <a:gd name="connsiteY68" fmla="*/ 230531 h 819546"/>
                <a:gd name="connsiteX69" fmla="*/ 612911 w 651931"/>
                <a:gd name="connsiteY69" fmla="*/ 229007 h 819546"/>
                <a:gd name="connsiteX70" fmla="*/ 615960 w 651931"/>
                <a:gd name="connsiteY70" fmla="*/ 233484 h 819546"/>
                <a:gd name="connsiteX71" fmla="*/ 650726 w 651931"/>
                <a:gd name="connsiteY71" fmla="*/ 233198 h 81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51931" h="819546">
                  <a:moveTo>
                    <a:pt x="650726" y="233198"/>
                  </a:moveTo>
                  <a:cubicBezTo>
                    <a:pt x="657012" y="261201"/>
                    <a:pt x="636248" y="282918"/>
                    <a:pt x="644725" y="313017"/>
                  </a:cubicBezTo>
                  <a:cubicBezTo>
                    <a:pt x="635676" y="320542"/>
                    <a:pt x="640058" y="330258"/>
                    <a:pt x="640248" y="341592"/>
                  </a:cubicBezTo>
                  <a:cubicBezTo>
                    <a:pt x="633962" y="346831"/>
                    <a:pt x="635867" y="360357"/>
                    <a:pt x="635771" y="371692"/>
                  </a:cubicBezTo>
                  <a:cubicBezTo>
                    <a:pt x="629866" y="386836"/>
                    <a:pt x="628247" y="406363"/>
                    <a:pt x="626723" y="425889"/>
                  </a:cubicBezTo>
                  <a:cubicBezTo>
                    <a:pt x="628056" y="430747"/>
                    <a:pt x="621770" y="427984"/>
                    <a:pt x="622246" y="431890"/>
                  </a:cubicBezTo>
                  <a:cubicBezTo>
                    <a:pt x="624818" y="462179"/>
                    <a:pt x="617960" y="474466"/>
                    <a:pt x="619198" y="504184"/>
                  </a:cubicBezTo>
                  <a:cubicBezTo>
                    <a:pt x="620531" y="509042"/>
                    <a:pt x="615293" y="507328"/>
                    <a:pt x="614721" y="510185"/>
                  </a:cubicBezTo>
                  <a:cubicBezTo>
                    <a:pt x="614340" y="534379"/>
                    <a:pt x="609768" y="554476"/>
                    <a:pt x="601196" y="570478"/>
                  </a:cubicBezTo>
                  <a:cubicBezTo>
                    <a:pt x="602624" y="614960"/>
                    <a:pt x="591956" y="669824"/>
                    <a:pt x="589099" y="719640"/>
                  </a:cubicBezTo>
                  <a:cubicBezTo>
                    <a:pt x="579669" y="736213"/>
                    <a:pt x="587861" y="762217"/>
                    <a:pt x="577002" y="778409"/>
                  </a:cubicBezTo>
                  <a:cubicBezTo>
                    <a:pt x="579383" y="796411"/>
                    <a:pt x="572144" y="804793"/>
                    <a:pt x="571001" y="819081"/>
                  </a:cubicBezTo>
                  <a:cubicBezTo>
                    <a:pt x="545189" y="821843"/>
                    <a:pt x="532616" y="811270"/>
                    <a:pt x="506231" y="814604"/>
                  </a:cubicBezTo>
                  <a:cubicBezTo>
                    <a:pt x="501374" y="815938"/>
                    <a:pt x="503088" y="810699"/>
                    <a:pt x="500231" y="810127"/>
                  </a:cubicBezTo>
                  <a:cubicBezTo>
                    <a:pt x="464702" y="813080"/>
                    <a:pt x="446700" y="798316"/>
                    <a:pt x="414315" y="798031"/>
                  </a:cubicBezTo>
                  <a:cubicBezTo>
                    <a:pt x="409457" y="799364"/>
                    <a:pt x="411172" y="794125"/>
                    <a:pt x="408314" y="793554"/>
                  </a:cubicBezTo>
                  <a:cubicBezTo>
                    <a:pt x="400313" y="793554"/>
                    <a:pt x="392217" y="793554"/>
                    <a:pt x="384216" y="793554"/>
                  </a:cubicBezTo>
                  <a:cubicBezTo>
                    <a:pt x="379358" y="794887"/>
                    <a:pt x="382121" y="788601"/>
                    <a:pt x="378215" y="789077"/>
                  </a:cubicBezTo>
                  <a:cubicBezTo>
                    <a:pt x="337829" y="788696"/>
                    <a:pt x="316112" y="778123"/>
                    <a:pt x="275822" y="776980"/>
                  </a:cubicBezTo>
                  <a:cubicBezTo>
                    <a:pt x="271726" y="771075"/>
                    <a:pt x="260296" y="772408"/>
                    <a:pt x="250199" y="772503"/>
                  </a:cubicBezTo>
                  <a:cubicBezTo>
                    <a:pt x="245342" y="773837"/>
                    <a:pt x="248104" y="767551"/>
                    <a:pt x="244199" y="768027"/>
                  </a:cubicBezTo>
                  <a:cubicBezTo>
                    <a:pt x="230292" y="766217"/>
                    <a:pt x="215909" y="766693"/>
                    <a:pt x="202003" y="764979"/>
                  </a:cubicBezTo>
                  <a:cubicBezTo>
                    <a:pt x="199050" y="764598"/>
                    <a:pt x="196193" y="761169"/>
                    <a:pt x="192954" y="760502"/>
                  </a:cubicBezTo>
                  <a:cubicBezTo>
                    <a:pt x="187906" y="759359"/>
                    <a:pt x="181524" y="761359"/>
                    <a:pt x="176381" y="760502"/>
                  </a:cubicBezTo>
                  <a:cubicBezTo>
                    <a:pt x="173618" y="760026"/>
                    <a:pt x="171809" y="756692"/>
                    <a:pt x="168856" y="756025"/>
                  </a:cubicBezTo>
                  <a:cubicBezTo>
                    <a:pt x="158093" y="753263"/>
                    <a:pt x="144662" y="753930"/>
                    <a:pt x="134185" y="751549"/>
                  </a:cubicBezTo>
                  <a:cubicBezTo>
                    <a:pt x="131232" y="750882"/>
                    <a:pt x="129232" y="747453"/>
                    <a:pt x="126660" y="747072"/>
                  </a:cubicBezTo>
                  <a:cubicBezTo>
                    <a:pt x="113516" y="744976"/>
                    <a:pt x="100085" y="746215"/>
                    <a:pt x="87512" y="744024"/>
                  </a:cubicBezTo>
                  <a:cubicBezTo>
                    <a:pt x="85322" y="743643"/>
                    <a:pt x="83798" y="740309"/>
                    <a:pt x="81512" y="739547"/>
                  </a:cubicBezTo>
                  <a:cubicBezTo>
                    <a:pt x="76844" y="738023"/>
                    <a:pt x="70463" y="740500"/>
                    <a:pt x="66462" y="739547"/>
                  </a:cubicBezTo>
                  <a:cubicBezTo>
                    <a:pt x="64462" y="739071"/>
                    <a:pt x="62462" y="735356"/>
                    <a:pt x="60461" y="735070"/>
                  </a:cubicBezTo>
                  <a:cubicBezTo>
                    <a:pt x="46364" y="732784"/>
                    <a:pt x="32553" y="733260"/>
                    <a:pt x="19790" y="730593"/>
                  </a:cubicBezTo>
                  <a:cubicBezTo>
                    <a:pt x="13122" y="729260"/>
                    <a:pt x="7598" y="723640"/>
                    <a:pt x="168" y="726117"/>
                  </a:cubicBezTo>
                  <a:cubicBezTo>
                    <a:pt x="644" y="718116"/>
                    <a:pt x="-2118" y="706781"/>
                    <a:pt x="4645" y="705067"/>
                  </a:cubicBezTo>
                  <a:cubicBezTo>
                    <a:pt x="4645" y="699542"/>
                    <a:pt x="4645" y="694018"/>
                    <a:pt x="4645" y="688493"/>
                  </a:cubicBezTo>
                  <a:cubicBezTo>
                    <a:pt x="12265" y="665538"/>
                    <a:pt x="13313" y="654965"/>
                    <a:pt x="16742" y="626771"/>
                  </a:cubicBezTo>
                  <a:cubicBezTo>
                    <a:pt x="21504" y="622961"/>
                    <a:pt x="21980" y="614960"/>
                    <a:pt x="21218" y="605721"/>
                  </a:cubicBezTo>
                  <a:cubicBezTo>
                    <a:pt x="28076" y="600577"/>
                    <a:pt x="24457" y="591052"/>
                    <a:pt x="25695" y="584671"/>
                  </a:cubicBezTo>
                  <a:cubicBezTo>
                    <a:pt x="26267" y="582004"/>
                    <a:pt x="29505" y="581337"/>
                    <a:pt x="30172" y="578670"/>
                  </a:cubicBezTo>
                  <a:cubicBezTo>
                    <a:pt x="32363" y="569716"/>
                    <a:pt x="31220" y="558858"/>
                    <a:pt x="33220" y="548571"/>
                  </a:cubicBezTo>
                  <a:cubicBezTo>
                    <a:pt x="34553" y="541237"/>
                    <a:pt x="41221" y="535045"/>
                    <a:pt x="37697" y="525997"/>
                  </a:cubicBezTo>
                  <a:cubicBezTo>
                    <a:pt x="45507" y="514662"/>
                    <a:pt x="42173" y="492373"/>
                    <a:pt x="51222" y="482277"/>
                  </a:cubicBezTo>
                  <a:cubicBezTo>
                    <a:pt x="50174" y="476752"/>
                    <a:pt x="49127" y="471323"/>
                    <a:pt x="49698" y="464179"/>
                  </a:cubicBezTo>
                  <a:cubicBezTo>
                    <a:pt x="55127" y="449606"/>
                    <a:pt x="58175" y="432461"/>
                    <a:pt x="58747" y="412935"/>
                  </a:cubicBezTo>
                  <a:cubicBezTo>
                    <a:pt x="64652" y="408839"/>
                    <a:pt x="63319" y="397409"/>
                    <a:pt x="63224" y="387313"/>
                  </a:cubicBezTo>
                  <a:cubicBezTo>
                    <a:pt x="61890" y="382455"/>
                    <a:pt x="68177" y="385217"/>
                    <a:pt x="67700" y="381312"/>
                  </a:cubicBezTo>
                  <a:cubicBezTo>
                    <a:pt x="64652" y="342831"/>
                    <a:pt x="85226" y="319876"/>
                    <a:pt x="84274" y="278823"/>
                  </a:cubicBezTo>
                  <a:cubicBezTo>
                    <a:pt x="83988" y="274537"/>
                    <a:pt x="88751" y="275299"/>
                    <a:pt x="88751" y="271298"/>
                  </a:cubicBezTo>
                  <a:cubicBezTo>
                    <a:pt x="88846" y="263297"/>
                    <a:pt x="88084" y="258439"/>
                    <a:pt x="87227" y="254725"/>
                  </a:cubicBezTo>
                  <a:cubicBezTo>
                    <a:pt x="95323" y="242247"/>
                    <a:pt x="92084" y="218434"/>
                    <a:pt x="100752" y="206528"/>
                  </a:cubicBezTo>
                  <a:cubicBezTo>
                    <a:pt x="100943" y="182334"/>
                    <a:pt x="108182" y="173571"/>
                    <a:pt x="108277" y="150807"/>
                  </a:cubicBezTo>
                  <a:cubicBezTo>
                    <a:pt x="106943" y="145949"/>
                    <a:pt x="112182" y="147759"/>
                    <a:pt x="112754" y="144806"/>
                  </a:cubicBezTo>
                  <a:cubicBezTo>
                    <a:pt x="112754" y="139282"/>
                    <a:pt x="112754" y="133757"/>
                    <a:pt x="112754" y="128233"/>
                  </a:cubicBezTo>
                  <a:cubicBezTo>
                    <a:pt x="118754" y="110325"/>
                    <a:pt x="126184" y="82322"/>
                    <a:pt x="124850" y="66511"/>
                  </a:cubicBezTo>
                  <a:cubicBezTo>
                    <a:pt x="132947" y="54033"/>
                    <a:pt x="129708" y="30220"/>
                    <a:pt x="138376" y="18314"/>
                  </a:cubicBezTo>
                  <a:cubicBezTo>
                    <a:pt x="139424" y="11456"/>
                    <a:pt x="136661" y="3074"/>
                    <a:pt x="138376" y="217"/>
                  </a:cubicBezTo>
                  <a:cubicBezTo>
                    <a:pt x="143234" y="-1117"/>
                    <a:pt x="141519" y="4122"/>
                    <a:pt x="144377" y="4693"/>
                  </a:cubicBezTo>
                  <a:cubicBezTo>
                    <a:pt x="190668" y="7455"/>
                    <a:pt x="243913" y="26982"/>
                    <a:pt x="301063" y="28792"/>
                  </a:cubicBezTo>
                  <a:cubicBezTo>
                    <a:pt x="306968" y="36507"/>
                    <a:pt x="324685" y="32316"/>
                    <a:pt x="337258" y="33268"/>
                  </a:cubicBezTo>
                  <a:cubicBezTo>
                    <a:pt x="339353" y="35173"/>
                    <a:pt x="338210" y="40412"/>
                    <a:pt x="340306" y="42317"/>
                  </a:cubicBezTo>
                  <a:cubicBezTo>
                    <a:pt x="379930" y="39174"/>
                    <a:pt x="416315" y="51461"/>
                    <a:pt x="454796" y="54414"/>
                  </a:cubicBezTo>
                  <a:cubicBezTo>
                    <a:pt x="452987" y="88990"/>
                    <a:pt x="439366" y="112135"/>
                    <a:pt x="442700" y="158332"/>
                  </a:cubicBezTo>
                  <a:cubicBezTo>
                    <a:pt x="438223" y="171476"/>
                    <a:pt x="428984" y="194050"/>
                    <a:pt x="436699" y="209576"/>
                  </a:cubicBezTo>
                  <a:cubicBezTo>
                    <a:pt x="468798" y="206909"/>
                    <a:pt x="486991" y="215958"/>
                    <a:pt x="518042" y="217101"/>
                  </a:cubicBezTo>
                  <a:cubicBezTo>
                    <a:pt x="522900" y="215767"/>
                    <a:pt x="521186" y="221006"/>
                    <a:pt x="524043" y="221578"/>
                  </a:cubicBezTo>
                  <a:cubicBezTo>
                    <a:pt x="539474" y="222911"/>
                    <a:pt x="552332" y="219768"/>
                    <a:pt x="564715" y="221578"/>
                  </a:cubicBezTo>
                  <a:cubicBezTo>
                    <a:pt x="567858" y="222054"/>
                    <a:pt x="568144" y="225292"/>
                    <a:pt x="570716" y="226054"/>
                  </a:cubicBezTo>
                  <a:cubicBezTo>
                    <a:pt x="573287" y="226912"/>
                    <a:pt x="577383" y="225388"/>
                    <a:pt x="581288" y="226054"/>
                  </a:cubicBezTo>
                  <a:cubicBezTo>
                    <a:pt x="585289" y="226816"/>
                    <a:pt x="588051" y="230245"/>
                    <a:pt x="590337" y="230531"/>
                  </a:cubicBezTo>
                  <a:cubicBezTo>
                    <a:pt x="597290" y="231484"/>
                    <a:pt x="605006" y="228150"/>
                    <a:pt x="612911" y="229007"/>
                  </a:cubicBezTo>
                  <a:cubicBezTo>
                    <a:pt x="613959" y="229102"/>
                    <a:pt x="614245" y="233008"/>
                    <a:pt x="615960" y="233484"/>
                  </a:cubicBezTo>
                  <a:cubicBezTo>
                    <a:pt x="625580" y="236151"/>
                    <a:pt x="638534" y="231103"/>
                    <a:pt x="650726" y="23319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4F55780-B57B-F1EE-FC41-2279FE70F157}"/>
                </a:ext>
              </a:extLst>
            </p:cNvPr>
            <p:cNvSpPr/>
            <p:nvPr/>
          </p:nvSpPr>
          <p:spPr>
            <a:xfrm>
              <a:off x="3727852" y="3392992"/>
              <a:ext cx="793969" cy="928280"/>
            </a:xfrm>
            <a:custGeom>
              <a:avLst/>
              <a:gdLst>
                <a:gd name="connsiteX0" fmla="*/ 793337 w 793969"/>
                <a:gd name="connsiteY0" fmla="*/ 92462 h 928280"/>
                <a:gd name="connsiteX1" fmla="*/ 793337 w 793969"/>
                <a:gd name="connsiteY1" fmla="*/ 119608 h 928280"/>
                <a:gd name="connsiteX2" fmla="*/ 788861 w 793969"/>
                <a:gd name="connsiteY2" fmla="*/ 128657 h 928280"/>
                <a:gd name="connsiteX3" fmla="*/ 790385 w 793969"/>
                <a:gd name="connsiteY3" fmla="*/ 158756 h 928280"/>
                <a:gd name="connsiteX4" fmla="*/ 785908 w 793969"/>
                <a:gd name="connsiteY4" fmla="*/ 164757 h 928280"/>
                <a:gd name="connsiteX5" fmla="*/ 785908 w 793969"/>
                <a:gd name="connsiteY5" fmla="*/ 196380 h 928280"/>
                <a:gd name="connsiteX6" fmla="*/ 781431 w 793969"/>
                <a:gd name="connsiteY6" fmla="*/ 202381 h 928280"/>
                <a:gd name="connsiteX7" fmla="*/ 781431 w 793969"/>
                <a:gd name="connsiteY7" fmla="*/ 234003 h 928280"/>
                <a:gd name="connsiteX8" fmla="*/ 776954 w 793969"/>
                <a:gd name="connsiteY8" fmla="*/ 240004 h 928280"/>
                <a:gd name="connsiteX9" fmla="*/ 776954 w 793969"/>
                <a:gd name="connsiteY9" fmla="*/ 264102 h 928280"/>
                <a:gd name="connsiteX10" fmla="*/ 773906 w 793969"/>
                <a:gd name="connsiteY10" fmla="*/ 288201 h 928280"/>
                <a:gd name="connsiteX11" fmla="*/ 764858 w 793969"/>
                <a:gd name="connsiteY11" fmla="*/ 339445 h 928280"/>
                <a:gd name="connsiteX12" fmla="*/ 760381 w 793969"/>
                <a:gd name="connsiteY12" fmla="*/ 365067 h 928280"/>
                <a:gd name="connsiteX13" fmla="*/ 748284 w 793969"/>
                <a:gd name="connsiteY13" fmla="*/ 476510 h 928280"/>
                <a:gd name="connsiteX14" fmla="*/ 743807 w 793969"/>
                <a:gd name="connsiteY14" fmla="*/ 482511 h 928280"/>
                <a:gd name="connsiteX15" fmla="*/ 743807 w 793969"/>
                <a:gd name="connsiteY15" fmla="*/ 506609 h 928280"/>
                <a:gd name="connsiteX16" fmla="*/ 739331 w 793969"/>
                <a:gd name="connsiteY16" fmla="*/ 512610 h 928280"/>
                <a:gd name="connsiteX17" fmla="*/ 736283 w 793969"/>
                <a:gd name="connsiteY17" fmla="*/ 563854 h 928280"/>
                <a:gd name="connsiteX18" fmla="*/ 731806 w 793969"/>
                <a:gd name="connsiteY18" fmla="*/ 593953 h 928280"/>
                <a:gd name="connsiteX19" fmla="*/ 727329 w 793969"/>
                <a:gd name="connsiteY19" fmla="*/ 624052 h 928280"/>
                <a:gd name="connsiteX20" fmla="*/ 719804 w 793969"/>
                <a:gd name="connsiteY20" fmla="*/ 681298 h 928280"/>
                <a:gd name="connsiteX21" fmla="*/ 713804 w 793969"/>
                <a:gd name="connsiteY21" fmla="*/ 687298 h 928280"/>
                <a:gd name="connsiteX22" fmla="*/ 715328 w 793969"/>
                <a:gd name="connsiteY22" fmla="*/ 711397 h 928280"/>
                <a:gd name="connsiteX23" fmla="*/ 706279 w 793969"/>
                <a:gd name="connsiteY23" fmla="*/ 765594 h 928280"/>
                <a:gd name="connsiteX24" fmla="*/ 701802 w 793969"/>
                <a:gd name="connsiteY24" fmla="*/ 795693 h 928280"/>
                <a:gd name="connsiteX25" fmla="*/ 698754 w 793969"/>
                <a:gd name="connsiteY25" fmla="*/ 827316 h 928280"/>
                <a:gd name="connsiteX26" fmla="*/ 694277 w 793969"/>
                <a:gd name="connsiteY26" fmla="*/ 861987 h 928280"/>
                <a:gd name="connsiteX27" fmla="*/ 689801 w 793969"/>
                <a:gd name="connsiteY27" fmla="*/ 895134 h 928280"/>
                <a:gd name="connsiteX28" fmla="*/ 685324 w 793969"/>
                <a:gd name="connsiteY28" fmla="*/ 928281 h 928280"/>
                <a:gd name="connsiteX29" fmla="*/ 504539 w 793969"/>
                <a:gd name="connsiteY29" fmla="*/ 902658 h 928280"/>
                <a:gd name="connsiteX30" fmla="*/ 457867 w 793969"/>
                <a:gd name="connsiteY30" fmla="*/ 890562 h 928280"/>
                <a:gd name="connsiteX31" fmla="*/ 435292 w 793969"/>
                <a:gd name="connsiteY31" fmla="*/ 890562 h 928280"/>
                <a:gd name="connsiteX32" fmla="*/ 221361 w 793969"/>
                <a:gd name="connsiteY32" fmla="*/ 768547 h 928280"/>
                <a:gd name="connsiteX33" fmla="*/ 216884 w 793969"/>
                <a:gd name="connsiteY33" fmla="*/ 761022 h 928280"/>
                <a:gd name="connsiteX34" fmla="*/ 177737 w 793969"/>
                <a:gd name="connsiteY34" fmla="*/ 744448 h 928280"/>
                <a:gd name="connsiteX35" fmla="*/ 167164 w 793969"/>
                <a:gd name="connsiteY35" fmla="*/ 732351 h 928280"/>
                <a:gd name="connsiteX36" fmla="*/ 84296 w 793969"/>
                <a:gd name="connsiteY36" fmla="*/ 685679 h 928280"/>
                <a:gd name="connsiteX37" fmla="*/ 28575 w 793969"/>
                <a:gd name="connsiteY37" fmla="*/ 648055 h 928280"/>
                <a:gd name="connsiteX38" fmla="*/ 0 w 793969"/>
                <a:gd name="connsiteY38" fmla="*/ 634530 h 928280"/>
                <a:gd name="connsiteX39" fmla="*/ 18098 w 793969"/>
                <a:gd name="connsiteY39" fmla="*/ 610432 h 928280"/>
                <a:gd name="connsiteX40" fmla="*/ 54292 w 793969"/>
                <a:gd name="connsiteY40" fmla="*/ 601383 h 928280"/>
                <a:gd name="connsiteX41" fmla="*/ 58769 w 793969"/>
                <a:gd name="connsiteY41" fmla="*/ 566712 h 928280"/>
                <a:gd name="connsiteX42" fmla="*/ 34671 w 793969"/>
                <a:gd name="connsiteY42" fmla="*/ 560711 h 928280"/>
                <a:gd name="connsiteX43" fmla="*/ 37719 w 793969"/>
                <a:gd name="connsiteY43" fmla="*/ 510991 h 928280"/>
                <a:gd name="connsiteX44" fmla="*/ 70866 w 793969"/>
                <a:gd name="connsiteY44" fmla="*/ 486892 h 928280"/>
                <a:gd name="connsiteX45" fmla="*/ 75343 w 793969"/>
                <a:gd name="connsiteY45" fmla="*/ 455269 h 928280"/>
                <a:gd name="connsiteX46" fmla="*/ 91916 w 793969"/>
                <a:gd name="connsiteY46" fmla="*/ 419074 h 928280"/>
                <a:gd name="connsiteX47" fmla="*/ 134112 w 793969"/>
                <a:gd name="connsiteY47" fmla="*/ 400977 h 928280"/>
                <a:gd name="connsiteX48" fmla="*/ 134112 w 793969"/>
                <a:gd name="connsiteY48" fmla="*/ 378402 h 928280"/>
                <a:gd name="connsiteX49" fmla="*/ 122015 w 793969"/>
                <a:gd name="connsiteY49" fmla="*/ 370878 h 928280"/>
                <a:gd name="connsiteX50" fmla="*/ 96393 w 793969"/>
                <a:gd name="connsiteY50" fmla="*/ 298583 h 928280"/>
                <a:gd name="connsiteX51" fmla="*/ 108490 w 793969"/>
                <a:gd name="connsiteY51" fmla="*/ 260959 h 928280"/>
                <a:gd name="connsiteX52" fmla="*/ 112967 w 793969"/>
                <a:gd name="connsiteY52" fmla="*/ 117799 h 928280"/>
                <a:gd name="connsiteX53" fmla="*/ 131064 w 793969"/>
                <a:gd name="connsiteY53" fmla="*/ 108750 h 928280"/>
                <a:gd name="connsiteX54" fmla="*/ 140113 w 793969"/>
                <a:gd name="connsiteY54" fmla="*/ 116274 h 928280"/>
                <a:gd name="connsiteX55" fmla="*/ 162687 w 793969"/>
                <a:gd name="connsiteY55" fmla="*/ 137325 h 928280"/>
                <a:gd name="connsiteX56" fmla="*/ 186785 w 793969"/>
                <a:gd name="connsiteY56" fmla="*/ 137325 h 928280"/>
                <a:gd name="connsiteX57" fmla="*/ 204883 w 793969"/>
                <a:gd name="connsiteY57" fmla="*/ 116274 h 928280"/>
                <a:gd name="connsiteX58" fmla="*/ 213932 w 793969"/>
                <a:gd name="connsiteY58" fmla="*/ 48457 h 928280"/>
                <a:gd name="connsiteX59" fmla="*/ 218408 w 793969"/>
                <a:gd name="connsiteY59" fmla="*/ 42456 h 928280"/>
                <a:gd name="connsiteX60" fmla="*/ 221456 w 793969"/>
                <a:gd name="connsiteY60" fmla="*/ 260 h 928280"/>
                <a:gd name="connsiteX61" fmla="*/ 305848 w 793969"/>
                <a:gd name="connsiteY61" fmla="*/ 12357 h 928280"/>
                <a:gd name="connsiteX62" fmla="*/ 326898 w 793969"/>
                <a:gd name="connsiteY62" fmla="*/ 16833 h 928280"/>
                <a:gd name="connsiteX63" fmla="*/ 332899 w 793969"/>
                <a:gd name="connsiteY63" fmla="*/ 21310 h 928280"/>
                <a:gd name="connsiteX64" fmla="*/ 445865 w 793969"/>
                <a:gd name="connsiteY64" fmla="*/ 36360 h 928280"/>
                <a:gd name="connsiteX65" fmla="*/ 468440 w 793969"/>
                <a:gd name="connsiteY65" fmla="*/ 40836 h 928280"/>
                <a:gd name="connsiteX66" fmla="*/ 474440 w 793969"/>
                <a:gd name="connsiteY66" fmla="*/ 45313 h 928280"/>
                <a:gd name="connsiteX67" fmla="*/ 494062 w 793969"/>
                <a:gd name="connsiteY67" fmla="*/ 45313 h 928280"/>
                <a:gd name="connsiteX68" fmla="*/ 519684 w 793969"/>
                <a:gd name="connsiteY68" fmla="*/ 49790 h 928280"/>
                <a:gd name="connsiteX69" fmla="*/ 572453 w 793969"/>
                <a:gd name="connsiteY69" fmla="*/ 57315 h 928280"/>
                <a:gd name="connsiteX70" fmla="*/ 628174 w 793969"/>
                <a:gd name="connsiteY70" fmla="*/ 66364 h 928280"/>
                <a:gd name="connsiteX71" fmla="*/ 649224 w 793969"/>
                <a:gd name="connsiteY71" fmla="*/ 70840 h 928280"/>
                <a:gd name="connsiteX72" fmla="*/ 655225 w 793969"/>
                <a:gd name="connsiteY72" fmla="*/ 75317 h 928280"/>
                <a:gd name="connsiteX73" fmla="*/ 670274 w 793969"/>
                <a:gd name="connsiteY73" fmla="*/ 73793 h 928280"/>
                <a:gd name="connsiteX74" fmla="*/ 723043 w 793969"/>
                <a:gd name="connsiteY74" fmla="*/ 82842 h 928280"/>
                <a:gd name="connsiteX75" fmla="*/ 762191 w 793969"/>
                <a:gd name="connsiteY75" fmla="*/ 87318 h 928280"/>
                <a:gd name="connsiteX76" fmla="*/ 793337 w 793969"/>
                <a:gd name="connsiteY76" fmla="*/ 92462 h 928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793969" h="928280">
                  <a:moveTo>
                    <a:pt x="793337" y="92462"/>
                  </a:moveTo>
                  <a:cubicBezTo>
                    <a:pt x="791813" y="101416"/>
                    <a:pt x="795338" y="109702"/>
                    <a:pt x="793337" y="119608"/>
                  </a:cubicBezTo>
                  <a:cubicBezTo>
                    <a:pt x="792766" y="122370"/>
                    <a:pt x="789146" y="125609"/>
                    <a:pt x="788861" y="128657"/>
                  </a:cubicBezTo>
                  <a:cubicBezTo>
                    <a:pt x="787813" y="138373"/>
                    <a:pt x="793052" y="149517"/>
                    <a:pt x="790385" y="158756"/>
                  </a:cubicBezTo>
                  <a:cubicBezTo>
                    <a:pt x="789908" y="160185"/>
                    <a:pt x="786098" y="163233"/>
                    <a:pt x="785908" y="164757"/>
                  </a:cubicBezTo>
                  <a:cubicBezTo>
                    <a:pt x="784289" y="174853"/>
                    <a:pt x="787337" y="186283"/>
                    <a:pt x="785908" y="196380"/>
                  </a:cubicBezTo>
                  <a:cubicBezTo>
                    <a:pt x="785527" y="198761"/>
                    <a:pt x="782193" y="199714"/>
                    <a:pt x="781431" y="202381"/>
                  </a:cubicBezTo>
                  <a:cubicBezTo>
                    <a:pt x="778383" y="212096"/>
                    <a:pt x="783622" y="225336"/>
                    <a:pt x="781431" y="234003"/>
                  </a:cubicBezTo>
                  <a:cubicBezTo>
                    <a:pt x="781050" y="235242"/>
                    <a:pt x="777145" y="238385"/>
                    <a:pt x="776954" y="240004"/>
                  </a:cubicBezTo>
                  <a:cubicBezTo>
                    <a:pt x="775811" y="247529"/>
                    <a:pt x="779050" y="256578"/>
                    <a:pt x="776954" y="264102"/>
                  </a:cubicBezTo>
                  <a:cubicBezTo>
                    <a:pt x="775621" y="268770"/>
                    <a:pt x="767906" y="277342"/>
                    <a:pt x="773906" y="288201"/>
                  </a:cubicBezTo>
                  <a:cubicBezTo>
                    <a:pt x="768382" y="302869"/>
                    <a:pt x="765429" y="319919"/>
                    <a:pt x="764858" y="339445"/>
                  </a:cubicBezTo>
                  <a:cubicBezTo>
                    <a:pt x="758952" y="343541"/>
                    <a:pt x="760286" y="354971"/>
                    <a:pt x="760381" y="365067"/>
                  </a:cubicBezTo>
                  <a:cubicBezTo>
                    <a:pt x="749046" y="395357"/>
                    <a:pt x="753809" y="438029"/>
                    <a:pt x="748284" y="476510"/>
                  </a:cubicBezTo>
                  <a:cubicBezTo>
                    <a:pt x="749618" y="481368"/>
                    <a:pt x="744379" y="479653"/>
                    <a:pt x="743807" y="482511"/>
                  </a:cubicBezTo>
                  <a:cubicBezTo>
                    <a:pt x="743807" y="490512"/>
                    <a:pt x="743807" y="498608"/>
                    <a:pt x="743807" y="506609"/>
                  </a:cubicBezTo>
                  <a:cubicBezTo>
                    <a:pt x="745141" y="511467"/>
                    <a:pt x="738854" y="508705"/>
                    <a:pt x="739331" y="512610"/>
                  </a:cubicBezTo>
                  <a:cubicBezTo>
                    <a:pt x="743236" y="533946"/>
                    <a:pt x="730187" y="545281"/>
                    <a:pt x="736283" y="563854"/>
                  </a:cubicBezTo>
                  <a:cubicBezTo>
                    <a:pt x="729996" y="569093"/>
                    <a:pt x="731901" y="582618"/>
                    <a:pt x="731806" y="593953"/>
                  </a:cubicBezTo>
                  <a:cubicBezTo>
                    <a:pt x="724948" y="598716"/>
                    <a:pt x="727805" y="613003"/>
                    <a:pt x="727329" y="624052"/>
                  </a:cubicBezTo>
                  <a:cubicBezTo>
                    <a:pt x="715994" y="639673"/>
                    <a:pt x="723519" y="664248"/>
                    <a:pt x="719804" y="681298"/>
                  </a:cubicBezTo>
                  <a:cubicBezTo>
                    <a:pt x="719423" y="682822"/>
                    <a:pt x="713994" y="685489"/>
                    <a:pt x="713804" y="687298"/>
                  </a:cubicBezTo>
                  <a:cubicBezTo>
                    <a:pt x="713042" y="693299"/>
                    <a:pt x="717614" y="704919"/>
                    <a:pt x="715328" y="711397"/>
                  </a:cubicBezTo>
                  <a:cubicBezTo>
                    <a:pt x="709517" y="726732"/>
                    <a:pt x="706088" y="744353"/>
                    <a:pt x="706279" y="765594"/>
                  </a:cubicBezTo>
                  <a:cubicBezTo>
                    <a:pt x="699421" y="770356"/>
                    <a:pt x="702278" y="784644"/>
                    <a:pt x="701802" y="795693"/>
                  </a:cubicBezTo>
                  <a:cubicBezTo>
                    <a:pt x="695325" y="800074"/>
                    <a:pt x="696278" y="818934"/>
                    <a:pt x="698754" y="827316"/>
                  </a:cubicBezTo>
                  <a:cubicBezTo>
                    <a:pt x="691706" y="833316"/>
                    <a:pt x="694849" y="849509"/>
                    <a:pt x="694277" y="861987"/>
                  </a:cubicBezTo>
                  <a:cubicBezTo>
                    <a:pt x="687038" y="867225"/>
                    <a:pt x="690563" y="883418"/>
                    <a:pt x="689801" y="895134"/>
                  </a:cubicBezTo>
                  <a:cubicBezTo>
                    <a:pt x="682562" y="900373"/>
                    <a:pt x="686086" y="916470"/>
                    <a:pt x="685324" y="928281"/>
                  </a:cubicBezTo>
                  <a:cubicBezTo>
                    <a:pt x="629222" y="915517"/>
                    <a:pt x="565118" y="910850"/>
                    <a:pt x="504539" y="902658"/>
                  </a:cubicBezTo>
                  <a:cubicBezTo>
                    <a:pt x="493871" y="893705"/>
                    <a:pt x="468059" y="899991"/>
                    <a:pt x="457867" y="890562"/>
                  </a:cubicBezTo>
                  <a:cubicBezTo>
                    <a:pt x="450342" y="890562"/>
                    <a:pt x="442817" y="890562"/>
                    <a:pt x="435292" y="890562"/>
                  </a:cubicBezTo>
                  <a:cubicBezTo>
                    <a:pt x="364046" y="849795"/>
                    <a:pt x="295846" y="806075"/>
                    <a:pt x="221361" y="768547"/>
                  </a:cubicBezTo>
                  <a:cubicBezTo>
                    <a:pt x="222980" y="762927"/>
                    <a:pt x="215741" y="766165"/>
                    <a:pt x="216884" y="761022"/>
                  </a:cubicBezTo>
                  <a:cubicBezTo>
                    <a:pt x="201168" y="758164"/>
                    <a:pt x="193548" y="747210"/>
                    <a:pt x="177737" y="744448"/>
                  </a:cubicBezTo>
                  <a:cubicBezTo>
                    <a:pt x="175260" y="739400"/>
                    <a:pt x="168974" y="738162"/>
                    <a:pt x="167164" y="732351"/>
                  </a:cubicBezTo>
                  <a:cubicBezTo>
                    <a:pt x="135446" y="720826"/>
                    <a:pt x="116205" y="696918"/>
                    <a:pt x="84296" y="685679"/>
                  </a:cubicBezTo>
                  <a:cubicBezTo>
                    <a:pt x="70104" y="668725"/>
                    <a:pt x="43339" y="664343"/>
                    <a:pt x="28575" y="648055"/>
                  </a:cubicBezTo>
                  <a:cubicBezTo>
                    <a:pt x="17050" y="645483"/>
                    <a:pt x="8858" y="639673"/>
                    <a:pt x="0" y="634530"/>
                  </a:cubicBezTo>
                  <a:cubicBezTo>
                    <a:pt x="2667" y="623195"/>
                    <a:pt x="15907" y="622338"/>
                    <a:pt x="18098" y="610432"/>
                  </a:cubicBezTo>
                  <a:cubicBezTo>
                    <a:pt x="37243" y="611670"/>
                    <a:pt x="45911" y="608526"/>
                    <a:pt x="54292" y="601383"/>
                  </a:cubicBezTo>
                  <a:cubicBezTo>
                    <a:pt x="54578" y="588619"/>
                    <a:pt x="61722" y="582809"/>
                    <a:pt x="58769" y="566712"/>
                  </a:cubicBezTo>
                  <a:cubicBezTo>
                    <a:pt x="53054" y="562521"/>
                    <a:pt x="44387" y="556234"/>
                    <a:pt x="34671" y="560711"/>
                  </a:cubicBezTo>
                  <a:cubicBezTo>
                    <a:pt x="38671" y="552996"/>
                    <a:pt x="37719" y="527755"/>
                    <a:pt x="37719" y="510991"/>
                  </a:cubicBezTo>
                  <a:cubicBezTo>
                    <a:pt x="56960" y="511181"/>
                    <a:pt x="60008" y="495084"/>
                    <a:pt x="70866" y="486892"/>
                  </a:cubicBezTo>
                  <a:cubicBezTo>
                    <a:pt x="68675" y="472700"/>
                    <a:pt x="78677" y="470605"/>
                    <a:pt x="75343" y="455269"/>
                  </a:cubicBezTo>
                  <a:cubicBezTo>
                    <a:pt x="79534" y="441934"/>
                    <a:pt x="88678" y="433457"/>
                    <a:pt x="91916" y="419074"/>
                  </a:cubicBezTo>
                  <a:cubicBezTo>
                    <a:pt x="107537" y="414598"/>
                    <a:pt x="119158" y="406120"/>
                    <a:pt x="134112" y="400977"/>
                  </a:cubicBezTo>
                  <a:cubicBezTo>
                    <a:pt x="134112" y="393452"/>
                    <a:pt x="134112" y="385927"/>
                    <a:pt x="134112" y="378402"/>
                  </a:cubicBezTo>
                  <a:cubicBezTo>
                    <a:pt x="130302" y="375640"/>
                    <a:pt x="129731" y="369735"/>
                    <a:pt x="122015" y="370878"/>
                  </a:cubicBezTo>
                  <a:cubicBezTo>
                    <a:pt x="114395" y="344017"/>
                    <a:pt x="109728" y="316299"/>
                    <a:pt x="96393" y="298583"/>
                  </a:cubicBezTo>
                  <a:cubicBezTo>
                    <a:pt x="94869" y="277247"/>
                    <a:pt x="99441" y="270103"/>
                    <a:pt x="108490" y="260959"/>
                  </a:cubicBezTo>
                  <a:cubicBezTo>
                    <a:pt x="105061" y="208286"/>
                    <a:pt x="114395" y="168472"/>
                    <a:pt x="112967" y="117799"/>
                  </a:cubicBezTo>
                  <a:cubicBezTo>
                    <a:pt x="115633" y="111417"/>
                    <a:pt x="128969" y="115703"/>
                    <a:pt x="131064" y="108750"/>
                  </a:cubicBezTo>
                  <a:cubicBezTo>
                    <a:pt x="136112" y="109226"/>
                    <a:pt x="135446" y="115417"/>
                    <a:pt x="140113" y="116274"/>
                  </a:cubicBezTo>
                  <a:cubicBezTo>
                    <a:pt x="157163" y="113798"/>
                    <a:pt x="160020" y="125514"/>
                    <a:pt x="162687" y="137325"/>
                  </a:cubicBezTo>
                  <a:cubicBezTo>
                    <a:pt x="170688" y="137325"/>
                    <a:pt x="178784" y="137325"/>
                    <a:pt x="186785" y="137325"/>
                  </a:cubicBezTo>
                  <a:cubicBezTo>
                    <a:pt x="193643" y="131133"/>
                    <a:pt x="195263" y="119703"/>
                    <a:pt x="204883" y="116274"/>
                  </a:cubicBezTo>
                  <a:cubicBezTo>
                    <a:pt x="200216" y="85985"/>
                    <a:pt x="217837" y="78079"/>
                    <a:pt x="213932" y="48457"/>
                  </a:cubicBezTo>
                  <a:cubicBezTo>
                    <a:pt x="212598" y="43599"/>
                    <a:pt x="218885" y="46361"/>
                    <a:pt x="218408" y="42456"/>
                  </a:cubicBezTo>
                  <a:cubicBezTo>
                    <a:pt x="214979" y="23596"/>
                    <a:pt x="222980" y="19786"/>
                    <a:pt x="221456" y="260"/>
                  </a:cubicBezTo>
                  <a:cubicBezTo>
                    <a:pt x="252508" y="-2121"/>
                    <a:pt x="272606" y="12642"/>
                    <a:pt x="305848" y="12357"/>
                  </a:cubicBezTo>
                  <a:cubicBezTo>
                    <a:pt x="309658" y="17119"/>
                    <a:pt x="317659" y="17595"/>
                    <a:pt x="326898" y="16833"/>
                  </a:cubicBezTo>
                  <a:cubicBezTo>
                    <a:pt x="331756" y="15500"/>
                    <a:pt x="328994" y="21786"/>
                    <a:pt x="332899" y="21310"/>
                  </a:cubicBezTo>
                  <a:cubicBezTo>
                    <a:pt x="369475" y="21406"/>
                    <a:pt x="405860" y="39979"/>
                    <a:pt x="445865" y="36360"/>
                  </a:cubicBezTo>
                  <a:cubicBezTo>
                    <a:pt x="446818" y="44456"/>
                    <a:pt x="460724" y="39598"/>
                    <a:pt x="468440" y="40836"/>
                  </a:cubicBezTo>
                  <a:cubicBezTo>
                    <a:pt x="473297" y="39503"/>
                    <a:pt x="471583" y="44742"/>
                    <a:pt x="474440" y="45313"/>
                  </a:cubicBezTo>
                  <a:cubicBezTo>
                    <a:pt x="481013" y="45313"/>
                    <a:pt x="487490" y="45313"/>
                    <a:pt x="494062" y="45313"/>
                  </a:cubicBezTo>
                  <a:cubicBezTo>
                    <a:pt x="498158" y="51219"/>
                    <a:pt x="509588" y="49885"/>
                    <a:pt x="519684" y="49790"/>
                  </a:cubicBezTo>
                  <a:cubicBezTo>
                    <a:pt x="533781" y="54933"/>
                    <a:pt x="556546" y="59029"/>
                    <a:pt x="572453" y="57315"/>
                  </a:cubicBezTo>
                  <a:cubicBezTo>
                    <a:pt x="588455" y="62934"/>
                    <a:pt x="606457" y="66459"/>
                    <a:pt x="628174" y="66364"/>
                  </a:cubicBezTo>
                  <a:cubicBezTo>
                    <a:pt x="631984" y="71126"/>
                    <a:pt x="639985" y="71602"/>
                    <a:pt x="649224" y="70840"/>
                  </a:cubicBezTo>
                  <a:cubicBezTo>
                    <a:pt x="654082" y="69507"/>
                    <a:pt x="651320" y="75793"/>
                    <a:pt x="655225" y="75317"/>
                  </a:cubicBezTo>
                  <a:cubicBezTo>
                    <a:pt x="659797" y="74365"/>
                    <a:pt x="668179" y="77222"/>
                    <a:pt x="670274" y="73793"/>
                  </a:cubicBezTo>
                  <a:cubicBezTo>
                    <a:pt x="683038" y="81603"/>
                    <a:pt x="701326" y="83985"/>
                    <a:pt x="723043" y="82842"/>
                  </a:cubicBezTo>
                  <a:cubicBezTo>
                    <a:pt x="730377" y="90081"/>
                    <a:pt x="748379" y="86652"/>
                    <a:pt x="762191" y="87318"/>
                  </a:cubicBezTo>
                  <a:cubicBezTo>
                    <a:pt x="766667" y="95034"/>
                    <a:pt x="781907" y="91795"/>
                    <a:pt x="793337" y="9246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07E9DE-A2F7-6503-37EE-51F938218B1D}"/>
                </a:ext>
              </a:extLst>
            </p:cNvPr>
            <p:cNvSpPr/>
            <p:nvPr/>
          </p:nvSpPr>
          <p:spPr>
            <a:xfrm>
              <a:off x="4421646" y="3490186"/>
              <a:ext cx="812221" cy="843660"/>
            </a:xfrm>
            <a:custGeom>
              <a:avLst/>
              <a:gdLst>
                <a:gd name="connsiteX0" fmla="*/ 812109 w 812221"/>
                <a:gd name="connsiteY0" fmla="*/ 72136 h 843660"/>
                <a:gd name="connsiteX1" fmla="*/ 812109 w 812221"/>
                <a:gd name="connsiteY1" fmla="*/ 138429 h 843660"/>
                <a:gd name="connsiteX2" fmla="*/ 798583 w 812221"/>
                <a:gd name="connsiteY2" fmla="*/ 145954 h 843660"/>
                <a:gd name="connsiteX3" fmla="*/ 798583 w 812221"/>
                <a:gd name="connsiteY3" fmla="*/ 203199 h 843660"/>
                <a:gd name="connsiteX4" fmla="*/ 794107 w 812221"/>
                <a:gd name="connsiteY4" fmla="*/ 210724 h 843660"/>
                <a:gd name="connsiteX5" fmla="*/ 795631 w 812221"/>
                <a:gd name="connsiteY5" fmla="*/ 249872 h 843660"/>
                <a:gd name="connsiteX6" fmla="*/ 791154 w 812221"/>
                <a:gd name="connsiteY6" fmla="*/ 257397 h 843660"/>
                <a:gd name="connsiteX7" fmla="*/ 791154 w 812221"/>
                <a:gd name="connsiteY7" fmla="*/ 331215 h 843660"/>
                <a:gd name="connsiteX8" fmla="*/ 786677 w 812221"/>
                <a:gd name="connsiteY8" fmla="*/ 365887 h 843660"/>
                <a:gd name="connsiteX9" fmla="*/ 782200 w 812221"/>
                <a:gd name="connsiteY9" fmla="*/ 462279 h 843660"/>
                <a:gd name="connsiteX10" fmla="*/ 779152 w 812221"/>
                <a:gd name="connsiteY10" fmla="*/ 504475 h 843660"/>
                <a:gd name="connsiteX11" fmla="*/ 773151 w 812221"/>
                <a:gd name="connsiteY11" fmla="*/ 515048 h 843660"/>
                <a:gd name="connsiteX12" fmla="*/ 774675 w 812221"/>
                <a:gd name="connsiteY12" fmla="*/ 536098 h 843660"/>
                <a:gd name="connsiteX13" fmla="*/ 770199 w 812221"/>
                <a:gd name="connsiteY13" fmla="*/ 545147 h 843660"/>
                <a:gd name="connsiteX14" fmla="*/ 770199 w 812221"/>
                <a:gd name="connsiteY14" fmla="*/ 575246 h 843660"/>
                <a:gd name="connsiteX15" fmla="*/ 765722 w 812221"/>
                <a:gd name="connsiteY15" fmla="*/ 634015 h 843660"/>
                <a:gd name="connsiteX16" fmla="*/ 761245 w 812221"/>
                <a:gd name="connsiteY16" fmla="*/ 643064 h 843660"/>
                <a:gd name="connsiteX17" fmla="*/ 756768 w 812221"/>
                <a:gd name="connsiteY17" fmla="*/ 673163 h 843660"/>
                <a:gd name="connsiteX18" fmla="*/ 753721 w 812221"/>
                <a:gd name="connsiteY18" fmla="*/ 796702 h 843660"/>
                <a:gd name="connsiteX19" fmla="*/ 749244 w 812221"/>
                <a:gd name="connsiteY19" fmla="*/ 805751 h 843660"/>
                <a:gd name="connsiteX20" fmla="*/ 679902 w 812221"/>
                <a:gd name="connsiteY20" fmla="*/ 805751 h 843660"/>
                <a:gd name="connsiteX21" fmla="*/ 669329 w 812221"/>
                <a:gd name="connsiteY21" fmla="*/ 801274 h 843660"/>
                <a:gd name="connsiteX22" fmla="*/ 587985 w 812221"/>
                <a:gd name="connsiteY22" fmla="*/ 798226 h 843660"/>
                <a:gd name="connsiteX23" fmla="*/ 578937 w 812221"/>
                <a:gd name="connsiteY23" fmla="*/ 793749 h 843660"/>
                <a:gd name="connsiteX24" fmla="*/ 496069 w 812221"/>
                <a:gd name="connsiteY24" fmla="*/ 789273 h 843660"/>
                <a:gd name="connsiteX25" fmla="*/ 485497 w 812221"/>
                <a:gd name="connsiteY25" fmla="*/ 784796 h 843660"/>
                <a:gd name="connsiteX26" fmla="*/ 461398 w 812221"/>
                <a:gd name="connsiteY26" fmla="*/ 784796 h 843660"/>
                <a:gd name="connsiteX27" fmla="*/ 453873 w 812221"/>
                <a:gd name="connsiteY27" fmla="*/ 780319 h 843660"/>
                <a:gd name="connsiteX28" fmla="*/ 395104 w 812221"/>
                <a:gd name="connsiteY28" fmla="*/ 777271 h 843660"/>
                <a:gd name="connsiteX29" fmla="*/ 386056 w 812221"/>
                <a:gd name="connsiteY29" fmla="*/ 772795 h 843660"/>
                <a:gd name="connsiteX30" fmla="*/ 348432 w 812221"/>
                <a:gd name="connsiteY30" fmla="*/ 772795 h 843660"/>
                <a:gd name="connsiteX31" fmla="*/ 312237 w 812221"/>
                <a:gd name="connsiteY31" fmla="*/ 768318 h 843660"/>
                <a:gd name="connsiteX32" fmla="*/ 301664 w 812221"/>
                <a:gd name="connsiteY32" fmla="*/ 777366 h 843660"/>
                <a:gd name="connsiteX33" fmla="*/ 309189 w 812221"/>
                <a:gd name="connsiteY33" fmla="*/ 805941 h 843660"/>
                <a:gd name="connsiteX34" fmla="*/ 244419 w 812221"/>
                <a:gd name="connsiteY34" fmla="*/ 798417 h 843660"/>
                <a:gd name="connsiteX35" fmla="*/ 236894 w 812221"/>
                <a:gd name="connsiteY35" fmla="*/ 793940 h 843660"/>
                <a:gd name="connsiteX36" fmla="*/ 104306 w 812221"/>
                <a:gd name="connsiteY36" fmla="*/ 777366 h 843660"/>
                <a:gd name="connsiteX37" fmla="*/ 95257 w 812221"/>
                <a:gd name="connsiteY37" fmla="*/ 843661 h 843660"/>
                <a:gd name="connsiteX38" fmla="*/ 388 w 812221"/>
                <a:gd name="connsiteY38" fmla="*/ 830135 h 843660"/>
                <a:gd name="connsiteX39" fmla="*/ 4865 w 812221"/>
                <a:gd name="connsiteY39" fmla="*/ 801560 h 843660"/>
                <a:gd name="connsiteX40" fmla="*/ 4865 w 812221"/>
                <a:gd name="connsiteY40" fmla="*/ 774414 h 843660"/>
                <a:gd name="connsiteX41" fmla="*/ 9342 w 812221"/>
                <a:gd name="connsiteY41" fmla="*/ 765365 h 843660"/>
                <a:gd name="connsiteX42" fmla="*/ 25915 w 812221"/>
                <a:gd name="connsiteY42" fmla="*/ 623728 h 843660"/>
                <a:gd name="connsiteX43" fmla="*/ 30392 w 812221"/>
                <a:gd name="connsiteY43" fmla="*/ 614679 h 843660"/>
                <a:gd name="connsiteX44" fmla="*/ 28868 w 812221"/>
                <a:gd name="connsiteY44" fmla="*/ 593629 h 843660"/>
                <a:gd name="connsiteX45" fmla="*/ 34869 w 812221"/>
                <a:gd name="connsiteY45" fmla="*/ 584580 h 843660"/>
                <a:gd name="connsiteX46" fmla="*/ 42393 w 812221"/>
                <a:gd name="connsiteY46" fmla="*/ 527335 h 843660"/>
                <a:gd name="connsiteX47" fmla="*/ 51442 w 812221"/>
                <a:gd name="connsiteY47" fmla="*/ 471614 h 843660"/>
                <a:gd name="connsiteX48" fmla="*/ 54490 w 812221"/>
                <a:gd name="connsiteY48" fmla="*/ 418846 h 843660"/>
                <a:gd name="connsiteX49" fmla="*/ 63539 w 812221"/>
                <a:gd name="connsiteY49" fmla="*/ 360076 h 843660"/>
                <a:gd name="connsiteX50" fmla="*/ 68016 w 812221"/>
                <a:gd name="connsiteY50" fmla="*/ 351028 h 843660"/>
                <a:gd name="connsiteX51" fmla="*/ 75540 w 812221"/>
                <a:gd name="connsiteY51" fmla="*/ 256158 h 843660"/>
                <a:gd name="connsiteX52" fmla="*/ 80017 w 812221"/>
                <a:gd name="connsiteY52" fmla="*/ 247110 h 843660"/>
                <a:gd name="connsiteX53" fmla="*/ 80017 w 812221"/>
                <a:gd name="connsiteY53" fmla="*/ 226060 h 843660"/>
                <a:gd name="connsiteX54" fmla="*/ 84494 w 812221"/>
                <a:gd name="connsiteY54" fmla="*/ 200437 h 843660"/>
                <a:gd name="connsiteX55" fmla="*/ 88971 w 812221"/>
                <a:gd name="connsiteY55" fmla="*/ 192912 h 843660"/>
                <a:gd name="connsiteX56" fmla="*/ 96495 w 812221"/>
                <a:gd name="connsiteY56" fmla="*/ 113093 h 843660"/>
                <a:gd name="connsiteX57" fmla="*/ 100972 w 812221"/>
                <a:gd name="connsiteY57" fmla="*/ 75469 h 843660"/>
                <a:gd name="connsiteX58" fmla="*/ 110021 w 812221"/>
                <a:gd name="connsiteY58" fmla="*/ 28797 h 843660"/>
                <a:gd name="connsiteX59" fmla="*/ 108497 w 812221"/>
                <a:gd name="connsiteY59" fmla="*/ 222 h 843660"/>
                <a:gd name="connsiteX60" fmla="*/ 216987 w 812221"/>
                <a:gd name="connsiteY60" fmla="*/ 12319 h 843660"/>
                <a:gd name="connsiteX61" fmla="*/ 226035 w 812221"/>
                <a:gd name="connsiteY61" fmla="*/ 16795 h 843660"/>
                <a:gd name="connsiteX62" fmla="*/ 316428 w 812221"/>
                <a:gd name="connsiteY62" fmla="*/ 24320 h 843660"/>
                <a:gd name="connsiteX63" fmla="*/ 325476 w 812221"/>
                <a:gd name="connsiteY63" fmla="*/ 28797 h 843660"/>
                <a:gd name="connsiteX64" fmla="*/ 384246 w 812221"/>
                <a:gd name="connsiteY64" fmla="*/ 33273 h 843660"/>
                <a:gd name="connsiteX65" fmla="*/ 391771 w 812221"/>
                <a:gd name="connsiteY65" fmla="*/ 37750 h 843660"/>
                <a:gd name="connsiteX66" fmla="*/ 453492 w 812221"/>
                <a:gd name="connsiteY66" fmla="*/ 40798 h 843660"/>
                <a:gd name="connsiteX67" fmla="*/ 492640 w 812221"/>
                <a:gd name="connsiteY67" fmla="*/ 45275 h 843660"/>
                <a:gd name="connsiteX68" fmla="*/ 555886 w 812221"/>
                <a:gd name="connsiteY68" fmla="*/ 54324 h 843660"/>
                <a:gd name="connsiteX69" fmla="*/ 650755 w 812221"/>
                <a:gd name="connsiteY69" fmla="*/ 57372 h 843660"/>
                <a:gd name="connsiteX70" fmla="*/ 659804 w 812221"/>
                <a:gd name="connsiteY70" fmla="*/ 61848 h 843660"/>
                <a:gd name="connsiteX71" fmla="*/ 812109 w 812221"/>
                <a:gd name="connsiteY71" fmla="*/ 72136 h 84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12221" h="843660">
                  <a:moveTo>
                    <a:pt x="812109" y="72136"/>
                  </a:moveTo>
                  <a:cubicBezTo>
                    <a:pt x="812585" y="94995"/>
                    <a:pt x="811347" y="119761"/>
                    <a:pt x="812109" y="138429"/>
                  </a:cubicBezTo>
                  <a:cubicBezTo>
                    <a:pt x="805727" y="139096"/>
                    <a:pt x="803155" y="143478"/>
                    <a:pt x="798583" y="145954"/>
                  </a:cubicBezTo>
                  <a:cubicBezTo>
                    <a:pt x="796488" y="165576"/>
                    <a:pt x="801346" y="183864"/>
                    <a:pt x="798583" y="203199"/>
                  </a:cubicBezTo>
                  <a:cubicBezTo>
                    <a:pt x="798012" y="206914"/>
                    <a:pt x="795154" y="207010"/>
                    <a:pt x="794107" y="210724"/>
                  </a:cubicBezTo>
                  <a:cubicBezTo>
                    <a:pt x="790868" y="221869"/>
                    <a:pt x="796964" y="236156"/>
                    <a:pt x="795631" y="249872"/>
                  </a:cubicBezTo>
                  <a:cubicBezTo>
                    <a:pt x="795440" y="251968"/>
                    <a:pt x="791535" y="255492"/>
                    <a:pt x="791154" y="257397"/>
                  </a:cubicBezTo>
                  <a:cubicBezTo>
                    <a:pt x="785439" y="281590"/>
                    <a:pt x="795249" y="310451"/>
                    <a:pt x="791154" y="331215"/>
                  </a:cubicBezTo>
                  <a:cubicBezTo>
                    <a:pt x="789630" y="339121"/>
                    <a:pt x="783629" y="350456"/>
                    <a:pt x="786677" y="365887"/>
                  </a:cubicBezTo>
                  <a:cubicBezTo>
                    <a:pt x="776962" y="389889"/>
                    <a:pt x="784582" y="431037"/>
                    <a:pt x="782200" y="462279"/>
                  </a:cubicBezTo>
                  <a:cubicBezTo>
                    <a:pt x="775723" y="469899"/>
                    <a:pt x="776485" y="492760"/>
                    <a:pt x="779152" y="504475"/>
                  </a:cubicBezTo>
                  <a:cubicBezTo>
                    <a:pt x="779438" y="510286"/>
                    <a:pt x="772199" y="508571"/>
                    <a:pt x="773151" y="515048"/>
                  </a:cubicBezTo>
                  <a:cubicBezTo>
                    <a:pt x="772485" y="523239"/>
                    <a:pt x="775818" y="527430"/>
                    <a:pt x="774675" y="536098"/>
                  </a:cubicBezTo>
                  <a:cubicBezTo>
                    <a:pt x="776771" y="542766"/>
                    <a:pt x="769532" y="540004"/>
                    <a:pt x="770199" y="545147"/>
                  </a:cubicBezTo>
                  <a:cubicBezTo>
                    <a:pt x="770199" y="555148"/>
                    <a:pt x="770199" y="565245"/>
                    <a:pt x="770199" y="575246"/>
                  </a:cubicBezTo>
                  <a:cubicBezTo>
                    <a:pt x="761626" y="587819"/>
                    <a:pt x="767246" y="614584"/>
                    <a:pt x="765722" y="634015"/>
                  </a:cubicBezTo>
                  <a:cubicBezTo>
                    <a:pt x="767817" y="640588"/>
                    <a:pt x="759816" y="637254"/>
                    <a:pt x="761245" y="643064"/>
                  </a:cubicBezTo>
                  <a:cubicBezTo>
                    <a:pt x="761340" y="654780"/>
                    <a:pt x="762483" y="667448"/>
                    <a:pt x="756768" y="673163"/>
                  </a:cubicBezTo>
                  <a:cubicBezTo>
                    <a:pt x="759055" y="720216"/>
                    <a:pt x="751815" y="749268"/>
                    <a:pt x="753721" y="796702"/>
                  </a:cubicBezTo>
                  <a:cubicBezTo>
                    <a:pt x="749720" y="797274"/>
                    <a:pt x="748291" y="800322"/>
                    <a:pt x="749244" y="805751"/>
                  </a:cubicBezTo>
                  <a:cubicBezTo>
                    <a:pt x="726479" y="802417"/>
                    <a:pt x="702666" y="810228"/>
                    <a:pt x="679902" y="805751"/>
                  </a:cubicBezTo>
                  <a:cubicBezTo>
                    <a:pt x="676568" y="805084"/>
                    <a:pt x="672758" y="801750"/>
                    <a:pt x="669329" y="801274"/>
                  </a:cubicBezTo>
                  <a:cubicBezTo>
                    <a:pt x="641897" y="797369"/>
                    <a:pt x="612941" y="803655"/>
                    <a:pt x="587985" y="798226"/>
                  </a:cubicBezTo>
                  <a:cubicBezTo>
                    <a:pt x="585318" y="797655"/>
                    <a:pt x="581794" y="794130"/>
                    <a:pt x="578937" y="793749"/>
                  </a:cubicBezTo>
                  <a:cubicBezTo>
                    <a:pt x="552648" y="789939"/>
                    <a:pt x="522930" y="794512"/>
                    <a:pt x="496069" y="789273"/>
                  </a:cubicBezTo>
                  <a:cubicBezTo>
                    <a:pt x="492640" y="788606"/>
                    <a:pt x="488925" y="785272"/>
                    <a:pt x="485497" y="784796"/>
                  </a:cubicBezTo>
                  <a:cubicBezTo>
                    <a:pt x="477400" y="783653"/>
                    <a:pt x="469304" y="785844"/>
                    <a:pt x="461398" y="784796"/>
                  </a:cubicBezTo>
                  <a:cubicBezTo>
                    <a:pt x="458065" y="784320"/>
                    <a:pt x="457493" y="781367"/>
                    <a:pt x="453873" y="780319"/>
                  </a:cubicBezTo>
                  <a:cubicBezTo>
                    <a:pt x="441015" y="776414"/>
                    <a:pt x="415107" y="780129"/>
                    <a:pt x="395104" y="777271"/>
                  </a:cubicBezTo>
                  <a:cubicBezTo>
                    <a:pt x="391771" y="776795"/>
                    <a:pt x="389389" y="773556"/>
                    <a:pt x="386056" y="772795"/>
                  </a:cubicBezTo>
                  <a:cubicBezTo>
                    <a:pt x="374435" y="769937"/>
                    <a:pt x="360338" y="774509"/>
                    <a:pt x="348432" y="772795"/>
                  </a:cubicBezTo>
                  <a:cubicBezTo>
                    <a:pt x="341859" y="771842"/>
                    <a:pt x="326619" y="764508"/>
                    <a:pt x="312237" y="768318"/>
                  </a:cubicBezTo>
                  <a:cubicBezTo>
                    <a:pt x="307950" y="770508"/>
                    <a:pt x="306807" y="776033"/>
                    <a:pt x="301664" y="777366"/>
                  </a:cubicBezTo>
                  <a:cubicBezTo>
                    <a:pt x="299473" y="791559"/>
                    <a:pt x="303474" y="799655"/>
                    <a:pt x="309189" y="805941"/>
                  </a:cubicBezTo>
                  <a:cubicBezTo>
                    <a:pt x="291663" y="799369"/>
                    <a:pt x="267565" y="799369"/>
                    <a:pt x="244419" y="798417"/>
                  </a:cubicBezTo>
                  <a:cubicBezTo>
                    <a:pt x="240037" y="798798"/>
                    <a:pt x="239275" y="795559"/>
                    <a:pt x="236894" y="793940"/>
                  </a:cubicBezTo>
                  <a:cubicBezTo>
                    <a:pt x="186792" y="791654"/>
                    <a:pt x="151740" y="779557"/>
                    <a:pt x="104306" y="777366"/>
                  </a:cubicBezTo>
                  <a:cubicBezTo>
                    <a:pt x="101544" y="802322"/>
                    <a:pt x="99829" y="827754"/>
                    <a:pt x="95257" y="843661"/>
                  </a:cubicBezTo>
                  <a:cubicBezTo>
                    <a:pt x="66301" y="836421"/>
                    <a:pt x="26296" y="840327"/>
                    <a:pt x="388" y="830135"/>
                  </a:cubicBezTo>
                  <a:cubicBezTo>
                    <a:pt x="2007" y="820705"/>
                    <a:pt x="-3708" y="803941"/>
                    <a:pt x="4865" y="801560"/>
                  </a:cubicBezTo>
                  <a:cubicBezTo>
                    <a:pt x="4865" y="792511"/>
                    <a:pt x="4865" y="783463"/>
                    <a:pt x="4865" y="774414"/>
                  </a:cubicBezTo>
                  <a:cubicBezTo>
                    <a:pt x="2769" y="767841"/>
                    <a:pt x="10675" y="771271"/>
                    <a:pt x="9342" y="765365"/>
                  </a:cubicBezTo>
                  <a:cubicBezTo>
                    <a:pt x="10770" y="712311"/>
                    <a:pt x="21153" y="674973"/>
                    <a:pt x="25915" y="623728"/>
                  </a:cubicBezTo>
                  <a:cubicBezTo>
                    <a:pt x="23820" y="617156"/>
                    <a:pt x="31725" y="620585"/>
                    <a:pt x="30392" y="614679"/>
                  </a:cubicBezTo>
                  <a:cubicBezTo>
                    <a:pt x="29439" y="608107"/>
                    <a:pt x="32392" y="597630"/>
                    <a:pt x="28868" y="593629"/>
                  </a:cubicBezTo>
                  <a:cubicBezTo>
                    <a:pt x="27630" y="587438"/>
                    <a:pt x="36107" y="590867"/>
                    <a:pt x="34869" y="584580"/>
                  </a:cubicBezTo>
                  <a:cubicBezTo>
                    <a:pt x="34297" y="565245"/>
                    <a:pt x="35821" y="546290"/>
                    <a:pt x="42393" y="527335"/>
                  </a:cubicBezTo>
                  <a:cubicBezTo>
                    <a:pt x="42298" y="505618"/>
                    <a:pt x="45822" y="487616"/>
                    <a:pt x="51442" y="471614"/>
                  </a:cubicBezTo>
                  <a:cubicBezTo>
                    <a:pt x="48394" y="445515"/>
                    <a:pt x="56967" y="443039"/>
                    <a:pt x="54490" y="418846"/>
                  </a:cubicBezTo>
                  <a:cubicBezTo>
                    <a:pt x="59919" y="401700"/>
                    <a:pt x="62777" y="381984"/>
                    <a:pt x="63539" y="360076"/>
                  </a:cubicBezTo>
                  <a:cubicBezTo>
                    <a:pt x="61443" y="353504"/>
                    <a:pt x="69349" y="356933"/>
                    <a:pt x="68016" y="351028"/>
                  </a:cubicBezTo>
                  <a:cubicBezTo>
                    <a:pt x="64491" y="310451"/>
                    <a:pt x="74969" y="290258"/>
                    <a:pt x="75540" y="256158"/>
                  </a:cubicBezTo>
                  <a:cubicBezTo>
                    <a:pt x="73350" y="249491"/>
                    <a:pt x="80684" y="252253"/>
                    <a:pt x="80017" y="247110"/>
                  </a:cubicBezTo>
                  <a:cubicBezTo>
                    <a:pt x="80017" y="240061"/>
                    <a:pt x="80017" y="233013"/>
                    <a:pt x="80017" y="226060"/>
                  </a:cubicBezTo>
                  <a:cubicBezTo>
                    <a:pt x="84113" y="220154"/>
                    <a:pt x="85637" y="211581"/>
                    <a:pt x="84494" y="200437"/>
                  </a:cubicBezTo>
                  <a:cubicBezTo>
                    <a:pt x="82589" y="194532"/>
                    <a:pt x="88875" y="196818"/>
                    <a:pt x="88971" y="192912"/>
                  </a:cubicBezTo>
                  <a:cubicBezTo>
                    <a:pt x="86685" y="164147"/>
                    <a:pt x="99162" y="146145"/>
                    <a:pt x="96495" y="113093"/>
                  </a:cubicBezTo>
                  <a:cubicBezTo>
                    <a:pt x="103163" y="105663"/>
                    <a:pt x="100591" y="89090"/>
                    <a:pt x="100972" y="75469"/>
                  </a:cubicBezTo>
                  <a:cubicBezTo>
                    <a:pt x="110783" y="66706"/>
                    <a:pt x="99924" y="37274"/>
                    <a:pt x="110021" y="28797"/>
                  </a:cubicBezTo>
                  <a:cubicBezTo>
                    <a:pt x="109926" y="18891"/>
                    <a:pt x="110688" y="8032"/>
                    <a:pt x="108497" y="222"/>
                  </a:cubicBezTo>
                  <a:cubicBezTo>
                    <a:pt x="147835" y="-2064"/>
                    <a:pt x="173934" y="14128"/>
                    <a:pt x="216987" y="12319"/>
                  </a:cubicBezTo>
                  <a:cubicBezTo>
                    <a:pt x="223559" y="10223"/>
                    <a:pt x="220130" y="18224"/>
                    <a:pt x="226035" y="16795"/>
                  </a:cubicBezTo>
                  <a:cubicBezTo>
                    <a:pt x="263469" y="17938"/>
                    <a:pt x="278614" y="23272"/>
                    <a:pt x="316428" y="24320"/>
                  </a:cubicBezTo>
                  <a:cubicBezTo>
                    <a:pt x="323095" y="22224"/>
                    <a:pt x="320333" y="29463"/>
                    <a:pt x="325476" y="28797"/>
                  </a:cubicBezTo>
                  <a:cubicBezTo>
                    <a:pt x="345955" y="28797"/>
                    <a:pt x="365672" y="30511"/>
                    <a:pt x="384246" y="33273"/>
                  </a:cubicBezTo>
                  <a:cubicBezTo>
                    <a:pt x="387484" y="33750"/>
                    <a:pt x="388151" y="36703"/>
                    <a:pt x="391771" y="37750"/>
                  </a:cubicBezTo>
                  <a:cubicBezTo>
                    <a:pt x="410725" y="43846"/>
                    <a:pt x="433966" y="36988"/>
                    <a:pt x="453492" y="40798"/>
                  </a:cubicBezTo>
                  <a:cubicBezTo>
                    <a:pt x="461779" y="42418"/>
                    <a:pt x="476543" y="48418"/>
                    <a:pt x="492640" y="45275"/>
                  </a:cubicBezTo>
                  <a:cubicBezTo>
                    <a:pt x="505499" y="56514"/>
                    <a:pt x="543218" y="42894"/>
                    <a:pt x="555886" y="54324"/>
                  </a:cubicBezTo>
                  <a:cubicBezTo>
                    <a:pt x="590843" y="52038"/>
                    <a:pt x="616941" y="58515"/>
                    <a:pt x="650755" y="57372"/>
                  </a:cubicBezTo>
                  <a:cubicBezTo>
                    <a:pt x="657423" y="55276"/>
                    <a:pt x="654660" y="62515"/>
                    <a:pt x="659804" y="61848"/>
                  </a:cubicBezTo>
                  <a:cubicBezTo>
                    <a:pt x="712858" y="62896"/>
                    <a:pt x="759150" y="70897"/>
                    <a:pt x="812109" y="7213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94D35B4-A0D3-5F61-1A28-68C7F7C4B436}"/>
                </a:ext>
              </a:extLst>
            </p:cNvPr>
            <p:cNvSpPr/>
            <p:nvPr/>
          </p:nvSpPr>
          <p:spPr>
            <a:xfrm>
              <a:off x="4534810" y="2895095"/>
              <a:ext cx="849629" cy="664178"/>
            </a:xfrm>
            <a:custGeom>
              <a:avLst/>
              <a:gdLst>
                <a:gd name="connsiteX0" fmla="*/ 849630 w 849629"/>
                <a:gd name="connsiteY0" fmla="*/ 76676 h 664178"/>
                <a:gd name="connsiteX1" fmla="*/ 849630 w 849629"/>
                <a:gd name="connsiteY1" fmla="*/ 102298 h 664178"/>
                <a:gd name="connsiteX2" fmla="*/ 845153 w 849629"/>
                <a:gd name="connsiteY2" fmla="*/ 148971 h 664178"/>
                <a:gd name="connsiteX3" fmla="*/ 840676 w 849629"/>
                <a:gd name="connsiteY3" fmla="*/ 158020 h 664178"/>
                <a:gd name="connsiteX4" fmla="*/ 836200 w 849629"/>
                <a:gd name="connsiteY4" fmla="*/ 346329 h 664178"/>
                <a:gd name="connsiteX5" fmla="*/ 828675 w 849629"/>
                <a:gd name="connsiteY5" fmla="*/ 424625 h 664178"/>
                <a:gd name="connsiteX6" fmla="*/ 824198 w 849629"/>
                <a:gd name="connsiteY6" fmla="*/ 433673 h 664178"/>
                <a:gd name="connsiteX7" fmla="*/ 824198 w 849629"/>
                <a:gd name="connsiteY7" fmla="*/ 554165 h 664178"/>
                <a:gd name="connsiteX8" fmla="*/ 815150 w 849629"/>
                <a:gd name="connsiteY8" fmla="*/ 664178 h 664178"/>
                <a:gd name="connsiteX9" fmla="*/ 724757 w 849629"/>
                <a:gd name="connsiteY9" fmla="*/ 664178 h 664178"/>
                <a:gd name="connsiteX10" fmla="*/ 586168 w 849629"/>
                <a:gd name="connsiteY10" fmla="*/ 647605 h 664178"/>
                <a:gd name="connsiteX11" fmla="*/ 549974 w 849629"/>
                <a:gd name="connsiteY11" fmla="*/ 647605 h 664178"/>
                <a:gd name="connsiteX12" fmla="*/ 540925 w 849629"/>
                <a:gd name="connsiteY12" fmla="*/ 643128 h 664178"/>
                <a:gd name="connsiteX13" fmla="*/ 357092 w 849629"/>
                <a:gd name="connsiteY13" fmla="*/ 631031 h 664178"/>
                <a:gd name="connsiteX14" fmla="*/ 348043 w 849629"/>
                <a:gd name="connsiteY14" fmla="*/ 626554 h 664178"/>
                <a:gd name="connsiteX15" fmla="*/ 147638 w 849629"/>
                <a:gd name="connsiteY15" fmla="*/ 605504 h 664178"/>
                <a:gd name="connsiteX16" fmla="*/ 137065 w 849629"/>
                <a:gd name="connsiteY16" fmla="*/ 601027 h 664178"/>
                <a:gd name="connsiteX17" fmla="*/ 81343 w 849629"/>
                <a:gd name="connsiteY17" fmla="*/ 597979 h 664178"/>
                <a:gd name="connsiteX18" fmla="*/ 72295 w 849629"/>
                <a:gd name="connsiteY18" fmla="*/ 593503 h 664178"/>
                <a:gd name="connsiteX19" fmla="*/ 0 w 849629"/>
                <a:gd name="connsiteY19" fmla="*/ 584454 h 664178"/>
                <a:gd name="connsiteX20" fmla="*/ 4477 w 849629"/>
                <a:gd name="connsiteY20" fmla="*/ 545306 h 664178"/>
                <a:gd name="connsiteX21" fmla="*/ 8954 w 849629"/>
                <a:gd name="connsiteY21" fmla="*/ 537782 h 664178"/>
                <a:gd name="connsiteX22" fmla="*/ 8954 w 849629"/>
                <a:gd name="connsiteY22" fmla="*/ 524256 h 664178"/>
                <a:gd name="connsiteX23" fmla="*/ 13430 w 849629"/>
                <a:gd name="connsiteY23" fmla="*/ 513683 h 664178"/>
                <a:gd name="connsiteX24" fmla="*/ 16478 w 849629"/>
                <a:gd name="connsiteY24" fmla="*/ 465487 h 664178"/>
                <a:gd name="connsiteX25" fmla="*/ 20955 w 849629"/>
                <a:gd name="connsiteY25" fmla="*/ 423291 h 664178"/>
                <a:gd name="connsiteX26" fmla="*/ 30004 w 849629"/>
                <a:gd name="connsiteY26" fmla="*/ 364522 h 664178"/>
                <a:gd name="connsiteX27" fmla="*/ 42100 w 849629"/>
                <a:gd name="connsiteY27" fmla="*/ 281654 h 664178"/>
                <a:gd name="connsiteX28" fmla="*/ 46577 w 849629"/>
                <a:gd name="connsiteY28" fmla="*/ 272605 h 664178"/>
                <a:gd name="connsiteX29" fmla="*/ 46577 w 849629"/>
                <a:gd name="connsiteY29" fmla="*/ 244030 h 664178"/>
                <a:gd name="connsiteX30" fmla="*/ 51054 w 849629"/>
                <a:gd name="connsiteY30" fmla="*/ 201835 h 664178"/>
                <a:gd name="connsiteX31" fmla="*/ 54102 w 849629"/>
                <a:gd name="connsiteY31" fmla="*/ 173260 h 664178"/>
                <a:gd name="connsiteX32" fmla="*/ 67628 w 849629"/>
                <a:gd name="connsiteY32" fmla="*/ 108490 h 664178"/>
                <a:gd name="connsiteX33" fmla="*/ 79724 w 849629"/>
                <a:gd name="connsiteY33" fmla="*/ 0 h 664178"/>
                <a:gd name="connsiteX34" fmla="*/ 228886 w 849629"/>
                <a:gd name="connsiteY34" fmla="*/ 16573 h 664178"/>
                <a:gd name="connsiteX35" fmla="*/ 237934 w 849629"/>
                <a:gd name="connsiteY35" fmla="*/ 21050 h 664178"/>
                <a:gd name="connsiteX36" fmla="*/ 370523 w 849629"/>
                <a:gd name="connsiteY36" fmla="*/ 33147 h 664178"/>
                <a:gd name="connsiteX37" fmla="*/ 438341 w 849629"/>
                <a:gd name="connsiteY37" fmla="*/ 42196 h 664178"/>
                <a:gd name="connsiteX38" fmla="*/ 447389 w 849629"/>
                <a:gd name="connsiteY38" fmla="*/ 46672 h 664178"/>
                <a:gd name="connsiteX39" fmla="*/ 575405 w 849629"/>
                <a:gd name="connsiteY39" fmla="*/ 54197 h 664178"/>
                <a:gd name="connsiteX40" fmla="*/ 584454 w 849629"/>
                <a:gd name="connsiteY40" fmla="*/ 58674 h 664178"/>
                <a:gd name="connsiteX41" fmla="*/ 780288 w 849629"/>
                <a:gd name="connsiteY41" fmla="*/ 70771 h 664178"/>
                <a:gd name="connsiteX42" fmla="*/ 849630 w 849629"/>
                <a:gd name="connsiteY42" fmla="*/ 76676 h 66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9629" h="664178">
                  <a:moveTo>
                    <a:pt x="849630" y="76676"/>
                  </a:moveTo>
                  <a:cubicBezTo>
                    <a:pt x="847439" y="85534"/>
                    <a:pt x="848487" y="93154"/>
                    <a:pt x="849630" y="102298"/>
                  </a:cubicBezTo>
                  <a:cubicBezTo>
                    <a:pt x="842201" y="112014"/>
                    <a:pt x="845915" y="132778"/>
                    <a:pt x="845153" y="148971"/>
                  </a:cubicBezTo>
                  <a:cubicBezTo>
                    <a:pt x="847249" y="155543"/>
                    <a:pt x="839248" y="152209"/>
                    <a:pt x="840676" y="158020"/>
                  </a:cubicBezTo>
                  <a:cubicBezTo>
                    <a:pt x="840105" y="221742"/>
                    <a:pt x="833247" y="279082"/>
                    <a:pt x="836200" y="346329"/>
                  </a:cubicBezTo>
                  <a:cubicBezTo>
                    <a:pt x="825818" y="361664"/>
                    <a:pt x="829056" y="395383"/>
                    <a:pt x="828675" y="424625"/>
                  </a:cubicBezTo>
                  <a:cubicBezTo>
                    <a:pt x="830771" y="431292"/>
                    <a:pt x="823532" y="428530"/>
                    <a:pt x="824198" y="433673"/>
                  </a:cubicBezTo>
                  <a:cubicBezTo>
                    <a:pt x="824198" y="473869"/>
                    <a:pt x="824198" y="514064"/>
                    <a:pt x="824198" y="554165"/>
                  </a:cubicBezTo>
                  <a:cubicBezTo>
                    <a:pt x="810577" y="580263"/>
                    <a:pt x="816293" y="625602"/>
                    <a:pt x="815150" y="664178"/>
                  </a:cubicBezTo>
                  <a:cubicBezTo>
                    <a:pt x="785051" y="664178"/>
                    <a:pt x="754856" y="664178"/>
                    <a:pt x="724757" y="664178"/>
                  </a:cubicBezTo>
                  <a:cubicBezTo>
                    <a:pt x="686848" y="650367"/>
                    <a:pt x="626459" y="659035"/>
                    <a:pt x="586168" y="647605"/>
                  </a:cubicBezTo>
                  <a:cubicBezTo>
                    <a:pt x="574072" y="647605"/>
                    <a:pt x="562070" y="647605"/>
                    <a:pt x="549974" y="647605"/>
                  </a:cubicBezTo>
                  <a:cubicBezTo>
                    <a:pt x="543306" y="649795"/>
                    <a:pt x="546068" y="642461"/>
                    <a:pt x="540925" y="643128"/>
                  </a:cubicBezTo>
                  <a:cubicBezTo>
                    <a:pt x="479203" y="639604"/>
                    <a:pt x="418529" y="634936"/>
                    <a:pt x="357092" y="631031"/>
                  </a:cubicBezTo>
                  <a:cubicBezTo>
                    <a:pt x="350425" y="633222"/>
                    <a:pt x="353187" y="625888"/>
                    <a:pt x="348043" y="626554"/>
                  </a:cubicBezTo>
                  <a:cubicBezTo>
                    <a:pt x="273558" y="627221"/>
                    <a:pt x="220313" y="606647"/>
                    <a:pt x="147638" y="605504"/>
                  </a:cubicBezTo>
                  <a:cubicBezTo>
                    <a:pt x="141065" y="607124"/>
                    <a:pt x="142684" y="600361"/>
                    <a:pt x="137065" y="601027"/>
                  </a:cubicBezTo>
                  <a:cubicBezTo>
                    <a:pt x="112871" y="603885"/>
                    <a:pt x="105918" y="596360"/>
                    <a:pt x="81343" y="597979"/>
                  </a:cubicBezTo>
                  <a:cubicBezTo>
                    <a:pt x="74676" y="600170"/>
                    <a:pt x="77438" y="592836"/>
                    <a:pt x="72295" y="593503"/>
                  </a:cubicBezTo>
                  <a:cubicBezTo>
                    <a:pt x="43529" y="595217"/>
                    <a:pt x="27432" y="584168"/>
                    <a:pt x="0" y="584454"/>
                  </a:cubicBezTo>
                  <a:cubicBezTo>
                    <a:pt x="857" y="571405"/>
                    <a:pt x="2096" y="561594"/>
                    <a:pt x="4477" y="545306"/>
                  </a:cubicBezTo>
                  <a:cubicBezTo>
                    <a:pt x="5048" y="541496"/>
                    <a:pt x="8096" y="540925"/>
                    <a:pt x="8954" y="537782"/>
                  </a:cubicBezTo>
                  <a:cubicBezTo>
                    <a:pt x="10001" y="534257"/>
                    <a:pt x="8096" y="529209"/>
                    <a:pt x="8954" y="524256"/>
                  </a:cubicBezTo>
                  <a:cubicBezTo>
                    <a:pt x="9620" y="520446"/>
                    <a:pt x="13145" y="516255"/>
                    <a:pt x="13430" y="513683"/>
                  </a:cubicBezTo>
                  <a:cubicBezTo>
                    <a:pt x="15526" y="497395"/>
                    <a:pt x="13049" y="480250"/>
                    <a:pt x="16478" y="465487"/>
                  </a:cubicBezTo>
                  <a:cubicBezTo>
                    <a:pt x="18383" y="457009"/>
                    <a:pt x="24098" y="440626"/>
                    <a:pt x="20955" y="423291"/>
                  </a:cubicBezTo>
                  <a:cubicBezTo>
                    <a:pt x="31909" y="411670"/>
                    <a:pt x="18859" y="376047"/>
                    <a:pt x="30004" y="364522"/>
                  </a:cubicBezTo>
                  <a:cubicBezTo>
                    <a:pt x="27527" y="327946"/>
                    <a:pt x="42005" y="316611"/>
                    <a:pt x="42100" y="281654"/>
                  </a:cubicBezTo>
                  <a:cubicBezTo>
                    <a:pt x="39910" y="274987"/>
                    <a:pt x="47244" y="277749"/>
                    <a:pt x="46577" y="272605"/>
                  </a:cubicBezTo>
                  <a:cubicBezTo>
                    <a:pt x="46577" y="263080"/>
                    <a:pt x="46577" y="253555"/>
                    <a:pt x="46577" y="244030"/>
                  </a:cubicBezTo>
                  <a:cubicBezTo>
                    <a:pt x="53816" y="236410"/>
                    <a:pt x="49435" y="216789"/>
                    <a:pt x="51054" y="201835"/>
                  </a:cubicBezTo>
                  <a:cubicBezTo>
                    <a:pt x="52102" y="192595"/>
                    <a:pt x="57150" y="183642"/>
                    <a:pt x="54102" y="173260"/>
                  </a:cubicBezTo>
                  <a:cubicBezTo>
                    <a:pt x="62008" y="155067"/>
                    <a:pt x="58769" y="125730"/>
                    <a:pt x="67628" y="108490"/>
                  </a:cubicBezTo>
                  <a:cubicBezTo>
                    <a:pt x="67723" y="67913"/>
                    <a:pt x="76295" y="44101"/>
                    <a:pt x="79724" y="0"/>
                  </a:cubicBezTo>
                  <a:cubicBezTo>
                    <a:pt x="130492" y="4477"/>
                    <a:pt x="175832" y="14383"/>
                    <a:pt x="228886" y="16573"/>
                  </a:cubicBezTo>
                  <a:cubicBezTo>
                    <a:pt x="235458" y="14478"/>
                    <a:pt x="232029" y="22479"/>
                    <a:pt x="237934" y="21050"/>
                  </a:cubicBezTo>
                  <a:cubicBezTo>
                    <a:pt x="288512" y="22003"/>
                    <a:pt x="314992" y="37719"/>
                    <a:pt x="370523" y="33147"/>
                  </a:cubicBezTo>
                  <a:cubicBezTo>
                    <a:pt x="387858" y="41434"/>
                    <a:pt x="411290" y="43529"/>
                    <a:pt x="438341" y="42196"/>
                  </a:cubicBezTo>
                  <a:cubicBezTo>
                    <a:pt x="444913" y="40100"/>
                    <a:pt x="441484" y="48006"/>
                    <a:pt x="447389" y="46672"/>
                  </a:cubicBezTo>
                  <a:cubicBezTo>
                    <a:pt x="495395" y="43815"/>
                    <a:pt x="528447" y="56007"/>
                    <a:pt x="575405" y="54197"/>
                  </a:cubicBezTo>
                  <a:cubicBezTo>
                    <a:pt x="582073" y="52102"/>
                    <a:pt x="579310" y="59341"/>
                    <a:pt x="584454" y="58674"/>
                  </a:cubicBezTo>
                  <a:cubicBezTo>
                    <a:pt x="652082" y="60388"/>
                    <a:pt x="713613" y="68104"/>
                    <a:pt x="780288" y="70771"/>
                  </a:cubicBezTo>
                  <a:cubicBezTo>
                    <a:pt x="795528" y="80486"/>
                    <a:pt x="829818" y="71342"/>
                    <a:pt x="849630" y="7667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63D34FB-D127-1C5A-FF7E-9C38D6077721}"/>
                </a:ext>
              </a:extLst>
            </p:cNvPr>
            <p:cNvSpPr/>
            <p:nvPr/>
          </p:nvSpPr>
          <p:spPr>
            <a:xfrm>
              <a:off x="5237842" y="1769430"/>
              <a:ext cx="761546" cy="476489"/>
            </a:xfrm>
            <a:custGeom>
              <a:avLst/>
              <a:gdLst>
                <a:gd name="connsiteX0" fmla="*/ 740196 w 761546"/>
                <a:gd name="connsiteY0" fmla="*/ 375190 h 476489"/>
                <a:gd name="connsiteX1" fmla="*/ 759817 w 761546"/>
                <a:gd name="connsiteY1" fmla="*/ 476155 h 476489"/>
                <a:gd name="connsiteX2" fmla="*/ 446445 w 761546"/>
                <a:gd name="connsiteY2" fmla="*/ 471678 h 476489"/>
                <a:gd name="connsiteX3" fmla="*/ 434348 w 761546"/>
                <a:gd name="connsiteY3" fmla="*/ 467201 h 476489"/>
                <a:gd name="connsiteX4" fmla="*/ 241467 w 761546"/>
                <a:gd name="connsiteY4" fmla="*/ 459676 h 476489"/>
                <a:gd name="connsiteX5" fmla="*/ 161647 w 761546"/>
                <a:gd name="connsiteY5" fmla="*/ 455200 h 476489"/>
                <a:gd name="connsiteX6" fmla="*/ 149550 w 761546"/>
                <a:gd name="connsiteY6" fmla="*/ 450723 h 476489"/>
                <a:gd name="connsiteX7" fmla="*/ 389 w 761546"/>
                <a:gd name="connsiteY7" fmla="*/ 441674 h 476489"/>
                <a:gd name="connsiteX8" fmla="*/ 9438 w 761546"/>
                <a:gd name="connsiteY8" fmla="*/ 342233 h 476489"/>
                <a:gd name="connsiteX9" fmla="*/ 12486 w 761546"/>
                <a:gd name="connsiteY9" fmla="*/ 241268 h 476489"/>
                <a:gd name="connsiteX10" fmla="*/ 16963 w 761546"/>
                <a:gd name="connsiteY10" fmla="*/ 229171 h 476489"/>
                <a:gd name="connsiteX11" fmla="*/ 16963 w 761546"/>
                <a:gd name="connsiteY11" fmla="*/ 194500 h 476489"/>
                <a:gd name="connsiteX12" fmla="*/ 21439 w 761546"/>
                <a:gd name="connsiteY12" fmla="*/ 182404 h 476489"/>
                <a:gd name="connsiteX13" fmla="*/ 21439 w 761546"/>
                <a:gd name="connsiteY13" fmla="*/ 156781 h 476489"/>
                <a:gd name="connsiteX14" fmla="*/ 25916 w 761546"/>
                <a:gd name="connsiteY14" fmla="*/ 144685 h 476489"/>
                <a:gd name="connsiteX15" fmla="*/ 25916 w 761546"/>
                <a:gd name="connsiteY15" fmla="*/ 93440 h 476489"/>
                <a:gd name="connsiteX16" fmla="*/ 30393 w 761546"/>
                <a:gd name="connsiteY16" fmla="*/ 82868 h 476489"/>
                <a:gd name="connsiteX17" fmla="*/ 28869 w 761546"/>
                <a:gd name="connsiteY17" fmla="*/ 57245 h 476489"/>
                <a:gd name="connsiteX18" fmla="*/ 33346 w 761546"/>
                <a:gd name="connsiteY18" fmla="*/ 45148 h 476489"/>
                <a:gd name="connsiteX19" fmla="*/ 33346 w 761546"/>
                <a:gd name="connsiteY19" fmla="*/ 4477 h 476489"/>
                <a:gd name="connsiteX20" fmla="*/ 33346 w 761546"/>
                <a:gd name="connsiteY20" fmla="*/ 0 h 476489"/>
                <a:gd name="connsiteX21" fmla="*/ 176506 w 761546"/>
                <a:gd name="connsiteY21" fmla="*/ 7525 h 476489"/>
                <a:gd name="connsiteX22" fmla="*/ 188603 w 761546"/>
                <a:gd name="connsiteY22" fmla="*/ 12002 h 476489"/>
                <a:gd name="connsiteX23" fmla="*/ 494451 w 761546"/>
                <a:gd name="connsiteY23" fmla="*/ 24098 h 476489"/>
                <a:gd name="connsiteX24" fmla="*/ 506547 w 761546"/>
                <a:gd name="connsiteY24" fmla="*/ 28575 h 476489"/>
                <a:gd name="connsiteX25" fmla="*/ 697905 w 761546"/>
                <a:gd name="connsiteY25" fmla="*/ 28575 h 476489"/>
                <a:gd name="connsiteX26" fmla="*/ 711430 w 761546"/>
                <a:gd name="connsiteY26" fmla="*/ 75248 h 476489"/>
                <a:gd name="connsiteX27" fmla="*/ 732480 w 761546"/>
                <a:gd name="connsiteY27" fmla="*/ 218408 h 476489"/>
                <a:gd name="connsiteX28" fmla="*/ 736957 w 761546"/>
                <a:gd name="connsiteY28" fmla="*/ 253079 h 476489"/>
                <a:gd name="connsiteX29" fmla="*/ 740196 w 761546"/>
                <a:gd name="connsiteY29" fmla="*/ 375190 h 47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1546" h="476489">
                  <a:moveTo>
                    <a:pt x="740196" y="375190"/>
                  </a:moveTo>
                  <a:cubicBezTo>
                    <a:pt x="748864" y="404908"/>
                    <a:pt x="767247" y="432149"/>
                    <a:pt x="759817" y="476155"/>
                  </a:cubicBezTo>
                  <a:cubicBezTo>
                    <a:pt x="651518" y="478441"/>
                    <a:pt x="555887" y="468154"/>
                    <a:pt x="446445" y="471678"/>
                  </a:cubicBezTo>
                  <a:cubicBezTo>
                    <a:pt x="438348" y="474250"/>
                    <a:pt x="441206" y="465868"/>
                    <a:pt x="434348" y="467201"/>
                  </a:cubicBezTo>
                  <a:cubicBezTo>
                    <a:pt x="364625" y="470154"/>
                    <a:pt x="311856" y="456152"/>
                    <a:pt x="241467" y="459676"/>
                  </a:cubicBezTo>
                  <a:cubicBezTo>
                    <a:pt x="222036" y="451009"/>
                    <a:pt x="188031" y="456914"/>
                    <a:pt x="161647" y="455200"/>
                  </a:cubicBezTo>
                  <a:cubicBezTo>
                    <a:pt x="153646" y="457676"/>
                    <a:pt x="156885" y="448913"/>
                    <a:pt x="149550" y="450723"/>
                  </a:cubicBezTo>
                  <a:cubicBezTo>
                    <a:pt x="94687" y="451104"/>
                    <a:pt x="48395" y="440436"/>
                    <a:pt x="389" y="441674"/>
                  </a:cubicBezTo>
                  <a:cubicBezTo>
                    <a:pt x="2104" y="407289"/>
                    <a:pt x="-5326" y="363665"/>
                    <a:pt x="9438" y="342233"/>
                  </a:cubicBezTo>
                  <a:cubicBezTo>
                    <a:pt x="7056" y="302895"/>
                    <a:pt x="14391" y="281273"/>
                    <a:pt x="12486" y="241268"/>
                  </a:cubicBezTo>
                  <a:cubicBezTo>
                    <a:pt x="9914" y="233172"/>
                    <a:pt x="18296" y="236029"/>
                    <a:pt x="16963" y="229171"/>
                  </a:cubicBezTo>
                  <a:cubicBezTo>
                    <a:pt x="18105" y="217456"/>
                    <a:pt x="15438" y="206026"/>
                    <a:pt x="16963" y="194500"/>
                  </a:cubicBezTo>
                  <a:cubicBezTo>
                    <a:pt x="17439" y="191071"/>
                    <a:pt x="20772" y="186214"/>
                    <a:pt x="21439" y="182404"/>
                  </a:cubicBezTo>
                  <a:cubicBezTo>
                    <a:pt x="23154" y="173831"/>
                    <a:pt x="20010" y="164402"/>
                    <a:pt x="21439" y="156781"/>
                  </a:cubicBezTo>
                  <a:cubicBezTo>
                    <a:pt x="22201" y="152686"/>
                    <a:pt x="25345" y="148781"/>
                    <a:pt x="25916" y="144685"/>
                  </a:cubicBezTo>
                  <a:cubicBezTo>
                    <a:pt x="28297" y="127730"/>
                    <a:pt x="24011" y="110776"/>
                    <a:pt x="25916" y="93440"/>
                  </a:cubicBezTo>
                  <a:cubicBezTo>
                    <a:pt x="26297" y="89630"/>
                    <a:pt x="29726" y="87058"/>
                    <a:pt x="30393" y="82868"/>
                  </a:cubicBezTo>
                  <a:cubicBezTo>
                    <a:pt x="31726" y="75057"/>
                    <a:pt x="27821" y="65342"/>
                    <a:pt x="28869" y="57245"/>
                  </a:cubicBezTo>
                  <a:cubicBezTo>
                    <a:pt x="29440" y="52959"/>
                    <a:pt x="32488" y="49721"/>
                    <a:pt x="33346" y="45148"/>
                  </a:cubicBezTo>
                  <a:cubicBezTo>
                    <a:pt x="36013" y="32195"/>
                    <a:pt x="31345" y="18193"/>
                    <a:pt x="33346" y="4477"/>
                  </a:cubicBezTo>
                  <a:cubicBezTo>
                    <a:pt x="33346" y="2953"/>
                    <a:pt x="33346" y="1429"/>
                    <a:pt x="33346" y="0"/>
                  </a:cubicBezTo>
                  <a:cubicBezTo>
                    <a:pt x="81732" y="1810"/>
                    <a:pt x="124214" y="9620"/>
                    <a:pt x="176506" y="7525"/>
                  </a:cubicBezTo>
                  <a:cubicBezTo>
                    <a:pt x="184603" y="4953"/>
                    <a:pt x="181745" y="13335"/>
                    <a:pt x="188603" y="12002"/>
                  </a:cubicBezTo>
                  <a:cubicBezTo>
                    <a:pt x="292997" y="13621"/>
                    <a:pt x="384056" y="28480"/>
                    <a:pt x="494451" y="24098"/>
                  </a:cubicBezTo>
                  <a:cubicBezTo>
                    <a:pt x="502547" y="21527"/>
                    <a:pt x="499689" y="29908"/>
                    <a:pt x="506547" y="28575"/>
                  </a:cubicBezTo>
                  <a:cubicBezTo>
                    <a:pt x="570365" y="28575"/>
                    <a:pt x="634087" y="28575"/>
                    <a:pt x="697905" y="28575"/>
                  </a:cubicBezTo>
                  <a:cubicBezTo>
                    <a:pt x="702096" y="44482"/>
                    <a:pt x="708097" y="58579"/>
                    <a:pt x="711430" y="75248"/>
                  </a:cubicBezTo>
                  <a:cubicBezTo>
                    <a:pt x="701905" y="126587"/>
                    <a:pt x="704382" y="191929"/>
                    <a:pt x="732480" y="218408"/>
                  </a:cubicBezTo>
                  <a:cubicBezTo>
                    <a:pt x="730480" y="227743"/>
                    <a:pt x="727718" y="250031"/>
                    <a:pt x="736957" y="253079"/>
                  </a:cubicBezTo>
                  <a:cubicBezTo>
                    <a:pt x="730195" y="295846"/>
                    <a:pt x="743244" y="331470"/>
                    <a:pt x="740196" y="375190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805B8D1-7BEC-5EE1-AE11-E520A2046CA5}"/>
                </a:ext>
              </a:extLst>
            </p:cNvPr>
            <p:cNvSpPr/>
            <p:nvPr/>
          </p:nvSpPr>
          <p:spPr>
            <a:xfrm>
              <a:off x="5200007" y="2221868"/>
              <a:ext cx="811638" cy="539093"/>
            </a:xfrm>
            <a:custGeom>
              <a:avLst/>
              <a:gdLst>
                <a:gd name="connsiteX0" fmla="*/ 811178 w 811638"/>
                <a:gd name="connsiteY0" fmla="*/ 441008 h 539093"/>
                <a:gd name="connsiteX1" fmla="*/ 806701 w 811638"/>
                <a:gd name="connsiteY1" fmla="*/ 459105 h 539093"/>
                <a:gd name="connsiteX2" fmla="*/ 794605 w 811638"/>
                <a:gd name="connsiteY2" fmla="*/ 510350 h 539093"/>
                <a:gd name="connsiteX3" fmla="*/ 811178 w 811638"/>
                <a:gd name="connsiteY3" fmla="*/ 539020 h 539093"/>
                <a:gd name="connsiteX4" fmla="*/ 791557 w 811638"/>
                <a:gd name="connsiteY4" fmla="*/ 514921 h 539093"/>
                <a:gd name="connsiteX5" fmla="*/ 722214 w 811638"/>
                <a:gd name="connsiteY5" fmla="*/ 480250 h 539093"/>
                <a:gd name="connsiteX6" fmla="*/ 645348 w 811638"/>
                <a:gd name="connsiteY6" fmla="*/ 496824 h 539093"/>
                <a:gd name="connsiteX7" fmla="*/ 592579 w 811638"/>
                <a:gd name="connsiteY7" fmla="*/ 459200 h 539093"/>
                <a:gd name="connsiteX8" fmla="*/ 515713 w 811638"/>
                <a:gd name="connsiteY8" fmla="*/ 459200 h 539093"/>
                <a:gd name="connsiteX9" fmla="*/ 506664 w 811638"/>
                <a:gd name="connsiteY9" fmla="*/ 454724 h 539093"/>
                <a:gd name="connsiteX10" fmla="*/ 416271 w 811638"/>
                <a:gd name="connsiteY10" fmla="*/ 454724 h 539093"/>
                <a:gd name="connsiteX11" fmla="*/ 405699 w 811638"/>
                <a:gd name="connsiteY11" fmla="*/ 450247 h 539093"/>
                <a:gd name="connsiteX12" fmla="*/ 339405 w 811638"/>
                <a:gd name="connsiteY12" fmla="*/ 450247 h 539093"/>
                <a:gd name="connsiteX13" fmla="*/ 330356 w 811638"/>
                <a:gd name="connsiteY13" fmla="*/ 445770 h 539093"/>
                <a:gd name="connsiteX14" fmla="*/ 250537 w 811638"/>
                <a:gd name="connsiteY14" fmla="*/ 442722 h 539093"/>
                <a:gd name="connsiteX15" fmla="*/ 173670 w 811638"/>
                <a:gd name="connsiteY15" fmla="*/ 442722 h 539093"/>
                <a:gd name="connsiteX16" fmla="*/ 131474 w 811638"/>
                <a:gd name="connsiteY16" fmla="*/ 438245 h 539093"/>
                <a:gd name="connsiteX17" fmla="*/ 59179 w 811638"/>
                <a:gd name="connsiteY17" fmla="*/ 433769 h 539093"/>
                <a:gd name="connsiteX18" fmla="*/ 410 w 811638"/>
                <a:gd name="connsiteY18" fmla="*/ 429292 h 539093"/>
                <a:gd name="connsiteX19" fmla="*/ 410 w 811638"/>
                <a:gd name="connsiteY19" fmla="*/ 368999 h 539093"/>
                <a:gd name="connsiteX20" fmla="*/ 4887 w 811638"/>
                <a:gd name="connsiteY20" fmla="*/ 359950 h 539093"/>
                <a:gd name="connsiteX21" fmla="*/ 12412 w 811638"/>
                <a:gd name="connsiteY21" fmla="*/ 206312 h 539093"/>
                <a:gd name="connsiteX22" fmla="*/ 16888 w 811638"/>
                <a:gd name="connsiteY22" fmla="*/ 197263 h 539093"/>
                <a:gd name="connsiteX23" fmla="*/ 16888 w 811638"/>
                <a:gd name="connsiteY23" fmla="*/ 143066 h 539093"/>
                <a:gd name="connsiteX24" fmla="*/ 21365 w 811638"/>
                <a:gd name="connsiteY24" fmla="*/ 123444 h 539093"/>
                <a:gd name="connsiteX25" fmla="*/ 25842 w 811638"/>
                <a:gd name="connsiteY25" fmla="*/ 117443 h 539093"/>
                <a:gd name="connsiteX26" fmla="*/ 25842 w 811638"/>
                <a:gd name="connsiteY26" fmla="*/ 106871 h 539093"/>
                <a:gd name="connsiteX27" fmla="*/ 30319 w 811638"/>
                <a:gd name="connsiteY27" fmla="*/ 100870 h 539093"/>
                <a:gd name="connsiteX28" fmla="*/ 28795 w 811638"/>
                <a:gd name="connsiteY28" fmla="*/ 4477 h 539093"/>
                <a:gd name="connsiteX29" fmla="*/ 34795 w 811638"/>
                <a:gd name="connsiteY29" fmla="*/ 0 h 539093"/>
                <a:gd name="connsiteX30" fmla="*/ 342167 w 811638"/>
                <a:gd name="connsiteY30" fmla="*/ 16574 h 539093"/>
                <a:gd name="connsiteX31" fmla="*/ 351216 w 811638"/>
                <a:gd name="connsiteY31" fmla="*/ 21050 h 539093"/>
                <a:gd name="connsiteX32" fmla="*/ 650968 w 811638"/>
                <a:gd name="connsiteY32" fmla="*/ 28575 h 539093"/>
                <a:gd name="connsiteX33" fmla="*/ 660016 w 811638"/>
                <a:gd name="connsiteY33" fmla="*/ 33052 h 539093"/>
                <a:gd name="connsiteX34" fmla="*/ 798605 w 811638"/>
                <a:gd name="connsiteY34" fmla="*/ 33052 h 539093"/>
                <a:gd name="connsiteX35" fmla="*/ 798605 w 811638"/>
                <a:gd name="connsiteY35" fmla="*/ 49625 h 539093"/>
                <a:gd name="connsiteX36" fmla="*/ 768506 w 811638"/>
                <a:gd name="connsiteY36" fmla="*/ 72200 h 539093"/>
                <a:gd name="connsiteX37" fmla="*/ 810702 w 811638"/>
                <a:gd name="connsiteY37" fmla="*/ 120396 h 539093"/>
                <a:gd name="connsiteX38" fmla="*/ 810702 w 811638"/>
                <a:gd name="connsiteY38" fmla="*/ 387096 h 539093"/>
                <a:gd name="connsiteX39" fmla="*/ 794128 w 811638"/>
                <a:gd name="connsiteY39" fmla="*/ 393097 h 539093"/>
                <a:gd name="connsiteX40" fmla="*/ 798605 w 811638"/>
                <a:gd name="connsiteY40" fmla="*/ 436817 h 539093"/>
                <a:gd name="connsiteX41" fmla="*/ 811178 w 811638"/>
                <a:gd name="connsiteY41" fmla="*/ 441008 h 53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1638" h="539093">
                  <a:moveTo>
                    <a:pt x="811178" y="441008"/>
                  </a:moveTo>
                  <a:cubicBezTo>
                    <a:pt x="812893" y="450247"/>
                    <a:pt x="809463" y="454438"/>
                    <a:pt x="806701" y="459105"/>
                  </a:cubicBezTo>
                  <a:cubicBezTo>
                    <a:pt x="812512" y="481489"/>
                    <a:pt x="793462" y="495586"/>
                    <a:pt x="794605" y="510350"/>
                  </a:cubicBezTo>
                  <a:cubicBezTo>
                    <a:pt x="795652" y="523494"/>
                    <a:pt x="808225" y="524256"/>
                    <a:pt x="811178" y="539020"/>
                  </a:cubicBezTo>
                  <a:cubicBezTo>
                    <a:pt x="798129" y="540068"/>
                    <a:pt x="792604" y="529780"/>
                    <a:pt x="791557" y="514921"/>
                  </a:cubicBezTo>
                  <a:cubicBezTo>
                    <a:pt x="771649" y="500158"/>
                    <a:pt x="740693" y="496538"/>
                    <a:pt x="722214" y="480250"/>
                  </a:cubicBezTo>
                  <a:cubicBezTo>
                    <a:pt x="694306" y="483584"/>
                    <a:pt x="661540" y="481870"/>
                    <a:pt x="645348" y="496824"/>
                  </a:cubicBezTo>
                  <a:cubicBezTo>
                    <a:pt x="630298" y="481679"/>
                    <a:pt x="606010" y="475869"/>
                    <a:pt x="592579" y="459200"/>
                  </a:cubicBezTo>
                  <a:cubicBezTo>
                    <a:pt x="567147" y="456533"/>
                    <a:pt x="540573" y="462725"/>
                    <a:pt x="515713" y="459200"/>
                  </a:cubicBezTo>
                  <a:cubicBezTo>
                    <a:pt x="512284" y="458724"/>
                    <a:pt x="510093" y="455581"/>
                    <a:pt x="506664" y="454724"/>
                  </a:cubicBezTo>
                  <a:cubicBezTo>
                    <a:pt x="479327" y="447961"/>
                    <a:pt x="446561" y="458915"/>
                    <a:pt x="416271" y="454724"/>
                  </a:cubicBezTo>
                  <a:cubicBezTo>
                    <a:pt x="412843" y="454247"/>
                    <a:pt x="409223" y="450913"/>
                    <a:pt x="405699" y="450247"/>
                  </a:cubicBezTo>
                  <a:cubicBezTo>
                    <a:pt x="382839" y="445294"/>
                    <a:pt x="359788" y="453104"/>
                    <a:pt x="339405" y="450247"/>
                  </a:cubicBezTo>
                  <a:cubicBezTo>
                    <a:pt x="336166" y="449771"/>
                    <a:pt x="333880" y="446627"/>
                    <a:pt x="330356" y="445770"/>
                  </a:cubicBezTo>
                  <a:cubicBezTo>
                    <a:pt x="307401" y="440150"/>
                    <a:pt x="277588" y="445199"/>
                    <a:pt x="250537" y="442722"/>
                  </a:cubicBezTo>
                  <a:cubicBezTo>
                    <a:pt x="223962" y="440246"/>
                    <a:pt x="196339" y="447580"/>
                    <a:pt x="173670" y="442722"/>
                  </a:cubicBezTo>
                  <a:cubicBezTo>
                    <a:pt x="165383" y="441008"/>
                    <a:pt x="147952" y="435102"/>
                    <a:pt x="131474" y="438245"/>
                  </a:cubicBezTo>
                  <a:cubicBezTo>
                    <a:pt x="114805" y="429292"/>
                    <a:pt x="82896" y="435578"/>
                    <a:pt x="59179" y="433769"/>
                  </a:cubicBezTo>
                  <a:cubicBezTo>
                    <a:pt x="46606" y="425196"/>
                    <a:pt x="19841" y="430911"/>
                    <a:pt x="410" y="429292"/>
                  </a:cubicBezTo>
                  <a:cubicBezTo>
                    <a:pt x="410" y="409194"/>
                    <a:pt x="410" y="389096"/>
                    <a:pt x="410" y="368999"/>
                  </a:cubicBezTo>
                  <a:cubicBezTo>
                    <a:pt x="-1781" y="362331"/>
                    <a:pt x="5554" y="365093"/>
                    <a:pt x="4887" y="359950"/>
                  </a:cubicBezTo>
                  <a:cubicBezTo>
                    <a:pt x="3268" y="297942"/>
                    <a:pt x="14697" y="267081"/>
                    <a:pt x="12412" y="206312"/>
                  </a:cubicBezTo>
                  <a:cubicBezTo>
                    <a:pt x="10221" y="199644"/>
                    <a:pt x="17555" y="202406"/>
                    <a:pt x="16888" y="197263"/>
                  </a:cubicBezTo>
                  <a:cubicBezTo>
                    <a:pt x="16888" y="179165"/>
                    <a:pt x="16888" y="161068"/>
                    <a:pt x="16888" y="143066"/>
                  </a:cubicBezTo>
                  <a:cubicBezTo>
                    <a:pt x="20889" y="138398"/>
                    <a:pt x="19079" y="133731"/>
                    <a:pt x="21365" y="123444"/>
                  </a:cubicBezTo>
                  <a:cubicBezTo>
                    <a:pt x="22032" y="120682"/>
                    <a:pt x="24889" y="120396"/>
                    <a:pt x="25842" y="117443"/>
                  </a:cubicBezTo>
                  <a:cubicBezTo>
                    <a:pt x="26509" y="115253"/>
                    <a:pt x="24889" y="110871"/>
                    <a:pt x="25842" y="106871"/>
                  </a:cubicBezTo>
                  <a:cubicBezTo>
                    <a:pt x="26699" y="103442"/>
                    <a:pt x="30319" y="100965"/>
                    <a:pt x="30319" y="100870"/>
                  </a:cubicBezTo>
                  <a:cubicBezTo>
                    <a:pt x="33462" y="72295"/>
                    <a:pt x="24794" y="37719"/>
                    <a:pt x="28795" y="4477"/>
                  </a:cubicBezTo>
                  <a:cubicBezTo>
                    <a:pt x="33652" y="5810"/>
                    <a:pt x="31938" y="571"/>
                    <a:pt x="34795" y="0"/>
                  </a:cubicBezTo>
                  <a:cubicBezTo>
                    <a:pt x="140332" y="2858"/>
                    <a:pt x="231391" y="16478"/>
                    <a:pt x="342167" y="16574"/>
                  </a:cubicBezTo>
                  <a:cubicBezTo>
                    <a:pt x="348739" y="14478"/>
                    <a:pt x="345310" y="22479"/>
                    <a:pt x="351216" y="21050"/>
                  </a:cubicBezTo>
                  <a:cubicBezTo>
                    <a:pt x="450180" y="24479"/>
                    <a:pt x="545812" y="31337"/>
                    <a:pt x="650968" y="28575"/>
                  </a:cubicBezTo>
                  <a:cubicBezTo>
                    <a:pt x="657540" y="26479"/>
                    <a:pt x="654111" y="34385"/>
                    <a:pt x="660016" y="33052"/>
                  </a:cubicBezTo>
                  <a:cubicBezTo>
                    <a:pt x="706213" y="33052"/>
                    <a:pt x="752409" y="33052"/>
                    <a:pt x="798605" y="33052"/>
                  </a:cubicBezTo>
                  <a:cubicBezTo>
                    <a:pt x="798605" y="38576"/>
                    <a:pt x="798605" y="44101"/>
                    <a:pt x="798605" y="49625"/>
                  </a:cubicBezTo>
                  <a:cubicBezTo>
                    <a:pt x="788032" y="56579"/>
                    <a:pt x="779555" y="65722"/>
                    <a:pt x="768506" y="72200"/>
                  </a:cubicBezTo>
                  <a:cubicBezTo>
                    <a:pt x="776793" y="94012"/>
                    <a:pt x="789366" y="111633"/>
                    <a:pt x="810702" y="120396"/>
                  </a:cubicBezTo>
                  <a:cubicBezTo>
                    <a:pt x="810702" y="209264"/>
                    <a:pt x="810702" y="298133"/>
                    <a:pt x="810702" y="387096"/>
                  </a:cubicBezTo>
                  <a:cubicBezTo>
                    <a:pt x="802415" y="386620"/>
                    <a:pt x="799843" y="388525"/>
                    <a:pt x="794128" y="393097"/>
                  </a:cubicBezTo>
                  <a:cubicBezTo>
                    <a:pt x="792319" y="411004"/>
                    <a:pt x="795843" y="423577"/>
                    <a:pt x="798605" y="436817"/>
                  </a:cubicBezTo>
                  <a:cubicBezTo>
                    <a:pt x="800510" y="440626"/>
                    <a:pt x="811559" y="435102"/>
                    <a:pt x="811178" y="44100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CA7693F6-CB6F-A240-8948-F7982345E423}"/>
                </a:ext>
              </a:extLst>
            </p:cNvPr>
            <p:cNvSpPr/>
            <p:nvPr/>
          </p:nvSpPr>
          <p:spPr>
            <a:xfrm>
              <a:off x="5170509" y="2660113"/>
              <a:ext cx="962691" cy="473485"/>
            </a:xfrm>
            <a:custGeom>
              <a:avLst/>
              <a:gdLst>
                <a:gd name="connsiteX0" fmla="*/ 928021 w 962691"/>
                <a:gd name="connsiteY0" fmla="*/ 427577 h 473485"/>
                <a:gd name="connsiteX1" fmla="*/ 962692 w 962691"/>
                <a:gd name="connsiteY1" fmla="*/ 472726 h 473485"/>
                <a:gd name="connsiteX2" fmla="*/ 486632 w 962691"/>
                <a:gd name="connsiteY2" fmla="*/ 468249 h 473485"/>
                <a:gd name="connsiteX3" fmla="*/ 427863 w 962691"/>
                <a:gd name="connsiteY3" fmla="*/ 463772 h 473485"/>
                <a:gd name="connsiteX4" fmla="*/ 418814 w 962691"/>
                <a:gd name="connsiteY4" fmla="*/ 459296 h 473485"/>
                <a:gd name="connsiteX5" fmla="*/ 213931 w 962691"/>
                <a:gd name="connsiteY5" fmla="*/ 454819 h 473485"/>
                <a:gd name="connsiteX6" fmla="*/ 222980 w 962691"/>
                <a:gd name="connsiteY6" fmla="*/ 302705 h 473485"/>
                <a:gd name="connsiteX7" fmla="*/ 0 w 962691"/>
                <a:gd name="connsiteY7" fmla="*/ 287655 h 473485"/>
                <a:gd name="connsiteX8" fmla="*/ 13525 w 962691"/>
                <a:gd name="connsiteY8" fmla="*/ 185261 h 473485"/>
                <a:gd name="connsiteX9" fmla="*/ 13525 w 962691"/>
                <a:gd name="connsiteY9" fmla="*/ 147638 h 473485"/>
                <a:gd name="connsiteX10" fmla="*/ 18002 w 962691"/>
                <a:gd name="connsiteY10" fmla="*/ 138589 h 473485"/>
                <a:gd name="connsiteX11" fmla="*/ 21050 w 962691"/>
                <a:gd name="connsiteY11" fmla="*/ 31623 h 473485"/>
                <a:gd name="connsiteX12" fmla="*/ 25527 w 962691"/>
                <a:gd name="connsiteY12" fmla="*/ 4477 h 473485"/>
                <a:gd name="connsiteX13" fmla="*/ 27051 w 962691"/>
                <a:gd name="connsiteY13" fmla="*/ 0 h 473485"/>
                <a:gd name="connsiteX14" fmla="*/ 149066 w 962691"/>
                <a:gd name="connsiteY14" fmla="*/ 4477 h 473485"/>
                <a:gd name="connsiteX15" fmla="*/ 158115 w 962691"/>
                <a:gd name="connsiteY15" fmla="*/ 8954 h 473485"/>
                <a:gd name="connsiteX16" fmla="*/ 616077 w 962691"/>
                <a:gd name="connsiteY16" fmla="*/ 30004 h 473485"/>
                <a:gd name="connsiteX17" fmla="*/ 674846 w 962691"/>
                <a:gd name="connsiteY17" fmla="*/ 67628 h 473485"/>
                <a:gd name="connsiteX18" fmla="*/ 735139 w 962691"/>
                <a:gd name="connsiteY18" fmla="*/ 55531 h 473485"/>
                <a:gd name="connsiteX19" fmla="*/ 744188 w 962691"/>
                <a:gd name="connsiteY19" fmla="*/ 51054 h 473485"/>
                <a:gd name="connsiteX20" fmla="*/ 771335 w 962691"/>
                <a:gd name="connsiteY20" fmla="*/ 67628 h 473485"/>
                <a:gd name="connsiteX21" fmla="*/ 812006 w 962691"/>
                <a:gd name="connsiteY21" fmla="*/ 81153 h 473485"/>
                <a:gd name="connsiteX22" fmla="*/ 825532 w 962691"/>
                <a:gd name="connsiteY22" fmla="*/ 109728 h 473485"/>
                <a:gd name="connsiteX23" fmla="*/ 845153 w 962691"/>
                <a:gd name="connsiteY23" fmla="*/ 109728 h 473485"/>
                <a:gd name="connsiteX24" fmla="*/ 845153 w 962691"/>
                <a:gd name="connsiteY24" fmla="*/ 135350 h 473485"/>
                <a:gd name="connsiteX25" fmla="*/ 875252 w 962691"/>
                <a:gd name="connsiteY25" fmla="*/ 203168 h 473485"/>
                <a:gd name="connsiteX26" fmla="*/ 873728 w 962691"/>
                <a:gd name="connsiteY26" fmla="*/ 225743 h 473485"/>
                <a:gd name="connsiteX27" fmla="*/ 894779 w 962691"/>
                <a:gd name="connsiteY27" fmla="*/ 295085 h 473485"/>
                <a:gd name="connsiteX28" fmla="*/ 908304 w 962691"/>
                <a:gd name="connsiteY28" fmla="*/ 326708 h 473485"/>
                <a:gd name="connsiteX29" fmla="*/ 911352 w 962691"/>
                <a:gd name="connsiteY29" fmla="*/ 388430 h 473485"/>
                <a:gd name="connsiteX30" fmla="*/ 928021 w 962691"/>
                <a:gd name="connsiteY30" fmla="*/ 427577 h 4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62691" h="473485">
                  <a:moveTo>
                    <a:pt x="928021" y="427577"/>
                  </a:moveTo>
                  <a:cubicBezTo>
                    <a:pt x="941070" y="444246"/>
                    <a:pt x="949738" y="457772"/>
                    <a:pt x="962692" y="472726"/>
                  </a:cubicBezTo>
                  <a:cubicBezTo>
                    <a:pt x="798957" y="476250"/>
                    <a:pt x="648748" y="466249"/>
                    <a:pt x="486632" y="468249"/>
                  </a:cubicBezTo>
                  <a:cubicBezTo>
                    <a:pt x="474059" y="459677"/>
                    <a:pt x="447294" y="465392"/>
                    <a:pt x="427863" y="463772"/>
                  </a:cubicBezTo>
                  <a:cubicBezTo>
                    <a:pt x="421291" y="465868"/>
                    <a:pt x="424624" y="457962"/>
                    <a:pt x="418814" y="459296"/>
                  </a:cubicBezTo>
                  <a:cubicBezTo>
                    <a:pt x="347758" y="460534"/>
                    <a:pt x="280511" y="457962"/>
                    <a:pt x="213931" y="454819"/>
                  </a:cubicBezTo>
                  <a:cubicBezTo>
                    <a:pt x="210788" y="397955"/>
                    <a:pt x="224123" y="357569"/>
                    <a:pt x="222980" y="302705"/>
                  </a:cubicBezTo>
                  <a:cubicBezTo>
                    <a:pt x="145637" y="302419"/>
                    <a:pt x="70866" y="284512"/>
                    <a:pt x="0" y="287655"/>
                  </a:cubicBezTo>
                  <a:cubicBezTo>
                    <a:pt x="6382" y="258890"/>
                    <a:pt x="476" y="211550"/>
                    <a:pt x="13525" y="185261"/>
                  </a:cubicBezTo>
                  <a:cubicBezTo>
                    <a:pt x="13525" y="172688"/>
                    <a:pt x="13525" y="160115"/>
                    <a:pt x="13525" y="147638"/>
                  </a:cubicBezTo>
                  <a:cubicBezTo>
                    <a:pt x="11430" y="141065"/>
                    <a:pt x="19336" y="144494"/>
                    <a:pt x="18002" y="138589"/>
                  </a:cubicBezTo>
                  <a:cubicBezTo>
                    <a:pt x="15716" y="97250"/>
                    <a:pt x="21431" y="68008"/>
                    <a:pt x="21050" y="31623"/>
                  </a:cubicBezTo>
                  <a:cubicBezTo>
                    <a:pt x="25051" y="25051"/>
                    <a:pt x="26765" y="16288"/>
                    <a:pt x="25527" y="4477"/>
                  </a:cubicBezTo>
                  <a:cubicBezTo>
                    <a:pt x="25146" y="2000"/>
                    <a:pt x="26956" y="1905"/>
                    <a:pt x="27051" y="0"/>
                  </a:cubicBezTo>
                  <a:cubicBezTo>
                    <a:pt x="69152" y="1333"/>
                    <a:pt x="102203" y="6096"/>
                    <a:pt x="149066" y="4477"/>
                  </a:cubicBezTo>
                  <a:cubicBezTo>
                    <a:pt x="155734" y="2381"/>
                    <a:pt x="152971" y="9620"/>
                    <a:pt x="158115" y="8954"/>
                  </a:cubicBezTo>
                  <a:cubicBezTo>
                    <a:pt x="312134" y="17240"/>
                    <a:pt x="457295" y="25813"/>
                    <a:pt x="616077" y="30004"/>
                  </a:cubicBezTo>
                  <a:cubicBezTo>
                    <a:pt x="633698" y="44482"/>
                    <a:pt x="654272" y="56102"/>
                    <a:pt x="674846" y="67628"/>
                  </a:cubicBezTo>
                  <a:cubicBezTo>
                    <a:pt x="692277" y="61055"/>
                    <a:pt x="707707" y="52388"/>
                    <a:pt x="735139" y="55531"/>
                  </a:cubicBezTo>
                  <a:cubicBezTo>
                    <a:pt x="741807" y="57722"/>
                    <a:pt x="739045" y="50387"/>
                    <a:pt x="744188" y="51054"/>
                  </a:cubicBezTo>
                  <a:cubicBezTo>
                    <a:pt x="753332" y="56483"/>
                    <a:pt x="766667" y="57722"/>
                    <a:pt x="771335" y="67628"/>
                  </a:cubicBezTo>
                  <a:cubicBezTo>
                    <a:pt x="790670" y="69056"/>
                    <a:pt x="795623" y="76200"/>
                    <a:pt x="812006" y="81153"/>
                  </a:cubicBezTo>
                  <a:cubicBezTo>
                    <a:pt x="811149" y="96107"/>
                    <a:pt x="821627" y="99727"/>
                    <a:pt x="825532" y="109728"/>
                  </a:cubicBezTo>
                  <a:cubicBezTo>
                    <a:pt x="832104" y="109728"/>
                    <a:pt x="838581" y="109728"/>
                    <a:pt x="845153" y="109728"/>
                  </a:cubicBezTo>
                  <a:cubicBezTo>
                    <a:pt x="845153" y="118301"/>
                    <a:pt x="845153" y="126778"/>
                    <a:pt x="845153" y="135350"/>
                  </a:cubicBezTo>
                  <a:cubicBezTo>
                    <a:pt x="857536" y="155448"/>
                    <a:pt x="858393" y="184690"/>
                    <a:pt x="875252" y="203168"/>
                  </a:cubicBezTo>
                  <a:cubicBezTo>
                    <a:pt x="872776" y="208788"/>
                    <a:pt x="874014" y="217932"/>
                    <a:pt x="873728" y="225743"/>
                  </a:cubicBezTo>
                  <a:cubicBezTo>
                    <a:pt x="888682" y="243935"/>
                    <a:pt x="898779" y="257842"/>
                    <a:pt x="894779" y="295085"/>
                  </a:cubicBezTo>
                  <a:cubicBezTo>
                    <a:pt x="901541" y="303371"/>
                    <a:pt x="903541" y="316421"/>
                    <a:pt x="908304" y="326708"/>
                  </a:cubicBezTo>
                  <a:cubicBezTo>
                    <a:pt x="907542" y="352520"/>
                    <a:pt x="908399" y="374047"/>
                    <a:pt x="911352" y="388430"/>
                  </a:cubicBezTo>
                  <a:cubicBezTo>
                    <a:pt x="917543" y="400050"/>
                    <a:pt x="934498" y="408432"/>
                    <a:pt x="928021" y="42757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CADB580-58F7-A03D-839B-CE41D7D3430F}"/>
                </a:ext>
              </a:extLst>
            </p:cNvPr>
            <p:cNvSpPr/>
            <p:nvPr/>
          </p:nvSpPr>
          <p:spPr>
            <a:xfrm>
              <a:off x="5358723" y="3125600"/>
              <a:ext cx="862102" cy="459987"/>
            </a:xfrm>
            <a:custGeom>
              <a:avLst/>
              <a:gdLst>
                <a:gd name="connsiteX0" fmla="*/ 857345 w 862102"/>
                <a:gd name="connsiteY0" fmla="*/ 141446 h 459987"/>
                <a:gd name="connsiteX1" fmla="*/ 861822 w 862102"/>
                <a:gd name="connsiteY1" fmla="*/ 454819 h 459987"/>
                <a:gd name="connsiteX2" fmla="*/ 821150 w 862102"/>
                <a:gd name="connsiteY2" fmla="*/ 454819 h 459987"/>
                <a:gd name="connsiteX3" fmla="*/ 804577 w 862102"/>
                <a:gd name="connsiteY3" fmla="*/ 459296 h 459987"/>
                <a:gd name="connsiteX4" fmla="*/ 363188 w 862102"/>
                <a:gd name="connsiteY4" fmla="*/ 454819 h 459987"/>
                <a:gd name="connsiteX5" fmla="*/ 351091 w 862102"/>
                <a:gd name="connsiteY5" fmla="*/ 450342 h 459987"/>
                <a:gd name="connsiteX6" fmla="*/ 61817 w 862102"/>
                <a:gd name="connsiteY6" fmla="*/ 442817 h 459987"/>
                <a:gd name="connsiteX7" fmla="*/ 49721 w 862102"/>
                <a:gd name="connsiteY7" fmla="*/ 438340 h 459987"/>
                <a:gd name="connsiteX8" fmla="*/ 1524 w 862102"/>
                <a:gd name="connsiteY8" fmla="*/ 438340 h 459987"/>
                <a:gd name="connsiteX9" fmla="*/ 0 w 862102"/>
                <a:gd name="connsiteY9" fmla="*/ 350996 h 459987"/>
                <a:gd name="connsiteX10" fmla="*/ 9049 w 862102"/>
                <a:gd name="connsiteY10" fmla="*/ 331375 h 459987"/>
                <a:gd name="connsiteX11" fmla="*/ 13525 w 862102"/>
                <a:gd name="connsiteY11" fmla="*/ 143065 h 459987"/>
                <a:gd name="connsiteX12" fmla="*/ 22574 w 862102"/>
                <a:gd name="connsiteY12" fmla="*/ 122015 h 459987"/>
                <a:gd name="connsiteX13" fmla="*/ 21050 w 862102"/>
                <a:gd name="connsiteY13" fmla="*/ 4477 h 459987"/>
                <a:gd name="connsiteX14" fmla="*/ 24098 w 862102"/>
                <a:gd name="connsiteY14" fmla="*/ 0 h 459987"/>
                <a:gd name="connsiteX15" fmla="*/ 286226 w 862102"/>
                <a:gd name="connsiteY15" fmla="*/ 7525 h 459987"/>
                <a:gd name="connsiteX16" fmla="*/ 298323 w 862102"/>
                <a:gd name="connsiteY16" fmla="*/ 12001 h 459987"/>
                <a:gd name="connsiteX17" fmla="*/ 491204 w 862102"/>
                <a:gd name="connsiteY17" fmla="*/ 12001 h 459987"/>
                <a:gd name="connsiteX18" fmla="*/ 503301 w 862102"/>
                <a:gd name="connsiteY18" fmla="*/ 16478 h 459987"/>
                <a:gd name="connsiteX19" fmla="*/ 774478 w 862102"/>
                <a:gd name="connsiteY19" fmla="*/ 16478 h 459987"/>
                <a:gd name="connsiteX20" fmla="*/ 800100 w 862102"/>
                <a:gd name="connsiteY20" fmla="*/ 37529 h 459987"/>
                <a:gd name="connsiteX21" fmla="*/ 824198 w 862102"/>
                <a:gd name="connsiteY21" fmla="*/ 39052 h 459987"/>
                <a:gd name="connsiteX22" fmla="*/ 807625 w 862102"/>
                <a:gd name="connsiteY22" fmla="*/ 67627 h 459987"/>
                <a:gd name="connsiteX23" fmla="*/ 812101 w 862102"/>
                <a:gd name="connsiteY23" fmla="*/ 102298 h 459987"/>
                <a:gd name="connsiteX24" fmla="*/ 837724 w 862102"/>
                <a:gd name="connsiteY24" fmla="*/ 133921 h 459987"/>
                <a:gd name="connsiteX25" fmla="*/ 857345 w 862102"/>
                <a:gd name="connsiteY25" fmla="*/ 141446 h 45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2102" h="459987">
                  <a:moveTo>
                    <a:pt x="857345" y="141446"/>
                  </a:moveTo>
                  <a:cubicBezTo>
                    <a:pt x="862584" y="236125"/>
                    <a:pt x="862393" y="349282"/>
                    <a:pt x="861822" y="454819"/>
                  </a:cubicBezTo>
                  <a:cubicBezTo>
                    <a:pt x="848297" y="454819"/>
                    <a:pt x="834676" y="454819"/>
                    <a:pt x="821150" y="454819"/>
                  </a:cubicBezTo>
                  <a:cubicBezTo>
                    <a:pt x="811721" y="452438"/>
                    <a:pt x="813244" y="461010"/>
                    <a:pt x="804577" y="459296"/>
                  </a:cubicBezTo>
                  <a:cubicBezTo>
                    <a:pt x="652558" y="462724"/>
                    <a:pt x="514445" y="452152"/>
                    <a:pt x="363188" y="454819"/>
                  </a:cubicBezTo>
                  <a:cubicBezTo>
                    <a:pt x="355092" y="457390"/>
                    <a:pt x="357949" y="449008"/>
                    <a:pt x="351091" y="450342"/>
                  </a:cubicBezTo>
                  <a:cubicBezTo>
                    <a:pt x="246126" y="453866"/>
                    <a:pt x="167259" y="439674"/>
                    <a:pt x="61817" y="442817"/>
                  </a:cubicBezTo>
                  <a:cubicBezTo>
                    <a:pt x="53816" y="445294"/>
                    <a:pt x="57055" y="436531"/>
                    <a:pt x="49721" y="438340"/>
                  </a:cubicBezTo>
                  <a:cubicBezTo>
                    <a:pt x="33623" y="438340"/>
                    <a:pt x="17621" y="438340"/>
                    <a:pt x="1524" y="438340"/>
                  </a:cubicBezTo>
                  <a:cubicBezTo>
                    <a:pt x="190" y="415290"/>
                    <a:pt x="3715" y="376428"/>
                    <a:pt x="0" y="350996"/>
                  </a:cubicBezTo>
                  <a:cubicBezTo>
                    <a:pt x="4667" y="346138"/>
                    <a:pt x="4096" y="336042"/>
                    <a:pt x="9049" y="331375"/>
                  </a:cubicBezTo>
                  <a:cubicBezTo>
                    <a:pt x="6572" y="264605"/>
                    <a:pt x="11906" y="205740"/>
                    <a:pt x="13525" y="143065"/>
                  </a:cubicBezTo>
                  <a:cubicBezTo>
                    <a:pt x="18669" y="134779"/>
                    <a:pt x="15240" y="126968"/>
                    <a:pt x="22574" y="122015"/>
                  </a:cubicBezTo>
                  <a:cubicBezTo>
                    <a:pt x="19050" y="85820"/>
                    <a:pt x="22003" y="43243"/>
                    <a:pt x="21050" y="4477"/>
                  </a:cubicBezTo>
                  <a:cubicBezTo>
                    <a:pt x="20955" y="1905"/>
                    <a:pt x="22193" y="571"/>
                    <a:pt x="24098" y="0"/>
                  </a:cubicBezTo>
                  <a:cubicBezTo>
                    <a:pt x="113347" y="1714"/>
                    <a:pt x="200215" y="6572"/>
                    <a:pt x="286226" y="7525"/>
                  </a:cubicBezTo>
                  <a:cubicBezTo>
                    <a:pt x="294132" y="5143"/>
                    <a:pt x="290893" y="13906"/>
                    <a:pt x="298323" y="12001"/>
                  </a:cubicBezTo>
                  <a:cubicBezTo>
                    <a:pt x="362617" y="12001"/>
                    <a:pt x="426910" y="12001"/>
                    <a:pt x="491204" y="12001"/>
                  </a:cubicBezTo>
                  <a:cubicBezTo>
                    <a:pt x="499110" y="9620"/>
                    <a:pt x="495871" y="18383"/>
                    <a:pt x="503301" y="16478"/>
                  </a:cubicBezTo>
                  <a:cubicBezTo>
                    <a:pt x="593693" y="16478"/>
                    <a:pt x="684085" y="16478"/>
                    <a:pt x="774478" y="16478"/>
                  </a:cubicBezTo>
                  <a:cubicBezTo>
                    <a:pt x="781812" y="26670"/>
                    <a:pt x="794766" y="24098"/>
                    <a:pt x="800100" y="37529"/>
                  </a:cubicBezTo>
                  <a:cubicBezTo>
                    <a:pt x="807625" y="38576"/>
                    <a:pt x="819150" y="35528"/>
                    <a:pt x="824198" y="39052"/>
                  </a:cubicBezTo>
                  <a:cubicBezTo>
                    <a:pt x="826675" y="56579"/>
                    <a:pt x="810768" y="55817"/>
                    <a:pt x="807625" y="67627"/>
                  </a:cubicBezTo>
                  <a:cubicBezTo>
                    <a:pt x="805053" y="83248"/>
                    <a:pt x="810958" y="90392"/>
                    <a:pt x="812101" y="102298"/>
                  </a:cubicBezTo>
                  <a:cubicBezTo>
                    <a:pt x="824293" y="108966"/>
                    <a:pt x="834580" y="122872"/>
                    <a:pt x="837724" y="133921"/>
                  </a:cubicBezTo>
                  <a:cubicBezTo>
                    <a:pt x="844201" y="139732"/>
                    <a:pt x="851535" y="135255"/>
                    <a:pt x="857345" y="14144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CA260FF-11DB-CF48-00F1-3C11BB9E943A}"/>
                </a:ext>
              </a:extLst>
            </p:cNvPr>
            <p:cNvSpPr/>
            <p:nvPr/>
          </p:nvSpPr>
          <p:spPr>
            <a:xfrm>
              <a:off x="5242638" y="3563940"/>
              <a:ext cx="1003528" cy="522636"/>
            </a:xfrm>
            <a:custGeom>
              <a:avLst/>
              <a:gdLst>
                <a:gd name="connsiteX0" fmla="*/ 1003529 w 1003528"/>
                <a:gd name="connsiteY0" fmla="*/ 234887 h 522636"/>
                <a:gd name="connsiteX1" fmla="*/ 1003529 w 1003528"/>
                <a:gd name="connsiteY1" fmla="*/ 522637 h 522636"/>
                <a:gd name="connsiteX2" fmla="*/ 962857 w 1003528"/>
                <a:gd name="connsiteY2" fmla="*/ 510540 h 522636"/>
                <a:gd name="connsiteX3" fmla="*/ 917708 w 1003528"/>
                <a:gd name="connsiteY3" fmla="*/ 472916 h 522636"/>
                <a:gd name="connsiteX4" fmla="*/ 905612 w 1003528"/>
                <a:gd name="connsiteY4" fmla="*/ 489490 h 522636"/>
                <a:gd name="connsiteX5" fmla="*/ 883038 w 1003528"/>
                <a:gd name="connsiteY5" fmla="*/ 489490 h 522636"/>
                <a:gd name="connsiteX6" fmla="*/ 877037 w 1003528"/>
                <a:gd name="connsiteY6" fmla="*/ 477393 h 522636"/>
                <a:gd name="connsiteX7" fmla="*/ 852939 w 1003528"/>
                <a:gd name="connsiteY7" fmla="*/ 489490 h 522636"/>
                <a:gd name="connsiteX8" fmla="*/ 809219 w 1003528"/>
                <a:gd name="connsiteY8" fmla="*/ 489490 h 522636"/>
                <a:gd name="connsiteX9" fmla="*/ 791121 w 1003528"/>
                <a:gd name="connsiteY9" fmla="*/ 510540 h 522636"/>
                <a:gd name="connsiteX10" fmla="*/ 771500 w 1003528"/>
                <a:gd name="connsiteY10" fmla="*/ 501491 h 522636"/>
                <a:gd name="connsiteX11" fmla="*/ 720255 w 1003528"/>
                <a:gd name="connsiteY11" fmla="*/ 493967 h 522636"/>
                <a:gd name="connsiteX12" fmla="*/ 711207 w 1003528"/>
                <a:gd name="connsiteY12" fmla="*/ 472916 h 522636"/>
                <a:gd name="connsiteX13" fmla="*/ 682632 w 1003528"/>
                <a:gd name="connsiteY13" fmla="*/ 510540 h 522636"/>
                <a:gd name="connsiteX14" fmla="*/ 647961 w 1003528"/>
                <a:gd name="connsiteY14" fmla="*/ 495491 h 522636"/>
                <a:gd name="connsiteX15" fmla="*/ 637388 w 1003528"/>
                <a:gd name="connsiteY15" fmla="*/ 480441 h 522636"/>
                <a:gd name="connsiteX16" fmla="*/ 611766 w 1003528"/>
                <a:gd name="connsiteY16" fmla="*/ 472916 h 522636"/>
                <a:gd name="connsiteX17" fmla="*/ 589191 w 1003528"/>
                <a:gd name="connsiteY17" fmla="*/ 489490 h 522636"/>
                <a:gd name="connsiteX18" fmla="*/ 581666 w 1003528"/>
                <a:gd name="connsiteY18" fmla="*/ 466916 h 522636"/>
                <a:gd name="connsiteX19" fmla="*/ 568141 w 1003528"/>
                <a:gd name="connsiteY19" fmla="*/ 466916 h 522636"/>
                <a:gd name="connsiteX20" fmla="*/ 565093 w 1003528"/>
                <a:gd name="connsiteY20" fmla="*/ 448818 h 522636"/>
                <a:gd name="connsiteX21" fmla="*/ 531946 w 1003528"/>
                <a:gd name="connsiteY21" fmla="*/ 439769 h 522636"/>
                <a:gd name="connsiteX22" fmla="*/ 519849 w 1003528"/>
                <a:gd name="connsiteY22" fmla="*/ 451866 h 522636"/>
                <a:gd name="connsiteX23" fmla="*/ 506324 w 1003528"/>
                <a:gd name="connsiteY23" fmla="*/ 442817 h 522636"/>
                <a:gd name="connsiteX24" fmla="*/ 458127 w 1003528"/>
                <a:gd name="connsiteY24" fmla="*/ 430721 h 522636"/>
                <a:gd name="connsiteX25" fmla="*/ 435553 w 1003528"/>
                <a:gd name="connsiteY25" fmla="*/ 430721 h 522636"/>
                <a:gd name="connsiteX26" fmla="*/ 431076 w 1003528"/>
                <a:gd name="connsiteY26" fmla="*/ 423196 h 522636"/>
                <a:gd name="connsiteX27" fmla="*/ 435553 w 1003528"/>
                <a:gd name="connsiteY27" fmla="*/ 411099 h 522636"/>
                <a:gd name="connsiteX28" fmla="*/ 408407 w 1003528"/>
                <a:gd name="connsiteY28" fmla="*/ 397574 h 522636"/>
                <a:gd name="connsiteX29" fmla="*/ 403930 w 1003528"/>
                <a:gd name="connsiteY29" fmla="*/ 405098 h 522636"/>
                <a:gd name="connsiteX30" fmla="*/ 390405 w 1003528"/>
                <a:gd name="connsiteY30" fmla="*/ 397574 h 522636"/>
                <a:gd name="connsiteX31" fmla="*/ 376879 w 1003528"/>
                <a:gd name="connsiteY31" fmla="*/ 406622 h 522636"/>
                <a:gd name="connsiteX32" fmla="*/ 337731 w 1003528"/>
                <a:gd name="connsiteY32" fmla="*/ 374999 h 522636"/>
                <a:gd name="connsiteX33" fmla="*/ 339255 w 1003528"/>
                <a:gd name="connsiteY33" fmla="*/ 319278 h 522636"/>
                <a:gd name="connsiteX34" fmla="*/ 343732 w 1003528"/>
                <a:gd name="connsiteY34" fmla="*/ 310229 h 522636"/>
                <a:gd name="connsiteX35" fmla="*/ 346780 w 1003528"/>
                <a:gd name="connsiteY35" fmla="*/ 165640 h 522636"/>
                <a:gd name="connsiteX36" fmla="*/ 351257 w 1003528"/>
                <a:gd name="connsiteY36" fmla="*/ 156591 h 522636"/>
                <a:gd name="connsiteX37" fmla="*/ 351257 w 1003528"/>
                <a:gd name="connsiteY37" fmla="*/ 84296 h 522636"/>
                <a:gd name="connsiteX38" fmla="*/ 113227 w 1003528"/>
                <a:gd name="connsiteY38" fmla="*/ 75247 h 522636"/>
                <a:gd name="connsiteX39" fmla="*/ 104178 w 1003528"/>
                <a:gd name="connsiteY39" fmla="*/ 70771 h 522636"/>
                <a:gd name="connsiteX40" fmla="*/ 261 w 1003528"/>
                <a:gd name="connsiteY40" fmla="*/ 66294 h 522636"/>
                <a:gd name="connsiteX41" fmla="*/ 1785 w 1003528"/>
                <a:gd name="connsiteY41" fmla="*/ 0 h 522636"/>
                <a:gd name="connsiteX42" fmla="*/ 102749 w 1003528"/>
                <a:gd name="connsiteY42" fmla="*/ 4477 h 522636"/>
                <a:gd name="connsiteX43" fmla="*/ 161519 w 1003528"/>
                <a:gd name="connsiteY43" fmla="*/ 8954 h 522636"/>
                <a:gd name="connsiteX44" fmla="*/ 279057 w 1003528"/>
                <a:gd name="connsiteY44" fmla="*/ 18002 h 522636"/>
                <a:gd name="connsiteX45" fmla="*/ 343827 w 1003528"/>
                <a:gd name="connsiteY45" fmla="*/ 16478 h 522636"/>
                <a:gd name="connsiteX46" fmla="*/ 351352 w 1003528"/>
                <a:gd name="connsiteY46" fmla="*/ 22479 h 522636"/>
                <a:gd name="connsiteX47" fmla="*/ 462795 w 1003528"/>
                <a:gd name="connsiteY47" fmla="*/ 20955 h 522636"/>
                <a:gd name="connsiteX48" fmla="*/ 471843 w 1003528"/>
                <a:gd name="connsiteY48" fmla="*/ 25432 h 522636"/>
                <a:gd name="connsiteX49" fmla="*/ 575761 w 1003528"/>
                <a:gd name="connsiteY49" fmla="*/ 25432 h 522636"/>
                <a:gd name="connsiteX50" fmla="*/ 679679 w 1003528"/>
                <a:gd name="connsiteY50" fmla="*/ 25432 h 522636"/>
                <a:gd name="connsiteX51" fmla="*/ 688728 w 1003528"/>
                <a:gd name="connsiteY51" fmla="*/ 29909 h 522636"/>
                <a:gd name="connsiteX52" fmla="*/ 807790 w 1003528"/>
                <a:gd name="connsiteY52" fmla="*/ 29909 h 522636"/>
                <a:gd name="connsiteX53" fmla="*/ 926853 w 1003528"/>
                <a:gd name="connsiteY53" fmla="*/ 29909 h 522636"/>
                <a:gd name="connsiteX54" fmla="*/ 937425 w 1003528"/>
                <a:gd name="connsiteY54" fmla="*/ 25432 h 522636"/>
                <a:gd name="connsiteX55" fmla="*/ 976573 w 1003528"/>
                <a:gd name="connsiteY55" fmla="*/ 25432 h 522636"/>
                <a:gd name="connsiteX56" fmla="*/ 978097 w 1003528"/>
                <a:gd name="connsiteY56" fmla="*/ 91726 h 522636"/>
                <a:gd name="connsiteX57" fmla="*/ 994671 w 1003528"/>
                <a:gd name="connsiteY57" fmla="*/ 160972 h 522636"/>
                <a:gd name="connsiteX58" fmla="*/ 1003529 w 1003528"/>
                <a:gd name="connsiteY58" fmla="*/ 234887 h 52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3528" h="522636">
                  <a:moveTo>
                    <a:pt x="1003529" y="234887"/>
                  </a:moveTo>
                  <a:cubicBezTo>
                    <a:pt x="1003529" y="330803"/>
                    <a:pt x="1003529" y="426720"/>
                    <a:pt x="1003529" y="522637"/>
                  </a:cubicBezTo>
                  <a:cubicBezTo>
                    <a:pt x="988956" y="519684"/>
                    <a:pt x="983526" y="510159"/>
                    <a:pt x="962857" y="510540"/>
                  </a:cubicBezTo>
                  <a:cubicBezTo>
                    <a:pt x="948760" y="498824"/>
                    <a:pt x="935901" y="483965"/>
                    <a:pt x="917708" y="472916"/>
                  </a:cubicBezTo>
                  <a:cubicBezTo>
                    <a:pt x="912946" y="477774"/>
                    <a:pt x="906945" y="481203"/>
                    <a:pt x="905612" y="489490"/>
                  </a:cubicBezTo>
                  <a:cubicBezTo>
                    <a:pt x="898087" y="489490"/>
                    <a:pt x="890562" y="489490"/>
                    <a:pt x="883038" y="489490"/>
                  </a:cubicBezTo>
                  <a:cubicBezTo>
                    <a:pt x="881323" y="485204"/>
                    <a:pt x="877989" y="482441"/>
                    <a:pt x="877037" y="477393"/>
                  </a:cubicBezTo>
                  <a:cubicBezTo>
                    <a:pt x="864654" y="477107"/>
                    <a:pt x="861130" y="485585"/>
                    <a:pt x="852939" y="489490"/>
                  </a:cubicBezTo>
                  <a:cubicBezTo>
                    <a:pt x="835222" y="483299"/>
                    <a:pt x="831126" y="490347"/>
                    <a:pt x="809219" y="489490"/>
                  </a:cubicBezTo>
                  <a:cubicBezTo>
                    <a:pt x="800265" y="493681"/>
                    <a:pt x="799408" y="505778"/>
                    <a:pt x="791121" y="510540"/>
                  </a:cubicBezTo>
                  <a:cubicBezTo>
                    <a:pt x="779310" y="512826"/>
                    <a:pt x="775977" y="506539"/>
                    <a:pt x="771500" y="501491"/>
                  </a:cubicBezTo>
                  <a:cubicBezTo>
                    <a:pt x="749497" y="503872"/>
                    <a:pt x="745020" y="488728"/>
                    <a:pt x="720255" y="493967"/>
                  </a:cubicBezTo>
                  <a:cubicBezTo>
                    <a:pt x="717398" y="486823"/>
                    <a:pt x="711302" y="482918"/>
                    <a:pt x="711207" y="472916"/>
                  </a:cubicBezTo>
                  <a:cubicBezTo>
                    <a:pt x="694919" y="478822"/>
                    <a:pt x="693490" y="499396"/>
                    <a:pt x="682632" y="510540"/>
                  </a:cubicBezTo>
                  <a:cubicBezTo>
                    <a:pt x="667963" y="508635"/>
                    <a:pt x="660153" y="499872"/>
                    <a:pt x="647961" y="495491"/>
                  </a:cubicBezTo>
                  <a:cubicBezTo>
                    <a:pt x="642722" y="491490"/>
                    <a:pt x="644437" y="484918"/>
                    <a:pt x="637388" y="480441"/>
                  </a:cubicBezTo>
                  <a:cubicBezTo>
                    <a:pt x="622148" y="482155"/>
                    <a:pt x="618719" y="480346"/>
                    <a:pt x="611766" y="472916"/>
                  </a:cubicBezTo>
                  <a:cubicBezTo>
                    <a:pt x="603860" y="478060"/>
                    <a:pt x="601669" y="488918"/>
                    <a:pt x="589191" y="489490"/>
                  </a:cubicBezTo>
                  <a:cubicBezTo>
                    <a:pt x="581476" y="487204"/>
                    <a:pt x="591001" y="467582"/>
                    <a:pt x="581666" y="466916"/>
                  </a:cubicBezTo>
                  <a:cubicBezTo>
                    <a:pt x="579381" y="459296"/>
                    <a:pt x="574047" y="473774"/>
                    <a:pt x="568141" y="466916"/>
                  </a:cubicBezTo>
                  <a:cubicBezTo>
                    <a:pt x="563950" y="464153"/>
                    <a:pt x="565283" y="455771"/>
                    <a:pt x="565093" y="448818"/>
                  </a:cubicBezTo>
                  <a:cubicBezTo>
                    <a:pt x="553187" y="446627"/>
                    <a:pt x="537280" y="448437"/>
                    <a:pt x="531946" y="439769"/>
                  </a:cubicBezTo>
                  <a:cubicBezTo>
                    <a:pt x="527850" y="443675"/>
                    <a:pt x="523659" y="447485"/>
                    <a:pt x="519849" y="451866"/>
                  </a:cubicBezTo>
                  <a:cubicBezTo>
                    <a:pt x="512229" y="451961"/>
                    <a:pt x="512039" y="444627"/>
                    <a:pt x="506324" y="442817"/>
                  </a:cubicBezTo>
                  <a:cubicBezTo>
                    <a:pt x="485940" y="443103"/>
                    <a:pt x="465271" y="443675"/>
                    <a:pt x="458127" y="430721"/>
                  </a:cubicBezTo>
                  <a:cubicBezTo>
                    <a:pt x="450603" y="430721"/>
                    <a:pt x="443078" y="430721"/>
                    <a:pt x="435553" y="430721"/>
                  </a:cubicBezTo>
                  <a:cubicBezTo>
                    <a:pt x="435839" y="426434"/>
                    <a:pt x="435744" y="422529"/>
                    <a:pt x="431076" y="423196"/>
                  </a:cubicBezTo>
                  <a:cubicBezTo>
                    <a:pt x="429838" y="416433"/>
                    <a:pt x="438125" y="419291"/>
                    <a:pt x="435553" y="411099"/>
                  </a:cubicBezTo>
                  <a:cubicBezTo>
                    <a:pt x="431076" y="401955"/>
                    <a:pt x="422504" y="397002"/>
                    <a:pt x="408407" y="397574"/>
                  </a:cubicBezTo>
                  <a:cubicBezTo>
                    <a:pt x="402025" y="395288"/>
                    <a:pt x="408121" y="405384"/>
                    <a:pt x="403930" y="405098"/>
                  </a:cubicBezTo>
                  <a:cubicBezTo>
                    <a:pt x="397929" y="404051"/>
                    <a:pt x="398882" y="396145"/>
                    <a:pt x="390405" y="397574"/>
                  </a:cubicBezTo>
                  <a:cubicBezTo>
                    <a:pt x="382213" y="396907"/>
                    <a:pt x="381737" y="403955"/>
                    <a:pt x="376879" y="406622"/>
                  </a:cubicBezTo>
                  <a:cubicBezTo>
                    <a:pt x="364116" y="395764"/>
                    <a:pt x="351447" y="384905"/>
                    <a:pt x="337731" y="374999"/>
                  </a:cubicBezTo>
                  <a:cubicBezTo>
                    <a:pt x="341160" y="359378"/>
                    <a:pt x="338303" y="337471"/>
                    <a:pt x="339255" y="319278"/>
                  </a:cubicBezTo>
                  <a:cubicBezTo>
                    <a:pt x="337160" y="312706"/>
                    <a:pt x="345066" y="316135"/>
                    <a:pt x="343732" y="310229"/>
                  </a:cubicBezTo>
                  <a:cubicBezTo>
                    <a:pt x="341351" y="255365"/>
                    <a:pt x="347637" y="218599"/>
                    <a:pt x="346780" y="165640"/>
                  </a:cubicBezTo>
                  <a:cubicBezTo>
                    <a:pt x="344589" y="158972"/>
                    <a:pt x="351924" y="161735"/>
                    <a:pt x="351257" y="156591"/>
                  </a:cubicBezTo>
                  <a:cubicBezTo>
                    <a:pt x="351257" y="132493"/>
                    <a:pt x="351257" y="108395"/>
                    <a:pt x="351257" y="84296"/>
                  </a:cubicBezTo>
                  <a:cubicBezTo>
                    <a:pt x="274866" y="80296"/>
                    <a:pt x="194856" y="80391"/>
                    <a:pt x="113227" y="75247"/>
                  </a:cubicBezTo>
                  <a:cubicBezTo>
                    <a:pt x="106655" y="77343"/>
                    <a:pt x="109989" y="69437"/>
                    <a:pt x="104178" y="70771"/>
                  </a:cubicBezTo>
                  <a:cubicBezTo>
                    <a:pt x="64649" y="74200"/>
                    <a:pt x="37408" y="65246"/>
                    <a:pt x="261" y="66294"/>
                  </a:cubicBezTo>
                  <a:cubicBezTo>
                    <a:pt x="1213" y="44672"/>
                    <a:pt x="-1740" y="19145"/>
                    <a:pt x="1785" y="0"/>
                  </a:cubicBezTo>
                  <a:cubicBezTo>
                    <a:pt x="27121" y="9811"/>
                    <a:pt x="69983" y="2096"/>
                    <a:pt x="102749" y="4477"/>
                  </a:cubicBezTo>
                  <a:cubicBezTo>
                    <a:pt x="115227" y="13049"/>
                    <a:pt x="141993" y="7429"/>
                    <a:pt x="161519" y="8954"/>
                  </a:cubicBezTo>
                  <a:cubicBezTo>
                    <a:pt x="190951" y="21717"/>
                    <a:pt x="249625" y="5239"/>
                    <a:pt x="279057" y="18002"/>
                  </a:cubicBezTo>
                  <a:cubicBezTo>
                    <a:pt x="300108" y="16954"/>
                    <a:pt x="325254" y="20003"/>
                    <a:pt x="343827" y="16478"/>
                  </a:cubicBezTo>
                  <a:cubicBezTo>
                    <a:pt x="348018" y="16764"/>
                    <a:pt x="345732" y="23622"/>
                    <a:pt x="351352" y="22479"/>
                  </a:cubicBezTo>
                  <a:cubicBezTo>
                    <a:pt x="387166" y="27337"/>
                    <a:pt x="425838" y="16764"/>
                    <a:pt x="462795" y="20955"/>
                  </a:cubicBezTo>
                  <a:cubicBezTo>
                    <a:pt x="466128" y="21336"/>
                    <a:pt x="468700" y="24860"/>
                    <a:pt x="471843" y="25432"/>
                  </a:cubicBezTo>
                  <a:cubicBezTo>
                    <a:pt x="503085" y="31337"/>
                    <a:pt x="542424" y="25432"/>
                    <a:pt x="575761" y="25432"/>
                  </a:cubicBezTo>
                  <a:cubicBezTo>
                    <a:pt x="611194" y="25432"/>
                    <a:pt x="650532" y="19145"/>
                    <a:pt x="679679" y="25432"/>
                  </a:cubicBezTo>
                  <a:cubicBezTo>
                    <a:pt x="682346" y="26003"/>
                    <a:pt x="685870" y="29528"/>
                    <a:pt x="688728" y="29909"/>
                  </a:cubicBezTo>
                  <a:cubicBezTo>
                    <a:pt x="723970" y="35052"/>
                    <a:pt x="766833" y="29909"/>
                    <a:pt x="807790" y="29909"/>
                  </a:cubicBezTo>
                  <a:cubicBezTo>
                    <a:pt x="848652" y="29909"/>
                    <a:pt x="891991" y="34671"/>
                    <a:pt x="926853" y="29909"/>
                  </a:cubicBezTo>
                  <a:cubicBezTo>
                    <a:pt x="930948" y="29337"/>
                    <a:pt x="933425" y="26289"/>
                    <a:pt x="937425" y="25432"/>
                  </a:cubicBezTo>
                  <a:cubicBezTo>
                    <a:pt x="950284" y="22574"/>
                    <a:pt x="963810" y="27527"/>
                    <a:pt x="976573" y="25432"/>
                  </a:cubicBezTo>
                  <a:cubicBezTo>
                    <a:pt x="980002" y="44577"/>
                    <a:pt x="977145" y="70104"/>
                    <a:pt x="978097" y="91726"/>
                  </a:cubicBezTo>
                  <a:cubicBezTo>
                    <a:pt x="986955" y="111538"/>
                    <a:pt x="982669" y="148971"/>
                    <a:pt x="994671" y="160972"/>
                  </a:cubicBezTo>
                  <a:cubicBezTo>
                    <a:pt x="993908" y="189262"/>
                    <a:pt x="993432" y="217361"/>
                    <a:pt x="1003529" y="23488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0480A7-DAAD-6E02-E7DF-65452B04F81B}"/>
                </a:ext>
              </a:extLst>
            </p:cNvPr>
            <p:cNvSpPr/>
            <p:nvPr/>
          </p:nvSpPr>
          <p:spPr>
            <a:xfrm>
              <a:off x="4731769" y="3639859"/>
              <a:ext cx="1640457" cy="1602252"/>
            </a:xfrm>
            <a:custGeom>
              <a:avLst/>
              <a:gdLst>
                <a:gd name="connsiteX0" fmla="*/ 1639461 w 1640457"/>
                <a:gd name="connsiteY0" fmla="*/ 820288 h 1602252"/>
                <a:gd name="connsiteX1" fmla="*/ 1613839 w 1640457"/>
                <a:gd name="connsiteY1" fmla="*/ 913729 h 1602252"/>
                <a:gd name="connsiteX2" fmla="*/ 1622888 w 1640457"/>
                <a:gd name="connsiteY2" fmla="*/ 921253 h 1602252"/>
                <a:gd name="connsiteX3" fmla="*/ 1618411 w 1640457"/>
                <a:gd name="connsiteY3" fmla="*/ 987547 h 1602252"/>
                <a:gd name="connsiteX4" fmla="*/ 1606314 w 1640457"/>
                <a:gd name="connsiteY4" fmla="*/ 1005645 h 1602252"/>
                <a:gd name="connsiteX5" fmla="*/ 1604790 w 1640457"/>
                <a:gd name="connsiteY5" fmla="*/ 1037268 h 1602252"/>
                <a:gd name="connsiteX6" fmla="*/ 1589740 w 1640457"/>
                <a:gd name="connsiteY6" fmla="*/ 1037268 h 1602252"/>
                <a:gd name="connsiteX7" fmla="*/ 1497824 w 1640457"/>
                <a:gd name="connsiteY7" fmla="*/ 1079464 h 1602252"/>
                <a:gd name="connsiteX8" fmla="*/ 1497824 w 1640457"/>
                <a:gd name="connsiteY8" fmla="*/ 1090036 h 1602252"/>
                <a:gd name="connsiteX9" fmla="*/ 1440579 w 1640457"/>
                <a:gd name="connsiteY9" fmla="*/ 1129184 h 1602252"/>
                <a:gd name="connsiteX10" fmla="*/ 1285417 w 1640457"/>
                <a:gd name="connsiteY10" fmla="*/ 1225577 h 1602252"/>
                <a:gd name="connsiteX11" fmla="*/ 1267319 w 1640457"/>
                <a:gd name="connsiteY11" fmla="*/ 1245199 h 1602252"/>
                <a:gd name="connsiteX12" fmla="*/ 1213122 w 1640457"/>
                <a:gd name="connsiteY12" fmla="*/ 1276822 h 1602252"/>
                <a:gd name="connsiteX13" fmla="*/ 1213122 w 1640457"/>
                <a:gd name="connsiteY13" fmla="*/ 1287394 h 1602252"/>
                <a:gd name="connsiteX14" fmla="*/ 1187500 w 1640457"/>
                <a:gd name="connsiteY14" fmla="*/ 1311493 h 1602252"/>
                <a:gd name="connsiteX15" fmla="*/ 1187500 w 1640457"/>
                <a:gd name="connsiteY15" fmla="*/ 1322066 h 1602252"/>
                <a:gd name="connsiteX16" fmla="*/ 1137779 w 1640457"/>
                <a:gd name="connsiteY16" fmla="*/ 1407981 h 1602252"/>
                <a:gd name="connsiteX17" fmla="*/ 1137779 w 1640457"/>
                <a:gd name="connsiteY17" fmla="*/ 1421507 h 1602252"/>
                <a:gd name="connsiteX18" fmla="*/ 1133302 w 1640457"/>
                <a:gd name="connsiteY18" fmla="*/ 1429031 h 1602252"/>
                <a:gd name="connsiteX19" fmla="*/ 1133302 w 1640457"/>
                <a:gd name="connsiteY19" fmla="*/ 1444081 h 1602252"/>
                <a:gd name="connsiteX20" fmla="*/ 1128826 w 1640457"/>
                <a:gd name="connsiteY20" fmla="*/ 1451605 h 1602252"/>
                <a:gd name="connsiteX21" fmla="*/ 1128826 w 1640457"/>
                <a:gd name="connsiteY21" fmla="*/ 1468179 h 1602252"/>
                <a:gd name="connsiteX22" fmla="*/ 1149876 w 1640457"/>
                <a:gd name="connsiteY22" fmla="*/ 1534473 h 1602252"/>
                <a:gd name="connsiteX23" fmla="*/ 1149876 w 1640457"/>
                <a:gd name="connsiteY23" fmla="*/ 1557047 h 1602252"/>
                <a:gd name="connsiteX24" fmla="*/ 1163401 w 1640457"/>
                <a:gd name="connsiteY24" fmla="*/ 1588670 h 1602252"/>
                <a:gd name="connsiteX25" fmla="*/ 1148352 w 1640457"/>
                <a:gd name="connsiteY25" fmla="*/ 1602196 h 1602252"/>
                <a:gd name="connsiteX26" fmla="*/ 1106156 w 1640457"/>
                <a:gd name="connsiteY26" fmla="*/ 1576574 h 1602252"/>
                <a:gd name="connsiteX27" fmla="*/ 1053388 w 1640457"/>
                <a:gd name="connsiteY27" fmla="*/ 1576574 h 1602252"/>
                <a:gd name="connsiteX28" fmla="*/ 1008239 w 1640457"/>
                <a:gd name="connsiteY28" fmla="*/ 1547903 h 1602252"/>
                <a:gd name="connsiteX29" fmla="*/ 978140 w 1640457"/>
                <a:gd name="connsiteY29" fmla="*/ 1543426 h 1602252"/>
                <a:gd name="connsiteX30" fmla="*/ 908798 w 1640457"/>
                <a:gd name="connsiteY30" fmla="*/ 1486181 h 1602252"/>
                <a:gd name="connsiteX31" fmla="*/ 899749 w 1640457"/>
                <a:gd name="connsiteY31" fmla="*/ 1466560 h 1602252"/>
                <a:gd name="connsiteX32" fmla="*/ 898225 w 1640457"/>
                <a:gd name="connsiteY32" fmla="*/ 1448462 h 1602252"/>
                <a:gd name="connsiteX33" fmla="*/ 875651 w 1640457"/>
                <a:gd name="connsiteY33" fmla="*/ 1427412 h 1602252"/>
                <a:gd name="connsiteX34" fmla="*/ 878699 w 1640457"/>
                <a:gd name="connsiteY34" fmla="*/ 1391217 h 1602252"/>
                <a:gd name="connsiteX35" fmla="*/ 869650 w 1640457"/>
                <a:gd name="connsiteY35" fmla="*/ 1386740 h 1602252"/>
                <a:gd name="connsiteX36" fmla="*/ 871174 w 1640457"/>
                <a:gd name="connsiteY36" fmla="*/ 1340068 h 1602252"/>
                <a:gd name="connsiteX37" fmla="*/ 794308 w 1640457"/>
                <a:gd name="connsiteY37" fmla="*/ 1252724 h 1602252"/>
                <a:gd name="connsiteX38" fmla="*/ 770209 w 1640457"/>
                <a:gd name="connsiteY38" fmla="*/ 1237674 h 1602252"/>
                <a:gd name="connsiteX39" fmla="*/ 728014 w 1640457"/>
                <a:gd name="connsiteY39" fmla="*/ 1130708 h 1602252"/>
                <a:gd name="connsiteX40" fmla="*/ 728014 w 1640457"/>
                <a:gd name="connsiteY40" fmla="*/ 1112611 h 1602252"/>
                <a:gd name="connsiteX41" fmla="*/ 657243 w 1640457"/>
                <a:gd name="connsiteY41" fmla="*/ 1026695 h 1602252"/>
                <a:gd name="connsiteX42" fmla="*/ 636193 w 1640457"/>
                <a:gd name="connsiteY42" fmla="*/ 1007074 h 1602252"/>
                <a:gd name="connsiteX43" fmla="*/ 547324 w 1640457"/>
                <a:gd name="connsiteY43" fmla="*/ 999549 h 1602252"/>
                <a:gd name="connsiteX44" fmla="*/ 515701 w 1640457"/>
                <a:gd name="connsiteY44" fmla="*/ 982975 h 1602252"/>
                <a:gd name="connsiteX45" fmla="*/ 455408 w 1640457"/>
                <a:gd name="connsiteY45" fmla="*/ 1013075 h 1602252"/>
                <a:gd name="connsiteX46" fmla="*/ 393686 w 1640457"/>
                <a:gd name="connsiteY46" fmla="*/ 1112516 h 1602252"/>
                <a:gd name="connsiteX47" fmla="*/ 327392 w 1640457"/>
                <a:gd name="connsiteY47" fmla="*/ 1064319 h 1602252"/>
                <a:gd name="connsiteX48" fmla="*/ 298722 w 1640457"/>
                <a:gd name="connsiteY48" fmla="*/ 1053746 h 1602252"/>
                <a:gd name="connsiteX49" fmla="*/ 217379 w 1640457"/>
                <a:gd name="connsiteY49" fmla="*/ 954305 h 1602252"/>
                <a:gd name="connsiteX50" fmla="*/ 217379 w 1640457"/>
                <a:gd name="connsiteY50" fmla="*/ 903061 h 1602252"/>
                <a:gd name="connsiteX51" fmla="*/ 193280 w 1640457"/>
                <a:gd name="connsiteY51" fmla="*/ 848863 h 1602252"/>
                <a:gd name="connsiteX52" fmla="*/ 175183 w 1640457"/>
                <a:gd name="connsiteY52" fmla="*/ 824765 h 1602252"/>
                <a:gd name="connsiteX53" fmla="*/ 143560 w 1640457"/>
                <a:gd name="connsiteY53" fmla="*/ 811240 h 1602252"/>
                <a:gd name="connsiteX54" fmla="*/ 75742 w 1640457"/>
                <a:gd name="connsiteY54" fmla="*/ 725419 h 1602252"/>
                <a:gd name="connsiteX55" fmla="*/ 65169 w 1640457"/>
                <a:gd name="connsiteY55" fmla="*/ 714847 h 1602252"/>
                <a:gd name="connsiteX56" fmla="*/ 54596 w 1640457"/>
                <a:gd name="connsiteY56" fmla="*/ 714847 h 1602252"/>
                <a:gd name="connsiteX57" fmla="*/ 42499 w 1640457"/>
                <a:gd name="connsiteY57" fmla="*/ 702750 h 1602252"/>
                <a:gd name="connsiteX58" fmla="*/ 7829 w 1640457"/>
                <a:gd name="connsiteY58" fmla="*/ 654553 h 1602252"/>
                <a:gd name="connsiteX59" fmla="*/ 304 w 1640457"/>
                <a:gd name="connsiteY59" fmla="*/ 631979 h 1602252"/>
                <a:gd name="connsiteX60" fmla="*/ 3352 w 1640457"/>
                <a:gd name="connsiteY60" fmla="*/ 628931 h 1602252"/>
                <a:gd name="connsiteX61" fmla="*/ 71170 w 1640457"/>
                <a:gd name="connsiteY61" fmla="*/ 631979 h 1602252"/>
                <a:gd name="connsiteX62" fmla="*/ 77171 w 1640457"/>
                <a:gd name="connsiteY62" fmla="*/ 636456 h 1602252"/>
                <a:gd name="connsiteX63" fmla="*/ 104317 w 1640457"/>
                <a:gd name="connsiteY63" fmla="*/ 636456 h 1602252"/>
                <a:gd name="connsiteX64" fmla="*/ 111841 w 1640457"/>
                <a:gd name="connsiteY64" fmla="*/ 640933 h 1602252"/>
                <a:gd name="connsiteX65" fmla="*/ 137464 w 1640457"/>
                <a:gd name="connsiteY65" fmla="*/ 640933 h 1602252"/>
                <a:gd name="connsiteX66" fmla="*/ 148037 w 1640457"/>
                <a:gd name="connsiteY66" fmla="*/ 645409 h 1602252"/>
                <a:gd name="connsiteX67" fmla="*/ 212806 w 1640457"/>
                <a:gd name="connsiteY67" fmla="*/ 648458 h 1602252"/>
                <a:gd name="connsiteX68" fmla="*/ 220331 w 1640457"/>
                <a:gd name="connsiteY68" fmla="*/ 652934 h 1602252"/>
                <a:gd name="connsiteX69" fmla="*/ 265480 w 1640457"/>
                <a:gd name="connsiteY69" fmla="*/ 652934 h 1602252"/>
                <a:gd name="connsiteX70" fmla="*/ 274529 w 1640457"/>
                <a:gd name="connsiteY70" fmla="*/ 657411 h 1602252"/>
                <a:gd name="connsiteX71" fmla="*/ 318248 w 1640457"/>
                <a:gd name="connsiteY71" fmla="*/ 657411 h 1602252"/>
                <a:gd name="connsiteX72" fmla="*/ 325773 w 1640457"/>
                <a:gd name="connsiteY72" fmla="*/ 661888 h 1602252"/>
                <a:gd name="connsiteX73" fmla="*/ 354443 w 1640457"/>
                <a:gd name="connsiteY73" fmla="*/ 661888 h 1602252"/>
                <a:gd name="connsiteX74" fmla="*/ 446359 w 1640457"/>
                <a:gd name="connsiteY74" fmla="*/ 664936 h 1602252"/>
                <a:gd name="connsiteX75" fmla="*/ 456932 w 1640457"/>
                <a:gd name="connsiteY75" fmla="*/ 585116 h 1602252"/>
                <a:gd name="connsiteX76" fmla="*/ 456932 w 1640457"/>
                <a:gd name="connsiteY76" fmla="*/ 526347 h 1602252"/>
                <a:gd name="connsiteX77" fmla="*/ 461409 w 1640457"/>
                <a:gd name="connsiteY77" fmla="*/ 518822 h 1602252"/>
                <a:gd name="connsiteX78" fmla="*/ 464457 w 1640457"/>
                <a:gd name="connsiteY78" fmla="*/ 439003 h 1602252"/>
                <a:gd name="connsiteX79" fmla="*/ 468934 w 1640457"/>
                <a:gd name="connsiteY79" fmla="*/ 433002 h 1602252"/>
                <a:gd name="connsiteX80" fmla="*/ 473410 w 1640457"/>
                <a:gd name="connsiteY80" fmla="*/ 363660 h 1602252"/>
                <a:gd name="connsiteX81" fmla="*/ 480935 w 1640457"/>
                <a:gd name="connsiteY81" fmla="*/ 229548 h 1602252"/>
                <a:gd name="connsiteX82" fmla="*/ 485412 w 1640457"/>
                <a:gd name="connsiteY82" fmla="*/ 223547 h 1602252"/>
                <a:gd name="connsiteX83" fmla="*/ 489889 w 1640457"/>
                <a:gd name="connsiteY83" fmla="*/ 112105 h 1602252"/>
                <a:gd name="connsiteX84" fmla="*/ 494365 w 1640457"/>
                <a:gd name="connsiteY84" fmla="*/ 104580 h 1602252"/>
                <a:gd name="connsiteX85" fmla="*/ 498842 w 1640457"/>
                <a:gd name="connsiteY85" fmla="*/ 662 h 1602252"/>
                <a:gd name="connsiteX86" fmla="*/ 610285 w 1640457"/>
                <a:gd name="connsiteY86" fmla="*/ 3710 h 1602252"/>
                <a:gd name="connsiteX87" fmla="*/ 616285 w 1640457"/>
                <a:gd name="connsiteY87" fmla="*/ 8187 h 1602252"/>
                <a:gd name="connsiteX88" fmla="*/ 852791 w 1640457"/>
                <a:gd name="connsiteY88" fmla="*/ 17236 h 1602252"/>
                <a:gd name="connsiteX89" fmla="*/ 848314 w 1640457"/>
                <a:gd name="connsiteY89" fmla="*/ 142299 h 1602252"/>
                <a:gd name="connsiteX90" fmla="*/ 843838 w 1640457"/>
                <a:gd name="connsiteY90" fmla="*/ 149824 h 1602252"/>
                <a:gd name="connsiteX91" fmla="*/ 843838 w 1640457"/>
                <a:gd name="connsiteY91" fmla="*/ 312511 h 1602252"/>
                <a:gd name="connsiteX92" fmla="*/ 896606 w 1640457"/>
                <a:gd name="connsiteY92" fmla="*/ 339657 h 1602252"/>
                <a:gd name="connsiteX93" fmla="*/ 899654 w 1640457"/>
                <a:gd name="connsiteY93" fmla="*/ 330608 h 1602252"/>
                <a:gd name="connsiteX94" fmla="*/ 920705 w 1640457"/>
                <a:gd name="connsiteY94" fmla="*/ 339657 h 1602252"/>
                <a:gd name="connsiteX95" fmla="*/ 925181 w 1640457"/>
                <a:gd name="connsiteY95" fmla="*/ 330608 h 1602252"/>
                <a:gd name="connsiteX96" fmla="*/ 935754 w 1640457"/>
                <a:gd name="connsiteY96" fmla="*/ 362231 h 1602252"/>
                <a:gd name="connsiteX97" fmla="*/ 961376 w 1640457"/>
                <a:gd name="connsiteY97" fmla="*/ 363755 h 1602252"/>
                <a:gd name="connsiteX98" fmla="*/ 1012621 w 1640457"/>
                <a:gd name="connsiteY98" fmla="*/ 377281 h 1602252"/>
                <a:gd name="connsiteX99" fmla="*/ 1033671 w 1640457"/>
                <a:gd name="connsiteY99" fmla="*/ 389377 h 1602252"/>
                <a:gd name="connsiteX100" fmla="*/ 1042720 w 1640457"/>
                <a:gd name="connsiteY100" fmla="*/ 377281 h 1602252"/>
                <a:gd name="connsiteX101" fmla="*/ 1065294 w 1640457"/>
                <a:gd name="connsiteY101" fmla="*/ 381758 h 1602252"/>
                <a:gd name="connsiteX102" fmla="*/ 1086344 w 1640457"/>
                <a:gd name="connsiteY102" fmla="*/ 402808 h 1602252"/>
                <a:gd name="connsiteX103" fmla="*/ 1081867 w 1640457"/>
                <a:gd name="connsiteY103" fmla="*/ 413380 h 1602252"/>
                <a:gd name="connsiteX104" fmla="*/ 1125587 w 1640457"/>
                <a:gd name="connsiteY104" fmla="*/ 410333 h 1602252"/>
                <a:gd name="connsiteX105" fmla="*/ 1145209 w 1640457"/>
                <a:gd name="connsiteY105" fmla="*/ 414809 h 1602252"/>
                <a:gd name="connsiteX106" fmla="*/ 1151209 w 1640457"/>
                <a:gd name="connsiteY106" fmla="*/ 431383 h 1602252"/>
                <a:gd name="connsiteX107" fmla="*/ 1197882 w 1640457"/>
                <a:gd name="connsiteY107" fmla="*/ 443479 h 1602252"/>
                <a:gd name="connsiteX108" fmla="*/ 1212931 w 1640457"/>
                <a:gd name="connsiteY108" fmla="*/ 419381 h 1602252"/>
                <a:gd name="connsiteX109" fmla="*/ 1250555 w 1640457"/>
                <a:gd name="connsiteY109" fmla="*/ 426906 h 1602252"/>
                <a:gd name="connsiteX110" fmla="*/ 1276177 w 1640457"/>
                <a:gd name="connsiteY110" fmla="*/ 434431 h 1602252"/>
                <a:gd name="connsiteX111" fmla="*/ 1280654 w 1640457"/>
                <a:gd name="connsiteY111" fmla="*/ 443479 h 1602252"/>
                <a:gd name="connsiteX112" fmla="*/ 1306276 w 1640457"/>
                <a:gd name="connsiteY112" fmla="*/ 443479 h 1602252"/>
                <a:gd name="connsiteX113" fmla="*/ 1319802 w 1640457"/>
                <a:gd name="connsiteY113" fmla="*/ 425382 h 1602252"/>
                <a:gd name="connsiteX114" fmla="*/ 1364950 w 1640457"/>
                <a:gd name="connsiteY114" fmla="*/ 422334 h 1602252"/>
                <a:gd name="connsiteX115" fmla="*/ 1380000 w 1640457"/>
                <a:gd name="connsiteY115" fmla="*/ 414809 h 1602252"/>
                <a:gd name="connsiteX116" fmla="*/ 1420672 w 1640457"/>
                <a:gd name="connsiteY116" fmla="*/ 422334 h 1602252"/>
                <a:gd name="connsiteX117" fmla="*/ 1428197 w 1640457"/>
                <a:gd name="connsiteY117" fmla="*/ 410237 h 1602252"/>
                <a:gd name="connsiteX118" fmla="*/ 1468868 w 1640457"/>
                <a:gd name="connsiteY118" fmla="*/ 443384 h 1602252"/>
                <a:gd name="connsiteX119" fmla="*/ 1509540 w 1640457"/>
                <a:gd name="connsiteY119" fmla="*/ 452433 h 1602252"/>
                <a:gd name="connsiteX120" fmla="*/ 1553260 w 1640457"/>
                <a:gd name="connsiteY120" fmla="*/ 459958 h 1602252"/>
                <a:gd name="connsiteX121" fmla="*/ 1568309 w 1640457"/>
                <a:gd name="connsiteY121" fmla="*/ 465958 h 1602252"/>
                <a:gd name="connsiteX122" fmla="*/ 1571357 w 1640457"/>
                <a:gd name="connsiteY122" fmla="*/ 660268 h 1602252"/>
                <a:gd name="connsiteX123" fmla="*/ 1575834 w 1640457"/>
                <a:gd name="connsiteY123" fmla="*/ 693416 h 1602252"/>
                <a:gd name="connsiteX124" fmla="*/ 1601456 w 1640457"/>
                <a:gd name="connsiteY124" fmla="*/ 752185 h 1602252"/>
                <a:gd name="connsiteX125" fmla="*/ 1631555 w 1640457"/>
                <a:gd name="connsiteY125" fmla="*/ 795904 h 1602252"/>
                <a:gd name="connsiteX126" fmla="*/ 1630031 w 1640457"/>
                <a:gd name="connsiteY126" fmla="*/ 816955 h 1602252"/>
                <a:gd name="connsiteX127" fmla="*/ 1639461 w 1640457"/>
                <a:gd name="connsiteY127" fmla="*/ 820288 h 160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640457" h="1602252">
                  <a:moveTo>
                    <a:pt x="1639461" y="820288"/>
                  </a:moveTo>
                  <a:cubicBezTo>
                    <a:pt x="1644414" y="864961"/>
                    <a:pt x="1630126" y="890297"/>
                    <a:pt x="1613839" y="913729"/>
                  </a:cubicBezTo>
                  <a:cubicBezTo>
                    <a:pt x="1616220" y="916872"/>
                    <a:pt x="1619077" y="919539"/>
                    <a:pt x="1622888" y="921253"/>
                  </a:cubicBezTo>
                  <a:cubicBezTo>
                    <a:pt x="1611553" y="935636"/>
                    <a:pt x="1622983" y="967831"/>
                    <a:pt x="1618411" y="987547"/>
                  </a:cubicBezTo>
                  <a:cubicBezTo>
                    <a:pt x="1616410" y="996025"/>
                    <a:pt x="1608695" y="1000216"/>
                    <a:pt x="1606314" y="1005645"/>
                  </a:cubicBezTo>
                  <a:cubicBezTo>
                    <a:pt x="1605457" y="1015837"/>
                    <a:pt x="1608029" y="1029553"/>
                    <a:pt x="1604790" y="1037268"/>
                  </a:cubicBezTo>
                  <a:cubicBezTo>
                    <a:pt x="1599742" y="1037268"/>
                    <a:pt x="1594789" y="1037268"/>
                    <a:pt x="1589740" y="1037268"/>
                  </a:cubicBezTo>
                  <a:cubicBezTo>
                    <a:pt x="1558784" y="1051079"/>
                    <a:pt x="1526399" y="1063367"/>
                    <a:pt x="1497824" y="1079464"/>
                  </a:cubicBezTo>
                  <a:cubicBezTo>
                    <a:pt x="1495729" y="1084226"/>
                    <a:pt x="1497443" y="1084512"/>
                    <a:pt x="1497824" y="1090036"/>
                  </a:cubicBezTo>
                  <a:cubicBezTo>
                    <a:pt x="1477250" y="1101657"/>
                    <a:pt x="1461343" y="1117945"/>
                    <a:pt x="1440579" y="1129184"/>
                  </a:cubicBezTo>
                  <a:cubicBezTo>
                    <a:pt x="1402955" y="1175380"/>
                    <a:pt x="1339042" y="1195383"/>
                    <a:pt x="1285417" y="1225577"/>
                  </a:cubicBezTo>
                  <a:cubicBezTo>
                    <a:pt x="1280464" y="1233197"/>
                    <a:pt x="1272653" y="1237960"/>
                    <a:pt x="1267319" y="1245199"/>
                  </a:cubicBezTo>
                  <a:cubicBezTo>
                    <a:pt x="1247793" y="1254343"/>
                    <a:pt x="1232743" y="1267963"/>
                    <a:pt x="1213122" y="1276822"/>
                  </a:cubicBezTo>
                  <a:cubicBezTo>
                    <a:pt x="1213122" y="1280346"/>
                    <a:pt x="1213122" y="1283870"/>
                    <a:pt x="1213122" y="1287394"/>
                  </a:cubicBezTo>
                  <a:cubicBezTo>
                    <a:pt x="1203692" y="1294538"/>
                    <a:pt x="1196930" y="1304349"/>
                    <a:pt x="1187500" y="1311493"/>
                  </a:cubicBezTo>
                  <a:cubicBezTo>
                    <a:pt x="1187500" y="1315017"/>
                    <a:pt x="1187500" y="1318541"/>
                    <a:pt x="1187500" y="1322066"/>
                  </a:cubicBezTo>
                  <a:cubicBezTo>
                    <a:pt x="1165116" y="1344926"/>
                    <a:pt x="1154734" y="1379787"/>
                    <a:pt x="1137779" y="1407981"/>
                  </a:cubicBezTo>
                  <a:cubicBezTo>
                    <a:pt x="1137779" y="1412458"/>
                    <a:pt x="1137779" y="1417030"/>
                    <a:pt x="1137779" y="1421507"/>
                  </a:cubicBezTo>
                  <a:cubicBezTo>
                    <a:pt x="1138446" y="1426269"/>
                    <a:pt x="1133683" y="1425507"/>
                    <a:pt x="1133302" y="1429031"/>
                  </a:cubicBezTo>
                  <a:cubicBezTo>
                    <a:pt x="1133302" y="1434079"/>
                    <a:pt x="1133302" y="1439033"/>
                    <a:pt x="1133302" y="1444081"/>
                  </a:cubicBezTo>
                  <a:cubicBezTo>
                    <a:pt x="1134064" y="1448843"/>
                    <a:pt x="1129207" y="1448081"/>
                    <a:pt x="1128826" y="1451605"/>
                  </a:cubicBezTo>
                  <a:cubicBezTo>
                    <a:pt x="1128826" y="1457130"/>
                    <a:pt x="1128826" y="1462654"/>
                    <a:pt x="1128826" y="1468179"/>
                  </a:cubicBezTo>
                  <a:cubicBezTo>
                    <a:pt x="1140922" y="1488182"/>
                    <a:pt x="1136350" y="1518185"/>
                    <a:pt x="1149876" y="1534473"/>
                  </a:cubicBezTo>
                  <a:cubicBezTo>
                    <a:pt x="1149876" y="1541998"/>
                    <a:pt x="1149876" y="1549522"/>
                    <a:pt x="1149876" y="1557047"/>
                  </a:cubicBezTo>
                  <a:cubicBezTo>
                    <a:pt x="1154639" y="1567429"/>
                    <a:pt x="1156734" y="1580384"/>
                    <a:pt x="1163401" y="1588670"/>
                  </a:cubicBezTo>
                  <a:cubicBezTo>
                    <a:pt x="1157020" y="1591813"/>
                    <a:pt x="1153114" y="1597528"/>
                    <a:pt x="1148352" y="1602196"/>
                  </a:cubicBezTo>
                  <a:cubicBezTo>
                    <a:pt x="1124635" y="1603339"/>
                    <a:pt x="1118348" y="1587051"/>
                    <a:pt x="1106156" y="1576574"/>
                  </a:cubicBezTo>
                  <a:cubicBezTo>
                    <a:pt x="1088440" y="1578097"/>
                    <a:pt x="1067389" y="1564286"/>
                    <a:pt x="1053388" y="1576574"/>
                  </a:cubicBezTo>
                  <a:cubicBezTo>
                    <a:pt x="1037767" y="1569716"/>
                    <a:pt x="1016526" y="1565905"/>
                    <a:pt x="1008239" y="1547903"/>
                  </a:cubicBezTo>
                  <a:cubicBezTo>
                    <a:pt x="995476" y="1549142"/>
                    <a:pt x="992713" y="1540283"/>
                    <a:pt x="978140" y="1543426"/>
                  </a:cubicBezTo>
                  <a:cubicBezTo>
                    <a:pt x="953089" y="1521805"/>
                    <a:pt x="906131" y="1529901"/>
                    <a:pt x="908798" y="1486181"/>
                  </a:cubicBezTo>
                  <a:cubicBezTo>
                    <a:pt x="904321" y="1481133"/>
                    <a:pt x="905846" y="1470084"/>
                    <a:pt x="899749" y="1466560"/>
                  </a:cubicBezTo>
                  <a:cubicBezTo>
                    <a:pt x="899178" y="1460654"/>
                    <a:pt x="901083" y="1452082"/>
                    <a:pt x="898225" y="1448462"/>
                  </a:cubicBezTo>
                  <a:cubicBezTo>
                    <a:pt x="890129" y="1441985"/>
                    <a:pt x="880509" y="1437032"/>
                    <a:pt x="875651" y="1427412"/>
                  </a:cubicBezTo>
                  <a:cubicBezTo>
                    <a:pt x="880128" y="1418744"/>
                    <a:pt x="878413" y="1404076"/>
                    <a:pt x="878699" y="1391217"/>
                  </a:cubicBezTo>
                  <a:cubicBezTo>
                    <a:pt x="877366" y="1387978"/>
                    <a:pt x="872127" y="1388741"/>
                    <a:pt x="869650" y="1386740"/>
                  </a:cubicBezTo>
                  <a:cubicBezTo>
                    <a:pt x="871651" y="1369691"/>
                    <a:pt x="879747" y="1355498"/>
                    <a:pt x="871174" y="1340068"/>
                  </a:cubicBezTo>
                  <a:cubicBezTo>
                    <a:pt x="827931" y="1328542"/>
                    <a:pt x="812977" y="1288728"/>
                    <a:pt x="794308" y="1252724"/>
                  </a:cubicBezTo>
                  <a:cubicBezTo>
                    <a:pt x="785735" y="1248247"/>
                    <a:pt x="776305" y="1244627"/>
                    <a:pt x="770209" y="1237674"/>
                  </a:cubicBezTo>
                  <a:cubicBezTo>
                    <a:pt x="761732" y="1196431"/>
                    <a:pt x="744492" y="1163951"/>
                    <a:pt x="728014" y="1130708"/>
                  </a:cubicBezTo>
                  <a:cubicBezTo>
                    <a:pt x="728014" y="1124708"/>
                    <a:pt x="728014" y="1118611"/>
                    <a:pt x="728014" y="1112611"/>
                  </a:cubicBezTo>
                  <a:cubicBezTo>
                    <a:pt x="708583" y="1079845"/>
                    <a:pt x="673721" y="1062509"/>
                    <a:pt x="657243" y="1026695"/>
                  </a:cubicBezTo>
                  <a:cubicBezTo>
                    <a:pt x="649337" y="1021075"/>
                    <a:pt x="644098" y="1012789"/>
                    <a:pt x="636193" y="1007074"/>
                  </a:cubicBezTo>
                  <a:cubicBezTo>
                    <a:pt x="599807" y="1011265"/>
                    <a:pt x="582472" y="996501"/>
                    <a:pt x="547324" y="999549"/>
                  </a:cubicBezTo>
                  <a:cubicBezTo>
                    <a:pt x="535609" y="995263"/>
                    <a:pt x="529989" y="984785"/>
                    <a:pt x="515701" y="982975"/>
                  </a:cubicBezTo>
                  <a:cubicBezTo>
                    <a:pt x="498652" y="996120"/>
                    <a:pt x="470172" y="997739"/>
                    <a:pt x="455408" y="1013075"/>
                  </a:cubicBezTo>
                  <a:cubicBezTo>
                    <a:pt x="441502" y="1054222"/>
                    <a:pt x="420737" y="1088608"/>
                    <a:pt x="393686" y="1112516"/>
                  </a:cubicBezTo>
                  <a:cubicBezTo>
                    <a:pt x="373970" y="1094037"/>
                    <a:pt x="340251" y="1089655"/>
                    <a:pt x="327392" y="1064319"/>
                  </a:cubicBezTo>
                  <a:cubicBezTo>
                    <a:pt x="318058" y="1062604"/>
                    <a:pt x="313200" y="1054032"/>
                    <a:pt x="298722" y="1053746"/>
                  </a:cubicBezTo>
                  <a:cubicBezTo>
                    <a:pt x="269290" y="1027743"/>
                    <a:pt x="229951" y="1001835"/>
                    <a:pt x="217379" y="954305"/>
                  </a:cubicBezTo>
                  <a:cubicBezTo>
                    <a:pt x="217379" y="937255"/>
                    <a:pt x="217379" y="920110"/>
                    <a:pt x="217379" y="903061"/>
                  </a:cubicBezTo>
                  <a:cubicBezTo>
                    <a:pt x="208234" y="886106"/>
                    <a:pt x="201662" y="866485"/>
                    <a:pt x="193280" y="848863"/>
                  </a:cubicBezTo>
                  <a:cubicBezTo>
                    <a:pt x="188327" y="839815"/>
                    <a:pt x="176612" y="837433"/>
                    <a:pt x="175183" y="824765"/>
                  </a:cubicBezTo>
                  <a:cubicBezTo>
                    <a:pt x="163276" y="821622"/>
                    <a:pt x="156037" y="813716"/>
                    <a:pt x="143560" y="811240"/>
                  </a:cubicBezTo>
                  <a:cubicBezTo>
                    <a:pt x="120985" y="782569"/>
                    <a:pt x="93554" y="758757"/>
                    <a:pt x="75742" y="725419"/>
                  </a:cubicBezTo>
                  <a:cubicBezTo>
                    <a:pt x="72122" y="721991"/>
                    <a:pt x="67741" y="719419"/>
                    <a:pt x="65169" y="714847"/>
                  </a:cubicBezTo>
                  <a:cubicBezTo>
                    <a:pt x="61645" y="714847"/>
                    <a:pt x="58120" y="714847"/>
                    <a:pt x="54596" y="714847"/>
                  </a:cubicBezTo>
                  <a:cubicBezTo>
                    <a:pt x="51167" y="710179"/>
                    <a:pt x="47167" y="706179"/>
                    <a:pt x="42499" y="702750"/>
                  </a:cubicBezTo>
                  <a:cubicBezTo>
                    <a:pt x="38213" y="679414"/>
                    <a:pt x="28783" y="661221"/>
                    <a:pt x="7829" y="654553"/>
                  </a:cubicBezTo>
                  <a:cubicBezTo>
                    <a:pt x="5257" y="647029"/>
                    <a:pt x="-1506" y="643790"/>
                    <a:pt x="304" y="631979"/>
                  </a:cubicBezTo>
                  <a:cubicBezTo>
                    <a:pt x="2875" y="632551"/>
                    <a:pt x="3161" y="630836"/>
                    <a:pt x="3352" y="628931"/>
                  </a:cubicBezTo>
                  <a:cubicBezTo>
                    <a:pt x="23354" y="624645"/>
                    <a:pt x="42690" y="635980"/>
                    <a:pt x="71170" y="631979"/>
                  </a:cubicBezTo>
                  <a:cubicBezTo>
                    <a:pt x="76027" y="630646"/>
                    <a:pt x="73265" y="636932"/>
                    <a:pt x="77171" y="636456"/>
                  </a:cubicBezTo>
                  <a:cubicBezTo>
                    <a:pt x="86314" y="638075"/>
                    <a:pt x="95458" y="634360"/>
                    <a:pt x="104317" y="636456"/>
                  </a:cubicBezTo>
                  <a:cubicBezTo>
                    <a:pt x="107270" y="637123"/>
                    <a:pt x="108984" y="640552"/>
                    <a:pt x="111841" y="640933"/>
                  </a:cubicBezTo>
                  <a:cubicBezTo>
                    <a:pt x="120223" y="642171"/>
                    <a:pt x="128987" y="639790"/>
                    <a:pt x="137464" y="640933"/>
                  </a:cubicBezTo>
                  <a:cubicBezTo>
                    <a:pt x="141369" y="641504"/>
                    <a:pt x="144036" y="644838"/>
                    <a:pt x="148037" y="645409"/>
                  </a:cubicBezTo>
                  <a:cubicBezTo>
                    <a:pt x="168325" y="648743"/>
                    <a:pt x="192423" y="645505"/>
                    <a:pt x="212806" y="648458"/>
                  </a:cubicBezTo>
                  <a:cubicBezTo>
                    <a:pt x="215759" y="648838"/>
                    <a:pt x="217188" y="652172"/>
                    <a:pt x="220331" y="652934"/>
                  </a:cubicBezTo>
                  <a:cubicBezTo>
                    <a:pt x="232618" y="656363"/>
                    <a:pt x="249573" y="649791"/>
                    <a:pt x="265480" y="652934"/>
                  </a:cubicBezTo>
                  <a:cubicBezTo>
                    <a:pt x="267861" y="653410"/>
                    <a:pt x="272052" y="657125"/>
                    <a:pt x="274529" y="657411"/>
                  </a:cubicBezTo>
                  <a:cubicBezTo>
                    <a:pt x="289388" y="659602"/>
                    <a:pt x="304437" y="655411"/>
                    <a:pt x="318248" y="657411"/>
                  </a:cubicBezTo>
                  <a:cubicBezTo>
                    <a:pt x="321106" y="657792"/>
                    <a:pt x="322725" y="661221"/>
                    <a:pt x="325773" y="661888"/>
                  </a:cubicBezTo>
                  <a:cubicBezTo>
                    <a:pt x="334631" y="664269"/>
                    <a:pt x="344823" y="661030"/>
                    <a:pt x="354443" y="661888"/>
                  </a:cubicBezTo>
                  <a:cubicBezTo>
                    <a:pt x="383971" y="664650"/>
                    <a:pt x="415594" y="666174"/>
                    <a:pt x="446359" y="664936"/>
                  </a:cubicBezTo>
                  <a:cubicBezTo>
                    <a:pt x="458742" y="647314"/>
                    <a:pt x="445979" y="604357"/>
                    <a:pt x="456932" y="585116"/>
                  </a:cubicBezTo>
                  <a:cubicBezTo>
                    <a:pt x="456932" y="565495"/>
                    <a:pt x="456932" y="545968"/>
                    <a:pt x="456932" y="526347"/>
                  </a:cubicBezTo>
                  <a:cubicBezTo>
                    <a:pt x="456265" y="521584"/>
                    <a:pt x="461028" y="522346"/>
                    <a:pt x="461409" y="518822"/>
                  </a:cubicBezTo>
                  <a:cubicBezTo>
                    <a:pt x="460266" y="490247"/>
                    <a:pt x="466838" y="471674"/>
                    <a:pt x="464457" y="439003"/>
                  </a:cubicBezTo>
                  <a:cubicBezTo>
                    <a:pt x="463123" y="434145"/>
                    <a:pt x="468362" y="435859"/>
                    <a:pt x="468934" y="433002"/>
                  </a:cubicBezTo>
                  <a:cubicBezTo>
                    <a:pt x="465695" y="405189"/>
                    <a:pt x="476173" y="391092"/>
                    <a:pt x="473410" y="363660"/>
                  </a:cubicBezTo>
                  <a:cubicBezTo>
                    <a:pt x="484364" y="325750"/>
                    <a:pt x="479983" y="279173"/>
                    <a:pt x="480935" y="229548"/>
                  </a:cubicBezTo>
                  <a:cubicBezTo>
                    <a:pt x="479602" y="224690"/>
                    <a:pt x="485888" y="227452"/>
                    <a:pt x="485412" y="223547"/>
                  </a:cubicBezTo>
                  <a:cubicBezTo>
                    <a:pt x="487603" y="187162"/>
                    <a:pt x="492079" y="152872"/>
                    <a:pt x="489889" y="112105"/>
                  </a:cubicBezTo>
                  <a:cubicBezTo>
                    <a:pt x="489603" y="107818"/>
                    <a:pt x="494365" y="108580"/>
                    <a:pt x="494365" y="104580"/>
                  </a:cubicBezTo>
                  <a:cubicBezTo>
                    <a:pt x="493318" y="68099"/>
                    <a:pt x="502081" y="34381"/>
                    <a:pt x="498842" y="662"/>
                  </a:cubicBezTo>
                  <a:cubicBezTo>
                    <a:pt x="539895" y="-3053"/>
                    <a:pt x="571232" y="10378"/>
                    <a:pt x="610285" y="3710"/>
                  </a:cubicBezTo>
                  <a:cubicBezTo>
                    <a:pt x="615142" y="2377"/>
                    <a:pt x="612380" y="8663"/>
                    <a:pt x="616285" y="8187"/>
                  </a:cubicBezTo>
                  <a:cubicBezTo>
                    <a:pt x="694200" y="12092"/>
                    <a:pt x="773924" y="14188"/>
                    <a:pt x="852791" y="17236"/>
                  </a:cubicBezTo>
                  <a:cubicBezTo>
                    <a:pt x="855839" y="63432"/>
                    <a:pt x="845171" y="95912"/>
                    <a:pt x="848314" y="142299"/>
                  </a:cubicBezTo>
                  <a:cubicBezTo>
                    <a:pt x="848600" y="146585"/>
                    <a:pt x="843838" y="145823"/>
                    <a:pt x="843838" y="149824"/>
                  </a:cubicBezTo>
                  <a:cubicBezTo>
                    <a:pt x="849172" y="208021"/>
                    <a:pt x="831360" y="261647"/>
                    <a:pt x="843838" y="312511"/>
                  </a:cubicBezTo>
                  <a:cubicBezTo>
                    <a:pt x="870031" y="312987"/>
                    <a:pt x="865840" y="343753"/>
                    <a:pt x="896606" y="339657"/>
                  </a:cubicBezTo>
                  <a:cubicBezTo>
                    <a:pt x="900416" y="339466"/>
                    <a:pt x="899559" y="334609"/>
                    <a:pt x="899654" y="330608"/>
                  </a:cubicBezTo>
                  <a:cubicBezTo>
                    <a:pt x="906988" y="333275"/>
                    <a:pt x="907846" y="342514"/>
                    <a:pt x="920705" y="339657"/>
                  </a:cubicBezTo>
                  <a:cubicBezTo>
                    <a:pt x="924705" y="339085"/>
                    <a:pt x="926134" y="336037"/>
                    <a:pt x="925181" y="330608"/>
                  </a:cubicBezTo>
                  <a:cubicBezTo>
                    <a:pt x="934897" y="339276"/>
                    <a:pt x="933182" y="348515"/>
                    <a:pt x="935754" y="362231"/>
                  </a:cubicBezTo>
                  <a:cubicBezTo>
                    <a:pt x="941659" y="365374"/>
                    <a:pt x="953089" y="362993"/>
                    <a:pt x="961376" y="363755"/>
                  </a:cubicBezTo>
                  <a:cubicBezTo>
                    <a:pt x="973282" y="373471"/>
                    <a:pt x="988618" y="379662"/>
                    <a:pt x="1012621" y="377281"/>
                  </a:cubicBezTo>
                  <a:cubicBezTo>
                    <a:pt x="1022050" y="378900"/>
                    <a:pt x="1020907" y="391092"/>
                    <a:pt x="1033671" y="389377"/>
                  </a:cubicBezTo>
                  <a:cubicBezTo>
                    <a:pt x="1040338" y="389092"/>
                    <a:pt x="1037671" y="379376"/>
                    <a:pt x="1042720" y="377281"/>
                  </a:cubicBezTo>
                  <a:cubicBezTo>
                    <a:pt x="1046911" y="383758"/>
                    <a:pt x="1059770" y="380519"/>
                    <a:pt x="1065294" y="381758"/>
                  </a:cubicBezTo>
                  <a:cubicBezTo>
                    <a:pt x="1064246" y="393378"/>
                    <a:pt x="1075390" y="402998"/>
                    <a:pt x="1086344" y="402808"/>
                  </a:cubicBezTo>
                  <a:cubicBezTo>
                    <a:pt x="1090726" y="407666"/>
                    <a:pt x="1082915" y="409380"/>
                    <a:pt x="1081867" y="413380"/>
                  </a:cubicBezTo>
                  <a:cubicBezTo>
                    <a:pt x="1088440" y="431668"/>
                    <a:pt x="1119491" y="419953"/>
                    <a:pt x="1125587" y="410333"/>
                  </a:cubicBezTo>
                  <a:cubicBezTo>
                    <a:pt x="1129969" y="413952"/>
                    <a:pt x="1135970" y="416047"/>
                    <a:pt x="1145209" y="414809"/>
                  </a:cubicBezTo>
                  <a:cubicBezTo>
                    <a:pt x="1142923" y="424620"/>
                    <a:pt x="1148638" y="426430"/>
                    <a:pt x="1151209" y="431383"/>
                  </a:cubicBezTo>
                  <a:cubicBezTo>
                    <a:pt x="1172355" y="430716"/>
                    <a:pt x="1172641" y="446051"/>
                    <a:pt x="1197882" y="443479"/>
                  </a:cubicBezTo>
                  <a:cubicBezTo>
                    <a:pt x="1205978" y="438622"/>
                    <a:pt x="1208264" y="427763"/>
                    <a:pt x="1212931" y="419381"/>
                  </a:cubicBezTo>
                  <a:cubicBezTo>
                    <a:pt x="1223218" y="424144"/>
                    <a:pt x="1233220" y="429192"/>
                    <a:pt x="1250555" y="426906"/>
                  </a:cubicBezTo>
                  <a:cubicBezTo>
                    <a:pt x="1258651" y="428906"/>
                    <a:pt x="1265605" y="439955"/>
                    <a:pt x="1276177" y="434431"/>
                  </a:cubicBezTo>
                  <a:cubicBezTo>
                    <a:pt x="1280654" y="434431"/>
                    <a:pt x="1278082" y="441574"/>
                    <a:pt x="1280654" y="443479"/>
                  </a:cubicBezTo>
                  <a:cubicBezTo>
                    <a:pt x="1289227" y="443479"/>
                    <a:pt x="1297704" y="443479"/>
                    <a:pt x="1306276" y="443479"/>
                  </a:cubicBezTo>
                  <a:cubicBezTo>
                    <a:pt x="1312372" y="439003"/>
                    <a:pt x="1318468" y="434526"/>
                    <a:pt x="1319802" y="425382"/>
                  </a:cubicBezTo>
                  <a:cubicBezTo>
                    <a:pt x="1330089" y="419572"/>
                    <a:pt x="1350091" y="423572"/>
                    <a:pt x="1364950" y="422334"/>
                  </a:cubicBezTo>
                  <a:cubicBezTo>
                    <a:pt x="1369999" y="419858"/>
                    <a:pt x="1374095" y="416428"/>
                    <a:pt x="1380000" y="414809"/>
                  </a:cubicBezTo>
                  <a:cubicBezTo>
                    <a:pt x="1385906" y="425001"/>
                    <a:pt x="1404860" y="422048"/>
                    <a:pt x="1420672" y="422334"/>
                  </a:cubicBezTo>
                  <a:cubicBezTo>
                    <a:pt x="1424482" y="419572"/>
                    <a:pt x="1426577" y="415190"/>
                    <a:pt x="1428197" y="410237"/>
                  </a:cubicBezTo>
                  <a:cubicBezTo>
                    <a:pt x="1443722" y="418524"/>
                    <a:pt x="1455438" y="431478"/>
                    <a:pt x="1468868" y="443384"/>
                  </a:cubicBezTo>
                  <a:cubicBezTo>
                    <a:pt x="1487442" y="441384"/>
                    <a:pt x="1492395" y="453100"/>
                    <a:pt x="1509540" y="452433"/>
                  </a:cubicBezTo>
                  <a:cubicBezTo>
                    <a:pt x="1515160" y="466625"/>
                    <a:pt x="1542782" y="476245"/>
                    <a:pt x="1553260" y="459958"/>
                  </a:cubicBezTo>
                  <a:cubicBezTo>
                    <a:pt x="1555070" y="465196"/>
                    <a:pt x="1563547" y="463768"/>
                    <a:pt x="1568309" y="465958"/>
                  </a:cubicBezTo>
                  <a:cubicBezTo>
                    <a:pt x="1564118" y="534919"/>
                    <a:pt x="1577834" y="593975"/>
                    <a:pt x="1571357" y="660268"/>
                  </a:cubicBezTo>
                  <a:cubicBezTo>
                    <a:pt x="1578215" y="665983"/>
                    <a:pt x="1575358" y="681319"/>
                    <a:pt x="1575834" y="693416"/>
                  </a:cubicBezTo>
                  <a:cubicBezTo>
                    <a:pt x="1588121" y="709227"/>
                    <a:pt x="1601551" y="723991"/>
                    <a:pt x="1601456" y="752185"/>
                  </a:cubicBezTo>
                  <a:cubicBezTo>
                    <a:pt x="1610696" y="767520"/>
                    <a:pt x="1622316" y="780569"/>
                    <a:pt x="1631555" y="795904"/>
                  </a:cubicBezTo>
                  <a:cubicBezTo>
                    <a:pt x="1627269" y="802000"/>
                    <a:pt x="1632508" y="811621"/>
                    <a:pt x="1630031" y="816955"/>
                  </a:cubicBezTo>
                  <a:cubicBezTo>
                    <a:pt x="1630603" y="821146"/>
                    <a:pt x="1635460" y="820288"/>
                    <a:pt x="1639461" y="82028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82B4399-CC7D-8037-57A8-8B8E1ECE6BA9}"/>
                </a:ext>
              </a:extLst>
            </p:cNvPr>
            <p:cNvSpPr/>
            <p:nvPr/>
          </p:nvSpPr>
          <p:spPr>
            <a:xfrm>
              <a:off x="5946225" y="1743381"/>
              <a:ext cx="760952" cy="868097"/>
            </a:xfrm>
            <a:custGeom>
              <a:avLst/>
              <a:gdLst>
                <a:gd name="connsiteX0" fmla="*/ 730853 w 760952"/>
                <a:gd name="connsiteY0" fmla="*/ 188831 h 868097"/>
                <a:gd name="connsiteX1" fmla="*/ 760952 w 760952"/>
                <a:gd name="connsiteY1" fmla="*/ 185783 h 868097"/>
                <a:gd name="connsiteX2" fmla="*/ 712756 w 760952"/>
                <a:gd name="connsiteY2" fmla="*/ 208358 h 868097"/>
                <a:gd name="connsiteX3" fmla="*/ 700659 w 760952"/>
                <a:gd name="connsiteY3" fmla="*/ 217406 h 868097"/>
                <a:gd name="connsiteX4" fmla="*/ 632841 w 760952"/>
                <a:gd name="connsiteY4" fmla="*/ 250553 h 868097"/>
                <a:gd name="connsiteX5" fmla="*/ 608743 w 760952"/>
                <a:gd name="connsiteY5" fmla="*/ 274652 h 868097"/>
                <a:gd name="connsiteX6" fmla="*/ 542449 w 760952"/>
                <a:gd name="connsiteY6" fmla="*/ 349994 h 868097"/>
                <a:gd name="connsiteX7" fmla="*/ 534924 w 760952"/>
                <a:gd name="connsiteY7" fmla="*/ 351518 h 868097"/>
                <a:gd name="connsiteX8" fmla="*/ 504825 w 760952"/>
                <a:gd name="connsiteY8" fmla="*/ 387713 h 868097"/>
                <a:gd name="connsiteX9" fmla="*/ 495776 w 760952"/>
                <a:gd name="connsiteY9" fmla="*/ 390762 h 868097"/>
                <a:gd name="connsiteX10" fmla="*/ 495776 w 760952"/>
                <a:gd name="connsiteY10" fmla="*/ 481154 h 868097"/>
                <a:gd name="connsiteX11" fmla="*/ 465677 w 760952"/>
                <a:gd name="connsiteY11" fmla="*/ 497727 h 868097"/>
                <a:gd name="connsiteX12" fmla="*/ 450628 w 760952"/>
                <a:gd name="connsiteY12" fmla="*/ 511253 h 868097"/>
                <a:gd name="connsiteX13" fmla="*/ 437102 w 760952"/>
                <a:gd name="connsiteY13" fmla="*/ 557925 h 868097"/>
                <a:gd name="connsiteX14" fmla="*/ 462724 w 760952"/>
                <a:gd name="connsiteY14" fmla="*/ 586596 h 868097"/>
                <a:gd name="connsiteX15" fmla="*/ 453676 w 760952"/>
                <a:gd name="connsiteY15" fmla="*/ 682988 h 868097"/>
                <a:gd name="connsiteX16" fmla="*/ 507873 w 760952"/>
                <a:gd name="connsiteY16" fmla="*/ 711659 h 868097"/>
                <a:gd name="connsiteX17" fmla="*/ 519970 w 760952"/>
                <a:gd name="connsiteY17" fmla="*/ 729756 h 868097"/>
                <a:gd name="connsiteX18" fmla="*/ 533495 w 760952"/>
                <a:gd name="connsiteY18" fmla="*/ 729756 h 868097"/>
                <a:gd name="connsiteX19" fmla="*/ 622363 w 760952"/>
                <a:gd name="connsiteY19" fmla="*/ 811100 h 868097"/>
                <a:gd name="connsiteX20" fmla="*/ 625412 w 760952"/>
                <a:gd name="connsiteY20" fmla="*/ 853296 h 868097"/>
                <a:gd name="connsiteX21" fmla="*/ 574167 w 760952"/>
                <a:gd name="connsiteY21" fmla="*/ 857772 h 868097"/>
                <a:gd name="connsiteX22" fmla="*/ 491299 w 760952"/>
                <a:gd name="connsiteY22" fmla="*/ 857772 h 868097"/>
                <a:gd name="connsiteX23" fmla="*/ 485299 w 760952"/>
                <a:gd name="connsiteY23" fmla="*/ 862249 h 868097"/>
                <a:gd name="connsiteX24" fmla="*/ 292417 w 760952"/>
                <a:gd name="connsiteY24" fmla="*/ 860725 h 868097"/>
                <a:gd name="connsiteX25" fmla="*/ 280321 w 760952"/>
                <a:gd name="connsiteY25" fmla="*/ 866726 h 868097"/>
                <a:gd name="connsiteX26" fmla="*/ 177832 w 760952"/>
                <a:gd name="connsiteY26" fmla="*/ 865202 h 868097"/>
                <a:gd name="connsiteX27" fmla="*/ 75343 w 760952"/>
                <a:gd name="connsiteY27" fmla="*/ 865202 h 868097"/>
                <a:gd name="connsiteX28" fmla="*/ 75343 w 760952"/>
                <a:gd name="connsiteY28" fmla="*/ 603074 h 868097"/>
                <a:gd name="connsiteX29" fmla="*/ 33147 w 760952"/>
                <a:gd name="connsiteY29" fmla="*/ 553353 h 868097"/>
                <a:gd name="connsiteX30" fmla="*/ 57245 w 760952"/>
                <a:gd name="connsiteY30" fmla="*/ 539828 h 868097"/>
                <a:gd name="connsiteX31" fmla="*/ 61722 w 760952"/>
                <a:gd name="connsiteY31" fmla="*/ 529255 h 868097"/>
                <a:gd name="connsiteX32" fmla="*/ 40672 w 760952"/>
                <a:gd name="connsiteY32" fmla="*/ 396667 h 868097"/>
                <a:gd name="connsiteX33" fmla="*/ 37624 w 760952"/>
                <a:gd name="connsiteY33" fmla="*/ 282176 h 868097"/>
                <a:gd name="connsiteX34" fmla="*/ 33147 w 760952"/>
                <a:gd name="connsiteY34" fmla="*/ 274652 h 868097"/>
                <a:gd name="connsiteX35" fmla="*/ 33147 w 760952"/>
                <a:gd name="connsiteY35" fmla="*/ 243029 h 868097"/>
                <a:gd name="connsiteX36" fmla="*/ 7525 w 760952"/>
                <a:gd name="connsiteY36" fmla="*/ 116441 h 868097"/>
                <a:gd name="connsiteX37" fmla="*/ 0 w 760952"/>
                <a:gd name="connsiteY37" fmla="*/ 54719 h 868097"/>
                <a:gd name="connsiteX38" fmla="*/ 203359 w 760952"/>
                <a:gd name="connsiteY38" fmla="*/ 59196 h 868097"/>
                <a:gd name="connsiteX39" fmla="*/ 203359 w 760952"/>
                <a:gd name="connsiteY39" fmla="*/ 1951 h 868097"/>
                <a:gd name="connsiteX40" fmla="*/ 209359 w 760952"/>
                <a:gd name="connsiteY40" fmla="*/ 4999 h 868097"/>
                <a:gd name="connsiteX41" fmla="*/ 230410 w 760952"/>
                <a:gd name="connsiteY41" fmla="*/ 11000 h 868097"/>
                <a:gd name="connsiteX42" fmla="*/ 236411 w 760952"/>
                <a:gd name="connsiteY42" fmla="*/ 44147 h 868097"/>
                <a:gd name="connsiteX43" fmla="*/ 240887 w 760952"/>
                <a:gd name="connsiteY43" fmla="*/ 54719 h 868097"/>
                <a:gd name="connsiteX44" fmla="*/ 257461 w 760952"/>
                <a:gd name="connsiteY44" fmla="*/ 101392 h 868097"/>
                <a:gd name="connsiteX45" fmla="*/ 287560 w 760952"/>
                <a:gd name="connsiteY45" fmla="*/ 101392 h 868097"/>
                <a:gd name="connsiteX46" fmla="*/ 292037 w 760952"/>
                <a:gd name="connsiteY46" fmla="*/ 108917 h 868097"/>
                <a:gd name="connsiteX47" fmla="*/ 331184 w 760952"/>
                <a:gd name="connsiteY47" fmla="*/ 108917 h 868097"/>
                <a:gd name="connsiteX48" fmla="*/ 332708 w 760952"/>
                <a:gd name="connsiteY48" fmla="*/ 125490 h 868097"/>
                <a:gd name="connsiteX49" fmla="*/ 365855 w 760952"/>
                <a:gd name="connsiteY49" fmla="*/ 127014 h 868097"/>
                <a:gd name="connsiteX50" fmla="*/ 379381 w 760952"/>
                <a:gd name="connsiteY50" fmla="*/ 110441 h 868097"/>
                <a:gd name="connsiteX51" fmla="*/ 392906 w 760952"/>
                <a:gd name="connsiteY51" fmla="*/ 105964 h 868097"/>
                <a:gd name="connsiteX52" fmla="*/ 415480 w 760952"/>
                <a:gd name="connsiteY52" fmla="*/ 109012 h 868097"/>
                <a:gd name="connsiteX53" fmla="*/ 513397 w 760952"/>
                <a:gd name="connsiteY53" fmla="*/ 143683 h 868097"/>
                <a:gd name="connsiteX54" fmla="*/ 511873 w 760952"/>
                <a:gd name="connsiteY54" fmla="*/ 151208 h 868097"/>
                <a:gd name="connsiteX55" fmla="*/ 539020 w 760952"/>
                <a:gd name="connsiteY55" fmla="*/ 172258 h 868097"/>
                <a:gd name="connsiteX56" fmla="*/ 543497 w 760952"/>
                <a:gd name="connsiteY56" fmla="*/ 167781 h 868097"/>
                <a:gd name="connsiteX57" fmla="*/ 547973 w 760952"/>
                <a:gd name="connsiteY57" fmla="*/ 181307 h 868097"/>
                <a:gd name="connsiteX58" fmla="*/ 593122 w 760952"/>
                <a:gd name="connsiteY58" fmla="*/ 184355 h 868097"/>
                <a:gd name="connsiteX59" fmla="*/ 633794 w 760952"/>
                <a:gd name="connsiteY59" fmla="*/ 155780 h 868097"/>
                <a:gd name="connsiteX60" fmla="*/ 645890 w 760952"/>
                <a:gd name="connsiteY60" fmla="*/ 176830 h 868097"/>
                <a:gd name="connsiteX61" fmla="*/ 716661 w 760952"/>
                <a:gd name="connsiteY61" fmla="*/ 172353 h 868097"/>
                <a:gd name="connsiteX62" fmla="*/ 730853 w 760952"/>
                <a:gd name="connsiteY62" fmla="*/ 188831 h 86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60952" h="868097">
                  <a:moveTo>
                    <a:pt x="730853" y="188831"/>
                  </a:moveTo>
                  <a:cubicBezTo>
                    <a:pt x="740855" y="188546"/>
                    <a:pt x="749617" y="179878"/>
                    <a:pt x="760952" y="185783"/>
                  </a:cubicBezTo>
                  <a:cubicBezTo>
                    <a:pt x="743045" y="191498"/>
                    <a:pt x="734854" y="206929"/>
                    <a:pt x="712756" y="208358"/>
                  </a:cubicBezTo>
                  <a:cubicBezTo>
                    <a:pt x="710470" y="213120"/>
                    <a:pt x="702469" y="212168"/>
                    <a:pt x="700659" y="217406"/>
                  </a:cubicBezTo>
                  <a:cubicBezTo>
                    <a:pt x="670465" y="220931"/>
                    <a:pt x="657987" y="242076"/>
                    <a:pt x="632841" y="250553"/>
                  </a:cubicBezTo>
                  <a:cubicBezTo>
                    <a:pt x="628745" y="262555"/>
                    <a:pt x="617220" y="267127"/>
                    <a:pt x="608743" y="274652"/>
                  </a:cubicBezTo>
                  <a:cubicBezTo>
                    <a:pt x="596932" y="310085"/>
                    <a:pt x="563118" y="323420"/>
                    <a:pt x="542449" y="349994"/>
                  </a:cubicBezTo>
                  <a:cubicBezTo>
                    <a:pt x="540734" y="351233"/>
                    <a:pt x="538353" y="351995"/>
                    <a:pt x="534924" y="351518"/>
                  </a:cubicBezTo>
                  <a:cubicBezTo>
                    <a:pt x="527495" y="366187"/>
                    <a:pt x="509111" y="369902"/>
                    <a:pt x="504825" y="387713"/>
                  </a:cubicBezTo>
                  <a:cubicBezTo>
                    <a:pt x="502920" y="389809"/>
                    <a:pt x="497681" y="388666"/>
                    <a:pt x="495776" y="390762"/>
                  </a:cubicBezTo>
                  <a:cubicBezTo>
                    <a:pt x="495776" y="420860"/>
                    <a:pt x="495776" y="451055"/>
                    <a:pt x="495776" y="481154"/>
                  </a:cubicBezTo>
                  <a:cubicBezTo>
                    <a:pt x="480441" y="484202"/>
                    <a:pt x="480441" y="496870"/>
                    <a:pt x="465677" y="497727"/>
                  </a:cubicBezTo>
                  <a:cubicBezTo>
                    <a:pt x="460438" y="502013"/>
                    <a:pt x="456152" y="507347"/>
                    <a:pt x="450628" y="511253"/>
                  </a:cubicBezTo>
                  <a:cubicBezTo>
                    <a:pt x="449771" y="530493"/>
                    <a:pt x="436150" y="536875"/>
                    <a:pt x="437102" y="557925"/>
                  </a:cubicBezTo>
                  <a:cubicBezTo>
                    <a:pt x="449866" y="563164"/>
                    <a:pt x="465391" y="565831"/>
                    <a:pt x="462724" y="586596"/>
                  </a:cubicBezTo>
                  <a:cubicBezTo>
                    <a:pt x="440341" y="606122"/>
                    <a:pt x="458438" y="649937"/>
                    <a:pt x="453676" y="682988"/>
                  </a:cubicBezTo>
                  <a:cubicBezTo>
                    <a:pt x="468535" y="695752"/>
                    <a:pt x="480536" y="711373"/>
                    <a:pt x="507873" y="711659"/>
                  </a:cubicBezTo>
                  <a:cubicBezTo>
                    <a:pt x="513493" y="718326"/>
                    <a:pt x="513016" y="723279"/>
                    <a:pt x="519970" y="729756"/>
                  </a:cubicBezTo>
                  <a:cubicBezTo>
                    <a:pt x="524447" y="729756"/>
                    <a:pt x="529019" y="729756"/>
                    <a:pt x="533495" y="729756"/>
                  </a:cubicBezTo>
                  <a:cubicBezTo>
                    <a:pt x="551116" y="771285"/>
                    <a:pt x="598361" y="778810"/>
                    <a:pt x="622363" y="811100"/>
                  </a:cubicBezTo>
                  <a:cubicBezTo>
                    <a:pt x="619887" y="831007"/>
                    <a:pt x="628936" y="831102"/>
                    <a:pt x="625412" y="853296"/>
                  </a:cubicBezTo>
                  <a:cubicBezTo>
                    <a:pt x="609124" y="855581"/>
                    <a:pt x="583216" y="848342"/>
                    <a:pt x="574167" y="857772"/>
                  </a:cubicBezTo>
                  <a:cubicBezTo>
                    <a:pt x="546545" y="857772"/>
                    <a:pt x="518922" y="857772"/>
                    <a:pt x="491299" y="857772"/>
                  </a:cubicBezTo>
                  <a:cubicBezTo>
                    <a:pt x="486442" y="856439"/>
                    <a:pt x="489204" y="862725"/>
                    <a:pt x="485299" y="862249"/>
                  </a:cubicBezTo>
                  <a:cubicBezTo>
                    <a:pt x="421100" y="862630"/>
                    <a:pt x="348234" y="862439"/>
                    <a:pt x="292417" y="860725"/>
                  </a:cubicBezTo>
                  <a:cubicBezTo>
                    <a:pt x="289179" y="860630"/>
                    <a:pt x="283464" y="866345"/>
                    <a:pt x="280321" y="866726"/>
                  </a:cubicBezTo>
                  <a:cubicBezTo>
                    <a:pt x="248221" y="870536"/>
                    <a:pt x="211836" y="865202"/>
                    <a:pt x="177832" y="865202"/>
                  </a:cubicBezTo>
                  <a:cubicBezTo>
                    <a:pt x="144113" y="865202"/>
                    <a:pt x="110299" y="865202"/>
                    <a:pt x="75343" y="865202"/>
                  </a:cubicBezTo>
                  <a:cubicBezTo>
                    <a:pt x="75343" y="783763"/>
                    <a:pt x="75343" y="689465"/>
                    <a:pt x="75343" y="603074"/>
                  </a:cubicBezTo>
                  <a:cubicBezTo>
                    <a:pt x="67151" y="580595"/>
                    <a:pt x="40196" y="576975"/>
                    <a:pt x="33147" y="553353"/>
                  </a:cubicBezTo>
                  <a:cubicBezTo>
                    <a:pt x="42291" y="550019"/>
                    <a:pt x="46387" y="541542"/>
                    <a:pt x="57245" y="539828"/>
                  </a:cubicBezTo>
                  <a:cubicBezTo>
                    <a:pt x="55721" y="533255"/>
                    <a:pt x="60388" y="532970"/>
                    <a:pt x="61722" y="529255"/>
                  </a:cubicBezTo>
                  <a:cubicBezTo>
                    <a:pt x="65627" y="469343"/>
                    <a:pt x="57626" y="432767"/>
                    <a:pt x="40672" y="396667"/>
                  </a:cubicBezTo>
                  <a:cubicBezTo>
                    <a:pt x="42386" y="355709"/>
                    <a:pt x="35433" y="323610"/>
                    <a:pt x="37624" y="282176"/>
                  </a:cubicBezTo>
                  <a:cubicBezTo>
                    <a:pt x="38005" y="277795"/>
                    <a:pt x="34766" y="277033"/>
                    <a:pt x="33147" y="274652"/>
                  </a:cubicBezTo>
                  <a:cubicBezTo>
                    <a:pt x="33147" y="264079"/>
                    <a:pt x="33147" y="253601"/>
                    <a:pt x="33147" y="243029"/>
                  </a:cubicBezTo>
                  <a:cubicBezTo>
                    <a:pt x="10382" y="215120"/>
                    <a:pt x="5048" y="169686"/>
                    <a:pt x="7525" y="116441"/>
                  </a:cubicBezTo>
                  <a:cubicBezTo>
                    <a:pt x="19717" y="97391"/>
                    <a:pt x="3524" y="72626"/>
                    <a:pt x="0" y="54719"/>
                  </a:cubicBezTo>
                  <a:cubicBezTo>
                    <a:pt x="63055" y="61006"/>
                    <a:pt x="134207" y="59196"/>
                    <a:pt x="203359" y="59196"/>
                  </a:cubicBezTo>
                  <a:cubicBezTo>
                    <a:pt x="205930" y="43385"/>
                    <a:pt x="205740" y="17762"/>
                    <a:pt x="203359" y="1951"/>
                  </a:cubicBezTo>
                  <a:cubicBezTo>
                    <a:pt x="206692" y="-3478"/>
                    <a:pt x="205930" y="4046"/>
                    <a:pt x="209359" y="4999"/>
                  </a:cubicBezTo>
                  <a:cubicBezTo>
                    <a:pt x="219742" y="7761"/>
                    <a:pt x="225933" y="3189"/>
                    <a:pt x="230410" y="11000"/>
                  </a:cubicBezTo>
                  <a:cubicBezTo>
                    <a:pt x="234696" y="18429"/>
                    <a:pt x="234220" y="31383"/>
                    <a:pt x="236411" y="44147"/>
                  </a:cubicBezTo>
                  <a:cubicBezTo>
                    <a:pt x="237077" y="47766"/>
                    <a:pt x="239935" y="50528"/>
                    <a:pt x="240887" y="54719"/>
                  </a:cubicBezTo>
                  <a:cubicBezTo>
                    <a:pt x="245745" y="76627"/>
                    <a:pt x="240221" y="93486"/>
                    <a:pt x="257461" y="101392"/>
                  </a:cubicBezTo>
                  <a:cubicBezTo>
                    <a:pt x="267462" y="101392"/>
                    <a:pt x="277558" y="101392"/>
                    <a:pt x="287560" y="101392"/>
                  </a:cubicBezTo>
                  <a:cubicBezTo>
                    <a:pt x="292989" y="99963"/>
                    <a:pt x="289084" y="107964"/>
                    <a:pt x="292037" y="108917"/>
                  </a:cubicBezTo>
                  <a:cubicBezTo>
                    <a:pt x="304324" y="110631"/>
                    <a:pt x="313754" y="108155"/>
                    <a:pt x="331184" y="108917"/>
                  </a:cubicBezTo>
                  <a:cubicBezTo>
                    <a:pt x="333946" y="112155"/>
                    <a:pt x="332232" y="119966"/>
                    <a:pt x="332708" y="125490"/>
                  </a:cubicBezTo>
                  <a:cubicBezTo>
                    <a:pt x="341281" y="128443"/>
                    <a:pt x="354902" y="126443"/>
                    <a:pt x="365855" y="127014"/>
                  </a:cubicBezTo>
                  <a:cubicBezTo>
                    <a:pt x="375761" y="123585"/>
                    <a:pt x="374332" y="117013"/>
                    <a:pt x="379381" y="110441"/>
                  </a:cubicBezTo>
                  <a:cubicBezTo>
                    <a:pt x="383286" y="108345"/>
                    <a:pt x="391382" y="110345"/>
                    <a:pt x="392906" y="105964"/>
                  </a:cubicBezTo>
                  <a:cubicBezTo>
                    <a:pt x="397192" y="111965"/>
                    <a:pt x="404622" y="108059"/>
                    <a:pt x="415480" y="109012"/>
                  </a:cubicBezTo>
                  <a:cubicBezTo>
                    <a:pt x="447389" y="122156"/>
                    <a:pt x="471678" y="153208"/>
                    <a:pt x="513397" y="143683"/>
                  </a:cubicBezTo>
                  <a:cubicBezTo>
                    <a:pt x="514064" y="147302"/>
                    <a:pt x="510635" y="146921"/>
                    <a:pt x="511873" y="151208"/>
                  </a:cubicBezTo>
                  <a:cubicBezTo>
                    <a:pt x="516446" y="162638"/>
                    <a:pt x="534257" y="161018"/>
                    <a:pt x="539020" y="172258"/>
                  </a:cubicBezTo>
                  <a:cubicBezTo>
                    <a:pt x="543115" y="173306"/>
                    <a:pt x="541877" y="169210"/>
                    <a:pt x="543497" y="167781"/>
                  </a:cubicBezTo>
                  <a:cubicBezTo>
                    <a:pt x="549212" y="168067"/>
                    <a:pt x="544449" y="178925"/>
                    <a:pt x="547973" y="181307"/>
                  </a:cubicBezTo>
                  <a:cubicBezTo>
                    <a:pt x="563785" y="181592"/>
                    <a:pt x="575120" y="186355"/>
                    <a:pt x="593122" y="184355"/>
                  </a:cubicBezTo>
                  <a:cubicBezTo>
                    <a:pt x="606362" y="174544"/>
                    <a:pt x="617982" y="163019"/>
                    <a:pt x="633794" y="155780"/>
                  </a:cubicBezTo>
                  <a:cubicBezTo>
                    <a:pt x="640271" y="160352"/>
                    <a:pt x="636556" y="175115"/>
                    <a:pt x="645890" y="176830"/>
                  </a:cubicBezTo>
                  <a:cubicBezTo>
                    <a:pt x="665416" y="171305"/>
                    <a:pt x="691229" y="171972"/>
                    <a:pt x="716661" y="172353"/>
                  </a:cubicBezTo>
                  <a:cubicBezTo>
                    <a:pt x="717613" y="178163"/>
                    <a:pt x="722947" y="186164"/>
                    <a:pt x="730853" y="18883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98BF2A07-C703-AF49-62C6-C4C291C1D5F9}"/>
                </a:ext>
              </a:extLst>
            </p:cNvPr>
            <p:cNvSpPr/>
            <p:nvPr/>
          </p:nvSpPr>
          <p:spPr>
            <a:xfrm>
              <a:off x="6003505" y="2605630"/>
              <a:ext cx="699582" cy="456437"/>
            </a:xfrm>
            <a:custGeom>
              <a:avLst/>
              <a:gdLst>
                <a:gd name="connsiteX0" fmla="*/ 664524 w 699582"/>
                <a:gd name="connsiteY0" fmla="*/ 177832 h 456437"/>
                <a:gd name="connsiteX1" fmla="*/ 699195 w 699582"/>
                <a:gd name="connsiteY1" fmla="*/ 230600 h 456437"/>
                <a:gd name="connsiteX2" fmla="*/ 682621 w 699582"/>
                <a:gd name="connsiteY2" fmla="*/ 266795 h 456437"/>
                <a:gd name="connsiteX3" fmla="*/ 669096 w 699582"/>
                <a:gd name="connsiteY3" fmla="*/ 287845 h 456437"/>
                <a:gd name="connsiteX4" fmla="*/ 660047 w 699582"/>
                <a:gd name="connsiteY4" fmla="*/ 292322 h 456437"/>
                <a:gd name="connsiteX5" fmla="*/ 617851 w 699582"/>
                <a:gd name="connsiteY5" fmla="*/ 296799 h 456437"/>
                <a:gd name="connsiteX6" fmla="*/ 602802 w 699582"/>
                <a:gd name="connsiteY6" fmla="*/ 337471 h 456437"/>
                <a:gd name="connsiteX7" fmla="*/ 619375 w 699582"/>
                <a:gd name="connsiteY7" fmla="*/ 348043 h 456437"/>
                <a:gd name="connsiteX8" fmla="*/ 602802 w 699582"/>
                <a:gd name="connsiteY8" fmla="*/ 393192 h 456437"/>
                <a:gd name="connsiteX9" fmla="*/ 602802 w 699582"/>
                <a:gd name="connsiteY9" fmla="*/ 417290 h 456437"/>
                <a:gd name="connsiteX10" fmla="*/ 577179 w 699582"/>
                <a:gd name="connsiteY10" fmla="*/ 456438 h 456437"/>
                <a:gd name="connsiteX11" fmla="*/ 545557 w 699582"/>
                <a:gd name="connsiteY11" fmla="*/ 426339 h 456437"/>
                <a:gd name="connsiteX12" fmla="*/ 495836 w 699582"/>
                <a:gd name="connsiteY12" fmla="*/ 426339 h 456437"/>
                <a:gd name="connsiteX13" fmla="*/ 422017 w 699582"/>
                <a:gd name="connsiteY13" fmla="*/ 435388 h 456437"/>
                <a:gd name="connsiteX14" fmla="*/ 340674 w 699582"/>
                <a:gd name="connsiteY14" fmla="*/ 435388 h 456437"/>
                <a:gd name="connsiteX15" fmla="*/ 327148 w 699582"/>
                <a:gd name="connsiteY15" fmla="*/ 439864 h 456437"/>
                <a:gd name="connsiteX16" fmla="*/ 90642 w 699582"/>
                <a:gd name="connsiteY16" fmla="*/ 439864 h 456437"/>
                <a:gd name="connsiteX17" fmla="*/ 84642 w 699582"/>
                <a:gd name="connsiteY17" fmla="*/ 429292 h 456437"/>
                <a:gd name="connsiteX18" fmla="*/ 80165 w 699582"/>
                <a:gd name="connsiteY18" fmla="*/ 353949 h 456437"/>
                <a:gd name="connsiteX19" fmla="*/ 71116 w 699582"/>
                <a:gd name="connsiteY19" fmla="*/ 349472 h 456437"/>
                <a:gd name="connsiteX20" fmla="*/ 72640 w 699582"/>
                <a:gd name="connsiteY20" fmla="*/ 308800 h 456437"/>
                <a:gd name="connsiteX21" fmla="*/ 51590 w 699582"/>
                <a:gd name="connsiteY21" fmla="*/ 254603 h 456437"/>
                <a:gd name="connsiteX22" fmla="*/ 21491 w 699582"/>
                <a:gd name="connsiteY22" fmla="*/ 158210 h 456437"/>
                <a:gd name="connsiteX23" fmla="*/ 441 w 699582"/>
                <a:gd name="connsiteY23" fmla="*/ 125063 h 456437"/>
                <a:gd name="connsiteX24" fmla="*/ 13966 w 699582"/>
                <a:gd name="connsiteY24" fmla="*/ 97917 h 456437"/>
                <a:gd name="connsiteX25" fmla="*/ 17014 w 699582"/>
                <a:gd name="connsiteY25" fmla="*/ 51244 h 456437"/>
                <a:gd name="connsiteX26" fmla="*/ 4917 w 699582"/>
                <a:gd name="connsiteY26" fmla="*/ 49720 h 456437"/>
                <a:gd name="connsiteX27" fmla="*/ 441 w 699582"/>
                <a:gd name="connsiteY27" fmla="*/ 13525 h 456437"/>
                <a:gd name="connsiteX28" fmla="*/ 572893 w 699582"/>
                <a:gd name="connsiteY28" fmla="*/ 0 h 456437"/>
                <a:gd name="connsiteX29" fmla="*/ 590991 w 699582"/>
                <a:gd name="connsiteY29" fmla="*/ 36195 h 456437"/>
                <a:gd name="connsiteX30" fmla="*/ 581942 w 699582"/>
                <a:gd name="connsiteY30" fmla="*/ 48292 h 456437"/>
                <a:gd name="connsiteX31" fmla="*/ 581942 w 699582"/>
                <a:gd name="connsiteY31" fmla="*/ 84487 h 456437"/>
                <a:gd name="connsiteX32" fmla="*/ 606040 w 699582"/>
                <a:gd name="connsiteY32" fmla="*/ 122110 h 456437"/>
                <a:gd name="connsiteX33" fmla="*/ 640711 w 699582"/>
                <a:gd name="connsiteY33" fmla="*/ 131159 h 456437"/>
                <a:gd name="connsiteX34" fmla="*/ 640711 w 699582"/>
                <a:gd name="connsiteY34" fmla="*/ 149257 h 456437"/>
                <a:gd name="connsiteX35" fmla="*/ 666333 w 699582"/>
                <a:gd name="connsiteY35" fmla="*/ 165830 h 456437"/>
                <a:gd name="connsiteX36" fmla="*/ 664524 w 699582"/>
                <a:gd name="connsiteY36" fmla="*/ 177832 h 4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9582" h="456437">
                  <a:moveTo>
                    <a:pt x="664524" y="177832"/>
                  </a:moveTo>
                  <a:cubicBezTo>
                    <a:pt x="679097" y="192310"/>
                    <a:pt x="702909" y="197739"/>
                    <a:pt x="699195" y="230600"/>
                  </a:cubicBezTo>
                  <a:cubicBezTo>
                    <a:pt x="695099" y="244411"/>
                    <a:pt x="681002" y="251650"/>
                    <a:pt x="682621" y="266795"/>
                  </a:cubicBezTo>
                  <a:cubicBezTo>
                    <a:pt x="678240" y="273939"/>
                    <a:pt x="673001" y="280321"/>
                    <a:pt x="669096" y="287845"/>
                  </a:cubicBezTo>
                  <a:cubicBezTo>
                    <a:pt x="665571" y="289084"/>
                    <a:pt x="662333" y="287369"/>
                    <a:pt x="660047" y="292322"/>
                  </a:cubicBezTo>
                  <a:cubicBezTo>
                    <a:pt x="641473" y="289274"/>
                    <a:pt x="633472" y="296799"/>
                    <a:pt x="617851" y="296799"/>
                  </a:cubicBezTo>
                  <a:cubicBezTo>
                    <a:pt x="606707" y="304228"/>
                    <a:pt x="600611" y="316801"/>
                    <a:pt x="602802" y="337471"/>
                  </a:cubicBezTo>
                  <a:cubicBezTo>
                    <a:pt x="608802" y="340519"/>
                    <a:pt x="608993" y="349377"/>
                    <a:pt x="619375" y="348043"/>
                  </a:cubicBezTo>
                  <a:cubicBezTo>
                    <a:pt x="621757" y="370999"/>
                    <a:pt x="618327" y="388239"/>
                    <a:pt x="602802" y="393192"/>
                  </a:cubicBezTo>
                  <a:cubicBezTo>
                    <a:pt x="602802" y="401193"/>
                    <a:pt x="602802" y="409289"/>
                    <a:pt x="602802" y="417290"/>
                  </a:cubicBezTo>
                  <a:cubicBezTo>
                    <a:pt x="579751" y="415861"/>
                    <a:pt x="573846" y="431578"/>
                    <a:pt x="577179" y="456438"/>
                  </a:cubicBezTo>
                  <a:cubicBezTo>
                    <a:pt x="559177" y="453866"/>
                    <a:pt x="558987" y="433388"/>
                    <a:pt x="545557" y="426339"/>
                  </a:cubicBezTo>
                  <a:cubicBezTo>
                    <a:pt x="528983" y="426339"/>
                    <a:pt x="512409" y="426339"/>
                    <a:pt x="495836" y="426339"/>
                  </a:cubicBezTo>
                  <a:cubicBezTo>
                    <a:pt x="479358" y="437483"/>
                    <a:pt x="438305" y="424053"/>
                    <a:pt x="422017" y="435388"/>
                  </a:cubicBezTo>
                  <a:cubicBezTo>
                    <a:pt x="396871" y="437959"/>
                    <a:pt x="367725" y="431959"/>
                    <a:pt x="340674" y="435388"/>
                  </a:cubicBezTo>
                  <a:cubicBezTo>
                    <a:pt x="335340" y="436055"/>
                    <a:pt x="331434" y="440245"/>
                    <a:pt x="327148" y="439864"/>
                  </a:cubicBezTo>
                  <a:cubicBezTo>
                    <a:pt x="259711" y="434054"/>
                    <a:pt x="165414" y="439864"/>
                    <a:pt x="90642" y="439864"/>
                  </a:cubicBezTo>
                  <a:cubicBezTo>
                    <a:pt x="89023" y="435959"/>
                    <a:pt x="88737" y="430720"/>
                    <a:pt x="84642" y="429292"/>
                  </a:cubicBezTo>
                  <a:cubicBezTo>
                    <a:pt x="86261" y="401098"/>
                    <a:pt x="83499" y="377190"/>
                    <a:pt x="80165" y="353949"/>
                  </a:cubicBezTo>
                  <a:cubicBezTo>
                    <a:pt x="80165" y="349472"/>
                    <a:pt x="73021" y="352044"/>
                    <a:pt x="71116" y="349472"/>
                  </a:cubicBezTo>
                  <a:cubicBezTo>
                    <a:pt x="74831" y="339280"/>
                    <a:pt x="71211" y="316706"/>
                    <a:pt x="72640" y="308800"/>
                  </a:cubicBezTo>
                  <a:cubicBezTo>
                    <a:pt x="61210" y="292894"/>
                    <a:pt x="46827" y="283559"/>
                    <a:pt x="51590" y="254603"/>
                  </a:cubicBezTo>
                  <a:cubicBezTo>
                    <a:pt x="35588" y="226219"/>
                    <a:pt x="23205" y="201930"/>
                    <a:pt x="21491" y="158210"/>
                  </a:cubicBezTo>
                  <a:cubicBezTo>
                    <a:pt x="16157" y="145447"/>
                    <a:pt x="8346" y="135160"/>
                    <a:pt x="441" y="125063"/>
                  </a:cubicBezTo>
                  <a:cubicBezTo>
                    <a:pt x="7394" y="118491"/>
                    <a:pt x="7870" y="105346"/>
                    <a:pt x="13966" y="97917"/>
                  </a:cubicBezTo>
                  <a:cubicBezTo>
                    <a:pt x="11109" y="74771"/>
                    <a:pt x="19776" y="74771"/>
                    <a:pt x="17014" y="51244"/>
                  </a:cubicBezTo>
                  <a:cubicBezTo>
                    <a:pt x="15871" y="47815"/>
                    <a:pt x="8537" y="50673"/>
                    <a:pt x="4917" y="49720"/>
                  </a:cubicBezTo>
                  <a:cubicBezTo>
                    <a:pt x="1203" y="39910"/>
                    <a:pt x="-988" y="28480"/>
                    <a:pt x="441" y="13525"/>
                  </a:cubicBezTo>
                  <a:cubicBezTo>
                    <a:pt x="195989" y="13811"/>
                    <a:pt x="387537" y="9906"/>
                    <a:pt x="572893" y="0"/>
                  </a:cubicBezTo>
                  <a:cubicBezTo>
                    <a:pt x="568035" y="22193"/>
                    <a:pt x="590610" y="24003"/>
                    <a:pt x="590991" y="36195"/>
                  </a:cubicBezTo>
                  <a:cubicBezTo>
                    <a:pt x="591658" y="43910"/>
                    <a:pt x="583847" y="43148"/>
                    <a:pt x="581942" y="48292"/>
                  </a:cubicBezTo>
                  <a:cubicBezTo>
                    <a:pt x="581942" y="60388"/>
                    <a:pt x="581942" y="72390"/>
                    <a:pt x="581942" y="84487"/>
                  </a:cubicBezTo>
                  <a:cubicBezTo>
                    <a:pt x="593753" y="93821"/>
                    <a:pt x="590895" y="113824"/>
                    <a:pt x="606040" y="122110"/>
                  </a:cubicBezTo>
                  <a:cubicBezTo>
                    <a:pt x="622709" y="120015"/>
                    <a:pt x="632234" y="125063"/>
                    <a:pt x="640711" y="131159"/>
                  </a:cubicBezTo>
                  <a:cubicBezTo>
                    <a:pt x="640711" y="137160"/>
                    <a:pt x="640711" y="143256"/>
                    <a:pt x="640711" y="149257"/>
                  </a:cubicBezTo>
                  <a:cubicBezTo>
                    <a:pt x="653760" y="150304"/>
                    <a:pt x="650427" y="167640"/>
                    <a:pt x="666333" y="165830"/>
                  </a:cubicBezTo>
                  <a:cubicBezTo>
                    <a:pt x="664809" y="171069"/>
                    <a:pt x="665762" y="171259"/>
                    <a:pt x="664524" y="17783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27A3974-16C0-C54B-C438-F6F9BCD2CD90}"/>
                </a:ext>
              </a:extLst>
            </p:cNvPr>
            <p:cNvSpPr/>
            <p:nvPr/>
          </p:nvSpPr>
          <p:spPr>
            <a:xfrm>
              <a:off x="6104527" y="3041208"/>
              <a:ext cx="768385" cy="673911"/>
            </a:xfrm>
            <a:custGeom>
              <a:avLst/>
              <a:gdLst>
                <a:gd name="connsiteX0" fmla="*/ 741239 w 768385"/>
                <a:gd name="connsiteY0" fmla="*/ 524066 h 673911"/>
                <a:gd name="connsiteX1" fmla="*/ 768385 w 768385"/>
                <a:gd name="connsiteY1" fmla="*/ 524066 h 673911"/>
                <a:gd name="connsiteX2" fmla="*/ 763909 w 768385"/>
                <a:gd name="connsiteY2" fmla="*/ 567785 h 673911"/>
                <a:gd name="connsiteX3" fmla="*/ 745811 w 768385"/>
                <a:gd name="connsiteY3" fmla="*/ 567785 h 673911"/>
                <a:gd name="connsiteX4" fmla="*/ 742763 w 768385"/>
                <a:gd name="connsiteY4" fmla="*/ 585883 h 673911"/>
                <a:gd name="connsiteX5" fmla="*/ 724665 w 768385"/>
                <a:gd name="connsiteY5" fmla="*/ 588931 h 673911"/>
                <a:gd name="connsiteX6" fmla="*/ 723142 w 768385"/>
                <a:gd name="connsiteY6" fmla="*/ 628078 h 673911"/>
                <a:gd name="connsiteX7" fmla="*/ 705044 w 768385"/>
                <a:gd name="connsiteY7" fmla="*/ 668750 h 673911"/>
                <a:gd name="connsiteX8" fmla="*/ 644751 w 768385"/>
                <a:gd name="connsiteY8" fmla="*/ 671798 h 673911"/>
                <a:gd name="connsiteX9" fmla="*/ 670373 w 768385"/>
                <a:gd name="connsiteY9" fmla="*/ 638651 h 673911"/>
                <a:gd name="connsiteX10" fmla="*/ 659800 w 768385"/>
                <a:gd name="connsiteY10" fmla="*/ 597979 h 673911"/>
                <a:gd name="connsiteX11" fmla="*/ 501590 w 768385"/>
                <a:gd name="connsiteY11" fmla="*/ 601027 h 673911"/>
                <a:gd name="connsiteX12" fmla="*/ 495589 w 768385"/>
                <a:gd name="connsiteY12" fmla="*/ 605504 h 673911"/>
                <a:gd name="connsiteX13" fmla="*/ 126495 w 768385"/>
                <a:gd name="connsiteY13" fmla="*/ 614553 h 673911"/>
                <a:gd name="connsiteX14" fmla="*/ 126495 w 768385"/>
                <a:gd name="connsiteY14" fmla="*/ 290608 h 673911"/>
                <a:gd name="connsiteX15" fmla="*/ 122019 w 768385"/>
                <a:gd name="connsiteY15" fmla="*/ 280035 h 673911"/>
                <a:gd name="connsiteX16" fmla="*/ 122019 w 768385"/>
                <a:gd name="connsiteY16" fmla="*/ 218313 h 673911"/>
                <a:gd name="connsiteX17" fmla="*/ 70774 w 768385"/>
                <a:gd name="connsiteY17" fmla="*/ 171641 h 673911"/>
                <a:gd name="connsiteX18" fmla="*/ 88872 w 768385"/>
                <a:gd name="connsiteY18" fmla="*/ 140017 h 673911"/>
                <a:gd name="connsiteX19" fmla="*/ 75346 w 768385"/>
                <a:gd name="connsiteY19" fmla="*/ 108394 h 673911"/>
                <a:gd name="connsiteX20" fmla="*/ 63250 w 768385"/>
                <a:gd name="connsiteY20" fmla="*/ 111442 h 673911"/>
                <a:gd name="connsiteX21" fmla="*/ 4480 w 768385"/>
                <a:gd name="connsiteY21" fmla="*/ 45148 h 673911"/>
                <a:gd name="connsiteX22" fmla="*/ 3 w 768385"/>
                <a:gd name="connsiteY22" fmla="*/ 13525 h 673911"/>
                <a:gd name="connsiteX23" fmla="*/ 391671 w 768385"/>
                <a:gd name="connsiteY23" fmla="*/ 4477 h 673911"/>
                <a:gd name="connsiteX24" fmla="*/ 441392 w 768385"/>
                <a:gd name="connsiteY24" fmla="*/ 0 h 673911"/>
                <a:gd name="connsiteX25" fmla="*/ 468538 w 768385"/>
                <a:gd name="connsiteY25" fmla="*/ 31623 h 673911"/>
                <a:gd name="connsiteX26" fmla="*/ 457965 w 768385"/>
                <a:gd name="connsiteY26" fmla="*/ 48196 h 673911"/>
                <a:gd name="connsiteX27" fmla="*/ 467014 w 768385"/>
                <a:gd name="connsiteY27" fmla="*/ 91916 h 673911"/>
                <a:gd name="connsiteX28" fmla="*/ 483588 w 768385"/>
                <a:gd name="connsiteY28" fmla="*/ 131064 h 673911"/>
                <a:gd name="connsiteX29" fmla="*/ 500161 w 768385"/>
                <a:gd name="connsiteY29" fmla="*/ 149162 h 673911"/>
                <a:gd name="connsiteX30" fmla="*/ 563407 w 768385"/>
                <a:gd name="connsiteY30" fmla="*/ 203359 h 673911"/>
                <a:gd name="connsiteX31" fmla="*/ 569408 w 768385"/>
                <a:gd name="connsiteY31" fmla="*/ 244031 h 673911"/>
                <a:gd name="connsiteX32" fmla="*/ 614556 w 768385"/>
                <a:gd name="connsiteY32" fmla="*/ 244031 h 673911"/>
                <a:gd name="connsiteX33" fmla="*/ 631130 w 768385"/>
                <a:gd name="connsiteY33" fmla="*/ 256127 h 673911"/>
                <a:gd name="connsiteX34" fmla="*/ 626653 w 768385"/>
                <a:gd name="connsiteY34" fmla="*/ 284702 h 673911"/>
                <a:gd name="connsiteX35" fmla="*/ 617604 w 768385"/>
                <a:gd name="connsiteY35" fmla="*/ 289179 h 673911"/>
                <a:gd name="connsiteX36" fmla="*/ 617604 w 768385"/>
                <a:gd name="connsiteY36" fmla="*/ 305752 h 673911"/>
                <a:gd name="connsiteX37" fmla="*/ 605508 w 768385"/>
                <a:gd name="connsiteY37" fmla="*/ 344900 h 673911"/>
                <a:gd name="connsiteX38" fmla="*/ 661229 w 768385"/>
                <a:gd name="connsiteY38" fmla="*/ 402145 h 673911"/>
                <a:gd name="connsiteX39" fmla="*/ 697424 w 768385"/>
                <a:gd name="connsiteY39" fmla="*/ 406622 h 673911"/>
                <a:gd name="connsiteX40" fmla="*/ 713997 w 768385"/>
                <a:gd name="connsiteY40" fmla="*/ 448818 h 673911"/>
                <a:gd name="connsiteX41" fmla="*/ 723046 w 768385"/>
                <a:gd name="connsiteY41" fmla="*/ 456343 h 673911"/>
                <a:gd name="connsiteX42" fmla="*/ 741239 w 768385"/>
                <a:gd name="connsiteY42" fmla="*/ 524066 h 67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8385" h="673911">
                  <a:moveTo>
                    <a:pt x="741239" y="524066"/>
                  </a:moveTo>
                  <a:cubicBezTo>
                    <a:pt x="750288" y="524066"/>
                    <a:pt x="759337" y="524066"/>
                    <a:pt x="768385" y="524066"/>
                  </a:cubicBezTo>
                  <a:cubicBezTo>
                    <a:pt x="767147" y="542258"/>
                    <a:pt x="762385" y="552069"/>
                    <a:pt x="763909" y="567785"/>
                  </a:cubicBezTo>
                  <a:cubicBezTo>
                    <a:pt x="757908" y="567785"/>
                    <a:pt x="751812" y="567785"/>
                    <a:pt x="745811" y="567785"/>
                  </a:cubicBezTo>
                  <a:cubicBezTo>
                    <a:pt x="740287" y="572071"/>
                    <a:pt x="747049" y="579787"/>
                    <a:pt x="742763" y="585883"/>
                  </a:cubicBezTo>
                  <a:cubicBezTo>
                    <a:pt x="740001" y="590074"/>
                    <a:pt x="731523" y="588740"/>
                    <a:pt x="724665" y="588931"/>
                  </a:cubicBezTo>
                  <a:cubicBezTo>
                    <a:pt x="720475" y="596075"/>
                    <a:pt x="724570" y="614458"/>
                    <a:pt x="723142" y="628078"/>
                  </a:cubicBezTo>
                  <a:cubicBezTo>
                    <a:pt x="717427" y="641985"/>
                    <a:pt x="710473" y="654653"/>
                    <a:pt x="705044" y="668750"/>
                  </a:cubicBezTo>
                  <a:cubicBezTo>
                    <a:pt x="682851" y="666750"/>
                    <a:pt x="666754" y="678561"/>
                    <a:pt x="644751" y="671798"/>
                  </a:cubicBezTo>
                  <a:cubicBezTo>
                    <a:pt x="650275" y="657796"/>
                    <a:pt x="655038" y="642842"/>
                    <a:pt x="670373" y="638651"/>
                  </a:cubicBezTo>
                  <a:cubicBezTo>
                    <a:pt x="674088" y="617792"/>
                    <a:pt x="665515" y="609314"/>
                    <a:pt x="659800" y="597979"/>
                  </a:cubicBezTo>
                  <a:cubicBezTo>
                    <a:pt x="600555" y="595884"/>
                    <a:pt x="559788" y="603218"/>
                    <a:pt x="501590" y="601027"/>
                  </a:cubicBezTo>
                  <a:cubicBezTo>
                    <a:pt x="496732" y="599694"/>
                    <a:pt x="498447" y="604933"/>
                    <a:pt x="495589" y="605504"/>
                  </a:cubicBezTo>
                  <a:cubicBezTo>
                    <a:pt x="371002" y="606933"/>
                    <a:pt x="254511" y="616553"/>
                    <a:pt x="126495" y="614553"/>
                  </a:cubicBezTo>
                  <a:cubicBezTo>
                    <a:pt x="126495" y="512635"/>
                    <a:pt x="126495" y="397669"/>
                    <a:pt x="126495" y="290608"/>
                  </a:cubicBezTo>
                  <a:cubicBezTo>
                    <a:pt x="128115" y="284035"/>
                    <a:pt x="121352" y="285655"/>
                    <a:pt x="122019" y="280035"/>
                  </a:cubicBezTo>
                  <a:cubicBezTo>
                    <a:pt x="122019" y="259461"/>
                    <a:pt x="122019" y="238887"/>
                    <a:pt x="122019" y="218313"/>
                  </a:cubicBezTo>
                  <a:cubicBezTo>
                    <a:pt x="92015" y="215741"/>
                    <a:pt x="88681" y="186309"/>
                    <a:pt x="70774" y="171641"/>
                  </a:cubicBezTo>
                  <a:cubicBezTo>
                    <a:pt x="68964" y="158020"/>
                    <a:pt x="76299" y="146780"/>
                    <a:pt x="88872" y="140017"/>
                  </a:cubicBezTo>
                  <a:cubicBezTo>
                    <a:pt x="89157" y="126206"/>
                    <a:pt x="89634" y="113062"/>
                    <a:pt x="75346" y="108394"/>
                  </a:cubicBezTo>
                  <a:cubicBezTo>
                    <a:pt x="68869" y="106871"/>
                    <a:pt x="66964" y="110109"/>
                    <a:pt x="63250" y="111442"/>
                  </a:cubicBezTo>
                  <a:cubicBezTo>
                    <a:pt x="32007" y="98393"/>
                    <a:pt x="28960" y="65722"/>
                    <a:pt x="4480" y="45148"/>
                  </a:cubicBezTo>
                  <a:cubicBezTo>
                    <a:pt x="7528" y="30004"/>
                    <a:pt x="-187" y="25717"/>
                    <a:pt x="3" y="13525"/>
                  </a:cubicBezTo>
                  <a:cubicBezTo>
                    <a:pt x="136020" y="16002"/>
                    <a:pt x="264513" y="10858"/>
                    <a:pt x="391671" y="4477"/>
                  </a:cubicBezTo>
                  <a:cubicBezTo>
                    <a:pt x="398625" y="-4382"/>
                    <a:pt x="427676" y="5905"/>
                    <a:pt x="441392" y="0"/>
                  </a:cubicBezTo>
                  <a:cubicBezTo>
                    <a:pt x="447774" y="13144"/>
                    <a:pt x="457870" y="22669"/>
                    <a:pt x="468538" y="31623"/>
                  </a:cubicBezTo>
                  <a:cubicBezTo>
                    <a:pt x="464728" y="36767"/>
                    <a:pt x="463109" y="44291"/>
                    <a:pt x="457965" y="48196"/>
                  </a:cubicBezTo>
                  <a:cubicBezTo>
                    <a:pt x="463776" y="60484"/>
                    <a:pt x="464823" y="73628"/>
                    <a:pt x="467014" y="91916"/>
                  </a:cubicBezTo>
                  <a:cubicBezTo>
                    <a:pt x="473015" y="104489"/>
                    <a:pt x="481016" y="115062"/>
                    <a:pt x="483588" y="131064"/>
                  </a:cubicBezTo>
                  <a:cubicBezTo>
                    <a:pt x="489684" y="136588"/>
                    <a:pt x="500542" y="137255"/>
                    <a:pt x="500161" y="149162"/>
                  </a:cubicBezTo>
                  <a:cubicBezTo>
                    <a:pt x="526450" y="164211"/>
                    <a:pt x="540928" y="187833"/>
                    <a:pt x="563407" y="203359"/>
                  </a:cubicBezTo>
                  <a:cubicBezTo>
                    <a:pt x="562360" y="220027"/>
                    <a:pt x="563503" y="234410"/>
                    <a:pt x="569408" y="244031"/>
                  </a:cubicBezTo>
                  <a:cubicBezTo>
                    <a:pt x="584457" y="244031"/>
                    <a:pt x="599507" y="244031"/>
                    <a:pt x="614556" y="244031"/>
                  </a:cubicBezTo>
                  <a:cubicBezTo>
                    <a:pt x="620462" y="247650"/>
                    <a:pt x="619414" y="258223"/>
                    <a:pt x="631130" y="256127"/>
                  </a:cubicBezTo>
                  <a:cubicBezTo>
                    <a:pt x="624177" y="260223"/>
                    <a:pt x="627225" y="274320"/>
                    <a:pt x="626653" y="284702"/>
                  </a:cubicBezTo>
                  <a:cubicBezTo>
                    <a:pt x="627987" y="290608"/>
                    <a:pt x="618747" y="285750"/>
                    <a:pt x="617604" y="289179"/>
                  </a:cubicBezTo>
                  <a:cubicBezTo>
                    <a:pt x="617604" y="294703"/>
                    <a:pt x="617604" y="300228"/>
                    <a:pt x="617604" y="305752"/>
                  </a:cubicBezTo>
                  <a:cubicBezTo>
                    <a:pt x="607698" y="312992"/>
                    <a:pt x="604651" y="326898"/>
                    <a:pt x="605508" y="344900"/>
                  </a:cubicBezTo>
                  <a:cubicBezTo>
                    <a:pt x="620462" y="367665"/>
                    <a:pt x="648370" y="377381"/>
                    <a:pt x="661229" y="402145"/>
                  </a:cubicBezTo>
                  <a:cubicBezTo>
                    <a:pt x="678088" y="398812"/>
                    <a:pt x="681612" y="408908"/>
                    <a:pt x="697424" y="406622"/>
                  </a:cubicBezTo>
                  <a:cubicBezTo>
                    <a:pt x="702187" y="426529"/>
                    <a:pt x="711140" y="429196"/>
                    <a:pt x="713997" y="448818"/>
                  </a:cubicBezTo>
                  <a:cubicBezTo>
                    <a:pt x="715045" y="453295"/>
                    <a:pt x="722665" y="451199"/>
                    <a:pt x="723046" y="456343"/>
                  </a:cubicBezTo>
                  <a:cubicBezTo>
                    <a:pt x="714950" y="481203"/>
                    <a:pt x="727237" y="508159"/>
                    <a:pt x="741239" y="52406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01C14F7-E29A-36CD-011B-E1A9EBEF4D6C}"/>
                </a:ext>
              </a:extLst>
            </p:cNvPr>
            <p:cNvSpPr/>
            <p:nvPr/>
          </p:nvSpPr>
          <p:spPr>
            <a:xfrm>
              <a:off x="6233801" y="3648332"/>
              <a:ext cx="575769" cy="527671"/>
            </a:xfrm>
            <a:custGeom>
              <a:avLst/>
              <a:gdLst>
                <a:gd name="connsiteX0" fmla="*/ 575770 w 575769"/>
                <a:gd name="connsiteY0" fmla="*/ 70675 h 527671"/>
                <a:gd name="connsiteX1" fmla="*/ 560720 w 575769"/>
                <a:gd name="connsiteY1" fmla="*/ 132397 h 527671"/>
                <a:gd name="connsiteX2" fmla="*/ 530621 w 575769"/>
                <a:gd name="connsiteY2" fmla="*/ 148971 h 527671"/>
                <a:gd name="connsiteX3" fmla="*/ 544147 w 575769"/>
                <a:gd name="connsiteY3" fmla="*/ 198691 h 527671"/>
                <a:gd name="connsiteX4" fmla="*/ 518525 w 575769"/>
                <a:gd name="connsiteY4" fmla="*/ 209264 h 527671"/>
                <a:gd name="connsiteX5" fmla="*/ 518525 w 575769"/>
                <a:gd name="connsiteY5" fmla="*/ 236410 h 527671"/>
                <a:gd name="connsiteX6" fmla="*/ 485378 w 575769"/>
                <a:gd name="connsiteY6" fmla="*/ 278606 h 527671"/>
                <a:gd name="connsiteX7" fmla="*/ 489854 w 575769"/>
                <a:gd name="connsiteY7" fmla="*/ 307276 h 527671"/>
                <a:gd name="connsiteX8" fmla="*/ 474805 w 575769"/>
                <a:gd name="connsiteY8" fmla="*/ 308800 h 527671"/>
                <a:gd name="connsiteX9" fmla="*/ 443182 w 575769"/>
                <a:gd name="connsiteY9" fmla="*/ 355473 h 527671"/>
                <a:gd name="connsiteX10" fmla="*/ 452231 w 575769"/>
                <a:gd name="connsiteY10" fmla="*/ 362998 h 527671"/>
                <a:gd name="connsiteX11" fmla="*/ 426608 w 575769"/>
                <a:gd name="connsiteY11" fmla="*/ 376523 h 527671"/>
                <a:gd name="connsiteX12" fmla="*/ 426608 w 575769"/>
                <a:gd name="connsiteY12" fmla="*/ 396145 h 527671"/>
                <a:gd name="connsiteX13" fmla="*/ 422132 w 575769"/>
                <a:gd name="connsiteY13" fmla="*/ 444341 h 527671"/>
                <a:gd name="connsiteX14" fmla="*/ 422132 w 575769"/>
                <a:gd name="connsiteY14" fmla="*/ 466915 h 527671"/>
                <a:gd name="connsiteX15" fmla="*/ 434228 w 575769"/>
                <a:gd name="connsiteY15" fmla="*/ 518160 h 527671"/>
                <a:gd name="connsiteX16" fmla="*/ 398033 w 575769"/>
                <a:gd name="connsiteY16" fmla="*/ 518160 h 527671"/>
                <a:gd name="connsiteX17" fmla="*/ 388985 w 575769"/>
                <a:gd name="connsiteY17" fmla="*/ 522637 h 527671"/>
                <a:gd name="connsiteX18" fmla="*/ 75612 w 575769"/>
                <a:gd name="connsiteY18" fmla="*/ 525685 h 527671"/>
                <a:gd name="connsiteX19" fmla="*/ 75612 w 575769"/>
                <a:gd name="connsiteY19" fmla="*/ 451866 h 527671"/>
                <a:gd name="connsiteX20" fmla="*/ 53038 w 575769"/>
                <a:gd name="connsiteY20" fmla="*/ 442817 h 527671"/>
                <a:gd name="connsiteX21" fmla="*/ 34940 w 575769"/>
                <a:gd name="connsiteY21" fmla="*/ 451866 h 527671"/>
                <a:gd name="connsiteX22" fmla="*/ 21415 w 575769"/>
                <a:gd name="connsiteY22" fmla="*/ 445865 h 527671"/>
                <a:gd name="connsiteX23" fmla="*/ 21415 w 575769"/>
                <a:gd name="connsiteY23" fmla="*/ 147542 h 527671"/>
                <a:gd name="connsiteX24" fmla="*/ 12366 w 575769"/>
                <a:gd name="connsiteY24" fmla="*/ 126492 h 527671"/>
                <a:gd name="connsiteX25" fmla="*/ 13890 w 575769"/>
                <a:gd name="connsiteY25" fmla="*/ 75247 h 527671"/>
                <a:gd name="connsiteX26" fmla="*/ 4841 w 575769"/>
                <a:gd name="connsiteY26" fmla="*/ 60198 h 527671"/>
                <a:gd name="connsiteX27" fmla="*/ 365 w 575769"/>
                <a:gd name="connsiteY27" fmla="*/ 18002 h 527671"/>
                <a:gd name="connsiteX28" fmla="*/ 154003 w 575769"/>
                <a:gd name="connsiteY28" fmla="*/ 13525 h 527671"/>
                <a:gd name="connsiteX29" fmla="*/ 283543 w 575769"/>
                <a:gd name="connsiteY29" fmla="*/ 12001 h 527671"/>
                <a:gd name="connsiteX30" fmla="*/ 366411 w 575769"/>
                <a:gd name="connsiteY30" fmla="*/ 8954 h 527671"/>
                <a:gd name="connsiteX31" fmla="*/ 376983 w 575769"/>
                <a:gd name="connsiteY31" fmla="*/ 4477 h 527671"/>
                <a:gd name="connsiteX32" fmla="*/ 450802 w 575769"/>
                <a:gd name="connsiteY32" fmla="*/ 4477 h 527671"/>
                <a:gd name="connsiteX33" fmla="*/ 455279 w 575769"/>
                <a:gd name="connsiteY33" fmla="*/ 0 h 527671"/>
                <a:gd name="connsiteX34" fmla="*/ 526049 w 575769"/>
                <a:gd name="connsiteY34" fmla="*/ 0 h 527671"/>
                <a:gd name="connsiteX35" fmla="*/ 530526 w 575769"/>
                <a:gd name="connsiteY35" fmla="*/ 28575 h 527671"/>
                <a:gd name="connsiteX36" fmla="*/ 501856 w 575769"/>
                <a:gd name="connsiteY36" fmla="*/ 73819 h 527671"/>
                <a:gd name="connsiteX37" fmla="*/ 575770 w 575769"/>
                <a:gd name="connsiteY37" fmla="*/ 70675 h 52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5769" h="527671">
                  <a:moveTo>
                    <a:pt x="575770" y="70675"/>
                  </a:moveTo>
                  <a:cubicBezTo>
                    <a:pt x="568055" y="85820"/>
                    <a:pt x="558339" y="102489"/>
                    <a:pt x="560720" y="132397"/>
                  </a:cubicBezTo>
                  <a:cubicBezTo>
                    <a:pt x="548052" y="135255"/>
                    <a:pt x="541766" y="144494"/>
                    <a:pt x="530621" y="148971"/>
                  </a:cubicBezTo>
                  <a:cubicBezTo>
                    <a:pt x="533669" y="166973"/>
                    <a:pt x="544433" y="177260"/>
                    <a:pt x="544147" y="198691"/>
                  </a:cubicBezTo>
                  <a:cubicBezTo>
                    <a:pt x="537861" y="204502"/>
                    <a:pt x="529193" y="207835"/>
                    <a:pt x="518525" y="209264"/>
                  </a:cubicBezTo>
                  <a:cubicBezTo>
                    <a:pt x="518525" y="218313"/>
                    <a:pt x="518525" y="227362"/>
                    <a:pt x="518525" y="236410"/>
                  </a:cubicBezTo>
                  <a:cubicBezTo>
                    <a:pt x="494903" y="238506"/>
                    <a:pt x="495569" y="267367"/>
                    <a:pt x="485378" y="278606"/>
                  </a:cubicBezTo>
                  <a:cubicBezTo>
                    <a:pt x="484139" y="293084"/>
                    <a:pt x="491093" y="295942"/>
                    <a:pt x="489854" y="307276"/>
                  </a:cubicBezTo>
                  <a:cubicBezTo>
                    <a:pt x="486997" y="309943"/>
                    <a:pt x="479853" y="308324"/>
                    <a:pt x="474805" y="308800"/>
                  </a:cubicBezTo>
                  <a:cubicBezTo>
                    <a:pt x="460803" y="323279"/>
                    <a:pt x="454231" y="341090"/>
                    <a:pt x="443182" y="355473"/>
                  </a:cubicBezTo>
                  <a:cubicBezTo>
                    <a:pt x="440420" y="363760"/>
                    <a:pt x="452707" y="356997"/>
                    <a:pt x="452231" y="362998"/>
                  </a:cubicBezTo>
                  <a:cubicBezTo>
                    <a:pt x="449087" y="372904"/>
                    <a:pt x="437372" y="374332"/>
                    <a:pt x="426608" y="376523"/>
                  </a:cubicBezTo>
                  <a:cubicBezTo>
                    <a:pt x="426608" y="383096"/>
                    <a:pt x="426608" y="389572"/>
                    <a:pt x="426608" y="396145"/>
                  </a:cubicBezTo>
                  <a:cubicBezTo>
                    <a:pt x="421941" y="401764"/>
                    <a:pt x="419560" y="428149"/>
                    <a:pt x="422132" y="444341"/>
                  </a:cubicBezTo>
                  <a:cubicBezTo>
                    <a:pt x="423656" y="454438"/>
                    <a:pt x="425370" y="453580"/>
                    <a:pt x="422132" y="466915"/>
                  </a:cubicBezTo>
                  <a:cubicBezTo>
                    <a:pt x="428418" y="481679"/>
                    <a:pt x="437657" y="493585"/>
                    <a:pt x="434228" y="518160"/>
                  </a:cubicBezTo>
                  <a:cubicBezTo>
                    <a:pt x="422132" y="518160"/>
                    <a:pt x="410130" y="518160"/>
                    <a:pt x="398033" y="518160"/>
                  </a:cubicBezTo>
                  <a:cubicBezTo>
                    <a:pt x="391461" y="516064"/>
                    <a:pt x="394795" y="524065"/>
                    <a:pt x="388985" y="522637"/>
                  </a:cubicBezTo>
                  <a:cubicBezTo>
                    <a:pt x="288115" y="526161"/>
                    <a:pt x="179530" y="530162"/>
                    <a:pt x="75612" y="525685"/>
                  </a:cubicBezTo>
                  <a:cubicBezTo>
                    <a:pt x="75612" y="501110"/>
                    <a:pt x="75612" y="476440"/>
                    <a:pt x="75612" y="451866"/>
                  </a:cubicBezTo>
                  <a:cubicBezTo>
                    <a:pt x="69707" y="447199"/>
                    <a:pt x="60086" y="446341"/>
                    <a:pt x="53038" y="442817"/>
                  </a:cubicBezTo>
                  <a:cubicBezTo>
                    <a:pt x="42275" y="441103"/>
                    <a:pt x="44656" y="452533"/>
                    <a:pt x="34940" y="451866"/>
                  </a:cubicBezTo>
                  <a:cubicBezTo>
                    <a:pt x="31511" y="448818"/>
                    <a:pt x="26082" y="447675"/>
                    <a:pt x="21415" y="445865"/>
                  </a:cubicBezTo>
                  <a:cubicBezTo>
                    <a:pt x="21415" y="346424"/>
                    <a:pt x="21415" y="246983"/>
                    <a:pt x="21415" y="147542"/>
                  </a:cubicBezTo>
                  <a:cubicBezTo>
                    <a:pt x="17795" y="141160"/>
                    <a:pt x="17795" y="131064"/>
                    <a:pt x="12366" y="126492"/>
                  </a:cubicBezTo>
                  <a:cubicBezTo>
                    <a:pt x="13319" y="109918"/>
                    <a:pt x="10366" y="89345"/>
                    <a:pt x="13890" y="75247"/>
                  </a:cubicBezTo>
                  <a:cubicBezTo>
                    <a:pt x="9509" y="71628"/>
                    <a:pt x="10271" y="62770"/>
                    <a:pt x="4841" y="60198"/>
                  </a:cubicBezTo>
                  <a:cubicBezTo>
                    <a:pt x="8175" y="41338"/>
                    <a:pt x="-2017" y="36004"/>
                    <a:pt x="365" y="18002"/>
                  </a:cubicBezTo>
                  <a:cubicBezTo>
                    <a:pt x="51133" y="14764"/>
                    <a:pt x="101901" y="18479"/>
                    <a:pt x="154003" y="13525"/>
                  </a:cubicBezTo>
                  <a:cubicBezTo>
                    <a:pt x="196294" y="9430"/>
                    <a:pt x="241443" y="20193"/>
                    <a:pt x="283543" y="12001"/>
                  </a:cubicBezTo>
                  <a:cubicBezTo>
                    <a:pt x="303545" y="8191"/>
                    <a:pt x="341169" y="13906"/>
                    <a:pt x="366411" y="8954"/>
                  </a:cubicBezTo>
                  <a:cubicBezTo>
                    <a:pt x="370125" y="8287"/>
                    <a:pt x="373269" y="4953"/>
                    <a:pt x="376983" y="4477"/>
                  </a:cubicBezTo>
                  <a:cubicBezTo>
                    <a:pt x="401939" y="953"/>
                    <a:pt x="426989" y="7239"/>
                    <a:pt x="450802" y="4477"/>
                  </a:cubicBezTo>
                  <a:cubicBezTo>
                    <a:pt x="451659" y="2286"/>
                    <a:pt x="453183" y="762"/>
                    <a:pt x="455279" y="0"/>
                  </a:cubicBezTo>
                  <a:cubicBezTo>
                    <a:pt x="478901" y="0"/>
                    <a:pt x="502523" y="0"/>
                    <a:pt x="526049" y="0"/>
                  </a:cubicBezTo>
                  <a:cubicBezTo>
                    <a:pt x="527193" y="6763"/>
                    <a:pt x="532622" y="14478"/>
                    <a:pt x="530526" y="28575"/>
                  </a:cubicBezTo>
                  <a:cubicBezTo>
                    <a:pt x="511095" y="33718"/>
                    <a:pt x="506619" y="53912"/>
                    <a:pt x="501856" y="73819"/>
                  </a:cubicBezTo>
                  <a:cubicBezTo>
                    <a:pt x="526716" y="78772"/>
                    <a:pt x="553577" y="73057"/>
                    <a:pt x="575770" y="7067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2A033087-70FB-12F1-FB63-C3C982620093}"/>
                </a:ext>
              </a:extLst>
            </p:cNvPr>
            <p:cNvSpPr/>
            <p:nvPr/>
          </p:nvSpPr>
          <p:spPr>
            <a:xfrm>
              <a:off x="6308593" y="4177064"/>
              <a:ext cx="662235" cy="579882"/>
            </a:xfrm>
            <a:custGeom>
              <a:avLst/>
              <a:gdLst>
                <a:gd name="connsiteX0" fmla="*/ 662236 w 662235"/>
                <a:gd name="connsiteY0" fmla="*/ 548259 h 579882"/>
                <a:gd name="connsiteX1" fmla="*/ 629089 w 662235"/>
                <a:gd name="connsiteY1" fmla="*/ 563309 h 579882"/>
                <a:gd name="connsiteX2" fmla="*/ 615563 w 662235"/>
                <a:gd name="connsiteY2" fmla="*/ 546735 h 579882"/>
                <a:gd name="connsiteX3" fmla="*/ 565843 w 662235"/>
                <a:gd name="connsiteY3" fmla="*/ 533210 h 579882"/>
                <a:gd name="connsiteX4" fmla="*/ 553746 w 662235"/>
                <a:gd name="connsiteY4" fmla="*/ 507587 h 579882"/>
                <a:gd name="connsiteX5" fmla="*/ 528124 w 662235"/>
                <a:gd name="connsiteY5" fmla="*/ 516636 h 579882"/>
                <a:gd name="connsiteX6" fmla="*/ 531172 w 662235"/>
                <a:gd name="connsiteY6" fmla="*/ 531686 h 579882"/>
                <a:gd name="connsiteX7" fmla="*/ 528124 w 662235"/>
                <a:gd name="connsiteY7" fmla="*/ 551307 h 579882"/>
                <a:gd name="connsiteX8" fmla="*/ 514598 w 662235"/>
                <a:gd name="connsiteY8" fmla="*/ 566357 h 579882"/>
                <a:gd name="connsiteX9" fmla="*/ 481451 w 662235"/>
                <a:gd name="connsiteY9" fmla="*/ 554260 h 579882"/>
                <a:gd name="connsiteX10" fmla="*/ 460401 w 662235"/>
                <a:gd name="connsiteY10" fmla="*/ 554260 h 579882"/>
                <a:gd name="connsiteX11" fmla="*/ 452876 w 662235"/>
                <a:gd name="connsiteY11" fmla="*/ 573881 h 579882"/>
                <a:gd name="connsiteX12" fmla="*/ 433255 w 662235"/>
                <a:gd name="connsiteY12" fmla="*/ 579882 h 579882"/>
                <a:gd name="connsiteX13" fmla="*/ 368485 w 662235"/>
                <a:gd name="connsiteY13" fmla="*/ 549783 h 579882"/>
                <a:gd name="connsiteX14" fmla="*/ 382010 w 662235"/>
                <a:gd name="connsiteY14" fmla="*/ 540734 h 579882"/>
                <a:gd name="connsiteX15" fmla="*/ 335338 w 662235"/>
                <a:gd name="connsiteY15" fmla="*/ 507587 h 579882"/>
                <a:gd name="connsiteX16" fmla="*/ 330861 w 662235"/>
                <a:gd name="connsiteY16" fmla="*/ 483489 h 579882"/>
                <a:gd name="connsiteX17" fmla="*/ 279616 w 662235"/>
                <a:gd name="connsiteY17" fmla="*/ 474440 h 579882"/>
                <a:gd name="connsiteX18" fmla="*/ 251041 w 662235"/>
                <a:gd name="connsiteY18" fmla="*/ 489490 h 579882"/>
                <a:gd name="connsiteX19" fmla="*/ 269139 w 662235"/>
                <a:gd name="connsiteY19" fmla="*/ 510540 h 579882"/>
                <a:gd name="connsiteX20" fmla="*/ 249517 w 662235"/>
                <a:gd name="connsiteY20" fmla="*/ 512064 h 579882"/>
                <a:gd name="connsiteX21" fmla="*/ 240469 w 662235"/>
                <a:gd name="connsiteY21" fmla="*/ 516541 h 579882"/>
                <a:gd name="connsiteX22" fmla="*/ 219418 w 662235"/>
                <a:gd name="connsiteY22" fmla="*/ 512064 h 579882"/>
                <a:gd name="connsiteX23" fmla="*/ 201321 w 662235"/>
                <a:gd name="connsiteY23" fmla="*/ 512064 h 579882"/>
                <a:gd name="connsiteX24" fmla="*/ 187796 w 662235"/>
                <a:gd name="connsiteY24" fmla="*/ 504539 h 579882"/>
                <a:gd name="connsiteX25" fmla="*/ 177223 w 662235"/>
                <a:gd name="connsiteY25" fmla="*/ 504539 h 579882"/>
                <a:gd name="connsiteX26" fmla="*/ 160649 w 662235"/>
                <a:gd name="connsiteY26" fmla="*/ 500063 h 579882"/>
                <a:gd name="connsiteX27" fmla="*/ 40158 w 662235"/>
                <a:gd name="connsiteY27" fmla="*/ 492538 h 579882"/>
                <a:gd name="connsiteX28" fmla="*/ 52255 w 662235"/>
                <a:gd name="connsiteY28" fmla="*/ 451866 h 579882"/>
                <a:gd name="connsiteX29" fmla="*/ 50731 w 662235"/>
                <a:gd name="connsiteY29" fmla="*/ 396145 h 579882"/>
                <a:gd name="connsiteX30" fmla="*/ 55207 w 662235"/>
                <a:gd name="connsiteY30" fmla="*/ 390144 h 579882"/>
                <a:gd name="connsiteX31" fmla="*/ 50731 w 662235"/>
                <a:gd name="connsiteY31" fmla="*/ 375095 h 579882"/>
                <a:gd name="connsiteX32" fmla="*/ 71781 w 662235"/>
                <a:gd name="connsiteY32" fmla="*/ 335947 h 579882"/>
                <a:gd name="connsiteX33" fmla="*/ 71781 w 662235"/>
                <a:gd name="connsiteY33" fmla="*/ 275654 h 579882"/>
                <a:gd name="connsiteX34" fmla="*/ 64256 w 662235"/>
                <a:gd name="connsiteY34" fmla="*/ 268129 h 579882"/>
                <a:gd name="connsiteX35" fmla="*/ 64256 w 662235"/>
                <a:gd name="connsiteY35" fmla="*/ 251555 h 579882"/>
                <a:gd name="connsiteX36" fmla="*/ 34157 w 662235"/>
                <a:gd name="connsiteY36" fmla="*/ 212408 h 579882"/>
                <a:gd name="connsiteX37" fmla="*/ 29680 w 662235"/>
                <a:gd name="connsiteY37" fmla="*/ 197358 h 579882"/>
                <a:gd name="connsiteX38" fmla="*/ 31205 w 662235"/>
                <a:gd name="connsiteY38" fmla="*/ 182309 h 579882"/>
                <a:gd name="connsiteX39" fmla="*/ 10154 w 662235"/>
                <a:gd name="connsiteY39" fmla="*/ 156686 h 579882"/>
                <a:gd name="connsiteX40" fmla="*/ 5677 w 662235"/>
                <a:gd name="connsiteY40" fmla="*/ 125063 h 579882"/>
                <a:gd name="connsiteX41" fmla="*/ 5677 w 662235"/>
                <a:gd name="connsiteY41" fmla="*/ 27146 h 579882"/>
                <a:gd name="connsiteX42" fmla="*/ 1201 w 662235"/>
                <a:gd name="connsiteY42" fmla="*/ 7525 h 579882"/>
                <a:gd name="connsiteX43" fmla="*/ 347720 w 662235"/>
                <a:gd name="connsiteY43" fmla="*/ 0 h 579882"/>
                <a:gd name="connsiteX44" fmla="*/ 364294 w 662235"/>
                <a:gd name="connsiteY44" fmla="*/ 66294 h 579882"/>
                <a:gd name="connsiteX45" fmla="*/ 359817 w 662235"/>
                <a:gd name="connsiteY45" fmla="*/ 73819 h 579882"/>
                <a:gd name="connsiteX46" fmla="*/ 376390 w 662235"/>
                <a:gd name="connsiteY46" fmla="*/ 85916 h 579882"/>
                <a:gd name="connsiteX47" fmla="*/ 377914 w 662235"/>
                <a:gd name="connsiteY47" fmla="*/ 105537 h 579882"/>
                <a:gd name="connsiteX48" fmla="*/ 364389 w 662235"/>
                <a:gd name="connsiteY48" fmla="*/ 108585 h 579882"/>
                <a:gd name="connsiteX49" fmla="*/ 373438 w 662235"/>
                <a:gd name="connsiteY49" fmla="*/ 126683 h 579882"/>
                <a:gd name="connsiteX50" fmla="*/ 331242 w 662235"/>
                <a:gd name="connsiteY50" fmla="*/ 186976 h 579882"/>
                <a:gd name="connsiteX51" fmla="*/ 319145 w 662235"/>
                <a:gd name="connsiteY51" fmla="*/ 232220 h 579882"/>
                <a:gd name="connsiteX52" fmla="*/ 310097 w 662235"/>
                <a:gd name="connsiteY52" fmla="*/ 298514 h 579882"/>
                <a:gd name="connsiteX53" fmla="*/ 448685 w 662235"/>
                <a:gd name="connsiteY53" fmla="*/ 296990 h 579882"/>
                <a:gd name="connsiteX54" fmla="*/ 548126 w 662235"/>
                <a:gd name="connsiteY54" fmla="*/ 287941 h 579882"/>
                <a:gd name="connsiteX55" fmla="*/ 540601 w 662235"/>
                <a:gd name="connsiteY55" fmla="*/ 339185 h 579882"/>
                <a:gd name="connsiteX56" fmla="*/ 569176 w 662235"/>
                <a:gd name="connsiteY56" fmla="*/ 376809 h 579882"/>
                <a:gd name="connsiteX57" fmla="*/ 573653 w 662235"/>
                <a:gd name="connsiteY57" fmla="*/ 403955 h 579882"/>
                <a:gd name="connsiteX58" fmla="*/ 570605 w 662235"/>
                <a:gd name="connsiteY58" fmla="*/ 411480 h 579882"/>
                <a:gd name="connsiteX59" fmla="*/ 543459 w 662235"/>
                <a:gd name="connsiteY59" fmla="*/ 432530 h 579882"/>
                <a:gd name="connsiteX60" fmla="*/ 587179 w 662235"/>
                <a:gd name="connsiteY60" fmla="*/ 450628 h 579882"/>
                <a:gd name="connsiteX61" fmla="*/ 602228 w 662235"/>
                <a:gd name="connsiteY61" fmla="*/ 429578 h 579882"/>
                <a:gd name="connsiteX62" fmla="*/ 615754 w 662235"/>
                <a:gd name="connsiteY62" fmla="*/ 447675 h 579882"/>
                <a:gd name="connsiteX63" fmla="*/ 602228 w 662235"/>
                <a:gd name="connsiteY63" fmla="*/ 467296 h 579882"/>
                <a:gd name="connsiteX64" fmla="*/ 579654 w 662235"/>
                <a:gd name="connsiteY64" fmla="*/ 467296 h 579882"/>
                <a:gd name="connsiteX65" fmla="*/ 569081 w 662235"/>
                <a:gd name="connsiteY65" fmla="*/ 498920 h 579882"/>
                <a:gd name="connsiteX66" fmla="*/ 597751 w 662235"/>
                <a:gd name="connsiteY66" fmla="*/ 521494 h 579882"/>
                <a:gd name="connsiteX67" fmla="*/ 662236 w 662235"/>
                <a:gd name="connsiteY67" fmla="*/ 548259 h 57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662235" h="579882">
                  <a:moveTo>
                    <a:pt x="662236" y="548259"/>
                  </a:moveTo>
                  <a:cubicBezTo>
                    <a:pt x="658521" y="566071"/>
                    <a:pt x="648424" y="566261"/>
                    <a:pt x="629089" y="563309"/>
                  </a:cubicBezTo>
                  <a:cubicBezTo>
                    <a:pt x="622707" y="559689"/>
                    <a:pt x="615944" y="556451"/>
                    <a:pt x="615563" y="546735"/>
                  </a:cubicBezTo>
                  <a:cubicBezTo>
                    <a:pt x="597371" y="543878"/>
                    <a:pt x="589560" y="530543"/>
                    <a:pt x="565843" y="533210"/>
                  </a:cubicBezTo>
                  <a:cubicBezTo>
                    <a:pt x="558889" y="527590"/>
                    <a:pt x="564128" y="509873"/>
                    <a:pt x="553746" y="507587"/>
                  </a:cubicBezTo>
                  <a:cubicBezTo>
                    <a:pt x="542221" y="507587"/>
                    <a:pt x="542316" y="519303"/>
                    <a:pt x="528124" y="516636"/>
                  </a:cubicBezTo>
                  <a:cubicBezTo>
                    <a:pt x="527648" y="522542"/>
                    <a:pt x="525457" y="527971"/>
                    <a:pt x="531172" y="531686"/>
                  </a:cubicBezTo>
                  <a:cubicBezTo>
                    <a:pt x="527648" y="534734"/>
                    <a:pt x="517075" y="547783"/>
                    <a:pt x="528124" y="551307"/>
                  </a:cubicBezTo>
                  <a:cubicBezTo>
                    <a:pt x="524314" y="557022"/>
                    <a:pt x="518408" y="560737"/>
                    <a:pt x="514598" y="566357"/>
                  </a:cubicBezTo>
                  <a:cubicBezTo>
                    <a:pt x="511264" y="555022"/>
                    <a:pt x="487738" y="526066"/>
                    <a:pt x="481451" y="554260"/>
                  </a:cubicBezTo>
                  <a:cubicBezTo>
                    <a:pt x="474403" y="554260"/>
                    <a:pt x="467354" y="554260"/>
                    <a:pt x="460401" y="554260"/>
                  </a:cubicBezTo>
                  <a:cubicBezTo>
                    <a:pt x="455543" y="559308"/>
                    <a:pt x="450114" y="565500"/>
                    <a:pt x="452876" y="573881"/>
                  </a:cubicBezTo>
                  <a:cubicBezTo>
                    <a:pt x="445256" y="574834"/>
                    <a:pt x="439636" y="577692"/>
                    <a:pt x="433255" y="579882"/>
                  </a:cubicBezTo>
                  <a:cubicBezTo>
                    <a:pt x="412014" y="569500"/>
                    <a:pt x="388201" y="561594"/>
                    <a:pt x="368485" y="549783"/>
                  </a:cubicBezTo>
                  <a:cubicBezTo>
                    <a:pt x="372009" y="545783"/>
                    <a:pt x="379057" y="545306"/>
                    <a:pt x="382010" y="540734"/>
                  </a:cubicBezTo>
                  <a:cubicBezTo>
                    <a:pt x="388011" y="508064"/>
                    <a:pt x="348673" y="520827"/>
                    <a:pt x="335338" y="507587"/>
                  </a:cubicBezTo>
                  <a:cubicBezTo>
                    <a:pt x="338005" y="495395"/>
                    <a:pt x="331147" y="492728"/>
                    <a:pt x="330861" y="483489"/>
                  </a:cubicBezTo>
                  <a:cubicBezTo>
                    <a:pt x="311144" y="473869"/>
                    <a:pt x="292380" y="490538"/>
                    <a:pt x="279616" y="474440"/>
                  </a:cubicBezTo>
                  <a:cubicBezTo>
                    <a:pt x="267615" y="477012"/>
                    <a:pt x="257709" y="481679"/>
                    <a:pt x="251041" y="489490"/>
                  </a:cubicBezTo>
                  <a:cubicBezTo>
                    <a:pt x="250565" y="503015"/>
                    <a:pt x="259042" y="507587"/>
                    <a:pt x="269139" y="510540"/>
                  </a:cubicBezTo>
                  <a:cubicBezTo>
                    <a:pt x="264472" y="519208"/>
                    <a:pt x="256852" y="515303"/>
                    <a:pt x="249517" y="512064"/>
                  </a:cubicBezTo>
                  <a:cubicBezTo>
                    <a:pt x="243612" y="511016"/>
                    <a:pt x="243993" y="515684"/>
                    <a:pt x="240469" y="516541"/>
                  </a:cubicBezTo>
                  <a:cubicBezTo>
                    <a:pt x="231420" y="518827"/>
                    <a:pt x="226467" y="513207"/>
                    <a:pt x="219418" y="512064"/>
                  </a:cubicBezTo>
                  <a:cubicBezTo>
                    <a:pt x="213322" y="511112"/>
                    <a:pt x="207131" y="513017"/>
                    <a:pt x="201321" y="512064"/>
                  </a:cubicBezTo>
                  <a:cubicBezTo>
                    <a:pt x="197892" y="511493"/>
                    <a:pt x="193034" y="505873"/>
                    <a:pt x="187796" y="504539"/>
                  </a:cubicBezTo>
                  <a:cubicBezTo>
                    <a:pt x="183795" y="503587"/>
                    <a:pt x="179414" y="505492"/>
                    <a:pt x="177223" y="504539"/>
                  </a:cubicBezTo>
                  <a:cubicBezTo>
                    <a:pt x="175889" y="503968"/>
                    <a:pt x="168650" y="495967"/>
                    <a:pt x="160649" y="500063"/>
                  </a:cubicBezTo>
                  <a:cubicBezTo>
                    <a:pt x="137599" y="473297"/>
                    <a:pt x="80068" y="487109"/>
                    <a:pt x="40158" y="492538"/>
                  </a:cubicBezTo>
                  <a:cubicBezTo>
                    <a:pt x="34633" y="473869"/>
                    <a:pt x="46540" y="460534"/>
                    <a:pt x="52255" y="451866"/>
                  </a:cubicBezTo>
                  <a:cubicBezTo>
                    <a:pt x="51874" y="432911"/>
                    <a:pt x="53302" y="408337"/>
                    <a:pt x="50731" y="396145"/>
                  </a:cubicBezTo>
                  <a:cubicBezTo>
                    <a:pt x="49397" y="391287"/>
                    <a:pt x="54636" y="393002"/>
                    <a:pt x="55207" y="390144"/>
                  </a:cubicBezTo>
                  <a:cubicBezTo>
                    <a:pt x="56446" y="382429"/>
                    <a:pt x="53969" y="378333"/>
                    <a:pt x="50731" y="375095"/>
                  </a:cubicBezTo>
                  <a:cubicBezTo>
                    <a:pt x="58065" y="362331"/>
                    <a:pt x="64351" y="348520"/>
                    <a:pt x="71781" y="335947"/>
                  </a:cubicBezTo>
                  <a:cubicBezTo>
                    <a:pt x="71781" y="315849"/>
                    <a:pt x="71781" y="295751"/>
                    <a:pt x="71781" y="275654"/>
                  </a:cubicBezTo>
                  <a:cubicBezTo>
                    <a:pt x="68923" y="273463"/>
                    <a:pt x="66638" y="270701"/>
                    <a:pt x="64256" y="268129"/>
                  </a:cubicBezTo>
                  <a:cubicBezTo>
                    <a:pt x="64256" y="262604"/>
                    <a:pt x="64256" y="257080"/>
                    <a:pt x="64256" y="251555"/>
                  </a:cubicBezTo>
                  <a:cubicBezTo>
                    <a:pt x="52445" y="240316"/>
                    <a:pt x="43111" y="226504"/>
                    <a:pt x="34157" y="212408"/>
                  </a:cubicBezTo>
                  <a:cubicBezTo>
                    <a:pt x="33872" y="203835"/>
                    <a:pt x="37396" y="199454"/>
                    <a:pt x="29680" y="197358"/>
                  </a:cubicBezTo>
                  <a:cubicBezTo>
                    <a:pt x="31205" y="193358"/>
                    <a:pt x="31490" y="188119"/>
                    <a:pt x="31205" y="182309"/>
                  </a:cubicBezTo>
                  <a:cubicBezTo>
                    <a:pt x="23584" y="174403"/>
                    <a:pt x="18631" y="163735"/>
                    <a:pt x="10154" y="156686"/>
                  </a:cubicBezTo>
                  <a:cubicBezTo>
                    <a:pt x="13393" y="144399"/>
                    <a:pt x="7582" y="132302"/>
                    <a:pt x="5677" y="125063"/>
                  </a:cubicBezTo>
                  <a:cubicBezTo>
                    <a:pt x="-2704" y="94583"/>
                    <a:pt x="9868" y="55912"/>
                    <a:pt x="5677" y="27146"/>
                  </a:cubicBezTo>
                  <a:cubicBezTo>
                    <a:pt x="4725" y="20384"/>
                    <a:pt x="-2895" y="14669"/>
                    <a:pt x="1201" y="7525"/>
                  </a:cubicBezTo>
                  <a:cubicBezTo>
                    <a:pt x="119120" y="8477"/>
                    <a:pt x="243802" y="8192"/>
                    <a:pt x="347720" y="0"/>
                  </a:cubicBezTo>
                  <a:cubicBezTo>
                    <a:pt x="349435" y="28289"/>
                    <a:pt x="353626" y="49911"/>
                    <a:pt x="364294" y="66294"/>
                  </a:cubicBezTo>
                  <a:cubicBezTo>
                    <a:pt x="365437" y="71438"/>
                    <a:pt x="358198" y="68199"/>
                    <a:pt x="359817" y="73819"/>
                  </a:cubicBezTo>
                  <a:cubicBezTo>
                    <a:pt x="363817" y="79343"/>
                    <a:pt x="368294" y="89154"/>
                    <a:pt x="376390" y="85916"/>
                  </a:cubicBezTo>
                  <a:cubicBezTo>
                    <a:pt x="378200" y="90392"/>
                    <a:pt x="374485" y="99536"/>
                    <a:pt x="377914" y="105537"/>
                  </a:cubicBezTo>
                  <a:cubicBezTo>
                    <a:pt x="375438" y="108680"/>
                    <a:pt x="366770" y="105537"/>
                    <a:pt x="364389" y="108585"/>
                  </a:cubicBezTo>
                  <a:cubicBezTo>
                    <a:pt x="362198" y="119825"/>
                    <a:pt x="368961" y="122015"/>
                    <a:pt x="373438" y="126683"/>
                  </a:cubicBezTo>
                  <a:cubicBezTo>
                    <a:pt x="357531" y="146876"/>
                    <a:pt x="349244" y="172308"/>
                    <a:pt x="331242" y="186976"/>
                  </a:cubicBezTo>
                  <a:cubicBezTo>
                    <a:pt x="332004" y="207836"/>
                    <a:pt x="314002" y="211074"/>
                    <a:pt x="319145" y="232220"/>
                  </a:cubicBezTo>
                  <a:cubicBezTo>
                    <a:pt x="311525" y="249650"/>
                    <a:pt x="308858" y="272129"/>
                    <a:pt x="310097" y="298514"/>
                  </a:cubicBezTo>
                  <a:cubicBezTo>
                    <a:pt x="357055" y="305467"/>
                    <a:pt x="400870" y="289370"/>
                    <a:pt x="448685" y="296990"/>
                  </a:cubicBezTo>
                  <a:cubicBezTo>
                    <a:pt x="472212" y="284417"/>
                    <a:pt x="524599" y="300609"/>
                    <a:pt x="548126" y="287941"/>
                  </a:cubicBezTo>
                  <a:cubicBezTo>
                    <a:pt x="547269" y="300800"/>
                    <a:pt x="538125" y="315278"/>
                    <a:pt x="540601" y="339185"/>
                  </a:cubicBezTo>
                  <a:cubicBezTo>
                    <a:pt x="548126" y="354330"/>
                    <a:pt x="561366" y="366332"/>
                    <a:pt x="569176" y="376809"/>
                  </a:cubicBezTo>
                  <a:cubicBezTo>
                    <a:pt x="569367" y="387191"/>
                    <a:pt x="567462" y="399669"/>
                    <a:pt x="573653" y="403955"/>
                  </a:cubicBezTo>
                  <a:cubicBezTo>
                    <a:pt x="567557" y="403765"/>
                    <a:pt x="569653" y="407861"/>
                    <a:pt x="570605" y="411480"/>
                  </a:cubicBezTo>
                  <a:cubicBezTo>
                    <a:pt x="561461" y="418433"/>
                    <a:pt x="550889" y="423958"/>
                    <a:pt x="543459" y="432530"/>
                  </a:cubicBezTo>
                  <a:cubicBezTo>
                    <a:pt x="542411" y="448342"/>
                    <a:pt x="570034" y="462534"/>
                    <a:pt x="587179" y="450628"/>
                  </a:cubicBezTo>
                  <a:cubicBezTo>
                    <a:pt x="585940" y="437388"/>
                    <a:pt x="587274" y="426720"/>
                    <a:pt x="602228" y="429578"/>
                  </a:cubicBezTo>
                  <a:cubicBezTo>
                    <a:pt x="604895" y="437483"/>
                    <a:pt x="605657" y="447199"/>
                    <a:pt x="615754" y="447675"/>
                  </a:cubicBezTo>
                  <a:cubicBezTo>
                    <a:pt x="608324" y="454628"/>
                    <a:pt x="608039" y="459677"/>
                    <a:pt x="602228" y="467296"/>
                  </a:cubicBezTo>
                  <a:cubicBezTo>
                    <a:pt x="594703" y="467296"/>
                    <a:pt x="587179" y="467296"/>
                    <a:pt x="579654" y="467296"/>
                  </a:cubicBezTo>
                  <a:cubicBezTo>
                    <a:pt x="577082" y="478727"/>
                    <a:pt x="572606" y="488347"/>
                    <a:pt x="569081" y="498920"/>
                  </a:cubicBezTo>
                  <a:cubicBezTo>
                    <a:pt x="572224" y="512826"/>
                    <a:pt x="587179" y="515017"/>
                    <a:pt x="597751" y="521494"/>
                  </a:cubicBezTo>
                  <a:cubicBezTo>
                    <a:pt x="626136" y="517493"/>
                    <a:pt x="641281" y="536162"/>
                    <a:pt x="662236" y="548259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95692B32-A56B-8EC3-823B-FF0FA34FEA09}"/>
                </a:ext>
              </a:extLst>
            </p:cNvPr>
            <p:cNvSpPr/>
            <p:nvPr/>
          </p:nvSpPr>
          <p:spPr>
            <a:xfrm>
              <a:off x="6648503" y="1990939"/>
              <a:ext cx="659796" cy="339037"/>
            </a:xfrm>
            <a:custGeom>
              <a:avLst/>
              <a:gdLst>
                <a:gd name="connsiteX0" fmla="*/ 659797 w 659796"/>
                <a:gd name="connsiteY0" fmla="*/ 174827 h 339037"/>
                <a:gd name="connsiteX1" fmla="*/ 625126 w 659796"/>
                <a:gd name="connsiteY1" fmla="*/ 179303 h 339037"/>
                <a:gd name="connsiteX2" fmla="*/ 579977 w 659796"/>
                <a:gd name="connsiteY2" fmla="*/ 186828 h 339037"/>
                <a:gd name="connsiteX3" fmla="*/ 498634 w 659796"/>
                <a:gd name="connsiteY3" fmla="*/ 174731 h 339037"/>
                <a:gd name="connsiteX4" fmla="*/ 488061 w 659796"/>
                <a:gd name="connsiteY4" fmla="*/ 195782 h 339037"/>
                <a:gd name="connsiteX5" fmla="*/ 417290 w 659796"/>
                <a:gd name="connsiteY5" fmla="*/ 206354 h 339037"/>
                <a:gd name="connsiteX6" fmla="*/ 412814 w 659796"/>
                <a:gd name="connsiteY6" fmla="*/ 233501 h 339037"/>
                <a:gd name="connsiteX7" fmla="*/ 397764 w 659796"/>
                <a:gd name="connsiteY7" fmla="*/ 219975 h 339037"/>
                <a:gd name="connsiteX8" fmla="*/ 357092 w 659796"/>
                <a:gd name="connsiteY8" fmla="*/ 238073 h 339037"/>
                <a:gd name="connsiteX9" fmla="*/ 355568 w 659796"/>
                <a:gd name="connsiteY9" fmla="*/ 229024 h 339037"/>
                <a:gd name="connsiteX10" fmla="*/ 344996 w 659796"/>
                <a:gd name="connsiteY10" fmla="*/ 229024 h 339037"/>
                <a:gd name="connsiteX11" fmla="*/ 299752 w 659796"/>
                <a:gd name="connsiteY11" fmla="*/ 339038 h 339037"/>
                <a:gd name="connsiteX12" fmla="*/ 284702 w 659796"/>
                <a:gd name="connsiteY12" fmla="*/ 328465 h 339037"/>
                <a:gd name="connsiteX13" fmla="*/ 280226 w 659796"/>
                <a:gd name="connsiteY13" fmla="*/ 290841 h 339037"/>
                <a:gd name="connsiteX14" fmla="*/ 271177 w 659796"/>
                <a:gd name="connsiteY14" fmla="*/ 250169 h 339037"/>
                <a:gd name="connsiteX15" fmla="*/ 242602 w 659796"/>
                <a:gd name="connsiteY15" fmla="*/ 245693 h 339037"/>
                <a:gd name="connsiteX16" fmla="*/ 238125 w 659796"/>
                <a:gd name="connsiteY16" fmla="*/ 221594 h 339037"/>
                <a:gd name="connsiteX17" fmla="*/ 177832 w 659796"/>
                <a:gd name="connsiteY17" fmla="*/ 212546 h 339037"/>
                <a:gd name="connsiteX18" fmla="*/ 128111 w 659796"/>
                <a:gd name="connsiteY18" fmla="*/ 195972 h 339037"/>
                <a:gd name="connsiteX19" fmla="*/ 25622 w 659796"/>
                <a:gd name="connsiteY19" fmla="*/ 179399 h 339037"/>
                <a:gd name="connsiteX20" fmla="*/ 0 w 659796"/>
                <a:gd name="connsiteY20" fmla="*/ 146252 h 339037"/>
                <a:gd name="connsiteX21" fmla="*/ 51245 w 659796"/>
                <a:gd name="connsiteY21" fmla="*/ 113105 h 339037"/>
                <a:gd name="connsiteX22" fmla="*/ 61817 w 659796"/>
                <a:gd name="connsiteY22" fmla="*/ 108628 h 339037"/>
                <a:gd name="connsiteX23" fmla="*/ 78391 w 659796"/>
                <a:gd name="connsiteY23" fmla="*/ 108628 h 339037"/>
                <a:gd name="connsiteX24" fmla="*/ 87440 w 659796"/>
                <a:gd name="connsiteY24" fmla="*/ 104151 h 339037"/>
                <a:gd name="connsiteX25" fmla="*/ 96488 w 659796"/>
                <a:gd name="connsiteY25" fmla="*/ 104151 h 339037"/>
                <a:gd name="connsiteX26" fmla="*/ 162783 w 659796"/>
                <a:gd name="connsiteY26" fmla="*/ 46906 h 339037"/>
                <a:gd name="connsiteX27" fmla="*/ 220028 w 659796"/>
                <a:gd name="connsiteY27" fmla="*/ 4710 h 339037"/>
                <a:gd name="connsiteX28" fmla="*/ 221552 w 659796"/>
                <a:gd name="connsiteY28" fmla="*/ 233 h 339037"/>
                <a:gd name="connsiteX29" fmla="*/ 250127 w 659796"/>
                <a:gd name="connsiteY29" fmla="*/ 1757 h 339037"/>
                <a:gd name="connsiteX30" fmla="*/ 250127 w 659796"/>
                <a:gd name="connsiteY30" fmla="*/ 4805 h 339037"/>
                <a:gd name="connsiteX31" fmla="*/ 227552 w 659796"/>
                <a:gd name="connsiteY31" fmla="*/ 12330 h 339037"/>
                <a:gd name="connsiteX32" fmla="*/ 195929 w 659796"/>
                <a:gd name="connsiteY32" fmla="*/ 62051 h 339037"/>
                <a:gd name="connsiteX33" fmla="*/ 186881 w 659796"/>
                <a:gd name="connsiteY33" fmla="*/ 74147 h 339037"/>
                <a:gd name="connsiteX34" fmla="*/ 183833 w 659796"/>
                <a:gd name="connsiteY34" fmla="*/ 104246 h 339037"/>
                <a:gd name="connsiteX35" fmla="*/ 221456 w 659796"/>
                <a:gd name="connsiteY35" fmla="*/ 80148 h 339037"/>
                <a:gd name="connsiteX36" fmla="*/ 275654 w 659796"/>
                <a:gd name="connsiteY36" fmla="*/ 101198 h 339037"/>
                <a:gd name="connsiteX37" fmla="*/ 292227 w 659796"/>
                <a:gd name="connsiteY37" fmla="*/ 126821 h 339037"/>
                <a:gd name="connsiteX38" fmla="*/ 299752 w 659796"/>
                <a:gd name="connsiteY38" fmla="*/ 138917 h 339037"/>
                <a:gd name="connsiteX39" fmla="*/ 340424 w 659796"/>
                <a:gd name="connsiteY39" fmla="*/ 134441 h 339037"/>
                <a:gd name="connsiteX40" fmla="*/ 350996 w 659796"/>
                <a:gd name="connsiteY40" fmla="*/ 141965 h 339037"/>
                <a:gd name="connsiteX41" fmla="*/ 373571 w 659796"/>
                <a:gd name="connsiteY41" fmla="*/ 141965 h 339037"/>
                <a:gd name="connsiteX42" fmla="*/ 378047 w 659796"/>
                <a:gd name="connsiteY42" fmla="*/ 138917 h 339037"/>
                <a:gd name="connsiteX43" fmla="*/ 388620 w 659796"/>
                <a:gd name="connsiteY43" fmla="*/ 138917 h 339037"/>
                <a:gd name="connsiteX44" fmla="*/ 391668 w 659796"/>
                <a:gd name="connsiteY44" fmla="*/ 137393 h 339037"/>
                <a:gd name="connsiteX45" fmla="*/ 450438 w 659796"/>
                <a:gd name="connsiteY45" fmla="*/ 96722 h 339037"/>
                <a:gd name="connsiteX46" fmla="*/ 494157 w 659796"/>
                <a:gd name="connsiteY46" fmla="*/ 96722 h 339037"/>
                <a:gd name="connsiteX47" fmla="*/ 539305 w 659796"/>
                <a:gd name="connsiteY47" fmla="*/ 75671 h 339037"/>
                <a:gd name="connsiteX48" fmla="*/ 539305 w 659796"/>
                <a:gd name="connsiteY48" fmla="*/ 114819 h 339037"/>
                <a:gd name="connsiteX49" fmla="*/ 635698 w 659796"/>
                <a:gd name="connsiteY49" fmla="*/ 101294 h 339037"/>
                <a:gd name="connsiteX50" fmla="*/ 635698 w 659796"/>
                <a:gd name="connsiteY50" fmla="*/ 152538 h 339037"/>
                <a:gd name="connsiteX51" fmla="*/ 659797 w 659796"/>
                <a:gd name="connsiteY51" fmla="*/ 174827 h 33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59796" h="339037">
                  <a:moveTo>
                    <a:pt x="659797" y="174827"/>
                  </a:moveTo>
                  <a:cubicBezTo>
                    <a:pt x="646272" y="174350"/>
                    <a:pt x="632936" y="174160"/>
                    <a:pt x="625126" y="179303"/>
                  </a:cubicBezTo>
                  <a:cubicBezTo>
                    <a:pt x="610172" y="169112"/>
                    <a:pt x="590074" y="178827"/>
                    <a:pt x="579977" y="186828"/>
                  </a:cubicBezTo>
                  <a:cubicBezTo>
                    <a:pt x="553974" y="181685"/>
                    <a:pt x="531686" y="172922"/>
                    <a:pt x="498634" y="174731"/>
                  </a:cubicBezTo>
                  <a:cubicBezTo>
                    <a:pt x="497300" y="185018"/>
                    <a:pt x="487395" y="187495"/>
                    <a:pt x="488061" y="195782"/>
                  </a:cubicBezTo>
                  <a:cubicBezTo>
                    <a:pt x="461486" y="196448"/>
                    <a:pt x="437769" y="199687"/>
                    <a:pt x="417290" y="206354"/>
                  </a:cubicBezTo>
                  <a:cubicBezTo>
                    <a:pt x="416814" y="216451"/>
                    <a:pt x="419481" y="229595"/>
                    <a:pt x="412814" y="233501"/>
                  </a:cubicBezTo>
                  <a:cubicBezTo>
                    <a:pt x="406337" y="230453"/>
                    <a:pt x="401765" y="225404"/>
                    <a:pt x="397764" y="219975"/>
                  </a:cubicBezTo>
                  <a:cubicBezTo>
                    <a:pt x="383381" y="225214"/>
                    <a:pt x="374904" y="236263"/>
                    <a:pt x="357092" y="238073"/>
                  </a:cubicBezTo>
                  <a:cubicBezTo>
                    <a:pt x="355378" y="236358"/>
                    <a:pt x="355378" y="232739"/>
                    <a:pt x="355568" y="229024"/>
                  </a:cubicBezTo>
                  <a:cubicBezTo>
                    <a:pt x="352044" y="229024"/>
                    <a:pt x="348520" y="229024"/>
                    <a:pt x="344996" y="229024"/>
                  </a:cubicBezTo>
                  <a:cubicBezTo>
                    <a:pt x="329184" y="264362"/>
                    <a:pt x="318040" y="302747"/>
                    <a:pt x="299752" y="339038"/>
                  </a:cubicBezTo>
                  <a:cubicBezTo>
                    <a:pt x="292703" y="337514"/>
                    <a:pt x="289655" y="332084"/>
                    <a:pt x="284702" y="328465"/>
                  </a:cubicBezTo>
                  <a:cubicBezTo>
                    <a:pt x="287750" y="311415"/>
                    <a:pt x="277559" y="307510"/>
                    <a:pt x="280226" y="290841"/>
                  </a:cubicBezTo>
                  <a:cubicBezTo>
                    <a:pt x="270415" y="281983"/>
                    <a:pt x="283559" y="258932"/>
                    <a:pt x="271177" y="250169"/>
                  </a:cubicBezTo>
                  <a:cubicBezTo>
                    <a:pt x="258509" y="251789"/>
                    <a:pt x="256699" y="242549"/>
                    <a:pt x="242602" y="245693"/>
                  </a:cubicBezTo>
                  <a:cubicBezTo>
                    <a:pt x="245078" y="233596"/>
                    <a:pt x="238887" y="230357"/>
                    <a:pt x="238125" y="221594"/>
                  </a:cubicBezTo>
                  <a:cubicBezTo>
                    <a:pt x="214313" y="222261"/>
                    <a:pt x="191548" y="221975"/>
                    <a:pt x="177832" y="212546"/>
                  </a:cubicBezTo>
                  <a:cubicBezTo>
                    <a:pt x="152305" y="215975"/>
                    <a:pt x="140780" y="205402"/>
                    <a:pt x="128111" y="195972"/>
                  </a:cubicBezTo>
                  <a:cubicBezTo>
                    <a:pt x="85439" y="195115"/>
                    <a:pt x="60865" y="180923"/>
                    <a:pt x="25622" y="179399"/>
                  </a:cubicBezTo>
                  <a:cubicBezTo>
                    <a:pt x="16955" y="168540"/>
                    <a:pt x="8477" y="157396"/>
                    <a:pt x="0" y="146252"/>
                  </a:cubicBezTo>
                  <a:cubicBezTo>
                    <a:pt x="21527" y="140251"/>
                    <a:pt x="47149" y="131774"/>
                    <a:pt x="51245" y="113105"/>
                  </a:cubicBezTo>
                  <a:cubicBezTo>
                    <a:pt x="57817" y="114629"/>
                    <a:pt x="58103" y="109961"/>
                    <a:pt x="61817" y="108628"/>
                  </a:cubicBezTo>
                  <a:cubicBezTo>
                    <a:pt x="67342" y="108628"/>
                    <a:pt x="72866" y="108628"/>
                    <a:pt x="78391" y="108628"/>
                  </a:cubicBezTo>
                  <a:cubicBezTo>
                    <a:pt x="82868" y="108628"/>
                    <a:pt x="83534" y="104723"/>
                    <a:pt x="87440" y="104151"/>
                  </a:cubicBezTo>
                  <a:cubicBezTo>
                    <a:pt x="90488" y="104151"/>
                    <a:pt x="93441" y="104151"/>
                    <a:pt x="96488" y="104151"/>
                  </a:cubicBezTo>
                  <a:cubicBezTo>
                    <a:pt x="125825" y="92340"/>
                    <a:pt x="143828" y="69194"/>
                    <a:pt x="162783" y="46906"/>
                  </a:cubicBezTo>
                  <a:cubicBezTo>
                    <a:pt x="185452" y="35952"/>
                    <a:pt x="192500" y="6425"/>
                    <a:pt x="220028" y="4710"/>
                  </a:cubicBezTo>
                  <a:cubicBezTo>
                    <a:pt x="220790" y="3472"/>
                    <a:pt x="221552" y="2329"/>
                    <a:pt x="221552" y="233"/>
                  </a:cubicBezTo>
                  <a:cubicBezTo>
                    <a:pt x="230600" y="1281"/>
                    <a:pt x="243650" y="-1767"/>
                    <a:pt x="250127" y="1757"/>
                  </a:cubicBezTo>
                  <a:cubicBezTo>
                    <a:pt x="250127" y="2805"/>
                    <a:pt x="250127" y="3758"/>
                    <a:pt x="250127" y="4805"/>
                  </a:cubicBezTo>
                  <a:cubicBezTo>
                    <a:pt x="243554" y="8330"/>
                    <a:pt x="236982" y="11759"/>
                    <a:pt x="227552" y="12330"/>
                  </a:cubicBezTo>
                  <a:cubicBezTo>
                    <a:pt x="224219" y="36143"/>
                    <a:pt x="195072" y="34047"/>
                    <a:pt x="195929" y="62051"/>
                  </a:cubicBezTo>
                  <a:cubicBezTo>
                    <a:pt x="189452" y="62717"/>
                    <a:pt x="192691" y="72909"/>
                    <a:pt x="186881" y="74147"/>
                  </a:cubicBezTo>
                  <a:cubicBezTo>
                    <a:pt x="189548" y="82910"/>
                    <a:pt x="180404" y="90054"/>
                    <a:pt x="183833" y="104246"/>
                  </a:cubicBezTo>
                  <a:cubicBezTo>
                    <a:pt x="205645" y="105580"/>
                    <a:pt x="205931" y="85196"/>
                    <a:pt x="221456" y="80148"/>
                  </a:cubicBezTo>
                  <a:cubicBezTo>
                    <a:pt x="238792" y="87863"/>
                    <a:pt x="265557" y="86339"/>
                    <a:pt x="275654" y="101198"/>
                  </a:cubicBezTo>
                  <a:cubicBezTo>
                    <a:pt x="270796" y="115676"/>
                    <a:pt x="285655" y="114819"/>
                    <a:pt x="292227" y="126821"/>
                  </a:cubicBezTo>
                  <a:cubicBezTo>
                    <a:pt x="294418" y="130916"/>
                    <a:pt x="294704" y="136917"/>
                    <a:pt x="299752" y="138917"/>
                  </a:cubicBezTo>
                  <a:cubicBezTo>
                    <a:pt x="309849" y="142823"/>
                    <a:pt x="336709" y="138536"/>
                    <a:pt x="340424" y="134441"/>
                  </a:cubicBezTo>
                  <a:cubicBezTo>
                    <a:pt x="343281" y="137584"/>
                    <a:pt x="349091" y="137774"/>
                    <a:pt x="350996" y="141965"/>
                  </a:cubicBezTo>
                  <a:cubicBezTo>
                    <a:pt x="358521" y="141965"/>
                    <a:pt x="366046" y="141965"/>
                    <a:pt x="373571" y="141965"/>
                  </a:cubicBezTo>
                  <a:cubicBezTo>
                    <a:pt x="376904" y="142823"/>
                    <a:pt x="375666" y="139108"/>
                    <a:pt x="378047" y="138917"/>
                  </a:cubicBezTo>
                  <a:cubicBezTo>
                    <a:pt x="381572" y="138917"/>
                    <a:pt x="385096" y="138917"/>
                    <a:pt x="388620" y="138917"/>
                  </a:cubicBezTo>
                  <a:cubicBezTo>
                    <a:pt x="389858" y="138632"/>
                    <a:pt x="390144" y="137393"/>
                    <a:pt x="391668" y="137393"/>
                  </a:cubicBezTo>
                  <a:cubicBezTo>
                    <a:pt x="406813" y="119391"/>
                    <a:pt x="424815" y="104246"/>
                    <a:pt x="450438" y="96722"/>
                  </a:cubicBezTo>
                  <a:cubicBezTo>
                    <a:pt x="465011" y="96722"/>
                    <a:pt x="479584" y="96722"/>
                    <a:pt x="494157" y="96722"/>
                  </a:cubicBezTo>
                  <a:cubicBezTo>
                    <a:pt x="507397" y="87863"/>
                    <a:pt x="523970" y="82339"/>
                    <a:pt x="539305" y="75671"/>
                  </a:cubicBezTo>
                  <a:cubicBezTo>
                    <a:pt x="539305" y="88721"/>
                    <a:pt x="539305" y="101770"/>
                    <a:pt x="539305" y="114819"/>
                  </a:cubicBezTo>
                  <a:cubicBezTo>
                    <a:pt x="572738" y="134822"/>
                    <a:pt x="604552" y="106532"/>
                    <a:pt x="635698" y="101294"/>
                  </a:cubicBezTo>
                  <a:cubicBezTo>
                    <a:pt x="635698" y="118343"/>
                    <a:pt x="635698" y="135488"/>
                    <a:pt x="635698" y="152538"/>
                  </a:cubicBezTo>
                  <a:cubicBezTo>
                    <a:pt x="642366" y="161015"/>
                    <a:pt x="651986" y="167016"/>
                    <a:pt x="659797" y="17482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5877366-6F8E-79A3-0CC2-CBCA11DBC068}"/>
                </a:ext>
              </a:extLst>
            </p:cNvPr>
            <p:cNvSpPr/>
            <p:nvPr/>
          </p:nvSpPr>
          <p:spPr>
            <a:xfrm>
              <a:off x="6393995" y="2087089"/>
              <a:ext cx="612933" cy="652367"/>
            </a:xfrm>
            <a:custGeom>
              <a:avLst/>
              <a:gdLst>
                <a:gd name="connsiteX0" fmla="*/ 588835 w 612933"/>
                <a:gd name="connsiteY0" fmla="*/ 257937 h 652367"/>
                <a:gd name="connsiteX1" fmla="*/ 612934 w 612933"/>
                <a:gd name="connsiteY1" fmla="*/ 221742 h 652367"/>
                <a:gd name="connsiteX2" fmla="*/ 572262 w 612933"/>
                <a:gd name="connsiteY2" fmla="*/ 384429 h 652367"/>
                <a:gd name="connsiteX3" fmla="*/ 558736 w 612933"/>
                <a:gd name="connsiteY3" fmla="*/ 461296 h 652367"/>
                <a:gd name="connsiteX4" fmla="*/ 551212 w 612933"/>
                <a:gd name="connsiteY4" fmla="*/ 492919 h 652367"/>
                <a:gd name="connsiteX5" fmla="*/ 551212 w 612933"/>
                <a:gd name="connsiteY5" fmla="*/ 556165 h 652367"/>
                <a:gd name="connsiteX6" fmla="*/ 549688 w 612933"/>
                <a:gd name="connsiteY6" fmla="*/ 572738 h 652367"/>
                <a:gd name="connsiteX7" fmla="*/ 554164 w 612933"/>
                <a:gd name="connsiteY7" fmla="*/ 578739 h 652367"/>
                <a:gd name="connsiteX8" fmla="*/ 563213 w 612933"/>
                <a:gd name="connsiteY8" fmla="*/ 634460 h 652367"/>
                <a:gd name="connsiteX9" fmla="*/ 519493 w 612933"/>
                <a:gd name="connsiteY9" fmla="*/ 638937 h 652367"/>
                <a:gd name="connsiteX10" fmla="*/ 465296 w 612933"/>
                <a:gd name="connsiteY10" fmla="*/ 643414 h 652367"/>
                <a:gd name="connsiteX11" fmla="*/ 391477 w 612933"/>
                <a:gd name="connsiteY11" fmla="*/ 643414 h 652367"/>
                <a:gd name="connsiteX12" fmla="*/ 385476 w 612933"/>
                <a:gd name="connsiteY12" fmla="*/ 647890 h 652367"/>
                <a:gd name="connsiteX13" fmla="*/ 328231 w 612933"/>
                <a:gd name="connsiteY13" fmla="*/ 652367 h 652367"/>
                <a:gd name="connsiteX14" fmla="*/ 260413 w 612933"/>
                <a:gd name="connsiteY14" fmla="*/ 652367 h 652367"/>
                <a:gd name="connsiteX15" fmla="*/ 213741 w 612933"/>
                <a:gd name="connsiteY15" fmla="*/ 626745 h 652367"/>
                <a:gd name="connsiteX16" fmla="*/ 200215 w 612933"/>
                <a:gd name="connsiteY16" fmla="*/ 599599 h 652367"/>
                <a:gd name="connsiteX17" fmla="*/ 209264 w 612933"/>
                <a:gd name="connsiteY17" fmla="*/ 548354 h 652367"/>
                <a:gd name="connsiteX18" fmla="*/ 183642 w 612933"/>
                <a:gd name="connsiteY18" fmla="*/ 463963 h 652367"/>
                <a:gd name="connsiteX19" fmla="*/ 155067 w 612933"/>
                <a:gd name="connsiteY19" fmla="*/ 438340 h 652367"/>
                <a:gd name="connsiteX20" fmla="*/ 149066 w 612933"/>
                <a:gd name="connsiteY20" fmla="*/ 429292 h 652367"/>
                <a:gd name="connsiteX21" fmla="*/ 141541 w 612933"/>
                <a:gd name="connsiteY21" fmla="*/ 429292 h 652367"/>
                <a:gd name="connsiteX22" fmla="*/ 137065 w 612933"/>
                <a:gd name="connsiteY22" fmla="*/ 421767 h 652367"/>
                <a:gd name="connsiteX23" fmla="*/ 122015 w 612933"/>
                <a:gd name="connsiteY23" fmla="*/ 417290 h 652367"/>
                <a:gd name="connsiteX24" fmla="*/ 108490 w 612933"/>
                <a:gd name="connsiteY24" fmla="*/ 403765 h 652367"/>
                <a:gd name="connsiteX25" fmla="*/ 108490 w 612933"/>
                <a:gd name="connsiteY25" fmla="*/ 397764 h 652367"/>
                <a:gd name="connsiteX26" fmla="*/ 96393 w 612933"/>
                <a:gd name="connsiteY26" fmla="*/ 387191 h 652367"/>
                <a:gd name="connsiteX27" fmla="*/ 90392 w 612933"/>
                <a:gd name="connsiteY27" fmla="*/ 375094 h 652367"/>
                <a:gd name="connsiteX28" fmla="*/ 75342 w 612933"/>
                <a:gd name="connsiteY28" fmla="*/ 375094 h 652367"/>
                <a:gd name="connsiteX29" fmla="*/ 60293 w 612933"/>
                <a:gd name="connsiteY29" fmla="*/ 354044 h 652367"/>
                <a:gd name="connsiteX30" fmla="*/ 40672 w 612933"/>
                <a:gd name="connsiteY30" fmla="*/ 354044 h 652367"/>
                <a:gd name="connsiteX31" fmla="*/ 16573 w 612933"/>
                <a:gd name="connsiteY31" fmla="*/ 331470 h 652367"/>
                <a:gd name="connsiteX32" fmla="*/ 25622 w 612933"/>
                <a:gd name="connsiteY32" fmla="*/ 247079 h 652367"/>
                <a:gd name="connsiteX33" fmla="*/ 0 w 612933"/>
                <a:gd name="connsiteY33" fmla="*/ 207931 h 652367"/>
                <a:gd name="connsiteX34" fmla="*/ 39148 w 612933"/>
                <a:gd name="connsiteY34" fmla="*/ 155162 h 652367"/>
                <a:gd name="connsiteX35" fmla="*/ 58769 w 612933"/>
                <a:gd name="connsiteY35" fmla="*/ 140113 h 652367"/>
                <a:gd name="connsiteX36" fmla="*/ 58769 w 612933"/>
                <a:gd name="connsiteY36" fmla="*/ 57245 h 652367"/>
                <a:gd name="connsiteX37" fmla="*/ 67818 w 612933"/>
                <a:gd name="connsiteY37" fmla="*/ 42196 h 652367"/>
                <a:gd name="connsiteX38" fmla="*/ 76867 w 612933"/>
                <a:gd name="connsiteY38" fmla="*/ 46672 h 652367"/>
                <a:gd name="connsiteX39" fmla="*/ 105442 w 612933"/>
                <a:gd name="connsiteY39" fmla="*/ 46672 h 652367"/>
                <a:gd name="connsiteX40" fmla="*/ 195834 w 612933"/>
                <a:gd name="connsiteY40" fmla="*/ 0 h 652367"/>
                <a:gd name="connsiteX41" fmla="*/ 207931 w 612933"/>
                <a:gd name="connsiteY41" fmla="*/ 9049 h 652367"/>
                <a:gd name="connsiteX42" fmla="*/ 186880 w 612933"/>
                <a:gd name="connsiteY42" fmla="*/ 51244 h 652367"/>
                <a:gd name="connsiteX43" fmla="*/ 218503 w 612933"/>
                <a:gd name="connsiteY43" fmla="*/ 49721 h 652367"/>
                <a:gd name="connsiteX44" fmla="*/ 253174 w 612933"/>
                <a:gd name="connsiteY44" fmla="*/ 63246 h 652367"/>
                <a:gd name="connsiteX45" fmla="*/ 275749 w 612933"/>
                <a:gd name="connsiteY45" fmla="*/ 91916 h 652367"/>
                <a:gd name="connsiteX46" fmla="*/ 292322 w 612933"/>
                <a:gd name="connsiteY46" fmla="*/ 91916 h 652367"/>
                <a:gd name="connsiteX47" fmla="*/ 313372 w 612933"/>
                <a:gd name="connsiteY47" fmla="*/ 96393 h 652367"/>
                <a:gd name="connsiteX48" fmla="*/ 337471 w 612933"/>
                <a:gd name="connsiteY48" fmla="*/ 105442 h 652367"/>
                <a:gd name="connsiteX49" fmla="*/ 348043 w 612933"/>
                <a:gd name="connsiteY49" fmla="*/ 103918 h 652367"/>
                <a:gd name="connsiteX50" fmla="*/ 400812 w 612933"/>
                <a:gd name="connsiteY50" fmla="*/ 124968 h 652367"/>
                <a:gd name="connsiteX51" fmla="*/ 486727 w 612933"/>
                <a:gd name="connsiteY51" fmla="*/ 137065 h 652367"/>
                <a:gd name="connsiteX52" fmla="*/ 483680 w 612933"/>
                <a:gd name="connsiteY52" fmla="*/ 147638 h 652367"/>
                <a:gd name="connsiteX53" fmla="*/ 521303 w 612933"/>
                <a:gd name="connsiteY53" fmla="*/ 164211 h 652367"/>
                <a:gd name="connsiteX54" fmla="*/ 530352 w 612933"/>
                <a:gd name="connsiteY54" fmla="*/ 234982 h 652367"/>
                <a:gd name="connsiteX55" fmla="*/ 546925 w 612933"/>
                <a:gd name="connsiteY55" fmla="*/ 254603 h 652367"/>
                <a:gd name="connsiteX56" fmla="*/ 513778 w 612933"/>
                <a:gd name="connsiteY56" fmla="*/ 337471 h 652367"/>
                <a:gd name="connsiteX57" fmla="*/ 528828 w 612933"/>
                <a:gd name="connsiteY57" fmla="*/ 338995 h 652367"/>
                <a:gd name="connsiteX58" fmla="*/ 546925 w 612933"/>
                <a:gd name="connsiteY58" fmla="*/ 322421 h 652367"/>
                <a:gd name="connsiteX59" fmla="*/ 548449 w 612933"/>
                <a:gd name="connsiteY59" fmla="*/ 308896 h 652367"/>
                <a:gd name="connsiteX60" fmla="*/ 588835 w 612933"/>
                <a:gd name="connsiteY60" fmla="*/ 257937 h 65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12933" h="652367">
                  <a:moveTo>
                    <a:pt x="588835" y="257937"/>
                  </a:moveTo>
                  <a:cubicBezTo>
                    <a:pt x="594360" y="243364"/>
                    <a:pt x="601599" y="230600"/>
                    <a:pt x="612934" y="221742"/>
                  </a:cubicBezTo>
                  <a:cubicBezTo>
                    <a:pt x="604933" y="278321"/>
                    <a:pt x="555117" y="319754"/>
                    <a:pt x="572262" y="384429"/>
                  </a:cubicBezTo>
                  <a:cubicBezTo>
                    <a:pt x="547306" y="393382"/>
                    <a:pt x="554069" y="434530"/>
                    <a:pt x="558736" y="461296"/>
                  </a:cubicBezTo>
                  <a:cubicBezTo>
                    <a:pt x="555593" y="470249"/>
                    <a:pt x="545592" y="480250"/>
                    <a:pt x="551212" y="492919"/>
                  </a:cubicBezTo>
                  <a:cubicBezTo>
                    <a:pt x="541401" y="511207"/>
                    <a:pt x="539972" y="538448"/>
                    <a:pt x="551212" y="556165"/>
                  </a:cubicBezTo>
                  <a:cubicBezTo>
                    <a:pt x="550164" y="563975"/>
                    <a:pt x="550069" y="563785"/>
                    <a:pt x="549688" y="572738"/>
                  </a:cubicBezTo>
                  <a:cubicBezTo>
                    <a:pt x="548354" y="577596"/>
                    <a:pt x="553593" y="575881"/>
                    <a:pt x="554164" y="578739"/>
                  </a:cubicBezTo>
                  <a:cubicBezTo>
                    <a:pt x="552259" y="602171"/>
                    <a:pt x="567214" y="608933"/>
                    <a:pt x="563213" y="634460"/>
                  </a:cubicBezTo>
                  <a:cubicBezTo>
                    <a:pt x="554069" y="636937"/>
                    <a:pt x="526256" y="629507"/>
                    <a:pt x="519493" y="638937"/>
                  </a:cubicBezTo>
                  <a:cubicBezTo>
                    <a:pt x="502063" y="641128"/>
                    <a:pt x="475488" y="634079"/>
                    <a:pt x="465296" y="643414"/>
                  </a:cubicBezTo>
                  <a:cubicBezTo>
                    <a:pt x="440722" y="643414"/>
                    <a:pt x="416052" y="643414"/>
                    <a:pt x="391477" y="643414"/>
                  </a:cubicBezTo>
                  <a:cubicBezTo>
                    <a:pt x="386620" y="642080"/>
                    <a:pt x="388334" y="647319"/>
                    <a:pt x="385476" y="647890"/>
                  </a:cubicBezTo>
                  <a:cubicBezTo>
                    <a:pt x="366522" y="649605"/>
                    <a:pt x="340138" y="643700"/>
                    <a:pt x="328231" y="652367"/>
                  </a:cubicBezTo>
                  <a:cubicBezTo>
                    <a:pt x="308324" y="650367"/>
                    <a:pt x="280130" y="649605"/>
                    <a:pt x="260413" y="652367"/>
                  </a:cubicBezTo>
                  <a:cubicBezTo>
                    <a:pt x="254698" y="633984"/>
                    <a:pt x="234696" y="629888"/>
                    <a:pt x="213741" y="626745"/>
                  </a:cubicBezTo>
                  <a:cubicBezTo>
                    <a:pt x="210121" y="616839"/>
                    <a:pt x="206597" y="606743"/>
                    <a:pt x="200215" y="599599"/>
                  </a:cubicBezTo>
                  <a:cubicBezTo>
                    <a:pt x="195929" y="575215"/>
                    <a:pt x="206597" y="565880"/>
                    <a:pt x="209264" y="548354"/>
                  </a:cubicBezTo>
                  <a:cubicBezTo>
                    <a:pt x="188785" y="532162"/>
                    <a:pt x="186785" y="497491"/>
                    <a:pt x="183642" y="463963"/>
                  </a:cubicBezTo>
                  <a:cubicBezTo>
                    <a:pt x="177165" y="453771"/>
                    <a:pt x="168211" y="443579"/>
                    <a:pt x="155067" y="438340"/>
                  </a:cubicBezTo>
                  <a:cubicBezTo>
                    <a:pt x="152019" y="437197"/>
                    <a:pt x="151447" y="431006"/>
                    <a:pt x="149066" y="429292"/>
                  </a:cubicBezTo>
                  <a:cubicBezTo>
                    <a:pt x="147351" y="428149"/>
                    <a:pt x="143446" y="430149"/>
                    <a:pt x="141541" y="429292"/>
                  </a:cubicBezTo>
                  <a:cubicBezTo>
                    <a:pt x="139541" y="428434"/>
                    <a:pt x="138779" y="422719"/>
                    <a:pt x="137065" y="421767"/>
                  </a:cubicBezTo>
                  <a:cubicBezTo>
                    <a:pt x="131540" y="418624"/>
                    <a:pt x="124968" y="419195"/>
                    <a:pt x="122015" y="417290"/>
                  </a:cubicBezTo>
                  <a:cubicBezTo>
                    <a:pt x="117348" y="414338"/>
                    <a:pt x="110776" y="407956"/>
                    <a:pt x="108490" y="403765"/>
                  </a:cubicBezTo>
                  <a:cubicBezTo>
                    <a:pt x="107728" y="402336"/>
                    <a:pt x="109442" y="399002"/>
                    <a:pt x="108490" y="397764"/>
                  </a:cubicBezTo>
                  <a:cubicBezTo>
                    <a:pt x="105537" y="393954"/>
                    <a:pt x="99155" y="392049"/>
                    <a:pt x="96393" y="387191"/>
                  </a:cubicBezTo>
                  <a:cubicBezTo>
                    <a:pt x="94297" y="383476"/>
                    <a:pt x="95536" y="379571"/>
                    <a:pt x="90392" y="375094"/>
                  </a:cubicBezTo>
                  <a:cubicBezTo>
                    <a:pt x="85344" y="375094"/>
                    <a:pt x="80391" y="375094"/>
                    <a:pt x="75342" y="375094"/>
                  </a:cubicBezTo>
                  <a:cubicBezTo>
                    <a:pt x="72866" y="365569"/>
                    <a:pt x="62293" y="364046"/>
                    <a:pt x="60293" y="354044"/>
                  </a:cubicBezTo>
                  <a:cubicBezTo>
                    <a:pt x="53721" y="354044"/>
                    <a:pt x="47244" y="354044"/>
                    <a:pt x="40672" y="354044"/>
                  </a:cubicBezTo>
                  <a:cubicBezTo>
                    <a:pt x="30480" y="348615"/>
                    <a:pt x="24193" y="339376"/>
                    <a:pt x="16573" y="331470"/>
                  </a:cubicBezTo>
                  <a:cubicBezTo>
                    <a:pt x="20764" y="297180"/>
                    <a:pt x="1143" y="263747"/>
                    <a:pt x="25622" y="247079"/>
                  </a:cubicBezTo>
                  <a:cubicBezTo>
                    <a:pt x="27813" y="223266"/>
                    <a:pt x="18574" y="210979"/>
                    <a:pt x="0" y="207931"/>
                  </a:cubicBezTo>
                  <a:cubicBezTo>
                    <a:pt x="8096" y="188214"/>
                    <a:pt x="12382" y="158686"/>
                    <a:pt x="39148" y="155162"/>
                  </a:cubicBezTo>
                  <a:cubicBezTo>
                    <a:pt x="44672" y="147638"/>
                    <a:pt x="51244" y="141922"/>
                    <a:pt x="58769" y="140113"/>
                  </a:cubicBezTo>
                  <a:cubicBezTo>
                    <a:pt x="58769" y="112490"/>
                    <a:pt x="58769" y="84868"/>
                    <a:pt x="58769" y="57245"/>
                  </a:cubicBezTo>
                  <a:cubicBezTo>
                    <a:pt x="63913" y="54388"/>
                    <a:pt x="67056" y="49530"/>
                    <a:pt x="67818" y="42196"/>
                  </a:cubicBezTo>
                  <a:cubicBezTo>
                    <a:pt x="73914" y="38481"/>
                    <a:pt x="72485" y="44958"/>
                    <a:pt x="76867" y="46672"/>
                  </a:cubicBezTo>
                  <a:cubicBezTo>
                    <a:pt x="86392" y="46672"/>
                    <a:pt x="95917" y="46672"/>
                    <a:pt x="105442" y="46672"/>
                  </a:cubicBezTo>
                  <a:cubicBezTo>
                    <a:pt x="134493" y="30099"/>
                    <a:pt x="173736" y="23622"/>
                    <a:pt x="195834" y="0"/>
                  </a:cubicBezTo>
                  <a:cubicBezTo>
                    <a:pt x="202120" y="667"/>
                    <a:pt x="202787" y="7144"/>
                    <a:pt x="207931" y="9049"/>
                  </a:cubicBezTo>
                  <a:cubicBezTo>
                    <a:pt x="196882" y="19050"/>
                    <a:pt x="189833" y="33147"/>
                    <a:pt x="186880" y="51244"/>
                  </a:cubicBezTo>
                  <a:cubicBezTo>
                    <a:pt x="195929" y="60388"/>
                    <a:pt x="208216" y="49244"/>
                    <a:pt x="218503" y="49721"/>
                  </a:cubicBezTo>
                  <a:cubicBezTo>
                    <a:pt x="231934" y="52292"/>
                    <a:pt x="237172" y="63151"/>
                    <a:pt x="253174" y="63246"/>
                  </a:cubicBezTo>
                  <a:cubicBezTo>
                    <a:pt x="261842" y="71628"/>
                    <a:pt x="268319" y="82201"/>
                    <a:pt x="275749" y="91916"/>
                  </a:cubicBezTo>
                  <a:cubicBezTo>
                    <a:pt x="281273" y="91916"/>
                    <a:pt x="286798" y="91916"/>
                    <a:pt x="292322" y="91916"/>
                  </a:cubicBezTo>
                  <a:cubicBezTo>
                    <a:pt x="296132" y="96679"/>
                    <a:pt x="304133" y="97155"/>
                    <a:pt x="313372" y="96393"/>
                  </a:cubicBezTo>
                  <a:cubicBezTo>
                    <a:pt x="319468" y="104680"/>
                    <a:pt x="333565" y="96488"/>
                    <a:pt x="337471" y="105442"/>
                  </a:cubicBezTo>
                  <a:cubicBezTo>
                    <a:pt x="342233" y="106204"/>
                    <a:pt x="342805" y="102679"/>
                    <a:pt x="348043" y="103918"/>
                  </a:cubicBezTo>
                  <a:cubicBezTo>
                    <a:pt x="366046" y="110490"/>
                    <a:pt x="392334" y="108775"/>
                    <a:pt x="400812" y="124968"/>
                  </a:cubicBezTo>
                  <a:cubicBezTo>
                    <a:pt x="431863" y="126492"/>
                    <a:pt x="456724" y="134302"/>
                    <a:pt x="486727" y="137065"/>
                  </a:cubicBezTo>
                  <a:cubicBezTo>
                    <a:pt x="490918" y="141446"/>
                    <a:pt x="481774" y="140970"/>
                    <a:pt x="483680" y="147638"/>
                  </a:cubicBezTo>
                  <a:cubicBezTo>
                    <a:pt x="493109" y="159544"/>
                    <a:pt x="506730" y="158877"/>
                    <a:pt x="521303" y="164211"/>
                  </a:cubicBezTo>
                  <a:cubicBezTo>
                    <a:pt x="518160" y="194024"/>
                    <a:pt x="530161" y="208597"/>
                    <a:pt x="530352" y="234982"/>
                  </a:cubicBezTo>
                  <a:cubicBezTo>
                    <a:pt x="534448" y="242983"/>
                    <a:pt x="543973" y="245459"/>
                    <a:pt x="546925" y="254603"/>
                  </a:cubicBezTo>
                  <a:cubicBezTo>
                    <a:pt x="529018" y="276130"/>
                    <a:pt x="509397" y="307086"/>
                    <a:pt x="513778" y="337471"/>
                  </a:cubicBezTo>
                  <a:cubicBezTo>
                    <a:pt x="517779" y="339090"/>
                    <a:pt x="523018" y="339280"/>
                    <a:pt x="528828" y="338995"/>
                  </a:cubicBezTo>
                  <a:cubicBezTo>
                    <a:pt x="533590" y="332232"/>
                    <a:pt x="533781" y="320897"/>
                    <a:pt x="546925" y="322421"/>
                  </a:cubicBezTo>
                  <a:cubicBezTo>
                    <a:pt x="548164" y="318706"/>
                    <a:pt x="548926" y="314325"/>
                    <a:pt x="548449" y="308896"/>
                  </a:cubicBezTo>
                  <a:cubicBezTo>
                    <a:pt x="562642" y="291084"/>
                    <a:pt x="571500" y="274606"/>
                    <a:pt x="588835" y="25793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9C7BD36-76CE-075E-AB63-91F25364EB25}"/>
                </a:ext>
              </a:extLst>
            </p:cNvPr>
            <p:cNvSpPr/>
            <p:nvPr/>
          </p:nvSpPr>
          <p:spPr>
            <a:xfrm>
              <a:off x="6573255" y="2731761"/>
              <a:ext cx="462325" cy="824558"/>
            </a:xfrm>
            <a:custGeom>
              <a:avLst/>
              <a:gdLst>
                <a:gd name="connsiteX0" fmla="*/ 459296 w 462325"/>
                <a:gd name="connsiteY0" fmla="*/ 517187 h 824558"/>
                <a:gd name="connsiteX1" fmla="*/ 445770 w 462325"/>
                <a:gd name="connsiteY1" fmla="*/ 578909 h 824558"/>
                <a:gd name="connsiteX2" fmla="*/ 426149 w 462325"/>
                <a:gd name="connsiteY2" fmla="*/ 625581 h 824558"/>
                <a:gd name="connsiteX3" fmla="*/ 417100 w 462325"/>
                <a:gd name="connsiteY3" fmla="*/ 628630 h 824558"/>
                <a:gd name="connsiteX4" fmla="*/ 412623 w 462325"/>
                <a:gd name="connsiteY4" fmla="*/ 703972 h 824558"/>
                <a:gd name="connsiteX5" fmla="*/ 400526 w 462325"/>
                <a:gd name="connsiteY5" fmla="*/ 719022 h 824558"/>
                <a:gd name="connsiteX6" fmla="*/ 412623 w 462325"/>
                <a:gd name="connsiteY6" fmla="*/ 744644 h 824558"/>
                <a:gd name="connsiteX7" fmla="*/ 377952 w 462325"/>
                <a:gd name="connsiteY7" fmla="*/ 752169 h 824558"/>
                <a:gd name="connsiteX8" fmla="*/ 367379 w 462325"/>
                <a:gd name="connsiteY8" fmla="*/ 761218 h 824558"/>
                <a:gd name="connsiteX9" fmla="*/ 362903 w 462325"/>
                <a:gd name="connsiteY9" fmla="*/ 783792 h 824558"/>
                <a:gd name="connsiteX10" fmla="*/ 374999 w 462325"/>
                <a:gd name="connsiteY10" fmla="*/ 795889 h 824558"/>
                <a:gd name="connsiteX11" fmla="*/ 370522 w 462325"/>
                <a:gd name="connsiteY11" fmla="*/ 806461 h 824558"/>
                <a:gd name="connsiteX12" fmla="*/ 320802 w 462325"/>
                <a:gd name="connsiteY12" fmla="*/ 789888 h 824558"/>
                <a:gd name="connsiteX13" fmla="*/ 290703 w 462325"/>
                <a:gd name="connsiteY13" fmla="*/ 824559 h 824558"/>
                <a:gd name="connsiteX14" fmla="*/ 280130 w 462325"/>
                <a:gd name="connsiteY14" fmla="*/ 824559 h 824558"/>
                <a:gd name="connsiteX15" fmla="*/ 259080 w 462325"/>
                <a:gd name="connsiteY15" fmla="*/ 783887 h 824558"/>
                <a:gd name="connsiteX16" fmla="*/ 268129 w 462325"/>
                <a:gd name="connsiteY16" fmla="*/ 782363 h 824558"/>
                <a:gd name="connsiteX17" fmla="*/ 234982 w 462325"/>
                <a:gd name="connsiteY17" fmla="*/ 707020 h 824558"/>
                <a:gd name="connsiteX18" fmla="*/ 201835 w 462325"/>
                <a:gd name="connsiteY18" fmla="*/ 702544 h 824558"/>
                <a:gd name="connsiteX19" fmla="*/ 146113 w 462325"/>
                <a:gd name="connsiteY19" fmla="*/ 642250 h 824558"/>
                <a:gd name="connsiteX20" fmla="*/ 171736 w 462325"/>
                <a:gd name="connsiteY20" fmla="*/ 554906 h 824558"/>
                <a:gd name="connsiteX21" fmla="*/ 159639 w 462325"/>
                <a:gd name="connsiteY21" fmla="*/ 551858 h 824558"/>
                <a:gd name="connsiteX22" fmla="*/ 159639 w 462325"/>
                <a:gd name="connsiteY22" fmla="*/ 544333 h 824558"/>
                <a:gd name="connsiteX23" fmla="*/ 103918 w 462325"/>
                <a:gd name="connsiteY23" fmla="*/ 536809 h 824558"/>
                <a:gd name="connsiteX24" fmla="*/ 105442 w 462325"/>
                <a:gd name="connsiteY24" fmla="*/ 509662 h 824558"/>
                <a:gd name="connsiteX25" fmla="*/ 84392 w 462325"/>
                <a:gd name="connsiteY25" fmla="*/ 493089 h 824558"/>
                <a:gd name="connsiteX26" fmla="*/ 9049 w 462325"/>
                <a:gd name="connsiteY26" fmla="*/ 399649 h 824558"/>
                <a:gd name="connsiteX27" fmla="*/ 0 w 462325"/>
                <a:gd name="connsiteY27" fmla="*/ 362025 h 824558"/>
                <a:gd name="connsiteX28" fmla="*/ 18097 w 462325"/>
                <a:gd name="connsiteY28" fmla="*/ 336403 h 824558"/>
                <a:gd name="connsiteX29" fmla="*/ 21146 w 462325"/>
                <a:gd name="connsiteY29" fmla="*/ 301732 h 824558"/>
                <a:gd name="connsiteX30" fmla="*/ 40767 w 462325"/>
                <a:gd name="connsiteY30" fmla="*/ 301732 h 824558"/>
                <a:gd name="connsiteX31" fmla="*/ 42291 w 462325"/>
                <a:gd name="connsiteY31" fmla="*/ 274585 h 824558"/>
                <a:gd name="connsiteX32" fmla="*/ 42291 w 462325"/>
                <a:gd name="connsiteY32" fmla="*/ 206767 h 824558"/>
                <a:gd name="connsiteX33" fmla="*/ 51340 w 462325"/>
                <a:gd name="connsiteY33" fmla="*/ 179621 h 824558"/>
                <a:gd name="connsiteX34" fmla="*/ 87535 w 462325"/>
                <a:gd name="connsiteY34" fmla="*/ 176573 h 824558"/>
                <a:gd name="connsiteX35" fmla="*/ 122206 w 462325"/>
                <a:gd name="connsiteY35" fmla="*/ 147998 h 824558"/>
                <a:gd name="connsiteX36" fmla="*/ 122206 w 462325"/>
                <a:gd name="connsiteY36" fmla="*/ 134472 h 824558"/>
                <a:gd name="connsiteX37" fmla="*/ 129730 w 462325"/>
                <a:gd name="connsiteY37" fmla="*/ 132949 h 824558"/>
                <a:gd name="connsiteX38" fmla="*/ 138779 w 462325"/>
                <a:gd name="connsiteY38" fmla="*/ 77227 h 824558"/>
                <a:gd name="connsiteX39" fmla="*/ 105632 w 462325"/>
                <a:gd name="connsiteY39" fmla="*/ 48557 h 824558"/>
                <a:gd name="connsiteX40" fmla="*/ 99632 w 462325"/>
                <a:gd name="connsiteY40" fmla="*/ 24459 h 824558"/>
                <a:gd name="connsiteX41" fmla="*/ 84582 w 462325"/>
                <a:gd name="connsiteY41" fmla="*/ 16934 h 824558"/>
                <a:gd name="connsiteX42" fmla="*/ 155353 w 462325"/>
                <a:gd name="connsiteY42" fmla="*/ 16934 h 824558"/>
                <a:gd name="connsiteX43" fmla="*/ 161354 w 462325"/>
                <a:gd name="connsiteY43" fmla="*/ 12457 h 824558"/>
                <a:gd name="connsiteX44" fmla="*/ 218599 w 462325"/>
                <a:gd name="connsiteY44" fmla="*/ 7980 h 824558"/>
                <a:gd name="connsiteX45" fmla="*/ 345186 w 462325"/>
                <a:gd name="connsiteY45" fmla="*/ 4933 h 824558"/>
                <a:gd name="connsiteX46" fmla="*/ 384334 w 462325"/>
                <a:gd name="connsiteY46" fmla="*/ 456 h 824558"/>
                <a:gd name="connsiteX47" fmla="*/ 384334 w 462325"/>
                <a:gd name="connsiteY47" fmla="*/ 32079 h 824558"/>
                <a:gd name="connsiteX48" fmla="*/ 405384 w 462325"/>
                <a:gd name="connsiteY48" fmla="*/ 63702 h 824558"/>
                <a:gd name="connsiteX49" fmla="*/ 426434 w 462325"/>
                <a:gd name="connsiteY49" fmla="*/ 114946 h 824558"/>
                <a:gd name="connsiteX50" fmla="*/ 429482 w 462325"/>
                <a:gd name="connsiteY50" fmla="*/ 212863 h 824558"/>
                <a:gd name="connsiteX51" fmla="*/ 433959 w 462325"/>
                <a:gd name="connsiteY51" fmla="*/ 218864 h 824558"/>
                <a:gd name="connsiteX52" fmla="*/ 438436 w 462325"/>
                <a:gd name="connsiteY52" fmla="*/ 256488 h 824558"/>
                <a:gd name="connsiteX53" fmla="*/ 445961 w 462325"/>
                <a:gd name="connsiteY53" fmla="*/ 422223 h 824558"/>
                <a:gd name="connsiteX54" fmla="*/ 451961 w 462325"/>
                <a:gd name="connsiteY54" fmla="*/ 429748 h 824558"/>
                <a:gd name="connsiteX55" fmla="*/ 445961 w 462325"/>
                <a:gd name="connsiteY55" fmla="*/ 496042 h 824558"/>
                <a:gd name="connsiteX56" fmla="*/ 459296 w 462325"/>
                <a:gd name="connsiteY56" fmla="*/ 517187 h 82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62325" h="824558">
                  <a:moveTo>
                    <a:pt x="459296" y="517187"/>
                  </a:moveTo>
                  <a:cubicBezTo>
                    <a:pt x="462915" y="544619"/>
                    <a:pt x="467392" y="568146"/>
                    <a:pt x="445770" y="578909"/>
                  </a:cubicBezTo>
                  <a:cubicBezTo>
                    <a:pt x="448818" y="598626"/>
                    <a:pt x="431863" y="609770"/>
                    <a:pt x="426149" y="625581"/>
                  </a:cubicBezTo>
                  <a:cubicBezTo>
                    <a:pt x="424244" y="627677"/>
                    <a:pt x="419005" y="626534"/>
                    <a:pt x="417100" y="628630"/>
                  </a:cubicBezTo>
                  <a:cubicBezTo>
                    <a:pt x="420053" y="658252"/>
                    <a:pt x="412909" y="677683"/>
                    <a:pt x="412623" y="703972"/>
                  </a:cubicBezTo>
                  <a:cubicBezTo>
                    <a:pt x="410242" y="710640"/>
                    <a:pt x="401860" y="711306"/>
                    <a:pt x="400526" y="719022"/>
                  </a:cubicBezTo>
                  <a:cubicBezTo>
                    <a:pt x="400336" y="731785"/>
                    <a:pt x="409194" y="735500"/>
                    <a:pt x="412623" y="744644"/>
                  </a:cubicBezTo>
                  <a:cubicBezTo>
                    <a:pt x="396430" y="738548"/>
                    <a:pt x="393859" y="753598"/>
                    <a:pt x="377952" y="752169"/>
                  </a:cubicBezTo>
                  <a:cubicBezTo>
                    <a:pt x="374713" y="755503"/>
                    <a:pt x="372428" y="759694"/>
                    <a:pt x="367379" y="761218"/>
                  </a:cubicBezTo>
                  <a:cubicBezTo>
                    <a:pt x="369380" y="772267"/>
                    <a:pt x="364903" y="776743"/>
                    <a:pt x="362903" y="783792"/>
                  </a:cubicBezTo>
                  <a:cubicBezTo>
                    <a:pt x="368046" y="786745"/>
                    <a:pt x="372713" y="790078"/>
                    <a:pt x="374999" y="795889"/>
                  </a:cubicBezTo>
                  <a:cubicBezTo>
                    <a:pt x="373380" y="799318"/>
                    <a:pt x="371475" y="802461"/>
                    <a:pt x="370522" y="806461"/>
                  </a:cubicBezTo>
                  <a:cubicBezTo>
                    <a:pt x="350996" y="804366"/>
                    <a:pt x="343948" y="791317"/>
                    <a:pt x="320802" y="789888"/>
                  </a:cubicBezTo>
                  <a:cubicBezTo>
                    <a:pt x="311468" y="802080"/>
                    <a:pt x="291084" y="803318"/>
                    <a:pt x="290703" y="824559"/>
                  </a:cubicBezTo>
                  <a:cubicBezTo>
                    <a:pt x="287941" y="824559"/>
                    <a:pt x="281940" y="820463"/>
                    <a:pt x="280130" y="824559"/>
                  </a:cubicBezTo>
                  <a:cubicBezTo>
                    <a:pt x="267176" y="816939"/>
                    <a:pt x="268986" y="794555"/>
                    <a:pt x="259080" y="783887"/>
                  </a:cubicBezTo>
                  <a:cubicBezTo>
                    <a:pt x="260795" y="782173"/>
                    <a:pt x="264414" y="782173"/>
                    <a:pt x="268129" y="782363"/>
                  </a:cubicBezTo>
                  <a:cubicBezTo>
                    <a:pt x="266033" y="748359"/>
                    <a:pt x="242507" y="735690"/>
                    <a:pt x="234982" y="707020"/>
                  </a:cubicBezTo>
                  <a:cubicBezTo>
                    <a:pt x="221647" y="706925"/>
                    <a:pt x="218027" y="701877"/>
                    <a:pt x="201835" y="702544"/>
                  </a:cubicBezTo>
                  <a:cubicBezTo>
                    <a:pt x="183833" y="682827"/>
                    <a:pt x="154496" y="666634"/>
                    <a:pt x="146113" y="642250"/>
                  </a:cubicBezTo>
                  <a:cubicBezTo>
                    <a:pt x="162496" y="617962"/>
                    <a:pt x="168402" y="592244"/>
                    <a:pt x="171736" y="554906"/>
                  </a:cubicBezTo>
                  <a:cubicBezTo>
                    <a:pt x="171450" y="550239"/>
                    <a:pt x="164211" y="552334"/>
                    <a:pt x="159639" y="551858"/>
                  </a:cubicBezTo>
                  <a:cubicBezTo>
                    <a:pt x="159639" y="549381"/>
                    <a:pt x="159639" y="546810"/>
                    <a:pt x="159639" y="544333"/>
                  </a:cubicBezTo>
                  <a:cubicBezTo>
                    <a:pt x="144113" y="538809"/>
                    <a:pt x="112681" y="549191"/>
                    <a:pt x="103918" y="536809"/>
                  </a:cubicBezTo>
                  <a:cubicBezTo>
                    <a:pt x="107061" y="530522"/>
                    <a:pt x="104585" y="518521"/>
                    <a:pt x="105442" y="509662"/>
                  </a:cubicBezTo>
                  <a:cubicBezTo>
                    <a:pt x="98679" y="503852"/>
                    <a:pt x="96298" y="493756"/>
                    <a:pt x="84392" y="493089"/>
                  </a:cubicBezTo>
                  <a:cubicBezTo>
                    <a:pt x="60293" y="461466"/>
                    <a:pt x="20193" y="439463"/>
                    <a:pt x="9049" y="399649"/>
                  </a:cubicBezTo>
                  <a:cubicBezTo>
                    <a:pt x="7239" y="385933"/>
                    <a:pt x="6191" y="371359"/>
                    <a:pt x="0" y="362025"/>
                  </a:cubicBezTo>
                  <a:cubicBezTo>
                    <a:pt x="6953" y="354405"/>
                    <a:pt x="5429" y="338308"/>
                    <a:pt x="18097" y="336403"/>
                  </a:cubicBezTo>
                  <a:cubicBezTo>
                    <a:pt x="15621" y="327163"/>
                    <a:pt x="14478" y="306875"/>
                    <a:pt x="21146" y="301732"/>
                  </a:cubicBezTo>
                  <a:cubicBezTo>
                    <a:pt x="27718" y="301732"/>
                    <a:pt x="34195" y="301732"/>
                    <a:pt x="40767" y="301732"/>
                  </a:cubicBezTo>
                  <a:cubicBezTo>
                    <a:pt x="43910" y="295445"/>
                    <a:pt x="41434" y="283444"/>
                    <a:pt x="42291" y="274585"/>
                  </a:cubicBezTo>
                  <a:cubicBezTo>
                    <a:pt x="62198" y="267823"/>
                    <a:pt x="68580" y="211911"/>
                    <a:pt x="42291" y="206767"/>
                  </a:cubicBezTo>
                  <a:cubicBezTo>
                    <a:pt x="44958" y="194194"/>
                    <a:pt x="45244" y="186765"/>
                    <a:pt x="51340" y="179621"/>
                  </a:cubicBezTo>
                  <a:cubicBezTo>
                    <a:pt x="68580" y="180574"/>
                    <a:pt x="70009" y="173525"/>
                    <a:pt x="87535" y="176573"/>
                  </a:cubicBezTo>
                  <a:cubicBezTo>
                    <a:pt x="103632" y="171620"/>
                    <a:pt x="112586" y="159428"/>
                    <a:pt x="122206" y="147998"/>
                  </a:cubicBezTo>
                  <a:cubicBezTo>
                    <a:pt x="122206" y="143521"/>
                    <a:pt x="122206" y="138949"/>
                    <a:pt x="122206" y="134472"/>
                  </a:cubicBezTo>
                  <a:cubicBezTo>
                    <a:pt x="125635" y="134949"/>
                    <a:pt x="128016" y="134187"/>
                    <a:pt x="129730" y="132949"/>
                  </a:cubicBezTo>
                  <a:cubicBezTo>
                    <a:pt x="131826" y="113422"/>
                    <a:pt x="142685" y="102754"/>
                    <a:pt x="138779" y="77227"/>
                  </a:cubicBezTo>
                  <a:cubicBezTo>
                    <a:pt x="128873" y="66559"/>
                    <a:pt x="119063" y="55701"/>
                    <a:pt x="105632" y="48557"/>
                  </a:cubicBezTo>
                  <a:cubicBezTo>
                    <a:pt x="107823" y="36270"/>
                    <a:pt x="101441" y="32650"/>
                    <a:pt x="99632" y="24459"/>
                  </a:cubicBezTo>
                  <a:cubicBezTo>
                    <a:pt x="91154" y="25411"/>
                    <a:pt x="85820" y="23221"/>
                    <a:pt x="84582" y="16934"/>
                  </a:cubicBezTo>
                  <a:cubicBezTo>
                    <a:pt x="108204" y="16934"/>
                    <a:pt x="131826" y="16934"/>
                    <a:pt x="155353" y="16934"/>
                  </a:cubicBezTo>
                  <a:cubicBezTo>
                    <a:pt x="160211" y="18268"/>
                    <a:pt x="158496" y="13029"/>
                    <a:pt x="161354" y="12457"/>
                  </a:cubicBezTo>
                  <a:cubicBezTo>
                    <a:pt x="180308" y="10743"/>
                    <a:pt x="206693" y="16553"/>
                    <a:pt x="218599" y="7980"/>
                  </a:cubicBezTo>
                  <a:cubicBezTo>
                    <a:pt x="265938" y="14743"/>
                    <a:pt x="297466" y="2456"/>
                    <a:pt x="345186" y="4933"/>
                  </a:cubicBezTo>
                  <a:cubicBezTo>
                    <a:pt x="350711" y="-4116"/>
                    <a:pt x="371761" y="2456"/>
                    <a:pt x="384334" y="456"/>
                  </a:cubicBezTo>
                  <a:cubicBezTo>
                    <a:pt x="384334" y="11029"/>
                    <a:pt x="384334" y="21506"/>
                    <a:pt x="384334" y="32079"/>
                  </a:cubicBezTo>
                  <a:cubicBezTo>
                    <a:pt x="389477" y="44461"/>
                    <a:pt x="394907" y="56653"/>
                    <a:pt x="405384" y="63702"/>
                  </a:cubicBezTo>
                  <a:cubicBezTo>
                    <a:pt x="411194" y="81990"/>
                    <a:pt x="414909" y="102373"/>
                    <a:pt x="426434" y="114946"/>
                  </a:cubicBezTo>
                  <a:cubicBezTo>
                    <a:pt x="423958" y="153904"/>
                    <a:pt x="431197" y="177145"/>
                    <a:pt x="429482" y="212863"/>
                  </a:cubicBezTo>
                  <a:cubicBezTo>
                    <a:pt x="429863" y="216007"/>
                    <a:pt x="432530" y="216864"/>
                    <a:pt x="433959" y="218864"/>
                  </a:cubicBezTo>
                  <a:cubicBezTo>
                    <a:pt x="435769" y="231151"/>
                    <a:pt x="429578" y="251344"/>
                    <a:pt x="438436" y="256488"/>
                  </a:cubicBezTo>
                  <a:cubicBezTo>
                    <a:pt x="441484" y="310209"/>
                    <a:pt x="445675" y="370788"/>
                    <a:pt x="445961" y="422223"/>
                  </a:cubicBezTo>
                  <a:cubicBezTo>
                    <a:pt x="446246" y="426414"/>
                    <a:pt x="450818" y="426414"/>
                    <a:pt x="451961" y="429748"/>
                  </a:cubicBezTo>
                  <a:cubicBezTo>
                    <a:pt x="450247" y="457370"/>
                    <a:pt x="449580" y="473848"/>
                    <a:pt x="445961" y="496042"/>
                  </a:cubicBezTo>
                  <a:cubicBezTo>
                    <a:pt x="449104" y="504233"/>
                    <a:pt x="453485" y="511472"/>
                    <a:pt x="459296" y="51718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0D83DBD-CDFD-2886-F1C9-56F8CFC13C3A}"/>
                </a:ext>
              </a:extLst>
            </p:cNvPr>
            <p:cNvSpPr/>
            <p:nvPr/>
          </p:nvSpPr>
          <p:spPr>
            <a:xfrm>
              <a:off x="7083795" y="2213492"/>
              <a:ext cx="447389" cy="607107"/>
            </a:xfrm>
            <a:custGeom>
              <a:avLst/>
              <a:gdLst>
                <a:gd name="connsiteX0" fmla="*/ 447390 w 447389"/>
                <a:gd name="connsiteY0" fmla="*/ 372612 h 607107"/>
                <a:gd name="connsiteX1" fmla="*/ 447390 w 447389"/>
                <a:gd name="connsiteY1" fmla="*/ 426809 h 607107"/>
                <a:gd name="connsiteX2" fmla="*/ 435293 w 447389"/>
                <a:gd name="connsiteY2" fmla="*/ 438906 h 607107"/>
                <a:gd name="connsiteX3" fmla="*/ 430816 w 447389"/>
                <a:gd name="connsiteY3" fmla="*/ 434429 h 607107"/>
                <a:gd name="connsiteX4" fmla="*/ 435293 w 447389"/>
                <a:gd name="connsiteY4" fmla="*/ 425380 h 607107"/>
                <a:gd name="connsiteX5" fmla="*/ 409670 w 447389"/>
                <a:gd name="connsiteY5" fmla="*/ 454051 h 607107"/>
                <a:gd name="connsiteX6" fmla="*/ 403670 w 447389"/>
                <a:gd name="connsiteY6" fmla="*/ 476625 h 607107"/>
                <a:gd name="connsiteX7" fmla="*/ 388620 w 447389"/>
                <a:gd name="connsiteY7" fmla="*/ 518820 h 607107"/>
                <a:gd name="connsiteX8" fmla="*/ 362998 w 447389"/>
                <a:gd name="connsiteY8" fmla="*/ 573018 h 607107"/>
                <a:gd name="connsiteX9" fmla="*/ 216884 w 447389"/>
                <a:gd name="connsiteY9" fmla="*/ 594068 h 607107"/>
                <a:gd name="connsiteX10" fmla="*/ 124968 w 447389"/>
                <a:gd name="connsiteY10" fmla="*/ 592544 h 607107"/>
                <a:gd name="connsiteX11" fmla="*/ 118967 w 447389"/>
                <a:gd name="connsiteY11" fmla="*/ 597021 h 607107"/>
                <a:gd name="connsiteX12" fmla="*/ 64770 w 447389"/>
                <a:gd name="connsiteY12" fmla="*/ 601498 h 607107"/>
                <a:gd name="connsiteX13" fmla="*/ 60293 w 447389"/>
                <a:gd name="connsiteY13" fmla="*/ 605974 h 607107"/>
                <a:gd name="connsiteX14" fmla="*/ 12097 w 447389"/>
                <a:gd name="connsiteY14" fmla="*/ 604450 h 607107"/>
                <a:gd name="connsiteX15" fmla="*/ 19621 w 447389"/>
                <a:gd name="connsiteY15" fmla="*/ 575780 h 607107"/>
                <a:gd name="connsiteX16" fmla="*/ 40672 w 447389"/>
                <a:gd name="connsiteY16" fmla="*/ 521583 h 607107"/>
                <a:gd name="connsiteX17" fmla="*/ 45148 w 447389"/>
                <a:gd name="connsiteY17" fmla="*/ 515582 h 607107"/>
                <a:gd name="connsiteX18" fmla="*/ 49625 w 447389"/>
                <a:gd name="connsiteY18" fmla="*/ 450812 h 607107"/>
                <a:gd name="connsiteX19" fmla="*/ 45148 w 447389"/>
                <a:gd name="connsiteY19" fmla="*/ 444811 h 607107"/>
                <a:gd name="connsiteX20" fmla="*/ 0 w 447389"/>
                <a:gd name="connsiteY20" fmla="*/ 324320 h 607107"/>
                <a:gd name="connsiteX21" fmla="*/ 7525 w 447389"/>
                <a:gd name="connsiteY21" fmla="*/ 315271 h 607107"/>
                <a:gd name="connsiteX22" fmla="*/ 3048 w 447389"/>
                <a:gd name="connsiteY22" fmla="*/ 285172 h 607107"/>
                <a:gd name="connsiteX23" fmla="*/ 12097 w 447389"/>
                <a:gd name="connsiteY23" fmla="*/ 170682 h 607107"/>
                <a:gd name="connsiteX24" fmla="*/ 33147 w 447389"/>
                <a:gd name="connsiteY24" fmla="*/ 161633 h 607107"/>
                <a:gd name="connsiteX25" fmla="*/ 28670 w 447389"/>
                <a:gd name="connsiteY25" fmla="*/ 145060 h 607107"/>
                <a:gd name="connsiteX26" fmla="*/ 60293 w 447389"/>
                <a:gd name="connsiteY26" fmla="*/ 119437 h 607107"/>
                <a:gd name="connsiteX27" fmla="*/ 75342 w 447389"/>
                <a:gd name="connsiteY27" fmla="*/ 90862 h 607107"/>
                <a:gd name="connsiteX28" fmla="*/ 72295 w 447389"/>
                <a:gd name="connsiteY28" fmla="*/ 149632 h 607107"/>
                <a:gd name="connsiteX29" fmla="*/ 99441 w 447389"/>
                <a:gd name="connsiteY29" fmla="*/ 136106 h 607107"/>
                <a:gd name="connsiteX30" fmla="*/ 94965 w 447389"/>
                <a:gd name="connsiteY30" fmla="*/ 83337 h 607107"/>
                <a:gd name="connsiteX31" fmla="*/ 141637 w 447389"/>
                <a:gd name="connsiteY31" fmla="*/ 56191 h 607107"/>
                <a:gd name="connsiteX32" fmla="*/ 141637 w 447389"/>
                <a:gd name="connsiteY32" fmla="*/ 47143 h 607107"/>
                <a:gd name="connsiteX33" fmla="*/ 120586 w 447389"/>
                <a:gd name="connsiteY33" fmla="*/ 39618 h 607107"/>
                <a:gd name="connsiteX34" fmla="*/ 116110 w 447389"/>
                <a:gd name="connsiteY34" fmla="*/ 26092 h 607107"/>
                <a:gd name="connsiteX35" fmla="*/ 177927 w 447389"/>
                <a:gd name="connsiteY35" fmla="*/ 11043 h 607107"/>
                <a:gd name="connsiteX36" fmla="*/ 200501 w 447389"/>
                <a:gd name="connsiteY36" fmla="*/ 6566 h 607107"/>
                <a:gd name="connsiteX37" fmla="*/ 290893 w 447389"/>
                <a:gd name="connsiteY37" fmla="*/ 44190 h 607107"/>
                <a:gd name="connsiteX38" fmla="*/ 313468 w 447389"/>
                <a:gd name="connsiteY38" fmla="*/ 78861 h 607107"/>
                <a:gd name="connsiteX39" fmla="*/ 298418 w 447389"/>
                <a:gd name="connsiteY39" fmla="*/ 78861 h 607107"/>
                <a:gd name="connsiteX40" fmla="*/ 301466 w 447389"/>
                <a:gd name="connsiteY40" fmla="*/ 106007 h 607107"/>
                <a:gd name="connsiteX41" fmla="*/ 322516 w 447389"/>
                <a:gd name="connsiteY41" fmla="*/ 182874 h 607107"/>
                <a:gd name="connsiteX42" fmla="*/ 305943 w 447389"/>
                <a:gd name="connsiteY42" fmla="*/ 196399 h 607107"/>
                <a:gd name="connsiteX43" fmla="*/ 292418 w 447389"/>
                <a:gd name="connsiteY43" fmla="*/ 241643 h 607107"/>
                <a:gd name="connsiteX44" fmla="*/ 278892 w 447389"/>
                <a:gd name="connsiteY44" fmla="*/ 241643 h 607107"/>
                <a:gd name="connsiteX45" fmla="*/ 281940 w 447389"/>
                <a:gd name="connsiteY45" fmla="*/ 300412 h 607107"/>
                <a:gd name="connsiteX46" fmla="*/ 306038 w 447389"/>
                <a:gd name="connsiteY46" fmla="*/ 304889 h 607107"/>
                <a:gd name="connsiteX47" fmla="*/ 325660 w 447389"/>
                <a:gd name="connsiteY47" fmla="*/ 282315 h 607107"/>
                <a:gd name="connsiteX48" fmla="*/ 373856 w 447389"/>
                <a:gd name="connsiteY48" fmla="*/ 223545 h 607107"/>
                <a:gd name="connsiteX49" fmla="*/ 393478 w 447389"/>
                <a:gd name="connsiteY49" fmla="*/ 229546 h 607107"/>
                <a:gd name="connsiteX50" fmla="*/ 414528 w 447389"/>
                <a:gd name="connsiteY50" fmla="*/ 268694 h 607107"/>
                <a:gd name="connsiteX51" fmla="*/ 447390 w 447389"/>
                <a:gd name="connsiteY51" fmla="*/ 372612 h 60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7389" h="607107">
                  <a:moveTo>
                    <a:pt x="447390" y="372612"/>
                  </a:moveTo>
                  <a:cubicBezTo>
                    <a:pt x="447390" y="390709"/>
                    <a:pt x="447390" y="408807"/>
                    <a:pt x="447390" y="426809"/>
                  </a:cubicBezTo>
                  <a:cubicBezTo>
                    <a:pt x="443960" y="431476"/>
                    <a:pt x="441198" y="436715"/>
                    <a:pt x="435293" y="438906"/>
                  </a:cubicBezTo>
                  <a:cubicBezTo>
                    <a:pt x="433674" y="437572"/>
                    <a:pt x="434816" y="433381"/>
                    <a:pt x="430816" y="434429"/>
                  </a:cubicBezTo>
                  <a:cubicBezTo>
                    <a:pt x="428720" y="427857"/>
                    <a:pt x="436626" y="431286"/>
                    <a:pt x="435293" y="425380"/>
                  </a:cubicBezTo>
                  <a:cubicBezTo>
                    <a:pt x="415766" y="412331"/>
                    <a:pt x="418338" y="446240"/>
                    <a:pt x="409670" y="454051"/>
                  </a:cubicBezTo>
                  <a:cubicBezTo>
                    <a:pt x="411766" y="465766"/>
                    <a:pt x="405765" y="469291"/>
                    <a:pt x="403670" y="476625"/>
                  </a:cubicBezTo>
                  <a:cubicBezTo>
                    <a:pt x="380809" y="472815"/>
                    <a:pt x="390811" y="501961"/>
                    <a:pt x="388620" y="518820"/>
                  </a:cubicBezTo>
                  <a:cubicBezTo>
                    <a:pt x="376428" y="532918"/>
                    <a:pt x="361569" y="550062"/>
                    <a:pt x="362998" y="573018"/>
                  </a:cubicBezTo>
                  <a:cubicBezTo>
                    <a:pt x="309372" y="575018"/>
                    <a:pt x="263652" y="590068"/>
                    <a:pt x="216884" y="594068"/>
                  </a:cubicBezTo>
                  <a:cubicBezTo>
                    <a:pt x="191643" y="582066"/>
                    <a:pt x="155448" y="595116"/>
                    <a:pt x="124968" y="592544"/>
                  </a:cubicBezTo>
                  <a:cubicBezTo>
                    <a:pt x="120110" y="591211"/>
                    <a:pt x="122873" y="597497"/>
                    <a:pt x="118967" y="597021"/>
                  </a:cubicBezTo>
                  <a:cubicBezTo>
                    <a:pt x="97346" y="597402"/>
                    <a:pt x="80391" y="595306"/>
                    <a:pt x="64770" y="601498"/>
                  </a:cubicBezTo>
                  <a:cubicBezTo>
                    <a:pt x="63055" y="602164"/>
                    <a:pt x="62008" y="605689"/>
                    <a:pt x="60293" y="605974"/>
                  </a:cubicBezTo>
                  <a:cubicBezTo>
                    <a:pt x="44386" y="609022"/>
                    <a:pt x="29813" y="605022"/>
                    <a:pt x="12097" y="604450"/>
                  </a:cubicBezTo>
                  <a:cubicBezTo>
                    <a:pt x="13811" y="591877"/>
                    <a:pt x="26289" y="589877"/>
                    <a:pt x="19621" y="575780"/>
                  </a:cubicBezTo>
                  <a:cubicBezTo>
                    <a:pt x="27146" y="558159"/>
                    <a:pt x="38481" y="544443"/>
                    <a:pt x="40672" y="521583"/>
                  </a:cubicBezTo>
                  <a:cubicBezTo>
                    <a:pt x="39338" y="516725"/>
                    <a:pt x="44577" y="518440"/>
                    <a:pt x="45148" y="515582"/>
                  </a:cubicBezTo>
                  <a:cubicBezTo>
                    <a:pt x="42291" y="489579"/>
                    <a:pt x="52768" y="477006"/>
                    <a:pt x="49625" y="450812"/>
                  </a:cubicBezTo>
                  <a:cubicBezTo>
                    <a:pt x="50959" y="445954"/>
                    <a:pt x="45720" y="447669"/>
                    <a:pt x="45148" y="444811"/>
                  </a:cubicBezTo>
                  <a:cubicBezTo>
                    <a:pt x="42100" y="392614"/>
                    <a:pt x="7430" y="372040"/>
                    <a:pt x="0" y="324320"/>
                  </a:cubicBezTo>
                  <a:cubicBezTo>
                    <a:pt x="0" y="318795"/>
                    <a:pt x="5239" y="318510"/>
                    <a:pt x="7525" y="315271"/>
                  </a:cubicBezTo>
                  <a:cubicBezTo>
                    <a:pt x="6477" y="304794"/>
                    <a:pt x="10763" y="288982"/>
                    <a:pt x="3048" y="285172"/>
                  </a:cubicBezTo>
                  <a:cubicBezTo>
                    <a:pt x="-1334" y="241357"/>
                    <a:pt x="38671" y="208020"/>
                    <a:pt x="12097" y="170682"/>
                  </a:cubicBezTo>
                  <a:cubicBezTo>
                    <a:pt x="21527" y="170015"/>
                    <a:pt x="25527" y="164014"/>
                    <a:pt x="33147" y="161633"/>
                  </a:cubicBezTo>
                  <a:cubicBezTo>
                    <a:pt x="32575" y="155156"/>
                    <a:pt x="35528" y="145155"/>
                    <a:pt x="28670" y="145060"/>
                  </a:cubicBezTo>
                  <a:cubicBezTo>
                    <a:pt x="35909" y="133344"/>
                    <a:pt x="45530" y="123724"/>
                    <a:pt x="60293" y="119437"/>
                  </a:cubicBezTo>
                  <a:cubicBezTo>
                    <a:pt x="67342" y="111912"/>
                    <a:pt x="64675" y="94672"/>
                    <a:pt x="75342" y="90862"/>
                  </a:cubicBezTo>
                  <a:cubicBezTo>
                    <a:pt x="80772" y="104007"/>
                    <a:pt x="64484" y="128962"/>
                    <a:pt x="72295" y="149632"/>
                  </a:cubicBezTo>
                  <a:cubicBezTo>
                    <a:pt x="86201" y="150012"/>
                    <a:pt x="89059" y="139345"/>
                    <a:pt x="99441" y="136106"/>
                  </a:cubicBezTo>
                  <a:cubicBezTo>
                    <a:pt x="97441" y="119056"/>
                    <a:pt x="104013" y="93339"/>
                    <a:pt x="94965" y="83337"/>
                  </a:cubicBezTo>
                  <a:cubicBezTo>
                    <a:pt x="102013" y="62764"/>
                    <a:pt x="121253" y="61144"/>
                    <a:pt x="141637" y="56191"/>
                  </a:cubicBezTo>
                  <a:cubicBezTo>
                    <a:pt x="141637" y="53143"/>
                    <a:pt x="141637" y="50191"/>
                    <a:pt x="141637" y="47143"/>
                  </a:cubicBezTo>
                  <a:cubicBezTo>
                    <a:pt x="133826" y="45428"/>
                    <a:pt x="127635" y="41999"/>
                    <a:pt x="120586" y="39618"/>
                  </a:cubicBezTo>
                  <a:cubicBezTo>
                    <a:pt x="121444" y="32760"/>
                    <a:pt x="120015" y="28093"/>
                    <a:pt x="116110" y="26092"/>
                  </a:cubicBezTo>
                  <a:cubicBezTo>
                    <a:pt x="128016" y="8852"/>
                    <a:pt x="158210" y="-13913"/>
                    <a:pt x="177927" y="11043"/>
                  </a:cubicBezTo>
                  <a:cubicBezTo>
                    <a:pt x="189071" y="13138"/>
                    <a:pt x="188690" y="3804"/>
                    <a:pt x="200501" y="6566"/>
                  </a:cubicBezTo>
                  <a:cubicBezTo>
                    <a:pt x="224314" y="25521"/>
                    <a:pt x="252127" y="40285"/>
                    <a:pt x="290893" y="44190"/>
                  </a:cubicBezTo>
                  <a:cubicBezTo>
                    <a:pt x="298037" y="56096"/>
                    <a:pt x="305848" y="67431"/>
                    <a:pt x="313468" y="78861"/>
                  </a:cubicBezTo>
                  <a:cubicBezTo>
                    <a:pt x="308420" y="78861"/>
                    <a:pt x="303371" y="78861"/>
                    <a:pt x="298418" y="78861"/>
                  </a:cubicBezTo>
                  <a:cubicBezTo>
                    <a:pt x="293180" y="88672"/>
                    <a:pt x="300038" y="98006"/>
                    <a:pt x="301466" y="106007"/>
                  </a:cubicBezTo>
                  <a:cubicBezTo>
                    <a:pt x="329375" y="110770"/>
                    <a:pt x="321564" y="151156"/>
                    <a:pt x="322516" y="182874"/>
                  </a:cubicBezTo>
                  <a:cubicBezTo>
                    <a:pt x="319278" y="189732"/>
                    <a:pt x="314992" y="195447"/>
                    <a:pt x="305943" y="196399"/>
                  </a:cubicBezTo>
                  <a:cubicBezTo>
                    <a:pt x="302895" y="207639"/>
                    <a:pt x="301847" y="232023"/>
                    <a:pt x="292418" y="241643"/>
                  </a:cubicBezTo>
                  <a:cubicBezTo>
                    <a:pt x="287941" y="241643"/>
                    <a:pt x="283369" y="241643"/>
                    <a:pt x="278892" y="241643"/>
                  </a:cubicBezTo>
                  <a:cubicBezTo>
                    <a:pt x="262985" y="253549"/>
                    <a:pt x="272891" y="291078"/>
                    <a:pt x="281940" y="300412"/>
                  </a:cubicBezTo>
                  <a:cubicBezTo>
                    <a:pt x="293751" y="298126"/>
                    <a:pt x="293370" y="308032"/>
                    <a:pt x="306038" y="304889"/>
                  </a:cubicBezTo>
                  <a:cubicBezTo>
                    <a:pt x="314325" y="299079"/>
                    <a:pt x="316039" y="286791"/>
                    <a:pt x="325660" y="282315"/>
                  </a:cubicBezTo>
                  <a:cubicBezTo>
                    <a:pt x="329755" y="250882"/>
                    <a:pt x="350330" y="235737"/>
                    <a:pt x="373856" y="223545"/>
                  </a:cubicBezTo>
                  <a:cubicBezTo>
                    <a:pt x="382048" y="223927"/>
                    <a:pt x="384905" y="229546"/>
                    <a:pt x="393478" y="229546"/>
                  </a:cubicBezTo>
                  <a:cubicBezTo>
                    <a:pt x="398716" y="244405"/>
                    <a:pt x="408908" y="254311"/>
                    <a:pt x="414528" y="268694"/>
                  </a:cubicBezTo>
                  <a:cubicBezTo>
                    <a:pt x="420529" y="308128"/>
                    <a:pt x="429577" y="344704"/>
                    <a:pt x="447390" y="37261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D0E5BD0-D975-E68B-A327-964710E25011}"/>
                </a:ext>
              </a:extLst>
            </p:cNvPr>
            <p:cNvSpPr/>
            <p:nvPr/>
          </p:nvSpPr>
          <p:spPr>
            <a:xfrm>
              <a:off x="6999213" y="2811551"/>
              <a:ext cx="348233" cy="606276"/>
            </a:xfrm>
            <a:custGeom>
              <a:avLst/>
              <a:gdLst>
                <a:gd name="connsiteX0" fmla="*/ 339185 w 348233"/>
                <a:gd name="connsiteY0" fmla="*/ 357578 h 606276"/>
                <a:gd name="connsiteX1" fmla="*/ 348234 w 348233"/>
                <a:gd name="connsiteY1" fmla="*/ 423872 h 606276"/>
                <a:gd name="connsiteX2" fmla="*/ 286417 w 348233"/>
                <a:gd name="connsiteY2" fmla="*/ 446447 h 606276"/>
                <a:gd name="connsiteX3" fmla="*/ 280416 w 348233"/>
                <a:gd name="connsiteY3" fmla="*/ 484070 h 606276"/>
                <a:gd name="connsiteX4" fmla="*/ 265366 w 348233"/>
                <a:gd name="connsiteY4" fmla="*/ 491595 h 606276"/>
                <a:gd name="connsiteX5" fmla="*/ 229171 w 348233"/>
                <a:gd name="connsiteY5" fmla="*/ 532267 h 606276"/>
                <a:gd name="connsiteX6" fmla="*/ 229171 w 348233"/>
                <a:gd name="connsiteY6" fmla="*/ 559413 h 606276"/>
                <a:gd name="connsiteX7" fmla="*/ 197548 w 348233"/>
                <a:gd name="connsiteY7" fmla="*/ 559413 h 606276"/>
                <a:gd name="connsiteX8" fmla="*/ 194500 w 348233"/>
                <a:gd name="connsiteY8" fmla="*/ 545888 h 606276"/>
                <a:gd name="connsiteX9" fmla="*/ 158305 w 348233"/>
                <a:gd name="connsiteY9" fmla="*/ 565509 h 606276"/>
                <a:gd name="connsiteX10" fmla="*/ 155257 w 348233"/>
                <a:gd name="connsiteY10" fmla="*/ 592655 h 606276"/>
                <a:gd name="connsiteX11" fmla="*/ 135636 w 348233"/>
                <a:gd name="connsiteY11" fmla="*/ 571605 h 606276"/>
                <a:gd name="connsiteX12" fmla="*/ 94965 w 348233"/>
                <a:gd name="connsiteY12" fmla="*/ 606276 h 606276"/>
                <a:gd name="connsiteX13" fmla="*/ 82868 w 348233"/>
                <a:gd name="connsiteY13" fmla="*/ 588179 h 606276"/>
                <a:gd name="connsiteX14" fmla="*/ 27146 w 348233"/>
                <a:gd name="connsiteY14" fmla="*/ 597228 h 606276"/>
                <a:gd name="connsiteX15" fmla="*/ 0 w 348233"/>
                <a:gd name="connsiteY15" fmla="*/ 600275 h 606276"/>
                <a:gd name="connsiteX16" fmla="*/ 1524 w 348233"/>
                <a:gd name="connsiteY16" fmla="*/ 552079 h 606276"/>
                <a:gd name="connsiteX17" fmla="*/ 46672 w 348233"/>
                <a:gd name="connsiteY17" fmla="*/ 482737 h 606276"/>
                <a:gd name="connsiteX18" fmla="*/ 43625 w 348233"/>
                <a:gd name="connsiteY18" fmla="*/ 439017 h 606276"/>
                <a:gd name="connsiteX19" fmla="*/ 34576 w 348233"/>
                <a:gd name="connsiteY19" fmla="*/ 390821 h 606276"/>
                <a:gd name="connsiteX20" fmla="*/ 34576 w 348233"/>
                <a:gd name="connsiteY20" fmla="*/ 350149 h 606276"/>
                <a:gd name="connsiteX21" fmla="*/ 30099 w 348233"/>
                <a:gd name="connsiteY21" fmla="*/ 344148 h 606276"/>
                <a:gd name="connsiteX22" fmla="*/ 25622 w 348233"/>
                <a:gd name="connsiteY22" fmla="*/ 216132 h 606276"/>
                <a:gd name="connsiteX23" fmla="*/ 21146 w 348233"/>
                <a:gd name="connsiteY23" fmla="*/ 210131 h 606276"/>
                <a:gd name="connsiteX24" fmla="*/ 16669 w 348233"/>
                <a:gd name="connsiteY24" fmla="*/ 172508 h 606276"/>
                <a:gd name="connsiteX25" fmla="*/ 13621 w 348233"/>
                <a:gd name="connsiteY25" fmla="*/ 91164 h 606276"/>
                <a:gd name="connsiteX26" fmla="*/ 9144 w 348233"/>
                <a:gd name="connsiteY26" fmla="*/ 85163 h 606276"/>
                <a:gd name="connsiteX27" fmla="*/ 9144 w 348233"/>
                <a:gd name="connsiteY27" fmla="*/ 38491 h 606276"/>
                <a:gd name="connsiteX28" fmla="*/ 36290 w 348233"/>
                <a:gd name="connsiteY28" fmla="*/ 42968 h 606276"/>
                <a:gd name="connsiteX29" fmla="*/ 81534 w 348233"/>
                <a:gd name="connsiteY29" fmla="*/ 17345 h 606276"/>
                <a:gd name="connsiteX30" fmla="*/ 143256 w 348233"/>
                <a:gd name="connsiteY30" fmla="*/ 17345 h 606276"/>
                <a:gd name="connsiteX31" fmla="*/ 247174 w 348233"/>
                <a:gd name="connsiteY31" fmla="*/ 3820 h 606276"/>
                <a:gd name="connsiteX32" fmla="*/ 296894 w 348233"/>
                <a:gd name="connsiteY32" fmla="*/ 772 h 606276"/>
                <a:gd name="connsiteX33" fmla="*/ 304419 w 348233"/>
                <a:gd name="connsiteY33" fmla="*/ 103166 h 606276"/>
                <a:gd name="connsiteX34" fmla="*/ 313468 w 348233"/>
                <a:gd name="connsiteY34" fmla="*/ 115262 h 606276"/>
                <a:gd name="connsiteX35" fmla="*/ 317945 w 348233"/>
                <a:gd name="connsiteY35" fmla="*/ 169460 h 606276"/>
                <a:gd name="connsiteX36" fmla="*/ 320993 w 348233"/>
                <a:gd name="connsiteY36" fmla="*/ 246326 h 606276"/>
                <a:gd name="connsiteX37" fmla="*/ 325469 w 348233"/>
                <a:gd name="connsiteY37" fmla="*/ 288522 h 606276"/>
                <a:gd name="connsiteX38" fmla="*/ 329946 w 348233"/>
                <a:gd name="connsiteY38" fmla="*/ 294523 h 606276"/>
                <a:gd name="connsiteX39" fmla="*/ 334423 w 348233"/>
                <a:gd name="connsiteY39" fmla="*/ 351768 h 606276"/>
                <a:gd name="connsiteX40" fmla="*/ 339185 w 348233"/>
                <a:gd name="connsiteY40" fmla="*/ 357578 h 60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48233" h="606276">
                  <a:moveTo>
                    <a:pt x="339185" y="357578"/>
                  </a:moveTo>
                  <a:cubicBezTo>
                    <a:pt x="339376" y="384058"/>
                    <a:pt x="336423" y="412823"/>
                    <a:pt x="348234" y="423872"/>
                  </a:cubicBezTo>
                  <a:cubicBezTo>
                    <a:pt x="327850" y="431588"/>
                    <a:pt x="319564" y="451495"/>
                    <a:pt x="286417" y="446447"/>
                  </a:cubicBezTo>
                  <a:cubicBezTo>
                    <a:pt x="283464" y="454733"/>
                    <a:pt x="278511" y="466830"/>
                    <a:pt x="280416" y="484070"/>
                  </a:cubicBezTo>
                  <a:cubicBezTo>
                    <a:pt x="273748" y="485309"/>
                    <a:pt x="272891" y="495691"/>
                    <a:pt x="265366" y="491595"/>
                  </a:cubicBezTo>
                  <a:cubicBezTo>
                    <a:pt x="251174" y="502930"/>
                    <a:pt x="245459" y="522932"/>
                    <a:pt x="229171" y="532267"/>
                  </a:cubicBezTo>
                  <a:cubicBezTo>
                    <a:pt x="228124" y="541792"/>
                    <a:pt x="230791" y="554174"/>
                    <a:pt x="229171" y="559413"/>
                  </a:cubicBezTo>
                  <a:cubicBezTo>
                    <a:pt x="218599" y="559413"/>
                    <a:pt x="208122" y="559413"/>
                    <a:pt x="197548" y="559413"/>
                  </a:cubicBezTo>
                  <a:cubicBezTo>
                    <a:pt x="198025" y="553412"/>
                    <a:pt x="197644" y="548269"/>
                    <a:pt x="194500" y="545888"/>
                  </a:cubicBezTo>
                  <a:cubicBezTo>
                    <a:pt x="182594" y="552174"/>
                    <a:pt x="170402" y="556556"/>
                    <a:pt x="158305" y="565509"/>
                  </a:cubicBezTo>
                  <a:cubicBezTo>
                    <a:pt x="157734" y="575034"/>
                    <a:pt x="160115" y="587417"/>
                    <a:pt x="155257" y="592655"/>
                  </a:cubicBezTo>
                  <a:cubicBezTo>
                    <a:pt x="144209" y="590179"/>
                    <a:pt x="144304" y="576463"/>
                    <a:pt x="135636" y="571605"/>
                  </a:cubicBezTo>
                  <a:cubicBezTo>
                    <a:pt x="113729" y="574844"/>
                    <a:pt x="104584" y="590846"/>
                    <a:pt x="94965" y="606276"/>
                  </a:cubicBezTo>
                  <a:cubicBezTo>
                    <a:pt x="89249" y="601990"/>
                    <a:pt x="84297" y="596846"/>
                    <a:pt x="82868" y="588179"/>
                  </a:cubicBezTo>
                  <a:cubicBezTo>
                    <a:pt x="60389" y="587226"/>
                    <a:pt x="40291" y="588750"/>
                    <a:pt x="27146" y="597228"/>
                  </a:cubicBezTo>
                  <a:cubicBezTo>
                    <a:pt x="15907" y="595418"/>
                    <a:pt x="3429" y="599132"/>
                    <a:pt x="0" y="600275"/>
                  </a:cubicBezTo>
                  <a:cubicBezTo>
                    <a:pt x="2953" y="586655"/>
                    <a:pt x="857" y="568081"/>
                    <a:pt x="1524" y="552079"/>
                  </a:cubicBezTo>
                  <a:cubicBezTo>
                    <a:pt x="26479" y="538934"/>
                    <a:pt x="27146" y="500168"/>
                    <a:pt x="46672" y="482737"/>
                  </a:cubicBezTo>
                  <a:cubicBezTo>
                    <a:pt x="50483" y="463591"/>
                    <a:pt x="39910" y="453400"/>
                    <a:pt x="43625" y="439017"/>
                  </a:cubicBezTo>
                  <a:cubicBezTo>
                    <a:pt x="37814" y="429968"/>
                    <a:pt x="21146" y="403584"/>
                    <a:pt x="34576" y="390821"/>
                  </a:cubicBezTo>
                  <a:cubicBezTo>
                    <a:pt x="34576" y="377295"/>
                    <a:pt x="34576" y="363674"/>
                    <a:pt x="34576" y="350149"/>
                  </a:cubicBezTo>
                  <a:cubicBezTo>
                    <a:pt x="35909" y="345291"/>
                    <a:pt x="29623" y="348053"/>
                    <a:pt x="30099" y="344148"/>
                  </a:cubicBezTo>
                  <a:cubicBezTo>
                    <a:pt x="29718" y="300333"/>
                    <a:pt x="22574" y="263281"/>
                    <a:pt x="25622" y="216132"/>
                  </a:cubicBezTo>
                  <a:cubicBezTo>
                    <a:pt x="26956" y="211274"/>
                    <a:pt x="21717" y="212989"/>
                    <a:pt x="21146" y="210131"/>
                  </a:cubicBezTo>
                  <a:cubicBezTo>
                    <a:pt x="22193" y="199749"/>
                    <a:pt x="26956" y="176127"/>
                    <a:pt x="16669" y="172508"/>
                  </a:cubicBezTo>
                  <a:cubicBezTo>
                    <a:pt x="23051" y="143933"/>
                    <a:pt x="9525" y="122501"/>
                    <a:pt x="13621" y="91164"/>
                  </a:cubicBezTo>
                  <a:cubicBezTo>
                    <a:pt x="14954" y="86306"/>
                    <a:pt x="9716" y="88021"/>
                    <a:pt x="9144" y="85163"/>
                  </a:cubicBezTo>
                  <a:cubicBezTo>
                    <a:pt x="9144" y="69638"/>
                    <a:pt x="9144" y="54017"/>
                    <a:pt x="9144" y="38491"/>
                  </a:cubicBezTo>
                  <a:cubicBezTo>
                    <a:pt x="22670" y="35443"/>
                    <a:pt x="24765" y="44015"/>
                    <a:pt x="36290" y="42968"/>
                  </a:cubicBezTo>
                  <a:cubicBezTo>
                    <a:pt x="52673" y="35729"/>
                    <a:pt x="65723" y="25251"/>
                    <a:pt x="81534" y="17345"/>
                  </a:cubicBezTo>
                  <a:cubicBezTo>
                    <a:pt x="102108" y="17345"/>
                    <a:pt x="122682" y="17345"/>
                    <a:pt x="143256" y="17345"/>
                  </a:cubicBezTo>
                  <a:cubicBezTo>
                    <a:pt x="168783" y="4487"/>
                    <a:pt x="215741" y="5820"/>
                    <a:pt x="247174" y="3820"/>
                  </a:cubicBezTo>
                  <a:cubicBezTo>
                    <a:pt x="254603" y="-4276"/>
                    <a:pt x="280321" y="3439"/>
                    <a:pt x="296894" y="772"/>
                  </a:cubicBezTo>
                  <a:cubicBezTo>
                    <a:pt x="297561" y="39158"/>
                    <a:pt x="306705" y="64875"/>
                    <a:pt x="304419" y="103166"/>
                  </a:cubicBezTo>
                  <a:cubicBezTo>
                    <a:pt x="305086" y="109547"/>
                    <a:pt x="311563" y="110119"/>
                    <a:pt x="313468" y="115262"/>
                  </a:cubicBezTo>
                  <a:cubicBezTo>
                    <a:pt x="315849" y="132503"/>
                    <a:pt x="308324" y="159554"/>
                    <a:pt x="317945" y="169460"/>
                  </a:cubicBezTo>
                  <a:cubicBezTo>
                    <a:pt x="314420" y="198606"/>
                    <a:pt x="327756" y="218799"/>
                    <a:pt x="320993" y="246326"/>
                  </a:cubicBezTo>
                  <a:cubicBezTo>
                    <a:pt x="330137" y="252899"/>
                    <a:pt x="323659" y="272044"/>
                    <a:pt x="325469" y="288522"/>
                  </a:cubicBezTo>
                  <a:cubicBezTo>
                    <a:pt x="324136" y="293380"/>
                    <a:pt x="329375" y="291665"/>
                    <a:pt x="329946" y="294523"/>
                  </a:cubicBezTo>
                  <a:cubicBezTo>
                    <a:pt x="327279" y="317764"/>
                    <a:pt x="337661" y="327956"/>
                    <a:pt x="334423" y="351768"/>
                  </a:cubicBezTo>
                  <a:cubicBezTo>
                    <a:pt x="333280" y="356340"/>
                    <a:pt x="338518" y="354626"/>
                    <a:pt x="339185" y="35757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75D3F6B-1759-BF1F-8652-156A0BC6F5A3}"/>
                </a:ext>
              </a:extLst>
            </p:cNvPr>
            <p:cNvSpPr/>
            <p:nvPr/>
          </p:nvSpPr>
          <p:spPr>
            <a:xfrm>
              <a:off x="7305283" y="2709419"/>
              <a:ext cx="489736" cy="553152"/>
            </a:xfrm>
            <a:custGeom>
              <a:avLst/>
              <a:gdLst>
                <a:gd name="connsiteX0" fmla="*/ 477552 w 489736"/>
                <a:gd name="connsiteY0" fmla="*/ 120715 h 553152"/>
                <a:gd name="connsiteX1" fmla="*/ 489649 w 489736"/>
                <a:gd name="connsiteY1" fmla="*/ 218632 h 553152"/>
                <a:gd name="connsiteX2" fmla="*/ 480600 w 489736"/>
                <a:gd name="connsiteY2" fmla="*/ 220156 h 553152"/>
                <a:gd name="connsiteX3" fmla="*/ 477552 w 489736"/>
                <a:gd name="connsiteY3" fmla="*/ 293975 h 553152"/>
                <a:gd name="connsiteX4" fmla="*/ 473075 w 489736"/>
                <a:gd name="connsiteY4" fmla="*/ 299976 h 553152"/>
                <a:gd name="connsiteX5" fmla="*/ 473075 w 489736"/>
                <a:gd name="connsiteY5" fmla="*/ 336171 h 553152"/>
                <a:gd name="connsiteX6" fmla="*/ 452025 w 489736"/>
                <a:gd name="connsiteY6" fmla="*/ 361793 h 553152"/>
                <a:gd name="connsiteX7" fmla="*/ 430975 w 489736"/>
                <a:gd name="connsiteY7" fmla="*/ 390368 h 553152"/>
                <a:gd name="connsiteX8" fmla="*/ 414402 w 489736"/>
                <a:gd name="connsiteY8" fmla="*/ 385891 h 553152"/>
                <a:gd name="connsiteX9" fmla="*/ 381255 w 489736"/>
                <a:gd name="connsiteY9" fmla="*/ 426563 h 553152"/>
                <a:gd name="connsiteX10" fmla="*/ 381255 w 489736"/>
                <a:gd name="connsiteY10" fmla="*/ 453709 h 553152"/>
                <a:gd name="connsiteX11" fmla="*/ 379730 w 489736"/>
                <a:gd name="connsiteY11" fmla="*/ 470283 h 553152"/>
                <a:gd name="connsiteX12" fmla="*/ 370681 w 489736"/>
                <a:gd name="connsiteY12" fmla="*/ 456757 h 553152"/>
                <a:gd name="connsiteX13" fmla="*/ 355632 w 489736"/>
                <a:gd name="connsiteY13" fmla="*/ 456757 h 553152"/>
                <a:gd name="connsiteX14" fmla="*/ 343535 w 489736"/>
                <a:gd name="connsiteY14" fmla="*/ 523051 h 553152"/>
                <a:gd name="connsiteX15" fmla="*/ 330010 w 489736"/>
                <a:gd name="connsiteY15" fmla="*/ 530576 h 553152"/>
                <a:gd name="connsiteX16" fmla="*/ 331534 w 489736"/>
                <a:gd name="connsiteY16" fmla="*/ 547150 h 553152"/>
                <a:gd name="connsiteX17" fmla="*/ 275813 w 489736"/>
                <a:gd name="connsiteY17" fmla="*/ 535053 h 553152"/>
                <a:gd name="connsiteX18" fmla="*/ 271336 w 489736"/>
                <a:gd name="connsiteY18" fmla="*/ 512479 h 553152"/>
                <a:gd name="connsiteX19" fmla="*/ 250286 w 489736"/>
                <a:gd name="connsiteY19" fmla="*/ 510955 h 553152"/>
                <a:gd name="connsiteX20" fmla="*/ 229235 w 489736"/>
                <a:gd name="connsiteY20" fmla="*/ 532005 h 553152"/>
                <a:gd name="connsiteX21" fmla="*/ 177991 w 489736"/>
                <a:gd name="connsiteY21" fmla="*/ 536482 h 553152"/>
                <a:gd name="connsiteX22" fmla="*/ 158369 w 489736"/>
                <a:gd name="connsiteY22" fmla="*/ 519908 h 553152"/>
                <a:gd name="connsiteX23" fmla="*/ 113126 w 489736"/>
                <a:gd name="connsiteY23" fmla="*/ 519908 h 553152"/>
                <a:gd name="connsiteX24" fmla="*/ 99600 w 489736"/>
                <a:gd name="connsiteY24" fmla="*/ 486761 h 553152"/>
                <a:gd name="connsiteX25" fmla="*/ 86074 w 489736"/>
                <a:gd name="connsiteY25" fmla="*/ 482284 h 553152"/>
                <a:gd name="connsiteX26" fmla="*/ 42355 w 489736"/>
                <a:gd name="connsiteY26" fmla="*/ 486761 h 553152"/>
                <a:gd name="connsiteX27" fmla="*/ 37878 w 489736"/>
                <a:gd name="connsiteY27" fmla="*/ 455138 h 553152"/>
                <a:gd name="connsiteX28" fmla="*/ 33401 w 489736"/>
                <a:gd name="connsiteY28" fmla="*/ 417514 h 553152"/>
                <a:gd name="connsiteX29" fmla="*/ 33401 w 489736"/>
                <a:gd name="connsiteY29" fmla="*/ 397893 h 553152"/>
                <a:gd name="connsiteX30" fmla="*/ 24353 w 489736"/>
                <a:gd name="connsiteY30" fmla="*/ 349696 h 553152"/>
                <a:gd name="connsiteX31" fmla="*/ 16828 w 489736"/>
                <a:gd name="connsiteY31" fmla="*/ 218632 h 553152"/>
                <a:gd name="connsiteX32" fmla="*/ 7779 w 489736"/>
                <a:gd name="connsiteY32" fmla="*/ 206535 h 553152"/>
                <a:gd name="connsiteX33" fmla="*/ 4731 w 489736"/>
                <a:gd name="connsiteY33" fmla="*/ 131193 h 553152"/>
                <a:gd name="connsiteX34" fmla="*/ 255 w 489736"/>
                <a:gd name="connsiteY34" fmla="*/ 105571 h 553152"/>
                <a:gd name="connsiteX35" fmla="*/ 90647 w 489736"/>
                <a:gd name="connsiteY35" fmla="*/ 93474 h 553152"/>
                <a:gd name="connsiteX36" fmla="*/ 155417 w 489736"/>
                <a:gd name="connsiteY36" fmla="*/ 84425 h 553152"/>
                <a:gd name="connsiteX37" fmla="*/ 214186 w 489736"/>
                <a:gd name="connsiteY37" fmla="*/ 96522 h 553152"/>
                <a:gd name="connsiteX38" fmla="*/ 259334 w 489736"/>
                <a:gd name="connsiteY38" fmla="*/ 117572 h 553152"/>
                <a:gd name="connsiteX39" fmla="*/ 310579 w 489736"/>
                <a:gd name="connsiteY39" fmla="*/ 93474 h 553152"/>
                <a:gd name="connsiteX40" fmla="*/ 339249 w 489736"/>
                <a:gd name="connsiteY40" fmla="*/ 88997 h 553152"/>
                <a:gd name="connsiteX41" fmla="*/ 447739 w 489736"/>
                <a:gd name="connsiteY41" fmla="*/ 4606 h 553152"/>
                <a:gd name="connsiteX42" fmla="*/ 455264 w 489736"/>
                <a:gd name="connsiteY42" fmla="*/ 129 h 553152"/>
                <a:gd name="connsiteX43" fmla="*/ 468789 w 489736"/>
                <a:gd name="connsiteY43" fmla="*/ 64899 h 553152"/>
                <a:gd name="connsiteX44" fmla="*/ 473266 w 489736"/>
                <a:gd name="connsiteY44" fmla="*/ 94998 h 553152"/>
                <a:gd name="connsiteX45" fmla="*/ 473266 w 489736"/>
                <a:gd name="connsiteY45" fmla="*/ 114619 h 553152"/>
                <a:gd name="connsiteX46" fmla="*/ 477552 w 489736"/>
                <a:gd name="connsiteY46" fmla="*/ 120715 h 55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9736" h="553152">
                  <a:moveTo>
                    <a:pt x="477552" y="120715"/>
                  </a:moveTo>
                  <a:cubicBezTo>
                    <a:pt x="472218" y="165102"/>
                    <a:pt x="491173" y="177103"/>
                    <a:pt x="489649" y="218632"/>
                  </a:cubicBezTo>
                  <a:cubicBezTo>
                    <a:pt x="485934" y="218442"/>
                    <a:pt x="482410" y="218442"/>
                    <a:pt x="480600" y="220156"/>
                  </a:cubicBezTo>
                  <a:cubicBezTo>
                    <a:pt x="484601" y="240254"/>
                    <a:pt x="476505" y="261114"/>
                    <a:pt x="477552" y="293975"/>
                  </a:cubicBezTo>
                  <a:cubicBezTo>
                    <a:pt x="478886" y="298833"/>
                    <a:pt x="473647" y="297118"/>
                    <a:pt x="473075" y="299976"/>
                  </a:cubicBezTo>
                  <a:cubicBezTo>
                    <a:pt x="473075" y="312073"/>
                    <a:pt x="473075" y="324074"/>
                    <a:pt x="473075" y="336171"/>
                  </a:cubicBezTo>
                  <a:cubicBezTo>
                    <a:pt x="468123" y="346839"/>
                    <a:pt x="461646" y="355888"/>
                    <a:pt x="452025" y="361793"/>
                  </a:cubicBezTo>
                  <a:cubicBezTo>
                    <a:pt x="449549" y="375890"/>
                    <a:pt x="441452" y="384463"/>
                    <a:pt x="430975" y="390368"/>
                  </a:cubicBezTo>
                  <a:cubicBezTo>
                    <a:pt x="421545" y="392845"/>
                    <a:pt x="423069" y="384177"/>
                    <a:pt x="414402" y="385891"/>
                  </a:cubicBezTo>
                  <a:cubicBezTo>
                    <a:pt x="401066" y="395512"/>
                    <a:pt x="396208" y="415133"/>
                    <a:pt x="381255" y="426563"/>
                  </a:cubicBezTo>
                  <a:cubicBezTo>
                    <a:pt x="381255" y="435612"/>
                    <a:pt x="381255" y="444660"/>
                    <a:pt x="381255" y="453709"/>
                  </a:cubicBezTo>
                  <a:cubicBezTo>
                    <a:pt x="384779" y="455900"/>
                    <a:pt x="390780" y="471331"/>
                    <a:pt x="379730" y="470283"/>
                  </a:cubicBezTo>
                  <a:cubicBezTo>
                    <a:pt x="375063" y="467425"/>
                    <a:pt x="375635" y="459234"/>
                    <a:pt x="370681" y="456757"/>
                  </a:cubicBezTo>
                  <a:cubicBezTo>
                    <a:pt x="365634" y="456757"/>
                    <a:pt x="360680" y="456757"/>
                    <a:pt x="355632" y="456757"/>
                  </a:cubicBezTo>
                  <a:cubicBezTo>
                    <a:pt x="343535" y="470188"/>
                    <a:pt x="343249" y="494191"/>
                    <a:pt x="343535" y="523051"/>
                  </a:cubicBezTo>
                  <a:cubicBezTo>
                    <a:pt x="337630" y="524099"/>
                    <a:pt x="333630" y="527242"/>
                    <a:pt x="330010" y="530576"/>
                  </a:cubicBezTo>
                  <a:cubicBezTo>
                    <a:pt x="331820" y="534767"/>
                    <a:pt x="331629" y="540958"/>
                    <a:pt x="331534" y="547150"/>
                  </a:cubicBezTo>
                  <a:cubicBezTo>
                    <a:pt x="311150" y="565533"/>
                    <a:pt x="296006" y="535910"/>
                    <a:pt x="275813" y="535053"/>
                  </a:cubicBezTo>
                  <a:cubicBezTo>
                    <a:pt x="278480" y="523337"/>
                    <a:pt x="271622" y="521242"/>
                    <a:pt x="271336" y="512479"/>
                  </a:cubicBezTo>
                  <a:cubicBezTo>
                    <a:pt x="265145" y="509716"/>
                    <a:pt x="256858" y="515146"/>
                    <a:pt x="250286" y="510955"/>
                  </a:cubicBezTo>
                  <a:cubicBezTo>
                    <a:pt x="243237" y="517908"/>
                    <a:pt x="235712" y="524480"/>
                    <a:pt x="229235" y="532005"/>
                  </a:cubicBezTo>
                  <a:cubicBezTo>
                    <a:pt x="215424" y="528862"/>
                    <a:pt x="184182" y="522385"/>
                    <a:pt x="177991" y="536482"/>
                  </a:cubicBezTo>
                  <a:cubicBezTo>
                    <a:pt x="162846" y="539530"/>
                    <a:pt x="163989" y="526385"/>
                    <a:pt x="158369" y="519908"/>
                  </a:cubicBezTo>
                  <a:cubicBezTo>
                    <a:pt x="143320" y="519908"/>
                    <a:pt x="128271" y="519908"/>
                    <a:pt x="113126" y="519908"/>
                  </a:cubicBezTo>
                  <a:cubicBezTo>
                    <a:pt x="113030" y="504477"/>
                    <a:pt x="104553" y="497334"/>
                    <a:pt x="99600" y="486761"/>
                  </a:cubicBezTo>
                  <a:cubicBezTo>
                    <a:pt x="92742" y="487523"/>
                    <a:pt x="87599" y="486666"/>
                    <a:pt x="86074" y="482284"/>
                  </a:cubicBezTo>
                  <a:cubicBezTo>
                    <a:pt x="67787" y="480094"/>
                    <a:pt x="61690" y="490095"/>
                    <a:pt x="42355" y="486761"/>
                  </a:cubicBezTo>
                  <a:cubicBezTo>
                    <a:pt x="40831" y="476188"/>
                    <a:pt x="46165" y="458758"/>
                    <a:pt x="37878" y="455138"/>
                  </a:cubicBezTo>
                  <a:cubicBezTo>
                    <a:pt x="36259" y="442660"/>
                    <a:pt x="41879" y="423039"/>
                    <a:pt x="33401" y="417514"/>
                  </a:cubicBezTo>
                  <a:cubicBezTo>
                    <a:pt x="33401" y="410942"/>
                    <a:pt x="33401" y="404465"/>
                    <a:pt x="33401" y="397893"/>
                  </a:cubicBezTo>
                  <a:cubicBezTo>
                    <a:pt x="22257" y="389987"/>
                    <a:pt x="35592" y="357507"/>
                    <a:pt x="24353" y="349696"/>
                  </a:cubicBezTo>
                  <a:cubicBezTo>
                    <a:pt x="31020" y="302833"/>
                    <a:pt x="12351" y="268353"/>
                    <a:pt x="16828" y="218632"/>
                  </a:cubicBezTo>
                  <a:cubicBezTo>
                    <a:pt x="16161" y="212346"/>
                    <a:pt x="9684" y="211774"/>
                    <a:pt x="7779" y="206535"/>
                  </a:cubicBezTo>
                  <a:cubicBezTo>
                    <a:pt x="10160" y="172627"/>
                    <a:pt x="2445" y="164816"/>
                    <a:pt x="4731" y="131193"/>
                  </a:cubicBezTo>
                  <a:cubicBezTo>
                    <a:pt x="-603" y="126430"/>
                    <a:pt x="-222" y="116048"/>
                    <a:pt x="255" y="105571"/>
                  </a:cubicBezTo>
                  <a:cubicBezTo>
                    <a:pt x="30163" y="101665"/>
                    <a:pt x="61119" y="92998"/>
                    <a:pt x="90647" y="93474"/>
                  </a:cubicBezTo>
                  <a:cubicBezTo>
                    <a:pt x="107220" y="85473"/>
                    <a:pt x="129318" y="82996"/>
                    <a:pt x="155417" y="84425"/>
                  </a:cubicBezTo>
                  <a:cubicBezTo>
                    <a:pt x="167132" y="96236"/>
                    <a:pt x="189706" y="97379"/>
                    <a:pt x="214186" y="96522"/>
                  </a:cubicBezTo>
                  <a:cubicBezTo>
                    <a:pt x="230474" y="102332"/>
                    <a:pt x="234760" y="120144"/>
                    <a:pt x="259334" y="117572"/>
                  </a:cubicBezTo>
                  <a:cubicBezTo>
                    <a:pt x="273812" y="106904"/>
                    <a:pt x="295148" y="103189"/>
                    <a:pt x="310579" y="93474"/>
                  </a:cubicBezTo>
                  <a:cubicBezTo>
                    <a:pt x="324199" y="96046"/>
                    <a:pt x="328677" y="89473"/>
                    <a:pt x="339249" y="88997"/>
                  </a:cubicBezTo>
                  <a:cubicBezTo>
                    <a:pt x="371539" y="56993"/>
                    <a:pt x="398685" y="19846"/>
                    <a:pt x="447739" y="4606"/>
                  </a:cubicBezTo>
                  <a:cubicBezTo>
                    <a:pt x="447072" y="-62"/>
                    <a:pt x="450977" y="-252"/>
                    <a:pt x="455264" y="129"/>
                  </a:cubicBezTo>
                  <a:cubicBezTo>
                    <a:pt x="462503" y="22417"/>
                    <a:pt x="459074" y="46135"/>
                    <a:pt x="468789" y="64899"/>
                  </a:cubicBezTo>
                  <a:cubicBezTo>
                    <a:pt x="469837" y="75376"/>
                    <a:pt x="465551" y="91188"/>
                    <a:pt x="473266" y="94998"/>
                  </a:cubicBezTo>
                  <a:cubicBezTo>
                    <a:pt x="473266" y="101570"/>
                    <a:pt x="473266" y="108047"/>
                    <a:pt x="473266" y="114619"/>
                  </a:cubicBezTo>
                  <a:cubicBezTo>
                    <a:pt x="471647" y="119572"/>
                    <a:pt x="477933" y="116810"/>
                    <a:pt x="477552" y="12071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B9B9B57-1659-D1F9-9FAC-D6E2B7731588}"/>
                </a:ext>
              </a:extLst>
            </p:cNvPr>
            <p:cNvSpPr/>
            <p:nvPr/>
          </p:nvSpPr>
          <p:spPr>
            <a:xfrm>
              <a:off x="6853290" y="3201714"/>
              <a:ext cx="836104" cy="429449"/>
            </a:xfrm>
            <a:custGeom>
              <a:avLst/>
              <a:gdLst>
                <a:gd name="connsiteX0" fmla="*/ 819531 w 836104"/>
                <a:gd name="connsiteY0" fmla="*/ 178299 h 429449"/>
                <a:gd name="connsiteX1" fmla="*/ 836105 w 836104"/>
                <a:gd name="connsiteY1" fmla="*/ 190396 h 429449"/>
                <a:gd name="connsiteX2" fmla="*/ 769811 w 836104"/>
                <a:gd name="connsiteY2" fmla="*/ 258214 h 429449"/>
                <a:gd name="connsiteX3" fmla="*/ 756285 w 836104"/>
                <a:gd name="connsiteY3" fmla="*/ 279264 h 429449"/>
                <a:gd name="connsiteX4" fmla="*/ 748760 w 836104"/>
                <a:gd name="connsiteY4" fmla="*/ 279264 h 429449"/>
                <a:gd name="connsiteX5" fmla="*/ 748760 w 836104"/>
                <a:gd name="connsiteY5" fmla="*/ 303362 h 429449"/>
                <a:gd name="connsiteX6" fmla="*/ 602647 w 836104"/>
                <a:gd name="connsiteY6" fmla="*/ 357559 h 429449"/>
                <a:gd name="connsiteX7" fmla="*/ 596646 w 836104"/>
                <a:gd name="connsiteY7" fmla="*/ 362036 h 429449"/>
                <a:gd name="connsiteX8" fmla="*/ 480632 w 836104"/>
                <a:gd name="connsiteY8" fmla="*/ 366513 h 429449"/>
                <a:gd name="connsiteX9" fmla="*/ 474631 w 836104"/>
                <a:gd name="connsiteY9" fmla="*/ 370990 h 429449"/>
                <a:gd name="connsiteX10" fmla="*/ 453580 w 836104"/>
                <a:gd name="connsiteY10" fmla="*/ 375466 h 429449"/>
                <a:gd name="connsiteX11" fmla="*/ 271272 w 836104"/>
                <a:gd name="connsiteY11" fmla="*/ 382991 h 429449"/>
                <a:gd name="connsiteX12" fmla="*/ 186881 w 836104"/>
                <a:gd name="connsiteY12" fmla="*/ 395088 h 429449"/>
                <a:gd name="connsiteX13" fmla="*/ 150686 w 836104"/>
                <a:gd name="connsiteY13" fmla="*/ 392040 h 429449"/>
                <a:gd name="connsiteX14" fmla="*/ 150686 w 836104"/>
                <a:gd name="connsiteY14" fmla="*/ 419186 h 429449"/>
                <a:gd name="connsiteX15" fmla="*/ 0 w 836104"/>
                <a:gd name="connsiteY15" fmla="*/ 428235 h 429449"/>
                <a:gd name="connsiteX16" fmla="*/ 4477 w 836104"/>
                <a:gd name="connsiteY16" fmla="*/ 417662 h 429449"/>
                <a:gd name="connsiteX17" fmla="*/ 25527 w 836104"/>
                <a:gd name="connsiteY17" fmla="*/ 411661 h 429449"/>
                <a:gd name="connsiteX18" fmla="*/ 21050 w 836104"/>
                <a:gd name="connsiteY18" fmla="*/ 349844 h 429449"/>
                <a:gd name="connsiteX19" fmla="*/ 42101 w 836104"/>
                <a:gd name="connsiteY19" fmla="*/ 328794 h 429449"/>
                <a:gd name="connsiteX20" fmla="*/ 58674 w 836104"/>
                <a:gd name="connsiteY20" fmla="*/ 333271 h 429449"/>
                <a:gd name="connsiteX21" fmla="*/ 102394 w 836104"/>
                <a:gd name="connsiteY21" fmla="*/ 349844 h 429449"/>
                <a:gd name="connsiteX22" fmla="*/ 96393 w 836104"/>
                <a:gd name="connsiteY22" fmla="*/ 295647 h 429449"/>
                <a:gd name="connsiteX23" fmla="*/ 143066 w 836104"/>
                <a:gd name="connsiteY23" fmla="*/ 273073 h 429449"/>
                <a:gd name="connsiteX24" fmla="*/ 129540 w 836104"/>
                <a:gd name="connsiteY24" fmla="*/ 253451 h 429449"/>
                <a:gd name="connsiteX25" fmla="*/ 156686 w 836104"/>
                <a:gd name="connsiteY25" fmla="*/ 215827 h 429449"/>
                <a:gd name="connsiteX26" fmla="*/ 221456 w 836104"/>
                <a:gd name="connsiteY26" fmla="*/ 208302 h 429449"/>
                <a:gd name="connsiteX27" fmla="*/ 247079 w 836104"/>
                <a:gd name="connsiteY27" fmla="*/ 224876 h 429449"/>
                <a:gd name="connsiteX28" fmla="*/ 274225 w 836104"/>
                <a:gd name="connsiteY28" fmla="*/ 190205 h 429449"/>
                <a:gd name="connsiteX29" fmla="*/ 295275 w 836104"/>
                <a:gd name="connsiteY29" fmla="*/ 211255 h 429449"/>
                <a:gd name="connsiteX30" fmla="*/ 313373 w 836104"/>
                <a:gd name="connsiteY30" fmla="*/ 206778 h 429449"/>
                <a:gd name="connsiteX31" fmla="*/ 331470 w 836104"/>
                <a:gd name="connsiteY31" fmla="*/ 170583 h 429449"/>
                <a:gd name="connsiteX32" fmla="*/ 384239 w 836104"/>
                <a:gd name="connsiteY32" fmla="*/ 178108 h 429449"/>
                <a:gd name="connsiteX33" fmla="*/ 385763 w 836104"/>
                <a:gd name="connsiteY33" fmla="*/ 152486 h 429449"/>
                <a:gd name="connsiteX34" fmla="*/ 435483 w 836104"/>
                <a:gd name="connsiteY34" fmla="*/ 98289 h 429449"/>
                <a:gd name="connsiteX35" fmla="*/ 435483 w 836104"/>
                <a:gd name="connsiteY35" fmla="*/ 69618 h 429449"/>
                <a:gd name="connsiteX36" fmla="*/ 439960 w 836104"/>
                <a:gd name="connsiteY36" fmla="*/ 65142 h 429449"/>
                <a:gd name="connsiteX37" fmla="*/ 501682 w 836104"/>
                <a:gd name="connsiteY37" fmla="*/ 39520 h 429449"/>
                <a:gd name="connsiteX38" fmla="*/ 494157 w 836104"/>
                <a:gd name="connsiteY38" fmla="*/ 3324 h 429449"/>
                <a:gd name="connsiteX39" fmla="*/ 548354 w 836104"/>
                <a:gd name="connsiteY39" fmla="*/ 3324 h 429449"/>
                <a:gd name="connsiteX40" fmla="*/ 561880 w 836104"/>
                <a:gd name="connsiteY40" fmla="*/ 36471 h 429449"/>
                <a:gd name="connsiteX41" fmla="*/ 605600 w 836104"/>
                <a:gd name="connsiteY41" fmla="*/ 36471 h 429449"/>
                <a:gd name="connsiteX42" fmla="*/ 632746 w 836104"/>
                <a:gd name="connsiteY42" fmla="*/ 53045 h 429449"/>
                <a:gd name="connsiteX43" fmla="*/ 637223 w 836104"/>
                <a:gd name="connsiteY43" fmla="*/ 43996 h 429449"/>
                <a:gd name="connsiteX44" fmla="*/ 668846 w 836104"/>
                <a:gd name="connsiteY44" fmla="*/ 43996 h 429449"/>
                <a:gd name="connsiteX45" fmla="*/ 670370 w 836104"/>
                <a:gd name="connsiteY45" fmla="*/ 53045 h 429449"/>
                <a:gd name="connsiteX46" fmla="*/ 705041 w 836104"/>
                <a:gd name="connsiteY46" fmla="*/ 27423 h 429449"/>
                <a:gd name="connsiteX47" fmla="*/ 720090 w 836104"/>
                <a:gd name="connsiteY47" fmla="*/ 47044 h 429449"/>
                <a:gd name="connsiteX48" fmla="*/ 753237 w 836104"/>
                <a:gd name="connsiteY48" fmla="*/ 62094 h 429449"/>
                <a:gd name="connsiteX49" fmla="*/ 753237 w 836104"/>
                <a:gd name="connsiteY49" fmla="*/ 108766 h 429449"/>
                <a:gd name="connsiteX50" fmla="*/ 778859 w 836104"/>
                <a:gd name="connsiteY50" fmla="*/ 125340 h 429449"/>
                <a:gd name="connsiteX51" fmla="*/ 777335 w 836104"/>
                <a:gd name="connsiteY51" fmla="*/ 137436 h 429449"/>
                <a:gd name="connsiteX52" fmla="*/ 795433 w 836104"/>
                <a:gd name="connsiteY52" fmla="*/ 154010 h 429449"/>
                <a:gd name="connsiteX53" fmla="*/ 819531 w 836104"/>
                <a:gd name="connsiteY53" fmla="*/ 178299 h 42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36104" h="429449">
                  <a:moveTo>
                    <a:pt x="819531" y="178299"/>
                  </a:moveTo>
                  <a:cubicBezTo>
                    <a:pt x="823341" y="184014"/>
                    <a:pt x="826389" y="190586"/>
                    <a:pt x="836105" y="190396"/>
                  </a:cubicBezTo>
                  <a:cubicBezTo>
                    <a:pt x="822770" y="221733"/>
                    <a:pt x="791718" y="235449"/>
                    <a:pt x="769811" y="258214"/>
                  </a:cubicBezTo>
                  <a:cubicBezTo>
                    <a:pt x="770477" y="270501"/>
                    <a:pt x="758762" y="270310"/>
                    <a:pt x="756285" y="279264"/>
                  </a:cubicBezTo>
                  <a:cubicBezTo>
                    <a:pt x="753809" y="279264"/>
                    <a:pt x="751237" y="279264"/>
                    <a:pt x="748760" y="279264"/>
                  </a:cubicBezTo>
                  <a:cubicBezTo>
                    <a:pt x="748760" y="287265"/>
                    <a:pt x="748760" y="295361"/>
                    <a:pt x="748760" y="303362"/>
                  </a:cubicBezTo>
                  <a:cubicBezTo>
                    <a:pt x="704088" y="325460"/>
                    <a:pt x="673037" y="361179"/>
                    <a:pt x="602647" y="357559"/>
                  </a:cubicBezTo>
                  <a:cubicBezTo>
                    <a:pt x="597789" y="356226"/>
                    <a:pt x="599504" y="361465"/>
                    <a:pt x="596646" y="362036"/>
                  </a:cubicBezTo>
                  <a:cubicBezTo>
                    <a:pt x="555498" y="361083"/>
                    <a:pt x="516255" y="362036"/>
                    <a:pt x="480632" y="366513"/>
                  </a:cubicBezTo>
                  <a:cubicBezTo>
                    <a:pt x="475774" y="365179"/>
                    <a:pt x="478536" y="371466"/>
                    <a:pt x="474631" y="370990"/>
                  </a:cubicBezTo>
                  <a:cubicBezTo>
                    <a:pt x="466344" y="371275"/>
                    <a:pt x="455676" y="369084"/>
                    <a:pt x="453580" y="375466"/>
                  </a:cubicBezTo>
                  <a:cubicBezTo>
                    <a:pt x="389763" y="368989"/>
                    <a:pt x="329184" y="378609"/>
                    <a:pt x="271272" y="382991"/>
                  </a:cubicBezTo>
                  <a:cubicBezTo>
                    <a:pt x="248126" y="392040"/>
                    <a:pt x="213360" y="389373"/>
                    <a:pt x="186881" y="395088"/>
                  </a:cubicBezTo>
                  <a:cubicBezTo>
                    <a:pt x="177356" y="391564"/>
                    <a:pt x="164116" y="391754"/>
                    <a:pt x="150686" y="392040"/>
                  </a:cubicBezTo>
                  <a:cubicBezTo>
                    <a:pt x="150686" y="401089"/>
                    <a:pt x="150686" y="410137"/>
                    <a:pt x="150686" y="419186"/>
                  </a:cubicBezTo>
                  <a:cubicBezTo>
                    <a:pt x="97917" y="418615"/>
                    <a:pt x="52769" y="433759"/>
                    <a:pt x="0" y="428235"/>
                  </a:cubicBezTo>
                  <a:cubicBezTo>
                    <a:pt x="95" y="423377"/>
                    <a:pt x="6858" y="424996"/>
                    <a:pt x="4477" y="417662"/>
                  </a:cubicBezTo>
                  <a:cubicBezTo>
                    <a:pt x="15050" y="417567"/>
                    <a:pt x="17336" y="417281"/>
                    <a:pt x="25527" y="411661"/>
                  </a:cubicBezTo>
                  <a:cubicBezTo>
                    <a:pt x="22670" y="382229"/>
                    <a:pt x="38100" y="365084"/>
                    <a:pt x="21050" y="349844"/>
                  </a:cubicBezTo>
                  <a:cubicBezTo>
                    <a:pt x="23432" y="338128"/>
                    <a:pt x="38672" y="339366"/>
                    <a:pt x="42101" y="328794"/>
                  </a:cubicBezTo>
                  <a:cubicBezTo>
                    <a:pt x="46863" y="330984"/>
                    <a:pt x="49625" y="335271"/>
                    <a:pt x="58674" y="333271"/>
                  </a:cubicBezTo>
                  <a:cubicBezTo>
                    <a:pt x="72295" y="339748"/>
                    <a:pt x="84582" y="347558"/>
                    <a:pt x="102394" y="349844"/>
                  </a:cubicBezTo>
                  <a:cubicBezTo>
                    <a:pt x="113633" y="333080"/>
                    <a:pt x="95345" y="316030"/>
                    <a:pt x="96393" y="295647"/>
                  </a:cubicBezTo>
                  <a:cubicBezTo>
                    <a:pt x="108776" y="284979"/>
                    <a:pt x="135731" y="288789"/>
                    <a:pt x="143066" y="273073"/>
                  </a:cubicBezTo>
                  <a:cubicBezTo>
                    <a:pt x="140018" y="265072"/>
                    <a:pt x="135065" y="258975"/>
                    <a:pt x="129540" y="253451"/>
                  </a:cubicBezTo>
                  <a:cubicBezTo>
                    <a:pt x="140303" y="242688"/>
                    <a:pt x="145447" y="226209"/>
                    <a:pt x="156686" y="215827"/>
                  </a:cubicBezTo>
                  <a:cubicBezTo>
                    <a:pt x="182880" y="217923"/>
                    <a:pt x="193072" y="204111"/>
                    <a:pt x="221456" y="208302"/>
                  </a:cubicBezTo>
                  <a:cubicBezTo>
                    <a:pt x="224028" y="219828"/>
                    <a:pt x="236791" y="221066"/>
                    <a:pt x="247079" y="224876"/>
                  </a:cubicBezTo>
                  <a:cubicBezTo>
                    <a:pt x="256127" y="212303"/>
                    <a:pt x="261176" y="200968"/>
                    <a:pt x="274225" y="190205"/>
                  </a:cubicBezTo>
                  <a:cubicBezTo>
                    <a:pt x="288607" y="193158"/>
                    <a:pt x="285560" y="205445"/>
                    <a:pt x="295275" y="211255"/>
                  </a:cubicBezTo>
                  <a:cubicBezTo>
                    <a:pt x="304038" y="212493"/>
                    <a:pt x="306991" y="207922"/>
                    <a:pt x="313373" y="206778"/>
                  </a:cubicBezTo>
                  <a:cubicBezTo>
                    <a:pt x="310610" y="185919"/>
                    <a:pt x="314516" y="171822"/>
                    <a:pt x="331470" y="170583"/>
                  </a:cubicBezTo>
                  <a:cubicBezTo>
                    <a:pt x="340138" y="182014"/>
                    <a:pt x="364998" y="177251"/>
                    <a:pt x="384239" y="178108"/>
                  </a:cubicBezTo>
                  <a:cubicBezTo>
                    <a:pt x="387382" y="172203"/>
                    <a:pt x="385001" y="160773"/>
                    <a:pt x="385763" y="152486"/>
                  </a:cubicBezTo>
                  <a:cubicBezTo>
                    <a:pt x="398145" y="130198"/>
                    <a:pt x="411956" y="109338"/>
                    <a:pt x="435483" y="98289"/>
                  </a:cubicBezTo>
                  <a:cubicBezTo>
                    <a:pt x="435483" y="88764"/>
                    <a:pt x="435483" y="79239"/>
                    <a:pt x="435483" y="69618"/>
                  </a:cubicBezTo>
                  <a:cubicBezTo>
                    <a:pt x="438721" y="69904"/>
                    <a:pt x="440246" y="68380"/>
                    <a:pt x="439960" y="65142"/>
                  </a:cubicBezTo>
                  <a:cubicBezTo>
                    <a:pt x="473393" y="66856"/>
                    <a:pt x="477488" y="47711"/>
                    <a:pt x="501682" y="39520"/>
                  </a:cubicBezTo>
                  <a:cubicBezTo>
                    <a:pt x="505301" y="21327"/>
                    <a:pt x="492919" y="19136"/>
                    <a:pt x="494157" y="3324"/>
                  </a:cubicBezTo>
                  <a:cubicBezTo>
                    <a:pt x="512922" y="1515"/>
                    <a:pt x="533495" y="-3152"/>
                    <a:pt x="548354" y="3324"/>
                  </a:cubicBezTo>
                  <a:cubicBezTo>
                    <a:pt x="553974" y="13326"/>
                    <a:pt x="557117" y="25708"/>
                    <a:pt x="561880" y="36471"/>
                  </a:cubicBezTo>
                  <a:cubicBezTo>
                    <a:pt x="576453" y="36471"/>
                    <a:pt x="591026" y="36471"/>
                    <a:pt x="605600" y="36471"/>
                  </a:cubicBezTo>
                  <a:cubicBezTo>
                    <a:pt x="610934" y="45711"/>
                    <a:pt x="614267" y="56950"/>
                    <a:pt x="632746" y="53045"/>
                  </a:cubicBezTo>
                  <a:cubicBezTo>
                    <a:pt x="637223" y="53045"/>
                    <a:pt x="634651" y="45901"/>
                    <a:pt x="637223" y="43996"/>
                  </a:cubicBezTo>
                  <a:cubicBezTo>
                    <a:pt x="651129" y="40948"/>
                    <a:pt x="652939" y="43901"/>
                    <a:pt x="668846" y="43996"/>
                  </a:cubicBezTo>
                  <a:cubicBezTo>
                    <a:pt x="667798" y="48568"/>
                    <a:pt x="670370" y="49521"/>
                    <a:pt x="670370" y="53045"/>
                  </a:cubicBezTo>
                  <a:cubicBezTo>
                    <a:pt x="690182" y="52759"/>
                    <a:pt x="692754" y="35233"/>
                    <a:pt x="705041" y="27423"/>
                  </a:cubicBezTo>
                  <a:cubicBezTo>
                    <a:pt x="718185" y="25803"/>
                    <a:pt x="721423" y="34090"/>
                    <a:pt x="720090" y="47044"/>
                  </a:cubicBezTo>
                  <a:cubicBezTo>
                    <a:pt x="732568" y="50569"/>
                    <a:pt x="738283" y="60951"/>
                    <a:pt x="753237" y="62094"/>
                  </a:cubicBezTo>
                  <a:cubicBezTo>
                    <a:pt x="753237" y="77619"/>
                    <a:pt x="753237" y="93241"/>
                    <a:pt x="753237" y="108766"/>
                  </a:cubicBezTo>
                  <a:cubicBezTo>
                    <a:pt x="761333" y="114767"/>
                    <a:pt x="771049" y="119149"/>
                    <a:pt x="778859" y="125340"/>
                  </a:cubicBezTo>
                  <a:cubicBezTo>
                    <a:pt x="779145" y="130198"/>
                    <a:pt x="776192" y="131722"/>
                    <a:pt x="777335" y="137436"/>
                  </a:cubicBezTo>
                  <a:cubicBezTo>
                    <a:pt x="783146" y="143151"/>
                    <a:pt x="788004" y="149914"/>
                    <a:pt x="795433" y="154010"/>
                  </a:cubicBezTo>
                  <a:cubicBezTo>
                    <a:pt x="798672" y="167059"/>
                    <a:pt x="806768" y="174965"/>
                    <a:pt x="819531" y="178299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5DD48BC-A30E-333A-DA63-A3F19839872A}"/>
                </a:ext>
              </a:extLst>
            </p:cNvPr>
            <p:cNvSpPr/>
            <p:nvPr/>
          </p:nvSpPr>
          <p:spPr>
            <a:xfrm>
              <a:off x="6773376" y="3522596"/>
              <a:ext cx="979265" cy="338120"/>
            </a:xfrm>
            <a:custGeom>
              <a:avLst/>
              <a:gdLst>
                <a:gd name="connsiteX0" fmla="*/ 979266 w 979265"/>
                <a:gd name="connsiteY0" fmla="*/ 482 h 338120"/>
                <a:gd name="connsiteX1" fmla="*/ 979266 w 979265"/>
                <a:gd name="connsiteY1" fmla="*/ 27628 h 338120"/>
                <a:gd name="connsiteX2" fmla="*/ 944594 w 979265"/>
                <a:gd name="connsiteY2" fmla="*/ 74301 h 338120"/>
                <a:gd name="connsiteX3" fmla="*/ 896398 w 979265"/>
                <a:gd name="connsiteY3" fmla="*/ 99923 h 338120"/>
                <a:gd name="connsiteX4" fmla="*/ 890397 w 979265"/>
                <a:gd name="connsiteY4" fmla="*/ 83350 h 338120"/>
                <a:gd name="connsiteX5" fmla="*/ 849725 w 979265"/>
                <a:gd name="connsiteY5" fmla="*/ 113449 h 338120"/>
                <a:gd name="connsiteX6" fmla="*/ 849725 w 979265"/>
                <a:gd name="connsiteY6" fmla="*/ 136023 h 338120"/>
                <a:gd name="connsiteX7" fmla="*/ 813530 w 979265"/>
                <a:gd name="connsiteY7" fmla="*/ 149548 h 338120"/>
                <a:gd name="connsiteX8" fmla="*/ 812006 w 979265"/>
                <a:gd name="connsiteY8" fmla="*/ 161645 h 338120"/>
                <a:gd name="connsiteX9" fmla="*/ 774383 w 979265"/>
                <a:gd name="connsiteY9" fmla="*/ 179743 h 338120"/>
                <a:gd name="connsiteX10" fmla="*/ 732187 w 979265"/>
                <a:gd name="connsiteY10" fmla="*/ 205365 h 338120"/>
                <a:gd name="connsiteX11" fmla="*/ 732187 w 979265"/>
                <a:gd name="connsiteY11" fmla="*/ 229463 h 338120"/>
                <a:gd name="connsiteX12" fmla="*/ 699040 w 979265"/>
                <a:gd name="connsiteY12" fmla="*/ 242989 h 338120"/>
                <a:gd name="connsiteX13" fmla="*/ 699040 w 979265"/>
                <a:gd name="connsiteY13" fmla="*/ 279184 h 338120"/>
                <a:gd name="connsiteX14" fmla="*/ 616172 w 979265"/>
                <a:gd name="connsiteY14" fmla="*/ 288232 h 338120"/>
                <a:gd name="connsiteX15" fmla="*/ 551402 w 979265"/>
                <a:gd name="connsiteY15" fmla="*/ 292709 h 338120"/>
                <a:gd name="connsiteX16" fmla="*/ 545401 w 979265"/>
                <a:gd name="connsiteY16" fmla="*/ 297186 h 338120"/>
                <a:gd name="connsiteX17" fmla="*/ 467106 w 979265"/>
                <a:gd name="connsiteY17" fmla="*/ 300234 h 338120"/>
                <a:gd name="connsiteX18" fmla="*/ 456533 w 979265"/>
                <a:gd name="connsiteY18" fmla="*/ 304711 h 338120"/>
                <a:gd name="connsiteX19" fmla="*/ 441484 w 979265"/>
                <a:gd name="connsiteY19" fmla="*/ 304711 h 338120"/>
                <a:gd name="connsiteX20" fmla="*/ 430911 w 979265"/>
                <a:gd name="connsiteY20" fmla="*/ 309187 h 338120"/>
                <a:gd name="connsiteX21" fmla="*/ 357092 w 979265"/>
                <a:gd name="connsiteY21" fmla="*/ 309187 h 338120"/>
                <a:gd name="connsiteX22" fmla="*/ 346519 w 979265"/>
                <a:gd name="connsiteY22" fmla="*/ 313664 h 338120"/>
                <a:gd name="connsiteX23" fmla="*/ 167259 w 979265"/>
                <a:gd name="connsiteY23" fmla="*/ 325761 h 338120"/>
                <a:gd name="connsiteX24" fmla="*/ 161258 w 979265"/>
                <a:gd name="connsiteY24" fmla="*/ 330238 h 338120"/>
                <a:gd name="connsiteX25" fmla="*/ 110014 w 979265"/>
                <a:gd name="connsiteY25" fmla="*/ 334715 h 338120"/>
                <a:gd name="connsiteX26" fmla="*/ 0 w 979265"/>
                <a:gd name="connsiteY26" fmla="*/ 337762 h 338120"/>
                <a:gd name="connsiteX27" fmla="*/ 13526 w 979265"/>
                <a:gd name="connsiteY27" fmla="*/ 327190 h 338120"/>
                <a:gd name="connsiteX28" fmla="*/ 4477 w 979265"/>
                <a:gd name="connsiteY28" fmla="*/ 280517 h 338120"/>
                <a:gd name="connsiteX29" fmla="*/ 30099 w 979265"/>
                <a:gd name="connsiteY29" fmla="*/ 262420 h 338120"/>
                <a:gd name="connsiteX30" fmla="*/ 46672 w 979265"/>
                <a:gd name="connsiteY30" fmla="*/ 202126 h 338120"/>
                <a:gd name="connsiteX31" fmla="*/ 63246 w 979265"/>
                <a:gd name="connsiteY31" fmla="*/ 117735 h 338120"/>
                <a:gd name="connsiteX32" fmla="*/ 238030 w 979265"/>
                <a:gd name="connsiteY32" fmla="*/ 108686 h 338120"/>
                <a:gd name="connsiteX33" fmla="*/ 241078 w 979265"/>
                <a:gd name="connsiteY33" fmla="*/ 78587 h 338120"/>
                <a:gd name="connsiteX34" fmla="*/ 381190 w 979265"/>
                <a:gd name="connsiteY34" fmla="*/ 71062 h 338120"/>
                <a:gd name="connsiteX35" fmla="*/ 387191 w 979265"/>
                <a:gd name="connsiteY35" fmla="*/ 66586 h 338120"/>
                <a:gd name="connsiteX36" fmla="*/ 421862 w 979265"/>
                <a:gd name="connsiteY36" fmla="*/ 66586 h 338120"/>
                <a:gd name="connsiteX37" fmla="*/ 432435 w 979265"/>
                <a:gd name="connsiteY37" fmla="*/ 62109 h 338120"/>
                <a:gd name="connsiteX38" fmla="*/ 565023 w 979265"/>
                <a:gd name="connsiteY38" fmla="*/ 54584 h 338120"/>
                <a:gd name="connsiteX39" fmla="*/ 586073 w 979265"/>
                <a:gd name="connsiteY39" fmla="*/ 54584 h 338120"/>
                <a:gd name="connsiteX40" fmla="*/ 592074 w 979265"/>
                <a:gd name="connsiteY40" fmla="*/ 50107 h 338120"/>
                <a:gd name="connsiteX41" fmla="*/ 674942 w 979265"/>
                <a:gd name="connsiteY41" fmla="*/ 50107 h 338120"/>
                <a:gd name="connsiteX42" fmla="*/ 680942 w 979265"/>
                <a:gd name="connsiteY42" fmla="*/ 45631 h 338120"/>
                <a:gd name="connsiteX43" fmla="*/ 717137 w 979265"/>
                <a:gd name="connsiteY43" fmla="*/ 45631 h 338120"/>
                <a:gd name="connsiteX44" fmla="*/ 800005 w 979265"/>
                <a:gd name="connsiteY44" fmla="*/ 33534 h 338120"/>
                <a:gd name="connsiteX45" fmla="*/ 806006 w 979265"/>
                <a:gd name="connsiteY45" fmla="*/ 29057 h 338120"/>
                <a:gd name="connsiteX46" fmla="*/ 837628 w 979265"/>
                <a:gd name="connsiteY46" fmla="*/ 29057 h 338120"/>
                <a:gd name="connsiteX47" fmla="*/ 908400 w 979265"/>
                <a:gd name="connsiteY47" fmla="*/ 16960 h 338120"/>
                <a:gd name="connsiteX48" fmla="*/ 914400 w 979265"/>
                <a:gd name="connsiteY48" fmla="*/ 12484 h 338120"/>
                <a:gd name="connsiteX49" fmla="*/ 955072 w 979265"/>
                <a:gd name="connsiteY49" fmla="*/ 12484 h 338120"/>
                <a:gd name="connsiteX50" fmla="*/ 979266 w 979265"/>
                <a:gd name="connsiteY50" fmla="*/ 482 h 33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79265" h="338120">
                  <a:moveTo>
                    <a:pt x="979266" y="482"/>
                  </a:moveTo>
                  <a:cubicBezTo>
                    <a:pt x="979266" y="9531"/>
                    <a:pt x="979266" y="18580"/>
                    <a:pt x="979266" y="27628"/>
                  </a:cubicBezTo>
                  <a:cubicBezTo>
                    <a:pt x="959072" y="34582"/>
                    <a:pt x="955834" y="58394"/>
                    <a:pt x="944594" y="74301"/>
                  </a:cubicBezTo>
                  <a:cubicBezTo>
                    <a:pt x="924592" y="62490"/>
                    <a:pt x="907066" y="87731"/>
                    <a:pt x="896398" y="99923"/>
                  </a:cubicBezTo>
                  <a:cubicBezTo>
                    <a:pt x="892207" y="96589"/>
                    <a:pt x="892207" y="89065"/>
                    <a:pt x="890397" y="83350"/>
                  </a:cubicBezTo>
                  <a:cubicBezTo>
                    <a:pt x="871252" y="87826"/>
                    <a:pt x="868775" y="108877"/>
                    <a:pt x="849725" y="113449"/>
                  </a:cubicBezTo>
                  <a:cubicBezTo>
                    <a:pt x="849725" y="120973"/>
                    <a:pt x="849725" y="128498"/>
                    <a:pt x="849725" y="136023"/>
                  </a:cubicBezTo>
                  <a:cubicBezTo>
                    <a:pt x="836581" y="139452"/>
                    <a:pt x="830675" y="150120"/>
                    <a:pt x="813530" y="149548"/>
                  </a:cubicBezTo>
                  <a:cubicBezTo>
                    <a:pt x="811149" y="151739"/>
                    <a:pt x="812197" y="157264"/>
                    <a:pt x="812006" y="161645"/>
                  </a:cubicBezTo>
                  <a:cubicBezTo>
                    <a:pt x="801338" y="169551"/>
                    <a:pt x="792004" y="178790"/>
                    <a:pt x="774383" y="179743"/>
                  </a:cubicBezTo>
                  <a:cubicBezTo>
                    <a:pt x="760000" y="188029"/>
                    <a:pt x="746379" y="196983"/>
                    <a:pt x="732187" y="205365"/>
                  </a:cubicBezTo>
                  <a:cubicBezTo>
                    <a:pt x="732187" y="213366"/>
                    <a:pt x="732187" y="221462"/>
                    <a:pt x="732187" y="229463"/>
                  </a:cubicBezTo>
                  <a:cubicBezTo>
                    <a:pt x="721424" y="234321"/>
                    <a:pt x="708375" y="236798"/>
                    <a:pt x="699040" y="242989"/>
                  </a:cubicBezTo>
                  <a:cubicBezTo>
                    <a:pt x="699040" y="255085"/>
                    <a:pt x="699040" y="267087"/>
                    <a:pt x="699040" y="279184"/>
                  </a:cubicBezTo>
                  <a:cubicBezTo>
                    <a:pt x="667607" y="278422"/>
                    <a:pt x="637699" y="279184"/>
                    <a:pt x="616172" y="288232"/>
                  </a:cubicBezTo>
                  <a:cubicBezTo>
                    <a:pt x="590550" y="285661"/>
                    <a:pt x="577787" y="296043"/>
                    <a:pt x="551402" y="292709"/>
                  </a:cubicBezTo>
                  <a:cubicBezTo>
                    <a:pt x="546544" y="291376"/>
                    <a:pt x="549307" y="297662"/>
                    <a:pt x="545401" y="297186"/>
                  </a:cubicBezTo>
                  <a:cubicBezTo>
                    <a:pt x="517875" y="300806"/>
                    <a:pt x="492157" y="296805"/>
                    <a:pt x="467106" y="300234"/>
                  </a:cubicBezTo>
                  <a:cubicBezTo>
                    <a:pt x="463106" y="300806"/>
                    <a:pt x="460153" y="303949"/>
                    <a:pt x="456533" y="304711"/>
                  </a:cubicBezTo>
                  <a:cubicBezTo>
                    <a:pt x="452056" y="305758"/>
                    <a:pt x="446627" y="303758"/>
                    <a:pt x="441484" y="304711"/>
                  </a:cubicBezTo>
                  <a:cubicBezTo>
                    <a:pt x="437769" y="305377"/>
                    <a:pt x="434149" y="308806"/>
                    <a:pt x="430911" y="309187"/>
                  </a:cubicBezTo>
                  <a:cubicBezTo>
                    <a:pt x="407193" y="312616"/>
                    <a:pt x="383858" y="306711"/>
                    <a:pt x="357092" y="309187"/>
                  </a:cubicBezTo>
                  <a:cubicBezTo>
                    <a:pt x="350520" y="307568"/>
                    <a:pt x="352139" y="314331"/>
                    <a:pt x="346519" y="313664"/>
                  </a:cubicBezTo>
                  <a:cubicBezTo>
                    <a:pt x="281749" y="312712"/>
                    <a:pt x="231267" y="325951"/>
                    <a:pt x="167259" y="325761"/>
                  </a:cubicBezTo>
                  <a:cubicBezTo>
                    <a:pt x="162401" y="324427"/>
                    <a:pt x="164116" y="329666"/>
                    <a:pt x="161258" y="330238"/>
                  </a:cubicBezTo>
                  <a:cubicBezTo>
                    <a:pt x="144780" y="332333"/>
                    <a:pt x="119253" y="325475"/>
                    <a:pt x="110014" y="334715"/>
                  </a:cubicBezTo>
                  <a:cubicBezTo>
                    <a:pt x="67913" y="331952"/>
                    <a:pt x="37052" y="339858"/>
                    <a:pt x="0" y="337762"/>
                  </a:cubicBezTo>
                  <a:cubicBezTo>
                    <a:pt x="2953" y="332714"/>
                    <a:pt x="12382" y="334048"/>
                    <a:pt x="13526" y="327190"/>
                  </a:cubicBezTo>
                  <a:cubicBezTo>
                    <a:pt x="13716" y="308425"/>
                    <a:pt x="9906" y="293662"/>
                    <a:pt x="4477" y="280517"/>
                  </a:cubicBezTo>
                  <a:cubicBezTo>
                    <a:pt x="7906" y="269373"/>
                    <a:pt x="22384" y="269278"/>
                    <a:pt x="30099" y="262420"/>
                  </a:cubicBezTo>
                  <a:cubicBezTo>
                    <a:pt x="29718" y="233178"/>
                    <a:pt x="33528" y="217462"/>
                    <a:pt x="46672" y="202126"/>
                  </a:cubicBezTo>
                  <a:cubicBezTo>
                    <a:pt x="47339" y="169170"/>
                    <a:pt x="69723" y="157931"/>
                    <a:pt x="63246" y="117735"/>
                  </a:cubicBezTo>
                  <a:cubicBezTo>
                    <a:pt x="120968" y="119068"/>
                    <a:pt x="176689" y="108496"/>
                    <a:pt x="238030" y="108686"/>
                  </a:cubicBezTo>
                  <a:cubicBezTo>
                    <a:pt x="242126" y="101733"/>
                    <a:pt x="236982" y="85540"/>
                    <a:pt x="241078" y="78587"/>
                  </a:cubicBezTo>
                  <a:cubicBezTo>
                    <a:pt x="279273" y="88017"/>
                    <a:pt x="328994" y="71634"/>
                    <a:pt x="381190" y="71062"/>
                  </a:cubicBezTo>
                  <a:cubicBezTo>
                    <a:pt x="386048" y="72396"/>
                    <a:pt x="384334" y="67157"/>
                    <a:pt x="387191" y="66586"/>
                  </a:cubicBezTo>
                  <a:cubicBezTo>
                    <a:pt x="398717" y="66586"/>
                    <a:pt x="410337" y="66586"/>
                    <a:pt x="421862" y="66586"/>
                  </a:cubicBezTo>
                  <a:cubicBezTo>
                    <a:pt x="428435" y="68205"/>
                    <a:pt x="426816" y="61442"/>
                    <a:pt x="432435" y="62109"/>
                  </a:cubicBezTo>
                  <a:cubicBezTo>
                    <a:pt x="476440" y="59442"/>
                    <a:pt x="532447" y="68681"/>
                    <a:pt x="565023" y="54584"/>
                  </a:cubicBezTo>
                  <a:cubicBezTo>
                    <a:pt x="572072" y="54584"/>
                    <a:pt x="579120" y="54584"/>
                    <a:pt x="586073" y="54584"/>
                  </a:cubicBezTo>
                  <a:cubicBezTo>
                    <a:pt x="590836" y="55918"/>
                    <a:pt x="589121" y="50679"/>
                    <a:pt x="592074" y="50107"/>
                  </a:cubicBezTo>
                  <a:cubicBezTo>
                    <a:pt x="619697" y="50107"/>
                    <a:pt x="647319" y="50107"/>
                    <a:pt x="674942" y="50107"/>
                  </a:cubicBezTo>
                  <a:cubicBezTo>
                    <a:pt x="679800" y="51441"/>
                    <a:pt x="677037" y="45154"/>
                    <a:pt x="680942" y="45631"/>
                  </a:cubicBezTo>
                  <a:cubicBezTo>
                    <a:pt x="693039" y="45631"/>
                    <a:pt x="705040" y="45631"/>
                    <a:pt x="717137" y="45631"/>
                  </a:cubicBezTo>
                  <a:cubicBezTo>
                    <a:pt x="739712" y="36582"/>
                    <a:pt x="766477" y="31724"/>
                    <a:pt x="800005" y="33534"/>
                  </a:cubicBezTo>
                  <a:cubicBezTo>
                    <a:pt x="804862" y="34867"/>
                    <a:pt x="803148" y="29629"/>
                    <a:pt x="806006" y="29057"/>
                  </a:cubicBezTo>
                  <a:cubicBezTo>
                    <a:pt x="816578" y="29057"/>
                    <a:pt x="827056" y="29057"/>
                    <a:pt x="837628" y="29057"/>
                  </a:cubicBezTo>
                  <a:cubicBezTo>
                    <a:pt x="857155" y="18199"/>
                    <a:pt x="877253" y="18961"/>
                    <a:pt x="908400" y="16960"/>
                  </a:cubicBezTo>
                  <a:cubicBezTo>
                    <a:pt x="913257" y="18294"/>
                    <a:pt x="911542" y="13055"/>
                    <a:pt x="914400" y="12484"/>
                  </a:cubicBezTo>
                  <a:cubicBezTo>
                    <a:pt x="927926" y="12484"/>
                    <a:pt x="941546" y="12484"/>
                    <a:pt x="955072" y="12484"/>
                  </a:cubicBezTo>
                  <a:cubicBezTo>
                    <a:pt x="963644" y="8959"/>
                    <a:pt x="964311" y="-2471"/>
                    <a:pt x="979266" y="48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32DA90E-316E-879D-7FD1-696EAFBEBABB}"/>
                </a:ext>
              </a:extLst>
            </p:cNvPr>
            <p:cNvSpPr/>
            <p:nvPr/>
          </p:nvSpPr>
          <p:spPr>
            <a:xfrm>
              <a:off x="6626950" y="3853024"/>
              <a:ext cx="407173" cy="720276"/>
            </a:xfrm>
            <a:custGeom>
              <a:avLst/>
              <a:gdLst>
                <a:gd name="connsiteX0" fmla="*/ 405600 w 407173"/>
                <a:gd name="connsiteY0" fmla="*/ 638747 h 720276"/>
                <a:gd name="connsiteX1" fmla="*/ 405600 w 407173"/>
                <a:gd name="connsiteY1" fmla="*/ 694468 h 720276"/>
                <a:gd name="connsiteX2" fmla="*/ 372454 w 407173"/>
                <a:gd name="connsiteY2" fmla="*/ 694468 h 720276"/>
                <a:gd name="connsiteX3" fmla="*/ 303112 w 407173"/>
                <a:gd name="connsiteY3" fmla="*/ 698945 h 720276"/>
                <a:gd name="connsiteX4" fmla="*/ 288062 w 407173"/>
                <a:gd name="connsiteY4" fmla="*/ 694468 h 720276"/>
                <a:gd name="connsiteX5" fmla="*/ 269965 w 407173"/>
                <a:gd name="connsiteY5" fmla="*/ 720090 h 720276"/>
                <a:gd name="connsiteX6" fmla="*/ 259392 w 407173"/>
                <a:gd name="connsiteY6" fmla="*/ 714089 h 720276"/>
                <a:gd name="connsiteX7" fmla="*/ 242818 w 407173"/>
                <a:gd name="connsiteY7" fmla="*/ 680942 h 720276"/>
                <a:gd name="connsiteX8" fmla="*/ 230722 w 407173"/>
                <a:gd name="connsiteY8" fmla="*/ 664369 h 720276"/>
                <a:gd name="connsiteX9" fmla="*/ 239770 w 407173"/>
                <a:gd name="connsiteY9" fmla="*/ 611600 h 720276"/>
                <a:gd name="connsiteX10" fmla="*/ 232246 w 407173"/>
                <a:gd name="connsiteY10" fmla="*/ 602552 h 720276"/>
                <a:gd name="connsiteX11" fmla="*/ 216 w 407173"/>
                <a:gd name="connsiteY11" fmla="*/ 614648 h 720276"/>
                <a:gd name="connsiteX12" fmla="*/ 216 w 407173"/>
                <a:gd name="connsiteY12" fmla="*/ 590550 h 720276"/>
                <a:gd name="connsiteX13" fmla="*/ 4693 w 407173"/>
                <a:gd name="connsiteY13" fmla="*/ 584549 h 720276"/>
                <a:gd name="connsiteX14" fmla="*/ 63463 w 407173"/>
                <a:gd name="connsiteY14" fmla="*/ 451961 h 720276"/>
                <a:gd name="connsiteX15" fmla="*/ 58986 w 407173"/>
                <a:gd name="connsiteY15" fmla="*/ 439864 h 720276"/>
                <a:gd name="connsiteX16" fmla="*/ 68034 w 407173"/>
                <a:gd name="connsiteY16" fmla="*/ 438340 h 720276"/>
                <a:gd name="connsiteX17" fmla="*/ 68034 w 407173"/>
                <a:gd name="connsiteY17" fmla="*/ 408242 h 720276"/>
                <a:gd name="connsiteX18" fmla="*/ 54509 w 407173"/>
                <a:gd name="connsiteY18" fmla="*/ 399193 h 720276"/>
                <a:gd name="connsiteX19" fmla="*/ 37935 w 407173"/>
                <a:gd name="connsiteY19" fmla="*/ 328422 h 720276"/>
                <a:gd name="connsiteX20" fmla="*/ 51461 w 407173"/>
                <a:gd name="connsiteY20" fmla="*/ 320897 h 720276"/>
                <a:gd name="connsiteX21" fmla="*/ 37935 w 407173"/>
                <a:gd name="connsiteY21" fmla="*/ 262128 h 720276"/>
                <a:gd name="connsiteX22" fmla="*/ 37935 w 407173"/>
                <a:gd name="connsiteY22" fmla="*/ 234982 h 720276"/>
                <a:gd name="connsiteX23" fmla="*/ 42412 w 407173"/>
                <a:gd name="connsiteY23" fmla="*/ 225933 h 720276"/>
                <a:gd name="connsiteX24" fmla="*/ 42412 w 407173"/>
                <a:gd name="connsiteY24" fmla="*/ 180785 h 720276"/>
                <a:gd name="connsiteX25" fmla="*/ 68034 w 407173"/>
                <a:gd name="connsiteY25" fmla="*/ 170212 h 720276"/>
                <a:gd name="connsiteX26" fmla="*/ 63558 w 407173"/>
                <a:gd name="connsiteY26" fmla="*/ 147638 h 720276"/>
                <a:gd name="connsiteX27" fmla="*/ 84608 w 407173"/>
                <a:gd name="connsiteY27" fmla="*/ 112967 h 720276"/>
                <a:gd name="connsiteX28" fmla="*/ 101182 w 407173"/>
                <a:gd name="connsiteY28" fmla="*/ 84392 h 720276"/>
                <a:gd name="connsiteX29" fmla="*/ 117755 w 407173"/>
                <a:gd name="connsiteY29" fmla="*/ 42196 h 720276"/>
                <a:gd name="connsiteX30" fmla="*/ 132805 w 407173"/>
                <a:gd name="connsiteY30" fmla="*/ 42196 h 720276"/>
                <a:gd name="connsiteX31" fmla="*/ 134329 w 407173"/>
                <a:gd name="connsiteY31" fmla="*/ 18097 h 720276"/>
                <a:gd name="connsiteX32" fmla="*/ 379883 w 407173"/>
                <a:gd name="connsiteY32" fmla="*/ 0 h 720276"/>
                <a:gd name="connsiteX33" fmla="*/ 388932 w 407173"/>
                <a:gd name="connsiteY33" fmla="*/ 15049 h 720276"/>
                <a:gd name="connsiteX34" fmla="*/ 388932 w 407173"/>
                <a:gd name="connsiteY34" fmla="*/ 129540 h 720276"/>
                <a:gd name="connsiteX35" fmla="*/ 384455 w 407173"/>
                <a:gd name="connsiteY35" fmla="*/ 135541 h 720276"/>
                <a:gd name="connsiteX36" fmla="*/ 384455 w 407173"/>
                <a:gd name="connsiteY36" fmla="*/ 305753 h 720276"/>
                <a:gd name="connsiteX37" fmla="*/ 379978 w 407173"/>
                <a:gd name="connsiteY37" fmla="*/ 311753 h 720276"/>
                <a:gd name="connsiteX38" fmla="*/ 379978 w 407173"/>
                <a:gd name="connsiteY38" fmla="*/ 460915 h 720276"/>
                <a:gd name="connsiteX39" fmla="*/ 384455 w 407173"/>
                <a:gd name="connsiteY39" fmla="*/ 466915 h 720276"/>
                <a:gd name="connsiteX40" fmla="*/ 388932 w 407173"/>
                <a:gd name="connsiteY40" fmla="*/ 495586 h 720276"/>
                <a:gd name="connsiteX41" fmla="*/ 388932 w 407173"/>
                <a:gd name="connsiteY41" fmla="*/ 528733 h 720276"/>
                <a:gd name="connsiteX42" fmla="*/ 393408 w 407173"/>
                <a:gd name="connsiteY42" fmla="*/ 534734 h 720276"/>
                <a:gd name="connsiteX43" fmla="*/ 393408 w 407173"/>
                <a:gd name="connsiteY43" fmla="*/ 578453 h 720276"/>
                <a:gd name="connsiteX44" fmla="*/ 400933 w 407173"/>
                <a:gd name="connsiteY44" fmla="*/ 596551 h 720276"/>
                <a:gd name="connsiteX45" fmla="*/ 400933 w 407173"/>
                <a:gd name="connsiteY45" fmla="*/ 632746 h 720276"/>
                <a:gd name="connsiteX46" fmla="*/ 405600 w 407173"/>
                <a:gd name="connsiteY46" fmla="*/ 638747 h 72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7173" h="720276">
                  <a:moveTo>
                    <a:pt x="405600" y="638747"/>
                  </a:moveTo>
                  <a:cubicBezTo>
                    <a:pt x="410554" y="654844"/>
                    <a:pt x="401886" y="675037"/>
                    <a:pt x="405600" y="694468"/>
                  </a:cubicBezTo>
                  <a:cubicBezTo>
                    <a:pt x="394551" y="694468"/>
                    <a:pt x="383502" y="694468"/>
                    <a:pt x="372454" y="694468"/>
                  </a:cubicBezTo>
                  <a:cubicBezTo>
                    <a:pt x="353118" y="675132"/>
                    <a:pt x="324448" y="693992"/>
                    <a:pt x="303112" y="698945"/>
                  </a:cubicBezTo>
                  <a:cubicBezTo>
                    <a:pt x="295968" y="699611"/>
                    <a:pt x="297397" y="691610"/>
                    <a:pt x="288062" y="694468"/>
                  </a:cubicBezTo>
                  <a:cubicBezTo>
                    <a:pt x="281014" y="701993"/>
                    <a:pt x="276441" y="712089"/>
                    <a:pt x="269965" y="720090"/>
                  </a:cubicBezTo>
                  <a:cubicBezTo>
                    <a:pt x="263011" y="721519"/>
                    <a:pt x="264726" y="714280"/>
                    <a:pt x="259392" y="714089"/>
                  </a:cubicBezTo>
                  <a:cubicBezTo>
                    <a:pt x="261678" y="699706"/>
                    <a:pt x="259773" y="683228"/>
                    <a:pt x="242818" y="680942"/>
                  </a:cubicBezTo>
                  <a:cubicBezTo>
                    <a:pt x="243390" y="670846"/>
                    <a:pt x="235770" y="668846"/>
                    <a:pt x="230722" y="664369"/>
                  </a:cubicBezTo>
                  <a:cubicBezTo>
                    <a:pt x="228245" y="641413"/>
                    <a:pt x="238341" y="630841"/>
                    <a:pt x="239770" y="611600"/>
                  </a:cubicBezTo>
                  <a:cubicBezTo>
                    <a:pt x="239199" y="606647"/>
                    <a:pt x="235293" y="605028"/>
                    <a:pt x="232246" y="602552"/>
                  </a:cubicBezTo>
                  <a:cubicBezTo>
                    <a:pt x="154902" y="606552"/>
                    <a:pt x="78131" y="611124"/>
                    <a:pt x="216" y="614648"/>
                  </a:cubicBezTo>
                  <a:cubicBezTo>
                    <a:pt x="216" y="606647"/>
                    <a:pt x="216" y="598551"/>
                    <a:pt x="216" y="590550"/>
                  </a:cubicBezTo>
                  <a:cubicBezTo>
                    <a:pt x="-1117" y="585692"/>
                    <a:pt x="4122" y="587407"/>
                    <a:pt x="4693" y="584549"/>
                  </a:cubicBezTo>
                  <a:cubicBezTo>
                    <a:pt x="8027" y="517493"/>
                    <a:pt x="40602" y="496538"/>
                    <a:pt x="63463" y="451961"/>
                  </a:cubicBezTo>
                  <a:cubicBezTo>
                    <a:pt x="65653" y="444246"/>
                    <a:pt x="59843" y="444532"/>
                    <a:pt x="58986" y="439864"/>
                  </a:cubicBezTo>
                  <a:cubicBezTo>
                    <a:pt x="62700" y="440055"/>
                    <a:pt x="66225" y="440150"/>
                    <a:pt x="68034" y="438340"/>
                  </a:cubicBezTo>
                  <a:cubicBezTo>
                    <a:pt x="68034" y="428339"/>
                    <a:pt x="68034" y="418243"/>
                    <a:pt x="68034" y="408242"/>
                  </a:cubicBezTo>
                  <a:cubicBezTo>
                    <a:pt x="64320" y="404431"/>
                    <a:pt x="57081" y="404051"/>
                    <a:pt x="54509" y="399193"/>
                  </a:cubicBezTo>
                  <a:cubicBezTo>
                    <a:pt x="54604" y="369951"/>
                    <a:pt x="36126" y="359378"/>
                    <a:pt x="37935" y="328422"/>
                  </a:cubicBezTo>
                  <a:cubicBezTo>
                    <a:pt x="41650" y="325088"/>
                    <a:pt x="45556" y="321945"/>
                    <a:pt x="51461" y="320897"/>
                  </a:cubicBezTo>
                  <a:cubicBezTo>
                    <a:pt x="52985" y="295275"/>
                    <a:pt x="51271" y="272891"/>
                    <a:pt x="37935" y="262128"/>
                  </a:cubicBezTo>
                  <a:cubicBezTo>
                    <a:pt x="45174" y="258699"/>
                    <a:pt x="43841" y="238792"/>
                    <a:pt x="37935" y="234982"/>
                  </a:cubicBezTo>
                  <a:cubicBezTo>
                    <a:pt x="41936" y="234410"/>
                    <a:pt x="43365" y="231362"/>
                    <a:pt x="42412" y="225933"/>
                  </a:cubicBezTo>
                  <a:cubicBezTo>
                    <a:pt x="31077" y="212407"/>
                    <a:pt x="45270" y="199263"/>
                    <a:pt x="42412" y="180785"/>
                  </a:cubicBezTo>
                  <a:cubicBezTo>
                    <a:pt x="53271" y="179642"/>
                    <a:pt x="57938" y="172307"/>
                    <a:pt x="68034" y="170212"/>
                  </a:cubicBezTo>
                  <a:cubicBezTo>
                    <a:pt x="68511" y="160687"/>
                    <a:pt x="68701" y="151447"/>
                    <a:pt x="63558" y="147638"/>
                  </a:cubicBezTo>
                  <a:cubicBezTo>
                    <a:pt x="73083" y="136874"/>
                    <a:pt x="73749" y="123920"/>
                    <a:pt x="84608" y="112967"/>
                  </a:cubicBezTo>
                  <a:cubicBezTo>
                    <a:pt x="106420" y="120205"/>
                    <a:pt x="110992" y="94679"/>
                    <a:pt x="101182" y="84392"/>
                  </a:cubicBezTo>
                  <a:cubicBezTo>
                    <a:pt x="104325" y="64865"/>
                    <a:pt x="114040" y="61246"/>
                    <a:pt x="117755" y="42196"/>
                  </a:cubicBezTo>
                  <a:cubicBezTo>
                    <a:pt x="122803" y="42196"/>
                    <a:pt x="127756" y="42196"/>
                    <a:pt x="132805" y="42196"/>
                  </a:cubicBezTo>
                  <a:cubicBezTo>
                    <a:pt x="135948" y="36767"/>
                    <a:pt x="133566" y="25908"/>
                    <a:pt x="134329" y="18097"/>
                  </a:cubicBezTo>
                  <a:cubicBezTo>
                    <a:pt x="217767" y="14383"/>
                    <a:pt x="299873" y="10287"/>
                    <a:pt x="379883" y="0"/>
                  </a:cubicBezTo>
                  <a:cubicBezTo>
                    <a:pt x="383598" y="4286"/>
                    <a:pt x="383979" y="12002"/>
                    <a:pt x="388932" y="15049"/>
                  </a:cubicBezTo>
                  <a:cubicBezTo>
                    <a:pt x="388932" y="53245"/>
                    <a:pt x="388932" y="91345"/>
                    <a:pt x="388932" y="129540"/>
                  </a:cubicBezTo>
                  <a:cubicBezTo>
                    <a:pt x="390265" y="134398"/>
                    <a:pt x="385026" y="132683"/>
                    <a:pt x="384455" y="135541"/>
                  </a:cubicBezTo>
                  <a:cubicBezTo>
                    <a:pt x="384455" y="192310"/>
                    <a:pt x="384455" y="248984"/>
                    <a:pt x="384455" y="305753"/>
                  </a:cubicBezTo>
                  <a:cubicBezTo>
                    <a:pt x="385789" y="310610"/>
                    <a:pt x="379502" y="307848"/>
                    <a:pt x="379978" y="311753"/>
                  </a:cubicBezTo>
                  <a:cubicBezTo>
                    <a:pt x="379978" y="361474"/>
                    <a:pt x="379978" y="411194"/>
                    <a:pt x="379978" y="460915"/>
                  </a:cubicBezTo>
                  <a:cubicBezTo>
                    <a:pt x="378645" y="465772"/>
                    <a:pt x="383883" y="464058"/>
                    <a:pt x="384455" y="466915"/>
                  </a:cubicBezTo>
                  <a:cubicBezTo>
                    <a:pt x="385693" y="476726"/>
                    <a:pt x="380931" y="492538"/>
                    <a:pt x="388932" y="495586"/>
                  </a:cubicBezTo>
                  <a:cubicBezTo>
                    <a:pt x="389980" y="506921"/>
                    <a:pt x="387408" y="518636"/>
                    <a:pt x="388932" y="528733"/>
                  </a:cubicBezTo>
                  <a:cubicBezTo>
                    <a:pt x="389217" y="531114"/>
                    <a:pt x="392742" y="532638"/>
                    <a:pt x="393408" y="534734"/>
                  </a:cubicBezTo>
                  <a:cubicBezTo>
                    <a:pt x="396838" y="545782"/>
                    <a:pt x="391313" y="563213"/>
                    <a:pt x="393408" y="578453"/>
                  </a:cubicBezTo>
                  <a:cubicBezTo>
                    <a:pt x="394266" y="585026"/>
                    <a:pt x="399981" y="590550"/>
                    <a:pt x="400933" y="596551"/>
                  </a:cubicBezTo>
                  <a:cubicBezTo>
                    <a:pt x="402743" y="608457"/>
                    <a:pt x="399219" y="621411"/>
                    <a:pt x="400933" y="632746"/>
                  </a:cubicBezTo>
                  <a:cubicBezTo>
                    <a:pt x="401409" y="635222"/>
                    <a:pt x="404839" y="636175"/>
                    <a:pt x="405600" y="63874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CF7AF00-B792-5938-C990-FD6CEAC213F9}"/>
                </a:ext>
              </a:extLst>
            </p:cNvPr>
            <p:cNvSpPr/>
            <p:nvPr/>
          </p:nvSpPr>
          <p:spPr>
            <a:xfrm>
              <a:off x="7015342" y="3829021"/>
              <a:ext cx="440666" cy="726090"/>
            </a:xfrm>
            <a:custGeom>
              <a:avLst/>
              <a:gdLst>
                <a:gd name="connsiteX0" fmla="*/ 5207 w 440666"/>
                <a:gd name="connsiteY0" fmla="*/ 486632 h 726090"/>
                <a:gd name="connsiteX1" fmla="*/ 731 w 440666"/>
                <a:gd name="connsiteY1" fmla="*/ 482060 h 726090"/>
                <a:gd name="connsiteX2" fmla="*/ 2254 w 440666"/>
                <a:gd name="connsiteY2" fmla="*/ 408241 h 726090"/>
                <a:gd name="connsiteX3" fmla="*/ 731 w 440666"/>
                <a:gd name="connsiteY3" fmla="*/ 335947 h 726090"/>
                <a:gd name="connsiteX4" fmla="*/ 5207 w 440666"/>
                <a:gd name="connsiteY4" fmla="*/ 332899 h 726090"/>
                <a:gd name="connsiteX5" fmla="*/ 5207 w 440666"/>
                <a:gd name="connsiteY5" fmla="*/ 251555 h 726090"/>
                <a:gd name="connsiteX6" fmla="*/ 5207 w 440666"/>
                <a:gd name="connsiteY6" fmla="*/ 170212 h 726090"/>
                <a:gd name="connsiteX7" fmla="*/ 9684 w 440666"/>
                <a:gd name="connsiteY7" fmla="*/ 164211 h 726090"/>
                <a:gd name="connsiteX8" fmla="*/ 9684 w 440666"/>
                <a:gd name="connsiteY8" fmla="*/ 99441 h 726090"/>
                <a:gd name="connsiteX9" fmla="*/ 9684 w 440666"/>
                <a:gd name="connsiteY9" fmla="*/ 36195 h 726090"/>
                <a:gd name="connsiteX10" fmla="*/ 2159 w 440666"/>
                <a:gd name="connsiteY10" fmla="*/ 24098 h 726090"/>
                <a:gd name="connsiteX11" fmla="*/ 190468 w 440666"/>
                <a:gd name="connsiteY11" fmla="*/ 12001 h 726090"/>
                <a:gd name="connsiteX12" fmla="*/ 196469 w 440666"/>
                <a:gd name="connsiteY12" fmla="*/ 7525 h 726090"/>
                <a:gd name="connsiteX13" fmla="*/ 306483 w 440666"/>
                <a:gd name="connsiteY13" fmla="*/ 0 h 726090"/>
                <a:gd name="connsiteX14" fmla="*/ 306483 w 440666"/>
                <a:gd name="connsiteY14" fmla="*/ 25622 h 726090"/>
                <a:gd name="connsiteX15" fmla="*/ 314008 w 440666"/>
                <a:gd name="connsiteY15" fmla="*/ 34671 h 726090"/>
                <a:gd name="connsiteX16" fmla="*/ 318484 w 440666"/>
                <a:gd name="connsiteY16" fmla="*/ 51245 h 726090"/>
                <a:gd name="connsiteX17" fmla="*/ 318484 w 440666"/>
                <a:gd name="connsiteY17" fmla="*/ 61817 h 726090"/>
                <a:gd name="connsiteX18" fmla="*/ 339535 w 440666"/>
                <a:gd name="connsiteY18" fmla="*/ 114586 h 726090"/>
                <a:gd name="connsiteX19" fmla="*/ 344011 w 440666"/>
                <a:gd name="connsiteY19" fmla="*/ 131159 h 726090"/>
                <a:gd name="connsiteX20" fmla="*/ 360585 w 440666"/>
                <a:gd name="connsiteY20" fmla="*/ 194405 h 726090"/>
                <a:gd name="connsiteX21" fmla="*/ 360585 w 440666"/>
                <a:gd name="connsiteY21" fmla="*/ 214027 h 726090"/>
                <a:gd name="connsiteX22" fmla="*/ 377158 w 440666"/>
                <a:gd name="connsiteY22" fmla="*/ 268224 h 726090"/>
                <a:gd name="connsiteX23" fmla="*/ 384683 w 440666"/>
                <a:gd name="connsiteY23" fmla="*/ 299847 h 726090"/>
                <a:gd name="connsiteX24" fmla="*/ 402780 w 440666"/>
                <a:gd name="connsiteY24" fmla="*/ 340519 h 726090"/>
                <a:gd name="connsiteX25" fmla="*/ 419354 w 440666"/>
                <a:gd name="connsiteY25" fmla="*/ 361569 h 726090"/>
                <a:gd name="connsiteX26" fmla="*/ 419354 w 440666"/>
                <a:gd name="connsiteY26" fmla="*/ 382619 h 726090"/>
                <a:gd name="connsiteX27" fmla="*/ 431451 w 440666"/>
                <a:gd name="connsiteY27" fmla="*/ 384143 h 726090"/>
                <a:gd name="connsiteX28" fmla="*/ 419354 w 440666"/>
                <a:gd name="connsiteY28" fmla="*/ 414242 h 726090"/>
                <a:gd name="connsiteX29" fmla="*/ 419354 w 440666"/>
                <a:gd name="connsiteY29" fmla="*/ 442913 h 726090"/>
                <a:gd name="connsiteX30" fmla="*/ 414877 w 440666"/>
                <a:gd name="connsiteY30" fmla="*/ 463963 h 726090"/>
                <a:gd name="connsiteX31" fmla="*/ 422402 w 440666"/>
                <a:gd name="connsiteY31" fmla="*/ 548354 h 726090"/>
                <a:gd name="connsiteX32" fmla="*/ 440500 w 440666"/>
                <a:gd name="connsiteY32" fmla="*/ 575500 h 726090"/>
                <a:gd name="connsiteX33" fmla="*/ 235617 w 440666"/>
                <a:gd name="connsiteY33" fmla="*/ 592074 h 726090"/>
                <a:gd name="connsiteX34" fmla="*/ 215995 w 440666"/>
                <a:gd name="connsiteY34" fmla="*/ 601123 h 726090"/>
                <a:gd name="connsiteX35" fmla="*/ 175324 w 440666"/>
                <a:gd name="connsiteY35" fmla="*/ 601123 h 726090"/>
                <a:gd name="connsiteX36" fmla="*/ 169323 w 440666"/>
                <a:gd name="connsiteY36" fmla="*/ 605599 h 726090"/>
                <a:gd name="connsiteX37" fmla="*/ 119602 w 440666"/>
                <a:gd name="connsiteY37" fmla="*/ 605599 h 726090"/>
                <a:gd name="connsiteX38" fmla="*/ 113602 w 440666"/>
                <a:gd name="connsiteY38" fmla="*/ 610076 h 726090"/>
                <a:gd name="connsiteX39" fmla="*/ 142272 w 440666"/>
                <a:gd name="connsiteY39" fmla="*/ 662845 h 726090"/>
                <a:gd name="connsiteX40" fmla="*/ 142272 w 440666"/>
                <a:gd name="connsiteY40" fmla="*/ 709517 h 726090"/>
                <a:gd name="connsiteX41" fmla="*/ 98552 w 440666"/>
                <a:gd name="connsiteY41" fmla="*/ 726091 h 726090"/>
                <a:gd name="connsiteX42" fmla="*/ 110649 w 440666"/>
                <a:gd name="connsiteY42" fmla="*/ 713994 h 726090"/>
                <a:gd name="connsiteX43" fmla="*/ 65500 w 440666"/>
                <a:gd name="connsiteY43" fmla="*/ 659797 h 726090"/>
                <a:gd name="connsiteX44" fmla="*/ 50451 w 440666"/>
                <a:gd name="connsiteY44" fmla="*/ 706469 h 726090"/>
                <a:gd name="connsiteX45" fmla="*/ 26353 w 440666"/>
                <a:gd name="connsiteY45" fmla="*/ 704945 h 726090"/>
                <a:gd name="connsiteX46" fmla="*/ 23305 w 440666"/>
                <a:gd name="connsiteY46" fmla="*/ 622078 h 726090"/>
                <a:gd name="connsiteX47" fmla="*/ 9779 w 440666"/>
                <a:gd name="connsiteY47" fmla="*/ 548259 h 726090"/>
                <a:gd name="connsiteX48" fmla="*/ 5302 w 440666"/>
                <a:gd name="connsiteY48" fmla="*/ 515112 h 726090"/>
                <a:gd name="connsiteX49" fmla="*/ 5207 w 440666"/>
                <a:gd name="connsiteY49" fmla="*/ 486632 h 72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0666" h="726090">
                  <a:moveTo>
                    <a:pt x="5207" y="486632"/>
                  </a:moveTo>
                  <a:cubicBezTo>
                    <a:pt x="5207" y="487394"/>
                    <a:pt x="731" y="481965"/>
                    <a:pt x="731" y="482060"/>
                  </a:cubicBezTo>
                  <a:cubicBezTo>
                    <a:pt x="-1365" y="462248"/>
                    <a:pt x="2254" y="434816"/>
                    <a:pt x="2254" y="408241"/>
                  </a:cubicBezTo>
                  <a:cubicBezTo>
                    <a:pt x="2254" y="384620"/>
                    <a:pt x="-1556" y="357473"/>
                    <a:pt x="731" y="335947"/>
                  </a:cubicBezTo>
                  <a:cubicBezTo>
                    <a:pt x="826" y="334899"/>
                    <a:pt x="4731" y="334613"/>
                    <a:pt x="5207" y="332899"/>
                  </a:cubicBezTo>
                  <a:cubicBezTo>
                    <a:pt x="11875" y="311277"/>
                    <a:pt x="5207" y="275558"/>
                    <a:pt x="5207" y="251555"/>
                  </a:cubicBezTo>
                  <a:cubicBezTo>
                    <a:pt x="5207" y="223552"/>
                    <a:pt x="1874" y="192786"/>
                    <a:pt x="5207" y="170212"/>
                  </a:cubicBezTo>
                  <a:cubicBezTo>
                    <a:pt x="5588" y="167545"/>
                    <a:pt x="8827" y="167068"/>
                    <a:pt x="9684" y="164211"/>
                  </a:cubicBezTo>
                  <a:cubicBezTo>
                    <a:pt x="14827" y="147352"/>
                    <a:pt x="9684" y="120205"/>
                    <a:pt x="9684" y="99441"/>
                  </a:cubicBezTo>
                  <a:cubicBezTo>
                    <a:pt x="9684" y="77057"/>
                    <a:pt x="9684" y="56007"/>
                    <a:pt x="9684" y="36195"/>
                  </a:cubicBezTo>
                  <a:cubicBezTo>
                    <a:pt x="10636" y="28956"/>
                    <a:pt x="-2032" y="29718"/>
                    <a:pt x="2159" y="24098"/>
                  </a:cubicBezTo>
                  <a:cubicBezTo>
                    <a:pt x="63786" y="18955"/>
                    <a:pt x="122174" y="10573"/>
                    <a:pt x="190468" y="12001"/>
                  </a:cubicBezTo>
                  <a:cubicBezTo>
                    <a:pt x="195326" y="13335"/>
                    <a:pt x="192564" y="7048"/>
                    <a:pt x="196469" y="7525"/>
                  </a:cubicBezTo>
                  <a:cubicBezTo>
                    <a:pt x="234188" y="6096"/>
                    <a:pt x="267431" y="190"/>
                    <a:pt x="306483" y="0"/>
                  </a:cubicBezTo>
                  <a:cubicBezTo>
                    <a:pt x="306483" y="8572"/>
                    <a:pt x="306483" y="17050"/>
                    <a:pt x="306483" y="25622"/>
                  </a:cubicBezTo>
                  <a:cubicBezTo>
                    <a:pt x="306864" y="30766"/>
                    <a:pt x="313150" y="30004"/>
                    <a:pt x="314008" y="34671"/>
                  </a:cubicBezTo>
                  <a:cubicBezTo>
                    <a:pt x="313817" y="41910"/>
                    <a:pt x="313055" y="49721"/>
                    <a:pt x="318484" y="51245"/>
                  </a:cubicBezTo>
                  <a:cubicBezTo>
                    <a:pt x="318484" y="54769"/>
                    <a:pt x="318484" y="58293"/>
                    <a:pt x="318484" y="61817"/>
                  </a:cubicBezTo>
                  <a:cubicBezTo>
                    <a:pt x="330105" y="78200"/>
                    <a:pt x="328962" y="98107"/>
                    <a:pt x="339535" y="114586"/>
                  </a:cubicBezTo>
                  <a:cubicBezTo>
                    <a:pt x="339344" y="121825"/>
                    <a:pt x="338487" y="129635"/>
                    <a:pt x="344011" y="131159"/>
                  </a:cubicBezTo>
                  <a:cubicBezTo>
                    <a:pt x="345630" y="159448"/>
                    <a:pt x="350012" y="172117"/>
                    <a:pt x="360585" y="194405"/>
                  </a:cubicBezTo>
                  <a:cubicBezTo>
                    <a:pt x="360585" y="200977"/>
                    <a:pt x="360585" y="207454"/>
                    <a:pt x="360585" y="214027"/>
                  </a:cubicBezTo>
                  <a:cubicBezTo>
                    <a:pt x="367633" y="228409"/>
                    <a:pt x="375634" y="242221"/>
                    <a:pt x="377158" y="268224"/>
                  </a:cubicBezTo>
                  <a:cubicBezTo>
                    <a:pt x="382016" y="277558"/>
                    <a:pt x="385540" y="288798"/>
                    <a:pt x="384683" y="299847"/>
                  </a:cubicBezTo>
                  <a:cubicBezTo>
                    <a:pt x="389922" y="311372"/>
                    <a:pt x="401257" y="326326"/>
                    <a:pt x="402780" y="340519"/>
                  </a:cubicBezTo>
                  <a:cubicBezTo>
                    <a:pt x="409353" y="346520"/>
                    <a:pt x="414592" y="353854"/>
                    <a:pt x="419354" y="361569"/>
                  </a:cubicBezTo>
                  <a:cubicBezTo>
                    <a:pt x="419354" y="368617"/>
                    <a:pt x="419354" y="375666"/>
                    <a:pt x="419354" y="382619"/>
                  </a:cubicBezTo>
                  <a:cubicBezTo>
                    <a:pt x="420497" y="386048"/>
                    <a:pt x="427831" y="383191"/>
                    <a:pt x="431451" y="384143"/>
                  </a:cubicBezTo>
                  <a:cubicBezTo>
                    <a:pt x="433832" y="400526"/>
                    <a:pt x="424688" y="405574"/>
                    <a:pt x="419354" y="414242"/>
                  </a:cubicBezTo>
                  <a:cubicBezTo>
                    <a:pt x="419354" y="423767"/>
                    <a:pt x="419354" y="433292"/>
                    <a:pt x="419354" y="442913"/>
                  </a:cubicBezTo>
                  <a:cubicBezTo>
                    <a:pt x="414592" y="446722"/>
                    <a:pt x="414115" y="454723"/>
                    <a:pt x="414877" y="463963"/>
                  </a:cubicBezTo>
                  <a:cubicBezTo>
                    <a:pt x="431261" y="481870"/>
                    <a:pt x="427736" y="520827"/>
                    <a:pt x="422402" y="548354"/>
                  </a:cubicBezTo>
                  <a:cubicBezTo>
                    <a:pt x="428974" y="556831"/>
                    <a:pt x="442309" y="558641"/>
                    <a:pt x="440500" y="575500"/>
                  </a:cubicBezTo>
                  <a:cubicBezTo>
                    <a:pt x="364490" y="573310"/>
                    <a:pt x="310483" y="593122"/>
                    <a:pt x="235617" y="592074"/>
                  </a:cubicBezTo>
                  <a:cubicBezTo>
                    <a:pt x="231426" y="597503"/>
                    <a:pt x="219424" y="595027"/>
                    <a:pt x="215995" y="601123"/>
                  </a:cubicBezTo>
                  <a:cubicBezTo>
                    <a:pt x="202470" y="601123"/>
                    <a:pt x="188849" y="601123"/>
                    <a:pt x="175324" y="601123"/>
                  </a:cubicBezTo>
                  <a:cubicBezTo>
                    <a:pt x="170466" y="599789"/>
                    <a:pt x="173228" y="606076"/>
                    <a:pt x="169323" y="605599"/>
                  </a:cubicBezTo>
                  <a:cubicBezTo>
                    <a:pt x="152749" y="605599"/>
                    <a:pt x="136176" y="605599"/>
                    <a:pt x="119602" y="605599"/>
                  </a:cubicBezTo>
                  <a:cubicBezTo>
                    <a:pt x="116650" y="606266"/>
                    <a:pt x="118364" y="611505"/>
                    <a:pt x="113602" y="610076"/>
                  </a:cubicBezTo>
                  <a:cubicBezTo>
                    <a:pt x="106458" y="644271"/>
                    <a:pt x="129127" y="648748"/>
                    <a:pt x="142272" y="662845"/>
                  </a:cubicBezTo>
                  <a:cubicBezTo>
                    <a:pt x="142272" y="678371"/>
                    <a:pt x="142272" y="693991"/>
                    <a:pt x="142272" y="709517"/>
                  </a:cubicBezTo>
                  <a:cubicBezTo>
                    <a:pt x="126651" y="713994"/>
                    <a:pt x="115126" y="722566"/>
                    <a:pt x="98552" y="726091"/>
                  </a:cubicBezTo>
                  <a:cubicBezTo>
                    <a:pt x="101791" y="721328"/>
                    <a:pt x="110077" y="721614"/>
                    <a:pt x="110649" y="713994"/>
                  </a:cubicBezTo>
                  <a:cubicBezTo>
                    <a:pt x="94171" y="697325"/>
                    <a:pt x="99314" y="659035"/>
                    <a:pt x="65500" y="659797"/>
                  </a:cubicBezTo>
                  <a:cubicBezTo>
                    <a:pt x="63500" y="678371"/>
                    <a:pt x="55118" y="690563"/>
                    <a:pt x="50451" y="706469"/>
                  </a:cubicBezTo>
                  <a:cubicBezTo>
                    <a:pt x="39783" y="706755"/>
                    <a:pt x="32068" y="705898"/>
                    <a:pt x="26353" y="704945"/>
                  </a:cubicBezTo>
                  <a:cubicBezTo>
                    <a:pt x="28829" y="671036"/>
                    <a:pt x="21495" y="652653"/>
                    <a:pt x="23305" y="622078"/>
                  </a:cubicBezTo>
                  <a:cubicBezTo>
                    <a:pt x="7874" y="611791"/>
                    <a:pt x="20542" y="567404"/>
                    <a:pt x="9779" y="548259"/>
                  </a:cubicBezTo>
                  <a:cubicBezTo>
                    <a:pt x="8160" y="537305"/>
                    <a:pt x="13780" y="519208"/>
                    <a:pt x="5302" y="515112"/>
                  </a:cubicBezTo>
                  <a:cubicBezTo>
                    <a:pt x="3207" y="505873"/>
                    <a:pt x="7684" y="496538"/>
                    <a:pt x="5207" y="48663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B2785B4-7447-7B29-637B-4A6D4C4AACA8}"/>
                </a:ext>
              </a:extLst>
            </p:cNvPr>
            <p:cNvSpPr/>
            <p:nvPr/>
          </p:nvSpPr>
          <p:spPr>
            <a:xfrm>
              <a:off x="7138054" y="4387808"/>
              <a:ext cx="1066547" cy="804444"/>
            </a:xfrm>
            <a:custGeom>
              <a:avLst/>
              <a:gdLst>
                <a:gd name="connsiteX0" fmla="*/ 1066548 w 1066547"/>
                <a:gd name="connsiteY0" fmla="*/ 694513 h 804444"/>
                <a:gd name="connsiteX1" fmla="*/ 1057499 w 1066547"/>
                <a:gd name="connsiteY1" fmla="*/ 694513 h 804444"/>
                <a:gd name="connsiteX2" fmla="*/ 1049974 w 1066547"/>
                <a:gd name="connsiteY2" fmla="*/ 756235 h 804444"/>
                <a:gd name="connsiteX3" fmla="*/ 983680 w 1066547"/>
                <a:gd name="connsiteY3" fmla="*/ 790906 h 804444"/>
                <a:gd name="connsiteX4" fmla="*/ 950533 w 1066547"/>
                <a:gd name="connsiteY4" fmla="*/ 803003 h 804444"/>
                <a:gd name="connsiteX5" fmla="*/ 946057 w 1066547"/>
                <a:gd name="connsiteY5" fmla="*/ 793954 h 804444"/>
                <a:gd name="connsiteX6" fmla="*/ 946057 w 1066547"/>
                <a:gd name="connsiteY6" fmla="*/ 766807 h 804444"/>
                <a:gd name="connsiteX7" fmla="*/ 912909 w 1066547"/>
                <a:gd name="connsiteY7" fmla="*/ 720135 h 804444"/>
                <a:gd name="connsiteX8" fmla="*/ 912909 w 1066547"/>
                <a:gd name="connsiteY8" fmla="*/ 712610 h 804444"/>
                <a:gd name="connsiteX9" fmla="*/ 899384 w 1066547"/>
                <a:gd name="connsiteY9" fmla="*/ 703562 h 804444"/>
                <a:gd name="connsiteX10" fmla="*/ 858712 w 1066547"/>
                <a:gd name="connsiteY10" fmla="*/ 706609 h 804444"/>
                <a:gd name="connsiteX11" fmla="*/ 837662 w 1066547"/>
                <a:gd name="connsiteY11" fmla="*/ 658413 h 804444"/>
                <a:gd name="connsiteX12" fmla="*/ 790989 w 1066547"/>
                <a:gd name="connsiteY12" fmla="*/ 601168 h 804444"/>
                <a:gd name="connsiteX13" fmla="*/ 790989 w 1066547"/>
                <a:gd name="connsiteY13" fmla="*/ 568021 h 804444"/>
                <a:gd name="connsiteX14" fmla="*/ 772892 w 1066547"/>
                <a:gd name="connsiteY14" fmla="*/ 560496 h 804444"/>
                <a:gd name="connsiteX15" fmla="*/ 763843 w 1066547"/>
                <a:gd name="connsiteY15" fmla="*/ 590595 h 804444"/>
                <a:gd name="connsiteX16" fmla="*/ 694501 w 1066547"/>
                <a:gd name="connsiteY16" fmla="*/ 497155 h 804444"/>
                <a:gd name="connsiteX17" fmla="*/ 724600 w 1066547"/>
                <a:gd name="connsiteY17" fmla="*/ 430861 h 804444"/>
                <a:gd name="connsiteX18" fmla="*/ 676404 w 1066547"/>
                <a:gd name="connsiteY18" fmla="*/ 424860 h 804444"/>
                <a:gd name="connsiteX19" fmla="*/ 694501 w 1066547"/>
                <a:gd name="connsiteY19" fmla="*/ 442957 h 804444"/>
                <a:gd name="connsiteX20" fmla="*/ 688500 w 1066547"/>
                <a:gd name="connsiteY20" fmla="*/ 464008 h 804444"/>
                <a:gd name="connsiteX21" fmla="*/ 670403 w 1066547"/>
                <a:gd name="connsiteY21" fmla="*/ 430861 h 804444"/>
                <a:gd name="connsiteX22" fmla="*/ 665926 w 1066547"/>
                <a:gd name="connsiteY22" fmla="*/ 396190 h 804444"/>
                <a:gd name="connsiteX23" fmla="*/ 674975 w 1066547"/>
                <a:gd name="connsiteY23" fmla="*/ 293796 h 804444"/>
                <a:gd name="connsiteX24" fmla="*/ 647829 w 1066547"/>
                <a:gd name="connsiteY24" fmla="*/ 251600 h 804444"/>
                <a:gd name="connsiteX25" fmla="*/ 595060 w 1066547"/>
                <a:gd name="connsiteY25" fmla="*/ 238075 h 804444"/>
                <a:gd name="connsiteX26" fmla="*/ 561913 w 1066547"/>
                <a:gd name="connsiteY26" fmla="*/ 209500 h 804444"/>
                <a:gd name="connsiteX27" fmla="*/ 557437 w 1066547"/>
                <a:gd name="connsiteY27" fmla="*/ 186925 h 804444"/>
                <a:gd name="connsiteX28" fmla="*/ 537815 w 1066547"/>
                <a:gd name="connsiteY28" fmla="*/ 180925 h 804444"/>
                <a:gd name="connsiteX29" fmla="*/ 474569 w 1066547"/>
                <a:gd name="connsiteY29" fmla="*/ 134252 h 804444"/>
                <a:gd name="connsiteX30" fmla="*/ 421800 w 1066547"/>
                <a:gd name="connsiteY30" fmla="*/ 143301 h 804444"/>
                <a:gd name="connsiteX31" fmla="*/ 421800 w 1066547"/>
                <a:gd name="connsiteY31" fmla="*/ 158350 h 804444"/>
                <a:gd name="connsiteX32" fmla="*/ 325407 w 1066547"/>
                <a:gd name="connsiteY32" fmla="*/ 205023 h 804444"/>
                <a:gd name="connsiteX33" fmla="*/ 310358 w 1066547"/>
                <a:gd name="connsiteY33" fmla="*/ 209500 h 804444"/>
                <a:gd name="connsiteX34" fmla="*/ 310358 w 1066547"/>
                <a:gd name="connsiteY34" fmla="*/ 194450 h 804444"/>
                <a:gd name="connsiteX35" fmla="*/ 301309 w 1066547"/>
                <a:gd name="connsiteY35" fmla="*/ 180925 h 804444"/>
                <a:gd name="connsiteX36" fmla="*/ 191296 w 1066547"/>
                <a:gd name="connsiteY36" fmla="*/ 134252 h 804444"/>
                <a:gd name="connsiteX37" fmla="*/ 167197 w 1066547"/>
                <a:gd name="connsiteY37" fmla="*/ 125204 h 804444"/>
                <a:gd name="connsiteX38" fmla="*/ 134050 w 1066547"/>
                <a:gd name="connsiteY38" fmla="*/ 125204 h 804444"/>
                <a:gd name="connsiteX39" fmla="*/ 126525 w 1066547"/>
                <a:gd name="connsiteY39" fmla="*/ 129680 h 804444"/>
                <a:gd name="connsiteX40" fmla="*/ 76805 w 1066547"/>
                <a:gd name="connsiteY40" fmla="*/ 138729 h 804444"/>
                <a:gd name="connsiteX41" fmla="*/ 30132 w 1066547"/>
                <a:gd name="connsiteY41" fmla="*/ 150826 h 804444"/>
                <a:gd name="connsiteX42" fmla="*/ 30132 w 1066547"/>
                <a:gd name="connsiteY42" fmla="*/ 95105 h 804444"/>
                <a:gd name="connsiteX43" fmla="*/ 1462 w 1066547"/>
                <a:gd name="connsiteY43" fmla="*/ 55957 h 804444"/>
                <a:gd name="connsiteX44" fmla="*/ 58707 w 1066547"/>
                <a:gd name="connsiteY44" fmla="*/ 51480 h 804444"/>
                <a:gd name="connsiteX45" fmla="*/ 114429 w 1066547"/>
                <a:gd name="connsiteY45" fmla="*/ 43955 h 804444"/>
                <a:gd name="connsiteX46" fmla="*/ 259018 w 1066547"/>
                <a:gd name="connsiteY46" fmla="*/ 31858 h 804444"/>
                <a:gd name="connsiteX47" fmla="*/ 265019 w 1066547"/>
                <a:gd name="connsiteY47" fmla="*/ 27382 h 804444"/>
                <a:gd name="connsiteX48" fmla="*/ 325312 w 1066547"/>
                <a:gd name="connsiteY48" fmla="*/ 27382 h 804444"/>
                <a:gd name="connsiteX49" fmla="*/ 343410 w 1066547"/>
                <a:gd name="connsiteY49" fmla="*/ 60529 h 804444"/>
                <a:gd name="connsiteX50" fmla="*/ 417228 w 1066547"/>
                <a:gd name="connsiteY50" fmla="*/ 56052 h 804444"/>
                <a:gd name="connsiteX51" fmla="*/ 497048 w 1066547"/>
                <a:gd name="connsiteY51" fmla="*/ 51575 h 804444"/>
                <a:gd name="connsiteX52" fmla="*/ 622111 w 1066547"/>
                <a:gd name="connsiteY52" fmla="*/ 48527 h 804444"/>
                <a:gd name="connsiteX53" fmla="*/ 629636 w 1066547"/>
                <a:gd name="connsiteY53" fmla="*/ 44050 h 804444"/>
                <a:gd name="connsiteX54" fmla="*/ 685357 w 1066547"/>
                <a:gd name="connsiteY54" fmla="*/ 41003 h 804444"/>
                <a:gd name="connsiteX55" fmla="*/ 685357 w 1066547"/>
                <a:gd name="connsiteY55" fmla="*/ 62053 h 804444"/>
                <a:gd name="connsiteX56" fmla="*/ 713932 w 1066547"/>
                <a:gd name="connsiteY56" fmla="*/ 69578 h 804444"/>
                <a:gd name="connsiteX57" fmla="*/ 716980 w 1066547"/>
                <a:gd name="connsiteY57" fmla="*/ 25858 h 804444"/>
                <a:gd name="connsiteX58" fmla="*/ 707932 w 1066547"/>
                <a:gd name="connsiteY58" fmla="*/ 1759 h 804444"/>
                <a:gd name="connsiteX59" fmla="*/ 780226 w 1066547"/>
                <a:gd name="connsiteY59" fmla="*/ 9284 h 804444"/>
                <a:gd name="connsiteX60" fmla="*/ 789275 w 1066547"/>
                <a:gd name="connsiteY60" fmla="*/ 36431 h 804444"/>
                <a:gd name="connsiteX61" fmla="*/ 789275 w 1066547"/>
                <a:gd name="connsiteY61" fmla="*/ 47003 h 804444"/>
                <a:gd name="connsiteX62" fmla="*/ 798324 w 1066547"/>
                <a:gd name="connsiteY62" fmla="*/ 74149 h 804444"/>
                <a:gd name="connsiteX63" fmla="*/ 805848 w 1066547"/>
                <a:gd name="connsiteY63" fmla="*/ 93771 h 804444"/>
                <a:gd name="connsiteX64" fmla="*/ 848044 w 1066547"/>
                <a:gd name="connsiteY64" fmla="*/ 182639 h 804444"/>
                <a:gd name="connsiteX65" fmla="*/ 857093 w 1066547"/>
                <a:gd name="connsiteY65" fmla="*/ 190164 h 804444"/>
                <a:gd name="connsiteX66" fmla="*/ 944437 w 1066547"/>
                <a:gd name="connsiteY66" fmla="*/ 304655 h 804444"/>
                <a:gd name="connsiteX67" fmla="*/ 939960 w 1066547"/>
                <a:gd name="connsiteY67" fmla="*/ 319704 h 804444"/>
                <a:gd name="connsiteX68" fmla="*/ 961011 w 1066547"/>
                <a:gd name="connsiteY68" fmla="*/ 387522 h 804444"/>
                <a:gd name="connsiteX69" fmla="*/ 977584 w 1066547"/>
                <a:gd name="connsiteY69" fmla="*/ 404096 h 804444"/>
                <a:gd name="connsiteX70" fmla="*/ 982061 w 1066547"/>
                <a:gd name="connsiteY70" fmla="*/ 416192 h 804444"/>
                <a:gd name="connsiteX71" fmla="*/ 994158 w 1066547"/>
                <a:gd name="connsiteY71" fmla="*/ 437242 h 804444"/>
                <a:gd name="connsiteX72" fmla="*/ 1015208 w 1066547"/>
                <a:gd name="connsiteY72" fmla="*/ 479438 h 804444"/>
                <a:gd name="connsiteX73" fmla="*/ 1057404 w 1066547"/>
                <a:gd name="connsiteY73" fmla="*/ 590881 h 804444"/>
                <a:gd name="connsiteX74" fmla="*/ 1061880 w 1066547"/>
                <a:gd name="connsiteY74" fmla="*/ 598406 h 804444"/>
                <a:gd name="connsiteX75" fmla="*/ 1066548 w 1066547"/>
                <a:gd name="connsiteY75" fmla="*/ 694513 h 8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66547" h="804444">
                  <a:moveTo>
                    <a:pt x="1066548" y="694513"/>
                  </a:moveTo>
                  <a:cubicBezTo>
                    <a:pt x="1063499" y="694513"/>
                    <a:pt x="1060547" y="694513"/>
                    <a:pt x="1057499" y="694513"/>
                  </a:cubicBezTo>
                  <a:cubicBezTo>
                    <a:pt x="1046831" y="707372"/>
                    <a:pt x="1040830" y="735756"/>
                    <a:pt x="1049974" y="756235"/>
                  </a:cubicBezTo>
                  <a:cubicBezTo>
                    <a:pt x="1035115" y="778238"/>
                    <a:pt x="1022828" y="793478"/>
                    <a:pt x="983680" y="790906"/>
                  </a:cubicBezTo>
                  <a:cubicBezTo>
                    <a:pt x="972346" y="798049"/>
                    <a:pt x="968249" y="808241"/>
                    <a:pt x="950533" y="803003"/>
                  </a:cubicBezTo>
                  <a:cubicBezTo>
                    <a:pt x="952057" y="796907"/>
                    <a:pt x="948152" y="796335"/>
                    <a:pt x="946057" y="793954"/>
                  </a:cubicBezTo>
                  <a:cubicBezTo>
                    <a:pt x="946057" y="784905"/>
                    <a:pt x="946057" y="775856"/>
                    <a:pt x="946057" y="766807"/>
                  </a:cubicBezTo>
                  <a:cubicBezTo>
                    <a:pt x="937389" y="748900"/>
                    <a:pt x="928245" y="731374"/>
                    <a:pt x="912909" y="720135"/>
                  </a:cubicBezTo>
                  <a:cubicBezTo>
                    <a:pt x="912909" y="717658"/>
                    <a:pt x="912909" y="715087"/>
                    <a:pt x="912909" y="712610"/>
                  </a:cubicBezTo>
                  <a:cubicBezTo>
                    <a:pt x="907099" y="710896"/>
                    <a:pt x="900241" y="710229"/>
                    <a:pt x="899384" y="703562"/>
                  </a:cubicBezTo>
                  <a:cubicBezTo>
                    <a:pt x="885859" y="704609"/>
                    <a:pt x="867665" y="700990"/>
                    <a:pt x="858712" y="706609"/>
                  </a:cubicBezTo>
                  <a:cubicBezTo>
                    <a:pt x="850330" y="691941"/>
                    <a:pt x="838138" y="680987"/>
                    <a:pt x="837662" y="658413"/>
                  </a:cubicBezTo>
                  <a:cubicBezTo>
                    <a:pt x="827470" y="633934"/>
                    <a:pt x="800324" y="626409"/>
                    <a:pt x="790989" y="601168"/>
                  </a:cubicBezTo>
                  <a:cubicBezTo>
                    <a:pt x="790989" y="590119"/>
                    <a:pt x="790989" y="579070"/>
                    <a:pt x="790989" y="568021"/>
                  </a:cubicBezTo>
                  <a:cubicBezTo>
                    <a:pt x="788227" y="562211"/>
                    <a:pt x="782893" y="559067"/>
                    <a:pt x="772892" y="560496"/>
                  </a:cubicBezTo>
                  <a:cubicBezTo>
                    <a:pt x="763462" y="564115"/>
                    <a:pt x="773082" y="586880"/>
                    <a:pt x="763843" y="590595"/>
                  </a:cubicBezTo>
                  <a:cubicBezTo>
                    <a:pt x="741745" y="558400"/>
                    <a:pt x="721648" y="524301"/>
                    <a:pt x="694501" y="497155"/>
                  </a:cubicBezTo>
                  <a:cubicBezTo>
                    <a:pt x="709075" y="476866"/>
                    <a:pt x="721076" y="462770"/>
                    <a:pt x="724600" y="430861"/>
                  </a:cubicBezTo>
                  <a:cubicBezTo>
                    <a:pt x="715361" y="420669"/>
                    <a:pt x="690025" y="421907"/>
                    <a:pt x="676404" y="424860"/>
                  </a:cubicBezTo>
                  <a:cubicBezTo>
                    <a:pt x="674689" y="438576"/>
                    <a:pt x="684500" y="440862"/>
                    <a:pt x="694501" y="442957"/>
                  </a:cubicBezTo>
                  <a:cubicBezTo>
                    <a:pt x="690405" y="447815"/>
                    <a:pt x="690405" y="457055"/>
                    <a:pt x="688500" y="464008"/>
                  </a:cubicBezTo>
                  <a:cubicBezTo>
                    <a:pt x="682785" y="456292"/>
                    <a:pt x="672974" y="443815"/>
                    <a:pt x="670403" y="430861"/>
                  </a:cubicBezTo>
                  <a:cubicBezTo>
                    <a:pt x="668022" y="418955"/>
                    <a:pt x="675070" y="404953"/>
                    <a:pt x="665926" y="396190"/>
                  </a:cubicBezTo>
                  <a:cubicBezTo>
                    <a:pt x="678499" y="371615"/>
                    <a:pt x="674403" y="330372"/>
                    <a:pt x="674975" y="293796"/>
                  </a:cubicBezTo>
                  <a:cubicBezTo>
                    <a:pt x="663259" y="282366"/>
                    <a:pt x="652020" y="270555"/>
                    <a:pt x="647829" y="251600"/>
                  </a:cubicBezTo>
                  <a:cubicBezTo>
                    <a:pt x="629064" y="248266"/>
                    <a:pt x="611919" y="243314"/>
                    <a:pt x="595060" y="238075"/>
                  </a:cubicBezTo>
                  <a:cubicBezTo>
                    <a:pt x="592869" y="216358"/>
                    <a:pt x="577724" y="216834"/>
                    <a:pt x="561913" y="209500"/>
                  </a:cubicBezTo>
                  <a:cubicBezTo>
                    <a:pt x="563532" y="201023"/>
                    <a:pt x="555817" y="199022"/>
                    <a:pt x="557437" y="186925"/>
                  </a:cubicBezTo>
                  <a:cubicBezTo>
                    <a:pt x="551531" y="184163"/>
                    <a:pt x="545054" y="177877"/>
                    <a:pt x="537815" y="180925"/>
                  </a:cubicBezTo>
                  <a:cubicBezTo>
                    <a:pt x="528480" y="153588"/>
                    <a:pt x="497048" y="148349"/>
                    <a:pt x="474569" y="134252"/>
                  </a:cubicBezTo>
                  <a:cubicBezTo>
                    <a:pt x="452280" y="132538"/>
                    <a:pt x="435993" y="136919"/>
                    <a:pt x="421800" y="143301"/>
                  </a:cubicBezTo>
                  <a:cubicBezTo>
                    <a:pt x="421800" y="148349"/>
                    <a:pt x="421800" y="153302"/>
                    <a:pt x="421800" y="158350"/>
                  </a:cubicBezTo>
                  <a:cubicBezTo>
                    <a:pt x="383700" y="167971"/>
                    <a:pt x="379033" y="210929"/>
                    <a:pt x="325407" y="205023"/>
                  </a:cubicBezTo>
                  <a:cubicBezTo>
                    <a:pt x="320359" y="206547"/>
                    <a:pt x="319121" y="211786"/>
                    <a:pt x="310358" y="209500"/>
                  </a:cubicBezTo>
                  <a:cubicBezTo>
                    <a:pt x="310358" y="204452"/>
                    <a:pt x="310358" y="199498"/>
                    <a:pt x="310358" y="194450"/>
                  </a:cubicBezTo>
                  <a:cubicBezTo>
                    <a:pt x="309881" y="187402"/>
                    <a:pt x="301785" y="187973"/>
                    <a:pt x="301309" y="180925"/>
                  </a:cubicBezTo>
                  <a:cubicBezTo>
                    <a:pt x="260828" y="169209"/>
                    <a:pt x="239968" y="137777"/>
                    <a:pt x="191296" y="134252"/>
                  </a:cubicBezTo>
                  <a:cubicBezTo>
                    <a:pt x="186819" y="127680"/>
                    <a:pt x="171293" y="132157"/>
                    <a:pt x="167197" y="125204"/>
                  </a:cubicBezTo>
                  <a:cubicBezTo>
                    <a:pt x="156148" y="125204"/>
                    <a:pt x="145099" y="125204"/>
                    <a:pt x="134050" y="125204"/>
                  </a:cubicBezTo>
                  <a:cubicBezTo>
                    <a:pt x="129288" y="124537"/>
                    <a:pt x="130049" y="129299"/>
                    <a:pt x="126525" y="129680"/>
                  </a:cubicBezTo>
                  <a:cubicBezTo>
                    <a:pt x="105951" y="128632"/>
                    <a:pt x="88997" y="131299"/>
                    <a:pt x="76805" y="138729"/>
                  </a:cubicBezTo>
                  <a:cubicBezTo>
                    <a:pt x="59279" y="140824"/>
                    <a:pt x="44896" y="145968"/>
                    <a:pt x="30132" y="150826"/>
                  </a:cubicBezTo>
                  <a:cubicBezTo>
                    <a:pt x="30132" y="132252"/>
                    <a:pt x="30132" y="113678"/>
                    <a:pt x="30132" y="95105"/>
                  </a:cubicBezTo>
                  <a:cubicBezTo>
                    <a:pt x="17274" y="84151"/>
                    <a:pt x="-6063" y="83484"/>
                    <a:pt x="1462" y="55957"/>
                  </a:cubicBezTo>
                  <a:cubicBezTo>
                    <a:pt x="20417" y="54242"/>
                    <a:pt x="46801" y="60053"/>
                    <a:pt x="58707" y="51480"/>
                  </a:cubicBezTo>
                  <a:cubicBezTo>
                    <a:pt x="78519" y="54338"/>
                    <a:pt x="102713" y="53671"/>
                    <a:pt x="114429" y="43955"/>
                  </a:cubicBezTo>
                  <a:cubicBezTo>
                    <a:pt x="166912" y="43955"/>
                    <a:pt x="210631" y="31668"/>
                    <a:pt x="259018" y="31858"/>
                  </a:cubicBezTo>
                  <a:cubicBezTo>
                    <a:pt x="263781" y="33192"/>
                    <a:pt x="262066" y="27953"/>
                    <a:pt x="265019" y="27382"/>
                  </a:cubicBezTo>
                  <a:cubicBezTo>
                    <a:pt x="285117" y="27382"/>
                    <a:pt x="305214" y="27382"/>
                    <a:pt x="325312" y="27382"/>
                  </a:cubicBezTo>
                  <a:cubicBezTo>
                    <a:pt x="329503" y="42907"/>
                    <a:pt x="338362" y="45194"/>
                    <a:pt x="343410" y="60529"/>
                  </a:cubicBezTo>
                  <a:cubicBezTo>
                    <a:pt x="367127" y="58147"/>
                    <a:pt x="400846" y="65672"/>
                    <a:pt x="417228" y="56052"/>
                  </a:cubicBezTo>
                  <a:cubicBezTo>
                    <a:pt x="442851" y="53575"/>
                    <a:pt x="478760" y="61386"/>
                    <a:pt x="497048" y="51575"/>
                  </a:cubicBezTo>
                  <a:cubicBezTo>
                    <a:pt x="537625" y="55385"/>
                    <a:pt x="576105" y="44431"/>
                    <a:pt x="622111" y="48527"/>
                  </a:cubicBezTo>
                  <a:cubicBezTo>
                    <a:pt x="626493" y="48908"/>
                    <a:pt x="627255" y="45670"/>
                    <a:pt x="629636" y="44050"/>
                  </a:cubicBezTo>
                  <a:cubicBezTo>
                    <a:pt x="651925" y="47670"/>
                    <a:pt x="664974" y="34335"/>
                    <a:pt x="685357" y="41003"/>
                  </a:cubicBezTo>
                  <a:cubicBezTo>
                    <a:pt x="685357" y="48051"/>
                    <a:pt x="685357" y="55099"/>
                    <a:pt x="685357" y="62053"/>
                  </a:cubicBezTo>
                  <a:cubicBezTo>
                    <a:pt x="688500" y="70911"/>
                    <a:pt x="701740" y="69768"/>
                    <a:pt x="713932" y="69578"/>
                  </a:cubicBezTo>
                  <a:cubicBezTo>
                    <a:pt x="718314" y="58433"/>
                    <a:pt x="712503" y="37097"/>
                    <a:pt x="716980" y="25858"/>
                  </a:cubicBezTo>
                  <a:cubicBezTo>
                    <a:pt x="711646" y="20143"/>
                    <a:pt x="705455" y="15285"/>
                    <a:pt x="707932" y="1759"/>
                  </a:cubicBezTo>
                  <a:cubicBezTo>
                    <a:pt x="726410" y="-4527"/>
                    <a:pt x="755366" y="7951"/>
                    <a:pt x="780226" y="9284"/>
                  </a:cubicBezTo>
                  <a:cubicBezTo>
                    <a:pt x="782036" y="19571"/>
                    <a:pt x="783369" y="30239"/>
                    <a:pt x="789275" y="36431"/>
                  </a:cubicBezTo>
                  <a:cubicBezTo>
                    <a:pt x="789275" y="39955"/>
                    <a:pt x="789275" y="43479"/>
                    <a:pt x="789275" y="47003"/>
                  </a:cubicBezTo>
                  <a:cubicBezTo>
                    <a:pt x="792514" y="55862"/>
                    <a:pt x="797943" y="62434"/>
                    <a:pt x="798324" y="74149"/>
                  </a:cubicBezTo>
                  <a:cubicBezTo>
                    <a:pt x="802515" y="79007"/>
                    <a:pt x="806230" y="84341"/>
                    <a:pt x="805848" y="93771"/>
                  </a:cubicBezTo>
                  <a:cubicBezTo>
                    <a:pt x="819469" y="123775"/>
                    <a:pt x="831852" y="155112"/>
                    <a:pt x="848044" y="182639"/>
                  </a:cubicBezTo>
                  <a:cubicBezTo>
                    <a:pt x="851664" y="184544"/>
                    <a:pt x="851473" y="190259"/>
                    <a:pt x="857093" y="190164"/>
                  </a:cubicBezTo>
                  <a:cubicBezTo>
                    <a:pt x="875762" y="238741"/>
                    <a:pt x="916529" y="265316"/>
                    <a:pt x="944437" y="304655"/>
                  </a:cubicBezTo>
                  <a:cubicBezTo>
                    <a:pt x="945961" y="312656"/>
                    <a:pt x="941866" y="315132"/>
                    <a:pt x="939960" y="319704"/>
                  </a:cubicBezTo>
                  <a:cubicBezTo>
                    <a:pt x="941866" y="343516"/>
                    <a:pt x="950343" y="371044"/>
                    <a:pt x="961011" y="387522"/>
                  </a:cubicBezTo>
                  <a:cubicBezTo>
                    <a:pt x="965202" y="394094"/>
                    <a:pt x="973393" y="397999"/>
                    <a:pt x="977584" y="404096"/>
                  </a:cubicBezTo>
                  <a:cubicBezTo>
                    <a:pt x="979584" y="407048"/>
                    <a:pt x="980061" y="412668"/>
                    <a:pt x="982061" y="416192"/>
                  </a:cubicBezTo>
                  <a:cubicBezTo>
                    <a:pt x="986347" y="423241"/>
                    <a:pt x="989871" y="429908"/>
                    <a:pt x="994158" y="437242"/>
                  </a:cubicBezTo>
                  <a:cubicBezTo>
                    <a:pt x="1002254" y="451435"/>
                    <a:pt x="1013779" y="459722"/>
                    <a:pt x="1015208" y="479438"/>
                  </a:cubicBezTo>
                  <a:cubicBezTo>
                    <a:pt x="1038735" y="510395"/>
                    <a:pt x="1059785" y="535159"/>
                    <a:pt x="1057404" y="590881"/>
                  </a:cubicBezTo>
                  <a:cubicBezTo>
                    <a:pt x="1056737" y="595643"/>
                    <a:pt x="1061500" y="594881"/>
                    <a:pt x="1061880" y="598406"/>
                  </a:cubicBezTo>
                  <a:cubicBezTo>
                    <a:pt x="1060452" y="633362"/>
                    <a:pt x="1063214" y="664319"/>
                    <a:pt x="1066548" y="69451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E00C58C-35A2-703B-C6C8-3DBD35FAFD91}"/>
                </a:ext>
              </a:extLst>
            </p:cNvPr>
            <p:cNvSpPr/>
            <p:nvPr/>
          </p:nvSpPr>
          <p:spPr>
            <a:xfrm>
              <a:off x="7330969" y="3789766"/>
              <a:ext cx="631126" cy="656855"/>
            </a:xfrm>
            <a:custGeom>
              <a:avLst/>
              <a:gdLst>
                <a:gd name="connsiteX0" fmla="*/ 588931 w 631126"/>
                <a:gd name="connsiteY0" fmla="*/ 382631 h 656855"/>
                <a:gd name="connsiteX1" fmla="*/ 631127 w 631126"/>
                <a:gd name="connsiteY1" fmla="*/ 394728 h 656855"/>
                <a:gd name="connsiteX2" fmla="*/ 601027 w 631126"/>
                <a:gd name="connsiteY2" fmla="*/ 442925 h 656855"/>
                <a:gd name="connsiteX3" fmla="*/ 605504 w 631126"/>
                <a:gd name="connsiteY3" fmla="*/ 457974 h 656855"/>
                <a:gd name="connsiteX4" fmla="*/ 597979 w 631126"/>
                <a:gd name="connsiteY4" fmla="*/ 467023 h 656855"/>
                <a:gd name="connsiteX5" fmla="*/ 584454 w 631126"/>
                <a:gd name="connsiteY5" fmla="*/ 595039 h 656855"/>
                <a:gd name="connsiteX6" fmla="*/ 506063 w 631126"/>
                <a:gd name="connsiteY6" fmla="*/ 595039 h 656855"/>
                <a:gd name="connsiteX7" fmla="*/ 513588 w 631126"/>
                <a:gd name="connsiteY7" fmla="*/ 656856 h 656855"/>
                <a:gd name="connsiteX8" fmla="*/ 501491 w 631126"/>
                <a:gd name="connsiteY8" fmla="*/ 656856 h 656855"/>
                <a:gd name="connsiteX9" fmla="*/ 501491 w 631126"/>
                <a:gd name="connsiteY9" fmla="*/ 634282 h 656855"/>
                <a:gd name="connsiteX10" fmla="*/ 497014 w 631126"/>
                <a:gd name="connsiteY10" fmla="*/ 628281 h 656855"/>
                <a:gd name="connsiteX11" fmla="*/ 433768 w 631126"/>
                <a:gd name="connsiteY11" fmla="*/ 632758 h 656855"/>
                <a:gd name="connsiteX12" fmla="*/ 426244 w 631126"/>
                <a:gd name="connsiteY12" fmla="*/ 637235 h 656855"/>
                <a:gd name="connsiteX13" fmla="*/ 344900 w 631126"/>
                <a:gd name="connsiteY13" fmla="*/ 640282 h 656855"/>
                <a:gd name="connsiteX14" fmla="*/ 162592 w 631126"/>
                <a:gd name="connsiteY14" fmla="*/ 649331 h 656855"/>
                <a:gd name="connsiteX15" fmla="*/ 129444 w 631126"/>
                <a:gd name="connsiteY15" fmla="*/ 593610 h 656855"/>
                <a:gd name="connsiteX16" fmla="*/ 117348 w 631126"/>
                <a:gd name="connsiteY16" fmla="*/ 584561 h 656855"/>
                <a:gd name="connsiteX17" fmla="*/ 108299 w 631126"/>
                <a:gd name="connsiteY17" fmla="*/ 495693 h 656855"/>
                <a:gd name="connsiteX18" fmla="*/ 112776 w 631126"/>
                <a:gd name="connsiteY18" fmla="*/ 456545 h 656855"/>
                <a:gd name="connsiteX19" fmla="*/ 124873 w 631126"/>
                <a:gd name="connsiteY19" fmla="*/ 421874 h 656855"/>
                <a:gd name="connsiteX20" fmla="*/ 112776 w 631126"/>
                <a:gd name="connsiteY20" fmla="*/ 412826 h 656855"/>
                <a:gd name="connsiteX21" fmla="*/ 112776 w 631126"/>
                <a:gd name="connsiteY21" fmla="*/ 394728 h 656855"/>
                <a:gd name="connsiteX22" fmla="*/ 78105 w 631126"/>
                <a:gd name="connsiteY22" fmla="*/ 340531 h 656855"/>
                <a:gd name="connsiteX23" fmla="*/ 75057 w 631126"/>
                <a:gd name="connsiteY23" fmla="*/ 305860 h 656855"/>
                <a:gd name="connsiteX24" fmla="*/ 54007 w 631126"/>
                <a:gd name="connsiteY24" fmla="*/ 250138 h 656855"/>
                <a:gd name="connsiteX25" fmla="*/ 54007 w 631126"/>
                <a:gd name="connsiteY25" fmla="*/ 230517 h 656855"/>
                <a:gd name="connsiteX26" fmla="*/ 49530 w 631126"/>
                <a:gd name="connsiteY26" fmla="*/ 216992 h 656855"/>
                <a:gd name="connsiteX27" fmla="*/ 42005 w 631126"/>
                <a:gd name="connsiteY27" fmla="*/ 192893 h 656855"/>
                <a:gd name="connsiteX28" fmla="*/ 37529 w 631126"/>
                <a:gd name="connsiteY28" fmla="*/ 186893 h 656855"/>
                <a:gd name="connsiteX29" fmla="*/ 37529 w 631126"/>
                <a:gd name="connsiteY29" fmla="*/ 171843 h 656855"/>
                <a:gd name="connsiteX30" fmla="*/ 33051 w 631126"/>
                <a:gd name="connsiteY30" fmla="*/ 165842 h 656855"/>
                <a:gd name="connsiteX31" fmla="*/ 28575 w 631126"/>
                <a:gd name="connsiteY31" fmla="*/ 149269 h 656855"/>
                <a:gd name="connsiteX32" fmla="*/ 7525 w 631126"/>
                <a:gd name="connsiteY32" fmla="*/ 86023 h 656855"/>
                <a:gd name="connsiteX33" fmla="*/ 7525 w 631126"/>
                <a:gd name="connsiteY33" fmla="*/ 69449 h 656855"/>
                <a:gd name="connsiteX34" fmla="*/ 0 w 631126"/>
                <a:gd name="connsiteY34" fmla="*/ 67925 h 656855"/>
                <a:gd name="connsiteX35" fmla="*/ 0 w 631126"/>
                <a:gd name="connsiteY35" fmla="*/ 34778 h 656855"/>
                <a:gd name="connsiteX36" fmla="*/ 34671 w 631126"/>
                <a:gd name="connsiteY36" fmla="*/ 30301 h 656855"/>
                <a:gd name="connsiteX37" fmla="*/ 87439 w 631126"/>
                <a:gd name="connsiteY37" fmla="*/ 25825 h 656855"/>
                <a:gd name="connsiteX38" fmla="*/ 93440 w 631126"/>
                <a:gd name="connsiteY38" fmla="*/ 21348 h 656855"/>
                <a:gd name="connsiteX39" fmla="*/ 146209 w 631126"/>
                <a:gd name="connsiteY39" fmla="*/ 21348 h 656855"/>
                <a:gd name="connsiteX40" fmla="*/ 153734 w 631126"/>
                <a:gd name="connsiteY40" fmla="*/ 16871 h 656855"/>
                <a:gd name="connsiteX41" fmla="*/ 212503 w 631126"/>
                <a:gd name="connsiteY41" fmla="*/ 13823 h 656855"/>
                <a:gd name="connsiteX42" fmla="*/ 238125 w 631126"/>
                <a:gd name="connsiteY42" fmla="*/ 9346 h 656855"/>
                <a:gd name="connsiteX43" fmla="*/ 244126 w 631126"/>
                <a:gd name="connsiteY43" fmla="*/ 4870 h 656855"/>
                <a:gd name="connsiteX44" fmla="*/ 271272 w 631126"/>
                <a:gd name="connsiteY44" fmla="*/ 4870 h 656855"/>
                <a:gd name="connsiteX45" fmla="*/ 284797 w 631126"/>
                <a:gd name="connsiteY45" fmla="*/ 3346 h 656855"/>
                <a:gd name="connsiteX46" fmla="*/ 272701 w 631126"/>
                <a:gd name="connsiteY46" fmla="*/ 13918 h 656855"/>
                <a:gd name="connsiteX47" fmla="*/ 262128 w 631126"/>
                <a:gd name="connsiteY47" fmla="*/ 28968 h 656855"/>
                <a:gd name="connsiteX48" fmla="*/ 266605 w 631126"/>
                <a:gd name="connsiteY48" fmla="*/ 50018 h 656855"/>
                <a:gd name="connsiteX49" fmla="*/ 298228 w 631126"/>
                <a:gd name="connsiteY49" fmla="*/ 72593 h 656855"/>
                <a:gd name="connsiteX50" fmla="*/ 326803 w 631126"/>
                <a:gd name="connsiteY50" fmla="*/ 72593 h 656855"/>
                <a:gd name="connsiteX51" fmla="*/ 346424 w 631126"/>
                <a:gd name="connsiteY51" fmla="*/ 107263 h 656855"/>
                <a:gd name="connsiteX52" fmla="*/ 412718 w 631126"/>
                <a:gd name="connsiteY52" fmla="*/ 160032 h 656855"/>
                <a:gd name="connsiteX53" fmla="*/ 468439 w 631126"/>
                <a:gd name="connsiteY53" fmla="*/ 211277 h 656855"/>
                <a:gd name="connsiteX54" fmla="*/ 489490 w 631126"/>
                <a:gd name="connsiteY54" fmla="*/ 247471 h 656855"/>
                <a:gd name="connsiteX55" fmla="*/ 500063 w 631126"/>
                <a:gd name="connsiteY55" fmla="*/ 247471 h 656855"/>
                <a:gd name="connsiteX56" fmla="*/ 510635 w 631126"/>
                <a:gd name="connsiteY56" fmla="*/ 256520 h 656855"/>
                <a:gd name="connsiteX57" fmla="*/ 525685 w 631126"/>
                <a:gd name="connsiteY57" fmla="*/ 270046 h 656855"/>
                <a:gd name="connsiteX58" fmla="*/ 543782 w 631126"/>
                <a:gd name="connsiteY58" fmla="*/ 300145 h 656855"/>
                <a:gd name="connsiteX59" fmla="*/ 542258 w 631126"/>
                <a:gd name="connsiteY59" fmla="*/ 307669 h 656855"/>
                <a:gd name="connsiteX60" fmla="*/ 546735 w 631126"/>
                <a:gd name="connsiteY60" fmla="*/ 325767 h 656855"/>
                <a:gd name="connsiteX61" fmla="*/ 588931 w 631126"/>
                <a:gd name="connsiteY61" fmla="*/ 382631 h 65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1126" h="656855">
                  <a:moveTo>
                    <a:pt x="588931" y="382631"/>
                  </a:moveTo>
                  <a:cubicBezTo>
                    <a:pt x="597503" y="392442"/>
                    <a:pt x="615219" y="396538"/>
                    <a:pt x="631127" y="394728"/>
                  </a:cubicBezTo>
                  <a:cubicBezTo>
                    <a:pt x="621220" y="411016"/>
                    <a:pt x="613791" y="429589"/>
                    <a:pt x="601027" y="442925"/>
                  </a:cubicBezTo>
                  <a:cubicBezTo>
                    <a:pt x="598646" y="451878"/>
                    <a:pt x="606266" y="450735"/>
                    <a:pt x="605504" y="457974"/>
                  </a:cubicBezTo>
                  <a:cubicBezTo>
                    <a:pt x="605028" y="463118"/>
                    <a:pt x="598837" y="462355"/>
                    <a:pt x="597979" y="467023"/>
                  </a:cubicBezTo>
                  <a:cubicBezTo>
                    <a:pt x="596169" y="512552"/>
                    <a:pt x="573500" y="545985"/>
                    <a:pt x="584454" y="595039"/>
                  </a:cubicBezTo>
                  <a:cubicBezTo>
                    <a:pt x="552545" y="599706"/>
                    <a:pt x="526637" y="575131"/>
                    <a:pt x="506063" y="595039"/>
                  </a:cubicBezTo>
                  <a:cubicBezTo>
                    <a:pt x="501586" y="621994"/>
                    <a:pt x="519017" y="625995"/>
                    <a:pt x="513588" y="656856"/>
                  </a:cubicBezTo>
                  <a:cubicBezTo>
                    <a:pt x="509588" y="656856"/>
                    <a:pt x="505587" y="656856"/>
                    <a:pt x="501491" y="656856"/>
                  </a:cubicBezTo>
                  <a:cubicBezTo>
                    <a:pt x="501491" y="649331"/>
                    <a:pt x="501491" y="641806"/>
                    <a:pt x="501491" y="634282"/>
                  </a:cubicBezTo>
                  <a:cubicBezTo>
                    <a:pt x="500825" y="631424"/>
                    <a:pt x="495681" y="633139"/>
                    <a:pt x="497014" y="628281"/>
                  </a:cubicBezTo>
                  <a:cubicBezTo>
                    <a:pt x="471011" y="624852"/>
                    <a:pt x="457771" y="634186"/>
                    <a:pt x="433768" y="632758"/>
                  </a:cubicBezTo>
                  <a:cubicBezTo>
                    <a:pt x="428149" y="631138"/>
                    <a:pt x="431387" y="638377"/>
                    <a:pt x="426244" y="637235"/>
                  </a:cubicBezTo>
                  <a:cubicBezTo>
                    <a:pt x="403193" y="636282"/>
                    <a:pt x="363093" y="631329"/>
                    <a:pt x="344900" y="640282"/>
                  </a:cubicBezTo>
                  <a:cubicBezTo>
                    <a:pt x="282702" y="641806"/>
                    <a:pt x="226219" y="649236"/>
                    <a:pt x="162592" y="649331"/>
                  </a:cubicBezTo>
                  <a:cubicBezTo>
                    <a:pt x="143827" y="638473"/>
                    <a:pt x="135541" y="617137"/>
                    <a:pt x="129444" y="593610"/>
                  </a:cubicBezTo>
                  <a:cubicBezTo>
                    <a:pt x="127349" y="588657"/>
                    <a:pt x="122301" y="586752"/>
                    <a:pt x="117348" y="584561"/>
                  </a:cubicBezTo>
                  <a:cubicBezTo>
                    <a:pt x="125635" y="551510"/>
                    <a:pt x="117729" y="518267"/>
                    <a:pt x="108299" y="495693"/>
                  </a:cubicBezTo>
                  <a:cubicBezTo>
                    <a:pt x="114776" y="487597"/>
                    <a:pt x="112586" y="470928"/>
                    <a:pt x="112776" y="456545"/>
                  </a:cubicBezTo>
                  <a:cubicBezTo>
                    <a:pt x="118205" y="446353"/>
                    <a:pt x="127349" y="439972"/>
                    <a:pt x="124873" y="421874"/>
                  </a:cubicBezTo>
                  <a:cubicBezTo>
                    <a:pt x="122777" y="416921"/>
                    <a:pt x="117729" y="415016"/>
                    <a:pt x="112776" y="412826"/>
                  </a:cubicBezTo>
                  <a:cubicBezTo>
                    <a:pt x="112776" y="406825"/>
                    <a:pt x="112776" y="400729"/>
                    <a:pt x="112776" y="394728"/>
                  </a:cubicBezTo>
                  <a:cubicBezTo>
                    <a:pt x="95155" y="380440"/>
                    <a:pt x="93631" y="357961"/>
                    <a:pt x="78105" y="340531"/>
                  </a:cubicBezTo>
                  <a:cubicBezTo>
                    <a:pt x="82582" y="326338"/>
                    <a:pt x="73247" y="323957"/>
                    <a:pt x="75057" y="305860"/>
                  </a:cubicBezTo>
                  <a:cubicBezTo>
                    <a:pt x="65627" y="289762"/>
                    <a:pt x="63341" y="266331"/>
                    <a:pt x="54007" y="250138"/>
                  </a:cubicBezTo>
                  <a:cubicBezTo>
                    <a:pt x="54007" y="243566"/>
                    <a:pt x="54007" y="237089"/>
                    <a:pt x="54007" y="230517"/>
                  </a:cubicBezTo>
                  <a:cubicBezTo>
                    <a:pt x="50578" y="227088"/>
                    <a:pt x="51625" y="224326"/>
                    <a:pt x="49530" y="216992"/>
                  </a:cubicBezTo>
                  <a:cubicBezTo>
                    <a:pt x="47910" y="211657"/>
                    <a:pt x="42767" y="199561"/>
                    <a:pt x="42005" y="192893"/>
                  </a:cubicBezTo>
                  <a:cubicBezTo>
                    <a:pt x="41720" y="190226"/>
                    <a:pt x="37529" y="187083"/>
                    <a:pt x="37529" y="186893"/>
                  </a:cubicBezTo>
                  <a:cubicBezTo>
                    <a:pt x="36766" y="182225"/>
                    <a:pt x="38576" y="176796"/>
                    <a:pt x="37529" y="171843"/>
                  </a:cubicBezTo>
                  <a:cubicBezTo>
                    <a:pt x="36957" y="169271"/>
                    <a:pt x="33909" y="168604"/>
                    <a:pt x="33051" y="165842"/>
                  </a:cubicBezTo>
                  <a:cubicBezTo>
                    <a:pt x="31432" y="160889"/>
                    <a:pt x="35814" y="151460"/>
                    <a:pt x="28575" y="149269"/>
                  </a:cubicBezTo>
                  <a:cubicBezTo>
                    <a:pt x="26003" y="120694"/>
                    <a:pt x="18097" y="106692"/>
                    <a:pt x="7525" y="86023"/>
                  </a:cubicBezTo>
                  <a:cubicBezTo>
                    <a:pt x="7525" y="80498"/>
                    <a:pt x="7525" y="74974"/>
                    <a:pt x="7525" y="69449"/>
                  </a:cubicBezTo>
                  <a:cubicBezTo>
                    <a:pt x="7811" y="66211"/>
                    <a:pt x="2191" y="68782"/>
                    <a:pt x="0" y="67925"/>
                  </a:cubicBezTo>
                  <a:cubicBezTo>
                    <a:pt x="0" y="56876"/>
                    <a:pt x="0" y="45827"/>
                    <a:pt x="0" y="34778"/>
                  </a:cubicBezTo>
                  <a:cubicBezTo>
                    <a:pt x="11430" y="33064"/>
                    <a:pt x="30194" y="38969"/>
                    <a:pt x="34671" y="30301"/>
                  </a:cubicBezTo>
                  <a:cubicBezTo>
                    <a:pt x="56864" y="33350"/>
                    <a:pt x="65532" y="22967"/>
                    <a:pt x="87439" y="25825"/>
                  </a:cubicBezTo>
                  <a:cubicBezTo>
                    <a:pt x="92297" y="27158"/>
                    <a:pt x="90583" y="21919"/>
                    <a:pt x="93440" y="21348"/>
                  </a:cubicBezTo>
                  <a:cubicBezTo>
                    <a:pt x="112776" y="18586"/>
                    <a:pt x="130111" y="25158"/>
                    <a:pt x="146209" y="21348"/>
                  </a:cubicBezTo>
                  <a:cubicBezTo>
                    <a:pt x="148590" y="20776"/>
                    <a:pt x="151162" y="17252"/>
                    <a:pt x="153734" y="16871"/>
                  </a:cubicBezTo>
                  <a:cubicBezTo>
                    <a:pt x="172212" y="13442"/>
                    <a:pt x="193167" y="18395"/>
                    <a:pt x="212503" y="13823"/>
                  </a:cubicBezTo>
                  <a:cubicBezTo>
                    <a:pt x="218122" y="12490"/>
                    <a:pt x="225647" y="6298"/>
                    <a:pt x="238125" y="9346"/>
                  </a:cubicBezTo>
                  <a:cubicBezTo>
                    <a:pt x="242888" y="10680"/>
                    <a:pt x="241268" y="5441"/>
                    <a:pt x="244126" y="4870"/>
                  </a:cubicBezTo>
                  <a:cubicBezTo>
                    <a:pt x="253175" y="4870"/>
                    <a:pt x="262223" y="4870"/>
                    <a:pt x="271272" y="4870"/>
                  </a:cubicBezTo>
                  <a:cubicBezTo>
                    <a:pt x="269938" y="-2083"/>
                    <a:pt x="284036" y="-655"/>
                    <a:pt x="284797" y="3346"/>
                  </a:cubicBezTo>
                  <a:cubicBezTo>
                    <a:pt x="285464" y="11537"/>
                    <a:pt x="274606" y="8203"/>
                    <a:pt x="272701" y="13918"/>
                  </a:cubicBezTo>
                  <a:cubicBezTo>
                    <a:pt x="271367" y="21062"/>
                    <a:pt x="266129" y="24491"/>
                    <a:pt x="262128" y="28968"/>
                  </a:cubicBezTo>
                  <a:cubicBezTo>
                    <a:pt x="261175" y="39160"/>
                    <a:pt x="265462" y="39731"/>
                    <a:pt x="266605" y="50018"/>
                  </a:cubicBezTo>
                  <a:cubicBezTo>
                    <a:pt x="279273" y="55447"/>
                    <a:pt x="295466" y="57352"/>
                    <a:pt x="298228" y="72593"/>
                  </a:cubicBezTo>
                  <a:cubicBezTo>
                    <a:pt x="307277" y="73069"/>
                    <a:pt x="322612" y="71926"/>
                    <a:pt x="326803" y="72593"/>
                  </a:cubicBezTo>
                  <a:cubicBezTo>
                    <a:pt x="338994" y="80784"/>
                    <a:pt x="342614" y="89547"/>
                    <a:pt x="346424" y="107263"/>
                  </a:cubicBezTo>
                  <a:cubicBezTo>
                    <a:pt x="367093" y="129361"/>
                    <a:pt x="379762" y="152412"/>
                    <a:pt x="412718" y="160032"/>
                  </a:cubicBezTo>
                  <a:cubicBezTo>
                    <a:pt x="419767" y="182987"/>
                    <a:pt x="450247" y="194608"/>
                    <a:pt x="468439" y="211277"/>
                  </a:cubicBezTo>
                  <a:cubicBezTo>
                    <a:pt x="467106" y="231755"/>
                    <a:pt x="481775" y="236042"/>
                    <a:pt x="489490" y="247471"/>
                  </a:cubicBezTo>
                  <a:cubicBezTo>
                    <a:pt x="492823" y="248329"/>
                    <a:pt x="496348" y="246328"/>
                    <a:pt x="500063" y="247471"/>
                  </a:cubicBezTo>
                  <a:cubicBezTo>
                    <a:pt x="501968" y="248138"/>
                    <a:pt x="507016" y="255092"/>
                    <a:pt x="510635" y="256520"/>
                  </a:cubicBezTo>
                  <a:cubicBezTo>
                    <a:pt x="519779" y="260044"/>
                    <a:pt x="522541" y="261950"/>
                    <a:pt x="525685" y="270046"/>
                  </a:cubicBezTo>
                  <a:cubicBezTo>
                    <a:pt x="527875" y="275665"/>
                    <a:pt x="541401" y="293953"/>
                    <a:pt x="543782" y="300145"/>
                  </a:cubicBezTo>
                  <a:cubicBezTo>
                    <a:pt x="544353" y="301669"/>
                    <a:pt x="541687" y="305002"/>
                    <a:pt x="542258" y="307669"/>
                  </a:cubicBezTo>
                  <a:cubicBezTo>
                    <a:pt x="543116" y="311194"/>
                    <a:pt x="550259" y="316528"/>
                    <a:pt x="546735" y="325767"/>
                  </a:cubicBezTo>
                  <a:cubicBezTo>
                    <a:pt x="580358" y="327481"/>
                    <a:pt x="586740" y="351961"/>
                    <a:pt x="588931" y="38263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85982DA3-846B-5D5B-9EDE-CD91391604B6}"/>
                </a:ext>
              </a:extLst>
            </p:cNvPr>
            <p:cNvSpPr/>
            <p:nvPr/>
          </p:nvSpPr>
          <p:spPr>
            <a:xfrm>
              <a:off x="7601955" y="3732229"/>
              <a:ext cx="590550" cy="443439"/>
            </a:xfrm>
            <a:custGeom>
              <a:avLst/>
              <a:gdLst>
                <a:gd name="connsiteX0" fmla="*/ 569500 w 590550"/>
                <a:gd name="connsiteY0" fmla="*/ 120795 h 443439"/>
                <a:gd name="connsiteX1" fmla="*/ 590550 w 590550"/>
                <a:gd name="connsiteY1" fmla="*/ 129844 h 443439"/>
                <a:gd name="connsiteX2" fmla="*/ 536353 w 590550"/>
                <a:gd name="connsiteY2" fmla="*/ 248906 h 443439"/>
                <a:gd name="connsiteX3" fmla="*/ 522827 w 590550"/>
                <a:gd name="connsiteY3" fmla="*/ 254907 h 443439"/>
                <a:gd name="connsiteX4" fmla="*/ 513779 w 590550"/>
                <a:gd name="connsiteY4" fmla="*/ 275957 h 443439"/>
                <a:gd name="connsiteX5" fmla="*/ 500253 w 590550"/>
                <a:gd name="connsiteY5" fmla="*/ 275957 h 443439"/>
                <a:gd name="connsiteX6" fmla="*/ 485204 w 590550"/>
                <a:gd name="connsiteY6" fmla="*/ 300056 h 443439"/>
                <a:gd name="connsiteX7" fmla="*/ 411385 w 590550"/>
                <a:gd name="connsiteY7" fmla="*/ 372350 h 443439"/>
                <a:gd name="connsiteX8" fmla="*/ 400812 w 590550"/>
                <a:gd name="connsiteY8" fmla="*/ 370826 h 443439"/>
                <a:gd name="connsiteX9" fmla="*/ 402336 w 590550"/>
                <a:gd name="connsiteY9" fmla="*/ 391876 h 443439"/>
                <a:gd name="connsiteX10" fmla="*/ 378237 w 590550"/>
                <a:gd name="connsiteY10" fmla="*/ 419023 h 443439"/>
                <a:gd name="connsiteX11" fmla="*/ 336042 w 590550"/>
                <a:gd name="connsiteY11" fmla="*/ 443121 h 443439"/>
                <a:gd name="connsiteX12" fmla="*/ 326993 w 590550"/>
                <a:gd name="connsiteY12" fmla="*/ 434072 h 443439"/>
                <a:gd name="connsiteX13" fmla="*/ 314896 w 590550"/>
                <a:gd name="connsiteY13" fmla="*/ 390352 h 443439"/>
                <a:gd name="connsiteX14" fmla="*/ 299847 w 590550"/>
                <a:gd name="connsiteY14" fmla="*/ 375303 h 443439"/>
                <a:gd name="connsiteX15" fmla="*/ 284797 w 590550"/>
                <a:gd name="connsiteY15" fmla="*/ 375303 h 443439"/>
                <a:gd name="connsiteX16" fmla="*/ 280321 w 590550"/>
                <a:gd name="connsiteY16" fmla="*/ 361777 h 443439"/>
                <a:gd name="connsiteX17" fmla="*/ 260699 w 590550"/>
                <a:gd name="connsiteY17" fmla="*/ 312057 h 443439"/>
                <a:gd name="connsiteX18" fmla="*/ 244126 w 590550"/>
                <a:gd name="connsiteY18" fmla="*/ 299960 h 443439"/>
                <a:gd name="connsiteX19" fmla="*/ 233553 w 590550"/>
                <a:gd name="connsiteY19" fmla="*/ 299960 h 443439"/>
                <a:gd name="connsiteX20" fmla="*/ 206407 w 590550"/>
                <a:gd name="connsiteY20" fmla="*/ 266813 h 443439"/>
                <a:gd name="connsiteX21" fmla="*/ 164211 w 590550"/>
                <a:gd name="connsiteY21" fmla="*/ 227666 h 443439"/>
                <a:gd name="connsiteX22" fmla="*/ 150686 w 590550"/>
                <a:gd name="connsiteY22" fmla="*/ 220141 h 443439"/>
                <a:gd name="connsiteX23" fmla="*/ 146209 w 590550"/>
                <a:gd name="connsiteY23" fmla="*/ 208044 h 443439"/>
                <a:gd name="connsiteX24" fmla="*/ 138684 w 590550"/>
                <a:gd name="connsiteY24" fmla="*/ 208044 h 443439"/>
                <a:gd name="connsiteX25" fmla="*/ 128111 w 590550"/>
                <a:gd name="connsiteY25" fmla="*/ 200519 h 443439"/>
                <a:gd name="connsiteX26" fmla="*/ 75342 w 590550"/>
                <a:gd name="connsiteY26" fmla="*/ 144798 h 443439"/>
                <a:gd name="connsiteX27" fmla="*/ 72294 w 590550"/>
                <a:gd name="connsiteY27" fmla="*/ 131273 h 443439"/>
                <a:gd name="connsiteX28" fmla="*/ 60198 w 590550"/>
                <a:gd name="connsiteY28" fmla="*/ 120700 h 443439"/>
                <a:gd name="connsiteX29" fmla="*/ 39148 w 590550"/>
                <a:gd name="connsiteY29" fmla="*/ 120700 h 443439"/>
                <a:gd name="connsiteX30" fmla="*/ 0 w 590550"/>
                <a:gd name="connsiteY30" fmla="*/ 98125 h 443439"/>
                <a:gd name="connsiteX31" fmla="*/ 21050 w 590550"/>
                <a:gd name="connsiteY31" fmla="*/ 69455 h 443439"/>
                <a:gd name="connsiteX32" fmla="*/ 21050 w 590550"/>
                <a:gd name="connsiteY32" fmla="*/ 54406 h 443439"/>
                <a:gd name="connsiteX33" fmla="*/ 48196 w 590550"/>
                <a:gd name="connsiteY33" fmla="*/ 40880 h 443439"/>
                <a:gd name="connsiteX34" fmla="*/ 61722 w 590550"/>
                <a:gd name="connsiteY34" fmla="*/ 40880 h 443439"/>
                <a:gd name="connsiteX35" fmla="*/ 123444 w 590550"/>
                <a:gd name="connsiteY35" fmla="*/ 7733 h 443439"/>
                <a:gd name="connsiteX36" fmla="*/ 164116 w 590550"/>
                <a:gd name="connsiteY36" fmla="*/ 7733 h 443439"/>
                <a:gd name="connsiteX37" fmla="*/ 170116 w 590550"/>
                <a:gd name="connsiteY37" fmla="*/ 3257 h 443439"/>
                <a:gd name="connsiteX38" fmla="*/ 278606 w 590550"/>
                <a:gd name="connsiteY38" fmla="*/ 3257 h 443439"/>
                <a:gd name="connsiteX39" fmla="*/ 296703 w 590550"/>
                <a:gd name="connsiteY39" fmla="*/ 21354 h 443439"/>
                <a:gd name="connsiteX40" fmla="*/ 296703 w 590550"/>
                <a:gd name="connsiteY40" fmla="*/ 34880 h 443439"/>
                <a:gd name="connsiteX41" fmla="*/ 406717 w 590550"/>
                <a:gd name="connsiteY41" fmla="*/ 28879 h 443439"/>
                <a:gd name="connsiteX42" fmla="*/ 412718 w 590550"/>
                <a:gd name="connsiteY42" fmla="*/ 24402 h 443439"/>
                <a:gd name="connsiteX43" fmla="*/ 438340 w 590550"/>
                <a:gd name="connsiteY43" fmla="*/ 24402 h 443439"/>
                <a:gd name="connsiteX44" fmla="*/ 444341 w 590550"/>
                <a:gd name="connsiteY44" fmla="*/ 33451 h 443439"/>
                <a:gd name="connsiteX45" fmla="*/ 501586 w 590550"/>
                <a:gd name="connsiteY45" fmla="*/ 66598 h 443439"/>
                <a:gd name="connsiteX46" fmla="*/ 569500 w 590550"/>
                <a:gd name="connsiteY46" fmla="*/ 120795 h 44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90550" h="443439">
                  <a:moveTo>
                    <a:pt x="569500" y="120795"/>
                  </a:moveTo>
                  <a:cubicBezTo>
                    <a:pt x="581025" y="119842"/>
                    <a:pt x="581406" y="132797"/>
                    <a:pt x="590550" y="129844"/>
                  </a:cubicBezTo>
                  <a:cubicBezTo>
                    <a:pt x="557593" y="154609"/>
                    <a:pt x="531304" y="186041"/>
                    <a:pt x="536353" y="248906"/>
                  </a:cubicBezTo>
                  <a:cubicBezTo>
                    <a:pt x="531019" y="250144"/>
                    <a:pt x="531495" y="257193"/>
                    <a:pt x="522827" y="254907"/>
                  </a:cubicBezTo>
                  <a:cubicBezTo>
                    <a:pt x="522161" y="264337"/>
                    <a:pt x="517493" y="269671"/>
                    <a:pt x="513779" y="275957"/>
                  </a:cubicBezTo>
                  <a:cubicBezTo>
                    <a:pt x="509301" y="275957"/>
                    <a:pt x="504730" y="275957"/>
                    <a:pt x="500253" y="275957"/>
                  </a:cubicBezTo>
                  <a:cubicBezTo>
                    <a:pt x="492919" y="281672"/>
                    <a:pt x="486918" y="288816"/>
                    <a:pt x="485204" y="300056"/>
                  </a:cubicBezTo>
                  <a:cubicBezTo>
                    <a:pt x="460629" y="324249"/>
                    <a:pt x="438245" y="350538"/>
                    <a:pt x="411385" y="372350"/>
                  </a:cubicBezTo>
                  <a:cubicBezTo>
                    <a:pt x="409384" y="370255"/>
                    <a:pt x="404813" y="370922"/>
                    <a:pt x="400812" y="370826"/>
                  </a:cubicBezTo>
                  <a:cubicBezTo>
                    <a:pt x="394716" y="374065"/>
                    <a:pt x="397669" y="389876"/>
                    <a:pt x="402336" y="391876"/>
                  </a:cubicBezTo>
                  <a:cubicBezTo>
                    <a:pt x="397002" y="400449"/>
                    <a:pt x="387667" y="409498"/>
                    <a:pt x="378237" y="419023"/>
                  </a:cubicBezTo>
                  <a:cubicBezTo>
                    <a:pt x="367379" y="430072"/>
                    <a:pt x="358807" y="445883"/>
                    <a:pt x="336042" y="443121"/>
                  </a:cubicBezTo>
                  <a:cubicBezTo>
                    <a:pt x="334613" y="438549"/>
                    <a:pt x="331565" y="435501"/>
                    <a:pt x="326993" y="434072"/>
                  </a:cubicBezTo>
                  <a:cubicBezTo>
                    <a:pt x="330041" y="412450"/>
                    <a:pt x="313944" y="409974"/>
                    <a:pt x="314896" y="390352"/>
                  </a:cubicBezTo>
                  <a:cubicBezTo>
                    <a:pt x="310896" y="384352"/>
                    <a:pt x="299656" y="385495"/>
                    <a:pt x="299847" y="375303"/>
                  </a:cubicBezTo>
                  <a:cubicBezTo>
                    <a:pt x="294798" y="375303"/>
                    <a:pt x="289846" y="375303"/>
                    <a:pt x="284797" y="375303"/>
                  </a:cubicBezTo>
                  <a:cubicBezTo>
                    <a:pt x="284702" y="369398"/>
                    <a:pt x="286226" y="361777"/>
                    <a:pt x="280321" y="361777"/>
                  </a:cubicBezTo>
                  <a:cubicBezTo>
                    <a:pt x="282130" y="343013"/>
                    <a:pt x="262032" y="327488"/>
                    <a:pt x="260699" y="312057"/>
                  </a:cubicBezTo>
                  <a:cubicBezTo>
                    <a:pt x="258223" y="304913"/>
                    <a:pt x="248698" y="305008"/>
                    <a:pt x="244126" y="299960"/>
                  </a:cubicBezTo>
                  <a:cubicBezTo>
                    <a:pt x="240601" y="299960"/>
                    <a:pt x="237077" y="299960"/>
                    <a:pt x="233553" y="299960"/>
                  </a:cubicBezTo>
                  <a:cubicBezTo>
                    <a:pt x="222885" y="291388"/>
                    <a:pt x="203454" y="283958"/>
                    <a:pt x="206407" y="266813"/>
                  </a:cubicBezTo>
                  <a:cubicBezTo>
                    <a:pt x="198120" y="247954"/>
                    <a:pt x="171831" y="247192"/>
                    <a:pt x="164211" y="227666"/>
                  </a:cubicBezTo>
                  <a:cubicBezTo>
                    <a:pt x="159448" y="222427"/>
                    <a:pt x="158686" y="219855"/>
                    <a:pt x="150686" y="220141"/>
                  </a:cubicBezTo>
                  <a:cubicBezTo>
                    <a:pt x="153162" y="212140"/>
                    <a:pt x="146209" y="213568"/>
                    <a:pt x="146209" y="208044"/>
                  </a:cubicBezTo>
                  <a:cubicBezTo>
                    <a:pt x="143732" y="208044"/>
                    <a:pt x="141161" y="208044"/>
                    <a:pt x="138684" y="208044"/>
                  </a:cubicBezTo>
                  <a:cubicBezTo>
                    <a:pt x="132873" y="207854"/>
                    <a:pt x="132779" y="201948"/>
                    <a:pt x="128111" y="200519"/>
                  </a:cubicBezTo>
                  <a:cubicBezTo>
                    <a:pt x="92964" y="196233"/>
                    <a:pt x="96774" y="161276"/>
                    <a:pt x="75342" y="144798"/>
                  </a:cubicBezTo>
                  <a:cubicBezTo>
                    <a:pt x="78105" y="136607"/>
                    <a:pt x="68199" y="136130"/>
                    <a:pt x="72294" y="131273"/>
                  </a:cubicBezTo>
                  <a:cubicBezTo>
                    <a:pt x="68580" y="127463"/>
                    <a:pt x="64389" y="124129"/>
                    <a:pt x="60198" y="120700"/>
                  </a:cubicBezTo>
                  <a:cubicBezTo>
                    <a:pt x="53149" y="120700"/>
                    <a:pt x="46101" y="120700"/>
                    <a:pt x="39148" y="120700"/>
                  </a:cubicBezTo>
                  <a:cubicBezTo>
                    <a:pt x="30956" y="108317"/>
                    <a:pt x="13525" y="105174"/>
                    <a:pt x="0" y="98125"/>
                  </a:cubicBezTo>
                  <a:cubicBezTo>
                    <a:pt x="1333" y="82885"/>
                    <a:pt x="7905" y="72980"/>
                    <a:pt x="21050" y="69455"/>
                  </a:cubicBezTo>
                  <a:cubicBezTo>
                    <a:pt x="21050" y="64407"/>
                    <a:pt x="21050" y="59454"/>
                    <a:pt x="21050" y="54406"/>
                  </a:cubicBezTo>
                  <a:cubicBezTo>
                    <a:pt x="32671" y="52501"/>
                    <a:pt x="46196" y="52406"/>
                    <a:pt x="48196" y="40880"/>
                  </a:cubicBezTo>
                  <a:cubicBezTo>
                    <a:pt x="52673" y="40880"/>
                    <a:pt x="57245" y="40880"/>
                    <a:pt x="61722" y="40880"/>
                  </a:cubicBezTo>
                  <a:cubicBezTo>
                    <a:pt x="79153" y="26783"/>
                    <a:pt x="102584" y="18497"/>
                    <a:pt x="123444" y="7733"/>
                  </a:cubicBezTo>
                  <a:cubicBezTo>
                    <a:pt x="136970" y="7733"/>
                    <a:pt x="150590" y="7733"/>
                    <a:pt x="164116" y="7733"/>
                  </a:cubicBezTo>
                  <a:cubicBezTo>
                    <a:pt x="168973" y="9067"/>
                    <a:pt x="166211" y="2780"/>
                    <a:pt x="170116" y="3257"/>
                  </a:cubicBezTo>
                  <a:cubicBezTo>
                    <a:pt x="208597" y="7066"/>
                    <a:pt x="249364" y="-5697"/>
                    <a:pt x="278606" y="3257"/>
                  </a:cubicBezTo>
                  <a:cubicBezTo>
                    <a:pt x="279178" y="14782"/>
                    <a:pt x="289846" y="16115"/>
                    <a:pt x="296703" y="21354"/>
                  </a:cubicBezTo>
                  <a:cubicBezTo>
                    <a:pt x="296703" y="25831"/>
                    <a:pt x="296703" y="30403"/>
                    <a:pt x="296703" y="34880"/>
                  </a:cubicBezTo>
                  <a:cubicBezTo>
                    <a:pt x="333089" y="45166"/>
                    <a:pt x="361569" y="22878"/>
                    <a:pt x="406717" y="28879"/>
                  </a:cubicBezTo>
                  <a:cubicBezTo>
                    <a:pt x="411575" y="30212"/>
                    <a:pt x="409765" y="24974"/>
                    <a:pt x="412718" y="24402"/>
                  </a:cubicBezTo>
                  <a:cubicBezTo>
                    <a:pt x="421291" y="24402"/>
                    <a:pt x="429768" y="24402"/>
                    <a:pt x="438340" y="24402"/>
                  </a:cubicBezTo>
                  <a:cubicBezTo>
                    <a:pt x="438340" y="29355"/>
                    <a:pt x="444817" y="28022"/>
                    <a:pt x="444341" y="33451"/>
                  </a:cubicBezTo>
                  <a:cubicBezTo>
                    <a:pt x="468630" y="39356"/>
                    <a:pt x="479870" y="58121"/>
                    <a:pt x="501586" y="66598"/>
                  </a:cubicBezTo>
                  <a:cubicBezTo>
                    <a:pt x="523875" y="88410"/>
                    <a:pt x="549497" y="97554"/>
                    <a:pt x="569500" y="12079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4" name="Graphic 5">
              <a:extLst>
                <a:ext uri="{FF2B5EF4-FFF2-40B4-BE49-F238E27FC236}">
                  <a16:creationId xmlns:a16="http://schemas.microsoft.com/office/drawing/2014/main" id="{9F5BED2C-BBEE-E0C0-BBF4-5CB49BD15C2C}"/>
                </a:ext>
              </a:extLst>
            </p:cNvPr>
            <p:cNvGrpSpPr/>
            <p:nvPr/>
          </p:nvGrpSpPr>
          <p:grpSpPr>
            <a:xfrm>
              <a:off x="7481393" y="3409978"/>
              <a:ext cx="1000386" cy="450666"/>
              <a:chOff x="7481393" y="3409978"/>
              <a:chExt cx="1000386" cy="450666"/>
            </a:xfrm>
            <a:solidFill>
              <a:srgbClr val="DAD8DB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B005832-F0D0-04BD-96B2-2CE9BE580376}"/>
                  </a:ext>
                </a:extLst>
              </p:cNvPr>
              <p:cNvSpPr/>
              <p:nvPr/>
            </p:nvSpPr>
            <p:spPr>
              <a:xfrm>
                <a:off x="7481393" y="3409978"/>
                <a:ext cx="1000386" cy="450666"/>
              </a:xfrm>
              <a:custGeom>
                <a:avLst/>
                <a:gdLst>
                  <a:gd name="connsiteX0" fmla="*/ 995910 w 1000386"/>
                  <a:gd name="connsiteY0" fmla="*/ 101099 h 450666"/>
                  <a:gd name="connsiteX1" fmla="*/ 1000387 w 1000386"/>
                  <a:gd name="connsiteY1" fmla="*/ 125197 h 450666"/>
                  <a:gd name="connsiteX2" fmla="*/ 974765 w 1000386"/>
                  <a:gd name="connsiteY2" fmla="*/ 141771 h 450666"/>
                  <a:gd name="connsiteX3" fmla="*/ 974765 w 1000386"/>
                  <a:gd name="connsiteY3" fmla="*/ 161392 h 450666"/>
                  <a:gd name="connsiteX4" fmla="*/ 959715 w 1000386"/>
                  <a:gd name="connsiteY4" fmla="*/ 179490 h 450666"/>
                  <a:gd name="connsiteX5" fmla="*/ 938664 w 1000386"/>
                  <a:gd name="connsiteY5" fmla="*/ 183966 h 450666"/>
                  <a:gd name="connsiteX6" fmla="*/ 908566 w 1000386"/>
                  <a:gd name="connsiteY6" fmla="*/ 179490 h 450666"/>
                  <a:gd name="connsiteX7" fmla="*/ 907042 w 1000386"/>
                  <a:gd name="connsiteY7" fmla="*/ 190062 h 450666"/>
                  <a:gd name="connsiteX8" fmla="*/ 923615 w 1000386"/>
                  <a:gd name="connsiteY8" fmla="*/ 197587 h 450666"/>
                  <a:gd name="connsiteX9" fmla="*/ 911518 w 1000386"/>
                  <a:gd name="connsiteY9" fmla="*/ 239783 h 450666"/>
                  <a:gd name="connsiteX10" fmla="*/ 940093 w 1000386"/>
                  <a:gd name="connsiteY10" fmla="*/ 242831 h 450666"/>
                  <a:gd name="connsiteX11" fmla="*/ 941617 w 1000386"/>
                  <a:gd name="connsiteY11" fmla="*/ 250356 h 450666"/>
                  <a:gd name="connsiteX12" fmla="*/ 956667 w 1000386"/>
                  <a:gd name="connsiteY12" fmla="*/ 250356 h 450666"/>
                  <a:gd name="connsiteX13" fmla="*/ 934093 w 1000386"/>
                  <a:gd name="connsiteY13" fmla="*/ 287979 h 450666"/>
                  <a:gd name="connsiteX14" fmla="*/ 911518 w 1000386"/>
                  <a:gd name="connsiteY14" fmla="*/ 283503 h 450666"/>
                  <a:gd name="connsiteX15" fmla="*/ 905518 w 1000386"/>
                  <a:gd name="connsiteY15" fmla="*/ 287979 h 450666"/>
                  <a:gd name="connsiteX16" fmla="*/ 884467 w 1000386"/>
                  <a:gd name="connsiteY16" fmla="*/ 292456 h 450666"/>
                  <a:gd name="connsiteX17" fmla="*/ 794075 w 1000386"/>
                  <a:gd name="connsiteY17" fmla="*/ 384372 h 450666"/>
                  <a:gd name="connsiteX18" fmla="*/ 789598 w 1000386"/>
                  <a:gd name="connsiteY18" fmla="*/ 400946 h 450666"/>
                  <a:gd name="connsiteX19" fmla="*/ 786550 w 1000386"/>
                  <a:gd name="connsiteY19" fmla="*/ 425044 h 450666"/>
                  <a:gd name="connsiteX20" fmla="*/ 775978 w 1000386"/>
                  <a:gd name="connsiteY20" fmla="*/ 434093 h 450666"/>
                  <a:gd name="connsiteX21" fmla="*/ 720256 w 1000386"/>
                  <a:gd name="connsiteY21" fmla="*/ 450666 h 450666"/>
                  <a:gd name="connsiteX22" fmla="*/ 557570 w 1000386"/>
                  <a:gd name="connsiteY22" fmla="*/ 337700 h 450666"/>
                  <a:gd name="connsiteX23" fmla="*/ 450603 w 1000386"/>
                  <a:gd name="connsiteY23" fmla="*/ 346749 h 450666"/>
                  <a:gd name="connsiteX24" fmla="*/ 428029 w 1000386"/>
                  <a:gd name="connsiteY24" fmla="*/ 351226 h 450666"/>
                  <a:gd name="connsiteX25" fmla="*/ 426506 w 1000386"/>
                  <a:gd name="connsiteY25" fmla="*/ 340653 h 450666"/>
                  <a:gd name="connsiteX26" fmla="*/ 394882 w 1000386"/>
                  <a:gd name="connsiteY26" fmla="*/ 313506 h 450666"/>
                  <a:gd name="connsiteX27" fmla="*/ 289441 w 1000386"/>
                  <a:gd name="connsiteY27" fmla="*/ 316554 h 450666"/>
                  <a:gd name="connsiteX28" fmla="*/ 245721 w 1000386"/>
                  <a:gd name="connsiteY28" fmla="*/ 321031 h 450666"/>
                  <a:gd name="connsiteX29" fmla="*/ 203525 w 1000386"/>
                  <a:gd name="connsiteY29" fmla="*/ 337605 h 450666"/>
                  <a:gd name="connsiteX30" fmla="*/ 199048 w 1000386"/>
                  <a:gd name="connsiteY30" fmla="*/ 346653 h 450666"/>
                  <a:gd name="connsiteX31" fmla="*/ 167425 w 1000386"/>
                  <a:gd name="connsiteY31" fmla="*/ 354178 h 450666"/>
                  <a:gd name="connsiteX32" fmla="*/ 147804 w 1000386"/>
                  <a:gd name="connsiteY32" fmla="*/ 367704 h 450666"/>
                  <a:gd name="connsiteX33" fmla="*/ 19788 w 1000386"/>
                  <a:gd name="connsiteY33" fmla="*/ 384277 h 450666"/>
                  <a:gd name="connsiteX34" fmla="*/ 1690 w 1000386"/>
                  <a:gd name="connsiteY34" fmla="*/ 388754 h 450666"/>
                  <a:gd name="connsiteX35" fmla="*/ 166 w 1000386"/>
                  <a:gd name="connsiteY35" fmla="*/ 360179 h 450666"/>
                  <a:gd name="connsiteX36" fmla="*/ 33313 w 1000386"/>
                  <a:gd name="connsiteY36" fmla="*/ 349606 h 450666"/>
                  <a:gd name="connsiteX37" fmla="*/ 33313 w 1000386"/>
                  <a:gd name="connsiteY37" fmla="*/ 322460 h 450666"/>
                  <a:gd name="connsiteX38" fmla="*/ 43886 w 1000386"/>
                  <a:gd name="connsiteY38" fmla="*/ 320936 h 450666"/>
                  <a:gd name="connsiteX39" fmla="*/ 113228 w 1000386"/>
                  <a:gd name="connsiteY39" fmla="*/ 271215 h 450666"/>
                  <a:gd name="connsiteX40" fmla="*/ 149423 w 1000386"/>
                  <a:gd name="connsiteY40" fmla="*/ 259119 h 450666"/>
                  <a:gd name="connsiteX41" fmla="*/ 150947 w 1000386"/>
                  <a:gd name="connsiteY41" fmla="*/ 236544 h 450666"/>
                  <a:gd name="connsiteX42" fmla="*/ 175045 w 1000386"/>
                  <a:gd name="connsiteY42" fmla="*/ 212446 h 450666"/>
                  <a:gd name="connsiteX43" fmla="*/ 197619 w 1000386"/>
                  <a:gd name="connsiteY43" fmla="*/ 221495 h 450666"/>
                  <a:gd name="connsiteX44" fmla="*/ 224766 w 1000386"/>
                  <a:gd name="connsiteY44" fmla="*/ 191396 h 450666"/>
                  <a:gd name="connsiteX45" fmla="*/ 245816 w 1000386"/>
                  <a:gd name="connsiteY45" fmla="*/ 195873 h 450666"/>
                  <a:gd name="connsiteX46" fmla="*/ 265437 w 1000386"/>
                  <a:gd name="connsiteY46" fmla="*/ 153677 h 450666"/>
                  <a:gd name="connsiteX47" fmla="*/ 278963 w 1000386"/>
                  <a:gd name="connsiteY47" fmla="*/ 153677 h 450666"/>
                  <a:gd name="connsiteX48" fmla="*/ 282011 w 1000386"/>
                  <a:gd name="connsiteY48" fmla="*/ 116053 h 450666"/>
                  <a:gd name="connsiteX49" fmla="*/ 402502 w 1000386"/>
                  <a:gd name="connsiteY49" fmla="*/ 103956 h 450666"/>
                  <a:gd name="connsiteX50" fmla="*/ 408503 w 1000386"/>
                  <a:gd name="connsiteY50" fmla="*/ 99480 h 450666"/>
                  <a:gd name="connsiteX51" fmla="*/ 444698 w 1000386"/>
                  <a:gd name="connsiteY51" fmla="*/ 99480 h 450666"/>
                  <a:gd name="connsiteX52" fmla="*/ 491371 w 1000386"/>
                  <a:gd name="connsiteY52" fmla="*/ 87383 h 450666"/>
                  <a:gd name="connsiteX53" fmla="*/ 512421 w 1000386"/>
                  <a:gd name="connsiteY53" fmla="*/ 82906 h 450666"/>
                  <a:gd name="connsiteX54" fmla="*/ 733877 w 1000386"/>
                  <a:gd name="connsiteY54" fmla="*/ 49759 h 450666"/>
                  <a:gd name="connsiteX55" fmla="*/ 738354 w 1000386"/>
                  <a:gd name="connsiteY55" fmla="*/ 40710 h 450666"/>
                  <a:gd name="connsiteX56" fmla="*/ 792551 w 1000386"/>
                  <a:gd name="connsiteY56" fmla="*/ 33186 h 450666"/>
                  <a:gd name="connsiteX57" fmla="*/ 818173 w 1000386"/>
                  <a:gd name="connsiteY57" fmla="*/ 28709 h 450666"/>
                  <a:gd name="connsiteX58" fmla="*/ 882943 w 1000386"/>
                  <a:gd name="connsiteY58" fmla="*/ 16612 h 450666"/>
                  <a:gd name="connsiteX59" fmla="*/ 888944 w 1000386"/>
                  <a:gd name="connsiteY59" fmla="*/ 12135 h 450666"/>
                  <a:gd name="connsiteX60" fmla="*/ 956762 w 1000386"/>
                  <a:gd name="connsiteY60" fmla="*/ 39 h 450666"/>
                  <a:gd name="connsiteX61" fmla="*/ 980861 w 1000386"/>
                  <a:gd name="connsiteY61" fmla="*/ 58808 h 450666"/>
                  <a:gd name="connsiteX62" fmla="*/ 968764 w 1000386"/>
                  <a:gd name="connsiteY62" fmla="*/ 49759 h 450666"/>
                  <a:gd name="connsiteX63" fmla="*/ 943141 w 1000386"/>
                  <a:gd name="connsiteY63" fmla="*/ 49759 h 450666"/>
                  <a:gd name="connsiteX64" fmla="*/ 878372 w 1000386"/>
                  <a:gd name="connsiteY64" fmla="*/ 87383 h 450666"/>
                  <a:gd name="connsiteX65" fmla="*/ 878372 w 1000386"/>
                  <a:gd name="connsiteY65" fmla="*/ 103956 h 450666"/>
                  <a:gd name="connsiteX66" fmla="*/ 920567 w 1000386"/>
                  <a:gd name="connsiteY66" fmla="*/ 99480 h 450666"/>
                  <a:gd name="connsiteX67" fmla="*/ 959715 w 1000386"/>
                  <a:gd name="connsiteY67" fmla="*/ 91955 h 450666"/>
                  <a:gd name="connsiteX68" fmla="*/ 974765 w 1000386"/>
                  <a:gd name="connsiteY68" fmla="*/ 82906 h 450666"/>
                  <a:gd name="connsiteX69" fmla="*/ 995910 w 1000386"/>
                  <a:gd name="connsiteY69" fmla="*/ 101099 h 450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00386" h="450666">
                    <a:moveTo>
                      <a:pt x="995910" y="101099"/>
                    </a:moveTo>
                    <a:cubicBezTo>
                      <a:pt x="997815" y="108719"/>
                      <a:pt x="998672" y="117482"/>
                      <a:pt x="1000387" y="125197"/>
                    </a:cubicBezTo>
                    <a:cubicBezTo>
                      <a:pt x="994957" y="133770"/>
                      <a:pt x="983527" y="136437"/>
                      <a:pt x="974765" y="141771"/>
                    </a:cubicBezTo>
                    <a:cubicBezTo>
                      <a:pt x="974765" y="148343"/>
                      <a:pt x="974765" y="154820"/>
                      <a:pt x="974765" y="161392"/>
                    </a:cubicBezTo>
                    <a:cubicBezTo>
                      <a:pt x="965906" y="163583"/>
                      <a:pt x="966192" y="174918"/>
                      <a:pt x="959715" y="179490"/>
                    </a:cubicBezTo>
                    <a:cubicBezTo>
                      <a:pt x="951428" y="179776"/>
                      <a:pt x="940760" y="177585"/>
                      <a:pt x="938664" y="183966"/>
                    </a:cubicBezTo>
                    <a:cubicBezTo>
                      <a:pt x="930188" y="180918"/>
                      <a:pt x="921329" y="178252"/>
                      <a:pt x="908566" y="179490"/>
                    </a:cubicBezTo>
                    <a:cubicBezTo>
                      <a:pt x="906470" y="181490"/>
                      <a:pt x="907042" y="186062"/>
                      <a:pt x="907042" y="190062"/>
                    </a:cubicBezTo>
                    <a:cubicBezTo>
                      <a:pt x="912185" y="192920"/>
                      <a:pt x="922853" y="190348"/>
                      <a:pt x="923615" y="197587"/>
                    </a:cubicBezTo>
                    <a:cubicBezTo>
                      <a:pt x="919138" y="210351"/>
                      <a:pt x="915709" y="223686"/>
                      <a:pt x="911518" y="239783"/>
                    </a:cubicBezTo>
                    <a:cubicBezTo>
                      <a:pt x="915709" y="246165"/>
                      <a:pt x="931140" y="241307"/>
                      <a:pt x="940093" y="242831"/>
                    </a:cubicBezTo>
                    <a:cubicBezTo>
                      <a:pt x="942855" y="245498"/>
                      <a:pt x="938284" y="247212"/>
                      <a:pt x="941617" y="250356"/>
                    </a:cubicBezTo>
                    <a:cubicBezTo>
                      <a:pt x="946666" y="250356"/>
                      <a:pt x="951619" y="250356"/>
                      <a:pt x="956667" y="250356"/>
                    </a:cubicBezTo>
                    <a:cubicBezTo>
                      <a:pt x="950666" y="264548"/>
                      <a:pt x="945808" y="279693"/>
                      <a:pt x="934093" y="287979"/>
                    </a:cubicBezTo>
                    <a:cubicBezTo>
                      <a:pt x="927044" y="285979"/>
                      <a:pt x="922567" y="281407"/>
                      <a:pt x="911518" y="283503"/>
                    </a:cubicBezTo>
                    <a:cubicBezTo>
                      <a:pt x="906661" y="282169"/>
                      <a:pt x="908375" y="287408"/>
                      <a:pt x="905518" y="287979"/>
                    </a:cubicBezTo>
                    <a:cubicBezTo>
                      <a:pt x="894564" y="285598"/>
                      <a:pt x="895421" y="294933"/>
                      <a:pt x="884467" y="292456"/>
                    </a:cubicBezTo>
                    <a:cubicBezTo>
                      <a:pt x="849130" y="315221"/>
                      <a:pt x="813220" y="344463"/>
                      <a:pt x="794075" y="384372"/>
                    </a:cubicBezTo>
                    <a:cubicBezTo>
                      <a:pt x="795028" y="392373"/>
                      <a:pt x="793408" y="397803"/>
                      <a:pt x="789598" y="400946"/>
                    </a:cubicBezTo>
                    <a:cubicBezTo>
                      <a:pt x="793408" y="412852"/>
                      <a:pt x="784931" y="412090"/>
                      <a:pt x="786550" y="425044"/>
                    </a:cubicBezTo>
                    <a:cubicBezTo>
                      <a:pt x="782073" y="427140"/>
                      <a:pt x="780454" y="431997"/>
                      <a:pt x="775978" y="434093"/>
                    </a:cubicBezTo>
                    <a:cubicBezTo>
                      <a:pt x="749879" y="432093"/>
                      <a:pt x="737116" y="443427"/>
                      <a:pt x="720256" y="450666"/>
                    </a:cubicBezTo>
                    <a:cubicBezTo>
                      <a:pt x="666440" y="412662"/>
                      <a:pt x="615386" y="371799"/>
                      <a:pt x="557570" y="337700"/>
                    </a:cubicBezTo>
                    <a:cubicBezTo>
                      <a:pt x="520422" y="339319"/>
                      <a:pt x="486989" y="344558"/>
                      <a:pt x="450603" y="346749"/>
                    </a:cubicBezTo>
                    <a:cubicBezTo>
                      <a:pt x="446794" y="351892"/>
                      <a:pt x="437459" y="351702"/>
                      <a:pt x="428029" y="351226"/>
                    </a:cubicBezTo>
                    <a:cubicBezTo>
                      <a:pt x="425934" y="349320"/>
                      <a:pt x="426506" y="344653"/>
                      <a:pt x="426506" y="340653"/>
                    </a:cubicBezTo>
                    <a:cubicBezTo>
                      <a:pt x="415838" y="331985"/>
                      <a:pt x="410027" y="316935"/>
                      <a:pt x="394882" y="313506"/>
                    </a:cubicBezTo>
                    <a:cubicBezTo>
                      <a:pt x="363831" y="306553"/>
                      <a:pt x="323826" y="322174"/>
                      <a:pt x="289441" y="316554"/>
                    </a:cubicBezTo>
                    <a:cubicBezTo>
                      <a:pt x="281059" y="324270"/>
                      <a:pt x="260770" y="319983"/>
                      <a:pt x="245721" y="321031"/>
                    </a:cubicBezTo>
                    <a:cubicBezTo>
                      <a:pt x="231338" y="326270"/>
                      <a:pt x="217336" y="331794"/>
                      <a:pt x="203525" y="337605"/>
                    </a:cubicBezTo>
                    <a:cubicBezTo>
                      <a:pt x="199048" y="337605"/>
                      <a:pt x="201620" y="344748"/>
                      <a:pt x="199048" y="346653"/>
                    </a:cubicBezTo>
                    <a:cubicBezTo>
                      <a:pt x="182761" y="344939"/>
                      <a:pt x="178856" y="359417"/>
                      <a:pt x="167425" y="354178"/>
                    </a:cubicBezTo>
                    <a:cubicBezTo>
                      <a:pt x="160662" y="358464"/>
                      <a:pt x="154090" y="362941"/>
                      <a:pt x="147804" y="367704"/>
                    </a:cubicBezTo>
                    <a:cubicBezTo>
                      <a:pt x="104655" y="372847"/>
                      <a:pt x="69985" y="386373"/>
                      <a:pt x="19788" y="384277"/>
                    </a:cubicBezTo>
                    <a:cubicBezTo>
                      <a:pt x="15311" y="387420"/>
                      <a:pt x="10548" y="390183"/>
                      <a:pt x="1690" y="388754"/>
                    </a:cubicBezTo>
                    <a:cubicBezTo>
                      <a:pt x="-1548" y="381896"/>
                      <a:pt x="1023" y="369418"/>
                      <a:pt x="166" y="360179"/>
                    </a:cubicBezTo>
                    <a:cubicBezTo>
                      <a:pt x="10548" y="356083"/>
                      <a:pt x="24264" y="355131"/>
                      <a:pt x="33313" y="349606"/>
                    </a:cubicBezTo>
                    <a:cubicBezTo>
                      <a:pt x="33313" y="340557"/>
                      <a:pt x="33313" y="331509"/>
                      <a:pt x="33313" y="322460"/>
                    </a:cubicBezTo>
                    <a:cubicBezTo>
                      <a:pt x="38552" y="323698"/>
                      <a:pt x="39123" y="320269"/>
                      <a:pt x="43886" y="320936"/>
                    </a:cubicBezTo>
                    <a:cubicBezTo>
                      <a:pt x="57888" y="295314"/>
                      <a:pt x="105894" y="303601"/>
                      <a:pt x="113228" y="271215"/>
                    </a:cubicBezTo>
                    <a:cubicBezTo>
                      <a:pt x="127992" y="269977"/>
                      <a:pt x="132659" y="258547"/>
                      <a:pt x="149423" y="259119"/>
                    </a:cubicBezTo>
                    <a:cubicBezTo>
                      <a:pt x="152471" y="254166"/>
                      <a:pt x="150185" y="243879"/>
                      <a:pt x="150947" y="236544"/>
                    </a:cubicBezTo>
                    <a:cubicBezTo>
                      <a:pt x="158186" y="227686"/>
                      <a:pt x="166282" y="219780"/>
                      <a:pt x="175045" y="212446"/>
                    </a:cubicBezTo>
                    <a:cubicBezTo>
                      <a:pt x="183523" y="214542"/>
                      <a:pt x="186285" y="222257"/>
                      <a:pt x="197619" y="221495"/>
                    </a:cubicBezTo>
                    <a:cubicBezTo>
                      <a:pt x="204573" y="209398"/>
                      <a:pt x="210573" y="196349"/>
                      <a:pt x="224766" y="191396"/>
                    </a:cubicBezTo>
                    <a:cubicBezTo>
                      <a:pt x="229909" y="194825"/>
                      <a:pt x="235910" y="197302"/>
                      <a:pt x="245816" y="195873"/>
                    </a:cubicBezTo>
                    <a:cubicBezTo>
                      <a:pt x="248959" y="178537"/>
                      <a:pt x="256865" y="165774"/>
                      <a:pt x="265437" y="153677"/>
                    </a:cubicBezTo>
                    <a:cubicBezTo>
                      <a:pt x="269915" y="153677"/>
                      <a:pt x="274486" y="153677"/>
                      <a:pt x="278963" y="153677"/>
                    </a:cubicBezTo>
                    <a:cubicBezTo>
                      <a:pt x="283345" y="144533"/>
                      <a:pt x="277630" y="125197"/>
                      <a:pt x="282011" y="116053"/>
                    </a:cubicBezTo>
                    <a:cubicBezTo>
                      <a:pt x="328588" y="118435"/>
                      <a:pt x="357925" y="103576"/>
                      <a:pt x="402502" y="103956"/>
                    </a:cubicBezTo>
                    <a:cubicBezTo>
                      <a:pt x="407360" y="105290"/>
                      <a:pt x="404598" y="99003"/>
                      <a:pt x="408503" y="99480"/>
                    </a:cubicBezTo>
                    <a:cubicBezTo>
                      <a:pt x="420600" y="99480"/>
                      <a:pt x="432601" y="99480"/>
                      <a:pt x="444698" y="99480"/>
                    </a:cubicBezTo>
                    <a:cubicBezTo>
                      <a:pt x="457557" y="91383"/>
                      <a:pt x="473845" y="99385"/>
                      <a:pt x="491371" y="87383"/>
                    </a:cubicBezTo>
                    <a:cubicBezTo>
                      <a:pt x="499371" y="86907"/>
                      <a:pt x="510706" y="89669"/>
                      <a:pt x="512421" y="82906"/>
                    </a:cubicBezTo>
                    <a:cubicBezTo>
                      <a:pt x="597289" y="80335"/>
                      <a:pt x="653105" y="53664"/>
                      <a:pt x="733877" y="49759"/>
                    </a:cubicBezTo>
                    <a:cubicBezTo>
                      <a:pt x="738354" y="49759"/>
                      <a:pt x="735782" y="42615"/>
                      <a:pt x="738354" y="40710"/>
                    </a:cubicBezTo>
                    <a:cubicBezTo>
                      <a:pt x="757309" y="39186"/>
                      <a:pt x="779407" y="40615"/>
                      <a:pt x="792551" y="33186"/>
                    </a:cubicBezTo>
                    <a:cubicBezTo>
                      <a:pt x="801981" y="32519"/>
                      <a:pt x="815125" y="35662"/>
                      <a:pt x="818173" y="28709"/>
                    </a:cubicBezTo>
                    <a:cubicBezTo>
                      <a:pt x="851892" y="30423"/>
                      <a:pt x="850368" y="13755"/>
                      <a:pt x="882943" y="16612"/>
                    </a:cubicBezTo>
                    <a:cubicBezTo>
                      <a:pt x="887801" y="17946"/>
                      <a:pt x="885039" y="11659"/>
                      <a:pt x="888944" y="12135"/>
                    </a:cubicBezTo>
                    <a:cubicBezTo>
                      <a:pt x="919520" y="16136"/>
                      <a:pt x="929045" y="-914"/>
                      <a:pt x="956762" y="39"/>
                    </a:cubicBezTo>
                    <a:cubicBezTo>
                      <a:pt x="958572" y="20708"/>
                      <a:pt x="979908" y="41758"/>
                      <a:pt x="980861" y="58808"/>
                    </a:cubicBezTo>
                    <a:cubicBezTo>
                      <a:pt x="974574" y="58141"/>
                      <a:pt x="972573" y="53093"/>
                      <a:pt x="968764" y="49759"/>
                    </a:cubicBezTo>
                    <a:cubicBezTo>
                      <a:pt x="960191" y="49759"/>
                      <a:pt x="951714" y="49759"/>
                      <a:pt x="943141" y="49759"/>
                    </a:cubicBezTo>
                    <a:cubicBezTo>
                      <a:pt x="924472" y="65285"/>
                      <a:pt x="900755" y="75762"/>
                      <a:pt x="878372" y="87383"/>
                    </a:cubicBezTo>
                    <a:cubicBezTo>
                      <a:pt x="878372" y="92907"/>
                      <a:pt x="878372" y="98432"/>
                      <a:pt x="878372" y="103956"/>
                    </a:cubicBezTo>
                    <a:cubicBezTo>
                      <a:pt x="899707" y="107862"/>
                      <a:pt x="904470" y="92622"/>
                      <a:pt x="920567" y="99480"/>
                    </a:cubicBezTo>
                    <a:cubicBezTo>
                      <a:pt x="928473" y="90621"/>
                      <a:pt x="945808" y="81668"/>
                      <a:pt x="959715" y="91955"/>
                    </a:cubicBezTo>
                    <a:cubicBezTo>
                      <a:pt x="968382" y="92622"/>
                      <a:pt x="967239" y="83382"/>
                      <a:pt x="974765" y="82906"/>
                    </a:cubicBezTo>
                    <a:cubicBezTo>
                      <a:pt x="986289" y="84621"/>
                      <a:pt x="983718" y="100242"/>
                      <a:pt x="995910" y="101099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711FB4CC-FE9F-6664-C2F1-AC95CA0A6D64}"/>
                  </a:ext>
                </a:extLst>
              </p:cNvPr>
              <p:cNvSpPr/>
              <p:nvPr/>
            </p:nvSpPr>
            <p:spPr>
              <a:xfrm>
                <a:off x="8395959" y="3469484"/>
                <a:ext cx="57245" cy="24448"/>
              </a:xfrm>
              <a:custGeom>
                <a:avLst/>
                <a:gdLst>
                  <a:gd name="connsiteX0" fmla="*/ 57245 w 57245"/>
                  <a:gd name="connsiteY0" fmla="*/ 8445 h 24448"/>
                  <a:gd name="connsiteX1" fmla="*/ 46672 w 57245"/>
                  <a:gd name="connsiteY1" fmla="*/ 20542 h 24448"/>
                  <a:gd name="connsiteX2" fmla="*/ 0 w 57245"/>
                  <a:gd name="connsiteY2" fmla="*/ 23590 h 24448"/>
                  <a:gd name="connsiteX3" fmla="*/ 57245 w 57245"/>
                  <a:gd name="connsiteY3" fmla="*/ 8445 h 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5" h="24448">
                    <a:moveTo>
                      <a:pt x="57245" y="8445"/>
                    </a:moveTo>
                    <a:cubicBezTo>
                      <a:pt x="55054" y="13779"/>
                      <a:pt x="49244" y="15494"/>
                      <a:pt x="46672" y="20542"/>
                    </a:cubicBezTo>
                    <a:cubicBezTo>
                      <a:pt x="33528" y="4825"/>
                      <a:pt x="11430" y="29209"/>
                      <a:pt x="0" y="23590"/>
                    </a:cubicBezTo>
                    <a:cubicBezTo>
                      <a:pt x="14859" y="15494"/>
                      <a:pt x="39624" y="-14415"/>
                      <a:pt x="57245" y="8445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1446DA5-74BE-3715-8E07-423229C775DB}"/>
                </a:ext>
              </a:extLst>
            </p:cNvPr>
            <p:cNvSpPr/>
            <p:nvPr/>
          </p:nvSpPr>
          <p:spPr>
            <a:xfrm>
              <a:off x="7547762" y="3040637"/>
              <a:ext cx="882868" cy="506444"/>
            </a:xfrm>
            <a:custGeom>
              <a:avLst/>
              <a:gdLst>
                <a:gd name="connsiteX0" fmla="*/ 858770 w 882868"/>
                <a:gd name="connsiteY0" fmla="*/ 313753 h 506444"/>
                <a:gd name="connsiteX1" fmla="*/ 882869 w 882868"/>
                <a:gd name="connsiteY1" fmla="*/ 358902 h 506444"/>
                <a:gd name="connsiteX2" fmla="*/ 768378 w 882868"/>
                <a:gd name="connsiteY2" fmla="*/ 389001 h 506444"/>
                <a:gd name="connsiteX3" fmla="*/ 697607 w 882868"/>
                <a:gd name="connsiteY3" fmla="*/ 398050 h 506444"/>
                <a:gd name="connsiteX4" fmla="*/ 650935 w 882868"/>
                <a:gd name="connsiteY4" fmla="*/ 410146 h 506444"/>
                <a:gd name="connsiteX5" fmla="*/ 605691 w 882868"/>
                <a:gd name="connsiteY5" fmla="*/ 414623 h 506444"/>
                <a:gd name="connsiteX6" fmla="*/ 530348 w 882868"/>
                <a:gd name="connsiteY6" fmla="*/ 431197 h 506444"/>
                <a:gd name="connsiteX7" fmla="*/ 524348 w 882868"/>
                <a:gd name="connsiteY7" fmla="*/ 435674 h 506444"/>
                <a:gd name="connsiteX8" fmla="*/ 426430 w 882868"/>
                <a:gd name="connsiteY8" fmla="*/ 447770 h 506444"/>
                <a:gd name="connsiteX9" fmla="*/ 420430 w 882868"/>
                <a:gd name="connsiteY9" fmla="*/ 452247 h 506444"/>
                <a:gd name="connsiteX10" fmla="*/ 400808 w 882868"/>
                <a:gd name="connsiteY10" fmla="*/ 452247 h 506444"/>
                <a:gd name="connsiteX11" fmla="*/ 394807 w 882868"/>
                <a:gd name="connsiteY11" fmla="*/ 456724 h 506444"/>
                <a:gd name="connsiteX12" fmla="*/ 250218 w 882868"/>
                <a:gd name="connsiteY12" fmla="*/ 473297 h 506444"/>
                <a:gd name="connsiteX13" fmla="*/ 173351 w 882868"/>
                <a:gd name="connsiteY13" fmla="*/ 485394 h 506444"/>
                <a:gd name="connsiteX14" fmla="*/ 92 w 882868"/>
                <a:gd name="connsiteY14" fmla="*/ 506444 h 506444"/>
                <a:gd name="connsiteX15" fmla="*/ 10664 w 882868"/>
                <a:gd name="connsiteY15" fmla="*/ 501967 h 506444"/>
                <a:gd name="connsiteX16" fmla="*/ 63433 w 882868"/>
                <a:gd name="connsiteY16" fmla="*/ 468820 h 506444"/>
                <a:gd name="connsiteX17" fmla="*/ 63433 w 882868"/>
                <a:gd name="connsiteY17" fmla="*/ 452247 h 506444"/>
                <a:gd name="connsiteX18" fmla="*/ 147824 w 882868"/>
                <a:gd name="connsiteY18" fmla="*/ 360331 h 506444"/>
                <a:gd name="connsiteX19" fmla="*/ 209642 w 882868"/>
                <a:gd name="connsiteY19" fmla="*/ 393478 h 506444"/>
                <a:gd name="connsiteX20" fmla="*/ 232216 w 882868"/>
                <a:gd name="connsiteY20" fmla="*/ 373856 h 506444"/>
                <a:gd name="connsiteX21" fmla="*/ 280413 w 882868"/>
                <a:gd name="connsiteY21" fmla="*/ 372332 h 506444"/>
                <a:gd name="connsiteX22" fmla="*/ 289461 w 882868"/>
                <a:gd name="connsiteY22" fmla="*/ 348234 h 506444"/>
                <a:gd name="connsiteX23" fmla="*/ 301558 w 882868"/>
                <a:gd name="connsiteY23" fmla="*/ 352711 h 506444"/>
                <a:gd name="connsiteX24" fmla="*/ 319655 w 882868"/>
                <a:gd name="connsiteY24" fmla="*/ 334613 h 506444"/>
                <a:gd name="connsiteX25" fmla="*/ 352802 w 882868"/>
                <a:gd name="connsiteY25" fmla="*/ 325565 h 506444"/>
                <a:gd name="connsiteX26" fmla="*/ 351279 w 882868"/>
                <a:gd name="connsiteY26" fmla="*/ 293942 h 506444"/>
                <a:gd name="connsiteX27" fmla="*/ 388902 w 882868"/>
                <a:gd name="connsiteY27" fmla="*/ 194500 h 506444"/>
                <a:gd name="connsiteX28" fmla="*/ 399475 w 882868"/>
                <a:gd name="connsiteY28" fmla="*/ 150781 h 506444"/>
                <a:gd name="connsiteX29" fmla="*/ 419096 w 882868"/>
                <a:gd name="connsiteY29" fmla="*/ 171831 h 506444"/>
                <a:gd name="connsiteX30" fmla="*/ 446242 w 882868"/>
                <a:gd name="connsiteY30" fmla="*/ 171831 h 506444"/>
                <a:gd name="connsiteX31" fmla="*/ 461292 w 882868"/>
                <a:gd name="connsiteY31" fmla="*/ 113062 h 506444"/>
                <a:gd name="connsiteX32" fmla="*/ 483866 w 882868"/>
                <a:gd name="connsiteY32" fmla="*/ 113062 h 506444"/>
                <a:gd name="connsiteX33" fmla="*/ 485390 w 882868"/>
                <a:gd name="connsiteY33" fmla="*/ 93440 h 506444"/>
                <a:gd name="connsiteX34" fmla="*/ 511012 w 882868"/>
                <a:gd name="connsiteY34" fmla="*/ 75343 h 506444"/>
                <a:gd name="connsiteX35" fmla="*/ 524538 w 882868"/>
                <a:gd name="connsiteY35" fmla="*/ 48196 h 506444"/>
                <a:gd name="connsiteX36" fmla="*/ 524538 w 882868"/>
                <a:gd name="connsiteY36" fmla="*/ 0 h 506444"/>
                <a:gd name="connsiteX37" fmla="*/ 583307 w 882868"/>
                <a:gd name="connsiteY37" fmla="*/ 33147 h 506444"/>
                <a:gd name="connsiteX38" fmla="*/ 593880 w 882868"/>
                <a:gd name="connsiteY38" fmla="*/ 33147 h 506444"/>
                <a:gd name="connsiteX39" fmla="*/ 599881 w 882868"/>
                <a:gd name="connsiteY39" fmla="*/ 4477 h 506444"/>
                <a:gd name="connsiteX40" fmla="*/ 614930 w 882868"/>
                <a:gd name="connsiteY40" fmla="*/ 8953 h 506444"/>
                <a:gd name="connsiteX41" fmla="*/ 623979 w 882868"/>
                <a:gd name="connsiteY41" fmla="*/ 33052 h 506444"/>
                <a:gd name="connsiteX42" fmla="*/ 676748 w 882868"/>
                <a:gd name="connsiteY42" fmla="*/ 49625 h 506444"/>
                <a:gd name="connsiteX43" fmla="*/ 669223 w 882868"/>
                <a:gd name="connsiteY43" fmla="*/ 88773 h 506444"/>
                <a:gd name="connsiteX44" fmla="*/ 669223 w 882868"/>
                <a:gd name="connsiteY44" fmla="*/ 132493 h 506444"/>
                <a:gd name="connsiteX45" fmla="*/ 699322 w 882868"/>
                <a:gd name="connsiteY45" fmla="*/ 138493 h 506444"/>
                <a:gd name="connsiteX46" fmla="*/ 749042 w 882868"/>
                <a:gd name="connsiteY46" fmla="*/ 150590 h 506444"/>
                <a:gd name="connsiteX47" fmla="*/ 791238 w 882868"/>
                <a:gd name="connsiteY47" fmla="*/ 171640 h 506444"/>
                <a:gd name="connsiteX48" fmla="*/ 798763 w 882868"/>
                <a:gd name="connsiteY48" fmla="*/ 212312 h 506444"/>
                <a:gd name="connsiteX49" fmla="*/ 807812 w 882868"/>
                <a:gd name="connsiteY49" fmla="*/ 218313 h 506444"/>
                <a:gd name="connsiteX50" fmla="*/ 816861 w 882868"/>
                <a:gd name="connsiteY50" fmla="*/ 254508 h 506444"/>
                <a:gd name="connsiteX51" fmla="*/ 795810 w 882868"/>
                <a:gd name="connsiteY51" fmla="*/ 251460 h 506444"/>
                <a:gd name="connsiteX52" fmla="*/ 803335 w 882868"/>
                <a:gd name="connsiteY52" fmla="*/ 277082 h 506444"/>
                <a:gd name="connsiteX53" fmla="*/ 824385 w 882868"/>
                <a:gd name="connsiteY53" fmla="*/ 308705 h 506444"/>
                <a:gd name="connsiteX54" fmla="*/ 812288 w 882868"/>
                <a:gd name="connsiteY54" fmla="*/ 308705 h 506444"/>
                <a:gd name="connsiteX55" fmla="*/ 777617 w 882868"/>
                <a:gd name="connsiteY55" fmla="*/ 271082 h 506444"/>
                <a:gd name="connsiteX56" fmla="*/ 761044 w 882868"/>
                <a:gd name="connsiteY56" fmla="*/ 274129 h 506444"/>
                <a:gd name="connsiteX57" fmla="*/ 762568 w 882868"/>
                <a:gd name="connsiteY57" fmla="*/ 289179 h 506444"/>
                <a:gd name="connsiteX58" fmla="*/ 774664 w 882868"/>
                <a:gd name="connsiteY58" fmla="*/ 289179 h 506444"/>
                <a:gd name="connsiteX59" fmla="*/ 800287 w 882868"/>
                <a:gd name="connsiteY59" fmla="*/ 326803 h 506444"/>
                <a:gd name="connsiteX60" fmla="*/ 815336 w 882868"/>
                <a:gd name="connsiteY60" fmla="*/ 326803 h 506444"/>
                <a:gd name="connsiteX61" fmla="*/ 815336 w 882868"/>
                <a:gd name="connsiteY61" fmla="*/ 337375 h 506444"/>
                <a:gd name="connsiteX62" fmla="*/ 828862 w 882868"/>
                <a:gd name="connsiteY62" fmla="*/ 338900 h 506444"/>
                <a:gd name="connsiteX63" fmla="*/ 828862 w 882868"/>
                <a:gd name="connsiteY63" fmla="*/ 323850 h 506444"/>
                <a:gd name="connsiteX64" fmla="*/ 858770 w 882868"/>
                <a:gd name="connsiteY64" fmla="*/ 313753 h 50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882868" h="506444">
                  <a:moveTo>
                    <a:pt x="858770" y="313753"/>
                  </a:moveTo>
                  <a:cubicBezTo>
                    <a:pt x="866771" y="328803"/>
                    <a:pt x="875820" y="342900"/>
                    <a:pt x="882869" y="358902"/>
                  </a:cubicBezTo>
                  <a:cubicBezTo>
                    <a:pt x="851150" y="371380"/>
                    <a:pt x="799144" y="371284"/>
                    <a:pt x="768378" y="389001"/>
                  </a:cubicBezTo>
                  <a:cubicBezTo>
                    <a:pt x="738565" y="385858"/>
                    <a:pt x="723992" y="397859"/>
                    <a:pt x="697607" y="398050"/>
                  </a:cubicBezTo>
                  <a:cubicBezTo>
                    <a:pt x="688845" y="406051"/>
                    <a:pt x="662651" y="398431"/>
                    <a:pt x="650935" y="410146"/>
                  </a:cubicBezTo>
                  <a:cubicBezTo>
                    <a:pt x="634742" y="410527"/>
                    <a:pt x="625217" y="417576"/>
                    <a:pt x="605691" y="414623"/>
                  </a:cubicBezTo>
                  <a:cubicBezTo>
                    <a:pt x="582926" y="422529"/>
                    <a:pt x="557876" y="428149"/>
                    <a:pt x="530348" y="431197"/>
                  </a:cubicBezTo>
                  <a:cubicBezTo>
                    <a:pt x="525491" y="429863"/>
                    <a:pt x="528253" y="436150"/>
                    <a:pt x="524348" y="435674"/>
                  </a:cubicBezTo>
                  <a:cubicBezTo>
                    <a:pt x="489010" y="437674"/>
                    <a:pt x="460530" y="442246"/>
                    <a:pt x="426430" y="447770"/>
                  </a:cubicBezTo>
                  <a:cubicBezTo>
                    <a:pt x="421573" y="446437"/>
                    <a:pt x="423288" y="451675"/>
                    <a:pt x="420430" y="452247"/>
                  </a:cubicBezTo>
                  <a:cubicBezTo>
                    <a:pt x="413857" y="452247"/>
                    <a:pt x="407380" y="452247"/>
                    <a:pt x="400808" y="452247"/>
                  </a:cubicBezTo>
                  <a:cubicBezTo>
                    <a:pt x="395951" y="450913"/>
                    <a:pt x="398713" y="457200"/>
                    <a:pt x="394807" y="456724"/>
                  </a:cubicBezTo>
                  <a:cubicBezTo>
                    <a:pt x="342610" y="458343"/>
                    <a:pt x="299367" y="468820"/>
                    <a:pt x="250218" y="473297"/>
                  </a:cubicBezTo>
                  <a:cubicBezTo>
                    <a:pt x="229168" y="484632"/>
                    <a:pt x="184400" y="460819"/>
                    <a:pt x="173351" y="485394"/>
                  </a:cubicBezTo>
                  <a:cubicBezTo>
                    <a:pt x="108296" y="485108"/>
                    <a:pt x="61051" y="502634"/>
                    <a:pt x="92" y="506444"/>
                  </a:cubicBezTo>
                  <a:cubicBezTo>
                    <a:pt x="-861" y="500443"/>
                    <a:pt x="5807" y="502158"/>
                    <a:pt x="10664" y="501967"/>
                  </a:cubicBezTo>
                  <a:cubicBezTo>
                    <a:pt x="28190" y="490918"/>
                    <a:pt x="42668" y="476726"/>
                    <a:pt x="63433" y="468820"/>
                  </a:cubicBezTo>
                  <a:cubicBezTo>
                    <a:pt x="63433" y="463296"/>
                    <a:pt x="63433" y="457771"/>
                    <a:pt x="63433" y="452247"/>
                  </a:cubicBezTo>
                  <a:cubicBezTo>
                    <a:pt x="85055" y="415100"/>
                    <a:pt x="124678" y="396050"/>
                    <a:pt x="147824" y="360331"/>
                  </a:cubicBezTo>
                  <a:cubicBezTo>
                    <a:pt x="163160" y="379952"/>
                    <a:pt x="172113" y="397288"/>
                    <a:pt x="209642" y="393478"/>
                  </a:cubicBezTo>
                  <a:cubicBezTo>
                    <a:pt x="219738" y="389573"/>
                    <a:pt x="223643" y="379381"/>
                    <a:pt x="232216" y="373856"/>
                  </a:cubicBezTo>
                  <a:cubicBezTo>
                    <a:pt x="247265" y="388429"/>
                    <a:pt x="262696" y="375380"/>
                    <a:pt x="280413" y="372332"/>
                  </a:cubicBezTo>
                  <a:cubicBezTo>
                    <a:pt x="279555" y="360426"/>
                    <a:pt x="285746" y="355568"/>
                    <a:pt x="289461" y="348234"/>
                  </a:cubicBezTo>
                  <a:cubicBezTo>
                    <a:pt x="295938" y="350329"/>
                    <a:pt x="294985" y="352996"/>
                    <a:pt x="301558" y="352711"/>
                  </a:cubicBezTo>
                  <a:cubicBezTo>
                    <a:pt x="308988" y="348043"/>
                    <a:pt x="314988" y="342043"/>
                    <a:pt x="319655" y="334613"/>
                  </a:cubicBezTo>
                  <a:cubicBezTo>
                    <a:pt x="337372" y="338233"/>
                    <a:pt x="341467" y="328327"/>
                    <a:pt x="352802" y="325565"/>
                  </a:cubicBezTo>
                  <a:cubicBezTo>
                    <a:pt x="348707" y="310134"/>
                    <a:pt x="363185" y="304895"/>
                    <a:pt x="351279" y="293942"/>
                  </a:cubicBezTo>
                  <a:cubicBezTo>
                    <a:pt x="362042" y="259937"/>
                    <a:pt x="388045" y="233458"/>
                    <a:pt x="388902" y="194500"/>
                  </a:cubicBezTo>
                  <a:cubicBezTo>
                    <a:pt x="401285" y="188785"/>
                    <a:pt x="395951" y="165449"/>
                    <a:pt x="399475" y="150781"/>
                  </a:cubicBezTo>
                  <a:cubicBezTo>
                    <a:pt x="411571" y="152209"/>
                    <a:pt x="413667" y="163735"/>
                    <a:pt x="419096" y="171831"/>
                  </a:cubicBezTo>
                  <a:cubicBezTo>
                    <a:pt x="428145" y="171831"/>
                    <a:pt x="437194" y="171831"/>
                    <a:pt x="446242" y="171831"/>
                  </a:cubicBezTo>
                  <a:cubicBezTo>
                    <a:pt x="451481" y="152495"/>
                    <a:pt x="458149" y="134588"/>
                    <a:pt x="461292" y="113062"/>
                  </a:cubicBezTo>
                  <a:cubicBezTo>
                    <a:pt x="468817" y="113062"/>
                    <a:pt x="476342" y="113062"/>
                    <a:pt x="483866" y="113062"/>
                  </a:cubicBezTo>
                  <a:cubicBezTo>
                    <a:pt x="488057" y="108490"/>
                    <a:pt x="485771" y="102013"/>
                    <a:pt x="485390" y="93440"/>
                  </a:cubicBezTo>
                  <a:cubicBezTo>
                    <a:pt x="494058" y="87535"/>
                    <a:pt x="501869" y="80772"/>
                    <a:pt x="511012" y="75343"/>
                  </a:cubicBezTo>
                  <a:cubicBezTo>
                    <a:pt x="510251" y="61055"/>
                    <a:pt x="513298" y="50482"/>
                    <a:pt x="524538" y="48196"/>
                  </a:cubicBezTo>
                  <a:cubicBezTo>
                    <a:pt x="522252" y="35338"/>
                    <a:pt x="521871" y="12859"/>
                    <a:pt x="524538" y="0"/>
                  </a:cubicBezTo>
                  <a:cubicBezTo>
                    <a:pt x="544445" y="12573"/>
                    <a:pt x="564257" y="18288"/>
                    <a:pt x="583307" y="33147"/>
                  </a:cubicBezTo>
                  <a:cubicBezTo>
                    <a:pt x="586832" y="33147"/>
                    <a:pt x="590356" y="33147"/>
                    <a:pt x="593880" y="33147"/>
                  </a:cubicBezTo>
                  <a:cubicBezTo>
                    <a:pt x="594071" y="20288"/>
                    <a:pt x="599119" y="14764"/>
                    <a:pt x="599881" y="4477"/>
                  </a:cubicBezTo>
                  <a:cubicBezTo>
                    <a:pt x="608358" y="2572"/>
                    <a:pt x="606453" y="10954"/>
                    <a:pt x="614930" y="8953"/>
                  </a:cubicBezTo>
                  <a:cubicBezTo>
                    <a:pt x="611978" y="22955"/>
                    <a:pt x="619407" y="26575"/>
                    <a:pt x="623979" y="33052"/>
                  </a:cubicBezTo>
                  <a:cubicBezTo>
                    <a:pt x="648077" y="32099"/>
                    <a:pt x="656935" y="46292"/>
                    <a:pt x="676748" y="49625"/>
                  </a:cubicBezTo>
                  <a:cubicBezTo>
                    <a:pt x="686558" y="62103"/>
                    <a:pt x="682272" y="82867"/>
                    <a:pt x="669223" y="88773"/>
                  </a:cubicBezTo>
                  <a:cubicBezTo>
                    <a:pt x="667889" y="103822"/>
                    <a:pt x="662936" y="115443"/>
                    <a:pt x="669223" y="132493"/>
                  </a:cubicBezTo>
                  <a:cubicBezTo>
                    <a:pt x="681034" y="132683"/>
                    <a:pt x="687035" y="138779"/>
                    <a:pt x="699322" y="138493"/>
                  </a:cubicBezTo>
                  <a:cubicBezTo>
                    <a:pt x="709990" y="148400"/>
                    <a:pt x="726087" y="152876"/>
                    <a:pt x="749042" y="150590"/>
                  </a:cubicBezTo>
                  <a:cubicBezTo>
                    <a:pt x="763139" y="157543"/>
                    <a:pt x="768283" y="173546"/>
                    <a:pt x="791238" y="171640"/>
                  </a:cubicBezTo>
                  <a:cubicBezTo>
                    <a:pt x="806764" y="173355"/>
                    <a:pt x="805621" y="201359"/>
                    <a:pt x="798763" y="212312"/>
                  </a:cubicBezTo>
                  <a:cubicBezTo>
                    <a:pt x="800096" y="216027"/>
                    <a:pt x="802287" y="218884"/>
                    <a:pt x="807812" y="218313"/>
                  </a:cubicBezTo>
                  <a:cubicBezTo>
                    <a:pt x="804192" y="236982"/>
                    <a:pt x="818384" y="237839"/>
                    <a:pt x="816861" y="254508"/>
                  </a:cubicBezTo>
                  <a:cubicBezTo>
                    <a:pt x="808288" y="252127"/>
                    <a:pt x="802763" y="248317"/>
                    <a:pt x="795810" y="251460"/>
                  </a:cubicBezTo>
                  <a:cubicBezTo>
                    <a:pt x="792000" y="266319"/>
                    <a:pt x="805716" y="263652"/>
                    <a:pt x="803335" y="277082"/>
                  </a:cubicBezTo>
                  <a:cubicBezTo>
                    <a:pt x="811621" y="286417"/>
                    <a:pt x="826290" y="289274"/>
                    <a:pt x="824385" y="308705"/>
                  </a:cubicBezTo>
                  <a:cubicBezTo>
                    <a:pt x="820385" y="308705"/>
                    <a:pt x="816384" y="308705"/>
                    <a:pt x="812288" y="308705"/>
                  </a:cubicBezTo>
                  <a:cubicBezTo>
                    <a:pt x="810669" y="286226"/>
                    <a:pt x="784951" y="287845"/>
                    <a:pt x="777617" y="271082"/>
                  </a:cubicBezTo>
                  <a:cubicBezTo>
                    <a:pt x="771045" y="271082"/>
                    <a:pt x="763616" y="270224"/>
                    <a:pt x="761044" y="274129"/>
                  </a:cubicBezTo>
                  <a:cubicBezTo>
                    <a:pt x="763139" y="280702"/>
                    <a:pt x="760091" y="283083"/>
                    <a:pt x="762568" y="289179"/>
                  </a:cubicBezTo>
                  <a:cubicBezTo>
                    <a:pt x="766568" y="289179"/>
                    <a:pt x="770569" y="289179"/>
                    <a:pt x="774664" y="289179"/>
                  </a:cubicBezTo>
                  <a:cubicBezTo>
                    <a:pt x="781618" y="303276"/>
                    <a:pt x="794096" y="311944"/>
                    <a:pt x="800287" y="326803"/>
                  </a:cubicBezTo>
                  <a:cubicBezTo>
                    <a:pt x="805335" y="326803"/>
                    <a:pt x="810288" y="326803"/>
                    <a:pt x="815336" y="326803"/>
                  </a:cubicBezTo>
                  <a:cubicBezTo>
                    <a:pt x="818765" y="330136"/>
                    <a:pt x="814860" y="332708"/>
                    <a:pt x="815336" y="337375"/>
                  </a:cubicBezTo>
                  <a:cubicBezTo>
                    <a:pt x="817813" y="339852"/>
                    <a:pt x="824194" y="338614"/>
                    <a:pt x="828862" y="338900"/>
                  </a:cubicBezTo>
                  <a:cubicBezTo>
                    <a:pt x="828862" y="333851"/>
                    <a:pt x="828862" y="328898"/>
                    <a:pt x="828862" y="323850"/>
                  </a:cubicBezTo>
                  <a:cubicBezTo>
                    <a:pt x="836196" y="318325"/>
                    <a:pt x="851341" y="319945"/>
                    <a:pt x="858770" y="31375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6CD8082-09DF-2071-9EBE-48B6E7FB7AC9}"/>
                </a:ext>
              </a:extLst>
            </p:cNvPr>
            <p:cNvSpPr/>
            <p:nvPr/>
          </p:nvSpPr>
          <p:spPr>
            <a:xfrm>
              <a:off x="7615576" y="2941577"/>
              <a:ext cx="522126" cy="484150"/>
            </a:xfrm>
            <a:custGeom>
              <a:avLst/>
              <a:gdLst>
                <a:gd name="connsiteX0" fmla="*/ 471583 w 522126"/>
                <a:gd name="connsiteY0" fmla="*/ 57245 h 484150"/>
                <a:gd name="connsiteX1" fmla="*/ 516731 w 522126"/>
                <a:gd name="connsiteY1" fmla="*/ 123539 h 484150"/>
                <a:gd name="connsiteX2" fmla="*/ 447484 w 522126"/>
                <a:gd name="connsiteY2" fmla="*/ 90392 h 484150"/>
                <a:gd name="connsiteX3" fmla="*/ 447484 w 522126"/>
                <a:gd name="connsiteY3" fmla="*/ 138589 h 484150"/>
                <a:gd name="connsiteX4" fmla="*/ 433959 w 522126"/>
                <a:gd name="connsiteY4" fmla="*/ 170212 h 484150"/>
                <a:gd name="connsiteX5" fmla="*/ 409860 w 522126"/>
                <a:gd name="connsiteY5" fmla="*/ 186785 h 484150"/>
                <a:gd name="connsiteX6" fmla="*/ 409860 w 522126"/>
                <a:gd name="connsiteY6" fmla="*/ 203359 h 484150"/>
                <a:gd name="connsiteX7" fmla="*/ 385763 w 522126"/>
                <a:gd name="connsiteY7" fmla="*/ 203359 h 484150"/>
                <a:gd name="connsiteX8" fmla="*/ 370713 w 522126"/>
                <a:gd name="connsiteY8" fmla="*/ 262128 h 484150"/>
                <a:gd name="connsiteX9" fmla="*/ 342043 w 522126"/>
                <a:gd name="connsiteY9" fmla="*/ 241078 h 484150"/>
                <a:gd name="connsiteX10" fmla="*/ 320993 w 522126"/>
                <a:gd name="connsiteY10" fmla="*/ 247079 h 484150"/>
                <a:gd name="connsiteX11" fmla="*/ 313468 w 522126"/>
                <a:gd name="connsiteY11" fmla="*/ 304324 h 484150"/>
                <a:gd name="connsiteX12" fmla="*/ 296894 w 522126"/>
                <a:gd name="connsiteY12" fmla="*/ 329946 h 484150"/>
                <a:gd name="connsiteX13" fmla="*/ 278796 w 522126"/>
                <a:gd name="connsiteY13" fmla="*/ 402241 h 484150"/>
                <a:gd name="connsiteX14" fmla="*/ 271272 w 522126"/>
                <a:gd name="connsiteY14" fmla="*/ 414338 h 484150"/>
                <a:gd name="connsiteX15" fmla="*/ 275749 w 522126"/>
                <a:gd name="connsiteY15" fmla="*/ 418814 h 484150"/>
                <a:gd name="connsiteX16" fmla="*/ 232029 w 522126"/>
                <a:gd name="connsiteY16" fmla="*/ 442913 h 484150"/>
                <a:gd name="connsiteX17" fmla="*/ 213931 w 522126"/>
                <a:gd name="connsiteY17" fmla="*/ 438436 h 484150"/>
                <a:gd name="connsiteX18" fmla="*/ 183832 w 522126"/>
                <a:gd name="connsiteY18" fmla="*/ 471583 h 484150"/>
                <a:gd name="connsiteX19" fmla="*/ 159734 w 522126"/>
                <a:gd name="connsiteY19" fmla="*/ 464058 h 484150"/>
                <a:gd name="connsiteX20" fmla="*/ 140112 w 522126"/>
                <a:gd name="connsiteY20" fmla="*/ 483680 h 484150"/>
                <a:gd name="connsiteX21" fmla="*/ 112966 w 522126"/>
                <a:gd name="connsiteY21" fmla="*/ 480631 h 484150"/>
                <a:gd name="connsiteX22" fmla="*/ 91916 w 522126"/>
                <a:gd name="connsiteY22" fmla="*/ 462534 h 484150"/>
                <a:gd name="connsiteX23" fmla="*/ 91916 w 522126"/>
                <a:gd name="connsiteY23" fmla="*/ 458057 h 484150"/>
                <a:gd name="connsiteX24" fmla="*/ 24098 w 522126"/>
                <a:gd name="connsiteY24" fmla="*/ 393287 h 484150"/>
                <a:gd name="connsiteX25" fmla="*/ 24098 w 522126"/>
                <a:gd name="connsiteY25" fmla="*/ 381190 h 484150"/>
                <a:gd name="connsiteX26" fmla="*/ 0 w 522126"/>
                <a:gd name="connsiteY26" fmla="*/ 363093 h 484150"/>
                <a:gd name="connsiteX27" fmla="*/ 0 w 522126"/>
                <a:gd name="connsiteY27" fmla="*/ 329946 h 484150"/>
                <a:gd name="connsiteX28" fmla="*/ 28670 w 522126"/>
                <a:gd name="connsiteY28" fmla="*/ 325469 h 484150"/>
                <a:gd name="connsiteX29" fmla="*/ 28670 w 522126"/>
                <a:gd name="connsiteY29" fmla="*/ 301371 h 484150"/>
                <a:gd name="connsiteX30" fmla="*/ 42196 w 522126"/>
                <a:gd name="connsiteY30" fmla="*/ 298323 h 484150"/>
                <a:gd name="connsiteX31" fmla="*/ 45244 w 522126"/>
                <a:gd name="connsiteY31" fmla="*/ 239554 h 484150"/>
                <a:gd name="connsiteX32" fmla="*/ 57340 w 522126"/>
                <a:gd name="connsiteY32" fmla="*/ 233553 h 484150"/>
                <a:gd name="connsiteX33" fmla="*/ 57340 w 522126"/>
                <a:gd name="connsiteY33" fmla="*/ 245650 h 484150"/>
                <a:gd name="connsiteX34" fmla="*/ 82962 w 522126"/>
                <a:gd name="connsiteY34" fmla="*/ 241173 h 484150"/>
                <a:gd name="connsiteX35" fmla="*/ 78486 w 522126"/>
                <a:gd name="connsiteY35" fmla="*/ 197453 h 484150"/>
                <a:gd name="connsiteX36" fmla="*/ 92011 w 522126"/>
                <a:gd name="connsiteY36" fmla="*/ 179356 h 484150"/>
                <a:gd name="connsiteX37" fmla="*/ 104108 w 522126"/>
                <a:gd name="connsiteY37" fmla="*/ 162782 h 484150"/>
                <a:gd name="connsiteX38" fmla="*/ 122205 w 522126"/>
                <a:gd name="connsiteY38" fmla="*/ 167259 h 484150"/>
                <a:gd name="connsiteX39" fmla="*/ 150780 w 522126"/>
                <a:gd name="connsiteY39" fmla="*/ 132588 h 484150"/>
                <a:gd name="connsiteX40" fmla="*/ 171831 w 522126"/>
                <a:gd name="connsiteY40" fmla="*/ 105442 h 484150"/>
                <a:gd name="connsiteX41" fmla="*/ 179355 w 522126"/>
                <a:gd name="connsiteY41" fmla="*/ 0 h 484150"/>
                <a:gd name="connsiteX42" fmla="*/ 183832 w 522126"/>
                <a:gd name="connsiteY42" fmla="*/ 0 h 484150"/>
                <a:gd name="connsiteX43" fmla="*/ 186880 w 522126"/>
                <a:gd name="connsiteY43" fmla="*/ 49721 h 484150"/>
                <a:gd name="connsiteX44" fmla="*/ 195929 w 522126"/>
                <a:gd name="connsiteY44" fmla="*/ 97917 h 484150"/>
                <a:gd name="connsiteX45" fmla="*/ 286321 w 522126"/>
                <a:gd name="connsiteY45" fmla="*/ 82867 h 484150"/>
                <a:gd name="connsiteX46" fmla="*/ 317945 w 522126"/>
                <a:gd name="connsiteY46" fmla="*/ 84392 h 484150"/>
                <a:gd name="connsiteX47" fmla="*/ 325469 w 522126"/>
                <a:gd name="connsiteY47" fmla="*/ 147638 h 484150"/>
                <a:gd name="connsiteX48" fmla="*/ 340519 w 522126"/>
                <a:gd name="connsiteY48" fmla="*/ 149162 h 484150"/>
                <a:gd name="connsiteX49" fmla="*/ 387191 w 522126"/>
                <a:gd name="connsiteY49" fmla="*/ 111538 h 484150"/>
                <a:gd name="connsiteX50" fmla="*/ 402241 w 522126"/>
                <a:gd name="connsiteY50" fmla="*/ 87440 h 484150"/>
                <a:gd name="connsiteX51" fmla="*/ 439864 w 522126"/>
                <a:gd name="connsiteY51" fmla="*/ 87440 h 484150"/>
                <a:gd name="connsiteX52" fmla="*/ 451961 w 522126"/>
                <a:gd name="connsiteY52" fmla="*/ 70866 h 484150"/>
                <a:gd name="connsiteX53" fmla="*/ 471583 w 522126"/>
                <a:gd name="connsiteY53" fmla="*/ 57245 h 4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2126" h="484150">
                  <a:moveTo>
                    <a:pt x="471583" y="57245"/>
                  </a:moveTo>
                  <a:cubicBezTo>
                    <a:pt x="490061" y="75152"/>
                    <a:pt x="538163" y="84392"/>
                    <a:pt x="516731" y="123539"/>
                  </a:cubicBezTo>
                  <a:cubicBezTo>
                    <a:pt x="495776" y="110395"/>
                    <a:pt x="478250" y="93726"/>
                    <a:pt x="447484" y="90392"/>
                  </a:cubicBezTo>
                  <a:cubicBezTo>
                    <a:pt x="446722" y="102108"/>
                    <a:pt x="447675" y="126968"/>
                    <a:pt x="447484" y="138589"/>
                  </a:cubicBezTo>
                  <a:cubicBezTo>
                    <a:pt x="439769" y="145923"/>
                    <a:pt x="432340" y="153638"/>
                    <a:pt x="433959" y="170212"/>
                  </a:cubicBezTo>
                  <a:cubicBezTo>
                    <a:pt x="423958" y="173736"/>
                    <a:pt x="418624" y="181928"/>
                    <a:pt x="409860" y="186785"/>
                  </a:cubicBezTo>
                  <a:cubicBezTo>
                    <a:pt x="409860" y="192310"/>
                    <a:pt x="409860" y="197834"/>
                    <a:pt x="409860" y="203359"/>
                  </a:cubicBezTo>
                  <a:cubicBezTo>
                    <a:pt x="401860" y="203359"/>
                    <a:pt x="393763" y="203359"/>
                    <a:pt x="385763" y="203359"/>
                  </a:cubicBezTo>
                  <a:cubicBezTo>
                    <a:pt x="383477" y="225742"/>
                    <a:pt x="376714" y="243554"/>
                    <a:pt x="370713" y="262128"/>
                  </a:cubicBezTo>
                  <a:cubicBezTo>
                    <a:pt x="350329" y="266033"/>
                    <a:pt x="350520" y="249174"/>
                    <a:pt x="342043" y="241078"/>
                  </a:cubicBezTo>
                  <a:cubicBezTo>
                    <a:pt x="331279" y="239363"/>
                    <a:pt x="325469" y="242697"/>
                    <a:pt x="320993" y="247079"/>
                  </a:cubicBezTo>
                  <a:cubicBezTo>
                    <a:pt x="324993" y="276035"/>
                    <a:pt x="313277" y="280988"/>
                    <a:pt x="313468" y="304324"/>
                  </a:cubicBezTo>
                  <a:cubicBezTo>
                    <a:pt x="306324" y="311277"/>
                    <a:pt x="310610" y="329565"/>
                    <a:pt x="296894" y="329946"/>
                  </a:cubicBezTo>
                  <a:cubicBezTo>
                    <a:pt x="298609" y="359950"/>
                    <a:pt x="268986" y="374142"/>
                    <a:pt x="278796" y="402241"/>
                  </a:cubicBezTo>
                  <a:cubicBezTo>
                    <a:pt x="276225" y="406241"/>
                    <a:pt x="275654" y="412147"/>
                    <a:pt x="271272" y="414338"/>
                  </a:cubicBezTo>
                  <a:cubicBezTo>
                    <a:pt x="270224" y="418433"/>
                    <a:pt x="274415" y="417290"/>
                    <a:pt x="275749" y="418814"/>
                  </a:cubicBezTo>
                  <a:cubicBezTo>
                    <a:pt x="261461" y="427196"/>
                    <a:pt x="238220" y="426530"/>
                    <a:pt x="232029" y="442913"/>
                  </a:cubicBezTo>
                  <a:cubicBezTo>
                    <a:pt x="224790" y="442531"/>
                    <a:pt x="223933" y="435959"/>
                    <a:pt x="213931" y="438436"/>
                  </a:cubicBezTo>
                  <a:cubicBezTo>
                    <a:pt x="207359" y="455962"/>
                    <a:pt x="201739" y="465296"/>
                    <a:pt x="183832" y="471583"/>
                  </a:cubicBezTo>
                  <a:cubicBezTo>
                    <a:pt x="171450" y="473488"/>
                    <a:pt x="173831" y="460534"/>
                    <a:pt x="159734" y="464058"/>
                  </a:cubicBezTo>
                  <a:cubicBezTo>
                    <a:pt x="153257" y="470630"/>
                    <a:pt x="146113" y="476536"/>
                    <a:pt x="140112" y="483680"/>
                  </a:cubicBezTo>
                  <a:cubicBezTo>
                    <a:pt x="127730" y="485965"/>
                    <a:pt x="124587" y="479108"/>
                    <a:pt x="112966" y="480631"/>
                  </a:cubicBezTo>
                  <a:cubicBezTo>
                    <a:pt x="103537" y="477012"/>
                    <a:pt x="100013" y="467487"/>
                    <a:pt x="91916" y="462534"/>
                  </a:cubicBezTo>
                  <a:cubicBezTo>
                    <a:pt x="91916" y="461010"/>
                    <a:pt x="91916" y="459486"/>
                    <a:pt x="91916" y="458057"/>
                  </a:cubicBezTo>
                  <a:cubicBezTo>
                    <a:pt x="69056" y="436721"/>
                    <a:pt x="40767" y="420814"/>
                    <a:pt x="24098" y="393287"/>
                  </a:cubicBezTo>
                  <a:cubicBezTo>
                    <a:pt x="24098" y="389287"/>
                    <a:pt x="24098" y="385286"/>
                    <a:pt x="24098" y="381190"/>
                  </a:cubicBezTo>
                  <a:cubicBezTo>
                    <a:pt x="16002" y="375285"/>
                    <a:pt x="7715" y="369475"/>
                    <a:pt x="0" y="363093"/>
                  </a:cubicBezTo>
                  <a:cubicBezTo>
                    <a:pt x="0" y="352044"/>
                    <a:pt x="0" y="340995"/>
                    <a:pt x="0" y="329946"/>
                  </a:cubicBezTo>
                  <a:cubicBezTo>
                    <a:pt x="14288" y="333185"/>
                    <a:pt x="15526" y="323374"/>
                    <a:pt x="28670" y="325469"/>
                  </a:cubicBezTo>
                  <a:cubicBezTo>
                    <a:pt x="28670" y="317468"/>
                    <a:pt x="28670" y="309372"/>
                    <a:pt x="28670" y="301371"/>
                  </a:cubicBezTo>
                  <a:cubicBezTo>
                    <a:pt x="34671" y="298990"/>
                    <a:pt x="37242" y="302705"/>
                    <a:pt x="42196" y="298323"/>
                  </a:cubicBezTo>
                  <a:cubicBezTo>
                    <a:pt x="37052" y="278225"/>
                    <a:pt x="43243" y="257461"/>
                    <a:pt x="45244" y="239554"/>
                  </a:cubicBezTo>
                  <a:cubicBezTo>
                    <a:pt x="49720" y="238030"/>
                    <a:pt x="49720" y="231934"/>
                    <a:pt x="57340" y="233553"/>
                  </a:cubicBezTo>
                  <a:cubicBezTo>
                    <a:pt x="57340" y="237554"/>
                    <a:pt x="57340" y="241554"/>
                    <a:pt x="57340" y="245650"/>
                  </a:cubicBezTo>
                  <a:cubicBezTo>
                    <a:pt x="68675" y="246983"/>
                    <a:pt x="75914" y="244126"/>
                    <a:pt x="82962" y="241173"/>
                  </a:cubicBezTo>
                  <a:cubicBezTo>
                    <a:pt x="85725" y="222409"/>
                    <a:pt x="75342" y="216694"/>
                    <a:pt x="78486" y="197453"/>
                  </a:cubicBezTo>
                  <a:cubicBezTo>
                    <a:pt x="83915" y="192310"/>
                    <a:pt x="92297" y="190214"/>
                    <a:pt x="92011" y="179356"/>
                  </a:cubicBezTo>
                  <a:cubicBezTo>
                    <a:pt x="97060" y="174879"/>
                    <a:pt x="104680" y="172879"/>
                    <a:pt x="104108" y="162782"/>
                  </a:cubicBezTo>
                  <a:cubicBezTo>
                    <a:pt x="110204" y="164211"/>
                    <a:pt x="112395" y="169640"/>
                    <a:pt x="122205" y="167259"/>
                  </a:cubicBezTo>
                  <a:cubicBezTo>
                    <a:pt x="133159" y="157448"/>
                    <a:pt x="151162" y="148971"/>
                    <a:pt x="150780" y="132588"/>
                  </a:cubicBezTo>
                  <a:cubicBezTo>
                    <a:pt x="163353" y="129159"/>
                    <a:pt x="163449" y="113157"/>
                    <a:pt x="171831" y="105442"/>
                  </a:cubicBezTo>
                  <a:cubicBezTo>
                    <a:pt x="168593" y="68675"/>
                    <a:pt x="179927" y="41338"/>
                    <a:pt x="179355" y="0"/>
                  </a:cubicBezTo>
                  <a:cubicBezTo>
                    <a:pt x="180880" y="0"/>
                    <a:pt x="182403" y="0"/>
                    <a:pt x="183832" y="0"/>
                  </a:cubicBezTo>
                  <a:cubicBezTo>
                    <a:pt x="181737" y="19621"/>
                    <a:pt x="186785" y="32195"/>
                    <a:pt x="186880" y="49721"/>
                  </a:cubicBezTo>
                  <a:cubicBezTo>
                    <a:pt x="196596" y="59055"/>
                    <a:pt x="196882" y="77915"/>
                    <a:pt x="195929" y="97917"/>
                  </a:cubicBezTo>
                  <a:cubicBezTo>
                    <a:pt x="223933" y="96869"/>
                    <a:pt x="263557" y="94298"/>
                    <a:pt x="286321" y="82867"/>
                  </a:cubicBezTo>
                  <a:cubicBezTo>
                    <a:pt x="296513" y="83725"/>
                    <a:pt x="310134" y="81153"/>
                    <a:pt x="317945" y="84392"/>
                  </a:cubicBezTo>
                  <a:cubicBezTo>
                    <a:pt x="314325" y="106108"/>
                    <a:pt x="326136" y="124016"/>
                    <a:pt x="325469" y="147638"/>
                  </a:cubicBezTo>
                  <a:cubicBezTo>
                    <a:pt x="327565" y="151067"/>
                    <a:pt x="335946" y="148209"/>
                    <a:pt x="340519" y="149162"/>
                  </a:cubicBezTo>
                  <a:cubicBezTo>
                    <a:pt x="355092" y="135636"/>
                    <a:pt x="356901" y="109347"/>
                    <a:pt x="387191" y="111538"/>
                  </a:cubicBezTo>
                  <a:cubicBezTo>
                    <a:pt x="389191" y="100489"/>
                    <a:pt x="400621" y="98870"/>
                    <a:pt x="402241" y="87440"/>
                  </a:cubicBezTo>
                  <a:cubicBezTo>
                    <a:pt x="414814" y="87440"/>
                    <a:pt x="427387" y="87440"/>
                    <a:pt x="439864" y="87440"/>
                  </a:cubicBezTo>
                  <a:cubicBezTo>
                    <a:pt x="447008" y="85058"/>
                    <a:pt x="446913" y="75438"/>
                    <a:pt x="451961" y="70866"/>
                  </a:cubicBezTo>
                  <a:cubicBezTo>
                    <a:pt x="466915" y="74771"/>
                    <a:pt x="463010" y="59722"/>
                    <a:pt x="471583" y="5724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7" name="Graphic 5">
              <a:extLst>
                <a:ext uri="{FF2B5EF4-FFF2-40B4-BE49-F238E27FC236}">
                  <a16:creationId xmlns:a16="http://schemas.microsoft.com/office/drawing/2014/main" id="{CB4D5F06-08D6-ECED-7CFD-D05FB6F79AE2}"/>
                </a:ext>
              </a:extLst>
            </p:cNvPr>
            <p:cNvGrpSpPr/>
            <p:nvPr/>
          </p:nvGrpSpPr>
          <p:grpSpPr>
            <a:xfrm>
              <a:off x="7941755" y="2944589"/>
              <a:ext cx="526529" cy="247113"/>
              <a:chOff x="7941755" y="2944589"/>
              <a:chExt cx="526529" cy="247113"/>
            </a:xfrm>
            <a:solidFill>
              <a:srgbClr val="DAD8DB"/>
            </a:solidFill>
          </p:grpSpPr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F5CDCF87-3055-C7B3-D6CF-695B035E88A0}"/>
                  </a:ext>
                </a:extLst>
              </p:cNvPr>
              <p:cNvSpPr/>
              <p:nvPr/>
            </p:nvSpPr>
            <p:spPr>
              <a:xfrm>
                <a:off x="7941755" y="2944589"/>
                <a:ext cx="526529" cy="247113"/>
              </a:xfrm>
              <a:custGeom>
                <a:avLst/>
                <a:gdLst>
                  <a:gd name="connsiteX0" fmla="*/ 524975 w 526529"/>
                  <a:gd name="connsiteY0" fmla="*/ 167294 h 247113"/>
                  <a:gd name="connsiteX1" fmla="*/ 517450 w 526529"/>
                  <a:gd name="connsiteY1" fmla="*/ 226064 h 247113"/>
                  <a:gd name="connsiteX2" fmla="*/ 469254 w 526529"/>
                  <a:gd name="connsiteY2" fmla="*/ 247114 h 247113"/>
                  <a:gd name="connsiteX3" fmla="*/ 442107 w 526529"/>
                  <a:gd name="connsiteY3" fmla="*/ 209490 h 247113"/>
                  <a:gd name="connsiteX4" fmla="*/ 402960 w 526529"/>
                  <a:gd name="connsiteY4" fmla="*/ 213967 h 247113"/>
                  <a:gd name="connsiteX5" fmla="*/ 384862 w 526529"/>
                  <a:gd name="connsiteY5" fmla="*/ 171771 h 247113"/>
                  <a:gd name="connsiteX6" fmla="*/ 396959 w 526529"/>
                  <a:gd name="connsiteY6" fmla="*/ 167294 h 247113"/>
                  <a:gd name="connsiteX7" fmla="*/ 375908 w 526529"/>
                  <a:gd name="connsiteY7" fmla="*/ 144720 h 247113"/>
                  <a:gd name="connsiteX8" fmla="*/ 389434 w 526529"/>
                  <a:gd name="connsiteY8" fmla="*/ 132623 h 247113"/>
                  <a:gd name="connsiteX9" fmla="*/ 384957 w 526529"/>
                  <a:gd name="connsiteY9" fmla="*/ 95000 h 247113"/>
                  <a:gd name="connsiteX10" fmla="*/ 371432 w 526529"/>
                  <a:gd name="connsiteY10" fmla="*/ 85951 h 247113"/>
                  <a:gd name="connsiteX11" fmla="*/ 375908 w 526529"/>
                  <a:gd name="connsiteY11" fmla="*/ 60329 h 247113"/>
                  <a:gd name="connsiteX12" fmla="*/ 388005 w 526529"/>
                  <a:gd name="connsiteY12" fmla="*/ 37754 h 247113"/>
                  <a:gd name="connsiteX13" fmla="*/ 362383 w 526529"/>
                  <a:gd name="connsiteY13" fmla="*/ 58805 h 247113"/>
                  <a:gd name="connsiteX14" fmla="*/ 351810 w 526529"/>
                  <a:gd name="connsiteY14" fmla="*/ 58805 h 247113"/>
                  <a:gd name="connsiteX15" fmla="*/ 350286 w 526529"/>
                  <a:gd name="connsiteY15" fmla="*/ 79855 h 247113"/>
                  <a:gd name="connsiteX16" fmla="*/ 354763 w 526529"/>
                  <a:gd name="connsiteY16" fmla="*/ 113002 h 247113"/>
                  <a:gd name="connsiteX17" fmla="*/ 345714 w 526529"/>
                  <a:gd name="connsiteY17" fmla="*/ 155198 h 247113"/>
                  <a:gd name="connsiteX18" fmla="*/ 359240 w 526529"/>
                  <a:gd name="connsiteY18" fmla="*/ 191393 h 247113"/>
                  <a:gd name="connsiteX19" fmla="*/ 375814 w 526529"/>
                  <a:gd name="connsiteY19" fmla="*/ 207966 h 247113"/>
                  <a:gd name="connsiteX20" fmla="*/ 374289 w 526529"/>
                  <a:gd name="connsiteY20" fmla="*/ 238065 h 247113"/>
                  <a:gd name="connsiteX21" fmla="*/ 276373 w 526529"/>
                  <a:gd name="connsiteY21" fmla="*/ 212443 h 247113"/>
                  <a:gd name="connsiteX22" fmla="*/ 297423 w 526529"/>
                  <a:gd name="connsiteY22" fmla="*/ 182344 h 247113"/>
                  <a:gd name="connsiteX23" fmla="*/ 295899 w 526529"/>
                  <a:gd name="connsiteY23" fmla="*/ 161294 h 247113"/>
                  <a:gd name="connsiteX24" fmla="*/ 309424 w 526529"/>
                  <a:gd name="connsiteY24" fmla="*/ 153769 h 247113"/>
                  <a:gd name="connsiteX25" fmla="*/ 282278 w 526529"/>
                  <a:gd name="connsiteY25" fmla="*/ 125099 h 247113"/>
                  <a:gd name="connsiteX26" fmla="*/ 279230 w 526529"/>
                  <a:gd name="connsiteY26" fmla="*/ 134147 h 247113"/>
                  <a:gd name="connsiteX27" fmla="*/ 231034 w 526529"/>
                  <a:gd name="connsiteY27" fmla="*/ 117574 h 247113"/>
                  <a:gd name="connsiteX28" fmla="*/ 234082 w 526529"/>
                  <a:gd name="connsiteY28" fmla="*/ 102524 h 247113"/>
                  <a:gd name="connsiteX29" fmla="*/ 199410 w 526529"/>
                  <a:gd name="connsiteY29" fmla="*/ 85951 h 247113"/>
                  <a:gd name="connsiteX30" fmla="*/ 155690 w 526529"/>
                  <a:gd name="connsiteY30" fmla="*/ 49756 h 247113"/>
                  <a:gd name="connsiteX31" fmla="*/ 130068 w 526529"/>
                  <a:gd name="connsiteY31" fmla="*/ 51280 h 247113"/>
                  <a:gd name="connsiteX32" fmla="*/ 128544 w 526529"/>
                  <a:gd name="connsiteY32" fmla="*/ 58805 h 247113"/>
                  <a:gd name="connsiteX33" fmla="*/ 111971 w 526529"/>
                  <a:gd name="connsiteY33" fmla="*/ 75378 h 247113"/>
                  <a:gd name="connsiteX34" fmla="*/ 78824 w 526529"/>
                  <a:gd name="connsiteY34" fmla="*/ 70901 h 247113"/>
                  <a:gd name="connsiteX35" fmla="*/ 56249 w 526529"/>
                  <a:gd name="connsiteY35" fmla="*/ 101000 h 247113"/>
                  <a:gd name="connsiteX36" fmla="*/ 38152 w 526529"/>
                  <a:gd name="connsiteY36" fmla="*/ 101000 h 247113"/>
                  <a:gd name="connsiteX37" fmla="*/ 11006 w 526529"/>
                  <a:gd name="connsiteY37" fmla="*/ 138624 h 247113"/>
                  <a:gd name="connsiteX38" fmla="*/ 433 w 526529"/>
                  <a:gd name="connsiteY38" fmla="*/ 75378 h 247113"/>
                  <a:gd name="connsiteX39" fmla="*/ 110447 w 526529"/>
                  <a:gd name="connsiteY39" fmla="*/ 58805 h 247113"/>
                  <a:gd name="connsiteX40" fmla="*/ 111971 w 526529"/>
                  <a:gd name="connsiteY40" fmla="*/ 51280 h 247113"/>
                  <a:gd name="connsiteX41" fmla="*/ 197886 w 526529"/>
                  <a:gd name="connsiteY41" fmla="*/ 37754 h 247113"/>
                  <a:gd name="connsiteX42" fmla="*/ 267228 w 526529"/>
                  <a:gd name="connsiteY42" fmla="*/ 30230 h 247113"/>
                  <a:gd name="connsiteX43" fmla="*/ 383243 w 526529"/>
                  <a:gd name="connsiteY43" fmla="*/ 4607 h 247113"/>
                  <a:gd name="connsiteX44" fmla="*/ 399816 w 526529"/>
                  <a:gd name="connsiteY44" fmla="*/ 131 h 247113"/>
                  <a:gd name="connsiteX45" fmla="*/ 422390 w 526529"/>
                  <a:gd name="connsiteY45" fmla="*/ 66425 h 247113"/>
                  <a:gd name="connsiteX46" fmla="*/ 429916 w 526529"/>
                  <a:gd name="connsiteY46" fmla="*/ 105572 h 247113"/>
                  <a:gd name="connsiteX47" fmla="*/ 443441 w 526529"/>
                  <a:gd name="connsiteY47" fmla="*/ 141767 h 247113"/>
                  <a:gd name="connsiteX48" fmla="*/ 441917 w 526529"/>
                  <a:gd name="connsiteY48" fmla="*/ 168914 h 247113"/>
                  <a:gd name="connsiteX49" fmla="*/ 447917 w 526529"/>
                  <a:gd name="connsiteY49" fmla="*/ 176438 h 247113"/>
                  <a:gd name="connsiteX50" fmla="*/ 524975 w 526529"/>
                  <a:gd name="connsiteY50" fmla="*/ 167294 h 24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26529" h="247113">
                    <a:moveTo>
                      <a:pt x="524975" y="167294"/>
                    </a:moveTo>
                    <a:cubicBezTo>
                      <a:pt x="530118" y="188630"/>
                      <a:pt x="521165" y="208633"/>
                      <a:pt x="517450" y="226064"/>
                    </a:cubicBezTo>
                    <a:cubicBezTo>
                      <a:pt x="495542" y="233684"/>
                      <a:pt x="478779" y="228540"/>
                      <a:pt x="469254" y="247114"/>
                    </a:cubicBezTo>
                    <a:cubicBezTo>
                      <a:pt x="454300" y="238827"/>
                      <a:pt x="452014" y="219206"/>
                      <a:pt x="442107" y="209490"/>
                    </a:cubicBezTo>
                    <a:cubicBezTo>
                      <a:pt x="425820" y="207776"/>
                      <a:pt x="420771" y="217301"/>
                      <a:pt x="402960" y="213967"/>
                    </a:cubicBezTo>
                    <a:cubicBezTo>
                      <a:pt x="396768" y="200156"/>
                      <a:pt x="383719" y="193012"/>
                      <a:pt x="384862" y="171771"/>
                    </a:cubicBezTo>
                    <a:cubicBezTo>
                      <a:pt x="389624" y="171009"/>
                      <a:pt x="389720" y="165580"/>
                      <a:pt x="396959" y="167294"/>
                    </a:cubicBezTo>
                    <a:cubicBezTo>
                      <a:pt x="400864" y="148816"/>
                      <a:pt x="389624" y="145482"/>
                      <a:pt x="375908" y="144720"/>
                    </a:cubicBezTo>
                    <a:cubicBezTo>
                      <a:pt x="375908" y="136148"/>
                      <a:pt x="383148" y="134814"/>
                      <a:pt x="389434" y="132623"/>
                    </a:cubicBezTo>
                    <a:cubicBezTo>
                      <a:pt x="392577" y="115383"/>
                      <a:pt x="383910" y="109954"/>
                      <a:pt x="384957" y="95000"/>
                    </a:cubicBezTo>
                    <a:cubicBezTo>
                      <a:pt x="381433" y="90999"/>
                      <a:pt x="374385" y="90523"/>
                      <a:pt x="371432" y="85951"/>
                    </a:cubicBezTo>
                    <a:cubicBezTo>
                      <a:pt x="371146" y="77188"/>
                      <a:pt x="377909" y="74330"/>
                      <a:pt x="375908" y="60329"/>
                    </a:cubicBezTo>
                    <a:cubicBezTo>
                      <a:pt x="382005" y="55566"/>
                      <a:pt x="394006" y="49661"/>
                      <a:pt x="388005" y="37754"/>
                    </a:cubicBezTo>
                    <a:cubicBezTo>
                      <a:pt x="375814" y="41088"/>
                      <a:pt x="367336" y="48232"/>
                      <a:pt x="362383" y="58805"/>
                    </a:cubicBezTo>
                    <a:cubicBezTo>
                      <a:pt x="358859" y="58805"/>
                      <a:pt x="355335" y="58805"/>
                      <a:pt x="351810" y="58805"/>
                    </a:cubicBezTo>
                    <a:cubicBezTo>
                      <a:pt x="348762" y="63281"/>
                      <a:pt x="350953" y="72997"/>
                      <a:pt x="350286" y="79855"/>
                    </a:cubicBezTo>
                    <a:cubicBezTo>
                      <a:pt x="332951" y="87856"/>
                      <a:pt x="351810" y="102905"/>
                      <a:pt x="354763" y="113002"/>
                    </a:cubicBezTo>
                    <a:cubicBezTo>
                      <a:pt x="346476" y="121765"/>
                      <a:pt x="350763" y="143196"/>
                      <a:pt x="345714" y="155198"/>
                    </a:cubicBezTo>
                    <a:cubicBezTo>
                      <a:pt x="350001" y="167485"/>
                      <a:pt x="357907" y="176153"/>
                      <a:pt x="359240" y="191393"/>
                    </a:cubicBezTo>
                    <a:cubicBezTo>
                      <a:pt x="365145" y="196536"/>
                      <a:pt x="371051" y="201680"/>
                      <a:pt x="375814" y="207966"/>
                    </a:cubicBezTo>
                    <a:cubicBezTo>
                      <a:pt x="373623" y="220730"/>
                      <a:pt x="387720" y="231683"/>
                      <a:pt x="374289" y="238065"/>
                    </a:cubicBezTo>
                    <a:cubicBezTo>
                      <a:pt x="351144" y="224063"/>
                      <a:pt x="291326" y="239113"/>
                      <a:pt x="276373" y="212443"/>
                    </a:cubicBezTo>
                    <a:cubicBezTo>
                      <a:pt x="281707" y="202632"/>
                      <a:pt x="281325" y="185011"/>
                      <a:pt x="297423" y="182344"/>
                    </a:cubicBezTo>
                    <a:cubicBezTo>
                      <a:pt x="297232" y="175010"/>
                      <a:pt x="298185" y="166437"/>
                      <a:pt x="295899" y="161294"/>
                    </a:cubicBezTo>
                    <a:cubicBezTo>
                      <a:pt x="299614" y="157960"/>
                      <a:pt x="303519" y="154817"/>
                      <a:pt x="309424" y="153769"/>
                    </a:cubicBezTo>
                    <a:cubicBezTo>
                      <a:pt x="313330" y="131385"/>
                      <a:pt x="305424" y="120622"/>
                      <a:pt x="282278" y="125099"/>
                    </a:cubicBezTo>
                    <a:cubicBezTo>
                      <a:pt x="278468" y="125289"/>
                      <a:pt x="279230" y="130147"/>
                      <a:pt x="279230" y="134147"/>
                    </a:cubicBezTo>
                    <a:cubicBezTo>
                      <a:pt x="261894" y="127385"/>
                      <a:pt x="248083" y="121860"/>
                      <a:pt x="231034" y="117574"/>
                    </a:cubicBezTo>
                    <a:cubicBezTo>
                      <a:pt x="227795" y="113288"/>
                      <a:pt x="237130" y="111383"/>
                      <a:pt x="234082" y="102524"/>
                    </a:cubicBezTo>
                    <a:cubicBezTo>
                      <a:pt x="221604" y="97952"/>
                      <a:pt x="212460" y="89951"/>
                      <a:pt x="199410" y="85951"/>
                    </a:cubicBezTo>
                    <a:cubicBezTo>
                      <a:pt x="194553" y="64234"/>
                      <a:pt x="167597" y="64520"/>
                      <a:pt x="155690" y="49756"/>
                    </a:cubicBezTo>
                    <a:cubicBezTo>
                      <a:pt x="147404" y="50518"/>
                      <a:pt x="135974" y="48137"/>
                      <a:pt x="130068" y="51280"/>
                    </a:cubicBezTo>
                    <a:cubicBezTo>
                      <a:pt x="126830" y="50994"/>
                      <a:pt x="129401" y="56614"/>
                      <a:pt x="128544" y="58805"/>
                    </a:cubicBezTo>
                    <a:cubicBezTo>
                      <a:pt x="118067" y="59471"/>
                      <a:pt x="112543" y="64996"/>
                      <a:pt x="111971" y="75378"/>
                    </a:cubicBezTo>
                    <a:cubicBezTo>
                      <a:pt x="101589" y="73187"/>
                      <a:pt x="81967" y="80331"/>
                      <a:pt x="78824" y="70901"/>
                    </a:cubicBezTo>
                    <a:cubicBezTo>
                      <a:pt x="68727" y="78426"/>
                      <a:pt x="62060" y="89285"/>
                      <a:pt x="56249" y="101000"/>
                    </a:cubicBezTo>
                    <a:cubicBezTo>
                      <a:pt x="50249" y="101000"/>
                      <a:pt x="44153" y="101000"/>
                      <a:pt x="38152" y="101000"/>
                    </a:cubicBezTo>
                    <a:cubicBezTo>
                      <a:pt x="31485" y="115669"/>
                      <a:pt x="13292" y="124337"/>
                      <a:pt x="11006" y="138624"/>
                    </a:cubicBezTo>
                    <a:cubicBezTo>
                      <a:pt x="5386" y="120622"/>
                      <a:pt x="-1853" y="96428"/>
                      <a:pt x="433" y="75378"/>
                    </a:cubicBezTo>
                    <a:cubicBezTo>
                      <a:pt x="38628" y="71473"/>
                      <a:pt x="70632" y="61186"/>
                      <a:pt x="110447" y="58805"/>
                    </a:cubicBezTo>
                    <a:cubicBezTo>
                      <a:pt x="113685" y="59090"/>
                      <a:pt x="111114" y="53471"/>
                      <a:pt x="111971" y="51280"/>
                    </a:cubicBezTo>
                    <a:cubicBezTo>
                      <a:pt x="137593" y="43755"/>
                      <a:pt x="176455" y="49470"/>
                      <a:pt x="197886" y="37754"/>
                    </a:cubicBezTo>
                    <a:cubicBezTo>
                      <a:pt x="224366" y="38612"/>
                      <a:pt x="240273" y="28991"/>
                      <a:pt x="267228" y="30230"/>
                    </a:cubicBezTo>
                    <a:cubicBezTo>
                      <a:pt x="299899" y="15752"/>
                      <a:pt x="340761" y="9465"/>
                      <a:pt x="383243" y="4607"/>
                    </a:cubicBezTo>
                    <a:cubicBezTo>
                      <a:pt x="384195" y="-1393"/>
                      <a:pt x="392863" y="226"/>
                      <a:pt x="399816" y="131"/>
                    </a:cubicBezTo>
                    <a:cubicBezTo>
                      <a:pt x="409437" y="17942"/>
                      <a:pt x="410008" y="47660"/>
                      <a:pt x="422390" y="66425"/>
                    </a:cubicBezTo>
                    <a:cubicBezTo>
                      <a:pt x="417914" y="80236"/>
                      <a:pt x="431059" y="87094"/>
                      <a:pt x="429916" y="105572"/>
                    </a:cubicBezTo>
                    <a:cubicBezTo>
                      <a:pt x="436964" y="115097"/>
                      <a:pt x="435059" y="133481"/>
                      <a:pt x="443441" y="141767"/>
                    </a:cubicBezTo>
                    <a:cubicBezTo>
                      <a:pt x="438202" y="154721"/>
                      <a:pt x="450299" y="159198"/>
                      <a:pt x="441917" y="168914"/>
                    </a:cubicBezTo>
                    <a:cubicBezTo>
                      <a:pt x="442965" y="172343"/>
                      <a:pt x="447632" y="172247"/>
                      <a:pt x="447917" y="176438"/>
                    </a:cubicBezTo>
                    <a:cubicBezTo>
                      <a:pt x="477255" y="176724"/>
                      <a:pt x="500496" y="171295"/>
                      <a:pt x="524975" y="167294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D337BF13-D473-48E4-9EBC-2D5F3461FD26}"/>
                  </a:ext>
                </a:extLst>
              </p:cNvPr>
              <p:cNvSpPr/>
              <p:nvPr/>
            </p:nvSpPr>
            <p:spPr>
              <a:xfrm>
                <a:off x="8225748" y="3078603"/>
                <a:ext cx="16573" cy="16707"/>
              </a:xfrm>
              <a:custGeom>
                <a:avLst/>
                <a:gdLst>
                  <a:gd name="connsiteX0" fmla="*/ 16573 w 16573"/>
                  <a:gd name="connsiteY0" fmla="*/ 134 h 16707"/>
                  <a:gd name="connsiteX1" fmla="*/ 16573 w 16573"/>
                  <a:gd name="connsiteY1" fmla="*/ 16707 h 16707"/>
                  <a:gd name="connsiteX2" fmla="*/ 0 w 16573"/>
                  <a:gd name="connsiteY2" fmla="*/ 1658 h 16707"/>
                  <a:gd name="connsiteX3" fmla="*/ 16573 w 16573"/>
                  <a:gd name="connsiteY3" fmla="*/ 134 h 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3" h="16707">
                    <a:moveTo>
                      <a:pt x="16573" y="134"/>
                    </a:moveTo>
                    <a:cubicBezTo>
                      <a:pt x="16573" y="5659"/>
                      <a:pt x="16573" y="11183"/>
                      <a:pt x="16573" y="16707"/>
                    </a:cubicBezTo>
                    <a:cubicBezTo>
                      <a:pt x="6572" y="16136"/>
                      <a:pt x="1905" y="10326"/>
                      <a:pt x="0" y="1658"/>
                    </a:cubicBezTo>
                    <a:cubicBezTo>
                      <a:pt x="3238" y="-1199"/>
                      <a:pt x="10953" y="610"/>
                      <a:pt x="16573" y="134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C8330010-BB82-4FD2-3278-F6E3A600B485}"/>
                  </a:ext>
                </a:extLst>
              </p:cNvPr>
              <p:cNvSpPr/>
              <p:nvPr/>
            </p:nvSpPr>
            <p:spPr>
              <a:xfrm>
                <a:off x="8296423" y="3031969"/>
                <a:ext cx="31718" cy="102393"/>
              </a:xfrm>
              <a:custGeom>
                <a:avLst/>
                <a:gdLst>
                  <a:gd name="connsiteX0" fmla="*/ 22670 w 31718"/>
                  <a:gd name="connsiteY0" fmla="*/ 72295 h 102393"/>
                  <a:gd name="connsiteX1" fmla="*/ 31718 w 31718"/>
                  <a:gd name="connsiteY1" fmla="*/ 69247 h 102393"/>
                  <a:gd name="connsiteX2" fmla="*/ 19621 w 31718"/>
                  <a:gd name="connsiteY2" fmla="*/ 102394 h 102393"/>
                  <a:gd name="connsiteX3" fmla="*/ 1524 w 31718"/>
                  <a:gd name="connsiteY3" fmla="*/ 61722 h 102393"/>
                  <a:gd name="connsiteX4" fmla="*/ 6001 w 31718"/>
                  <a:gd name="connsiteY4" fmla="*/ 51149 h 102393"/>
                  <a:gd name="connsiteX5" fmla="*/ 4477 w 31718"/>
                  <a:gd name="connsiteY5" fmla="*/ 37624 h 102393"/>
                  <a:gd name="connsiteX6" fmla="*/ 0 w 31718"/>
                  <a:gd name="connsiteY6" fmla="*/ 0 h 102393"/>
                  <a:gd name="connsiteX7" fmla="*/ 25622 w 31718"/>
                  <a:gd name="connsiteY7" fmla="*/ 33147 h 102393"/>
                  <a:gd name="connsiteX8" fmla="*/ 22670 w 31718"/>
                  <a:gd name="connsiteY8" fmla="*/ 72295 h 10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18" h="102393">
                    <a:moveTo>
                      <a:pt x="22670" y="72295"/>
                    </a:moveTo>
                    <a:cubicBezTo>
                      <a:pt x="27432" y="73057"/>
                      <a:pt x="26098" y="67723"/>
                      <a:pt x="31718" y="69247"/>
                    </a:cubicBezTo>
                    <a:cubicBezTo>
                      <a:pt x="21336" y="73914"/>
                      <a:pt x="21336" y="88963"/>
                      <a:pt x="19621" y="102394"/>
                    </a:cubicBezTo>
                    <a:cubicBezTo>
                      <a:pt x="9716" y="90678"/>
                      <a:pt x="7239" y="74200"/>
                      <a:pt x="1524" y="61722"/>
                    </a:cubicBezTo>
                    <a:cubicBezTo>
                      <a:pt x="667" y="55912"/>
                      <a:pt x="5334" y="55531"/>
                      <a:pt x="6001" y="51149"/>
                    </a:cubicBezTo>
                    <a:cubicBezTo>
                      <a:pt x="5620" y="46482"/>
                      <a:pt x="6953" y="40100"/>
                      <a:pt x="4477" y="37624"/>
                    </a:cubicBezTo>
                    <a:cubicBezTo>
                      <a:pt x="16288" y="24670"/>
                      <a:pt x="1334" y="8001"/>
                      <a:pt x="0" y="0"/>
                    </a:cubicBezTo>
                    <a:cubicBezTo>
                      <a:pt x="11621" y="2096"/>
                      <a:pt x="22003" y="18097"/>
                      <a:pt x="25622" y="33147"/>
                    </a:cubicBezTo>
                    <a:cubicBezTo>
                      <a:pt x="13716" y="39433"/>
                      <a:pt x="4572" y="65246"/>
                      <a:pt x="22670" y="72295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10E3D90-A3ED-20A6-20B6-143875651A41}"/>
                </a:ext>
              </a:extLst>
            </p:cNvPr>
            <p:cNvSpPr/>
            <p:nvPr/>
          </p:nvSpPr>
          <p:spPr>
            <a:xfrm>
              <a:off x="8350809" y="2920527"/>
              <a:ext cx="117445" cy="191357"/>
            </a:xfrm>
            <a:custGeom>
              <a:avLst/>
              <a:gdLst>
                <a:gd name="connsiteX0" fmla="*/ 103920 w 117445"/>
                <a:gd name="connsiteY0" fmla="*/ 141637 h 191357"/>
                <a:gd name="connsiteX1" fmla="*/ 117445 w 117445"/>
                <a:gd name="connsiteY1" fmla="*/ 182309 h 191357"/>
                <a:gd name="connsiteX2" fmla="*/ 48103 w 117445"/>
                <a:gd name="connsiteY2" fmla="*/ 191357 h 191357"/>
                <a:gd name="connsiteX3" fmla="*/ 30006 w 117445"/>
                <a:gd name="connsiteY3" fmla="*/ 131064 h 191357"/>
                <a:gd name="connsiteX4" fmla="*/ 25529 w 117445"/>
                <a:gd name="connsiteY4" fmla="*/ 102394 h 191357"/>
                <a:gd name="connsiteX5" fmla="*/ 21052 w 117445"/>
                <a:gd name="connsiteY5" fmla="*/ 96393 h 191357"/>
                <a:gd name="connsiteX6" fmla="*/ 13528 w 117445"/>
                <a:gd name="connsiteY6" fmla="*/ 72295 h 191357"/>
                <a:gd name="connsiteX7" fmla="*/ 13528 w 117445"/>
                <a:gd name="connsiteY7" fmla="*/ 57245 h 191357"/>
                <a:gd name="connsiteX8" fmla="*/ 9051 w 117445"/>
                <a:gd name="connsiteY8" fmla="*/ 42196 h 191357"/>
                <a:gd name="connsiteX9" fmla="*/ 2 w 117445"/>
                <a:gd name="connsiteY9" fmla="*/ 25622 h 191357"/>
                <a:gd name="connsiteX10" fmla="*/ 25624 w 117445"/>
                <a:gd name="connsiteY10" fmla="*/ 0 h 191357"/>
                <a:gd name="connsiteX11" fmla="*/ 16576 w 117445"/>
                <a:gd name="connsiteY11" fmla="*/ 16573 h 191357"/>
                <a:gd name="connsiteX12" fmla="*/ 30101 w 117445"/>
                <a:gd name="connsiteY12" fmla="*/ 66294 h 191357"/>
                <a:gd name="connsiteX13" fmla="*/ 51151 w 117445"/>
                <a:gd name="connsiteY13" fmla="*/ 76867 h 191357"/>
                <a:gd name="connsiteX14" fmla="*/ 72201 w 117445"/>
                <a:gd name="connsiteY14" fmla="*/ 126587 h 191357"/>
                <a:gd name="connsiteX15" fmla="*/ 88775 w 117445"/>
                <a:gd name="connsiteY15" fmla="*/ 141637 h 191357"/>
                <a:gd name="connsiteX16" fmla="*/ 103920 w 117445"/>
                <a:gd name="connsiteY16" fmla="*/ 141637 h 1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445" h="191357">
                  <a:moveTo>
                    <a:pt x="103920" y="141637"/>
                  </a:moveTo>
                  <a:cubicBezTo>
                    <a:pt x="107158" y="159448"/>
                    <a:pt x="108682" y="169926"/>
                    <a:pt x="117445" y="182309"/>
                  </a:cubicBezTo>
                  <a:cubicBezTo>
                    <a:pt x="101348" y="184309"/>
                    <a:pt x="72868" y="189262"/>
                    <a:pt x="48103" y="191357"/>
                  </a:cubicBezTo>
                  <a:cubicBezTo>
                    <a:pt x="38388" y="171640"/>
                    <a:pt x="42579" y="146399"/>
                    <a:pt x="30006" y="131064"/>
                  </a:cubicBezTo>
                  <a:cubicBezTo>
                    <a:pt x="32864" y="117157"/>
                    <a:pt x="23053" y="115919"/>
                    <a:pt x="25529" y="102394"/>
                  </a:cubicBezTo>
                  <a:cubicBezTo>
                    <a:pt x="26863" y="97536"/>
                    <a:pt x="20576" y="100298"/>
                    <a:pt x="21052" y="96393"/>
                  </a:cubicBezTo>
                  <a:cubicBezTo>
                    <a:pt x="23243" y="84392"/>
                    <a:pt x="19719" y="79057"/>
                    <a:pt x="13528" y="72295"/>
                  </a:cubicBezTo>
                  <a:cubicBezTo>
                    <a:pt x="13528" y="67246"/>
                    <a:pt x="13528" y="62293"/>
                    <a:pt x="13528" y="57245"/>
                  </a:cubicBezTo>
                  <a:cubicBezTo>
                    <a:pt x="9432" y="53626"/>
                    <a:pt x="11718" y="51244"/>
                    <a:pt x="9051" y="42196"/>
                  </a:cubicBezTo>
                  <a:cubicBezTo>
                    <a:pt x="8956" y="42196"/>
                    <a:pt x="98" y="25622"/>
                    <a:pt x="2" y="25622"/>
                  </a:cubicBezTo>
                  <a:cubicBezTo>
                    <a:pt x="-189" y="13525"/>
                    <a:pt x="12194" y="3238"/>
                    <a:pt x="25624" y="0"/>
                  </a:cubicBezTo>
                  <a:cubicBezTo>
                    <a:pt x="27434" y="10382"/>
                    <a:pt x="22290" y="13716"/>
                    <a:pt x="16576" y="16573"/>
                  </a:cubicBezTo>
                  <a:cubicBezTo>
                    <a:pt x="12956" y="41338"/>
                    <a:pt x="25243" y="50006"/>
                    <a:pt x="30101" y="66294"/>
                  </a:cubicBezTo>
                  <a:cubicBezTo>
                    <a:pt x="40960" y="66008"/>
                    <a:pt x="44579" y="72866"/>
                    <a:pt x="51151" y="76867"/>
                  </a:cubicBezTo>
                  <a:cubicBezTo>
                    <a:pt x="53056" y="92392"/>
                    <a:pt x="70678" y="110585"/>
                    <a:pt x="72201" y="126587"/>
                  </a:cubicBezTo>
                  <a:cubicBezTo>
                    <a:pt x="78297" y="131064"/>
                    <a:pt x="86299" y="133540"/>
                    <a:pt x="88775" y="141637"/>
                  </a:cubicBezTo>
                  <a:cubicBezTo>
                    <a:pt x="93823" y="141637"/>
                    <a:pt x="98872" y="141637"/>
                    <a:pt x="103920" y="14163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2156031-5593-1B73-B044-0A4A648DAF46}"/>
                </a:ext>
              </a:extLst>
            </p:cNvPr>
            <p:cNvSpPr/>
            <p:nvPr/>
          </p:nvSpPr>
          <p:spPr>
            <a:xfrm>
              <a:off x="8397297" y="3179607"/>
              <a:ext cx="58955" cy="141636"/>
            </a:xfrm>
            <a:custGeom>
              <a:avLst/>
              <a:gdLst>
                <a:gd name="connsiteX0" fmla="*/ 58956 w 58955"/>
                <a:gd name="connsiteY0" fmla="*/ 0 h 141636"/>
                <a:gd name="connsiteX1" fmla="*/ 33333 w 58955"/>
                <a:gd name="connsiteY1" fmla="*/ 40672 h 141636"/>
                <a:gd name="connsiteX2" fmla="*/ 33333 w 58955"/>
                <a:gd name="connsiteY2" fmla="*/ 91916 h 141636"/>
                <a:gd name="connsiteX3" fmla="*/ 24285 w 58955"/>
                <a:gd name="connsiteY3" fmla="*/ 126587 h 141636"/>
                <a:gd name="connsiteX4" fmla="*/ 16759 w 58955"/>
                <a:gd name="connsiteY4" fmla="*/ 141637 h 141636"/>
                <a:gd name="connsiteX5" fmla="*/ 186 w 58955"/>
                <a:gd name="connsiteY5" fmla="*/ 122015 h 141636"/>
                <a:gd name="connsiteX6" fmla="*/ 186 w 58955"/>
                <a:gd name="connsiteY6" fmla="*/ 94869 h 141636"/>
                <a:gd name="connsiteX7" fmla="*/ 4663 w 58955"/>
                <a:gd name="connsiteY7" fmla="*/ 88868 h 141636"/>
                <a:gd name="connsiteX8" fmla="*/ 21236 w 58955"/>
                <a:gd name="connsiteY8" fmla="*/ 19526 h 141636"/>
                <a:gd name="connsiteX9" fmla="*/ 27237 w 58955"/>
                <a:gd name="connsiteY9" fmla="*/ 7429 h 141636"/>
                <a:gd name="connsiteX10" fmla="*/ 58956 w 58955"/>
                <a:gd name="connsiteY10" fmla="*/ 0 h 14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955" h="141636">
                  <a:moveTo>
                    <a:pt x="58956" y="0"/>
                  </a:moveTo>
                  <a:cubicBezTo>
                    <a:pt x="51050" y="14192"/>
                    <a:pt x="39906" y="25146"/>
                    <a:pt x="33333" y="40672"/>
                  </a:cubicBezTo>
                  <a:cubicBezTo>
                    <a:pt x="33333" y="57721"/>
                    <a:pt x="33333" y="74867"/>
                    <a:pt x="33333" y="91916"/>
                  </a:cubicBezTo>
                  <a:cubicBezTo>
                    <a:pt x="28094" y="102679"/>
                    <a:pt x="24761" y="119348"/>
                    <a:pt x="24285" y="126587"/>
                  </a:cubicBezTo>
                  <a:cubicBezTo>
                    <a:pt x="23237" y="133159"/>
                    <a:pt x="14283" y="131635"/>
                    <a:pt x="16759" y="141637"/>
                  </a:cubicBezTo>
                  <a:cubicBezTo>
                    <a:pt x="7616" y="138779"/>
                    <a:pt x="7806" y="126492"/>
                    <a:pt x="186" y="122015"/>
                  </a:cubicBezTo>
                  <a:cubicBezTo>
                    <a:pt x="186" y="112967"/>
                    <a:pt x="186" y="103918"/>
                    <a:pt x="186" y="94869"/>
                  </a:cubicBezTo>
                  <a:cubicBezTo>
                    <a:pt x="-1147" y="90011"/>
                    <a:pt x="5139" y="92774"/>
                    <a:pt x="4663" y="88868"/>
                  </a:cubicBezTo>
                  <a:cubicBezTo>
                    <a:pt x="2282" y="54769"/>
                    <a:pt x="21522" y="51435"/>
                    <a:pt x="21236" y="19526"/>
                  </a:cubicBezTo>
                  <a:cubicBezTo>
                    <a:pt x="23427" y="15716"/>
                    <a:pt x="26475" y="12763"/>
                    <a:pt x="27237" y="7429"/>
                  </a:cubicBezTo>
                  <a:cubicBezTo>
                    <a:pt x="41144" y="8382"/>
                    <a:pt x="46668" y="857"/>
                    <a:pt x="58956" y="0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6B60C7E-9F50-BF27-A1BE-A5D41927D51D}"/>
                </a:ext>
              </a:extLst>
            </p:cNvPr>
            <p:cNvSpPr/>
            <p:nvPr/>
          </p:nvSpPr>
          <p:spPr>
            <a:xfrm>
              <a:off x="8376035" y="2677980"/>
              <a:ext cx="155560" cy="351036"/>
            </a:xfrm>
            <a:custGeom>
              <a:avLst/>
              <a:gdLst>
                <a:gd name="connsiteX0" fmla="*/ 143464 w 155560"/>
                <a:gd name="connsiteY0" fmla="*/ 113006 h 351036"/>
                <a:gd name="connsiteX1" fmla="*/ 155561 w 155560"/>
                <a:gd name="connsiteY1" fmla="*/ 204922 h 351036"/>
                <a:gd name="connsiteX2" fmla="*/ 146512 w 155560"/>
                <a:gd name="connsiteY2" fmla="*/ 245594 h 351036"/>
                <a:gd name="connsiteX3" fmla="*/ 108888 w 155560"/>
                <a:gd name="connsiteY3" fmla="*/ 307316 h 351036"/>
                <a:gd name="connsiteX4" fmla="*/ 90791 w 155560"/>
                <a:gd name="connsiteY4" fmla="*/ 351036 h 351036"/>
                <a:gd name="connsiteX5" fmla="*/ 92314 w 155560"/>
                <a:gd name="connsiteY5" fmla="*/ 317889 h 351036"/>
                <a:gd name="connsiteX6" fmla="*/ 66692 w 155560"/>
                <a:gd name="connsiteY6" fmla="*/ 316365 h 351036"/>
                <a:gd name="connsiteX7" fmla="*/ 35069 w 155560"/>
                <a:gd name="connsiteY7" fmla="*/ 304268 h 351036"/>
                <a:gd name="connsiteX8" fmla="*/ 399 w 155560"/>
                <a:gd name="connsiteY8" fmla="*/ 274169 h 351036"/>
                <a:gd name="connsiteX9" fmla="*/ 9447 w 155560"/>
                <a:gd name="connsiteY9" fmla="*/ 257596 h 351036"/>
                <a:gd name="connsiteX10" fmla="*/ 9447 w 155560"/>
                <a:gd name="connsiteY10" fmla="*/ 247023 h 351036"/>
                <a:gd name="connsiteX11" fmla="*/ 51643 w 155560"/>
                <a:gd name="connsiteY11" fmla="*/ 204827 h 351036"/>
                <a:gd name="connsiteX12" fmla="*/ 50119 w 155560"/>
                <a:gd name="connsiteY12" fmla="*/ 197303 h 351036"/>
                <a:gd name="connsiteX13" fmla="*/ 75741 w 155560"/>
                <a:gd name="connsiteY13" fmla="*/ 179205 h 351036"/>
                <a:gd name="connsiteX14" fmla="*/ 75741 w 155560"/>
                <a:gd name="connsiteY14" fmla="*/ 170156 h 351036"/>
                <a:gd name="connsiteX15" fmla="*/ 24496 w 155560"/>
                <a:gd name="connsiteY15" fmla="*/ 115959 h 351036"/>
                <a:gd name="connsiteX16" fmla="*/ 9447 w 155560"/>
                <a:gd name="connsiteY16" fmla="*/ 115959 h 351036"/>
                <a:gd name="connsiteX17" fmla="*/ 4970 w 155560"/>
                <a:gd name="connsiteY17" fmla="*/ 94909 h 351036"/>
                <a:gd name="connsiteX18" fmla="*/ 17067 w 155560"/>
                <a:gd name="connsiteY18" fmla="*/ 85860 h 351036"/>
                <a:gd name="connsiteX19" fmla="*/ 9542 w 155560"/>
                <a:gd name="connsiteY19" fmla="*/ 60238 h 351036"/>
                <a:gd name="connsiteX20" fmla="*/ 21639 w 155560"/>
                <a:gd name="connsiteY20" fmla="*/ 45188 h 351036"/>
                <a:gd name="connsiteX21" fmla="*/ 26116 w 155560"/>
                <a:gd name="connsiteY21" fmla="*/ 10517 h 351036"/>
                <a:gd name="connsiteX22" fmla="*/ 74313 w 155560"/>
                <a:gd name="connsiteY22" fmla="*/ 16518 h 351036"/>
                <a:gd name="connsiteX23" fmla="*/ 130034 w 155560"/>
                <a:gd name="connsiteY23" fmla="*/ 28615 h 351036"/>
                <a:gd name="connsiteX24" fmla="*/ 125557 w 155560"/>
                <a:gd name="connsiteY24" fmla="*/ 78335 h 351036"/>
                <a:gd name="connsiteX25" fmla="*/ 113460 w 155560"/>
                <a:gd name="connsiteY25" fmla="*/ 78335 h 351036"/>
                <a:gd name="connsiteX26" fmla="*/ 113460 w 155560"/>
                <a:gd name="connsiteY26" fmla="*/ 114530 h 351036"/>
                <a:gd name="connsiteX27" fmla="*/ 143464 w 155560"/>
                <a:gd name="connsiteY27" fmla="*/ 113006 h 35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5560" h="351036">
                  <a:moveTo>
                    <a:pt x="143464" y="113006"/>
                  </a:moveTo>
                  <a:cubicBezTo>
                    <a:pt x="158418" y="132628"/>
                    <a:pt x="144130" y="181682"/>
                    <a:pt x="155561" y="204922"/>
                  </a:cubicBezTo>
                  <a:cubicBezTo>
                    <a:pt x="152894" y="218924"/>
                    <a:pt x="145845" y="228354"/>
                    <a:pt x="146512" y="245594"/>
                  </a:cubicBezTo>
                  <a:cubicBezTo>
                    <a:pt x="128700" y="263882"/>
                    <a:pt x="124224" y="289219"/>
                    <a:pt x="108888" y="307316"/>
                  </a:cubicBezTo>
                  <a:cubicBezTo>
                    <a:pt x="107555" y="326557"/>
                    <a:pt x="105174" y="344845"/>
                    <a:pt x="90791" y="351036"/>
                  </a:cubicBezTo>
                  <a:cubicBezTo>
                    <a:pt x="83838" y="342654"/>
                    <a:pt x="95934" y="335129"/>
                    <a:pt x="92314" y="317889"/>
                  </a:cubicBezTo>
                  <a:cubicBezTo>
                    <a:pt x="86409" y="314746"/>
                    <a:pt x="74979" y="317127"/>
                    <a:pt x="66692" y="316365"/>
                  </a:cubicBezTo>
                  <a:cubicBezTo>
                    <a:pt x="56406" y="312174"/>
                    <a:pt x="48024" y="308555"/>
                    <a:pt x="35069" y="304268"/>
                  </a:cubicBezTo>
                  <a:cubicBezTo>
                    <a:pt x="23544" y="294267"/>
                    <a:pt x="16877" y="279217"/>
                    <a:pt x="399" y="274169"/>
                  </a:cubicBezTo>
                  <a:cubicBezTo>
                    <a:pt x="-1507" y="263787"/>
                    <a:pt x="3732" y="260453"/>
                    <a:pt x="9447" y="257596"/>
                  </a:cubicBezTo>
                  <a:cubicBezTo>
                    <a:pt x="9447" y="254071"/>
                    <a:pt x="9447" y="250547"/>
                    <a:pt x="9447" y="247023"/>
                  </a:cubicBezTo>
                  <a:cubicBezTo>
                    <a:pt x="24878" y="234355"/>
                    <a:pt x="41356" y="222639"/>
                    <a:pt x="51643" y="204827"/>
                  </a:cubicBezTo>
                  <a:cubicBezTo>
                    <a:pt x="52881" y="200636"/>
                    <a:pt x="49547" y="200922"/>
                    <a:pt x="50119" y="197303"/>
                  </a:cubicBezTo>
                  <a:cubicBezTo>
                    <a:pt x="58596" y="191207"/>
                    <a:pt x="64597" y="182729"/>
                    <a:pt x="75741" y="179205"/>
                  </a:cubicBezTo>
                  <a:cubicBezTo>
                    <a:pt x="75741" y="176157"/>
                    <a:pt x="75741" y="173204"/>
                    <a:pt x="75741" y="170156"/>
                  </a:cubicBezTo>
                  <a:cubicBezTo>
                    <a:pt x="60501" y="150249"/>
                    <a:pt x="33831" y="141772"/>
                    <a:pt x="24496" y="115959"/>
                  </a:cubicBezTo>
                  <a:cubicBezTo>
                    <a:pt x="19449" y="115959"/>
                    <a:pt x="14400" y="115959"/>
                    <a:pt x="9447" y="115959"/>
                  </a:cubicBezTo>
                  <a:cubicBezTo>
                    <a:pt x="10780" y="106053"/>
                    <a:pt x="8304" y="100052"/>
                    <a:pt x="4970" y="94909"/>
                  </a:cubicBezTo>
                  <a:cubicBezTo>
                    <a:pt x="7447" y="90337"/>
                    <a:pt x="14305" y="90146"/>
                    <a:pt x="17067" y="85860"/>
                  </a:cubicBezTo>
                  <a:cubicBezTo>
                    <a:pt x="17639" y="74240"/>
                    <a:pt x="17924" y="62905"/>
                    <a:pt x="9542" y="60238"/>
                  </a:cubicBezTo>
                  <a:cubicBezTo>
                    <a:pt x="13257" y="51570"/>
                    <a:pt x="9638" y="44521"/>
                    <a:pt x="21639" y="45188"/>
                  </a:cubicBezTo>
                  <a:cubicBezTo>
                    <a:pt x="21163" y="31663"/>
                    <a:pt x="29259" y="26805"/>
                    <a:pt x="26116" y="10517"/>
                  </a:cubicBezTo>
                  <a:cubicBezTo>
                    <a:pt x="34879" y="-11867"/>
                    <a:pt x="62787" y="6993"/>
                    <a:pt x="74313" y="16518"/>
                  </a:cubicBezTo>
                  <a:cubicBezTo>
                    <a:pt x="95077" y="13279"/>
                    <a:pt x="111936" y="24424"/>
                    <a:pt x="130034" y="28615"/>
                  </a:cubicBezTo>
                  <a:cubicBezTo>
                    <a:pt x="132986" y="49665"/>
                    <a:pt x="122414" y="57190"/>
                    <a:pt x="125557" y="78335"/>
                  </a:cubicBezTo>
                  <a:cubicBezTo>
                    <a:pt x="121556" y="78335"/>
                    <a:pt x="117556" y="78335"/>
                    <a:pt x="113460" y="78335"/>
                  </a:cubicBezTo>
                  <a:cubicBezTo>
                    <a:pt x="113460" y="90432"/>
                    <a:pt x="113460" y="102433"/>
                    <a:pt x="113460" y="114530"/>
                  </a:cubicBezTo>
                  <a:cubicBezTo>
                    <a:pt x="121461" y="118054"/>
                    <a:pt x="136797" y="115864"/>
                    <a:pt x="143464" y="11300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432E143-41CC-6FC7-7F31-7B519E7B2049}"/>
                </a:ext>
              </a:extLst>
            </p:cNvPr>
            <p:cNvSpPr/>
            <p:nvPr/>
          </p:nvSpPr>
          <p:spPr>
            <a:xfrm>
              <a:off x="7770265" y="2597797"/>
              <a:ext cx="672366" cy="434076"/>
            </a:xfrm>
            <a:custGeom>
              <a:avLst/>
              <a:gdLst>
                <a:gd name="connsiteX0" fmla="*/ 672367 w 672366"/>
                <a:gd name="connsiteY0" fmla="*/ 254911 h 434076"/>
                <a:gd name="connsiteX1" fmla="*/ 639220 w 672366"/>
                <a:gd name="connsiteY1" fmla="*/ 295583 h 434076"/>
                <a:gd name="connsiteX2" fmla="*/ 631695 w 672366"/>
                <a:gd name="connsiteY2" fmla="*/ 295583 h 434076"/>
                <a:gd name="connsiteX3" fmla="*/ 598548 w 672366"/>
                <a:gd name="connsiteY3" fmla="*/ 312157 h 434076"/>
                <a:gd name="connsiteX4" fmla="*/ 569878 w 672366"/>
                <a:gd name="connsiteY4" fmla="*/ 337779 h 434076"/>
                <a:gd name="connsiteX5" fmla="*/ 487010 w 672366"/>
                <a:gd name="connsiteY5" fmla="*/ 354353 h 434076"/>
                <a:gd name="connsiteX6" fmla="*/ 434241 w 672366"/>
                <a:gd name="connsiteY6" fmla="*/ 367878 h 434076"/>
                <a:gd name="connsiteX7" fmla="*/ 282128 w 672366"/>
                <a:gd name="connsiteY7" fmla="*/ 387499 h 434076"/>
                <a:gd name="connsiteX8" fmla="*/ 279079 w 672366"/>
                <a:gd name="connsiteY8" fmla="*/ 396548 h 434076"/>
                <a:gd name="connsiteX9" fmla="*/ 227835 w 672366"/>
                <a:gd name="connsiteY9" fmla="*/ 401025 h 434076"/>
                <a:gd name="connsiteX10" fmla="*/ 166113 w 672366"/>
                <a:gd name="connsiteY10" fmla="*/ 413122 h 434076"/>
                <a:gd name="connsiteX11" fmla="*/ 160112 w 672366"/>
                <a:gd name="connsiteY11" fmla="*/ 417599 h 434076"/>
                <a:gd name="connsiteX12" fmla="*/ 110391 w 672366"/>
                <a:gd name="connsiteY12" fmla="*/ 425123 h 434076"/>
                <a:gd name="connsiteX13" fmla="*/ 90770 w 672366"/>
                <a:gd name="connsiteY13" fmla="*/ 425123 h 434076"/>
                <a:gd name="connsiteX14" fmla="*/ 84770 w 672366"/>
                <a:gd name="connsiteY14" fmla="*/ 429600 h 434076"/>
                <a:gd name="connsiteX15" fmla="*/ 50099 w 672366"/>
                <a:gd name="connsiteY15" fmla="*/ 434077 h 434076"/>
                <a:gd name="connsiteX16" fmla="*/ 41050 w 672366"/>
                <a:gd name="connsiteY16" fmla="*/ 388928 h 434076"/>
                <a:gd name="connsiteX17" fmla="*/ 38002 w 672366"/>
                <a:gd name="connsiteY17" fmla="*/ 342256 h 434076"/>
                <a:gd name="connsiteX18" fmla="*/ 33525 w 672366"/>
                <a:gd name="connsiteY18" fmla="*/ 336255 h 434076"/>
                <a:gd name="connsiteX19" fmla="*/ 21428 w 672366"/>
                <a:gd name="connsiteY19" fmla="*/ 233766 h 434076"/>
                <a:gd name="connsiteX20" fmla="*/ 16951 w 672366"/>
                <a:gd name="connsiteY20" fmla="*/ 227765 h 434076"/>
                <a:gd name="connsiteX21" fmla="*/ 12475 w 672366"/>
                <a:gd name="connsiteY21" fmla="*/ 202143 h 434076"/>
                <a:gd name="connsiteX22" fmla="*/ 7998 w 672366"/>
                <a:gd name="connsiteY22" fmla="*/ 172044 h 434076"/>
                <a:gd name="connsiteX23" fmla="*/ 3521 w 672366"/>
                <a:gd name="connsiteY23" fmla="*/ 146422 h 434076"/>
                <a:gd name="connsiteX24" fmla="*/ 473 w 672366"/>
                <a:gd name="connsiteY24" fmla="*/ 104226 h 434076"/>
                <a:gd name="connsiteX25" fmla="*/ 65243 w 672366"/>
                <a:gd name="connsiteY25" fmla="*/ 54506 h 434076"/>
                <a:gd name="connsiteX26" fmla="*/ 65243 w 672366"/>
                <a:gd name="connsiteY26" fmla="*/ 90701 h 434076"/>
                <a:gd name="connsiteX27" fmla="*/ 118012 w 672366"/>
                <a:gd name="connsiteY27" fmla="*/ 87652 h 434076"/>
                <a:gd name="connsiteX28" fmla="*/ 124013 w 672366"/>
                <a:gd name="connsiteY28" fmla="*/ 83176 h 434076"/>
                <a:gd name="connsiteX29" fmla="*/ 173733 w 672366"/>
                <a:gd name="connsiteY29" fmla="*/ 75651 h 434076"/>
                <a:gd name="connsiteX30" fmla="*/ 200879 w 672366"/>
                <a:gd name="connsiteY30" fmla="*/ 75651 h 434076"/>
                <a:gd name="connsiteX31" fmla="*/ 282223 w 672366"/>
                <a:gd name="connsiteY31" fmla="*/ 54601 h 434076"/>
                <a:gd name="connsiteX32" fmla="*/ 343945 w 672366"/>
                <a:gd name="connsiteY32" fmla="*/ 42504 h 434076"/>
                <a:gd name="connsiteX33" fmla="*/ 356042 w 672366"/>
                <a:gd name="connsiteY33" fmla="*/ 42504 h 434076"/>
                <a:gd name="connsiteX34" fmla="*/ 362042 w 672366"/>
                <a:gd name="connsiteY34" fmla="*/ 38027 h 434076"/>
                <a:gd name="connsiteX35" fmla="*/ 404238 w 672366"/>
                <a:gd name="connsiteY35" fmla="*/ 28978 h 434076"/>
                <a:gd name="connsiteX36" fmla="*/ 444910 w 672366"/>
                <a:gd name="connsiteY36" fmla="*/ 21454 h 434076"/>
                <a:gd name="connsiteX37" fmla="*/ 536826 w 672366"/>
                <a:gd name="connsiteY37" fmla="*/ 4880 h 434076"/>
                <a:gd name="connsiteX38" fmla="*/ 550351 w 672366"/>
                <a:gd name="connsiteY38" fmla="*/ 403 h 434076"/>
                <a:gd name="connsiteX39" fmla="*/ 560924 w 672366"/>
                <a:gd name="connsiteY39" fmla="*/ 16977 h 434076"/>
                <a:gd name="connsiteX40" fmla="*/ 575974 w 672366"/>
                <a:gd name="connsiteY40" fmla="*/ 16977 h 434076"/>
                <a:gd name="connsiteX41" fmla="*/ 592548 w 672366"/>
                <a:gd name="connsiteY41" fmla="*/ 51648 h 434076"/>
                <a:gd name="connsiteX42" fmla="*/ 606073 w 672366"/>
                <a:gd name="connsiteY42" fmla="*/ 66698 h 434076"/>
                <a:gd name="connsiteX43" fmla="*/ 634743 w 672366"/>
                <a:gd name="connsiteY43" fmla="*/ 71174 h 434076"/>
                <a:gd name="connsiteX44" fmla="*/ 622646 w 672366"/>
                <a:gd name="connsiteY44" fmla="*/ 83271 h 434076"/>
                <a:gd name="connsiteX45" fmla="*/ 609121 w 672366"/>
                <a:gd name="connsiteY45" fmla="*/ 117942 h 434076"/>
                <a:gd name="connsiteX46" fmla="*/ 606073 w 672366"/>
                <a:gd name="connsiteY46" fmla="*/ 143564 h 434076"/>
                <a:gd name="connsiteX47" fmla="*/ 613597 w 672366"/>
                <a:gd name="connsiteY47" fmla="*/ 158614 h 434076"/>
                <a:gd name="connsiteX48" fmla="*/ 601501 w 672366"/>
                <a:gd name="connsiteY48" fmla="*/ 167663 h 434076"/>
                <a:gd name="connsiteX49" fmla="*/ 605978 w 672366"/>
                <a:gd name="connsiteY49" fmla="*/ 205286 h 434076"/>
                <a:gd name="connsiteX50" fmla="*/ 625599 w 672366"/>
                <a:gd name="connsiteY50" fmla="*/ 205286 h 434076"/>
                <a:gd name="connsiteX51" fmla="*/ 672367 w 672366"/>
                <a:gd name="connsiteY51" fmla="*/ 254911 h 43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72366" h="434076">
                  <a:moveTo>
                    <a:pt x="672367" y="254911"/>
                  </a:moveTo>
                  <a:cubicBezTo>
                    <a:pt x="653889" y="264246"/>
                    <a:pt x="643792" y="274057"/>
                    <a:pt x="639220" y="295583"/>
                  </a:cubicBezTo>
                  <a:cubicBezTo>
                    <a:pt x="636743" y="295583"/>
                    <a:pt x="634172" y="295583"/>
                    <a:pt x="631695" y="295583"/>
                  </a:cubicBezTo>
                  <a:cubicBezTo>
                    <a:pt x="630171" y="310633"/>
                    <a:pt x="616360" y="313395"/>
                    <a:pt x="598548" y="312157"/>
                  </a:cubicBezTo>
                  <a:cubicBezTo>
                    <a:pt x="586642" y="318348"/>
                    <a:pt x="580355" y="330159"/>
                    <a:pt x="569878" y="337779"/>
                  </a:cubicBezTo>
                  <a:cubicBezTo>
                    <a:pt x="542160" y="343208"/>
                    <a:pt x="508060" y="342256"/>
                    <a:pt x="487010" y="354353"/>
                  </a:cubicBezTo>
                  <a:cubicBezTo>
                    <a:pt x="463103" y="352543"/>
                    <a:pt x="450244" y="361782"/>
                    <a:pt x="434241" y="367878"/>
                  </a:cubicBezTo>
                  <a:cubicBezTo>
                    <a:pt x="388712" y="369021"/>
                    <a:pt x="338325" y="387309"/>
                    <a:pt x="282128" y="387499"/>
                  </a:cubicBezTo>
                  <a:cubicBezTo>
                    <a:pt x="278317" y="387690"/>
                    <a:pt x="279079" y="392548"/>
                    <a:pt x="279079" y="396548"/>
                  </a:cubicBezTo>
                  <a:cubicBezTo>
                    <a:pt x="261172" y="397215"/>
                    <a:pt x="249171" y="403882"/>
                    <a:pt x="227835" y="401025"/>
                  </a:cubicBezTo>
                  <a:cubicBezTo>
                    <a:pt x="211166" y="405216"/>
                    <a:pt x="194593" y="413693"/>
                    <a:pt x="166113" y="413122"/>
                  </a:cubicBezTo>
                  <a:cubicBezTo>
                    <a:pt x="161255" y="411788"/>
                    <a:pt x="164017" y="418075"/>
                    <a:pt x="160112" y="417599"/>
                  </a:cubicBezTo>
                  <a:cubicBezTo>
                    <a:pt x="140015" y="413217"/>
                    <a:pt x="124965" y="423314"/>
                    <a:pt x="110391" y="425123"/>
                  </a:cubicBezTo>
                  <a:cubicBezTo>
                    <a:pt x="103534" y="425981"/>
                    <a:pt x="96485" y="423790"/>
                    <a:pt x="90770" y="425123"/>
                  </a:cubicBezTo>
                  <a:cubicBezTo>
                    <a:pt x="88960" y="425504"/>
                    <a:pt x="86770" y="429314"/>
                    <a:pt x="84770" y="429600"/>
                  </a:cubicBezTo>
                  <a:cubicBezTo>
                    <a:pt x="73435" y="431315"/>
                    <a:pt x="60576" y="427790"/>
                    <a:pt x="50099" y="434077"/>
                  </a:cubicBezTo>
                  <a:cubicBezTo>
                    <a:pt x="49717" y="416360"/>
                    <a:pt x="53432" y="394643"/>
                    <a:pt x="41050" y="388928"/>
                  </a:cubicBezTo>
                  <a:cubicBezTo>
                    <a:pt x="45241" y="376451"/>
                    <a:pt x="34287" y="363115"/>
                    <a:pt x="38002" y="342256"/>
                  </a:cubicBezTo>
                  <a:cubicBezTo>
                    <a:pt x="39335" y="337398"/>
                    <a:pt x="34097" y="339113"/>
                    <a:pt x="33525" y="336255"/>
                  </a:cubicBezTo>
                  <a:cubicBezTo>
                    <a:pt x="36763" y="289202"/>
                    <a:pt x="15618" y="279296"/>
                    <a:pt x="21428" y="233766"/>
                  </a:cubicBezTo>
                  <a:cubicBezTo>
                    <a:pt x="22762" y="228908"/>
                    <a:pt x="17523" y="230718"/>
                    <a:pt x="16951" y="227765"/>
                  </a:cubicBezTo>
                  <a:cubicBezTo>
                    <a:pt x="15999" y="218717"/>
                    <a:pt x="19999" y="204619"/>
                    <a:pt x="12475" y="202143"/>
                  </a:cubicBezTo>
                  <a:cubicBezTo>
                    <a:pt x="11427" y="191665"/>
                    <a:pt x="15714" y="175854"/>
                    <a:pt x="7998" y="172044"/>
                  </a:cubicBezTo>
                  <a:cubicBezTo>
                    <a:pt x="7331" y="162614"/>
                    <a:pt x="10474" y="149470"/>
                    <a:pt x="3521" y="146422"/>
                  </a:cubicBezTo>
                  <a:cubicBezTo>
                    <a:pt x="8855" y="129563"/>
                    <a:pt x="-2384" y="122895"/>
                    <a:pt x="473" y="104226"/>
                  </a:cubicBezTo>
                  <a:cubicBezTo>
                    <a:pt x="24000" y="89653"/>
                    <a:pt x="46574" y="74032"/>
                    <a:pt x="65243" y="54506"/>
                  </a:cubicBezTo>
                  <a:cubicBezTo>
                    <a:pt x="66291" y="62030"/>
                    <a:pt x="64481" y="78604"/>
                    <a:pt x="65243" y="90701"/>
                  </a:cubicBezTo>
                  <a:cubicBezTo>
                    <a:pt x="84579" y="97368"/>
                    <a:pt x="96676" y="84128"/>
                    <a:pt x="118012" y="87652"/>
                  </a:cubicBezTo>
                  <a:cubicBezTo>
                    <a:pt x="122870" y="88986"/>
                    <a:pt x="120107" y="82699"/>
                    <a:pt x="124013" y="83176"/>
                  </a:cubicBezTo>
                  <a:cubicBezTo>
                    <a:pt x="145634" y="83747"/>
                    <a:pt x="159922" y="84223"/>
                    <a:pt x="173733" y="75651"/>
                  </a:cubicBezTo>
                  <a:cubicBezTo>
                    <a:pt x="182782" y="75651"/>
                    <a:pt x="191831" y="75651"/>
                    <a:pt x="200879" y="75651"/>
                  </a:cubicBezTo>
                  <a:cubicBezTo>
                    <a:pt x="220501" y="61173"/>
                    <a:pt x="261077" y="67555"/>
                    <a:pt x="282223" y="54601"/>
                  </a:cubicBezTo>
                  <a:cubicBezTo>
                    <a:pt x="301844" y="49648"/>
                    <a:pt x="328800" y="51934"/>
                    <a:pt x="343945" y="42504"/>
                  </a:cubicBezTo>
                  <a:cubicBezTo>
                    <a:pt x="347945" y="42504"/>
                    <a:pt x="351946" y="42504"/>
                    <a:pt x="356042" y="42504"/>
                  </a:cubicBezTo>
                  <a:cubicBezTo>
                    <a:pt x="360899" y="43838"/>
                    <a:pt x="358137" y="37551"/>
                    <a:pt x="362042" y="38027"/>
                  </a:cubicBezTo>
                  <a:cubicBezTo>
                    <a:pt x="379854" y="38789"/>
                    <a:pt x="393189" y="34979"/>
                    <a:pt x="404238" y="28978"/>
                  </a:cubicBezTo>
                  <a:cubicBezTo>
                    <a:pt x="419097" y="27836"/>
                    <a:pt x="435766" y="28312"/>
                    <a:pt x="444910" y="21454"/>
                  </a:cubicBezTo>
                  <a:cubicBezTo>
                    <a:pt x="480629" y="21073"/>
                    <a:pt x="503870" y="8119"/>
                    <a:pt x="536826" y="4880"/>
                  </a:cubicBezTo>
                  <a:cubicBezTo>
                    <a:pt x="539493" y="1547"/>
                    <a:pt x="543017" y="-1025"/>
                    <a:pt x="550351" y="403"/>
                  </a:cubicBezTo>
                  <a:cubicBezTo>
                    <a:pt x="554828" y="4976"/>
                    <a:pt x="555876" y="12977"/>
                    <a:pt x="560924" y="16977"/>
                  </a:cubicBezTo>
                  <a:cubicBezTo>
                    <a:pt x="565972" y="16977"/>
                    <a:pt x="570926" y="16977"/>
                    <a:pt x="575974" y="16977"/>
                  </a:cubicBezTo>
                  <a:cubicBezTo>
                    <a:pt x="578545" y="31455"/>
                    <a:pt x="590833" y="36313"/>
                    <a:pt x="592548" y="51648"/>
                  </a:cubicBezTo>
                  <a:cubicBezTo>
                    <a:pt x="596453" y="57268"/>
                    <a:pt x="603025" y="60221"/>
                    <a:pt x="606073" y="66698"/>
                  </a:cubicBezTo>
                  <a:cubicBezTo>
                    <a:pt x="617122" y="66698"/>
                    <a:pt x="629599" y="65269"/>
                    <a:pt x="634743" y="71174"/>
                  </a:cubicBezTo>
                  <a:cubicBezTo>
                    <a:pt x="631314" y="75842"/>
                    <a:pt x="628552" y="81080"/>
                    <a:pt x="622646" y="83271"/>
                  </a:cubicBezTo>
                  <a:cubicBezTo>
                    <a:pt x="623504" y="100226"/>
                    <a:pt x="622932" y="115751"/>
                    <a:pt x="609121" y="117942"/>
                  </a:cubicBezTo>
                  <a:cubicBezTo>
                    <a:pt x="612359" y="131753"/>
                    <a:pt x="605597" y="130515"/>
                    <a:pt x="606073" y="143564"/>
                  </a:cubicBezTo>
                  <a:cubicBezTo>
                    <a:pt x="607501" y="149660"/>
                    <a:pt x="615598" y="149089"/>
                    <a:pt x="613597" y="158614"/>
                  </a:cubicBezTo>
                  <a:cubicBezTo>
                    <a:pt x="611121" y="163186"/>
                    <a:pt x="604263" y="163376"/>
                    <a:pt x="601501" y="167663"/>
                  </a:cubicBezTo>
                  <a:cubicBezTo>
                    <a:pt x="599120" y="184141"/>
                    <a:pt x="609311" y="187951"/>
                    <a:pt x="605978" y="205286"/>
                  </a:cubicBezTo>
                  <a:cubicBezTo>
                    <a:pt x="612550" y="205286"/>
                    <a:pt x="619027" y="205286"/>
                    <a:pt x="625599" y="205286"/>
                  </a:cubicBezTo>
                  <a:cubicBezTo>
                    <a:pt x="631219" y="231861"/>
                    <a:pt x="660175" y="235004"/>
                    <a:pt x="672367" y="25491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7D665C0-9019-60DD-E9C5-23E3ABF4E537}"/>
                </a:ext>
              </a:extLst>
            </p:cNvPr>
            <p:cNvSpPr/>
            <p:nvPr/>
          </p:nvSpPr>
          <p:spPr>
            <a:xfrm>
              <a:off x="7844391" y="2112997"/>
              <a:ext cx="854368" cy="664368"/>
            </a:xfrm>
            <a:custGeom>
              <a:avLst/>
              <a:gdLst>
                <a:gd name="connsiteX0" fmla="*/ 815220 w 854368"/>
                <a:gd name="connsiteY0" fmla="*/ 558927 h 664368"/>
                <a:gd name="connsiteX1" fmla="*/ 854368 w 854368"/>
                <a:gd name="connsiteY1" fmla="*/ 543877 h 664368"/>
                <a:gd name="connsiteX2" fmla="*/ 718828 w 854368"/>
                <a:gd name="connsiteY2" fmla="*/ 638747 h 664368"/>
                <a:gd name="connsiteX3" fmla="*/ 667583 w 854368"/>
                <a:gd name="connsiteY3" fmla="*/ 647795 h 664368"/>
                <a:gd name="connsiteX4" fmla="*/ 654058 w 854368"/>
                <a:gd name="connsiteY4" fmla="*/ 664369 h 664368"/>
                <a:gd name="connsiteX5" fmla="*/ 666154 w 854368"/>
                <a:gd name="connsiteY5" fmla="*/ 643318 h 664368"/>
                <a:gd name="connsiteX6" fmla="*/ 670631 w 854368"/>
                <a:gd name="connsiteY6" fmla="*/ 586073 h 664368"/>
                <a:gd name="connsiteX7" fmla="*/ 616434 w 854368"/>
                <a:gd name="connsiteY7" fmla="*/ 572548 h 664368"/>
                <a:gd name="connsiteX8" fmla="*/ 571190 w 854368"/>
                <a:gd name="connsiteY8" fmla="*/ 555974 h 664368"/>
                <a:gd name="connsiteX9" fmla="*/ 560617 w 854368"/>
                <a:gd name="connsiteY9" fmla="*/ 542449 h 664368"/>
                <a:gd name="connsiteX10" fmla="*/ 536519 w 854368"/>
                <a:gd name="connsiteY10" fmla="*/ 542449 h 664368"/>
                <a:gd name="connsiteX11" fmla="*/ 510897 w 854368"/>
                <a:gd name="connsiteY11" fmla="*/ 492728 h 664368"/>
                <a:gd name="connsiteX12" fmla="*/ 491275 w 854368"/>
                <a:gd name="connsiteY12" fmla="*/ 492728 h 664368"/>
                <a:gd name="connsiteX13" fmla="*/ 491275 w 854368"/>
                <a:gd name="connsiteY13" fmla="*/ 483680 h 664368"/>
                <a:gd name="connsiteX14" fmla="*/ 482226 w 854368"/>
                <a:gd name="connsiteY14" fmla="*/ 476155 h 664368"/>
                <a:gd name="connsiteX15" fmla="*/ 464129 w 854368"/>
                <a:gd name="connsiteY15" fmla="*/ 476155 h 664368"/>
                <a:gd name="connsiteX16" fmla="*/ 408408 w 854368"/>
                <a:gd name="connsiteY16" fmla="*/ 492728 h 664368"/>
                <a:gd name="connsiteX17" fmla="*/ 348115 w 854368"/>
                <a:gd name="connsiteY17" fmla="*/ 500253 h 664368"/>
                <a:gd name="connsiteX18" fmla="*/ 342114 w 854368"/>
                <a:gd name="connsiteY18" fmla="*/ 504730 h 664368"/>
                <a:gd name="connsiteX19" fmla="*/ 272867 w 854368"/>
                <a:gd name="connsiteY19" fmla="*/ 516826 h 664368"/>
                <a:gd name="connsiteX20" fmla="*/ 266866 w 854368"/>
                <a:gd name="connsiteY20" fmla="*/ 521303 h 664368"/>
                <a:gd name="connsiteX21" fmla="*/ 223147 w 854368"/>
                <a:gd name="connsiteY21" fmla="*/ 525780 h 664368"/>
                <a:gd name="connsiteX22" fmla="*/ 215622 w 854368"/>
                <a:gd name="connsiteY22" fmla="*/ 530257 h 664368"/>
                <a:gd name="connsiteX23" fmla="*/ 205049 w 854368"/>
                <a:gd name="connsiteY23" fmla="*/ 530257 h 664368"/>
                <a:gd name="connsiteX24" fmla="*/ 159901 w 854368"/>
                <a:gd name="connsiteY24" fmla="*/ 537781 h 664368"/>
                <a:gd name="connsiteX25" fmla="*/ 123706 w 854368"/>
                <a:gd name="connsiteY25" fmla="*/ 551307 h 664368"/>
                <a:gd name="connsiteX26" fmla="*/ 73985 w 854368"/>
                <a:gd name="connsiteY26" fmla="*/ 558832 h 664368"/>
                <a:gd name="connsiteX27" fmla="*/ 51411 w 854368"/>
                <a:gd name="connsiteY27" fmla="*/ 558832 h 664368"/>
                <a:gd name="connsiteX28" fmla="*/ 43886 w 854368"/>
                <a:gd name="connsiteY28" fmla="*/ 563309 h 664368"/>
                <a:gd name="connsiteX29" fmla="*/ 16740 w 854368"/>
                <a:gd name="connsiteY29" fmla="*/ 563309 h 664368"/>
                <a:gd name="connsiteX30" fmla="*/ 1690 w 854368"/>
                <a:gd name="connsiteY30" fmla="*/ 567785 h 664368"/>
                <a:gd name="connsiteX31" fmla="*/ 166 w 854368"/>
                <a:gd name="connsiteY31" fmla="*/ 539115 h 664368"/>
                <a:gd name="connsiteX32" fmla="*/ 55888 w 854368"/>
                <a:gd name="connsiteY32" fmla="*/ 481870 h 664368"/>
                <a:gd name="connsiteX33" fmla="*/ 79986 w 854368"/>
                <a:gd name="connsiteY33" fmla="*/ 450247 h 664368"/>
                <a:gd name="connsiteX34" fmla="*/ 55888 w 854368"/>
                <a:gd name="connsiteY34" fmla="*/ 412623 h 664368"/>
                <a:gd name="connsiteX35" fmla="*/ 46839 w 854368"/>
                <a:gd name="connsiteY35" fmla="*/ 371951 h 664368"/>
                <a:gd name="connsiteX36" fmla="*/ 113132 w 854368"/>
                <a:gd name="connsiteY36" fmla="*/ 350901 h 664368"/>
                <a:gd name="connsiteX37" fmla="*/ 120658 w 854368"/>
                <a:gd name="connsiteY37" fmla="*/ 346424 h 664368"/>
                <a:gd name="connsiteX38" fmla="*/ 180950 w 854368"/>
                <a:gd name="connsiteY38" fmla="*/ 341947 h 664368"/>
                <a:gd name="connsiteX39" fmla="*/ 196000 w 854368"/>
                <a:gd name="connsiteY39" fmla="*/ 350996 h 664368"/>
                <a:gd name="connsiteX40" fmla="*/ 268295 w 854368"/>
                <a:gd name="connsiteY40" fmla="*/ 334423 h 664368"/>
                <a:gd name="connsiteX41" fmla="*/ 308966 w 854368"/>
                <a:gd name="connsiteY41" fmla="*/ 299752 h 664368"/>
                <a:gd name="connsiteX42" fmla="*/ 321063 w 854368"/>
                <a:gd name="connsiteY42" fmla="*/ 283178 h 664368"/>
                <a:gd name="connsiteX43" fmla="*/ 339161 w 854368"/>
                <a:gd name="connsiteY43" fmla="*/ 278701 h 664368"/>
                <a:gd name="connsiteX44" fmla="*/ 331636 w 854368"/>
                <a:gd name="connsiteY44" fmla="*/ 232029 h 664368"/>
                <a:gd name="connsiteX45" fmla="*/ 336113 w 854368"/>
                <a:gd name="connsiteY45" fmla="*/ 209455 h 664368"/>
                <a:gd name="connsiteX46" fmla="*/ 306014 w 854368"/>
                <a:gd name="connsiteY46" fmla="*/ 198882 h 664368"/>
                <a:gd name="connsiteX47" fmla="*/ 306014 w 854368"/>
                <a:gd name="connsiteY47" fmla="*/ 186785 h 664368"/>
                <a:gd name="connsiteX48" fmla="*/ 348209 w 854368"/>
                <a:gd name="connsiteY48" fmla="*/ 144589 h 664368"/>
                <a:gd name="connsiteX49" fmla="*/ 373832 w 854368"/>
                <a:gd name="connsiteY49" fmla="*/ 100870 h 664368"/>
                <a:gd name="connsiteX50" fmla="*/ 425076 w 854368"/>
                <a:gd name="connsiteY50" fmla="*/ 36100 h 664368"/>
                <a:gd name="connsiteX51" fmla="*/ 441650 w 854368"/>
                <a:gd name="connsiteY51" fmla="*/ 28575 h 664368"/>
                <a:gd name="connsiteX52" fmla="*/ 462700 w 854368"/>
                <a:gd name="connsiteY52" fmla="*/ 24098 h 664368"/>
                <a:gd name="connsiteX53" fmla="*/ 483751 w 854368"/>
                <a:gd name="connsiteY53" fmla="*/ 19621 h 664368"/>
                <a:gd name="connsiteX54" fmla="*/ 581667 w 854368"/>
                <a:gd name="connsiteY54" fmla="*/ 0 h 664368"/>
                <a:gd name="connsiteX55" fmla="*/ 590716 w 854368"/>
                <a:gd name="connsiteY55" fmla="*/ 55721 h 664368"/>
                <a:gd name="connsiteX56" fmla="*/ 602813 w 854368"/>
                <a:gd name="connsiteY56" fmla="*/ 66294 h 664368"/>
                <a:gd name="connsiteX57" fmla="*/ 607290 w 854368"/>
                <a:gd name="connsiteY57" fmla="*/ 108490 h 664368"/>
                <a:gd name="connsiteX58" fmla="*/ 602813 w 854368"/>
                <a:gd name="connsiteY58" fmla="*/ 114490 h 664368"/>
                <a:gd name="connsiteX59" fmla="*/ 623863 w 854368"/>
                <a:gd name="connsiteY59" fmla="*/ 177736 h 664368"/>
                <a:gd name="connsiteX60" fmla="*/ 619387 w 854368"/>
                <a:gd name="connsiteY60" fmla="*/ 201835 h 664368"/>
                <a:gd name="connsiteX61" fmla="*/ 643484 w 854368"/>
                <a:gd name="connsiteY61" fmla="*/ 207835 h 664368"/>
                <a:gd name="connsiteX62" fmla="*/ 654058 w 854368"/>
                <a:gd name="connsiteY62" fmla="*/ 240982 h 664368"/>
                <a:gd name="connsiteX63" fmla="*/ 652533 w 854368"/>
                <a:gd name="connsiteY63" fmla="*/ 250031 h 664368"/>
                <a:gd name="connsiteX64" fmla="*/ 666059 w 854368"/>
                <a:gd name="connsiteY64" fmla="*/ 293751 h 664368"/>
                <a:gd name="connsiteX65" fmla="*/ 666059 w 854368"/>
                <a:gd name="connsiteY65" fmla="*/ 421767 h 664368"/>
                <a:gd name="connsiteX66" fmla="*/ 670536 w 854368"/>
                <a:gd name="connsiteY66" fmla="*/ 429292 h 664368"/>
                <a:gd name="connsiteX67" fmla="*/ 669012 w 854368"/>
                <a:gd name="connsiteY67" fmla="*/ 435292 h 664368"/>
                <a:gd name="connsiteX68" fmla="*/ 675013 w 854368"/>
                <a:gd name="connsiteY68" fmla="*/ 439769 h 664368"/>
                <a:gd name="connsiteX69" fmla="*/ 678060 w 854368"/>
                <a:gd name="connsiteY69" fmla="*/ 456343 h 664368"/>
                <a:gd name="connsiteX70" fmla="*/ 682537 w 854368"/>
                <a:gd name="connsiteY70" fmla="*/ 486442 h 664368"/>
                <a:gd name="connsiteX71" fmla="*/ 687014 w 854368"/>
                <a:gd name="connsiteY71" fmla="*/ 555784 h 664368"/>
                <a:gd name="connsiteX72" fmla="*/ 677965 w 854368"/>
                <a:gd name="connsiteY72" fmla="*/ 566356 h 664368"/>
                <a:gd name="connsiteX73" fmla="*/ 687014 w 854368"/>
                <a:gd name="connsiteY73" fmla="*/ 591979 h 664368"/>
                <a:gd name="connsiteX74" fmla="*/ 683966 w 854368"/>
                <a:gd name="connsiteY74" fmla="*/ 619125 h 664368"/>
                <a:gd name="connsiteX75" fmla="*/ 723114 w 854368"/>
                <a:gd name="connsiteY75" fmla="*/ 584454 h 664368"/>
                <a:gd name="connsiteX76" fmla="*/ 815220 w 854368"/>
                <a:gd name="connsiteY76" fmla="*/ 558927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854368" h="664368">
                  <a:moveTo>
                    <a:pt x="815220" y="558927"/>
                  </a:moveTo>
                  <a:cubicBezTo>
                    <a:pt x="820840" y="542925"/>
                    <a:pt x="837033" y="532638"/>
                    <a:pt x="854368" y="543877"/>
                  </a:cubicBezTo>
                  <a:cubicBezTo>
                    <a:pt x="815983" y="582263"/>
                    <a:pt x="773025" y="616268"/>
                    <a:pt x="718828" y="638747"/>
                  </a:cubicBezTo>
                  <a:cubicBezTo>
                    <a:pt x="698158" y="638080"/>
                    <a:pt x="689776" y="649891"/>
                    <a:pt x="667583" y="647795"/>
                  </a:cubicBezTo>
                  <a:cubicBezTo>
                    <a:pt x="661106" y="651415"/>
                    <a:pt x="659010" y="659225"/>
                    <a:pt x="654058" y="664369"/>
                  </a:cubicBezTo>
                  <a:cubicBezTo>
                    <a:pt x="651010" y="655320"/>
                    <a:pt x="658534" y="646462"/>
                    <a:pt x="666154" y="643318"/>
                  </a:cubicBezTo>
                  <a:cubicBezTo>
                    <a:pt x="665773" y="622363"/>
                    <a:pt x="673869" y="609886"/>
                    <a:pt x="670631" y="586073"/>
                  </a:cubicBezTo>
                  <a:cubicBezTo>
                    <a:pt x="651200" y="582930"/>
                    <a:pt x="640246" y="571309"/>
                    <a:pt x="616434" y="572548"/>
                  </a:cubicBezTo>
                  <a:cubicBezTo>
                    <a:pt x="601003" y="567404"/>
                    <a:pt x="589383" y="558451"/>
                    <a:pt x="571190" y="555974"/>
                  </a:cubicBezTo>
                  <a:cubicBezTo>
                    <a:pt x="569190" y="549973"/>
                    <a:pt x="562903" y="548259"/>
                    <a:pt x="560617" y="542449"/>
                  </a:cubicBezTo>
                  <a:cubicBezTo>
                    <a:pt x="552616" y="542449"/>
                    <a:pt x="544520" y="542449"/>
                    <a:pt x="536519" y="542449"/>
                  </a:cubicBezTo>
                  <a:cubicBezTo>
                    <a:pt x="528328" y="526256"/>
                    <a:pt x="514325" y="516731"/>
                    <a:pt x="510897" y="492728"/>
                  </a:cubicBezTo>
                  <a:cubicBezTo>
                    <a:pt x="504324" y="492728"/>
                    <a:pt x="497847" y="492728"/>
                    <a:pt x="491275" y="492728"/>
                  </a:cubicBezTo>
                  <a:cubicBezTo>
                    <a:pt x="489180" y="490823"/>
                    <a:pt x="489180" y="485584"/>
                    <a:pt x="491275" y="483680"/>
                  </a:cubicBezTo>
                  <a:cubicBezTo>
                    <a:pt x="490894" y="478536"/>
                    <a:pt x="481465" y="482441"/>
                    <a:pt x="482226" y="476155"/>
                  </a:cubicBezTo>
                  <a:cubicBezTo>
                    <a:pt x="476225" y="476155"/>
                    <a:pt x="470130" y="476155"/>
                    <a:pt x="464129" y="476155"/>
                  </a:cubicBezTo>
                  <a:cubicBezTo>
                    <a:pt x="449175" y="483775"/>
                    <a:pt x="424695" y="483013"/>
                    <a:pt x="408408" y="492728"/>
                  </a:cubicBezTo>
                  <a:cubicBezTo>
                    <a:pt x="385262" y="492157"/>
                    <a:pt x="372594" y="502063"/>
                    <a:pt x="348115" y="500253"/>
                  </a:cubicBezTo>
                  <a:cubicBezTo>
                    <a:pt x="343257" y="498919"/>
                    <a:pt x="344971" y="504158"/>
                    <a:pt x="342114" y="504730"/>
                  </a:cubicBezTo>
                  <a:cubicBezTo>
                    <a:pt x="316777" y="506159"/>
                    <a:pt x="290298" y="516826"/>
                    <a:pt x="272867" y="516826"/>
                  </a:cubicBezTo>
                  <a:cubicBezTo>
                    <a:pt x="268009" y="515493"/>
                    <a:pt x="269724" y="520732"/>
                    <a:pt x="266866" y="521303"/>
                  </a:cubicBezTo>
                  <a:cubicBezTo>
                    <a:pt x="251816" y="525494"/>
                    <a:pt x="237434" y="523780"/>
                    <a:pt x="223147" y="525780"/>
                  </a:cubicBezTo>
                  <a:cubicBezTo>
                    <a:pt x="220003" y="526256"/>
                    <a:pt x="218574" y="529495"/>
                    <a:pt x="215622" y="530257"/>
                  </a:cubicBezTo>
                  <a:cubicBezTo>
                    <a:pt x="212383" y="531209"/>
                    <a:pt x="208478" y="529495"/>
                    <a:pt x="205049" y="530257"/>
                  </a:cubicBezTo>
                  <a:cubicBezTo>
                    <a:pt x="191333" y="533305"/>
                    <a:pt x="176759" y="541115"/>
                    <a:pt x="159901" y="537781"/>
                  </a:cubicBezTo>
                  <a:cubicBezTo>
                    <a:pt x="151138" y="545592"/>
                    <a:pt x="132849" y="543877"/>
                    <a:pt x="123706" y="551307"/>
                  </a:cubicBezTo>
                  <a:cubicBezTo>
                    <a:pt x="102941" y="546163"/>
                    <a:pt x="87034" y="556641"/>
                    <a:pt x="73985" y="558832"/>
                  </a:cubicBezTo>
                  <a:cubicBezTo>
                    <a:pt x="66556" y="560070"/>
                    <a:pt x="58650" y="557784"/>
                    <a:pt x="51411" y="558832"/>
                  </a:cubicBezTo>
                  <a:cubicBezTo>
                    <a:pt x="48839" y="559213"/>
                    <a:pt x="46267" y="562737"/>
                    <a:pt x="43886" y="563309"/>
                  </a:cubicBezTo>
                  <a:cubicBezTo>
                    <a:pt x="35218" y="565690"/>
                    <a:pt x="25408" y="561784"/>
                    <a:pt x="16740" y="563309"/>
                  </a:cubicBezTo>
                  <a:cubicBezTo>
                    <a:pt x="12072" y="564166"/>
                    <a:pt x="7881" y="571214"/>
                    <a:pt x="1690" y="567785"/>
                  </a:cubicBezTo>
                  <a:cubicBezTo>
                    <a:pt x="-1548" y="560927"/>
                    <a:pt x="1024" y="548449"/>
                    <a:pt x="166" y="539115"/>
                  </a:cubicBezTo>
                  <a:cubicBezTo>
                    <a:pt x="17788" y="519113"/>
                    <a:pt x="32741" y="496348"/>
                    <a:pt x="55888" y="481870"/>
                  </a:cubicBezTo>
                  <a:cubicBezTo>
                    <a:pt x="54840" y="467011"/>
                    <a:pt x="65507" y="454247"/>
                    <a:pt x="79986" y="450247"/>
                  </a:cubicBezTo>
                  <a:cubicBezTo>
                    <a:pt x="78462" y="431197"/>
                    <a:pt x="77033" y="412051"/>
                    <a:pt x="55888" y="412623"/>
                  </a:cubicBezTo>
                  <a:cubicBezTo>
                    <a:pt x="55888" y="396049"/>
                    <a:pt x="44743" y="390620"/>
                    <a:pt x="46839" y="371951"/>
                  </a:cubicBezTo>
                  <a:cubicBezTo>
                    <a:pt x="70841" y="366808"/>
                    <a:pt x="82462" y="349377"/>
                    <a:pt x="113132" y="350901"/>
                  </a:cubicBezTo>
                  <a:cubicBezTo>
                    <a:pt x="117895" y="351568"/>
                    <a:pt x="117133" y="346805"/>
                    <a:pt x="120658" y="346424"/>
                  </a:cubicBezTo>
                  <a:cubicBezTo>
                    <a:pt x="142946" y="347091"/>
                    <a:pt x="156090" y="338614"/>
                    <a:pt x="180950" y="341947"/>
                  </a:cubicBezTo>
                  <a:cubicBezTo>
                    <a:pt x="186094" y="344900"/>
                    <a:pt x="191428" y="347472"/>
                    <a:pt x="196000" y="350996"/>
                  </a:cubicBezTo>
                  <a:cubicBezTo>
                    <a:pt x="226194" y="351568"/>
                    <a:pt x="231624" y="327374"/>
                    <a:pt x="268295" y="334423"/>
                  </a:cubicBezTo>
                  <a:cubicBezTo>
                    <a:pt x="289060" y="330136"/>
                    <a:pt x="290107" y="306134"/>
                    <a:pt x="308966" y="299752"/>
                  </a:cubicBezTo>
                  <a:cubicBezTo>
                    <a:pt x="310776" y="292036"/>
                    <a:pt x="315920" y="287655"/>
                    <a:pt x="321063" y="283178"/>
                  </a:cubicBezTo>
                  <a:cubicBezTo>
                    <a:pt x="329350" y="283940"/>
                    <a:pt x="336018" y="283083"/>
                    <a:pt x="339161" y="278701"/>
                  </a:cubicBezTo>
                  <a:cubicBezTo>
                    <a:pt x="343066" y="256984"/>
                    <a:pt x="331541" y="252698"/>
                    <a:pt x="331636" y="232029"/>
                  </a:cubicBezTo>
                  <a:cubicBezTo>
                    <a:pt x="336780" y="228219"/>
                    <a:pt x="336589" y="218980"/>
                    <a:pt x="336113" y="209455"/>
                  </a:cubicBezTo>
                  <a:cubicBezTo>
                    <a:pt x="323254" y="208788"/>
                    <a:pt x="317730" y="200787"/>
                    <a:pt x="306014" y="198882"/>
                  </a:cubicBezTo>
                  <a:cubicBezTo>
                    <a:pt x="306014" y="194881"/>
                    <a:pt x="306014" y="190881"/>
                    <a:pt x="306014" y="186785"/>
                  </a:cubicBezTo>
                  <a:cubicBezTo>
                    <a:pt x="318111" y="170783"/>
                    <a:pt x="333160" y="157734"/>
                    <a:pt x="348209" y="144589"/>
                  </a:cubicBezTo>
                  <a:cubicBezTo>
                    <a:pt x="353925" y="127159"/>
                    <a:pt x="362211" y="112490"/>
                    <a:pt x="373832" y="100870"/>
                  </a:cubicBezTo>
                  <a:cubicBezTo>
                    <a:pt x="384976" y="73342"/>
                    <a:pt x="407074" y="56864"/>
                    <a:pt x="425076" y="36100"/>
                  </a:cubicBezTo>
                  <a:cubicBezTo>
                    <a:pt x="432697" y="35719"/>
                    <a:pt x="437459" y="32385"/>
                    <a:pt x="441650" y="28575"/>
                  </a:cubicBezTo>
                  <a:cubicBezTo>
                    <a:pt x="449651" y="28099"/>
                    <a:pt x="460986" y="30861"/>
                    <a:pt x="462700" y="24098"/>
                  </a:cubicBezTo>
                  <a:cubicBezTo>
                    <a:pt x="470701" y="23622"/>
                    <a:pt x="482036" y="26384"/>
                    <a:pt x="483751" y="19621"/>
                  </a:cubicBezTo>
                  <a:cubicBezTo>
                    <a:pt x="524232" y="22003"/>
                    <a:pt x="549854" y="1429"/>
                    <a:pt x="581667" y="0"/>
                  </a:cubicBezTo>
                  <a:cubicBezTo>
                    <a:pt x="577762" y="25527"/>
                    <a:pt x="593097" y="31718"/>
                    <a:pt x="590716" y="55721"/>
                  </a:cubicBezTo>
                  <a:cubicBezTo>
                    <a:pt x="595765" y="58198"/>
                    <a:pt x="596432" y="65056"/>
                    <a:pt x="602813" y="66294"/>
                  </a:cubicBezTo>
                  <a:cubicBezTo>
                    <a:pt x="599956" y="84772"/>
                    <a:pt x="610433" y="89821"/>
                    <a:pt x="607290" y="108490"/>
                  </a:cubicBezTo>
                  <a:cubicBezTo>
                    <a:pt x="608623" y="113347"/>
                    <a:pt x="602337" y="110585"/>
                    <a:pt x="602813" y="114490"/>
                  </a:cubicBezTo>
                  <a:cubicBezTo>
                    <a:pt x="602718" y="145542"/>
                    <a:pt x="616338" y="157067"/>
                    <a:pt x="623863" y="177736"/>
                  </a:cubicBezTo>
                  <a:cubicBezTo>
                    <a:pt x="620149" y="183547"/>
                    <a:pt x="617958" y="190976"/>
                    <a:pt x="619387" y="201835"/>
                  </a:cubicBezTo>
                  <a:cubicBezTo>
                    <a:pt x="625578" y="204121"/>
                    <a:pt x="630054" y="209359"/>
                    <a:pt x="643484" y="207835"/>
                  </a:cubicBezTo>
                  <a:cubicBezTo>
                    <a:pt x="647771" y="218122"/>
                    <a:pt x="647675" y="232696"/>
                    <a:pt x="654058" y="240982"/>
                  </a:cubicBezTo>
                  <a:cubicBezTo>
                    <a:pt x="654058" y="244507"/>
                    <a:pt x="651486" y="245459"/>
                    <a:pt x="652533" y="250031"/>
                  </a:cubicBezTo>
                  <a:cubicBezTo>
                    <a:pt x="660820" y="260890"/>
                    <a:pt x="658058" y="282702"/>
                    <a:pt x="666059" y="293751"/>
                  </a:cubicBezTo>
                  <a:cubicBezTo>
                    <a:pt x="669869" y="336423"/>
                    <a:pt x="660915" y="384715"/>
                    <a:pt x="666059" y="421767"/>
                  </a:cubicBezTo>
                  <a:cubicBezTo>
                    <a:pt x="666345" y="423577"/>
                    <a:pt x="669964" y="425672"/>
                    <a:pt x="670536" y="429292"/>
                  </a:cubicBezTo>
                  <a:cubicBezTo>
                    <a:pt x="670916" y="431959"/>
                    <a:pt x="668535" y="434054"/>
                    <a:pt x="669012" y="435292"/>
                  </a:cubicBezTo>
                  <a:cubicBezTo>
                    <a:pt x="669869" y="437388"/>
                    <a:pt x="674727" y="438340"/>
                    <a:pt x="675013" y="439769"/>
                  </a:cubicBezTo>
                  <a:cubicBezTo>
                    <a:pt x="676156" y="444913"/>
                    <a:pt x="669297" y="454342"/>
                    <a:pt x="678060" y="456343"/>
                  </a:cubicBezTo>
                  <a:cubicBezTo>
                    <a:pt x="679394" y="466534"/>
                    <a:pt x="674346" y="483108"/>
                    <a:pt x="682537" y="486442"/>
                  </a:cubicBezTo>
                  <a:cubicBezTo>
                    <a:pt x="683013" y="510635"/>
                    <a:pt x="689966" y="528161"/>
                    <a:pt x="687014" y="555784"/>
                  </a:cubicBezTo>
                  <a:cubicBezTo>
                    <a:pt x="685681" y="560927"/>
                    <a:pt x="680156" y="561975"/>
                    <a:pt x="677965" y="566356"/>
                  </a:cubicBezTo>
                  <a:cubicBezTo>
                    <a:pt x="676537" y="579310"/>
                    <a:pt x="686728" y="580644"/>
                    <a:pt x="687014" y="591979"/>
                  </a:cubicBezTo>
                  <a:cubicBezTo>
                    <a:pt x="682823" y="597218"/>
                    <a:pt x="680061" y="610648"/>
                    <a:pt x="683966" y="619125"/>
                  </a:cubicBezTo>
                  <a:cubicBezTo>
                    <a:pt x="706064" y="616553"/>
                    <a:pt x="709969" y="595979"/>
                    <a:pt x="723114" y="584454"/>
                  </a:cubicBezTo>
                  <a:cubicBezTo>
                    <a:pt x="759309" y="598360"/>
                    <a:pt x="785693" y="566452"/>
                    <a:pt x="815220" y="55892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E7C53965-FD14-836A-C5E7-F483347D032D}"/>
                </a:ext>
              </a:extLst>
            </p:cNvPr>
            <p:cNvSpPr/>
            <p:nvPr/>
          </p:nvSpPr>
          <p:spPr>
            <a:xfrm>
              <a:off x="8526424" y="2505969"/>
              <a:ext cx="189308" cy="182529"/>
            </a:xfrm>
            <a:custGeom>
              <a:avLst/>
              <a:gdLst>
                <a:gd name="connsiteX0" fmla="*/ 172335 w 189308"/>
                <a:gd name="connsiteY0" fmla="*/ 220 h 182529"/>
                <a:gd name="connsiteX1" fmla="*/ 188908 w 189308"/>
                <a:gd name="connsiteY1" fmla="*/ 93660 h 182529"/>
                <a:gd name="connsiteX2" fmla="*/ 139188 w 189308"/>
                <a:gd name="connsiteY2" fmla="*/ 111758 h 182529"/>
                <a:gd name="connsiteX3" fmla="*/ 124138 w 189308"/>
                <a:gd name="connsiteY3" fmla="*/ 120806 h 182529"/>
                <a:gd name="connsiteX4" fmla="*/ 80419 w 189308"/>
                <a:gd name="connsiteY4" fmla="*/ 128331 h 182529"/>
                <a:gd name="connsiteX5" fmla="*/ 60797 w 189308"/>
                <a:gd name="connsiteY5" fmla="*/ 150905 h 182529"/>
                <a:gd name="connsiteX6" fmla="*/ 5076 w 189308"/>
                <a:gd name="connsiteY6" fmla="*/ 182528 h 182529"/>
                <a:gd name="connsiteX7" fmla="*/ 14125 w 189308"/>
                <a:gd name="connsiteY7" fmla="*/ 167479 h 182529"/>
                <a:gd name="connsiteX8" fmla="*/ 5076 w 189308"/>
                <a:gd name="connsiteY8" fmla="*/ 84611 h 182529"/>
                <a:gd name="connsiteX9" fmla="*/ 599 w 189308"/>
                <a:gd name="connsiteY9" fmla="*/ 37939 h 182529"/>
                <a:gd name="connsiteX10" fmla="*/ 145189 w 189308"/>
                <a:gd name="connsiteY10" fmla="*/ 7840 h 182529"/>
                <a:gd name="connsiteX11" fmla="*/ 172335 w 189308"/>
                <a:gd name="connsiteY11" fmla="*/ 220 h 18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308" h="182529">
                  <a:moveTo>
                    <a:pt x="172335" y="220"/>
                  </a:moveTo>
                  <a:cubicBezTo>
                    <a:pt x="179478" y="29747"/>
                    <a:pt x="191671" y="54227"/>
                    <a:pt x="188908" y="93660"/>
                  </a:cubicBezTo>
                  <a:cubicBezTo>
                    <a:pt x="173478" y="100804"/>
                    <a:pt x="161381" y="111377"/>
                    <a:pt x="139188" y="111758"/>
                  </a:cubicBezTo>
                  <a:cubicBezTo>
                    <a:pt x="134235" y="114901"/>
                    <a:pt x="127377" y="115949"/>
                    <a:pt x="124138" y="120806"/>
                  </a:cubicBezTo>
                  <a:cubicBezTo>
                    <a:pt x="99278" y="118901"/>
                    <a:pt x="98421" y="129284"/>
                    <a:pt x="80419" y="128331"/>
                  </a:cubicBezTo>
                  <a:cubicBezTo>
                    <a:pt x="71561" y="133570"/>
                    <a:pt x="65274" y="141380"/>
                    <a:pt x="60797" y="150905"/>
                  </a:cubicBezTo>
                  <a:cubicBezTo>
                    <a:pt x="39842" y="158240"/>
                    <a:pt x="28507" y="182719"/>
                    <a:pt x="5076" y="182528"/>
                  </a:cubicBezTo>
                  <a:cubicBezTo>
                    <a:pt x="3837" y="173194"/>
                    <a:pt x="11934" y="173384"/>
                    <a:pt x="14125" y="167479"/>
                  </a:cubicBezTo>
                  <a:cubicBezTo>
                    <a:pt x="12696" y="138237"/>
                    <a:pt x="19173" y="101185"/>
                    <a:pt x="5076" y="84611"/>
                  </a:cubicBezTo>
                  <a:cubicBezTo>
                    <a:pt x="7838" y="64799"/>
                    <a:pt x="-2544" y="58037"/>
                    <a:pt x="599" y="37939"/>
                  </a:cubicBezTo>
                  <a:cubicBezTo>
                    <a:pt x="48129" y="27271"/>
                    <a:pt x="91277" y="12126"/>
                    <a:pt x="145189" y="7840"/>
                  </a:cubicBezTo>
                  <a:cubicBezTo>
                    <a:pt x="145189" y="-3781"/>
                    <a:pt x="161762" y="1268"/>
                    <a:pt x="172335" y="220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FBC62BC-DCBD-5927-7359-3BA6E54FF154}"/>
                </a:ext>
              </a:extLst>
            </p:cNvPr>
            <p:cNvSpPr/>
            <p:nvPr/>
          </p:nvSpPr>
          <p:spPr>
            <a:xfrm>
              <a:off x="8707808" y="2492664"/>
              <a:ext cx="78295" cy="103917"/>
            </a:xfrm>
            <a:custGeom>
              <a:avLst/>
              <a:gdLst>
                <a:gd name="connsiteX0" fmla="*/ 64770 w 78295"/>
                <a:gd name="connsiteY0" fmla="*/ 37624 h 103917"/>
                <a:gd name="connsiteX1" fmla="*/ 78296 w 78295"/>
                <a:gd name="connsiteY1" fmla="*/ 63246 h 103917"/>
                <a:gd name="connsiteX2" fmla="*/ 57245 w 78295"/>
                <a:gd name="connsiteY2" fmla="*/ 70771 h 103917"/>
                <a:gd name="connsiteX3" fmla="*/ 16573 w 78295"/>
                <a:gd name="connsiteY3" fmla="*/ 103918 h 103917"/>
                <a:gd name="connsiteX4" fmla="*/ 0 w 78295"/>
                <a:gd name="connsiteY4" fmla="*/ 9049 h 103917"/>
                <a:gd name="connsiteX5" fmla="*/ 36195 w 78295"/>
                <a:gd name="connsiteY5" fmla="*/ 0 h 103917"/>
                <a:gd name="connsiteX6" fmla="*/ 49721 w 78295"/>
                <a:gd name="connsiteY6" fmla="*/ 31623 h 103917"/>
                <a:gd name="connsiteX7" fmla="*/ 64770 w 78295"/>
                <a:gd name="connsiteY7" fmla="*/ 37624 h 10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5" h="103917">
                  <a:moveTo>
                    <a:pt x="64770" y="37624"/>
                  </a:moveTo>
                  <a:cubicBezTo>
                    <a:pt x="67151" y="48292"/>
                    <a:pt x="75629" y="52864"/>
                    <a:pt x="78296" y="63246"/>
                  </a:cubicBezTo>
                  <a:cubicBezTo>
                    <a:pt x="73628" y="68199"/>
                    <a:pt x="67913" y="71914"/>
                    <a:pt x="57245" y="70771"/>
                  </a:cubicBezTo>
                  <a:cubicBezTo>
                    <a:pt x="50387" y="88582"/>
                    <a:pt x="34480" y="97155"/>
                    <a:pt x="16573" y="103918"/>
                  </a:cubicBezTo>
                  <a:cubicBezTo>
                    <a:pt x="20193" y="62103"/>
                    <a:pt x="3905" y="39148"/>
                    <a:pt x="0" y="9049"/>
                  </a:cubicBezTo>
                  <a:cubicBezTo>
                    <a:pt x="14002" y="8001"/>
                    <a:pt x="24099" y="3048"/>
                    <a:pt x="36195" y="0"/>
                  </a:cubicBezTo>
                  <a:cubicBezTo>
                    <a:pt x="36862" y="14383"/>
                    <a:pt x="51245" y="15145"/>
                    <a:pt x="49721" y="31623"/>
                  </a:cubicBezTo>
                  <a:cubicBezTo>
                    <a:pt x="55626" y="32766"/>
                    <a:pt x="57055" y="38290"/>
                    <a:pt x="64770" y="37624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2DD02BF3-688E-4BA9-D7B3-6A975FDC8530}"/>
                </a:ext>
              </a:extLst>
            </p:cNvPr>
            <p:cNvSpPr/>
            <p:nvPr/>
          </p:nvSpPr>
          <p:spPr>
            <a:xfrm>
              <a:off x="8519308" y="2351217"/>
              <a:ext cx="359501" cy="200215"/>
            </a:xfrm>
            <a:custGeom>
              <a:avLst/>
              <a:gdLst>
                <a:gd name="connsiteX0" fmla="*/ 357283 w 359501"/>
                <a:gd name="connsiteY0" fmla="*/ 150495 h 200215"/>
                <a:gd name="connsiteX1" fmla="*/ 322612 w 359501"/>
                <a:gd name="connsiteY1" fmla="*/ 182118 h 200215"/>
                <a:gd name="connsiteX2" fmla="*/ 315087 w 359501"/>
                <a:gd name="connsiteY2" fmla="*/ 161068 h 200215"/>
                <a:gd name="connsiteX3" fmla="*/ 287941 w 359501"/>
                <a:gd name="connsiteY3" fmla="*/ 176118 h 200215"/>
                <a:gd name="connsiteX4" fmla="*/ 287941 w 359501"/>
                <a:gd name="connsiteY4" fmla="*/ 194215 h 200215"/>
                <a:gd name="connsiteX5" fmla="*/ 278892 w 359501"/>
                <a:gd name="connsiteY5" fmla="*/ 200216 h 200215"/>
                <a:gd name="connsiteX6" fmla="*/ 268319 w 359501"/>
                <a:gd name="connsiteY6" fmla="*/ 180594 h 200215"/>
                <a:gd name="connsiteX7" fmla="*/ 233648 w 359501"/>
                <a:gd name="connsiteY7" fmla="*/ 136875 h 200215"/>
                <a:gd name="connsiteX8" fmla="*/ 221552 w 359501"/>
                <a:gd name="connsiteY8" fmla="*/ 132398 h 200215"/>
                <a:gd name="connsiteX9" fmla="*/ 153733 w 359501"/>
                <a:gd name="connsiteY9" fmla="*/ 144495 h 200215"/>
                <a:gd name="connsiteX10" fmla="*/ 122111 w 359501"/>
                <a:gd name="connsiteY10" fmla="*/ 158020 h 200215"/>
                <a:gd name="connsiteX11" fmla="*/ 45244 w 359501"/>
                <a:gd name="connsiteY11" fmla="*/ 170117 h 200215"/>
                <a:gd name="connsiteX12" fmla="*/ 28670 w 359501"/>
                <a:gd name="connsiteY12" fmla="*/ 179166 h 200215"/>
                <a:gd name="connsiteX13" fmla="*/ 0 w 359501"/>
                <a:gd name="connsiteY13" fmla="*/ 182214 h 200215"/>
                <a:gd name="connsiteX14" fmla="*/ 0 w 359501"/>
                <a:gd name="connsiteY14" fmla="*/ 84297 h 200215"/>
                <a:gd name="connsiteX15" fmla="*/ 39148 w 359501"/>
                <a:gd name="connsiteY15" fmla="*/ 75248 h 200215"/>
                <a:gd name="connsiteX16" fmla="*/ 146113 w 359501"/>
                <a:gd name="connsiteY16" fmla="*/ 58674 h 200215"/>
                <a:gd name="connsiteX17" fmla="*/ 161163 w 359501"/>
                <a:gd name="connsiteY17" fmla="*/ 49626 h 200215"/>
                <a:gd name="connsiteX18" fmla="*/ 194310 w 359501"/>
                <a:gd name="connsiteY18" fmla="*/ 42101 h 200215"/>
                <a:gd name="connsiteX19" fmla="*/ 218408 w 359501"/>
                <a:gd name="connsiteY19" fmla="*/ 37624 h 200215"/>
                <a:gd name="connsiteX20" fmla="*/ 213931 w 359501"/>
                <a:gd name="connsiteY20" fmla="*/ 31623 h 200215"/>
                <a:gd name="connsiteX21" fmla="*/ 221456 w 359501"/>
                <a:gd name="connsiteY21" fmla="*/ 16574 h 200215"/>
                <a:gd name="connsiteX22" fmla="*/ 250031 w 359501"/>
                <a:gd name="connsiteY22" fmla="*/ 0 h 200215"/>
                <a:gd name="connsiteX23" fmla="*/ 263557 w 359501"/>
                <a:gd name="connsiteY23" fmla="*/ 27147 h 200215"/>
                <a:gd name="connsiteX24" fmla="*/ 248507 w 359501"/>
                <a:gd name="connsiteY24" fmla="*/ 73819 h 200215"/>
                <a:gd name="connsiteX25" fmla="*/ 259080 w 359501"/>
                <a:gd name="connsiteY25" fmla="*/ 91917 h 200215"/>
                <a:gd name="connsiteX26" fmla="*/ 278702 w 359501"/>
                <a:gd name="connsiteY26" fmla="*/ 87440 h 200215"/>
                <a:gd name="connsiteX27" fmla="*/ 320897 w 359501"/>
                <a:gd name="connsiteY27" fmla="*/ 138684 h 200215"/>
                <a:gd name="connsiteX28" fmla="*/ 328422 w 359501"/>
                <a:gd name="connsiteY28" fmla="*/ 150781 h 200215"/>
                <a:gd name="connsiteX29" fmla="*/ 357283 w 359501"/>
                <a:gd name="connsiteY29" fmla="*/ 150495 h 20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9501" h="200215">
                  <a:moveTo>
                    <a:pt x="357283" y="150495"/>
                  </a:moveTo>
                  <a:cubicBezTo>
                    <a:pt x="368236" y="146971"/>
                    <a:pt x="335756" y="160401"/>
                    <a:pt x="322612" y="182118"/>
                  </a:cubicBezTo>
                  <a:cubicBezTo>
                    <a:pt x="322516" y="176308"/>
                    <a:pt x="319278" y="167069"/>
                    <a:pt x="315087" y="161068"/>
                  </a:cubicBezTo>
                  <a:cubicBezTo>
                    <a:pt x="300894" y="160973"/>
                    <a:pt x="300609" y="174784"/>
                    <a:pt x="287941" y="176118"/>
                  </a:cubicBezTo>
                  <a:cubicBezTo>
                    <a:pt x="287941" y="182118"/>
                    <a:pt x="287941" y="188214"/>
                    <a:pt x="287941" y="194215"/>
                  </a:cubicBezTo>
                  <a:cubicBezTo>
                    <a:pt x="284702" y="196025"/>
                    <a:pt x="279749" y="196025"/>
                    <a:pt x="278892" y="200216"/>
                  </a:cubicBezTo>
                  <a:cubicBezTo>
                    <a:pt x="271272" y="194882"/>
                    <a:pt x="271272" y="190977"/>
                    <a:pt x="268319" y="180594"/>
                  </a:cubicBezTo>
                  <a:cubicBezTo>
                    <a:pt x="248317" y="172498"/>
                    <a:pt x="240696" y="154496"/>
                    <a:pt x="233648" y="136875"/>
                  </a:cubicBezTo>
                  <a:cubicBezTo>
                    <a:pt x="225552" y="139446"/>
                    <a:pt x="227076" y="132398"/>
                    <a:pt x="221552" y="132398"/>
                  </a:cubicBezTo>
                  <a:cubicBezTo>
                    <a:pt x="196501" y="137256"/>
                    <a:pt x="183546" y="144876"/>
                    <a:pt x="153733" y="144495"/>
                  </a:cubicBezTo>
                  <a:cubicBezTo>
                    <a:pt x="146875" y="152686"/>
                    <a:pt x="130778" y="151638"/>
                    <a:pt x="122111" y="158020"/>
                  </a:cubicBezTo>
                  <a:cubicBezTo>
                    <a:pt x="90488" y="157353"/>
                    <a:pt x="81724" y="171069"/>
                    <a:pt x="45244" y="170117"/>
                  </a:cubicBezTo>
                  <a:cubicBezTo>
                    <a:pt x="39719" y="173165"/>
                    <a:pt x="33242" y="175165"/>
                    <a:pt x="28670" y="179166"/>
                  </a:cubicBezTo>
                  <a:cubicBezTo>
                    <a:pt x="17526" y="174594"/>
                    <a:pt x="14383" y="185547"/>
                    <a:pt x="0" y="182214"/>
                  </a:cubicBezTo>
                  <a:cubicBezTo>
                    <a:pt x="0" y="149543"/>
                    <a:pt x="0" y="116967"/>
                    <a:pt x="0" y="84297"/>
                  </a:cubicBezTo>
                  <a:cubicBezTo>
                    <a:pt x="13716" y="82582"/>
                    <a:pt x="28956" y="87345"/>
                    <a:pt x="39148" y="75248"/>
                  </a:cubicBezTo>
                  <a:cubicBezTo>
                    <a:pt x="84391" y="72867"/>
                    <a:pt x="103537" y="62675"/>
                    <a:pt x="146113" y="58674"/>
                  </a:cubicBezTo>
                  <a:cubicBezTo>
                    <a:pt x="150686" y="55245"/>
                    <a:pt x="157353" y="53912"/>
                    <a:pt x="161163" y="49626"/>
                  </a:cubicBezTo>
                  <a:cubicBezTo>
                    <a:pt x="176403" y="48006"/>
                    <a:pt x="184118" y="47816"/>
                    <a:pt x="194310" y="42101"/>
                  </a:cubicBezTo>
                  <a:cubicBezTo>
                    <a:pt x="202978" y="41244"/>
                    <a:pt x="216217" y="44958"/>
                    <a:pt x="218408" y="37624"/>
                  </a:cubicBezTo>
                  <a:cubicBezTo>
                    <a:pt x="217932" y="34576"/>
                    <a:pt x="215360" y="33624"/>
                    <a:pt x="213931" y="31623"/>
                  </a:cubicBezTo>
                  <a:cubicBezTo>
                    <a:pt x="214884" y="25051"/>
                    <a:pt x="223933" y="26575"/>
                    <a:pt x="221456" y="16574"/>
                  </a:cubicBezTo>
                  <a:cubicBezTo>
                    <a:pt x="237458" y="17526"/>
                    <a:pt x="234886" y="-95"/>
                    <a:pt x="250031" y="0"/>
                  </a:cubicBezTo>
                  <a:cubicBezTo>
                    <a:pt x="252222" y="11335"/>
                    <a:pt x="257365" y="19812"/>
                    <a:pt x="263557" y="27147"/>
                  </a:cubicBezTo>
                  <a:cubicBezTo>
                    <a:pt x="259746" y="44006"/>
                    <a:pt x="251079" y="55912"/>
                    <a:pt x="248507" y="73819"/>
                  </a:cubicBezTo>
                  <a:cubicBezTo>
                    <a:pt x="253746" y="81439"/>
                    <a:pt x="253555" y="85249"/>
                    <a:pt x="259080" y="91917"/>
                  </a:cubicBezTo>
                  <a:cubicBezTo>
                    <a:pt x="267652" y="92488"/>
                    <a:pt x="275558" y="92298"/>
                    <a:pt x="278702" y="87440"/>
                  </a:cubicBezTo>
                  <a:cubicBezTo>
                    <a:pt x="293561" y="96774"/>
                    <a:pt x="310419" y="122682"/>
                    <a:pt x="320897" y="138684"/>
                  </a:cubicBezTo>
                  <a:cubicBezTo>
                    <a:pt x="324707" y="144399"/>
                    <a:pt x="321945" y="148305"/>
                    <a:pt x="328422" y="150781"/>
                  </a:cubicBezTo>
                  <a:cubicBezTo>
                    <a:pt x="336518" y="153543"/>
                    <a:pt x="345948" y="148305"/>
                    <a:pt x="357283" y="15049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A21C2129-EED4-7FB6-6A45-63E26680A634}"/>
                </a:ext>
              </a:extLst>
            </p:cNvPr>
            <p:cNvSpPr/>
            <p:nvPr/>
          </p:nvSpPr>
          <p:spPr>
            <a:xfrm>
              <a:off x="8434750" y="2067944"/>
              <a:ext cx="189237" cy="357266"/>
            </a:xfrm>
            <a:custGeom>
              <a:avLst/>
              <a:gdLst>
                <a:gd name="connsiteX0" fmla="*/ 175141 w 189237"/>
                <a:gd name="connsiteY0" fmla="*/ 31528 h 357266"/>
                <a:gd name="connsiteX1" fmla="*/ 188667 w 189237"/>
                <a:gd name="connsiteY1" fmla="*/ 72200 h 357266"/>
                <a:gd name="connsiteX2" fmla="*/ 146471 w 189237"/>
                <a:gd name="connsiteY2" fmla="*/ 108395 h 357266"/>
                <a:gd name="connsiteX3" fmla="*/ 155519 w 189237"/>
                <a:gd name="connsiteY3" fmla="*/ 182213 h 357266"/>
                <a:gd name="connsiteX4" fmla="*/ 151043 w 189237"/>
                <a:gd name="connsiteY4" fmla="*/ 188214 h 357266"/>
                <a:gd name="connsiteX5" fmla="*/ 155519 w 189237"/>
                <a:gd name="connsiteY5" fmla="*/ 293656 h 357266"/>
                <a:gd name="connsiteX6" fmla="*/ 151043 w 189237"/>
                <a:gd name="connsiteY6" fmla="*/ 317754 h 357266"/>
                <a:gd name="connsiteX7" fmla="*/ 155519 w 189237"/>
                <a:gd name="connsiteY7" fmla="*/ 341852 h 357266"/>
                <a:gd name="connsiteX8" fmla="*/ 120849 w 189237"/>
                <a:gd name="connsiteY8" fmla="*/ 349377 h 357266"/>
                <a:gd name="connsiteX9" fmla="*/ 84654 w 189237"/>
                <a:gd name="connsiteY9" fmla="*/ 356902 h 357266"/>
                <a:gd name="connsiteX10" fmla="*/ 80177 w 189237"/>
                <a:gd name="connsiteY10" fmla="*/ 319278 h 357266"/>
                <a:gd name="connsiteX11" fmla="*/ 75700 w 189237"/>
                <a:gd name="connsiteY11" fmla="*/ 313277 h 357266"/>
                <a:gd name="connsiteX12" fmla="*/ 75700 w 189237"/>
                <a:gd name="connsiteY12" fmla="*/ 302705 h 357266"/>
                <a:gd name="connsiteX13" fmla="*/ 71223 w 189237"/>
                <a:gd name="connsiteY13" fmla="*/ 296704 h 357266"/>
                <a:gd name="connsiteX14" fmla="*/ 72748 w 189237"/>
                <a:gd name="connsiteY14" fmla="*/ 283178 h 357266"/>
                <a:gd name="connsiteX15" fmla="*/ 66747 w 189237"/>
                <a:gd name="connsiteY15" fmla="*/ 275654 h 357266"/>
                <a:gd name="connsiteX16" fmla="*/ 68271 w 189237"/>
                <a:gd name="connsiteY16" fmla="*/ 268129 h 357266"/>
                <a:gd name="connsiteX17" fmla="*/ 63794 w 189237"/>
                <a:gd name="connsiteY17" fmla="*/ 251555 h 357266"/>
                <a:gd name="connsiteX18" fmla="*/ 57793 w 189237"/>
                <a:gd name="connsiteY18" fmla="*/ 244031 h 357266"/>
                <a:gd name="connsiteX19" fmla="*/ 38172 w 189237"/>
                <a:gd name="connsiteY19" fmla="*/ 238030 h 357266"/>
                <a:gd name="connsiteX20" fmla="*/ 42648 w 189237"/>
                <a:gd name="connsiteY20" fmla="*/ 213932 h 357266"/>
                <a:gd name="connsiteX21" fmla="*/ 21598 w 189237"/>
                <a:gd name="connsiteY21" fmla="*/ 176308 h 357266"/>
                <a:gd name="connsiteX22" fmla="*/ 21598 w 189237"/>
                <a:gd name="connsiteY22" fmla="*/ 108490 h 357266"/>
                <a:gd name="connsiteX23" fmla="*/ 9502 w 189237"/>
                <a:gd name="connsiteY23" fmla="*/ 97917 h 357266"/>
                <a:gd name="connsiteX24" fmla="*/ 453 w 189237"/>
                <a:gd name="connsiteY24" fmla="*/ 40672 h 357266"/>
                <a:gd name="connsiteX25" fmla="*/ 4929 w 189237"/>
                <a:gd name="connsiteY25" fmla="*/ 36195 h 357266"/>
                <a:gd name="connsiteX26" fmla="*/ 176665 w 189237"/>
                <a:gd name="connsiteY26" fmla="*/ 0 h 357266"/>
                <a:gd name="connsiteX27" fmla="*/ 175141 w 189237"/>
                <a:gd name="connsiteY27" fmla="*/ 31528 h 3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9237" h="357266">
                  <a:moveTo>
                    <a:pt x="175141" y="31528"/>
                  </a:moveTo>
                  <a:cubicBezTo>
                    <a:pt x="183714" y="41053"/>
                    <a:pt x="191429" y="51435"/>
                    <a:pt x="188667" y="72200"/>
                  </a:cubicBezTo>
                  <a:cubicBezTo>
                    <a:pt x="174569" y="84296"/>
                    <a:pt x="161520" y="97346"/>
                    <a:pt x="146471" y="108395"/>
                  </a:cubicBezTo>
                  <a:cubicBezTo>
                    <a:pt x="154758" y="127730"/>
                    <a:pt x="157044" y="153067"/>
                    <a:pt x="155519" y="182213"/>
                  </a:cubicBezTo>
                  <a:cubicBezTo>
                    <a:pt x="156853" y="187071"/>
                    <a:pt x="151614" y="185357"/>
                    <a:pt x="151043" y="188214"/>
                  </a:cubicBezTo>
                  <a:cubicBezTo>
                    <a:pt x="150757" y="220313"/>
                    <a:pt x="136565" y="270510"/>
                    <a:pt x="155519" y="293656"/>
                  </a:cubicBezTo>
                  <a:cubicBezTo>
                    <a:pt x="154662" y="302324"/>
                    <a:pt x="158282" y="315563"/>
                    <a:pt x="151043" y="317754"/>
                  </a:cubicBezTo>
                  <a:cubicBezTo>
                    <a:pt x="152853" y="325469"/>
                    <a:pt x="146757" y="341090"/>
                    <a:pt x="155519" y="341852"/>
                  </a:cubicBezTo>
                  <a:cubicBezTo>
                    <a:pt x="146185" y="346615"/>
                    <a:pt x="136565" y="351092"/>
                    <a:pt x="120849" y="349377"/>
                  </a:cubicBezTo>
                  <a:cubicBezTo>
                    <a:pt x="112848" y="355949"/>
                    <a:pt x="100560" y="358235"/>
                    <a:pt x="84654" y="356902"/>
                  </a:cubicBezTo>
                  <a:cubicBezTo>
                    <a:pt x="85035" y="342614"/>
                    <a:pt x="83320" y="331280"/>
                    <a:pt x="80177" y="319278"/>
                  </a:cubicBezTo>
                  <a:cubicBezTo>
                    <a:pt x="79510" y="316802"/>
                    <a:pt x="76367" y="315754"/>
                    <a:pt x="75700" y="313277"/>
                  </a:cubicBezTo>
                  <a:cubicBezTo>
                    <a:pt x="74938" y="310801"/>
                    <a:pt x="76557" y="306229"/>
                    <a:pt x="75700" y="302705"/>
                  </a:cubicBezTo>
                  <a:cubicBezTo>
                    <a:pt x="75034" y="299942"/>
                    <a:pt x="71319" y="297656"/>
                    <a:pt x="71223" y="296704"/>
                  </a:cubicBezTo>
                  <a:cubicBezTo>
                    <a:pt x="70461" y="292227"/>
                    <a:pt x="73128" y="286512"/>
                    <a:pt x="72748" y="283178"/>
                  </a:cubicBezTo>
                  <a:cubicBezTo>
                    <a:pt x="72462" y="280702"/>
                    <a:pt x="67508" y="278987"/>
                    <a:pt x="66747" y="275654"/>
                  </a:cubicBezTo>
                  <a:cubicBezTo>
                    <a:pt x="66175" y="273177"/>
                    <a:pt x="69033" y="270510"/>
                    <a:pt x="68271" y="268129"/>
                  </a:cubicBezTo>
                  <a:cubicBezTo>
                    <a:pt x="67318" y="264986"/>
                    <a:pt x="60651" y="261557"/>
                    <a:pt x="63794" y="251555"/>
                  </a:cubicBezTo>
                  <a:cubicBezTo>
                    <a:pt x="62651" y="248126"/>
                    <a:pt x="58079" y="248221"/>
                    <a:pt x="57793" y="244031"/>
                  </a:cubicBezTo>
                  <a:cubicBezTo>
                    <a:pt x="48458" y="244793"/>
                    <a:pt x="40553" y="244126"/>
                    <a:pt x="38172" y="238030"/>
                  </a:cubicBezTo>
                  <a:cubicBezTo>
                    <a:pt x="41219" y="231553"/>
                    <a:pt x="44363" y="225171"/>
                    <a:pt x="42648" y="213932"/>
                  </a:cubicBezTo>
                  <a:cubicBezTo>
                    <a:pt x="30171" y="202978"/>
                    <a:pt x="31218" y="191357"/>
                    <a:pt x="21598" y="176308"/>
                  </a:cubicBezTo>
                  <a:cubicBezTo>
                    <a:pt x="28361" y="153448"/>
                    <a:pt x="24932" y="132398"/>
                    <a:pt x="21598" y="108490"/>
                  </a:cubicBezTo>
                  <a:cubicBezTo>
                    <a:pt x="17026" y="105537"/>
                    <a:pt x="15026" y="100013"/>
                    <a:pt x="9502" y="97917"/>
                  </a:cubicBezTo>
                  <a:cubicBezTo>
                    <a:pt x="9978" y="75343"/>
                    <a:pt x="-2500" y="65723"/>
                    <a:pt x="453" y="40672"/>
                  </a:cubicBezTo>
                  <a:cubicBezTo>
                    <a:pt x="3691" y="40958"/>
                    <a:pt x="5215" y="39433"/>
                    <a:pt x="4929" y="36195"/>
                  </a:cubicBezTo>
                  <a:cubicBezTo>
                    <a:pt x="65413" y="27718"/>
                    <a:pt x="114086" y="3715"/>
                    <a:pt x="176665" y="0"/>
                  </a:cubicBezTo>
                  <a:cubicBezTo>
                    <a:pt x="173808" y="8001"/>
                    <a:pt x="175713" y="21050"/>
                    <a:pt x="175141" y="3152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CFDB7DB-3285-904B-ADF5-09E87A05FB4B}"/>
                </a:ext>
              </a:extLst>
            </p:cNvPr>
            <p:cNvSpPr/>
            <p:nvPr/>
          </p:nvSpPr>
          <p:spPr>
            <a:xfrm>
              <a:off x="8589840" y="2019842"/>
              <a:ext cx="184262" cy="388524"/>
            </a:xfrm>
            <a:custGeom>
              <a:avLst/>
              <a:gdLst>
                <a:gd name="connsiteX0" fmla="*/ 184262 w 184262"/>
                <a:gd name="connsiteY0" fmla="*/ 304133 h 388524"/>
                <a:gd name="connsiteX1" fmla="*/ 178261 w 184262"/>
                <a:gd name="connsiteY1" fmla="*/ 322231 h 388524"/>
                <a:gd name="connsiteX2" fmla="*/ 169212 w 184262"/>
                <a:gd name="connsiteY2" fmla="*/ 322231 h 388524"/>
                <a:gd name="connsiteX3" fmla="*/ 131588 w 184262"/>
                <a:gd name="connsiteY3" fmla="*/ 364427 h 388524"/>
                <a:gd name="connsiteX4" fmla="*/ 9573 w 184262"/>
                <a:gd name="connsiteY4" fmla="*/ 388525 h 388524"/>
                <a:gd name="connsiteX5" fmla="*/ 5097 w 184262"/>
                <a:gd name="connsiteY5" fmla="*/ 371951 h 388524"/>
                <a:gd name="connsiteX6" fmla="*/ 9573 w 184262"/>
                <a:gd name="connsiteY6" fmla="*/ 364427 h 388524"/>
                <a:gd name="connsiteX7" fmla="*/ 9573 w 184262"/>
                <a:gd name="connsiteY7" fmla="*/ 334328 h 388524"/>
                <a:gd name="connsiteX8" fmla="*/ 524 w 184262"/>
                <a:gd name="connsiteY8" fmla="*/ 329851 h 388524"/>
                <a:gd name="connsiteX9" fmla="*/ 5001 w 184262"/>
                <a:gd name="connsiteY9" fmla="*/ 265081 h 388524"/>
                <a:gd name="connsiteX10" fmla="*/ 9478 w 184262"/>
                <a:gd name="connsiteY10" fmla="*/ 176213 h 388524"/>
                <a:gd name="connsiteX11" fmla="*/ 5001 w 184262"/>
                <a:gd name="connsiteY11" fmla="*/ 155162 h 388524"/>
                <a:gd name="connsiteX12" fmla="*/ 41196 w 184262"/>
                <a:gd name="connsiteY12" fmla="*/ 126587 h 388524"/>
                <a:gd name="connsiteX13" fmla="*/ 42720 w 184262"/>
                <a:gd name="connsiteY13" fmla="*/ 90392 h 388524"/>
                <a:gd name="connsiteX14" fmla="*/ 29195 w 184262"/>
                <a:gd name="connsiteY14" fmla="*/ 78295 h 388524"/>
                <a:gd name="connsiteX15" fmla="*/ 38244 w 184262"/>
                <a:gd name="connsiteY15" fmla="*/ 0 h 388524"/>
                <a:gd name="connsiteX16" fmla="*/ 62342 w 184262"/>
                <a:gd name="connsiteY16" fmla="*/ 0 h 388524"/>
                <a:gd name="connsiteX17" fmla="*/ 78916 w 184262"/>
                <a:gd name="connsiteY17" fmla="*/ 66294 h 388524"/>
                <a:gd name="connsiteX18" fmla="*/ 121111 w 184262"/>
                <a:gd name="connsiteY18" fmla="*/ 197358 h 388524"/>
                <a:gd name="connsiteX19" fmla="*/ 134637 w 184262"/>
                <a:gd name="connsiteY19" fmla="*/ 228981 h 388524"/>
                <a:gd name="connsiteX20" fmla="*/ 137685 w 184262"/>
                <a:gd name="connsiteY20" fmla="*/ 259080 h 388524"/>
                <a:gd name="connsiteX21" fmla="*/ 167783 w 184262"/>
                <a:gd name="connsiteY21" fmla="*/ 277178 h 388524"/>
                <a:gd name="connsiteX22" fmla="*/ 167783 w 184262"/>
                <a:gd name="connsiteY22" fmla="*/ 295275 h 388524"/>
                <a:gd name="connsiteX23" fmla="*/ 184262 w 184262"/>
                <a:gd name="connsiteY23" fmla="*/ 304133 h 38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4262" h="388524">
                  <a:moveTo>
                    <a:pt x="184262" y="304133"/>
                  </a:moveTo>
                  <a:cubicBezTo>
                    <a:pt x="182166" y="310134"/>
                    <a:pt x="178928" y="314897"/>
                    <a:pt x="178261" y="322231"/>
                  </a:cubicBezTo>
                  <a:cubicBezTo>
                    <a:pt x="175213" y="322231"/>
                    <a:pt x="172260" y="322231"/>
                    <a:pt x="169212" y="322231"/>
                  </a:cubicBezTo>
                  <a:cubicBezTo>
                    <a:pt x="156449" y="335852"/>
                    <a:pt x="136066" y="347472"/>
                    <a:pt x="131588" y="364427"/>
                  </a:cubicBezTo>
                  <a:cubicBezTo>
                    <a:pt x="89202" y="368903"/>
                    <a:pt x="57484" y="387858"/>
                    <a:pt x="9573" y="388525"/>
                  </a:cubicBezTo>
                  <a:cubicBezTo>
                    <a:pt x="7097" y="386144"/>
                    <a:pt x="3287" y="381095"/>
                    <a:pt x="5097" y="371951"/>
                  </a:cubicBezTo>
                  <a:cubicBezTo>
                    <a:pt x="5573" y="369475"/>
                    <a:pt x="9288" y="367474"/>
                    <a:pt x="9573" y="364427"/>
                  </a:cubicBezTo>
                  <a:cubicBezTo>
                    <a:pt x="10621" y="353663"/>
                    <a:pt x="4335" y="343567"/>
                    <a:pt x="9573" y="334328"/>
                  </a:cubicBezTo>
                  <a:cubicBezTo>
                    <a:pt x="8240" y="331089"/>
                    <a:pt x="5858" y="328994"/>
                    <a:pt x="524" y="329851"/>
                  </a:cubicBezTo>
                  <a:cubicBezTo>
                    <a:pt x="2810" y="308991"/>
                    <a:pt x="-4428" y="278702"/>
                    <a:pt x="5001" y="265081"/>
                  </a:cubicBezTo>
                  <a:cubicBezTo>
                    <a:pt x="7859" y="235648"/>
                    <a:pt x="7383" y="208312"/>
                    <a:pt x="9478" y="176213"/>
                  </a:cubicBezTo>
                  <a:cubicBezTo>
                    <a:pt x="4906" y="172307"/>
                    <a:pt x="4239" y="164402"/>
                    <a:pt x="5001" y="155162"/>
                  </a:cubicBezTo>
                  <a:cubicBezTo>
                    <a:pt x="17003" y="151066"/>
                    <a:pt x="31195" y="136112"/>
                    <a:pt x="41196" y="126587"/>
                  </a:cubicBezTo>
                  <a:cubicBezTo>
                    <a:pt x="46054" y="122015"/>
                    <a:pt x="40816" y="103918"/>
                    <a:pt x="42720" y="90392"/>
                  </a:cubicBezTo>
                  <a:cubicBezTo>
                    <a:pt x="38529" y="86011"/>
                    <a:pt x="34910" y="81153"/>
                    <a:pt x="29195" y="78295"/>
                  </a:cubicBezTo>
                  <a:cubicBezTo>
                    <a:pt x="28814" y="48863"/>
                    <a:pt x="27385" y="18288"/>
                    <a:pt x="38244" y="0"/>
                  </a:cubicBezTo>
                  <a:cubicBezTo>
                    <a:pt x="46245" y="0"/>
                    <a:pt x="54341" y="0"/>
                    <a:pt x="62342" y="0"/>
                  </a:cubicBezTo>
                  <a:cubicBezTo>
                    <a:pt x="65009" y="28003"/>
                    <a:pt x="80630" y="41053"/>
                    <a:pt x="78916" y="66294"/>
                  </a:cubicBezTo>
                  <a:cubicBezTo>
                    <a:pt x="94631" y="111347"/>
                    <a:pt x="110157" y="149543"/>
                    <a:pt x="121111" y="197358"/>
                  </a:cubicBezTo>
                  <a:cubicBezTo>
                    <a:pt x="127683" y="205835"/>
                    <a:pt x="127397" y="221266"/>
                    <a:pt x="134637" y="228981"/>
                  </a:cubicBezTo>
                  <a:cubicBezTo>
                    <a:pt x="129112" y="240602"/>
                    <a:pt x="141209" y="244793"/>
                    <a:pt x="137685" y="259080"/>
                  </a:cubicBezTo>
                  <a:cubicBezTo>
                    <a:pt x="143209" y="269557"/>
                    <a:pt x="152067" y="276797"/>
                    <a:pt x="167783" y="277178"/>
                  </a:cubicBezTo>
                  <a:cubicBezTo>
                    <a:pt x="167783" y="283178"/>
                    <a:pt x="167783" y="289274"/>
                    <a:pt x="167783" y="295275"/>
                  </a:cubicBezTo>
                  <a:cubicBezTo>
                    <a:pt x="174166" y="297085"/>
                    <a:pt x="181690" y="298132"/>
                    <a:pt x="184262" y="30413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209C4D22-93E2-D5E4-6A9E-66D840170393}"/>
                </a:ext>
              </a:extLst>
            </p:cNvPr>
            <p:cNvSpPr/>
            <p:nvPr/>
          </p:nvSpPr>
          <p:spPr>
            <a:xfrm>
              <a:off x="8658088" y="1635318"/>
              <a:ext cx="424814" cy="676716"/>
            </a:xfrm>
            <a:custGeom>
              <a:avLst/>
              <a:gdLst>
                <a:gd name="connsiteX0" fmla="*/ 424815 w 424814"/>
                <a:gd name="connsiteY0" fmla="*/ 320993 h 676716"/>
                <a:gd name="connsiteX1" fmla="*/ 412718 w 424814"/>
                <a:gd name="connsiteY1" fmla="*/ 346615 h 676716"/>
                <a:gd name="connsiteX2" fmla="*/ 334423 w 424814"/>
                <a:gd name="connsiteY2" fmla="*/ 412909 h 676716"/>
                <a:gd name="connsiteX3" fmla="*/ 328422 w 424814"/>
                <a:gd name="connsiteY3" fmla="*/ 400812 h 676716"/>
                <a:gd name="connsiteX4" fmla="*/ 311848 w 424814"/>
                <a:gd name="connsiteY4" fmla="*/ 400812 h 676716"/>
                <a:gd name="connsiteX5" fmla="*/ 304323 w 424814"/>
                <a:gd name="connsiteY5" fmla="*/ 412909 h 676716"/>
                <a:gd name="connsiteX6" fmla="*/ 295275 w 424814"/>
                <a:gd name="connsiteY6" fmla="*/ 412909 h 676716"/>
                <a:gd name="connsiteX7" fmla="*/ 283178 w 424814"/>
                <a:gd name="connsiteY7" fmla="*/ 443008 h 676716"/>
                <a:gd name="connsiteX8" fmla="*/ 263557 w 424814"/>
                <a:gd name="connsiteY8" fmla="*/ 443008 h 676716"/>
                <a:gd name="connsiteX9" fmla="*/ 257556 w 424814"/>
                <a:gd name="connsiteY9" fmla="*/ 426434 h 676716"/>
                <a:gd name="connsiteX10" fmla="*/ 236505 w 424814"/>
                <a:gd name="connsiteY10" fmla="*/ 435483 h 676716"/>
                <a:gd name="connsiteX11" fmla="*/ 245554 w 424814"/>
                <a:gd name="connsiteY11" fmla="*/ 450533 h 676716"/>
                <a:gd name="connsiteX12" fmla="*/ 213931 w 424814"/>
                <a:gd name="connsiteY12" fmla="*/ 509302 h 676716"/>
                <a:gd name="connsiteX13" fmla="*/ 207930 w 424814"/>
                <a:gd name="connsiteY13" fmla="*/ 534924 h 676716"/>
                <a:gd name="connsiteX14" fmla="*/ 171735 w 424814"/>
                <a:gd name="connsiteY14" fmla="*/ 551498 h 676716"/>
                <a:gd name="connsiteX15" fmla="*/ 150685 w 424814"/>
                <a:gd name="connsiteY15" fmla="*/ 548450 h 676716"/>
                <a:gd name="connsiteX16" fmla="*/ 141637 w 424814"/>
                <a:gd name="connsiteY16" fmla="*/ 590645 h 676716"/>
                <a:gd name="connsiteX17" fmla="*/ 132588 w 424814"/>
                <a:gd name="connsiteY17" fmla="*/ 599694 h 676716"/>
                <a:gd name="connsiteX18" fmla="*/ 119063 w 424814"/>
                <a:gd name="connsiteY18" fmla="*/ 676561 h 676716"/>
                <a:gd name="connsiteX19" fmla="*/ 106966 w 424814"/>
                <a:gd name="connsiteY19" fmla="*/ 670560 h 676716"/>
                <a:gd name="connsiteX20" fmla="*/ 108489 w 424814"/>
                <a:gd name="connsiteY20" fmla="*/ 659987 h 676716"/>
                <a:gd name="connsiteX21" fmla="*/ 78391 w 424814"/>
                <a:gd name="connsiteY21" fmla="*/ 622363 h 676716"/>
                <a:gd name="connsiteX22" fmla="*/ 45244 w 424814"/>
                <a:gd name="connsiteY22" fmla="*/ 528923 h 676716"/>
                <a:gd name="connsiteX23" fmla="*/ 19621 w 424814"/>
                <a:gd name="connsiteY23" fmla="*/ 449104 h 676716"/>
                <a:gd name="connsiteX24" fmla="*/ 0 w 424814"/>
                <a:gd name="connsiteY24" fmla="*/ 372237 h 676716"/>
                <a:gd name="connsiteX25" fmla="*/ 16573 w 424814"/>
                <a:gd name="connsiteY25" fmla="*/ 376714 h 676716"/>
                <a:gd name="connsiteX26" fmla="*/ 24098 w 424814"/>
                <a:gd name="connsiteY26" fmla="*/ 317945 h 676716"/>
                <a:gd name="connsiteX27" fmla="*/ 54197 w 424814"/>
                <a:gd name="connsiteY27" fmla="*/ 253175 h 676716"/>
                <a:gd name="connsiteX28" fmla="*/ 45148 w 424814"/>
                <a:gd name="connsiteY28" fmla="*/ 250127 h 676716"/>
                <a:gd name="connsiteX29" fmla="*/ 40671 w 424814"/>
                <a:gd name="connsiteY29" fmla="*/ 204883 h 676716"/>
                <a:gd name="connsiteX30" fmla="*/ 57245 w 424814"/>
                <a:gd name="connsiteY30" fmla="*/ 120491 h 676716"/>
                <a:gd name="connsiteX31" fmla="*/ 82867 w 424814"/>
                <a:gd name="connsiteY31" fmla="*/ 42196 h 676716"/>
                <a:gd name="connsiteX32" fmla="*/ 96393 w 424814"/>
                <a:gd name="connsiteY32" fmla="*/ 12097 h 676716"/>
                <a:gd name="connsiteX33" fmla="*/ 106966 w 424814"/>
                <a:gd name="connsiteY33" fmla="*/ 12097 h 676716"/>
                <a:gd name="connsiteX34" fmla="*/ 143160 w 424814"/>
                <a:gd name="connsiteY34" fmla="*/ 40672 h 676716"/>
                <a:gd name="connsiteX35" fmla="*/ 183832 w 424814"/>
                <a:gd name="connsiteY35" fmla="*/ 0 h 676716"/>
                <a:gd name="connsiteX36" fmla="*/ 245554 w 424814"/>
                <a:gd name="connsiteY36" fmla="*/ 25622 h 676716"/>
                <a:gd name="connsiteX37" fmla="*/ 305848 w 424814"/>
                <a:gd name="connsiteY37" fmla="*/ 226028 h 676716"/>
                <a:gd name="connsiteX38" fmla="*/ 344995 w 424814"/>
                <a:gd name="connsiteY38" fmla="*/ 226028 h 676716"/>
                <a:gd name="connsiteX39" fmla="*/ 382619 w 424814"/>
                <a:gd name="connsiteY39" fmla="*/ 287750 h 676716"/>
                <a:gd name="connsiteX40" fmla="*/ 384143 w 424814"/>
                <a:gd name="connsiteY40" fmla="*/ 275654 h 676716"/>
                <a:gd name="connsiteX41" fmla="*/ 424815 w 424814"/>
                <a:gd name="connsiteY41" fmla="*/ 320993 h 67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4814" h="676716">
                  <a:moveTo>
                    <a:pt x="424815" y="320993"/>
                  </a:moveTo>
                  <a:cubicBezTo>
                    <a:pt x="420433" y="329184"/>
                    <a:pt x="413766" y="335185"/>
                    <a:pt x="412718" y="346615"/>
                  </a:cubicBezTo>
                  <a:cubicBezTo>
                    <a:pt x="380047" y="362236"/>
                    <a:pt x="361855" y="392144"/>
                    <a:pt x="334423" y="412909"/>
                  </a:cubicBezTo>
                  <a:cubicBezTo>
                    <a:pt x="333089" y="408242"/>
                    <a:pt x="331565" y="403670"/>
                    <a:pt x="328422" y="400812"/>
                  </a:cubicBezTo>
                  <a:cubicBezTo>
                    <a:pt x="322897" y="400812"/>
                    <a:pt x="317373" y="400812"/>
                    <a:pt x="311848" y="400812"/>
                  </a:cubicBezTo>
                  <a:cubicBezTo>
                    <a:pt x="308038" y="403574"/>
                    <a:pt x="307181" y="409289"/>
                    <a:pt x="304323" y="412909"/>
                  </a:cubicBezTo>
                  <a:cubicBezTo>
                    <a:pt x="301275" y="412909"/>
                    <a:pt x="298323" y="412909"/>
                    <a:pt x="295275" y="412909"/>
                  </a:cubicBezTo>
                  <a:cubicBezTo>
                    <a:pt x="291465" y="420719"/>
                    <a:pt x="280892" y="425196"/>
                    <a:pt x="283178" y="443008"/>
                  </a:cubicBezTo>
                  <a:cubicBezTo>
                    <a:pt x="276606" y="443008"/>
                    <a:pt x="270129" y="443008"/>
                    <a:pt x="263557" y="443008"/>
                  </a:cubicBezTo>
                  <a:cubicBezTo>
                    <a:pt x="261747" y="437293"/>
                    <a:pt x="259366" y="432149"/>
                    <a:pt x="257556" y="426434"/>
                  </a:cubicBezTo>
                  <a:cubicBezTo>
                    <a:pt x="246506" y="425482"/>
                    <a:pt x="237744" y="426720"/>
                    <a:pt x="236505" y="435483"/>
                  </a:cubicBezTo>
                  <a:cubicBezTo>
                    <a:pt x="235839" y="444151"/>
                    <a:pt x="243840" y="444246"/>
                    <a:pt x="245554" y="450533"/>
                  </a:cubicBezTo>
                  <a:cubicBezTo>
                    <a:pt x="233648" y="468725"/>
                    <a:pt x="254698" y="519970"/>
                    <a:pt x="213931" y="509302"/>
                  </a:cubicBezTo>
                  <a:cubicBezTo>
                    <a:pt x="213264" y="519113"/>
                    <a:pt x="209550" y="526066"/>
                    <a:pt x="207930" y="534924"/>
                  </a:cubicBezTo>
                  <a:cubicBezTo>
                    <a:pt x="191548" y="536162"/>
                    <a:pt x="187642" y="549783"/>
                    <a:pt x="171735" y="551498"/>
                  </a:cubicBezTo>
                  <a:cubicBezTo>
                    <a:pt x="165449" y="550259"/>
                    <a:pt x="158591" y="543306"/>
                    <a:pt x="150685" y="548450"/>
                  </a:cubicBezTo>
                  <a:cubicBezTo>
                    <a:pt x="144780" y="559403"/>
                    <a:pt x="129635" y="575691"/>
                    <a:pt x="141637" y="590645"/>
                  </a:cubicBezTo>
                  <a:cubicBezTo>
                    <a:pt x="139065" y="594074"/>
                    <a:pt x="136017" y="597122"/>
                    <a:pt x="132588" y="599694"/>
                  </a:cubicBezTo>
                  <a:cubicBezTo>
                    <a:pt x="131826" y="629031"/>
                    <a:pt x="120967" y="648367"/>
                    <a:pt x="119063" y="676561"/>
                  </a:cubicBezTo>
                  <a:cubicBezTo>
                    <a:pt x="112014" y="677609"/>
                    <a:pt x="110394" y="673132"/>
                    <a:pt x="106966" y="670560"/>
                  </a:cubicBezTo>
                  <a:cubicBezTo>
                    <a:pt x="108966" y="665131"/>
                    <a:pt x="106870" y="665036"/>
                    <a:pt x="108489" y="659987"/>
                  </a:cubicBezTo>
                  <a:cubicBezTo>
                    <a:pt x="98488" y="647414"/>
                    <a:pt x="70771" y="652558"/>
                    <a:pt x="78391" y="622363"/>
                  </a:cubicBezTo>
                  <a:cubicBezTo>
                    <a:pt x="65817" y="593027"/>
                    <a:pt x="58674" y="557498"/>
                    <a:pt x="45244" y="528923"/>
                  </a:cubicBezTo>
                  <a:cubicBezTo>
                    <a:pt x="39052" y="496729"/>
                    <a:pt x="31146" y="475393"/>
                    <a:pt x="19621" y="449104"/>
                  </a:cubicBezTo>
                  <a:cubicBezTo>
                    <a:pt x="18669" y="420624"/>
                    <a:pt x="1428" y="398812"/>
                    <a:pt x="0" y="372237"/>
                  </a:cubicBezTo>
                  <a:cubicBezTo>
                    <a:pt x="8667" y="370618"/>
                    <a:pt x="7144" y="379190"/>
                    <a:pt x="16573" y="376714"/>
                  </a:cubicBezTo>
                  <a:cubicBezTo>
                    <a:pt x="20098" y="358140"/>
                    <a:pt x="24765" y="340709"/>
                    <a:pt x="24098" y="317945"/>
                  </a:cubicBezTo>
                  <a:cubicBezTo>
                    <a:pt x="40291" y="301657"/>
                    <a:pt x="54959" y="277654"/>
                    <a:pt x="54197" y="253175"/>
                  </a:cubicBezTo>
                  <a:cubicBezTo>
                    <a:pt x="54007" y="249365"/>
                    <a:pt x="49149" y="250222"/>
                    <a:pt x="45148" y="250127"/>
                  </a:cubicBezTo>
                  <a:cubicBezTo>
                    <a:pt x="39719" y="238982"/>
                    <a:pt x="40195" y="221933"/>
                    <a:pt x="40671" y="204883"/>
                  </a:cubicBezTo>
                  <a:cubicBezTo>
                    <a:pt x="68580" y="187357"/>
                    <a:pt x="36766" y="147638"/>
                    <a:pt x="57245" y="120491"/>
                  </a:cubicBezTo>
                  <a:cubicBezTo>
                    <a:pt x="63722" y="89345"/>
                    <a:pt x="77533" y="74676"/>
                    <a:pt x="82867" y="42196"/>
                  </a:cubicBezTo>
                  <a:cubicBezTo>
                    <a:pt x="92583" y="34100"/>
                    <a:pt x="89725" y="22765"/>
                    <a:pt x="96393" y="12097"/>
                  </a:cubicBezTo>
                  <a:cubicBezTo>
                    <a:pt x="99917" y="12097"/>
                    <a:pt x="103441" y="12097"/>
                    <a:pt x="106966" y="12097"/>
                  </a:cubicBezTo>
                  <a:cubicBezTo>
                    <a:pt x="107346" y="33338"/>
                    <a:pt x="119253" y="43053"/>
                    <a:pt x="143160" y="40672"/>
                  </a:cubicBezTo>
                  <a:cubicBezTo>
                    <a:pt x="151162" y="21527"/>
                    <a:pt x="174974" y="18288"/>
                    <a:pt x="183832" y="0"/>
                  </a:cubicBezTo>
                  <a:cubicBezTo>
                    <a:pt x="209359" y="3620"/>
                    <a:pt x="226885" y="15240"/>
                    <a:pt x="245554" y="25622"/>
                  </a:cubicBezTo>
                  <a:cubicBezTo>
                    <a:pt x="263461" y="95250"/>
                    <a:pt x="285655" y="157639"/>
                    <a:pt x="305848" y="226028"/>
                  </a:cubicBezTo>
                  <a:cubicBezTo>
                    <a:pt x="318897" y="226028"/>
                    <a:pt x="331946" y="226028"/>
                    <a:pt x="344995" y="226028"/>
                  </a:cubicBezTo>
                  <a:cubicBezTo>
                    <a:pt x="357759" y="243269"/>
                    <a:pt x="343852" y="292513"/>
                    <a:pt x="382619" y="287750"/>
                  </a:cubicBezTo>
                  <a:cubicBezTo>
                    <a:pt x="384905" y="285560"/>
                    <a:pt x="383953" y="280035"/>
                    <a:pt x="384143" y="275654"/>
                  </a:cubicBezTo>
                  <a:cubicBezTo>
                    <a:pt x="406432" y="282512"/>
                    <a:pt x="416242" y="305181"/>
                    <a:pt x="424815" y="32099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5">
              <a:extLst>
                <a:ext uri="{FF2B5EF4-FFF2-40B4-BE49-F238E27FC236}">
                  <a16:creationId xmlns:a16="http://schemas.microsoft.com/office/drawing/2014/main" id="{F076BD89-FE00-4EC2-AA3A-32369E67C00A}"/>
                </a:ext>
              </a:extLst>
            </p:cNvPr>
            <p:cNvGrpSpPr/>
            <p:nvPr/>
          </p:nvGrpSpPr>
          <p:grpSpPr>
            <a:xfrm>
              <a:off x="4464801" y="4914803"/>
              <a:ext cx="771390" cy="497844"/>
              <a:chOff x="4464801" y="4914803"/>
              <a:chExt cx="771390" cy="497844"/>
            </a:xfrm>
            <a:solidFill>
              <a:srgbClr val="DAD8DB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6178C7B1-A9A4-D114-3779-3EBBDEA9098C}"/>
                  </a:ext>
                </a:extLst>
              </p:cNvPr>
              <p:cNvSpPr/>
              <p:nvPr/>
            </p:nvSpPr>
            <p:spPr>
              <a:xfrm>
                <a:off x="4963435" y="5091845"/>
                <a:ext cx="105536" cy="74602"/>
              </a:xfrm>
              <a:custGeom>
                <a:avLst/>
                <a:gdLst>
                  <a:gd name="connsiteX0" fmla="*/ 105537 w 105536"/>
                  <a:gd name="connsiteY0" fmla="*/ 34671 h 74602"/>
                  <a:gd name="connsiteX1" fmla="*/ 105537 w 105536"/>
                  <a:gd name="connsiteY1" fmla="*/ 55721 h 74602"/>
                  <a:gd name="connsiteX2" fmla="*/ 96488 w 105536"/>
                  <a:gd name="connsiteY2" fmla="*/ 64770 h 74602"/>
                  <a:gd name="connsiteX3" fmla="*/ 43720 w 105536"/>
                  <a:gd name="connsiteY3" fmla="*/ 73819 h 74602"/>
                  <a:gd name="connsiteX4" fmla="*/ 0 w 105536"/>
                  <a:gd name="connsiteY4" fmla="*/ 21050 h 74602"/>
                  <a:gd name="connsiteX5" fmla="*/ 18097 w 105536"/>
                  <a:gd name="connsiteY5" fmla="*/ 0 h 74602"/>
                  <a:gd name="connsiteX6" fmla="*/ 70866 w 105536"/>
                  <a:gd name="connsiteY6" fmla="*/ 16573 h 74602"/>
                  <a:gd name="connsiteX7" fmla="*/ 105537 w 105536"/>
                  <a:gd name="connsiteY7" fmla="*/ 34671 h 7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536" h="74602">
                    <a:moveTo>
                      <a:pt x="105537" y="34671"/>
                    </a:moveTo>
                    <a:cubicBezTo>
                      <a:pt x="105537" y="41720"/>
                      <a:pt x="105537" y="48768"/>
                      <a:pt x="105537" y="55721"/>
                    </a:cubicBezTo>
                    <a:cubicBezTo>
                      <a:pt x="96488" y="52673"/>
                      <a:pt x="98679" y="60960"/>
                      <a:pt x="96488" y="64770"/>
                    </a:cubicBezTo>
                    <a:cubicBezTo>
                      <a:pt x="76962" y="65818"/>
                      <a:pt x="68199" y="77724"/>
                      <a:pt x="43720" y="73819"/>
                    </a:cubicBezTo>
                    <a:cubicBezTo>
                      <a:pt x="28670" y="56864"/>
                      <a:pt x="9049" y="39338"/>
                      <a:pt x="0" y="21050"/>
                    </a:cubicBezTo>
                    <a:cubicBezTo>
                      <a:pt x="3619" y="9620"/>
                      <a:pt x="2096" y="381"/>
                      <a:pt x="18097" y="0"/>
                    </a:cubicBezTo>
                    <a:cubicBezTo>
                      <a:pt x="33528" y="7620"/>
                      <a:pt x="44672" y="19621"/>
                      <a:pt x="70866" y="16573"/>
                    </a:cubicBezTo>
                    <a:cubicBezTo>
                      <a:pt x="79915" y="25146"/>
                      <a:pt x="92583" y="30004"/>
                      <a:pt x="105537" y="3467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EA652982-2D4E-D5EB-85DF-0B14946FD3BC}"/>
                  </a:ext>
                </a:extLst>
              </p:cNvPr>
              <p:cNvSpPr/>
              <p:nvPr/>
            </p:nvSpPr>
            <p:spPr>
              <a:xfrm>
                <a:off x="5055351" y="5204465"/>
                <a:ext cx="180840" cy="208182"/>
              </a:xfrm>
              <a:custGeom>
                <a:avLst/>
                <a:gdLst>
                  <a:gd name="connsiteX0" fmla="*/ 152209 w 180840"/>
                  <a:gd name="connsiteY0" fmla="*/ 90740 h 208182"/>
                  <a:gd name="connsiteX1" fmla="*/ 180784 w 180840"/>
                  <a:gd name="connsiteY1" fmla="*/ 123887 h 208182"/>
                  <a:gd name="connsiteX2" fmla="*/ 129540 w 180840"/>
                  <a:gd name="connsiteY2" fmla="*/ 152462 h 208182"/>
                  <a:gd name="connsiteX3" fmla="*/ 125063 w 180840"/>
                  <a:gd name="connsiteY3" fmla="*/ 156939 h 208182"/>
                  <a:gd name="connsiteX4" fmla="*/ 116014 w 180840"/>
                  <a:gd name="connsiteY4" fmla="*/ 152462 h 208182"/>
                  <a:gd name="connsiteX5" fmla="*/ 76867 w 180840"/>
                  <a:gd name="connsiteY5" fmla="*/ 178084 h 208182"/>
                  <a:gd name="connsiteX6" fmla="*/ 60293 w 180840"/>
                  <a:gd name="connsiteY6" fmla="*/ 208183 h 208182"/>
                  <a:gd name="connsiteX7" fmla="*/ 21146 w 180840"/>
                  <a:gd name="connsiteY7" fmla="*/ 185609 h 208182"/>
                  <a:gd name="connsiteX8" fmla="*/ 25622 w 180840"/>
                  <a:gd name="connsiteY8" fmla="*/ 146461 h 208182"/>
                  <a:gd name="connsiteX9" fmla="*/ 0 w 180840"/>
                  <a:gd name="connsiteY9" fmla="*/ 89216 h 208182"/>
                  <a:gd name="connsiteX10" fmla="*/ 0 w 180840"/>
                  <a:gd name="connsiteY10" fmla="*/ 72642 h 208182"/>
                  <a:gd name="connsiteX11" fmla="*/ 33147 w 180840"/>
                  <a:gd name="connsiteY11" fmla="*/ 39495 h 208182"/>
                  <a:gd name="connsiteX12" fmla="*/ 37624 w 180840"/>
                  <a:gd name="connsiteY12" fmla="*/ 347 h 208182"/>
                  <a:gd name="connsiteX13" fmla="*/ 81344 w 180840"/>
                  <a:gd name="connsiteY13" fmla="*/ 25970 h 208182"/>
                  <a:gd name="connsiteX14" fmla="*/ 135541 w 180840"/>
                  <a:gd name="connsiteY14" fmla="*/ 57593 h 208182"/>
                  <a:gd name="connsiteX15" fmla="*/ 143065 w 180840"/>
                  <a:gd name="connsiteY15" fmla="*/ 60641 h 208182"/>
                  <a:gd name="connsiteX16" fmla="*/ 152209 w 180840"/>
                  <a:gd name="connsiteY16" fmla="*/ 90740 h 20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0840" h="208182">
                    <a:moveTo>
                      <a:pt x="152209" y="90740"/>
                    </a:moveTo>
                    <a:cubicBezTo>
                      <a:pt x="162592" y="100931"/>
                      <a:pt x="182023" y="102074"/>
                      <a:pt x="180784" y="123887"/>
                    </a:cubicBezTo>
                    <a:cubicBezTo>
                      <a:pt x="160115" y="129792"/>
                      <a:pt x="155638" y="151890"/>
                      <a:pt x="129540" y="152462"/>
                    </a:cubicBezTo>
                    <a:cubicBezTo>
                      <a:pt x="126111" y="151985"/>
                      <a:pt x="127825" y="156843"/>
                      <a:pt x="125063" y="156939"/>
                    </a:cubicBezTo>
                    <a:cubicBezTo>
                      <a:pt x="119920" y="157510"/>
                      <a:pt x="122682" y="150271"/>
                      <a:pt x="116014" y="152462"/>
                    </a:cubicBezTo>
                    <a:cubicBezTo>
                      <a:pt x="100489" y="161129"/>
                      <a:pt x="89249" y="169131"/>
                      <a:pt x="76867" y="178084"/>
                    </a:cubicBezTo>
                    <a:cubicBezTo>
                      <a:pt x="77629" y="194372"/>
                      <a:pt x="68199" y="200563"/>
                      <a:pt x="60293" y="208183"/>
                    </a:cubicBezTo>
                    <a:cubicBezTo>
                      <a:pt x="44767" y="203039"/>
                      <a:pt x="33433" y="193800"/>
                      <a:pt x="21146" y="185609"/>
                    </a:cubicBezTo>
                    <a:cubicBezTo>
                      <a:pt x="21812" y="171798"/>
                      <a:pt x="18479" y="153795"/>
                      <a:pt x="25622" y="146461"/>
                    </a:cubicBezTo>
                    <a:cubicBezTo>
                      <a:pt x="15240" y="129221"/>
                      <a:pt x="18383" y="98455"/>
                      <a:pt x="0" y="89216"/>
                    </a:cubicBezTo>
                    <a:cubicBezTo>
                      <a:pt x="0" y="83691"/>
                      <a:pt x="0" y="78167"/>
                      <a:pt x="0" y="72642"/>
                    </a:cubicBezTo>
                    <a:cubicBezTo>
                      <a:pt x="16192" y="66737"/>
                      <a:pt x="22003" y="50449"/>
                      <a:pt x="33147" y="39495"/>
                    </a:cubicBezTo>
                    <a:cubicBezTo>
                      <a:pt x="20479" y="36066"/>
                      <a:pt x="11335" y="-4129"/>
                      <a:pt x="37624" y="347"/>
                    </a:cubicBezTo>
                    <a:cubicBezTo>
                      <a:pt x="48578" y="12444"/>
                      <a:pt x="70009" y="14159"/>
                      <a:pt x="81344" y="25970"/>
                    </a:cubicBezTo>
                    <a:cubicBezTo>
                      <a:pt x="103822" y="32066"/>
                      <a:pt x="126206" y="38352"/>
                      <a:pt x="135541" y="57593"/>
                    </a:cubicBezTo>
                    <a:cubicBezTo>
                      <a:pt x="135922" y="60736"/>
                      <a:pt x="142113" y="57974"/>
                      <a:pt x="143065" y="60641"/>
                    </a:cubicBezTo>
                    <a:cubicBezTo>
                      <a:pt x="142684" y="74166"/>
                      <a:pt x="150304" y="79595"/>
                      <a:pt x="152209" y="90740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EA445B79-177C-29EB-3128-35802C125F59}"/>
                  </a:ext>
                </a:extLst>
              </p:cNvPr>
              <p:cNvSpPr/>
              <p:nvPr/>
            </p:nvSpPr>
            <p:spPr>
              <a:xfrm>
                <a:off x="4740550" y="4992404"/>
                <a:ext cx="95210" cy="72390"/>
              </a:xfrm>
              <a:custGeom>
                <a:avLst/>
                <a:gdLst>
                  <a:gd name="connsiteX0" fmla="*/ 94869 w 95210"/>
                  <a:gd name="connsiteY0" fmla="*/ 60293 h 72390"/>
                  <a:gd name="connsiteX1" fmla="*/ 88868 w 95210"/>
                  <a:gd name="connsiteY1" fmla="*/ 72390 h 72390"/>
                  <a:gd name="connsiteX2" fmla="*/ 60293 w 95210"/>
                  <a:gd name="connsiteY2" fmla="*/ 72390 h 72390"/>
                  <a:gd name="connsiteX3" fmla="*/ 52769 w 95210"/>
                  <a:gd name="connsiteY3" fmla="*/ 63341 h 72390"/>
                  <a:gd name="connsiteX4" fmla="*/ 27146 w 95210"/>
                  <a:gd name="connsiteY4" fmla="*/ 67818 h 72390"/>
                  <a:gd name="connsiteX5" fmla="*/ 0 w 95210"/>
                  <a:gd name="connsiteY5" fmla="*/ 24098 h 72390"/>
                  <a:gd name="connsiteX6" fmla="*/ 52769 w 95210"/>
                  <a:gd name="connsiteY6" fmla="*/ 0 h 72390"/>
                  <a:gd name="connsiteX7" fmla="*/ 78391 w 95210"/>
                  <a:gd name="connsiteY7" fmla="*/ 48196 h 72390"/>
                  <a:gd name="connsiteX8" fmla="*/ 94869 w 95210"/>
                  <a:gd name="connsiteY8" fmla="*/ 60293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10" h="72390">
                    <a:moveTo>
                      <a:pt x="94869" y="60293"/>
                    </a:moveTo>
                    <a:cubicBezTo>
                      <a:pt x="96869" y="68294"/>
                      <a:pt x="89440" y="66961"/>
                      <a:pt x="88868" y="72390"/>
                    </a:cubicBezTo>
                    <a:cubicBezTo>
                      <a:pt x="79343" y="72390"/>
                      <a:pt x="69818" y="72390"/>
                      <a:pt x="60293" y="72390"/>
                    </a:cubicBezTo>
                    <a:cubicBezTo>
                      <a:pt x="59627" y="67532"/>
                      <a:pt x="55245" y="66389"/>
                      <a:pt x="52769" y="63341"/>
                    </a:cubicBezTo>
                    <a:cubicBezTo>
                      <a:pt x="42863" y="63532"/>
                      <a:pt x="40100" y="70771"/>
                      <a:pt x="27146" y="67818"/>
                    </a:cubicBezTo>
                    <a:cubicBezTo>
                      <a:pt x="18288" y="53054"/>
                      <a:pt x="10096" y="37719"/>
                      <a:pt x="0" y="24098"/>
                    </a:cubicBezTo>
                    <a:cubicBezTo>
                      <a:pt x="16478" y="15812"/>
                      <a:pt x="34290" y="1429"/>
                      <a:pt x="52769" y="0"/>
                    </a:cubicBezTo>
                    <a:cubicBezTo>
                      <a:pt x="58293" y="19812"/>
                      <a:pt x="72390" y="26575"/>
                      <a:pt x="78391" y="48196"/>
                    </a:cubicBezTo>
                    <a:cubicBezTo>
                      <a:pt x="85820" y="50197"/>
                      <a:pt x="89440" y="56197"/>
                      <a:pt x="94869" y="60293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A293E483-D3B9-B15E-A9B3-DA8893EA1FCE}"/>
                  </a:ext>
                </a:extLst>
              </p:cNvPr>
              <p:cNvSpPr/>
              <p:nvPr/>
            </p:nvSpPr>
            <p:spPr>
              <a:xfrm>
                <a:off x="4464801" y="4949948"/>
                <a:ext cx="36194" cy="35100"/>
              </a:xfrm>
              <a:custGeom>
                <a:avLst/>
                <a:gdLst>
                  <a:gd name="connsiteX0" fmla="*/ 34671 w 36194"/>
                  <a:gd name="connsiteY0" fmla="*/ 261 h 35100"/>
                  <a:gd name="connsiteX1" fmla="*/ 36195 w 36194"/>
                  <a:gd name="connsiteY1" fmla="*/ 3309 h 35100"/>
                  <a:gd name="connsiteX2" fmla="*/ 12097 w 36194"/>
                  <a:gd name="connsiteY2" fmla="*/ 34931 h 35100"/>
                  <a:gd name="connsiteX3" fmla="*/ 0 w 36194"/>
                  <a:gd name="connsiteY3" fmla="*/ 28931 h 35100"/>
                  <a:gd name="connsiteX4" fmla="*/ 34671 w 36194"/>
                  <a:gd name="connsiteY4" fmla="*/ 261 h 3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4" h="35100">
                    <a:moveTo>
                      <a:pt x="34671" y="261"/>
                    </a:moveTo>
                    <a:cubicBezTo>
                      <a:pt x="34385" y="1975"/>
                      <a:pt x="35052" y="2928"/>
                      <a:pt x="36195" y="3309"/>
                    </a:cubicBezTo>
                    <a:cubicBezTo>
                      <a:pt x="32671" y="18358"/>
                      <a:pt x="20764" y="25026"/>
                      <a:pt x="12097" y="34931"/>
                    </a:cubicBezTo>
                    <a:cubicBezTo>
                      <a:pt x="4953" y="36075"/>
                      <a:pt x="3810" y="31122"/>
                      <a:pt x="0" y="28931"/>
                    </a:cubicBezTo>
                    <a:cubicBezTo>
                      <a:pt x="8192" y="15977"/>
                      <a:pt x="10858" y="-2406"/>
                      <a:pt x="34671" y="26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4956D346-242C-B7AD-DB35-D13F480AD239}"/>
                  </a:ext>
                </a:extLst>
              </p:cNvPr>
              <p:cNvSpPr/>
              <p:nvPr/>
            </p:nvSpPr>
            <p:spPr>
              <a:xfrm>
                <a:off x="4912274" y="5108002"/>
                <a:ext cx="43800" cy="36814"/>
              </a:xfrm>
              <a:custGeom>
                <a:avLst/>
                <a:gdLst>
                  <a:gd name="connsiteX0" fmla="*/ 43637 w 43800"/>
                  <a:gd name="connsiteY0" fmla="*/ 15466 h 36814"/>
                  <a:gd name="connsiteX1" fmla="*/ 37636 w 43800"/>
                  <a:gd name="connsiteY1" fmla="*/ 32040 h 36814"/>
                  <a:gd name="connsiteX2" fmla="*/ 13538 w 43800"/>
                  <a:gd name="connsiteY2" fmla="*/ 35088 h 36814"/>
                  <a:gd name="connsiteX3" fmla="*/ 12 w 43800"/>
                  <a:gd name="connsiteY3" fmla="*/ 7942 h 36814"/>
                  <a:gd name="connsiteX4" fmla="*/ 30111 w 43800"/>
                  <a:gd name="connsiteY4" fmla="*/ 417 h 36814"/>
                  <a:gd name="connsiteX5" fmla="*/ 43637 w 43800"/>
                  <a:gd name="connsiteY5" fmla="*/ 15466 h 36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00" h="36814">
                    <a:moveTo>
                      <a:pt x="43637" y="15466"/>
                    </a:moveTo>
                    <a:cubicBezTo>
                      <a:pt x="44970" y="24325"/>
                      <a:pt x="37731" y="24610"/>
                      <a:pt x="37636" y="32040"/>
                    </a:cubicBezTo>
                    <a:cubicBezTo>
                      <a:pt x="26206" y="29659"/>
                      <a:pt x="24015" y="40993"/>
                      <a:pt x="13538" y="35088"/>
                    </a:cubicBezTo>
                    <a:cubicBezTo>
                      <a:pt x="11632" y="23372"/>
                      <a:pt x="5060" y="16514"/>
                      <a:pt x="12" y="7942"/>
                    </a:cubicBezTo>
                    <a:cubicBezTo>
                      <a:pt x="-560" y="-5203"/>
                      <a:pt x="19634" y="2417"/>
                      <a:pt x="30111" y="417"/>
                    </a:cubicBezTo>
                    <a:cubicBezTo>
                      <a:pt x="33254" y="6894"/>
                      <a:pt x="39255" y="10418"/>
                      <a:pt x="43637" y="15466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A55DA090-05A8-A14F-23DE-67865D685BCB}"/>
                  </a:ext>
                </a:extLst>
              </p:cNvPr>
              <p:cNvSpPr/>
              <p:nvPr/>
            </p:nvSpPr>
            <p:spPr>
              <a:xfrm>
                <a:off x="4879139" y="5066319"/>
                <a:ext cx="90392" cy="30479"/>
              </a:xfrm>
              <a:custGeom>
                <a:avLst/>
                <a:gdLst>
                  <a:gd name="connsiteX0" fmla="*/ 90392 w 90392"/>
                  <a:gd name="connsiteY0" fmla="*/ 10478 h 30479"/>
                  <a:gd name="connsiteX1" fmla="*/ 79820 w 90392"/>
                  <a:gd name="connsiteY1" fmla="*/ 27051 h 30479"/>
                  <a:gd name="connsiteX2" fmla="*/ 0 w 90392"/>
                  <a:gd name="connsiteY2" fmla="*/ 21050 h 30479"/>
                  <a:gd name="connsiteX3" fmla="*/ 39148 w 90392"/>
                  <a:gd name="connsiteY3" fmla="*/ 4477 h 30479"/>
                  <a:gd name="connsiteX4" fmla="*/ 48196 w 90392"/>
                  <a:gd name="connsiteY4" fmla="*/ 0 h 30479"/>
                  <a:gd name="connsiteX5" fmla="*/ 90392 w 90392"/>
                  <a:gd name="connsiteY5" fmla="*/ 10478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392" h="30479">
                    <a:moveTo>
                      <a:pt x="90392" y="10478"/>
                    </a:moveTo>
                    <a:cubicBezTo>
                      <a:pt x="87154" y="16288"/>
                      <a:pt x="84106" y="22288"/>
                      <a:pt x="79820" y="27051"/>
                    </a:cubicBezTo>
                    <a:cubicBezTo>
                      <a:pt x="54578" y="36004"/>
                      <a:pt x="25622" y="25051"/>
                      <a:pt x="0" y="21050"/>
                    </a:cubicBezTo>
                    <a:cubicBezTo>
                      <a:pt x="2096" y="-1048"/>
                      <a:pt x="19717" y="-3715"/>
                      <a:pt x="39148" y="4477"/>
                    </a:cubicBezTo>
                    <a:cubicBezTo>
                      <a:pt x="42958" y="3715"/>
                      <a:pt x="44196" y="476"/>
                      <a:pt x="48196" y="0"/>
                    </a:cubicBezTo>
                    <a:cubicBezTo>
                      <a:pt x="54292" y="6763"/>
                      <a:pt x="82677" y="571"/>
                      <a:pt x="90392" y="10478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C9473C8C-7E2D-FDC3-57E8-5AD96A94D539}"/>
                  </a:ext>
                </a:extLst>
              </p:cNvPr>
              <p:cNvSpPr/>
              <p:nvPr/>
            </p:nvSpPr>
            <p:spPr>
              <a:xfrm>
                <a:off x="4532591" y="4914803"/>
                <a:ext cx="72323" cy="58713"/>
              </a:xfrm>
              <a:custGeom>
                <a:avLst/>
                <a:gdLst>
                  <a:gd name="connsiteX0" fmla="*/ 72323 w 72323"/>
                  <a:gd name="connsiteY0" fmla="*/ 6831 h 58713"/>
                  <a:gd name="connsiteX1" fmla="*/ 72323 w 72323"/>
                  <a:gd name="connsiteY1" fmla="*/ 27881 h 58713"/>
                  <a:gd name="connsiteX2" fmla="*/ 42224 w 72323"/>
                  <a:gd name="connsiteY2" fmla="*/ 57980 h 58713"/>
                  <a:gd name="connsiteX3" fmla="*/ 29 w 72323"/>
                  <a:gd name="connsiteY3" fmla="*/ 35406 h 58713"/>
                  <a:gd name="connsiteX4" fmla="*/ 9077 w 72323"/>
                  <a:gd name="connsiteY4" fmla="*/ 9783 h 58713"/>
                  <a:gd name="connsiteX5" fmla="*/ 60322 w 72323"/>
                  <a:gd name="connsiteY5" fmla="*/ 734 h 58713"/>
                  <a:gd name="connsiteX6" fmla="*/ 72323 w 72323"/>
                  <a:gd name="connsiteY6" fmla="*/ 6831 h 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323" h="58713">
                    <a:moveTo>
                      <a:pt x="72323" y="6831"/>
                    </a:moveTo>
                    <a:cubicBezTo>
                      <a:pt x="72323" y="13879"/>
                      <a:pt x="72323" y="20928"/>
                      <a:pt x="72323" y="27881"/>
                    </a:cubicBezTo>
                    <a:cubicBezTo>
                      <a:pt x="64322" y="39978"/>
                      <a:pt x="67370" y="63123"/>
                      <a:pt x="42224" y="57980"/>
                    </a:cubicBezTo>
                    <a:cubicBezTo>
                      <a:pt x="27461" y="51122"/>
                      <a:pt x="10220" y="46836"/>
                      <a:pt x="29" y="35406"/>
                    </a:cubicBezTo>
                    <a:cubicBezTo>
                      <a:pt x="-543" y="23309"/>
                      <a:pt x="7649" y="19975"/>
                      <a:pt x="9077" y="9783"/>
                    </a:cubicBezTo>
                    <a:cubicBezTo>
                      <a:pt x="23174" y="3878"/>
                      <a:pt x="37366" y="-2123"/>
                      <a:pt x="60322" y="734"/>
                    </a:cubicBezTo>
                    <a:cubicBezTo>
                      <a:pt x="62417" y="4640"/>
                      <a:pt x="67180" y="5973"/>
                      <a:pt x="72323" y="683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6471BB0D-8EE9-2B79-00B7-17CE10F30B6E}"/>
                </a:ext>
              </a:extLst>
            </p:cNvPr>
            <p:cNvSpPr/>
            <p:nvPr/>
          </p:nvSpPr>
          <p:spPr>
            <a:xfrm>
              <a:off x="3113680" y="4392806"/>
              <a:ext cx="1235096" cy="1057560"/>
            </a:xfrm>
            <a:custGeom>
              <a:avLst/>
              <a:gdLst>
                <a:gd name="connsiteX0" fmla="*/ 1227582 w 1235096"/>
                <a:gd name="connsiteY0" fmla="*/ 952119 h 1057560"/>
                <a:gd name="connsiteX1" fmla="*/ 1232059 w 1235096"/>
                <a:gd name="connsiteY1" fmla="*/ 1021366 h 1057560"/>
                <a:gd name="connsiteX2" fmla="*/ 1212437 w 1235096"/>
                <a:gd name="connsiteY2" fmla="*/ 1043940 h 1057560"/>
                <a:gd name="connsiteX3" fmla="*/ 1192816 w 1235096"/>
                <a:gd name="connsiteY3" fmla="*/ 1015270 h 1057560"/>
                <a:gd name="connsiteX4" fmla="*/ 1162717 w 1235096"/>
                <a:gd name="connsiteY4" fmla="*/ 1001744 h 1057560"/>
                <a:gd name="connsiteX5" fmla="*/ 1168718 w 1235096"/>
                <a:gd name="connsiteY5" fmla="*/ 1051465 h 1057560"/>
                <a:gd name="connsiteX6" fmla="*/ 1156621 w 1235096"/>
                <a:gd name="connsiteY6" fmla="*/ 1052989 h 1057560"/>
                <a:gd name="connsiteX7" fmla="*/ 1155097 w 1235096"/>
                <a:gd name="connsiteY7" fmla="*/ 1043940 h 1057560"/>
                <a:gd name="connsiteX8" fmla="*/ 1147572 w 1235096"/>
                <a:gd name="connsiteY8" fmla="*/ 1056037 h 1057560"/>
                <a:gd name="connsiteX9" fmla="*/ 1136999 w 1235096"/>
                <a:gd name="connsiteY9" fmla="*/ 1057561 h 1057560"/>
                <a:gd name="connsiteX10" fmla="*/ 1112901 w 1235096"/>
                <a:gd name="connsiteY10" fmla="*/ 1000315 h 1057560"/>
                <a:gd name="connsiteX11" fmla="*/ 1096328 w 1235096"/>
                <a:gd name="connsiteY11" fmla="*/ 989743 h 1057560"/>
                <a:gd name="connsiteX12" fmla="*/ 1090327 w 1235096"/>
                <a:gd name="connsiteY12" fmla="*/ 968692 h 1057560"/>
                <a:gd name="connsiteX13" fmla="*/ 1084326 w 1235096"/>
                <a:gd name="connsiteY13" fmla="*/ 980789 h 1057560"/>
                <a:gd name="connsiteX14" fmla="*/ 1033082 w 1235096"/>
                <a:gd name="connsiteY14" fmla="*/ 928021 h 1057560"/>
                <a:gd name="connsiteX15" fmla="*/ 1016508 w 1235096"/>
                <a:gd name="connsiteY15" fmla="*/ 922020 h 1057560"/>
                <a:gd name="connsiteX16" fmla="*/ 1012031 w 1235096"/>
                <a:gd name="connsiteY16" fmla="*/ 894874 h 1057560"/>
                <a:gd name="connsiteX17" fmla="*/ 990981 w 1235096"/>
                <a:gd name="connsiteY17" fmla="*/ 848201 h 1057560"/>
                <a:gd name="connsiteX18" fmla="*/ 932212 w 1235096"/>
                <a:gd name="connsiteY18" fmla="*/ 801529 h 1057560"/>
                <a:gd name="connsiteX19" fmla="*/ 915638 w 1235096"/>
                <a:gd name="connsiteY19" fmla="*/ 792480 h 1057560"/>
                <a:gd name="connsiteX20" fmla="*/ 878014 w 1235096"/>
                <a:gd name="connsiteY20" fmla="*/ 769906 h 1057560"/>
                <a:gd name="connsiteX21" fmla="*/ 887063 w 1235096"/>
                <a:gd name="connsiteY21" fmla="*/ 757809 h 1057560"/>
                <a:gd name="connsiteX22" fmla="*/ 868966 w 1235096"/>
                <a:gd name="connsiteY22" fmla="*/ 763810 h 1057560"/>
                <a:gd name="connsiteX23" fmla="*/ 855440 w 1235096"/>
                <a:gd name="connsiteY23" fmla="*/ 759333 h 1057560"/>
                <a:gd name="connsiteX24" fmla="*/ 807244 w 1235096"/>
                <a:gd name="connsiteY24" fmla="*/ 742759 h 1057560"/>
                <a:gd name="connsiteX25" fmla="*/ 762095 w 1235096"/>
                <a:gd name="connsiteY25" fmla="*/ 738283 h 1057560"/>
                <a:gd name="connsiteX26" fmla="*/ 756095 w 1235096"/>
                <a:gd name="connsiteY26" fmla="*/ 742759 h 1057560"/>
                <a:gd name="connsiteX27" fmla="*/ 700373 w 1235096"/>
                <a:gd name="connsiteY27" fmla="*/ 714184 h 1057560"/>
                <a:gd name="connsiteX28" fmla="*/ 677799 w 1235096"/>
                <a:gd name="connsiteY28" fmla="*/ 671989 h 1057560"/>
                <a:gd name="connsiteX29" fmla="*/ 632555 w 1235096"/>
                <a:gd name="connsiteY29" fmla="*/ 685514 h 1057560"/>
                <a:gd name="connsiteX30" fmla="*/ 632555 w 1235096"/>
                <a:gd name="connsiteY30" fmla="*/ 733711 h 1057560"/>
                <a:gd name="connsiteX31" fmla="*/ 619030 w 1235096"/>
                <a:gd name="connsiteY31" fmla="*/ 733711 h 1057560"/>
                <a:gd name="connsiteX32" fmla="*/ 619030 w 1235096"/>
                <a:gd name="connsiteY32" fmla="*/ 726186 h 1057560"/>
                <a:gd name="connsiteX33" fmla="*/ 609981 w 1235096"/>
                <a:gd name="connsiteY33" fmla="*/ 735235 h 1057560"/>
                <a:gd name="connsiteX34" fmla="*/ 590359 w 1235096"/>
                <a:gd name="connsiteY34" fmla="*/ 721709 h 1057560"/>
                <a:gd name="connsiteX35" fmla="*/ 579787 w 1235096"/>
                <a:gd name="connsiteY35" fmla="*/ 726186 h 1057560"/>
                <a:gd name="connsiteX36" fmla="*/ 533114 w 1235096"/>
                <a:gd name="connsiteY36" fmla="*/ 768382 h 1057560"/>
                <a:gd name="connsiteX37" fmla="*/ 503015 w 1235096"/>
                <a:gd name="connsiteY37" fmla="*/ 768382 h 1057560"/>
                <a:gd name="connsiteX38" fmla="*/ 522637 w 1235096"/>
                <a:gd name="connsiteY38" fmla="*/ 739807 h 1057560"/>
                <a:gd name="connsiteX39" fmla="*/ 506063 w 1235096"/>
                <a:gd name="connsiteY39" fmla="*/ 732282 h 1057560"/>
                <a:gd name="connsiteX40" fmla="*/ 531686 w 1235096"/>
                <a:gd name="connsiteY40" fmla="*/ 687133 h 1057560"/>
                <a:gd name="connsiteX41" fmla="*/ 527209 w 1235096"/>
                <a:gd name="connsiteY41" fmla="*/ 673608 h 1057560"/>
                <a:gd name="connsiteX42" fmla="*/ 569405 w 1235096"/>
                <a:gd name="connsiteY42" fmla="*/ 653986 h 1057560"/>
                <a:gd name="connsiteX43" fmla="*/ 570929 w 1235096"/>
                <a:gd name="connsiteY43" fmla="*/ 661511 h 1057560"/>
                <a:gd name="connsiteX44" fmla="*/ 581501 w 1235096"/>
                <a:gd name="connsiteY44" fmla="*/ 661511 h 1057560"/>
                <a:gd name="connsiteX45" fmla="*/ 572453 w 1235096"/>
                <a:gd name="connsiteY45" fmla="*/ 646462 h 1057560"/>
                <a:gd name="connsiteX46" fmla="*/ 491109 w 1235096"/>
                <a:gd name="connsiteY46" fmla="*/ 700659 h 1057560"/>
                <a:gd name="connsiteX47" fmla="*/ 473012 w 1235096"/>
                <a:gd name="connsiteY47" fmla="*/ 730758 h 1057560"/>
                <a:gd name="connsiteX48" fmla="*/ 432340 w 1235096"/>
                <a:gd name="connsiteY48" fmla="*/ 750380 h 1057560"/>
                <a:gd name="connsiteX49" fmla="*/ 453390 w 1235096"/>
                <a:gd name="connsiteY49" fmla="*/ 762476 h 1057560"/>
                <a:gd name="connsiteX50" fmla="*/ 453390 w 1235096"/>
                <a:gd name="connsiteY50" fmla="*/ 783526 h 1057560"/>
                <a:gd name="connsiteX51" fmla="*/ 346424 w 1235096"/>
                <a:gd name="connsiteY51" fmla="*/ 851344 h 1057560"/>
                <a:gd name="connsiteX52" fmla="*/ 325374 w 1235096"/>
                <a:gd name="connsiteY52" fmla="*/ 867918 h 1057560"/>
                <a:gd name="connsiteX53" fmla="*/ 308800 w 1235096"/>
                <a:gd name="connsiteY53" fmla="*/ 872395 h 1057560"/>
                <a:gd name="connsiteX54" fmla="*/ 256032 w 1235096"/>
                <a:gd name="connsiteY54" fmla="*/ 885920 h 1057560"/>
                <a:gd name="connsiteX55" fmla="*/ 265081 w 1235096"/>
                <a:gd name="connsiteY55" fmla="*/ 894969 h 1057560"/>
                <a:gd name="connsiteX56" fmla="*/ 250031 w 1235096"/>
                <a:gd name="connsiteY56" fmla="*/ 914590 h 1057560"/>
                <a:gd name="connsiteX57" fmla="*/ 240983 w 1235096"/>
                <a:gd name="connsiteY57" fmla="*/ 910114 h 1057560"/>
                <a:gd name="connsiteX58" fmla="*/ 170212 w 1235096"/>
                <a:gd name="connsiteY58" fmla="*/ 923639 h 1057560"/>
                <a:gd name="connsiteX59" fmla="*/ 134017 w 1235096"/>
                <a:gd name="connsiteY59" fmla="*/ 922115 h 1057560"/>
                <a:gd name="connsiteX60" fmla="*/ 134017 w 1235096"/>
                <a:gd name="connsiteY60" fmla="*/ 914590 h 1057560"/>
                <a:gd name="connsiteX61" fmla="*/ 117443 w 1235096"/>
                <a:gd name="connsiteY61" fmla="*/ 931164 h 1057560"/>
                <a:gd name="connsiteX62" fmla="*/ 93345 w 1235096"/>
                <a:gd name="connsiteY62" fmla="*/ 926687 h 1057560"/>
                <a:gd name="connsiteX63" fmla="*/ 70771 w 1235096"/>
                <a:gd name="connsiteY63" fmla="*/ 944785 h 1057560"/>
                <a:gd name="connsiteX64" fmla="*/ 24098 w 1235096"/>
                <a:gd name="connsiteY64" fmla="*/ 935736 h 1057560"/>
                <a:gd name="connsiteX65" fmla="*/ 16573 w 1235096"/>
                <a:gd name="connsiteY65" fmla="*/ 943261 h 1057560"/>
                <a:gd name="connsiteX66" fmla="*/ 0 w 1235096"/>
                <a:gd name="connsiteY66" fmla="*/ 938784 h 1057560"/>
                <a:gd name="connsiteX67" fmla="*/ 0 w 1235096"/>
                <a:gd name="connsiteY67" fmla="*/ 922210 h 1057560"/>
                <a:gd name="connsiteX68" fmla="*/ 55721 w 1235096"/>
                <a:gd name="connsiteY68" fmla="*/ 908685 h 1057560"/>
                <a:gd name="connsiteX69" fmla="*/ 85820 w 1235096"/>
                <a:gd name="connsiteY69" fmla="*/ 908685 h 1057560"/>
                <a:gd name="connsiteX70" fmla="*/ 159639 w 1235096"/>
                <a:gd name="connsiteY70" fmla="*/ 880015 h 1057560"/>
                <a:gd name="connsiteX71" fmla="*/ 174688 w 1235096"/>
                <a:gd name="connsiteY71" fmla="*/ 887539 h 1057560"/>
                <a:gd name="connsiteX72" fmla="*/ 194310 w 1235096"/>
                <a:gd name="connsiteY72" fmla="*/ 866489 h 1057560"/>
                <a:gd name="connsiteX73" fmla="*/ 236506 w 1235096"/>
                <a:gd name="connsiteY73" fmla="*/ 854392 h 1057560"/>
                <a:gd name="connsiteX74" fmla="*/ 248602 w 1235096"/>
                <a:gd name="connsiteY74" fmla="*/ 858869 h 1057560"/>
                <a:gd name="connsiteX75" fmla="*/ 292322 w 1235096"/>
                <a:gd name="connsiteY75" fmla="*/ 824198 h 1057560"/>
                <a:gd name="connsiteX76" fmla="*/ 313372 w 1235096"/>
                <a:gd name="connsiteY76" fmla="*/ 768477 h 1057560"/>
                <a:gd name="connsiteX77" fmla="*/ 329946 w 1235096"/>
                <a:gd name="connsiteY77" fmla="*/ 751904 h 1057560"/>
                <a:gd name="connsiteX78" fmla="*/ 293751 w 1235096"/>
                <a:gd name="connsiteY78" fmla="*/ 759428 h 1057560"/>
                <a:gd name="connsiteX79" fmla="*/ 287750 w 1235096"/>
                <a:gd name="connsiteY79" fmla="*/ 738378 h 1057560"/>
                <a:gd name="connsiteX80" fmla="*/ 281750 w 1235096"/>
                <a:gd name="connsiteY80" fmla="*/ 762476 h 1057560"/>
                <a:gd name="connsiteX81" fmla="*/ 263652 w 1235096"/>
                <a:gd name="connsiteY81" fmla="*/ 762476 h 1057560"/>
                <a:gd name="connsiteX82" fmla="*/ 259175 w 1235096"/>
                <a:gd name="connsiteY82" fmla="*/ 730853 h 1057560"/>
                <a:gd name="connsiteX83" fmla="*/ 247079 w 1235096"/>
                <a:gd name="connsiteY83" fmla="*/ 735330 h 1057560"/>
                <a:gd name="connsiteX84" fmla="*/ 238030 w 1235096"/>
                <a:gd name="connsiteY84" fmla="*/ 717232 h 1057560"/>
                <a:gd name="connsiteX85" fmla="*/ 185261 w 1235096"/>
                <a:gd name="connsiteY85" fmla="*/ 726281 h 1057560"/>
                <a:gd name="connsiteX86" fmla="*/ 179261 w 1235096"/>
                <a:gd name="connsiteY86" fmla="*/ 717232 h 1057560"/>
                <a:gd name="connsiteX87" fmla="*/ 188309 w 1235096"/>
                <a:gd name="connsiteY87" fmla="*/ 715708 h 1057560"/>
                <a:gd name="connsiteX88" fmla="*/ 192786 w 1235096"/>
                <a:gd name="connsiteY88" fmla="*/ 700659 h 1057560"/>
                <a:gd name="connsiteX89" fmla="*/ 188309 w 1235096"/>
                <a:gd name="connsiteY89" fmla="*/ 679609 h 1057560"/>
                <a:gd name="connsiteX90" fmla="*/ 204883 w 1235096"/>
                <a:gd name="connsiteY90" fmla="*/ 670560 h 1057560"/>
                <a:gd name="connsiteX91" fmla="*/ 200406 w 1235096"/>
                <a:gd name="connsiteY91" fmla="*/ 629888 h 1057560"/>
                <a:gd name="connsiteX92" fmla="*/ 191357 w 1235096"/>
                <a:gd name="connsiteY92" fmla="*/ 638937 h 1057560"/>
                <a:gd name="connsiteX93" fmla="*/ 137160 w 1235096"/>
                <a:gd name="connsiteY93" fmla="*/ 626840 h 1057560"/>
                <a:gd name="connsiteX94" fmla="*/ 134112 w 1235096"/>
                <a:gd name="connsiteY94" fmla="*/ 598265 h 1057560"/>
                <a:gd name="connsiteX95" fmla="*/ 117538 w 1235096"/>
                <a:gd name="connsiteY95" fmla="*/ 565118 h 1057560"/>
                <a:gd name="connsiteX96" fmla="*/ 125063 w 1235096"/>
                <a:gd name="connsiteY96" fmla="*/ 569595 h 1057560"/>
                <a:gd name="connsiteX97" fmla="*/ 143161 w 1235096"/>
                <a:gd name="connsiteY97" fmla="*/ 542449 h 1057560"/>
                <a:gd name="connsiteX98" fmla="*/ 134112 w 1235096"/>
                <a:gd name="connsiteY98" fmla="*/ 546925 h 1057560"/>
                <a:gd name="connsiteX99" fmla="*/ 125063 w 1235096"/>
                <a:gd name="connsiteY99" fmla="*/ 491204 h 1057560"/>
                <a:gd name="connsiteX100" fmla="*/ 174784 w 1235096"/>
                <a:gd name="connsiteY100" fmla="*/ 456533 h 1057560"/>
                <a:gd name="connsiteX101" fmla="*/ 218504 w 1235096"/>
                <a:gd name="connsiteY101" fmla="*/ 423386 h 1057560"/>
                <a:gd name="connsiteX102" fmla="*/ 233553 w 1235096"/>
                <a:gd name="connsiteY102" fmla="*/ 444436 h 1057560"/>
                <a:gd name="connsiteX103" fmla="*/ 268224 w 1235096"/>
                <a:gd name="connsiteY103" fmla="*/ 427863 h 1057560"/>
                <a:gd name="connsiteX104" fmla="*/ 308896 w 1235096"/>
                <a:gd name="connsiteY104" fmla="*/ 427863 h 1057560"/>
                <a:gd name="connsiteX105" fmla="*/ 317945 w 1235096"/>
                <a:gd name="connsiteY105" fmla="*/ 378142 h 1057560"/>
                <a:gd name="connsiteX106" fmla="*/ 326993 w 1235096"/>
                <a:gd name="connsiteY106" fmla="*/ 370618 h 1057560"/>
                <a:gd name="connsiteX107" fmla="*/ 269748 w 1235096"/>
                <a:gd name="connsiteY107" fmla="*/ 370618 h 1057560"/>
                <a:gd name="connsiteX108" fmla="*/ 215551 w 1235096"/>
                <a:gd name="connsiteY108" fmla="*/ 354044 h 1057560"/>
                <a:gd name="connsiteX109" fmla="*/ 183928 w 1235096"/>
                <a:gd name="connsiteY109" fmla="*/ 326898 h 1057560"/>
                <a:gd name="connsiteX110" fmla="*/ 192977 w 1235096"/>
                <a:gd name="connsiteY110" fmla="*/ 286226 h 1057560"/>
                <a:gd name="connsiteX111" fmla="*/ 168878 w 1235096"/>
                <a:gd name="connsiteY111" fmla="*/ 242506 h 1057560"/>
                <a:gd name="connsiteX112" fmla="*/ 227648 w 1235096"/>
                <a:gd name="connsiteY112" fmla="*/ 234982 h 1057560"/>
                <a:gd name="connsiteX113" fmla="*/ 232124 w 1235096"/>
                <a:gd name="connsiteY113" fmla="*/ 239458 h 1057560"/>
                <a:gd name="connsiteX114" fmla="*/ 235172 w 1235096"/>
                <a:gd name="connsiteY114" fmla="*/ 230410 h 1057560"/>
                <a:gd name="connsiteX115" fmla="*/ 284893 w 1235096"/>
                <a:gd name="connsiteY115" fmla="*/ 225933 h 1057560"/>
                <a:gd name="connsiteX116" fmla="*/ 295466 w 1235096"/>
                <a:gd name="connsiteY116" fmla="*/ 239458 h 1057560"/>
                <a:gd name="connsiteX117" fmla="*/ 281940 w 1235096"/>
                <a:gd name="connsiteY117" fmla="*/ 257556 h 1057560"/>
                <a:gd name="connsiteX118" fmla="*/ 343662 w 1235096"/>
                <a:gd name="connsiteY118" fmla="*/ 275654 h 1057560"/>
                <a:gd name="connsiteX119" fmla="*/ 325564 w 1235096"/>
                <a:gd name="connsiteY119" fmla="*/ 221456 h 1057560"/>
                <a:gd name="connsiteX120" fmla="*/ 301466 w 1235096"/>
                <a:gd name="connsiteY120" fmla="*/ 204883 h 1057560"/>
                <a:gd name="connsiteX121" fmla="*/ 263842 w 1235096"/>
                <a:gd name="connsiteY121" fmla="*/ 108490 h 1057560"/>
                <a:gd name="connsiteX122" fmla="*/ 287941 w 1235096"/>
                <a:gd name="connsiteY122" fmla="*/ 87439 h 1057560"/>
                <a:gd name="connsiteX123" fmla="*/ 342138 w 1235096"/>
                <a:gd name="connsiteY123" fmla="*/ 91916 h 1057560"/>
                <a:gd name="connsiteX124" fmla="*/ 372237 w 1235096"/>
                <a:gd name="connsiteY124" fmla="*/ 55721 h 1057560"/>
                <a:gd name="connsiteX125" fmla="*/ 408432 w 1235096"/>
                <a:gd name="connsiteY125" fmla="*/ 33147 h 1057560"/>
                <a:gd name="connsiteX126" fmla="*/ 417481 w 1235096"/>
                <a:gd name="connsiteY126" fmla="*/ 37624 h 1057560"/>
                <a:gd name="connsiteX127" fmla="*/ 459676 w 1235096"/>
                <a:gd name="connsiteY127" fmla="*/ 16573 h 1057560"/>
                <a:gd name="connsiteX128" fmla="*/ 527495 w 1235096"/>
                <a:gd name="connsiteY128" fmla="*/ 0 h 1057560"/>
                <a:gd name="connsiteX129" fmla="*/ 571214 w 1235096"/>
                <a:gd name="connsiteY129" fmla="*/ 31623 h 1057560"/>
                <a:gd name="connsiteX130" fmla="*/ 566738 w 1235096"/>
                <a:gd name="connsiteY130" fmla="*/ 39148 h 1057560"/>
                <a:gd name="connsiteX131" fmla="*/ 571214 w 1235096"/>
                <a:gd name="connsiteY131" fmla="*/ 46672 h 1057560"/>
                <a:gd name="connsiteX132" fmla="*/ 575691 w 1235096"/>
                <a:gd name="connsiteY132" fmla="*/ 37624 h 1057560"/>
                <a:gd name="connsiteX133" fmla="*/ 608838 w 1235096"/>
                <a:gd name="connsiteY133" fmla="*/ 43624 h 1057560"/>
                <a:gd name="connsiteX134" fmla="*/ 608838 w 1235096"/>
                <a:gd name="connsiteY134" fmla="*/ 66199 h 1057560"/>
                <a:gd name="connsiteX135" fmla="*/ 620935 w 1235096"/>
                <a:gd name="connsiteY135" fmla="*/ 75247 h 1057560"/>
                <a:gd name="connsiteX136" fmla="*/ 669131 w 1235096"/>
                <a:gd name="connsiteY136" fmla="*/ 75247 h 1057560"/>
                <a:gd name="connsiteX137" fmla="*/ 714375 w 1235096"/>
                <a:gd name="connsiteY137" fmla="*/ 105346 h 1057560"/>
                <a:gd name="connsiteX138" fmla="*/ 721900 w 1235096"/>
                <a:gd name="connsiteY138" fmla="*/ 100870 h 1057560"/>
                <a:gd name="connsiteX139" fmla="*/ 756571 w 1235096"/>
                <a:gd name="connsiteY139" fmla="*/ 117443 h 1057560"/>
                <a:gd name="connsiteX140" fmla="*/ 782193 w 1235096"/>
                <a:gd name="connsiteY140" fmla="*/ 108394 h 1057560"/>
                <a:gd name="connsiteX141" fmla="*/ 846963 w 1235096"/>
                <a:gd name="connsiteY141" fmla="*/ 138493 h 1057560"/>
                <a:gd name="connsiteX142" fmla="*/ 846963 w 1235096"/>
                <a:gd name="connsiteY142" fmla="*/ 718471 h 1057560"/>
                <a:gd name="connsiteX143" fmla="*/ 884587 w 1235096"/>
                <a:gd name="connsiteY143" fmla="*/ 715423 h 1057560"/>
                <a:gd name="connsiteX144" fmla="*/ 905637 w 1235096"/>
                <a:gd name="connsiteY144" fmla="*/ 716947 h 1057560"/>
                <a:gd name="connsiteX145" fmla="*/ 905637 w 1235096"/>
                <a:gd name="connsiteY145" fmla="*/ 735044 h 1057560"/>
                <a:gd name="connsiteX146" fmla="*/ 959834 w 1235096"/>
                <a:gd name="connsiteY146" fmla="*/ 799814 h 1057560"/>
                <a:gd name="connsiteX147" fmla="*/ 983933 w 1235096"/>
                <a:gd name="connsiteY147" fmla="*/ 786289 h 1057560"/>
                <a:gd name="connsiteX148" fmla="*/ 994505 w 1235096"/>
                <a:gd name="connsiteY148" fmla="*/ 753142 h 1057560"/>
                <a:gd name="connsiteX149" fmla="*/ 1014127 w 1235096"/>
                <a:gd name="connsiteY149" fmla="*/ 741045 h 1057560"/>
                <a:gd name="connsiteX150" fmla="*/ 1044226 w 1235096"/>
                <a:gd name="connsiteY150" fmla="*/ 778669 h 1057560"/>
                <a:gd name="connsiteX151" fmla="*/ 1060799 w 1235096"/>
                <a:gd name="connsiteY151" fmla="*/ 789241 h 1057560"/>
                <a:gd name="connsiteX152" fmla="*/ 1060799 w 1235096"/>
                <a:gd name="connsiteY152" fmla="*/ 798290 h 1057560"/>
                <a:gd name="connsiteX153" fmla="*/ 1148143 w 1235096"/>
                <a:gd name="connsiteY153" fmla="*/ 900684 h 1057560"/>
                <a:gd name="connsiteX154" fmla="*/ 1148143 w 1235096"/>
                <a:gd name="connsiteY154" fmla="*/ 911257 h 1057560"/>
                <a:gd name="connsiteX155" fmla="*/ 1157192 w 1235096"/>
                <a:gd name="connsiteY155" fmla="*/ 924782 h 1057560"/>
                <a:gd name="connsiteX156" fmla="*/ 1197864 w 1235096"/>
                <a:gd name="connsiteY156" fmla="*/ 936879 h 1057560"/>
                <a:gd name="connsiteX157" fmla="*/ 1227582 w 1235096"/>
                <a:gd name="connsiteY157" fmla="*/ 952119 h 105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1235096" h="1057560">
                  <a:moveTo>
                    <a:pt x="1227582" y="952119"/>
                  </a:moveTo>
                  <a:cubicBezTo>
                    <a:pt x="1230249" y="978789"/>
                    <a:pt x="1239964" y="995267"/>
                    <a:pt x="1232059" y="1021366"/>
                  </a:cubicBezTo>
                  <a:cubicBezTo>
                    <a:pt x="1222534" y="1025938"/>
                    <a:pt x="1221200" y="1038701"/>
                    <a:pt x="1212437" y="1043940"/>
                  </a:cubicBezTo>
                  <a:cubicBezTo>
                    <a:pt x="1201103" y="1039177"/>
                    <a:pt x="1194816" y="1029462"/>
                    <a:pt x="1192816" y="1015270"/>
                  </a:cubicBezTo>
                  <a:cubicBezTo>
                    <a:pt x="1176909" y="1016603"/>
                    <a:pt x="1172432" y="1006602"/>
                    <a:pt x="1162717" y="1001744"/>
                  </a:cubicBezTo>
                  <a:cubicBezTo>
                    <a:pt x="1164050" y="1012984"/>
                    <a:pt x="1171956" y="1030605"/>
                    <a:pt x="1168718" y="1051465"/>
                  </a:cubicBezTo>
                  <a:cubicBezTo>
                    <a:pt x="1166527" y="1053846"/>
                    <a:pt x="1161002" y="1052798"/>
                    <a:pt x="1156621" y="1052989"/>
                  </a:cubicBezTo>
                  <a:cubicBezTo>
                    <a:pt x="1154906" y="1051274"/>
                    <a:pt x="1154906" y="1047655"/>
                    <a:pt x="1155097" y="1043940"/>
                  </a:cubicBezTo>
                  <a:cubicBezTo>
                    <a:pt x="1149953" y="1045273"/>
                    <a:pt x="1146810" y="1048798"/>
                    <a:pt x="1147572" y="1056037"/>
                  </a:cubicBezTo>
                  <a:cubicBezTo>
                    <a:pt x="1142714" y="1055180"/>
                    <a:pt x="1140524" y="1057084"/>
                    <a:pt x="1136999" y="1057561"/>
                  </a:cubicBezTo>
                  <a:cubicBezTo>
                    <a:pt x="1124141" y="1043273"/>
                    <a:pt x="1109282" y="1030986"/>
                    <a:pt x="1112901" y="1000315"/>
                  </a:cubicBezTo>
                  <a:cubicBezTo>
                    <a:pt x="1108996" y="995172"/>
                    <a:pt x="1101852" y="993362"/>
                    <a:pt x="1096328" y="989743"/>
                  </a:cubicBezTo>
                  <a:cubicBezTo>
                    <a:pt x="1097280" y="979741"/>
                    <a:pt x="1096328" y="971740"/>
                    <a:pt x="1090327" y="968692"/>
                  </a:cubicBezTo>
                  <a:cubicBezTo>
                    <a:pt x="1085279" y="972502"/>
                    <a:pt x="1085088" y="975265"/>
                    <a:pt x="1084326" y="980789"/>
                  </a:cubicBezTo>
                  <a:cubicBezTo>
                    <a:pt x="1053751" y="976693"/>
                    <a:pt x="1042988" y="952881"/>
                    <a:pt x="1033082" y="928021"/>
                  </a:cubicBezTo>
                  <a:cubicBezTo>
                    <a:pt x="1030605" y="922972"/>
                    <a:pt x="1022128" y="923925"/>
                    <a:pt x="1016508" y="922020"/>
                  </a:cubicBezTo>
                  <a:cubicBezTo>
                    <a:pt x="1018889" y="909066"/>
                    <a:pt x="1008888" y="908590"/>
                    <a:pt x="1012031" y="894874"/>
                  </a:cubicBezTo>
                  <a:cubicBezTo>
                    <a:pt x="1004030" y="881920"/>
                    <a:pt x="977932" y="867537"/>
                    <a:pt x="990981" y="848201"/>
                  </a:cubicBezTo>
                  <a:cubicBezTo>
                    <a:pt x="967454" y="842391"/>
                    <a:pt x="948500" y="819531"/>
                    <a:pt x="932212" y="801529"/>
                  </a:cubicBezTo>
                  <a:cubicBezTo>
                    <a:pt x="924973" y="800195"/>
                    <a:pt x="918401" y="798195"/>
                    <a:pt x="915638" y="792480"/>
                  </a:cubicBezTo>
                  <a:cubicBezTo>
                    <a:pt x="898588" y="789432"/>
                    <a:pt x="889254" y="778669"/>
                    <a:pt x="878014" y="769906"/>
                  </a:cubicBezTo>
                  <a:cubicBezTo>
                    <a:pt x="882396" y="767334"/>
                    <a:pt x="881443" y="759238"/>
                    <a:pt x="887063" y="757809"/>
                  </a:cubicBezTo>
                  <a:cubicBezTo>
                    <a:pt x="881063" y="749332"/>
                    <a:pt x="871918" y="759619"/>
                    <a:pt x="868966" y="763810"/>
                  </a:cubicBezTo>
                  <a:cubicBezTo>
                    <a:pt x="861536" y="765143"/>
                    <a:pt x="858107" y="762667"/>
                    <a:pt x="855440" y="759333"/>
                  </a:cubicBezTo>
                  <a:cubicBezTo>
                    <a:pt x="831342" y="761809"/>
                    <a:pt x="830389" y="741235"/>
                    <a:pt x="807244" y="742759"/>
                  </a:cubicBezTo>
                  <a:cubicBezTo>
                    <a:pt x="799147" y="734282"/>
                    <a:pt x="777050" y="739807"/>
                    <a:pt x="762095" y="738283"/>
                  </a:cubicBezTo>
                  <a:cubicBezTo>
                    <a:pt x="757238" y="736949"/>
                    <a:pt x="760000" y="743236"/>
                    <a:pt x="756095" y="742759"/>
                  </a:cubicBezTo>
                  <a:cubicBezTo>
                    <a:pt x="739140" y="731615"/>
                    <a:pt x="725996" y="716566"/>
                    <a:pt x="700373" y="714184"/>
                  </a:cubicBezTo>
                  <a:cubicBezTo>
                    <a:pt x="692468" y="700468"/>
                    <a:pt x="681800" y="689515"/>
                    <a:pt x="677799" y="671989"/>
                  </a:cubicBezTo>
                  <a:cubicBezTo>
                    <a:pt x="655606" y="669417"/>
                    <a:pt x="648176" y="681514"/>
                    <a:pt x="632555" y="685514"/>
                  </a:cubicBezTo>
                  <a:cubicBezTo>
                    <a:pt x="635508" y="700754"/>
                    <a:pt x="633984" y="721614"/>
                    <a:pt x="632555" y="733711"/>
                  </a:cubicBezTo>
                  <a:cubicBezTo>
                    <a:pt x="625697" y="734092"/>
                    <a:pt x="625316" y="735330"/>
                    <a:pt x="619030" y="733711"/>
                  </a:cubicBezTo>
                  <a:cubicBezTo>
                    <a:pt x="619030" y="731234"/>
                    <a:pt x="619030" y="728663"/>
                    <a:pt x="619030" y="726186"/>
                  </a:cubicBezTo>
                  <a:cubicBezTo>
                    <a:pt x="613791" y="726948"/>
                    <a:pt x="614077" y="733330"/>
                    <a:pt x="609981" y="735235"/>
                  </a:cubicBezTo>
                  <a:cubicBezTo>
                    <a:pt x="605600" y="728567"/>
                    <a:pt x="593693" y="729424"/>
                    <a:pt x="590359" y="721709"/>
                  </a:cubicBezTo>
                  <a:cubicBezTo>
                    <a:pt x="584645" y="721042"/>
                    <a:pt x="587216" y="728663"/>
                    <a:pt x="579787" y="726186"/>
                  </a:cubicBezTo>
                  <a:cubicBezTo>
                    <a:pt x="568643" y="744664"/>
                    <a:pt x="551688" y="757333"/>
                    <a:pt x="533114" y="768382"/>
                  </a:cubicBezTo>
                  <a:cubicBezTo>
                    <a:pt x="523113" y="768382"/>
                    <a:pt x="513017" y="768382"/>
                    <a:pt x="503015" y="768382"/>
                  </a:cubicBezTo>
                  <a:cubicBezTo>
                    <a:pt x="486061" y="752570"/>
                    <a:pt x="509873" y="743902"/>
                    <a:pt x="522637" y="739807"/>
                  </a:cubicBezTo>
                  <a:cubicBezTo>
                    <a:pt x="516636" y="737711"/>
                    <a:pt x="508254" y="738092"/>
                    <a:pt x="506063" y="732282"/>
                  </a:cubicBezTo>
                  <a:cubicBezTo>
                    <a:pt x="511302" y="713899"/>
                    <a:pt x="522351" y="701421"/>
                    <a:pt x="531686" y="687133"/>
                  </a:cubicBezTo>
                  <a:cubicBezTo>
                    <a:pt x="534162" y="678656"/>
                    <a:pt x="525018" y="681799"/>
                    <a:pt x="527209" y="673608"/>
                  </a:cubicBezTo>
                  <a:cubicBezTo>
                    <a:pt x="538163" y="663988"/>
                    <a:pt x="553212" y="658463"/>
                    <a:pt x="569405" y="653986"/>
                  </a:cubicBezTo>
                  <a:cubicBezTo>
                    <a:pt x="570643" y="655701"/>
                    <a:pt x="571405" y="658082"/>
                    <a:pt x="570929" y="661511"/>
                  </a:cubicBezTo>
                  <a:cubicBezTo>
                    <a:pt x="574453" y="661511"/>
                    <a:pt x="577977" y="661511"/>
                    <a:pt x="581501" y="661511"/>
                  </a:cubicBezTo>
                  <a:cubicBezTo>
                    <a:pt x="578644" y="656368"/>
                    <a:pt x="572929" y="653986"/>
                    <a:pt x="572453" y="646462"/>
                  </a:cubicBezTo>
                  <a:cubicBezTo>
                    <a:pt x="525399" y="644652"/>
                    <a:pt x="514064" y="678561"/>
                    <a:pt x="491109" y="700659"/>
                  </a:cubicBezTo>
                  <a:cubicBezTo>
                    <a:pt x="493300" y="718947"/>
                    <a:pt x="477679" y="719423"/>
                    <a:pt x="473012" y="730758"/>
                  </a:cubicBezTo>
                  <a:cubicBezTo>
                    <a:pt x="452914" y="730758"/>
                    <a:pt x="440531" y="738473"/>
                    <a:pt x="432340" y="750380"/>
                  </a:cubicBezTo>
                  <a:cubicBezTo>
                    <a:pt x="437769" y="755999"/>
                    <a:pt x="446151" y="758666"/>
                    <a:pt x="453390" y="762476"/>
                  </a:cubicBezTo>
                  <a:cubicBezTo>
                    <a:pt x="453390" y="769525"/>
                    <a:pt x="453390" y="776573"/>
                    <a:pt x="453390" y="783526"/>
                  </a:cubicBezTo>
                  <a:cubicBezTo>
                    <a:pt x="425767" y="813721"/>
                    <a:pt x="384810" y="836676"/>
                    <a:pt x="346424" y="851344"/>
                  </a:cubicBezTo>
                  <a:cubicBezTo>
                    <a:pt x="341757" y="859250"/>
                    <a:pt x="331184" y="861250"/>
                    <a:pt x="325374" y="867918"/>
                  </a:cubicBezTo>
                  <a:cubicBezTo>
                    <a:pt x="318135" y="867727"/>
                    <a:pt x="310325" y="866870"/>
                    <a:pt x="308800" y="872395"/>
                  </a:cubicBezTo>
                  <a:cubicBezTo>
                    <a:pt x="285845" y="871252"/>
                    <a:pt x="269462" y="882396"/>
                    <a:pt x="256032" y="885920"/>
                  </a:cubicBezTo>
                  <a:cubicBezTo>
                    <a:pt x="258413" y="889540"/>
                    <a:pt x="263462" y="890492"/>
                    <a:pt x="265081" y="894969"/>
                  </a:cubicBezTo>
                  <a:cubicBezTo>
                    <a:pt x="256794" y="901541"/>
                    <a:pt x="257556" y="907923"/>
                    <a:pt x="250031" y="914590"/>
                  </a:cubicBezTo>
                  <a:cubicBezTo>
                    <a:pt x="243935" y="916114"/>
                    <a:pt x="243364" y="912209"/>
                    <a:pt x="240983" y="910114"/>
                  </a:cubicBezTo>
                  <a:cubicBezTo>
                    <a:pt x="210693" y="907923"/>
                    <a:pt x="185928" y="911257"/>
                    <a:pt x="170212" y="923639"/>
                  </a:cubicBezTo>
                  <a:cubicBezTo>
                    <a:pt x="158306" y="922972"/>
                    <a:pt x="143637" y="925163"/>
                    <a:pt x="134017" y="922115"/>
                  </a:cubicBezTo>
                  <a:cubicBezTo>
                    <a:pt x="134017" y="919639"/>
                    <a:pt x="134017" y="917067"/>
                    <a:pt x="134017" y="914590"/>
                  </a:cubicBezTo>
                  <a:cubicBezTo>
                    <a:pt x="122015" y="913638"/>
                    <a:pt x="123539" y="926211"/>
                    <a:pt x="117443" y="931164"/>
                  </a:cubicBezTo>
                  <a:cubicBezTo>
                    <a:pt x="108394" y="930783"/>
                    <a:pt x="96107" y="933355"/>
                    <a:pt x="93345" y="926687"/>
                  </a:cubicBezTo>
                  <a:cubicBezTo>
                    <a:pt x="84296" y="931164"/>
                    <a:pt x="75438" y="936022"/>
                    <a:pt x="70771" y="944785"/>
                  </a:cubicBezTo>
                  <a:cubicBezTo>
                    <a:pt x="56674" y="943927"/>
                    <a:pt x="44482" y="934593"/>
                    <a:pt x="24098" y="935736"/>
                  </a:cubicBezTo>
                  <a:cubicBezTo>
                    <a:pt x="21908" y="938593"/>
                    <a:pt x="19145" y="940880"/>
                    <a:pt x="16573" y="943261"/>
                  </a:cubicBezTo>
                  <a:cubicBezTo>
                    <a:pt x="8382" y="944404"/>
                    <a:pt x="7144" y="938593"/>
                    <a:pt x="0" y="938784"/>
                  </a:cubicBezTo>
                  <a:cubicBezTo>
                    <a:pt x="0" y="933259"/>
                    <a:pt x="0" y="927735"/>
                    <a:pt x="0" y="922210"/>
                  </a:cubicBezTo>
                  <a:cubicBezTo>
                    <a:pt x="13811" y="912971"/>
                    <a:pt x="29527" y="905542"/>
                    <a:pt x="55721" y="908685"/>
                  </a:cubicBezTo>
                  <a:cubicBezTo>
                    <a:pt x="65056" y="919067"/>
                    <a:pt x="71914" y="906589"/>
                    <a:pt x="85820" y="908685"/>
                  </a:cubicBezTo>
                  <a:cubicBezTo>
                    <a:pt x="103727" y="892492"/>
                    <a:pt x="122492" y="877062"/>
                    <a:pt x="159639" y="880015"/>
                  </a:cubicBezTo>
                  <a:cubicBezTo>
                    <a:pt x="161735" y="885444"/>
                    <a:pt x="165830" y="888968"/>
                    <a:pt x="174688" y="887539"/>
                  </a:cubicBezTo>
                  <a:cubicBezTo>
                    <a:pt x="180118" y="879348"/>
                    <a:pt x="189262" y="875062"/>
                    <a:pt x="194310" y="866489"/>
                  </a:cubicBezTo>
                  <a:cubicBezTo>
                    <a:pt x="211931" y="863727"/>
                    <a:pt x="221933" y="861346"/>
                    <a:pt x="236506" y="854392"/>
                  </a:cubicBezTo>
                  <a:cubicBezTo>
                    <a:pt x="242316" y="854107"/>
                    <a:pt x="248412" y="853535"/>
                    <a:pt x="248602" y="858869"/>
                  </a:cubicBezTo>
                  <a:cubicBezTo>
                    <a:pt x="254889" y="839057"/>
                    <a:pt x="270891" y="828961"/>
                    <a:pt x="292322" y="824198"/>
                  </a:cubicBezTo>
                  <a:cubicBezTo>
                    <a:pt x="296609" y="801433"/>
                    <a:pt x="309563" y="787908"/>
                    <a:pt x="313372" y="768477"/>
                  </a:cubicBezTo>
                  <a:cubicBezTo>
                    <a:pt x="322993" y="767143"/>
                    <a:pt x="326803" y="759809"/>
                    <a:pt x="329946" y="751904"/>
                  </a:cubicBezTo>
                  <a:cubicBezTo>
                    <a:pt x="320992" y="751522"/>
                    <a:pt x="307658" y="759714"/>
                    <a:pt x="293751" y="759428"/>
                  </a:cubicBezTo>
                  <a:cubicBezTo>
                    <a:pt x="291179" y="752951"/>
                    <a:pt x="293846" y="741235"/>
                    <a:pt x="287750" y="738378"/>
                  </a:cubicBezTo>
                  <a:cubicBezTo>
                    <a:pt x="280130" y="740855"/>
                    <a:pt x="281654" y="752380"/>
                    <a:pt x="281750" y="762476"/>
                  </a:cubicBezTo>
                  <a:cubicBezTo>
                    <a:pt x="278321" y="764857"/>
                    <a:pt x="267081" y="764857"/>
                    <a:pt x="263652" y="762476"/>
                  </a:cubicBezTo>
                  <a:cubicBezTo>
                    <a:pt x="266414" y="747617"/>
                    <a:pt x="256127" y="745903"/>
                    <a:pt x="259175" y="730853"/>
                  </a:cubicBezTo>
                  <a:cubicBezTo>
                    <a:pt x="251650" y="728853"/>
                    <a:pt x="252794" y="735521"/>
                    <a:pt x="247079" y="735330"/>
                  </a:cubicBezTo>
                  <a:cubicBezTo>
                    <a:pt x="242125" y="731234"/>
                    <a:pt x="235934" y="728377"/>
                    <a:pt x="238030" y="717232"/>
                  </a:cubicBezTo>
                  <a:cubicBezTo>
                    <a:pt x="218694" y="713327"/>
                    <a:pt x="208693" y="724948"/>
                    <a:pt x="185261" y="726281"/>
                  </a:cubicBezTo>
                  <a:cubicBezTo>
                    <a:pt x="185166" y="721328"/>
                    <a:pt x="178784" y="722662"/>
                    <a:pt x="179261" y="717232"/>
                  </a:cubicBezTo>
                  <a:cubicBezTo>
                    <a:pt x="180975" y="715518"/>
                    <a:pt x="184594" y="715518"/>
                    <a:pt x="188309" y="715708"/>
                  </a:cubicBezTo>
                  <a:cubicBezTo>
                    <a:pt x="187071" y="707993"/>
                    <a:pt x="189548" y="703897"/>
                    <a:pt x="192786" y="700659"/>
                  </a:cubicBezTo>
                  <a:cubicBezTo>
                    <a:pt x="188786" y="696182"/>
                    <a:pt x="187071" y="689229"/>
                    <a:pt x="188309" y="679609"/>
                  </a:cubicBezTo>
                  <a:cubicBezTo>
                    <a:pt x="195358" y="678085"/>
                    <a:pt x="194691" y="668941"/>
                    <a:pt x="204883" y="670560"/>
                  </a:cubicBezTo>
                  <a:cubicBezTo>
                    <a:pt x="197072" y="663321"/>
                    <a:pt x="201454" y="643890"/>
                    <a:pt x="200406" y="629888"/>
                  </a:cubicBezTo>
                  <a:cubicBezTo>
                    <a:pt x="196977" y="632460"/>
                    <a:pt x="194310" y="635889"/>
                    <a:pt x="191357" y="638937"/>
                  </a:cubicBezTo>
                  <a:cubicBezTo>
                    <a:pt x="168592" y="639604"/>
                    <a:pt x="145637" y="640461"/>
                    <a:pt x="137160" y="626840"/>
                  </a:cubicBezTo>
                  <a:cubicBezTo>
                    <a:pt x="142304" y="616458"/>
                    <a:pt x="131826" y="613410"/>
                    <a:pt x="134112" y="598265"/>
                  </a:cubicBezTo>
                  <a:cubicBezTo>
                    <a:pt x="124968" y="589788"/>
                    <a:pt x="113538" y="578167"/>
                    <a:pt x="117538" y="565118"/>
                  </a:cubicBezTo>
                  <a:cubicBezTo>
                    <a:pt x="122301" y="564451"/>
                    <a:pt x="121539" y="569214"/>
                    <a:pt x="125063" y="569595"/>
                  </a:cubicBezTo>
                  <a:cubicBezTo>
                    <a:pt x="134398" y="563880"/>
                    <a:pt x="133445" y="547878"/>
                    <a:pt x="143161" y="542449"/>
                  </a:cubicBezTo>
                  <a:cubicBezTo>
                    <a:pt x="138113" y="541972"/>
                    <a:pt x="137446" y="545782"/>
                    <a:pt x="134112" y="546925"/>
                  </a:cubicBezTo>
                  <a:cubicBezTo>
                    <a:pt x="115348" y="538258"/>
                    <a:pt x="121729" y="511969"/>
                    <a:pt x="125063" y="491204"/>
                  </a:cubicBezTo>
                  <a:cubicBezTo>
                    <a:pt x="141827" y="479869"/>
                    <a:pt x="155067" y="465010"/>
                    <a:pt x="174784" y="456533"/>
                  </a:cubicBezTo>
                  <a:cubicBezTo>
                    <a:pt x="186404" y="442531"/>
                    <a:pt x="189262" y="419767"/>
                    <a:pt x="218504" y="423386"/>
                  </a:cubicBezTo>
                  <a:cubicBezTo>
                    <a:pt x="223838" y="430054"/>
                    <a:pt x="227933" y="438055"/>
                    <a:pt x="233553" y="444436"/>
                  </a:cubicBezTo>
                  <a:cubicBezTo>
                    <a:pt x="250031" y="443770"/>
                    <a:pt x="254032" y="430721"/>
                    <a:pt x="268224" y="427863"/>
                  </a:cubicBezTo>
                  <a:cubicBezTo>
                    <a:pt x="280321" y="435197"/>
                    <a:pt x="297656" y="438340"/>
                    <a:pt x="308896" y="427863"/>
                  </a:cubicBezTo>
                  <a:cubicBezTo>
                    <a:pt x="309086" y="408432"/>
                    <a:pt x="316706" y="396430"/>
                    <a:pt x="317945" y="378142"/>
                  </a:cubicBezTo>
                  <a:cubicBezTo>
                    <a:pt x="321755" y="376428"/>
                    <a:pt x="324612" y="373761"/>
                    <a:pt x="326993" y="370618"/>
                  </a:cubicBezTo>
                  <a:cubicBezTo>
                    <a:pt x="316611" y="349948"/>
                    <a:pt x="290608" y="373666"/>
                    <a:pt x="269748" y="370618"/>
                  </a:cubicBezTo>
                  <a:cubicBezTo>
                    <a:pt x="264033" y="352711"/>
                    <a:pt x="239744" y="353377"/>
                    <a:pt x="215551" y="354044"/>
                  </a:cubicBezTo>
                  <a:cubicBezTo>
                    <a:pt x="206121" y="343852"/>
                    <a:pt x="193643" y="336804"/>
                    <a:pt x="183928" y="326898"/>
                  </a:cubicBezTo>
                  <a:cubicBezTo>
                    <a:pt x="183261" y="309658"/>
                    <a:pt x="187642" y="297466"/>
                    <a:pt x="192977" y="286226"/>
                  </a:cubicBezTo>
                  <a:cubicBezTo>
                    <a:pt x="182975" y="274415"/>
                    <a:pt x="161163" y="267176"/>
                    <a:pt x="168878" y="242506"/>
                  </a:cubicBezTo>
                  <a:cubicBezTo>
                    <a:pt x="194024" y="241268"/>
                    <a:pt x="202883" y="236601"/>
                    <a:pt x="227648" y="234982"/>
                  </a:cubicBezTo>
                  <a:cubicBezTo>
                    <a:pt x="231743" y="233934"/>
                    <a:pt x="230505" y="238125"/>
                    <a:pt x="232124" y="239458"/>
                  </a:cubicBezTo>
                  <a:cubicBezTo>
                    <a:pt x="235934" y="239268"/>
                    <a:pt x="235077" y="234410"/>
                    <a:pt x="235172" y="230410"/>
                  </a:cubicBezTo>
                  <a:cubicBezTo>
                    <a:pt x="247555" y="224695"/>
                    <a:pt x="266605" y="225647"/>
                    <a:pt x="284893" y="225933"/>
                  </a:cubicBezTo>
                  <a:cubicBezTo>
                    <a:pt x="286226" y="232600"/>
                    <a:pt x="293656" y="233267"/>
                    <a:pt x="295466" y="239458"/>
                  </a:cubicBezTo>
                  <a:cubicBezTo>
                    <a:pt x="290703" y="245364"/>
                    <a:pt x="287369" y="252413"/>
                    <a:pt x="281940" y="257556"/>
                  </a:cubicBezTo>
                  <a:cubicBezTo>
                    <a:pt x="293561" y="271748"/>
                    <a:pt x="321945" y="285655"/>
                    <a:pt x="343662" y="275654"/>
                  </a:cubicBezTo>
                  <a:cubicBezTo>
                    <a:pt x="336423" y="260413"/>
                    <a:pt x="315278" y="244316"/>
                    <a:pt x="325564" y="221456"/>
                  </a:cubicBezTo>
                  <a:cubicBezTo>
                    <a:pt x="316325" y="217075"/>
                    <a:pt x="307562" y="212312"/>
                    <a:pt x="301466" y="204883"/>
                  </a:cubicBezTo>
                  <a:cubicBezTo>
                    <a:pt x="313182" y="165068"/>
                    <a:pt x="278130" y="136874"/>
                    <a:pt x="263842" y="108490"/>
                  </a:cubicBezTo>
                  <a:cubicBezTo>
                    <a:pt x="269272" y="98869"/>
                    <a:pt x="279368" y="93916"/>
                    <a:pt x="287941" y="87439"/>
                  </a:cubicBezTo>
                  <a:cubicBezTo>
                    <a:pt x="305467" y="89535"/>
                    <a:pt x="321183" y="93345"/>
                    <a:pt x="342138" y="91916"/>
                  </a:cubicBezTo>
                  <a:cubicBezTo>
                    <a:pt x="354235" y="85154"/>
                    <a:pt x="368522" y="75057"/>
                    <a:pt x="372237" y="55721"/>
                  </a:cubicBezTo>
                  <a:cubicBezTo>
                    <a:pt x="384715" y="48577"/>
                    <a:pt x="393859" y="38195"/>
                    <a:pt x="408432" y="33147"/>
                  </a:cubicBezTo>
                  <a:cubicBezTo>
                    <a:pt x="413766" y="32385"/>
                    <a:pt x="415004" y="35623"/>
                    <a:pt x="417481" y="37624"/>
                  </a:cubicBezTo>
                  <a:cubicBezTo>
                    <a:pt x="432721" y="31813"/>
                    <a:pt x="447104" y="25051"/>
                    <a:pt x="459676" y="16573"/>
                  </a:cubicBezTo>
                  <a:cubicBezTo>
                    <a:pt x="486251" y="28480"/>
                    <a:pt x="516255" y="17145"/>
                    <a:pt x="527495" y="0"/>
                  </a:cubicBezTo>
                  <a:cubicBezTo>
                    <a:pt x="544449" y="8096"/>
                    <a:pt x="560546" y="17145"/>
                    <a:pt x="571214" y="31623"/>
                  </a:cubicBezTo>
                  <a:cubicBezTo>
                    <a:pt x="572357" y="36766"/>
                    <a:pt x="565118" y="33528"/>
                    <a:pt x="566738" y="39148"/>
                  </a:cubicBezTo>
                  <a:cubicBezTo>
                    <a:pt x="566452" y="43434"/>
                    <a:pt x="571214" y="42672"/>
                    <a:pt x="571214" y="46672"/>
                  </a:cubicBezTo>
                  <a:cubicBezTo>
                    <a:pt x="575691" y="46672"/>
                    <a:pt x="573119" y="39529"/>
                    <a:pt x="575691" y="37624"/>
                  </a:cubicBezTo>
                  <a:cubicBezTo>
                    <a:pt x="590645" y="35719"/>
                    <a:pt x="599789" y="39624"/>
                    <a:pt x="608838" y="43624"/>
                  </a:cubicBezTo>
                  <a:cubicBezTo>
                    <a:pt x="608838" y="51149"/>
                    <a:pt x="608838" y="58674"/>
                    <a:pt x="608838" y="66199"/>
                  </a:cubicBezTo>
                  <a:cubicBezTo>
                    <a:pt x="613315" y="68771"/>
                    <a:pt x="620459" y="68675"/>
                    <a:pt x="620935" y="75247"/>
                  </a:cubicBezTo>
                  <a:cubicBezTo>
                    <a:pt x="637032" y="75247"/>
                    <a:pt x="653034" y="75247"/>
                    <a:pt x="669131" y="75247"/>
                  </a:cubicBezTo>
                  <a:cubicBezTo>
                    <a:pt x="681514" y="88011"/>
                    <a:pt x="698468" y="96107"/>
                    <a:pt x="714375" y="105346"/>
                  </a:cubicBezTo>
                  <a:cubicBezTo>
                    <a:pt x="717042" y="104013"/>
                    <a:pt x="716280" y="99250"/>
                    <a:pt x="721900" y="100870"/>
                  </a:cubicBezTo>
                  <a:cubicBezTo>
                    <a:pt x="732377" y="107442"/>
                    <a:pt x="748475" y="108394"/>
                    <a:pt x="756571" y="117443"/>
                  </a:cubicBezTo>
                  <a:cubicBezTo>
                    <a:pt x="769715" y="119063"/>
                    <a:pt x="775335" y="113157"/>
                    <a:pt x="782193" y="108394"/>
                  </a:cubicBezTo>
                  <a:cubicBezTo>
                    <a:pt x="811054" y="111157"/>
                    <a:pt x="823817" y="130016"/>
                    <a:pt x="846963" y="138493"/>
                  </a:cubicBezTo>
                  <a:cubicBezTo>
                    <a:pt x="846963" y="331851"/>
                    <a:pt x="846963" y="525208"/>
                    <a:pt x="846963" y="718471"/>
                  </a:cubicBezTo>
                  <a:cubicBezTo>
                    <a:pt x="854583" y="725233"/>
                    <a:pt x="881634" y="729615"/>
                    <a:pt x="884587" y="715423"/>
                  </a:cubicBezTo>
                  <a:cubicBezTo>
                    <a:pt x="891445" y="716089"/>
                    <a:pt x="901160" y="713899"/>
                    <a:pt x="905637" y="716947"/>
                  </a:cubicBezTo>
                  <a:cubicBezTo>
                    <a:pt x="905637" y="722947"/>
                    <a:pt x="905637" y="729043"/>
                    <a:pt x="905637" y="735044"/>
                  </a:cubicBezTo>
                  <a:cubicBezTo>
                    <a:pt x="923163" y="757238"/>
                    <a:pt x="950690" y="769334"/>
                    <a:pt x="959834" y="799814"/>
                  </a:cubicBezTo>
                  <a:cubicBezTo>
                    <a:pt x="967454" y="794861"/>
                    <a:pt x="972407" y="787336"/>
                    <a:pt x="983933" y="786289"/>
                  </a:cubicBezTo>
                  <a:cubicBezTo>
                    <a:pt x="981742" y="769525"/>
                    <a:pt x="987933" y="761143"/>
                    <a:pt x="994505" y="753142"/>
                  </a:cubicBezTo>
                  <a:cubicBezTo>
                    <a:pt x="1006697" y="754856"/>
                    <a:pt x="1009459" y="747046"/>
                    <a:pt x="1014127" y="741045"/>
                  </a:cubicBezTo>
                  <a:cubicBezTo>
                    <a:pt x="1028986" y="748855"/>
                    <a:pt x="1036606" y="763810"/>
                    <a:pt x="1044226" y="778669"/>
                  </a:cubicBezTo>
                  <a:cubicBezTo>
                    <a:pt x="1054894" y="777049"/>
                    <a:pt x="1053941" y="787051"/>
                    <a:pt x="1060799" y="789241"/>
                  </a:cubicBezTo>
                  <a:cubicBezTo>
                    <a:pt x="1060799" y="792289"/>
                    <a:pt x="1060799" y="795242"/>
                    <a:pt x="1060799" y="798290"/>
                  </a:cubicBezTo>
                  <a:cubicBezTo>
                    <a:pt x="1105472" y="816864"/>
                    <a:pt x="1112806" y="872871"/>
                    <a:pt x="1148143" y="900684"/>
                  </a:cubicBezTo>
                  <a:cubicBezTo>
                    <a:pt x="1148143" y="904208"/>
                    <a:pt x="1148143" y="907732"/>
                    <a:pt x="1148143" y="911257"/>
                  </a:cubicBezTo>
                  <a:cubicBezTo>
                    <a:pt x="1150811" y="916114"/>
                    <a:pt x="1158907" y="915543"/>
                    <a:pt x="1157192" y="924782"/>
                  </a:cubicBezTo>
                  <a:cubicBezTo>
                    <a:pt x="1176528" y="923830"/>
                    <a:pt x="1179576" y="940975"/>
                    <a:pt x="1197864" y="936879"/>
                  </a:cubicBezTo>
                  <a:cubicBezTo>
                    <a:pt x="1207008" y="942594"/>
                    <a:pt x="1220248" y="944404"/>
                    <a:pt x="1227582" y="952119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" name="Graphic 5">
              <a:extLst>
                <a:ext uri="{FF2B5EF4-FFF2-40B4-BE49-F238E27FC236}">
                  <a16:creationId xmlns:a16="http://schemas.microsoft.com/office/drawing/2014/main" id="{B9BE9A95-2AD4-0F3C-FDEA-CA9F3D5357F3}"/>
                </a:ext>
              </a:extLst>
            </p:cNvPr>
            <p:cNvGrpSpPr/>
            <p:nvPr/>
          </p:nvGrpSpPr>
          <p:grpSpPr>
            <a:xfrm>
              <a:off x="3197691" y="1711341"/>
              <a:ext cx="5752909" cy="3703775"/>
              <a:chOff x="3197691" y="1711341"/>
              <a:chExt cx="5752909" cy="3703775"/>
            </a:xfrm>
          </p:grpSpPr>
          <p:grpSp>
            <p:nvGrpSpPr>
              <p:cNvPr id="62" name="Graphic 5">
                <a:extLst>
                  <a:ext uri="{FF2B5EF4-FFF2-40B4-BE49-F238E27FC236}">
                    <a16:creationId xmlns:a16="http://schemas.microsoft.com/office/drawing/2014/main" id="{AEBD20CE-2EC3-8171-877C-30C07318D9CE}"/>
                  </a:ext>
                </a:extLst>
              </p:cNvPr>
              <p:cNvGrpSpPr/>
              <p:nvPr/>
            </p:nvGrpSpPr>
            <p:grpSpPr>
              <a:xfrm>
                <a:off x="3513635" y="1711341"/>
                <a:ext cx="232790" cy="124668"/>
                <a:chOff x="3513635" y="1711341"/>
                <a:chExt cx="232790" cy="124668"/>
              </a:xfrm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9E0924CB-0914-A6CD-0A34-0AC917AEEE0E}"/>
                    </a:ext>
                  </a:extLst>
                </p:cNvPr>
                <p:cNvSpPr/>
                <p:nvPr/>
              </p:nvSpPr>
              <p:spPr>
                <a:xfrm>
                  <a:off x="3513635" y="173142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" name="TextBox 213">
                  <a:extLst>
                    <a:ext uri="{FF2B5EF4-FFF2-40B4-BE49-F238E27FC236}">
                      <a16:creationId xmlns:a16="http://schemas.microsoft.com/office/drawing/2014/main" id="{DBC3D190-7909-75CF-68D7-BEFE1E475ACD}"/>
                    </a:ext>
                  </a:extLst>
                </p:cNvPr>
                <p:cNvSpPr txBox="1"/>
                <p:nvPr/>
              </p:nvSpPr>
              <p:spPr>
                <a:xfrm>
                  <a:off x="3451818" y="1665621"/>
                  <a:ext cx="3543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WA</a:t>
                  </a:r>
                </a:p>
              </p:txBody>
            </p:sp>
          </p:grpSp>
          <p:grpSp>
            <p:nvGrpSpPr>
              <p:cNvPr id="63" name="Graphic 5">
                <a:extLst>
                  <a:ext uri="{FF2B5EF4-FFF2-40B4-BE49-F238E27FC236}">
                    <a16:creationId xmlns:a16="http://schemas.microsoft.com/office/drawing/2014/main" id="{F5402B81-8FF7-C104-067A-35B4DCD5B3FF}"/>
                  </a:ext>
                </a:extLst>
              </p:cNvPr>
              <p:cNvGrpSpPr/>
              <p:nvPr/>
            </p:nvGrpSpPr>
            <p:grpSpPr>
              <a:xfrm>
                <a:off x="3338470" y="2252782"/>
                <a:ext cx="232790" cy="124628"/>
                <a:chOff x="3338470" y="2252782"/>
                <a:chExt cx="232790" cy="124628"/>
              </a:xfrm>
            </p:grpSpPr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D630565D-838D-3A4C-6C44-B469CCAC825C}"/>
                    </a:ext>
                  </a:extLst>
                </p:cNvPr>
                <p:cNvSpPr/>
                <p:nvPr/>
              </p:nvSpPr>
              <p:spPr>
                <a:xfrm>
                  <a:off x="3338470" y="2272827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TextBox 211">
                  <a:extLst>
                    <a:ext uri="{FF2B5EF4-FFF2-40B4-BE49-F238E27FC236}">
                      <a16:creationId xmlns:a16="http://schemas.microsoft.com/office/drawing/2014/main" id="{FF084FD4-8F03-CDE3-2EC6-71124B146EF7}"/>
                    </a:ext>
                  </a:extLst>
                </p:cNvPr>
                <p:cNvSpPr txBox="1"/>
                <p:nvPr/>
              </p:nvSpPr>
              <p:spPr>
                <a:xfrm>
                  <a:off x="3291728" y="2207062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OR</a:t>
                  </a:r>
                </a:p>
              </p:txBody>
            </p:sp>
          </p:grpSp>
          <p:grpSp>
            <p:nvGrpSpPr>
              <p:cNvPr id="64" name="Graphic 5">
                <a:extLst>
                  <a:ext uri="{FF2B5EF4-FFF2-40B4-BE49-F238E27FC236}">
                    <a16:creationId xmlns:a16="http://schemas.microsoft.com/office/drawing/2014/main" id="{A93E9432-0BE1-D8B8-5480-4CFFC3B720D1}"/>
                  </a:ext>
                </a:extLst>
              </p:cNvPr>
              <p:cNvGrpSpPr/>
              <p:nvPr/>
            </p:nvGrpSpPr>
            <p:grpSpPr>
              <a:xfrm>
                <a:off x="3580405" y="2949110"/>
                <a:ext cx="232790" cy="124673"/>
                <a:chOff x="3580405" y="2949110"/>
                <a:chExt cx="232790" cy="124673"/>
              </a:xfrm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39EA4E8A-AF57-F7D9-4D66-BCB2FC1B51B1}"/>
                    </a:ext>
                  </a:extLst>
                </p:cNvPr>
                <p:cNvSpPr/>
                <p:nvPr/>
              </p:nvSpPr>
              <p:spPr>
                <a:xfrm>
                  <a:off x="3580405" y="2969199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TextBox 209">
                  <a:extLst>
                    <a:ext uri="{FF2B5EF4-FFF2-40B4-BE49-F238E27FC236}">
                      <a16:creationId xmlns:a16="http://schemas.microsoft.com/office/drawing/2014/main" id="{4BDF368C-9374-2F05-4CD5-353E33EFEAD8}"/>
                    </a:ext>
                  </a:extLst>
                </p:cNvPr>
                <p:cNvSpPr txBox="1"/>
                <p:nvPr/>
              </p:nvSpPr>
              <p:spPr>
                <a:xfrm>
                  <a:off x="3531376" y="2903390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NV</a:t>
                  </a:r>
                </a:p>
              </p:txBody>
            </p:sp>
          </p:grpSp>
          <p:grpSp>
            <p:nvGrpSpPr>
              <p:cNvPr id="65" name="Graphic 5">
                <a:extLst>
                  <a:ext uri="{FF2B5EF4-FFF2-40B4-BE49-F238E27FC236}">
                    <a16:creationId xmlns:a16="http://schemas.microsoft.com/office/drawing/2014/main" id="{72D44F26-83A8-4CE9-B461-6846A45B6B10}"/>
                  </a:ext>
                </a:extLst>
              </p:cNvPr>
              <p:cNvGrpSpPr/>
              <p:nvPr/>
            </p:nvGrpSpPr>
            <p:grpSpPr>
              <a:xfrm>
                <a:off x="4006744" y="2378138"/>
                <a:ext cx="232790" cy="124622"/>
                <a:chOff x="4006744" y="2378138"/>
                <a:chExt cx="232790" cy="124622"/>
              </a:xfrm>
            </p:grpSpPr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031C0E83-A26B-B304-9FC4-C1A1F6572F7A}"/>
                    </a:ext>
                  </a:extLst>
                </p:cNvPr>
                <p:cNvSpPr/>
                <p:nvPr/>
              </p:nvSpPr>
              <p:spPr>
                <a:xfrm>
                  <a:off x="4006744" y="239817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TextBox 207">
                  <a:extLst>
                    <a:ext uri="{FF2B5EF4-FFF2-40B4-BE49-F238E27FC236}">
                      <a16:creationId xmlns:a16="http://schemas.microsoft.com/office/drawing/2014/main" id="{A96CD7B8-C0E2-B99E-CE8C-8F991CFBE613}"/>
                    </a:ext>
                  </a:extLst>
                </p:cNvPr>
                <p:cNvSpPr txBox="1"/>
                <p:nvPr/>
              </p:nvSpPr>
              <p:spPr>
                <a:xfrm>
                  <a:off x="3978168" y="2332418"/>
                  <a:ext cx="2686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ID</a:t>
                  </a:r>
                </a:p>
              </p:txBody>
            </p:sp>
          </p:grpSp>
          <p:grpSp>
            <p:nvGrpSpPr>
              <p:cNvPr id="66" name="Graphic 5">
                <a:extLst>
                  <a:ext uri="{FF2B5EF4-FFF2-40B4-BE49-F238E27FC236}">
                    <a16:creationId xmlns:a16="http://schemas.microsoft.com/office/drawing/2014/main" id="{98EA3C17-F417-FCE3-C00F-56D5820195DC}"/>
                  </a:ext>
                </a:extLst>
              </p:cNvPr>
              <p:cNvGrpSpPr/>
              <p:nvPr/>
            </p:nvGrpSpPr>
            <p:grpSpPr>
              <a:xfrm>
                <a:off x="4697021" y="2592120"/>
                <a:ext cx="232790" cy="124667"/>
                <a:chOff x="4697021" y="2592120"/>
                <a:chExt cx="232790" cy="124667"/>
              </a:xfrm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B87933FF-30ED-5B9B-E36E-6634DDA46E36}"/>
                    </a:ext>
                  </a:extLst>
                </p:cNvPr>
                <p:cNvSpPr/>
                <p:nvPr/>
              </p:nvSpPr>
              <p:spPr>
                <a:xfrm>
                  <a:off x="4697021" y="261220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TextBox 205">
                  <a:extLst>
                    <a:ext uri="{FF2B5EF4-FFF2-40B4-BE49-F238E27FC236}">
                      <a16:creationId xmlns:a16="http://schemas.microsoft.com/office/drawing/2014/main" id="{59539179-1D54-7A59-3995-0B8CF2DBA170}"/>
                    </a:ext>
                  </a:extLst>
                </p:cNvPr>
                <p:cNvSpPr txBox="1"/>
                <p:nvPr/>
              </p:nvSpPr>
              <p:spPr>
                <a:xfrm>
                  <a:off x="4640074" y="2546400"/>
                  <a:ext cx="3543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WY</a:t>
                  </a:r>
                </a:p>
              </p:txBody>
            </p:sp>
          </p:grpSp>
          <p:grpSp>
            <p:nvGrpSpPr>
              <p:cNvPr id="67" name="Graphic 5">
                <a:extLst>
                  <a:ext uri="{FF2B5EF4-FFF2-40B4-BE49-F238E27FC236}">
                    <a16:creationId xmlns:a16="http://schemas.microsoft.com/office/drawing/2014/main" id="{4E5E5F62-413E-AF36-9D1C-9C91A6C255A9}"/>
                  </a:ext>
                </a:extLst>
              </p:cNvPr>
              <p:cNvGrpSpPr/>
              <p:nvPr/>
            </p:nvGrpSpPr>
            <p:grpSpPr>
              <a:xfrm>
                <a:off x="4135046" y="3076941"/>
                <a:ext cx="232790" cy="124667"/>
                <a:chOff x="4135046" y="3076941"/>
                <a:chExt cx="232790" cy="124667"/>
              </a:xfrm>
            </p:grpSpPr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93F31E25-B4BB-CAA8-1527-B8A2F04D6669}"/>
                    </a:ext>
                  </a:extLst>
                </p:cNvPr>
                <p:cNvSpPr/>
                <p:nvPr/>
              </p:nvSpPr>
              <p:spPr>
                <a:xfrm>
                  <a:off x="4135046" y="3097025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" name="TextBox 203">
                  <a:extLst>
                    <a:ext uri="{FF2B5EF4-FFF2-40B4-BE49-F238E27FC236}">
                      <a16:creationId xmlns:a16="http://schemas.microsoft.com/office/drawing/2014/main" id="{19B4DF54-52E8-05BD-E707-CDA1396AB0DC}"/>
                    </a:ext>
                  </a:extLst>
                </p:cNvPr>
                <p:cNvSpPr txBox="1"/>
                <p:nvPr/>
              </p:nvSpPr>
              <p:spPr>
                <a:xfrm>
                  <a:off x="4093482" y="3031221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UT</a:t>
                  </a:r>
                </a:p>
              </p:txBody>
            </p:sp>
          </p:grpSp>
          <p:grpSp>
            <p:nvGrpSpPr>
              <p:cNvPr id="68" name="Graphic 5">
                <a:extLst>
                  <a:ext uri="{FF2B5EF4-FFF2-40B4-BE49-F238E27FC236}">
                    <a16:creationId xmlns:a16="http://schemas.microsoft.com/office/drawing/2014/main" id="{1843FFAD-A340-D76E-4249-20186DF0776F}"/>
                  </a:ext>
                </a:extLst>
              </p:cNvPr>
              <p:cNvGrpSpPr/>
              <p:nvPr/>
            </p:nvGrpSpPr>
            <p:grpSpPr>
              <a:xfrm>
                <a:off x="4859422" y="3195417"/>
                <a:ext cx="232790" cy="124683"/>
                <a:chOff x="4859422" y="3195417"/>
                <a:chExt cx="232790" cy="124683"/>
              </a:xfrm>
            </p:grpSpPr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ED3CE91D-DAD1-851C-A569-E3755FE0E5CB}"/>
                    </a:ext>
                  </a:extLst>
                </p:cNvPr>
                <p:cNvSpPr/>
                <p:nvPr/>
              </p:nvSpPr>
              <p:spPr>
                <a:xfrm>
                  <a:off x="4859422" y="321551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8B7E733C-DA48-2043-BFF6-A39A0640E7A4}"/>
                    </a:ext>
                  </a:extLst>
                </p:cNvPr>
                <p:cNvSpPr txBox="1"/>
                <p:nvPr/>
              </p:nvSpPr>
              <p:spPr>
                <a:xfrm>
                  <a:off x="4814198" y="3149697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CO</a:t>
                  </a:r>
                </a:p>
              </p:txBody>
            </p:sp>
          </p:grpSp>
          <p:grpSp>
            <p:nvGrpSpPr>
              <p:cNvPr id="69" name="Graphic 5">
                <a:extLst>
                  <a:ext uri="{FF2B5EF4-FFF2-40B4-BE49-F238E27FC236}">
                    <a16:creationId xmlns:a16="http://schemas.microsoft.com/office/drawing/2014/main" id="{ABB1DCE5-3207-212E-C2A7-9E8ED97B2B8D}"/>
                  </a:ext>
                </a:extLst>
              </p:cNvPr>
              <p:cNvGrpSpPr/>
              <p:nvPr/>
            </p:nvGrpSpPr>
            <p:grpSpPr>
              <a:xfrm>
                <a:off x="5499502" y="1975448"/>
                <a:ext cx="249174" cy="124689"/>
                <a:chOff x="5499502" y="1975448"/>
                <a:chExt cx="249174" cy="124689"/>
              </a:xfrm>
            </p:grpSpPr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F332FC79-99C7-D0F3-7089-0D532C21CD93}"/>
                    </a:ext>
                  </a:extLst>
                </p:cNvPr>
                <p:cNvSpPr/>
                <p:nvPr/>
              </p:nvSpPr>
              <p:spPr>
                <a:xfrm>
                  <a:off x="5499502" y="1995554"/>
                  <a:ext cx="249174" cy="104584"/>
                </a:xfrm>
                <a:custGeom>
                  <a:avLst/>
                  <a:gdLst>
                    <a:gd name="connsiteX0" fmla="*/ 0 w 249174"/>
                    <a:gd name="connsiteY0" fmla="*/ 0 h 104584"/>
                    <a:gd name="connsiteX1" fmla="*/ 249174 w 249174"/>
                    <a:gd name="connsiteY1" fmla="*/ 0 h 104584"/>
                    <a:gd name="connsiteX2" fmla="*/ 249174 w 249174"/>
                    <a:gd name="connsiteY2" fmla="*/ 104585 h 104584"/>
                    <a:gd name="connsiteX3" fmla="*/ 0 w 249174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174" h="104584">
                      <a:moveTo>
                        <a:pt x="0" y="0"/>
                      </a:moveTo>
                      <a:lnTo>
                        <a:pt x="249174" y="0"/>
                      </a:lnTo>
                      <a:lnTo>
                        <a:pt x="249174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TextBox 199">
                  <a:extLst>
                    <a:ext uri="{FF2B5EF4-FFF2-40B4-BE49-F238E27FC236}">
                      <a16:creationId xmlns:a16="http://schemas.microsoft.com/office/drawing/2014/main" id="{AC905B24-E214-5AC0-829F-47C7424EB317}"/>
                    </a:ext>
                  </a:extLst>
                </p:cNvPr>
                <p:cNvSpPr txBox="1"/>
                <p:nvPr/>
              </p:nvSpPr>
              <p:spPr>
                <a:xfrm>
                  <a:off x="5455050" y="192972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ND</a:t>
                  </a:r>
                </a:p>
              </p:txBody>
            </p:sp>
          </p:grpSp>
          <p:grpSp>
            <p:nvGrpSpPr>
              <p:cNvPr id="70" name="Graphic 5">
                <a:extLst>
                  <a:ext uri="{FF2B5EF4-FFF2-40B4-BE49-F238E27FC236}">
                    <a16:creationId xmlns:a16="http://schemas.microsoft.com/office/drawing/2014/main" id="{DEE45D50-8D6B-9BA1-1319-EA0F5A02C8AB}"/>
                  </a:ext>
                </a:extLst>
              </p:cNvPr>
              <p:cNvGrpSpPr/>
              <p:nvPr/>
            </p:nvGrpSpPr>
            <p:grpSpPr>
              <a:xfrm>
                <a:off x="5501598" y="2438903"/>
                <a:ext cx="249174" cy="124626"/>
                <a:chOff x="5501598" y="2438903"/>
                <a:chExt cx="249174" cy="124626"/>
              </a:xfrm>
            </p:grpSpPr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3C694864-BA80-2346-211F-2E12B73E86B4}"/>
                    </a:ext>
                  </a:extLst>
                </p:cNvPr>
                <p:cNvSpPr/>
                <p:nvPr/>
              </p:nvSpPr>
              <p:spPr>
                <a:xfrm>
                  <a:off x="5501598" y="2458945"/>
                  <a:ext cx="249174" cy="104584"/>
                </a:xfrm>
                <a:custGeom>
                  <a:avLst/>
                  <a:gdLst>
                    <a:gd name="connsiteX0" fmla="*/ 0 w 249174"/>
                    <a:gd name="connsiteY0" fmla="*/ 0 h 104584"/>
                    <a:gd name="connsiteX1" fmla="*/ 249174 w 249174"/>
                    <a:gd name="connsiteY1" fmla="*/ 0 h 104584"/>
                    <a:gd name="connsiteX2" fmla="*/ 249174 w 249174"/>
                    <a:gd name="connsiteY2" fmla="*/ 104584 h 104584"/>
                    <a:gd name="connsiteX3" fmla="*/ 0 w 249174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174" h="104584">
                      <a:moveTo>
                        <a:pt x="0" y="0"/>
                      </a:moveTo>
                      <a:lnTo>
                        <a:pt x="249174" y="0"/>
                      </a:lnTo>
                      <a:lnTo>
                        <a:pt x="249174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TextBox 197">
                  <a:extLst>
                    <a:ext uri="{FF2B5EF4-FFF2-40B4-BE49-F238E27FC236}">
                      <a16:creationId xmlns:a16="http://schemas.microsoft.com/office/drawing/2014/main" id="{69AB1B3A-7675-4DE9-2BB0-C746548BEFE5}"/>
                    </a:ext>
                  </a:extLst>
                </p:cNvPr>
                <p:cNvSpPr txBox="1"/>
                <p:nvPr/>
              </p:nvSpPr>
              <p:spPr>
                <a:xfrm>
                  <a:off x="5468801" y="2393183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SD</a:t>
                  </a:r>
                </a:p>
              </p:txBody>
            </p:sp>
          </p:grpSp>
          <p:grpSp>
            <p:nvGrpSpPr>
              <p:cNvPr id="71" name="Graphic 5">
                <a:extLst>
                  <a:ext uri="{FF2B5EF4-FFF2-40B4-BE49-F238E27FC236}">
                    <a16:creationId xmlns:a16="http://schemas.microsoft.com/office/drawing/2014/main" id="{6239B28E-C788-0170-ABFD-925CE350DF75}"/>
                  </a:ext>
                </a:extLst>
              </p:cNvPr>
              <p:cNvGrpSpPr/>
              <p:nvPr/>
            </p:nvGrpSpPr>
            <p:grpSpPr>
              <a:xfrm>
                <a:off x="4590912" y="1931455"/>
                <a:ext cx="232791" cy="124677"/>
                <a:chOff x="4590912" y="1931455"/>
                <a:chExt cx="232791" cy="124677"/>
              </a:xfrm>
            </p:grpSpPr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33F7CC62-45E0-08D4-3AAC-ED42D9B5358E}"/>
                    </a:ext>
                  </a:extLst>
                </p:cNvPr>
                <p:cNvSpPr/>
                <p:nvPr/>
              </p:nvSpPr>
              <p:spPr>
                <a:xfrm>
                  <a:off x="4590912" y="195154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TextBox 195">
                  <a:extLst>
                    <a:ext uri="{FF2B5EF4-FFF2-40B4-BE49-F238E27FC236}">
                      <a16:creationId xmlns:a16="http://schemas.microsoft.com/office/drawing/2014/main" id="{B6D27F95-C1B8-3F2D-3445-AE424EFECC5F}"/>
                    </a:ext>
                  </a:extLst>
                </p:cNvPr>
                <p:cNvSpPr txBox="1"/>
                <p:nvPr/>
              </p:nvSpPr>
              <p:spPr>
                <a:xfrm>
                  <a:off x="4537534" y="1885735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MT</a:t>
                  </a:r>
                </a:p>
              </p:txBody>
            </p:sp>
          </p:grpSp>
          <p:grpSp>
            <p:nvGrpSpPr>
              <p:cNvPr id="72" name="Graphic 5">
                <a:extLst>
                  <a:ext uri="{FF2B5EF4-FFF2-40B4-BE49-F238E27FC236}">
                    <a16:creationId xmlns:a16="http://schemas.microsoft.com/office/drawing/2014/main" id="{D707DFDF-0C7E-9343-12F3-951DFE69621A}"/>
                  </a:ext>
                </a:extLst>
              </p:cNvPr>
              <p:cNvGrpSpPr/>
              <p:nvPr/>
            </p:nvGrpSpPr>
            <p:grpSpPr>
              <a:xfrm>
                <a:off x="5529982" y="2837797"/>
                <a:ext cx="232790" cy="124639"/>
                <a:chOff x="5529982" y="2837797"/>
                <a:chExt cx="232790" cy="124639"/>
              </a:xfrm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F433B5D5-AD3F-8002-7E88-2A265F5C0476}"/>
                    </a:ext>
                  </a:extLst>
                </p:cNvPr>
                <p:cNvSpPr/>
                <p:nvPr/>
              </p:nvSpPr>
              <p:spPr>
                <a:xfrm>
                  <a:off x="5529982" y="285785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B61A76D2-391E-7B80-8BA9-7A867F47A631}"/>
                    </a:ext>
                  </a:extLst>
                </p:cNvPr>
                <p:cNvSpPr txBox="1"/>
                <p:nvPr/>
              </p:nvSpPr>
              <p:spPr>
                <a:xfrm>
                  <a:off x="5487781" y="2792077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NE</a:t>
                  </a:r>
                </a:p>
              </p:txBody>
            </p:sp>
          </p:grpSp>
          <p:grpSp>
            <p:nvGrpSpPr>
              <p:cNvPr id="73" name="Graphic 5">
                <a:extLst>
                  <a:ext uri="{FF2B5EF4-FFF2-40B4-BE49-F238E27FC236}">
                    <a16:creationId xmlns:a16="http://schemas.microsoft.com/office/drawing/2014/main" id="{27ECF69E-E129-2B4C-7A9B-4CE62C3B7DCE}"/>
                  </a:ext>
                </a:extLst>
              </p:cNvPr>
              <p:cNvGrpSpPr/>
              <p:nvPr/>
            </p:nvGrpSpPr>
            <p:grpSpPr>
              <a:xfrm>
                <a:off x="5700194" y="3319763"/>
                <a:ext cx="232790" cy="124638"/>
                <a:chOff x="5700194" y="3319763"/>
                <a:chExt cx="232790" cy="124638"/>
              </a:xfrm>
            </p:grpSpPr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B755F824-4D37-27E9-E935-26FE6C9B924F}"/>
                    </a:ext>
                  </a:extLst>
                </p:cNvPr>
                <p:cNvSpPr/>
                <p:nvPr/>
              </p:nvSpPr>
              <p:spPr>
                <a:xfrm>
                  <a:off x="5700194" y="3339817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TextBox 191">
                  <a:extLst>
                    <a:ext uri="{FF2B5EF4-FFF2-40B4-BE49-F238E27FC236}">
                      <a16:creationId xmlns:a16="http://schemas.microsoft.com/office/drawing/2014/main" id="{4785F729-DDEC-9699-0407-EB9747401A9A}"/>
                    </a:ext>
                  </a:extLst>
                </p:cNvPr>
                <p:cNvSpPr txBox="1"/>
                <p:nvPr/>
              </p:nvSpPr>
              <p:spPr>
                <a:xfrm>
                  <a:off x="5663766" y="3274043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KS</a:t>
                  </a:r>
                </a:p>
              </p:txBody>
            </p:sp>
          </p:grpSp>
          <p:grpSp>
            <p:nvGrpSpPr>
              <p:cNvPr id="74" name="Graphic 5">
                <a:extLst>
                  <a:ext uri="{FF2B5EF4-FFF2-40B4-BE49-F238E27FC236}">
                    <a16:creationId xmlns:a16="http://schemas.microsoft.com/office/drawing/2014/main" id="{D8829331-8FC2-2EA5-5FAE-DB1399408E03}"/>
                  </a:ext>
                </a:extLst>
              </p:cNvPr>
              <p:cNvGrpSpPr/>
              <p:nvPr/>
            </p:nvGrpSpPr>
            <p:grpSpPr>
              <a:xfrm>
                <a:off x="5812303" y="3761867"/>
                <a:ext cx="232790" cy="124685"/>
                <a:chOff x="5812303" y="3761867"/>
                <a:chExt cx="232790" cy="124685"/>
              </a:xfrm>
            </p:grpSpPr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6A421C4C-DA43-6C7A-FF0C-EA2B611629D4}"/>
                    </a:ext>
                  </a:extLst>
                </p:cNvPr>
                <p:cNvSpPr/>
                <p:nvPr/>
              </p:nvSpPr>
              <p:spPr>
                <a:xfrm>
                  <a:off x="5812303" y="3781968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TextBox 189">
                  <a:extLst>
                    <a:ext uri="{FF2B5EF4-FFF2-40B4-BE49-F238E27FC236}">
                      <a16:creationId xmlns:a16="http://schemas.microsoft.com/office/drawing/2014/main" id="{D138BE21-86F9-1769-61B5-DEEC5D280EBA}"/>
                    </a:ext>
                  </a:extLst>
                </p:cNvPr>
                <p:cNvSpPr txBox="1"/>
                <p:nvPr/>
              </p:nvSpPr>
              <p:spPr>
                <a:xfrm>
                  <a:off x="5765754" y="3716147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OK</a:t>
                  </a:r>
                </a:p>
              </p:txBody>
            </p:sp>
          </p:grpSp>
          <p:grpSp>
            <p:nvGrpSpPr>
              <p:cNvPr id="75" name="Graphic 5">
                <a:extLst>
                  <a:ext uri="{FF2B5EF4-FFF2-40B4-BE49-F238E27FC236}">
                    <a16:creationId xmlns:a16="http://schemas.microsoft.com/office/drawing/2014/main" id="{29929AA6-8EDB-5DCF-B6C2-8D0D637E76A9}"/>
                  </a:ext>
                </a:extLst>
              </p:cNvPr>
              <p:cNvGrpSpPr/>
              <p:nvPr/>
            </p:nvGrpSpPr>
            <p:grpSpPr>
              <a:xfrm>
                <a:off x="6127962" y="2184468"/>
                <a:ext cx="232790" cy="124648"/>
                <a:chOff x="6127962" y="2184468"/>
                <a:chExt cx="232790" cy="124648"/>
              </a:xfrm>
            </p:grpSpPr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00FE253E-F165-9B21-0147-61277B35D449}"/>
                    </a:ext>
                  </a:extLst>
                </p:cNvPr>
                <p:cNvSpPr/>
                <p:nvPr/>
              </p:nvSpPr>
              <p:spPr>
                <a:xfrm>
                  <a:off x="6127962" y="220453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0DA521C8-B018-56EE-8B2A-B81DC60C53A3}"/>
                    </a:ext>
                  </a:extLst>
                </p:cNvPr>
                <p:cNvSpPr txBox="1"/>
                <p:nvPr/>
              </p:nvSpPr>
              <p:spPr>
                <a:xfrm>
                  <a:off x="6064169" y="213874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MN</a:t>
                  </a:r>
                </a:p>
              </p:txBody>
            </p:sp>
          </p:grpSp>
          <p:grpSp>
            <p:nvGrpSpPr>
              <p:cNvPr id="76" name="Graphic 5">
                <a:extLst>
                  <a:ext uri="{FF2B5EF4-FFF2-40B4-BE49-F238E27FC236}">
                    <a16:creationId xmlns:a16="http://schemas.microsoft.com/office/drawing/2014/main" id="{B87116C0-DEAE-D6D7-ED26-78ABA2AA39C5}"/>
                  </a:ext>
                </a:extLst>
              </p:cNvPr>
              <p:cNvGrpSpPr/>
              <p:nvPr/>
            </p:nvGrpSpPr>
            <p:grpSpPr>
              <a:xfrm>
                <a:off x="6208543" y="2759226"/>
                <a:ext cx="232790" cy="124628"/>
                <a:chOff x="6208543" y="2759226"/>
                <a:chExt cx="232790" cy="124628"/>
              </a:xfrm>
            </p:grpSpPr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340CBB25-DC13-579B-941A-AF1265D88460}"/>
                    </a:ext>
                  </a:extLst>
                </p:cNvPr>
                <p:cNvSpPr/>
                <p:nvPr/>
              </p:nvSpPr>
              <p:spPr>
                <a:xfrm>
                  <a:off x="6208543" y="277927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TextBox 185">
                  <a:extLst>
                    <a:ext uri="{FF2B5EF4-FFF2-40B4-BE49-F238E27FC236}">
                      <a16:creationId xmlns:a16="http://schemas.microsoft.com/office/drawing/2014/main" id="{B65ECBF4-3E83-23D9-5099-02BBA396B48B}"/>
                    </a:ext>
                  </a:extLst>
                </p:cNvPr>
                <p:cNvSpPr txBox="1"/>
                <p:nvPr/>
              </p:nvSpPr>
              <p:spPr>
                <a:xfrm>
                  <a:off x="6181682" y="2713506"/>
                  <a:ext cx="2781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IA</a:t>
                  </a:r>
                </a:p>
              </p:txBody>
            </p:sp>
          </p:grpSp>
          <p:grpSp>
            <p:nvGrpSpPr>
              <p:cNvPr id="77" name="Graphic 5">
                <a:extLst>
                  <a:ext uri="{FF2B5EF4-FFF2-40B4-BE49-F238E27FC236}">
                    <a16:creationId xmlns:a16="http://schemas.microsoft.com/office/drawing/2014/main" id="{528F2C90-7246-771A-CB5D-BA77B6BB41C3}"/>
                  </a:ext>
                </a:extLst>
              </p:cNvPr>
              <p:cNvGrpSpPr/>
              <p:nvPr/>
            </p:nvGrpSpPr>
            <p:grpSpPr>
              <a:xfrm>
                <a:off x="6324939" y="3340686"/>
                <a:ext cx="232790" cy="124670"/>
                <a:chOff x="6324939" y="3340686"/>
                <a:chExt cx="232790" cy="124670"/>
              </a:xfrm>
            </p:grpSpPr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1E0FA2FA-7D16-BF6C-AF25-1C770E805BEA}"/>
                    </a:ext>
                  </a:extLst>
                </p:cNvPr>
                <p:cNvSpPr/>
                <p:nvPr/>
              </p:nvSpPr>
              <p:spPr>
                <a:xfrm>
                  <a:off x="6324939" y="336077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TextBox 183">
                  <a:extLst>
                    <a:ext uri="{FF2B5EF4-FFF2-40B4-BE49-F238E27FC236}">
                      <a16:creationId xmlns:a16="http://schemas.microsoft.com/office/drawing/2014/main" id="{30EEA233-9904-402E-826E-B789EBD33832}"/>
                    </a:ext>
                  </a:extLst>
                </p:cNvPr>
                <p:cNvSpPr txBox="1"/>
                <p:nvPr/>
              </p:nvSpPr>
              <p:spPr>
                <a:xfrm>
                  <a:off x="6262756" y="3294966"/>
                  <a:ext cx="3352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MO</a:t>
                  </a:r>
                </a:p>
              </p:txBody>
            </p:sp>
          </p:grpSp>
          <p:grpSp>
            <p:nvGrpSpPr>
              <p:cNvPr id="78" name="Graphic 5">
                <a:extLst>
                  <a:ext uri="{FF2B5EF4-FFF2-40B4-BE49-F238E27FC236}">
                    <a16:creationId xmlns:a16="http://schemas.microsoft.com/office/drawing/2014/main" id="{B47265E5-D2D5-D23E-9F42-417F16AFD6D0}"/>
                  </a:ext>
                </a:extLst>
              </p:cNvPr>
              <p:cNvGrpSpPr/>
              <p:nvPr/>
            </p:nvGrpSpPr>
            <p:grpSpPr>
              <a:xfrm>
                <a:off x="6370468" y="3867877"/>
                <a:ext cx="232790" cy="124687"/>
                <a:chOff x="6370468" y="3867877"/>
                <a:chExt cx="232790" cy="124687"/>
              </a:xfrm>
            </p:grpSpPr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BE293CF6-C52E-4666-9501-82B59B31A373}"/>
                    </a:ext>
                  </a:extLst>
                </p:cNvPr>
                <p:cNvSpPr/>
                <p:nvPr/>
              </p:nvSpPr>
              <p:spPr>
                <a:xfrm>
                  <a:off x="6370468" y="388798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023AD9FB-9B0D-405A-97EA-E66A7D73D4EA}"/>
                    </a:ext>
                  </a:extLst>
                </p:cNvPr>
                <p:cNvSpPr txBox="1"/>
                <p:nvPr/>
              </p:nvSpPr>
              <p:spPr>
                <a:xfrm>
                  <a:off x="6326576" y="3822157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AR</a:t>
                  </a:r>
                </a:p>
              </p:txBody>
            </p:sp>
          </p:grpSp>
          <p:grpSp>
            <p:nvGrpSpPr>
              <p:cNvPr id="79" name="Graphic 5">
                <a:extLst>
                  <a:ext uri="{FF2B5EF4-FFF2-40B4-BE49-F238E27FC236}">
                    <a16:creationId xmlns:a16="http://schemas.microsoft.com/office/drawing/2014/main" id="{3B4C07FD-D428-2ED5-65F6-5AFCC99BD30A}"/>
                  </a:ext>
                </a:extLst>
              </p:cNvPr>
              <p:cNvGrpSpPr/>
              <p:nvPr/>
            </p:nvGrpSpPr>
            <p:grpSpPr>
              <a:xfrm>
                <a:off x="6370468" y="4373968"/>
                <a:ext cx="232790" cy="124660"/>
                <a:chOff x="6370468" y="4373968"/>
                <a:chExt cx="232790" cy="124660"/>
              </a:xfrm>
            </p:grpSpPr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8F32DFB2-1BD7-D260-D2A1-84E25DF228AC}"/>
                    </a:ext>
                  </a:extLst>
                </p:cNvPr>
                <p:cNvSpPr/>
                <p:nvPr/>
              </p:nvSpPr>
              <p:spPr>
                <a:xfrm>
                  <a:off x="6370468" y="4394044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04E59FF0-243C-B6B8-82D6-09DD15ABF25E}"/>
                    </a:ext>
                  </a:extLst>
                </p:cNvPr>
                <p:cNvSpPr txBox="1"/>
                <p:nvPr/>
              </p:nvSpPr>
              <p:spPr>
                <a:xfrm>
                  <a:off x="6333766" y="432824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LA</a:t>
                  </a:r>
                </a:p>
              </p:txBody>
            </p:sp>
          </p:grpSp>
          <p:grpSp>
            <p:nvGrpSpPr>
              <p:cNvPr id="80" name="Graphic 5">
                <a:extLst>
                  <a:ext uri="{FF2B5EF4-FFF2-40B4-BE49-F238E27FC236}">
                    <a16:creationId xmlns:a16="http://schemas.microsoft.com/office/drawing/2014/main" id="{A563BB5D-3350-68E8-5592-252F4A654C09}"/>
                  </a:ext>
                </a:extLst>
              </p:cNvPr>
              <p:cNvGrpSpPr/>
              <p:nvPr/>
            </p:nvGrpSpPr>
            <p:grpSpPr>
              <a:xfrm>
                <a:off x="7087605" y="4146126"/>
                <a:ext cx="232791" cy="124664"/>
                <a:chOff x="7087605" y="4146126"/>
                <a:chExt cx="232791" cy="124664"/>
              </a:xfrm>
            </p:grpSpPr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2C75B5A0-16D7-848D-7AA1-7CCF4E23D0B2}"/>
                    </a:ext>
                  </a:extLst>
                </p:cNvPr>
                <p:cNvSpPr/>
                <p:nvPr/>
              </p:nvSpPr>
              <p:spPr>
                <a:xfrm>
                  <a:off x="7087605" y="416620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00A991FB-4574-D284-DDB8-154BA547CC29}"/>
                    </a:ext>
                  </a:extLst>
                </p:cNvPr>
                <p:cNvSpPr txBox="1"/>
                <p:nvPr/>
              </p:nvSpPr>
              <p:spPr>
                <a:xfrm>
                  <a:off x="7050865" y="4100406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AL</a:t>
                  </a:r>
                </a:p>
              </p:txBody>
            </p:sp>
          </p:grpSp>
          <p:grpSp>
            <p:nvGrpSpPr>
              <p:cNvPr id="81" name="Graphic 5">
                <a:extLst>
                  <a:ext uri="{FF2B5EF4-FFF2-40B4-BE49-F238E27FC236}">
                    <a16:creationId xmlns:a16="http://schemas.microsoft.com/office/drawing/2014/main" id="{D13AD76B-6946-612E-EF45-21F1CFF63E90}"/>
                  </a:ext>
                </a:extLst>
              </p:cNvPr>
              <p:cNvGrpSpPr/>
              <p:nvPr/>
            </p:nvGrpSpPr>
            <p:grpSpPr>
              <a:xfrm>
                <a:off x="7528232" y="4146126"/>
                <a:ext cx="232791" cy="124664"/>
                <a:chOff x="7528232" y="4146126"/>
                <a:chExt cx="232791" cy="124664"/>
              </a:xfrm>
            </p:grpSpPr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D3180C7B-4C15-2806-0DB8-2736B5B46FE5}"/>
                    </a:ext>
                  </a:extLst>
                </p:cNvPr>
                <p:cNvSpPr/>
                <p:nvPr/>
              </p:nvSpPr>
              <p:spPr>
                <a:xfrm>
                  <a:off x="7528232" y="416620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049C0B4F-AB73-4002-C510-4A6C076EE0EC}"/>
                    </a:ext>
                  </a:extLst>
                </p:cNvPr>
                <p:cNvSpPr txBox="1"/>
                <p:nvPr/>
              </p:nvSpPr>
              <p:spPr>
                <a:xfrm>
                  <a:off x="7481380" y="4100406"/>
                  <a:ext cx="3352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GA</a:t>
                  </a:r>
                </a:p>
              </p:txBody>
            </p:sp>
          </p:grpSp>
          <p:grpSp>
            <p:nvGrpSpPr>
              <p:cNvPr id="82" name="Graphic 5">
                <a:extLst>
                  <a:ext uri="{FF2B5EF4-FFF2-40B4-BE49-F238E27FC236}">
                    <a16:creationId xmlns:a16="http://schemas.microsoft.com/office/drawing/2014/main" id="{646019EA-5566-875B-0EDB-E2FD1D88D82A}"/>
                  </a:ext>
                </a:extLst>
              </p:cNvPr>
              <p:cNvGrpSpPr/>
              <p:nvPr/>
            </p:nvGrpSpPr>
            <p:grpSpPr>
              <a:xfrm>
                <a:off x="7843890" y="4722881"/>
                <a:ext cx="232791" cy="124647"/>
                <a:chOff x="7843890" y="4722881"/>
                <a:chExt cx="232791" cy="124647"/>
              </a:xfrm>
            </p:grpSpPr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90C8A2B4-6BB9-332F-DFDD-D270E8586FD1}"/>
                    </a:ext>
                  </a:extLst>
                </p:cNvPr>
                <p:cNvSpPr/>
                <p:nvPr/>
              </p:nvSpPr>
              <p:spPr>
                <a:xfrm>
                  <a:off x="7843890" y="474294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713CA52D-10F7-3E07-CC8E-069F511FA37C}"/>
                    </a:ext>
                  </a:extLst>
                </p:cNvPr>
                <p:cNvSpPr txBox="1"/>
                <p:nvPr/>
              </p:nvSpPr>
              <p:spPr>
                <a:xfrm>
                  <a:off x="7816433" y="4677161"/>
                  <a:ext cx="2971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FL</a:t>
                  </a:r>
                </a:p>
              </p:txBody>
            </p:sp>
          </p:grpSp>
          <p:grpSp>
            <p:nvGrpSpPr>
              <p:cNvPr id="83" name="Graphic 5">
                <a:extLst>
                  <a:ext uri="{FF2B5EF4-FFF2-40B4-BE49-F238E27FC236}">
                    <a16:creationId xmlns:a16="http://schemas.microsoft.com/office/drawing/2014/main" id="{3EAC7611-BCB9-5C64-2555-0C98C1038E14}"/>
                  </a:ext>
                </a:extLst>
              </p:cNvPr>
              <p:cNvGrpSpPr/>
              <p:nvPr/>
            </p:nvGrpSpPr>
            <p:grpSpPr>
              <a:xfrm>
                <a:off x="7798647" y="3844975"/>
                <a:ext cx="232791" cy="124634"/>
                <a:chOff x="7798647" y="3844975"/>
                <a:chExt cx="232791" cy="124634"/>
              </a:xfrm>
            </p:grpSpPr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AF9A65E5-0F68-DEB2-92D4-25F0225FB517}"/>
                    </a:ext>
                  </a:extLst>
                </p:cNvPr>
                <p:cNvSpPr/>
                <p:nvPr/>
              </p:nvSpPr>
              <p:spPr>
                <a:xfrm>
                  <a:off x="7798647" y="386502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TextBox 171">
                  <a:extLst>
                    <a:ext uri="{FF2B5EF4-FFF2-40B4-BE49-F238E27FC236}">
                      <a16:creationId xmlns:a16="http://schemas.microsoft.com/office/drawing/2014/main" id="{135325F2-2199-A832-C982-D9D5A09408A8}"/>
                    </a:ext>
                  </a:extLst>
                </p:cNvPr>
                <p:cNvSpPr txBox="1"/>
                <p:nvPr/>
              </p:nvSpPr>
              <p:spPr>
                <a:xfrm>
                  <a:off x="7763434" y="3799255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SC</a:t>
                  </a:r>
                </a:p>
              </p:txBody>
            </p:sp>
          </p:grpSp>
          <p:grpSp>
            <p:nvGrpSpPr>
              <p:cNvPr id="84" name="Graphic 5">
                <a:extLst>
                  <a:ext uri="{FF2B5EF4-FFF2-40B4-BE49-F238E27FC236}">
                    <a16:creationId xmlns:a16="http://schemas.microsoft.com/office/drawing/2014/main" id="{98EE9916-23EE-F12A-1A90-46A57FE16E07}"/>
                  </a:ext>
                </a:extLst>
              </p:cNvPr>
              <p:cNvGrpSpPr/>
              <p:nvPr/>
            </p:nvGrpSpPr>
            <p:grpSpPr>
              <a:xfrm>
                <a:off x="8009911" y="3562036"/>
                <a:ext cx="232791" cy="124681"/>
                <a:chOff x="8009911" y="3562036"/>
                <a:chExt cx="232791" cy="124681"/>
              </a:xfrm>
            </p:grpSpPr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1CB38235-F2BE-C8AD-BED9-822F375A4F7A}"/>
                    </a:ext>
                  </a:extLst>
                </p:cNvPr>
                <p:cNvSpPr/>
                <p:nvPr/>
              </p:nvSpPr>
              <p:spPr>
                <a:xfrm>
                  <a:off x="8009911" y="358213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TextBox 169">
                  <a:extLst>
                    <a:ext uri="{FF2B5EF4-FFF2-40B4-BE49-F238E27FC236}">
                      <a16:creationId xmlns:a16="http://schemas.microsoft.com/office/drawing/2014/main" id="{1709799A-3877-98D2-A6B7-E2E1FE787220}"/>
                    </a:ext>
                  </a:extLst>
                </p:cNvPr>
                <p:cNvSpPr txBox="1"/>
                <p:nvPr/>
              </p:nvSpPr>
              <p:spPr>
                <a:xfrm>
                  <a:off x="7963098" y="3516316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NC</a:t>
                  </a:r>
                </a:p>
              </p:txBody>
            </p:sp>
          </p:grpSp>
          <p:grpSp>
            <p:nvGrpSpPr>
              <p:cNvPr id="85" name="Graphic 5">
                <a:extLst>
                  <a:ext uri="{FF2B5EF4-FFF2-40B4-BE49-F238E27FC236}">
                    <a16:creationId xmlns:a16="http://schemas.microsoft.com/office/drawing/2014/main" id="{F2310392-60F6-3B3E-96CC-519E11EBC786}"/>
                  </a:ext>
                </a:extLst>
              </p:cNvPr>
              <p:cNvGrpSpPr/>
              <p:nvPr/>
            </p:nvGrpSpPr>
            <p:grpSpPr>
              <a:xfrm>
                <a:off x="7087605" y="3652410"/>
                <a:ext cx="232791" cy="124699"/>
                <a:chOff x="7087605" y="3652410"/>
                <a:chExt cx="232791" cy="124699"/>
              </a:xfrm>
            </p:grpSpPr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9A666AAA-6968-226F-BBCB-C5292A4E26C3}"/>
                    </a:ext>
                  </a:extLst>
                </p:cNvPr>
                <p:cNvSpPr/>
                <p:nvPr/>
              </p:nvSpPr>
              <p:spPr>
                <a:xfrm>
                  <a:off x="7087605" y="367252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TextBox 167">
                  <a:extLst>
                    <a:ext uri="{FF2B5EF4-FFF2-40B4-BE49-F238E27FC236}">
                      <a16:creationId xmlns:a16="http://schemas.microsoft.com/office/drawing/2014/main" id="{03378149-100F-1450-C390-D89E7D8E9235}"/>
                    </a:ext>
                  </a:extLst>
                </p:cNvPr>
                <p:cNvSpPr txBox="1"/>
                <p:nvPr/>
              </p:nvSpPr>
              <p:spPr>
                <a:xfrm>
                  <a:off x="7042656" y="3606690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TN</a:t>
                  </a:r>
                </a:p>
              </p:txBody>
            </p:sp>
          </p:grpSp>
          <p:grpSp>
            <p:nvGrpSpPr>
              <p:cNvPr id="86" name="Graphic 5">
                <a:extLst>
                  <a:ext uri="{FF2B5EF4-FFF2-40B4-BE49-F238E27FC236}">
                    <a16:creationId xmlns:a16="http://schemas.microsoft.com/office/drawing/2014/main" id="{10B626B5-CCB3-E751-92FE-4E3CD5F128C9}"/>
                  </a:ext>
                </a:extLst>
              </p:cNvPr>
              <p:cNvGrpSpPr/>
              <p:nvPr/>
            </p:nvGrpSpPr>
            <p:grpSpPr>
              <a:xfrm>
                <a:off x="7229242" y="3388250"/>
                <a:ext cx="232791" cy="124636"/>
                <a:chOff x="7229242" y="3388250"/>
                <a:chExt cx="232791" cy="124636"/>
              </a:xfrm>
            </p:grpSpPr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174C0B76-88A1-17C6-04BC-8FB920871726}"/>
                    </a:ext>
                  </a:extLst>
                </p:cNvPr>
                <p:cNvSpPr/>
                <p:nvPr/>
              </p:nvSpPr>
              <p:spPr>
                <a:xfrm>
                  <a:off x="7229242" y="3408302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TextBox 165">
                  <a:extLst>
                    <a:ext uri="{FF2B5EF4-FFF2-40B4-BE49-F238E27FC236}">
                      <a16:creationId xmlns:a16="http://schemas.microsoft.com/office/drawing/2014/main" id="{1D0D42E6-01D9-B6E8-35E7-C923E09D3A08}"/>
                    </a:ext>
                  </a:extLst>
                </p:cNvPr>
                <p:cNvSpPr txBox="1"/>
                <p:nvPr/>
              </p:nvSpPr>
              <p:spPr>
                <a:xfrm>
                  <a:off x="7190375" y="3342530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KY</a:t>
                  </a:r>
                </a:p>
              </p:txBody>
            </p:sp>
          </p:grpSp>
          <p:grpSp>
            <p:nvGrpSpPr>
              <p:cNvPr id="87" name="Graphic 5">
                <a:extLst>
                  <a:ext uri="{FF2B5EF4-FFF2-40B4-BE49-F238E27FC236}">
                    <a16:creationId xmlns:a16="http://schemas.microsoft.com/office/drawing/2014/main" id="{23D64703-A73C-66E9-29BA-B49500F284C9}"/>
                  </a:ext>
                </a:extLst>
              </p:cNvPr>
              <p:cNvGrpSpPr/>
              <p:nvPr/>
            </p:nvGrpSpPr>
            <p:grpSpPr>
              <a:xfrm>
                <a:off x="6683745" y="3064943"/>
                <a:ext cx="232790" cy="124665"/>
                <a:chOff x="6683745" y="3064943"/>
                <a:chExt cx="232790" cy="124665"/>
              </a:xfrm>
            </p:grpSpPr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CCB94957-8599-F7F7-25CE-25AE6C20B82E}"/>
                    </a:ext>
                  </a:extLst>
                </p:cNvPr>
                <p:cNvSpPr/>
                <p:nvPr/>
              </p:nvSpPr>
              <p:spPr>
                <a:xfrm>
                  <a:off x="6683745" y="3085023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TextBox 163">
                  <a:extLst>
                    <a:ext uri="{FF2B5EF4-FFF2-40B4-BE49-F238E27FC236}">
                      <a16:creationId xmlns:a16="http://schemas.microsoft.com/office/drawing/2014/main" id="{22176838-428B-324A-62F9-5309778C79CE}"/>
                    </a:ext>
                  </a:extLst>
                </p:cNvPr>
                <p:cNvSpPr txBox="1"/>
                <p:nvPr/>
              </p:nvSpPr>
              <p:spPr>
                <a:xfrm>
                  <a:off x="6666645" y="3019223"/>
                  <a:ext cx="2590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IL</a:t>
                  </a:r>
                </a:p>
              </p:txBody>
            </p:sp>
          </p:grpSp>
          <p:grpSp>
            <p:nvGrpSpPr>
              <p:cNvPr id="88" name="Graphic 5">
                <a:extLst>
                  <a:ext uri="{FF2B5EF4-FFF2-40B4-BE49-F238E27FC236}">
                    <a16:creationId xmlns:a16="http://schemas.microsoft.com/office/drawing/2014/main" id="{27F1D019-29D1-3637-2092-4AF94AD2AA82}"/>
                  </a:ext>
                </a:extLst>
              </p:cNvPr>
              <p:cNvGrpSpPr/>
              <p:nvPr/>
            </p:nvGrpSpPr>
            <p:grpSpPr>
              <a:xfrm>
                <a:off x="6582114" y="2378133"/>
                <a:ext cx="232790" cy="124627"/>
                <a:chOff x="6582114" y="2378133"/>
                <a:chExt cx="232790" cy="124627"/>
              </a:xfrm>
            </p:grpSpPr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8D512FDC-DB11-5770-BB80-4A928370B3A0}"/>
                    </a:ext>
                  </a:extLst>
                </p:cNvPr>
                <p:cNvSpPr/>
                <p:nvPr/>
              </p:nvSpPr>
              <p:spPr>
                <a:xfrm>
                  <a:off x="6582114" y="239817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TextBox 161">
                  <a:extLst>
                    <a:ext uri="{FF2B5EF4-FFF2-40B4-BE49-F238E27FC236}">
                      <a16:creationId xmlns:a16="http://schemas.microsoft.com/office/drawing/2014/main" id="{5ADDBEC0-20E1-EDBC-2F56-AB49B3171896}"/>
                    </a:ext>
                  </a:extLst>
                </p:cNvPr>
                <p:cNvSpPr txBox="1"/>
                <p:nvPr/>
              </p:nvSpPr>
              <p:spPr>
                <a:xfrm>
                  <a:off x="6539975" y="2332413"/>
                  <a:ext cx="2971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WI</a:t>
                  </a:r>
                </a:p>
              </p:txBody>
            </p:sp>
          </p:grpSp>
          <p:grpSp>
            <p:nvGrpSpPr>
              <p:cNvPr id="89" name="Graphic 5">
                <a:extLst>
                  <a:ext uri="{FF2B5EF4-FFF2-40B4-BE49-F238E27FC236}">
                    <a16:creationId xmlns:a16="http://schemas.microsoft.com/office/drawing/2014/main" id="{5B093084-31CC-BAE7-B126-39F0658EEEDA}"/>
                  </a:ext>
                </a:extLst>
              </p:cNvPr>
              <p:cNvGrpSpPr/>
              <p:nvPr/>
            </p:nvGrpSpPr>
            <p:grpSpPr>
              <a:xfrm>
                <a:off x="7186761" y="2566468"/>
                <a:ext cx="232791" cy="124696"/>
                <a:chOff x="7186761" y="2566468"/>
                <a:chExt cx="232791" cy="124696"/>
              </a:xfrm>
            </p:grpSpPr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7957BF0E-8CB8-F3DA-8927-E2A9B519B4C3}"/>
                    </a:ext>
                  </a:extLst>
                </p:cNvPr>
                <p:cNvSpPr/>
                <p:nvPr/>
              </p:nvSpPr>
              <p:spPr>
                <a:xfrm>
                  <a:off x="7186761" y="2586580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TextBox 159">
                  <a:extLst>
                    <a:ext uri="{FF2B5EF4-FFF2-40B4-BE49-F238E27FC236}">
                      <a16:creationId xmlns:a16="http://schemas.microsoft.com/office/drawing/2014/main" id="{75261FF6-2A1B-AAE9-0E5E-566594FA5BE0}"/>
                    </a:ext>
                  </a:extLst>
                </p:cNvPr>
                <p:cNvSpPr txBox="1"/>
                <p:nvPr/>
              </p:nvSpPr>
              <p:spPr>
                <a:xfrm>
                  <a:off x="7147056" y="2520748"/>
                  <a:ext cx="2781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MI</a:t>
                  </a:r>
                </a:p>
              </p:txBody>
            </p:sp>
          </p:grpSp>
          <p:grpSp>
            <p:nvGrpSpPr>
              <p:cNvPr id="90" name="Graphic 5">
                <a:extLst>
                  <a:ext uri="{FF2B5EF4-FFF2-40B4-BE49-F238E27FC236}">
                    <a16:creationId xmlns:a16="http://schemas.microsoft.com/office/drawing/2014/main" id="{DA0A8F79-ECC3-4E22-0EA9-B06D8E409F45}"/>
                  </a:ext>
                </a:extLst>
              </p:cNvPr>
              <p:cNvGrpSpPr/>
              <p:nvPr/>
            </p:nvGrpSpPr>
            <p:grpSpPr>
              <a:xfrm>
                <a:off x="7429458" y="2959264"/>
                <a:ext cx="232791" cy="124616"/>
                <a:chOff x="7429458" y="2959264"/>
                <a:chExt cx="232791" cy="124616"/>
              </a:xfrm>
            </p:grpSpPr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8836254E-E74D-230C-57E5-B0F1DBBB62C0}"/>
                    </a:ext>
                  </a:extLst>
                </p:cNvPr>
                <p:cNvSpPr/>
                <p:nvPr/>
              </p:nvSpPr>
              <p:spPr>
                <a:xfrm>
                  <a:off x="7429458" y="297929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F615A1E5-D001-9BD5-1E3C-24B2D18C94D9}"/>
                    </a:ext>
                  </a:extLst>
                </p:cNvPr>
                <p:cNvSpPr txBox="1"/>
                <p:nvPr/>
              </p:nvSpPr>
              <p:spPr>
                <a:xfrm>
                  <a:off x="7376995" y="2913544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OH</a:t>
                  </a:r>
                </a:p>
              </p:txBody>
            </p:sp>
          </p:grpSp>
          <p:grpSp>
            <p:nvGrpSpPr>
              <p:cNvPr id="91" name="Graphic 5">
                <a:extLst>
                  <a:ext uri="{FF2B5EF4-FFF2-40B4-BE49-F238E27FC236}">
                    <a16:creationId xmlns:a16="http://schemas.microsoft.com/office/drawing/2014/main" id="{A6CBBA68-26AC-4FC8-6355-149702F28D5C}"/>
                  </a:ext>
                </a:extLst>
              </p:cNvPr>
              <p:cNvGrpSpPr/>
              <p:nvPr/>
            </p:nvGrpSpPr>
            <p:grpSpPr>
              <a:xfrm>
                <a:off x="7052077" y="3016153"/>
                <a:ext cx="232791" cy="124687"/>
                <a:chOff x="7052077" y="3016153"/>
                <a:chExt cx="232791" cy="124687"/>
              </a:xfrm>
            </p:grpSpPr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F8A06BAC-E1B3-6B2E-66D6-BA523D3AC453}"/>
                    </a:ext>
                  </a:extLst>
                </p:cNvPr>
                <p:cNvSpPr/>
                <p:nvPr/>
              </p:nvSpPr>
              <p:spPr>
                <a:xfrm>
                  <a:off x="7052077" y="303625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A17BCCF5-3AF1-58F3-9FC5-87EEBC357F0B}"/>
                    </a:ext>
                  </a:extLst>
                </p:cNvPr>
                <p:cNvSpPr txBox="1"/>
                <p:nvPr/>
              </p:nvSpPr>
              <p:spPr>
                <a:xfrm>
                  <a:off x="7020805" y="2970433"/>
                  <a:ext cx="2686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IN</a:t>
                  </a:r>
                </a:p>
              </p:txBody>
            </p:sp>
          </p:grpSp>
          <p:grpSp>
            <p:nvGrpSpPr>
              <p:cNvPr id="92" name="Graphic 5">
                <a:extLst>
                  <a:ext uri="{FF2B5EF4-FFF2-40B4-BE49-F238E27FC236}">
                    <a16:creationId xmlns:a16="http://schemas.microsoft.com/office/drawing/2014/main" id="{9909CB6A-F0EE-DF36-698C-170C5014215F}"/>
                  </a:ext>
                </a:extLst>
              </p:cNvPr>
              <p:cNvGrpSpPr/>
              <p:nvPr/>
            </p:nvGrpSpPr>
            <p:grpSpPr>
              <a:xfrm>
                <a:off x="7682251" y="3160026"/>
                <a:ext cx="232791" cy="124641"/>
                <a:chOff x="7682251" y="3160026"/>
                <a:chExt cx="232791" cy="124641"/>
              </a:xfrm>
            </p:grpSpPr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C7A5088F-0A57-0AF8-31D6-02124E231D22}"/>
                    </a:ext>
                  </a:extLst>
                </p:cNvPr>
                <p:cNvSpPr/>
                <p:nvPr/>
              </p:nvSpPr>
              <p:spPr>
                <a:xfrm>
                  <a:off x="7682251" y="318008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TextBox 153">
                  <a:extLst>
                    <a:ext uri="{FF2B5EF4-FFF2-40B4-BE49-F238E27FC236}">
                      <a16:creationId xmlns:a16="http://schemas.microsoft.com/office/drawing/2014/main" id="{325EE885-C97B-163B-9A17-8BA70791E476}"/>
                    </a:ext>
                  </a:extLst>
                </p:cNvPr>
                <p:cNvSpPr txBox="1"/>
                <p:nvPr/>
              </p:nvSpPr>
              <p:spPr>
                <a:xfrm>
                  <a:off x="7622301" y="3114306"/>
                  <a:ext cx="3543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WV</a:t>
                  </a:r>
                </a:p>
              </p:txBody>
            </p:sp>
          </p:grpSp>
          <p:grpSp>
            <p:nvGrpSpPr>
              <p:cNvPr id="93" name="Graphic 5">
                <a:extLst>
                  <a:ext uri="{FF2B5EF4-FFF2-40B4-BE49-F238E27FC236}">
                    <a16:creationId xmlns:a16="http://schemas.microsoft.com/office/drawing/2014/main" id="{502B612A-6E72-14B4-3BEE-E18DDED5EBA3}"/>
                  </a:ext>
                </a:extLst>
              </p:cNvPr>
              <p:cNvGrpSpPr/>
              <p:nvPr/>
            </p:nvGrpSpPr>
            <p:grpSpPr>
              <a:xfrm>
                <a:off x="7960286" y="2766824"/>
                <a:ext cx="232791" cy="124650"/>
                <a:chOff x="7960286" y="2766824"/>
                <a:chExt cx="232791" cy="124650"/>
              </a:xfrm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D495B55C-CD12-1E54-D18D-66470B0873E1}"/>
                    </a:ext>
                  </a:extLst>
                </p:cNvPr>
                <p:cNvSpPr/>
                <p:nvPr/>
              </p:nvSpPr>
              <p:spPr>
                <a:xfrm>
                  <a:off x="7960286" y="278689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TextBox 151">
                  <a:extLst>
                    <a:ext uri="{FF2B5EF4-FFF2-40B4-BE49-F238E27FC236}">
                      <a16:creationId xmlns:a16="http://schemas.microsoft.com/office/drawing/2014/main" id="{440F5DE5-9404-6DC1-6803-DE966A662266}"/>
                    </a:ext>
                  </a:extLst>
                </p:cNvPr>
                <p:cNvSpPr txBox="1"/>
                <p:nvPr/>
              </p:nvSpPr>
              <p:spPr>
                <a:xfrm>
                  <a:off x="7918284" y="2721104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PA</a:t>
                  </a:r>
                </a:p>
              </p:txBody>
            </p:sp>
          </p:grpSp>
          <p:grpSp>
            <p:nvGrpSpPr>
              <p:cNvPr id="94" name="Graphic 5">
                <a:extLst>
                  <a:ext uri="{FF2B5EF4-FFF2-40B4-BE49-F238E27FC236}">
                    <a16:creationId xmlns:a16="http://schemas.microsoft.com/office/drawing/2014/main" id="{79379B46-2652-4F59-09D5-2D05C52B3EE7}"/>
                  </a:ext>
                </a:extLst>
              </p:cNvPr>
              <p:cNvGrpSpPr/>
              <p:nvPr/>
            </p:nvGrpSpPr>
            <p:grpSpPr>
              <a:xfrm>
                <a:off x="7981336" y="3247696"/>
                <a:ext cx="232791" cy="124696"/>
                <a:chOff x="7981336" y="3247696"/>
                <a:chExt cx="232791" cy="124696"/>
              </a:xfrm>
            </p:grpSpPr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11252C31-F10A-201A-B0C9-394F73797C0C}"/>
                    </a:ext>
                  </a:extLst>
                </p:cNvPr>
                <p:cNvSpPr/>
                <p:nvPr/>
              </p:nvSpPr>
              <p:spPr>
                <a:xfrm>
                  <a:off x="7981336" y="326780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TextBox 149">
                  <a:extLst>
                    <a:ext uri="{FF2B5EF4-FFF2-40B4-BE49-F238E27FC236}">
                      <a16:creationId xmlns:a16="http://schemas.microsoft.com/office/drawing/2014/main" id="{CFAD653A-D664-2E5F-6FFE-364A936166F0}"/>
                    </a:ext>
                  </a:extLst>
                </p:cNvPr>
                <p:cNvSpPr txBox="1"/>
                <p:nvPr/>
              </p:nvSpPr>
              <p:spPr>
                <a:xfrm>
                  <a:off x="7936684" y="3201976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VA</a:t>
                  </a:r>
                </a:p>
              </p:txBody>
            </p:sp>
          </p:grpSp>
          <p:grpSp>
            <p:nvGrpSpPr>
              <p:cNvPr id="95" name="Graphic 5">
                <a:extLst>
                  <a:ext uri="{FF2B5EF4-FFF2-40B4-BE49-F238E27FC236}">
                    <a16:creationId xmlns:a16="http://schemas.microsoft.com/office/drawing/2014/main" id="{47C5963B-26DD-BE05-87B6-33333B665AE9}"/>
                  </a:ext>
                </a:extLst>
              </p:cNvPr>
              <p:cNvGrpSpPr/>
              <p:nvPr/>
            </p:nvGrpSpPr>
            <p:grpSpPr>
              <a:xfrm>
                <a:off x="8170026" y="2424128"/>
                <a:ext cx="232791" cy="124637"/>
                <a:chOff x="8170026" y="2424128"/>
                <a:chExt cx="232791" cy="124637"/>
              </a:xfrm>
            </p:grpSpPr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8C3778EA-3056-F99D-FB57-EC1D85B567AA}"/>
                    </a:ext>
                  </a:extLst>
                </p:cNvPr>
                <p:cNvSpPr/>
                <p:nvPr/>
              </p:nvSpPr>
              <p:spPr>
                <a:xfrm>
                  <a:off x="8170026" y="244418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TextBox 147">
                  <a:extLst>
                    <a:ext uri="{FF2B5EF4-FFF2-40B4-BE49-F238E27FC236}">
                      <a16:creationId xmlns:a16="http://schemas.microsoft.com/office/drawing/2014/main" id="{79548CA5-4032-3B0F-F6C7-5DBFDA88BEB0}"/>
                    </a:ext>
                  </a:extLst>
                </p:cNvPr>
                <p:cNvSpPr txBox="1"/>
                <p:nvPr/>
              </p:nvSpPr>
              <p:spPr>
                <a:xfrm>
                  <a:off x="8124019" y="237840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NY</a:t>
                  </a:r>
                </a:p>
              </p:txBody>
            </p:sp>
          </p:grpSp>
          <p:grpSp>
            <p:nvGrpSpPr>
              <p:cNvPr id="96" name="Graphic 5">
                <a:extLst>
                  <a:ext uri="{FF2B5EF4-FFF2-40B4-BE49-F238E27FC236}">
                    <a16:creationId xmlns:a16="http://schemas.microsoft.com/office/drawing/2014/main" id="{7A0BA86B-14DF-47F2-4C22-2FCB33768888}"/>
                  </a:ext>
                </a:extLst>
              </p:cNvPr>
              <p:cNvGrpSpPr/>
              <p:nvPr/>
            </p:nvGrpSpPr>
            <p:grpSpPr>
              <a:xfrm>
                <a:off x="8408247" y="2098228"/>
                <a:ext cx="232791" cy="124687"/>
                <a:chOff x="8408247" y="2098228"/>
                <a:chExt cx="232791" cy="124687"/>
              </a:xfrm>
            </p:grpSpPr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815DF29A-2CE7-25AF-5D9C-53EBE778D94D}"/>
                    </a:ext>
                  </a:extLst>
                </p:cNvPr>
                <p:cNvSpPr/>
                <p:nvPr/>
              </p:nvSpPr>
              <p:spPr>
                <a:xfrm>
                  <a:off x="8408247" y="211833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TextBox 145">
                  <a:extLst>
                    <a:ext uri="{FF2B5EF4-FFF2-40B4-BE49-F238E27FC236}">
                      <a16:creationId xmlns:a16="http://schemas.microsoft.com/office/drawing/2014/main" id="{5B836F02-ACC7-32D8-4E18-46BF3083EF2A}"/>
                    </a:ext>
                  </a:extLst>
                </p:cNvPr>
                <p:cNvSpPr txBox="1"/>
                <p:nvPr/>
              </p:nvSpPr>
              <p:spPr>
                <a:xfrm>
                  <a:off x="8369536" y="205250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VT</a:t>
                  </a:r>
                </a:p>
              </p:txBody>
            </p:sp>
          </p:grpSp>
          <p:grpSp>
            <p:nvGrpSpPr>
              <p:cNvPr id="97" name="Graphic 5">
                <a:extLst>
                  <a:ext uri="{FF2B5EF4-FFF2-40B4-BE49-F238E27FC236}">
                    <a16:creationId xmlns:a16="http://schemas.microsoft.com/office/drawing/2014/main" id="{77F52E0B-B098-DE40-B8B3-ACBA6156304F}"/>
                  </a:ext>
                </a:extLst>
              </p:cNvPr>
              <p:cNvGrpSpPr/>
              <p:nvPr/>
            </p:nvGrpSpPr>
            <p:grpSpPr>
              <a:xfrm>
                <a:off x="8343286" y="3011538"/>
                <a:ext cx="232791" cy="124634"/>
                <a:chOff x="8343286" y="3011538"/>
                <a:chExt cx="232791" cy="124634"/>
              </a:xfrm>
            </p:grpSpPr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D86C283A-67DC-7C97-B548-88DF498556DD}"/>
                    </a:ext>
                  </a:extLst>
                </p:cNvPr>
                <p:cNvSpPr/>
                <p:nvPr/>
              </p:nvSpPr>
              <p:spPr>
                <a:xfrm>
                  <a:off x="8343286" y="303158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TextBox 143">
                  <a:extLst>
                    <a:ext uri="{FF2B5EF4-FFF2-40B4-BE49-F238E27FC236}">
                      <a16:creationId xmlns:a16="http://schemas.microsoft.com/office/drawing/2014/main" id="{181A0F4F-10B5-08A9-B902-F8FF2516FBFC}"/>
                    </a:ext>
                  </a:extLst>
                </p:cNvPr>
                <p:cNvSpPr txBox="1"/>
                <p:nvPr/>
              </p:nvSpPr>
              <p:spPr>
                <a:xfrm>
                  <a:off x="8303719" y="2965818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DE</a:t>
                  </a:r>
                </a:p>
              </p:txBody>
            </p:sp>
          </p:grpSp>
          <p:grpSp>
            <p:nvGrpSpPr>
              <p:cNvPr id="98" name="Graphic 5">
                <a:extLst>
                  <a:ext uri="{FF2B5EF4-FFF2-40B4-BE49-F238E27FC236}">
                    <a16:creationId xmlns:a16="http://schemas.microsoft.com/office/drawing/2014/main" id="{E593EA4D-82D5-110F-EEA3-6AFC0B54A667}"/>
                  </a:ext>
                </a:extLst>
              </p:cNvPr>
              <p:cNvGrpSpPr/>
              <p:nvPr/>
            </p:nvGrpSpPr>
            <p:grpSpPr>
              <a:xfrm>
                <a:off x="8333094" y="3160026"/>
                <a:ext cx="232791" cy="124641"/>
                <a:chOff x="8333094" y="3160026"/>
                <a:chExt cx="232791" cy="124641"/>
              </a:xfrm>
            </p:grpSpPr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C1D69AAF-B0E6-6280-9884-305F7EB297F4}"/>
                    </a:ext>
                  </a:extLst>
                </p:cNvPr>
                <p:cNvSpPr/>
                <p:nvPr/>
              </p:nvSpPr>
              <p:spPr>
                <a:xfrm>
                  <a:off x="8333094" y="318008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TextBox 141">
                  <a:extLst>
                    <a:ext uri="{FF2B5EF4-FFF2-40B4-BE49-F238E27FC236}">
                      <a16:creationId xmlns:a16="http://schemas.microsoft.com/office/drawing/2014/main" id="{3233ED46-1281-FB1C-2FDC-40874E64F43F}"/>
                    </a:ext>
                  </a:extLst>
                </p:cNvPr>
                <p:cNvSpPr txBox="1"/>
                <p:nvPr/>
              </p:nvSpPr>
              <p:spPr>
                <a:xfrm>
                  <a:off x="8288916" y="3114306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DC</a:t>
                  </a:r>
                </a:p>
              </p:txBody>
            </p:sp>
          </p:grpSp>
          <p:grpSp>
            <p:nvGrpSpPr>
              <p:cNvPr id="99" name="Graphic 5">
                <a:extLst>
                  <a:ext uri="{FF2B5EF4-FFF2-40B4-BE49-F238E27FC236}">
                    <a16:creationId xmlns:a16="http://schemas.microsoft.com/office/drawing/2014/main" id="{762F2FB7-FF0B-F643-7FAB-47CD23829D3B}"/>
                  </a:ext>
                </a:extLst>
              </p:cNvPr>
              <p:cNvGrpSpPr/>
              <p:nvPr/>
            </p:nvGrpSpPr>
            <p:grpSpPr>
              <a:xfrm>
                <a:off x="8387673" y="2800048"/>
                <a:ext cx="232791" cy="124669"/>
                <a:chOff x="8387673" y="2800048"/>
                <a:chExt cx="232791" cy="124669"/>
              </a:xfrm>
            </p:grpSpPr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4EE29F59-AB24-4FEC-A4FD-5EA49AF9063C}"/>
                    </a:ext>
                  </a:extLst>
                </p:cNvPr>
                <p:cNvSpPr/>
                <p:nvPr/>
              </p:nvSpPr>
              <p:spPr>
                <a:xfrm>
                  <a:off x="8387673" y="282013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TextBox 139">
                  <a:extLst>
                    <a:ext uri="{FF2B5EF4-FFF2-40B4-BE49-F238E27FC236}">
                      <a16:creationId xmlns:a16="http://schemas.microsoft.com/office/drawing/2014/main" id="{EB94EB5C-93A7-6AEC-C01C-5DB2B8DC2599}"/>
                    </a:ext>
                  </a:extLst>
                </p:cNvPr>
                <p:cNvSpPr txBox="1"/>
                <p:nvPr/>
              </p:nvSpPr>
              <p:spPr>
                <a:xfrm>
                  <a:off x="8349916" y="2754328"/>
                  <a:ext cx="2971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NJ</a:t>
                  </a:r>
                </a:p>
              </p:txBody>
            </p:sp>
          </p:grpSp>
          <p:grpSp>
            <p:nvGrpSpPr>
              <p:cNvPr id="100" name="Graphic 5">
                <a:extLst>
                  <a:ext uri="{FF2B5EF4-FFF2-40B4-BE49-F238E27FC236}">
                    <a16:creationId xmlns:a16="http://schemas.microsoft.com/office/drawing/2014/main" id="{0EAB3C5A-BC26-593C-8062-CADD2033FE58}"/>
                  </a:ext>
                </a:extLst>
              </p:cNvPr>
              <p:cNvGrpSpPr/>
              <p:nvPr/>
            </p:nvGrpSpPr>
            <p:grpSpPr>
              <a:xfrm>
                <a:off x="8153358" y="2967598"/>
                <a:ext cx="232791" cy="124664"/>
                <a:chOff x="8153358" y="2967598"/>
                <a:chExt cx="232791" cy="124664"/>
              </a:xfrm>
            </p:grpSpPr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82786A38-42E7-C595-A584-CCFA6B63AB3B}"/>
                    </a:ext>
                  </a:extLst>
                </p:cNvPr>
                <p:cNvSpPr/>
                <p:nvPr/>
              </p:nvSpPr>
              <p:spPr>
                <a:xfrm>
                  <a:off x="8153358" y="298767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TextBox 137">
                  <a:extLst>
                    <a:ext uri="{FF2B5EF4-FFF2-40B4-BE49-F238E27FC236}">
                      <a16:creationId xmlns:a16="http://schemas.microsoft.com/office/drawing/2014/main" id="{ABDC295A-9327-E127-4855-1B4ED52A5DFB}"/>
                    </a:ext>
                  </a:extLst>
                </p:cNvPr>
                <p:cNvSpPr txBox="1"/>
                <p:nvPr/>
              </p:nvSpPr>
              <p:spPr>
                <a:xfrm>
                  <a:off x="8092256" y="292187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MD</a:t>
                  </a:r>
                </a:p>
              </p:txBody>
            </p:sp>
          </p:grpSp>
          <p:grpSp>
            <p:nvGrpSpPr>
              <p:cNvPr id="101" name="Graphic 5">
                <a:extLst>
                  <a:ext uri="{FF2B5EF4-FFF2-40B4-BE49-F238E27FC236}">
                    <a16:creationId xmlns:a16="http://schemas.microsoft.com/office/drawing/2014/main" id="{6C307B3D-434F-9F6E-D198-24C0490AB461}"/>
                  </a:ext>
                </a:extLst>
              </p:cNvPr>
              <p:cNvGrpSpPr/>
              <p:nvPr/>
            </p:nvGrpSpPr>
            <p:grpSpPr>
              <a:xfrm>
                <a:off x="8665326" y="2378143"/>
                <a:ext cx="232791" cy="124617"/>
                <a:chOff x="8665326" y="2378143"/>
                <a:chExt cx="232791" cy="124617"/>
              </a:xfrm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F0C1EEAC-A48C-501B-1AF9-8D0F67B08387}"/>
                    </a:ext>
                  </a:extLst>
                </p:cNvPr>
                <p:cNvSpPr/>
                <p:nvPr/>
              </p:nvSpPr>
              <p:spPr>
                <a:xfrm>
                  <a:off x="8665326" y="239817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2D0C9981-1663-F65F-EDA3-4CF3218015B5}"/>
                    </a:ext>
                  </a:extLst>
                </p:cNvPr>
                <p:cNvSpPr txBox="1"/>
                <p:nvPr/>
              </p:nvSpPr>
              <p:spPr>
                <a:xfrm>
                  <a:off x="8605990" y="2332423"/>
                  <a:ext cx="3352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MA</a:t>
                  </a:r>
                </a:p>
              </p:txBody>
            </p:sp>
          </p:grpSp>
          <p:grpSp>
            <p:nvGrpSpPr>
              <p:cNvPr id="102" name="Graphic 5">
                <a:extLst>
                  <a:ext uri="{FF2B5EF4-FFF2-40B4-BE49-F238E27FC236}">
                    <a16:creationId xmlns:a16="http://schemas.microsoft.com/office/drawing/2014/main" id="{08464039-2DC5-B14F-A8BB-5F583F6EE54F}"/>
                  </a:ext>
                </a:extLst>
              </p:cNvPr>
              <p:cNvGrpSpPr/>
              <p:nvPr/>
            </p:nvGrpSpPr>
            <p:grpSpPr>
              <a:xfrm>
                <a:off x="8717809" y="1890753"/>
                <a:ext cx="232791" cy="124612"/>
                <a:chOff x="8717809" y="1890753"/>
                <a:chExt cx="232791" cy="124612"/>
              </a:xfrm>
            </p:grpSpPr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A1B85E03-196E-6FE0-7B36-3A1FD4965F4E}"/>
                    </a:ext>
                  </a:extLst>
                </p:cNvPr>
                <p:cNvSpPr/>
                <p:nvPr/>
              </p:nvSpPr>
              <p:spPr>
                <a:xfrm>
                  <a:off x="8717809" y="191078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TextBox 133">
                  <a:extLst>
                    <a:ext uri="{FF2B5EF4-FFF2-40B4-BE49-F238E27FC236}">
                      <a16:creationId xmlns:a16="http://schemas.microsoft.com/office/drawing/2014/main" id="{DF28FFC4-3A0B-8EBE-6A07-02AC486EBF0D}"/>
                    </a:ext>
                  </a:extLst>
                </p:cNvPr>
                <p:cNvSpPr txBox="1"/>
                <p:nvPr/>
              </p:nvSpPr>
              <p:spPr>
                <a:xfrm>
                  <a:off x="8667102" y="1845033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ME</a:t>
                  </a:r>
                </a:p>
              </p:txBody>
            </p:sp>
          </p:grpSp>
          <p:grpSp>
            <p:nvGrpSpPr>
              <p:cNvPr id="103" name="Graphic 5">
                <a:extLst>
                  <a:ext uri="{FF2B5EF4-FFF2-40B4-BE49-F238E27FC236}">
                    <a16:creationId xmlns:a16="http://schemas.microsoft.com/office/drawing/2014/main" id="{DD02EB81-91E3-5614-892E-43422F9D2ECA}"/>
                  </a:ext>
                </a:extLst>
              </p:cNvPr>
              <p:cNvGrpSpPr/>
              <p:nvPr/>
            </p:nvGrpSpPr>
            <p:grpSpPr>
              <a:xfrm>
                <a:off x="8494924" y="2520664"/>
                <a:ext cx="232791" cy="124685"/>
                <a:chOff x="8494924" y="2520664"/>
                <a:chExt cx="232791" cy="124685"/>
              </a:xfrm>
            </p:grpSpPr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CEE4D678-CE99-4E67-B3CA-F6A2A1B3B863}"/>
                    </a:ext>
                  </a:extLst>
                </p:cNvPr>
                <p:cNvSpPr/>
                <p:nvPr/>
              </p:nvSpPr>
              <p:spPr>
                <a:xfrm>
                  <a:off x="8494924" y="254076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TextBox 131">
                  <a:extLst>
                    <a:ext uri="{FF2B5EF4-FFF2-40B4-BE49-F238E27FC236}">
                      <a16:creationId xmlns:a16="http://schemas.microsoft.com/office/drawing/2014/main" id="{B547344A-F04A-FB73-F7CC-86CEB3AEF822}"/>
                    </a:ext>
                  </a:extLst>
                </p:cNvPr>
                <p:cNvSpPr txBox="1"/>
                <p:nvPr/>
              </p:nvSpPr>
              <p:spPr>
                <a:xfrm>
                  <a:off x="8458390" y="2474944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CT</a:t>
                  </a:r>
                </a:p>
              </p:txBody>
            </p:sp>
          </p:grpSp>
          <p:grpSp>
            <p:nvGrpSpPr>
              <p:cNvPr id="104" name="Graphic 5">
                <a:extLst>
                  <a:ext uri="{FF2B5EF4-FFF2-40B4-BE49-F238E27FC236}">
                    <a16:creationId xmlns:a16="http://schemas.microsoft.com/office/drawing/2014/main" id="{AC055777-D680-A861-1550-FCF53266ACA0}"/>
                  </a:ext>
                </a:extLst>
              </p:cNvPr>
              <p:cNvGrpSpPr/>
              <p:nvPr/>
            </p:nvGrpSpPr>
            <p:grpSpPr>
              <a:xfrm>
                <a:off x="8678852" y="2543572"/>
                <a:ext cx="232791" cy="124637"/>
                <a:chOff x="8678852" y="2543572"/>
                <a:chExt cx="232791" cy="124637"/>
              </a:xfrm>
            </p:grpSpPr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0C3C9F2A-5422-CCA6-C57B-2EDA36B2B816}"/>
                    </a:ext>
                  </a:extLst>
                </p:cNvPr>
                <p:cNvSpPr/>
                <p:nvPr/>
              </p:nvSpPr>
              <p:spPr>
                <a:xfrm>
                  <a:off x="8678852" y="256362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671CB361-E9ED-0B36-F077-141A236E243D}"/>
                    </a:ext>
                  </a:extLst>
                </p:cNvPr>
                <p:cNvSpPr txBox="1"/>
                <p:nvPr/>
              </p:nvSpPr>
              <p:spPr>
                <a:xfrm>
                  <a:off x="8654564" y="2497852"/>
                  <a:ext cx="2686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RI</a:t>
                  </a:r>
                </a:p>
              </p:txBody>
            </p:sp>
          </p:grpSp>
          <p:grpSp>
            <p:nvGrpSpPr>
              <p:cNvPr id="105" name="Graphic 5">
                <a:extLst>
                  <a:ext uri="{FF2B5EF4-FFF2-40B4-BE49-F238E27FC236}">
                    <a16:creationId xmlns:a16="http://schemas.microsoft.com/office/drawing/2014/main" id="{D35BD39A-D201-420A-0B88-EF7C8C3414B7}"/>
                  </a:ext>
                </a:extLst>
              </p:cNvPr>
              <p:cNvGrpSpPr/>
              <p:nvPr/>
            </p:nvGrpSpPr>
            <p:grpSpPr>
              <a:xfrm>
                <a:off x="8548931" y="2266268"/>
                <a:ext cx="232791" cy="124668"/>
                <a:chOff x="8548931" y="2266268"/>
                <a:chExt cx="232791" cy="124668"/>
              </a:xfrm>
            </p:grpSpPr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F3589EEE-E0C1-A959-B207-F2AB0AE282DF}"/>
                    </a:ext>
                  </a:extLst>
                </p:cNvPr>
                <p:cNvSpPr/>
                <p:nvPr/>
              </p:nvSpPr>
              <p:spPr>
                <a:xfrm>
                  <a:off x="8548931" y="2286352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TextBox 127">
                  <a:extLst>
                    <a:ext uri="{FF2B5EF4-FFF2-40B4-BE49-F238E27FC236}">
                      <a16:creationId xmlns:a16="http://schemas.microsoft.com/office/drawing/2014/main" id="{51E76F44-8B71-3612-93B8-AA9302D9041A}"/>
                    </a:ext>
                  </a:extLst>
                </p:cNvPr>
                <p:cNvSpPr txBox="1"/>
                <p:nvPr/>
              </p:nvSpPr>
              <p:spPr>
                <a:xfrm>
                  <a:off x="8494884" y="222054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NH</a:t>
                  </a:r>
                </a:p>
              </p:txBody>
            </p:sp>
          </p:grpSp>
          <p:grpSp>
            <p:nvGrpSpPr>
              <p:cNvPr id="106" name="Graphic 5">
                <a:extLst>
                  <a:ext uri="{FF2B5EF4-FFF2-40B4-BE49-F238E27FC236}">
                    <a16:creationId xmlns:a16="http://schemas.microsoft.com/office/drawing/2014/main" id="{F02CEF69-51E8-C450-E5B8-E7C036902F4C}"/>
                  </a:ext>
                </a:extLst>
              </p:cNvPr>
              <p:cNvGrpSpPr/>
              <p:nvPr/>
            </p:nvGrpSpPr>
            <p:grpSpPr>
              <a:xfrm>
                <a:off x="6731466" y="4146126"/>
                <a:ext cx="232790" cy="124664"/>
                <a:chOff x="6731466" y="4146126"/>
                <a:chExt cx="232790" cy="124664"/>
              </a:xfrm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5B60CC8A-99FB-721A-796F-889906C28216}"/>
                    </a:ext>
                  </a:extLst>
                </p:cNvPr>
                <p:cNvSpPr/>
                <p:nvPr/>
              </p:nvSpPr>
              <p:spPr>
                <a:xfrm>
                  <a:off x="6731466" y="416620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A390BEBF-B33C-26D3-DEBA-CCA49389A744}"/>
                    </a:ext>
                  </a:extLst>
                </p:cNvPr>
                <p:cNvSpPr txBox="1"/>
                <p:nvPr/>
              </p:nvSpPr>
              <p:spPr>
                <a:xfrm>
                  <a:off x="6679323" y="4100406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MS</a:t>
                  </a:r>
                </a:p>
              </p:txBody>
            </p:sp>
          </p:grpSp>
          <p:grpSp>
            <p:nvGrpSpPr>
              <p:cNvPr id="107" name="Graphic 5">
                <a:extLst>
                  <a:ext uri="{FF2B5EF4-FFF2-40B4-BE49-F238E27FC236}">
                    <a16:creationId xmlns:a16="http://schemas.microsoft.com/office/drawing/2014/main" id="{0CAB324B-8547-7046-0F7A-665174D1BACA}"/>
                  </a:ext>
                </a:extLst>
              </p:cNvPr>
              <p:cNvGrpSpPr/>
              <p:nvPr/>
            </p:nvGrpSpPr>
            <p:grpSpPr>
              <a:xfrm>
                <a:off x="3197691" y="3288422"/>
                <a:ext cx="232790" cy="124642"/>
                <a:chOff x="3197691" y="3288422"/>
                <a:chExt cx="232790" cy="124642"/>
              </a:xfrm>
            </p:grpSpPr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59476D49-AA62-70E6-EBA4-067E89AE23B5}"/>
                    </a:ext>
                  </a:extLst>
                </p:cNvPr>
                <p:cNvSpPr/>
                <p:nvPr/>
              </p:nvSpPr>
              <p:spPr>
                <a:xfrm>
                  <a:off x="3197691" y="3308480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22F33DE7-9C24-1F75-C061-BECDC266F3BA}"/>
                    </a:ext>
                  </a:extLst>
                </p:cNvPr>
                <p:cNvSpPr txBox="1"/>
                <p:nvPr/>
              </p:nvSpPr>
              <p:spPr>
                <a:xfrm>
                  <a:off x="3155200" y="3242702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CA</a:t>
                  </a:r>
                </a:p>
              </p:txBody>
            </p:sp>
          </p:grpSp>
          <p:grpSp>
            <p:nvGrpSpPr>
              <p:cNvPr id="108" name="Graphic 5">
                <a:extLst>
                  <a:ext uri="{FF2B5EF4-FFF2-40B4-BE49-F238E27FC236}">
                    <a16:creationId xmlns:a16="http://schemas.microsoft.com/office/drawing/2014/main" id="{3362DDBF-170C-DCE6-5835-7CECE3A68053}"/>
                  </a:ext>
                </a:extLst>
              </p:cNvPr>
              <p:cNvGrpSpPr/>
              <p:nvPr/>
            </p:nvGrpSpPr>
            <p:grpSpPr>
              <a:xfrm>
                <a:off x="3541734" y="4715488"/>
                <a:ext cx="232790" cy="124707"/>
                <a:chOff x="3541734" y="4715488"/>
                <a:chExt cx="232790" cy="124707"/>
              </a:xfrm>
            </p:grpSpPr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EA2408A4-5DBF-3FB1-9D86-A3AC93B650F9}"/>
                    </a:ext>
                  </a:extLst>
                </p:cNvPr>
                <p:cNvSpPr/>
                <p:nvPr/>
              </p:nvSpPr>
              <p:spPr>
                <a:xfrm>
                  <a:off x="3541734" y="473561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TextBox 121">
                  <a:extLst>
                    <a:ext uri="{FF2B5EF4-FFF2-40B4-BE49-F238E27FC236}">
                      <a16:creationId xmlns:a16="http://schemas.microsoft.com/office/drawing/2014/main" id="{BFEB2BF4-3A3B-7CAF-CC17-07F374006184}"/>
                    </a:ext>
                  </a:extLst>
                </p:cNvPr>
                <p:cNvSpPr txBox="1"/>
                <p:nvPr/>
              </p:nvSpPr>
              <p:spPr>
                <a:xfrm>
                  <a:off x="3498022" y="466976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AK</a:t>
                  </a:r>
                </a:p>
              </p:txBody>
            </p:sp>
          </p:grpSp>
          <p:grpSp>
            <p:nvGrpSpPr>
              <p:cNvPr id="109" name="Graphic 5">
                <a:extLst>
                  <a:ext uri="{FF2B5EF4-FFF2-40B4-BE49-F238E27FC236}">
                    <a16:creationId xmlns:a16="http://schemas.microsoft.com/office/drawing/2014/main" id="{4D8780C1-BB67-42FC-169C-F0A808412203}"/>
                  </a:ext>
                </a:extLst>
              </p:cNvPr>
              <p:cNvGrpSpPr/>
              <p:nvPr/>
            </p:nvGrpSpPr>
            <p:grpSpPr>
              <a:xfrm>
                <a:off x="4667866" y="5195825"/>
                <a:ext cx="332142" cy="219291"/>
                <a:chOff x="4667866" y="5195825"/>
                <a:chExt cx="332142" cy="219291"/>
              </a:xfrm>
            </p:grpSpPr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51BB1930-F4C3-91F7-72B2-90D3CED7F7F1}"/>
                    </a:ext>
                  </a:extLst>
                </p:cNvPr>
                <p:cNvSpPr/>
                <p:nvPr/>
              </p:nvSpPr>
              <p:spPr>
                <a:xfrm>
                  <a:off x="4717500" y="526158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TextBox 119">
                  <a:extLst>
                    <a:ext uri="{FF2B5EF4-FFF2-40B4-BE49-F238E27FC236}">
                      <a16:creationId xmlns:a16="http://schemas.microsoft.com/office/drawing/2014/main" id="{08004D6A-1C1A-6E1D-C1DB-8D2EF0C681D0}"/>
                    </a:ext>
                  </a:extLst>
                </p:cNvPr>
                <p:cNvSpPr txBox="1"/>
                <p:nvPr/>
              </p:nvSpPr>
              <p:spPr>
                <a:xfrm>
                  <a:off x="4667866" y="5195825"/>
                  <a:ext cx="332142" cy="21929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chemeClr val="bg1">
                          <a:lumMod val="75000"/>
                        </a:schemeClr>
                      </a:solidFill>
                      <a:latin typeface="Arial"/>
                      <a:cs typeface="Arial"/>
                      <a:sym typeface="Arial"/>
                      <a:rtl val="0"/>
                    </a:rPr>
                    <a:t>HA</a:t>
                  </a:r>
                </a:p>
              </p:txBody>
            </p:sp>
          </p:grpSp>
          <p:grpSp>
            <p:nvGrpSpPr>
              <p:cNvPr id="110" name="Graphic 5">
                <a:extLst>
                  <a:ext uri="{FF2B5EF4-FFF2-40B4-BE49-F238E27FC236}">
                    <a16:creationId xmlns:a16="http://schemas.microsoft.com/office/drawing/2014/main" id="{B44A44EB-BA12-A620-562D-3FF915D5A9EC}"/>
                  </a:ext>
                </a:extLst>
              </p:cNvPr>
              <p:cNvGrpSpPr/>
              <p:nvPr/>
            </p:nvGrpSpPr>
            <p:grpSpPr>
              <a:xfrm>
                <a:off x="5626185" y="4426246"/>
                <a:ext cx="232790" cy="124674"/>
                <a:chOff x="5626185" y="4426246"/>
                <a:chExt cx="232790" cy="124674"/>
              </a:xfrm>
            </p:grpSpPr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687FD845-E2DB-15F8-347C-A2EC33648DAB}"/>
                    </a:ext>
                  </a:extLst>
                </p:cNvPr>
                <p:cNvSpPr/>
                <p:nvPr/>
              </p:nvSpPr>
              <p:spPr>
                <a:xfrm>
                  <a:off x="5626185" y="444633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TextBox 117">
                  <a:extLst>
                    <a:ext uri="{FF2B5EF4-FFF2-40B4-BE49-F238E27FC236}">
                      <a16:creationId xmlns:a16="http://schemas.microsoft.com/office/drawing/2014/main" id="{03E6E62E-FD27-67D5-4E30-56DD6BF6CB0F}"/>
                    </a:ext>
                  </a:extLst>
                </p:cNvPr>
                <p:cNvSpPr txBox="1"/>
                <p:nvPr/>
              </p:nvSpPr>
              <p:spPr>
                <a:xfrm>
                  <a:off x="5588056" y="4380526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TX</a:t>
                  </a:r>
                </a:p>
              </p:txBody>
            </p:sp>
          </p:grpSp>
          <p:grpSp>
            <p:nvGrpSpPr>
              <p:cNvPr id="111" name="Graphic 5">
                <a:extLst>
                  <a:ext uri="{FF2B5EF4-FFF2-40B4-BE49-F238E27FC236}">
                    <a16:creationId xmlns:a16="http://schemas.microsoft.com/office/drawing/2014/main" id="{F7F8EBD8-F4BF-4107-D4CC-9CAA6F94DF07}"/>
                  </a:ext>
                </a:extLst>
              </p:cNvPr>
              <p:cNvGrpSpPr/>
              <p:nvPr/>
            </p:nvGrpSpPr>
            <p:grpSpPr>
              <a:xfrm>
                <a:off x="4724072" y="3844979"/>
                <a:ext cx="232790" cy="124630"/>
                <a:chOff x="4724072" y="3844979"/>
                <a:chExt cx="232790" cy="124630"/>
              </a:xfrm>
            </p:grpSpPr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4599D6DD-B8F4-CE55-2536-180C66800058}"/>
                    </a:ext>
                  </a:extLst>
                </p:cNvPr>
                <p:cNvSpPr/>
                <p:nvPr/>
              </p:nvSpPr>
              <p:spPr>
                <a:xfrm>
                  <a:off x="4724072" y="386502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TextBox 115">
                  <a:extLst>
                    <a:ext uri="{FF2B5EF4-FFF2-40B4-BE49-F238E27FC236}">
                      <a16:creationId xmlns:a16="http://schemas.microsoft.com/office/drawing/2014/main" id="{82255F78-ECFB-7A1D-A106-A20E108CD472}"/>
                    </a:ext>
                  </a:extLst>
                </p:cNvPr>
                <p:cNvSpPr txBox="1"/>
                <p:nvPr/>
              </p:nvSpPr>
              <p:spPr>
                <a:xfrm>
                  <a:off x="4660254" y="3799259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NM</a:t>
                  </a:r>
                </a:p>
              </p:txBody>
            </p:sp>
          </p:grpSp>
          <p:grpSp>
            <p:nvGrpSpPr>
              <p:cNvPr id="112" name="Graphic 5">
                <a:extLst>
                  <a:ext uri="{FF2B5EF4-FFF2-40B4-BE49-F238E27FC236}">
                    <a16:creationId xmlns:a16="http://schemas.microsoft.com/office/drawing/2014/main" id="{CA057FC6-FE86-5E73-5095-33095D1E5257}"/>
                  </a:ext>
                </a:extLst>
              </p:cNvPr>
              <p:cNvGrpSpPr/>
              <p:nvPr/>
            </p:nvGrpSpPr>
            <p:grpSpPr>
              <a:xfrm>
                <a:off x="4018650" y="3758111"/>
                <a:ext cx="232790" cy="124630"/>
                <a:chOff x="4018650" y="3758111"/>
                <a:chExt cx="232790" cy="124630"/>
              </a:xfrm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8D1F1909-BF11-A9CC-4038-A5FCF26600FE}"/>
                    </a:ext>
                  </a:extLst>
                </p:cNvPr>
                <p:cNvSpPr/>
                <p:nvPr/>
              </p:nvSpPr>
              <p:spPr>
                <a:xfrm>
                  <a:off x="4018650" y="3778158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TextBox 113">
                  <a:extLst>
                    <a:ext uri="{FF2B5EF4-FFF2-40B4-BE49-F238E27FC236}">
                      <a16:creationId xmlns:a16="http://schemas.microsoft.com/office/drawing/2014/main" id="{E94D30F8-341C-DFAC-69D6-C967474A7D36}"/>
                    </a:ext>
                  </a:extLst>
                </p:cNvPr>
                <p:cNvSpPr txBox="1"/>
                <p:nvPr/>
              </p:nvSpPr>
              <p:spPr>
                <a:xfrm>
                  <a:off x="3977050" y="3712391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AZ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5365104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73B7CE0F-6539-6343-6F01-265C99091B3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add slide title</a:t>
            </a:r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456BA735-D90E-ACC6-26B4-7CC8B18BBE1C}"/>
              </a:ext>
            </a:extLst>
          </p:cNvPr>
          <p:cNvSpPr>
            <a:spLocks noGrp="1"/>
          </p:cNvSpPr>
          <p:nvPr>
            <p:ph idx="12" hasCustomPrompt="1"/>
          </p:nvPr>
        </p:nvSpPr>
        <p:spPr>
          <a:xfrm>
            <a:off x="9145933" y="1194240"/>
            <a:ext cx="2760959" cy="4950773"/>
          </a:xfrm>
        </p:spPr>
        <p:txBody>
          <a:bodyPr/>
          <a:lstStyle>
            <a:lvl1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1pPr>
            <a:lvl2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2pPr>
            <a:lvl3pPr>
              <a:spcBef>
                <a:spcPts val="600"/>
              </a:spcBef>
              <a:buClr>
                <a:schemeClr val="bg1"/>
              </a:buClr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3pPr>
            <a:lvl4pPr marL="1371600" indent="0">
              <a:spcBef>
                <a:spcPts val="600"/>
              </a:spcBef>
              <a:buClr>
                <a:schemeClr val="bg1"/>
              </a:buClr>
              <a:buNone/>
              <a:defRPr sz="1200">
                <a:solidFill>
                  <a:schemeClr val="bg1"/>
                </a:solidFill>
                <a:latin typeface="+mn-lt"/>
                <a:ea typeface="Segoe UI" panose="020B0502040204020203" pitchFamily="34" charset="0"/>
                <a:cs typeface="Segoe UI" panose="020B0502040204020203" pitchFamily="34" charset="0"/>
              </a:defRPr>
            </a:lvl4pPr>
            <a:lvl5pPr>
              <a:spcBef>
                <a:spcPts val="600"/>
              </a:spcBef>
              <a:defRPr sz="12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5pPr>
          </a:lstStyle>
          <a:p>
            <a:pPr lvl="0"/>
            <a:r>
              <a:rPr lang="en-US" dirty="0"/>
              <a:t>Click to add slide content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D7CDDE8-6B99-5D19-6A1A-3CC46CA17EED}"/>
              </a:ext>
            </a:extLst>
          </p:cNvPr>
          <p:cNvGrpSpPr/>
          <p:nvPr/>
        </p:nvGrpSpPr>
        <p:grpSpPr>
          <a:xfrm>
            <a:off x="531230" y="1013164"/>
            <a:ext cx="7965069" cy="5122325"/>
            <a:chOff x="2910893" y="1430245"/>
            <a:chExt cx="6172009" cy="4020121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AD88196-7F40-B2C7-B4F3-A5572D3DC497}"/>
                </a:ext>
              </a:extLst>
            </p:cNvPr>
            <p:cNvSpPr/>
            <p:nvPr/>
          </p:nvSpPr>
          <p:spPr>
            <a:xfrm>
              <a:off x="3213032" y="1430245"/>
              <a:ext cx="777900" cy="568166"/>
            </a:xfrm>
            <a:custGeom>
              <a:avLst/>
              <a:gdLst>
                <a:gd name="connsiteX0" fmla="*/ 777901 w 777900"/>
                <a:gd name="connsiteY0" fmla="*/ 143447 h 568166"/>
                <a:gd name="connsiteX1" fmla="*/ 756850 w 777900"/>
                <a:gd name="connsiteY1" fmla="*/ 238316 h 568166"/>
                <a:gd name="connsiteX2" fmla="*/ 743325 w 777900"/>
                <a:gd name="connsiteY2" fmla="*/ 277463 h 568166"/>
                <a:gd name="connsiteX3" fmla="*/ 744849 w 777900"/>
                <a:gd name="connsiteY3" fmla="*/ 303086 h 568166"/>
                <a:gd name="connsiteX4" fmla="*/ 738848 w 777900"/>
                <a:gd name="connsiteY4" fmla="*/ 307562 h 568166"/>
                <a:gd name="connsiteX5" fmla="*/ 735800 w 777900"/>
                <a:gd name="connsiteY5" fmla="*/ 334709 h 568166"/>
                <a:gd name="connsiteX6" fmla="*/ 731323 w 777900"/>
                <a:gd name="connsiteY6" fmla="*/ 337757 h 568166"/>
                <a:gd name="connsiteX7" fmla="*/ 710273 w 777900"/>
                <a:gd name="connsiteY7" fmla="*/ 443198 h 568166"/>
                <a:gd name="connsiteX8" fmla="*/ 705796 w 777900"/>
                <a:gd name="connsiteY8" fmla="*/ 464249 h 568166"/>
                <a:gd name="connsiteX9" fmla="*/ 693700 w 777900"/>
                <a:gd name="connsiteY9" fmla="*/ 563690 h 568166"/>
                <a:gd name="connsiteX10" fmla="*/ 687699 w 777900"/>
                <a:gd name="connsiteY10" fmla="*/ 568166 h 568166"/>
                <a:gd name="connsiteX11" fmla="*/ 576256 w 777900"/>
                <a:gd name="connsiteY11" fmla="*/ 542544 h 568166"/>
                <a:gd name="connsiteX12" fmla="*/ 520535 w 777900"/>
                <a:gd name="connsiteY12" fmla="*/ 525971 h 568166"/>
                <a:gd name="connsiteX13" fmla="*/ 472339 w 777900"/>
                <a:gd name="connsiteY13" fmla="*/ 525971 h 568166"/>
                <a:gd name="connsiteX14" fmla="*/ 380422 w 777900"/>
                <a:gd name="connsiteY14" fmla="*/ 516922 h 568166"/>
                <a:gd name="connsiteX15" fmla="*/ 330702 w 777900"/>
                <a:gd name="connsiteY15" fmla="*/ 525971 h 568166"/>
                <a:gd name="connsiteX16" fmla="*/ 321653 w 777900"/>
                <a:gd name="connsiteY16" fmla="*/ 513874 h 568166"/>
                <a:gd name="connsiteX17" fmla="*/ 274981 w 777900"/>
                <a:gd name="connsiteY17" fmla="*/ 518350 h 568166"/>
                <a:gd name="connsiteX18" fmla="*/ 226784 w 777900"/>
                <a:gd name="connsiteY18" fmla="*/ 497300 h 568166"/>
                <a:gd name="connsiteX19" fmla="*/ 225260 w 777900"/>
                <a:gd name="connsiteY19" fmla="*/ 488252 h 568166"/>
                <a:gd name="connsiteX20" fmla="*/ 213163 w 777900"/>
                <a:gd name="connsiteY20" fmla="*/ 492728 h 568166"/>
                <a:gd name="connsiteX21" fmla="*/ 187541 w 777900"/>
                <a:gd name="connsiteY21" fmla="*/ 483680 h 568166"/>
                <a:gd name="connsiteX22" fmla="*/ 174016 w 777900"/>
                <a:gd name="connsiteY22" fmla="*/ 497205 h 568166"/>
                <a:gd name="connsiteX23" fmla="*/ 100197 w 777900"/>
                <a:gd name="connsiteY23" fmla="*/ 468630 h 568166"/>
                <a:gd name="connsiteX24" fmla="*/ 104674 w 777900"/>
                <a:gd name="connsiteY24" fmla="*/ 412909 h 568166"/>
                <a:gd name="connsiteX25" fmla="*/ 80575 w 777900"/>
                <a:gd name="connsiteY25" fmla="*/ 379762 h 568166"/>
                <a:gd name="connsiteX26" fmla="*/ 59525 w 777900"/>
                <a:gd name="connsiteY26" fmla="*/ 379762 h 568166"/>
                <a:gd name="connsiteX27" fmla="*/ 53524 w 777900"/>
                <a:gd name="connsiteY27" fmla="*/ 373761 h 568166"/>
                <a:gd name="connsiteX28" fmla="*/ 55048 w 777900"/>
                <a:gd name="connsiteY28" fmla="*/ 360236 h 568166"/>
                <a:gd name="connsiteX29" fmla="*/ 15901 w 777900"/>
                <a:gd name="connsiteY29" fmla="*/ 354235 h 568166"/>
                <a:gd name="connsiteX30" fmla="*/ 18949 w 777900"/>
                <a:gd name="connsiteY30" fmla="*/ 321088 h 568166"/>
                <a:gd name="connsiteX31" fmla="*/ 29521 w 777900"/>
                <a:gd name="connsiteY31" fmla="*/ 284893 h 568166"/>
                <a:gd name="connsiteX32" fmla="*/ 12948 w 777900"/>
                <a:gd name="connsiteY32" fmla="*/ 278892 h 568166"/>
                <a:gd name="connsiteX33" fmla="*/ 17425 w 777900"/>
                <a:gd name="connsiteY33" fmla="*/ 259271 h 568166"/>
                <a:gd name="connsiteX34" fmla="*/ 39999 w 777900"/>
                <a:gd name="connsiteY34" fmla="*/ 259271 h 568166"/>
                <a:gd name="connsiteX35" fmla="*/ 41523 w 777900"/>
                <a:gd name="connsiteY35" fmla="*/ 250222 h 568166"/>
                <a:gd name="connsiteX36" fmla="*/ 20473 w 777900"/>
                <a:gd name="connsiteY36" fmla="*/ 198977 h 568166"/>
                <a:gd name="connsiteX37" fmla="*/ 15996 w 777900"/>
                <a:gd name="connsiteY37" fmla="*/ 192977 h 568166"/>
                <a:gd name="connsiteX38" fmla="*/ 20473 w 777900"/>
                <a:gd name="connsiteY38" fmla="*/ 111633 h 568166"/>
                <a:gd name="connsiteX39" fmla="*/ 15996 w 777900"/>
                <a:gd name="connsiteY39" fmla="*/ 39338 h 568166"/>
                <a:gd name="connsiteX40" fmla="*/ 23521 w 777900"/>
                <a:gd name="connsiteY40" fmla="*/ 33338 h 568166"/>
                <a:gd name="connsiteX41" fmla="*/ 44571 w 777900"/>
                <a:gd name="connsiteY41" fmla="*/ 55912 h 568166"/>
                <a:gd name="connsiteX42" fmla="*/ 76194 w 777900"/>
                <a:gd name="connsiteY42" fmla="*/ 83058 h 568166"/>
                <a:gd name="connsiteX43" fmla="*/ 122866 w 777900"/>
                <a:gd name="connsiteY43" fmla="*/ 104108 h 568166"/>
                <a:gd name="connsiteX44" fmla="*/ 172587 w 777900"/>
                <a:gd name="connsiteY44" fmla="*/ 120682 h 568166"/>
                <a:gd name="connsiteX45" fmla="*/ 204210 w 777900"/>
                <a:gd name="connsiteY45" fmla="*/ 120682 h 568166"/>
                <a:gd name="connsiteX46" fmla="*/ 211735 w 777900"/>
                <a:gd name="connsiteY46" fmla="*/ 101060 h 568166"/>
                <a:gd name="connsiteX47" fmla="*/ 213259 w 777900"/>
                <a:gd name="connsiteY47" fmla="*/ 131159 h 568166"/>
                <a:gd name="connsiteX48" fmla="*/ 243358 w 777900"/>
                <a:gd name="connsiteY48" fmla="*/ 162782 h 568166"/>
                <a:gd name="connsiteX49" fmla="*/ 238881 w 777900"/>
                <a:gd name="connsiteY49" fmla="*/ 135636 h 568166"/>
                <a:gd name="connsiteX50" fmla="*/ 238881 w 777900"/>
                <a:gd name="connsiteY50" fmla="*/ 85916 h 568166"/>
                <a:gd name="connsiteX51" fmla="*/ 229832 w 777900"/>
                <a:gd name="connsiteY51" fmla="*/ 9049 h 568166"/>
                <a:gd name="connsiteX52" fmla="*/ 234309 w 777900"/>
                <a:gd name="connsiteY52" fmla="*/ 0 h 568166"/>
                <a:gd name="connsiteX53" fmla="*/ 280981 w 777900"/>
                <a:gd name="connsiteY53" fmla="*/ 12097 h 568166"/>
                <a:gd name="connsiteX54" fmla="*/ 330702 w 777900"/>
                <a:gd name="connsiteY54" fmla="*/ 28670 h 568166"/>
                <a:gd name="connsiteX55" fmla="*/ 336703 w 777900"/>
                <a:gd name="connsiteY55" fmla="*/ 33147 h 568166"/>
                <a:gd name="connsiteX56" fmla="*/ 351752 w 777900"/>
                <a:gd name="connsiteY56" fmla="*/ 33147 h 568166"/>
                <a:gd name="connsiteX57" fmla="*/ 359277 w 777900"/>
                <a:gd name="connsiteY57" fmla="*/ 37624 h 568166"/>
                <a:gd name="connsiteX58" fmla="*/ 526536 w 777900"/>
                <a:gd name="connsiteY58" fmla="*/ 78296 h 568166"/>
                <a:gd name="connsiteX59" fmla="*/ 567208 w 777900"/>
                <a:gd name="connsiteY59" fmla="*/ 91821 h 568166"/>
                <a:gd name="connsiteX60" fmla="*/ 612356 w 777900"/>
                <a:gd name="connsiteY60" fmla="*/ 103918 h 568166"/>
                <a:gd name="connsiteX61" fmla="*/ 711797 w 777900"/>
                <a:gd name="connsiteY61" fmla="*/ 124968 h 568166"/>
                <a:gd name="connsiteX62" fmla="*/ 777901 w 777900"/>
                <a:gd name="connsiteY62" fmla="*/ 143447 h 568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77900" h="568166">
                  <a:moveTo>
                    <a:pt x="777901" y="143447"/>
                  </a:moveTo>
                  <a:cubicBezTo>
                    <a:pt x="775710" y="169736"/>
                    <a:pt x="759613" y="203073"/>
                    <a:pt x="756850" y="238316"/>
                  </a:cubicBezTo>
                  <a:cubicBezTo>
                    <a:pt x="749040" y="248126"/>
                    <a:pt x="751516" y="268129"/>
                    <a:pt x="743325" y="277463"/>
                  </a:cubicBezTo>
                  <a:cubicBezTo>
                    <a:pt x="743706" y="286131"/>
                    <a:pt x="742182" y="296704"/>
                    <a:pt x="744849" y="303086"/>
                  </a:cubicBezTo>
                  <a:cubicBezTo>
                    <a:pt x="742849" y="304610"/>
                    <a:pt x="739229" y="304514"/>
                    <a:pt x="738848" y="307562"/>
                  </a:cubicBezTo>
                  <a:cubicBezTo>
                    <a:pt x="744182" y="319183"/>
                    <a:pt x="732847" y="321088"/>
                    <a:pt x="735800" y="334709"/>
                  </a:cubicBezTo>
                  <a:cubicBezTo>
                    <a:pt x="736467" y="337947"/>
                    <a:pt x="733609" y="337566"/>
                    <a:pt x="731323" y="337757"/>
                  </a:cubicBezTo>
                  <a:cubicBezTo>
                    <a:pt x="726656" y="377476"/>
                    <a:pt x="714274" y="401765"/>
                    <a:pt x="710273" y="443198"/>
                  </a:cubicBezTo>
                  <a:cubicBezTo>
                    <a:pt x="705511" y="447008"/>
                    <a:pt x="705034" y="455009"/>
                    <a:pt x="705796" y="464249"/>
                  </a:cubicBezTo>
                  <a:cubicBezTo>
                    <a:pt x="697605" y="490823"/>
                    <a:pt x="691223" y="522542"/>
                    <a:pt x="693700" y="563690"/>
                  </a:cubicBezTo>
                  <a:cubicBezTo>
                    <a:pt x="688842" y="562356"/>
                    <a:pt x="690556" y="567595"/>
                    <a:pt x="687699" y="568166"/>
                  </a:cubicBezTo>
                  <a:cubicBezTo>
                    <a:pt x="647694" y="559594"/>
                    <a:pt x="619405" y="548354"/>
                    <a:pt x="576256" y="542544"/>
                  </a:cubicBezTo>
                  <a:cubicBezTo>
                    <a:pt x="561112" y="533591"/>
                    <a:pt x="534632" y="535972"/>
                    <a:pt x="520535" y="525971"/>
                  </a:cubicBezTo>
                  <a:cubicBezTo>
                    <a:pt x="505962" y="526733"/>
                    <a:pt x="483673" y="513683"/>
                    <a:pt x="472339" y="525971"/>
                  </a:cubicBezTo>
                  <a:cubicBezTo>
                    <a:pt x="447002" y="511874"/>
                    <a:pt x="409855" y="527590"/>
                    <a:pt x="380422" y="516922"/>
                  </a:cubicBezTo>
                  <a:cubicBezTo>
                    <a:pt x="366992" y="523113"/>
                    <a:pt x="351752" y="527399"/>
                    <a:pt x="330702" y="525971"/>
                  </a:cubicBezTo>
                  <a:cubicBezTo>
                    <a:pt x="330035" y="519684"/>
                    <a:pt x="322796" y="519779"/>
                    <a:pt x="321653" y="513874"/>
                  </a:cubicBezTo>
                  <a:cubicBezTo>
                    <a:pt x="300508" y="515588"/>
                    <a:pt x="295650" y="517779"/>
                    <a:pt x="274981" y="518350"/>
                  </a:cubicBezTo>
                  <a:cubicBezTo>
                    <a:pt x="258217" y="512064"/>
                    <a:pt x="251549" y="495586"/>
                    <a:pt x="226784" y="497300"/>
                  </a:cubicBezTo>
                  <a:cubicBezTo>
                    <a:pt x="225070" y="495586"/>
                    <a:pt x="225070" y="491966"/>
                    <a:pt x="225260" y="488252"/>
                  </a:cubicBezTo>
                  <a:cubicBezTo>
                    <a:pt x="217450" y="486061"/>
                    <a:pt x="217831" y="491871"/>
                    <a:pt x="213163" y="492728"/>
                  </a:cubicBezTo>
                  <a:cubicBezTo>
                    <a:pt x="200876" y="493490"/>
                    <a:pt x="199828" y="482918"/>
                    <a:pt x="187541" y="483680"/>
                  </a:cubicBezTo>
                  <a:cubicBezTo>
                    <a:pt x="181159" y="486347"/>
                    <a:pt x="177540" y="491776"/>
                    <a:pt x="174016" y="497205"/>
                  </a:cubicBezTo>
                  <a:cubicBezTo>
                    <a:pt x="134106" y="501206"/>
                    <a:pt x="116389" y="484632"/>
                    <a:pt x="100197" y="468630"/>
                  </a:cubicBezTo>
                  <a:cubicBezTo>
                    <a:pt x="108769" y="457105"/>
                    <a:pt x="103054" y="431387"/>
                    <a:pt x="104674" y="412909"/>
                  </a:cubicBezTo>
                  <a:cubicBezTo>
                    <a:pt x="95815" y="399288"/>
                    <a:pt x="92672" y="388715"/>
                    <a:pt x="80575" y="379762"/>
                  </a:cubicBezTo>
                  <a:cubicBezTo>
                    <a:pt x="73527" y="379762"/>
                    <a:pt x="66478" y="379762"/>
                    <a:pt x="59525" y="379762"/>
                  </a:cubicBezTo>
                  <a:cubicBezTo>
                    <a:pt x="58573" y="376714"/>
                    <a:pt x="56668" y="374618"/>
                    <a:pt x="53524" y="373761"/>
                  </a:cubicBezTo>
                  <a:cubicBezTo>
                    <a:pt x="54763" y="369951"/>
                    <a:pt x="55525" y="365665"/>
                    <a:pt x="55048" y="360236"/>
                  </a:cubicBezTo>
                  <a:cubicBezTo>
                    <a:pt x="38665" y="363379"/>
                    <a:pt x="27807" y="340900"/>
                    <a:pt x="15901" y="354235"/>
                  </a:cubicBezTo>
                  <a:cubicBezTo>
                    <a:pt x="-1340" y="351473"/>
                    <a:pt x="-10103" y="317373"/>
                    <a:pt x="18949" y="321088"/>
                  </a:cubicBezTo>
                  <a:cubicBezTo>
                    <a:pt x="23425" y="310039"/>
                    <a:pt x="32093" y="303086"/>
                    <a:pt x="29521" y="284893"/>
                  </a:cubicBezTo>
                  <a:cubicBezTo>
                    <a:pt x="24283" y="282607"/>
                    <a:pt x="15424" y="283940"/>
                    <a:pt x="12948" y="278892"/>
                  </a:cubicBezTo>
                  <a:cubicBezTo>
                    <a:pt x="10852" y="267748"/>
                    <a:pt x="17710" y="264700"/>
                    <a:pt x="17425" y="259271"/>
                  </a:cubicBezTo>
                  <a:cubicBezTo>
                    <a:pt x="24949" y="259271"/>
                    <a:pt x="32474" y="259271"/>
                    <a:pt x="39999" y="259271"/>
                  </a:cubicBezTo>
                  <a:cubicBezTo>
                    <a:pt x="41713" y="257556"/>
                    <a:pt x="41713" y="253937"/>
                    <a:pt x="41523" y="250222"/>
                  </a:cubicBezTo>
                  <a:cubicBezTo>
                    <a:pt x="30855" y="236792"/>
                    <a:pt x="17901" y="225647"/>
                    <a:pt x="20473" y="198977"/>
                  </a:cubicBezTo>
                  <a:cubicBezTo>
                    <a:pt x="21806" y="194120"/>
                    <a:pt x="15520" y="196882"/>
                    <a:pt x="15996" y="192977"/>
                  </a:cubicBezTo>
                  <a:cubicBezTo>
                    <a:pt x="19330" y="170593"/>
                    <a:pt x="21901" y="142780"/>
                    <a:pt x="20473" y="111633"/>
                  </a:cubicBezTo>
                  <a:cubicBezTo>
                    <a:pt x="-1911" y="95441"/>
                    <a:pt x="17234" y="62865"/>
                    <a:pt x="15996" y="39338"/>
                  </a:cubicBezTo>
                  <a:cubicBezTo>
                    <a:pt x="19425" y="38291"/>
                    <a:pt x="19996" y="34385"/>
                    <a:pt x="23521" y="33338"/>
                  </a:cubicBezTo>
                  <a:cubicBezTo>
                    <a:pt x="34665" y="36767"/>
                    <a:pt x="39618" y="46387"/>
                    <a:pt x="44571" y="55912"/>
                  </a:cubicBezTo>
                  <a:cubicBezTo>
                    <a:pt x="59144" y="60960"/>
                    <a:pt x="66097" y="73533"/>
                    <a:pt x="76194" y="83058"/>
                  </a:cubicBezTo>
                  <a:cubicBezTo>
                    <a:pt x="93434" y="88487"/>
                    <a:pt x="109817" y="94583"/>
                    <a:pt x="122866" y="104108"/>
                  </a:cubicBezTo>
                  <a:cubicBezTo>
                    <a:pt x="143440" y="105632"/>
                    <a:pt x="159633" y="111538"/>
                    <a:pt x="172587" y="120682"/>
                  </a:cubicBezTo>
                  <a:cubicBezTo>
                    <a:pt x="183160" y="120682"/>
                    <a:pt x="193637" y="120682"/>
                    <a:pt x="204210" y="120682"/>
                  </a:cubicBezTo>
                  <a:cubicBezTo>
                    <a:pt x="202210" y="110681"/>
                    <a:pt x="206401" y="98870"/>
                    <a:pt x="211735" y="101060"/>
                  </a:cubicBezTo>
                  <a:cubicBezTo>
                    <a:pt x="203257" y="111062"/>
                    <a:pt x="214116" y="123730"/>
                    <a:pt x="213259" y="131159"/>
                  </a:cubicBezTo>
                  <a:cubicBezTo>
                    <a:pt x="228975" y="136017"/>
                    <a:pt x="222784" y="162877"/>
                    <a:pt x="243358" y="162782"/>
                  </a:cubicBezTo>
                  <a:cubicBezTo>
                    <a:pt x="250025" y="156591"/>
                    <a:pt x="246501" y="137255"/>
                    <a:pt x="238881" y="135636"/>
                  </a:cubicBezTo>
                  <a:cubicBezTo>
                    <a:pt x="234499" y="116015"/>
                    <a:pt x="251549" y="99536"/>
                    <a:pt x="238881" y="85916"/>
                  </a:cubicBezTo>
                  <a:cubicBezTo>
                    <a:pt x="262598" y="66580"/>
                    <a:pt x="242024" y="27813"/>
                    <a:pt x="229832" y="9049"/>
                  </a:cubicBezTo>
                  <a:cubicBezTo>
                    <a:pt x="228499" y="3239"/>
                    <a:pt x="233547" y="3715"/>
                    <a:pt x="234309" y="0"/>
                  </a:cubicBezTo>
                  <a:cubicBezTo>
                    <a:pt x="248120" y="3143"/>
                    <a:pt x="262217" y="10001"/>
                    <a:pt x="280981" y="12097"/>
                  </a:cubicBezTo>
                  <a:cubicBezTo>
                    <a:pt x="297269" y="17907"/>
                    <a:pt x="310795" y="26479"/>
                    <a:pt x="330702" y="28670"/>
                  </a:cubicBezTo>
                  <a:cubicBezTo>
                    <a:pt x="334512" y="28385"/>
                    <a:pt x="334321" y="32099"/>
                    <a:pt x="336703" y="33147"/>
                  </a:cubicBezTo>
                  <a:cubicBezTo>
                    <a:pt x="341751" y="33147"/>
                    <a:pt x="346704" y="33147"/>
                    <a:pt x="351752" y="33147"/>
                  </a:cubicBezTo>
                  <a:cubicBezTo>
                    <a:pt x="356515" y="32480"/>
                    <a:pt x="355753" y="37243"/>
                    <a:pt x="359277" y="37624"/>
                  </a:cubicBezTo>
                  <a:cubicBezTo>
                    <a:pt x="420142" y="46006"/>
                    <a:pt x="466147" y="69342"/>
                    <a:pt x="526536" y="78296"/>
                  </a:cubicBezTo>
                  <a:cubicBezTo>
                    <a:pt x="537585" y="85249"/>
                    <a:pt x="556635" y="84296"/>
                    <a:pt x="567208" y="91821"/>
                  </a:cubicBezTo>
                  <a:cubicBezTo>
                    <a:pt x="587115" y="94107"/>
                    <a:pt x="598545" y="95726"/>
                    <a:pt x="612356" y="103918"/>
                  </a:cubicBezTo>
                  <a:cubicBezTo>
                    <a:pt x="647980" y="108490"/>
                    <a:pt x="675126" y="121444"/>
                    <a:pt x="711797" y="124968"/>
                  </a:cubicBezTo>
                  <a:cubicBezTo>
                    <a:pt x="729799" y="135350"/>
                    <a:pt x="759708" y="133445"/>
                    <a:pt x="777901" y="14344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95634D2-F98A-57B3-AEBB-DE962C9F1183}"/>
                </a:ext>
              </a:extLst>
            </p:cNvPr>
            <p:cNvSpPr/>
            <p:nvPr/>
          </p:nvSpPr>
          <p:spPr>
            <a:xfrm>
              <a:off x="2995189" y="1798141"/>
              <a:ext cx="941501" cy="777294"/>
            </a:xfrm>
            <a:custGeom>
              <a:avLst/>
              <a:gdLst>
                <a:gd name="connsiteX0" fmla="*/ 915924 w 941501"/>
                <a:gd name="connsiteY0" fmla="*/ 230465 h 777294"/>
                <a:gd name="connsiteX1" fmla="*/ 940022 w 941501"/>
                <a:gd name="connsiteY1" fmla="*/ 280185 h 777294"/>
                <a:gd name="connsiteX2" fmla="*/ 927926 w 941501"/>
                <a:gd name="connsiteY2" fmla="*/ 284662 h 777294"/>
                <a:gd name="connsiteX3" fmla="*/ 920401 w 941501"/>
                <a:gd name="connsiteY3" fmla="*/ 304284 h 777294"/>
                <a:gd name="connsiteX4" fmla="*/ 887254 w 941501"/>
                <a:gd name="connsiteY4" fmla="*/ 338955 h 777294"/>
                <a:gd name="connsiteX5" fmla="*/ 881253 w 941501"/>
                <a:gd name="connsiteY5" fmla="*/ 349527 h 777294"/>
                <a:gd name="connsiteX6" fmla="*/ 882777 w 941501"/>
                <a:gd name="connsiteY6" fmla="*/ 363053 h 777294"/>
                <a:gd name="connsiteX7" fmla="*/ 870680 w 941501"/>
                <a:gd name="connsiteY7" fmla="*/ 376578 h 777294"/>
                <a:gd name="connsiteX8" fmla="*/ 864680 w 941501"/>
                <a:gd name="connsiteY8" fmla="*/ 375054 h 777294"/>
                <a:gd name="connsiteX9" fmla="*/ 827056 w 941501"/>
                <a:gd name="connsiteY9" fmla="*/ 420203 h 777294"/>
                <a:gd name="connsiteX10" fmla="*/ 828580 w 941501"/>
                <a:gd name="connsiteY10" fmla="*/ 460874 h 777294"/>
                <a:gd name="connsiteX11" fmla="*/ 843629 w 941501"/>
                <a:gd name="connsiteY11" fmla="*/ 460874 h 777294"/>
                <a:gd name="connsiteX12" fmla="*/ 831533 w 941501"/>
                <a:gd name="connsiteY12" fmla="*/ 510595 h 777294"/>
                <a:gd name="connsiteX13" fmla="*/ 790861 w 941501"/>
                <a:gd name="connsiteY13" fmla="*/ 694428 h 777294"/>
                <a:gd name="connsiteX14" fmla="*/ 786384 w 941501"/>
                <a:gd name="connsiteY14" fmla="*/ 711001 h 777294"/>
                <a:gd name="connsiteX15" fmla="*/ 768287 w 941501"/>
                <a:gd name="connsiteY15" fmla="*/ 777295 h 777294"/>
                <a:gd name="connsiteX16" fmla="*/ 715518 w 941501"/>
                <a:gd name="connsiteY16" fmla="*/ 769770 h 777294"/>
                <a:gd name="connsiteX17" fmla="*/ 709517 w 941501"/>
                <a:gd name="connsiteY17" fmla="*/ 765294 h 777294"/>
                <a:gd name="connsiteX18" fmla="*/ 527209 w 941501"/>
                <a:gd name="connsiteY18" fmla="*/ 727670 h 777294"/>
                <a:gd name="connsiteX19" fmla="*/ 525685 w 941501"/>
                <a:gd name="connsiteY19" fmla="*/ 718621 h 777294"/>
                <a:gd name="connsiteX20" fmla="*/ 405194 w 941501"/>
                <a:gd name="connsiteY20" fmla="*/ 694523 h 777294"/>
                <a:gd name="connsiteX21" fmla="*/ 298228 w 941501"/>
                <a:gd name="connsiteY21" fmla="*/ 659852 h 777294"/>
                <a:gd name="connsiteX22" fmla="*/ 227457 w 941501"/>
                <a:gd name="connsiteY22" fmla="*/ 644802 h 777294"/>
                <a:gd name="connsiteX23" fmla="*/ 215360 w 941501"/>
                <a:gd name="connsiteY23" fmla="*/ 640326 h 777294"/>
                <a:gd name="connsiteX24" fmla="*/ 203264 w 941501"/>
                <a:gd name="connsiteY24" fmla="*/ 631277 h 777294"/>
                <a:gd name="connsiteX25" fmla="*/ 195739 w 941501"/>
                <a:gd name="connsiteY25" fmla="*/ 631277 h 777294"/>
                <a:gd name="connsiteX26" fmla="*/ 165640 w 941501"/>
                <a:gd name="connsiteY26" fmla="*/ 626800 h 777294"/>
                <a:gd name="connsiteX27" fmla="*/ 161163 w 941501"/>
                <a:gd name="connsiteY27" fmla="*/ 622323 h 777294"/>
                <a:gd name="connsiteX28" fmla="*/ 140113 w 941501"/>
                <a:gd name="connsiteY28" fmla="*/ 614799 h 777294"/>
                <a:gd name="connsiteX29" fmla="*/ 125063 w 941501"/>
                <a:gd name="connsiteY29" fmla="*/ 614799 h 777294"/>
                <a:gd name="connsiteX30" fmla="*/ 64770 w 941501"/>
                <a:gd name="connsiteY30" fmla="*/ 593748 h 777294"/>
                <a:gd name="connsiteX31" fmla="*/ 13526 w 941501"/>
                <a:gd name="connsiteY31" fmla="*/ 581652 h 777294"/>
                <a:gd name="connsiteX32" fmla="*/ 0 w 941501"/>
                <a:gd name="connsiteY32" fmla="*/ 551553 h 777294"/>
                <a:gd name="connsiteX33" fmla="*/ 7525 w 941501"/>
                <a:gd name="connsiteY33" fmla="*/ 494307 h 777294"/>
                <a:gd name="connsiteX34" fmla="*/ 12002 w 941501"/>
                <a:gd name="connsiteY34" fmla="*/ 459636 h 777294"/>
                <a:gd name="connsiteX35" fmla="*/ 28575 w 941501"/>
                <a:gd name="connsiteY35" fmla="*/ 440015 h 777294"/>
                <a:gd name="connsiteX36" fmla="*/ 28575 w 941501"/>
                <a:gd name="connsiteY36" fmla="*/ 432490 h 777294"/>
                <a:gd name="connsiteX37" fmla="*/ 75248 w 941501"/>
                <a:gd name="connsiteY37" fmla="*/ 367720 h 777294"/>
                <a:gd name="connsiteX38" fmla="*/ 108395 w 941501"/>
                <a:gd name="connsiteY38" fmla="*/ 289424 h 777294"/>
                <a:gd name="connsiteX39" fmla="*/ 120491 w 941501"/>
                <a:gd name="connsiteY39" fmla="*/ 260849 h 777294"/>
                <a:gd name="connsiteX40" fmla="*/ 134017 w 941501"/>
                <a:gd name="connsiteY40" fmla="*/ 226179 h 777294"/>
                <a:gd name="connsiteX41" fmla="*/ 146114 w 941501"/>
                <a:gd name="connsiteY41" fmla="*/ 203604 h 777294"/>
                <a:gd name="connsiteX42" fmla="*/ 146114 w 941501"/>
                <a:gd name="connsiteY42" fmla="*/ 194556 h 777294"/>
                <a:gd name="connsiteX43" fmla="*/ 155162 w 941501"/>
                <a:gd name="connsiteY43" fmla="*/ 182459 h 777294"/>
                <a:gd name="connsiteX44" fmla="*/ 167259 w 941501"/>
                <a:gd name="connsiteY44" fmla="*/ 158361 h 777294"/>
                <a:gd name="connsiteX45" fmla="*/ 167259 w 941501"/>
                <a:gd name="connsiteY45" fmla="*/ 147788 h 777294"/>
                <a:gd name="connsiteX46" fmla="*/ 188309 w 941501"/>
                <a:gd name="connsiteY46" fmla="*/ 95019 h 777294"/>
                <a:gd name="connsiteX47" fmla="*/ 200406 w 941501"/>
                <a:gd name="connsiteY47" fmla="*/ 54348 h 777294"/>
                <a:gd name="connsiteX48" fmla="*/ 216979 w 941501"/>
                <a:gd name="connsiteY48" fmla="*/ 9104 h 777294"/>
                <a:gd name="connsiteX49" fmla="*/ 262128 w 941501"/>
                <a:gd name="connsiteY49" fmla="*/ 55 h 777294"/>
                <a:gd name="connsiteX50" fmla="*/ 268129 w 941501"/>
                <a:gd name="connsiteY50" fmla="*/ 21105 h 777294"/>
                <a:gd name="connsiteX51" fmla="*/ 304324 w 941501"/>
                <a:gd name="connsiteY51" fmla="*/ 103973 h 777294"/>
                <a:gd name="connsiteX52" fmla="*/ 349472 w 941501"/>
                <a:gd name="connsiteY52" fmla="*/ 138644 h 777294"/>
                <a:gd name="connsiteX53" fmla="*/ 394716 w 941501"/>
                <a:gd name="connsiteY53" fmla="*/ 138644 h 777294"/>
                <a:gd name="connsiteX54" fmla="*/ 406813 w 941501"/>
                <a:gd name="connsiteY54" fmla="*/ 125118 h 777294"/>
                <a:gd name="connsiteX55" fmla="*/ 435483 w 941501"/>
                <a:gd name="connsiteY55" fmla="*/ 134167 h 777294"/>
                <a:gd name="connsiteX56" fmla="*/ 488252 w 941501"/>
                <a:gd name="connsiteY56" fmla="*/ 159789 h 777294"/>
                <a:gd name="connsiteX57" fmla="*/ 530447 w 941501"/>
                <a:gd name="connsiteY57" fmla="*/ 155313 h 777294"/>
                <a:gd name="connsiteX58" fmla="*/ 539496 w 941501"/>
                <a:gd name="connsiteY58" fmla="*/ 167409 h 777294"/>
                <a:gd name="connsiteX59" fmla="*/ 599789 w 941501"/>
                <a:gd name="connsiteY59" fmla="*/ 159885 h 777294"/>
                <a:gd name="connsiteX60" fmla="*/ 691705 w 941501"/>
                <a:gd name="connsiteY60" fmla="*/ 167409 h 777294"/>
                <a:gd name="connsiteX61" fmla="*/ 803148 w 941501"/>
                <a:gd name="connsiteY61" fmla="*/ 183983 h 777294"/>
                <a:gd name="connsiteX62" fmla="*/ 809149 w 941501"/>
                <a:gd name="connsiteY62" fmla="*/ 188460 h 777294"/>
                <a:gd name="connsiteX63" fmla="*/ 876967 w 941501"/>
                <a:gd name="connsiteY63" fmla="*/ 200556 h 777294"/>
                <a:gd name="connsiteX64" fmla="*/ 880015 w 941501"/>
                <a:gd name="connsiteY64" fmla="*/ 205033 h 777294"/>
                <a:gd name="connsiteX65" fmla="*/ 911638 w 941501"/>
                <a:gd name="connsiteY65" fmla="*/ 209510 h 777294"/>
                <a:gd name="connsiteX66" fmla="*/ 915924 w 941501"/>
                <a:gd name="connsiteY66" fmla="*/ 230465 h 77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941501" h="777294">
                  <a:moveTo>
                    <a:pt x="915924" y="230465"/>
                  </a:moveTo>
                  <a:cubicBezTo>
                    <a:pt x="927259" y="246086"/>
                    <a:pt x="947071" y="249134"/>
                    <a:pt x="940022" y="280185"/>
                  </a:cubicBezTo>
                  <a:cubicBezTo>
                    <a:pt x="932688" y="278376"/>
                    <a:pt x="932402" y="283614"/>
                    <a:pt x="927926" y="284662"/>
                  </a:cubicBezTo>
                  <a:cubicBezTo>
                    <a:pt x="930212" y="295997"/>
                    <a:pt x="917924" y="292758"/>
                    <a:pt x="920401" y="304284"/>
                  </a:cubicBezTo>
                  <a:cubicBezTo>
                    <a:pt x="903351" y="309903"/>
                    <a:pt x="905828" y="334859"/>
                    <a:pt x="887254" y="338955"/>
                  </a:cubicBezTo>
                  <a:cubicBezTo>
                    <a:pt x="886206" y="343431"/>
                    <a:pt x="884206" y="346956"/>
                    <a:pt x="881253" y="349527"/>
                  </a:cubicBezTo>
                  <a:cubicBezTo>
                    <a:pt x="880777" y="355052"/>
                    <a:pt x="881539" y="359338"/>
                    <a:pt x="882777" y="363053"/>
                  </a:cubicBezTo>
                  <a:cubicBezTo>
                    <a:pt x="880777" y="369625"/>
                    <a:pt x="874300" y="371721"/>
                    <a:pt x="870680" y="376578"/>
                  </a:cubicBezTo>
                  <a:cubicBezTo>
                    <a:pt x="868299" y="376483"/>
                    <a:pt x="864870" y="377340"/>
                    <a:pt x="864680" y="375054"/>
                  </a:cubicBezTo>
                  <a:cubicBezTo>
                    <a:pt x="848487" y="386580"/>
                    <a:pt x="841248" y="406868"/>
                    <a:pt x="827056" y="420203"/>
                  </a:cubicBezTo>
                  <a:cubicBezTo>
                    <a:pt x="831723" y="440682"/>
                    <a:pt x="816864" y="448302"/>
                    <a:pt x="828580" y="460874"/>
                  </a:cubicBezTo>
                  <a:cubicBezTo>
                    <a:pt x="833628" y="460874"/>
                    <a:pt x="838581" y="460874"/>
                    <a:pt x="843629" y="460874"/>
                  </a:cubicBezTo>
                  <a:cubicBezTo>
                    <a:pt x="851916" y="476972"/>
                    <a:pt x="844487" y="502213"/>
                    <a:pt x="831533" y="510595"/>
                  </a:cubicBezTo>
                  <a:cubicBezTo>
                    <a:pt x="821627" y="576413"/>
                    <a:pt x="799243" y="629277"/>
                    <a:pt x="790861" y="694428"/>
                  </a:cubicBezTo>
                  <a:cubicBezTo>
                    <a:pt x="786384" y="700238"/>
                    <a:pt x="784670" y="700428"/>
                    <a:pt x="786384" y="711001"/>
                  </a:cubicBezTo>
                  <a:cubicBezTo>
                    <a:pt x="778574" y="730718"/>
                    <a:pt x="772382" y="758721"/>
                    <a:pt x="768287" y="777295"/>
                  </a:cubicBezTo>
                  <a:cubicBezTo>
                    <a:pt x="748760" y="776724"/>
                    <a:pt x="736568" y="768818"/>
                    <a:pt x="715518" y="769770"/>
                  </a:cubicBezTo>
                  <a:cubicBezTo>
                    <a:pt x="710660" y="771104"/>
                    <a:pt x="712375" y="765865"/>
                    <a:pt x="709517" y="765294"/>
                  </a:cubicBezTo>
                  <a:cubicBezTo>
                    <a:pt x="639223" y="758245"/>
                    <a:pt x="591026" y="734433"/>
                    <a:pt x="527209" y="727670"/>
                  </a:cubicBezTo>
                  <a:cubicBezTo>
                    <a:pt x="527399" y="723955"/>
                    <a:pt x="527399" y="720431"/>
                    <a:pt x="525685" y="718621"/>
                  </a:cubicBezTo>
                  <a:cubicBezTo>
                    <a:pt x="478536" y="717573"/>
                    <a:pt x="451771" y="696142"/>
                    <a:pt x="405194" y="694523"/>
                  </a:cubicBezTo>
                  <a:cubicBezTo>
                    <a:pt x="372428" y="680045"/>
                    <a:pt x="330803" y="674520"/>
                    <a:pt x="298228" y="659852"/>
                  </a:cubicBezTo>
                  <a:cubicBezTo>
                    <a:pt x="273653" y="662138"/>
                    <a:pt x="252317" y="642040"/>
                    <a:pt x="227457" y="644802"/>
                  </a:cubicBezTo>
                  <a:cubicBezTo>
                    <a:pt x="226504" y="636516"/>
                    <a:pt x="221933" y="641945"/>
                    <a:pt x="215360" y="640326"/>
                  </a:cubicBezTo>
                  <a:cubicBezTo>
                    <a:pt x="212693" y="639659"/>
                    <a:pt x="207740" y="632801"/>
                    <a:pt x="203264" y="631277"/>
                  </a:cubicBezTo>
                  <a:cubicBezTo>
                    <a:pt x="201073" y="630515"/>
                    <a:pt x="197834" y="632229"/>
                    <a:pt x="195739" y="631277"/>
                  </a:cubicBezTo>
                  <a:cubicBezTo>
                    <a:pt x="188404" y="628229"/>
                    <a:pt x="179356" y="628800"/>
                    <a:pt x="165640" y="626800"/>
                  </a:cubicBezTo>
                  <a:cubicBezTo>
                    <a:pt x="162020" y="626324"/>
                    <a:pt x="164211" y="623371"/>
                    <a:pt x="161163" y="622323"/>
                  </a:cubicBezTo>
                  <a:cubicBezTo>
                    <a:pt x="153829" y="619561"/>
                    <a:pt x="142494" y="623085"/>
                    <a:pt x="140113" y="614799"/>
                  </a:cubicBezTo>
                  <a:cubicBezTo>
                    <a:pt x="135065" y="614799"/>
                    <a:pt x="130112" y="614799"/>
                    <a:pt x="125063" y="614799"/>
                  </a:cubicBezTo>
                  <a:cubicBezTo>
                    <a:pt x="107442" y="602035"/>
                    <a:pt x="83534" y="604416"/>
                    <a:pt x="64770" y="593748"/>
                  </a:cubicBezTo>
                  <a:cubicBezTo>
                    <a:pt x="43339" y="594129"/>
                    <a:pt x="34957" y="581366"/>
                    <a:pt x="13526" y="581652"/>
                  </a:cubicBezTo>
                  <a:cubicBezTo>
                    <a:pt x="8477" y="571555"/>
                    <a:pt x="2191" y="566793"/>
                    <a:pt x="0" y="551553"/>
                  </a:cubicBezTo>
                  <a:cubicBezTo>
                    <a:pt x="6287" y="533741"/>
                    <a:pt x="11430" y="515739"/>
                    <a:pt x="7525" y="494307"/>
                  </a:cubicBezTo>
                  <a:cubicBezTo>
                    <a:pt x="14573" y="488307"/>
                    <a:pt x="11430" y="472114"/>
                    <a:pt x="12002" y="459636"/>
                  </a:cubicBezTo>
                  <a:cubicBezTo>
                    <a:pt x="17145" y="452778"/>
                    <a:pt x="18955" y="442586"/>
                    <a:pt x="28575" y="440015"/>
                  </a:cubicBezTo>
                  <a:cubicBezTo>
                    <a:pt x="29623" y="435348"/>
                    <a:pt x="29623" y="437157"/>
                    <a:pt x="28575" y="432490"/>
                  </a:cubicBezTo>
                  <a:cubicBezTo>
                    <a:pt x="47149" y="413821"/>
                    <a:pt x="55435" y="384960"/>
                    <a:pt x="75248" y="367720"/>
                  </a:cubicBezTo>
                  <a:cubicBezTo>
                    <a:pt x="83534" y="337907"/>
                    <a:pt x="102299" y="321810"/>
                    <a:pt x="108395" y="289424"/>
                  </a:cubicBezTo>
                  <a:cubicBezTo>
                    <a:pt x="114967" y="282376"/>
                    <a:pt x="120587" y="274566"/>
                    <a:pt x="120491" y="260849"/>
                  </a:cubicBezTo>
                  <a:cubicBezTo>
                    <a:pt x="130874" y="255515"/>
                    <a:pt x="128397" y="240466"/>
                    <a:pt x="134017" y="226179"/>
                  </a:cubicBezTo>
                  <a:cubicBezTo>
                    <a:pt x="136112" y="220749"/>
                    <a:pt x="142685" y="211415"/>
                    <a:pt x="146114" y="203604"/>
                  </a:cubicBezTo>
                  <a:cubicBezTo>
                    <a:pt x="147161" y="201318"/>
                    <a:pt x="145447" y="196842"/>
                    <a:pt x="146114" y="194556"/>
                  </a:cubicBezTo>
                  <a:cubicBezTo>
                    <a:pt x="147638" y="189412"/>
                    <a:pt x="154400" y="184840"/>
                    <a:pt x="155162" y="182459"/>
                  </a:cubicBezTo>
                  <a:cubicBezTo>
                    <a:pt x="158306" y="172172"/>
                    <a:pt x="157258" y="163123"/>
                    <a:pt x="167259" y="158361"/>
                  </a:cubicBezTo>
                  <a:cubicBezTo>
                    <a:pt x="167259" y="154836"/>
                    <a:pt x="167259" y="151312"/>
                    <a:pt x="167259" y="147788"/>
                  </a:cubicBezTo>
                  <a:cubicBezTo>
                    <a:pt x="179165" y="135120"/>
                    <a:pt x="182309" y="113688"/>
                    <a:pt x="188309" y="95019"/>
                  </a:cubicBezTo>
                  <a:cubicBezTo>
                    <a:pt x="194691" y="80541"/>
                    <a:pt x="198692" y="72350"/>
                    <a:pt x="200406" y="54348"/>
                  </a:cubicBezTo>
                  <a:cubicBezTo>
                    <a:pt x="205835" y="39203"/>
                    <a:pt x="214598" y="27392"/>
                    <a:pt x="216979" y="9104"/>
                  </a:cubicBezTo>
                  <a:cubicBezTo>
                    <a:pt x="234601" y="8628"/>
                    <a:pt x="243173" y="-802"/>
                    <a:pt x="262128" y="55"/>
                  </a:cubicBezTo>
                  <a:cubicBezTo>
                    <a:pt x="261556" y="7485"/>
                    <a:pt x="265271" y="13485"/>
                    <a:pt x="268129" y="21105"/>
                  </a:cubicBezTo>
                  <a:cubicBezTo>
                    <a:pt x="318611" y="8628"/>
                    <a:pt x="321659" y="76827"/>
                    <a:pt x="304324" y="103973"/>
                  </a:cubicBezTo>
                  <a:cubicBezTo>
                    <a:pt x="317945" y="119975"/>
                    <a:pt x="336614" y="123975"/>
                    <a:pt x="349472" y="138644"/>
                  </a:cubicBezTo>
                  <a:cubicBezTo>
                    <a:pt x="364522" y="138644"/>
                    <a:pt x="379571" y="138644"/>
                    <a:pt x="394716" y="138644"/>
                  </a:cubicBezTo>
                  <a:cubicBezTo>
                    <a:pt x="399098" y="134453"/>
                    <a:pt x="403955" y="130833"/>
                    <a:pt x="406813" y="125118"/>
                  </a:cubicBezTo>
                  <a:cubicBezTo>
                    <a:pt x="413480" y="131024"/>
                    <a:pt x="421100" y="135977"/>
                    <a:pt x="435483" y="134167"/>
                  </a:cubicBezTo>
                  <a:cubicBezTo>
                    <a:pt x="453962" y="141787"/>
                    <a:pt x="475774" y="146169"/>
                    <a:pt x="488252" y="159789"/>
                  </a:cubicBezTo>
                  <a:cubicBezTo>
                    <a:pt x="502444" y="158361"/>
                    <a:pt x="523113" y="163599"/>
                    <a:pt x="530447" y="155313"/>
                  </a:cubicBezTo>
                  <a:cubicBezTo>
                    <a:pt x="531495" y="161313"/>
                    <a:pt x="538734" y="161123"/>
                    <a:pt x="539496" y="167409"/>
                  </a:cubicBezTo>
                  <a:cubicBezTo>
                    <a:pt x="561784" y="167124"/>
                    <a:pt x="586740" y="169505"/>
                    <a:pt x="599789" y="159885"/>
                  </a:cubicBezTo>
                  <a:cubicBezTo>
                    <a:pt x="627412" y="168743"/>
                    <a:pt x="663512" y="160075"/>
                    <a:pt x="691705" y="167409"/>
                  </a:cubicBezTo>
                  <a:cubicBezTo>
                    <a:pt x="726377" y="155789"/>
                    <a:pt x="760857" y="184650"/>
                    <a:pt x="803148" y="183983"/>
                  </a:cubicBezTo>
                  <a:cubicBezTo>
                    <a:pt x="808006" y="182649"/>
                    <a:pt x="806196" y="187888"/>
                    <a:pt x="809149" y="188460"/>
                  </a:cubicBezTo>
                  <a:cubicBezTo>
                    <a:pt x="837438" y="185983"/>
                    <a:pt x="851154" y="205509"/>
                    <a:pt x="876967" y="200556"/>
                  </a:cubicBezTo>
                  <a:cubicBezTo>
                    <a:pt x="878300" y="201795"/>
                    <a:pt x="877824" y="204747"/>
                    <a:pt x="880015" y="205033"/>
                  </a:cubicBezTo>
                  <a:cubicBezTo>
                    <a:pt x="894493" y="202557"/>
                    <a:pt x="896588" y="212558"/>
                    <a:pt x="911638" y="209510"/>
                  </a:cubicBezTo>
                  <a:cubicBezTo>
                    <a:pt x="909923" y="219416"/>
                    <a:pt x="918972" y="218844"/>
                    <a:pt x="915924" y="23046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0D4C3BC-8101-18D5-9F71-D5768220EE72}"/>
                </a:ext>
              </a:extLst>
            </p:cNvPr>
            <p:cNvSpPr/>
            <p:nvPr/>
          </p:nvSpPr>
          <p:spPr>
            <a:xfrm>
              <a:off x="2910893" y="2387317"/>
              <a:ext cx="941451" cy="1610218"/>
            </a:xfrm>
            <a:custGeom>
              <a:avLst/>
              <a:gdLst>
                <a:gd name="connsiteX0" fmla="*/ 941451 w 941451"/>
                <a:gd name="connsiteY0" fmla="*/ 1385888 h 1610218"/>
                <a:gd name="connsiteX1" fmla="*/ 941451 w 941451"/>
                <a:gd name="connsiteY1" fmla="*/ 1402461 h 1610218"/>
                <a:gd name="connsiteX2" fmla="*/ 896303 w 941451"/>
                <a:gd name="connsiteY2" fmla="*/ 1435608 h 1610218"/>
                <a:gd name="connsiteX3" fmla="*/ 887254 w 941451"/>
                <a:gd name="connsiteY3" fmla="*/ 1441609 h 1610218"/>
                <a:gd name="connsiteX4" fmla="*/ 879729 w 941451"/>
                <a:gd name="connsiteY4" fmla="*/ 1488281 h 1610218"/>
                <a:gd name="connsiteX5" fmla="*/ 845058 w 941451"/>
                <a:gd name="connsiteY5" fmla="*/ 1512380 h 1610218"/>
                <a:gd name="connsiteX6" fmla="*/ 866108 w 941451"/>
                <a:gd name="connsiteY6" fmla="*/ 1574197 h 1610218"/>
                <a:gd name="connsiteX7" fmla="*/ 861632 w 941451"/>
                <a:gd name="connsiteY7" fmla="*/ 1602772 h 1610218"/>
                <a:gd name="connsiteX8" fmla="*/ 763715 w 941451"/>
                <a:gd name="connsiteY8" fmla="*/ 1604296 h 1610218"/>
                <a:gd name="connsiteX9" fmla="*/ 759238 w 941451"/>
                <a:gd name="connsiteY9" fmla="*/ 1599819 h 1610218"/>
                <a:gd name="connsiteX10" fmla="*/ 685419 w 941451"/>
                <a:gd name="connsiteY10" fmla="*/ 1595343 h 1610218"/>
                <a:gd name="connsiteX11" fmla="*/ 679418 w 941451"/>
                <a:gd name="connsiteY11" fmla="*/ 1590866 h 1610218"/>
                <a:gd name="connsiteX12" fmla="*/ 555879 w 941451"/>
                <a:gd name="connsiteY12" fmla="*/ 1578769 h 1610218"/>
                <a:gd name="connsiteX13" fmla="*/ 536257 w 941451"/>
                <a:gd name="connsiteY13" fmla="*/ 1574292 h 1610218"/>
                <a:gd name="connsiteX14" fmla="*/ 531781 w 941451"/>
                <a:gd name="connsiteY14" fmla="*/ 1486948 h 1610218"/>
                <a:gd name="connsiteX15" fmla="*/ 506159 w 941451"/>
                <a:gd name="connsiteY15" fmla="*/ 1440275 h 1610218"/>
                <a:gd name="connsiteX16" fmla="*/ 506159 w 941451"/>
                <a:gd name="connsiteY16" fmla="*/ 1431227 h 1610218"/>
                <a:gd name="connsiteX17" fmla="*/ 459486 w 941451"/>
                <a:gd name="connsiteY17" fmla="*/ 1373981 h 1610218"/>
                <a:gd name="connsiteX18" fmla="*/ 421862 w 941451"/>
                <a:gd name="connsiteY18" fmla="*/ 1363409 h 1610218"/>
                <a:gd name="connsiteX19" fmla="*/ 414338 w 941451"/>
                <a:gd name="connsiteY19" fmla="*/ 1315212 h 1610218"/>
                <a:gd name="connsiteX20" fmla="*/ 381191 w 941451"/>
                <a:gd name="connsiteY20" fmla="*/ 1315212 h 1610218"/>
                <a:gd name="connsiteX21" fmla="*/ 348044 w 941451"/>
                <a:gd name="connsiteY21" fmla="*/ 1289590 h 1610218"/>
                <a:gd name="connsiteX22" fmla="*/ 310420 w 941451"/>
                <a:gd name="connsiteY22" fmla="*/ 1230821 h 1610218"/>
                <a:gd name="connsiteX23" fmla="*/ 209455 w 941451"/>
                <a:gd name="connsiteY23" fmla="*/ 1202150 h 1610218"/>
                <a:gd name="connsiteX24" fmla="*/ 192881 w 941451"/>
                <a:gd name="connsiteY24" fmla="*/ 1187101 h 1610218"/>
                <a:gd name="connsiteX25" fmla="*/ 209455 w 941451"/>
                <a:gd name="connsiteY25" fmla="*/ 1096709 h 1610218"/>
                <a:gd name="connsiteX26" fmla="*/ 197358 w 941451"/>
                <a:gd name="connsiteY26" fmla="*/ 1069562 h 1610218"/>
                <a:gd name="connsiteX27" fmla="*/ 162687 w 941451"/>
                <a:gd name="connsiteY27" fmla="*/ 1003268 h 1610218"/>
                <a:gd name="connsiteX28" fmla="*/ 155162 w 941451"/>
                <a:gd name="connsiteY28" fmla="*/ 997268 h 1610218"/>
                <a:gd name="connsiteX29" fmla="*/ 141637 w 941451"/>
                <a:gd name="connsiteY29" fmla="*/ 956596 h 1610218"/>
                <a:gd name="connsiteX30" fmla="*/ 108490 w 941451"/>
                <a:gd name="connsiteY30" fmla="*/ 885825 h 1610218"/>
                <a:gd name="connsiteX31" fmla="*/ 112967 w 941451"/>
                <a:gd name="connsiteY31" fmla="*/ 851154 h 1610218"/>
                <a:gd name="connsiteX32" fmla="*/ 114491 w 941451"/>
                <a:gd name="connsiteY32" fmla="*/ 787908 h 1610218"/>
                <a:gd name="connsiteX33" fmla="*/ 87344 w 941451"/>
                <a:gd name="connsiteY33" fmla="*/ 742664 h 1610218"/>
                <a:gd name="connsiteX34" fmla="*/ 96393 w 941451"/>
                <a:gd name="connsiteY34" fmla="*/ 662845 h 1610218"/>
                <a:gd name="connsiteX35" fmla="*/ 106966 w 941451"/>
                <a:gd name="connsiteY35" fmla="*/ 658368 h 1610218"/>
                <a:gd name="connsiteX36" fmla="*/ 132588 w 941451"/>
                <a:gd name="connsiteY36" fmla="*/ 708089 h 1610218"/>
                <a:gd name="connsiteX37" fmla="*/ 120491 w 941451"/>
                <a:gd name="connsiteY37" fmla="*/ 634270 h 1610218"/>
                <a:gd name="connsiteX38" fmla="*/ 138589 w 941451"/>
                <a:gd name="connsiteY38" fmla="*/ 623697 h 1610218"/>
                <a:gd name="connsiteX39" fmla="*/ 129540 w 941451"/>
                <a:gd name="connsiteY39" fmla="*/ 604076 h 1610218"/>
                <a:gd name="connsiteX40" fmla="*/ 105442 w 941451"/>
                <a:gd name="connsiteY40" fmla="*/ 644747 h 1610218"/>
                <a:gd name="connsiteX41" fmla="*/ 63246 w 941451"/>
                <a:gd name="connsiteY41" fmla="*/ 601028 h 1610218"/>
                <a:gd name="connsiteX42" fmla="*/ 33147 w 941451"/>
                <a:gd name="connsiteY42" fmla="*/ 494062 h 1610218"/>
                <a:gd name="connsiteX43" fmla="*/ 12097 w 941451"/>
                <a:gd name="connsiteY43" fmla="*/ 444341 h 1610218"/>
                <a:gd name="connsiteX44" fmla="*/ 16573 w 941451"/>
                <a:gd name="connsiteY44" fmla="*/ 438341 h 1610218"/>
                <a:gd name="connsiteX45" fmla="*/ 37624 w 941451"/>
                <a:gd name="connsiteY45" fmla="*/ 361474 h 1610218"/>
                <a:gd name="connsiteX46" fmla="*/ 37624 w 941451"/>
                <a:gd name="connsiteY46" fmla="*/ 310229 h 1610218"/>
                <a:gd name="connsiteX47" fmla="*/ 0 w 941451"/>
                <a:gd name="connsiteY47" fmla="*/ 231934 h 1610218"/>
                <a:gd name="connsiteX48" fmla="*/ 27146 w 941451"/>
                <a:gd name="connsiteY48" fmla="*/ 188214 h 1610218"/>
                <a:gd name="connsiteX49" fmla="*/ 54293 w 941451"/>
                <a:gd name="connsiteY49" fmla="*/ 147542 h 1610218"/>
                <a:gd name="connsiteX50" fmla="*/ 63341 w 941451"/>
                <a:gd name="connsiteY50" fmla="*/ 140018 h 1610218"/>
                <a:gd name="connsiteX51" fmla="*/ 87440 w 941451"/>
                <a:gd name="connsiteY51" fmla="*/ 78296 h 1610218"/>
                <a:gd name="connsiteX52" fmla="*/ 87440 w 941451"/>
                <a:gd name="connsiteY52" fmla="*/ 24098 h 1610218"/>
                <a:gd name="connsiteX53" fmla="*/ 91916 w 941451"/>
                <a:gd name="connsiteY53" fmla="*/ 6001 h 1610218"/>
                <a:gd name="connsiteX54" fmla="*/ 97917 w 941451"/>
                <a:gd name="connsiteY54" fmla="*/ 0 h 1610218"/>
                <a:gd name="connsiteX55" fmla="*/ 176213 w 941451"/>
                <a:gd name="connsiteY55" fmla="*/ 21050 h 1610218"/>
                <a:gd name="connsiteX56" fmla="*/ 204788 w 941451"/>
                <a:gd name="connsiteY56" fmla="*/ 34576 h 1610218"/>
                <a:gd name="connsiteX57" fmla="*/ 268034 w 941451"/>
                <a:gd name="connsiteY57" fmla="*/ 46673 h 1610218"/>
                <a:gd name="connsiteX58" fmla="*/ 411194 w 941451"/>
                <a:gd name="connsiteY58" fmla="*/ 88868 h 1610218"/>
                <a:gd name="connsiteX59" fmla="*/ 417195 w 941451"/>
                <a:gd name="connsiteY59" fmla="*/ 93345 h 1610218"/>
                <a:gd name="connsiteX60" fmla="*/ 468440 w 941451"/>
                <a:gd name="connsiteY60" fmla="*/ 109919 h 1610218"/>
                <a:gd name="connsiteX61" fmla="*/ 519684 w 941451"/>
                <a:gd name="connsiteY61" fmla="*/ 117443 h 1610218"/>
                <a:gd name="connsiteX62" fmla="*/ 531781 w 941451"/>
                <a:gd name="connsiteY62" fmla="*/ 123444 h 1610218"/>
                <a:gd name="connsiteX63" fmla="*/ 524256 w 941451"/>
                <a:gd name="connsiteY63" fmla="*/ 165640 h 1610218"/>
                <a:gd name="connsiteX64" fmla="*/ 510731 w 941451"/>
                <a:gd name="connsiteY64" fmla="*/ 215360 h 1610218"/>
                <a:gd name="connsiteX65" fmla="*/ 498634 w 941451"/>
                <a:gd name="connsiteY65" fmla="*/ 265081 h 1610218"/>
                <a:gd name="connsiteX66" fmla="*/ 486537 w 941451"/>
                <a:gd name="connsiteY66" fmla="*/ 316325 h 1610218"/>
                <a:gd name="connsiteX67" fmla="*/ 468440 w 941451"/>
                <a:gd name="connsiteY67" fmla="*/ 362998 h 1610218"/>
                <a:gd name="connsiteX68" fmla="*/ 448818 w 941451"/>
                <a:gd name="connsiteY68" fmla="*/ 462439 h 1610218"/>
                <a:gd name="connsiteX69" fmla="*/ 426244 w 941451"/>
                <a:gd name="connsiteY69" fmla="*/ 566357 h 1610218"/>
                <a:gd name="connsiteX70" fmla="*/ 444341 w 941451"/>
                <a:gd name="connsiteY70" fmla="*/ 593503 h 1610218"/>
                <a:gd name="connsiteX71" fmla="*/ 477488 w 941451"/>
                <a:gd name="connsiteY71" fmla="*/ 637223 h 1610218"/>
                <a:gd name="connsiteX72" fmla="*/ 489585 w 941451"/>
                <a:gd name="connsiteY72" fmla="*/ 659797 h 1610218"/>
                <a:gd name="connsiteX73" fmla="*/ 522732 w 941451"/>
                <a:gd name="connsiteY73" fmla="*/ 709517 h 1610218"/>
                <a:gd name="connsiteX74" fmla="*/ 602552 w 941451"/>
                <a:gd name="connsiteY74" fmla="*/ 820960 h 1610218"/>
                <a:gd name="connsiteX75" fmla="*/ 602552 w 941451"/>
                <a:gd name="connsiteY75" fmla="*/ 826961 h 1610218"/>
                <a:gd name="connsiteX76" fmla="*/ 670370 w 941451"/>
                <a:gd name="connsiteY76" fmla="*/ 923354 h 1610218"/>
                <a:gd name="connsiteX77" fmla="*/ 670370 w 941451"/>
                <a:gd name="connsiteY77" fmla="*/ 932402 h 1610218"/>
                <a:gd name="connsiteX78" fmla="*/ 720090 w 941451"/>
                <a:gd name="connsiteY78" fmla="*/ 997172 h 1610218"/>
                <a:gd name="connsiteX79" fmla="*/ 720090 w 941451"/>
                <a:gd name="connsiteY79" fmla="*/ 1003173 h 1610218"/>
                <a:gd name="connsiteX80" fmla="*/ 757714 w 941451"/>
                <a:gd name="connsiteY80" fmla="*/ 1055942 h 1610218"/>
                <a:gd name="connsiteX81" fmla="*/ 795338 w 941451"/>
                <a:gd name="connsiteY81" fmla="*/ 1110139 h 1610218"/>
                <a:gd name="connsiteX82" fmla="*/ 823913 w 941451"/>
                <a:gd name="connsiteY82" fmla="*/ 1161383 h 1610218"/>
                <a:gd name="connsiteX83" fmla="*/ 832961 w 941451"/>
                <a:gd name="connsiteY83" fmla="*/ 1168908 h 1610218"/>
                <a:gd name="connsiteX84" fmla="*/ 866108 w 941451"/>
                <a:gd name="connsiteY84" fmla="*/ 1224629 h 1610218"/>
                <a:gd name="connsiteX85" fmla="*/ 899255 w 941451"/>
                <a:gd name="connsiteY85" fmla="*/ 1268349 h 1610218"/>
                <a:gd name="connsiteX86" fmla="*/ 903732 w 941451"/>
                <a:gd name="connsiteY86" fmla="*/ 1278922 h 1610218"/>
                <a:gd name="connsiteX87" fmla="*/ 899255 w 941451"/>
                <a:gd name="connsiteY87" fmla="*/ 1297019 h 1610218"/>
                <a:gd name="connsiteX88" fmla="*/ 917353 w 941451"/>
                <a:gd name="connsiteY88" fmla="*/ 1327118 h 1610218"/>
                <a:gd name="connsiteX89" fmla="*/ 929449 w 941451"/>
                <a:gd name="connsiteY89" fmla="*/ 1379887 h 1610218"/>
                <a:gd name="connsiteX90" fmla="*/ 941451 w 941451"/>
                <a:gd name="connsiteY90" fmla="*/ 1385888 h 161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941451" h="1610218">
                  <a:moveTo>
                    <a:pt x="941451" y="1385888"/>
                  </a:moveTo>
                  <a:cubicBezTo>
                    <a:pt x="941451" y="1391412"/>
                    <a:pt x="941451" y="1396937"/>
                    <a:pt x="941451" y="1402461"/>
                  </a:cubicBezTo>
                  <a:cubicBezTo>
                    <a:pt x="922592" y="1409795"/>
                    <a:pt x="898303" y="1411605"/>
                    <a:pt x="896303" y="1435608"/>
                  </a:cubicBezTo>
                  <a:cubicBezTo>
                    <a:pt x="890873" y="1435227"/>
                    <a:pt x="892207" y="1441609"/>
                    <a:pt x="887254" y="1441609"/>
                  </a:cubicBezTo>
                  <a:cubicBezTo>
                    <a:pt x="885825" y="1459039"/>
                    <a:pt x="878015" y="1472089"/>
                    <a:pt x="879729" y="1488281"/>
                  </a:cubicBezTo>
                  <a:cubicBezTo>
                    <a:pt x="869632" y="1497806"/>
                    <a:pt x="860870" y="1508570"/>
                    <a:pt x="845058" y="1512380"/>
                  </a:cubicBezTo>
                  <a:cubicBezTo>
                    <a:pt x="852964" y="1544574"/>
                    <a:pt x="822389" y="1580102"/>
                    <a:pt x="866108" y="1574197"/>
                  </a:cubicBezTo>
                  <a:cubicBezTo>
                    <a:pt x="869061" y="1588294"/>
                    <a:pt x="861060" y="1591247"/>
                    <a:pt x="861632" y="1602772"/>
                  </a:cubicBezTo>
                  <a:cubicBezTo>
                    <a:pt x="831152" y="1619250"/>
                    <a:pt x="801053" y="1603058"/>
                    <a:pt x="763715" y="1604296"/>
                  </a:cubicBezTo>
                  <a:cubicBezTo>
                    <a:pt x="762286" y="1602772"/>
                    <a:pt x="760762" y="1601248"/>
                    <a:pt x="759238" y="1599819"/>
                  </a:cubicBezTo>
                  <a:cubicBezTo>
                    <a:pt x="730091" y="1602867"/>
                    <a:pt x="711422" y="1595438"/>
                    <a:pt x="685419" y="1595343"/>
                  </a:cubicBezTo>
                  <a:cubicBezTo>
                    <a:pt x="680561" y="1596676"/>
                    <a:pt x="683324" y="1590389"/>
                    <a:pt x="679418" y="1590866"/>
                  </a:cubicBezTo>
                  <a:cubicBezTo>
                    <a:pt x="631222" y="1593818"/>
                    <a:pt x="601409" y="1578483"/>
                    <a:pt x="555879" y="1578769"/>
                  </a:cubicBezTo>
                  <a:cubicBezTo>
                    <a:pt x="552069" y="1574578"/>
                    <a:pt x="545306" y="1573244"/>
                    <a:pt x="536257" y="1574292"/>
                  </a:cubicBezTo>
                  <a:cubicBezTo>
                    <a:pt x="528638" y="1551337"/>
                    <a:pt x="532733" y="1516571"/>
                    <a:pt x="531781" y="1486948"/>
                  </a:cubicBezTo>
                  <a:cubicBezTo>
                    <a:pt x="523208" y="1471422"/>
                    <a:pt x="522256" y="1448276"/>
                    <a:pt x="506159" y="1440275"/>
                  </a:cubicBezTo>
                  <a:cubicBezTo>
                    <a:pt x="506159" y="1437227"/>
                    <a:pt x="506159" y="1434275"/>
                    <a:pt x="506159" y="1431227"/>
                  </a:cubicBezTo>
                  <a:cubicBezTo>
                    <a:pt x="490252" y="1412462"/>
                    <a:pt x="473869" y="1394174"/>
                    <a:pt x="459486" y="1373981"/>
                  </a:cubicBezTo>
                  <a:cubicBezTo>
                    <a:pt x="441484" y="1375981"/>
                    <a:pt x="430054" y="1371219"/>
                    <a:pt x="421862" y="1363409"/>
                  </a:cubicBezTo>
                  <a:cubicBezTo>
                    <a:pt x="433388" y="1353312"/>
                    <a:pt x="423100" y="1323880"/>
                    <a:pt x="414338" y="1315212"/>
                  </a:cubicBezTo>
                  <a:cubicBezTo>
                    <a:pt x="398812" y="1317879"/>
                    <a:pt x="391478" y="1305020"/>
                    <a:pt x="381191" y="1315212"/>
                  </a:cubicBezTo>
                  <a:cubicBezTo>
                    <a:pt x="371570" y="1305306"/>
                    <a:pt x="356711" y="1300448"/>
                    <a:pt x="348044" y="1289590"/>
                  </a:cubicBezTo>
                  <a:cubicBezTo>
                    <a:pt x="339090" y="1266349"/>
                    <a:pt x="328041" y="1245299"/>
                    <a:pt x="310420" y="1230821"/>
                  </a:cubicBezTo>
                  <a:cubicBezTo>
                    <a:pt x="267653" y="1234821"/>
                    <a:pt x="258509" y="1196435"/>
                    <a:pt x="209455" y="1202150"/>
                  </a:cubicBezTo>
                  <a:cubicBezTo>
                    <a:pt x="201835" y="1199198"/>
                    <a:pt x="198025" y="1192530"/>
                    <a:pt x="192881" y="1187101"/>
                  </a:cubicBezTo>
                  <a:cubicBezTo>
                    <a:pt x="194119" y="1152716"/>
                    <a:pt x="203644" y="1126617"/>
                    <a:pt x="209455" y="1096709"/>
                  </a:cubicBezTo>
                  <a:cubicBezTo>
                    <a:pt x="203740" y="1089374"/>
                    <a:pt x="196025" y="1083945"/>
                    <a:pt x="197358" y="1069562"/>
                  </a:cubicBezTo>
                  <a:cubicBezTo>
                    <a:pt x="187452" y="1045845"/>
                    <a:pt x="172498" y="1027081"/>
                    <a:pt x="162687" y="1003268"/>
                  </a:cubicBezTo>
                  <a:cubicBezTo>
                    <a:pt x="160592" y="1000792"/>
                    <a:pt x="158877" y="998125"/>
                    <a:pt x="155162" y="997268"/>
                  </a:cubicBezTo>
                  <a:cubicBezTo>
                    <a:pt x="152781" y="981551"/>
                    <a:pt x="150114" y="966121"/>
                    <a:pt x="141637" y="956596"/>
                  </a:cubicBezTo>
                  <a:cubicBezTo>
                    <a:pt x="146685" y="922782"/>
                    <a:pt x="120968" y="907066"/>
                    <a:pt x="108490" y="885825"/>
                  </a:cubicBezTo>
                  <a:cubicBezTo>
                    <a:pt x="106585" y="870871"/>
                    <a:pt x="116205" y="867442"/>
                    <a:pt x="112967" y="851154"/>
                  </a:cubicBezTo>
                  <a:cubicBezTo>
                    <a:pt x="145352" y="854678"/>
                    <a:pt x="160211" y="781336"/>
                    <a:pt x="114491" y="787908"/>
                  </a:cubicBezTo>
                  <a:cubicBezTo>
                    <a:pt x="102394" y="775907"/>
                    <a:pt x="98869" y="755333"/>
                    <a:pt x="87344" y="742664"/>
                  </a:cubicBezTo>
                  <a:cubicBezTo>
                    <a:pt x="83820" y="709517"/>
                    <a:pt x="91631" y="687705"/>
                    <a:pt x="96393" y="662845"/>
                  </a:cubicBezTo>
                  <a:cubicBezTo>
                    <a:pt x="100870" y="662273"/>
                    <a:pt x="100203" y="656654"/>
                    <a:pt x="106966" y="658368"/>
                  </a:cubicBezTo>
                  <a:cubicBezTo>
                    <a:pt x="104204" y="677799"/>
                    <a:pt x="101918" y="713137"/>
                    <a:pt x="132588" y="708089"/>
                  </a:cubicBezTo>
                  <a:cubicBezTo>
                    <a:pt x="139732" y="678275"/>
                    <a:pt x="125540" y="656939"/>
                    <a:pt x="120491" y="634270"/>
                  </a:cubicBezTo>
                  <a:cubicBezTo>
                    <a:pt x="127921" y="632174"/>
                    <a:pt x="137922" y="632651"/>
                    <a:pt x="138589" y="623697"/>
                  </a:cubicBezTo>
                  <a:cubicBezTo>
                    <a:pt x="139922" y="612743"/>
                    <a:pt x="127540" y="615601"/>
                    <a:pt x="129540" y="604076"/>
                  </a:cubicBezTo>
                  <a:cubicBezTo>
                    <a:pt x="106966" y="603123"/>
                    <a:pt x="104394" y="622078"/>
                    <a:pt x="105442" y="644747"/>
                  </a:cubicBezTo>
                  <a:cubicBezTo>
                    <a:pt x="85820" y="635699"/>
                    <a:pt x="76962" y="615982"/>
                    <a:pt x="63246" y="601028"/>
                  </a:cubicBezTo>
                  <a:cubicBezTo>
                    <a:pt x="76676" y="561118"/>
                    <a:pt x="54483" y="520637"/>
                    <a:pt x="33147" y="494062"/>
                  </a:cubicBezTo>
                  <a:cubicBezTo>
                    <a:pt x="34195" y="469392"/>
                    <a:pt x="11049" y="469011"/>
                    <a:pt x="12097" y="444341"/>
                  </a:cubicBezTo>
                  <a:cubicBezTo>
                    <a:pt x="10763" y="439484"/>
                    <a:pt x="16002" y="441293"/>
                    <a:pt x="16573" y="438341"/>
                  </a:cubicBezTo>
                  <a:cubicBezTo>
                    <a:pt x="15812" y="405003"/>
                    <a:pt x="22003" y="378524"/>
                    <a:pt x="37624" y="361474"/>
                  </a:cubicBezTo>
                  <a:cubicBezTo>
                    <a:pt x="37624" y="344424"/>
                    <a:pt x="37624" y="327279"/>
                    <a:pt x="37624" y="310229"/>
                  </a:cubicBezTo>
                  <a:cubicBezTo>
                    <a:pt x="26384" y="284702"/>
                    <a:pt x="14478" y="257747"/>
                    <a:pt x="0" y="231934"/>
                  </a:cubicBezTo>
                  <a:cubicBezTo>
                    <a:pt x="6287" y="214694"/>
                    <a:pt x="8382" y="193167"/>
                    <a:pt x="27146" y="188214"/>
                  </a:cubicBezTo>
                  <a:cubicBezTo>
                    <a:pt x="33242" y="171736"/>
                    <a:pt x="52102" y="168021"/>
                    <a:pt x="54293" y="147542"/>
                  </a:cubicBezTo>
                  <a:cubicBezTo>
                    <a:pt x="60389" y="148209"/>
                    <a:pt x="58960" y="141161"/>
                    <a:pt x="63341" y="140018"/>
                  </a:cubicBezTo>
                  <a:cubicBezTo>
                    <a:pt x="67056" y="115157"/>
                    <a:pt x="78105" y="97631"/>
                    <a:pt x="87440" y="78296"/>
                  </a:cubicBezTo>
                  <a:cubicBezTo>
                    <a:pt x="87440" y="60198"/>
                    <a:pt x="87440" y="42101"/>
                    <a:pt x="87440" y="24098"/>
                  </a:cubicBezTo>
                  <a:cubicBezTo>
                    <a:pt x="92964" y="22193"/>
                    <a:pt x="92107" y="13716"/>
                    <a:pt x="91916" y="6001"/>
                  </a:cubicBezTo>
                  <a:cubicBezTo>
                    <a:pt x="94583" y="4667"/>
                    <a:pt x="96583" y="2667"/>
                    <a:pt x="97917" y="0"/>
                  </a:cubicBezTo>
                  <a:cubicBezTo>
                    <a:pt x="123349" y="7715"/>
                    <a:pt x="144780" y="19431"/>
                    <a:pt x="176213" y="21050"/>
                  </a:cubicBezTo>
                  <a:cubicBezTo>
                    <a:pt x="184309" y="26956"/>
                    <a:pt x="197929" y="27432"/>
                    <a:pt x="204788" y="34576"/>
                  </a:cubicBezTo>
                  <a:cubicBezTo>
                    <a:pt x="232219" y="32195"/>
                    <a:pt x="240316" y="49340"/>
                    <a:pt x="268034" y="46673"/>
                  </a:cubicBezTo>
                  <a:cubicBezTo>
                    <a:pt x="309467" y="63246"/>
                    <a:pt x="360617" y="77057"/>
                    <a:pt x="411194" y="88868"/>
                  </a:cubicBezTo>
                  <a:cubicBezTo>
                    <a:pt x="416052" y="87535"/>
                    <a:pt x="413290" y="93821"/>
                    <a:pt x="417195" y="93345"/>
                  </a:cubicBezTo>
                  <a:cubicBezTo>
                    <a:pt x="439007" y="94107"/>
                    <a:pt x="454057" y="101727"/>
                    <a:pt x="468440" y="109919"/>
                  </a:cubicBezTo>
                  <a:cubicBezTo>
                    <a:pt x="488918" y="109061"/>
                    <a:pt x="501396" y="116110"/>
                    <a:pt x="519684" y="117443"/>
                  </a:cubicBezTo>
                  <a:cubicBezTo>
                    <a:pt x="523494" y="119634"/>
                    <a:pt x="526447" y="122777"/>
                    <a:pt x="531781" y="123444"/>
                  </a:cubicBezTo>
                  <a:cubicBezTo>
                    <a:pt x="531876" y="139541"/>
                    <a:pt x="520446" y="150781"/>
                    <a:pt x="524256" y="165640"/>
                  </a:cubicBezTo>
                  <a:cubicBezTo>
                    <a:pt x="517398" y="179832"/>
                    <a:pt x="513493" y="197072"/>
                    <a:pt x="510731" y="215360"/>
                  </a:cubicBezTo>
                  <a:cubicBezTo>
                    <a:pt x="503396" y="231934"/>
                    <a:pt x="502348" y="245269"/>
                    <a:pt x="498634" y="265081"/>
                  </a:cubicBezTo>
                  <a:cubicBezTo>
                    <a:pt x="491490" y="278321"/>
                    <a:pt x="485775" y="300133"/>
                    <a:pt x="486537" y="316325"/>
                  </a:cubicBezTo>
                  <a:cubicBezTo>
                    <a:pt x="478250" y="329756"/>
                    <a:pt x="478155" y="351187"/>
                    <a:pt x="468440" y="362998"/>
                  </a:cubicBezTo>
                  <a:cubicBezTo>
                    <a:pt x="470916" y="403193"/>
                    <a:pt x="446151" y="423767"/>
                    <a:pt x="448818" y="462439"/>
                  </a:cubicBezTo>
                  <a:cubicBezTo>
                    <a:pt x="433673" y="491776"/>
                    <a:pt x="427292" y="526256"/>
                    <a:pt x="426244" y="566357"/>
                  </a:cubicBezTo>
                  <a:cubicBezTo>
                    <a:pt x="432625" y="575024"/>
                    <a:pt x="442436" y="580263"/>
                    <a:pt x="444341" y="593503"/>
                  </a:cubicBezTo>
                  <a:cubicBezTo>
                    <a:pt x="461486" y="605219"/>
                    <a:pt x="461772" y="625697"/>
                    <a:pt x="477488" y="637223"/>
                  </a:cubicBezTo>
                  <a:cubicBezTo>
                    <a:pt x="476060" y="650177"/>
                    <a:pt x="489871" y="647986"/>
                    <a:pt x="489585" y="659797"/>
                  </a:cubicBezTo>
                  <a:cubicBezTo>
                    <a:pt x="503777" y="673894"/>
                    <a:pt x="513683" y="687991"/>
                    <a:pt x="522732" y="709517"/>
                  </a:cubicBezTo>
                  <a:cubicBezTo>
                    <a:pt x="551307" y="742474"/>
                    <a:pt x="570262" y="788003"/>
                    <a:pt x="602552" y="820960"/>
                  </a:cubicBezTo>
                  <a:cubicBezTo>
                    <a:pt x="602552" y="822960"/>
                    <a:pt x="602552" y="824960"/>
                    <a:pt x="602552" y="826961"/>
                  </a:cubicBezTo>
                  <a:cubicBezTo>
                    <a:pt x="627221" y="856964"/>
                    <a:pt x="645128" y="893921"/>
                    <a:pt x="670370" y="923354"/>
                  </a:cubicBezTo>
                  <a:cubicBezTo>
                    <a:pt x="671608" y="928592"/>
                    <a:pt x="667607" y="929735"/>
                    <a:pt x="670370" y="932402"/>
                  </a:cubicBezTo>
                  <a:cubicBezTo>
                    <a:pt x="690182" y="950786"/>
                    <a:pt x="699421" y="979646"/>
                    <a:pt x="720090" y="997172"/>
                  </a:cubicBezTo>
                  <a:cubicBezTo>
                    <a:pt x="720090" y="999172"/>
                    <a:pt x="720090" y="1001173"/>
                    <a:pt x="720090" y="1003173"/>
                  </a:cubicBezTo>
                  <a:cubicBezTo>
                    <a:pt x="737902" y="1015555"/>
                    <a:pt x="741807" y="1041749"/>
                    <a:pt x="757714" y="1055942"/>
                  </a:cubicBezTo>
                  <a:cubicBezTo>
                    <a:pt x="766477" y="1077849"/>
                    <a:pt x="779717" y="1095185"/>
                    <a:pt x="795338" y="1110139"/>
                  </a:cubicBezTo>
                  <a:cubicBezTo>
                    <a:pt x="800957" y="1131094"/>
                    <a:pt x="817340" y="1141381"/>
                    <a:pt x="823913" y="1161383"/>
                  </a:cubicBezTo>
                  <a:cubicBezTo>
                    <a:pt x="826961" y="1163860"/>
                    <a:pt x="828103" y="1168241"/>
                    <a:pt x="832961" y="1168908"/>
                  </a:cubicBezTo>
                  <a:cubicBezTo>
                    <a:pt x="840391" y="1190530"/>
                    <a:pt x="857726" y="1201007"/>
                    <a:pt x="866108" y="1224629"/>
                  </a:cubicBezTo>
                  <a:cubicBezTo>
                    <a:pt x="881634" y="1237012"/>
                    <a:pt x="880491" y="1258157"/>
                    <a:pt x="899255" y="1268349"/>
                  </a:cubicBezTo>
                  <a:cubicBezTo>
                    <a:pt x="897922" y="1274731"/>
                    <a:pt x="900779" y="1276922"/>
                    <a:pt x="903732" y="1278922"/>
                  </a:cubicBezTo>
                  <a:cubicBezTo>
                    <a:pt x="903827" y="1286637"/>
                    <a:pt x="904780" y="1295114"/>
                    <a:pt x="899255" y="1297019"/>
                  </a:cubicBezTo>
                  <a:cubicBezTo>
                    <a:pt x="904780" y="1307497"/>
                    <a:pt x="908876" y="1319498"/>
                    <a:pt x="917353" y="1327118"/>
                  </a:cubicBezTo>
                  <a:cubicBezTo>
                    <a:pt x="915829" y="1345597"/>
                    <a:pt x="928116" y="1359503"/>
                    <a:pt x="929449" y="1379887"/>
                  </a:cubicBezTo>
                  <a:cubicBezTo>
                    <a:pt x="932593" y="1382744"/>
                    <a:pt x="933640" y="1387602"/>
                    <a:pt x="941451" y="138588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EC700D3-C236-630B-F751-0C2F726066F6}"/>
                </a:ext>
              </a:extLst>
            </p:cNvPr>
            <p:cNvSpPr/>
            <p:nvPr/>
          </p:nvSpPr>
          <p:spPr>
            <a:xfrm>
              <a:off x="3773265" y="1572358"/>
              <a:ext cx="694350" cy="1130062"/>
            </a:xfrm>
            <a:custGeom>
              <a:avLst/>
              <a:gdLst>
                <a:gd name="connsiteX0" fmla="*/ 693727 w 694350"/>
                <a:gd name="connsiteY0" fmla="*/ 772668 h 1130062"/>
                <a:gd name="connsiteX1" fmla="*/ 690679 w 694350"/>
                <a:gd name="connsiteY1" fmla="*/ 817912 h 1130062"/>
                <a:gd name="connsiteX2" fmla="*/ 681631 w 694350"/>
                <a:gd name="connsiteY2" fmla="*/ 842010 h 1130062"/>
                <a:gd name="connsiteX3" fmla="*/ 681631 w 694350"/>
                <a:gd name="connsiteY3" fmla="*/ 861632 h 1130062"/>
                <a:gd name="connsiteX4" fmla="*/ 677154 w 694350"/>
                <a:gd name="connsiteY4" fmla="*/ 887254 h 1130062"/>
                <a:gd name="connsiteX5" fmla="*/ 660580 w 694350"/>
                <a:gd name="connsiteY5" fmla="*/ 1004792 h 1130062"/>
                <a:gd name="connsiteX6" fmla="*/ 648484 w 694350"/>
                <a:gd name="connsiteY6" fmla="*/ 1078611 h 1130062"/>
                <a:gd name="connsiteX7" fmla="*/ 644007 w 694350"/>
                <a:gd name="connsiteY7" fmla="*/ 1084612 h 1130062"/>
                <a:gd name="connsiteX8" fmla="*/ 644007 w 694350"/>
                <a:gd name="connsiteY8" fmla="*/ 1104233 h 1130062"/>
                <a:gd name="connsiteX9" fmla="*/ 639530 w 694350"/>
                <a:gd name="connsiteY9" fmla="*/ 1110234 h 1130062"/>
                <a:gd name="connsiteX10" fmla="*/ 639530 w 694350"/>
                <a:gd name="connsiteY10" fmla="*/ 1128332 h 1130062"/>
                <a:gd name="connsiteX11" fmla="*/ 598858 w 694350"/>
                <a:gd name="connsiteY11" fmla="*/ 1125284 h 1130062"/>
                <a:gd name="connsiteX12" fmla="*/ 564187 w 694350"/>
                <a:gd name="connsiteY12" fmla="*/ 1120807 h 1130062"/>
                <a:gd name="connsiteX13" fmla="*/ 517515 w 694350"/>
                <a:gd name="connsiteY13" fmla="*/ 1108710 h 1130062"/>
                <a:gd name="connsiteX14" fmla="*/ 467794 w 694350"/>
                <a:gd name="connsiteY14" fmla="*/ 1104233 h 1130062"/>
                <a:gd name="connsiteX15" fmla="*/ 434647 w 694350"/>
                <a:gd name="connsiteY15" fmla="*/ 1099757 h 1130062"/>
                <a:gd name="connsiteX16" fmla="*/ 393976 w 694350"/>
                <a:gd name="connsiteY16" fmla="*/ 1092232 h 1130062"/>
                <a:gd name="connsiteX17" fmla="*/ 387975 w 694350"/>
                <a:gd name="connsiteY17" fmla="*/ 1087755 h 1130062"/>
                <a:gd name="connsiteX18" fmla="*/ 350351 w 694350"/>
                <a:gd name="connsiteY18" fmla="*/ 1083278 h 1130062"/>
                <a:gd name="connsiteX19" fmla="*/ 347303 w 694350"/>
                <a:gd name="connsiteY19" fmla="*/ 1078802 h 1130062"/>
                <a:gd name="connsiteX20" fmla="*/ 271960 w 694350"/>
                <a:gd name="connsiteY20" fmla="*/ 1066705 h 1130062"/>
                <a:gd name="connsiteX21" fmla="*/ 246338 w 694350"/>
                <a:gd name="connsiteY21" fmla="*/ 1062228 h 1130062"/>
                <a:gd name="connsiteX22" fmla="*/ 192141 w 694350"/>
                <a:gd name="connsiteY22" fmla="*/ 1050131 h 1130062"/>
                <a:gd name="connsiteX23" fmla="*/ 171091 w 694350"/>
                <a:gd name="connsiteY23" fmla="*/ 1045655 h 1130062"/>
                <a:gd name="connsiteX24" fmla="*/ 127371 w 694350"/>
                <a:gd name="connsiteY24" fmla="*/ 1038130 h 1130062"/>
                <a:gd name="connsiteX25" fmla="*/ 124323 w 694350"/>
                <a:gd name="connsiteY25" fmla="*/ 1033653 h 1130062"/>
                <a:gd name="connsiteX26" fmla="*/ 91176 w 694350"/>
                <a:gd name="connsiteY26" fmla="*/ 1029176 h 1130062"/>
                <a:gd name="connsiteX27" fmla="*/ 29454 w 694350"/>
                <a:gd name="connsiteY27" fmla="*/ 1017080 h 1130062"/>
                <a:gd name="connsiteX28" fmla="*/ 879 w 694350"/>
                <a:gd name="connsiteY28" fmla="*/ 1008031 h 1130062"/>
                <a:gd name="connsiteX29" fmla="*/ 3927 w 694350"/>
                <a:gd name="connsiteY29" fmla="*/ 979361 h 1130062"/>
                <a:gd name="connsiteX30" fmla="*/ 16024 w 694350"/>
                <a:gd name="connsiteY30" fmla="*/ 928116 h 1130062"/>
                <a:gd name="connsiteX31" fmla="*/ 22024 w 694350"/>
                <a:gd name="connsiteY31" fmla="*/ 922115 h 1130062"/>
                <a:gd name="connsiteX32" fmla="*/ 29549 w 694350"/>
                <a:gd name="connsiteY32" fmla="*/ 873919 h 1130062"/>
                <a:gd name="connsiteX33" fmla="*/ 34026 w 694350"/>
                <a:gd name="connsiteY33" fmla="*/ 870871 h 1130062"/>
                <a:gd name="connsiteX34" fmla="*/ 34026 w 694350"/>
                <a:gd name="connsiteY34" fmla="*/ 857345 h 1130062"/>
                <a:gd name="connsiteX35" fmla="*/ 37074 w 694350"/>
                <a:gd name="connsiteY35" fmla="*/ 840772 h 1130062"/>
                <a:gd name="connsiteX36" fmla="*/ 41551 w 694350"/>
                <a:gd name="connsiteY36" fmla="*/ 824198 h 1130062"/>
                <a:gd name="connsiteX37" fmla="*/ 50599 w 694350"/>
                <a:gd name="connsiteY37" fmla="*/ 801624 h 1130062"/>
                <a:gd name="connsiteX38" fmla="*/ 58124 w 694350"/>
                <a:gd name="connsiteY38" fmla="*/ 757904 h 1130062"/>
                <a:gd name="connsiteX39" fmla="*/ 83746 w 694350"/>
                <a:gd name="connsiteY39" fmla="*/ 693134 h 1130062"/>
                <a:gd name="connsiteX40" fmla="*/ 76222 w 694350"/>
                <a:gd name="connsiteY40" fmla="*/ 678085 h 1130062"/>
                <a:gd name="connsiteX41" fmla="*/ 55171 w 694350"/>
                <a:gd name="connsiteY41" fmla="*/ 678085 h 1130062"/>
                <a:gd name="connsiteX42" fmla="*/ 59648 w 694350"/>
                <a:gd name="connsiteY42" fmla="*/ 670560 h 1130062"/>
                <a:gd name="connsiteX43" fmla="*/ 88318 w 694350"/>
                <a:gd name="connsiteY43" fmla="*/ 611791 h 1130062"/>
                <a:gd name="connsiteX44" fmla="*/ 101844 w 694350"/>
                <a:gd name="connsiteY44" fmla="*/ 611791 h 1130062"/>
                <a:gd name="connsiteX45" fmla="*/ 113941 w 694350"/>
                <a:gd name="connsiteY45" fmla="*/ 578644 h 1130062"/>
                <a:gd name="connsiteX46" fmla="*/ 119941 w 694350"/>
                <a:gd name="connsiteY46" fmla="*/ 578644 h 1130062"/>
                <a:gd name="connsiteX47" fmla="*/ 154612 w 694350"/>
                <a:gd name="connsiteY47" fmla="*/ 527399 h 1130062"/>
                <a:gd name="connsiteX48" fmla="*/ 154612 w 694350"/>
                <a:gd name="connsiteY48" fmla="*/ 519875 h 1130062"/>
                <a:gd name="connsiteX49" fmla="*/ 172710 w 694350"/>
                <a:gd name="connsiteY49" fmla="*/ 509302 h 1130062"/>
                <a:gd name="connsiteX50" fmla="*/ 172710 w 694350"/>
                <a:gd name="connsiteY50" fmla="*/ 480632 h 1130062"/>
                <a:gd name="connsiteX51" fmla="*/ 168233 w 694350"/>
                <a:gd name="connsiteY51" fmla="*/ 470059 h 1130062"/>
                <a:gd name="connsiteX52" fmla="*/ 142611 w 694350"/>
                <a:gd name="connsiteY52" fmla="*/ 441484 h 1130062"/>
                <a:gd name="connsiteX53" fmla="*/ 138134 w 694350"/>
                <a:gd name="connsiteY53" fmla="*/ 429387 h 1130062"/>
                <a:gd name="connsiteX54" fmla="*/ 142611 w 694350"/>
                <a:gd name="connsiteY54" fmla="*/ 372142 h 1130062"/>
                <a:gd name="connsiteX55" fmla="*/ 151660 w 694350"/>
                <a:gd name="connsiteY55" fmla="*/ 349568 h 1130062"/>
                <a:gd name="connsiteX56" fmla="*/ 159184 w 694350"/>
                <a:gd name="connsiteY56" fmla="*/ 292322 h 1130062"/>
                <a:gd name="connsiteX57" fmla="*/ 193855 w 694350"/>
                <a:gd name="connsiteY57" fmla="*/ 158210 h 1130062"/>
                <a:gd name="connsiteX58" fmla="*/ 192331 w 694350"/>
                <a:gd name="connsiteY58" fmla="*/ 143161 h 1130062"/>
                <a:gd name="connsiteX59" fmla="*/ 213382 w 694350"/>
                <a:gd name="connsiteY59" fmla="*/ 58769 h 1130062"/>
                <a:gd name="connsiteX60" fmla="*/ 226907 w 694350"/>
                <a:gd name="connsiteY60" fmla="*/ 0 h 1130062"/>
                <a:gd name="connsiteX61" fmla="*/ 312823 w 694350"/>
                <a:gd name="connsiteY61" fmla="*/ 21050 h 1130062"/>
                <a:gd name="connsiteX62" fmla="*/ 296249 w 694350"/>
                <a:gd name="connsiteY62" fmla="*/ 105442 h 1130062"/>
                <a:gd name="connsiteX63" fmla="*/ 279676 w 694350"/>
                <a:gd name="connsiteY63" fmla="*/ 156686 h 1130062"/>
                <a:gd name="connsiteX64" fmla="*/ 305298 w 694350"/>
                <a:gd name="connsiteY64" fmla="*/ 207931 h 1130062"/>
                <a:gd name="connsiteX65" fmla="*/ 296249 w 694350"/>
                <a:gd name="connsiteY65" fmla="*/ 253175 h 1130062"/>
                <a:gd name="connsiteX66" fmla="*/ 314347 w 694350"/>
                <a:gd name="connsiteY66" fmla="*/ 280321 h 1130062"/>
                <a:gd name="connsiteX67" fmla="*/ 324919 w 694350"/>
                <a:gd name="connsiteY67" fmla="*/ 280321 h 1130062"/>
                <a:gd name="connsiteX68" fmla="*/ 355018 w 694350"/>
                <a:gd name="connsiteY68" fmla="*/ 352616 h 1130062"/>
                <a:gd name="connsiteX69" fmla="*/ 373116 w 694350"/>
                <a:gd name="connsiteY69" fmla="*/ 376714 h 1130062"/>
                <a:gd name="connsiteX70" fmla="*/ 385213 w 694350"/>
                <a:gd name="connsiteY70" fmla="*/ 378238 h 1130062"/>
                <a:gd name="connsiteX71" fmla="*/ 383689 w 694350"/>
                <a:gd name="connsiteY71" fmla="*/ 391763 h 1130062"/>
                <a:gd name="connsiteX72" fmla="*/ 409311 w 694350"/>
                <a:gd name="connsiteY72" fmla="*/ 393287 h 1130062"/>
                <a:gd name="connsiteX73" fmla="*/ 406263 w 694350"/>
                <a:gd name="connsiteY73" fmla="*/ 420434 h 1130062"/>
                <a:gd name="connsiteX74" fmla="*/ 364067 w 694350"/>
                <a:gd name="connsiteY74" fmla="*/ 515303 h 1130062"/>
                <a:gd name="connsiteX75" fmla="*/ 364067 w 694350"/>
                <a:gd name="connsiteY75" fmla="*/ 527399 h 1130062"/>
                <a:gd name="connsiteX76" fmla="*/ 359590 w 694350"/>
                <a:gd name="connsiteY76" fmla="*/ 542449 h 1130062"/>
                <a:gd name="connsiteX77" fmla="*/ 383689 w 694350"/>
                <a:gd name="connsiteY77" fmla="*/ 569595 h 1130062"/>
                <a:gd name="connsiteX78" fmla="*/ 430361 w 694350"/>
                <a:gd name="connsiteY78" fmla="*/ 543973 h 1130062"/>
                <a:gd name="connsiteX79" fmla="*/ 443887 w 694350"/>
                <a:gd name="connsiteY79" fmla="*/ 613315 h 1130062"/>
                <a:gd name="connsiteX80" fmla="*/ 448363 w 694350"/>
                <a:gd name="connsiteY80" fmla="*/ 629888 h 1130062"/>
                <a:gd name="connsiteX81" fmla="*/ 489035 w 694350"/>
                <a:gd name="connsiteY81" fmla="*/ 700659 h 1130062"/>
                <a:gd name="connsiteX82" fmla="*/ 484558 w 694350"/>
                <a:gd name="connsiteY82" fmla="*/ 714185 h 1130062"/>
                <a:gd name="connsiteX83" fmla="*/ 498084 w 694350"/>
                <a:gd name="connsiteY83" fmla="*/ 757904 h 1130062"/>
                <a:gd name="connsiteX84" fmla="*/ 514657 w 694350"/>
                <a:gd name="connsiteY84" fmla="*/ 757904 h 1130062"/>
                <a:gd name="connsiteX85" fmla="*/ 519134 w 694350"/>
                <a:gd name="connsiteY85" fmla="*/ 741331 h 1130062"/>
                <a:gd name="connsiteX86" fmla="*/ 540184 w 694350"/>
                <a:gd name="connsiteY86" fmla="*/ 744379 h 1130062"/>
                <a:gd name="connsiteX87" fmla="*/ 603430 w 694350"/>
                <a:gd name="connsiteY87" fmla="*/ 745903 h 1130062"/>
                <a:gd name="connsiteX88" fmla="*/ 615527 w 694350"/>
                <a:gd name="connsiteY88" fmla="*/ 748951 h 1130062"/>
                <a:gd name="connsiteX89" fmla="*/ 647150 w 694350"/>
                <a:gd name="connsiteY89" fmla="*/ 753428 h 1130062"/>
                <a:gd name="connsiteX90" fmla="*/ 672772 w 694350"/>
                <a:gd name="connsiteY90" fmla="*/ 732377 h 1130062"/>
                <a:gd name="connsiteX91" fmla="*/ 693727 w 694350"/>
                <a:gd name="connsiteY91" fmla="*/ 772668 h 113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94350" h="1130062">
                  <a:moveTo>
                    <a:pt x="693727" y="772668"/>
                  </a:moveTo>
                  <a:cubicBezTo>
                    <a:pt x="697252" y="791718"/>
                    <a:pt x="684393" y="800957"/>
                    <a:pt x="690679" y="817912"/>
                  </a:cubicBezTo>
                  <a:cubicBezTo>
                    <a:pt x="680583" y="818960"/>
                    <a:pt x="691441" y="840772"/>
                    <a:pt x="681631" y="842010"/>
                  </a:cubicBezTo>
                  <a:cubicBezTo>
                    <a:pt x="681631" y="848582"/>
                    <a:pt x="681631" y="855059"/>
                    <a:pt x="681631" y="861632"/>
                  </a:cubicBezTo>
                  <a:cubicBezTo>
                    <a:pt x="676297" y="866394"/>
                    <a:pt x="676678" y="876776"/>
                    <a:pt x="677154" y="887254"/>
                  </a:cubicBezTo>
                  <a:cubicBezTo>
                    <a:pt x="664486" y="919353"/>
                    <a:pt x="667248" y="964025"/>
                    <a:pt x="660580" y="1004792"/>
                  </a:cubicBezTo>
                  <a:cubicBezTo>
                    <a:pt x="653246" y="1026128"/>
                    <a:pt x="649912" y="1051465"/>
                    <a:pt x="648484" y="1078611"/>
                  </a:cubicBezTo>
                  <a:cubicBezTo>
                    <a:pt x="649817" y="1083469"/>
                    <a:pt x="644578" y="1081754"/>
                    <a:pt x="644007" y="1084612"/>
                  </a:cubicBezTo>
                  <a:cubicBezTo>
                    <a:pt x="644007" y="1091184"/>
                    <a:pt x="644007" y="1097661"/>
                    <a:pt x="644007" y="1104233"/>
                  </a:cubicBezTo>
                  <a:cubicBezTo>
                    <a:pt x="645340" y="1109091"/>
                    <a:pt x="640102" y="1107377"/>
                    <a:pt x="639530" y="1110234"/>
                  </a:cubicBezTo>
                  <a:cubicBezTo>
                    <a:pt x="639530" y="1116235"/>
                    <a:pt x="639530" y="1122331"/>
                    <a:pt x="639530" y="1128332"/>
                  </a:cubicBezTo>
                  <a:cubicBezTo>
                    <a:pt x="624481" y="1134618"/>
                    <a:pt x="616384" y="1121474"/>
                    <a:pt x="598858" y="1125284"/>
                  </a:cubicBezTo>
                  <a:cubicBezTo>
                    <a:pt x="592858" y="1118235"/>
                    <a:pt x="576665" y="1121378"/>
                    <a:pt x="564187" y="1120807"/>
                  </a:cubicBezTo>
                  <a:cubicBezTo>
                    <a:pt x="554567" y="1110806"/>
                    <a:pt x="523801" y="1122045"/>
                    <a:pt x="517515" y="1108710"/>
                  </a:cubicBezTo>
                  <a:cubicBezTo>
                    <a:pt x="496179" y="1112044"/>
                    <a:pt x="488178" y="1101852"/>
                    <a:pt x="467794" y="1104233"/>
                  </a:cubicBezTo>
                  <a:cubicBezTo>
                    <a:pt x="462556" y="1096994"/>
                    <a:pt x="446363" y="1100519"/>
                    <a:pt x="434647" y="1099757"/>
                  </a:cubicBezTo>
                  <a:cubicBezTo>
                    <a:pt x="424360" y="1093946"/>
                    <a:pt x="409120" y="1093184"/>
                    <a:pt x="393976" y="1092232"/>
                  </a:cubicBezTo>
                  <a:cubicBezTo>
                    <a:pt x="389118" y="1093565"/>
                    <a:pt x="390832" y="1088327"/>
                    <a:pt x="387975" y="1087755"/>
                  </a:cubicBezTo>
                  <a:cubicBezTo>
                    <a:pt x="370639" y="1090994"/>
                    <a:pt x="365115" y="1082516"/>
                    <a:pt x="350351" y="1083278"/>
                  </a:cubicBezTo>
                  <a:cubicBezTo>
                    <a:pt x="347113" y="1083945"/>
                    <a:pt x="347494" y="1081183"/>
                    <a:pt x="347303" y="1078802"/>
                  </a:cubicBezTo>
                  <a:cubicBezTo>
                    <a:pt x="314442" y="1079754"/>
                    <a:pt x="303774" y="1067276"/>
                    <a:pt x="271960" y="1066705"/>
                  </a:cubicBezTo>
                  <a:cubicBezTo>
                    <a:pt x="267198" y="1061371"/>
                    <a:pt x="256816" y="1061752"/>
                    <a:pt x="246338" y="1062228"/>
                  </a:cubicBezTo>
                  <a:cubicBezTo>
                    <a:pt x="230527" y="1055942"/>
                    <a:pt x="212334" y="1052036"/>
                    <a:pt x="192141" y="1050131"/>
                  </a:cubicBezTo>
                  <a:cubicBezTo>
                    <a:pt x="188331" y="1045369"/>
                    <a:pt x="180330" y="1044893"/>
                    <a:pt x="171091" y="1045655"/>
                  </a:cubicBezTo>
                  <a:cubicBezTo>
                    <a:pt x="158994" y="1041273"/>
                    <a:pt x="142039" y="1035082"/>
                    <a:pt x="127371" y="1038130"/>
                  </a:cubicBezTo>
                  <a:cubicBezTo>
                    <a:pt x="126037" y="1036892"/>
                    <a:pt x="126418" y="1034034"/>
                    <a:pt x="124323" y="1033653"/>
                  </a:cubicBezTo>
                  <a:cubicBezTo>
                    <a:pt x="109559" y="1035844"/>
                    <a:pt x="106797" y="1026033"/>
                    <a:pt x="91176" y="1029176"/>
                  </a:cubicBezTo>
                  <a:cubicBezTo>
                    <a:pt x="72126" y="1021747"/>
                    <a:pt x="54028" y="1015460"/>
                    <a:pt x="29454" y="1017080"/>
                  </a:cubicBezTo>
                  <a:cubicBezTo>
                    <a:pt x="20691" y="1013270"/>
                    <a:pt x="13261" y="1008126"/>
                    <a:pt x="879" y="1008031"/>
                  </a:cubicBezTo>
                  <a:cubicBezTo>
                    <a:pt x="-3217" y="992029"/>
                    <a:pt x="8594" y="990505"/>
                    <a:pt x="3927" y="979361"/>
                  </a:cubicBezTo>
                  <a:cubicBezTo>
                    <a:pt x="9070" y="964502"/>
                    <a:pt x="17262" y="944499"/>
                    <a:pt x="16024" y="928116"/>
                  </a:cubicBezTo>
                  <a:cubicBezTo>
                    <a:pt x="16119" y="924306"/>
                    <a:pt x="21929" y="926021"/>
                    <a:pt x="22024" y="922115"/>
                  </a:cubicBezTo>
                  <a:cubicBezTo>
                    <a:pt x="19262" y="904399"/>
                    <a:pt x="31359" y="894874"/>
                    <a:pt x="29549" y="873919"/>
                  </a:cubicBezTo>
                  <a:cubicBezTo>
                    <a:pt x="28882" y="870680"/>
                    <a:pt x="31645" y="871061"/>
                    <a:pt x="34026" y="870871"/>
                  </a:cubicBezTo>
                  <a:cubicBezTo>
                    <a:pt x="34026" y="866394"/>
                    <a:pt x="34026" y="861822"/>
                    <a:pt x="34026" y="857345"/>
                  </a:cubicBezTo>
                  <a:cubicBezTo>
                    <a:pt x="36788" y="854488"/>
                    <a:pt x="41741" y="846106"/>
                    <a:pt x="37074" y="840772"/>
                  </a:cubicBezTo>
                  <a:cubicBezTo>
                    <a:pt x="42884" y="836009"/>
                    <a:pt x="43646" y="831818"/>
                    <a:pt x="41551" y="824198"/>
                  </a:cubicBezTo>
                  <a:cubicBezTo>
                    <a:pt x="48980" y="821150"/>
                    <a:pt x="42598" y="804196"/>
                    <a:pt x="50599" y="801624"/>
                  </a:cubicBezTo>
                  <a:cubicBezTo>
                    <a:pt x="47932" y="782765"/>
                    <a:pt x="66030" y="777050"/>
                    <a:pt x="58124" y="757904"/>
                  </a:cubicBezTo>
                  <a:cubicBezTo>
                    <a:pt x="70316" y="738569"/>
                    <a:pt x="78793" y="715994"/>
                    <a:pt x="83746" y="693134"/>
                  </a:cubicBezTo>
                  <a:cubicBezTo>
                    <a:pt x="82318" y="687038"/>
                    <a:pt x="74126" y="687610"/>
                    <a:pt x="76222" y="678085"/>
                  </a:cubicBezTo>
                  <a:cubicBezTo>
                    <a:pt x="65554" y="677704"/>
                    <a:pt x="65458" y="676656"/>
                    <a:pt x="55171" y="678085"/>
                  </a:cubicBezTo>
                  <a:cubicBezTo>
                    <a:pt x="53266" y="672179"/>
                    <a:pt x="59553" y="674465"/>
                    <a:pt x="59648" y="670560"/>
                  </a:cubicBezTo>
                  <a:cubicBezTo>
                    <a:pt x="55838" y="637699"/>
                    <a:pt x="77269" y="631222"/>
                    <a:pt x="88318" y="611791"/>
                  </a:cubicBezTo>
                  <a:cubicBezTo>
                    <a:pt x="92795" y="611791"/>
                    <a:pt x="97367" y="611791"/>
                    <a:pt x="101844" y="611791"/>
                  </a:cubicBezTo>
                  <a:cubicBezTo>
                    <a:pt x="106892" y="601790"/>
                    <a:pt x="117274" y="597122"/>
                    <a:pt x="113941" y="578644"/>
                  </a:cubicBezTo>
                  <a:cubicBezTo>
                    <a:pt x="115941" y="578644"/>
                    <a:pt x="117941" y="578644"/>
                    <a:pt x="119941" y="578644"/>
                  </a:cubicBezTo>
                  <a:cubicBezTo>
                    <a:pt x="129276" y="556641"/>
                    <a:pt x="139658" y="544354"/>
                    <a:pt x="154612" y="527399"/>
                  </a:cubicBezTo>
                  <a:cubicBezTo>
                    <a:pt x="157375" y="524542"/>
                    <a:pt x="153660" y="524637"/>
                    <a:pt x="154612" y="519875"/>
                  </a:cubicBezTo>
                  <a:cubicBezTo>
                    <a:pt x="162137" y="517874"/>
                    <a:pt x="163090" y="509302"/>
                    <a:pt x="172710" y="509302"/>
                  </a:cubicBezTo>
                  <a:cubicBezTo>
                    <a:pt x="172710" y="499777"/>
                    <a:pt x="172710" y="490252"/>
                    <a:pt x="172710" y="480632"/>
                  </a:cubicBezTo>
                  <a:cubicBezTo>
                    <a:pt x="173377" y="474917"/>
                    <a:pt x="165757" y="477584"/>
                    <a:pt x="168233" y="470059"/>
                  </a:cubicBezTo>
                  <a:cubicBezTo>
                    <a:pt x="155184" y="465011"/>
                    <a:pt x="149850" y="452247"/>
                    <a:pt x="142611" y="441484"/>
                  </a:cubicBezTo>
                  <a:cubicBezTo>
                    <a:pt x="142897" y="435674"/>
                    <a:pt x="143468" y="429578"/>
                    <a:pt x="138134" y="429387"/>
                  </a:cubicBezTo>
                  <a:cubicBezTo>
                    <a:pt x="147659" y="418338"/>
                    <a:pt x="140325" y="390430"/>
                    <a:pt x="142611" y="372142"/>
                  </a:cubicBezTo>
                  <a:cubicBezTo>
                    <a:pt x="150040" y="368999"/>
                    <a:pt x="143659" y="352139"/>
                    <a:pt x="151660" y="349568"/>
                  </a:cubicBezTo>
                  <a:cubicBezTo>
                    <a:pt x="152231" y="322421"/>
                    <a:pt x="158613" y="318326"/>
                    <a:pt x="159184" y="292322"/>
                  </a:cubicBezTo>
                  <a:cubicBezTo>
                    <a:pt x="174329" y="251270"/>
                    <a:pt x="177663" y="198406"/>
                    <a:pt x="193855" y="158210"/>
                  </a:cubicBezTo>
                  <a:cubicBezTo>
                    <a:pt x="194332" y="152210"/>
                    <a:pt x="191188" y="149828"/>
                    <a:pt x="192331" y="143161"/>
                  </a:cubicBezTo>
                  <a:cubicBezTo>
                    <a:pt x="201094" y="115919"/>
                    <a:pt x="210619" y="83439"/>
                    <a:pt x="213382" y="58769"/>
                  </a:cubicBezTo>
                  <a:cubicBezTo>
                    <a:pt x="219573" y="40862"/>
                    <a:pt x="226717" y="23908"/>
                    <a:pt x="226907" y="0"/>
                  </a:cubicBezTo>
                  <a:cubicBezTo>
                    <a:pt x="250910" y="11621"/>
                    <a:pt x="287677" y="10478"/>
                    <a:pt x="312823" y="21050"/>
                  </a:cubicBezTo>
                  <a:cubicBezTo>
                    <a:pt x="313680" y="49625"/>
                    <a:pt x="297964" y="71438"/>
                    <a:pt x="296249" y="105442"/>
                  </a:cubicBezTo>
                  <a:cubicBezTo>
                    <a:pt x="287772" y="120872"/>
                    <a:pt x="293011" y="144209"/>
                    <a:pt x="279676" y="156686"/>
                  </a:cubicBezTo>
                  <a:cubicBezTo>
                    <a:pt x="288439" y="176689"/>
                    <a:pt x="294535" y="190119"/>
                    <a:pt x="305298" y="207931"/>
                  </a:cubicBezTo>
                  <a:cubicBezTo>
                    <a:pt x="308822" y="229553"/>
                    <a:pt x="292153" y="230981"/>
                    <a:pt x="296249" y="253175"/>
                  </a:cubicBezTo>
                  <a:cubicBezTo>
                    <a:pt x="306060" y="258413"/>
                    <a:pt x="307203" y="272415"/>
                    <a:pt x="314347" y="280321"/>
                  </a:cubicBezTo>
                  <a:cubicBezTo>
                    <a:pt x="317871" y="280321"/>
                    <a:pt x="321395" y="280321"/>
                    <a:pt x="324919" y="280321"/>
                  </a:cubicBezTo>
                  <a:cubicBezTo>
                    <a:pt x="341207" y="301466"/>
                    <a:pt x="350446" y="321469"/>
                    <a:pt x="355018" y="352616"/>
                  </a:cubicBezTo>
                  <a:cubicBezTo>
                    <a:pt x="365210" y="356426"/>
                    <a:pt x="370068" y="365665"/>
                    <a:pt x="373116" y="376714"/>
                  </a:cubicBezTo>
                  <a:cubicBezTo>
                    <a:pt x="377402" y="376904"/>
                    <a:pt x="382927" y="375952"/>
                    <a:pt x="385213" y="378238"/>
                  </a:cubicBezTo>
                  <a:cubicBezTo>
                    <a:pt x="385689" y="383762"/>
                    <a:pt x="384927" y="388049"/>
                    <a:pt x="383689" y="391763"/>
                  </a:cubicBezTo>
                  <a:cubicBezTo>
                    <a:pt x="389594" y="394907"/>
                    <a:pt x="401024" y="392525"/>
                    <a:pt x="409311" y="393287"/>
                  </a:cubicBezTo>
                  <a:cubicBezTo>
                    <a:pt x="411978" y="405956"/>
                    <a:pt x="400453" y="409289"/>
                    <a:pt x="406263" y="420434"/>
                  </a:cubicBezTo>
                  <a:cubicBezTo>
                    <a:pt x="385498" y="449104"/>
                    <a:pt x="381974" y="486537"/>
                    <a:pt x="364067" y="515303"/>
                  </a:cubicBezTo>
                  <a:cubicBezTo>
                    <a:pt x="364067" y="519303"/>
                    <a:pt x="364067" y="523304"/>
                    <a:pt x="364067" y="527399"/>
                  </a:cubicBezTo>
                  <a:cubicBezTo>
                    <a:pt x="361686" y="531495"/>
                    <a:pt x="357781" y="534162"/>
                    <a:pt x="359590" y="542449"/>
                  </a:cubicBezTo>
                  <a:cubicBezTo>
                    <a:pt x="369973" y="549212"/>
                    <a:pt x="374259" y="561975"/>
                    <a:pt x="383689" y="569595"/>
                  </a:cubicBezTo>
                  <a:cubicBezTo>
                    <a:pt x="405882" y="565118"/>
                    <a:pt x="414740" y="555688"/>
                    <a:pt x="430361" y="543973"/>
                  </a:cubicBezTo>
                  <a:cubicBezTo>
                    <a:pt x="441124" y="560832"/>
                    <a:pt x="427980" y="601599"/>
                    <a:pt x="443887" y="613315"/>
                  </a:cubicBezTo>
                  <a:cubicBezTo>
                    <a:pt x="442363" y="620459"/>
                    <a:pt x="440648" y="627126"/>
                    <a:pt x="448363" y="629888"/>
                  </a:cubicBezTo>
                  <a:cubicBezTo>
                    <a:pt x="445506" y="667893"/>
                    <a:pt x="474367" y="679895"/>
                    <a:pt x="489035" y="700659"/>
                  </a:cubicBezTo>
                  <a:cubicBezTo>
                    <a:pt x="490369" y="708088"/>
                    <a:pt x="487892" y="711518"/>
                    <a:pt x="484558" y="714185"/>
                  </a:cubicBezTo>
                  <a:cubicBezTo>
                    <a:pt x="479986" y="737902"/>
                    <a:pt x="494750" y="742188"/>
                    <a:pt x="498084" y="757904"/>
                  </a:cubicBezTo>
                  <a:cubicBezTo>
                    <a:pt x="503608" y="757904"/>
                    <a:pt x="509133" y="757904"/>
                    <a:pt x="514657" y="757904"/>
                  </a:cubicBezTo>
                  <a:cubicBezTo>
                    <a:pt x="514657" y="751618"/>
                    <a:pt x="515419" y="746951"/>
                    <a:pt x="519134" y="741331"/>
                  </a:cubicBezTo>
                  <a:cubicBezTo>
                    <a:pt x="523325" y="744188"/>
                    <a:pt x="533517" y="748951"/>
                    <a:pt x="540184" y="744379"/>
                  </a:cubicBezTo>
                  <a:cubicBezTo>
                    <a:pt x="555996" y="758952"/>
                    <a:pt x="575522" y="741807"/>
                    <a:pt x="603430" y="745903"/>
                  </a:cubicBezTo>
                  <a:cubicBezTo>
                    <a:pt x="608193" y="747427"/>
                    <a:pt x="609526" y="752475"/>
                    <a:pt x="615527" y="748951"/>
                  </a:cubicBezTo>
                  <a:cubicBezTo>
                    <a:pt x="620480" y="755999"/>
                    <a:pt x="635720" y="752856"/>
                    <a:pt x="647150" y="753428"/>
                  </a:cubicBezTo>
                  <a:cubicBezTo>
                    <a:pt x="656008" y="746760"/>
                    <a:pt x="654770" y="729901"/>
                    <a:pt x="672772" y="732377"/>
                  </a:cubicBezTo>
                  <a:cubicBezTo>
                    <a:pt x="677535" y="747617"/>
                    <a:pt x="682869" y="762953"/>
                    <a:pt x="693727" y="77266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E017249-9B2C-29CF-553E-DBC7C500C750}"/>
                </a:ext>
              </a:extLst>
            </p:cNvPr>
            <p:cNvSpPr/>
            <p:nvPr/>
          </p:nvSpPr>
          <p:spPr>
            <a:xfrm>
              <a:off x="3346947" y="2513714"/>
              <a:ext cx="735901" cy="1146333"/>
            </a:xfrm>
            <a:custGeom>
              <a:avLst/>
              <a:gdLst>
                <a:gd name="connsiteX0" fmla="*/ 735902 w 735901"/>
                <a:gd name="connsiteY0" fmla="*/ 143161 h 1146333"/>
                <a:gd name="connsiteX1" fmla="*/ 693706 w 735901"/>
                <a:gd name="connsiteY1" fmla="*/ 369094 h 1146333"/>
                <a:gd name="connsiteX2" fmla="*/ 689229 w 735901"/>
                <a:gd name="connsiteY2" fmla="*/ 372142 h 1146333"/>
                <a:gd name="connsiteX3" fmla="*/ 681704 w 735901"/>
                <a:gd name="connsiteY3" fmla="*/ 439960 h 1146333"/>
                <a:gd name="connsiteX4" fmla="*/ 677228 w 735901"/>
                <a:gd name="connsiteY4" fmla="*/ 459581 h 1146333"/>
                <a:gd name="connsiteX5" fmla="*/ 660654 w 735901"/>
                <a:gd name="connsiteY5" fmla="*/ 543973 h 1146333"/>
                <a:gd name="connsiteX6" fmla="*/ 656177 w 735901"/>
                <a:gd name="connsiteY6" fmla="*/ 549974 h 1146333"/>
                <a:gd name="connsiteX7" fmla="*/ 656177 w 735901"/>
                <a:gd name="connsiteY7" fmla="*/ 569595 h 1146333"/>
                <a:gd name="connsiteX8" fmla="*/ 651701 w 735901"/>
                <a:gd name="connsiteY8" fmla="*/ 575596 h 1146333"/>
                <a:gd name="connsiteX9" fmla="*/ 644176 w 735901"/>
                <a:gd name="connsiteY9" fmla="*/ 638842 h 1146333"/>
                <a:gd name="connsiteX10" fmla="*/ 635127 w 735901"/>
                <a:gd name="connsiteY10" fmla="*/ 662940 h 1146333"/>
                <a:gd name="connsiteX11" fmla="*/ 635127 w 735901"/>
                <a:gd name="connsiteY11" fmla="*/ 677990 h 1146333"/>
                <a:gd name="connsiteX12" fmla="*/ 630650 w 735901"/>
                <a:gd name="connsiteY12" fmla="*/ 699040 h 1146333"/>
                <a:gd name="connsiteX13" fmla="*/ 626174 w 735901"/>
                <a:gd name="connsiteY13" fmla="*/ 705041 h 1146333"/>
                <a:gd name="connsiteX14" fmla="*/ 627698 w 735901"/>
                <a:gd name="connsiteY14" fmla="*/ 721614 h 1146333"/>
                <a:gd name="connsiteX15" fmla="*/ 623221 w 735901"/>
                <a:gd name="connsiteY15" fmla="*/ 724662 h 1146333"/>
                <a:gd name="connsiteX16" fmla="*/ 618744 w 735901"/>
                <a:gd name="connsiteY16" fmla="*/ 762286 h 1146333"/>
                <a:gd name="connsiteX17" fmla="*/ 611219 w 735901"/>
                <a:gd name="connsiteY17" fmla="*/ 806006 h 1146333"/>
                <a:gd name="connsiteX18" fmla="*/ 605219 w 735901"/>
                <a:gd name="connsiteY18" fmla="*/ 810482 h 1146333"/>
                <a:gd name="connsiteX19" fmla="*/ 606743 w 735901"/>
                <a:gd name="connsiteY19" fmla="*/ 824008 h 1146333"/>
                <a:gd name="connsiteX20" fmla="*/ 602266 w 735901"/>
                <a:gd name="connsiteY20" fmla="*/ 845058 h 1146333"/>
                <a:gd name="connsiteX21" fmla="*/ 597789 w 735901"/>
                <a:gd name="connsiteY21" fmla="*/ 851059 h 1146333"/>
                <a:gd name="connsiteX22" fmla="*/ 593312 w 735901"/>
                <a:gd name="connsiteY22" fmla="*/ 891731 h 1146333"/>
                <a:gd name="connsiteX23" fmla="*/ 588836 w 735901"/>
                <a:gd name="connsiteY23" fmla="*/ 897731 h 1146333"/>
                <a:gd name="connsiteX24" fmla="*/ 585788 w 735901"/>
                <a:gd name="connsiteY24" fmla="*/ 944404 h 1146333"/>
                <a:gd name="connsiteX25" fmla="*/ 581311 w 735901"/>
                <a:gd name="connsiteY25" fmla="*/ 951928 h 1146333"/>
                <a:gd name="connsiteX26" fmla="*/ 581311 w 735901"/>
                <a:gd name="connsiteY26" fmla="*/ 960977 h 1146333"/>
                <a:gd name="connsiteX27" fmla="*/ 576834 w 735901"/>
                <a:gd name="connsiteY27" fmla="*/ 964025 h 1146333"/>
                <a:gd name="connsiteX28" fmla="*/ 576834 w 735901"/>
                <a:gd name="connsiteY28" fmla="*/ 991172 h 1146333"/>
                <a:gd name="connsiteX29" fmla="*/ 552736 w 735901"/>
                <a:gd name="connsiteY29" fmla="*/ 1007745 h 1146333"/>
                <a:gd name="connsiteX30" fmla="*/ 539210 w 735901"/>
                <a:gd name="connsiteY30" fmla="*/ 986695 h 1146333"/>
                <a:gd name="connsiteX31" fmla="*/ 527114 w 735901"/>
                <a:gd name="connsiteY31" fmla="*/ 986695 h 1146333"/>
                <a:gd name="connsiteX32" fmla="*/ 484918 w 735901"/>
                <a:gd name="connsiteY32" fmla="*/ 991172 h 1146333"/>
                <a:gd name="connsiteX33" fmla="*/ 484918 w 735901"/>
                <a:gd name="connsiteY33" fmla="*/ 1046893 h 1146333"/>
                <a:gd name="connsiteX34" fmla="*/ 475869 w 735901"/>
                <a:gd name="connsiteY34" fmla="*/ 1146334 h 1146333"/>
                <a:gd name="connsiteX35" fmla="*/ 409575 w 735901"/>
                <a:gd name="connsiteY35" fmla="*/ 1052893 h 1146333"/>
                <a:gd name="connsiteX36" fmla="*/ 411099 w 735901"/>
                <a:gd name="connsiteY36" fmla="*/ 1048417 h 1146333"/>
                <a:gd name="connsiteX37" fmla="*/ 364427 w 735901"/>
                <a:gd name="connsiteY37" fmla="*/ 976122 h 1146333"/>
                <a:gd name="connsiteX38" fmla="*/ 331280 w 735901"/>
                <a:gd name="connsiteY38" fmla="*/ 936974 h 1146333"/>
                <a:gd name="connsiteX39" fmla="*/ 301181 w 735901"/>
                <a:gd name="connsiteY39" fmla="*/ 885730 h 1146333"/>
                <a:gd name="connsiteX40" fmla="*/ 289084 w 735901"/>
                <a:gd name="connsiteY40" fmla="*/ 869156 h 1146333"/>
                <a:gd name="connsiteX41" fmla="*/ 268034 w 735901"/>
                <a:gd name="connsiteY41" fmla="*/ 840581 h 1146333"/>
                <a:gd name="connsiteX42" fmla="*/ 242411 w 735901"/>
                <a:gd name="connsiteY42" fmla="*/ 801434 h 1146333"/>
                <a:gd name="connsiteX43" fmla="*/ 243935 w 735901"/>
                <a:gd name="connsiteY43" fmla="*/ 793909 h 1146333"/>
                <a:gd name="connsiteX44" fmla="*/ 221361 w 735901"/>
                <a:gd name="connsiteY44" fmla="*/ 768286 h 1146333"/>
                <a:gd name="connsiteX45" fmla="*/ 222885 w 735901"/>
                <a:gd name="connsiteY45" fmla="*/ 763810 h 1146333"/>
                <a:gd name="connsiteX46" fmla="*/ 213836 w 735901"/>
                <a:gd name="connsiteY46" fmla="*/ 756285 h 1146333"/>
                <a:gd name="connsiteX47" fmla="*/ 180689 w 735901"/>
                <a:gd name="connsiteY47" fmla="*/ 700564 h 1146333"/>
                <a:gd name="connsiteX48" fmla="*/ 138494 w 735901"/>
                <a:gd name="connsiteY48" fmla="*/ 637318 h 1146333"/>
                <a:gd name="connsiteX49" fmla="*/ 108394 w 735901"/>
                <a:gd name="connsiteY49" fmla="*/ 601123 h 1146333"/>
                <a:gd name="connsiteX50" fmla="*/ 72200 w 735901"/>
                <a:gd name="connsiteY50" fmla="*/ 537877 h 1146333"/>
                <a:gd name="connsiteX51" fmla="*/ 33052 w 735901"/>
                <a:gd name="connsiteY51" fmla="*/ 488156 h 1146333"/>
                <a:gd name="connsiteX52" fmla="*/ 34576 w 735901"/>
                <a:gd name="connsiteY52" fmla="*/ 483680 h 1146333"/>
                <a:gd name="connsiteX53" fmla="*/ 4477 w 735901"/>
                <a:gd name="connsiteY53" fmla="*/ 447484 h 1146333"/>
                <a:gd name="connsiteX54" fmla="*/ 0 w 735901"/>
                <a:gd name="connsiteY54" fmla="*/ 435388 h 1146333"/>
                <a:gd name="connsiteX55" fmla="*/ 0 w 735901"/>
                <a:gd name="connsiteY55" fmla="*/ 402241 h 1146333"/>
                <a:gd name="connsiteX56" fmla="*/ 13526 w 735901"/>
                <a:gd name="connsiteY56" fmla="*/ 366046 h 1146333"/>
                <a:gd name="connsiteX57" fmla="*/ 21050 w 735901"/>
                <a:gd name="connsiteY57" fmla="*/ 322326 h 1146333"/>
                <a:gd name="connsiteX58" fmla="*/ 42101 w 735901"/>
                <a:gd name="connsiteY58" fmla="*/ 257556 h 1146333"/>
                <a:gd name="connsiteX59" fmla="*/ 58674 w 735901"/>
                <a:gd name="connsiteY59" fmla="*/ 179261 h 1146333"/>
                <a:gd name="connsiteX60" fmla="*/ 63151 w 735901"/>
                <a:gd name="connsiteY60" fmla="*/ 176213 h 1146333"/>
                <a:gd name="connsiteX61" fmla="*/ 67627 w 735901"/>
                <a:gd name="connsiteY61" fmla="*/ 146113 h 1146333"/>
                <a:gd name="connsiteX62" fmla="*/ 72104 w 735901"/>
                <a:gd name="connsiteY62" fmla="*/ 140113 h 1146333"/>
                <a:gd name="connsiteX63" fmla="*/ 70580 w 735901"/>
                <a:gd name="connsiteY63" fmla="*/ 131064 h 1146333"/>
                <a:gd name="connsiteX64" fmla="*/ 75057 w 735901"/>
                <a:gd name="connsiteY64" fmla="*/ 123539 h 1146333"/>
                <a:gd name="connsiteX65" fmla="*/ 75057 w 735901"/>
                <a:gd name="connsiteY65" fmla="*/ 114491 h 1146333"/>
                <a:gd name="connsiteX66" fmla="*/ 79534 w 735901"/>
                <a:gd name="connsiteY66" fmla="*/ 111442 h 1146333"/>
                <a:gd name="connsiteX67" fmla="*/ 84011 w 735901"/>
                <a:gd name="connsiteY67" fmla="*/ 82867 h 1146333"/>
                <a:gd name="connsiteX68" fmla="*/ 88487 w 735901"/>
                <a:gd name="connsiteY68" fmla="*/ 76867 h 1146333"/>
                <a:gd name="connsiteX69" fmla="*/ 88487 w 735901"/>
                <a:gd name="connsiteY69" fmla="*/ 66294 h 1146333"/>
                <a:gd name="connsiteX70" fmla="*/ 92964 w 735901"/>
                <a:gd name="connsiteY70" fmla="*/ 60293 h 1146333"/>
                <a:gd name="connsiteX71" fmla="*/ 96012 w 735901"/>
                <a:gd name="connsiteY71" fmla="*/ 33147 h 1146333"/>
                <a:gd name="connsiteX72" fmla="*/ 105061 w 735901"/>
                <a:gd name="connsiteY72" fmla="*/ 0 h 1146333"/>
                <a:gd name="connsiteX73" fmla="*/ 171355 w 735901"/>
                <a:gd name="connsiteY73" fmla="*/ 13525 h 1146333"/>
                <a:gd name="connsiteX74" fmla="*/ 171355 w 735901"/>
                <a:gd name="connsiteY74" fmla="*/ 21050 h 1146333"/>
                <a:gd name="connsiteX75" fmla="*/ 373190 w 735901"/>
                <a:gd name="connsiteY75" fmla="*/ 63246 h 1146333"/>
                <a:gd name="connsiteX76" fmla="*/ 431959 w 735901"/>
                <a:gd name="connsiteY76" fmla="*/ 70771 h 1146333"/>
                <a:gd name="connsiteX77" fmla="*/ 439484 w 735901"/>
                <a:gd name="connsiteY77" fmla="*/ 79820 h 1146333"/>
                <a:gd name="connsiteX78" fmla="*/ 532924 w 735901"/>
                <a:gd name="connsiteY78" fmla="*/ 100870 h 1146333"/>
                <a:gd name="connsiteX79" fmla="*/ 611219 w 735901"/>
                <a:gd name="connsiteY79" fmla="*/ 112967 h 1146333"/>
                <a:gd name="connsiteX80" fmla="*/ 735902 w 735901"/>
                <a:gd name="connsiteY80" fmla="*/ 143161 h 1146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735901" h="1146333">
                  <a:moveTo>
                    <a:pt x="735902" y="143161"/>
                  </a:moveTo>
                  <a:cubicBezTo>
                    <a:pt x="721805" y="221456"/>
                    <a:pt x="704850" y="290513"/>
                    <a:pt x="693706" y="369094"/>
                  </a:cubicBezTo>
                  <a:cubicBezTo>
                    <a:pt x="694468" y="372332"/>
                    <a:pt x="691515" y="371951"/>
                    <a:pt x="689229" y="372142"/>
                  </a:cubicBezTo>
                  <a:cubicBezTo>
                    <a:pt x="691420" y="398431"/>
                    <a:pt x="675418" y="414623"/>
                    <a:pt x="681704" y="439960"/>
                  </a:cubicBezTo>
                  <a:cubicBezTo>
                    <a:pt x="676085" y="442341"/>
                    <a:pt x="676942" y="451295"/>
                    <a:pt x="677228" y="459581"/>
                  </a:cubicBezTo>
                  <a:cubicBezTo>
                    <a:pt x="667417" y="485775"/>
                    <a:pt x="661892" y="512255"/>
                    <a:pt x="660654" y="543973"/>
                  </a:cubicBezTo>
                  <a:cubicBezTo>
                    <a:pt x="661988" y="548830"/>
                    <a:pt x="656749" y="547116"/>
                    <a:pt x="656177" y="549974"/>
                  </a:cubicBezTo>
                  <a:cubicBezTo>
                    <a:pt x="656177" y="556546"/>
                    <a:pt x="656177" y="563023"/>
                    <a:pt x="656177" y="569595"/>
                  </a:cubicBezTo>
                  <a:cubicBezTo>
                    <a:pt x="657511" y="574453"/>
                    <a:pt x="651224" y="571691"/>
                    <a:pt x="651701" y="575596"/>
                  </a:cubicBezTo>
                  <a:cubicBezTo>
                    <a:pt x="653320" y="600075"/>
                    <a:pt x="641604" y="618458"/>
                    <a:pt x="644176" y="638842"/>
                  </a:cubicBezTo>
                  <a:cubicBezTo>
                    <a:pt x="634079" y="639890"/>
                    <a:pt x="644938" y="661702"/>
                    <a:pt x="635127" y="662940"/>
                  </a:cubicBezTo>
                  <a:cubicBezTo>
                    <a:pt x="635127" y="667988"/>
                    <a:pt x="635127" y="672941"/>
                    <a:pt x="635127" y="677990"/>
                  </a:cubicBezTo>
                  <a:cubicBezTo>
                    <a:pt x="630365" y="681800"/>
                    <a:pt x="629888" y="689801"/>
                    <a:pt x="630650" y="699040"/>
                  </a:cubicBezTo>
                  <a:cubicBezTo>
                    <a:pt x="631984" y="703898"/>
                    <a:pt x="625697" y="701135"/>
                    <a:pt x="626174" y="705041"/>
                  </a:cubicBezTo>
                  <a:cubicBezTo>
                    <a:pt x="625983" y="711232"/>
                    <a:pt x="625888" y="717423"/>
                    <a:pt x="627698" y="721614"/>
                  </a:cubicBezTo>
                  <a:cubicBezTo>
                    <a:pt x="626459" y="722948"/>
                    <a:pt x="623602" y="722567"/>
                    <a:pt x="623221" y="724662"/>
                  </a:cubicBezTo>
                  <a:cubicBezTo>
                    <a:pt x="626269" y="741712"/>
                    <a:pt x="616077" y="745712"/>
                    <a:pt x="618744" y="762286"/>
                  </a:cubicBezTo>
                  <a:cubicBezTo>
                    <a:pt x="613696" y="773716"/>
                    <a:pt x="606647" y="789908"/>
                    <a:pt x="611219" y="806006"/>
                  </a:cubicBezTo>
                  <a:cubicBezTo>
                    <a:pt x="609219" y="807530"/>
                    <a:pt x="605600" y="807434"/>
                    <a:pt x="605219" y="810482"/>
                  </a:cubicBezTo>
                  <a:cubicBezTo>
                    <a:pt x="605504" y="815245"/>
                    <a:pt x="604171" y="821531"/>
                    <a:pt x="606743" y="824008"/>
                  </a:cubicBezTo>
                  <a:cubicBezTo>
                    <a:pt x="600456" y="828866"/>
                    <a:pt x="603885" y="837628"/>
                    <a:pt x="602266" y="845058"/>
                  </a:cubicBezTo>
                  <a:cubicBezTo>
                    <a:pt x="601790" y="847439"/>
                    <a:pt x="598170" y="848677"/>
                    <a:pt x="597789" y="851059"/>
                  </a:cubicBezTo>
                  <a:cubicBezTo>
                    <a:pt x="595313" y="863441"/>
                    <a:pt x="594170" y="877157"/>
                    <a:pt x="593312" y="891731"/>
                  </a:cubicBezTo>
                  <a:cubicBezTo>
                    <a:pt x="594646" y="896588"/>
                    <a:pt x="588359" y="893826"/>
                    <a:pt x="588836" y="897731"/>
                  </a:cubicBezTo>
                  <a:cubicBezTo>
                    <a:pt x="587502" y="916210"/>
                    <a:pt x="589217" y="922210"/>
                    <a:pt x="585788" y="944404"/>
                  </a:cubicBezTo>
                  <a:cubicBezTo>
                    <a:pt x="585407" y="946594"/>
                    <a:pt x="582263" y="948214"/>
                    <a:pt x="581311" y="951928"/>
                  </a:cubicBezTo>
                  <a:cubicBezTo>
                    <a:pt x="580453" y="955358"/>
                    <a:pt x="582073" y="959072"/>
                    <a:pt x="581311" y="960977"/>
                  </a:cubicBezTo>
                  <a:cubicBezTo>
                    <a:pt x="580644" y="962692"/>
                    <a:pt x="577215" y="961644"/>
                    <a:pt x="576834" y="964025"/>
                  </a:cubicBezTo>
                  <a:cubicBezTo>
                    <a:pt x="575120" y="972693"/>
                    <a:pt x="578072" y="981456"/>
                    <a:pt x="576834" y="991172"/>
                  </a:cubicBezTo>
                  <a:cubicBezTo>
                    <a:pt x="565118" y="995363"/>
                    <a:pt x="572262" y="1010412"/>
                    <a:pt x="552736" y="1007745"/>
                  </a:cubicBezTo>
                  <a:cubicBezTo>
                    <a:pt x="549497" y="999458"/>
                    <a:pt x="543687" y="993743"/>
                    <a:pt x="539210" y="986695"/>
                  </a:cubicBezTo>
                  <a:cubicBezTo>
                    <a:pt x="535210" y="986695"/>
                    <a:pt x="531209" y="986695"/>
                    <a:pt x="527114" y="986695"/>
                  </a:cubicBezTo>
                  <a:cubicBezTo>
                    <a:pt x="514255" y="973360"/>
                    <a:pt x="495110" y="982409"/>
                    <a:pt x="484918" y="991172"/>
                  </a:cubicBezTo>
                  <a:cubicBezTo>
                    <a:pt x="484918" y="1009745"/>
                    <a:pt x="484918" y="1028319"/>
                    <a:pt x="484918" y="1046893"/>
                  </a:cubicBezTo>
                  <a:cubicBezTo>
                    <a:pt x="473202" y="1070705"/>
                    <a:pt x="487013" y="1126998"/>
                    <a:pt x="475869" y="1146334"/>
                  </a:cubicBezTo>
                  <a:cubicBezTo>
                    <a:pt x="448437" y="1117949"/>
                    <a:pt x="437769" y="1077754"/>
                    <a:pt x="409575" y="1052893"/>
                  </a:cubicBezTo>
                  <a:cubicBezTo>
                    <a:pt x="409194" y="1050512"/>
                    <a:pt x="411004" y="1050322"/>
                    <a:pt x="411099" y="1048417"/>
                  </a:cubicBezTo>
                  <a:cubicBezTo>
                    <a:pt x="392621" y="1025176"/>
                    <a:pt x="377761" y="1002887"/>
                    <a:pt x="364427" y="976122"/>
                  </a:cubicBezTo>
                  <a:cubicBezTo>
                    <a:pt x="348615" y="966597"/>
                    <a:pt x="348329" y="947166"/>
                    <a:pt x="331280" y="936974"/>
                  </a:cubicBezTo>
                  <a:cubicBezTo>
                    <a:pt x="324422" y="916781"/>
                    <a:pt x="314611" y="899351"/>
                    <a:pt x="301181" y="885730"/>
                  </a:cubicBezTo>
                  <a:cubicBezTo>
                    <a:pt x="302133" y="875252"/>
                    <a:pt x="293656" y="874109"/>
                    <a:pt x="289084" y="869156"/>
                  </a:cubicBezTo>
                  <a:cubicBezTo>
                    <a:pt x="283178" y="855345"/>
                    <a:pt x="280321" y="847916"/>
                    <a:pt x="268034" y="840581"/>
                  </a:cubicBezTo>
                  <a:cubicBezTo>
                    <a:pt x="264223" y="822769"/>
                    <a:pt x="252508" y="812864"/>
                    <a:pt x="242411" y="801434"/>
                  </a:cubicBezTo>
                  <a:cubicBezTo>
                    <a:pt x="241173" y="797243"/>
                    <a:pt x="244507" y="797528"/>
                    <a:pt x="243935" y="793909"/>
                  </a:cubicBezTo>
                  <a:cubicBezTo>
                    <a:pt x="234410" y="787336"/>
                    <a:pt x="231362" y="774383"/>
                    <a:pt x="221361" y="768286"/>
                  </a:cubicBezTo>
                  <a:cubicBezTo>
                    <a:pt x="220980" y="765905"/>
                    <a:pt x="222790" y="765715"/>
                    <a:pt x="222885" y="763810"/>
                  </a:cubicBezTo>
                  <a:cubicBezTo>
                    <a:pt x="220504" y="760667"/>
                    <a:pt x="217646" y="758000"/>
                    <a:pt x="213836" y="756285"/>
                  </a:cubicBezTo>
                  <a:cubicBezTo>
                    <a:pt x="206407" y="734663"/>
                    <a:pt x="189738" y="723519"/>
                    <a:pt x="180689" y="700564"/>
                  </a:cubicBezTo>
                  <a:cubicBezTo>
                    <a:pt x="165735" y="680371"/>
                    <a:pt x="149352" y="661607"/>
                    <a:pt x="138494" y="637318"/>
                  </a:cubicBezTo>
                  <a:cubicBezTo>
                    <a:pt x="125159" y="628555"/>
                    <a:pt x="121634" y="609981"/>
                    <a:pt x="108394" y="601123"/>
                  </a:cubicBezTo>
                  <a:cubicBezTo>
                    <a:pt x="103727" y="576167"/>
                    <a:pt x="78867" y="559880"/>
                    <a:pt x="72200" y="537877"/>
                  </a:cubicBezTo>
                  <a:cubicBezTo>
                    <a:pt x="55435" y="525018"/>
                    <a:pt x="48673" y="502158"/>
                    <a:pt x="33052" y="488156"/>
                  </a:cubicBezTo>
                  <a:cubicBezTo>
                    <a:pt x="32956" y="486061"/>
                    <a:pt x="32766" y="483870"/>
                    <a:pt x="34576" y="483680"/>
                  </a:cubicBezTo>
                  <a:cubicBezTo>
                    <a:pt x="22384" y="473774"/>
                    <a:pt x="19336" y="454724"/>
                    <a:pt x="4477" y="447484"/>
                  </a:cubicBezTo>
                  <a:cubicBezTo>
                    <a:pt x="6001" y="440436"/>
                    <a:pt x="2000" y="438912"/>
                    <a:pt x="0" y="435388"/>
                  </a:cubicBezTo>
                  <a:cubicBezTo>
                    <a:pt x="0" y="424339"/>
                    <a:pt x="0" y="413290"/>
                    <a:pt x="0" y="402241"/>
                  </a:cubicBezTo>
                  <a:cubicBezTo>
                    <a:pt x="7525" y="393287"/>
                    <a:pt x="6096" y="375190"/>
                    <a:pt x="13526" y="366046"/>
                  </a:cubicBezTo>
                  <a:cubicBezTo>
                    <a:pt x="11144" y="346520"/>
                    <a:pt x="22670" y="345376"/>
                    <a:pt x="21050" y="322326"/>
                  </a:cubicBezTo>
                  <a:cubicBezTo>
                    <a:pt x="30671" y="300133"/>
                    <a:pt x="32766" y="278321"/>
                    <a:pt x="42101" y="257556"/>
                  </a:cubicBezTo>
                  <a:cubicBezTo>
                    <a:pt x="44863" y="223838"/>
                    <a:pt x="57912" y="209359"/>
                    <a:pt x="58674" y="179261"/>
                  </a:cubicBezTo>
                  <a:cubicBezTo>
                    <a:pt x="58007" y="176022"/>
                    <a:pt x="60769" y="176403"/>
                    <a:pt x="63151" y="176213"/>
                  </a:cubicBezTo>
                  <a:cubicBezTo>
                    <a:pt x="64008" y="163544"/>
                    <a:pt x="64008" y="158210"/>
                    <a:pt x="67627" y="146113"/>
                  </a:cubicBezTo>
                  <a:cubicBezTo>
                    <a:pt x="68390" y="143542"/>
                    <a:pt x="71628" y="142304"/>
                    <a:pt x="72104" y="140113"/>
                  </a:cubicBezTo>
                  <a:cubicBezTo>
                    <a:pt x="72771" y="137350"/>
                    <a:pt x="70390" y="133064"/>
                    <a:pt x="70580" y="131064"/>
                  </a:cubicBezTo>
                  <a:cubicBezTo>
                    <a:pt x="70866" y="128683"/>
                    <a:pt x="74105" y="127349"/>
                    <a:pt x="75057" y="123539"/>
                  </a:cubicBezTo>
                  <a:cubicBezTo>
                    <a:pt x="75914" y="120110"/>
                    <a:pt x="74105" y="116776"/>
                    <a:pt x="75057" y="114491"/>
                  </a:cubicBezTo>
                  <a:cubicBezTo>
                    <a:pt x="75724" y="112871"/>
                    <a:pt x="78867" y="113633"/>
                    <a:pt x="79534" y="111442"/>
                  </a:cubicBezTo>
                  <a:cubicBezTo>
                    <a:pt x="82106" y="102679"/>
                    <a:pt x="81725" y="91726"/>
                    <a:pt x="84011" y="82867"/>
                  </a:cubicBezTo>
                  <a:cubicBezTo>
                    <a:pt x="84677" y="80391"/>
                    <a:pt x="87821" y="79153"/>
                    <a:pt x="88487" y="76867"/>
                  </a:cubicBezTo>
                  <a:cubicBezTo>
                    <a:pt x="89344" y="74200"/>
                    <a:pt x="87630" y="69818"/>
                    <a:pt x="88487" y="66294"/>
                  </a:cubicBezTo>
                  <a:cubicBezTo>
                    <a:pt x="89249" y="63341"/>
                    <a:pt x="92488" y="62484"/>
                    <a:pt x="92964" y="60293"/>
                  </a:cubicBezTo>
                  <a:cubicBezTo>
                    <a:pt x="94869" y="51530"/>
                    <a:pt x="93536" y="42291"/>
                    <a:pt x="96012" y="33147"/>
                  </a:cubicBezTo>
                  <a:cubicBezTo>
                    <a:pt x="98774" y="22479"/>
                    <a:pt x="105442" y="12097"/>
                    <a:pt x="105061" y="0"/>
                  </a:cubicBezTo>
                  <a:cubicBezTo>
                    <a:pt x="130873" y="762"/>
                    <a:pt x="145161" y="13145"/>
                    <a:pt x="171355" y="13525"/>
                  </a:cubicBezTo>
                  <a:cubicBezTo>
                    <a:pt x="171355" y="16002"/>
                    <a:pt x="171355" y="18574"/>
                    <a:pt x="171355" y="21050"/>
                  </a:cubicBezTo>
                  <a:cubicBezTo>
                    <a:pt x="244507" y="29432"/>
                    <a:pt x="297275" y="55054"/>
                    <a:pt x="373190" y="63246"/>
                  </a:cubicBezTo>
                  <a:cubicBezTo>
                    <a:pt x="388906" y="70580"/>
                    <a:pt x="409956" y="73819"/>
                    <a:pt x="431959" y="70771"/>
                  </a:cubicBezTo>
                  <a:cubicBezTo>
                    <a:pt x="434340" y="73914"/>
                    <a:pt x="438245" y="75533"/>
                    <a:pt x="439484" y="79820"/>
                  </a:cubicBezTo>
                  <a:cubicBezTo>
                    <a:pt x="470535" y="86963"/>
                    <a:pt x="507016" y="88678"/>
                    <a:pt x="532924" y="100870"/>
                  </a:cubicBezTo>
                  <a:cubicBezTo>
                    <a:pt x="566928" y="102965"/>
                    <a:pt x="579882" y="111919"/>
                    <a:pt x="611219" y="112967"/>
                  </a:cubicBezTo>
                  <a:cubicBezTo>
                    <a:pt x="646081" y="129445"/>
                    <a:pt x="698087" y="129159"/>
                    <a:pt x="735902" y="14316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A39899D-BFE8-96ED-8B1C-09396777C027}"/>
                </a:ext>
              </a:extLst>
            </p:cNvPr>
            <p:cNvSpPr/>
            <p:nvPr/>
          </p:nvSpPr>
          <p:spPr>
            <a:xfrm>
              <a:off x="4066655" y="1593337"/>
              <a:ext cx="1196284" cy="756165"/>
            </a:xfrm>
            <a:custGeom>
              <a:avLst/>
              <a:gdLst>
                <a:gd name="connsiteX0" fmla="*/ 1195770 w 1196284"/>
                <a:gd name="connsiteY0" fmla="*/ 176188 h 756165"/>
                <a:gd name="connsiteX1" fmla="*/ 1191293 w 1196284"/>
                <a:gd name="connsiteY1" fmla="*/ 222861 h 756165"/>
                <a:gd name="connsiteX2" fmla="*/ 1183769 w 1196284"/>
                <a:gd name="connsiteY2" fmla="*/ 359926 h 756165"/>
                <a:gd name="connsiteX3" fmla="*/ 1174720 w 1196284"/>
                <a:gd name="connsiteY3" fmla="*/ 406598 h 756165"/>
                <a:gd name="connsiteX4" fmla="*/ 1174720 w 1196284"/>
                <a:gd name="connsiteY4" fmla="*/ 463843 h 756165"/>
                <a:gd name="connsiteX5" fmla="*/ 1170243 w 1196284"/>
                <a:gd name="connsiteY5" fmla="*/ 471368 h 756165"/>
                <a:gd name="connsiteX6" fmla="*/ 1170243 w 1196284"/>
                <a:gd name="connsiteY6" fmla="*/ 515088 h 756165"/>
                <a:gd name="connsiteX7" fmla="*/ 1162718 w 1196284"/>
                <a:gd name="connsiteY7" fmla="*/ 614529 h 756165"/>
                <a:gd name="connsiteX8" fmla="*/ 1153670 w 1196284"/>
                <a:gd name="connsiteY8" fmla="*/ 629578 h 756165"/>
                <a:gd name="connsiteX9" fmla="*/ 1144621 w 1196284"/>
                <a:gd name="connsiteY9" fmla="*/ 756166 h 756165"/>
                <a:gd name="connsiteX10" fmla="*/ 1054229 w 1196284"/>
                <a:gd name="connsiteY10" fmla="*/ 748641 h 756165"/>
                <a:gd name="connsiteX11" fmla="*/ 1048228 w 1196284"/>
                <a:gd name="connsiteY11" fmla="*/ 744164 h 756165"/>
                <a:gd name="connsiteX12" fmla="*/ 1007556 w 1196284"/>
                <a:gd name="connsiteY12" fmla="*/ 744164 h 756165"/>
                <a:gd name="connsiteX13" fmla="*/ 1001555 w 1196284"/>
                <a:gd name="connsiteY13" fmla="*/ 739687 h 756165"/>
                <a:gd name="connsiteX14" fmla="*/ 969932 w 1196284"/>
                <a:gd name="connsiteY14" fmla="*/ 739687 h 756165"/>
                <a:gd name="connsiteX15" fmla="*/ 963932 w 1196284"/>
                <a:gd name="connsiteY15" fmla="*/ 735211 h 756165"/>
                <a:gd name="connsiteX16" fmla="*/ 890113 w 1196284"/>
                <a:gd name="connsiteY16" fmla="*/ 735211 h 756165"/>
                <a:gd name="connsiteX17" fmla="*/ 884112 w 1196284"/>
                <a:gd name="connsiteY17" fmla="*/ 730734 h 756165"/>
                <a:gd name="connsiteX18" fmla="*/ 860014 w 1196284"/>
                <a:gd name="connsiteY18" fmla="*/ 732258 h 756165"/>
                <a:gd name="connsiteX19" fmla="*/ 834392 w 1196284"/>
                <a:gd name="connsiteY19" fmla="*/ 723209 h 756165"/>
                <a:gd name="connsiteX20" fmla="*/ 778670 w 1196284"/>
                <a:gd name="connsiteY20" fmla="*/ 714160 h 756165"/>
                <a:gd name="connsiteX21" fmla="*/ 719901 w 1196284"/>
                <a:gd name="connsiteY21" fmla="*/ 711112 h 756165"/>
                <a:gd name="connsiteX22" fmla="*/ 671705 w 1196284"/>
                <a:gd name="connsiteY22" fmla="*/ 702064 h 756165"/>
                <a:gd name="connsiteX23" fmla="*/ 643130 w 1196284"/>
                <a:gd name="connsiteY23" fmla="*/ 702064 h 756165"/>
                <a:gd name="connsiteX24" fmla="*/ 581408 w 1196284"/>
                <a:gd name="connsiteY24" fmla="*/ 694539 h 756165"/>
                <a:gd name="connsiteX25" fmla="*/ 530163 w 1196284"/>
                <a:gd name="connsiteY25" fmla="*/ 685490 h 756165"/>
                <a:gd name="connsiteX26" fmla="*/ 524162 w 1196284"/>
                <a:gd name="connsiteY26" fmla="*/ 681013 h 756165"/>
                <a:gd name="connsiteX27" fmla="*/ 415673 w 1196284"/>
                <a:gd name="connsiteY27" fmla="*/ 668917 h 756165"/>
                <a:gd name="connsiteX28" fmla="*/ 405100 w 1196284"/>
                <a:gd name="connsiteY28" fmla="*/ 739687 h 756165"/>
                <a:gd name="connsiteX29" fmla="*/ 384050 w 1196284"/>
                <a:gd name="connsiteY29" fmla="*/ 702064 h 756165"/>
                <a:gd name="connsiteX30" fmla="*/ 355379 w 1196284"/>
                <a:gd name="connsiteY30" fmla="*/ 706540 h 756165"/>
                <a:gd name="connsiteX31" fmla="*/ 355379 w 1196284"/>
                <a:gd name="connsiteY31" fmla="*/ 718637 h 756165"/>
                <a:gd name="connsiteX32" fmla="*/ 314708 w 1196284"/>
                <a:gd name="connsiteY32" fmla="*/ 714160 h 756165"/>
                <a:gd name="connsiteX33" fmla="*/ 222791 w 1196284"/>
                <a:gd name="connsiteY33" fmla="*/ 711112 h 756165"/>
                <a:gd name="connsiteX34" fmla="*/ 209266 w 1196284"/>
                <a:gd name="connsiteY34" fmla="*/ 727686 h 756165"/>
                <a:gd name="connsiteX35" fmla="*/ 200217 w 1196284"/>
                <a:gd name="connsiteY35" fmla="*/ 699016 h 756165"/>
                <a:gd name="connsiteX36" fmla="*/ 204694 w 1196284"/>
                <a:gd name="connsiteY36" fmla="*/ 674917 h 756165"/>
                <a:gd name="connsiteX37" fmla="*/ 179072 w 1196284"/>
                <a:gd name="connsiteY37" fmla="*/ 650819 h 756165"/>
                <a:gd name="connsiteX38" fmla="*/ 164022 w 1196284"/>
                <a:gd name="connsiteY38" fmla="*/ 611671 h 756165"/>
                <a:gd name="connsiteX39" fmla="*/ 150497 w 1196284"/>
                <a:gd name="connsiteY39" fmla="*/ 571000 h 756165"/>
                <a:gd name="connsiteX40" fmla="*/ 146020 w 1196284"/>
                <a:gd name="connsiteY40" fmla="*/ 513754 h 756165"/>
                <a:gd name="connsiteX41" fmla="*/ 96299 w 1196284"/>
                <a:gd name="connsiteY41" fmla="*/ 539377 h 756165"/>
                <a:gd name="connsiteX42" fmla="*/ 75249 w 1196284"/>
                <a:gd name="connsiteY42" fmla="*/ 515278 h 756165"/>
                <a:gd name="connsiteX43" fmla="*/ 84298 w 1196284"/>
                <a:gd name="connsiteY43" fmla="*/ 488132 h 756165"/>
                <a:gd name="connsiteX44" fmla="*/ 121922 w 1196284"/>
                <a:gd name="connsiteY44" fmla="*/ 403741 h 756165"/>
                <a:gd name="connsiteX45" fmla="*/ 126398 w 1196284"/>
                <a:gd name="connsiteY45" fmla="*/ 370594 h 756165"/>
                <a:gd name="connsiteX46" fmla="*/ 100776 w 1196284"/>
                <a:gd name="connsiteY46" fmla="*/ 363069 h 756165"/>
                <a:gd name="connsiteX47" fmla="*/ 84203 w 1196284"/>
                <a:gd name="connsiteY47" fmla="*/ 346495 h 756165"/>
                <a:gd name="connsiteX48" fmla="*/ 70677 w 1196284"/>
                <a:gd name="connsiteY48" fmla="*/ 322397 h 756165"/>
                <a:gd name="connsiteX49" fmla="*/ 46579 w 1196284"/>
                <a:gd name="connsiteY49" fmla="*/ 256103 h 756165"/>
                <a:gd name="connsiteX50" fmla="*/ 25529 w 1196284"/>
                <a:gd name="connsiteY50" fmla="*/ 250102 h 756165"/>
                <a:gd name="connsiteX51" fmla="*/ 12003 w 1196284"/>
                <a:gd name="connsiteY51" fmla="*/ 229052 h 756165"/>
                <a:gd name="connsiteX52" fmla="*/ 21052 w 1196284"/>
                <a:gd name="connsiteY52" fmla="*/ 182380 h 756165"/>
                <a:gd name="connsiteX53" fmla="*/ 2 w 1196284"/>
                <a:gd name="connsiteY53" fmla="*/ 143232 h 756165"/>
                <a:gd name="connsiteX54" fmla="*/ 9050 w 1196284"/>
                <a:gd name="connsiteY54" fmla="*/ 114657 h 756165"/>
                <a:gd name="connsiteX55" fmla="*/ 9050 w 1196284"/>
                <a:gd name="connsiteY55" fmla="*/ 95035 h 756165"/>
                <a:gd name="connsiteX56" fmla="*/ 30101 w 1196284"/>
                <a:gd name="connsiteY56" fmla="*/ 13692 h 756165"/>
                <a:gd name="connsiteX57" fmla="*/ 30101 w 1196284"/>
                <a:gd name="connsiteY57" fmla="*/ 166 h 756165"/>
                <a:gd name="connsiteX58" fmla="*/ 34577 w 1196284"/>
                <a:gd name="connsiteY58" fmla="*/ 4643 h 756165"/>
                <a:gd name="connsiteX59" fmla="*/ 179167 w 1196284"/>
                <a:gd name="connsiteY59" fmla="*/ 28741 h 756165"/>
                <a:gd name="connsiteX60" fmla="*/ 240889 w 1196284"/>
                <a:gd name="connsiteY60" fmla="*/ 46839 h 756165"/>
                <a:gd name="connsiteX61" fmla="*/ 376430 w 1196284"/>
                <a:gd name="connsiteY61" fmla="*/ 66460 h 756165"/>
                <a:gd name="connsiteX62" fmla="*/ 424626 w 1196284"/>
                <a:gd name="connsiteY62" fmla="*/ 79986 h 756165"/>
                <a:gd name="connsiteX63" fmla="*/ 448724 w 1196284"/>
                <a:gd name="connsiteY63" fmla="*/ 79986 h 756165"/>
                <a:gd name="connsiteX64" fmla="*/ 453201 w 1196284"/>
                <a:gd name="connsiteY64" fmla="*/ 84463 h 756165"/>
                <a:gd name="connsiteX65" fmla="*/ 644558 w 1196284"/>
                <a:gd name="connsiteY65" fmla="*/ 108561 h 756165"/>
                <a:gd name="connsiteX66" fmla="*/ 650559 w 1196284"/>
                <a:gd name="connsiteY66" fmla="*/ 113038 h 756165"/>
                <a:gd name="connsiteX67" fmla="*/ 769526 w 1196284"/>
                <a:gd name="connsiteY67" fmla="*/ 125134 h 756165"/>
                <a:gd name="connsiteX68" fmla="*/ 775527 w 1196284"/>
                <a:gd name="connsiteY68" fmla="*/ 129611 h 756165"/>
                <a:gd name="connsiteX69" fmla="*/ 971361 w 1196284"/>
                <a:gd name="connsiteY69" fmla="*/ 150661 h 756165"/>
                <a:gd name="connsiteX70" fmla="*/ 977362 w 1196284"/>
                <a:gd name="connsiteY70" fmla="*/ 155138 h 756165"/>
                <a:gd name="connsiteX71" fmla="*/ 1075279 w 1196284"/>
                <a:gd name="connsiteY71" fmla="*/ 162663 h 756165"/>
                <a:gd name="connsiteX72" fmla="*/ 1081280 w 1196284"/>
                <a:gd name="connsiteY72" fmla="*/ 167140 h 756165"/>
                <a:gd name="connsiteX73" fmla="*/ 1171672 w 1196284"/>
                <a:gd name="connsiteY73" fmla="*/ 171616 h 756165"/>
                <a:gd name="connsiteX74" fmla="*/ 1195770 w 1196284"/>
                <a:gd name="connsiteY74" fmla="*/ 176188 h 756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196284" h="756165">
                  <a:moveTo>
                    <a:pt x="1195770" y="176188"/>
                  </a:moveTo>
                  <a:cubicBezTo>
                    <a:pt x="1193579" y="191143"/>
                    <a:pt x="1200628" y="215146"/>
                    <a:pt x="1191293" y="222861"/>
                  </a:cubicBezTo>
                  <a:cubicBezTo>
                    <a:pt x="1189293" y="272200"/>
                    <a:pt x="1183769" y="310681"/>
                    <a:pt x="1183769" y="359926"/>
                  </a:cubicBezTo>
                  <a:cubicBezTo>
                    <a:pt x="1172624" y="367355"/>
                    <a:pt x="1186055" y="399359"/>
                    <a:pt x="1174720" y="406598"/>
                  </a:cubicBezTo>
                  <a:cubicBezTo>
                    <a:pt x="1174720" y="425648"/>
                    <a:pt x="1174720" y="444793"/>
                    <a:pt x="1174720" y="463843"/>
                  </a:cubicBezTo>
                  <a:cubicBezTo>
                    <a:pt x="1175387" y="468606"/>
                    <a:pt x="1170624" y="467844"/>
                    <a:pt x="1170243" y="471368"/>
                  </a:cubicBezTo>
                  <a:cubicBezTo>
                    <a:pt x="1170243" y="485941"/>
                    <a:pt x="1170243" y="500515"/>
                    <a:pt x="1170243" y="515088"/>
                  </a:cubicBezTo>
                  <a:cubicBezTo>
                    <a:pt x="1157860" y="533662"/>
                    <a:pt x="1164242" y="580429"/>
                    <a:pt x="1162718" y="614529"/>
                  </a:cubicBezTo>
                  <a:cubicBezTo>
                    <a:pt x="1159480" y="619387"/>
                    <a:pt x="1157860" y="625768"/>
                    <a:pt x="1153670" y="629578"/>
                  </a:cubicBezTo>
                  <a:cubicBezTo>
                    <a:pt x="1153098" y="674917"/>
                    <a:pt x="1157289" y="727210"/>
                    <a:pt x="1144621" y="756166"/>
                  </a:cubicBezTo>
                  <a:cubicBezTo>
                    <a:pt x="1113950" y="751784"/>
                    <a:pt x="1083185" y="752832"/>
                    <a:pt x="1054229" y="748641"/>
                  </a:cubicBezTo>
                  <a:cubicBezTo>
                    <a:pt x="1051466" y="748260"/>
                    <a:pt x="1050800" y="744926"/>
                    <a:pt x="1048228" y="744164"/>
                  </a:cubicBezTo>
                  <a:cubicBezTo>
                    <a:pt x="1035845" y="740164"/>
                    <a:pt x="1019843" y="745974"/>
                    <a:pt x="1007556" y="744164"/>
                  </a:cubicBezTo>
                  <a:cubicBezTo>
                    <a:pt x="1004889" y="743783"/>
                    <a:pt x="1004127" y="740449"/>
                    <a:pt x="1001555" y="739687"/>
                  </a:cubicBezTo>
                  <a:cubicBezTo>
                    <a:pt x="991840" y="736639"/>
                    <a:pt x="980029" y="741211"/>
                    <a:pt x="969932" y="739687"/>
                  </a:cubicBezTo>
                  <a:cubicBezTo>
                    <a:pt x="967265" y="739306"/>
                    <a:pt x="966503" y="735973"/>
                    <a:pt x="963932" y="735211"/>
                  </a:cubicBezTo>
                  <a:cubicBezTo>
                    <a:pt x="942215" y="728543"/>
                    <a:pt x="914687" y="740164"/>
                    <a:pt x="890113" y="735211"/>
                  </a:cubicBezTo>
                  <a:cubicBezTo>
                    <a:pt x="885255" y="736544"/>
                    <a:pt x="888017" y="730258"/>
                    <a:pt x="884112" y="730734"/>
                  </a:cubicBezTo>
                  <a:cubicBezTo>
                    <a:pt x="874778" y="730067"/>
                    <a:pt x="869729" y="733401"/>
                    <a:pt x="860014" y="732258"/>
                  </a:cubicBezTo>
                  <a:cubicBezTo>
                    <a:pt x="853823" y="726924"/>
                    <a:pt x="839249" y="729972"/>
                    <a:pt x="834392" y="723209"/>
                  </a:cubicBezTo>
                  <a:cubicBezTo>
                    <a:pt x="811722" y="724257"/>
                    <a:pt x="793529" y="720828"/>
                    <a:pt x="778670" y="714160"/>
                  </a:cubicBezTo>
                  <a:cubicBezTo>
                    <a:pt x="753620" y="716732"/>
                    <a:pt x="745618" y="709303"/>
                    <a:pt x="719901" y="711112"/>
                  </a:cubicBezTo>
                  <a:cubicBezTo>
                    <a:pt x="711805" y="700063"/>
                    <a:pt x="679515" y="713398"/>
                    <a:pt x="671705" y="702064"/>
                  </a:cubicBezTo>
                  <a:cubicBezTo>
                    <a:pt x="662180" y="702064"/>
                    <a:pt x="652655" y="702064"/>
                    <a:pt x="643130" y="702064"/>
                  </a:cubicBezTo>
                  <a:cubicBezTo>
                    <a:pt x="624556" y="695206"/>
                    <a:pt x="603125" y="695206"/>
                    <a:pt x="581408" y="694539"/>
                  </a:cubicBezTo>
                  <a:cubicBezTo>
                    <a:pt x="566739" y="689110"/>
                    <a:pt x="549689" y="686062"/>
                    <a:pt x="530163" y="685490"/>
                  </a:cubicBezTo>
                  <a:cubicBezTo>
                    <a:pt x="525305" y="686824"/>
                    <a:pt x="528068" y="680537"/>
                    <a:pt x="524162" y="681013"/>
                  </a:cubicBezTo>
                  <a:cubicBezTo>
                    <a:pt x="476061" y="685966"/>
                    <a:pt x="457583" y="670441"/>
                    <a:pt x="415673" y="668917"/>
                  </a:cubicBezTo>
                  <a:cubicBezTo>
                    <a:pt x="412434" y="691015"/>
                    <a:pt x="407195" y="712922"/>
                    <a:pt x="405100" y="739687"/>
                  </a:cubicBezTo>
                  <a:cubicBezTo>
                    <a:pt x="392717" y="730448"/>
                    <a:pt x="393765" y="710446"/>
                    <a:pt x="384050" y="702064"/>
                  </a:cubicBezTo>
                  <a:cubicBezTo>
                    <a:pt x="370619" y="699682"/>
                    <a:pt x="364809" y="704921"/>
                    <a:pt x="355379" y="706540"/>
                  </a:cubicBezTo>
                  <a:cubicBezTo>
                    <a:pt x="355379" y="710541"/>
                    <a:pt x="355379" y="714541"/>
                    <a:pt x="355379" y="718637"/>
                  </a:cubicBezTo>
                  <a:cubicBezTo>
                    <a:pt x="344711" y="727591"/>
                    <a:pt x="321470" y="722733"/>
                    <a:pt x="314708" y="714160"/>
                  </a:cubicBezTo>
                  <a:cubicBezTo>
                    <a:pt x="277465" y="714732"/>
                    <a:pt x="253938" y="721495"/>
                    <a:pt x="222791" y="711112"/>
                  </a:cubicBezTo>
                  <a:cubicBezTo>
                    <a:pt x="216505" y="714922"/>
                    <a:pt x="213647" y="722066"/>
                    <a:pt x="209266" y="727686"/>
                  </a:cubicBezTo>
                  <a:cubicBezTo>
                    <a:pt x="208504" y="714637"/>
                    <a:pt x="198693" y="710446"/>
                    <a:pt x="200217" y="699016"/>
                  </a:cubicBezTo>
                  <a:cubicBezTo>
                    <a:pt x="205075" y="694444"/>
                    <a:pt x="205361" y="685109"/>
                    <a:pt x="204694" y="674917"/>
                  </a:cubicBezTo>
                  <a:cubicBezTo>
                    <a:pt x="195836" y="667202"/>
                    <a:pt x="194312" y="652153"/>
                    <a:pt x="179072" y="650819"/>
                  </a:cubicBezTo>
                  <a:cubicBezTo>
                    <a:pt x="174881" y="637389"/>
                    <a:pt x="160307" y="628245"/>
                    <a:pt x="164022" y="611671"/>
                  </a:cubicBezTo>
                  <a:cubicBezTo>
                    <a:pt x="156307" y="602146"/>
                    <a:pt x="159545" y="582239"/>
                    <a:pt x="150497" y="571000"/>
                  </a:cubicBezTo>
                  <a:cubicBezTo>
                    <a:pt x="151640" y="549283"/>
                    <a:pt x="150116" y="530137"/>
                    <a:pt x="146020" y="513754"/>
                  </a:cubicBezTo>
                  <a:cubicBezTo>
                    <a:pt x="118112" y="514326"/>
                    <a:pt x="116873" y="532328"/>
                    <a:pt x="96299" y="539377"/>
                  </a:cubicBezTo>
                  <a:cubicBezTo>
                    <a:pt x="85822" y="533185"/>
                    <a:pt x="85441" y="523375"/>
                    <a:pt x="75249" y="515278"/>
                  </a:cubicBezTo>
                  <a:cubicBezTo>
                    <a:pt x="81536" y="509849"/>
                    <a:pt x="82583" y="493466"/>
                    <a:pt x="84298" y="488132"/>
                  </a:cubicBezTo>
                  <a:cubicBezTo>
                    <a:pt x="97633" y="462605"/>
                    <a:pt x="103729" y="427648"/>
                    <a:pt x="121922" y="403741"/>
                  </a:cubicBezTo>
                  <a:cubicBezTo>
                    <a:pt x="120779" y="387358"/>
                    <a:pt x="128780" y="385548"/>
                    <a:pt x="126398" y="370594"/>
                  </a:cubicBezTo>
                  <a:cubicBezTo>
                    <a:pt x="123446" y="362497"/>
                    <a:pt x="112587" y="362307"/>
                    <a:pt x="100776" y="363069"/>
                  </a:cubicBezTo>
                  <a:cubicBezTo>
                    <a:pt x="102681" y="350115"/>
                    <a:pt x="96585" y="345162"/>
                    <a:pt x="84203" y="346495"/>
                  </a:cubicBezTo>
                  <a:cubicBezTo>
                    <a:pt x="84107" y="338590"/>
                    <a:pt x="77059" y="328684"/>
                    <a:pt x="70677" y="322397"/>
                  </a:cubicBezTo>
                  <a:cubicBezTo>
                    <a:pt x="67915" y="294108"/>
                    <a:pt x="51341" y="278296"/>
                    <a:pt x="46579" y="256103"/>
                  </a:cubicBezTo>
                  <a:cubicBezTo>
                    <a:pt x="38578" y="255055"/>
                    <a:pt x="36482" y="248102"/>
                    <a:pt x="25529" y="250102"/>
                  </a:cubicBezTo>
                  <a:cubicBezTo>
                    <a:pt x="20385" y="243721"/>
                    <a:pt x="19433" y="233148"/>
                    <a:pt x="12003" y="229052"/>
                  </a:cubicBezTo>
                  <a:cubicBezTo>
                    <a:pt x="18385" y="216955"/>
                    <a:pt x="22290" y="202192"/>
                    <a:pt x="21052" y="182380"/>
                  </a:cubicBezTo>
                  <a:cubicBezTo>
                    <a:pt x="12003" y="169616"/>
                    <a:pt x="10098" y="156472"/>
                    <a:pt x="2" y="143232"/>
                  </a:cubicBezTo>
                  <a:cubicBezTo>
                    <a:pt x="-94" y="130564"/>
                    <a:pt x="4097" y="122277"/>
                    <a:pt x="9050" y="114657"/>
                  </a:cubicBezTo>
                  <a:cubicBezTo>
                    <a:pt x="9050" y="108085"/>
                    <a:pt x="9050" y="101608"/>
                    <a:pt x="9050" y="95035"/>
                  </a:cubicBezTo>
                  <a:cubicBezTo>
                    <a:pt x="16575" y="74557"/>
                    <a:pt x="18004" y="37600"/>
                    <a:pt x="30101" y="13692"/>
                  </a:cubicBezTo>
                  <a:cubicBezTo>
                    <a:pt x="31720" y="7405"/>
                    <a:pt x="26957" y="3500"/>
                    <a:pt x="30101" y="166"/>
                  </a:cubicBezTo>
                  <a:cubicBezTo>
                    <a:pt x="34196" y="-881"/>
                    <a:pt x="32958" y="3310"/>
                    <a:pt x="34577" y="4643"/>
                  </a:cubicBezTo>
                  <a:cubicBezTo>
                    <a:pt x="84584" y="10168"/>
                    <a:pt x="129065" y="28456"/>
                    <a:pt x="179167" y="28741"/>
                  </a:cubicBezTo>
                  <a:cubicBezTo>
                    <a:pt x="197741" y="36742"/>
                    <a:pt x="224030" y="37123"/>
                    <a:pt x="240889" y="46839"/>
                  </a:cubicBezTo>
                  <a:cubicBezTo>
                    <a:pt x="289466" y="45315"/>
                    <a:pt x="325661" y="65508"/>
                    <a:pt x="376430" y="66460"/>
                  </a:cubicBezTo>
                  <a:cubicBezTo>
                    <a:pt x="389003" y="74461"/>
                    <a:pt x="413768" y="70270"/>
                    <a:pt x="424626" y="79986"/>
                  </a:cubicBezTo>
                  <a:cubicBezTo>
                    <a:pt x="432627" y="79986"/>
                    <a:pt x="440723" y="79986"/>
                    <a:pt x="448724" y="79986"/>
                  </a:cubicBezTo>
                  <a:cubicBezTo>
                    <a:pt x="454058" y="77605"/>
                    <a:pt x="449582" y="85129"/>
                    <a:pt x="453201" y="84463"/>
                  </a:cubicBezTo>
                  <a:cubicBezTo>
                    <a:pt x="520924" y="89416"/>
                    <a:pt x="577979" y="106561"/>
                    <a:pt x="644558" y="108561"/>
                  </a:cubicBezTo>
                  <a:cubicBezTo>
                    <a:pt x="649416" y="107227"/>
                    <a:pt x="646654" y="113514"/>
                    <a:pt x="650559" y="113038"/>
                  </a:cubicBezTo>
                  <a:cubicBezTo>
                    <a:pt x="700280" y="110371"/>
                    <a:pt x="719330" y="129135"/>
                    <a:pt x="769526" y="125134"/>
                  </a:cubicBezTo>
                  <a:cubicBezTo>
                    <a:pt x="774384" y="123801"/>
                    <a:pt x="771622" y="130087"/>
                    <a:pt x="775527" y="129611"/>
                  </a:cubicBezTo>
                  <a:cubicBezTo>
                    <a:pt x="850775" y="136279"/>
                    <a:pt x="898304" y="145327"/>
                    <a:pt x="971361" y="150661"/>
                  </a:cubicBezTo>
                  <a:cubicBezTo>
                    <a:pt x="976219" y="149328"/>
                    <a:pt x="973457" y="155614"/>
                    <a:pt x="977362" y="155138"/>
                  </a:cubicBezTo>
                  <a:cubicBezTo>
                    <a:pt x="1014128" y="153519"/>
                    <a:pt x="1038417" y="164377"/>
                    <a:pt x="1075279" y="162663"/>
                  </a:cubicBezTo>
                  <a:cubicBezTo>
                    <a:pt x="1080137" y="161329"/>
                    <a:pt x="1077374" y="167616"/>
                    <a:pt x="1081280" y="167140"/>
                  </a:cubicBezTo>
                  <a:cubicBezTo>
                    <a:pt x="1115760" y="164282"/>
                    <a:pt x="1136810" y="174855"/>
                    <a:pt x="1171672" y="171616"/>
                  </a:cubicBezTo>
                  <a:cubicBezTo>
                    <a:pt x="1175577" y="177236"/>
                    <a:pt x="1185959" y="176474"/>
                    <a:pt x="1195770" y="17618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A2F3CCAA-E6D1-DC74-52B6-718235BB8B56}"/>
                </a:ext>
              </a:extLst>
            </p:cNvPr>
            <p:cNvSpPr/>
            <p:nvPr/>
          </p:nvSpPr>
          <p:spPr>
            <a:xfrm>
              <a:off x="4397745" y="2271398"/>
              <a:ext cx="810690" cy="673285"/>
            </a:xfrm>
            <a:custGeom>
              <a:avLst/>
              <a:gdLst>
                <a:gd name="connsiteX0" fmla="*/ 810387 w 810690"/>
                <a:gd name="connsiteY0" fmla="*/ 141446 h 673285"/>
                <a:gd name="connsiteX1" fmla="*/ 805910 w 810690"/>
                <a:gd name="connsiteY1" fmla="*/ 147447 h 673285"/>
                <a:gd name="connsiteX2" fmla="*/ 801434 w 810690"/>
                <a:gd name="connsiteY2" fmla="*/ 209169 h 673285"/>
                <a:gd name="connsiteX3" fmla="*/ 796957 w 810690"/>
                <a:gd name="connsiteY3" fmla="*/ 252889 h 673285"/>
                <a:gd name="connsiteX4" fmla="*/ 789432 w 810690"/>
                <a:gd name="connsiteY4" fmla="*/ 403574 h 673285"/>
                <a:gd name="connsiteX5" fmla="*/ 784955 w 810690"/>
                <a:gd name="connsiteY5" fmla="*/ 412623 h 673285"/>
                <a:gd name="connsiteX6" fmla="*/ 784955 w 810690"/>
                <a:gd name="connsiteY6" fmla="*/ 433673 h 673285"/>
                <a:gd name="connsiteX7" fmla="*/ 780479 w 810690"/>
                <a:gd name="connsiteY7" fmla="*/ 442722 h 673285"/>
                <a:gd name="connsiteX8" fmla="*/ 777430 w 810690"/>
                <a:gd name="connsiteY8" fmla="*/ 566261 h 673285"/>
                <a:gd name="connsiteX9" fmla="*/ 768382 w 810690"/>
                <a:gd name="connsiteY9" fmla="*/ 596360 h 673285"/>
                <a:gd name="connsiteX10" fmla="*/ 768382 w 810690"/>
                <a:gd name="connsiteY10" fmla="*/ 643033 h 673285"/>
                <a:gd name="connsiteX11" fmla="*/ 763905 w 810690"/>
                <a:gd name="connsiteY11" fmla="*/ 673132 h 673285"/>
                <a:gd name="connsiteX12" fmla="*/ 640366 w 810690"/>
                <a:gd name="connsiteY12" fmla="*/ 664083 h 673285"/>
                <a:gd name="connsiteX13" fmla="*/ 632841 w 810690"/>
                <a:gd name="connsiteY13" fmla="*/ 659606 h 673285"/>
                <a:gd name="connsiteX14" fmla="*/ 540925 w 810690"/>
                <a:gd name="connsiteY14" fmla="*/ 656558 h 673285"/>
                <a:gd name="connsiteX15" fmla="*/ 515303 w 810690"/>
                <a:gd name="connsiteY15" fmla="*/ 647510 h 673285"/>
                <a:gd name="connsiteX16" fmla="*/ 381190 w 810690"/>
                <a:gd name="connsiteY16" fmla="*/ 635413 h 673285"/>
                <a:gd name="connsiteX17" fmla="*/ 372142 w 810690"/>
                <a:gd name="connsiteY17" fmla="*/ 630936 h 673285"/>
                <a:gd name="connsiteX18" fmla="*/ 310420 w 810690"/>
                <a:gd name="connsiteY18" fmla="*/ 626459 h 673285"/>
                <a:gd name="connsiteX19" fmla="*/ 299847 w 810690"/>
                <a:gd name="connsiteY19" fmla="*/ 621983 h 673285"/>
                <a:gd name="connsiteX20" fmla="*/ 251651 w 810690"/>
                <a:gd name="connsiteY20" fmla="*/ 618935 h 673285"/>
                <a:gd name="connsiteX21" fmla="*/ 244126 w 810690"/>
                <a:gd name="connsiteY21" fmla="*/ 614458 h 673285"/>
                <a:gd name="connsiteX22" fmla="*/ 218504 w 810690"/>
                <a:gd name="connsiteY22" fmla="*/ 614458 h 673285"/>
                <a:gd name="connsiteX23" fmla="*/ 209455 w 810690"/>
                <a:gd name="connsiteY23" fmla="*/ 609981 h 673285"/>
                <a:gd name="connsiteX24" fmla="*/ 176308 w 810690"/>
                <a:gd name="connsiteY24" fmla="*/ 609981 h 673285"/>
                <a:gd name="connsiteX25" fmla="*/ 165735 w 810690"/>
                <a:gd name="connsiteY25" fmla="*/ 605504 h 673285"/>
                <a:gd name="connsiteX26" fmla="*/ 150686 w 810690"/>
                <a:gd name="connsiteY26" fmla="*/ 605504 h 673285"/>
                <a:gd name="connsiteX27" fmla="*/ 125063 w 810690"/>
                <a:gd name="connsiteY27" fmla="*/ 597980 h 673285"/>
                <a:gd name="connsiteX28" fmla="*/ 88868 w 810690"/>
                <a:gd name="connsiteY28" fmla="*/ 597980 h 673285"/>
                <a:gd name="connsiteX29" fmla="*/ 78296 w 810690"/>
                <a:gd name="connsiteY29" fmla="*/ 593503 h 673285"/>
                <a:gd name="connsiteX30" fmla="*/ 61722 w 810690"/>
                <a:gd name="connsiteY30" fmla="*/ 593503 h 673285"/>
                <a:gd name="connsiteX31" fmla="*/ 54197 w 810690"/>
                <a:gd name="connsiteY31" fmla="*/ 589026 h 673285"/>
                <a:gd name="connsiteX32" fmla="*/ 0 w 810690"/>
                <a:gd name="connsiteY32" fmla="*/ 584549 h 673285"/>
                <a:gd name="connsiteX33" fmla="*/ 7525 w 810690"/>
                <a:gd name="connsiteY33" fmla="*/ 507683 h 673285"/>
                <a:gd name="connsiteX34" fmla="*/ 45149 w 810690"/>
                <a:gd name="connsiteY34" fmla="*/ 293751 h 673285"/>
                <a:gd name="connsiteX35" fmla="*/ 49625 w 810690"/>
                <a:gd name="connsiteY35" fmla="*/ 286226 h 673285"/>
                <a:gd name="connsiteX36" fmla="*/ 61722 w 810690"/>
                <a:gd name="connsiteY36" fmla="*/ 171736 h 673285"/>
                <a:gd name="connsiteX37" fmla="*/ 70771 w 810690"/>
                <a:gd name="connsiteY37" fmla="*/ 144590 h 673285"/>
                <a:gd name="connsiteX38" fmla="*/ 82867 w 810690"/>
                <a:gd name="connsiteY38" fmla="*/ 72295 h 673285"/>
                <a:gd name="connsiteX39" fmla="*/ 82867 w 810690"/>
                <a:gd name="connsiteY39" fmla="*/ 51245 h 673285"/>
                <a:gd name="connsiteX40" fmla="*/ 91916 w 810690"/>
                <a:gd name="connsiteY40" fmla="*/ 0 h 673285"/>
                <a:gd name="connsiteX41" fmla="*/ 185357 w 810690"/>
                <a:gd name="connsiteY41" fmla="*/ 12097 h 673285"/>
                <a:gd name="connsiteX42" fmla="*/ 220028 w 810690"/>
                <a:gd name="connsiteY42" fmla="*/ 21146 h 673285"/>
                <a:gd name="connsiteX43" fmla="*/ 331470 w 810690"/>
                <a:gd name="connsiteY43" fmla="*/ 33242 h 673285"/>
                <a:gd name="connsiteX44" fmla="*/ 340519 w 810690"/>
                <a:gd name="connsiteY44" fmla="*/ 37719 h 673285"/>
                <a:gd name="connsiteX45" fmla="*/ 408337 w 810690"/>
                <a:gd name="connsiteY45" fmla="*/ 42196 h 673285"/>
                <a:gd name="connsiteX46" fmla="*/ 474631 w 810690"/>
                <a:gd name="connsiteY46" fmla="*/ 54292 h 673285"/>
                <a:gd name="connsiteX47" fmla="*/ 519875 w 810690"/>
                <a:gd name="connsiteY47" fmla="*/ 63341 h 673285"/>
                <a:gd name="connsiteX48" fmla="*/ 667512 w 810690"/>
                <a:gd name="connsiteY48" fmla="*/ 70866 h 673285"/>
                <a:gd name="connsiteX49" fmla="*/ 706660 w 810690"/>
                <a:gd name="connsiteY49" fmla="*/ 75343 h 673285"/>
                <a:gd name="connsiteX50" fmla="*/ 712661 w 810690"/>
                <a:gd name="connsiteY50" fmla="*/ 79820 h 673285"/>
                <a:gd name="connsiteX51" fmla="*/ 809054 w 810690"/>
                <a:gd name="connsiteY51" fmla="*/ 87344 h 673285"/>
                <a:gd name="connsiteX52" fmla="*/ 810387 w 810690"/>
                <a:gd name="connsiteY52" fmla="*/ 141446 h 67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810690" h="673285">
                  <a:moveTo>
                    <a:pt x="810387" y="141446"/>
                  </a:moveTo>
                  <a:cubicBezTo>
                    <a:pt x="811721" y="146304"/>
                    <a:pt x="806482" y="144590"/>
                    <a:pt x="805910" y="147447"/>
                  </a:cubicBezTo>
                  <a:cubicBezTo>
                    <a:pt x="804101" y="167735"/>
                    <a:pt x="810292" y="196025"/>
                    <a:pt x="801434" y="209169"/>
                  </a:cubicBezTo>
                  <a:cubicBezTo>
                    <a:pt x="799433" y="223266"/>
                    <a:pt x="805910" y="245840"/>
                    <a:pt x="796957" y="252889"/>
                  </a:cubicBezTo>
                  <a:cubicBezTo>
                    <a:pt x="799338" y="302038"/>
                    <a:pt x="792480" y="354902"/>
                    <a:pt x="789432" y="403574"/>
                  </a:cubicBezTo>
                  <a:cubicBezTo>
                    <a:pt x="791528" y="410242"/>
                    <a:pt x="784288" y="407480"/>
                    <a:pt x="784955" y="412623"/>
                  </a:cubicBezTo>
                  <a:cubicBezTo>
                    <a:pt x="784955" y="419671"/>
                    <a:pt x="784955" y="426720"/>
                    <a:pt x="784955" y="433673"/>
                  </a:cubicBezTo>
                  <a:cubicBezTo>
                    <a:pt x="786194" y="439388"/>
                    <a:pt x="780479" y="438341"/>
                    <a:pt x="780479" y="442722"/>
                  </a:cubicBezTo>
                  <a:cubicBezTo>
                    <a:pt x="782574" y="489395"/>
                    <a:pt x="777526" y="524828"/>
                    <a:pt x="777430" y="566261"/>
                  </a:cubicBezTo>
                  <a:cubicBezTo>
                    <a:pt x="770763" y="572738"/>
                    <a:pt x="776192" y="591122"/>
                    <a:pt x="768382" y="596360"/>
                  </a:cubicBezTo>
                  <a:cubicBezTo>
                    <a:pt x="768382" y="611886"/>
                    <a:pt x="768382" y="627507"/>
                    <a:pt x="768382" y="643033"/>
                  </a:cubicBezTo>
                  <a:cubicBezTo>
                    <a:pt x="763048" y="649319"/>
                    <a:pt x="763429" y="661226"/>
                    <a:pt x="763905" y="673132"/>
                  </a:cubicBezTo>
                  <a:cubicBezTo>
                    <a:pt x="718185" y="674656"/>
                    <a:pt x="684276" y="664369"/>
                    <a:pt x="640366" y="664083"/>
                  </a:cubicBezTo>
                  <a:cubicBezTo>
                    <a:pt x="634746" y="665702"/>
                    <a:pt x="635508" y="660940"/>
                    <a:pt x="632841" y="659606"/>
                  </a:cubicBezTo>
                  <a:cubicBezTo>
                    <a:pt x="599027" y="661797"/>
                    <a:pt x="574548" y="654653"/>
                    <a:pt x="540925" y="656558"/>
                  </a:cubicBezTo>
                  <a:cubicBezTo>
                    <a:pt x="535210" y="650748"/>
                    <a:pt x="519875" y="654463"/>
                    <a:pt x="515303" y="647510"/>
                  </a:cubicBezTo>
                  <a:cubicBezTo>
                    <a:pt x="460057" y="651891"/>
                    <a:pt x="429482" y="634746"/>
                    <a:pt x="381190" y="635413"/>
                  </a:cubicBezTo>
                  <a:cubicBezTo>
                    <a:pt x="374523" y="637604"/>
                    <a:pt x="377285" y="630269"/>
                    <a:pt x="372142" y="630936"/>
                  </a:cubicBezTo>
                  <a:cubicBezTo>
                    <a:pt x="348901" y="629031"/>
                    <a:pt x="334994" y="629793"/>
                    <a:pt x="310420" y="626459"/>
                  </a:cubicBezTo>
                  <a:cubicBezTo>
                    <a:pt x="306705" y="625983"/>
                    <a:pt x="303562" y="622745"/>
                    <a:pt x="299847" y="621983"/>
                  </a:cubicBezTo>
                  <a:cubicBezTo>
                    <a:pt x="283750" y="618458"/>
                    <a:pt x="265938" y="621983"/>
                    <a:pt x="251651" y="618935"/>
                  </a:cubicBezTo>
                  <a:cubicBezTo>
                    <a:pt x="249460" y="618458"/>
                    <a:pt x="246507" y="614839"/>
                    <a:pt x="244126" y="614458"/>
                  </a:cubicBezTo>
                  <a:cubicBezTo>
                    <a:pt x="235553" y="613220"/>
                    <a:pt x="227076" y="615696"/>
                    <a:pt x="218504" y="614458"/>
                  </a:cubicBezTo>
                  <a:cubicBezTo>
                    <a:pt x="215075" y="613982"/>
                    <a:pt x="212979" y="610838"/>
                    <a:pt x="209455" y="609981"/>
                  </a:cubicBezTo>
                  <a:cubicBezTo>
                    <a:pt x="199168" y="607409"/>
                    <a:pt x="187357" y="611505"/>
                    <a:pt x="176308" y="609981"/>
                  </a:cubicBezTo>
                  <a:cubicBezTo>
                    <a:pt x="172498" y="609505"/>
                    <a:pt x="169450" y="606266"/>
                    <a:pt x="165735" y="605504"/>
                  </a:cubicBezTo>
                  <a:cubicBezTo>
                    <a:pt x="161258" y="604457"/>
                    <a:pt x="156020" y="606266"/>
                    <a:pt x="150686" y="605504"/>
                  </a:cubicBezTo>
                  <a:cubicBezTo>
                    <a:pt x="142018" y="604361"/>
                    <a:pt x="132874" y="598932"/>
                    <a:pt x="125063" y="597980"/>
                  </a:cubicBezTo>
                  <a:cubicBezTo>
                    <a:pt x="112871" y="596456"/>
                    <a:pt x="100394" y="599599"/>
                    <a:pt x="88868" y="597980"/>
                  </a:cubicBezTo>
                  <a:cubicBezTo>
                    <a:pt x="85249" y="597503"/>
                    <a:pt x="82582" y="594360"/>
                    <a:pt x="78296" y="593503"/>
                  </a:cubicBezTo>
                  <a:cubicBezTo>
                    <a:pt x="72866" y="592360"/>
                    <a:pt x="66199" y="594646"/>
                    <a:pt x="61722" y="593503"/>
                  </a:cubicBezTo>
                  <a:cubicBezTo>
                    <a:pt x="59246" y="592931"/>
                    <a:pt x="56579" y="589407"/>
                    <a:pt x="54197" y="589026"/>
                  </a:cubicBezTo>
                  <a:cubicBezTo>
                    <a:pt x="35147" y="586264"/>
                    <a:pt x="17240" y="587026"/>
                    <a:pt x="0" y="584549"/>
                  </a:cubicBezTo>
                  <a:cubicBezTo>
                    <a:pt x="0" y="560927"/>
                    <a:pt x="11811" y="540258"/>
                    <a:pt x="7525" y="507683"/>
                  </a:cubicBezTo>
                  <a:cubicBezTo>
                    <a:pt x="24479" y="440722"/>
                    <a:pt x="34576" y="369570"/>
                    <a:pt x="45149" y="293751"/>
                  </a:cubicBezTo>
                  <a:cubicBezTo>
                    <a:pt x="43244" y="287846"/>
                    <a:pt x="49530" y="290132"/>
                    <a:pt x="49625" y="286226"/>
                  </a:cubicBezTo>
                  <a:cubicBezTo>
                    <a:pt x="48292" y="238601"/>
                    <a:pt x="60770" y="210503"/>
                    <a:pt x="61722" y="171736"/>
                  </a:cubicBezTo>
                  <a:cubicBezTo>
                    <a:pt x="69818" y="167735"/>
                    <a:pt x="62103" y="148019"/>
                    <a:pt x="70771" y="144590"/>
                  </a:cubicBezTo>
                  <a:cubicBezTo>
                    <a:pt x="73152" y="113348"/>
                    <a:pt x="75343" y="94679"/>
                    <a:pt x="82867" y="72295"/>
                  </a:cubicBezTo>
                  <a:cubicBezTo>
                    <a:pt x="82867" y="65246"/>
                    <a:pt x="82867" y="58198"/>
                    <a:pt x="82867" y="51245"/>
                  </a:cubicBezTo>
                  <a:cubicBezTo>
                    <a:pt x="88011" y="36290"/>
                    <a:pt x="90964" y="19241"/>
                    <a:pt x="91916" y="0"/>
                  </a:cubicBezTo>
                  <a:cubicBezTo>
                    <a:pt x="120301" y="6763"/>
                    <a:pt x="146875" y="15335"/>
                    <a:pt x="185357" y="12097"/>
                  </a:cubicBezTo>
                  <a:cubicBezTo>
                    <a:pt x="192215" y="19812"/>
                    <a:pt x="213646" y="12859"/>
                    <a:pt x="220028" y="21146"/>
                  </a:cubicBezTo>
                  <a:cubicBezTo>
                    <a:pt x="259747" y="22574"/>
                    <a:pt x="289179" y="34385"/>
                    <a:pt x="331470" y="33242"/>
                  </a:cubicBezTo>
                  <a:cubicBezTo>
                    <a:pt x="338138" y="31147"/>
                    <a:pt x="335375" y="38386"/>
                    <a:pt x="340519" y="37719"/>
                  </a:cubicBezTo>
                  <a:cubicBezTo>
                    <a:pt x="367760" y="34576"/>
                    <a:pt x="381286" y="45149"/>
                    <a:pt x="408337" y="42196"/>
                  </a:cubicBezTo>
                  <a:cubicBezTo>
                    <a:pt x="428244" y="51530"/>
                    <a:pt x="457295" y="44387"/>
                    <a:pt x="474631" y="54292"/>
                  </a:cubicBezTo>
                  <a:cubicBezTo>
                    <a:pt x="493776" y="53245"/>
                    <a:pt x="508635" y="56483"/>
                    <a:pt x="519875" y="63341"/>
                  </a:cubicBezTo>
                  <a:cubicBezTo>
                    <a:pt x="567500" y="67437"/>
                    <a:pt x="617696" y="68961"/>
                    <a:pt x="667512" y="70866"/>
                  </a:cubicBezTo>
                  <a:cubicBezTo>
                    <a:pt x="675227" y="77724"/>
                    <a:pt x="692658" y="74867"/>
                    <a:pt x="706660" y="75343"/>
                  </a:cubicBezTo>
                  <a:cubicBezTo>
                    <a:pt x="711518" y="74009"/>
                    <a:pt x="709803" y="79248"/>
                    <a:pt x="712661" y="79820"/>
                  </a:cubicBezTo>
                  <a:cubicBezTo>
                    <a:pt x="748855" y="78296"/>
                    <a:pt x="772954" y="88773"/>
                    <a:pt x="809054" y="87344"/>
                  </a:cubicBezTo>
                  <a:cubicBezTo>
                    <a:pt x="812387" y="102299"/>
                    <a:pt x="809435" y="123825"/>
                    <a:pt x="810387" y="14144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4CB28FB-7E15-D041-B73A-F3A48D367A42}"/>
                </a:ext>
              </a:extLst>
            </p:cNvPr>
            <p:cNvSpPr/>
            <p:nvPr/>
          </p:nvSpPr>
          <p:spPr>
            <a:xfrm>
              <a:off x="3953331" y="2657134"/>
              <a:ext cx="651931" cy="819546"/>
            </a:xfrm>
            <a:custGeom>
              <a:avLst/>
              <a:gdLst>
                <a:gd name="connsiteX0" fmla="*/ 650726 w 651931"/>
                <a:gd name="connsiteY0" fmla="*/ 233198 h 819546"/>
                <a:gd name="connsiteX1" fmla="*/ 644725 w 651931"/>
                <a:gd name="connsiteY1" fmla="*/ 313017 h 819546"/>
                <a:gd name="connsiteX2" fmla="*/ 640248 w 651931"/>
                <a:gd name="connsiteY2" fmla="*/ 341592 h 819546"/>
                <a:gd name="connsiteX3" fmla="*/ 635771 w 651931"/>
                <a:gd name="connsiteY3" fmla="*/ 371692 h 819546"/>
                <a:gd name="connsiteX4" fmla="*/ 626723 w 651931"/>
                <a:gd name="connsiteY4" fmla="*/ 425889 h 819546"/>
                <a:gd name="connsiteX5" fmla="*/ 622246 w 651931"/>
                <a:gd name="connsiteY5" fmla="*/ 431890 h 819546"/>
                <a:gd name="connsiteX6" fmla="*/ 619198 w 651931"/>
                <a:gd name="connsiteY6" fmla="*/ 504184 h 819546"/>
                <a:gd name="connsiteX7" fmla="*/ 614721 w 651931"/>
                <a:gd name="connsiteY7" fmla="*/ 510185 h 819546"/>
                <a:gd name="connsiteX8" fmla="*/ 601196 w 651931"/>
                <a:gd name="connsiteY8" fmla="*/ 570478 h 819546"/>
                <a:gd name="connsiteX9" fmla="*/ 589099 w 651931"/>
                <a:gd name="connsiteY9" fmla="*/ 719640 h 819546"/>
                <a:gd name="connsiteX10" fmla="*/ 577002 w 651931"/>
                <a:gd name="connsiteY10" fmla="*/ 778409 h 819546"/>
                <a:gd name="connsiteX11" fmla="*/ 571001 w 651931"/>
                <a:gd name="connsiteY11" fmla="*/ 819081 h 819546"/>
                <a:gd name="connsiteX12" fmla="*/ 506231 w 651931"/>
                <a:gd name="connsiteY12" fmla="*/ 814604 h 819546"/>
                <a:gd name="connsiteX13" fmla="*/ 500231 w 651931"/>
                <a:gd name="connsiteY13" fmla="*/ 810127 h 819546"/>
                <a:gd name="connsiteX14" fmla="*/ 414315 w 651931"/>
                <a:gd name="connsiteY14" fmla="*/ 798031 h 819546"/>
                <a:gd name="connsiteX15" fmla="*/ 408314 w 651931"/>
                <a:gd name="connsiteY15" fmla="*/ 793554 h 819546"/>
                <a:gd name="connsiteX16" fmla="*/ 384216 w 651931"/>
                <a:gd name="connsiteY16" fmla="*/ 793554 h 819546"/>
                <a:gd name="connsiteX17" fmla="*/ 378215 w 651931"/>
                <a:gd name="connsiteY17" fmla="*/ 789077 h 819546"/>
                <a:gd name="connsiteX18" fmla="*/ 275822 w 651931"/>
                <a:gd name="connsiteY18" fmla="*/ 776980 h 819546"/>
                <a:gd name="connsiteX19" fmla="*/ 250199 w 651931"/>
                <a:gd name="connsiteY19" fmla="*/ 772503 h 819546"/>
                <a:gd name="connsiteX20" fmla="*/ 244199 w 651931"/>
                <a:gd name="connsiteY20" fmla="*/ 768027 h 819546"/>
                <a:gd name="connsiteX21" fmla="*/ 202003 w 651931"/>
                <a:gd name="connsiteY21" fmla="*/ 764979 h 819546"/>
                <a:gd name="connsiteX22" fmla="*/ 192954 w 651931"/>
                <a:gd name="connsiteY22" fmla="*/ 760502 h 819546"/>
                <a:gd name="connsiteX23" fmla="*/ 176381 w 651931"/>
                <a:gd name="connsiteY23" fmla="*/ 760502 h 819546"/>
                <a:gd name="connsiteX24" fmla="*/ 168856 w 651931"/>
                <a:gd name="connsiteY24" fmla="*/ 756025 h 819546"/>
                <a:gd name="connsiteX25" fmla="*/ 134185 w 651931"/>
                <a:gd name="connsiteY25" fmla="*/ 751549 h 819546"/>
                <a:gd name="connsiteX26" fmla="*/ 126660 w 651931"/>
                <a:gd name="connsiteY26" fmla="*/ 747072 h 819546"/>
                <a:gd name="connsiteX27" fmla="*/ 87512 w 651931"/>
                <a:gd name="connsiteY27" fmla="*/ 744024 h 819546"/>
                <a:gd name="connsiteX28" fmla="*/ 81512 w 651931"/>
                <a:gd name="connsiteY28" fmla="*/ 739547 h 819546"/>
                <a:gd name="connsiteX29" fmla="*/ 66462 w 651931"/>
                <a:gd name="connsiteY29" fmla="*/ 739547 h 819546"/>
                <a:gd name="connsiteX30" fmla="*/ 60461 w 651931"/>
                <a:gd name="connsiteY30" fmla="*/ 735070 h 819546"/>
                <a:gd name="connsiteX31" fmla="*/ 19790 w 651931"/>
                <a:gd name="connsiteY31" fmla="*/ 730593 h 819546"/>
                <a:gd name="connsiteX32" fmla="*/ 168 w 651931"/>
                <a:gd name="connsiteY32" fmla="*/ 726117 h 819546"/>
                <a:gd name="connsiteX33" fmla="*/ 4645 w 651931"/>
                <a:gd name="connsiteY33" fmla="*/ 705067 h 819546"/>
                <a:gd name="connsiteX34" fmla="*/ 4645 w 651931"/>
                <a:gd name="connsiteY34" fmla="*/ 688493 h 819546"/>
                <a:gd name="connsiteX35" fmla="*/ 16742 w 651931"/>
                <a:gd name="connsiteY35" fmla="*/ 626771 h 819546"/>
                <a:gd name="connsiteX36" fmla="*/ 21218 w 651931"/>
                <a:gd name="connsiteY36" fmla="*/ 605721 h 819546"/>
                <a:gd name="connsiteX37" fmla="*/ 25695 w 651931"/>
                <a:gd name="connsiteY37" fmla="*/ 584671 h 819546"/>
                <a:gd name="connsiteX38" fmla="*/ 30172 w 651931"/>
                <a:gd name="connsiteY38" fmla="*/ 578670 h 819546"/>
                <a:gd name="connsiteX39" fmla="*/ 33220 w 651931"/>
                <a:gd name="connsiteY39" fmla="*/ 548571 h 819546"/>
                <a:gd name="connsiteX40" fmla="*/ 37697 w 651931"/>
                <a:gd name="connsiteY40" fmla="*/ 525997 h 819546"/>
                <a:gd name="connsiteX41" fmla="*/ 51222 w 651931"/>
                <a:gd name="connsiteY41" fmla="*/ 482277 h 819546"/>
                <a:gd name="connsiteX42" fmla="*/ 49698 w 651931"/>
                <a:gd name="connsiteY42" fmla="*/ 464179 h 819546"/>
                <a:gd name="connsiteX43" fmla="*/ 58747 w 651931"/>
                <a:gd name="connsiteY43" fmla="*/ 412935 h 819546"/>
                <a:gd name="connsiteX44" fmla="*/ 63224 w 651931"/>
                <a:gd name="connsiteY44" fmla="*/ 387313 h 819546"/>
                <a:gd name="connsiteX45" fmla="*/ 67700 w 651931"/>
                <a:gd name="connsiteY45" fmla="*/ 381312 h 819546"/>
                <a:gd name="connsiteX46" fmla="*/ 84274 w 651931"/>
                <a:gd name="connsiteY46" fmla="*/ 278823 h 819546"/>
                <a:gd name="connsiteX47" fmla="*/ 88751 w 651931"/>
                <a:gd name="connsiteY47" fmla="*/ 271298 h 819546"/>
                <a:gd name="connsiteX48" fmla="*/ 87227 w 651931"/>
                <a:gd name="connsiteY48" fmla="*/ 254725 h 819546"/>
                <a:gd name="connsiteX49" fmla="*/ 100752 w 651931"/>
                <a:gd name="connsiteY49" fmla="*/ 206528 h 819546"/>
                <a:gd name="connsiteX50" fmla="*/ 108277 w 651931"/>
                <a:gd name="connsiteY50" fmla="*/ 150807 h 819546"/>
                <a:gd name="connsiteX51" fmla="*/ 112754 w 651931"/>
                <a:gd name="connsiteY51" fmla="*/ 144806 h 819546"/>
                <a:gd name="connsiteX52" fmla="*/ 112754 w 651931"/>
                <a:gd name="connsiteY52" fmla="*/ 128233 h 819546"/>
                <a:gd name="connsiteX53" fmla="*/ 124850 w 651931"/>
                <a:gd name="connsiteY53" fmla="*/ 66511 h 819546"/>
                <a:gd name="connsiteX54" fmla="*/ 138376 w 651931"/>
                <a:gd name="connsiteY54" fmla="*/ 18314 h 819546"/>
                <a:gd name="connsiteX55" fmla="*/ 138376 w 651931"/>
                <a:gd name="connsiteY55" fmla="*/ 217 h 819546"/>
                <a:gd name="connsiteX56" fmla="*/ 144377 w 651931"/>
                <a:gd name="connsiteY56" fmla="*/ 4693 h 819546"/>
                <a:gd name="connsiteX57" fmla="*/ 301063 w 651931"/>
                <a:gd name="connsiteY57" fmla="*/ 28792 h 819546"/>
                <a:gd name="connsiteX58" fmla="*/ 337258 w 651931"/>
                <a:gd name="connsiteY58" fmla="*/ 33268 h 819546"/>
                <a:gd name="connsiteX59" fmla="*/ 340306 w 651931"/>
                <a:gd name="connsiteY59" fmla="*/ 42317 h 819546"/>
                <a:gd name="connsiteX60" fmla="*/ 454796 w 651931"/>
                <a:gd name="connsiteY60" fmla="*/ 54414 h 819546"/>
                <a:gd name="connsiteX61" fmla="*/ 442700 w 651931"/>
                <a:gd name="connsiteY61" fmla="*/ 158332 h 819546"/>
                <a:gd name="connsiteX62" fmla="*/ 436699 w 651931"/>
                <a:gd name="connsiteY62" fmla="*/ 209576 h 819546"/>
                <a:gd name="connsiteX63" fmla="*/ 518042 w 651931"/>
                <a:gd name="connsiteY63" fmla="*/ 217101 h 819546"/>
                <a:gd name="connsiteX64" fmla="*/ 524043 w 651931"/>
                <a:gd name="connsiteY64" fmla="*/ 221578 h 819546"/>
                <a:gd name="connsiteX65" fmla="*/ 564715 w 651931"/>
                <a:gd name="connsiteY65" fmla="*/ 221578 h 819546"/>
                <a:gd name="connsiteX66" fmla="*/ 570716 w 651931"/>
                <a:gd name="connsiteY66" fmla="*/ 226054 h 819546"/>
                <a:gd name="connsiteX67" fmla="*/ 581288 w 651931"/>
                <a:gd name="connsiteY67" fmla="*/ 226054 h 819546"/>
                <a:gd name="connsiteX68" fmla="*/ 590337 w 651931"/>
                <a:gd name="connsiteY68" fmla="*/ 230531 h 819546"/>
                <a:gd name="connsiteX69" fmla="*/ 612911 w 651931"/>
                <a:gd name="connsiteY69" fmla="*/ 229007 h 819546"/>
                <a:gd name="connsiteX70" fmla="*/ 615960 w 651931"/>
                <a:gd name="connsiteY70" fmla="*/ 233484 h 819546"/>
                <a:gd name="connsiteX71" fmla="*/ 650726 w 651931"/>
                <a:gd name="connsiteY71" fmla="*/ 233198 h 81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651931" h="819546">
                  <a:moveTo>
                    <a:pt x="650726" y="233198"/>
                  </a:moveTo>
                  <a:cubicBezTo>
                    <a:pt x="657012" y="261201"/>
                    <a:pt x="636248" y="282918"/>
                    <a:pt x="644725" y="313017"/>
                  </a:cubicBezTo>
                  <a:cubicBezTo>
                    <a:pt x="635676" y="320542"/>
                    <a:pt x="640058" y="330258"/>
                    <a:pt x="640248" y="341592"/>
                  </a:cubicBezTo>
                  <a:cubicBezTo>
                    <a:pt x="633962" y="346831"/>
                    <a:pt x="635867" y="360357"/>
                    <a:pt x="635771" y="371692"/>
                  </a:cubicBezTo>
                  <a:cubicBezTo>
                    <a:pt x="629866" y="386836"/>
                    <a:pt x="628247" y="406363"/>
                    <a:pt x="626723" y="425889"/>
                  </a:cubicBezTo>
                  <a:cubicBezTo>
                    <a:pt x="628056" y="430747"/>
                    <a:pt x="621770" y="427984"/>
                    <a:pt x="622246" y="431890"/>
                  </a:cubicBezTo>
                  <a:cubicBezTo>
                    <a:pt x="624818" y="462179"/>
                    <a:pt x="617960" y="474466"/>
                    <a:pt x="619198" y="504184"/>
                  </a:cubicBezTo>
                  <a:cubicBezTo>
                    <a:pt x="620531" y="509042"/>
                    <a:pt x="615293" y="507328"/>
                    <a:pt x="614721" y="510185"/>
                  </a:cubicBezTo>
                  <a:cubicBezTo>
                    <a:pt x="614340" y="534379"/>
                    <a:pt x="609768" y="554476"/>
                    <a:pt x="601196" y="570478"/>
                  </a:cubicBezTo>
                  <a:cubicBezTo>
                    <a:pt x="602624" y="614960"/>
                    <a:pt x="591956" y="669824"/>
                    <a:pt x="589099" y="719640"/>
                  </a:cubicBezTo>
                  <a:cubicBezTo>
                    <a:pt x="579669" y="736213"/>
                    <a:pt x="587861" y="762217"/>
                    <a:pt x="577002" y="778409"/>
                  </a:cubicBezTo>
                  <a:cubicBezTo>
                    <a:pt x="579383" y="796411"/>
                    <a:pt x="572144" y="804793"/>
                    <a:pt x="571001" y="819081"/>
                  </a:cubicBezTo>
                  <a:cubicBezTo>
                    <a:pt x="545189" y="821843"/>
                    <a:pt x="532616" y="811270"/>
                    <a:pt x="506231" y="814604"/>
                  </a:cubicBezTo>
                  <a:cubicBezTo>
                    <a:pt x="501374" y="815938"/>
                    <a:pt x="503088" y="810699"/>
                    <a:pt x="500231" y="810127"/>
                  </a:cubicBezTo>
                  <a:cubicBezTo>
                    <a:pt x="464702" y="813080"/>
                    <a:pt x="446700" y="798316"/>
                    <a:pt x="414315" y="798031"/>
                  </a:cubicBezTo>
                  <a:cubicBezTo>
                    <a:pt x="409457" y="799364"/>
                    <a:pt x="411172" y="794125"/>
                    <a:pt x="408314" y="793554"/>
                  </a:cubicBezTo>
                  <a:cubicBezTo>
                    <a:pt x="400313" y="793554"/>
                    <a:pt x="392217" y="793554"/>
                    <a:pt x="384216" y="793554"/>
                  </a:cubicBezTo>
                  <a:cubicBezTo>
                    <a:pt x="379358" y="794887"/>
                    <a:pt x="382121" y="788601"/>
                    <a:pt x="378215" y="789077"/>
                  </a:cubicBezTo>
                  <a:cubicBezTo>
                    <a:pt x="337829" y="788696"/>
                    <a:pt x="316112" y="778123"/>
                    <a:pt x="275822" y="776980"/>
                  </a:cubicBezTo>
                  <a:cubicBezTo>
                    <a:pt x="271726" y="771075"/>
                    <a:pt x="260296" y="772408"/>
                    <a:pt x="250199" y="772503"/>
                  </a:cubicBezTo>
                  <a:cubicBezTo>
                    <a:pt x="245342" y="773837"/>
                    <a:pt x="248104" y="767551"/>
                    <a:pt x="244199" y="768027"/>
                  </a:cubicBezTo>
                  <a:cubicBezTo>
                    <a:pt x="230292" y="766217"/>
                    <a:pt x="215909" y="766693"/>
                    <a:pt x="202003" y="764979"/>
                  </a:cubicBezTo>
                  <a:cubicBezTo>
                    <a:pt x="199050" y="764598"/>
                    <a:pt x="196193" y="761169"/>
                    <a:pt x="192954" y="760502"/>
                  </a:cubicBezTo>
                  <a:cubicBezTo>
                    <a:pt x="187906" y="759359"/>
                    <a:pt x="181524" y="761359"/>
                    <a:pt x="176381" y="760502"/>
                  </a:cubicBezTo>
                  <a:cubicBezTo>
                    <a:pt x="173618" y="760026"/>
                    <a:pt x="171809" y="756692"/>
                    <a:pt x="168856" y="756025"/>
                  </a:cubicBezTo>
                  <a:cubicBezTo>
                    <a:pt x="158093" y="753263"/>
                    <a:pt x="144662" y="753930"/>
                    <a:pt x="134185" y="751549"/>
                  </a:cubicBezTo>
                  <a:cubicBezTo>
                    <a:pt x="131232" y="750882"/>
                    <a:pt x="129232" y="747453"/>
                    <a:pt x="126660" y="747072"/>
                  </a:cubicBezTo>
                  <a:cubicBezTo>
                    <a:pt x="113516" y="744976"/>
                    <a:pt x="100085" y="746215"/>
                    <a:pt x="87512" y="744024"/>
                  </a:cubicBezTo>
                  <a:cubicBezTo>
                    <a:pt x="85322" y="743643"/>
                    <a:pt x="83798" y="740309"/>
                    <a:pt x="81512" y="739547"/>
                  </a:cubicBezTo>
                  <a:cubicBezTo>
                    <a:pt x="76844" y="738023"/>
                    <a:pt x="70463" y="740500"/>
                    <a:pt x="66462" y="739547"/>
                  </a:cubicBezTo>
                  <a:cubicBezTo>
                    <a:pt x="64462" y="739071"/>
                    <a:pt x="62462" y="735356"/>
                    <a:pt x="60461" y="735070"/>
                  </a:cubicBezTo>
                  <a:cubicBezTo>
                    <a:pt x="46364" y="732784"/>
                    <a:pt x="32553" y="733260"/>
                    <a:pt x="19790" y="730593"/>
                  </a:cubicBezTo>
                  <a:cubicBezTo>
                    <a:pt x="13122" y="729260"/>
                    <a:pt x="7598" y="723640"/>
                    <a:pt x="168" y="726117"/>
                  </a:cubicBezTo>
                  <a:cubicBezTo>
                    <a:pt x="644" y="718116"/>
                    <a:pt x="-2118" y="706781"/>
                    <a:pt x="4645" y="705067"/>
                  </a:cubicBezTo>
                  <a:cubicBezTo>
                    <a:pt x="4645" y="699542"/>
                    <a:pt x="4645" y="694018"/>
                    <a:pt x="4645" y="688493"/>
                  </a:cubicBezTo>
                  <a:cubicBezTo>
                    <a:pt x="12265" y="665538"/>
                    <a:pt x="13313" y="654965"/>
                    <a:pt x="16742" y="626771"/>
                  </a:cubicBezTo>
                  <a:cubicBezTo>
                    <a:pt x="21504" y="622961"/>
                    <a:pt x="21980" y="614960"/>
                    <a:pt x="21218" y="605721"/>
                  </a:cubicBezTo>
                  <a:cubicBezTo>
                    <a:pt x="28076" y="600577"/>
                    <a:pt x="24457" y="591052"/>
                    <a:pt x="25695" y="584671"/>
                  </a:cubicBezTo>
                  <a:cubicBezTo>
                    <a:pt x="26267" y="582004"/>
                    <a:pt x="29505" y="581337"/>
                    <a:pt x="30172" y="578670"/>
                  </a:cubicBezTo>
                  <a:cubicBezTo>
                    <a:pt x="32363" y="569716"/>
                    <a:pt x="31220" y="558858"/>
                    <a:pt x="33220" y="548571"/>
                  </a:cubicBezTo>
                  <a:cubicBezTo>
                    <a:pt x="34553" y="541237"/>
                    <a:pt x="41221" y="535045"/>
                    <a:pt x="37697" y="525997"/>
                  </a:cubicBezTo>
                  <a:cubicBezTo>
                    <a:pt x="45507" y="514662"/>
                    <a:pt x="42173" y="492373"/>
                    <a:pt x="51222" y="482277"/>
                  </a:cubicBezTo>
                  <a:cubicBezTo>
                    <a:pt x="50174" y="476752"/>
                    <a:pt x="49127" y="471323"/>
                    <a:pt x="49698" y="464179"/>
                  </a:cubicBezTo>
                  <a:cubicBezTo>
                    <a:pt x="55127" y="449606"/>
                    <a:pt x="58175" y="432461"/>
                    <a:pt x="58747" y="412935"/>
                  </a:cubicBezTo>
                  <a:cubicBezTo>
                    <a:pt x="64652" y="408839"/>
                    <a:pt x="63319" y="397409"/>
                    <a:pt x="63224" y="387313"/>
                  </a:cubicBezTo>
                  <a:cubicBezTo>
                    <a:pt x="61890" y="382455"/>
                    <a:pt x="68177" y="385217"/>
                    <a:pt x="67700" y="381312"/>
                  </a:cubicBezTo>
                  <a:cubicBezTo>
                    <a:pt x="64652" y="342831"/>
                    <a:pt x="85226" y="319876"/>
                    <a:pt x="84274" y="278823"/>
                  </a:cubicBezTo>
                  <a:cubicBezTo>
                    <a:pt x="83988" y="274537"/>
                    <a:pt x="88751" y="275299"/>
                    <a:pt x="88751" y="271298"/>
                  </a:cubicBezTo>
                  <a:cubicBezTo>
                    <a:pt x="88846" y="263297"/>
                    <a:pt x="88084" y="258439"/>
                    <a:pt x="87227" y="254725"/>
                  </a:cubicBezTo>
                  <a:cubicBezTo>
                    <a:pt x="95323" y="242247"/>
                    <a:pt x="92084" y="218434"/>
                    <a:pt x="100752" y="206528"/>
                  </a:cubicBezTo>
                  <a:cubicBezTo>
                    <a:pt x="100943" y="182334"/>
                    <a:pt x="108182" y="173571"/>
                    <a:pt x="108277" y="150807"/>
                  </a:cubicBezTo>
                  <a:cubicBezTo>
                    <a:pt x="106943" y="145949"/>
                    <a:pt x="112182" y="147759"/>
                    <a:pt x="112754" y="144806"/>
                  </a:cubicBezTo>
                  <a:cubicBezTo>
                    <a:pt x="112754" y="139282"/>
                    <a:pt x="112754" y="133757"/>
                    <a:pt x="112754" y="128233"/>
                  </a:cubicBezTo>
                  <a:cubicBezTo>
                    <a:pt x="118754" y="110325"/>
                    <a:pt x="126184" y="82322"/>
                    <a:pt x="124850" y="66511"/>
                  </a:cubicBezTo>
                  <a:cubicBezTo>
                    <a:pt x="132947" y="54033"/>
                    <a:pt x="129708" y="30220"/>
                    <a:pt x="138376" y="18314"/>
                  </a:cubicBezTo>
                  <a:cubicBezTo>
                    <a:pt x="139424" y="11456"/>
                    <a:pt x="136661" y="3074"/>
                    <a:pt x="138376" y="217"/>
                  </a:cubicBezTo>
                  <a:cubicBezTo>
                    <a:pt x="143234" y="-1117"/>
                    <a:pt x="141519" y="4122"/>
                    <a:pt x="144377" y="4693"/>
                  </a:cubicBezTo>
                  <a:cubicBezTo>
                    <a:pt x="190668" y="7455"/>
                    <a:pt x="243913" y="26982"/>
                    <a:pt x="301063" y="28792"/>
                  </a:cubicBezTo>
                  <a:cubicBezTo>
                    <a:pt x="306968" y="36507"/>
                    <a:pt x="324685" y="32316"/>
                    <a:pt x="337258" y="33268"/>
                  </a:cubicBezTo>
                  <a:cubicBezTo>
                    <a:pt x="339353" y="35173"/>
                    <a:pt x="338210" y="40412"/>
                    <a:pt x="340306" y="42317"/>
                  </a:cubicBezTo>
                  <a:cubicBezTo>
                    <a:pt x="379930" y="39174"/>
                    <a:pt x="416315" y="51461"/>
                    <a:pt x="454796" y="54414"/>
                  </a:cubicBezTo>
                  <a:cubicBezTo>
                    <a:pt x="452987" y="88990"/>
                    <a:pt x="439366" y="112135"/>
                    <a:pt x="442700" y="158332"/>
                  </a:cubicBezTo>
                  <a:cubicBezTo>
                    <a:pt x="438223" y="171476"/>
                    <a:pt x="428984" y="194050"/>
                    <a:pt x="436699" y="209576"/>
                  </a:cubicBezTo>
                  <a:cubicBezTo>
                    <a:pt x="468798" y="206909"/>
                    <a:pt x="486991" y="215958"/>
                    <a:pt x="518042" y="217101"/>
                  </a:cubicBezTo>
                  <a:cubicBezTo>
                    <a:pt x="522900" y="215767"/>
                    <a:pt x="521186" y="221006"/>
                    <a:pt x="524043" y="221578"/>
                  </a:cubicBezTo>
                  <a:cubicBezTo>
                    <a:pt x="539474" y="222911"/>
                    <a:pt x="552332" y="219768"/>
                    <a:pt x="564715" y="221578"/>
                  </a:cubicBezTo>
                  <a:cubicBezTo>
                    <a:pt x="567858" y="222054"/>
                    <a:pt x="568144" y="225292"/>
                    <a:pt x="570716" y="226054"/>
                  </a:cubicBezTo>
                  <a:cubicBezTo>
                    <a:pt x="573287" y="226912"/>
                    <a:pt x="577383" y="225388"/>
                    <a:pt x="581288" y="226054"/>
                  </a:cubicBezTo>
                  <a:cubicBezTo>
                    <a:pt x="585289" y="226816"/>
                    <a:pt x="588051" y="230245"/>
                    <a:pt x="590337" y="230531"/>
                  </a:cubicBezTo>
                  <a:cubicBezTo>
                    <a:pt x="597290" y="231484"/>
                    <a:pt x="605006" y="228150"/>
                    <a:pt x="612911" y="229007"/>
                  </a:cubicBezTo>
                  <a:cubicBezTo>
                    <a:pt x="613959" y="229102"/>
                    <a:pt x="614245" y="233008"/>
                    <a:pt x="615960" y="233484"/>
                  </a:cubicBezTo>
                  <a:cubicBezTo>
                    <a:pt x="625580" y="236151"/>
                    <a:pt x="638534" y="231103"/>
                    <a:pt x="650726" y="23319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8322E14-19D7-79E5-4F75-51B8401A51E6}"/>
                </a:ext>
              </a:extLst>
            </p:cNvPr>
            <p:cNvSpPr/>
            <p:nvPr/>
          </p:nvSpPr>
          <p:spPr>
            <a:xfrm>
              <a:off x="3727852" y="3392992"/>
              <a:ext cx="793969" cy="928280"/>
            </a:xfrm>
            <a:custGeom>
              <a:avLst/>
              <a:gdLst>
                <a:gd name="connsiteX0" fmla="*/ 793337 w 793969"/>
                <a:gd name="connsiteY0" fmla="*/ 92462 h 928280"/>
                <a:gd name="connsiteX1" fmla="*/ 793337 w 793969"/>
                <a:gd name="connsiteY1" fmla="*/ 119608 h 928280"/>
                <a:gd name="connsiteX2" fmla="*/ 788861 w 793969"/>
                <a:gd name="connsiteY2" fmla="*/ 128657 h 928280"/>
                <a:gd name="connsiteX3" fmla="*/ 790385 w 793969"/>
                <a:gd name="connsiteY3" fmla="*/ 158756 h 928280"/>
                <a:gd name="connsiteX4" fmla="*/ 785908 w 793969"/>
                <a:gd name="connsiteY4" fmla="*/ 164757 h 928280"/>
                <a:gd name="connsiteX5" fmla="*/ 785908 w 793969"/>
                <a:gd name="connsiteY5" fmla="*/ 196380 h 928280"/>
                <a:gd name="connsiteX6" fmla="*/ 781431 w 793969"/>
                <a:gd name="connsiteY6" fmla="*/ 202381 h 928280"/>
                <a:gd name="connsiteX7" fmla="*/ 781431 w 793969"/>
                <a:gd name="connsiteY7" fmla="*/ 234003 h 928280"/>
                <a:gd name="connsiteX8" fmla="*/ 776954 w 793969"/>
                <a:gd name="connsiteY8" fmla="*/ 240004 h 928280"/>
                <a:gd name="connsiteX9" fmla="*/ 776954 w 793969"/>
                <a:gd name="connsiteY9" fmla="*/ 264102 h 928280"/>
                <a:gd name="connsiteX10" fmla="*/ 773906 w 793969"/>
                <a:gd name="connsiteY10" fmla="*/ 288201 h 928280"/>
                <a:gd name="connsiteX11" fmla="*/ 764858 w 793969"/>
                <a:gd name="connsiteY11" fmla="*/ 339445 h 928280"/>
                <a:gd name="connsiteX12" fmla="*/ 760381 w 793969"/>
                <a:gd name="connsiteY12" fmla="*/ 365067 h 928280"/>
                <a:gd name="connsiteX13" fmla="*/ 748284 w 793969"/>
                <a:gd name="connsiteY13" fmla="*/ 476510 h 928280"/>
                <a:gd name="connsiteX14" fmla="*/ 743807 w 793969"/>
                <a:gd name="connsiteY14" fmla="*/ 482511 h 928280"/>
                <a:gd name="connsiteX15" fmla="*/ 743807 w 793969"/>
                <a:gd name="connsiteY15" fmla="*/ 506609 h 928280"/>
                <a:gd name="connsiteX16" fmla="*/ 739331 w 793969"/>
                <a:gd name="connsiteY16" fmla="*/ 512610 h 928280"/>
                <a:gd name="connsiteX17" fmla="*/ 736283 w 793969"/>
                <a:gd name="connsiteY17" fmla="*/ 563854 h 928280"/>
                <a:gd name="connsiteX18" fmla="*/ 731806 w 793969"/>
                <a:gd name="connsiteY18" fmla="*/ 593953 h 928280"/>
                <a:gd name="connsiteX19" fmla="*/ 727329 w 793969"/>
                <a:gd name="connsiteY19" fmla="*/ 624052 h 928280"/>
                <a:gd name="connsiteX20" fmla="*/ 719804 w 793969"/>
                <a:gd name="connsiteY20" fmla="*/ 681298 h 928280"/>
                <a:gd name="connsiteX21" fmla="*/ 713804 w 793969"/>
                <a:gd name="connsiteY21" fmla="*/ 687298 h 928280"/>
                <a:gd name="connsiteX22" fmla="*/ 715328 w 793969"/>
                <a:gd name="connsiteY22" fmla="*/ 711397 h 928280"/>
                <a:gd name="connsiteX23" fmla="*/ 706279 w 793969"/>
                <a:gd name="connsiteY23" fmla="*/ 765594 h 928280"/>
                <a:gd name="connsiteX24" fmla="*/ 701802 w 793969"/>
                <a:gd name="connsiteY24" fmla="*/ 795693 h 928280"/>
                <a:gd name="connsiteX25" fmla="*/ 698754 w 793969"/>
                <a:gd name="connsiteY25" fmla="*/ 827316 h 928280"/>
                <a:gd name="connsiteX26" fmla="*/ 694277 w 793969"/>
                <a:gd name="connsiteY26" fmla="*/ 861987 h 928280"/>
                <a:gd name="connsiteX27" fmla="*/ 689801 w 793969"/>
                <a:gd name="connsiteY27" fmla="*/ 895134 h 928280"/>
                <a:gd name="connsiteX28" fmla="*/ 685324 w 793969"/>
                <a:gd name="connsiteY28" fmla="*/ 928281 h 928280"/>
                <a:gd name="connsiteX29" fmla="*/ 504539 w 793969"/>
                <a:gd name="connsiteY29" fmla="*/ 902658 h 928280"/>
                <a:gd name="connsiteX30" fmla="*/ 457867 w 793969"/>
                <a:gd name="connsiteY30" fmla="*/ 890562 h 928280"/>
                <a:gd name="connsiteX31" fmla="*/ 435292 w 793969"/>
                <a:gd name="connsiteY31" fmla="*/ 890562 h 928280"/>
                <a:gd name="connsiteX32" fmla="*/ 221361 w 793969"/>
                <a:gd name="connsiteY32" fmla="*/ 768547 h 928280"/>
                <a:gd name="connsiteX33" fmla="*/ 216884 w 793969"/>
                <a:gd name="connsiteY33" fmla="*/ 761022 h 928280"/>
                <a:gd name="connsiteX34" fmla="*/ 177737 w 793969"/>
                <a:gd name="connsiteY34" fmla="*/ 744448 h 928280"/>
                <a:gd name="connsiteX35" fmla="*/ 167164 w 793969"/>
                <a:gd name="connsiteY35" fmla="*/ 732351 h 928280"/>
                <a:gd name="connsiteX36" fmla="*/ 84296 w 793969"/>
                <a:gd name="connsiteY36" fmla="*/ 685679 h 928280"/>
                <a:gd name="connsiteX37" fmla="*/ 28575 w 793969"/>
                <a:gd name="connsiteY37" fmla="*/ 648055 h 928280"/>
                <a:gd name="connsiteX38" fmla="*/ 0 w 793969"/>
                <a:gd name="connsiteY38" fmla="*/ 634530 h 928280"/>
                <a:gd name="connsiteX39" fmla="*/ 18098 w 793969"/>
                <a:gd name="connsiteY39" fmla="*/ 610432 h 928280"/>
                <a:gd name="connsiteX40" fmla="*/ 54292 w 793969"/>
                <a:gd name="connsiteY40" fmla="*/ 601383 h 928280"/>
                <a:gd name="connsiteX41" fmla="*/ 58769 w 793969"/>
                <a:gd name="connsiteY41" fmla="*/ 566712 h 928280"/>
                <a:gd name="connsiteX42" fmla="*/ 34671 w 793969"/>
                <a:gd name="connsiteY42" fmla="*/ 560711 h 928280"/>
                <a:gd name="connsiteX43" fmla="*/ 37719 w 793969"/>
                <a:gd name="connsiteY43" fmla="*/ 510991 h 928280"/>
                <a:gd name="connsiteX44" fmla="*/ 70866 w 793969"/>
                <a:gd name="connsiteY44" fmla="*/ 486892 h 928280"/>
                <a:gd name="connsiteX45" fmla="*/ 75343 w 793969"/>
                <a:gd name="connsiteY45" fmla="*/ 455269 h 928280"/>
                <a:gd name="connsiteX46" fmla="*/ 91916 w 793969"/>
                <a:gd name="connsiteY46" fmla="*/ 419074 h 928280"/>
                <a:gd name="connsiteX47" fmla="*/ 134112 w 793969"/>
                <a:gd name="connsiteY47" fmla="*/ 400977 h 928280"/>
                <a:gd name="connsiteX48" fmla="*/ 134112 w 793969"/>
                <a:gd name="connsiteY48" fmla="*/ 378402 h 928280"/>
                <a:gd name="connsiteX49" fmla="*/ 122015 w 793969"/>
                <a:gd name="connsiteY49" fmla="*/ 370878 h 928280"/>
                <a:gd name="connsiteX50" fmla="*/ 96393 w 793969"/>
                <a:gd name="connsiteY50" fmla="*/ 298583 h 928280"/>
                <a:gd name="connsiteX51" fmla="*/ 108490 w 793969"/>
                <a:gd name="connsiteY51" fmla="*/ 260959 h 928280"/>
                <a:gd name="connsiteX52" fmla="*/ 112967 w 793969"/>
                <a:gd name="connsiteY52" fmla="*/ 117799 h 928280"/>
                <a:gd name="connsiteX53" fmla="*/ 131064 w 793969"/>
                <a:gd name="connsiteY53" fmla="*/ 108750 h 928280"/>
                <a:gd name="connsiteX54" fmla="*/ 140113 w 793969"/>
                <a:gd name="connsiteY54" fmla="*/ 116274 h 928280"/>
                <a:gd name="connsiteX55" fmla="*/ 162687 w 793969"/>
                <a:gd name="connsiteY55" fmla="*/ 137325 h 928280"/>
                <a:gd name="connsiteX56" fmla="*/ 186785 w 793969"/>
                <a:gd name="connsiteY56" fmla="*/ 137325 h 928280"/>
                <a:gd name="connsiteX57" fmla="*/ 204883 w 793969"/>
                <a:gd name="connsiteY57" fmla="*/ 116274 h 928280"/>
                <a:gd name="connsiteX58" fmla="*/ 213932 w 793969"/>
                <a:gd name="connsiteY58" fmla="*/ 48457 h 928280"/>
                <a:gd name="connsiteX59" fmla="*/ 218408 w 793969"/>
                <a:gd name="connsiteY59" fmla="*/ 42456 h 928280"/>
                <a:gd name="connsiteX60" fmla="*/ 221456 w 793969"/>
                <a:gd name="connsiteY60" fmla="*/ 260 h 928280"/>
                <a:gd name="connsiteX61" fmla="*/ 305848 w 793969"/>
                <a:gd name="connsiteY61" fmla="*/ 12357 h 928280"/>
                <a:gd name="connsiteX62" fmla="*/ 326898 w 793969"/>
                <a:gd name="connsiteY62" fmla="*/ 16833 h 928280"/>
                <a:gd name="connsiteX63" fmla="*/ 332899 w 793969"/>
                <a:gd name="connsiteY63" fmla="*/ 21310 h 928280"/>
                <a:gd name="connsiteX64" fmla="*/ 445865 w 793969"/>
                <a:gd name="connsiteY64" fmla="*/ 36360 h 928280"/>
                <a:gd name="connsiteX65" fmla="*/ 468440 w 793969"/>
                <a:gd name="connsiteY65" fmla="*/ 40836 h 928280"/>
                <a:gd name="connsiteX66" fmla="*/ 474440 w 793969"/>
                <a:gd name="connsiteY66" fmla="*/ 45313 h 928280"/>
                <a:gd name="connsiteX67" fmla="*/ 494062 w 793969"/>
                <a:gd name="connsiteY67" fmla="*/ 45313 h 928280"/>
                <a:gd name="connsiteX68" fmla="*/ 519684 w 793969"/>
                <a:gd name="connsiteY68" fmla="*/ 49790 h 928280"/>
                <a:gd name="connsiteX69" fmla="*/ 572453 w 793969"/>
                <a:gd name="connsiteY69" fmla="*/ 57315 h 928280"/>
                <a:gd name="connsiteX70" fmla="*/ 628174 w 793969"/>
                <a:gd name="connsiteY70" fmla="*/ 66364 h 928280"/>
                <a:gd name="connsiteX71" fmla="*/ 649224 w 793969"/>
                <a:gd name="connsiteY71" fmla="*/ 70840 h 928280"/>
                <a:gd name="connsiteX72" fmla="*/ 655225 w 793969"/>
                <a:gd name="connsiteY72" fmla="*/ 75317 h 928280"/>
                <a:gd name="connsiteX73" fmla="*/ 670274 w 793969"/>
                <a:gd name="connsiteY73" fmla="*/ 73793 h 928280"/>
                <a:gd name="connsiteX74" fmla="*/ 723043 w 793969"/>
                <a:gd name="connsiteY74" fmla="*/ 82842 h 928280"/>
                <a:gd name="connsiteX75" fmla="*/ 762191 w 793969"/>
                <a:gd name="connsiteY75" fmla="*/ 87318 h 928280"/>
                <a:gd name="connsiteX76" fmla="*/ 793337 w 793969"/>
                <a:gd name="connsiteY76" fmla="*/ 92462 h 928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793969" h="928280">
                  <a:moveTo>
                    <a:pt x="793337" y="92462"/>
                  </a:moveTo>
                  <a:cubicBezTo>
                    <a:pt x="791813" y="101416"/>
                    <a:pt x="795338" y="109702"/>
                    <a:pt x="793337" y="119608"/>
                  </a:cubicBezTo>
                  <a:cubicBezTo>
                    <a:pt x="792766" y="122370"/>
                    <a:pt x="789146" y="125609"/>
                    <a:pt x="788861" y="128657"/>
                  </a:cubicBezTo>
                  <a:cubicBezTo>
                    <a:pt x="787813" y="138373"/>
                    <a:pt x="793052" y="149517"/>
                    <a:pt x="790385" y="158756"/>
                  </a:cubicBezTo>
                  <a:cubicBezTo>
                    <a:pt x="789908" y="160185"/>
                    <a:pt x="786098" y="163233"/>
                    <a:pt x="785908" y="164757"/>
                  </a:cubicBezTo>
                  <a:cubicBezTo>
                    <a:pt x="784289" y="174853"/>
                    <a:pt x="787337" y="186283"/>
                    <a:pt x="785908" y="196380"/>
                  </a:cubicBezTo>
                  <a:cubicBezTo>
                    <a:pt x="785527" y="198761"/>
                    <a:pt x="782193" y="199714"/>
                    <a:pt x="781431" y="202381"/>
                  </a:cubicBezTo>
                  <a:cubicBezTo>
                    <a:pt x="778383" y="212096"/>
                    <a:pt x="783622" y="225336"/>
                    <a:pt x="781431" y="234003"/>
                  </a:cubicBezTo>
                  <a:cubicBezTo>
                    <a:pt x="781050" y="235242"/>
                    <a:pt x="777145" y="238385"/>
                    <a:pt x="776954" y="240004"/>
                  </a:cubicBezTo>
                  <a:cubicBezTo>
                    <a:pt x="775811" y="247529"/>
                    <a:pt x="779050" y="256578"/>
                    <a:pt x="776954" y="264102"/>
                  </a:cubicBezTo>
                  <a:cubicBezTo>
                    <a:pt x="775621" y="268770"/>
                    <a:pt x="767906" y="277342"/>
                    <a:pt x="773906" y="288201"/>
                  </a:cubicBezTo>
                  <a:cubicBezTo>
                    <a:pt x="768382" y="302869"/>
                    <a:pt x="765429" y="319919"/>
                    <a:pt x="764858" y="339445"/>
                  </a:cubicBezTo>
                  <a:cubicBezTo>
                    <a:pt x="758952" y="343541"/>
                    <a:pt x="760286" y="354971"/>
                    <a:pt x="760381" y="365067"/>
                  </a:cubicBezTo>
                  <a:cubicBezTo>
                    <a:pt x="749046" y="395357"/>
                    <a:pt x="753809" y="438029"/>
                    <a:pt x="748284" y="476510"/>
                  </a:cubicBezTo>
                  <a:cubicBezTo>
                    <a:pt x="749618" y="481368"/>
                    <a:pt x="744379" y="479653"/>
                    <a:pt x="743807" y="482511"/>
                  </a:cubicBezTo>
                  <a:cubicBezTo>
                    <a:pt x="743807" y="490512"/>
                    <a:pt x="743807" y="498608"/>
                    <a:pt x="743807" y="506609"/>
                  </a:cubicBezTo>
                  <a:cubicBezTo>
                    <a:pt x="745141" y="511467"/>
                    <a:pt x="738854" y="508705"/>
                    <a:pt x="739331" y="512610"/>
                  </a:cubicBezTo>
                  <a:cubicBezTo>
                    <a:pt x="743236" y="533946"/>
                    <a:pt x="730187" y="545281"/>
                    <a:pt x="736283" y="563854"/>
                  </a:cubicBezTo>
                  <a:cubicBezTo>
                    <a:pt x="729996" y="569093"/>
                    <a:pt x="731901" y="582618"/>
                    <a:pt x="731806" y="593953"/>
                  </a:cubicBezTo>
                  <a:cubicBezTo>
                    <a:pt x="724948" y="598716"/>
                    <a:pt x="727805" y="613003"/>
                    <a:pt x="727329" y="624052"/>
                  </a:cubicBezTo>
                  <a:cubicBezTo>
                    <a:pt x="715994" y="639673"/>
                    <a:pt x="723519" y="664248"/>
                    <a:pt x="719804" y="681298"/>
                  </a:cubicBezTo>
                  <a:cubicBezTo>
                    <a:pt x="719423" y="682822"/>
                    <a:pt x="713994" y="685489"/>
                    <a:pt x="713804" y="687298"/>
                  </a:cubicBezTo>
                  <a:cubicBezTo>
                    <a:pt x="713042" y="693299"/>
                    <a:pt x="717614" y="704919"/>
                    <a:pt x="715328" y="711397"/>
                  </a:cubicBezTo>
                  <a:cubicBezTo>
                    <a:pt x="709517" y="726732"/>
                    <a:pt x="706088" y="744353"/>
                    <a:pt x="706279" y="765594"/>
                  </a:cubicBezTo>
                  <a:cubicBezTo>
                    <a:pt x="699421" y="770356"/>
                    <a:pt x="702278" y="784644"/>
                    <a:pt x="701802" y="795693"/>
                  </a:cubicBezTo>
                  <a:cubicBezTo>
                    <a:pt x="695325" y="800074"/>
                    <a:pt x="696278" y="818934"/>
                    <a:pt x="698754" y="827316"/>
                  </a:cubicBezTo>
                  <a:cubicBezTo>
                    <a:pt x="691706" y="833316"/>
                    <a:pt x="694849" y="849509"/>
                    <a:pt x="694277" y="861987"/>
                  </a:cubicBezTo>
                  <a:cubicBezTo>
                    <a:pt x="687038" y="867225"/>
                    <a:pt x="690563" y="883418"/>
                    <a:pt x="689801" y="895134"/>
                  </a:cubicBezTo>
                  <a:cubicBezTo>
                    <a:pt x="682562" y="900373"/>
                    <a:pt x="686086" y="916470"/>
                    <a:pt x="685324" y="928281"/>
                  </a:cubicBezTo>
                  <a:cubicBezTo>
                    <a:pt x="629222" y="915517"/>
                    <a:pt x="565118" y="910850"/>
                    <a:pt x="504539" y="902658"/>
                  </a:cubicBezTo>
                  <a:cubicBezTo>
                    <a:pt x="493871" y="893705"/>
                    <a:pt x="468059" y="899991"/>
                    <a:pt x="457867" y="890562"/>
                  </a:cubicBezTo>
                  <a:cubicBezTo>
                    <a:pt x="450342" y="890562"/>
                    <a:pt x="442817" y="890562"/>
                    <a:pt x="435292" y="890562"/>
                  </a:cubicBezTo>
                  <a:cubicBezTo>
                    <a:pt x="364046" y="849795"/>
                    <a:pt x="295846" y="806075"/>
                    <a:pt x="221361" y="768547"/>
                  </a:cubicBezTo>
                  <a:cubicBezTo>
                    <a:pt x="222980" y="762927"/>
                    <a:pt x="215741" y="766165"/>
                    <a:pt x="216884" y="761022"/>
                  </a:cubicBezTo>
                  <a:cubicBezTo>
                    <a:pt x="201168" y="758164"/>
                    <a:pt x="193548" y="747210"/>
                    <a:pt x="177737" y="744448"/>
                  </a:cubicBezTo>
                  <a:cubicBezTo>
                    <a:pt x="175260" y="739400"/>
                    <a:pt x="168974" y="738162"/>
                    <a:pt x="167164" y="732351"/>
                  </a:cubicBezTo>
                  <a:cubicBezTo>
                    <a:pt x="135446" y="720826"/>
                    <a:pt x="116205" y="696918"/>
                    <a:pt x="84296" y="685679"/>
                  </a:cubicBezTo>
                  <a:cubicBezTo>
                    <a:pt x="70104" y="668725"/>
                    <a:pt x="43339" y="664343"/>
                    <a:pt x="28575" y="648055"/>
                  </a:cubicBezTo>
                  <a:cubicBezTo>
                    <a:pt x="17050" y="645483"/>
                    <a:pt x="8858" y="639673"/>
                    <a:pt x="0" y="634530"/>
                  </a:cubicBezTo>
                  <a:cubicBezTo>
                    <a:pt x="2667" y="623195"/>
                    <a:pt x="15907" y="622338"/>
                    <a:pt x="18098" y="610432"/>
                  </a:cubicBezTo>
                  <a:cubicBezTo>
                    <a:pt x="37243" y="611670"/>
                    <a:pt x="45911" y="608526"/>
                    <a:pt x="54292" y="601383"/>
                  </a:cubicBezTo>
                  <a:cubicBezTo>
                    <a:pt x="54578" y="588619"/>
                    <a:pt x="61722" y="582809"/>
                    <a:pt x="58769" y="566712"/>
                  </a:cubicBezTo>
                  <a:cubicBezTo>
                    <a:pt x="53054" y="562521"/>
                    <a:pt x="44387" y="556234"/>
                    <a:pt x="34671" y="560711"/>
                  </a:cubicBezTo>
                  <a:cubicBezTo>
                    <a:pt x="38671" y="552996"/>
                    <a:pt x="37719" y="527755"/>
                    <a:pt x="37719" y="510991"/>
                  </a:cubicBezTo>
                  <a:cubicBezTo>
                    <a:pt x="56960" y="511181"/>
                    <a:pt x="60008" y="495084"/>
                    <a:pt x="70866" y="486892"/>
                  </a:cubicBezTo>
                  <a:cubicBezTo>
                    <a:pt x="68675" y="472700"/>
                    <a:pt x="78677" y="470605"/>
                    <a:pt x="75343" y="455269"/>
                  </a:cubicBezTo>
                  <a:cubicBezTo>
                    <a:pt x="79534" y="441934"/>
                    <a:pt x="88678" y="433457"/>
                    <a:pt x="91916" y="419074"/>
                  </a:cubicBezTo>
                  <a:cubicBezTo>
                    <a:pt x="107537" y="414598"/>
                    <a:pt x="119158" y="406120"/>
                    <a:pt x="134112" y="400977"/>
                  </a:cubicBezTo>
                  <a:cubicBezTo>
                    <a:pt x="134112" y="393452"/>
                    <a:pt x="134112" y="385927"/>
                    <a:pt x="134112" y="378402"/>
                  </a:cubicBezTo>
                  <a:cubicBezTo>
                    <a:pt x="130302" y="375640"/>
                    <a:pt x="129731" y="369735"/>
                    <a:pt x="122015" y="370878"/>
                  </a:cubicBezTo>
                  <a:cubicBezTo>
                    <a:pt x="114395" y="344017"/>
                    <a:pt x="109728" y="316299"/>
                    <a:pt x="96393" y="298583"/>
                  </a:cubicBezTo>
                  <a:cubicBezTo>
                    <a:pt x="94869" y="277247"/>
                    <a:pt x="99441" y="270103"/>
                    <a:pt x="108490" y="260959"/>
                  </a:cubicBezTo>
                  <a:cubicBezTo>
                    <a:pt x="105061" y="208286"/>
                    <a:pt x="114395" y="168472"/>
                    <a:pt x="112967" y="117799"/>
                  </a:cubicBezTo>
                  <a:cubicBezTo>
                    <a:pt x="115633" y="111417"/>
                    <a:pt x="128969" y="115703"/>
                    <a:pt x="131064" y="108750"/>
                  </a:cubicBezTo>
                  <a:cubicBezTo>
                    <a:pt x="136112" y="109226"/>
                    <a:pt x="135446" y="115417"/>
                    <a:pt x="140113" y="116274"/>
                  </a:cubicBezTo>
                  <a:cubicBezTo>
                    <a:pt x="157163" y="113798"/>
                    <a:pt x="160020" y="125514"/>
                    <a:pt x="162687" y="137325"/>
                  </a:cubicBezTo>
                  <a:cubicBezTo>
                    <a:pt x="170688" y="137325"/>
                    <a:pt x="178784" y="137325"/>
                    <a:pt x="186785" y="137325"/>
                  </a:cubicBezTo>
                  <a:cubicBezTo>
                    <a:pt x="193643" y="131133"/>
                    <a:pt x="195263" y="119703"/>
                    <a:pt x="204883" y="116274"/>
                  </a:cubicBezTo>
                  <a:cubicBezTo>
                    <a:pt x="200216" y="85985"/>
                    <a:pt x="217837" y="78079"/>
                    <a:pt x="213932" y="48457"/>
                  </a:cubicBezTo>
                  <a:cubicBezTo>
                    <a:pt x="212598" y="43599"/>
                    <a:pt x="218885" y="46361"/>
                    <a:pt x="218408" y="42456"/>
                  </a:cubicBezTo>
                  <a:cubicBezTo>
                    <a:pt x="214979" y="23596"/>
                    <a:pt x="222980" y="19786"/>
                    <a:pt x="221456" y="260"/>
                  </a:cubicBezTo>
                  <a:cubicBezTo>
                    <a:pt x="252508" y="-2121"/>
                    <a:pt x="272606" y="12642"/>
                    <a:pt x="305848" y="12357"/>
                  </a:cubicBezTo>
                  <a:cubicBezTo>
                    <a:pt x="309658" y="17119"/>
                    <a:pt x="317659" y="17595"/>
                    <a:pt x="326898" y="16833"/>
                  </a:cubicBezTo>
                  <a:cubicBezTo>
                    <a:pt x="331756" y="15500"/>
                    <a:pt x="328994" y="21786"/>
                    <a:pt x="332899" y="21310"/>
                  </a:cubicBezTo>
                  <a:cubicBezTo>
                    <a:pt x="369475" y="21406"/>
                    <a:pt x="405860" y="39979"/>
                    <a:pt x="445865" y="36360"/>
                  </a:cubicBezTo>
                  <a:cubicBezTo>
                    <a:pt x="446818" y="44456"/>
                    <a:pt x="460724" y="39598"/>
                    <a:pt x="468440" y="40836"/>
                  </a:cubicBezTo>
                  <a:cubicBezTo>
                    <a:pt x="473297" y="39503"/>
                    <a:pt x="471583" y="44742"/>
                    <a:pt x="474440" y="45313"/>
                  </a:cubicBezTo>
                  <a:cubicBezTo>
                    <a:pt x="481013" y="45313"/>
                    <a:pt x="487490" y="45313"/>
                    <a:pt x="494062" y="45313"/>
                  </a:cubicBezTo>
                  <a:cubicBezTo>
                    <a:pt x="498158" y="51219"/>
                    <a:pt x="509588" y="49885"/>
                    <a:pt x="519684" y="49790"/>
                  </a:cubicBezTo>
                  <a:cubicBezTo>
                    <a:pt x="533781" y="54933"/>
                    <a:pt x="556546" y="59029"/>
                    <a:pt x="572453" y="57315"/>
                  </a:cubicBezTo>
                  <a:cubicBezTo>
                    <a:pt x="588455" y="62934"/>
                    <a:pt x="606457" y="66459"/>
                    <a:pt x="628174" y="66364"/>
                  </a:cubicBezTo>
                  <a:cubicBezTo>
                    <a:pt x="631984" y="71126"/>
                    <a:pt x="639985" y="71602"/>
                    <a:pt x="649224" y="70840"/>
                  </a:cubicBezTo>
                  <a:cubicBezTo>
                    <a:pt x="654082" y="69507"/>
                    <a:pt x="651320" y="75793"/>
                    <a:pt x="655225" y="75317"/>
                  </a:cubicBezTo>
                  <a:cubicBezTo>
                    <a:pt x="659797" y="74365"/>
                    <a:pt x="668179" y="77222"/>
                    <a:pt x="670274" y="73793"/>
                  </a:cubicBezTo>
                  <a:cubicBezTo>
                    <a:pt x="683038" y="81603"/>
                    <a:pt x="701326" y="83985"/>
                    <a:pt x="723043" y="82842"/>
                  </a:cubicBezTo>
                  <a:cubicBezTo>
                    <a:pt x="730377" y="90081"/>
                    <a:pt x="748379" y="86652"/>
                    <a:pt x="762191" y="87318"/>
                  </a:cubicBezTo>
                  <a:cubicBezTo>
                    <a:pt x="766667" y="95034"/>
                    <a:pt x="781907" y="91795"/>
                    <a:pt x="793337" y="9246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138EB4F-1D96-B494-8F68-0F66E7A86410}"/>
                </a:ext>
              </a:extLst>
            </p:cNvPr>
            <p:cNvSpPr/>
            <p:nvPr/>
          </p:nvSpPr>
          <p:spPr>
            <a:xfrm>
              <a:off x="4421646" y="3490186"/>
              <a:ext cx="812221" cy="843660"/>
            </a:xfrm>
            <a:custGeom>
              <a:avLst/>
              <a:gdLst>
                <a:gd name="connsiteX0" fmla="*/ 812109 w 812221"/>
                <a:gd name="connsiteY0" fmla="*/ 72136 h 843660"/>
                <a:gd name="connsiteX1" fmla="*/ 812109 w 812221"/>
                <a:gd name="connsiteY1" fmla="*/ 138429 h 843660"/>
                <a:gd name="connsiteX2" fmla="*/ 798583 w 812221"/>
                <a:gd name="connsiteY2" fmla="*/ 145954 h 843660"/>
                <a:gd name="connsiteX3" fmla="*/ 798583 w 812221"/>
                <a:gd name="connsiteY3" fmla="*/ 203199 h 843660"/>
                <a:gd name="connsiteX4" fmla="*/ 794107 w 812221"/>
                <a:gd name="connsiteY4" fmla="*/ 210724 h 843660"/>
                <a:gd name="connsiteX5" fmla="*/ 795631 w 812221"/>
                <a:gd name="connsiteY5" fmla="*/ 249872 h 843660"/>
                <a:gd name="connsiteX6" fmla="*/ 791154 w 812221"/>
                <a:gd name="connsiteY6" fmla="*/ 257397 h 843660"/>
                <a:gd name="connsiteX7" fmla="*/ 791154 w 812221"/>
                <a:gd name="connsiteY7" fmla="*/ 331215 h 843660"/>
                <a:gd name="connsiteX8" fmla="*/ 786677 w 812221"/>
                <a:gd name="connsiteY8" fmla="*/ 365887 h 843660"/>
                <a:gd name="connsiteX9" fmla="*/ 782200 w 812221"/>
                <a:gd name="connsiteY9" fmla="*/ 462279 h 843660"/>
                <a:gd name="connsiteX10" fmla="*/ 779152 w 812221"/>
                <a:gd name="connsiteY10" fmla="*/ 504475 h 843660"/>
                <a:gd name="connsiteX11" fmla="*/ 773151 w 812221"/>
                <a:gd name="connsiteY11" fmla="*/ 515048 h 843660"/>
                <a:gd name="connsiteX12" fmla="*/ 774675 w 812221"/>
                <a:gd name="connsiteY12" fmla="*/ 536098 h 843660"/>
                <a:gd name="connsiteX13" fmla="*/ 770199 w 812221"/>
                <a:gd name="connsiteY13" fmla="*/ 545147 h 843660"/>
                <a:gd name="connsiteX14" fmla="*/ 770199 w 812221"/>
                <a:gd name="connsiteY14" fmla="*/ 575246 h 843660"/>
                <a:gd name="connsiteX15" fmla="*/ 765722 w 812221"/>
                <a:gd name="connsiteY15" fmla="*/ 634015 h 843660"/>
                <a:gd name="connsiteX16" fmla="*/ 761245 w 812221"/>
                <a:gd name="connsiteY16" fmla="*/ 643064 h 843660"/>
                <a:gd name="connsiteX17" fmla="*/ 756768 w 812221"/>
                <a:gd name="connsiteY17" fmla="*/ 673163 h 843660"/>
                <a:gd name="connsiteX18" fmla="*/ 753721 w 812221"/>
                <a:gd name="connsiteY18" fmla="*/ 796702 h 843660"/>
                <a:gd name="connsiteX19" fmla="*/ 749244 w 812221"/>
                <a:gd name="connsiteY19" fmla="*/ 805751 h 843660"/>
                <a:gd name="connsiteX20" fmla="*/ 679902 w 812221"/>
                <a:gd name="connsiteY20" fmla="*/ 805751 h 843660"/>
                <a:gd name="connsiteX21" fmla="*/ 669329 w 812221"/>
                <a:gd name="connsiteY21" fmla="*/ 801274 h 843660"/>
                <a:gd name="connsiteX22" fmla="*/ 587985 w 812221"/>
                <a:gd name="connsiteY22" fmla="*/ 798226 h 843660"/>
                <a:gd name="connsiteX23" fmla="*/ 578937 w 812221"/>
                <a:gd name="connsiteY23" fmla="*/ 793749 h 843660"/>
                <a:gd name="connsiteX24" fmla="*/ 496069 w 812221"/>
                <a:gd name="connsiteY24" fmla="*/ 789273 h 843660"/>
                <a:gd name="connsiteX25" fmla="*/ 485497 w 812221"/>
                <a:gd name="connsiteY25" fmla="*/ 784796 h 843660"/>
                <a:gd name="connsiteX26" fmla="*/ 461398 w 812221"/>
                <a:gd name="connsiteY26" fmla="*/ 784796 h 843660"/>
                <a:gd name="connsiteX27" fmla="*/ 453873 w 812221"/>
                <a:gd name="connsiteY27" fmla="*/ 780319 h 843660"/>
                <a:gd name="connsiteX28" fmla="*/ 395104 w 812221"/>
                <a:gd name="connsiteY28" fmla="*/ 777271 h 843660"/>
                <a:gd name="connsiteX29" fmla="*/ 386056 w 812221"/>
                <a:gd name="connsiteY29" fmla="*/ 772795 h 843660"/>
                <a:gd name="connsiteX30" fmla="*/ 348432 w 812221"/>
                <a:gd name="connsiteY30" fmla="*/ 772795 h 843660"/>
                <a:gd name="connsiteX31" fmla="*/ 312237 w 812221"/>
                <a:gd name="connsiteY31" fmla="*/ 768318 h 843660"/>
                <a:gd name="connsiteX32" fmla="*/ 301664 w 812221"/>
                <a:gd name="connsiteY32" fmla="*/ 777366 h 843660"/>
                <a:gd name="connsiteX33" fmla="*/ 309189 w 812221"/>
                <a:gd name="connsiteY33" fmla="*/ 805941 h 843660"/>
                <a:gd name="connsiteX34" fmla="*/ 244419 w 812221"/>
                <a:gd name="connsiteY34" fmla="*/ 798417 h 843660"/>
                <a:gd name="connsiteX35" fmla="*/ 236894 w 812221"/>
                <a:gd name="connsiteY35" fmla="*/ 793940 h 843660"/>
                <a:gd name="connsiteX36" fmla="*/ 104306 w 812221"/>
                <a:gd name="connsiteY36" fmla="*/ 777366 h 843660"/>
                <a:gd name="connsiteX37" fmla="*/ 95257 w 812221"/>
                <a:gd name="connsiteY37" fmla="*/ 843661 h 843660"/>
                <a:gd name="connsiteX38" fmla="*/ 388 w 812221"/>
                <a:gd name="connsiteY38" fmla="*/ 830135 h 843660"/>
                <a:gd name="connsiteX39" fmla="*/ 4865 w 812221"/>
                <a:gd name="connsiteY39" fmla="*/ 801560 h 843660"/>
                <a:gd name="connsiteX40" fmla="*/ 4865 w 812221"/>
                <a:gd name="connsiteY40" fmla="*/ 774414 h 843660"/>
                <a:gd name="connsiteX41" fmla="*/ 9342 w 812221"/>
                <a:gd name="connsiteY41" fmla="*/ 765365 h 843660"/>
                <a:gd name="connsiteX42" fmla="*/ 25915 w 812221"/>
                <a:gd name="connsiteY42" fmla="*/ 623728 h 843660"/>
                <a:gd name="connsiteX43" fmla="*/ 30392 w 812221"/>
                <a:gd name="connsiteY43" fmla="*/ 614679 h 843660"/>
                <a:gd name="connsiteX44" fmla="*/ 28868 w 812221"/>
                <a:gd name="connsiteY44" fmla="*/ 593629 h 843660"/>
                <a:gd name="connsiteX45" fmla="*/ 34869 w 812221"/>
                <a:gd name="connsiteY45" fmla="*/ 584580 h 843660"/>
                <a:gd name="connsiteX46" fmla="*/ 42393 w 812221"/>
                <a:gd name="connsiteY46" fmla="*/ 527335 h 843660"/>
                <a:gd name="connsiteX47" fmla="*/ 51442 w 812221"/>
                <a:gd name="connsiteY47" fmla="*/ 471614 h 843660"/>
                <a:gd name="connsiteX48" fmla="*/ 54490 w 812221"/>
                <a:gd name="connsiteY48" fmla="*/ 418846 h 843660"/>
                <a:gd name="connsiteX49" fmla="*/ 63539 w 812221"/>
                <a:gd name="connsiteY49" fmla="*/ 360076 h 843660"/>
                <a:gd name="connsiteX50" fmla="*/ 68016 w 812221"/>
                <a:gd name="connsiteY50" fmla="*/ 351028 h 843660"/>
                <a:gd name="connsiteX51" fmla="*/ 75540 w 812221"/>
                <a:gd name="connsiteY51" fmla="*/ 256158 h 843660"/>
                <a:gd name="connsiteX52" fmla="*/ 80017 w 812221"/>
                <a:gd name="connsiteY52" fmla="*/ 247110 h 843660"/>
                <a:gd name="connsiteX53" fmla="*/ 80017 w 812221"/>
                <a:gd name="connsiteY53" fmla="*/ 226060 h 843660"/>
                <a:gd name="connsiteX54" fmla="*/ 84494 w 812221"/>
                <a:gd name="connsiteY54" fmla="*/ 200437 h 843660"/>
                <a:gd name="connsiteX55" fmla="*/ 88971 w 812221"/>
                <a:gd name="connsiteY55" fmla="*/ 192912 h 843660"/>
                <a:gd name="connsiteX56" fmla="*/ 96495 w 812221"/>
                <a:gd name="connsiteY56" fmla="*/ 113093 h 843660"/>
                <a:gd name="connsiteX57" fmla="*/ 100972 w 812221"/>
                <a:gd name="connsiteY57" fmla="*/ 75469 h 843660"/>
                <a:gd name="connsiteX58" fmla="*/ 110021 w 812221"/>
                <a:gd name="connsiteY58" fmla="*/ 28797 h 843660"/>
                <a:gd name="connsiteX59" fmla="*/ 108497 w 812221"/>
                <a:gd name="connsiteY59" fmla="*/ 222 h 843660"/>
                <a:gd name="connsiteX60" fmla="*/ 216987 w 812221"/>
                <a:gd name="connsiteY60" fmla="*/ 12319 h 843660"/>
                <a:gd name="connsiteX61" fmla="*/ 226035 w 812221"/>
                <a:gd name="connsiteY61" fmla="*/ 16795 h 843660"/>
                <a:gd name="connsiteX62" fmla="*/ 316428 w 812221"/>
                <a:gd name="connsiteY62" fmla="*/ 24320 h 843660"/>
                <a:gd name="connsiteX63" fmla="*/ 325476 w 812221"/>
                <a:gd name="connsiteY63" fmla="*/ 28797 h 843660"/>
                <a:gd name="connsiteX64" fmla="*/ 384246 w 812221"/>
                <a:gd name="connsiteY64" fmla="*/ 33273 h 843660"/>
                <a:gd name="connsiteX65" fmla="*/ 391771 w 812221"/>
                <a:gd name="connsiteY65" fmla="*/ 37750 h 843660"/>
                <a:gd name="connsiteX66" fmla="*/ 453492 w 812221"/>
                <a:gd name="connsiteY66" fmla="*/ 40798 h 843660"/>
                <a:gd name="connsiteX67" fmla="*/ 492640 w 812221"/>
                <a:gd name="connsiteY67" fmla="*/ 45275 h 843660"/>
                <a:gd name="connsiteX68" fmla="*/ 555886 w 812221"/>
                <a:gd name="connsiteY68" fmla="*/ 54324 h 843660"/>
                <a:gd name="connsiteX69" fmla="*/ 650755 w 812221"/>
                <a:gd name="connsiteY69" fmla="*/ 57372 h 843660"/>
                <a:gd name="connsiteX70" fmla="*/ 659804 w 812221"/>
                <a:gd name="connsiteY70" fmla="*/ 61848 h 843660"/>
                <a:gd name="connsiteX71" fmla="*/ 812109 w 812221"/>
                <a:gd name="connsiteY71" fmla="*/ 72136 h 84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812221" h="843660">
                  <a:moveTo>
                    <a:pt x="812109" y="72136"/>
                  </a:moveTo>
                  <a:cubicBezTo>
                    <a:pt x="812585" y="94995"/>
                    <a:pt x="811347" y="119761"/>
                    <a:pt x="812109" y="138429"/>
                  </a:cubicBezTo>
                  <a:cubicBezTo>
                    <a:pt x="805727" y="139096"/>
                    <a:pt x="803155" y="143478"/>
                    <a:pt x="798583" y="145954"/>
                  </a:cubicBezTo>
                  <a:cubicBezTo>
                    <a:pt x="796488" y="165576"/>
                    <a:pt x="801346" y="183864"/>
                    <a:pt x="798583" y="203199"/>
                  </a:cubicBezTo>
                  <a:cubicBezTo>
                    <a:pt x="798012" y="206914"/>
                    <a:pt x="795154" y="207010"/>
                    <a:pt x="794107" y="210724"/>
                  </a:cubicBezTo>
                  <a:cubicBezTo>
                    <a:pt x="790868" y="221869"/>
                    <a:pt x="796964" y="236156"/>
                    <a:pt x="795631" y="249872"/>
                  </a:cubicBezTo>
                  <a:cubicBezTo>
                    <a:pt x="795440" y="251968"/>
                    <a:pt x="791535" y="255492"/>
                    <a:pt x="791154" y="257397"/>
                  </a:cubicBezTo>
                  <a:cubicBezTo>
                    <a:pt x="785439" y="281590"/>
                    <a:pt x="795249" y="310451"/>
                    <a:pt x="791154" y="331215"/>
                  </a:cubicBezTo>
                  <a:cubicBezTo>
                    <a:pt x="789630" y="339121"/>
                    <a:pt x="783629" y="350456"/>
                    <a:pt x="786677" y="365887"/>
                  </a:cubicBezTo>
                  <a:cubicBezTo>
                    <a:pt x="776962" y="389889"/>
                    <a:pt x="784582" y="431037"/>
                    <a:pt x="782200" y="462279"/>
                  </a:cubicBezTo>
                  <a:cubicBezTo>
                    <a:pt x="775723" y="469899"/>
                    <a:pt x="776485" y="492760"/>
                    <a:pt x="779152" y="504475"/>
                  </a:cubicBezTo>
                  <a:cubicBezTo>
                    <a:pt x="779438" y="510286"/>
                    <a:pt x="772199" y="508571"/>
                    <a:pt x="773151" y="515048"/>
                  </a:cubicBezTo>
                  <a:cubicBezTo>
                    <a:pt x="772485" y="523239"/>
                    <a:pt x="775818" y="527430"/>
                    <a:pt x="774675" y="536098"/>
                  </a:cubicBezTo>
                  <a:cubicBezTo>
                    <a:pt x="776771" y="542766"/>
                    <a:pt x="769532" y="540004"/>
                    <a:pt x="770199" y="545147"/>
                  </a:cubicBezTo>
                  <a:cubicBezTo>
                    <a:pt x="770199" y="555148"/>
                    <a:pt x="770199" y="565245"/>
                    <a:pt x="770199" y="575246"/>
                  </a:cubicBezTo>
                  <a:cubicBezTo>
                    <a:pt x="761626" y="587819"/>
                    <a:pt x="767246" y="614584"/>
                    <a:pt x="765722" y="634015"/>
                  </a:cubicBezTo>
                  <a:cubicBezTo>
                    <a:pt x="767817" y="640588"/>
                    <a:pt x="759816" y="637254"/>
                    <a:pt x="761245" y="643064"/>
                  </a:cubicBezTo>
                  <a:cubicBezTo>
                    <a:pt x="761340" y="654780"/>
                    <a:pt x="762483" y="667448"/>
                    <a:pt x="756768" y="673163"/>
                  </a:cubicBezTo>
                  <a:cubicBezTo>
                    <a:pt x="759055" y="720216"/>
                    <a:pt x="751815" y="749268"/>
                    <a:pt x="753721" y="796702"/>
                  </a:cubicBezTo>
                  <a:cubicBezTo>
                    <a:pt x="749720" y="797274"/>
                    <a:pt x="748291" y="800322"/>
                    <a:pt x="749244" y="805751"/>
                  </a:cubicBezTo>
                  <a:cubicBezTo>
                    <a:pt x="726479" y="802417"/>
                    <a:pt x="702666" y="810228"/>
                    <a:pt x="679902" y="805751"/>
                  </a:cubicBezTo>
                  <a:cubicBezTo>
                    <a:pt x="676568" y="805084"/>
                    <a:pt x="672758" y="801750"/>
                    <a:pt x="669329" y="801274"/>
                  </a:cubicBezTo>
                  <a:cubicBezTo>
                    <a:pt x="641897" y="797369"/>
                    <a:pt x="612941" y="803655"/>
                    <a:pt x="587985" y="798226"/>
                  </a:cubicBezTo>
                  <a:cubicBezTo>
                    <a:pt x="585318" y="797655"/>
                    <a:pt x="581794" y="794130"/>
                    <a:pt x="578937" y="793749"/>
                  </a:cubicBezTo>
                  <a:cubicBezTo>
                    <a:pt x="552648" y="789939"/>
                    <a:pt x="522930" y="794512"/>
                    <a:pt x="496069" y="789273"/>
                  </a:cubicBezTo>
                  <a:cubicBezTo>
                    <a:pt x="492640" y="788606"/>
                    <a:pt x="488925" y="785272"/>
                    <a:pt x="485497" y="784796"/>
                  </a:cubicBezTo>
                  <a:cubicBezTo>
                    <a:pt x="477400" y="783653"/>
                    <a:pt x="469304" y="785844"/>
                    <a:pt x="461398" y="784796"/>
                  </a:cubicBezTo>
                  <a:cubicBezTo>
                    <a:pt x="458065" y="784320"/>
                    <a:pt x="457493" y="781367"/>
                    <a:pt x="453873" y="780319"/>
                  </a:cubicBezTo>
                  <a:cubicBezTo>
                    <a:pt x="441015" y="776414"/>
                    <a:pt x="415107" y="780129"/>
                    <a:pt x="395104" y="777271"/>
                  </a:cubicBezTo>
                  <a:cubicBezTo>
                    <a:pt x="391771" y="776795"/>
                    <a:pt x="389389" y="773556"/>
                    <a:pt x="386056" y="772795"/>
                  </a:cubicBezTo>
                  <a:cubicBezTo>
                    <a:pt x="374435" y="769937"/>
                    <a:pt x="360338" y="774509"/>
                    <a:pt x="348432" y="772795"/>
                  </a:cubicBezTo>
                  <a:cubicBezTo>
                    <a:pt x="341859" y="771842"/>
                    <a:pt x="326619" y="764508"/>
                    <a:pt x="312237" y="768318"/>
                  </a:cubicBezTo>
                  <a:cubicBezTo>
                    <a:pt x="307950" y="770508"/>
                    <a:pt x="306807" y="776033"/>
                    <a:pt x="301664" y="777366"/>
                  </a:cubicBezTo>
                  <a:cubicBezTo>
                    <a:pt x="299473" y="791559"/>
                    <a:pt x="303474" y="799655"/>
                    <a:pt x="309189" y="805941"/>
                  </a:cubicBezTo>
                  <a:cubicBezTo>
                    <a:pt x="291663" y="799369"/>
                    <a:pt x="267565" y="799369"/>
                    <a:pt x="244419" y="798417"/>
                  </a:cubicBezTo>
                  <a:cubicBezTo>
                    <a:pt x="240037" y="798798"/>
                    <a:pt x="239275" y="795559"/>
                    <a:pt x="236894" y="793940"/>
                  </a:cubicBezTo>
                  <a:cubicBezTo>
                    <a:pt x="186792" y="791654"/>
                    <a:pt x="151740" y="779557"/>
                    <a:pt x="104306" y="777366"/>
                  </a:cubicBezTo>
                  <a:cubicBezTo>
                    <a:pt x="101544" y="802322"/>
                    <a:pt x="99829" y="827754"/>
                    <a:pt x="95257" y="843661"/>
                  </a:cubicBezTo>
                  <a:cubicBezTo>
                    <a:pt x="66301" y="836421"/>
                    <a:pt x="26296" y="840327"/>
                    <a:pt x="388" y="830135"/>
                  </a:cubicBezTo>
                  <a:cubicBezTo>
                    <a:pt x="2007" y="820705"/>
                    <a:pt x="-3708" y="803941"/>
                    <a:pt x="4865" y="801560"/>
                  </a:cubicBezTo>
                  <a:cubicBezTo>
                    <a:pt x="4865" y="792511"/>
                    <a:pt x="4865" y="783463"/>
                    <a:pt x="4865" y="774414"/>
                  </a:cubicBezTo>
                  <a:cubicBezTo>
                    <a:pt x="2769" y="767841"/>
                    <a:pt x="10675" y="771271"/>
                    <a:pt x="9342" y="765365"/>
                  </a:cubicBezTo>
                  <a:cubicBezTo>
                    <a:pt x="10770" y="712311"/>
                    <a:pt x="21153" y="674973"/>
                    <a:pt x="25915" y="623728"/>
                  </a:cubicBezTo>
                  <a:cubicBezTo>
                    <a:pt x="23820" y="617156"/>
                    <a:pt x="31725" y="620585"/>
                    <a:pt x="30392" y="614679"/>
                  </a:cubicBezTo>
                  <a:cubicBezTo>
                    <a:pt x="29439" y="608107"/>
                    <a:pt x="32392" y="597630"/>
                    <a:pt x="28868" y="593629"/>
                  </a:cubicBezTo>
                  <a:cubicBezTo>
                    <a:pt x="27630" y="587438"/>
                    <a:pt x="36107" y="590867"/>
                    <a:pt x="34869" y="584580"/>
                  </a:cubicBezTo>
                  <a:cubicBezTo>
                    <a:pt x="34297" y="565245"/>
                    <a:pt x="35821" y="546290"/>
                    <a:pt x="42393" y="527335"/>
                  </a:cubicBezTo>
                  <a:cubicBezTo>
                    <a:pt x="42298" y="505618"/>
                    <a:pt x="45822" y="487616"/>
                    <a:pt x="51442" y="471614"/>
                  </a:cubicBezTo>
                  <a:cubicBezTo>
                    <a:pt x="48394" y="445515"/>
                    <a:pt x="56967" y="443039"/>
                    <a:pt x="54490" y="418846"/>
                  </a:cubicBezTo>
                  <a:cubicBezTo>
                    <a:pt x="59919" y="401700"/>
                    <a:pt x="62777" y="381984"/>
                    <a:pt x="63539" y="360076"/>
                  </a:cubicBezTo>
                  <a:cubicBezTo>
                    <a:pt x="61443" y="353504"/>
                    <a:pt x="69349" y="356933"/>
                    <a:pt x="68016" y="351028"/>
                  </a:cubicBezTo>
                  <a:cubicBezTo>
                    <a:pt x="64491" y="310451"/>
                    <a:pt x="74969" y="290258"/>
                    <a:pt x="75540" y="256158"/>
                  </a:cubicBezTo>
                  <a:cubicBezTo>
                    <a:pt x="73350" y="249491"/>
                    <a:pt x="80684" y="252253"/>
                    <a:pt x="80017" y="247110"/>
                  </a:cubicBezTo>
                  <a:cubicBezTo>
                    <a:pt x="80017" y="240061"/>
                    <a:pt x="80017" y="233013"/>
                    <a:pt x="80017" y="226060"/>
                  </a:cubicBezTo>
                  <a:cubicBezTo>
                    <a:pt x="84113" y="220154"/>
                    <a:pt x="85637" y="211581"/>
                    <a:pt x="84494" y="200437"/>
                  </a:cubicBezTo>
                  <a:cubicBezTo>
                    <a:pt x="82589" y="194532"/>
                    <a:pt x="88875" y="196818"/>
                    <a:pt x="88971" y="192912"/>
                  </a:cubicBezTo>
                  <a:cubicBezTo>
                    <a:pt x="86685" y="164147"/>
                    <a:pt x="99162" y="146145"/>
                    <a:pt x="96495" y="113093"/>
                  </a:cubicBezTo>
                  <a:cubicBezTo>
                    <a:pt x="103163" y="105663"/>
                    <a:pt x="100591" y="89090"/>
                    <a:pt x="100972" y="75469"/>
                  </a:cubicBezTo>
                  <a:cubicBezTo>
                    <a:pt x="110783" y="66706"/>
                    <a:pt x="99924" y="37274"/>
                    <a:pt x="110021" y="28797"/>
                  </a:cubicBezTo>
                  <a:cubicBezTo>
                    <a:pt x="109926" y="18891"/>
                    <a:pt x="110688" y="8032"/>
                    <a:pt x="108497" y="222"/>
                  </a:cubicBezTo>
                  <a:cubicBezTo>
                    <a:pt x="147835" y="-2064"/>
                    <a:pt x="173934" y="14128"/>
                    <a:pt x="216987" y="12319"/>
                  </a:cubicBezTo>
                  <a:cubicBezTo>
                    <a:pt x="223559" y="10223"/>
                    <a:pt x="220130" y="18224"/>
                    <a:pt x="226035" y="16795"/>
                  </a:cubicBezTo>
                  <a:cubicBezTo>
                    <a:pt x="263469" y="17938"/>
                    <a:pt x="278614" y="23272"/>
                    <a:pt x="316428" y="24320"/>
                  </a:cubicBezTo>
                  <a:cubicBezTo>
                    <a:pt x="323095" y="22224"/>
                    <a:pt x="320333" y="29463"/>
                    <a:pt x="325476" y="28797"/>
                  </a:cubicBezTo>
                  <a:cubicBezTo>
                    <a:pt x="345955" y="28797"/>
                    <a:pt x="365672" y="30511"/>
                    <a:pt x="384246" y="33273"/>
                  </a:cubicBezTo>
                  <a:cubicBezTo>
                    <a:pt x="387484" y="33750"/>
                    <a:pt x="388151" y="36703"/>
                    <a:pt x="391771" y="37750"/>
                  </a:cubicBezTo>
                  <a:cubicBezTo>
                    <a:pt x="410725" y="43846"/>
                    <a:pt x="433966" y="36988"/>
                    <a:pt x="453492" y="40798"/>
                  </a:cubicBezTo>
                  <a:cubicBezTo>
                    <a:pt x="461779" y="42418"/>
                    <a:pt x="476543" y="48418"/>
                    <a:pt x="492640" y="45275"/>
                  </a:cubicBezTo>
                  <a:cubicBezTo>
                    <a:pt x="505499" y="56514"/>
                    <a:pt x="543218" y="42894"/>
                    <a:pt x="555886" y="54324"/>
                  </a:cubicBezTo>
                  <a:cubicBezTo>
                    <a:pt x="590843" y="52038"/>
                    <a:pt x="616941" y="58515"/>
                    <a:pt x="650755" y="57372"/>
                  </a:cubicBezTo>
                  <a:cubicBezTo>
                    <a:pt x="657423" y="55276"/>
                    <a:pt x="654660" y="62515"/>
                    <a:pt x="659804" y="61848"/>
                  </a:cubicBezTo>
                  <a:cubicBezTo>
                    <a:pt x="712858" y="62896"/>
                    <a:pt x="759150" y="70897"/>
                    <a:pt x="812109" y="7213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F2280BA7-126B-E7F8-6C0C-91FBF14A322C}"/>
                </a:ext>
              </a:extLst>
            </p:cNvPr>
            <p:cNvSpPr/>
            <p:nvPr/>
          </p:nvSpPr>
          <p:spPr>
            <a:xfrm>
              <a:off x="4534810" y="2895095"/>
              <a:ext cx="849629" cy="664178"/>
            </a:xfrm>
            <a:custGeom>
              <a:avLst/>
              <a:gdLst>
                <a:gd name="connsiteX0" fmla="*/ 849630 w 849629"/>
                <a:gd name="connsiteY0" fmla="*/ 76676 h 664178"/>
                <a:gd name="connsiteX1" fmla="*/ 849630 w 849629"/>
                <a:gd name="connsiteY1" fmla="*/ 102298 h 664178"/>
                <a:gd name="connsiteX2" fmla="*/ 845153 w 849629"/>
                <a:gd name="connsiteY2" fmla="*/ 148971 h 664178"/>
                <a:gd name="connsiteX3" fmla="*/ 840676 w 849629"/>
                <a:gd name="connsiteY3" fmla="*/ 158020 h 664178"/>
                <a:gd name="connsiteX4" fmla="*/ 836200 w 849629"/>
                <a:gd name="connsiteY4" fmla="*/ 346329 h 664178"/>
                <a:gd name="connsiteX5" fmla="*/ 828675 w 849629"/>
                <a:gd name="connsiteY5" fmla="*/ 424625 h 664178"/>
                <a:gd name="connsiteX6" fmla="*/ 824198 w 849629"/>
                <a:gd name="connsiteY6" fmla="*/ 433673 h 664178"/>
                <a:gd name="connsiteX7" fmla="*/ 824198 w 849629"/>
                <a:gd name="connsiteY7" fmla="*/ 554165 h 664178"/>
                <a:gd name="connsiteX8" fmla="*/ 815150 w 849629"/>
                <a:gd name="connsiteY8" fmla="*/ 664178 h 664178"/>
                <a:gd name="connsiteX9" fmla="*/ 724757 w 849629"/>
                <a:gd name="connsiteY9" fmla="*/ 664178 h 664178"/>
                <a:gd name="connsiteX10" fmla="*/ 586168 w 849629"/>
                <a:gd name="connsiteY10" fmla="*/ 647605 h 664178"/>
                <a:gd name="connsiteX11" fmla="*/ 549974 w 849629"/>
                <a:gd name="connsiteY11" fmla="*/ 647605 h 664178"/>
                <a:gd name="connsiteX12" fmla="*/ 540925 w 849629"/>
                <a:gd name="connsiteY12" fmla="*/ 643128 h 664178"/>
                <a:gd name="connsiteX13" fmla="*/ 357092 w 849629"/>
                <a:gd name="connsiteY13" fmla="*/ 631031 h 664178"/>
                <a:gd name="connsiteX14" fmla="*/ 348043 w 849629"/>
                <a:gd name="connsiteY14" fmla="*/ 626554 h 664178"/>
                <a:gd name="connsiteX15" fmla="*/ 147638 w 849629"/>
                <a:gd name="connsiteY15" fmla="*/ 605504 h 664178"/>
                <a:gd name="connsiteX16" fmla="*/ 137065 w 849629"/>
                <a:gd name="connsiteY16" fmla="*/ 601027 h 664178"/>
                <a:gd name="connsiteX17" fmla="*/ 81343 w 849629"/>
                <a:gd name="connsiteY17" fmla="*/ 597979 h 664178"/>
                <a:gd name="connsiteX18" fmla="*/ 72295 w 849629"/>
                <a:gd name="connsiteY18" fmla="*/ 593503 h 664178"/>
                <a:gd name="connsiteX19" fmla="*/ 0 w 849629"/>
                <a:gd name="connsiteY19" fmla="*/ 584454 h 664178"/>
                <a:gd name="connsiteX20" fmla="*/ 4477 w 849629"/>
                <a:gd name="connsiteY20" fmla="*/ 545306 h 664178"/>
                <a:gd name="connsiteX21" fmla="*/ 8954 w 849629"/>
                <a:gd name="connsiteY21" fmla="*/ 537782 h 664178"/>
                <a:gd name="connsiteX22" fmla="*/ 8954 w 849629"/>
                <a:gd name="connsiteY22" fmla="*/ 524256 h 664178"/>
                <a:gd name="connsiteX23" fmla="*/ 13430 w 849629"/>
                <a:gd name="connsiteY23" fmla="*/ 513683 h 664178"/>
                <a:gd name="connsiteX24" fmla="*/ 16478 w 849629"/>
                <a:gd name="connsiteY24" fmla="*/ 465487 h 664178"/>
                <a:gd name="connsiteX25" fmla="*/ 20955 w 849629"/>
                <a:gd name="connsiteY25" fmla="*/ 423291 h 664178"/>
                <a:gd name="connsiteX26" fmla="*/ 30004 w 849629"/>
                <a:gd name="connsiteY26" fmla="*/ 364522 h 664178"/>
                <a:gd name="connsiteX27" fmla="*/ 42100 w 849629"/>
                <a:gd name="connsiteY27" fmla="*/ 281654 h 664178"/>
                <a:gd name="connsiteX28" fmla="*/ 46577 w 849629"/>
                <a:gd name="connsiteY28" fmla="*/ 272605 h 664178"/>
                <a:gd name="connsiteX29" fmla="*/ 46577 w 849629"/>
                <a:gd name="connsiteY29" fmla="*/ 244030 h 664178"/>
                <a:gd name="connsiteX30" fmla="*/ 51054 w 849629"/>
                <a:gd name="connsiteY30" fmla="*/ 201835 h 664178"/>
                <a:gd name="connsiteX31" fmla="*/ 54102 w 849629"/>
                <a:gd name="connsiteY31" fmla="*/ 173260 h 664178"/>
                <a:gd name="connsiteX32" fmla="*/ 67628 w 849629"/>
                <a:gd name="connsiteY32" fmla="*/ 108490 h 664178"/>
                <a:gd name="connsiteX33" fmla="*/ 79724 w 849629"/>
                <a:gd name="connsiteY33" fmla="*/ 0 h 664178"/>
                <a:gd name="connsiteX34" fmla="*/ 228886 w 849629"/>
                <a:gd name="connsiteY34" fmla="*/ 16573 h 664178"/>
                <a:gd name="connsiteX35" fmla="*/ 237934 w 849629"/>
                <a:gd name="connsiteY35" fmla="*/ 21050 h 664178"/>
                <a:gd name="connsiteX36" fmla="*/ 370523 w 849629"/>
                <a:gd name="connsiteY36" fmla="*/ 33147 h 664178"/>
                <a:gd name="connsiteX37" fmla="*/ 438341 w 849629"/>
                <a:gd name="connsiteY37" fmla="*/ 42196 h 664178"/>
                <a:gd name="connsiteX38" fmla="*/ 447389 w 849629"/>
                <a:gd name="connsiteY38" fmla="*/ 46672 h 664178"/>
                <a:gd name="connsiteX39" fmla="*/ 575405 w 849629"/>
                <a:gd name="connsiteY39" fmla="*/ 54197 h 664178"/>
                <a:gd name="connsiteX40" fmla="*/ 584454 w 849629"/>
                <a:gd name="connsiteY40" fmla="*/ 58674 h 664178"/>
                <a:gd name="connsiteX41" fmla="*/ 780288 w 849629"/>
                <a:gd name="connsiteY41" fmla="*/ 70771 h 664178"/>
                <a:gd name="connsiteX42" fmla="*/ 849630 w 849629"/>
                <a:gd name="connsiteY42" fmla="*/ 76676 h 66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49629" h="664178">
                  <a:moveTo>
                    <a:pt x="849630" y="76676"/>
                  </a:moveTo>
                  <a:cubicBezTo>
                    <a:pt x="847439" y="85534"/>
                    <a:pt x="848487" y="93154"/>
                    <a:pt x="849630" y="102298"/>
                  </a:cubicBezTo>
                  <a:cubicBezTo>
                    <a:pt x="842201" y="112014"/>
                    <a:pt x="845915" y="132778"/>
                    <a:pt x="845153" y="148971"/>
                  </a:cubicBezTo>
                  <a:cubicBezTo>
                    <a:pt x="847249" y="155543"/>
                    <a:pt x="839248" y="152209"/>
                    <a:pt x="840676" y="158020"/>
                  </a:cubicBezTo>
                  <a:cubicBezTo>
                    <a:pt x="840105" y="221742"/>
                    <a:pt x="833247" y="279082"/>
                    <a:pt x="836200" y="346329"/>
                  </a:cubicBezTo>
                  <a:cubicBezTo>
                    <a:pt x="825818" y="361664"/>
                    <a:pt x="829056" y="395383"/>
                    <a:pt x="828675" y="424625"/>
                  </a:cubicBezTo>
                  <a:cubicBezTo>
                    <a:pt x="830771" y="431292"/>
                    <a:pt x="823532" y="428530"/>
                    <a:pt x="824198" y="433673"/>
                  </a:cubicBezTo>
                  <a:cubicBezTo>
                    <a:pt x="824198" y="473869"/>
                    <a:pt x="824198" y="514064"/>
                    <a:pt x="824198" y="554165"/>
                  </a:cubicBezTo>
                  <a:cubicBezTo>
                    <a:pt x="810577" y="580263"/>
                    <a:pt x="816293" y="625602"/>
                    <a:pt x="815150" y="664178"/>
                  </a:cubicBezTo>
                  <a:cubicBezTo>
                    <a:pt x="785051" y="664178"/>
                    <a:pt x="754856" y="664178"/>
                    <a:pt x="724757" y="664178"/>
                  </a:cubicBezTo>
                  <a:cubicBezTo>
                    <a:pt x="686848" y="650367"/>
                    <a:pt x="626459" y="659035"/>
                    <a:pt x="586168" y="647605"/>
                  </a:cubicBezTo>
                  <a:cubicBezTo>
                    <a:pt x="574072" y="647605"/>
                    <a:pt x="562070" y="647605"/>
                    <a:pt x="549974" y="647605"/>
                  </a:cubicBezTo>
                  <a:cubicBezTo>
                    <a:pt x="543306" y="649795"/>
                    <a:pt x="546068" y="642461"/>
                    <a:pt x="540925" y="643128"/>
                  </a:cubicBezTo>
                  <a:cubicBezTo>
                    <a:pt x="479203" y="639604"/>
                    <a:pt x="418529" y="634936"/>
                    <a:pt x="357092" y="631031"/>
                  </a:cubicBezTo>
                  <a:cubicBezTo>
                    <a:pt x="350425" y="633222"/>
                    <a:pt x="353187" y="625888"/>
                    <a:pt x="348043" y="626554"/>
                  </a:cubicBezTo>
                  <a:cubicBezTo>
                    <a:pt x="273558" y="627221"/>
                    <a:pt x="220313" y="606647"/>
                    <a:pt x="147638" y="605504"/>
                  </a:cubicBezTo>
                  <a:cubicBezTo>
                    <a:pt x="141065" y="607124"/>
                    <a:pt x="142684" y="600361"/>
                    <a:pt x="137065" y="601027"/>
                  </a:cubicBezTo>
                  <a:cubicBezTo>
                    <a:pt x="112871" y="603885"/>
                    <a:pt x="105918" y="596360"/>
                    <a:pt x="81343" y="597979"/>
                  </a:cubicBezTo>
                  <a:cubicBezTo>
                    <a:pt x="74676" y="600170"/>
                    <a:pt x="77438" y="592836"/>
                    <a:pt x="72295" y="593503"/>
                  </a:cubicBezTo>
                  <a:cubicBezTo>
                    <a:pt x="43529" y="595217"/>
                    <a:pt x="27432" y="584168"/>
                    <a:pt x="0" y="584454"/>
                  </a:cubicBezTo>
                  <a:cubicBezTo>
                    <a:pt x="857" y="571405"/>
                    <a:pt x="2096" y="561594"/>
                    <a:pt x="4477" y="545306"/>
                  </a:cubicBezTo>
                  <a:cubicBezTo>
                    <a:pt x="5048" y="541496"/>
                    <a:pt x="8096" y="540925"/>
                    <a:pt x="8954" y="537782"/>
                  </a:cubicBezTo>
                  <a:cubicBezTo>
                    <a:pt x="10001" y="534257"/>
                    <a:pt x="8096" y="529209"/>
                    <a:pt x="8954" y="524256"/>
                  </a:cubicBezTo>
                  <a:cubicBezTo>
                    <a:pt x="9620" y="520446"/>
                    <a:pt x="13145" y="516255"/>
                    <a:pt x="13430" y="513683"/>
                  </a:cubicBezTo>
                  <a:cubicBezTo>
                    <a:pt x="15526" y="497395"/>
                    <a:pt x="13049" y="480250"/>
                    <a:pt x="16478" y="465487"/>
                  </a:cubicBezTo>
                  <a:cubicBezTo>
                    <a:pt x="18383" y="457009"/>
                    <a:pt x="24098" y="440626"/>
                    <a:pt x="20955" y="423291"/>
                  </a:cubicBezTo>
                  <a:cubicBezTo>
                    <a:pt x="31909" y="411670"/>
                    <a:pt x="18859" y="376047"/>
                    <a:pt x="30004" y="364522"/>
                  </a:cubicBezTo>
                  <a:cubicBezTo>
                    <a:pt x="27527" y="327946"/>
                    <a:pt x="42005" y="316611"/>
                    <a:pt x="42100" y="281654"/>
                  </a:cubicBezTo>
                  <a:cubicBezTo>
                    <a:pt x="39910" y="274987"/>
                    <a:pt x="47244" y="277749"/>
                    <a:pt x="46577" y="272605"/>
                  </a:cubicBezTo>
                  <a:cubicBezTo>
                    <a:pt x="46577" y="263080"/>
                    <a:pt x="46577" y="253555"/>
                    <a:pt x="46577" y="244030"/>
                  </a:cubicBezTo>
                  <a:cubicBezTo>
                    <a:pt x="53816" y="236410"/>
                    <a:pt x="49435" y="216789"/>
                    <a:pt x="51054" y="201835"/>
                  </a:cubicBezTo>
                  <a:cubicBezTo>
                    <a:pt x="52102" y="192595"/>
                    <a:pt x="57150" y="183642"/>
                    <a:pt x="54102" y="173260"/>
                  </a:cubicBezTo>
                  <a:cubicBezTo>
                    <a:pt x="62008" y="155067"/>
                    <a:pt x="58769" y="125730"/>
                    <a:pt x="67628" y="108490"/>
                  </a:cubicBezTo>
                  <a:cubicBezTo>
                    <a:pt x="67723" y="67913"/>
                    <a:pt x="76295" y="44101"/>
                    <a:pt x="79724" y="0"/>
                  </a:cubicBezTo>
                  <a:cubicBezTo>
                    <a:pt x="130492" y="4477"/>
                    <a:pt x="175832" y="14383"/>
                    <a:pt x="228886" y="16573"/>
                  </a:cubicBezTo>
                  <a:cubicBezTo>
                    <a:pt x="235458" y="14478"/>
                    <a:pt x="232029" y="22479"/>
                    <a:pt x="237934" y="21050"/>
                  </a:cubicBezTo>
                  <a:cubicBezTo>
                    <a:pt x="288512" y="22003"/>
                    <a:pt x="314992" y="37719"/>
                    <a:pt x="370523" y="33147"/>
                  </a:cubicBezTo>
                  <a:cubicBezTo>
                    <a:pt x="387858" y="41434"/>
                    <a:pt x="411290" y="43529"/>
                    <a:pt x="438341" y="42196"/>
                  </a:cubicBezTo>
                  <a:cubicBezTo>
                    <a:pt x="444913" y="40100"/>
                    <a:pt x="441484" y="48006"/>
                    <a:pt x="447389" y="46672"/>
                  </a:cubicBezTo>
                  <a:cubicBezTo>
                    <a:pt x="495395" y="43815"/>
                    <a:pt x="528447" y="56007"/>
                    <a:pt x="575405" y="54197"/>
                  </a:cubicBezTo>
                  <a:cubicBezTo>
                    <a:pt x="582073" y="52102"/>
                    <a:pt x="579310" y="59341"/>
                    <a:pt x="584454" y="58674"/>
                  </a:cubicBezTo>
                  <a:cubicBezTo>
                    <a:pt x="652082" y="60388"/>
                    <a:pt x="713613" y="68104"/>
                    <a:pt x="780288" y="70771"/>
                  </a:cubicBezTo>
                  <a:cubicBezTo>
                    <a:pt x="795528" y="80486"/>
                    <a:pt x="829818" y="71342"/>
                    <a:pt x="849630" y="7667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202D41DD-C5B0-6141-CE47-2943D7F062D7}"/>
                </a:ext>
              </a:extLst>
            </p:cNvPr>
            <p:cNvSpPr/>
            <p:nvPr/>
          </p:nvSpPr>
          <p:spPr>
            <a:xfrm>
              <a:off x="5237842" y="1769430"/>
              <a:ext cx="761546" cy="476489"/>
            </a:xfrm>
            <a:custGeom>
              <a:avLst/>
              <a:gdLst>
                <a:gd name="connsiteX0" fmla="*/ 740196 w 761546"/>
                <a:gd name="connsiteY0" fmla="*/ 375190 h 476489"/>
                <a:gd name="connsiteX1" fmla="*/ 759817 w 761546"/>
                <a:gd name="connsiteY1" fmla="*/ 476155 h 476489"/>
                <a:gd name="connsiteX2" fmla="*/ 446445 w 761546"/>
                <a:gd name="connsiteY2" fmla="*/ 471678 h 476489"/>
                <a:gd name="connsiteX3" fmla="*/ 434348 w 761546"/>
                <a:gd name="connsiteY3" fmla="*/ 467201 h 476489"/>
                <a:gd name="connsiteX4" fmla="*/ 241467 w 761546"/>
                <a:gd name="connsiteY4" fmla="*/ 459676 h 476489"/>
                <a:gd name="connsiteX5" fmla="*/ 161647 w 761546"/>
                <a:gd name="connsiteY5" fmla="*/ 455200 h 476489"/>
                <a:gd name="connsiteX6" fmla="*/ 149550 w 761546"/>
                <a:gd name="connsiteY6" fmla="*/ 450723 h 476489"/>
                <a:gd name="connsiteX7" fmla="*/ 389 w 761546"/>
                <a:gd name="connsiteY7" fmla="*/ 441674 h 476489"/>
                <a:gd name="connsiteX8" fmla="*/ 9438 w 761546"/>
                <a:gd name="connsiteY8" fmla="*/ 342233 h 476489"/>
                <a:gd name="connsiteX9" fmla="*/ 12486 w 761546"/>
                <a:gd name="connsiteY9" fmla="*/ 241268 h 476489"/>
                <a:gd name="connsiteX10" fmla="*/ 16963 w 761546"/>
                <a:gd name="connsiteY10" fmla="*/ 229171 h 476489"/>
                <a:gd name="connsiteX11" fmla="*/ 16963 w 761546"/>
                <a:gd name="connsiteY11" fmla="*/ 194500 h 476489"/>
                <a:gd name="connsiteX12" fmla="*/ 21439 w 761546"/>
                <a:gd name="connsiteY12" fmla="*/ 182404 h 476489"/>
                <a:gd name="connsiteX13" fmla="*/ 21439 w 761546"/>
                <a:gd name="connsiteY13" fmla="*/ 156781 h 476489"/>
                <a:gd name="connsiteX14" fmla="*/ 25916 w 761546"/>
                <a:gd name="connsiteY14" fmla="*/ 144685 h 476489"/>
                <a:gd name="connsiteX15" fmla="*/ 25916 w 761546"/>
                <a:gd name="connsiteY15" fmla="*/ 93440 h 476489"/>
                <a:gd name="connsiteX16" fmla="*/ 30393 w 761546"/>
                <a:gd name="connsiteY16" fmla="*/ 82868 h 476489"/>
                <a:gd name="connsiteX17" fmla="*/ 28869 w 761546"/>
                <a:gd name="connsiteY17" fmla="*/ 57245 h 476489"/>
                <a:gd name="connsiteX18" fmla="*/ 33346 w 761546"/>
                <a:gd name="connsiteY18" fmla="*/ 45148 h 476489"/>
                <a:gd name="connsiteX19" fmla="*/ 33346 w 761546"/>
                <a:gd name="connsiteY19" fmla="*/ 4477 h 476489"/>
                <a:gd name="connsiteX20" fmla="*/ 33346 w 761546"/>
                <a:gd name="connsiteY20" fmla="*/ 0 h 476489"/>
                <a:gd name="connsiteX21" fmla="*/ 176506 w 761546"/>
                <a:gd name="connsiteY21" fmla="*/ 7525 h 476489"/>
                <a:gd name="connsiteX22" fmla="*/ 188603 w 761546"/>
                <a:gd name="connsiteY22" fmla="*/ 12002 h 476489"/>
                <a:gd name="connsiteX23" fmla="*/ 494451 w 761546"/>
                <a:gd name="connsiteY23" fmla="*/ 24098 h 476489"/>
                <a:gd name="connsiteX24" fmla="*/ 506547 w 761546"/>
                <a:gd name="connsiteY24" fmla="*/ 28575 h 476489"/>
                <a:gd name="connsiteX25" fmla="*/ 697905 w 761546"/>
                <a:gd name="connsiteY25" fmla="*/ 28575 h 476489"/>
                <a:gd name="connsiteX26" fmla="*/ 711430 w 761546"/>
                <a:gd name="connsiteY26" fmla="*/ 75248 h 476489"/>
                <a:gd name="connsiteX27" fmla="*/ 732480 w 761546"/>
                <a:gd name="connsiteY27" fmla="*/ 218408 h 476489"/>
                <a:gd name="connsiteX28" fmla="*/ 736957 w 761546"/>
                <a:gd name="connsiteY28" fmla="*/ 253079 h 476489"/>
                <a:gd name="connsiteX29" fmla="*/ 740196 w 761546"/>
                <a:gd name="connsiteY29" fmla="*/ 375190 h 47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61546" h="476489">
                  <a:moveTo>
                    <a:pt x="740196" y="375190"/>
                  </a:moveTo>
                  <a:cubicBezTo>
                    <a:pt x="748864" y="404908"/>
                    <a:pt x="767247" y="432149"/>
                    <a:pt x="759817" y="476155"/>
                  </a:cubicBezTo>
                  <a:cubicBezTo>
                    <a:pt x="651518" y="478441"/>
                    <a:pt x="555887" y="468154"/>
                    <a:pt x="446445" y="471678"/>
                  </a:cubicBezTo>
                  <a:cubicBezTo>
                    <a:pt x="438348" y="474250"/>
                    <a:pt x="441206" y="465868"/>
                    <a:pt x="434348" y="467201"/>
                  </a:cubicBezTo>
                  <a:cubicBezTo>
                    <a:pt x="364625" y="470154"/>
                    <a:pt x="311856" y="456152"/>
                    <a:pt x="241467" y="459676"/>
                  </a:cubicBezTo>
                  <a:cubicBezTo>
                    <a:pt x="222036" y="451009"/>
                    <a:pt x="188031" y="456914"/>
                    <a:pt x="161647" y="455200"/>
                  </a:cubicBezTo>
                  <a:cubicBezTo>
                    <a:pt x="153646" y="457676"/>
                    <a:pt x="156885" y="448913"/>
                    <a:pt x="149550" y="450723"/>
                  </a:cubicBezTo>
                  <a:cubicBezTo>
                    <a:pt x="94687" y="451104"/>
                    <a:pt x="48395" y="440436"/>
                    <a:pt x="389" y="441674"/>
                  </a:cubicBezTo>
                  <a:cubicBezTo>
                    <a:pt x="2104" y="407289"/>
                    <a:pt x="-5326" y="363665"/>
                    <a:pt x="9438" y="342233"/>
                  </a:cubicBezTo>
                  <a:cubicBezTo>
                    <a:pt x="7056" y="302895"/>
                    <a:pt x="14391" y="281273"/>
                    <a:pt x="12486" y="241268"/>
                  </a:cubicBezTo>
                  <a:cubicBezTo>
                    <a:pt x="9914" y="233172"/>
                    <a:pt x="18296" y="236029"/>
                    <a:pt x="16963" y="229171"/>
                  </a:cubicBezTo>
                  <a:cubicBezTo>
                    <a:pt x="18105" y="217456"/>
                    <a:pt x="15438" y="206026"/>
                    <a:pt x="16963" y="194500"/>
                  </a:cubicBezTo>
                  <a:cubicBezTo>
                    <a:pt x="17439" y="191071"/>
                    <a:pt x="20772" y="186214"/>
                    <a:pt x="21439" y="182404"/>
                  </a:cubicBezTo>
                  <a:cubicBezTo>
                    <a:pt x="23154" y="173831"/>
                    <a:pt x="20010" y="164402"/>
                    <a:pt x="21439" y="156781"/>
                  </a:cubicBezTo>
                  <a:cubicBezTo>
                    <a:pt x="22201" y="152686"/>
                    <a:pt x="25345" y="148781"/>
                    <a:pt x="25916" y="144685"/>
                  </a:cubicBezTo>
                  <a:cubicBezTo>
                    <a:pt x="28297" y="127730"/>
                    <a:pt x="24011" y="110776"/>
                    <a:pt x="25916" y="93440"/>
                  </a:cubicBezTo>
                  <a:cubicBezTo>
                    <a:pt x="26297" y="89630"/>
                    <a:pt x="29726" y="87058"/>
                    <a:pt x="30393" y="82868"/>
                  </a:cubicBezTo>
                  <a:cubicBezTo>
                    <a:pt x="31726" y="75057"/>
                    <a:pt x="27821" y="65342"/>
                    <a:pt x="28869" y="57245"/>
                  </a:cubicBezTo>
                  <a:cubicBezTo>
                    <a:pt x="29440" y="52959"/>
                    <a:pt x="32488" y="49721"/>
                    <a:pt x="33346" y="45148"/>
                  </a:cubicBezTo>
                  <a:cubicBezTo>
                    <a:pt x="36013" y="32195"/>
                    <a:pt x="31345" y="18193"/>
                    <a:pt x="33346" y="4477"/>
                  </a:cubicBezTo>
                  <a:cubicBezTo>
                    <a:pt x="33346" y="2953"/>
                    <a:pt x="33346" y="1429"/>
                    <a:pt x="33346" y="0"/>
                  </a:cubicBezTo>
                  <a:cubicBezTo>
                    <a:pt x="81732" y="1810"/>
                    <a:pt x="124214" y="9620"/>
                    <a:pt x="176506" y="7525"/>
                  </a:cubicBezTo>
                  <a:cubicBezTo>
                    <a:pt x="184603" y="4953"/>
                    <a:pt x="181745" y="13335"/>
                    <a:pt x="188603" y="12002"/>
                  </a:cubicBezTo>
                  <a:cubicBezTo>
                    <a:pt x="292997" y="13621"/>
                    <a:pt x="384056" y="28480"/>
                    <a:pt x="494451" y="24098"/>
                  </a:cubicBezTo>
                  <a:cubicBezTo>
                    <a:pt x="502547" y="21527"/>
                    <a:pt x="499689" y="29908"/>
                    <a:pt x="506547" y="28575"/>
                  </a:cubicBezTo>
                  <a:cubicBezTo>
                    <a:pt x="570365" y="28575"/>
                    <a:pt x="634087" y="28575"/>
                    <a:pt x="697905" y="28575"/>
                  </a:cubicBezTo>
                  <a:cubicBezTo>
                    <a:pt x="702096" y="44482"/>
                    <a:pt x="708097" y="58579"/>
                    <a:pt x="711430" y="75248"/>
                  </a:cubicBezTo>
                  <a:cubicBezTo>
                    <a:pt x="701905" y="126587"/>
                    <a:pt x="704382" y="191929"/>
                    <a:pt x="732480" y="218408"/>
                  </a:cubicBezTo>
                  <a:cubicBezTo>
                    <a:pt x="730480" y="227743"/>
                    <a:pt x="727718" y="250031"/>
                    <a:pt x="736957" y="253079"/>
                  </a:cubicBezTo>
                  <a:cubicBezTo>
                    <a:pt x="730195" y="295846"/>
                    <a:pt x="743244" y="331470"/>
                    <a:pt x="740196" y="375190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B89DEA-5575-0CE9-5998-D2443FB38F9D}"/>
                </a:ext>
              </a:extLst>
            </p:cNvPr>
            <p:cNvSpPr/>
            <p:nvPr/>
          </p:nvSpPr>
          <p:spPr>
            <a:xfrm>
              <a:off x="5200007" y="2221868"/>
              <a:ext cx="811638" cy="539093"/>
            </a:xfrm>
            <a:custGeom>
              <a:avLst/>
              <a:gdLst>
                <a:gd name="connsiteX0" fmla="*/ 811178 w 811638"/>
                <a:gd name="connsiteY0" fmla="*/ 441008 h 539093"/>
                <a:gd name="connsiteX1" fmla="*/ 806701 w 811638"/>
                <a:gd name="connsiteY1" fmla="*/ 459105 h 539093"/>
                <a:gd name="connsiteX2" fmla="*/ 794605 w 811638"/>
                <a:gd name="connsiteY2" fmla="*/ 510350 h 539093"/>
                <a:gd name="connsiteX3" fmla="*/ 811178 w 811638"/>
                <a:gd name="connsiteY3" fmla="*/ 539020 h 539093"/>
                <a:gd name="connsiteX4" fmla="*/ 791557 w 811638"/>
                <a:gd name="connsiteY4" fmla="*/ 514921 h 539093"/>
                <a:gd name="connsiteX5" fmla="*/ 722214 w 811638"/>
                <a:gd name="connsiteY5" fmla="*/ 480250 h 539093"/>
                <a:gd name="connsiteX6" fmla="*/ 645348 w 811638"/>
                <a:gd name="connsiteY6" fmla="*/ 496824 h 539093"/>
                <a:gd name="connsiteX7" fmla="*/ 592579 w 811638"/>
                <a:gd name="connsiteY7" fmla="*/ 459200 h 539093"/>
                <a:gd name="connsiteX8" fmla="*/ 515713 w 811638"/>
                <a:gd name="connsiteY8" fmla="*/ 459200 h 539093"/>
                <a:gd name="connsiteX9" fmla="*/ 506664 w 811638"/>
                <a:gd name="connsiteY9" fmla="*/ 454724 h 539093"/>
                <a:gd name="connsiteX10" fmla="*/ 416271 w 811638"/>
                <a:gd name="connsiteY10" fmla="*/ 454724 h 539093"/>
                <a:gd name="connsiteX11" fmla="*/ 405699 w 811638"/>
                <a:gd name="connsiteY11" fmla="*/ 450247 h 539093"/>
                <a:gd name="connsiteX12" fmla="*/ 339405 w 811638"/>
                <a:gd name="connsiteY12" fmla="*/ 450247 h 539093"/>
                <a:gd name="connsiteX13" fmla="*/ 330356 w 811638"/>
                <a:gd name="connsiteY13" fmla="*/ 445770 h 539093"/>
                <a:gd name="connsiteX14" fmla="*/ 250537 w 811638"/>
                <a:gd name="connsiteY14" fmla="*/ 442722 h 539093"/>
                <a:gd name="connsiteX15" fmla="*/ 173670 w 811638"/>
                <a:gd name="connsiteY15" fmla="*/ 442722 h 539093"/>
                <a:gd name="connsiteX16" fmla="*/ 131474 w 811638"/>
                <a:gd name="connsiteY16" fmla="*/ 438245 h 539093"/>
                <a:gd name="connsiteX17" fmla="*/ 59179 w 811638"/>
                <a:gd name="connsiteY17" fmla="*/ 433769 h 539093"/>
                <a:gd name="connsiteX18" fmla="*/ 410 w 811638"/>
                <a:gd name="connsiteY18" fmla="*/ 429292 h 539093"/>
                <a:gd name="connsiteX19" fmla="*/ 410 w 811638"/>
                <a:gd name="connsiteY19" fmla="*/ 368999 h 539093"/>
                <a:gd name="connsiteX20" fmla="*/ 4887 w 811638"/>
                <a:gd name="connsiteY20" fmla="*/ 359950 h 539093"/>
                <a:gd name="connsiteX21" fmla="*/ 12412 w 811638"/>
                <a:gd name="connsiteY21" fmla="*/ 206312 h 539093"/>
                <a:gd name="connsiteX22" fmla="*/ 16888 w 811638"/>
                <a:gd name="connsiteY22" fmla="*/ 197263 h 539093"/>
                <a:gd name="connsiteX23" fmla="*/ 16888 w 811638"/>
                <a:gd name="connsiteY23" fmla="*/ 143066 h 539093"/>
                <a:gd name="connsiteX24" fmla="*/ 21365 w 811638"/>
                <a:gd name="connsiteY24" fmla="*/ 123444 h 539093"/>
                <a:gd name="connsiteX25" fmla="*/ 25842 w 811638"/>
                <a:gd name="connsiteY25" fmla="*/ 117443 h 539093"/>
                <a:gd name="connsiteX26" fmla="*/ 25842 w 811638"/>
                <a:gd name="connsiteY26" fmla="*/ 106871 h 539093"/>
                <a:gd name="connsiteX27" fmla="*/ 30319 w 811638"/>
                <a:gd name="connsiteY27" fmla="*/ 100870 h 539093"/>
                <a:gd name="connsiteX28" fmla="*/ 28795 w 811638"/>
                <a:gd name="connsiteY28" fmla="*/ 4477 h 539093"/>
                <a:gd name="connsiteX29" fmla="*/ 34795 w 811638"/>
                <a:gd name="connsiteY29" fmla="*/ 0 h 539093"/>
                <a:gd name="connsiteX30" fmla="*/ 342167 w 811638"/>
                <a:gd name="connsiteY30" fmla="*/ 16574 h 539093"/>
                <a:gd name="connsiteX31" fmla="*/ 351216 w 811638"/>
                <a:gd name="connsiteY31" fmla="*/ 21050 h 539093"/>
                <a:gd name="connsiteX32" fmla="*/ 650968 w 811638"/>
                <a:gd name="connsiteY32" fmla="*/ 28575 h 539093"/>
                <a:gd name="connsiteX33" fmla="*/ 660016 w 811638"/>
                <a:gd name="connsiteY33" fmla="*/ 33052 h 539093"/>
                <a:gd name="connsiteX34" fmla="*/ 798605 w 811638"/>
                <a:gd name="connsiteY34" fmla="*/ 33052 h 539093"/>
                <a:gd name="connsiteX35" fmla="*/ 798605 w 811638"/>
                <a:gd name="connsiteY35" fmla="*/ 49625 h 539093"/>
                <a:gd name="connsiteX36" fmla="*/ 768506 w 811638"/>
                <a:gd name="connsiteY36" fmla="*/ 72200 h 539093"/>
                <a:gd name="connsiteX37" fmla="*/ 810702 w 811638"/>
                <a:gd name="connsiteY37" fmla="*/ 120396 h 539093"/>
                <a:gd name="connsiteX38" fmla="*/ 810702 w 811638"/>
                <a:gd name="connsiteY38" fmla="*/ 387096 h 539093"/>
                <a:gd name="connsiteX39" fmla="*/ 794128 w 811638"/>
                <a:gd name="connsiteY39" fmla="*/ 393097 h 539093"/>
                <a:gd name="connsiteX40" fmla="*/ 798605 w 811638"/>
                <a:gd name="connsiteY40" fmla="*/ 436817 h 539093"/>
                <a:gd name="connsiteX41" fmla="*/ 811178 w 811638"/>
                <a:gd name="connsiteY41" fmla="*/ 441008 h 53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11638" h="539093">
                  <a:moveTo>
                    <a:pt x="811178" y="441008"/>
                  </a:moveTo>
                  <a:cubicBezTo>
                    <a:pt x="812893" y="450247"/>
                    <a:pt x="809463" y="454438"/>
                    <a:pt x="806701" y="459105"/>
                  </a:cubicBezTo>
                  <a:cubicBezTo>
                    <a:pt x="812512" y="481489"/>
                    <a:pt x="793462" y="495586"/>
                    <a:pt x="794605" y="510350"/>
                  </a:cubicBezTo>
                  <a:cubicBezTo>
                    <a:pt x="795652" y="523494"/>
                    <a:pt x="808225" y="524256"/>
                    <a:pt x="811178" y="539020"/>
                  </a:cubicBezTo>
                  <a:cubicBezTo>
                    <a:pt x="798129" y="540068"/>
                    <a:pt x="792604" y="529780"/>
                    <a:pt x="791557" y="514921"/>
                  </a:cubicBezTo>
                  <a:cubicBezTo>
                    <a:pt x="771649" y="500158"/>
                    <a:pt x="740693" y="496538"/>
                    <a:pt x="722214" y="480250"/>
                  </a:cubicBezTo>
                  <a:cubicBezTo>
                    <a:pt x="694306" y="483584"/>
                    <a:pt x="661540" y="481870"/>
                    <a:pt x="645348" y="496824"/>
                  </a:cubicBezTo>
                  <a:cubicBezTo>
                    <a:pt x="630298" y="481679"/>
                    <a:pt x="606010" y="475869"/>
                    <a:pt x="592579" y="459200"/>
                  </a:cubicBezTo>
                  <a:cubicBezTo>
                    <a:pt x="567147" y="456533"/>
                    <a:pt x="540573" y="462725"/>
                    <a:pt x="515713" y="459200"/>
                  </a:cubicBezTo>
                  <a:cubicBezTo>
                    <a:pt x="512284" y="458724"/>
                    <a:pt x="510093" y="455581"/>
                    <a:pt x="506664" y="454724"/>
                  </a:cubicBezTo>
                  <a:cubicBezTo>
                    <a:pt x="479327" y="447961"/>
                    <a:pt x="446561" y="458915"/>
                    <a:pt x="416271" y="454724"/>
                  </a:cubicBezTo>
                  <a:cubicBezTo>
                    <a:pt x="412843" y="454247"/>
                    <a:pt x="409223" y="450913"/>
                    <a:pt x="405699" y="450247"/>
                  </a:cubicBezTo>
                  <a:cubicBezTo>
                    <a:pt x="382839" y="445294"/>
                    <a:pt x="359788" y="453104"/>
                    <a:pt x="339405" y="450247"/>
                  </a:cubicBezTo>
                  <a:cubicBezTo>
                    <a:pt x="336166" y="449771"/>
                    <a:pt x="333880" y="446627"/>
                    <a:pt x="330356" y="445770"/>
                  </a:cubicBezTo>
                  <a:cubicBezTo>
                    <a:pt x="307401" y="440150"/>
                    <a:pt x="277588" y="445199"/>
                    <a:pt x="250537" y="442722"/>
                  </a:cubicBezTo>
                  <a:cubicBezTo>
                    <a:pt x="223962" y="440246"/>
                    <a:pt x="196339" y="447580"/>
                    <a:pt x="173670" y="442722"/>
                  </a:cubicBezTo>
                  <a:cubicBezTo>
                    <a:pt x="165383" y="441008"/>
                    <a:pt x="147952" y="435102"/>
                    <a:pt x="131474" y="438245"/>
                  </a:cubicBezTo>
                  <a:cubicBezTo>
                    <a:pt x="114805" y="429292"/>
                    <a:pt x="82896" y="435578"/>
                    <a:pt x="59179" y="433769"/>
                  </a:cubicBezTo>
                  <a:cubicBezTo>
                    <a:pt x="46606" y="425196"/>
                    <a:pt x="19841" y="430911"/>
                    <a:pt x="410" y="429292"/>
                  </a:cubicBezTo>
                  <a:cubicBezTo>
                    <a:pt x="410" y="409194"/>
                    <a:pt x="410" y="389096"/>
                    <a:pt x="410" y="368999"/>
                  </a:cubicBezTo>
                  <a:cubicBezTo>
                    <a:pt x="-1781" y="362331"/>
                    <a:pt x="5554" y="365093"/>
                    <a:pt x="4887" y="359950"/>
                  </a:cubicBezTo>
                  <a:cubicBezTo>
                    <a:pt x="3268" y="297942"/>
                    <a:pt x="14697" y="267081"/>
                    <a:pt x="12412" y="206312"/>
                  </a:cubicBezTo>
                  <a:cubicBezTo>
                    <a:pt x="10221" y="199644"/>
                    <a:pt x="17555" y="202406"/>
                    <a:pt x="16888" y="197263"/>
                  </a:cubicBezTo>
                  <a:cubicBezTo>
                    <a:pt x="16888" y="179165"/>
                    <a:pt x="16888" y="161068"/>
                    <a:pt x="16888" y="143066"/>
                  </a:cubicBezTo>
                  <a:cubicBezTo>
                    <a:pt x="20889" y="138398"/>
                    <a:pt x="19079" y="133731"/>
                    <a:pt x="21365" y="123444"/>
                  </a:cubicBezTo>
                  <a:cubicBezTo>
                    <a:pt x="22032" y="120682"/>
                    <a:pt x="24889" y="120396"/>
                    <a:pt x="25842" y="117443"/>
                  </a:cubicBezTo>
                  <a:cubicBezTo>
                    <a:pt x="26509" y="115253"/>
                    <a:pt x="24889" y="110871"/>
                    <a:pt x="25842" y="106871"/>
                  </a:cubicBezTo>
                  <a:cubicBezTo>
                    <a:pt x="26699" y="103442"/>
                    <a:pt x="30319" y="100965"/>
                    <a:pt x="30319" y="100870"/>
                  </a:cubicBezTo>
                  <a:cubicBezTo>
                    <a:pt x="33462" y="72295"/>
                    <a:pt x="24794" y="37719"/>
                    <a:pt x="28795" y="4477"/>
                  </a:cubicBezTo>
                  <a:cubicBezTo>
                    <a:pt x="33652" y="5810"/>
                    <a:pt x="31938" y="571"/>
                    <a:pt x="34795" y="0"/>
                  </a:cubicBezTo>
                  <a:cubicBezTo>
                    <a:pt x="140332" y="2858"/>
                    <a:pt x="231391" y="16478"/>
                    <a:pt x="342167" y="16574"/>
                  </a:cubicBezTo>
                  <a:cubicBezTo>
                    <a:pt x="348739" y="14478"/>
                    <a:pt x="345310" y="22479"/>
                    <a:pt x="351216" y="21050"/>
                  </a:cubicBezTo>
                  <a:cubicBezTo>
                    <a:pt x="450180" y="24479"/>
                    <a:pt x="545812" y="31337"/>
                    <a:pt x="650968" y="28575"/>
                  </a:cubicBezTo>
                  <a:cubicBezTo>
                    <a:pt x="657540" y="26479"/>
                    <a:pt x="654111" y="34385"/>
                    <a:pt x="660016" y="33052"/>
                  </a:cubicBezTo>
                  <a:cubicBezTo>
                    <a:pt x="706213" y="33052"/>
                    <a:pt x="752409" y="33052"/>
                    <a:pt x="798605" y="33052"/>
                  </a:cubicBezTo>
                  <a:cubicBezTo>
                    <a:pt x="798605" y="38576"/>
                    <a:pt x="798605" y="44101"/>
                    <a:pt x="798605" y="49625"/>
                  </a:cubicBezTo>
                  <a:cubicBezTo>
                    <a:pt x="788032" y="56579"/>
                    <a:pt x="779555" y="65722"/>
                    <a:pt x="768506" y="72200"/>
                  </a:cubicBezTo>
                  <a:cubicBezTo>
                    <a:pt x="776793" y="94012"/>
                    <a:pt x="789366" y="111633"/>
                    <a:pt x="810702" y="120396"/>
                  </a:cubicBezTo>
                  <a:cubicBezTo>
                    <a:pt x="810702" y="209264"/>
                    <a:pt x="810702" y="298133"/>
                    <a:pt x="810702" y="387096"/>
                  </a:cubicBezTo>
                  <a:cubicBezTo>
                    <a:pt x="802415" y="386620"/>
                    <a:pt x="799843" y="388525"/>
                    <a:pt x="794128" y="393097"/>
                  </a:cubicBezTo>
                  <a:cubicBezTo>
                    <a:pt x="792319" y="411004"/>
                    <a:pt x="795843" y="423577"/>
                    <a:pt x="798605" y="436817"/>
                  </a:cubicBezTo>
                  <a:cubicBezTo>
                    <a:pt x="800510" y="440626"/>
                    <a:pt x="811559" y="435102"/>
                    <a:pt x="811178" y="44100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558BC73-5109-B55B-F7A8-33F6727D0CF8}"/>
                </a:ext>
              </a:extLst>
            </p:cNvPr>
            <p:cNvSpPr/>
            <p:nvPr/>
          </p:nvSpPr>
          <p:spPr>
            <a:xfrm>
              <a:off x="5170509" y="2660113"/>
              <a:ext cx="962691" cy="473485"/>
            </a:xfrm>
            <a:custGeom>
              <a:avLst/>
              <a:gdLst>
                <a:gd name="connsiteX0" fmla="*/ 928021 w 962691"/>
                <a:gd name="connsiteY0" fmla="*/ 427577 h 473485"/>
                <a:gd name="connsiteX1" fmla="*/ 962692 w 962691"/>
                <a:gd name="connsiteY1" fmla="*/ 472726 h 473485"/>
                <a:gd name="connsiteX2" fmla="*/ 486632 w 962691"/>
                <a:gd name="connsiteY2" fmla="*/ 468249 h 473485"/>
                <a:gd name="connsiteX3" fmla="*/ 427863 w 962691"/>
                <a:gd name="connsiteY3" fmla="*/ 463772 h 473485"/>
                <a:gd name="connsiteX4" fmla="*/ 418814 w 962691"/>
                <a:gd name="connsiteY4" fmla="*/ 459296 h 473485"/>
                <a:gd name="connsiteX5" fmla="*/ 213931 w 962691"/>
                <a:gd name="connsiteY5" fmla="*/ 454819 h 473485"/>
                <a:gd name="connsiteX6" fmla="*/ 222980 w 962691"/>
                <a:gd name="connsiteY6" fmla="*/ 302705 h 473485"/>
                <a:gd name="connsiteX7" fmla="*/ 0 w 962691"/>
                <a:gd name="connsiteY7" fmla="*/ 287655 h 473485"/>
                <a:gd name="connsiteX8" fmla="*/ 13525 w 962691"/>
                <a:gd name="connsiteY8" fmla="*/ 185261 h 473485"/>
                <a:gd name="connsiteX9" fmla="*/ 13525 w 962691"/>
                <a:gd name="connsiteY9" fmla="*/ 147638 h 473485"/>
                <a:gd name="connsiteX10" fmla="*/ 18002 w 962691"/>
                <a:gd name="connsiteY10" fmla="*/ 138589 h 473485"/>
                <a:gd name="connsiteX11" fmla="*/ 21050 w 962691"/>
                <a:gd name="connsiteY11" fmla="*/ 31623 h 473485"/>
                <a:gd name="connsiteX12" fmla="*/ 25527 w 962691"/>
                <a:gd name="connsiteY12" fmla="*/ 4477 h 473485"/>
                <a:gd name="connsiteX13" fmla="*/ 27051 w 962691"/>
                <a:gd name="connsiteY13" fmla="*/ 0 h 473485"/>
                <a:gd name="connsiteX14" fmla="*/ 149066 w 962691"/>
                <a:gd name="connsiteY14" fmla="*/ 4477 h 473485"/>
                <a:gd name="connsiteX15" fmla="*/ 158115 w 962691"/>
                <a:gd name="connsiteY15" fmla="*/ 8954 h 473485"/>
                <a:gd name="connsiteX16" fmla="*/ 616077 w 962691"/>
                <a:gd name="connsiteY16" fmla="*/ 30004 h 473485"/>
                <a:gd name="connsiteX17" fmla="*/ 674846 w 962691"/>
                <a:gd name="connsiteY17" fmla="*/ 67628 h 473485"/>
                <a:gd name="connsiteX18" fmla="*/ 735139 w 962691"/>
                <a:gd name="connsiteY18" fmla="*/ 55531 h 473485"/>
                <a:gd name="connsiteX19" fmla="*/ 744188 w 962691"/>
                <a:gd name="connsiteY19" fmla="*/ 51054 h 473485"/>
                <a:gd name="connsiteX20" fmla="*/ 771335 w 962691"/>
                <a:gd name="connsiteY20" fmla="*/ 67628 h 473485"/>
                <a:gd name="connsiteX21" fmla="*/ 812006 w 962691"/>
                <a:gd name="connsiteY21" fmla="*/ 81153 h 473485"/>
                <a:gd name="connsiteX22" fmla="*/ 825532 w 962691"/>
                <a:gd name="connsiteY22" fmla="*/ 109728 h 473485"/>
                <a:gd name="connsiteX23" fmla="*/ 845153 w 962691"/>
                <a:gd name="connsiteY23" fmla="*/ 109728 h 473485"/>
                <a:gd name="connsiteX24" fmla="*/ 845153 w 962691"/>
                <a:gd name="connsiteY24" fmla="*/ 135350 h 473485"/>
                <a:gd name="connsiteX25" fmla="*/ 875252 w 962691"/>
                <a:gd name="connsiteY25" fmla="*/ 203168 h 473485"/>
                <a:gd name="connsiteX26" fmla="*/ 873728 w 962691"/>
                <a:gd name="connsiteY26" fmla="*/ 225743 h 473485"/>
                <a:gd name="connsiteX27" fmla="*/ 894779 w 962691"/>
                <a:gd name="connsiteY27" fmla="*/ 295085 h 473485"/>
                <a:gd name="connsiteX28" fmla="*/ 908304 w 962691"/>
                <a:gd name="connsiteY28" fmla="*/ 326708 h 473485"/>
                <a:gd name="connsiteX29" fmla="*/ 911352 w 962691"/>
                <a:gd name="connsiteY29" fmla="*/ 388430 h 473485"/>
                <a:gd name="connsiteX30" fmla="*/ 928021 w 962691"/>
                <a:gd name="connsiteY30" fmla="*/ 427577 h 47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62691" h="473485">
                  <a:moveTo>
                    <a:pt x="928021" y="427577"/>
                  </a:moveTo>
                  <a:cubicBezTo>
                    <a:pt x="941070" y="444246"/>
                    <a:pt x="949738" y="457772"/>
                    <a:pt x="962692" y="472726"/>
                  </a:cubicBezTo>
                  <a:cubicBezTo>
                    <a:pt x="798957" y="476250"/>
                    <a:pt x="648748" y="466249"/>
                    <a:pt x="486632" y="468249"/>
                  </a:cubicBezTo>
                  <a:cubicBezTo>
                    <a:pt x="474059" y="459677"/>
                    <a:pt x="447294" y="465392"/>
                    <a:pt x="427863" y="463772"/>
                  </a:cubicBezTo>
                  <a:cubicBezTo>
                    <a:pt x="421291" y="465868"/>
                    <a:pt x="424624" y="457962"/>
                    <a:pt x="418814" y="459296"/>
                  </a:cubicBezTo>
                  <a:cubicBezTo>
                    <a:pt x="347758" y="460534"/>
                    <a:pt x="280511" y="457962"/>
                    <a:pt x="213931" y="454819"/>
                  </a:cubicBezTo>
                  <a:cubicBezTo>
                    <a:pt x="210788" y="397955"/>
                    <a:pt x="224123" y="357569"/>
                    <a:pt x="222980" y="302705"/>
                  </a:cubicBezTo>
                  <a:cubicBezTo>
                    <a:pt x="145637" y="302419"/>
                    <a:pt x="70866" y="284512"/>
                    <a:pt x="0" y="287655"/>
                  </a:cubicBezTo>
                  <a:cubicBezTo>
                    <a:pt x="6382" y="258890"/>
                    <a:pt x="476" y="211550"/>
                    <a:pt x="13525" y="185261"/>
                  </a:cubicBezTo>
                  <a:cubicBezTo>
                    <a:pt x="13525" y="172688"/>
                    <a:pt x="13525" y="160115"/>
                    <a:pt x="13525" y="147638"/>
                  </a:cubicBezTo>
                  <a:cubicBezTo>
                    <a:pt x="11430" y="141065"/>
                    <a:pt x="19336" y="144494"/>
                    <a:pt x="18002" y="138589"/>
                  </a:cubicBezTo>
                  <a:cubicBezTo>
                    <a:pt x="15716" y="97250"/>
                    <a:pt x="21431" y="68008"/>
                    <a:pt x="21050" y="31623"/>
                  </a:cubicBezTo>
                  <a:cubicBezTo>
                    <a:pt x="25051" y="25051"/>
                    <a:pt x="26765" y="16288"/>
                    <a:pt x="25527" y="4477"/>
                  </a:cubicBezTo>
                  <a:cubicBezTo>
                    <a:pt x="25146" y="2000"/>
                    <a:pt x="26956" y="1905"/>
                    <a:pt x="27051" y="0"/>
                  </a:cubicBezTo>
                  <a:cubicBezTo>
                    <a:pt x="69152" y="1333"/>
                    <a:pt x="102203" y="6096"/>
                    <a:pt x="149066" y="4477"/>
                  </a:cubicBezTo>
                  <a:cubicBezTo>
                    <a:pt x="155734" y="2381"/>
                    <a:pt x="152971" y="9620"/>
                    <a:pt x="158115" y="8954"/>
                  </a:cubicBezTo>
                  <a:cubicBezTo>
                    <a:pt x="312134" y="17240"/>
                    <a:pt x="457295" y="25813"/>
                    <a:pt x="616077" y="30004"/>
                  </a:cubicBezTo>
                  <a:cubicBezTo>
                    <a:pt x="633698" y="44482"/>
                    <a:pt x="654272" y="56102"/>
                    <a:pt x="674846" y="67628"/>
                  </a:cubicBezTo>
                  <a:cubicBezTo>
                    <a:pt x="692277" y="61055"/>
                    <a:pt x="707707" y="52388"/>
                    <a:pt x="735139" y="55531"/>
                  </a:cubicBezTo>
                  <a:cubicBezTo>
                    <a:pt x="741807" y="57722"/>
                    <a:pt x="739045" y="50387"/>
                    <a:pt x="744188" y="51054"/>
                  </a:cubicBezTo>
                  <a:cubicBezTo>
                    <a:pt x="753332" y="56483"/>
                    <a:pt x="766667" y="57722"/>
                    <a:pt x="771335" y="67628"/>
                  </a:cubicBezTo>
                  <a:cubicBezTo>
                    <a:pt x="790670" y="69056"/>
                    <a:pt x="795623" y="76200"/>
                    <a:pt x="812006" y="81153"/>
                  </a:cubicBezTo>
                  <a:cubicBezTo>
                    <a:pt x="811149" y="96107"/>
                    <a:pt x="821627" y="99727"/>
                    <a:pt x="825532" y="109728"/>
                  </a:cubicBezTo>
                  <a:cubicBezTo>
                    <a:pt x="832104" y="109728"/>
                    <a:pt x="838581" y="109728"/>
                    <a:pt x="845153" y="109728"/>
                  </a:cubicBezTo>
                  <a:cubicBezTo>
                    <a:pt x="845153" y="118301"/>
                    <a:pt x="845153" y="126778"/>
                    <a:pt x="845153" y="135350"/>
                  </a:cubicBezTo>
                  <a:cubicBezTo>
                    <a:pt x="857536" y="155448"/>
                    <a:pt x="858393" y="184690"/>
                    <a:pt x="875252" y="203168"/>
                  </a:cubicBezTo>
                  <a:cubicBezTo>
                    <a:pt x="872776" y="208788"/>
                    <a:pt x="874014" y="217932"/>
                    <a:pt x="873728" y="225743"/>
                  </a:cubicBezTo>
                  <a:cubicBezTo>
                    <a:pt x="888682" y="243935"/>
                    <a:pt x="898779" y="257842"/>
                    <a:pt x="894779" y="295085"/>
                  </a:cubicBezTo>
                  <a:cubicBezTo>
                    <a:pt x="901541" y="303371"/>
                    <a:pt x="903541" y="316421"/>
                    <a:pt x="908304" y="326708"/>
                  </a:cubicBezTo>
                  <a:cubicBezTo>
                    <a:pt x="907542" y="352520"/>
                    <a:pt x="908399" y="374047"/>
                    <a:pt x="911352" y="388430"/>
                  </a:cubicBezTo>
                  <a:cubicBezTo>
                    <a:pt x="917543" y="400050"/>
                    <a:pt x="934498" y="408432"/>
                    <a:pt x="928021" y="42757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D4BF98C-0028-66B9-B6B4-BA5B41DA6854}"/>
                </a:ext>
              </a:extLst>
            </p:cNvPr>
            <p:cNvSpPr/>
            <p:nvPr/>
          </p:nvSpPr>
          <p:spPr>
            <a:xfrm>
              <a:off x="5358723" y="3125600"/>
              <a:ext cx="862102" cy="459987"/>
            </a:xfrm>
            <a:custGeom>
              <a:avLst/>
              <a:gdLst>
                <a:gd name="connsiteX0" fmla="*/ 857345 w 862102"/>
                <a:gd name="connsiteY0" fmla="*/ 141446 h 459987"/>
                <a:gd name="connsiteX1" fmla="*/ 861822 w 862102"/>
                <a:gd name="connsiteY1" fmla="*/ 454819 h 459987"/>
                <a:gd name="connsiteX2" fmla="*/ 821150 w 862102"/>
                <a:gd name="connsiteY2" fmla="*/ 454819 h 459987"/>
                <a:gd name="connsiteX3" fmla="*/ 804577 w 862102"/>
                <a:gd name="connsiteY3" fmla="*/ 459296 h 459987"/>
                <a:gd name="connsiteX4" fmla="*/ 363188 w 862102"/>
                <a:gd name="connsiteY4" fmla="*/ 454819 h 459987"/>
                <a:gd name="connsiteX5" fmla="*/ 351091 w 862102"/>
                <a:gd name="connsiteY5" fmla="*/ 450342 h 459987"/>
                <a:gd name="connsiteX6" fmla="*/ 61817 w 862102"/>
                <a:gd name="connsiteY6" fmla="*/ 442817 h 459987"/>
                <a:gd name="connsiteX7" fmla="*/ 49721 w 862102"/>
                <a:gd name="connsiteY7" fmla="*/ 438340 h 459987"/>
                <a:gd name="connsiteX8" fmla="*/ 1524 w 862102"/>
                <a:gd name="connsiteY8" fmla="*/ 438340 h 459987"/>
                <a:gd name="connsiteX9" fmla="*/ 0 w 862102"/>
                <a:gd name="connsiteY9" fmla="*/ 350996 h 459987"/>
                <a:gd name="connsiteX10" fmla="*/ 9049 w 862102"/>
                <a:gd name="connsiteY10" fmla="*/ 331375 h 459987"/>
                <a:gd name="connsiteX11" fmla="*/ 13525 w 862102"/>
                <a:gd name="connsiteY11" fmla="*/ 143065 h 459987"/>
                <a:gd name="connsiteX12" fmla="*/ 22574 w 862102"/>
                <a:gd name="connsiteY12" fmla="*/ 122015 h 459987"/>
                <a:gd name="connsiteX13" fmla="*/ 21050 w 862102"/>
                <a:gd name="connsiteY13" fmla="*/ 4477 h 459987"/>
                <a:gd name="connsiteX14" fmla="*/ 24098 w 862102"/>
                <a:gd name="connsiteY14" fmla="*/ 0 h 459987"/>
                <a:gd name="connsiteX15" fmla="*/ 286226 w 862102"/>
                <a:gd name="connsiteY15" fmla="*/ 7525 h 459987"/>
                <a:gd name="connsiteX16" fmla="*/ 298323 w 862102"/>
                <a:gd name="connsiteY16" fmla="*/ 12001 h 459987"/>
                <a:gd name="connsiteX17" fmla="*/ 491204 w 862102"/>
                <a:gd name="connsiteY17" fmla="*/ 12001 h 459987"/>
                <a:gd name="connsiteX18" fmla="*/ 503301 w 862102"/>
                <a:gd name="connsiteY18" fmla="*/ 16478 h 459987"/>
                <a:gd name="connsiteX19" fmla="*/ 774478 w 862102"/>
                <a:gd name="connsiteY19" fmla="*/ 16478 h 459987"/>
                <a:gd name="connsiteX20" fmla="*/ 800100 w 862102"/>
                <a:gd name="connsiteY20" fmla="*/ 37529 h 459987"/>
                <a:gd name="connsiteX21" fmla="*/ 824198 w 862102"/>
                <a:gd name="connsiteY21" fmla="*/ 39052 h 459987"/>
                <a:gd name="connsiteX22" fmla="*/ 807625 w 862102"/>
                <a:gd name="connsiteY22" fmla="*/ 67627 h 459987"/>
                <a:gd name="connsiteX23" fmla="*/ 812101 w 862102"/>
                <a:gd name="connsiteY23" fmla="*/ 102298 h 459987"/>
                <a:gd name="connsiteX24" fmla="*/ 837724 w 862102"/>
                <a:gd name="connsiteY24" fmla="*/ 133921 h 459987"/>
                <a:gd name="connsiteX25" fmla="*/ 857345 w 862102"/>
                <a:gd name="connsiteY25" fmla="*/ 141446 h 45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2102" h="459987">
                  <a:moveTo>
                    <a:pt x="857345" y="141446"/>
                  </a:moveTo>
                  <a:cubicBezTo>
                    <a:pt x="862584" y="236125"/>
                    <a:pt x="862393" y="349282"/>
                    <a:pt x="861822" y="454819"/>
                  </a:cubicBezTo>
                  <a:cubicBezTo>
                    <a:pt x="848297" y="454819"/>
                    <a:pt x="834676" y="454819"/>
                    <a:pt x="821150" y="454819"/>
                  </a:cubicBezTo>
                  <a:cubicBezTo>
                    <a:pt x="811721" y="452438"/>
                    <a:pt x="813244" y="461010"/>
                    <a:pt x="804577" y="459296"/>
                  </a:cubicBezTo>
                  <a:cubicBezTo>
                    <a:pt x="652558" y="462724"/>
                    <a:pt x="514445" y="452152"/>
                    <a:pt x="363188" y="454819"/>
                  </a:cubicBezTo>
                  <a:cubicBezTo>
                    <a:pt x="355092" y="457390"/>
                    <a:pt x="357949" y="449008"/>
                    <a:pt x="351091" y="450342"/>
                  </a:cubicBezTo>
                  <a:cubicBezTo>
                    <a:pt x="246126" y="453866"/>
                    <a:pt x="167259" y="439674"/>
                    <a:pt x="61817" y="442817"/>
                  </a:cubicBezTo>
                  <a:cubicBezTo>
                    <a:pt x="53816" y="445294"/>
                    <a:pt x="57055" y="436531"/>
                    <a:pt x="49721" y="438340"/>
                  </a:cubicBezTo>
                  <a:cubicBezTo>
                    <a:pt x="33623" y="438340"/>
                    <a:pt x="17621" y="438340"/>
                    <a:pt x="1524" y="438340"/>
                  </a:cubicBezTo>
                  <a:cubicBezTo>
                    <a:pt x="190" y="415290"/>
                    <a:pt x="3715" y="376428"/>
                    <a:pt x="0" y="350996"/>
                  </a:cubicBezTo>
                  <a:cubicBezTo>
                    <a:pt x="4667" y="346138"/>
                    <a:pt x="4096" y="336042"/>
                    <a:pt x="9049" y="331375"/>
                  </a:cubicBezTo>
                  <a:cubicBezTo>
                    <a:pt x="6572" y="264605"/>
                    <a:pt x="11906" y="205740"/>
                    <a:pt x="13525" y="143065"/>
                  </a:cubicBezTo>
                  <a:cubicBezTo>
                    <a:pt x="18669" y="134779"/>
                    <a:pt x="15240" y="126968"/>
                    <a:pt x="22574" y="122015"/>
                  </a:cubicBezTo>
                  <a:cubicBezTo>
                    <a:pt x="19050" y="85820"/>
                    <a:pt x="22003" y="43243"/>
                    <a:pt x="21050" y="4477"/>
                  </a:cubicBezTo>
                  <a:cubicBezTo>
                    <a:pt x="20955" y="1905"/>
                    <a:pt x="22193" y="571"/>
                    <a:pt x="24098" y="0"/>
                  </a:cubicBezTo>
                  <a:cubicBezTo>
                    <a:pt x="113347" y="1714"/>
                    <a:pt x="200215" y="6572"/>
                    <a:pt x="286226" y="7525"/>
                  </a:cubicBezTo>
                  <a:cubicBezTo>
                    <a:pt x="294132" y="5143"/>
                    <a:pt x="290893" y="13906"/>
                    <a:pt x="298323" y="12001"/>
                  </a:cubicBezTo>
                  <a:cubicBezTo>
                    <a:pt x="362617" y="12001"/>
                    <a:pt x="426910" y="12001"/>
                    <a:pt x="491204" y="12001"/>
                  </a:cubicBezTo>
                  <a:cubicBezTo>
                    <a:pt x="499110" y="9620"/>
                    <a:pt x="495871" y="18383"/>
                    <a:pt x="503301" y="16478"/>
                  </a:cubicBezTo>
                  <a:cubicBezTo>
                    <a:pt x="593693" y="16478"/>
                    <a:pt x="684085" y="16478"/>
                    <a:pt x="774478" y="16478"/>
                  </a:cubicBezTo>
                  <a:cubicBezTo>
                    <a:pt x="781812" y="26670"/>
                    <a:pt x="794766" y="24098"/>
                    <a:pt x="800100" y="37529"/>
                  </a:cubicBezTo>
                  <a:cubicBezTo>
                    <a:pt x="807625" y="38576"/>
                    <a:pt x="819150" y="35528"/>
                    <a:pt x="824198" y="39052"/>
                  </a:cubicBezTo>
                  <a:cubicBezTo>
                    <a:pt x="826675" y="56579"/>
                    <a:pt x="810768" y="55817"/>
                    <a:pt x="807625" y="67627"/>
                  </a:cubicBezTo>
                  <a:cubicBezTo>
                    <a:pt x="805053" y="83248"/>
                    <a:pt x="810958" y="90392"/>
                    <a:pt x="812101" y="102298"/>
                  </a:cubicBezTo>
                  <a:cubicBezTo>
                    <a:pt x="824293" y="108966"/>
                    <a:pt x="834580" y="122872"/>
                    <a:pt x="837724" y="133921"/>
                  </a:cubicBezTo>
                  <a:cubicBezTo>
                    <a:pt x="844201" y="139732"/>
                    <a:pt x="851535" y="135255"/>
                    <a:pt x="857345" y="14144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261C66A-DDAD-088D-A51A-A318387C9957}"/>
                </a:ext>
              </a:extLst>
            </p:cNvPr>
            <p:cNvSpPr/>
            <p:nvPr/>
          </p:nvSpPr>
          <p:spPr>
            <a:xfrm>
              <a:off x="5242638" y="3563940"/>
              <a:ext cx="1003528" cy="522636"/>
            </a:xfrm>
            <a:custGeom>
              <a:avLst/>
              <a:gdLst>
                <a:gd name="connsiteX0" fmla="*/ 1003529 w 1003528"/>
                <a:gd name="connsiteY0" fmla="*/ 234887 h 522636"/>
                <a:gd name="connsiteX1" fmla="*/ 1003529 w 1003528"/>
                <a:gd name="connsiteY1" fmla="*/ 522637 h 522636"/>
                <a:gd name="connsiteX2" fmla="*/ 962857 w 1003528"/>
                <a:gd name="connsiteY2" fmla="*/ 510540 h 522636"/>
                <a:gd name="connsiteX3" fmla="*/ 917708 w 1003528"/>
                <a:gd name="connsiteY3" fmla="*/ 472916 h 522636"/>
                <a:gd name="connsiteX4" fmla="*/ 905612 w 1003528"/>
                <a:gd name="connsiteY4" fmla="*/ 489490 h 522636"/>
                <a:gd name="connsiteX5" fmla="*/ 883038 w 1003528"/>
                <a:gd name="connsiteY5" fmla="*/ 489490 h 522636"/>
                <a:gd name="connsiteX6" fmla="*/ 877037 w 1003528"/>
                <a:gd name="connsiteY6" fmla="*/ 477393 h 522636"/>
                <a:gd name="connsiteX7" fmla="*/ 852939 w 1003528"/>
                <a:gd name="connsiteY7" fmla="*/ 489490 h 522636"/>
                <a:gd name="connsiteX8" fmla="*/ 809219 w 1003528"/>
                <a:gd name="connsiteY8" fmla="*/ 489490 h 522636"/>
                <a:gd name="connsiteX9" fmla="*/ 791121 w 1003528"/>
                <a:gd name="connsiteY9" fmla="*/ 510540 h 522636"/>
                <a:gd name="connsiteX10" fmla="*/ 771500 w 1003528"/>
                <a:gd name="connsiteY10" fmla="*/ 501491 h 522636"/>
                <a:gd name="connsiteX11" fmla="*/ 720255 w 1003528"/>
                <a:gd name="connsiteY11" fmla="*/ 493967 h 522636"/>
                <a:gd name="connsiteX12" fmla="*/ 711207 w 1003528"/>
                <a:gd name="connsiteY12" fmla="*/ 472916 h 522636"/>
                <a:gd name="connsiteX13" fmla="*/ 682632 w 1003528"/>
                <a:gd name="connsiteY13" fmla="*/ 510540 h 522636"/>
                <a:gd name="connsiteX14" fmla="*/ 647961 w 1003528"/>
                <a:gd name="connsiteY14" fmla="*/ 495491 h 522636"/>
                <a:gd name="connsiteX15" fmla="*/ 637388 w 1003528"/>
                <a:gd name="connsiteY15" fmla="*/ 480441 h 522636"/>
                <a:gd name="connsiteX16" fmla="*/ 611766 w 1003528"/>
                <a:gd name="connsiteY16" fmla="*/ 472916 h 522636"/>
                <a:gd name="connsiteX17" fmla="*/ 589191 w 1003528"/>
                <a:gd name="connsiteY17" fmla="*/ 489490 h 522636"/>
                <a:gd name="connsiteX18" fmla="*/ 581666 w 1003528"/>
                <a:gd name="connsiteY18" fmla="*/ 466916 h 522636"/>
                <a:gd name="connsiteX19" fmla="*/ 568141 w 1003528"/>
                <a:gd name="connsiteY19" fmla="*/ 466916 h 522636"/>
                <a:gd name="connsiteX20" fmla="*/ 565093 w 1003528"/>
                <a:gd name="connsiteY20" fmla="*/ 448818 h 522636"/>
                <a:gd name="connsiteX21" fmla="*/ 531946 w 1003528"/>
                <a:gd name="connsiteY21" fmla="*/ 439769 h 522636"/>
                <a:gd name="connsiteX22" fmla="*/ 519849 w 1003528"/>
                <a:gd name="connsiteY22" fmla="*/ 451866 h 522636"/>
                <a:gd name="connsiteX23" fmla="*/ 506324 w 1003528"/>
                <a:gd name="connsiteY23" fmla="*/ 442817 h 522636"/>
                <a:gd name="connsiteX24" fmla="*/ 458127 w 1003528"/>
                <a:gd name="connsiteY24" fmla="*/ 430721 h 522636"/>
                <a:gd name="connsiteX25" fmla="*/ 435553 w 1003528"/>
                <a:gd name="connsiteY25" fmla="*/ 430721 h 522636"/>
                <a:gd name="connsiteX26" fmla="*/ 431076 w 1003528"/>
                <a:gd name="connsiteY26" fmla="*/ 423196 h 522636"/>
                <a:gd name="connsiteX27" fmla="*/ 435553 w 1003528"/>
                <a:gd name="connsiteY27" fmla="*/ 411099 h 522636"/>
                <a:gd name="connsiteX28" fmla="*/ 408407 w 1003528"/>
                <a:gd name="connsiteY28" fmla="*/ 397574 h 522636"/>
                <a:gd name="connsiteX29" fmla="*/ 403930 w 1003528"/>
                <a:gd name="connsiteY29" fmla="*/ 405098 h 522636"/>
                <a:gd name="connsiteX30" fmla="*/ 390405 w 1003528"/>
                <a:gd name="connsiteY30" fmla="*/ 397574 h 522636"/>
                <a:gd name="connsiteX31" fmla="*/ 376879 w 1003528"/>
                <a:gd name="connsiteY31" fmla="*/ 406622 h 522636"/>
                <a:gd name="connsiteX32" fmla="*/ 337731 w 1003528"/>
                <a:gd name="connsiteY32" fmla="*/ 374999 h 522636"/>
                <a:gd name="connsiteX33" fmla="*/ 339255 w 1003528"/>
                <a:gd name="connsiteY33" fmla="*/ 319278 h 522636"/>
                <a:gd name="connsiteX34" fmla="*/ 343732 w 1003528"/>
                <a:gd name="connsiteY34" fmla="*/ 310229 h 522636"/>
                <a:gd name="connsiteX35" fmla="*/ 346780 w 1003528"/>
                <a:gd name="connsiteY35" fmla="*/ 165640 h 522636"/>
                <a:gd name="connsiteX36" fmla="*/ 351257 w 1003528"/>
                <a:gd name="connsiteY36" fmla="*/ 156591 h 522636"/>
                <a:gd name="connsiteX37" fmla="*/ 351257 w 1003528"/>
                <a:gd name="connsiteY37" fmla="*/ 84296 h 522636"/>
                <a:gd name="connsiteX38" fmla="*/ 113227 w 1003528"/>
                <a:gd name="connsiteY38" fmla="*/ 75247 h 522636"/>
                <a:gd name="connsiteX39" fmla="*/ 104178 w 1003528"/>
                <a:gd name="connsiteY39" fmla="*/ 70771 h 522636"/>
                <a:gd name="connsiteX40" fmla="*/ 261 w 1003528"/>
                <a:gd name="connsiteY40" fmla="*/ 66294 h 522636"/>
                <a:gd name="connsiteX41" fmla="*/ 1785 w 1003528"/>
                <a:gd name="connsiteY41" fmla="*/ 0 h 522636"/>
                <a:gd name="connsiteX42" fmla="*/ 102749 w 1003528"/>
                <a:gd name="connsiteY42" fmla="*/ 4477 h 522636"/>
                <a:gd name="connsiteX43" fmla="*/ 161519 w 1003528"/>
                <a:gd name="connsiteY43" fmla="*/ 8954 h 522636"/>
                <a:gd name="connsiteX44" fmla="*/ 279057 w 1003528"/>
                <a:gd name="connsiteY44" fmla="*/ 18002 h 522636"/>
                <a:gd name="connsiteX45" fmla="*/ 343827 w 1003528"/>
                <a:gd name="connsiteY45" fmla="*/ 16478 h 522636"/>
                <a:gd name="connsiteX46" fmla="*/ 351352 w 1003528"/>
                <a:gd name="connsiteY46" fmla="*/ 22479 h 522636"/>
                <a:gd name="connsiteX47" fmla="*/ 462795 w 1003528"/>
                <a:gd name="connsiteY47" fmla="*/ 20955 h 522636"/>
                <a:gd name="connsiteX48" fmla="*/ 471843 w 1003528"/>
                <a:gd name="connsiteY48" fmla="*/ 25432 h 522636"/>
                <a:gd name="connsiteX49" fmla="*/ 575761 w 1003528"/>
                <a:gd name="connsiteY49" fmla="*/ 25432 h 522636"/>
                <a:gd name="connsiteX50" fmla="*/ 679679 w 1003528"/>
                <a:gd name="connsiteY50" fmla="*/ 25432 h 522636"/>
                <a:gd name="connsiteX51" fmla="*/ 688728 w 1003528"/>
                <a:gd name="connsiteY51" fmla="*/ 29909 h 522636"/>
                <a:gd name="connsiteX52" fmla="*/ 807790 w 1003528"/>
                <a:gd name="connsiteY52" fmla="*/ 29909 h 522636"/>
                <a:gd name="connsiteX53" fmla="*/ 926853 w 1003528"/>
                <a:gd name="connsiteY53" fmla="*/ 29909 h 522636"/>
                <a:gd name="connsiteX54" fmla="*/ 937425 w 1003528"/>
                <a:gd name="connsiteY54" fmla="*/ 25432 h 522636"/>
                <a:gd name="connsiteX55" fmla="*/ 976573 w 1003528"/>
                <a:gd name="connsiteY55" fmla="*/ 25432 h 522636"/>
                <a:gd name="connsiteX56" fmla="*/ 978097 w 1003528"/>
                <a:gd name="connsiteY56" fmla="*/ 91726 h 522636"/>
                <a:gd name="connsiteX57" fmla="*/ 994671 w 1003528"/>
                <a:gd name="connsiteY57" fmla="*/ 160972 h 522636"/>
                <a:gd name="connsiteX58" fmla="*/ 1003529 w 1003528"/>
                <a:gd name="connsiteY58" fmla="*/ 234887 h 52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03528" h="522636">
                  <a:moveTo>
                    <a:pt x="1003529" y="234887"/>
                  </a:moveTo>
                  <a:cubicBezTo>
                    <a:pt x="1003529" y="330803"/>
                    <a:pt x="1003529" y="426720"/>
                    <a:pt x="1003529" y="522637"/>
                  </a:cubicBezTo>
                  <a:cubicBezTo>
                    <a:pt x="988956" y="519684"/>
                    <a:pt x="983526" y="510159"/>
                    <a:pt x="962857" y="510540"/>
                  </a:cubicBezTo>
                  <a:cubicBezTo>
                    <a:pt x="948760" y="498824"/>
                    <a:pt x="935901" y="483965"/>
                    <a:pt x="917708" y="472916"/>
                  </a:cubicBezTo>
                  <a:cubicBezTo>
                    <a:pt x="912946" y="477774"/>
                    <a:pt x="906945" y="481203"/>
                    <a:pt x="905612" y="489490"/>
                  </a:cubicBezTo>
                  <a:cubicBezTo>
                    <a:pt x="898087" y="489490"/>
                    <a:pt x="890562" y="489490"/>
                    <a:pt x="883038" y="489490"/>
                  </a:cubicBezTo>
                  <a:cubicBezTo>
                    <a:pt x="881323" y="485204"/>
                    <a:pt x="877989" y="482441"/>
                    <a:pt x="877037" y="477393"/>
                  </a:cubicBezTo>
                  <a:cubicBezTo>
                    <a:pt x="864654" y="477107"/>
                    <a:pt x="861130" y="485585"/>
                    <a:pt x="852939" y="489490"/>
                  </a:cubicBezTo>
                  <a:cubicBezTo>
                    <a:pt x="835222" y="483299"/>
                    <a:pt x="831126" y="490347"/>
                    <a:pt x="809219" y="489490"/>
                  </a:cubicBezTo>
                  <a:cubicBezTo>
                    <a:pt x="800265" y="493681"/>
                    <a:pt x="799408" y="505778"/>
                    <a:pt x="791121" y="510540"/>
                  </a:cubicBezTo>
                  <a:cubicBezTo>
                    <a:pt x="779310" y="512826"/>
                    <a:pt x="775977" y="506539"/>
                    <a:pt x="771500" y="501491"/>
                  </a:cubicBezTo>
                  <a:cubicBezTo>
                    <a:pt x="749497" y="503872"/>
                    <a:pt x="745020" y="488728"/>
                    <a:pt x="720255" y="493967"/>
                  </a:cubicBezTo>
                  <a:cubicBezTo>
                    <a:pt x="717398" y="486823"/>
                    <a:pt x="711302" y="482918"/>
                    <a:pt x="711207" y="472916"/>
                  </a:cubicBezTo>
                  <a:cubicBezTo>
                    <a:pt x="694919" y="478822"/>
                    <a:pt x="693490" y="499396"/>
                    <a:pt x="682632" y="510540"/>
                  </a:cubicBezTo>
                  <a:cubicBezTo>
                    <a:pt x="667963" y="508635"/>
                    <a:pt x="660153" y="499872"/>
                    <a:pt x="647961" y="495491"/>
                  </a:cubicBezTo>
                  <a:cubicBezTo>
                    <a:pt x="642722" y="491490"/>
                    <a:pt x="644437" y="484918"/>
                    <a:pt x="637388" y="480441"/>
                  </a:cubicBezTo>
                  <a:cubicBezTo>
                    <a:pt x="622148" y="482155"/>
                    <a:pt x="618719" y="480346"/>
                    <a:pt x="611766" y="472916"/>
                  </a:cubicBezTo>
                  <a:cubicBezTo>
                    <a:pt x="603860" y="478060"/>
                    <a:pt x="601669" y="488918"/>
                    <a:pt x="589191" y="489490"/>
                  </a:cubicBezTo>
                  <a:cubicBezTo>
                    <a:pt x="581476" y="487204"/>
                    <a:pt x="591001" y="467582"/>
                    <a:pt x="581666" y="466916"/>
                  </a:cubicBezTo>
                  <a:cubicBezTo>
                    <a:pt x="579381" y="459296"/>
                    <a:pt x="574047" y="473774"/>
                    <a:pt x="568141" y="466916"/>
                  </a:cubicBezTo>
                  <a:cubicBezTo>
                    <a:pt x="563950" y="464153"/>
                    <a:pt x="565283" y="455771"/>
                    <a:pt x="565093" y="448818"/>
                  </a:cubicBezTo>
                  <a:cubicBezTo>
                    <a:pt x="553187" y="446627"/>
                    <a:pt x="537280" y="448437"/>
                    <a:pt x="531946" y="439769"/>
                  </a:cubicBezTo>
                  <a:cubicBezTo>
                    <a:pt x="527850" y="443675"/>
                    <a:pt x="523659" y="447485"/>
                    <a:pt x="519849" y="451866"/>
                  </a:cubicBezTo>
                  <a:cubicBezTo>
                    <a:pt x="512229" y="451961"/>
                    <a:pt x="512039" y="444627"/>
                    <a:pt x="506324" y="442817"/>
                  </a:cubicBezTo>
                  <a:cubicBezTo>
                    <a:pt x="485940" y="443103"/>
                    <a:pt x="465271" y="443675"/>
                    <a:pt x="458127" y="430721"/>
                  </a:cubicBezTo>
                  <a:cubicBezTo>
                    <a:pt x="450603" y="430721"/>
                    <a:pt x="443078" y="430721"/>
                    <a:pt x="435553" y="430721"/>
                  </a:cubicBezTo>
                  <a:cubicBezTo>
                    <a:pt x="435839" y="426434"/>
                    <a:pt x="435744" y="422529"/>
                    <a:pt x="431076" y="423196"/>
                  </a:cubicBezTo>
                  <a:cubicBezTo>
                    <a:pt x="429838" y="416433"/>
                    <a:pt x="438125" y="419291"/>
                    <a:pt x="435553" y="411099"/>
                  </a:cubicBezTo>
                  <a:cubicBezTo>
                    <a:pt x="431076" y="401955"/>
                    <a:pt x="422504" y="397002"/>
                    <a:pt x="408407" y="397574"/>
                  </a:cubicBezTo>
                  <a:cubicBezTo>
                    <a:pt x="402025" y="395288"/>
                    <a:pt x="408121" y="405384"/>
                    <a:pt x="403930" y="405098"/>
                  </a:cubicBezTo>
                  <a:cubicBezTo>
                    <a:pt x="397929" y="404051"/>
                    <a:pt x="398882" y="396145"/>
                    <a:pt x="390405" y="397574"/>
                  </a:cubicBezTo>
                  <a:cubicBezTo>
                    <a:pt x="382213" y="396907"/>
                    <a:pt x="381737" y="403955"/>
                    <a:pt x="376879" y="406622"/>
                  </a:cubicBezTo>
                  <a:cubicBezTo>
                    <a:pt x="364116" y="395764"/>
                    <a:pt x="351447" y="384905"/>
                    <a:pt x="337731" y="374999"/>
                  </a:cubicBezTo>
                  <a:cubicBezTo>
                    <a:pt x="341160" y="359378"/>
                    <a:pt x="338303" y="337471"/>
                    <a:pt x="339255" y="319278"/>
                  </a:cubicBezTo>
                  <a:cubicBezTo>
                    <a:pt x="337160" y="312706"/>
                    <a:pt x="345066" y="316135"/>
                    <a:pt x="343732" y="310229"/>
                  </a:cubicBezTo>
                  <a:cubicBezTo>
                    <a:pt x="341351" y="255365"/>
                    <a:pt x="347637" y="218599"/>
                    <a:pt x="346780" y="165640"/>
                  </a:cubicBezTo>
                  <a:cubicBezTo>
                    <a:pt x="344589" y="158972"/>
                    <a:pt x="351924" y="161735"/>
                    <a:pt x="351257" y="156591"/>
                  </a:cubicBezTo>
                  <a:cubicBezTo>
                    <a:pt x="351257" y="132493"/>
                    <a:pt x="351257" y="108395"/>
                    <a:pt x="351257" y="84296"/>
                  </a:cubicBezTo>
                  <a:cubicBezTo>
                    <a:pt x="274866" y="80296"/>
                    <a:pt x="194856" y="80391"/>
                    <a:pt x="113227" y="75247"/>
                  </a:cubicBezTo>
                  <a:cubicBezTo>
                    <a:pt x="106655" y="77343"/>
                    <a:pt x="109989" y="69437"/>
                    <a:pt x="104178" y="70771"/>
                  </a:cubicBezTo>
                  <a:cubicBezTo>
                    <a:pt x="64649" y="74200"/>
                    <a:pt x="37408" y="65246"/>
                    <a:pt x="261" y="66294"/>
                  </a:cubicBezTo>
                  <a:cubicBezTo>
                    <a:pt x="1213" y="44672"/>
                    <a:pt x="-1740" y="19145"/>
                    <a:pt x="1785" y="0"/>
                  </a:cubicBezTo>
                  <a:cubicBezTo>
                    <a:pt x="27121" y="9811"/>
                    <a:pt x="69983" y="2096"/>
                    <a:pt x="102749" y="4477"/>
                  </a:cubicBezTo>
                  <a:cubicBezTo>
                    <a:pt x="115227" y="13049"/>
                    <a:pt x="141993" y="7429"/>
                    <a:pt x="161519" y="8954"/>
                  </a:cubicBezTo>
                  <a:cubicBezTo>
                    <a:pt x="190951" y="21717"/>
                    <a:pt x="249625" y="5239"/>
                    <a:pt x="279057" y="18002"/>
                  </a:cubicBezTo>
                  <a:cubicBezTo>
                    <a:pt x="300108" y="16954"/>
                    <a:pt x="325254" y="20003"/>
                    <a:pt x="343827" y="16478"/>
                  </a:cubicBezTo>
                  <a:cubicBezTo>
                    <a:pt x="348018" y="16764"/>
                    <a:pt x="345732" y="23622"/>
                    <a:pt x="351352" y="22479"/>
                  </a:cubicBezTo>
                  <a:cubicBezTo>
                    <a:pt x="387166" y="27337"/>
                    <a:pt x="425838" y="16764"/>
                    <a:pt x="462795" y="20955"/>
                  </a:cubicBezTo>
                  <a:cubicBezTo>
                    <a:pt x="466128" y="21336"/>
                    <a:pt x="468700" y="24860"/>
                    <a:pt x="471843" y="25432"/>
                  </a:cubicBezTo>
                  <a:cubicBezTo>
                    <a:pt x="503085" y="31337"/>
                    <a:pt x="542424" y="25432"/>
                    <a:pt x="575761" y="25432"/>
                  </a:cubicBezTo>
                  <a:cubicBezTo>
                    <a:pt x="611194" y="25432"/>
                    <a:pt x="650532" y="19145"/>
                    <a:pt x="679679" y="25432"/>
                  </a:cubicBezTo>
                  <a:cubicBezTo>
                    <a:pt x="682346" y="26003"/>
                    <a:pt x="685870" y="29528"/>
                    <a:pt x="688728" y="29909"/>
                  </a:cubicBezTo>
                  <a:cubicBezTo>
                    <a:pt x="723970" y="35052"/>
                    <a:pt x="766833" y="29909"/>
                    <a:pt x="807790" y="29909"/>
                  </a:cubicBezTo>
                  <a:cubicBezTo>
                    <a:pt x="848652" y="29909"/>
                    <a:pt x="891991" y="34671"/>
                    <a:pt x="926853" y="29909"/>
                  </a:cubicBezTo>
                  <a:cubicBezTo>
                    <a:pt x="930948" y="29337"/>
                    <a:pt x="933425" y="26289"/>
                    <a:pt x="937425" y="25432"/>
                  </a:cubicBezTo>
                  <a:cubicBezTo>
                    <a:pt x="950284" y="22574"/>
                    <a:pt x="963810" y="27527"/>
                    <a:pt x="976573" y="25432"/>
                  </a:cubicBezTo>
                  <a:cubicBezTo>
                    <a:pt x="980002" y="44577"/>
                    <a:pt x="977145" y="70104"/>
                    <a:pt x="978097" y="91726"/>
                  </a:cubicBezTo>
                  <a:cubicBezTo>
                    <a:pt x="986955" y="111538"/>
                    <a:pt x="982669" y="148971"/>
                    <a:pt x="994671" y="160972"/>
                  </a:cubicBezTo>
                  <a:cubicBezTo>
                    <a:pt x="993908" y="189262"/>
                    <a:pt x="993432" y="217361"/>
                    <a:pt x="1003529" y="23488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2AC22C3-39F1-CB18-0D59-82065EA104AB}"/>
                </a:ext>
              </a:extLst>
            </p:cNvPr>
            <p:cNvSpPr/>
            <p:nvPr/>
          </p:nvSpPr>
          <p:spPr>
            <a:xfrm>
              <a:off x="4731769" y="3639859"/>
              <a:ext cx="1640457" cy="1602252"/>
            </a:xfrm>
            <a:custGeom>
              <a:avLst/>
              <a:gdLst>
                <a:gd name="connsiteX0" fmla="*/ 1639461 w 1640457"/>
                <a:gd name="connsiteY0" fmla="*/ 820288 h 1602252"/>
                <a:gd name="connsiteX1" fmla="*/ 1613839 w 1640457"/>
                <a:gd name="connsiteY1" fmla="*/ 913729 h 1602252"/>
                <a:gd name="connsiteX2" fmla="*/ 1622888 w 1640457"/>
                <a:gd name="connsiteY2" fmla="*/ 921253 h 1602252"/>
                <a:gd name="connsiteX3" fmla="*/ 1618411 w 1640457"/>
                <a:gd name="connsiteY3" fmla="*/ 987547 h 1602252"/>
                <a:gd name="connsiteX4" fmla="*/ 1606314 w 1640457"/>
                <a:gd name="connsiteY4" fmla="*/ 1005645 h 1602252"/>
                <a:gd name="connsiteX5" fmla="*/ 1604790 w 1640457"/>
                <a:gd name="connsiteY5" fmla="*/ 1037268 h 1602252"/>
                <a:gd name="connsiteX6" fmla="*/ 1589740 w 1640457"/>
                <a:gd name="connsiteY6" fmla="*/ 1037268 h 1602252"/>
                <a:gd name="connsiteX7" fmla="*/ 1497824 w 1640457"/>
                <a:gd name="connsiteY7" fmla="*/ 1079464 h 1602252"/>
                <a:gd name="connsiteX8" fmla="*/ 1497824 w 1640457"/>
                <a:gd name="connsiteY8" fmla="*/ 1090036 h 1602252"/>
                <a:gd name="connsiteX9" fmla="*/ 1440579 w 1640457"/>
                <a:gd name="connsiteY9" fmla="*/ 1129184 h 1602252"/>
                <a:gd name="connsiteX10" fmla="*/ 1285417 w 1640457"/>
                <a:gd name="connsiteY10" fmla="*/ 1225577 h 1602252"/>
                <a:gd name="connsiteX11" fmla="*/ 1267319 w 1640457"/>
                <a:gd name="connsiteY11" fmla="*/ 1245199 h 1602252"/>
                <a:gd name="connsiteX12" fmla="*/ 1213122 w 1640457"/>
                <a:gd name="connsiteY12" fmla="*/ 1276822 h 1602252"/>
                <a:gd name="connsiteX13" fmla="*/ 1213122 w 1640457"/>
                <a:gd name="connsiteY13" fmla="*/ 1287394 h 1602252"/>
                <a:gd name="connsiteX14" fmla="*/ 1187500 w 1640457"/>
                <a:gd name="connsiteY14" fmla="*/ 1311493 h 1602252"/>
                <a:gd name="connsiteX15" fmla="*/ 1187500 w 1640457"/>
                <a:gd name="connsiteY15" fmla="*/ 1322066 h 1602252"/>
                <a:gd name="connsiteX16" fmla="*/ 1137779 w 1640457"/>
                <a:gd name="connsiteY16" fmla="*/ 1407981 h 1602252"/>
                <a:gd name="connsiteX17" fmla="*/ 1137779 w 1640457"/>
                <a:gd name="connsiteY17" fmla="*/ 1421507 h 1602252"/>
                <a:gd name="connsiteX18" fmla="*/ 1133302 w 1640457"/>
                <a:gd name="connsiteY18" fmla="*/ 1429031 h 1602252"/>
                <a:gd name="connsiteX19" fmla="*/ 1133302 w 1640457"/>
                <a:gd name="connsiteY19" fmla="*/ 1444081 h 1602252"/>
                <a:gd name="connsiteX20" fmla="*/ 1128826 w 1640457"/>
                <a:gd name="connsiteY20" fmla="*/ 1451605 h 1602252"/>
                <a:gd name="connsiteX21" fmla="*/ 1128826 w 1640457"/>
                <a:gd name="connsiteY21" fmla="*/ 1468179 h 1602252"/>
                <a:gd name="connsiteX22" fmla="*/ 1149876 w 1640457"/>
                <a:gd name="connsiteY22" fmla="*/ 1534473 h 1602252"/>
                <a:gd name="connsiteX23" fmla="*/ 1149876 w 1640457"/>
                <a:gd name="connsiteY23" fmla="*/ 1557047 h 1602252"/>
                <a:gd name="connsiteX24" fmla="*/ 1163401 w 1640457"/>
                <a:gd name="connsiteY24" fmla="*/ 1588670 h 1602252"/>
                <a:gd name="connsiteX25" fmla="*/ 1148352 w 1640457"/>
                <a:gd name="connsiteY25" fmla="*/ 1602196 h 1602252"/>
                <a:gd name="connsiteX26" fmla="*/ 1106156 w 1640457"/>
                <a:gd name="connsiteY26" fmla="*/ 1576574 h 1602252"/>
                <a:gd name="connsiteX27" fmla="*/ 1053388 w 1640457"/>
                <a:gd name="connsiteY27" fmla="*/ 1576574 h 1602252"/>
                <a:gd name="connsiteX28" fmla="*/ 1008239 w 1640457"/>
                <a:gd name="connsiteY28" fmla="*/ 1547903 h 1602252"/>
                <a:gd name="connsiteX29" fmla="*/ 978140 w 1640457"/>
                <a:gd name="connsiteY29" fmla="*/ 1543426 h 1602252"/>
                <a:gd name="connsiteX30" fmla="*/ 908798 w 1640457"/>
                <a:gd name="connsiteY30" fmla="*/ 1486181 h 1602252"/>
                <a:gd name="connsiteX31" fmla="*/ 899749 w 1640457"/>
                <a:gd name="connsiteY31" fmla="*/ 1466560 h 1602252"/>
                <a:gd name="connsiteX32" fmla="*/ 898225 w 1640457"/>
                <a:gd name="connsiteY32" fmla="*/ 1448462 h 1602252"/>
                <a:gd name="connsiteX33" fmla="*/ 875651 w 1640457"/>
                <a:gd name="connsiteY33" fmla="*/ 1427412 h 1602252"/>
                <a:gd name="connsiteX34" fmla="*/ 878699 w 1640457"/>
                <a:gd name="connsiteY34" fmla="*/ 1391217 h 1602252"/>
                <a:gd name="connsiteX35" fmla="*/ 869650 w 1640457"/>
                <a:gd name="connsiteY35" fmla="*/ 1386740 h 1602252"/>
                <a:gd name="connsiteX36" fmla="*/ 871174 w 1640457"/>
                <a:gd name="connsiteY36" fmla="*/ 1340068 h 1602252"/>
                <a:gd name="connsiteX37" fmla="*/ 794308 w 1640457"/>
                <a:gd name="connsiteY37" fmla="*/ 1252724 h 1602252"/>
                <a:gd name="connsiteX38" fmla="*/ 770209 w 1640457"/>
                <a:gd name="connsiteY38" fmla="*/ 1237674 h 1602252"/>
                <a:gd name="connsiteX39" fmla="*/ 728014 w 1640457"/>
                <a:gd name="connsiteY39" fmla="*/ 1130708 h 1602252"/>
                <a:gd name="connsiteX40" fmla="*/ 728014 w 1640457"/>
                <a:gd name="connsiteY40" fmla="*/ 1112611 h 1602252"/>
                <a:gd name="connsiteX41" fmla="*/ 657243 w 1640457"/>
                <a:gd name="connsiteY41" fmla="*/ 1026695 h 1602252"/>
                <a:gd name="connsiteX42" fmla="*/ 636193 w 1640457"/>
                <a:gd name="connsiteY42" fmla="*/ 1007074 h 1602252"/>
                <a:gd name="connsiteX43" fmla="*/ 547324 w 1640457"/>
                <a:gd name="connsiteY43" fmla="*/ 999549 h 1602252"/>
                <a:gd name="connsiteX44" fmla="*/ 515701 w 1640457"/>
                <a:gd name="connsiteY44" fmla="*/ 982975 h 1602252"/>
                <a:gd name="connsiteX45" fmla="*/ 455408 w 1640457"/>
                <a:gd name="connsiteY45" fmla="*/ 1013075 h 1602252"/>
                <a:gd name="connsiteX46" fmla="*/ 393686 w 1640457"/>
                <a:gd name="connsiteY46" fmla="*/ 1112516 h 1602252"/>
                <a:gd name="connsiteX47" fmla="*/ 327392 w 1640457"/>
                <a:gd name="connsiteY47" fmla="*/ 1064319 h 1602252"/>
                <a:gd name="connsiteX48" fmla="*/ 298722 w 1640457"/>
                <a:gd name="connsiteY48" fmla="*/ 1053746 h 1602252"/>
                <a:gd name="connsiteX49" fmla="*/ 217379 w 1640457"/>
                <a:gd name="connsiteY49" fmla="*/ 954305 h 1602252"/>
                <a:gd name="connsiteX50" fmla="*/ 217379 w 1640457"/>
                <a:gd name="connsiteY50" fmla="*/ 903061 h 1602252"/>
                <a:gd name="connsiteX51" fmla="*/ 193280 w 1640457"/>
                <a:gd name="connsiteY51" fmla="*/ 848863 h 1602252"/>
                <a:gd name="connsiteX52" fmla="*/ 175183 w 1640457"/>
                <a:gd name="connsiteY52" fmla="*/ 824765 h 1602252"/>
                <a:gd name="connsiteX53" fmla="*/ 143560 w 1640457"/>
                <a:gd name="connsiteY53" fmla="*/ 811240 h 1602252"/>
                <a:gd name="connsiteX54" fmla="*/ 75742 w 1640457"/>
                <a:gd name="connsiteY54" fmla="*/ 725419 h 1602252"/>
                <a:gd name="connsiteX55" fmla="*/ 65169 w 1640457"/>
                <a:gd name="connsiteY55" fmla="*/ 714847 h 1602252"/>
                <a:gd name="connsiteX56" fmla="*/ 54596 w 1640457"/>
                <a:gd name="connsiteY56" fmla="*/ 714847 h 1602252"/>
                <a:gd name="connsiteX57" fmla="*/ 42499 w 1640457"/>
                <a:gd name="connsiteY57" fmla="*/ 702750 h 1602252"/>
                <a:gd name="connsiteX58" fmla="*/ 7829 w 1640457"/>
                <a:gd name="connsiteY58" fmla="*/ 654553 h 1602252"/>
                <a:gd name="connsiteX59" fmla="*/ 304 w 1640457"/>
                <a:gd name="connsiteY59" fmla="*/ 631979 h 1602252"/>
                <a:gd name="connsiteX60" fmla="*/ 3352 w 1640457"/>
                <a:gd name="connsiteY60" fmla="*/ 628931 h 1602252"/>
                <a:gd name="connsiteX61" fmla="*/ 71170 w 1640457"/>
                <a:gd name="connsiteY61" fmla="*/ 631979 h 1602252"/>
                <a:gd name="connsiteX62" fmla="*/ 77171 w 1640457"/>
                <a:gd name="connsiteY62" fmla="*/ 636456 h 1602252"/>
                <a:gd name="connsiteX63" fmla="*/ 104317 w 1640457"/>
                <a:gd name="connsiteY63" fmla="*/ 636456 h 1602252"/>
                <a:gd name="connsiteX64" fmla="*/ 111841 w 1640457"/>
                <a:gd name="connsiteY64" fmla="*/ 640933 h 1602252"/>
                <a:gd name="connsiteX65" fmla="*/ 137464 w 1640457"/>
                <a:gd name="connsiteY65" fmla="*/ 640933 h 1602252"/>
                <a:gd name="connsiteX66" fmla="*/ 148037 w 1640457"/>
                <a:gd name="connsiteY66" fmla="*/ 645409 h 1602252"/>
                <a:gd name="connsiteX67" fmla="*/ 212806 w 1640457"/>
                <a:gd name="connsiteY67" fmla="*/ 648458 h 1602252"/>
                <a:gd name="connsiteX68" fmla="*/ 220331 w 1640457"/>
                <a:gd name="connsiteY68" fmla="*/ 652934 h 1602252"/>
                <a:gd name="connsiteX69" fmla="*/ 265480 w 1640457"/>
                <a:gd name="connsiteY69" fmla="*/ 652934 h 1602252"/>
                <a:gd name="connsiteX70" fmla="*/ 274529 w 1640457"/>
                <a:gd name="connsiteY70" fmla="*/ 657411 h 1602252"/>
                <a:gd name="connsiteX71" fmla="*/ 318248 w 1640457"/>
                <a:gd name="connsiteY71" fmla="*/ 657411 h 1602252"/>
                <a:gd name="connsiteX72" fmla="*/ 325773 w 1640457"/>
                <a:gd name="connsiteY72" fmla="*/ 661888 h 1602252"/>
                <a:gd name="connsiteX73" fmla="*/ 354443 w 1640457"/>
                <a:gd name="connsiteY73" fmla="*/ 661888 h 1602252"/>
                <a:gd name="connsiteX74" fmla="*/ 446359 w 1640457"/>
                <a:gd name="connsiteY74" fmla="*/ 664936 h 1602252"/>
                <a:gd name="connsiteX75" fmla="*/ 456932 w 1640457"/>
                <a:gd name="connsiteY75" fmla="*/ 585116 h 1602252"/>
                <a:gd name="connsiteX76" fmla="*/ 456932 w 1640457"/>
                <a:gd name="connsiteY76" fmla="*/ 526347 h 1602252"/>
                <a:gd name="connsiteX77" fmla="*/ 461409 w 1640457"/>
                <a:gd name="connsiteY77" fmla="*/ 518822 h 1602252"/>
                <a:gd name="connsiteX78" fmla="*/ 464457 w 1640457"/>
                <a:gd name="connsiteY78" fmla="*/ 439003 h 1602252"/>
                <a:gd name="connsiteX79" fmla="*/ 468934 w 1640457"/>
                <a:gd name="connsiteY79" fmla="*/ 433002 h 1602252"/>
                <a:gd name="connsiteX80" fmla="*/ 473410 w 1640457"/>
                <a:gd name="connsiteY80" fmla="*/ 363660 h 1602252"/>
                <a:gd name="connsiteX81" fmla="*/ 480935 w 1640457"/>
                <a:gd name="connsiteY81" fmla="*/ 229548 h 1602252"/>
                <a:gd name="connsiteX82" fmla="*/ 485412 w 1640457"/>
                <a:gd name="connsiteY82" fmla="*/ 223547 h 1602252"/>
                <a:gd name="connsiteX83" fmla="*/ 489889 w 1640457"/>
                <a:gd name="connsiteY83" fmla="*/ 112105 h 1602252"/>
                <a:gd name="connsiteX84" fmla="*/ 494365 w 1640457"/>
                <a:gd name="connsiteY84" fmla="*/ 104580 h 1602252"/>
                <a:gd name="connsiteX85" fmla="*/ 498842 w 1640457"/>
                <a:gd name="connsiteY85" fmla="*/ 662 h 1602252"/>
                <a:gd name="connsiteX86" fmla="*/ 610285 w 1640457"/>
                <a:gd name="connsiteY86" fmla="*/ 3710 h 1602252"/>
                <a:gd name="connsiteX87" fmla="*/ 616285 w 1640457"/>
                <a:gd name="connsiteY87" fmla="*/ 8187 h 1602252"/>
                <a:gd name="connsiteX88" fmla="*/ 852791 w 1640457"/>
                <a:gd name="connsiteY88" fmla="*/ 17236 h 1602252"/>
                <a:gd name="connsiteX89" fmla="*/ 848314 w 1640457"/>
                <a:gd name="connsiteY89" fmla="*/ 142299 h 1602252"/>
                <a:gd name="connsiteX90" fmla="*/ 843838 w 1640457"/>
                <a:gd name="connsiteY90" fmla="*/ 149824 h 1602252"/>
                <a:gd name="connsiteX91" fmla="*/ 843838 w 1640457"/>
                <a:gd name="connsiteY91" fmla="*/ 312511 h 1602252"/>
                <a:gd name="connsiteX92" fmla="*/ 896606 w 1640457"/>
                <a:gd name="connsiteY92" fmla="*/ 339657 h 1602252"/>
                <a:gd name="connsiteX93" fmla="*/ 899654 w 1640457"/>
                <a:gd name="connsiteY93" fmla="*/ 330608 h 1602252"/>
                <a:gd name="connsiteX94" fmla="*/ 920705 w 1640457"/>
                <a:gd name="connsiteY94" fmla="*/ 339657 h 1602252"/>
                <a:gd name="connsiteX95" fmla="*/ 925181 w 1640457"/>
                <a:gd name="connsiteY95" fmla="*/ 330608 h 1602252"/>
                <a:gd name="connsiteX96" fmla="*/ 935754 w 1640457"/>
                <a:gd name="connsiteY96" fmla="*/ 362231 h 1602252"/>
                <a:gd name="connsiteX97" fmla="*/ 961376 w 1640457"/>
                <a:gd name="connsiteY97" fmla="*/ 363755 h 1602252"/>
                <a:gd name="connsiteX98" fmla="*/ 1012621 w 1640457"/>
                <a:gd name="connsiteY98" fmla="*/ 377281 h 1602252"/>
                <a:gd name="connsiteX99" fmla="*/ 1033671 w 1640457"/>
                <a:gd name="connsiteY99" fmla="*/ 389377 h 1602252"/>
                <a:gd name="connsiteX100" fmla="*/ 1042720 w 1640457"/>
                <a:gd name="connsiteY100" fmla="*/ 377281 h 1602252"/>
                <a:gd name="connsiteX101" fmla="*/ 1065294 w 1640457"/>
                <a:gd name="connsiteY101" fmla="*/ 381758 h 1602252"/>
                <a:gd name="connsiteX102" fmla="*/ 1086344 w 1640457"/>
                <a:gd name="connsiteY102" fmla="*/ 402808 h 1602252"/>
                <a:gd name="connsiteX103" fmla="*/ 1081867 w 1640457"/>
                <a:gd name="connsiteY103" fmla="*/ 413380 h 1602252"/>
                <a:gd name="connsiteX104" fmla="*/ 1125587 w 1640457"/>
                <a:gd name="connsiteY104" fmla="*/ 410333 h 1602252"/>
                <a:gd name="connsiteX105" fmla="*/ 1145209 w 1640457"/>
                <a:gd name="connsiteY105" fmla="*/ 414809 h 1602252"/>
                <a:gd name="connsiteX106" fmla="*/ 1151209 w 1640457"/>
                <a:gd name="connsiteY106" fmla="*/ 431383 h 1602252"/>
                <a:gd name="connsiteX107" fmla="*/ 1197882 w 1640457"/>
                <a:gd name="connsiteY107" fmla="*/ 443479 h 1602252"/>
                <a:gd name="connsiteX108" fmla="*/ 1212931 w 1640457"/>
                <a:gd name="connsiteY108" fmla="*/ 419381 h 1602252"/>
                <a:gd name="connsiteX109" fmla="*/ 1250555 w 1640457"/>
                <a:gd name="connsiteY109" fmla="*/ 426906 h 1602252"/>
                <a:gd name="connsiteX110" fmla="*/ 1276177 w 1640457"/>
                <a:gd name="connsiteY110" fmla="*/ 434431 h 1602252"/>
                <a:gd name="connsiteX111" fmla="*/ 1280654 w 1640457"/>
                <a:gd name="connsiteY111" fmla="*/ 443479 h 1602252"/>
                <a:gd name="connsiteX112" fmla="*/ 1306276 w 1640457"/>
                <a:gd name="connsiteY112" fmla="*/ 443479 h 1602252"/>
                <a:gd name="connsiteX113" fmla="*/ 1319802 w 1640457"/>
                <a:gd name="connsiteY113" fmla="*/ 425382 h 1602252"/>
                <a:gd name="connsiteX114" fmla="*/ 1364950 w 1640457"/>
                <a:gd name="connsiteY114" fmla="*/ 422334 h 1602252"/>
                <a:gd name="connsiteX115" fmla="*/ 1380000 w 1640457"/>
                <a:gd name="connsiteY115" fmla="*/ 414809 h 1602252"/>
                <a:gd name="connsiteX116" fmla="*/ 1420672 w 1640457"/>
                <a:gd name="connsiteY116" fmla="*/ 422334 h 1602252"/>
                <a:gd name="connsiteX117" fmla="*/ 1428197 w 1640457"/>
                <a:gd name="connsiteY117" fmla="*/ 410237 h 1602252"/>
                <a:gd name="connsiteX118" fmla="*/ 1468868 w 1640457"/>
                <a:gd name="connsiteY118" fmla="*/ 443384 h 1602252"/>
                <a:gd name="connsiteX119" fmla="*/ 1509540 w 1640457"/>
                <a:gd name="connsiteY119" fmla="*/ 452433 h 1602252"/>
                <a:gd name="connsiteX120" fmla="*/ 1553260 w 1640457"/>
                <a:gd name="connsiteY120" fmla="*/ 459958 h 1602252"/>
                <a:gd name="connsiteX121" fmla="*/ 1568309 w 1640457"/>
                <a:gd name="connsiteY121" fmla="*/ 465958 h 1602252"/>
                <a:gd name="connsiteX122" fmla="*/ 1571357 w 1640457"/>
                <a:gd name="connsiteY122" fmla="*/ 660268 h 1602252"/>
                <a:gd name="connsiteX123" fmla="*/ 1575834 w 1640457"/>
                <a:gd name="connsiteY123" fmla="*/ 693416 h 1602252"/>
                <a:gd name="connsiteX124" fmla="*/ 1601456 w 1640457"/>
                <a:gd name="connsiteY124" fmla="*/ 752185 h 1602252"/>
                <a:gd name="connsiteX125" fmla="*/ 1631555 w 1640457"/>
                <a:gd name="connsiteY125" fmla="*/ 795904 h 1602252"/>
                <a:gd name="connsiteX126" fmla="*/ 1630031 w 1640457"/>
                <a:gd name="connsiteY126" fmla="*/ 816955 h 1602252"/>
                <a:gd name="connsiteX127" fmla="*/ 1639461 w 1640457"/>
                <a:gd name="connsiteY127" fmla="*/ 820288 h 1602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1640457" h="1602252">
                  <a:moveTo>
                    <a:pt x="1639461" y="820288"/>
                  </a:moveTo>
                  <a:cubicBezTo>
                    <a:pt x="1644414" y="864961"/>
                    <a:pt x="1630126" y="890297"/>
                    <a:pt x="1613839" y="913729"/>
                  </a:cubicBezTo>
                  <a:cubicBezTo>
                    <a:pt x="1616220" y="916872"/>
                    <a:pt x="1619077" y="919539"/>
                    <a:pt x="1622888" y="921253"/>
                  </a:cubicBezTo>
                  <a:cubicBezTo>
                    <a:pt x="1611553" y="935636"/>
                    <a:pt x="1622983" y="967831"/>
                    <a:pt x="1618411" y="987547"/>
                  </a:cubicBezTo>
                  <a:cubicBezTo>
                    <a:pt x="1616410" y="996025"/>
                    <a:pt x="1608695" y="1000216"/>
                    <a:pt x="1606314" y="1005645"/>
                  </a:cubicBezTo>
                  <a:cubicBezTo>
                    <a:pt x="1605457" y="1015837"/>
                    <a:pt x="1608029" y="1029553"/>
                    <a:pt x="1604790" y="1037268"/>
                  </a:cubicBezTo>
                  <a:cubicBezTo>
                    <a:pt x="1599742" y="1037268"/>
                    <a:pt x="1594789" y="1037268"/>
                    <a:pt x="1589740" y="1037268"/>
                  </a:cubicBezTo>
                  <a:cubicBezTo>
                    <a:pt x="1558784" y="1051079"/>
                    <a:pt x="1526399" y="1063367"/>
                    <a:pt x="1497824" y="1079464"/>
                  </a:cubicBezTo>
                  <a:cubicBezTo>
                    <a:pt x="1495729" y="1084226"/>
                    <a:pt x="1497443" y="1084512"/>
                    <a:pt x="1497824" y="1090036"/>
                  </a:cubicBezTo>
                  <a:cubicBezTo>
                    <a:pt x="1477250" y="1101657"/>
                    <a:pt x="1461343" y="1117945"/>
                    <a:pt x="1440579" y="1129184"/>
                  </a:cubicBezTo>
                  <a:cubicBezTo>
                    <a:pt x="1402955" y="1175380"/>
                    <a:pt x="1339042" y="1195383"/>
                    <a:pt x="1285417" y="1225577"/>
                  </a:cubicBezTo>
                  <a:cubicBezTo>
                    <a:pt x="1280464" y="1233197"/>
                    <a:pt x="1272653" y="1237960"/>
                    <a:pt x="1267319" y="1245199"/>
                  </a:cubicBezTo>
                  <a:cubicBezTo>
                    <a:pt x="1247793" y="1254343"/>
                    <a:pt x="1232743" y="1267963"/>
                    <a:pt x="1213122" y="1276822"/>
                  </a:cubicBezTo>
                  <a:cubicBezTo>
                    <a:pt x="1213122" y="1280346"/>
                    <a:pt x="1213122" y="1283870"/>
                    <a:pt x="1213122" y="1287394"/>
                  </a:cubicBezTo>
                  <a:cubicBezTo>
                    <a:pt x="1203692" y="1294538"/>
                    <a:pt x="1196930" y="1304349"/>
                    <a:pt x="1187500" y="1311493"/>
                  </a:cubicBezTo>
                  <a:cubicBezTo>
                    <a:pt x="1187500" y="1315017"/>
                    <a:pt x="1187500" y="1318541"/>
                    <a:pt x="1187500" y="1322066"/>
                  </a:cubicBezTo>
                  <a:cubicBezTo>
                    <a:pt x="1165116" y="1344926"/>
                    <a:pt x="1154734" y="1379787"/>
                    <a:pt x="1137779" y="1407981"/>
                  </a:cubicBezTo>
                  <a:cubicBezTo>
                    <a:pt x="1137779" y="1412458"/>
                    <a:pt x="1137779" y="1417030"/>
                    <a:pt x="1137779" y="1421507"/>
                  </a:cubicBezTo>
                  <a:cubicBezTo>
                    <a:pt x="1138446" y="1426269"/>
                    <a:pt x="1133683" y="1425507"/>
                    <a:pt x="1133302" y="1429031"/>
                  </a:cubicBezTo>
                  <a:cubicBezTo>
                    <a:pt x="1133302" y="1434079"/>
                    <a:pt x="1133302" y="1439033"/>
                    <a:pt x="1133302" y="1444081"/>
                  </a:cubicBezTo>
                  <a:cubicBezTo>
                    <a:pt x="1134064" y="1448843"/>
                    <a:pt x="1129207" y="1448081"/>
                    <a:pt x="1128826" y="1451605"/>
                  </a:cubicBezTo>
                  <a:cubicBezTo>
                    <a:pt x="1128826" y="1457130"/>
                    <a:pt x="1128826" y="1462654"/>
                    <a:pt x="1128826" y="1468179"/>
                  </a:cubicBezTo>
                  <a:cubicBezTo>
                    <a:pt x="1140922" y="1488182"/>
                    <a:pt x="1136350" y="1518185"/>
                    <a:pt x="1149876" y="1534473"/>
                  </a:cubicBezTo>
                  <a:cubicBezTo>
                    <a:pt x="1149876" y="1541998"/>
                    <a:pt x="1149876" y="1549522"/>
                    <a:pt x="1149876" y="1557047"/>
                  </a:cubicBezTo>
                  <a:cubicBezTo>
                    <a:pt x="1154639" y="1567429"/>
                    <a:pt x="1156734" y="1580384"/>
                    <a:pt x="1163401" y="1588670"/>
                  </a:cubicBezTo>
                  <a:cubicBezTo>
                    <a:pt x="1157020" y="1591813"/>
                    <a:pt x="1153114" y="1597528"/>
                    <a:pt x="1148352" y="1602196"/>
                  </a:cubicBezTo>
                  <a:cubicBezTo>
                    <a:pt x="1124635" y="1603339"/>
                    <a:pt x="1118348" y="1587051"/>
                    <a:pt x="1106156" y="1576574"/>
                  </a:cubicBezTo>
                  <a:cubicBezTo>
                    <a:pt x="1088440" y="1578097"/>
                    <a:pt x="1067389" y="1564286"/>
                    <a:pt x="1053388" y="1576574"/>
                  </a:cubicBezTo>
                  <a:cubicBezTo>
                    <a:pt x="1037767" y="1569716"/>
                    <a:pt x="1016526" y="1565905"/>
                    <a:pt x="1008239" y="1547903"/>
                  </a:cubicBezTo>
                  <a:cubicBezTo>
                    <a:pt x="995476" y="1549142"/>
                    <a:pt x="992713" y="1540283"/>
                    <a:pt x="978140" y="1543426"/>
                  </a:cubicBezTo>
                  <a:cubicBezTo>
                    <a:pt x="953089" y="1521805"/>
                    <a:pt x="906131" y="1529901"/>
                    <a:pt x="908798" y="1486181"/>
                  </a:cubicBezTo>
                  <a:cubicBezTo>
                    <a:pt x="904321" y="1481133"/>
                    <a:pt x="905846" y="1470084"/>
                    <a:pt x="899749" y="1466560"/>
                  </a:cubicBezTo>
                  <a:cubicBezTo>
                    <a:pt x="899178" y="1460654"/>
                    <a:pt x="901083" y="1452082"/>
                    <a:pt x="898225" y="1448462"/>
                  </a:cubicBezTo>
                  <a:cubicBezTo>
                    <a:pt x="890129" y="1441985"/>
                    <a:pt x="880509" y="1437032"/>
                    <a:pt x="875651" y="1427412"/>
                  </a:cubicBezTo>
                  <a:cubicBezTo>
                    <a:pt x="880128" y="1418744"/>
                    <a:pt x="878413" y="1404076"/>
                    <a:pt x="878699" y="1391217"/>
                  </a:cubicBezTo>
                  <a:cubicBezTo>
                    <a:pt x="877366" y="1387978"/>
                    <a:pt x="872127" y="1388741"/>
                    <a:pt x="869650" y="1386740"/>
                  </a:cubicBezTo>
                  <a:cubicBezTo>
                    <a:pt x="871651" y="1369691"/>
                    <a:pt x="879747" y="1355498"/>
                    <a:pt x="871174" y="1340068"/>
                  </a:cubicBezTo>
                  <a:cubicBezTo>
                    <a:pt x="827931" y="1328542"/>
                    <a:pt x="812977" y="1288728"/>
                    <a:pt x="794308" y="1252724"/>
                  </a:cubicBezTo>
                  <a:cubicBezTo>
                    <a:pt x="785735" y="1248247"/>
                    <a:pt x="776305" y="1244627"/>
                    <a:pt x="770209" y="1237674"/>
                  </a:cubicBezTo>
                  <a:cubicBezTo>
                    <a:pt x="761732" y="1196431"/>
                    <a:pt x="744492" y="1163951"/>
                    <a:pt x="728014" y="1130708"/>
                  </a:cubicBezTo>
                  <a:cubicBezTo>
                    <a:pt x="728014" y="1124708"/>
                    <a:pt x="728014" y="1118611"/>
                    <a:pt x="728014" y="1112611"/>
                  </a:cubicBezTo>
                  <a:cubicBezTo>
                    <a:pt x="708583" y="1079845"/>
                    <a:pt x="673721" y="1062509"/>
                    <a:pt x="657243" y="1026695"/>
                  </a:cubicBezTo>
                  <a:cubicBezTo>
                    <a:pt x="649337" y="1021075"/>
                    <a:pt x="644098" y="1012789"/>
                    <a:pt x="636193" y="1007074"/>
                  </a:cubicBezTo>
                  <a:cubicBezTo>
                    <a:pt x="599807" y="1011265"/>
                    <a:pt x="582472" y="996501"/>
                    <a:pt x="547324" y="999549"/>
                  </a:cubicBezTo>
                  <a:cubicBezTo>
                    <a:pt x="535609" y="995263"/>
                    <a:pt x="529989" y="984785"/>
                    <a:pt x="515701" y="982975"/>
                  </a:cubicBezTo>
                  <a:cubicBezTo>
                    <a:pt x="498652" y="996120"/>
                    <a:pt x="470172" y="997739"/>
                    <a:pt x="455408" y="1013075"/>
                  </a:cubicBezTo>
                  <a:cubicBezTo>
                    <a:pt x="441502" y="1054222"/>
                    <a:pt x="420737" y="1088608"/>
                    <a:pt x="393686" y="1112516"/>
                  </a:cubicBezTo>
                  <a:cubicBezTo>
                    <a:pt x="373970" y="1094037"/>
                    <a:pt x="340251" y="1089655"/>
                    <a:pt x="327392" y="1064319"/>
                  </a:cubicBezTo>
                  <a:cubicBezTo>
                    <a:pt x="318058" y="1062604"/>
                    <a:pt x="313200" y="1054032"/>
                    <a:pt x="298722" y="1053746"/>
                  </a:cubicBezTo>
                  <a:cubicBezTo>
                    <a:pt x="269290" y="1027743"/>
                    <a:pt x="229951" y="1001835"/>
                    <a:pt x="217379" y="954305"/>
                  </a:cubicBezTo>
                  <a:cubicBezTo>
                    <a:pt x="217379" y="937255"/>
                    <a:pt x="217379" y="920110"/>
                    <a:pt x="217379" y="903061"/>
                  </a:cubicBezTo>
                  <a:cubicBezTo>
                    <a:pt x="208234" y="886106"/>
                    <a:pt x="201662" y="866485"/>
                    <a:pt x="193280" y="848863"/>
                  </a:cubicBezTo>
                  <a:cubicBezTo>
                    <a:pt x="188327" y="839815"/>
                    <a:pt x="176612" y="837433"/>
                    <a:pt x="175183" y="824765"/>
                  </a:cubicBezTo>
                  <a:cubicBezTo>
                    <a:pt x="163276" y="821622"/>
                    <a:pt x="156037" y="813716"/>
                    <a:pt x="143560" y="811240"/>
                  </a:cubicBezTo>
                  <a:cubicBezTo>
                    <a:pt x="120985" y="782569"/>
                    <a:pt x="93554" y="758757"/>
                    <a:pt x="75742" y="725419"/>
                  </a:cubicBezTo>
                  <a:cubicBezTo>
                    <a:pt x="72122" y="721991"/>
                    <a:pt x="67741" y="719419"/>
                    <a:pt x="65169" y="714847"/>
                  </a:cubicBezTo>
                  <a:cubicBezTo>
                    <a:pt x="61645" y="714847"/>
                    <a:pt x="58120" y="714847"/>
                    <a:pt x="54596" y="714847"/>
                  </a:cubicBezTo>
                  <a:cubicBezTo>
                    <a:pt x="51167" y="710179"/>
                    <a:pt x="47167" y="706179"/>
                    <a:pt x="42499" y="702750"/>
                  </a:cubicBezTo>
                  <a:cubicBezTo>
                    <a:pt x="38213" y="679414"/>
                    <a:pt x="28783" y="661221"/>
                    <a:pt x="7829" y="654553"/>
                  </a:cubicBezTo>
                  <a:cubicBezTo>
                    <a:pt x="5257" y="647029"/>
                    <a:pt x="-1506" y="643790"/>
                    <a:pt x="304" y="631979"/>
                  </a:cubicBezTo>
                  <a:cubicBezTo>
                    <a:pt x="2875" y="632551"/>
                    <a:pt x="3161" y="630836"/>
                    <a:pt x="3352" y="628931"/>
                  </a:cubicBezTo>
                  <a:cubicBezTo>
                    <a:pt x="23354" y="624645"/>
                    <a:pt x="42690" y="635980"/>
                    <a:pt x="71170" y="631979"/>
                  </a:cubicBezTo>
                  <a:cubicBezTo>
                    <a:pt x="76027" y="630646"/>
                    <a:pt x="73265" y="636932"/>
                    <a:pt x="77171" y="636456"/>
                  </a:cubicBezTo>
                  <a:cubicBezTo>
                    <a:pt x="86314" y="638075"/>
                    <a:pt x="95458" y="634360"/>
                    <a:pt x="104317" y="636456"/>
                  </a:cubicBezTo>
                  <a:cubicBezTo>
                    <a:pt x="107270" y="637123"/>
                    <a:pt x="108984" y="640552"/>
                    <a:pt x="111841" y="640933"/>
                  </a:cubicBezTo>
                  <a:cubicBezTo>
                    <a:pt x="120223" y="642171"/>
                    <a:pt x="128987" y="639790"/>
                    <a:pt x="137464" y="640933"/>
                  </a:cubicBezTo>
                  <a:cubicBezTo>
                    <a:pt x="141369" y="641504"/>
                    <a:pt x="144036" y="644838"/>
                    <a:pt x="148037" y="645409"/>
                  </a:cubicBezTo>
                  <a:cubicBezTo>
                    <a:pt x="168325" y="648743"/>
                    <a:pt x="192423" y="645505"/>
                    <a:pt x="212806" y="648458"/>
                  </a:cubicBezTo>
                  <a:cubicBezTo>
                    <a:pt x="215759" y="648838"/>
                    <a:pt x="217188" y="652172"/>
                    <a:pt x="220331" y="652934"/>
                  </a:cubicBezTo>
                  <a:cubicBezTo>
                    <a:pt x="232618" y="656363"/>
                    <a:pt x="249573" y="649791"/>
                    <a:pt x="265480" y="652934"/>
                  </a:cubicBezTo>
                  <a:cubicBezTo>
                    <a:pt x="267861" y="653410"/>
                    <a:pt x="272052" y="657125"/>
                    <a:pt x="274529" y="657411"/>
                  </a:cubicBezTo>
                  <a:cubicBezTo>
                    <a:pt x="289388" y="659602"/>
                    <a:pt x="304437" y="655411"/>
                    <a:pt x="318248" y="657411"/>
                  </a:cubicBezTo>
                  <a:cubicBezTo>
                    <a:pt x="321106" y="657792"/>
                    <a:pt x="322725" y="661221"/>
                    <a:pt x="325773" y="661888"/>
                  </a:cubicBezTo>
                  <a:cubicBezTo>
                    <a:pt x="334631" y="664269"/>
                    <a:pt x="344823" y="661030"/>
                    <a:pt x="354443" y="661888"/>
                  </a:cubicBezTo>
                  <a:cubicBezTo>
                    <a:pt x="383971" y="664650"/>
                    <a:pt x="415594" y="666174"/>
                    <a:pt x="446359" y="664936"/>
                  </a:cubicBezTo>
                  <a:cubicBezTo>
                    <a:pt x="458742" y="647314"/>
                    <a:pt x="445979" y="604357"/>
                    <a:pt x="456932" y="585116"/>
                  </a:cubicBezTo>
                  <a:cubicBezTo>
                    <a:pt x="456932" y="565495"/>
                    <a:pt x="456932" y="545968"/>
                    <a:pt x="456932" y="526347"/>
                  </a:cubicBezTo>
                  <a:cubicBezTo>
                    <a:pt x="456265" y="521584"/>
                    <a:pt x="461028" y="522346"/>
                    <a:pt x="461409" y="518822"/>
                  </a:cubicBezTo>
                  <a:cubicBezTo>
                    <a:pt x="460266" y="490247"/>
                    <a:pt x="466838" y="471674"/>
                    <a:pt x="464457" y="439003"/>
                  </a:cubicBezTo>
                  <a:cubicBezTo>
                    <a:pt x="463123" y="434145"/>
                    <a:pt x="468362" y="435859"/>
                    <a:pt x="468934" y="433002"/>
                  </a:cubicBezTo>
                  <a:cubicBezTo>
                    <a:pt x="465695" y="405189"/>
                    <a:pt x="476173" y="391092"/>
                    <a:pt x="473410" y="363660"/>
                  </a:cubicBezTo>
                  <a:cubicBezTo>
                    <a:pt x="484364" y="325750"/>
                    <a:pt x="479983" y="279173"/>
                    <a:pt x="480935" y="229548"/>
                  </a:cubicBezTo>
                  <a:cubicBezTo>
                    <a:pt x="479602" y="224690"/>
                    <a:pt x="485888" y="227452"/>
                    <a:pt x="485412" y="223547"/>
                  </a:cubicBezTo>
                  <a:cubicBezTo>
                    <a:pt x="487603" y="187162"/>
                    <a:pt x="492079" y="152872"/>
                    <a:pt x="489889" y="112105"/>
                  </a:cubicBezTo>
                  <a:cubicBezTo>
                    <a:pt x="489603" y="107818"/>
                    <a:pt x="494365" y="108580"/>
                    <a:pt x="494365" y="104580"/>
                  </a:cubicBezTo>
                  <a:cubicBezTo>
                    <a:pt x="493318" y="68099"/>
                    <a:pt x="502081" y="34381"/>
                    <a:pt x="498842" y="662"/>
                  </a:cubicBezTo>
                  <a:cubicBezTo>
                    <a:pt x="539895" y="-3053"/>
                    <a:pt x="571232" y="10378"/>
                    <a:pt x="610285" y="3710"/>
                  </a:cubicBezTo>
                  <a:cubicBezTo>
                    <a:pt x="615142" y="2377"/>
                    <a:pt x="612380" y="8663"/>
                    <a:pt x="616285" y="8187"/>
                  </a:cubicBezTo>
                  <a:cubicBezTo>
                    <a:pt x="694200" y="12092"/>
                    <a:pt x="773924" y="14188"/>
                    <a:pt x="852791" y="17236"/>
                  </a:cubicBezTo>
                  <a:cubicBezTo>
                    <a:pt x="855839" y="63432"/>
                    <a:pt x="845171" y="95912"/>
                    <a:pt x="848314" y="142299"/>
                  </a:cubicBezTo>
                  <a:cubicBezTo>
                    <a:pt x="848600" y="146585"/>
                    <a:pt x="843838" y="145823"/>
                    <a:pt x="843838" y="149824"/>
                  </a:cubicBezTo>
                  <a:cubicBezTo>
                    <a:pt x="849172" y="208021"/>
                    <a:pt x="831360" y="261647"/>
                    <a:pt x="843838" y="312511"/>
                  </a:cubicBezTo>
                  <a:cubicBezTo>
                    <a:pt x="870031" y="312987"/>
                    <a:pt x="865840" y="343753"/>
                    <a:pt x="896606" y="339657"/>
                  </a:cubicBezTo>
                  <a:cubicBezTo>
                    <a:pt x="900416" y="339466"/>
                    <a:pt x="899559" y="334609"/>
                    <a:pt x="899654" y="330608"/>
                  </a:cubicBezTo>
                  <a:cubicBezTo>
                    <a:pt x="906988" y="333275"/>
                    <a:pt x="907846" y="342514"/>
                    <a:pt x="920705" y="339657"/>
                  </a:cubicBezTo>
                  <a:cubicBezTo>
                    <a:pt x="924705" y="339085"/>
                    <a:pt x="926134" y="336037"/>
                    <a:pt x="925181" y="330608"/>
                  </a:cubicBezTo>
                  <a:cubicBezTo>
                    <a:pt x="934897" y="339276"/>
                    <a:pt x="933182" y="348515"/>
                    <a:pt x="935754" y="362231"/>
                  </a:cubicBezTo>
                  <a:cubicBezTo>
                    <a:pt x="941659" y="365374"/>
                    <a:pt x="953089" y="362993"/>
                    <a:pt x="961376" y="363755"/>
                  </a:cubicBezTo>
                  <a:cubicBezTo>
                    <a:pt x="973282" y="373471"/>
                    <a:pt x="988618" y="379662"/>
                    <a:pt x="1012621" y="377281"/>
                  </a:cubicBezTo>
                  <a:cubicBezTo>
                    <a:pt x="1022050" y="378900"/>
                    <a:pt x="1020907" y="391092"/>
                    <a:pt x="1033671" y="389377"/>
                  </a:cubicBezTo>
                  <a:cubicBezTo>
                    <a:pt x="1040338" y="389092"/>
                    <a:pt x="1037671" y="379376"/>
                    <a:pt x="1042720" y="377281"/>
                  </a:cubicBezTo>
                  <a:cubicBezTo>
                    <a:pt x="1046911" y="383758"/>
                    <a:pt x="1059770" y="380519"/>
                    <a:pt x="1065294" y="381758"/>
                  </a:cubicBezTo>
                  <a:cubicBezTo>
                    <a:pt x="1064246" y="393378"/>
                    <a:pt x="1075390" y="402998"/>
                    <a:pt x="1086344" y="402808"/>
                  </a:cubicBezTo>
                  <a:cubicBezTo>
                    <a:pt x="1090726" y="407666"/>
                    <a:pt x="1082915" y="409380"/>
                    <a:pt x="1081867" y="413380"/>
                  </a:cubicBezTo>
                  <a:cubicBezTo>
                    <a:pt x="1088440" y="431668"/>
                    <a:pt x="1119491" y="419953"/>
                    <a:pt x="1125587" y="410333"/>
                  </a:cubicBezTo>
                  <a:cubicBezTo>
                    <a:pt x="1129969" y="413952"/>
                    <a:pt x="1135970" y="416047"/>
                    <a:pt x="1145209" y="414809"/>
                  </a:cubicBezTo>
                  <a:cubicBezTo>
                    <a:pt x="1142923" y="424620"/>
                    <a:pt x="1148638" y="426430"/>
                    <a:pt x="1151209" y="431383"/>
                  </a:cubicBezTo>
                  <a:cubicBezTo>
                    <a:pt x="1172355" y="430716"/>
                    <a:pt x="1172641" y="446051"/>
                    <a:pt x="1197882" y="443479"/>
                  </a:cubicBezTo>
                  <a:cubicBezTo>
                    <a:pt x="1205978" y="438622"/>
                    <a:pt x="1208264" y="427763"/>
                    <a:pt x="1212931" y="419381"/>
                  </a:cubicBezTo>
                  <a:cubicBezTo>
                    <a:pt x="1223218" y="424144"/>
                    <a:pt x="1233220" y="429192"/>
                    <a:pt x="1250555" y="426906"/>
                  </a:cubicBezTo>
                  <a:cubicBezTo>
                    <a:pt x="1258651" y="428906"/>
                    <a:pt x="1265605" y="439955"/>
                    <a:pt x="1276177" y="434431"/>
                  </a:cubicBezTo>
                  <a:cubicBezTo>
                    <a:pt x="1280654" y="434431"/>
                    <a:pt x="1278082" y="441574"/>
                    <a:pt x="1280654" y="443479"/>
                  </a:cubicBezTo>
                  <a:cubicBezTo>
                    <a:pt x="1289227" y="443479"/>
                    <a:pt x="1297704" y="443479"/>
                    <a:pt x="1306276" y="443479"/>
                  </a:cubicBezTo>
                  <a:cubicBezTo>
                    <a:pt x="1312372" y="439003"/>
                    <a:pt x="1318468" y="434526"/>
                    <a:pt x="1319802" y="425382"/>
                  </a:cubicBezTo>
                  <a:cubicBezTo>
                    <a:pt x="1330089" y="419572"/>
                    <a:pt x="1350091" y="423572"/>
                    <a:pt x="1364950" y="422334"/>
                  </a:cubicBezTo>
                  <a:cubicBezTo>
                    <a:pt x="1369999" y="419858"/>
                    <a:pt x="1374095" y="416428"/>
                    <a:pt x="1380000" y="414809"/>
                  </a:cubicBezTo>
                  <a:cubicBezTo>
                    <a:pt x="1385906" y="425001"/>
                    <a:pt x="1404860" y="422048"/>
                    <a:pt x="1420672" y="422334"/>
                  </a:cubicBezTo>
                  <a:cubicBezTo>
                    <a:pt x="1424482" y="419572"/>
                    <a:pt x="1426577" y="415190"/>
                    <a:pt x="1428197" y="410237"/>
                  </a:cubicBezTo>
                  <a:cubicBezTo>
                    <a:pt x="1443722" y="418524"/>
                    <a:pt x="1455438" y="431478"/>
                    <a:pt x="1468868" y="443384"/>
                  </a:cubicBezTo>
                  <a:cubicBezTo>
                    <a:pt x="1487442" y="441384"/>
                    <a:pt x="1492395" y="453100"/>
                    <a:pt x="1509540" y="452433"/>
                  </a:cubicBezTo>
                  <a:cubicBezTo>
                    <a:pt x="1515160" y="466625"/>
                    <a:pt x="1542782" y="476245"/>
                    <a:pt x="1553260" y="459958"/>
                  </a:cubicBezTo>
                  <a:cubicBezTo>
                    <a:pt x="1555070" y="465196"/>
                    <a:pt x="1563547" y="463768"/>
                    <a:pt x="1568309" y="465958"/>
                  </a:cubicBezTo>
                  <a:cubicBezTo>
                    <a:pt x="1564118" y="534919"/>
                    <a:pt x="1577834" y="593975"/>
                    <a:pt x="1571357" y="660268"/>
                  </a:cubicBezTo>
                  <a:cubicBezTo>
                    <a:pt x="1578215" y="665983"/>
                    <a:pt x="1575358" y="681319"/>
                    <a:pt x="1575834" y="693416"/>
                  </a:cubicBezTo>
                  <a:cubicBezTo>
                    <a:pt x="1588121" y="709227"/>
                    <a:pt x="1601551" y="723991"/>
                    <a:pt x="1601456" y="752185"/>
                  </a:cubicBezTo>
                  <a:cubicBezTo>
                    <a:pt x="1610696" y="767520"/>
                    <a:pt x="1622316" y="780569"/>
                    <a:pt x="1631555" y="795904"/>
                  </a:cubicBezTo>
                  <a:cubicBezTo>
                    <a:pt x="1627269" y="802000"/>
                    <a:pt x="1632508" y="811621"/>
                    <a:pt x="1630031" y="816955"/>
                  </a:cubicBezTo>
                  <a:cubicBezTo>
                    <a:pt x="1630603" y="821146"/>
                    <a:pt x="1635460" y="820288"/>
                    <a:pt x="1639461" y="82028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40E1ACB9-A287-C627-2372-40F88AA7E463}"/>
                </a:ext>
              </a:extLst>
            </p:cNvPr>
            <p:cNvSpPr/>
            <p:nvPr/>
          </p:nvSpPr>
          <p:spPr>
            <a:xfrm>
              <a:off x="5946225" y="1743381"/>
              <a:ext cx="760952" cy="868097"/>
            </a:xfrm>
            <a:custGeom>
              <a:avLst/>
              <a:gdLst>
                <a:gd name="connsiteX0" fmla="*/ 730853 w 760952"/>
                <a:gd name="connsiteY0" fmla="*/ 188831 h 868097"/>
                <a:gd name="connsiteX1" fmla="*/ 760952 w 760952"/>
                <a:gd name="connsiteY1" fmla="*/ 185783 h 868097"/>
                <a:gd name="connsiteX2" fmla="*/ 712756 w 760952"/>
                <a:gd name="connsiteY2" fmla="*/ 208358 h 868097"/>
                <a:gd name="connsiteX3" fmla="*/ 700659 w 760952"/>
                <a:gd name="connsiteY3" fmla="*/ 217406 h 868097"/>
                <a:gd name="connsiteX4" fmla="*/ 632841 w 760952"/>
                <a:gd name="connsiteY4" fmla="*/ 250553 h 868097"/>
                <a:gd name="connsiteX5" fmla="*/ 608743 w 760952"/>
                <a:gd name="connsiteY5" fmla="*/ 274652 h 868097"/>
                <a:gd name="connsiteX6" fmla="*/ 542449 w 760952"/>
                <a:gd name="connsiteY6" fmla="*/ 349994 h 868097"/>
                <a:gd name="connsiteX7" fmla="*/ 534924 w 760952"/>
                <a:gd name="connsiteY7" fmla="*/ 351518 h 868097"/>
                <a:gd name="connsiteX8" fmla="*/ 504825 w 760952"/>
                <a:gd name="connsiteY8" fmla="*/ 387713 h 868097"/>
                <a:gd name="connsiteX9" fmla="*/ 495776 w 760952"/>
                <a:gd name="connsiteY9" fmla="*/ 390762 h 868097"/>
                <a:gd name="connsiteX10" fmla="*/ 495776 w 760952"/>
                <a:gd name="connsiteY10" fmla="*/ 481154 h 868097"/>
                <a:gd name="connsiteX11" fmla="*/ 465677 w 760952"/>
                <a:gd name="connsiteY11" fmla="*/ 497727 h 868097"/>
                <a:gd name="connsiteX12" fmla="*/ 450628 w 760952"/>
                <a:gd name="connsiteY12" fmla="*/ 511253 h 868097"/>
                <a:gd name="connsiteX13" fmla="*/ 437102 w 760952"/>
                <a:gd name="connsiteY13" fmla="*/ 557925 h 868097"/>
                <a:gd name="connsiteX14" fmla="*/ 462724 w 760952"/>
                <a:gd name="connsiteY14" fmla="*/ 586596 h 868097"/>
                <a:gd name="connsiteX15" fmla="*/ 453676 w 760952"/>
                <a:gd name="connsiteY15" fmla="*/ 682988 h 868097"/>
                <a:gd name="connsiteX16" fmla="*/ 507873 w 760952"/>
                <a:gd name="connsiteY16" fmla="*/ 711659 h 868097"/>
                <a:gd name="connsiteX17" fmla="*/ 519970 w 760952"/>
                <a:gd name="connsiteY17" fmla="*/ 729756 h 868097"/>
                <a:gd name="connsiteX18" fmla="*/ 533495 w 760952"/>
                <a:gd name="connsiteY18" fmla="*/ 729756 h 868097"/>
                <a:gd name="connsiteX19" fmla="*/ 622363 w 760952"/>
                <a:gd name="connsiteY19" fmla="*/ 811100 h 868097"/>
                <a:gd name="connsiteX20" fmla="*/ 625412 w 760952"/>
                <a:gd name="connsiteY20" fmla="*/ 853296 h 868097"/>
                <a:gd name="connsiteX21" fmla="*/ 574167 w 760952"/>
                <a:gd name="connsiteY21" fmla="*/ 857772 h 868097"/>
                <a:gd name="connsiteX22" fmla="*/ 491299 w 760952"/>
                <a:gd name="connsiteY22" fmla="*/ 857772 h 868097"/>
                <a:gd name="connsiteX23" fmla="*/ 485299 w 760952"/>
                <a:gd name="connsiteY23" fmla="*/ 862249 h 868097"/>
                <a:gd name="connsiteX24" fmla="*/ 292417 w 760952"/>
                <a:gd name="connsiteY24" fmla="*/ 860725 h 868097"/>
                <a:gd name="connsiteX25" fmla="*/ 280321 w 760952"/>
                <a:gd name="connsiteY25" fmla="*/ 866726 h 868097"/>
                <a:gd name="connsiteX26" fmla="*/ 177832 w 760952"/>
                <a:gd name="connsiteY26" fmla="*/ 865202 h 868097"/>
                <a:gd name="connsiteX27" fmla="*/ 75343 w 760952"/>
                <a:gd name="connsiteY27" fmla="*/ 865202 h 868097"/>
                <a:gd name="connsiteX28" fmla="*/ 75343 w 760952"/>
                <a:gd name="connsiteY28" fmla="*/ 603074 h 868097"/>
                <a:gd name="connsiteX29" fmla="*/ 33147 w 760952"/>
                <a:gd name="connsiteY29" fmla="*/ 553353 h 868097"/>
                <a:gd name="connsiteX30" fmla="*/ 57245 w 760952"/>
                <a:gd name="connsiteY30" fmla="*/ 539828 h 868097"/>
                <a:gd name="connsiteX31" fmla="*/ 61722 w 760952"/>
                <a:gd name="connsiteY31" fmla="*/ 529255 h 868097"/>
                <a:gd name="connsiteX32" fmla="*/ 40672 w 760952"/>
                <a:gd name="connsiteY32" fmla="*/ 396667 h 868097"/>
                <a:gd name="connsiteX33" fmla="*/ 37624 w 760952"/>
                <a:gd name="connsiteY33" fmla="*/ 282176 h 868097"/>
                <a:gd name="connsiteX34" fmla="*/ 33147 w 760952"/>
                <a:gd name="connsiteY34" fmla="*/ 274652 h 868097"/>
                <a:gd name="connsiteX35" fmla="*/ 33147 w 760952"/>
                <a:gd name="connsiteY35" fmla="*/ 243029 h 868097"/>
                <a:gd name="connsiteX36" fmla="*/ 7525 w 760952"/>
                <a:gd name="connsiteY36" fmla="*/ 116441 h 868097"/>
                <a:gd name="connsiteX37" fmla="*/ 0 w 760952"/>
                <a:gd name="connsiteY37" fmla="*/ 54719 h 868097"/>
                <a:gd name="connsiteX38" fmla="*/ 203359 w 760952"/>
                <a:gd name="connsiteY38" fmla="*/ 59196 h 868097"/>
                <a:gd name="connsiteX39" fmla="*/ 203359 w 760952"/>
                <a:gd name="connsiteY39" fmla="*/ 1951 h 868097"/>
                <a:gd name="connsiteX40" fmla="*/ 209359 w 760952"/>
                <a:gd name="connsiteY40" fmla="*/ 4999 h 868097"/>
                <a:gd name="connsiteX41" fmla="*/ 230410 w 760952"/>
                <a:gd name="connsiteY41" fmla="*/ 11000 h 868097"/>
                <a:gd name="connsiteX42" fmla="*/ 236411 w 760952"/>
                <a:gd name="connsiteY42" fmla="*/ 44147 h 868097"/>
                <a:gd name="connsiteX43" fmla="*/ 240887 w 760952"/>
                <a:gd name="connsiteY43" fmla="*/ 54719 h 868097"/>
                <a:gd name="connsiteX44" fmla="*/ 257461 w 760952"/>
                <a:gd name="connsiteY44" fmla="*/ 101392 h 868097"/>
                <a:gd name="connsiteX45" fmla="*/ 287560 w 760952"/>
                <a:gd name="connsiteY45" fmla="*/ 101392 h 868097"/>
                <a:gd name="connsiteX46" fmla="*/ 292037 w 760952"/>
                <a:gd name="connsiteY46" fmla="*/ 108917 h 868097"/>
                <a:gd name="connsiteX47" fmla="*/ 331184 w 760952"/>
                <a:gd name="connsiteY47" fmla="*/ 108917 h 868097"/>
                <a:gd name="connsiteX48" fmla="*/ 332708 w 760952"/>
                <a:gd name="connsiteY48" fmla="*/ 125490 h 868097"/>
                <a:gd name="connsiteX49" fmla="*/ 365855 w 760952"/>
                <a:gd name="connsiteY49" fmla="*/ 127014 h 868097"/>
                <a:gd name="connsiteX50" fmla="*/ 379381 w 760952"/>
                <a:gd name="connsiteY50" fmla="*/ 110441 h 868097"/>
                <a:gd name="connsiteX51" fmla="*/ 392906 w 760952"/>
                <a:gd name="connsiteY51" fmla="*/ 105964 h 868097"/>
                <a:gd name="connsiteX52" fmla="*/ 415480 w 760952"/>
                <a:gd name="connsiteY52" fmla="*/ 109012 h 868097"/>
                <a:gd name="connsiteX53" fmla="*/ 513397 w 760952"/>
                <a:gd name="connsiteY53" fmla="*/ 143683 h 868097"/>
                <a:gd name="connsiteX54" fmla="*/ 511873 w 760952"/>
                <a:gd name="connsiteY54" fmla="*/ 151208 h 868097"/>
                <a:gd name="connsiteX55" fmla="*/ 539020 w 760952"/>
                <a:gd name="connsiteY55" fmla="*/ 172258 h 868097"/>
                <a:gd name="connsiteX56" fmla="*/ 543497 w 760952"/>
                <a:gd name="connsiteY56" fmla="*/ 167781 h 868097"/>
                <a:gd name="connsiteX57" fmla="*/ 547973 w 760952"/>
                <a:gd name="connsiteY57" fmla="*/ 181307 h 868097"/>
                <a:gd name="connsiteX58" fmla="*/ 593122 w 760952"/>
                <a:gd name="connsiteY58" fmla="*/ 184355 h 868097"/>
                <a:gd name="connsiteX59" fmla="*/ 633794 w 760952"/>
                <a:gd name="connsiteY59" fmla="*/ 155780 h 868097"/>
                <a:gd name="connsiteX60" fmla="*/ 645890 w 760952"/>
                <a:gd name="connsiteY60" fmla="*/ 176830 h 868097"/>
                <a:gd name="connsiteX61" fmla="*/ 716661 w 760952"/>
                <a:gd name="connsiteY61" fmla="*/ 172353 h 868097"/>
                <a:gd name="connsiteX62" fmla="*/ 730853 w 760952"/>
                <a:gd name="connsiteY62" fmla="*/ 188831 h 86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60952" h="868097">
                  <a:moveTo>
                    <a:pt x="730853" y="188831"/>
                  </a:moveTo>
                  <a:cubicBezTo>
                    <a:pt x="740855" y="188546"/>
                    <a:pt x="749617" y="179878"/>
                    <a:pt x="760952" y="185783"/>
                  </a:cubicBezTo>
                  <a:cubicBezTo>
                    <a:pt x="743045" y="191498"/>
                    <a:pt x="734854" y="206929"/>
                    <a:pt x="712756" y="208358"/>
                  </a:cubicBezTo>
                  <a:cubicBezTo>
                    <a:pt x="710470" y="213120"/>
                    <a:pt x="702469" y="212168"/>
                    <a:pt x="700659" y="217406"/>
                  </a:cubicBezTo>
                  <a:cubicBezTo>
                    <a:pt x="670465" y="220931"/>
                    <a:pt x="657987" y="242076"/>
                    <a:pt x="632841" y="250553"/>
                  </a:cubicBezTo>
                  <a:cubicBezTo>
                    <a:pt x="628745" y="262555"/>
                    <a:pt x="617220" y="267127"/>
                    <a:pt x="608743" y="274652"/>
                  </a:cubicBezTo>
                  <a:cubicBezTo>
                    <a:pt x="596932" y="310085"/>
                    <a:pt x="563118" y="323420"/>
                    <a:pt x="542449" y="349994"/>
                  </a:cubicBezTo>
                  <a:cubicBezTo>
                    <a:pt x="540734" y="351233"/>
                    <a:pt x="538353" y="351995"/>
                    <a:pt x="534924" y="351518"/>
                  </a:cubicBezTo>
                  <a:cubicBezTo>
                    <a:pt x="527495" y="366187"/>
                    <a:pt x="509111" y="369902"/>
                    <a:pt x="504825" y="387713"/>
                  </a:cubicBezTo>
                  <a:cubicBezTo>
                    <a:pt x="502920" y="389809"/>
                    <a:pt x="497681" y="388666"/>
                    <a:pt x="495776" y="390762"/>
                  </a:cubicBezTo>
                  <a:cubicBezTo>
                    <a:pt x="495776" y="420860"/>
                    <a:pt x="495776" y="451055"/>
                    <a:pt x="495776" y="481154"/>
                  </a:cubicBezTo>
                  <a:cubicBezTo>
                    <a:pt x="480441" y="484202"/>
                    <a:pt x="480441" y="496870"/>
                    <a:pt x="465677" y="497727"/>
                  </a:cubicBezTo>
                  <a:cubicBezTo>
                    <a:pt x="460438" y="502013"/>
                    <a:pt x="456152" y="507347"/>
                    <a:pt x="450628" y="511253"/>
                  </a:cubicBezTo>
                  <a:cubicBezTo>
                    <a:pt x="449771" y="530493"/>
                    <a:pt x="436150" y="536875"/>
                    <a:pt x="437102" y="557925"/>
                  </a:cubicBezTo>
                  <a:cubicBezTo>
                    <a:pt x="449866" y="563164"/>
                    <a:pt x="465391" y="565831"/>
                    <a:pt x="462724" y="586596"/>
                  </a:cubicBezTo>
                  <a:cubicBezTo>
                    <a:pt x="440341" y="606122"/>
                    <a:pt x="458438" y="649937"/>
                    <a:pt x="453676" y="682988"/>
                  </a:cubicBezTo>
                  <a:cubicBezTo>
                    <a:pt x="468535" y="695752"/>
                    <a:pt x="480536" y="711373"/>
                    <a:pt x="507873" y="711659"/>
                  </a:cubicBezTo>
                  <a:cubicBezTo>
                    <a:pt x="513493" y="718326"/>
                    <a:pt x="513016" y="723279"/>
                    <a:pt x="519970" y="729756"/>
                  </a:cubicBezTo>
                  <a:cubicBezTo>
                    <a:pt x="524447" y="729756"/>
                    <a:pt x="529019" y="729756"/>
                    <a:pt x="533495" y="729756"/>
                  </a:cubicBezTo>
                  <a:cubicBezTo>
                    <a:pt x="551116" y="771285"/>
                    <a:pt x="598361" y="778810"/>
                    <a:pt x="622363" y="811100"/>
                  </a:cubicBezTo>
                  <a:cubicBezTo>
                    <a:pt x="619887" y="831007"/>
                    <a:pt x="628936" y="831102"/>
                    <a:pt x="625412" y="853296"/>
                  </a:cubicBezTo>
                  <a:cubicBezTo>
                    <a:pt x="609124" y="855581"/>
                    <a:pt x="583216" y="848342"/>
                    <a:pt x="574167" y="857772"/>
                  </a:cubicBezTo>
                  <a:cubicBezTo>
                    <a:pt x="546545" y="857772"/>
                    <a:pt x="518922" y="857772"/>
                    <a:pt x="491299" y="857772"/>
                  </a:cubicBezTo>
                  <a:cubicBezTo>
                    <a:pt x="486442" y="856439"/>
                    <a:pt x="489204" y="862725"/>
                    <a:pt x="485299" y="862249"/>
                  </a:cubicBezTo>
                  <a:cubicBezTo>
                    <a:pt x="421100" y="862630"/>
                    <a:pt x="348234" y="862439"/>
                    <a:pt x="292417" y="860725"/>
                  </a:cubicBezTo>
                  <a:cubicBezTo>
                    <a:pt x="289179" y="860630"/>
                    <a:pt x="283464" y="866345"/>
                    <a:pt x="280321" y="866726"/>
                  </a:cubicBezTo>
                  <a:cubicBezTo>
                    <a:pt x="248221" y="870536"/>
                    <a:pt x="211836" y="865202"/>
                    <a:pt x="177832" y="865202"/>
                  </a:cubicBezTo>
                  <a:cubicBezTo>
                    <a:pt x="144113" y="865202"/>
                    <a:pt x="110299" y="865202"/>
                    <a:pt x="75343" y="865202"/>
                  </a:cubicBezTo>
                  <a:cubicBezTo>
                    <a:pt x="75343" y="783763"/>
                    <a:pt x="75343" y="689465"/>
                    <a:pt x="75343" y="603074"/>
                  </a:cubicBezTo>
                  <a:cubicBezTo>
                    <a:pt x="67151" y="580595"/>
                    <a:pt x="40196" y="576975"/>
                    <a:pt x="33147" y="553353"/>
                  </a:cubicBezTo>
                  <a:cubicBezTo>
                    <a:pt x="42291" y="550019"/>
                    <a:pt x="46387" y="541542"/>
                    <a:pt x="57245" y="539828"/>
                  </a:cubicBezTo>
                  <a:cubicBezTo>
                    <a:pt x="55721" y="533255"/>
                    <a:pt x="60388" y="532970"/>
                    <a:pt x="61722" y="529255"/>
                  </a:cubicBezTo>
                  <a:cubicBezTo>
                    <a:pt x="65627" y="469343"/>
                    <a:pt x="57626" y="432767"/>
                    <a:pt x="40672" y="396667"/>
                  </a:cubicBezTo>
                  <a:cubicBezTo>
                    <a:pt x="42386" y="355709"/>
                    <a:pt x="35433" y="323610"/>
                    <a:pt x="37624" y="282176"/>
                  </a:cubicBezTo>
                  <a:cubicBezTo>
                    <a:pt x="38005" y="277795"/>
                    <a:pt x="34766" y="277033"/>
                    <a:pt x="33147" y="274652"/>
                  </a:cubicBezTo>
                  <a:cubicBezTo>
                    <a:pt x="33147" y="264079"/>
                    <a:pt x="33147" y="253601"/>
                    <a:pt x="33147" y="243029"/>
                  </a:cubicBezTo>
                  <a:cubicBezTo>
                    <a:pt x="10382" y="215120"/>
                    <a:pt x="5048" y="169686"/>
                    <a:pt x="7525" y="116441"/>
                  </a:cubicBezTo>
                  <a:cubicBezTo>
                    <a:pt x="19717" y="97391"/>
                    <a:pt x="3524" y="72626"/>
                    <a:pt x="0" y="54719"/>
                  </a:cubicBezTo>
                  <a:cubicBezTo>
                    <a:pt x="63055" y="61006"/>
                    <a:pt x="134207" y="59196"/>
                    <a:pt x="203359" y="59196"/>
                  </a:cubicBezTo>
                  <a:cubicBezTo>
                    <a:pt x="205930" y="43385"/>
                    <a:pt x="205740" y="17762"/>
                    <a:pt x="203359" y="1951"/>
                  </a:cubicBezTo>
                  <a:cubicBezTo>
                    <a:pt x="206692" y="-3478"/>
                    <a:pt x="205930" y="4046"/>
                    <a:pt x="209359" y="4999"/>
                  </a:cubicBezTo>
                  <a:cubicBezTo>
                    <a:pt x="219742" y="7761"/>
                    <a:pt x="225933" y="3189"/>
                    <a:pt x="230410" y="11000"/>
                  </a:cubicBezTo>
                  <a:cubicBezTo>
                    <a:pt x="234696" y="18429"/>
                    <a:pt x="234220" y="31383"/>
                    <a:pt x="236411" y="44147"/>
                  </a:cubicBezTo>
                  <a:cubicBezTo>
                    <a:pt x="237077" y="47766"/>
                    <a:pt x="239935" y="50528"/>
                    <a:pt x="240887" y="54719"/>
                  </a:cubicBezTo>
                  <a:cubicBezTo>
                    <a:pt x="245745" y="76627"/>
                    <a:pt x="240221" y="93486"/>
                    <a:pt x="257461" y="101392"/>
                  </a:cubicBezTo>
                  <a:cubicBezTo>
                    <a:pt x="267462" y="101392"/>
                    <a:pt x="277558" y="101392"/>
                    <a:pt x="287560" y="101392"/>
                  </a:cubicBezTo>
                  <a:cubicBezTo>
                    <a:pt x="292989" y="99963"/>
                    <a:pt x="289084" y="107964"/>
                    <a:pt x="292037" y="108917"/>
                  </a:cubicBezTo>
                  <a:cubicBezTo>
                    <a:pt x="304324" y="110631"/>
                    <a:pt x="313754" y="108155"/>
                    <a:pt x="331184" y="108917"/>
                  </a:cubicBezTo>
                  <a:cubicBezTo>
                    <a:pt x="333946" y="112155"/>
                    <a:pt x="332232" y="119966"/>
                    <a:pt x="332708" y="125490"/>
                  </a:cubicBezTo>
                  <a:cubicBezTo>
                    <a:pt x="341281" y="128443"/>
                    <a:pt x="354902" y="126443"/>
                    <a:pt x="365855" y="127014"/>
                  </a:cubicBezTo>
                  <a:cubicBezTo>
                    <a:pt x="375761" y="123585"/>
                    <a:pt x="374332" y="117013"/>
                    <a:pt x="379381" y="110441"/>
                  </a:cubicBezTo>
                  <a:cubicBezTo>
                    <a:pt x="383286" y="108345"/>
                    <a:pt x="391382" y="110345"/>
                    <a:pt x="392906" y="105964"/>
                  </a:cubicBezTo>
                  <a:cubicBezTo>
                    <a:pt x="397192" y="111965"/>
                    <a:pt x="404622" y="108059"/>
                    <a:pt x="415480" y="109012"/>
                  </a:cubicBezTo>
                  <a:cubicBezTo>
                    <a:pt x="447389" y="122156"/>
                    <a:pt x="471678" y="153208"/>
                    <a:pt x="513397" y="143683"/>
                  </a:cubicBezTo>
                  <a:cubicBezTo>
                    <a:pt x="514064" y="147302"/>
                    <a:pt x="510635" y="146921"/>
                    <a:pt x="511873" y="151208"/>
                  </a:cubicBezTo>
                  <a:cubicBezTo>
                    <a:pt x="516446" y="162638"/>
                    <a:pt x="534257" y="161018"/>
                    <a:pt x="539020" y="172258"/>
                  </a:cubicBezTo>
                  <a:cubicBezTo>
                    <a:pt x="543115" y="173306"/>
                    <a:pt x="541877" y="169210"/>
                    <a:pt x="543497" y="167781"/>
                  </a:cubicBezTo>
                  <a:cubicBezTo>
                    <a:pt x="549212" y="168067"/>
                    <a:pt x="544449" y="178925"/>
                    <a:pt x="547973" y="181307"/>
                  </a:cubicBezTo>
                  <a:cubicBezTo>
                    <a:pt x="563785" y="181592"/>
                    <a:pt x="575120" y="186355"/>
                    <a:pt x="593122" y="184355"/>
                  </a:cubicBezTo>
                  <a:cubicBezTo>
                    <a:pt x="606362" y="174544"/>
                    <a:pt x="617982" y="163019"/>
                    <a:pt x="633794" y="155780"/>
                  </a:cubicBezTo>
                  <a:cubicBezTo>
                    <a:pt x="640271" y="160352"/>
                    <a:pt x="636556" y="175115"/>
                    <a:pt x="645890" y="176830"/>
                  </a:cubicBezTo>
                  <a:cubicBezTo>
                    <a:pt x="665416" y="171305"/>
                    <a:pt x="691229" y="171972"/>
                    <a:pt x="716661" y="172353"/>
                  </a:cubicBezTo>
                  <a:cubicBezTo>
                    <a:pt x="717613" y="178163"/>
                    <a:pt x="722947" y="186164"/>
                    <a:pt x="730853" y="18883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0D7E2D3-4820-CF11-F0E2-9E2931D438ED}"/>
                </a:ext>
              </a:extLst>
            </p:cNvPr>
            <p:cNvSpPr/>
            <p:nvPr/>
          </p:nvSpPr>
          <p:spPr>
            <a:xfrm>
              <a:off x="6003505" y="2605630"/>
              <a:ext cx="699582" cy="456437"/>
            </a:xfrm>
            <a:custGeom>
              <a:avLst/>
              <a:gdLst>
                <a:gd name="connsiteX0" fmla="*/ 664524 w 699582"/>
                <a:gd name="connsiteY0" fmla="*/ 177832 h 456437"/>
                <a:gd name="connsiteX1" fmla="*/ 699195 w 699582"/>
                <a:gd name="connsiteY1" fmla="*/ 230600 h 456437"/>
                <a:gd name="connsiteX2" fmla="*/ 682621 w 699582"/>
                <a:gd name="connsiteY2" fmla="*/ 266795 h 456437"/>
                <a:gd name="connsiteX3" fmla="*/ 669096 w 699582"/>
                <a:gd name="connsiteY3" fmla="*/ 287845 h 456437"/>
                <a:gd name="connsiteX4" fmla="*/ 660047 w 699582"/>
                <a:gd name="connsiteY4" fmla="*/ 292322 h 456437"/>
                <a:gd name="connsiteX5" fmla="*/ 617851 w 699582"/>
                <a:gd name="connsiteY5" fmla="*/ 296799 h 456437"/>
                <a:gd name="connsiteX6" fmla="*/ 602802 w 699582"/>
                <a:gd name="connsiteY6" fmla="*/ 337471 h 456437"/>
                <a:gd name="connsiteX7" fmla="*/ 619375 w 699582"/>
                <a:gd name="connsiteY7" fmla="*/ 348043 h 456437"/>
                <a:gd name="connsiteX8" fmla="*/ 602802 w 699582"/>
                <a:gd name="connsiteY8" fmla="*/ 393192 h 456437"/>
                <a:gd name="connsiteX9" fmla="*/ 602802 w 699582"/>
                <a:gd name="connsiteY9" fmla="*/ 417290 h 456437"/>
                <a:gd name="connsiteX10" fmla="*/ 577179 w 699582"/>
                <a:gd name="connsiteY10" fmla="*/ 456438 h 456437"/>
                <a:gd name="connsiteX11" fmla="*/ 545557 w 699582"/>
                <a:gd name="connsiteY11" fmla="*/ 426339 h 456437"/>
                <a:gd name="connsiteX12" fmla="*/ 495836 w 699582"/>
                <a:gd name="connsiteY12" fmla="*/ 426339 h 456437"/>
                <a:gd name="connsiteX13" fmla="*/ 422017 w 699582"/>
                <a:gd name="connsiteY13" fmla="*/ 435388 h 456437"/>
                <a:gd name="connsiteX14" fmla="*/ 340674 w 699582"/>
                <a:gd name="connsiteY14" fmla="*/ 435388 h 456437"/>
                <a:gd name="connsiteX15" fmla="*/ 327148 w 699582"/>
                <a:gd name="connsiteY15" fmla="*/ 439864 h 456437"/>
                <a:gd name="connsiteX16" fmla="*/ 90642 w 699582"/>
                <a:gd name="connsiteY16" fmla="*/ 439864 h 456437"/>
                <a:gd name="connsiteX17" fmla="*/ 84642 w 699582"/>
                <a:gd name="connsiteY17" fmla="*/ 429292 h 456437"/>
                <a:gd name="connsiteX18" fmla="*/ 80165 w 699582"/>
                <a:gd name="connsiteY18" fmla="*/ 353949 h 456437"/>
                <a:gd name="connsiteX19" fmla="*/ 71116 w 699582"/>
                <a:gd name="connsiteY19" fmla="*/ 349472 h 456437"/>
                <a:gd name="connsiteX20" fmla="*/ 72640 w 699582"/>
                <a:gd name="connsiteY20" fmla="*/ 308800 h 456437"/>
                <a:gd name="connsiteX21" fmla="*/ 51590 w 699582"/>
                <a:gd name="connsiteY21" fmla="*/ 254603 h 456437"/>
                <a:gd name="connsiteX22" fmla="*/ 21491 w 699582"/>
                <a:gd name="connsiteY22" fmla="*/ 158210 h 456437"/>
                <a:gd name="connsiteX23" fmla="*/ 441 w 699582"/>
                <a:gd name="connsiteY23" fmla="*/ 125063 h 456437"/>
                <a:gd name="connsiteX24" fmla="*/ 13966 w 699582"/>
                <a:gd name="connsiteY24" fmla="*/ 97917 h 456437"/>
                <a:gd name="connsiteX25" fmla="*/ 17014 w 699582"/>
                <a:gd name="connsiteY25" fmla="*/ 51244 h 456437"/>
                <a:gd name="connsiteX26" fmla="*/ 4917 w 699582"/>
                <a:gd name="connsiteY26" fmla="*/ 49720 h 456437"/>
                <a:gd name="connsiteX27" fmla="*/ 441 w 699582"/>
                <a:gd name="connsiteY27" fmla="*/ 13525 h 456437"/>
                <a:gd name="connsiteX28" fmla="*/ 572893 w 699582"/>
                <a:gd name="connsiteY28" fmla="*/ 0 h 456437"/>
                <a:gd name="connsiteX29" fmla="*/ 590991 w 699582"/>
                <a:gd name="connsiteY29" fmla="*/ 36195 h 456437"/>
                <a:gd name="connsiteX30" fmla="*/ 581942 w 699582"/>
                <a:gd name="connsiteY30" fmla="*/ 48292 h 456437"/>
                <a:gd name="connsiteX31" fmla="*/ 581942 w 699582"/>
                <a:gd name="connsiteY31" fmla="*/ 84487 h 456437"/>
                <a:gd name="connsiteX32" fmla="*/ 606040 w 699582"/>
                <a:gd name="connsiteY32" fmla="*/ 122110 h 456437"/>
                <a:gd name="connsiteX33" fmla="*/ 640711 w 699582"/>
                <a:gd name="connsiteY33" fmla="*/ 131159 h 456437"/>
                <a:gd name="connsiteX34" fmla="*/ 640711 w 699582"/>
                <a:gd name="connsiteY34" fmla="*/ 149257 h 456437"/>
                <a:gd name="connsiteX35" fmla="*/ 666333 w 699582"/>
                <a:gd name="connsiteY35" fmla="*/ 165830 h 456437"/>
                <a:gd name="connsiteX36" fmla="*/ 664524 w 699582"/>
                <a:gd name="connsiteY36" fmla="*/ 177832 h 4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99582" h="456437">
                  <a:moveTo>
                    <a:pt x="664524" y="177832"/>
                  </a:moveTo>
                  <a:cubicBezTo>
                    <a:pt x="679097" y="192310"/>
                    <a:pt x="702909" y="197739"/>
                    <a:pt x="699195" y="230600"/>
                  </a:cubicBezTo>
                  <a:cubicBezTo>
                    <a:pt x="695099" y="244411"/>
                    <a:pt x="681002" y="251650"/>
                    <a:pt x="682621" y="266795"/>
                  </a:cubicBezTo>
                  <a:cubicBezTo>
                    <a:pt x="678240" y="273939"/>
                    <a:pt x="673001" y="280321"/>
                    <a:pt x="669096" y="287845"/>
                  </a:cubicBezTo>
                  <a:cubicBezTo>
                    <a:pt x="665571" y="289084"/>
                    <a:pt x="662333" y="287369"/>
                    <a:pt x="660047" y="292322"/>
                  </a:cubicBezTo>
                  <a:cubicBezTo>
                    <a:pt x="641473" y="289274"/>
                    <a:pt x="633472" y="296799"/>
                    <a:pt x="617851" y="296799"/>
                  </a:cubicBezTo>
                  <a:cubicBezTo>
                    <a:pt x="606707" y="304228"/>
                    <a:pt x="600611" y="316801"/>
                    <a:pt x="602802" y="337471"/>
                  </a:cubicBezTo>
                  <a:cubicBezTo>
                    <a:pt x="608802" y="340519"/>
                    <a:pt x="608993" y="349377"/>
                    <a:pt x="619375" y="348043"/>
                  </a:cubicBezTo>
                  <a:cubicBezTo>
                    <a:pt x="621757" y="370999"/>
                    <a:pt x="618327" y="388239"/>
                    <a:pt x="602802" y="393192"/>
                  </a:cubicBezTo>
                  <a:cubicBezTo>
                    <a:pt x="602802" y="401193"/>
                    <a:pt x="602802" y="409289"/>
                    <a:pt x="602802" y="417290"/>
                  </a:cubicBezTo>
                  <a:cubicBezTo>
                    <a:pt x="579751" y="415861"/>
                    <a:pt x="573846" y="431578"/>
                    <a:pt x="577179" y="456438"/>
                  </a:cubicBezTo>
                  <a:cubicBezTo>
                    <a:pt x="559177" y="453866"/>
                    <a:pt x="558987" y="433388"/>
                    <a:pt x="545557" y="426339"/>
                  </a:cubicBezTo>
                  <a:cubicBezTo>
                    <a:pt x="528983" y="426339"/>
                    <a:pt x="512409" y="426339"/>
                    <a:pt x="495836" y="426339"/>
                  </a:cubicBezTo>
                  <a:cubicBezTo>
                    <a:pt x="479358" y="437483"/>
                    <a:pt x="438305" y="424053"/>
                    <a:pt x="422017" y="435388"/>
                  </a:cubicBezTo>
                  <a:cubicBezTo>
                    <a:pt x="396871" y="437959"/>
                    <a:pt x="367725" y="431959"/>
                    <a:pt x="340674" y="435388"/>
                  </a:cubicBezTo>
                  <a:cubicBezTo>
                    <a:pt x="335340" y="436055"/>
                    <a:pt x="331434" y="440245"/>
                    <a:pt x="327148" y="439864"/>
                  </a:cubicBezTo>
                  <a:cubicBezTo>
                    <a:pt x="259711" y="434054"/>
                    <a:pt x="165414" y="439864"/>
                    <a:pt x="90642" y="439864"/>
                  </a:cubicBezTo>
                  <a:cubicBezTo>
                    <a:pt x="89023" y="435959"/>
                    <a:pt x="88737" y="430720"/>
                    <a:pt x="84642" y="429292"/>
                  </a:cubicBezTo>
                  <a:cubicBezTo>
                    <a:pt x="86261" y="401098"/>
                    <a:pt x="83499" y="377190"/>
                    <a:pt x="80165" y="353949"/>
                  </a:cubicBezTo>
                  <a:cubicBezTo>
                    <a:pt x="80165" y="349472"/>
                    <a:pt x="73021" y="352044"/>
                    <a:pt x="71116" y="349472"/>
                  </a:cubicBezTo>
                  <a:cubicBezTo>
                    <a:pt x="74831" y="339280"/>
                    <a:pt x="71211" y="316706"/>
                    <a:pt x="72640" y="308800"/>
                  </a:cubicBezTo>
                  <a:cubicBezTo>
                    <a:pt x="61210" y="292894"/>
                    <a:pt x="46827" y="283559"/>
                    <a:pt x="51590" y="254603"/>
                  </a:cubicBezTo>
                  <a:cubicBezTo>
                    <a:pt x="35588" y="226219"/>
                    <a:pt x="23205" y="201930"/>
                    <a:pt x="21491" y="158210"/>
                  </a:cubicBezTo>
                  <a:cubicBezTo>
                    <a:pt x="16157" y="145447"/>
                    <a:pt x="8346" y="135160"/>
                    <a:pt x="441" y="125063"/>
                  </a:cubicBezTo>
                  <a:cubicBezTo>
                    <a:pt x="7394" y="118491"/>
                    <a:pt x="7870" y="105346"/>
                    <a:pt x="13966" y="97917"/>
                  </a:cubicBezTo>
                  <a:cubicBezTo>
                    <a:pt x="11109" y="74771"/>
                    <a:pt x="19776" y="74771"/>
                    <a:pt x="17014" y="51244"/>
                  </a:cubicBezTo>
                  <a:cubicBezTo>
                    <a:pt x="15871" y="47815"/>
                    <a:pt x="8537" y="50673"/>
                    <a:pt x="4917" y="49720"/>
                  </a:cubicBezTo>
                  <a:cubicBezTo>
                    <a:pt x="1203" y="39910"/>
                    <a:pt x="-988" y="28480"/>
                    <a:pt x="441" y="13525"/>
                  </a:cubicBezTo>
                  <a:cubicBezTo>
                    <a:pt x="195989" y="13811"/>
                    <a:pt x="387537" y="9906"/>
                    <a:pt x="572893" y="0"/>
                  </a:cubicBezTo>
                  <a:cubicBezTo>
                    <a:pt x="568035" y="22193"/>
                    <a:pt x="590610" y="24003"/>
                    <a:pt x="590991" y="36195"/>
                  </a:cubicBezTo>
                  <a:cubicBezTo>
                    <a:pt x="591658" y="43910"/>
                    <a:pt x="583847" y="43148"/>
                    <a:pt x="581942" y="48292"/>
                  </a:cubicBezTo>
                  <a:cubicBezTo>
                    <a:pt x="581942" y="60388"/>
                    <a:pt x="581942" y="72390"/>
                    <a:pt x="581942" y="84487"/>
                  </a:cubicBezTo>
                  <a:cubicBezTo>
                    <a:pt x="593753" y="93821"/>
                    <a:pt x="590895" y="113824"/>
                    <a:pt x="606040" y="122110"/>
                  </a:cubicBezTo>
                  <a:cubicBezTo>
                    <a:pt x="622709" y="120015"/>
                    <a:pt x="632234" y="125063"/>
                    <a:pt x="640711" y="131159"/>
                  </a:cubicBezTo>
                  <a:cubicBezTo>
                    <a:pt x="640711" y="137160"/>
                    <a:pt x="640711" y="143256"/>
                    <a:pt x="640711" y="149257"/>
                  </a:cubicBezTo>
                  <a:cubicBezTo>
                    <a:pt x="653760" y="150304"/>
                    <a:pt x="650427" y="167640"/>
                    <a:pt x="666333" y="165830"/>
                  </a:cubicBezTo>
                  <a:cubicBezTo>
                    <a:pt x="664809" y="171069"/>
                    <a:pt x="665762" y="171259"/>
                    <a:pt x="664524" y="17783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AB2F10EA-9256-D63B-07FD-CB28A47427B6}"/>
                </a:ext>
              </a:extLst>
            </p:cNvPr>
            <p:cNvSpPr/>
            <p:nvPr/>
          </p:nvSpPr>
          <p:spPr>
            <a:xfrm>
              <a:off x="6104527" y="3041208"/>
              <a:ext cx="768385" cy="673911"/>
            </a:xfrm>
            <a:custGeom>
              <a:avLst/>
              <a:gdLst>
                <a:gd name="connsiteX0" fmla="*/ 741239 w 768385"/>
                <a:gd name="connsiteY0" fmla="*/ 524066 h 673911"/>
                <a:gd name="connsiteX1" fmla="*/ 768385 w 768385"/>
                <a:gd name="connsiteY1" fmla="*/ 524066 h 673911"/>
                <a:gd name="connsiteX2" fmla="*/ 763909 w 768385"/>
                <a:gd name="connsiteY2" fmla="*/ 567785 h 673911"/>
                <a:gd name="connsiteX3" fmla="*/ 745811 w 768385"/>
                <a:gd name="connsiteY3" fmla="*/ 567785 h 673911"/>
                <a:gd name="connsiteX4" fmla="*/ 742763 w 768385"/>
                <a:gd name="connsiteY4" fmla="*/ 585883 h 673911"/>
                <a:gd name="connsiteX5" fmla="*/ 724665 w 768385"/>
                <a:gd name="connsiteY5" fmla="*/ 588931 h 673911"/>
                <a:gd name="connsiteX6" fmla="*/ 723142 w 768385"/>
                <a:gd name="connsiteY6" fmla="*/ 628078 h 673911"/>
                <a:gd name="connsiteX7" fmla="*/ 705044 w 768385"/>
                <a:gd name="connsiteY7" fmla="*/ 668750 h 673911"/>
                <a:gd name="connsiteX8" fmla="*/ 644751 w 768385"/>
                <a:gd name="connsiteY8" fmla="*/ 671798 h 673911"/>
                <a:gd name="connsiteX9" fmla="*/ 670373 w 768385"/>
                <a:gd name="connsiteY9" fmla="*/ 638651 h 673911"/>
                <a:gd name="connsiteX10" fmla="*/ 659800 w 768385"/>
                <a:gd name="connsiteY10" fmla="*/ 597979 h 673911"/>
                <a:gd name="connsiteX11" fmla="*/ 501590 w 768385"/>
                <a:gd name="connsiteY11" fmla="*/ 601027 h 673911"/>
                <a:gd name="connsiteX12" fmla="*/ 495589 w 768385"/>
                <a:gd name="connsiteY12" fmla="*/ 605504 h 673911"/>
                <a:gd name="connsiteX13" fmla="*/ 126495 w 768385"/>
                <a:gd name="connsiteY13" fmla="*/ 614553 h 673911"/>
                <a:gd name="connsiteX14" fmla="*/ 126495 w 768385"/>
                <a:gd name="connsiteY14" fmla="*/ 290608 h 673911"/>
                <a:gd name="connsiteX15" fmla="*/ 122019 w 768385"/>
                <a:gd name="connsiteY15" fmla="*/ 280035 h 673911"/>
                <a:gd name="connsiteX16" fmla="*/ 122019 w 768385"/>
                <a:gd name="connsiteY16" fmla="*/ 218313 h 673911"/>
                <a:gd name="connsiteX17" fmla="*/ 70774 w 768385"/>
                <a:gd name="connsiteY17" fmla="*/ 171641 h 673911"/>
                <a:gd name="connsiteX18" fmla="*/ 88872 w 768385"/>
                <a:gd name="connsiteY18" fmla="*/ 140017 h 673911"/>
                <a:gd name="connsiteX19" fmla="*/ 75346 w 768385"/>
                <a:gd name="connsiteY19" fmla="*/ 108394 h 673911"/>
                <a:gd name="connsiteX20" fmla="*/ 63250 w 768385"/>
                <a:gd name="connsiteY20" fmla="*/ 111442 h 673911"/>
                <a:gd name="connsiteX21" fmla="*/ 4480 w 768385"/>
                <a:gd name="connsiteY21" fmla="*/ 45148 h 673911"/>
                <a:gd name="connsiteX22" fmla="*/ 3 w 768385"/>
                <a:gd name="connsiteY22" fmla="*/ 13525 h 673911"/>
                <a:gd name="connsiteX23" fmla="*/ 391671 w 768385"/>
                <a:gd name="connsiteY23" fmla="*/ 4477 h 673911"/>
                <a:gd name="connsiteX24" fmla="*/ 441392 w 768385"/>
                <a:gd name="connsiteY24" fmla="*/ 0 h 673911"/>
                <a:gd name="connsiteX25" fmla="*/ 468538 w 768385"/>
                <a:gd name="connsiteY25" fmla="*/ 31623 h 673911"/>
                <a:gd name="connsiteX26" fmla="*/ 457965 w 768385"/>
                <a:gd name="connsiteY26" fmla="*/ 48196 h 673911"/>
                <a:gd name="connsiteX27" fmla="*/ 467014 w 768385"/>
                <a:gd name="connsiteY27" fmla="*/ 91916 h 673911"/>
                <a:gd name="connsiteX28" fmla="*/ 483588 w 768385"/>
                <a:gd name="connsiteY28" fmla="*/ 131064 h 673911"/>
                <a:gd name="connsiteX29" fmla="*/ 500161 w 768385"/>
                <a:gd name="connsiteY29" fmla="*/ 149162 h 673911"/>
                <a:gd name="connsiteX30" fmla="*/ 563407 w 768385"/>
                <a:gd name="connsiteY30" fmla="*/ 203359 h 673911"/>
                <a:gd name="connsiteX31" fmla="*/ 569408 w 768385"/>
                <a:gd name="connsiteY31" fmla="*/ 244031 h 673911"/>
                <a:gd name="connsiteX32" fmla="*/ 614556 w 768385"/>
                <a:gd name="connsiteY32" fmla="*/ 244031 h 673911"/>
                <a:gd name="connsiteX33" fmla="*/ 631130 w 768385"/>
                <a:gd name="connsiteY33" fmla="*/ 256127 h 673911"/>
                <a:gd name="connsiteX34" fmla="*/ 626653 w 768385"/>
                <a:gd name="connsiteY34" fmla="*/ 284702 h 673911"/>
                <a:gd name="connsiteX35" fmla="*/ 617604 w 768385"/>
                <a:gd name="connsiteY35" fmla="*/ 289179 h 673911"/>
                <a:gd name="connsiteX36" fmla="*/ 617604 w 768385"/>
                <a:gd name="connsiteY36" fmla="*/ 305752 h 673911"/>
                <a:gd name="connsiteX37" fmla="*/ 605508 w 768385"/>
                <a:gd name="connsiteY37" fmla="*/ 344900 h 673911"/>
                <a:gd name="connsiteX38" fmla="*/ 661229 w 768385"/>
                <a:gd name="connsiteY38" fmla="*/ 402145 h 673911"/>
                <a:gd name="connsiteX39" fmla="*/ 697424 w 768385"/>
                <a:gd name="connsiteY39" fmla="*/ 406622 h 673911"/>
                <a:gd name="connsiteX40" fmla="*/ 713997 w 768385"/>
                <a:gd name="connsiteY40" fmla="*/ 448818 h 673911"/>
                <a:gd name="connsiteX41" fmla="*/ 723046 w 768385"/>
                <a:gd name="connsiteY41" fmla="*/ 456343 h 673911"/>
                <a:gd name="connsiteX42" fmla="*/ 741239 w 768385"/>
                <a:gd name="connsiteY42" fmla="*/ 524066 h 67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8385" h="673911">
                  <a:moveTo>
                    <a:pt x="741239" y="524066"/>
                  </a:moveTo>
                  <a:cubicBezTo>
                    <a:pt x="750288" y="524066"/>
                    <a:pt x="759337" y="524066"/>
                    <a:pt x="768385" y="524066"/>
                  </a:cubicBezTo>
                  <a:cubicBezTo>
                    <a:pt x="767147" y="542258"/>
                    <a:pt x="762385" y="552069"/>
                    <a:pt x="763909" y="567785"/>
                  </a:cubicBezTo>
                  <a:cubicBezTo>
                    <a:pt x="757908" y="567785"/>
                    <a:pt x="751812" y="567785"/>
                    <a:pt x="745811" y="567785"/>
                  </a:cubicBezTo>
                  <a:cubicBezTo>
                    <a:pt x="740287" y="572071"/>
                    <a:pt x="747049" y="579787"/>
                    <a:pt x="742763" y="585883"/>
                  </a:cubicBezTo>
                  <a:cubicBezTo>
                    <a:pt x="740001" y="590074"/>
                    <a:pt x="731523" y="588740"/>
                    <a:pt x="724665" y="588931"/>
                  </a:cubicBezTo>
                  <a:cubicBezTo>
                    <a:pt x="720475" y="596075"/>
                    <a:pt x="724570" y="614458"/>
                    <a:pt x="723142" y="628078"/>
                  </a:cubicBezTo>
                  <a:cubicBezTo>
                    <a:pt x="717427" y="641985"/>
                    <a:pt x="710473" y="654653"/>
                    <a:pt x="705044" y="668750"/>
                  </a:cubicBezTo>
                  <a:cubicBezTo>
                    <a:pt x="682851" y="666750"/>
                    <a:pt x="666754" y="678561"/>
                    <a:pt x="644751" y="671798"/>
                  </a:cubicBezTo>
                  <a:cubicBezTo>
                    <a:pt x="650275" y="657796"/>
                    <a:pt x="655038" y="642842"/>
                    <a:pt x="670373" y="638651"/>
                  </a:cubicBezTo>
                  <a:cubicBezTo>
                    <a:pt x="674088" y="617792"/>
                    <a:pt x="665515" y="609314"/>
                    <a:pt x="659800" y="597979"/>
                  </a:cubicBezTo>
                  <a:cubicBezTo>
                    <a:pt x="600555" y="595884"/>
                    <a:pt x="559788" y="603218"/>
                    <a:pt x="501590" y="601027"/>
                  </a:cubicBezTo>
                  <a:cubicBezTo>
                    <a:pt x="496732" y="599694"/>
                    <a:pt x="498447" y="604933"/>
                    <a:pt x="495589" y="605504"/>
                  </a:cubicBezTo>
                  <a:cubicBezTo>
                    <a:pt x="371002" y="606933"/>
                    <a:pt x="254511" y="616553"/>
                    <a:pt x="126495" y="614553"/>
                  </a:cubicBezTo>
                  <a:cubicBezTo>
                    <a:pt x="126495" y="512635"/>
                    <a:pt x="126495" y="397669"/>
                    <a:pt x="126495" y="290608"/>
                  </a:cubicBezTo>
                  <a:cubicBezTo>
                    <a:pt x="128115" y="284035"/>
                    <a:pt x="121352" y="285655"/>
                    <a:pt x="122019" y="280035"/>
                  </a:cubicBezTo>
                  <a:cubicBezTo>
                    <a:pt x="122019" y="259461"/>
                    <a:pt x="122019" y="238887"/>
                    <a:pt x="122019" y="218313"/>
                  </a:cubicBezTo>
                  <a:cubicBezTo>
                    <a:pt x="92015" y="215741"/>
                    <a:pt x="88681" y="186309"/>
                    <a:pt x="70774" y="171641"/>
                  </a:cubicBezTo>
                  <a:cubicBezTo>
                    <a:pt x="68964" y="158020"/>
                    <a:pt x="76299" y="146780"/>
                    <a:pt x="88872" y="140017"/>
                  </a:cubicBezTo>
                  <a:cubicBezTo>
                    <a:pt x="89157" y="126206"/>
                    <a:pt x="89634" y="113062"/>
                    <a:pt x="75346" y="108394"/>
                  </a:cubicBezTo>
                  <a:cubicBezTo>
                    <a:pt x="68869" y="106871"/>
                    <a:pt x="66964" y="110109"/>
                    <a:pt x="63250" y="111442"/>
                  </a:cubicBezTo>
                  <a:cubicBezTo>
                    <a:pt x="32007" y="98393"/>
                    <a:pt x="28960" y="65722"/>
                    <a:pt x="4480" y="45148"/>
                  </a:cubicBezTo>
                  <a:cubicBezTo>
                    <a:pt x="7528" y="30004"/>
                    <a:pt x="-187" y="25717"/>
                    <a:pt x="3" y="13525"/>
                  </a:cubicBezTo>
                  <a:cubicBezTo>
                    <a:pt x="136020" y="16002"/>
                    <a:pt x="264513" y="10858"/>
                    <a:pt x="391671" y="4477"/>
                  </a:cubicBezTo>
                  <a:cubicBezTo>
                    <a:pt x="398625" y="-4382"/>
                    <a:pt x="427676" y="5905"/>
                    <a:pt x="441392" y="0"/>
                  </a:cubicBezTo>
                  <a:cubicBezTo>
                    <a:pt x="447774" y="13144"/>
                    <a:pt x="457870" y="22669"/>
                    <a:pt x="468538" y="31623"/>
                  </a:cubicBezTo>
                  <a:cubicBezTo>
                    <a:pt x="464728" y="36767"/>
                    <a:pt x="463109" y="44291"/>
                    <a:pt x="457965" y="48196"/>
                  </a:cubicBezTo>
                  <a:cubicBezTo>
                    <a:pt x="463776" y="60484"/>
                    <a:pt x="464823" y="73628"/>
                    <a:pt x="467014" y="91916"/>
                  </a:cubicBezTo>
                  <a:cubicBezTo>
                    <a:pt x="473015" y="104489"/>
                    <a:pt x="481016" y="115062"/>
                    <a:pt x="483588" y="131064"/>
                  </a:cubicBezTo>
                  <a:cubicBezTo>
                    <a:pt x="489684" y="136588"/>
                    <a:pt x="500542" y="137255"/>
                    <a:pt x="500161" y="149162"/>
                  </a:cubicBezTo>
                  <a:cubicBezTo>
                    <a:pt x="526450" y="164211"/>
                    <a:pt x="540928" y="187833"/>
                    <a:pt x="563407" y="203359"/>
                  </a:cubicBezTo>
                  <a:cubicBezTo>
                    <a:pt x="562360" y="220027"/>
                    <a:pt x="563503" y="234410"/>
                    <a:pt x="569408" y="244031"/>
                  </a:cubicBezTo>
                  <a:cubicBezTo>
                    <a:pt x="584457" y="244031"/>
                    <a:pt x="599507" y="244031"/>
                    <a:pt x="614556" y="244031"/>
                  </a:cubicBezTo>
                  <a:cubicBezTo>
                    <a:pt x="620462" y="247650"/>
                    <a:pt x="619414" y="258223"/>
                    <a:pt x="631130" y="256127"/>
                  </a:cubicBezTo>
                  <a:cubicBezTo>
                    <a:pt x="624177" y="260223"/>
                    <a:pt x="627225" y="274320"/>
                    <a:pt x="626653" y="284702"/>
                  </a:cubicBezTo>
                  <a:cubicBezTo>
                    <a:pt x="627987" y="290608"/>
                    <a:pt x="618747" y="285750"/>
                    <a:pt x="617604" y="289179"/>
                  </a:cubicBezTo>
                  <a:cubicBezTo>
                    <a:pt x="617604" y="294703"/>
                    <a:pt x="617604" y="300228"/>
                    <a:pt x="617604" y="305752"/>
                  </a:cubicBezTo>
                  <a:cubicBezTo>
                    <a:pt x="607698" y="312992"/>
                    <a:pt x="604651" y="326898"/>
                    <a:pt x="605508" y="344900"/>
                  </a:cubicBezTo>
                  <a:cubicBezTo>
                    <a:pt x="620462" y="367665"/>
                    <a:pt x="648370" y="377381"/>
                    <a:pt x="661229" y="402145"/>
                  </a:cubicBezTo>
                  <a:cubicBezTo>
                    <a:pt x="678088" y="398812"/>
                    <a:pt x="681612" y="408908"/>
                    <a:pt x="697424" y="406622"/>
                  </a:cubicBezTo>
                  <a:cubicBezTo>
                    <a:pt x="702187" y="426529"/>
                    <a:pt x="711140" y="429196"/>
                    <a:pt x="713997" y="448818"/>
                  </a:cubicBezTo>
                  <a:cubicBezTo>
                    <a:pt x="715045" y="453295"/>
                    <a:pt x="722665" y="451199"/>
                    <a:pt x="723046" y="456343"/>
                  </a:cubicBezTo>
                  <a:cubicBezTo>
                    <a:pt x="714950" y="481203"/>
                    <a:pt x="727237" y="508159"/>
                    <a:pt x="741239" y="52406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CDC9541-4CB8-B23D-3787-F22C3EC32713}"/>
                </a:ext>
              </a:extLst>
            </p:cNvPr>
            <p:cNvSpPr/>
            <p:nvPr/>
          </p:nvSpPr>
          <p:spPr>
            <a:xfrm>
              <a:off x="6233801" y="3648332"/>
              <a:ext cx="575769" cy="527671"/>
            </a:xfrm>
            <a:custGeom>
              <a:avLst/>
              <a:gdLst>
                <a:gd name="connsiteX0" fmla="*/ 575770 w 575769"/>
                <a:gd name="connsiteY0" fmla="*/ 70675 h 527671"/>
                <a:gd name="connsiteX1" fmla="*/ 560720 w 575769"/>
                <a:gd name="connsiteY1" fmla="*/ 132397 h 527671"/>
                <a:gd name="connsiteX2" fmla="*/ 530621 w 575769"/>
                <a:gd name="connsiteY2" fmla="*/ 148971 h 527671"/>
                <a:gd name="connsiteX3" fmla="*/ 544147 w 575769"/>
                <a:gd name="connsiteY3" fmla="*/ 198691 h 527671"/>
                <a:gd name="connsiteX4" fmla="*/ 518525 w 575769"/>
                <a:gd name="connsiteY4" fmla="*/ 209264 h 527671"/>
                <a:gd name="connsiteX5" fmla="*/ 518525 w 575769"/>
                <a:gd name="connsiteY5" fmla="*/ 236410 h 527671"/>
                <a:gd name="connsiteX6" fmla="*/ 485378 w 575769"/>
                <a:gd name="connsiteY6" fmla="*/ 278606 h 527671"/>
                <a:gd name="connsiteX7" fmla="*/ 489854 w 575769"/>
                <a:gd name="connsiteY7" fmla="*/ 307276 h 527671"/>
                <a:gd name="connsiteX8" fmla="*/ 474805 w 575769"/>
                <a:gd name="connsiteY8" fmla="*/ 308800 h 527671"/>
                <a:gd name="connsiteX9" fmla="*/ 443182 w 575769"/>
                <a:gd name="connsiteY9" fmla="*/ 355473 h 527671"/>
                <a:gd name="connsiteX10" fmla="*/ 452231 w 575769"/>
                <a:gd name="connsiteY10" fmla="*/ 362998 h 527671"/>
                <a:gd name="connsiteX11" fmla="*/ 426608 w 575769"/>
                <a:gd name="connsiteY11" fmla="*/ 376523 h 527671"/>
                <a:gd name="connsiteX12" fmla="*/ 426608 w 575769"/>
                <a:gd name="connsiteY12" fmla="*/ 396145 h 527671"/>
                <a:gd name="connsiteX13" fmla="*/ 422132 w 575769"/>
                <a:gd name="connsiteY13" fmla="*/ 444341 h 527671"/>
                <a:gd name="connsiteX14" fmla="*/ 422132 w 575769"/>
                <a:gd name="connsiteY14" fmla="*/ 466915 h 527671"/>
                <a:gd name="connsiteX15" fmla="*/ 434228 w 575769"/>
                <a:gd name="connsiteY15" fmla="*/ 518160 h 527671"/>
                <a:gd name="connsiteX16" fmla="*/ 398033 w 575769"/>
                <a:gd name="connsiteY16" fmla="*/ 518160 h 527671"/>
                <a:gd name="connsiteX17" fmla="*/ 388985 w 575769"/>
                <a:gd name="connsiteY17" fmla="*/ 522637 h 527671"/>
                <a:gd name="connsiteX18" fmla="*/ 75612 w 575769"/>
                <a:gd name="connsiteY18" fmla="*/ 525685 h 527671"/>
                <a:gd name="connsiteX19" fmla="*/ 75612 w 575769"/>
                <a:gd name="connsiteY19" fmla="*/ 451866 h 527671"/>
                <a:gd name="connsiteX20" fmla="*/ 53038 w 575769"/>
                <a:gd name="connsiteY20" fmla="*/ 442817 h 527671"/>
                <a:gd name="connsiteX21" fmla="*/ 34940 w 575769"/>
                <a:gd name="connsiteY21" fmla="*/ 451866 h 527671"/>
                <a:gd name="connsiteX22" fmla="*/ 21415 w 575769"/>
                <a:gd name="connsiteY22" fmla="*/ 445865 h 527671"/>
                <a:gd name="connsiteX23" fmla="*/ 21415 w 575769"/>
                <a:gd name="connsiteY23" fmla="*/ 147542 h 527671"/>
                <a:gd name="connsiteX24" fmla="*/ 12366 w 575769"/>
                <a:gd name="connsiteY24" fmla="*/ 126492 h 527671"/>
                <a:gd name="connsiteX25" fmla="*/ 13890 w 575769"/>
                <a:gd name="connsiteY25" fmla="*/ 75247 h 527671"/>
                <a:gd name="connsiteX26" fmla="*/ 4841 w 575769"/>
                <a:gd name="connsiteY26" fmla="*/ 60198 h 527671"/>
                <a:gd name="connsiteX27" fmla="*/ 365 w 575769"/>
                <a:gd name="connsiteY27" fmla="*/ 18002 h 527671"/>
                <a:gd name="connsiteX28" fmla="*/ 154003 w 575769"/>
                <a:gd name="connsiteY28" fmla="*/ 13525 h 527671"/>
                <a:gd name="connsiteX29" fmla="*/ 283543 w 575769"/>
                <a:gd name="connsiteY29" fmla="*/ 12001 h 527671"/>
                <a:gd name="connsiteX30" fmla="*/ 366411 w 575769"/>
                <a:gd name="connsiteY30" fmla="*/ 8954 h 527671"/>
                <a:gd name="connsiteX31" fmla="*/ 376983 w 575769"/>
                <a:gd name="connsiteY31" fmla="*/ 4477 h 527671"/>
                <a:gd name="connsiteX32" fmla="*/ 450802 w 575769"/>
                <a:gd name="connsiteY32" fmla="*/ 4477 h 527671"/>
                <a:gd name="connsiteX33" fmla="*/ 455279 w 575769"/>
                <a:gd name="connsiteY33" fmla="*/ 0 h 527671"/>
                <a:gd name="connsiteX34" fmla="*/ 526049 w 575769"/>
                <a:gd name="connsiteY34" fmla="*/ 0 h 527671"/>
                <a:gd name="connsiteX35" fmla="*/ 530526 w 575769"/>
                <a:gd name="connsiteY35" fmla="*/ 28575 h 527671"/>
                <a:gd name="connsiteX36" fmla="*/ 501856 w 575769"/>
                <a:gd name="connsiteY36" fmla="*/ 73819 h 527671"/>
                <a:gd name="connsiteX37" fmla="*/ 575770 w 575769"/>
                <a:gd name="connsiteY37" fmla="*/ 70675 h 527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5769" h="527671">
                  <a:moveTo>
                    <a:pt x="575770" y="70675"/>
                  </a:moveTo>
                  <a:cubicBezTo>
                    <a:pt x="568055" y="85820"/>
                    <a:pt x="558339" y="102489"/>
                    <a:pt x="560720" y="132397"/>
                  </a:cubicBezTo>
                  <a:cubicBezTo>
                    <a:pt x="548052" y="135255"/>
                    <a:pt x="541766" y="144494"/>
                    <a:pt x="530621" y="148971"/>
                  </a:cubicBezTo>
                  <a:cubicBezTo>
                    <a:pt x="533669" y="166973"/>
                    <a:pt x="544433" y="177260"/>
                    <a:pt x="544147" y="198691"/>
                  </a:cubicBezTo>
                  <a:cubicBezTo>
                    <a:pt x="537861" y="204502"/>
                    <a:pt x="529193" y="207835"/>
                    <a:pt x="518525" y="209264"/>
                  </a:cubicBezTo>
                  <a:cubicBezTo>
                    <a:pt x="518525" y="218313"/>
                    <a:pt x="518525" y="227362"/>
                    <a:pt x="518525" y="236410"/>
                  </a:cubicBezTo>
                  <a:cubicBezTo>
                    <a:pt x="494903" y="238506"/>
                    <a:pt x="495569" y="267367"/>
                    <a:pt x="485378" y="278606"/>
                  </a:cubicBezTo>
                  <a:cubicBezTo>
                    <a:pt x="484139" y="293084"/>
                    <a:pt x="491093" y="295942"/>
                    <a:pt x="489854" y="307276"/>
                  </a:cubicBezTo>
                  <a:cubicBezTo>
                    <a:pt x="486997" y="309943"/>
                    <a:pt x="479853" y="308324"/>
                    <a:pt x="474805" y="308800"/>
                  </a:cubicBezTo>
                  <a:cubicBezTo>
                    <a:pt x="460803" y="323279"/>
                    <a:pt x="454231" y="341090"/>
                    <a:pt x="443182" y="355473"/>
                  </a:cubicBezTo>
                  <a:cubicBezTo>
                    <a:pt x="440420" y="363760"/>
                    <a:pt x="452707" y="356997"/>
                    <a:pt x="452231" y="362998"/>
                  </a:cubicBezTo>
                  <a:cubicBezTo>
                    <a:pt x="449087" y="372904"/>
                    <a:pt x="437372" y="374332"/>
                    <a:pt x="426608" y="376523"/>
                  </a:cubicBezTo>
                  <a:cubicBezTo>
                    <a:pt x="426608" y="383096"/>
                    <a:pt x="426608" y="389572"/>
                    <a:pt x="426608" y="396145"/>
                  </a:cubicBezTo>
                  <a:cubicBezTo>
                    <a:pt x="421941" y="401764"/>
                    <a:pt x="419560" y="428149"/>
                    <a:pt x="422132" y="444341"/>
                  </a:cubicBezTo>
                  <a:cubicBezTo>
                    <a:pt x="423656" y="454438"/>
                    <a:pt x="425370" y="453580"/>
                    <a:pt x="422132" y="466915"/>
                  </a:cubicBezTo>
                  <a:cubicBezTo>
                    <a:pt x="428418" y="481679"/>
                    <a:pt x="437657" y="493585"/>
                    <a:pt x="434228" y="518160"/>
                  </a:cubicBezTo>
                  <a:cubicBezTo>
                    <a:pt x="422132" y="518160"/>
                    <a:pt x="410130" y="518160"/>
                    <a:pt x="398033" y="518160"/>
                  </a:cubicBezTo>
                  <a:cubicBezTo>
                    <a:pt x="391461" y="516064"/>
                    <a:pt x="394795" y="524065"/>
                    <a:pt x="388985" y="522637"/>
                  </a:cubicBezTo>
                  <a:cubicBezTo>
                    <a:pt x="288115" y="526161"/>
                    <a:pt x="179530" y="530162"/>
                    <a:pt x="75612" y="525685"/>
                  </a:cubicBezTo>
                  <a:cubicBezTo>
                    <a:pt x="75612" y="501110"/>
                    <a:pt x="75612" y="476440"/>
                    <a:pt x="75612" y="451866"/>
                  </a:cubicBezTo>
                  <a:cubicBezTo>
                    <a:pt x="69707" y="447199"/>
                    <a:pt x="60086" y="446341"/>
                    <a:pt x="53038" y="442817"/>
                  </a:cubicBezTo>
                  <a:cubicBezTo>
                    <a:pt x="42275" y="441103"/>
                    <a:pt x="44656" y="452533"/>
                    <a:pt x="34940" y="451866"/>
                  </a:cubicBezTo>
                  <a:cubicBezTo>
                    <a:pt x="31511" y="448818"/>
                    <a:pt x="26082" y="447675"/>
                    <a:pt x="21415" y="445865"/>
                  </a:cubicBezTo>
                  <a:cubicBezTo>
                    <a:pt x="21415" y="346424"/>
                    <a:pt x="21415" y="246983"/>
                    <a:pt x="21415" y="147542"/>
                  </a:cubicBezTo>
                  <a:cubicBezTo>
                    <a:pt x="17795" y="141160"/>
                    <a:pt x="17795" y="131064"/>
                    <a:pt x="12366" y="126492"/>
                  </a:cubicBezTo>
                  <a:cubicBezTo>
                    <a:pt x="13319" y="109918"/>
                    <a:pt x="10366" y="89345"/>
                    <a:pt x="13890" y="75247"/>
                  </a:cubicBezTo>
                  <a:cubicBezTo>
                    <a:pt x="9509" y="71628"/>
                    <a:pt x="10271" y="62770"/>
                    <a:pt x="4841" y="60198"/>
                  </a:cubicBezTo>
                  <a:cubicBezTo>
                    <a:pt x="8175" y="41338"/>
                    <a:pt x="-2017" y="36004"/>
                    <a:pt x="365" y="18002"/>
                  </a:cubicBezTo>
                  <a:cubicBezTo>
                    <a:pt x="51133" y="14764"/>
                    <a:pt x="101901" y="18479"/>
                    <a:pt x="154003" y="13525"/>
                  </a:cubicBezTo>
                  <a:cubicBezTo>
                    <a:pt x="196294" y="9430"/>
                    <a:pt x="241443" y="20193"/>
                    <a:pt x="283543" y="12001"/>
                  </a:cubicBezTo>
                  <a:cubicBezTo>
                    <a:pt x="303545" y="8191"/>
                    <a:pt x="341169" y="13906"/>
                    <a:pt x="366411" y="8954"/>
                  </a:cubicBezTo>
                  <a:cubicBezTo>
                    <a:pt x="370125" y="8287"/>
                    <a:pt x="373269" y="4953"/>
                    <a:pt x="376983" y="4477"/>
                  </a:cubicBezTo>
                  <a:cubicBezTo>
                    <a:pt x="401939" y="953"/>
                    <a:pt x="426989" y="7239"/>
                    <a:pt x="450802" y="4477"/>
                  </a:cubicBezTo>
                  <a:cubicBezTo>
                    <a:pt x="451659" y="2286"/>
                    <a:pt x="453183" y="762"/>
                    <a:pt x="455279" y="0"/>
                  </a:cubicBezTo>
                  <a:cubicBezTo>
                    <a:pt x="478901" y="0"/>
                    <a:pt x="502523" y="0"/>
                    <a:pt x="526049" y="0"/>
                  </a:cubicBezTo>
                  <a:cubicBezTo>
                    <a:pt x="527193" y="6763"/>
                    <a:pt x="532622" y="14478"/>
                    <a:pt x="530526" y="28575"/>
                  </a:cubicBezTo>
                  <a:cubicBezTo>
                    <a:pt x="511095" y="33718"/>
                    <a:pt x="506619" y="53912"/>
                    <a:pt x="501856" y="73819"/>
                  </a:cubicBezTo>
                  <a:cubicBezTo>
                    <a:pt x="526716" y="78772"/>
                    <a:pt x="553577" y="73057"/>
                    <a:pt x="575770" y="7067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92DC9A1-FA2D-A4D4-9ADD-059DC241CC36}"/>
                </a:ext>
              </a:extLst>
            </p:cNvPr>
            <p:cNvSpPr/>
            <p:nvPr/>
          </p:nvSpPr>
          <p:spPr>
            <a:xfrm>
              <a:off x="6308593" y="4177064"/>
              <a:ext cx="662235" cy="579882"/>
            </a:xfrm>
            <a:custGeom>
              <a:avLst/>
              <a:gdLst>
                <a:gd name="connsiteX0" fmla="*/ 662236 w 662235"/>
                <a:gd name="connsiteY0" fmla="*/ 548259 h 579882"/>
                <a:gd name="connsiteX1" fmla="*/ 629089 w 662235"/>
                <a:gd name="connsiteY1" fmla="*/ 563309 h 579882"/>
                <a:gd name="connsiteX2" fmla="*/ 615563 w 662235"/>
                <a:gd name="connsiteY2" fmla="*/ 546735 h 579882"/>
                <a:gd name="connsiteX3" fmla="*/ 565843 w 662235"/>
                <a:gd name="connsiteY3" fmla="*/ 533210 h 579882"/>
                <a:gd name="connsiteX4" fmla="*/ 553746 w 662235"/>
                <a:gd name="connsiteY4" fmla="*/ 507587 h 579882"/>
                <a:gd name="connsiteX5" fmla="*/ 528124 w 662235"/>
                <a:gd name="connsiteY5" fmla="*/ 516636 h 579882"/>
                <a:gd name="connsiteX6" fmla="*/ 531172 w 662235"/>
                <a:gd name="connsiteY6" fmla="*/ 531686 h 579882"/>
                <a:gd name="connsiteX7" fmla="*/ 528124 w 662235"/>
                <a:gd name="connsiteY7" fmla="*/ 551307 h 579882"/>
                <a:gd name="connsiteX8" fmla="*/ 514598 w 662235"/>
                <a:gd name="connsiteY8" fmla="*/ 566357 h 579882"/>
                <a:gd name="connsiteX9" fmla="*/ 481451 w 662235"/>
                <a:gd name="connsiteY9" fmla="*/ 554260 h 579882"/>
                <a:gd name="connsiteX10" fmla="*/ 460401 w 662235"/>
                <a:gd name="connsiteY10" fmla="*/ 554260 h 579882"/>
                <a:gd name="connsiteX11" fmla="*/ 452876 w 662235"/>
                <a:gd name="connsiteY11" fmla="*/ 573881 h 579882"/>
                <a:gd name="connsiteX12" fmla="*/ 433255 w 662235"/>
                <a:gd name="connsiteY12" fmla="*/ 579882 h 579882"/>
                <a:gd name="connsiteX13" fmla="*/ 368485 w 662235"/>
                <a:gd name="connsiteY13" fmla="*/ 549783 h 579882"/>
                <a:gd name="connsiteX14" fmla="*/ 382010 w 662235"/>
                <a:gd name="connsiteY14" fmla="*/ 540734 h 579882"/>
                <a:gd name="connsiteX15" fmla="*/ 335338 w 662235"/>
                <a:gd name="connsiteY15" fmla="*/ 507587 h 579882"/>
                <a:gd name="connsiteX16" fmla="*/ 330861 w 662235"/>
                <a:gd name="connsiteY16" fmla="*/ 483489 h 579882"/>
                <a:gd name="connsiteX17" fmla="*/ 279616 w 662235"/>
                <a:gd name="connsiteY17" fmla="*/ 474440 h 579882"/>
                <a:gd name="connsiteX18" fmla="*/ 251041 w 662235"/>
                <a:gd name="connsiteY18" fmla="*/ 489490 h 579882"/>
                <a:gd name="connsiteX19" fmla="*/ 269139 w 662235"/>
                <a:gd name="connsiteY19" fmla="*/ 510540 h 579882"/>
                <a:gd name="connsiteX20" fmla="*/ 249517 w 662235"/>
                <a:gd name="connsiteY20" fmla="*/ 512064 h 579882"/>
                <a:gd name="connsiteX21" fmla="*/ 240469 w 662235"/>
                <a:gd name="connsiteY21" fmla="*/ 516541 h 579882"/>
                <a:gd name="connsiteX22" fmla="*/ 219418 w 662235"/>
                <a:gd name="connsiteY22" fmla="*/ 512064 h 579882"/>
                <a:gd name="connsiteX23" fmla="*/ 201321 w 662235"/>
                <a:gd name="connsiteY23" fmla="*/ 512064 h 579882"/>
                <a:gd name="connsiteX24" fmla="*/ 187796 w 662235"/>
                <a:gd name="connsiteY24" fmla="*/ 504539 h 579882"/>
                <a:gd name="connsiteX25" fmla="*/ 177223 w 662235"/>
                <a:gd name="connsiteY25" fmla="*/ 504539 h 579882"/>
                <a:gd name="connsiteX26" fmla="*/ 160649 w 662235"/>
                <a:gd name="connsiteY26" fmla="*/ 500063 h 579882"/>
                <a:gd name="connsiteX27" fmla="*/ 40158 w 662235"/>
                <a:gd name="connsiteY27" fmla="*/ 492538 h 579882"/>
                <a:gd name="connsiteX28" fmla="*/ 52255 w 662235"/>
                <a:gd name="connsiteY28" fmla="*/ 451866 h 579882"/>
                <a:gd name="connsiteX29" fmla="*/ 50731 w 662235"/>
                <a:gd name="connsiteY29" fmla="*/ 396145 h 579882"/>
                <a:gd name="connsiteX30" fmla="*/ 55207 w 662235"/>
                <a:gd name="connsiteY30" fmla="*/ 390144 h 579882"/>
                <a:gd name="connsiteX31" fmla="*/ 50731 w 662235"/>
                <a:gd name="connsiteY31" fmla="*/ 375095 h 579882"/>
                <a:gd name="connsiteX32" fmla="*/ 71781 w 662235"/>
                <a:gd name="connsiteY32" fmla="*/ 335947 h 579882"/>
                <a:gd name="connsiteX33" fmla="*/ 71781 w 662235"/>
                <a:gd name="connsiteY33" fmla="*/ 275654 h 579882"/>
                <a:gd name="connsiteX34" fmla="*/ 64256 w 662235"/>
                <a:gd name="connsiteY34" fmla="*/ 268129 h 579882"/>
                <a:gd name="connsiteX35" fmla="*/ 64256 w 662235"/>
                <a:gd name="connsiteY35" fmla="*/ 251555 h 579882"/>
                <a:gd name="connsiteX36" fmla="*/ 34157 w 662235"/>
                <a:gd name="connsiteY36" fmla="*/ 212408 h 579882"/>
                <a:gd name="connsiteX37" fmla="*/ 29680 w 662235"/>
                <a:gd name="connsiteY37" fmla="*/ 197358 h 579882"/>
                <a:gd name="connsiteX38" fmla="*/ 31205 w 662235"/>
                <a:gd name="connsiteY38" fmla="*/ 182309 h 579882"/>
                <a:gd name="connsiteX39" fmla="*/ 10154 w 662235"/>
                <a:gd name="connsiteY39" fmla="*/ 156686 h 579882"/>
                <a:gd name="connsiteX40" fmla="*/ 5677 w 662235"/>
                <a:gd name="connsiteY40" fmla="*/ 125063 h 579882"/>
                <a:gd name="connsiteX41" fmla="*/ 5677 w 662235"/>
                <a:gd name="connsiteY41" fmla="*/ 27146 h 579882"/>
                <a:gd name="connsiteX42" fmla="*/ 1201 w 662235"/>
                <a:gd name="connsiteY42" fmla="*/ 7525 h 579882"/>
                <a:gd name="connsiteX43" fmla="*/ 347720 w 662235"/>
                <a:gd name="connsiteY43" fmla="*/ 0 h 579882"/>
                <a:gd name="connsiteX44" fmla="*/ 364294 w 662235"/>
                <a:gd name="connsiteY44" fmla="*/ 66294 h 579882"/>
                <a:gd name="connsiteX45" fmla="*/ 359817 w 662235"/>
                <a:gd name="connsiteY45" fmla="*/ 73819 h 579882"/>
                <a:gd name="connsiteX46" fmla="*/ 376390 w 662235"/>
                <a:gd name="connsiteY46" fmla="*/ 85916 h 579882"/>
                <a:gd name="connsiteX47" fmla="*/ 377914 w 662235"/>
                <a:gd name="connsiteY47" fmla="*/ 105537 h 579882"/>
                <a:gd name="connsiteX48" fmla="*/ 364389 w 662235"/>
                <a:gd name="connsiteY48" fmla="*/ 108585 h 579882"/>
                <a:gd name="connsiteX49" fmla="*/ 373438 w 662235"/>
                <a:gd name="connsiteY49" fmla="*/ 126683 h 579882"/>
                <a:gd name="connsiteX50" fmla="*/ 331242 w 662235"/>
                <a:gd name="connsiteY50" fmla="*/ 186976 h 579882"/>
                <a:gd name="connsiteX51" fmla="*/ 319145 w 662235"/>
                <a:gd name="connsiteY51" fmla="*/ 232220 h 579882"/>
                <a:gd name="connsiteX52" fmla="*/ 310097 w 662235"/>
                <a:gd name="connsiteY52" fmla="*/ 298514 h 579882"/>
                <a:gd name="connsiteX53" fmla="*/ 448685 w 662235"/>
                <a:gd name="connsiteY53" fmla="*/ 296990 h 579882"/>
                <a:gd name="connsiteX54" fmla="*/ 548126 w 662235"/>
                <a:gd name="connsiteY54" fmla="*/ 287941 h 579882"/>
                <a:gd name="connsiteX55" fmla="*/ 540601 w 662235"/>
                <a:gd name="connsiteY55" fmla="*/ 339185 h 579882"/>
                <a:gd name="connsiteX56" fmla="*/ 569176 w 662235"/>
                <a:gd name="connsiteY56" fmla="*/ 376809 h 579882"/>
                <a:gd name="connsiteX57" fmla="*/ 573653 w 662235"/>
                <a:gd name="connsiteY57" fmla="*/ 403955 h 579882"/>
                <a:gd name="connsiteX58" fmla="*/ 570605 w 662235"/>
                <a:gd name="connsiteY58" fmla="*/ 411480 h 579882"/>
                <a:gd name="connsiteX59" fmla="*/ 543459 w 662235"/>
                <a:gd name="connsiteY59" fmla="*/ 432530 h 579882"/>
                <a:gd name="connsiteX60" fmla="*/ 587179 w 662235"/>
                <a:gd name="connsiteY60" fmla="*/ 450628 h 579882"/>
                <a:gd name="connsiteX61" fmla="*/ 602228 w 662235"/>
                <a:gd name="connsiteY61" fmla="*/ 429578 h 579882"/>
                <a:gd name="connsiteX62" fmla="*/ 615754 w 662235"/>
                <a:gd name="connsiteY62" fmla="*/ 447675 h 579882"/>
                <a:gd name="connsiteX63" fmla="*/ 602228 w 662235"/>
                <a:gd name="connsiteY63" fmla="*/ 467296 h 579882"/>
                <a:gd name="connsiteX64" fmla="*/ 579654 w 662235"/>
                <a:gd name="connsiteY64" fmla="*/ 467296 h 579882"/>
                <a:gd name="connsiteX65" fmla="*/ 569081 w 662235"/>
                <a:gd name="connsiteY65" fmla="*/ 498920 h 579882"/>
                <a:gd name="connsiteX66" fmla="*/ 597751 w 662235"/>
                <a:gd name="connsiteY66" fmla="*/ 521494 h 579882"/>
                <a:gd name="connsiteX67" fmla="*/ 662236 w 662235"/>
                <a:gd name="connsiteY67" fmla="*/ 548259 h 57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662235" h="579882">
                  <a:moveTo>
                    <a:pt x="662236" y="548259"/>
                  </a:moveTo>
                  <a:cubicBezTo>
                    <a:pt x="658521" y="566071"/>
                    <a:pt x="648424" y="566261"/>
                    <a:pt x="629089" y="563309"/>
                  </a:cubicBezTo>
                  <a:cubicBezTo>
                    <a:pt x="622707" y="559689"/>
                    <a:pt x="615944" y="556451"/>
                    <a:pt x="615563" y="546735"/>
                  </a:cubicBezTo>
                  <a:cubicBezTo>
                    <a:pt x="597371" y="543878"/>
                    <a:pt x="589560" y="530543"/>
                    <a:pt x="565843" y="533210"/>
                  </a:cubicBezTo>
                  <a:cubicBezTo>
                    <a:pt x="558889" y="527590"/>
                    <a:pt x="564128" y="509873"/>
                    <a:pt x="553746" y="507587"/>
                  </a:cubicBezTo>
                  <a:cubicBezTo>
                    <a:pt x="542221" y="507587"/>
                    <a:pt x="542316" y="519303"/>
                    <a:pt x="528124" y="516636"/>
                  </a:cubicBezTo>
                  <a:cubicBezTo>
                    <a:pt x="527648" y="522542"/>
                    <a:pt x="525457" y="527971"/>
                    <a:pt x="531172" y="531686"/>
                  </a:cubicBezTo>
                  <a:cubicBezTo>
                    <a:pt x="527648" y="534734"/>
                    <a:pt x="517075" y="547783"/>
                    <a:pt x="528124" y="551307"/>
                  </a:cubicBezTo>
                  <a:cubicBezTo>
                    <a:pt x="524314" y="557022"/>
                    <a:pt x="518408" y="560737"/>
                    <a:pt x="514598" y="566357"/>
                  </a:cubicBezTo>
                  <a:cubicBezTo>
                    <a:pt x="511264" y="555022"/>
                    <a:pt x="487738" y="526066"/>
                    <a:pt x="481451" y="554260"/>
                  </a:cubicBezTo>
                  <a:cubicBezTo>
                    <a:pt x="474403" y="554260"/>
                    <a:pt x="467354" y="554260"/>
                    <a:pt x="460401" y="554260"/>
                  </a:cubicBezTo>
                  <a:cubicBezTo>
                    <a:pt x="455543" y="559308"/>
                    <a:pt x="450114" y="565500"/>
                    <a:pt x="452876" y="573881"/>
                  </a:cubicBezTo>
                  <a:cubicBezTo>
                    <a:pt x="445256" y="574834"/>
                    <a:pt x="439636" y="577692"/>
                    <a:pt x="433255" y="579882"/>
                  </a:cubicBezTo>
                  <a:cubicBezTo>
                    <a:pt x="412014" y="569500"/>
                    <a:pt x="388201" y="561594"/>
                    <a:pt x="368485" y="549783"/>
                  </a:cubicBezTo>
                  <a:cubicBezTo>
                    <a:pt x="372009" y="545783"/>
                    <a:pt x="379057" y="545306"/>
                    <a:pt x="382010" y="540734"/>
                  </a:cubicBezTo>
                  <a:cubicBezTo>
                    <a:pt x="388011" y="508064"/>
                    <a:pt x="348673" y="520827"/>
                    <a:pt x="335338" y="507587"/>
                  </a:cubicBezTo>
                  <a:cubicBezTo>
                    <a:pt x="338005" y="495395"/>
                    <a:pt x="331147" y="492728"/>
                    <a:pt x="330861" y="483489"/>
                  </a:cubicBezTo>
                  <a:cubicBezTo>
                    <a:pt x="311144" y="473869"/>
                    <a:pt x="292380" y="490538"/>
                    <a:pt x="279616" y="474440"/>
                  </a:cubicBezTo>
                  <a:cubicBezTo>
                    <a:pt x="267615" y="477012"/>
                    <a:pt x="257709" y="481679"/>
                    <a:pt x="251041" y="489490"/>
                  </a:cubicBezTo>
                  <a:cubicBezTo>
                    <a:pt x="250565" y="503015"/>
                    <a:pt x="259042" y="507587"/>
                    <a:pt x="269139" y="510540"/>
                  </a:cubicBezTo>
                  <a:cubicBezTo>
                    <a:pt x="264472" y="519208"/>
                    <a:pt x="256852" y="515303"/>
                    <a:pt x="249517" y="512064"/>
                  </a:cubicBezTo>
                  <a:cubicBezTo>
                    <a:pt x="243612" y="511016"/>
                    <a:pt x="243993" y="515684"/>
                    <a:pt x="240469" y="516541"/>
                  </a:cubicBezTo>
                  <a:cubicBezTo>
                    <a:pt x="231420" y="518827"/>
                    <a:pt x="226467" y="513207"/>
                    <a:pt x="219418" y="512064"/>
                  </a:cubicBezTo>
                  <a:cubicBezTo>
                    <a:pt x="213322" y="511112"/>
                    <a:pt x="207131" y="513017"/>
                    <a:pt x="201321" y="512064"/>
                  </a:cubicBezTo>
                  <a:cubicBezTo>
                    <a:pt x="197892" y="511493"/>
                    <a:pt x="193034" y="505873"/>
                    <a:pt x="187796" y="504539"/>
                  </a:cubicBezTo>
                  <a:cubicBezTo>
                    <a:pt x="183795" y="503587"/>
                    <a:pt x="179414" y="505492"/>
                    <a:pt x="177223" y="504539"/>
                  </a:cubicBezTo>
                  <a:cubicBezTo>
                    <a:pt x="175889" y="503968"/>
                    <a:pt x="168650" y="495967"/>
                    <a:pt x="160649" y="500063"/>
                  </a:cubicBezTo>
                  <a:cubicBezTo>
                    <a:pt x="137599" y="473297"/>
                    <a:pt x="80068" y="487109"/>
                    <a:pt x="40158" y="492538"/>
                  </a:cubicBezTo>
                  <a:cubicBezTo>
                    <a:pt x="34633" y="473869"/>
                    <a:pt x="46540" y="460534"/>
                    <a:pt x="52255" y="451866"/>
                  </a:cubicBezTo>
                  <a:cubicBezTo>
                    <a:pt x="51874" y="432911"/>
                    <a:pt x="53302" y="408337"/>
                    <a:pt x="50731" y="396145"/>
                  </a:cubicBezTo>
                  <a:cubicBezTo>
                    <a:pt x="49397" y="391287"/>
                    <a:pt x="54636" y="393002"/>
                    <a:pt x="55207" y="390144"/>
                  </a:cubicBezTo>
                  <a:cubicBezTo>
                    <a:pt x="56446" y="382429"/>
                    <a:pt x="53969" y="378333"/>
                    <a:pt x="50731" y="375095"/>
                  </a:cubicBezTo>
                  <a:cubicBezTo>
                    <a:pt x="58065" y="362331"/>
                    <a:pt x="64351" y="348520"/>
                    <a:pt x="71781" y="335947"/>
                  </a:cubicBezTo>
                  <a:cubicBezTo>
                    <a:pt x="71781" y="315849"/>
                    <a:pt x="71781" y="295751"/>
                    <a:pt x="71781" y="275654"/>
                  </a:cubicBezTo>
                  <a:cubicBezTo>
                    <a:pt x="68923" y="273463"/>
                    <a:pt x="66638" y="270701"/>
                    <a:pt x="64256" y="268129"/>
                  </a:cubicBezTo>
                  <a:cubicBezTo>
                    <a:pt x="64256" y="262604"/>
                    <a:pt x="64256" y="257080"/>
                    <a:pt x="64256" y="251555"/>
                  </a:cubicBezTo>
                  <a:cubicBezTo>
                    <a:pt x="52445" y="240316"/>
                    <a:pt x="43111" y="226504"/>
                    <a:pt x="34157" y="212408"/>
                  </a:cubicBezTo>
                  <a:cubicBezTo>
                    <a:pt x="33872" y="203835"/>
                    <a:pt x="37396" y="199454"/>
                    <a:pt x="29680" y="197358"/>
                  </a:cubicBezTo>
                  <a:cubicBezTo>
                    <a:pt x="31205" y="193358"/>
                    <a:pt x="31490" y="188119"/>
                    <a:pt x="31205" y="182309"/>
                  </a:cubicBezTo>
                  <a:cubicBezTo>
                    <a:pt x="23584" y="174403"/>
                    <a:pt x="18631" y="163735"/>
                    <a:pt x="10154" y="156686"/>
                  </a:cubicBezTo>
                  <a:cubicBezTo>
                    <a:pt x="13393" y="144399"/>
                    <a:pt x="7582" y="132302"/>
                    <a:pt x="5677" y="125063"/>
                  </a:cubicBezTo>
                  <a:cubicBezTo>
                    <a:pt x="-2704" y="94583"/>
                    <a:pt x="9868" y="55912"/>
                    <a:pt x="5677" y="27146"/>
                  </a:cubicBezTo>
                  <a:cubicBezTo>
                    <a:pt x="4725" y="20384"/>
                    <a:pt x="-2895" y="14669"/>
                    <a:pt x="1201" y="7525"/>
                  </a:cubicBezTo>
                  <a:cubicBezTo>
                    <a:pt x="119120" y="8477"/>
                    <a:pt x="243802" y="8192"/>
                    <a:pt x="347720" y="0"/>
                  </a:cubicBezTo>
                  <a:cubicBezTo>
                    <a:pt x="349435" y="28289"/>
                    <a:pt x="353626" y="49911"/>
                    <a:pt x="364294" y="66294"/>
                  </a:cubicBezTo>
                  <a:cubicBezTo>
                    <a:pt x="365437" y="71438"/>
                    <a:pt x="358198" y="68199"/>
                    <a:pt x="359817" y="73819"/>
                  </a:cubicBezTo>
                  <a:cubicBezTo>
                    <a:pt x="363817" y="79343"/>
                    <a:pt x="368294" y="89154"/>
                    <a:pt x="376390" y="85916"/>
                  </a:cubicBezTo>
                  <a:cubicBezTo>
                    <a:pt x="378200" y="90392"/>
                    <a:pt x="374485" y="99536"/>
                    <a:pt x="377914" y="105537"/>
                  </a:cubicBezTo>
                  <a:cubicBezTo>
                    <a:pt x="375438" y="108680"/>
                    <a:pt x="366770" y="105537"/>
                    <a:pt x="364389" y="108585"/>
                  </a:cubicBezTo>
                  <a:cubicBezTo>
                    <a:pt x="362198" y="119825"/>
                    <a:pt x="368961" y="122015"/>
                    <a:pt x="373438" y="126683"/>
                  </a:cubicBezTo>
                  <a:cubicBezTo>
                    <a:pt x="357531" y="146876"/>
                    <a:pt x="349244" y="172308"/>
                    <a:pt x="331242" y="186976"/>
                  </a:cubicBezTo>
                  <a:cubicBezTo>
                    <a:pt x="332004" y="207836"/>
                    <a:pt x="314002" y="211074"/>
                    <a:pt x="319145" y="232220"/>
                  </a:cubicBezTo>
                  <a:cubicBezTo>
                    <a:pt x="311525" y="249650"/>
                    <a:pt x="308858" y="272129"/>
                    <a:pt x="310097" y="298514"/>
                  </a:cubicBezTo>
                  <a:cubicBezTo>
                    <a:pt x="357055" y="305467"/>
                    <a:pt x="400870" y="289370"/>
                    <a:pt x="448685" y="296990"/>
                  </a:cubicBezTo>
                  <a:cubicBezTo>
                    <a:pt x="472212" y="284417"/>
                    <a:pt x="524599" y="300609"/>
                    <a:pt x="548126" y="287941"/>
                  </a:cubicBezTo>
                  <a:cubicBezTo>
                    <a:pt x="547269" y="300800"/>
                    <a:pt x="538125" y="315278"/>
                    <a:pt x="540601" y="339185"/>
                  </a:cubicBezTo>
                  <a:cubicBezTo>
                    <a:pt x="548126" y="354330"/>
                    <a:pt x="561366" y="366332"/>
                    <a:pt x="569176" y="376809"/>
                  </a:cubicBezTo>
                  <a:cubicBezTo>
                    <a:pt x="569367" y="387191"/>
                    <a:pt x="567462" y="399669"/>
                    <a:pt x="573653" y="403955"/>
                  </a:cubicBezTo>
                  <a:cubicBezTo>
                    <a:pt x="567557" y="403765"/>
                    <a:pt x="569653" y="407861"/>
                    <a:pt x="570605" y="411480"/>
                  </a:cubicBezTo>
                  <a:cubicBezTo>
                    <a:pt x="561461" y="418433"/>
                    <a:pt x="550889" y="423958"/>
                    <a:pt x="543459" y="432530"/>
                  </a:cubicBezTo>
                  <a:cubicBezTo>
                    <a:pt x="542411" y="448342"/>
                    <a:pt x="570034" y="462534"/>
                    <a:pt x="587179" y="450628"/>
                  </a:cubicBezTo>
                  <a:cubicBezTo>
                    <a:pt x="585940" y="437388"/>
                    <a:pt x="587274" y="426720"/>
                    <a:pt x="602228" y="429578"/>
                  </a:cubicBezTo>
                  <a:cubicBezTo>
                    <a:pt x="604895" y="437483"/>
                    <a:pt x="605657" y="447199"/>
                    <a:pt x="615754" y="447675"/>
                  </a:cubicBezTo>
                  <a:cubicBezTo>
                    <a:pt x="608324" y="454628"/>
                    <a:pt x="608039" y="459677"/>
                    <a:pt x="602228" y="467296"/>
                  </a:cubicBezTo>
                  <a:cubicBezTo>
                    <a:pt x="594703" y="467296"/>
                    <a:pt x="587179" y="467296"/>
                    <a:pt x="579654" y="467296"/>
                  </a:cubicBezTo>
                  <a:cubicBezTo>
                    <a:pt x="577082" y="478727"/>
                    <a:pt x="572606" y="488347"/>
                    <a:pt x="569081" y="498920"/>
                  </a:cubicBezTo>
                  <a:cubicBezTo>
                    <a:pt x="572224" y="512826"/>
                    <a:pt x="587179" y="515017"/>
                    <a:pt x="597751" y="521494"/>
                  </a:cubicBezTo>
                  <a:cubicBezTo>
                    <a:pt x="626136" y="517493"/>
                    <a:pt x="641281" y="536162"/>
                    <a:pt x="662236" y="548259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E7BC016-4959-480B-6220-4A0084A01449}"/>
                </a:ext>
              </a:extLst>
            </p:cNvPr>
            <p:cNvSpPr/>
            <p:nvPr/>
          </p:nvSpPr>
          <p:spPr>
            <a:xfrm>
              <a:off x="6648503" y="1990939"/>
              <a:ext cx="659796" cy="339037"/>
            </a:xfrm>
            <a:custGeom>
              <a:avLst/>
              <a:gdLst>
                <a:gd name="connsiteX0" fmla="*/ 659797 w 659796"/>
                <a:gd name="connsiteY0" fmla="*/ 174827 h 339037"/>
                <a:gd name="connsiteX1" fmla="*/ 625126 w 659796"/>
                <a:gd name="connsiteY1" fmla="*/ 179303 h 339037"/>
                <a:gd name="connsiteX2" fmla="*/ 579977 w 659796"/>
                <a:gd name="connsiteY2" fmla="*/ 186828 h 339037"/>
                <a:gd name="connsiteX3" fmla="*/ 498634 w 659796"/>
                <a:gd name="connsiteY3" fmla="*/ 174731 h 339037"/>
                <a:gd name="connsiteX4" fmla="*/ 488061 w 659796"/>
                <a:gd name="connsiteY4" fmla="*/ 195782 h 339037"/>
                <a:gd name="connsiteX5" fmla="*/ 417290 w 659796"/>
                <a:gd name="connsiteY5" fmla="*/ 206354 h 339037"/>
                <a:gd name="connsiteX6" fmla="*/ 412814 w 659796"/>
                <a:gd name="connsiteY6" fmla="*/ 233501 h 339037"/>
                <a:gd name="connsiteX7" fmla="*/ 397764 w 659796"/>
                <a:gd name="connsiteY7" fmla="*/ 219975 h 339037"/>
                <a:gd name="connsiteX8" fmla="*/ 357092 w 659796"/>
                <a:gd name="connsiteY8" fmla="*/ 238073 h 339037"/>
                <a:gd name="connsiteX9" fmla="*/ 355568 w 659796"/>
                <a:gd name="connsiteY9" fmla="*/ 229024 h 339037"/>
                <a:gd name="connsiteX10" fmla="*/ 344996 w 659796"/>
                <a:gd name="connsiteY10" fmla="*/ 229024 h 339037"/>
                <a:gd name="connsiteX11" fmla="*/ 299752 w 659796"/>
                <a:gd name="connsiteY11" fmla="*/ 339038 h 339037"/>
                <a:gd name="connsiteX12" fmla="*/ 284702 w 659796"/>
                <a:gd name="connsiteY12" fmla="*/ 328465 h 339037"/>
                <a:gd name="connsiteX13" fmla="*/ 280226 w 659796"/>
                <a:gd name="connsiteY13" fmla="*/ 290841 h 339037"/>
                <a:gd name="connsiteX14" fmla="*/ 271177 w 659796"/>
                <a:gd name="connsiteY14" fmla="*/ 250169 h 339037"/>
                <a:gd name="connsiteX15" fmla="*/ 242602 w 659796"/>
                <a:gd name="connsiteY15" fmla="*/ 245693 h 339037"/>
                <a:gd name="connsiteX16" fmla="*/ 238125 w 659796"/>
                <a:gd name="connsiteY16" fmla="*/ 221594 h 339037"/>
                <a:gd name="connsiteX17" fmla="*/ 177832 w 659796"/>
                <a:gd name="connsiteY17" fmla="*/ 212546 h 339037"/>
                <a:gd name="connsiteX18" fmla="*/ 128111 w 659796"/>
                <a:gd name="connsiteY18" fmla="*/ 195972 h 339037"/>
                <a:gd name="connsiteX19" fmla="*/ 25622 w 659796"/>
                <a:gd name="connsiteY19" fmla="*/ 179399 h 339037"/>
                <a:gd name="connsiteX20" fmla="*/ 0 w 659796"/>
                <a:gd name="connsiteY20" fmla="*/ 146252 h 339037"/>
                <a:gd name="connsiteX21" fmla="*/ 51245 w 659796"/>
                <a:gd name="connsiteY21" fmla="*/ 113105 h 339037"/>
                <a:gd name="connsiteX22" fmla="*/ 61817 w 659796"/>
                <a:gd name="connsiteY22" fmla="*/ 108628 h 339037"/>
                <a:gd name="connsiteX23" fmla="*/ 78391 w 659796"/>
                <a:gd name="connsiteY23" fmla="*/ 108628 h 339037"/>
                <a:gd name="connsiteX24" fmla="*/ 87440 w 659796"/>
                <a:gd name="connsiteY24" fmla="*/ 104151 h 339037"/>
                <a:gd name="connsiteX25" fmla="*/ 96488 w 659796"/>
                <a:gd name="connsiteY25" fmla="*/ 104151 h 339037"/>
                <a:gd name="connsiteX26" fmla="*/ 162783 w 659796"/>
                <a:gd name="connsiteY26" fmla="*/ 46906 h 339037"/>
                <a:gd name="connsiteX27" fmla="*/ 220028 w 659796"/>
                <a:gd name="connsiteY27" fmla="*/ 4710 h 339037"/>
                <a:gd name="connsiteX28" fmla="*/ 221552 w 659796"/>
                <a:gd name="connsiteY28" fmla="*/ 233 h 339037"/>
                <a:gd name="connsiteX29" fmla="*/ 250127 w 659796"/>
                <a:gd name="connsiteY29" fmla="*/ 1757 h 339037"/>
                <a:gd name="connsiteX30" fmla="*/ 250127 w 659796"/>
                <a:gd name="connsiteY30" fmla="*/ 4805 h 339037"/>
                <a:gd name="connsiteX31" fmla="*/ 227552 w 659796"/>
                <a:gd name="connsiteY31" fmla="*/ 12330 h 339037"/>
                <a:gd name="connsiteX32" fmla="*/ 195929 w 659796"/>
                <a:gd name="connsiteY32" fmla="*/ 62051 h 339037"/>
                <a:gd name="connsiteX33" fmla="*/ 186881 w 659796"/>
                <a:gd name="connsiteY33" fmla="*/ 74147 h 339037"/>
                <a:gd name="connsiteX34" fmla="*/ 183833 w 659796"/>
                <a:gd name="connsiteY34" fmla="*/ 104246 h 339037"/>
                <a:gd name="connsiteX35" fmla="*/ 221456 w 659796"/>
                <a:gd name="connsiteY35" fmla="*/ 80148 h 339037"/>
                <a:gd name="connsiteX36" fmla="*/ 275654 w 659796"/>
                <a:gd name="connsiteY36" fmla="*/ 101198 h 339037"/>
                <a:gd name="connsiteX37" fmla="*/ 292227 w 659796"/>
                <a:gd name="connsiteY37" fmla="*/ 126821 h 339037"/>
                <a:gd name="connsiteX38" fmla="*/ 299752 w 659796"/>
                <a:gd name="connsiteY38" fmla="*/ 138917 h 339037"/>
                <a:gd name="connsiteX39" fmla="*/ 340424 w 659796"/>
                <a:gd name="connsiteY39" fmla="*/ 134441 h 339037"/>
                <a:gd name="connsiteX40" fmla="*/ 350996 w 659796"/>
                <a:gd name="connsiteY40" fmla="*/ 141965 h 339037"/>
                <a:gd name="connsiteX41" fmla="*/ 373571 w 659796"/>
                <a:gd name="connsiteY41" fmla="*/ 141965 h 339037"/>
                <a:gd name="connsiteX42" fmla="*/ 378047 w 659796"/>
                <a:gd name="connsiteY42" fmla="*/ 138917 h 339037"/>
                <a:gd name="connsiteX43" fmla="*/ 388620 w 659796"/>
                <a:gd name="connsiteY43" fmla="*/ 138917 h 339037"/>
                <a:gd name="connsiteX44" fmla="*/ 391668 w 659796"/>
                <a:gd name="connsiteY44" fmla="*/ 137393 h 339037"/>
                <a:gd name="connsiteX45" fmla="*/ 450438 w 659796"/>
                <a:gd name="connsiteY45" fmla="*/ 96722 h 339037"/>
                <a:gd name="connsiteX46" fmla="*/ 494157 w 659796"/>
                <a:gd name="connsiteY46" fmla="*/ 96722 h 339037"/>
                <a:gd name="connsiteX47" fmla="*/ 539305 w 659796"/>
                <a:gd name="connsiteY47" fmla="*/ 75671 h 339037"/>
                <a:gd name="connsiteX48" fmla="*/ 539305 w 659796"/>
                <a:gd name="connsiteY48" fmla="*/ 114819 h 339037"/>
                <a:gd name="connsiteX49" fmla="*/ 635698 w 659796"/>
                <a:gd name="connsiteY49" fmla="*/ 101294 h 339037"/>
                <a:gd name="connsiteX50" fmla="*/ 635698 w 659796"/>
                <a:gd name="connsiteY50" fmla="*/ 152538 h 339037"/>
                <a:gd name="connsiteX51" fmla="*/ 659797 w 659796"/>
                <a:gd name="connsiteY51" fmla="*/ 174827 h 33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59796" h="339037">
                  <a:moveTo>
                    <a:pt x="659797" y="174827"/>
                  </a:moveTo>
                  <a:cubicBezTo>
                    <a:pt x="646272" y="174350"/>
                    <a:pt x="632936" y="174160"/>
                    <a:pt x="625126" y="179303"/>
                  </a:cubicBezTo>
                  <a:cubicBezTo>
                    <a:pt x="610172" y="169112"/>
                    <a:pt x="590074" y="178827"/>
                    <a:pt x="579977" y="186828"/>
                  </a:cubicBezTo>
                  <a:cubicBezTo>
                    <a:pt x="553974" y="181685"/>
                    <a:pt x="531686" y="172922"/>
                    <a:pt x="498634" y="174731"/>
                  </a:cubicBezTo>
                  <a:cubicBezTo>
                    <a:pt x="497300" y="185018"/>
                    <a:pt x="487395" y="187495"/>
                    <a:pt x="488061" y="195782"/>
                  </a:cubicBezTo>
                  <a:cubicBezTo>
                    <a:pt x="461486" y="196448"/>
                    <a:pt x="437769" y="199687"/>
                    <a:pt x="417290" y="206354"/>
                  </a:cubicBezTo>
                  <a:cubicBezTo>
                    <a:pt x="416814" y="216451"/>
                    <a:pt x="419481" y="229595"/>
                    <a:pt x="412814" y="233501"/>
                  </a:cubicBezTo>
                  <a:cubicBezTo>
                    <a:pt x="406337" y="230453"/>
                    <a:pt x="401765" y="225404"/>
                    <a:pt x="397764" y="219975"/>
                  </a:cubicBezTo>
                  <a:cubicBezTo>
                    <a:pt x="383381" y="225214"/>
                    <a:pt x="374904" y="236263"/>
                    <a:pt x="357092" y="238073"/>
                  </a:cubicBezTo>
                  <a:cubicBezTo>
                    <a:pt x="355378" y="236358"/>
                    <a:pt x="355378" y="232739"/>
                    <a:pt x="355568" y="229024"/>
                  </a:cubicBezTo>
                  <a:cubicBezTo>
                    <a:pt x="352044" y="229024"/>
                    <a:pt x="348520" y="229024"/>
                    <a:pt x="344996" y="229024"/>
                  </a:cubicBezTo>
                  <a:cubicBezTo>
                    <a:pt x="329184" y="264362"/>
                    <a:pt x="318040" y="302747"/>
                    <a:pt x="299752" y="339038"/>
                  </a:cubicBezTo>
                  <a:cubicBezTo>
                    <a:pt x="292703" y="337514"/>
                    <a:pt x="289655" y="332084"/>
                    <a:pt x="284702" y="328465"/>
                  </a:cubicBezTo>
                  <a:cubicBezTo>
                    <a:pt x="287750" y="311415"/>
                    <a:pt x="277559" y="307510"/>
                    <a:pt x="280226" y="290841"/>
                  </a:cubicBezTo>
                  <a:cubicBezTo>
                    <a:pt x="270415" y="281983"/>
                    <a:pt x="283559" y="258932"/>
                    <a:pt x="271177" y="250169"/>
                  </a:cubicBezTo>
                  <a:cubicBezTo>
                    <a:pt x="258509" y="251789"/>
                    <a:pt x="256699" y="242549"/>
                    <a:pt x="242602" y="245693"/>
                  </a:cubicBezTo>
                  <a:cubicBezTo>
                    <a:pt x="245078" y="233596"/>
                    <a:pt x="238887" y="230357"/>
                    <a:pt x="238125" y="221594"/>
                  </a:cubicBezTo>
                  <a:cubicBezTo>
                    <a:pt x="214313" y="222261"/>
                    <a:pt x="191548" y="221975"/>
                    <a:pt x="177832" y="212546"/>
                  </a:cubicBezTo>
                  <a:cubicBezTo>
                    <a:pt x="152305" y="215975"/>
                    <a:pt x="140780" y="205402"/>
                    <a:pt x="128111" y="195972"/>
                  </a:cubicBezTo>
                  <a:cubicBezTo>
                    <a:pt x="85439" y="195115"/>
                    <a:pt x="60865" y="180923"/>
                    <a:pt x="25622" y="179399"/>
                  </a:cubicBezTo>
                  <a:cubicBezTo>
                    <a:pt x="16955" y="168540"/>
                    <a:pt x="8477" y="157396"/>
                    <a:pt x="0" y="146252"/>
                  </a:cubicBezTo>
                  <a:cubicBezTo>
                    <a:pt x="21527" y="140251"/>
                    <a:pt x="47149" y="131774"/>
                    <a:pt x="51245" y="113105"/>
                  </a:cubicBezTo>
                  <a:cubicBezTo>
                    <a:pt x="57817" y="114629"/>
                    <a:pt x="58103" y="109961"/>
                    <a:pt x="61817" y="108628"/>
                  </a:cubicBezTo>
                  <a:cubicBezTo>
                    <a:pt x="67342" y="108628"/>
                    <a:pt x="72866" y="108628"/>
                    <a:pt x="78391" y="108628"/>
                  </a:cubicBezTo>
                  <a:cubicBezTo>
                    <a:pt x="82868" y="108628"/>
                    <a:pt x="83534" y="104723"/>
                    <a:pt x="87440" y="104151"/>
                  </a:cubicBezTo>
                  <a:cubicBezTo>
                    <a:pt x="90488" y="104151"/>
                    <a:pt x="93441" y="104151"/>
                    <a:pt x="96488" y="104151"/>
                  </a:cubicBezTo>
                  <a:cubicBezTo>
                    <a:pt x="125825" y="92340"/>
                    <a:pt x="143828" y="69194"/>
                    <a:pt x="162783" y="46906"/>
                  </a:cubicBezTo>
                  <a:cubicBezTo>
                    <a:pt x="185452" y="35952"/>
                    <a:pt x="192500" y="6425"/>
                    <a:pt x="220028" y="4710"/>
                  </a:cubicBezTo>
                  <a:cubicBezTo>
                    <a:pt x="220790" y="3472"/>
                    <a:pt x="221552" y="2329"/>
                    <a:pt x="221552" y="233"/>
                  </a:cubicBezTo>
                  <a:cubicBezTo>
                    <a:pt x="230600" y="1281"/>
                    <a:pt x="243650" y="-1767"/>
                    <a:pt x="250127" y="1757"/>
                  </a:cubicBezTo>
                  <a:cubicBezTo>
                    <a:pt x="250127" y="2805"/>
                    <a:pt x="250127" y="3758"/>
                    <a:pt x="250127" y="4805"/>
                  </a:cubicBezTo>
                  <a:cubicBezTo>
                    <a:pt x="243554" y="8330"/>
                    <a:pt x="236982" y="11759"/>
                    <a:pt x="227552" y="12330"/>
                  </a:cubicBezTo>
                  <a:cubicBezTo>
                    <a:pt x="224219" y="36143"/>
                    <a:pt x="195072" y="34047"/>
                    <a:pt x="195929" y="62051"/>
                  </a:cubicBezTo>
                  <a:cubicBezTo>
                    <a:pt x="189452" y="62717"/>
                    <a:pt x="192691" y="72909"/>
                    <a:pt x="186881" y="74147"/>
                  </a:cubicBezTo>
                  <a:cubicBezTo>
                    <a:pt x="189548" y="82910"/>
                    <a:pt x="180404" y="90054"/>
                    <a:pt x="183833" y="104246"/>
                  </a:cubicBezTo>
                  <a:cubicBezTo>
                    <a:pt x="205645" y="105580"/>
                    <a:pt x="205931" y="85196"/>
                    <a:pt x="221456" y="80148"/>
                  </a:cubicBezTo>
                  <a:cubicBezTo>
                    <a:pt x="238792" y="87863"/>
                    <a:pt x="265557" y="86339"/>
                    <a:pt x="275654" y="101198"/>
                  </a:cubicBezTo>
                  <a:cubicBezTo>
                    <a:pt x="270796" y="115676"/>
                    <a:pt x="285655" y="114819"/>
                    <a:pt x="292227" y="126821"/>
                  </a:cubicBezTo>
                  <a:cubicBezTo>
                    <a:pt x="294418" y="130916"/>
                    <a:pt x="294704" y="136917"/>
                    <a:pt x="299752" y="138917"/>
                  </a:cubicBezTo>
                  <a:cubicBezTo>
                    <a:pt x="309849" y="142823"/>
                    <a:pt x="336709" y="138536"/>
                    <a:pt x="340424" y="134441"/>
                  </a:cubicBezTo>
                  <a:cubicBezTo>
                    <a:pt x="343281" y="137584"/>
                    <a:pt x="349091" y="137774"/>
                    <a:pt x="350996" y="141965"/>
                  </a:cubicBezTo>
                  <a:cubicBezTo>
                    <a:pt x="358521" y="141965"/>
                    <a:pt x="366046" y="141965"/>
                    <a:pt x="373571" y="141965"/>
                  </a:cubicBezTo>
                  <a:cubicBezTo>
                    <a:pt x="376904" y="142823"/>
                    <a:pt x="375666" y="139108"/>
                    <a:pt x="378047" y="138917"/>
                  </a:cubicBezTo>
                  <a:cubicBezTo>
                    <a:pt x="381572" y="138917"/>
                    <a:pt x="385096" y="138917"/>
                    <a:pt x="388620" y="138917"/>
                  </a:cubicBezTo>
                  <a:cubicBezTo>
                    <a:pt x="389858" y="138632"/>
                    <a:pt x="390144" y="137393"/>
                    <a:pt x="391668" y="137393"/>
                  </a:cubicBezTo>
                  <a:cubicBezTo>
                    <a:pt x="406813" y="119391"/>
                    <a:pt x="424815" y="104246"/>
                    <a:pt x="450438" y="96722"/>
                  </a:cubicBezTo>
                  <a:cubicBezTo>
                    <a:pt x="465011" y="96722"/>
                    <a:pt x="479584" y="96722"/>
                    <a:pt x="494157" y="96722"/>
                  </a:cubicBezTo>
                  <a:cubicBezTo>
                    <a:pt x="507397" y="87863"/>
                    <a:pt x="523970" y="82339"/>
                    <a:pt x="539305" y="75671"/>
                  </a:cubicBezTo>
                  <a:cubicBezTo>
                    <a:pt x="539305" y="88721"/>
                    <a:pt x="539305" y="101770"/>
                    <a:pt x="539305" y="114819"/>
                  </a:cubicBezTo>
                  <a:cubicBezTo>
                    <a:pt x="572738" y="134822"/>
                    <a:pt x="604552" y="106532"/>
                    <a:pt x="635698" y="101294"/>
                  </a:cubicBezTo>
                  <a:cubicBezTo>
                    <a:pt x="635698" y="118343"/>
                    <a:pt x="635698" y="135488"/>
                    <a:pt x="635698" y="152538"/>
                  </a:cubicBezTo>
                  <a:cubicBezTo>
                    <a:pt x="642366" y="161015"/>
                    <a:pt x="651986" y="167016"/>
                    <a:pt x="659797" y="17482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45453D2-150F-C403-7FD8-7DCB1113C065}"/>
                </a:ext>
              </a:extLst>
            </p:cNvPr>
            <p:cNvSpPr/>
            <p:nvPr/>
          </p:nvSpPr>
          <p:spPr>
            <a:xfrm>
              <a:off x="6393995" y="2087089"/>
              <a:ext cx="612933" cy="652367"/>
            </a:xfrm>
            <a:custGeom>
              <a:avLst/>
              <a:gdLst>
                <a:gd name="connsiteX0" fmla="*/ 588835 w 612933"/>
                <a:gd name="connsiteY0" fmla="*/ 257937 h 652367"/>
                <a:gd name="connsiteX1" fmla="*/ 612934 w 612933"/>
                <a:gd name="connsiteY1" fmla="*/ 221742 h 652367"/>
                <a:gd name="connsiteX2" fmla="*/ 572262 w 612933"/>
                <a:gd name="connsiteY2" fmla="*/ 384429 h 652367"/>
                <a:gd name="connsiteX3" fmla="*/ 558736 w 612933"/>
                <a:gd name="connsiteY3" fmla="*/ 461296 h 652367"/>
                <a:gd name="connsiteX4" fmla="*/ 551212 w 612933"/>
                <a:gd name="connsiteY4" fmla="*/ 492919 h 652367"/>
                <a:gd name="connsiteX5" fmla="*/ 551212 w 612933"/>
                <a:gd name="connsiteY5" fmla="*/ 556165 h 652367"/>
                <a:gd name="connsiteX6" fmla="*/ 549688 w 612933"/>
                <a:gd name="connsiteY6" fmla="*/ 572738 h 652367"/>
                <a:gd name="connsiteX7" fmla="*/ 554164 w 612933"/>
                <a:gd name="connsiteY7" fmla="*/ 578739 h 652367"/>
                <a:gd name="connsiteX8" fmla="*/ 563213 w 612933"/>
                <a:gd name="connsiteY8" fmla="*/ 634460 h 652367"/>
                <a:gd name="connsiteX9" fmla="*/ 519493 w 612933"/>
                <a:gd name="connsiteY9" fmla="*/ 638937 h 652367"/>
                <a:gd name="connsiteX10" fmla="*/ 465296 w 612933"/>
                <a:gd name="connsiteY10" fmla="*/ 643414 h 652367"/>
                <a:gd name="connsiteX11" fmla="*/ 391477 w 612933"/>
                <a:gd name="connsiteY11" fmla="*/ 643414 h 652367"/>
                <a:gd name="connsiteX12" fmla="*/ 385476 w 612933"/>
                <a:gd name="connsiteY12" fmla="*/ 647890 h 652367"/>
                <a:gd name="connsiteX13" fmla="*/ 328231 w 612933"/>
                <a:gd name="connsiteY13" fmla="*/ 652367 h 652367"/>
                <a:gd name="connsiteX14" fmla="*/ 260413 w 612933"/>
                <a:gd name="connsiteY14" fmla="*/ 652367 h 652367"/>
                <a:gd name="connsiteX15" fmla="*/ 213741 w 612933"/>
                <a:gd name="connsiteY15" fmla="*/ 626745 h 652367"/>
                <a:gd name="connsiteX16" fmla="*/ 200215 w 612933"/>
                <a:gd name="connsiteY16" fmla="*/ 599599 h 652367"/>
                <a:gd name="connsiteX17" fmla="*/ 209264 w 612933"/>
                <a:gd name="connsiteY17" fmla="*/ 548354 h 652367"/>
                <a:gd name="connsiteX18" fmla="*/ 183642 w 612933"/>
                <a:gd name="connsiteY18" fmla="*/ 463963 h 652367"/>
                <a:gd name="connsiteX19" fmla="*/ 155067 w 612933"/>
                <a:gd name="connsiteY19" fmla="*/ 438340 h 652367"/>
                <a:gd name="connsiteX20" fmla="*/ 149066 w 612933"/>
                <a:gd name="connsiteY20" fmla="*/ 429292 h 652367"/>
                <a:gd name="connsiteX21" fmla="*/ 141541 w 612933"/>
                <a:gd name="connsiteY21" fmla="*/ 429292 h 652367"/>
                <a:gd name="connsiteX22" fmla="*/ 137065 w 612933"/>
                <a:gd name="connsiteY22" fmla="*/ 421767 h 652367"/>
                <a:gd name="connsiteX23" fmla="*/ 122015 w 612933"/>
                <a:gd name="connsiteY23" fmla="*/ 417290 h 652367"/>
                <a:gd name="connsiteX24" fmla="*/ 108490 w 612933"/>
                <a:gd name="connsiteY24" fmla="*/ 403765 h 652367"/>
                <a:gd name="connsiteX25" fmla="*/ 108490 w 612933"/>
                <a:gd name="connsiteY25" fmla="*/ 397764 h 652367"/>
                <a:gd name="connsiteX26" fmla="*/ 96393 w 612933"/>
                <a:gd name="connsiteY26" fmla="*/ 387191 h 652367"/>
                <a:gd name="connsiteX27" fmla="*/ 90392 w 612933"/>
                <a:gd name="connsiteY27" fmla="*/ 375094 h 652367"/>
                <a:gd name="connsiteX28" fmla="*/ 75342 w 612933"/>
                <a:gd name="connsiteY28" fmla="*/ 375094 h 652367"/>
                <a:gd name="connsiteX29" fmla="*/ 60293 w 612933"/>
                <a:gd name="connsiteY29" fmla="*/ 354044 h 652367"/>
                <a:gd name="connsiteX30" fmla="*/ 40672 w 612933"/>
                <a:gd name="connsiteY30" fmla="*/ 354044 h 652367"/>
                <a:gd name="connsiteX31" fmla="*/ 16573 w 612933"/>
                <a:gd name="connsiteY31" fmla="*/ 331470 h 652367"/>
                <a:gd name="connsiteX32" fmla="*/ 25622 w 612933"/>
                <a:gd name="connsiteY32" fmla="*/ 247079 h 652367"/>
                <a:gd name="connsiteX33" fmla="*/ 0 w 612933"/>
                <a:gd name="connsiteY33" fmla="*/ 207931 h 652367"/>
                <a:gd name="connsiteX34" fmla="*/ 39148 w 612933"/>
                <a:gd name="connsiteY34" fmla="*/ 155162 h 652367"/>
                <a:gd name="connsiteX35" fmla="*/ 58769 w 612933"/>
                <a:gd name="connsiteY35" fmla="*/ 140113 h 652367"/>
                <a:gd name="connsiteX36" fmla="*/ 58769 w 612933"/>
                <a:gd name="connsiteY36" fmla="*/ 57245 h 652367"/>
                <a:gd name="connsiteX37" fmla="*/ 67818 w 612933"/>
                <a:gd name="connsiteY37" fmla="*/ 42196 h 652367"/>
                <a:gd name="connsiteX38" fmla="*/ 76867 w 612933"/>
                <a:gd name="connsiteY38" fmla="*/ 46672 h 652367"/>
                <a:gd name="connsiteX39" fmla="*/ 105442 w 612933"/>
                <a:gd name="connsiteY39" fmla="*/ 46672 h 652367"/>
                <a:gd name="connsiteX40" fmla="*/ 195834 w 612933"/>
                <a:gd name="connsiteY40" fmla="*/ 0 h 652367"/>
                <a:gd name="connsiteX41" fmla="*/ 207931 w 612933"/>
                <a:gd name="connsiteY41" fmla="*/ 9049 h 652367"/>
                <a:gd name="connsiteX42" fmla="*/ 186880 w 612933"/>
                <a:gd name="connsiteY42" fmla="*/ 51244 h 652367"/>
                <a:gd name="connsiteX43" fmla="*/ 218503 w 612933"/>
                <a:gd name="connsiteY43" fmla="*/ 49721 h 652367"/>
                <a:gd name="connsiteX44" fmla="*/ 253174 w 612933"/>
                <a:gd name="connsiteY44" fmla="*/ 63246 h 652367"/>
                <a:gd name="connsiteX45" fmla="*/ 275749 w 612933"/>
                <a:gd name="connsiteY45" fmla="*/ 91916 h 652367"/>
                <a:gd name="connsiteX46" fmla="*/ 292322 w 612933"/>
                <a:gd name="connsiteY46" fmla="*/ 91916 h 652367"/>
                <a:gd name="connsiteX47" fmla="*/ 313372 w 612933"/>
                <a:gd name="connsiteY47" fmla="*/ 96393 h 652367"/>
                <a:gd name="connsiteX48" fmla="*/ 337471 w 612933"/>
                <a:gd name="connsiteY48" fmla="*/ 105442 h 652367"/>
                <a:gd name="connsiteX49" fmla="*/ 348043 w 612933"/>
                <a:gd name="connsiteY49" fmla="*/ 103918 h 652367"/>
                <a:gd name="connsiteX50" fmla="*/ 400812 w 612933"/>
                <a:gd name="connsiteY50" fmla="*/ 124968 h 652367"/>
                <a:gd name="connsiteX51" fmla="*/ 486727 w 612933"/>
                <a:gd name="connsiteY51" fmla="*/ 137065 h 652367"/>
                <a:gd name="connsiteX52" fmla="*/ 483680 w 612933"/>
                <a:gd name="connsiteY52" fmla="*/ 147638 h 652367"/>
                <a:gd name="connsiteX53" fmla="*/ 521303 w 612933"/>
                <a:gd name="connsiteY53" fmla="*/ 164211 h 652367"/>
                <a:gd name="connsiteX54" fmla="*/ 530352 w 612933"/>
                <a:gd name="connsiteY54" fmla="*/ 234982 h 652367"/>
                <a:gd name="connsiteX55" fmla="*/ 546925 w 612933"/>
                <a:gd name="connsiteY55" fmla="*/ 254603 h 652367"/>
                <a:gd name="connsiteX56" fmla="*/ 513778 w 612933"/>
                <a:gd name="connsiteY56" fmla="*/ 337471 h 652367"/>
                <a:gd name="connsiteX57" fmla="*/ 528828 w 612933"/>
                <a:gd name="connsiteY57" fmla="*/ 338995 h 652367"/>
                <a:gd name="connsiteX58" fmla="*/ 546925 w 612933"/>
                <a:gd name="connsiteY58" fmla="*/ 322421 h 652367"/>
                <a:gd name="connsiteX59" fmla="*/ 548449 w 612933"/>
                <a:gd name="connsiteY59" fmla="*/ 308896 h 652367"/>
                <a:gd name="connsiteX60" fmla="*/ 588835 w 612933"/>
                <a:gd name="connsiteY60" fmla="*/ 257937 h 652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12933" h="652367">
                  <a:moveTo>
                    <a:pt x="588835" y="257937"/>
                  </a:moveTo>
                  <a:cubicBezTo>
                    <a:pt x="594360" y="243364"/>
                    <a:pt x="601599" y="230600"/>
                    <a:pt x="612934" y="221742"/>
                  </a:cubicBezTo>
                  <a:cubicBezTo>
                    <a:pt x="604933" y="278321"/>
                    <a:pt x="555117" y="319754"/>
                    <a:pt x="572262" y="384429"/>
                  </a:cubicBezTo>
                  <a:cubicBezTo>
                    <a:pt x="547306" y="393382"/>
                    <a:pt x="554069" y="434530"/>
                    <a:pt x="558736" y="461296"/>
                  </a:cubicBezTo>
                  <a:cubicBezTo>
                    <a:pt x="555593" y="470249"/>
                    <a:pt x="545592" y="480250"/>
                    <a:pt x="551212" y="492919"/>
                  </a:cubicBezTo>
                  <a:cubicBezTo>
                    <a:pt x="541401" y="511207"/>
                    <a:pt x="539972" y="538448"/>
                    <a:pt x="551212" y="556165"/>
                  </a:cubicBezTo>
                  <a:cubicBezTo>
                    <a:pt x="550164" y="563975"/>
                    <a:pt x="550069" y="563785"/>
                    <a:pt x="549688" y="572738"/>
                  </a:cubicBezTo>
                  <a:cubicBezTo>
                    <a:pt x="548354" y="577596"/>
                    <a:pt x="553593" y="575881"/>
                    <a:pt x="554164" y="578739"/>
                  </a:cubicBezTo>
                  <a:cubicBezTo>
                    <a:pt x="552259" y="602171"/>
                    <a:pt x="567214" y="608933"/>
                    <a:pt x="563213" y="634460"/>
                  </a:cubicBezTo>
                  <a:cubicBezTo>
                    <a:pt x="554069" y="636937"/>
                    <a:pt x="526256" y="629507"/>
                    <a:pt x="519493" y="638937"/>
                  </a:cubicBezTo>
                  <a:cubicBezTo>
                    <a:pt x="502063" y="641128"/>
                    <a:pt x="475488" y="634079"/>
                    <a:pt x="465296" y="643414"/>
                  </a:cubicBezTo>
                  <a:cubicBezTo>
                    <a:pt x="440722" y="643414"/>
                    <a:pt x="416052" y="643414"/>
                    <a:pt x="391477" y="643414"/>
                  </a:cubicBezTo>
                  <a:cubicBezTo>
                    <a:pt x="386620" y="642080"/>
                    <a:pt x="388334" y="647319"/>
                    <a:pt x="385476" y="647890"/>
                  </a:cubicBezTo>
                  <a:cubicBezTo>
                    <a:pt x="366522" y="649605"/>
                    <a:pt x="340138" y="643700"/>
                    <a:pt x="328231" y="652367"/>
                  </a:cubicBezTo>
                  <a:cubicBezTo>
                    <a:pt x="308324" y="650367"/>
                    <a:pt x="280130" y="649605"/>
                    <a:pt x="260413" y="652367"/>
                  </a:cubicBezTo>
                  <a:cubicBezTo>
                    <a:pt x="254698" y="633984"/>
                    <a:pt x="234696" y="629888"/>
                    <a:pt x="213741" y="626745"/>
                  </a:cubicBezTo>
                  <a:cubicBezTo>
                    <a:pt x="210121" y="616839"/>
                    <a:pt x="206597" y="606743"/>
                    <a:pt x="200215" y="599599"/>
                  </a:cubicBezTo>
                  <a:cubicBezTo>
                    <a:pt x="195929" y="575215"/>
                    <a:pt x="206597" y="565880"/>
                    <a:pt x="209264" y="548354"/>
                  </a:cubicBezTo>
                  <a:cubicBezTo>
                    <a:pt x="188785" y="532162"/>
                    <a:pt x="186785" y="497491"/>
                    <a:pt x="183642" y="463963"/>
                  </a:cubicBezTo>
                  <a:cubicBezTo>
                    <a:pt x="177165" y="453771"/>
                    <a:pt x="168211" y="443579"/>
                    <a:pt x="155067" y="438340"/>
                  </a:cubicBezTo>
                  <a:cubicBezTo>
                    <a:pt x="152019" y="437197"/>
                    <a:pt x="151447" y="431006"/>
                    <a:pt x="149066" y="429292"/>
                  </a:cubicBezTo>
                  <a:cubicBezTo>
                    <a:pt x="147351" y="428149"/>
                    <a:pt x="143446" y="430149"/>
                    <a:pt x="141541" y="429292"/>
                  </a:cubicBezTo>
                  <a:cubicBezTo>
                    <a:pt x="139541" y="428434"/>
                    <a:pt x="138779" y="422719"/>
                    <a:pt x="137065" y="421767"/>
                  </a:cubicBezTo>
                  <a:cubicBezTo>
                    <a:pt x="131540" y="418624"/>
                    <a:pt x="124968" y="419195"/>
                    <a:pt x="122015" y="417290"/>
                  </a:cubicBezTo>
                  <a:cubicBezTo>
                    <a:pt x="117348" y="414338"/>
                    <a:pt x="110776" y="407956"/>
                    <a:pt x="108490" y="403765"/>
                  </a:cubicBezTo>
                  <a:cubicBezTo>
                    <a:pt x="107728" y="402336"/>
                    <a:pt x="109442" y="399002"/>
                    <a:pt x="108490" y="397764"/>
                  </a:cubicBezTo>
                  <a:cubicBezTo>
                    <a:pt x="105537" y="393954"/>
                    <a:pt x="99155" y="392049"/>
                    <a:pt x="96393" y="387191"/>
                  </a:cubicBezTo>
                  <a:cubicBezTo>
                    <a:pt x="94297" y="383476"/>
                    <a:pt x="95536" y="379571"/>
                    <a:pt x="90392" y="375094"/>
                  </a:cubicBezTo>
                  <a:cubicBezTo>
                    <a:pt x="85344" y="375094"/>
                    <a:pt x="80391" y="375094"/>
                    <a:pt x="75342" y="375094"/>
                  </a:cubicBezTo>
                  <a:cubicBezTo>
                    <a:pt x="72866" y="365569"/>
                    <a:pt x="62293" y="364046"/>
                    <a:pt x="60293" y="354044"/>
                  </a:cubicBezTo>
                  <a:cubicBezTo>
                    <a:pt x="53721" y="354044"/>
                    <a:pt x="47244" y="354044"/>
                    <a:pt x="40672" y="354044"/>
                  </a:cubicBezTo>
                  <a:cubicBezTo>
                    <a:pt x="30480" y="348615"/>
                    <a:pt x="24193" y="339376"/>
                    <a:pt x="16573" y="331470"/>
                  </a:cubicBezTo>
                  <a:cubicBezTo>
                    <a:pt x="20764" y="297180"/>
                    <a:pt x="1143" y="263747"/>
                    <a:pt x="25622" y="247079"/>
                  </a:cubicBezTo>
                  <a:cubicBezTo>
                    <a:pt x="27813" y="223266"/>
                    <a:pt x="18574" y="210979"/>
                    <a:pt x="0" y="207931"/>
                  </a:cubicBezTo>
                  <a:cubicBezTo>
                    <a:pt x="8096" y="188214"/>
                    <a:pt x="12382" y="158686"/>
                    <a:pt x="39148" y="155162"/>
                  </a:cubicBezTo>
                  <a:cubicBezTo>
                    <a:pt x="44672" y="147638"/>
                    <a:pt x="51244" y="141922"/>
                    <a:pt x="58769" y="140113"/>
                  </a:cubicBezTo>
                  <a:cubicBezTo>
                    <a:pt x="58769" y="112490"/>
                    <a:pt x="58769" y="84868"/>
                    <a:pt x="58769" y="57245"/>
                  </a:cubicBezTo>
                  <a:cubicBezTo>
                    <a:pt x="63913" y="54388"/>
                    <a:pt x="67056" y="49530"/>
                    <a:pt x="67818" y="42196"/>
                  </a:cubicBezTo>
                  <a:cubicBezTo>
                    <a:pt x="73914" y="38481"/>
                    <a:pt x="72485" y="44958"/>
                    <a:pt x="76867" y="46672"/>
                  </a:cubicBezTo>
                  <a:cubicBezTo>
                    <a:pt x="86392" y="46672"/>
                    <a:pt x="95917" y="46672"/>
                    <a:pt x="105442" y="46672"/>
                  </a:cubicBezTo>
                  <a:cubicBezTo>
                    <a:pt x="134493" y="30099"/>
                    <a:pt x="173736" y="23622"/>
                    <a:pt x="195834" y="0"/>
                  </a:cubicBezTo>
                  <a:cubicBezTo>
                    <a:pt x="202120" y="667"/>
                    <a:pt x="202787" y="7144"/>
                    <a:pt x="207931" y="9049"/>
                  </a:cubicBezTo>
                  <a:cubicBezTo>
                    <a:pt x="196882" y="19050"/>
                    <a:pt x="189833" y="33147"/>
                    <a:pt x="186880" y="51244"/>
                  </a:cubicBezTo>
                  <a:cubicBezTo>
                    <a:pt x="195929" y="60388"/>
                    <a:pt x="208216" y="49244"/>
                    <a:pt x="218503" y="49721"/>
                  </a:cubicBezTo>
                  <a:cubicBezTo>
                    <a:pt x="231934" y="52292"/>
                    <a:pt x="237172" y="63151"/>
                    <a:pt x="253174" y="63246"/>
                  </a:cubicBezTo>
                  <a:cubicBezTo>
                    <a:pt x="261842" y="71628"/>
                    <a:pt x="268319" y="82201"/>
                    <a:pt x="275749" y="91916"/>
                  </a:cubicBezTo>
                  <a:cubicBezTo>
                    <a:pt x="281273" y="91916"/>
                    <a:pt x="286798" y="91916"/>
                    <a:pt x="292322" y="91916"/>
                  </a:cubicBezTo>
                  <a:cubicBezTo>
                    <a:pt x="296132" y="96679"/>
                    <a:pt x="304133" y="97155"/>
                    <a:pt x="313372" y="96393"/>
                  </a:cubicBezTo>
                  <a:cubicBezTo>
                    <a:pt x="319468" y="104680"/>
                    <a:pt x="333565" y="96488"/>
                    <a:pt x="337471" y="105442"/>
                  </a:cubicBezTo>
                  <a:cubicBezTo>
                    <a:pt x="342233" y="106204"/>
                    <a:pt x="342805" y="102679"/>
                    <a:pt x="348043" y="103918"/>
                  </a:cubicBezTo>
                  <a:cubicBezTo>
                    <a:pt x="366046" y="110490"/>
                    <a:pt x="392334" y="108775"/>
                    <a:pt x="400812" y="124968"/>
                  </a:cubicBezTo>
                  <a:cubicBezTo>
                    <a:pt x="431863" y="126492"/>
                    <a:pt x="456724" y="134302"/>
                    <a:pt x="486727" y="137065"/>
                  </a:cubicBezTo>
                  <a:cubicBezTo>
                    <a:pt x="490918" y="141446"/>
                    <a:pt x="481774" y="140970"/>
                    <a:pt x="483680" y="147638"/>
                  </a:cubicBezTo>
                  <a:cubicBezTo>
                    <a:pt x="493109" y="159544"/>
                    <a:pt x="506730" y="158877"/>
                    <a:pt x="521303" y="164211"/>
                  </a:cubicBezTo>
                  <a:cubicBezTo>
                    <a:pt x="518160" y="194024"/>
                    <a:pt x="530161" y="208597"/>
                    <a:pt x="530352" y="234982"/>
                  </a:cubicBezTo>
                  <a:cubicBezTo>
                    <a:pt x="534448" y="242983"/>
                    <a:pt x="543973" y="245459"/>
                    <a:pt x="546925" y="254603"/>
                  </a:cubicBezTo>
                  <a:cubicBezTo>
                    <a:pt x="529018" y="276130"/>
                    <a:pt x="509397" y="307086"/>
                    <a:pt x="513778" y="337471"/>
                  </a:cubicBezTo>
                  <a:cubicBezTo>
                    <a:pt x="517779" y="339090"/>
                    <a:pt x="523018" y="339280"/>
                    <a:pt x="528828" y="338995"/>
                  </a:cubicBezTo>
                  <a:cubicBezTo>
                    <a:pt x="533590" y="332232"/>
                    <a:pt x="533781" y="320897"/>
                    <a:pt x="546925" y="322421"/>
                  </a:cubicBezTo>
                  <a:cubicBezTo>
                    <a:pt x="548164" y="318706"/>
                    <a:pt x="548926" y="314325"/>
                    <a:pt x="548449" y="308896"/>
                  </a:cubicBezTo>
                  <a:cubicBezTo>
                    <a:pt x="562642" y="291084"/>
                    <a:pt x="571500" y="274606"/>
                    <a:pt x="588835" y="25793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3A8964C-4217-032B-00A0-2A02E27D260B}"/>
                </a:ext>
              </a:extLst>
            </p:cNvPr>
            <p:cNvSpPr/>
            <p:nvPr/>
          </p:nvSpPr>
          <p:spPr>
            <a:xfrm>
              <a:off x="6573255" y="2731761"/>
              <a:ext cx="462325" cy="824558"/>
            </a:xfrm>
            <a:custGeom>
              <a:avLst/>
              <a:gdLst>
                <a:gd name="connsiteX0" fmla="*/ 459296 w 462325"/>
                <a:gd name="connsiteY0" fmla="*/ 517187 h 824558"/>
                <a:gd name="connsiteX1" fmla="*/ 445770 w 462325"/>
                <a:gd name="connsiteY1" fmla="*/ 578909 h 824558"/>
                <a:gd name="connsiteX2" fmla="*/ 426149 w 462325"/>
                <a:gd name="connsiteY2" fmla="*/ 625581 h 824558"/>
                <a:gd name="connsiteX3" fmla="*/ 417100 w 462325"/>
                <a:gd name="connsiteY3" fmla="*/ 628630 h 824558"/>
                <a:gd name="connsiteX4" fmla="*/ 412623 w 462325"/>
                <a:gd name="connsiteY4" fmla="*/ 703972 h 824558"/>
                <a:gd name="connsiteX5" fmla="*/ 400526 w 462325"/>
                <a:gd name="connsiteY5" fmla="*/ 719022 h 824558"/>
                <a:gd name="connsiteX6" fmla="*/ 412623 w 462325"/>
                <a:gd name="connsiteY6" fmla="*/ 744644 h 824558"/>
                <a:gd name="connsiteX7" fmla="*/ 377952 w 462325"/>
                <a:gd name="connsiteY7" fmla="*/ 752169 h 824558"/>
                <a:gd name="connsiteX8" fmla="*/ 367379 w 462325"/>
                <a:gd name="connsiteY8" fmla="*/ 761218 h 824558"/>
                <a:gd name="connsiteX9" fmla="*/ 362903 w 462325"/>
                <a:gd name="connsiteY9" fmla="*/ 783792 h 824558"/>
                <a:gd name="connsiteX10" fmla="*/ 374999 w 462325"/>
                <a:gd name="connsiteY10" fmla="*/ 795889 h 824558"/>
                <a:gd name="connsiteX11" fmla="*/ 370522 w 462325"/>
                <a:gd name="connsiteY11" fmla="*/ 806461 h 824558"/>
                <a:gd name="connsiteX12" fmla="*/ 320802 w 462325"/>
                <a:gd name="connsiteY12" fmla="*/ 789888 h 824558"/>
                <a:gd name="connsiteX13" fmla="*/ 290703 w 462325"/>
                <a:gd name="connsiteY13" fmla="*/ 824559 h 824558"/>
                <a:gd name="connsiteX14" fmla="*/ 280130 w 462325"/>
                <a:gd name="connsiteY14" fmla="*/ 824559 h 824558"/>
                <a:gd name="connsiteX15" fmla="*/ 259080 w 462325"/>
                <a:gd name="connsiteY15" fmla="*/ 783887 h 824558"/>
                <a:gd name="connsiteX16" fmla="*/ 268129 w 462325"/>
                <a:gd name="connsiteY16" fmla="*/ 782363 h 824558"/>
                <a:gd name="connsiteX17" fmla="*/ 234982 w 462325"/>
                <a:gd name="connsiteY17" fmla="*/ 707020 h 824558"/>
                <a:gd name="connsiteX18" fmla="*/ 201835 w 462325"/>
                <a:gd name="connsiteY18" fmla="*/ 702544 h 824558"/>
                <a:gd name="connsiteX19" fmla="*/ 146113 w 462325"/>
                <a:gd name="connsiteY19" fmla="*/ 642250 h 824558"/>
                <a:gd name="connsiteX20" fmla="*/ 171736 w 462325"/>
                <a:gd name="connsiteY20" fmla="*/ 554906 h 824558"/>
                <a:gd name="connsiteX21" fmla="*/ 159639 w 462325"/>
                <a:gd name="connsiteY21" fmla="*/ 551858 h 824558"/>
                <a:gd name="connsiteX22" fmla="*/ 159639 w 462325"/>
                <a:gd name="connsiteY22" fmla="*/ 544333 h 824558"/>
                <a:gd name="connsiteX23" fmla="*/ 103918 w 462325"/>
                <a:gd name="connsiteY23" fmla="*/ 536809 h 824558"/>
                <a:gd name="connsiteX24" fmla="*/ 105442 w 462325"/>
                <a:gd name="connsiteY24" fmla="*/ 509662 h 824558"/>
                <a:gd name="connsiteX25" fmla="*/ 84392 w 462325"/>
                <a:gd name="connsiteY25" fmla="*/ 493089 h 824558"/>
                <a:gd name="connsiteX26" fmla="*/ 9049 w 462325"/>
                <a:gd name="connsiteY26" fmla="*/ 399649 h 824558"/>
                <a:gd name="connsiteX27" fmla="*/ 0 w 462325"/>
                <a:gd name="connsiteY27" fmla="*/ 362025 h 824558"/>
                <a:gd name="connsiteX28" fmla="*/ 18097 w 462325"/>
                <a:gd name="connsiteY28" fmla="*/ 336403 h 824558"/>
                <a:gd name="connsiteX29" fmla="*/ 21146 w 462325"/>
                <a:gd name="connsiteY29" fmla="*/ 301732 h 824558"/>
                <a:gd name="connsiteX30" fmla="*/ 40767 w 462325"/>
                <a:gd name="connsiteY30" fmla="*/ 301732 h 824558"/>
                <a:gd name="connsiteX31" fmla="*/ 42291 w 462325"/>
                <a:gd name="connsiteY31" fmla="*/ 274585 h 824558"/>
                <a:gd name="connsiteX32" fmla="*/ 42291 w 462325"/>
                <a:gd name="connsiteY32" fmla="*/ 206767 h 824558"/>
                <a:gd name="connsiteX33" fmla="*/ 51340 w 462325"/>
                <a:gd name="connsiteY33" fmla="*/ 179621 h 824558"/>
                <a:gd name="connsiteX34" fmla="*/ 87535 w 462325"/>
                <a:gd name="connsiteY34" fmla="*/ 176573 h 824558"/>
                <a:gd name="connsiteX35" fmla="*/ 122206 w 462325"/>
                <a:gd name="connsiteY35" fmla="*/ 147998 h 824558"/>
                <a:gd name="connsiteX36" fmla="*/ 122206 w 462325"/>
                <a:gd name="connsiteY36" fmla="*/ 134472 h 824558"/>
                <a:gd name="connsiteX37" fmla="*/ 129730 w 462325"/>
                <a:gd name="connsiteY37" fmla="*/ 132949 h 824558"/>
                <a:gd name="connsiteX38" fmla="*/ 138779 w 462325"/>
                <a:gd name="connsiteY38" fmla="*/ 77227 h 824558"/>
                <a:gd name="connsiteX39" fmla="*/ 105632 w 462325"/>
                <a:gd name="connsiteY39" fmla="*/ 48557 h 824558"/>
                <a:gd name="connsiteX40" fmla="*/ 99632 w 462325"/>
                <a:gd name="connsiteY40" fmla="*/ 24459 h 824558"/>
                <a:gd name="connsiteX41" fmla="*/ 84582 w 462325"/>
                <a:gd name="connsiteY41" fmla="*/ 16934 h 824558"/>
                <a:gd name="connsiteX42" fmla="*/ 155353 w 462325"/>
                <a:gd name="connsiteY42" fmla="*/ 16934 h 824558"/>
                <a:gd name="connsiteX43" fmla="*/ 161354 w 462325"/>
                <a:gd name="connsiteY43" fmla="*/ 12457 h 824558"/>
                <a:gd name="connsiteX44" fmla="*/ 218599 w 462325"/>
                <a:gd name="connsiteY44" fmla="*/ 7980 h 824558"/>
                <a:gd name="connsiteX45" fmla="*/ 345186 w 462325"/>
                <a:gd name="connsiteY45" fmla="*/ 4933 h 824558"/>
                <a:gd name="connsiteX46" fmla="*/ 384334 w 462325"/>
                <a:gd name="connsiteY46" fmla="*/ 456 h 824558"/>
                <a:gd name="connsiteX47" fmla="*/ 384334 w 462325"/>
                <a:gd name="connsiteY47" fmla="*/ 32079 h 824558"/>
                <a:gd name="connsiteX48" fmla="*/ 405384 w 462325"/>
                <a:gd name="connsiteY48" fmla="*/ 63702 h 824558"/>
                <a:gd name="connsiteX49" fmla="*/ 426434 w 462325"/>
                <a:gd name="connsiteY49" fmla="*/ 114946 h 824558"/>
                <a:gd name="connsiteX50" fmla="*/ 429482 w 462325"/>
                <a:gd name="connsiteY50" fmla="*/ 212863 h 824558"/>
                <a:gd name="connsiteX51" fmla="*/ 433959 w 462325"/>
                <a:gd name="connsiteY51" fmla="*/ 218864 h 824558"/>
                <a:gd name="connsiteX52" fmla="*/ 438436 w 462325"/>
                <a:gd name="connsiteY52" fmla="*/ 256488 h 824558"/>
                <a:gd name="connsiteX53" fmla="*/ 445961 w 462325"/>
                <a:gd name="connsiteY53" fmla="*/ 422223 h 824558"/>
                <a:gd name="connsiteX54" fmla="*/ 451961 w 462325"/>
                <a:gd name="connsiteY54" fmla="*/ 429748 h 824558"/>
                <a:gd name="connsiteX55" fmla="*/ 445961 w 462325"/>
                <a:gd name="connsiteY55" fmla="*/ 496042 h 824558"/>
                <a:gd name="connsiteX56" fmla="*/ 459296 w 462325"/>
                <a:gd name="connsiteY56" fmla="*/ 517187 h 82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62325" h="824558">
                  <a:moveTo>
                    <a:pt x="459296" y="517187"/>
                  </a:moveTo>
                  <a:cubicBezTo>
                    <a:pt x="462915" y="544619"/>
                    <a:pt x="467392" y="568146"/>
                    <a:pt x="445770" y="578909"/>
                  </a:cubicBezTo>
                  <a:cubicBezTo>
                    <a:pt x="448818" y="598626"/>
                    <a:pt x="431863" y="609770"/>
                    <a:pt x="426149" y="625581"/>
                  </a:cubicBezTo>
                  <a:cubicBezTo>
                    <a:pt x="424244" y="627677"/>
                    <a:pt x="419005" y="626534"/>
                    <a:pt x="417100" y="628630"/>
                  </a:cubicBezTo>
                  <a:cubicBezTo>
                    <a:pt x="420053" y="658252"/>
                    <a:pt x="412909" y="677683"/>
                    <a:pt x="412623" y="703972"/>
                  </a:cubicBezTo>
                  <a:cubicBezTo>
                    <a:pt x="410242" y="710640"/>
                    <a:pt x="401860" y="711306"/>
                    <a:pt x="400526" y="719022"/>
                  </a:cubicBezTo>
                  <a:cubicBezTo>
                    <a:pt x="400336" y="731785"/>
                    <a:pt x="409194" y="735500"/>
                    <a:pt x="412623" y="744644"/>
                  </a:cubicBezTo>
                  <a:cubicBezTo>
                    <a:pt x="396430" y="738548"/>
                    <a:pt x="393859" y="753598"/>
                    <a:pt x="377952" y="752169"/>
                  </a:cubicBezTo>
                  <a:cubicBezTo>
                    <a:pt x="374713" y="755503"/>
                    <a:pt x="372428" y="759694"/>
                    <a:pt x="367379" y="761218"/>
                  </a:cubicBezTo>
                  <a:cubicBezTo>
                    <a:pt x="369380" y="772267"/>
                    <a:pt x="364903" y="776743"/>
                    <a:pt x="362903" y="783792"/>
                  </a:cubicBezTo>
                  <a:cubicBezTo>
                    <a:pt x="368046" y="786745"/>
                    <a:pt x="372713" y="790078"/>
                    <a:pt x="374999" y="795889"/>
                  </a:cubicBezTo>
                  <a:cubicBezTo>
                    <a:pt x="373380" y="799318"/>
                    <a:pt x="371475" y="802461"/>
                    <a:pt x="370522" y="806461"/>
                  </a:cubicBezTo>
                  <a:cubicBezTo>
                    <a:pt x="350996" y="804366"/>
                    <a:pt x="343948" y="791317"/>
                    <a:pt x="320802" y="789888"/>
                  </a:cubicBezTo>
                  <a:cubicBezTo>
                    <a:pt x="311468" y="802080"/>
                    <a:pt x="291084" y="803318"/>
                    <a:pt x="290703" y="824559"/>
                  </a:cubicBezTo>
                  <a:cubicBezTo>
                    <a:pt x="287941" y="824559"/>
                    <a:pt x="281940" y="820463"/>
                    <a:pt x="280130" y="824559"/>
                  </a:cubicBezTo>
                  <a:cubicBezTo>
                    <a:pt x="267176" y="816939"/>
                    <a:pt x="268986" y="794555"/>
                    <a:pt x="259080" y="783887"/>
                  </a:cubicBezTo>
                  <a:cubicBezTo>
                    <a:pt x="260795" y="782173"/>
                    <a:pt x="264414" y="782173"/>
                    <a:pt x="268129" y="782363"/>
                  </a:cubicBezTo>
                  <a:cubicBezTo>
                    <a:pt x="266033" y="748359"/>
                    <a:pt x="242507" y="735690"/>
                    <a:pt x="234982" y="707020"/>
                  </a:cubicBezTo>
                  <a:cubicBezTo>
                    <a:pt x="221647" y="706925"/>
                    <a:pt x="218027" y="701877"/>
                    <a:pt x="201835" y="702544"/>
                  </a:cubicBezTo>
                  <a:cubicBezTo>
                    <a:pt x="183833" y="682827"/>
                    <a:pt x="154496" y="666634"/>
                    <a:pt x="146113" y="642250"/>
                  </a:cubicBezTo>
                  <a:cubicBezTo>
                    <a:pt x="162496" y="617962"/>
                    <a:pt x="168402" y="592244"/>
                    <a:pt x="171736" y="554906"/>
                  </a:cubicBezTo>
                  <a:cubicBezTo>
                    <a:pt x="171450" y="550239"/>
                    <a:pt x="164211" y="552334"/>
                    <a:pt x="159639" y="551858"/>
                  </a:cubicBezTo>
                  <a:cubicBezTo>
                    <a:pt x="159639" y="549381"/>
                    <a:pt x="159639" y="546810"/>
                    <a:pt x="159639" y="544333"/>
                  </a:cubicBezTo>
                  <a:cubicBezTo>
                    <a:pt x="144113" y="538809"/>
                    <a:pt x="112681" y="549191"/>
                    <a:pt x="103918" y="536809"/>
                  </a:cubicBezTo>
                  <a:cubicBezTo>
                    <a:pt x="107061" y="530522"/>
                    <a:pt x="104585" y="518521"/>
                    <a:pt x="105442" y="509662"/>
                  </a:cubicBezTo>
                  <a:cubicBezTo>
                    <a:pt x="98679" y="503852"/>
                    <a:pt x="96298" y="493756"/>
                    <a:pt x="84392" y="493089"/>
                  </a:cubicBezTo>
                  <a:cubicBezTo>
                    <a:pt x="60293" y="461466"/>
                    <a:pt x="20193" y="439463"/>
                    <a:pt x="9049" y="399649"/>
                  </a:cubicBezTo>
                  <a:cubicBezTo>
                    <a:pt x="7239" y="385933"/>
                    <a:pt x="6191" y="371359"/>
                    <a:pt x="0" y="362025"/>
                  </a:cubicBezTo>
                  <a:cubicBezTo>
                    <a:pt x="6953" y="354405"/>
                    <a:pt x="5429" y="338308"/>
                    <a:pt x="18097" y="336403"/>
                  </a:cubicBezTo>
                  <a:cubicBezTo>
                    <a:pt x="15621" y="327163"/>
                    <a:pt x="14478" y="306875"/>
                    <a:pt x="21146" y="301732"/>
                  </a:cubicBezTo>
                  <a:cubicBezTo>
                    <a:pt x="27718" y="301732"/>
                    <a:pt x="34195" y="301732"/>
                    <a:pt x="40767" y="301732"/>
                  </a:cubicBezTo>
                  <a:cubicBezTo>
                    <a:pt x="43910" y="295445"/>
                    <a:pt x="41434" y="283444"/>
                    <a:pt x="42291" y="274585"/>
                  </a:cubicBezTo>
                  <a:cubicBezTo>
                    <a:pt x="62198" y="267823"/>
                    <a:pt x="68580" y="211911"/>
                    <a:pt x="42291" y="206767"/>
                  </a:cubicBezTo>
                  <a:cubicBezTo>
                    <a:pt x="44958" y="194194"/>
                    <a:pt x="45244" y="186765"/>
                    <a:pt x="51340" y="179621"/>
                  </a:cubicBezTo>
                  <a:cubicBezTo>
                    <a:pt x="68580" y="180574"/>
                    <a:pt x="70009" y="173525"/>
                    <a:pt x="87535" y="176573"/>
                  </a:cubicBezTo>
                  <a:cubicBezTo>
                    <a:pt x="103632" y="171620"/>
                    <a:pt x="112586" y="159428"/>
                    <a:pt x="122206" y="147998"/>
                  </a:cubicBezTo>
                  <a:cubicBezTo>
                    <a:pt x="122206" y="143521"/>
                    <a:pt x="122206" y="138949"/>
                    <a:pt x="122206" y="134472"/>
                  </a:cubicBezTo>
                  <a:cubicBezTo>
                    <a:pt x="125635" y="134949"/>
                    <a:pt x="128016" y="134187"/>
                    <a:pt x="129730" y="132949"/>
                  </a:cubicBezTo>
                  <a:cubicBezTo>
                    <a:pt x="131826" y="113422"/>
                    <a:pt x="142685" y="102754"/>
                    <a:pt x="138779" y="77227"/>
                  </a:cubicBezTo>
                  <a:cubicBezTo>
                    <a:pt x="128873" y="66559"/>
                    <a:pt x="119063" y="55701"/>
                    <a:pt x="105632" y="48557"/>
                  </a:cubicBezTo>
                  <a:cubicBezTo>
                    <a:pt x="107823" y="36270"/>
                    <a:pt x="101441" y="32650"/>
                    <a:pt x="99632" y="24459"/>
                  </a:cubicBezTo>
                  <a:cubicBezTo>
                    <a:pt x="91154" y="25411"/>
                    <a:pt x="85820" y="23221"/>
                    <a:pt x="84582" y="16934"/>
                  </a:cubicBezTo>
                  <a:cubicBezTo>
                    <a:pt x="108204" y="16934"/>
                    <a:pt x="131826" y="16934"/>
                    <a:pt x="155353" y="16934"/>
                  </a:cubicBezTo>
                  <a:cubicBezTo>
                    <a:pt x="160211" y="18268"/>
                    <a:pt x="158496" y="13029"/>
                    <a:pt x="161354" y="12457"/>
                  </a:cubicBezTo>
                  <a:cubicBezTo>
                    <a:pt x="180308" y="10743"/>
                    <a:pt x="206693" y="16553"/>
                    <a:pt x="218599" y="7980"/>
                  </a:cubicBezTo>
                  <a:cubicBezTo>
                    <a:pt x="265938" y="14743"/>
                    <a:pt x="297466" y="2456"/>
                    <a:pt x="345186" y="4933"/>
                  </a:cubicBezTo>
                  <a:cubicBezTo>
                    <a:pt x="350711" y="-4116"/>
                    <a:pt x="371761" y="2456"/>
                    <a:pt x="384334" y="456"/>
                  </a:cubicBezTo>
                  <a:cubicBezTo>
                    <a:pt x="384334" y="11029"/>
                    <a:pt x="384334" y="21506"/>
                    <a:pt x="384334" y="32079"/>
                  </a:cubicBezTo>
                  <a:cubicBezTo>
                    <a:pt x="389477" y="44461"/>
                    <a:pt x="394907" y="56653"/>
                    <a:pt x="405384" y="63702"/>
                  </a:cubicBezTo>
                  <a:cubicBezTo>
                    <a:pt x="411194" y="81990"/>
                    <a:pt x="414909" y="102373"/>
                    <a:pt x="426434" y="114946"/>
                  </a:cubicBezTo>
                  <a:cubicBezTo>
                    <a:pt x="423958" y="153904"/>
                    <a:pt x="431197" y="177145"/>
                    <a:pt x="429482" y="212863"/>
                  </a:cubicBezTo>
                  <a:cubicBezTo>
                    <a:pt x="429863" y="216007"/>
                    <a:pt x="432530" y="216864"/>
                    <a:pt x="433959" y="218864"/>
                  </a:cubicBezTo>
                  <a:cubicBezTo>
                    <a:pt x="435769" y="231151"/>
                    <a:pt x="429578" y="251344"/>
                    <a:pt x="438436" y="256488"/>
                  </a:cubicBezTo>
                  <a:cubicBezTo>
                    <a:pt x="441484" y="310209"/>
                    <a:pt x="445675" y="370788"/>
                    <a:pt x="445961" y="422223"/>
                  </a:cubicBezTo>
                  <a:cubicBezTo>
                    <a:pt x="446246" y="426414"/>
                    <a:pt x="450818" y="426414"/>
                    <a:pt x="451961" y="429748"/>
                  </a:cubicBezTo>
                  <a:cubicBezTo>
                    <a:pt x="450247" y="457370"/>
                    <a:pt x="449580" y="473848"/>
                    <a:pt x="445961" y="496042"/>
                  </a:cubicBezTo>
                  <a:cubicBezTo>
                    <a:pt x="449104" y="504233"/>
                    <a:pt x="453485" y="511472"/>
                    <a:pt x="459296" y="51718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3CB861D-7CB4-3952-FB82-17D39DB18C15}"/>
                </a:ext>
              </a:extLst>
            </p:cNvPr>
            <p:cNvSpPr/>
            <p:nvPr/>
          </p:nvSpPr>
          <p:spPr>
            <a:xfrm>
              <a:off x="7083795" y="2213492"/>
              <a:ext cx="447389" cy="607107"/>
            </a:xfrm>
            <a:custGeom>
              <a:avLst/>
              <a:gdLst>
                <a:gd name="connsiteX0" fmla="*/ 447390 w 447389"/>
                <a:gd name="connsiteY0" fmla="*/ 372612 h 607107"/>
                <a:gd name="connsiteX1" fmla="*/ 447390 w 447389"/>
                <a:gd name="connsiteY1" fmla="*/ 426809 h 607107"/>
                <a:gd name="connsiteX2" fmla="*/ 435293 w 447389"/>
                <a:gd name="connsiteY2" fmla="*/ 438906 h 607107"/>
                <a:gd name="connsiteX3" fmla="*/ 430816 w 447389"/>
                <a:gd name="connsiteY3" fmla="*/ 434429 h 607107"/>
                <a:gd name="connsiteX4" fmla="*/ 435293 w 447389"/>
                <a:gd name="connsiteY4" fmla="*/ 425380 h 607107"/>
                <a:gd name="connsiteX5" fmla="*/ 409670 w 447389"/>
                <a:gd name="connsiteY5" fmla="*/ 454051 h 607107"/>
                <a:gd name="connsiteX6" fmla="*/ 403670 w 447389"/>
                <a:gd name="connsiteY6" fmla="*/ 476625 h 607107"/>
                <a:gd name="connsiteX7" fmla="*/ 388620 w 447389"/>
                <a:gd name="connsiteY7" fmla="*/ 518820 h 607107"/>
                <a:gd name="connsiteX8" fmla="*/ 362998 w 447389"/>
                <a:gd name="connsiteY8" fmla="*/ 573018 h 607107"/>
                <a:gd name="connsiteX9" fmla="*/ 216884 w 447389"/>
                <a:gd name="connsiteY9" fmla="*/ 594068 h 607107"/>
                <a:gd name="connsiteX10" fmla="*/ 124968 w 447389"/>
                <a:gd name="connsiteY10" fmla="*/ 592544 h 607107"/>
                <a:gd name="connsiteX11" fmla="*/ 118967 w 447389"/>
                <a:gd name="connsiteY11" fmla="*/ 597021 h 607107"/>
                <a:gd name="connsiteX12" fmla="*/ 64770 w 447389"/>
                <a:gd name="connsiteY12" fmla="*/ 601498 h 607107"/>
                <a:gd name="connsiteX13" fmla="*/ 60293 w 447389"/>
                <a:gd name="connsiteY13" fmla="*/ 605974 h 607107"/>
                <a:gd name="connsiteX14" fmla="*/ 12097 w 447389"/>
                <a:gd name="connsiteY14" fmla="*/ 604450 h 607107"/>
                <a:gd name="connsiteX15" fmla="*/ 19621 w 447389"/>
                <a:gd name="connsiteY15" fmla="*/ 575780 h 607107"/>
                <a:gd name="connsiteX16" fmla="*/ 40672 w 447389"/>
                <a:gd name="connsiteY16" fmla="*/ 521583 h 607107"/>
                <a:gd name="connsiteX17" fmla="*/ 45148 w 447389"/>
                <a:gd name="connsiteY17" fmla="*/ 515582 h 607107"/>
                <a:gd name="connsiteX18" fmla="*/ 49625 w 447389"/>
                <a:gd name="connsiteY18" fmla="*/ 450812 h 607107"/>
                <a:gd name="connsiteX19" fmla="*/ 45148 w 447389"/>
                <a:gd name="connsiteY19" fmla="*/ 444811 h 607107"/>
                <a:gd name="connsiteX20" fmla="*/ 0 w 447389"/>
                <a:gd name="connsiteY20" fmla="*/ 324320 h 607107"/>
                <a:gd name="connsiteX21" fmla="*/ 7525 w 447389"/>
                <a:gd name="connsiteY21" fmla="*/ 315271 h 607107"/>
                <a:gd name="connsiteX22" fmla="*/ 3048 w 447389"/>
                <a:gd name="connsiteY22" fmla="*/ 285172 h 607107"/>
                <a:gd name="connsiteX23" fmla="*/ 12097 w 447389"/>
                <a:gd name="connsiteY23" fmla="*/ 170682 h 607107"/>
                <a:gd name="connsiteX24" fmla="*/ 33147 w 447389"/>
                <a:gd name="connsiteY24" fmla="*/ 161633 h 607107"/>
                <a:gd name="connsiteX25" fmla="*/ 28670 w 447389"/>
                <a:gd name="connsiteY25" fmla="*/ 145060 h 607107"/>
                <a:gd name="connsiteX26" fmla="*/ 60293 w 447389"/>
                <a:gd name="connsiteY26" fmla="*/ 119437 h 607107"/>
                <a:gd name="connsiteX27" fmla="*/ 75342 w 447389"/>
                <a:gd name="connsiteY27" fmla="*/ 90862 h 607107"/>
                <a:gd name="connsiteX28" fmla="*/ 72295 w 447389"/>
                <a:gd name="connsiteY28" fmla="*/ 149632 h 607107"/>
                <a:gd name="connsiteX29" fmla="*/ 99441 w 447389"/>
                <a:gd name="connsiteY29" fmla="*/ 136106 h 607107"/>
                <a:gd name="connsiteX30" fmla="*/ 94965 w 447389"/>
                <a:gd name="connsiteY30" fmla="*/ 83337 h 607107"/>
                <a:gd name="connsiteX31" fmla="*/ 141637 w 447389"/>
                <a:gd name="connsiteY31" fmla="*/ 56191 h 607107"/>
                <a:gd name="connsiteX32" fmla="*/ 141637 w 447389"/>
                <a:gd name="connsiteY32" fmla="*/ 47143 h 607107"/>
                <a:gd name="connsiteX33" fmla="*/ 120586 w 447389"/>
                <a:gd name="connsiteY33" fmla="*/ 39618 h 607107"/>
                <a:gd name="connsiteX34" fmla="*/ 116110 w 447389"/>
                <a:gd name="connsiteY34" fmla="*/ 26092 h 607107"/>
                <a:gd name="connsiteX35" fmla="*/ 177927 w 447389"/>
                <a:gd name="connsiteY35" fmla="*/ 11043 h 607107"/>
                <a:gd name="connsiteX36" fmla="*/ 200501 w 447389"/>
                <a:gd name="connsiteY36" fmla="*/ 6566 h 607107"/>
                <a:gd name="connsiteX37" fmla="*/ 290893 w 447389"/>
                <a:gd name="connsiteY37" fmla="*/ 44190 h 607107"/>
                <a:gd name="connsiteX38" fmla="*/ 313468 w 447389"/>
                <a:gd name="connsiteY38" fmla="*/ 78861 h 607107"/>
                <a:gd name="connsiteX39" fmla="*/ 298418 w 447389"/>
                <a:gd name="connsiteY39" fmla="*/ 78861 h 607107"/>
                <a:gd name="connsiteX40" fmla="*/ 301466 w 447389"/>
                <a:gd name="connsiteY40" fmla="*/ 106007 h 607107"/>
                <a:gd name="connsiteX41" fmla="*/ 322516 w 447389"/>
                <a:gd name="connsiteY41" fmla="*/ 182874 h 607107"/>
                <a:gd name="connsiteX42" fmla="*/ 305943 w 447389"/>
                <a:gd name="connsiteY42" fmla="*/ 196399 h 607107"/>
                <a:gd name="connsiteX43" fmla="*/ 292418 w 447389"/>
                <a:gd name="connsiteY43" fmla="*/ 241643 h 607107"/>
                <a:gd name="connsiteX44" fmla="*/ 278892 w 447389"/>
                <a:gd name="connsiteY44" fmla="*/ 241643 h 607107"/>
                <a:gd name="connsiteX45" fmla="*/ 281940 w 447389"/>
                <a:gd name="connsiteY45" fmla="*/ 300412 h 607107"/>
                <a:gd name="connsiteX46" fmla="*/ 306038 w 447389"/>
                <a:gd name="connsiteY46" fmla="*/ 304889 h 607107"/>
                <a:gd name="connsiteX47" fmla="*/ 325660 w 447389"/>
                <a:gd name="connsiteY47" fmla="*/ 282315 h 607107"/>
                <a:gd name="connsiteX48" fmla="*/ 373856 w 447389"/>
                <a:gd name="connsiteY48" fmla="*/ 223545 h 607107"/>
                <a:gd name="connsiteX49" fmla="*/ 393478 w 447389"/>
                <a:gd name="connsiteY49" fmla="*/ 229546 h 607107"/>
                <a:gd name="connsiteX50" fmla="*/ 414528 w 447389"/>
                <a:gd name="connsiteY50" fmla="*/ 268694 h 607107"/>
                <a:gd name="connsiteX51" fmla="*/ 447390 w 447389"/>
                <a:gd name="connsiteY51" fmla="*/ 372612 h 60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47389" h="607107">
                  <a:moveTo>
                    <a:pt x="447390" y="372612"/>
                  </a:moveTo>
                  <a:cubicBezTo>
                    <a:pt x="447390" y="390709"/>
                    <a:pt x="447390" y="408807"/>
                    <a:pt x="447390" y="426809"/>
                  </a:cubicBezTo>
                  <a:cubicBezTo>
                    <a:pt x="443960" y="431476"/>
                    <a:pt x="441198" y="436715"/>
                    <a:pt x="435293" y="438906"/>
                  </a:cubicBezTo>
                  <a:cubicBezTo>
                    <a:pt x="433674" y="437572"/>
                    <a:pt x="434816" y="433381"/>
                    <a:pt x="430816" y="434429"/>
                  </a:cubicBezTo>
                  <a:cubicBezTo>
                    <a:pt x="428720" y="427857"/>
                    <a:pt x="436626" y="431286"/>
                    <a:pt x="435293" y="425380"/>
                  </a:cubicBezTo>
                  <a:cubicBezTo>
                    <a:pt x="415766" y="412331"/>
                    <a:pt x="418338" y="446240"/>
                    <a:pt x="409670" y="454051"/>
                  </a:cubicBezTo>
                  <a:cubicBezTo>
                    <a:pt x="411766" y="465766"/>
                    <a:pt x="405765" y="469291"/>
                    <a:pt x="403670" y="476625"/>
                  </a:cubicBezTo>
                  <a:cubicBezTo>
                    <a:pt x="380809" y="472815"/>
                    <a:pt x="390811" y="501961"/>
                    <a:pt x="388620" y="518820"/>
                  </a:cubicBezTo>
                  <a:cubicBezTo>
                    <a:pt x="376428" y="532918"/>
                    <a:pt x="361569" y="550062"/>
                    <a:pt x="362998" y="573018"/>
                  </a:cubicBezTo>
                  <a:cubicBezTo>
                    <a:pt x="309372" y="575018"/>
                    <a:pt x="263652" y="590068"/>
                    <a:pt x="216884" y="594068"/>
                  </a:cubicBezTo>
                  <a:cubicBezTo>
                    <a:pt x="191643" y="582066"/>
                    <a:pt x="155448" y="595116"/>
                    <a:pt x="124968" y="592544"/>
                  </a:cubicBezTo>
                  <a:cubicBezTo>
                    <a:pt x="120110" y="591211"/>
                    <a:pt x="122873" y="597497"/>
                    <a:pt x="118967" y="597021"/>
                  </a:cubicBezTo>
                  <a:cubicBezTo>
                    <a:pt x="97346" y="597402"/>
                    <a:pt x="80391" y="595306"/>
                    <a:pt x="64770" y="601498"/>
                  </a:cubicBezTo>
                  <a:cubicBezTo>
                    <a:pt x="63055" y="602164"/>
                    <a:pt x="62008" y="605689"/>
                    <a:pt x="60293" y="605974"/>
                  </a:cubicBezTo>
                  <a:cubicBezTo>
                    <a:pt x="44386" y="609022"/>
                    <a:pt x="29813" y="605022"/>
                    <a:pt x="12097" y="604450"/>
                  </a:cubicBezTo>
                  <a:cubicBezTo>
                    <a:pt x="13811" y="591877"/>
                    <a:pt x="26289" y="589877"/>
                    <a:pt x="19621" y="575780"/>
                  </a:cubicBezTo>
                  <a:cubicBezTo>
                    <a:pt x="27146" y="558159"/>
                    <a:pt x="38481" y="544443"/>
                    <a:pt x="40672" y="521583"/>
                  </a:cubicBezTo>
                  <a:cubicBezTo>
                    <a:pt x="39338" y="516725"/>
                    <a:pt x="44577" y="518440"/>
                    <a:pt x="45148" y="515582"/>
                  </a:cubicBezTo>
                  <a:cubicBezTo>
                    <a:pt x="42291" y="489579"/>
                    <a:pt x="52768" y="477006"/>
                    <a:pt x="49625" y="450812"/>
                  </a:cubicBezTo>
                  <a:cubicBezTo>
                    <a:pt x="50959" y="445954"/>
                    <a:pt x="45720" y="447669"/>
                    <a:pt x="45148" y="444811"/>
                  </a:cubicBezTo>
                  <a:cubicBezTo>
                    <a:pt x="42100" y="392614"/>
                    <a:pt x="7430" y="372040"/>
                    <a:pt x="0" y="324320"/>
                  </a:cubicBezTo>
                  <a:cubicBezTo>
                    <a:pt x="0" y="318795"/>
                    <a:pt x="5239" y="318510"/>
                    <a:pt x="7525" y="315271"/>
                  </a:cubicBezTo>
                  <a:cubicBezTo>
                    <a:pt x="6477" y="304794"/>
                    <a:pt x="10763" y="288982"/>
                    <a:pt x="3048" y="285172"/>
                  </a:cubicBezTo>
                  <a:cubicBezTo>
                    <a:pt x="-1334" y="241357"/>
                    <a:pt x="38671" y="208020"/>
                    <a:pt x="12097" y="170682"/>
                  </a:cubicBezTo>
                  <a:cubicBezTo>
                    <a:pt x="21527" y="170015"/>
                    <a:pt x="25527" y="164014"/>
                    <a:pt x="33147" y="161633"/>
                  </a:cubicBezTo>
                  <a:cubicBezTo>
                    <a:pt x="32575" y="155156"/>
                    <a:pt x="35528" y="145155"/>
                    <a:pt x="28670" y="145060"/>
                  </a:cubicBezTo>
                  <a:cubicBezTo>
                    <a:pt x="35909" y="133344"/>
                    <a:pt x="45530" y="123724"/>
                    <a:pt x="60293" y="119437"/>
                  </a:cubicBezTo>
                  <a:cubicBezTo>
                    <a:pt x="67342" y="111912"/>
                    <a:pt x="64675" y="94672"/>
                    <a:pt x="75342" y="90862"/>
                  </a:cubicBezTo>
                  <a:cubicBezTo>
                    <a:pt x="80772" y="104007"/>
                    <a:pt x="64484" y="128962"/>
                    <a:pt x="72295" y="149632"/>
                  </a:cubicBezTo>
                  <a:cubicBezTo>
                    <a:pt x="86201" y="150012"/>
                    <a:pt x="89059" y="139345"/>
                    <a:pt x="99441" y="136106"/>
                  </a:cubicBezTo>
                  <a:cubicBezTo>
                    <a:pt x="97441" y="119056"/>
                    <a:pt x="104013" y="93339"/>
                    <a:pt x="94965" y="83337"/>
                  </a:cubicBezTo>
                  <a:cubicBezTo>
                    <a:pt x="102013" y="62764"/>
                    <a:pt x="121253" y="61144"/>
                    <a:pt x="141637" y="56191"/>
                  </a:cubicBezTo>
                  <a:cubicBezTo>
                    <a:pt x="141637" y="53143"/>
                    <a:pt x="141637" y="50191"/>
                    <a:pt x="141637" y="47143"/>
                  </a:cubicBezTo>
                  <a:cubicBezTo>
                    <a:pt x="133826" y="45428"/>
                    <a:pt x="127635" y="41999"/>
                    <a:pt x="120586" y="39618"/>
                  </a:cubicBezTo>
                  <a:cubicBezTo>
                    <a:pt x="121444" y="32760"/>
                    <a:pt x="120015" y="28093"/>
                    <a:pt x="116110" y="26092"/>
                  </a:cubicBezTo>
                  <a:cubicBezTo>
                    <a:pt x="128016" y="8852"/>
                    <a:pt x="158210" y="-13913"/>
                    <a:pt x="177927" y="11043"/>
                  </a:cubicBezTo>
                  <a:cubicBezTo>
                    <a:pt x="189071" y="13138"/>
                    <a:pt x="188690" y="3804"/>
                    <a:pt x="200501" y="6566"/>
                  </a:cubicBezTo>
                  <a:cubicBezTo>
                    <a:pt x="224314" y="25521"/>
                    <a:pt x="252127" y="40285"/>
                    <a:pt x="290893" y="44190"/>
                  </a:cubicBezTo>
                  <a:cubicBezTo>
                    <a:pt x="298037" y="56096"/>
                    <a:pt x="305848" y="67431"/>
                    <a:pt x="313468" y="78861"/>
                  </a:cubicBezTo>
                  <a:cubicBezTo>
                    <a:pt x="308420" y="78861"/>
                    <a:pt x="303371" y="78861"/>
                    <a:pt x="298418" y="78861"/>
                  </a:cubicBezTo>
                  <a:cubicBezTo>
                    <a:pt x="293180" y="88672"/>
                    <a:pt x="300038" y="98006"/>
                    <a:pt x="301466" y="106007"/>
                  </a:cubicBezTo>
                  <a:cubicBezTo>
                    <a:pt x="329375" y="110770"/>
                    <a:pt x="321564" y="151156"/>
                    <a:pt x="322516" y="182874"/>
                  </a:cubicBezTo>
                  <a:cubicBezTo>
                    <a:pt x="319278" y="189732"/>
                    <a:pt x="314992" y="195447"/>
                    <a:pt x="305943" y="196399"/>
                  </a:cubicBezTo>
                  <a:cubicBezTo>
                    <a:pt x="302895" y="207639"/>
                    <a:pt x="301847" y="232023"/>
                    <a:pt x="292418" y="241643"/>
                  </a:cubicBezTo>
                  <a:cubicBezTo>
                    <a:pt x="287941" y="241643"/>
                    <a:pt x="283369" y="241643"/>
                    <a:pt x="278892" y="241643"/>
                  </a:cubicBezTo>
                  <a:cubicBezTo>
                    <a:pt x="262985" y="253549"/>
                    <a:pt x="272891" y="291078"/>
                    <a:pt x="281940" y="300412"/>
                  </a:cubicBezTo>
                  <a:cubicBezTo>
                    <a:pt x="293751" y="298126"/>
                    <a:pt x="293370" y="308032"/>
                    <a:pt x="306038" y="304889"/>
                  </a:cubicBezTo>
                  <a:cubicBezTo>
                    <a:pt x="314325" y="299079"/>
                    <a:pt x="316039" y="286791"/>
                    <a:pt x="325660" y="282315"/>
                  </a:cubicBezTo>
                  <a:cubicBezTo>
                    <a:pt x="329755" y="250882"/>
                    <a:pt x="350330" y="235737"/>
                    <a:pt x="373856" y="223545"/>
                  </a:cubicBezTo>
                  <a:cubicBezTo>
                    <a:pt x="382048" y="223927"/>
                    <a:pt x="384905" y="229546"/>
                    <a:pt x="393478" y="229546"/>
                  </a:cubicBezTo>
                  <a:cubicBezTo>
                    <a:pt x="398716" y="244405"/>
                    <a:pt x="408908" y="254311"/>
                    <a:pt x="414528" y="268694"/>
                  </a:cubicBezTo>
                  <a:cubicBezTo>
                    <a:pt x="420529" y="308128"/>
                    <a:pt x="429577" y="344704"/>
                    <a:pt x="447390" y="37261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832132F-DF02-7FC4-7000-8CFFF5C6F8C3}"/>
                </a:ext>
              </a:extLst>
            </p:cNvPr>
            <p:cNvSpPr/>
            <p:nvPr/>
          </p:nvSpPr>
          <p:spPr>
            <a:xfrm>
              <a:off x="6999213" y="2811551"/>
              <a:ext cx="348233" cy="606276"/>
            </a:xfrm>
            <a:custGeom>
              <a:avLst/>
              <a:gdLst>
                <a:gd name="connsiteX0" fmla="*/ 339185 w 348233"/>
                <a:gd name="connsiteY0" fmla="*/ 357578 h 606276"/>
                <a:gd name="connsiteX1" fmla="*/ 348234 w 348233"/>
                <a:gd name="connsiteY1" fmla="*/ 423872 h 606276"/>
                <a:gd name="connsiteX2" fmla="*/ 286417 w 348233"/>
                <a:gd name="connsiteY2" fmla="*/ 446447 h 606276"/>
                <a:gd name="connsiteX3" fmla="*/ 280416 w 348233"/>
                <a:gd name="connsiteY3" fmla="*/ 484070 h 606276"/>
                <a:gd name="connsiteX4" fmla="*/ 265366 w 348233"/>
                <a:gd name="connsiteY4" fmla="*/ 491595 h 606276"/>
                <a:gd name="connsiteX5" fmla="*/ 229171 w 348233"/>
                <a:gd name="connsiteY5" fmla="*/ 532267 h 606276"/>
                <a:gd name="connsiteX6" fmla="*/ 229171 w 348233"/>
                <a:gd name="connsiteY6" fmla="*/ 559413 h 606276"/>
                <a:gd name="connsiteX7" fmla="*/ 197548 w 348233"/>
                <a:gd name="connsiteY7" fmla="*/ 559413 h 606276"/>
                <a:gd name="connsiteX8" fmla="*/ 194500 w 348233"/>
                <a:gd name="connsiteY8" fmla="*/ 545888 h 606276"/>
                <a:gd name="connsiteX9" fmla="*/ 158305 w 348233"/>
                <a:gd name="connsiteY9" fmla="*/ 565509 h 606276"/>
                <a:gd name="connsiteX10" fmla="*/ 155257 w 348233"/>
                <a:gd name="connsiteY10" fmla="*/ 592655 h 606276"/>
                <a:gd name="connsiteX11" fmla="*/ 135636 w 348233"/>
                <a:gd name="connsiteY11" fmla="*/ 571605 h 606276"/>
                <a:gd name="connsiteX12" fmla="*/ 94965 w 348233"/>
                <a:gd name="connsiteY12" fmla="*/ 606276 h 606276"/>
                <a:gd name="connsiteX13" fmla="*/ 82868 w 348233"/>
                <a:gd name="connsiteY13" fmla="*/ 588179 h 606276"/>
                <a:gd name="connsiteX14" fmla="*/ 27146 w 348233"/>
                <a:gd name="connsiteY14" fmla="*/ 597228 h 606276"/>
                <a:gd name="connsiteX15" fmla="*/ 0 w 348233"/>
                <a:gd name="connsiteY15" fmla="*/ 600275 h 606276"/>
                <a:gd name="connsiteX16" fmla="*/ 1524 w 348233"/>
                <a:gd name="connsiteY16" fmla="*/ 552079 h 606276"/>
                <a:gd name="connsiteX17" fmla="*/ 46672 w 348233"/>
                <a:gd name="connsiteY17" fmla="*/ 482737 h 606276"/>
                <a:gd name="connsiteX18" fmla="*/ 43625 w 348233"/>
                <a:gd name="connsiteY18" fmla="*/ 439017 h 606276"/>
                <a:gd name="connsiteX19" fmla="*/ 34576 w 348233"/>
                <a:gd name="connsiteY19" fmla="*/ 390821 h 606276"/>
                <a:gd name="connsiteX20" fmla="*/ 34576 w 348233"/>
                <a:gd name="connsiteY20" fmla="*/ 350149 h 606276"/>
                <a:gd name="connsiteX21" fmla="*/ 30099 w 348233"/>
                <a:gd name="connsiteY21" fmla="*/ 344148 h 606276"/>
                <a:gd name="connsiteX22" fmla="*/ 25622 w 348233"/>
                <a:gd name="connsiteY22" fmla="*/ 216132 h 606276"/>
                <a:gd name="connsiteX23" fmla="*/ 21146 w 348233"/>
                <a:gd name="connsiteY23" fmla="*/ 210131 h 606276"/>
                <a:gd name="connsiteX24" fmla="*/ 16669 w 348233"/>
                <a:gd name="connsiteY24" fmla="*/ 172508 h 606276"/>
                <a:gd name="connsiteX25" fmla="*/ 13621 w 348233"/>
                <a:gd name="connsiteY25" fmla="*/ 91164 h 606276"/>
                <a:gd name="connsiteX26" fmla="*/ 9144 w 348233"/>
                <a:gd name="connsiteY26" fmla="*/ 85163 h 606276"/>
                <a:gd name="connsiteX27" fmla="*/ 9144 w 348233"/>
                <a:gd name="connsiteY27" fmla="*/ 38491 h 606276"/>
                <a:gd name="connsiteX28" fmla="*/ 36290 w 348233"/>
                <a:gd name="connsiteY28" fmla="*/ 42968 h 606276"/>
                <a:gd name="connsiteX29" fmla="*/ 81534 w 348233"/>
                <a:gd name="connsiteY29" fmla="*/ 17345 h 606276"/>
                <a:gd name="connsiteX30" fmla="*/ 143256 w 348233"/>
                <a:gd name="connsiteY30" fmla="*/ 17345 h 606276"/>
                <a:gd name="connsiteX31" fmla="*/ 247174 w 348233"/>
                <a:gd name="connsiteY31" fmla="*/ 3820 h 606276"/>
                <a:gd name="connsiteX32" fmla="*/ 296894 w 348233"/>
                <a:gd name="connsiteY32" fmla="*/ 772 h 606276"/>
                <a:gd name="connsiteX33" fmla="*/ 304419 w 348233"/>
                <a:gd name="connsiteY33" fmla="*/ 103166 h 606276"/>
                <a:gd name="connsiteX34" fmla="*/ 313468 w 348233"/>
                <a:gd name="connsiteY34" fmla="*/ 115262 h 606276"/>
                <a:gd name="connsiteX35" fmla="*/ 317945 w 348233"/>
                <a:gd name="connsiteY35" fmla="*/ 169460 h 606276"/>
                <a:gd name="connsiteX36" fmla="*/ 320993 w 348233"/>
                <a:gd name="connsiteY36" fmla="*/ 246326 h 606276"/>
                <a:gd name="connsiteX37" fmla="*/ 325469 w 348233"/>
                <a:gd name="connsiteY37" fmla="*/ 288522 h 606276"/>
                <a:gd name="connsiteX38" fmla="*/ 329946 w 348233"/>
                <a:gd name="connsiteY38" fmla="*/ 294523 h 606276"/>
                <a:gd name="connsiteX39" fmla="*/ 334423 w 348233"/>
                <a:gd name="connsiteY39" fmla="*/ 351768 h 606276"/>
                <a:gd name="connsiteX40" fmla="*/ 339185 w 348233"/>
                <a:gd name="connsiteY40" fmla="*/ 357578 h 60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48233" h="606276">
                  <a:moveTo>
                    <a:pt x="339185" y="357578"/>
                  </a:moveTo>
                  <a:cubicBezTo>
                    <a:pt x="339376" y="384058"/>
                    <a:pt x="336423" y="412823"/>
                    <a:pt x="348234" y="423872"/>
                  </a:cubicBezTo>
                  <a:cubicBezTo>
                    <a:pt x="327850" y="431588"/>
                    <a:pt x="319564" y="451495"/>
                    <a:pt x="286417" y="446447"/>
                  </a:cubicBezTo>
                  <a:cubicBezTo>
                    <a:pt x="283464" y="454733"/>
                    <a:pt x="278511" y="466830"/>
                    <a:pt x="280416" y="484070"/>
                  </a:cubicBezTo>
                  <a:cubicBezTo>
                    <a:pt x="273748" y="485309"/>
                    <a:pt x="272891" y="495691"/>
                    <a:pt x="265366" y="491595"/>
                  </a:cubicBezTo>
                  <a:cubicBezTo>
                    <a:pt x="251174" y="502930"/>
                    <a:pt x="245459" y="522932"/>
                    <a:pt x="229171" y="532267"/>
                  </a:cubicBezTo>
                  <a:cubicBezTo>
                    <a:pt x="228124" y="541792"/>
                    <a:pt x="230791" y="554174"/>
                    <a:pt x="229171" y="559413"/>
                  </a:cubicBezTo>
                  <a:cubicBezTo>
                    <a:pt x="218599" y="559413"/>
                    <a:pt x="208122" y="559413"/>
                    <a:pt x="197548" y="559413"/>
                  </a:cubicBezTo>
                  <a:cubicBezTo>
                    <a:pt x="198025" y="553412"/>
                    <a:pt x="197644" y="548269"/>
                    <a:pt x="194500" y="545888"/>
                  </a:cubicBezTo>
                  <a:cubicBezTo>
                    <a:pt x="182594" y="552174"/>
                    <a:pt x="170402" y="556556"/>
                    <a:pt x="158305" y="565509"/>
                  </a:cubicBezTo>
                  <a:cubicBezTo>
                    <a:pt x="157734" y="575034"/>
                    <a:pt x="160115" y="587417"/>
                    <a:pt x="155257" y="592655"/>
                  </a:cubicBezTo>
                  <a:cubicBezTo>
                    <a:pt x="144209" y="590179"/>
                    <a:pt x="144304" y="576463"/>
                    <a:pt x="135636" y="571605"/>
                  </a:cubicBezTo>
                  <a:cubicBezTo>
                    <a:pt x="113729" y="574844"/>
                    <a:pt x="104584" y="590846"/>
                    <a:pt x="94965" y="606276"/>
                  </a:cubicBezTo>
                  <a:cubicBezTo>
                    <a:pt x="89249" y="601990"/>
                    <a:pt x="84297" y="596846"/>
                    <a:pt x="82868" y="588179"/>
                  </a:cubicBezTo>
                  <a:cubicBezTo>
                    <a:pt x="60389" y="587226"/>
                    <a:pt x="40291" y="588750"/>
                    <a:pt x="27146" y="597228"/>
                  </a:cubicBezTo>
                  <a:cubicBezTo>
                    <a:pt x="15907" y="595418"/>
                    <a:pt x="3429" y="599132"/>
                    <a:pt x="0" y="600275"/>
                  </a:cubicBezTo>
                  <a:cubicBezTo>
                    <a:pt x="2953" y="586655"/>
                    <a:pt x="857" y="568081"/>
                    <a:pt x="1524" y="552079"/>
                  </a:cubicBezTo>
                  <a:cubicBezTo>
                    <a:pt x="26479" y="538934"/>
                    <a:pt x="27146" y="500168"/>
                    <a:pt x="46672" y="482737"/>
                  </a:cubicBezTo>
                  <a:cubicBezTo>
                    <a:pt x="50483" y="463591"/>
                    <a:pt x="39910" y="453400"/>
                    <a:pt x="43625" y="439017"/>
                  </a:cubicBezTo>
                  <a:cubicBezTo>
                    <a:pt x="37814" y="429968"/>
                    <a:pt x="21146" y="403584"/>
                    <a:pt x="34576" y="390821"/>
                  </a:cubicBezTo>
                  <a:cubicBezTo>
                    <a:pt x="34576" y="377295"/>
                    <a:pt x="34576" y="363674"/>
                    <a:pt x="34576" y="350149"/>
                  </a:cubicBezTo>
                  <a:cubicBezTo>
                    <a:pt x="35909" y="345291"/>
                    <a:pt x="29623" y="348053"/>
                    <a:pt x="30099" y="344148"/>
                  </a:cubicBezTo>
                  <a:cubicBezTo>
                    <a:pt x="29718" y="300333"/>
                    <a:pt x="22574" y="263281"/>
                    <a:pt x="25622" y="216132"/>
                  </a:cubicBezTo>
                  <a:cubicBezTo>
                    <a:pt x="26956" y="211274"/>
                    <a:pt x="21717" y="212989"/>
                    <a:pt x="21146" y="210131"/>
                  </a:cubicBezTo>
                  <a:cubicBezTo>
                    <a:pt x="22193" y="199749"/>
                    <a:pt x="26956" y="176127"/>
                    <a:pt x="16669" y="172508"/>
                  </a:cubicBezTo>
                  <a:cubicBezTo>
                    <a:pt x="23051" y="143933"/>
                    <a:pt x="9525" y="122501"/>
                    <a:pt x="13621" y="91164"/>
                  </a:cubicBezTo>
                  <a:cubicBezTo>
                    <a:pt x="14954" y="86306"/>
                    <a:pt x="9716" y="88021"/>
                    <a:pt x="9144" y="85163"/>
                  </a:cubicBezTo>
                  <a:cubicBezTo>
                    <a:pt x="9144" y="69638"/>
                    <a:pt x="9144" y="54017"/>
                    <a:pt x="9144" y="38491"/>
                  </a:cubicBezTo>
                  <a:cubicBezTo>
                    <a:pt x="22670" y="35443"/>
                    <a:pt x="24765" y="44015"/>
                    <a:pt x="36290" y="42968"/>
                  </a:cubicBezTo>
                  <a:cubicBezTo>
                    <a:pt x="52673" y="35729"/>
                    <a:pt x="65723" y="25251"/>
                    <a:pt x="81534" y="17345"/>
                  </a:cubicBezTo>
                  <a:cubicBezTo>
                    <a:pt x="102108" y="17345"/>
                    <a:pt x="122682" y="17345"/>
                    <a:pt x="143256" y="17345"/>
                  </a:cubicBezTo>
                  <a:cubicBezTo>
                    <a:pt x="168783" y="4487"/>
                    <a:pt x="215741" y="5820"/>
                    <a:pt x="247174" y="3820"/>
                  </a:cubicBezTo>
                  <a:cubicBezTo>
                    <a:pt x="254603" y="-4276"/>
                    <a:pt x="280321" y="3439"/>
                    <a:pt x="296894" y="772"/>
                  </a:cubicBezTo>
                  <a:cubicBezTo>
                    <a:pt x="297561" y="39158"/>
                    <a:pt x="306705" y="64875"/>
                    <a:pt x="304419" y="103166"/>
                  </a:cubicBezTo>
                  <a:cubicBezTo>
                    <a:pt x="305086" y="109547"/>
                    <a:pt x="311563" y="110119"/>
                    <a:pt x="313468" y="115262"/>
                  </a:cubicBezTo>
                  <a:cubicBezTo>
                    <a:pt x="315849" y="132503"/>
                    <a:pt x="308324" y="159554"/>
                    <a:pt x="317945" y="169460"/>
                  </a:cubicBezTo>
                  <a:cubicBezTo>
                    <a:pt x="314420" y="198606"/>
                    <a:pt x="327756" y="218799"/>
                    <a:pt x="320993" y="246326"/>
                  </a:cubicBezTo>
                  <a:cubicBezTo>
                    <a:pt x="330137" y="252899"/>
                    <a:pt x="323659" y="272044"/>
                    <a:pt x="325469" y="288522"/>
                  </a:cubicBezTo>
                  <a:cubicBezTo>
                    <a:pt x="324136" y="293380"/>
                    <a:pt x="329375" y="291665"/>
                    <a:pt x="329946" y="294523"/>
                  </a:cubicBezTo>
                  <a:cubicBezTo>
                    <a:pt x="327279" y="317764"/>
                    <a:pt x="337661" y="327956"/>
                    <a:pt x="334423" y="351768"/>
                  </a:cubicBezTo>
                  <a:cubicBezTo>
                    <a:pt x="333280" y="356340"/>
                    <a:pt x="338518" y="354626"/>
                    <a:pt x="339185" y="35757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3E29C59-EDCD-DE76-C911-6CE1835487AF}"/>
                </a:ext>
              </a:extLst>
            </p:cNvPr>
            <p:cNvSpPr/>
            <p:nvPr/>
          </p:nvSpPr>
          <p:spPr>
            <a:xfrm>
              <a:off x="7305283" y="2709419"/>
              <a:ext cx="489736" cy="553152"/>
            </a:xfrm>
            <a:custGeom>
              <a:avLst/>
              <a:gdLst>
                <a:gd name="connsiteX0" fmla="*/ 477552 w 489736"/>
                <a:gd name="connsiteY0" fmla="*/ 120715 h 553152"/>
                <a:gd name="connsiteX1" fmla="*/ 489649 w 489736"/>
                <a:gd name="connsiteY1" fmla="*/ 218632 h 553152"/>
                <a:gd name="connsiteX2" fmla="*/ 480600 w 489736"/>
                <a:gd name="connsiteY2" fmla="*/ 220156 h 553152"/>
                <a:gd name="connsiteX3" fmla="*/ 477552 w 489736"/>
                <a:gd name="connsiteY3" fmla="*/ 293975 h 553152"/>
                <a:gd name="connsiteX4" fmla="*/ 473075 w 489736"/>
                <a:gd name="connsiteY4" fmla="*/ 299976 h 553152"/>
                <a:gd name="connsiteX5" fmla="*/ 473075 w 489736"/>
                <a:gd name="connsiteY5" fmla="*/ 336171 h 553152"/>
                <a:gd name="connsiteX6" fmla="*/ 452025 w 489736"/>
                <a:gd name="connsiteY6" fmla="*/ 361793 h 553152"/>
                <a:gd name="connsiteX7" fmla="*/ 430975 w 489736"/>
                <a:gd name="connsiteY7" fmla="*/ 390368 h 553152"/>
                <a:gd name="connsiteX8" fmla="*/ 414402 w 489736"/>
                <a:gd name="connsiteY8" fmla="*/ 385891 h 553152"/>
                <a:gd name="connsiteX9" fmla="*/ 381255 w 489736"/>
                <a:gd name="connsiteY9" fmla="*/ 426563 h 553152"/>
                <a:gd name="connsiteX10" fmla="*/ 381255 w 489736"/>
                <a:gd name="connsiteY10" fmla="*/ 453709 h 553152"/>
                <a:gd name="connsiteX11" fmla="*/ 379730 w 489736"/>
                <a:gd name="connsiteY11" fmla="*/ 470283 h 553152"/>
                <a:gd name="connsiteX12" fmla="*/ 370681 w 489736"/>
                <a:gd name="connsiteY12" fmla="*/ 456757 h 553152"/>
                <a:gd name="connsiteX13" fmla="*/ 355632 w 489736"/>
                <a:gd name="connsiteY13" fmla="*/ 456757 h 553152"/>
                <a:gd name="connsiteX14" fmla="*/ 343535 w 489736"/>
                <a:gd name="connsiteY14" fmla="*/ 523051 h 553152"/>
                <a:gd name="connsiteX15" fmla="*/ 330010 w 489736"/>
                <a:gd name="connsiteY15" fmla="*/ 530576 h 553152"/>
                <a:gd name="connsiteX16" fmla="*/ 331534 w 489736"/>
                <a:gd name="connsiteY16" fmla="*/ 547150 h 553152"/>
                <a:gd name="connsiteX17" fmla="*/ 275813 w 489736"/>
                <a:gd name="connsiteY17" fmla="*/ 535053 h 553152"/>
                <a:gd name="connsiteX18" fmla="*/ 271336 w 489736"/>
                <a:gd name="connsiteY18" fmla="*/ 512479 h 553152"/>
                <a:gd name="connsiteX19" fmla="*/ 250286 w 489736"/>
                <a:gd name="connsiteY19" fmla="*/ 510955 h 553152"/>
                <a:gd name="connsiteX20" fmla="*/ 229235 w 489736"/>
                <a:gd name="connsiteY20" fmla="*/ 532005 h 553152"/>
                <a:gd name="connsiteX21" fmla="*/ 177991 w 489736"/>
                <a:gd name="connsiteY21" fmla="*/ 536482 h 553152"/>
                <a:gd name="connsiteX22" fmla="*/ 158369 w 489736"/>
                <a:gd name="connsiteY22" fmla="*/ 519908 h 553152"/>
                <a:gd name="connsiteX23" fmla="*/ 113126 w 489736"/>
                <a:gd name="connsiteY23" fmla="*/ 519908 h 553152"/>
                <a:gd name="connsiteX24" fmla="*/ 99600 w 489736"/>
                <a:gd name="connsiteY24" fmla="*/ 486761 h 553152"/>
                <a:gd name="connsiteX25" fmla="*/ 86074 w 489736"/>
                <a:gd name="connsiteY25" fmla="*/ 482284 h 553152"/>
                <a:gd name="connsiteX26" fmla="*/ 42355 w 489736"/>
                <a:gd name="connsiteY26" fmla="*/ 486761 h 553152"/>
                <a:gd name="connsiteX27" fmla="*/ 37878 w 489736"/>
                <a:gd name="connsiteY27" fmla="*/ 455138 h 553152"/>
                <a:gd name="connsiteX28" fmla="*/ 33401 w 489736"/>
                <a:gd name="connsiteY28" fmla="*/ 417514 h 553152"/>
                <a:gd name="connsiteX29" fmla="*/ 33401 w 489736"/>
                <a:gd name="connsiteY29" fmla="*/ 397893 h 553152"/>
                <a:gd name="connsiteX30" fmla="*/ 24353 w 489736"/>
                <a:gd name="connsiteY30" fmla="*/ 349696 h 553152"/>
                <a:gd name="connsiteX31" fmla="*/ 16828 w 489736"/>
                <a:gd name="connsiteY31" fmla="*/ 218632 h 553152"/>
                <a:gd name="connsiteX32" fmla="*/ 7779 w 489736"/>
                <a:gd name="connsiteY32" fmla="*/ 206535 h 553152"/>
                <a:gd name="connsiteX33" fmla="*/ 4731 w 489736"/>
                <a:gd name="connsiteY33" fmla="*/ 131193 h 553152"/>
                <a:gd name="connsiteX34" fmla="*/ 255 w 489736"/>
                <a:gd name="connsiteY34" fmla="*/ 105571 h 553152"/>
                <a:gd name="connsiteX35" fmla="*/ 90647 w 489736"/>
                <a:gd name="connsiteY35" fmla="*/ 93474 h 553152"/>
                <a:gd name="connsiteX36" fmla="*/ 155417 w 489736"/>
                <a:gd name="connsiteY36" fmla="*/ 84425 h 553152"/>
                <a:gd name="connsiteX37" fmla="*/ 214186 w 489736"/>
                <a:gd name="connsiteY37" fmla="*/ 96522 h 553152"/>
                <a:gd name="connsiteX38" fmla="*/ 259334 w 489736"/>
                <a:gd name="connsiteY38" fmla="*/ 117572 h 553152"/>
                <a:gd name="connsiteX39" fmla="*/ 310579 w 489736"/>
                <a:gd name="connsiteY39" fmla="*/ 93474 h 553152"/>
                <a:gd name="connsiteX40" fmla="*/ 339249 w 489736"/>
                <a:gd name="connsiteY40" fmla="*/ 88997 h 553152"/>
                <a:gd name="connsiteX41" fmla="*/ 447739 w 489736"/>
                <a:gd name="connsiteY41" fmla="*/ 4606 h 553152"/>
                <a:gd name="connsiteX42" fmla="*/ 455264 w 489736"/>
                <a:gd name="connsiteY42" fmla="*/ 129 h 553152"/>
                <a:gd name="connsiteX43" fmla="*/ 468789 w 489736"/>
                <a:gd name="connsiteY43" fmla="*/ 64899 h 553152"/>
                <a:gd name="connsiteX44" fmla="*/ 473266 w 489736"/>
                <a:gd name="connsiteY44" fmla="*/ 94998 h 553152"/>
                <a:gd name="connsiteX45" fmla="*/ 473266 w 489736"/>
                <a:gd name="connsiteY45" fmla="*/ 114619 h 553152"/>
                <a:gd name="connsiteX46" fmla="*/ 477552 w 489736"/>
                <a:gd name="connsiteY46" fmla="*/ 120715 h 553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9736" h="553152">
                  <a:moveTo>
                    <a:pt x="477552" y="120715"/>
                  </a:moveTo>
                  <a:cubicBezTo>
                    <a:pt x="472218" y="165102"/>
                    <a:pt x="491173" y="177103"/>
                    <a:pt x="489649" y="218632"/>
                  </a:cubicBezTo>
                  <a:cubicBezTo>
                    <a:pt x="485934" y="218442"/>
                    <a:pt x="482410" y="218442"/>
                    <a:pt x="480600" y="220156"/>
                  </a:cubicBezTo>
                  <a:cubicBezTo>
                    <a:pt x="484601" y="240254"/>
                    <a:pt x="476505" y="261114"/>
                    <a:pt x="477552" y="293975"/>
                  </a:cubicBezTo>
                  <a:cubicBezTo>
                    <a:pt x="478886" y="298833"/>
                    <a:pt x="473647" y="297118"/>
                    <a:pt x="473075" y="299976"/>
                  </a:cubicBezTo>
                  <a:cubicBezTo>
                    <a:pt x="473075" y="312073"/>
                    <a:pt x="473075" y="324074"/>
                    <a:pt x="473075" y="336171"/>
                  </a:cubicBezTo>
                  <a:cubicBezTo>
                    <a:pt x="468123" y="346839"/>
                    <a:pt x="461646" y="355888"/>
                    <a:pt x="452025" y="361793"/>
                  </a:cubicBezTo>
                  <a:cubicBezTo>
                    <a:pt x="449549" y="375890"/>
                    <a:pt x="441452" y="384463"/>
                    <a:pt x="430975" y="390368"/>
                  </a:cubicBezTo>
                  <a:cubicBezTo>
                    <a:pt x="421545" y="392845"/>
                    <a:pt x="423069" y="384177"/>
                    <a:pt x="414402" y="385891"/>
                  </a:cubicBezTo>
                  <a:cubicBezTo>
                    <a:pt x="401066" y="395512"/>
                    <a:pt x="396208" y="415133"/>
                    <a:pt x="381255" y="426563"/>
                  </a:cubicBezTo>
                  <a:cubicBezTo>
                    <a:pt x="381255" y="435612"/>
                    <a:pt x="381255" y="444660"/>
                    <a:pt x="381255" y="453709"/>
                  </a:cubicBezTo>
                  <a:cubicBezTo>
                    <a:pt x="384779" y="455900"/>
                    <a:pt x="390780" y="471331"/>
                    <a:pt x="379730" y="470283"/>
                  </a:cubicBezTo>
                  <a:cubicBezTo>
                    <a:pt x="375063" y="467425"/>
                    <a:pt x="375635" y="459234"/>
                    <a:pt x="370681" y="456757"/>
                  </a:cubicBezTo>
                  <a:cubicBezTo>
                    <a:pt x="365634" y="456757"/>
                    <a:pt x="360680" y="456757"/>
                    <a:pt x="355632" y="456757"/>
                  </a:cubicBezTo>
                  <a:cubicBezTo>
                    <a:pt x="343535" y="470188"/>
                    <a:pt x="343249" y="494191"/>
                    <a:pt x="343535" y="523051"/>
                  </a:cubicBezTo>
                  <a:cubicBezTo>
                    <a:pt x="337630" y="524099"/>
                    <a:pt x="333630" y="527242"/>
                    <a:pt x="330010" y="530576"/>
                  </a:cubicBezTo>
                  <a:cubicBezTo>
                    <a:pt x="331820" y="534767"/>
                    <a:pt x="331629" y="540958"/>
                    <a:pt x="331534" y="547150"/>
                  </a:cubicBezTo>
                  <a:cubicBezTo>
                    <a:pt x="311150" y="565533"/>
                    <a:pt x="296006" y="535910"/>
                    <a:pt x="275813" y="535053"/>
                  </a:cubicBezTo>
                  <a:cubicBezTo>
                    <a:pt x="278480" y="523337"/>
                    <a:pt x="271622" y="521242"/>
                    <a:pt x="271336" y="512479"/>
                  </a:cubicBezTo>
                  <a:cubicBezTo>
                    <a:pt x="265145" y="509716"/>
                    <a:pt x="256858" y="515146"/>
                    <a:pt x="250286" y="510955"/>
                  </a:cubicBezTo>
                  <a:cubicBezTo>
                    <a:pt x="243237" y="517908"/>
                    <a:pt x="235712" y="524480"/>
                    <a:pt x="229235" y="532005"/>
                  </a:cubicBezTo>
                  <a:cubicBezTo>
                    <a:pt x="215424" y="528862"/>
                    <a:pt x="184182" y="522385"/>
                    <a:pt x="177991" y="536482"/>
                  </a:cubicBezTo>
                  <a:cubicBezTo>
                    <a:pt x="162846" y="539530"/>
                    <a:pt x="163989" y="526385"/>
                    <a:pt x="158369" y="519908"/>
                  </a:cubicBezTo>
                  <a:cubicBezTo>
                    <a:pt x="143320" y="519908"/>
                    <a:pt x="128271" y="519908"/>
                    <a:pt x="113126" y="519908"/>
                  </a:cubicBezTo>
                  <a:cubicBezTo>
                    <a:pt x="113030" y="504477"/>
                    <a:pt x="104553" y="497334"/>
                    <a:pt x="99600" y="486761"/>
                  </a:cubicBezTo>
                  <a:cubicBezTo>
                    <a:pt x="92742" y="487523"/>
                    <a:pt x="87599" y="486666"/>
                    <a:pt x="86074" y="482284"/>
                  </a:cubicBezTo>
                  <a:cubicBezTo>
                    <a:pt x="67787" y="480094"/>
                    <a:pt x="61690" y="490095"/>
                    <a:pt x="42355" y="486761"/>
                  </a:cubicBezTo>
                  <a:cubicBezTo>
                    <a:pt x="40831" y="476188"/>
                    <a:pt x="46165" y="458758"/>
                    <a:pt x="37878" y="455138"/>
                  </a:cubicBezTo>
                  <a:cubicBezTo>
                    <a:pt x="36259" y="442660"/>
                    <a:pt x="41879" y="423039"/>
                    <a:pt x="33401" y="417514"/>
                  </a:cubicBezTo>
                  <a:cubicBezTo>
                    <a:pt x="33401" y="410942"/>
                    <a:pt x="33401" y="404465"/>
                    <a:pt x="33401" y="397893"/>
                  </a:cubicBezTo>
                  <a:cubicBezTo>
                    <a:pt x="22257" y="389987"/>
                    <a:pt x="35592" y="357507"/>
                    <a:pt x="24353" y="349696"/>
                  </a:cubicBezTo>
                  <a:cubicBezTo>
                    <a:pt x="31020" y="302833"/>
                    <a:pt x="12351" y="268353"/>
                    <a:pt x="16828" y="218632"/>
                  </a:cubicBezTo>
                  <a:cubicBezTo>
                    <a:pt x="16161" y="212346"/>
                    <a:pt x="9684" y="211774"/>
                    <a:pt x="7779" y="206535"/>
                  </a:cubicBezTo>
                  <a:cubicBezTo>
                    <a:pt x="10160" y="172627"/>
                    <a:pt x="2445" y="164816"/>
                    <a:pt x="4731" y="131193"/>
                  </a:cubicBezTo>
                  <a:cubicBezTo>
                    <a:pt x="-603" y="126430"/>
                    <a:pt x="-222" y="116048"/>
                    <a:pt x="255" y="105571"/>
                  </a:cubicBezTo>
                  <a:cubicBezTo>
                    <a:pt x="30163" y="101665"/>
                    <a:pt x="61119" y="92998"/>
                    <a:pt x="90647" y="93474"/>
                  </a:cubicBezTo>
                  <a:cubicBezTo>
                    <a:pt x="107220" y="85473"/>
                    <a:pt x="129318" y="82996"/>
                    <a:pt x="155417" y="84425"/>
                  </a:cubicBezTo>
                  <a:cubicBezTo>
                    <a:pt x="167132" y="96236"/>
                    <a:pt x="189706" y="97379"/>
                    <a:pt x="214186" y="96522"/>
                  </a:cubicBezTo>
                  <a:cubicBezTo>
                    <a:pt x="230474" y="102332"/>
                    <a:pt x="234760" y="120144"/>
                    <a:pt x="259334" y="117572"/>
                  </a:cubicBezTo>
                  <a:cubicBezTo>
                    <a:pt x="273812" y="106904"/>
                    <a:pt x="295148" y="103189"/>
                    <a:pt x="310579" y="93474"/>
                  </a:cubicBezTo>
                  <a:cubicBezTo>
                    <a:pt x="324199" y="96046"/>
                    <a:pt x="328677" y="89473"/>
                    <a:pt x="339249" y="88997"/>
                  </a:cubicBezTo>
                  <a:cubicBezTo>
                    <a:pt x="371539" y="56993"/>
                    <a:pt x="398685" y="19846"/>
                    <a:pt x="447739" y="4606"/>
                  </a:cubicBezTo>
                  <a:cubicBezTo>
                    <a:pt x="447072" y="-62"/>
                    <a:pt x="450977" y="-252"/>
                    <a:pt x="455264" y="129"/>
                  </a:cubicBezTo>
                  <a:cubicBezTo>
                    <a:pt x="462503" y="22417"/>
                    <a:pt x="459074" y="46135"/>
                    <a:pt x="468789" y="64899"/>
                  </a:cubicBezTo>
                  <a:cubicBezTo>
                    <a:pt x="469837" y="75376"/>
                    <a:pt x="465551" y="91188"/>
                    <a:pt x="473266" y="94998"/>
                  </a:cubicBezTo>
                  <a:cubicBezTo>
                    <a:pt x="473266" y="101570"/>
                    <a:pt x="473266" y="108047"/>
                    <a:pt x="473266" y="114619"/>
                  </a:cubicBezTo>
                  <a:cubicBezTo>
                    <a:pt x="471647" y="119572"/>
                    <a:pt x="477933" y="116810"/>
                    <a:pt x="477552" y="12071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B41FC12-28B7-39F3-5ACB-5E3C00093FAB}"/>
                </a:ext>
              </a:extLst>
            </p:cNvPr>
            <p:cNvSpPr/>
            <p:nvPr/>
          </p:nvSpPr>
          <p:spPr>
            <a:xfrm>
              <a:off x="6853290" y="3201714"/>
              <a:ext cx="836104" cy="429449"/>
            </a:xfrm>
            <a:custGeom>
              <a:avLst/>
              <a:gdLst>
                <a:gd name="connsiteX0" fmla="*/ 819531 w 836104"/>
                <a:gd name="connsiteY0" fmla="*/ 178299 h 429449"/>
                <a:gd name="connsiteX1" fmla="*/ 836105 w 836104"/>
                <a:gd name="connsiteY1" fmla="*/ 190396 h 429449"/>
                <a:gd name="connsiteX2" fmla="*/ 769811 w 836104"/>
                <a:gd name="connsiteY2" fmla="*/ 258214 h 429449"/>
                <a:gd name="connsiteX3" fmla="*/ 756285 w 836104"/>
                <a:gd name="connsiteY3" fmla="*/ 279264 h 429449"/>
                <a:gd name="connsiteX4" fmla="*/ 748760 w 836104"/>
                <a:gd name="connsiteY4" fmla="*/ 279264 h 429449"/>
                <a:gd name="connsiteX5" fmla="*/ 748760 w 836104"/>
                <a:gd name="connsiteY5" fmla="*/ 303362 h 429449"/>
                <a:gd name="connsiteX6" fmla="*/ 602647 w 836104"/>
                <a:gd name="connsiteY6" fmla="*/ 357559 h 429449"/>
                <a:gd name="connsiteX7" fmla="*/ 596646 w 836104"/>
                <a:gd name="connsiteY7" fmla="*/ 362036 h 429449"/>
                <a:gd name="connsiteX8" fmla="*/ 480632 w 836104"/>
                <a:gd name="connsiteY8" fmla="*/ 366513 h 429449"/>
                <a:gd name="connsiteX9" fmla="*/ 474631 w 836104"/>
                <a:gd name="connsiteY9" fmla="*/ 370990 h 429449"/>
                <a:gd name="connsiteX10" fmla="*/ 453580 w 836104"/>
                <a:gd name="connsiteY10" fmla="*/ 375466 h 429449"/>
                <a:gd name="connsiteX11" fmla="*/ 271272 w 836104"/>
                <a:gd name="connsiteY11" fmla="*/ 382991 h 429449"/>
                <a:gd name="connsiteX12" fmla="*/ 186881 w 836104"/>
                <a:gd name="connsiteY12" fmla="*/ 395088 h 429449"/>
                <a:gd name="connsiteX13" fmla="*/ 150686 w 836104"/>
                <a:gd name="connsiteY13" fmla="*/ 392040 h 429449"/>
                <a:gd name="connsiteX14" fmla="*/ 150686 w 836104"/>
                <a:gd name="connsiteY14" fmla="*/ 419186 h 429449"/>
                <a:gd name="connsiteX15" fmla="*/ 0 w 836104"/>
                <a:gd name="connsiteY15" fmla="*/ 428235 h 429449"/>
                <a:gd name="connsiteX16" fmla="*/ 4477 w 836104"/>
                <a:gd name="connsiteY16" fmla="*/ 417662 h 429449"/>
                <a:gd name="connsiteX17" fmla="*/ 25527 w 836104"/>
                <a:gd name="connsiteY17" fmla="*/ 411661 h 429449"/>
                <a:gd name="connsiteX18" fmla="*/ 21050 w 836104"/>
                <a:gd name="connsiteY18" fmla="*/ 349844 h 429449"/>
                <a:gd name="connsiteX19" fmla="*/ 42101 w 836104"/>
                <a:gd name="connsiteY19" fmla="*/ 328794 h 429449"/>
                <a:gd name="connsiteX20" fmla="*/ 58674 w 836104"/>
                <a:gd name="connsiteY20" fmla="*/ 333271 h 429449"/>
                <a:gd name="connsiteX21" fmla="*/ 102394 w 836104"/>
                <a:gd name="connsiteY21" fmla="*/ 349844 h 429449"/>
                <a:gd name="connsiteX22" fmla="*/ 96393 w 836104"/>
                <a:gd name="connsiteY22" fmla="*/ 295647 h 429449"/>
                <a:gd name="connsiteX23" fmla="*/ 143066 w 836104"/>
                <a:gd name="connsiteY23" fmla="*/ 273073 h 429449"/>
                <a:gd name="connsiteX24" fmla="*/ 129540 w 836104"/>
                <a:gd name="connsiteY24" fmla="*/ 253451 h 429449"/>
                <a:gd name="connsiteX25" fmla="*/ 156686 w 836104"/>
                <a:gd name="connsiteY25" fmla="*/ 215827 h 429449"/>
                <a:gd name="connsiteX26" fmla="*/ 221456 w 836104"/>
                <a:gd name="connsiteY26" fmla="*/ 208302 h 429449"/>
                <a:gd name="connsiteX27" fmla="*/ 247079 w 836104"/>
                <a:gd name="connsiteY27" fmla="*/ 224876 h 429449"/>
                <a:gd name="connsiteX28" fmla="*/ 274225 w 836104"/>
                <a:gd name="connsiteY28" fmla="*/ 190205 h 429449"/>
                <a:gd name="connsiteX29" fmla="*/ 295275 w 836104"/>
                <a:gd name="connsiteY29" fmla="*/ 211255 h 429449"/>
                <a:gd name="connsiteX30" fmla="*/ 313373 w 836104"/>
                <a:gd name="connsiteY30" fmla="*/ 206778 h 429449"/>
                <a:gd name="connsiteX31" fmla="*/ 331470 w 836104"/>
                <a:gd name="connsiteY31" fmla="*/ 170583 h 429449"/>
                <a:gd name="connsiteX32" fmla="*/ 384239 w 836104"/>
                <a:gd name="connsiteY32" fmla="*/ 178108 h 429449"/>
                <a:gd name="connsiteX33" fmla="*/ 385763 w 836104"/>
                <a:gd name="connsiteY33" fmla="*/ 152486 h 429449"/>
                <a:gd name="connsiteX34" fmla="*/ 435483 w 836104"/>
                <a:gd name="connsiteY34" fmla="*/ 98289 h 429449"/>
                <a:gd name="connsiteX35" fmla="*/ 435483 w 836104"/>
                <a:gd name="connsiteY35" fmla="*/ 69618 h 429449"/>
                <a:gd name="connsiteX36" fmla="*/ 439960 w 836104"/>
                <a:gd name="connsiteY36" fmla="*/ 65142 h 429449"/>
                <a:gd name="connsiteX37" fmla="*/ 501682 w 836104"/>
                <a:gd name="connsiteY37" fmla="*/ 39520 h 429449"/>
                <a:gd name="connsiteX38" fmla="*/ 494157 w 836104"/>
                <a:gd name="connsiteY38" fmla="*/ 3324 h 429449"/>
                <a:gd name="connsiteX39" fmla="*/ 548354 w 836104"/>
                <a:gd name="connsiteY39" fmla="*/ 3324 h 429449"/>
                <a:gd name="connsiteX40" fmla="*/ 561880 w 836104"/>
                <a:gd name="connsiteY40" fmla="*/ 36471 h 429449"/>
                <a:gd name="connsiteX41" fmla="*/ 605600 w 836104"/>
                <a:gd name="connsiteY41" fmla="*/ 36471 h 429449"/>
                <a:gd name="connsiteX42" fmla="*/ 632746 w 836104"/>
                <a:gd name="connsiteY42" fmla="*/ 53045 h 429449"/>
                <a:gd name="connsiteX43" fmla="*/ 637223 w 836104"/>
                <a:gd name="connsiteY43" fmla="*/ 43996 h 429449"/>
                <a:gd name="connsiteX44" fmla="*/ 668846 w 836104"/>
                <a:gd name="connsiteY44" fmla="*/ 43996 h 429449"/>
                <a:gd name="connsiteX45" fmla="*/ 670370 w 836104"/>
                <a:gd name="connsiteY45" fmla="*/ 53045 h 429449"/>
                <a:gd name="connsiteX46" fmla="*/ 705041 w 836104"/>
                <a:gd name="connsiteY46" fmla="*/ 27423 h 429449"/>
                <a:gd name="connsiteX47" fmla="*/ 720090 w 836104"/>
                <a:gd name="connsiteY47" fmla="*/ 47044 h 429449"/>
                <a:gd name="connsiteX48" fmla="*/ 753237 w 836104"/>
                <a:gd name="connsiteY48" fmla="*/ 62094 h 429449"/>
                <a:gd name="connsiteX49" fmla="*/ 753237 w 836104"/>
                <a:gd name="connsiteY49" fmla="*/ 108766 h 429449"/>
                <a:gd name="connsiteX50" fmla="*/ 778859 w 836104"/>
                <a:gd name="connsiteY50" fmla="*/ 125340 h 429449"/>
                <a:gd name="connsiteX51" fmla="*/ 777335 w 836104"/>
                <a:gd name="connsiteY51" fmla="*/ 137436 h 429449"/>
                <a:gd name="connsiteX52" fmla="*/ 795433 w 836104"/>
                <a:gd name="connsiteY52" fmla="*/ 154010 h 429449"/>
                <a:gd name="connsiteX53" fmla="*/ 819531 w 836104"/>
                <a:gd name="connsiteY53" fmla="*/ 178299 h 429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36104" h="429449">
                  <a:moveTo>
                    <a:pt x="819531" y="178299"/>
                  </a:moveTo>
                  <a:cubicBezTo>
                    <a:pt x="823341" y="184014"/>
                    <a:pt x="826389" y="190586"/>
                    <a:pt x="836105" y="190396"/>
                  </a:cubicBezTo>
                  <a:cubicBezTo>
                    <a:pt x="822770" y="221733"/>
                    <a:pt x="791718" y="235449"/>
                    <a:pt x="769811" y="258214"/>
                  </a:cubicBezTo>
                  <a:cubicBezTo>
                    <a:pt x="770477" y="270501"/>
                    <a:pt x="758762" y="270310"/>
                    <a:pt x="756285" y="279264"/>
                  </a:cubicBezTo>
                  <a:cubicBezTo>
                    <a:pt x="753809" y="279264"/>
                    <a:pt x="751237" y="279264"/>
                    <a:pt x="748760" y="279264"/>
                  </a:cubicBezTo>
                  <a:cubicBezTo>
                    <a:pt x="748760" y="287265"/>
                    <a:pt x="748760" y="295361"/>
                    <a:pt x="748760" y="303362"/>
                  </a:cubicBezTo>
                  <a:cubicBezTo>
                    <a:pt x="704088" y="325460"/>
                    <a:pt x="673037" y="361179"/>
                    <a:pt x="602647" y="357559"/>
                  </a:cubicBezTo>
                  <a:cubicBezTo>
                    <a:pt x="597789" y="356226"/>
                    <a:pt x="599504" y="361465"/>
                    <a:pt x="596646" y="362036"/>
                  </a:cubicBezTo>
                  <a:cubicBezTo>
                    <a:pt x="555498" y="361083"/>
                    <a:pt x="516255" y="362036"/>
                    <a:pt x="480632" y="366513"/>
                  </a:cubicBezTo>
                  <a:cubicBezTo>
                    <a:pt x="475774" y="365179"/>
                    <a:pt x="478536" y="371466"/>
                    <a:pt x="474631" y="370990"/>
                  </a:cubicBezTo>
                  <a:cubicBezTo>
                    <a:pt x="466344" y="371275"/>
                    <a:pt x="455676" y="369084"/>
                    <a:pt x="453580" y="375466"/>
                  </a:cubicBezTo>
                  <a:cubicBezTo>
                    <a:pt x="389763" y="368989"/>
                    <a:pt x="329184" y="378609"/>
                    <a:pt x="271272" y="382991"/>
                  </a:cubicBezTo>
                  <a:cubicBezTo>
                    <a:pt x="248126" y="392040"/>
                    <a:pt x="213360" y="389373"/>
                    <a:pt x="186881" y="395088"/>
                  </a:cubicBezTo>
                  <a:cubicBezTo>
                    <a:pt x="177356" y="391564"/>
                    <a:pt x="164116" y="391754"/>
                    <a:pt x="150686" y="392040"/>
                  </a:cubicBezTo>
                  <a:cubicBezTo>
                    <a:pt x="150686" y="401089"/>
                    <a:pt x="150686" y="410137"/>
                    <a:pt x="150686" y="419186"/>
                  </a:cubicBezTo>
                  <a:cubicBezTo>
                    <a:pt x="97917" y="418615"/>
                    <a:pt x="52769" y="433759"/>
                    <a:pt x="0" y="428235"/>
                  </a:cubicBezTo>
                  <a:cubicBezTo>
                    <a:pt x="95" y="423377"/>
                    <a:pt x="6858" y="424996"/>
                    <a:pt x="4477" y="417662"/>
                  </a:cubicBezTo>
                  <a:cubicBezTo>
                    <a:pt x="15050" y="417567"/>
                    <a:pt x="17336" y="417281"/>
                    <a:pt x="25527" y="411661"/>
                  </a:cubicBezTo>
                  <a:cubicBezTo>
                    <a:pt x="22670" y="382229"/>
                    <a:pt x="38100" y="365084"/>
                    <a:pt x="21050" y="349844"/>
                  </a:cubicBezTo>
                  <a:cubicBezTo>
                    <a:pt x="23432" y="338128"/>
                    <a:pt x="38672" y="339366"/>
                    <a:pt x="42101" y="328794"/>
                  </a:cubicBezTo>
                  <a:cubicBezTo>
                    <a:pt x="46863" y="330984"/>
                    <a:pt x="49625" y="335271"/>
                    <a:pt x="58674" y="333271"/>
                  </a:cubicBezTo>
                  <a:cubicBezTo>
                    <a:pt x="72295" y="339748"/>
                    <a:pt x="84582" y="347558"/>
                    <a:pt x="102394" y="349844"/>
                  </a:cubicBezTo>
                  <a:cubicBezTo>
                    <a:pt x="113633" y="333080"/>
                    <a:pt x="95345" y="316030"/>
                    <a:pt x="96393" y="295647"/>
                  </a:cubicBezTo>
                  <a:cubicBezTo>
                    <a:pt x="108776" y="284979"/>
                    <a:pt x="135731" y="288789"/>
                    <a:pt x="143066" y="273073"/>
                  </a:cubicBezTo>
                  <a:cubicBezTo>
                    <a:pt x="140018" y="265072"/>
                    <a:pt x="135065" y="258975"/>
                    <a:pt x="129540" y="253451"/>
                  </a:cubicBezTo>
                  <a:cubicBezTo>
                    <a:pt x="140303" y="242688"/>
                    <a:pt x="145447" y="226209"/>
                    <a:pt x="156686" y="215827"/>
                  </a:cubicBezTo>
                  <a:cubicBezTo>
                    <a:pt x="182880" y="217923"/>
                    <a:pt x="193072" y="204111"/>
                    <a:pt x="221456" y="208302"/>
                  </a:cubicBezTo>
                  <a:cubicBezTo>
                    <a:pt x="224028" y="219828"/>
                    <a:pt x="236791" y="221066"/>
                    <a:pt x="247079" y="224876"/>
                  </a:cubicBezTo>
                  <a:cubicBezTo>
                    <a:pt x="256127" y="212303"/>
                    <a:pt x="261176" y="200968"/>
                    <a:pt x="274225" y="190205"/>
                  </a:cubicBezTo>
                  <a:cubicBezTo>
                    <a:pt x="288607" y="193158"/>
                    <a:pt x="285560" y="205445"/>
                    <a:pt x="295275" y="211255"/>
                  </a:cubicBezTo>
                  <a:cubicBezTo>
                    <a:pt x="304038" y="212493"/>
                    <a:pt x="306991" y="207922"/>
                    <a:pt x="313373" y="206778"/>
                  </a:cubicBezTo>
                  <a:cubicBezTo>
                    <a:pt x="310610" y="185919"/>
                    <a:pt x="314516" y="171822"/>
                    <a:pt x="331470" y="170583"/>
                  </a:cubicBezTo>
                  <a:cubicBezTo>
                    <a:pt x="340138" y="182014"/>
                    <a:pt x="364998" y="177251"/>
                    <a:pt x="384239" y="178108"/>
                  </a:cubicBezTo>
                  <a:cubicBezTo>
                    <a:pt x="387382" y="172203"/>
                    <a:pt x="385001" y="160773"/>
                    <a:pt x="385763" y="152486"/>
                  </a:cubicBezTo>
                  <a:cubicBezTo>
                    <a:pt x="398145" y="130198"/>
                    <a:pt x="411956" y="109338"/>
                    <a:pt x="435483" y="98289"/>
                  </a:cubicBezTo>
                  <a:cubicBezTo>
                    <a:pt x="435483" y="88764"/>
                    <a:pt x="435483" y="79239"/>
                    <a:pt x="435483" y="69618"/>
                  </a:cubicBezTo>
                  <a:cubicBezTo>
                    <a:pt x="438721" y="69904"/>
                    <a:pt x="440246" y="68380"/>
                    <a:pt x="439960" y="65142"/>
                  </a:cubicBezTo>
                  <a:cubicBezTo>
                    <a:pt x="473393" y="66856"/>
                    <a:pt x="477488" y="47711"/>
                    <a:pt x="501682" y="39520"/>
                  </a:cubicBezTo>
                  <a:cubicBezTo>
                    <a:pt x="505301" y="21327"/>
                    <a:pt x="492919" y="19136"/>
                    <a:pt x="494157" y="3324"/>
                  </a:cubicBezTo>
                  <a:cubicBezTo>
                    <a:pt x="512922" y="1515"/>
                    <a:pt x="533495" y="-3152"/>
                    <a:pt x="548354" y="3324"/>
                  </a:cubicBezTo>
                  <a:cubicBezTo>
                    <a:pt x="553974" y="13326"/>
                    <a:pt x="557117" y="25708"/>
                    <a:pt x="561880" y="36471"/>
                  </a:cubicBezTo>
                  <a:cubicBezTo>
                    <a:pt x="576453" y="36471"/>
                    <a:pt x="591026" y="36471"/>
                    <a:pt x="605600" y="36471"/>
                  </a:cubicBezTo>
                  <a:cubicBezTo>
                    <a:pt x="610934" y="45711"/>
                    <a:pt x="614267" y="56950"/>
                    <a:pt x="632746" y="53045"/>
                  </a:cubicBezTo>
                  <a:cubicBezTo>
                    <a:pt x="637223" y="53045"/>
                    <a:pt x="634651" y="45901"/>
                    <a:pt x="637223" y="43996"/>
                  </a:cubicBezTo>
                  <a:cubicBezTo>
                    <a:pt x="651129" y="40948"/>
                    <a:pt x="652939" y="43901"/>
                    <a:pt x="668846" y="43996"/>
                  </a:cubicBezTo>
                  <a:cubicBezTo>
                    <a:pt x="667798" y="48568"/>
                    <a:pt x="670370" y="49521"/>
                    <a:pt x="670370" y="53045"/>
                  </a:cubicBezTo>
                  <a:cubicBezTo>
                    <a:pt x="690182" y="52759"/>
                    <a:pt x="692754" y="35233"/>
                    <a:pt x="705041" y="27423"/>
                  </a:cubicBezTo>
                  <a:cubicBezTo>
                    <a:pt x="718185" y="25803"/>
                    <a:pt x="721423" y="34090"/>
                    <a:pt x="720090" y="47044"/>
                  </a:cubicBezTo>
                  <a:cubicBezTo>
                    <a:pt x="732568" y="50569"/>
                    <a:pt x="738283" y="60951"/>
                    <a:pt x="753237" y="62094"/>
                  </a:cubicBezTo>
                  <a:cubicBezTo>
                    <a:pt x="753237" y="77619"/>
                    <a:pt x="753237" y="93241"/>
                    <a:pt x="753237" y="108766"/>
                  </a:cubicBezTo>
                  <a:cubicBezTo>
                    <a:pt x="761333" y="114767"/>
                    <a:pt x="771049" y="119149"/>
                    <a:pt x="778859" y="125340"/>
                  </a:cubicBezTo>
                  <a:cubicBezTo>
                    <a:pt x="779145" y="130198"/>
                    <a:pt x="776192" y="131722"/>
                    <a:pt x="777335" y="137436"/>
                  </a:cubicBezTo>
                  <a:cubicBezTo>
                    <a:pt x="783146" y="143151"/>
                    <a:pt x="788004" y="149914"/>
                    <a:pt x="795433" y="154010"/>
                  </a:cubicBezTo>
                  <a:cubicBezTo>
                    <a:pt x="798672" y="167059"/>
                    <a:pt x="806768" y="174965"/>
                    <a:pt x="819531" y="178299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6CEA999-834F-62FD-C4FD-3A2E15C6B1C7}"/>
                </a:ext>
              </a:extLst>
            </p:cNvPr>
            <p:cNvSpPr/>
            <p:nvPr/>
          </p:nvSpPr>
          <p:spPr>
            <a:xfrm>
              <a:off x="6773376" y="3522596"/>
              <a:ext cx="979265" cy="338120"/>
            </a:xfrm>
            <a:custGeom>
              <a:avLst/>
              <a:gdLst>
                <a:gd name="connsiteX0" fmla="*/ 979266 w 979265"/>
                <a:gd name="connsiteY0" fmla="*/ 482 h 338120"/>
                <a:gd name="connsiteX1" fmla="*/ 979266 w 979265"/>
                <a:gd name="connsiteY1" fmla="*/ 27628 h 338120"/>
                <a:gd name="connsiteX2" fmla="*/ 944594 w 979265"/>
                <a:gd name="connsiteY2" fmla="*/ 74301 h 338120"/>
                <a:gd name="connsiteX3" fmla="*/ 896398 w 979265"/>
                <a:gd name="connsiteY3" fmla="*/ 99923 h 338120"/>
                <a:gd name="connsiteX4" fmla="*/ 890397 w 979265"/>
                <a:gd name="connsiteY4" fmla="*/ 83350 h 338120"/>
                <a:gd name="connsiteX5" fmla="*/ 849725 w 979265"/>
                <a:gd name="connsiteY5" fmla="*/ 113449 h 338120"/>
                <a:gd name="connsiteX6" fmla="*/ 849725 w 979265"/>
                <a:gd name="connsiteY6" fmla="*/ 136023 h 338120"/>
                <a:gd name="connsiteX7" fmla="*/ 813530 w 979265"/>
                <a:gd name="connsiteY7" fmla="*/ 149548 h 338120"/>
                <a:gd name="connsiteX8" fmla="*/ 812006 w 979265"/>
                <a:gd name="connsiteY8" fmla="*/ 161645 h 338120"/>
                <a:gd name="connsiteX9" fmla="*/ 774383 w 979265"/>
                <a:gd name="connsiteY9" fmla="*/ 179743 h 338120"/>
                <a:gd name="connsiteX10" fmla="*/ 732187 w 979265"/>
                <a:gd name="connsiteY10" fmla="*/ 205365 h 338120"/>
                <a:gd name="connsiteX11" fmla="*/ 732187 w 979265"/>
                <a:gd name="connsiteY11" fmla="*/ 229463 h 338120"/>
                <a:gd name="connsiteX12" fmla="*/ 699040 w 979265"/>
                <a:gd name="connsiteY12" fmla="*/ 242989 h 338120"/>
                <a:gd name="connsiteX13" fmla="*/ 699040 w 979265"/>
                <a:gd name="connsiteY13" fmla="*/ 279184 h 338120"/>
                <a:gd name="connsiteX14" fmla="*/ 616172 w 979265"/>
                <a:gd name="connsiteY14" fmla="*/ 288232 h 338120"/>
                <a:gd name="connsiteX15" fmla="*/ 551402 w 979265"/>
                <a:gd name="connsiteY15" fmla="*/ 292709 h 338120"/>
                <a:gd name="connsiteX16" fmla="*/ 545401 w 979265"/>
                <a:gd name="connsiteY16" fmla="*/ 297186 h 338120"/>
                <a:gd name="connsiteX17" fmla="*/ 467106 w 979265"/>
                <a:gd name="connsiteY17" fmla="*/ 300234 h 338120"/>
                <a:gd name="connsiteX18" fmla="*/ 456533 w 979265"/>
                <a:gd name="connsiteY18" fmla="*/ 304711 h 338120"/>
                <a:gd name="connsiteX19" fmla="*/ 441484 w 979265"/>
                <a:gd name="connsiteY19" fmla="*/ 304711 h 338120"/>
                <a:gd name="connsiteX20" fmla="*/ 430911 w 979265"/>
                <a:gd name="connsiteY20" fmla="*/ 309187 h 338120"/>
                <a:gd name="connsiteX21" fmla="*/ 357092 w 979265"/>
                <a:gd name="connsiteY21" fmla="*/ 309187 h 338120"/>
                <a:gd name="connsiteX22" fmla="*/ 346519 w 979265"/>
                <a:gd name="connsiteY22" fmla="*/ 313664 h 338120"/>
                <a:gd name="connsiteX23" fmla="*/ 167259 w 979265"/>
                <a:gd name="connsiteY23" fmla="*/ 325761 h 338120"/>
                <a:gd name="connsiteX24" fmla="*/ 161258 w 979265"/>
                <a:gd name="connsiteY24" fmla="*/ 330238 h 338120"/>
                <a:gd name="connsiteX25" fmla="*/ 110014 w 979265"/>
                <a:gd name="connsiteY25" fmla="*/ 334715 h 338120"/>
                <a:gd name="connsiteX26" fmla="*/ 0 w 979265"/>
                <a:gd name="connsiteY26" fmla="*/ 337762 h 338120"/>
                <a:gd name="connsiteX27" fmla="*/ 13526 w 979265"/>
                <a:gd name="connsiteY27" fmla="*/ 327190 h 338120"/>
                <a:gd name="connsiteX28" fmla="*/ 4477 w 979265"/>
                <a:gd name="connsiteY28" fmla="*/ 280517 h 338120"/>
                <a:gd name="connsiteX29" fmla="*/ 30099 w 979265"/>
                <a:gd name="connsiteY29" fmla="*/ 262420 h 338120"/>
                <a:gd name="connsiteX30" fmla="*/ 46672 w 979265"/>
                <a:gd name="connsiteY30" fmla="*/ 202126 h 338120"/>
                <a:gd name="connsiteX31" fmla="*/ 63246 w 979265"/>
                <a:gd name="connsiteY31" fmla="*/ 117735 h 338120"/>
                <a:gd name="connsiteX32" fmla="*/ 238030 w 979265"/>
                <a:gd name="connsiteY32" fmla="*/ 108686 h 338120"/>
                <a:gd name="connsiteX33" fmla="*/ 241078 w 979265"/>
                <a:gd name="connsiteY33" fmla="*/ 78587 h 338120"/>
                <a:gd name="connsiteX34" fmla="*/ 381190 w 979265"/>
                <a:gd name="connsiteY34" fmla="*/ 71062 h 338120"/>
                <a:gd name="connsiteX35" fmla="*/ 387191 w 979265"/>
                <a:gd name="connsiteY35" fmla="*/ 66586 h 338120"/>
                <a:gd name="connsiteX36" fmla="*/ 421862 w 979265"/>
                <a:gd name="connsiteY36" fmla="*/ 66586 h 338120"/>
                <a:gd name="connsiteX37" fmla="*/ 432435 w 979265"/>
                <a:gd name="connsiteY37" fmla="*/ 62109 h 338120"/>
                <a:gd name="connsiteX38" fmla="*/ 565023 w 979265"/>
                <a:gd name="connsiteY38" fmla="*/ 54584 h 338120"/>
                <a:gd name="connsiteX39" fmla="*/ 586073 w 979265"/>
                <a:gd name="connsiteY39" fmla="*/ 54584 h 338120"/>
                <a:gd name="connsiteX40" fmla="*/ 592074 w 979265"/>
                <a:gd name="connsiteY40" fmla="*/ 50107 h 338120"/>
                <a:gd name="connsiteX41" fmla="*/ 674942 w 979265"/>
                <a:gd name="connsiteY41" fmla="*/ 50107 h 338120"/>
                <a:gd name="connsiteX42" fmla="*/ 680942 w 979265"/>
                <a:gd name="connsiteY42" fmla="*/ 45631 h 338120"/>
                <a:gd name="connsiteX43" fmla="*/ 717137 w 979265"/>
                <a:gd name="connsiteY43" fmla="*/ 45631 h 338120"/>
                <a:gd name="connsiteX44" fmla="*/ 800005 w 979265"/>
                <a:gd name="connsiteY44" fmla="*/ 33534 h 338120"/>
                <a:gd name="connsiteX45" fmla="*/ 806006 w 979265"/>
                <a:gd name="connsiteY45" fmla="*/ 29057 h 338120"/>
                <a:gd name="connsiteX46" fmla="*/ 837628 w 979265"/>
                <a:gd name="connsiteY46" fmla="*/ 29057 h 338120"/>
                <a:gd name="connsiteX47" fmla="*/ 908400 w 979265"/>
                <a:gd name="connsiteY47" fmla="*/ 16960 h 338120"/>
                <a:gd name="connsiteX48" fmla="*/ 914400 w 979265"/>
                <a:gd name="connsiteY48" fmla="*/ 12484 h 338120"/>
                <a:gd name="connsiteX49" fmla="*/ 955072 w 979265"/>
                <a:gd name="connsiteY49" fmla="*/ 12484 h 338120"/>
                <a:gd name="connsiteX50" fmla="*/ 979266 w 979265"/>
                <a:gd name="connsiteY50" fmla="*/ 482 h 338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79265" h="338120">
                  <a:moveTo>
                    <a:pt x="979266" y="482"/>
                  </a:moveTo>
                  <a:cubicBezTo>
                    <a:pt x="979266" y="9531"/>
                    <a:pt x="979266" y="18580"/>
                    <a:pt x="979266" y="27628"/>
                  </a:cubicBezTo>
                  <a:cubicBezTo>
                    <a:pt x="959072" y="34582"/>
                    <a:pt x="955834" y="58394"/>
                    <a:pt x="944594" y="74301"/>
                  </a:cubicBezTo>
                  <a:cubicBezTo>
                    <a:pt x="924592" y="62490"/>
                    <a:pt x="907066" y="87731"/>
                    <a:pt x="896398" y="99923"/>
                  </a:cubicBezTo>
                  <a:cubicBezTo>
                    <a:pt x="892207" y="96589"/>
                    <a:pt x="892207" y="89065"/>
                    <a:pt x="890397" y="83350"/>
                  </a:cubicBezTo>
                  <a:cubicBezTo>
                    <a:pt x="871252" y="87826"/>
                    <a:pt x="868775" y="108877"/>
                    <a:pt x="849725" y="113449"/>
                  </a:cubicBezTo>
                  <a:cubicBezTo>
                    <a:pt x="849725" y="120973"/>
                    <a:pt x="849725" y="128498"/>
                    <a:pt x="849725" y="136023"/>
                  </a:cubicBezTo>
                  <a:cubicBezTo>
                    <a:pt x="836581" y="139452"/>
                    <a:pt x="830675" y="150120"/>
                    <a:pt x="813530" y="149548"/>
                  </a:cubicBezTo>
                  <a:cubicBezTo>
                    <a:pt x="811149" y="151739"/>
                    <a:pt x="812197" y="157264"/>
                    <a:pt x="812006" y="161645"/>
                  </a:cubicBezTo>
                  <a:cubicBezTo>
                    <a:pt x="801338" y="169551"/>
                    <a:pt x="792004" y="178790"/>
                    <a:pt x="774383" y="179743"/>
                  </a:cubicBezTo>
                  <a:cubicBezTo>
                    <a:pt x="760000" y="188029"/>
                    <a:pt x="746379" y="196983"/>
                    <a:pt x="732187" y="205365"/>
                  </a:cubicBezTo>
                  <a:cubicBezTo>
                    <a:pt x="732187" y="213366"/>
                    <a:pt x="732187" y="221462"/>
                    <a:pt x="732187" y="229463"/>
                  </a:cubicBezTo>
                  <a:cubicBezTo>
                    <a:pt x="721424" y="234321"/>
                    <a:pt x="708375" y="236798"/>
                    <a:pt x="699040" y="242989"/>
                  </a:cubicBezTo>
                  <a:cubicBezTo>
                    <a:pt x="699040" y="255085"/>
                    <a:pt x="699040" y="267087"/>
                    <a:pt x="699040" y="279184"/>
                  </a:cubicBezTo>
                  <a:cubicBezTo>
                    <a:pt x="667607" y="278422"/>
                    <a:pt x="637699" y="279184"/>
                    <a:pt x="616172" y="288232"/>
                  </a:cubicBezTo>
                  <a:cubicBezTo>
                    <a:pt x="590550" y="285661"/>
                    <a:pt x="577787" y="296043"/>
                    <a:pt x="551402" y="292709"/>
                  </a:cubicBezTo>
                  <a:cubicBezTo>
                    <a:pt x="546544" y="291376"/>
                    <a:pt x="549307" y="297662"/>
                    <a:pt x="545401" y="297186"/>
                  </a:cubicBezTo>
                  <a:cubicBezTo>
                    <a:pt x="517875" y="300806"/>
                    <a:pt x="492157" y="296805"/>
                    <a:pt x="467106" y="300234"/>
                  </a:cubicBezTo>
                  <a:cubicBezTo>
                    <a:pt x="463106" y="300806"/>
                    <a:pt x="460153" y="303949"/>
                    <a:pt x="456533" y="304711"/>
                  </a:cubicBezTo>
                  <a:cubicBezTo>
                    <a:pt x="452056" y="305758"/>
                    <a:pt x="446627" y="303758"/>
                    <a:pt x="441484" y="304711"/>
                  </a:cubicBezTo>
                  <a:cubicBezTo>
                    <a:pt x="437769" y="305377"/>
                    <a:pt x="434149" y="308806"/>
                    <a:pt x="430911" y="309187"/>
                  </a:cubicBezTo>
                  <a:cubicBezTo>
                    <a:pt x="407193" y="312616"/>
                    <a:pt x="383858" y="306711"/>
                    <a:pt x="357092" y="309187"/>
                  </a:cubicBezTo>
                  <a:cubicBezTo>
                    <a:pt x="350520" y="307568"/>
                    <a:pt x="352139" y="314331"/>
                    <a:pt x="346519" y="313664"/>
                  </a:cubicBezTo>
                  <a:cubicBezTo>
                    <a:pt x="281749" y="312712"/>
                    <a:pt x="231267" y="325951"/>
                    <a:pt x="167259" y="325761"/>
                  </a:cubicBezTo>
                  <a:cubicBezTo>
                    <a:pt x="162401" y="324427"/>
                    <a:pt x="164116" y="329666"/>
                    <a:pt x="161258" y="330238"/>
                  </a:cubicBezTo>
                  <a:cubicBezTo>
                    <a:pt x="144780" y="332333"/>
                    <a:pt x="119253" y="325475"/>
                    <a:pt x="110014" y="334715"/>
                  </a:cubicBezTo>
                  <a:cubicBezTo>
                    <a:pt x="67913" y="331952"/>
                    <a:pt x="37052" y="339858"/>
                    <a:pt x="0" y="337762"/>
                  </a:cubicBezTo>
                  <a:cubicBezTo>
                    <a:pt x="2953" y="332714"/>
                    <a:pt x="12382" y="334048"/>
                    <a:pt x="13526" y="327190"/>
                  </a:cubicBezTo>
                  <a:cubicBezTo>
                    <a:pt x="13716" y="308425"/>
                    <a:pt x="9906" y="293662"/>
                    <a:pt x="4477" y="280517"/>
                  </a:cubicBezTo>
                  <a:cubicBezTo>
                    <a:pt x="7906" y="269373"/>
                    <a:pt x="22384" y="269278"/>
                    <a:pt x="30099" y="262420"/>
                  </a:cubicBezTo>
                  <a:cubicBezTo>
                    <a:pt x="29718" y="233178"/>
                    <a:pt x="33528" y="217462"/>
                    <a:pt x="46672" y="202126"/>
                  </a:cubicBezTo>
                  <a:cubicBezTo>
                    <a:pt x="47339" y="169170"/>
                    <a:pt x="69723" y="157931"/>
                    <a:pt x="63246" y="117735"/>
                  </a:cubicBezTo>
                  <a:cubicBezTo>
                    <a:pt x="120968" y="119068"/>
                    <a:pt x="176689" y="108496"/>
                    <a:pt x="238030" y="108686"/>
                  </a:cubicBezTo>
                  <a:cubicBezTo>
                    <a:pt x="242126" y="101733"/>
                    <a:pt x="236982" y="85540"/>
                    <a:pt x="241078" y="78587"/>
                  </a:cubicBezTo>
                  <a:cubicBezTo>
                    <a:pt x="279273" y="88017"/>
                    <a:pt x="328994" y="71634"/>
                    <a:pt x="381190" y="71062"/>
                  </a:cubicBezTo>
                  <a:cubicBezTo>
                    <a:pt x="386048" y="72396"/>
                    <a:pt x="384334" y="67157"/>
                    <a:pt x="387191" y="66586"/>
                  </a:cubicBezTo>
                  <a:cubicBezTo>
                    <a:pt x="398717" y="66586"/>
                    <a:pt x="410337" y="66586"/>
                    <a:pt x="421862" y="66586"/>
                  </a:cubicBezTo>
                  <a:cubicBezTo>
                    <a:pt x="428435" y="68205"/>
                    <a:pt x="426816" y="61442"/>
                    <a:pt x="432435" y="62109"/>
                  </a:cubicBezTo>
                  <a:cubicBezTo>
                    <a:pt x="476440" y="59442"/>
                    <a:pt x="532447" y="68681"/>
                    <a:pt x="565023" y="54584"/>
                  </a:cubicBezTo>
                  <a:cubicBezTo>
                    <a:pt x="572072" y="54584"/>
                    <a:pt x="579120" y="54584"/>
                    <a:pt x="586073" y="54584"/>
                  </a:cubicBezTo>
                  <a:cubicBezTo>
                    <a:pt x="590836" y="55918"/>
                    <a:pt x="589121" y="50679"/>
                    <a:pt x="592074" y="50107"/>
                  </a:cubicBezTo>
                  <a:cubicBezTo>
                    <a:pt x="619697" y="50107"/>
                    <a:pt x="647319" y="50107"/>
                    <a:pt x="674942" y="50107"/>
                  </a:cubicBezTo>
                  <a:cubicBezTo>
                    <a:pt x="679800" y="51441"/>
                    <a:pt x="677037" y="45154"/>
                    <a:pt x="680942" y="45631"/>
                  </a:cubicBezTo>
                  <a:cubicBezTo>
                    <a:pt x="693039" y="45631"/>
                    <a:pt x="705040" y="45631"/>
                    <a:pt x="717137" y="45631"/>
                  </a:cubicBezTo>
                  <a:cubicBezTo>
                    <a:pt x="739712" y="36582"/>
                    <a:pt x="766477" y="31724"/>
                    <a:pt x="800005" y="33534"/>
                  </a:cubicBezTo>
                  <a:cubicBezTo>
                    <a:pt x="804862" y="34867"/>
                    <a:pt x="803148" y="29629"/>
                    <a:pt x="806006" y="29057"/>
                  </a:cubicBezTo>
                  <a:cubicBezTo>
                    <a:pt x="816578" y="29057"/>
                    <a:pt x="827056" y="29057"/>
                    <a:pt x="837628" y="29057"/>
                  </a:cubicBezTo>
                  <a:cubicBezTo>
                    <a:pt x="857155" y="18199"/>
                    <a:pt x="877253" y="18961"/>
                    <a:pt x="908400" y="16960"/>
                  </a:cubicBezTo>
                  <a:cubicBezTo>
                    <a:pt x="913257" y="18294"/>
                    <a:pt x="911542" y="13055"/>
                    <a:pt x="914400" y="12484"/>
                  </a:cubicBezTo>
                  <a:cubicBezTo>
                    <a:pt x="927926" y="12484"/>
                    <a:pt x="941546" y="12484"/>
                    <a:pt x="955072" y="12484"/>
                  </a:cubicBezTo>
                  <a:cubicBezTo>
                    <a:pt x="963644" y="8959"/>
                    <a:pt x="964311" y="-2471"/>
                    <a:pt x="979266" y="48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D7019DEC-13EB-8BEF-07C3-6825045F2437}"/>
                </a:ext>
              </a:extLst>
            </p:cNvPr>
            <p:cNvSpPr/>
            <p:nvPr/>
          </p:nvSpPr>
          <p:spPr>
            <a:xfrm>
              <a:off x="6626950" y="3853024"/>
              <a:ext cx="407173" cy="720276"/>
            </a:xfrm>
            <a:custGeom>
              <a:avLst/>
              <a:gdLst>
                <a:gd name="connsiteX0" fmla="*/ 405600 w 407173"/>
                <a:gd name="connsiteY0" fmla="*/ 638747 h 720276"/>
                <a:gd name="connsiteX1" fmla="*/ 405600 w 407173"/>
                <a:gd name="connsiteY1" fmla="*/ 694468 h 720276"/>
                <a:gd name="connsiteX2" fmla="*/ 372454 w 407173"/>
                <a:gd name="connsiteY2" fmla="*/ 694468 h 720276"/>
                <a:gd name="connsiteX3" fmla="*/ 303112 w 407173"/>
                <a:gd name="connsiteY3" fmla="*/ 698945 h 720276"/>
                <a:gd name="connsiteX4" fmla="*/ 288062 w 407173"/>
                <a:gd name="connsiteY4" fmla="*/ 694468 h 720276"/>
                <a:gd name="connsiteX5" fmla="*/ 269965 w 407173"/>
                <a:gd name="connsiteY5" fmla="*/ 720090 h 720276"/>
                <a:gd name="connsiteX6" fmla="*/ 259392 w 407173"/>
                <a:gd name="connsiteY6" fmla="*/ 714089 h 720276"/>
                <a:gd name="connsiteX7" fmla="*/ 242818 w 407173"/>
                <a:gd name="connsiteY7" fmla="*/ 680942 h 720276"/>
                <a:gd name="connsiteX8" fmla="*/ 230722 w 407173"/>
                <a:gd name="connsiteY8" fmla="*/ 664369 h 720276"/>
                <a:gd name="connsiteX9" fmla="*/ 239770 w 407173"/>
                <a:gd name="connsiteY9" fmla="*/ 611600 h 720276"/>
                <a:gd name="connsiteX10" fmla="*/ 232246 w 407173"/>
                <a:gd name="connsiteY10" fmla="*/ 602552 h 720276"/>
                <a:gd name="connsiteX11" fmla="*/ 216 w 407173"/>
                <a:gd name="connsiteY11" fmla="*/ 614648 h 720276"/>
                <a:gd name="connsiteX12" fmla="*/ 216 w 407173"/>
                <a:gd name="connsiteY12" fmla="*/ 590550 h 720276"/>
                <a:gd name="connsiteX13" fmla="*/ 4693 w 407173"/>
                <a:gd name="connsiteY13" fmla="*/ 584549 h 720276"/>
                <a:gd name="connsiteX14" fmla="*/ 63463 w 407173"/>
                <a:gd name="connsiteY14" fmla="*/ 451961 h 720276"/>
                <a:gd name="connsiteX15" fmla="*/ 58986 w 407173"/>
                <a:gd name="connsiteY15" fmla="*/ 439864 h 720276"/>
                <a:gd name="connsiteX16" fmla="*/ 68034 w 407173"/>
                <a:gd name="connsiteY16" fmla="*/ 438340 h 720276"/>
                <a:gd name="connsiteX17" fmla="*/ 68034 w 407173"/>
                <a:gd name="connsiteY17" fmla="*/ 408242 h 720276"/>
                <a:gd name="connsiteX18" fmla="*/ 54509 w 407173"/>
                <a:gd name="connsiteY18" fmla="*/ 399193 h 720276"/>
                <a:gd name="connsiteX19" fmla="*/ 37935 w 407173"/>
                <a:gd name="connsiteY19" fmla="*/ 328422 h 720276"/>
                <a:gd name="connsiteX20" fmla="*/ 51461 w 407173"/>
                <a:gd name="connsiteY20" fmla="*/ 320897 h 720276"/>
                <a:gd name="connsiteX21" fmla="*/ 37935 w 407173"/>
                <a:gd name="connsiteY21" fmla="*/ 262128 h 720276"/>
                <a:gd name="connsiteX22" fmla="*/ 37935 w 407173"/>
                <a:gd name="connsiteY22" fmla="*/ 234982 h 720276"/>
                <a:gd name="connsiteX23" fmla="*/ 42412 w 407173"/>
                <a:gd name="connsiteY23" fmla="*/ 225933 h 720276"/>
                <a:gd name="connsiteX24" fmla="*/ 42412 w 407173"/>
                <a:gd name="connsiteY24" fmla="*/ 180785 h 720276"/>
                <a:gd name="connsiteX25" fmla="*/ 68034 w 407173"/>
                <a:gd name="connsiteY25" fmla="*/ 170212 h 720276"/>
                <a:gd name="connsiteX26" fmla="*/ 63558 w 407173"/>
                <a:gd name="connsiteY26" fmla="*/ 147638 h 720276"/>
                <a:gd name="connsiteX27" fmla="*/ 84608 w 407173"/>
                <a:gd name="connsiteY27" fmla="*/ 112967 h 720276"/>
                <a:gd name="connsiteX28" fmla="*/ 101182 w 407173"/>
                <a:gd name="connsiteY28" fmla="*/ 84392 h 720276"/>
                <a:gd name="connsiteX29" fmla="*/ 117755 w 407173"/>
                <a:gd name="connsiteY29" fmla="*/ 42196 h 720276"/>
                <a:gd name="connsiteX30" fmla="*/ 132805 w 407173"/>
                <a:gd name="connsiteY30" fmla="*/ 42196 h 720276"/>
                <a:gd name="connsiteX31" fmla="*/ 134329 w 407173"/>
                <a:gd name="connsiteY31" fmla="*/ 18097 h 720276"/>
                <a:gd name="connsiteX32" fmla="*/ 379883 w 407173"/>
                <a:gd name="connsiteY32" fmla="*/ 0 h 720276"/>
                <a:gd name="connsiteX33" fmla="*/ 388932 w 407173"/>
                <a:gd name="connsiteY33" fmla="*/ 15049 h 720276"/>
                <a:gd name="connsiteX34" fmla="*/ 388932 w 407173"/>
                <a:gd name="connsiteY34" fmla="*/ 129540 h 720276"/>
                <a:gd name="connsiteX35" fmla="*/ 384455 w 407173"/>
                <a:gd name="connsiteY35" fmla="*/ 135541 h 720276"/>
                <a:gd name="connsiteX36" fmla="*/ 384455 w 407173"/>
                <a:gd name="connsiteY36" fmla="*/ 305753 h 720276"/>
                <a:gd name="connsiteX37" fmla="*/ 379978 w 407173"/>
                <a:gd name="connsiteY37" fmla="*/ 311753 h 720276"/>
                <a:gd name="connsiteX38" fmla="*/ 379978 w 407173"/>
                <a:gd name="connsiteY38" fmla="*/ 460915 h 720276"/>
                <a:gd name="connsiteX39" fmla="*/ 384455 w 407173"/>
                <a:gd name="connsiteY39" fmla="*/ 466915 h 720276"/>
                <a:gd name="connsiteX40" fmla="*/ 388932 w 407173"/>
                <a:gd name="connsiteY40" fmla="*/ 495586 h 720276"/>
                <a:gd name="connsiteX41" fmla="*/ 388932 w 407173"/>
                <a:gd name="connsiteY41" fmla="*/ 528733 h 720276"/>
                <a:gd name="connsiteX42" fmla="*/ 393408 w 407173"/>
                <a:gd name="connsiteY42" fmla="*/ 534734 h 720276"/>
                <a:gd name="connsiteX43" fmla="*/ 393408 w 407173"/>
                <a:gd name="connsiteY43" fmla="*/ 578453 h 720276"/>
                <a:gd name="connsiteX44" fmla="*/ 400933 w 407173"/>
                <a:gd name="connsiteY44" fmla="*/ 596551 h 720276"/>
                <a:gd name="connsiteX45" fmla="*/ 400933 w 407173"/>
                <a:gd name="connsiteY45" fmla="*/ 632746 h 720276"/>
                <a:gd name="connsiteX46" fmla="*/ 405600 w 407173"/>
                <a:gd name="connsiteY46" fmla="*/ 638747 h 72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7173" h="720276">
                  <a:moveTo>
                    <a:pt x="405600" y="638747"/>
                  </a:moveTo>
                  <a:cubicBezTo>
                    <a:pt x="410554" y="654844"/>
                    <a:pt x="401886" y="675037"/>
                    <a:pt x="405600" y="694468"/>
                  </a:cubicBezTo>
                  <a:cubicBezTo>
                    <a:pt x="394551" y="694468"/>
                    <a:pt x="383502" y="694468"/>
                    <a:pt x="372454" y="694468"/>
                  </a:cubicBezTo>
                  <a:cubicBezTo>
                    <a:pt x="353118" y="675132"/>
                    <a:pt x="324448" y="693992"/>
                    <a:pt x="303112" y="698945"/>
                  </a:cubicBezTo>
                  <a:cubicBezTo>
                    <a:pt x="295968" y="699611"/>
                    <a:pt x="297397" y="691610"/>
                    <a:pt x="288062" y="694468"/>
                  </a:cubicBezTo>
                  <a:cubicBezTo>
                    <a:pt x="281014" y="701993"/>
                    <a:pt x="276441" y="712089"/>
                    <a:pt x="269965" y="720090"/>
                  </a:cubicBezTo>
                  <a:cubicBezTo>
                    <a:pt x="263011" y="721519"/>
                    <a:pt x="264726" y="714280"/>
                    <a:pt x="259392" y="714089"/>
                  </a:cubicBezTo>
                  <a:cubicBezTo>
                    <a:pt x="261678" y="699706"/>
                    <a:pt x="259773" y="683228"/>
                    <a:pt x="242818" y="680942"/>
                  </a:cubicBezTo>
                  <a:cubicBezTo>
                    <a:pt x="243390" y="670846"/>
                    <a:pt x="235770" y="668846"/>
                    <a:pt x="230722" y="664369"/>
                  </a:cubicBezTo>
                  <a:cubicBezTo>
                    <a:pt x="228245" y="641413"/>
                    <a:pt x="238341" y="630841"/>
                    <a:pt x="239770" y="611600"/>
                  </a:cubicBezTo>
                  <a:cubicBezTo>
                    <a:pt x="239199" y="606647"/>
                    <a:pt x="235293" y="605028"/>
                    <a:pt x="232246" y="602552"/>
                  </a:cubicBezTo>
                  <a:cubicBezTo>
                    <a:pt x="154902" y="606552"/>
                    <a:pt x="78131" y="611124"/>
                    <a:pt x="216" y="614648"/>
                  </a:cubicBezTo>
                  <a:cubicBezTo>
                    <a:pt x="216" y="606647"/>
                    <a:pt x="216" y="598551"/>
                    <a:pt x="216" y="590550"/>
                  </a:cubicBezTo>
                  <a:cubicBezTo>
                    <a:pt x="-1117" y="585692"/>
                    <a:pt x="4122" y="587407"/>
                    <a:pt x="4693" y="584549"/>
                  </a:cubicBezTo>
                  <a:cubicBezTo>
                    <a:pt x="8027" y="517493"/>
                    <a:pt x="40602" y="496538"/>
                    <a:pt x="63463" y="451961"/>
                  </a:cubicBezTo>
                  <a:cubicBezTo>
                    <a:pt x="65653" y="444246"/>
                    <a:pt x="59843" y="444532"/>
                    <a:pt x="58986" y="439864"/>
                  </a:cubicBezTo>
                  <a:cubicBezTo>
                    <a:pt x="62700" y="440055"/>
                    <a:pt x="66225" y="440150"/>
                    <a:pt x="68034" y="438340"/>
                  </a:cubicBezTo>
                  <a:cubicBezTo>
                    <a:pt x="68034" y="428339"/>
                    <a:pt x="68034" y="418243"/>
                    <a:pt x="68034" y="408242"/>
                  </a:cubicBezTo>
                  <a:cubicBezTo>
                    <a:pt x="64320" y="404431"/>
                    <a:pt x="57081" y="404051"/>
                    <a:pt x="54509" y="399193"/>
                  </a:cubicBezTo>
                  <a:cubicBezTo>
                    <a:pt x="54604" y="369951"/>
                    <a:pt x="36126" y="359378"/>
                    <a:pt x="37935" y="328422"/>
                  </a:cubicBezTo>
                  <a:cubicBezTo>
                    <a:pt x="41650" y="325088"/>
                    <a:pt x="45556" y="321945"/>
                    <a:pt x="51461" y="320897"/>
                  </a:cubicBezTo>
                  <a:cubicBezTo>
                    <a:pt x="52985" y="295275"/>
                    <a:pt x="51271" y="272891"/>
                    <a:pt x="37935" y="262128"/>
                  </a:cubicBezTo>
                  <a:cubicBezTo>
                    <a:pt x="45174" y="258699"/>
                    <a:pt x="43841" y="238792"/>
                    <a:pt x="37935" y="234982"/>
                  </a:cubicBezTo>
                  <a:cubicBezTo>
                    <a:pt x="41936" y="234410"/>
                    <a:pt x="43365" y="231362"/>
                    <a:pt x="42412" y="225933"/>
                  </a:cubicBezTo>
                  <a:cubicBezTo>
                    <a:pt x="31077" y="212407"/>
                    <a:pt x="45270" y="199263"/>
                    <a:pt x="42412" y="180785"/>
                  </a:cubicBezTo>
                  <a:cubicBezTo>
                    <a:pt x="53271" y="179642"/>
                    <a:pt x="57938" y="172307"/>
                    <a:pt x="68034" y="170212"/>
                  </a:cubicBezTo>
                  <a:cubicBezTo>
                    <a:pt x="68511" y="160687"/>
                    <a:pt x="68701" y="151447"/>
                    <a:pt x="63558" y="147638"/>
                  </a:cubicBezTo>
                  <a:cubicBezTo>
                    <a:pt x="73083" y="136874"/>
                    <a:pt x="73749" y="123920"/>
                    <a:pt x="84608" y="112967"/>
                  </a:cubicBezTo>
                  <a:cubicBezTo>
                    <a:pt x="106420" y="120205"/>
                    <a:pt x="110992" y="94679"/>
                    <a:pt x="101182" y="84392"/>
                  </a:cubicBezTo>
                  <a:cubicBezTo>
                    <a:pt x="104325" y="64865"/>
                    <a:pt x="114040" y="61246"/>
                    <a:pt x="117755" y="42196"/>
                  </a:cubicBezTo>
                  <a:cubicBezTo>
                    <a:pt x="122803" y="42196"/>
                    <a:pt x="127756" y="42196"/>
                    <a:pt x="132805" y="42196"/>
                  </a:cubicBezTo>
                  <a:cubicBezTo>
                    <a:pt x="135948" y="36767"/>
                    <a:pt x="133566" y="25908"/>
                    <a:pt x="134329" y="18097"/>
                  </a:cubicBezTo>
                  <a:cubicBezTo>
                    <a:pt x="217767" y="14383"/>
                    <a:pt x="299873" y="10287"/>
                    <a:pt x="379883" y="0"/>
                  </a:cubicBezTo>
                  <a:cubicBezTo>
                    <a:pt x="383598" y="4286"/>
                    <a:pt x="383979" y="12002"/>
                    <a:pt x="388932" y="15049"/>
                  </a:cubicBezTo>
                  <a:cubicBezTo>
                    <a:pt x="388932" y="53245"/>
                    <a:pt x="388932" y="91345"/>
                    <a:pt x="388932" y="129540"/>
                  </a:cubicBezTo>
                  <a:cubicBezTo>
                    <a:pt x="390265" y="134398"/>
                    <a:pt x="385026" y="132683"/>
                    <a:pt x="384455" y="135541"/>
                  </a:cubicBezTo>
                  <a:cubicBezTo>
                    <a:pt x="384455" y="192310"/>
                    <a:pt x="384455" y="248984"/>
                    <a:pt x="384455" y="305753"/>
                  </a:cubicBezTo>
                  <a:cubicBezTo>
                    <a:pt x="385789" y="310610"/>
                    <a:pt x="379502" y="307848"/>
                    <a:pt x="379978" y="311753"/>
                  </a:cubicBezTo>
                  <a:cubicBezTo>
                    <a:pt x="379978" y="361474"/>
                    <a:pt x="379978" y="411194"/>
                    <a:pt x="379978" y="460915"/>
                  </a:cubicBezTo>
                  <a:cubicBezTo>
                    <a:pt x="378645" y="465772"/>
                    <a:pt x="383883" y="464058"/>
                    <a:pt x="384455" y="466915"/>
                  </a:cubicBezTo>
                  <a:cubicBezTo>
                    <a:pt x="385693" y="476726"/>
                    <a:pt x="380931" y="492538"/>
                    <a:pt x="388932" y="495586"/>
                  </a:cubicBezTo>
                  <a:cubicBezTo>
                    <a:pt x="389980" y="506921"/>
                    <a:pt x="387408" y="518636"/>
                    <a:pt x="388932" y="528733"/>
                  </a:cubicBezTo>
                  <a:cubicBezTo>
                    <a:pt x="389217" y="531114"/>
                    <a:pt x="392742" y="532638"/>
                    <a:pt x="393408" y="534734"/>
                  </a:cubicBezTo>
                  <a:cubicBezTo>
                    <a:pt x="396838" y="545782"/>
                    <a:pt x="391313" y="563213"/>
                    <a:pt x="393408" y="578453"/>
                  </a:cubicBezTo>
                  <a:cubicBezTo>
                    <a:pt x="394266" y="585026"/>
                    <a:pt x="399981" y="590550"/>
                    <a:pt x="400933" y="596551"/>
                  </a:cubicBezTo>
                  <a:cubicBezTo>
                    <a:pt x="402743" y="608457"/>
                    <a:pt x="399219" y="621411"/>
                    <a:pt x="400933" y="632746"/>
                  </a:cubicBezTo>
                  <a:cubicBezTo>
                    <a:pt x="401409" y="635222"/>
                    <a:pt x="404839" y="636175"/>
                    <a:pt x="405600" y="63874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6E37335-B77C-07A4-37F7-CFBC3D367B11}"/>
                </a:ext>
              </a:extLst>
            </p:cNvPr>
            <p:cNvSpPr/>
            <p:nvPr/>
          </p:nvSpPr>
          <p:spPr>
            <a:xfrm>
              <a:off x="7015342" y="3829021"/>
              <a:ext cx="440666" cy="726090"/>
            </a:xfrm>
            <a:custGeom>
              <a:avLst/>
              <a:gdLst>
                <a:gd name="connsiteX0" fmla="*/ 5207 w 440666"/>
                <a:gd name="connsiteY0" fmla="*/ 486632 h 726090"/>
                <a:gd name="connsiteX1" fmla="*/ 731 w 440666"/>
                <a:gd name="connsiteY1" fmla="*/ 482060 h 726090"/>
                <a:gd name="connsiteX2" fmla="*/ 2254 w 440666"/>
                <a:gd name="connsiteY2" fmla="*/ 408241 h 726090"/>
                <a:gd name="connsiteX3" fmla="*/ 731 w 440666"/>
                <a:gd name="connsiteY3" fmla="*/ 335947 h 726090"/>
                <a:gd name="connsiteX4" fmla="*/ 5207 w 440666"/>
                <a:gd name="connsiteY4" fmla="*/ 332899 h 726090"/>
                <a:gd name="connsiteX5" fmla="*/ 5207 w 440666"/>
                <a:gd name="connsiteY5" fmla="*/ 251555 h 726090"/>
                <a:gd name="connsiteX6" fmla="*/ 5207 w 440666"/>
                <a:gd name="connsiteY6" fmla="*/ 170212 h 726090"/>
                <a:gd name="connsiteX7" fmla="*/ 9684 w 440666"/>
                <a:gd name="connsiteY7" fmla="*/ 164211 h 726090"/>
                <a:gd name="connsiteX8" fmla="*/ 9684 w 440666"/>
                <a:gd name="connsiteY8" fmla="*/ 99441 h 726090"/>
                <a:gd name="connsiteX9" fmla="*/ 9684 w 440666"/>
                <a:gd name="connsiteY9" fmla="*/ 36195 h 726090"/>
                <a:gd name="connsiteX10" fmla="*/ 2159 w 440666"/>
                <a:gd name="connsiteY10" fmla="*/ 24098 h 726090"/>
                <a:gd name="connsiteX11" fmla="*/ 190468 w 440666"/>
                <a:gd name="connsiteY11" fmla="*/ 12001 h 726090"/>
                <a:gd name="connsiteX12" fmla="*/ 196469 w 440666"/>
                <a:gd name="connsiteY12" fmla="*/ 7525 h 726090"/>
                <a:gd name="connsiteX13" fmla="*/ 306483 w 440666"/>
                <a:gd name="connsiteY13" fmla="*/ 0 h 726090"/>
                <a:gd name="connsiteX14" fmla="*/ 306483 w 440666"/>
                <a:gd name="connsiteY14" fmla="*/ 25622 h 726090"/>
                <a:gd name="connsiteX15" fmla="*/ 314008 w 440666"/>
                <a:gd name="connsiteY15" fmla="*/ 34671 h 726090"/>
                <a:gd name="connsiteX16" fmla="*/ 318484 w 440666"/>
                <a:gd name="connsiteY16" fmla="*/ 51245 h 726090"/>
                <a:gd name="connsiteX17" fmla="*/ 318484 w 440666"/>
                <a:gd name="connsiteY17" fmla="*/ 61817 h 726090"/>
                <a:gd name="connsiteX18" fmla="*/ 339535 w 440666"/>
                <a:gd name="connsiteY18" fmla="*/ 114586 h 726090"/>
                <a:gd name="connsiteX19" fmla="*/ 344011 w 440666"/>
                <a:gd name="connsiteY19" fmla="*/ 131159 h 726090"/>
                <a:gd name="connsiteX20" fmla="*/ 360585 w 440666"/>
                <a:gd name="connsiteY20" fmla="*/ 194405 h 726090"/>
                <a:gd name="connsiteX21" fmla="*/ 360585 w 440666"/>
                <a:gd name="connsiteY21" fmla="*/ 214027 h 726090"/>
                <a:gd name="connsiteX22" fmla="*/ 377158 w 440666"/>
                <a:gd name="connsiteY22" fmla="*/ 268224 h 726090"/>
                <a:gd name="connsiteX23" fmla="*/ 384683 w 440666"/>
                <a:gd name="connsiteY23" fmla="*/ 299847 h 726090"/>
                <a:gd name="connsiteX24" fmla="*/ 402780 w 440666"/>
                <a:gd name="connsiteY24" fmla="*/ 340519 h 726090"/>
                <a:gd name="connsiteX25" fmla="*/ 419354 w 440666"/>
                <a:gd name="connsiteY25" fmla="*/ 361569 h 726090"/>
                <a:gd name="connsiteX26" fmla="*/ 419354 w 440666"/>
                <a:gd name="connsiteY26" fmla="*/ 382619 h 726090"/>
                <a:gd name="connsiteX27" fmla="*/ 431451 w 440666"/>
                <a:gd name="connsiteY27" fmla="*/ 384143 h 726090"/>
                <a:gd name="connsiteX28" fmla="*/ 419354 w 440666"/>
                <a:gd name="connsiteY28" fmla="*/ 414242 h 726090"/>
                <a:gd name="connsiteX29" fmla="*/ 419354 w 440666"/>
                <a:gd name="connsiteY29" fmla="*/ 442913 h 726090"/>
                <a:gd name="connsiteX30" fmla="*/ 414877 w 440666"/>
                <a:gd name="connsiteY30" fmla="*/ 463963 h 726090"/>
                <a:gd name="connsiteX31" fmla="*/ 422402 w 440666"/>
                <a:gd name="connsiteY31" fmla="*/ 548354 h 726090"/>
                <a:gd name="connsiteX32" fmla="*/ 440500 w 440666"/>
                <a:gd name="connsiteY32" fmla="*/ 575500 h 726090"/>
                <a:gd name="connsiteX33" fmla="*/ 235617 w 440666"/>
                <a:gd name="connsiteY33" fmla="*/ 592074 h 726090"/>
                <a:gd name="connsiteX34" fmla="*/ 215995 w 440666"/>
                <a:gd name="connsiteY34" fmla="*/ 601123 h 726090"/>
                <a:gd name="connsiteX35" fmla="*/ 175324 w 440666"/>
                <a:gd name="connsiteY35" fmla="*/ 601123 h 726090"/>
                <a:gd name="connsiteX36" fmla="*/ 169323 w 440666"/>
                <a:gd name="connsiteY36" fmla="*/ 605599 h 726090"/>
                <a:gd name="connsiteX37" fmla="*/ 119602 w 440666"/>
                <a:gd name="connsiteY37" fmla="*/ 605599 h 726090"/>
                <a:gd name="connsiteX38" fmla="*/ 113602 w 440666"/>
                <a:gd name="connsiteY38" fmla="*/ 610076 h 726090"/>
                <a:gd name="connsiteX39" fmla="*/ 142272 w 440666"/>
                <a:gd name="connsiteY39" fmla="*/ 662845 h 726090"/>
                <a:gd name="connsiteX40" fmla="*/ 142272 w 440666"/>
                <a:gd name="connsiteY40" fmla="*/ 709517 h 726090"/>
                <a:gd name="connsiteX41" fmla="*/ 98552 w 440666"/>
                <a:gd name="connsiteY41" fmla="*/ 726091 h 726090"/>
                <a:gd name="connsiteX42" fmla="*/ 110649 w 440666"/>
                <a:gd name="connsiteY42" fmla="*/ 713994 h 726090"/>
                <a:gd name="connsiteX43" fmla="*/ 65500 w 440666"/>
                <a:gd name="connsiteY43" fmla="*/ 659797 h 726090"/>
                <a:gd name="connsiteX44" fmla="*/ 50451 w 440666"/>
                <a:gd name="connsiteY44" fmla="*/ 706469 h 726090"/>
                <a:gd name="connsiteX45" fmla="*/ 26353 w 440666"/>
                <a:gd name="connsiteY45" fmla="*/ 704945 h 726090"/>
                <a:gd name="connsiteX46" fmla="*/ 23305 w 440666"/>
                <a:gd name="connsiteY46" fmla="*/ 622078 h 726090"/>
                <a:gd name="connsiteX47" fmla="*/ 9779 w 440666"/>
                <a:gd name="connsiteY47" fmla="*/ 548259 h 726090"/>
                <a:gd name="connsiteX48" fmla="*/ 5302 w 440666"/>
                <a:gd name="connsiteY48" fmla="*/ 515112 h 726090"/>
                <a:gd name="connsiteX49" fmla="*/ 5207 w 440666"/>
                <a:gd name="connsiteY49" fmla="*/ 486632 h 72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40666" h="726090">
                  <a:moveTo>
                    <a:pt x="5207" y="486632"/>
                  </a:moveTo>
                  <a:cubicBezTo>
                    <a:pt x="5207" y="487394"/>
                    <a:pt x="731" y="481965"/>
                    <a:pt x="731" y="482060"/>
                  </a:cubicBezTo>
                  <a:cubicBezTo>
                    <a:pt x="-1365" y="462248"/>
                    <a:pt x="2254" y="434816"/>
                    <a:pt x="2254" y="408241"/>
                  </a:cubicBezTo>
                  <a:cubicBezTo>
                    <a:pt x="2254" y="384620"/>
                    <a:pt x="-1556" y="357473"/>
                    <a:pt x="731" y="335947"/>
                  </a:cubicBezTo>
                  <a:cubicBezTo>
                    <a:pt x="826" y="334899"/>
                    <a:pt x="4731" y="334613"/>
                    <a:pt x="5207" y="332899"/>
                  </a:cubicBezTo>
                  <a:cubicBezTo>
                    <a:pt x="11875" y="311277"/>
                    <a:pt x="5207" y="275558"/>
                    <a:pt x="5207" y="251555"/>
                  </a:cubicBezTo>
                  <a:cubicBezTo>
                    <a:pt x="5207" y="223552"/>
                    <a:pt x="1874" y="192786"/>
                    <a:pt x="5207" y="170212"/>
                  </a:cubicBezTo>
                  <a:cubicBezTo>
                    <a:pt x="5588" y="167545"/>
                    <a:pt x="8827" y="167068"/>
                    <a:pt x="9684" y="164211"/>
                  </a:cubicBezTo>
                  <a:cubicBezTo>
                    <a:pt x="14827" y="147352"/>
                    <a:pt x="9684" y="120205"/>
                    <a:pt x="9684" y="99441"/>
                  </a:cubicBezTo>
                  <a:cubicBezTo>
                    <a:pt x="9684" y="77057"/>
                    <a:pt x="9684" y="56007"/>
                    <a:pt x="9684" y="36195"/>
                  </a:cubicBezTo>
                  <a:cubicBezTo>
                    <a:pt x="10636" y="28956"/>
                    <a:pt x="-2032" y="29718"/>
                    <a:pt x="2159" y="24098"/>
                  </a:cubicBezTo>
                  <a:cubicBezTo>
                    <a:pt x="63786" y="18955"/>
                    <a:pt x="122174" y="10573"/>
                    <a:pt x="190468" y="12001"/>
                  </a:cubicBezTo>
                  <a:cubicBezTo>
                    <a:pt x="195326" y="13335"/>
                    <a:pt x="192564" y="7048"/>
                    <a:pt x="196469" y="7525"/>
                  </a:cubicBezTo>
                  <a:cubicBezTo>
                    <a:pt x="234188" y="6096"/>
                    <a:pt x="267431" y="190"/>
                    <a:pt x="306483" y="0"/>
                  </a:cubicBezTo>
                  <a:cubicBezTo>
                    <a:pt x="306483" y="8572"/>
                    <a:pt x="306483" y="17050"/>
                    <a:pt x="306483" y="25622"/>
                  </a:cubicBezTo>
                  <a:cubicBezTo>
                    <a:pt x="306864" y="30766"/>
                    <a:pt x="313150" y="30004"/>
                    <a:pt x="314008" y="34671"/>
                  </a:cubicBezTo>
                  <a:cubicBezTo>
                    <a:pt x="313817" y="41910"/>
                    <a:pt x="313055" y="49721"/>
                    <a:pt x="318484" y="51245"/>
                  </a:cubicBezTo>
                  <a:cubicBezTo>
                    <a:pt x="318484" y="54769"/>
                    <a:pt x="318484" y="58293"/>
                    <a:pt x="318484" y="61817"/>
                  </a:cubicBezTo>
                  <a:cubicBezTo>
                    <a:pt x="330105" y="78200"/>
                    <a:pt x="328962" y="98107"/>
                    <a:pt x="339535" y="114586"/>
                  </a:cubicBezTo>
                  <a:cubicBezTo>
                    <a:pt x="339344" y="121825"/>
                    <a:pt x="338487" y="129635"/>
                    <a:pt x="344011" y="131159"/>
                  </a:cubicBezTo>
                  <a:cubicBezTo>
                    <a:pt x="345630" y="159448"/>
                    <a:pt x="350012" y="172117"/>
                    <a:pt x="360585" y="194405"/>
                  </a:cubicBezTo>
                  <a:cubicBezTo>
                    <a:pt x="360585" y="200977"/>
                    <a:pt x="360585" y="207454"/>
                    <a:pt x="360585" y="214027"/>
                  </a:cubicBezTo>
                  <a:cubicBezTo>
                    <a:pt x="367633" y="228409"/>
                    <a:pt x="375634" y="242221"/>
                    <a:pt x="377158" y="268224"/>
                  </a:cubicBezTo>
                  <a:cubicBezTo>
                    <a:pt x="382016" y="277558"/>
                    <a:pt x="385540" y="288798"/>
                    <a:pt x="384683" y="299847"/>
                  </a:cubicBezTo>
                  <a:cubicBezTo>
                    <a:pt x="389922" y="311372"/>
                    <a:pt x="401257" y="326326"/>
                    <a:pt x="402780" y="340519"/>
                  </a:cubicBezTo>
                  <a:cubicBezTo>
                    <a:pt x="409353" y="346520"/>
                    <a:pt x="414592" y="353854"/>
                    <a:pt x="419354" y="361569"/>
                  </a:cubicBezTo>
                  <a:cubicBezTo>
                    <a:pt x="419354" y="368617"/>
                    <a:pt x="419354" y="375666"/>
                    <a:pt x="419354" y="382619"/>
                  </a:cubicBezTo>
                  <a:cubicBezTo>
                    <a:pt x="420497" y="386048"/>
                    <a:pt x="427831" y="383191"/>
                    <a:pt x="431451" y="384143"/>
                  </a:cubicBezTo>
                  <a:cubicBezTo>
                    <a:pt x="433832" y="400526"/>
                    <a:pt x="424688" y="405574"/>
                    <a:pt x="419354" y="414242"/>
                  </a:cubicBezTo>
                  <a:cubicBezTo>
                    <a:pt x="419354" y="423767"/>
                    <a:pt x="419354" y="433292"/>
                    <a:pt x="419354" y="442913"/>
                  </a:cubicBezTo>
                  <a:cubicBezTo>
                    <a:pt x="414592" y="446722"/>
                    <a:pt x="414115" y="454723"/>
                    <a:pt x="414877" y="463963"/>
                  </a:cubicBezTo>
                  <a:cubicBezTo>
                    <a:pt x="431261" y="481870"/>
                    <a:pt x="427736" y="520827"/>
                    <a:pt x="422402" y="548354"/>
                  </a:cubicBezTo>
                  <a:cubicBezTo>
                    <a:pt x="428974" y="556831"/>
                    <a:pt x="442309" y="558641"/>
                    <a:pt x="440500" y="575500"/>
                  </a:cubicBezTo>
                  <a:cubicBezTo>
                    <a:pt x="364490" y="573310"/>
                    <a:pt x="310483" y="593122"/>
                    <a:pt x="235617" y="592074"/>
                  </a:cubicBezTo>
                  <a:cubicBezTo>
                    <a:pt x="231426" y="597503"/>
                    <a:pt x="219424" y="595027"/>
                    <a:pt x="215995" y="601123"/>
                  </a:cubicBezTo>
                  <a:cubicBezTo>
                    <a:pt x="202470" y="601123"/>
                    <a:pt x="188849" y="601123"/>
                    <a:pt x="175324" y="601123"/>
                  </a:cubicBezTo>
                  <a:cubicBezTo>
                    <a:pt x="170466" y="599789"/>
                    <a:pt x="173228" y="606076"/>
                    <a:pt x="169323" y="605599"/>
                  </a:cubicBezTo>
                  <a:cubicBezTo>
                    <a:pt x="152749" y="605599"/>
                    <a:pt x="136176" y="605599"/>
                    <a:pt x="119602" y="605599"/>
                  </a:cubicBezTo>
                  <a:cubicBezTo>
                    <a:pt x="116650" y="606266"/>
                    <a:pt x="118364" y="611505"/>
                    <a:pt x="113602" y="610076"/>
                  </a:cubicBezTo>
                  <a:cubicBezTo>
                    <a:pt x="106458" y="644271"/>
                    <a:pt x="129127" y="648748"/>
                    <a:pt x="142272" y="662845"/>
                  </a:cubicBezTo>
                  <a:cubicBezTo>
                    <a:pt x="142272" y="678371"/>
                    <a:pt x="142272" y="693991"/>
                    <a:pt x="142272" y="709517"/>
                  </a:cubicBezTo>
                  <a:cubicBezTo>
                    <a:pt x="126651" y="713994"/>
                    <a:pt x="115126" y="722566"/>
                    <a:pt x="98552" y="726091"/>
                  </a:cubicBezTo>
                  <a:cubicBezTo>
                    <a:pt x="101791" y="721328"/>
                    <a:pt x="110077" y="721614"/>
                    <a:pt x="110649" y="713994"/>
                  </a:cubicBezTo>
                  <a:cubicBezTo>
                    <a:pt x="94171" y="697325"/>
                    <a:pt x="99314" y="659035"/>
                    <a:pt x="65500" y="659797"/>
                  </a:cubicBezTo>
                  <a:cubicBezTo>
                    <a:pt x="63500" y="678371"/>
                    <a:pt x="55118" y="690563"/>
                    <a:pt x="50451" y="706469"/>
                  </a:cubicBezTo>
                  <a:cubicBezTo>
                    <a:pt x="39783" y="706755"/>
                    <a:pt x="32068" y="705898"/>
                    <a:pt x="26353" y="704945"/>
                  </a:cubicBezTo>
                  <a:cubicBezTo>
                    <a:pt x="28829" y="671036"/>
                    <a:pt x="21495" y="652653"/>
                    <a:pt x="23305" y="622078"/>
                  </a:cubicBezTo>
                  <a:cubicBezTo>
                    <a:pt x="7874" y="611791"/>
                    <a:pt x="20542" y="567404"/>
                    <a:pt x="9779" y="548259"/>
                  </a:cubicBezTo>
                  <a:cubicBezTo>
                    <a:pt x="8160" y="537305"/>
                    <a:pt x="13780" y="519208"/>
                    <a:pt x="5302" y="515112"/>
                  </a:cubicBezTo>
                  <a:cubicBezTo>
                    <a:pt x="3207" y="505873"/>
                    <a:pt x="7684" y="496538"/>
                    <a:pt x="5207" y="486632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2326E5E-22C2-3310-64EC-4FC20EC956AE}"/>
                </a:ext>
              </a:extLst>
            </p:cNvPr>
            <p:cNvSpPr/>
            <p:nvPr/>
          </p:nvSpPr>
          <p:spPr>
            <a:xfrm>
              <a:off x="7138054" y="4387808"/>
              <a:ext cx="1066547" cy="804444"/>
            </a:xfrm>
            <a:custGeom>
              <a:avLst/>
              <a:gdLst>
                <a:gd name="connsiteX0" fmla="*/ 1066548 w 1066547"/>
                <a:gd name="connsiteY0" fmla="*/ 694513 h 804444"/>
                <a:gd name="connsiteX1" fmla="*/ 1057499 w 1066547"/>
                <a:gd name="connsiteY1" fmla="*/ 694513 h 804444"/>
                <a:gd name="connsiteX2" fmla="*/ 1049974 w 1066547"/>
                <a:gd name="connsiteY2" fmla="*/ 756235 h 804444"/>
                <a:gd name="connsiteX3" fmla="*/ 983680 w 1066547"/>
                <a:gd name="connsiteY3" fmla="*/ 790906 h 804444"/>
                <a:gd name="connsiteX4" fmla="*/ 950533 w 1066547"/>
                <a:gd name="connsiteY4" fmla="*/ 803003 h 804444"/>
                <a:gd name="connsiteX5" fmla="*/ 946057 w 1066547"/>
                <a:gd name="connsiteY5" fmla="*/ 793954 h 804444"/>
                <a:gd name="connsiteX6" fmla="*/ 946057 w 1066547"/>
                <a:gd name="connsiteY6" fmla="*/ 766807 h 804444"/>
                <a:gd name="connsiteX7" fmla="*/ 912909 w 1066547"/>
                <a:gd name="connsiteY7" fmla="*/ 720135 h 804444"/>
                <a:gd name="connsiteX8" fmla="*/ 912909 w 1066547"/>
                <a:gd name="connsiteY8" fmla="*/ 712610 h 804444"/>
                <a:gd name="connsiteX9" fmla="*/ 899384 w 1066547"/>
                <a:gd name="connsiteY9" fmla="*/ 703562 h 804444"/>
                <a:gd name="connsiteX10" fmla="*/ 858712 w 1066547"/>
                <a:gd name="connsiteY10" fmla="*/ 706609 h 804444"/>
                <a:gd name="connsiteX11" fmla="*/ 837662 w 1066547"/>
                <a:gd name="connsiteY11" fmla="*/ 658413 h 804444"/>
                <a:gd name="connsiteX12" fmla="*/ 790989 w 1066547"/>
                <a:gd name="connsiteY12" fmla="*/ 601168 h 804444"/>
                <a:gd name="connsiteX13" fmla="*/ 790989 w 1066547"/>
                <a:gd name="connsiteY13" fmla="*/ 568021 h 804444"/>
                <a:gd name="connsiteX14" fmla="*/ 772892 w 1066547"/>
                <a:gd name="connsiteY14" fmla="*/ 560496 h 804444"/>
                <a:gd name="connsiteX15" fmla="*/ 763843 w 1066547"/>
                <a:gd name="connsiteY15" fmla="*/ 590595 h 804444"/>
                <a:gd name="connsiteX16" fmla="*/ 694501 w 1066547"/>
                <a:gd name="connsiteY16" fmla="*/ 497155 h 804444"/>
                <a:gd name="connsiteX17" fmla="*/ 724600 w 1066547"/>
                <a:gd name="connsiteY17" fmla="*/ 430861 h 804444"/>
                <a:gd name="connsiteX18" fmla="*/ 676404 w 1066547"/>
                <a:gd name="connsiteY18" fmla="*/ 424860 h 804444"/>
                <a:gd name="connsiteX19" fmla="*/ 694501 w 1066547"/>
                <a:gd name="connsiteY19" fmla="*/ 442957 h 804444"/>
                <a:gd name="connsiteX20" fmla="*/ 688500 w 1066547"/>
                <a:gd name="connsiteY20" fmla="*/ 464008 h 804444"/>
                <a:gd name="connsiteX21" fmla="*/ 670403 w 1066547"/>
                <a:gd name="connsiteY21" fmla="*/ 430861 h 804444"/>
                <a:gd name="connsiteX22" fmla="*/ 665926 w 1066547"/>
                <a:gd name="connsiteY22" fmla="*/ 396190 h 804444"/>
                <a:gd name="connsiteX23" fmla="*/ 674975 w 1066547"/>
                <a:gd name="connsiteY23" fmla="*/ 293796 h 804444"/>
                <a:gd name="connsiteX24" fmla="*/ 647829 w 1066547"/>
                <a:gd name="connsiteY24" fmla="*/ 251600 h 804444"/>
                <a:gd name="connsiteX25" fmla="*/ 595060 w 1066547"/>
                <a:gd name="connsiteY25" fmla="*/ 238075 h 804444"/>
                <a:gd name="connsiteX26" fmla="*/ 561913 w 1066547"/>
                <a:gd name="connsiteY26" fmla="*/ 209500 h 804444"/>
                <a:gd name="connsiteX27" fmla="*/ 557437 w 1066547"/>
                <a:gd name="connsiteY27" fmla="*/ 186925 h 804444"/>
                <a:gd name="connsiteX28" fmla="*/ 537815 w 1066547"/>
                <a:gd name="connsiteY28" fmla="*/ 180925 h 804444"/>
                <a:gd name="connsiteX29" fmla="*/ 474569 w 1066547"/>
                <a:gd name="connsiteY29" fmla="*/ 134252 h 804444"/>
                <a:gd name="connsiteX30" fmla="*/ 421800 w 1066547"/>
                <a:gd name="connsiteY30" fmla="*/ 143301 h 804444"/>
                <a:gd name="connsiteX31" fmla="*/ 421800 w 1066547"/>
                <a:gd name="connsiteY31" fmla="*/ 158350 h 804444"/>
                <a:gd name="connsiteX32" fmla="*/ 325407 w 1066547"/>
                <a:gd name="connsiteY32" fmla="*/ 205023 h 804444"/>
                <a:gd name="connsiteX33" fmla="*/ 310358 w 1066547"/>
                <a:gd name="connsiteY33" fmla="*/ 209500 h 804444"/>
                <a:gd name="connsiteX34" fmla="*/ 310358 w 1066547"/>
                <a:gd name="connsiteY34" fmla="*/ 194450 h 804444"/>
                <a:gd name="connsiteX35" fmla="*/ 301309 w 1066547"/>
                <a:gd name="connsiteY35" fmla="*/ 180925 h 804444"/>
                <a:gd name="connsiteX36" fmla="*/ 191296 w 1066547"/>
                <a:gd name="connsiteY36" fmla="*/ 134252 h 804444"/>
                <a:gd name="connsiteX37" fmla="*/ 167197 w 1066547"/>
                <a:gd name="connsiteY37" fmla="*/ 125204 h 804444"/>
                <a:gd name="connsiteX38" fmla="*/ 134050 w 1066547"/>
                <a:gd name="connsiteY38" fmla="*/ 125204 h 804444"/>
                <a:gd name="connsiteX39" fmla="*/ 126525 w 1066547"/>
                <a:gd name="connsiteY39" fmla="*/ 129680 h 804444"/>
                <a:gd name="connsiteX40" fmla="*/ 76805 w 1066547"/>
                <a:gd name="connsiteY40" fmla="*/ 138729 h 804444"/>
                <a:gd name="connsiteX41" fmla="*/ 30132 w 1066547"/>
                <a:gd name="connsiteY41" fmla="*/ 150826 h 804444"/>
                <a:gd name="connsiteX42" fmla="*/ 30132 w 1066547"/>
                <a:gd name="connsiteY42" fmla="*/ 95105 h 804444"/>
                <a:gd name="connsiteX43" fmla="*/ 1462 w 1066547"/>
                <a:gd name="connsiteY43" fmla="*/ 55957 h 804444"/>
                <a:gd name="connsiteX44" fmla="*/ 58707 w 1066547"/>
                <a:gd name="connsiteY44" fmla="*/ 51480 h 804444"/>
                <a:gd name="connsiteX45" fmla="*/ 114429 w 1066547"/>
                <a:gd name="connsiteY45" fmla="*/ 43955 h 804444"/>
                <a:gd name="connsiteX46" fmla="*/ 259018 w 1066547"/>
                <a:gd name="connsiteY46" fmla="*/ 31858 h 804444"/>
                <a:gd name="connsiteX47" fmla="*/ 265019 w 1066547"/>
                <a:gd name="connsiteY47" fmla="*/ 27382 h 804444"/>
                <a:gd name="connsiteX48" fmla="*/ 325312 w 1066547"/>
                <a:gd name="connsiteY48" fmla="*/ 27382 h 804444"/>
                <a:gd name="connsiteX49" fmla="*/ 343410 w 1066547"/>
                <a:gd name="connsiteY49" fmla="*/ 60529 h 804444"/>
                <a:gd name="connsiteX50" fmla="*/ 417228 w 1066547"/>
                <a:gd name="connsiteY50" fmla="*/ 56052 h 804444"/>
                <a:gd name="connsiteX51" fmla="*/ 497048 w 1066547"/>
                <a:gd name="connsiteY51" fmla="*/ 51575 h 804444"/>
                <a:gd name="connsiteX52" fmla="*/ 622111 w 1066547"/>
                <a:gd name="connsiteY52" fmla="*/ 48527 h 804444"/>
                <a:gd name="connsiteX53" fmla="*/ 629636 w 1066547"/>
                <a:gd name="connsiteY53" fmla="*/ 44050 h 804444"/>
                <a:gd name="connsiteX54" fmla="*/ 685357 w 1066547"/>
                <a:gd name="connsiteY54" fmla="*/ 41003 h 804444"/>
                <a:gd name="connsiteX55" fmla="*/ 685357 w 1066547"/>
                <a:gd name="connsiteY55" fmla="*/ 62053 h 804444"/>
                <a:gd name="connsiteX56" fmla="*/ 713932 w 1066547"/>
                <a:gd name="connsiteY56" fmla="*/ 69578 h 804444"/>
                <a:gd name="connsiteX57" fmla="*/ 716980 w 1066547"/>
                <a:gd name="connsiteY57" fmla="*/ 25858 h 804444"/>
                <a:gd name="connsiteX58" fmla="*/ 707932 w 1066547"/>
                <a:gd name="connsiteY58" fmla="*/ 1759 h 804444"/>
                <a:gd name="connsiteX59" fmla="*/ 780226 w 1066547"/>
                <a:gd name="connsiteY59" fmla="*/ 9284 h 804444"/>
                <a:gd name="connsiteX60" fmla="*/ 789275 w 1066547"/>
                <a:gd name="connsiteY60" fmla="*/ 36431 h 804444"/>
                <a:gd name="connsiteX61" fmla="*/ 789275 w 1066547"/>
                <a:gd name="connsiteY61" fmla="*/ 47003 h 804444"/>
                <a:gd name="connsiteX62" fmla="*/ 798324 w 1066547"/>
                <a:gd name="connsiteY62" fmla="*/ 74149 h 804444"/>
                <a:gd name="connsiteX63" fmla="*/ 805848 w 1066547"/>
                <a:gd name="connsiteY63" fmla="*/ 93771 h 804444"/>
                <a:gd name="connsiteX64" fmla="*/ 848044 w 1066547"/>
                <a:gd name="connsiteY64" fmla="*/ 182639 h 804444"/>
                <a:gd name="connsiteX65" fmla="*/ 857093 w 1066547"/>
                <a:gd name="connsiteY65" fmla="*/ 190164 h 804444"/>
                <a:gd name="connsiteX66" fmla="*/ 944437 w 1066547"/>
                <a:gd name="connsiteY66" fmla="*/ 304655 h 804444"/>
                <a:gd name="connsiteX67" fmla="*/ 939960 w 1066547"/>
                <a:gd name="connsiteY67" fmla="*/ 319704 h 804444"/>
                <a:gd name="connsiteX68" fmla="*/ 961011 w 1066547"/>
                <a:gd name="connsiteY68" fmla="*/ 387522 h 804444"/>
                <a:gd name="connsiteX69" fmla="*/ 977584 w 1066547"/>
                <a:gd name="connsiteY69" fmla="*/ 404096 h 804444"/>
                <a:gd name="connsiteX70" fmla="*/ 982061 w 1066547"/>
                <a:gd name="connsiteY70" fmla="*/ 416192 h 804444"/>
                <a:gd name="connsiteX71" fmla="*/ 994158 w 1066547"/>
                <a:gd name="connsiteY71" fmla="*/ 437242 h 804444"/>
                <a:gd name="connsiteX72" fmla="*/ 1015208 w 1066547"/>
                <a:gd name="connsiteY72" fmla="*/ 479438 h 804444"/>
                <a:gd name="connsiteX73" fmla="*/ 1057404 w 1066547"/>
                <a:gd name="connsiteY73" fmla="*/ 590881 h 804444"/>
                <a:gd name="connsiteX74" fmla="*/ 1061880 w 1066547"/>
                <a:gd name="connsiteY74" fmla="*/ 598406 h 804444"/>
                <a:gd name="connsiteX75" fmla="*/ 1066548 w 1066547"/>
                <a:gd name="connsiteY75" fmla="*/ 694513 h 80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066547" h="804444">
                  <a:moveTo>
                    <a:pt x="1066548" y="694513"/>
                  </a:moveTo>
                  <a:cubicBezTo>
                    <a:pt x="1063499" y="694513"/>
                    <a:pt x="1060547" y="694513"/>
                    <a:pt x="1057499" y="694513"/>
                  </a:cubicBezTo>
                  <a:cubicBezTo>
                    <a:pt x="1046831" y="707372"/>
                    <a:pt x="1040830" y="735756"/>
                    <a:pt x="1049974" y="756235"/>
                  </a:cubicBezTo>
                  <a:cubicBezTo>
                    <a:pt x="1035115" y="778238"/>
                    <a:pt x="1022828" y="793478"/>
                    <a:pt x="983680" y="790906"/>
                  </a:cubicBezTo>
                  <a:cubicBezTo>
                    <a:pt x="972346" y="798049"/>
                    <a:pt x="968249" y="808241"/>
                    <a:pt x="950533" y="803003"/>
                  </a:cubicBezTo>
                  <a:cubicBezTo>
                    <a:pt x="952057" y="796907"/>
                    <a:pt x="948152" y="796335"/>
                    <a:pt x="946057" y="793954"/>
                  </a:cubicBezTo>
                  <a:cubicBezTo>
                    <a:pt x="946057" y="784905"/>
                    <a:pt x="946057" y="775856"/>
                    <a:pt x="946057" y="766807"/>
                  </a:cubicBezTo>
                  <a:cubicBezTo>
                    <a:pt x="937389" y="748900"/>
                    <a:pt x="928245" y="731374"/>
                    <a:pt x="912909" y="720135"/>
                  </a:cubicBezTo>
                  <a:cubicBezTo>
                    <a:pt x="912909" y="717658"/>
                    <a:pt x="912909" y="715087"/>
                    <a:pt x="912909" y="712610"/>
                  </a:cubicBezTo>
                  <a:cubicBezTo>
                    <a:pt x="907099" y="710896"/>
                    <a:pt x="900241" y="710229"/>
                    <a:pt x="899384" y="703562"/>
                  </a:cubicBezTo>
                  <a:cubicBezTo>
                    <a:pt x="885859" y="704609"/>
                    <a:pt x="867665" y="700990"/>
                    <a:pt x="858712" y="706609"/>
                  </a:cubicBezTo>
                  <a:cubicBezTo>
                    <a:pt x="850330" y="691941"/>
                    <a:pt x="838138" y="680987"/>
                    <a:pt x="837662" y="658413"/>
                  </a:cubicBezTo>
                  <a:cubicBezTo>
                    <a:pt x="827470" y="633934"/>
                    <a:pt x="800324" y="626409"/>
                    <a:pt x="790989" y="601168"/>
                  </a:cubicBezTo>
                  <a:cubicBezTo>
                    <a:pt x="790989" y="590119"/>
                    <a:pt x="790989" y="579070"/>
                    <a:pt x="790989" y="568021"/>
                  </a:cubicBezTo>
                  <a:cubicBezTo>
                    <a:pt x="788227" y="562211"/>
                    <a:pt x="782893" y="559067"/>
                    <a:pt x="772892" y="560496"/>
                  </a:cubicBezTo>
                  <a:cubicBezTo>
                    <a:pt x="763462" y="564115"/>
                    <a:pt x="773082" y="586880"/>
                    <a:pt x="763843" y="590595"/>
                  </a:cubicBezTo>
                  <a:cubicBezTo>
                    <a:pt x="741745" y="558400"/>
                    <a:pt x="721648" y="524301"/>
                    <a:pt x="694501" y="497155"/>
                  </a:cubicBezTo>
                  <a:cubicBezTo>
                    <a:pt x="709075" y="476866"/>
                    <a:pt x="721076" y="462770"/>
                    <a:pt x="724600" y="430861"/>
                  </a:cubicBezTo>
                  <a:cubicBezTo>
                    <a:pt x="715361" y="420669"/>
                    <a:pt x="690025" y="421907"/>
                    <a:pt x="676404" y="424860"/>
                  </a:cubicBezTo>
                  <a:cubicBezTo>
                    <a:pt x="674689" y="438576"/>
                    <a:pt x="684500" y="440862"/>
                    <a:pt x="694501" y="442957"/>
                  </a:cubicBezTo>
                  <a:cubicBezTo>
                    <a:pt x="690405" y="447815"/>
                    <a:pt x="690405" y="457055"/>
                    <a:pt x="688500" y="464008"/>
                  </a:cubicBezTo>
                  <a:cubicBezTo>
                    <a:pt x="682785" y="456292"/>
                    <a:pt x="672974" y="443815"/>
                    <a:pt x="670403" y="430861"/>
                  </a:cubicBezTo>
                  <a:cubicBezTo>
                    <a:pt x="668022" y="418955"/>
                    <a:pt x="675070" y="404953"/>
                    <a:pt x="665926" y="396190"/>
                  </a:cubicBezTo>
                  <a:cubicBezTo>
                    <a:pt x="678499" y="371615"/>
                    <a:pt x="674403" y="330372"/>
                    <a:pt x="674975" y="293796"/>
                  </a:cubicBezTo>
                  <a:cubicBezTo>
                    <a:pt x="663259" y="282366"/>
                    <a:pt x="652020" y="270555"/>
                    <a:pt x="647829" y="251600"/>
                  </a:cubicBezTo>
                  <a:cubicBezTo>
                    <a:pt x="629064" y="248266"/>
                    <a:pt x="611919" y="243314"/>
                    <a:pt x="595060" y="238075"/>
                  </a:cubicBezTo>
                  <a:cubicBezTo>
                    <a:pt x="592869" y="216358"/>
                    <a:pt x="577724" y="216834"/>
                    <a:pt x="561913" y="209500"/>
                  </a:cubicBezTo>
                  <a:cubicBezTo>
                    <a:pt x="563532" y="201023"/>
                    <a:pt x="555817" y="199022"/>
                    <a:pt x="557437" y="186925"/>
                  </a:cubicBezTo>
                  <a:cubicBezTo>
                    <a:pt x="551531" y="184163"/>
                    <a:pt x="545054" y="177877"/>
                    <a:pt x="537815" y="180925"/>
                  </a:cubicBezTo>
                  <a:cubicBezTo>
                    <a:pt x="528480" y="153588"/>
                    <a:pt x="497048" y="148349"/>
                    <a:pt x="474569" y="134252"/>
                  </a:cubicBezTo>
                  <a:cubicBezTo>
                    <a:pt x="452280" y="132538"/>
                    <a:pt x="435993" y="136919"/>
                    <a:pt x="421800" y="143301"/>
                  </a:cubicBezTo>
                  <a:cubicBezTo>
                    <a:pt x="421800" y="148349"/>
                    <a:pt x="421800" y="153302"/>
                    <a:pt x="421800" y="158350"/>
                  </a:cubicBezTo>
                  <a:cubicBezTo>
                    <a:pt x="383700" y="167971"/>
                    <a:pt x="379033" y="210929"/>
                    <a:pt x="325407" y="205023"/>
                  </a:cubicBezTo>
                  <a:cubicBezTo>
                    <a:pt x="320359" y="206547"/>
                    <a:pt x="319121" y="211786"/>
                    <a:pt x="310358" y="209500"/>
                  </a:cubicBezTo>
                  <a:cubicBezTo>
                    <a:pt x="310358" y="204452"/>
                    <a:pt x="310358" y="199498"/>
                    <a:pt x="310358" y="194450"/>
                  </a:cubicBezTo>
                  <a:cubicBezTo>
                    <a:pt x="309881" y="187402"/>
                    <a:pt x="301785" y="187973"/>
                    <a:pt x="301309" y="180925"/>
                  </a:cubicBezTo>
                  <a:cubicBezTo>
                    <a:pt x="260828" y="169209"/>
                    <a:pt x="239968" y="137777"/>
                    <a:pt x="191296" y="134252"/>
                  </a:cubicBezTo>
                  <a:cubicBezTo>
                    <a:pt x="186819" y="127680"/>
                    <a:pt x="171293" y="132157"/>
                    <a:pt x="167197" y="125204"/>
                  </a:cubicBezTo>
                  <a:cubicBezTo>
                    <a:pt x="156148" y="125204"/>
                    <a:pt x="145099" y="125204"/>
                    <a:pt x="134050" y="125204"/>
                  </a:cubicBezTo>
                  <a:cubicBezTo>
                    <a:pt x="129288" y="124537"/>
                    <a:pt x="130049" y="129299"/>
                    <a:pt x="126525" y="129680"/>
                  </a:cubicBezTo>
                  <a:cubicBezTo>
                    <a:pt x="105951" y="128632"/>
                    <a:pt x="88997" y="131299"/>
                    <a:pt x="76805" y="138729"/>
                  </a:cubicBezTo>
                  <a:cubicBezTo>
                    <a:pt x="59279" y="140824"/>
                    <a:pt x="44896" y="145968"/>
                    <a:pt x="30132" y="150826"/>
                  </a:cubicBezTo>
                  <a:cubicBezTo>
                    <a:pt x="30132" y="132252"/>
                    <a:pt x="30132" y="113678"/>
                    <a:pt x="30132" y="95105"/>
                  </a:cubicBezTo>
                  <a:cubicBezTo>
                    <a:pt x="17274" y="84151"/>
                    <a:pt x="-6063" y="83484"/>
                    <a:pt x="1462" y="55957"/>
                  </a:cubicBezTo>
                  <a:cubicBezTo>
                    <a:pt x="20417" y="54242"/>
                    <a:pt x="46801" y="60053"/>
                    <a:pt x="58707" y="51480"/>
                  </a:cubicBezTo>
                  <a:cubicBezTo>
                    <a:pt x="78519" y="54338"/>
                    <a:pt x="102713" y="53671"/>
                    <a:pt x="114429" y="43955"/>
                  </a:cubicBezTo>
                  <a:cubicBezTo>
                    <a:pt x="166912" y="43955"/>
                    <a:pt x="210631" y="31668"/>
                    <a:pt x="259018" y="31858"/>
                  </a:cubicBezTo>
                  <a:cubicBezTo>
                    <a:pt x="263781" y="33192"/>
                    <a:pt x="262066" y="27953"/>
                    <a:pt x="265019" y="27382"/>
                  </a:cubicBezTo>
                  <a:cubicBezTo>
                    <a:pt x="285117" y="27382"/>
                    <a:pt x="305214" y="27382"/>
                    <a:pt x="325312" y="27382"/>
                  </a:cubicBezTo>
                  <a:cubicBezTo>
                    <a:pt x="329503" y="42907"/>
                    <a:pt x="338362" y="45194"/>
                    <a:pt x="343410" y="60529"/>
                  </a:cubicBezTo>
                  <a:cubicBezTo>
                    <a:pt x="367127" y="58147"/>
                    <a:pt x="400846" y="65672"/>
                    <a:pt x="417228" y="56052"/>
                  </a:cubicBezTo>
                  <a:cubicBezTo>
                    <a:pt x="442851" y="53575"/>
                    <a:pt x="478760" y="61386"/>
                    <a:pt x="497048" y="51575"/>
                  </a:cubicBezTo>
                  <a:cubicBezTo>
                    <a:pt x="537625" y="55385"/>
                    <a:pt x="576105" y="44431"/>
                    <a:pt x="622111" y="48527"/>
                  </a:cubicBezTo>
                  <a:cubicBezTo>
                    <a:pt x="626493" y="48908"/>
                    <a:pt x="627255" y="45670"/>
                    <a:pt x="629636" y="44050"/>
                  </a:cubicBezTo>
                  <a:cubicBezTo>
                    <a:pt x="651925" y="47670"/>
                    <a:pt x="664974" y="34335"/>
                    <a:pt x="685357" y="41003"/>
                  </a:cubicBezTo>
                  <a:cubicBezTo>
                    <a:pt x="685357" y="48051"/>
                    <a:pt x="685357" y="55099"/>
                    <a:pt x="685357" y="62053"/>
                  </a:cubicBezTo>
                  <a:cubicBezTo>
                    <a:pt x="688500" y="70911"/>
                    <a:pt x="701740" y="69768"/>
                    <a:pt x="713932" y="69578"/>
                  </a:cubicBezTo>
                  <a:cubicBezTo>
                    <a:pt x="718314" y="58433"/>
                    <a:pt x="712503" y="37097"/>
                    <a:pt x="716980" y="25858"/>
                  </a:cubicBezTo>
                  <a:cubicBezTo>
                    <a:pt x="711646" y="20143"/>
                    <a:pt x="705455" y="15285"/>
                    <a:pt x="707932" y="1759"/>
                  </a:cubicBezTo>
                  <a:cubicBezTo>
                    <a:pt x="726410" y="-4527"/>
                    <a:pt x="755366" y="7951"/>
                    <a:pt x="780226" y="9284"/>
                  </a:cubicBezTo>
                  <a:cubicBezTo>
                    <a:pt x="782036" y="19571"/>
                    <a:pt x="783369" y="30239"/>
                    <a:pt x="789275" y="36431"/>
                  </a:cubicBezTo>
                  <a:cubicBezTo>
                    <a:pt x="789275" y="39955"/>
                    <a:pt x="789275" y="43479"/>
                    <a:pt x="789275" y="47003"/>
                  </a:cubicBezTo>
                  <a:cubicBezTo>
                    <a:pt x="792514" y="55862"/>
                    <a:pt x="797943" y="62434"/>
                    <a:pt x="798324" y="74149"/>
                  </a:cubicBezTo>
                  <a:cubicBezTo>
                    <a:pt x="802515" y="79007"/>
                    <a:pt x="806230" y="84341"/>
                    <a:pt x="805848" y="93771"/>
                  </a:cubicBezTo>
                  <a:cubicBezTo>
                    <a:pt x="819469" y="123775"/>
                    <a:pt x="831852" y="155112"/>
                    <a:pt x="848044" y="182639"/>
                  </a:cubicBezTo>
                  <a:cubicBezTo>
                    <a:pt x="851664" y="184544"/>
                    <a:pt x="851473" y="190259"/>
                    <a:pt x="857093" y="190164"/>
                  </a:cubicBezTo>
                  <a:cubicBezTo>
                    <a:pt x="875762" y="238741"/>
                    <a:pt x="916529" y="265316"/>
                    <a:pt x="944437" y="304655"/>
                  </a:cubicBezTo>
                  <a:cubicBezTo>
                    <a:pt x="945961" y="312656"/>
                    <a:pt x="941866" y="315132"/>
                    <a:pt x="939960" y="319704"/>
                  </a:cubicBezTo>
                  <a:cubicBezTo>
                    <a:pt x="941866" y="343516"/>
                    <a:pt x="950343" y="371044"/>
                    <a:pt x="961011" y="387522"/>
                  </a:cubicBezTo>
                  <a:cubicBezTo>
                    <a:pt x="965202" y="394094"/>
                    <a:pt x="973393" y="397999"/>
                    <a:pt x="977584" y="404096"/>
                  </a:cubicBezTo>
                  <a:cubicBezTo>
                    <a:pt x="979584" y="407048"/>
                    <a:pt x="980061" y="412668"/>
                    <a:pt x="982061" y="416192"/>
                  </a:cubicBezTo>
                  <a:cubicBezTo>
                    <a:pt x="986347" y="423241"/>
                    <a:pt x="989871" y="429908"/>
                    <a:pt x="994158" y="437242"/>
                  </a:cubicBezTo>
                  <a:cubicBezTo>
                    <a:pt x="1002254" y="451435"/>
                    <a:pt x="1013779" y="459722"/>
                    <a:pt x="1015208" y="479438"/>
                  </a:cubicBezTo>
                  <a:cubicBezTo>
                    <a:pt x="1038735" y="510395"/>
                    <a:pt x="1059785" y="535159"/>
                    <a:pt x="1057404" y="590881"/>
                  </a:cubicBezTo>
                  <a:cubicBezTo>
                    <a:pt x="1056737" y="595643"/>
                    <a:pt x="1061500" y="594881"/>
                    <a:pt x="1061880" y="598406"/>
                  </a:cubicBezTo>
                  <a:cubicBezTo>
                    <a:pt x="1060452" y="633362"/>
                    <a:pt x="1063214" y="664319"/>
                    <a:pt x="1066548" y="69451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FFB46D2-C31D-28DF-40D2-E73102A40081}"/>
                </a:ext>
              </a:extLst>
            </p:cNvPr>
            <p:cNvSpPr/>
            <p:nvPr/>
          </p:nvSpPr>
          <p:spPr>
            <a:xfrm>
              <a:off x="7330969" y="3789766"/>
              <a:ext cx="631126" cy="656855"/>
            </a:xfrm>
            <a:custGeom>
              <a:avLst/>
              <a:gdLst>
                <a:gd name="connsiteX0" fmla="*/ 588931 w 631126"/>
                <a:gd name="connsiteY0" fmla="*/ 382631 h 656855"/>
                <a:gd name="connsiteX1" fmla="*/ 631127 w 631126"/>
                <a:gd name="connsiteY1" fmla="*/ 394728 h 656855"/>
                <a:gd name="connsiteX2" fmla="*/ 601027 w 631126"/>
                <a:gd name="connsiteY2" fmla="*/ 442925 h 656855"/>
                <a:gd name="connsiteX3" fmla="*/ 605504 w 631126"/>
                <a:gd name="connsiteY3" fmla="*/ 457974 h 656855"/>
                <a:gd name="connsiteX4" fmla="*/ 597979 w 631126"/>
                <a:gd name="connsiteY4" fmla="*/ 467023 h 656855"/>
                <a:gd name="connsiteX5" fmla="*/ 584454 w 631126"/>
                <a:gd name="connsiteY5" fmla="*/ 595039 h 656855"/>
                <a:gd name="connsiteX6" fmla="*/ 506063 w 631126"/>
                <a:gd name="connsiteY6" fmla="*/ 595039 h 656855"/>
                <a:gd name="connsiteX7" fmla="*/ 513588 w 631126"/>
                <a:gd name="connsiteY7" fmla="*/ 656856 h 656855"/>
                <a:gd name="connsiteX8" fmla="*/ 501491 w 631126"/>
                <a:gd name="connsiteY8" fmla="*/ 656856 h 656855"/>
                <a:gd name="connsiteX9" fmla="*/ 501491 w 631126"/>
                <a:gd name="connsiteY9" fmla="*/ 634282 h 656855"/>
                <a:gd name="connsiteX10" fmla="*/ 497014 w 631126"/>
                <a:gd name="connsiteY10" fmla="*/ 628281 h 656855"/>
                <a:gd name="connsiteX11" fmla="*/ 433768 w 631126"/>
                <a:gd name="connsiteY11" fmla="*/ 632758 h 656855"/>
                <a:gd name="connsiteX12" fmla="*/ 426244 w 631126"/>
                <a:gd name="connsiteY12" fmla="*/ 637235 h 656855"/>
                <a:gd name="connsiteX13" fmla="*/ 344900 w 631126"/>
                <a:gd name="connsiteY13" fmla="*/ 640282 h 656855"/>
                <a:gd name="connsiteX14" fmla="*/ 162592 w 631126"/>
                <a:gd name="connsiteY14" fmla="*/ 649331 h 656855"/>
                <a:gd name="connsiteX15" fmla="*/ 129444 w 631126"/>
                <a:gd name="connsiteY15" fmla="*/ 593610 h 656855"/>
                <a:gd name="connsiteX16" fmla="*/ 117348 w 631126"/>
                <a:gd name="connsiteY16" fmla="*/ 584561 h 656855"/>
                <a:gd name="connsiteX17" fmla="*/ 108299 w 631126"/>
                <a:gd name="connsiteY17" fmla="*/ 495693 h 656855"/>
                <a:gd name="connsiteX18" fmla="*/ 112776 w 631126"/>
                <a:gd name="connsiteY18" fmla="*/ 456545 h 656855"/>
                <a:gd name="connsiteX19" fmla="*/ 124873 w 631126"/>
                <a:gd name="connsiteY19" fmla="*/ 421874 h 656855"/>
                <a:gd name="connsiteX20" fmla="*/ 112776 w 631126"/>
                <a:gd name="connsiteY20" fmla="*/ 412826 h 656855"/>
                <a:gd name="connsiteX21" fmla="*/ 112776 w 631126"/>
                <a:gd name="connsiteY21" fmla="*/ 394728 h 656855"/>
                <a:gd name="connsiteX22" fmla="*/ 78105 w 631126"/>
                <a:gd name="connsiteY22" fmla="*/ 340531 h 656855"/>
                <a:gd name="connsiteX23" fmla="*/ 75057 w 631126"/>
                <a:gd name="connsiteY23" fmla="*/ 305860 h 656855"/>
                <a:gd name="connsiteX24" fmla="*/ 54007 w 631126"/>
                <a:gd name="connsiteY24" fmla="*/ 250138 h 656855"/>
                <a:gd name="connsiteX25" fmla="*/ 54007 w 631126"/>
                <a:gd name="connsiteY25" fmla="*/ 230517 h 656855"/>
                <a:gd name="connsiteX26" fmla="*/ 49530 w 631126"/>
                <a:gd name="connsiteY26" fmla="*/ 216992 h 656855"/>
                <a:gd name="connsiteX27" fmla="*/ 42005 w 631126"/>
                <a:gd name="connsiteY27" fmla="*/ 192893 h 656855"/>
                <a:gd name="connsiteX28" fmla="*/ 37529 w 631126"/>
                <a:gd name="connsiteY28" fmla="*/ 186893 h 656855"/>
                <a:gd name="connsiteX29" fmla="*/ 37529 w 631126"/>
                <a:gd name="connsiteY29" fmla="*/ 171843 h 656855"/>
                <a:gd name="connsiteX30" fmla="*/ 33051 w 631126"/>
                <a:gd name="connsiteY30" fmla="*/ 165842 h 656855"/>
                <a:gd name="connsiteX31" fmla="*/ 28575 w 631126"/>
                <a:gd name="connsiteY31" fmla="*/ 149269 h 656855"/>
                <a:gd name="connsiteX32" fmla="*/ 7525 w 631126"/>
                <a:gd name="connsiteY32" fmla="*/ 86023 h 656855"/>
                <a:gd name="connsiteX33" fmla="*/ 7525 w 631126"/>
                <a:gd name="connsiteY33" fmla="*/ 69449 h 656855"/>
                <a:gd name="connsiteX34" fmla="*/ 0 w 631126"/>
                <a:gd name="connsiteY34" fmla="*/ 67925 h 656855"/>
                <a:gd name="connsiteX35" fmla="*/ 0 w 631126"/>
                <a:gd name="connsiteY35" fmla="*/ 34778 h 656855"/>
                <a:gd name="connsiteX36" fmla="*/ 34671 w 631126"/>
                <a:gd name="connsiteY36" fmla="*/ 30301 h 656855"/>
                <a:gd name="connsiteX37" fmla="*/ 87439 w 631126"/>
                <a:gd name="connsiteY37" fmla="*/ 25825 h 656855"/>
                <a:gd name="connsiteX38" fmla="*/ 93440 w 631126"/>
                <a:gd name="connsiteY38" fmla="*/ 21348 h 656855"/>
                <a:gd name="connsiteX39" fmla="*/ 146209 w 631126"/>
                <a:gd name="connsiteY39" fmla="*/ 21348 h 656855"/>
                <a:gd name="connsiteX40" fmla="*/ 153734 w 631126"/>
                <a:gd name="connsiteY40" fmla="*/ 16871 h 656855"/>
                <a:gd name="connsiteX41" fmla="*/ 212503 w 631126"/>
                <a:gd name="connsiteY41" fmla="*/ 13823 h 656855"/>
                <a:gd name="connsiteX42" fmla="*/ 238125 w 631126"/>
                <a:gd name="connsiteY42" fmla="*/ 9346 h 656855"/>
                <a:gd name="connsiteX43" fmla="*/ 244126 w 631126"/>
                <a:gd name="connsiteY43" fmla="*/ 4870 h 656855"/>
                <a:gd name="connsiteX44" fmla="*/ 271272 w 631126"/>
                <a:gd name="connsiteY44" fmla="*/ 4870 h 656855"/>
                <a:gd name="connsiteX45" fmla="*/ 284797 w 631126"/>
                <a:gd name="connsiteY45" fmla="*/ 3346 h 656855"/>
                <a:gd name="connsiteX46" fmla="*/ 272701 w 631126"/>
                <a:gd name="connsiteY46" fmla="*/ 13918 h 656855"/>
                <a:gd name="connsiteX47" fmla="*/ 262128 w 631126"/>
                <a:gd name="connsiteY47" fmla="*/ 28968 h 656855"/>
                <a:gd name="connsiteX48" fmla="*/ 266605 w 631126"/>
                <a:gd name="connsiteY48" fmla="*/ 50018 h 656855"/>
                <a:gd name="connsiteX49" fmla="*/ 298228 w 631126"/>
                <a:gd name="connsiteY49" fmla="*/ 72593 h 656855"/>
                <a:gd name="connsiteX50" fmla="*/ 326803 w 631126"/>
                <a:gd name="connsiteY50" fmla="*/ 72593 h 656855"/>
                <a:gd name="connsiteX51" fmla="*/ 346424 w 631126"/>
                <a:gd name="connsiteY51" fmla="*/ 107263 h 656855"/>
                <a:gd name="connsiteX52" fmla="*/ 412718 w 631126"/>
                <a:gd name="connsiteY52" fmla="*/ 160032 h 656855"/>
                <a:gd name="connsiteX53" fmla="*/ 468439 w 631126"/>
                <a:gd name="connsiteY53" fmla="*/ 211277 h 656855"/>
                <a:gd name="connsiteX54" fmla="*/ 489490 w 631126"/>
                <a:gd name="connsiteY54" fmla="*/ 247471 h 656855"/>
                <a:gd name="connsiteX55" fmla="*/ 500063 w 631126"/>
                <a:gd name="connsiteY55" fmla="*/ 247471 h 656855"/>
                <a:gd name="connsiteX56" fmla="*/ 510635 w 631126"/>
                <a:gd name="connsiteY56" fmla="*/ 256520 h 656855"/>
                <a:gd name="connsiteX57" fmla="*/ 525685 w 631126"/>
                <a:gd name="connsiteY57" fmla="*/ 270046 h 656855"/>
                <a:gd name="connsiteX58" fmla="*/ 543782 w 631126"/>
                <a:gd name="connsiteY58" fmla="*/ 300145 h 656855"/>
                <a:gd name="connsiteX59" fmla="*/ 542258 w 631126"/>
                <a:gd name="connsiteY59" fmla="*/ 307669 h 656855"/>
                <a:gd name="connsiteX60" fmla="*/ 546735 w 631126"/>
                <a:gd name="connsiteY60" fmla="*/ 325767 h 656855"/>
                <a:gd name="connsiteX61" fmla="*/ 588931 w 631126"/>
                <a:gd name="connsiteY61" fmla="*/ 382631 h 656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1126" h="656855">
                  <a:moveTo>
                    <a:pt x="588931" y="382631"/>
                  </a:moveTo>
                  <a:cubicBezTo>
                    <a:pt x="597503" y="392442"/>
                    <a:pt x="615219" y="396538"/>
                    <a:pt x="631127" y="394728"/>
                  </a:cubicBezTo>
                  <a:cubicBezTo>
                    <a:pt x="621220" y="411016"/>
                    <a:pt x="613791" y="429589"/>
                    <a:pt x="601027" y="442925"/>
                  </a:cubicBezTo>
                  <a:cubicBezTo>
                    <a:pt x="598646" y="451878"/>
                    <a:pt x="606266" y="450735"/>
                    <a:pt x="605504" y="457974"/>
                  </a:cubicBezTo>
                  <a:cubicBezTo>
                    <a:pt x="605028" y="463118"/>
                    <a:pt x="598837" y="462355"/>
                    <a:pt x="597979" y="467023"/>
                  </a:cubicBezTo>
                  <a:cubicBezTo>
                    <a:pt x="596169" y="512552"/>
                    <a:pt x="573500" y="545985"/>
                    <a:pt x="584454" y="595039"/>
                  </a:cubicBezTo>
                  <a:cubicBezTo>
                    <a:pt x="552545" y="599706"/>
                    <a:pt x="526637" y="575131"/>
                    <a:pt x="506063" y="595039"/>
                  </a:cubicBezTo>
                  <a:cubicBezTo>
                    <a:pt x="501586" y="621994"/>
                    <a:pt x="519017" y="625995"/>
                    <a:pt x="513588" y="656856"/>
                  </a:cubicBezTo>
                  <a:cubicBezTo>
                    <a:pt x="509588" y="656856"/>
                    <a:pt x="505587" y="656856"/>
                    <a:pt x="501491" y="656856"/>
                  </a:cubicBezTo>
                  <a:cubicBezTo>
                    <a:pt x="501491" y="649331"/>
                    <a:pt x="501491" y="641806"/>
                    <a:pt x="501491" y="634282"/>
                  </a:cubicBezTo>
                  <a:cubicBezTo>
                    <a:pt x="500825" y="631424"/>
                    <a:pt x="495681" y="633139"/>
                    <a:pt x="497014" y="628281"/>
                  </a:cubicBezTo>
                  <a:cubicBezTo>
                    <a:pt x="471011" y="624852"/>
                    <a:pt x="457771" y="634186"/>
                    <a:pt x="433768" y="632758"/>
                  </a:cubicBezTo>
                  <a:cubicBezTo>
                    <a:pt x="428149" y="631138"/>
                    <a:pt x="431387" y="638377"/>
                    <a:pt x="426244" y="637235"/>
                  </a:cubicBezTo>
                  <a:cubicBezTo>
                    <a:pt x="403193" y="636282"/>
                    <a:pt x="363093" y="631329"/>
                    <a:pt x="344900" y="640282"/>
                  </a:cubicBezTo>
                  <a:cubicBezTo>
                    <a:pt x="282702" y="641806"/>
                    <a:pt x="226219" y="649236"/>
                    <a:pt x="162592" y="649331"/>
                  </a:cubicBezTo>
                  <a:cubicBezTo>
                    <a:pt x="143827" y="638473"/>
                    <a:pt x="135541" y="617137"/>
                    <a:pt x="129444" y="593610"/>
                  </a:cubicBezTo>
                  <a:cubicBezTo>
                    <a:pt x="127349" y="588657"/>
                    <a:pt x="122301" y="586752"/>
                    <a:pt x="117348" y="584561"/>
                  </a:cubicBezTo>
                  <a:cubicBezTo>
                    <a:pt x="125635" y="551510"/>
                    <a:pt x="117729" y="518267"/>
                    <a:pt x="108299" y="495693"/>
                  </a:cubicBezTo>
                  <a:cubicBezTo>
                    <a:pt x="114776" y="487597"/>
                    <a:pt x="112586" y="470928"/>
                    <a:pt x="112776" y="456545"/>
                  </a:cubicBezTo>
                  <a:cubicBezTo>
                    <a:pt x="118205" y="446353"/>
                    <a:pt x="127349" y="439972"/>
                    <a:pt x="124873" y="421874"/>
                  </a:cubicBezTo>
                  <a:cubicBezTo>
                    <a:pt x="122777" y="416921"/>
                    <a:pt x="117729" y="415016"/>
                    <a:pt x="112776" y="412826"/>
                  </a:cubicBezTo>
                  <a:cubicBezTo>
                    <a:pt x="112776" y="406825"/>
                    <a:pt x="112776" y="400729"/>
                    <a:pt x="112776" y="394728"/>
                  </a:cubicBezTo>
                  <a:cubicBezTo>
                    <a:pt x="95155" y="380440"/>
                    <a:pt x="93631" y="357961"/>
                    <a:pt x="78105" y="340531"/>
                  </a:cubicBezTo>
                  <a:cubicBezTo>
                    <a:pt x="82582" y="326338"/>
                    <a:pt x="73247" y="323957"/>
                    <a:pt x="75057" y="305860"/>
                  </a:cubicBezTo>
                  <a:cubicBezTo>
                    <a:pt x="65627" y="289762"/>
                    <a:pt x="63341" y="266331"/>
                    <a:pt x="54007" y="250138"/>
                  </a:cubicBezTo>
                  <a:cubicBezTo>
                    <a:pt x="54007" y="243566"/>
                    <a:pt x="54007" y="237089"/>
                    <a:pt x="54007" y="230517"/>
                  </a:cubicBezTo>
                  <a:cubicBezTo>
                    <a:pt x="50578" y="227088"/>
                    <a:pt x="51625" y="224326"/>
                    <a:pt x="49530" y="216992"/>
                  </a:cubicBezTo>
                  <a:cubicBezTo>
                    <a:pt x="47910" y="211657"/>
                    <a:pt x="42767" y="199561"/>
                    <a:pt x="42005" y="192893"/>
                  </a:cubicBezTo>
                  <a:cubicBezTo>
                    <a:pt x="41720" y="190226"/>
                    <a:pt x="37529" y="187083"/>
                    <a:pt x="37529" y="186893"/>
                  </a:cubicBezTo>
                  <a:cubicBezTo>
                    <a:pt x="36766" y="182225"/>
                    <a:pt x="38576" y="176796"/>
                    <a:pt x="37529" y="171843"/>
                  </a:cubicBezTo>
                  <a:cubicBezTo>
                    <a:pt x="36957" y="169271"/>
                    <a:pt x="33909" y="168604"/>
                    <a:pt x="33051" y="165842"/>
                  </a:cubicBezTo>
                  <a:cubicBezTo>
                    <a:pt x="31432" y="160889"/>
                    <a:pt x="35814" y="151460"/>
                    <a:pt x="28575" y="149269"/>
                  </a:cubicBezTo>
                  <a:cubicBezTo>
                    <a:pt x="26003" y="120694"/>
                    <a:pt x="18097" y="106692"/>
                    <a:pt x="7525" y="86023"/>
                  </a:cubicBezTo>
                  <a:cubicBezTo>
                    <a:pt x="7525" y="80498"/>
                    <a:pt x="7525" y="74974"/>
                    <a:pt x="7525" y="69449"/>
                  </a:cubicBezTo>
                  <a:cubicBezTo>
                    <a:pt x="7811" y="66211"/>
                    <a:pt x="2191" y="68782"/>
                    <a:pt x="0" y="67925"/>
                  </a:cubicBezTo>
                  <a:cubicBezTo>
                    <a:pt x="0" y="56876"/>
                    <a:pt x="0" y="45827"/>
                    <a:pt x="0" y="34778"/>
                  </a:cubicBezTo>
                  <a:cubicBezTo>
                    <a:pt x="11430" y="33064"/>
                    <a:pt x="30194" y="38969"/>
                    <a:pt x="34671" y="30301"/>
                  </a:cubicBezTo>
                  <a:cubicBezTo>
                    <a:pt x="56864" y="33350"/>
                    <a:pt x="65532" y="22967"/>
                    <a:pt x="87439" y="25825"/>
                  </a:cubicBezTo>
                  <a:cubicBezTo>
                    <a:pt x="92297" y="27158"/>
                    <a:pt x="90583" y="21919"/>
                    <a:pt x="93440" y="21348"/>
                  </a:cubicBezTo>
                  <a:cubicBezTo>
                    <a:pt x="112776" y="18586"/>
                    <a:pt x="130111" y="25158"/>
                    <a:pt x="146209" y="21348"/>
                  </a:cubicBezTo>
                  <a:cubicBezTo>
                    <a:pt x="148590" y="20776"/>
                    <a:pt x="151162" y="17252"/>
                    <a:pt x="153734" y="16871"/>
                  </a:cubicBezTo>
                  <a:cubicBezTo>
                    <a:pt x="172212" y="13442"/>
                    <a:pt x="193167" y="18395"/>
                    <a:pt x="212503" y="13823"/>
                  </a:cubicBezTo>
                  <a:cubicBezTo>
                    <a:pt x="218122" y="12490"/>
                    <a:pt x="225647" y="6298"/>
                    <a:pt x="238125" y="9346"/>
                  </a:cubicBezTo>
                  <a:cubicBezTo>
                    <a:pt x="242888" y="10680"/>
                    <a:pt x="241268" y="5441"/>
                    <a:pt x="244126" y="4870"/>
                  </a:cubicBezTo>
                  <a:cubicBezTo>
                    <a:pt x="253175" y="4870"/>
                    <a:pt x="262223" y="4870"/>
                    <a:pt x="271272" y="4870"/>
                  </a:cubicBezTo>
                  <a:cubicBezTo>
                    <a:pt x="269938" y="-2083"/>
                    <a:pt x="284036" y="-655"/>
                    <a:pt x="284797" y="3346"/>
                  </a:cubicBezTo>
                  <a:cubicBezTo>
                    <a:pt x="285464" y="11537"/>
                    <a:pt x="274606" y="8203"/>
                    <a:pt x="272701" y="13918"/>
                  </a:cubicBezTo>
                  <a:cubicBezTo>
                    <a:pt x="271367" y="21062"/>
                    <a:pt x="266129" y="24491"/>
                    <a:pt x="262128" y="28968"/>
                  </a:cubicBezTo>
                  <a:cubicBezTo>
                    <a:pt x="261175" y="39160"/>
                    <a:pt x="265462" y="39731"/>
                    <a:pt x="266605" y="50018"/>
                  </a:cubicBezTo>
                  <a:cubicBezTo>
                    <a:pt x="279273" y="55447"/>
                    <a:pt x="295466" y="57352"/>
                    <a:pt x="298228" y="72593"/>
                  </a:cubicBezTo>
                  <a:cubicBezTo>
                    <a:pt x="307277" y="73069"/>
                    <a:pt x="322612" y="71926"/>
                    <a:pt x="326803" y="72593"/>
                  </a:cubicBezTo>
                  <a:cubicBezTo>
                    <a:pt x="338994" y="80784"/>
                    <a:pt x="342614" y="89547"/>
                    <a:pt x="346424" y="107263"/>
                  </a:cubicBezTo>
                  <a:cubicBezTo>
                    <a:pt x="367093" y="129361"/>
                    <a:pt x="379762" y="152412"/>
                    <a:pt x="412718" y="160032"/>
                  </a:cubicBezTo>
                  <a:cubicBezTo>
                    <a:pt x="419767" y="182987"/>
                    <a:pt x="450247" y="194608"/>
                    <a:pt x="468439" y="211277"/>
                  </a:cubicBezTo>
                  <a:cubicBezTo>
                    <a:pt x="467106" y="231755"/>
                    <a:pt x="481775" y="236042"/>
                    <a:pt x="489490" y="247471"/>
                  </a:cubicBezTo>
                  <a:cubicBezTo>
                    <a:pt x="492823" y="248329"/>
                    <a:pt x="496348" y="246328"/>
                    <a:pt x="500063" y="247471"/>
                  </a:cubicBezTo>
                  <a:cubicBezTo>
                    <a:pt x="501968" y="248138"/>
                    <a:pt x="507016" y="255092"/>
                    <a:pt x="510635" y="256520"/>
                  </a:cubicBezTo>
                  <a:cubicBezTo>
                    <a:pt x="519779" y="260044"/>
                    <a:pt x="522541" y="261950"/>
                    <a:pt x="525685" y="270046"/>
                  </a:cubicBezTo>
                  <a:cubicBezTo>
                    <a:pt x="527875" y="275665"/>
                    <a:pt x="541401" y="293953"/>
                    <a:pt x="543782" y="300145"/>
                  </a:cubicBezTo>
                  <a:cubicBezTo>
                    <a:pt x="544353" y="301669"/>
                    <a:pt x="541687" y="305002"/>
                    <a:pt x="542258" y="307669"/>
                  </a:cubicBezTo>
                  <a:cubicBezTo>
                    <a:pt x="543116" y="311194"/>
                    <a:pt x="550259" y="316528"/>
                    <a:pt x="546735" y="325767"/>
                  </a:cubicBezTo>
                  <a:cubicBezTo>
                    <a:pt x="580358" y="327481"/>
                    <a:pt x="586740" y="351961"/>
                    <a:pt x="588931" y="38263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41E4151-A3F6-5E88-71E4-39F484F92FB3}"/>
                </a:ext>
              </a:extLst>
            </p:cNvPr>
            <p:cNvSpPr/>
            <p:nvPr/>
          </p:nvSpPr>
          <p:spPr>
            <a:xfrm>
              <a:off x="7601955" y="3732229"/>
              <a:ext cx="590550" cy="443439"/>
            </a:xfrm>
            <a:custGeom>
              <a:avLst/>
              <a:gdLst>
                <a:gd name="connsiteX0" fmla="*/ 569500 w 590550"/>
                <a:gd name="connsiteY0" fmla="*/ 120795 h 443439"/>
                <a:gd name="connsiteX1" fmla="*/ 590550 w 590550"/>
                <a:gd name="connsiteY1" fmla="*/ 129844 h 443439"/>
                <a:gd name="connsiteX2" fmla="*/ 536353 w 590550"/>
                <a:gd name="connsiteY2" fmla="*/ 248906 h 443439"/>
                <a:gd name="connsiteX3" fmla="*/ 522827 w 590550"/>
                <a:gd name="connsiteY3" fmla="*/ 254907 h 443439"/>
                <a:gd name="connsiteX4" fmla="*/ 513779 w 590550"/>
                <a:gd name="connsiteY4" fmla="*/ 275957 h 443439"/>
                <a:gd name="connsiteX5" fmla="*/ 500253 w 590550"/>
                <a:gd name="connsiteY5" fmla="*/ 275957 h 443439"/>
                <a:gd name="connsiteX6" fmla="*/ 485204 w 590550"/>
                <a:gd name="connsiteY6" fmla="*/ 300056 h 443439"/>
                <a:gd name="connsiteX7" fmla="*/ 411385 w 590550"/>
                <a:gd name="connsiteY7" fmla="*/ 372350 h 443439"/>
                <a:gd name="connsiteX8" fmla="*/ 400812 w 590550"/>
                <a:gd name="connsiteY8" fmla="*/ 370826 h 443439"/>
                <a:gd name="connsiteX9" fmla="*/ 402336 w 590550"/>
                <a:gd name="connsiteY9" fmla="*/ 391876 h 443439"/>
                <a:gd name="connsiteX10" fmla="*/ 378237 w 590550"/>
                <a:gd name="connsiteY10" fmla="*/ 419023 h 443439"/>
                <a:gd name="connsiteX11" fmla="*/ 336042 w 590550"/>
                <a:gd name="connsiteY11" fmla="*/ 443121 h 443439"/>
                <a:gd name="connsiteX12" fmla="*/ 326993 w 590550"/>
                <a:gd name="connsiteY12" fmla="*/ 434072 h 443439"/>
                <a:gd name="connsiteX13" fmla="*/ 314896 w 590550"/>
                <a:gd name="connsiteY13" fmla="*/ 390352 h 443439"/>
                <a:gd name="connsiteX14" fmla="*/ 299847 w 590550"/>
                <a:gd name="connsiteY14" fmla="*/ 375303 h 443439"/>
                <a:gd name="connsiteX15" fmla="*/ 284797 w 590550"/>
                <a:gd name="connsiteY15" fmla="*/ 375303 h 443439"/>
                <a:gd name="connsiteX16" fmla="*/ 280321 w 590550"/>
                <a:gd name="connsiteY16" fmla="*/ 361777 h 443439"/>
                <a:gd name="connsiteX17" fmla="*/ 260699 w 590550"/>
                <a:gd name="connsiteY17" fmla="*/ 312057 h 443439"/>
                <a:gd name="connsiteX18" fmla="*/ 244126 w 590550"/>
                <a:gd name="connsiteY18" fmla="*/ 299960 h 443439"/>
                <a:gd name="connsiteX19" fmla="*/ 233553 w 590550"/>
                <a:gd name="connsiteY19" fmla="*/ 299960 h 443439"/>
                <a:gd name="connsiteX20" fmla="*/ 206407 w 590550"/>
                <a:gd name="connsiteY20" fmla="*/ 266813 h 443439"/>
                <a:gd name="connsiteX21" fmla="*/ 164211 w 590550"/>
                <a:gd name="connsiteY21" fmla="*/ 227666 h 443439"/>
                <a:gd name="connsiteX22" fmla="*/ 150686 w 590550"/>
                <a:gd name="connsiteY22" fmla="*/ 220141 h 443439"/>
                <a:gd name="connsiteX23" fmla="*/ 146209 w 590550"/>
                <a:gd name="connsiteY23" fmla="*/ 208044 h 443439"/>
                <a:gd name="connsiteX24" fmla="*/ 138684 w 590550"/>
                <a:gd name="connsiteY24" fmla="*/ 208044 h 443439"/>
                <a:gd name="connsiteX25" fmla="*/ 128111 w 590550"/>
                <a:gd name="connsiteY25" fmla="*/ 200519 h 443439"/>
                <a:gd name="connsiteX26" fmla="*/ 75342 w 590550"/>
                <a:gd name="connsiteY26" fmla="*/ 144798 h 443439"/>
                <a:gd name="connsiteX27" fmla="*/ 72294 w 590550"/>
                <a:gd name="connsiteY27" fmla="*/ 131273 h 443439"/>
                <a:gd name="connsiteX28" fmla="*/ 60198 w 590550"/>
                <a:gd name="connsiteY28" fmla="*/ 120700 h 443439"/>
                <a:gd name="connsiteX29" fmla="*/ 39148 w 590550"/>
                <a:gd name="connsiteY29" fmla="*/ 120700 h 443439"/>
                <a:gd name="connsiteX30" fmla="*/ 0 w 590550"/>
                <a:gd name="connsiteY30" fmla="*/ 98125 h 443439"/>
                <a:gd name="connsiteX31" fmla="*/ 21050 w 590550"/>
                <a:gd name="connsiteY31" fmla="*/ 69455 h 443439"/>
                <a:gd name="connsiteX32" fmla="*/ 21050 w 590550"/>
                <a:gd name="connsiteY32" fmla="*/ 54406 h 443439"/>
                <a:gd name="connsiteX33" fmla="*/ 48196 w 590550"/>
                <a:gd name="connsiteY33" fmla="*/ 40880 h 443439"/>
                <a:gd name="connsiteX34" fmla="*/ 61722 w 590550"/>
                <a:gd name="connsiteY34" fmla="*/ 40880 h 443439"/>
                <a:gd name="connsiteX35" fmla="*/ 123444 w 590550"/>
                <a:gd name="connsiteY35" fmla="*/ 7733 h 443439"/>
                <a:gd name="connsiteX36" fmla="*/ 164116 w 590550"/>
                <a:gd name="connsiteY36" fmla="*/ 7733 h 443439"/>
                <a:gd name="connsiteX37" fmla="*/ 170116 w 590550"/>
                <a:gd name="connsiteY37" fmla="*/ 3257 h 443439"/>
                <a:gd name="connsiteX38" fmla="*/ 278606 w 590550"/>
                <a:gd name="connsiteY38" fmla="*/ 3257 h 443439"/>
                <a:gd name="connsiteX39" fmla="*/ 296703 w 590550"/>
                <a:gd name="connsiteY39" fmla="*/ 21354 h 443439"/>
                <a:gd name="connsiteX40" fmla="*/ 296703 w 590550"/>
                <a:gd name="connsiteY40" fmla="*/ 34880 h 443439"/>
                <a:gd name="connsiteX41" fmla="*/ 406717 w 590550"/>
                <a:gd name="connsiteY41" fmla="*/ 28879 h 443439"/>
                <a:gd name="connsiteX42" fmla="*/ 412718 w 590550"/>
                <a:gd name="connsiteY42" fmla="*/ 24402 h 443439"/>
                <a:gd name="connsiteX43" fmla="*/ 438340 w 590550"/>
                <a:gd name="connsiteY43" fmla="*/ 24402 h 443439"/>
                <a:gd name="connsiteX44" fmla="*/ 444341 w 590550"/>
                <a:gd name="connsiteY44" fmla="*/ 33451 h 443439"/>
                <a:gd name="connsiteX45" fmla="*/ 501586 w 590550"/>
                <a:gd name="connsiteY45" fmla="*/ 66598 h 443439"/>
                <a:gd name="connsiteX46" fmla="*/ 569500 w 590550"/>
                <a:gd name="connsiteY46" fmla="*/ 120795 h 443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90550" h="443439">
                  <a:moveTo>
                    <a:pt x="569500" y="120795"/>
                  </a:moveTo>
                  <a:cubicBezTo>
                    <a:pt x="581025" y="119842"/>
                    <a:pt x="581406" y="132797"/>
                    <a:pt x="590550" y="129844"/>
                  </a:cubicBezTo>
                  <a:cubicBezTo>
                    <a:pt x="557593" y="154609"/>
                    <a:pt x="531304" y="186041"/>
                    <a:pt x="536353" y="248906"/>
                  </a:cubicBezTo>
                  <a:cubicBezTo>
                    <a:pt x="531019" y="250144"/>
                    <a:pt x="531495" y="257193"/>
                    <a:pt x="522827" y="254907"/>
                  </a:cubicBezTo>
                  <a:cubicBezTo>
                    <a:pt x="522161" y="264337"/>
                    <a:pt x="517493" y="269671"/>
                    <a:pt x="513779" y="275957"/>
                  </a:cubicBezTo>
                  <a:cubicBezTo>
                    <a:pt x="509301" y="275957"/>
                    <a:pt x="504730" y="275957"/>
                    <a:pt x="500253" y="275957"/>
                  </a:cubicBezTo>
                  <a:cubicBezTo>
                    <a:pt x="492919" y="281672"/>
                    <a:pt x="486918" y="288816"/>
                    <a:pt x="485204" y="300056"/>
                  </a:cubicBezTo>
                  <a:cubicBezTo>
                    <a:pt x="460629" y="324249"/>
                    <a:pt x="438245" y="350538"/>
                    <a:pt x="411385" y="372350"/>
                  </a:cubicBezTo>
                  <a:cubicBezTo>
                    <a:pt x="409384" y="370255"/>
                    <a:pt x="404813" y="370922"/>
                    <a:pt x="400812" y="370826"/>
                  </a:cubicBezTo>
                  <a:cubicBezTo>
                    <a:pt x="394716" y="374065"/>
                    <a:pt x="397669" y="389876"/>
                    <a:pt x="402336" y="391876"/>
                  </a:cubicBezTo>
                  <a:cubicBezTo>
                    <a:pt x="397002" y="400449"/>
                    <a:pt x="387667" y="409498"/>
                    <a:pt x="378237" y="419023"/>
                  </a:cubicBezTo>
                  <a:cubicBezTo>
                    <a:pt x="367379" y="430072"/>
                    <a:pt x="358807" y="445883"/>
                    <a:pt x="336042" y="443121"/>
                  </a:cubicBezTo>
                  <a:cubicBezTo>
                    <a:pt x="334613" y="438549"/>
                    <a:pt x="331565" y="435501"/>
                    <a:pt x="326993" y="434072"/>
                  </a:cubicBezTo>
                  <a:cubicBezTo>
                    <a:pt x="330041" y="412450"/>
                    <a:pt x="313944" y="409974"/>
                    <a:pt x="314896" y="390352"/>
                  </a:cubicBezTo>
                  <a:cubicBezTo>
                    <a:pt x="310896" y="384352"/>
                    <a:pt x="299656" y="385495"/>
                    <a:pt x="299847" y="375303"/>
                  </a:cubicBezTo>
                  <a:cubicBezTo>
                    <a:pt x="294798" y="375303"/>
                    <a:pt x="289846" y="375303"/>
                    <a:pt x="284797" y="375303"/>
                  </a:cubicBezTo>
                  <a:cubicBezTo>
                    <a:pt x="284702" y="369398"/>
                    <a:pt x="286226" y="361777"/>
                    <a:pt x="280321" y="361777"/>
                  </a:cubicBezTo>
                  <a:cubicBezTo>
                    <a:pt x="282130" y="343013"/>
                    <a:pt x="262032" y="327488"/>
                    <a:pt x="260699" y="312057"/>
                  </a:cubicBezTo>
                  <a:cubicBezTo>
                    <a:pt x="258223" y="304913"/>
                    <a:pt x="248698" y="305008"/>
                    <a:pt x="244126" y="299960"/>
                  </a:cubicBezTo>
                  <a:cubicBezTo>
                    <a:pt x="240601" y="299960"/>
                    <a:pt x="237077" y="299960"/>
                    <a:pt x="233553" y="299960"/>
                  </a:cubicBezTo>
                  <a:cubicBezTo>
                    <a:pt x="222885" y="291388"/>
                    <a:pt x="203454" y="283958"/>
                    <a:pt x="206407" y="266813"/>
                  </a:cubicBezTo>
                  <a:cubicBezTo>
                    <a:pt x="198120" y="247954"/>
                    <a:pt x="171831" y="247192"/>
                    <a:pt x="164211" y="227666"/>
                  </a:cubicBezTo>
                  <a:cubicBezTo>
                    <a:pt x="159448" y="222427"/>
                    <a:pt x="158686" y="219855"/>
                    <a:pt x="150686" y="220141"/>
                  </a:cubicBezTo>
                  <a:cubicBezTo>
                    <a:pt x="153162" y="212140"/>
                    <a:pt x="146209" y="213568"/>
                    <a:pt x="146209" y="208044"/>
                  </a:cubicBezTo>
                  <a:cubicBezTo>
                    <a:pt x="143732" y="208044"/>
                    <a:pt x="141161" y="208044"/>
                    <a:pt x="138684" y="208044"/>
                  </a:cubicBezTo>
                  <a:cubicBezTo>
                    <a:pt x="132873" y="207854"/>
                    <a:pt x="132779" y="201948"/>
                    <a:pt x="128111" y="200519"/>
                  </a:cubicBezTo>
                  <a:cubicBezTo>
                    <a:pt x="92964" y="196233"/>
                    <a:pt x="96774" y="161276"/>
                    <a:pt x="75342" y="144798"/>
                  </a:cubicBezTo>
                  <a:cubicBezTo>
                    <a:pt x="78105" y="136607"/>
                    <a:pt x="68199" y="136130"/>
                    <a:pt x="72294" y="131273"/>
                  </a:cubicBezTo>
                  <a:cubicBezTo>
                    <a:pt x="68580" y="127463"/>
                    <a:pt x="64389" y="124129"/>
                    <a:pt x="60198" y="120700"/>
                  </a:cubicBezTo>
                  <a:cubicBezTo>
                    <a:pt x="53149" y="120700"/>
                    <a:pt x="46101" y="120700"/>
                    <a:pt x="39148" y="120700"/>
                  </a:cubicBezTo>
                  <a:cubicBezTo>
                    <a:pt x="30956" y="108317"/>
                    <a:pt x="13525" y="105174"/>
                    <a:pt x="0" y="98125"/>
                  </a:cubicBezTo>
                  <a:cubicBezTo>
                    <a:pt x="1333" y="82885"/>
                    <a:pt x="7905" y="72980"/>
                    <a:pt x="21050" y="69455"/>
                  </a:cubicBezTo>
                  <a:cubicBezTo>
                    <a:pt x="21050" y="64407"/>
                    <a:pt x="21050" y="59454"/>
                    <a:pt x="21050" y="54406"/>
                  </a:cubicBezTo>
                  <a:cubicBezTo>
                    <a:pt x="32671" y="52501"/>
                    <a:pt x="46196" y="52406"/>
                    <a:pt x="48196" y="40880"/>
                  </a:cubicBezTo>
                  <a:cubicBezTo>
                    <a:pt x="52673" y="40880"/>
                    <a:pt x="57245" y="40880"/>
                    <a:pt x="61722" y="40880"/>
                  </a:cubicBezTo>
                  <a:cubicBezTo>
                    <a:pt x="79153" y="26783"/>
                    <a:pt x="102584" y="18497"/>
                    <a:pt x="123444" y="7733"/>
                  </a:cubicBezTo>
                  <a:cubicBezTo>
                    <a:pt x="136970" y="7733"/>
                    <a:pt x="150590" y="7733"/>
                    <a:pt x="164116" y="7733"/>
                  </a:cubicBezTo>
                  <a:cubicBezTo>
                    <a:pt x="168973" y="9067"/>
                    <a:pt x="166211" y="2780"/>
                    <a:pt x="170116" y="3257"/>
                  </a:cubicBezTo>
                  <a:cubicBezTo>
                    <a:pt x="208597" y="7066"/>
                    <a:pt x="249364" y="-5697"/>
                    <a:pt x="278606" y="3257"/>
                  </a:cubicBezTo>
                  <a:cubicBezTo>
                    <a:pt x="279178" y="14782"/>
                    <a:pt x="289846" y="16115"/>
                    <a:pt x="296703" y="21354"/>
                  </a:cubicBezTo>
                  <a:cubicBezTo>
                    <a:pt x="296703" y="25831"/>
                    <a:pt x="296703" y="30403"/>
                    <a:pt x="296703" y="34880"/>
                  </a:cubicBezTo>
                  <a:cubicBezTo>
                    <a:pt x="333089" y="45166"/>
                    <a:pt x="361569" y="22878"/>
                    <a:pt x="406717" y="28879"/>
                  </a:cubicBezTo>
                  <a:cubicBezTo>
                    <a:pt x="411575" y="30212"/>
                    <a:pt x="409765" y="24974"/>
                    <a:pt x="412718" y="24402"/>
                  </a:cubicBezTo>
                  <a:cubicBezTo>
                    <a:pt x="421291" y="24402"/>
                    <a:pt x="429768" y="24402"/>
                    <a:pt x="438340" y="24402"/>
                  </a:cubicBezTo>
                  <a:cubicBezTo>
                    <a:pt x="438340" y="29355"/>
                    <a:pt x="444817" y="28022"/>
                    <a:pt x="444341" y="33451"/>
                  </a:cubicBezTo>
                  <a:cubicBezTo>
                    <a:pt x="468630" y="39356"/>
                    <a:pt x="479870" y="58121"/>
                    <a:pt x="501586" y="66598"/>
                  </a:cubicBezTo>
                  <a:cubicBezTo>
                    <a:pt x="523875" y="88410"/>
                    <a:pt x="549497" y="97554"/>
                    <a:pt x="569500" y="12079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4" name="Graphic 5">
              <a:extLst>
                <a:ext uri="{FF2B5EF4-FFF2-40B4-BE49-F238E27FC236}">
                  <a16:creationId xmlns:a16="http://schemas.microsoft.com/office/drawing/2014/main" id="{DC8DCE5C-268D-03B5-51B3-A51FE071BDD8}"/>
                </a:ext>
              </a:extLst>
            </p:cNvPr>
            <p:cNvGrpSpPr/>
            <p:nvPr/>
          </p:nvGrpSpPr>
          <p:grpSpPr>
            <a:xfrm>
              <a:off x="7481393" y="3409978"/>
              <a:ext cx="1000386" cy="450666"/>
              <a:chOff x="7481393" y="3409978"/>
              <a:chExt cx="1000386" cy="450666"/>
            </a:xfrm>
            <a:solidFill>
              <a:srgbClr val="DAD8DB"/>
            </a:solidFill>
          </p:grpSpPr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090BFDCA-3443-2C75-42AB-2E60076C570F}"/>
                  </a:ext>
                </a:extLst>
              </p:cNvPr>
              <p:cNvSpPr/>
              <p:nvPr/>
            </p:nvSpPr>
            <p:spPr>
              <a:xfrm>
                <a:off x="7481393" y="3409978"/>
                <a:ext cx="1000386" cy="450666"/>
              </a:xfrm>
              <a:custGeom>
                <a:avLst/>
                <a:gdLst>
                  <a:gd name="connsiteX0" fmla="*/ 995910 w 1000386"/>
                  <a:gd name="connsiteY0" fmla="*/ 101099 h 450666"/>
                  <a:gd name="connsiteX1" fmla="*/ 1000387 w 1000386"/>
                  <a:gd name="connsiteY1" fmla="*/ 125197 h 450666"/>
                  <a:gd name="connsiteX2" fmla="*/ 974765 w 1000386"/>
                  <a:gd name="connsiteY2" fmla="*/ 141771 h 450666"/>
                  <a:gd name="connsiteX3" fmla="*/ 974765 w 1000386"/>
                  <a:gd name="connsiteY3" fmla="*/ 161392 h 450666"/>
                  <a:gd name="connsiteX4" fmla="*/ 959715 w 1000386"/>
                  <a:gd name="connsiteY4" fmla="*/ 179490 h 450666"/>
                  <a:gd name="connsiteX5" fmla="*/ 938664 w 1000386"/>
                  <a:gd name="connsiteY5" fmla="*/ 183966 h 450666"/>
                  <a:gd name="connsiteX6" fmla="*/ 908566 w 1000386"/>
                  <a:gd name="connsiteY6" fmla="*/ 179490 h 450666"/>
                  <a:gd name="connsiteX7" fmla="*/ 907042 w 1000386"/>
                  <a:gd name="connsiteY7" fmla="*/ 190062 h 450666"/>
                  <a:gd name="connsiteX8" fmla="*/ 923615 w 1000386"/>
                  <a:gd name="connsiteY8" fmla="*/ 197587 h 450666"/>
                  <a:gd name="connsiteX9" fmla="*/ 911518 w 1000386"/>
                  <a:gd name="connsiteY9" fmla="*/ 239783 h 450666"/>
                  <a:gd name="connsiteX10" fmla="*/ 940093 w 1000386"/>
                  <a:gd name="connsiteY10" fmla="*/ 242831 h 450666"/>
                  <a:gd name="connsiteX11" fmla="*/ 941617 w 1000386"/>
                  <a:gd name="connsiteY11" fmla="*/ 250356 h 450666"/>
                  <a:gd name="connsiteX12" fmla="*/ 956667 w 1000386"/>
                  <a:gd name="connsiteY12" fmla="*/ 250356 h 450666"/>
                  <a:gd name="connsiteX13" fmla="*/ 934093 w 1000386"/>
                  <a:gd name="connsiteY13" fmla="*/ 287979 h 450666"/>
                  <a:gd name="connsiteX14" fmla="*/ 911518 w 1000386"/>
                  <a:gd name="connsiteY14" fmla="*/ 283503 h 450666"/>
                  <a:gd name="connsiteX15" fmla="*/ 905518 w 1000386"/>
                  <a:gd name="connsiteY15" fmla="*/ 287979 h 450666"/>
                  <a:gd name="connsiteX16" fmla="*/ 884467 w 1000386"/>
                  <a:gd name="connsiteY16" fmla="*/ 292456 h 450666"/>
                  <a:gd name="connsiteX17" fmla="*/ 794075 w 1000386"/>
                  <a:gd name="connsiteY17" fmla="*/ 384372 h 450666"/>
                  <a:gd name="connsiteX18" fmla="*/ 789598 w 1000386"/>
                  <a:gd name="connsiteY18" fmla="*/ 400946 h 450666"/>
                  <a:gd name="connsiteX19" fmla="*/ 786550 w 1000386"/>
                  <a:gd name="connsiteY19" fmla="*/ 425044 h 450666"/>
                  <a:gd name="connsiteX20" fmla="*/ 775978 w 1000386"/>
                  <a:gd name="connsiteY20" fmla="*/ 434093 h 450666"/>
                  <a:gd name="connsiteX21" fmla="*/ 720256 w 1000386"/>
                  <a:gd name="connsiteY21" fmla="*/ 450666 h 450666"/>
                  <a:gd name="connsiteX22" fmla="*/ 557570 w 1000386"/>
                  <a:gd name="connsiteY22" fmla="*/ 337700 h 450666"/>
                  <a:gd name="connsiteX23" fmla="*/ 450603 w 1000386"/>
                  <a:gd name="connsiteY23" fmla="*/ 346749 h 450666"/>
                  <a:gd name="connsiteX24" fmla="*/ 428029 w 1000386"/>
                  <a:gd name="connsiteY24" fmla="*/ 351226 h 450666"/>
                  <a:gd name="connsiteX25" fmla="*/ 426506 w 1000386"/>
                  <a:gd name="connsiteY25" fmla="*/ 340653 h 450666"/>
                  <a:gd name="connsiteX26" fmla="*/ 394882 w 1000386"/>
                  <a:gd name="connsiteY26" fmla="*/ 313506 h 450666"/>
                  <a:gd name="connsiteX27" fmla="*/ 289441 w 1000386"/>
                  <a:gd name="connsiteY27" fmla="*/ 316554 h 450666"/>
                  <a:gd name="connsiteX28" fmla="*/ 245721 w 1000386"/>
                  <a:gd name="connsiteY28" fmla="*/ 321031 h 450666"/>
                  <a:gd name="connsiteX29" fmla="*/ 203525 w 1000386"/>
                  <a:gd name="connsiteY29" fmla="*/ 337605 h 450666"/>
                  <a:gd name="connsiteX30" fmla="*/ 199048 w 1000386"/>
                  <a:gd name="connsiteY30" fmla="*/ 346653 h 450666"/>
                  <a:gd name="connsiteX31" fmla="*/ 167425 w 1000386"/>
                  <a:gd name="connsiteY31" fmla="*/ 354178 h 450666"/>
                  <a:gd name="connsiteX32" fmla="*/ 147804 w 1000386"/>
                  <a:gd name="connsiteY32" fmla="*/ 367704 h 450666"/>
                  <a:gd name="connsiteX33" fmla="*/ 19788 w 1000386"/>
                  <a:gd name="connsiteY33" fmla="*/ 384277 h 450666"/>
                  <a:gd name="connsiteX34" fmla="*/ 1690 w 1000386"/>
                  <a:gd name="connsiteY34" fmla="*/ 388754 h 450666"/>
                  <a:gd name="connsiteX35" fmla="*/ 166 w 1000386"/>
                  <a:gd name="connsiteY35" fmla="*/ 360179 h 450666"/>
                  <a:gd name="connsiteX36" fmla="*/ 33313 w 1000386"/>
                  <a:gd name="connsiteY36" fmla="*/ 349606 h 450666"/>
                  <a:gd name="connsiteX37" fmla="*/ 33313 w 1000386"/>
                  <a:gd name="connsiteY37" fmla="*/ 322460 h 450666"/>
                  <a:gd name="connsiteX38" fmla="*/ 43886 w 1000386"/>
                  <a:gd name="connsiteY38" fmla="*/ 320936 h 450666"/>
                  <a:gd name="connsiteX39" fmla="*/ 113228 w 1000386"/>
                  <a:gd name="connsiteY39" fmla="*/ 271215 h 450666"/>
                  <a:gd name="connsiteX40" fmla="*/ 149423 w 1000386"/>
                  <a:gd name="connsiteY40" fmla="*/ 259119 h 450666"/>
                  <a:gd name="connsiteX41" fmla="*/ 150947 w 1000386"/>
                  <a:gd name="connsiteY41" fmla="*/ 236544 h 450666"/>
                  <a:gd name="connsiteX42" fmla="*/ 175045 w 1000386"/>
                  <a:gd name="connsiteY42" fmla="*/ 212446 h 450666"/>
                  <a:gd name="connsiteX43" fmla="*/ 197619 w 1000386"/>
                  <a:gd name="connsiteY43" fmla="*/ 221495 h 450666"/>
                  <a:gd name="connsiteX44" fmla="*/ 224766 w 1000386"/>
                  <a:gd name="connsiteY44" fmla="*/ 191396 h 450666"/>
                  <a:gd name="connsiteX45" fmla="*/ 245816 w 1000386"/>
                  <a:gd name="connsiteY45" fmla="*/ 195873 h 450666"/>
                  <a:gd name="connsiteX46" fmla="*/ 265437 w 1000386"/>
                  <a:gd name="connsiteY46" fmla="*/ 153677 h 450666"/>
                  <a:gd name="connsiteX47" fmla="*/ 278963 w 1000386"/>
                  <a:gd name="connsiteY47" fmla="*/ 153677 h 450666"/>
                  <a:gd name="connsiteX48" fmla="*/ 282011 w 1000386"/>
                  <a:gd name="connsiteY48" fmla="*/ 116053 h 450666"/>
                  <a:gd name="connsiteX49" fmla="*/ 402502 w 1000386"/>
                  <a:gd name="connsiteY49" fmla="*/ 103956 h 450666"/>
                  <a:gd name="connsiteX50" fmla="*/ 408503 w 1000386"/>
                  <a:gd name="connsiteY50" fmla="*/ 99480 h 450666"/>
                  <a:gd name="connsiteX51" fmla="*/ 444698 w 1000386"/>
                  <a:gd name="connsiteY51" fmla="*/ 99480 h 450666"/>
                  <a:gd name="connsiteX52" fmla="*/ 491371 w 1000386"/>
                  <a:gd name="connsiteY52" fmla="*/ 87383 h 450666"/>
                  <a:gd name="connsiteX53" fmla="*/ 512421 w 1000386"/>
                  <a:gd name="connsiteY53" fmla="*/ 82906 h 450666"/>
                  <a:gd name="connsiteX54" fmla="*/ 733877 w 1000386"/>
                  <a:gd name="connsiteY54" fmla="*/ 49759 h 450666"/>
                  <a:gd name="connsiteX55" fmla="*/ 738354 w 1000386"/>
                  <a:gd name="connsiteY55" fmla="*/ 40710 h 450666"/>
                  <a:gd name="connsiteX56" fmla="*/ 792551 w 1000386"/>
                  <a:gd name="connsiteY56" fmla="*/ 33186 h 450666"/>
                  <a:gd name="connsiteX57" fmla="*/ 818173 w 1000386"/>
                  <a:gd name="connsiteY57" fmla="*/ 28709 h 450666"/>
                  <a:gd name="connsiteX58" fmla="*/ 882943 w 1000386"/>
                  <a:gd name="connsiteY58" fmla="*/ 16612 h 450666"/>
                  <a:gd name="connsiteX59" fmla="*/ 888944 w 1000386"/>
                  <a:gd name="connsiteY59" fmla="*/ 12135 h 450666"/>
                  <a:gd name="connsiteX60" fmla="*/ 956762 w 1000386"/>
                  <a:gd name="connsiteY60" fmla="*/ 39 h 450666"/>
                  <a:gd name="connsiteX61" fmla="*/ 980861 w 1000386"/>
                  <a:gd name="connsiteY61" fmla="*/ 58808 h 450666"/>
                  <a:gd name="connsiteX62" fmla="*/ 968764 w 1000386"/>
                  <a:gd name="connsiteY62" fmla="*/ 49759 h 450666"/>
                  <a:gd name="connsiteX63" fmla="*/ 943141 w 1000386"/>
                  <a:gd name="connsiteY63" fmla="*/ 49759 h 450666"/>
                  <a:gd name="connsiteX64" fmla="*/ 878372 w 1000386"/>
                  <a:gd name="connsiteY64" fmla="*/ 87383 h 450666"/>
                  <a:gd name="connsiteX65" fmla="*/ 878372 w 1000386"/>
                  <a:gd name="connsiteY65" fmla="*/ 103956 h 450666"/>
                  <a:gd name="connsiteX66" fmla="*/ 920567 w 1000386"/>
                  <a:gd name="connsiteY66" fmla="*/ 99480 h 450666"/>
                  <a:gd name="connsiteX67" fmla="*/ 959715 w 1000386"/>
                  <a:gd name="connsiteY67" fmla="*/ 91955 h 450666"/>
                  <a:gd name="connsiteX68" fmla="*/ 974765 w 1000386"/>
                  <a:gd name="connsiteY68" fmla="*/ 82906 h 450666"/>
                  <a:gd name="connsiteX69" fmla="*/ 995910 w 1000386"/>
                  <a:gd name="connsiteY69" fmla="*/ 101099 h 450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000386" h="450666">
                    <a:moveTo>
                      <a:pt x="995910" y="101099"/>
                    </a:moveTo>
                    <a:cubicBezTo>
                      <a:pt x="997815" y="108719"/>
                      <a:pt x="998672" y="117482"/>
                      <a:pt x="1000387" y="125197"/>
                    </a:cubicBezTo>
                    <a:cubicBezTo>
                      <a:pt x="994957" y="133770"/>
                      <a:pt x="983527" y="136437"/>
                      <a:pt x="974765" y="141771"/>
                    </a:cubicBezTo>
                    <a:cubicBezTo>
                      <a:pt x="974765" y="148343"/>
                      <a:pt x="974765" y="154820"/>
                      <a:pt x="974765" y="161392"/>
                    </a:cubicBezTo>
                    <a:cubicBezTo>
                      <a:pt x="965906" y="163583"/>
                      <a:pt x="966192" y="174918"/>
                      <a:pt x="959715" y="179490"/>
                    </a:cubicBezTo>
                    <a:cubicBezTo>
                      <a:pt x="951428" y="179776"/>
                      <a:pt x="940760" y="177585"/>
                      <a:pt x="938664" y="183966"/>
                    </a:cubicBezTo>
                    <a:cubicBezTo>
                      <a:pt x="930188" y="180918"/>
                      <a:pt x="921329" y="178252"/>
                      <a:pt x="908566" y="179490"/>
                    </a:cubicBezTo>
                    <a:cubicBezTo>
                      <a:pt x="906470" y="181490"/>
                      <a:pt x="907042" y="186062"/>
                      <a:pt x="907042" y="190062"/>
                    </a:cubicBezTo>
                    <a:cubicBezTo>
                      <a:pt x="912185" y="192920"/>
                      <a:pt x="922853" y="190348"/>
                      <a:pt x="923615" y="197587"/>
                    </a:cubicBezTo>
                    <a:cubicBezTo>
                      <a:pt x="919138" y="210351"/>
                      <a:pt x="915709" y="223686"/>
                      <a:pt x="911518" y="239783"/>
                    </a:cubicBezTo>
                    <a:cubicBezTo>
                      <a:pt x="915709" y="246165"/>
                      <a:pt x="931140" y="241307"/>
                      <a:pt x="940093" y="242831"/>
                    </a:cubicBezTo>
                    <a:cubicBezTo>
                      <a:pt x="942855" y="245498"/>
                      <a:pt x="938284" y="247212"/>
                      <a:pt x="941617" y="250356"/>
                    </a:cubicBezTo>
                    <a:cubicBezTo>
                      <a:pt x="946666" y="250356"/>
                      <a:pt x="951619" y="250356"/>
                      <a:pt x="956667" y="250356"/>
                    </a:cubicBezTo>
                    <a:cubicBezTo>
                      <a:pt x="950666" y="264548"/>
                      <a:pt x="945808" y="279693"/>
                      <a:pt x="934093" y="287979"/>
                    </a:cubicBezTo>
                    <a:cubicBezTo>
                      <a:pt x="927044" y="285979"/>
                      <a:pt x="922567" y="281407"/>
                      <a:pt x="911518" y="283503"/>
                    </a:cubicBezTo>
                    <a:cubicBezTo>
                      <a:pt x="906661" y="282169"/>
                      <a:pt x="908375" y="287408"/>
                      <a:pt x="905518" y="287979"/>
                    </a:cubicBezTo>
                    <a:cubicBezTo>
                      <a:pt x="894564" y="285598"/>
                      <a:pt x="895421" y="294933"/>
                      <a:pt x="884467" y="292456"/>
                    </a:cubicBezTo>
                    <a:cubicBezTo>
                      <a:pt x="849130" y="315221"/>
                      <a:pt x="813220" y="344463"/>
                      <a:pt x="794075" y="384372"/>
                    </a:cubicBezTo>
                    <a:cubicBezTo>
                      <a:pt x="795028" y="392373"/>
                      <a:pt x="793408" y="397803"/>
                      <a:pt x="789598" y="400946"/>
                    </a:cubicBezTo>
                    <a:cubicBezTo>
                      <a:pt x="793408" y="412852"/>
                      <a:pt x="784931" y="412090"/>
                      <a:pt x="786550" y="425044"/>
                    </a:cubicBezTo>
                    <a:cubicBezTo>
                      <a:pt x="782073" y="427140"/>
                      <a:pt x="780454" y="431997"/>
                      <a:pt x="775978" y="434093"/>
                    </a:cubicBezTo>
                    <a:cubicBezTo>
                      <a:pt x="749879" y="432093"/>
                      <a:pt x="737116" y="443427"/>
                      <a:pt x="720256" y="450666"/>
                    </a:cubicBezTo>
                    <a:cubicBezTo>
                      <a:pt x="666440" y="412662"/>
                      <a:pt x="615386" y="371799"/>
                      <a:pt x="557570" y="337700"/>
                    </a:cubicBezTo>
                    <a:cubicBezTo>
                      <a:pt x="520422" y="339319"/>
                      <a:pt x="486989" y="344558"/>
                      <a:pt x="450603" y="346749"/>
                    </a:cubicBezTo>
                    <a:cubicBezTo>
                      <a:pt x="446794" y="351892"/>
                      <a:pt x="437459" y="351702"/>
                      <a:pt x="428029" y="351226"/>
                    </a:cubicBezTo>
                    <a:cubicBezTo>
                      <a:pt x="425934" y="349320"/>
                      <a:pt x="426506" y="344653"/>
                      <a:pt x="426506" y="340653"/>
                    </a:cubicBezTo>
                    <a:cubicBezTo>
                      <a:pt x="415838" y="331985"/>
                      <a:pt x="410027" y="316935"/>
                      <a:pt x="394882" y="313506"/>
                    </a:cubicBezTo>
                    <a:cubicBezTo>
                      <a:pt x="363831" y="306553"/>
                      <a:pt x="323826" y="322174"/>
                      <a:pt x="289441" y="316554"/>
                    </a:cubicBezTo>
                    <a:cubicBezTo>
                      <a:pt x="281059" y="324270"/>
                      <a:pt x="260770" y="319983"/>
                      <a:pt x="245721" y="321031"/>
                    </a:cubicBezTo>
                    <a:cubicBezTo>
                      <a:pt x="231338" y="326270"/>
                      <a:pt x="217336" y="331794"/>
                      <a:pt x="203525" y="337605"/>
                    </a:cubicBezTo>
                    <a:cubicBezTo>
                      <a:pt x="199048" y="337605"/>
                      <a:pt x="201620" y="344748"/>
                      <a:pt x="199048" y="346653"/>
                    </a:cubicBezTo>
                    <a:cubicBezTo>
                      <a:pt x="182761" y="344939"/>
                      <a:pt x="178856" y="359417"/>
                      <a:pt x="167425" y="354178"/>
                    </a:cubicBezTo>
                    <a:cubicBezTo>
                      <a:pt x="160662" y="358464"/>
                      <a:pt x="154090" y="362941"/>
                      <a:pt x="147804" y="367704"/>
                    </a:cubicBezTo>
                    <a:cubicBezTo>
                      <a:pt x="104655" y="372847"/>
                      <a:pt x="69985" y="386373"/>
                      <a:pt x="19788" y="384277"/>
                    </a:cubicBezTo>
                    <a:cubicBezTo>
                      <a:pt x="15311" y="387420"/>
                      <a:pt x="10548" y="390183"/>
                      <a:pt x="1690" y="388754"/>
                    </a:cubicBezTo>
                    <a:cubicBezTo>
                      <a:pt x="-1548" y="381896"/>
                      <a:pt x="1023" y="369418"/>
                      <a:pt x="166" y="360179"/>
                    </a:cubicBezTo>
                    <a:cubicBezTo>
                      <a:pt x="10548" y="356083"/>
                      <a:pt x="24264" y="355131"/>
                      <a:pt x="33313" y="349606"/>
                    </a:cubicBezTo>
                    <a:cubicBezTo>
                      <a:pt x="33313" y="340557"/>
                      <a:pt x="33313" y="331509"/>
                      <a:pt x="33313" y="322460"/>
                    </a:cubicBezTo>
                    <a:cubicBezTo>
                      <a:pt x="38552" y="323698"/>
                      <a:pt x="39123" y="320269"/>
                      <a:pt x="43886" y="320936"/>
                    </a:cubicBezTo>
                    <a:cubicBezTo>
                      <a:pt x="57888" y="295314"/>
                      <a:pt x="105894" y="303601"/>
                      <a:pt x="113228" y="271215"/>
                    </a:cubicBezTo>
                    <a:cubicBezTo>
                      <a:pt x="127992" y="269977"/>
                      <a:pt x="132659" y="258547"/>
                      <a:pt x="149423" y="259119"/>
                    </a:cubicBezTo>
                    <a:cubicBezTo>
                      <a:pt x="152471" y="254166"/>
                      <a:pt x="150185" y="243879"/>
                      <a:pt x="150947" y="236544"/>
                    </a:cubicBezTo>
                    <a:cubicBezTo>
                      <a:pt x="158186" y="227686"/>
                      <a:pt x="166282" y="219780"/>
                      <a:pt x="175045" y="212446"/>
                    </a:cubicBezTo>
                    <a:cubicBezTo>
                      <a:pt x="183523" y="214542"/>
                      <a:pt x="186285" y="222257"/>
                      <a:pt x="197619" y="221495"/>
                    </a:cubicBezTo>
                    <a:cubicBezTo>
                      <a:pt x="204573" y="209398"/>
                      <a:pt x="210573" y="196349"/>
                      <a:pt x="224766" y="191396"/>
                    </a:cubicBezTo>
                    <a:cubicBezTo>
                      <a:pt x="229909" y="194825"/>
                      <a:pt x="235910" y="197302"/>
                      <a:pt x="245816" y="195873"/>
                    </a:cubicBezTo>
                    <a:cubicBezTo>
                      <a:pt x="248959" y="178537"/>
                      <a:pt x="256865" y="165774"/>
                      <a:pt x="265437" y="153677"/>
                    </a:cubicBezTo>
                    <a:cubicBezTo>
                      <a:pt x="269915" y="153677"/>
                      <a:pt x="274486" y="153677"/>
                      <a:pt x="278963" y="153677"/>
                    </a:cubicBezTo>
                    <a:cubicBezTo>
                      <a:pt x="283345" y="144533"/>
                      <a:pt x="277630" y="125197"/>
                      <a:pt x="282011" y="116053"/>
                    </a:cubicBezTo>
                    <a:cubicBezTo>
                      <a:pt x="328588" y="118435"/>
                      <a:pt x="357925" y="103576"/>
                      <a:pt x="402502" y="103956"/>
                    </a:cubicBezTo>
                    <a:cubicBezTo>
                      <a:pt x="407360" y="105290"/>
                      <a:pt x="404598" y="99003"/>
                      <a:pt x="408503" y="99480"/>
                    </a:cubicBezTo>
                    <a:cubicBezTo>
                      <a:pt x="420600" y="99480"/>
                      <a:pt x="432601" y="99480"/>
                      <a:pt x="444698" y="99480"/>
                    </a:cubicBezTo>
                    <a:cubicBezTo>
                      <a:pt x="457557" y="91383"/>
                      <a:pt x="473845" y="99385"/>
                      <a:pt x="491371" y="87383"/>
                    </a:cubicBezTo>
                    <a:cubicBezTo>
                      <a:pt x="499371" y="86907"/>
                      <a:pt x="510706" y="89669"/>
                      <a:pt x="512421" y="82906"/>
                    </a:cubicBezTo>
                    <a:cubicBezTo>
                      <a:pt x="597289" y="80335"/>
                      <a:pt x="653105" y="53664"/>
                      <a:pt x="733877" y="49759"/>
                    </a:cubicBezTo>
                    <a:cubicBezTo>
                      <a:pt x="738354" y="49759"/>
                      <a:pt x="735782" y="42615"/>
                      <a:pt x="738354" y="40710"/>
                    </a:cubicBezTo>
                    <a:cubicBezTo>
                      <a:pt x="757309" y="39186"/>
                      <a:pt x="779407" y="40615"/>
                      <a:pt x="792551" y="33186"/>
                    </a:cubicBezTo>
                    <a:cubicBezTo>
                      <a:pt x="801981" y="32519"/>
                      <a:pt x="815125" y="35662"/>
                      <a:pt x="818173" y="28709"/>
                    </a:cubicBezTo>
                    <a:cubicBezTo>
                      <a:pt x="851892" y="30423"/>
                      <a:pt x="850368" y="13755"/>
                      <a:pt x="882943" y="16612"/>
                    </a:cubicBezTo>
                    <a:cubicBezTo>
                      <a:pt x="887801" y="17946"/>
                      <a:pt x="885039" y="11659"/>
                      <a:pt x="888944" y="12135"/>
                    </a:cubicBezTo>
                    <a:cubicBezTo>
                      <a:pt x="919520" y="16136"/>
                      <a:pt x="929045" y="-914"/>
                      <a:pt x="956762" y="39"/>
                    </a:cubicBezTo>
                    <a:cubicBezTo>
                      <a:pt x="958572" y="20708"/>
                      <a:pt x="979908" y="41758"/>
                      <a:pt x="980861" y="58808"/>
                    </a:cubicBezTo>
                    <a:cubicBezTo>
                      <a:pt x="974574" y="58141"/>
                      <a:pt x="972573" y="53093"/>
                      <a:pt x="968764" y="49759"/>
                    </a:cubicBezTo>
                    <a:cubicBezTo>
                      <a:pt x="960191" y="49759"/>
                      <a:pt x="951714" y="49759"/>
                      <a:pt x="943141" y="49759"/>
                    </a:cubicBezTo>
                    <a:cubicBezTo>
                      <a:pt x="924472" y="65285"/>
                      <a:pt x="900755" y="75762"/>
                      <a:pt x="878372" y="87383"/>
                    </a:cubicBezTo>
                    <a:cubicBezTo>
                      <a:pt x="878372" y="92907"/>
                      <a:pt x="878372" y="98432"/>
                      <a:pt x="878372" y="103956"/>
                    </a:cubicBezTo>
                    <a:cubicBezTo>
                      <a:pt x="899707" y="107862"/>
                      <a:pt x="904470" y="92622"/>
                      <a:pt x="920567" y="99480"/>
                    </a:cubicBezTo>
                    <a:cubicBezTo>
                      <a:pt x="928473" y="90621"/>
                      <a:pt x="945808" y="81668"/>
                      <a:pt x="959715" y="91955"/>
                    </a:cubicBezTo>
                    <a:cubicBezTo>
                      <a:pt x="968382" y="92622"/>
                      <a:pt x="967239" y="83382"/>
                      <a:pt x="974765" y="82906"/>
                    </a:cubicBezTo>
                    <a:cubicBezTo>
                      <a:pt x="986289" y="84621"/>
                      <a:pt x="983718" y="100242"/>
                      <a:pt x="995910" y="101099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1A2529F0-B5B8-D847-57CD-F08C1AC951C0}"/>
                  </a:ext>
                </a:extLst>
              </p:cNvPr>
              <p:cNvSpPr/>
              <p:nvPr/>
            </p:nvSpPr>
            <p:spPr>
              <a:xfrm>
                <a:off x="8395959" y="3469484"/>
                <a:ext cx="57245" cy="24448"/>
              </a:xfrm>
              <a:custGeom>
                <a:avLst/>
                <a:gdLst>
                  <a:gd name="connsiteX0" fmla="*/ 57245 w 57245"/>
                  <a:gd name="connsiteY0" fmla="*/ 8445 h 24448"/>
                  <a:gd name="connsiteX1" fmla="*/ 46672 w 57245"/>
                  <a:gd name="connsiteY1" fmla="*/ 20542 h 24448"/>
                  <a:gd name="connsiteX2" fmla="*/ 0 w 57245"/>
                  <a:gd name="connsiteY2" fmla="*/ 23590 h 24448"/>
                  <a:gd name="connsiteX3" fmla="*/ 57245 w 57245"/>
                  <a:gd name="connsiteY3" fmla="*/ 8445 h 24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45" h="24448">
                    <a:moveTo>
                      <a:pt x="57245" y="8445"/>
                    </a:moveTo>
                    <a:cubicBezTo>
                      <a:pt x="55054" y="13779"/>
                      <a:pt x="49244" y="15494"/>
                      <a:pt x="46672" y="20542"/>
                    </a:cubicBezTo>
                    <a:cubicBezTo>
                      <a:pt x="33528" y="4825"/>
                      <a:pt x="11430" y="29209"/>
                      <a:pt x="0" y="23590"/>
                    </a:cubicBezTo>
                    <a:cubicBezTo>
                      <a:pt x="14859" y="15494"/>
                      <a:pt x="39624" y="-14415"/>
                      <a:pt x="57245" y="8445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43B4F6C-C53E-B543-D28B-EF92FF5F5AC1}"/>
                </a:ext>
              </a:extLst>
            </p:cNvPr>
            <p:cNvSpPr/>
            <p:nvPr/>
          </p:nvSpPr>
          <p:spPr>
            <a:xfrm>
              <a:off x="7547762" y="3040637"/>
              <a:ext cx="882868" cy="506444"/>
            </a:xfrm>
            <a:custGeom>
              <a:avLst/>
              <a:gdLst>
                <a:gd name="connsiteX0" fmla="*/ 858770 w 882868"/>
                <a:gd name="connsiteY0" fmla="*/ 313753 h 506444"/>
                <a:gd name="connsiteX1" fmla="*/ 882869 w 882868"/>
                <a:gd name="connsiteY1" fmla="*/ 358902 h 506444"/>
                <a:gd name="connsiteX2" fmla="*/ 768378 w 882868"/>
                <a:gd name="connsiteY2" fmla="*/ 389001 h 506444"/>
                <a:gd name="connsiteX3" fmla="*/ 697607 w 882868"/>
                <a:gd name="connsiteY3" fmla="*/ 398050 h 506444"/>
                <a:gd name="connsiteX4" fmla="*/ 650935 w 882868"/>
                <a:gd name="connsiteY4" fmla="*/ 410146 h 506444"/>
                <a:gd name="connsiteX5" fmla="*/ 605691 w 882868"/>
                <a:gd name="connsiteY5" fmla="*/ 414623 h 506444"/>
                <a:gd name="connsiteX6" fmla="*/ 530348 w 882868"/>
                <a:gd name="connsiteY6" fmla="*/ 431197 h 506444"/>
                <a:gd name="connsiteX7" fmla="*/ 524348 w 882868"/>
                <a:gd name="connsiteY7" fmla="*/ 435674 h 506444"/>
                <a:gd name="connsiteX8" fmla="*/ 426430 w 882868"/>
                <a:gd name="connsiteY8" fmla="*/ 447770 h 506444"/>
                <a:gd name="connsiteX9" fmla="*/ 420430 w 882868"/>
                <a:gd name="connsiteY9" fmla="*/ 452247 h 506444"/>
                <a:gd name="connsiteX10" fmla="*/ 400808 w 882868"/>
                <a:gd name="connsiteY10" fmla="*/ 452247 h 506444"/>
                <a:gd name="connsiteX11" fmla="*/ 394807 w 882868"/>
                <a:gd name="connsiteY11" fmla="*/ 456724 h 506444"/>
                <a:gd name="connsiteX12" fmla="*/ 250218 w 882868"/>
                <a:gd name="connsiteY12" fmla="*/ 473297 h 506444"/>
                <a:gd name="connsiteX13" fmla="*/ 173351 w 882868"/>
                <a:gd name="connsiteY13" fmla="*/ 485394 h 506444"/>
                <a:gd name="connsiteX14" fmla="*/ 92 w 882868"/>
                <a:gd name="connsiteY14" fmla="*/ 506444 h 506444"/>
                <a:gd name="connsiteX15" fmla="*/ 10664 w 882868"/>
                <a:gd name="connsiteY15" fmla="*/ 501967 h 506444"/>
                <a:gd name="connsiteX16" fmla="*/ 63433 w 882868"/>
                <a:gd name="connsiteY16" fmla="*/ 468820 h 506444"/>
                <a:gd name="connsiteX17" fmla="*/ 63433 w 882868"/>
                <a:gd name="connsiteY17" fmla="*/ 452247 h 506444"/>
                <a:gd name="connsiteX18" fmla="*/ 147824 w 882868"/>
                <a:gd name="connsiteY18" fmla="*/ 360331 h 506444"/>
                <a:gd name="connsiteX19" fmla="*/ 209642 w 882868"/>
                <a:gd name="connsiteY19" fmla="*/ 393478 h 506444"/>
                <a:gd name="connsiteX20" fmla="*/ 232216 w 882868"/>
                <a:gd name="connsiteY20" fmla="*/ 373856 h 506444"/>
                <a:gd name="connsiteX21" fmla="*/ 280413 w 882868"/>
                <a:gd name="connsiteY21" fmla="*/ 372332 h 506444"/>
                <a:gd name="connsiteX22" fmla="*/ 289461 w 882868"/>
                <a:gd name="connsiteY22" fmla="*/ 348234 h 506444"/>
                <a:gd name="connsiteX23" fmla="*/ 301558 w 882868"/>
                <a:gd name="connsiteY23" fmla="*/ 352711 h 506444"/>
                <a:gd name="connsiteX24" fmla="*/ 319655 w 882868"/>
                <a:gd name="connsiteY24" fmla="*/ 334613 h 506444"/>
                <a:gd name="connsiteX25" fmla="*/ 352802 w 882868"/>
                <a:gd name="connsiteY25" fmla="*/ 325565 h 506444"/>
                <a:gd name="connsiteX26" fmla="*/ 351279 w 882868"/>
                <a:gd name="connsiteY26" fmla="*/ 293942 h 506444"/>
                <a:gd name="connsiteX27" fmla="*/ 388902 w 882868"/>
                <a:gd name="connsiteY27" fmla="*/ 194500 h 506444"/>
                <a:gd name="connsiteX28" fmla="*/ 399475 w 882868"/>
                <a:gd name="connsiteY28" fmla="*/ 150781 h 506444"/>
                <a:gd name="connsiteX29" fmla="*/ 419096 w 882868"/>
                <a:gd name="connsiteY29" fmla="*/ 171831 h 506444"/>
                <a:gd name="connsiteX30" fmla="*/ 446242 w 882868"/>
                <a:gd name="connsiteY30" fmla="*/ 171831 h 506444"/>
                <a:gd name="connsiteX31" fmla="*/ 461292 w 882868"/>
                <a:gd name="connsiteY31" fmla="*/ 113062 h 506444"/>
                <a:gd name="connsiteX32" fmla="*/ 483866 w 882868"/>
                <a:gd name="connsiteY32" fmla="*/ 113062 h 506444"/>
                <a:gd name="connsiteX33" fmla="*/ 485390 w 882868"/>
                <a:gd name="connsiteY33" fmla="*/ 93440 h 506444"/>
                <a:gd name="connsiteX34" fmla="*/ 511012 w 882868"/>
                <a:gd name="connsiteY34" fmla="*/ 75343 h 506444"/>
                <a:gd name="connsiteX35" fmla="*/ 524538 w 882868"/>
                <a:gd name="connsiteY35" fmla="*/ 48196 h 506444"/>
                <a:gd name="connsiteX36" fmla="*/ 524538 w 882868"/>
                <a:gd name="connsiteY36" fmla="*/ 0 h 506444"/>
                <a:gd name="connsiteX37" fmla="*/ 583307 w 882868"/>
                <a:gd name="connsiteY37" fmla="*/ 33147 h 506444"/>
                <a:gd name="connsiteX38" fmla="*/ 593880 w 882868"/>
                <a:gd name="connsiteY38" fmla="*/ 33147 h 506444"/>
                <a:gd name="connsiteX39" fmla="*/ 599881 w 882868"/>
                <a:gd name="connsiteY39" fmla="*/ 4477 h 506444"/>
                <a:gd name="connsiteX40" fmla="*/ 614930 w 882868"/>
                <a:gd name="connsiteY40" fmla="*/ 8953 h 506444"/>
                <a:gd name="connsiteX41" fmla="*/ 623979 w 882868"/>
                <a:gd name="connsiteY41" fmla="*/ 33052 h 506444"/>
                <a:gd name="connsiteX42" fmla="*/ 676748 w 882868"/>
                <a:gd name="connsiteY42" fmla="*/ 49625 h 506444"/>
                <a:gd name="connsiteX43" fmla="*/ 669223 w 882868"/>
                <a:gd name="connsiteY43" fmla="*/ 88773 h 506444"/>
                <a:gd name="connsiteX44" fmla="*/ 669223 w 882868"/>
                <a:gd name="connsiteY44" fmla="*/ 132493 h 506444"/>
                <a:gd name="connsiteX45" fmla="*/ 699322 w 882868"/>
                <a:gd name="connsiteY45" fmla="*/ 138493 h 506444"/>
                <a:gd name="connsiteX46" fmla="*/ 749042 w 882868"/>
                <a:gd name="connsiteY46" fmla="*/ 150590 h 506444"/>
                <a:gd name="connsiteX47" fmla="*/ 791238 w 882868"/>
                <a:gd name="connsiteY47" fmla="*/ 171640 h 506444"/>
                <a:gd name="connsiteX48" fmla="*/ 798763 w 882868"/>
                <a:gd name="connsiteY48" fmla="*/ 212312 h 506444"/>
                <a:gd name="connsiteX49" fmla="*/ 807812 w 882868"/>
                <a:gd name="connsiteY49" fmla="*/ 218313 h 506444"/>
                <a:gd name="connsiteX50" fmla="*/ 816861 w 882868"/>
                <a:gd name="connsiteY50" fmla="*/ 254508 h 506444"/>
                <a:gd name="connsiteX51" fmla="*/ 795810 w 882868"/>
                <a:gd name="connsiteY51" fmla="*/ 251460 h 506444"/>
                <a:gd name="connsiteX52" fmla="*/ 803335 w 882868"/>
                <a:gd name="connsiteY52" fmla="*/ 277082 h 506444"/>
                <a:gd name="connsiteX53" fmla="*/ 824385 w 882868"/>
                <a:gd name="connsiteY53" fmla="*/ 308705 h 506444"/>
                <a:gd name="connsiteX54" fmla="*/ 812288 w 882868"/>
                <a:gd name="connsiteY54" fmla="*/ 308705 h 506444"/>
                <a:gd name="connsiteX55" fmla="*/ 777617 w 882868"/>
                <a:gd name="connsiteY55" fmla="*/ 271082 h 506444"/>
                <a:gd name="connsiteX56" fmla="*/ 761044 w 882868"/>
                <a:gd name="connsiteY56" fmla="*/ 274129 h 506444"/>
                <a:gd name="connsiteX57" fmla="*/ 762568 w 882868"/>
                <a:gd name="connsiteY57" fmla="*/ 289179 h 506444"/>
                <a:gd name="connsiteX58" fmla="*/ 774664 w 882868"/>
                <a:gd name="connsiteY58" fmla="*/ 289179 h 506444"/>
                <a:gd name="connsiteX59" fmla="*/ 800287 w 882868"/>
                <a:gd name="connsiteY59" fmla="*/ 326803 h 506444"/>
                <a:gd name="connsiteX60" fmla="*/ 815336 w 882868"/>
                <a:gd name="connsiteY60" fmla="*/ 326803 h 506444"/>
                <a:gd name="connsiteX61" fmla="*/ 815336 w 882868"/>
                <a:gd name="connsiteY61" fmla="*/ 337375 h 506444"/>
                <a:gd name="connsiteX62" fmla="*/ 828862 w 882868"/>
                <a:gd name="connsiteY62" fmla="*/ 338900 h 506444"/>
                <a:gd name="connsiteX63" fmla="*/ 828862 w 882868"/>
                <a:gd name="connsiteY63" fmla="*/ 323850 h 506444"/>
                <a:gd name="connsiteX64" fmla="*/ 858770 w 882868"/>
                <a:gd name="connsiteY64" fmla="*/ 313753 h 506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882868" h="506444">
                  <a:moveTo>
                    <a:pt x="858770" y="313753"/>
                  </a:moveTo>
                  <a:cubicBezTo>
                    <a:pt x="866771" y="328803"/>
                    <a:pt x="875820" y="342900"/>
                    <a:pt x="882869" y="358902"/>
                  </a:cubicBezTo>
                  <a:cubicBezTo>
                    <a:pt x="851150" y="371380"/>
                    <a:pt x="799144" y="371284"/>
                    <a:pt x="768378" y="389001"/>
                  </a:cubicBezTo>
                  <a:cubicBezTo>
                    <a:pt x="738565" y="385858"/>
                    <a:pt x="723992" y="397859"/>
                    <a:pt x="697607" y="398050"/>
                  </a:cubicBezTo>
                  <a:cubicBezTo>
                    <a:pt x="688845" y="406051"/>
                    <a:pt x="662651" y="398431"/>
                    <a:pt x="650935" y="410146"/>
                  </a:cubicBezTo>
                  <a:cubicBezTo>
                    <a:pt x="634742" y="410527"/>
                    <a:pt x="625217" y="417576"/>
                    <a:pt x="605691" y="414623"/>
                  </a:cubicBezTo>
                  <a:cubicBezTo>
                    <a:pt x="582926" y="422529"/>
                    <a:pt x="557876" y="428149"/>
                    <a:pt x="530348" y="431197"/>
                  </a:cubicBezTo>
                  <a:cubicBezTo>
                    <a:pt x="525491" y="429863"/>
                    <a:pt x="528253" y="436150"/>
                    <a:pt x="524348" y="435674"/>
                  </a:cubicBezTo>
                  <a:cubicBezTo>
                    <a:pt x="489010" y="437674"/>
                    <a:pt x="460530" y="442246"/>
                    <a:pt x="426430" y="447770"/>
                  </a:cubicBezTo>
                  <a:cubicBezTo>
                    <a:pt x="421573" y="446437"/>
                    <a:pt x="423288" y="451675"/>
                    <a:pt x="420430" y="452247"/>
                  </a:cubicBezTo>
                  <a:cubicBezTo>
                    <a:pt x="413857" y="452247"/>
                    <a:pt x="407380" y="452247"/>
                    <a:pt x="400808" y="452247"/>
                  </a:cubicBezTo>
                  <a:cubicBezTo>
                    <a:pt x="395951" y="450913"/>
                    <a:pt x="398713" y="457200"/>
                    <a:pt x="394807" y="456724"/>
                  </a:cubicBezTo>
                  <a:cubicBezTo>
                    <a:pt x="342610" y="458343"/>
                    <a:pt x="299367" y="468820"/>
                    <a:pt x="250218" y="473297"/>
                  </a:cubicBezTo>
                  <a:cubicBezTo>
                    <a:pt x="229168" y="484632"/>
                    <a:pt x="184400" y="460819"/>
                    <a:pt x="173351" y="485394"/>
                  </a:cubicBezTo>
                  <a:cubicBezTo>
                    <a:pt x="108296" y="485108"/>
                    <a:pt x="61051" y="502634"/>
                    <a:pt x="92" y="506444"/>
                  </a:cubicBezTo>
                  <a:cubicBezTo>
                    <a:pt x="-861" y="500443"/>
                    <a:pt x="5807" y="502158"/>
                    <a:pt x="10664" y="501967"/>
                  </a:cubicBezTo>
                  <a:cubicBezTo>
                    <a:pt x="28190" y="490918"/>
                    <a:pt x="42668" y="476726"/>
                    <a:pt x="63433" y="468820"/>
                  </a:cubicBezTo>
                  <a:cubicBezTo>
                    <a:pt x="63433" y="463296"/>
                    <a:pt x="63433" y="457771"/>
                    <a:pt x="63433" y="452247"/>
                  </a:cubicBezTo>
                  <a:cubicBezTo>
                    <a:pt x="85055" y="415100"/>
                    <a:pt x="124678" y="396050"/>
                    <a:pt x="147824" y="360331"/>
                  </a:cubicBezTo>
                  <a:cubicBezTo>
                    <a:pt x="163160" y="379952"/>
                    <a:pt x="172113" y="397288"/>
                    <a:pt x="209642" y="393478"/>
                  </a:cubicBezTo>
                  <a:cubicBezTo>
                    <a:pt x="219738" y="389573"/>
                    <a:pt x="223643" y="379381"/>
                    <a:pt x="232216" y="373856"/>
                  </a:cubicBezTo>
                  <a:cubicBezTo>
                    <a:pt x="247265" y="388429"/>
                    <a:pt x="262696" y="375380"/>
                    <a:pt x="280413" y="372332"/>
                  </a:cubicBezTo>
                  <a:cubicBezTo>
                    <a:pt x="279555" y="360426"/>
                    <a:pt x="285746" y="355568"/>
                    <a:pt x="289461" y="348234"/>
                  </a:cubicBezTo>
                  <a:cubicBezTo>
                    <a:pt x="295938" y="350329"/>
                    <a:pt x="294985" y="352996"/>
                    <a:pt x="301558" y="352711"/>
                  </a:cubicBezTo>
                  <a:cubicBezTo>
                    <a:pt x="308988" y="348043"/>
                    <a:pt x="314988" y="342043"/>
                    <a:pt x="319655" y="334613"/>
                  </a:cubicBezTo>
                  <a:cubicBezTo>
                    <a:pt x="337372" y="338233"/>
                    <a:pt x="341467" y="328327"/>
                    <a:pt x="352802" y="325565"/>
                  </a:cubicBezTo>
                  <a:cubicBezTo>
                    <a:pt x="348707" y="310134"/>
                    <a:pt x="363185" y="304895"/>
                    <a:pt x="351279" y="293942"/>
                  </a:cubicBezTo>
                  <a:cubicBezTo>
                    <a:pt x="362042" y="259937"/>
                    <a:pt x="388045" y="233458"/>
                    <a:pt x="388902" y="194500"/>
                  </a:cubicBezTo>
                  <a:cubicBezTo>
                    <a:pt x="401285" y="188785"/>
                    <a:pt x="395951" y="165449"/>
                    <a:pt x="399475" y="150781"/>
                  </a:cubicBezTo>
                  <a:cubicBezTo>
                    <a:pt x="411571" y="152209"/>
                    <a:pt x="413667" y="163735"/>
                    <a:pt x="419096" y="171831"/>
                  </a:cubicBezTo>
                  <a:cubicBezTo>
                    <a:pt x="428145" y="171831"/>
                    <a:pt x="437194" y="171831"/>
                    <a:pt x="446242" y="171831"/>
                  </a:cubicBezTo>
                  <a:cubicBezTo>
                    <a:pt x="451481" y="152495"/>
                    <a:pt x="458149" y="134588"/>
                    <a:pt x="461292" y="113062"/>
                  </a:cubicBezTo>
                  <a:cubicBezTo>
                    <a:pt x="468817" y="113062"/>
                    <a:pt x="476342" y="113062"/>
                    <a:pt x="483866" y="113062"/>
                  </a:cubicBezTo>
                  <a:cubicBezTo>
                    <a:pt x="488057" y="108490"/>
                    <a:pt x="485771" y="102013"/>
                    <a:pt x="485390" y="93440"/>
                  </a:cubicBezTo>
                  <a:cubicBezTo>
                    <a:pt x="494058" y="87535"/>
                    <a:pt x="501869" y="80772"/>
                    <a:pt x="511012" y="75343"/>
                  </a:cubicBezTo>
                  <a:cubicBezTo>
                    <a:pt x="510251" y="61055"/>
                    <a:pt x="513298" y="50482"/>
                    <a:pt x="524538" y="48196"/>
                  </a:cubicBezTo>
                  <a:cubicBezTo>
                    <a:pt x="522252" y="35338"/>
                    <a:pt x="521871" y="12859"/>
                    <a:pt x="524538" y="0"/>
                  </a:cubicBezTo>
                  <a:cubicBezTo>
                    <a:pt x="544445" y="12573"/>
                    <a:pt x="564257" y="18288"/>
                    <a:pt x="583307" y="33147"/>
                  </a:cubicBezTo>
                  <a:cubicBezTo>
                    <a:pt x="586832" y="33147"/>
                    <a:pt x="590356" y="33147"/>
                    <a:pt x="593880" y="33147"/>
                  </a:cubicBezTo>
                  <a:cubicBezTo>
                    <a:pt x="594071" y="20288"/>
                    <a:pt x="599119" y="14764"/>
                    <a:pt x="599881" y="4477"/>
                  </a:cubicBezTo>
                  <a:cubicBezTo>
                    <a:pt x="608358" y="2572"/>
                    <a:pt x="606453" y="10954"/>
                    <a:pt x="614930" y="8953"/>
                  </a:cubicBezTo>
                  <a:cubicBezTo>
                    <a:pt x="611978" y="22955"/>
                    <a:pt x="619407" y="26575"/>
                    <a:pt x="623979" y="33052"/>
                  </a:cubicBezTo>
                  <a:cubicBezTo>
                    <a:pt x="648077" y="32099"/>
                    <a:pt x="656935" y="46292"/>
                    <a:pt x="676748" y="49625"/>
                  </a:cubicBezTo>
                  <a:cubicBezTo>
                    <a:pt x="686558" y="62103"/>
                    <a:pt x="682272" y="82867"/>
                    <a:pt x="669223" y="88773"/>
                  </a:cubicBezTo>
                  <a:cubicBezTo>
                    <a:pt x="667889" y="103822"/>
                    <a:pt x="662936" y="115443"/>
                    <a:pt x="669223" y="132493"/>
                  </a:cubicBezTo>
                  <a:cubicBezTo>
                    <a:pt x="681034" y="132683"/>
                    <a:pt x="687035" y="138779"/>
                    <a:pt x="699322" y="138493"/>
                  </a:cubicBezTo>
                  <a:cubicBezTo>
                    <a:pt x="709990" y="148400"/>
                    <a:pt x="726087" y="152876"/>
                    <a:pt x="749042" y="150590"/>
                  </a:cubicBezTo>
                  <a:cubicBezTo>
                    <a:pt x="763139" y="157543"/>
                    <a:pt x="768283" y="173546"/>
                    <a:pt x="791238" y="171640"/>
                  </a:cubicBezTo>
                  <a:cubicBezTo>
                    <a:pt x="806764" y="173355"/>
                    <a:pt x="805621" y="201359"/>
                    <a:pt x="798763" y="212312"/>
                  </a:cubicBezTo>
                  <a:cubicBezTo>
                    <a:pt x="800096" y="216027"/>
                    <a:pt x="802287" y="218884"/>
                    <a:pt x="807812" y="218313"/>
                  </a:cubicBezTo>
                  <a:cubicBezTo>
                    <a:pt x="804192" y="236982"/>
                    <a:pt x="818384" y="237839"/>
                    <a:pt x="816861" y="254508"/>
                  </a:cubicBezTo>
                  <a:cubicBezTo>
                    <a:pt x="808288" y="252127"/>
                    <a:pt x="802763" y="248317"/>
                    <a:pt x="795810" y="251460"/>
                  </a:cubicBezTo>
                  <a:cubicBezTo>
                    <a:pt x="792000" y="266319"/>
                    <a:pt x="805716" y="263652"/>
                    <a:pt x="803335" y="277082"/>
                  </a:cubicBezTo>
                  <a:cubicBezTo>
                    <a:pt x="811621" y="286417"/>
                    <a:pt x="826290" y="289274"/>
                    <a:pt x="824385" y="308705"/>
                  </a:cubicBezTo>
                  <a:cubicBezTo>
                    <a:pt x="820385" y="308705"/>
                    <a:pt x="816384" y="308705"/>
                    <a:pt x="812288" y="308705"/>
                  </a:cubicBezTo>
                  <a:cubicBezTo>
                    <a:pt x="810669" y="286226"/>
                    <a:pt x="784951" y="287845"/>
                    <a:pt x="777617" y="271082"/>
                  </a:cubicBezTo>
                  <a:cubicBezTo>
                    <a:pt x="771045" y="271082"/>
                    <a:pt x="763616" y="270224"/>
                    <a:pt x="761044" y="274129"/>
                  </a:cubicBezTo>
                  <a:cubicBezTo>
                    <a:pt x="763139" y="280702"/>
                    <a:pt x="760091" y="283083"/>
                    <a:pt x="762568" y="289179"/>
                  </a:cubicBezTo>
                  <a:cubicBezTo>
                    <a:pt x="766568" y="289179"/>
                    <a:pt x="770569" y="289179"/>
                    <a:pt x="774664" y="289179"/>
                  </a:cubicBezTo>
                  <a:cubicBezTo>
                    <a:pt x="781618" y="303276"/>
                    <a:pt x="794096" y="311944"/>
                    <a:pt x="800287" y="326803"/>
                  </a:cubicBezTo>
                  <a:cubicBezTo>
                    <a:pt x="805335" y="326803"/>
                    <a:pt x="810288" y="326803"/>
                    <a:pt x="815336" y="326803"/>
                  </a:cubicBezTo>
                  <a:cubicBezTo>
                    <a:pt x="818765" y="330136"/>
                    <a:pt x="814860" y="332708"/>
                    <a:pt x="815336" y="337375"/>
                  </a:cubicBezTo>
                  <a:cubicBezTo>
                    <a:pt x="817813" y="339852"/>
                    <a:pt x="824194" y="338614"/>
                    <a:pt x="828862" y="338900"/>
                  </a:cubicBezTo>
                  <a:cubicBezTo>
                    <a:pt x="828862" y="333851"/>
                    <a:pt x="828862" y="328898"/>
                    <a:pt x="828862" y="323850"/>
                  </a:cubicBezTo>
                  <a:cubicBezTo>
                    <a:pt x="836196" y="318325"/>
                    <a:pt x="851341" y="319945"/>
                    <a:pt x="858770" y="31375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CA3F8851-9B75-2442-EF93-9E3D79F1DF43}"/>
                </a:ext>
              </a:extLst>
            </p:cNvPr>
            <p:cNvSpPr/>
            <p:nvPr/>
          </p:nvSpPr>
          <p:spPr>
            <a:xfrm>
              <a:off x="7615576" y="2941577"/>
              <a:ext cx="522126" cy="484150"/>
            </a:xfrm>
            <a:custGeom>
              <a:avLst/>
              <a:gdLst>
                <a:gd name="connsiteX0" fmla="*/ 471583 w 522126"/>
                <a:gd name="connsiteY0" fmla="*/ 57245 h 484150"/>
                <a:gd name="connsiteX1" fmla="*/ 516731 w 522126"/>
                <a:gd name="connsiteY1" fmla="*/ 123539 h 484150"/>
                <a:gd name="connsiteX2" fmla="*/ 447484 w 522126"/>
                <a:gd name="connsiteY2" fmla="*/ 90392 h 484150"/>
                <a:gd name="connsiteX3" fmla="*/ 447484 w 522126"/>
                <a:gd name="connsiteY3" fmla="*/ 138589 h 484150"/>
                <a:gd name="connsiteX4" fmla="*/ 433959 w 522126"/>
                <a:gd name="connsiteY4" fmla="*/ 170212 h 484150"/>
                <a:gd name="connsiteX5" fmla="*/ 409860 w 522126"/>
                <a:gd name="connsiteY5" fmla="*/ 186785 h 484150"/>
                <a:gd name="connsiteX6" fmla="*/ 409860 w 522126"/>
                <a:gd name="connsiteY6" fmla="*/ 203359 h 484150"/>
                <a:gd name="connsiteX7" fmla="*/ 385763 w 522126"/>
                <a:gd name="connsiteY7" fmla="*/ 203359 h 484150"/>
                <a:gd name="connsiteX8" fmla="*/ 370713 w 522126"/>
                <a:gd name="connsiteY8" fmla="*/ 262128 h 484150"/>
                <a:gd name="connsiteX9" fmla="*/ 342043 w 522126"/>
                <a:gd name="connsiteY9" fmla="*/ 241078 h 484150"/>
                <a:gd name="connsiteX10" fmla="*/ 320993 w 522126"/>
                <a:gd name="connsiteY10" fmla="*/ 247079 h 484150"/>
                <a:gd name="connsiteX11" fmla="*/ 313468 w 522126"/>
                <a:gd name="connsiteY11" fmla="*/ 304324 h 484150"/>
                <a:gd name="connsiteX12" fmla="*/ 296894 w 522126"/>
                <a:gd name="connsiteY12" fmla="*/ 329946 h 484150"/>
                <a:gd name="connsiteX13" fmla="*/ 278796 w 522126"/>
                <a:gd name="connsiteY13" fmla="*/ 402241 h 484150"/>
                <a:gd name="connsiteX14" fmla="*/ 271272 w 522126"/>
                <a:gd name="connsiteY14" fmla="*/ 414338 h 484150"/>
                <a:gd name="connsiteX15" fmla="*/ 275749 w 522126"/>
                <a:gd name="connsiteY15" fmla="*/ 418814 h 484150"/>
                <a:gd name="connsiteX16" fmla="*/ 232029 w 522126"/>
                <a:gd name="connsiteY16" fmla="*/ 442913 h 484150"/>
                <a:gd name="connsiteX17" fmla="*/ 213931 w 522126"/>
                <a:gd name="connsiteY17" fmla="*/ 438436 h 484150"/>
                <a:gd name="connsiteX18" fmla="*/ 183832 w 522126"/>
                <a:gd name="connsiteY18" fmla="*/ 471583 h 484150"/>
                <a:gd name="connsiteX19" fmla="*/ 159734 w 522126"/>
                <a:gd name="connsiteY19" fmla="*/ 464058 h 484150"/>
                <a:gd name="connsiteX20" fmla="*/ 140112 w 522126"/>
                <a:gd name="connsiteY20" fmla="*/ 483680 h 484150"/>
                <a:gd name="connsiteX21" fmla="*/ 112966 w 522126"/>
                <a:gd name="connsiteY21" fmla="*/ 480631 h 484150"/>
                <a:gd name="connsiteX22" fmla="*/ 91916 w 522126"/>
                <a:gd name="connsiteY22" fmla="*/ 462534 h 484150"/>
                <a:gd name="connsiteX23" fmla="*/ 91916 w 522126"/>
                <a:gd name="connsiteY23" fmla="*/ 458057 h 484150"/>
                <a:gd name="connsiteX24" fmla="*/ 24098 w 522126"/>
                <a:gd name="connsiteY24" fmla="*/ 393287 h 484150"/>
                <a:gd name="connsiteX25" fmla="*/ 24098 w 522126"/>
                <a:gd name="connsiteY25" fmla="*/ 381190 h 484150"/>
                <a:gd name="connsiteX26" fmla="*/ 0 w 522126"/>
                <a:gd name="connsiteY26" fmla="*/ 363093 h 484150"/>
                <a:gd name="connsiteX27" fmla="*/ 0 w 522126"/>
                <a:gd name="connsiteY27" fmla="*/ 329946 h 484150"/>
                <a:gd name="connsiteX28" fmla="*/ 28670 w 522126"/>
                <a:gd name="connsiteY28" fmla="*/ 325469 h 484150"/>
                <a:gd name="connsiteX29" fmla="*/ 28670 w 522126"/>
                <a:gd name="connsiteY29" fmla="*/ 301371 h 484150"/>
                <a:gd name="connsiteX30" fmla="*/ 42196 w 522126"/>
                <a:gd name="connsiteY30" fmla="*/ 298323 h 484150"/>
                <a:gd name="connsiteX31" fmla="*/ 45244 w 522126"/>
                <a:gd name="connsiteY31" fmla="*/ 239554 h 484150"/>
                <a:gd name="connsiteX32" fmla="*/ 57340 w 522126"/>
                <a:gd name="connsiteY32" fmla="*/ 233553 h 484150"/>
                <a:gd name="connsiteX33" fmla="*/ 57340 w 522126"/>
                <a:gd name="connsiteY33" fmla="*/ 245650 h 484150"/>
                <a:gd name="connsiteX34" fmla="*/ 82962 w 522126"/>
                <a:gd name="connsiteY34" fmla="*/ 241173 h 484150"/>
                <a:gd name="connsiteX35" fmla="*/ 78486 w 522126"/>
                <a:gd name="connsiteY35" fmla="*/ 197453 h 484150"/>
                <a:gd name="connsiteX36" fmla="*/ 92011 w 522126"/>
                <a:gd name="connsiteY36" fmla="*/ 179356 h 484150"/>
                <a:gd name="connsiteX37" fmla="*/ 104108 w 522126"/>
                <a:gd name="connsiteY37" fmla="*/ 162782 h 484150"/>
                <a:gd name="connsiteX38" fmla="*/ 122205 w 522126"/>
                <a:gd name="connsiteY38" fmla="*/ 167259 h 484150"/>
                <a:gd name="connsiteX39" fmla="*/ 150780 w 522126"/>
                <a:gd name="connsiteY39" fmla="*/ 132588 h 484150"/>
                <a:gd name="connsiteX40" fmla="*/ 171831 w 522126"/>
                <a:gd name="connsiteY40" fmla="*/ 105442 h 484150"/>
                <a:gd name="connsiteX41" fmla="*/ 179355 w 522126"/>
                <a:gd name="connsiteY41" fmla="*/ 0 h 484150"/>
                <a:gd name="connsiteX42" fmla="*/ 183832 w 522126"/>
                <a:gd name="connsiteY42" fmla="*/ 0 h 484150"/>
                <a:gd name="connsiteX43" fmla="*/ 186880 w 522126"/>
                <a:gd name="connsiteY43" fmla="*/ 49721 h 484150"/>
                <a:gd name="connsiteX44" fmla="*/ 195929 w 522126"/>
                <a:gd name="connsiteY44" fmla="*/ 97917 h 484150"/>
                <a:gd name="connsiteX45" fmla="*/ 286321 w 522126"/>
                <a:gd name="connsiteY45" fmla="*/ 82867 h 484150"/>
                <a:gd name="connsiteX46" fmla="*/ 317945 w 522126"/>
                <a:gd name="connsiteY46" fmla="*/ 84392 h 484150"/>
                <a:gd name="connsiteX47" fmla="*/ 325469 w 522126"/>
                <a:gd name="connsiteY47" fmla="*/ 147638 h 484150"/>
                <a:gd name="connsiteX48" fmla="*/ 340519 w 522126"/>
                <a:gd name="connsiteY48" fmla="*/ 149162 h 484150"/>
                <a:gd name="connsiteX49" fmla="*/ 387191 w 522126"/>
                <a:gd name="connsiteY49" fmla="*/ 111538 h 484150"/>
                <a:gd name="connsiteX50" fmla="*/ 402241 w 522126"/>
                <a:gd name="connsiteY50" fmla="*/ 87440 h 484150"/>
                <a:gd name="connsiteX51" fmla="*/ 439864 w 522126"/>
                <a:gd name="connsiteY51" fmla="*/ 87440 h 484150"/>
                <a:gd name="connsiteX52" fmla="*/ 451961 w 522126"/>
                <a:gd name="connsiteY52" fmla="*/ 70866 h 484150"/>
                <a:gd name="connsiteX53" fmla="*/ 471583 w 522126"/>
                <a:gd name="connsiteY53" fmla="*/ 57245 h 48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522126" h="484150">
                  <a:moveTo>
                    <a:pt x="471583" y="57245"/>
                  </a:moveTo>
                  <a:cubicBezTo>
                    <a:pt x="490061" y="75152"/>
                    <a:pt x="538163" y="84392"/>
                    <a:pt x="516731" y="123539"/>
                  </a:cubicBezTo>
                  <a:cubicBezTo>
                    <a:pt x="495776" y="110395"/>
                    <a:pt x="478250" y="93726"/>
                    <a:pt x="447484" y="90392"/>
                  </a:cubicBezTo>
                  <a:cubicBezTo>
                    <a:pt x="446722" y="102108"/>
                    <a:pt x="447675" y="126968"/>
                    <a:pt x="447484" y="138589"/>
                  </a:cubicBezTo>
                  <a:cubicBezTo>
                    <a:pt x="439769" y="145923"/>
                    <a:pt x="432340" y="153638"/>
                    <a:pt x="433959" y="170212"/>
                  </a:cubicBezTo>
                  <a:cubicBezTo>
                    <a:pt x="423958" y="173736"/>
                    <a:pt x="418624" y="181928"/>
                    <a:pt x="409860" y="186785"/>
                  </a:cubicBezTo>
                  <a:cubicBezTo>
                    <a:pt x="409860" y="192310"/>
                    <a:pt x="409860" y="197834"/>
                    <a:pt x="409860" y="203359"/>
                  </a:cubicBezTo>
                  <a:cubicBezTo>
                    <a:pt x="401860" y="203359"/>
                    <a:pt x="393763" y="203359"/>
                    <a:pt x="385763" y="203359"/>
                  </a:cubicBezTo>
                  <a:cubicBezTo>
                    <a:pt x="383477" y="225742"/>
                    <a:pt x="376714" y="243554"/>
                    <a:pt x="370713" y="262128"/>
                  </a:cubicBezTo>
                  <a:cubicBezTo>
                    <a:pt x="350329" y="266033"/>
                    <a:pt x="350520" y="249174"/>
                    <a:pt x="342043" y="241078"/>
                  </a:cubicBezTo>
                  <a:cubicBezTo>
                    <a:pt x="331279" y="239363"/>
                    <a:pt x="325469" y="242697"/>
                    <a:pt x="320993" y="247079"/>
                  </a:cubicBezTo>
                  <a:cubicBezTo>
                    <a:pt x="324993" y="276035"/>
                    <a:pt x="313277" y="280988"/>
                    <a:pt x="313468" y="304324"/>
                  </a:cubicBezTo>
                  <a:cubicBezTo>
                    <a:pt x="306324" y="311277"/>
                    <a:pt x="310610" y="329565"/>
                    <a:pt x="296894" y="329946"/>
                  </a:cubicBezTo>
                  <a:cubicBezTo>
                    <a:pt x="298609" y="359950"/>
                    <a:pt x="268986" y="374142"/>
                    <a:pt x="278796" y="402241"/>
                  </a:cubicBezTo>
                  <a:cubicBezTo>
                    <a:pt x="276225" y="406241"/>
                    <a:pt x="275654" y="412147"/>
                    <a:pt x="271272" y="414338"/>
                  </a:cubicBezTo>
                  <a:cubicBezTo>
                    <a:pt x="270224" y="418433"/>
                    <a:pt x="274415" y="417290"/>
                    <a:pt x="275749" y="418814"/>
                  </a:cubicBezTo>
                  <a:cubicBezTo>
                    <a:pt x="261461" y="427196"/>
                    <a:pt x="238220" y="426530"/>
                    <a:pt x="232029" y="442913"/>
                  </a:cubicBezTo>
                  <a:cubicBezTo>
                    <a:pt x="224790" y="442531"/>
                    <a:pt x="223933" y="435959"/>
                    <a:pt x="213931" y="438436"/>
                  </a:cubicBezTo>
                  <a:cubicBezTo>
                    <a:pt x="207359" y="455962"/>
                    <a:pt x="201739" y="465296"/>
                    <a:pt x="183832" y="471583"/>
                  </a:cubicBezTo>
                  <a:cubicBezTo>
                    <a:pt x="171450" y="473488"/>
                    <a:pt x="173831" y="460534"/>
                    <a:pt x="159734" y="464058"/>
                  </a:cubicBezTo>
                  <a:cubicBezTo>
                    <a:pt x="153257" y="470630"/>
                    <a:pt x="146113" y="476536"/>
                    <a:pt x="140112" y="483680"/>
                  </a:cubicBezTo>
                  <a:cubicBezTo>
                    <a:pt x="127730" y="485965"/>
                    <a:pt x="124587" y="479108"/>
                    <a:pt x="112966" y="480631"/>
                  </a:cubicBezTo>
                  <a:cubicBezTo>
                    <a:pt x="103537" y="477012"/>
                    <a:pt x="100013" y="467487"/>
                    <a:pt x="91916" y="462534"/>
                  </a:cubicBezTo>
                  <a:cubicBezTo>
                    <a:pt x="91916" y="461010"/>
                    <a:pt x="91916" y="459486"/>
                    <a:pt x="91916" y="458057"/>
                  </a:cubicBezTo>
                  <a:cubicBezTo>
                    <a:pt x="69056" y="436721"/>
                    <a:pt x="40767" y="420814"/>
                    <a:pt x="24098" y="393287"/>
                  </a:cubicBezTo>
                  <a:cubicBezTo>
                    <a:pt x="24098" y="389287"/>
                    <a:pt x="24098" y="385286"/>
                    <a:pt x="24098" y="381190"/>
                  </a:cubicBezTo>
                  <a:cubicBezTo>
                    <a:pt x="16002" y="375285"/>
                    <a:pt x="7715" y="369475"/>
                    <a:pt x="0" y="363093"/>
                  </a:cubicBezTo>
                  <a:cubicBezTo>
                    <a:pt x="0" y="352044"/>
                    <a:pt x="0" y="340995"/>
                    <a:pt x="0" y="329946"/>
                  </a:cubicBezTo>
                  <a:cubicBezTo>
                    <a:pt x="14288" y="333185"/>
                    <a:pt x="15526" y="323374"/>
                    <a:pt x="28670" y="325469"/>
                  </a:cubicBezTo>
                  <a:cubicBezTo>
                    <a:pt x="28670" y="317468"/>
                    <a:pt x="28670" y="309372"/>
                    <a:pt x="28670" y="301371"/>
                  </a:cubicBezTo>
                  <a:cubicBezTo>
                    <a:pt x="34671" y="298990"/>
                    <a:pt x="37242" y="302705"/>
                    <a:pt x="42196" y="298323"/>
                  </a:cubicBezTo>
                  <a:cubicBezTo>
                    <a:pt x="37052" y="278225"/>
                    <a:pt x="43243" y="257461"/>
                    <a:pt x="45244" y="239554"/>
                  </a:cubicBezTo>
                  <a:cubicBezTo>
                    <a:pt x="49720" y="238030"/>
                    <a:pt x="49720" y="231934"/>
                    <a:pt x="57340" y="233553"/>
                  </a:cubicBezTo>
                  <a:cubicBezTo>
                    <a:pt x="57340" y="237554"/>
                    <a:pt x="57340" y="241554"/>
                    <a:pt x="57340" y="245650"/>
                  </a:cubicBezTo>
                  <a:cubicBezTo>
                    <a:pt x="68675" y="246983"/>
                    <a:pt x="75914" y="244126"/>
                    <a:pt x="82962" y="241173"/>
                  </a:cubicBezTo>
                  <a:cubicBezTo>
                    <a:pt x="85725" y="222409"/>
                    <a:pt x="75342" y="216694"/>
                    <a:pt x="78486" y="197453"/>
                  </a:cubicBezTo>
                  <a:cubicBezTo>
                    <a:pt x="83915" y="192310"/>
                    <a:pt x="92297" y="190214"/>
                    <a:pt x="92011" y="179356"/>
                  </a:cubicBezTo>
                  <a:cubicBezTo>
                    <a:pt x="97060" y="174879"/>
                    <a:pt x="104680" y="172879"/>
                    <a:pt x="104108" y="162782"/>
                  </a:cubicBezTo>
                  <a:cubicBezTo>
                    <a:pt x="110204" y="164211"/>
                    <a:pt x="112395" y="169640"/>
                    <a:pt x="122205" y="167259"/>
                  </a:cubicBezTo>
                  <a:cubicBezTo>
                    <a:pt x="133159" y="157448"/>
                    <a:pt x="151162" y="148971"/>
                    <a:pt x="150780" y="132588"/>
                  </a:cubicBezTo>
                  <a:cubicBezTo>
                    <a:pt x="163353" y="129159"/>
                    <a:pt x="163449" y="113157"/>
                    <a:pt x="171831" y="105442"/>
                  </a:cubicBezTo>
                  <a:cubicBezTo>
                    <a:pt x="168593" y="68675"/>
                    <a:pt x="179927" y="41338"/>
                    <a:pt x="179355" y="0"/>
                  </a:cubicBezTo>
                  <a:cubicBezTo>
                    <a:pt x="180880" y="0"/>
                    <a:pt x="182403" y="0"/>
                    <a:pt x="183832" y="0"/>
                  </a:cubicBezTo>
                  <a:cubicBezTo>
                    <a:pt x="181737" y="19621"/>
                    <a:pt x="186785" y="32195"/>
                    <a:pt x="186880" y="49721"/>
                  </a:cubicBezTo>
                  <a:cubicBezTo>
                    <a:pt x="196596" y="59055"/>
                    <a:pt x="196882" y="77915"/>
                    <a:pt x="195929" y="97917"/>
                  </a:cubicBezTo>
                  <a:cubicBezTo>
                    <a:pt x="223933" y="96869"/>
                    <a:pt x="263557" y="94298"/>
                    <a:pt x="286321" y="82867"/>
                  </a:cubicBezTo>
                  <a:cubicBezTo>
                    <a:pt x="296513" y="83725"/>
                    <a:pt x="310134" y="81153"/>
                    <a:pt x="317945" y="84392"/>
                  </a:cubicBezTo>
                  <a:cubicBezTo>
                    <a:pt x="314325" y="106108"/>
                    <a:pt x="326136" y="124016"/>
                    <a:pt x="325469" y="147638"/>
                  </a:cubicBezTo>
                  <a:cubicBezTo>
                    <a:pt x="327565" y="151067"/>
                    <a:pt x="335946" y="148209"/>
                    <a:pt x="340519" y="149162"/>
                  </a:cubicBezTo>
                  <a:cubicBezTo>
                    <a:pt x="355092" y="135636"/>
                    <a:pt x="356901" y="109347"/>
                    <a:pt x="387191" y="111538"/>
                  </a:cubicBezTo>
                  <a:cubicBezTo>
                    <a:pt x="389191" y="100489"/>
                    <a:pt x="400621" y="98870"/>
                    <a:pt x="402241" y="87440"/>
                  </a:cubicBezTo>
                  <a:cubicBezTo>
                    <a:pt x="414814" y="87440"/>
                    <a:pt x="427387" y="87440"/>
                    <a:pt x="439864" y="87440"/>
                  </a:cubicBezTo>
                  <a:cubicBezTo>
                    <a:pt x="447008" y="85058"/>
                    <a:pt x="446913" y="75438"/>
                    <a:pt x="451961" y="70866"/>
                  </a:cubicBezTo>
                  <a:cubicBezTo>
                    <a:pt x="466915" y="74771"/>
                    <a:pt x="463010" y="59722"/>
                    <a:pt x="471583" y="5724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7" name="Graphic 5">
              <a:extLst>
                <a:ext uri="{FF2B5EF4-FFF2-40B4-BE49-F238E27FC236}">
                  <a16:creationId xmlns:a16="http://schemas.microsoft.com/office/drawing/2014/main" id="{8E0787B3-A47C-595F-7C3D-6BC4B6B36FD3}"/>
                </a:ext>
              </a:extLst>
            </p:cNvPr>
            <p:cNvGrpSpPr/>
            <p:nvPr/>
          </p:nvGrpSpPr>
          <p:grpSpPr>
            <a:xfrm>
              <a:off x="7941755" y="2944589"/>
              <a:ext cx="526529" cy="247113"/>
              <a:chOff x="7941755" y="2944589"/>
              <a:chExt cx="526529" cy="247113"/>
            </a:xfrm>
            <a:solidFill>
              <a:srgbClr val="DAD8DB"/>
            </a:solidFill>
          </p:grpSpPr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536CE689-1565-18D1-57C0-711B051F2618}"/>
                  </a:ext>
                </a:extLst>
              </p:cNvPr>
              <p:cNvSpPr/>
              <p:nvPr/>
            </p:nvSpPr>
            <p:spPr>
              <a:xfrm>
                <a:off x="7941755" y="2944589"/>
                <a:ext cx="526529" cy="247113"/>
              </a:xfrm>
              <a:custGeom>
                <a:avLst/>
                <a:gdLst>
                  <a:gd name="connsiteX0" fmla="*/ 524975 w 526529"/>
                  <a:gd name="connsiteY0" fmla="*/ 167294 h 247113"/>
                  <a:gd name="connsiteX1" fmla="*/ 517450 w 526529"/>
                  <a:gd name="connsiteY1" fmla="*/ 226064 h 247113"/>
                  <a:gd name="connsiteX2" fmla="*/ 469254 w 526529"/>
                  <a:gd name="connsiteY2" fmla="*/ 247114 h 247113"/>
                  <a:gd name="connsiteX3" fmla="*/ 442107 w 526529"/>
                  <a:gd name="connsiteY3" fmla="*/ 209490 h 247113"/>
                  <a:gd name="connsiteX4" fmla="*/ 402960 w 526529"/>
                  <a:gd name="connsiteY4" fmla="*/ 213967 h 247113"/>
                  <a:gd name="connsiteX5" fmla="*/ 384862 w 526529"/>
                  <a:gd name="connsiteY5" fmla="*/ 171771 h 247113"/>
                  <a:gd name="connsiteX6" fmla="*/ 396959 w 526529"/>
                  <a:gd name="connsiteY6" fmla="*/ 167294 h 247113"/>
                  <a:gd name="connsiteX7" fmla="*/ 375908 w 526529"/>
                  <a:gd name="connsiteY7" fmla="*/ 144720 h 247113"/>
                  <a:gd name="connsiteX8" fmla="*/ 389434 w 526529"/>
                  <a:gd name="connsiteY8" fmla="*/ 132623 h 247113"/>
                  <a:gd name="connsiteX9" fmla="*/ 384957 w 526529"/>
                  <a:gd name="connsiteY9" fmla="*/ 95000 h 247113"/>
                  <a:gd name="connsiteX10" fmla="*/ 371432 w 526529"/>
                  <a:gd name="connsiteY10" fmla="*/ 85951 h 247113"/>
                  <a:gd name="connsiteX11" fmla="*/ 375908 w 526529"/>
                  <a:gd name="connsiteY11" fmla="*/ 60329 h 247113"/>
                  <a:gd name="connsiteX12" fmla="*/ 388005 w 526529"/>
                  <a:gd name="connsiteY12" fmla="*/ 37754 h 247113"/>
                  <a:gd name="connsiteX13" fmla="*/ 362383 w 526529"/>
                  <a:gd name="connsiteY13" fmla="*/ 58805 h 247113"/>
                  <a:gd name="connsiteX14" fmla="*/ 351810 w 526529"/>
                  <a:gd name="connsiteY14" fmla="*/ 58805 h 247113"/>
                  <a:gd name="connsiteX15" fmla="*/ 350286 w 526529"/>
                  <a:gd name="connsiteY15" fmla="*/ 79855 h 247113"/>
                  <a:gd name="connsiteX16" fmla="*/ 354763 w 526529"/>
                  <a:gd name="connsiteY16" fmla="*/ 113002 h 247113"/>
                  <a:gd name="connsiteX17" fmla="*/ 345714 w 526529"/>
                  <a:gd name="connsiteY17" fmla="*/ 155198 h 247113"/>
                  <a:gd name="connsiteX18" fmla="*/ 359240 w 526529"/>
                  <a:gd name="connsiteY18" fmla="*/ 191393 h 247113"/>
                  <a:gd name="connsiteX19" fmla="*/ 375814 w 526529"/>
                  <a:gd name="connsiteY19" fmla="*/ 207966 h 247113"/>
                  <a:gd name="connsiteX20" fmla="*/ 374289 w 526529"/>
                  <a:gd name="connsiteY20" fmla="*/ 238065 h 247113"/>
                  <a:gd name="connsiteX21" fmla="*/ 276373 w 526529"/>
                  <a:gd name="connsiteY21" fmla="*/ 212443 h 247113"/>
                  <a:gd name="connsiteX22" fmla="*/ 297423 w 526529"/>
                  <a:gd name="connsiteY22" fmla="*/ 182344 h 247113"/>
                  <a:gd name="connsiteX23" fmla="*/ 295899 w 526529"/>
                  <a:gd name="connsiteY23" fmla="*/ 161294 h 247113"/>
                  <a:gd name="connsiteX24" fmla="*/ 309424 w 526529"/>
                  <a:gd name="connsiteY24" fmla="*/ 153769 h 247113"/>
                  <a:gd name="connsiteX25" fmla="*/ 282278 w 526529"/>
                  <a:gd name="connsiteY25" fmla="*/ 125099 h 247113"/>
                  <a:gd name="connsiteX26" fmla="*/ 279230 w 526529"/>
                  <a:gd name="connsiteY26" fmla="*/ 134147 h 247113"/>
                  <a:gd name="connsiteX27" fmla="*/ 231034 w 526529"/>
                  <a:gd name="connsiteY27" fmla="*/ 117574 h 247113"/>
                  <a:gd name="connsiteX28" fmla="*/ 234082 w 526529"/>
                  <a:gd name="connsiteY28" fmla="*/ 102524 h 247113"/>
                  <a:gd name="connsiteX29" fmla="*/ 199410 w 526529"/>
                  <a:gd name="connsiteY29" fmla="*/ 85951 h 247113"/>
                  <a:gd name="connsiteX30" fmla="*/ 155690 w 526529"/>
                  <a:gd name="connsiteY30" fmla="*/ 49756 h 247113"/>
                  <a:gd name="connsiteX31" fmla="*/ 130068 w 526529"/>
                  <a:gd name="connsiteY31" fmla="*/ 51280 h 247113"/>
                  <a:gd name="connsiteX32" fmla="*/ 128544 w 526529"/>
                  <a:gd name="connsiteY32" fmla="*/ 58805 h 247113"/>
                  <a:gd name="connsiteX33" fmla="*/ 111971 w 526529"/>
                  <a:gd name="connsiteY33" fmla="*/ 75378 h 247113"/>
                  <a:gd name="connsiteX34" fmla="*/ 78824 w 526529"/>
                  <a:gd name="connsiteY34" fmla="*/ 70901 h 247113"/>
                  <a:gd name="connsiteX35" fmla="*/ 56249 w 526529"/>
                  <a:gd name="connsiteY35" fmla="*/ 101000 h 247113"/>
                  <a:gd name="connsiteX36" fmla="*/ 38152 w 526529"/>
                  <a:gd name="connsiteY36" fmla="*/ 101000 h 247113"/>
                  <a:gd name="connsiteX37" fmla="*/ 11006 w 526529"/>
                  <a:gd name="connsiteY37" fmla="*/ 138624 h 247113"/>
                  <a:gd name="connsiteX38" fmla="*/ 433 w 526529"/>
                  <a:gd name="connsiteY38" fmla="*/ 75378 h 247113"/>
                  <a:gd name="connsiteX39" fmla="*/ 110447 w 526529"/>
                  <a:gd name="connsiteY39" fmla="*/ 58805 h 247113"/>
                  <a:gd name="connsiteX40" fmla="*/ 111971 w 526529"/>
                  <a:gd name="connsiteY40" fmla="*/ 51280 h 247113"/>
                  <a:gd name="connsiteX41" fmla="*/ 197886 w 526529"/>
                  <a:gd name="connsiteY41" fmla="*/ 37754 h 247113"/>
                  <a:gd name="connsiteX42" fmla="*/ 267228 w 526529"/>
                  <a:gd name="connsiteY42" fmla="*/ 30230 h 247113"/>
                  <a:gd name="connsiteX43" fmla="*/ 383243 w 526529"/>
                  <a:gd name="connsiteY43" fmla="*/ 4607 h 247113"/>
                  <a:gd name="connsiteX44" fmla="*/ 399816 w 526529"/>
                  <a:gd name="connsiteY44" fmla="*/ 131 h 247113"/>
                  <a:gd name="connsiteX45" fmla="*/ 422390 w 526529"/>
                  <a:gd name="connsiteY45" fmla="*/ 66425 h 247113"/>
                  <a:gd name="connsiteX46" fmla="*/ 429916 w 526529"/>
                  <a:gd name="connsiteY46" fmla="*/ 105572 h 247113"/>
                  <a:gd name="connsiteX47" fmla="*/ 443441 w 526529"/>
                  <a:gd name="connsiteY47" fmla="*/ 141767 h 247113"/>
                  <a:gd name="connsiteX48" fmla="*/ 441917 w 526529"/>
                  <a:gd name="connsiteY48" fmla="*/ 168914 h 247113"/>
                  <a:gd name="connsiteX49" fmla="*/ 447917 w 526529"/>
                  <a:gd name="connsiteY49" fmla="*/ 176438 h 247113"/>
                  <a:gd name="connsiteX50" fmla="*/ 524975 w 526529"/>
                  <a:gd name="connsiteY50" fmla="*/ 167294 h 247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526529" h="247113">
                    <a:moveTo>
                      <a:pt x="524975" y="167294"/>
                    </a:moveTo>
                    <a:cubicBezTo>
                      <a:pt x="530118" y="188630"/>
                      <a:pt x="521165" y="208633"/>
                      <a:pt x="517450" y="226064"/>
                    </a:cubicBezTo>
                    <a:cubicBezTo>
                      <a:pt x="495542" y="233684"/>
                      <a:pt x="478779" y="228540"/>
                      <a:pt x="469254" y="247114"/>
                    </a:cubicBezTo>
                    <a:cubicBezTo>
                      <a:pt x="454300" y="238827"/>
                      <a:pt x="452014" y="219206"/>
                      <a:pt x="442107" y="209490"/>
                    </a:cubicBezTo>
                    <a:cubicBezTo>
                      <a:pt x="425820" y="207776"/>
                      <a:pt x="420771" y="217301"/>
                      <a:pt x="402960" y="213967"/>
                    </a:cubicBezTo>
                    <a:cubicBezTo>
                      <a:pt x="396768" y="200156"/>
                      <a:pt x="383719" y="193012"/>
                      <a:pt x="384862" y="171771"/>
                    </a:cubicBezTo>
                    <a:cubicBezTo>
                      <a:pt x="389624" y="171009"/>
                      <a:pt x="389720" y="165580"/>
                      <a:pt x="396959" y="167294"/>
                    </a:cubicBezTo>
                    <a:cubicBezTo>
                      <a:pt x="400864" y="148816"/>
                      <a:pt x="389624" y="145482"/>
                      <a:pt x="375908" y="144720"/>
                    </a:cubicBezTo>
                    <a:cubicBezTo>
                      <a:pt x="375908" y="136148"/>
                      <a:pt x="383148" y="134814"/>
                      <a:pt x="389434" y="132623"/>
                    </a:cubicBezTo>
                    <a:cubicBezTo>
                      <a:pt x="392577" y="115383"/>
                      <a:pt x="383910" y="109954"/>
                      <a:pt x="384957" y="95000"/>
                    </a:cubicBezTo>
                    <a:cubicBezTo>
                      <a:pt x="381433" y="90999"/>
                      <a:pt x="374385" y="90523"/>
                      <a:pt x="371432" y="85951"/>
                    </a:cubicBezTo>
                    <a:cubicBezTo>
                      <a:pt x="371146" y="77188"/>
                      <a:pt x="377909" y="74330"/>
                      <a:pt x="375908" y="60329"/>
                    </a:cubicBezTo>
                    <a:cubicBezTo>
                      <a:pt x="382005" y="55566"/>
                      <a:pt x="394006" y="49661"/>
                      <a:pt x="388005" y="37754"/>
                    </a:cubicBezTo>
                    <a:cubicBezTo>
                      <a:pt x="375814" y="41088"/>
                      <a:pt x="367336" y="48232"/>
                      <a:pt x="362383" y="58805"/>
                    </a:cubicBezTo>
                    <a:cubicBezTo>
                      <a:pt x="358859" y="58805"/>
                      <a:pt x="355335" y="58805"/>
                      <a:pt x="351810" y="58805"/>
                    </a:cubicBezTo>
                    <a:cubicBezTo>
                      <a:pt x="348762" y="63281"/>
                      <a:pt x="350953" y="72997"/>
                      <a:pt x="350286" y="79855"/>
                    </a:cubicBezTo>
                    <a:cubicBezTo>
                      <a:pt x="332951" y="87856"/>
                      <a:pt x="351810" y="102905"/>
                      <a:pt x="354763" y="113002"/>
                    </a:cubicBezTo>
                    <a:cubicBezTo>
                      <a:pt x="346476" y="121765"/>
                      <a:pt x="350763" y="143196"/>
                      <a:pt x="345714" y="155198"/>
                    </a:cubicBezTo>
                    <a:cubicBezTo>
                      <a:pt x="350001" y="167485"/>
                      <a:pt x="357907" y="176153"/>
                      <a:pt x="359240" y="191393"/>
                    </a:cubicBezTo>
                    <a:cubicBezTo>
                      <a:pt x="365145" y="196536"/>
                      <a:pt x="371051" y="201680"/>
                      <a:pt x="375814" y="207966"/>
                    </a:cubicBezTo>
                    <a:cubicBezTo>
                      <a:pt x="373623" y="220730"/>
                      <a:pt x="387720" y="231683"/>
                      <a:pt x="374289" y="238065"/>
                    </a:cubicBezTo>
                    <a:cubicBezTo>
                      <a:pt x="351144" y="224063"/>
                      <a:pt x="291326" y="239113"/>
                      <a:pt x="276373" y="212443"/>
                    </a:cubicBezTo>
                    <a:cubicBezTo>
                      <a:pt x="281707" y="202632"/>
                      <a:pt x="281325" y="185011"/>
                      <a:pt x="297423" y="182344"/>
                    </a:cubicBezTo>
                    <a:cubicBezTo>
                      <a:pt x="297232" y="175010"/>
                      <a:pt x="298185" y="166437"/>
                      <a:pt x="295899" y="161294"/>
                    </a:cubicBezTo>
                    <a:cubicBezTo>
                      <a:pt x="299614" y="157960"/>
                      <a:pt x="303519" y="154817"/>
                      <a:pt x="309424" y="153769"/>
                    </a:cubicBezTo>
                    <a:cubicBezTo>
                      <a:pt x="313330" y="131385"/>
                      <a:pt x="305424" y="120622"/>
                      <a:pt x="282278" y="125099"/>
                    </a:cubicBezTo>
                    <a:cubicBezTo>
                      <a:pt x="278468" y="125289"/>
                      <a:pt x="279230" y="130147"/>
                      <a:pt x="279230" y="134147"/>
                    </a:cubicBezTo>
                    <a:cubicBezTo>
                      <a:pt x="261894" y="127385"/>
                      <a:pt x="248083" y="121860"/>
                      <a:pt x="231034" y="117574"/>
                    </a:cubicBezTo>
                    <a:cubicBezTo>
                      <a:pt x="227795" y="113288"/>
                      <a:pt x="237130" y="111383"/>
                      <a:pt x="234082" y="102524"/>
                    </a:cubicBezTo>
                    <a:cubicBezTo>
                      <a:pt x="221604" y="97952"/>
                      <a:pt x="212460" y="89951"/>
                      <a:pt x="199410" y="85951"/>
                    </a:cubicBezTo>
                    <a:cubicBezTo>
                      <a:pt x="194553" y="64234"/>
                      <a:pt x="167597" y="64520"/>
                      <a:pt x="155690" y="49756"/>
                    </a:cubicBezTo>
                    <a:cubicBezTo>
                      <a:pt x="147404" y="50518"/>
                      <a:pt x="135974" y="48137"/>
                      <a:pt x="130068" y="51280"/>
                    </a:cubicBezTo>
                    <a:cubicBezTo>
                      <a:pt x="126830" y="50994"/>
                      <a:pt x="129401" y="56614"/>
                      <a:pt x="128544" y="58805"/>
                    </a:cubicBezTo>
                    <a:cubicBezTo>
                      <a:pt x="118067" y="59471"/>
                      <a:pt x="112543" y="64996"/>
                      <a:pt x="111971" y="75378"/>
                    </a:cubicBezTo>
                    <a:cubicBezTo>
                      <a:pt x="101589" y="73187"/>
                      <a:pt x="81967" y="80331"/>
                      <a:pt x="78824" y="70901"/>
                    </a:cubicBezTo>
                    <a:cubicBezTo>
                      <a:pt x="68727" y="78426"/>
                      <a:pt x="62060" y="89285"/>
                      <a:pt x="56249" y="101000"/>
                    </a:cubicBezTo>
                    <a:cubicBezTo>
                      <a:pt x="50249" y="101000"/>
                      <a:pt x="44153" y="101000"/>
                      <a:pt x="38152" y="101000"/>
                    </a:cubicBezTo>
                    <a:cubicBezTo>
                      <a:pt x="31485" y="115669"/>
                      <a:pt x="13292" y="124337"/>
                      <a:pt x="11006" y="138624"/>
                    </a:cubicBezTo>
                    <a:cubicBezTo>
                      <a:pt x="5386" y="120622"/>
                      <a:pt x="-1853" y="96428"/>
                      <a:pt x="433" y="75378"/>
                    </a:cubicBezTo>
                    <a:cubicBezTo>
                      <a:pt x="38628" y="71473"/>
                      <a:pt x="70632" y="61186"/>
                      <a:pt x="110447" y="58805"/>
                    </a:cubicBezTo>
                    <a:cubicBezTo>
                      <a:pt x="113685" y="59090"/>
                      <a:pt x="111114" y="53471"/>
                      <a:pt x="111971" y="51280"/>
                    </a:cubicBezTo>
                    <a:cubicBezTo>
                      <a:pt x="137593" y="43755"/>
                      <a:pt x="176455" y="49470"/>
                      <a:pt x="197886" y="37754"/>
                    </a:cubicBezTo>
                    <a:cubicBezTo>
                      <a:pt x="224366" y="38612"/>
                      <a:pt x="240273" y="28991"/>
                      <a:pt x="267228" y="30230"/>
                    </a:cubicBezTo>
                    <a:cubicBezTo>
                      <a:pt x="299899" y="15752"/>
                      <a:pt x="340761" y="9465"/>
                      <a:pt x="383243" y="4607"/>
                    </a:cubicBezTo>
                    <a:cubicBezTo>
                      <a:pt x="384195" y="-1393"/>
                      <a:pt x="392863" y="226"/>
                      <a:pt x="399816" y="131"/>
                    </a:cubicBezTo>
                    <a:cubicBezTo>
                      <a:pt x="409437" y="17942"/>
                      <a:pt x="410008" y="47660"/>
                      <a:pt x="422390" y="66425"/>
                    </a:cubicBezTo>
                    <a:cubicBezTo>
                      <a:pt x="417914" y="80236"/>
                      <a:pt x="431059" y="87094"/>
                      <a:pt x="429916" y="105572"/>
                    </a:cubicBezTo>
                    <a:cubicBezTo>
                      <a:pt x="436964" y="115097"/>
                      <a:pt x="435059" y="133481"/>
                      <a:pt x="443441" y="141767"/>
                    </a:cubicBezTo>
                    <a:cubicBezTo>
                      <a:pt x="438202" y="154721"/>
                      <a:pt x="450299" y="159198"/>
                      <a:pt x="441917" y="168914"/>
                    </a:cubicBezTo>
                    <a:cubicBezTo>
                      <a:pt x="442965" y="172343"/>
                      <a:pt x="447632" y="172247"/>
                      <a:pt x="447917" y="176438"/>
                    </a:cubicBezTo>
                    <a:cubicBezTo>
                      <a:pt x="477255" y="176724"/>
                      <a:pt x="500496" y="171295"/>
                      <a:pt x="524975" y="167294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537D49B0-ABA0-2CC5-28C3-40A5EFE7F288}"/>
                  </a:ext>
                </a:extLst>
              </p:cNvPr>
              <p:cNvSpPr/>
              <p:nvPr/>
            </p:nvSpPr>
            <p:spPr>
              <a:xfrm>
                <a:off x="8225748" y="3078603"/>
                <a:ext cx="16573" cy="16707"/>
              </a:xfrm>
              <a:custGeom>
                <a:avLst/>
                <a:gdLst>
                  <a:gd name="connsiteX0" fmla="*/ 16573 w 16573"/>
                  <a:gd name="connsiteY0" fmla="*/ 134 h 16707"/>
                  <a:gd name="connsiteX1" fmla="*/ 16573 w 16573"/>
                  <a:gd name="connsiteY1" fmla="*/ 16707 h 16707"/>
                  <a:gd name="connsiteX2" fmla="*/ 0 w 16573"/>
                  <a:gd name="connsiteY2" fmla="*/ 1658 h 16707"/>
                  <a:gd name="connsiteX3" fmla="*/ 16573 w 16573"/>
                  <a:gd name="connsiteY3" fmla="*/ 134 h 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573" h="16707">
                    <a:moveTo>
                      <a:pt x="16573" y="134"/>
                    </a:moveTo>
                    <a:cubicBezTo>
                      <a:pt x="16573" y="5659"/>
                      <a:pt x="16573" y="11183"/>
                      <a:pt x="16573" y="16707"/>
                    </a:cubicBezTo>
                    <a:cubicBezTo>
                      <a:pt x="6572" y="16136"/>
                      <a:pt x="1905" y="10326"/>
                      <a:pt x="0" y="1658"/>
                    </a:cubicBezTo>
                    <a:cubicBezTo>
                      <a:pt x="3238" y="-1199"/>
                      <a:pt x="10953" y="610"/>
                      <a:pt x="16573" y="134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FBC43417-6DA2-BA23-6E4F-1B77AC3D72AB}"/>
                  </a:ext>
                </a:extLst>
              </p:cNvPr>
              <p:cNvSpPr/>
              <p:nvPr/>
            </p:nvSpPr>
            <p:spPr>
              <a:xfrm>
                <a:off x="8296423" y="3031969"/>
                <a:ext cx="31718" cy="102393"/>
              </a:xfrm>
              <a:custGeom>
                <a:avLst/>
                <a:gdLst>
                  <a:gd name="connsiteX0" fmla="*/ 22670 w 31718"/>
                  <a:gd name="connsiteY0" fmla="*/ 72295 h 102393"/>
                  <a:gd name="connsiteX1" fmla="*/ 31718 w 31718"/>
                  <a:gd name="connsiteY1" fmla="*/ 69247 h 102393"/>
                  <a:gd name="connsiteX2" fmla="*/ 19621 w 31718"/>
                  <a:gd name="connsiteY2" fmla="*/ 102394 h 102393"/>
                  <a:gd name="connsiteX3" fmla="*/ 1524 w 31718"/>
                  <a:gd name="connsiteY3" fmla="*/ 61722 h 102393"/>
                  <a:gd name="connsiteX4" fmla="*/ 6001 w 31718"/>
                  <a:gd name="connsiteY4" fmla="*/ 51149 h 102393"/>
                  <a:gd name="connsiteX5" fmla="*/ 4477 w 31718"/>
                  <a:gd name="connsiteY5" fmla="*/ 37624 h 102393"/>
                  <a:gd name="connsiteX6" fmla="*/ 0 w 31718"/>
                  <a:gd name="connsiteY6" fmla="*/ 0 h 102393"/>
                  <a:gd name="connsiteX7" fmla="*/ 25622 w 31718"/>
                  <a:gd name="connsiteY7" fmla="*/ 33147 h 102393"/>
                  <a:gd name="connsiteX8" fmla="*/ 22670 w 31718"/>
                  <a:gd name="connsiteY8" fmla="*/ 72295 h 102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718" h="102393">
                    <a:moveTo>
                      <a:pt x="22670" y="72295"/>
                    </a:moveTo>
                    <a:cubicBezTo>
                      <a:pt x="27432" y="73057"/>
                      <a:pt x="26098" y="67723"/>
                      <a:pt x="31718" y="69247"/>
                    </a:cubicBezTo>
                    <a:cubicBezTo>
                      <a:pt x="21336" y="73914"/>
                      <a:pt x="21336" y="88963"/>
                      <a:pt x="19621" y="102394"/>
                    </a:cubicBezTo>
                    <a:cubicBezTo>
                      <a:pt x="9716" y="90678"/>
                      <a:pt x="7239" y="74200"/>
                      <a:pt x="1524" y="61722"/>
                    </a:cubicBezTo>
                    <a:cubicBezTo>
                      <a:pt x="667" y="55912"/>
                      <a:pt x="5334" y="55531"/>
                      <a:pt x="6001" y="51149"/>
                    </a:cubicBezTo>
                    <a:cubicBezTo>
                      <a:pt x="5620" y="46482"/>
                      <a:pt x="6953" y="40100"/>
                      <a:pt x="4477" y="37624"/>
                    </a:cubicBezTo>
                    <a:cubicBezTo>
                      <a:pt x="16288" y="24670"/>
                      <a:pt x="1334" y="8001"/>
                      <a:pt x="0" y="0"/>
                    </a:cubicBezTo>
                    <a:cubicBezTo>
                      <a:pt x="11621" y="2096"/>
                      <a:pt x="22003" y="18097"/>
                      <a:pt x="25622" y="33147"/>
                    </a:cubicBezTo>
                    <a:cubicBezTo>
                      <a:pt x="13716" y="39433"/>
                      <a:pt x="4572" y="65246"/>
                      <a:pt x="22670" y="72295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EE86802-64D3-B541-9299-6F1BB3C48063}"/>
                </a:ext>
              </a:extLst>
            </p:cNvPr>
            <p:cNvSpPr/>
            <p:nvPr/>
          </p:nvSpPr>
          <p:spPr>
            <a:xfrm>
              <a:off x="8350809" y="2920527"/>
              <a:ext cx="117445" cy="191357"/>
            </a:xfrm>
            <a:custGeom>
              <a:avLst/>
              <a:gdLst>
                <a:gd name="connsiteX0" fmla="*/ 103920 w 117445"/>
                <a:gd name="connsiteY0" fmla="*/ 141637 h 191357"/>
                <a:gd name="connsiteX1" fmla="*/ 117445 w 117445"/>
                <a:gd name="connsiteY1" fmla="*/ 182309 h 191357"/>
                <a:gd name="connsiteX2" fmla="*/ 48103 w 117445"/>
                <a:gd name="connsiteY2" fmla="*/ 191357 h 191357"/>
                <a:gd name="connsiteX3" fmla="*/ 30006 w 117445"/>
                <a:gd name="connsiteY3" fmla="*/ 131064 h 191357"/>
                <a:gd name="connsiteX4" fmla="*/ 25529 w 117445"/>
                <a:gd name="connsiteY4" fmla="*/ 102394 h 191357"/>
                <a:gd name="connsiteX5" fmla="*/ 21052 w 117445"/>
                <a:gd name="connsiteY5" fmla="*/ 96393 h 191357"/>
                <a:gd name="connsiteX6" fmla="*/ 13528 w 117445"/>
                <a:gd name="connsiteY6" fmla="*/ 72295 h 191357"/>
                <a:gd name="connsiteX7" fmla="*/ 13528 w 117445"/>
                <a:gd name="connsiteY7" fmla="*/ 57245 h 191357"/>
                <a:gd name="connsiteX8" fmla="*/ 9051 w 117445"/>
                <a:gd name="connsiteY8" fmla="*/ 42196 h 191357"/>
                <a:gd name="connsiteX9" fmla="*/ 2 w 117445"/>
                <a:gd name="connsiteY9" fmla="*/ 25622 h 191357"/>
                <a:gd name="connsiteX10" fmla="*/ 25624 w 117445"/>
                <a:gd name="connsiteY10" fmla="*/ 0 h 191357"/>
                <a:gd name="connsiteX11" fmla="*/ 16576 w 117445"/>
                <a:gd name="connsiteY11" fmla="*/ 16573 h 191357"/>
                <a:gd name="connsiteX12" fmla="*/ 30101 w 117445"/>
                <a:gd name="connsiteY12" fmla="*/ 66294 h 191357"/>
                <a:gd name="connsiteX13" fmla="*/ 51151 w 117445"/>
                <a:gd name="connsiteY13" fmla="*/ 76867 h 191357"/>
                <a:gd name="connsiteX14" fmla="*/ 72201 w 117445"/>
                <a:gd name="connsiteY14" fmla="*/ 126587 h 191357"/>
                <a:gd name="connsiteX15" fmla="*/ 88775 w 117445"/>
                <a:gd name="connsiteY15" fmla="*/ 141637 h 191357"/>
                <a:gd name="connsiteX16" fmla="*/ 103920 w 117445"/>
                <a:gd name="connsiteY16" fmla="*/ 141637 h 191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7445" h="191357">
                  <a:moveTo>
                    <a:pt x="103920" y="141637"/>
                  </a:moveTo>
                  <a:cubicBezTo>
                    <a:pt x="107158" y="159448"/>
                    <a:pt x="108682" y="169926"/>
                    <a:pt x="117445" y="182309"/>
                  </a:cubicBezTo>
                  <a:cubicBezTo>
                    <a:pt x="101348" y="184309"/>
                    <a:pt x="72868" y="189262"/>
                    <a:pt x="48103" y="191357"/>
                  </a:cubicBezTo>
                  <a:cubicBezTo>
                    <a:pt x="38388" y="171640"/>
                    <a:pt x="42579" y="146399"/>
                    <a:pt x="30006" y="131064"/>
                  </a:cubicBezTo>
                  <a:cubicBezTo>
                    <a:pt x="32864" y="117157"/>
                    <a:pt x="23053" y="115919"/>
                    <a:pt x="25529" y="102394"/>
                  </a:cubicBezTo>
                  <a:cubicBezTo>
                    <a:pt x="26863" y="97536"/>
                    <a:pt x="20576" y="100298"/>
                    <a:pt x="21052" y="96393"/>
                  </a:cubicBezTo>
                  <a:cubicBezTo>
                    <a:pt x="23243" y="84392"/>
                    <a:pt x="19719" y="79057"/>
                    <a:pt x="13528" y="72295"/>
                  </a:cubicBezTo>
                  <a:cubicBezTo>
                    <a:pt x="13528" y="67246"/>
                    <a:pt x="13528" y="62293"/>
                    <a:pt x="13528" y="57245"/>
                  </a:cubicBezTo>
                  <a:cubicBezTo>
                    <a:pt x="9432" y="53626"/>
                    <a:pt x="11718" y="51244"/>
                    <a:pt x="9051" y="42196"/>
                  </a:cubicBezTo>
                  <a:cubicBezTo>
                    <a:pt x="8956" y="42196"/>
                    <a:pt x="98" y="25622"/>
                    <a:pt x="2" y="25622"/>
                  </a:cubicBezTo>
                  <a:cubicBezTo>
                    <a:pt x="-189" y="13525"/>
                    <a:pt x="12194" y="3238"/>
                    <a:pt x="25624" y="0"/>
                  </a:cubicBezTo>
                  <a:cubicBezTo>
                    <a:pt x="27434" y="10382"/>
                    <a:pt x="22290" y="13716"/>
                    <a:pt x="16576" y="16573"/>
                  </a:cubicBezTo>
                  <a:cubicBezTo>
                    <a:pt x="12956" y="41338"/>
                    <a:pt x="25243" y="50006"/>
                    <a:pt x="30101" y="66294"/>
                  </a:cubicBezTo>
                  <a:cubicBezTo>
                    <a:pt x="40960" y="66008"/>
                    <a:pt x="44579" y="72866"/>
                    <a:pt x="51151" y="76867"/>
                  </a:cubicBezTo>
                  <a:cubicBezTo>
                    <a:pt x="53056" y="92392"/>
                    <a:pt x="70678" y="110585"/>
                    <a:pt x="72201" y="126587"/>
                  </a:cubicBezTo>
                  <a:cubicBezTo>
                    <a:pt x="78297" y="131064"/>
                    <a:pt x="86299" y="133540"/>
                    <a:pt x="88775" y="141637"/>
                  </a:cubicBezTo>
                  <a:cubicBezTo>
                    <a:pt x="93823" y="141637"/>
                    <a:pt x="98872" y="141637"/>
                    <a:pt x="103920" y="14163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74F70D9-D1F5-645F-77A0-75771957AD19}"/>
                </a:ext>
              </a:extLst>
            </p:cNvPr>
            <p:cNvSpPr/>
            <p:nvPr/>
          </p:nvSpPr>
          <p:spPr>
            <a:xfrm>
              <a:off x="8397297" y="3179607"/>
              <a:ext cx="58955" cy="141636"/>
            </a:xfrm>
            <a:custGeom>
              <a:avLst/>
              <a:gdLst>
                <a:gd name="connsiteX0" fmla="*/ 58956 w 58955"/>
                <a:gd name="connsiteY0" fmla="*/ 0 h 141636"/>
                <a:gd name="connsiteX1" fmla="*/ 33333 w 58955"/>
                <a:gd name="connsiteY1" fmla="*/ 40672 h 141636"/>
                <a:gd name="connsiteX2" fmla="*/ 33333 w 58955"/>
                <a:gd name="connsiteY2" fmla="*/ 91916 h 141636"/>
                <a:gd name="connsiteX3" fmla="*/ 24285 w 58955"/>
                <a:gd name="connsiteY3" fmla="*/ 126587 h 141636"/>
                <a:gd name="connsiteX4" fmla="*/ 16759 w 58955"/>
                <a:gd name="connsiteY4" fmla="*/ 141637 h 141636"/>
                <a:gd name="connsiteX5" fmla="*/ 186 w 58955"/>
                <a:gd name="connsiteY5" fmla="*/ 122015 h 141636"/>
                <a:gd name="connsiteX6" fmla="*/ 186 w 58955"/>
                <a:gd name="connsiteY6" fmla="*/ 94869 h 141636"/>
                <a:gd name="connsiteX7" fmla="*/ 4663 w 58955"/>
                <a:gd name="connsiteY7" fmla="*/ 88868 h 141636"/>
                <a:gd name="connsiteX8" fmla="*/ 21236 w 58955"/>
                <a:gd name="connsiteY8" fmla="*/ 19526 h 141636"/>
                <a:gd name="connsiteX9" fmla="*/ 27237 w 58955"/>
                <a:gd name="connsiteY9" fmla="*/ 7429 h 141636"/>
                <a:gd name="connsiteX10" fmla="*/ 58956 w 58955"/>
                <a:gd name="connsiteY10" fmla="*/ 0 h 14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955" h="141636">
                  <a:moveTo>
                    <a:pt x="58956" y="0"/>
                  </a:moveTo>
                  <a:cubicBezTo>
                    <a:pt x="51050" y="14192"/>
                    <a:pt x="39906" y="25146"/>
                    <a:pt x="33333" y="40672"/>
                  </a:cubicBezTo>
                  <a:cubicBezTo>
                    <a:pt x="33333" y="57721"/>
                    <a:pt x="33333" y="74867"/>
                    <a:pt x="33333" y="91916"/>
                  </a:cubicBezTo>
                  <a:cubicBezTo>
                    <a:pt x="28094" y="102679"/>
                    <a:pt x="24761" y="119348"/>
                    <a:pt x="24285" y="126587"/>
                  </a:cubicBezTo>
                  <a:cubicBezTo>
                    <a:pt x="23237" y="133159"/>
                    <a:pt x="14283" y="131635"/>
                    <a:pt x="16759" y="141637"/>
                  </a:cubicBezTo>
                  <a:cubicBezTo>
                    <a:pt x="7616" y="138779"/>
                    <a:pt x="7806" y="126492"/>
                    <a:pt x="186" y="122015"/>
                  </a:cubicBezTo>
                  <a:cubicBezTo>
                    <a:pt x="186" y="112967"/>
                    <a:pt x="186" y="103918"/>
                    <a:pt x="186" y="94869"/>
                  </a:cubicBezTo>
                  <a:cubicBezTo>
                    <a:pt x="-1147" y="90011"/>
                    <a:pt x="5139" y="92774"/>
                    <a:pt x="4663" y="88868"/>
                  </a:cubicBezTo>
                  <a:cubicBezTo>
                    <a:pt x="2282" y="54769"/>
                    <a:pt x="21522" y="51435"/>
                    <a:pt x="21236" y="19526"/>
                  </a:cubicBezTo>
                  <a:cubicBezTo>
                    <a:pt x="23427" y="15716"/>
                    <a:pt x="26475" y="12763"/>
                    <a:pt x="27237" y="7429"/>
                  </a:cubicBezTo>
                  <a:cubicBezTo>
                    <a:pt x="41144" y="8382"/>
                    <a:pt x="46668" y="857"/>
                    <a:pt x="58956" y="0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A75100A2-40B1-C2FC-D9D1-75CF6C26785C}"/>
                </a:ext>
              </a:extLst>
            </p:cNvPr>
            <p:cNvSpPr/>
            <p:nvPr/>
          </p:nvSpPr>
          <p:spPr>
            <a:xfrm>
              <a:off x="8376035" y="2677980"/>
              <a:ext cx="155560" cy="351036"/>
            </a:xfrm>
            <a:custGeom>
              <a:avLst/>
              <a:gdLst>
                <a:gd name="connsiteX0" fmla="*/ 143464 w 155560"/>
                <a:gd name="connsiteY0" fmla="*/ 113006 h 351036"/>
                <a:gd name="connsiteX1" fmla="*/ 155561 w 155560"/>
                <a:gd name="connsiteY1" fmla="*/ 204922 h 351036"/>
                <a:gd name="connsiteX2" fmla="*/ 146512 w 155560"/>
                <a:gd name="connsiteY2" fmla="*/ 245594 h 351036"/>
                <a:gd name="connsiteX3" fmla="*/ 108888 w 155560"/>
                <a:gd name="connsiteY3" fmla="*/ 307316 h 351036"/>
                <a:gd name="connsiteX4" fmla="*/ 90791 w 155560"/>
                <a:gd name="connsiteY4" fmla="*/ 351036 h 351036"/>
                <a:gd name="connsiteX5" fmla="*/ 92314 w 155560"/>
                <a:gd name="connsiteY5" fmla="*/ 317889 h 351036"/>
                <a:gd name="connsiteX6" fmla="*/ 66692 w 155560"/>
                <a:gd name="connsiteY6" fmla="*/ 316365 h 351036"/>
                <a:gd name="connsiteX7" fmla="*/ 35069 w 155560"/>
                <a:gd name="connsiteY7" fmla="*/ 304268 h 351036"/>
                <a:gd name="connsiteX8" fmla="*/ 399 w 155560"/>
                <a:gd name="connsiteY8" fmla="*/ 274169 h 351036"/>
                <a:gd name="connsiteX9" fmla="*/ 9447 w 155560"/>
                <a:gd name="connsiteY9" fmla="*/ 257596 h 351036"/>
                <a:gd name="connsiteX10" fmla="*/ 9447 w 155560"/>
                <a:gd name="connsiteY10" fmla="*/ 247023 h 351036"/>
                <a:gd name="connsiteX11" fmla="*/ 51643 w 155560"/>
                <a:gd name="connsiteY11" fmla="*/ 204827 h 351036"/>
                <a:gd name="connsiteX12" fmla="*/ 50119 w 155560"/>
                <a:gd name="connsiteY12" fmla="*/ 197303 h 351036"/>
                <a:gd name="connsiteX13" fmla="*/ 75741 w 155560"/>
                <a:gd name="connsiteY13" fmla="*/ 179205 h 351036"/>
                <a:gd name="connsiteX14" fmla="*/ 75741 w 155560"/>
                <a:gd name="connsiteY14" fmla="*/ 170156 h 351036"/>
                <a:gd name="connsiteX15" fmla="*/ 24496 w 155560"/>
                <a:gd name="connsiteY15" fmla="*/ 115959 h 351036"/>
                <a:gd name="connsiteX16" fmla="*/ 9447 w 155560"/>
                <a:gd name="connsiteY16" fmla="*/ 115959 h 351036"/>
                <a:gd name="connsiteX17" fmla="*/ 4970 w 155560"/>
                <a:gd name="connsiteY17" fmla="*/ 94909 h 351036"/>
                <a:gd name="connsiteX18" fmla="*/ 17067 w 155560"/>
                <a:gd name="connsiteY18" fmla="*/ 85860 h 351036"/>
                <a:gd name="connsiteX19" fmla="*/ 9542 w 155560"/>
                <a:gd name="connsiteY19" fmla="*/ 60238 h 351036"/>
                <a:gd name="connsiteX20" fmla="*/ 21639 w 155560"/>
                <a:gd name="connsiteY20" fmla="*/ 45188 h 351036"/>
                <a:gd name="connsiteX21" fmla="*/ 26116 w 155560"/>
                <a:gd name="connsiteY21" fmla="*/ 10517 h 351036"/>
                <a:gd name="connsiteX22" fmla="*/ 74313 w 155560"/>
                <a:gd name="connsiteY22" fmla="*/ 16518 h 351036"/>
                <a:gd name="connsiteX23" fmla="*/ 130034 w 155560"/>
                <a:gd name="connsiteY23" fmla="*/ 28615 h 351036"/>
                <a:gd name="connsiteX24" fmla="*/ 125557 w 155560"/>
                <a:gd name="connsiteY24" fmla="*/ 78335 h 351036"/>
                <a:gd name="connsiteX25" fmla="*/ 113460 w 155560"/>
                <a:gd name="connsiteY25" fmla="*/ 78335 h 351036"/>
                <a:gd name="connsiteX26" fmla="*/ 113460 w 155560"/>
                <a:gd name="connsiteY26" fmla="*/ 114530 h 351036"/>
                <a:gd name="connsiteX27" fmla="*/ 143464 w 155560"/>
                <a:gd name="connsiteY27" fmla="*/ 113006 h 351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5560" h="351036">
                  <a:moveTo>
                    <a:pt x="143464" y="113006"/>
                  </a:moveTo>
                  <a:cubicBezTo>
                    <a:pt x="158418" y="132628"/>
                    <a:pt x="144130" y="181682"/>
                    <a:pt x="155561" y="204922"/>
                  </a:cubicBezTo>
                  <a:cubicBezTo>
                    <a:pt x="152894" y="218924"/>
                    <a:pt x="145845" y="228354"/>
                    <a:pt x="146512" y="245594"/>
                  </a:cubicBezTo>
                  <a:cubicBezTo>
                    <a:pt x="128700" y="263882"/>
                    <a:pt x="124224" y="289219"/>
                    <a:pt x="108888" y="307316"/>
                  </a:cubicBezTo>
                  <a:cubicBezTo>
                    <a:pt x="107555" y="326557"/>
                    <a:pt x="105174" y="344845"/>
                    <a:pt x="90791" y="351036"/>
                  </a:cubicBezTo>
                  <a:cubicBezTo>
                    <a:pt x="83838" y="342654"/>
                    <a:pt x="95934" y="335129"/>
                    <a:pt x="92314" y="317889"/>
                  </a:cubicBezTo>
                  <a:cubicBezTo>
                    <a:pt x="86409" y="314746"/>
                    <a:pt x="74979" y="317127"/>
                    <a:pt x="66692" y="316365"/>
                  </a:cubicBezTo>
                  <a:cubicBezTo>
                    <a:pt x="56406" y="312174"/>
                    <a:pt x="48024" y="308555"/>
                    <a:pt x="35069" y="304268"/>
                  </a:cubicBezTo>
                  <a:cubicBezTo>
                    <a:pt x="23544" y="294267"/>
                    <a:pt x="16877" y="279217"/>
                    <a:pt x="399" y="274169"/>
                  </a:cubicBezTo>
                  <a:cubicBezTo>
                    <a:pt x="-1507" y="263787"/>
                    <a:pt x="3732" y="260453"/>
                    <a:pt x="9447" y="257596"/>
                  </a:cubicBezTo>
                  <a:cubicBezTo>
                    <a:pt x="9447" y="254071"/>
                    <a:pt x="9447" y="250547"/>
                    <a:pt x="9447" y="247023"/>
                  </a:cubicBezTo>
                  <a:cubicBezTo>
                    <a:pt x="24878" y="234355"/>
                    <a:pt x="41356" y="222639"/>
                    <a:pt x="51643" y="204827"/>
                  </a:cubicBezTo>
                  <a:cubicBezTo>
                    <a:pt x="52881" y="200636"/>
                    <a:pt x="49547" y="200922"/>
                    <a:pt x="50119" y="197303"/>
                  </a:cubicBezTo>
                  <a:cubicBezTo>
                    <a:pt x="58596" y="191207"/>
                    <a:pt x="64597" y="182729"/>
                    <a:pt x="75741" y="179205"/>
                  </a:cubicBezTo>
                  <a:cubicBezTo>
                    <a:pt x="75741" y="176157"/>
                    <a:pt x="75741" y="173204"/>
                    <a:pt x="75741" y="170156"/>
                  </a:cubicBezTo>
                  <a:cubicBezTo>
                    <a:pt x="60501" y="150249"/>
                    <a:pt x="33831" y="141772"/>
                    <a:pt x="24496" y="115959"/>
                  </a:cubicBezTo>
                  <a:cubicBezTo>
                    <a:pt x="19449" y="115959"/>
                    <a:pt x="14400" y="115959"/>
                    <a:pt x="9447" y="115959"/>
                  </a:cubicBezTo>
                  <a:cubicBezTo>
                    <a:pt x="10780" y="106053"/>
                    <a:pt x="8304" y="100052"/>
                    <a:pt x="4970" y="94909"/>
                  </a:cubicBezTo>
                  <a:cubicBezTo>
                    <a:pt x="7447" y="90337"/>
                    <a:pt x="14305" y="90146"/>
                    <a:pt x="17067" y="85860"/>
                  </a:cubicBezTo>
                  <a:cubicBezTo>
                    <a:pt x="17639" y="74240"/>
                    <a:pt x="17924" y="62905"/>
                    <a:pt x="9542" y="60238"/>
                  </a:cubicBezTo>
                  <a:cubicBezTo>
                    <a:pt x="13257" y="51570"/>
                    <a:pt x="9638" y="44521"/>
                    <a:pt x="21639" y="45188"/>
                  </a:cubicBezTo>
                  <a:cubicBezTo>
                    <a:pt x="21163" y="31663"/>
                    <a:pt x="29259" y="26805"/>
                    <a:pt x="26116" y="10517"/>
                  </a:cubicBezTo>
                  <a:cubicBezTo>
                    <a:pt x="34879" y="-11867"/>
                    <a:pt x="62787" y="6993"/>
                    <a:pt x="74313" y="16518"/>
                  </a:cubicBezTo>
                  <a:cubicBezTo>
                    <a:pt x="95077" y="13279"/>
                    <a:pt x="111936" y="24424"/>
                    <a:pt x="130034" y="28615"/>
                  </a:cubicBezTo>
                  <a:cubicBezTo>
                    <a:pt x="132986" y="49665"/>
                    <a:pt x="122414" y="57190"/>
                    <a:pt x="125557" y="78335"/>
                  </a:cubicBezTo>
                  <a:cubicBezTo>
                    <a:pt x="121556" y="78335"/>
                    <a:pt x="117556" y="78335"/>
                    <a:pt x="113460" y="78335"/>
                  </a:cubicBezTo>
                  <a:cubicBezTo>
                    <a:pt x="113460" y="90432"/>
                    <a:pt x="113460" y="102433"/>
                    <a:pt x="113460" y="114530"/>
                  </a:cubicBezTo>
                  <a:cubicBezTo>
                    <a:pt x="121461" y="118054"/>
                    <a:pt x="136797" y="115864"/>
                    <a:pt x="143464" y="113006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34EBE7C7-2C6E-7A81-8434-FE174FE1C947}"/>
                </a:ext>
              </a:extLst>
            </p:cNvPr>
            <p:cNvSpPr/>
            <p:nvPr/>
          </p:nvSpPr>
          <p:spPr>
            <a:xfrm>
              <a:off x="7770265" y="2597797"/>
              <a:ext cx="672366" cy="434076"/>
            </a:xfrm>
            <a:custGeom>
              <a:avLst/>
              <a:gdLst>
                <a:gd name="connsiteX0" fmla="*/ 672367 w 672366"/>
                <a:gd name="connsiteY0" fmla="*/ 254911 h 434076"/>
                <a:gd name="connsiteX1" fmla="*/ 639220 w 672366"/>
                <a:gd name="connsiteY1" fmla="*/ 295583 h 434076"/>
                <a:gd name="connsiteX2" fmla="*/ 631695 w 672366"/>
                <a:gd name="connsiteY2" fmla="*/ 295583 h 434076"/>
                <a:gd name="connsiteX3" fmla="*/ 598548 w 672366"/>
                <a:gd name="connsiteY3" fmla="*/ 312157 h 434076"/>
                <a:gd name="connsiteX4" fmla="*/ 569878 w 672366"/>
                <a:gd name="connsiteY4" fmla="*/ 337779 h 434076"/>
                <a:gd name="connsiteX5" fmla="*/ 487010 w 672366"/>
                <a:gd name="connsiteY5" fmla="*/ 354353 h 434076"/>
                <a:gd name="connsiteX6" fmla="*/ 434241 w 672366"/>
                <a:gd name="connsiteY6" fmla="*/ 367878 h 434076"/>
                <a:gd name="connsiteX7" fmla="*/ 282128 w 672366"/>
                <a:gd name="connsiteY7" fmla="*/ 387499 h 434076"/>
                <a:gd name="connsiteX8" fmla="*/ 279079 w 672366"/>
                <a:gd name="connsiteY8" fmla="*/ 396548 h 434076"/>
                <a:gd name="connsiteX9" fmla="*/ 227835 w 672366"/>
                <a:gd name="connsiteY9" fmla="*/ 401025 h 434076"/>
                <a:gd name="connsiteX10" fmla="*/ 166113 w 672366"/>
                <a:gd name="connsiteY10" fmla="*/ 413122 h 434076"/>
                <a:gd name="connsiteX11" fmla="*/ 160112 w 672366"/>
                <a:gd name="connsiteY11" fmla="*/ 417599 h 434076"/>
                <a:gd name="connsiteX12" fmla="*/ 110391 w 672366"/>
                <a:gd name="connsiteY12" fmla="*/ 425123 h 434076"/>
                <a:gd name="connsiteX13" fmla="*/ 90770 w 672366"/>
                <a:gd name="connsiteY13" fmla="*/ 425123 h 434076"/>
                <a:gd name="connsiteX14" fmla="*/ 84770 w 672366"/>
                <a:gd name="connsiteY14" fmla="*/ 429600 h 434076"/>
                <a:gd name="connsiteX15" fmla="*/ 50099 w 672366"/>
                <a:gd name="connsiteY15" fmla="*/ 434077 h 434076"/>
                <a:gd name="connsiteX16" fmla="*/ 41050 w 672366"/>
                <a:gd name="connsiteY16" fmla="*/ 388928 h 434076"/>
                <a:gd name="connsiteX17" fmla="*/ 38002 w 672366"/>
                <a:gd name="connsiteY17" fmla="*/ 342256 h 434076"/>
                <a:gd name="connsiteX18" fmla="*/ 33525 w 672366"/>
                <a:gd name="connsiteY18" fmla="*/ 336255 h 434076"/>
                <a:gd name="connsiteX19" fmla="*/ 21428 w 672366"/>
                <a:gd name="connsiteY19" fmla="*/ 233766 h 434076"/>
                <a:gd name="connsiteX20" fmla="*/ 16951 w 672366"/>
                <a:gd name="connsiteY20" fmla="*/ 227765 h 434076"/>
                <a:gd name="connsiteX21" fmla="*/ 12475 w 672366"/>
                <a:gd name="connsiteY21" fmla="*/ 202143 h 434076"/>
                <a:gd name="connsiteX22" fmla="*/ 7998 w 672366"/>
                <a:gd name="connsiteY22" fmla="*/ 172044 h 434076"/>
                <a:gd name="connsiteX23" fmla="*/ 3521 w 672366"/>
                <a:gd name="connsiteY23" fmla="*/ 146422 h 434076"/>
                <a:gd name="connsiteX24" fmla="*/ 473 w 672366"/>
                <a:gd name="connsiteY24" fmla="*/ 104226 h 434076"/>
                <a:gd name="connsiteX25" fmla="*/ 65243 w 672366"/>
                <a:gd name="connsiteY25" fmla="*/ 54506 h 434076"/>
                <a:gd name="connsiteX26" fmla="*/ 65243 w 672366"/>
                <a:gd name="connsiteY26" fmla="*/ 90701 h 434076"/>
                <a:gd name="connsiteX27" fmla="*/ 118012 w 672366"/>
                <a:gd name="connsiteY27" fmla="*/ 87652 h 434076"/>
                <a:gd name="connsiteX28" fmla="*/ 124013 w 672366"/>
                <a:gd name="connsiteY28" fmla="*/ 83176 h 434076"/>
                <a:gd name="connsiteX29" fmla="*/ 173733 w 672366"/>
                <a:gd name="connsiteY29" fmla="*/ 75651 h 434076"/>
                <a:gd name="connsiteX30" fmla="*/ 200879 w 672366"/>
                <a:gd name="connsiteY30" fmla="*/ 75651 h 434076"/>
                <a:gd name="connsiteX31" fmla="*/ 282223 w 672366"/>
                <a:gd name="connsiteY31" fmla="*/ 54601 h 434076"/>
                <a:gd name="connsiteX32" fmla="*/ 343945 w 672366"/>
                <a:gd name="connsiteY32" fmla="*/ 42504 h 434076"/>
                <a:gd name="connsiteX33" fmla="*/ 356042 w 672366"/>
                <a:gd name="connsiteY33" fmla="*/ 42504 h 434076"/>
                <a:gd name="connsiteX34" fmla="*/ 362042 w 672366"/>
                <a:gd name="connsiteY34" fmla="*/ 38027 h 434076"/>
                <a:gd name="connsiteX35" fmla="*/ 404238 w 672366"/>
                <a:gd name="connsiteY35" fmla="*/ 28978 h 434076"/>
                <a:gd name="connsiteX36" fmla="*/ 444910 w 672366"/>
                <a:gd name="connsiteY36" fmla="*/ 21454 h 434076"/>
                <a:gd name="connsiteX37" fmla="*/ 536826 w 672366"/>
                <a:gd name="connsiteY37" fmla="*/ 4880 h 434076"/>
                <a:gd name="connsiteX38" fmla="*/ 550351 w 672366"/>
                <a:gd name="connsiteY38" fmla="*/ 403 h 434076"/>
                <a:gd name="connsiteX39" fmla="*/ 560924 w 672366"/>
                <a:gd name="connsiteY39" fmla="*/ 16977 h 434076"/>
                <a:gd name="connsiteX40" fmla="*/ 575974 w 672366"/>
                <a:gd name="connsiteY40" fmla="*/ 16977 h 434076"/>
                <a:gd name="connsiteX41" fmla="*/ 592548 w 672366"/>
                <a:gd name="connsiteY41" fmla="*/ 51648 h 434076"/>
                <a:gd name="connsiteX42" fmla="*/ 606073 w 672366"/>
                <a:gd name="connsiteY42" fmla="*/ 66698 h 434076"/>
                <a:gd name="connsiteX43" fmla="*/ 634743 w 672366"/>
                <a:gd name="connsiteY43" fmla="*/ 71174 h 434076"/>
                <a:gd name="connsiteX44" fmla="*/ 622646 w 672366"/>
                <a:gd name="connsiteY44" fmla="*/ 83271 h 434076"/>
                <a:gd name="connsiteX45" fmla="*/ 609121 w 672366"/>
                <a:gd name="connsiteY45" fmla="*/ 117942 h 434076"/>
                <a:gd name="connsiteX46" fmla="*/ 606073 w 672366"/>
                <a:gd name="connsiteY46" fmla="*/ 143564 h 434076"/>
                <a:gd name="connsiteX47" fmla="*/ 613597 w 672366"/>
                <a:gd name="connsiteY47" fmla="*/ 158614 h 434076"/>
                <a:gd name="connsiteX48" fmla="*/ 601501 w 672366"/>
                <a:gd name="connsiteY48" fmla="*/ 167663 h 434076"/>
                <a:gd name="connsiteX49" fmla="*/ 605978 w 672366"/>
                <a:gd name="connsiteY49" fmla="*/ 205286 h 434076"/>
                <a:gd name="connsiteX50" fmla="*/ 625599 w 672366"/>
                <a:gd name="connsiteY50" fmla="*/ 205286 h 434076"/>
                <a:gd name="connsiteX51" fmla="*/ 672367 w 672366"/>
                <a:gd name="connsiteY51" fmla="*/ 254911 h 43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72366" h="434076">
                  <a:moveTo>
                    <a:pt x="672367" y="254911"/>
                  </a:moveTo>
                  <a:cubicBezTo>
                    <a:pt x="653889" y="264246"/>
                    <a:pt x="643792" y="274057"/>
                    <a:pt x="639220" y="295583"/>
                  </a:cubicBezTo>
                  <a:cubicBezTo>
                    <a:pt x="636743" y="295583"/>
                    <a:pt x="634172" y="295583"/>
                    <a:pt x="631695" y="295583"/>
                  </a:cubicBezTo>
                  <a:cubicBezTo>
                    <a:pt x="630171" y="310633"/>
                    <a:pt x="616360" y="313395"/>
                    <a:pt x="598548" y="312157"/>
                  </a:cubicBezTo>
                  <a:cubicBezTo>
                    <a:pt x="586642" y="318348"/>
                    <a:pt x="580355" y="330159"/>
                    <a:pt x="569878" y="337779"/>
                  </a:cubicBezTo>
                  <a:cubicBezTo>
                    <a:pt x="542160" y="343208"/>
                    <a:pt x="508060" y="342256"/>
                    <a:pt x="487010" y="354353"/>
                  </a:cubicBezTo>
                  <a:cubicBezTo>
                    <a:pt x="463103" y="352543"/>
                    <a:pt x="450244" y="361782"/>
                    <a:pt x="434241" y="367878"/>
                  </a:cubicBezTo>
                  <a:cubicBezTo>
                    <a:pt x="388712" y="369021"/>
                    <a:pt x="338325" y="387309"/>
                    <a:pt x="282128" y="387499"/>
                  </a:cubicBezTo>
                  <a:cubicBezTo>
                    <a:pt x="278317" y="387690"/>
                    <a:pt x="279079" y="392548"/>
                    <a:pt x="279079" y="396548"/>
                  </a:cubicBezTo>
                  <a:cubicBezTo>
                    <a:pt x="261172" y="397215"/>
                    <a:pt x="249171" y="403882"/>
                    <a:pt x="227835" y="401025"/>
                  </a:cubicBezTo>
                  <a:cubicBezTo>
                    <a:pt x="211166" y="405216"/>
                    <a:pt x="194593" y="413693"/>
                    <a:pt x="166113" y="413122"/>
                  </a:cubicBezTo>
                  <a:cubicBezTo>
                    <a:pt x="161255" y="411788"/>
                    <a:pt x="164017" y="418075"/>
                    <a:pt x="160112" y="417599"/>
                  </a:cubicBezTo>
                  <a:cubicBezTo>
                    <a:pt x="140015" y="413217"/>
                    <a:pt x="124965" y="423314"/>
                    <a:pt x="110391" y="425123"/>
                  </a:cubicBezTo>
                  <a:cubicBezTo>
                    <a:pt x="103534" y="425981"/>
                    <a:pt x="96485" y="423790"/>
                    <a:pt x="90770" y="425123"/>
                  </a:cubicBezTo>
                  <a:cubicBezTo>
                    <a:pt x="88960" y="425504"/>
                    <a:pt x="86770" y="429314"/>
                    <a:pt x="84770" y="429600"/>
                  </a:cubicBezTo>
                  <a:cubicBezTo>
                    <a:pt x="73435" y="431315"/>
                    <a:pt x="60576" y="427790"/>
                    <a:pt x="50099" y="434077"/>
                  </a:cubicBezTo>
                  <a:cubicBezTo>
                    <a:pt x="49717" y="416360"/>
                    <a:pt x="53432" y="394643"/>
                    <a:pt x="41050" y="388928"/>
                  </a:cubicBezTo>
                  <a:cubicBezTo>
                    <a:pt x="45241" y="376451"/>
                    <a:pt x="34287" y="363115"/>
                    <a:pt x="38002" y="342256"/>
                  </a:cubicBezTo>
                  <a:cubicBezTo>
                    <a:pt x="39335" y="337398"/>
                    <a:pt x="34097" y="339113"/>
                    <a:pt x="33525" y="336255"/>
                  </a:cubicBezTo>
                  <a:cubicBezTo>
                    <a:pt x="36763" y="289202"/>
                    <a:pt x="15618" y="279296"/>
                    <a:pt x="21428" y="233766"/>
                  </a:cubicBezTo>
                  <a:cubicBezTo>
                    <a:pt x="22762" y="228908"/>
                    <a:pt x="17523" y="230718"/>
                    <a:pt x="16951" y="227765"/>
                  </a:cubicBezTo>
                  <a:cubicBezTo>
                    <a:pt x="15999" y="218717"/>
                    <a:pt x="19999" y="204619"/>
                    <a:pt x="12475" y="202143"/>
                  </a:cubicBezTo>
                  <a:cubicBezTo>
                    <a:pt x="11427" y="191665"/>
                    <a:pt x="15714" y="175854"/>
                    <a:pt x="7998" y="172044"/>
                  </a:cubicBezTo>
                  <a:cubicBezTo>
                    <a:pt x="7331" y="162614"/>
                    <a:pt x="10474" y="149470"/>
                    <a:pt x="3521" y="146422"/>
                  </a:cubicBezTo>
                  <a:cubicBezTo>
                    <a:pt x="8855" y="129563"/>
                    <a:pt x="-2384" y="122895"/>
                    <a:pt x="473" y="104226"/>
                  </a:cubicBezTo>
                  <a:cubicBezTo>
                    <a:pt x="24000" y="89653"/>
                    <a:pt x="46574" y="74032"/>
                    <a:pt x="65243" y="54506"/>
                  </a:cubicBezTo>
                  <a:cubicBezTo>
                    <a:pt x="66291" y="62030"/>
                    <a:pt x="64481" y="78604"/>
                    <a:pt x="65243" y="90701"/>
                  </a:cubicBezTo>
                  <a:cubicBezTo>
                    <a:pt x="84579" y="97368"/>
                    <a:pt x="96676" y="84128"/>
                    <a:pt x="118012" y="87652"/>
                  </a:cubicBezTo>
                  <a:cubicBezTo>
                    <a:pt x="122870" y="88986"/>
                    <a:pt x="120107" y="82699"/>
                    <a:pt x="124013" y="83176"/>
                  </a:cubicBezTo>
                  <a:cubicBezTo>
                    <a:pt x="145634" y="83747"/>
                    <a:pt x="159922" y="84223"/>
                    <a:pt x="173733" y="75651"/>
                  </a:cubicBezTo>
                  <a:cubicBezTo>
                    <a:pt x="182782" y="75651"/>
                    <a:pt x="191831" y="75651"/>
                    <a:pt x="200879" y="75651"/>
                  </a:cubicBezTo>
                  <a:cubicBezTo>
                    <a:pt x="220501" y="61173"/>
                    <a:pt x="261077" y="67555"/>
                    <a:pt x="282223" y="54601"/>
                  </a:cubicBezTo>
                  <a:cubicBezTo>
                    <a:pt x="301844" y="49648"/>
                    <a:pt x="328800" y="51934"/>
                    <a:pt x="343945" y="42504"/>
                  </a:cubicBezTo>
                  <a:cubicBezTo>
                    <a:pt x="347945" y="42504"/>
                    <a:pt x="351946" y="42504"/>
                    <a:pt x="356042" y="42504"/>
                  </a:cubicBezTo>
                  <a:cubicBezTo>
                    <a:pt x="360899" y="43838"/>
                    <a:pt x="358137" y="37551"/>
                    <a:pt x="362042" y="38027"/>
                  </a:cubicBezTo>
                  <a:cubicBezTo>
                    <a:pt x="379854" y="38789"/>
                    <a:pt x="393189" y="34979"/>
                    <a:pt x="404238" y="28978"/>
                  </a:cubicBezTo>
                  <a:cubicBezTo>
                    <a:pt x="419097" y="27836"/>
                    <a:pt x="435766" y="28312"/>
                    <a:pt x="444910" y="21454"/>
                  </a:cubicBezTo>
                  <a:cubicBezTo>
                    <a:pt x="480629" y="21073"/>
                    <a:pt x="503870" y="8119"/>
                    <a:pt x="536826" y="4880"/>
                  </a:cubicBezTo>
                  <a:cubicBezTo>
                    <a:pt x="539493" y="1547"/>
                    <a:pt x="543017" y="-1025"/>
                    <a:pt x="550351" y="403"/>
                  </a:cubicBezTo>
                  <a:cubicBezTo>
                    <a:pt x="554828" y="4976"/>
                    <a:pt x="555876" y="12977"/>
                    <a:pt x="560924" y="16977"/>
                  </a:cubicBezTo>
                  <a:cubicBezTo>
                    <a:pt x="565972" y="16977"/>
                    <a:pt x="570926" y="16977"/>
                    <a:pt x="575974" y="16977"/>
                  </a:cubicBezTo>
                  <a:cubicBezTo>
                    <a:pt x="578545" y="31455"/>
                    <a:pt x="590833" y="36313"/>
                    <a:pt x="592548" y="51648"/>
                  </a:cubicBezTo>
                  <a:cubicBezTo>
                    <a:pt x="596453" y="57268"/>
                    <a:pt x="603025" y="60221"/>
                    <a:pt x="606073" y="66698"/>
                  </a:cubicBezTo>
                  <a:cubicBezTo>
                    <a:pt x="617122" y="66698"/>
                    <a:pt x="629599" y="65269"/>
                    <a:pt x="634743" y="71174"/>
                  </a:cubicBezTo>
                  <a:cubicBezTo>
                    <a:pt x="631314" y="75842"/>
                    <a:pt x="628552" y="81080"/>
                    <a:pt x="622646" y="83271"/>
                  </a:cubicBezTo>
                  <a:cubicBezTo>
                    <a:pt x="623504" y="100226"/>
                    <a:pt x="622932" y="115751"/>
                    <a:pt x="609121" y="117942"/>
                  </a:cubicBezTo>
                  <a:cubicBezTo>
                    <a:pt x="612359" y="131753"/>
                    <a:pt x="605597" y="130515"/>
                    <a:pt x="606073" y="143564"/>
                  </a:cubicBezTo>
                  <a:cubicBezTo>
                    <a:pt x="607501" y="149660"/>
                    <a:pt x="615598" y="149089"/>
                    <a:pt x="613597" y="158614"/>
                  </a:cubicBezTo>
                  <a:cubicBezTo>
                    <a:pt x="611121" y="163186"/>
                    <a:pt x="604263" y="163376"/>
                    <a:pt x="601501" y="167663"/>
                  </a:cubicBezTo>
                  <a:cubicBezTo>
                    <a:pt x="599120" y="184141"/>
                    <a:pt x="609311" y="187951"/>
                    <a:pt x="605978" y="205286"/>
                  </a:cubicBezTo>
                  <a:cubicBezTo>
                    <a:pt x="612550" y="205286"/>
                    <a:pt x="619027" y="205286"/>
                    <a:pt x="625599" y="205286"/>
                  </a:cubicBezTo>
                  <a:cubicBezTo>
                    <a:pt x="631219" y="231861"/>
                    <a:pt x="660175" y="235004"/>
                    <a:pt x="672367" y="254911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18E346-B47A-471C-C7E5-07AC8CE522B3}"/>
                </a:ext>
              </a:extLst>
            </p:cNvPr>
            <p:cNvSpPr/>
            <p:nvPr/>
          </p:nvSpPr>
          <p:spPr>
            <a:xfrm>
              <a:off x="7844391" y="2112997"/>
              <a:ext cx="854368" cy="664368"/>
            </a:xfrm>
            <a:custGeom>
              <a:avLst/>
              <a:gdLst>
                <a:gd name="connsiteX0" fmla="*/ 815220 w 854368"/>
                <a:gd name="connsiteY0" fmla="*/ 558927 h 664368"/>
                <a:gd name="connsiteX1" fmla="*/ 854368 w 854368"/>
                <a:gd name="connsiteY1" fmla="*/ 543877 h 664368"/>
                <a:gd name="connsiteX2" fmla="*/ 718828 w 854368"/>
                <a:gd name="connsiteY2" fmla="*/ 638747 h 664368"/>
                <a:gd name="connsiteX3" fmla="*/ 667583 w 854368"/>
                <a:gd name="connsiteY3" fmla="*/ 647795 h 664368"/>
                <a:gd name="connsiteX4" fmla="*/ 654058 w 854368"/>
                <a:gd name="connsiteY4" fmla="*/ 664369 h 664368"/>
                <a:gd name="connsiteX5" fmla="*/ 666154 w 854368"/>
                <a:gd name="connsiteY5" fmla="*/ 643318 h 664368"/>
                <a:gd name="connsiteX6" fmla="*/ 670631 w 854368"/>
                <a:gd name="connsiteY6" fmla="*/ 586073 h 664368"/>
                <a:gd name="connsiteX7" fmla="*/ 616434 w 854368"/>
                <a:gd name="connsiteY7" fmla="*/ 572548 h 664368"/>
                <a:gd name="connsiteX8" fmla="*/ 571190 w 854368"/>
                <a:gd name="connsiteY8" fmla="*/ 555974 h 664368"/>
                <a:gd name="connsiteX9" fmla="*/ 560617 w 854368"/>
                <a:gd name="connsiteY9" fmla="*/ 542449 h 664368"/>
                <a:gd name="connsiteX10" fmla="*/ 536519 w 854368"/>
                <a:gd name="connsiteY10" fmla="*/ 542449 h 664368"/>
                <a:gd name="connsiteX11" fmla="*/ 510897 w 854368"/>
                <a:gd name="connsiteY11" fmla="*/ 492728 h 664368"/>
                <a:gd name="connsiteX12" fmla="*/ 491275 w 854368"/>
                <a:gd name="connsiteY12" fmla="*/ 492728 h 664368"/>
                <a:gd name="connsiteX13" fmla="*/ 491275 w 854368"/>
                <a:gd name="connsiteY13" fmla="*/ 483680 h 664368"/>
                <a:gd name="connsiteX14" fmla="*/ 482226 w 854368"/>
                <a:gd name="connsiteY14" fmla="*/ 476155 h 664368"/>
                <a:gd name="connsiteX15" fmla="*/ 464129 w 854368"/>
                <a:gd name="connsiteY15" fmla="*/ 476155 h 664368"/>
                <a:gd name="connsiteX16" fmla="*/ 408408 w 854368"/>
                <a:gd name="connsiteY16" fmla="*/ 492728 h 664368"/>
                <a:gd name="connsiteX17" fmla="*/ 348115 w 854368"/>
                <a:gd name="connsiteY17" fmla="*/ 500253 h 664368"/>
                <a:gd name="connsiteX18" fmla="*/ 342114 w 854368"/>
                <a:gd name="connsiteY18" fmla="*/ 504730 h 664368"/>
                <a:gd name="connsiteX19" fmla="*/ 272867 w 854368"/>
                <a:gd name="connsiteY19" fmla="*/ 516826 h 664368"/>
                <a:gd name="connsiteX20" fmla="*/ 266866 w 854368"/>
                <a:gd name="connsiteY20" fmla="*/ 521303 h 664368"/>
                <a:gd name="connsiteX21" fmla="*/ 223147 w 854368"/>
                <a:gd name="connsiteY21" fmla="*/ 525780 h 664368"/>
                <a:gd name="connsiteX22" fmla="*/ 215622 w 854368"/>
                <a:gd name="connsiteY22" fmla="*/ 530257 h 664368"/>
                <a:gd name="connsiteX23" fmla="*/ 205049 w 854368"/>
                <a:gd name="connsiteY23" fmla="*/ 530257 h 664368"/>
                <a:gd name="connsiteX24" fmla="*/ 159901 w 854368"/>
                <a:gd name="connsiteY24" fmla="*/ 537781 h 664368"/>
                <a:gd name="connsiteX25" fmla="*/ 123706 w 854368"/>
                <a:gd name="connsiteY25" fmla="*/ 551307 h 664368"/>
                <a:gd name="connsiteX26" fmla="*/ 73985 w 854368"/>
                <a:gd name="connsiteY26" fmla="*/ 558832 h 664368"/>
                <a:gd name="connsiteX27" fmla="*/ 51411 w 854368"/>
                <a:gd name="connsiteY27" fmla="*/ 558832 h 664368"/>
                <a:gd name="connsiteX28" fmla="*/ 43886 w 854368"/>
                <a:gd name="connsiteY28" fmla="*/ 563309 h 664368"/>
                <a:gd name="connsiteX29" fmla="*/ 16740 w 854368"/>
                <a:gd name="connsiteY29" fmla="*/ 563309 h 664368"/>
                <a:gd name="connsiteX30" fmla="*/ 1690 w 854368"/>
                <a:gd name="connsiteY30" fmla="*/ 567785 h 664368"/>
                <a:gd name="connsiteX31" fmla="*/ 166 w 854368"/>
                <a:gd name="connsiteY31" fmla="*/ 539115 h 664368"/>
                <a:gd name="connsiteX32" fmla="*/ 55888 w 854368"/>
                <a:gd name="connsiteY32" fmla="*/ 481870 h 664368"/>
                <a:gd name="connsiteX33" fmla="*/ 79986 w 854368"/>
                <a:gd name="connsiteY33" fmla="*/ 450247 h 664368"/>
                <a:gd name="connsiteX34" fmla="*/ 55888 w 854368"/>
                <a:gd name="connsiteY34" fmla="*/ 412623 h 664368"/>
                <a:gd name="connsiteX35" fmla="*/ 46839 w 854368"/>
                <a:gd name="connsiteY35" fmla="*/ 371951 h 664368"/>
                <a:gd name="connsiteX36" fmla="*/ 113132 w 854368"/>
                <a:gd name="connsiteY36" fmla="*/ 350901 h 664368"/>
                <a:gd name="connsiteX37" fmla="*/ 120658 w 854368"/>
                <a:gd name="connsiteY37" fmla="*/ 346424 h 664368"/>
                <a:gd name="connsiteX38" fmla="*/ 180950 w 854368"/>
                <a:gd name="connsiteY38" fmla="*/ 341947 h 664368"/>
                <a:gd name="connsiteX39" fmla="*/ 196000 w 854368"/>
                <a:gd name="connsiteY39" fmla="*/ 350996 h 664368"/>
                <a:gd name="connsiteX40" fmla="*/ 268295 w 854368"/>
                <a:gd name="connsiteY40" fmla="*/ 334423 h 664368"/>
                <a:gd name="connsiteX41" fmla="*/ 308966 w 854368"/>
                <a:gd name="connsiteY41" fmla="*/ 299752 h 664368"/>
                <a:gd name="connsiteX42" fmla="*/ 321063 w 854368"/>
                <a:gd name="connsiteY42" fmla="*/ 283178 h 664368"/>
                <a:gd name="connsiteX43" fmla="*/ 339161 w 854368"/>
                <a:gd name="connsiteY43" fmla="*/ 278701 h 664368"/>
                <a:gd name="connsiteX44" fmla="*/ 331636 w 854368"/>
                <a:gd name="connsiteY44" fmla="*/ 232029 h 664368"/>
                <a:gd name="connsiteX45" fmla="*/ 336113 w 854368"/>
                <a:gd name="connsiteY45" fmla="*/ 209455 h 664368"/>
                <a:gd name="connsiteX46" fmla="*/ 306014 w 854368"/>
                <a:gd name="connsiteY46" fmla="*/ 198882 h 664368"/>
                <a:gd name="connsiteX47" fmla="*/ 306014 w 854368"/>
                <a:gd name="connsiteY47" fmla="*/ 186785 h 664368"/>
                <a:gd name="connsiteX48" fmla="*/ 348209 w 854368"/>
                <a:gd name="connsiteY48" fmla="*/ 144589 h 664368"/>
                <a:gd name="connsiteX49" fmla="*/ 373832 w 854368"/>
                <a:gd name="connsiteY49" fmla="*/ 100870 h 664368"/>
                <a:gd name="connsiteX50" fmla="*/ 425076 w 854368"/>
                <a:gd name="connsiteY50" fmla="*/ 36100 h 664368"/>
                <a:gd name="connsiteX51" fmla="*/ 441650 w 854368"/>
                <a:gd name="connsiteY51" fmla="*/ 28575 h 664368"/>
                <a:gd name="connsiteX52" fmla="*/ 462700 w 854368"/>
                <a:gd name="connsiteY52" fmla="*/ 24098 h 664368"/>
                <a:gd name="connsiteX53" fmla="*/ 483751 w 854368"/>
                <a:gd name="connsiteY53" fmla="*/ 19621 h 664368"/>
                <a:gd name="connsiteX54" fmla="*/ 581667 w 854368"/>
                <a:gd name="connsiteY54" fmla="*/ 0 h 664368"/>
                <a:gd name="connsiteX55" fmla="*/ 590716 w 854368"/>
                <a:gd name="connsiteY55" fmla="*/ 55721 h 664368"/>
                <a:gd name="connsiteX56" fmla="*/ 602813 w 854368"/>
                <a:gd name="connsiteY56" fmla="*/ 66294 h 664368"/>
                <a:gd name="connsiteX57" fmla="*/ 607290 w 854368"/>
                <a:gd name="connsiteY57" fmla="*/ 108490 h 664368"/>
                <a:gd name="connsiteX58" fmla="*/ 602813 w 854368"/>
                <a:gd name="connsiteY58" fmla="*/ 114490 h 664368"/>
                <a:gd name="connsiteX59" fmla="*/ 623863 w 854368"/>
                <a:gd name="connsiteY59" fmla="*/ 177736 h 664368"/>
                <a:gd name="connsiteX60" fmla="*/ 619387 w 854368"/>
                <a:gd name="connsiteY60" fmla="*/ 201835 h 664368"/>
                <a:gd name="connsiteX61" fmla="*/ 643484 w 854368"/>
                <a:gd name="connsiteY61" fmla="*/ 207835 h 664368"/>
                <a:gd name="connsiteX62" fmla="*/ 654058 w 854368"/>
                <a:gd name="connsiteY62" fmla="*/ 240982 h 664368"/>
                <a:gd name="connsiteX63" fmla="*/ 652533 w 854368"/>
                <a:gd name="connsiteY63" fmla="*/ 250031 h 664368"/>
                <a:gd name="connsiteX64" fmla="*/ 666059 w 854368"/>
                <a:gd name="connsiteY64" fmla="*/ 293751 h 664368"/>
                <a:gd name="connsiteX65" fmla="*/ 666059 w 854368"/>
                <a:gd name="connsiteY65" fmla="*/ 421767 h 664368"/>
                <a:gd name="connsiteX66" fmla="*/ 670536 w 854368"/>
                <a:gd name="connsiteY66" fmla="*/ 429292 h 664368"/>
                <a:gd name="connsiteX67" fmla="*/ 669012 w 854368"/>
                <a:gd name="connsiteY67" fmla="*/ 435292 h 664368"/>
                <a:gd name="connsiteX68" fmla="*/ 675013 w 854368"/>
                <a:gd name="connsiteY68" fmla="*/ 439769 h 664368"/>
                <a:gd name="connsiteX69" fmla="*/ 678060 w 854368"/>
                <a:gd name="connsiteY69" fmla="*/ 456343 h 664368"/>
                <a:gd name="connsiteX70" fmla="*/ 682537 w 854368"/>
                <a:gd name="connsiteY70" fmla="*/ 486442 h 664368"/>
                <a:gd name="connsiteX71" fmla="*/ 687014 w 854368"/>
                <a:gd name="connsiteY71" fmla="*/ 555784 h 664368"/>
                <a:gd name="connsiteX72" fmla="*/ 677965 w 854368"/>
                <a:gd name="connsiteY72" fmla="*/ 566356 h 664368"/>
                <a:gd name="connsiteX73" fmla="*/ 687014 w 854368"/>
                <a:gd name="connsiteY73" fmla="*/ 591979 h 664368"/>
                <a:gd name="connsiteX74" fmla="*/ 683966 w 854368"/>
                <a:gd name="connsiteY74" fmla="*/ 619125 h 664368"/>
                <a:gd name="connsiteX75" fmla="*/ 723114 w 854368"/>
                <a:gd name="connsiteY75" fmla="*/ 584454 h 664368"/>
                <a:gd name="connsiteX76" fmla="*/ 815220 w 854368"/>
                <a:gd name="connsiteY76" fmla="*/ 558927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854368" h="664368">
                  <a:moveTo>
                    <a:pt x="815220" y="558927"/>
                  </a:moveTo>
                  <a:cubicBezTo>
                    <a:pt x="820840" y="542925"/>
                    <a:pt x="837033" y="532638"/>
                    <a:pt x="854368" y="543877"/>
                  </a:cubicBezTo>
                  <a:cubicBezTo>
                    <a:pt x="815983" y="582263"/>
                    <a:pt x="773025" y="616268"/>
                    <a:pt x="718828" y="638747"/>
                  </a:cubicBezTo>
                  <a:cubicBezTo>
                    <a:pt x="698158" y="638080"/>
                    <a:pt x="689776" y="649891"/>
                    <a:pt x="667583" y="647795"/>
                  </a:cubicBezTo>
                  <a:cubicBezTo>
                    <a:pt x="661106" y="651415"/>
                    <a:pt x="659010" y="659225"/>
                    <a:pt x="654058" y="664369"/>
                  </a:cubicBezTo>
                  <a:cubicBezTo>
                    <a:pt x="651010" y="655320"/>
                    <a:pt x="658534" y="646462"/>
                    <a:pt x="666154" y="643318"/>
                  </a:cubicBezTo>
                  <a:cubicBezTo>
                    <a:pt x="665773" y="622363"/>
                    <a:pt x="673869" y="609886"/>
                    <a:pt x="670631" y="586073"/>
                  </a:cubicBezTo>
                  <a:cubicBezTo>
                    <a:pt x="651200" y="582930"/>
                    <a:pt x="640246" y="571309"/>
                    <a:pt x="616434" y="572548"/>
                  </a:cubicBezTo>
                  <a:cubicBezTo>
                    <a:pt x="601003" y="567404"/>
                    <a:pt x="589383" y="558451"/>
                    <a:pt x="571190" y="555974"/>
                  </a:cubicBezTo>
                  <a:cubicBezTo>
                    <a:pt x="569190" y="549973"/>
                    <a:pt x="562903" y="548259"/>
                    <a:pt x="560617" y="542449"/>
                  </a:cubicBezTo>
                  <a:cubicBezTo>
                    <a:pt x="552616" y="542449"/>
                    <a:pt x="544520" y="542449"/>
                    <a:pt x="536519" y="542449"/>
                  </a:cubicBezTo>
                  <a:cubicBezTo>
                    <a:pt x="528328" y="526256"/>
                    <a:pt x="514325" y="516731"/>
                    <a:pt x="510897" y="492728"/>
                  </a:cubicBezTo>
                  <a:cubicBezTo>
                    <a:pt x="504324" y="492728"/>
                    <a:pt x="497847" y="492728"/>
                    <a:pt x="491275" y="492728"/>
                  </a:cubicBezTo>
                  <a:cubicBezTo>
                    <a:pt x="489180" y="490823"/>
                    <a:pt x="489180" y="485584"/>
                    <a:pt x="491275" y="483680"/>
                  </a:cubicBezTo>
                  <a:cubicBezTo>
                    <a:pt x="490894" y="478536"/>
                    <a:pt x="481465" y="482441"/>
                    <a:pt x="482226" y="476155"/>
                  </a:cubicBezTo>
                  <a:cubicBezTo>
                    <a:pt x="476225" y="476155"/>
                    <a:pt x="470130" y="476155"/>
                    <a:pt x="464129" y="476155"/>
                  </a:cubicBezTo>
                  <a:cubicBezTo>
                    <a:pt x="449175" y="483775"/>
                    <a:pt x="424695" y="483013"/>
                    <a:pt x="408408" y="492728"/>
                  </a:cubicBezTo>
                  <a:cubicBezTo>
                    <a:pt x="385262" y="492157"/>
                    <a:pt x="372594" y="502063"/>
                    <a:pt x="348115" y="500253"/>
                  </a:cubicBezTo>
                  <a:cubicBezTo>
                    <a:pt x="343257" y="498919"/>
                    <a:pt x="344971" y="504158"/>
                    <a:pt x="342114" y="504730"/>
                  </a:cubicBezTo>
                  <a:cubicBezTo>
                    <a:pt x="316777" y="506159"/>
                    <a:pt x="290298" y="516826"/>
                    <a:pt x="272867" y="516826"/>
                  </a:cubicBezTo>
                  <a:cubicBezTo>
                    <a:pt x="268009" y="515493"/>
                    <a:pt x="269724" y="520732"/>
                    <a:pt x="266866" y="521303"/>
                  </a:cubicBezTo>
                  <a:cubicBezTo>
                    <a:pt x="251816" y="525494"/>
                    <a:pt x="237434" y="523780"/>
                    <a:pt x="223147" y="525780"/>
                  </a:cubicBezTo>
                  <a:cubicBezTo>
                    <a:pt x="220003" y="526256"/>
                    <a:pt x="218574" y="529495"/>
                    <a:pt x="215622" y="530257"/>
                  </a:cubicBezTo>
                  <a:cubicBezTo>
                    <a:pt x="212383" y="531209"/>
                    <a:pt x="208478" y="529495"/>
                    <a:pt x="205049" y="530257"/>
                  </a:cubicBezTo>
                  <a:cubicBezTo>
                    <a:pt x="191333" y="533305"/>
                    <a:pt x="176759" y="541115"/>
                    <a:pt x="159901" y="537781"/>
                  </a:cubicBezTo>
                  <a:cubicBezTo>
                    <a:pt x="151138" y="545592"/>
                    <a:pt x="132849" y="543877"/>
                    <a:pt x="123706" y="551307"/>
                  </a:cubicBezTo>
                  <a:cubicBezTo>
                    <a:pt x="102941" y="546163"/>
                    <a:pt x="87034" y="556641"/>
                    <a:pt x="73985" y="558832"/>
                  </a:cubicBezTo>
                  <a:cubicBezTo>
                    <a:pt x="66556" y="560070"/>
                    <a:pt x="58650" y="557784"/>
                    <a:pt x="51411" y="558832"/>
                  </a:cubicBezTo>
                  <a:cubicBezTo>
                    <a:pt x="48839" y="559213"/>
                    <a:pt x="46267" y="562737"/>
                    <a:pt x="43886" y="563309"/>
                  </a:cubicBezTo>
                  <a:cubicBezTo>
                    <a:pt x="35218" y="565690"/>
                    <a:pt x="25408" y="561784"/>
                    <a:pt x="16740" y="563309"/>
                  </a:cubicBezTo>
                  <a:cubicBezTo>
                    <a:pt x="12072" y="564166"/>
                    <a:pt x="7881" y="571214"/>
                    <a:pt x="1690" y="567785"/>
                  </a:cubicBezTo>
                  <a:cubicBezTo>
                    <a:pt x="-1548" y="560927"/>
                    <a:pt x="1024" y="548449"/>
                    <a:pt x="166" y="539115"/>
                  </a:cubicBezTo>
                  <a:cubicBezTo>
                    <a:pt x="17788" y="519113"/>
                    <a:pt x="32741" y="496348"/>
                    <a:pt x="55888" y="481870"/>
                  </a:cubicBezTo>
                  <a:cubicBezTo>
                    <a:pt x="54840" y="467011"/>
                    <a:pt x="65507" y="454247"/>
                    <a:pt x="79986" y="450247"/>
                  </a:cubicBezTo>
                  <a:cubicBezTo>
                    <a:pt x="78462" y="431197"/>
                    <a:pt x="77033" y="412051"/>
                    <a:pt x="55888" y="412623"/>
                  </a:cubicBezTo>
                  <a:cubicBezTo>
                    <a:pt x="55888" y="396049"/>
                    <a:pt x="44743" y="390620"/>
                    <a:pt x="46839" y="371951"/>
                  </a:cubicBezTo>
                  <a:cubicBezTo>
                    <a:pt x="70841" y="366808"/>
                    <a:pt x="82462" y="349377"/>
                    <a:pt x="113132" y="350901"/>
                  </a:cubicBezTo>
                  <a:cubicBezTo>
                    <a:pt x="117895" y="351568"/>
                    <a:pt x="117133" y="346805"/>
                    <a:pt x="120658" y="346424"/>
                  </a:cubicBezTo>
                  <a:cubicBezTo>
                    <a:pt x="142946" y="347091"/>
                    <a:pt x="156090" y="338614"/>
                    <a:pt x="180950" y="341947"/>
                  </a:cubicBezTo>
                  <a:cubicBezTo>
                    <a:pt x="186094" y="344900"/>
                    <a:pt x="191428" y="347472"/>
                    <a:pt x="196000" y="350996"/>
                  </a:cubicBezTo>
                  <a:cubicBezTo>
                    <a:pt x="226194" y="351568"/>
                    <a:pt x="231624" y="327374"/>
                    <a:pt x="268295" y="334423"/>
                  </a:cubicBezTo>
                  <a:cubicBezTo>
                    <a:pt x="289060" y="330136"/>
                    <a:pt x="290107" y="306134"/>
                    <a:pt x="308966" y="299752"/>
                  </a:cubicBezTo>
                  <a:cubicBezTo>
                    <a:pt x="310776" y="292036"/>
                    <a:pt x="315920" y="287655"/>
                    <a:pt x="321063" y="283178"/>
                  </a:cubicBezTo>
                  <a:cubicBezTo>
                    <a:pt x="329350" y="283940"/>
                    <a:pt x="336018" y="283083"/>
                    <a:pt x="339161" y="278701"/>
                  </a:cubicBezTo>
                  <a:cubicBezTo>
                    <a:pt x="343066" y="256984"/>
                    <a:pt x="331541" y="252698"/>
                    <a:pt x="331636" y="232029"/>
                  </a:cubicBezTo>
                  <a:cubicBezTo>
                    <a:pt x="336780" y="228219"/>
                    <a:pt x="336589" y="218980"/>
                    <a:pt x="336113" y="209455"/>
                  </a:cubicBezTo>
                  <a:cubicBezTo>
                    <a:pt x="323254" y="208788"/>
                    <a:pt x="317730" y="200787"/>
                    <a:pt x="306014" y="198882"/>
                  </a:cubicBezTo>
                  <a:cubicBezTo>
                    <a:pt x="306014" y="194881"/>
                    <a:pt x="306014" y="190881"/>
                    <a:pt x="306014" y="186785"/>
                  </a:cubicBezTo>
                  <a:cubicBezTo>
                    <a:pt x="318111" y="170783"/>
                    <a:pt x="333160" y="157734"/>
                    <a:pt x="348209" y="144589"/>
                  </a:cubicBezTo>
                  <a:cubicBezTo>
                    <a:pt x="353925" y="127159"/>
                    <a:pt x="362211" y="112490"/>
                    <a:pt x="373832" y="100870"/>
                  </a:cubicBezTo>
                  <a:cubicBezTo>
                    <a:pt x="384976" y="73342"/>
                    <a:pt x="407074" y="56864"/>
                    <a:pt x="425076" y="36100"/>
                  </a:cubicBezTo>
                  <a:cubicBezTo>
                    <a:pt x="432697" y="35719"/>
                    <a:pt x="437459" y="32385"/>
                    <a:pt x="441650" y="28575"/>
                  </a:cubicBezTo>
                  <a:cubicBezTo>
                    <a:pt x="449651" y="28099"/>
                    <a:pt x="460986" y="30861"/>
                    <a:pt x="462700" y="24098"/>
                  </a:cubicBezTo>
                  <a:cubicBezTo>
                    <a:pt x="470701" y="23622"/>
                    <a:pt x="482036" y="26384"/>
                    <a:pt x="483751" y="19621"/>
                  </a:cubicBezTo>
                  <a:cubicBezTo>
                    <a:pt x="524232" y="22003"/>
                    <a:pt x="549854" y="1429"/>
                    <a:pt x="581667" y="0"/>
                  </a:cubicBezTo>
                  <a:cubicBezTo>
                    <a:pt x="577762" y="25527"/>
                    <a:pt x="593097" y="31718"/>
                    <a:pt x="590716" y="55721"/>
                  </a:cubicBezTo>
                  <a:cubicBezTo>
                    <a:pt x="595765" y="58198"/>
                    <a:pt x="596432" y="65056"/>
                    <a:pt x="602813" y="66294"/>
                  </a:cubicBezTo>
                  <a:cubicBezTo>
                    <a:pt x="599956" y="84772"/>
                    <a:pt x="610433" y="89821"/>
                    <a:pt x="607290" y="108490"/>
                  </a:cubicBezTo>
                  <a:cubicBezTo>
                    <a:pt x="608623" y="113347"/>
                    <a:pt x="602337" y="110585"/>
                    <a:pt x="602813" y="114490"/>
                  </a:cubicBezTo>
                  <a:cubicBezTo>
                    <a:pt x="602718" y="145542"/>
                    <a:pt x="616338" y="157067"/>
                    <a:pt x="623863" y="177736"/>
                  </a:cubicBezTo>
                  <a:cubicBezTo>
                    <a:pt x="620149" y="183547"/>
                    <a:pt x="617958" y="190976"/>
                    <a:pt x="619387" y="201835"/>
                  </a:cubicBezTo>
                  <a:cubicBezTo>
                    <a:pt x="625578" y="204121"/>
                    <a:pt x="630054" y="209359"/>
                    <a:pt x="643484" y="207835"/>
                  </a:cubicBezTo>
                  <a:cubicBezTo>
                    <a:pt x="647771" y="218122"/>
                    <a:pt x="647675" y="232696"/>
                    <a:pt x="654058" y="240982"/>
                  </a:cubicBezTo>
                  <a:cubicBezTo>
                    <a:pt x="654058" y="244507"/>
                    <a:pt x="651486" y="245459"/>
                    <a:pt x="652533" y="250031"/>
                  </a:cubicBezTo>
                  <a:cubicBezTo>
                    <a:pt x="660820" y="260890"/>
                    <a:pt x="658058" y="282702"/>
                    <a:pt x="666059" y="293751"/>
                  </a:cubicBezTo>
                  <a:cubicBezTo>
                    <a:pt x="669869" y="336423"/>
                    <a:pt x="660915" y="384715"/>
                    <a:pt x="666059" y="421767"/>
                  </a:cubicBezTo>
                  <a:cubicBezTo>
                    <a:pt x="666345" y="423577"/>
                    <a:pt x="669964" y="425672"/>
                    <a:pt x="670536" y="429292"/>
                  </a:cubicBezTo>
                  <a:cubicBezTo>
                    <a:pt x="670916" y="431959"/>
                    <a:pt x="668535" y="434054"/>
                    <a:pt x="669012" y="435292"/>
                  </a:cubicBezTo>
                  <a:cubicBezTo>
                    <a:pt x="669869" y="437388"/>
                    <a:pt x="674727" y="438340"/>
                    <a:pt x="675013" y="439769"/>
                  </a:cubicBezTo>
                  <a:cubicBezTo>
                    <a:pt x="676156" y="444913"/>
                    <a:pt x="669297" y="454342"/>
                    <a:pt x="678060" y="456343"/>
                  </a:cubicBezTo>
                  <a:cubicBezTo>
                    <a:pt x="679394" y="466534"/>
                    <a:pt x="674346" y="483108"/>
                    <a:pt x="682537" y="486442"/>
                  </a:cubicBezTo>
                  <a:cubicBezTo>
                    <a:pt x="683013" y="510635"/>
                    <a:pt x="689966" y="528161"/>
                    <a:pt x="687014" y="555784"/>
                  </a:cubicBezTo>
                  <a:cubicBezTo>
                    <a:pt x="685681" y="560927"/>
                    <a:pt x="680156" y="561975"/>
                    <a:pt x="677965" y="566356"/>
                  </a:cubicBezTo>
                  <a:cubicBezTo>
                    <a:pt x="676537" y="579310"/>
                    <a:pt x="686728" y="580644"/>
                    <a:pt x="687014" y="591979"/>
                  </a:cubicBezTo>
                  <a:cubicBezTo>
                    <a:pt x="682823" y="597218"/>
                    <a:pt x="680061" y="610648"/>
                    <a:pt x="683966" y="619125"/>
                  </a:cubicBezTo>
                  <a:cubicBezTo>
                    <a:pt x="706064" y="616553"/>
                    <a:pt x="709969" y="595979"/>
                    <a:pt x="723114" y="584454"/>
                  </a:cubicBezTo>
                  <a:cubicBezTo>
                    <a:pt x="759309" y="598360"/>
                    <a:pt x="785693" y="566452"/>
                    <a:pt x="815220" y="558927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4528474-32B8-CEB3-0F7A-20B1FCC44578}"/>
                </a:ext>
              </a:extLst>
            </p:cNvPr>
            <p:cNvSpPr/>
            <p:nvPr/>
          </p:nvSpPr>
          <p:spPr>
            <a:xfrm>
              <a:off x="8526424" y="2505969"/>
              <a:ext cx="189308" cy="182529"/>
            </a:xfrm>
            <a:custGeom>
              <a:avLst/>
              <a:gdLst>
                <a:gd name="connsiteX0" fmla="*/ 172335 w 189308"/>
                <a:gd name="connsiteY0" fmla="*/ 220 h 182529"/>
                <a:gd name="connsiteX1" fmla="*/ 188908 w 189308"/>
                <a:gd name="connsiteY1" fmla="*/ 93660 h 182529"/>
                <a:gd name="connsiteX2" fmla="*/ 139188 w 189308"/>
                <a:gd name="connsiteY2" fmla="*/ 111758 h 182529"/>
                <a:gd name="connsiteX3" fmla="*/ 124138 w 189308"/>
                <a:gd name="connsiteY3" fmla="*/ 120806 h 182529"/>
                <a:gd name="connsiteX4" fmla="*/ 80419 w 189308"/>
                <a:gd name="connsiteY4" fmla="*/ 128331 h 182529"/>
                <a:gd name="connsiteX5" fmla="*/ 60797 w 189308"/>
                <a:gd name="connsiteY5" fmla="*/ 150905 h 182529"/>
                <a:gd name="connsiteX6" fmla="*/ 5076 w 189308"/>
                <a:gd name="connsiteY6" fmla="*/ 182528 h 182529"/>
                <a:gd name="connsiteX7" fmla="*/ 14125 w 189308"/>
                <a:gd name="connsiteY7" fmla="*/ 167479 h 182529"/>
                <a:gd name="connsiteX8" fmla="*/ 5076 w 189308"/>
                <a:gd name="connsiteY8" fmla="*/ 84611 h 182529"/>
                <a:gd name="connsiteX9" fmla="*/ 599 w 189308"/>
                <a:gd name="connsiteY9" fmla="*/ 37939 h 182529"/>
                <a:gd name="connsiteX10" fmla="*/ 145189 w 189308"/>
                <a:gd name="connsiteY10" fmla="*/ 7840 h 182529"/>
                <a:gd name="connsiteX11" fmla="*/ 172335 w 189308"/>
                <a:gd name="connsiteY11" fmla="*/ 220 h 182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308" h="182529">
                  <a:moveTo>
                    <a:pt x="172335" y="220"/>
                  </a:moveTo>
                  <a:cubicBezTo>
                    <a:pt x="179478" y="29747"/>
                    <a:pt x="191671" y="54227"/>
                    <a:pt x="188908" y="93660"/>
                  </a:cubicBezTo>
                  <a:cubicBezTo>
                    <a:pt x="173478" y="100804"/>
                    <a:pt x="161381" y="111377"/>
                    <a:pt x="139188" y="111758"/>
                  </a:cubicBezTo>
                  <a:cubicBezTo>
                    <a:pt x="134235" y="114901"/>
                    <a:pt x="127377" y="115949"/>
                    <a:pt x="124138" y="120806"/>
                  </a:cubicBezTo>
                  <a:cubicBezTo>
                    <a:pt x="99278" y="118901"/>
                    <a:pt x="98421" y="129284"/>
                    <a:pt x="80419" y="128331"/>
                  </a:cubicBezTo>
                  <a:cubicBezTo>
                    <a:pt x="71561" y="133570"/>
                    <a:pt x="65274" y="141380"/>
                    <a:pt x="60797" y="150905"/>
                  </a:cubicBezTo>
                  <a:cubicBezTo>
                    <a:pt x="39842" y="158240"/>
                    <a:pt x="28507" y="182719"/>
                    <a:pt x="5076" y="182528"/>
                  </a:cubicBezTo>
                  <a:cubicBezTo>
                    <a:pt x="3837" y="173194"/>
                    <a:pt x="11934" y="173384"/>
                    <a:pt x="14125" y="167479"/>
                  </a:cubicBezTo>
                  <a:cubicBezTo>
                    <a:pt x="12696" y="138237"/>
                    <a:pt x="19173" y="101185"/>
                    <a:pt x="5076" y="84611"/>
                  </a:cubicBezTo>
                  <a:cubicBezTo>
                    <a:pt x="7838" y="64799"/>
                    <a:pt x="-2544" y="58037"/>
                    <a:pt x="599" y="37939"/>
                  </a:cubicBezTo>
                  <a:cubicBezTo>
                    <a:pt x="48129" y="27271"/>
                    <a:pt x="91277" y="12126"/>
                    <a:pt x="145189" y="7840"/>
                  </a:cubicBezTo>
                  <a:cubicBezTo>
                    <a:pt x="145189" y="-3781"/>
                    <a:pt x="161762" y="1268"/>
                    <a:pt x="172335" y="220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0C7E998-2753-7C29-571A-216A300364A5}"/>
                </a:ext>
              </a:extLst>
            </p:cNvPr>
            <p:cNvSpPr/>
            <p:nvPr/>
          </p:nvSpPr>
          <p:spPr>
            <a:xfrm>
              <a:off x="8707808" y="2492664"/>
              <a:ext cx="78295" cy="103917"/>
            </a:xfrm>
            <a:custGeom>
              <a:avLst/>
              <a:gdLst>
                <a:gd name="connsiteX0" fmla="*/ 64770 w 78295"/>
                <a:gd name="connsiteY0" fmla="*/ 37624 h 103917"/>
                <a:gd name="connsiteX1" fmla="*/ 78296 w 78295"/>
                <a:gd name="connsiteY1" fmla="*/ 63246 h 103917"/>
                <a:gd name="connsiteX2" fmla="*/ 57245 w 78295"/>
                <a:gd name="connsiteY2" fmla="*/ 70771 h 103917"/>
                <a:gd name="connsiteX3" fmla="*/ 16573 w 78295"/>
                <a:gd name="connsiteY3" fmla="*/ 103918 h 103917"/>
                <a:gd name="connsiteX4" fmla="*/ 0 w 78295"/>
                <a:gd name="connsiteY4" fmla="*/ 9049 h 103917"/>
                <a:gd name="connsiteX5" fmla="*/ 36195 w 78295"/>
                <a:gd name="connsiteY5" fmla="*/ 0 h 103917"/>
                <a:gd name="connsiteX6" fmla="*/ 49721 w 78295"/>
                <a:gd name="connsiteY6" fmla="*/ 31623 h 103917"/>
                <a:gd name="connsiteX7" fmla="*/ 64770 w 78295"/>
                <a:gd name="connsiteY7" fmla="*/ 37624 h 10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95" h="103917">
                  <a:moveTo>
                    <a:pt x="64770" y="37624"/>
                  </a:moveTo>
                  <a:cubicBezTo>
                    <a:pt x="67151" y="48292"/>
                    <a:pt x="75629" y="52864"/>
                    <a:pt x="78296" y="63246"/>
                  </a:cubicBezTo>
                  <a:cubicBezTo>
                    <a:pt x="73628" y="68199"/>
                    <a:pt x="67913" y="71914"/>
                    <a:pt x="57245" y="70771"/>
                  </a:cubicBezTo>
                  <a:cubicBezTo>
                    <a:pt x="50387" y="88582"/>
                    <a:pt x="34480" y="97155"/>
                    <a:pt x="16573" y="103918"/>
                  </a:cubicBezTo>
                  <a:cubicBezTo>
                    <a:pt x="20193" y="62103"/>
                    <a:pt x="3905" y="39148"/>
                    <a:pt x="0" y="9049"/>
                  </a:cubicBezTo>
                  <a:cubicBezTo>
                    <a:pt x="14002" y="8001"/>
                    <a:pt x="24099" y="3048"/>
                    <a:pt x="36195" y="0"/>
                  </a:cubicBezTo>
                  <a:cubicBezTo>
                    <a:pt x="36862" y="14383"/>
                    <a:pt x="51245" y="15145"/>
                    <a:pt x="49721" y="31623"/>
                  </a:cubicBezTo>
                  <a:cubicBezTo>
                    <a:pt x="55626" y="32766"/>
                    <a:pt x="57055" y="38290"/>
                    <a:pt x="64770" y="37624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DF85F4C-8B99-00E5-D745-A2B59066B423}"/>
                </a:ext>
              </a:extLst>
            </p:cNvPr>
            <p:cNvSpPr/>
            <p:nvPr/>
          </p:nvSpPr>
          <p:spPr>
            <a:xfrm>
              <a:off x="8519308" y="2351217"/>
              <a:ext cx="359501" cy="200215"/>
            </a:xfrm>
            <a:custGeom>
              <a:avLst/>
              <a:gdLst>
                <a:gd name="connsiteX0" fmla="*/ 357283 w 359501"/>
                <a:gd name="connsiteY0" fmla="*/ 150495 h 200215"/>
                <a:gd name="connsiteX1" fmla="*/ 322612 w 359501"/>
                <a:gd name="connsiteY1" fmla="*/ 182118 h 200215"/>
                <a:gd name="connsiteX2" fmla="*/ 315087 w 359501"/>
                <a:gd name="connsiteY2" fmla="*/ 161068 h 200215"/>
                <a:gd name="connsiteX3" fmla="*/ 287941 w 359501"/>
                <a:gd name="connsiteY3" fmla="*/ 176118 h 200215"/>
                <a:gd name="connsiteX4" fmla="*/ 287941 w 359501"/>
                <a:gd name="connsiteY4" fmla="*/ 194215 h 200215"/>
                <a:gd name="connsiteX5" fmla="*/ 278892 w 359501"/>
                <a:gd name="connsiteY5" fmla="*/ 200216 h 200215"/>
                <a:gd name="connsiteX6" fmla="*/ 268319 w 359501"/>
                <a:gd name="connsiteY6" fmla="*/ 180594 h 200215"/>
                <a:gd name="connsiteX7" fmla="*/ 233648 w 359501"/>
                <a:gd name="connsiteY7" fmla="*/ 136875 h 200215"/>
                <a:gd name="connsiteX8" fmla="*/ 221552 w 359501"/>
                <a:gd name="connsiteY8" fmla="*/ 132398 h 200215"/>
                <a:gd name="connsiteX9" fmla="*/ 153733 w 359501"/>
                <a:gd name="connsiteY9" fmla="*/ 144495 h 200215"/>
                <a:gd name="connsiteX10" fmla="*/ 122111 w 359501"/>
                <a:gd name="connsiteY10" fmla="*/ 158020 h 200215"/>
                <a:gd name="connsiteX11" fmla="*/ 45244 w 359501"/>
                <a:gd name="connsiteY11" fmla="*/ 170117 h 200215"/>
                <a:gd name="connsiteX12" fmla="*/ 28670 w 359501"/>
                <a:gd name="connsiteY12" fmla="*/ 179166 h 200215"/>
                <a:gd name="connsiteX13" fmla="*/ 0 w 359501"/>
                <a:gd name="connsiteY13" fmla="*/ 182214 h 200215"/>
                <a:gd name="connsiteX14" fmla="*/ 0 w 359501"/>
                <a:gd name="connsiteY14" fmla="*/ 84297 h 200215"/>
                <a:gd name="connsiteX15" fmla="*/ 39148 w 359501"/>
                <a:gd name="connsiteY15" fmla="*/ 75248 h 200215"/>
                <a:gd name="connsiteX16" fmla="*/ 146113 w 359501"/>
                <a:gd name="connsiteY16" fmla="*/ 58674 h 200215"/>
                <a:gd name="connsiteX17" fmla="*/ 161163 w 359501"/>
                <a:gd name="connsiteY17" fmla="*/ 49626 h 200215"/>
                <a:gd name="connsiteX18" fmla="*/ 194310 w 359501"/>
                <a:gd name="connsiteY18" fmla="*/ 42101 h 200215"/>
                <a:gd name="connsiteX19" fmla="*/ 218408 w 359501"/>
                <a:gd name="connsiteY19" fmla="*/ 37624 h 200215"/>
                <a:gd name="connsiteX20" fmla="*/ 213931 w 359501"/>
                <a:gd name="connsiteY20" fmla="*/ 31623 h 200215"/>
                <a:gd name="connsiteX21" fmla="*/ 221456 w 359501"/>
                <a:gd name="connsiteY21" fmla="*/ 16574 h 200215"/>
                <a:gd name="connsiteX22" fmla="*/ 250031 w 359501"/>
                <a:gd name="connsiteY22" fmla="*/ 0 h 200215"/>
                <a:gd name="connsiteX23" fmla="*/ 263557 w 359501"/>
                <a:gd name="connsiteY23" fmla="*/ 27147 h 200215"/>
                <a:gd name="connsiteX24" fmla="*/ 248507 w 359501"/>
                <a:gd name="connsiteY24" fmla="*/ 73819 h 200215"/>
                <a:gd name="connsiteX25" fmla="*/ 259080 w 359501"/>
                <a:gd name="connsiteY25" fmla="*/ 91917 h 200215"/>
                <a:gd name="connsiteX26" fmla="*/ 278702 w 359501"/>
                <a:gd name="connsiteY26" fmla="*/ 87440 h 200215"/>
                <a:gd name="connsiteX27" fmla="*/ 320897 w 359501"/>
                <a:gd name="connsiteY27" fmla="*/ 138684 h 200215"/>
                <a:gd name="connsiteX28" fmla="*/ 328422 w 359501"/>
                <a:gd name="connsiteY28" fmla="*/ 150781 h 200215"/>
                <a:gd name="connsiteX29" fmla="*/ 357283 w 359501"/>
                <a:gd name="connsiteY29" fmla="*/ 150495 h 20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59501" h="200215">
                  <a:moveTo>
                    <a:pt x="357283" y="150495"/>
                  </a:moveTo>
                  <a:cubicBezTo>
                    <a:pt x="368236" y="146971"/>
                    <a:pt x="335756" y="160401"/>
                    <a:pt x="322612" y="182118"/>
                  </a:cubicBezTo>
                  <a:cubicBezTo>
                    <a:pt x="322516" y="176308"/>
                    <a:pt x="319278" y="167069"/>
                    <a:pt x="315087" y="161068"/>
                  </a:cubicBezTo>
                  <a:cubicBezTo>
                    <a:pt x="300894" y="160973"/>
                    <a:pt x="300609" y="174784"/>
                    <a:pt x="287941" y="176118"/>
                  </a:cubicBezTo>
                  <a:cubicBezTo>
                    <a:pt x="287941" y="182118"/>
                    <a:pt x="287941" y="188214"/>
                    <a:pt x="287941" y="194215"/>
                  </a:cubicBezTo>
                  <a:cubicBezTo>
                    <a:pt x="284702" y="196025"/>
                    <a:pt x="279749" y="196025"/>
                    <a:pt x="278892" y="200216"/>
                  </a:cubicBezTo>
                  <a:cubicBezTo>
                    <a:pt x="271272" y="194882"/>
                    <a:pt x="271272" y="190977"/>
                    <a:pt x="268319" y="180594"/>
                  </a:cubicBezTo>
                  <a:cubicBezTo>
                    <a:pt x="248317" y="172498"/>
                    <a:pt x="240696" y="154496"/>
                    <a:pt x="233648" y="136875"/>
                  </a:cubicBezTo>
                  <a:cubicBezTo>
                    <a:pt x="225552" y="139446"/>
                    <a:pt x="227076" y="132398"/>
                    <a:pt x="221552" y="132398"/>
                  </a:cubicBezTo>
                  <a:cubicBezTo>
                    <a:pt x="196501" y="137256"/>
                    <a:pt x="183546" y="144876"/>
                    <a:pt x="153733" y="144495"/>
                  </a:cubicBezTo>
                  <a:cubicBezTo>
                    <a:pt x="146875" y="152686"/>
                    <a:pt x="130778" y="151638"/>
                    <a:pt x="122111" y="158020"/>
                  </a:cubicBezTo>
                  <a:cubicBezTo>
                    <a:pt x="90488" y="157353"/>
                    <a:pt x="81724" y="171069"/>
                    <a:pt x="45244" y="170117"/>
                  </a:cubicBezTo>
                  <a:cubicBezTo>
                    <a:pt x="39719" y="173165"/>
                    <a:pt x="33242" y="175165"/>
                    <a:pt x="28670" y="179166"/>
                  </a:cubicBezTo>
                  <a:cubicBezTo>
                    <a:pt x="17526" y="174594"/>
                    <a:pt x="14383" y="185547"/>
                    <a:pt x="0" y="182214"/>
                  </a:cubicBezTo>
                  <a:cubicBezTo>
                    <a:pt x="0" y="149543"/>
                    <a:pt x="0" y="116967"/>
                    <a:pt x="0" y="84297"/>
                  </a:cubicBezTo>
                  <a:cubicBezTo>
                    <a:pt x="13716" y="82582"/>
                    <a:pt x="28956" y="87345"/>
                    <a:pt x="39148" y="75248"/>
                  </a:cubicBezTo>
                  <a:cubicBezTo>
                    <a:pt x="84391" y="72867"/>
                    <a:pt x="103537" y="62675"/>
                    <a:pt x="146113" y="58674"/>
                  </a:cubicBezTo>
                  <a:cubicBezTo>
                    <a:pt x="150686" y="55245"/>
                    <a:pt x="157353" y="53912"/>
                    <a:pt x="161163" y="49626"/>
                  </a:cubicBezTo>
                  <a:cubicBezTo>
                    <a:pt x="176403" y="48006"/>
                    <a:pt x="184118" y="47816"/>
                    <a:pt x="194310" y="42101"/>
                  </a:cubicBezTo>
                  <a:cubicBezTo>
                    <a:pt x="202978" y="41244"/>
                    <a:pt x="216217" y="44958"/>
                    <a:pt x="218408" y="37624"/>
                  </a:cubicBezTo>
                  <a:cubicBezTo>
                    <a:pt x="217932" y="34576"/>
                    <a:pt x="215360" y="33624"/>
                    <a:pt x="213931" y="31623"/>
                  </a:cubicBezTo>
                  <a:cubicBezTo>
                    <a:pt x="214884" y="25051"/>
                    <a:pt x="223933" y="26575"/>
                    <a:pt x="221456" y="16574"/>
                  </a:cubicBezTo>
                  <a:cubicBezTo>
                    <a:pt x="237458" y="17526"/>
                    <a:pt x="234886" y="-95"/>
                    <a:pt x="250031" y="0"/>
                  </a:cubicBezTo>
                  <a:cubicBezTo>
                    <a:pt x="252222" y="11335"/>
                    <a:pt x="257365" y="19812"/>
                    <a:pt x="263557" y="27147"/>
                  </a:cubicBezTo>
                  <a:cubicBezTo>
                    <a:pt x="259746" y="44006"/>
                    <a:pt x="251079" y="55912"/>
                    <a:pt x="248507" y="73819"/>
                  </a:cubicBezTo>
                  <a:cubicBezTo>
                    <a:pt x="253746" y="81439"/>
                    <a:pt x="253555" y="85249"/>
                    <a:pt x="259080" y="91917"/>
                  </a:cubicBezTo>
                  <a:cubicBezTo>
                    <a:pt x="267652" y="92488"/>
                    <a:pt x="275558" y="92298"/>
                    <a:pt x="278702" y="87440"/>
                  </a:cubicBezTo>
                  <a:cubicBezTo>
                    <a:pt x="293561" y="96774"/>
                    <a:pt x="310419" y="122682"/>
                    <a:pt x="320897" y="138684"/>
                  </a:cubicBezTo>
                  <a:cubicBezTo>
                    <a:pt x="324707" y="144399"/>
                    <a:pt x="321945" y="148305"/>
                    <a:pt x="328422" y="150781"/>
                  </a:cubicBezTo>
                  <a:cubicBezTo>
                    <a:pt x="336518" y="153543"/>
                    <a:pt x="345948" y="148305"/>
                    <a:pt x="357283" y="150495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C2EB143-B587-3568-373D-F207B8C8F00F}"/>
                </a:ext>
              </a:extLst>
            </p:cNvPr>
            <p:cNvSpPr/>
            <p:nvPr/>
          </p:nvSpPr>
          <p:spPr>
            <a:xfrm>
              <a:off x="8434750" y="2067944"/>
              <a:ext cx="189237" cy="357266"/>
            </a:xfrm>
            <a:custGeom>
              <a:avLst/>
              <a:gdLst>
                <a:gd name="connsiteX0" fmla="*/ 175141 w 189237"/>
                <a:gd name="connsiteY0" fmla="*/ 31528 h 357266"/>
                <a:gd name="connsiteX1" fmla="*/ 188667 w 189237"/>
                <a:gd name="connsiteY1" fmla="*/ 72200 h 357266"/>
                <a:gd name="connsiteX2" fmla="*/ 146471 w 189237"/>
                <a:gd name="connsiteY2" fmla="*/ 108395 h 357266"/>
                <a:gd name="connsiteX3" fmla="*/ 155519 w 189237"/>
                <a:gd name="connsiteY3" fmla="*/ 182213 h 357266"/>
                <a:gd name="connsiteX4" fmla="*/ 151043 w 189237"/>
                <a:gd name="connsiteY4" fmla="*/ 188214 h 357266"/>
                <a:gd name="connsiteX5" fmla="*/ 155519 w 189237"/>
                <a:gd name="connsiteY5" fmla="*/ 293656 h 357266"/>
                <a:gd name="connsiteX6" fmla="*/ 151043 w 189237"/>
                <a:gd name="connsiteY6" fmla="*/ 317754 h 357266"/>
                <a:gd name="connsiteX7" fmla="*/ 155519 w 189237"/>
                <a:gd name="connsiteY7" fmla="*/ 341852 h 357266"/>
                <a:gd name="connsiteX8" fmla="*/ 120849 w 189237"/>
                <a:gd name="connsiteY8" fmla="*/ 349377 h 357266"/>
                <a:gd name="connsiteX9" fmla="*/ 84654 w 189237"/>
                <a:gd name="connsiteY9" fmla="*/ 356902 h 357266"/>
                <a:gd name="connsiteX10" fmla="*/ 80177 w 189237"/>
                <a:gd name="connsiteY10" fmla="*/ 319278 h 357266"/>
                <a:gd name="connsiteX11" fmla="*/ 75700 w 189237"/>
                <a:gd name="connsiteY11" fmla="*/ 313277 h 357266"/>
                <a:gd name="connsiteX12" fmla="*/ 75700 w 189237"/>
                <a:gd name="connsiteY12" fmla="*/ 302705 h 357266"/>
                <a:gd name="connsiteX13" fmla="*/ 71223 w 189237"/>
                <a:gd name="connsiteY13" fmla="*/ 296704 h 357266"/>
                <a:gd name="connsiteX14" fmla="*/ 72748 w 189237"/>
                <a:gd name="connsiteY14" fmla="*/ 283178 h 357266"/>
                <a:gd name="connsiteX15" fmla="*/ 66747 w 189237"/>
                <a:gd name="connsiteY15" fmla="*/ 275654 h 357266"/>
                <a:gd name="connsiteX16" fmla="*/ 68271 w 189237"/>
                <a:gd name="connsiteY16" fmla="*/ 268129 h 357266"/>
                <a:gd name="connsiteX17" fmla="*/ 63794 w 189237"/>
                <a:gd name="connsiteY17" fmla="*/ 251555 h 357266"/>
                <a:gd name="connsiteX18" fmla="*/ 57793 w 189237"/>
                <a:gd name="connsiteY18" fmla="*/ 244031 h 357266"/>
                <a:gd name="connsiteX19" fmla="*/ 38172 w 189237"/>
                <a:gd name="connsiteY19" fmla="*/ 238030 h 357266"/>
                <a:gd name="connsiteX20" fmla="*/ 42648 w 189237"/>
                <a:gd name="connsiteY20" fmla="*/ 213932 h 357266"/>
                <a:gd name="connsiteX21" fmla="*/ 21598 w 189237"/>
                <a:gd name="connsiteY21" fmla="*/ 176308 h 357266"/>
                <a:gd name="connsiteX22" fmla="*/ 21598 w 189237"/>
                <a:gd name="connsiteY22" fmla="*/ 108490 h 357266"/>
                <a:gd name="connsiteX23" fmla="*/ 9502 w 189237"/>
                <a:gd name="connsiteY23" fmla="*/ 97917 h 357266"/>
                <a:gd name="connsiteX24" fmla="*/ 453 w 189237"/>
                <a:gd name="connsiteY24" fmla="*/ 40672 h 357266"/>
                <a:gd name="connsiteX25" fmla="*/ 4929 w 189237"/>
                <a:gd name="connsiteY25" fmla="*/ 36195 h 357266"/>
                <a:gd name="connsiteX26" fmla="*/ 176665 w 189237"/>
                <a:gd name="connsiteY26" fmla="*/ 0 h 357266"/>
                <a:gd name="connsiteX27" fmla="*/ 175141 w 189237"/>
                <a:gd name="connsiteY27" fmla="*/ 31528 h 3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9237" h="357266">
                  <a:moveTo>
                    <a:pt x="175141" y="31528"/>
                  </a:moveTo>
                  <a:cubicBezTo>
                    <a:pt x="183714" y="41053"/>
                    <a:pt x="191429" y="51435"/>
                    <a:pt x="188667" y="72200"/>
                  </a:cubicBezTo>
                  <a:cubicBezTo>
                    <a:pt x="174569" y="84296"/>
                    <a:pt x="161520" y="97346"/>
                    <a:pt x="146471" y="108395"/>
                  </a:cubicBezTo>
                  <a:cubicBezTo>
                    <a:pt x="154758" y="127730"/>
                    <a:pt x="157044" y="153067"/>
                    <a:pt x="155519" y="182213"/>
                  </a:cubicBezTo>
                  <a:cubicBezTo>
                    <a:pt x="156853" y="187071"/>
                    <a:pt x="151614" y="185357"/>
                    <a:pt x="151043" y="188214"/>
                  </a:cubicBezTo>
                  <a:cubicBezTo>
                    <a:pt x="150757" y="220313"/>
                    <a:pt x="136565" y="270510"/>
                    <a:pt x="155519" y="293656"/>
                  </a:cubicBezTo>
                  <a:cubicBezTo>
                    <a:pt x="154662" y="302324"/>
                    <a:pt x="158282" y="315563"/>
                    <a:pt x="151043" y="317754"/>
                  </a:cubicBezTo>
                  <a:cubicBezTo>
                    <a:pt x="152853" y="325469"/>
                    <a:pt x="146757" y="341090"/>
                    <a:pt x="155519" y="341852"/>
                  </a:cubicBezTo>
                  <a:cubicBezTo>
                    <a:pt x="146185" y="346615"/>
                    <a:pt x="136565" y="351092"/>
                    <a:pt x="120849" y="349377"/>
                  </a:cubicBezTo>
                  <a:cubicBezTo>
                    <a:pt x="112848" y="355949"/>
                    <a:pt x="100560" y="358235"/>
                    <a:pt x="84654" y="356902"/>
                  </a:cubicBezTo>
                  <a:cubicBezTo>
                    <a:pt x="85035" y="342614"/>
                    <a:pt x="83320" y="331280"/>
                    <a:pt x="80177" y="319278"/>
                  </a:cubicBezTo>
                  <a:cubicBezTo>
                    <a:pt x="79510" y="316802"/>
                    <a:pt x="76367" y="315754"/>
                    <a:pt x="75700" y="313277"/>
                  </a:cubicBezTo>
                  <a:cubicBezTo>
                    <a:pt x="74938" y="310801"/>
                    <a:pt x="76557" y="306229"/>
                    <a:pt x="75700" y="302705"/>
                  </a:cubicBezTo>
                  <a:cubicBezTo>
                    <a:pt x="75034" y="299942"/>
                    <a:pt x="71319" y="297656"/>
                    <a:pt x="71223" y="296704"/>
                  </a:cubicBezTo>
                  <a:cubicBezTo>
                    <a:pt x="70461" y="292227"/>
                    <a:pt x="73128" y="286512"/>
                    <a:pt x="72748" y="283178"/>
                  </a:cubicBezTo>
                  <a:cubicBezTo>
                    <a:pt x="72462" y="280702"/>
                    <a:pt x="67508" y="278987"/>
                    <a:pt x="66747" y="275654"/>
                  </a:cubicBezTo>
                  <a:cubicBezTo>
                    <a:pt x="66175" y="273177"/>
                    <a:pt x="69033" y="270510"/>
                    <a:pt x="68271" y="268129"/>
                  </a:cubicBezTo>
                  <a:cubicBezTo>
                    <a:pt x="67318" y="264986"/>
                    <a:pt x="60651" y="261557"/>
                    <a:pt x="63794" y="251555"/>
                  </a:cubicBezTo>
                  <a:cubicBezTo>
                    <a:pt x="62651" y="248126"/>
                    <a:pt x="58079" y="248221"/>
                    <a:pt x="57793" y="244031"/>
                  </a:cubicBezTo>
                  <a:cubicBezTo>
                    <a:pt x="48458" y="244793"/>
                    <a:pt x="40553" y="244126"/>
                    <a:pt x="38172" y="238030"/>
                  </a:cubicBezTo>
                  <a:cubicBezTo>
                    <a:pt x="41219" y="231553"/>
                    <a:pt x="44363" y="225171"/>
                    <a:pt x="42648" y="213932"/>
                  </a:cubicBezTo>
                  <a:cubicBezTo>
                    <a:pt x="30171" y="202978"/>
                    <a:pt x="31218" y="191357"/>
                    <a:pt x="21598" y="176308"/>
                  </a:cubicBezTo>
                  <a:cubicBezTo>
                    <a:pt x="28361" y="153448"/>
                    <a:pt x="24932" y="132398"/>
                    <a:pt x="21598" y="108490"/>
                  </a:cubicBezTo>
                  <a:cubicBezTo>
                    <a:pt x="17026" y="105537"/>
                    <a:pt x="15026" y="100013"/>
                    <a:pt x="9502" y="97917"/>
                  </a:cubicBezTo>
                  <a:cubicBezTo>
                    <a:pt x="9978" y="75343"/>
                    <a:pt x="-2500" y="65723"/>
                    <a:pt x="453" y="40672"/>
                  </a:cubicBezTo>
                  <a:cubicBezTo>
                    <a:pt x="3691" y="40958"/>
                    <a:pt x="5215" y="39433"/>
                    <a:pt x="4929" y="36195"/>
                  </a:cubicBezTo>
                  <a:cubicBezTo>
                    <a:pt x="65413" y="27718"/>
                    <a:pt x="114086" y="3715"/>
                    <a:pt x="176665" y="0"/>
                  </a:cubicBezTo>
                  <a:cubicBezTo>
                    <a:pt x="173808" y="8001"/>
                    <a:pt x="175713" y="21050"/>
                    <a:pt x="175141" y="31528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D020122-3861-EA56-E4B7-4EEE8A8D3D68}"/>
                </a:ext>
              </a:extLst>
            </p:cNvPr>
            <p:cNvSpPr/>
            <p:nvPr/>
          </p:nvSpPr>
          <p:spPr>
            <a:xfrm>
              <a:off x="8589840" y="2019842"/>
              <a:ext cx="184262" cy="388524"/>
            </a:xfrm>
            <a:custGeom>
              <a:avLst/>
              <a:gdLst>
                <a:gd name="connsiteX0" fmla="*/ 184262 w 184262"/>
                <a:gd name="connsiteY0" fmla="*/ 304133 h 388524"/>
                <a:gd name="connsiteX1" fmla="*/ 178261 w 184262"/>
                <a:gd name="connsiteY1" fmla="*/ 322231 h 388524"/>
                <a:gd name="connsiteX2" fmla="*/ 169212 w 184262"/>
                <a:gd name="connsiteY2" fmla="*/ 322231 h 388524"/>
                <a:gd name="connsiteX3" fmla="*/ 131588 w 184262"/>
                <a:gd name="connsiteY3" fmla="*/ 364427 h 388524"/>
                <a:gd name="connsiteX4" fmla="*/ 9573 w 184262"/>
                <a:gd name="connsiteY4" fmla="*/ 388525 h 388524"/>
                <a:gd name="connsiteX5" fmla="*/ 5097 w 184262"/>
                <a:gd name="connsiteY5" fmla="*/ 371951 h 388524"/>
                <a:gd name="connsiteX6" fmla="*/ 9573 w 184262"/>
                <a:gd name="connsiteY6" fmla="*/ 364427 h 388524"/>
                <a:gd name="connsiteX7" fmla="*/ 9573 w 184262"/>
                <a:gd name="connsiteY7" fmla="*/ 334328 h 388524"/>
                <a:gd name="connsiteX8" fmla="*/ 524 w 184262"/>
                <a:gd name="connsiteY8" fmla="*/ 329851 h 388524"/>
                <a:gd name="connsiteX9" fmla="*/ 5001 w 184262"/>
                <a:gd name="connsiteY9" fmla="*/ 265081 h 388524"/>
                <a:gd name="connsiteX10" fmla="*/ 9478 w 184262"/>
                <a:gd name="connsiteY10" fmla="*/ 176213 h 388524"/>
                <a:gd name="connsiteX11" fmla="*/ 5001 w 184262"/>
                <a:gd name="connsiteY11" fmla="*/ 155162 h 388524"/>
                <a:gd name="connsiteX12" fmla="*/ 41196 w 184262"/>
                <a:gd name="connsiteY12" fmla="*/ 126587 h 388524"/>
                <a:gd name="connsiteX13" fmla="*/ 42720 w 184262"/>
                <a:gd name="connsiteY13" fmla="*/ 90392 h 388524"/>
                <a:gd name="connsiteX14" fmla="*/ 29195 w 184262"/>
                <a:gd name="connsiteY14" fmla="*/ 78295 h 388524"/>
                <a:gd name="connsiteX15" fmla="*/ 38244 w 184262"/>
                <a:gd name="connsiteY15" fmla="*/ 0 h 388524"/>
                <a:gd name="connsiteX16" fmla="*/ 62342 w 184262"/>
                <a:gd name="connsiteY16" fmla="*/ 0 h 388524"/>
                <a:gd name="connsiteX17" fmla="*/ 78916 w 184262"/>
                <a:gd name="connsiteY17" fmla="*/ 66294 h 388524"/>
                <a:gd name="connsiteX18" fmla="*/ 121111 w 184262"/>
                <a:gd name="connsiteY18" fmla="*/ 197358 h 388524"/>
                <a:gd name="connsiteX19" fmla="*/ 134637 w 184262"/>
                <a:gd name="connsiteY19" fmla="*/ 228981 h 388524"/>
                <a:gd name="connsiteX20" fmla="*/ 137685 w 184262"/>
                <a:gd name="connsiteY20" fmla="*/ 259080 h 388524"/>
                <a:gd name="connsiteX21" fmla="*/ 167783 w 184262"/>
                <a:gd name="connsiteY21" fmla="*/ 277178 h 388524"/>
                <a:gd name="connsiteX22" fmla="*/ 167783 w 184262"/>
                <a:gd name="connsiteY22" fmla="*/ 295275 h 388524"/>
                <a:gd name="connsiteX23" fmla="*/ 184262 w 184262"/>
                <a:gd name="connsiteY23" fmla="*/ 304133 h 38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4262" h="388524">
                  <a:moveTo>
                    <a:pt x="184262" y="304133"/>
                  </a:moveTo>
                  <a:cubicBezTo>
                    <a:pt x="182166" y="310134"/>
                    <a:pt x="178928" y="314897"/>
                    <a:pt x="178261" y="322231"/>
                  </a:cubicBezTo>
                  <a:cubicBezTo>
                    <a:pt x="175213" y="322231"/>
                    <a:pt x="172260" y="322231"/>
                    <a:pt x="169212" y="322231"/>
                  </a:cubicBezTo>
                  <a:cubicBezTo>
                    <a:pt x="156449" y="335852"/>
                    <a:pt x="136066" y="347472"/>
                    <a:pt x="131588" y="364427"/>
                  </a:cubicBezTo>
                  <a:cubicBezTo>
                    <a:pt x="89202" y="368903"/>
                    <a:pt x="57484" y="387858"/>
                    <a:pt x="9573" y="388525"/>
                  </a:cubicBezTo>
                  <a:cubicBezTo>
                    <a:pt x="7097" y="386144"/>
                    <a:pt x="3287" y="381095"/>
                    <a:pt x="5097" y="371951"/>
                  </a:cubicBezTo>
                  <a:cubicBezTo>
                    <a:pt x="5573" y="369475"/>
                    <a:pt x="9288" y="367474"/>
                    <a:pt x="9573" y="364427"/>
                  </a:cubicBezTo>
                  <a:cubicBezTo>
                    <a:pt x="10621" y="353663"/>
                    <a:pt x="4335" y="343567"/>
                    <a:pt x="9573" y="334328"/>
                  </a:cubicBezTo>
                  <a:cubicBezTo>
                    <a:pt x="8240" y="331089"/>
                    <a:pt x="5858" y="328994"/>
                    <a:pt x="524" y="329851"/>
                  </a:cubicBezTo>
                  <a:cubicBezTo>
                    <a:pt x="2810" y="308991"/>
                    <a:pt x="-4428" y="278702"/>
                    <a:pt x="5001" y="265081"/>
                  </a:cubicBezTo>
                  <a:cubicBezTo>
                    <a:pt x="7859" y="235648"/>
                    <a:pt x="7383" y="208312"/>
                    <a:pt x="9478" y="176213"/>
                  </a:cubicBezTo>
                  <a:cubicBezTo>
                    <a:pt x="4906" y="172307"/>
                    <a:pt x="4239" y="164402"/>
                    <a:pt x="5001" y="155162"/>
                  </a:cubicBezTo>
                  <a:cubicBezTo>
                    <a:pt x="17003" y="151066"/>
                    <a:pt x="31195" y="136112"/>
                    <a:pt x="41196" y="126587"/>
                  </a:cubicBezTo>
                  <a:cubicBezTo>
                    <a:pt x="46054" y="122015"/>
                    <a:pt x="40816" y="103918"/>
                    <a:pt x="42720" y="90392"/>
                  </a:cubicBezTo>
                  <a:cubicBezTo>
                    <a:pt x="38529" y="86011"/>
                    <a:pt x="34910" y="81153"/>
                    <a:pt x="29195" y="78295"/>
                  </a:cubicBezTo>
                  <a:cubicBezTo>
                    <a:pt x="28814" y="48863"/>
                    <a:pt x="27385" y="18288"/>
                    <a:pt x="38244" y="0"/>
                  </a:cubicBezTo>
                  <a:cubicBezTo>
                    <a:pt x="46245" y="0"/>
                    <a:pt x="54341" y="0"/>
                    <a:pt x="62342" y="0"/>
                  </a:cubicBezTo>
                  <a:cubicBezTo>
                    <a:pt x="65009" y="28003"/>
                    <a:pt x="80630" y="41053"/>
                    <a:pt x="78916" y="66294"/>
                  </a:cubicBezTo>
                  <a:cubicBezTo>
                    <a:pt x="94631" y="111347"/>
                    <a:pt x="110157" y="149543"/>
                    <a:pt x="121111" y="197358"/>
                  </a:cubicBezTo>
                  <a:cubicBezTo>
                    <a:pt x="127683" y="205835"/>
                    <a:pt x="127397" y="221266"/>
                    <a:pt x="134637" y="228981"/>
                  </a:cubicBezTo>
                  <a:cubicBezTo>
                    <a:pt x="129112" y="240602"/>
                    <a:pt x="141209" y="244793"/>
                    <a:pt x="137685" y="259080"/>
                  </a:cubicBezTo>
                  <a:cubicBezTo>
                    <a:pt x="143209" y="269557"/>
                    <a:pt x="152067" y="276797"/>
                    <a:pt x="167783" y="277178"/>
                  </a:cubicBezTo>
                  <a:cubicBezTo>
                    <a:pt x="167783" y="283178"/>
                    <a:pt x="167783" y="289274"/>
                    <a:pt x="167783" y="295275"/>
                  </a:cubicBezTo>
                  <a:cubicBezTo>
                    <a:pt x="174166" y="297085"/>
                    <a:pt x="181690" y="298132"/>
                    <a:pt x="184262" y="30413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B478F6E-23C3-BA9D-3802-0C6F1D4EF089}"/>
                </a:ext>
              </a:extLst>
            </p:cNvPr>
            <p:cNvSpPr/>
            <p:nvPr/>
          </p:nvSpPr>
          <p:spPr>
            <a:xfrm>
              <a:off x="8658088" y="1635318"/>
              <a:ext cx="424814" cy="676716"/>
            </a:xfrm>
            <a:custGeom>
              <a:avLst/>
              <a:gdLst>
                <a:gd name="connsiteX0" fmla="*/ 424815 w 424814"/>
                <a:gd name="connsiteY0" fmla="*/ 320993 h 676716"/>
                <a:gd name="connsiteX1" fmla="*/ 412718 w 424814"/>
                <a:gd name="connsiteY1" fmla="*/ 346615 h 676716"/>
                <a:gd name="connsiteX2" fmla="*/ 334423 w 424814"/>
                <a:gd name="connsiteY2" fmla="*/ 412909 h 676716"/>
                <a:gd name="connsiteX3" fmla="*/ 328422 w 424814"/>
                <a:gd name="connsiteY3" fmla="*/ 400812 h 676716"/>
                <a:gd name="connsiteX4" fmla="*/ 311848 w 424814"/>
                <a:gd name="connsiteY4" fmla="*/ 400812 h 676716"/>
                <a:gd name="connsiteX5" fmla="*/ 304323 w 424814"/>
                <a:gd name="connsiteY5" fmla="*/ 412909 h 676716"/>
                <a:gd name="connsiteX6" fmla="*/ 295275 w 424814"/>
                <a:gd name="connsiteY6" fmla="*/ 412909 h 676716"/>
                <a:gd name="connsiteX7" fmla="*/ 283178 w 424814"/>
                <a:gd name="connsiteY7" fmla="*/ 443008 h 676716"/>
                <a:gd name="connsiteX8" fmla="*/ 263557 w 424814"/>
                <a:gd name="connsiteY8" fmla="*/ 443008 h 676716"/>
                <a:gd name="connsiteX9" fmla="*/ 257556 w 424814"/>
                <a:gd name="connsiteY9" fmla="*/ 426434 h 676716"/>
                <a:gd name="connsiteX10" fmla="*/ 236505 w 424814"/>
                <a:gd name="connsiteY10" fmla="*/ 435483 h 676716"/>
                <a:gd name="connsiteX11" fmla="*/ 245554 w 424814"/>
                <a:gd name="connsiteY11" fmla="*/ 450533 h 676716"/>
                <a:gd name="connsiteX12" fmla="*/ 213931 w 424814"/>
                <a:gd name="connsiteY12" fmla="*/ 509302 h 676716"/>
                <a:gd name="connsiteX13" fmla="*/ 207930 w 424814"/>
                <a:gd name="connsiteY13" fmla="*/ 534924 h 676716"/>
                <a:gd name="connsiteX14" fmla="*/ 171735 w 424814"/>
                <a:gd name="connsiteY14" fmla="*/ 551498 h 676716"/>
                <a:gd name="connsiteX15" fmla="*/ 150685 w 424814"/>
                <a:gd name="connsiteY15" fmla="*/ 548450 h 676716"/>
                <a:gd name="connsiteX16" fmla="*/ 141637 w 424814"/>
                <a:gd name="connsiteY16" fmla="*/ 590645 h 676716"/>
                <a:gd name="connsiteX17" fmla="*/ 132588 w 424814"/>
                <a:gd name="connsiteY17" fmla="*/ 599694 h 676716"/>
                <a:gd name="connsiteX18" fmla="*/ 119063 w 424814"/>
                <a:gd name="connsiteY18" fmla="*/ 676561 h 676716"/>
                <a:gd name="connsiteX19" fmla="*/ 106966 w 424814"/>
                <a:gd name="connsiteY19" fmla="*/ 670560 h 676716"/>
                <a:gd name="connsiteX20" fmla="*/ 108489 w 424814"/>
                <a:gd name="connsiteY20" fmla="*/ 659987 h 676716"/>
                <a:gd name="connsiteX21" fmla="*/ 78391 w 424814"/>
                <a:gd name="connsiteY21" fmla="*/ 622363 h 676716"/>
                <a:gd name="connsiteX22" fmla="*/ 45244 w 424814"/>
                <a:gd name="connsiteY22" fmla="*/ 528923 h 676716"/>
                <a:gd name="connsiteX23" fmla="*/ 19621 w 424814"/>
                <a:gd name="connsiteY23" fmla="*/ 449104 h 676716"/>
                <a:gd name="connsiteX24" fmla="*/ 0 w 424814"/>
                <a:gd name="connsiteY24" fmla="*/ 372237 h 676716"/>
                <a:gd name="connsiteX25" fmla="*/ 16573 w 424814"/>
                <a:gd name="connsiteY25" fmla="*/ 376714 h 676716"/>
                <a:gd name="connsiteX26" fmla="*/ 24098 w 424814"/>
                <a:gd name="connsiteY26" fmla="*/ 317945 h 676716"/>
                <a:gd name="connsiteX27" fmla="*/ 54197 w 424814"/>
                <a:gd name="connsiteY27" fmla="*/ 253175 h 676716"/>
                <a:gd name="connsiteX28" fmla="*/ 45148 w 424814"/>
                <a:gd name="connsiteY28" fmla="*/ 250127 h 676716"/>
                <a:gd name="connsiteX29" fmla="*/ 40671 w 424814"/>
                <a:gd name="connsiteY29" fmla="*/ 204883 h 676716"/>
                <a:gd name="connsiteX30" fmla="*/ 57245 w 424814"/>
                <a:gd name="connsiteY30" fmla="*/ 120491 h 676716"/>
                <a:gd name="connsiteX31" fmla="*/ 82867 w 424814"/>
                <a:gd name="connsiteY31" fmla="*/ 42196 h 676716"/>
                <a:gd name="connsiteX32" fmla="*/ 96393 w 424814"/>
                <a:gd name="connsiteY32" fmla="*/ 12097 h 676716"/>
                <a:gd name="connsiteX33" fmla="*/ 106966 w 424814"/>
                <a:gd name="connsiteY33" fmla="*/ 12097 h 676716"/>
                <a:gd name="connsiteX34" fmla="*/ 143160 w 424814"/>
                <a:gd name="connsiteY34" fmla="*/ 40672 h 676716"/>
                <a:gd name="connsiteX35" fmla="*/ 183832 w 424814"/>
                <a:gd name="connsiteY35" fmla="*/ 0 h 676716"/>
                <a:gd name="connsiteX36" fmla="*/ 245554 w 424814"/>
                <a:gd name="connsiteY36" fmla="*/ 25622 h 676716"/>
                <a:gd name="connsiteX37" fmla="*/ 305848 w 424814"/>
                <a:gd name="connsiteY37" fmla="*/ 226028 h 676716"/>
                <a:gd name="connsiteX38" fmla="*/ 344995 w 424814"/>
                <a:gd name="connsiteY38" fmla="*/ 226028 h 676716"/>
                <a:gd name="connsiteX39" fmla="*/ 382619 w 424814"/>
                <a:gd name="connsiteY39" fmla="*/ 287750 h 676716"/>
                <a:gd name="connsiteX40" fmla="*/ 384143 w 424814"/>
                <a:gd name="connsiteY40" fmla="*/ 275654 h 676716"/>
                <a:gd name="connsiteX41" fmla="*/ 424815 w 424814"/>
                <a:gd name="connsiteY41" fmla="*/ 320993 h 676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4814" h="676716">
                  <a:moveTo>
                    <a:pt x="424815" y="320993"/>
                  </a:moveTo>
                  <a:cubicBezTo>
                    <a:pt x="420433" y="329184"/>
                    <a:pt x="413766" y="335185"/>
                    <a:pt x="412718" y="346615"/>
                  </a:cubicBezTo>
                  <a:cubicBezTo>
                    <a:pt x="380047" y="362236"/>
                    <a:pt x="361855" y="392144"/>
                    <a:pt x="334423" y="412909"/>
                  </a:cubicBezTo>
                  <a:cubicBezTo>
                    <a:pt x="333089" y="408242"/>
                    <a:pt x="331565" y="403670"/>
                    <a:pt x="328422" y="400812"/>
                  </a:cubicBezTo>
                  <a:cubicBezTo>
                    <a:pt x="322897" y="400812"/>
                    <a:pt x="317373" y="400812"/>
                    <a:pt x="311848" y="400812"/>
                  </a:cubicBezTo>
                  <a:cubicBezTo>
                    <a:pt x="308038" y="403574"/>
                    <a:pt x="307181" y="409289"/>
                    <a:pt x="304323" y="412909"/>
                  </a:cubicBezTo>
                  <a:cubicBezTo>
                    <a:pt x="301275" y="412909"/>
                    <a:pt x="298323" y="412909"/>
                    <a:pt x="295275" y="412909"/>
                  </a:cubicBezTo>
                  <a:cubicBezTo>
                    <a:pt x="291465" y="420719"/>
                    <a:pt x="280892" y="425196"/>
                    <a:pt x="283178" y="443008"/>
                  </a:cubicBezTo>
                  <a:cubicBezTo>
                    <a:pt x="276606" y="443008"/>
                    <a:pt x="270129" y="443008"/>
                    <a:pt x="263557" y="443008"/>
                  </a:cubicBezTo>
                  <a:cubicBezTo>
                    <a:pt x="261747" y="437293"/>
                    <a:pt x="259366" y="432149"/>
                    <a:pt x="257556" y="426434"/>
                  </a:cubicBezTo>
                  <a:cubicBezTo>
                    <a:pt x="246506" y="425482"/>
                    <a:pt x="237744" y="426720"/>
                    <a:pt x="236505" y="435483"/>
                  </a:cubicBezTo>
                  <a:cubicBezTo>
                    <a:pt x="235839" y="444151"/>
                    <a:pt x="243840" y="444246"/>
                    <a:pt x="245554" y="450533"/>
                  </a:cubicBezTo>
                  <a:cubicBezTo>
                    <a:pt x="233648" y="468725"/>
                    <a:pt x="254698" y="519970"/>
                    <a:pt x="213931" y="509302"/>
                  </a:cubicBezTo>
                  <a:cubicBezTo>
                    <a:pt x="213264" y="519113"/>
                    <a:pt x="209550" y="526066"/>
                    <a:pt x="207930" y="534924"/>
                  </a:cubicBezTo>
                  <a:cubicBezTo>
                    <a:pt x="191548" y="536162"/>
                    <a:pt x="187642" y="549783"/>
                    <a:pt x="171735" y="551498"/>
                  </a:cubicBezTo>
                  <a:cubicBezTo>
                    <a:pt x="165449" y="550259"/>
                    <a:pt x="158591" y="543306"/>
                    <a:pt x="150685" y="548450"/>
                  </a:cubicBezTo>
                  <a:cubicBezTo>
                    <a:pt x="144780" y="559403"/>
                    <a:pt x="129635" y="575691"/>
                    <a:pt x="141637" y="590645"/>
                  </a:cubicBezTo>
                  <a:cubicBezTo>
                    <a:pt x="139065" y="594074"/>
                    <a:pt x="136017" y="597122"/>
                    <a:pt x="132588" y="599694"/>
                  </a:cubicBezTo>
                  <a:cubicBezTo>
                    <a:pt x="131826" y="629031"/>
                    <a:pt x="120967" y="648367"/>
                    <a:pt x="119063" y="676561"/>
                  </a:cubicBezTo>
                  <a:cubicBezTo>
                    <a:pt x="112014" y="677609"/>
                    <a:pt x="110394" y="673132"/>
                    <a:pt x="106966" y="670560"/>
                  </a:cubicBezTo>
                  <a:cubicBezTo>
                    <a:pt x="108966" y="665131"/>
                    <a:pt x="106870" y="665036"/>
                    <a:pt x="108489" y="659987"/>
                  </a:cubicBezTo>
                  <a:cubicBezTo>
                    <a:pt x="98488" y="647414"/>
                    <a:pt x="70771" y="652558"/>
                    <a:pt x="78391" y="622363"/>
                  </a:cubicBezTo>
                  <a:cubicBezTo>
                    <a:pt x="65817" y="593027"/>
                    <a:pt x="58674" y="557498"/>
                    <a:pt x="45244" y="528923"/>
                  </a:cubicBezTo>
                  <a:cubicBezTo>
                    <a:pt x="39052" y="496729"/>
                    <a:pt x="31146" y="475393"/>
                    <a:pt x="19621" y="449104"/>
                  </a:cubicBezTo>
                  <a:cubicBezTo>
                    <a:pt x="18669" y="420624"/>
                    <a:pt x="1428" y="398812"/>
                    <a:pt x="0" y="372237"/>
                  </a:cubicBezTo>
                  <a:cubicBezTo>
                    <a:pt x="8667" y="370618"/>
                    <a:pt x="7144" y="379190"/>
                    <a:pt x="16573" y="376714"/>
                  </a:cubicBezTo>
                  <a:cubicBezTo>
                    <a:pt x="20098" y="358140"/>
                    <a:pt x="24765" y="340709"/>
                    <a:pt x="24098" y="317945"/>
                  </a:cubicBezTo>
                  <a:cubicBezTo>
                    <a:pt x="40291" y="301657"/>
                    <a:pt x="54959" y="277654"/>
                    <a:pt x="54197" y="253175"/>
                  </a:cubicBezTo>
                  <a:cubicBezTo>
                    <a:pt x="54007" y="249365"/>
                    <a:pt x="49149" y="250222"/>
                    <a:pt x="45148" y="250127"/>
                  </a:cubicBezTo>
                  <a:cubicBezTo>
                    <a:pt x="39719" y="238982"/>
                    <a:pt x="40195" y="221933"/>
                    <a:pt x="40671" y="204883"/>
                  </a:cubicBezTo>
                  <a:cubicBezTo>
                    <a:pt x="68580" y="187357"/>
                    <a:pt x="36766" y="147638"/>
                    <a:pt x="57245" y="120491"/>
                  </a:cubicBezTo>
                  <a:cubicBezTo>
                    <a:pt x="63722" y="89345"/>
                    <a:pt x="77533" y="74676"/>
                    <a:pt x="82867" y="42196"/>
                  </a:cubicBezTo>
                  <a:cubicBezTo>
                    <a:pt x="92583" y="34100"/>
                    <a:pt x="89725" y="22765"/>
                    <a:pt x="96393" y="12097"/>
                  </a:cubicBezTo>
                  <a:cubicBezTo>
                    <a:pt x="99917" y="12097"/>
                    <a:pt x="103441" y="12097"/>
                    <a:pt x="106966" y="12097"/>
                  </a:cubicBezTo>
                  <a:cubicBezTo>
                    <a:pt x="107346" y="33338"/>
                    <a:pt x="119253" y="43053"/>
                    <a:pt x="143160" y="40672"/>
                  </a:cubicBezTo>
                  <a:cubicBezTo>
                    <a:pt x="151162" y="21527"/>
                    <a:pt x="174974" y="18288"/>
                    <a:pt x="183832" y="0"/>
                  </a:cubicBezTo>
                  <a:cubicBezTo>
                    <a:pt x="209359" y="3620"/>
                    <a:pt x="226885" y="15240"/>
                    <a:pt x="245554" y="25622"/>
                  </a:cubicBezTo>
                  <a:cubicBezTo>
                    <a:pt x="263461" y="95250"/>
                    <a:pt x="285655" y="157639"/>
                    <a:pt x="305848" y="226028"/>
                  </a:cubicBezTo>
                  <a:cubicBezTo>
                    <a:pt x="318897" y="226028"/>
                    <a:pt x="331946" y="226028"/>
                    <a:pt x="344995" y="226028"/>
                  </a:cubicBezTo>
                  <a:cubicBezTo>
                    <a:pt x="357759" y="243269"/>
                    <a:pt x="343852" y="292513"/>
                    <a:pt x="382619" y="287750"/>
                  </a:cubicBezTo>
                  <a:cubicBezTo>
                    <a:pt x="384905" y="285560"/>
                    <a:pt x="383953" y="280035"/>
                    <a:pt x="384143" y="275654"/>
                  </a:cubicBezTo>
                  <a:cubicBezTo>
                    <a:pt x="406432" y="282512"/>
                    <a:pt x="416242" y="305181"/>
                    <a:pt x="424815" y="320993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9" name="Graphic 5">
              <a:extLst>
                <a:ext uri="{FF2B5EF4-FFF2-40B4-BE49-F238E27FC236}">
                  <a16:creationId xmlns:a16="http://schemas.microsoft.com/office/drawing/2014/main" id="{DDB089B2-0910-446A-57B4-390D28F59173}"/>
                </a:ext>
              </a:extLst>
            </p:cNvPr>
            <p:cNvGrpSpPr/>
            <p:nvPr/>
          </p:nvGrpSpPr>
          <p:grpSpPr>
            <a:xfrm>
              <a:off x="4464801" y="4914803"/>
              <a:ext cx="771390" cy="497844"/>
              <a:chOff x="4464801" y="4914803"/>
              <a:chExt cx="771390" cy="497844"/>
            </a:xfrm>
            <a:solidFill>
              <a:srgbClr val="DAD8DB"/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AE6D2B02-F9E4-5832-C851-088D00B4AE25}"/>
                  </a:ext>
                </a:extLst>
              </p:cNvPr>
              <p:cNvSpPr/>
              <p:nvPr/>
            </p:nvSpPr>
            <p:spPr>
              <a:xfrm>
                <a:off x="4963435" y="5091845"/>
                <a:ext cx="105536" cy="74602"/>
              </a:xfrm>
              <a:custGeom>
                <a:avLst/>
                <a:gdLst>
                  <a:gd name="connsiteX0" fmla="*/ 105537 w 105536"/>
                  <a:gd name="connsiteY0" fmla="*/ 34671 h 74602"/>
                  <a:gd name="connsiteX1" fmla="*/ 105537 w 105536"/>
                  <a:gd name="connsiteY1" fmla="*/ 55721 h 74602"/>
                  <a:gd name="connsiteX2" fmla="*/ 96488 w 105536"/>
                  <a:gd name="connsiteY2" fmla="*/ 64770 h 74602"/>
                  <a:gd name="connsiteX3" fmla="*/ 43720 w 105536"/>
                  <a:gd name="connsiteY3" fmla="*/ 73819 h 74602"/>
                  <a:gd name="connsiteX4" fmla="*/ 0 w 105536"/>
                  <a:gd name="connsiteY4" fmla="*/ 21050 h 74602"/>
                  <a:gd name="connsiteX5" fmla="*/ 18097 w 105536"/>
                  <a:gd name="connsiteY5" fmla="*/ 0 h 74602"/>
                  <a:gd name="connsiteX6" fmla="*/ 70866 w 105536"/>
                  <a:gd name="connsiteY6" fmla="*/ 16573 h 74602"/>
                  <a:gd name="connsiteX7" fmla="*/ 105537 w 105536"/>
                  <a:gd name="connsiteY7" fmla="*/ 34671 h 74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536" h="74602">
                    <a:moveTo>
                      <a:pt x="105537" y="34671"/>
                    </a:moveTo>
                    <a:cubicBezTo>
                      <a:pt x="105537" y="41720"/>
                      <a:pt x="105537" y="48768"/>
                      <a:pt x="105537" y="55721"/>
                    </a:cubicBezTo>
                    <a:cubicBezTo>
                      <a:pt x="96488" y="52673"/>
                      <a:pt x="98679" y="60960"/>
                      <a:pt x="96488" y="64770"/>
                    </a:cubicBezTo>
                    <a:cubicBezTo>
                      <a:pt x="76962" y="65818"/>
                      <a:pt x="68199" y="77724"/>
                      <a:pt x="43720" y="73819"/>
                    </a:cubicBezTo>
                    <a:cubicBezTo>
                      <a:pt x="28670" y="56864"/>
                      <a:pt x="9049" y="39338"/>
                      <a:pt x="0" y="21050"/>
                    </a:cubicBezTo>
                    <a:cubicBezTo>
                      <a:pt x="3619" y="9620"/>
                      <a:pt x="2096" y="381"/>
                      <a:pt x="18097" y="0"/>
                    </a:cubicBezTo>
                    <a:cubicBezTo>
                      <a:pt x="33528" y="7620"/>
                      <a:pt x="44672" y="19621"/>
                      <a:pt x="70866" y="16573"/>
                    </a:cubicBezTo>
                    <a:cubicBezTo>
                      <a:pt x="79915" y="25146"/>
                      <a:pt x="92583" y="30004"/>
                      <a:pt x="105537" y="3467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D7A9EE35-5F4F-5FDE-5524-29E2053AD7FC}"/>
                  </a:ext>
                </a:extLst>
              </p:cNvPr>
              <p:cNvSpPr/>
              <p:nvPr/>
            </p:nvSpPr>
            <p:spPr>
              <a:xfrm>
                <a:off x="5055351" y="5204465"/>
                <a:ext cx="180840" cy="208182"/>
              </a:xfrm>
              <a:custGeom>
                <a:avLst/>
                <a:gdLst>
                  <a:gd name="connsiteX0" fmla="*/ 152209 w 180840"/>
                  <a:gd name="connsiteY0" fmla="*/ 90740 h 208182"/>
                  <a:gd name="connsiteX1" fmla="*/ 180784 w 180840"/>
                  <a:gd name="connsiteY1" fmla="*/ 123887 h 208182"/>
                  <a:gd name="connsiteX2" fmla="*/ 129540 w 180840"/>
                  <a:gd name="connsiteY2" fmla="*/ 152462 h 208182"/>
                  <a:gd name="connsiteX3" fmla="*/ 125063 w 180840"/>
                  <a:gd name="connsiteY3" fmla="*/ 156939 h 208182"/>
                  <a:gd name="connsiteX4" fmla="*/ 116014 w 180840"/>
                  <a:gd name="connsiteY4" fmla="*/ 152462 h 208182"/>
                  <a:gd name="connsiteX5" fmla="*/ 76867 w 180840"/>
                  <a:gd name="connsiteY5" fmla="*/ 178084 h 208182"/>
                  <a:gd name="connsiteX6" fmla="*/ 60293 w 180840"/>
                  <a:gd name="connsiteY6" fmla="*/ 208183 h 208182"/>
                  <a:gd name="connsiteX7" fmla="*/ 21146 w 180840"/>
                  <a:gd name="connsiteY7" fmla="*/ 185609 h 208182"/>
                  <a:gd name="connsiteX8" fmla="*/ 25622 w 180840"/>
                  <a:gd name="connsiteY8" fmla="*/ 146461 h 208182"/>
                  <a:gd name="connsiteX9" fmla="*/ 0 w 180840"/>
                  <a:gd name="connsiteY9" fmla="*/ 89216 h 208182"/>
                  <a:gd name="connsiteX10" fmla="*/ 0 w 180840"/>
                  <a:gd name="connsiteY10" fmla="*/ 72642 h 208182"/>
                  <a:gd name="connsiteX11" fmla="*/ 33147 w 180840"/>
                  <a:gd name="connsiteY11" fmla="*/ 39495 h 208182"/>
                  <a:gd name="connsiteX12" fmla="*/ 37624 w 180840"/>
                  <a:gd name="connsiteY12" fmla="*/ 347 h 208182"/>
                  <a:gd name="connsiteX13" fmla="*/ 81344 w 180840"/>
                  <a:gd name="connsiteY13" fmla="*/ 25970 h 208182"/>
                  <a:gd name="connsiteX14" fmla="*/ 135541 w 180840"/>
                  <a:gd name="connsiteY14" fmla="*/ 57593 h 208182"/>
                  <a:gd name="connsiteX15" fmla="*/ 143065 w 180840"/>
                  <a:gd name="connsiteY15" fmla="*/ 60641 h 208182"/>
                  <a:gd name="connsiteX16" fmla="*/ 152209 w 180840"/>
                  <a:gd name="connsiteY16" fmla="*/ 90740 h 208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0840" h="208182">
                    <a:moveTo>
                      <a:pt x="152209" y="90740"/>
                    </a:moveTo>
                    <a:cubicBezTo>
                      <a:pt x="162592" y="100931"/>
                      <a:pt x="182023" y="102074"/>
                      <a:pt x="180784" y="123887"/>
                    </a:cubicBezTo>
                    <a:cubicBezTo>
                      <a:pt x="160115" y="129792"/>
                      <a:pt x="155638" y="151890"/>
                      <a:pt x="129540" y="152462"/>
                    </a:cubicBezTo>
                    <a:cubicBezTo>
                      <a:pt x="126111" y="151985"/>
                      <a:pt x="127825" y="156843"/>
                      <a:pt x="125063" y="156939"/>
                    </a:cubicBezTo>
                    <a:cubicBezTo>
                      <a:pt x="119920" y="157510"/>
                      <a:pt x="122682" y="150271"/>
                      <a:pt x="116014" y="152462"/>
                    </a:cubicBezTo>
                    <a:cubicBezTo>
                      <a:pt x="100489" y="161129"/>
                      <a:pt x="89249" y="169131"/>
                      <a:pt x="76867" y="178084"/>
                    </a:cubicBezTo>
                    <a:cubicBezTo>
                      <a:pt x="77629" y="194372"/>
                      <a:pt x="68199" y="200563"/>
                      <a:pt x="60293" y="208183"/>
                    </a:cubicBezTo>
                    <a:cubicBezTo>
                      <a:pt x="44767" y="203039"/>
                      <a:pt x="33433" y="193800"/>
                      <a:pt x="21146" y="185609"/>
                    </a:cubicBezTo>
                    <a:cubicBezTo>
                      <a:pt x="21812" y="171798"/>
                      <a:pt x="18479" y="153795"/>
                      <a:pt x="25622" y="146461"/>
                    </a:cubicBezTo>
                    <a:cubicBezTo>
                      <a:pt x="15240" y="129221"/>
                      <a:pt x="18383" y="98455"/>
                      <a:pt x="0" y="89216"/>
                    </a:cubicBezTo>
                    <a:cubicBezTo>
                      <a:pt x="0" y="83691"/>
                      <a:pt x="0" y="78167"/>
                      <a:pt x="0" y="72642"/>
                    </a:cubicBezTo>
                    <a:cubicBezTo>
                      <a:pt x="16192" y="66737"/>
                      <a:pt x="22003" y="50449"/>
                      <a:pt x="33147" y="39495"/>
                    </a:cubicBezTo>
                    <a:cubicBezTo>
                      <a:pt x="20479" y="36066"/>
                      <a:pt x="11335" y="-4129"/>
                      <a:pt x="37624" y="347"/>
                    </a:cubicBezTo>
                    <a:cubicBezTo>
                      <a:pt x="48578" y="12444"/>
                      <a:pt x="70009" y="14159"/>
                      <a:pt x="81344" y="25970"/>
                    </a:cubicBezTo>
                    <a:cubicBezTo>
                      <a:pt x="103822" y="32066"/>
                      <a:pt x="126206" y="38352"/>
                      <a:pt x="135541" y="57593"/>
                    </a:cubicBezTo>
                    <a:cubicBezTo>
                      <a:pt x="135922" y="60736"/>
                      <a:pt x="142113" y="57974"/>
                      <a:pt x="143065" y="60641"/>
                    </a:cubicBezTo>
                    <a:cubicBezTo>
                      <a:pt x="142684" y="74166"/>
                      <a:pt x="150304" y="79595"/>
                      <a:pt x="152209" y="90740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986F23E7-F290-C03B-78A5-B97A952307C2}"/>
                  </a:ext>
                </a:extLst>
              </p:cNvPr>
              <p:cNvSpPr/>
              <p:nvPr/>
            </p:nvSpPr>
            <p:spPr>
              <a:xfrm>
                <a:off x="4740550" y="4992404"/>
                <a:ext cx="95210" cy="72390"/>
              </a:xfrm>
              <a:custGeom>
                <a:avLst/>
                <a:gdLst>
                  <a:gd name="connsiteX0" fmla="*/ 94869 w 95210"/>
                  <a:gd name="connsiteY0" fmla="*/ 60293 h 72390"/>
                  <a:gd name="connsiteX1" fmla="*/ 88868 w 95210"/>
                  <a:gd name="connsiteY1" fmla="*/ 72390 h 72390"/>
                  <a:gd name="connsiteX2" fmla="*/ 60293 w 95210"/>
                  <a:gd name="connsiteY2" fmla="*/ 72390 h 72390"/>
                  <a:gd name="connsiteX3" fmla="*/ 52769 w 95210"/>
                  <a:gd name="connsiteY3" fmla="*/ 63341 h 72390"/>
                  <a:gd name="connsiteX4" fmla="*/ 27146 w 95210"/>
                  <a:gd name="connsiteY4" fmla="*/ 67818 h 72390"/>
                  <a:gd name="connsiteX5" fmla="*/ 0 w 95210"/>
                  <a:gd name="connsiteY5" fmla="*/ 24098 h 72390"/>
                  <a:gd name="connsiteX6" fmla="*/ 52769 w 95210"/>
                  <a:gd name="connsiteY6" fmla="*/ 0 h 72390"/>
                  <a:gd name="connsiteX7" fmla="*/ 78391 w 95210"/>
                  <a:gd name="connsiteY7" fmla="*/ 48196 h 72390"/>
                  <a:gd name="connsiteX8" fmla="*/ 94869 w 95210"/>
                  <a:gd name="connsiteY8" fmla="*/ 60293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210" h="72390">
                    <a:moveTo>
                      <a:pt x="94869" y="60293"/>
                    </a:moveTo>
                    <a:cubicBezTo>
                      <a:pt x="96869" y="68294"/>
                      <a:pt x="89440" y="66961"/>
                      <a:pt x="88868" y="72390"/>
                    </a:cubicBezTo>
                    <a:cubicBezTo>
                      <a:pt x="79343" y="72390"/>
                      <a:pt x="69818" y="72390"/>
                      <a:pt x="60293" y="72390"/>
                    </a:cubicBezTo>
                    <a:cubicBezTo>
                      <a:pt x="59627" y="67532"/>
                      <a:pt x="55245" y="66389"/>
                      <a:pt x="52769" y="63341"/>
                    </a:cubicBezTo>
                    <a:cubicBezTo>
                      <a:pt x="42863" y="63532"/>
                      <a:pt x="40100" y="70771"/>
                      <a:pt x="27146" y="67818"/>
                    </a:cubicBezTo>
                    <a:cubicBezTo>
                      <a:pt x="18288" y="53054"/>
                      <a:pt x="10096" y="37719"/>
                      <a:pt x="0" y="24098"/>
                    </a:cubicBezTo>
                    <a:cubicBezTo>
                      <a:pt x="16478" y="15812"/>
                      <a:pt x="34290" y="1429"/>
                      <a:pt x="52769" y="0"/>
                    </a:cubicBezTo>
                    <a:cubicBezTo>
                      <a:pt x="58293" y="19812"/>
                      <a:pt x="72390" y="26575"/>
                      <a:pt x="78391" y="48196"/>
                    </a:cubicBezTo>
                    <a:cubicBezTo>
                      <a:pt x="85820" y="50197"/>
                      <a:pt x="89440" y="56197"/>
                      <a:pt x="94869" y="60293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2E39AC85-E7D4-3DC4-C843-369EA905B1EA}"/>
                  </a:ext>
                </a:extLst>
              </p:cNvPr>
              <p:cNvSpPr/>
              <p:nvPr/>
            </p:nvSpPr>
            <p:spPr>
              <a:xfrm>
                <a:off x="4464801" y="4949948"/>
                <a:ext cx="36194" cy="35100"/>
              </a:xfrm>
              <a:custGeom>
                <a:avLst/>
                <a:gdLst>
                  <a:gd name="connsiteX0" fmla="*/ 34671 w 36194"/>
                  <a:gd name="connsiteY0" fmla="*/ 261 h 35100"/>
                  <a:gd name="connsiteX1" fmla="*/ 36195 w 36194"/>
                  <a:gd name="connsiteY1" fmla="*/ 3309 h 35100"/>
                  <a:gd name="connsiteX2" fmla="*/ 12097 w 36194"/>
                  <a:gd name="connsiteY2" fmla="*/ 34931 h 35100"/>
                  <a:gd name="connsiteX3" fmla="*/ 0 w 36194"/>
                  <a:gd name="connsiteY3" fmla="*/ 28931 h 35100"/>
                  <a:gd name="connsiteX4" fmla="*/ 34671 w 36194"/>
                  <a:gd name="connsiteY4" fmla="*/ 261 h 3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4" h="35100">
                    <a:moveTo>
                      <a:pt x="34671" y="261"/>
                    </a:moveTo>
                    <a:cubicBezTo>
                      <a:pt x="34385" y="1975"/>
                      <a:pt x="35052" y="2928"/>
                      <a:pt x="36195" y="3309"/>
                    </a:cubicBezTo>
                    <a:cubicBezTo>
                      <a:pt x="32671" y="18358"/>
                      <a:pt x="20764" y="25026"/>
                      <a:pt x="12097" y="34931"/>
                    </a:cubicBezTo>
                    <a:cubicBezTo>
                      <a:pt x="4953" y="36075"/>
                      <a:pt x="3810" y="31122"/>
                      <a:pt x="0" y="28931"/>
                    </a:cubicBezTo>
                    <a:cubicBezTo>
                      <a:pt x="8192" y="15977"/>
                      <a:pt x="10858" y="-2406"/>
                      <a:pt x="34671" y="26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B5816C5D-6399-407F-E957-65B8DB2919DA}"/>
                  </a:ext>
                </a:extLst>
              </p:cNvPr>
              <p:cNvSpPr/>
              <p:nvPr/>
            </p:nvSpPr>
            <p:spPr>
              <a:xfrm>
                <a:off x="4912274" y="5108002"/>
                <a:ext cx="43800" cy="36814"/>
              </a:xfrm>
              <a:custGeom>
                <a:avLst/>
                <a:gdLst>
                  <a:gd name="connsiteX0" fmla="*/ 43637 w 43800"/>
                  <a:gd name="connsiteY0" fmla="*/ 15466 h 36814"/>
                  <a:gd name="connsiteX1" fmla="*/ 37636 w 43800"/>
                  <a:gd name="connsiteY1" fmla="*/ 32040 h 36814"/>
                  <a:gd name="connsiteX2" fmla="*/ 13538 w 43800"/>
                  <a:gd name="connsiteY2" fmla="*/ 35088 h 36814"/>
                  <a:gd name="connsiteX3" fmla="*/ 12 w 43800"/>
                  <a:gd name="connsiteY3" fmla="*/ 7942 h 36814"/>
                  <a:gd name="connsiteX4" fmla="*/ 30111 w 43800"/>
                  <a:gd name="connsiteY4" fmla="*/ 417 h 36814"/>
                  <a:gd name="connsiteX5" fmla="*/ 43637 w 43800"/>
                  <a:gd name="connsiteY5" fmla="*/ 15466 h 36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800" h="36814">
                    <a:moveTo>
                      <a:pt x="43637" y="15466"/>
                    </a:moveTo>
                    <a:cubicBezTo>
                      <a:pt x="44970" y="24325"/>
                      <a:pt x="37731" y="24610"/>
                      <a:pt x="37636" y="32040"/>
                    </a:cubicBezTo>
                    <a:cubicBezTo>
                      <a:pt x="26206" y="29659"/>
                      <a:pt x="24015" y="40993"/>
                      <a:pt x="13538" y="35088"/>
                    </a:cubicBezTo>
                    <a:cubicBezTo>
                      <a:pt x="11632" y="23372"/>
                      <a:pt x="5060" y="16514"/>
                      <a:pt x="12" y="7942"/>
                    </a:cubicBezTo>
                    <a:cubicBezTo>
                      <a:pt x="-560" y="-5203"/>
                      <a:pt x="19634" y="2417"/>
                      <a:pt x="30111" y="417"/>
                    </a:cubicBezTo>
                    <a:cubicBezTo>
                      <a:pt x="33254" y="6894"/>
                      <a:pt x="39255" y="10418"/>
                      <a:pt x="43637" y="15466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7E5F73A2-3EDF-E72D-E6DF-0D39515CDA43}"/>
                  </a:ext>
                </a:extLst>
              </p:cNvPr>
              <p:cNvSpPr/>
              <p:nvPr/>
            </p:nvSpPr>
            <p:spPr>
              <a:xfrm>
                <a:off x="4879139" y="5066319"/>
                <a:ext cx="90392" cy="30479"/>
              </a:xfrm>
              <a:custGeom>
                <a:avLst/>
                <a:gdLst>
                  <a:gd name="connsiteX0" fmla="*/ 90392 w 90392"/>
                  <a:gd name="connsiteY0" fmla="*/ 10478 h 30479"/>
                  <a:gd name="connsiteX1" fmla="*/ 79820 w 90392"/>
                  <a:gd name="connsiteY1" fmla="*/ 27051 h 30479"/>
                  <a:gd name="connsiteX2" fmla="*/ 0 w 90392"/>
                  <a:gd name="connsiteY2" fmla="*/ 21050 h 30479"/>
                  <a:gd name="connsiteX3" fmla="*/ 39148 w 90392"/>
                  <a:gd name="connsiteY3" fmla="*/ 4477 h 30479"/>
                  <a:gd name="connsiteX4" fmla="*/ 48196 w 90392"/>
                  <a:gd name="connsiteY4" fmla="*/ 0 h 30479"/>
                  <a:gd name="connsiteX5" fmla="*/ 90392 w 90392"/>
                  <a:gd name="connsiteY5" fmla="*/ 10478 h 3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0392" h="30479">
                    <a:moveTo>
                      <a:pt x="90392" y="10478"/>
                    </a:moveTo>
                    <a:cubicBezTo>
                      <a:pt x="87154" y="16288"/>
                      <a:pt x="84106" y="22288"/>
                      <a:pt x="79820" y="27051"/>
                    </a:cubicBezTo>
                    <a:cubicBezTo>
                      <a:pt x="54578" y="36004"/>
                      <a:pt x="25622" y="25051"/>
                      <a:pt x="0" y="21050"/>
                    </a:cubicBezTo>
                    <a:cubicBezTo>
                      <a:pt x="2096" y="-1048"/>
                      <a:pt x="19717" y="-3715"/>
                      <a:pt x="39148" y="4477"/>
                    </a:cubicBezTo>
                    <a:cubicBezTo>
                      <a:pt x="42958" y="3715"/>
                      <a:pt x="44196" y="476"/>
                      <a:pt x="48196" y="0"/>
                    </a:cubicBezTo>
                    <a:cubicBezTo>
                      <a:pt x="54292" y="6763"/>
                      <a:pt x="82677" y="571"/>
                      <a:pt x="90392" y="10478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4D56A615-91FC-E0ED-ACA5-FD668C478539}"/>
                  </a:ext>
                </a:extLst>
              </p:cNvPr>
              <p:cNvSpPr/>
              <p:nvPr/>
            </p:nvSpPr>
            <p:spPr>
              <a:xfrm>
                <a:off x="4532591" y="4914803"/>
                <a:ext cx="72323" cy="58713"/>
              </a:xfrm>
              <a:custGeom>
                <a:avLst/>
                <a:gdLst>
                  <a:gd name="connsiteX0" fmla="*/ 72323 w 72323"/>
                  <a:gd name="connsiteY0" fmla="*/ 6831 h 58713"/>
                  <a:gd name="connsiteX1" fmla="*/ 72323 w 72323"/>
                  <a:gd name="connsiteY1" fmla="*/ 27881 h 58713"/>
                  <a:gd name="connsiteX2" fmla="*/ 42224 w 72323"/>
                  <a:gd name="connsiteY2" fmla="*/ 57980 h 58713"/>
                  <a:gd name="connsiteX3" fmla="*/ 29 w 72323"/>
                  <a:gd name="connsiteY3" fmla="*/ 35406 h 58713"/>
                  <a:gd name="connsiteX4" fmla="*/ 9077 w 72323"/>
                  <a:gd name="connsiteY4" fmla="*/ 9783 h 58713"/>
                  <a:gd name="connsiteX5" fmla="*/ 60322 w 72323"/>
                  <a:gd name="connsiteY5" fmla="*/ 734 h 58713"/>
                  <a:gd name="connsiteX6" fmla="*/ 72323 w 72323"/>
                  <a:gd name="connsiteY6" fmla="*/ 6831 h 58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2323" h="58713">
                    <a:moveTo>
                      <a:pt x="72323" y="6831"/>
                    </a:moveTo>
                    <a:cubicBezTo>
                      <a:pt x="72323" y="13879"/>
                      <a:pt x="72323" y="20928"/>
                      <a:pt x="72323" y="27881"/>
                    </a:cubicBezTo>
                    <a:cubicBezTo>
                      <a:pt x="64322" y="39978"/>
                      <a:pt x="67370" y="63123"/>
                      <a:pt x="42224" y="57980"/>
                    </a:cubicBezTo>
                    <a:cubicBezTo>
                      <a:pt x="27461" y="51122"/>
                      <a:pt x="10220" y="46836"/>
                      <a:pt x="29" y="35406"/>
                    </a:cubicBezTo>
                    <a:cubicBezTo>
                      <a:pt x="-543" y="23309"/>
                      <a:pt x="7649" y="19975"/>
                      <a:pt x="9077" y="9783"/>
                    </a:cubicBezTo>
                    <a:cubicBezTo>
                      <a:pt x="23174" y="3878"/>
                      <a:pt x="37366" y="-2123"/>
                      <a:pt x="60322" y="734"/>
                    </a:cubicBezTo>
                    <a:cubicBezTo>
                      <a:pt x="62417" y="4640"/>
                      <a:pt x="67180" y="5973"/>
                      <a:pt x="72323" y="6831"/>
                    </a:cubicBezTo>
                    <a:close/>
                  </a:path>
                </a:pathLst>
              </a:custGeom>
              <a:solidFill>
                <a:srgbClr val="DAD8D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36C06390-8518-FCDE-C209-91830EE9EB5F}"/>
                </a:ext>
              </a:extLst>
            </p:cNvPr>
            <p:cNvSpPr/>
            <p:nvPr/>
          </p:nvSpPr>
          <p:spPr>
            <a:xfrm>
              <a:off x="3113680" y="4392806"/>
              <a:ext cx="1235096" cy="1057560"/>
            </a:xfrm>
            <a:custGeom>
              <a:avLst/>
              <a:gdLst>
                <a:gd name="connsiteX0" fmla="*/ 1227582 w 1235096"/>
                <a:gd name="connsiteY0" fmla="*/ 952119 h 1057560"/>
                <a:gd name="connsiteX1" fmla="*/ 1232059 w 1235096"/>
                <a:gd name="connsiteY1" fmla="*/ 1021366 h 1057560"/>
                <a:gd name="connsiteX2" fmla="*/ 1212437 w 1235096"/>
                <a:gd name="connsiteY2" fmla="*/ 1043940 h 1057560"/>
                <a:gd name="connsiteX3" fmla="*/ 1192816 w 1235096"/>
                <a:gd name="connsiteY3" fmla="*/ 1015270 h 1057560"/>
                <a:gd name="connsiteX4" fmla="*/ 1162717 w 1235096"/>
                <a:gd name="connsiteY4" fmla="*/ 1001744 h 1057560"/>
                <a:gd name="connsiteX5" fmla="*/ 1168718 w 1235096"/>
                <a:gd name="connsiteY5" fmla="*/ 1051465 h 1057560"/>
                <a:gd name="connsiteX6" fmla="*/ 1156621 w 1235096"/>
                <a:gd name="connsiteY6" fmla="*/ 1052989 h 1057560"/>
                <a:gd name="connsiteX7" fmla="*/ 1155097 w 1235096"/>
                <a:gd name="connsiteY7" fmla="*/ 1043940 h 1057560"/>
                <a:gd name="connsiteX8" fmla="*/ 1147572 w 1235096"/>
                <a:gd name="connsiteY8" fmla="*/ 1056037 h 1057560"/>
                <a:gd name="connsiteX9" fmla="*/ 1136999 w 1235096"/>
                <a:gd name="connsiteY9" fmla="*/ 1057561 h 1057560"/>
                <a:gd name="connsiteX10" fmla="*/ 1112901 w 1235096"/>
                <a:gd name="connsiteY10" fmla="*/ 1000315 h 1057560"/>
                <a:gd name="connsiteX11" fmla="*/ 1096328 w 1235096"/>
                <a:gd name="connsiteY11" fmla="*/ 989743 h 1057560"/>
                <a:gd name="connsiteX12" fmla="*/ 1090327 w 1235096"/>
                <a:gd name="connsiteY12" fmla="*/ 968692 h 1057560"/>
                <a:gd name="connsiteX13" fmla="*/ 1084326 w 1235096"/>
                <a:gd name="connsiteY13" fmla="*/ 980789 h 1057560"/>
                <a:gd name="connsiteX14" fmla="*/ 1033082 w 1235096"/>
                <a:gd name="connsiteY14" fmla="*/ 928021 h 1057560"/>
                <a:gd name="connsiteX15" fmla="*/ 1016508 w 1235096"/>
                <a:gd name="connsiteY15" fmla="*/ 922020 h 1057560"/>
                <a:gd name="connsiteX16" fmla="*/ 1012031 w 1235096"/>
                <a:gd name="connsiteY16" fmla="*/ 894874 h 1057560"/>
                <a:gd name="connsiteX17" fmla="*/ 990981 w 1235096"/>
                <a:gd name="connsiteY17" fmla="*/ 848201 h 1057560"/>
                <a:gd name="connsiteX18" fmla="*/ 932212 w 1235096"/>
                <a:gd name="connsiteY18" fmla="*/ 801529 h 1057560"/>
                <a:gd name="connsiteX19" fmla="*/ 915638 w 1235096"/>
                <a:gd name="connsiteY19" fmla="*/ 792480 h 1057560"/>
                <a:gd name="connsiteX20" fmla="*/ 878014 w 1235096"/>
                <a:gd name="connsiteY20" fmla="*/ 769906 h 1057560"/>
                <a:gd name="connsiteX21" fmla="*/ 887063 w 1235096"/>
                <a:gd name="connsiteY21" fmla="*/ 757809 h 1057560"/>
                <a:gd name="connsiteX22" fmla="*/ 868966 w 1235096"/>
                <a:gd name="connsiteY22" fmla="*/ 763810 h 1057560"/>
                <a:gd name="connsiteX23" fmla="*/ 855440 w 1235096"/>
                <a:gd name="connsiteY23" fmla="*/ 759333 h 1057560"/>
                <a:gd name="connsiteX24" fmla="*/ 807244 w 1235096"/>
                <a:gd name="connsiteY24" fmla="*/ 742759 h 1057560"/>
                <a:gd name="connsiteX25" fmla="*/ 762095 w 1235096"/>
                <a:gd name="connsiteY25" fmla="*/ 738283 h 1057560"/>
                <a:gd name="connsiteX26" fmla="*/ 756095 w 1235096"/>
                <a:gd name="connsiteY26" fmla="*/ 742759 h 1057560"/>
                <a:gd name="connsiteX27" fmla="*/ 700373 w 1235096"/>
                <a:gd name="connsiteY27" fmla="*/ 714184 h 1057560"/>
                <a:gd name="connsiteX28" fmla="*/ 677799 w 1235096"/>
                <a:gd name="connsiteY28" fmla="*/ 671989 h 1057560"/>
                <a:gd name="connsiteX29" fmla="*/ 632555 w 1235096"/>
                <a:gd name="connsiteY29" fmla="*/ 685514 h 1057560"/>
                <a:gd name="connsiteX30" fmla="*/ 632555 w 1235096"/>
                <a:gd name="connsiteY30" fmla="*/ 733711 h 1057560"/>
                <a:gd name="connsiteX31" fmla="*/ 619030 w 1235096"/>
                <a:gd name="connsiteY31" fmla="*/ 733711 h 1057560"/>
                <a:gd name="connsiteX32" fmla="*/ 619030 w 1235096"/>
                <a:gd name="connsiteY32" fmla="*/ 726186 h 1057560"/>
                <a:gd name="connsiteX33" fmla="*/ 609981 w 1235096"/>
                <a:gd name="connsiteY33" fmla="*/ 735235 h 1057560"/>
                <a:gd name="connsiteX34" fmla="*/ 590359 w 1235096"/>
                <a:gd name="connsiteY34" fmla="*/ 721709 h 1057560"/>
                <a:gd name="connsiteX35" fmla="*/ 579787 w 1235096"/>
                <a:gd name="connsiteY35" fmla="*/ 726186 h 1057560"/>
                <a:gd name="connsiteX36" fmla="*/ 533114 w 1235096"/>
                <a:gd name="connsiteY36" fmla="*/ 768382 h 1057560"/>
                <a:gd name="connsiteX37" fmla="*/ 503015 w 1235096"/>
                <a:gd name="connsiteY37" fmla="*/ 768382 h 1057560"/>
                <a:gd name="connsiteX38" fmla="*/ 522637 w 1235096"/>
                <a:gd name="connsiteY38" fmla="*/ 739807 h 1057560"/>
                <a:gd name="connsiteX39" fmla="*/ 506063 w 1235096"/>
                <a:gd name="connsiteY39" fmla="*/ 732282 h 1057560"/>
                <a:gd name="connsiteX40" fmla="*/ 531686 w 1235096"/>
                <a:gd name="connsiteY40" fmla="*/ 687133 h 1057560"/>
                <a:gd name="connsiteX41" fmla="*/ 527209 w 1235096"/>
                <a:gd name="connsiteY41" fmla="*/ 673608 h 1057560"/>
                <a:gd name="connsiteX42" fmla="*/ 569405 w 1235096"/>
                <a:gd name="connsiteY42" fmla="*/ 653986 h 1057560"/>
                <a:gd name="connsiteX43" fmla="*/ 570929 w 1235096"/>
                <a:gd name="connsiteY43" fmla="*/ 661511 h 1057560"/>
                <a:gd name="connsiteX44" fmla="*/ 581501 w 1235096"/>
                <a:gd name="connsiteY44" fmla="*/ 661511 h 1057560"/>
                <a:gd name="connsiteX45" fmla="*/ 572453 w 1235096"/>
                <a:gd name="connsiteY45" fmla="*/ 646462 h 1057560"/>
                <a:gd name="connsiteX46" fmla="*/ 491109 w 1235096"/>
                <a:gd name="connsiteY46" fmla="*/ 700659 h 1057560"/>
                <a:gd name="connsiteX47" fmla="*/ 473012 w 1235096"/>
                <a:gd name="connsiteY47" fmla="*/ 730758 h 1057560"/>
                <a:gd name="connsiteX48" fmla="*/ 432340 w 1235096"/>
                <a:gd name="connsiteY48" fmla="*/ 750380 h 1057560"/>
                <a:gd name="connsiteX49" fmla="*/ 453390 w 1235096"/>
                <a:gd name="connsiteY49" fmla="*/ 762476 h 1057560"/>
                <a:gd name="connsiteX50" fmla="*/ 453390 w 1235096"/>
                <a:gd name="connsiteY50" fmla="*/ 783526 h 1057560"/>
                <a:gd name="connsiteX51" fmla="*/ 346424 w 1235096"/>
                <a:gd name="connsiteY51" fmla="*/ 851344 h 1057560"/>
                <a:gd name="connsiteX52" fmla="*/ 325374 w 1235096"/>
                <a:gd name="connsiteY52" fmla="*/ 867918 h 1057560"/>
                <a:gd name="connsiteX53" fmla="*/ 308800 w 1235096"/>
                <a:gd name="connsiteY53" fmla="*/ 872395 h 1057560"/>
                <a:gd name="connsiteX54" fmla="*/ 256032 w 1235096"/>
                <a:gd name="connsiteY54" fmla="*/ 885920 h 1057560"/>
                <a:gd name="connsiteX55" fmla="*/ 265081 w 1235096"/>
                <a:gd name="connsiteY55" fmla="*/ 894969 h 1057560"/>
                <a:gd name="connsiteX56" fmla="*/ 250031 w 1235096"/>
                <a:gd name="connsiteY56" fmla="*/ 914590 h 1057560"/>
                <a:gd name="connsiteX57" fmla="*/ 240983 w 1235096"/>
                <a:gd name="connsiteY57" fmla="*/ 910114 h 1057560"/>
                <a:gd name="connsiteX58" fmla="*/ 170212 w 1235096"/>
                <a:gd name="connsiteY58" fmla="*/ 923639 h 1057560"/>
                <a:gd name="connsiteX59" fmla="*/ 134017 w 1235096"/>
                <a:gd name="connsiteY59" fmla="*/ 922115 h 1057560"/>
                <a:gd name="connsiteX60" fmla="*/ 134017 w 1235096"/>
                <a:gd name="connsiteY60" fmla="*/ 914590 h 1057560"/>
                <a:gd name="connsiteX61" fmla="*/ 117443 w 1235096"/>
                <a:gd name="connsiteY61" fmla="*/ 931164 h 1057560"/>
                <a:gd name="connsiteX62" fmla="*/ 93345 w 1235096"/>
                <a:gd name="connsiteY62" fmla="*/ 926687 h 1057560"/>
                <a:gd name="connsiteX63" fmla="*/ 70771 w 1235096"/>
                <a:gd name="connsiteY63" fmla="*/ 944785 h 1057560"/>
                <a:gd name="connsiteX64" fmla="*/ 24098 w 1235096"/>
                <a:gd name="connsiteY64" fmla="*/ 935736 h 1057560"/>
                <a:gd name="connsiteX65" fmla="*/ 16573 w 1235096"/>
                <a:gd name="connsiteY65" fmla="*/ 943261 h 1057560"/>
                <a:gd name="connsiteX66" fmla="*/ 0 w 1235096"/>
                <a:gd name="connsiteY66" fmla="*/ 938784 h 1057560"/>
                <a:gd name="connsiteX67" fmla="*/ 0 w 1235096"/>
                <a:gd name="connsiteY67" fmla="*/ 922210 h 1057560"/>
                <a:gd name="connsiteX68" fmla="*/ 55721 w 1235096"/>
                <a:gd name="connsiteY68" fmla="*/ 908685 h 1057560"/>
                <a:gd name="connsiteX69" fmla="*/ 85820 w 1235096"/>
                <a:gd name="connsiteY69" fmla="*/ 908685 h 1057560"/>
                <a:gd name="connsiteX70" fmla="*/ 159639 w 1235096"/>
                <a:gd name="connsiteY70" fmla="*/ 880015 h 1057560"/>
                <a:gd name="connsiteX71" fmla="*/ 174688 w 1235096"/>
                <a:gd name="connsiteY71" fmla="*/ 887539 h 1057560"/>
                <a:gd name="connsiteX72" fmla="*/ 194310 w 1235096"/>
                <a:gd name="connsiteY72" fmla="*/ 866489 h 1057560"/>
                <a:gd name="connsiteX73" fmla="*/ 236506 w 1235096"/>
                <a:gd name="connsiteY73" fmla="*/ 854392 h 1057560"/>
                <a:gd name="connsiteX74" fmla="*/ 248602 w 1235096"/>
                <a:gd name="connsiteY74" fmla="*/ 858869 h 1057560"/>
                <a:gd name="connsiteX75" fmla="*/ 292322 w 1235096"/>
                <a:gd name="connsiteY75" fmla="*/ 824198 h 1057560"/>
                <a:gd name="connsiteX76" fmla="*/ 313372 w 1235096"/>
                <a:gd name="connsiteY76" fmla="*/ 768477 h 1057560"/>
                <a:gd name="connsiteX77" fmla="*/ 329946 w 1235096"/>
                <a:gd name="connsiteY77" fmla="*/ 751904 h 1057560"/>
                <a:gd name="connsiteX78" fmla="*/ 293751 w 1235096"/>
                <a:gd name="connsiteY78" fmla="*/ 759428 h 1057560"/>
                <a:gd name="connsiteX79" fmla="*/ 287750 w 1235096"/>
                <a:gd name="connsiteY79" fmla="*/ 738378 h 1057560"/>
                <a:gd name="connsiteX80" fmla="*/ 281750 w 1235096"/>
                <a:gd name="connsiteY80" fmla="*/ 762476 h 1057560"/>
                <a:gd name="connsiteX81" fmla="*/ 263652 w 1235096"/>
                <a:gd name="connsiteY81" fmla="*/ 762476 h 1057560"/>
                <a:gd name="connsiteX82" fmla="*/ 259175 w 1235096"/>
                <a:gd name="connsiteY82" fmla="*/ 730853 h 1057560"/>
                <a:gd name="connsiteX83" fmla="*/ 247079 w 1235096"/>
                <a:gd name="connsiteY83" fmla="*/ 735330 h 1057560"/>
                <a:gd name="connsiteX84" fmla="*/ 238030 w 1235096"/>
                <a:gd name="connsiteY84" fmla="*/ 717232 h 1057560"/>
                <a:gd name="connsiteX85" fmla="*/ 185261 w 1235096"/>
                <a:gd name="connsiteY85" fmla="*/ 726281 h 1057560"/>
                <a:gd name="connsiteX86" fmla="*/ 179261 w 1235096"/>
                <a:gd name="connsiteY86" fmla="*/ 717232 h 1057560"/>
                <a:gd name="connsiteX87" fmla="*/ 188309 w 1235096"/>
                <a:gd name="connsiteY87" fmla="*/ 715708 h 1057560"/>
                <a:gd name="connsiteX88" fmla="*/ 192786 w 1235096"/>
                <a:gd name="connsiteY88" fmla="*/ 700659 h 1057560"/>
                <a:gd name="connsiteX89" fmla="*/ 188309 w 1235096"/>
                <a:gd name="connsiteY89" fmla="*/ 679609 h 1057560"/>
                <a:gd name="connsiteX90" fmla="*/ 204883 w 1235096"/>
                <a:gd name="connsiteY90" fmla="*/ 670560 h 1057560"/>
                <a:gd name="connsiteX91" fmla="*/ 200406 w 1235096"/>
                <a:gd name="connsiteY91" fmla="*/ 629888 h 1057560"/>
                <a:gd name="connsiteX92" fmla="*/ 191357 w 1235096"/>
                <a:gd name="connsiteY92" fmla="*/ 638937 h 1057560"/>
                <a:gd name="connsiteX93" fmla="*/ 137160 w 1235096"/>
                <a:gd name="connsiteY93" fmla="*/ 626840 h 1057560"/>
                <a:gd name="connsiteX94" fmla="*/ 134112 w 1235096"/>
                <a:gd name="connsiteY94" fmla="*/ 598265 h 1057560"/>
                <a:gd name="connsiteX95" fmla="*/ 117538 w 1235096"/>
                <a:gd name="connsiteY95" fmla="*/ 565118 h 1057560"/>
                <a:gd name="connsiteX96" fmla="*/ 125063 w 1235096"/>
                <a:gd name="connsiteY96" fmla="*/ 569595 h 1057560"/>
                <a:gd name="connsiteX97" fmla="*/ 143161 w 1235096"/>
                <a:gd name="connsiteY97" fmla="*/ 542449 h 1057560"/>
                <a:gd name="connsiteX98" fmla="*/ 134112 w 1235096"/>
                <a:gd name="connsiteY98" fmla="*/ 546925 h 1057560"/>
                <a:gd name="connsiteX99" fmla="*/ 125063 w 1235096"/>
                <a:gd name="connsiteY99" fmla="*/ 491204 h 1057560"/>
                <a:gd name="connsiteX100" fmla="*/ 174784 w 1235096"/>
                <a:gd name="connsiteY100" fmla="*/ 456533 h 1057560"/>
                <a:gd name="connsiteX101" fmla="*/ 218504 w 1235096"/>
                <a:gd name="connsiteY101" fmla="*/ 423386 h 1057560"/>
                <a:gd name="connsiteX102" fmla="*/ 233553 w 1235096"/>
                <a:gd name="connsiteY102" fmla="*/ 444436 h 1057560"/>
                <a:gd name="connsiteX103" fmla="*/ 268224 w 1235096"/>
                <a:gd name="connsiteY103" fmla="*/ 427863 h 1057560"/>
                <a:gd name="connsiteX104" fmla="*/ 308896 w 1235096"/>
                <a:gd name="connsiteY104" fmla="*/ 427863 h 1057560"/>
                <a:gd name="connsiteX105" fmla="*/ 317945 w 1235096"/>
                <a:gd name="connsiteY105" fmla="*/ 378142 h 1057560"/>
                <a:gd name="connsiteX106" fmla="*/ 326993 w 1235096"/>
                <a:gd name="connsiteY106" fmla="*/ 370618 h 1057560"/>
                <a:gd name="connsiteX107" fmla="*/ 269748 w 1235096"/>
                <a:gd name="connsiteY107" fmla="*/ 370618 h 1057560"/>
                <a:gd name="connsiteX108" fmla="*/ 215551 w 1235096"/>
                <a:gd name="connsiteY108" fmla="*/ 354044 h 1057560"/>
                <a:gd name="connsiteX109" fmla="*/ 183928 w 1235096"/>
                <a:gd name="connsiteY109" fmla="*/ 326898 h 1057560"/>
                <a:gd name="connsiteX110" fmla="*/ 192977 w 1235096"/>
                <a:gd name="connsiteY110" fmla="*/ 286226 h 1057560"/>
                <a:gd name="connsiteX111" fmla="*/ 168878 w 1235096"/>
                <a:gd name="connsiteY111" fmla="*/ 242506 h 1057560"/>
                <a:gd name="connsiteX112" fmla="*/ 227648 w 1235096"/>
                <a:gd name="connsiteY112" fmla="*/ 234982 h 1057560"/>
                <a:gd name="connsiteX113" fmla="*/ 232124 w 1235096"/>
                <a:gd name="connsiteY113" fmla="*/ 239458 h 1057560"/>
                <a:gd name="connsiteX114" fmla="*/ 235172 w 1235096"/>
                <a:gd name="connsiteY114" fmla="*/ 230410 h 1057560"/>
                <a:gd name="connsiteX115" fmla="*/ 284893 w 1235096"/>
                <a:gd name="connsiteY115" fmla="*/ 225933 h 1057560"/>
                <a:gd name="connsiteX116" fmla="*/ 295466 w 1235096"/>
                <a:gd name="connsiteY116" fmla="*/ 239458 h 1057560"/>
                <a:gd name="connsiteX117" fmla="*/ 281940 w 1235096"/>
                <a:gd name="connsiteY117" fmla="*/ 257556 h 1057560"/>
                <a:gd name="connsiteX118" fmla="*/ 343662 w 1235096"/>
                <a:gd name="connsiteY118" fmla="*/ 275654 h 1057560"/>
                <a:gd name="connsiteX119" fmla="*/ 325564 w 1235096"/>
                <a:gd name="connsiteY119" fmla="*/ 221456 h 1057560"/>
                <a:gd name="connsiteX120" fmla="*/ 301466 w 1235096"/>
                <a:gd name="connsiteY120" fmla="*/ 204883 h 1057560"/>
                <a:gd name="connsiteX121" fmla="*/ 263842 w 1235096"/>
                <a:gd name="connsiteY121" fmla="*/ 108490 h 1057560"/>
                <a:gd name="connsiteX122" fmla="*/ 287941 w 1235096"/>
                <a:gd name="connsiteY122" fmla="*/ 87439 h 1057560"/>
                <a:gd name="connsiteX123" fmla="*/ 342138 w 1235096"/>
                <a:gd name="connsiteY123" fmla="*/ 91916 h 1057560"/>
                <a:gd name="connsiteX124" fmla="*/ 372237 w 1235096"/>
                <a:gd name="connsiteY124" fmla="*/ 55721 h 1057560"/>
                <a:gd name="connsiteX125" fmla="*/ 408432 w 1235096"/>
                <a:gd name="connsiteY125" fmla="*/ 33147 h 1057560"/>
                <a:gd name="connsiteX126" fmla="*/ 417481 w 1235096"/>
                <a:gd name="connsiteY126" fmla="*/ 37624 h 1057560"/>
                <a:gd name="connsiteX127" fmla="*/ 459676 w 1235096"/>
                <a:gd name="connsiteY127" fmla="*/ 16573 h 1057560"/>
                <a:gd name="connsiteX128" fmla="*/ 527495 w 1235096"/>
                <a:gd name="connsiteY128" fmla="*/ 0 h 1057560"/>
                <a:gd name="connsiteX129" fmla="*/ 571214 w 1235096"/>
                <a:gd name="connsiteY129" fmla="*/ 31623 h 1057560"/>
                <a:gd name="connsiteX130" fmla="*/ 566738 w 1235096"/>
                <a:gd name="connsiteY130" fmla="*/ 39148 h 1057560"/>
                <a:gd name="connsiteX131" fmla="*/ 571214 w 1235096"/>
                <a:gd name="connsiteY131" fmla="*/ 46672 h 1057560"/>
                <a:gd name="connsiteX132" fmla="*/ 575691 w 1235096"/>
                <a:gd name="connsiteY132" fmla="*/ 37624 h 1057560"/>
                <a:gd name="connsiteX133" fmla="*/ 608838 w 1235096"/>
                <a:gd name="connsiteY133" fmla="*/ 43624 h 1057560"/>
                <a:gd name="connsiteX134" fmla="*/ 608838 w 1235096"/>
                <a:gd name="connsiteY134" fmla="*/ 66199 h 1057560"/>
                <a:gd name="connsiteX135" fmla="*/ 620935 w 1235096"/>
                <a:gd name="connsiteY135" fmla="*/ 75247 h 1057560"/>
                <a:gd name="connsiteX136" fmla="*/ 669131 w 1235096"/>
                <a:gd name="connsiteY136" fmla="*/ 75247 h 1057560"/>
                <a:gd name="connsiteX137" fmla="*/ 714375 w 1235096"/>
                <a:gd name="connsiteY137" fmla="*/ 105346 h 1057560"/>
                <a:gd name="connsiteX138" fmla="*/ 721900 w 1235096"/>
                <a:gd name="connsiteY138" fmla="*/ 100870 h 1057560"/>
                <a:gd name="connsiteX139" fmla="*/ 756571 w 1235096"/>
                <a:gd name="connsiteY139" fmla="*/ 117443 h 1057560"/>
                <a:gd name="connsiteX140" fmla="*/ 782193 w 1235096"/>
                <a:gd name="connsiteY140" fmla="*/ 108394 h 1057560"/>
                <a:gd name="connsiteX141" fmla="*/ 846963 w 1235096"/>
                <a:gd name="connsiteY141" fmla="*/ 138493 h 1057560"/>
                <a:gd name="connsiteX142" fmla="*/ 846963 w 1235096"/>
                <a:gd name="connsiteY142" fmla="*/ 718471 h 1057560"/>
                <a:gd name="connsiteX143" fmla="*/ 884587 w 1235096"/>
                <a:gd name="connsiteY143" fmla="*/ 715423 h 1057560"/>
                <a:gd name="connsiteX144" fmla="*/ 905637 w 1235096"/>
                <a:gd name="connsiteY144" fmla="*/ 716947 h 1057560"/>
                <a:gd name="connsiteX145" fmla="*/ 905637 w 1235096"/>
                <a:gd name="connsiteY145" fmla="*/ 735044 h 1057560"/>
                <a:gd name="connsiteX146" fmla="*/ 959834 w 1235096"/>
                <a:gd name="connsiteY146" fmla="*/ 799814 h 1057560"/>
                <a:gd name="connsiteX147" fmla="*/ 983933 w 1235096"/>
                <a:gd name="connsiteY147" fmla="*/ 786289 h 1057560"/>
                <a:gd name="connsiteX148" fmla="*/ 994505 w 1235096"/>
                <a:gd name="connsiteY148" fmla="*/ 753142 h 1057560"/>
                <a:gd name="connsiteX149" fmla="*/ 1014127 w 1235096"/>
                <a:gd name="connsiteY149" fmla="*/ 741045 h 1057560"/>
                <a:gd name="connsiteX150" fmla="*/ 1044226 w 1235096"/>
                <a:gd name="connsiteY150" fmla="*/ 778669 h 1057560"/>
                <a:gd name="connsiteX151" fmla="*/ 1060799 w 1235096"/>
                <a:gd name="connsiteY151" fmla="*/ 789241 h 1057560"/>
                <a:gd name="connsiteX152" fmla="*/ 1060799 w 1235096"/>
                <a:gd name="connsiteY152" fmla="*/ 798290 h 1057560"/>
                <a:gd name="connsiteX153" fmla="*/ 1148143 w 1235096"/>
                <a:gd name="connsiteY153" fmla="*/ 900684 h 1057560"/>
                <a:gd name="connsiteX154" fmla="*/ 1148143 w 1235096"/>
                <a:gd name="connsiteY154" fmla="*/ 911257 h 1057560"/>
                <a:gd name="connsiteX155" fmla="*/ 1157192 w 1235096"/>
                <a:gd name="connsiteY155" fmla="*/ 924782 h 1057560"/>
                <a:gd name="connsiteX156" fmla="*/ 1197864 w 1235096"/>
                <a:gd name="connsiteY156" fmla="*/ 936879 h 1057560"/>
                <a:gd name="connsiteX157" fmla="*/ 1227582 w 1235096"/>
                <a:gd name="connsiteY157" fmla="*/ 952119 h 1057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</a:cxnLst>
              <a:rect l="l" t="t" r="r" b="b"/>
              <a:pathLst>
                <a:path w="1235096" h="1057560">
                  <a:moveTo>
                    <a:pt x="1227582" y="952119"/>
                  </a:moveTo>
                  <a:cubicBezTo>
                    <a:pt x="1230249" y="978789"/>
                    <a:pt x="1239964" y="995267"/>
                    <a:pt x="1232059" y="1021366"/>
                  </a:cubicBezTo>
                  <a:cubicBezTo>
                    <a:pt x="1222534" y="1025938"/>
                    <a:pt x="1221200" y="1038701"/>
                    <a:pt x="1212437" y="1043940"/>
                  </a:cubicBezTo>
                  <a:cubicBezTo>
                    <a:pt x="1201103" y="1039177"/>
                    <a:pt x="1194816" y="1029462"/>
                    <a:pt x="1192816" y="1015270"/>
                  </a:cubicBezTo>
                  <a:cubicBezTo>
                    <a:pt x="1176909" y="1016603"/>
                    <a:pt x="1172432" y="1006602"/>
                    <a:pt x="1162717" y="1001744"/>
                  </a:cubicBezTo>
                  <a:cubicBezTo>
                    <a:pt x="1164050" y="1012984"/>
                    <a:pt x="1171956" y="1030605"/>
                    <a:pt x="1168718" y="1051465"/>
                  </a:cubicBezTo>
                  <a:cubicBezTo>
                    <a:pt x="1166527" y="1053846"/>
                    <a:pt x="1161002" y="1052798"/>
                    <a:pt x="1156621" y="1052989"/>
                  </a:cubicBezTo>
                  <a:cubicBezTo>
                    <a:pt x="1154906" y="1051274"/>
                    <a:pt x="1154906" y="1047655"/>
                    <a:pt x="1155097" y="1043940"/>
                  </a:cubicBezTo>
                  <a:cubicBezTo>
                    <a:pt x="1149953" y="1045273"/>
                    <a:pt x="1146810" y="1048798"/>
                    <a:pt x="1147572" y="1056037"/>
                  </a:cubicBezTo>
                  <a:cubicBezTo>
                    <a:pt x="1142714" y="1055180"/>
                    <a:pt x="1140524" y="1057084"/>
                    <a:pt x="1136999" y="1057561"/>
                  </a:cubicBezTo>
                  <a:cubicBezTo>
                    <a:pt x="1124141" y="1043273"/>
                    <a:pt x="1109282" y="1030986"/>
                    <a:pt x="1112901" y="1000315"/>
                  </a:cubicBezTo>
                  <a:cubicBezTo>
                    <a:pt x="1108996" y="995172"/>
                    <a:pt x="1101852" y="993362"/>
                    <a:pt x="1096328" y="989743"/>
                  </a:cubicBezTo>
                  <a:cubicBezTo>
                    <a:pt x="1097280" y="979741"/>
                    <a:pt x="1096328" y="971740"/>
                    <a:pt x="1090327" y="968692"/>
                  </a:cubicBezTo>
                  <a:cubicBezTo>
                    <a:pt x="1085279" y="972502"/>
                    <a:pt x="1085088" y="975265"/>
                    <a:pt x="1084326" y="980789"/>
                  </a:cubicBezTo>
                  <a:cubicBezTo>
                    <a:pt x="1053751" y="976693"/>
                    <a:pt x="1042988" y="952881"/>
                    <a:pt x="1033082" y="928021"/>
                  </a:cubicBezTo>
                  <a:cubicBezTo>
                    <a:pt x="1030605" y="922972"/>
                    <a:pt x="1022128" y="923925"/>
                    <a:pt x="1016508" y="922020"/>
                  </a:cubicBezTo>
                  <a:cubicBezTo>
                    <a:pt x="1018889" y="909066"/>
                    <a:pt x="1008888" y="908590"/>
                    <a:pt x="1012031" y="894874"/>
                  </a:cubicBezTo>
                  <a:cubicBezTo>
                    <a:pt x="1004030" y="881920"/>
                    <a:pt x="977932" y="867537"/>
                    <a:pt x="990981" y="848201"/>
                  </a:cubicBezTo>
                  <a:cubicBezTo>
                    <a:pt x="967454" y="842391"/>
                    <a:pt x="948500" y="819531"/>
                    <a:pt x="932212" y="801529"/>
                  </a:cubicBezTo>
                  <a:cubicBezTo>
                    <a:pt x="924973" y="800195"/>
                    <a:pt x="918401" y="798195"/>
                    <a:pt x="915638" y="792480"/>
                  </a:cubicBezTo>
                  <a:cubicBezTo>
                    <a:pt x="898588" y="789432"/>
                    <a:pt x="889254" y="778669"/>
                    <a:pt x="878014" y="769906"/>
                  </a:cubicBezTo>
                  <a:cubicBezTo>
                    <a:pt x="882396" y="767334"/>
                    <a:pt x="881443" y="759238"/>
                    <a:pt x="887063" y="757809"/>
                  </a:cubicBezTo>
                  <a:cubicBezTo>
                    <a:pt x="881063" y="749332"/>
                    <a:pt x="871918" y="759619"/>
                    <a:pt x="868966" y="763810"/>
                  </a:cubicBezTo>
                  <a:cubicBezTo>
                    <a:pt x="861536" y="765143"/>
                    <a:pt x="858107" y="762667"/>
                    <a:pt x="855440" y="759333"/>
                  </a:cubicBezTo>
                  <a:cubicBezTo>
                    <a:pt x="831342" y="761809"/>
                    <a:pt x="830389" y="741235"/>
                    <a:pt x="807244" y="742759"/>
                  </a:cubicBezTo>
                  <a:cubicBezTo>
                    <a:pt x="799147" y="734282"/>
                    <a:pt x="777050" y="739807"/>
                    <a:pt x="762095" y="738283"/>
                  </a:cubicBezTo>
                  <a:cubicBezTo>
                    <a:pt x="757238" y="736949"/>
                    <a:pt x="760000" y="743236"/>
                    <a:pt x="756095" y="742759"/>
                  </a:cubicBezTo>
                  <a:cubicBezTo>
                    <a:pt x="739140" y="731615"/>
                    <a:pt x="725996" y="716566"/>
                    <a:pt x="700373" y="714184"/>
                  </a:cubicBezTo>
                  <a:cubicBezTo>
                    <a:pt x="692468" y="700468"/>
                    <a:pt x="681800" y="689515"/>
                    <a:pt x="677799" y="671989"/>
                  </a:cubicBezTo>
                  <a:cubicBezTo>
                    <a:pt x="655606" y="669417"/>
                    <a:pt x="648176" y="681514"/>
                    <a:pt x="632555" y="685514"/>
                  </a:cubicBezTo>
                  <a:cubicBezTo>
                    <a:pt x="635508" y="700754"/>
                    <a:pt x="633984" y="721614"/>
                    <a:pt x="632555" y="733711"/>
                  </a:cubicBezTo>
                  <a:cubicBezTo>
                    <a:pt x="625697" y="734092"/>
                    <a:pt x="625316" y="735330"/>
                    <a:pt x="619030" y="733711"/>
                  </a:cubicBezTo>
                  <a:cubicBezTo>
                    <a:pt x="619030" y="731234"/>
                    <a:pt x="619030" y="728663"/>
                    <a:pt x="619030" y="726186"/>
                  </a:cubicBezTo>
                  <a:cubicBezTo>
                    <a:pt x="613791" y="726948"/>
                    <a:pt x="614077" y="733330"/>
                    <a:pt x="609981" y="735235"/>
                  </a:cubicBezTo>
                  <a:cubicBezTo>
                    <a:pt x="605600" y="728567"/>
                    <a:pt x="593693" y="729424"/>
                    <a:pt x="590359" y="721709"/>
                  </a:cubicBezTo>
                  <a:cubicBezTo>
                    <a:pt x="584645" y="721042"/>
                    <a:pt x="587216" y="728663"/>
                    <a:pt x="579787" y="726186"/>
                  </a:cubicBezTo>
                  <a:cubicBezTo>
                    <a:pt x="568643" y="744664"/>
                    <a:pt x="551688" y="757333"/>
                    <a:pt x="533114" y="768382"/>
                  </a:cubicBezTo>
                  <a:cubicBezTo>
                    <a:pt x="523113" y="768382"/>
                    <a:pt x="513017" y="768382"/>
                    <a:pt x="503015" y="768382"/>
                  </a:cubicBezTo>
                  <a:cubicBezTo>
                    <a:pt x="486061" y="752570"/>
                    <a:pt x="509873" y="743902"/>
                    <a:pt x="522637" y="739807"/>
                  </a:cubicBezTo>
                  <a:cubicBezTo>
                    <a:pt x="516636" y="737711"/>
                    <a:pt x="508254" y="738092"/>
                    <a:pt x="506063" y="732282"/>
                  </a:cubicBezTo>
                  <a:cubicBezTo>
                    <a:pt x="511302" y="713899"/>
                    <a:pt x="522351" y="701421"/>
                    <a:pt x="531686" y="687133"/>
                  </a:cubicBezTo>
                  <a:cubicBezTo>
                    <a:pt x="534162" y="678656"/>
                    <a:pt x="525018" y="681799"/>
                    <a:pt x="527209" y="673608"/>
                  </a:cubicBezTo>
                  <a:cubicBezTo>
                    <a:pt x="538163" y="663988"/>
                    <a:pt x="553212" y="658463"/>
                    <a:pt x="569405" y="653986"/>
                  </a:cubicBezTo>
                  <a:cubicBezTo>
                    <a:pt x="570643" y="655701"/>
                    <a:pt x="571405" y="658082"/>
                    <a:pt x="570929" y="661511"/>
                  </a:cubicBezTo>
                  <a:cubicBezTo>
                    <a:pt x="574453" y="661511"/>
                    <a:pt x="577977" y="661511"/>
                    <a:pt x="581501" y="661511"/>
                  </a:cubicBezTo>
                  <a:cubicBezTo>
                    <a:pt x="578644" y="656368"/>
                    <a:pt x="572929" y="653986"/>
                    <a:pt x="572453" y="646462"/>
                  </a:cubicBezTo>
                  <a:cubicBezTo>
                    <a:pt x="525399" y="644652"/>
                    <a:pt x="514064" y="678561"/>
                    <a:pt x="491109" y="700659"/>
                  </a:cubicBezTo>
                  <a:cubicBezTo>
                    <a:pt x="493300" y="718947"/>
                    <a:pt x="477679" y="719423"/>
                    <a:pt x="473012" y="730758"/>
                  </a:cubicBezTo>
                  <a:cubicBezTo>
                    <a:pt x="452914" y="730758"/>
                    <a:pt x="440531" y="738473"/>
                    <a:pt x="432340" y="750380"/>
                  </a:cubicBezTo>
                  <a:cubicBezTo>
                    <a:pt x="437769" y="755999"/>
                    <a:pt x="446151" y="758666"/>
                    <a:pt x="453390" y="762476"/>
                  </a:cubicBezTo>
                  <a:cubicBezTo>
                    <a:pt x="453390" y="769525"/>
                    <a:pt x="453390" y="776573"/>
                    <a:pt x="453390" y="783526"/>
                  </a:cubicBezTo>
                  <a:cubicBezTo>
                    <a:pt x="425767" y="813721"/>
                    <a:pt x="384810" y="836676"/>
                    <a:pt x="346424" y="851344"/>
                  </a:cubicBezTo>
                  <a:cubicBezTo>
                    <a:pt x="341757" y="859250"/>
                    <a:pt x="331184" y="861250"/>
                    <a:pt x="325374" y="867918"/>
                  </a:cubicBezTo>
                  <a:cubicBezTo>
                    <a:pt x="318135" y="867727"/>
                    <a:pt x="310325" y="866870"/>
                    <a:pt x="308800" y="872395"/>
                  </a:cubicBezTo>
                  <a:cubicBezTo>
                    <a:pt x="285845" y="871252"/>
                    <a:pt x="269462" y="882396"/>
                    <a:pt x="256032" y="885920"/>
                  </a:cubicBezTo>
                  <a:cubicBezTo>
                    <a:pt x="258413" y="889540"/>
                    <a:pt x="263462" y="890492"/>
                    <a:pt x="265081" y="894969"/>
                  </a:cubicBezTo>
                  <a:cubicBezTo>
                    <a:pt x="256794" y="901541"/>
                    <a:pt x="257556" y="907923"/>
                    <a:pt x="250031" y="914590"/>
                  </a:cubicBezTo>
                  <a:cubicBezTo>
                    <a:pt x="243935" y="916114"/>
                    <a:pt x="243364" y="912209"/>
                    <a:pt x="240983" y="910114"/>
                  </a:cubicBezTo>
                  <a:cubicBezTo>
                    <a:pt x="210693" y="907923"/>
                    <a:pt x="185928" y="911257"/>
                    <a:pt x="170212" y="923639"/>
                  </a:cubicBezTo>
                  <a:cubicBezTo>
                    <a:pt x="158306" y="922972"/>
                    <a:pt x="143637" y="925163"/>
                    <a:pt x="134017" y="922115"/>
                  </a:cubicBezTo>
                  <a:cubicBezTo>
                    <a:pt x="134017" y="919639"/>
                    <a:pt x="134017" y="917067"/>
                    <a:pt x="134017" y="914590"/>
                  </a:cubicBezTo>
                  <a:cubicBezTo>
                    <a:pt x="122015" y="913638"/>
                    <a:pt x="123539" y="926211"/>
                    <a:pt x="117443" y="931164"/>
                  </a:cubicBezTo>
                  <a:cubicBezTo>
                    <a:pt x="108394" y="930783"/>
                    <a:pt x="96107" y="933355"/>
                    <a:pt x="93345" y="926687"/>
                  </a:cubicBezTo>
                  <a:cubicBezTo>
                    <a:pt x="84296" y="931164"/>
                    <a:pt x="75438" y="936022"/>
                    <a:pt x="70771" y="944785"/>
                  </a:cubicBezTo>
                  <a:cubicBezTo>
                    <a:pt x="56674" y="943927"/>
                    <a:pt x="44482" y="934593"/>
                    <a:pt x="24098" y="935736"/>
                  </a:cubicBezTo>
                  <a:cubicBezTo>
                    <a:pt x="21908" y="938593"/>
                    <a:pt x="19145" y="940880"/>
                    <a:pt x="16573" y="943261"/>
                  </a:cubicBezTo>
                  <a:cubicBezTo>
                    <a:pt x="8382" y="944404"/>
                    <a:pt x="7144" y="938593"/>
                    <a:pt x="0" y="938784"/>
                  </a:cubicBezTo>
                  <a:cubicBezTo>
                    <a:pt x="0" y="933259"/>
                    <a:pt x="0" y="927735"/>
                    <a:pt x="0" y="922210"/>
                  </a:cubicBezTo>
                  <a:cubicBezTo>
                    <a:pt x="13811" y="912971"/>
                    <a:pt x="29527" y="905542"/>
                    <a:pt x="55721" y="908685"/>
                  </a:cubicBezTo>
                  <a:cubicBezTo>
                    <a:pt x="65056" y="919067"/>
                    <a:pt x="71914" y="906589"/>
                    <a:pt x="85820" y="908685"/>
                  </a:cubicBezTo>
                  <a:cubicBezTo>
                    <a:pt x="103727" y="892492"/>
                    <a:pt x="122492" y="877062"/>
                    <a:pt x="159639" y="880015"/>
                  </a:cubicBezTo>
                  <a:cubicBezTo>
                    <a:pt x="161735" y="885444"/>
                    <a:pt x="165830" y="888968"/>
                    <a:pt x="174688" y="887539"/>
                  </a:cubicBezTo>
                  <a:cubicBezTo>
                    <a:pt x="180118" y="879348"/>
                    <a:pt x="189262" y="875062"/>
                    <a:pt x="194310" y="866489"/>
                  </a:cubicBezTo>
                  <a:cubicBezTo>
                    <a:pt x="211931" y="863727"/>
                    <a:pt x="221933" y="861346"/>
                    <a:pt x="236506" y="854392"/>
                  </a:cubicBezTo>
                  <a:cubicBezTo>
                    <a:pt x="242316" y="854107"/>
                    <a:pt x="248412" y="853535"/>
                    <a:pt x="248602" y="858869"/>
                  </a:cubicBezTo>
                  <a:cubicBezTo>
                    <a:pt x="254889" y="839057"/>
                    <a:pt x="270891" y="828961"/>
                    <a:pt x="292322" y="824198"/>
                  </a:cubicBezTo>
                  <a:cubicBezTo>
                    <a:pt x="296609" y="801433"/>
                    <a:pt x="309563" y="787908"/>
                    <a:pt x="313372" y="768477"/>
                  </a:cubicBezTo>
                  <a:cubicBezTo>
                    <a:pt x="322993" y="767143"/>
                    <a:pt x="326803" y="759809"/>
                    <a:pt x="329946" y="751904"/>
                  </a:cubicBezTo>
                  <a:cubicBezTo>
                    <a:pt x="320992" y="751522"/>
                    <a:pt x="307658" y="759714"/>
                    <a:pt x="293751" y="759428"/>
                  </a:cubicBezTo>
                  <a:cubicBezTo>
                    <a:pt x="291179" y="752951"/>
                    <a:pt x="293846" y="741235"/>
                    <a:pt x="287750" y="738378"/>
                  </a:cubicBezTo>
                  <a:cubicBezTo>
                    <a:pt x="280130" y="740855"/>
                    <a:pt x="281654" y="752380"/>
                    <a:pt x="281750" y="762476"/>
                  </a:cubicBezTo>
                  <a:cubicBezTo>
                    <a:pt x="278321" y="764857"/>
                    <a:pt x="267081" y="764857"/>
                    <a:pt x="263652" y="762476"/>
                  </a:cubicBezTo>
                  <a:cubicBezTo>
                    <a:pt x="266414" y="747617"/>
                    <a:pt x="256127" y="745903"/>
                    <a:pt x="259175" y="730853"/>
                  </a:cubicBezTo>
                  <a:cubicBezTo>
                    <a:pt x="251650" y="728853"/>
                    <a:pt x="252794" y="735521"/>
                    <a:pt x="247079" y="735330"/>
                  </a:cubicBezTo>
                  <a:cubicBezTo>
                    <a:pt x="242125" y="731234"/>
                    <a:pt x="235934" y="728377"/>
                    <a:pt x="238030" y="717232"/>
                  </a:cubicBezTo>
                  <a:cubicBezTo>
                    <a:pt x="218694" y="713327"/>
                    <a:pt x="208693" y="724948"/>
                    <a:pt x="185261" y="726281"/>
                  </a:cubicBezTo>
                  <a:cubicBezTo>
                    <a:pt x="185166" y="721328"/>
                    <a:pt x="178784" y="722662"/>
                    <a:pt x="179261" y="717232"/>
                  </a:cubicBezTo>
                  <a:cubicBezTo>
                    <a:pt x="180975" y="715518"/>
                    <a:pt x="184594" y="715518"/>
                    <a:pt x="188309" y="715708"/>
                  </a:cubicBezTo>
                  <a:cubicBezTo>
                    <a:pt x="187071" y="707993"/>
                    <a:pt x="189548" y="703897"/>
                    <a:pt x="192786" y="700659"/>
                  </a:cubicBezTo>
                  <a:cubicBezTo>
                    <a:pt x="188786" y="696182"/>
                    <a:pt x="187071" y="689229"/>
                    <a:pt x="188309" y="679609"/>
                  </a:cubicBezTo>
                  <a:cubicBezTo>
                    <a:pt x="195358" y="678085"/>
                    <a:pt x="194691" y="668941"/>
                    <a:pt x="204883" y="670560"/>
                  </a:cubicBezTo>
                  <a:cubicBezTo>
                    <a:pt x="197072" y="663321"/>
                    <a:pt x="201454" y="643890"/>
                    <a:pt x="200406" y="629888"/>
                  </a:cubicBezTo>
                  <a:cubicBezTo>
                    <a:pt x="196977" y="632460"/>
                    <a:pt x="194310" y="635889"/>
                    <a:pt x="191357" y="638937"/>
                  </a:cubicBezTo>
                  <a:cubicBezTo>
                    <a:pt x="168592" y="639604"/>
                    <a:pt x="145637" y="640461"/>
                    <a:pt x="137160" y="626840"/>
                  </a:cubicBezTo>
                  <a:cubicBezTo>
                    <a:pt x="142304" y="616458"/>
                    <a:pt x="131826" y="613410"/>
                    <a:pt x="134112" y="598265"/>
                  </a:cubicBezTo>
                  <a:cubicBezTo>
                    <a:pt x="124968" y="589788"/>
                    <a:pt x="113538" y="578167"/>
                    <a:pt x="117538" y="565118"/>
                  </a:cubicBezTo>
                  <a:cubicBezTo>
                    <a:pt x="122301" y="564451"/>
                    <a:pt x="121539" y="569214"/>
                    <a:pt x="125063" y="569595"/>
                  </a:cubicBezTo>
                  <a:cubicBezTo>
                    <a:pt x="134398" y="563880"/>
                    <a:pt x="133445" y="547878"/>
                    <a:pt x="143161" y="542449"/>
                  </a:cubicBezTo>
                  <a:cubicBezTo>
                    <a:pt x="138113" y="541972"/>
                    <a:pt x="137446" y="545782"/>
                    <a:pt x="134112" y="546925"/>
                  </a:cubicBezTo>
                  <a:cubicBezTo>
                    <a:pt x="115348" y="538258"/>
                    <a:pt x="121729" y="511969"/>
                    <a:pt x="125063" y="491204"/>
                  </a:cubicBezTo>
                  <a:cubicBezTo>
                    <a:pt x="141827" y="479869"/>
                    <a:pt x="155067" y="465010"/>
                    <a:pt x="174784" y="456533"/>
                  </a:cubicBezTo>
                  <a:cubicBezTo>
                    <a:pt x="186404" y="442531"/>
                    <a:pt x="189262" y="419767"/>
                    <a:pt x="218504" y="423386"/>
                  </a:cubicBezTo>
                  <a:cubicBezTo>
                    <a:pt x="223838" y="430054"/>
                    <a:pt x="227933" y="438055"/>
                    <a:pt x="233553" y="444436"/>
                  </a:cubicBezTo>
                  <a:cubicBezTo>
                    <a:pt x="250031" y="443770"/>
                    <a:pt x="254032" y="430721"/>
                    <a:pt x="268224" y="427863"/>
                  </a:cubicBezTo>
                  <a:cubicBezTo>
                    <a:pt x="280321" y="435197"/>
                    <a:pt x="297656" y="438340"/>
                    <a:pt x="308896" y="427863"/>
                  </a:cubicBezTo>
                  <a:cubicBezTo>
                    <a:pt x="309086" y="408432"/>
                    <a:pt x="316706" y="396430"/>
                    <a:pt x="317945" y="378142"/>
                  </a:cubicBezTo>
                  <a:cubicBezTo>
                    <a:pt x="321755" y="376428"/>
                    <a:pt x="324612" y="373761"/>
                    <a:pt x="326993" y="370618"/>
                  </a:cubicBezTo>
                  <a:cubicBezTo>
                    <a:pt x="316611" y="349948"/>
                    <a:pt x="290608" y="373666"/>
                    <a:pt x="269748" y="370618"/>
                  </a:cubicBezTo>
                  <a:cubicBezTo>
                    <a:pt x="264033" y="352711"/>
                    <a:pt x="239744" y="353377"/>
                    <a:pt x="215551" y="354044"/>
                  </a:cubicBezTo>
                  <a:cubicBezTo>
                    <a:pt x="206121" y="343852"/>
                    <a:pt x="193643" y="336804"/>
                    <a:pt x="183928" y="326898"/>
                  </a:cubicBezTo>
                  <a:cubicBezTo>
                    <a:pt x="183261" y="309658"/>
                    <a:pt x="187642" y="297466"/>
                    <a:pt x="192977" y="286226"/>
                  </a:cubicBezTo>
                  <a:cubicBezTo>
                    <a:pt x="182975" y="274415"/>
                    <a:pt x="161163" y="267176"/>
                    <a:pt x="168878" y="242506"/>
                  </a:cubicBezTo>
                  <a:cubicBezTo>
                    <a:pt x="194024" y="241268"/>
                    <a:pt x="202883" y="236601"/>
                    <a:pt x="227648" y="234982"/>
                  </a:cubicBezTo>
                  <a:cubicBezTo>
                    <a:pt x="231743" y="233934"/>
                    <a:pt x="230505" y="238125"/>
                    <a:pt x="232124" y="239458"/>
                  </a:cubicBezTo>
                  <a:cubicBezTo>
                    <a:pt x="235934" y="239268"/>
                    <a:pt x="235077" y="234410"/>
                    <a:pt x="235172" y="230410"/>
                  </a:cubicBezTo>
                  <a:cubicBezTo>
                    <a:pt x="247555" y="224695"/>
                    <a:pt x="266605" y="225647"/>
                    <a:pt x="284893" y="225933"/>
                  </a:cubicBezTo>
                  <a:cubicBezTo>
                    <a:pt x="286226" y="232600"/>
                    <a:pt x="293656" y="233267"/>
                    <a:pt x="295466" y="239458"/>
                  </a:cubicBezTo>
                  <a:cubicBezTo>
                    <a:pt x="290703" y="245364"/>
                    <a:pt x="287369" y="252413"/>
                    <a:pt x="281940" y="257556"/>
                  </a:cubicBezTo>
                  <a:cubicBezTo>
                    <a:pt x="293561" y="271748"/>
                    <a:pt x="321945" y="285655"/>
                    <a:pt x="343662" y="275654"/>
                  </a:cubicBezTo>
                  <a:cubicBezTo>
                    <a:pt x="336423" y="260413"/>
                    <a:pt x="315278" y="244316"/>
                    <a:pt x="325564" y="221456"/>
                  </a:cubicBezTo>
                  <a:cubicBezTo>
                    <a:pt x="316325" y="217075"/>
                    <a:pt x="307562" y="212312"/>
                    <a:pt x="301466" y="204883"/>
                  </a:cubicBezTo>
                  <a:cubicBezTo>
                    <a:pt x="313182" y="165068"/>
                    <a:pt x="278130" y="136874"/>
                    <a:pt x="263842" y="108490"/>
                  </a:cubicBezTo>
                  <a:cubicBezTo>
                    <a:pt x="269272" y="98869"/>
                    <a:pt x="279368" y="93916"/>
                    <a:pt x="287941" y="87439"/>
                  </a:cubicBezTo>
                  <a:cubicBezTo>
                    <a:pt x="305467" y="89535"/>
                    <a:pt x="321183" y="93345"/>
                    <a:pt x="342138" y="91916"/>
                  </a:cubicBezTo>
                  <a:cubicBezTo>
                    <a:pt x="354235" y="85154"/>
                    <a:pt x="368522" y="75057"/>
                    <a:pt x="372237" y="55721"/>
                  </a:cubicBezTo>
                  <a:cubicBezTo>
                    <a:pt x="384715" y="48577"/>
                    <a:pt x="393859" y="38195"/>
                    <a:pt x="408432" y="33147"/>
                  </a:cubicBezTo>
                  <a:cubicBezTo>
                    <a:pt x="413766" y="32385"/>
                    <a:pt x="415004" y="35623"/>
                    <a:pt x="417481" y="37624"/>
                  </a:cubicBezTo>
                  <a:cubicBezTo>
                    <a:pt x="432721" y="31813"/>
                    <a:pt x="447104" y="25051"/>
                    <a:pt x="459676" y="16573"/>
                  </a:cubicBezTo>
                  <a:cubicBezTo>
                    <a:pt x="486251" y="28480"/>
                    <a:pt x="516255" y="17145"/>
                    <a:pt x="527495" y="0"/>
                  </a:cubicBezTo>
                  <a:cubicBezTo>
                    <a:pt x="544449" y="8096"/>
                    <a:pt x="560546" y="17145"/>
                    <a:pt x="571214" y="31623"/>
                  </a:cubicBezTo>
                  <a:cubicBezTo>
                    <a:pt x="572357" y="36766"/>
                    <a:pt x="565118" y="33528"/>
                    <a:pt x="566738" y="39148"/>
                  </a:cubicBezTo>
                  <a:cubicBezTo>
                    <a:pt x="566452" y="43434"/>
                    <a:pt x="571214" y="42672"/>
                    <a:pt x="571214" y="46672"/>
                  </a:cubicBezTo>
                  <a:cubicBezTo>
                    <a:pt x="575691" y="46672"/>
                    <a:pt x="573119" y="39529"/>
                    <a:pt x="575691" y="37624"/>
                  </a:cubicBezTo>
                  <a:cubicBezTo>
                    <a:pt x="590645" y="35719"/>
                    <a:pt x="599789" y="39624"/>
                    <a:pt x="608838" y="43624"/>
                  </a:cubicBezTo>
                  <a:cubicBezTo>
                    <a:pt x="608838" y="51149"/>
                    <a:pt x="608838" y="58674"/>
                    <a:pt x="608838" y="66199"/>
                  </a:cubicBezTo>
                  <a:cubicBezTo>
                    <a:pt x="613315" y="68771"/>
                    <a:pt x="620459" y="68675"/>
                    <a:pt x="620935" y="75247"/>
                  </a:cubicBezTo>
                  <a:cubicBezTo>
                    <a:pt x="637032" y="75247"/>
                    <a:pt x="653034" y="75247"/>
                    <a:pt x="669131" y="75247"/>
                  </a:cubicBezTo>
                  <a:cubicBezTo>
                    <a:pt x="681514" y="88011"/>
                    <a:pt x="698468" y="96107"/>
                    <a:pt x="714375" y="105346"/>
                  </a:cubicBezTo>
                  <a:cubicBezTo>
                    <a:pt x="717042" y="104013"/>
                    <a:pt x="716280" y="99250"/>
                    <a:pt x="721900" y="100870"/>
                  </a:cubicBezTo>
                  <a:cubicBezTo>
                    <a:pt x="732377" y="107442"/>
                    <a:pt x="748475" y="108394"/>
                    <a:pt x="756571" y="117443"/>
                  </a:cubicBezTo>
                  <a:cubicBezTo>
                    <a:pt x="769715" y="119063"/>
                    <a:pt x="775335" y="113157"/>
                    <a:pt x="782193" y="108394"/>
                  </a:cubicBezTo>
                  <a:cubicBezTo>
                    <a:pt x="811054" y="111157"/>
                    <a:pt x="823817" y="130016"/>
                    <a:pt x="846963" y="138493"/>
                  </a:cubicBezTo>
                  <a:cubicBezTo>
                    <a:pt x="846963" y="331851"/>
                    <a:pt x="846963" y="525208"/>
                    <a:pt x="846963" y="718471"/>
                  </a:cubicBezTo>
                  <a:cubicBezTo>
                    <a:pt x="854583" y="725233"/>
                    <a:pt x="881634" y="729615"/>
                    <a:pt x="884587" y="715423"/>
                  </a:cubicBezTo>
                  <a:cubicBezTo>
                    <a:pt x="891445" y="716089"/>
                    <a:pt x="901160" y="713899"/>
                    <a:pt x="905637" y="716947"/>
                  </a:cubicBezTo>
                  <a:cubicBezTo>
                    <a:pt x="905637" y="722947"/>
                    <a:pt x="905637" y="729043"/>
                    <a:pt x="905637" y="735044"/>
                  </a:cubicBezTo>
                  <a:cubicBezTo>
                    <a:pt x="923163" y="757238"/>
                    <a:pt x="950690" y="769334"/>
                    <a:pt x="959834" y="799814"/>
                  </a:cubicBezTo>
                  <a:cubicBezTo>
                    <a:pt x="967454" y="794861"/>
                    <a:pt x="972407" y="787336"/>
                    <a:pt x="983933" y="786289"/>
                  </a:cubicBezTo>
                  <a:cubicBezTo>
                    <a:pt x="981742" y="769525"/>
                    <a:pt x="987933" y="761143"/>
                    <a:pt x="994505" y="753142"/>
                  </a:cubicBezTo>
                  <a:cubicBezTo>
                    <a:pt x="1006697" y="754856"/>
                    <a:pt x="1009459" y="747046"/>
                    <a:pt x="1014127" y="741045"/>
                  </a:cubicBezTo>
                  <a:cubicBezTo>
                    <a:pt x="1028986" y="748855"/>
                    <a:pt x="1036606" y="763810"/>
                    <a:pt x="1044226" y="778669"/>
                  </a:cubicBezTo>
                  <a:cubicBezTo>
                    <a:pt x="1054894" y="777049"/>
                    <a:pt x="1053941" y="787051"/>
                    <a:pt x="1060799" y="789241"/>
                  </a:cubicBezTo>
                  <a:cubicBezTo>
                    <a:pt x="1060799" y="792289"/>
                    <a:pt x="1060799" y="795242"/>
                    <a:pt x="1060799" y="798290"/>
                  </a:cubicBezTo>
                  <a:cubicBezTo>
                    <a:pt x="1105472" y="816864"/>
                    <a:pt x="1112806" y="872871"/>
                    <a:pt x="1148143" y="900684"/>
                  </a:cubicBezTo>
                  <a:cubicBezTo>
                    <a:pt x="1148143" y="904208"/>
                    <a:pt x="1148143" y="907732"/>
                    <a:pt x="1148143" y="911257"/>
                  </a:cubicBezTo>
                  <a:cubicBezTo>
                    <a:pt x="1150811" y="916114"/>
                    <a:pt x="1158907" y="915543"/>
                    <a:pt x="1157192" y="924782"/>
                  </a:cubicBezTo>
                  <a:cubicBezTo>
                    <a:pt x="1176528" y="923830"/>
                    <a:pt x="1179576" y="940975"/>
                    <a:pt x="1197864" y="936879"/>
                  </a:cubicBezTo>
                  <a:cubicBezTo>
                    <a:pt x="1207008" y="942594"/>
                    <a:pt x="1220248" y="944404"/>
                    <a:pt x="1227582" y="952119"/>
                  </a:cubicBezTo>
                  <a:close/>
                </a:path>
              </a:pathLst>
            </a:custGeom>
            <a:solidFill>
              <a:srgbClr val="DAD8D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61" name="Graphic 5">
              <a:extLst>
                <a:ext uri="{FF2B5EF4-FFF2-40B4-BE49-F238E27FC236}">
                  <a16:creationId xmlns:a16="http://schemas.microsoft.com/office/drawing/2014/main" id="{4E5494E0-7441-2419-7913-89F719605D8F}"/>
                </a:ext>
              </a:extLst>
            </p:cNvPr>
            <p:cNvGrpSpPr/>
            <p:nvPr/>
          </p:nvGrpSpPr>
          <p:grpSpPr>
            <a:xfrm>
              <a:off x="3197691" y="1711341"/>
              <a:ext cx="5752909" cy="3703775"/>
              <a:chOff x="3197691" y="1711341"/>
              <a:chExt cx="5752909" cy="3703775"/>
            </a:xfrm>
          </p:grpSpPr>
          <p:grpSp>
            <p:nvGrpSpPr>
              <p:cNvPr id="62" name="Graphic 5">
                <a:extLst>
                  <a:ext uri="{FF2B5EF4-FFF2-40B4-BE49-F238E27FC236}">
                    <a16:creationId xmlns:a16="http://schemas.microsoft.com/office/drawing/2014/main" id="{7D83E50E-E9D9-27FB-41DA-3C83CD556F51}"/>
                  </a:ext>
                </a:extLst>
              </p:cNvPr>
              <p:cNvGrpSpPr/>
              <p:nvPr/>
            </p:nvGrpSpPr>
            <p:grpSpPr>
              <a:xfrm>
                <a:off x="3513635" y="1711341"/>
                <a:ext cx="232790" cy="124668"/>
                <a:chOff x="3513635" y="1711341"/>
                <a:chExt cx="232790" cy="124668"/>
              </a:xfrm>
            </p:grpSpPr>
            <p:sp>
              <p:nvSpPr>
                <p:cNvPr id="213" name="Freeform: Shape 212">
                  <a:extLst>
                    <a:ext uri="{FF2B5EF4-FFF2-40B4-BE49-F238E27FC236}">
                      <a16:creationId xmlns:a16="http://schemas.microsoft.com/office/drawing/2014/main" id="{3C7E5EFA-AF64-5E4B-8B5B-1386E92CCDD6}"/>
                    </a:ext>
                  </a:extLst>
                </p:cNvPr>
                <p:cNvSpPr/>
                <p:nvPr/>
              </p:nvSpPr>
              <p:spPr>
                <a:xfrm>
                  <a:off x="3513635" y="173142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4" name="TextBox 213">
                  <a:extLst>
                    <a:ext uri="{FF2B5EF4-FFF2-40B4-BE49-F238E27FC236}">
                      <a16:creationId xmlns:a16="http://schemas.microsoft.com/office/drawing/2014/main" id="{CA1AF633-ED62-0181-58DC-8ABE0C33C5F3}"/>
                    </a:ext>
                  </a:extLst>
                </p:cNvPr>
                <p:cNvSpPr txBox="1"/>
                <p:nvPr/>
              </p:nvSpPr>
              <p:spPr>
                <a:xfrm>
                  <a:off x="3451818" y="1665621"/>
                  <a:ext cx="3543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WA</a:t>
                  </a:r>
                </a:p>
              </p:txBody>
            </p:sp>
          </p:grpSp>
          <p:grpSp>
            <p:nvGrpSpPr>
              <p:cNvPr id="63" name="Graphic 5">
                <a:extLst>
                  <a:ext uri="{FF2B5EF4-FFF2-40B4-BE49-F238E27FC236}">
                    <a16:creationId xmlns:a16="http://schemas.microsoft.com/office/drawing/2014/main" id="{C3AF5AE7-999B-5B1A-2C71-9B737A29658E}"/>
                  </a:ext>
                </a:extLst>
              </p:cNvPr>
              <p:cNvGrpSpPr/>
              <p:nvPr/>
            </p:nvGrpSpPr>
            <p:grpSpPr>
              <a:xfrm>
                <a:off x="3338470" y="2252782"/>
                <a:ext cx="232790" cy="124628"/>
                <a:chOff x="3338470" y="2252782"/>
                <a:chExt cx="232790" cy="124628"/>
              </a:xfrm>
            </p:grpSpPr>
            <p:sp>
              <p:nvSpPr>
                <p:cNvPr id="211" name="Freeform: Shape 210">
                  <a:extLst>
                    <a:ext uri="{FF2B5EF4-FFF2-40B4-BE49-F238E27FC236}">
                      <a16:creationId xmlns:a16="http://schemas.microsoft.com/office/drawing/2014/main" id="{448661EA-62B1-2FEB-A82A-1469406D0621}"/>
                    </a:ext>
                  </a:extLst>
                </p:cNvPr>
                <p:cNvSpPr/>
                <p:nvPr/>
              </p:nvSpPr>
              <p:spPr>
                <a:xfrm>
                  <a:off x="3338470" y="2272827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2" name="TextBox 211">
                  <a:extLst>
                    <a:ext uri="{FF2B5EF4-FFF2-40B4-BE49-F238E27FC236}">
                      <a16:creationId xmlns:a16="http://schemas.microsoft.com/office/drawing/2014/main" id="{4EB0FEDD-75FD-8D50-4416-C7FC50ACD60E}"/>
                    </a:ext>
                  </a:extLst>
                </p:cNvPr>
                <p:cNvSpPr txBox="1"/>
                <p:nvPr/>
              </p:nvSpPr>
              <p:spPr>
                <a:xfrm>
                  <a:off x="3291728" y="2207062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OR</a:t>
                  </a:r>
                </a:p>
              </p:txBody>
            </p:sp>
          </p:grpSp>
          <p:grpSp>
            <p:nvGrpSpPr>
              <p:cNvPr id="64" name="Graphic 5">
                <a:extLst>
                  <a:ext uri="{FF2B5EF4-FFF2-40B4-BE49-F238E27FC236}">
                    <a16:creationId xmlns:a16="http://schemas.microsoft.com/office/drawing/2014/main" id="{1715D0D9-B014-530B-E766-D50AA816446B}"/>
                  </a:ext>
                </a:extLst>
              </p:cNvPr>
              <p:cNvGrpSpPr/>
              <p:nvPr/>
            </p:nvGrpSpPr>
            <p:grpSpPr>
              <a:xfrm>
                <a:off x="3580405" y="2949110"/>
                <a:ext cx="232790" cy="124673"/>
                <a:chOff x="3580405" y="2949110"/>
                <a:chExt cx="232790" cy="124673"/>
              </a:xfrm>
            </p:grpSpPr>
            <p:sp>
              <p:nvSpPr>
                <p:cNvPr id="209" name="Freeform: Shape 208">
                  <a:extLst>
                    <a:ext uri="{FF2B5EF4-FFF2-40B4-BE49-F238E27FC236}">
                      <a16:creationId xmlns:a16="http://schemas.microsoft.com/office/drawing/2014/main" id="{C8736161-1DA1-AAEB-28D3-8F5C7E8963CD}"/>
                    </a:ext>
                  </a:extLst>
                </p:cNvPr>
                <p:cNvSpPr/>
                <p:nvPr/>
              </p:nvSpPr>
              <p:spPr>
                <a:xfrm>
                  <a:off x="3580405" y="2969199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0" name="TextBox 209">
                  <a:extLst>
                    <a:ext uri="{FF2B5EF4-FFF2-40B4-BE49-F238E27FC236}">
                      <a16:creationId xmlns:a16="http://schemas.microsoft.com/office/drawing/2014/main" id="{3A6B76BA-E0D8-70A1-8A8E-ED883E535E56}"/>
                    </a:ext>
                  </a:extLst>
                </p:cNvPr>
                <p:cNvSpPr txBox="1"/>
                <p:nvPr/>
              </p:nvSpPr>
              <p:spPr>
                <a:xfrm>
                  <a:off x="3531376" y="2903390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NV</a:t>
                  </a:r>
                </a:p>
              </p:txBody>
            </p:sp>
          </p:grpSp>
          <p:grpSp>
            <p:nvGrpSpPr>
              <p:cNvPr id="65" name="Graphic 5">
                <a:extLst>
                  <a:ext uri="{FF2B5EF4-FFF2-40B4-BE49-F238E27FC236}">
                    <a16:creationId xmlns:a16="http://schemas.microsoft.com/office/drawing/2014/main" id="{575E01BD-328A-3907-A964-E941282AC652}"/>
                  </a:ext>
                </a:extLst>
              </p:cNvPr>
              <p:cNvGrpSpPr/>
              <p:nvPr/>
            </p:nvGrpSpPr>
            <p:grpSpPr>
              <a:xfrm>
                <a:off x="4006744" y="2378138"/>
                <a:ext cx="232790" cy="124622"/>
                <a:chOff x="4006744" y="2378138"/>
                <a:chExt cx="232790" cy="124622"/>
              </a:xfrm>
            </p:grpSpPr>
            <p:sp>
              <p:nvSpPr>
                <p:cNvPr id="207" name="Freeform: Shape 206">
                  <a:extLst>
                    <a:ext uri="{FF2B5EF4-FFF2-40B4-BE49-F238E27FC236}">
                      <a16:creationId xmlns:a16="http://schemas.microsoft.com/office/drawing/2014/main" id="{6DEAAA00-6F83-BCA6-35B2-E40BCE6CCC7A}"/>
                    </a:ext>
                  </a:extLst>
                </p:cNvPr>
                <p:cNvSpPr/>
                <p:nvPr/>
              </p:nvSpPr>
              <p:spPr>
                <a:xfrm>
                  <a:off x="4006744" y="239817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8" name="TextBox 207">
                  <a:extLst>
                    <a:ext uri="{FF2B5EF4-FFF2-40B4-BE49-F238E27FC236}">
                      <a16:creationId xmlns:a16="http://schemas.microsoft.com/office/drawing/2014/main" id="{CB37130F-10B5-E900-1729-069665702F31}"/>
                    </a:ext>
                  </a:extLst>
                </p:cNvPr>
                <p:cNvSpPr txBox="1"/>
                <p:nvPr/>
              </p:nvSpPr>
              <p:spPr>
                <a:xfrm>
                  <a:off x="3978168" y="2332418"/>
                  <a:ext cx="2686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ID</a:t>
                  </a:r>
                </a:p>
              </p:txBody>
            </p:sp>
          </p:grpSp>
          <p:grpSp>
            <p:nvGrpSpPr>
              <p:cNvPr id="66" name="Graphic 5">
                <a:extLst>
                  <a:ext uri="{FF2B5EF4-FFF2-40B4-BE49-F238E27FC236}">
                    <a16:creationId xmlns:a16="http://schemas.microsoft.com/office/drawing/2014/main" id="{130B9D78-903C-7F27-4E43-C44BB8FBDF03}"/>
                  </a:ext>
                </a:extLst>
              </p:cNvPr>
              <p:cNvGrpSpPr/>
              <p:nvPr/>
            </p:nvGrpSpPr>
            <p:grpSpPr>
              <a:xfrm>
                <a:off x="4697021" y="2592120"/>
                <a:ext cx="232790" cy="124667"/>
                <a:chOff x="4697021" y="2592120"/>
                <a:chExt cx="232790" cy="124667"/>
              </a:xfrm>
            </p:grpSpPr>
            <p:sp>
              <p:nvSpPr>
                <p:cNvPr id="205" name="Freeform: Shape 204">
                  <a:extLst>
                    <a:ext uri="{FF2B5EF4-FFF2-40B4-BE49-F238E27FC236}">
                      <a16:creationId xmlns:a16="http://schemas.microsoft.com/office/drawing/2014/main" id="{E558FF94-115D-5F19-1E52-9297D46E3EAF}"/>
                    </a:ext>
                  </a:extLst>
                </p:cNvPr>
                <p:cNvSpPr/>
                <p:nvPr/>
              </p:nvSpPr>
              <p:spPr>
                <a:xfrm>
                  <a:off x="4697021" y="261220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6" name="TextBox 205">
                  <a:extLst>
                    <a:ext uri="{FF2B5EF4-FFF2-40B4-BE49-F238E27FC236}">
                      <a16:creationId xmlns:a16="http://schemas.microsoft.com/office/drawing/2014/main" id="{B5E870E7-C572-4FD6-6388-98ED7A88B2E7}"/>
                    </a:ext>
                  </a:extLst>
                </p:cNvPr>
                <p:cNvSpPr txBox="1"/>
                <p:nvPr/>
              </p:nvSpPr>
              <p:spPr>
                <a:xfrm>
                  <a:off x="4640074" y="2546400"/>
                  <a:ext cx="3543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WY</a:t>
                  </a:r>
                </a:p>
              </p:txBody>
            </p:sp>
          </p:grpSp>
          <p:grpSp>
            <p:nvGrpSpPr>
              <p:cNvPr id="67" name="Graphic 5">
                <a:extLst>
                  <a:ext uri="{FF2B5EF4-FFF2-40B4-BE49-F238E27FC236}">
                    <a16:creationId xmlns:a16="http://schemas.microsoft.com/office/drawing/2014/main" id="{7A669614-F7D7-EFAD-6DA0-8408FAE98CB5}"/>
                  </a:ext>
                </a:extLst>
              </p:cNvPr>
              <p:cNvGrpSpPr/>
              <p:nvPr/>
            </p:nvGrpSpPr>
            <p:grpSpPr>
              <a:xfrm>
                <a:off x="4135046" y="3076941"/>
                <a:ext cx="232790" cy="124667"/>
                <a:chOff x="4135046" y="3076941"/>
                <a:chExt cx="232790" cy="124667"/>
              </a:xfrm>
            </p:grpSpPr>
            <p:sp>
              <p:nvSpPr>
                <p:cNvPr id="203" name="Freeform: Shape 202">
                  <a:extLst>
                    <a:ext uri="{FF2B5EF4-FFF2-40B4-BE49-F238E27FC236}">
                      <a16:creationId xmlns:a16="http://schemas.microsoft.com/office/drawing/2014/main" id="{E547CA44-B53A-54FE-7CC9-1369C0593A8D}"/>
                    </a:ext>
                  </a:extLst>
                </p:cNvPr>
                <p:cNvSpPr/>
                <p:nvPr/>
              </p:nvSpPr>
              <p:spPr>
                <a:xfrm>
                  <a:off x="4135046" y="3097025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4" name="TextBox 203">
                  <a:extLst>
                    <a:ext uri="{FF2B5EF4-FFF2-40B4-BE49-F238E27FC236}">
                      <a16:creationId xmlns:a16="http://schemas.microsoft.com/office/drawing/2014/main" id="{D7CBE99A-80BE-1BBD-0C87-BF80931F80B7}"/>
                    </a:ext>
                  </a:extLst>
                </p:cNvPr>
                <p:cNvSpPr txBox="1"/>
                <p:nvPr/>
              </p:nvSpPr>
              <p:spPr>
                <a:xfrm>
                  <a:off x="4093482" y="3031221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UT</a:t>
                  </a:r>
                </a:p>
              </p:txBody>
            </p:sp>
          </p:grpSp>
          <p:grpSp>
            <p:nvGrpSpPr>
              <p:cNvPr id="68" name="Graphic 5">
                <a:extLst>
                  <a:ext uri="{FF2B5EF4-FFF2-40B4-BE49-F238E27FC236}">
                    <a16:creationId xmlns:a16="http://schemas.microsoft.com/office/drawing/2014/main" id="{24DE582A-48D4-3555-4616-CCED359EC4DF}"/>
                  </a:ext>
                </a:extLst>
              </p:cNvPr>
              <p:cNvGrpSpPr/>
              <p:nvPr/>
            </p:nvGrpSpPr>
            <p:grpSpPr>
              <a:xfrm>
                <a:off x="4859422" y="3195417"/>
                <a:ext cx="232790" cy="124683"/>
                <a:chOff x="4859422" y="3195417"/>
                <a:chExt cx="232790" cy="124683"/>
              </a:xfrm>
            </p:grpSpPr>
            <p:sp>
              <p:nvSpPr>
                <p:cNvPr id="201" name="Freeform: Shape 200">
                  <a:extLst>
                    <a:ext uri="{FF2B5EF4-FFF2-40B4-BE49-F238E27FC236}">
                      <a16:creationId xmlns:a16="http://schemas.microsoft.com/office/drawing/2014/main" id="{6EEAF4EA-3C04-EC38-DFC5-13272E17DCF4}"/>
                    </a:ext>
                  </a:extLst>
                </p:cNvPr>
                <p:cNvSpPr/>
                <p:nvPr/>
              </p:nvSpPr>
              <p:spPr>
                <a:xfrm>
                  <a:off x="4859422" y="321551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2" name="TextBox 201">
                  <a:extLst>
                    <a:ext uri="{FF2B5EF4-FFF2-40B4-BE49-F238E27FC236}">
                      <a16:creationId xmlns:a16="http://schemas.microsoft.com/office/drawing/2014/main" id="{9CFAFA1F-84FC-2574-947C-76C4B5923075}"/>
                    </a:ext>
                  </a:extLst>
                </p:cNvPr>
                <p:cNvSpPr txBox="1"/>
                <p:nvPr/>
              </p:nvSpPr>
              <p:spPr>
                <a:xfrm>
                  <a:off x="4814198" y="3149697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CO</a:t>
                  </a:r>
                </a:p>
              </p:txBody>
            </p:sp>
          </p:grpSp>
          <p:grpSp>
            <p:nvGrpSpPr>
              <p:cNvPr id="69" name="Graphic 5">
                <a:extLst>
                  <a:ext uri="{FF2B5EF4-FFF2-40B4-BE49-F238E27FC236}">
                    <a16:creationId xmlns:a16="http://schemas.microsoft.com/office/drawing/2014/main" id="{8EA3EC46-E896-179C-5B73-A5739D658A87}"/>
                  </a:ext>
                </a:extLst>
              </p:cNvPr>
              <p:cNvGrpSpPr/>
              <p:nvPr/>
            </p:nvGrpSpPr>
            <p:grpSpPr>
              <a:xfrm>
                <a:off x="5499502" y="1975448"/>
                <a:ext cx="249174" cy="124689"/>
                <a:chOff x="5499502" y="1975448"/>
                <a:chExt cx="249174" cy="124689"/>
              </a:xfrm>
            </p:grpSpPr>
            <p:sp>
              <p:nvSpPr>
                <p:cNvPr id="199" name="Freeform: Shape 198">
                  <a:extLst>
                    <a:ext uri="{FF2B5EF4-FFF2-40B4-BE49-F238E27FC236}">
                      <a16:creationId xmlns:a16="http://schemas.microsoft.com/office/drawing/2014/main" id="{F1AC8623-51B6-65FC-D858-5F5589BE1B00}"/>
                    </a:ext>
                  </a:extLst>
                </p:cNvPr>
                <p:cNvSpPr/>
                <p:nvPr/>
              </p:nvSpPr>
              <p:spPr>
                <a:xfrm>
                  <a:off x="5499502" y="1995554"/>
                  <a:ext cx="249174" cy="104584"/>
                </a:xfrm>
                <a:custGeom>
                  <a:avLst/>
                  <a:gdLst>
                    <a:gd name="connsiteX0" fmla="*/ 0 w 249174"/>
                    <a:gd name="connsiteY0" fmla="*/ 0 h 104584"/>
                    <a:gd name="connsiteX1" fmla="*/ 249174 w 249174"/>
                    <a:gd name="connsiteY1" fmla="*/ 0 h 104584"/>
                    <a:gd name="connsiteX2" fmla="*/ 249174 w 249174"/>
                    <a:gd name="connsiteY2" fmla="*/ 104585 h 104584"/>
                    <a:gd name="connsiteX3" fmla="*/ 0 w 249174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174" h="104584">
                      <a:moveTo>
                        <a:pt x="0" y="0"/>
                      </a:moveTo>
                      <a:lnTo>
                        <a:pt x="249174" y="0"/>
                      </a:lnTo>
                      <a:lnTo>
                        <a:pt x="249174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00" name="TextBox 199">
                  <a:extLst>
                    <a:ext uri="{FF2B5EF4-FFF2-40B4-BE49-F238E27FC236}">
                      <a16:creationId xmlns:a16="http://schemas.microsoft.com/office/drawing/2014/main" id="{A05DB1FA-7B92-8A1D-DD18-18093EAF705B}"/>
                    </a:ext>
                  </a:extLst>
                </p:cNvPr>
                <p:cNvSpPr txBox="1"/>
                <p:nvPr/>
              </p:nvSpPr>
              <p:spPr>
                <a:xfrm>
                  <a:off x="5455050" y="192972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ND</a:t>
                  </a:r>
                </a:p>
              </p:txBody>
            </p:sp>
          </p:grpSp>
          <p:grpSp>
            <p:nvGrpSpPr>
              <p:cNvPr id="70" name="Graphic 5">
                <a:extLst>
                  <a:ext uri="{FF2B5EF4-FFF2-40B4-BE49-F238E27FC236}">
                    <a16:creationId xmlns:a16="http://schemas.microsoft.com/office/drawing/2014/main" id="{83F29456-E9C9-87F2-0C13-1B297B889CEC}"/>
                  </a:ext>
                </a:extLst>
              </p:cNvPr>
              <p:cNvGrpSpPr/>
              <p:nvPr/>
            </p:nvGrpSpPr>
            <p:grpSpPr>
              <a:xfrm>
                <a:off x="5501598" y="2438903"/>
                <a:ext cx="249174" cy="124626"/>
                <a:chOff x="5501598" y="2438903"/>
                <a:chExt cx="249174" cy="124626"/>
              </a:xfrm>
            </p:grpSpPr>
            <p:sp>
              <p:nvSpPr>
                <p:cNvPr id="197" name="Freeform: Shape 196">
                  <a:extLst>
                    <a:ext uri="{FF2B5EF4-FFF2-40B4-BE49-F238E27FC236}">
                      <a16:creationId xmlns:a16="http://schemas.microsoft.com/office/drawing/2014/main" id="{151C101E-15B8-4353-2DCB-3B07258F04CB}"/>
                    </a:ext>
                  </a:extLst>
                </p:cNvPr>
                <p:cNvSpPr/>
                <p:nvPr/>
              </p:nvSpPr>
              <p:spPr>
                <a:xfrm>
                  <a:off x="5501598" y="2458945"/>
                  <a:ext cx="249174" cy="104584"/>
                </a:xfrm>
                <a:custGeom>
                  <a:avLst/>
                  <a:gdLst>
                    <a:gd name="connsiteX0" fmla="*/ 0 w 249174"/>
                    <a:gd name="connsiteY0" fmla="*/ 0 h 104584"/>
                    <a:gd name="connsiteX1" fmla="*/ 249174 w 249174"/>
                    <a:gd name="connsiteY1" fmla="*/ 0 h 104584"/>
                    <a:gd name="connsiteX2" fmla="*/ 249174 w 249174"/>
                    <a:gd name="connsiteY2" fmla="*/ 104584 h 104584"/>
                    <a:gd name="connsiteX3" fmla="*/ 0 w 249174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9174" h="104584">
                      <a:moveTo>
                        <a:pt x="0" y="0"/>
                      </a:moveTo>
                      <a:lnTo>
                        <a:pt x="249174" y="0"/>
                      </a:lnTo>
                      <a:lnTo>
                        <a:pt x="249174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8" name="TextBox 197">
                  <a:extLst>
                    <a:ext uri="{FF2B5EF4-FFF2-40B4-BE49-F238E27FC236}">
                      <a16:creationId xmlns:a16="http://schemas.microsoft.com/office/drawing/2014/main" id="{591ECC41-A6DD-0391-8246-1E392F13F841}"/>
                    </a:ext>
                  </a:extLst>
                </p:cNvPr>
                <p:cNvSpPr txBox="1"/>
                <p:nvPr/>
              </p:nvSpPr>
              <p:spPr>
                <a:xfrm>
                  <a:off x="5468801" y="2393183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SD</a:t>
                  </a:r>
                </a:p>
              </p:txBody>
            </p:sp>
          </p:grpSp>
          <p:grpSp>
            <p:nvGrpSpPr>
              <p:cNvPr id="71" name="Graphic 5">
                <a:extLst>
                  <a:ext uri="{FF2B5EF4-FFF2-40B4-BE49-F238E27FC236}">
                    <a16:creationId xmlns:a16="http://schemas.microsoft.com/office/drawing/2014/main" id="{52A2ADF5-C00D-561F-37BA-9E7D57A59D7B}"/>
                  </a:ext>
                </a:extLst>
              </p:cNvPr>
              <p:cNvGrpSpPr/>
              <p:nvPr/>
            </p:nvGrpSpPr>
            <p:grpSpPr>
              <a:xfrm>
                <a:off x="4590912" y="1931455"/>
                <a:ext cx="232791" cy="124677"/>
                <a:chOff x="4590912" y="1931455"/>
                <a:chExt cx="232791" cy="124677"/>
              </a:xfrm>
            </p:grpSpPr>
            <p:sp>
              <p:nvSpPr>
                <p:cNvPr id="195" name="Freeform: Shape 194">
                  <a:extLst>
                    <a:ext uri="{FF2B5EF4-FFF2-40B4-BE49-F238E27FC236}">
                      <a16:creationId xmlns:a16="http://schemas.microsoft.com/office/drawing/2014/main" id="{1D18C4CC-2C1C-5391-4E01-2B05071C880E}"/>
                    </a:ext>
                  </a:extLst>
                </p:cNvPr>
                <p:cNvSpPr/>
                <p:nvPr/>
              </p:nvSpPr>
              <p:spPr>
                <a:xfrm>
                  <a:off x="4590912" y="195154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6" name="TextBox 195">
                  <a:extLst>
                    <a:ext uri="{FF2B5EF4-FFF2-40B4-BE49-F238E27FC236}">
                      <a16:creationId xmlns:a16="http://schemas.microsoft.com/office/drawing/2014/main" id="{0E4B2D1D-B8E6-FBB5-A0F4-21D611C0E2D7}"/>
                    </a:ext>
                  </a:extLst>
                </p:cNvPr>
                <p:cNvSpPr txBox="1"/>
                <p:nvPr/>
              </p:nvSpPr>
              <p:spPr>
                <a:xfrm>
                  <a:off x="4537534" y="1885735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MT</a:t>
                  </a:r>
                </a:p>
              </p:txBody>
            </p:sp>
          </p:grpSp>
          <p:grpSp>
            <p:nvGrpSpPr>
              <p:cNvPr id="72" name="Graphic 5">
                <a:extLst>
                  <a:ext uri="{FF2B5EF4-FFF2-40B4-BE49-F238E27FC236}">
                    <a16:creationId xmlns:a16="http://schemas.microsoft.com/office/drawing/2014/main" id="{030293EA-E371-6D41-E630-607F4643AB1F}"/>
                  </a:ext>
                </a:extLst>
              </p:cNvPr>
              <p:cNvGrpSpPr/>
              <p:nvPr/>
            </p:nvGrpSpPr>
            <p:grpSpPr>
              <a:xfrm>
                <a:off x="5529982" y="2837797"/>
                <a:ext cx="232790" cy="124639"/>
                <a:chOff x="5529982" y="2837797"/>
                <a:chExt cx="232790" cy="124639"/>
              </a:xfrm>
            </p:grpSpPr>
            <p:sp>
              <p:nvSpPr>
                <p:cNvPr id="193" name="Freeform: Shape 192">
                  <a:extLst>
                    <a:ext uri="{FF2B5EF4-FFF2-40B4-BE49-F238E27FC236}">
                      <a16:creationId xmlns:a16="http://schemas.microsoft.com/office/drawing/2014/main" id="{CBF05D3A-DD9C-28AF-6AE0-3EB928165E68}"/>
                    </a:ext>
                  </a:extLst>
                </p:cNvPr>
                <p:cNvSpPr/>
                <p:nvPr/>
              </p:nvSpPr>
              <p:spPr>
                <a:xfrm>
                  <a:off x="5529982" y="285785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4" name="TextBox 193">
                  <a:extLst>
                    <a:ext uri="{FF2B5EF4-FFF2-40B4-BE49-F238E27FC236}">
                      <a16:creationId xmlns:a16="http://schemas.microsoft.com/office/drawing/2014/main" id="{F179EBB4-2A5F-6F05-39D8-DE8A648EE85B}"/>
                    </a:ext>
                  </a:extLst>
                </p:cNvPr>
                <p:cNvSpPr txBox="1"/>
                <p:nvPr/>
              </p:nvSpPr>
              <p:spPr>
                <a:xfrm>
                  <a:off x="5487781" y="2792077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NE</a:t>
                  </a:r>
                </a:p>
              </p:txBody>
            </p:sp>
          </p:grpSp>
          <p:grpSp>
            <p:nvGrpSpPr>
              <p:cNvPr id="73" name="Graphic 5">
                <a:extLst>
                  <a:ext uri="{FF2B5EF4-FFF2-40B4-BE49-F238E27FC236}">
                    <a16:creationId xmlns:a16="http://schemas.microsoft.com/office/drawing/2014/main" id="{0EE4D3E0-A9AC-EA82-E680-F5A7EA09F4AA}"/>
                  </a:ext>
                </a:extLst>
              </p:cNvPr>
              <p:cNvGrpSpPr/>
              <p:nvPr/>
            </p:nvGrpSpPr>
            <p:grpSpPr>
              <a:xfrm>
                <a:off x="5700194" y="3319763"/>
                <a:ext cx="232790" cy="124638"/>
                <a:chOff x="5700194" y="3319763"/>
                <a:chExt cx="232790" cy="124638"/>
              </a:xfrm>
            </p:grpSpPr>
            <p:sp>
              <p:nvSpPr>
                <p:cNvPr id="191" name="Freeform: Shape 190">
                  <a:extLst>
                    <a:ext uri="{FF2B5EF4-FFF2-40B4-BE49-F238E27FC236}">
                      <a16:creationId xmlns:a16="http://schemas.microsoft.com/office/drawing/2014/main" id="{5DEA9324-693E-D1D6-2635-E3B190A6666C}"/>
                    </a:ext>
                  </a:extLst>
                </p:cNvPr>
                <p:cNvSpPr/>
                <p:nvPr/>
              </p:nvSpPr>
              <p:spPr>
                <a:xfrm>
                  <a:off x="5700194" y="3339817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2" name="TextBox 191">
                  <a:extLst>
                    <a:ext uri="{FF2B5EF4-FFF2-40B4-BE49-F238E27FC236}">
                      <a16:creationId xmlns:a16="http://schemas.microsoft.com/office/drawing/2014/main" id="{FB84593D-6BA7-EA7B-9E10-5585D7A367D9}"/>
                    </a:ext>
                  </a:extLst>
                </p:cNvPr>
                <p:cNvSpPr txBox="1"/>
                <p:nvPr/>
              </p:nvSpPr>
              <p:spPr>
                <a:xfrm>
                  <a:off x="5663766" y="3274043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KS</a:t>
                  </a:r>
                </a:p>
              </p:txBody>
            </p:sp>
          </p:grpSp>
          <p:grpSp>
            <p:nvGrpSpPr>
              <p:cNvPr id="74" name="Graphic 5">
                <a:extLst>
                  <a:ext uri="{FF2B5EF4-FFF2-40B4-BE49-F238E27FC236}">
                    <a16:creationId xmlns:a16="http://schemas.microsoft.com/office/drawing/2014/main" id="{A2A50EB3-1D4F-8DEF-1EB5-85C6122E59A8}"/>
                  </a:ext>
                </a:extLst>
              </p:cNvPr>
              <p:cNvGrpSpPr/>
              <p:nvPr/>
            </p:nvGrpSpPr>
            <p:grpSpPr>
              <a:xfrm>
                <a:off x="5812303" y="3761867"/>
                <a:ext cx="232790" cy="124685"/>
                <a:chOff x="5812303" y="3761867"/>
                <a:chExt cx="232790" cy="124685"/>
              </a:xfrm>
            </p:grpSpPr>
            <p:sp>
              <p:nvSpPr>
                <p:cNvPr id="189" name="Freeform: Shape 188">
                  <a:extLst>
                    <a:ext uri="{FF2B5EF4-FFF2-40B4-BE49-F238E27FC236}">
                      <a16:creationId xmlns:a16="http://schemas.microsoft.com/office/drawing/2014/main" id="{48D8478F-58DD-442B-1A20-28D10337E34C}"/>
                    </a:ext>
                  </a:extLst>
                </p:cNvPr>
                <p:cNvSpPr/>
                <p:nvPr/>
              </p:nvSpPr>
              <p:spPr>
                <a:xfrm>
                  <a:off x="5812303" y="3781968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0" name="TextBox 189">
                  <a:extLst>
                    <a:ext uri="{FF2B5EF4-FFF2-40B4-BE49-F238E27FC236}">
                      <a16:creationId xmlns:a16="http://schemas.microsoft.com/office/drawing/2014/main" id="{2384EBE6-9E05-0D1B-23AF-83A7CABFAC9D}"/>
                    </a:ext>
                  </a:extLst>
                </p:cNvPr>
                <p:cNvSpPr txBox="1"/>
                <p:nvPr/>
              </p:nvSpPr>
              <p:spPr>
                <a:xfrm>
                  <a:off x="5765754" y="3716147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OK</a:t>
                  </a:r>
                </a:p>
              </p:txBody>
            </p:sp>
          </p:grpSp>
          <p:grpSp>
            <p:nvGrpSpPr>
              <p:cNvPr id="75" name="Graphic 5">
                <a:extLst>
                  <a:ext uri="{FF2B5EF4-FFF2-40B4-BE49-F238E27FC236}">
                    <a16:creationId xmlns:a16="http://schemas.microsoft.com/office/drawing/2014/main" id="{E24B3B0E-40FF-F768-A3FC-CF146A546EE2}"/>
                  </a:ext>
                </a:extLst>
              </p:cNvPr>
              <p:cNvGrpSpPr/>
              <p:nvPr/>
            </p:nvGrpSpPr>
            <p:grpSpPr>
              <a:xfrm>
                <a:off x="6127962" y="2184468"/>
                <a:ext cx="232790" cy="124648"/>
                <a:chOff x="6127962" y="2184468"/>
                <a:chExt cx="232790" cy="124648"/>
              </a:xfrm>
            </p:grpSpPr>
            <p:sp>
              <p:nvSpPr>
                <p:cNvPr id="187" name="Freeform: Shape 186">
                  <a:extLst>
                    <a:ext uri="{FF2B5EF4-FFF2-40B4-BE49-F238E27FC236}">
                      <a16:creationId xmlns:a16="http://schemas.microsoft.com/office/drawing/2014/main" id="{8F381F2E-6DD4-AF5E-9EAE-7E16886738BB}"/>
                    </a:ext>
                  </a:extLst>
                </p:cNvPr>
                <p:cNvSpPr/>
                <p:nvPr/>
              </p:nvSpPr>
              <p:spPr>
                <a:xfrm>
                  <a:off x="6127962" y="220453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8" name="TextBox 187">
                  <a:extLst>
                    <a:ext uri="{FF2B5EF4-FFF2-40B4-BE49-F238E27FC236}">
                      <a16:creationId xmlns:a16="http://schemas.microsoft.com/office/drawing/2014/main" id="{A996E415-1A18-FA93-85CD-8D833327745A}"/>
                    </a:ext>
                  </a:extLst>
                </p:cNvPr>
                <p:cNvSpPr txBox="1"/>
                <p:nvPr/>
              </p:nvSpPr>
              <p:spPr>
                <a:xfrm>
                  <a:off x="6064169" y="213874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MN</a:t>
                  </a:r>
                </a:p>
              </p:txBody>
            </p:sp>
          </p:grpSp>
          <p:grpSp>
            <p:nvGrpSpPr>
              <p:cNvPr id="76" name="Graphic 5">
                <a:extLst>
                  <a:ext uri="{FF2B5EF4-FFF2-40B4-BE49-F238E27FC236}">
                    <a16:creationId xmlns:a16="http://schemas.microsoft.com/office/drawing/2014/main" id="{853FAB6B-FDB0-37C8-957E-3D987BE12BCB}"/>
                  </a:ext>
                </a:extLst>
              </p:cNvPr>
              <p:cNvGrpSpPr/>
              <p:nvPr/>
            </p:nvGrpSpPr>
            <p:grpSpPr>
              <a:xfrm>
                <a:off x="6208543" y="2759226"/>
                <a:ext cx="232790" cy="124628"/>
                <a:chOff x="6208543" y="2759226"/>
                <a:chExt cx="232790" cy="124628"/>
              </a:xfrm>
            </p:grpSpPr>
            <p:sp>
              <p:nvSpPr>
                <p:cNvPr id="185" name="Freeform: Shape 184">
                  <a:extLst>
                    <a:ext uri="{FF2B5EF4-FFF2-40B4-BE49-F238E27FC236}">
                      <a16:creationId xmlns:a16="http://schemas.microsoft.com/office/drawing/2014/main" id="{E7803F05-5024-598B-DE1D-44A336957F01}"/>
                    </a:ext>
                  </a:extLst>
                </p:cNvPr>
                <p:cNvSpPr/>
                <p:nvPr/>
              </p:nvSpPr>
              <p:spPr>
                <a:xfrm>
                  <a:off x="6208543" y="277927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6" name="TextBox 185">
                  <a:extLst>
                    <a:ext uri="{FF2B5EF4-FFF2-40B4-BE49-F238E27FC236}">
                      <a16:creationId xmlns:a16="http://schemas.microsoft.com/office/drawing/2014/main" id="{DA211EC0-C5D1-AA60-ACF2-544CA33D5598}"/>
                    </a:ext>
                  </a:extLst>
                </p:cNvPr>
                <p:cNvSpPr txBox="1"/>
                <p:nvPr/>
              </p:nvSpPr>
              <p:spPr>
                <a:xfrm>
                  <a:off x="6181682" y="2713506"/>
                  <a:ext cx="2781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IA</a:t>
                  </a:r>
                </a:p>
              </p:txBody>
            </p:sp>
          </p:grpSp>
          <p:grpSp>
            <p:nvGrpSpPr>
              <p:cNvPr id="77" name="Graphic 5">
                <a:extLst>
                  <a:ext uri="{FF2B5EF4-FFF2-40B4-BE49-F238E27FC236}">
                    <a16:creationId xmlns:a16="http://schemas.microsoft.com/office/drawing/2014/main" id="{4A4F49C1-8CAB-A181-1AA1-0BC965E3CCF7}"/>
                  </a:ext>
                </a:extLst>
              </p:cNvPr>
              <p:cNvGrpSpPr/>
              <p:nvPr/>
            </p:nvGrpSpPr>
            <p:grpSpPr>
              <a:xfrm>
                <a:off x="6324939" y="3340686"/>
                <a:ext cx="232790" cy="124670"/>
                <a:chOff x="6324939" y="3340686"/>
                <a:chExt cx="232790" cy="124670"/>
              </a:xfrm>
            </p:grpSpPr>
            <p:sp>
              <p:nvSpPr>
                <p:cNvPr id="183" name="Freeform: Shape 182">
                  <a:extLst>
                    <a:ext uri="{FF2B5EF4-FFF2-40B4-BE49-F238E27FC236}">
                      <a16:creationId xmlns:a16="http://schemas.microsoft.com/office/drawing/2014/main" id="{C3096507-D9FB-9271-83D9-026DB7929825}"/>
                    </a:ext>
                  </a:extLst>
                </p:cNvPr>
                <p:cNvSpPr/>
                <p:nvPr/>
              </p:nvSpPr>
              <p:spPr>
                <a:xfrm>
                  <a:off x="6324939" y="3360772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4" name="TextBox 183">
                  <a:extLst>
                    <a:ext uri="{FF2B5EF4-FFF2-40B4-BE49-F238E27FC236}">
                      <a16:creationId xmlns:a16="http://schemas.microsoft.com/office/drawing/2014/main" id="{809E0D29-CD30-3795-324B-45FC8B996E08}"/>
                    </a:ext>
                  </a:extLst>
                </p:cNvPr>
                <p:cNvSpPr txBox="1"/>
                <p:nvPr/>
              </p:nvSpPr>
              <p:spPr>
                <a:xfrm>
                  <a:off x="6262756" y="3294966"/>
                  <a:ext cx="3352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MO</a:t>
                  </a:r>
                </a:p>
              </p:txBody>
            </p:sp>
          </p:grpSp>
          <p:grpSp>
            <p:nvGrpSpPr>
              <p:cNvPr id="78" name="Graphic 5">
                <a:extLst>
                  <a:ext uri="{FF2B5EF4-FFF2-40B4-BE49-F238E27FC236}">
                    <a16:creationId xmlns:a16="http://schemas.microsoft.com/office/drawing/2014/main" id="{40275B2A-9BF8-E2C2-4E9B-C098E1595C7B}"/>
                  </a:ext>
                </a:extLst>
              </p:cNvPr>
              <p:cNvGrpSpPr/>
              <p:nvPr/>
            </p:nvGrpSpPr>
            <p:grpSpPr>
              <a:xfrm>
                <a:off x="6370468" y="3867877"/>
                <a:ext cx="232790" cy="124687"/>
                <a:chOff x="6370468" y="3867877"/>
                <a:chExt cx="232790" cy="124687"/>
              </a:xfrm>
            </p:grpSpPr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458E437A-AAEC-25F2-1ACF-4EC43DB107AA}"/>
                    </a:ext>
                  </a:extLst>
                </p:cNvPr>
                <p:cNvSpPr/>
                <p:nvPr/>
              </p:nvSpPr>
              <p:spPr>
                <a:xfrm>
                  <a:off x="6370468" y="388798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2" name="TextBox 181">
                  <a:extLst>
                    <a:ext uri="{FF2B5EF4-FFF2-40B4-BE49-F238E27FC236}">
                      <a16:creationId xmlns:a16="http://schemas.microsoft.com/office/drawing/2014/main" id="{B30A161A-F437-AB64-30FE-DA01F8464EB6}"/>
                    </a:ext>
                  </a:extLst>
                </p:cNvPr>
                <p:cNvSpPr txBox="1"/>
                <p:nvPr/>
              </p:nvSpPr>
              <p:spPr>
                <a:xfrm>
                  <a:off x="6326576" y="3822157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AR</a:t>
                  </a:r>
                </a:p>
              </p:txBody>
            </p:sp>
          </p:grpSp>
          <p:grpSp>
            <p:nvGrpSpPr>
              <p:cNvPr id="79" name="Graphic 5">
                <a:extLst>
                  <a:ext uri="{FF2B5EF4-FFF2-40B4-BE49-F238E27FC236}">
                    <a16:creationId xmlns:a16="http://schemas.microsoft.com/office/drawing/2014/main" id="{9245ED30-8A4D-CBD5-192C-69AC4811CA03}"/>
                  </a:ext>
                </a:extLst>
              </p:cNvPr>
              <p:cNvGrpSpPr/>
              <p:nvPr/>
            </p:nvGrpSpPr>
            <p:grpSpPr>
              <a:xfrm>
                <a:off x="6370468" y="4373968"/>
                <a:ext cx="232790" cy="124660"/>
                <a:chOff x="6370468" y="4373968"/>
                <a:chExt cx="232790" cy="124660"/>
              </a:xfrm>
            </p:grpSpPr>
            <p:sp>
              <p:nvSpPr>
                <p:cNvPr id="179" name="Freeform: Shape 178">
                  <a:extLst>
                    <a:ext uri="{FF2B5EF4-FFF2-40B4-BE49-F238E27FC236}">
                      <a16:creationId xmlns:a16="http://schemas.microsoft.com/office/drawing/2014/main" id="{1D27B721-37C3-3935-B736-624B27CE6E73}"/>
                    </a:ext>
                  </a:extLst>
                </p:cNvPr>
                <p:cNvSpPr/>
                <p:nvPr/>
              </p:nvSpPr>
              <p:spPr>
                <a:xfrm>
                  <a:off x="6370468" y="4394044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0" name="TextBox 179">
                  <a:extLst>
                    <a:ext uri="{FF2B5EF4-FFF2-40B4-BE49-F238E27FC236}">
                      <a16:creationId xmlns:a16="http://schemas.microsoft.com/office/drawing/2014/main" id="{0D484327-6EFF-231A-5B3B-9E374F7E5145}"/>
                    </a:ext>
                  </a:extLst>
                </p:cNvPr>
                <p:cNvSpPr txBox="1"/>
                <p:nvPr/>
              </p:nvSpPr>
              <p:spPr>
                <a:xfrm>
                  <a:off x="6333766" y="432824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LA</a:t>
                  </a:r>
                </a:p>
              </p:txBody>
            </p:sp>
          </p:grpSp>
          <p:grpSp>
            <p:nvGrpSpPr>
              <p:cNvPr id="80" name="Graphic 5">
                <a:extLst>
                  <a:ext uri="{FF2B5EF4-FFF2-40B4-BE49-F238E27FC236}">
                    <a16:creationId xmlns:a16="http://schemas.microsoft.com/office/drawing/2014/main" id="{9A3E2422-31AD-7BF2-7710-BC748463E712}"/>
                  </a:ext>
                </a:extLst>
              </p:cNvPr>
              <p:cNvGrpSpPr/>
              <p:nvPr/>
            </p:nvGrpSpPr>
            <p:grpSpPr>
              <a:xfrm>
                <a:off x="7087605" y="4146126"/>
                <a:ext cx="232791" cy="124664"/>
                <a:chOff x="7087605" y="4146126"/>
                <a:chExt cx="232791" cy="124664"/>
              </a:xfrm>
            </p:grpSpPr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E9B8F2AA-733A-8564-2AFE-30A0FAD30646}"/>
                    </a:ext>
                  </a:extLst>
                </p:cNvPr>
                <p:cNvSpPr/>
                <p:nvPr/>
              </p:nvSpPr>
              <p:spPr>
                <a:xfrm>
                  <a:off x="7087605" y="416620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8" name="TextBox 177">
                  <a:extLst>
                    <a:ext uri="{FF2B5EF4-FFF2-40B4-BE49-F238E27FC236}">
                      <a16:creationId xmlns:a16="http://schemas.microsoft.com/office/drawing/2014/main" id="{D10B477F-5B0E-C6B8-641C-6A73C2CD7245}"/>
                    </a:ext>
                  </a:extLst>
                </p:cNvPr>
                <p:cNvSpPr txBox="1"/>
                <p:nvPr/>
              </p:nvSpPr>
              <p:spPr>
                <a:xfrm>
                  <a:off x="7050865" y="4100406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AL</a:t>
                  </a:r>
                </a:p>
              </p:txBody>
            </p:sp>
          </p:grpSp>
          <p:grpSp>
            <p:nvGrpSpPr>
              <p:cNvPr id="81" name="Graphic 5">
                <a:extLst>
                  <a:ext uri="{FF2B5EF4-FFF2-40B4-BE49-F238E27FC236}">
                    <a16:creationId xmlns:a16="http://schemas.microsoft.com/office/drawing/2014/main" id="{DD5E68BB-617C-2016-D75D-82928E65860D}"/>
                  </a:ext>
                </a:extLst>
              </p:cNvPr>
              <p:cNvGrpSpPr/>
              <p:nvPr/>
            </p:nvGrpSpPr>
            <p:grpSpPr>
              <a:xfrm>
                <a:off x="7528232" y="4146126"/>
                <a:ext cx="232791" cy="124664"/>
                <a:chOff x="7528232" y="4146126"/>
                <a:chExt cx="232791" cy="124664"/>
              </a:xfrm>
            </p:grpSpPr>
            <p:sp>
              <p:nvSpPr>
                <p:cNvPr id="175" name="Freeform: Shape 174">
                  <a:extLst>
                    <a:ext uri="{FF2B5EF4-FFF2-40B4-BE49-F238E27FC236}">
                      <a16:creationId xmlns:a16="http://schemas.microsoft.com/office/drawing/2014/main" id="{F6127CD4-004C-089F-1CAA-5DFA218808B6}"/>
                    </a:ext>
                  </a:extLst>
                </p:cNvPr>
                <p:cNvSpPr/>
                <p:nvPr/>
              </p:nvSpPr>
              <p:spPr>
                <a:xfrm>
                  <a:off x="7528232" y="416620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6" name="TextBox 175">
                  <a:extLst>
                    <a:ext uri="{FF2B5EF4-FFF2-40B4-BE49-F238E27FC236}">
                      <a16:creationId xmlns:a16="http://schemas.microsoft.com/office/drawing/2014/main" id="{14CE90C2-A82C-2160-6906-5463AC34DD80}"/>
                    </a:ext>
                  </a:extLst>
                </p:cNvPr>
                <p:cNvSpPr txBox="1"/>
                <p:nvPr/>
              </p:nvSpPr>
              <p:spPr>
                <a:xfrm>
                  <a:off x="7481380" y="4100406"/>
                  <a:ext cx="3352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GA</a:t>
                  </a:r>
                </a:p>
              </p:txBody>
            </p:sp>
          </p:grpSp>
          <p:grpSp>
            <p:nvGrpSpPr>
              <p:cNvPr id="82" name="Graphic 5">
                <a:extLst>
                  <a:ext uri="{FF2B5EF4-FFF2-40B4-BE49-F238E27FC236}">
                    <a16:creationId xmlns:a16="http://schemas.microsoft.com/office/drawing/2014/main" id="{BD805396-FBFA-7790-5029-3B491EE9EDED}"/>
                  </a:ext>
                </a:extLst>
              </p:cNvPr>
              <p:cNvGrpSpPr/>
              <p:nvPr/>
            </p:nvGrpSpPr>
            <p:grpSpPr>
              <a:xfrm>
                <a:off x="7843890" y="4722881"/>
                <a:ext cx="232791" cy="124647"/>
                <a:chOff x="7843890" y="4722881"/>
                <a:chExt cx="232791" cy="124647"/>
              </a:xfrm>
            </p:grpSpPr>
            <p:sp>
              <p:nvSpPr>
                <p:cNvPr id="173" name="Freeform: Shape 172">
                  <a:extLst>
                    <a:ext uri="{FF2B5EF4-FFF2-40B4-BE49-F238E27FC236}">
                      <a16:creationId xmlns:a16="http://schemas.microsoft.com/office/drawing/2014/main" id="{2AC5608A-443F-BE76-9055-57B5349EF0D5}"/>
                    </a:ext>
                  </a:extLst>
                </p:cNvPr>
                <p:cNvSpPr/>
                <p:nvPr/>
              </p:nvSpPr>
              <p:spPr>
                <a:xfrm>
                  <a:off x="7843890" y="474294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4" name="TextBox 173">
                  <a:extLst>
                    <a:ext uri="{FF2B5EF4-FFF2-40B4-BE49-F238E27FC236}">
                      <a16:creationId xmlns:a16="http://schemas.microsoft.com/office/drawing/2014/main" id="{CEF9F72F-FE40-E8B7-C393-C0DB7C4A4F3B}"/>
                    </a:ext>
                  </a:extLst>
                </p:cNvPr>
                <p:cNvSpPr txBox="1"/>
                <p:nvPr/>
              </p:nvSpPr>
              <p:spPr>
                <a:xfrm>
                  <a:off x="7816433" y="4677161"/>
                  <a:ext cx="2971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FL</a:t>
                  </a:r>
                </a:p>
              </p:txBody>
            </p:sp>
          </p:grpSp>
          <p:grpSp>
            <p:nvGrpSpPr>
              <p:cNvPr id="83" name="Graphic 5">
                <a:extLst>
                  <a:ext uri="{FF2B5EF4-FFF2-40B4-BE49-F238E27FC236}">
                    <a16:creationId xmlns:a16="http://schemas.microsoft.com/office/drawing/2014/main" id="{FB69572C-9C06-3A96-54C3-9AF118F64968}"/>
                  </a:ext>
                </a:extLst>
              </p:cNvPr>
              <p:cNvGrpSpPr/>
              <p:nvPr/>
            </p:nvGrpSpPr>
            <p:grpSpPr>
              <a:xfrm>
                <a:off x="7798647" y="3844975"/>
                <a:ext cx="232791" cy="124634"/>
                <a:chOff x="7798647" y="3844975"/>
                <a:chExt cx="232791" cy="124634"/>
              </a:xfrm>
            </p:grpSpPr>
            <p:sp>
              <p:nvSpPr>
                <p:cNvPr id="171" name="Freeform: Shape 170">
                  <a:extLst>
                    <a:ext uri="{FF2B5EF4-FFF2-40B4-BE49-F238E27FC236}">
                      <a16:creationId xmlns:a16="http://schemas.microsoft.com/office/drawing/2014/main" id="{0FA5D40D-D675-51FE-E894-76B5696D6C06}"/>
                    </a:ext>
                  </a:extLst>
                </p:cNvPr>
                <p:cNvSpPr/>
                <p:nvPr/>
              </p:nvSpPr>
              <p:spPr>
                <a:xfrm>
                  <a:off x="7798647" y="386502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2" name="TextBox 171">
                  <a:extLst>
                    <a:ext uri="{FF2B5EF4-FFF2-40B4-BE49-F238E27FC236}">
                      <a16:creationId xmlns:a16="http://schemas.microsoft.com/office/drawing/2014/main" id="{EC9985FD-2A95-5FE2-F68A-FE5D5743519A}"/>
                    </a:ext>
                  </a:extLst>
                </p:cNvPr>
                <p:cNvSpPr txBox="1"/>
                <p:nvPr/>
              </p:nvSpPr>
              <p:spPr>
                <a:xfrm>
                  <a:off x="7763434" y="3799255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SC</a:t>
                  </a:r>
                </a:p>
              </p:txBody>
            </p:sp>
          </p:grpSp>
          <p:grpSp>
            <p:nvGrpSpPr>
              <p:cNvPr id="84" name="Graphic 5">
                <a:extLst>
                  <a:ext uri="{FF2B5EF4-FFF2-40B4-BE49-F238E27FC236}">
                    <a16:creationId xmlns:a16="http://schemas.microsoft.com/office/drawing/2014/main" id="{AAFD0ACC-E877-4550-4617-FD5AFA1D7279}"/>
                  </a:ext>
                </a:extLst>
              </p:cNvPr>
              <p:cNvGrpSpPr/>
              <p:nvPr/>
            </p:nvGrpSpPr>
            <p:grpSpPr>
              <a:xfrm>
                <a:off x="8009911" y="3562036"/>
                <a:ext cx="232791" cy="124681"/>
                <a:chOff x="8009911" y="3562036"/>
                <a:chExt cx="232791" cy="124681"/>
              </a:xfrm>
            </p:grpSpPr>
            <p:sp>
              <p:nvSpPr>
                <p:cNvPr id="169" name="Freeform: Shape 168">
                  <a:extLst>
                    <a:ext uri="{FF2B5EF4-FFF2-40B4-BE49-F238E27FC236}">
                      <a16:creationId xmlns:a16="http://schemas.microsoft.com/office/drawing/2014/main" id="{C1057BD4-1B4B-B065-3CC3-FEB4F953D63B}"/>
                    </a:ext>
                  </a:extLst>
                </p:cNvPr>
                <p:cNvSpPr/>
                <p:nvPr/>
              </p:nvSpPr>
              <p:spPr>
                <a:xfrm>
                  <a:off x="8009911" y="358213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0" name="TextBox 169">
                  <a:extLst>
                    <a:ext uri="{FF2B5EF4-FFF2-40B4-BE49-F238E27FC236}">
                      <a16:creationId xmlns:a16="http://schemas.microsoft.com/office/drawing/2014/main" id="{9D40C888-EEDE-3978-AE80-DBFFC347FB08}"/>
                    </a:ext>
                  </a:extLst>
                </p:cNvPr>
                <p:cNvSpPr txBox="1"/>
                <p:nvPr/>
              </p:nvSpPr>
              <p:spPr>
                <a:xfrm>
                  <a:off x="7963098" y="3516316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NC</a:t>
                  </a:r>
                </a:p>
              </p:txBody>
            </p:sp>
          </p:grpSp>
          <p:grpSp>
            <p:nvGrpSpPr>
              <p:cNvPr id="85" name="Graphic 5">
                <a:extLst>
                  <a:ext uri="{FF2B5EF4-FFF2-40B4-BE49-F238E27FC236}">
                    <a16:creationId xmlns:a16="http://schemas.microsoft.com/office/drawing/2014/main" id="{4071F180-8858-9544-E25C-E2B57EDD0ED0}"/>
                  </a:ext>
                </a:extLst>
              </p:cNvPr>
              <p:cNvGrpSpPr/>
              <p:nvPr/>
            </p:nvGrpSpPr>
            <p:grpSpPr>
              <a:xfrm>
                <a:off x="7087605" y="3652410"/>
                <a:ext cx="232791" cy="124699"/>
                <a:chOff x="7087605" y="3652410"/>
                <a:chExt cx="232791" cy="124699"/>
              </a:xfrm>
            </p:grpSpPr>
            <p:sp>
              <p:nvSpPr>
                <p:cNvPr id="167" name="Freeform: Shape 166">
                  <a:extLst>
                    <a:ext uri="{FF2B5EF4-FFF2-40B4-BE49-F238E27FC236}">
                      <a16:creationId xmlns:a16="http://schemas.microsoft.com/office/drawing/2014/main" id="{0247A91F-03D1-0231-CFB8-FEC0A834C33F}"/>
                    </a:ext>
                  </a:extLst>
                </p:cNvPr>
                <p:cNvSpPr/>
                <p:nvPr/>
              </p:nvSpPr>
              <p:spPr>
                <a:xfrm>
                  <a:off x="7087605" y="367252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8" name="TextBox 167">
                  <a:extLst>
                    <a:ext uri="{FF2B5EF4-FFF2-40B4-BE49-F238E27FC236}">
                      <a16:creationId xmlns:a16="http://schemas.microsoft.com/office/drawing/2014/main" id="{E0C551E3-2D1B-BFC2-66CB-31E7507BB416}"/>
                    </a:ext>
                  </a:extLst>
                </p:cNvPr>
                <p:cNvSpPr txBox="1"/>
                <p:nvPr/>
              </p:nvSpPr>
              <p:spPr>
                <a:xfrm>
                  <a:off x="7042656" y="3606690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TN</a:t>
                  </a:r>
                </a:p>
              </p:txBody>
            </p:sp>
          </p:grpSp>
          <p:grpSp>
            <p:nvGrpSpPr>
              <p:cNvPr id="86" name="Graphic 5">
                <a:extLst>
                  <a:ext uri="{FF2B5EF4-FFF2-40B4-BE49-F238E27FC236}">
                    <a16:creationId xmlns:a16="http://schemas.microsoft.com/office/drawing/2014/main" id="{64FD8241-324C-D684-89FC-B1BE212DFF62}"/>
                  </a:ext>
                </a:extLst>
              </p:cNvPr>
              <p:cNvGrpSpPr/>
              <p:nvPr/>
            </p:nvGrpSpPr>
            <p:grpSpPr>
              <a:xfrm>
                <a:off x="7229242" y="3388250"/>
                <a:ext cx="232791" cy="124636"/>
                <a:chOff x="7229242" y="3388250"/>
                <a:chExt cx="232791" cy="124636"/>
              </a:xfrm>
            </p:grpSpPr>
            <p:sp>
              <p:nvSpPr>
                <p:cNvPr id="165" name="Freeform: Shape 164">
                  <a:extLst>
                    <a:ext uri="{FF2B5EF4-FFF2-40B4-BE49-F238E27FC236}">
                      <a16:creationId xmlns:a16="http://schemas.microsoft.com/office/drawing/2014/main" id="{8FA3307D-03C9-A81D-E14E-AB59BF1A9A12}"/>
                    </a:ext>
                  </a:extLst>
                </p:cNvPr>
                <p:cNvSpPr/>
                <p:nvPr/>
              </p:nvSpPr>
              <p:spPr>
                <a:xfrm>
                  <a:off x="7229242" y="3408302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6" name="TextBox 165">
                  <a:extLst>
                    <a:ext uri="{FF2B5EF4-FFF2-40B4-BE49-F238E27FC236}">
                      <a16:creationId xmlns:a16="http://schemas.microsoft.com/office/drawing/2014/main" id="{7C903E1F-1588-410B-A9D5-CF439ECF806B}"/>
                    </a:ext>
                  </a:extLst>
                </p:cNvPr>
                <p:cNvSpPr txBox="1"/>
                <p:nvPr/>
              </p:nvSpPr>
              <p:spPr>
                <a:xfrm>
                  <a:off x="7190375" y="3342530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KY</a:t>
                  </a:r>
                </a:p>
              </p:txBody>
            </p:sp>
          </p:grpSp>
          <p:grpSp>
            <p:nvGrpSpPr>
              <p:cNvPr id="87" name="Graphic 5">
                <a:extLst>
                  <a:ext uri="{FF2B5EF4-FFF2-40B4-BE49-F238E27FC236}">
                    <a16:creationId xmlns:a16="http://schemas.microsoft.com/office/drawing/2014/main" id="{8E95BF13-1548-E3C2-6120-D0ADEF6D83FA}"/>
                  </a:ext>
                </a:extLst>
              </p:cNvPr>
              <p:cNvGrpSpPr/>
              <p:nvPr/>
            </p:nvGrpSpPr>
            <p:grpSpPr>
              <a:xfrm>
                <a:off x="6683745" y="3064943"/>
                <a:ext cx="232790" cy="124665"/>
                <a:chOff x="6683745" y="3064943"/>
                <a:chExt cx="232790" cy="124665"/>
              </a:xfrm>
            </p:grpSpPr>
            <p:sp>
              <p:nvSpPr>
                <p:cNvPr id="163" name="Freeform: Shape 162">
                  <a:extLst>
                    <a:ext uri="{FF2B5EF4-FFF2-40B4-BE49-F238E27FC236}">
                      <a16:creationId xmlns:a16="http://schemas.microsoft.com/office/drawing/2014/main" id="{48429C66-345C-085B-8783-0723B90593E9}"/>
                    </a:ext>
                  </a:extLst>
                </p:cNvPr>
                <p:cNvSpPr/>
                <p:nvPr/>
              </p:nvSpPr>
              <p:spPr>
                <a:xfrm>
                  <a:off x="6683745" y="3085023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4" name="TextBox 163">
                  <a:extLst>
                    <a:ext uri="{FF2B5EF4-FFF2-40B4-BE49-F238E27FC236}">
                      <a16:creationId xmlns:a16="http://schemas.microsoft.com/office/drawing/2014/main" id="{728DAA44-AAC7-E45E-2A2C-A10F2C3DDB2E}"/>
                    </a:ext>
                  </a:extLst>
                </p:cNvPr>
                <p:cNvSpPr txBox="1"/>
                <p:nvPr/>
              </p:nvSpPr>
              <p:spPr>
                <a:xfrm>
                  <a:off x="6666645" y="3019223"/>
                  <a:ext cx="2590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IL</a:t>
                  </a:r>
                </a:p>
              </p:txBody>
            </p:sp>
          </p:grpSp>
          <p:grpSp>
            <p:nvGrpSpPr>
              <p:cNvPr id="88" name="Graphic 5">
                <a:extLst>
                  <a:ext uri="{FF2B5EF4-FFF2-40B4-BE49-F238E27FC236}">
                    <a16:creationId xmlns:a16="http://schemas.microsoft.com/office/drawing/2014/main" id="{20F600E6-2E03-D48F-A533-CF4C88329B3D}"/>
                  </a:ext>
                </a:extLst>
              </p:cNvPr>
              <p:cNvGrpSpPr/>
              <p:nvPr/>
            </p:nvGrpSpPr>
            <p:grpSpPr>
              <a:xfrm>
                <a:off x="6582114" y="2378133"/>
                <a:ext cx="232790" cy="124627"/>
                <a:chOff x="6582114" y="2378133"/>
                <a:chExt cx="232790" cy="124627"/>
              </a:xfrm>
            </p:grpSpPr>
            <p:sp>
              <p:nvSpPr>
                <p:cNvPr id="161" name="Freeform: Shape 160">
                  <a:extLst>
                    <a:ext uri="{FF2B5EF4-FFF2-40B4-BE49-F238E27FC236}">
                      <a16:creationId xmlns:a16="http://schemas.microsoft.com/office/drawing/2014/main" id="{3AF6FF94-2F17-6695-E616-85FD442321D9}"/>
                    </a:ext>
                  </a:extLst>
                </p:cNvPr>
                <p:cNvSpPr/>
                <p:nvPr/>
              </p:nvSpPr>
              <p:spPr>
                <a:xfrm>
                  <a:off x="6582114" y="239817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2" name="TextBox 161">
                  <a:extLst>
                    <a:ext uri="{FF2B5EF4-FFF2-40B4-BE49-F238E27FC236}">
                      <a16:creationId xmlns:a16="http://schemas.microsoft.com/office/drawing/2014/main" id="{97CAFCB1-FF61-179A-9E46-EAD98EB139CE}"/>
                    </a:ext>
                  </a:extLst>
                </p:cNvPr>
                <p:cNvSpPr txBox="1"/>
                <p:nvPr/>
              </p:nvSpPr>
              <p:spPr>
                <a:xfrm>
                  <a:off x="6539975" y="2332413"/>
                  <a:ext cx="2971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WI</a:t>
                  </a:r>
                </a:p>
              </p:txBody>
            </p:sp>
          </p:grpSp>
          <p:grpSp>
            <p:nvGrpSpPr>
              <p:cNvPr id="89" name="Graphic 5">
                <a:extLst>
                  <a:ext uri="{FF2B5EF4-FFF2-40B4-BE49-F238E27FC236}">
                    <a16:creationId xmlns:a16="http://schemas.microsoft.com/office/drawing/2014/main" id="{D00749A6-C388-C8F4-0DB8-EEA49A2033EF}"/>
                  </a:ext>
                </a:extLst>
              </p:cNvPr>
              <p:cNvGrpSpPr/>
              <p:nvPr/>
            </p:nvGrpSpPr>
            <p:grpSpPr>
              <a:xfrm>
                <a:off x="7186761" y="2566468"/>
                <a:ext cx="232791" cy="124696"/>
                <a:chOff x="7186761" y="2566468"/>
                <a:chExt cx="232791" cy="124696"/>
              </a:xfrm>
            </p:grpSpPr>
            <p:sp>
              <p:nvSpPr>
                <p:cNvPr id="159" name="Freeform: Shape 158">
                  <a:extLst>
                    <a:ext uri="{FF2B5EF4-FFF2-40B4-BE49-F238E27FC236}">
                      <a16:creationId xmlns:a16="http://schemas.microsoft.com/office/drawing/2014/main" id="{E2EC4EDF-1372-7B6D-8288-5C08B69AACDC}"/>
                    </a:ext>
                  </a:extLst>
                </p:cNvPr>
                <p:cNvSpPr/>
                <p:nvPr/>
              </p:nvSpPr>
              <p:spPr>
                <a:xfrm>
                  <a:off x="7186761" y="2586580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60" name="TextBox 159">
                  <a:extLst>
                    <a:ext uri="{FF2B5EF4-FFF2-40B4-BE49-F238E27FC236}">
                      <a16:creationId xmlns:a16="http://schemas.microsoft.com/office/drawing/2014/main" id="{A9EC15F0-E55E-2DDD-00BF-DE5F83EE8D8C}"/>
                    </a:ext>
                  </a:extLst>
                </p:cNvPr>
                <p:cNvSpPr txBox="1"/>
                <p:nvPr/>
              </p:nvSpPr>
              <p:spPr>
                <a:xfrm>
                  <a:off x="7147056" y="2520748"/>
                  <a:ext cx="2781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MI</a:t>
                  </a:r>
                </a:p>
              </p:txBody>
            </p:sp>
          </p:grpSp>
          <p:grpSp>
            <p:nvGrpSpPr>
              <p:cNvPr id="90" name="Graphic 5">
                <a:extLst>
                  <a:ext uri="{FF2B5EF4-FFF2-40B4-BE49-F238E27FC236}">
                    <a16:creationId xmlns:a16="http://schemas.microsoft.com/office/drawing/2014/main" id="{FA9A0F84-FA18-045D-89AE-42DDDFE10945}"/>
                  </a:ext>
                </a:extLst>
              </p:cNvPr>
              <p:cNvGrpSpPr/>
              <p:nvPr/>
            </p:nvGrpSpPr>
            <p:grpSpPr>
              <a:xfrm>
                <a:off x="7429458" y="2959264"/>
                <a:ext cx="232791" cy="124616"/>
                <a:chOff x="7429458" y="2959264"/>
                <a:chExt cx="232791" cy="124616"/>
              </a:xfrm>
            </p:grpSpPr>
            <p:sp>
              <p:nvSpPr>
                <p:cNvPr id="157" name="Freeform: Shape 156">
                  <a:extLst>
                    <a:ext uri="{FF2B5EF4-FFF2-40B4-BE49-F238E27FC236}">
                      <a16:creationId xmlns:a16="http://schemas.microsoft.com/office/drawing/2014/main" id="{FE80CBD2-27BE-1955-0C31-00F263821A8E}"/>
                    </a:ext>
                  </a:extLst>
                </p:cNvPr>
                <p:cNvSpPr/>
                <p:nvPr/>
              </p:nvSpPr>
              <p:spPr>
                <a:xfrm>
                  <a:off x="7429458" y="297929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8" name="TextBox 157">
                  <a:extLst>
                    <a:ext uri="{FF2B5EF4-FFF2-40B4-BE49-F238E27FC236}">
                      <a16:creationId xmlns:a16="http://schemas.microsoft.com/office/drawing/2014/main" id="{3534883C-EEBF-D487-DE56-14C2E009FE67}"/>
                    </a:ext>
                  </a:extLst>
                </p:cNvPr>
                <p:cNvSpPr txBox="1"/>
                <p:nvPr/>
              </p:nvSpPr>
              <p:spPr>
                <a:xfrm>
                  <a:off x="7376995" y="2913544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OH</a:t>
                  </a:r>
                </a:p>
              </p:txBody>
            </p:sp>
          </p:grpSp>
          <p:grpSp>
            <p:nvGrpSpPr>
              <p:cNvPr id="91" name="Graphic 5">
                <a:extLst>
                  <a:ext uri="{FF2B5EF4-FFF2-40B4-BE49-F238E27FC236}">
                    <a16:creationId xmlns:a16="http://schemas.microsoft.com/office/drawing/2014/main" id="{656181E7-F1C7-2B1F-9E52-6269BF9D2CFC}"/>
                  </a:ext>
                </a:extLst>
              </p:cNvPr>
              <p:cNvGrpSpPr/>
              <p:nvPr/>
            </p:nvGrpSpPr>
            <p:grpSpPr>
              <a:xfrm>
                <a:off x="7052077" y="3016153"/>
                <a:ext cx="232791" cy="124687"/>
                <a:chOff x="7052077" y="3016153"/>
                <a:chExt cx="232791" cy="124687"/>
              </a:xfrm>
            </p:grpSpPr>
            <p:sp>
              <p:nvSpPr>
                <p:cNvPr id="155" name="Freeform: Shape 154">
                  <a:extLst>
                    <a:ext uri="{FF2B5EF4-FFF2-40B4-BE49-F238E27FC236}">
                      <a16:creationId xmlns:a16="http://schemas.microsoft.com/office/drawing/2014/main" id="{73CAEC02-0049-99EE-49AC-807105F67DD4}"/>
                    </a:ext>
                  </a:extLst>
                </p:cNvPr>
                <p:cNvSpPr/>
                <p:nvPr/>
              </p:nvSpPr>
              <p:spPr>
                <a:xfrm>
                  <a:off x="7052077" y="303625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6" name="TextBox 155">
                  <a:extLst>
                    <a:ext uri="{FF2B5EF4-FFF2-40B4-BE49-F238E27FC236}">
                      <a16:creationId xmlns:a16="http://schemas.microsoft.com/office/drawing/2014/main" id="{0FD5D4D7-A043-5A20-3276-2C5466837016}"/>
                    </a:ext>
                  </a:extLst>
                </p:cNvPr>
                <p:cNvSpPr txBox="1"/>
                <p:nvPr/>
              </p:nvSpPr>
              <p:spPr>
                <a:xfrm>
                  <a:off x="7020805" y="2970433"/>
                  <a:ext cx="2686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IN</a:t>
                  </a:r>
                </a:p>
              </p:txBody>
            </p:sp>
          </p:grpSp>
          <p:grpSp>
            <p:nvGrpSpPr>
              <p:cNvPr id="92" name="Graphic 5">
                <a:extLst>
                  <a:ext uri="{FF2B5EF4-FFF2-40B4-BE49-F238E27FC236}">
                    <a16:creationId xmlns:a16="http://schemas.microsoft.com/office/drawing/2014/main" id="{3D37B038-F2B4-0EE2-C663-8F815B23BC0F}"/>
                  </a:ext>
                </a:extLst>
              </p:cNvPr>
              <p:cNvGrpSpPr/>
              <p:nvPr/>
            </p:nvGrpSpPr>
            <p:grpSpPr>
              <a:xfrm>
                <a:off x="7682251" y="3160026"/>
                <a:ext cx="232791" cy="124641"/>
                <a:chOff x="7682251" y="3160026"/>
                <a:chExt cx="232791" cy="124641"/>
              </a:xfrm>
            </p:grpSpPr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7FABA2BD-DB16-B9BA-1CD0-26631069871B}"/>
                    </a:ext>
                  </a:extLst>
                </p:cNvPr>
                <p:cNvSpPr/>
                <p:nvPr/>
              </p:nvSpPr>
              <p:spPr>
                <a:xfrm>
                  <a:off x="7682251" y="318008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TextBox 153">
                  <a:extLst>
                    <a:ext uri="{FF2B5EF4-FFF2-40B4-BE49-F238E27FC236}">
                      <a16:creationId xmlns:a16="http://schemas.microsoft.com/office/drawing/2014/main" id="{D4E16116-6DBF-7674-5E45-4CC367776B6C}"/>
                    </a:ext>
                  </a:extLst>
                </p:cNvPr>
                <p:cNvSpPr txBox="1"/>
                <p:nvPr/>
              </p:nvSpPr>
              <p:spPr>
                <a:xfrm>
                  <a:off x="7622301" y="3114306"/>
                  <a:ext cx="3543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WV</a:t>
                  </a:r>
                </a:p>
              </p:txBody>
            </p:sp>
          </p:grpSp>
          <p:grpSp>
            <p:nvGrpSpPr>
              <p:cNvPr id="93" name="Graphic 5">
                <a:extLst>
                  <a:ext uri="{FF2B5EF4-FFF2-40B4-BE49-F238E27FC236}">
                    <a16:creationId xmlns:a16="http://schemas.microsoft.com/office/drawing/2014/main" id="{28D093CE-DA3F-0529-C49F-54377DE78895}"/>
                  </a:ext>
                </a:extLst>
              </p:cNvPr>
              <p:cNvGrpSpPr/>
              <p:nvPr/>
            </p:nvGrpSpPr>
            <p:grpSpPr>
              <a:xfrm>
                <a:off x="7960286" y="2766824"/>
                <a:ext cx="232791" cy="124650"/>
                <a:chOff x="7960286" y="2766824"/>
                <a:chExt cx="232791" cy="124650"/>
              </a:xfrm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6C50D8CC-1193-A5A4-B98C-1A2DBE22DFD7}"/>
                    </a:ext>
                  </a:extLst>
                </p:cNvPr>
                <p:cNvSpPr/>
                <p:nvPr/>
              </p:nvSpPr>
              <p:spPr>
                <a:xfrm>
                  <a:off x="7960286" y="278689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TextBox 151">
                  <a:extLst>
                    <a:ext uri="{FF2B5EF4-FFF2-40B4-BE49-F238E27FC236}">
                      <a16:creationId xmlns:a16="http://schemas.microsoft.com/office/drawing/2014/main" id="{D7EB0E15-800E-36A1-666A-37D42C2A4FEE}"/>
                    </a:ext>
                  </a:extLst>
                </p:cNvPr>
                <p:cNvSpPr txBox="1"/>
                <p:nvPr/>
              </p:nvSpPr>
              <p:spPr>
                <a:xfrm>
                  <a:off x="7918284" y="2721104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PA</a:t>
                  </a:r>
                </a:p>
              </p:txBody>
            </p:sp>
          </p:grpSp>
          <p:grpSp>
            <p:nvGrpSpPr>
              <p:cNvPr id="94" name="Graphic 5">
                <a:extLst>
                  <a:ext uri="{FF2B5EF4-FFF2-40B4-BE49-F238E27FC236}">
                    <a16:creationId xmlns:a16="http://schemas.microsoft.com/office/drawing/2014/main" id="{3F1106C0-E061-F095-747F-79AAF34BD79F}"/>
                  </a:ext>
                </a:extLst>
              </p:cNvPr>
              <p:cNvGrpSpPr/>
              <p:nvPr/>
            </p:nvGrpSpPr>
            <p:grpSpPr>
              <a:xfrm>
                <a:off x="7981336" y="3247696"/>
                <a:ext cx="232791" cy="124696"/>
                <a:chOff x="7981336" y="3247696"/>
                <a:chExt cx="232791" cy="124696"/>
              </a:xfrm>
            </p:grpSpPr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6BB13105-45F1-7239-535A-D9AA3E6F7EF4}"/>
                    </a:ext>
                  </a:extLst>
                </p:cNvPr>
                <p:cNvSpPr/>
                <p:nvPr/>
              </p:nvSpPr>
              <p:spPr>
                <a:xfrm>
                  <a:off x="7981336" y="326780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TextBox 149">
                  <a:extLst>
                    <a:ext uri="{FF2B5EF4-FFF2-40B4-BE49-F238E27FC236}">
                      <a16:creationId xmlns:a16="http://schemas.microsoft.com/office/drawing/2014/main" id="{366F41FF-3B44-6160-07DD-BF50B494256E}"/>
                    </a:ext>
                  </a:extLst>
                </p:cNvPr>
                <p:cNvSpPr txBox="1"/>
                <p:nvPr/>
              </p:nvSpPr>
              <p:spPr>
                <a:xfrm>
                  <a:off x="7936684" y="3201976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VA</a:t>
                  </a:r>
                </a:p>
              </p:txBody>
            </p:sp>
          </p:grpSp>
          <p:grpSp>
            <p:nvGrpSpPr>
              <p:cNvPr id="95" name="Graphic 5">
                <a:extLst>
                  <a:ext uri="{FF2B5EF4-FFF2-40B4-BE49-F238E27FC236}">
                    <a16:creationId xmlns:a16="http://schemas.microsoft.com/office/drawing/2014/main" id="{1664E6F6-92F0-6056-5AD1-0DB3FA815EC5}"/>
                  </a:ext>
                </a:extLst>
              </p:cNvPr>
              <p:cNvGrpSpPr/>
              <p:nvPr/>
            </p:nvGrpSpPr>
            <p:grpSpPr>
              <a:xfrm>
                <a:off x="8170026" y="2424128"/>
                <a:ext cx="232791" cy="124637"/>
                <a:chOff x="8170026" y="2424128"/>
                <a:chExt cx="232791" cy="124637"/>
              </a:xfrm>
            </p:grpSpPr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0AE4959C-FBC3-E82B-607E-CD6D33EBE84F}"/>
                    </a:ext>
                  </a:extLst>
                </p:cNvPr>
                <p:cNvSpPr/>
                <p:nvPr/>
              </p:nvSpPr>
              <p:spPr>
                <a:xfrm>
                  <a:off x="8170026" y="244418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TextBox 147">
                  <a:extLst>
                    <a:ext uri="{FF2B5EF4-FFF2-40B4-BE49-F238E27FC236}">
                      <a16:creationId xmlns:a16="http://schemas.microsoft.com/office/drawing/2014/main" id="{EFC77CDB-27B7-0AE7-CBDF-1C3486EECB2D}"/>
                    </a:ext>
                  </a:extLst>
                </p:cNvPr>
                <p:cNvSpPr txBox="1"/>
                <p:nvPr/>
              </p:nvSpPr>
              <p:spPr>
                <a:xfrm>
                  <a:off x="8124019" y="237840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NY</a:t>
                  </a:r>
                </a:p>
              </p:txBody>
            </p:sp>
          </p:grpSp>
          <p:grpSp>
            <p:nvGrpSpPr>
              <p:cNvPr id="96" name="Graphic 5">
                <a:extLst>
                  <a:ext uri="{FF2B5EF4-FFF2-40B4-BE49-F238E27FC236}">
                    <a16:creationId xmlns:a16="http://schemas.microsoft.com/office/drawing/2014/main" id="{F731FC7A-1760-C3EC-2ADC-C537A1E4B711}"/>
                  </a:ext>
                </a:extLst>
              </p:cNvPr>
              <p:cNvGrpSpPr/>
              <p:nvPr/>
            </p:nvGrpSpPr>
            <p:grpSpPr>
              <a:xfrm>
                <a:off x="8408247" y="2098228"/>
                <a:ext cx="232791" cy="124687"/>
                <a:chOff x="8408247" y="2098228"/>
                <a:chExt cx="232791" cy="124687"/>
              </a:xfrm>
            </p:grpSpPr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67C8951B-A852-8C33-C7AA-EA443A34A9A1}"/>
                    </a:ext>
                  </a:extLst>
                </p:cNvPr>
                <p:cNvSpPr/>
                <p:nvPr/>
              </p:nvSpPr>
              <p:spPr>
                <a:xfrm>
                  <a:off x="8408247" y="211833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TextBox 145">
                  <a:extLst>
                    <a:ext uri="{FF2B5EF4-FFF2-40B4-BE49-F238E27FC236}">
                      <a16:creationId xmlns:a16="http://schemas.microsoft.com/office/drawing/2014/main" id="{135477EA-89BC-D700-4041-E30382A5BD3E}"/>
                    </a:ext>
                  </a:extLst>
                </p:cNvPr>
                <p:cNvSpPr txBox="1"/>
                <p:nvPr/>
              </p:nvSpPr>
              <p:spPr>
                <a:xfrm>
                  <a:off x="8369536" y="205250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VT</a:t>
                  </a:r>
                </a:p>
              </p:txBody>
            </p:sp>
          </p:grpSp>
          <p:grpSp>
            <p:nvGrpSpPr>
              <p:cNvPr id="97" name="Graphic 5">
                <a:extLst>
                  <a:ext uri="{FF2B5EF4-FFF2-40B4-BE49-F238E27FC236}">
                    <a16:creationId xmlns:a16="http://schemas.microsoft.com/office/drawing/2014/main" id="{B03EF881-C96A-1EC6-2E8E-091EF8EFC160}"/>
                  </a:ext>
                </a:extLst>
              </p:cNvPr>
              <p:cNvGrpSpPr/>
              <p:nvPr/>
            </p:nvGrpSpPr>
            <p:grpSpPr>
              <a:xfrm>
                <a:off x="8343286" y="3011538"/>
                <a:ext cx="232791" cy="124634"/>
                <a:chOff x="8343286" y="3011538"/>
                <a:chExt cx="232791" cy="124634"/>
              </a:xfrm>
            </p:grpSpPr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6E0214B4-1F17-2210-A8BA-5DE95A8E63FC}"/>
                    </a:ext>
                  </a:extLst>
                </p:cNvPr>
                <p:cNvSpPr/>
                <p:nvPr/>
              </p:nvSpPr>
              <p:spPr>
                <a:xfrm>
                  <a:off x="8343286" y="303158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TextBox 143">
                  <a:extLst>
                    <a:ext uri="{FF2B5EF4-FFF2-40B4-BE49-F238E27FC236}">
                      <a16:creationId xmlns:a16="http://schemas.microsoft.com/office/drawing/2014/main" id="{A5B20A0F-AA28-4744-EF4E-3CE79434174E}"/>
                    </a:ext>
                  </a:extLst>
                </p:cNvPr>
                <p:cNvSpPr txBox="1"/>
                <p:nvPr/>
              </p:nvSpPr>
              <p:spPr>
                <a:xfrm>
                  <a:off x="8303719" y="2965818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DE</a:t>
                  </a:r>
                </a:p>
              </p:txBody>
            </p:sp>
          </p:grpSp>
          <p:grpSp>
            <p:nvGrpSpPr>
              <p:cNvPr id="98" name="Graphic 5">
                <a:extLst>
                  <a:ext uri="{FF2B5EF4-FFF2-40B4-BE49-F238E27FC236}">
                    <a16:creationId xmlns:a16="http://schemas.microsoft.com/office/drawing/2014/main" id="{BC678724-988B-1B2A-2550-793A5A14FB39}"/>
                  </a:ext>
                </a:extLst>
              </p:cNvPr>
              <p:cNvGrpSpPr/>
              <p:nvPr/>
            </p:nvGrpSpPr>
            <p:grpSpPr>
              <a:xfrm>
                <a:off x="8333094" y="3160026"/>
                <a:ext cx="232791" cy="124641"/>
                <a:chOff x="8333094" y="3160026"/>
                <a:chExt cx="232791" cy="124641"/>
              </a:xfrm>
            </p:grpSpPr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C3AC3558-C2AC-EB3E-E27E-66A5C2355606}"/>
                    </a:ext>
                  </a:extLst>
                </p:cNvPr>
                <p:cNvSpPr/>
                <p:nvPr/>
              </p:nvSpPr>
              <p:spPr>
                <a:xfrm>
                  <a:off x="8333094" y="318008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TextBox 141">
                  <a:extLst>
                    <a:ext uri="{FF2B5EF4-FFF2-40B4-BE49-F238E27FC236}">
                      <a16:creationId xmlns:a16="http://schemas.microsoft.com/office/drawing/2014/main" id="{3FCC3FEB-2392-A0C4-2086-B7176B7FAB5F}"/>
                    </a:ext>
                  </a:extLst>
                </p:cNvPr>
                <p:cNvSpPr txBox="1"/>
                <p:nvPr/>
              </p:nvSpPr>
              <p:spPr>
                <a:xfrm>
                  <a:off x="8288916" y="3114306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DC</a:t>
                  </a:r>
                </a:p>
              </p:txBody>
            </p:sp>
          </p:grpSp>
          <p:grpSp>
            <p:nvGrpSpPr>
              <p:cNvPr id="99" name="Graphic 5">
                <a:extLst>
                  <a:ext uri="{FF2B5EF4-FFF2-40B4-BE49-F238E27FC236}">
                    <a16:creationId xmlns:a16="http://schemas.microsoft.com/office/drawing/2014/main" id="{71749752-4C14-9FE2-457B-2A2D92AB20DE}"/>
                  </a:ext>
                </a:extLst>
              </p:cNvPr>
              <p:cNvGrpSpPr/>
              <p:nvPr/>
            </p:nvGrpSpPr>
            <p:grpSpPr>
              <a:xfrm>
                <a:off x="8387673" y="2800048"/>
                <a:ext cx="232791" cy="124669"/>
                <a:chOff x="8387673" y="2800048"/>
                <a:chExt cx="232791" cy="124669"/>
              </a:xfrm>
            </p:grpSpPr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425729AA-862B-F04A-2BDB-C9F11FA48B47}"/>
                    </a:ext>
                  </a:extLst>
                </p:cNvPr>
                <p:cNvSpPr/>
                <p:nvPr/>
              </p:nvSpPr>
              <p:spPr>
                <a:xfrm>
                  <a:off x="8387673" y="2820133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TextBox 139">
                  <a:extLst>
                    <a:ext uri="{FF2B5EF4-FFF2-40B4-BE49-F238E27FC236}">
                      <a16:creationId xmlns:a16="http://schemas.microsoft.com/office/drawing/2014/main" id="{EAA845A9-9EB9-6D38-40BE-B1C51475949F}"/>
                    </a:ext>
                  </a:extLst>
                </p:cNvPr>
                <p:cNvSpPr txBox="1"/>
                <p:nvPr/>
              </p:nvSpPr>
              <p:spPr>
                <a:xfrm>
                  <a:off x="8349916" y="2754328"/>
                  <a:ext cx="2971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NJ</a:t>
                  </a:r>
                </a:p>
              </p:txBody>
            </p:sp>
          </p:grpSp>
          <p:grpSp>
            <p:nvGrpSpPr>
              <p:cNvPr id="100" name="Graphic 5">
                <a:extLst>
                  <a:ext uri="{FF2B5EF4-FFF2-40B4-BE49-F238E27FC236}">
                    <a16:creationId xmlns:a16="http://schemas.microsoft.com/office/drawing/2014/main" id="{0AD5215B-815C-11D9-2392-BFB5CD707080}"/>
                  </a:ext>
                </a:extLst>
              </p:cNvPr>
              <p:cNvGrpSpPr/>
              <p:nvPr/>
            </p:nvGrpSpPr>
            <p:grpSpPr>
              <a:xfrm>
                <a:off x="8153358" y="2967598"/>
                <a:ext cx="232791" cy="124664"/>
                <a:chOff x="8153358" y="2967598"/>
                <a:chExt cx="232791" cy="124664"/>
              </a:xfrm>
            </p:grpSpPr>
            <p:sp>
              <p:nvSpPr>
                <p:cNvPr id="137" name="Freeform: Shape 136">
                  <a:extLst>
                    <a:ext uri="{FF2B5EF4-FFF2-40B4-BE49-F238E27FC236}">
                      <a16:creationId xmlns:a16="http://schemas.microsoft.com/office/drawing/2014/main" id="{CF2F6B03-2925-63BE-15B8-26D7B0887CD0}"/>
                    </a:ext>
                  </a:extLst>
                </p:cNvPr>
                <p:cNvSpPr/>
                <p:nvPr/>
              </p:nvSpPr>
              <p:spPr>
                <a:xfrm>
                  <a:off x="8153358" y="2987678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8" name="TextBox 137">
                  <a:extLst>
                    <a:ext uri="{FF2B5EF4-FFF2-40B4-BE49-F238E27FC236}">
                      <a16:creationId xmlns:a16="http://schemas.microsoft.com/office/drawing/2014/main" id="{29C6104D-CE3E-0141-B263-39F29715CF1B}"/>
                    </a:ext>
                  </a:extLst>
                </p:cNvPr>
                <p:cNvSpPr txBox="1"/>
                <p:nvPr/>
              </p:nvSpPr>
              <p:spPr>
                <a:xfrm>
                  <a:off x="8092256" y="292187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MD</a:t>
                  </a:r>
                </a:p>
              </p:txBody>
            </p:sp>
          </p:grpSp>
          <p:grpSp>
            <p:nvGrpSpPr>
              <p:cNvPr id="101" name="Graphic 5">
                <a:extLst>
                  <a:ext uri="{FF2B5EF4-FFF2-40B4-BE49-F238E27FC236}">
                    <a16:creationId xmlns:a16="http://schemas.microsoft.com/office/drawing/2014/main" id="{D944601C-56FD-E3C2-7D52-7EF5F5A07196}"/>
                  </a:ext>
                </a:extLst>
              </p:cNvPr>
              <p:cNvGrpSpPr/>
              <p:nvPr/>
            </p:nvGrpSpPr>
            <p:grpSpPr>
              <a:xfrm>
                <a:off x="8665326" y="2378143"/>
                <a:ext cx="232791" cy="124617"/>
                <a:chOff x="8665326" y="2378143"/>
                <a:chExt cx="232791" cy="124617"/>
              </a:xfrm>
            </p:grpSpPr>
            <p:sp>
              <p:nvSpPr>
                <p:cNvPr id="135" name="Freeform: Shape 134">
                  <a:extLst>
                    <a:ext uri="{FF2B5EF4-FFF2-40B4-BE49-F238E27FC236}">
                      <a16:creationId xmlns:a16="http://schemas.microsoft.com/office/drawing/2014/main" id="{E3D8D97F-69DF-F3EB-D090-DFD1D21B1A48}"/>
                    </a:ext>
                  </a:extLst>
                </p:cNvPr>
                <p:cNvSpPr/>
                <p:nvPr/>
              </p:nvSpPr>
              <p:spPr>
                <a:xfrm>
                  <a:off x="8665326" y="2398176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" name="TextBox 135">
                  <a:extLst>
                    <a:ext uri="{FF2B5EF4-FFF2-40B4-BE49-F238E27FC236}">
                      <a16:creationId xmlns:a16="http://schemas.microsoft.com/office/drawing/2014/main" id="{B99EB20F-1C3A-6FF0-D00E-B59A2EAB0091}"/>
                    </a:ext>
                  </a:extLst>
                </p:cNvPr>
                <p:cNvSpPr txBox="1"/>
                <p:nvPr/>
              </p:nvSpPr>
              <p:spPr>
                <a:xfrm>
                  <a:off x="8605990" y="2332423"/>
                  <a:ext cx="33528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MA</a:t>
                  </a:r>
                </a:p>
              </p:txBody>
            </p:sp>
          </p:grpSp>
          <p:grpSp>
            <p:nvGrpSpPr>
              <p:cNvPr id="102" name="Graphic 5">
                <a:extLst>
                  <a:ext uri="{FF2B5EF4-FFF2-40B4-BE49-F238E27FC236}">
                    <a16:creationId xmlns:a16="http://schemas.microsoft.com/office/drawing/2014/main" id="{9B87C9FE-F0FE-F6B0-BAE4-F63C6C483FB3}"/>
                  </a:ext>
                </a:extLst>
              </p:cNvPr>
              <p:cNvGrpSpPr/>
              <p:nvPr/>
            </p:nvGrpSpPr>
            <p:grpSpPr>
              <a:xfrm>
                <a:off x="8717809" y="1890753"/>
                <a:ext cx="232791" cy="124612"/>
                <a:chOff x="8717809" y="1890753"/>
                <a:chExt cx="232791" cy="124612"/>
              </a:xfrm>
            </p:grpSpPr>
            <p:sp>
              <p:nvSpPr>
                <p:cNvPr id="133" name="Freeform: Shape 132">
                  <a:extLst>
                    <a:ext uri="{FF2B5EF4-FFF2-40B4-BE49-F238E27FC236}">
                      <a16:creationId xmlns:a16="http://schemas.microsoft.com/office/drawing/2014/main" id="{D0BA61E4-3462-910E-29CF-25DC9A10B17E}"/>
                    </a:ext>
                  </a:extLst>
                </p:cNvPr>
                <p:cNvSpPr/>
                <p:nvPr/>
              </p:nvSpPr>
              <p:spPr>
                <a:xfrm>
                  <a:off x="8717809" y="1910781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5 h 104584"/>
                    <a:gd name="connsiteX3" fmla="*/ 0 w 232791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" name="TextBox 133">
                  <a:extLst>
                    <a:ext uri="{FF2B5EF4-FFF2-40B4-BE49-F238E27FC236}">
                      <a16:creationId xmlns:a16="http://schemas.microsoft.com/office/drawing/2014/main" id="{5D529200-FA23-BD2B-8DFD-C4E5C513FA92}"/>
                    </a:ext>
                  </a:extLst>
                </p:cNvPr>
                <p:cNvSpPr txBox="1"/>
                <p:nvPr/>
              </p:nvSpPr>
              <p:spPr>
                <a:xfrm>
                  <a:off x="8667102" y="1845033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ME</a:t>
                  </a:r>
                </a:p>
              </p:txBody>
            </p:sp>
          </p:grpSp>
          <p:grpSp>
            <p:nvGrpSpPr>
              <p:cNvPr id="103" name="Graphic 5">
                <a:extLst>
                  <a:ext uri="{FF2B5EF4-FFF2-40B4-BE49-F238E27FC236}">
                    <a16:creationId xmlns:a16="http://schemas.microsoft.com/office/drawing/2014/main" id="{9FB2CEBC-84B6-6BFE-0E43-28967EFA7B14}"/>
                  </a:ext>
                </a:extLst>
              </p:cNvPr>
              <p:cNvGrpSpPr/>
              <p:nvPr/>
            </p:nvGrpSpPr>
            <p:grpSpPr>
              <a:xfrm>
                <a:off x="8494924" y="2520664"/>
                <a:ext cx="232791" cy="124685"/>
                <a:chOff x="8494924" y="2520664"/>
                <a:chExt cx="232791" cy="124685"/>
              </a:xfrm>
            </p:grpSpPr>
            <p:sp>
              <p:nvSpPr>
                <p:cNvPr id="131" name="Freeform: Shape 130">
                  <a:extLst>
                    <a:ext uri="{FF2B5EF4-FFF2-40B4-BE49-F238E27FC236}">
                      <a16:creationId xmlns:a16="http://schemas.microsoft.com/office/drawing/2014/main" id="{B84ED525-7A8E-952C-CE0A-633DBA59557C}"/>
                    </a:ext>
                  </a:extLst>
                </p:cNvPr>
                <p:cNvSpPr/>
                <p:nvPr/>
              </p:nvSpPr>
              <p:spPr>
                <a:xfrm>
                  <a:off x="8494924" y="254076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" name="TextBox 131">
                  <a:extLst>
                    <a:ext uri="{FF2B5EF4-FFF2-40B4-BE49-F238E27FC236}">
                      <a16:creationId xmlns:a16="http://schemas.microsoft.com/office/drawing/2014/main" id="{CCB39043-13CB-7453-7D06-4321541C84AE}"/>
                    </a:ext>
                  </a:extLst>
                </p:cNvPr>
                <p:cNvSpPr txBox="1"/>
                <p:nvPr/>
              </p:nvSpPr>
              <p:spPr>
                <a:xfrm>
                  <a:off x="8458390" y="2474944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CT</a:t>
                  </a:r>
                </a:p>
              </p:txBody>
            </p:sp>
          </p:grpSp>
          <p:grpSp>
            <p:nvGrpSpPr>
              <p:cNvPr id="104" name="Graphic 5">
                <a:extLst>
                  <a:ext uri="{FF2B5EF4-FFF2-40B4-BE49-F238E27FC236}">
                    <a16:creationId xmlns:a16="http://schemas.microsoft.com/office/drawing/2014/main" id="{472EF4F3-BE38-6639-41F1-121403589C14}"/>
                  </a:ext>
                </a:extLst>
              </p:cNvPr>
              <p:cNvGrpSpPr/>
              <p:nvPr/>
            </p:nvGrpSpPr>
            <p:grpSpPr>
              <a:xfrm>
                <a:off x="8678852" y="2543572"/>
                <a:ext cx="232791" cy="124637"/>
                <a:chOff x="8678852" y="2543572"/>
                <a:chExt cx="232791" cy="124637"/>
              </a:xfrm>
            </p:grpSpPr>
            <p:sp>
              <p:nvSpPr>
                <p:cNvPr id="129" name="Freeform: Shape 128">
                  <a:extLst>
                    <a:ext uri="{FF2B5EF4-FFF2-40B4-BE49-F238E27FC236}">
                      <a16:creationId xmlns:a16="http://schemas.microsoft.com/office/drawing/2014/main" id="{51CA1E29-C6C1-BC1D-E783-912AA07A2CEE}"/>
                    </a:ext>
                  </a:extLst>
                </p:cNvPr>
                <p:cNvSpPr/>
                <p:nvPr/>
              </p:nvSpPr>
              <p:spPr>
                <a:xfrm>
                  <a:off x="8678852" y="2563625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" name="TextBox 129">
                  <a:extLst>
                    <a:ext uri="{FF2B5EF4-FFF2-40B4-BE49-F238E27FC236}">
                      <a16:creationId xmlns:a16="http://schemas.microsoft.com/office/drawing/2014/main" id="{14753ADC-DB0A-3DC6-51C5-6A254062B75A}"/>
                    </a:ext>
                  </a:extLst>
                </p:cNvPr>
                <p:cNvSpPr txBox="1"/>
                <p:nvPr/>
              </p:nvSpPr>
              <p:spPr>
                <a:xfrm>
                  <a:off x="8654564" y="2497852"/>
                  <a:ext cx="2686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RI</a:t>
                  </a:r>
                </a:p>
              </p:txBody>
            </p:sp>
          </p:grpSp>
          <p:grpSp>
            <p:nvGrpSpPr>
              <p:cNvPr id="105" name="Graphic 5">
                <a:extLst>
                  <a:ext uri="{FF2B5EF4-FFF2-40B4-BE49-F238E27FC236}">
                    <a16:creationId xmlns:a16="http://schemas.microsoft.com/office/drawing/2014/main" id="{A855B4F8-19A3-374B-095E-58E956963A03}"/>
                  </a:ext>
                </a:extLst>
              </p:cNvPr>
              <p:cNvGrpSpPr/>
              <p:nvPr/>
            </p:nvGrpSpPr>
            <p:grpSpPr>
              <a:xfrm>
                <a:off x="8548931" y="2266268"/>
                <a:ext cx="232791" cy="124668"/>
                <a:chOff x="8548931" y="2266268"/>
                <a:chExt cx="232791" cy="124668"/>
              </a:xfrm>
            </p:grpSpPr>
            <p:sp>
              <p:nvSpPr>
                <p:cNvPr id="127" name="Freeform: Shape 126">
                  <a:extLst>
                    <a:ext uri="{FF2B5EF4-FFF2-40B4-BE49-F238E27FC236}">
                      <a16:creationId xmlns:a16="http://schemas.microsoft.com/office/drawing/2014/main" id="{898B0D35-D698-105F-5C4F-54ECDBA0B493}"/>
                    </a:ext>
                  </a:extLst>
                </p:cNvPr>
                <p:cNvSpPr/>
                <p:nvPr/>
              </p:nvSpPr>
              <p:spPr>
                <a:xfrm>
                  <a:off x="8548931" y="2286352"/>
                  <a:ext cx="232791" cy="104584"/>
                </a:xfrm>
                <a:custGeom>
                  <a:avLst/>
                  <a:gdLst>
                    <a:gd name="connsiteX0" fmla="*/ 0 w 232791"/>
                    <a:gd name="connsiteY0" fmla="*/ 0 h 104584"/>
                    <a:gd name="connsiteX1" fmla="*/ 232791 w 232791"/>
                    <a:gd name="connsiteY1" fmla="*/ 0 h 104584"/>
                    <a:gd name="connsiteX2" fmla="*/ 232791 w 232791"/>
                    <a:gd name="connsiteY2" fmla="*/ 104584 h 104584"/>
                    <a:gd name="connsiteX3" fmla="*/ 0 w 232791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1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8" name="TextBox 127">
                  <a:extLst>
                    <a:ext uri="{FF2B5EF4-FFF2-40B4-BE49-F238E27FC236}">
                      <a16:creationId xmlns:a16="http://schemas.microsoft.com/office/drawing/2014/main" id="{899C31DA-E04F-235A-2E67-A6F3177417AC}"/>
                    </a:ext>
                  </a:extLst>
                </p:cNvPr>
                <p:cNvSpPr txBox="1"/>
                <p:nvPr/>
              </p:nvSpPr>
              <p:spPr>
                <a:xfrm>
                  <a:off x="8494884" y="2220548"/>
                  <a:ext cx="316230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NH</a:t>
                  </a:r>
                </a:p>
              </p:txBody>
            </p:sp>
          </p:grpSp>
          <p:grpSp>
            <p:nvGrpSpPr>
              <p:cNvPr id="106" name="Graphic 5">
                <a:extLst>
                  <a:ext uri="{FF2B5EF4-FFF2-40B4-BE49-F238E27FC236}">
                    <a16:creationId xmlns:a16="http://schemas.microsoft.com/office/drawing/2014/main" id="{4E466EB2-08AC-CDFA-3A2A-669156DB7090}"/>
                  </a:ext>
                </a:extLst>
              </p:cNvPr>
              <p:cNvGrpSpPr/>
              <p:nvPr/>
            </p:nvGrpSpPr>
            <p:grpSpPr>
              <a:xfrm>
                <a:off x="6731466" y="4146126"/>
                <a:ext cx="232790" cy="124664"/>
                <a:chOff x="6731466" y="4146126"/>
                <a:chExt cx="232790" cy="124664"/>
              </a:xfrm>
            </p:grpSpPr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BE7BAE42-795D-D12C-716B-AFA97ED1B73E}"/>
                    </a:ext>
                  </a:extLst>
                </p:cNvPr>
                <p:cNvSpPr/>
                <p:nvPr/>
              </p:nvSpPr>
              <p:spPr>
                <a:xfrm>
                  <a:off x="6731466" y="416620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6" name="TextBox 125">
                  <a:extLst>
                    <a:ext uri="{FF2B5EF4-FFF2-40B4-BE49-F238E27FC236}">
                      <a16:creationId xmlns:a16="http://schemas.microsoft.com/office/drawing/2014/main" id="{19DB070B-739A-2EA0-0A81-3F32DD0826FD}"/>
                    </a:ext>
                  </a:extLst>
                </p:cNvPr>
                <p:cNvSpPr txBox="1"/>
                <p:nvPr/>
              </p:nvSpPr>
              <p:spPr>
                <a:xfrm>
                  <a:off x="6679323" y="4100406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MS</a:t>
                  </a:r>
                </a:p>
              </p:txBody>
            </p:sp>
          </p:grpSp>
          <p:grpSp>
            <p:nvGrpSpPr>
              <p:cNvPr id="107" name="Graphic 5">
                <a:extLst>
                  <a:ext uri="{FF2B5EF4-FFF2-40B4-BE49-F238E27FC236}">
                    <a16:creationId xmlns:a16="http://schemas.microsoft.com/office/drawing/2014/main" id="{5E89CADC-19DC-3D00-DF72-6741228ED09B}"/>
                  </a:ext>
                </a:extLst>
              </p:cNvPr>
              <p:cNvGrpSpPr/>
              <p:nvPr/>
            </p:nvGrpSpPr>
            <p:grpSpPr>
              <a:xfrm>
                <a:off x="3197691" y="3288422"/>
                <a:ext cx="232790" cy="124642"/>
                <a:chOff x="3197691" y="3288422"/>
                <a:chExt cx="232790" cy="124642"/>
              </a:xfrm>
            </p:grpSpPr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ADA8AEE0-66F7-C462-DF08-693660884598}"/>
                    </a:ext>
                  </a:extLst>
                </p:cNvPr>
                <p:cNvSpPr/>
                <p:nvPr/>
              </p:nvSpPr>
              <p:spPr>
                <a:xfrm>
                  <a:off x="3197691" y="3308480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4 h 104584"/>
                    <a:gd name="connsiteX3" fmla="*/ 0 w 232790"/>
                    <a:gd name="connsiteY3" fmla="*/ 104584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4"/>
                      </a:lnTo>
                      <a:lnTo>
                        <a:pt x="0" y="104584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" name="TextBox 123">
                  <a:extLst>
                    <a:ext uri="{FF2B5EF4-FFF2-40B4-BE49-F238E27FC236}">
                      <a16:creationId xmlns:a16="http://schemas.microsoft.com/office/drawing/2014/main" id="{B31289BB-E20B-2BEA-6ED8-30770B646E77}"/>
                    </a:ext>
                  </a:extLst>
                </p:cNvPr>
                <p:cNvSpPr txBox="1"/>
                <p:nvPr/>
              </p:nvSpPr>
              <p:spPr>
                <a:xfrm>
                  <a:off x="3155200" y="3242702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CA</a:t>
                  </a:r>
                </a:p>
              </p:txBody>
            </p:sp>
          </p:grpSp>
          <p:grpSp>
            <p:nvGrpSpPr>
              <p:cNvPr id="108" name="Graphic 5">
                <a:extLst>
                  <a:ext uri="{FF2B5EF4-FFF2-40B4-BE49-F238E27FC236}">
                    <a16:creationId xmlns:a16="http://schemas.microsoft.com/office/drawing/2014/main" id="{B92F5193-EEA5-3C34-B06C-BFCE2749BE6A}"/>
                  </a:ext>
                </a:extLst>
              </p:cNvPr>
              <p:cNvGrpSpPr/>
              <p:nvPr/>
            </p:nvGrpSpPr>
            <p:grpSpPr>
              <a:xfrm>
                <a:off x="3541734" y="4715488"/>
                <a:ext cx="232790" cy="124707"/>
                <a:chOff x="3541734" y="4715488"/>
                <a:chExt cx="232790" cy="124707"/>
              </a:xfrm>
            </p:grpSpPr>
            <p:sp>
              <p:nvSpPr>
                <p:cNvPr id="121" name="Freeform: Shape 120">
                  <a:extLst>
                    <a:ext uri="{FF2B5EF4-FFF2-40B4-BE49-F238E27FC236}">
                      <a16:creationId xmlns:a16="http://schemas.microsoft.com/office/drawing/2014/main" id="{85445E4A-6B3B-C950-9FD6-615FC3F75F1D}"/>
                    </a:ext>
                  </a:extLst>
                </p:cNvPr>
                <p:cNvSpPr/>
                <p:nvPr/>
              </p:nvSpPr>
              <p:spPr>
                <a:xfrm>
                  <a:off x="3541734" y="473561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" name="TextBox 121">
                  <a:extLst>
                    <a:ext uri="{FF2B5EF4-FFF2-40B4-BE49-F238E27FC236}">
                      <a16:creationId xmlns:a16="http://schemas.microsoft.com/office/drawing/2014/main" id="{0E49E675-0FBE-FB3F-E4A7-CD2BC7360762}"/>
                    </a:ext>
                  </a:extLst>
                </p:cNvPr>
                <p:cNvSpPr txBox="1"/>
                <p:nvPr/>
              </p:nvSpPr>
              <p:spPr>
                <a:xfrm>
                  <a:off x="3498022" y="4669768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AK</a:t>
                  </a:r>
                </a:p>
              </p:txBody>
            </p:sp>
          </p:grpSp>
          <p:grpSp>
            <p:nvGrpSpPr>
              <p:cNvPr id="109" name="Graphic 5">
                <a:extLst>
                  <a:ext uri="{FF2B5EF4-FFF2-40B4-BE49-F238E27FC236}">
                    <a16:creationId xmlns:a16="http://schemas.microsoft.com/office/drawing/2014/main" id="{80633AD5-CAF2-A582-0D6D-97C68949A71E}"/>
                  </a:ext>
                </a:extLst>
              </p:cNvPr>
              <p:cNvGrpSpPr/>
              <p:nvPr/>
            </p:nvGrpSpPr>
            <p:grpSpPr>
              <a:xfrm>
                <a:off x="4667866" y="5195825"/>
                <a:ext cx="332142" cy="219291"/>
                <a:chOff x="4667866" y="5195825"/>
                <a:chExt cx="332142" cy="219291"/>
              </a:xfrm>
            </p:grpSpPr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DA84D531-EC8B-7060-F7D9-0659DA070DA8}"/>
                    </a:ext>
                  </a:extLst>
                </p:cNvPr>
                <p:cNvSpPr/>
                <p:nvPr/>
              </p:nvSpPr>
              <p:spPr>
                <a:xfrm>
                  <a:off x="4717500" y="5261581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" name="TextBox 119">
                  <a:extLst>
                    <a:ext uri="{FF2B5EF4-FFF2-40B4-BE49-F238E27FC236}">
                      <a16:creationId xmlns:a16="http://schemas.microsoft.com/office/drawing/2014/main" id="{E7327B35-E3A7-11EA-38E4-5793DB15EF18}"/>
                    </a:ext>
                  </a:extLst>
                </p:cNvPr>
                <p:cNvSpPr txBox="1"/>
                <p:nvPr/>
              </p:nvSpPr>
              <p:spPr>
                <a:xfrm>
                  <a:off x="4667866" y="5195825"/>
                  <a:ext cx="332142" cy="21929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chemeClr val="bg1">
                          <a:lumMod val="75000"/>
                        </a:schemeClr>
                      </a:solidFill>
                      <a:latin typeface="Arial"/>
                      <a:cs typeface="Arial"/>
                      <a:sym typeface="Arial"/>
                      <a:rtl val="0"/>
                    </a:rPr>
                    <a:t>HA</a:t>
                  </a:r>
                </a:p>
              </p:txBody>
            </p:sp>
          </p:grpSp>
          <p:grpSp>
            <p:nvGrpSpPr>
              <p:cNvPr id="110" name="Graphic 5">
                <a:extLst>
                  <a:ext uri="{FF2B5EF4-FFF2-40B4-BE49-F238E27FC236}">
                    <a16:creationId xmlns:a16="http://schemas.microsoft.com/office/drawing/2014/main" id="{7AC0562A-0942-0E57-0015-A6F1591E5B58}"/>
                  </a:ext>
                </a:extLst>
              </p:cNvPr>
              <p:cNvGrpSpPr/>
              <p:nvPr/>
            </p:nvGrpSpPr>
            <p:grpSpPr>
              <a:xfrm>
                <a:off x="5626185" y="4426246"/>
                <a:ext cx="232790" cy="124674"/>
                <a:chOff x="5626185" y="4426246"/>
                <a:chExt cx="232790" cy="124674"/>
              </a:xfrm>
            </p:grpSpPr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C4557CAF-7FC2-D1E9-70CC-790CBEE5081D}"/>
                    </a:ext>
                  </a:extLst>
                </p:cNvPr>
                <p:cNvSpPr/>
                <p:nvPr/>
              </p:nvSpPr>
              <p:spPr>
                <a:xfrm>
                  <a:off x="5626185" y="444633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" name="TextBox 117">
                  <a:extLst>
                    <a:ext uri="{FF2B5EF4-FFF2-40B4-BE49-F238E27FC236}">
                      <a16:creationId xmlns:a16="http://schemas.microsoft.com/office/drawing/2014/main" id="{47FD4371-8C8A-98F6-E574-203C7EB3B79A}"/>
                    </a:ext>
                  </a:extLst>
                </p:cNvPr>
                <p:cNvSpPr txBox="1"/>
                <p:nvPr/>
              </p:nvSpPr>
              <p:spPr>
                <a:xfrm>
                  <a:off x="5588056" y="4380526"/>
                  <a:ext cx="30670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TX</a:t>
                  </a:r>
                </a:p>
              </p:txBody>
            </p:sp>
          </p:grpSp>
          <p:grpSp>
            <p:nvGrpSpPr>
              <p:cNvPr id="111" name="Graphic 5">
                <a:extLst>
                  <a:ext uri="{FF2B5EF4-FFF2-40B4-BE49-F238E27FC236}">
                    <a16:creationId xmlns:a16="http://schemas.microsoft.com/office/drawing/2014/main" id="{68919C78-4A52-EDF0-AB63-008FECC32699}"/>
                  </a:ext>
                </a:extLst>
              </p:cNvPr>
              <p:cNvGrpSpPr/>
              <p:nvPr/>
            </p:nvGrpSpPr>
            <p:grpSpPr>
              <a:xfrm>
                <a:off x="4724072" y="3844979"/>
                <a:ext cx="232790" cy="124630"/>
                <a:chOff x="4724072" y="3844979"/>
                <a:chExt cx="232790" cy="124630"/>
              </a:xfrm>
            </p:grpSpPr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3493F234-EAE8-B878-7BC7-13E50C3C485F}"/>
                    </a:ext>
                  </a:extLst>
                </p:cNvPr>
                <p:cNvSpPr/>
                <p:nvPr/>
              </p:nvSpPr>
              <p:spPr>
                <a:xfrm>
                  <a:off x="4724072" y="3865026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" name="TextBox 115">
                  <a:extLst>
                    <a:ext uri="{FF2B5EF4-FFF2-40B4-BE49-F238E27FC236}">
                      <a16:creationId xmlns:a16="http://schemas.microsoft.com/office/drawing/2014/main" id="{6F906C4D-0FCB-6054-E649-B61F56D19C3D}"/>
                    </a:ext>
                  </a:extLst>
                </p:cNvPr>
                <p:cNvSpPr txBox="1"/>
                <p:nvPr/>
              </p:nvSpPr>
              <p:spPr>
                <a:xfrm>
                  <a:off x="4660254" y="3799259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NM</a:t>
                  </a:r>
                </a:p>
              </p:txBody>
            </p:sp>
          </p:grpSp>
          <p:grpSp>
            <p:nvGrpSpPr>
              <p:cNvPr id="112" name="Graphic 5">
                <a:extLst>
                  <a:ext uri="{FF2B5EF4-FFF2-40B4-BE49-F238E27FC236}">
                    <a16:creationId xmlns:a16="http://schemas.microsoft.com/office/drawing/2014/main" id="{D1B2777A-B3A5-32A6-B665-A90E2D1B4090}"/>
                  </a:ext>
                </a:extLst>
              </p:cNvPr>
              <p:cNvGrpSpPr/>
              <p:nvPr/>
            </p:nvGrpSpPr>
            <p:grpSpPr>
              <a:xfrm>
                <a:off x="4018650" y="3758111"/>
                <a:ext cx="232790" cy="124630"/>
                <a:chOff x="4018650" y="3758111"/>
                <a:chExt cx="232790" cy="124630"/>
              </a:xfrm>
            </p:grpSpPr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403EE170-40AC-B25E-8480-3A64F419F3DA}"/>
                    </a:ext>
                  </a:extLst>
                </p:cNvPr>
                <p:cNvSpPr/>
                <p:nvPr/>
              </p:nvSpPr>
              <p:spPr>
                <a:xfrm>
                  <a:off x="4018650" y="3778158"/>
                  <a:ext cx="232790" cy="104584"/>
                </a:xfrm>
                <a:custGeom>
                  <a:avLst/>
                  <a:gdLst>
                    <a:gd name="connsiteX0" fmla="*/ 0 w 232790"/>
                    <a:gd name="connsiteY0" fmla="*/ 0 h 104584"/>
                    <a:gd name="connsiteX1" fmla="*/ 232791 w 232790"/>
                    <a:gd name="connsiteY1" fmla="*/ 0 h 104584"/>
                    <a:gd name="connsiteX2" fmla="*/ 232791 w 232790"/>
                    <a:gd name="connsiteY2" fmla="*/ 104585 h 104584"/>
                    <a:gd name="connsiteX3" fmla="*/ 0 w 232790"/>
                    <a:gd name="connsiteY3" fmla="*/ 104585 h 104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32790" h="104584">
                      <a:moveTo>
                        <a:pt x="0" y="0"/>
                      </a:moveTo>
                      <a:lnTo>
                        <a:pt x="232791" y="0"/>
                      </a:lnTo>
                      <a:lnTo>
                        <a:pt x="232791" y="104585"/>
                      </a:lnTo>
                      <a:lnTo>
                        <a:pt x="0" y="104585"/>
                      </a:lnTo>
                      <a:close/>
                    </a:path>
                  </a:pathLst>
                </a:custGeom>
                <a:no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TextBox 113">
                  <a:extLst>
                    <a:ext uri="{FF2B5EF4-FFF2-40B4-BE49-F238E27FC236}">
                      <a16:creationId xmlns:a16="http://schemas.microsoft.com/office/drawing/2014/main" id="{CB9119EA-FA9B-9911-63AF-71E87ED74A08}"/>
                    </a:ext>
                  </a:extLst>
                </p:cNvPr>
                <p:cNvSpPr txBox="1"/>
                <p:nvPr/>
              </p:nvSpPr>
              <p:spPr>
                <a:xfrm>
                  <a:off x="3977050" y="3712391"/>
                  <a:ext cx="325755" cy="20574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l"/>
                  <a:r>
                    <a:rPr lang="en-US" sz="825" spc="0" baseline="0" dirty="0">
                      <a:solidFill>
                        <a:srgbClr val="4F5052"/>
                      </a:solidFill>
                      <a:latin typeface="Arial"/>
                      <a:cs typeface="Arial"/>
                      <a:sym typeface="Arial"/>
                      <a:rtl val="0"/>
                    </a:rPr>
                    <a:t>AZ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4193905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E95D3167-3024-D333-B1A5-CB3BAE7A45A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+mj-lt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CBC7632-761B-2AFC-A3AD-BE16E47B60B5}"/>
              </a:ext>
            </a:extLst>
          </p:cNvPr>
          <p:cNvGrpSpPr/>
          <p:nvPr/>
        </p:nvGrpSpPr>
        <p:grpSpPr>
          <a:xfrm>
            <a:off x="698497" y="1194683"/>
            <a:ext cx="11826878" cy="6999624"/>
            <a:chOff x="1230376" y="1621325"/>
            <a:chExt cx="8842470" cy="5233331"/>
          </a:xfrm>
        </p:grpSpPr>
        <p:grpSp>
          <p:nvGrpSpPr>
            <p:cNvPr id="5" name="Graphic 3">
              <a:extLst>
                <a:ext uri="{FF2B5EF4-FFF2-40B4-BE49-F238E27FC236}">
                  <a16:creationId xmlns:a16="http://schemas.microsoft.com/office/drawing/2014/main" id="{34146D5A-6147-3402-7477-E540D7E2FF87}"/>
                </a:ext>
              </a:extLst>
            </p:cNvPr>
            <p:cNvGrpSpPr/>
            <p:nvPr/>
          </p:nvGrpSpPr>
          <p:grpSpPr>
            <a:xfrm>
              <a:off x="1230376" y="1621325"/>
              <a:ext cx="8842470" cy="5233331"/>
              <a:chOff x="1230376" y="1621325"/>
              <a:chExt cx="8842470" cy="5233331"/>
            </a:xfrm>
            <a:solidFill>
              <a:srgbClr val="D5D7D8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27AF9C1-14AF-0B08-460A-1220B0B72D28}"/>
                  </a:ext>
                </a:extLst>
              </p:cNvPr>
              <p:cNvSpPr/>
              <p:nvPr/>
            </p:nvSpPr>
            <p:spPr>
              <a:xfrm>
                <a:off x="5299071" y="3004433"/>
                <a:ext cx="2612" cy="1045"/>
              </a:xfrm>
              <a:custGeom>
                <a:avLst/>
                <a:gdLst>
                  <a:gd name="connsiteX0" fmla="*/ 0 w 2612"/>
                  <a:gd name="connsiteY0" fmla="*/ 0 h 1045"/>
                  <a:gd name="connsiteX1" fmla="*/ 0 w 2612"/>
                  <a:gd name="connsiteY1" fmla="*/ 1045 h 1045"/>
                  <a:gd name="connsiteX2" fmla="*/ 0 w 2612"/>
                  <a:gd name="connsiteY2" fmla="*/ 523 h 1045"/>
                  <a:gd name="connsiteX3" fmla="*/ 0 w 2612"/>
                  <a:gd name="connsiteY3" fmla="*/ 0 h 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2" h="1045">
                    <a:moveTo>
                      <a:pt x="0" y="0"/>
                    </a:moveTo>
                    <a:cubicBezTo>
                      <a:pt x="0" y="261"/>
                      <a:pt x="0" y="523"/>
                      <a:pt x="0" y="1045"/>
                    </a:cubicBezTo>
                    <a:cubicBezTo>
                      <a:pt x="0" y="784"/>
                      <a:pt x="0" y="784"/>
                      <a:pt x="0" y="523"/>
                    </a:cubicBezTo>
                    <a:cubicBezTo>
                      <a:pt x="0" y="523"/>
                      <a:pt x="0" y="261"/>
                      <a:pt x="0" y="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F5DF4C9-40F7-F16D-535B-9A8FAA3E956C}"/>
                  </a:ext>
                </a:extLst>
              </p:cNvPr>
              <p:cNvSpPr/>
              <p:nvPr/>
            </p:nvSpPr>
            <p:spPr>
              <a:xfrm>
                <a:off x="4911369" y="2851434"/>
                <a:ext cx="85633" cy="60514"/>
              </a:xfrm>
              <a:custGeom>
                <a:avLst/>
                <a:gdLst>
                  <a:gd name="connsiteX0" fmla="*/ 84385 w 85633"/>
                  <a:gd name="connsiteY0" fmla="*/ 38570 h 60514"/>
                  <a:gd name="connsiteX1" fmla="*/ 82295 w 85633"/>
                  <a:gd name="connsiteY1" fmla="*/ 42227 h 60514"/>
                  <a:gd name="connsiteX2" fmla="*/ 75503 w 85633"/>
                  <a:gd name="connsiteY2" fmla="*/ 60515 h 60514"/>
                  <a:gd name="connsiteX3" fmla="*/ 67404 w 85633"/>
                  <a:gd name="connsiteY3" fmla="*/ 58686 h 60514"/>
                  <a:gd name="connsiteX4" fmla="*/ 55386 w 85633"/>
                  <a:gd name="connsiteY4" fmla="*/ 50849 h 60514"/>
                  <a:gd name="connsiteX5" fmla="*/ 52512 w 85633"/>
                  <a:gd name="connsiteY5" fmla="*/ 43795 h 60514"/>
                  <a:gd name="connsiteX6" fmla="*/ 43107 w 85633"/>
                  <a:gd name="connsiteY6" fmla="*/ 46669 h 60514"/>
                  <a:gd name="connsiteX7" fmla="*/ 40233 w 85633"/>
                  <a:gd name="connsiteY7" fmla="*/ 40137 h 60514"/>
                  <a:gd name="connsiteX8" fmla="*/ 33180 w 85633"/>
                  <a:gd name="connsiteY8" fmla="*/ 38047 h 60514"/>
                  <a:gd name="connsiteX9" fmla="*/ 29522 w 85633"/>
                  <a:gd name="connsiteY9" fmla="*/ 33345 h 60514"/>
                  <a:gd name="connsiteX10" fmla="*/ 24036 w 85633"/>
                  <a:gd name="connsiteY10" fmla="*/ 32561 h 60514"/>
                  <a:gd name="connsiteX11" fmla="*/ 19856 w 85633"/>
                  <a:gd name="connsiteY11" fmla="*/ 27074 h 60514"/>
                  <a:gd name="connsiteX12" fmla="*/ 9928 w 85633"/>
                  <a:gd name="connsiteY12" fmla="*/ 24984 h 60514"/>
                  <a:gd name="connsiteX13" fmla="*/ 3135 w 85633"/>
                  <a:gd name="connsiteY13" fmla="*/ 17408 h 60514"/>
                  <a:gd name="connsiteX14" fmla="*/ 0 w 85633"/>
                  <a:gd name="connsiteY14" fmla="*/ 14534 h 60514"/>
                  <a:gd name="connsiteX15" fmla="*/ 3135 w 85633"/>
                  <a:gd name="connsiteY15" fmla="*/ 12444 h 60514"/>
                  <a:gd name="connsiteX16" fmla="*/ 10712 w 85633"/>
                  <a:gd name="connsiteY16" fmla="*/ 9832 h 60514"/>
                  <a:gd name="connsiteX17" fmla="*/ 20117 w 85633"/>
                  <a:gd name="connsiteY17" fmla="*/ 8264 h 60514"/>
                  <a:gd name="connsiteX18" fmla="*/ 25603 w 85633"/>
                  <a:gd name="connsiteY18" fmla="*/ 9832 h 60514"/>
                  <a:gd name="connsiteX19" fmla="*/ 31351 w 85633"/>
                  <a:gd name="connsiteY19" fmla="*/ 10093 h 60514"/>
                  <a:gd name="connsiteX20" fmla="*/ 40756 w 85633"/>
                  <a:gd name="connsiteY20" fmla="*/ 8526 h 60514"/>
                  <a:gd name="connsiteX21" fmla="*/ 32134 w 85633"/>
                  <a:gd name="connsiteY21" fmla="*/ 1994 h 60514"/>
                  <a:gd name="connsiteX22" fmla="*/ 37882 w 85633"/>
                  <a:gd name="connsiteY22" fmla="*/ 427 h 60514"/>
                  <a:gd name="connsiteX23" fmla="*/ 44152 w 85633"/>
                  <a:gd name="connsiteY23" fmla="*/ 2517 h 60514"/>
                  <a:gd name="connsiteX24" fmla="*/ 44936 w 85633"/>
                  <a:gd name="connsiteY24" fmla="*/ 2517 h 60514"/>
                  <a:gd name="connsiteX25" fmla="*/ 59044 w 85633"/>
                  <a:gd name="connsiteY25" fmla="*/ 7480 h 60514"/>
                  <a:gd name="connsiteX26" fmla="*/ 70539 w 85633"/>
                  <a:gd name="connsiteY26" fmla="*/ 11661 h 60514"/>
                  <a:gd name="connsiteX27" fmla="*/ 77070 w 85633"/>
                  <a:gd name="connsiteY27" fmla="*/ 17147 h 60514"/>
                  <a:gd name="connsiteX28" fmla="*/ 84124 w 85633"/>
                  <a:gd name="connsiteY28" fmla="*/ 30210 h 60514"/>
                  <a:gd name="connsiteX29" fmla="*/ 84385 w 85633"/>
                  <a:gd name="connsiteY29" fmla="*/ 38570 h 6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5633" h="60514">
                    <a:moveTo>
                      <a:pt x="84385" y="38570"/>
                    </a:moveTo>
                    <a:cubicBezTo>
                      <a:pt x="83340" y="39876"/>
                      <a:pt x="82818" y="40921"/>
                      <a:pt x="82295" y="42227"/>
                    </a:cubicBezTo>
                    <a:cubicBezTo>
                      <a:pt x="82295" y="42227"/>
                      <a:pt x="69233" y="37263"/>
                      <a:pt x="75503" y="60515"/>
                    </a:cubicBezTo>
                    <a:cubicBezTo>
                      <a:pt x="72107" y="59731"/>
                      <a:pt x="68971" y="58686"/>
                      <a:pt x="67404" y="58686"/>
                    </a:cubicBezTo>
                    <a:cubicBezTo>
                      <a:pt x="63746" y="58948"/>
                      <a:pt x="59305" y="52155"/>
                      <a:pt x="55386" y="50849"/>
                    </a:cubicBezTo>
                    <a:cubicBezTo>
                      <a:pt x="51206" y="49542"/>
                      <a:pt x="53296" y="46407"/>
                      <a:pt x="52512" y="43795"/>
                    </a:cubicBezTo>
                    <a:cubicBezTo>
                      <a:pt x="51467" y="41182"/>
                      <a:pt x="47549" y="44579"/>
                      <a:pt x="43107" y="46669"/>
                    </a:cubicBezTo>
                    <a:cubicBezTo>
                      <a:pt x="38666" y="48759"/>
                      <a:pt x="40494" y="44840"/>
                      <a:pt x="40233" y="40137"/>
                    </a:cubicBezTo>
                    <a:cubicBezTo>
                      <a:pt x="39711" y="35435"/>
                      <a:pt x="35008" y="38047"/>
                      <a:pt x="33180" y="38047"/>
                    </a:cubicBezTo>
                    <a:cubicBezTo>
                      <a:pt x="31351" y="38047"/>
                      <a:pt x="29522" y="35435"/>
                      <a:pt x="29522" y="33345"/>
                    </a:cubicBezTo>
                    <a:cubicBezTo>
                      <a:pt x="29261" y="31255"/>
                      <a:pt x="25864" y="33606"/>
                      <a:pt x="24036" y="32561"/>
                    </a:cubicBezTo>
                    <a:cubicBezTo>
                      <a:pt x="22207" y="31516"/>
                      <a:pt x="20117" y="29687"/>
                      <a:pt x="19856" y="27074"/>
                    </a:cubicBezTo>
                    <a:cubicBezTo>
                      <a:pt x="19594" y="24201"/>
                      <a:pt x="14108" y="24984"/>
                      <a:pt x="9928" y="24984"/>
                    </a:cubicBezTo>
                    <a:cubicBezTo>
                      <a:pt x="5748" y="24723"/>
                      <a:pt x="5748" y="22372"/>
                      <a:pt x="3135" y="17408"/>
                    </a:cubicBezTo>
                    <a:cubicBezTo>
                      <a:pt x="2351" y="16102"/>
                      <a:pt x="1306" y="15318"/>
                      <a:pt x="0" y="14534"/>
                    </a:cubicBezTo>
                    <a:cubicBezTo>
                      <a:pt x="1045" y="14012"/>
                      <a:pt x="2090" y="13228"/>
                      <a:pt x="3135" y="12444"/>
                    </a:cubicBezTo>
                    <a:cubicBezTo>
                      <a:pt x="5225" y="11138"/>
                      <a:pt x="8099" y="10354"/>
                      <a:pt x="10712" y="9832"/>
                    </a:cubicBezTo>
                    <a:cubicBezTo>
                      <a:pt x="13847" y="9048"/>
                      <a:pt x="16982" y="8264"/>
                      <a:pt x="20117" y="8264"/>
                    </a:cubicBezTo>
                    <a:cubicBezTo>
                      <a:pt x="22207" y="8264"/>
                      <a:pt x="23513" y="9309"/>
                      <a:pt x="25603" y="9832"/>
                    </a:cubicBezTo>
                    <a:cubicBezTo>
                      <a:pt x="27432" y="10354"/>
                      <a:pt x="29522" y="9570"/>
                      <a:pt x="31351" y="10093"/>
                    </a:cubicBezTo>
                    <a:cubicBezTo>
                      <a:pt x="34747" y="10877"/>
                      <a:pt x="38927" y="12967"/>
                      <a:pt x="40756" y="8526"/>
                    </a:cubicBezTo>
                    <a:cubicBezTo>
                      <a:pt x="43630" y="1210"/>
                      <a:pt x="31873" y="5913"/>
                      <a:pt x="32134" y="1994"/>
                    </a:cubicBezTo>
                    <a:cubicBezTo>
                      <a:pt x="32396" y="-618"/>
                      <a:pt x="36314" y="-96"/>
                      <a:pt x="37882" y="427"/>
                    </a:cubicBezTo>
                    <a:cubicBezTo>
                      <a:pt x="39972" y="1210"/>
                      <a:pt x="41801" y="2778"/>
                      <a:pt x="44152" y="2517"/>
                    </a:cubicBezTo>
                    <a:cubicBezTo>
                      <a:pt x="44413" y="2517"/>
                      <a:pt x="44675" y="2517"/>
                      <a:pt x="44936" y="2517"/>
                    </a:cubicBezTo>
                    <a:cubicBezTo>
                      <a:pt x="49900" y="5913"/>
                      <a:pt x="57476" y="5913"/>
                      <a:pt x="59044" y="7480"/>
                    </a:cubicBezTo>
                    <a:cubicBezTo>
                      <a:pt x="60611" y="9309"/>
                      <a:pt x="66359" y="10093"/>
                      <a:pt x="70539" y="11661"/>
                    </a:cubicBezTo>
                    <a:cubicBezTo>
                      <a:pt x="74719" y="13228"/>
                      <a:pt x="77070" y="17147"/>
                      <a:pt x="77070" y="17147"/>
                    </a:cubicBezTo>
                    <a:cubicBezTo>
                      <a:pt x="75503" y="21327"/>
                      <a:pt x="82034" y="27074"/>
                      <a:pt x="84124" y="30210"/>
                    </a:cubicBezTo>
                    <a:cubicBezTo>
                      <a:pt x="85953" y="32300"/>
                      <a:pt x="86214" y="35957"/>
                      <a:pt x="84385" y="3857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88AAEE90-4ED5-972F-A947-2EC3962B4B90}"/>
                  </a:ext>
                </a:extLst>
              </p:cNvPr>
              <p:cNvSpPr/>
              <p:nvPr/>
            </p:nvSpPr>
            <p:spPr>
              <a:xfrm>
                <a:off x="5167073" y="2756430"/>
                <a:ext cx="212987" cy="169394"/>
              </a:xfrm>
              <a:custGeom>
                <a:avLst/>
                <a:gdLst>
                  <a:gd name="connsiteX0" fmla="*/ 212987 w 212987"/>
                  <a:gd name="connsiteY0" fmla="*/ 125213 h 169394"/>
                  <a:gd name="connsiteX1" fmla="*/ 204627 w 212987"/>
                  <a:gd name="connsiteY1" fmla="*/ 132267 h 169394"/>
                  <a:gd name="connsiteX2" fmla="*/ 198357 w 212987"/>
                  <a:gd name="connsiteY2" fmla="*/ 138015 h 169394"/>
                  <a:gd name="connsiteX3" fmla="*/ 183988 w 212987"/>
                  <a:gd name="connsiteY3" fmla="*/ 150294 h 169394"/>
                  <a:gd name="connsiteX4" fmla="*/ 186078 w 212987"/>
                  <a:gd name="connsiteY4" fmla="*/ 167537 h 169394"/>
                  <a:gd name="connsiteX5" fmla="*/ 179024 w 212987"/>
                  <a:gd name="connsiteY5" fmla="*/ 167537 h 169394"/>
                  <a:gd name="connsiteX6" fmla="*/ 178241 w 212987"/>
                  <a:gd name="connsiteY6" fmla="*/ 167537 h 169394"/>
                  <a:gd name="connsiteX7" fmla="*/ 172232 w 212987"/>
                  <a:gd name="connsiteY7" fmla="*/ 163095 h 169394"/>
                  <a:gd name="connsiteX8" fmla="*/ 163872 w 212987"/>
                  <a:gd name="connsiteY8" fmla="*/ 160221 h 169394"/>
                  <a:gd name="connsiteX9" fmla="*/ 152899 w 212987"/>
                  <a:gd name="connsiteY9" fmla="*/ 156825 h 169394"/>
                  <a:gd name="connsiteX10" fmla="*/ 138530 w 212987"/>
                  <a:gd name="connsiteY10" fmla="*/ 157609 h 169394"/>
                  <a:gd name="connsiteX11" fmla="*/ 120503 w 212987"/>
                  <a:gd name="connsiteY11" fmla="*/ 162834 h 169394"/>
                  <a:gd name="connsiteX12" fmla="*/ 113188 w 212987"/>
                  <a:gd name="connsiteY12" fmla="*/ 154213 h 169394"/>
                  <a:gd name="connsiteX13" fmla="*/ 99080 w 212987"/>
                  <a:gd name="connsiteY13" fmla="*/ 154213 h 169394"/>
                  <a:gd name="connsiteX14" fmla="*/ 88891 w 212987"/>
                  <a:gd name="connsiteY14" fmla="*/ 141150 h 169394"/>
                  <a:gd name="connsiteX15" fmla="*/ 74261 w 212987"/>
                  <a:gd name="connsiteY15" fmla="*/ 137231 h 169394"/>
                  <a:gd name="connsiteX16" fmla="*/ 70081 w 212987"/>
                  <a:gd name="connsiteY16" fmla="*/ 128610 h 169394"/>
                  <a:gd name="connsiteX17" fmla="*/ 58064 w 212987"/>
                  <a:gd name="connsiteY17" fmla="*/ 130700 h 169394"/>
                  <a:gd name="connsiteX18" fmla="*/ 52316 w 212987"/>
                  <a:gd name="connsiteY18" fmla="*/ 136447 h 169394"/>
                  <a:gd name="connsiteX19" fmla="*/ 45784 w 212987"/>
                  <a:gd name="connsiteY19" fmla="*/ 129655 h 169394"/>
                  <a:gd name="connsiteX20" fmla="*/ 43695 w 212987"/>
                  <a:gd name="connsiteY20" fmla="*/ 121817 h 169394"/>
                  <a:gd name="connsiteX21" fmla="*/ 24884 w 212987"/>
                  <a:gd name="connsiteY21" fmla="*/ 117637 h 169394"/>
                  <a:gd name="connsiteX22" fmla="*/ 20443 w 212987"/>
                  <a:gd name="connsiteY22" fmla="*/ 110583 h 169394"/>
                  <a:gd name="connsiteX23" fmla="*/ 17046 w 212987"/>
                  <a:gd name="connsiteY23" fmla="*/ 109799 h 169394"/>
                  <a:gd name="connsiteX24" fmla="*/ 15740 w 212987"/>
                  <a:gd name="connsiteY24" fmla="*/ 107971 h 169394"/>
                  <a:gd name="connsiteX25" fmla="*/ 13650 w 212987"/>
                  <a:gd name="connsiteY25" fmla="*/ 99610 h 169394"/>
                  <a:gd name="connsiteX26" fmla="*/ 9731 w 212987"/>
                  <a:gd name="connsiteY26" fmla="*/ 90467 h 169394"/>
                  <a:gd name="connsiteX27" fmla="*/ 9470 w 212987"/>
                  <a:gd name="connsiteY27" fmla="*/ 78710 h 169394"/>
                  <a:gd name="connsiteX28" fmla="*/ 6074 w 212987"/>
                  <a:gd name="connsiteY28" fmla="*/ 65125 h 169394"/>
                  <a:gd name="connsiteX29" fmla="*/ 326 w 212987"/>
                  <a:gd name="connsiteY29" fmla="*/ 56504 h 169394"/>
                  <a:gd name="connsiteX30" fmla="*/ 2939 w 212987"/>
                  <a:gd name="connsiteY30" fmla="*/ 33774 h 169394"/>
                  <a:gd name="connsiteX31" fmla="*/ 5551 w 212987"/>
                  <a:gd name="connsiteY31" fmla="*/ 29072 h 169394"/>
                  <a:gd name="connsiteX32" fmla="*/ 4506 w 212987"/>
                  <a:gd name="connsiteY32" fmla="*/ 25414 h 169394"/>
                  <a:gd name="connsiteX33" fmla="*/ 8948 w 212987"/>
                  <a:gd name="connsiteY33" fmla="*/ 23063 h 169394"/>
                  <a:gd name="connsiteX34" fmla="*/ 13389 w 212987"/>
                  <a:gd name="connsiteY34" fmla="*/ 23585 h 169394"/>
                  <a:gd name="connsiteX35" fmla="*/ 20704 w 212987"/>
                  <a:gd name="connsiteY35" fmla="*/ 22541 h 169394"/>
                  <a:gd name="connsiteX36" fmla="*/ 26451 w 212987"/>
                  <a:gd name="connsiteY36" fmla="*/ 19928 h 169394"/>
                  <a:gd name="connsiteX37" fmla="*/ 29848 w 212987"/>
                  <a:gd name="connsiteY37" fmla="*/ 18360 h 169394"/>
                  <a:gd name="connsiteX38" fmla="*/ 34551 w 212987"/>
                  <a:gd name="connsiteY38" fmla="*/ 18099 h 169394"/>
                  <a:gd name="connsiteX39" fmla="*/ 38992 w 212987"/>
                  <a:gd name="connsiteY39" fmla="*/ 18099 h 169394"/>
                  <a:gd name="connsiteX40" fmla="*/ 44478 w 212987"/>
                  <a:gd name="connsiteY40" fmla="*/ 10784 h 169394"/>
                  <a:gd name="connsiteX41" fmla="*/ 63550 w 212987"/>
                  <a:gd name="connsiteY41" fmla="*/ 4514 h 169394"/>
                  <a:gd name="connsiteX42" fmla="*/ 73477 w 212987"/>
                  <a:gd name="connsiteY42" fmla="*/ 1640 h 169394"/>
                  <a:gd name="connsiteX43" fmla="*/ 77396 w 212987"/>
                  <a:gd name="connsiteY43" fmla="*/ 595 h 169394"/>
                  <a:gd name="connsiteX44" fmla="*/ 83405 w 212987"/>
                  <a:gd name="connsiteY44" fmla="*/ 334 h 169394"/>
                  <a:gd name="connsiteX45" fmla="*/ 93594 w 212987"/>
                  <a:gd name="connsiteY45" fmla="*/ 2424 h 169394"/>
                  <a:gd name="connsiteX46" fmla="*/ 92288 w 212987"/>
                  <a:gd name="connsiteY46" fmla="*/ 6604 h 169394"/>
                  <a:gd name="connsiteX47" fmla="*/ 93594 w 212987"/>
                  <a:gd name="connsiteY47" fmla="*/ 10784 h 169394"/>
                  <a:gd name="connsiteX48" fmla="*/ 104828 w 212987"/>
                  <a:gd name="connsiteY48" fmla="*/ 14442 h 169394"/>
                  <a:gd name="connsiteX49" fmla="*/ 110314 w 212987"/>
                  <a:gd name="connsiteY49" fmla="*/ 17054 h 169394"/>
                  <a:gd name="connsiteX50" fmla="*/ 116584 w 212987"/>
                  <a:gd name="connsiteY50" fmla="*/ 14703 h 169394"/>
                  <a:gd name="connsiteX51" fmla="*/ 117629 w 212987"/>
                  <a:gd name="connsiteY51" fmla="*/ 12613 h 169394"/>
                  <a:gd name="connsiteX52" fmla="*/ 183727 w 212987"/>
                  <a:gd name="connsiteY52" fmla="*/ 14442 h 169394"/>
                  <a:gd name="connsiteX53" fmla="*/ 189213 w 212987"/>
                  <a:gd name="connsiteY53" fmla="*/ 14442 h 169394"/>
                  <a:gd name="connsiteX54" fmla="*/ 200709 w 212987"/>
                  <a:gd name="connsiteY54" fmla="*/ 27504 h 169394"/>
                  <a:gd name="connsiteX55" fmla="*/ 202798 w 212987"/>
                  <a:gd name="connsiteY55" fmla="*/ 34036 h 169394"/>
                  <a:gd name="connsiteX56" fmla="*/ 209591 w 212987"/>
                  <a:gd name="connsiteY56" fmla="*/ 58071 h 169394"/>
                  <a:gd name="connsiteX57" fmla="*/ 195483 w 212987"/>
                  <a:gd name="connsiteY57" fmla="*/ 72701 h 169394"/>
                  <a:gd name="connsiteX58" fmla="*/ 200186 w 212987"/>
                  <a:gd name="connsiteY58" fmla="*/ 78449 h 169394"/>
                  <a:gd name="connsiteX59" fmla="*/ 202276 w 212987"/>
                  <a:gd name="connsiteY59" fmla="*/ 95953 h 169394"/>
                  <a:gd name="connsiteX60" fmla="*/ 209852 w 212987"/>
                  <a:gd name="connsiteY60" fmla="*/ 112412 h 169394"/>
                  <a:gd name="connsiteX61" fmla="*/ 212987 w 212987"/>
                  <a:gd name="connsiteY61" fmla="*/ 125213 h 169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12987" h="169394">
                    <a:moveTo>
                      <a:pt x="212987" y="125213"/>
                    </a:moveTo>
                    <a:cubicBezTo>
                      <a:pt x="212726" y="128348"/>
                      <a:pt x="210114" y="130700"/>
                      <a:pt x="204627" y="132267"/>
                    </a:cubicBezTo>
                    <a:cubicBezTo>
                      <a:pt x="199141" y="133835"/>
                      <a:pt x="201492" y="134357"/>
                      <a:pt x="198357" y="138015"/>
                    </a:cubicBezTo>
                    <a:cubicBezTo>
                      <a:pt x="195483" y="141411"/>
                      <a:pt x="187646" y="148204"/>
                      <a:pt x="183988" y="150294"/>
                    </a:cubicBezTo>
                    <a:cubicBezTo>
                      <a:pt x="180331" y="152384"/>
                      <a:pt x="183988" y="163618"/>
                      <a:pt x="186078" y="167537"/>
                    </a:cubicBezTo>
                    <a:cubicBezTo>
                      <a:pt x="188168" y="171717"/>
                      <a:pt x="183466" y="167537"/>
                      <a:pt x="179024" y="167537"/>
                    </a:cubicBezTo>
                    <a:cubicBezTo>
                      <a:pt x="178763" y="167537"/>
                      <a:pt x="178502" y="167537"/>
                      <a:pt x="178241" y="167537"/>
                    </a:cubicBezTo>
                    <a:cubicBezTo>
                      <a:pt x="177979" y="167275"/>
                      <a:pt x="175889" y="163618"/>
                      <a:pt x="172232" y="163095"/>
                    </a:cubicBezTo>
                    <a:cubicBezTo>
                      <a:pt x="168313" y="162573"/>
                      <a:pt x="167007" y="162834"/>
                      <a:pt x="163872" y="160221"/>
                    </a:cubicBezTo>
                    <a:cubicBezTo>
                      <a:pt x="160736" y="157870"/>
                      <a:pt x="156034" y="155519"/>
                      <a:pt x="152899" y="156825"/>
                    </a:cubicBezTo>
                    <a:cubicBezTo>
                      <a:pt x="149764" y="158131"/>
                      <a:pt x="142187" y="157609"/>
                      <a:pt x="138530" y="157609"/>
                    </a:cubicBezTo>
                    <a:cubicBezTo>
                      <a:pt x="134872" y="157609"/>
                      <a:pt x="121548" y="166230"/>
                      <a:pt x="120503" y="162834"/>
                    </a:cubicBezTo>
                    <a:cubicBezTo>
                      <a:pt x="119458" y="159438"/>
                      <a:pt x="118674" y="153951"/>
                      <a:pt x="113188" y="154213"/>
                    </a:cubicBezTo>
                    <a:cubicBezTo>
                      <a:pt x="107702" y="154735"/>
                      <a:pt x="102215" y="157870"/>
                      <a:pt x="99080" y="154213"/>
                    </a:cubicBezTo>
                    <a:cubicBezTo>
                      <a:pt x="95945" y="150555"/>
                      <a:pt x="93333" y="141934"/>
                      <a:pt x="88891" y="141150"/>
                    </a:cubicBezTo>
                    <a:cubicBezTo>
                      <a:pt x="84450" y="140105"/>
                      <a:pt x="74784" y="140627"/>
                      <a:pt x="74261" y="137231"/>
                    </a:cubicBezTo>
                    <a:cubicBezTo>
                      <a:pt x="73739" y="133835"/>
                      <a:pt x="74784" y="128610"/>
                      <a:pt x="70081" y="128610"/>
                    </a:cubicBezTo>
                    <a:cubicBezTo>
                      <a:pt x="65378" y="128610"/>
                      <a:pt x="58847" y="127826"/>
                      <a:pt x="58064" y="130700"/>
                    </a:cubicBezTo>
                    <a:cubicBezTo>
                      <a:pt x="57280" y="133574"/>
                      <a:pt x="56496" y="138015"/>
                      <a:pt x="52316" y="136447"/>
                    </a:cubicBezTo>
                    <a:cubicBezTo>
                      <a:pt x="48136" y="134880"/>
                      <a:pt x="45784" y="132006"/>
                      <a:pt x="45784" y="129655"/>
                    </a:cubicBezTo>
                    <a:cubicBezTo>
                      <a:pt x="45784" y="127303"/>
                      <a:pt x="49181" y="121817"/>
                      <a:pt x="43695" y="121817"/>
                    </a:cubicBezTo>
                    <a:cubicBezTo>
                      <a:pt x="38208" y="121817"/>
                      <a:pt x="27758" y="119727"/>
                      <a:pt x="24884" y="117637"/>
                    </a:cubicBezTo>
                    <a:cubicBezTo>
                      <a:pt x="22010" y="115547"/>
                      <a:pt x="22794" y="110844"/>
                      <a:pt x="20443" y="110583"/>
                    </a:cubicBezTo>
                    <a:cubicBezTo>
                      <a:pt x="19136" y="110322"/>
                      <a:pt x="18091" y="110061"/>
                      <a:pt x="17046" y="109799"/>
                    </a:cubicBezTo>
                    <a:cubicBezTo>
                      <a:pt x="16263" y="109538"/>
                      <a:pt x="15740" y="109016"/>
                      <a:pt x="15740" y="107971"/>
                    </a:cubicBezTo>
                    <a:cubicBezTo>
                      <a:pt x="15479" y="106142"/>
                      <a:pt x="15740" y="103007"/>
                      <a:pt x="13650" y="99610"/>
                    </a:cubicBezTo>
                    <a:cubicBezTo>
                      <a:pt x="11560" y="96214"/>
                      <a:pt x="8948" y="94908"/>
                      <a:pt x="9731" y="90467"/>
                    </a:cubicBezTo>
                    <a:cubicBezTo>
                      <a:pt x="10776" y="86025"/>
                      <a:pt x="10515" y="81323"/>
                      <a:pt x="9470" y="78710"/>
                    </a:cubicBezTo>
                    <a:cubicBezTo>
                      <a:pt x="8425" y="75836"/>
                      <a:pt x="8948" y="67737"/>
                      <a:pt x="6074" y="65125"/>
                    </a:cubicBezTo>
                    <a:cubicBezTo>
                      <a:pt x="3200" y="62512"/>
                      <a:pt x="-1241" y="59639"/>
                      <a:pt x="326" y="56504"/>
                    </a:cubicBezTo>
                    <a:cubicBezTo>
                      <a:pt x="1894" y="53891"/>
                      <a:pt x="6074" y="46053"/>
                      <a:pt x="2939" y="33774"/>
                    </a:cubicBezTo>
                    <a:cubicBezTo>
                      <a:pt x="5290" y="33513"/>
                      <a:pt x="7641" y="31684"/>
                      <a:pt x="5551" y="29072"/>
                    </a:cubicBezTo>
                    <a:cubicBezTo>
                      <a:pt x="4767" y="27766"/>
                      <a:pt x="3461" y="26982"/>
                      <a:pt x="4506" y="25414"/>
                    </a:cubicBezTo>
                    <a:cubicBezTo>
                      <a:pt x="5290" y="23847"/>
                      <a:pt x="7119" y="22802"/>
                      <a:pt x="8948" y="23063"/>
                    </a:cubicBezTo>
                    <a:cubicBezTo>
                      <a:pt x="10515" y="23063"/>
                      <a:pt x="11821" y="23585"/>
                      <a:pt x="13389" y="23585"/>
                    </a:cubicBezTo>
                    <a:cubicBezTo>
                      <a:pt x="15740" y="23585"/>
                      <a:pt x="18353" y="23063"/>
                      <a:pt x="20704" y="22541"/>
                    </a:cubicBezTo>
                    <a:cubicBezTo>
                      <a:pt x="23055" y="22018"/>
                      <a:pt x="24884" y="21234"/>
                      <a:pt x="26451" y="19928"/>
                    </a:cubicBezTo>
                    <a:cubicBezTo>
                      <a:pt x="27497" y="18883"/>
                      <a:pt x="28542" y="18360"/>
                      <a:pt x="29848" y="18360"/>
                    </a:cubicBezTo>
                    <a:cubicBezTo>
                      <a:pt x="31415" y="18360"/>
                      <a:pt x="32983" y="18099"/>
                      <a:pt x="34551" y="18099"/>
                    </a:cubicBezTo>
                    <a:cubicBezTo>
                      <a:pt x="36118" y="18099"/>
                      <a:pt x="37686" y="18622"/>
                      <a:pt x="38992" y="18099"/>
                    </a:cubicBezTo>
                    <a:cubicBezTo>
                      <a:pt x="42127" y="17315"/>
                      <a:pt x="42388" y="12874"/>
                      <a:pt x="44478" y="10784"/>
                    </a:cubicBezTo>
                    <a:cubicBezTo>
                      <a:pt x="49703" y="5559"/>
                      <a:pt x="57541" y="8172"/>
                      <a:pt x="63550" y="4514"/>
                    </a:cubicBezTo>
                    <a:cubicBezTo>
                      <a:pt x="66685" y="2424"/>
                      <a:pt x="69820" y="2424"/>
                      <a:pt x="73477" y="1640"/>
                    </a:cubicBezTo>
                    <a:cubicBezTo>
                      <a:pt x="74784" y="1379"/>
                      <a:pt x="76090" y="856"/>
                      <a:pt x="77396" y="595"/>
                    </a:cubicBezTo>
                    <a:cubicBezTo>
                      <a:pt x="79486" y="334"/>
                      <a:pt x="81315" y="334"/>
                      <a:pt x="83405" y="334"/>
                    </a:cubicBezTo>
                    <a:cubicBezTo>
                      <a:pt x="86279" y="334"/>
                      <a:pt x="92288" y="-1234"/>
                      <a:pt x="93594" y="2424"/>
                    </a:cubicBezTo>
                    <a:cubicBezTo>
                      <a:pt x="94116" y="4253"/>
                      <a:pt x="93071" y="5036"/>
                      <a:pt x="92288" y="6604"/>
                    </a:cubicBezTo>
                    <a:cubicBezTo>
                      <a:pt x="91504" y="8172"/>
                      <a:pt x="92549" y="9478"/>
                      <a:pt x="93594" y="10784"/>
                    </a:cubicBezTo>
                    <a:cubicBezTo>
                      <a:pt x="96468" y="14180"/>
                      <a:pt x="100648" y="14180"/>
                      <a:pt x="104828" y="14442"/>
                    </a:cubicBezTo>
                    <a:cubicBezTo>
                      <a:pt x="107179" y="14703"/>
                      <a:pt x="108224" y="16793"/>
                      <a:pt x="110314" y="17054"/>
                    </a:cubicBezTo>
                    <a:cubicBezTo>
                      <a:pt x="112666" y="17315"/>
                      <a:pt x="115017" y="16532"/>
                      <a:pt x="116584" y="14703"/>
                    </a:cubicBezTo>
                    <a:cubicBezTo>
                      <a:pt x="117107" y="13919"/>
                      <a:pt x="117368" y="13397"/>
                      <a:pt x="117629" y="12613"/>
                    </a:cubicBezTo>
                    <a:cubicBezTo>
                      <a:pt x="133044" y="14964"/>
                      <a:pt x="169097" y="14703"/>
                      <a:pt x="183727" y="14442"/>
                    </a:cubicBezTo>
                    <a:cubicBezTo>
                      <a:pt x="186078" y="14442"/>
                      <a:pt x="188168" y="14442"/>
                      <a:pt x="189213" y="14442"/>
                    </a:cubicBezTo>
                    <a:cubicBezTo>
                      <a:pt x="194961" y="14442"/>
                      <a:pt x="198618" y="21757"/>
                      <a:pt x="200709" y="27504"/>
                    </a:cubicBezTo>
                    <a:cubicBezTo>
                      <a:pt x="201754" y="30378"/>
                      <a:pt x="202276" y="32991"/>
                      <a:pt x="202798" y="34036"/>
                    </a:cubicBezTo>
                    <a:cubicBezTo>
                      <a:pt x="203843" y="37693"/>
                      <a:pt x="208546" y="51801"/>
                      <a:pt x="209591" y="58071"/>
                    </a:cubicBezTo>
                    <a:cubicBezTo>
                      <a:pt x="210636" y="64080"/>
                      <a:pt x="199141" y="69566"/>
                      <a:pt x="195483" y="72701"/>
                    </a:cubicBezTo>
                    <a:cubicBezTo>
                      <a:pt x="191826" y="75836"/>
                      <a:pt x="197312" y="77926"/>
                      <a:pt x="200186" y="78449"/>
                    </a:cubicBezTo>
                    <a:cubicBezTo>
                      <a:pt x="203060" y="78971"/>
                      <a:pt x="202015" y="90989"/>
                      <a:pt x="202276" y="95953"/>
                    </a:cubicBezTo>
                    <a:cubicBezTo>
                      <a:pt x="202537" y="100917"/>
                      <a:pt x="208023" y="109538"/>
                      <a:pt x="209852" y="112412"/>
                    </a:cubicBezTo>
                    <a:cubicBezTo>
                      <a:pt x="212204" y="115286"/>
                      <a:pt x="212987" y="122078"/>
                      <a:pt x="212987" y="1252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4FAD4C6-FF8C-9689-C109-18BA8581DB97}"/>
                  </a:ext>
                </a:extLst>
              </p:cNvPr>
              <p:cNvSpPr/>
              <p:nvPr/>
            </p:nvSpPr>
            <p:spPr>
              <a:xfrm>
                <a:off x="5211616" y="2936419"/>
                <a:ext cx="141534" cy="76563"/>
              </a:xfrm>
              <a:custGeom>
                <a:avLst/>
                <a:gdLst>
                  <a:gd name="connsiteX0" fmla="*/ 141535 w 141534"/>
                  <a:gd name="connsiteY0" fmla="*/ 16285 h 76563"/>
                  <a:gd name="connsiteX1" fmla="*/ 122986 w 141534"/>
                  <a:gd name="connsiteY1" fmla="*/ 32221 h 76563"/>
                  <a:gd name="connsiteX2" fmla="*/ 108617 w 141534"/>
                  <a:gd name="connsiteY2" fmla="*/ 59131 h 76563"/>
                  <a:gd name="connsiteX3" fmla="*/ 88761 w 141534"/>
                  <a:gd name="connsiteY3" fmla="*/ 66968 h 76563"/>
                  <a:gd name="connsiteX4" fmla="*/ 88500 w 141534"/>
                  <a:gd name="connsiteY4" fmla="*/ 66968 h 76563"/>
                  <a:gd name="connsiteX5" fmla="*/ 88239 w 141534"/>
                  <a:gd name="connsiteY5" fmla="*/ 66968 h 76563"/>
                  <a:gd name="connsiteX6" fmla="*/ 87978 w 141534"/>
                  <a:gd name="connsiteY6" fmla="*/ 66968 h 76563"/>
                  <a:gd name="connsiteX7" fmla="*/ 87716 w 141534"/>
                  <a:gd name="connsiteY7" fmla="*/ 67230 h 76563"/>
                  <a:gd name="connsiteX8" fmla="*/ 87716 w 141534"/>
                  <a:gd name="connsiteY8" fmla="*/ 67230 h 76563"/>
                  <a:gd name="connsiteX9" fmla="*/ 87455 w 141534"/>
                  <a:gd name="connsiteY9" fmla="*/ 67491 h 76563"/>
                  <a:gd name="connsiteX10" fmla="*/ 65248 w 141534"/>
                  <a:gd name="connsiteY10" fmla="*/ 68274 h 76563"/>
                  <a:gd name="connsiteX11" fmla="*/ 56366 w 141534"/>
                  <a:gd name="connsiteY11" fmla="*/ 71932 h 76563"/>
                  <a:gd name="connsiteX12" fmla="*/ 35465 w 141534"/>
                  <a:gd name="connsiteY12" fmla="*/ 75851 h 76563"/>
                  <a:gd name="connsiteX13" fmla="*/ 4115 w 141534"/>
                  <a:gd name="connsiteY13" fmla="*/ 54428 h 76563"/>
                  <a:gd name="connsiteX14" fmla="*/ 2808 w 141534"/>
                  <a:gd name="connsiteY14" fmla="*/ 53122 h 76563"/>
                  <a:gd name="connsiteX15" fmla="*/ 1502 w 141534"/>
                  <a:gd name="connsiteY15" fmla="*/ 43717 h 76563"/>
                  <a:gd name="connsiteX16" fmla="*/ 2025 w 141534"/>
                  <a:gd name="connsiteY16" fmla="*/ 41104 h 76563"/>
                  <a:gd name="connsiteX17" fmla="*/ 5944 w 141534"/>
                  <a:gd name="connsiteY17" fmla="*/ 29348 h 76563"/>
                  <a:gd name="connsiteX18" fmla="*/ 6989 w 141534"/>
                  <a:gd name="connsiteY18" fmla="*/ 22816 h 76563"/>
                  <a:gd name="connsiteX19" fmla="*/ 18745 w 141534"/>
                  <a:gd name="connsiteY19" fmla="*/ 14717 h 76563"/>
                  <a:gd name="connsiteX20" fmla="*/ 24232 w 141534"/>
                  <a:gd name="connsiteY20" fmla="*/ 18898 h 76563"/>
                  <a:gd name="connsiteX21" fmla="*/ 48528 w 141534"/>
                  <a:gd name="connsiteY21" fmla="*/ 21510 h 76563"/>
                  <a:gd name="connsiteX22" fmla="*/ 54015 w 141534"/>
                  <a:gd name="connsiteY22" fmla="*/ 15240 h 76563"/>
                  <a:gd name="connsiteX23" fmla="*/ 77005 w 141534"/>
                  <a:gd name="connsiteY23" fmla="*/ 11321 h 76563"/>
                  <a:gd name="connsiteX24" fmla="*/ 86410 w 141534"/>
                  <a:gd name="connsiteY24" fmla="*/ 5051 h 76563"/>
                  <a:gd name="connsiteX25" fmla="*/ 105482 w 141534"/>
                  <a:gd name="connsiteY25" fmla="*/ 87 h 76563"/>
                  <a:gd name="connsiteX26" fmla="*/ 116977 w 141534"/>
                  <a:gd name="connsiteY26" fmla="*/ 6096 h 76563"/>
                  <a:gd name="connsiteX27" fmla="*/ 126904 w 141534"/>
                  <a:gd name="connsiteY27" fmla="*/ 3483 h 76563"/>
                  <a:gd name="connsiteX28" fmla="*/ 140229 w 141534"/>
                  <a:gd name="connsiteY28" fmla="*/ 14717 h 76563"/>
                  <a:gd name="connsiteX29" fmla="*/ 141535 w 141534"/>
                  <a:gd name="connsiteY29" fmla="*/ 16285 h 7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1534" h="76563">
                    <a:moveTo>
                      <a:pt x="141535" y="16285"/>
                    </a:moveTo>
                    <a:cubicBezTo>
                      <a:pt x="141535" y="19420"/>
                      <a:pt x="128472" y="27519"/>
                      <a:pt x="122986" y="32221"/>
                    </a:cubicBezTo>
                    <a:cubicBezTo>
                      <a:pt x="116977" y="37446"/>
                      <a:pt x="112013" y="55473"/>
                      <a:pt x="108617" y="59131"/>
                    </a:cubicBezTo>
                    <a:cubicBezTo>
                      <a:pt x="105220" y="62788"/>
                      <a:pt x="92680" y="66446"/>
                      <a:pt x="88761" y="66968"/>
                    </a:cubicBezTo>
                    <a:cubicBezTo>
                      <a:pt x="88761" y="66968"/>
                      <a:pt x="88500" y="66968"/>
                      <a:pt x="88500" y="66968"/>
                    </a:cubicBezTo>
                    <a:cubicBezTo>
                      <a:pt x="88500" y="66968"/>
                      <a:pt x="88239" y="66968"/>
                      <a:pt x="88239" y="66968"/>
                    </a:cubicBezTo>
                    <a:cubicBezTo>
                      <a:pt x="88239" y="66968"/>
                      <a:pt x="87978" y="66968"/>
                      <a:pt x="87978" y="66968"/>
                    </a:cubicBezTo>
                    <a:cubicBezTo>
                      <a:pt x="87978" y="66968"/>
                      <a:pt x="87716" y="66968"/>
                      <a:pt x="87716" y="67230"/>
                    </a:cubicBezTo>
                    <a:cubicBezTo>
                      <a:pt x="87716" y="67230"/>
                      <a:pt x="87716" y="67230"/>
                      <a:pt x="87716" y="67230"/>
                    </a:cubicBezTo>
                    <a:cubicBezTo>
                      <a:pt x="87716" y="67230"/>
                      <a:pt x="87455" y="67491"/>
                      <a:pt x="87455" y="67491"/>
                    </a:cubicBezTo>
                    <a:cubicBezTo>
                      <a:pt x="87455" y="67491"/>
                      <a:pt x="73086" y="65401"/>
                      <a:pt x="65248" y="68274"/>
                    </a:cubicBezTo>
                    <a:cubicBezTo>
                      <a:pt x="62897" y="69320"/>
                      <a:pt x="59762" y="70626"/>
                      <a:pt x="56366" y="71932"/>
                    </a:cubicBezTo>
                    <a:cubicBezTo>
                      <a:pt x="49312" y="75067"/>
                      <a:pt x="40952" y="77941"/>
                      <a:pt x="35465" y="75851"/>
                    </a:cubicBezTo>
                    <a:cubicBezTo>
                      <a:pt x="27366" y="72977"/>
                      <a:pt x="10646" y="62004"/>
                      <a:pt x="4115" y="54428"/>
                    </a:cubicBezTo>
                    <a:cubicBezTo>
                      <a:pt x="3592" y="53905"/>
                      <a:pt x="3331" y="53383"/>
                      <a:pt x="2808" y="53122"/>
                    </a:cubicBezTo>
                    <a:cubicBezTo>
                      <a:pt x="-1372" y="48158"/>
                      <a:pt x="-65" y="48680"/>
                      <a:pt x="1502" y="43717"/>
                    </a:cubicBezTo>
                    <a:cubicBezTo>
                      <a:pt x="1764" y="42933"/>
                      <a:pt x="2025" y="42149"/>
                      <a:pt x="2025" y="41104"/>
                    </a:cubicBezTo>
                    <a:cubicBezTo>
                      <a:pt x="3592" y="32483"/>
                      <a:pt x="8034" y="33266"/>
                      <a:pt x="5944" y="29348"/>
                    </a:cubicBezTo>
                    <a:cubicBezTo>
                      <a:pt x="3854" y="25429"/>
                      <a:pt x="3070" y="22033"/>
                      <a:pt x="6989" y="22816"/>
                    </a:cubicBezTo>
                    <a:cubicBezTo>
                      <a:pt x="10908" y="23600"/>
                      <a:pt x="19268" y="25690"/>
                      <a:pt x="18745" y="14717"/>
                    </a:cubicBezTo>
                    <a:cubicBezTo>
                      <a:pt x="20574" y="16285"/>
                      <a:pt x="22403" y="17591"/>
                      <a:pt x="24232" y="18898"/>
                    </a:cubicBezTo>
                    <a:cubicBezTo>
                      <a:pt x="29718" y="23078"/>
                      <a:pt x="41997" y="21771"/>
                      <a:pt x="48528" y="21510"/>
                    </a:cubicBezTo>
                    <a:cubicBezTo>
                      <a:pt x="55321" y="20988"/>
                      <a:pt x="52970" y="19420"/>
                      <a:pt x="54015" y="15240"/>
                    </a:cubicBezTo>
                    <a:cubicBezTo>
                      <a:pt x="55059" y="11060"/>
                      <a:pt x="71780" y="11060"/>
                      <a:pt x="77005" y="11321"/>
                    </a:cubicBezTo>
                    <a:cubicBezTo>
                      <a:pt x="81969" y="11582"/>
                      <a:pt x="84059" y="9231"/>
                      <a:pt x="86410" y="5051"/>
                    </a:cubicBezTo>
                    <a:cubicBezTo>
                      <a:pt x="88761" y="871"/>
                      <a:pt x="99734" y="871"/>
                      <a:pt x="105482" y="87"/>
                    </a:cubicBezTo>
                    <a:cubicBezTo>
                      <a:pt x="111229" y="-697"/>
                      <a:pt x="112274" y="4006"/>
                      <a:pt x="116977" y="6096"/>
                    </a:cubicBezTo>
                    <a:cubicBezTo>
                      <a:pt x="121679" y="8186"/>
                      <a:pt x="126904" y="3483"/>
                      <a:pt x="126904" y="3483"/>
                    </a:cubicBezTo>
                    <a:cubicBezTo>
                      <a:pt x="128995" y="7402"/>
                      <a:pt x="136832" y="12889"/>
                      <a:pt x="140229" y="14717"/>
                    </a:cubicBezTo>
                    <a:cubicBezTo>
                      <a:pt x="141273" y="15762"/>
                      <a:pt x="141535" y="16024"/>
                      <a:pt x="141535" y="1628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3B3928F1-C701-7FBA-54B4-C53ABEE1E5F2}"/>
                  </a:ext>
                </a:extLst>
              </p:cNvPr>
              <p:cNvSpPr/>
              <p:nvPr/>
            </p:nvSpPr>
            <p:spPr>
              <a:xfrm>
                <a:off x="5258838" y="3073142"/>
                <a:ext cx="36759" cy="43890"/>
              </a:xfrm>
              <a:custGeom>
                <a:avLst/>
                <a:gdLst>
                  <a:gd name="connsiteX0" fmla="*/ 35269 w 36759"/>
                  <a:gd name="connsiteY0" fmla="*/ 26648 h 43890"/>
                  <a:gd name="connsiteX1" fmla="*/ 29000 w 36759"/>
                  <a:gd name="connsiteY1" fmla="*/ 28999 h 43890"/>
                  <a:gd name="connsiteX2" fmla="*/ 22207 w 36759"/>
                  <a:gd name="connsiteY2" fmla="*/ 26648 h 43890"/>
                  <a:gd name="connsiteX3" fmla="*/ 18549 w 36759"/>
                  <a:gd name="connsiteY3" fmla="*/ 43891 h 43890"/>
                  <a:gd name="connsiteX4" fmla="*/ 17504 w 36759"/>
                  <a:gd name="connsiteY4" fmla="*/ 43368 h 43890"/>
                  <a:gd name="connsiteX5" fmla="*/ 10189 w 36759"/>
                  <a:gd name="connsiteY5" fmla="*/ 38143 h 43890"/>
                  <a:gd name="connsiteX6" fmla="*/ 3919 w 36759"/>
                  <a:gd name="connsiteY6" fmla="*/ 33702 h 43890"/>
                  <a:gd name="connsiteX7" fmla="*/ 0 w 36759"/>
                  <a:gd name="connsiteY7" fmla="*/ 28999 h 43890"/>
                  <a:gd name="connsiteX8" fmla="*/ 0 w 36759"/>
                  <a:gd name="connsiteY8" fmla="*/ 28215 h 43890"/>
                  <a:gd name="connsiteX9" fmla="*/ 262 w 36759"/>
                  <a:gd name="connsiteY9" fmla="*/ 24558 h 43890"/>
                  <a:gd name="connsiteX10" fmla="*/ 7054 w 36759"/>
                  <a:gd name="connsiteY10" fmla="*/ 6270 h 43890"/>
                  <a:gd name="connsiteX11" fmla="*/ 12540 w 36759"/>
                  <a:gd name="connsiteY11" fmla="*/ 3658 h 43890"/>
                  <a:gd name="connsiteX12" fmla="*/ 13585 w 36759"/>
                  <a:gd name="connsiteY12" fmla="*/ 523 h 43890"/>
                  <a:gd name="connsiteX13" fmla="*/ 15937 w 36759"/>
                  <a:gd name="connsiteY13" fmla="*/ 0 h 43890"/>
                  <a:gd name="connsiteX14" fmla="*/ 36053 w 36759"/>
                  <a:gd name="connsiteY14" fmla="*/ 18027 h 43890"/>
                  <a:gd name="connsiteX15" fmla="*/ 36053 w 36759"/>
                  <a:gd name="connsiteY15" fmla="*/ 18027 h 43890"/>
                  <a:gd name="connsiteX16" fmla="*/ 35269 w 36759"/>
                  <a:gd name="connsiteY16" fmla="*/ 26648 h 4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59" h="43890">
                    <a:moveTo>
                      <a:pt x="35269" y="26648"/>
                    </a:moveTo>
                    <a:cubicBezTo>
                      <a:pt x="30044" y="25864"/>
                      <a:pt x="31089" y="30828"/>
                      <a:pt x="29000" y="28999"/>
                    </a:cubicBezTo>
                    <a:cubicBezTo>
                      <a:pt x="26909" y="27170"/>
                      <a:pt x="24297" y="21945"/>
                      <a:pt x="22207" y="26648"/>
                    </a:cubicBezTo>
                    <a:cubicBezTo>
                      <a:pt x="20900" y="29522"/>
                      <a:pt x="19856" y="38143"/>
                      <a:pt x="18549" y="43891"/>
                    </a:cubicBezTo>
                    <a:cubicBezTo>
                      <a:pt x="18288" y="43629"/>
                      <a:pt x="17765" y="43629"/>
                      <a:pt x="17504" y="43368"/>
                    </a:cubicBezTo>
                    <a:cubicBezTo>
                      <a:pt x="14892" y="41801"/>
                      <a:pt x="12540" y="39972"/>
                      <a:pt x="10189" y="38143"/>
                    </a:cubicBezTo>
                    <a:cubicBezTo>
                      <a:pt x="8099" y="36576"/>
                      <a:pt x="5748" y="35531"/>
                      <a:pt x="3919" y="33702"/>
                    </a:cubicBezTo>
                    <a:cubicBezTo>
                      <a:pt x="3396" y="31873"/>
                      <a:pt x="1829" y="30306"/>
                      <a:pt x="0" y="28999"/>
                    </a:cubicBezTo>
                    <a:cubicBezTo>
                      <a:pt x="0" y="28738"/>
                      <a:pt x="0" y="28477"/>
                      <a:pt x="0" y="28215"/>
                    </a:cubicBezTo>
                    <a:cubicBezTo>
                      <a:pt x="0" y="26909"/>
                      <a:pt x="262" y="25603"/>
                      <a:pt x="262" y="24558"/>
                    </a:cubicBezTo>
                    <a:cubicBezTo>
                      <a:pt x="1568" y="10712"/>
                      <a:pt x="4180" y="7054"/>
                      <a:pt x="7054" y="6270"/>
                    </a:cubicBezTo>
                    <a:cubicBezTo>
                      <a:pt x="10189" y="5225"/>
                      <a:pt x="14108" y="5225"/>
                      <a:pt x="12540" y="3658"/>
                    </a:cubicBezTo>
                    <a:cubicBezTo>
                      <a:pt x="10973" y="2351"/>
                      <a:pt x="9405" y="1568"/>
                      <a:pt x="13585" y="523"/>
                    </a:cubicBezTo>
                    <a:cubicBezTo>
                      <a:pt x="14369" y="261"/>
                      <a:pt x="15153" y="261"/>
                      <a:pt x="15937" y="0"/>
                    </a:cubicBezTo>
                    <a:cubicBezTo>
                      <a:pt x="21162" y="2874"/>
                      <a:pt x="33180" y="9928"/>
                      <a:pt x="36053" y="18027"/>
                    </a:cubicBezTo>
                    <a:cubicBezTo>
                      <a:pt x="36053" y="18027"/>
                      <a:pt x="36053" y="18027"/>
                      <a:pt x="36053" y="18027"/>
                    </a:cubicBezTo>
                    <a:cubicBezTo>
                      <a:pt x="37098" y="20639"/>
                      <a:pt x="37098" y="23513"/>
                      <a:pt x="35269" y="2664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9760E2B6-954B-62FA-7A16-A606B2100557}"/>
                  </a:ext>
                </a:extLst>
              </p:cNvPr>
              <p:cNvSpPr/>
              <p:nvPr/>
            </p:nvSpPr>
            <p:spPr>
              <a:xfrm>
                <a:off x="5277387" y="3097617"/>
                <a:ext cx="36719" cy="78720"/>
              </a:xfrm>
              <a:custGeom>
                <a:avLst/>
                <a:gdLst>
                  <a:gd name="connsiteX0" fmla="*/ 32395 w 36719"/>
                  <a:gd name="connsiteY0" fmla="*/ 57559 h 78720"/>
                  <a:gd name="connsiteX1" fmla="*/ 26125 w 36719"/>
                  <a:gd name="connsiteY1" fmla="*/ 63307 h 78720"/>
                  <a:gd name="connsiteX2" fmla="*/ 22207 w 36719"/>
                  <a:gd name="connsiteY2" fmla="*/ 70361 h 78720"/>
                  <a:gd name="connsiteX3" fmla="*/ 14108 w 36719"/>
                  <a:gd name="connsiteY3" fmla="*/ 78721 h 78720"/>
                  <a:gd name="connsiteX4" fmla="*/ 14108 w 36719"/>
                  <a:gd name="connsiteY4" fmla="*/ 78721 h 78720"/>
                  <a:gd name="connsiteX5" fmla="*/ 11234 w 36719"/>
                  <a:gd name="connsiteY5" fmla="*/ 74279 h 78720"/>
                  <a:gd name="connsiteX6" fmla="*/ 13324 w 36719"/>
                  <a:gd name="connsiteY6" fmla="*/ 71667 h 78720"/>
                  <a:gd name="connsiteX7" fmla="*/ 11495 w 36719"/>
                  <a:gd name="connsiteY7" fmla="*/ 68271 h 78720"/>
                  <a:gd name="connsiteX8" fmla="*/ 4702 w 36719"/>
                  <a:gd name="connsiteY8" fmla="*/ 63568 h 78720"/>
                  <a:gd name="connsiteX9" fmla="*/ 2090 w 36719"/>
                  <a:gd name="connsiteY9" fmla="*/ 56253 h 78720"/>
                  <a:gd name="connsiteX10" fmla="*/ 5225 w 36719"/>
                  <a:gd name="connsiteY10" fmla="*/ 51289 h 78720"/>
                  <a:gd name="connsiteX11" fmla="*/ 2351 w 36719"/>
                  <a:gd name="connsiteY11" fmla="*/ 41361 h 78720"/>
                  <a:gd name="connsiteX12" fmla="*/ 5747 w 36719"/>
                  <a:gd name="connsiteY12" fmla="*/ 34830 h 78720"/>
                  <a:gd name="connsiteX13" fmla="*/ 4702 w 36719"/>
                  <a:gd name="connsiteY13" fmla="*/ 28821 h 78720"/>
                  <a:gd name="connsiteX14" fmla="*/ 4180 w 36719"/>
                  <a:gd name="connsiteY14" fmla="*/ 21506 h 78720"/>
                  <a:gd name="connsiteX15" fmla="*/ 0 w 36719"/>
                  <a:gd name="connsiteY15" fmla="*/ 19155 h 78720"/>
                  <a:gd name="connsiteX16" fmla="*/ 3657 w 36719"/>
                  <a:gd name="connsiteY16" fmla="*/ 1912 h 78720"/>
                  <a:gd name="connsiteX17" fmla="*/ 10450 w 36719"/>
                  <a:gd name="connsiteY17" fmla="*/ 4263 h 78720"/>
                  <a:gd name="connsiteX18" fmla="*/ 16720 w 36719"/>
                  <a:gd name="connsiteY18" fmla="*/ 1912 h 78720"/>
                  <a:gd name="connsiteX19" fmla="*/ 17243 w 36719"/>
                  <a:gd name="connsiteY19" fmla="*/ 1912 h 78720"/>
                  <a:gd name="connsiteX20" fmla="*/ 28738 w 36719"/>
                  <a:gd name="connsiteY20" fmla="*/ 18371 h 78720"/>
                  <a:gd name="connsiteX21" fmla="*/ 24558 w 36719"/>
                  <a:gd name="connsiteY21" fmla="*/ 30389 h 78720"/>
                  <a:gd name="connsiteX22" fmla="*/ 36053 w 36719"/>
                  <a:gd name="connsiteY22" fmla="*/ 45541 h 78720"/>
                  <a:gd name="connsiteX23" fmla="*/ 36576 w 36719"/>
                  <a:gd name="connsiteY23" fmla="*/ 51289 h 78720"/>
                  <a:gd name="connsiteX24" fmla="*/ 32395 w 36719"/>
                  <a:gd name="connsiteY24" fmla="*/ 57559 h 78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6719" h="78720">
                    <a:moveTo>
                      <a:pt x="32395" y="57559"/>
                    </a:moveTo>
                    <a:cubicBezTo>
                      <a:pt x="32134" y="60433"/>
                      <a:pt x="27432" y="62523"/>
                      <a:pt x="26125" y="63307"/>
                    </a:cubicBezTo>
                    <a:cubicBezTo>
                      <a:pt x="24819" y="64090"/>
                      <a:pt x="21945" y="66442"/>
                      <a:pt x="22207" y="70361"/>
                    </a:cubicBezTo>
                    <a:cubicBezTo>
                      <a:pt x="22207" y="72973"/>
                      <a:pt x="17504" y="76369"/>
                      <a:pt x="14108" y="78721"/>
                    </a:cubicBezTo>
                    <a:cubicBezTo>
                      <a:pt x="14108" y="78721"/>
                      <a:pt x="14108" y="78721"/>
                      <a:pt x="14108" y="78721"/>
                    </a:cubicBezTo>
                    <a:cubicBezTo>
                      <a:pt x="12018" y="78198"/>
                      <a:pt x="10189" y="76631"/>
                      <a:pt x="11234" y="74279"/>
                    </a:cubicBezTo>
                    <a:cubicBezTo>
                      <a:pt x="11756" y="73234"/>
                      <a:pt x="13063" y="72973"/>
                      <a:pt x="13324" y="71667"/>
                    </a:cubicBezTo>
                    <a:cubicBezTo>
                      <a:pt x="13585" y="70099"/>
                      <a:pt x="12540" y="69054"/>
                      <a:pt x="11495" y="68271"/>
                    </a:cubicBezTo>
                    <a:cubicBezTo>
                      <a:pt x="9144" y="66703"/>
                      <a:pt x="6531" y="65919"/>
                      <a:pt x="4702" y="63568"/>
                    </a:cubicBezTo>
                    <a:cubicBezTo>
                      <a:pt x="3396" y="61739"/>
                      <a:pt x="1829" y="58343"/>
                      <a:pt x="2090" y="56253"/>
                    </a:cubicBezTo>
                    <a:cubicBezTo>
                      <a:pt x="2613" y="53902"/>
                      <a:pt x="5225" y="53902"/>
                      <a:pt x="5225" y="51289"/>
                    </a:cubicBezTo>
                    <a:cubicBezTo>
                      <a:pt x="5486" y="47632"/>
                      <a:pt x="2090" y="44758"/>
                      <a:pt x="2351" y="41361"/>
                    </a:cubicBezTo>
                    <a:cubicBezTo>
                      <a:pt x="2613" y="38749"/>
                      <a:pt x="4180" y="36920"/>
                      <a:pt x="5747" y="34830"/>
                    </a:cubicBezTo>
                    <a:cubicBezTo>
                      <a:pt x="7838" y="31956"/>
                      <a:pt x="5225" y="31434"/>
                      <a:pt x="4702" y="28821"/>
                    </a:cubicBezTo>
                    <a:cubicBezTo>
                      <a:pt x="3919" y="25947"/>
                      <a:pt x="6793" y="23857"/>
                      <a:pt x="4180" y="21506"/>
                    </a:cubicBezTo>
                    <a:cubicBezTo>
                      <a:pt x="3135" y="20461"/>
                      <a:pt x="1567" y="19677"/>
                      <a:pt x="0" y="19155"/>
                    </a:cubicBezTo>
                    <a:cubicBezTo>
                      <a:pt x="1306" y="13407"/>
                      <a:pt x="2351" y="4786"/>
                      <a:pt x="3657" y="1912"/>
                    </a:cubicBezTo>
                    <a:cubicBezTo>
                      <a:pt x="5747" y="-2791"/>
                      <a:pt x="8360" y="2434"/>
                      <a:pt x="10450" y="4263"/>
                    </a:cubicBezTo>
                    <a:cubicBezTo>
                      <a:pt x="12540" y="6092"/>
                      <a:pt x="11495" y="1128"/>
                      <a:pt x="16720" y="1912"/>
                    </a:cubicBezTo>
                    <a:cubicBezTo>
                      <a:pt x="16982" y="1912"/>
                      <a:pt x="17243" y="1912"/>
                      <a:pt x="17243" y="1912"/>
                    </a:cubicBezTo>
                    <a:cubicBezTo>
                      <a:pt x="21684" y="2696"/>
                      <a:pt x="26387" y="12885"/>
                      <a:pt x="28738" y="18371"/>
                    </a:cubicBezTo>
                    <a:cubicBezTo>
                      <a:pt x="26387" y="21245"/>
                      <a:pt x="24558" y="25686"/>
                      <a:pt x="24558" y="30389"/>
                    </a:cubicBezTo>
                    <a:cubicBezTo>
                      <a:pt x="24558" y="34830"/>
                      <a:pt x="32657" y="42406"/>
                      <a:pt x="36053" y="45541"/>
                    </a:cubicBezTo>
                    <a:cubicBezTo>
                      <a:pt x="35531" y="46848"/>
                      <a:pt x="36053" y="49199"/>
                      <a:pt x="36576" y="51289"/>
                    </a:cubicBezTo>
                    <a:cubicBezTo>
                      <a:pt x="37620" y="54424"/>
                      <a:pt x="32657" y="54947"/>
                      <a:pt x="32395" y="5755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67D591F-D180-3BCE-1988-FC3D504F4F11}"/>
                  </a:ext>
                </a:extLst>
              </p:cNvPr>
              <p:cNvSpPr/>
              <p:nvPr/>
            </p:nvSpPr>
            <p:spPr>
              <a:xfrm>
                <a:off x="5343195" y="3054593"/>
                <a:ext cx="132746" cy="77442"/>
              </a:xfrm>
              <a:custGeom>
                <a:avLst/>
                <a:gdLst>
                  <a:gd name="connsiteX0" fmla="*/ 132746 w 132746"/>
                  <a:gd name="connsiteY0" fmla="*/ 13063 h 77442"/>
                  <a:gd name="connsiteX1" fmla="*/ 132223 w 132746"/>
                  <a:gd name="connsiteY1" fmla="*/ 15153 h 77442"/>
                  <a:gd name="connsiteX2" fmla="*/ 120206 w 132746"/>
                  <a:gd name="connsiteY2" fmla="*/ 28215 h 77442"/>
                  <a:gd name="connsiteX3" fmla="*/ 115765 w 132746"/>
                  <a:gd name="connsiteY3" fmla="*/ 44674 h 77442"/>
                  <a:gd name="connsiteX4" fmla="*/ 118116 w 132746"/>
                  <a:gd name="connsiteY4" fmla="*/ 50945 h 77442"/>
                  <a:gd name="connsiteX5" fmla="*/ 122557 w 132746"/>
                  <a:gd name="connsiteY5" fmla="*/ 60088 h 77442"/>
                  <a:gd name="connsiteX6" fmla="*/ 122557 w 132746"/>
                  <a:gd name="connsiteY6" fmla="*/ 60350 h 77442"/>
                  <a:gd name="connsiteX7" fmla="*/ 105576 w 132746"/>
                  <a:gd name="connsiteY7" fmla="*/ 57737 h 77442"/>
                  <a:gd name="connsiteX8" fmla="*/ 87027 w 132746"/>
                  <a:gd name="connsiteY8" fmla="*/ 64007 h 77442"/>
                  <a:gd name="connsiteX9" fmla="*/ 81279 w 132746"/>
                  <a:gd name="connsiteY9" fmla="*/ 66881 h 77442"/>
                  <a:gd name="connsiteX10" fmla="*/ 80495 w 132746"/>
                  <a:gd name="connsiteY10" fmla="*/ 74719 h 77442"/>
                  <a:gd name="connsiteX11" fmla="*/ 60901 w 132746"/>
                  <a:gd name="connsiteY11" fmla="*/ 76809 h 77442"/>
                  <a:gd name="connsiteX12" fmla="*/ 46009 w 132746"/>
                  <a:gd name="connsiteY12" fmla="*/ 70800 h 77442"/>
                  <a:gd name="connsiteX13" fmla="*/ 31118 w 132746"/>
                  <a:gd name="connsiteY13" fmla="*/ 75241 h 77442"/>
                  <a:gd name="connsiteX14" fmla="*/ 14920 w 132746"/>
                  <a:gd name="connsiteY14" fmla="*/ 77070 h 77442"/>
                  <a:gd name="connsiteX15" fmla="*/ 13091 w 132746"/>
                  <a:gd name="connsiteY15" fmla="*/ 77331 h 77442"/>
                  <a:gd name="connsiteX16" fmla="*/ 1857 w 132746"/>
                  <a:gd name="connsiteY16" fmla="*/ 53035 h 77442"/>
                  <a:gd name="connsiteX17" fmla="*/ 29 w 132746"/>
                  <a:gd name="connsiteY17" fmla="*/ 50422 h 77442"/>
                  <a:gd name="connsiteX18" fmla="*/ 3164 w 132746"/>
                  <a:gd name="connsiteY18" fmla="*/ 45981 h 77442"/>
                  <a:gd name="connsiteX19" fmla="*/ 2119 w 132746"/>
                  <a:gd name="connsiteY19" fmla="*/ 39449 h 77442"/>
                  <a:gd name="connsiteX20" fmla="*/ 11524 w 132746"/>
                  <a:gd name="connsiteY20" fmla="*/ 31089 h 77442"/>
                  <a:gd name="connsiteX21" fmla="*/ 812 w 132746"/>
                  <a:gd name="connsiteY21" fmla="*/ 14369 h 77442"/>
                  <a:gd name="connsiteX22" fmla="*/ 8127 w 132746"/>
                  <a:gd name="connsiteY22" fmla="*/ 0 h 77442"/>
                  <a:gd name="connsiteX23" fmla="*/ 9695 w 132746"/>
                  <a:gd name="connsiteY23" fmla="*/ 784 h 77442"/>
                  <a:gd name="connsiteX24" fmla="*/ 12830 w 132746"/>
                  <a:gd name="connsiteY24" fmla="*/ 9144 h 77442"/>
                  <a:gd name="connsiteX25" fmla="*/ 44703 w 132746"/>
                  <a:gd name="connsiteY25" fmla="*/ 12801 h 77442"/>
                  <a:gd name="connsiteX26" fmla="*/ 60117 w 132746"/>
                  <a:gd name="connsiteY26" fmla="*/ 15414 h 77442"/>
                  <a:gd name="connsiteX27" fmla="*/ 75009 w 132746"/>
                  <a:gd name="connsiteY27" fmla="*/ 9928 h 77442"/>
                  <a:gd name="connsiteX28" fmla="*/ 98521 w 132746"/>
                  <a:gd name="connsiteY28" fmla="*/ 3396 h 77442"/>
                  <a:gd name="connsiteX29" fmla="*/ 129872 w 132746"/>
                  <a:gd name="connsiteY29" fmla="*/ 11234 h 77442"/>
                  <a:gd name="connsiteX30" fmla="*/ 132746 w 132746"/>
                  <a:gd name="connsiteY30" fmla="*/ 13063 h 77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2746" h="77442">
                    <a:moveTo>
                      <a:pt x="132746" y="13063"/>
                    </a:moveTo>
                    <a:cubicBezTo>
                      <a:pt x="132485" y="13846"/>
                      <a:pt x="132485" y="14369"/>
                      <a:pt x="132223" y="15153"/>
                    </a:cubicBezTo>
                    <a:cubicBezTo>
                      <a:pt x="130134" y="21423"/>
                      <a:pt x="123863" y="22990"/>
                      <a:pt x="120206" y="28215"/>
                    </a:cubicBezTo>
                    <a:cubicBezTo>
                      <a:pt x="117332" y="32395"/>
                      <a:pt x="115503" y="39449"/>
                      <a:pt x="115765" y="44674"/>
                    </a:cubicBezTo>
                    <a:cubicBezTo>
                      <a:pt x="116026" y="47026"/>
                      <a:pt x="117071" y="48855"/>
                      <a:pt x="118116" y="50945"/>
                    </a:cubicBezTo>
                    <a:cubicBezTo>
                      <a:pt x="119683" y="53818"/>
                      <a:pt x="121251" y="56953"/>
                      <a:pt x="122557" y="60088"/>
                    </a:cubicBezTo>
                    <a:cubicBezTo>
                      <a:pt x="122557" y="60088"/>
                      <a:pt x="122557" y="60350"/>
                      <a:pt x="122557" y="60350"/>
                    </a:cubicBezTo>
                    <a:cubicBezTo>
                      <a:pt x="113936" y="62440"/>
                      <a:pt x="109756" y="58521"/>
                      <a:pt x="105576" y="57737"/>
                    </a:cubicBezTo>
                    <a:cubicBezTo>
                      <a:pt x="102179" y="56953"/>
                      <a:pt x="93296" y="60872"/>
                      <a:pt x="87027" y="64007"/>
                    </a:cubicBezTo>
                    <a:cubicBezTo>
                      <a:pt x="84414" y="65314"/>
                      <a:pt x="82324" y="66358"/>
                      <a:pt x="81279" y="66881"/>
                    </a:cubicBezTo>
                    <a:cubicBezTo>
                      <a:pt x="77360" y="68710"/>
                      <a:pt x="81018" y="71061"/>
                      <a:pt x="80495" y="74719"/>
                    </a:cubicBezTo>
                    <a:cubicBezTo>
                      <a:pt x="79972" y="78637"/>
                      <a:pt x="67694" y="77331"/>
                      <a:pt x="60901" y="76809"/>
                    </a:cubicBezTo>
                    <a:cubicBezTo>
                      <a:pt x="54108" y="76286"/>
                      <a:pt x="51234" y="73151"/>
                      <a:pt x="46009" y="70800"/>
                    </a:cubicBezTo>
                    <a:cubicBezTo>
                      <a:pt x="40784" y="68187"/>
                      <a:pt x="33469" y="72890"/>
                      <a:pt x="31118" y="75241"/>
                    </a:cubicBezTo>
                    <a:cubicBezTo>
                      <a:pt x="28767" y="77592"/>
                      <a:pt x="21451" y="76025"/>
                      <a:pt x="14920" y="77070"/>
                    </a:cubicBezTo>
                    <a:cubicBezTo>
                      <a:pt x="14136" y="77070"/>
                      <a:pt x="13614" y="77331"/>
                      <a:pt x="13091" y="77331"/>
                    </a:cubicBezTo>
                    <a:cubicBezTo>
                      <a:pt x="17533" y="67404"/>
                      <a:pt x="5515" y="55908"/>
                      <a:pt x="1857" y="53035"/>
                    </a:cubicBezTo>
                    <a:cubicBezTo>
                      <a:pt x="812" y="51989"/>
                      <a:pt x="29" y="51206"/>
                      <a:pt x="29" y="50422"/>
                    </a:cubicBezTo>
                    <a:cubicBezTo>
                      <a:pt x="-233" y="48593"/>
                      <a:pt x="1335" y="47287"/>
                      <a:pt x="3164" y="45981"/>
                    </a:cubicBezTo>
                    <a:cubicBezTo>
                      <a:pt x="5776" y="43891"/>
                      <a:pt x="2902" y="42062"/>
                      <a:pt x="2119" y="39449"/>
                    </a:cubicBezTo>
                    <a:cubicBezTo>
                      <a:pt x="1335" y="37098"/>
                      <a:pt x="5515" y="33440"/>
                      <a:pt x="11524" y="31089"/>
                    </a:cubicBezTo>
                    <a:cubicBezTo>
                      <a:pt x="17533" y="28738"/>
                      <a:pt x="1857" y="18549"/>
                      <a:pt x="812" y="14369"/>
                    </a:cubicBezTo>
                    <a:cubicBezTo>
                      <a:pt x="-233" y="9928"/>
                      <a:pt x="8127" y="0"/>
                      <a:pt x="8127" y="0"/>
                    </a:cubicBezTo>
                    <a:cubicBezTo>
                      <a:pt x="8650" y="261"/>
                      <a:pt x="9172" y="523"/>
                      <a:pt x="9695" y="784"/>
                    </a:cubicBezTo>
                    <a:cubicBezTo>
                      <a:pt x="13091" y="2874"/>
                      <a:pt x="12830" y="5486"/>
                      <a:pt x="12830" y="9144"/>
                    </a:cubicBezTo>
                    <a:cubicBezTo>
                      <a:pt x="12830" y="12801"/>
                      <a:pt x="38956" y="14108"/>
                      <a:pt x="44703" y="12801"/>
                    </a:cubicBezTo>
                    <a:cubicBezTo>
                      <a:pt x="50451" y="11495"/>
                      <a:pt x="54108" y="13324"/>
                      <a:pt x="60117" y="15414"/>
                    </a:cubicBezTo>
                    <a:cubicBezTo>
                      <a:pt x="66126" y="17504"/>
                      <a:pt x="71351" y="12018"/>
                      <a:pt x="75009" y="9928"/>
                    </a:cubicBezTo>
                    <a:cubicBezTo>
                      <a:pt x="78666" y="7838"/>
                      <a:pt x="89900" y="4441"/>
                      <a:pt x="98521" y="3396"/>
                    </a:cubicBezTo>
                    <a:cubicBezTo>
                      <a:pt x="106882" y="2351"/>
                      <a:pt x="116809" y="7315"/>
                      <a:pt x="129872" y="11234"/>
                    </a:cubicBezTo>
                    <a:cubicBezTo>
                      <a:pt x="130656" y="11234"/>
                      <a:pt x="131701" y="12018"/>
                      <a:pt x="132746" y="1306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74BD62F-2A84-B33F-3D8F-63B00A7F2BBB}"/>
                  </a:ext>
                </a:extLst>
              </p:cNvPr>
              <p:cNvSpPr/>
              <p:nvPr/>
            </p:nvSpPr>
            <p:spPr>
              <a:xfrm>
                <a:off x="5154037" y="2989802"/>
                <a:ext cx="121377" cy="111816"/>
              </a:xfrm>
              <a:custGeom>
                <a:avLst/>
                <a:gdLst>
                  <a:gd name="connsiteX0" fmla="*/ 118387 w 121377"/>
                  <a:gd name="connsiteY0" fmla="*/ 43368 h 111816"/>
                  <a:gd name="connsiteX1" fmla="*/ 118387 w 121377"/>
                  <a:gd name="connsiteY1" fmla="*/ 46242 h 111816"/>
                  <a:gd name="connsiteX2" fmla="*/ 104801 w 121377"/>
                  <a:gd name="connsiteY2" fmla="*/ 42846 h 111816"/>
                  <a:gd name="connsiteX3" fmla="*/ 80244 w 121377"/>
                  <a:gd name="connsiteY3" fmla="*/ 31350 h 111816"/>
                  <a:gd name="connsiteX4" fmla="*/ 53334 w 121377"/>
                  <a:gd name="connsiteY4" fmla="*/ 22729 h 111816"/>
                  <a:gd name="connsiteX5" fmla="*/ 48109 w 121377"/>
                  <a:gd name="connsiteY5" fmla="*/ 51989 h 111816"/>
                  <a:gd name="connsiteX6" fmla="*/ 55424 w 121377"/>
                  <a:gd name="connsiteY6" fmla="*/ 59305 h 111816"/>
                  <a:gd name="connsiteX7" fmla="*/ 63262 w 121377"/>
                  <a:gd name="connsiteY7" fmla="*/ 72106 h 111816"/>
                  <a:gd name="connsiteX8" fmla="*/ 73190 w 121377"/>
                  <a:gd name="connsiteY8" fmla="*/ 79682 h 111816"/>
                  <a:gd name="connsiteX9" fmla="*/ 84946 w 121377"/>
                  <a:gd name="connsiteY9" fmla="*/ 93268 h 111816"/>
                  <a:gd name="connsiteX10" fmla="*/ 87297 w 121377"/>
                  <a:gd name="connsiteY10" fmla="*/ 97709 h 111816"/>
                  <a:gd name="connsiteX11" fmla="*/ 90171 w 121377"/>
                  <a:gd name="connsiteY11" fmla="*/ 99799 h 111816"/>
                  <a:gd name="connsiteX12" fmla="*/ 95135 w 121377"/>
                  <a:gd name="connsiteY12" fmla="*/ 103457 h 111816"/>
                  <a:gd name="connsiteX13" fmla="*/ 96441 w 121377"/>
                  <a:gd name="connsiteY13" fmla="*/ 104763 h 111816"/>
                  <a:gd name="connsiteX14" fmla="*/ 99054 w 121377"/>
                  <a:gd name="connsiteY14" fmla="*/ 105808 h 111816"/>
                  <a:gd name="connsiteX15" fmla="*/ 105324 w 121377"/>
                  <a:gd name="connsiteY15" fmla="*/ 107375 h 111816"/>
                  <a:gd name="connsiteX16" fmla="*/ 105063 w 121377"/>
                  <a:gd name="connsiteY16" fmla="*/ 111033 h 111816"/>
                  <a:gd name="connsiteX17" fmla="*/ 105063 w 121377"/>
                  <a:gd name="connsiteY17" fmla="*/ 111817 h 111816"/>
                  <a:gd name="connsiteX18" fmla="*/ 103495 w 121377"/>
                  <a:gd name="connsiteY18" fmla="*/ 110510 h 111816"/>
                  <a:gd name="connsiteX19" fmla="*/ 96180 w 121377"/>
                  <a:gd name="connsiteY19" fmla="*/ 107898 h 111816"/>
                  <a:gd name="connsiteX20" fmla="*/ 89910 w 121377"/>
                  <a:gd name="connsiteY20" fmla="*/ 105285 h 111816"/>
                  <a:gd name="connsiteX21" fmla="*/ 89126 w 121377"/>
                  <a:gd name="connsiteY21" fmla="*/ 105024 h 111816"/>
                  <a:gd name="connsiteX22" fmla="*/ 86252 w 121377"/>
                  <a:gd name="connsiteY22" fmla="*/ 103457 h 111816"/>
                  <a:gd name="connsiteX23" fmla="*/ 81288 w 121377"/>
                  <a:gd name="connsiteY23" fmla="*/ 101367 h 111816"/>
                  <a:gd name="connsiteX24" fmla="*/ 75802 w 121377"/>
                  <a:gd name="connsiteY24" fmla="*/ 100321 h 111816"/>
                  <a:gd name="connsiteX25" fmla="*/ 70577 w 121377"/>
                  <a:gd name="connsiteY25" fmla="*/ 100321 h 111816"/>
                  <a:gd name="connsiteX26" fmla="*/ 68748 w 121377"/>
                  <a:gd name="connsiteY26" fmla="*/ 99015 h 111816"/>
                  <a:gd name="connsiteX27" fmla="*/ 69532 w 121377"/>
                  <a:gd name="connsiteY27" fmla="*/ 97448 h 111816"/>
                  <a:gd name="connsiteX28" fmla="*/ 73712 w 121377"/>
                  <a:gd name="connsiteY28" fmla="*/ 96925 h 111816"/>
                  <a:gd name="connsiteX29" fmla="*/ 77108 w 121377"/>
                  <a:gd name="connsiteY29" fmla="*/ 97970 h 111816"/>
                  <a:gd name="connsiteX30" fmla="*/ 80244 w 121377"/>
                  <a:gd name="connsiteY30" fmla="*/ 98231 h 111816"/>
                  <a:gd name="connsiteX31" fmla="*/ 81288 w 121377"/>
                  <a:gd name="connsiteY31" fmla="*/ 97448 h 111816"/>
                  <a:gd name="connsiteX32" fmla="*/ 80505 w 121377"/>
                  <a:gd name="connsiteY32" fmla="*/ 96403 h 111816"/>
                  <a:gd name="connsiteX33" fmla="*/ 79721 w 121377"/>
                  <a:gd name="connsiteY33" fmla="*/ 94313 h 111816"/>
                  <a:gd name="connsiteX34" fmla="*/ 78153 w 121377"/>
                  <a:gd name="connsiteY34" fmla="*/ 92223 h 111816"/>
                  <a:gd name="connsiteX35" fmla="*/ 76063 w 121377"/>
                  <a:gd name="connsiteY35" fmla="*/ 90916 h 111816"/>
                  <a:gd name="connsiteX36" fmla="*/ 70577 w 121377"/>
                  <a:gd name="connsiteY36" fmla="*/ 87781 h 111816"/>
                  <a:gd name="connsiteX37" fmla="*/ 67703 w 121377"/>
                  <a:gd name="connsiteY37" fmla="*/ 85691 h 111816"/>
                  <a:gd name="connsiteX38" fmla="*/ 67181 w 121377"/>
                  <a:gd name="connsiteY38" fmla="*/ 84646 h 111816"/>
                  <a:gd name="connsiteX39" fmla="*/ 66136 w 121377"/>
                  <a:gd name="connsiteY39" fmla="*/ 84124 h 111816"/>
                  <a:gd name="connsiteX40" fmla="*/ 63001 w 121377"/>
                  <a:gd name="connsiteY40" fmla="*/ 83601 h 111816"/>
                  <a:gd name="connsiteX41" fmla="*/ 58037 w 121377"/>
                  <a:gd name="connsiteY41" fmla="*/ 84385 h 111816"/>
                  <a:gd name="connsiteX42" fmla="*/ 54902 w 121377"/>
                  <a:gd name="connsiteY42" fmla="*/ 84385 h 111816"/>
                  <a:gd name="connsiteX43" fmla="*/ 53334 w 121377"/>
                  <a:gd name="connsiteY43" fmla="*/ 84124 h 111816"/>
                  <a:gd name="connsiteX44" fmla="*/ 51506 w 121377"/>
                  <a:gd name="connsiteY44" fmla="*/ 80466 h 111816"/>
                  <a:gd name="connsiteX45" fmla="*/ 48893 w 121377"/>
                  <a:gd name="connsiteY45" fmla="*/ 77592 h 111816"/>
                  <a:gd name="connsiteX46" fmla="*/ 47587 w 121377"/>
                  <a:gd name="connsiteY46" fmla="*/ 76286 h 111816"/>
                  <a:gd name="connsiteX47" fmla="*/ 43668 w 121377"/>
                  <a:gd name="connsiteY47" fmla="*/ 74196 h 111816"/>
                  <a:gd name="connsiteX48" fmla="*/ 41055 w 121377"/>
                  <a:gd name="connsiteY48" fmla="*/ 72629 h 111816"/>
                  <a:gd name="connsiteX49" fmla="*/ 38704 w 121377"/>
                  <a:gd name="connsiteY49" fmla="*/ 70539 h 111816"/>
                  <a:gd name="connsiteX50" fmla="*/ 35569 w 121377"/>
                  <a:gd name="connsiteY50" fmla="*/ 67404 h 111816"/>
                  <a:gd name="connsiteX51" fmla="*/ 34524 w 121377"/>
                  <a:gd name="connsiteY51" fmla="*/ 65314 h 111816"/>
                  <a:gd name="connsiteX52" fmla="*/ 33479 w 121377"/>
                  <a:gd name="connsiteY52" fmla="*/ 64007 h 111816"/>
                  <a:gd name="connsiteX53" fmla="*/ 32173 w 121377"/>
                  <a:gd name="connsiteY53" fmla="*/ 61656 h 111816"/>
                  <a:gd name="connsiteX54" fmla="*/ 31389 w 121377"/>
                  <a:gd name="connsiteY54" fmla="*/ 60872 h 111816"/>
                  <a:gd name="connsiteX55" fmla="*/ 30082 w 121377"/>
                  <a:gd name="connsiteY55" fmla="*/ 59043 h 111816"/>
                  <a:gd name="connsiteX56" fmla="*/ 29560 w 121377"/>
                  <a:gd name="connsiteY56" fmla="*/ 56953 h 111816"/>
                  <a:gd name="connsiteX57" fmla="*/ 31128 w 121377"/>
                  <a:gd name="connsiteY57" fmla="*/ 57737 h 111816"/>
                  <a:gd name="connsiteX58" fmla="*/ 32695 w 121377"/>
                  <a:gd name="connsiteY58" fmla="*/ 59566 h 111816"/>
                  <a:gd name="connsiteX59" fmla="*/ 35046 w 121377"/>
                  <a:gd name="connsiteY59" fmla="*/ 62962 h 111816"/>
                  <a:gd name="connsiteX60" fmla="*/ 37398 w 121377"/>
                  <a:gd name="connsiteY60" fmla="*/ 64530 h 111816"/>
                  <a:gd name="connsiteX61" fmla="*/ 37920 w 121377"/>
                  <a:gd name="connsiteY61" fmla="*/ 60611 h 111816"/>
                  <a:gd name="connsiteX62" fmla="*/ 36353 w 121377"/>
                  <a:gd name="connsiteY62" fmla="*/ 58521 h 111816"/>
                  <a:gd name="connsiteX63" fmla="*/ 30344 w 121377"/>
                  <a:gd name="connsiteY63" fmla="*/ 54079 h 111816"/>
                  <a:gd name="connsiteX64" fmla="*/ 27993 w 121377"/>
                  <a:gd name="connsiteY64" fmla="*/ 48593 h 111816"/>
                  <a:gd name="connsiteX65" fmla="*/ 24596 w 121377"/>
                  <a:gd name="connsiteY65" fmla="*/ 43368 h 111816"/>
                  <a:gd name="connsiteX66" fmla="*/ 20677 w 121377"/>
                  <a:gd name="connsiteY66" fmla="*/ 50161 h 111816"/>
                  <a:gd name="connsiteX67" fmla="*/ 20155 w 121377"/>
                  <a:gd name="connsiteY67" fmla="*/ 53035 h 111816"/>
                  <a:gd name="connsiteX68" fmla="*/ 18065 w 121377"/>
                  <a:gd name="connsiteY68" fmla="*/ 51467 h 111816"/>
                  <a:gd name="connsiteX69" fmla="*/ 17281 w 121377"/>
                  <a:gd name="connsiteY69" fmla="*/ 43368 h 111816"/>
                  <a:gd name="connsiteX70" fmla="*/ 15975 w 121377"/>
                  <a:gd name="connsiteY70" fmla="*/ 37098 h 111816"/>
                  <a:gd name="connsiteX71" fmla="*/ 9443 w 121377"/>
                  <a:gd name="connsiteY71" fmla="*/ 41539 h 111816"/>
                  <a:gd name="connsiteX72" fmla="*/ 6047 w 121377"/>
                  <a:gd name="connsiteY72" fmla="*/ 47287 h 111816"/>
                  <a:gd name="connsiteX73" fmla="*/ 1867 w 121377"/>
                  <a:gd name="connsiteY73" fmla="*/ 43107 h 111816"/>
                  <a:gd name="connsiteX74" fmla="*/ 38 w 121377"/>
                  <a:gd name="connsiteY74" fmla="*/ 37882 h 111816"/>
                  <a:gd name="connsiteX75" fmla="*/ 38 w 121377"/>
                  <a:gd name="connsiteY75" fmla="*/ 37882 h 111816"/>
                  <a:gd name="connsiteX76" fmla="*/ 4218 w 121377"/>
                  <a:gd name="connsiteY76" fmla="*/ 30044 h 111816"/>
                  <a:gd name="connsiteX77" fmla="*/ 20416 w 121377"/>
                  <a:gd name="connsiteY77" fmla="*/ 27432 h 111816"/>
                  <a:gd name="connsiteX78" fmla="*/ 38443 w 121377"/>
                  <a:gd name="connsiteY78" fmla="*/ 28477 h 111816"/>
                  <a:gd name="connsiteX79" fmla="*/ 42623 w 121377"/>
                  <a:gd name="connsiteY79" fmla="*/ 20900 h 111816"/>
                  <a:gd name="connsiteX80" fmla="*/ 49677 w 121377"/>
                  <a:gd name="connsiteY80" fmla="*/ 10450 h 111816"/>
                  <a:gd name="connsiteX81" fmla="*/ 61956 w 121377"/>
                  <a:gd name="connsiteY81" fmla="*/ 0 h 111816"/>
                  <a:gd name="connsiteX82" fmla="*/ 63262 w 121377"/>
                  <a:gd name="connsiteY82" fmla="*/ 1306 h 111816"/>
                  <a:gd name="connsiteX83" fmla="*/ 94613 w 121377"/>
                  <a:gd name="connsiteY83" fmla="*/ 22729 h 111816"/>
                  <a:gd name="connsiteX84" fmla="*/ 115513 w 121377"/>
                  <a:gd name="connsiteY84" fmla="*/ 18810 h 111816"/>
                  <a:gd name="connsiteX85" fmla="*/ 121260 w 121377"/>
                  <a:gd name="connsiteY85" fmla="*/ 33179 h 111816"/>
                  <a:gd name="connsiteX86" fmla="*/ 118387 w 121377"/>
                  <a:gd name="connsiteY86" fmla="*/ 43368 h 111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21377" h="111816">
                    <a:moveTo>
                      <a:pt x="118387" y="43368"/>
                    </a:moveTo>
                    <a:cubicBezTo>
                      <a:pt x="118387" y="44674"/>
                      <a:pt x="118387" y="45719"/>
                      <a:pt x="118387" y="46242"/>
                    </a:cubicBezTo>
                    <a:cubicBezTo>
                      <a:pt x="115513" y="46242"/>
                      <a:pt x="108720" y="46242"/>
                      <a:pt x="104801" y="42846"/>
                    </a:cubicBezTo>
                    <a:cubicBezTo>
                      <a:pt x="99838" y="38666"/>
                      <a:pt x="87559" y="33440"/>
                      <a:pt x="80244" y="31350"/>
                    </a:cubicBezTo>
                    <a:cubicBezTo>
                      <a:pt x="72928" y="29260"/>
                      <a:pt x="58820" y="11234"/>
                      <a:pt x="53334" y="22729"/>
                    </a:cubicBezTo>
                    <a:cubicBezTo>
                      <a:pt x="47848" y="33963"/>
                      <a:pt x="42884" y="47287"/>
                      <a:pt x="48109" y="51989"/>
                    </a:cubicBezTo>
                    <a:cubicBezTo>
                      <a:pt x="53334" y="56692"/>
                      <a:pt x="54902" y="56170"/>
                      <a:pt x="55424" y="59305"/>
                    </a:cubicBezTo>
                    <a:cubicBezTo>
                      <a:pt x="55947" y="62701"/>
                      <a:pt x="56992" y="68710"/>
                      <a:pt x="63262" y="72106"/>
                    </a:cubicBezTo>
                    <a:cubicBezTo>
                      <a:pt x="66919" y="74196"/>
                      <a:pt x="70055" y="76809"/>
                      <a:pt x="73190" y="79682"/>
                    </a:cubicBezTo>
                    <a:cubicBezTo>
                      <a:pt x="77631" y="83862"/>
                      <a:pt x="81550" y="88304"/>
                      <a:pt x="84946" y="93268"/>
                    </a:cubicBezTo>
                    <a:cubicBezTo>
                      <a:pt x="85730" y="94574"/>
                      <a:pt x="86513" y="96403"/>
                      <a:pt x="87297" y="97709"/>
                    </a:cubicBezTo>
                    <a:cubicBezTo>
                      <a:pt x="87820" y="98754"/>
                      <a:pt x="89126" y="99277"/>
                      <a:pt x="90171" y="99799"/>
                    </a:cubicBezTo>
                    <a:cubicBezTo>
                      <a:pt x="92000" y="100844"/>
                      <a:pt x="93829" y="101889"/>
                      <a:pt x="95135" y="103457"/>
                    </a:cubicBezTo>
                    <a:cubicBezTo>
                      <a:pt x="95657" y="103979"/>
                      <a:pt x="95919" y="104240"/>
                      <a:pt x="96441" y="104763"/>
                    </a:cubicBezTo>
                    <a:cubicBezTo>
                      <a:pt x="97225" y="105285"/>
                      <a:pt x="98270" y="105285"/>
                      <a:pt x="99054" y="105808"/>
                    </a:cubicBezTo>
                    <a:lnTo>
                      <a:pt x="105324" y="107375"/>
                    </a:lnTo>
                    <a:cubicBezTo>
                      <a:pt x="105063" y="108420"/>
                      <a:pt x="105063" y="109727"/>
                      <a:pt x="105063" y="111033"/>
                    </a:cubicBezTo>
                    <a:cubicBezTo>
                      <a:pt x="105063" y="111294"/>
                      <a:pt x="105063" y="111555"/>
                      <a:pt x="105063" y="111817"/>
                    </a:cubicBezTo>
                    <a:cubicBezTo>
                      <a:pt x="104540" y="111294"/>
                      <a:pt x="104018" y="111033"/>
                      <a:pt x="103495" y="110510"/>
                    </a:cubicBezTo>
                    <a:cubicBezTo>
                      <a:pt x="101144" y="108682"/>
                      <a:pt x="98793" y="108943"/>
                      <a:pt x="96180" y="107898"/>
                    </a:cubicBezTo>
                    <a:cubicBezTo>
                      <a:pt x="94090" y="107114"/>
                      <a:pt x="92000" y="106330"/>
                      <a:pt x="89910" y="105285"/>
                    </a:cubicBezTo>
                    <a:cubicBezTo>
                      <a:pt x="89649" y="105285"/>
                      <a:pt x="89387" y="105024"/>
                      <a:pt x="89126" y="105024"/>
                    </a:cubicBezTo>
                    <a:cubicBezTo>
                      <a:pt x="88081" y="104502"/>
                      <a:pt x="87297" y="103979"/>
                      <a:pt x="86252" y="103457"/>
                    </a:cubicBezTo>
                    <a:cubicBezTo>
                      <a:pt x="84685" y="102673"/>
                      <a:pt x="83117" y="101367"/>
                      <a:pt x="81288" y="101367"/>
                    </a:cubicBezTo>
                    <a:cubicBezTo>
                      <a:pt x="79460" y="101105"/>
                      <a:pt x="77631" y="100321"/>
                      <a:pt x="75802" y="100321"/>
                    </a:cubicBezTo>
                    <a:cubicBezTo>
                      <a:pt x="74235" y="100321"/>
                      <a:pt x="72406" y="100844"/>
                      <a:pt x="70577" y="100321"/>
                    </a:cubicBezTo>
                    <a:cubicBezTo>
                      <a:pt x="69793" y="100321"/>
                      <a:pt x="69009" y="99799"/>
                      <a:pt x="68748" y="99015"/>
                    </a:cubicBezTo>
                    <a:cubicBezTo>
                      <a:pt x="68487" y="98231"/>
                      <a:pt x="69009" y="97709"/>
                      <a:pt x="69532" y="97448"/>
                    </a:cubicBezTo>
                    <a:cubicBezTo>
                      <a:pt x="70577" y="96664"/>
                      <a:pt x="72406" y="96925"/>
                      <a:pt x="73712" y="96925"/>
                    </a:cubicBezTo>
                    <a:cubicBezTo>
                      <a:pt x="75018" y="96925"/>
                      <a:pt x="76063" y="97186"/>
                      <a:pt x="77108" y="97970"/>
                    </a:cubicBezTo>
                    <a:cubicBezTo>
                      <a:pt x="78153" y="98493"/>
                      <a:pt x="79198" y="98754"/>
                      <a:pt x="80244" y="98231"/>
                    </a:cubicBezTo>
                    <a:cubicBezTo>
                      <a:pt x="80766" y="98231"/>
                      <a:pt x="81288" y="97970"/>
                      <a:pt x="81288" y="97448"/>
                    </a:cubicBezTo>
                    <a:cubicBezTo>
                      <a:pt x="81288" y="96925"/>
                      <a:pt x="80766" y="96664"/>
                      <a:pt x="80505" y="96403"/>
                    </a:cubicBezTo>
                    <a:cubicBezTo>
                      <a:pt x="79982" y="95880"/>
                      <a:pt x="80244" y="94835"/>
                      <a:pt x="79721" y="94313"/>
                    </a:cubicBezTo>
                    <a:cubicBezTo>
                      <a:pt x="79198" y="93529"/>
                      <a:pt x="78937" y="92745"/>
                      <a:pt x="78153" y="92223"/>
                    </a:cubicBezTo>
                    <a:cubicBezTo>
                      <a:pt x="77370" y="91700"/>
                      <a:pt x="76586" y="91439"/>
                      <a:pt x="76063" y="90916"/>
                    </a:cubicBezTo>
                    <a:cubicBezTo>
                      <a:pt x="74496" y="89349"/>
                      <a:pt x="72406" y="88565"/>
                      <a:pt x="70577" y="87781"/>
                    </a:cubicBezTo>
                    <a:cubicBezTo>
                      <a:pt x="69532" y="87520"/>
                      <a:pt x="68487" y="86475"/>
                      <a:pt x="67703" y="85691"/>
                    </a:cubicBezTo>
                    <a:cubicBezTo>
                      <a:pt x="67442" y="85430"/>
                      <a:pt x="67442" y="84908"/>
                      <a:pt x="67181" y="84646"/>
                    </a:cubicBezTo>
                    <a:cubicBezTo>
                      <a:pt x="66919" y="84385"/>
                      <a:pt x="66658" y="84124"/>
                      <a:pt x="66136" y="84124"/>
                    </a:cubicBezTo>
                    <a:cubicBezTo>
                      <a:pt x="65091" y="83862"/>
                      <a:pt x="64046" y="83601"/>
                      <a:pt x="63001" y="83601"/>
                    </a:cubicBezTo>
                    <a:cubicBezTo>
                      <a:pt x="61433" y="83601"/>
                      <a:pt x="59866" y="84385"/>
                      <a:pt x="58037" y="84385"/>
                    </a:cubicBezTo>
                    <a:cubicBezTo>
                      <a:pt x="56992" y="84385"/>
                      <a:pt x="55947" y="84385"/>
                      <a:pt x="54902" y="84385"/>
                    </a:cubicBezTo>
                    <a:cubicBezTo>
                      <a:pt x="54379" y="84385"/>
                      <a:pt x="53857" y="84385"/>
                      <a:pt x="53334" y="84124"/>
                    </a:cubicBezTo>
                    <a:cubicBezTo>
                      <a:pt x="52028" y="83340"/>
                      <a:pt x="51767" y="81772"/>
                      <a:pt x="51506" y="80466"/>
                    </a:cubicBezTo>
                    <a:cubicBezTo>
                      <a:pt x="51244" y="78899"/>
                      <a:pt x="49677" y="78637"/>
                      <a:pt x="48893" y="77592"/>
                    </a:cubicBezTo>
                    <a:cubicBezTo>
                      <a:pt x="48370" y="77070"/>
                      <a:pt x="48109" y="76547"/>
                      <a:pt x="47587" y="76286"/>
                    </a:cubicBezTo>
                    <a:cubicBezTo>
                      <a:pt x="46280" y="75502"/>
                      <a:pt x="44974" y="74980"/>
                      <a:pt x="43668" y="74196"/>
                    </a:cubicBezTo>
                    <a:cubicBezTo>
                      <a:pt x="42623" y="73674"/>
                      <a:pt x="41839" y="73412"/>
                      <a:pt x="41055" y="72629"/>
                    </a:cubicBezTo>
                    <a:cubicBezTo>
                      <a:pt x="40271" y="71845"/>
                      <a:pt x="39488" y="71061"/>
                      <a:pt x="38704" y="70539"/>
                    </a:cubicBezTo>
                    <a:cubicBezTo>
                      <a:pt x="37659" y="69494"/>
                      <a:pt x="36614" y="68448"/>
                      <a:pt x="35569" y="67404"/>
                    </a:cubicBezTo>
                    <a:cubicBezTo>
                      <a:pt x="35046" y="66881"/>
                      <a:pt x="35046" y="66097"/>
                      <a:pt x="34524" y="65314"/>
                    </a:cubicBezTo>
                    <a:cubicBezTo>
                      <a:pt x="34262" y="64791"/>
                      <a:pt x="33740" y="64530"/>
                      <a:pt x="33479" y="64007"/>
                    </a:cubicBezTo>
                    <a:cubicBezTo>
                      <a:pt x="32956" y="63223"/>
                      <a:pt x="32695" y="62440"/>
                      <a:pt x="32173" y="61656"/>
                    </a:cubicBezTo>
                    <a:cubicBezTo>
                      <a:pt x="31911" y="61395"/>
                      <a:pt x="31650" y="61133"/>
                      <a:pt x="31389" y="60872"/>
                    </a:cubicBezTo>
                    <a:cubicBezTo>
                      <a:pt x="30866" y="60350"/>
                      <a:pt x="30344" y="59566"/>
                      <a:pt x="30082" y="59043"/>
                    </a:cubicBezTo>
                    <a:cubicBezTo>
                      <a:pt x="29560" y="58521"/>
                      <a:pt x="29560" y="57737"/>
                      <a:pt x="29560" y="56953"/>
                    </a:cubicBezTo>
                    <a:cubicBezTo>
                      <a:pt x="30344" y="56953"/>
                      <a:pt x="30605" y="57476"/>
                      <a:pt x="31128" y="57737"/>
                    </a:cubicBezTo>
                    <a:cubicBezTo>
                      <a:pt x="31650" y="58260"/>
                      <a:pt x="32173" y="58782"/>
                      <a:pt x="32695" y="59566"/>
                    </a:cubicBezTo>
                    <a:cubicBezTo>
                      <a:pt x="33479" y="60611"/>
                      <a:pt x="34262" y="61917"/>
                      <a:pt x="35046" y="62962"/>
                    </a:cubicBezTo>
                    <a:cubicBezTo>
                      <a:pt x="35569" y="63746"/>
                      <a:pt x="36353" y="64530"/>
                      <a:pt x="37398" y="64530"/>
                    </a:cubicBezTo>
                    <a:cubicBezTo>
                      <a:pt x="39488" y="64530"/>
                      <a:pt x="38443" y="61656"/>
                      <a:pt x="37920" y="60611"/>
                    </a:cubicBezTo>
                    <a:cubicBezTo>
                      <a:pt x="37398" y="59827"/>
                      <a:pt x="37137" y="59305"/>
                      <a:pt x="36353" y="58521"/>
                    </a:cubicBezTo>
                    <a:cubicBezTo>
                      <a:pt x="34524" y="56431"/>
                      <a:pt x="32434" y="55647"/>
                      <a:pt x="30344" y="54079"/>
                    </a:cubicBezTo>
                    <a:cubicBezTo>
                      <a:pt x="28254" y="52773"/>
                      <a:pt x="28254" y="50683"/>
                      <a:pt x="27993" y="48593"/>
                    </a:cubicBezTo>
                    <a:cubicBezTo>
                      <a:pt x="27731" y="46503"/>
                      <a:pt x="27209" y="43368"/>
                      <a:pt x="24596" y="43368"/>
                    </a:cubicBezTo>
                    <a:cubicBezTo>
                      <a:pt x="21461" y="43368"/>
                      <a:pt x="20939" y="47809"/>
                      <a:pt x="20677" y="50161"/>
                    </a:cubicBezTo>
                    <a:cubicBezTo>
                      <a:pt x="20677" y="50683"/>
                      <a:pt x="20677" y="52773"/>
                      <a:pt x="20155" y="53035"/>
                    </a:cubicBezTo>
                    <a:cubicBezTo>
                      <a:pt x="19371" y="53296"/>
                      <a:pt x="18326" y="51989"/>
                      <a:pt x="18065" y="51467"/>
                    </a:cubicBezTo>
                    <a:cubicBezTo>
                      <a:pt x="16236" y="48854"/>
                      <a:pt x="16236" y="46242"/>
                      <a:pt x="17281" y="43368"/>
                    </a:cubicBezTo>
                    <a:cubicBezTo>
                      <a:pt x="18065" y="41278"/>
                      <a:pt x="19110" y="37882"/>
                      <a:pt x="15975" y="37098"/>
                    </a:cubicBezTo>
                    <a:cubicBezTo>
                      <a:pt x="13101" y="36314"/>
                      <a:pt x="10488" y="39188"/>
                      <a:pt x="9443" y="41539"/>
                    </a:cubicBezTo>
                    <a:cubicBezTo>
                      <a:pt x="8660" y="43368"/>
                      <a:pt x="8137" y="46764"/>
                      <a:pt x="6047" y="47287"/>
                    </a:cubicBezTo>
                    <a:cubicBezTo>
                      <a:pt x="3696" y="48071"/>
                      <a:pt x="2390" y="44674"/>
                      <a:pt x="1867" y="43107"/>
                    </a:cubicBezTo>
                    <a:cubicBezTo>
                      <a:pt x="1083" y="41539"/>
                      <a:pt x="561" y="39710"/>
                      <a:pt x="38" y="37882"/>
                    </a:cubicBezTo>
                    <a:cubicBezTo>
                      <a:pt x="38" y="37882"/>
                      <a:pt x="38" y="37882"/>
                      <a:pt x="38" y="37882"/>
                    </a:cubicBezTo>
                    <a:cubicBezTo>
                      <a:pt x="-223" y="33440"/>
                      <a:pt x="822" y="30305"/>
                      <a:pt x="4218" y="30044"/>
                    </a:cubicBezTo>
                    <a:cubicBezTo>
                      <a:pt x="15191" y="28999"/>
                      <a:pt x="13624" y="25864"/>
                      <a:pt x="20416" y="27432"/>
                    </a:cubicBezTo>
                    <a:cubicBezTo>
                      <a:pt x="27209" y="28999"/>
                      <a:pt x="36875" y="33963"/>
                      <a:pt x="38443" y="28477"/>
                    </a:cubicBezTo>
                    <a:cubicBezTo>
                      <a:pt x="40010" y="22990"/>
                      <a:pt x="40010" y="25080"/>
                      <a:pt x="42623" y="20900"/>
                    </a:cubicBezTo>
                    <a:cubicBezTo>
                      <a:pt x="45235" y="16720"/>
                      <a:pt x="45497" y="13846"/>
                      <a:pt x="49677" y="10450"/>
                    </a:cubicBezTo>
                    <a:cubicBezTo>
                      <a:pt x="52550" y="8099"/>
                      <a:pt x="58820" y="2874"/>
                      <a:pt x="61956" y="0"/>
                    </a:cubicBezTo>
                    <a:cubicBezTo>
                      <a:pt x="62217" y="522"/>
                      <a:pt x="62739" y="784"/>
                      <a:pt x="63262" y="1306"/>
                    </a:cubicBezTo>
                    <a:cubicBezTo>
                      <a:pt x="69793" y="8621"/>
                      <a:pt x="86513" y="19855"/>
                      <a:pt x="94613" y="22729"/>
                    </a:cubicBezTo>
                    <a:cubicBezTo>
                      <a:pt x="100099" y="24558"/>
                      <a:pt x="108198" y="21684"/>
                      <a:pt x="115513" y="18810"/>
                    </a:cubicBezTo>
                    <a:cubicBezTo>
                      <a:pt x="114990" y="27693"/>
                      <a:pt x="118648" y="29783"/>
                      <a:pt x="121260" y="33179"/>
                    </a:cubicBezTo>
                    <a:cubicBezTo>
                      <a:pt x="122044" y="37098"/>
                      <a:pt x="118648" y="38666"/>
                      <a:pt x="118387" y="4336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3276FE98-A4FB-C8A0-4DE3-BB155EFCE0E2}"/>
                  </a:ext>
                </a:extLst>
              </p:cNvPr>
              <p:cNvSpPr/>
              <p:nvPr/>
            </p:nvSpPr>
            <p:spPr>
              <a:xfrm>
                <a:off x="5152473" y="2981382"/>
                <a:ext cx="62212" cy="47086"/>
              </a:xfrm>
              <a:custGeom>
                <a:avLst/>
                <a:gdLst>
                  <a:gd name="connsiteX0" fmla="*/ 62213 w 62212"/>
                  <a:gd name="connsiteY0" fmla="*/ 9205 h 47086"/>
                  <a:gd name="connsiteX1" fmla="*/ 49934 w 62212"/>
                  <a:gd name="connsiteY1" fmla="*/ 19655 h 47086"/>
                  <a:gd name="connsiteX2" fmla="*/ 42880 w 62212"/>
                  <a:gd name="connsiteY2" fmla="*/ 30105 h 47086"/>
                  <a:gd name="connsiteX3" fmla="*/ 38700 w 62212"/>
                  <a:gd name="connsiteY3" fmla="*/ 37681 h 47086"/>
                  <a:gd name="connsiteX4" fmla="*/ 20673 w 62212"/>
                  <a:gd name="connsiteY4" fmla="*/ 36636 h 47086"/>
                  <a:gd name="connsiteX5" fmla="*/ 4475 w 62212"/>
                  <a:gd name="connsiteY5" fmla="*/ 39249 h 47086"/>
                  <a:gd name="connsiteX6" fmla="*/ 295 w 62212"/>
                  <a:gd name="connsiteY6" fmla="*/ 47086 h 47086"/>
                  <a:gd name="connsiteX7" fmla="*/ 34 w 62212"/>
                  <a:gd name="connsiteY7" fmla="*/ 45258 h 47086"/>
                  <a:gd name="connsiteX8" fmla="*/ 1602 w 62212"/>
                  <a:gd name="connsiteY8" fmla="*/ 36897 h 47086"/>
                  <a:gd name="connsiteX9" fmla="*/ 1602 w 62212"/>
                  <a:gd name="connsiteY9" fmla="*/ 34024 h 47086"/>
                  <a:gd name="connsiteX10" fmla="*/ 10223 w 62212"/>
                  <a:gd name="connsiteY10" fmla="*/ 29321 h 47086"/>
                  <a:gd name="connsiteX11" fmla="*/ 8394 w 62212"/>
                  <a:gd name="connsiteY11" fmla="*/ 14168 h 47086"/>
                  <a:gd name="connsiteX12" fmla="*/ 12313 w 62212"/>
                  <a:gd name="connsiteY12" fmla="*/ 13646 h 47086"/>
                  <a:gd name="connsiteX13" fmla="*/ 28250 w 62212"/>
                  <a:gd name="connsiteY13" fmla="*/ 11556 h 47086"/>
                  <a:gd name="connsiteX14" fmla="*/ 44186 w 62212"/>
                  <a:gd name="connsiteY14" fmla="*/ 7115 h 47086"/>
                  <a:gd name="connsiteX15" fmla="*/ 60907 w 62212"/>
                  <a:gd name="connsiteY15" fmla="*/ 61 h 47086"/>
                  <a:gd name="connsiteX16" fmla="*/ 62213 w 62212"/>
                  <a:gd name="connsiteY16" fmla="*/ 9205 h 4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2212" h="47086">
                    <a:moveTo>
                      <a:pt x="62213" y="9205"/>
                    </a:moveTo>
                    <a:cubicBezTo>
                      <a:pt x="59078" y="12078"/>
                      <a:pt x="52807" y="17303"/>
                      <a:pt x="49934" y="19655"/>
                    </a:cubicBezTo>
                    <a:cubicBezTo>
                      <a:pt x="45754" y="22790"/>
                      <a:pt x="45231" y="25664"/>
                      <a:pt x="42880" y="30105"/>
                    </a:cubicBezTo>
                    <a:cubicBezTo>
                      <a:pt x="40267" y="34285"/>
                      <a:pt x="40267" y="32195"/>
                      <a:pt x="38700" y="37681"/>
                    </a:cubicBezTo>
                    <a:cubicBezTo>
                      <a:pt x="37132" y="43168"/>
                      <a:pt x="27466" y="38204"/>
                      <a:pt x="20673" y="36636"/>
                    </a:cubicBezTo>
                    <a:cubicBezTo>
                      <a:pt x="13881" y="35069"/>
                      <a:pt x="15448" y="37943"/>
                      <a:pt x="4475" y="39249"/>
                    </a:cubicBezTo>
                    <a:cubicBezTo>
                      <a:pt x="1079" y="39510"/>
                      <a:pt x="295" y="42906"/>
                      <a:pt x="295" y="47086"/>
                    </a:cubicBezTo>
                    <a:cubicBezTo>
                      <a:pt x="295" y="46564"/>
                      <a:pt x="34" y="45780"/>
                      <a:pt x="34" y="45258"/>
                    </a:cubicBezTo>
                    <a:cubicBezTo>
                      <a:pt x="-227" y="42384"/>
                      <a:pt x="1079" y="39510"/>
                      <a:pt x="1602" y="36897"/>
                    </a:cubicBezTo>
                    <a:cubicBezTo>
                      <a:pt x="1863" y="35853"/>
                      <a:pt x="1863" y="34807"/>
                      <a:pt x="1602" y="34024"/>
                    </a:cubicBezTo>
                    <a:cubicBezTo>
                      <a:pt x="5520" y="33762"/>
                      <a:pt x="11529" y="32979"/>
                      <a:pt x="10223" y="29321"/>
                    </a:cubicBezTo>
                    <a:cubicBezTo>
                      <a:pt x="8917" y="25402"/>
                      <a:pt x="6043" y="16781"/>
                      <a:pt x="8394" y="14168"/>
                    </a:cubicBezTo>
                    <a:cubicBezTo>
                      <a:pt x="9178" y="13385"/>
                      <a:pt x="10223" y="13123"/>
                      <a:pt x="12313" y="13646"/>
                    </a:cubicBezTo>
                    <a:cubicBezTo>
                      <a:pt x="20412" y="16258"/>
                      <a:pt x="23547" y="15213"/>
                      <a:pt x="28250" y="11556"/>
                    </a:cubicBezTo>
                    <a:cubicBezTo>
                      <a:pt x="32952" y="7898"/>
                      <a:pt x="36349" y="7898"/>
                      <a:pt x="44186" y="7115"/>
                    </a:cubicBezTo>
                    <a:cubicBezTo>
                      <a:pt x="52024" y="6331"/>
                      <a:pt x="54636" y="-723"/>
                      <a:pt x="60907" y="61"/>
                    </a:cubicBezTo>
                    <a:cubicBezTo>
                      <a:pt x="59600" y="4763"/>
                      <a:pt x="58033" y="3979"/>
                      <a:pt x="62213" y="920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DF8E90FE-DB20-414E-55A6-8749C8262C0B}"/>
                  </a:ext>
                </a:extLst>
              </p:cNvPr>
              <p:cNvSpPr/>
              <p:nvPr/>
            </p:nvSpPr>
            <p:spPr>
              <a:xfrm>
                <a:off x="5299071" y="2946434"/>
                <a:ext cx="201911" cy="123517"/>
              </a:xfrm>
              <a:custGeom>
                <a:avLst/>
                <a:gdLst>
                  <a:gd name="connsiteX0" fmla="*/ 200383 w 201911"/>
                  <a:gd name="connsiteY0" fmla="*/ 92484 h 123517"/>
                  <a:gd name="connsiteX1" fmla="*/ 186797 w 201911"/>
                  <a:gd name="connsiteY1" fmla="*/ 91961 h 123517"/>
                  <a:gd name="connsiteX2" fmla="*/ 182356 w 201911"/>
                  <a:gd name="connsiteY2" fmla="*/ 102412 h 123517"/>
                  <a:gd name="connsiteX3" fmla="*/ 178698 w 201911"/>
                  <a:gd name="connsiteY3" fmla="*/ 112601 h 123517"/>
                  <a:gd name="connsiteX4" fmla="*/ 177131 w 201911"/>
                  <a:gd name="connsiteY4" fmla="*/ 120961 h 123517"/>
                  <a:gd name="connsiteX5" fmla="*/ 173734 w 201911"/>
                  <a:gd name="connsiteY5" fmla="*/ 118871 h 123517"/>
                  <a:gd name="connsiteX6" fmla="*/ 142384 w 201911"/>
                  <a:gd name="connsiteY6" fmla="*/ 111033 h 123517"/>
                  <a:gd name="connsiteX7" fmla="*/ 118871 w 201911"/>
                  <a:gd name="connsiteY7" fmla="*/ 117564 h 123517"/>
                  <a:gd name="connsiteX8" fmla="*/ 103980 w 201911"/>
                  <a:gd name="connsiteY8" fmla="*/ 123051 h 123517"/>
                  <a:gd name="connsiteX9" fmla="*/ 88565 w 201911"/>
                  <a:gd name="connsiteY9" fmla="*/ 120438 h 123517"/>
                  <a:gd name="connsiteX10" fmla="*/ 56692 w 201911"/>
                  <a:gd name="connsiteY10" fmla="*/ 116781 h 123517"/>
                  <a:gd name="connsiteX11" fmla="*/ 53557 w 201911"/>
                  <a:gd name="connsiteY11" fmla="*/ 108420 h 123517"/>
                  <a:gd name="connsiteX12" fmla="*/ 51990 w 201911"/>
                  <a:gd name="connsiteY12" fmla="*/ 107637 h 123517"/>
                  <a:gd name="connsiteX13" fmla="*/ 47810 w 201911"/>
                  <a:gd name="connsiteY13" fmla="*/ 103457 h 123517"/>
                  <a:gd name="connsiteX14" fmla="*/ 47810 w 201911"/>
                  <a:gd name="connsiteY14" fmla="*/ 95358 h 123517"/>
                  <a:gd name="connsiteX15" fmla="*/ 38666 w 201911"/>
                  <a:gd name="connsiteY15" fmla="*/ 99799 h 123517"/>
                  <a:gd name="connsiteX16" fmla="*/ 32918 w 201911"/>
                  <a:gd name="connsiteY16" fmla="*/ 95358 h 123517"/>
                  <a:gd name="connsiteX17" fmla="*/ 22468 w 201911"/>
                  <a:gd name="connsiteY17" fmla="*/ 90655 h 123517"/>
                  <a:gd name="connsiteX18" fmla="*/ 24558 w 201911"/>
                  <a:gd name="connsiteY18" fmla="*/ 82818 h 123517"/>
                  <a:gd name="connsiteX19" fmla="*/ 12540 w 201911"/>
                  <a:gd name="connsiteY19" fmla="*/ 75764 h 123517"/>
                  <a:gd name="connsiteX20" fmla="*/ 6009 w 201911"/>
                  <a:gd name="connsiteY20" fmla="*/ 65836 h 123517"/>
                  <a:gd name="connsiteX21" fmla="*/ 4964 w 201911"/>
                  <a:gd name="connsiteY21" fmla="*/ 65052 h 123517"/>
                  <a:gd name="connsiteX22" fmla="*/ 2874 w 201911"/>
                  <a:gd name="connsiteY22" fmla="*/ 63224 h 123517"/>
                  <a:gd name="connsiteX23" fmla="*/ 2090 w 201911"/>
                  <a:gd name="connsiteY23" fmla="*/ 62440 h 123517"/>
                  <a:gd name="connsiteX24" fmla="*/ 1306 w 201911"/>
                  <a:gd name="connsiteY24" fmla="*/ 61395 h 123517"/>
                  <a:gd name="connsiteX25" fmla="*/ 784 w 201911"/>
                  <a:gd name="connsiteY25" fmla="*/ 60611 h 123517"/>
                  <a:gd name="connsiteX26" fmla="*/ 523 w 201911"/>
                  <a:gd name="connsiteY26" fmla="*/ 60088 h 123517"/>
                  <a:gd name="connsiteX27" fmla="*/ 261 w 201911"/>
                  <a:gd name="connsiteY27" fmla="*/ 59566 h 123517"/>
                  <a:gd name="connsiteX28" fmla="*/ 0 w 201911"/>
                  <a:gd name="connsiteY28" fmla="*/ 59044 h 123517"/>
                  <a:gd name="connsiteX29" fmla="*/ 0 w 201911"/>
                  <a:gd name="connsiteY29" fmla="*/ 57998 h 123517"/>
                  <a:gd name="connsiteX30" fmla="*/ 0 w 201911"/>
                  <a:gd name="connsiteY30" fmla="*/ 57998 h 123517"/>
                  <a:gd name="connsiteX31" fmla="*/ 261 w 201911"/>
                  <a:gd name="connsiteY31" fmla="*/ 57737 h 123517"/>
                  <a:gd name="connsiteX32" fmla="*/ 261 w 201911"/>
                  <a:gd name="connsiteY32" fmla="*/ 57737 h 123517"/>
                  <a:gd name="connsiteX33" fmla="*/ 523 w 201911"/>
                  <a:gd name="connsiteY33" fmla="*/ 57476 h 123517"/>
                  <a:gd name="connsiteX34" fmla="*/ 784 w 201911"/>
                  <a:gd name="connsiteY34" fmla="*/ 57476 h 123517"/>
                  <a:gd name="connsiteX35" fmla="*/ 1045 w 201911"/>
                  <a:gd name="connsiteY35" fmla="*/ 57476 h 123517"/>
                  <a:gd name="connsiteX36" fmla="*/ 1306 w 201911"/>
                  <a:gd name="connsiteY36" fmla="*/ 57476 h 123517"/>
                  <a:gd name="connsiteX37" fmla="*/ 21162 w 201911"/>
                  <a:gd name="connsiteY37" fmla="*/ 49638 h 123517"/>
                  <a:gd name="connsiteX38" fmla="*/ 35531 w 201911"/>
                  <a:gd name="connsiteY38" fmla="*/ 22729 h 123517"/>
                  <a:gd name="connsiteX39" fmla="*/ 54080 w 201911"/>
                  <a:gd name="connsiteY39" fmla="*/ 6793 h 123517"/>
                  <a:gd name="connsiteX40" fmla="*/ 62701 w 201911"/>
                  <a:gd name="connsiteY40" fmla="*/ 4964 h 123517"/>
                  <a:gd name="connsiteX41" fmla="*/ 71323 w 201911"/>
                  <a:gd name="connsiteY41" fmla="*/ 8621 h 123517"/>
                  <a:gd name="connsiteX42" fmla="*/ 93268 w 201911"/>
                  <a:gd name="connsiteY42" fmla="*/ 8621 h 123517"/>
                  <a:gd name="connsiteX43" fmla="*/ 100061 w 201911"/>
                  <a:gd name="connsiteY43" fmla="*/ 14108 h 123517"/>
                  <a:gd name="connsiteX44" fmla="*/ 109466 w 201911"/>
                  <a:gd name="connsiteY44" fmla="*/ 8360 h 123517"/>
                  <a:gd name="connsiteX45" fmla="*/ 126186 w 201911"/>
                  <a:gd name="connsiteY45" fmla="*/ 7315 h 123517"/>
                  <a:gd name="connsiteX46" fmla="*/ 137420 w 201911"/>
                  <a:gd name="connsiteY46" fmla="*/ 0 h 123517"/>
                  <a:gd name="connsiteX47" fmla="*/ 142123 w 201911"/>
                  <a:gd name="connsiteY47" fmla="*/ 2613 h 123517"/>
                  <a:gd name="connsiteX48" fmla="*/ 152050 w 201911"/>
                  <a:gd name="connsiteY48" fmla="*/ 19333 h 123517"/>
                  <a:gd name="connsiteX49" fmla="*/ 170599 w 201911"/>
                  <a:gd name="connsiteY49" fmla="*/ 43629 h 123517"/>
                  <a:gd name="connsiteX50" fmla="*/ 167203 w 201911"/>
                  <a:gd name="connsiteY50" fmla="*/ 61917 h 123517"/>
                  <a:gd name="connsiteX51" fmla="*/ 169293 w 201911"/>
                  <a:gd name="connsiteY51" fmla="*/ 76809 h 123517"/>
                  <a:gd name="connsiteX52" fmla="*/ 173734 w 201911"/>
                  <a:gd name="connsiteY52" fmla="*/ 80205 h 123517"/>
                  <a:gd name="connsiteX53" fmla="*/ 200644 w 201911"/>
                  <a:gd name="connsiteY53" fmla="*/ 78899 h 123517"/>
                  <a:gd name="connsiteX54" fmla="*/ 200644 w 201911"/>
                  <a:gd name="connsiteY54" fmla="*/ 82556 h 123517"/>
                  <a:gd name="connsiteX55" fmla="*/ 200383 w 201911"/>
                  <a:gd name="connsiteY55" fmla="*/ 92484 h 123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01911" h="123517">
                    <a:moveTo>
                      <a:pt x="200383" y="92484"/>
                    </a:moveTo>
                    <a:cubicBezTo>
                      <a:pt x="196464" y="96664"/>
                      <a:pt x="191239" y="89871"/>
                      <a:pt x="186797" y="91961"/>
                    </a:cubicBezTo>
                    <a:cubicBezTo>
                      <a:pt x="182878" y="94051"/>
                      <a:pt x="183401" y="98754"/>
                      <a:pt x="182356" y="102412"/>
                    </a:cubicBezTo>
                    <a:cubicBezTo>
                      <a:pt x="181311" y="105808"/>
                      <a:pt x="179482" y="109204"/>
                      <a:pt x="178698" y="112601"/>
                    </a:cubicBezTo>
                    <a:cubicBezTo>
                      <a:pt x="178176" y="115474"/>
                      <a:pt x="177914" y="118348"/>
                      <a:pt x="177131" y="120961"/>
                    </a:cubicBezTo>
                    <a:cubicBezTo>
                      <a:pt x="176086" y="119916"/>
                      <a:pt x="175041" y="119132"/>
                      <a:pt x="173734" y="118871"/>
                    </a:cubicBezTo>
                    <a:cubicBezTo>
                      <a:pt x="160672" y="114952"/>
                      <a:pt x="150744" y="109988"/>
                      <a:pt x="142384" y="111033"/>
                    </a:cubicBezTo>
                    <a:cubicBezTo>
                      <a:pt x="134024" y="112078"/>
                      <a:pt x="122529" y="115474"/>
                      <a:pt x="118871" y="117564"/>
                    </a:cubicBezTo>
                    <a:cubicBezTo>
                      <a:pt x="115213" y="119654"/>
                      <a:pt x="109988" y="125141"/>
                      <a:pt x="103980" y="123051"/>
                    </a:cubicBezTo>
                    <a:cubicBezTo>
                      <a:pt x="97971" y="121222"/>
                      <a:pt x="94313" y="119132"/>
                      <a:pt x="88565" y="120438"/>
                    </a:cubicBezTo>
                    <a:cubicBezTo>
                      <a:pt x="82818" y="121744"/>
                      <a:pt x="56692" y="120438"/>
                      <a:pt x="56692" y="116781"/>
                    </a:cubicBezTo>
                    <a:cubicBezTo>
                      <a:pt x="56692" y="113123"/>
                      <a:pt x="56954" y="110249"/>
                      <a:pt x="53557" y="108420"/>
                    </a:cubicBezTo>
                    <a:cubicBezTo>
                      <a:pt x="53035" y="108159"/>
                      <a:pt x="52512" y="107898"/>
                      <a:pt x="51990" y="107637"/>
                    </a:cubicBezTo>
                    <a:cubicBezTo>
                      <a:pt x="49377" y="106330"/>
                      <a:pt x="47549" y="106069"/>
                      <a:pt x="47810" y="103457"/>
                    </a:cubicBezTo>
                    <a:cubicBezTo>
                      <a:pt x="48332" y="100583"/>
                      <a:pt x="51729" y="94574"/>
                      <a:pt x="47810" y="95358"/>
                    </a:cubicBezTo>
                    <a:cubicBezTo>
                      <a:pt x="43891" y="96403"/>
                      <a:pt x="40756" y="101889"/>
                      <a:pt x="38666" y="99799"/>
                    </a:cubicBezTo>
                    <a:cubicBezTo>
                      <a:pt x="36576" y="97709"/>
                      <a:pt x="35269" y="95358"/>
                      <a:pt x="32918" y="95358"/>
                    </a:cubicBezTo>
                    <a:cubicBezTo>
                      <a:pt x="30567" y="95358"/>
                      <a:pt x="20117" y="92223"/>
                      <a:pt x="22468" y="90655"/>
                    </a:cubicBezTo>
                    <a:cubicBezTo>
                      <a:pt x="24819" y="89088"/>
                      <a:pt x="26909" y="85953"/>
                      <a:pt x="24558" y="82818"/>
                    </a:cubicBezTo>
                    <a:cubicBezTo>
                      <a:pt x="22207" y="79944"/>
                      <a:pt x="15936" y="79421"/>
                      <a:pt x="12540" y="75764"/>
                    </a:cubicBezTo>
                    <a:cubicBezTo>
                      <a:pt x="9144" y="72106"/>
                      <a:pt x="9667" y="68449"/>
                      <a:pt x="6009" y="65836"/>
                    </a:cubicBezTo>
                    <a:cubicBezTo>
                      <a:pt x="5748" y="65575"/>
                      <a:pt x="5225" y="65314"/>
                      <a:pt x="4964" y="65052"/>
                    </a:cubicBezTo>
                    <a:cubicBezTo>
                      <a:pt x="4180" y="64530"/>
                      <a:pt x="3396" y="63746"/>
                      <a:pt x="2874" y="63224"/>
                    </a:cubicBezTo>
                    <a:cubicBezTo>
                      <a:pt x="2613" y="62962"/>
                      <a:pt x="2351" y="62701"/>
                      <a:pt x="2090" y="62440"/>
                    </a:cubicBezTo>
                    <a:cubicBezTo>
                      <a:pt x="1829" y="62178"/>
                      <a:pt x="1567" y="61656"/>
                      <a:pt x="1306" y="61395"/>
                    </a:cubicBezTo>
                    <a:cubicBezTo>
                      <a:pt x="1045" y="61134"/>
                      <a:pt x="784" y="60872"/>
                      <a:pt x="784" y="60611"/>
                    </a:cubicBezTo>
                    <a:cubicBezTo>
                      <a:pt x="523" y="60350"/>
                      <a:pt x="523" y="60088"/>
                      <a:pt x="523" y="60088"/>
                    </a:cubicBezTo>
                    <a:cubicBezTo>
                      <a:pt x="523" y="59827"/>
                      <a:pt x="261" y="59566"/>
                      <a:pt x="261" y="59566"/>
                    </a:cubicBezTo>
                    <a:cubicBezTo>
                      <a:pt x="261" y="59305"/>
                      <a:pt x="0" y="59305"/>
                      <a:pt x="0" y="59044"/>
                    </a:cubicBezTo>
                    <a:cubicBezTo>
                      <a:pt x="0" y="58521"/>
                      <a:pt x="0" y="58260"/>
                      <a:pt x="0" y="57998"/>
                    </a:cubicBezTo>
                    <a:cubicBezTo>
                      <a:pt x="0" y="57998"/>
                      <a:pt x="0" y="57998"/>
                      <a:pt x="0" y="57998"/>
                    </a:cubicBezTo>
                    <a:cubicBezTo>
                      <a:pt x="0" y="57998"/>
                      <a:pt x="0" y="57737"/>
                      <a:pt x="261" y="57737"/>
                    </a:cubicBezTo>
                    <a:cubicBezTo>
                      <a:pt x="261" y="57737"/>
                      <a:pt x="261" y="57737"/>
                      <a:pt x="261" y="57737"/>
                    </a:cubicBezTo>
                    <a:cubicBezTo>
                      <a:pt x="261" y="57737"/>
                      <a:pt x="523" y="57476"/>
                      <a:pt x="523" y="57476"/>
                    </a:cubicBezTo>
                    <a:cubicBezTo>
                      <a:pt x="523" y="57476"/>
                      <a:pt x="784" y="57476"/>
                      <a:pt x="784" y="57476"/>
                    </a:cubicBezTo>
                    <a:cubicBezTo>
                      <a:pt x="784" y="57476"/>
                      <a:pt x="1045" y="57476"/>
                      <a:pt x="1045" y="57476"/>
                    </a:cubicBezTo>
                    <a:cubicBezTo>
                      <a:pt x="1045" y="57476"/>
                      <a:pt x="1306" y="57476"/>
                      <a:pt x="1306" y="57476"/>
                    </a:cubicBezTo>
                    <a:cubicBezTo>
                      <a:pt x="5225" y="56953"/>
                      <a:pt x="17765" y="53557"/>
                      <a:pt x="21162" y="49638"/>
                    </a:cubicBezTo>
                    <a:cubicBezTo>
                      <a:pt x="24558" y="45719"/>
                      <a:pt x="29522" y="27693"/>
                      <a:pt x="35531" y="22729"/>
                    </a:cubicBezTo>
                    <a:cubicBezTo>
                      <a:pt x="40756" y="18027"/>
                      <a:pt x="54080" y="9928"/>
                      <a:pt x="54080" y="6793"/>
                    </a:cubicBezTo>
                    <a:cubicBezTo>
                      <a:pt x="54602" y="6531"/>
                      <a:pt x="59827" y="3135"/>
                      <a:pt x="62701" y="4964"/>
                    </a:cubicBezTo>
                    <a:cubicBezTo>
                      <a:pt x="65575" y="6793"/>
                      <a:pt x="66359" y="8883"/>
                      <a:pt x="71323" y="8621"/>
                    </a:cubicBezTo>
                    <a:cubicBezTo>
                      <a:pt x="76287" y="8360"/>
                      <a:pt x="90917" y="5748"/>
                      <a:pt x="93268" y="8621"/>
                    </a:cubicBezTo>
                    <a:cubicBezTo>
                      <a:pt x="95619" y="11495"/>
                      <a:pt x="96925" y="15937"/>
                      <a:pt x="100061" y="14108"/>
                    </a:cubicBezTo>
                    <a:cubicBezTo>
                      <a:pt x="103196" y="12279"/>
                      <a:pt x="104502" y="8360"/>
                      <a:pt x="109466" y="8360"/>
                    </a:cubicBezTo>
                    <a:cubicBezTo>
                      <a:pt x="114430" y="8360"/>
                      <a:pt x="123574" y="10450"/>
                      <a:pt x="126186" y="7315"/>
                    </a:cubicBezTo>
                    <a:cubicBezTo>
                      <a:pt x="128015" y="4964"/>
                      <a:pt x="132979" y="0"/>
                      <a:pt x="137420" y="0"/>
                    </a:cubicBezTo>
                    <a:cubicBezTo>
                      <a:pt x="139249" y="0"/>
                      <a:pt x="140816" y="784"/>
                      <a:pt x="142123" y="2613"/>
                    </a:cubicBezTo>
                    <a:cubicBezTo>
                      <a:pt x="147609" y="9144"/>
                      <a:pt x="147870" y="15675"/>
                      <a:pt x="152050" y="19333"/>
                    </a:cubicBezTo>
                    <a:cubicBezTo>
                      <a:pt x="156492" y="22990"/>
                      <a:pt x="170861" y="36576"/>
                      <a:pt x="170599" y="43629"/>
                    </a:cubicBezTo>
                    <a:cubicBezTo>
                      <a:pt x="170338" y="50683"/>
                      <a:pt x="167203" y="57215"/>
                      <a:pt x="167203" y="61917"/>
                    </a:cubicBezTo>
                    <a:cubicBezTo>
                      <a:pt x="167203" y="65314"/>
                      <a:pt x="166681" y="72367"/>
                      <a:pt x="169293" y="76809"/>
                    </a:cubicBezTo>
                    <a:cubicBezTo>
                      <a:pt x="170338" y="78376"/>
                      <a:pt x="171645" y="79682"/>
                      <a:pt x="173734" y="80205"/>
                    </a:cubicBezTo>
                    <a:cubicBezTo>
                      <a:pt x="181050" y="82295"/>
                      <a:pt x="190716" y="78115"/>
                      <a:pt x="200644" y="78899"/>
                    </a:cubicBezTo>
                    <a:cubicBezTo>
                      <a:pt x="200383" y="79944"/>
                      <a:pt x="200383" y="81250"/>
                      <a:pt x="200644" y="82556"/>
                    </a:cubicBezTo>
                    <a:cubicBezTo>
                      <a:pt x="201689" y="85430"/>
                      <a:pt x="202995" y="89610"/>
                      <a:pt x="200383" y="9248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2718BAC-74BA-9170-2AD8-2DEC4A07D286}"/>
                  </a:ext>
                </a:extLst>
              </p:cNvPr>
              <p:cNvSpPr/>
              <p:nvPr/>
            </p:nvSpPr>
            <p:spPr>
              <a:xfrm>
                <a:off x="5362124" y="2716008"/>
                <a:ext cx="203653" cy="145387"/>
              </a:xfrm>
              <a:custGeom>
                <a:avLst/>
                <a:gdLst>
                  <a:gd name="connsiteX0" fmla="*/ 201338 w 203653"/>
                  <a:gd name="connsiteY0" fmla="*/ 86736 h 145387"/>
                  <a:gd name="connsiteX1" fmla="*/ 187752 w 203653"/>
                  <a:gd name="connsiteY1" fmla="*/ 91700 h 145387"/>
                  <a:gd name="connsiteX2" fmla="*/ 173122 w 203653"/>
                  <a:gd name="connsiteY2" fmla="*/ 93790 h 145387"/>
                  <a:gd name="connsiteX3" fmla="*/ 179914 w 203653"/>
                  <a:gd name="connsiteY3" fmla="*/ 104502 h 145387"/>
                  <a:gd name="connsiteX4" fmla="*/ 183572 w 203653"/>
                  <a:gd name="connsiteY4" fmla="*/ 120438 h 145387"/>
                  <a:gd name="connsiteX5" fmla="*/ 156924 w 203653"/>
                  <a:gd name="connsiteY5" fmla="*/ 142645 h 145387"/>
                  <a:gd name="connsiteX6" fmla="*/ 150915 w 203653"/>
                  <a:gd name="connsiteY6" fmla="*/ 138726 h 145387"/>
                  <a:gd name="connsiteX7" fmla="*/ 136285 w 203653"/>
                  <a:gd name="connsiteY7" fmla="*/ 141600 h 145387"/>
                  <a:gd name="connsiteX8" fmla="*/ 128447 w 203653"/>
                  <a:gd name="connsiteY8" fmla="*/ 134807 h 145387"/>
                  <a:gd name="connsiteX9" fmla="*/ 119042 w 203653"/>
                  <a:gd name="connsiteY9" fmla="*/ 140293 h 145387"/>
                  <a:gd name="connsiteX10" fmla="*/ 110682 w 203653"/>
                  <a:gd name="connsiteY10" fmla="*/ 135068 h 145387"/>
                  <a:gd name="connsiteX11" fmla="*/ 96574 w 203653"/>
                  <a:gd name="connsiteY11" fmla="*/ 137681 h 145387"/>
                  <a:gd name="connsiteX12" fmla="*/ 72278 w 203653"/>
                  <a:gd name="connsiteY12" fmla="*/ 131150 h 145387"/>
                  <a:gd name="connsiteX13" fmla="*/ 57125 w 203653"/>
                  <a:gd name="connsiteY13" fmla="*/ 127231 h 145387"/>
                  <a:gd name="connsiteX14" fmla="*/ 30477 w 203653"/>
                  <a:gd name="connsiteY14" fmla="*/ 125663 h 145387"/>
                  <a:gd name="connsiteX15" fmla="*/ 18720 w 203653"/>
                  <a:gd name="connsiteY15" fmla="*/ 134023 h 145387"/>
                  <a:gd name="connsiteX16" fmla="*/ 8009 w 203653"/>
                  <a:gd name="connsiteY16" fmla="*/ 136636 h 145387"/>
                  <a:gd name="connsiteX17" fmla="*/ 5919 w 203653"/>
                  <a:gd name="connsiteY17" fmla="*/ 119132 h 145387"/>
                  <a:gd name="connsiteX18" fmla="*/ 1216 w 203653"/>
                  <a:gd name="connsiteY18" fmla="*/ 113384 h 145387"/>
                  <a:gd name="connsiteX19" fmla="*/ 15324 w 203653"/>
                  <a:gd name="connsiteY19" fmla="*/ 98754 h 145387"/>
                  <a:gd name="connsiteX20" fmla="*/ 8531 w 203653"/>
                  <a:gd name="connsiteY20" fmla="*/ 74719 h 145387"/>
                  <a:gd name="connsiteX21" fmla="*/ 6441 w 203653"/>
                  <a:gd name="connsiteY21" fmla="*/ 68187 h 145387"/>
                  <a:gd name="connsiteX22" fmla="*/ 19765 w 203653"/>
                  <a:gd name="connsiteY22" fmla="*/ 66359 h 145387"/>
                  <a:gd name="connsiteX23" fmla="*/ 31783 w 203653"/>
                  <a:gd name="connsiteY23" fmla="*/ 67142 h 145387"/>
                  <a:gd name="connsiteX24" fmla="*/ 37792 w 203653"/>
                  <a:gd name="connsiteY24" fmla="*/ 60872 h 145387"/>
                  <a:gd name="connsiteX25" fmla="*/ 46936 w 203653"/>
                  <a:gd name="connsiteY25" fmla="*/ 59305 h 145387"/>
                  <a:gd name="connsiteX26" fmla="*/ 53467 w 203653"/>
                  <a:gd name="connsiteY26" fmla="*/ 59044 h 145387"/>
                  <a:gd name="connsiteX27" fmla="*/ 56341 w 203653"/>
                  <a:gd name="connsiteY27" fmla="*/ 39449 h 145387"/>
                  <a:gd name="connsiteX28" fmla="*/ 73845 w 203653"/>
                  <a:gd name="connsiteY28" fmla="*/ 28216 h 145387"/>
                  <a:gd name="connsiteX29" fmla="*/ 69665 w 203653"/>
                  <a:gd name="connsiteY29" fmla="*/ 22207 h 145387"/>
                  <a:gd name="connsiteX30" fmla="*/ 72800 w 203653"/>
                  <a:gd name="connsiteY30" fmla="*/ 17765 h 145387"/>
                  <a:gd name="connsiteX31" fmla="*/ 80115 w 203653"/>
                  <a:gd name="connsiteY31" fmla="*/ 11756 h 145387"/>
                  <a:gd name="connsiteX32" fmla="*/ 96313 w 203653"/>
                  <a:gd name="connsiteY32" fmla="*/ 8360 h 145387"/>
                  <a:gd name="connsiteX33" fmla="*/ 107024 w 203653"/>
                  <a:gd name="connsiteY33" fmla="*/ 0 h 145387"/>
                  <a:gd name="connsiteX34" fmla="*/ 108331 w 203653"/>
                  <a:gd name="connsiteY34" fmla="*/ 1306 h 145387"/>
                  <a:gd name="connsiteX35" fmla="*/ 119565 w 203653"/>
                  <a:gd name="connsiteY35" fmla="*/ 7054 h 145387"/>
                  <a:gd name="connsiteX36" fmla="*/ 130276 w 203653"/>
                  <a:gd name="connsiteY36" fmla="*/ 7315 h 145387"/>
                  <a:gd name="connsiteX37" fmla="*/ 137852 w 203653"/>
                  <a:gd name="connsiteY37" fmla="*/ 13063 h 145387"/>
                  <a:gd name="connsiteX38" fmla="*/ 154834 w 203653"/>
                  <a:gd name="connsiteY38" fmla="*/ 10712 h 145387"/>
                  <a:gd name="connsiteX39" fmla="*/ 165807 w 203653"/>
                  <a:gd name="connsiteY39" fmla="*/ 19072 h 145387"/>
                  <a:gd name="connsiteX40" fmla="*/ 165545 w 203653"/>
                  <a:gd name="connsiteY40" fmla="*/ 28999 h 145387"/>
                  <a:gd name="connsiteX41" fmla="*/ 168942 w 203653"/>
                  <a:gd name="connsiteY41" fmla="*/ 35531 h 145387"/>
                  <a:gd name="connsiteX42" fmla="*/ 165807 w 203653"/>
                  <a:gd name="connsiteY42" fmla="*/ 43629 h 145387"/>
                  <a:gd name="connsiteX43" fmla="*/ 171816 w 203653"/>
                  <a:gd name="connsiteY43" fmla="*/ 48332 h 145387"/>
                  <a:gd name="connsiteX44" fmla="*/ 175996 w 203653"/>
                  <a:gd name="connsiteY44" fmla="*/ 57215 h 145387"/>
                  <a:gd name="connsiteX45" fmla="*/ 186707 w 203653"/>
                  <a:gd name="connsiteY45" fmla="*/ 65314 h 145387"/>
                  <a:gd name="connsiteX46" fmla="*/ 186968 w 203653"/>
                  <a:gd name="connsiteY46" fmla="*/ 71322 h 145387"/>
                  <a:gd name="connsiteX47" fmla="*/ 198986 w 203653"/>
                  <a:gd name="connsiteY47" fmla="*/ 73674 h 145387"/>
                  <a:gd name="connsiteX48" fmla="*/ 201076 w 203653"/>
                  <a:gd name="connsiteY48" fmla="*/ 78899 h 145387"/>
                  <a:gd name="connsiteX49" fmla="*/ 201338 w 203653"/>
                  <a:gd name="connsiteY49" fmla="*/ 86736 h 145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03653" h="145387">
                    <a:moveTo>
                      <a:pt x="201338" y="86736"/>
                    </a:moveTo>
                    <a:cubicBezTo>
                      <a:pt x="196374" y="89610"/>
                      <a:pt x="191932" y="93007"/>
                      <a:pt x="187752" y="91700"/>
                    </a:cubicBezTo>
                    <a:cubicBezTo>
                      <a:pt x="183572" y="90394"/>
                      <a:pt x="171293" y="88826"/>
                      <a:pt x="173122" y="93790"/>
                    </a:cubicBezTo>
                    <a:cubicBezTo>
                      <a:pt x="174951" y="98754"/>
                      <a:pt x="179914" y="101105"/>
                      <a:pt x="179914" y="104502"/>
                    </a:cubicBezTo>
                    <a:cubicBezTo>
                      <a:pt x="180176" y="107376"/>
                      <a:pt x="180437" y="117303"/>
                      <a:pt x="183572" y="120438"/>
                    </a:cubicBezTo>
                    <a:cubicBezTo>
                      <a:pt x="155095" y="118348"/>
                      <a:pt x="157708" y="135852"/>
                      <a:pt x="156924" y="142645"/>
                    </a:cubicBezTo>
                    <a:cubicBezTo>
                      <a:pt x="156140" y="149437"/>
                      <a:pt x="152483" y="141861"/>
                      <a:pt x="150915" y="138726"/>
                    </a:cubicBezTo>
                    <a:cubicBezTo>
                      <a:pt x="149348" y="135591"/>
                      <a:pt x="140726" y="140816"/>
                      <a:pt x="136285" y="141600"/>
                    </a:cubicBezTo>
                    <a:cubicBezTo>
                      <a:pt x="131843" y="142383"/>
                      <a:pt x="130799" y="138203"/>
                      <a:pt x="128447" y="134807"/>
                    </a:cubicBezTo>
                    <a:cubicBezTo>
                      <a:pt x="126096" y="131411"/>
                      <a:pt x="121132" y="137158"/>
                      <a:pt x="119042" y="140293"/>
                    </a:cubicBezTo>
                    <a:cubicBezTo>
                      <a:pt x="116952" y="143429"/>
                      <a:pt x="114078" y="139249"/>
                      <a:pt x="110682" y="135068"/>
                    </a:cubicBezTo>
                    <a:cubicBezTo>
                      <a:pt x="107286" y="130627"/>
                      <a:pt x="100754" y="136375"/>
                      <a:pt x="96574" y="137681"/>
                    </a:cubicBezTo>
                    <a:cubicBezTo>
                      <a:pt x="92394" y="138987"/>
                      <a:pt x="79854" y="132456"/>
                      <a:pt x="72278" y="131150"/>
                    </a:cubicBezTo>
                    <a:cubicBezTo>
                      <a:pt x="64701" y="130105"/>
                      <a:pt x="62350" y="129060"/>
                      <a:pt x="57125" y="127231"/>
                    </a:cubicBezTo>
                    <a:cubicBezTo>
                      <a:pt x="51900" y="125402"/>
                      <a:pt x="37008" y="125925"/>
                      <a:pt x="30477" y="125663"/>
                    </a:cubicBezTo>
                    <a:cubicBezTo>
                      <a:pt x="23945" y="125402"/>
                      <a:pt x="22116" y="130105"/>
                      <a:pt x="18720" y="134023"/>
                    </a:cubicBezTo>
                    <a:cubicBezTo>
                      <a:pt x="15324" y="137942"/>
                      <a:pt x="8009" y="136636"/>
                      <a:pt x="8009" y="136636"/>
                    </a:cubicBezTo>
                    <a:cubicBezTo>
                      <a:pt x="7747" y="131672"/>
                      <a:pt x="8793" y="119654"/>
                      <a:pt x="5919" y="119132"/>
                    </a:cubicBezTo>
                    <a:cubicBezTo>
                      <a:pt x="3045" y="118609"/>
                      <a:pt x="-2441" y="116519"/>
                      <a:pt x="1216" y="113384"/>
                    </a:cubicBezTo>
                    <a:cubicBezTo>
                      <a:pt x="4874" y="110249"/>
                      <a:pt x="16369" y="104763"/>
                      <a:pt x="15324" y="98754"/>
                    </a:cubicBezTo>
                    <a:cubicBezTo>
                      <a:pt x="14279" y="92484"/>
                      <a:pt x="9576" y="78376"/>
                      <a:pt x="8531" y="74719"/>
                    </a:cubicBezTo>
                    <a:cubicBezTo>
                      <a:pt x="8009" y="73412"/>
                      <a:pt x="7486" y="71061"/>
                      <a:pt x="6441" y="68187"/>
                    </a:cubicBezTo>
                    <a:cubicBezTo>
                      <a:pt x="6441" y="68187"/>
                      <a:pt x="15324" y="65052"/>
                      <a:pt x="19765" y="66359"/>
                    </a:cubicBezTo>
                    <a:cubicBezTo>
                      <a:pt x="23945" y="67926"/>
                      <a:pt x="28125" y="70539"/>
                      <a:pt x="31783" y="67142"/>
                    </a:cubicBezTo>
                    <a:cubicBezTo>
                      <a:pt x="35441" y="63746"/>
                      <a:pt x="33351" y="60872"/>
                      <a:pt x="37792" y="60872"/>
                    </a:cubicBezTo>
                    <a:cubicBezTo>
                      <a:pt x="42233" y="60872"/>
                      <a:pt x="43540" y="58521"/>
                      <a:pt x="46936" y="59305"/>
                    </a:cubicBezTo>
                    <a:cubicBezTo>
                      <a:pt x="50332" y="60088"/>
                      <a:pt x="55818" y="62440"/>
                      <a:pt x="53467" y="59044"/>
                    </a:cubicBezTo>
                    <a:cubicBezTo>
                      <a:pt x="51116" y="55908"/>
                      <a:pt x="51900" y="40756"/>
                      <a:pt x="56341" y="39449"/>
                    </a:cubicBezTo>
                    <a:cubicBezTo>
                      <a:pt x="60782" y="38143"/>
                      <a:pt x="76719" y="30044"/>
                      <a:pt x="73845" y="28216"/>
                    </a:cubicBezTo>
                    <a:cubicBezTo>
                      <a:pt x="70971" y="26387"/>
                      <a:pt x="68620" y="24819"/>
                      <a:pt x="69665" y="22207"/>
                    </a:cubicBezTo>
                    <a:cubicBezTo>
                      <a:pt x="70187" y="21162"/>
                      <a:pt x="71233" y="19594"/>
                      <a:pt x="72800" y="17765"/>
                    </a:cubicBezTo>
                    <a:cubicBezTo>
                      <a:pt x="74890" y="15414"/>
                      <a:pt x="77764" y="12802"/>
                      <a:pt x="80115" y="11756"/>
                    </a:cubicBezTo>
                    <a:cubicBezTo>
                      <a:pt x="84034" y="9928"/>
                      <a:pt x="94484" y="11756"/>
                      <a:pt x="96313" y="8360"/>
                    </a:cubicBezTo>
                    <a:cubicBezTo>
                      <a:pt x="97880" y="5486"/>
                      <a:pt x="103628" y="1306"/>
                      <a:pt x="107024" y="0"/>
                    </a:cubicBezTo>
                    <a:cubicBezTo>
                      <a:pt x="107286" y="523"/>
                      <a:pt x="107808" y="1045"/>
                      <a:pt x="108331" y="1306"/>
                    </a:cubicBezTo>
                    <a:cubicBezTo>
                      <a:pt x="111205" y="2613"/>
                      <a:pt x="114340" y="8099"/>
                      <a:pt x="119565" y="7054"/>
                    </a:cubicBezTo>
                    <a:cubicBezTo>
                      <a:pt x="124790" y="6009"/>
                      <a:pt x="128709" y="4180"/>
                      <a:pt x="130276" y="7315"/>
                    </a:cubicBezTo>
                    <a:cubicBezTo>
                      <a:pt x="131843" y="10450"/>
                      <a:pt x="132627" y="15153"/>
                      <a:pt x="137852" y="13063"/>
                    </a:cubicBezTo>
                    <a:cubicBezTo>
                      <a:pt x="143078" y="10973"/>
                      <a:pt x="145168" y="6531"/>
                      <a:pt x="154834" y="10712"/>
                    </a:cubicBezTo>
                    <a:cubicBezTo>
                      <a:pt x="164500" y="14892"/>
                      <a:pt x="166068" y="14630"/>
                      <a:pt x="165807" y="19072"/>
                    </a:cubicBezTo>
                    <a:cubicBezTo>
                      <a:pt x="165545" y="23513"/>
                      <a:pt x="163194" y="27170"/>
                      <a:pt x="165545" y="28999"/>
                    </a:cubicBezTo>
                    <a:cubicBezTo>
                      <a:pt x="167897" y="30828"/>
                      <a:pt x="170248" y="32134"/>
                      <a:pt x="168942" y="35531"/>
                    </a:cubicBezTo>
                    <a:cubicBezTo>
                      <a:pt x="167636" y="38927"/>
                      <a:pt x="161888" y="43107"/>
                      <a:pt x="165807" y="43629"/>
                    </a:cubicBezTo>
                    <a:cubicBezTo>
                      <a:pt x="169725" y="44152"/>
                      <a:pt x="171293" y="45981"/>
                      <a:pt x="171816" y="48332"/>
                    </a:cubicBezTo>
                    <a:cubicBezTo>
                      <a:pt x="172338" y="50683"/>
                      <a:pt x="171554" y="56954"/>
                      <a:pt x="175996" y="57215"/>
                    </a:cubicBezTo>
                    <a:cubicBezTo>
                      <a:pt x="180176" y="57737"/>
                      <a:pt x="188275" y="62962"/>
                      <a:pt x="186707" y="65314"/>
                    </a:cubicBezTo>
                    <a:cubicBezTo>
                      <a:pt x="185140" y="67404"/>
                      <a:pt x="180698" y="70800"/>
                      <a:pt x="186968" y="71322"/>
                    </a:cubicBezTo>
                    <a:cubicBezTo>
                      <a:pt x="192977" y="71845"/>
                      <a:pt x="198986" y="72106"/>
                      <a:pt x="198986" y="73674"/>
                    </a:cubicBezTo>
                    <a:cubicBezTo>
                      <a:pt x="198986" y="75241"/>
                      <a:pt x="199247" y="77854"/>
                      <a:pt x="201076" y="78899"/>
                    </a:cubicBezTo>
                    <a:cubicBezTo>
                      <a:pt x="201860" y="79682"/>
                      <a:pt x="206301" y="83863"/>
                      <a:pt x="201338" y="8673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873E707A-F583-C78F-EC63-AA15E4E210AA}"/>
                  </a:ext>
                </a:extLst>
              </p:cNvPr>
              <p:cNvSpPr/>
              <p:nvPr/>
            </p:nvSpPr>
            <p:spPr>
              <a:xfrm>
                <a:off x="5566150" y="3005216"/>
                <a:ext cx="81590" cy="43136"/>
              </a:xfrm>
              <a:custGeom>
                <a:avLst/>
                <a:gdLst>
                  <a:gd name="connsiteX0" fmla="*/ 73859 w 81590"/>
                  <a:gd name="connsiteY0" fmla="*/ 31089 h 43136"/>
                  <a:gd name="connsiteX1" fmla="*/ 62364 w 81590"/>
                  <a:gd name="connsiteY1" fmla="*/ 26125 h 43136"/>
                  <a:gd name="connsiteX2" fmla="*/ 49824 w 81590"/>
                  <a:gd name="connsiteY2" fmla="*/ 31089 h 43136"/>
                  <a:gd name="connsiteX3" fmla="*/ 33103 w 81590"/>
                  <a:gd name="connsiteY3" fmla="*/ 41278 h 43136"/>
                  <a:gd name="connsiteX4" fmla="*/ 17950 w 81590"/>
                  <a:gd name="connsiteY4" fmla="*/ 42846 h 43136"/>
                  <a:gd name="connsiteX5" fmla="*/ 16906 w 81590"/>
                  <a:gd name="connsiteY5" fmla="*/ 26648 h 43136"/>
                  <a:gd name="connsiteX6" fmla="*/ 3320 w 81590"/>
                  <a:gd name="connsiteY6" fmla="*/ 21684 h 43136"/>
                  <a:gd name="connsiteX7" fmla="*/ 185 w 81590"/>
                  <a:gd name="connsiteY7" fmla="*/ 16198 h 43136"/>
                  <a:gd name="connsiteX8" fmla="*/ 5933 w 81590"/>
                  <a:gd name="connsiteY8" fmla="*/ 12018 h 43136"/>
                  <a:gd name="connsiteX9" fmla="*/ 13770 w 81590"/>
                  <a:gd name="connsiteY9" fmla="*/ 10450 h 43136"/>
                  <a:gd name="connsiteX10" fmla="*/ 18995 w 81590"/>
                  <a:gd name="connsiteY10" fmla="*/ 4703 h 43136"/>
                  <a:gd name="connsiteX11" fmla="*/ 35193 w 81590"/>
                  <a:gd name="connsiteY11" fmla="*/ 3919 h 43136"/>
                  <a:gd name="connsiteX12" fmla="*/ 39635 w 81590"/>
                  <a:gd name="connsiteY12" fmla="*/ 0 h 43136"/>
                  <a:gd name="connsiteX13" fmla="*/ 43031 w 81590"/>
                  <a:gd name="connsiteY13" fmla="*/ 0 h 43136"/>
                  <a:gd name="connsiteX14" fmla="*/ 45644 w 81590"/>
                  <a:gd name="connsiteY14" fmla="*/ 8621 h 43136"/>
                  <a:gd name="connsiteX15" fmla="*/ 56877 w 81590"/>
                  <a:gd name="connsiteY15" fmla="*/ 17504 h 43136"/>
                  <a:gd name="connsiteX16" fmla="*/ 69418 w 81590"/>
                  <a:gd name="connsiteY16" fmla="*/ 19594 h 43136"/>
                  <a:gd name="connsiteX17" fmla="*/ 81435 w 81590"/>
                  <a:gd name="connsiteY17" fmla="*/ 21684 h 43136"/>
                  <a:gd name="connsiteX18" fmla="*/ 73859 w 81590"/>
                  <a:gd name="connsiteY18" fmla="*/ 31089 h 4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590" h="43136">
                    <a:moveTo>
                      <a:pt x="73859" y="31089"/>
                    </a:moveTo>
                    <a:cubicBezTo>
                      <a:pt x="69157" y="31350"/>
                      <a:pt x="66544" y="27170"/>
                      <a:pt x="62364" y="26125"/>
                    </a:cubicBezTo>
                    <a:cubicBezTo>
                      <a:pt x="57922" y="24819"/>
                      <a:pt x="53220" y="28738"/>
                      <a:pt x="49824" y="31089"/>
                    </a:cubicBezTo>
                    <a:cubicBezTo>
                      <a:pt x="44337" y="34747"/>
                      <a:pt x="39112" y="38666"/>
                      <a:pt x="33103" y="41278"/>
                    </a:cubicBezTo>
                    <a:cubicBezTo>
                      <a:pt x="28139" y="43368"/>
                      <a:pt x="23175" y="43368"/>
                      <a:pt x="17950" y="42846"/>
                    </a:cubicBezTo>
                    <a:cubicBezTo>
                      <a:pt x="17689" y="37621"/>
                      <a:pt x="18734" y="31612"/>
                      <a:pt x="16906" y="26648"/>
                    </a:cubicBezTo>
                    <a:cubicBezTo>
                      <a:pt x="14815" y="20639"/>
                      <a:pt x="7762" y="23774"/>
                      <a:pt x="3320" y="21684"/>
                    </a:cubicBezTo>
                    <a:cubicBezTo>
                      <a:pt x="1230" y="20900"/>
                      <a:pt x="-599" y="18549"/>
                      <a:pt x="185" y="16198"/>
                    </a:cubicBezTo>
                    <a:cubicBezTo>
                      <a:pt x="969" y="13585"/>
                      <a:pt x="3581" y="12540"/>
                      <a:pt x="5933" y="12018"/>
                    </a:cubicBezTo>
                    <a:cubicBezTo>
                      <a:pt x="8545" y="11495"/>
                      <a:pt x="11419" y="11756"/>
                      <a:pt x="13770" y="10450"/>
                    </a:cubicBezTo>
                    <a:cubicBezTo>
                      <a:pt x="16122" y="9144"/>
                      <a:pt x="17167" y="6531"/>
                      <a:pt x="18995" y="4703"/>
                    </a:cubicBezTo>
                    <a:cubicBezTo>
                      <a:pt x="23698" y="0"/>
                      <a:pt x="29707" y="5225"/>
                      <a:pt x="35193" y="3919"/>
                    </a:cubicBezTo>
                    <a:cubicBezTo>
                      <a:pt x="37022" y="3396"/>
                      <a:pt x="38851" y="1829"/>
                      <a:pt x="39635" y="0"/>
                    </a:cubicBezTo>
                    <a:lnTo>
                      <a:pt x="43031" y="0"/>
                    </a:lnTo>
                    <a:cubicBezTo>
                      <a:pt x="42247" y="2874"/>
                      <a:pt x="42770" y="6009"/>
                      <a:pt x="45644" y="8621"/>
                    </a:cubicBezTo>
                    <a:cubicBezTo>
                      <a:pt x="49040" y="11756"/>
                      <a:pt x="53220" y="14630"/>
                      <a:pt x="56877" y="17504"/>
                    </a:cubicBezTo>
                    <a:cubicBezTo>
                      <a:pt x="61057" y="20639"/>
                      <a:pt x="64454" y="20639"/>
                      <a:pt x="69418" y="19594"/>
                    </a:cubicBezTo>
                    <a:cubicBezTo>
                      <a:pt x="73075" y="18810"/>
                      <a:pt x="80129" y="16459"/>
                      <a:pt x="81435" y="21684"/>
                    </a:cubicBezTo>
                    <a:cubicBezTo>
                      <a:pt x="82480" y="26125"/>
                      <a:pt x="78039" y="31089"/>
                      <a:pt x="73859" y="3108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6740D55-A5E2-4FB9-4C60-BEDD177E19A4}"/>
                  </a:ext>
                </a:extLst>
              </p:cNvPr>
              <p:cNvSpPr/>
              <p:nvPr/>
            </p:nvSpPr>
            <p:spPr>
              <a:xfrm>
                <a:off x="5338157" y="2830781"/>
                <a:ext cx="388350" cy="196188"/>
              </a:xfrm>
              <a:custGeom>
                <a:avLst/>
                <a:gdLst>
                  <a:gd name="connsiteX0" fmla="*/ 379445 w 388350"/>
                  <a:gd name="connsiteY0" fmla="*/ 94231 h 196188"/>
                  <a:gd name="connsiteX1" fmla="*/ 383625 w 388350"/>
                  <a:gd name="connsiteY1" fmla="*/ 99717 h 196188"/>
                  <a:gd name="connsiteX2" fmla="*/ 379445 w 388350"/>
                  <a:gd name="connsiteY2" fmla="*/ 105726 h 196188"/>
                  <a:gd name="connsiteX3" fmla="*/ 385453 w 388350"/>
                  <a:gd name="connsiteY3" fmla="*/ 113825 h 196188"/>
                  <a:gd name="connsiteX4" fmla="*/ 376048 w 388350"/>
                  <a:gd name="connsiteY4" fmla="*/ 126365 h 196188"/>
                  <a:gd name="connsiteX5" fmla="*/ 357499 w 388350"/>
                  <a:gd name="connsiteY5" fmla="*/ 129239 h 196188"/>
                  <a:gd name="connsiteX6" fmla="*/ 348355 w 388350"/>
                  <a:gd name="connsiteY6" fmla="*/ 135509 h 196188"/>
                  <a:gd name="connsiteX7" fmla="*/ 347049 w 388350"/>
                  <a:gd name="connsiteY7" fmla="*/ 146220 h 196188"/>
                  <a:gd name="connsiteX8" fmla="*/ 339734 w 388350"/>
                  <a:gd name="connsiteY8" fmla="*/ 147265 h 196188"/>
                  <a:gd name="connsiteX9" fmla="*/ 325626 w 388350"/>
                  <a:gd name="connsiteY9" fmla="*/ 153274 h 196188"/>
                  <a:gd name="connsiteX10" fmla="*/ 313608 w 388350"/>
                  <a:gd name="connsiteY10" fmla="*/ 157977 h 196188"/>
                  <a:gd name="connsiteX11" fmla="*/ 296888 w 388350"/>
                  <a:gd name="connsiteY11" fmla="*/ 161112 h 196188"/>
                  <a:gd name="connsiteX12" fmla="*/ 289573 w 388350"/>
                  <a:gd name="connsiteY12" fmla="*/ 167643 h 196188"/>
                  <a:gd name="connsiteX13" fmla="*/ 280951 w 388350"/>
                  <a:gd name="connsiteY13" fmla="*/ 165292 h 196188"/>
                  <a:gd name="connsiteX14" fmla="*/ 281474 w 388350"/>
                  <a:gd name="connsiteY14" fmla="*/ 164769 h 196188"/>
                  <a:gd name="connsiteX15" fmla="*/ 270762 w 388350"/>
                  <a:gd name="connsiteY15" fmla="*/ 175219 h 196188"/>
                  <a:gd name="connsiteX16" fmla="*/ 267366 w 388350"/>
                  <a:gd name="connsiteY16" fmla="*/ 175219 h 196188"/>
                  <a:gd name="connsiteX17" fmla="*/ 264492 w 388350"/>
                  <a:gd name="connsiteY17" fmla="*/ 171562 h 196188"/>
                  <a:gd name="connsiteX18" fmla="*/ 255610 w 388350"/>
                  <a:gd name="connsiteY18" fmla="*/ 173652 h 196188"/>
                  <a:gd name="connsiteX19" fmla="*/ 247772 w 388350"/>
                  <a:gd name="connsiteY19" fmla="*/ 174174 h 196188"/>
                  <a:gd name="connsiteX20" fmla="*/ 233142 w 388350"/>
                  <a:gd name="connsiteY20" fmla="*/ 173913 h 196188"/>
                  <a:gd name="connsiteX21" fmla="*/ 223214 w 388350"/>
                  <a:gd name="connsiteY21" fmla="*/ 173391 h 196188"/>
                  <a:gd name="connsiteX22" fmla="*/ 213809 w 388350"/>
                  <a:gd name="connsiteY22" fmla="*/ 174174 h 196188"/>
                  <a:gd name="connsiteX23" fmla="*/ 206755 w 388350"/>
                  <a:gd name="connsiteY23" fmla="*/ 171039 h 196188"/>
                  <a:gd name="connsiteX24" fmla="*/ 210935 w 388350"/>
                  <a:gd name="connsiteY24" fmla="*/ 166598 h 196188"/>
                  <a:gd name="connsiteX25" fmla="*/ 209890 w 388350"/>
                  <a:gd name="connsiteY25" fmla="*/ 163463 h 196188"/>
                  <a:gd name="connsiteX26" fmla="*/ 214593 w 388350"/>
                  <a:gd name="connsiteY26" fmla="*/ 161634 h 196188"/>
                  <a:gd name="connsiteX27" fmla="*/ 222430 w 388350"/>
                  <a:gd name="connsiteY27" fmla="*/ 159283 h 196188"/>
                  <a:gd name="connsiteX28" fmla="*/ 212503 w 388350"/>
                  <a:gd name="connsiteY28" fmla="*/ 157193 h 196188"/>
                  <a:gd name="connsiteX29" fmla="*/ 211196 w 388350"/>
                  <a:gd name="connsiteY29" fmla="*/ 148833 h 196188"/>
                  <a:gd name="connsiteX30" fmla="*/ 207278 w 388350"/>
                  <a:gd name="connsiteY30" fmla="*/ 148310 h 196188"/>
                  <a:gd name="connsiteX31" fmla="*/ 204142 w 388350"/>
                  <a:gd name="connsiteY31" fmla="*/ 158760 h 196188"/>
                  <a:gd name="connsiteX32" fmla="*/ 193431 w 388350"/>
                  <a:gd name="connsiteY32" fmla="*/ 161373 h 196188"/>
                  <a:gd name="connsiteX33" fmla="*/ 185071 w 388350"/>
                  <a:gd name="connsiteY33" fmla="*/ 165030 h 196188"/>
                  <a:gd name="connsiteX34" fmla="*/ 180891 w 388350"/>
                  <a:gd name="connsiteY34" fmla="*/ 168166 h 196188"/>
                  <a:gd name="connsiteX35" fmla="*/ 177494 w 388350"/>
                  <a:gd name="connsiteY35" fmla="*/ 171300 h 196188"/>
                  <a:gd name="connsiteX36" fmla="*/ 176711 w 388350"/>
                  <a:gd name="connsiteY36" fmla="*/ 176003 h 196188"/>
                  <a:gd name="connsiteX37" fmla="*/ 173053 w 388350"/>
                  <a:gd name="connsiteY37" fmla="*/ 180444 h 196188"/>
                  <a:gd name="connsiteX38" fmla="*/ 164432 w 388350"/>
                  <a:gd name="connsiteY38" fmla="*/ 189066 h 196188"/>
                  <a:gd name="connsiteX39" fmla="*/ 161819 w 388350"/>
                  <a:gd name="connsiteY39" fmla="*/ 194291 h 196188"/>
                  <a:gd name="connsiteX40" fmla="*/ 134910 w 388350"/>
                  <a:gd name="connsiteY40" fmla="*/ 195597 h 196188"/>
                  <a:gd name="connsiteX41" fmla="*/ 130469 w 388350"/>
                  <a:gd name="connsiteY41" fmla="*/ 192201 h 196188"/>
                  <a:gd name="connsiteX42" fmla="*/ 140396 w 388350"/>
                  <a:gd name="connsiteY42" fmla="*/ 181228 h 196188"/>
                  <a:gd name="connsiteX43" fmla="*/ 145883 w 388350"/>
                  <a:gd name="connsiteY43" fmla="*/ 173129 h 196188"/>
                  <a:gd name="connsiteX44" fmla="*/ 151891 w 388350"/>
                  <a:gd name="connsiteY44" fmla="*/ 163202 h 196188"/>
                  <a:gd name="connsiteX45" fmla="*/ 163648 w 388350"/>
                  <a:gd name="connsiteY45" fmla="*/ 165814 h 196188"/>
                  <a:gd name="connsiteX46" fmla="*/ 167828 w 388350"/>
                  <a:gd name="connsiteY46" fmla="*/ 160328 h 196188"/>
                  <a:gd name="connsiteX47" fmla="*/ 155810 w 388350"/>
                  <a:gd name="connsiteY47" fmla="*/ 144391 h 196188"/>
                  <a:gd name="connsiteX48" fmla="*/ 145099 w 388350"/>
                  <a:gd name="connsiteY48" fmla="*/ 122185 h 196188"/>
                  <a:gd name="connsiteX49" fmla="*/ 116622 w 388350"/>
                  <a:gd name="connsiteY49" fmla="*/ 110690 h 196188"/>
                  <a:gd name="connsiteX50" fmla="*/ 97812 w 388350"/>
                  <a:gd name="connsiteY50" fmla="*/ 115653 h 196188"/>
                  <a:gd name="connsiteX51" fmla="*/ 86578 w 388350"/>
                  <a:gd name="connsiteY51" fmla="*/ 122968 h 196188"/>
                  <a:gd name="connsiteX52" fmla="*/ 69858 w 388350"/>
                  <a:gd name="connsiteY52" fmla="*/ 124014 h 196188"/>
                  <a:gd name="connsiteX53" fmla="*/ 60452 w 388350"/>
                  <a:gd name="connsiteY53" fmla="*/ 129761 h 196188"/>
                  <a:gd name="connsiteX54" fmla="*/ 53660 w 388350"/>
                  <a:gd name="connsiteY54" fmla="*/ 124275 h 196188"/>
                  <a:gd name="connsiteX55" fmla="*/ 31714 w 388350"/>
                  <a:gd name="connsiteY55" fmla="*/ 124275 h 196188"/>
                  <a:gd name="connsiteX56" fmla="*/ 23093 w 388350"/>
                  <a:gd name="connsiteY56" fmla="*/ 120617 h 196188"/>
                  <a:gd name="connsiteX57" fmla="*/ 14471 w 388350"/>
                  <a:gd name="connsiteY57" fmla="*/ 122446 h 196188"/>
                  <a:gd name="connsiteX58" fmla="*/ 13949 w 388350"/>
                  <a:gd name="connsiteY58" fmla="*/ 121401 h 196188"/>
                  <a:gd name="connsiteX59" fmla="*/ 625 w 388350"/>
                  <a:gd name="connsiteY59" fmla="*/ 110167 h 196188"/>
                  <a:gd name="connsiteX60" fmla="*/ 102 w 388350"/>
                  <a:gd name="connsiteY60" fmla="*/ 107816 h 196188"/>
                  <a:gd name="connsiteX61" fmla="*/ 7157 w 388350"/>
                  <a:gd name="connsiteY61" fmla="*/ 93447 h 196188"/>
                  <a:gd name="connsiteX62" fmla="*/ 7940 w 388350"/>
                  <a:gd name="connsiteY62" fmla="*/ 93447 h 196188"/>
                  <a:gd name="connsiteX63" fmla="*/ 14994 w 388350"/>
                  <a:gd name="connsiteY63" fmla="*/ 93447 h 196188"/>
                  <a:gd name="connsiteX64" fmla="*/ 12904 w 388350"/>
                  <a:gd name="connsiteY64" fmla="*/ 76204 h 196188"/>
                  <a:gd name="connsiteX65" fmla="*/ 27273 w 388350"/>
                  <a:gd name="connsiteY65" fmla="*/ 63925 h 196188"/>
                  <a:gd name="connsiteX66" fmla="*/ 33543 w 388350"/>
                  <a:gd name="connsiteY66" fmla="*/ 58178 h 196188"/>
                  <a:gd name="connsiteX67" fmla="*/ 41903 w 388350"/>
                  <a:gd name="connsiteY67" fmla="*/ 51124 h 196188"/>
                  <a:gd name="connsiteX68" fmla="*/ 39552 w 388350"/>
                  <a:gd name="connsiteY68" fmla="*/ 38583 h 196188"/>
                  <a:gd name="connsiteX69" fmla="*/ 31976 w 388350"/>
                  <a:gd name="connsiteY69" fmla="*/ 22124 h 196188"/>
                  <a:gd name="connsiteX70" fmla="*/ 42687 w 388350"/>
                  <a:gd name="connsiteY70" fmla="*/ 19512 h 196188"/>
                  <a:gd name="connsiteX71" fmla="*/ 54444 w 388350"/>
                  <a:gd name="connsiteY71" fmla="*/ 11152 h 196188"/>
                  <a:gd name="connsiteX72" fmla="*/ 81091 w 388350"/>
                  <a:gd name="connsiteY72" fmla="*/ 12719 h 196188"/>
                  <a:gd name="connsiteX73" fmla="*/ 96244 w 388350"/>
                  <a:gd name="connsiteY73" fmla="*/ 16638 h 196188"/>
                  <a:gd name="connsiteX74" fmla="*/ 120541 w 388350"/>
                  <a:gd name="connsiteY74" fmla="*/ 23170 h 196188"/>
                  <a:gd name="connsiteX75" fmla="*/ 134649 w 388350"/>
                  <a:gd name="connsiteY75" fmla="*/ 20557 h 196188"/>
                  <a:gd name="connsiteX76" fmla="*/ 143009 w 388350"/>
                  <a:gd name="connsiteY76" fmla="*/ 25782 h 196188"/>
                  <a:gd name="connsiteX77" fmla="*/ 152414 w 388350"/>
                  <a:gd name="connsiteY77" fmla="*/ 20296 h 196188"/>
                  <a:gd name="connsiteX78" fmla="*/ 160252 w 388350"/>
                  <a:gd name="connsiteY78" fmla="*/ 27088 h 196188"/>
                  <a:gd name="connsiteX79" fmla="*/ 174882 w 388350"/>
                  <a:gd name="connsiteY79" fmla="*/ 24214 h 196188"/>
                  <a:gd name="connsiteX80" fmla="*/ 180891 w 388350"/>
                  <a:gd name="connsiteY80" fmla="*/ 28133 h 196188"/>
                  <a:gd name="connsiteX81" fmla="*/ 207539 w 388350"/>
                  <a:gd name="connsiteY81" fmla="*/ 5927 h 196188"/>
                  <a:gd name="connsiteX82" fmla="*/ 209367 w 388350"/>
                  <a:gd name="connsiteY82" fmla="*/ 6972 h 196188"/>
                  <a:gd name="connsiteX83" fmla="*/ 219818 w 388350"/>
                  <a:gd name="connsiteY83" fmla="*/ 4882 h 196188"/>
                  <a:gd name="connsiteX84" fmla="*/ 227394 w 388350"/>
                  <a:gd name="connsiteY84" fmla="*/ 179 h 196188"/>
                  <a:gd name="connsiteX85" fmla="*/ 238628 w 388350"/>
                  <a:gd name="connsiteY85" fmla="*/ 963 h 196188"/>
                  <a:gd name="connsiteX86" fmla="*/ 254826 w 388350"/>
                  <a:gd name="connsiteY86" fmla="*/ 2008 h 196188"/>
                  <a:gd name="connsiteX87" fmla="*/ 260312 w 388350"/>
                  <a:gd name="connsiteY87" fmla="*/ 11413 h 196188"/>
                  <a:gd name="connsiteX88" fmla="*/ 263186 w 388350"/>
                  <a:gd name="connsiteY88" fmla="*/ 16899 h 196188"/>
                  <a:gd name="connsiteX89" fmla="*/ 259006 w 388350"/>
                  <a:gd name="connsiteY89" fmla="*/ 20818 h 196188"/>
                  <a:gd name="connsiteX90" fmla="*/ 263970 w 388350"/>
                  <a:gd name="connsiteY90" fmla="*/ 31530 h 196188"/>
                  <a:gd name="connsiteX91" fmla="*/ 285131 w 388350"/>
                  <a:gd name="connsiteY91" fmla="*/ 39629 h 196188"/>
                  <a:gd name="connsiteX92" fmla="*/ 291663 w 388350"/>
                  <a:gd name="connsiteY92" fmla="*/ 57133 h 196188"/>
                  <a:gd name="connsiteX93" fmla="*/ 303419 w 388350"/>
                  <a:gd name="connsiteY93" fmla="*/ 55042 h 196188"/>
                  <a:gd name="connsiteX94" fmla="*/ 318050 w 388350"/>
                  <a:gd name="connsiteY94" fmla="*/ 57916 h 196188"/>
                  <a:gd name="connsiteX95" fmla="*/ 332680 w 388350"/>
                  <a:gd name="connsiteY95" fmla="*/ 55565 h 196188"/>
                  <a:gd name="connsiteX96" fmla="*/ 343914 w 388350"/>
                  <a:gd name="connsiteY96" fmla="*/ 68628 h 196188"/>
                  <a:gd name="connsiteX97" fmla="*/ 350707 w 388350"/>
                  <a:gd name="connsiteY97" fmla="*/ 65231 h 196188"/>
                  <a:gd name="connsiteX98" fmla="*/ 362463 w 388350"/>
                  <a:gd name="connsiteY98" fmla="*/ 71240 h 196188"/>
                  <a:gd name="connsiteX99" fmla="*/ 368733 w 388350"/>
                  <a:gd name="connsiteY99" fmla="*/ 70195 h 196188"/>
                  <a:gd name="connsiteX100" fmla="*/ 383363 w 388350"/>
                  <a:gd name="connsiteY100" fmla="*/ 78555 h 196188"/>
                  <a:gd name="connsiteX101" fmla="*/ 388327 w 388350"/>
                  <a:gd name="connsiteY101" fmla="*/ 81168 h 196188"/>
                  <a:gd name="connsiteX102" fmla="*/ 384931 w 388350"/>
                  <a:gd name="connsiteY102" fmla="*/ 89005 h 196188"/>
                  <a:gd name="connsiteX103" fmla="*/ 379445 w 388350"/>
                  <a:gd name="connsiteY103" fmla="*/ 94231 h 196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388350" h="196188">
                    <a:moveTo>
                      <a:pt x="379445" y="94231"/>
                    </a:moveTo>
                    <a:cubicBezTo>
                      <a:pt x="382318" y="95798"/>
                      <a:pt x="388327" y="99717"/>
                      <a:pt x="383625" y="99717"/>
                    </a:cubicBezTo>
                    <a:cubicBezTo>
                      <a:pt x="378922" y="99456"/>
                      <a:pt x="376570" y="103113"/>
                      <a:pt x="379445" y="105726"/>
                    </a:cubicBezTo>
                    <a:cubicBezTo>
                      <a:pt x="382318" y="108338"/>
                      <a:pt x="386237" y="110690"/>
                      <a:pt x="385453" y="113825"/>
                    </a:cubicBezTo>
                    <a:cubicBezTo>
                      <a:pt x="384670" y="116698"/>
                      <a:pt x="382841" y="127932"/>
                      <a:pt x="376048" y="126365"/>
                    </a:cubicBezTo>
                    <a:cubicBezTo>
                      <a:pt x="369256" y="124797"/>
                      <a:pt x="360895" y="126104"/>
                      <a:pt x="357499" y="129239"/>
                    </a:cubicBezTo>
                    <a:cubicBezTo>
                      <a:pt x="354103" y="132112"/>
                      <a:pt x="348878" y="132112"/>
                      <a:pt x="348355" y="135509"/>
                    </a:cubicBezTo>
                    <a:cubicBezTo>
                      <a:pt x="348094" y="137599"/>
                      <a:pt x="347571" y="142563"/>
                      <a:pt x="347049" y="146220"/>
                    </a:cubicBezTo>
                    <a:cubicBezTo>
                      <a:pt x="344698" y="146481"/>
                      <a:pt x="342085" y="147004"/>
                      <a:pt x="339734" y="147265"/>
                    </a:cubicBezTo>
                    <a:cubicBezTo>
                      <a:pt x="334509" y="148049"/>
                      <a:pt x="330067" y="150400"/>
                      <a:pt x="325626" y="153274"/>
                    </a:cubicBezTo>
                    <a:cubicBezTo>
                      <a:pt x="321707" y="155887"/>
                      <a:pt x="318572" y="157977"/>
                      <a:pt x="313608" y="157977"/>
                    </a:cubicBezTo>
                    <a:cubicBezTo>
                      <a:pt x="307861" y="157977"/>
                      <a:pt x="302113" y="157977"/>
                      <a:pt x="296888" y="161112"/>
                    </a:cubicBezTo>
                    <a:cubicBezTo>
                      <a:pt x="294014" y="162679"/>
                      <a:pt x="291924" y="165292"/>
                      <a:pt x="289573" y="167643"/>
                    </a:cubicBezTo>
                    <a:cubicBezTo>
                      <a:pt x="287221" y="169994"/>
                      <a:pt x="283303" y="166859"/>
                      <a:pt x="280951" y="165292"/>
                    </a:cubicBezTo>
                    <a:cubicBezTo>
                      <a:pt x="281212" y="165292"/>
                      <a:pt x="281474" y="165030"/>
                      <a:pt x="281474" y="164769"/>
                    </a:cubicBezTo>
                    <a:cubicBezTo>
                      <a:pt x="276771" y="166075"/>
                      <a:pt x="272069" y="170517"/>
                      <a:pt x="270762" y="175219"/>
                    </a:cubicBezTo>
                    <a:lnTo>
                      <a:pt x="267366" y="175219"/>
                    </a:lnTo>
                    <a:cubicBezTo>
                      <a:pt x="268411" y="173129"/>
                      <a:pt x="267889" y="171300"/>
                      <a:pt x="264492" y="171562"/>
                    </a:cubicBezTo>
                    <a:cubicBezTo>
                      <a:pt x="261618" y="171823"/>
                      <a:pt x="258745" y="172868"/>
                      <a:pt x="255610" y="173652"/>
                    </a:cubicBezTo>
                    <a:cubicBezTo>
                      <a:pt x="252997" y="174174"/>
                      <a:pt x="250385" y="174174"/>
                      <a:pt x="247772" y="174174"/>
                    </a:cubicBezTo>
                    <a:cubicBezTo>
                      <a:pt x="242808" y="174174"/>
                      <a:pt x="238105" y="174436"/>
                      <a:pt x="233142" y="173913"/>
                    </a:cubicBezTo>
                    <a:cubicBezTo>
                      <a:pt x="229745" y="173652"/>
                      <a:pt x="226611" y="173129"/>
                      <a:pt x="223214" y="173391"/>
                    </a:cubicBezTo>
                    <a:cubicBezTo>
                      <a:pt x="220079" y="173652"/>
                      <a:pt x="216944" y="174436"/>
                      <a:pt x="213809" y="174174"/>
                    </a:cubicBezTo>
                    <a:cubicBezTo>
                      <a:pt x="211719" y="173913"/>
                      <a:pt x="207539" y="173391"/>
                      <a:pt x="206755" y="171039"/>
                    </a:cubicBezTo>
                    <a:cubicBezTo>
                      <a:pt x="205971" y="168688"/>
                      <a:pt x="209367" y="167382"/>
                      <a:pt x="210935" y="166598"/>
                    </a:cubicBezTo>
                    <a:cubicBezTo>
                      <a:pt x="208845" y="166337"/>
                      <a:pt x="208323" y="165030"/>
                      <a:pt x="209890" y="163463"/>
                    </a:cubicBezTo>
                    <a:cubicBezTo>
                      <a:pt x="211196" y="162157"/>
                      <a:pt x="212764" y="161634"/>
                      <a:pt x="214593" y="161634"/>
                    </a:cubicBezTo>
                    <a:cubicBezTo>
                      <a:pt x="215899" y="161634"/>
                      <a:pt x="226611" y="162418"/>
                      <a:pt x="222430" y="159283"/>
                    </a:cubicBezTo>
                    <a:cubicBezTo>
                      <a:pt x="219556" y="157193"/>
                      <a:pt x="215376" y="159544"/>
                      <a:pt x="212503" y="157193"/>
                    </a:cubicBezTo>
                    <a:cubicBezTo>
                      <a:pt x="210413" y="155364"/>
                      <a:pt x="211196" y="151184"/>
                      <a:pt x="211196" y="148833"/>
                    </a:cubicBezTo>
                    <a:cubicBezTo>
                      <a:pt x="209890" y="148310"/>
                      <a:pt x="208584" y="148310"/>
                      <a:pt x="207278" y="148310"/>
                    </a:cubicBezTo>
                    <a:cubicBezTo>
                      <a:pt x="206755" y="152229"/>
                      <a:pt x="208061" y="155887"/>
                      <a:pt x="204142" y="158760"/>
                    </a:cubicBezTo>
                    <a:cubicBezTo>
                      <a:pt x="201007" y="161112"/>
                      <a:pt x="197089" y="160850"/>
                      <a:pt x="193431" y="161373"/>
                    </a:cubicBezTo>
                    <a:cubicBezTo>
                      <a:pt x="190296" y="161895"/>
                      <a:pt x="187422" y="163202"/>
                      <a:pt x="185071" y="165030"/>
                    </a:cubicBezTo>
                    <a:cubicBezTo>
                      <a:pt x="183765" y="166075"/>
                      <a:pt x="182458" y="167382"/>
                      <a:pt x="180891" y="168166"/>
                    </a:cubicBezTo>
                    <a:cubicBezTo>
                      <a:pt x="179323" y="168949"/>
                      <a:pt x="177756" y="169472"/>
                      <a:pt x="177494" y="171300"/>
                    </a:cubicBezTo>
                    <a:cubicBezTo>
                      <a:pt x="176972" y="173129"/>
                      <a:pt x="178017" y="174436"/>
                      <a:pt x="176711" y="176003"/>
                    </a:cubicBezTo>
                    <a:cubicBezTo>
                      <a:pt x="175666" y="177571"/>
                      <a:pt x="174098" y="178877"/>
                      <a:pt x="173053" y="180444"/>
                    </a:cubicBezTo>
                    <a:cubicBezTo>
                      <a:pt x="170702" y="183841"/>
                      <a:pt x="167044" y="185669"/>
                      <a:pt x="164432" y="189066"/>
                    </a:cubicBezTo>
                    <a:cubicBezTo>
                      <a:pt x="163125" y="190895"/>
                      <a:pt x="162080" y="192462"/>
                      <a:pt x="161819" y="194291"/>
                    </a:cubicBezTo>
                    <a:cubicBezTo>
                      <a:pt x="151891" y="193507"/>
                      <a:pt x="142225" y="197687"/>
                      <a:pt x="134910" y="195597"/>
                    </a:cubicBezTo>
                    <a:cubicBezTo>
                      <a:pt x="132820" y="195075"/>
                      <a:pt x="131514" y="193768"/>
                      <a:pt x="130469" y="192201"/>
                    </a:cubicBezTo>
                    <a:cubicBezTo>
                      <a:pt x="130469" y="192201"/>
                      <a:pt x="137784" y="183841"/>
                      <a:pt x="140396" y="181228"/>
                    </a:cubicBezTo>
                    <a:cubicBezTo>
                      <a:pt x="143270" y="178616"/>
                      <a:pt x="144838" y="178093"/>
                      <a:pt x="145883" y="173129"/>
                    </a:cubicBezTo>
                    <a:cubicBezTo>
                      <a:pt x="146928" y="168166"/>
                      <a:pt x="147450" y="160850"/>
                      <a:pt x="151891" y="163202"/>
                    </a:cubicBezTo>
                    <a:cubicBezTo>
                      <a:pt x="156333" y="165292"/>
                      <a:pt x="160513" y="166598"/>
                      <a:pt x="163648" y="165814"/>
                    </a:cubicBezTo>
                    <a:cubicBezTo>
                      <a:pt x="166783" y="165030"/>
                      <a:pt x="169657" y="166598"/>
                      <a:pt x="167828" y="160328"/>
                    </a:cubicBezTo>
                    <a:cubicBezTo>
                      <a:pt x="165999" y="154058"/>
                      <a:pt x="156594" y="149355"/>
                      <a:pt x="155810" y="144391"/>
                    </a:cubicBezTo>
                    <a:cubicBezTo>
                      <a:pt x="155027" y="139428"/>
                      <a:pt x="156072" y="124014"/>
                      <a:pt x="145099" y="122185"/>
                    </a:cubicBezTo>
                    <a:cubicBezTo>
                      <a:pt x="134126" y="120356"/>
                      <a:pt x="124198" y="110167"/>
                      <a:pt x="116622" y="110690"/>
                    </a:cubicBezTo>
                    <a:cubicBezTo>
                      <a:pt x="109046" y="111212"/>
                      <a:pt x="100424" y="109906"/>
                      <a:pt x="97812" y="115653"/>
                    </a:cubicBezTo>
                    <a:cubicBezTo>
                      <a:pt x="93109" y="115653"/>
                      <a:pt x="88407" y="120356"/>
                      <a:pt x="86578" y="122968"/>
                    </a:cubicBezTo>
                    <a:cubicBezTo>
                      <a:pt x="83965" y="126365"/>
                      <a:pt x="74560" y="124014"/>
                      <a:pt x="69858" y="124014"/>
                    </a:cubicBezTo>
                    <a:cubicBezTo>
                      <a:pt x="64894" y="124014"/>
                      <a:pt x="63849" y="127932"/>
                      <a:pt x="60452" y="129761"/>
                    </a:cubicBezTo>
                    <a:cubicBezTo>
                      <a:pt x="57317" y="131590"/>
                      <a:pt x="56011" y="127149"/>
                      <a:pt x="53660" y="124275"/>
                    </a:cubicBezTo>
                    <a:cubicBezTo>
                      <a:pt x="51308" y="121401"/>
                      <a:pt x="36678" y="124014"/>
                      <a:pt x="31714" y="124275"/>
                    </a:cubicBezTo>
                    <a:cubicBezTo>
                      <a:pt x="26751" y="124536"/>
                      <a:pt x="25967" y="122446"/>
                      <a:pt x="23093" y="120617"/>
                    </a:cubicBezTo>
                    <a:cubicBezTo>
                      <a:pt x="20480" y="118788"/>
                      <a:pt x="14994" y="122185"/>
                      <a:pt x="14471" y="122446"/>
                    </a:cubicBezTo>
                    <a:cubicBezTo>
                      <a:pt x="14471" y="121924"/>
                      <a:pt x="14210" y="121662"/>
                      <a:pt x="13949" y="121401"/>
                    </a:cubicBezTo>
                    <a:cubicBezTo>
                      <a:pt x="10553" y="119572"/>
                      <a:pt x="2715" y="114347"/>
                      <a:pt x="625" y="110167"/>
                    </a:cubicBezTo>
                    <a:cubicBezTo>
                      <a:pt x="102" y="109383"/>
                      <a:pt x="-159" y="108600"/>
                      <a:pt x="102" y="107816"/>
                    </a:cubicBezTo>
                    <a:cubicBezTo>
                      <a:pt x="625" y="104158"/>
                      <a:pt x="3238" y="94492"/>
                      <a:pt x="7157" y="93447"/>
                    </a:cubicBezTo>
                    <a:cubicBezTo>
                      <a:pt x="7418" y="93447"/>
                      <a:pt x="7679" y="93447"/>
                      <a:pt x="7940" y="93447"/>
                    </a:cubicBezTo>
                    <a:cubicBezTo>
                      <a:pt x="12120" y="93447"/>
                      <a:pt x="16823" y="97627"/>
                      <a:pt x="14994" y="93447"/>
                    </a:cubicBezTo>
                    <a:cubicBezTo>
                      <a:pt x="13165" y="89267"/>
                      <a:pt x="9508" y="78033"/>
                      <a:pt x="12904" y="76204"/>
                    </a:cubicBezTo>
                    <a:cubicBezTo>
                      <a:pt x="16300" y="74375"/>
                      <a:pt x="24138" y="67583"/>
                      <a:pt x="27273" y="63925"/>
                    </a:cubicBezTo>
                    <a:cubicBezTo>
                      <a:pt x="30147" y="60268"/>
                      <a:pt x="28057" y="59745"/>
                      <a:pt x="33543" y="58178"/>
                    </a:cubicBezTo>
                    <a:cubicBezTo>
                      <a:pt x="39029" y="56610"/>
                      <a:pt x="41642" y="54259"/>
                      <a:pt x="41903" y="51124"/>
                    </a:cubicBezTo>
                    <a:cubicBezTo>
                      <a:pt x="42164" y="47989"/>
                      <a:pt x="41381" y="41196"/>
                      <a:pt x="39552" y="38583"/>
                    </a:cubicBezTo>
                    <a:cubicBezTo>
                      <a:pt x="37723" y="35710"/>
                      <a:pt x="32237" y="27088"/>
                      <a:pt x="31976" y="22124"/>
                    </a:cubicBezTo>
                    <a:cubicBezTo>
                      <a:pt x="31976" y="22124"/>
                      <a:pt x="39291" y="23431"/>
                      <a:pt x="42687" y="19512"/>
                    </a:cubicBezTo>
                    <a:cubicBezTo>
                      <a:pt x="46083" y="15593"/>
                      <a:pt x="47651" y="10891"/>
                      <a:pt x="54444" y="11152"/>
                    </a:cubicBezTo>
                    <a:cubicBezTo>
                      <a:pt x="61236" y="11413"/>
                      <a:pt x="76128" y="10891"/>
                      <a:pt x="81091" y="12719"/>
                    </a:cubicBezTo>
                    <a:cubicBezTo>
                      <a:pt x="86317" y="14548"/>
                      <a:pt x="88668" y="15593"/>
                      <a:pt x="96244" y="16638"/>
                    </a:cubicBezTo>
                    <a:cubicBezTo>
                      <a:pt x="103821" y="17683"/>
                      <a:pt x="116622" y="24476"/>
                      <a:pt x="120541" y="23170"/>
                    </a:cubicBezTo>
                    <a:cubicBezTo>
                      <a:pt x="124721" y="21863"/>
                      <a:pt x="131253" y="16116"/>
                      <a:pt x="134649" y="20557"/>
                    </a:cubicBezTo>
                    <a:cubicBezTo>
                      <a:pt x="138045" y="24998"/>
                      <a:pt x="140658" y="28917"/>
                      <a:pt x="143009" y="25782"/>
                    </a:cubicBezTo>
                    <a:cubicBezTo>
                      <a:pt x="145099" y="22647"/>
                      <a:pt x="150324" y="16899"/>
                      <a:pt x="152414" y="20296"/>
                    </a:cubicBezTo>
                    <a:cubicBezTo>
                      <a:pt x="154504" y="23692"/>
                      <a:pt x="155810" y="27872"/>
                      <a:pt x="160252" y="27088"/>
                    </a:cubicBezTo>
                    <a:cubicBezTo>
                      <a:pt x="164693" y="26304"/>
                      <a:pt x="173314" y="21079"/>
                      <a:pt x="174882" y="24214"/>
                    </a:cubicBezTo>
                    <a:cubicBezTo>
                      <a:pt x="176449" y="27350"/>
                      <a:pt x="180368" y="34926"/>
                      <a:pt x="180891" y="28133"/>
                    </a:cubicBezTo>
                    <a:cubicBezTo>
                      <a:pt x="181675" y="21341"/>
                      <a:pt x="179062" y="3837"/>
                      <a:pt x="207539" y="5927"/>
                    </a:cubicBezTo>
                    <a:cubicBezTo>
                      <a:pt x="208061" y="6449"/>
                      <a:pt x="208584" y="6710"/>
                      <a:pt x="209367" y="6972"/>
                    </a:cubicBezTo>
                    <a:cubicBezTo>
                      <a:pt x="214331" y="7494"/>
                      <a:pt x="217467" y="8539"/>
                      <a:pt x="219818" y="4882"/>
                    </a:cubicBezTo>
                    <a:cubicBezTo>
                      <a:pt x="222169" y="1224"/>
                      <a:pt x="223214" y="-605"/>
                      <a:pt x="227394" y="179"/>
                    </a:cubicBezTo>
                    <a:cubicBezTo>
                      <a:pt x="231574" y="963"/>
                      <a:pt x="235493" y="2792"/>
                      <a:pt x="238628" y="963"/>
                    </a:cubicBezTo>
                    <a:cubicBezTo>
                      <a:pt x="241763" y="-605"/>
                      <a:pt x="253520" y="-82"/>
                      <a:pt x="254826" y="2008"/>
                    </a:cubicBezTo>
                    <a:cubicBezTo>
                      <a:pt x="256132" y="4098"/>
                      <a:pt x="258222" y="9584"/>
                      <a:pt x="260312" y="11413"/>
                    </a:cubicBezTo>
                    <a:cubicBezTo>
                      <a:pt x="262402" y="13242"/>
                      <a:pt x="268150" y="16116"/>
                      <a:pt x="263186" y="16899"/>
                    </a:cubicBezTo>
                    <a:cubicBezTo>
                      <a:pt x="258483" y="17683"/>
                      <a:pt x="255610" y="17683"/>
                      <a:pt x="259006" y="20818"/>
                    </a:cubicBezTo>
                    <a:cubicBezTo>
                      <a:pt x="262402" y="23953"/>
                      <a:pt x="259529" y="31530"/>
                      <a:pt x="263970" y="31530"/>
                    </a:cubicBezTo>
                    <a:cubicBezTo>
                      <a:pt x="268672" y="31530"/>
                      <a:pt x="285654" y="33620"/>
                      <a:pt x="285131" y="39629"/>
                    </a:cubicBezTo>
                    <a:cubicBezTo>
                      <a:pt x="284870" y="45637"/>
                      <a:pt x="287221" y="58439"/>
                      <a:pt x="291663" y="57133"/>
                    </a:cubicBezTo>
                    <a:cubicBezTo>
                      <a:pt x="296104" y="55826"/>
                      <a:pt x="301852" y="55042"/>
                      <a:pt x="303419" y="55042"/>
                    </a:cubicBezTo>
                    <a:cubicBezTo>
                      <a:pt x="304987" y="55042"/>
                      <a:pt x="311779" y="58178"/>
                      <a:pt x="318050" y="57916"/>
                    </a:cubicBezTo>
                    <a:cubicBezTo>
                      <a:pt x="324320" y="57655"/>
                      <a:pt x="330329" y="51124"/>
                      <a:pt x="332680" y="55565"/>
                    </a:cubicBezTo>
                    <a:cubicBezTo>
                      <a:pt x="335031" y="59745"/>
                      <a:pt x="340779" y="70979"/>
                      <a:pt x="343914" y="68628"/>
                    </a:cubicBezTo>
                    <a:cubicBezTo>
                      <a:pt x="347049" y="66276"/>
                      <a:pt x="349139" y="64709"/>
                      <a:pt x="350707" y="65231"/>
                    </a:cubicBezTo>
                    <a:cubicBezTo>
                      <a:pt x="352274" y="65754"/>
                      <a:pt x="358544" y="73330"/>
                      <a:pt x="362463" y="71240"/>
                    </a:cubicBezTo>
                    <a:cubicBezTo>
                      <a:pt x="366382" y="69150"/>
                      <a:pt x="363508" y="67583"/>
                      <a:pt x="368733" y="70195"/>
                    </a:cubicBezTo>
                    <a:cubicBezTo>
                      <a:pt x="373958" y="72808"/>
                      <a:pt x="379445" y="80123"/>
                      <a:pt x="383363" y="78555"/>
                    </a:cubicBezTo>
                    <a:cubicBezTo>
                      <a:pt x="387282" y="76988"/>
                      <a:pt x="388327" y="77510"/>
                      <a:pt x="388327" y="81168"/>
                    </a:cubicBezTo>
                    <a:cubicBezTo>
                      <a:pt x="388327" y="84564"/>
                      <a:pt x="388850" y="87961"/>
                      <a:pt x="384931" y="89005"/>
                    </a:cubicBezTo>
                    <a:cubicBezTo>
                      <a:pt x="381534" y="90051"/>
                      <a:pt x="376570" y="92402"/>
                      <a:pt x="379445" y="9423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20F5D869-58CE-F426-B8C6-2D1B760837CC}"/>
                  </a:ext>
                </a:extLst>
              </p:cNvPr>
              <p:cNvSpPr/>
              <p:nvPr/>
            </p:nvSpPr>
            <p:spPr>
              <a:xfrm>
                <a:off x="5312514" y="2659454"/>
                <a:ext cx="156111" cy="74580"/>
              </a:xfrm>
              <a:custGeom>
                <a:avLst/>
                <a:gdLst>
                  <a:gd name="connsiteX0" fmla="*/ 156111 w 156111"/>
                  <a:gd name="connsiteY0" fmla="*/ 56815 h 74580"/>
                  <a:gd name="connsiteX1" fmla="*/ 145400 w 156111"/>
                  <a:gd name="connsiteY1" fmla="*/ 65175 h 74580"/>
                  <a:gd name="connsiteX2" fmla="*/ 129202 w 156111"/>
                  <a:gd name="connsiteY2" fmla="*/ 68571 h 74580"/>
                  <a:gd name="connsiteX3" fmla="*/ 121887 w 156111"/>
                  <a:gd name="connsiteY3" fmla="*/ 74580 h 74580"/>
                  <a:gd name="connsiteX4" fmla="*/ 91582 w 156111"/>
                  <a:gd name="connsiteY4" fmla="*/ 56815 h 74580"/>
                  <a:gd name="connsiteX5" fmla="*/ 86095 w 156111"/>
                  <a:gd name="connsiteY5" fmla="*/ 49500 h 74580"/>
                  <a:gd name="connsiteX6" fmla="*/ 72771 w 156111"/>
                  <a:gd name="connsiteY6" fmla="*/ 53157 h 74580"/>
                  <a:gd name="connsiteX7" fmla="*/ 63366 w 156111"/>
                  <a:gd name="connsiteY7" fmla="*/ 51067 h 74580"/>
                  <a:gd name="connsiteX8" fmla="*/ 46123 w 156111"/>
                  <a:gd name="connsiteY8" fmla="*/ 51590 h 74580"/>
                  <a:gd name="connsiteX9" fmla="*/ 30187 w 156111"/>
                  <a:gd name="connsiteY9" fmla="*/ 49500 h 74580"/>
                  <a:gd name="connsiteX10" fmla="*/ 4061 w 156111"/>
                  <a:gd name="connsiteY10" fmla="*/ 58121 h 74580"/>
                  <a:gd name="connsiteX11" fmla="*/ 1971 w 156111"/>
                  <a:gd name="connsiteY11" fmla="*/ 60472 h 74580"/>
                  <a:gd name="connsiteX12" fmla="*/ 142 w 156111"/>
                  <a:gd name="connsiteY12" fmla="*/ 53157 h 74580"/>
                  <a:gd name="connsiteX13" fmla="*/ 1187 w 156111"/>
                  <a:gd name="connsiteY13" fmla="*/ 43752 h 74580"/>
                  <a:gd name="connsiteX14" fmla="*/ 2755 w 156111"/>
                  <a:gd name="connsiteY14" fmla="*/ 34347 h 74580"/>
                  <a:gd name="connsiteX15" fmla="*/ 9286 w 156111"/>
                  <a:gd name="connsiteY15" fmla="*/ 29122 h 74580"/>
                  <a:gd name="connsiteX16" fmla="*/ 12683 w 156111"/>
                  <a:gd name="connsiteY16" fmla="*/ 20501 h 74580"/>
                  <a:gd name="connsiteX17" fmla="*/ 21304 w 156111"/>
                  <a:gd name="connsiteY17" fmla="*/ 12663 h 74580"/>
                  <a:gd name="connsiteX18" fmla="*/ 31232 w 156111"/>
                  <a:gd name="connsiteY18" fmla="*/ 10834 h 74580"/>
                  <a:gd name="connsiteX19" fmla="*/ 40114 w 156111"/>
                  <a:gd name="connsiteY19" fmla="*/ 17627 h 74580"/>
                  <a:gd name="connsiteX20" fmla="*/ 48736 w 156111"/>
                  <a:gd name="connsiteY20" fmla="*/ 23375 h 74580"/>
                  <a:gd name="connsiteX21" fmla="*/ 56573 w 156111"/>
                  <a:gd name="connsiteY21" fmla="*/ 30428 h 74580"/>
                  <a:gd name="connsiteX22" fmla="*/ 65195 w 156111"/>
                  <a:gd name="connsiteY22" fmla="*/ 29122 h 74580"/>
                  <a:gd name="connsiteX23" fmla="*/ 72771 w 156111"/>
                  <a:gd name="connsiteY23" fmla="*/ 22591 h 74580"/>
                  <a:gd name="connsiteX24" fmla="*/ 72249 w 156111"/>
                  <a:gd name="connsiteY24" fmla="*/ 12402 h 74580"/>
                  <a:gd name="connsiteX25" fmla="*/ 71204 w 156111"/>
                  <a:gd name="connsiteY25" fmla="*/ 4303 h 74580"/>
                  <a:gd name="connsiteX26" fmla="*/ 71204 w 156111"/>
                  <a:gd name="connsiteY26" fmla="*/ 4303 h 74580"/>
                  <a:gd name="connsiteX27" fmla="*/ 116401 w 156111"/>
                  <a:gd name="connsiteY27" fmla="*/ 13447 h 74580"/>
                  <a:gd name="connsiteX28" fmla="*/ 125806 w 156111"/>
                  <a:gd name="connsiteY28" fmla="*/ 11879 h 74580"/>
                  <a:gd name="connsiteX29" fmla="*/ 133644 w 156111"/>
                  <a:gd name="connsiteY29" fmla="*/ 15014 h 74580"/>
                  <a:gd name="connsiteX30" fmla="*/ 139130 w 156111"/>
                  <a:gd name="connsiteY30" fmla="*/ 15014 h 74580"/>
                  <a:gd name="connsiteX31" fmla="*/ 140436 w 156111"/>
                  <a:gd name="connsiteY31" fmla="*/ 17104 h 74580"/>
                  <a:gd name="connsiteX32" fmla="*/ 148013 w 156111"/>
                  <a:gd name="connsiteY32" fmla="*/ 23636 h 74580"/>
                  <a:gd name="connsiteX33" fmla="*/ 146968 w 156111"/>
                  <a:gd name="connsiteY33" fmla="*/ 36437 h 74580"/>
                  <a:gd name="connsiteX34" fmla="*/ 154283 w 156111"/>
                  <a:gd name="connsiteY34" fmla="*/ 45842 h 74580"/>
                  <a:gd name="connsiteX35" fmla="*/ 156111 w 156111"/>
                  <a:gd name="connsiteY35" fmla="*/ 56815 h 74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6111" h="74580">
                    <a:moveTo>
                      <a:pt x="156111" y="56815"/>
                    </a:moveTo>
                    <a:cubicBezTo>
                      <a:pt x="152715" y="58121"/>
                      <a:pt x="146968" y="62040"/>
                      <a:pt x="145400" y="65175"/>
                    </a:cubicBezTo>
                    <a:cubicBezTo>
                      <a:pt x="143571" y="68571"/>
                      <a:pt x="133121" y="66743"/>
                      <a:pt x="129202" y="68571"/>
                    </a:cubicBezTo>
                    <a:cubicBezTo>
                      <a:pt x="126851" y="69616"/>
                      <a:pt x="123977" y="72229"/>
                      <a:pt x="121887" y="74580"/>
                    </a:cubicBezTo>
                    <a:cubicBezTo>
                      <a:pt x="104122" y="57860"/>
                      <a:pt x="95762" y="57076"/>
                      <a:pt x="91582" y="56815"/>
                    </a:cubicBezTo>
                    <a:cubicBezTo>
                      <a:pt x="87401" y="56554"/>
                      <a:pt x="86879" y="52112"/>
                      <a:pt x="86095" y="49500"/>
                    </a:cubicBezTo>
                    <a:cubicBezTo>
                      <a:pt x="85311" y="46887"/>
                      <a:pt x="78780" y="50545"/>
                      <a:pt x="72771" y="53157"/>
                    </a:cubicBezTo>
                    <a:cubicBezTo>
                      <a:pt x="66762" y="55770"/>
                      <a:pt x="66240" y="51851"/>
                      <a:pt x="63366" y="51067"/>
                    </a:cubicBezTo>
                    <a:cubicBezTo>
                      <a:pt x="60492" y="50284"/>
                      <a:pt x="52393" y="51329"/>
                      <a:pt x="46123" y="51590"/>
                    </a:cubicBezTo>
                    <a:cubicBezTo>
                      <a:pt x="39853" y="51851"/>
                      <a:pt x="40637" y="50545"/>
                      <a:pt x="30187" y="49500"/>
                    </a:cubicBezTo>
                    <a:cubicBezTo>
                      <a:pt x="19737" y="48455"/>
                      <a:pt x="11899" y="52896"/>
                      <a:pt x="4061" y="58121"/>
                    </a:cubicBezTo>
                    <a:cubicBezTo>
                      <a:pt x="3277" y="58644"/>
                      <a:pt x="2494" y="59428"/>
                      <a:pt x="1971" y="60472"/>
                    </a:cubicBezTo>
                    <a:cubicBezTo>
                      <a:pt x="1187" y="58121"/>
                      <a:pt x="404" y="55770"/>
                      <a:pt x="142" y="53157"/>
                    </a:cubicBezTo>
                    <a:cubicBezTo>
                      <a:pt x="-380" y="50022"/>
                      <a:pt x="665" y="46887"/>
                      <a:pt x="1187" y="43752"/>
                    </a:cubicBezTo>
                    <a:cubicBezTo>
                      <a:pt x="1710" y="40878"/>
                      <a:pt x="1187" y="36960"/>
                      <a:pt x="2755" y="34347"/>
                    </a:cubicBezTo>
                    <a:cubicBezTo>
                      <a:pt x="4323" y="31996"/>
                      <a:pt x="7457" y="31212"/>
                      <a:pt x="9286" y="29122"/>
                    </a:cubicBezTo>
                    <a:cubicBezTo>
                      <a:pt x="11637" y="26771"/>
                      <a:pt x="11376" y="23375"/>
                      <a:pt x="12683" y="20501"/>
                    </a:cubicBezTo>
                    <a:cubicBezTo>
                      <a:pt x="14250" y="16843"/>
                      <a:pt x="18169" y="14492"/>
                      <a:pt x="21304" y="12663"/>
                    </a:cubicBezTo>
                    <a:cubicBezTo>
                      <a:pt x="24439" y="10834"/>
                      <a:pt x="27835" y="9267"/>
                      <a:pt x="31232" y="10834"/>
                    </a:cubicBezTo>
                    <a:cubicBezTo>
                      <a:pt x="34628" y="12402"/>
                      <a:pt x="37241" y="15537"/>
                      <a:pt x="40114" y="17627"/>
                    </a:cubicBezTo>
                    <a:cubicBezTo>
                      <a:pt x="42988" y="19717"/>
                      <a:pt x="46123" y="21023"/>
                      <a:pt x="48736" y="23375"/>
                    </a:cubicBezTo>
                    <a:cubicBezTo>
                      <a:pt x="51348" y="25465"/>
                      <a:pt x="53438" y="28861"/>
                      <a:pt x="56573" y="30428"/>
                    </a:cubicBezTo>
                    <a:cubicBezTo>
                      <a:pt x="59447" y="31996"/>
                      <a:pt x="62582" y="30428"/>
                      <a:pt x="65195" y="29122"/>
                    </a:cubicBezTo>
                    <a:cubicBezTo>
                      <a:pt x="68069" y="27555"/>
                      <a:pt x="71465" y="25726"/>
                      <a:pt x="72771" y="22591"/>
                    </a:cubicBezTo>
                    <a:cubicBezTo>
                      <a:pt x="74077" y="19456"/>
                      <a:pt x="73294" y="15537"/>
                      <a:pt x="72249" y="12402"/>
                    </a:cubicBezTo>
                    <a:cubicBezTo>
                      <a:pt x="71465" y="9528"/>
                      <a:pt x="70159" y="7177"/>
                      <a:pt x="71204" y="4303"/>
                    </a:cubicBezTo>
                    <a:lnTo>
                      <a:pt x="71204" y="4303"/>
                    </a:lnTo>
                    <a:cubicBezTo>
                      <a:pt x="100203" y="-7976"/>
                      <a:pt x="113527" y="9528"/>
                      <a:pt x="116401" y="13447"/>
                    </a:cubicBezTo>
                    <a:cubicBezTo>
                      <a:pt x="119536" y="17888"/>
                      <a:pt x="122671" y="14231"/>
                      <a:pt x="125806" y="11879"/>
                    </a:cubicBezTo>
                    <a:cubicBezTo>
                      <a:pt x="128941" y="9528"/>
                      <a:pt x="129725" y="12924"/>
                      <a:pt x="133644" y="15014"/>
                    </a:cubicBezTo>
                    <a:cubicBezTo>
                      <a:pt x="137562" y="17104"/>
                      <a:pt x="139130" y="15014"/>
                      <a:pt x="139130" y="15014"/>
                    </a:cubicBezTo>
                    <a:cubicBezTo>
                      <a:pt x="139130" y="15798"/>
                      <a:pt x="139652" y="16843"/>
                      <a:pt x="140436" y="17104"/>
                    </a:cubicBezTo>
                    <a:cubicBezTo>
                      <a:pt x="143310" y="18933"/>
                      <a:pt x="150102" y="21546"/>
                      <a:pt x="148013" y="23636"/>
                    </a:cubicBezTo>
                    <a:cubicBezTo>
                      <a:pt x="145922" y="25726"/>
                      <a:pt x="142265" y="33563"/>
                      <a:pt x="146968" y="36437"/>
                    </a:cubicBezTo>
                    <a:cubicBezTo>
                      <a:pt x="151670" y="39311"/>
                      <a:pt x="154283" y="41140"/>
                      <a:pt x="154283" y="45842"/>
                    </a:cubicBezTo>
                    <a:cubicBezTo>
                      <a:pt x="155066" y="49500"/>
                      <a:pt x="154544" y="54464"/>
                      <a:pt x="156111" y="5681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AA567C3E-1E8F-7631-179A-F811389D47D0}"/>
                  </a:ext>
                </a:extLst>
              </p:cNvPr>
              <p:cNvSpPr/>
              <p:nvPr/>
            </p:nvSpPr>
            <p:spPr>
              <a:xfrm>
                <a:off x="5314485" y="2708056"/>
                <a:ext cx="121310" cy="76755"/>
              </a:xfrm>
              <a:custGeom>
                <a:avLst/>
                <a:gdLst>
                  <a:gd name="connsiteX0" fmla="*/ 103457 w 121310"/>
                  <a:gd name="connsiteY0" fmla="*/ 47402 h 76755"/>
                  <a:gd name="connsiteX1" fmla="*/ 100583 w 121310"/>
                  <a:gd name="connsiteY1" fmla="*/ 66996 h 76755"/>
                  <a:gd name="connsiteX2" fmla="*/ 94052 w 121310"/>
                  <a:gd name="connsiteY2" fmla="*/ 67257 h 76755"/>
                  <a:gd name="connsiteX3" fmla="*/ 84908 w 121310"/>
                  <a:gd name="connsiteY3" fmla="*/ 68825 h 76755"/>
                  <a:gd name="connsiteX4" fmla="*/ 78899 w 121310"/>
                  <a:gd name="connsiteY4" fmla="*/ 75095 h 76755"/>
                  <a:gd name="connsiteX5" fmla="*/ 66881 w 121310"/>
                  <a:gd name="connsiteY5" fmla="*/ 74311 h 76755"/>
                  <a:gd name="connsiteX6" fmla="*/ 53557 w 121310"/>
                  <a:gd name="connsiteY6" fmla="*/ 76140 h 76755"/>
                  <a:gd name="connsiteX7" fmla="*/ 42062 w 121310"/>
                  <a:gd name="connsiteY7" fmla="*/ 63077 h 76755"/>
                  <a:gd name="connsiteX8" fmla="*/ 36576 w 121310"/>
                  <a:gd name="connsiteY8" fmla="*/ 63077 h 76755"/>
                  <a:gd name="connsiteX9" fmla="*/ 36576 w 121310"/>
                  <a:gd name="connsiteY9" fmla="*/ 45312 h 76755"/>
                  <a:gd name="connsiteX10" fmla="*/ 23252 w 121310"/>
                  <a:gd name="connsiteY10" fmla="*/ 42438 h 76755"/>
                  <a:gd name="connsiteX11" fmla="*/ 13585 w 121310"/>
                  <a:gd name="connsiteY11" fmla="*/ 39042 h 76755"/>
                  <a:gd name="connsiteX12" fmla="*/ 3658 w 121310"/>
                  <a:gd name="connsiteY12" fmla="*/ 35384 h 76755"/>
                  <a:gd name="connsiteX13" fmla="*/ 3658 w 121310"/>
                  <a:gd name="connsiteY13" fmla="*/ 34339 h 76755"/>
                  <a:gd name="connsiteX14" fmla="*/ 3658 w 121310"/>
                  <a:gd name="connsiteY14" fmla="*/ 24673 h 76755"/>
                  <a:gd name="connsiteX15" fmla="*/ 1045 w 121310"/>
                  <a:gd name="connsiteY15" fmla="*/ 15268 h 76755"/>
                  <a:gd name="connsiteX16" fmla="*/ 0 w 121310"/>
                  <a:gd name="connsiteY16" fmla="*/ 11871 h 76755"/>
                  <a:gd name="connsiteX17" fmla="*/ 2090 w 121310"/>
                  <a:gd name="connsiteY17" fmla="*/ 9520 h 76755"/>
                  <a:gd name="connsiteX18" fmla="*/ 28216 w 121310"/>
                  <a:gd name="connsiteY18" fmla="*/ 899 h 76755"/>
                  <a:gd name="connsiteX19" fmla="*/ 44152 w 121310"/>
                  <a:gd name="connsiteY19" fmla="*/ 2989 h 76755"/>
                  <a:gd name="connsiteX20" fmla="*/ 61395 w 121310"/>
                  <a:gd name="connsiteY20" fmla="*/ 2466 h 76755"/>
                  <a:gd name="connsiteX21" fmla="*/ 70800 w 121310"/>
                  <a:gd name="connsiteY21" fmla="*/ 4556 h 76755"/>
                  <a:gd name="connsiteX22" fmla="*/ 84124 w 121310"/>
                  <a:gd name="connsiteY22" fmla="*/ 899 h 76755"/>
                  <a:gd name="connsiteX23" fmla="*/ 89611 w 121310"/>
                  <a:gd name="connsiteY23" fmla="*/ 8214 h 76755"/>
                  <a:gd name="connsiteX24" fmla="*/ 119916 w 121310"/>
                  <a:gd name="connsiteY24" fmla="*/ 25979 h 76755"/>
                  <a:gd name="connsiteX25" fmla="*/ 116781 w 121310"/>
                  <a:gd name="connsiteY25" fmla="*/ 30420 h 76755"/>
                  <a:gd name="connsiteX26" fmla="*/ 120961 w 121310"/>
                  <a:gd name="connsiteY26" fmla="*/ 36429 h 76755"/>
                  <a:gd name="connsiteX27" fmla="*/ 103457 w 121310"/>
                  <a:gd name="connsiteY27" fmla="*/ 47402 h 7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1310" h="76755">
                    <a:moveTo>
                      <a:pt x="103457" y="47402"/>
                    </a:moveTo>
                    <a:cubicBezTo>
                      <a:pt x="98754" y="48708"/>
                      <a:pt x="97971" y="63861"/>
                      <a:pt x="100583" y="66996"/>
                    </a:cubicBezTo>
                    <a:cubicBezTo>
                      <a:pt x="102934" y="70131"/>
                      <a:pt x="97448" y="67780"/>
                      <a:pt x="94052" y="67257"/>
                    </a:cubicBezTo>
                    <a:cubicBezTo>
                      <a:pt x="90655" y="66474"/>
                      <a:pt x="89611" y="68825"/>
                      <a:pt x="84908" y="68825"/>
                    </a:cubicBezTo>
                    <a:cubicBezTo>
                      <a:pt x="80205" y="68825"/>
                      <a:pt x="82295" y="71699"/>
                      <a:pt x="78899" y="75095"/>
                    </a:cubicBezTo>
                    <a:cubicBezTo>
                      <a:pt x="75503" y="78491"/>
                      <a:pt x="71323" y="75879"/>
                      <a:pt x="66881" y="74311"/>
                    </a:cubicBezTo>
                    <a:cubicBezTo>
                      <a:pt x="62440" y="72744"/>
                      <a:pt x="53557" y="76140"/>
                      <a:pt x="53557" y="76140"/>
                    </a:cubicBezTo>
                    <a:cubicBezTo>
                      <a:pt x="51467" y="70392"/>
                      <a:pt x="47810" y="63077"/>
                      <a:pt x="42062" y="63077"/>
                    </a:cubicBezTo>
                    <a:cubicBezTo>
                      <a:pt x="41017" y="63077"/>
                      <a:pt x="39188" y="63077"/>
                      <a:pt x="36576" y="63077"/>
                    </a:cubicBezTo>
                    <a:cubicBezTo>
                      <a:pt x="37098" y="58636"/>
                      <a:pt x="37621" y="49492"/>
                      <a:pt x="36576" y="45312"/>
                    </a:cubicBezTo>
                    <a:cubicBezTo>
                      <a:pt x="35269" y="40609"/>
                      <a:pt x="26387" y="41654"/>
                      <a:pt x="23252" y="42438"/>
                    </a:cubicBezTo>
                    <a:cubicBezTo>
                      <a:pt x="20116" y="42961"/>
                      <a:pt x="17765" y="41132"/>
                      <a:pt x="13585" y="39042"/>
                    </a:cubicBezTo>
                    <a:cubicBezTo>
                      <a:pt x="11495" y="37997"/>
                      <a:pt x="6793" y="36429"/>
                      <a:pt x="3658" y="35384"/>
                    </a:cubicBezTo>
                    <a:cubicBezTo>
                      <a:pt x="3658" y="34862"/>
                      <a:pt x="3658" y="34600"/>
                      <a:pt x="3658" y="34339"/>
                    </a:cubicBezTo>
                    <a:cubicBezTo>
                      <a:pt x="3919" y="31204"/>
                      <a:pt x="3919" y="27808"/>
                      <a:pt x="3658" y="24673"/>
                    </a:cubicBezTo>
                    <a:cubicBezTo>
                      <a:pt x="3658" y="21015"/>
                      <a:pt x="3135" y="18403"/>
                      <a:pt x="1045" y="15268"/>
                    </a:cubicBezTo>
                    <a:cubicBezTo>
                      <a:pt x="784" y="14223"/>
                      <a:pt x="261" y="13178"/>
                      <a:pt x="0" y="11871"/>
                    </a:cubicBezTo>
                    <a:cubicBezTo>
                      <a:pt x="522" y="10826"/>
                      <a:pt x="1306" y="10043"/>
                      <a:pt x="2090" y="9520"/>
                    </a:cubicBezTo>
                    <a:cubicBezTo>
                      <a:pt x="10189" y="4556"/>
                      <a:pt x="18027" y="115"/>
                      <a:pt x="28216" y="899"/>
                    </a:cubicBezTo>
                    <a:cubicBezTo>
                      <a:pt x="38404" y="1683"/>
                      <a:pt x="37621" y="3250"/>
                      <a:pt x="44152" y="2989"/>
                    </a:cubicBezTo>
                    <a:cubicBezTo>
                      <a:pt x="50422" y="2466"/>
                      <a:pt x="58782" y="1683"/>
                      <a:pt x="61395" y="2466"/>
                    </a:cubicBezTo>
                    <a:cubicBezTo>
                      <a:pt x="64269" y="3250"/>
                      <a:pt x="64791" y="7169"/>
                      <a:pt x="70800" y="4556"/>
                    </a:cubicBezTo>
                    <a:cubicBezTo>
                      <a:pt x="76809" y="1944"/>
                      <a:pt x="83340" y="-1714"/>
                      <a:pt x="84124" y="899"/>
                    </a:cubicBezTo>
                    <a:cubicBezTo>
                      <a:pt x="84908" y="3511"/>
                      <a:pt x="85692" y="8214"/>
                      <a:pt x="89611" y="8214"/>
                    </a:cubicBezTo>
                    <a:cubicBezTo>
                      <a:pt x="93529" y="8214"/>
                      <a:pt x="102151" y="9259"/>
                      <a:pt x="119916" y="25979"/>
                    </a:cubicBezTo>
                    <a:cubicBezTo>
                      <a:pt x="118349" y="27547"/>
                      <a:pt x="117303" y="29375"/>
                      <a:pt x="116781" y="30420"/>
                    </a:cubicBezTo>
                    <a:cubicBezTo>
                      <a:pt x="115997" y="33033"/>
                      <a:pt x="118087" y="34600"/>
                      <a:pt x="120961" y="36429"/>
                    </a:cubicBezTo>
                    <a:cubicBezTo>
                      <a:pt x="123835" y="38258"/>
                      <a:pt x="108160" y="46096"/>
                      <a:pt x="103457" y="474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2B58271B-6E59-DE78-843D-B3603FDF371C}"/>
                  </a:ext>
                </a:extLst>
              </p:cNvPr>
              <p:cNvSpPr/>
              <p:nvPr/>
            </p:nvSpPr>
            <p:spPr>
              <a:xfrm>
                <a:off x="5285225" y="2743701"/>
                <a:ext cx="66700" cy="27481"/>
              </a:xfrm>
              <a:custGeom>
                <a:avLst/>
                <a:gdLst>
                  <a:gd name="connsiteX0" fmla="*/ 66097 w 66700"/>
                  <a:gd name="connsiteY0" fmla="*/ 27432 h 27481"/>
                  <a:gd name="connsiteX1" fmla="*/ 0 w 66700"/>
                  <a:gd name="connsiteY1" fmla="*/ 25603 h 27481"/>
                  <a:gd name="connsiteX2" fmla="*/ 261 w 66700"/>
                  <a:gd name="connsiteY2" fmla="*/ 24297 h 27481"/>
                  <a:gd name="connsiteX3" fmla="*/ 1045 w 66700"/>
                  <a:gd name="connsiteY3" fmla="*/ 21162 h 27481"/>
                  <a:gd name="connsiteX4" fmla="*/ 4180 w 66700"/>
                  <a:gd name="connsiteY4" fmla="*/ 21162 h 27481"/>
                  <a:gd name="connsiteX5" fmla="*/ 7315 w 66700"/>
                  <a:gd name="connsiteY5" fmla="*/ 22468 h 27481"/>
                  <a:gd name="connsiteX6" fmla="*/ 10711 w 66700"/>
                  <a:gd name="connsiteY6" fmla="*/ 20900 h 27481"/>
                  <a:gd name="connsiteX7" fmla="*/ 10189 w 66700"/>
                  <a:gd name="connsiteY7" fmla="*/ 17504 h 27481"/>
                  <a:gd name="connsiteX8" fmla="*/ 7315 w 66700"/>
                  <a:gd name="connsiteY8" fmla="*/ 12801 h 27481"/>
                  <a:gd name="connsiteX9" fmla="*/ 14108 w 66700"/>
                  <a:gd name="connsiteY9" fmla="*/ 9666 h 27481"/>
                  <a:gd name="connsiteX10" fmla="*/ 17765 w 66700"/>
                  <a:gd name="connsiteY10" fmla="*/ 7054 h 27481"/>
                  <a:gd name="connsiteX11" fmla="*/ 19333 w 66700"/>
                  <a:gd name="connsiteY11" fmla="*/ 5225 h 27481"/>
                  <a:gd name="connsiteX12" fmla="*/ 20639 w 66700"/>
                  <a:gd name="connsiteY12" fmla="*/ 3657 h 27481"/>
                  <a:gd name="connsiteX13" fmla="*/ 22468 w 66700"/>
                  <a:gd name="connsiteY13" fmla="*/ 2613 h 27481"/>
                  <a:gd name="connsiteX14" fmla="*/ 23251 w 66700"/>
                  <a:gd name="connsiteY14" fmla="*/ 3919 h 27481"/>
                  <a:gd name="connsiteX15" fmla="*/ 22207 w 66700"/>
                  <a:gd name="connsiteY15" fmla="*/ 7838 h 27481"/>
                  <a:gd name="connsiteX16" fmla="*/ 22990 w 66700"/>
                  <a:gd name="connsiteY16" fmla="*/ 10189 h 27481"/>
                  <a:gd name="connsiteX17" fmla="*/ 31351 w 66700"/>
                  <a:gd name="connsiteY17" fmla="*/ 7576 h 27481"/>
                  <a:gd name="connsiteX18" fmla="*/ 33179 w 66700"/>
                  <a:gd name="connsiteY18" fmla="*/ 0 h 27481"/>
                  <a:gd name="connsiteX19" fmla="*/ 43107 w 66700"/>
                  <a:gd name="connsiteY19" fmla="*/ 3657 h 27481"/>
                  <a:gd name="connsiteX20" fmla="*/ 52773 w 66700"/>
                  <a:gd name="connsiteY20" fmla="*/ 7054 h 27481"/>
                  <a:gd name="connsiteX21" fmla="*/ 66097 w 66700"/>
                  <a:gd name="connsiteY21" fmla="*/ 9928 h 27481"/>
                  <a:gd name="connsiteX22" fmla="*/ 66097 w 66700"/>
                  <a:gd name="connsiteY22" fmla="*/ 27432 h 27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700" h="27481">
                    <a:moveTo>
                      <a:pt x="66097" y="27432"/>
                    </a:moveTo>
                    <a:cubicBezTo>
                      <a:pt x="51467" y="27432"/>
                      <a:pt x="15414" y="27954"/>
                      <a:pt x="0" y="25603"/>
                    </a:cubicBezTo>
                    <a:cubicBezTo>
                      <a:pt x="261" y="25080"/>
                      <a:pt x="261" y="24819"/>
                      <a:pt x="261" y="24297"/>
                    </a:cubicBezTo>
                    <a:cubicBezTo>
                      <a:pt x="522" y="23252"/>
                      <a:pt x="522" y="21945"/>
                      <a:pt x="1045" y="21162"/>
                    </a:cubicBezTo>
                    <a:cubicBezTo>
                      <a:pt x="1829" y="19855"/>
                      <a:pt x="3135" y="20378"/>
                      <a:pt x="4180" y="21162"/>
                    </a:cubicBezTo>
                    <a:cubicBezTo>
                      <a:pt x="5486" y="21945"/>
                      <a:pt x="5747" y="22468"/>
                      <a:pt x="7315" y="22468"/>
                    </a:cubicBezTo>
                    <a:cubicBezTo>
                      <a:pt x="8882" y="22468"/>
                      <a:pt x="9666" y="22207"/>
                      <a:pt x="10711" y="20900"/>
                    </a:cubicBezTo>
                    <a:cubicBezTo>
                      <a:pt x="11495" y="19594"/>
                      <a:pt x="11495" y="18549"/>
                      <a:pt x="10189" y="17504"/>
                    </a:cubicBezTo>
                    <a:cubicBezTo>
                      <a:pt x="8621" y="16198"/>
                      <a:pt x="5747" y="15675"/>
                      <a:pt x="7315" y="12801"/>
                    </a:cubicBezTo>
                    <a:cubicBezTo>
                      <a:pt x="8882" y="10189"/>
                      <a:pt x="11495" y="10189"/>
                      <a:pt x="14108" y="9666"/>
                    </a:cubicBezTo>
                    <a:cubicBezTo>
                      <a:pt x="15675" y="9144"/>
                      <a:pt x="16720" y="8099"/>
                      <a:pt x="17765" y="7054"/>
                    </a:cubicBezTo>
                    <a:cubicBezTo>
                      <a:pt x="18288" y="6531"/>
                      <a:pt x="18810" y="6009"/>
                      <a:pt x="19333" y="5225"/>
                    </a:cubicBezTo>
                    <a:cubicBezTo>
                      <a:pt x="19855" y="4703"/>
                      <a:pt x="20378" y="4180"/>
                      <a:pt x="20639" y="3657"/>
                    </a:cubicBezTo>
                    <a:cubicBezTo>
                      <a:pt x="20900" y="3135"/>
                      <a:pt x="21945" y="2613"/>
                      <a:pt x="22468" y="2613"/>
                    </a:cubicBezTo>
                    <a:cubicBezTo>
                      <a:pt x="23251" y="2613"/>
                      <a:pt x="23251" y="3135"/>
                      <a:pt x="23251" y="3919"/>
                    </a:cubicBezTo>
                    <a:cubicBezTo>
                      <a:pt x="23251" y="5225"/>
                      <a:pt x="22468" y="6531"/>
                      <a:pt x="22207" y="7838"/>
                    </a:cubicBezTo>
                    <a:cubicBezTo>
                      <a:pt x="22207" y="8621"/>
                      <a:pt x="22207" y="9666"/>
                      <a:pt x="22990" y="10189"/>
                    </a:cubicBezTo>
                    <a:cubicBezTo>
                      <a:pt x="25342" y="12279"/>
                      <a:pt x="30044" y="9666"/>
                      <a:pt x="31351" y="7576"/>
                    </a:cubicBezTo>
                    <a:cubicBezTo>
                      <a:pt x="32918" y="5486"/>
                      <a:pt x="32918" y="2613"/>
                      <a:pt x="33179" y="0"/>
                    </a:cubicBezTo>
                    <a:cubicBezTo>
                      <a:pt x="36576" y="1045"/>
                      <a:pt x="41278" y="2613"/>
                      <a:pt x="43107" y="3657"/>
                    </a:cubicBezTo>
                    <a:cubicBezTo>
                      <a:pt x="47287" y="5748"/>
                      <a:pt x="49638" y="7838"/>
                      <a:pt x="52773" y="7054"/>
                    </a:cubicBezTo>
                    <a:cubicBezTo>
                      <a:pt x="55908" y="6270"/>
                      <a:pt x="64791" y="4964"/>
                      <a:pt x="66097" y="9928"/>
                    </a:cubicBezTo>
                    <a:cubicBezTo>
                      <a:pt x="67142" y="13846"/>
                      <a:pt x="66620" y="23252"/>
                      <a:pt x="66097" y="2743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68C4B78C-DBE9-466F-AA60-9BEE1B080CD0}"/>
                  </a:ext>
                </a:extLst>
              </p:cNvPr>
              <p:cNvSpPr/>
              <p:nvPr/>
            </p:nvSpPr>
            <p:spPr>
              <a:xfrm>
                <a:off x="5864302" y="2739807"/>
                <a:ext cx="885516" cy="410686"/>
              </a:xfrm>
              <a:custGeom>
                <a:avLst/>
                <a:gdLst>
                  <a:gd name="connsiteX0" fmla="*/ 877156 w 885516"/>
                  <a:gd name="connsiteY0" fmla="*/ 177889 h 410686"/>
                  <a:gd name="connsiteX1" fmla="*/ 866445 w 885516"/>
                  <a:gd name="connsiteY1" fmla="*/ 165610 h 410686"/>
                  <a:gd name="connsiteX2" fmla="*/ 856256 w 885516"/>
                  <a:gd name="connsiteY2" fmla="*/ 170051 h 410686"/>
                  <a:gd name="connsiteX3" fmla="*/ 841365 w 885516"/>
                  <a:gd name="connsiteY3" fmla="*/ 169268 h 410686"/>
                  <a:gd name="connsiteX4" fmla="*/ 830653 w 885516"/>
                  <a:gd name="connsiteY4" fmla="*/ 156466 h 410686"/>
                  <a:gd name="connsiteX5" fmla="*/ 816807 w 885516"/>
                  <a:gd name="connsiteY5" fmla="*/ 149412 h 410686"/>
                  <a:gd name="connsiteX6" fmla="*/ 811582 w 885516"/>
                  <a:gd name="connsiteY6" fmla="*/ 140007 h 410686"/>
                  <a:gd name="connsiteX7" fmla="*/ 791204 w 885516"/>
                  <a:gd name="connsiteY7" fmla="*/ 129034 h 410686"/>
                  <a:gd name="connsiteX8" fmla="*/ 779186 w 885516"/>
                  <a:gd name="connsiteY8" fmla="*/ 136350 h 410686"/>
                  <a:gd name="connsiteX9" fmla="*/ 755934 w 885516"/>
                  <a:gd name="connsiteY9" fmla="*/ 136350 h 410686"/>
                  <a:gd name="connsiteX10" fmla="*/ 747835 w 885516"/>
                  <a:gd name="connsiteY10" fmla="*/ 125899 h 410686"/>
                  <a:gd name="connsiteX11" fmla="*/ 738430 w 885516"/>
                  <a:gd name="connsiteY11" fmla="*/ 120413 h 410686"/>
                  <a:gd name="connsiteX12" fmla="*/ 732944 w 885516"/>
                  <a:gd name="connsiteY12" fmla="*/ 127467 h 410686"/>
                  <a:gd name="connsiteX13" fmla="*/ 726151 w 885516"/>
                  <a:gd name="connsiteY13" fmla="*/ 134782 h 410686"/>
                  <a:gd name="connsiteX14" fmla="*/ 684612 w 885516"/>
                  <a:gd name="connsiteY14" fmla="*/ 73387 h 410686"/>
                  <a:gd name="connsiteX15" fmla="*/ 649604 w 885516"/>
                  <a:gd name="connsiteY15" fmla="*/ 41253 h 410686"/>
                  <a:gd name="connsiteX16" fmla="*/ 650910 w 885516"/>
                  <a:gd name="connsiteY16" fmla="*/ 37334 h 410686"/>
                  <a:gd name="connsiteX17" fmla="*/ 653784 w 885516"/>
                  <a:gd name="connsiteY17" fmla="*/ 29235 h 410686"/>
                  <a:gd name="connsiteX18" fmla="*/ 609370 w 885516"/>
                  <a:gd name="connsiteY18" fmla="*/ 48307 h 410686"/>
                  <a:gd name="connsiteX19" fmla="*/ 602578 w 885516"/>
                  <a:gd name="connsiteY19" fmla="*/ 54316 h 410686"/>
                  <a:gd name="connsiteX20" fmla="*/ 592389 w 885516"/>
                  <a:gd name="connsiteY20" fmla="*/ 53010 h 410686"/>
                  <a:gd name="connsiteX21" fmla="*/ 584290 w 885516"/>
                  <a:gd name="connsiteY21" fmla="*/ 57451 h 410686"/>
                  <a:gd name="connsiteX22" fmla="*/ 578281 w 885516"/>
                  <a:gd name="connsiteY22" fmla="*/ 53271 h 410686"/>
                  <a:gd name="connsiteX23" fmla="*/ 586119 w 885516"/>
                  <a:gd name="connsiteY23" fmla="*/ 42821 h 410686"/>
                  <a:gd name="connsiteX24" fmla="*/ 573317 w 885516"/>
                  <a:gd name="connsiteY24" fmla="*/ 41776 h 410686"/>
                  <a:gd name="connsiteX25" fmla="*/ 567309 w 885516"/>
                  <a:gd name="connsiteY25" fmla="*/ 38379 h 410686"/>
                  <a:gd name="connsiteX26" fmla="*/ 560516 w 885516"/>
                  <a:gd name="connsiteY26" fmla="*/ 42037 h 410686"/>
                  <a:gd name="connsiteX27" fmla="*/ 558687 w 885516"/>
                  <a:gd name="connsiteY27" fmla="*/ 36289 h 410686"/>
                  <a:gd name="connsiteX28" fmla="*/ 553984 w 885516"/>
                  <a:gd name="connsiteY28" fmla="*/ 31064 h 410686"/>
                  <a:gd name="connsiteX29" fmla="*/ 549282 w 885516"/>
                  <a:gd name="connsiteY29" fmla="*/ 37073 h 410686"/>
                  <a:gd name="connsiteX30" fmla="*/ 532822 w 885516"/>
                  <a:gd name="connsiteY30" fmla="*/ 37857 h 410686"/>
                  <a:gd name="connsiteX31" fmla="*/ 532822 w 885516"/>
                  <a:gd name="connsiteY31" fmla="*/ 22965 h 410686"/>
                  <a:gd name="connsiteX32" fmla="*/ 524202 w 885516"/>
                  <a:gd name="connsiteY32" fmla="*/ 3371 h 410686"/>
                  <a:gd name="connsiteX33" fmla="*/ 512445 w 885516"/>
                  <a:gd name="connsiteY33" fmla="*/ 6245 h 410686"/>
                  <a:gd name="connsiteX34" fmla="*/ 502778 w 885516"/>
                  <a:gd name="connsiteY34" fmla="*/ 1542 h 410686"/>
                  <a:gd name="connsiteX35" fmla="*/ 481095 w 885516"/>
                  <a:gd name="connsiteY35" fmla="*/ 1542 h 410686"/>
                  <a:gd name="connsiteX36" fmla="*/ 468032 w 885516"/>
                  <a:gd name="connsiteY36" fmla="*/ 11993 h 410686"/>
                  <a:gd name="connsiteX37" fmla="*/ 441122 w 885516"/>
                  <a:gd name="connsiteY37" fmla="*/ 17479 h 410686"/>
                  <a:gd name="connsiteX38" fmla="*/ 413691 w 885516"/>
                  <a:gd name="connsiteY38" fmla="*/ 21659 h 410686"/>
                  <a:gd name="connsiteX39" fmla="*/ 403763 w 885516"/>
                  <a:gd name="connsiteY39" fmla="*/ 28974 h 410686"/>
                  <a:gd name="connsiteX40" fmla="*/ 391745 w 885516"/>
                  <a:gd name="connsiteY40" fmla="*/ 30803 h 410686"/>
                  <a:gd name="connsiteX41" fmla="*/ 357782 w 885516"/>
                  <a:gd name="connsiteY41" fmla="*/ 37334 h 410686"/>
                  <a:gd name="connsiteX42" fmla="*/ 347855 w 885516"/>
                  <a:gd name="connsiteY42" fmla="*/ 42037 h 410686"/>
                  <a:gd name="connsiteX43" fmla="*/ 340800 w 885516"/>
                  <a:gd name="connsiteY43" fmla="*/ 41253 h 410686"/>
                  <a:gd name="connsiteX44" fmla="*/ 317287 w 885516"/>
                  <a:gd name="connsiteY44" fmla="*/ 39947 h 410686"/>
                  <a:gd name="connsiteX45" fmla="*/ 315720 w 885516"/>
                  <a:gd name="connsiteY45" fmla="*/ 47001 h 410686"/>
                  <a:gd name="connsiteX46" fmla="*/ 311279 w 885516"/>
                  <a:gd name="connsiteY46" fmla="*/ 51703 h 410686"/>
                  <a:gd name="connsiteX47" fmla="*/ 322512 w 885516"/>
                  <a:gd name="connsiteY47" fmla="*/ 53793 h 410686"/>
                  <a:gd name="connsiteX48" fmla="*/ 318333 w 885516"/>
                  <a:gd name="connsiteY48" fmla="*/ 59018 h 410686"/>
                  <a:gd name="connsiteX49" fmla="*/ 332179 w 885516"/>
                  <a:gd name="connsiteY49" fmla="*/ 66333 h 410686"/>
                  <a:gd name="connsiteX50" fmla="*/ 335575 w 885516"/>
                  <a:gd name="connsiteY50" fmla="*/ 71297 h 410686"/>
                  <a:gd name="connsiteX51" fmla="*/ 315459 w 885516"/>
                  <a:gd name="connsiteY51" fmla="*/ 71297 h 410686"/>
                  <a:gd name="connsiteX52" fmla="*/ 306576 w 885516"/>
                  <a:gd name="connsiteY52" fmla="*/ 77306 h 410686"/>
                  <a:gd name="connsiteX53" fmla="*/ 312846 w 885516"/>
                  <a:gd name="connsiteY53" fmla="*/ 88801 h 410686"/>
                  <a:gd name="connsiteX54" fmla="*/ 301090 w 885516"/>
                  <a:gd name="connsiteY54" fmla="*/ 96378 h 410686"/>
                  <a:gd name="connsiteX55" fmla="*/ 291946 w 885516"/>
                  <a:gd name="connsiteY55" fmla="*/ 100819 h 410686"/>
                  <a:gd name="connsiteX56" fmla="*/ 321468 w 885516"/>
                  <a:gd name="connsiteY56" fmla="*/ 118323 h 410686"/>
                  <a:gd name="connsiteX57" fmla="*/ 325125 w 885516"/>
                  <a:gd name="connsiteY57" fmla="*/ 121458 h 410686"/>
                  <a:gd name="connsiteX58" fmla="*/ 321990 w 885516"/>
                  <a:gd name="connsiteY58" fmla="*/ 133998 h 410686"/>
                  <a:gd name="connsiteX59" fmla="*/ 306837 w 885516"/>
                  <a:gd name="connsiteY59" fmla="*/ 138440 h 410686"/>
                  <a:gd name="connsiteX60" fmla="*/ 293513 w 885516"/>
                  <a:gd name="connsiteY60" fmla="*/ 134521 h 410686"/>
                  <a:gd name="connsiteX61" fmla="*/ 288811 w 885516"/>
                  <a:gd name="connsiteY61" fmla="*/ 140530 h 410686"/>
                  <a:gd name="connsiteX62" fmla="*/ 268955 w 885516"/>
                  <a:gd name="connsiteY62" fmla="*/ 138962 h 410686"/>
                  <a:gd name="connsiteX63" fmla="*/ 260857 w 885516"/>
                  <a:gd name="connsiteY63" fmla="*/ 129034 h 410686"/>
                  <a:gd name="connsiteX64" fmla="*/ 241001 w 885516"/>
                  <a:gd name="connsiteY64" fmla="*/ 130602 h 410686"/>
                  <a:gd name="connsiteX65" fmla="*/ 233947 w 885516"/>
                  <a:gd name="connsiteY65" fmla="*/ 128773 h 410686"/>
                  <a:gd name="connsiteX66" fmla="*/ 214092 w 885516"/>
                  <a:gd name="connsiteY66" fmla="*/ 128251 h 410686"/>
                  <a:gd name="connsiteX67" fmla="*/ 202074 w 885516"/>
                  <a:gd name="connsiteY67" fmla="*/ 138962 h 410686"/>
                  <a:gd name="connsiteX68" fmla="*/ 182219 w 885516"/>
                  <a:gd name="connsiteY68" fmla="*/ 132169 h 410686"/>
                  <a:gd name="connsiteX69" fmla="*/ 176733 w 885516"/>
                  <a:gd name="connsiteY69" fmla="*/ 136350 h 410686"/>
                  <a:gd name="connsiteX70" fmla="*/ 171769 w 885516"/>
                  <a:gd name="connsiteY70" fmla="*/ 132953 h 410686"/>
                  <a:gd name="connsiteX71" fmla="*/ 154265 w 885516"/>
                  <a:gd name="connsiteY71" fmla="*/ 119629 h 410686"/>
                  <a:gd name="connsiteX72" fmla="*/ 134932 w 885516"/>
                  <a:gd name="connsiteY72" fmla="*/ 116233 h 410686"/>
                  <a:gd name="connsiteX73" fmla="*/ 127617 w 885516"/>
                  <a:gd name="connsiteY73" fmla="*/ 109702 h 410686"/>
                  <a:gd name="connsiteX74" fmla="*/ 117950 w 885516"/>
                  <a:gd name="connsiteY74" fmla="*/ 110485 h 410686"/>
                  <a:gd name="connsiteX75" fmla="*/ 106977 w 885516"/>
                  <a:gd name="connsiteY75" fmla="*/ 115972 h 410686"/>
                  <a:gd name="connsiteX76" fmla="*/ 95744 w 885516"/>
                  <a:gd name="connsiteY76" fmla="*/ 108918 h 410686"/>
                  <a:gd name="connsiteX77" fmla="*/ 85816 w 885516"/>
                  <a:gd name="connsiteY77" fmla="*/ 116233 h 410686"/>
                  <a:gd name="connsiteX78" fmla="*/ 66744 w 885516"/>
                  <a:gd name="connsiteY78" fmla="*/ 127989 h 410686"/>
                  <a:gd name="connsiteX79" fmla="*/ 61781 w 885516"/>
                  <a:gd name="connsiteY79" fmla="*/ 133476 h 410686"/>
                  <a:gd name="connsiteX80" fmla="*/ 47673 w 885516"/>
                  <a:gd name="connsiteY80" fmla="*/ 140268 h 410686"/>
                  <a:gd name="connsiteX81" fmla="*/ 49501 w 885516"/>
                  <a:gd name="connsiteY81" fmla="*/ 154115 h 410686"/>
                  <a:gd name="connsiteX82" fmla="*/ 44015 w 885516"/>
                  <a:gd name="connsiteY82" fmla="*/ 162736 h 410686"/>
                  <a:gd name="connsiteX83" fmla="*/ 31736 w 885516"/>
                  <a:gd name="connsiteY83" fmla="*/ 151502 h 410686"/>
                  <a:gd name="connsiteX84" fmla="*/ 21809 w 885516"/>
                  <a:gd name="connsiteY84" fmla="*/ 147322 h 410686"/>
                  <a:gd name="connsiteX85" fmla="*/ 17890 w 885516"/>
                  <a:gd name="connsiteY85" fmla="*/ 153070 h 410686"/>
                  <a:gd name="connsiteX86" fmla="*/ 11097 w 885516"/>
                  <a:gd name="connsiteY86" fmla="*/ 159079 h 410686"/>
                  <a:gd name="connsiteX87" fmla="*/ 6656 w 885516"/>
                  <a:gd name="connsiteY87" fmla="*/ 173970 h 410686"/>
                  <a:gd name="connsiteX88" fmla="*/ 11358 w 885516"/>
                  <a:gd name="connsiteY88" fmla="*/ 183375 h 410686"/>
                  <a:gd name="connsiteX89" fmla="*/ 124 w 885516"/>
                  <a:gd name="connsiteY89" fmla="*/ 200618 h 410686"/>
                  <a:gd name="connsiteX90" fmla="*/ 9791 w 885516"/>
                  <a:gd name="connsiteY90" fmla="*/ 204798 h 410686"/>
                  <a:gd name="connsiteX91" fmla="*/ 14493 w 885516"/>
                  <a:gd name="connsiteY91" fmla="*/ 219428 h 410686"/>
                  <a:gd name="connsiteX92" fmla="*/ 21025 w 885516"/>
                  <a:gd name="connsiteY92" fmla="*/ 222563 h 410686"/>
                  <a:gd name="connsiteX93" fmla="*/ 31736 w 885516"/>
                  <a:gd name="connsiteY93" fmla="*/ 220212 h 410686"/>
                  <a:gd name="connsiteX94" fmla="*/ 53159 w 885516"/>
                  <a:gd name="connsiteY94" fmla="*/ 247383 h 410686"/>
                  <a:gd name="connsiteX95" fmla="*/ 43231 w 885516"/>
                  <a:gd name="connsiteY95" fmla="*/ 251040 h 410686"/>
                  <a:gd name="connsiteX96" fmla="*/ 54726 w 885516"/>
                  <a:gd name="connsiteY96" fmla="*/ 256527 h 410686"/>
                  <a:gd name="connsiteX97" fmla="*/ 57339 w 885516"/>
                  <a:gd name="connsiteY97" fmla="*/ 260445 h 410686"/>
                  <a:gd name="connsiteX98" fmla="*/ 60213 w 885516"/>
                  <a:gd name="connsiteY98" fmla="*/ 255481 h 410686"/>
                  <a:gd name="connsiteX99" fmla="*/ 70141 w 885516"/>
                  <a:gd name="connsiteY99" fmla="*/ 252085 h 410686"/>
                  <a:gd name="connsiteX100" fmla="*/ 81113 w 885516"/>
                  <a:gd name="connsiteY100" fmla="*/ 247121 h 410686"/>
                  <a:gd name="connsiteX101" fmla="*/ 92870 w 885516"/>
                  <a:gd name="connsiteY101" fmla="*/ 239806 h 410686"/>
                  <a:gd name="connsiteX102" fmla="*/ 107761 w 885516"/>
                  <a:gd name="connsiteY102" fmla="*/ 237977 h 410686"/>
                  <a:gd name="connsiteX103" fmla="*/ 118995 w 885516"/>
                  <a:gd name="connsiteY103" fmla="*/ 243986 h 410686"/>
                  <a:gd name="connsiteX104" fmla="*/ 131013 w 885516"/>
                  <a:gd name="connsiteY104" fmla="*/ 241896 h 410686"/>
                  <a:gd name="connsiteX105" fmla="*/ 143553 w 885516"/>
                  <a:gd name="connsiteY105" fmla="*/ 247905 h 410686"/>
                  <a:gd name="connsiteX106" fmla="*/ 145121 w 885516"/>
                  <a:gd name="connsiteY106" fmla="*/ 260968 h 410686"/>
                  <a:gd name="connsiteX107" fmla="*/ 143553 w 885516"/>
                  <a:gd name="connsiteY107" fmla="*/ 274030 h 410686"/>
                  <a:gd name="connsiteX108" fmla="*/ 142770 w 885516"/>
                  <a:gd name="connsiteY108" fmla="*/ 279517 h 410686"/>
                  <a:gd name="connsiteX109" fmla="*/ 152958 w 885516"/>
                  <a:gd name="connsiteY109" fmla="*/ 282913 h 410686"/>
                  <a:gd name="connsiteX110" fmla="*/ 163931 w 885516"/>
                  <a:gd name="connsiteY110" fmla="*/ 284481 h 410686"/>
                  <a:gd name="connsiteX111" fmla="*/ 163931 w 885516"/>
                  <a:gd name="connsiteY111" fmla="*/ 293102 h 410686"/>
                  <a:gd name="connsiteX112" fmla="*/ 159751 w 885516"/>
                  <a:gd name="connsiteY112" fmla="*/ 295976 h 410686"/>
                  <a:gd name="connsiteX113" fmla="*/ 155832 w 885516"/>
                  <a:gd name="connsiteY113" fmla="*/ 300417 h 410686"/>
                  <a:gd name="connsiteX114" fmla="*/ 145382 w 885516"/>
                  <a:gd name="connsiteY114" fmla="*/ 309561 h 410686"/>
                  <a:gd name="connsiteX115" fmla="*/ 150346 w 885516"/>
                  <a:gd name="connsiteY115" fmla="*/ 298588 h 410686"/>
                  <a:gd name="connsiteX116" fmla="*/ 153742 w 885516"/>
                  <a:gd name="connsiteY116" fmla="*/ 289444 h 410686"/>
                  <a:gd name="connsiteX117" fmla="*/ 148256 w 885516"/>
                  <a:gd name="connsiteY117" fmla="*/ 288922 h 410686"/>
                  <a:gd name="connsiteX118" fmla="*/ 140157 w 885516"/>
                  <a:gd name="connsiteY118" fmla="*/ 289183 h 410686"/>
                  <a:gd name="connsiteX119" fmla="*/ 125004 w 885516"/>
                  <a:gd name="connsiteY119" fmla="*/ 286309 h 410686"/>
                  <a:gd name="connsiteX120" fmla="*/ 102275 w 885516"/>
                  <a:gd name="connsiteY120" fmla="*/ 286832 h 410686"/>
                  <a:gd name="connsiteX121" fmla="*/ 98879 w 885516"/>
                  <a:gd name="connsiteY121" fmla="*/ 296237 h 410686"/>
                  <a:gd name="connsiteX122" fmla="*/ 105149 w 885516"/>
                  <a:gd name="connsiteY122" fmla="*/ 305903 h 410686"/>
                  <a:gd name="connsiteX123" fmla="*/ 98356 w 885516"/>
                  <a:gd name="connsiteY123" fmla="*/ 307993 h 410686"/>
                  <a:gd name="connsiteX124" fmla="*/ 86338 w 885516"/>
                  <a:gd name="connsiteY124" fmla="*/ 302507 h 410686"/>
                  <a:gd name="connsiteX125" fmla="*/ 80068 w 885516"/>
                  <a:gd name="connsiteY125" fmla="*/ 309039 h 410686"/>
                  <a:gd name="connsiteX126" fmla="*/ 91825 w 885516"/>
                  <a:gd name="connsiteY126" fmla="*/ 315831 h 410686"/>
                  <a:gd name="connsiteX127" fmla="*/ 99663 w 885516"/>
                  <a:gd name="connsiteY127" fmla="*/ 324975 h 410686"/>
                  <a:gd name="connsiteX128" fmla="*/ 101752 w 885516"/>
                  <a:gd name="connsiteY128" fmla="*/ 337776 h 410686"/>
                  <a:gd name="connsiteX129" fmla="*/ 110113 w 885516"/>
                  <a:gd name="connsiteY129" fmla="*/ 346920 h 410686"/>
                  <a:gd name="connsiteX130" fmla="*/ 119518 w 885516"/>
                  <a:gd name="connsiteY130" fmla="*/ 351362 h 410686"/>
                  <a:gd name="connsiteX131" fmla="*/ 130229 w 885516"/>
                  <a:gd name="connsiteY131" fmla="*/ 355803 h 410686"/>
                  <a:gd name="connsiteX132" fmla="*/ 129184 w 885516"/>
                  <a:gd name="connsiteY132" fmla="*/ 367298 h 410686"/>
                  <a:gd name="connsiteX133" fmla="*/ 127617 w 885516"/>
                  <a:gd name="connsiteY133" fmla="*/ 372523 h 410686"/>
                  <a:gd name="connsiteX134" fmla="*/ 126833 w 885516"/>
                  <a:gd name="connsiteY134" fmla="*/ 377226 h 410686"/>
                  <a:gd name="connsiteX135" fmla="*/ 126833 w 885516"/>
                  <a:gd name="connsiteY135" fmla="*/ 379838 h 410686"/>
                  <a:gd name="connsiteX136" fmla="*/ 127355 w 885516"/>
                  <a:gd name="connsiteY136" fmla="*/ 380883 h 410686"/>
                  <a:gd name="connsiteX137" fmla="*/ 146688 w 885516"/>
                  <a:gd name="connsiteY137" fmla="*/ 366776 h 410686"/>
                  <a:gd name="connsiteX138" fmla="*/ 171246 w 885516"/>
                  <a:gd name="connsiteY138" fmla="*/ 368604 h 410686"/>
                  <a:gd name="connsiteX139" fmla="*/ 192408 w 885516"/>
                  <a:gd name="connsiteY139" fmla="*/ 391595 h 410686"/>
                  <a:gd name="connsiteX140" fmla="*/ 192669 w 885516"/>
                  <a:gd name="connsiteY140" fmla="*/ 391595 h 410686"/>
                  <a:gd name="connsiteX141" fmla="*/ 193975 w 885516"/>
                  <a:gd name="connsiteY141" fmla="*/ 391595 h 410686"/>
                  <a:gd name="connsiteX142" fmla="*/ 194237 w 885516"/>
                  <a:gd name="connsiteY142" fmla="*/ 391595 h 410686"/>
                  <a:gd name="connsiteX143" fmla="*/ 195543 w 885516"/>
                  <a:gd name="connsiteY143" fmla="*/ 391595 h 410686"/>
                  <a:gd name="connsiteX144" fmla="*/ 196327 w 885516"/>
                  <a:gd name="connsiteY144" fmla="*/ 391595 h 410686"/>
                  <a:gd name="connsiteX145" fmla="*/ 198155 w 885516"/>
                  <a:gd name="connsiteY145" fmla="*/ 391595 h 410686"/>
                  <a:gd name="connsiteX146" fmla="*/ 201029 w 885516"/>
                  <a:gd name="connsiteY146" fmla="*/ 391595 h 410686"/>
                  <a:gd name="connsiteX147" fmla="*/ 201029 w 885516"/>
                  <a:gd name="connsiteY147" fmla="*/ 391595 h 410686"/>
                  <a:gd name="connsiteX148" fmla="*/ 203381 w 885516"/>
                  <a:gd name="connsiteY148" fmla="*/ 391595 h 410686"/>
                  <a:gd name="connsiteX149" fmla="*/ 205471 w 885516"/>
                  <a:gd name="connsiteY149" fmla="*/ 391595 h 410686"/>
                  <a:gd name="connsiteX150" fmla="*/ 205471 w 885516"/>
                  <a:gd name="connsiteY150" fmla="*/ 294670 h 410686"/>
                  <a:gd name="connsiteX151" fmla="*/ 260334 w 885516"/>
                  <a:gd name="connsiteY151" fmla="*/ 276121 h 410686"/>
                  <a:gd name="connsiteX152" fmla="*/ 260595 w 885516"/>
                  <a:gd name="connsiteY152" fmla="*/ 275859 h 410686"/>
                  <a:gd name="connsiteX153" fmla="*/ 268172 w 885516"/>
                  <a:gd name="connsiteY153" fmla="*/ 266977 h 410686"/>
                  <a:gd name="connsiteX154" fmla="*/ 273658 w 885516"/>
                  <a:gd name="connsiteY154" fmla="*/ 263319 h 410686"/>
                  <a:gd name="connsiteX155" fmla="*/ 277838 w 885516"/>
                  <a:gd name="connsiteY155" fmla="*/ 260968 h 410686"/>
                  <a:gd name="connsiteX156" fmla="*/ 287766 w 885516"/>
                  <a:gd name="connsiteY156" fmla="*/ 256527 h 410686"/>
                  <a:gd name="connsiteX157" fmla="*/ 294036 w 885516"/>
                  <a:gd name="connsiteY157" fmla="*/ 249734 h 410686"/>
                  <a:gd name="connsiteX158" fmla="*/ 302918 w 885516"/>
                  <a:gd name="connsiteY158" fmla="*/ 248166 h 410686"/>
                  <a:gd name="connsiteX159" fmla="*/ 309711 w 885516"/>
                  <a:gd name="connsiteY159" fmla="*/ 253653 h 410686"/>
                  <a:gd name="connsiteX160" fmla="*/ 318855 w 885516"/>
                  <a:gd name="connsiteY160" fmla="*/ 248689 h 410686"/>
                  <a:gd name="connsiteX161" fmla="*/ 323035 w 885516"/>
                  <a:gd name="connsiteY161" fmla="*/ 255743 h 410686"/>
                  <a:gd name="connsiteX162" fmla="*/ 314936 w 885516"/>
                  <a:gd name="connsiteY162" fmla="*/ 263319 h 410686"/>
                  <a:gd name="connsiteX163" fmla="*/ 304225 w 885516"/>
                  <a:gd name="connsiteY163" fmla="*/ 260184 h 410686"/>
                  <a:gd name="connsiteX164" fmla="*/ 293252 w 885516"/>
                  <a:gd name="connsiteY164" fmla="*/ 257571 h 410686"/>
                  <a:gd name="connsiteX165" fmla="*/ 288549 w 885516"/>
                  <a:gd name="connsiteY165" fmla="*/ 258094 h 410686"/>
                  <a:gd name="connsiteX166" fmla="*/ 283324 w 885516"/>
                  <a:gd name="connsiteY166" fmla="*/ 264625 h 410686"/>
                  <a:gd name="connsiteX167" fmla="*/ 275226 w 885516"/>
                  <a:gd name="connsiteY167" fmla="*/ 267760 h 410686"/>
                  <a:gd name="connsiteX168" fmla="*/ 271307 w 885516"/>
                  <a:gd name="connsiteY168" fmla="*/ 276121 h 410686"/>
                  <a:gd name="connsiteX169" fmla="*/ 266082 w 885516"/>
                  <a:gd name="connsiteY169" fmla="*/ 280301 h 410686"/>
                  <a:gd name="connsiteX170" fmla="*/ 271045 w 885516"/>
                  <a:gd name="connsiteY170" fmla="*/ 286571 h 410686"/>
                  <a:gd name="connsiteX171" fmla="*/ 316504 w 885516"/>
                  <a:gd name="connsiteY171" fmla="*/ 314525 h 410686"/>
                  <a:gd name="connsiteX172" fmla="*/ 335053 w 885516"/>
                  <a:gd name="connsiteY172" fmla="*/ 334119 h 410686"/>
                  <a:gd name="connsiteX173" fmla="*/ 355953 w 885516"/>
                  <a:gd name="connsiteY173" fmla="*/ 330984 h 410686"/>
                  <a:gd name="connsiteX174" fmla="*/ 383124 w 885516"/>
                  <a:gd name="connsiteY174" fmla="*/ 333074 h 410686"/>
                  <a:gd name="connsiteX175" fmla="*/ 400889 w 885516"/>
                  <a:gd name="connsiteY175" fmla="*/ 331506 h 410686"/>
                  <a:gd name="connsiteX176" fmla="*/ 414475 w 885516"/>
                  <a:gd name="connsiteY176" fmla="*/ 345875 h 410686"/>
                  <a:gd name="connsiteX177" fmla="*/ 421789 w 885516"/>
                  <a:gd name="connsiteY177" fmla="*/ 350578 h 410686"/>
                  <a:gd name="connsiteX178" fmla="*/ 424141 w 885516"/>
                  <a:gd name="connsiteY178" fmla="*/ 374352 h 410686"/>
                  <a:gd name="connsiteX179" fmla="*/ 434069 w 885516"/>
                  <a:gd name="connsiteY179" fmla="*/ 378271 h 410686"/>
                  <a:gd name="connsiteX180" fmla="*/ 440600 w 885516"/>
                  <a:gd name="connsiteY180" fmla="*/ 394469 h 410686"/>
                  <a:gd name="connsiteX181" fmla="*/ 466202 w 885516"/>
                  <a:gd name="connsiteY181" fmla="*/ 397604 h 410686"/>
                  <a:gd name="connsiteX182" fmla="*/ 469860 w 885516"/>
                  <a:gd name="connsiteY182" fmla="*/ 410144 h 410686"/>
                  <a:gd name="connsiteX183" fmla="*/ 479004 w 885516"/>
                  <a:gd name="connsiteY183" fmla="*/ 405964 h 410686"/>
                  <a:gd name="connsiteX184" fmla="*/ 484229 w 885516"/>
                  <a:gd name="connsiteY184" fmla="*/ 394207 h 410686"/>
                  <a:gd name="connsiteX185" fmla="*/ 514274 w 885516"/>
                  <a:gd name="connsiteY185" fmla="*/ 374091 h 410686"/>
                  <a:gd name="connsiteX186" fmla="*/ 528381 w 885516"/>
                  <a:gd name="connsiteY186" fmla="*/ 365731 h 410686"/>
                  <a:gd name="connsiteX187" fmla="*/ 528904 w 885516"/>
                  <a:gd name="connsiteY187" fmla="*/ 364424 h 410686"/>
                  <a:gd name="connsiteX188" fmla="*/ 538309 w 885516"/>
                  <a:gd name="connsiteY188" fmla="*/ 353974 h 410686"/>
                  <a:gd name="connsiteX189" fmla="*/ 560516 w 885516"/>
                  <a:gd name="connsiteY189" fmla="*/ 356064 h 410686"/>
                  <a:gd name="connsiteX190" fmla="*/ 584029 w 885516"/>
                  <a:gd name="connsiteY190" fmla="*/ 360767 h 410686"/>
                  <a:gd name="connsiteX191" fmla="*/ 586903 w 885516"/>
                  <a:gd name="connsiteY191" fmla="*/ 345614 h 410686"/>
                  <a:gd name="connsiteX192" fmla="*/ 597875 w 885516"/>
                  <a:gd name="connsiteY192" fmla="*/ 342479 h 410686"/>
                  <a:gd name="connsiteX193" fmla="*/ 622172 w 885516"/>
                  <a:gd name="connsiteY193" fmla="*/ 352407 h 410686"/>
                  <a:gd name="connsiteX194" fmla="*/ 634712 w 885516"/>
                  <a:gd name="connsiteY194" fmla="*/ 349533 h 410686"/>
                  <a:gd name="connsiteX195" fmla="*/ 704728 w 885516"/>
                  <a:gd name="connsiteY195" fmla="*/ 352929 h 410686"/>
                  <a:gd name="connsiteX196" fmla="*/ 716485 w 885516"/>
                  <a:gd name="connsiteY196" fmla="*/ 362334 h 410686"/>
                  <a:gd name="connsiteX197" fmla="*/ 726674 w 885516"/>
                  <a:gd name="connsiteY197" fmla="*/ 365469 h 410686"/>
                  <a:gd name="connsiteX198" fmla="*/ 729547 w 885516"/>
                  <a:gd name="connsiteY198" fmla="*/ 352407 h 410686"/>
                  <a:gd name="connsiteX199" fmla="*/ 734772 w 885516"/>
                  <a:gd name="connsiteY199" fmla="*/ 349533 h 410686"/>
                  <a:gd name="connsiteX200" fmla="*/ 735818 w 885516"/>
                  <a:gd name="connsiteY200" fmla="*/ 345353 h 410686"/>
                  <a:gd name="connsiteX201" fmla="*/ 741304 w 885516"/>
                  <a:gd name="connsiteY201" fmla="*/ 340389 h 410686"/>
                  <a:gd name="connsiteX202" fmla="*/ 731115 w 885516"/>
                  <a:gd name="connsiteY202" fmla="*/ 314264 h 410686"/>
                  <a:gd name="connsiteX203" fmla="*/ 729809 w 885516"/>
                  <a:gd name="connsiteY203" fmla="*/ 300156 h 410686"/>
                  <a:gd name="connsiteX204" fmla="*/ 723016 w 885516"/>
                  <a:gd name="connsiteY204" fmla="*/ 295453 h 410686"/>
                  <a:gd name="connsiteX205" fmla="*/ 758025 w 885516"/>
                  <a:gd name="connsiteY205" fmla="*/ 284481 h 410686"/>
                  <a:gd name="connsiteX206" fmla="*/ 765862 w 885516"/>
                  <a:gd name="connsiteY206" fmla="*/ 290490 h 410686"/>
                  <a:gd name="connsiteX207" fmla="*/ 780492 w 885516"/>
                  <a:gd name="connsiteY207" fmla="*/ 284219 h 410686"/>
                  <a:gd name="connsiteX208" fmla="*/ 774222 w 885516"/>
                  <a:gd name="connsiteY208" fmla="*/ 272463 h 410686"/>
                  <a:gd name="connsiteX209" fmla="*/ 785717 w 885516"/>
                  <a:gd name="connsiteY209" fmla="*/ 245031 h 410686"/>
                  <a:gd name="connsiteX210" fmla="*/ 791204 w 885516"/>
                  <a:gd name="connsiteY210" fmla="*/ 234320 h 410686"/>
                  <a:gd name="connsiteX211" fmla="*/ 810536 w 885516"/>
                  <a:gd name="connsiteY211" fmla="*/ 241112 h 410686"/>
                  <a:gd name="connsiteX212" fmla="*/ 827257 w 885516"/>
                  <a:gd name="connsiteY212" fmla="*/ 240590 h 410686"/>
                  <a:gd name="connsiteX213" fmla="*/ 846328 w 885516"/>
                  <a:gd name="connsiteY213" fmla="*/ 228311 h 410686"/>
                  <a:gd name="connsiteX214" fmla="*/ 849986 w 885516"/>
                  <a:gd name="connsiteY214" fmla="*/ 199312 h 410686"/>
                  <a:gd name="connsiteX215" fmla="*/ 869841 w 885516"/>
                  <a:gd name="connsiteY215" fmla="*/ 195132 h 410686"/>
                  <a:gd name="connsiteX216" fmla="*/ 885516 w 885516"/>
                  <a:gd name="connsiteY216" fmla="*/ 180763 h 410686"/>
                  <a:gd name="connsiteX217" fmla="*/ 877156 w 885516"/>
                  <a:gd name="connsiteY217" fmla="*/ 177889 h 410686"/>
                  <a:gd name="connsiteX218" fmla="*/ 620343 w 885516"/>
                  <a:gd name="connsiteY218" fmla="*/ 256527 h 410686"/>
                  <a:gd name="connsiteX219" fmla="*/ 606497 w 885516"/>
                  <a:gd name="connsiteY219" fmla="*/ 265409 h 410686"/>
                  <a:gd name="connsiteX220" fmla="*/ 601794 w 885516"/>
                  <a:gd name="connsiteY220" fmla="*/ 270112 h 410686"/>
                  <a:gd name="connsiteX221" fmla="*/ 597875 w 885516"/>
                  <a:gd name="connsiteY221" fmla="*/ 274814 h 410686"/>
                  <a:gd name="connsiteX222" fmla="*/ 595524 w 885516"/>
                  <a:gd name="connsiteY222" fmla="*/ 279517 h 410686"/>
                  <a:gd name="connsiteX223" fmla="*/ 595524 w 885516"/>
                  <a:gd name="connsiteY223" fmla="*/ 290751 h 410686"/>
                  <a:gd name="connsiteX224" fmla="*/ 594740 w 885516"/>
                  <a:gd name="connsiteY224" fmla="*/ 293363 h 410686"/>
                  <a:gd name="connsiteX225" fmla="*/ 590822 w 885516"/>
                  <a:gd name="connsiteY225" fmla="*/ 291534 h 410686"/>
                  <a:gd name="connsiteX226" fmla="*/ 582984 w 885516"/>
                  <a:gd name="connsiteY226" fmla="*/ 280562 h 410686"/>
                  <a:gd name="connsiteX227" fmla="*/ 583245 w 885516"/>
                  <a:gd name="connsiteY227" fmla="*/ 271157 h 410686"/>
                  <a:gd name="connsiteX228" fmla="*/ 590560 w 885516"/>
                  <a:gd name="connsiteY228" fmla="*/ 264364 h 410686"/>
                  <a:gd name="connsiteX229" fmla="*/ 605451 w 885516"/>
                  <a:gd name="connsiteY229" fmla="*/ 246860 h 410686"/>
                  <a:gd name="connsiteX230" fmla="*/ 621388 w 885516"/>
                  <a:gd name="connsiteY230" fmla="*/ 244770 h 410686"/>
                  <a:gd name="connsiteX231" fmla="*/ 638370 w 885516"/>
                  <a:gd name="connsiteY231" fmla="*/ 246338 h 410686"/>
                  <a:gd name="connsiteX232" fmla="*/ 651693 w 885516"/>
                  <a:gd name="connsiteY232" fmla="*/ 249995 h 410686"/>
                  <a:gd name="connsiteX233" fmla="*/ 657702 w 885516"/>
                  <a:gd name="connsiteY233" fmla="*/ 251563 h 410686"/>
                  <a:gd name="connsiteX234" fmla="*/ 620343 w 885516"/>
                  <a:gd name="connsiteY234" fmla="*/ 256527 h 410686"/>
                  <a:gd name="connsiteX235" fmla="*/ 702377 w 885516"/>
                  <a:gd name="connsiteY235" fmla="*/ 252869 h 410686"/>
                  <a:gd name="connsiteX236" fmla="*/ 692188 w 885516"/>
                  <a:gd name="connsiteY236" fmla="*/ 260445 h 410686"/>
                  <a:gd name="connsiteX237" fmla="*/ 678342 w 885516"/>
                  <a:gd name="connsiteY237" fmla="*/ 258617 h 410686"/>
                  <a:gd name="connsiteX238" fmla="*/ 660315 w 885516"/>
                  <a:gd name="connsiteY238" fmla="*/ 252085 h 410686"/>
                  <a:gd name="connsiteX239" fmla="*/ 658748 w 885516"/>
                  <a:gd name="connsiteY239" fmla="*/ 251824 h 410686"/>
                  <a:gd name="connsiteX240" fmla="*/ 667892 w 885516"/>
                  <a:gd name="connsiteY240" fmla="*/ 252608 h 410686"/>
                  <a:gd name="connsiteX241" fmla="*/ 689053 w 885516"/>
                  <a:gd name="connsiteY241" fmla="*/ 249734 h 410686"/>
                  <a:gd name="connsiteX242" fmla="*/ 697936 w 885516"/>
                  <a:gd name="connsiteY242" fmla="*/ 247644 h 410686"/>
                  <a:gd name="connsiteX243" fmla="*/ 703161 w 885516"/>
                  <a:gd name="connsiteY243" fmla="*/ 247121 h 410686"/>
                  <a:gd name="connsiteX244" fmla="*/ 702377 w 885516"/>
                  <a:gd name="connsiteY244" fmla="*/ 252869 h 41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885516" h="410686">
                    <a:moveTo>
                      <a:pt x="877156" y="177889"/>
                    </a:moveTo>
                    <a:cubicBezTo>
                      <a:pt x="870886" y="175276"/>
                      <a:pt x="867752" y="169006"/>
                      <a:pt x="866445" y="165610"/>
                    </a:cubicBezTo>
                    <a:cubicBezTo>
                      <a:pt x="865139" y="162475"/>
                      <a:pt x="860436" y="166916"/>
                      <a:pt x="856256" y="170051"/>
                    </a:cubicBezTo>
                    <a:cubicBezTo>
                      <a:pt x="852076" y="172925"/>
                      <a:pt x="849725" y="170574"/>
                      <a:pt x="841365" y="169268"/>
                    </a:cubicBezTo>
                    <a:cubicBezTo>
                      <a:pt x="833005" y="167961"/>
                      <a:pt x="830914" y="159862"/>
                      <a:pt x="830653" y="156466"/>
                    </a:cubicBezTo>
                    <a:cubicBezTo>
                      <a:pt x="830392" y="153070"/>
                      <a:pt x="819158" y="149935"/>
                      <a:pt x="816807" y="149412"/>
                    </a:cubicBezTo>
                    <a:cubicBezTo>
                      <a:pt x="814455" y="148890"/>
                      <a:pt x="812627" y="143926"/>
                      <a:pt x="811582" y="140007"/>
                    </a:cubicBezTo>
                    <a:cubicBezTo>
                      <a:pt x="810536" y="136088"/>
                      <a:pt x="798780" y="130079"/>
                      <a:pt x="791204" y="129034"/>
                    </a:cubicBezTo>
                    <a:cubicBezTo>
                      <a:pt x="783627" y="128251"/>
                      <a:pt x="781798" y="133998"/>
                      <a:pt x="779186" y="136350"/>
                    </a:cubicBezTo>
                    <a:cubicBezTo>
                      <a:pt x="776573" y="138701"/>
                      <a:pt x="762466" y="136350"/>
                      <a:pt x="755934" y="136350"/>
                    </a:cubicBezTo>
                    <a:cubicBezTo>
                      <a:pt x="749403" y="136350"/>
                      <a:pt x="749141" y="130602"/>
                      <a:pt x="747835" y="125899"/>
                    </a:cubicBezTo>
                    <a:cubicBezTo>
                      <a:pt x="746529" y="121458"/>
                      <a:pt x="743394" y="120674"/>
                      <a:pt x="738430" y="120413"/>
                    </a:cubicBezTo>
                    <a:cubicBezTo>
                      <a:pt x="733466" y="120152"/>
                      <a:pt x="733205" y="124854"/>
                      <a:pt x="732944" y="127467"/>
                    </a:cubicBezTo>
                    <a:cubicBezTo>
                      <a:pt x="732421" y="130341"/>
                      <a:pt x="727196" y="132431"/>
                      <a:pt x="726151" y="134782"/>
                    </a:cubicBezTo>
                    <a:cubicBezTo>
                      <a:pt x="725106" y="137133"/>
                      <a:pt x="695846" y="89063"/>
                      <a:pt x="684612" y="73387"/>
                    </a:cubicBezTo>
                    <a:cubicBezTo>
                      <a:pt x="673639" y="57712"/>
                      <a:pt x="651955" y="42037"/>
                      <a:pt x="649604" y="41253"/>
                    </a:cubicBezTo>
                    <a:cubicBezTo>
                      <a:pt x="647252" y="40469"/>
                      <a:pt x="648558" y="38902"/>
                      <a:pt x="650910" y="37334"/>
                    </a:cubicBezTo>
                    <a:cubicBezTo>
                      <a:pt x="653261" y="35767"/>
                      <a:pt x="651955" y="33677"/>
                      <a:pt x="653784" y="29235"/>
                    </a:cubicBezTo>
                    <a:cubicBezTo>
                      <a:pt x="655612" y="24794"/>
                      <a:pt x="613811" y="46478"/>
                      <a:pt x="609370" y="48307"/>
                    </a:cubicBezTo>
                    <a:cubicBezTo>
                      <a:pt x="604929" y="50136"/>
                      <a:pt x="603100" y="51442"/>
                      <a:pt x="602578" y="54316"/>
                    </a:cubicBezTo>
                    <a:cubicBezTo>
                      <a:pt x="602055" y="57190"/>
                      <a:pt x="594740" y="53793"/>
                      <a:pt x="592389" y="53010"/>
                    </a:cubicBezTo>
                    <a:cubicBezTo>
                      <a:pt x="589776" y="52226"/>
                      <a:pt x="586119" y="55100"/>
                      <a:pt x="584290" y="57451"/>
                    </a:cubicBezTo>
                    <a:cubicBezTo>
                      <a:pt x="582200" y="59541"/>
                      <a:pt x="579065" y="56406"/>
                      <a:pt x="578281" y="53271"/>
                    </a:cubicBezTo>
                    <a:cubicBezTo>
                      <a:pt x="577497" y="50136"/>
                      <a:pt x="581416" y="46478"/>
                      <a:pt x="586119" y="42821"/>
                    </a:cubicBezTo>
                    <a:cubicBezTo>
                      <a:pt x="590822" y="39163"/>
                      <a:pt x="575929" y="42037"/>
                      <a:pt x="573317" y="41776"/>
                    </a:cubicBezTo>
                    <a:cubicBezTo>
                      <a:pt x="570966" y="41514"/>
                      <a:pt x="568092" y="40208"/>
                      <a:pt x="567309" y="38379"/>
                    </a:cubicBezTo>
                    <a:cubicBezTo>
                      <a:pt x="566525" y="36551"/>
                      <a:pt x="563128" y="39163"/>
                      <a:pt x="560516" y="42037"/>
                    </a:cubicBezTo>
                    <a:cubicBezTo>
                      <a:pt x="557903" y="44911"/>
                      <a:pt x="558948" y="37595"/>
                      <a:pt x="558687" y="36289"/>
                    </a:cubicBezTo>
                    <a:cubicBezTo>
                      <a:pt x="558426" y="34983"/>
                      <a:pt x="556597" y="33415"/>
                      <a:pt x="553984" y="31064"/>
                    </a:cubicBezTo>
                    <a:cubicBezTo>
                      <a:pt x="551372" y="28713"/>
                      <a:pt x="551372" y="34199"/>
                      <a:pt x="549282" y="37073"/>
                    </a:cubicBezTo>
                    <a:cubicBezTo>
                      <a:pt x="547191" y="39947"/>
                      <a:pt x="537525" y="38118"/>
                      <a:pt x="532822" y="37857"/>
                    </a:cubicBezTo>
                    <a:cubicBezTo>
                      <a:pt x="528381" y="37857"/>
                      <a:pt x="531778" y="28452"/>
                      <a:pt x="532822" y="22965"/>
                    </a:cubicBezTo>
                    <a:cubicBezTo>
                      <a:pt x="533606" y="17479"/>
                      <a:pt x="527075" y="7029"/>
                      <a:pt x="524202" y="3371"/>
                    </a:cubicBezTo>
                    <a:cubicBezTo>
                      <a:pt x="521327" y="-25"/>
                      <a:pt x="515318" y="3371"/>
                      <a:pt x="512445" y="6245"/>
                    </a:cubicBezTo>
                    <a:cubicBezTo>
                      <a:pt x="509571" y="9119"/>
                      <a:pt x="507220" y="4416"/>
                      <a:pt x="502778" y="1542"/>
                    </a:cubicBezTo>
                    <a:cubicBezTo>
                      <a:pt x="498337" y="-1331"/>
                      <a:pt x="485797" y="498"/>
                      <a:pt x="481095" y="1542"/>
                    </a:cubicBezTo>
                    <a:cubicBezTo>
                      <a:pt x="476392" y="2588"/>
                      <a:pt x="471689" y="9641"/>
                      <a:pt x="468032" y="11993"/>
                    </a:cubicBezTo>
                    <a:cubicBezTo>
                      <a:pt x="464374" y="14344"/>
                      <a:pt x="448438" y="14605"/>
                      <a:pt x="441122" y="17479"/>
                    </a:cubicBezTo>
                    <a:cubicBezTo>
                      <a:pt x="433807" y="20353"/>
                      <a:pt x="418654" y="21398"/>
                      <a:pt x="413691" y="21659"/>
                    </a:cubicBezTo>
                    <a:cubicBezTo>
                      <a:pt x="408726" y="21920"/>
                      <a:pt x="404808" y="25578"/>
                      <a:pt x="403763" y="28974"/>
                    </a:cubicBezTo>
                    <a:cubicBezTo>
                      <a:pt x="402457" y="32109"/>
                      <a:pt x="394619" y="31064"/>
                      <a:pt x="391745" y="30803"/>
                    </a:cubicBezTo>
                    <a:cubicBezTo>
                      <a:pt x="388871" y="30803"/>
                      <a:pt x="360917" y="36028"/>
                      <a:pt x="357782" y="37334"/>
                    </a:cubicBezTo>
                    <a:cubicBezTo>
                      <a:pt x="354647" y="38379"/>
                      <a:pt x="349683" y="38641"/>
                      <a:pt x="347855" y="42037"/>
                    </a:cubicBezTo>
                    <a:cubicBezTo>
                      <a:pt x="346287" y="45433"/>
                      <a:pt x="342629" y="42559"/>
                      <a:pt x="340800" y="41253"/>
                    </a:cubicBezTo>
                    <a:cubicBezTo>
                      <a:pt x="338972" y="39947"/>
                      <a:pt x="323035" y="39947"/>
                      <a:pt x="317287" y="39947"/>
                    </a:cubicBezTo>
                    <a:cubicBezTo>
                      <a:pt x="311540" y="39947"/>
                      <a:pt x="313368" y="45694"/>
                      <a:pt x="315720" y="47001"/>
                    </a:cubicBezTo>
                    <a:cubicBezTo>
                      <a:pt x="318071" y="48307"/>
                      <a:pt x="315720" y="49874"/>
                      <a:pt x="311279" y="51703"/>
                    </a:cubicBezTo>
                    <a:cubicBezTo>
                      <a:pt x="307099" y="53532"/>
                      <a:pt x="317287" y="52748"/>
                      <a:pt x="322512" y="53793"/>
                    </a:cubicBezTo>
                    <a:cubicBezTo>
                      <a:pt x="327737" y="55100"/>
                      <a:pt x="320684" y="56667"/>
                      <a:pt x="318333" y="59018"/>
                    </a:cubicBezTo>
                    <a:cubicBezTo>
                      <a:pt x="315720" y="61370"/>
                      <a:pt x="329305" y="65811"/>
                      <a:pt x="332179" y="66333"/>
                    </a:cubicBezTo>
                    <a:cubicBezTo>
                      <a:pt x="335053" y="66856"/>
                      <a:pt x="337665" y="70252"/>
                      <a:pt x="335575" y="71297"/>
                    </a:cubicBezTo>
                    <a:cubicBezTo>
                      <a:pt x="333486" y="72342"/>
                      <a:pt x="319900" y="70775"/>
                      <a:pt x="315459" y="71297"/>
                    </a:cubicBezTo>
                    <a:cubicBezTo>
                      <a:pt x="311017" y="71820"/>
                      <a:pt x="309973" y="73910"/>
                      <a:pt x="306576" y="77306"/>
                    </a:cubicBezTo>
                    <a:cubicBezTo>
                      <a:pt x="303180" y="80702"/>
                      <a:pt x="309711" y="85666"/>
                      <a:pt x="312846" y="88801"/>
                    </a:cubicBezTo>
                    <a:cubicBezTo>
                      <a:pt x="315981" y="91936"/>
                      <a:pt x="304486" y="96378"/>
                      <a:pt x="301090" y="96378"/>
                    </a:cubicBezTo>
                    <a:cubicBezTo>
                      <a:pt x="297693" y="96378"/>
                      <a:pt x="292991" y="97684"/>
                      <a:pt x="291946" y="100819"/>
                    </a:cubicBezTo>
                    <a:cubicBezTo>
                      <a:pt x="290901" y="103954"/>
                      <a:pt x="313368" y="115188"/>
                      <a:pt x="321468" y="118323"/>
                    </a:cubicBezTo>
                    <a:cubicBezTo>
                      <a:pt x="323296" y="119107"/>
                      <a:pt x="324342" y="120152"/>
                      <a:pt x="325125" y="121458"/>
                    </a:cubicBezTo>
                    <a:cubicBezTo>
                      <a:pt x="327215" y="125377"/>
                      <a:pt x="323558" y="131125"/>
                      <a:pt x="321990" y="133998"/>
                    </a:cubicBezTo>
                    <a:cubicBezTo>
                      <a:pt x="319900" y="137656"/>
                      <a:pt x="311017" y="137395"/>
                      <a:pt x="306837" y="138440"/>
                    </a:cubicBezTo>
                    <a:cubicBezTo>
                      <a:pt x="302657" y="139485"/>
                      <a:pt x="295342" y="135566"/>
                      <a:pt x="293513" y="134521"/>
                    </a:cubicBezTo>
                    <a:cubicBezTo>
                      <a:pt x="291685" y="133476"/>
                      <a:pt x="290379" y="137656"/>
                      <a:pt x="288811" y="140530"/>
                    </a:cubicBezTo>
                    <a:cubicBezTo>
                      <a:pt x="287243" y="143403"/>
                      <a:pt x="273919" y="139746"/>
                      <a:pt x="268955" y="138962"/>
                    </a:cubicBezTo>
                    <a:cubicBezTo>
                      <a:pt x="263992" y="137917"/>
                      <a:pt x="262163" y="133998"/>
                      <a:pt x="260857" y="129034"/>
                    </a:cubicBezTo>
                    <a:cubicBezTo>
                      <a:pt x="259550" y="124071"/>
                      <a:pt x="243614" y="128251"/>
                      <a:pt x="241001" y="130602"/>
                    </a:cubicBezTo>
                    <a:cubicBezTo>
                      <a:pt x="238388" y="132953"/>
                      <a:pt x="233947" y="130079"/>
                      <a:pt x="233947" y="128773"/>
                    </a:cubicBezTo>
                    <a:cubicBezTo>
                      <a:pt x="233947" y="127467"/>
                      <a:pt x="217488" y="127728"/>
                      <a:pt x="214092" y="128251"/>
                    </a:cubicBezTo>
                    <a:cubicBezTo>
                      <a:pt x="210434" y="128773"/>
                      <a:pt x="208083" y="135043"/>
                      <a:pt x="202074" y="138962"/>
                    </a:cubicBezTo>
                    <a:cubicBezTo>
                      <a:pt x="196065" y="142881"/>
                      <a:pt x="184831" y="134782"/>
                      <a:pt x="182219" y="132169"/>
                    </a:cubicBezTo>
                    <a:cubicBezTo>
                      <a:pt x="179606" y="129557"/>
                      <a:pt x="177255" y="132692"/>
                      <a:pt x="176733" y="136350"/>
                    </a:cubicBezTo>
                    <a:cubicBezTo>
                      <a:pt x="176210" y="140007"/>
                      <a:pt x="172552" y="135566"/>
                      <a:pt x="171769" y="132953"/>
                    </a:cubicBezTo>
                    <a:cubicBezTo>
                      <a:pt x="170985" y="130341"/>
                      <a:pt x="157400" y="123809"/>
                      <a:pt x="154265" y="119629"/>
                    </a:cubicBezTo>
                    <a:cubicBezTo>
                      <a:pt x="151130" y="115449"/>
                      <a:pt x="141724" y="116233"/>
                      <a:pt x="134932" y="116233"/>
                    </a:cubicBezTo>
                    <a:cubicBezTo>
                      <a:pt x="128139" y="116233"/>
                      <a:pt x="128661" y="113882"/>
                      <a:pt x="127617" y="109702"/>
                    </a:cubicBezTo>
                    <a:cubicBezTo>
                      <a:pt x="126571" y="105522"/>
                      <a:pt x="117950" y="110485"/>
                      <a:pt x="117950" y="110485"/>
                    </a:cubicBezTo>
                    <a:cubicBezTo>
                      <a:pt x="117950" y="110485"/>
                      <a:pt x="111680" y="115449"/>
                      <a:pt x="106977" y="115972"/>
                    </a:cubicBezTo>
                    <a:cubicBezTo>
                      <a:pt x="102275" y="116494"/>
                      <a:pt x="100446" y="108918"/>
                      <a:pt x="95744" y="108918"/>
                    </a:cubicBezTo>
                    <a:cubicBezTo>
                      <a:pt x="90780" y="108918"/>
                      <a:pt x="87906" y="113620"/>
                      <a:pt x="85816" y="116233"/>
                    </a:cubicBezTo>
                    <a:cubicBezTo>
                      <a:pt x="83726" y="118846"/>
                      <a:pt x="71185" y="126161"/>
                      <a:pt x="66744" y="127989"/>
                    </a:cubicBezTo>
                    <a:cubicBezTo>
                      <a:pt x="62303" y="129818"/>
                      <a:pt x="63087" y="131125"/>
                      <a:pt x="61781" y="133476"/>
                    </a:cubicBezTo>
                    <a:cubicBezTo>
                      <a:pt x="60474" y="135566"/>
                      <a:pt x="52375" y="137917"/>
                      <a:pt x="47673" y="140268"/>
                    </a:cubicBezTo>
                    <a:cubicBezTo>
                      <a:pt x="42970" y="142620"/>
                      <a:pt x="48718" y="151241"/>
                      <a:pt x="49501" y="154115"/>
                    </a:cubicBezTo>
                    <a:cubicBezTo>
                      <a:pt x="50547" y="156989"/>
                      <a:pt x="47412" y="161430"/>
                      <a:pt x="44015" y="162736"/>
                    </a:cubicBezTo>
                    <a:cubicBezTo>
                      <a:pt x="40880" y="164304"/>
                      <a:pt x="34349" y="155160"/>
                      <a:pt x="31736" y="151502"/>
                    </a:cubicBezTo>
                    <a:cubicBezTo>
                      <a:pt x="28862" y="147845"/>
                      <a:pt x="25205" y="147584"/>
                      <a:pt x="21809" y="147322"/>
                    </a:cubicBezTo>
                    <a:cubicBezTo>
                      <a:pt x="18151" y="147322"/>
                      <a:pt x="18151" y="150457"/>
                      <a:pt x="17890" y="153070"/>
                    </a:cubicBezTo>
                    <a:cubicBezTo>
                      <a:pt x="17367" y="155682"/>
                      <a:pt x="14754" y="156466"/>
                      <a:pt x="11097" y="159079"/>
                    </a:cubicBezTo>
                    <a:cubicBezTo>
                      <a:pt x="7440" y="161691"/>
                      <a:pt x="7701" y="168222"/>
                      <a:pt x="6656" y="173970"/>
                    </a:cubicBezTo>
                    <a:cubicBezTo>
                      <a:pt x="5611" y="179718"/>
                      <a:pt x="11358" y="179979"/>
                      <a:pt x="11358" y="183375"/>
                    </a:cubicBezTo>
                    <a:cubicBezTo>
                      <a:pt x="11358" y="186510"/>
                      <a:pt x="1169" y="196438"/>
                      <a:pt x="124" y="200618"/>
                    </a:cubicBezTo>
                    <a:cubicBezTo>
                      <a:pt x="-921" y="204798"/>
                      <a:pt x="4827" y="204537"/>
                      <a:pt x="9791" y="204798"/>
                    </a:cubicBezTo>
                    <a:cubicBezTo>
                      <a:pt x="14493" y="205059"/>
                      <a:pt x="14493" y="216816"/>
                      <a:pt x="14493" y="219428"/>
                    </a:cubicBezTo>
                    <a:cubicBezTo>
                      <a:pt x="14493" y="222041"/>
                      <a:pt x="17106" y="221257"/>
                      <a:pt x="21025" y="222563"/>
                    </a:cubicBezTo>
                    <a:cubicBezTo>
                      <a:pt x="24943" y="223870"/>
                      <a:pt x="24943" y="219690"/>
                      <a:pt x="31736" y="220212"/>
                    </a:cubicBezTo>
                    <a:cubicBezTo>
                      <a:pt x="38529" y="220735"/>
                      <a:pt x="53943" y="245292"/>
                      <a:pt x="53159" y="247383"/>
                    </a:cubicBezTo>
                    <a:cubicBezTo>
                      <a:pt x="52375" y="249473"/>
                      <a:pt x="42970" y="247905"/>
                      <a:pt x="43231" y="251040"/>
                    </a:cubicBezTo>
                    <a:cubicBezTo>
                      <a:pt x="43231" y="254175"/>
                      <a:pt x="52637" y="255743"/>
                      <a:pt x="54726" y="256527"/>
                    </a:cubicBezTo>
                    <a:cubicBezTo>
                      <a:pt x="55772" y="257049"/>
                      <a:pt x="56556" y="258617"/>
                      <a:pt x="57339" y="260445"/>
                    </a:cubicBezTo>
                    <a:cubicBezTo>
                      <a:pt x="58384" y="258878"/>
                      <a:pt x="59168" y="257049"/>
                      <a:pt x="60213" y="255481"/>
                    </a:cubicBezTo>
                    <a:cubicBezTo>
                      <a:pt x="62825" y="251824"/>
                      <a:pt x="65960" y="252085"/>
                      <a:pt x="70141" y="252085"/>
                    </a:cubicBezTo>
                    <a:cubicBezTo>
                      <a:pt x="74843" y="252085"/>
                      <a:pt x="77978" y="250518"/>
                      <a:pt x="81113" y="247121"/>
                    </a:cubicBezTo>
                    <a:cubicBezTo>
                      <a:pt x="84510" y="243464"/>
                      <a:pt x="87906" y="241112"/>
                      <a:pt x="92870" y="239806"/>
                    </a:cubicBezTo>
                    <a:cubicBezTo>
                      <a:pt x="97572" y="238500"/>
                      <a:pt x="103058" y="236932"/>
                      <a:pt x="107761" y="237977"/>
                    </a:cubicBezTo>
                    <a:cubicBezTo>
                      <a:pt x="112202" y="238761"/>
                      <a:pt x="114815" y="242419"/>
                      <a:pt x="118995" y="243986"/>
                    </a:cubicBezTo>
                    <a:cubicBezTo>
                      <a:pt x="123176" y="245554"/>
                      <a:pt x="127094" y="242680"/>
                      <a:pt x="131013" y="241896"/>
                    </a:cubicBezTo>
                    <a:cubicBezTo>
                      <a:pt x="136238" y="240851"/>
                      <a:pt x="140940" y="243464"/>
                      <a:pt x="143553" y="247905"/>
                    </a:cubicBezTo>
                    <a:cubicBezTo>
                      <a:pt x="145905" y="252085"/>
                      <a:pt x="145643" y="256527"/>
                      <a:pt x="145121" y="260968"/>
                    </a:cubicBezTo>
                    <a:cubicBezTo>
                      <a:pt x="144337" y="265409"/>
                      <a:pt x="144076" y="269589"/>
                      <a:pt x="143553" y="274030"/>
                    </a:cubicBezTo>
                    <a:cubicBezTo>
                      <a:pt x="143292" y="275859"/>
                      <a:pt x="143030" y="277688"/>
                      <a:pt x="142770" y="279517"/>
                    </a:cubicBezTo>
                    <a:cubicBezTo>
                      <a:pt x="145905" y="281346"/>
                      <a:pt x="149301" y="282652"/>
                      <a:pt x="152958" y="282913"/>
                    </a:cubicBezTo>
                    <a:cubicBezTo>
                      <a:pt x="156616" y="283436"/>
                      <a:pt x="160796" y="282391"/>
                      <a:pt x="163931" y="284481"/>
                    </a:cubicBezTo>
                    <a:cubicBezTo>
                      <a:pt x="167327" y="286832"/>
                      <a:pt x="166805" y="290490"/>
                      <a:pt x="163931" y="293102"/>
                    </a:cubicBezTo>
                    <a:cubicBezTo>
                      <a:pt x="162625" y="294147"/>
                      <a:pt x="161057" y="294931"/>
                      <a:pt x="159751" y="295976"/>
                    </a:cubicBezTo>
                    <a:cubicBezTo>
                      <a:pt x="158183" y="297282"/>
                      <a:pt x="157139" y="298850"/>
                      <a:pt x="155832" y="300417"/>
                    </a:cubicBezTo>
                    <a:cubicBezTo>
                      <a:pt x="152958" y="304336"/>
                      <a:pt x="150346" y="307993"/>
                      <a:pt x="145382" y="309561"/>
                    </a:cubicBezTo>
                    <a:cubicBezTo>
                      <a:pt x="146165" y="305381"/>
                      <a:pt x="147995" y="301985"/>
                      <a:pt x="150346" y="298588"/>
                    </a:cubicBezTo>
                    <a:cubicBezTo>
                      <a:pt x="151391" y="296760"/>
                      <a:pt x="156355" y="291534"/>
                      <a:pt x="153742" y="289444"/>
                    </a:cubicBezTo>
                    <a:cubicBezTo>
                      <a:pt x="152436" y="288399"/>
                      <a:pt x="149823" y="288661"/>
                      <a:pt x="148256" y="288922"/>
                    </a:cubicBezTo>
                    <a:cubicBezTo>
                      <a:pt x="145643" y="288922"/>
                      <a:pt x="143030" y="289183"/>
                      <a:pt x="140157" y="289183"/>
                    </a:cubicBezTo>
                    <a:cubicBezTo>
                      <a:pt x="134932" y="289183"/>
                      <a:pt x="129968" y="288138"/>
                      <a:pt x="125004" y="286309"/>
                    </a:cubicBezTo>
                    <a:cubicBezTo>
                      <a:pt x="116905" y="283436"/>
                      <a:pt x="109590" y="280823"/>
                      <a:pt x="102275" y="286832"/>
                    </a:cubicBezTo>
                    <a:cubicBezTo>
                      <a:pt x="99401" y="289183"/>
                      <a:pt x="97050" y="292580"/>
                      <a:pt x="98879" y="296237"/>
                    </a:cubicBezTo>
                    <a:cubicBezTo>
                      <a:pt x="100446" y="299633"/>
                      <a:pt x="104365" y="302246"/>
                      <a:pt x="105149" y="305903"/>
                    </a:cubicBezTo>
                    <a:cubicBezTo>
                      <a:pt x="105932" y="309822"/>
                      <a:pt x="100707" y="309039"/>
                      <a:pt x="98356" y="307993"/>
                    </a:cubicBezTo>
                    <a:cubicBezTo>
                      <a:pt x="94437" y="306426"/>
                      <a:pt x="90780" y="302768"/>
                      <a:pt x="86338" y="302507"/>
                    </a:cubicBezTo>
                    <a:cubicBezTo>
                      <a:pt x="82942" y="302507"/>
                      <a:pt x="79285" y="305381"/>
                      <a:pt x="80068" y="309039"/>
                    </a:cubicBezTo>
                    <a:cubicBezTo>
                      <a:pt x="81113" y="313480"/>
                      <a:pt x="88167" y="314525"/>
                      <a:pt x="91825" y="315831"/>
                    </a:cubicBezTo>
                    <a:cubicBezTo>
                      <a:pt x="96527" y="317399"/>
                      <a:pt x="99401" y="319750"/>
                      <a:pt x="99663" y="324975"/>
                    </a:cubicBezTo>
                    <a:cubicBezTo>
                      <a:pt x="99923" y="329416"/>
                      <a:pt x="99140" y="333858"/>
                      <a:pt x="101752" y="337776"/>
                    </a:cubicBezTo>
                    <a:cubicBezTo>
                      <a:pt x="103842" y="341173"/>
                      <a:pt x="107239" y="344047"/>
                      <a:pt x="110113" y="346920"/>
                    </a:cubicBezTo>
                    <a:cubicBezTo>
                      <a:pt x="112986" y="349533"/>
                      <a:pt x="115599" y="350839"/>
                      <a:pt x="119518" y="351362"/>
                    </a:cubicBezTo>
                    <a:cubicBezTo>
                      <a:pt x="123176" y="351884"/>
                      <a:pt x="128139" y="352145"/>
                      <a:pt x="130229" y="355803"/>
                    </a:cubicBezTo>
                    <a:cubicBezTo>
                      <a:pt x="132319" y="359199"/>
                      <a:pt x="130490" y="363641"/>
                      <a:pt x="129184" y="367298"/>
                    </a:cubicBezTo>
                    <a:cubicBezTo>
                      <a:pt x="128661" y="368866"/>
                      <a:pt x="128139" y="370694"/>
                      <a:pt x="127617" y="372523"/>
                    </a:cubicBezTo>
                    <a:cubicBezTo>
                      <a:pt x="127355" y="374091"/>
                      <a:pt x="127094" y="375658"/>
                      <a:pt x="126833" y="377226"/>
                    </a:cubicBezTo>
                    <a:cubicBezTo>
                      <a:pt x="126571" y="378010"/>
                      <a:pt x="126571" y="379055"/>
                      <a:pt x="126833" y="379838"/>
                    </a:cubicBezTo>
                    <a:cubicBezTo>
                      <a:pt x="127094" y="380100"/>
                      <a:pt x="127094" y="380622"/>
                      <a:pt x="127355" y="380883"/>
                    </a:cubicBezTo>
                    <a:cubicBezTo>
                      <a:pt x="131796" y="375658"/>
                      <a:pt x="139373" y="367821"/>
                      <a:pt x="146688" y="366776"/>
                    </a:cubicBezTo>
                    <a:cubicBezTo>
                      <a:pt x="157661" y="365208"/>
                      <a:pt x="166543" y="362596"/>
                      <a:pt x="171246" y="368604"/>
                    </a:cubicBezTo>
                    <a:cubicBezTo>
                      <a:pt x="171246" y="368604"/>
                      <a:pt x="189534" y="391595"/>
                      <a:pt x="192408" y="391595"/>
                    </a:cubicBezTo>
                    <a:cubicBezTo>
                      <a:pt x="192408" y="391595"/>
                      <a:pt x="192669" y="391595"/>
                      <a:pt x="192669" y="391595"/>
                    </a:cubicBezTo>
                    <a:cubicBezTo>
                      <a:pt x="192930" y="391595"/>
                      <a:pt x="193453" y="391595"/>
                      <a:pt x="193975" y="391595"/>
                    </a:cubicBezTo>
                    <a:cubicBezTo>
                      <a:pt x="193975" y="391595"/>
                      <a:pt x="193975" y="391595"/>
                      <a:pt x="194237" y="391595"/>
                    </a:cubicBezTo>
                    <a:cubicBezTo>
                      <a:pt x="194498" y="391595"/>
                      <a:pt x="195021" y="391595"/>
                      <a:pt x="195543" y="391595"/>
                    </a:cubicBezTo>
                    <a:cubicBezTo>
                      <a:pt x="195804" y="391595"/>
                      <a:pt x="196065" y="391595"/>
                      <a:pt x="196327" y="391595"/>
                    </a:cubicBezTo>
                    <a:cubicBezTo>
                      <a:pt x="196849" y="391595"/>
                      <a:pt x="197633" y="391595"/>
                      <a:pt x="198155" y="391595"/>
                    </a:cubicBezTo>
                    <a:cubicBezTo>
                      <a:pt x="198939" y="391595"/>
                      <a:pt x="199984" y="391595"/>
                      <a:pt x="201029" y="391595"/>
                    </a:cubicBezTo>
                    <a:lnTo>
                      <a:pt x="201029" y="391595"/>
                    </a:lnTo>
                    <a:cubicBezTo>
                      <a:pt x="201813" y="391595"/>
                      <a:pt x="202597" y="391595"/>
                      <a:pt x="203381" y="391595"/>
                    </a:cubicBezTo>
                    <a:cubicBezTo>
                      <a:pt x="204164" y="391595"/>
                      <a:pt x="204948" y="391595"/>
                      <a:pt x="205471" y="391595"/>
                    </a:cubicBezTo>
                    <a:lnTo>
                      <a:pt x="205471" y="294670"/>
                    </a:lnTo>
                    <a:lnTo>
                      <a:pt x="260334" y="276121"/>
                    </a:lnTo>
                    <a:cubicBezTo>
                      <a:pt x="260334" y="276121"/>
                      <a:pt x="260595" y="275859"/>
                      <a:pt x="260595" y="275859"/>
                    </a:cubicBezTo>
                    <a:cubicBezTo>
                      <a:pt x="262947" y="272463"/>
                      <a:pt x="264775" y="269067"/>
                      <a:pt x="268172" y="266977"/>
                    </a:cubicBezTo>
                    <a:cubicBezTo>
                      <a:pt x="270001" y="265670"/>
                      <a:pt x="271829" y="264625"/>
                      <a:pt x="273658" y="263319"/>
                    </a:cubicBezTo>
                    <a:cubicBezTo>
                      <a:pt x="274964" y="262535"/>
                      <a:pt x="276532" y="261490"/>
                      <a:pt x="277838" y="260968"/>
                    </a:cubicBezTo>
                    <a:cubicBezTo>
                      <a:pt x="280973" y="259400"/>
                      <a:pt x="285153" y="259139"/>
                      <a:pt x="287766" y="256527"/>
                    </a:cubicBezTo>
                    <a:cubicBezTo>
                      <a:pt x="290117" y="254436"/>
                      <a:pt x="290901" y="250779"/>
                      <a:pt x="294036" y="249734"/>
                    </a:cubicBezTo>
                    <a:cubicBezTo>
                      <a:pt x="296387" y="248689"/>
                      <a:pt x="300306" y="247905"/>
                      <a:pt x="302918" y="248166"/>
                    </a:cubicBezTo>
                    <a:cubicBezTo>
                      <a:pt x="306315" y="248689"/>
                      <a:pt x="306837" y="252608"/>
                      <a:pt x="309711" y="253653"/>
                    </a:cubicBezTo>
                    <a:cubicBezTo>
                      <a:pt x="313108" y="254959"/>
                      <a:pt x="315720" y="249473"/>
                      <a:pt x="318855" y="248689"/>
                    </a:cubicBezTo>
                    <a:cubicBezTo>
                      <a:pt x="323035" y="247644"/>
                      <a:pt x="324342" y="252869"/>
                      <a:pt x="323035" y="255743"/>
                    </a:cubicBezTo>
                    <a:cubicBezTo>
                      <a:pt x="321729" y="258878"/>
                      <a:pt x="318071" y="261752"/>
                      <a:pt x="314936" y="263319"/>
                    </a:cubicBezTo>
                    <a:cubicBezTo>
                      <a:pt x="309973" y="266193"/>
                      <a:pt x="308143" y="261752"/>
                      <a:pt x="304225" y="260184"/>
                    </a:cubicBezTo>
                    <a:cubicBezTo>
                      <a:pt x="300567" y="258878"/>
                      <a:pt x="296648" y="259400"/>
                      <a:pt x="293252" y="257571"/>
                    </a:cubicBezTo>
                    <a:cubicBezTo>
                      <a:pt x="292730" y="257571"/>
                      <a:pt x="288549" y="257571"/>
                      <a:pt x="288549" y="258094"/>
                    </a:cubicBezTo>
                    <a:cubicBezTo>
                      <a:pt x="287766" y="261229"/>
                      <a:pt x="286982" y="264103"/>
                      <a:pt x="283324" y="264625"/>
                    </a:cubicBezTo>
                    <a:cubicBezTo>
                      <a:pt x="280189" y="264887"/>
                      <a:pt x="277054" y="264887"/>
                      <a:pt x="275226" y="267760"/>
                    </a:cubicBezTo>
                    <a:cubicBezTo>
                      <a:pt x="273658" y="270373"/>
                      <a:pt x="273658" y="273508"/>
                      <a:pt x="271307" y="276121"/>
                    </a:cubicBezTo>
                    <a:cubicBezTo>
                      <a:pt x="269739" y="277688"/>
                      <a:pt x="267649" y="278733"/>
                      <a:pt x="266082" y="280301"/>
                    </a:cubicBezTo>
                    <a:cubicBezTo>
                      <a:pt x="265820" y="282652"/>
                      <a:pt x="266866" y="284742"/>
                      <a:pt x="271045" y="286571"/>
                    </a:cubicBezTo>
                    <a:cubicBezTo>
                      <a:pt x="279928" y="290751"/>
                      <a:pt x="314152" y="309561"/>
                      <a:pt x="316504" y="314525"/>
                    </a:cubicBezTo>
                    <a:cubicBezTo>
                      <a:pt x="318855" y="319489"/>
                      <a:pt x="328783" y="334903"/>
                      <a:pt x="335053" y="334119"/>
                    </a:cubicBezTo>
                    <a:cubicBezTo>
                      <a:pt x="341323" y="333335"/>
                      <a:pt x="345764" y="330200"/>
                      <a:pt x="355953" y="330984"/>
                    </a:cubicBezTo>
                    <a:cubicBezTo>
                      <a:pt x="366142" y="331768"/>
                      <a:pt x="378944" y="334380"/>
                      <a:pt x="383124" y="333074"/>
                    </a:cubicBezTo>
                    <a:cubicBezTo>
                      <a:pt x="387304" y="331768"/>
                      <a:pt x="397493" y="327065"/>
                      <a:pt x="400889" y="331506"/>
                    </a:cubicBezTo>
                    <a:cubicBezTo>
                      <a:pt x="404285" y="336209"/>
                      <a:pt x="409510" y="342218"/>
                      <a:pt x="414475" y="345875"/>
                    </a:cubicBezTo>
                    <a:cubicBezTo>
                      <a:pt x="419438" y="349272"/>
                      <a:pt x="423357" y="343263"/>
                      <a:pt x="421789" y="350578"/>
                    </a:cubicBezTo>
                    <a:cubicBezTo>
                      <a:pt x="420483" y="357893"/>
                      <a:pt x="421789" y="377487"/>
                      <a:pt x="424141" y="374352"/>
                    </a:cubicBezTo>
                    <a:cubicBezTo>
                      <a:pt x="426492" y="371217"/>
                      <a:pt x="432762" y="371478"/>
                      <a:pt x="434069" y="378271"/>
                    </a:cubicBezTo>
                    <a:cubicBezTo>
                      <a:pt x="435375" y="385063"/>
                      <a:pt x="433807" y="395252"/>
                      <a:pt x="440600" y="394469"/>
                    </a:cubicBezTo>
                    <a:cubicBezTo>
                      <a:pt x="447392" y="393685"/>
                      <a:pt x="467509" y="392379"/>
                      <a:pt x="466202" y="397604"/>
                    </a:cubicBezTo>
                    <a:cubicBezTo>
                      <a:pt x="464635" y="402829"/>
                      <a:pt x="465158" y="409360"/>
                      <a:pt x="469860" y="410144"/>
                    </a:cubicBezTo>
                    <a:cubicBezTo>
                      <a:pt x="474824" y="410928"/>
                      <a:pt x="478482" y="411711"/>
                      <a:pt x="479004" y="405964"/>
                    </a:cubicBezTo>
                    <a:cubicBezTo>
                      <a:pt x="479527" y="400216"/>
                      <a:pt x="477176" y="399171"/>
                      <a:pt x="484229" y="394207"/>
                    </a:cubicBezTo>
                    <a:cubicBezTo>
                      <a:pt x="491283" y="389244"/>
                      <a:pt x="507742" y="376442"/>
                      <a:pt x="514274" y="374091"/>
                    </a:cubicBezTo>
                    <a:cubicBezTo>
                      <a:pt x="520021" y="372001"/>
                      <a:pt x="526291" y="369127"/>
                      <a:pt x="528381" y="365731"/>
                    </a:cubicBezTo>
                    <a:cubicBezTo>
                      <a:pt x="528643" y="365208"/>
                      <a:pt x="528904" y="364947"/>
                      <a:pt x="528904" y="364424"/>
                    </a:cubicBezTo>
                    <a:cubicBezTo>
                      <a:pt x="529949" y="360506"/>
                      <a:pt x="531255" y="355542"/>
                      <a:pt x="538309" y="353974"/>
                    </a:cubicBezTo>
                    <a:cubicBezTo>
                      <a:pt x="545363" y="352407"/>
                      <a:pt x="554768" y="354497"/>
                      <a:pt x="560516" y="356064"/>
                    </a:cubicBezTo>
                    <a:cubicBezTo>
                      <a:pt x="566263" y="357632"/>
                      <a:pt x="586119" y="366253"/>
                      <a:pt x="584029" y="360767"/>
                    </a:cubicBezTo>
                    <a:cubicBezTo>
                      <a:pt x="581938" y="355281"/>
                      <a:pt x="583767" y="348227"/>
                      <a:pt x="586903" y="345614"/>
                    </a:cubicBezTo>
                    <a:cubicBezTo>
                      <a:pt x="590038" y="343002"/>
                      <a:pt x="592650" y="341695"/>
                      <a:pt x="597875" y="342479"/>
                    </a:cubicBezTo>
                    <a:cubicBezTo>
                      <a:pt x="603100" y="343263"/>
                      <a:pt x="616685" y="353974"/>
                      <a:pt x="622172" y="352407"/>
                    </a:cubicBezTo>
                    <a:cubicBezTo>
                      <a:pt x="627658" y="350839"/>
                      <a:pt x="631838" y="349794"/>
                      <a:pt x="634712" y="349533"/>
                    </a:cubicBezTo>
                    <a:cubicBezTo>
                      <a:pt x="637586" y="349272"/>
                      <a:pt x="701855" y="349794"/>
                      <a:pt x="704728" y="352929"/>
                    </a:cubicBezTo>
                    <a:cubicBezTo>
                      <a:pt x="707602" y="356064"/>
                      <a:pt x="713872" y="362334"/>
                      <a:pt x="716485" y="362334"/>
                    </a:cubicBezTo>
                    <a:cubicBezTo>
                      <a:pt x="718313" y="362334"/>
                      <a:pt x="723800" y="363641"/>
                      <a:pt x="726674" y="365469"/>
                    </a:cubicBezTo>
                    <a:cubicBezTo>
                      <a:pt x="726674" y="364947"/>
                      <a:pt x="725106" y="354758"/>
                      <a:pt x="729547" y="352407"/>
                    </a:cubicBezTo>
                    <a:cubicBezTo>
                      <a:pt x="733989" y="350055"/>
                      <a:pt x="737385" y="352145"/>
                      <a:pt x="734772" y="349533"/>
                    </a:cubicBezTo>
                    <a:cubicBezTo>
                      <a:pt x="732160" y="346920"/>
                      <a:pt x="731899" y="348227"/>
                      <a:pt x="735818" y="345353"/>
                    </a:cubicBezTo>
                    <a:cubicBezTo>
                      <a:pt x="739475" y="342479"/>
                      <a:pt x="743916" y="345875"/>
                      <a:pt x="741304" y="340389"/>
                    </a:cubicBezTo>
                    <a:cubicBezTo>
                      <a:pt x="738953" y="334903"/>
                      <a:pt x="731376" y="321317"/>
                      <a:pt x="731115" y="314264"/>
                    </a:cubicBezTo>
                    <a:cubicBezTo>
                      <a:pt x="730854" y="306949"/>
                      <a:pt x="734772" y="299895"/>
                      <a:pt x="729809" y="300156"/>
                    </a:cubicBezTo>
                    <a:cubicBezTo>
                      <a:pt x="724845" y="300417"/>
                      <a:pt x="716746" y="298850"/>
                      <a:pt x="723016" y="295453"/>
                    </a:cubicBezTo>
                    <a:cubicBezTo>
                      <a:pt x="729287" y="292057"/>
                      <a:pt x="755934" y="282913"/>
                      <a:pt x="758025" y="284481"/>
                    </a:cubicBezTo>
                    <a:cubicBezTo>
                      <a:pt x="760114" y="286048"/>
                      <a:pt x="756718" y="291273"/>
                      <a:pt x="765862" y="290490"/>
                    </a:cubicBezTo>
                    <a:cubicBezTo>
                      <a:pt x="775006" y="289706"/>
                      <a:pt x="783888" y="288661"/>
                      <a:pt x="780492" y="284219"/>
                    </a:cubicBezTo>
                    <a:cubicBezTo>
                      <a:pt x="777096" y="280039"/>
                      <a:pt x="770564" y="278994"/>
                      <a:pt x="774222" y="272463"/>
                    </a:cubicBezTo>
                    <a:cubicBezTo>
                      <a:pt x="777880" y="265932"/>
                      <a:pt x="785717" y="249734"/>
                      <a:pt x="785717" y="245031"/>
                    </a:cubicBezTo>
                    <a:cubicBezTo>
                      <a:pt x="785717" y="240590"/>
                      <a:pt x="785717" y="233536"/>
                      <a:pt x="791204" y="234320"/>
                    </a:cubicBezTo>
                    <a:cubicBezTo>
                      <a:pt x="796690" y="235104"/>
                      <a:pt x="807140" y="241374"/>
                      <a:pt x="810536" y="241112"/>
                    </a:cubicBezTo>
                    <a:cubicBezTo>
                      <a:pt x="814194" y="240590"/>
                      <a:pt x="823861" y="239284"/>
                      <a:pt x="827257" y="240590"/>
                    </a:cubicBezTo>
                    <a:cubicBezTo>
                      <a:pt x="830653" y="242158"/>
                      <a:pt x="848418" y="240851"/>
                      <a:pt x="846328" y="228311"/>
                    </a:cubicBezTo>
                    <a:cubicBezTo>
                      <a:pt x="844239" y="215771"/>
                      <a:pt x="844761" y="201402"/>
                      <a:pt x="849986" y="199312"/>
                    </a:cubicBezTo>
                    <a:cubicBezTo>
                      <a:pt x="855211" y="197222"/>
                      <a:pt x="867752" y="203231"/>
                      <a:pt x="869841" y="195132"/>
                    </a:cubicBezTo>
                    <a:cubicBezTo>
                      <a:pt x="871931" y="187033"/>
                      <a:pt x="866445" y="182591"/>
                      <a:pt x="885516" y="180763"/>
                    </a:cubicBezTo>
                    <a:cubicBezTo>
                      <a:pt x="882381" y="180240"/>
                      <a:pt x="879769" y="179195"/>
                      <a:pt x="877156" y="177889"/>
                    </a:cubicBezTo>
                    <a:close/>
                    <a:moveTo>
                      <a:pt x="620343" y="256527"/>
                    </a:moveTo>
                    <a:cubicBezTo>
                      <a:pt x="615379" y="258617"/>
                      <a:pt x="610676" y="261752"/>
                      <a:pt x="606497" y="265409"/>
                    </a:cubicBezTo>
                    <a:cubicBezTo>
                      <a:pt x="604929" y="266977"/>
                      <a:pt x="603100" y="268544"/>
                      <a:pt x="601794" y="270112"/>
                    </a:cubicBezTo>
                    <a:cubicBezTo>
                      <a:pt x="600488" y="271679"/>
                      <a:pt x="599182" y="273247"/>
                      <a:pt x="597875" y="274814"/>
                    </a:cubicBezTo>
                    <a:cubicBezTo>
                      <a:pt x="596569" y="276382"/>
                      <a:pt x="596307" y="277949"/>
                      <a:pt x="595524" y="279517"/>
                    </a:cubicBezTo>
                    <a:cubicBezTo>
                      <a:pt x="594217" y="282913"/>
                      <a:pt x="595001" y="287093"/>
                      <a:pt x="595524" y="290751"/>
                    </a:cubicBezTo>
                    <a:cubicBezTo>
                      <a:pt x="595785" y="291796"/>
                      <a:pt x="596047" y="292841"/>
                      <a:pt x="594740" y="293363"/>
                    </a:cubicBezTo>
                    <a:cubicBezTo>
                      <a:pt x="593173" y="293624"/>
                      <a:pt x="591866" y="292580"/>
                      <a:pt x="590822" y="291534"/>
                    </a:cubicBezTo>
                    <a:cubicBezTo>
                      <a:pt x="587425" y="288661"/>
                      <a:pt x="584551" y="284742"/>
                      <a:pt x="582984" y="280562"/>
                    </a:cubicBezTo>
                    <a:cubicBezTo>
                      <a:pt x="581678" y="277427"/>
                      <a:pt x="581155" y="274030"/>
                      <a:pt x="583245" y="271157"/>
                    </a:cubicBezTo>
                    <a:cubicBezTo>
                      <a:pt x="585335" y="268544"/>
                      <a:pt x="588209" y="266715"/>
                      <a:pt x="590560" y="264364"/>
                    </a:cubicBezTo>
                    <a:cubicBezTo>
                      <a:pt x="596047" y="258617"/>
                      <a:pt x="597614" y="249995"/>
                      <a:pt x="605451" y="246860"/>
                    </a:cubicBezTo>
                    <a:cubicBezTo>
                      <a:pt x="610416" y="244770"/>
                      <a:pt x="616163" y="244770"/>
                      <a:pt x="621388" y="244770"/>
                    </a:cubicBezTo>
                    <a:cubicBezTo>
                      <a:pt x="627136" y="244770"/>
                      <a:pt x="632883" y="245292"/>
                      <a:pt x="638370" y="246338"/>
                    </a:cubicBezTo>
                    <a:cubicBezTo>
                      <a:pt x="642811" y="247121"/>
                      <a:pt x="647252" y="248689"/>
                      <a:pt x="651693" y="249995"/>
                    </a:cubicBezTo>
                    <a:cubicBezTo>
                      <a:pt x="653784" y="250518"/>
                      <a:pt x="655612" y="251040"/>
                      <a:pt x="657702" y="251563"/>
                    </a:cubicBezTo>
                    <a:cubicBezTo>
                      <a:pt x="645162" y="249211"/>
                      <a:pt x="632099" y="251301"/>
                      <a:pt x="620343" y="256527"/>
                    </a:cubicBezTo>
                    <a:close/>
                    <a:moveTo>
                      <a:pt x="702377" y="252869"/>
                    </a:moveTo>
                    <a:cubicBezTo>
                      <a:pt x="699765" y="256265"/>
                      <a:pt x="696107" y="259139"/>
                      <a:pt x="692188" y="260445"/>
                    </a:cubicBezTo>
                    <a:cubicBezTo>
                      <a:pt x="687486" y="261752"/>
                      <a:pt x="682783" y="260445"/>
                      <a:pt x="678342" y="258617"/>
                    </a:cubicBezTo>
                    <a:cubicBezTo>
                      <a:pt x="672333" y="256265"/>
                      <a:pt x="666585" y="253653"/>
                      <a:pt x="660315" y="252085"/>
                    </a:cubicBezTo>
                    <a:cubicBezTo>
                      <a:pt x="659792" y="252085"/>
                      <a:pt x="659270" y="251824"/>
                      <a:pt x="658748" y="251824"/>
                    </a:cubicBezTo>
                    <a:cubicBezTo>
                      <a:pt x="661883" y="252346"/>
                      <a:pt x="664756" y="252608"/>
                      <a:pt x="667892" y="252608"/>
                    </a:cubicBezTo>
                    <a:cubicBezTo>
                      <a:pt x="674945" y="252608"/>
                      <a:pt x="682261" y="251563"/>
                      <a:pt x="689053" y="249734"/>
                    </a:cubicBezTo>
                    <a:cubicBezTo>
                      <a:pt x="691927" y="248950"/>
                      <a:pt x="694800" y="248166"/>
                      <a:pt x="697936" y="247644"/>
                    </a:cubicBezTo>
                    <a:cubicBezTo>
                      <a:pt x="699503" y="247121"/>
                      <a:pt x="701593" y="246599"/>
                      <a:pt x="703161" y="247121"/>
                    </a:cubicBezTo>
                    <a:cubicBezTo>
                      <a:pt x="706296" y="247644"/>
                      <a:pt x="703422" y="251563"/>
                      <a:pt x="702377" y="25286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9A92FAB7-3D5F-CA1F-CA36-FF8B10F9285D}"/>
                  </a:ext>
                </a:extLst>
              </p:cNvPr>
              <p:cNvSpPr/>
              <p:nvPr/>
            </p:nvSpPr>
            <p:spPr>
              <a:xfrm>
                <a:off x="5812541" y="3167455"/>
                <a:ext cx="413470" cy="356350"/>
              </a:xfrm>
              <a:custGeom>
                <a:avLst/>
                <a:gdLst>
                  <a:gd name="connsiteX0" fmla="*/ 413462 w 413470"/>
                  <a:gd name="connsiteY0" fmla="*/ 310108 h 356350"/>
                  <a:gd name="connsiteX1" fmla="*/ 405624 w 413470"/>
                  <a:gd name="connsiteY1" fmla="*/ 321865 h 356350"/>
                  <a:gd name="connsiteX2" fmla="*/ 378454 w 413470"/>
                  <a:gd name="connsiteY2" fmla="*/ 356350 h 356350"/>
                  <a:gd name="connsiteX3" fmla="*/ 378454 w 413470"/>
                  <a:gd name="connsiteY3" fmla="*/ 356350 h 356350"/>
                  <a:gd name="connsiteX4" fmla="*/ 376364 w 413470"/>
                  <a:gd name="connsiteY4" fmla="*/ 353477 h 356350"/>
                  <a:gd name="connsiteX5" fmla="*/ 372967 w 413470"/>
                  <a:gd name="connsiteY5" fmla="*/ 352170 h 356350"/>
                  <a:gd name="connsiteX6" fmla="*/ 366175 w 413470"/>
                  <a:gd name="connsiteY6" fmla="*/ 355306 h 356350"/>
                  <a:gd name="connsiteX7" fmla="*/ 357815 w 413470"/>
                  <a:gd name="connsiteY7" fmla="*/ 352432 h 356350"/>
                  <a:gd name="connsiteX8" fmla="*/ 354941 w 413470"/>
                  <a:gd name="connsiteY8" fmla="*/ 350080 h 356350"/>
                  <a:gd name="connsiteX9" fmla="*/ 351284 w 413470"/>
                  <a:gd name="connsiteY9" fmla="*/ 349035 h 356350"/>
                  <a:gd name="connsiteX10" fmla="*/ 343969 w 413470"/>
                  <a:gd name="connsiteY10" fmla="*/ 349035 h 356350"/>
                  <a:gd name="connsiteX11" fmla="*/ 326987 w 413470"/>
                  <a:gd name="connsiteY11" fmla="*/ 348774 h 356350"/>
                  <a:gd name="connsiteX12" fmla="*/ 322023 w 413470"/>
                  <a:gd name="connsiteY12" fmla="*/ 349558 h 356350"/>
                  <a:gd name="connsiteX13" fmla="*/ 317843 w 413470"/>
                  <a:gd name="connsiteY13" fmla="*/ 346945 h 356350"/>
                  <a:gd name="connsiteX14" fmla="*/ 310789 w 413470"/>
                  <a:gd name="connsiteY14" fmla="*/ 343549 h 356350"/>
                  <a:gd name="connsiteX15" fmla="*/ 295114 w 413470"/>
                  <a:gd name="connsiteY15" fmla="*/ 344333 h 356350"/>
                  <a:gd name="connsiteX16" fmla="*/ 284402 w 413470"/>
                  <a:gd name="connsiteY16" fmla="*/ 339630 h 356350"/>
                  <a:gd name="connsiteX17" fmla="*/ 281528 w 413470"/>
                  <a:gd name="connsiteY17" fmla="*/ 325523 h 356350"/>
                  <a:gd name="connsiteX18" fmla="*/ 277349 w 413470"/>
                  <a:gd name="connsiteY18" fmla="*/ 310892 h 356350"/>
                  <a:gd name="connsiteX19" fmla="*/ 270817 w 413470"/>
                  <a:gd name="connsiteY19" fmla="*/ 309064 h 356350"/>
                  <a:gd name="connsiteX20" fmla="*/ 262980 w 413470"/>
                  <a:gd name="connsiteY20" fmla="*/ 308280 h 356350"/>
                  <a:gd name="connsiteX21" fmla="*/ 248871 w 413470"/>
                  <a:gd name="connsiteY21" fmla="*/ 312199 h 356350"/>
                  <a:gd name="connsiteX22" fmla="*/ 236070 w 413470"/>
                  <a:gd name="connsiteY22" fmla="*/ 318730 h 356350"/>
                  <a:gd name="connsiteX23" fmla="*/ 222746 w 413470"/>
                  <a:gd name="connsiteY23" fmla="*/ 323171 h 356350"/>
                  <a:gd name="connsiteX24" fmla="*/ 209683 w 413470"/>
                  <a:gd name="connsiteY24" fmla="*/ 317946 h 356350"/>
                  <a:gd name="connsiteX25" fmla="*/ 195837 w 413470"/>
                  <a:gd name="connsiteY25" fmla="*/ 311676 h 356350"/>
                  <a:gd name="connsiteX26" fmla="*/ 183035 w 413470"/>
                  <a:gd name="connsiteY26" fmla="*/ 300965 h 356350"/>
                  <a:gd name="connsiteX27" fmla="*/ 173108 w 413470"/>
                  <a:gd name="connsiteY27" fmla="*/ 293911 h 356350"/>
                  <a:gd name="connsiteX28" fmla="*/ 160829 w 413470"/>
                  <a:gd name="connsiteY28" fmla="*/ 289992 h 356350"/>
                  <a:gd name="connsiteX29" fmla="*/ 151946 w 413470"/>
                  <a:gd name="connsiteY29" fmla="*/ 280848 h 356350"/>
                  <a:gd name="connsiteX30" fmla="*/ 147244 w 413470"/>
                  <a:gd name="connsiteY30" fmla="*/ 269092 h 356350"/>
                  <a:gd name="connsiteX31" fmla="*/ 142019 w 413470"/>
                  <a:gd name="connsiteY31" fmla="*/ 259686 h 356350"/>
                  <a:gd name="connsiteX32" fmla="*/ 134703 w 413470"/>
                  <a:gd name="connsiteY32" fmla="*/ 249236 h 356350"/>
                  <a:gd name="connsiteX33" fmla="*/ 126866 w 413470"/>
                  <a:gd name="connsiteY33" fmla="*/ 241137 h 356350"/>
                  <a:gd name="connsiteX34" fmla="*/ 122424 w 413470"/>
                  <a:gd name="connsiteY34" fmla="*/ 241137 h 356350"/>
                  <a:gd name="connsiteX35" fmla="*/ 115371 w 413470"/>
                  <a:gd name="connsiteY35" fmla="*/ 237741 h 356350"/>
                  <a:gd name="connsiteX36" fmla="*/ 107794 w 413470"/>
                  <a:gd name="connsiteY36" fmla="*/ 233039 h 356350"/>
                  <a:gd name="connsiteX37" fmla="*/ 101524 w 413470"/>
                  <a:gd name="connsiteY37" fmla="*/ 240876 h 356350"/>
                  <a:gd name="connsiteX38" fmla="*/ 97083 w 413470"/>
                  <a:gd name="connsiteY38" fmla="*/ 243750 h 356350"/>
                  <a:gd name="connsiteX39" fmla="*/ 84542 w 413470"/>
                  <a:gd name="connsiteY39" fmla="*/ 227291 h 356350"/>
                  <a:gd name="connsiteX40" fmla="*/ 82452 w 413470"/>
                  <a:gd name="connsiteY40" fmla="*/ 217625 h 356350"/>
                  <a:gd name="connsiteX41" fmla="*/ 76966 w 413470"/>
                  <a:gd name="connsiteY41" fmla="*/ 213967 h 356350"/>
                  <a:gd name="connsiteX42" fmla="*/ 78534 w 413470"/>
                  <a:gd name="connsiteY42" fmla="*/ 193850 h 356350"/>
                  <a:gd name="connsiteX43" fmla="*/ 48489 w 413470"/>
                  <a:gd name="connsiteY43" fmla="*/ 170860 h 356350"/>
                  <a:gd name="connsiteX44" fmla="*/ 41697 w 413470"/>
                  <a:gd name="connsiteY44" fmla="*/ 167464 h 356350"/>
                  <a:gd name="connsiteX45" fmla="*/ 37255 w 413470"/>
                  <a:gd name="connsiteY45" fmla="*/ 154924 h 356350"/>
                  <a:gd name="connsiteX46" fmla="*/ 28373 w 413470"/>
                  <a:gd name="connsiteY46" fmla="*/ 143951 h 356350"/>
                  <a:gd name="connsiteX47" fmla="*/ 31508 w 413470"/>
                  <a:gd name="connsiteY47" fmla="*/ 136375 h 356350"/>
                  <a:gd name="connsiteX48" fmla="*/ 30463 w 413470"/>
                  <a:gd name="connsiteY48" fmla="*/ 131411 h 356350"/>
                  <a:gd name="connsiteX49" fmla="*/ 35165 w 413470"/>
                  <a:gd name="connsiteY49" fmla="*/ 125924 h 356350"/>
                  <a:gd name="connsiteX50" fmla="*/ 39084 w 413470"/>
                  <a:gd name="connsiteY50" fmla="*/ 120699 h 356350"/>
                  <a:gd name="connsiteX51" fmla="*/ 44309 w 413470"/>
                  <a:gd name="connsiteY51" fmla="*/ 113907 h 356350"/>
                  <a:gd name="connsiteX52" fmla="*/ 42219 w 413470"/>
                  <a:gd name="connsiteY52" fmla="*/ 107114 h 356350"/>
                  <a:gd name="connsiteX53" fmla="*/ 40913 w 413470"/>
                  <a:gd name="connsiteY53" fmla="*/ 100583 h 356350"/>
                  <a:gd name="connsiteX54" fmla="*/ 28373 w 413470"/>
                  <a:gd name="connsiteY54" fmla="*/ 96141 h 356350"/>
                  <a:gd name="connsiteX55" fmla="*/ 22364 w 413470"/>
                  <a:gd name="connsiteY55" fmla="*/ 83601 h 356350"/>
                  <a:gd name="connsiteX56" fmla="*/ 18184 w 413470"/>
                  <a:gd name="connsiteY56" fmla="*/ 78899 h 356350"/>
                  <a:gd name="connsiteX57" fmla="*/ 15049 w 413470"/>
                  <a:gd name="connsiteY57" fmla="*/ 72106 h 356350"/>
                  <a:gd name="connsiteX58" fmla="*/ 4337 w 413470"/>
                  <a:gd name="connsiteY58" fmla="*/ 50683 h 356350"/>
                  <a:gd name="connsiteX59" fmla="*/ 7211 w 413470"/>
                  <a:gd name="connsiteY59" fmla="*/ 39972 h 356350"/>
                  <a:gd name="connsiteX60" fmla="*/ 6166 w 413470"/>
                  <a:gd name="connsiteY60" fmla="*/ 28215 h 356350"/>
                  <a:gd name="connsiteX61" fmla="*/ 157 w 413470"/>
                  <a:gd name="connsiteY61" fmla="*/ 15675 h 356350"/>
                  <a:gd name="connsiteX62" fmla="*/ 5382 w 413470"/>
                  <a:gd name="connsiteY62" fmla="*/ 11495 h 356350"/>
                  <a:gd name="connsiteX63" fmla="*/ 8779 w 413470"/>
                  <a:gd name="connsiteY63" fmla="*/ 0 h 356350"/>
                  <a:gd name="connsiteX64" fmla="*/ 10869 w 413470"/>
                  <a:gd name="connsiteY64" fmla="*/ 2351 h 356350"/>
                  <a:gd name="connsiteX65" fmla="*/ 26544 w 413470"/>
                  <a:gd name="connsiteY65" fmla="*/ 20639 h 356350"/>
                  <a:gd name="connsiteX66" fmla="*/ 44832 w 413470"/>
                  <a:gd name="connsiteY66" fmla="*/ 25603 h 356350"/>
                  <a:gd name="connsiteX67" fmla="*/ 47444 w 413470"/>
                  <a:gd name="connsiteY67" fmla="*/ 25603 h 356350"/>
                  <a:gd name="connsiteX68" fmla="*/ 53714 w 413470"/>
                  <a:gd name="connsiteY68" fmla="*/ 23252 h 356350"/>
                  <a:gd name="connsiteX69" fmla="*/ 53714 w 413470"/>
                  <a:gd name="connsiteY69" fmla="*/ 23252 h 356350"/>
                  <a:gd name="connsiteX70" fmla="*/ 79317 w 413470"/>
                  <a:gd name="connsiteY70" fmla="*/ 4441 h 356350"/>
                  <a:gd name="connsiteX71" fmla="*/ 90029 w 413470"/>
                  <a:gd name="connsiteY71" fmla="*/ 11495 h 356350"/>
                  <a:gd name="connsiteX72" fmla="*/ 88200 w 413470"/>
                  <a:gd name="connsiteY72" fmla="*/ 16982 h 356350"/>
                  <a:gd name="connsiteX73" fmla="*/ 90290 w 413470"/>
                  <a:gd name="connsiteY73" fmla="*/ 20116 h 356350"/>
                  <a:gd name="connsiteX74" fmla="*/ 85588 w 413470"/>
                  <a:gd name="connsiteY74" fmla="*/ 24819 h 356350"/>
                  <a:gd name="connsiteX75" fmla="*/ 91074 w 413470"/>
                  <a:gd name="connsiteY75" fmla="*/ 31873 h 356350"/>
                  <a:gd name="connsiteX76" fmla="*/ 103092 w 413470"/>
                  <a:gd name="connsiteY76" fmla="*/ 37098 h 356350"/>
                  <a:gd name="connsiteX77" fmla="*/ 107272 w 413470"/>
                  <a:gd name="connsiteY77" fmla="*/ 56692 h 356350"/>
                  <a:gd name="connsiteX78" fmla="*/ 113281 w 413470"/>
                  <a:gd name="connsiteY78" fmla="*/ 58260 h 356350"/>
                  <a:gd name="connsiteX79" fmla="*/ 127127 w 413470"/>
                  <a:gd name="connsiteY79" fmla="*/ 64268 h 356350"/>
                  <a:gd name="connsiteX80" fmla="*/ 141757 w 413470"/>
                  <a:gd name="connsiteY80" fmla="*/ 74457 h 356350"/>
                  <a:gd name="connsiteX81" fmla="*/ 150640 w 413470"/>
                  <a:gd name="connsiteY81" fmla="*/ 78899 h 356350"/>
                  <a:gd name="connsiteX82" fmla="*/ 166838 w 413470"/>
                  <a:gd name="connsiteY82" fmla="*/ 81772 h 356350"/>
                  <a:gd name="connsiteX83" fmla="*/ 183819 w 413470"/>
                  <a:gd name="connsiteY83" fmla="*/ 78899 h 356350"/>
                  <a:gd name="connsiteX84" fmla="*/ 203413 w 413470"/>
                  <a:gd name="connsiteY84" fmla="*/ 76025 h 356350"/>
                  <a:gd name="connsiteX85" fmla="*/ 213864 w 413470"/>
                  <a:gd name="connsiteY85" fmla="*/ 66881 h 356350"/>
                  <a:gd name="connsiteX86" fmla="*/ 213864 w 413470"/>
                  <a:gd name="connsiteY86" fmla="*/ 64791 h 356350"/>
                  <a:gd name="connsiteX87" fmla="*/ 242340 w 413470"/>
                  <a:gd name="connsiteY87" fmla="*/ 46764 h 356350"/>
                  <a:gd name="connsiteX88" fmla="*/ 259583 w 413470"/>
                  <a:gd name="connsiteY88" fmla="*/ 45719 h 356350"/>
                  <a:gd name="connsiteX89" fmla="*/ 264808 w 413470"/>
                  <a:gd name="connsiteY89" fmla="*/ 41801 h 356350"/>
                  <a:gd name="connsiteX90" fmla="*/ 279177 w 413470"/>
                  <a:gd name="connsiteY90" fmla="*/ 40756 h 356350"/>
                  <a:gd name="connsiteX91" fmla="*/ 286493 w 413470"/>
                  <a:gd name="connsiteY91" fmla="*/ 47548 h 356350"/>
                  <a:gd name="connsiteX92" fmla="*/ 295375 w 413470"/>
                  <a:gd name="connsiteY92" fmla="*/ 49638 h 356350"/>
                  <a:gd name="connsiteX93" fmla="*/ 303213 w 413470"/>
                  <a:gd name="connsiteY93" fmla="*/ 55125 h 356350"/>
                  <a:gd name="connsiteX94" fmla="*/ 322546 w 413470"/>
                  <a:gd name="connsiteY94" fmla="*/ 56431 h 356350"/>
                  <a:gd name="connsiteX95" fmla="*/ 332996 w 413470"/>
                  <a:gd name="connsiteY95" fmla="*/ 67665 h 356350"/>
                  <a:gd name="connsiteX96" fmla="*/ 341356 w 413470"/>
                  <a:gd name="connsiteY96" fmla="*/ 70539 h 356350"/>
                  <a:gd name="connsiteX97" fmla="*/ 348932 w 413470"/>
                  <a:gd name="connsiteY97" fmla="*/ 78637 h 356350"/>
                  <a:gd name="connsiteX98" fmla="*/ 365130 w 413470"/>
                  <a:gd name="connsiteY98" fmla="*/ 80205 h 356350"/>
                  <a:gd name="connsiteX99" fmla="*/ 369833 w 413470"/>
                  <a:gd name="connsiteY99" fmla="*/ 105285 h 356350"/>
                  <a:gd name="connsiteX100" fmla="*/ 370094 w 413470"/>
                  <a:gd name="connsiteY100" fmla="*/ 106592 h 356350"/>
                  <a:gd name="connsiteX101" fmla="*/ 366698 w 413470"/>
                  <a:gd name="connsiteY101" fmla="*/ 123051 h 356350"/>
                  <a:gd name="connsiteX102" fmla="*/ 358338 w 413470"/>
                  <a:gd name="connsiteY102" fmla="*/ 133762 h 356350"/>
                  <a:gd name="connsiteX103" fmla="*/ 360689 w 413470"/>
                  <a:gd name="connsiteY103" fmla="*/ 138203 h 356350"/>
                  <a:gd name="connsiteX104" fmla="*/ 353896 w 413470"/>
                  <a:gd name="connsiteY104" fmla="*/ 146302 h 356350"/>
                  <a:gd name="connsiteX105" fmla="*/ 358076 w 413470"/>
                  <a:gd name="connsiteY105" fmla="*/ 155707 h 356350"/>
                  <a:gd name="connsiteX106" fmla="*/ 360166 w 413470"/>
                  <a:gd name="connsiteY106" fmla="*/ 160410 h 356350"/>
                  <a:gd name="connsiteX107" fmla="*/ 357292 w 413470"/>
                  <a:gd name="connsiteY107" fmla="*/ 169031 h 356350"/>
                  <a:gd name="connsiteX108" fmla="*/ 362256 w 413470"/>
                  <a:gd name="connsiteY108" fmla="*/ 191499 h 356350"/>
                  <a:gd name="connsiteX109" fmla="*/ 366436 w 413470"/>
                  <a:gd name="connsiteY109" fmla="*/ 207436 h 356350"/>
                  <a:gd name="connsiteX110" fmla="*/ 380805 w 413470"/>
                  <a:gd name="connsiteY110" fmla="*/ 211616 h 356350"/>
                  <a:gd name="connsiteX111" fmla="*/ 379760 w 413470"/>
                  <a:gd name="connsiteY111" fmla="*/ 225462 h 356350"/>
                  <a:gd name="connsiteX112" fmla="*/ 364607 w 413470"/>
                  <a:gd name="connsiteY112" fmla="*/ 246624 h 356350"/>
                  <a:gd name="connsiteX113" fmla="*/ 365653 w 413470"/>
                  <a:gd name="connsiteY113" fmla="*/ 248975 h 356350"/>
                  <a:gd name="connsiteX114" fmla="*/ 391517 w 413470"/>
                  <a:gd name="connsiteY114" fmla="*/ 279281 h 356350"/>
                  <a:gd name="connsiteX115" fmla="*/ 404057 w 413470"/>
                  <a:gd name="connsiteY115" fmla="*/ 287641 h 356350"/>
                  <a:gd name="connsiteX116" fmla="*/ 405624 w 413470"/>
                  <a:gd name="connsiteY116" fmla="*/ 305406 h 356350"/>
                  <a:gd name="connsiteX117" fmla="*/ 413462 w 413470"/>
                  <a:gd name="connsiteY117" fmla="*/ 310108 h 35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413470" h="356350">
                    <a:moveTo>
                      <a:pt x="413462" y="310108"/>
                    </a:moveTo>
                    <a:cubicBezTo>
                      <a:pt x="413201" y="314550"/>
                      <a:pt x="412940" y="321081"/>
                      <a:pt x="405624" y="321865"/>
                    </a:cubicBezTo>
                    <a:cubicBezTo>
                      <a:pt x="398832" y="322649"/>
                      <a:pt x="380805" y="317685"/>
                      <a:pt x="378454" y="356350"/>
                    </a:cubicBezTo>
                    <a:lnTo>
                      <a:pt x="378454" y="356350"/>
                    </a:lnTo>
                    <a:cubicBezTo>
                      <a:pt x="377670" y="355306"/>
                      <a:pt x="377670" y="354260"/>
                      <a:pt x="376364" y="353477"/>
                    </a:cubicBezTo>
                    <a:cubicBezTo>
                      <a:pt x="375319" y="352693"/>
                      <a:pt x="374013" y="352170"/>
                      <a:pt x="372967" y="352170"/>
                    </a:cubicBezTo>
                    <a:cubicBezTo>
                      <a:pt x="370355" y="352170"/>
                      <a:pt x="368526" y="354522"/>
                      <a:pt x="366175" y="355306"/>
                    </a:cubicBezTo>
                    <a:cubicBezTo>
                      <a:pt x="363040" y="356089"/>
                      <a:pt x="359905" y="354260"/>
                      <a:pt x="357815" y="352432"/>
                    </a:cubicBezTo>
                    <a:cubicBezTo>
                      <a:pt x="356770" y="351648"/>
                      <a:pt x="356247" y="350603"/>
                      <a:pt x="354941" y="350080"/>
                    </a:cubicBezTo>
                    <a:cubicBezTo>
                      <a:pt x="353896" y="349558"/>
                      <a:pt x="352590" y="349297"/>
                      <a:pt x="351284" y="349035"/>
                    </a:cubicBezTo>
                    <a:cubicBezTo>
                      <a:pt x="348932" y="348513"/>
                      <a:pt x="346320" y="349035"/>
                      <a:pt x="343969" y="349035"/>
                    </a:cubicBezTo>
                    <a:cubicBezTo>
                      <a:pt x="338221" y="349035"/>
                      <a:pt x="332473" y="347990"/>
                      <a:pt x="326987" y="348774"/>
                    </a:cubicBezTo>
                    <a:cubicBezTo>
                      <a:pt x="325419" y="349035"/>
                      <a:pt x="323591" y="349819"/>
                      <a:pt x="322023" y="349558"/>
                    </a:cubicBezTo>
                    <a:cubicBezTo>
                      <a:pt x="320456" y="349297"/>
                      <a:pt x="319149" y="347729"/>
                      <a:pt x="317843" y="346945"/>
                    </a:cubicBezTo>
                    <a:cubicBezTo>
                      <a:pt x="315753" y="345378"/>
                      <a:pt x="313402" y="344072"/>
                      <a:pt x="310789" y="343549"/>
                    </a:cubicBezTo>
                    <a:cubicBezTo>
                      <a:pt x="305564" y="342504"/>
                      <a:pt x="300339" y="344855"/>
                      <a:pt x="295114" y="344333"/>
                    </a:cubicBezTo>
                    <a:cubicBezTo>
                      <a:pt x="291456" y="344072"/>
                      <a:pt x="286493" y="343027"/>
                      <a:pt x="284402" y="339630"/>
                    </a:cubicBezTo>
                    <a:cubicBezTo>
                      <a:pt x="282051" y="335973"/>
                      <a:pt x="282051" y="329964"/>
                      <a:pt x="281528" y="325523"/>
                    </a:cubicBezTo>
                    <a:cubicBezTo>
                      <a:pt x="281006" y="321343"/>
                      <a:pt x="281528" y="313766"/>
                      <a:pt x="277349" y="310892"/>
                    </a:cubicBezTo>
                    <a:cubicBezTo>
                      <a:pt x="275520" y="309586"/>
                      <a:pt x="272907" y="309586"/>
                      <a:pt x="270817" y="309064"/>
                    </a:cubicBezTo>
                    <a:cubicBezTo>
                      <a:pt x="268205" y="308802"/>
                      <a:pt x="265592" y="308280"/>
                      <a:pt x="262980" y="308280"/>
                    </a:cubicBezTo>
                    <a:cubicBezTo>
                      <a:pt x="257755" y="308018"/>
                      <a:pt x="253574" y="310108"/>
                      <a:pt x="248871" y="312199"/>
                    </a:cubicBezTo>
                    <a:cubicBezTo>
                      <a:pt x="244430" y="314027"/>
                      <a:pt x="240251" y="315856"/>
                      <a:pt x="236070" y="318730"/>
                    </a:cubicBezTo>
                    <a:cubicBezTo>
                      <a:pt x="231890" y="321604"/>
                      <a:pt x="227710" y="323694"/>
                      <a:pt x="222746" y="323171"/>
                    </a:cubicBezTo>
                    <a:cubicBezTo>
                      <a:pt x="218044" y="322649"/>
                      <a:pt x="213864" y="320036"/>
                      <a:pt x="209683" y="317946"/>
                    </a:cubicBezTo>
                    <a:cubicBezTo>
                      <a:pt x="205242" y="315856"/>
                      <a:pt x="200278" y="314289"/>
                      <a:pt x="195837" y="311676"/>
                    </a:cubicBezTo>
                    <a:cubicBezTo>
                      <a:pt x="191135" y="308541"/>
                      <a:pt x="187738" y="304361"/>
                      <a:pt x="183035" y="300965"/>
                    </a:cubicBezTo>
                    <a:cubicBezTo>
                      <a:pt x="179639" y="298613"/>
                      <a:pt x="176504" y="296262"/>
                      <a:pt x="173108" y="293911"/>
                    </a:cubicBezTo>
                    <a:cubicBezTo>
                      <a:pt x="169189" y="291298"/>
                      <a:pt x="165009" y="291560"/>
                      <a:pt x="160829" y="289992"/>
                    </a:cubicBezTo>
                    <a:cubicBezTo>
                      <a:pt x="156649" y="288424"/>
                      <a:pt x="154297" y="284244"/>
                      <a:pt x="151946" y="280848"/>
                    </a:cubicBezTo>
                    <a:cubicBezTo>
                      <a:pt x="149334" y="277191"/>
                      <a:pt x="148288" y="273533"/>
                      <a:pt x="147244" y="269092"/>
                    </a:cubicBezTo>
                    <a:cubicBezTo>
                      <a:pt x="146460" y="265173"/>
                      <a:pt x="144631" y="262822"/>
                      <a:pt x="142019" y="259686"/>
                    </a:cubicBezTo>
                    <a:cubicBezTo>
                      <a:pt x="139406" y="256290"/>
                      <a:pt x="137055" y="252633"/>
                      <a:pt x="134703" y="249236"/>
                    </a:cubicBezTo>
                    <a:cubicBezTo>
                      <a:pt x="132613" y="246363"/>
                      <a:pt x="131046" y="241660"/>
                      <a:pt x="126866" y="241137"/>
                    </a:cubicBezTo>
                    <a:cubicBezTo>
                      <a:pt x="125298" y="240876"/>
                      <a:pt x="123992" y="241660"/>
                      <a:pt x="122424" y="241137"/>
                    </a:cubicBezTo>
                    <a:cubicBezTo>
                      <a:pt x="120073" y="240615"/>
                      <a:pt x="117461" y="239047"/>
                      <a:pt x="115371" y="237741"/>
                    </a:cubicBezTo>
                    <a:cubicBezTo>
                      <a:pt x="112758" y="236174"/>
                      <a:pt x="110406" y="234345"/>
                      <a:pt x="107794" y="233039"/>
                    </a:cubicBezTo>
                    <a:cubicBezTo>
                      <a:pt x="103353" y="230949"/>
                      <a:pt x="103353" y="238525"/>
                      <a:pt x="101524" y="240876"/>
                    </a:cubicBezTo>
                    <a:cubicBezTo>
                      <a:pt x="100218" y="242705"/>
                      <a:pt x="98650" y="243489"/>
                      <a:pt x="97083" y="243750"/>
                    </a:cubicBezTo>
                    <a:cubicBezTo>
                      <a:pt x="97083" y="243750"/>
                      <a:pt x="83236" y="230687"/>
                      <a:pt x="84542" y="227291"/>
                    </a:cubicBezTo>
                    <a:cubicBezTo>
                      <a:pt x="85849" y="223895"/>
                      <a:pt x="85588" y="217625"/>
                      <a:pt x="82452" y="217625"/>
                    </a:cubicBezTo>
                    <a:cubicBezTo>
                      <a:pt x="79317" y="217625"/>
                      <a:pt x="76182" y="217625"/>
                      <a:pt x="76966" y="213967"/>
                    </a:cubicBezTo>
                    <a:cubicBezTo>
                      <a:pt x="77750" y="210310"/>
                      <a:pt x="81669" y="196985"/>
                      <a:pt x="78534" y="193850"/>
                    </a:cubicBezTo>
                    <a:cubicBezTo>
                      <a:pt x="75660" y="190977"/>
                      <a:pt x="52147" y="171383"/>
                      <a:pt x="48489" y="170860"/>
                    </a:cubicBezTo>
                    <a:cubicBezTo>
                      <a:pt x="44832" y="170338"/>
                      <a:pt x="41958" y="170860"/>
                      <a:pt x="41697" y="167464"/>
                    </a:cubicBezTo>
                    <a:cubicBezTo>
                      <a:pt x="41435" y="164329"/>
                      <a:pt x="40129" y="156491"/>
                      <a:pt x="37255" y="154924"/>
                    </a:cubicBezTo>
                    <a:cubicBezTo>
                      <a:pt x="34382" y="153356"/>
                      <a:pt x="26283" y="147609"/>
                      <a:pt x="28373" y="143951"/>
                    </a:cubicBezTo>
                    <a:cubicBezTo>
                      <a:pt x="30463" y="140555"/>
                      <a:pt x="32814" y="137681"/>
                      <a:pt x="31508" y="136375"/>
                    </a:cubicBezTo>
                    <a:cubicBezTo>
                      <a:pt x="30463" y="135068"/>
                      <a:pt x="27589" y="133240"/>
                      <a:pt x="30463" y="131411"/>
                    </a:cubicBezTo>
                    <a:cubicBezTo>
                      <a:pt x="33337" y="129582"/>
                      <a:pt x="34904" y="128537"/>
                      <a:pt x="35165" y="125924"/>
                    </a:cubicBezTo>
                    <a:cubicBezTo>
                      <a:pt x="35426" y="123312"/>
                      <a:pt x="36210" y="122267"/>
                      <a:pt x="39084" y="120699"/>
                    </a:cubicBezTo>
                    <a:cubicBezTo>
                      <a:pt x="41958" y="119132"/>
                      <a:pt x="46138" y="116519"/>
                      <a:pt x="44309" y="113907"/>
                    </a:cubicBezTo>
                    <a:cubicBezTo>
                      <a:pt x="42481" y="111294"/>
                      <a:pt x="42219" y="109988"/>
                      <a:pt x="42219" y="107114"/>
                    </a:cubicBezTo>
                    <a:cubicBezTo>
                      <a:pt x="42219" y="104240"/>
                      <a:pt x="45093" y="100844"/>
                      <a:pt x="40913" y="100583"/>
                    </a:cubicBezTo>
                    <a:cubicBezTo>
                      <a:pt x="36733" y="100321"/>
                      <a:pt x="32030" y="100060"/>
                      <a:pt x="28373" y="96141"/>
                    </a:cubicBezTo>
                    <a:cubicBezTo>
                      <a:pt x="24715" y="92223"/>
                      <a:pt x="24454" y="85169"/>
                      <a:pt x="22364" y="83601"/>
                    </a:cubicBezTo>
                    <a:cubicBezTo>
                      <a:pt x="20274" y="82034"/>
                      <a:pt x="19229" y="82034"/>
                      <a:pt x="18184" y="78899"/>
                    </a:cubicBezTo>
                    <a:cubicBezTo>
                      <a:pt x="17661" y="76809"/>
                      <a:pt x="16616" y="73674"/>
                      <a:pt x="15049" y="72106"/>
                    </a:cubicBezTo>
                    <a:cubicBezTo>
                      <a:pt x="15310" y="63485"/>
                      <a:pt x="7472" y="51989"/>
                      <a:pt x="4337" y="50683"/>
                    </a:cubicBezTo>
                    <a:cubicBezTo>
                      <a:pt x="1202" y="49116"/>
                      <a:pt x="6427" y="41539"/>
                      <a:pt x="7211" y="39972"/>
                    </a:cubicBezTo>
                    <a:cubicBezTo>
                      <a:pt x="7995" y="38666"/>
                      <a:pt x="6166" y="32918"/>
                      <a:pt x="6166" y="28215"/>
                    </a:cubicBezTo>
                    <a:cubicBezTo>
                      <a:pt x="6427" y="23252"/>
                      <a:pt x="1202" y="20116"/>
                      <a:pt x="157" y="15675"/>
                    </a:cubicBezTo>
                    <a:cubicBezTo>
                      <a:pt x="-888" y="11234"/>
                      <a:pt x="3554" y="12279"/>
                      <a:pt x="5382" y="11495"/>
                    </a:cubicBezTo>
                    <a:cubicBezTo>
                      <a:pt x="7472" y="10711"/>
                      <a:pt x="7995" y="4964"/>
                      <a:pt x="8779" y="0"/>
                    </a:cubicBezTo>
                    <a:cubicBezTo>
                      <a:pt x="8779" y="0"/>
                      <a:pt x="9563" y="1045"/>
                      <a:pt x="10869" y="2351"/>
                    </a:cubicBezTo>
                    <a:cubicBezTo>
                      <a:pt x="15049" y="7054"/>
                      <a:pt x="23670" y="17504"/>
                      <a:pt x="26544" y="20639"/>
                    </a:cubicBezTo>
                    <a:cubicBezTo>
                      <a:pt x="29679" y="24297"/>
                      <a:pt x="38562" y="25342"/>
                      <a:pt x="44832" y="25603"/>
                    </a:cubicBezTo>
                    <a:cubicBezTo>
                      <a:pt x="45877" y="25603"/>
                      <a:pt x="46661" y="25603"/>
                      <a:pt x="47444" y="25603"/>
                    </a:cubicBezTo>
                    <a:cubicBezTo>
                      <a:pt x="48751" y="25603"/>
                      <a:pt x="51102" y="24819"/>
                      <a:pt x="53714" y="23252"/>
                    </a:cubicBezTo>
                    <a:cubicBezTo>
                      <a:pt x="53714" y="23252"/>
                      <a:pt x="53714" y="23252"/>
                      <a:pt x="53714" y="23252"/>
                    </a:cubicBezTo>
                    <a:cubicBezTo>
                      <a:pt x="62336" y="18026"/>
                      <a:pt x="75660" y="6270"/>
                      <a:pt x="79317" y="4441"/>
                    </a:cubicBezTo>
                    <a:cubicBezTo>
                      <a:pt x="83759" y="1829"/>
                      <a:pt x="88723" y="10189"/>
                      <a:pt x="90029" y="11495"/>
                    </a:cubicBezTo>
                    <a:cubicBezTo>
                      <a:pt x="91335" y="12540"/>
                      <a:pt x="89768" y="14891"/>
                      <a:pt x="88200" y="16982"/>
                    </a:cubicBezTo>
                    <a:cubicBezTo>
                      <a:pt x="86371" y="18810"/>
                      <a:pt x="88723" y="19072"/>
                      <a:pt x="90290" y="20116"/>
                    </a:cubicBezTo>
                    <a:cubicBezTo>
                      <a:pt x="91858" y="21162"/>
                      <a:pt x="88200" y="23513"/>
                      <a:pt x="85588" y="24819"/>
                    </a:cubicBezTo>
                    <a:cubicBezTo>
                      <a:pt x="82975" y="26125"/>
                      <a:pt x="89506" y="29522"/>
                      <a:pt x="91074" y="31873"/>
                    </a:cubicBezTo>
                    <a:cubicBezTo>
                      <a:pt x="92119" y="33440"/>
                      <a:pt x="99173" y="35792"/>
                      <a:pt x="103092" y="37098"/>
                    </a:cubicBezTo>
                    <a:cubicBezTo>
                      <a:pt x="103614" y="43629"/>
                      <a:pt x="105704" y="50422"/>
                      <a:pt x="107272" y="56692"/>
                    </a:cubicBezTo>
                    <a:cubicBezTo>
                      <a:pt x="108055" y="59827"/>
                      <a:pt x="110929" y="58521"/>
                      <a:pt x="113281" y="58260"/>
                    </a:cubicBezTo>
                    <a:cubicBezTo>
                      <a:pt x="119028" y="57737"/>
                      <a:pt x="122947" y="61395"/>
                      <a:pt x="127127" y="64268"/>
                    </a:cubicBezTo>
                    <a:cubicBezTo>
                      <a:pt x="132091" y="67665"/>
                      <a:pt x="136793" y="71322"/>
                      <a:pt x="141757" y="74457"/>
                    </a:cubicBezTo>
                    <a:cubicBezTo>
                      <a:pt x="144631" y="76286"/>
                      <a:pt x="147505" y="77592"/>
                      <a:pt x="150640" y="78899"/>
                    </a:cubicBezTo>
                    <a:cubicBezTo>
                      <a:pt x="155865" y="80727"/>
                      <a:pt x="161613" y="81511"/>
                      <a:pt x="166838" y="81772"/>
                    </a:cubicBezTo>
                    <a:cubicBezTo>
                      <a:pt x="172847" y="82034"/>
                      <a:pt x="178072" y="80727"/>
                      <a:pt x="183819" y="78899"/>
                    </a:cubicBezTo>
                    <a:cubicBezTo>
                      <a:pt x="190351" y="76809"/>
                      <a:pt x="196621" y="76547"/>
                      <a:pt x="203413" y="76025"/>
                    </a:cubicBezTo>
                    <a:cubicBezTo>
                      <a:pt x="209161" y="75502"/>
                      <a:pt x="213341" y="73151"/>
                      <a:pt x="213864" y="66881"/>
                    </a:cubicBezTo>
                    <a:cubicBezTo>
                      <a:pt x="213864" y="66097"/>
                      <a:pt x="213864" y="65314"/>
                      <a:pt x="213864" y="64791"/>
                    </a:cubicBezTo>
                    <a:cubicBezTo>
                      <a:pt x="230061" y="62178"/>
                      <a:pt x="239989" y="48593"/>
                      <a:pt x="242340" y="46764"/>
                    </a:cubicBezTo>
                    <a:cubicBezTo>
                      <a:pt x="245214" y="44674"/>
                      <a:pt x="256709" y="45719"/>
                      <a:pt x="259583" y="45719"/>
                    </a:cubicBezTo>
                    <a:cubicBezTo>
                      <a:pt x="262457" y="45719"/>
                      <a:pt x="262457" y="42846"/>
                      <a:pt x="264808" y="41801"/>
                    </a:cubicBezTo>
                    <a:cubicBezTo>
                      <a:pt x="267159" y="40756"/>
                      <a:pt x="276042" y="41278"/>
                      <a:pt x="279177" y="40756"/>
                    </a:cubicBezTo>
                    <a:cubicBezTo>
                      <a:pt x="282312" y="40494"/>
                      <a:pt x="284925" y="43629"/>
                      <a:pt x="286493" y="47548"/>
                    </a:cubicBezTo>
                    <a:cubicBezTo>
                      <a:pt x="288060" y="51206"/>
                      <a:pt x="292502" y="49638"/>
                      <a:pt x="295375" y="49638"/>
                    </a:cubicBezTo>
                    <a:cubicBezTo>
                      <a:pt x="298249" y="49638"/>
                      <a:pt x="300600" y="51989"/>
                      <a:pt x="303213" y="55125"/>
                    </a:cubicBezTo>
                    <a:cubicBezTo>
                      <a:pt x="305825" y="58260"/>
                      <a:pt x="316798" y="56431"/>
                      <a:pt x="322546" y="56431"/>
                    </a:cubicBezTo>
                    <a:cubicBezTo>
                      <a:pt x="328293" y="56431"/>
                      <a:pt x="332212" y="64268"/>
                      <a:pt x="332996" y="67665"/>
                    </a:cubicBezTo>
                    <a:cubicBezTo>
                      <a:pt x="333779" y="71061"/>
                      <a:pt x="337960" y="70539"/>
                      <a:pt x="341356" y="70539"/>
                    </a:cubicBezTo>
                    <a:cubicBezTo>
                      <a:pt x="344752" y="70539"/>
                      <a:pt x="346320" y="74719"/>
                      <a:pt x="348932" y="78637"/>
                    </a:cubicBezTo>
                    <a:cubicBezTo>
                      <a:pt x="351284" y="82295"/>
                      <a:pt x="360428" y="80466"/>
                      <a:pt x="365130" y="80205"/>
                    </a:cubicBezTo>
                    <a:cubicBezTo>
                      <a:pt x="369833" y="79682"/>
                      <a:pt x="369833" y="100583"/>
                      <a:pt x="369833" y="105285"/>
                    </a:cubicBezTo>
                    <a:cubicBezTo>
                      <a:pt x="369833" y="105808"/>
                      <a:pt x="369833" y="106330"/>
                      <a:pt x="370094" y="106592"/>
                    </a:cubicBezTo>
                    <a:cubicBezTo>
                      <a:pt x="370094" y="106592"/>
                      <a:pt x="369310" y="119393"/>
                      <a:pt x="366698" y="123051"/>
                    </a:cubicBezTo>
                    <a:cubicBezTo>
                      <a:pt x="364085" y="126708"/>
                      <a:pt x="356770" y="132456"/>
                      <a:pt x="358338" y="133762"/>
                    </a:cubicBezTo>
                    <a:cubicBezTo>
                      <a:pt x="359905" y="135068"/>
                      <a:pt x="364085" y="136636"/>
                      <a:pt x="360689" y="138203"/>
                    </a:cubicBezTo>
                    <a:cubicBezTo>
                      <a:pt x="357031" y="139771"/>
                      <a:pt x="353373" y="143167"/>
                      <a:pt x="353896" y="146302"/>
                    </a:cubicBezTo>
                    <a:cubicBezTo>
                      <a:pt x="354157" y="149437"/>
                      <a:pt x="354157" y="155707"/>
                      <a:pt x="358076" y="155707"/>
                    </a:cubicBezTo>
                    <a:cubicBezTo>
                      <a:pt x="361995" y="155707"/>
                      <a:pt x="363563" y="157797"/>
                      <a:pt x="360166" y="160410"/>
                    </a:cubicBezTo>
                    <a:cubicBezTo>
                      <a:pt x="356509" y="163022"/>
                      <a:pt x="354680" y="161978"/>
                      <a:pt x="357292" y="169031"/>
                    </a:cubicBezTo>
                    <a:cubicBezTo>
                      <a:pt x="359905" y="176347"/>
                      <a:pt x="362256" y="185752"/>
                      <a:pt x="362256" y="191499"/>
                    </a:cubicBezTo>
                    <a:cubicBezTo>
                      <a:pt x="361995" y="197247"/>
                      <a:pt x="363040" y="207958"/>
                      <a:pt x="366436" y="207436"/>
                    </a:cubicBezTo>
                    <a:cubicBezTo>
                      <a:pt x="369833" y="206913"/>
                      <a:pt x="379760" y="207436"/>
                      <a:pt x="380805" y="211616"/>
                    </a:cubicBezTo>
                    <a:cubicBezTo>
                      <a:pt x="381851" y="215796"/>
                      <a:pt x="385769" y="220237"/>
                      <a:pt x="379760" y="225462"/>
                    </a:cubicBezTo>
                    <a:cubicBezTo>
                      <a:pt x="374274" y="230426"/>
                      <a:pt x="361995" y="237741"/>
                      <a:pt x="364607" y="246624"/>
                    </a:cubicBezTo>
                    <a:cubicBezTo>
                      <a:pt x="364869" y="247407"/>
                      <a:pt x="365130" y="248191"/>
                      <a:pt x="365653" y="248975"/>
                    </a:cubicBezTo>
                    <a:cubicBezTo>
                      <a:pt x="371661" y="258903"/>
                      <a:pt x="384202" y="276145"/>
                      <a:pt x="391517" y="279281"/>
                    </a:cubicBezTo>
                    <a:cubicBezTo>
                      <a:pt x="398832" y="282416"/>
                      <a:pt x="404057" y="278497"/>
                      <a:pt x="404057" y="287641"/>
                    </a:cubicBezTo>
                    <a:cubicBezTo>
                      <a:pt x="404057" y="296785"/>
                      <a:pt x="401705" y="304883"/>
                      <a:pt x="405624" y="305406"/>
                    </a:cubicBezTo>
                    <a:cubicBezTo>
                      <a:pt x="408237" y="306712"/>
                      <a:pt x="413723" y="305667"/>
                      <a:pt x="413462" y="31010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31351D1-1870-2EA0-2D8B-54EB280E8851}"/>
                  </a:ext>
                </a:extLst>
              </p:cNvPr>
              <p:cNvSpPr/>
              <p:nvPr/>
            </p:nvSpPr>
            <p:spPr>
              <a:xfrm>
                <a:off x="5723088" y="3072346"/>
                <a:ext cx="145783" cy="63845"/>
              </a:xfrm>
              <a:custGeom>
                <a:avLst/>
                <a:gdLst>
                  <a:gd name="connsiteX0" fmla="*/ 130627 w 145783"/>
                  <a:gd name="connsiteY0" fmla="*/ 62453 h 63845"/>
                  <a:gd name="connsiteX1" fmla="*/ 119916 w 145783"/>
                  <a:gd name="connsiteY1" fmla="*/ 55921 h 63845"/>
                  <a:gd name="connsiteX2" fmla="*/ 108682 w 145783"/>
                  <a:gd name="connsiteY2" fmla="*/ 58534 h 63845"/>
                  <a:gd name="connsiteX3" fmla="*/ 109204 w 145783"/>
                  <a:gd name="connsiteY3" fmla="*/ 60885 h 63845"/>
                  <a:gd name="connsiteX4" fmla="*/ 75764 w 145783"/>
                  <a:gd name="connsiteY4" fmla="*/ 63498 h 63845"/>
                  <a:gd name="connsiteX5" fmla="*/ 75764 w 145783"/>
                  <a:gd name="connsiteY5" fmla="*/ 63498 h 63845"/>
                  <a:gd name="connsiteX6" fmla="*/ 67404 w 145783"/>
                  <a:gd name="connsiteY6" fmla="*/ 56966 h 63845"/>
                  <a:gd name="connsiteX7" fmla="*/ 65836 w 145783"/>
                  <a:gd name="connsiteY7" fmla="*/ 55921 h 63845"/>
                  <a:gd name="connsiteX8" fmla="*/ 65314 w 145783"/>
                  <a:gd name="connsiteY8" fmla="*/ 55399 h 63845"/>
                  <a:gd name="connsiteX9" fmla="*/ 64269 w 145783"/>
                  <a:gd name="connsiteY9" fmla="*/ 54354 h 63845"/>
                  <a:gd name="connsiteX10" fmla="*/ 63746 w 145783"/>
                  <a:gd name="connsiteY10" fmla="*/ 53831 h 63845"/>
                  <a:gd name="connsiteX11" fmla="*/ 55386 w 145783"/>
                  <a:gd name="connsiteY11" fmla="*/ 54093 h 63845"/>
                  <a:gd name="connsiteX12" fmla="*/ 49900 w 145783"/>
                  <a:gd name="connsiteY12" fmla="*/ 53309 h 63845"/>
                  <a:gd name="connsiteX13" fmla="*/ 33963 w 145783"/>
                  <a:gd name="connsiteY13" fmla="*/ 52786 h 63845"/>
                  <a:gd name="connsiteX14" fmla="*/ 35269 w 145783"/>
                  <a:gd name="connsiteY14" fmla="*/ 47300 h 63845"/>
                  <a:gd name="connsiteX15" fmla="*/ 36314 w 145783"/>
                  <a:gd name="connsiteY15" fmla="*/ 37634 h 63845"/>
                  <a:gd name="connsiteX16" fmla="*/ 33440 w 145783"/>
                  <a:gd name="connsiteY16" fmla="*/ 31102 h 63845"/>
                  <a:gd name="connsiteX17" fmla="*/ 23774 w 145783"/>
                  <a:gd name="connsiteY17" fmla="*/ 15949 h 63845"/>
                  <a:gd name="connsiteX18" fmla="*/ 7315 w 145783"/>
                  <a:gd name="connsiteY18" fmla="*/ 10463 h 63845"/>
                  <a:gd name="connsiteX19" fmla="*/ 0 w 145783"/>
                  <a:gd name="connsiteY19" fmla="*/ 6805 h 63845"/>
                  <a:gd name="connsiteX20" fmla="*/ 5486 w 145783"/>
                  <a:gd name="connsiteY20" fmla="*/ 13 h 63845"/>
                  <a:gd name="connsiteX21" fmla="*/ 19855 w 145783"/>
                  <a:gd name="connsiteY21" fmla="*/ 1580 h 63845"/>
                  <a:gd name="connsiteX22" fmla="*/ 38666 w 145783"/>
                  <a:gd name="connsiteY22" fmla="*/ 8634 h 63845"/>
                  <a:gd name="connsiteX23" fmla="*/ 64530 w 145783"/>
                  <a:gd name="connsiteY23" fmla="*/ 10724 h 63845"/>
                  <a:gd name="connsiteX24" fmla="*/ 81773 w 145783"/>
                  <a:gd name="connsiteY24" fmla="*/ 21174 h 63845"/>
                  <a:gd name="connsiteX25" fmla="*/ 89872 w 145783"/>
                  <a:gd name="connsiteY25" fmla="*/ 25877 h 63845"/>
                  <a:gd name="connsiteX26" fmla="*/ 100322 w 145783"/>
                  <a:gd name="connsiteY26" fmla="*/ 22481 h 63845"/>
                  <a:gd name="connsiteX27" fmla="*/ 113385 w 145783"/>
                  <a:gd name="connsiteY27" fmla="*/ 23265 h 63845"/>
                  <a:gd name="connsiteX28" fmla="*/ 123573 w 145783"/>
                  <a:gd name="connsiteY28" fmla="*/ 28751 h 63845"/>
                  <a:gd name="connsiteX29" fmla="*/ 127754 w 145783"/>
                  <a:gd name="connsiteY29" fmla="*/ 38417 h 63845"/>
                  <a:gd name="connsiteX30" fmla="*/ 139249 w 145783"/>
                  <a:gd name="connsiteY30" fmla="*/ 42597 h 63845"/>
                  <a:gd name="connsiteX31" fmla="*/ 141339 w 145783"/>
                  <a:gd name="connsiteY31" fmla="*/ 55660 h 63845"/>
                  <a:gd name="connsiteX32" fmla="*/ 145780 w 145783"/>
                  <a:gd name="connsiteY32" fmla="*/ 62453 h 63845"/>
                  <a:gd name="connsiteX33" fmla="*/ 130627 w 145783"/>
                  <a:gd name="connsiteY33" fmla="*/ 62453 h 63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45783" h="63845">
                    <a:moveTo>
                      <a:pt x="130627" y="62453"/>
                    </a:moveTo>
                    <a:cubicBezTo>
                      <a:pt x="128276" y="62453"/>
                      <a:pt x="122790" y="56705"/>
                      <a:pt x="119916" y="55921"/>
                    </a:cubicBezTo>
                    <a:cubicBezTo>
                      <a:pt x="117042" y="55137"/>
                      <a:pt x="111033" y="56705"/>
                      <a:pt x="108682" y="58534"/>
                    </a:cubicBezTo>
                    <a:cubicBezTo>
                      <a:pt x="108160" y="59056"/>
                      <a:pt x="108421" y="59840"/>
                      <a:pt x="109204" y="60885"/>
                    </a:cubicBezTo>
                    <a:cubicBezTo>
                      <a:pt x="100060" y="60363"/>
                      <a:pt x="76547" y="63498"/>
                      <a:pt x="75764" y="63498"/>
                    </a:cubicBezTo>
                    <a:cubicBezTo>
                      <a:pt x="75764" y="63498"/>
                      <a:pt x="75764" y="63498"/>
                      <a:pt x="75764" y="63498"/>
                    </a:cubicBezTo>
                    <a:cubicBezTo>
                      <a:pt x="73151" y="61146"/>
                      <a:pt x="70016" y="58795"/>
                      <a:pt x="67404" y="56966"/>
                    </a:cubicBezTo>
                    <a:cubicBezTo>
                      <a:pt x="66881" y="56444"/>
                      <a:pt x="66359" y="56183"/>
                      <a:pt x="65836" y="55921"/>
                    </a:cubicBezTo>
                    <a:cubicBezTo>
                      <a:pt x="65575" y="55660"/>
                      <a:pt x="65314" y="55660"/>
                      <a:pt x="65314" y="55399"/>
                    </a:cubicBezTo>
                    <a:cubicBezTo>
                      <a:pt x="64791" y="55137"/>
                      <a:pt x="64530" y="54615"/>
                      <a:pt x="64269" y="54354"/>
                    </a:cubicBezTo>
                    <a:cubicBezTo>
                      <a:pt x="64007" y="54093"/>
                      <a:pt x="64007" y="54093"/>
                      <a:pt x="63746" y="53831"/>
                    </a:cubicBezTo>
                    <a:cubicBezTo>
                      <a:pt x="60872" y="50174"/>
                      <a:pt x="56431" y="52525"/>
                      <a:pt x="55386" y="54093"/>
                    </a:cubicBezTo>
                    <a:cubicBezTo>
                      <a:pt x="54602" y="55660"/>
                      <a:pt x="50161" y="55137"/>
                      <a:pt x="49900" y="53309"/>
                    </a:cubicBezTo>
                    <a:cubicBezTo>
                      <a:pt x="49638" y="51741"/>
                      <a:pt x="34747" y="52786"/>
                      <a:pt x="33963" y="52786"/>
                    </a:cubicBezTo>
                    <a:cubicBezTo>
                      <a:pt x="34747" y="51219"/>
                      <a:pt x="35269" y="49390"/>
                      <a:pt x="35269" y="47300"/>
                    </a:cubicBezTo>
                    <a:cubicBezTo>
                      <a:pt x="35269" y="44165"/>
                      <a:pt x="36576" y="40768"/>
                      <a:pt x="36314" y="37634"/>
                    </a:cubicBezTo>
                    <a:cubicBezTo>
                      <a:pt x="36053" y="35282"/>
                      <a:pt x="34485" y="33192"/>
                      <a:pt x="33440" y="31102"/>
                    </a:cubicBezTo>
                    <a:cubicBezTo>
                      <a:pt x="31089" y="25616"/>
                      <a:pt x="28738" y="19607"/>
                      <a:pt x="23774" y="15949"/>
                    </a:cubicBezTo>
                    <a:cubicBezTo>
                      <a:pt x="19333" y="12553"/>
                      <a:pt x="12540" y="12292"/>
                      <a:pt x="7315" y="10463"/>
                    </a:cubicBezTo>
                    <a:cubicBezTo>
                      <a:pt x="4441" y="9418"/>
                      <a:pt x="2090" y="8373"/>
                      <a:pt x="0" y="6805"/>
                    </a:cubicBezTo>
                    <a:cubicBezTo>
                      <a:pt x="0" y="6283"/>
                      <a:pt x="784" y="13"/>
                      <a:pt x="5486" y="13"/>
                    </a:cubicBezTo>
                    <a:cubicBezTo>
                      <a:pt x="10450" y="13"/>
                      <a:pt x="16982" y="-248"/>
                      <a:pt x="19855" y="1580"/>
                    </a:cubicBezTo>
                    <a:cubicBezTo>
                      <a:pt x="22729" y="3409"/>
                      <a:pt x="33963" y="8373"/>
                      <a:pt x="38666" y="8634"/>
                    </a:cubicBezTo>
                    <a:cubicBezTo>
                      <a:pt x="43368" y="8896"/>
                      <a:pt x="60872" y="6805"/>
                      <a:pt x="64530" y="10724"/>
                    </a:cubicBezTo>
                    <a:cubicBezTo>
                      <a:pt x="67926" y="14643"/>
                      <a:pt x="81511" y="18823"/>
                      <a:pt x="81773" y="21174"/>
                    </a:cubicBezTo>
                    <a:cubicBezTo>
                      <a:pt x="82034" y="23265"/>
                      <a:pt x="86736" y="27706"/>
                      <a:pt x="89872" y="25877"/>
                    </a:cubicBezTo>
                    <a:cubicBezTo>
                      <a:pt x="93007" y="24048"/>
                      <a:pt x="93529" y="22481"/>
                      <a:pt x="100322" y="22481"/>
                    </a:cubicBezTo>
                    <a:cubicBezTo>
                      <a:pt x="107114" y="22481"/>
                      <a:pt x="111294" y="21697"/>
                      <a:pt x="113385" y="23265"/>
                    </a:cubicBezTo>
                    <a:cubicBezTo>
                      <a:pt x="115474" y="24832"/>
                      <a:pt x="123573" y="26138"/>
                      <a:pt x="123573" y="28751"/>
                    </a:cubicBezTo>
                    <a:cubicBezTo>
                      <a:pt x="123573" y="31363"/>
                      <a:pt x="123835" y="37372"/>
                      <a:pt x="127754" y="38417"/>
                    </a:cubicBezTo>
                    <a:cubicBezTo>
                      <a:pt x="131150" y="39201"/>
                      <a:pt x="135852" y="41814"/>
                      <a:pt x="139249" y="42597"/>
                    </a:cubicBezTo>
                    <a:cubicBezTo>
                      <a:pt x="132456" y="48867"/>
                      <a:pt x="137420" y="53309"/>
                      <a:pt x="141339" y="55660"/>
                    </a:cubicBezTo>
                    <a:cubicBezTo>
                      <a:pt x="144996" y="58011"/>
                      <a:pt x="144735" y="59318"/>
                      <a:pt x="145780" y="62453"/>
                    </a:cubicBezTo>
                    <a:cubicBezTo>
                      <a:pt x="146041" y="65588"/>
                      <a:pt x="132979" y="62453"/>
                      <a:pt x="130627" y="6245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CABF89F3-E736-5D16-AAA6-FED2C2F1DAE3}"/>
                  </a:ext>
                </a:extLst>
              </p:cNvPr>
              <p:cNvSpPr/>
              <p:nvPr/>
            </p:nvSpPr>
            <p:spPr>
              <a:xfrm>
                <a:off x="5697326" y="3231985"/>
                <a:ext cx="212558" cy="199336"/>
              </a:xfrm>
              <a:custGeom>
                <a:avLst/>
                <a:gdLst>
                  <a:gd name="connsiteX0" fmla="*/ 212559 w 212558"/>
                  <a:gd name="connsiteY0" fmla="*/ 179743 h 199336"/>
                  <a:gd name="connsiteX1" fmla="*/ 204199 w 212558"/>
                  <a:gd name="connsiteY1" fmla="*/ 177392 h 199336"/>
                  <a:gd name="connsiteX2" fmla="*/ 202370 w 212558"/>
                  <a:gd name="connsiteY2" fmla="*/ 178437 h 199336"/>
                  <a:gd name="connsiteX3" fmla="*/ 180686 w 212558"/>
                  <a:gd name="connsiteY3" fmla="*/ 178437 h 199336"/>
                  <a:gd name="connsiteX4" fmla="*/ 167623 w 212558"/>
                  <a:gd name="connsiteY4" fmla="*/ 199337 h 199336"/>
                  <a:gd name="connsiteX5" fmla="*/ 135228 w 212558"/>
                  <a:gd name="connsiteY5" fmla="*/ 197247 h 199336"/>
                  <a:gd name="connsiteX6" fmla="*/ 83499 w 212558"/>
                  <a:gd name="connsiteY6" fmla="*/ 161194 h 199336"/>
                  <a:gd name="connsiteX7" fmla="*/ 45095 w 212558"/>
                  <a:gd name="connsiteY7" fmla="*/ 135852 h 199336"/>
                  <a:gd name="connsiteX8" fmla="*/ 10087 w 212558"/>
                  <a:gd name="connsiteY8" fmla="*/ 126708 h 199336"/>
                  <a:gd name="connsiteX9" fmla="*/ 8780 w 212558"/>
                  <a:gd name="connsiteY9" fmla="*/ 126708 h 199336"/>
                  <a:gd name="connsiteX10" fmla="*/ 159 w 212558"/>
                  <a:gd name="connsiteY10" fmla="*/ 102412 h 199336"/>
                  <a:gd name="connsiteX11" fmla="*/ 2249 w 212558"/>
                  <a:gd name="connsiteY11" fmla="*/ 97187 h 199336"/>
                  <a:gd name="connsiteX12" fmla="*/ 2249 w 212558"/>
                  <a:gd name="connsiteY12" fmla="*/ 97187 h 199336"/>
                  <a:gd name="connsiteX13" fmla="*/ 45617 w 212558"/>
                  <a:gd name="connsiteY13" fmla="*/ 70800 h 199336"/>
                  <a:gd name="connsiteX14" fmla="*/ 53194 w 212558"/>
                  <a:gd name="connsiteY14" fmla="*/ 44413 h 199336"/>
                  <a:gd name="connsiteX15" fmla="*/ 53194 w 212558"/>
                  <a:gd name="connsiteY15" fmla="*/ 26648 h 199336"/>
                  <a:gd name="connsiteX16" fmla="*/ 63905 w 212558"/>
                  <a:gd name="connsiteY16" fmla="*/ 18027 h 199336"/>
                  <a:gd name="connsiteX17" fmla="*/ 79580 w 212558"/>
                  <a:gd name="connsiteY17" fmla="*/ 4180 h 199336"/>
                  <a:gd name="connsiteX18" fmla="*/ 80103 w 212558"/>
                  <a:gd name="connsiteY18" fmla="*/ 3658 h 199336"/>
                  <a:gd name="connsiteX19" fmla="*/ 80103 w 212558"/>
                  <a:gd name="connsiteY19" fmla="*/ 3658 h 199336"/>
                  <a:gd name="connsiteX20" fmla="*/ 112498 w 212558"/>
                  <a:gd name="connsiteY20" fmla="*/ 1045 h 199336"/>
                  <a:gd name="connsiteX21" fmla="*/ 117985 w 212558"/>
                  <a:gd name="connsiteY21" fmla="*/ 7315 h 199336"/>
                  <a:gd name="connsiteX22" fmla="*/ 127129 w 212558"/>
                  <a:gd name="connsiteY22" fmla="*/ 7315 h 199336"/>
                  <a:gd name="connsiteX23" fmla="*/ 130003 w 212558"/>
                  <a:gd name="connsiteY23" fmla="*/ 8360 h 199336"/>
                  <a:gd name="connsiteX24" fmla="*/ 133138 w 212558"/>
                  <a:gd name="connsiteY24" fmla="*/ 15153 h 199336"/>
                  <a:gd name="connsiteX25" fmla="*/ 137318 w 212558"/>
                  <a:gd name="connsiteY25" fmla="*/ 19855 h 199336"/>
                  <a:gd name="connsiteX26" fmla="*/ 143327 w 212558"/>
                  <a:gd name="connsiteY26" fmla="*/ 32396 h 199336"/>
                  <a:gd name="connsiteX27" fmla="*/ 155867 w 212558"/>
                  <a:gd name="connsiteY27" fmla="*/ 36837 h 199336"/>
                  <a:gd name="connsiteX28" fmla="*/ 157173 w 212558"/>
                  <a:gd name="connsiteY28" fmla="*/ 43368 h 199336"/>
                  <a:gd name="connsiteX29" fmla="*/ 159263 w 212558"/>
                  <a:gd name="connsiteY29" fmla="*/ 50161 h 199336"/>
                  <a:gd name="connsiteX30" fmla="*/ 154038 w 212558"/>
                  <a:gd name="connsiteY30" fmla="*/ 56953 h 199336"/>
                  <a:gd name="connsiteX31" fmla="*/ 150119 w 212558"/>
                  <a:gd name="connsiteY31" fmla="*/ 62179 h 199336"/>
                  <a:gd name="connsiteX32" fmla="*/ 145416 w 212558"/>
                  <a:gd name="connsiteY32" fmla="*/ 67665 h 199336"/>
                  <a:gd name="connsiteX33" fmla="*/ 146462 w 212558"/>
                  <a:gd name="connsiteY33" fmla="*/ 72629 h 199336"/>
                  <a:gd name="connsiteX34" fmla="*/ 143327 w 212558"/>
                  <a:gd name="connsiteY34" fmla="*/ 80205 h 199336"/>
                  <a:gd name="connsiteX35" fmla="*/ 152209 w 212558"/>
                  <a:gd name="connsiteY35" fmla="*/ 91178 h 199336"/>
                  <a:gd name="connsiteX36" fmla="*/ 156651 w 212558"/>
                  <a:gd name="connsiteY36" fmla="*/ 103718 h 199336"/>
                  <a:gd name="connsiteX37" fmla="*/ 163443 w 212558"/>
                  <a:gd name="connsiteY37" fmla="*/ 107114 h 199336"/>
                  <a:gd name="connsiteX38" fmla="*/ 193487 w 212558"/>
                  <a:gd name="connsiteY38" fmla="*/ 130105 h 199336"/>
                  <a:gd name="connsiteX39" fmla="*/ 191920 w 212558"/>
                  <a:gd name="connsiteY39" fmla="*/ 150221 h 199336"/>
                  <a:gd name="connsiteX40" fmla="*/ 197406 w 212558"/>
                  <a:gd name="connsiteY40" fmla="*/ 153879 h 199336"/>
                  <a:gd name="connsiteX41" fmla="*/ 199496 w 212558"/>
                  <a:gd name="connsiteY41" fmla="*/ 163545 h 199336"/>
                  <a:gd name="connsiteX42" fmla="*/ 212559 w 212558"/>
                  <a:gd name="connsiteY42" fmla="*/ 179743 h 19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12558" h="199336">
                    <a:moveTo>
                      <a:pt x="212559" y="179743"/>
                    </a:moveTo>
                    <a:cubicBezTo>
                      <a:pt x="209946" y="180004"/>
                      <a:pt x="206811" y="178698"/>
                      <a:pt x="204199" y="177392"/>
                    </a:cubicBezTo>
                    <a:cubicBezTo>
                      <a:pt x="202892" y="176869"/>
                      <a:pt x="202370" y="176869"/>
                      <a:pt x="202370" y="178437"/>
                    </a:cubicBezTo>
                    <a:cubicBezTo>
                      <a:pt x="202370" y="178437"/>
                      <a:pt x="183037" y="173995"/>
                      <a:pt x="180686" y="178437"/>
                    </a:cubicBezTo>
                    <a:cubicBezTo>
                      <a:pt x="178335" y="182878"/>
                      <a:pt x="167623" y="199337"/>
                      <a:pt x="167623" y="199337"/>
                    </a:cubicBezTo>
                    <a:cubicBezTo>
                      <a:pt x="156651" y="198292"/>
                      <a:pt x="141759" y="197247"/>
                      <a:pt x="135228" y="197247"/>
                    </a:cubicBezTo>
                    <a:cubicBezTo>
                      <a:pt x="125300" y="197247"/>
                      <a:pt x="88724" y="165374"/>
                      <a:pt x="83499" y="161194"/>
                    </a:cubicBezTo>
                    <a:cubicBezTo>
                      <a:pt x="78535" y="156752"/>
                      <a:pt x="51104" y="140293"/>
                      <a:pt x="45095" y="135852"/>
                    </a:cubicBezTo>
                    <a:cubicBezTo>
                      <a:pt x="39086" y="131150"/>
                      <a:pt x="18969" y="127231"/>
                      <a:pt x="10087" y="126708"/>
                    </a:cubicBezTo>
                    <a:cubicBezTo>
                      <a:pt x="9564" y="126708"/>
                      <a:pt x="9303" y="126708"/>
                      <a:pt x="8780" y="126708"/>
                    </a:cubicBezTo>
                    <a:cubicBezTo>
                      <a:pt x="8780" y="126708"/>
                      <a:pt x="3294" y="110249"/>
                      <a:pt x="159" y="102412"/>
                    </a:cubicBezTo>
                    <a:cubicBezTo>
                      <a:pt x="-364" y="100844"/>
                      <a:pt x="420" y="99015"/>
                      <a:pt x="2249" y="97187"/>
                    </a:cubicBezTo>
                    <a:cubicBezTo>
                      <a:pt x="2249" y="97187"/>
                      <a:pt x="2249" y="97187"/>
                      <a:pt x="2249" y="97187"/>
                    </a:cubicBezTo>
                    <a:cubicBezTo>
                      <a:pt x="10348" y="88043"/>
                      <a:pt x="37518" y="75241"/>
                      <a:pt x="45617" y="70800"/>
                    </a:cubicBezTo>
                    <a:cubicBezTo>
                      <a:pt x="55545" y="65313"/>
                      <a:pt x="52410" y="47548"/>
                      <a:pt x="53194" y="44413"/>
                    </a:cubicBezTo>
                    <a:cubicBezTo>
                      <a:pt x="53977" y="41278"/>
                      <a:pt x="53716" y="33963"/>
                      <a:pt x="53194" y="26648"/>
                    </a:cubicBezTo>
                    <a:cubicBezTo>
                      <a:pt x="52933" y="19333"/>
                      <a:pt x="59725" y="18027"/>
                      <a:pt x="63905" y="18027"/>
                    </a:cubicBezTo>
                    <a:cubicBezTo>
                      <a:pt x="68085" y="17765"/>
                      <a:pt x="74616" y="10711"/>
                      <a:pt x="79580" y="4180"/>
                    </a:cubicBezTo>
                    <a:cubicBezTo>
                      <a:pt x="79842" y="3919"/>
                      <a:pt x="79842" y="3658"/>
                      <a:pt x="80103" y="3658"/>
                    </a:cubicBezTo>
                    <a:cubicBezTo>
                      <a:pt x="80103" y="3658"/>
                      <a:pt x="80103" y="3658"/>
                      <a:pt x="80103" y="3658"/>
                    </a:cubicBezTo>
                    <a:cubicBezTo>
                      <a:pt x="85851" y="-2090"/>
                      <a:pt x="108057" y="523"/>
                      <a:pt x="112498" y="1045"/>
                    </a:cubicBezTo>
                    <a:cubicBezTo>
                      <a:pt x="117201" y="1568"/>
                      <a:pt x="117201" y="4703"/>
                      <a:pt x="117985" y="7315"/>
                    </a:cubicBezTo>
                    <a:cubicBezTo>
                      <a:pt x="118769" y="9928"/>
                      <a:pt x="123471" y="7576"/>
                      <a:pt x="127129" y="7315"/>
                    </a:cubicBezTo>
                    <a:cubicBezTo>
                      <a:pt x="128174" y="7315"/>
                      <a:pt x="129219" y="7838"/>
                      <a:pt x="130003" y="8360"/>
                    </a:cubicBezTo>
                    <a:cubicBezTo>
                      <a:pt x="131570" y="9928"/>
                      <a:pt x="132615" y="13063"/>
                      <a:pt x="133138" y="15153"/>
                    </a:cubicBezTo>
                    <a:cubicBezTo>
                      <a:pt x="133921" y="18288"/>
                      <a:pt x="135228" y="18288"/>
                      <a:pt x="137318" y="19855"/>
                    </a:cubicBezTo>
                    <a:cubicBezTo>
                      <a:pt x="139408" y="21423"/>
                      <a:pt x="139669" y="28477"/>
                      <a:pt x="143327" y="32396"/>
                    </a:cubicBezTo>
                    <a:cubicBezTo>
                      <a:pt x="146984" y="36314"/>
                      <a:pt x="151425" y="36576"/>
                      <a:pt x="155867" y="36837"/>
                    </a:cubicBezTo>
                    <a:cubicBezTo>
                      <a:pt x="160047" y="37098"/>
                      <a:pt x="157173" y="40494"/>
                      <a:pt x="157173" y="43368"/>
                    </a:cubicBezTo>
                    <a:cubicBezTo>
                      <a:pt x="157173" y="46242"/>
                      <a:pt x="157434" y="47548"/>
                      <a:pt x="159263" y="50161"/>
                    </a:cubicBezTo>
                    <a:cubicBezTo>
                      <a:pt x="161353" y="52773"/>
                      <a:pt x="157173" y="55386"/>
                      <a:pt x="154038" y="56953"/>
                    </a:cubicBezTo>
                    <a:cubicBezTo>
                      <a:pt x="151164" y="58521"/>
                      <a:pt x="150380" y="59305"/>
                      <a:pt x="150119" y="62179"/>
                    </a:cubicBezTo>
                    <a:cubicBezTo>
                      <a:pt x="150119" y="65052"/>
                      <a:pt x="148290" y="66097"/>
                      <a:pt x="145416" y="67665"/>
                    </a:cubicBezTo>
                    <a:cubicBezTo>
                      <a:pt x="142543" y="69232"/>
                      <a:pt x="145416" y="71322"/>
                      <a:pt x="146462" y="72629"/>
                    </a:cubicBezTo>
                    <a:cubicBezTo>
                      <a:pt x="147507" y="73935"/>
                      <a:pt x="145155" y="76548"/>
                      <a:pt x="143327" y="80205"/>
                    </a:cubicBezTo>
                    <a:cubicBezTo>
                      <a:pt x="141236" y="83601"/>
                      <a:pt x="149597" y="89610"/>
                      <a:pt x="152209" y="91178"/>
                    </a:cubicBezTo>
                    <a:cubicBezTo>
                      <a:pt x="155083" y="92745"/>
                      <a:pt x="156389" y="100583"/>
                      <a:pt x="156651" y="103718"/>
                    </a:cubicBezTo>
                    <a:cubicBezTo>
                      <a:pt x="157173" y="106853"/>
                      <a:pt x="159785" y="106592"/>
                      <a:pt x="163443" y="107114"/>
                    </a:cubicBezTo>
                    <a:cubicBezTo>
                      <a:pt x="167101" y="107637"/>
                      <a:pt x="190352" y="127231"/>
                      <a:pt x="193487" y="130105"/>
                    </a:cubicBezTo>
                    <a:cubicBezTo>
                      <a:pt x="196361" y="132978"/>
                      <a:pt x="192704" y="146564"/>
                      <a:pt x="191920" y="150221"/>
                    </a:cubicBezTo>
                    <a:cubicBezTo>
                      <a:pt x="191136" y="153879"/>
                      <a:pt x="194532" y="153617"/>
                      <a:pt x="197406" y="153879"/>
                    </a:cubicBezTo>
                    <a:cubicBezTo>
                      <a:pt x="200541" y="153879"/>
                      <a:pt x="200541" y="159887"/>
                      <a:pt x="199496" y="163545"/>
                    </a:cubicBezTo>
                    <a:cubicBezTo>
                      <a:pt x="198451" y="167203"/>
                      <a:pt x="212559" y="179743"/>
                      <a:pt x="212559" y="17974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1934AFA1-CBC4-491D-15E1-B882911C5269}"/>
                  </a:ext>
                </a:extLst>
              </p:cNvPr>
              <p:cNvSpPr/>
              <p:nvPr/>
            </p:nvSpPr>
            <p:spPr>
              <a:xfrm>
                <a:off x="5628513" y="3235120"/>
                <a:ext cx="149176" cy="119189"/>
              </a:xfrm>
              <a:custGeom>
                <a:avLst/>
                <a:gdLst>
                  <a:gd name="connsiteX0" fmla="*/ 149177 w 149176"/>
                  <a:gd name="connsiteY0" fmla="*/ 0 h 119189"/>
                  <a:gd name="connsiteX1" fmla="*/ 148654 w 149176"/>
                  <a:gd name="connsiteY1" fmla="*/ 523 h 119189"/>
                  <a:gd name="connsiteX2" fmla="*/ 132979 w 149176"/>
                  <a:gd name="connsiteY2" fmla="*/ 14369 h 119189"/>
                  <a:gd name="connsiteX3" fmla="*/ 122267 w 149176"/>
                  <a:gd name="connsiteY3" fmla="*/ 22990 h 119189"/>
                  <a:gd name="connsiteX4" fmla="*/ 122267 w 149176"/>
                  <a:gd name="connsiteY4" fmla="*/ 40756 h 119189"/>
                  <a:gd name="connsiteX5" fmla="*/ 114691 w 149176"/>
                  <a:gd name="connsiteY5" fmla="*/ 67142 h 119189"/>
                  <a:gd name="connsiteX6" fmla="*/ 71323 w 149176"/>
                  <a:gd name="connsiteY6" fmla="*/ 93529 h 119189"/>
                  <a:gd name="connsiteX7" fmla="*/ 71323 w 149176"/>
                  <a:gd name="connsiteY7" fmla="*/ 93529 h 119189"/>
                  <a:gd name="connsiteX8" fmla="*/ 24819 w 149176"/>
                  <a:gd name="connsiteY8" fmla="*/ 119132 h 119189"/>
                  <a:gd name="connsiteX9" fmla="*/ 0 w 149176"/>
                  <a:gd name="connsiteY9" fmla="*/ 106592 h 119189"/>
                  <a:gd name="connsiteX10" fmla="*/ 1045 w 149176"/>
                  <a:gd name="connsiteY10" fmla="*/ 96664 h 119189"/>
                  <a:gd name="connsiteX11" fmla="*/ 1045 w 149176"/>
                  <a:gd name="connsiteY11" fmla="*/ 96664 h 119189"/>
                  <a:gd name="connsiteX12" fmla="*/ 5225 w 149176"/>
                  <a:gd name="connsiteY12" fmla="*/ 90133 h 119189"/>
                  <a:gd name="connsiteX13" fmla="*/ 20900 w 149176"/>
                  <a:gd name="connsiteY13" fmla="*/ 77070 h 119189"/>
                  <a:gd name="connsiteX14" fmla="*/ 19333 w 149176"/>
                  <a:gd name="connsiteY14" fmla="*/ 65836 h 119189"/>
                  <a:gd name="connsiteX15" fmla="*/ 5487 w 149176"/>
                  <a:gd name="connsiteY15" fmla="*/ 65836 h 119189"/>
                  <a:gd name="connsiteX16" fmla="*/ 5225 w 149176"/>
                  <a:gd name="connsiteY16" fmla="*/ 43107 h 119189"/>
                  <a:gd name="connsiteX17" fmla="*/ 4180 w 149176"/>
                  <a:gd name="connsiteY17" fmla="*/ 33179 h 119189"/>
                  <a:gd name="connsiteX18" fmla="*/ 6270 w 149176"/>
                  <a:gd name="connsiteY18" fmla="*/ 26387 h 119189"/>
                  <a:gd name="connsiteX19" fmla="*/ 10450 w 149176"/>
                  <a:gd name="connsiteY19" fmla="*/ 32657 h 119189"/>
                  <a:gd name="connsiteX20" fmla="*/ 20900 w 149176"/>
                  <a:gd name="connsiteY20" fmla="*/ 21684 h 119189"/>
                  <a:gd name="connsiteX21" fmla="*/ 24297 w 149176"/>
                  <a:gd name="connsiteY21" fmla="*/ 8621 h 119189"/>
                  <a:gd name="connsiteX22" fmla="*/ 32918 w 149176"/>
                  <a:gd name="connsiteY22" fmla="*/ 14108 h 119189"/>
                  <a:gd name="connsiteX23" fmla="*/ 57215 w 149176"/>
                  <a:gd name="connsiteY23" fmla="*/ 6793 h 119189"/>
                  <a:gd name="connsiteX24" fmla="*/ 73413 w 149176"/>
                  <a:gd name="connsiteY24" fmla="*/ 12279 h 119189"/>
                  <a:gd name="connsiteX25" fmla="*/ 91701 w 149176"/>
                  <a:gd name="connsiteY25" fmla="*/ 9928 h 119189"/>
                  <a:gd name="connsiteX26" fmla="*/ 111033 w 149176"/>
                  <a:gd name="connsiteY26" fmla="*/ 1568 h 119189"/>
                  <a:gd name="connsiteX27" fmla="*/ 149177 w 149176"/>
                  <a:gd name="connsiteY27" fmla="*/ 0 h 11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9176" h="119189">
                    <a:moveTo>
                      <a:pt x="149177" y="0"/>
                    </a:moveTo>
                    <a:cubicBezTo>
                      <a:pt x="148915" y="261"/>
                      <a:pt x="148915" y="523"/>
                      <a:pt x="148654" y="523"/>
                    </a:cubicBezTo>
                    <a:cubicBezTo>
                      <a:pt x="143952" y="7054"/>
                      <a:pt x="137159" y="14369"/>
                      <a:pt x="132979" y="14369"/>
                    </a:cubicBezTo>
                    <a:cubicBezTo>
                      <a:pt x="128799" y="14630"/>
                      <a:pt x="122006" y="15937"/>
                      <a:pt x="122267" y="22990"/>
                    </a:cubicBezTo>
                    <a:cubicBezTo>
                      <a:pt x="122790" y="30306"/>
                      <a:pt x="123051" y="37359"/>
                      <a:pt x="122267" y="40756"/>
                    </a:cubicBezTo>
                    <a:cubicBezTo>
                      <a:pt x="121483" y="43891"/>
                      <a:pt x="124619" y="61656"/>
                      <a:pt x="114691" y="67142"/>
                    </a:cubicBezTo>
                    <a:cubicBezTo>
                      <a:pt x="106592" y="71584"/>
                      <a:pt x="79422" y="84646"/>
                      <a:pt x="71323" y="93529"/>
                    </a:cubicBezTo>
                    <a:cubicBezTo>
                      <a:pt x="71323" y="93529"/>
                      <a:pt x="71323" y="93529"/>
                      <a:pt x="71323" y="93529"/>
                    </a:cubicBezTo>
                    <a:cubicBezTo>
                      <a:pt x="70016" y="94313"/>
                      <a:pt x="31351" y="118087"/>
                      <a:pt x="24819" y="119132"/>
                    </a:cubicBezTo>
                    <a:cubicBezTo>
                      <a:pt x="18288" y="120177"/>
                      <a:pt x="0" y="106592"/>
                      <a:pt x="0" y="106592"/>
                    </a:cubicBezTo>
                    <a:cubicBezTo>
                      <a:pt x="262" y="102934"/>
                      <a:pt x="784" y="99538"/>
                      <a:pt x="1045" y="96664"/>
                    </a:cubicBezTo>
                    <a:lnTo>
                      <a:pt x="1045" y="96664"/>
                    </a:lnTo>
                    <a:cubicBezTo>
                      <a:pt x="3919" y="93529"/>
                      <a:pt x="5225" y="90133"/>
                      <a:pt x="5225" y="90133"/>
                    </a:cubicBezTo>
                    <a:cubicBezTo>
                      <a:pt x="6009" y="86475"/>
                      <a:pt x="16459" y="82034"/>
                      <a:pt x="20900" y="77070"/>
                    </a:cubicBezTo>
                    <a:cubicBezTo>
                      <a:pt x="25081" y="72106"/>
                      <a:pt x="20378" y="70277"/>
                      <a:pt x="19333" y="65836"/>
                    </a:cubicBezTo>
                    <a:cubicBezTo>
                      <a:pt x="18288" y="61656"/>
                      <a:pt x="5487" y="65836"/>
                      <a:pt x="5487" y="65836"/>
                    </a:cubicBezTo>
                    <a:cubicBezTo>
                      <a:pt x="8883" y="58782"/>
                      <a:pt x="7576" y="50161"/>
                      <a:pt x="5225" y="43107"/>
                    </a:cubicBezTo>
                    <a:cubicBezTo>
                      <a:pt x="4180" y="39711"/>
                      <a:pt x="3396" y="36837"/>
                      <a:pt x="4180" y="33179"/>
                    </a:cubicBezTo>
                    <a:cubicBezTo>
                      <a:pt x="4703" y="30828"/>
                      <a:pt x="5487" y="28738"/>
                      <a:pt x="6270" y="26387"/>
                    </a:cubicBezTo>
                    <a:cubicBezTo>
                      <a:pt x="6270" y="26909"/>
                      <a:pt x="7576" y="32657"/>
                      <a:pt x="10450" y="32657"/>
                    </a:cubicBezTo>
                    <a:cubicBezTo>
                      <a:pt x="13585" y="32657"/>
                      <a:pt x="21162" y="27170"/>
                      <a:pt x="20900" y="21684"/>
                    </a:cubicBezTo>
                    <a:cubicBezTo>
                      <a:pt x="20639" y="16198"/>
                      <a:pt x="20900" y="8360"/>
                      <a:pt x="24297" y="8621"/>
                    </a:cubicBezTo>
                    <a:cubicBezTo>
                      <a:pt x="27693" y="8883"/>
                      <a:pt x="29261" y="14630"/>
                      <a:pt x="32918" y="14108"/>
                    </a:cubicBezTo>
                    <a:cubicBezTo>
                      <a:pt x="36576" y="13324"/>
                      <a:pt x="53035" y="6793"/>
                      <a:pt x="57215" y="6793"/>
                    </a:cubicBezTo>
                    <a:cubicBezTo>
                      <a:pt x="61395" y="6793"/>
                      <a:pt x="66359" y="12540"/>
                      <a:pt x="73413" y="12279"/>
                    </a:cubicBezTo>
                    <a:cubicBezTo>
                      <a:pt x="80467" y="12018"/>
                      <a:pt x="84647" y="12802"/>
                      <a:pt x="91701" y="9928"/>
                    </a:cubicBezTo>
                    <a:cubicBezTo>
                      <a:pt x="98754" y="7054"/>
                      <a:pt x="107114" y="1829"/>
                      <a:pt x="111033" y="1568"/>
                    </a:cubicBezTo>
                    <a:cubicBezTo>
                      <a:pt x="115475" y="1568"/>
                      <a:pt x="146303" y="523"/>
                      <a:pt x="149177" y="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F72F921-0772-0057-44B7-E23EFB2C1B9F}"/>
                  </a:ext>
                </a:extLst>
              </p:cNvPr>
              <p:cNvSpPr/>
              <p:nvPr/>
            </p:nvSpPr>
            <p:spPr>
              <a:xfrm>
                <a:off x="5617541" y="3298837"/>
                <a:ext cx="33683" cy="36879"/>
              </a:xfrm>
              <a:custGeom>
                <a:avLst/>
                <a:gdLst>
                  <a:gd name="connsiteX0" fmla="*/ 31873 w 33683"/>
                  <a:gd name="connsiteY0" fmla="*/ 13353 h 36879"/>
                  <a:gd name="connsiteX1" fmla="*/ 16198 w 33683"/>
                  <a:gd name="connsiteY1" fmla="*/ 26416 h 36879"/>
                  <a:gd name="connsiteX2" fmla="*/ 12018 w 33683"/>
                  <a:gd name="connsiteY2" fmla="*/ 32947 h 36879"/>
                  <a:gd name="connsiteX3" fmla="*/ 12018 w 33683"/>
                  <a:gd name="connsiteY3" fmla="*/ 32947 h 36879"/>
                  <a:gd name="connsiteX4" fmla="*/ 0 w 33683"/>
                  <a:gd name="connsiteY4" fmla="*/ 36605 h 36879"/>
                  <a:gd name="connsiteX5" fmla="*/ 9666 w 33683"/>
                  <a:gd name="connsiteY5" fmla="*/ 13092 h 36879"/>
                  <a:gd name="connsiteX6" fmla="*/ 14891 w 33683"/>
                  <a:gd name="connsiteY6" fmla="*/ 4209 h 36879"/>
                  <a:gd name="connsiteX7" fmla="*/ 16198 w 33683"/>
                  <a:gd name="connsiteY7" fmla="*/ 1858 h 36879"/>
                  <a:gd name="connsiteX8" fmla="*/ 30044 w 33683"/>
                  <a:gd name="connsiteY8" fmla="*/ 1858 h 36879"/>
                  <a:gd name="connsiteX9" fmla="*/ 31873 w 33683"/>
                  <a:gd name="connsiteY9" fmla="*/ 13353 h 3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83" h="36879">
                    <a:moveTo>
                      <a:pt x="31873" y="13353"/>
                    </a:moveTo>
                    <a:cubicBezTo>
                      <a:pt x="27693" y="18317"/>
                      <a:pt x="16982" y="22758"/>
                      <a:pt x="16198" y="26416"/>
                    </a:cubicBezTo>
                    <a:cubicBezTo>
                      <a:pt x="16198" y="26416"/>
                      <a:pt x="14891" y="30073"/>
                      <a:pt x="12018" y="32947"/>
                    </a:cubicBezTo>
                    <a:lnTo>
                      <a:pt x="12018" y="32947"/>
                    </a:lnTo>
                    <a:cubicBezTo>
                      <a:pt x="9405" y="35560"/>
                      <a:pt x="5486" y="37650"/>
                      <a:pt x="0" y="36605"/>
                    </a:cubicBezTo>
                    <a:cubicBezTo>
                      <a:pt x="2613" y="28506"/>
                      <a:pt x="5747" y="20668"/>
                      <a:pt x="9666" y="13092"/>
                    </a:cubicBezTo>
                    <a:cubicBezTo>
                      <a:pt x="11234" y="9957"/>
                      <a:pt x="12802" y="7083"/>
                      <a:pt x="14891" y="4209"/>
                    </a:cubicBezTo>
                    <a:cubicBezTo>
                      <a:pt x="15414" y="3425"/>
                      <a:pt x="15936" y="2642"/>
                      <a:pt x="16198" y="1858"/>
                    </a:cubicBezTo>
                    <a:cubicBezTo>
                      <a:pt x="16198" y="1858"/>
                      <a:pt x="28999" y="-2322"/>
                      <a:pt x="30044" y="1858"/>
                    </a:cubicBezTo>
                    <a:cubicBezTo>
                      <a:pt x="31351" y="6560"/>
                      <a:pt x="36314" y="8389"/>
                      <a:pt x="31873" y="1335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761595D4-D59F-0836-DC67-326391C83CEF}"/>
                  </a:ext>
                </a:extLst>
              </p:cNvPr>
              <p:cNvSpPr/>
              <p:nvPr/>
            </p:nvSpPr>
            <p:spPr>
              <a:xfrm>
                <a:off x="5597947" y="3331784"/>
                <a:ext cx="31611" cy="89348"/>
              </a:xfrm>
              <a:custGeom>
                <a:avLst/>
                <a:gdLst>
                  <a:gd name="connsiteX0" fmla="*/ 31612 w 31611"/>
                  <a:gd name="connsiteY0" fmla="*/ 0 h 89348"/>
                  <a:gd name="connsiteX1" fmla="*/ 30567 w 31611"/>
                  <a:gd name="connsiteY1" fmla="*/ 9928 h 89348"/>
                  <a:gd name="connsiteX2" fmla="*/ 28216 w 31611"/>
                  <a:gd name="connsiteY2" fmla="*/ 43891 h 89348"/>
                  <a:gd name="connsiteX3" fmla="*/ 15414 w 31611"/>
                  <a:gd name="connsiteY3" fmla="*/ 89349 h 89348"/>
                  <a:gd name="connsiteX4" fmla="*/ 0 w 31611"/>
                  <a:gd name="connsiteY4" fmla="*/ 47026 h 89348"/>
                  <a:gd name="connsiteX5" fmla="*/ 4703 w 31611"/>
                  <a:gd name="connsiteY5" fmla="*/ 39711 h 89348"/>
                  <a:gd name="connsiteX6" fmla="*/ 10450 w 31611"/>
                  <a:gd name="connsiteY6" fmla="*/ 27432 h 89348"/>
                  <a:gd name="connsiteX7" fmla="*/ 16720 w 31611"/>
                  <a:gd name="connsiteY7" fmla="*/ 13585 h 89348"/>
                  <a:gd name="connsiteX8" fmla="*/ 19855 w 31611"/>
                  <a:gd name="connsiteY8" fmla="*/ 3658 h 89348"/>
                  <a:gd name="connsiteX9" fmla="*/ 31612 w 31611"/>
                  <a:gd name="connsiteY9" fmla="*/ 0 h 8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611" h="89348">
                    <a:moveTo>
                      <a:pt x="31612" y="0"/>
                    </a:moveTo>
                    <a:cubicBezTo>
                      <a:pt x="31089" y="2874"/>
                      <a:pt x="30828" y="6270"/>
                      <a:pt x="30567" y="9928"/>
                    </a:cubicBezTo>
                    <a:cubicBezTo>
                      <a:pt x="29522" y="21423"/>
                      <a:pt x="28738" y="35269"/>
                      <a:pt x="28216" y="43891"/>
                    </a:cubicBezTo>
                    <a:cubicBezTo>
                      <a:pt x="27432" y="55125"/>
                      <a:pt x="15414" y="89349"/>
                      <a:pt x="15414" y="89349"/>
                    </a:cubicBezTo>
                    <a:cubicBezTo>
                      <a:pt x="12540" y="73151"/>
                      <a:pt x="0" y="47026"/>
                      <a:pt x="0" y="47026"/>
                    </a:cubicBezTo>
                    <a:cubicBezTo>
                      <a:pt x="2090" y="45197"/>
                      <a:pt x="3396" y="42323"/>
                      <a:pt x="4703" y="39711"/>
                    </a:cubicBezTo>
                    <a:cubicBezTo>
                      <a:pt x="6531" y="35531"/>
                      <a:pt x="8099" y="31350"/>
                      <a:pt x="10450" y="27432"/>
                    </a:cubicBezTo>
                    <a:cubicBezTo>
                      <a:pt x="13063" y="22990"/>
                      <a:pt x="15153" y="18549"/>
                      <a:pt x="16720" y="13585"/>
                    </a:cubicBezTo>
                    <a:cubicBezTo>
                      <a:pt x="17765" y="10189"/>
                      <a:pt x="18810" y="7054"/>
                      <a:pt x="19855" y="3658"/>
                    </a:cubicBezTo>
                    <a:cubicBezTo>
                      <a:pt x="25342" y="4964"/>
                      <a:pt x="29260" y="2874"/>
                      <a:pt x="31612" y="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95891F8A-185D-C61E-A67C-E675962AC141}"/>
                  </a:ext>
                </a:extLst>
              </p:cNvPr>
              <p:cNvSpPr/>
              <p:nvPr/>
            </p:nvSpPr>
            <p:spPr>
              <a:xfrm>
                <a:off x="5864688" y="3408448"/>
                <a:ext cx="41017" cy="34891"/>
              </a:xfrm>
              <a:custGeom>
                <a:avLst/>
                <a:gdLst>
                  <a:gd name="connsiteX0" fmla="*/ 41017 w 41017"/>
                  <a:gd name="connsiteY0" fmla="*/ 34892 h 34891"/>
                  <a:gd name="connsiteX1" fmla="*/ 27432 w 41017"/>
                  <a:gd name="connsiteY1" fmla="*/ 34892 h 34891"/>
                  <a:gd name="connsiteX2" fmla="*/ 22991 w 41017"/>
                  <a:gd name="connsiteY2" fmla="*/ 28883 h 34891"/>
                  <a:gd name="connsiteX3" fmla="*/ 11756 w 41017"/>
                  <a:gd name="connsiteY3" fmla="*/ 24703 h 34891"/>
                  <a:gd name="connsiteX4" fmla="*/ 0 w 41017"/>
                  <a:gd name="connsiteY4" fmla="*/ 22874 h 34891"/>
                  <a:gd name="connsiteX5" fmla="*/ 13063 w 41017"/>
                  <a:gd name="connsiteY5" fmla="*/ 1974 h 34891"/>
                  <a:gd name="connsiteX6" fmla="*/ 34747 w 41017"/>
                  <a:gd name="connsiteY6" fmla="*/ 1974 h 34891"/>
                  <a:gd name="connsiteX7" fmla="*/ 34224 w 41017"/>
                  <a:gd name="connsiteY7" fmla="*/ 8766 h 34891"/>
                  <a:gd name="connsiteX8" fmla="*/ 31873 w 41017"/>
                  <a:gd name="connsiteY8" fmla="*/ 19478 h 34891"/>
                  <a:gd name="connsiteX9" fmla="*/ 37098 w 41017"/>
                  <a:gd name="connsiteY9" fmla="*/ 26793 h 34891"/>
                  <a:gd name="connsiteX10" fmla="*/ 41017 w 41017"/>
                  <a:gd name="connsiteY10" fmla="*/ 34892 h 3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17" h="34891">
                    <a:moveTo>
                      <a:pt x="41017" y="34892"/>
                    </a:moveTo>
                    <a:cubicBezTo>
                      <a:pt x="41017" y="34892"/>
                      <a:pt x="30305" y="34892"/>
                      <a:pt x="27432" y="34892"/>
                    </a:cubicBezTo>
                    <a:cubicBezTo>
                      <a:pt x="24558" y="34892"/>
                      <a:pt x="24036" y="30973"/>
                      <a:pt x="22991" y="28883"/>
                    </a:cubicBezTo>
                    <a:cubicBezTo>
                      <a:pt x="21945" y="26793"/>
                      <a:pt x="15675" y="26793"/>
                      <a:pt x="11756" y="24703"/>
                    </a:cubicBezTo>
                    <a:cubicBezTo>
                      <a:pt x="10450" y="23919"/>
                      <a:pt x="5748" y="23397"/>
                      <a:pt x="0" y="22874"/>
                    </a:cubicBezTo>
                    <a:cubicBezTo>
                      <a:pt x="0" y="22874"/>
                      <a:pt x="10711" y="6415"/>
                      <a:pt x="13063" y="1974"/>
                    </a:cubicBezTo>
                    <a:cubicBezTo>
                      <a:pt x="15414" y="-2467"/>
                      <a:pt x="34747" y="1974"/>
                      <a:pt x="34747" y="1974"/>
                    </a:cubicBezTo>
                    <a:cubicBezTo>
                      <a:pt x="34486" y="4325"/>
                      <a:pt x="34747" y="6415"/>
                      <a:pt x="34224" y="8766"/>
                    </a:cubicBezTo>
                    <a:cubicBezTo>
                      <a:pt x="33441" y="12163"/>
                      <a:pt x="29783" y="15820"/>
                      <a:pt x="31873" y="19478"/>
                    </a:cubicBezTo>
                    <a:cubicBezTo>
                      <a:pt x="33441" y="22090"/>
                      <a:pt x="35531" y="24181"/>
                      <a:pt x="37098" y="26793"/>
                    </a:cubicBezTo>
                    <a:cubicBezTo>
                      <a:pt x="38927" y="29144"/>
                      <a:pt x="40233" y="32018"/>
                      <a:pt x="41017" y="3489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A44E7333-6060-A6E1-44C5-61A148775851}"/>
                  </a:ext>
                </a:extLst>
              </p:cNvPr>
              <p:cNvSpPr/>
              <p:nvPr/>
            </p:nvSpPr>
            <p:spPr>
              <a:xfrm>
                <a:off x="5605470" y="3359738"/>
                <a:ext cx="453329" cy="360008"/>
              </a:xfrm>
              <a:custGeom>
                <a:avLst/>
                <a:gdLst>
                  <a:gd name="connsiteX0" fmla="*/ 453330 w 453329"/>
                  <a:gd name="connsiteY0" fmla="*/ 236696 h 360008"/>
                  <a:gd name="connsiteX1" fmla="*/ 442096 w 453329"/>
                  <a:gd name="connsiteY1" fmla="*/ 278758 h 360008"/>
                  <a:gd name="connsiteX2" fmla="*/ 377305 w 453329"/>
                  <a:gd name="connsiteY2" fmla="*/ 302010 h 360008"/>
                  <a:gd name="connsiteX3" fmla="*/ 376521 w 453329"/>
                  <a:gd name="connsiteY3" fmla="*/ 302271 h 360008"/>
                  <a:gd name="connsiteX4" fmla="*/ 312252 w 453329"/>
                  <a:gd name="connsiteY4" fmla="*/ 311415 h 360008"/>
                  <a:gd name="connsiteX5" fmla="*/ 277244 w 453329"/>
                  <a:gd name="connsiteY5" fmla="*/ 344594 h 360008"/>
                  <a:gd name="connsiteX6" fmla="*/ 263659 w 453329"/>
                  <a:gd name="connsiteY6" fmla="*/ 340414 h 360008"/>
                  <a:gd name="connsiteX7" fmla="*/ 246155 w 453329"/>
                  <a:gd name="connsiteY7" fmla="*/ 340153 h 360008"/>
                  <a:gd name="connsiteX8" fmla="*/ 222381 w 453329"/>
                  <a:gd name="connsiteY8" fmla="*/ 337279 h 360008"/>
                  <a:gd name="connsiteX9" fmla="*/ 203571 w 453329"/>
                  <a:gd name="connsiteY9" fmla="*/ 340153 h 360008"/>
                  <a:gd name="connsiteX10" fmla="*/ 191292 w 453329"/>
                  <a:gd name="connsiteY10" fmla="*/ 336495 h 360008"/>
                  <a:gd name="connsiteX11" fmla="*/ 187112 w 453329"/>
                  <a:gd name="connsiteY11" fmla="*/ 353477 h 360008"/>
                  <a:gd name="connsiteX12" fmla="*/ 177184 w 453329"/>
                  <a:gd name="connsiteY12" fmla="*/ 360008 h 360008"/>
                  <a:gd name="connsiteX13" fmla="*/ 174833 w 453329"/>
                  <a:gd name="connsiteY13" fmla="*/ 352693 h 360008"/>
                  <a:gd name="connsiteX14" fmla="*/ 170914 w 453329"/>
                  <a:gd name="connsiteY14" fmla="*/ 346946 h 360008"/>
                  <a:gd name="connsiteX15" fmla="*/ 166472 w 453329"/>
                  <a:gd name="connsiteY15" fmla="*/ 341982 h 360008"/>
                  <a:gd name="connsiteX16" fmla="*/ 164644 w 453329"/>
                  <a:gd name="connsiteY16" fmla="*/ 334405 h 360008"/>
                  <a:gd name="connsiteX17" fmla="*/ 159680 w 453329"/>
                  <a:gd name="connsiteY17" fmla="*/ 328135 h 360008"/>
                  <a:gd name="connsiteX18" fmla="*/ 149752 w 453329"/>
                  <a:gd name="connsiteY18" fmla="*/ 318208 h 360008"/>
                  <a:gd name="connsiteX19" fmla="*/ 143482 w 453329"/>
                  <a:gd name="connsiteY19" fmla="*/ 307757 h 360008"/>
                  <a:gd name="connsiteX20" fmla="*/ 140870 w 453329"/>
                  <a:gd name="connsiteY20" fmla="*/ 300703 h 360008"/>
                  <a:gd name="connsiteX21" fmla="*/ 135122 w 453329"/>
                  <a:gd name="connsiteY21" fmla="*/ 293127 h 360008"/>
                  <a:gd name="connsiteX22" fmla="*/ 123365 w 453329"/>
                  <a:gd name="connsiteY22" fmla="*/ 278758 h 360008"/>
                  <a:gd name="connsiteX23" fmla="*/ 118401 w 453329"/>
                  <a:gd name="connsiteY23" fmla="*/ 273533 h 360008"/>
                  <a:gd name="connsiteX24" fmla="*/ 111086 w 453329"/>
                  <a:gd name="connsiteY24" fmla="*/ 270398 h 360008"/>
                  <a:gd name="connsiteX25" fmla="*/ 106906 w 453329"/>
                  <a:gd name="connsiteY25" fmla="*/ 264128 h 360008"/>
                  <a:gd name="connsiteX26" fmla="*/ 103249 w 453329"/>
                  <a:gd name="connsiteY26" fmla="*/ 259948 h 360008"/>
                  <a:gd name="connsiteX27" fmla="*/ 100897 w 453329"/>
                  <a:gd name="connsiteY27" fmla="*/ 256813 h 360008"/>
                  <a:gd name="connsiteX28" fmla="*/ 100114 w 453329"/>
                  <a:gd name="connsiteY28" fmla="*/ 253416 h 360008"/>
                  <a:gd name="connsiteX29" fmla="*/ 100375 w 453329"/>
                  <a:gd name="connsiteY29" fmla="*/ 244795 h 360008"/>
                  <a:gd name="connsiteX30" fmla="*/ 99591 w 453329"/>
                  <a:gd name="connsiteY30" fmla="*/ 227291 h 360008"/>
                  <a:gd name="connsiteX31" fmla="*/ 91492 w 453329"/>
                  <a:gd name="connsiteY31" fmla="*/ 206913 h 360008"/>
                  <a:gd name="connsiteX32" fmla="*/ 85483 w 453329"/>
                  <a:gd name="connsiteY32" fmla="*/ 200382 h 360008"/>
                  <a:gd name="connsiteX33" fmla="*/ 80519 w 453329"/>
                  <a:gd name="connsiteY33" fmla="*/ 191499 h 360008"/>
                  <a:gd name="connsiteX34" fmla="*/ 76862 w 453329"/>
                  <a:gd name="connsiteY34" fmla="*/ 187058 h 360008"/>
                  <a:gd name="connsiteX35" fmla="*/ 72943 w 453329"/>
                  <a:gd name="connsiteY35" fmla="*/ 186274 h 360008"/>
                  <a:gd name="connsiteX36" fmla="*/ 65367 w 453329"/>
                  <a:gd name="connsiteY36" fmla="*/ 182617 h 360008"/>
                  <a:gd name="connsiteX37" fmla="*/ 60664 w 453329"/>
                  <a:gd name="connsiteY37" fmla="*/ 175563 h 360008"/>
                  <a:gd name="connsiteX38" fmla="*/ 58574 w 453329"/>
                  <a:gd name="connsiteY38" fmla="*/ 167464 h 360008"/>
                  <a:gd name="connsiteX39" fmla="*/ 55178 w 453329"/>
                  <a:gd name="connsiteY39" fmla="*/ 160149 h 360008"/>
                  <a:gd name="connsiteX40" fmla="*/ 48647 w 453329"/>
                  <a:gd name="connsiteY40" fmla="*/ 153356 h 360008"/>
                  <a:gd name="connsiteX41" fmla="*/ 41854 w 453329"/>
                  <a:gd name="connsiteY41" fmla="*/ 144473 h 360008"/>
                  <a:gd name="connsiteX42" fmla="*/ 36368 w 453329"/>
                  <a:gd name="connsiteY42" fmla="*/ 135330 h 360008"/>
                  <a:gd name="connsiteX43" fmla="*/ 29836 w 453329"/>
                  <a:gd name="connsiteY43" fmla="*/ 126708 h 360008"/>
                  <a:gd name="connsiteX44" fmla="*/ 25395 w 453329"/>
                  <a:gd name="connsiteY44" fmla="*/ 119393 h 360008"/>
                  <a:gd name="connsiteX45" fmla="*/ 21476 w 453329"/>
                  <a:gd name="connsiteY45" fmla="*/ 112078 h 360008"/>
                  <a:gd name="connsiteX46" fmla="*/ 9981 w 453329"/>
                  <a:gd name="connsiteY46" fmla="*/ 96925 h 360008"/>
                  <a:gd name="connsiteX47" fmla="*/ 53 w 453329"/>
                  <a:gd name="connsiteY47" fmla="*/ 92745 h 360008"/>
                  <a:gd name="connsiteX48" fmla="*/ 5278 w 453329"/>
                  <a:gd name="connsiteY48" fmla="*/ 80728 h 360008"/>
                  <a:gd name="connsiteX49" fmla="*/ 8152 w 453329"/>
                  <a:gd name="connsiteY49" fmla="*/ 70539 h 360008"/>
                  <a:gd name="connsiteX50" fmla="*/ 8152 w 453329"/>
                  <a:gd name="connsiteY50" fmla="*/ 66620 h 360008"/>
                  <a:gd name="connsiteX51" fmla="*/ 36368 w 453329"/>
                  <a:gd name="connsiteY51" fmla="*/ 67665 h 360008"/>
                  <a:gd name="connsiteX52" fmla="*/ 51259 w 453329"/>
                  <a:gd name="connsiteY52" fmla="*/ 52512 h 360008"/>
                  <a:gd name="connsiteX53" fmla="*/ 65889 w 453329"/>
                  <a:gd name="connsiteY53" fmla="*/ 49116 h 360008"/>
                  <a:gd name="connsiteX54" fmla="*/ 71637 w 453329"/>
                  <a:gd name="connsiteY54" fmla="*/ 36837 h 360008"/>
                  <a:gd name="connsiteX55" fmla="*/ 54394 w 453329"/>
                  <a:gd name="connsiteY55" fmla="*/ 14630 h 360008"/>
                  <a:gd name="connsiteX56" fmla="*/ 100375 w 453329"/>
                  <a:gd name="connsiteY56" fmla="*/ 0 h 360008"/>
                  <a:gd name="connsiteX57" fmla="*/ 101681 w 453329"/>
                  <a:gd name="connsiteY57" fmla="*/ 0 h 360008"/>
                  <a:gd name="connsiteX58" fmla="*/ 136689 w 453329"/>
                  <a:gd name="connsiteY58" fmla="*/ 9144 h 360008"/>
                  <a:gd name="connsiteX59" fmla="*/ 175094 w 453329"/>
                  <a:gd name="connsiteY59" fmla="*/ 34486 h 360008"/>
                  <a:gd name="connsiteX60" fmla="*/ 226822 w 453329"/>
                  <a:gd name="connsiteY60" fmla="*/ 70539 h 360008"/>
                  <a:gd name="connsiteX61" fmla="*/ 259218 w 453329"/>
                  <a:gd name="connsiteY61" fmla="*/ 72629 h 360008"/>
                  <a:gd name="connsiteX62" fmla="*/ 270974 w 453329"/>
                  <a:gd name="connsiteY62" fmla="*/ 74457 h 360008"/>
                  <a:gd name="connsiteX63" fmla="*/ 282208 w 453329"/>
                  <a:gd name="connsiteY63" fmla="*/ 78637 h 360008"/>
                  <a:gd name="connsiteX64" fmla="*/ 286650 w 453329"/>
                  <a:gd name="connsiteY64" fmla="*/ 84646 h 360008"/>
                  <a:gd name="connsiteX65" fmla="*/ 300235 w 453329"/>
                  <a:gd name="connsiteY65" fmla="*/ 84646 h 360008"/>
                  <a:gd name="connsiteX66" fmla="*/ 300757 w 453329"/>
                  <a:gd name="connsiteY66" fmla="*/ 86736 h 360008"/>
                  <a:gd name="connsiteX67" fmla="*/ 305199 w 453329"/>
                  <a:gd name="connsiteY67" fmla="*/ 100844 h 360008"/>
                  <a:gd name="connsiteX68" fmla="*/ 315126 w 453329"/>
                  <a:gd name="connsiteY68" fmla="*/ 112339 h 360008"/>
                  <a:gd name="connsiteX69" fmla="*/ 327928 w 453329"/>
                  <a:gd name="connsiteY69" fmla="*/ 121744 h 360008"/>
                  <a:gd name="connsiteX70" fmla="*/ 337333 w 453329"/>
                  <a:gd name="connsiteY70" fmla="*/ 132978 h 360008"/>
                  <a:gd name="connsiteX71" fmla="*/ 336811 w 453329"/>
                  <a:gd name="connsiteY71" fmla="*/ 146825 h 360008"/>
                  <a:gd name="connsiteX72" fmla="*/ 342297 w 453329"/>
                  <a:gd name="connsiteY72" fmla="*/ 162239 h 360008"/>
                  <a:gd name="connsiteX73" fmla="*/ 347522 w 453329"/>
                  <a:gd name="connsiteY73" fmla="*/ 165374 h 360008"/>
                  <a:gd name="connsiteX74" fmla="*/ 363981 w 453329"/>
                  <a:gd name="connsiteY74" fmla="*/ 177130 h 360008"/>
                  <a:gd name="connsiteX75" fmla="*/ 363720 w 453329"/>
                  <a:gd name="connsiteY75" fmla="*/ 177914 h 360008"/>
                  <a:gd name="connsiteX76" fmla="*/ 367900 w 453329"/>
                  <a:gd name="connsiteY76" fmla="*/ 185229 h 360008"/>
                  <a:gd name="connsiteX77" fmla="*/ 388539 w 453329"/>
                  <a:gd name="connsiteY77" fmla="*/ 215273 h 360008"/>
                  <a:gd name="connsiteX78" fmla="*/ 445754 w 453329"/>
                  <a:gd name="connsiteY78" fmla="*/ 218670 h 360008"/>
                  <a:gd name="connsiteX79" fmla="*/ 453330 w 453329"/>
                  <a:gd name="connsiteY79" fmla="*/ 236696 h 3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53329" h="360008">
                    <a:moveTo>
                      <a:pt x="453330" y="236696"/>
                    </a:moveTo>
                    <a:lnTo>
                      <a:pt x="442096" y="278758"/>
                    </a:lnTo>
                    <a:cubicBezTo>
                      <a:pt x="442096" y="278758"/>
                      <a:pt x="384359" y="299658"/>
                      <a:pt x="377305" y="302010"/>
                    </a:cubicBezTo>
                    <a:cubicBezTo>
                      <a:pt x="377044" y="302010"/>
                      <a:pt x="376783" y="302271"/>
                      <a:pt x="376521" y="302271"/>
                    </a:cubicBezTo>
                    <a:cubicBezTo>
                      <a:pt x="374953" y="302532"/>
                      <a:pt x="332369" y="306974"/>
                      <a:pt x="312252" y="311415"/>
                    </a:cubicBezTo>
                    <a:cubicBezTo>
                      <a:pt x="291875" y="315856"/>
                      <a:pt x="285604" y="335973"/>
                      <a:pt x="277244" y="344594"/>
                    </a:cubicBezTo>
                    <a:cubicBezTo>
                      <a:pt x="268884" y="352954"/>
                      <a:pt x="264704" y="341982"/>
                      <a:pt x="263659" y="340414"/>
                    </a:cubicBezTo>
                    <a:cubicBezTo>
                      <a:pt x="262614" y="338846"/>
                      <a:pt x="250858" y="339892"/>
                      <a:pt x="246155" y="340153"/>
                    </a:cubicBezTo>
                    <a:cubicBezTo>
                      <a:pt x="241453" y="340675"/>
                      <a:pt x="227606" y="336495"/>
                      <a:pt x="222381" y="337279"/>
                    </a:cubicBezTo>
                    <a:cubicBezTo>
                      <a:pt x="217156" y="338063"/>
                      <a:pt x="207228" y="339108"/>
                      <a:pt x="203571" y="340153"/>
                    </a:cubicBezTo>
                    <a:cubicBezTo>
                      <a:pt x="199913" y="341198"/>
                      <a:pt x="195210" y="336495"/>
                      <a:pt x="191292" y="336495"/>
                    </a:cubicBezTo>
                    <a:cubicBezTo>
                      <a:pt x="187112" y="336495"/>
                      <a:pt x="186328" y="349035"/>
                      <a:pt x="187112" y="353477"/>
                    </a:cubicBezTo>
                    <a:cubicBezTo>
                      <a:pt x="187895" y="357918"/>
                      <a:pt x="177184" y="360008"/>
                      <a:pt x="177184" y="360008"/>
                    </a:cubicBezTo>
                    <a:cubicBezTo>
                      <a:pt x="176400" y="357134"/>
                      <a:pt x="176400" y="355044"/>
                      <a:pt x="174833" y="352693"/>
                    </a:cubicBezTo>
                    <a:cubicBezTo>
                      <a:pt x="173788" y="350603"/>
                      <a:pt x="172743" y="348513"/>
                      <a:pt x="170914" y="346946"/>
                    </a:cubicBezTo>
                    <a:cubicBezTo>
                      <a:pt x="169085" y="345117"/>
                      <a:pt x="166995" y="344855"/>
                      <a:pt x="166472" y="341982"/>
                    </a:cubicBezTo>
                    <a:cubicBezTo>
                      <a:pt x="165950" y="339108"/>
                      <a:pt x="166734" y="337018"/>
                      <a:pt x="164644" y="334405"/>
                    </a:cubicBezTo>
                    <a:cubicBezTo>
                      <a:pt x="162815" y="332315"/>
                      <a:pt x="161247" y="330486"/>
                      <a:pt x="159680" y="328135"/>
                    </a:cubicBezTo>
                    <a:cubicBezTo>
                      <a:pt x="156806" y="323955"/>
                      <a:pt x="153932" y="320820"/>
                      <a:pt x="149752" y="318208"/>
                    </a:cubicBezTo>
                    <a:cubicBezTo>
                      <a:pt x="145833" y="315856"/>
                      <a:pt x="145572" y="311415"/>
                      <a:pt x="143482" y="307757"/>
                    </a:cubicBezTo>
                    <a:cubicBezTo>
                      <a:pt x="142176" y="305406"/>
                      <a:pt x="141914" y="303055"/>
                      <a:pt x="140870" y="300703"/>
                    </a:cubicBezTo>
                    <a:cubicBezTo>
                      <a:pt x="139563" y="297568"/>
                      <a:pt x="137734" y="295478"/>
                      <a:pt x="135122" y="293127"/>
                    </a:cubicBezTo>
                    <a:cubicBezTo>
                      <a:pt x="130419" y="288686"/>
                      <a:pt x="126239" y="284506"/>
                      <a:pt x="123365" y="278758"/>
                    </a:cubicBezTo>
                    <a:cubicBezTo>
                      <a:pt x="122320" y="276668"/>
                      <a:pt x="121275" y="273533"/>
                      <a:pt x="118401" y="273533"/>
                    </a:cubicBezTo>
                    <a:cubicBezTo>
                      <a:pt x="115005" y="273272"/>
                      <a:pt x="113176" y="273272"/>
                      <a:pt x="111086" y="270398"/>
                    </a:cubicBezTo>
                    <a:cubicBezTo>
                      <a:pt x="109519" y="268308"/>
                      <a:pt x="108213" y="266479"/>
                      <a:pt x="106906" y="264128"/>
                    </a:cubicBezTo>
                    <a:cubicBezTo>
                      <a:pt x="105861" y="262299"/>
                      <a:pt x="104294" y="261254"/>
                      <a:pt x="103249" y="259948"/>
                    </a:cubicBezTo>
                    <a:cubicBezTo>
                      <a:pt x="102465" y="258903"/>
                      <a:pt x="101420" y="257858"/>
                      <a:pt x="100897" y="256813"/>
                    </a:cubicBezTo>
                    <a:cubicBezTo>
                      <a:pt x="99852" y="255506"/>
                      <a:pt x="99852" y="254984"/>
                      <a:pt x="100114" y="253416"/>
                    </a:cubicBezTo>
                    <a:cubicBezTo>
                      <a:pt x="100375" y="250543"/>
                      <a:pt x="100375" y="247669"/>
                      <a:pt x="100375" y="244795"/>
                    </a:cubicBezTo>
                    <a:cubicBezTo>
                      <a:pt x="100375" y="239047"/>
                      <a:pt x="100114" y="233039"/>
                      <a:pt x="99591" y="227291"/>
                    </a:cubicBezTo>
                    <a:cubicBezTo>
                      <a:pt x="98807" y="220499"/>
                      <a:pt x="96717" y="211616"/>
                      <a:pt x="91492" y="206913"/>
                    </a:cubicBezTo>
                    <a:cubicBezTo>
                      <a:pt x="89402" y="204823"/>
                      <a:pt x="87051" y="202733"/>
                      <a:pt x="85483" y="200382"/>
                    </a:cubicBezTo>
                    <a:cubicBezTo>
                      <a:pt x="83655" y="197508"/>
                      <a:pt x="82348" y="194373"/>
                      <a:pt x="80519" y="191499"/>
                    </a:cubicBezTo>
                    <a:cubicBezTo>
                      <a:pt x="79475" y="189932"/>
                      <a:pt x="78430" y="188103"/>
                      <a:pt x="76862" y="187058"/>
                    </a:cubicBezTo>
                    <a:cubicBezTo>
                      <a:pt x="75817" y="186274"/>
                      <a:pt x="74250" y="186535"/>
                      <a:pt x="72943" y="186274"/>
                    </a:cubicBezTo>
                    <a:cubicBezTo>
                      <a:pt x="69547" y="185752"/>
                      <a:pt x="67457" y="185490"/>
                      <a:pt x="65367" y="182617"/>
                    </a:cubicBezTo>
                    <a:cubicBezTo>
                      <a:pt x="63538" y="180265"/>
                      <a:pt x="61970" y="178175"/>
                      <a:pt x="60664" y="175563"/>
                    </a:cubicBezTo>
                    <a:cubicBezTo>
                      <a:pt x="59358" y="172689"/>
                      <a:pt x="59358" y="170338"/>
                      <a:pt x="58574" y="167464"/>
                    </a:cubicBezTo>
                    <a:cubicBezTo>
                      <a:pt x="58052" y="164851"/>
                      <a:pt x="57007" y="162239"/>
                      <a:pt x="55178" y="160149"/>
                    </a:cubicBezTo>
                    <a:cubicBezTo>
                      <a:pt x="53088" y="158059"/>
                      <a:pt x="50737" y="155707"/>
                      <a:pt x="48647" y="153356"/>
                    </a:cubicBezTo>
                    <a:cubicBezTo>
                      <a:pt x="46295" y="150482"/>
                      <a:pt x="43944" y="147347"/>
                      <a:pt x="41854" y="144473"/>
                    </a:cubicBezTo>
                    <a:cubicBezTo>
                      <a:pt x="39764" y="141600"/>
                      <a:pt x="38719" y="137942"/>
                      <a:pt x="36368" y="135330"/>
                    </a:cubicBezTo>
                    <a:cubicBezTo>
                      <a:pt x="34016" y="132195"/>
                      <a:pt x="31665" y="130105"/>
                      <a:pt x="29836" y="126708"/>
                    </a:cubicBezTo>
                    <a:cubicBezTo>
                      <a:pt x="28530" y="124096"/>
                      <a:pt x="27224" y="121483"/>
                      <a:pt x="25395" y="119393"/>
                    </a:cubicBezTo>
                    <a:cubicBezTo>
                      <a:pt x="23827" y="117042"/>
                      <a:pt x="22260" y="114691"/>
                      <a:pt x="21476" y="112078"/>
                    </a:cubicBezTo>
                    <a:cubicBezTo>
                      <a:pt x="19908" y="106330"/>
                      <a:pt x="15467" y="99538"/>
                      <a:pt x="9981" y="96925"/>
                    </a:cubicBezTo>
                    <a:cubicBezTo>
                      <a:pt x="7368" y="95619"/>
                      <a:pt x="-731" y="96925"/>
                      <a:pt x="53" y="92745"/>
                    </a:cubicBezTo>
                    <a:cubicBezTo>
                      <a:pt x="576" y="88565"/>
                      <a:pt x="3449" y="84385"/>
                      <a:pt x="5278" y="80728"/>
                    </a:cubicBezTo>
                    <a:cubicBezTo>
                      <a:pt x="5801" y="79421"/>
                      <a:pt x="9719" y="71845"/>
                      <a:pt x="8152" y="70539"/>
                    </a:cubicBezTo>
                    <a:cubicBezTo>
                      <a:pt x="8413" y="69232"/>
                      <a:pt x="8413" y="67926"/>
                      <a:pt x="8152" y="66620"/>
                    </a:cubicBezTo>
                    <a:cubicBezTo>
                      <a:pt x="8936" y="66881"/>
                      <a:pt x="33494" y="71845"/>
                      <a:pt x="36368" y="67665"/>
                    </a:cubicBezTo>
                    <a:cubicBezTo>
                      <a:pt x="39241" y="63485"/>
                      <a:pt x="47340" y="52512"/>
                      <a:pt x="51259" y="52512"/>
                    </a:cubicBezTo>
                    <a:cubicBezTo>
                      <a:pt x="54917" y="52512"/>
                      <a:pt x="63016" y="53296"/>
                      <a:pt x="65889" y="49116"/>
                    </a:cubicBezTo>
                    <a:cubicBezTo>
                      <a:pt x="68502" y="45197"/>
                      <a:pt x="74511" y="39972"/>
                      <a:pt x="71637" y="36837"/>
                    </a:cubicBezTo>
                    <a:cubicBezTo>
                      <a:pt x="68763" y="33963"/>
                      <a:pt x="51520" y="15414"/>
                      <a:pt x="54394" y="14630"/>
                    </a:cubicBezTo>
                    <a:cubicBezTo>
                      <a:pt x="57268" y="13846"/>
                      <a:pt x="89663" y="784"/>
                      <a:pt x="100375" y="0"/>
                    </a:cubicBezTo>
                    <a:cubicBezTo>
                      <a:pt x="100897" y="0"/>
                      <a:pt x="101420" y="0"/>
                      <a:pt x="101681" y="0"/>
                    </a:cubicBezTo>
                    <a:cubicBezTo>
                      <a:pt x="110564" y="523"/>
                      <a:pt x="130681" y="4441"/>
                      <a:pt x="136689" y="9144"/>
                    </a:cubicBezTo>
                    <a:cubicBezTo>
                      <a:pt x="142698" y="13846"/>
                      <a:pt x="169869" y="30305"/>
                      <a:pt x="175094" y="34486"/>
                    </a:cubicBezTo>
                    <a:cubicBezTo>
                      <a:pt x="180319" y="38666"/>
                      <a:pt x="216633" y="70539"/>
                      <a:pt x="226822" y="70539"/>
                    </a:cubicBezTo>
                    <a:cubicBezTo>
                      <a:pt x="233353" y="70539"/>
                      <a:pt x="248506" y="71322"/>
                      <a:pt x="259218" y="72629"/>
                    </a:cubicBezTo>
                    <a:cubicBezTo>
                      <a:pt x="265227" y="73151"/>
                      <a:pt x="269668" y="73935"/>
                      <a:pt x="270974" y="74457"/>
                    </a:cubicBezTo>
                    <a:cubicBezTo>
                      <a:pt x="274632" y="76286"/>
                      <a:pt x="281163" y="76286"/>
                      <a:pt x="282208" y="78637"/>
                    </a:cubicBezTo>
                    <a:cubicBezTo>
                      <a:pt x="283253" y="80989"/>
                      <a:pt x="283776" y="84646"/>
                      <a:pt x="286650" y="84646"/>
                    </a:cubicBezTo>
                    <a:cubicBezTo>
                      <a:pt x="289523" y="84646"/>
                      <a:pt x="300235" y="84646"/>
                      <a:pt x="300235" y="84646"/>
                    </a:cubicBezTo>
                    <a:cubicBezTo>
                      <a:pt x="300496" y="85430"/>
                      <a:pt x="300496" y="85953"/>
                      <a:pt x="300757" y="86736"/>
                    </a:cubicBezTo>
                    <a:cubicBezTo>
                      <a:pt x="301802" y="91961"/>
                      <a:pt x="301280" y="96664"/>
                      <a:pt x="305199" y="100844"/>
                    </a:cubicBezTo>
                    <a:cubicBezTo>
                      <a:pt x="308856" y="104763"/>
                      <a:pt x="312252" y="107898"/>
                      <a:pt x="315126" y="112339"/>
                    </a:cubicBezTo>
                    <a:cubicBezTo>
                      <a:pt x="318261" y="117042"/>
                      <a:pt x="322964" y="119132"/>
                      <a:pt x="327928" y="121744"/>
                    </a:cubicBezTo>
                    <a:cubicBezTo>
                      <a:pt x="332630" y="124096"/>
                      <a:pt x="337595" y="126969"/>
                      <a:pt x="337333" y="132978"/>
                    </a:cubicBezTo>
                    <a:cubicBezTo>
                      <a:pt x="337071" y="137681"/>
                      <a:pt x="336027" y="142122"/>
                      <a:pt x="336811" y="146825"/>
                    </a:cubicBezTo>
                    <a:cubicBezTo>
                      <a:pt x="337595" y="152050"/>
                      <a:pt x="338901" y="157798"/>
                      <a:pt x="342297" y="162239"/>
                    </a:cubicBezTo>
                    <a:cubicBezTo>
                      <a:pt x="343603" y="163806"/>
                      <a:pt x="345432" y="165896"/>
                      <a:pt x="347522" y="165374"/>
                    </a:cubicBezTo>
                    <a:cubicBezTo>
                      <a:pt x="347522" y="165374"/>
                      <a:pt x="352747" y="177130"/>
                      <a:pt x="363981" y="177130"/>
                    </a:cubicBezTo>
                    <a:cubicBezTo>
                      <a:pt x="363981" y="177392"/>
                      <a:pt x="363720" y="177653"/>
                      <a:pt x="363720" y="177914"/>
                    </a:cubicBezTo>
                    <a:cubicBezTo>
                      <a:pt x="362936" y="181833"/>
                      <a:pt x="365026" y="183923"/>
                      <a:pt x="367900" y="185229"/>
                    </a:cubicBezTo>
                    <a:lnTo>
                      <a:pt x="388539" y="215273"/>
                    </a:lnTo>
                    <a:lnTo>
                      <a:pt x="445754" y="218670"/>
                    </a:lnTo>
                    <a:lnTo>
                      <a:pt x="453330" y="236696"/>
                    </a:ln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EB5AFE6-ADA0-B487-94C8-F9E730EEE090}"/>
                  </a:ext>
                </a:extLst>
              </p:cNvPr>
              <p:cNvSpPr/>
              <p:nvPr/>
            </p:nvSpPr>
            <p:spPr>
              <a:xfrm>
                <a:off x="5952731" y="3499780"/>
                <a:ext cx="20158" cy="36043"/>
              </a:xfrm>
              <a:custGeom>
                <a:avLst/>
                <a:gdLst>
                  <a:gd name="connsiteX0" fmla="*/ 20116 w 20158"/>
                  <a:gd name="connsiteY0" fmla="*/ 7828 h 36043"/>
                  <a:gd name="connsiteX1" fmla="*/ 19072 w 20158"/>
                  <a:gd name="connsiteY1" fmla="*/ 21675 h 36043"/>
                  <a:gd name="connsiteX2" fmla="*/ 16459 w 20158"/>
                  <a:gd name="connsiteY2" fmla="*/ 36044 h 36043"/>
                  <a:gd name="connsiteX3" fmla="*/ 0 w 20158"/>
                  <a:gd name="connsiteY3" fmla="*/ 24287 h 36043"/>
                  <a:gd name="connsiteX4" fmla="*/ 4180 w 20158"/>
                  <a:gd name="connsiteY4" fmla="*/ 19062 h 36043"/>
                  <a:gd name="connsiteX5" fmla="*/ 11495 w 20158"/>
                  <a:gd name="connsiteY5" fmla="*/ 774 h 36043"/>
                  <a:gd name="connsiteX6" fmla="*/ 20116 w 20158"/>
                  <a:gd name="connsiteY6" fmla="*/ 7828 h 3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58" h="36043">
                    <a:moveTo>
                      <a:pt x="20116" y="7828"/>
                    </a:moveTo>
                    <a:cubicBezTo>
                      <a:pt x="20378" y="12270"/>
                      <a:pt x="19333" y="16972"/>
                      <a:pt x="19072" y="21675"/>
                    </a:cubicBezTo>
                    <a:cubicBezTo>
                      <a:pt x="19072" y="26900"/>
                      <a:pt x="17504" y="31341"/>
                      <a:pt x="16459" y="36044"/>
                    </a:cubicBezTo>
                    <a:cubicBezTo>
                      <a:pt x="5225" y="36044"/>
                      <a:pt x="0" y="24287"/>
                      <a:pt x="0" y="24287"/>
                    </a:cubicBezTo>
                    <a:cubicBezTo>
                      <a:pt x="2351" y="24026"/>
                      <a:pt x="3396" y="20891"/>
                      <a:pt x="4180" y="19062"/>
                    </a:cubicBezTo>
                    <a:cubicBezTo>
                      <a:pt x="6009" y="13576"/>
                      <a:pt x="5747" y="3909"/>
                      <a:pt x="11495" y="774"/>
                    </a:cubicBezTo>
                    <a:cubicBezTo>
                      <a:pt x="16459" y="-2099"/>
                      <a:pt x="19855" y="3648"/>
                      <a:pt x="20116" y="782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58C325FA-BC4B-F86A-B108-BE5327E5A68F}"/>
                  </a:ext>
                </a:extLst>
              </p:cNvPr>
              <p:cNvSpPr/>
              <p:nvPr/>
            </p:nvSpPr>
            <p:spPr>
              <a:xfrm>
                <a:off x="5973370" y="3495747"/>
                <a:ext cx="106483" cy="81615"/>
              </a:xfrm>
              <a:custGeom>
                <a:avLst/>
                <a:gdLst>
                  <a:gd name="connsiteX0" fmla="*/ 106070 w 106483"/>
                  <a:gd name="connsiteY0" fmla="*/ 28581 h 81615"/>
                  <a:gd name="connsiteX1" fmla="*/ 106070 w 106483"/>
                  <a:gd name="connsiteY1" fmla="*/ 30149 h 81615"/>
                  <a:gd name="connsiteX2" fmla="*/ 98493 w 106483"/>
                  <a:gd name="connsiteY2" fmla="*/ 35635 h 81615"/>
                  <a:gd name="connsiteX3" fmla="*/ 93007 w 106483"/>
                  <a:gd name="connsiteY3" fmla="*/ 33023 h 81615"/>
                  <a:gd name="connsiteX4" fmla="*/ 90655 w 106483"/>
                  <a:gd name="connsiteY4" fmla="*/ 51572 h 81615"/>
                  <a:gd name="connsiteX5" fmla="*/ 82818 w 106483"/>
                  <a:gd name="connsiteY5" fmla="*/ 59409 h 81615"/>
                  <a:gd name="connsiteX6" fmla="*/ 77854 w 106483"/>
                  <a:gd name="connsiteY6" fmla="*/ 81616 h 81615"/>
                  <a:gd name="connsiteX7" fmla="*/ 20640 w 106483"/>
                  <a:gd name="connsiteY7" fmla="*/ 78219 h 81615"/>
                  <a:gd name="connsiteX8" fmla="*/ 0 w 106483"/>
                  <a:gd name="connsiteY8" fmla="*/ 48175 h 81615"/>
                  <a:gd name="connsiteX9" fmla="*/ 2352 w 106483"/>
                  <a:gd name="connsiteY9" fmla="*/ 49220 h 81615"/>
                  <a:gd name="connsiteX10" fmla="*/ 11234 w 106483"/>
                  <a:gd name="connsiteY10" fmla="*/ 52617 h 81615"/>
                  <a:gd name="connsiteX11" fmla="*/ 20640 w 106483"/>
                  <a:gd name="connsiteY11" fmla="*/ 52094 h 81615"/>
                  <a:gd name="connsiteX12" fmla="*/ 25342 w 106483"/>
                  <a:gd name="connsiteY12" fmla="*/ 51833 h 81615"/>
                  <a:gd name="connsiteX13" fmla="*/ 38143 w 106483"/>
                  <a:gd name="connsiteY13" fmla="*/ 51310 h 81615"/>
                  <a:gd name="connsiteX14" fmla="*/ 47548 w 106483"/>
                  <a:gd name="connsiteY14" fmla="*/ 49743 h 81615"/>
                  <a:gd name="connsiteX15" fmla="*/ 51729 w 106483"/>
                  <a:gd name="connsiteY15" fmla="*/ 48175 h 81615"/>
                  <a:gd name="connsiteX16" fmla="*/ 56692 w 106483"/>
                  <a:gd name="connsiteY16" fmla="*/ 44779 h 81615"/>
                  <a:gd name="connsiteX17" fmla="*/ 65836 w 106483"/>
                  <a:gd name="connsiteY17" fmla="*/ 38770 h 81615"/>
                  <a:gd name="connsiteX18" fmla="*/ 72629 w 106483"/>
                  <a:gd name="connsiteY18" fmla="*/ 31977 h 81615"/>
                  <a:gd name="connsiteX19" fmla="*/ 80989 w 106483"/>
                  <a:gd name="connsiteY19" fmla="*/ 22572 h 81615"/>
                  <a:gd name="connsiteX20" fmla="*/ 87259 w 106483"/>
                  <a:gd name="connsiteY20" fmla="*/ 16825 h 81615"/>
                  <a:gd name="connsiteX21" fmla="*/ 91439 w 106483"/>
                  <a:gd name="connsiteY21" fmla="*/ 12122 h 81615"/>
                  <a:gd name="connsiteX22" fmla="*/ 91439 w 106483"/>
                  <a:gd name="connsiteY22" fmla="*/ 12383 h 81615"/>
                  <a:gd name="connsiteX23" fmla="*/ 100061 w 106483"/>
                  <a:gd name="connsiteY23" fmla="*/ 1933 h 81615"/>
                  <a:gd name="connsiteX24" fmla="*/ 105024 w 106483"/>
                  <a:gd name="connsiteY24" fmla="*/ 104 h 81615"/>
                  <a:gd name="connsiteX25" fmla="*/ 104502 w 106483"/>
                  <a:gd name="connsiteY25" fmla="*/ 4285 h 81615"/>
                  <a:gd name="connsiteX26" fmla="*/ 102935 w 106483"/>
                  <a:gd name="connsiteY26" fmla="*/ 17608 h 81615"/>
                  <a:gd name="connsiteX27" fmla="*/ 106070 w 106483"/>
                  <a:gd name="connsiteY27" fmla="*/ 22311 h 81615"/>
                  <a:gd name="connsiteX28" fmla="*/ 106070 w 106483"/>
                  <a:gd name="connsiteY28" fmla="*/ 28581 h 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6483" h="81615">
                    <a:moveTo>
                      <a:pt x="106070" y="28581"/>
                    </a:moveTo>
                    <a:cubicBezTo>
                      <a:pt x="106070" y="29104"/>
                      <a:pt x="106070" y="29626"/>
                      <a:pt x="106070" y="30149"/>
                    </a:cubicBezTo>
                    <a:cubicBezTo>
                      <a:pt x="105808" y="30671"/>
                      <a:pt x="100322" y="37464"/>
                      <a:pt x="98493" y="35635"/>
                    </a:cubicBezTo>
                    <a:cubicBezTo>
                      <a:pt x="96664" y="33806"/>
                      <a:pt x="94313" y="29887"/>
                      <a:pt x="93007" y="33023"/>
                    </a:cubicBezTo>
                    <a:cubicBezTo>
                      <a:pt x="91701" y="36158"/>
                      <a:pt x="93529" y="51049"/>
                      <a:pt x="90655" y="51572"/>
                    </a:cubicBezTo>
                    <a:cubicBezTo>
                      <a:pt x="87782" y="52094"/>
                      <a:pt x="83341" y="54968"/>
                      <a:pt x="82818" y="59409"/>
                    </a:cubicBezTo>
                    <a:cubicBezTo>
                      <a:pt x="82295" y="63850"/>
                      <a:pt x="77854" y="81616"/>
                      <a:pt x="77854" y="81616"/>
                    </a:cubicBezTo>
                    <a:lnTo>
                      <a:pt x="20640" y="78219"/>
                    </a:lnTo>
                    <a:lnTo>
                      <a:pt x="0" y="48175"/>
                    </a:lnTo>
                    <a:cubicBezTo>
                      <a:pt x="784" y="48698"/>
                      <a:pt x="1568" y="48959"/>
                      <a:pt x="2352" y="49220"/>
                    </a:cubicBezTo>
                    <a:cubicBezTo>
                      <a:pt x="5225" y="50265"/>
                      <a:pt x="8360" y="51572"/>
                      <a:pt x="11234" y="52617"/>
                    </a:cubicBezTo>
                    <a:cubicBezTo>
                      <a:pt x="13847" y="53400"/>
                      <a:pt x="18027" y="52878"/>
                      <a:pt x="20640" y="52094"/>
                    </a:cubicBezTo>
                    <a:cubicBezTo>
                      <a:pt x="22207" y="51572"/>
                      <a:pt x="23774" y="51833"/>
                      <a:pt x="25342" y="51833"/>
                    </a:cubicBezTo>
                    <a:cubicBezTo>
                      <a:pt x="29522" y="52094"/>
                      <a:pt x="33963" y="51833"/>
                      <a:pt x="38143" y="51310"/>
                    </a:cubicBezTo>
                    <a:cubicBezTo>
                      <a:pt x="41540" y="51049"/>
                      <a:pt x="44675" y="50788"/>
                      <a:pt x="47548" y="49743"/>
                    </a:cubicBezTo>
                    <a:cubicBezTo>
                      <a:pt x="48855" y="49220"/>
                      <a:pt x="50422" y="48959"/>
                      <a:pt x="51729" y="48175"/>
                    </a:cubicBezTo>
                    <a:cubicBezTo>
                      <a:pt x="53557" y="47130"/>
                      <a:pt x="55125" y="45824"/>
                      <a:pt x="56692" y="44779"/>
                    </a:cubicBezTo>
                    <a:cubicBezTo>
                      <a:pt x="59566" y="42689"/>
                      <a:pt x="62963" y="41121"/>
                      <a:pt x="65836" y="38770"/>
                    </a:cubicBezTo>
                    <a:cubicBezTo>
                      <a:pt x="68449" y="36680"/>
                      <a:pt x="70539" y="34590"/>
                      <a:pt x="72629" y="31977"/>
                    </a:cubicBezTo>
                    <a:cubicBezTo>
                      <a:pt x="75241" y="28581"/>
                      <a:pt x="78376" y="25969"/>
                      <a:pt x="80989" y="22572"/>
                    </a:cubicBezTo>
                    <a:cubicBezTo>
                      <a:pt x="82818" y="20221"/>
                      <a:pt x="85169" y="18915"/>
                      <a:pt x="87259" y="16825"/>
                    </a:cubicBezTo>
                    <a:cubicBezTo>
                      <a:pt x="88827" y="15257"/>
                      <a:pt x="90133" y="13690"/>
                      <a:pt x="91439" y="12122"/>
                    </a:cubicBezTo>
                    <a:cubicBezTo>
                      <a:pt x="91439" y="12122"/>
                      <a:pt x="91439" y="12122"/>
                      <a:pt x="91439" y="12383"/>
                    </a:cubicBezTo>
                    <a:cubicBezTo>
                      <a:pt x="94052" y="8726"/>
                      <a:pt x="96403" y="4546"/>
                      <a:pt x="100061" y="1933"/>
                    </a:cubicBezTo>
                    <a:cubicBezTo>
                      <a:pt x="101105" y="1150"/>
                      <a:pt x="103718" y="-418"/>
                      <a:pt x="105024" y="104"/>
                    </a:cubicBezTo>
                    <a:cubicBezTo>
                      <a:pt x="106592" y="888"/>
                      <a:pt x="105024" y="3240"/>
                      <a:pt x="104502" y="4285"/>
                    </a:cubicBezTo>
                    <a:cubicBezTo>
                      <a:pt x="102151" y="8726"/>
                      <a:pt x="99016" y="13167"/>
                      <a:pt x="102935" y="17608"/>
                    </a:cubicBezTo>
                    <a:cubicBezTo>
                      <a:pt x="104241" y="19176"/>
                      <a:pt x="105547" y="20482"/>
                      <a:pt x="106070" y="22311"/>
                    </a:cubicBezTo>
                    <a:cubicBezTo>
                      <a:pt x="106854" y="24401"/>
                      <a:pt x="106331" y="26491"/>
                      <a:pt x="106070" y="2858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A748F429-1CFF-9C7D-1409-7EB49F7922F7}"/>
                  </a:ext>
                </a:extLst>
              </p:cNvPr>
              <p:cNvSpPr/>
              <p:nvPr/>
            </p:nvSpPr>
            <p:spPr>
              <a:xfrm>
                <a:off x="5783010" y="3660964"/>
                <a:ext cx="224584" cy="140063"/>
              </a:xfrm>
              <a:custGeom>
                <a:avLst/>
                <a:gdLst>
                  <a:gd name="connsiteX0" fmla="*/ 224585 w 224584"/>
                  <a:gd name="connsiteY0" fmla="*/ 51728 h 140063"/>
                  <a:gd name="connsiteX1" fmla="*/ 224062 w 224584"/>
                  <a:gd name="connsiteY1" fmla="*/ 51989 h 140063"/>
                  <a:gd name="connsiteX2" fmla="*/ 218314 w 224584"/>
                  <a:gd name="connsiteY2" fmla="*/ 54602 h 140063"/>
                  <a:gd name="connsiteX3" fmla="*/ 208909 w 224584"/>
                  <a:gd name="connsiteY3" fmla="*/ 62178 h 140063"/>
                  <a:gd name="connsiteX4" fmla="*/ 205513 w 224584"/>
                  <a:gd name="connsiteY4" fmla="*/ 67403 h 140063"/>
                  <a:gd name="connsiteX5" fmla="*/ 203945 w 224584"/>
                  <a:gd name="connsiteY5" fmla="*/ 73674 h 140063"/>
                  <a:gd name="connsiteX6" fmla="*/ 190099 w 224584"/>
                  <a:gd name="connsiteY6" fmla="*/ 81772 h 140063"/>
                  <a:gd name="connsiteX7" fmla="*/ 179387 w 224584"/>
                  <a:gd name="connsiteY7" fmla="*/ 86475 h 140063"/>
                  <a:gd name="connsiteX8" fmla="*/ 176253 w 224584"/>
                  <a:gd name="connsiteY8" fmla="*/ 87781 h 140063"/>
                  <a:gd name="connsiteX9" fmla="*/ 174946 w 224584"/>
                  <a:gd name="connsiteY9" fmla="*/ 87520 h 140063"/>
                  <a:gd name="connsiteX10" fmla="*/ 171550 w 224584"/>
                  <a:gd name="connsiteY10" fmla="*/ 88565 h 140063"/>
                  <a:gd name="connsiteX11" fmla="*/ 169982 w 224584"/>
                  <a:gd name="connsiteY11" fmla="*/ 88826 h 140063"/>
                  <a:gd name="connsiteX12" fmla="*/ 164235 w 224584"/>
                  <a:gd name="connsiteY12" fmla="*/ 90655 h 140063"/>
                  <a:gd name="connsiteX13" fmla="*/ 152217 w 224584"/>
                  <a:gd name="connsiteY13" fmla="*/ 95358 h 140063"/>
                  <a:gd name="connsiteX14" fmla="*/ 141244 w 224584"/>
                  <a:gd name="connsiteY14" fmla="*/ 98231 h 140063"/>
                  <a:gd name="connsiteX15" fmla="*/ 131578 w 224584"/>
                  <a:gd name="connsiteY15" fmla="*/ 105546 h 140063"/>
                  <a:gd name="connsiteX16" fmla="*/ 129227 w 224584"/>
                  <a:gd name="connsiteY16" fmla="*/ 109727 h 140063"/>
                  <a:gd name="connsiteX17" fmla="*/ 125569 w 224584"/>
                  <a:gd name="connsiteY17" fmla="*/ 111817 h 140063"/>
                  <a:gd name="connsiteX18" fmla="*/ 114596 w 224584"/>
                  <a:gd name="connsiteY18" fmla="*/ 112600 h 140063"/>
                  <a:gd name="connsiteX19" fmla="*/ 104669 w 224584"/>
                  <a:gd name="connsiteY19" fmla="*/ 114952 h 140063"/>
                  <a:gd name="connsiteX20" fmla="*/ 100227 w 224584"/>
                  <a:gd name="connsiteY20" fmla="*/ 118087 h 140063"/>
                  <a:gd name="connsiteX21" fmla="*/ 94480 w 224584"/>
                  <a:gd name="connsiteY21" fmla="*/ 119915 h 140063"/>
                  <a:gd name="connsiteX22" fmla="*/ 87426 w 224584"/>
                  <a:gd name="connsiteY22" fmla="*/ 122006 h 140063"/>
                  <a:gd name="connsiteX23" fmla="*/ 81156 w 224584"/>
                  <a:gd name="connsiteY23" fmla="*/ 124096 h 140063"/>
                  <a:gd name="connsiteX24" fmla="*/ 67570 w 224584"/>
                  <a:gd name="connsiteY24" fmla="*/ 124879 h 140063"/>
                  <a:gd name="connsiteX25" fmla="*/ 65219 w 224584"/>
                  <a:gd name="connsiteY25" fmla="*/ 124879 h 140063"/>
                  <a:gd name="connsiteX26" fmla="*/ 62084 w 224584"/>
                  <a:gd name="connsiteY26" fmla="*/ 126447 h 140063"/>
                  <a:gd name="connsiteX27" fmla="*/ 55814 w 224584"/>
                  <a:gd name="connsiteY27" fmla="*/ 129582 h 140063"/>
                  <a:gd name="connsiteX28" fmla="*/ 48238 w 224584"/>
                  <a:gd name="connsiteY28" fmla="*/ 137942 h 140063"/>
                  <a:gd name="connsiteX29" fmla="*/ 34652 w 224584"/>
                  <a:gd name="connsiteY29" fmla="*/ 139771 h 140063"/>
                  <a:gd name="connsiteX30" fmla="*/ 14536 w 224584"/>
                  <a:gd name="connsiteY30" fmla="*/ 136113 h 140063"/>
                  <a:gd name="connsiteX31" fmla="*/ 10617 w 224584"/>
                  <a:gd name="connsiteY31" fmla="*/ 114168 h 140063"/>
                  <a:gd name="connsiteX32" fmla="*/ 5131 w 224584"/>
                  <a:gd name="connsiteY32" fmla="*/ 106591 h 140063"/>
                  <a:gd name="connsiteX33" fmla="*/ 2779 w 224584"/>
                  <a:gd name="connsiteY33" fmla="*/ 95096 h 140063"/>
                  <a:gd name="connsiteX34" fmla="*/ 428 w 224584"/>
                  <a:gd name="connsiteY34" fmla="*/ 83601 h 140063"/>
                  <a:gd name="connsiteX35" fmla="*/ 1473 w 224584"/>
                  <a:gd name="connsiteY35" fmla="*/ 71322 h 140063"/>
                  <a:gd name="connsiteX36" fmla="*/ 1995 w 224584"/>
                  <a:gd name="connsiteY36" fmla="*/ 70800 h 140063"/>
                  <a:gd name="connsiteX37" fmla="*/ 2257 w 224584"/>
                  <a:gd name="connsiteY37" fmla="*/ 66097 h 140063"/>
                  <a:gd name="connsiteX38" fmla="*/ 428 w 224584"/>
                  <a:gd name="connsiteY38" fmla="*/ 57998 h 140063"/>
                  <a:gd name="connsiteX39" fmla="*/ 10356 w 224584"/>
                  <a:gd name="connsiteY39" fmla="*/ 51467 h 140063"/>
                  <a:gd name="connsiteX40" fmla="*/ 14536 w 224584"/>
                  <a:gd name="connsiteY40" fmla="*/ 34485 h 140063"/>
                  <a:gd name="connsiteX41" fmla="*/ 26815 w 224584"/>
                  <a:gd name="connsiteY41" fmla="*/ 38143 h 140063"/>
                  <a:gd name="connsiteX42" fmla="*/ 45625 w 224584"/>
                  <a:gd name="connsiteY42" fmla="*/ 35269 h 140063"/>
                  <a:gd name="connsiteX43" fmla="*/ 69399 w 224584"/>
                  <a:gd name="connsiteY43" fmla="*/ 38143 h 140063"/>
                  <a:gd name="connsiteX44" fmla="*/ 86903 w 224584"/>
                  <a:gd name="connsiteY44" fmla="*/ 38404 h 140063"/>
                  <a:gd name="connsiteX45" fmla="*/ 100489 w 224584"/>
                  <a:gd name="connsiteY45" fmla="*/ 42584 h 140063"/>
                  <a:gd name="connsiteX46" fmla="*/ 135758 w 224584"/>
                  <a:gd name="connsiteY46" fmla="*/ 9405 h 140063"/>
                  <a:gd name="connsiteX47" fmla="*/ 200026 w 224584"/>
                  <a:gd name="connsiteY47" fmla="*/ 261 h 140063"/>
                  <a:gd name="connsiteX48" fmla="*/ 200810 w 224584"/>
                  <a:gd name="connsiteY48" fmla="*/ 0 h 140063"/>
                  <a:gd name="connsiteX49" fmla="*/ 224585 w 224584"/>
                  <a:gd name="connsiteY49" fmla="*/ 51728 h 140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24584" h="140063">
                    <a:moveTo>
                      <a:pt x="224585" y="51728"/>
                    </a:moveTo>
                    <a:cubicBezTo>
                      <a:pt x="224323" y="51989"/>
                      <a:pt x="224323" y="51989"/>
                      <a:pt x="224062" y="51989"/>
                    </a:cubicBezTo>
                    <a:cubicBezTo>
                      <a:pt x="222233" y="53034"/>
                      <a:pt x="220143" y="53818"/>
                      <a:pt x="218314" y="54602"/>
                    </a:cubicBezTo>
                    <a:cubicBezTo>
                      <a:pt x="214135" y="56170"/>
                      <a:pt x="211522" y="59043"/>
                      <a:pt x="208909" y="62178"/>
                    </a:cubicBezTo>
                    <a:cubicBezTo>
                      <a:pt x="207603" y="63746"/>
                      <a:pt x="206297" y="65314"/>
                      <a:pt x="205513" y="67403"/>
                    </a:cubicBezTo>
                    <a:cubicBezTo>
                      <a:pt x="204729" y="69494"/>
                      <a:pt x="204729" y="71583"/>
                      <a:pt x="203945" y="73674"/>
                    </a:cubicBezTo>
                    <a:cubicBezTo>
                      <a:pt x="202117" y="79682"/>
                      <a:pt x="195063" y="79944"/>
                      <a:pt x="190099" y="81772"/>
                    </a:cubicBezTo>
                    <a:cubicBezTo>
                      <a:pt x="186441" y="83079"/>
                      <a:pt x="182784" y="84908"/>
                      <a:pt x="179387" y="86475"/>
                    </a:cubicBezTo>
                    <a:cubicBezTo>
                      <a:pt x="178604" y="86736"/>
                      <a:pt x="177036" y="87781"/>
                      <a:pt x="176253" y="87781"/>
                    </a:cubicBezTo>
                    <a:cubicBezTo>
                      <a:pt x="175730" y="87781"/>
                      <a:pt x="175469" y="87520"/>
                      <a:pt x="174946" y="87520"/>
                    </a:cubicBezTo>
                    <a:cubicBezTo>
                      <a:pt x="173901" y="87520"/>
                      <a:pt x="172595" y="88304"/>
                      <a:pt x="171550" y="88565"/>
                    </a:cubicBezTo>
                    <a:cubicBezTo>
                      <a:pt x="171027" y="88565"/>
                      <a:pt x="170505" y="88565"/>
                      <a:pt x="169982" y="88826"/>
                    </a:cubicBezTo>
                    <a:cubicBezTo>
                      <a:pt x="167893" y="89349"/>
                      <a:pt x="166063" y="90133"/>
                      <a:pt x="164235" y="90655"/>
                    </a:cubicBezTo>
                    <a:cubicBezTo>
                      <a:pt x="160055" y="91961"/>
                      <a:pt x="156397" y="94313"/>
                      <a:pt x="152217" y="95358"/>
                    </a:cubicBezTo>
                    <a:cubicBezTo>
                      <a:pt x="148559" y="96141"/>
                      <a:pt x="144640" y="96403"/>
                      <a:pt x="141244" y="98231"/>
                    </a:cubicBezTo>
                    <a:cubicBezTo>
                      <a:pt x="137587" y="100060"/>
                      <a:pt x="134190" y="102673"/>
                      <a:pt x="131578" y="105546"/>
                    </a:cubicBezTo>
                    <a:cubicBezTo>
                      <a:pt x="130533" y="106853"/>
                      <a:pt x="130271" y="108420"/>
                      <a:pt x="129227" y="109727"/>
                    </a:cubicBezTo>
                    <a:cubicBezTo>
                      <a:pt x="128181" y="111033"/>
                      <a:pt x="126875" y="111294"/>
                      <a:pt x="125569" y="111817"/>
                    </a:cubicBezTo>
                    <a:cubicBezTo>
                      <a:pt x="122173" y="112862"/>
                      <a:pt x="117993" y="112339"/>
                      <a:pt x="114596" y="112600"/>
                    </a:cubicBezTo>
                    <a:cubicBezTo>
                      <a:pt x="111200" y="112862"/>
                      <a:pt x="107281" y="113123"/>
                      <a:pt x="104669" y="114952"/>
                    </a:cubicBezTo>
                    <a:cubicBezTo>
                      <a:pt x="103101" y="115997"/>
                      <a:pt x="102056" y="117303"/>
                      <a:pt x="100227" y="118087"/>
                    </a:cubicBezTo>
                    <a:cubicBezTo>
                      <a:pt x="98399" y="118871"/>
                      <a:pt x="96308" y="119393"/>
                      <a:pt x="94480" y="119915"/>
                    </a:cubicBezTo>
                    <a:cubicBezTo>
                      <a:pt x="92128" y="120699"/>
                      <a:pt x="89516" y="120960"/>
                      <a:pt x="87426" y="122006"/>
                    </a:cubicBezTo>
                    <a:cubicBezTo>
                      <a:pt x="85336" y="123051"/>
                      <a:pt x="83507" y="123834"/>
                      <a:pt x="81156" y="124096"/>
                    </a:cubicBezTo>
                    <a:cubicBezTo>
                      <a:pt x="76714" y="124618"/>
                      <a:pt x="72012" y="124879"/>
                      <a:pt x="67570" y="124879"/>
                    </a:cubicBezTo>
                    <a:cubicBezTo>
                      <a:pt x="66787" y="124879"/>
                      <a:pt x="66003" y="124618"/>
                      <a:pt x="65219" y="124879"/>
                    </a:cubicBezTo>
                    <a:cubicBezTo>
                      <a:pt x="64174" y="125140"/>
                      <a:pt x="63129" y="125924"/>
                      <a:pt x="62084" y="126447"/>
                    </a:cubicBezTo>
                    <a:cubicBezTo>
                      <a:pt x="59994" y="127492"/>
                      <a:pt x="57904" y="128537"/>
                      <a:pt x="55814" y="129582"/>
                    </a:cubicBezTo>
                    <a:cubicBezTo>
                      <a:pt x="53985" y="133240"/>
                      <a:pt x="52157" y="136375"/>
                      <a:pt x="48238" y="137942"/>
                    </a:cubicBezTo>
                    <a:cubicBezTo>
                      <a:pt x="44057" y="139771"/>
                      <a:pt x="39094" y="139771"/>
                      <a:pt x="34652" y="139771"/>
                    </a:cubicBezTo>
                    <a:cubicBezTo>
                      <a:pt x="28382" y="139771"/>
                      <a:pt x="18977" y="141600"/>
                      <a:pt x="14536" y="136113"/>
                    </a:cubicBezTo>
                    <a:cubicBezTo>
                      <a:pt x="9572" y="129582"/>
                      <a:pt x="14536" y="120960"/>
                      <a:pt x="10617" y="114168"/>
                    </a:cubicBezTo>
                    <a:cubicBezTo>
                      <a:pt x="9050" y="111555"/>
                      <a:pt x="6698" y="109465"/>
                      <a:pt x="5131" y="106591"/>
                    </a:cubicBezTo>
                    <a:cubicBezTo>
                      <a:pt x="3302" y="102934"/>
                      <a:pt x="3041" y="99015"/>
                      <a:pt x="2779" y="95096"/>
                    </a:cubicBezTo>
                    <a:cubicBezTo>
                      <a:pt x="2257" y="91177"/>
                      <a:pt x="950" y="87520"/>
                      <a:pt x="428" y="83601"/>
                    </a:cubicBezTo>
                    <a:cubicBezTo>
                      <a:pt x="-356" y="79944"/>
                      <a:pt x="-94" y="74719"/>
                      <a:pt x="1473" y="71322"/>
                    </a:cubicBezTo>
                    <a:cubicBezTo>
                      <a:pt x="1734" y="70800"/>
                      <a:pt x="1995" y="71583"/>
                      <a:pt x="1995" y="70800"/>
                    </a:cubicBezTo>
                    <a:cubicBezTo>
                      <a:pt x="2518" y="69232"/>
                      <a:pt x="2518" y="67665"/>
                      <a:pt x="2257" y="66097"/>
                    </a:cubicBezTo>
                    <a:cubicBezTo>
                      <a:pt x="1995" y="63223"/>
                      <a:pt x="1212" y="60611"/>
                      <a:pt x="428" y="57998"/>
                    </a:cubicBezTo>
                    <a:cubicBezTo>
                      <a:pt x="428" y="57998"/>
                      <a:pt x="11139" y="55908"/>
                      <a:pt x="10356" y="51467"/>
                    </a:cubicBezTo>
                    <a:cubicBezTo>
                      <a:pt x="9572" y="47026"/>
                      <a:pt x="10617" y="34485"/>
                      <a:pt x="14536" y="34485"/>
                    </a:cubicBezTo>
                    <a:cubicBezTo>
                      <a:pt x="18716" y="34485"/>
                      <a:pt x="23157" y="39449"/>
                      <a:pt x="26815" y="38143"/>
                    </a:cubicBezTo>
                    <a:cubicBezTo>
                      <a:pt x="30472" y="37098"/>
                      <a:pt x="40400" y="36053"/>
                      <a:pt x="45625" y="35269"/>
                    </a:cubicBezTo>
                    <a:cubicBezTo>
                      <a:pt x="50850" y="34485"/>
                      <a:pt x="64697" y="38404"/>
                      <a:pt x="69399" y="38143"/>
                    </a:cubicBezTo>
                    <a:cubicBezTo>
                      <a:pt x="74102" y="37620"/>
                      <a:pt x="85858" y="36576"/>
                      <a:pt x="86903" y="38404"/>
                    </a:cubicBezTo>
                    <a:cubicBezTo>
                      <a:pt x="87948" y="40233"/>
                      <a:pt x="92128" y="50945"/>
                      <a:pt x="100489" y="42584"/>
                    </a:cubicBezTo>
                    <a:cubicBezTo>
                      <a:pt x="108849" y="34224"/>
                      <a:pt x="115380" y="13846"/>
                      <a:pt x="135758" y="9405"/>
                    </a:cubicBezTo>
                    <a:cubicBezTo>
                      <a:pt x="156136" y="4964"/>
                      <a:pt x="198720" y="522"/>
                      <a:pt x="200026" y="261"/>
                    </a:cubicBezTo>
                    <a:cubicBezTo>
                      <a:pt x="200026" y="261"/>
                      <a:pt x="200288" y="261"/>
                      <a:pt x="200810" y="0"/>
                    </a:cubicBezTo>
                    <a:lnTo>
                      <a:pt x="224585" y="51728"/>
                    </a:ln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54A8665-8BB3-E9C5-B74C-D0C8A32665B6}"/>
                  </a:ext>
                </a:extLst>
              </p:cNvPr>
              <p:cNvSpPr/>
              <p:nvPr/>
            </p:nvSpPr>
            <p:spPr>
              <a:xfrm>
                <a:off x="5983820" y="3525634"/>
                <a:ext cx="168248" cy="186796"/>
              </a:xfrm>
              <a:custGeom>
                <a:avLst/>
                <a:gdLst>
                  <a:gd name="connsiteX0" fmla="*/ 168248 w 168248"/>
                  <a:gd name="connsiteY0" fmla="*/ 60088 h 186796"/>
                  <a:gd name="connsiteX1" fmla="*/ 166158 w 168248"/>
                  <a:gd name="connsiteY1" fmla="*/ 64007 h 186796"/>
                  <a:gd name="connsiteX2" fmla="*/ 163284 w 168248"/>
                  <a:gd name="connsiteY2" fmla="*/ 70539 h 186796"/>
                  <a:gd name="connsiteX3" fmla="*/ 159365 w 168248"/>
                  <a:gd name="connsiteY3" fmla="*/ 76809 h 186796"/>
                  <a:gd name="connsiteX4" fmla="*/ 151005 w 168248"/>
                  <a:gd name="connsiteY4" fmla="*/ 86998 h 186796"/>
                  <a:gd name="connsiteX5" fmla="*/ 146042 w 168248"/>
                  <a:gd name="connsiteY5" fmla="*/ 90655 h 186796"/>
                  <a:gd name="connsiteX6" fmla="*/ 142645 w 168248"/>
                  <a:gd name="connsiteY6" fmla="*/ 95880 h 186796"/>
                  <a:gd name="connsiteX7" fmla="*/ 135852 w 168248"/>
                  <a:gd name="connsiteY7" fmla="*/ 103979 h 186796"/>
                  <a:gd name="connsiteX8" fmla="*/ 131673 w 168248"/>
                  <a:gd name="connsiteY8" fmla="*/ 102412 h 186796"/>
                  <a:gd name="connsiteX9" fmla="*/ 127231 w 168248"/>
                  <a:gd name="connsiteY9" fmla="*/ 106330 h 186796"/>
                  <a:gd name="connsiteX10" fmla="*/ 123574 w 168248"/>
                  <a:gd name="connsiteY10" fmla="*/ 122267 h 186796"/>
                  <a:gd name="connsiteX11" fmla="*/ 123312 w 168248"/>
                  <a:gd name="connsiteY11" fmla="*/ 128276 h 186796"/>
                  <a:gd name="connsiteX12" fmla="*/ 124358 w 168248"/>
                  <a:gd name="connsiteY12" fmla="*/ 134023 h 186796"/>
                  <a:gd name="connsiteX13" fmla="*/ 120439 w 168248"/>
                  <a:gd name="connsiteY13" fmla="*/ 136897 h 186796"/>
                  <a:gd name="connsiteX14" fmla="*/ 112340 w 168248"/>
                  <a:gd name="connsiteY14" fmla="*/ 138203 h 186796"/>
                  <a:gd name="connsiteX15" fmla="*/ 100322 w 168248"/>
                  <a:gd name="connsiteY15" fmla="*/ 143690 h 186796"/>
                  <a:gd name="connsiteX16" fmla="*/ 96926 w 168248"/>
                  <a:gd name="connsiteY16" fmla="*/ 155185 h 186796"/>
                  <a:gd name="connsiteX17" fmla="*/ 86214 w 168248"/>
                  <a:gd name="connsiteY17" fmla="*/ 159887 h 186796"/>
                  <a:gd name="connsiteX18" fmla="*/ 78638 w 168248"/>
                  <a:gd name="connsiteY18" fmla="*/ 161978 h 186796"/>
                  <a:gd name="connsiteX19" fmla="*/ 71061 w 168248"/>
                  <a:gd name="connsiteY19" fmla="*/ 164590 h 186796"/>
                  <a:gd name="connsiteX20" fmla="*/ 67926 w 168248"/>
                  <a:gd name="connsiteY20" fmla="*/ 176869 h 186796"/>
                  <a:gd name="connsiteX21" fmla="*/ 58260 w 168248"/>
                  <a:gd name="connsiteY21" fmla="*/ 183139 h 186796"/>
                  <a:gd name="connsiteX22" fmla="*/ 42062 w 168248"/>
                  <a:gd name="connsiteY22" fmla="*/ 182355 h 186796"/>
                  <a:gd name="connsiteX23" fmla="*/ 28738 w 168248"/>
                  <a:gd name="connsiteY23" fmla="*/ 183662 h 186796"/>
                  <a:gd name="connsiteX24" fmla="*/ 24558 w 168248"/>
                  <a:gd name="connsiteY24" fmla="*/ 186797 h 186796"/>
                  <a:gd name="connsiteX25" fmla="*/ 0 w 168248"/>
                  <a:gd name="connsiteY25" fmla="*/ 135591 h 186796"/>
                  <a:gd name="connsiteX26" fmla="*/ 64791 w 168248"/>
                  <a:gd name="connsiteY26" fmla="*/ 112339 h 186796"/>
                  <a:gd name="connsiteX27" fmla="*/ 76025 w 168248"/>
                  <a:gd name="connsiteY27" fmla="*/ 70277 h 186796"/>
                  <a:gd name="connsiteX28" fmla="*/ 68449 w 168248"/>
                  <a:gd name="connsiteY28" fmla="*/ 51467 h 186796"/>
                  <a:gd name="connsiteX29" fmla="*/ 73413 w 168248"/>
                  <a:gd name="connsiteY29" fmla="*/ 29260 h 186796"/>
                  <a:gd name="connsiteX30" fmla="*/ 81250 w 168248"/>
                  <a:gd name="connsiteY30" fmla="*/ 21423 h 186796"/>
                  <a:gd name="connsiteX31" fmla="*/ 83602 w 168248"/>
                  <a:gd name="connsiteY31" fmla="*/ 2874 h 186796"/>
                  <a:gd name="connsiteX32" fmla="*/ 89088 w 168248"/>
                  <a:gd name="connsiteY32" fmla="*/ 5486 h 186796"/>
                  <a:gd name="connsiteX33" fmla="*/ 96664 w 168248"/>
                  <a:gd name="connsiteY33" fmla="*/ 0 h 186796"/>
                  <a:gd name="connsiteX34" fmla="*/ 99016 w 168248"/>
                  <a:gd name="connsiteY34" fmla="*/ 7315 h 186796"/>
                  <a:gd name="connsiteX35" fmla="*/ 103980 w 168248"/>
                  <a:gd name="connsiteY35" fmla="*/ 16982 h 186796"/>
                  <a:gd name="connsiteX36" fmla="*/ 106592 w 168248"/>
                  <a:gd name="connsiteY36" fmla="*/ 20378 h 186796"/>
                  <a:gd name="connsiteX37" fmla="*/ 115214 w 168248"/>
                  <a:gd name="connsiteY37" fmla="*/ 24297 h 186796"/>
                  <a:gd name="connsiteX38" fmla="*/ 124096 w 168248"/>
                  <a:gd name="connsiteY38" fmla="*/ 27693 h 186796"/>
                  <a:gd name="connsiteX39" fmla="*/ 129843 w 168248"/>
                  <a:gd name="connsiteY39" fmla="*/ 28477 h 186796"/>
                  <a:gd name="connsiteX40" fmla="*/ 134024 w 168248"/>
                  <a:gd name="connsiteY40" fmla="*/ 30044 h 186796"/>
                  <a:gd name="connsiteX41" fmla="*/ 138204 w 168248"/>
                  <a:gd name="connsiteY41" fmla="*/ 31089 h 186796"/>
                  <a:gd name="connsiteX42" fmla="*/ 142645 w 168248"/>
                  <a:gd name="connsiteY42" fmla="*/ 31612 h 186796"/>
                  <a:gd name="connsiteX43" fmla="*/ 149177 w 168248"/>
                  <a:gd name="connsiteY43" fmla="*/ 36576 h 186796"/>
                  <a:gd name="connsiteX44" fmla="*/ 153879 w 168248"/>
                  <a:gd name="connsiteY44" fmla="*/ 43368 h 186796"/>
                  <a:gd name="connsiteX45" fmla="*/ 158843 w 168248"/>
                  <a:gd name="connsiteY45" fmla="*/ 50161 h 186796"/>
                  <a:gd name="connsiteX46" fmla="*/ 163284 w 168248"/>
                  <a:gd name="connsiteY46" fmla="*/ 53818 h 186796"/>
                  <a:gd name="connsiteX47" fmla="*/ 166158 w 168248"/>
                  <a:gd name="connsiteY47" fmla="*/ 56170 h 186796"/>
                  <a:gd name="connsiteX48" fmla="*/ 168248 w 168248"/>
                  <a:gd name="connsiteY48" fmla="*/ 60088 h 18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68248" h="186796">
                    <a:moveTo>
                      <a:pt x="168248" y="60088"/>
                    </a:moveTo>
                    <a:cubicBezTo>
                      <a:pt x="168248" y="61917"/>
                      <a:pt x="166942" y="62701"/>
                      <a:pt x="166158" y="64007"/>
                    </a:cubicBezTo>
                    <a:cubicBezTo>
                      <a:pt x="164852" y="66097"/>
                      <a:pt x="164330" y="68449"/>
                      <a:pt x="163284" y="70539"/>
                    </a:cubicBezTo>
                    <a:cubicBezTo>
                      <a:pt x="162239" y="72629"/>
                      <a:pt x="160672" y="74980"/>
                      <a:pt x="159365" y="76809"/>
                    </a:cubicBezTo>
                    <a:cubicBezTo>
                      <a:pt x="156753" y="80466"/>
                      <a:pt x="154663" y="84124"/>
                      <a:pt x="151005" y="86998"/>
                    </a:cubicBezTo>
                    <a:cubicBezTo>
                      <a:pt x="149438" y="88304"/>
                      <a:pt x="147609" y="89088"/>
                      <a:pt x="146042" y="90655"/>
                    </a:cubicBezTo>
                    <a:cubicBezTo>
                      <a:pt x="144474" y="91961"/>
                      <a:pt x="143429" y="94051"/>
                      <a:pt x="142645" y="95880"/>
                    </a:cubicBezTo>
                    <a:cubicBezTo>
                      <a:pt x="141600" y="98231"/>
                      <a:pt x="139510" y="105024"/>
                      <a:pt x="135852" y="103979"/>
                    </a:cubicBezTo>
                    <a:cubicBezTo>
                      <a:pt x="134285" y="103457"/>
                      <a:pt x="133240" y="102412"/>
                      <a:pt x="131673" y="102412"/>
                    </a:cubicBezTo>
                    <a:cubicBezTo>
                      <a:pt x="129321" y="102412"/>
                      <a:pt x="128015" y="104502"/>
                      <a:pt x="127231" y="106330"/>
                    </a:cubicBezTo>
                    <a:cubicBezTo>
                      <a:pt x="124880" y="111033"/>
                      <a:pt x="124618" y="117042"/>
                      <a:pt x="123574" y="122267"/>
                    </a:cubicBezTo>
                    <a:cubicBezTo>
                      <a:pt x="123312" y="124357"/>
                      <a:pt x="123051" y="126186"/>
                      <a:pt x="123312" y="128276"/>
                    </a:cubicBezTo>
                    <a:cubicBezTo>
                      <a:pt x="123574" y="130105"/>
                      <a:pt x="124618" y="132195"/>
                      <a:pt x="124358" y="134023"/>
                    </a:cubicBezTo>
                    <a:cubicBezTo>
                      <a:pt x="124096" y="136113"/>
                      <a:pt x="122267" y="136636"/>
                      <a:pt x="120439" y="136897"/>
                    </a:cubicBezTo>
                    <a:cubicBezTo>
                      <a:pt x="117826" y="137420"/>
                      <a:pt x="114952" y="137681"/>
                      <a:pt x="112340" y="138203"/>
                    </a:cubicBezTo>
                    <a:cubicBezTo>
                      <a:pt x="108160" y="138987"/>
                      <a:pt x="103196" y="140293"/>
                      <a:pt x="100322" y="143690"/>
                    </a:cubicBezTo>
                    <a:cubicBezTo>
                      <a:pt x="97448" y="147086"/>
                      <a:pt x="99016" y="151789"/>
                      <a:pt x="96926" y="155185"/>
                    </a:cubicBezTo>
                    <a:cubicBezTo>
                      <a:pt x="94836" y="158581"/>
                      <a:pt x="89611" y="158843"/>
                      <a:pt x="86214" y="159887"/>
                    </a:cubicBezTo>
                    <a:cubicBezTo>
                      <a:pt x="83602" y="160671"/>
                      <a:pt x="80989" y="161194"/>
                      <a:pt x="78638" y="161978"/>
                    </a:cubicBezTo>
                    <a:cubicBezTo>
                      <a:pt x="76025" y="162500"/>
                      <a:pt x="73151" y="163284"/>
                      <a:pt x="71061" y="164590"/>
                    </a:cubicBezTo>
                    <a:cubicBezTo>
                      <a:pt x="66881" y="167464"/>
                      <a:pt x="68972" y="172950"/>
                      <a:pt x="67926" y="176869"/>
                    </a:cubicBezTo>
                    <a:cubicBezTo>
                      <a:pt x="66881" y="181833"/>
                      <a:pt x="62963" y="183400"/>
                      <a:pt x="58260" y="183139"/>
                    </a:cubicBezTo>
                    <a:cubicBezTo>
                      <a:pt x="52773" y="182878"/>
                      <a:pt x="47287" y="182617"/>
                      <a:pt x="42062" y="182355"/>
                    </a:cubicBezTo>
                    <a:cubicBezTo>
                      <a:pt x="37621" y="182094"/>
                      <a:pt x="32657" y="181310"/>
                      <a:pt x="28738" y="183662"/>
                    </a:cubicBezTo>
                    <a:cubicBezTo>
                      <a:pt x="27171" y="184445"/>
                      <a:pt x="25865" y="185752"/>
                      <a:pt x="24558" y="186797"/>
                    </a:cubicBezTo>
                    <a:lnTo>
                      <a:pt x="0" y="135591"/>
                    </a:lnTo>
                    <a:cubicBezTo>
                      <a:pt x="7054" y="133240"/>
                      <a:pt x="64791" y="112339"/>
                      <a:pt x="64791" y="112339"/>
                    </a:cubicBezTo>
                    <a:lnTo>
                      <a:pt x="76025" y="70277"/>
                    </a:lnTo>
                    <a:lnTo>
                      <a:pt x="68449" y="51467"/>
                    </a:lnTo>
                    <a:cubicBezTo>
                      <a:pt x="68449" y="51467"/>
                      <a:pt x="72890" y="33702"/>
                      <a:pt x="73413" y="29260"/>
                    </a:cubicBezTo>
                    <a:cubicBezTo>
                      <a:pt x="73935" y="24819"/>
                      <a:pt x="78376" y="21945"/>
                      <a:pt x="81250" y="21423"/>
                    </a:cubicBezTo>
                    <a:cubicBezTo>
                      <a:pt x="84124" y="20900"/>
                      <a:pt x="82295" y="5748"/>
                      <a:pt x="83602" y="2874"/>
                    </a:cubicBezTo>
                    <a:cubicBezTo>
                      <a:pt x="84908" y="-261"/>
                      <a:pt x="87259" y="3658"/>
                      <a:pt x="89088" y="5486"/>
                    </a:cubicBezTo>
                    <a:cubicBezTo>
                      <a:pt x="90917" y="7315"/>
                      <a:pt x="96142" y="261"/>
                      <a:pt x="96664" y="0"/>
                    </a:cubicBezTo>
                    <a:cubicBezTo>
                      <a:pt x="96926" y="2613"/>
                      <a:pt x="98232" y="4703"/>
                      <a:pt x="99016" y="7315"/>
                    </a:cubicBezTo>
                    <a:cubicBezTo>
                      <a:pt x="100061" y="10711"/>
                      <a:pt x="102412" y="13846"/>
                      <a:pt x="103980" y="16982"/>
                    </a:cubicBezTo>
                    <a:cubicBezTo>
                      <a:pt x="104763" y="18288"/>
                      <a:pt x="105286" y="19594"/>
                      <a:pt x="106592" y="20378"/>
                    </a:cubicBezTo>
                    <a:cubicBezTo>
                      <a:pt x="109205" y="22207"/>
                      <a:pt x="112601" y="22990"/>
                      <a:pt x="115214" y="24297"/>
                    </a:cubicBezTo>
                    <a:cubicBezTo>
                      <a:pt x="118087" y="25603"/>
                      <a:pt x="120961" y="27170"/>
                      <a:pt x="124096" y="27693"/>
                    </a:cubicBezTo>
                    <a:cubicBezTo>
                      <a:pt x="125925" y="27954"/>
                      <a:pt x="128015" y="27954"/>
                      <a:pt x="129843" y="28477"/>
                    </a:cubicBezTo>
                    <a:cubicBezTo>
                      <a:pt x="131411" y="28999"/>
                      <a:pt x="132718" y="29522"/>
                      <a:pt x="134024" y="30044"/>
                    </a:cubicBezTo>
                    <a:cubicBezTo>
                      <a:pt x="135330" y="30567"/>
                      <a:pt x="136898" y="30828"/>
                      <a:pt x="138204" y="31089"/>
                    </a:cubicBezTo>
                    <a:cubicBezTo>
                      <a:pt x="139771" y="31350"/>
                      <a:pt x="141078" y="31350"/>
                      <a:pt x="142645" y="31612"/>
                    </a:cubicBezTo>
                    <a:cubicBezTo>
                      <a:pt x="145519" y="32134"/>
                      <a:pt x="147609" y="34224"/>
                      <a:pt x="149177" y="36576"/>
                    </a:cubicBezTo>
                    <a:cubicBezTo>
                      <a:pt x="150744" y="38927"/>
                      <a:pt x="152573" y="41017"/>
                      <a:pt x="153879" y="43368"/>
                    </a:cubicBezTo>
                    <a:cubicBezTo>
                      <a:pt x="155447" y="45981"/>
                      <a:pt x="156230" y="48071"/>
                      <a:pt x="158843" y="50161"/>
                    </a:cubicBezTo>
                    <a:cubicBezTo>
                      <a:pt x="160411" y="51467"/>
                      <a:pt x="161717" y="52512"/>
                      <a:pt x="163284" y="53818"/>
                    </a:cubicBezTo>
                    <a:cubicBezTo>
                      <a:pt x="164330" y="54863"/>
                      <a:pt x="165113" y="55647"/>
                      <a:pt x="166158" y="56170"/>
                    </a:cubicBezTo>
                    <a:cubicBezTo>
                      <a:pt x="166942" y="57476"/>
                      <a:pt x="168248" y="57998"/>
                      <a:pt x="168248" y="6008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CF0186CE-383E-9BF6-6040-23FE4C42628B}"/>
                  </a:ext>
                </a:extLst>
              </p:cNvPr>
              <p:cNvSpPr/>
              <p:nvPr/>
            </p:nvSpPr>
            <p:spPr>
              <a:xfrm>
                <a:off x="6175842" y="3243219"/>
                <a:ext cx="310122" cy="309063"/>
              </a:xfrm>
              <a:custGeom>
                <a:avLst/>
                <a:gdLst>
                  <a:gd name="connsiteX0" fmla="*/ 310109 w 310122"/>
                  <a:gd name="connsiteY0" fmla="*/ 111817 h 309063"/>
                  <a:gd name="connsiteX1" fmla="*/ 305668 w 310122"/>
                  <a:gd name="connsiteY1" fmla="*/ 117303 h 309063"/>
                  <a:gd name="connsiteX2" fmla="*/ 294434 w 310122"/>
                  <a:gd name="connsiteY2" fmla="*/ 125924 h 309063"/>
                  <a:gd name="connsiteX3" fmla="*/ 291299 w 310122"/>
                  <a:gd name="connsiteY3" fmla="*/ 145780 h 309063"/>
                  <a:gd name="connsiteX4" fmla="*/ 281371 w 310122"/>
                  <a:gd name="connsiteY4" fmla="*/ 155446 h 309063"/>
                  <a:gd name="connsiteX5" fmla="*/ 277975 w 310122"/>
                  <a:gd name="connsiteY5" fmla="*/ 163284 h 309063"/>
                  <a:gd name="connsiteX6" fmla="*/ 267264 w 310122"/>
                  <a:gd name="connsiteY6" fmla="*/ 172166 h 309063"/>
                  <a:gd name="connsiteX7" fmla="*/ 254985 w 310122"/>
                  <a:gd name="connsiteY7" fmla="*/ 191760 h 309063"/>
                  <a:gd name="connsiteX8" fmla="*/ 243228 w 310122"/>
                  <a:gd name="connsiteY8" fmla="*/ 201427 h 309063"/>
                  <a:gd name="connsiteX9" fmla="*/ 228337 w 310122"/>
                  <a:gd name="connsiteY9" fmla="*/ 217102 h 309063"/>
                  <a:gd name="connsiteX10" fmla="*/ 211616 w 310122"/>
                  <a:gd name="connsiteY10" fmla="*/ 219192 h 309063"/>
                  <a:gd name="connsiteX11" fmla="*/ 201428 w 310122"/>
                  <a:gd name="connsiteY11" fmla="*/ 216057 h 309063"/>
                  <a:gd name="connsiteX12" fmla="*/ 185230 w 310122"/>
                  <a:gd name="connsiteY12" fmla="*/ 242444 h 309063"/>
                  <a:gd name="connsiteX13" fmla="*/ 197770 w 310122"/>
                  <a:gd name="connsiteY13" fmla="*/ 249236 h 309063"/>
                  <a:gd name="connsiteX14" fmla="*/ 200644 w 310122"/>
                  <a:gd name="connsiteY14" fmla="*/ 263605 h 309063"/>
                  <a:gd name="connsiteX15" fmla="*/ 212139 w 310122"/>
                  <a:gd name="connsiteY15" fmla="*/ 269092 h 309063"/>
                  <a:gd name="connsiteX16" fmla="*/ 216581 w 310122"/>
                  <a:gd name="connsiteY16" fmla="*/ 298352 h 309063"/>
                  <a:gd name="connsiteX17" fmla="*/ 205346 w 310122"/>
                  <a:gd name="connsiteY17" fmla="*/ 295740 h 309063"/>
                  <a:gd name="connsiteX18" fmla="*/ 192806 w 310122"/>
                  <a:gd name="connsiteY18" fmla="*/ 301487 h 309063"/>
                  <a:gd name="connsiteX19" fmla="*/ 168248 w 310122"/>
                  <a:gd name="connsiteY19" fmla="*/ 300181 h 309063"/>
                  <a:gd name="connsiteX20" fmla="*/ 164330 w 310122"/>
                  <a:gd name="connsiteY20" fmla="*/ 305406 h 309063"/>
                  <a:gd name="connsiteX21" fmla="*/ 157014 w 310122"/>
                  <a:gd name="connsiteY21" fmla="*/ 309064 h 309063"/>
                  <a:gd name="connsiteX22" fmla="*/ 156230 w 310122"/>
                  <a:gd name="connsiteY22" fmla="*/ 308018 h 309063"/>
                  <a:gd name="connsiteX23" fmla="*/ 152834 w 310122"/>
                  <a:gd name="connsiteY23" fmla="*/ 308018 h 309063"/>
                  <a:gd name="connsiteX24" fmla="*/ 141600 w 310122"/>
                  <a:gd name="connsiteY24" fmla="*/ 304622 h 309063"/>
                  <a:gd name="connsiteX25" fmla="*/ 137943 w 310122"/>
                  <a:gd name="connsiteY25" fmla="*/ 300703 h 309063"/>
                  <a:gd name="connsiteX26" fmla="*/ 135592 w 310122"/>
                  <a:gd name="connsiteY26" fmla="*/ 298613 h 309063"/>
                  <a:gd name="connsiteX27" fmla="*/ 134285 w 310122"/>
                  <a:gd name="connsiteY27" fmla="*/ 295217 h 309063"/>
                  <a:gd name="connsiteX28" fmla="*/ 133501 w 310122"/>
                  <a:gd name="connsiteY28" fmla="*/ 288163 h 309063"/>
                  <a:gd name="connsiteX29" fmla="*/ 131411 w 310122"/>
                  <a:gd name="connsiteY29" fmla="*/ 285551 h 309063"/>
                  <a:gd name="connsiteX30" fmla="*/ 128015 w 310122"/>
                  <a:gd name="connsiteY30" fmla="*/ 286073 h 309063"/>
                  <a:gd name="connsiteX31" fmla="*/ 124880 w 310122"/>
                  <a:gd name="connsiteY31" fmla="*/ 281632 h 309063"/>
                  <a:gd name="connsiteX32" fmla="*/ 123574 w 310122"/>
                  <a:gd name="connsiteY32" fmla="*/ 273272 h 309063"/>
                  <a:gd name="connsiteX33" fmla="*/ 120961 w 310122"/>
                  <a:gd name="connsiteY33" fmla="*/ 270659 h 309063"/>
                  <a:gd name="connsiteX34" fmla="*/ 114952 w 310122"/>
                  <a:gd name="connsiteY34" fmla="*/ 272488 h 309063"/>
                  <a:gd name="connsiteX35" fmla="*/ 109988 w 310122"/>
                  <a:gd name="connsiteY35" fmla="*/ 274055 h 309063"/>
                  <a:gd name="connsiteX36" fmla="*/ 99538 w 310122"/>
                  <a:gd name="connsiteY36" fmla="*/ 273794 h 309063"/>
                  <a:gd name="connsiteX37" fmla="*/ 90917 w 310122"/>
                  <a:gd name="connsiteY37" fmla="*/ 275101 h 309063"/>
                  <a:gd name="connsiteX38" fmla="*/ 85430 w 310122"/>
                  <a:gd name="connsiteY38" fmla="*/ 276407 h 309063"/>
                  <a:gd name="connsiteX39" fmla="*/ 78899 w 310122"/>
                  <a:gd name="connsiteY39" fmla="*/ 278758 h 309063"/>
                  <a:gd name="connsiteX40" fmla="*/ 67142 w 310122"/>
                  <a:gd name="connsiteY40" fmla="*/ 271443 h 309063"/>
                  <a:gd name="connsiteX41" fmla="*/ 61134 w 310122"/>
                  <a:gd name="connsiteY41" fmla="*/ 274055 h 309063"/>
                  <a:gd name="connsiteX42" fmla="*/ 55386 w 310122"/>
                  <a:gd name="connsiteY42" fmla="*/ 277974 h 309063"/>
                  <a:gd name="connsiteX43" fmla="*/ 49378 w 310122"/>
                  <a:gd name="connsiteY43" fmla="*/ 278758 h 309063"/>
                  <a:gd name="connsiteX44" fmla="*/ 42846 w 310122"/>
                  <a:gd name="connsiteY44" fmla="*/ 276668 h 309063"/>
                  <a:gd name="connsiteX45" fmla="*/ 33441 w 310122"/>
                  <a:gd name="connsiteY45" fmla="*/ 276407 h 309063"/>
                  <a:gd name="connsiteX46" fmla="*/ 29522 w 310122"/>
                  <a:gd name="connsiteY46" fmla="*/ 277713 h 309063"/>
                  <a:gd name="connsiteX47" fmla="*/ 26387 w 310122"/>
                  <a:gd name="connsiteY47" fmla="*/ 279542 h 309063"/>
                  <a:gd name="connsiteX48" fmla="*/ 19856 w 310122"/>
                  <a:gd name="connsiteY48" fmla="*/ 277974 h 309063"/>
                  <a:gd name="connsiteX49" fmla="*/ 14891 w 310122"/>
                  <a:gd name="connsiteY49" fmla="*/ 280064 h 309063"/>
                  <a:gd name="connsiteX50" fmla="*/ 42062 w 310122"/>
                  <a:gd name="connsiteY50" fmla="*/ 245579 h 309063"/>
                  <a:gd name="connsiteX51" fmla="*/ 49900 w 310122"/>
                  <a:gd name="connsiteY51" fmla="*/ 233822 h 309063"/>
                  <a:gd name="connsiteX52" fmla="*/ 41017 w 310122"/>
                  <a:gd name="connsiteY52" fmla="*/ 229904 h 309063"/>
                  <a:gd name="connsiteX53" fmla="*/ 39450 w 310122"/>
                  <a:gd name="connsiteY53" fmla="*/ 212138 h 309063"/>
                  <a:gd name="connsiteX54" fmla="*/ 26909 w 310122"/>
                  <a:gd name="connsiteY54" fmla="*/ 203778 h 309063"/>
                  <a:gd name="connsiteX55" fmla="*/ 1045 w 310122"/>
                  <a:gd name="connsiteY55" fmla="*/ 173473 h 309063"/>
                  <a:gd name="connsiteX56" fmla="*/ 0 w 310122"/>
                  <a:gd name="connsiteY56" fmla="*/ 171121 h 309063"/>
                  <a:gd name="connsiteX57" fmla="*/ 49638 w 310122"/>
                  <a:gd name="connsiteY57" fmla="*/ 179220 h 309063"/>
                  <a:gd name="connsiteX58" fmla="*/ 74458 w 310122"/>
                  <a:gd name="connsiteY58" fmla="*/ 179220 h 309063"/>
                  <a:gd name="connsiteX59" fmla="*/ 99538 w 310122"/>
                  <a:gd name="connsiteY59" fmla="*/ 174518 h 309063"/>
                  <a:gd name="connsiteX60" fmla="*/ 115736 w 310122"/>
                  <a:gd name="connsiteY60" fmla="*/ 160932 h 309063"/>
                  <a:gd name="connsiteX61" fmla="*/ 120700 w 310122"/>
                  <a:gd name="connsiteY61" fmla="*/ 140555 h 309063"/>
                  <a:gd name="connsiteX62" fmla="*/ 132979 w 310122"/>
                  <a:gd name="connsiteY62" fmla="*/ 136113 h 309063"/>
                  <a:gd name="connsiteX63" fmla="*/ 144474 w 310122"/>
                  <a:gd name="connsiteY63" fmla="*/ 134546 h 309063"/>
                  <a:gd name="connsiteX64" fmla="*/ 161717 w 310122"/>
                  <a:gd name="connsiteY64" fmla="*/ 122267 h 309063"/>
                  <a:gd name="connsiteX65" fmla="*/ 178699 w 310122"/>
                  <a:gd name="connsiteY65" fmla="*/ 118348 h 309063"/>
                  <a:gd name="connsiteX66" fmla="*/ 182094 w 310122"/>
                  <a:gd name="connsiteY66" fmla="*/ 105024 h 309063"/>
                  <a:gd name="connsiteX67" fmla="*/ 186536 w 310122"/>
                  <a:gd name="connsiteY67" fmla="*/ 92484 h 309063"/>
                  <a:gd name="connsiteX68" fmla="*/ 200644 w 310122"/>
                  <a:gd name="connsiteY68" fmla="*/ 83601 h 309063"/>
                  <a:gd name="connsiteX69" fmla="*/ 195419 w 310122"/>
                  <a:gd name="connsiteY69" fmla="*/ 70016 h 309063"/>
                  <a:gd name="connsiteX70" fmla="*/ 216058 w 310122"/>
                  <a:gd name="connsiteY70" fmla="*/ 70016 h 309063"/>
                  <a:gd name="connsiteX71" fmla="*/ 220499 w 310122"/>
                  <a:gd name="connsiteY71" fmla="*/ 61133 h 309063"/>
                  <a:gd name="connsiteX72" fmla="*/ 217887 w 310122"/>
                  <a:gd name="connsiteY72" fmla="*/ 52512 h 309063"/>
                  <a:gd name="connsiteX73" fmla="*/ 227553 w 310122"/>
                  <a:gd name="connsiteY73" fmla="*/ 30567 h 309063"/>
                  <a:gd name="connsiteX74" fmla="*/ 227031 w 310122"/>
                  <a:gd name="connsiteY74" fmla="*/ 13324 h 309063"/>
                  <a:gd name="connsiteX75" fmla="*/ 243228 w 310122"/>
                  <a:gd name="connsiteY75" fmla="*/ 5225 h 309063"/>
                  <a:gd name="connsiteX76" fmla="*/ 262561 w 310122"/>
                  <a:gd name="connsiteY76" fmla="*/ 784 h 309063"/>
                  <a:gd name="connsiteX77" fmla="*/ 270921 w 310122"/>
                  <a:gd name="connsiteY77" fmla="*/ 0 h 309063"/>
                  <a:gd name="connsiteX78" fmla="*/ 258904 w 310122"/>
                  <a:gd name="connsiteY78" fmla="*/ 16198 h 309063"/>
                  <a:gd name="connsiteX79" fmla="*/ 272750 w 310122"/>
                  <a:gd name="connsiteY79" fmla="*/ 27954 h 309063"/>
                  <a:gd name="connsiteX80" fmla="*/ 283201 w 310122"/>
                  <a:gd name="connsiteY80" fmla="*/ 30044 h 309063"/>
                  <a:gd name="connsiteX81" fmla="*/ 290777 w 310122"/>
                  <a:gd name="connsiteY81" fmla="*/ 45197 h 309063"/>
                  <a:gd name="connsiteX82" fmla="*/ 279543 w 310122"/>
                  <a:gd name="connsiteY82" fmla="*/ 60611 h 309063"/>
                  <a:gd name="connsiteX83" fmla="*/ 286596 w 310122"/>
                  <a:gd name="connsiteY83" fmla="*/ 72106 h 309063"/>
                  <a:gd name="connsiteX84" fmla="*/ 282678 w 310122"/>
                  <a:gd name="connsiteY84" fmla="*/ 79682 h 309063"/>
                  <a:gd name="connsiteX85" fmla="*/ 285813 w 310122"/>
                  <a:gd name="connsiteY85" fmla="*/ 83340 h 309063"/>
                  <a:gd name="connsiteX86" fmla="*/ 286596 w 310122"/>
                  <a:gd name="connsiteY86" fmla="*/ 94835 h 309063"/>
                  <a:gd name="connsiteX87" fmla="*/ 300704 w 310122"/>
                  <a:gd name="connsiteY87" fmla="*/ 107637 h 309063"/>
                  <a:gd name="connsiteX88" fmla="*/ 310109 w 310122"/>
                  <a:gd name="connsiteY88" fmla="*/ 111817 h 30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310122" h="309063">
                    <a:moveTo>
                      <a:pt x="310109" y="111817"/>
                    </a:moveTo>
                    <a:cubicBezTo>
                      <a:pt x="309848" y="114952"/>
                      <a:pt x="309848" y="116519"/>
                      <a:pt x="305668" y="117303"/>
                    </a:cubicBezTo>
                    <a:cubicBezTo>
                      <a:pt x="301488" y="118087"/>
                      <a:pt x="294173" y="120961"/>
                      <a:pt x="294434" y="125924"/>
                    </a:cubicBezTo>
                    <a:cubicBezTo>
                      <a:pt x="294695" y="130888"/>
                      <a:pt x="296786" y="142383"/>
                      <a:pt x="291299" y="145780"/>
                    </a:cubicBezTo>
                    <a:cubicBezTo>
                      <a:pt x="286074" y="149176"/>
                      <a:pt x="281894" y="151005"/>
                      <a:pt x="281371" y="155446"/>
                    </a:cubicBezTo>
                    <a:cubicBezTo>
                      <a:pt x="280849" y="159887"/>
                      <a:pt x="281633" y="162500"/>
                      <a:pt x="277975" y="163284"/>
                    </a:cubicBezTo>
                    <a:cubicBezTo>
                      <a:pt x="274317" y="164068"/>
                      <a:pt x="267786" y="163022"/>
                      <a:pt x="267264" y="172166"/>
                    </a:cubicBezTo>
                    <a:cubicBezTo>
                      <a:pt x="267002" y="181310"/>
                      <a:pt x="258904" y="189148"/>
                      <a:pt x="254985" y="191760"/>
                    </a:cubicBezTo>
                    <a:cubicBezTo>
                      <a:pt x="251066" y="194373"/>
                      <a:pt x="245579" y="197247"/>
                      <a:pt x="243228" y="201427"/>
                    </a:cubicBezTo>
                    <a:cubicBezTo>
                      <a:pt x="240877" y="205607"/>
                      <a:pt x="236436" y="215012"/>
                      <a:pt x="228337" y="217102"/>
                    </a:cubicBezTo>
                    <a:cubicBezTo>
                      <a:pt x="220238" y="218931"/>
                      <a:pt x="215274" y="223895"/>
                      <a:pt x="211616" y="219192"/>
                    </a:cubicBezTo>
                    <a:cubicBezTo>
                      <a:pt x="207959" y="214490"/>
                      <a:pt x="206391" y="211616"/>
                      <a:pt x="201428" y="216057"/>
                    </a:cubicBezTo>
                    <a:cubicBezTo>
                      <a:pt x="196463" y="220498"/>
                      <a:pt x="180788" y="241399"/>
                      <a:pt x="185230" y="242444"/>
                    </a:cubicBezTo>
                    <a:cubicBezTo>
                      <a:pt x="189671" y="243489"/>
                      <a:pt x="198554" y="245579"/>
                      <a:pt x="197770" y="249236"/>
                    </a:cubicBezTo>
                    <a:cubicBezTo>
                      <a:pt x="196986" y="252894"/>
                      <a:pt x="198293" y="262560"/>
                      <a:pt x="200644" y="263605"/>
                    </a:cubicBezTo>
                    <a:cubicBezTo>
                      <a:pt x="202995" y="264650"/>
                      <a:pt x="210572" y="264650"/>
                      <a:pt x="212139" y="269092"/>
                    </a:cubicBezTo>
                    <a:cubicBezTo>
                      <a:pt x="213445" y="273533"/>
                      <a:pt x="221283" y="297568"/>
                      <a:pt x="216581" y="298352"/>
                    </a:cubicBezTo>
                    <a:cubicBezTo>
                      <a:pt x="211878" y="299136"/>
                      <a:pt x="207175" y="293127"/>
                      <a:pt x="205346" y="295740"/>
                    </a:cubicBezTo>
                    <a:cubicBezTo>
                      <a:pt x="203779" y="298613"/>
                      <a:pt x="200121" y="302532"/>
                      <a:pt x="192806" y="301487"/>
                    </a:cubicBezTo>
                    <a:cubicBezTo>
                      <a:pt x="185491" y="300703"/>
                      <a:pt x="168509" y="296523"/>
                      <a:pt x="168248" y="300181"/>
                    </a:cubicBezTo>
                    <a:cubicBezTo>
                      <a:pt x="167987" y="303838"/>
                      <a:pt x="167987" y="305667"/>
                      <a:pt x="164330" y="305406"/>
                    </a:cubicBezTo>
                    <a:cubicBezTo>
                      <a:pt x="161978" y="305145"/>
                      <a:pt x="159627" y="306712"/>
                      <a:pt x="157014" y="309064"/>
                    </a:cubicBezTo>
                    <a:cubicBezTo>
                      <a:pt x="156753" y="308802"/>
                      <a:pt x="156492" y="308280"/>
                      <a:pt x="156230" y="308018"/>
                    </a:cubicBezTo>
                    <a:cubicBezTo>
                      <a:pt x="155447" y="307235"/>
                      <a:pt x="154140" y="307496"/>
                      <a:pt x="152834" y="308018"/>
                    </a:cubicBezTo>
                    <a:cubicBezTo>
                      <a:pt x="149177" y="309064"/>
                      <a:pt x="142384" y="309847"/>
                      <a:pt x="141600" y="304622"/>
                    </a:cubicBezTo>
                    <a:cubicBezTo>
                      <a:pt x="140294" y="303316"/>
                      <a:pt x="139249" y="302010"/>
                      <a:pt x="137943" y="300703"/>
                    </a:cubicBezTo>
                    <a:cubicBezTo>
                      <a:pt x="137159" y="299920"/>
                      <a:pt x="136114" y="299658"/>
                      <a:pt x="135592" y="298613"/>
                    </a:cubicBezTo>
                    <a:cubicBezTo>
                      <a:pt x="135069" y="297568"/>
                      <a:pt x="134546" y="296262"/>
                      <a:pt x="134285" y="295217"/>
                    </a:cubicBezTo>
                    <a:cubicBezTo>
                      <a:pt x="133501" y="292866"/>
                      <a:pt x="134285" y="290253"/>
                      <a:pt x="133501" y="288163"/>
                    </a:cubicBezTo>
                    <a:cubicBezTo>
                      <a:pt x="133240" y="287380"/>
                      <a:pt x="132456" y="285812"/>
                      <a:pt x="131411" y="285551"/>
                    </a:cubicBezTo>
                    <a:cubicBezTo>
                      <a:pt x="130366" y="285289"/>
                      <a:pt x="129060" y="286073"/>
                      <a:pt x="128015" y="286073"/>
                    </a:cubicBezTo>
                    <a:cubicBezTo>
                      <a:pt x="125664" y="286073"/>
                      <a:pt x="124880" y="283461"/>
                      <a:pt x="124880" y="281632"/>
                    </a:cubicBezTo>
                    <a:cubicBezTo>
                      <a:pt x="124880" y="278758"/>
                      <a:pt x="124618" y="276145"/>
                      <a:pt x="123574" y="273272"/>
                    </a:cubicBezTo>
                    <a:cubicBezTo>
                      <a:pt x="123051" y="271965"/>
                      <a:pt x="122529" y="270920"/>
                      <a:pt x="120961" y="270659"/>
                    </a:cubicBezTo>
                    <a:cubicBezTo>
                      <a:pt x="118349" y="270398"/>
                      <a:pt x="117042" y="271182"/>
                      <a:pt x="114952" y="272488"/>
                    </a:cubicBezTo>
                    <a:cubicBezTo>
                      <a:pt x="113385" y="273533"/>
                      <a:pt x="111817" y="274055"/>
                      <a:pt x="109988" y="274055"/>
                    </a:cubicBezTo>
                    <a:cubicBezTo>
                      <a:pt x="106331" y="274055"/>
                      <a:pt x="103196" y="273272"/>
                      <a:pt x="99538" y="273794"/>
                    </a:cubicBezTo>
                    <a:cubicBezTo>
                      <a:pt x="96664" y="274317"/>
                      <a:pt x="93791" y="274055"/>
                      <a:pt x="90917" y="275101"/>
                    </a:cubicBezTo>
                    <a:cubicBezTo>
                      <a:pt x="89088" y="275623"/>
                      <a:pt x="87259" y="275623"/>
                      <a:pt x="85430" y="276407"/>
                    </a:cubicBezTo>
                    <a:cubicBezTo>
                      <a:pt x="83079" y="277191"/>
                      <a:pt x="81511" y="278497"/>
                      <a:pt x="78899" y="278758"/>
                    </a:cubicBezTo>
                    <a:cubicBezTo>
                      <a:pt x="73935" y="279019"/>
                      <a:pt x="72107" y="272227"/>
                      <a:pt x="67142" y="271443"/>
                    </a:cubicBezTo>
                    <a:cubicBezTo>
                      <a:pt x="64530" y="270920"/>
                      <a:pt x="62701" y="272227"/>
                      <a:pt x="61134" y="274055"/>
                    </a:cubicBezTo>
                    <a:cubicBezTo>
                      <a:pt x="59566" y="276145"/>
                      <a:pt x="57738" y="276929"/>
                      <a:pt x="55386" y="277974"/>
                    </a:cubicBezTo>
                    <a:cubicBezTo>
                      <a:pt x="53296" y="278758"/>
                      <a:pt x="51467" y="279019"/>
                      <a:pt x="49378" y="278758"/>
                    </a:cubicBezTo>
                    <a:cubicBezTo>
                      <a:pt x="47026" y="278497"/>
                      <a:pt x="45197" y="276668"/>
                      <a:pt x="42846" y="276668"/>
                    </a:cubicBezTo>
                    <a:cubicBezTo>
                      <a:pt x="39711" y="276407"/>
                      <a:pt x="36576" y="276145"/>
                      <a:pt x="33441" y="276407"/>
                    </a:cubicBezTo>
                    <a:cubicBezTo>
                      <a:pt x="32134" y="276407"/>
                      <a:pt x="30828" y="276929"/>
                      <a:pt x="29522" y="277713"/>
                    </a:cubicBezTo>
                    <a:cubicBezTo>
                      <a:pt x="28477" y="278236"/>
                      <a:pt x="27693" y="279281"/>
                      <a:pt x="26387" y="279542"/>
                    </a:cubicBezTo>
                    <a:cubicBezTo>
                      <a:pt x="24035" y="280326"/>
                      <a:pt x="22468" y="276929"/>
                      <a:pt x="19856" y="277974"/>
                    </a:cubicBezTo>
                    <a:cubicBezTo>
                      <a:pt x="18027" y="278758"/>
                      <a:pt x="16982" y="282938"/>
                      <a:pt x="14891" y="280064"/>
                    </a:cubicBezTo>
                    <a:cubicBezTo>
                      <a:pt x="17243" y="241399"/>
                      <a:pt x="35269" y="246101"/>
                      <a:pt x="42062" y="245579"/>
                    </a:cubicBezTo>
                    <a:cubicBezTo>
                      <a:pt x="49378" y="244795"/>
                      <a:pt x="49378" y="238264"/>
                      <a:pt x="49900" y="233822"/>
                    </a:cubicBezTo>
                    <a:cubicBezTo>
                      <a:pt x="50161" y="229381"/>
                      <a:pt x="44936" y="230426"/>
                      <a:pt x="41017" y="229904"/>
                    </a:cubicBezTo>
                    <a:cubicBezTo>
                      <a:pt x="37360" y="229381"/>
                      <a:pt x="39450" y="221021"/>
                      <a:pt x="39450" y="212138"/>
                    </a:cubicBezTo>
                    <a:cubicBezTo>
                      <a:pt x="39450" y="203256"/>
                      <a:pt x="34225" y="206913"/>
                      <a:pt x="26909" y="203778"/>
                    </a:cubicBezTo>
                    <a:cubicBezTo>
                      <a:pt x="19594" y="200643"/>
                      <a:pt x="7054" y="183662"/>
                      <a:pt x="1045" y="173473"/>
                    </a:cubicBezTo>
                    <a:cubicBezTo>
                      <a:pt x="522" y="172689"/>
                      <a:pt x="262" y="171905"/>
                      <a:pt x="0" y="171121"/>
                    </a:cubicBezTo>
                    <a:cubicBezTo>
                      <a:pt x="0" y="171121"/>
                      <a:pt x="36576" y="180004"/>
                      <a:pt x="49638" y="179220"/>
                    </a:cubicBezTo>
                    <a:cubicBezTo>
                      <a:pt x="62701" y="178437"/>
                      <a:pt x="69233" y="183400"/>
                      <a:pt x="74458" y="179220"/>
                    </a:cubicBezTo>
                    <a:cubicBezTo>
                      <a:pt x="79683" y="175040"/>
                      <a:pt x="91178" y="176085"/>
                      <a:pt x="99538" y="174518"/>
                    </a:cubicBezTo>
                    <a:cubicBezTo>
                      <a:pt x="107898" y="172689"/>
                      <a:pt x="115214" y="171383"/>
                      <a:pt x="115736" y="160932"/>
                    </a:cubicBezTo>
                    <a:cubicBezTo>
                      <a:pt x="116258" y="150221"/>
                      <a:pt x="115214" y="144212"/>
                      <a:pt x="120700" y="140555"/>
                    </a:cubicBezTo>
                    <a:cubicBezTo>
                      <a:pt x="126186" y="136897"/>
                      <a:pt x="125664" y="135068"/>
                      <a:pt x="132979" y="136113"/>
                    </a:cubicBezTo>
                    <a:cubicBezTo>
                      <a:pt x="140294" y="137158"/>
                      <a:pt x="142906" y="138203"/>
                      <a:pt x="144474" y="134546"/>
                    </a:cubicBezTo>
                    <a:cubicBezTo>
                      <a:pt x="145780" y="130888"/>
                      <a:pt x="155708" y="120177"/>
                      <a:pt x="161717" y="122267"/>
                    </a:cubicBezTo>
                    <a:cubicBezTo>
                      <a:pt x="167987" y="124096"/>
                      <a:pt x="178176" y="126708"/>
                      <a:pt x="178699" y="118348"/>
                    </a:cubicBezTo>
                    <a:cubicBezTo>
                      <a:pt x="179221" y="109988"/>
                      <a:pt x="178959" y="109204"/>
                      <a:pt x="182094" y="105024"/>
                    </a:cubicBezTo>
                    <a:cubicBezTo>
                      <a:pt x="185230" y="100844"/>
                      <a:pt x="182878" y="93006"/>
                      <a:pt x="186536" y="92484"/>
                    </a:cubicBezTo>
                    <a:cubicBezTo>
                      <a:pt x="190194" y="91961"/>
                      <a:pt x="205869" y="90394"/>
                      <a:pt x="200644" y="83601"/>
                    </a:cubicBezTo>
                    <a:cubicBezTo>
                      <a:pt x="195419" y="76809"/>
                      <a:pt x="184446" y="69232"/>
                      <a:pt x="195419" y="70016"/>
                    </a:cubicBezTo>
                    <a:cubicBezTo>
                      <a:pt x="206391" y="70800"/>
                      <a:pt x="211355" y="73674"/>
                      <a:pt x="216058" y="70016"/>
                    </a:cubicBezTo>
                    <a:cubicBezTo>
                      <a:pt x="220760" y="66097"/>
                      <a:pt x="223895" y="64007"/>
                      <a:pt x="220499" y="61133"/>
                    </a:cubicBezTo>
                    <a:cubicBezTo>
                      <a:pt x="217103" y="58260"/>
                      <a:pt x="212662" y="56170"/>
                      <a:pt x="217887" y="52512"/>
                    </a:cubicBezTo>
                    <a:cubicBezTo>
                      <a:pt x="223112" y="48854"/>
                      <a:pt x="235913" y="41539"/>
                      <a:pt x="227553" y="30567"/>
                    </a:cubicBezTo>
                    <a:cubicBezTo>
                      <a:pt x="219193" y="19594"/>
                      <a:pt x="222328" y="16720"/>
                      <a:pt x="227031" y="13324"/>
                    </a:cubicBezTo>
                    <a:cubicBezTo>
                      <a:pt x="231733" y="9928"/>
                      <a:pt x="239310" y="7054"/>
                      <a:pt x="243228" y="5225"/>
                    </a:cubicBezTo>
                    <a:cubicBezTo>
                      <a:pt x="247147" y="3396"/>
                      <a:pt x="253156" y="784"/>
                      <a:pt x="262561" y="784"/>
                    </a:cubicBezTo>
                    <a:cubicBezTo>
                      <a:pt x="265174" y="784"/>
                      <a:pt x="268048" y="261"/>
                      <a:pt x="270921" y="0"/>
                    </a:cubicBezTo>
                    <a:cubicBezTo>
                      <a:pt x="270921" y="0"/>
                      <a:pt x="256814" y="11234"/>
                      <a:pt x="258904" y="16198"/>
                    </a:cubicBezTo>
                    <a:cubicBezTo>
                      <a:pt x="260994" y="21162"/>
                      <a:pt x="263867" y="27693"/>
                      <a:pt x="272750" y="27954"/>
                    </a:cubicBezTo>
                    <a:cubicBezTo>
                      <a:pt x="281633" y="28215"/>
                      <a:pt x="280849" y="28215"/>
                      <a:pt x="283201" y="30044"/>
                    </a:cubicBezTo>
                    <a:cubicBezTo>
                      <a:pt x="285552" y="31873"/>
                      <a:pt x="296002" y="41017"/>
                      <a:pt x="290777" y="45197"/>
                    </a:cubicBezTo>
                    <a:cubicBezTo>
                      <a:pt x="285552" y="49377"/>
                      <a:pt x="275885" y="55125"/>
                      <a:pt x="279543" y="60611"/>
                    </a:cubicBezTo>
                    <a:cubicBezTo>
                      <a:pt x="283201" y="65836"/>
                      <a:pt x="289470" y="71061"/>
                      <a:pt x="286596" y="72106"/>
                    </a:cubicBezTo>
                    <a:cubicBezTo>
                      <a:pt x="283461" y="73151"/>
                      <a:pt x="281110" y="78637"/>
                      <a:pt x="282678" y="79682"/>
                    </a:cubicBezTo>
                    <a:cubicBezTo>
                      <a:pt x="284245" y="80727"/>
                      <a:pt x="287119" y="79682"/>
                      <a:pt x="285813" y="83340"/>
                    </a:cubicBezTo>
                    <a:cubicBezTo>
                      <a:pt x="284507" y="86998"/>
                      <a:pt x="282155" y="89871"/>
                      <a:pt x="286596" y="94835"/>
                    </a:cubicBezTo>
                    <a:cubicBezTo>
                      <a:pt x="291038" y="99799"/>
                      <a:pt x="295218" y="106069"/>
                      <a:pt x="300704" y="107637"/>
                    </a:cubicBezTo>
                    <a:cubicBezTo>
                      <a:pt x="306713" y="108943"/>
                      <a:pt x="310371" y="108682"/>
                      <a:pt x="310109" y="11181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0273DF09-1277-1EBC-A13D-878B688C9F73}"/>
                  </a:ext>
                </a:extLst>
              </p:cNvPr>
              <p:cNvSpPr/>
              <p:nvPr/>
            </p:nvSpPr>
            <p:spPr>
              <a:xfrm>
                <a:off x="6764280" y="3490682"/>
                <a:ext cx="96572" cy="127958"/>
              </a:xfrm>
              <a:custGeom>
                <a:avLst/>
                <a:gdLst>
                  <a:gd name="connsiteX0" fmla="*/ 95527 w 96572"/>
                  <a:gd name="connsiteY0" fmla="*/ 118031 h 127958"/>
                  <a:gd name="connsiteX1" fmla="*/ 89780 w 96572"/>
                  <a:gd name="connsiteY1" fmla="*/ 116725 h 127958"/>
                  <a:gd name="connsiteX2" fmla="*/ 85077 w 96572"/>
                  <a:gd name="connsiteY2" fmla="*/ 127959 h 127958"/>
                  <a:gd name="connsiteX3" fmla="*/ 81158 w 96572"/>
                  <a:gd name="connsiteY3" fmla="*/ 118031 h 127958"/>
                  <a:gd name="connsiteX4" fmla="*/ 80897 w 96572"/>
                  <a:gd name="connsiteY4" fmla="*/ 113067 h 127958"/>
                  <a:gd name="connsiteX5" fmla="*/ 80113 w 96572"/>
                  <a:gd name="connsiteY5" fmla="*/ 107320 h 127958"/>
                  <a:gd name="connsiteX6" fmla="*/ 78023 w 96572"/>
                  <a:gd name="connsiteY6" fmla="*/ 95563 h 127958"/>
                  <a:gd name="connsiteX7" fmla="*/ 74365 w 96572"/>
                  <a:gd name="connsiteY7" fmla="*/ 93735 h 127958"/>
                  <a:gd name="connsiteX8" fmla="*/ 72537 w 96572"/>
                  <a:gd name="connsiteY8" fmla="*/ 95302 h 127958"/>
                  <a:gd name="connsiteX9" fmla="*/ 71753 w 96572"/>
                  <a:gd name="connsiteY9" fmla="*/ 93473 h 127958"/>
                  <a:gd name="connsiteX10" fmla="*/ 70708 w 96572"/>
                  <a:gd name="connsiteY10" fmla="*/ 87987 h 127958"/>
                  <a:gd name="connsiteX11" fmla="*/ 65483 w 96572"/>
                  <a:gd name="connsiteY11" fmla="*/ 87987 h 127958"/>
                  <a:gd name="connsiteX12" fmla="*/ 60258 w 96572"/>
                  <a:gd name="connsiteY12" fmla="*/ 87464 h 127958"/>
                  <a:gd name="connsiteX13" fmla="*/ 61826 w 96572"/>
                  <a:gd name="connsiteY13" fmla="*/ 94780 h 127958"/>
                  <a:gd name="connsiteX14" fmla="*/ 60519 w 96572"/>
                  <a:gd name="connsiteY14" fmla="*/ 96870 h 127958"/>
                  <a:gd name="connsiteX15" fmla="*/ 58690 w 96572"/>
                  <a:gd name="connsiteY15" fmla="*/ 93996 h 127958"/>
                  <a:gd name="connsiteX16" fmla="*/ 57384 w 96572"/>
                  <a:gd name="connsiteY16" fmla="*/ 86681 h 127958"/>
                  <a:gd name="connsiteX17" fmla="*/ 54249 w 96572"/>
                  <a:gd name="connsiteY17" fmla="*/ 80149 h 127958"/>
                  <a:gd name="connsiteX18" fmla="*/ 54771 w 96572"/>
                  <a:gd name="connsiteY18" fmla="*/ 73357 h 127958"/>
                  <a:gd name="connsiteX19" fmla="*/ 46934 w 96572"/>
                  <a:gd name="connsiteY19" fmla="*/ 73879 h 127958"/>
                  <a:gd name="connsiteX20" fmla="*/ 51636 w 96572"/>
                  <a:gd name="connsiteY20" fmla="*/ 80149 h 127958"/>
                  <a:gd name="connsiteX21" fmla="*/ 53204 w 96572"/>
                  <a:gd name="connsiteY21" fmla="*/ 86419 h 127958"/>
                  <a:gd name="connsiteX22" fmla="*/ 55817 w 96572"/>
                  <a:gd name="connsiteY22" fmla="*/ 93996 h 127958"/>
                  <a:gd name="connsiteX23" fmla="*/ 54771 w 96572"/>
                  <a:gd name="connsiteY23" fmla="*/ 102095 h 127958"/>
                  <a:gd name="connsiteX24" fmla="*/ 51636 w 96572"/>
                  <a:gd name="connsiteY24" fmla="*/ 94518 h 127958"/>
                  <a:gd name="connsiteX25" fmla="*/ 48501 w 96572"/>
                  <a:gd name="connsiteY25" fmla="*/ 92428 h 127958"/>
                  <a:gd name="connsiteX26" fmla="*/ 45366 w 96572"/>
                  <a:gd name="connsiteY26" fmla="*/ 104446 h 127958"/>
                  <a:gd name="connsiteX27" fmla="*/ 41970 w 96572"/>
                  <a:gd name="connsiteY27" fmla="*/ 96086 h 127958"/>
                  <a:gd name="connsiteX28" fmla="*/ 34655 w 96572"/>
                  <a:gd name="connsiteY28" fmla="*/ 96870 h 127958"/>
                  <a:gd name="connsiteX29" fmla="*/ 33088 w 96572"/>
                  <a:gd name="connsiteY29" fmla="*/ 105752 h 127958"/>
                  <a:gd name="connsiteX30" fmla="*/ 30213 w 96572"/>
                  <a:gd name="connsiteY30" fmla="*/ 99482 h 127958"/>
                  <a:gd name="connsiteX31" fmla="*/ 22376 w 96572"/>
                  <a:gd name="connsiteY31" fmla="*/ 104707 h 127958"/>
                  <a:gd name="connsiteX32" fmla="*/ 20286 w 96572"/>
                  <a:gd name="connsiteY32" fmla="*/ 111761 h 127958"/>
                  <a:gd name="connsiteX33" fmla="*/ 20286 w 96572"/>
                  <a:gd name="connsiteY33" fmla="*/ 98960 h 127958"/>
                  <a:gd name="connsiteX34" fmla="*/ 18196 w 96572"/>
                  <a:gd name="connsiteY34" fmla="*/ 85374 h 127958"/>
                  <a:gd name="connsiteX35" fmla="*/ 16889 w 96572"/>
                  <a:gd name="connsiteY35" fmla="*/ 75708 h 127958"/>
                  <a:gd name="connsiteX36" fmla="*/ 10358 w 96572"/>
                  <a:gd name="connsiteY36" fmla="*/ 63952 h 127958"/>
                  <a:gd name="connsiteX37" fmla="*/ 10358 w 96572"/>
                  <a:gd name="connsiteY37" fmla="*/ 50105 h 127958"/>
                  <a:gd name="connsiteX38" fmla="*/ 169 w 96572"/>
                  <a:gd name="connsiteY38" fmla="*/ 41484 h 127958"/>
                  <a:gd name="connsiteX39" fmla="*/ 8791 w 96572"/>
                  <a:gd name="connsiteY39" fmla="*/ 31556 h 127958"/>
                  <a:gd name="connsiteX40" fmla="*/ 15061 w 96572"/>
                  <a:gd name="connsiteY40" fmla="*/ 24763 h 127958"/>
                  <a:gd name="connsiteX41" fmla="*/ 169 w 96572"/>
                  <a:gd name="connsiteY41" fmla="*/ 12223 h 127958"/>
                  <a:gd name="connsiteX42" fmla="*/ 5133 w 96572"/>
                  <a:gd name="connsiteY42" fmla="*/ 5169 h 127958"/>
                  <a:gd name="connsiteX43" fmla="*/ 7745 w 96572"/>
                  <a:gd name="connsiteY43" fmla="*/ 206 h 127958"/>
                  <a:gd name="connsiteX44" fmla="*/ 16628 w 96572"/>
                  <a:gd name="connsiteY44" fmla="*/ 5431 h 127958"/>
                  <a:gd name="connsiteX45" fmla="*/ 19763 w 96572"/>
                  <a:gd name="connsiteY45" fmla="*/ 2818 h 127958"/>
                  <a:gd name="connsiteX46" fmla="*/ 25250 w 96572"/>
                  <a:gd name="connsiteY46" fmla="*/ 10656 h 127958"/>
                  <a:gd name="connsiteX47" fmla="*/ 37006 w 96572"/>
                  <a:gd name="connsiteY47" fmla="*/ 13530 h 127958"/>
                  <a:gd name="connsiteX48" fmla="*/ 37529 w 96572"/>
                  <a:gd name="connsiteY48" fmla="*/ 27899 h 127958"/>
                  <a:gd name="connsiteX49" fmla="*/ 49024 w 96572"/>
                  <a:gd name="connsiteY49" fmla="*/ 31556 h 127958"/>
                  <a:gd name="connsiteX50" fmla="*/ 65221 w 96572"/>
                  <a:gd name="connsiteY50" fmla="*/ 28421 h 127958"/>
                  <a:gd name="connsiteX51" fmla="*/ 72276 w 96572"/>
                  <a:gd name="connsiteY51" fmla="*/ 31034 h 127958"/>
                  <a:gd name="connsiteX52" fmla="*/ 84293 w 96572"/>
                  <a:gd name="connsiteY52" fmla="*/ 29727 h 127958"/>
                  <a:gd name="connsiteX53" fmla="*/ 91608 w 96572"/>
                  <a:gd name="connsiteY53" fmla="*/ 37042 h 127958"/>
                  <a:gd name="connsiteX54" fmla="*/ 85338 w 96572"/>
                  <a:gd name="connsiteY54" fmla="*/ 44096 h 127958"/>
                  <a:gd name="connsiteX55" fmla="*/ 79068 w 96572"/>
                  <a:gd name="connsiteY55" fmla="*/ 51673 h 127958"/>
                  <a:gd name="connsiteX56" fmla="*/ 65221 w 96572"/>
                  <a:gd name="connsiteY56" fmla="*/ 62123 h 127958"/>
                  <a:gd name="connsiteX57" fmla="*/ 75411 w 96572"/>
                  <a:gd name="connsiteY57" fmla="*/ 80933 h 127958"/>
                  <a:gd name="connsiteX58" fmla="*/ 85338 w 96572"/>
                  <a:gd name="connsiteY58" fmla="*/ 63168 h 127958"/>
                  <a:gd name="connsiteX59" fmla="*/ 92392 w 96572"/>
                  <a:gd name="connsiteY59" fmla="*/ 85897 h 127958"/>
                  <a:gd name="connsiteX60" fmla="*/ 96050 w 96572"/>
                  <a:gd name="connsiteY60" fmla="*/ 101572 h 127958"/>
                  <a:gd name="connsiteX61" fmla="*/ 95527 w 96572"/>
                  <a:gd name="connsiteY61" fmla="*/ 118031 h 12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96572" h="127958">
                    <a:moveTo>
                      <a:pt x="95527" y="118031"/>
                    </a:moveTo>
                    <a:cubicBezTo>
                      <a:pt x="92653" y="116202"/>
                      <a:pt x="91086" y="113851"/>
                      <a:pt x="89780" y="116725"/>
                    </a:cubicBezTo>
                    <a:cubicBezTo>
                      <a:pt x="88996" y="118031"/>
                      <a:pt x="86906" y="123256"/>
                      <a:pt x="85077" y="127959"/>
                    </a:cubicBezTo>
                    <a:cubicBezTo>
                      <a:pt x="82726" y="125346"/>
                      <a:pt x="80897" y="121166"/>
                      <a:pt x="81158" y="118031"/>
                    </a:cubicBezTo>
                    <a:cubicBezTo>
                      <a:pt x="81158" y="116202"/>
                      <a:pt x="81158" y="114635"/>
                      <a:pt x="80897" y="113067"/>
                    </a:cubicBezTo>
                    <a:cubicBezTo>
                      <a:pt x="80374" y="111239"/>
                      <a:pt x="80113" y="109149"/>
                      <a:pt x="80113" y="107320"/>
                    </a:cubicBezTo>
                    <a:cubicBezTo>
                      <a:pt x="79852" y="103401"/>
                      <a:pt x="79068" y="99221"/>
                      <a:pt x="78023" y="95563"/>
                    </a:cubicBezTo>
                    <a:cubicBezTo>
                      <a:pt x="77501" y="93735"/>
                      <a:pt x="76195" y="92689"/>
                      <a:pt x="74365" y="93735"/>
                    </a:cubicBezTo>
                    <a:cubicBezTo>
                      <a:pt x="73843" y="93996"/>
                      <a:pt x="73059" y="95302"/>
                      <a:pt x="72537" y="95302"/>
                    </a:cubicBezTo>
                    <a:cubicBezTo>
                      <a:pt x="71492" y="95302"/>
                      <a:pt x="71753" y="93996"/>
                      <a:pt x="71753" y="93473"/>
                    </a:cubicBezTo>
                    <a:cubicBezTo>
                      <a:pt x="71753" y="91645"/>
                      <a:pt x="72276" y="89293"/>
                      <a:pt x="70708" y="87987"/>
                    </a:cubicBezTo>
                    <a:cubicBezTo>
                      <a:pt x="69663" y="87203"/>
                      <a:pt x="66005" y="86681"/>
                      <a:pt x="65483" y="87987"/>
                    </a:cubicBezTo>
                    <a:cubicBezTo>
                      <a:pt x="64177" y="86681"/>
                      <a:pt x="61303" y="85374"/>
                      <a:pt x="60258" y="87464"/>
                    </a:cubicBezTo>
                    <a:cubicBezTo>
                      <a:pt x="59213" y="89555"/>
                      <a:pt x="61826" y="92689"/>
                      <a:pt x="61826" y="94780"/>
                    </a:cubicBezTo>
                    <a:cubicBezTo>
                      <a:pt x="61826" y="95563"/>
                      <a:pt x="61564" y="96870"/>
                      <a:pt x="60519" y="96870"/>
                    </a:cubicBezTo>
                    <a:cubicBezTo>
                      <a:pt x="59474" y="96870"/>
                      <a:pt x="58951" y="94780"/>
                      <a:pt x="58690" y="93996"/>
                    </a:cubicBezTo>
                    <a:cubicBezTo>
                      <a:pt x="57907" y="91645"/>
                      <a:pt x="58168" y="89032"/>
                      <a:pt x="57384" y="86681"/>
                    </a:cubicBezTo>
                    <a:cubicBezTo>
                      <a:pt x="56600" y="84591"/>
                      <a:pt x="55033" y="82501"/>
                      <a:pt x="54249" y="80149"/>
                    </a:cubicBezTo>
                    <a:cubicBezTo>
                      <a:pt x="53726" y="77798"/>
                      <a:pt x="55033" y="75708"/>
                      <a:pt x="54771" y="73357"/>
                    </a:cubicBezTo>
                    <a:cubicBezTo>
                      <a:pt x="54510" y="68654"/>
                      <a:pt x="46150" y="69699"/>
                      <a:pt x="46934" y="73879"/>
                    </a:cubicBezTo>
                    <a:cubicBezTo>
                      <a:pt x="47195" y="76492"/>
                      <a:pt x="50069" y="78059"/>
                      <a:pt x="51636" y="80149"/>
                    </a:cubicBezTo>
                    <a:cubicBezTo>
                      <a:pt x="52943" y="81978"/>
                      <a:pt x="52943" y="84068"/>
                      <a:pt x="53204" y="86419"/>
                    </a:cubicBezTo>
                    <a:cubicBezTo>
                      <a:pt x="53465" y="89293"/>
                      <a:pt x="54771" y="91383"/>
                      <a:pt x="55817" y="93996"/>
                    </a:cubicBezTo>
                    <a:cubicBezTo>
                      <a:pt x="56861" y="96347"/>
                      <a:pt x="57123" y="100266"/>
                      <a:pt x="54771" y="102095"/>
                    </a:cubicBezTo>
                    <a:cubicBezTo>
                      <a:pt x="52159" y="104185"/>
                      <a:pt x="51898" y="95825"/>
                      <a:pt x="51636" y="94518"/>
                    </a:cubicBezTo>
                    <a:cubicBezTo>
                      <a:pt x="51375" y="92428"/>
                      <a:pt x="49546" y="88509"/>
                      <a:pt x="48501" y="92428"/>
                    </a:cubicBezTo>
                    <a:cubicBezTo>
                      <a:pt x="47979" y="94257"/>
                      <a:pt x="48501" y="105491"/>
                      <a:pt x="45366" y="104446"/>
                    </a:cubicBezTo>
                    <a:cubicBezTo>
                      <a:pt x="42492" y="103662"/>
                      <a:pt x="43015" y="98176"/>
                      <a:pt x="41970" y="96086"/>
                    </a:cubicBezTo>
                    <a:cubicBezTo>
                      <a:pt x="40402" y="93212"/>
                      <a:pt x="36222" y="94518"/>
                      <a:pt x="34655" y="96870"/>
                    </a:cubicBezTo>
                    <a:cubicBezTo>
                      <a:pt x="33348" y="98960"/>
                      <a:pt x="35177" y="104185"/>
                      <a:pt x="33088" y="105752"/>
                    </a:cubicBezTo>
                    <a:cubicBezTo>
                      <a:pt x="30736" y="107581"/>
                      <a:pt x="30213" y="100527"/>
                      <a:pt x="30213" y="99482"/>
                    </a:cubicBezTo>
                    <a:cubicBezTo>
                      <a:pt x="27339" y="100266"/>
                      <a:pt x="22637" y="101050"/>
                      <a:pt x="22376" y="104707"/>
                    </a:cubicBezTo>
                    <a:cubicBezTo>
                      <a:pt x="22114" y="107058"/>
                      <a:pt x="22114" y="109932"/>
                      <a:pt x="20286" y="111761"/>
                    </a:cubicBezTo>
                    <a:cubicBezTo>
                      <a:pt x="20547" y="107058"/>
                      <a:pt x="20808" y="101311"/>
                      <a:pt x="20286" y="98960"/>
                    </a:cubicBezTo>
                    <a:cubicBezTo>
                      <a:pt x="18979" y="95041"/>
                      <a:pt x="18457" y="89032"/>
                      <a:pt x="18196" y="85374"/>
                    </a:cubicBezTo>
                    <a:cubicBezTo>
                      <a:pt x="17935" y="81978"/>
                      <a:pt x="18457" y="77798"/>
                      <a:pt x="16889" y="75708"/>
                    </a:cubicBezTo>
                    <a:cubicBezTo>
                      <a:pt x="15322" y="73618"/>
                      <a:pt x="10097" y="67348"/>
                      <a:pt x="10358" y="63952"/>
                    </a:cubicBezTo>
                    <a:cubicBezTo>
                      <a:pt x="10619" y="60817"/>
                      <a:pt x="15322" y="51150"/>
                      <a:pt x="10358" y="50105"/>
                    </a:cubicBezTo>
                    <a:cubicBezTo>
                      <a:pt x="5394" y="49060"/>
                      <a:pt x="-1137" y="45925"/>
                      <a:pt x="169" y="41484"/>
                    </a:cubicBezTo>
                    <a:cubicBezTo>
                      <a:pt x="1475" y="37042"/>
                      <a:pt x="6439" y="32862"/>
                      <a:pt x="8791" y="31556"/>
                    </a:cubicBezTo>
                    <a:cubicBezTo>
                      <a:pt x="11142" y="30511"/>
                      <a:pt x="24466" y="28160"/>
                      <a:pt x="15061" y="24763"/>
                    </a:cubicBezTo>
                    <a:cubicBezTo>
                      <a:pt x="5656" y="21367"/>
                      <a:pt x="-876" y="16142"/>
                      <a:pt x="169" y="12223"/>
                    </a:cubicBezTo>
                    <a:cubicBezTo>
                      <a:pt x="1214" y="8304"/>
                      <a:pt x="5133" y="8043"/>
                      <a:pt x="5133" y="5169"/>
                    </a:cubicBezTo>
                    <a:cubicBezTo>
                      <a:pt x="5133" y="2296"/>
                      <a:pt x="5394" y="-839"/>
                      <a:pt x="7745" y="206"/>
                    </a:cubicBezTo>
                    <a:cubicBezTo>
                      <a:pt x="10358" y="1512"/>
                      <a:pt x="15844" y="7521"/>
                      <a:pt x="16628" y="5431"/>
                    </a:cubicBezTo>
                    <a:cubicBezTo>
                      <a:pt x="17412" y="3341"/>
                      <a:pt x="18457" y="728"/>
                      <a:pt x="19763" y="2818"/>
                    </a:cubicBezTo>
                    <a:cubicBezTo>
                      <a:pt x="21070" y="5169"/>
                      <a:pt x="22637" y="10917"/>
                      <a:pt x="25250" y="10656"/>
                    </a:cubicBezTo>
                    <a:cubicBezTo>
                      <a:pt x="27862" y="10133"/>
                      <a:pt x="37267" y="5431"/>
                      <a:pt x="37006" y="13530"/>
                    </a:cubicBezTo>
                    <a:cubicBezTo>
                      <a:pt x="36745" y="21629"/>
                      <a:pt x="34394" y="25809"/>
                      <a:pt x="37529" y="27899"/>
                    </a:cubicBezTo>
                    <a:cubicBezTo>
                      <a:pt x="40664" y="29989"/>
                      <a:pt x="45627" y="31817"/>
                      <a:pt x="49024" y="31556"/>
                    </a:cubicBezTo>
                    <a:cubicBezTo>
                      <a:pt x="52420" y="31295"/>
                      <a:pt x="62609" y="27115"/>
                      <a:pt x="65221" y="28421"/>
                    </a:cubicBezTo>
                    <a:cubicBezTo>
                      <a:pt x="67834" y="29727"/>
                      <a:pt x="69140" y="31556"/>
                      <a:pt x="72276" y="31034"/>
                    </a:cubicBezTo>
                    <a:cubicBezTo>
                      <a:pt x="75411" y="30511"/>
                      <a:pt x="81942" y="28160"/>
                      <a:pt x="84293" y="29727"/>
                    </a:cubicBezTo>
                    <a:cubicBezTo>
                      <a:pt x="86383" y="31295"/>
                      <a:pt x="95266" y="33907"/>
                      <a:pt x="91608" y="37042"/>
                    </a:cubicBezTo>
                    <a:cubicBezTo>
                      <a:pt x="87951" y="40177"/>
                      <a:pt x="85861" y="41484"/>
                      <a:pt x="85338" y="44096"/>
                    </a:cubicBezTo>
                    <a:cubicBezTo>
                      <a:pt x="85077" y="46448"/>
                      <a:pt x="80113" y="49583"/>
                      <a:pt x="79068" y="51673"/>
                    </a:cubicBezTo>
                    <a:cubicBezTo>
                      <a:pt x="78284" y="53501"/>
                      <a:pt x="64960" y="57420"/>
                      <a:pt x="65221" y="62123"/>
                    </a:cubicBezTo>
                    <a:cubicBezTo>
                      <a:pt x="65483" y="66825"/>
                      <a:pt x="72276" y="84329"/>
                      <a:pt x="75411" y="80933"/>
                    </a:cubicBezTo>
                    <a:cubicBezTo>
                      <a:pt x="78546" y="77537"/>
                      <a:pt x="81681" y="62645"/>
                      <a:pt x="85338" y="63168"/>
                    </a:cubicBezTo>
                    <a:cubicBezTo>
                      <a:pt x="88996" y="63690"/>
                      <a:pt x="89518" y="83284"/>
                      <a:pt x="92392" y="85897"/>
                    </a:cubicBezTo>
                    <a:cubicBezTo>
                      <a:pt x="93699" y="87203"/>
                      <a:pt x="95266" y="94257"/>
                      <a:pt x="96050" y="101572"/>
                    </a:cubicBezTo>
                    <a:cubicBezTo>
                      <a:pt x="96572" y="110455"/>
                      <a:pt x="97095" y="119076"/>
                      <a:pt x="95527" y="11803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AC535F41-F1C5-DB59-E326-6CB9589B6232}"/>
                  </a:ext>
                </a:extLst>
              </p:cNvPr>
              <p:cNvSpPr/>
              <p:nvPr/>
            </p:nvSpPr>
            <p:spPr>
              <a:xfrm>
                <a:off x="6850925" y="3444546"/>
                <a:ext cx="193850" cy="413403"/>
              </a:xfrm>
              <a:custGeom>
                <a:avLst/>
                <a:gdLst>
                  <a:gd name="connsiteX0" fmla="*/ 193851 w 193850"/>
                  <a:gd name="connsiteY0" fmla="*/ 159465 h 413403"/>
                  <a:gd name="connsiteX1" fmla="*/ 183923 w 193850"/>
                  <a:gd name="connsiteY1" fmla="*/ 166257 h 413403"/>
                  <a:gd name="connsiteX2" fmla="*/ 180788 w 193850"/>
                  <a:gd name="connsiteY2" fmla="*/ 174618 h 413403"/>
                  <a:gd name="connsiteX3" fmla="*/ 176608 w 193850"/>
                  <a:gd name="connsiteY3" fmla="*/ 176708 h 413403"/>
                  <a:gd name="connsiteX4" fmla="*/ 172951 w 193850"/>
                  <a:gd name="connsiteY4" fmla="*/ 183761 h 413403"/>
                  <a:gd name="connsiteX5" fmla="*/ 172167 w 193850"/>
                  <a:gd name="connsiteY5" fmla="*/ 185590 h 413403"/>
                  <a:gd name="connsiteX6" fmla="*/ 172167 w 193850"/>
                  <a:gd name="connsiteY6" fmla="*/ 185590 h 413403"/>
                  <a:gd name="connsiteX7" fmla="*/ 168770 w 193850"/>
                  <a:gd name="connsiteY7" fmla="*/ 184806 h 413403"/>
                  <a:gd name="connsiteX8" fmla="*/ 164851 w 193850"/>
                  <a:gd name="connsiteY8" fmla="*/ 186374 h 413403"/>
                  <a:gd name="connsiteX9" fmla="*/ 158842 w 193850"/>
                  <a:gd name="connsiteY9" fmla="*/ 187680 h 413403"/>
                  <a:gd name="connsiteX10" fmla="*/ 157798 w 193850"/>
                  <a:gd name="connsiteY10" fmla="*/ 191076 h 413403"/>
                  <a:gd name="connsiteX11" fmla="*/ 151005 w 193850"/>
                  <a:gd name="connsiteY11" fmla="*/ 192383 h 413403"/>
                  <a:gd name="connsiteX12" fmla="*/ 148915 w 193850"/>
                  <a:gd name="connsiteY12" fmla="*/ 197869 h 413403"/>
                  <a:gd name="connsiteX13" fmla="*/ 136113 w 193850"/>
                  <a:gd name="connsiteY13" fmla="*/ 202833 h 413403"/>
                  <a:gd name="connsiteX14" fmla="*/ 126186 w 193850"/>
                  <a:gd name="connsiteY14" fmla="*/ 200220 h 413403"/>
                  <a:gd name="connsiteX15" fmla="*/ 122528 w 193850"/>
                  <a:gd name="connsiteY15" fmla="*/ 212761 h 413403"/>
                  <a:gd name="connsiteX16" fmla="*/ 120438 w 193850"/>
                  <a:gd name="connsiteY16" fmla="*/ 223733 h 413403"/>
                  <a:gd name="connsiteX17" fmla="*/ 113384 w 193850"/>
                  <a:gd name="connsiteY17" fmla="*/ 225823 h 413403"/>
                  <a:gd name="connsiteX18" fmla="*/ 118609 w 193850"/>
                  <a:gd name="connsiteY18" fmla="*/ 236012 h 413403"/>
                  <a:gd name="connsiteX19" fmla="*/ 119393 w 193850"/>
                  <a:gd name="connsiteY19" fmla="*/ 243850 h 413403"/>
                  <a:gd name="connsiteX20" fmla="*/ 131934 w 193850"/>
                  <a:gd name="connsiteY20" fmla="*/ 259264 h 413403"/>
                  <a:gd name="connsiteX21" fmla="*/ 138204 w 193850"/>
                  <a:gd name="connsiteY21" fmla="*/ 269975 h 413403"/>
                  <a:gd name="connsiteX22" fmla="*/ 145257 w 193850"/>
                  <a:gd name="connsiteY22" fmla="*/ 277813 h 413403"/>
                  <a:gd name="connsiteX23" fmla="*/ 139510 w 193850"/>
                  <a:gd name="connsiteY23" fmla="*/ 283299 h 413403"/>
                  <a:gd name="connsiteX24" fmla="*/ 138204 w 193850"/>
                  <a:gd name="connsiteY24" fmla="*/ 295056 h 413403"/>
                  <a:gd name="connsiteX25" fmla="*/ 132456 w 193850"/>
                  <a:gd name="connsiteY25" fmla="*/ 299236 h 413403"/>
                  <a:gd name="connsiteX26" fmla="*/ 130627 w 193850"/>
                  <a:gd name="connsiteY26" fmla="*/ 305767 h 413403"/>
                  <a:gd name="connsiteX27" fmla="*/ 148915 w 193850"/>
                  <a:gd name="connsiteY27" fmla="*/ 329802 h 413403"/>
                  <a:gd name="connsiteX28" fmla="*/ 149698 w 193850"/>
                  <a:gd name="connsiteY28" fmla="*/ 348613 h 413403"/>
                  <a:gd name="connsiteX29" fmla="*/ 160149 w 193850"/>
                  <a:gd name="connsiteY29" fmla="*/ 368729 h 413403"/>
                  <a:gd name="connsiteX30" fmla="*/ 153095 w 193850"/>
                  <a:gd name="connsiteY30" fmla="*/ 387801 h 413403"/>
                  <a:gd name="connsiteX31" fmla="*/ 143690 w 193850"/>
                  <a:gd name="connsiteY31" fmla="*/ 404521 h 413403"/>
                  <a:gd name="connsiteX32" fmla="*/ 138726 w 193850"/>
                  <a:gd name="connsiteY32" fmla="*/ 413404 h 413403"/>
                  <a:gd name="connsiteX33" fmla="*/ 137681 w 193850"/>
                  <a:gd name="connsiteY33" fmla="*/ 410008 h 413403"/>
                  <a:gd name="connsiteX34" fmla="*/ 136636 w 193850"/>
                  <a:gd name="connsiteY34" fmla="*/ 401909 h 413403"/>
                  <a:gd name="connsiteX35" fmla="*/ 141861 w 193850"/>
                  <a:gd name="connsiteY35" fmla="*/ 395900 h 413403"/>
                  <a:gd name="connsiteX36" fmla="*/ 142122 w 193850"/>
                  <a:gd name="connsiteY36" fmla="*/ 387540 h 413403"/>
                  <a:gd name="connsiteX37" fmla="*/ 143429 w 193850"/>
                  <a:gd name="connsiteY37" fmla="*/ 381008 h 413403"/>
                  <a:gd name="connsiteX38" fmla="*/ 137942 w 193850"/>
                  <a:gd name="connsiteY38" fmla="*/ 378396 h 413403"/>
                  <a:gd name="connsiteX39" fmla="*/ 137159 w 193850"/>
                  <a:gd name="connsiteY39" fmla="*/ 374738 h 413403"/>
                  <a:gd name="connsiteX40" fmla="*/ 139771 w 193850"/>
                  <a:gd name="connsiteY40" fmla="*/ 366378 h 413403"/>
                  <a:gd name="connsiteX41" fmla="*/ 137681 w 193850"/>
                  <a:gd name="connsiteY41" fmla="*/ 364288 h 413403"/>
                  <a:gd name="connsiteX42" fmla="*/ 135591 w 193850"/>
                  <a:gd name="connsiteY42" fmla="*/ 363765 h 413403"/>
                  <a:gd name="connsiteX43" fmla="*/ 136375 w 193850"/>
                  <a:gd name="connsiteY43" fmla="*/ 360630 h 413403"/>
                  <a:gd name="connsiteX44" fmla="*/ 140555 w 193850"/>
                  <a:gd name="connsiteY44" fmla="*/ 358540 h 413403"/>
                  <a:gd name="connsiteX45" fmla="*/ 139510 w 193850"/>
                  <a:gd name="connsiteY45" fmla="*/ 354099 h 413403"/>
                  <a:gd name="connsiteX46" fmla="*/ 137420 w 193850"/>
                  <a:gd name="connsiteY46" fmla="*/ 350703 h 413403"/>
                  <a:gd name="connsiteX47" fmla="*/ 138465 w 193850"/>
                  <a:gd name="connsiteY47" fmla="*/ 348874 h 413403"/>
                  <a:gd name="connsiteX48" fmla="*/ 137942 w 193850"/>
                  <a:gd name="connsiteY48" fmla="*/ 345478 h 413403"/>
                  <a:gd name="connsiteX49" fmla="*/ 134285 w 193850"/>
                  <a:gd name="connsiteY49" fmla="*/ 342343 h 413403"/>
                  <a:gd name="connsiteX50" fmla="*/ 132456 w 193850"/>
                  <a:gd name="connsiteY50" fmla="*/ 336334 h 413403"/>
                  <a:gd name="connsiteX51" fmla="*/ 132456 w 193850"/>
                  <a:gd name="connsiteY51" fmla="*/ 330586 h 413403"/>
                  <a:gd name="connsiteX52" fmla="*/ 129582 w 193850"/>
                  <a:gd name="connsiteY52" fmla="*/ 329019 h 413403"/>
                  <a:gd name="connsiteX53" fmla="*/ 128537 w 193850"/>
                  <a:gd name="connsiteY53" fmla="*/ 333721 h 413403"/>
                  <a:gd name="connsiteX54" fmla="*/ 126709 w 193850"/>
                  <a:gd name="connsiteY54" fmla="*/ 330325 h 413403"/>
                  <a:gd name="connsiteX55" fmla="*/ 127231 w 193850"/>
                  <a:gd name="connsiteY55" fmla="*/ 320920 h 413403"/>
                  <a:gd name="connsiteX56" fmla="*/ 124879 w 193850"/>
                  <a:gd name="connsiteY56" fmla="*/ 316478 h 413403"/>
                  <a:gd name="connsiteX57" fmla="*/ 121222 w 193850"/>
                  <a:gd name="connsiteY57" fmla="*/ 312037 h 413403"/>
                  <a:gd name="connsiteX58" fmla="*/ 120960 w 193850"/>
                  <a:gd name="connsiteY58" fmla="*/ 306551 h 413403"/>
                  <a:gd name="connsiteX59" fmla="*/ 121483 w 193850"/>
                  <a:gd name="connsiteY59" fmla="*/ 298452 h 413403"/>
                  <a:gd name="connsiteX60" fmla="*/ 120960 w 193850"/>
                  <a:gd name="connsiteY60" fmla="*/ 296362 h 413403"/>
                  <a:gd name="connsiteX61" fmla="*/ 120960 w 193850"/>
                  <a:gd name="connsiteY61" fmla="*/ 292182 h 413403"/>
                  <a:gd name="connsiteX62" fmla="*/ 119654 w 193850"/>
                  <a:gd name="connsiteY62" fmla="*/ 289308 h 413403"/>
                  <a:gd name="connsiteX63" fmla="*/ 118348 w 193850"/>
                  <a:gd name="connsiteY63" fmla="*/ 280164 h 413403"/>
                  <a:gd name="connsiteX64" fmla="*/ 119654 w 193850"/>
                  <a:gd name="connsiteY64" fmla="*/ 271804 h 413403"/>
                  <a:gd name="connsiteX65" fmla="*/ 113646 w 193850"/>
                  <a:gd name="connsiteY65" fmla="*/ 273372 h 413403"/>
                  <a:gd name="connsiteX66" fmla="*/ 109727 w 193850"/>
                  <a:gd name="connsiteY66" fmla="*/ 269714 h 413403"/>
                  <a:gd name="connsiteX67" fmla="*/ 109727 w 193850"/>
                  <a:gd name="connsiteY67" fmla="*/ 262921 h 413403"/>
                  <a:gd name="connsiteX68" fmla="*/ 107637 w 193850"/>
                  <a:gd name="connsiteY68" fmla="*/ 257435 h 413403"/>
                  <a:gd name="connsiteX69" fmla="*/ 102934 w 193850"/>
                  <a:gd name="connsiteY69" fmla="*/ 254561 h 413403"/>
                  <a:gd name="connsiteX70" fmla="*/ 100583 w 193850"/>
                  <a:gd name="connsiteY70" fmla="*/ 259525 h 413403"/>
                  <a:gd name="connsiteX71" fmla="*/ 100322 w 193850"/>
                  <a:gd name="connsiteY71" fmla="*/ 265795 h 413403"/>
                  <a:gd name="connsiteX72" fmla="*/ 99277 w 193850"/>
                  <a:gd name="connsiteY72" fmla="*/ 271543 h 413403"/>
                  <a:gd name="connsiteX73" fmla="*/ 93529 w 193850"/>
                  <a:gd name="connsiteY73" fmla="*/ 272065 h 413403"/>
                  <a:gd name="connsiteX74" fmla="*/ 88827 w 193850"/>
                  <a:gd name="connsiteY74" fmla="*/ 268146 h 413403"/>
                  <a:gd name="connsiteX75" fmla="*/ 88565 w 193850"/>
                  <a:gd name="connsiteY75" fmla="*/ 271543 h 413403"/>
                  <a:gd name="connsiteX76" fmla="*/ 89610 w 193850"/>
                  <a:gd name="connsiteY76" fmla="*/ 274417 h 413403"/>
                  <a:gd name="connsiteX77" fmla="*/ 82034 w 193850"/>
                  <a:gd name="connsiteY77" fmla="*/ 277552 h 413403"/>
                  <a:gd name="connsiteX78" fmla="*/ 75241 w 193850"/>
                  <a:gd name="connsiteY78" fmla="*/ 282515 h 413403"/>
                  <a:gd name="connsiteX79" fmla="*/ 72367 w 193850"/>
                  <a:gd name="connsiteY79" fmla="*/ 286434 h 413403"/>
                  <a:gd name="connsiteX80" fmla="*/ 69493 w 193850"/>
                  <a:gd name="connsiteY80" fmla="*/ 290092 h 413403"/>
                  <a:gd name="connsiteX81" fmla="*/ 67665 w 193850"/>
                  <a:gd name="connsiteY81" fmla="*/ 283038 h 413403"/>
                  <a:gd name="connsiteX82" fmla="*/ 64007 w 193850"/>
                  <a:gd name="connsiteY82" fmla="*/ 286434 h 413403"/>
                  <a:gd name="connsiteX83" fmla="*/ 62440 w 193850"/>
                  <a:gd name="connsiteY83" fmla="*/ 284867 h 413403"/>
                  <a:gd name="connsiteX84" fmla="*/ 56953 w 193850"/>
                  <a:gd name="connsiteY84" fmla="*/ 285128 h 413403"/>
                  <a:gd name="connsiteX85" fmla="*/ 54863 w 193850"/>
                  <a:gd name="connsiteY85" fmla="*/ 278074 h 413403"/>
                  <a:gd name="connsiteX86" fmla="*/ 53034 w 193850"/>
                  <a:gd name="connsiteY86" fmla="*/ 275462 h 413403"/>
                  <a:gd name="connsiteX87" fmla="*/ 50161 w 193850"/>
                  <a:gd name="connsiteY87" fmla="*/ 279119 h 413403"/>
                  <a:gd name="connsiteX88" fmla="*/ 45458 w 193850"/>
                  <a:gd name="connsiteY88" fmla="*/ 283299 h 413403"/>
                  <a:gd name="connsiteX89" fmla="*/ 46764 w 193850"/>
                  <a:gd name="connsiteY89" fmla="*/ 273633 h 413403"/>
                  <a:gd name="connsiteX90" fmla="*/ 48071 w 193850"/>
                  <a:gd name="connsiteY90" fmla="*/ 264228 h 413403"/>
                  <a:gd name="connsiteX91" fmla="*/ 50683 w 193850"/>
                  <a:gd name="connsiteY91" fmla="*/ 257435 h 413403"/>
                  <a:gd name="connsiteX92" fmla="*/ 50683 w 193850"/>
                  <a:gd name="connsiteY92" fmla="*/ 247246 h 413403"/>
                  <a:gd name="connsiteX93" fmla="*/ 47287 w 193850"/>
                  <a:gd name="connsiteY93" fmla="*/ 235228 h 413403"/>
                  <a:gd name="connsiteX94" fmla="*/ 44936 w 193850"/>
                  <a:gd name="connsiteY94" fmla="*/ 228697 h 413403"/>
                  <a:gd name="connsiteX95" fmla="*/ 43629 w 193850"/>
                  <a:gd name="connsiteY95" fmla="*/ 224256 h 413403"/>
                  <a:gd name="connsiteX96" fmla="*/ 38927 w 193850"/>
                  <a:gd name="connsiteY96" fmla="*/ 221121 h 413403"/>
                  <a:gd name="connsiteX97" fmla="*/ 38143 w 193850"/>
                  <a:gd name="connsiteY97" fmla="*/ 212500 h 413403"/>
                  <a:gd name="connsiteX98" fmla="*/ 35269 w 193850"/>
                  <a:gd name="connsiteY98" fmla="*/ 202311 h 413403"/>
                  <a:gd name="connsiteX99" fmla="*/ 30044 w 193850"/>
                  <a:gd name="connsiteY99" fmla="*/ 196040 h 413403"/>
                  <a:gd name="connsiteX100" fmla="*/ 21945 w 193850"/>
                  <a:gd name="connsiteY100" fmla="*/ 196563 h 413403"/>
                  <a:gd name="connsiteX101" fmla="*/ 18549 w 193850"/>
                  <a:gd name="connsiteY101" fmla="*/ 197347 h 413403"/>
                  <a:gd name="connsiteX102" fmla="*/ 17504 w 193850"/>
                  <a:gd name="connsiteY102" fmla="*/ 192905 h 413403"/>
                  <a:gd name="connsiteX103" fmla="*/ 13846 w 193850"/>
                  <a:gd name="connsiteY103" fmla="*/ 185590 h 413403"/>
                  <a:gd name="connsiteX104" fmla="*/ 8621 w 193850"/>
                  <a:gd name="connsiteY104" fmla="*/ 181933 h 413403"/>
                  <a:gd name="connsiteX105" fmla="*/ 1045 w 193850"/>
                  <a:gd name="connsiteY105" fmla="*/ 175401 h 413403"/>
                  <a:gd name="connsiteX106" fmla="*/ 0 w 193850"/>
                  <a:gd name="connsiteY106" fmla="*/ 174356 h 413403"/>
                  <a:gd name="connsiteX107" fmla="*/ 4702 w 193850"/>
                  <a:gd name="connsiteY107" fmla="*/ 163122 h 413403"/>
                  <a:gd name="connsiteX108" fmla="*/ 10450 w 193850"/>
                  <a:gd name="connsiteY108" fmla="*/ 164429 h 413403"/>
                  <a:gd name="connsiteX109" fmla="*/ 10450 w 193850"/>
                  <a:gd name="connsiteY109" fmla="*/ 148231 h 413403"/>
                  <a:gd name="connsiteX110" fmla="*/ 21945 w 193850"/>
                  <a:gd name="connsiteY110" fmla="*/ 144051 h 413403"/>
                  <a:gd name="connsiteX111" fmla="*/ 21684 w 193850"/>
                  <a:gd name="connsiteY111" fmla="*/ 127069 h 413403"/>
                  <a:gd name="connsiteX112" fmla="*/ 27432 w 193850"/>
                  <a:gd name="connsiteY112" fmla="*/ 121322 h 413403"/>
                  <a:gd name="connsiteX113" fmla="*/ 27432 w 193850"/>
                  <a:gd name="connsiteY113" fmla="*/ 104079 h 413403"/>
                  <a:gd name="connsiteX114" fmla="*/ 45458 w 193850"/>
                  <a:gd name="connsiteY114" fmla="*/ 104601 h 413403"/>
                  <a:gd name="connsiteX115" fmla="*/ 50945 w 193850"/>
                  <a:gd name="connsiteY115" fmla="*/ 89710 h 413403"/>
                  <a:gd name="connsiteX116" fmla="*/ 55908 w 193850"/>
                  <a:gd name="connsiteY116" fmla="*/ 77170 h 413403"/>
                  <a:gd name="connsiteX117" fmla="*/ 56170 w 193850"/>
                  <a:gd name="connsiteY117" fmla="*/ 68548 h 413403"/>
                  <a:gd name="connsiteX118" fmla="*/ 66358 w 193850"/>
                  <a:gd name="connsiteY118" fmla="*/ 56008 h 413403"/>
                  <a:gd name="connsiteX119" fmla="*/ 67926 w 193850"/>
                  <a:gd name="connsiteY119" fmla="*/ 42946 h 413403"/>
                  <a:gd name="connsiteX120" fmla="*/ 98231 w 193850"/>
                  <a:gd name="connsiteY120" fmla="*/ 27793 h 413403"/>
                  <a:gd name="connsiteX121" fmla="*/ 107375 w 193850"/>
                  <a:gd name="connsiteY121" fmla="*/ 30667 h 413403"/>
                  <a:gd name="connsiteX122" fmla="*/ 105024 w 193850"/>
                  <a:gd name="connsiteY122" fmla="*/ 18388 h 413403"/>
                  <a:gd name="connsiteX123" fmla="*/ 112862 w 193850"/>
                  <a:gd name="connsiteY123" fmla="*/ 6370 h 413403"/>
                  <a:gd name="connsiteX124" fmla="*/ 113907 w 193850"/>
                  <a:gd name="connsiteY124" fmla="*/ 5586 h 413403"/>
                  <a:gd name="connsiteX125" fmla="*/ 120438 w 193850"/>
                  <a:gd name="connsiteY125" fmla="*/ 1406 h 413403"/>
                  <a:gd name="connsiteX126" fmla="*/ 131150 w 193850"/>
                  <a:gd name="connsiteY126" fmla="*/ 12640 h 413403"/>
                  <a:gd name="connsiteX127" fmla="*/ 134807 w 193850"/>
                  <a:gd name="connsiteY127" fmla="*/ 19955 h 413403"/>
                  <a:gd name="connsiteX128" fmla="*/ 142384 w 193850"/>
                  <a:gd name="connsiteY128" fmla="*/ 24658 h 413403"/>
                  <a:gd name="connsiteX129" fmla="*/ 142384 w 193850"/>
                  <a:gd name="connsiteY129" fmla="*/ 50783 h 413403"/>
                  <a:gd name="connsiteX130" fmla="*/ 140032 w 193850"/>
                  <a:gd name="connsiteY130" fmla="*/ 56531 h 413403"/>
                  <a:gd name="connsiteX131" fmla="*/ 139248 w 193850"/>
                  <a:gd name="connsiteY131" fmla="*/ 63062 h 413403"/>
                  <a:gd name="connsiteX132" fmla="*/ 128276 w 193850"/>
                  <a:gd name="connsiteY132" fmla="*/ 69332 h 413403"/>
                  <a:gd name="connsiteX133" fmla="*/ 126447 w 193850"/>
                  <a:gd name="connsiteY133" fmla="*/ 74557 h 413403"/>
                  <a:gd name="connsiteX134" fmla="*/ 121483 w 193850"/>
                  <a:gd name="connsiteY134" fmla="*/ 78215 h 413403"/>
                  <a:gd name="connsiteX135" fmla="*/ 121483 w 193850"/>
                  <a:gd name="connsiteY135" fmla="*/ 83962 h 413403"/>
                  <a:gd name="connsiteX136" fmla="*/ 115735 w 193850"/>
                  <a:gd name="connsiteY136" fmla="*/ 89710 h 413403"/>
                  <a:gd name="connsiteX137" fmla="*/ 119916 w 193850"/>
                  <a:gd name="connsiteY137" fmla="*/ 97025 h 413403"/>
                  <a:gd name="connsiteX138" fmla="*/ 117042 w 193850"/>
                  <a:gd name="connsiteY138" fmla="*/ 106691 h 413403"/>
                  <a:gd name="connsiteX139" fmla="*/ 128798 w 193850"/>
                  <a:gd name="connsiteY139" fmla="*/ 102511 h 413403"/>
                  <a:gd name="connsiteX140" fmla="*/ 143690 w 193850"/>
                  <a:gd name="connsiteY140" fmla="*/ 103556 h 413403"/>
                  <a:gd name="connsiteX141" fmla="*/ 142122 w 193850"/>
                  <a:gd name="connsiteY141" fmla="*/ 110349 h 413403"/>
                  <a:gd name="connsiteX142" fmla="*/ 144735 w 193850"/>
                  <a:gd name="connsiteY142" fmla="*/ 116880 h 413403"/>
                  <a:gd name="connsiteX143" fmla="*/ 147870 w 193850"/>
                  <a:gd name="connsiteY143" fmla="*/ 123412 h 413403"/>
                  <a:gd name="connsiteX144" fmla="*/ 159888 w 193850"/>
                  <a:gd name="connsiteY144" fmla="*/ 129682 h 413403"/>
                  <a:gd name="connsiteX145" fmla="*/ 155447 w 193850"/>
                  <a:gd name="connsiteY145" fmla="*/ 147708 h 413403"/>
                  <a:gd name="connsiteX146" fmla="*/ 168770 w 193850"/>
                  <a:gd name="connsiteY146" fmla="*/ 151366 h 413403"/>
                  <a:gd name="connsiteX147" fmla="*/ 177130 w 193850"/>
                  <a:gd name="connsiteY147" fmla="*/ 162339 h 413403"/>
                  <a:gd name="connsiteX148" fmla="*/ 188364 w 193850"/>
                  <a:gd name="connsiteY148" fmla="*/ 156330 h 413403"/>
                  <a:gd name="connsiteX149" fmla="*/ 193851 w 193850"/>
                  <a:gd name="connsiteY149" fmla="*/ 159465 h 41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193850" h="413403">
                    <a:moveTo>
                      <a:pt x="193851" y="159465"/>
                    </a:moveTo>
                    <a:cubicBezTo>
                      <a:pt x="193851" y="159465"/>
                      <a:pt x="186797" y="163384"/>
                      <a:pt x="183923" y="166257"/>
                    </a:cubicBezTo>
                    <a:cubicBezTo>
                      <a:pt x="181049" y="169131"/>
                      <a:pt x="181049" y="172266"/>
                      <a:pt x="180788" y="174618"/>
                    </a:cubicBezTo>
                    <a:cubicBezTo>
                      <a:pt x="180527" y="176708"/>
                      <a:pt x="179482" y="175663"/>
                      <a:pt x="176608" y="176708"/>
                    </a:cubicBezTo>
                    <a:cubicBezTo>
                      <a:pt x="173734" y="177753"/>
                      <a:pt x="172951" y="180365"/>
                      <a:pt x="172951" y="183761"/>
                    </a:cubicBezTo>
                    <a:cubicBezTo>
                      <a:pt x="172951" y="184806"/>
                      <a:pt x="172689" y="185329"/>
                      <a:pt x="172167" y="185590"/>
                    </a:cubicBezTo>
                    <a:cubicBezTo>
                      <a:pt x="172167" y="185590"/>
                      <a:pt x="172167" y="185590"/>
                      <a:pt x="172167" y="185590"/>
                    </a:cubicBezTo>
                    <a:cubicBezTo>
                      <a:pt x="171122" y="186113"/>
                      <a:pt x="169816" y="185329"/>
                      <a:pt x="168770" y="184806"/>
                    </a:cubicBezTo>
                    <a:cubicBezTo>
                      <a:pt x="167203" y="184023"/>
                      <a:pt x="165113" y="185329"/>
                      <a:pt x="164851" y="186374"/>
                    </a:cubicBezTo>
                    <a:cubicBezTo>
                      <a:pt x="164590" y="187419"/>
                      <a:pt x="160672" y="187158"/>
                      <a:pt x="158842" y="187680"/>
                    </a:cubicBezTo>
                    <a:cubicBezTo>
                      <a:pt x="157014" y="188203"/>
                      <a:pt x="157275" y="189248"/>
                      <a:pt x="157798" y="191076"/>
                    </a:cubicBezTo>
                    <a:cubicBezTo>
                      <a:pt x="158059" y="192905"/>
                      <a:pt x="153356" y="192122"/>
                      <a:pt x="151005" y="192383"/>
                    </a:cubicBezTo>
                    <a:cubicBezTo>
                      <a:pt x="148654" y="192644"/>
                      <a:pt x="148915" y="195257"/>
                      <a:pt x="148915" y="197869"/>
                    </a:cubicBezTo>
                    <a:cubicBezTo>
                      <a:pt x="148915" y="200482"/>
                      <a:pt x="138987" y="202572"/>
                      <a:pt x="136113" y="202833"/>
                    </a:cubicBezTo>
                    <a:cubicBezTo>
                      <a:pt x="133240" y="203094"/>
                      <a:pt x="129321" y="199959"/>
                      <a:pt x="126186" y="200220"/>
                    </a:cubicBezTo>
                    <a:cubicBezTo>
                      <a:pt x="123051" y="200220"/>
                      <a:pt x="122528" y="210409"/>
                      <a:pt x="122528" y="212761"/>
                    </a:cubicBezTo>
                    <a:cubicBezTo>
                      <a:pt x="122528" y="215112"/>
                      <a:pt x="120438" y="221121"/>
                      <a:pt x="120438" y="223733"/>
                    </a:cubicBezTo>
                    <a:cubicBezTo>
                      <a:pt x="120438" y="226346"/>
                      <a:pt x="115735" y="225823"/>
                      <a:pt x="113384" y="225823"/>
                    </a:cubicBezTo>
                    <a:cubicBezTo>
                      <a:pt x="111033" y="225823"/>
                      <a:pt x="115735" y="233138"/>
                      <a:pt x="118609" y="236012"/>
                    </a:cubicBezTo>
                    <a:cubicBezTo>
                      <a:pt x="121483" y="238886"/>
                      <a:pt x="119393" y="240192"/>
                      <a:pt x="119393" y="243850"/>
                    </a:cubicBezTo>
                    <a:cubicBezTo>
                      <a:pt x="119393" y="247507"/>
                      <a:pt x="126969" y="255606"/>
                      <a:pt x="131934" y="259264"/>
                    </a:cubicBezTo>
                    <a:cubicBezTo>
                      <a:pt x="136897" y="262921"/>
                      <a:pt x="136636" y="266057"/>
                      <a:pt x="138204" y="269975"/>
                    </a:cubicBezTo>
                    <a:cubicBezTo>
                      <a:pt x="139771" y="273894"/>
                      <a:pt x="144473" y="275201"/>
                      <a:pt x="145257" y="277813"/>
                    </a:cubicBezTo>
                    <a:cubicBezTo>
                      <a:pt x="146303" y="280426"/>
                      <a:pt x="141338" y="281470"/>
                      <a:pt x="139510" y="283299"/>
                    </a:cubicBezTo>
                    <a:cubicBezTo>
                      <a:pt x="137681" y="285128"/>
                      <a:pt x="137942" y="291137"/>
                      <a:pt x="138204" y="295056"/>
                    </a:cubicBezTo>
                    <a:cubicBezTo>
                      <a:pt x="138465" y="298975"/>
                      <a:pt x="134807" y="297929"/>
                      <a:pt x="132456" y="299236"/>
                    </a:cubicBezTo>
                    <a:cubicBezTo>
                      <a:pt x="130104" y="300542"/>
                      <a:pt x="130366" y="301587"/>
                      <a:pt x="130627" y="305767"/>
                    </a:cubicBezTo>
                    <a:cubicBezTo>
                      <a:pt x="130888" y="309686"/>
                      <a:pt x="143951" y="326145"/>
                      <a:pt x="148915" y="329802"/>
                    </a:cubicBezTo>
                    <a:cubicBezTo>
                      <a:pt x="153879" y="333721"/>
                      <a:pt x="150744" y="346261"/>
                      <a:pt x="149698" y="348613"/>
                    </a:cubicBezTo>
                    <a:cubicBezTo>
                      <a:pt x="148654" y="350964"/>
                      <a:pt x="157014" y="359324"/>
                      <a:pt x="160149" y="368729"/>
                    </a:cubicBezTo>
                    <a:cubicBezTo>
                      <a:pt x="163545" y="378134"/>
                      <a:pt x="155707" y="383621"/>
                      <a:pt x="153095" y="387801"/>
                    </a:cubicBezTo>
                    <a:cubicBezTo>
                      <a:pt x="150482" y="391720"/>
                      <a:pt x="144996" y="401647"/>
                      <a:pt x="143690" y="404521"/>
                    </a:cubicBezTo>
                    <a:cubicBezTo>
                      <a:pt x="142906" y="406089"/>
                      <a:pt x="140555" y="409746"/>
                      <a:pt x="138726" y="413404"/>
                    </a:cubicBezTo>
                    <a:cubicBezTo>
                      <a:pt x="138465" y="412359"/>
                      <a:pt x="138204" y="411314"/>
                      <a:pt x="137681" y="410008"/>
                    </a:cubicBezTo>
                    <a:cubicBezTo>
                      <a:pt x="136636" y="407656"/>
                      <a:pt x="134546" y="404260"/>
                      <a:pt x="136636" y="401909"/>
                    </a:cubicBezTo>
                    <a:cubicBezTo>
                      <a:pt x="138726" y="399819"/>
                      <a:pt x="141338" y="399296"/>
                      <a:pt x="141861" y="395900"/>
                    </a:cubicBezTo>
                    <a:cubicBezTo>
                      <a:pt x="142384" y="393026"/>
                      <a:pt x="141078" y="390152"/>
                      <a:pt x="142122" y="387540"/>
                    </a:cubicBezTo>
                    <a:cubicBezTo>
                      <a:pt x="142906" y="385711"/>
                      <a:pt x="144996" y="383098"/>
                      <a:pt x="143429" y="381008"/>
                    </a:cubicBezTo>
                    <a:cubicBezTo>
                      <a:pt x="142122" y="379179"/>
                      <a:pt x="139248" y="380225"/>
                      <a:pt x="137942" y="378396"/>
                    </a:cubicBezTo>
                    <a:cubicBezTo>
                      <a:pt x="137159" y="377351"/>
                      <a:pt x="137159" y="376045"/>
                      <a:pt x="137159" y="374738"/>
                    </a:cubicBezTo>
                    <a:cubicBezTo>
                      <a:pt x="140816" y="373432"/>
                      <a:pt x="141600" y="369774"/>
                      <a:pt x="139771" y="366378"/>
                    </a:cubicBezTo>
                    <a:cubicBezTo>
                      <a:pt x="139248" y="365594"/>
                      <a:pt x="138726" y="364810"/>
                      <a:pt x="137681" y="364288"/>
                    </a:cubicBezTo>
                    <a:cubicBezTo>
                      <a:pt x="136897" y="364027"/>
                      <a:pt x="136113" y="364288"/>
                      <a:pt x="135591" y="363765"/>
                    </a:cubicBezTo>
                    <a:cubicBezTo>
                      <a:pt x="133762" y="362721"/>
                      <a:pt x="134546" y="360892"/>
                      <a:pt x="136375" y="360630"/>
                    </a:cubicBezTo>
                    <a:cubicBezTo>
                      <a:pt x="138204" y="360369"/>
                      <a:pt x="140032" y="360630"/>
                      <a:pt x="140555" y="358540"/>
                    </a:cubicBezTo>
                    <a:cubicBezTo>
                      <a:pt x="141078" y="356973"/>
                      <a:pt x="140555" y="355405"/>
                      <a:pt x="139510" y="354099"/>
                    </a:cubicBezTo>
                    <a:cubicBezTo>
                      <a:pt x="138465" y="353054"/>
                      <a:pt x="136897" y="352270"/>
                      <a:pt x="137420" y="350703"/>
                    </a:cubicBezTo>
                    <a:cubicBezTo>
                      <a:pt x="137681" y="349919"/>
                      <a:pt x="138204" y="349396"/>
                      <a:pt x="138465" y="348874"/>
                    </a:cubicBezTo>
                    <a:cubicBezTo>
                      <a:pt x="138726" y="347829"/>
                      <a:pt x="138465" y="346523"/>
                      <a:pt x="137942" y="345478"/>
                    </a:cubicBezTo>
                    <a:cubicBezTo>
                      <a:pt x="137159" y="343649"/>
                      <a:pt x="135591" y="343649"/>
                      <a:pt x="134285" y="342343"/>
                    </a:cubicBezTo>
                    <a:cubicBezTo>
                      <a:pt x="132456" y="340775"/>
                      <a:pt x="132456" y="338424"/>
                      <a:pt x="132456" y="336334"/>
                    </a:cubicBezTo>
                    <a:cubicBezTo>
                      <a:pt x="132456" y="334505"/>
                      <a:pt x="132717" y="332415"/>
                      <a:pt x="132456" y="330586"/>
                    </a:cubicBezTo>
                    <a:cubicBezTo>
                      <a:pt x="132195" y="329541"/>
                      <a:pt x="130627" y="327451"/>
                      <a:pt x="129582" y="329019"/>
                    </a:cubicBezTo>
                    <a:cubicBezTo>
                      <a:pt x="128537" y="330064"/>
                      <a:pt x="130366" y="333199"/>
                      <a:pt x="128537" y="333721"/>
                    </a:cubicBezTo>
                    <a:cubicBezTo>
                      <a:pt x="126709" y="334244"/>
                      <a:pt x="126447" y="331370"/>
                      <a:pt x="126709" y="330325"/>
                    </a:cubicBezTo>
                    <a:cubicBezTo>
                      <a:pt x="127492" y="326929"/>
                      <a:pt x="129060" y="324055"/>
                      <a:pt x="127231" y="320920"/>
                    </a:cubicBezTo>
                    <a:cubicBezTo>
                      <a:pt x="126447" y="319352"/>
                      <a:pt x="125402" y="318307"/>
                      <a:pt x="124879" y="316478"/>
                    </a:cubicBezTo>
                    <a:cubicBezTo>
                      <a:pt x="124096" y="314389"/>
                      <a:pt x="122267" y="313605"/>
                      <a:pt x="121222" y="312037"/>
                    </a:cubicBezTo>
                    <a:cubicBezTo>
                      <a:pt x="120177" y="310470"/>
                      <a:pt x="120700" y="308380"/>
                      <a:pt x="120960" y="306551"/>
                    </a:cubicBezTo>
                    <a:cubicBezTo>
                      <a:pt x="121222" y="303938"/>
                      <a:pt x="122006" y="301326"/>
                      <a:pt x="121483" y="298452"/>
                    </a:cubicBezTo>
                    <a:cubicBezTo>
                      <a:pt x="121483" y="298191"/>
                      <a:pt x="120960" y="297146"/>
                      <a:pt x="120960" y="296362"/>
                    </a:cubicBezTo>
                    <a:cubicBezTo>
                      <a:pt x="120700" y="295056"/>
                      <a:pt x="121222" y="293488"/>
                      <a:pt x="120960" y="292182"/>
                    </a:cubicBezTo>
                    <a:cubicBezTo>
                      <a:pt x="120700" y="291137"/>
                      <a:pt x="119916" y="290353"/>
                      <a:pt x="119654" y="289308"/>
                    </a:cubicBezTo>
                    <a:cubicBezTo>
                      <a:pt x="118871" y="286434"/>
                      <a:pt x="118871" y="283299"/>
                      <a:pt x="118348" y="280164"/>
                    </a:cubicBezTo>
                    <a:cubicBezTo>
                      <a:pt x="117826" y="277290"/>
                      <a:pt x="119916" y="274678"/>
                      <a:pt x="119654" y="271804"/>
                    </a:cubicBezTo>
                    <a:cubicBezTo>
                      <a:pt x="117303" y="271804"/>
                      <a:pt x="115735" y="272849"/>
                      <a:pt x="113646" y="273372"/>
                    </a:cubicBezTo>
                    <a:cubicBezTo>
                      <a:pt x="111294" y="273894"/>
                      <a:pt x="110249" y="271804"/>
                      <a:pt x="109727" y="269714"/>
                    </a:cubicBezTo>
                    <a:cubicBezTo>
                      <a:pt x="109465" y="267624"/>
                      <a:pt x="109727" y="265273"/>
                      <a:pt x="109727" y="262921"/>
                    </a:cubicBezTo>
                    <a:cubicBezTo>
                      <a:pt x="109465" y="260832"/>
                      <a:pt x="108682" y="259003"/>
                      <a:pt x="107637" y="257435"/>
                    </a:cubicBezTo>
                    <a:cubicBezTo>
                      <a:pt x="106591" y="255868"/>
                      <a:pt x="104763" y="254039"/>
                      <a:pt x="102934" y="254561"/>
                    </a:cubicBezTo>
                    <a:cubicBezTo>
                      <a:pt x="100844" y="255084"/>
                      <a:pt x="100583" y="257696"/>
                      <a:pt x="100583" y="259525"/>
                    </a:cubicBezTo>
                    <a:cubicBezTo>
                      <a:pt x="100583" y="261615"/>
                      <a:pt x="100322" y="263705"/>
                      <a:pt x="100322" y="265795"/>
                    </a:cubicBezTo>
                    <a:cubicBezTo>
                      <a:pt x="100060" y="267624"/>
                      <a:pt x="100322" y="269975"/>
                      <a:pt x="99277" y="271543"/>
                    </a:cubicBezTo>
                    <a:cubicBezTo>
                      <a:pt x="97709" y="273372"/>
                      <a:pt x="95096" y="273894"/>
                      <a:pt x="93529" y="272065"/>
                    </a:cubicBezTo>
                    <a:cubicBezTo>
                      <a:pt x="91962" y="270237"/>
                      <a:pt x="91439" y="268669"/>
                      <a:pt x="88827" y="268146"/>
                    </a:cubicBezTo>
                    <a:cubicBezTo>
                      <a:pt x="88304" y="269453"/>
                      <a:pt x="88304" y="270498"/>
                      <a:pt x="88565" y="271543"/>
                    </a:cubicBezTo>
                    <a:cubicBezTo>
                      <a:pt x="88827" y="272326"/>
                      <a:pt x="89871" y="273372"/>
                      <a:pt x="89610" y="274417"/>
                    </a:cubicBezTo>
                    <a:cubicBezTo>
                      <a:pt x="88827" y="276507"/>
                      <a:pt x="83862" y="276768"/>
                      <a:pt x="82034" y="277552"/>
                    </a:cubicBezTo>
                    <a:cubicBezTo>
                      <a:pt x="79421" y="278335"/>
                      <a:pt x="77070" y="280426"/>
                      <a:pt x="75241" y="282515"/>
                    </a:cubicBezTo>
                    <a:cubicBezTo>
                      <a:pt x="74196" y="283822"/>
                      <a:pt x="73412" y="285128"/>
                      <a:pt x="72367" y="286434"/>
                    </a:cubicBezTo>
                    <a:cubicBezTo>
                      <a:pt x="71584" y="287479"/>
                      <a:pt x="70800" y="289569"/>
                      <a:pt x="69493" y="290092"/>
                    </a:cubicBezTo>
                    <a:cubicBezTo>
                      <a:pt x="66620" y="291398"/>
                      <a:pt x="67403" y="284344"/>
                      <a:pt x="67665" y="283038"/>
                    </a:cubicBezTo>
                    <a:cubicBezTo>
                      <a:pt x="66881" y="283822"/>
                      <a:pt x="65314" y="286173"/>
                      <a:pt x="64007" y="286434"/>
                    </a:cubicBezTo>
                    <a:cubicBezTo>
                      <a:pt x="62962" y="286695"/>
                      <a:pt x="62962" y="285651"/>
                      <a:pt x="62440" y="284867"/>
                    </a:cubicBezTo>
                    <a:cubicBezTo>
                      <a:pt x="60872" y="281993"/>
                      <a:pt x="59043" y="284344"/>
                      <a:pt x="56953" y="285128"/>
                    </a:cubicBezTo>
                    <a:cubicBezTo>
                      <a:pt x="54340" y="285912"/>
                      <a:pt x="55124" y="279642"/>
                      <a:pt x="54863" y="278074"/>
                    </a:cubicBezTo>
                    <a:cubicBezTo>
                      <a:pt x="54602" y="277029"/>
                      <a:pt x="54340" y="275201"/>
                      <a:pt x="53034" y="275462"/>
                    </a:cubicBezTo>
                    <a:cubicBezTo>
                      <a:pt x="51728" y="275723"/>
                      <a:pt x="50683" y="278335"/>
                      <a:pt x="50161" y="279119"/>
                    </a:cubicBezTo>
                    <a:cubicBezTo>
                      <a:pt x="49638" y="280164"/>
                      <a:pt x="47287" y="286173"/>
                      <a:pt x="45458" y="283299"/>
                    </a:cubicBezTo>
                    <a:cubicBezTo>
                      <a:pt x="43890" y="280687"/>
                      <a:pt x="45980" y="276245"/>
                      <a:pt x="46764" y="273633"/>
                    </a:cubicBezTo>
                    <a:cubicBezTo>
                      <a:pt x="47809" y="270498"/>
                      <a:pt x="47548" y="267363"/>
                      <a:pt x="48071" y="264228"/>
                    </a:cubicBezTo>
                    <a:cubicBezTo>
                      <a:pt x="48593" y="261876"/>
                      <a:pt x="50161" y="259786"/>
                      <a:pt x="50683" y="257435"/>
                    </a:cubicBezTo>
                    <a:cubicBezTo>
                      <a:pt x="51206" y="254039"/>
                      <a:pt x="50683" y="250381"/>
                      <a:pt x="50683" y="247246"/>
                    </a:cubicBezTo>
                    <a:cubicBezTo>
                      <a:pt x="50422" y="242805"/>
                      <a:pt x="48855" y="239147"/>
                      <a:pt x="47287" y="235228"/>
                    </a:cubicBezTo>
                    <a:cubicBezTo>
                      <a:pt x="46503" y="233138"/>
                      <a:pt x="45720" y="230787"/>
                      <a:pt x="44936" y="228697"/>
                    </a:cubicBezTo>
                    <a:cubicBezTo>
                      <a:pt x="44674" y="227391"/>
                      <a:pt x="44413" y="225562"/>
                      <a:pt x="43629" y="224256"/>
                    </a:cubicBezTo>
                    <a:cubicBezTo>
                      <a:pt x="42584" y="222427"/>
                      <a:pt x="39971" y="222688"/>
                      <a:pt x="38927" y="221121"/>
                    </a:cubicBezTo>
                    <a:cubicBezTo>
                      <a:pt x="37098" y="218769"/>
                      <a:pt x="38143" y="215112"/>
                      <a:pt x="38143" y="212500"/>
                    </a:cubicBezTo>
                    <a:cubicBezTo>
                      <a:pt x="37882" y="209103"/>
                      <a:pt x="36837" y="205445"/>
                      <a:pt x="35269" y="202311"/>
                    </a:cubicBezTo>
                    <a:cubicBezTo>
                      <a:pt x="34224" y="199698"/>
                      <a:pt x="32395" y="197347"/>
                      <a:pt x="30044" y="196040"/>
                    </a:cubicBezTo>
                    <a:cubicBezTo>
                      <a:pt x="27170" y="194212"/>
                      <a:pt x="24558" y="195257"/>
                      <a:pt x="21945" y="196563"/>
                    </a:cubicBezTo>
                    <a:cubicBezTo>
                      <a:pt x="20900" y="197085"/>
                      <a:pt x="19594" y="197869"/>
                      <a:pt x="18549" y="197347"/>
                    </a:cubicBezTo>
                    <a:cubicBezTo>
                      <a:pt x="17504" y="196563"/>
                      <a:pt x="17504" y="194212"/>
                      <a:pt x="17504" y="192905"/>
                    </a:cubicBezTo>
                    <a:cubicBezTo>
                      <a:pt x="17242" y="190032"/>
                      <a:pt x="17504" y="186113"/>
                      <a:pt x="13846" y="185590"/>
                    </a:cubicBezTo>
                    <a:cubicBezTo>
                      <a:pt x="10973" y="185329"/>
                      <a:pt x="9927" y="184545"/>
                      <a:pt x="8621" y="181933"/>
                    </a:cubicBezTo>
                    <a:cubicBezTo>
                      <a:pt x="7054" y="178798"/>
                      <a:pt x="3657" y="177491"/>
                      <a:pt x="1045" y="175401"/>
                    </a:cubicBezTo>
                    <a:cubicBezTo>
                      <a:pt x="783" y="175140"/>
                      <a:pt x="261" y="174879"/>
                      <a:pt x="0" y="174356"/>
                    </a:cubicBezTo>
                    <a:cubicBezTo>
                      <a:pt x="1829" y="169654"/>
                      <a:pt x="3919" y="164429"/>
                      <a:pt x="4702" y="163122"/>
                    </a:cubicBezTo>
                    <a:cubicBezTo>
                      <a:pt x="6008" y="160510"/>
                      <a:pt x="7576" y="162600"/>
                      <a:pt x="10450" y="164429"/>
                    </a:cubicBezTo>
                    <a:cubicBezTo>
                      <a:pt x="12017" y="165474"/>
                      <a:pt x="11495" y="156591"/>
                      <a:pt x="10450" y="148231"/>
                    </a:cubicBezTo>
                    <a:cubicBezTo>
                      <a:pt x="10450" y="148231"/>
                      <a:pt x="23251" y="151366"/>
                      <a:pt x="21945" y="144051"/>
                    </a:cubicBezTo>
                    <a:cubicBezTo>
                      <a:pt x="20639" y="136736"/>
                      <a:pt x="19333" y="128898"/>
                      <a:pt x="21684" y="127069"/>
                    </a:cubicBezTo>
                    <a:cubicBezTo>
                      <a:pt x="23774" y="125241"/>
                      <a:pt x="27170" y="126286"/>
                      <a:pt x="27432" y="121322"/>
                    </a:cubicBezTo>
                    <a:cubicBezTo>
                      <a:pt x="27693" y="116358"/>
                      <a:pt x="23513" y="104340"/>
                      <a:pt x="27432" y="104079"/>
                    </a:cubicBezTo>
                    <a:cubicBezTo>
                      <a:pt x="31351" y="103818"/>
                      <a:pt x="43890" y="108259"/>
                      <a:pt x="45458" y="104601"/>
                    </a:cubicBezTo>
                    <a:cubicBezTo>
                      <a:pt x="47026" y="100944"/>
                      <a:pt x="48855" y="92845"/>
                      <a:pt x="50945" y="89710"/>
                    </a:cubicBezTo>
                    <a:cubicBezTo>
                      <a:pt x="53034" y="86575"/>
                      <a:pt x="57476" y="80305"/>
                      <a:pt x="55908" y="77170"/>
                    </a:cubicBezTo>
                    <a:cubicBezTo>
                      <a:pt x="54340" y="74035"/>
                      <a:pt x="51989" y="72728"/>
                      <a:pt x="56170" y="68548"/>
                    </a:cubicBezTo>
                    <a:cubicBezTo>
                      <a:pt x="60349" y="64368"/>
                      <a:pt x="66358" y="60188"/>
                      <a:pt x="66358" y="56008"/>
                    </a:cubicBezTo>
                    <a:cubicBezTo>
                      <a:pt x="66358" y="51828"/>
                      <a:pt x="62440" y="45558"/>
                      <a:pt x="67926" y="42946"/>
                    </a:cubicBezTo>
                    <a:cubicBezTo>
                      <a:pt x="73412" y="40072"/>
                      <a:pt x="95619" y="25441"/>
                      <a:pt x="98231" y="27793"/>
                    </a:cubicBezTo>
                    <a:cubicBezTo>
                      <a:pt x="100844" y="30144"/>
                      <a:pt x="109727" y="35630"/>
                      <a:pt x="107375" y="30667"/>
                    </a:cubicBezTo>
                    <a:cubicBezTo>
                      <a:pt x="105024" y="25441"/>
                      <a:pt x="101628" y="21000"/>
                      <a:pt x="105024" y="18388"/>
                    </a:cubicBezTo>
                    <a:cubicBezTo>
                      <a:pt x="108421" y="15775"/>
                      <a:pt x="114952" y="17081"/>
                      <a:pt x="112862" y="6370"/>
                    </a:cubicBezTo>
                    <a:cubicBezTo>
                      <a:pt x="113123" y="6370"/>
                      <a:pt x="113646" y="6109"/>
                      <a:pt x="113907" y="5586"/>
                    </a:cubicBezTo>
                    <a:cubicBezTo>
                      <a:pt x="116258" y="3496"/>
                      <a:pt x="115474" y="-2774"/>
                      <a:pt x="120438" y="1406"/>
                    </a:cubicBezTo>
                    <a:cubicBezTo>
                      <a:pt x="125402" y="5325"/>
                      <a:pt x="130627" y="9505"/>
                      <a:pt x="131150" y="12640"/>
                    </a:cubicBezTo>
                    <a:cubicBezTo>
                      <a:pt x="131672" y="15775"/>
                      <a:pt x="131411" y="19694"/>
                      <a:pt x="134807" y="19955"/>
                    </a:cubicBezTo>
                    <a:cubicBezTo>
                      <a:pt x="138204" y="20216"/>
                      <a:pt x="141600" y="19955"/>
                      <a:pt x="142384" y="24658"/>
                    </a:cubicBezTo>
                    <a:cubicBezTo>
                      <a:pt x="143429" y="29360"/>
                      <a:pt x="144735" y="49477"/>
                      <a:pt x="142384" y="50783"/>
                    </a:cubicBezTo>
                    <a:cubicBezTo>
                      <a:pt x="140032" y="52089"/>
                      <a:pt x="139510" y="55486"/>
                      <a:pt x="140032" y="56531"/>
                    </a:cubicBezTo>
                    <a:cubicBezTo>
                      <a:pt x="140555" y="57576"/>
                      <a:pt x="141861" y="60188"/>
                      <a:pt x="139248" y="63062"/>
                    </a:cubicBezTo>
                    <a:cubicBezTo>
                      <a:pt x="136636" y="65936"/>
                      <a:pt x="128015" y="67765"/>
                      <a:pt x="128276" y="69332"/>
                    </a:cubicBezTo>
                    <a:cubicBezTo>
                      <a:pt x="128537" y="70900"/>
                      <a:pt x="129060" y="74557"/>
                      <a:pt x="126447" y="74557"/>
                    </a:cubicBezTo>
                    <a:cubicBezTo>
                      <a:pt x="123834" y="74557"/>
                      <a:pt x="121483" y="75864"/>
                      <a:pt x="121483" y="78215"/>
                    </a:cubicBezTo>
                    <a:cubicBezTo>
                      <a:pt x="121744" y="80827"/>
                      <a:pt x="124357" y="82656"/>
                      <a:pt x="121483" y="83962"/>
                    </a:cubicBezTo>
                    <a:cubicBezTo>
                      <a:pt x="118609" y="85269"/>
                      <a:pt x="114429" y="87359"/>
                      <a:pt x="115735" y="89710"/>
                    </a:cubicBezTo>
                    <a:cubicBezTo>
                      <a:pt x="117042" y="92061"/>
                      <a:pt x="122006" y="94674"/>
                      <a:pt x="119916" y="97025"/>
                    </a:cubicBezTo>
                    <a:cubicBezTo>
                      <a:pt x="117826" y="99376"/>
                      <a:pt x="113646" y="106430"/>
                      <a:pt x="117042" y="106691"/>
                    </a:cubicBezTo>
                    <a:cubicBezTo>
                      <a:pt x="120700" y="106953"/>
                      <a:pt x="123834" y="103034"/>
                      <a:pt x="128798" y="102511"/>
                    </a:cubicBezTo>
                    <a:cubicBezTo>
                      <a:pt x="133762" y="101989"/>
                      <a:pt x="145519" y="100421"/>
                      <a:pt x="143690" y="103556"/>
                    </a:cubicBezTo>
                    <a:cubicBezTo>
                      <a:pt x="141600" y="106691"/>
                      <a:pt x="140032" y="107214"/>
                      <a:pt x="142122" y="110349"/>
                    </a:cubicBezTo>
                    <a:cubicBezTo>
                      <a:pt x="144212" y="113484"/>
                      <a:pt x="144473" y="113484"/>
                      <a:pt x="144735" y="116880"/>
                    </a:cubicBezTo>
                    <a:cubicBezTo>
                      <a:pt x="144996" y="120277"/>
                      <a:pt x="144473" y="122106"/>
                      <a:pt x="147870" y="123412"/>
                    </a:cubicBezTo>
                    <a:cubicBezTo>
                      <a:pt x="151266" y="124718"/>
                      <a:pt x="161978" y="126547"/>
                      <a:pt x="159888" y="129682"/>
                    </a:cubicBezTo>
                    <a:cubicBezTo>
                      <a:pt x="158059" y="132817"/>
                      <a:pt x="147347" y="147186"/>
                      <a:pt x="155447" y="147708"/>
                    </a:cubicBezTo>
                    <a:cubicBezTo>
                      <a:pt x="163545" y="148492"/>
                      <a:pt x="168248" y="147708"/>
                      <a:pt x="168770" y="151366"/>
                    </a:cubicBezTo>
                    <a:cubicBezTo>
                      <a:pt x="169293" y="155023"/>
                      <a:pt x="171644" y="165212"/>
                      <a:pt x="177130" y="162339"/>
                    </a:cubicBezTo>
                    <a:cubicBezTo>
                      <a:pt x="182617" y="159465"/>
                      <a:pt x="185229" y="155546"/>
                      <a:pt x="188364" y="156330"/>
                    </a:cubicBezTo>
                    <a:cubicBezTo>
                      <a:pt x="190716" y="156330"/>
                      <a:pt x="192805" y="155546"/>
                      <a:pt x="193851" y="1594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9B5A5CCC-AE29-EBA7-302E-EBCED9BD56D2}"/>
                  </a:ext>
                </a:extLst>
              </p:cNvPr>
              <p:cNvSpPr/>
              <p:nvPr/>
            </p:nvSpPr>
            <p:spPr>
              <a:xfrm>
                <a:off x="6963410" y="3627646"/>
                <a:ext cx="177043" cy="326737"/>
              </a:xfrm>
              <a:custGeom>
                <a:avLst/>
                <a:gdLst>
                  <a:gd name="connsiteX0" fmla="*/ 176723 w 177043"/>
                  <a:gd name="connsiteY0" fmla="*/ 112739 h 326737"/>
                  <a:gd name="connsiteX1" fmla="*/ 174633 w 177043"/>
                  <a:gd name="connsiteY1" fmla="*/ 123451 h 326737"/>
                  <a:gd name="connsiteX2" fmla="*/ 172282 w 177043"/>
                  <a:gd name="connsiteY2" fmla="*/ 134685 h 326737"/>
                  <a:gd name="connsiteX3" fmla="*/ 167057 w 177043"/>
                  <a:gd name="connsiteY3" fmla="*/ 139910 h 326737"/>
                  <a:gd name="connsiteX4" fmla="*/ 165228 w 177043"/>
                  <a:gd name="connsiteY4" fmla="*/ 139649 h 326737"/>
                  <a:gd name="connsiteX5" fmla="*/ 157129 w 177043"/>
                  <a:gd name="connsiteY5" fmla="*/ 135991 h 326737"/>
                  <a:gd name="connsiteX6" fmla="*/ 122121 w 177043"/>
                  <a:gd name="connsiteY6" fmla="*/ 138081 h 326737"/>
                  <a:gd name="connsiteX7" fmla="*/ 113761 w 177043"/>
                  <a:gd name="connsiteY7" fmla="*/ 150883 h 326737"/>
                  <a:gd name="connsiteX8" fmla="*/ 106707 w 177043"/>
                  <a:gd name="connsiteY8" fmla="*/ 159243 h 326737"/>
                  <a:gd name="connsiteX9" fmla="*/ 110626 w 177043"/>
                  <a:gd name="connsiteY9" fmla="*/ 168387 h 326737"/>
                  <a:gd name="connsiteX10" fmla="*/ 112977 w 177043"/>
                  <a:gd name="connsiteY10" fmla="*/ 176485 h 326737"/>
                  <a:gd name="connsiteX11" fmla="*/ 116895 w 177043"/>
                  <a:gd name="connsiteY11" fmla="*/ 192683 h 326737"/>
                  <a:gd name="connsiteX12" fmla="*/ 116373 w 177043"/>
                  <a:gd name="connsiteY12" fmla="*/ 191638 h 326737"/>
                  <a:gd name="connsiteX13" fmla="*/ 110364 w 177043"/>
                  <a:gd name="connsiteY13" fmla="*/ 187197 h 326737"/>
                  <a:gd name="connsiteX14" fmla="*/ 106707 w 177043"/>
                  <a:gd name="connsiteY14" fmla="*/ 188503 h 326737"/>
                  <a:gd name="connsiteX15" fmla="*/ 105662 w 177043"/>
                  <a:gd name="connsiteY15" fmla="*/ 185107 h 326737"/>
                  <a:gd name="connsiteX16" fmla="*/ 91815 w 177043"/>
                  <a:gd name="connsiteY16" fmla="*/ 173612 h 326737"/>
                  <a:gd name="connsiteX17" fmla="*/ 85023 w 177043"/>
                  <a:gd name="connsiteY17" fmla="*/ 174134 h 326737"/>
                  <a:gd name="connsiteX18" fmla="*/ 78753 w 177043"/>
                  <a:gd name="connsiteY18" fmla="*/ 174657 h 326737"/>
                  <a:gd name="connsiteX19" fmla="*/ 75356 w 177043"/>
                  <a:gd name="connsiteY19" fmla="*/ 166558 h 326737"/>
                  <a:gd name="connsiteX20" fmla="*/ 75356 w 177043"/>
                  <a:gd name="connsiteY20" fmla="*/ 157675 h 326737"/>
                  <a:gd name="connsiteX21" fmla="*/ 68041 w 177043"/>
                  <a:gd name="connsiteY21" fmla="*/ 154540 h 326737"/>
                  <a:gd name="connsiteX22" fmla="*/ 57852 w 177043"/>
                  <a:gd name="connsiteY22" fmla="*/ 161855 h 326737"/>
                  <a:gd name="connsiteX23" fmla="*/ 58113 w 177043"/>
                  <a:gd name="connsiteY23" fmla="*/ 174134 h 326737"/>
                  <a:gd name="connsiteX24" fmla="*/ 56546 w 177043"/>
                  <a:gd name="connsiteY24" fmla="*/ 189548 h 326737"/>
                  <a:gd name="connsiteX25" fmla="*/ 47402 w 177043"/>
                  <a:gd name="connsiteY25" fmla="*/ 203134 h 326737"/>
                  <a:gd name="connsiteX26" fmla="*/ 40871 w 177043"/>
                  <a:gd name="connsiteY26" fmla="*/ 217241 h 326737"/>
                  <a:gd name="connsiteX27" fmla="*/ 37213 w 177043"/>
                  <a:gd name="connsiteY27" fmla="*/ 234745 h 326737"/>
                  <a:gd name="connsiteX28" fmla="*/ 42177 w 177043"/>
                  <a:gd name="connsiteY28" fmla="*/ 245195 h 326737"/>
                  <a:gd name="connsiteX29" fmla="*/ 52105 w 177043"/>
                  <a:gd name="connsiteY29" fmla="*/ 249898 h 326737"/>
                  <a:gd name="connsiteX30" fmla="*/ 58897 w 177043"/>
                  <a:gd name="connsiteY30" fmla="*/ 260871 h 326737"/>
                  <a:gd name="connsiteX31" fmla="*/ 63077 w 177043"/>
                  <a:gd name="connsiteY31" fmla="*/ 274717 h 326737"/>
                  <a:gd name="connsiteX32" fmla="*/ 61510 w 177043"/>
                  <a:gd name="connsiteY32" fmla="*/ 284384 h 326737"/>
                  <a:gd name="connsiteX33" fmla="*/ 63600 w 177043"/>
                  <a:gd name="connsiteY33" fmla="*/ 291437 h 326737"/>
                  <a:gd name="connsiteX34" fmla="*/ 86068 w 177043"/>
                  <a:gd name="connsiteY34" fmla="*/ 300581 h 326737"/>
                  <a:gd name="connsiteX35" fmla="*/ 96779 w 177043"/>
                  <a:gd name="connsiteY35" fmla="*/ 306067 h 326737"/>
                  <a:gd name="connsiteX36" fmla="*/ 103049 w 177043"/>
                  <a:gd name="connsiteY36" fmla="*/ 314167 h 326737"/>
                  <a:gd name="connsiteX37" fmla="*/ 97040 w 177043"/>
                  <a:gd name="connsiteY37" fmla="*/ 323310 h 326737"/>
                  <a:gd name="connsiteX38" fmla="*/ 87374 w 177043"/>
                  <a:gd name="connsiteY38" fmla="*/ 319914 h 326737"/>
                  <a:gd name="connsiteX39" fmla="*/ 80059 w 177043"/>
                  <a:gd name="connsiteY39" fmla="*/ 326445 h 326737"/>
                  <a:gd name="connsiteX40" fmla="*/ 81365 w 177043"/>
                  <a:gd name="connsiteY40" fmla="*/ 314167 h 326737"/>
                  <a:gd name="connsiteX41" fmla="*/ 73788 w 177043"/>
                  <a:gd name="connsiteY41" fmla="*/ 312599 h 326737"/>
                  <a:gd name="connsiteX42" fmla="*/ 73005 w 177043"/>
                  <a:gd name="connsiteY42" fmla="*/ 308941 h 326737"/>
                  <a:gd name="connsiteX43" fmla="*/ 63077 w 177043"/>
                  <a:gd name="connsiteY43" fmla="*/ 304761 h 326737"/>
                  <a:gd name="connsiteX44" fmla="*/ 58636 w 177043"/>
                  <a:gd name="connsiteY44" fmla="*/ 308419 h 326737"/>
                  <a:gd name="connsiteX45" fmla="*/ 51059 w 177043"/>
                  <a:gd name="connsiteY45" fmla="*/ 309986 h 326737"/>
                  <a:gd name="connsiteX46" fmla="*/ 51582 w 177043"/>
                  <a:gd name="connsiteY46" fmla="*/ 305545 h 326737"/>
                  <a:gd name="connsiteX47" fmla="*/ 51059 w 177043"/>
                  <a:gd name="connsiteY47" fmla="*/ 302149 h 326737"/>
                  <a:gd name="connsiteX48" fmla="*/ 50015 w 177043"/>
                  <a:gd name="connsiteY48" fmla="*/ 299536 h 326737"/>
                  <a:gd name="connsiteX49" fmla="*/ 49231 w 177043"/>
                  <a:gd name="connsiteY49" fmla="*/ 296662 h 326737"/>
                  <a:gd name="connsiteX50" fmla="*/ 47141 w 177043"/>
                  <a:gd name="connsiteY50" fmla="*/ 293266 h 326737"/>
                  <a:gd name="connsiteX51" fmla="*/ 44267 w 177043"/>
                  <a:gd name="connsiteY51" fmla="*/ 291698 h 326737"/>
                  <a:gd name="connsiteX52" fmla="*/ 42177 w 177043"/>
                  <a:gd name="connsiteY52" fmla="*/ 289086 h 326737"/>
                  <a:gd name="connsiteX53" fmla="*/ 41655 w 177043"/>
                  <a:gd name="connsiteY53" fmla="*/ 285429 h 326737"/>
                  <a:gd name="connsiteX54" fmla="*/ 40087 w 177043"/>
                  <a:gd name="connsiteY54" fmla="*/ 284384 h 326737"/>
                  <a:gd name="connsiteX55" fmla="*/ 39042 w 177043"/>
                  <a:gd name="connsiteY55" fmla="*/ 285690 h 326737"/>
                  <a:gd name="connsiteX56" fmla="*/ 35906 w 177043"/>
                  <a:gd name="connsiteY56" fmla="*/ 284645 h 326737"/>
                  <a:gd name="connsiteX57" fmla="*/ 35123 w 177043"/>
                  <a:gd name="connsiteY57" fmla="*/ 280465 h 326737"/>
                  <a:gd name="connsiteX58" fmla="*/ 34862 w 177043"/>
                  <a:gd name="connsiteY58" fmla="*/ 278375 h 326737"/>
                  <a:gd name="connsiteX59" fmla="*/ 34862 w 177043"/>
                  <a:gd name="connsiteY59" fmla="*/ 278375 h 326737"/>
                  <a:gd name="connsiteX60" fmla="*/ 34339 w 177043"/>
                  <a:gd name="connsiteY60" fmla="*/ 277068 h 326737"/>
                  <a:gd name="connsiteX61" fmla="*/ 33294 w 177043"/>
                  <a:gd name="connsiteY61" fmla="*/ 272888 h 326737"/>
                  <a:gd name="connsiteX62" fmla="*/ 31204 w 177043"/>
                  <a:gd name="connsiteY62" fmla="*/ 269492 h 326737"/>
                  <a:gd name="connsiteX63" fmla="*/ 27286 w 177043"/>
                  <a:gd name="connsiteY63" fmla="*/ 266357 h 326737"/>
                  <a:gd name="connsiteX64" fmla="*/ 24412 w 177043"/>
                  <a:gd name="connsiteY64" fmla="*/ 267924 h 326737"/>
                  <a:gd name="connsiteX65" fmla="*/ 22583 w 177043"/>
                  <a:gd name="connsiteY65" fmla="*/ 273933 h 326737"/>
                  <a:gd name="connsiteX66" fmla="*/ 21277 w 177043"/>
                  <a:gd name="connsiteY66" fmla="*/ 276807 h 326737"/>
                  <a:gd name="connsiteX67" fmla="*/ 18664 w 177043"/>
                  <a:gd name="connsiteY67" fmla="*/ 276023 h 326737"/>
                  <a:gd name="connsiteX68" fmla="*/ 18142 w 177043"/>
                  <a:gd name="connsiteY68" fmla="*/ 271582 h 326737"/>
                  <a:gd name="connsiteX69" fmla="*/ 18664 w 177043"/>
                  <a:gd name="connsiteY69" fmla="*/ 262699 h 326737"/>
                  <a:gd name="connsiteX70" fmla="*/ 19186 w 177043"/>
                  <a:gd name="connsiteY70" fmla="*/ 253294 h 326737"/>
                  <a:gd name="connsiteX71" fmla="*/ 20493 w 177043"/>
                  <a:gd name="connsiteY71" fmla="*/ 245718 h 326737"/>
                  <a:gd name="connsiteX72" fmla="*/ 24934 w 177043"/>
                  <a:gd name="connsiteY72" fmla="*/ 239186 h 326737"/>
                  <a:gd name="connsiteX73" fmla="*/ 25718 w 177043"/>
                  <a:gd name="connsiteY73" fmla="*/ 232133 h 326737"/>
                  <a:gd name="connsiteX74" fmla="*/ 25979 w 177043"/>
                  <a:gd name="connsiteY74" fmla="*/ 228736 h 326737"/>
                  <a:gd name="connsiteX75" fmla="*/ 25979 w 177043"/>
                  <a:gd name="connsiteY75" fmla="*/ 228736 h 326737"/>
                  <a:gd name="connsiteX76" fmla="*/ 30943 w 177043"/>
                  <a:gd name="connsiteY76" fmla="*/ 219854 h 326737"/>
                  <a:gd name="connsiteX77" fmla="*/ 40348 w 177043"/>
                  <a:gd name="connsiteY77" fmla="*/ 203134 h 326737"/>
                  <a:gd name="connsiteX78" fmla="*/ 47402 w 177043"/>
                  <a:gd name="connsiteY78" fmla="*/ 184062 h 326737"/>
                  <a:gd name="connsiteX79" fmla="*/ 36952 w 177043"/>
                  <a:gd name="connsiteY79" fmla="*/ 163945 h 326737"/>
                  <a:gd name="connsiteX80" fmla="*/ 36168 w 177043"/>
                  <a:gd name="connsiteY80" fmla="*/ 145135 h 326737"/>
                  <a:gd name="connsiteX81" fmla="*/ 17880 w 177043"/>
                  <a:gd name="connsiteY81" fmla="*/ 121100 h 326737"/>
                  <a:gd name="connsiteX82" fmla="*/ 19709 w 177043"/>
                  <a:gd name="connsiteY82" fmla="*/ 114568 h 326737"/>
                  <a:gd name="connsiteX83" fmla="*/ 25456 w 177043"/>
                  <a:gd name="connsiteY83" fmla="*/ 110388 h 326737"/>
                  <a:gd name="connsiteX84" fmla="*/ 26763 w 177043"/>
                  <a:gd name="connsiteY84" fmla="*/ 98632 h 326737"/>
                  <a:gd name="connsiteX85" fmla="*/ 32511 w 177043"/>
                  <a:gd name="connsiteY85" fmla="*/ 93145 h 326737"/>
                  <a:gd name="connsiteX86" fmla="*/ 25456 w 177043"/>
                  <a:gd name="connsiteY86" fmla="*/ 85308 h 326737"/>
                  <a:gd name="connsiteX87" fmla="*/ 19186 w 177043"/>
                  <a:gd name="connsiteY87" fmla="*/ 74596 h 326737"/>
                  <a:gd name="connsiteX88" fmla="*/ 6646 w 177043"/>
                  <a:gd name="connsiteY88" fmla="*/ 59182 h 326737"/>
                  <a:gd name="connsiteX89" fmla="*/ 5862 w 177043"/>
                  <a:gd name="connsiteY89" fmla="*/ 51345 h 326737"/>
                  <a:gd name="connsiteX90" fmla="*/ 637 w 177043"/>
                  <a:gd name="connsiteY90" fmla="*/ 41156 h 326737"/>
                  <a:gd name="connsiteX91" fmla="*/ 7691 w 177043"/>
                  <a:gd name="connsiteY91" fmla="*/ 39066 h 326737"/>
                  <a:gd name="connsiteX92" fmla="*/ 9781 w 177043"/>
                  <a:gd name="connsiteY92" fmla="*/ 28093 h 326737"/>
                  <a:gd name="connsiteX93" fmla="*/ 13439 w 177043"/>
                  <a:gd name="connsiteY93" fmla="*/ 15553 h 326737"/>
                  <a:gd name="connsiteX94" fmla="*/ 23367 w 177043"/>
                  <a:gd name="connsiteY94" fmla="*/ 18166 h 326737"/>
                  <a:gd name="connsiteX95" fmla="*/ 36168 w 177043"/>
                  <a:gd name="connsiteY95" fmla="*/ 13202 h 326737"/>
                  <a:gd name="connsiteX96" fmla="*/ 38258 w 177043"/>
                  <a:gd name="connsiteY96" fmla="*/ 7715 h 326737"/>
                  <a:gd name="connsiteX97" fmla="*/ 45050 w 177043"/>
                  <a:gd name="connsiteY97" fmla="*/ 6409 h 326737"/>
                  <a:gd name="connsiteX98" fmla="*/ 46096 w 177043"/>
                  <a:gd name="connsiteY98" fmla="*/ 3013 h 326737"/>
                  <a:gd name="connsiteX99" fmla="*/ 52105 w 177043"/>
                  <a:gd name="connsiteY99" fmla="*/ 1707 h 326737"/>
                  <a:gd name="connsiteX100" fmla="*/ 56024 w 177043"/>
                  <a:gd name="connsiteY100" fmla="*/ 139 h 326737"/>
                  <a:gd name="connsiteX101" fmla="*/ 59419 w 177043"/>
                  <a:gd name="connsiteY101" fmla="*/ 923 h 326737"/>
                  <a:gd name="connsiteX102" fmla="*/ 59942 w 177043"/>
                  <a:gd name="connsiteY102" fmla="*/ 4580 h 326737"/>
                  <a:gd name="connsiteX103" fmla="*/ 67519 w 177043"/>
                  <a:gd name="connsiteY103" fmla="*/ 5887 h 326737"/>
                  <a:gd name="connsiteX104" fmla="*/ 64906 w 177043"/>
                  <a:gd name="connsiteY104" fmla="*/ 16859 h 326737"/>
                  <a:gd name="connsiteX105" fmla="*/ 70131 w 177043"/>
                  <a:gd name="connsiteY105" fmla="*/ 21301 h 326737"/>
                  <a:gd name="connsiteX106" fmla="*/ 82932 w 177043"/>
                  <a:gd name="connsiteY106" fmla="*/ 22084 h 326737"/>
                  <a:gd name="connsiteX107" fmla="*/ 83455 w 177043"/>
                  <a:gd name="connsiteY107" fmla="*/ 28093 h 326737"/>
                  <a:gd name="connsiteX108" fmla="*/ 85023 w 177043"/>
                  <a:gd name="connsiteY108" fmla="*/ 33841 h 326737"/>
                  <a:gd name="connsiteX109" fmla="*/ 79797 w 177043"/>
                  <a:gd name="connsiteY109" fmla="*/ 43246 h 326737"/>
                  <a:gd name="connsiteX110" fmla="*/ 80843 w 177043"/>
                  <a:gd name="connsiteY110" fmla="*/ 56047 h 326737"/>
                  <a:gd name="connsiteX111" fmla="*/ 76140 w 177043"/>
                  <a:gd name="connsiteY111" fmla="*/ 63624 h 326737"/>
                  <a:gd name="connsiteX112" fmla="*/ 83716 w 177043"/>
                  <a:gd name="connsiteY112" fmla="*/ 64930 h 326737"/>
                  <a:gd name="connsiteX113" fmla="*/ 101482 w 177043"/>
                  <a:gd name="connsiteY113" fmla="*/ 50300 h 326737"/>
                  <a:gd name="connsiteX114" fmla="*/ 114022 w 177043"/>
                  <a:gd name="connsiteY114" fmla="*/ 57354 h 326737"/>
                  <a:gd name="connsiteX115" fmla="*/ 129436 w 177043"/>
                  <a:gd name="connsiteY115" fmla="*/ 46120 h 326737"/>
                  <a:gd name="connsiteX116" fmla="*/ 143282 w 177043"/>
                  <a:gd name="connsiteY116" fmla="*/ 50038 h 326737"/>
                  <a:gd name="connsiteX117" fmla="*/ 160264 w 177043"/>
                  <a:gd name="connsiteY117" fmla="*/ 73551 h 326737"/>
                  <a:gd name="connsiteX118" fmla="*/ 161309 w 177043"/>
                  <a:gd name="connsiteY118" fmla="*/ 90010 h 326737"/>
                  <a:gd name="connsiteX119" fmla="*/ 176723 w 177043"/>
                  <a:gd name="connsiteY119" fmla="*/ 112739 h 32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77043" h="326737">
                    <a:moveTo>
                      <a:pt x="176723" y="112739"/>
                    </a:moveTo>
                    <a:cubicBezTo>
                      <a:pt x="173849" y="116658"/>
                      <a:pt x="174111" y="121100"/>
                      <a:pt x="174633" y="123451"/>
                    </a:cubicBezTo>
                    <a:cubicBezTo>
                      <a:pt x="175155" y="125802"/>
                      <a:pt x="175678" y="134162"/>
                      <a:pt x="172282" y="134685"/>
                    </a:cubicBezTo>
                    <a:cubicBezTo>
                      <a:pt x="169669" y="135207"/>
                      <a:pt x="168886" y="139126"/>
                      <a:pt x="167057" y="139910"/>
                    </a:cubicBezTo>
                    <a:cubicBezTo>
                      <a:pt x="166534" y="140171"/>
                      <a:pt x="166011" y="140171"/>
                      <a:pt x="165228" y="139649"/>
                    </a:cubicBezTo>
                    <a:cubicBezTo>
                      <a:pt x="161832" y="137820"/>
                      <a:pt x="161309" y="135730"/>
                      <a:pt x="157129" y="135991"/>
                    </a:cubicBezTo>
                    <a:cubicBezTo>
                      <a:pt x="152949" y="136252"/>
                      <a:pt x="126039" y="133117"/>
                      <a:pt x="122121" y="138081"/>
                    </a:cubicBezTo>
                    <a:cubicBezTo>
                      <a:pt x="118202" y="142784"/>
                      <a:pt x="116895" y="149054"/>
                      <a:pt x="113761" y="150883"/>
                    </a:cubicBezTo>
                    <a:cubicBezTo>
                      <a:pt x="110626" y="152711"/>
                      <a:pt x="104356" y="155063"/>
                      <a:pt x="106707" y="159243"/>
                    </a:cubicBezTo>
                    <a:cubicBezTo>
                      <a:pt x="109058" y="163684"/>
                      <a:pt x="109842" y="166035"/>
                      <a:pt x="110626" y="168387"/>
                    </a:cubicBezTo>
                    <a:cubicBezTo>
                      <a:pt x="111410" y="170477"/>
                      <a:pt x="110887" y="175179"/>
                      <a:pt x="112977" y="176485"/>
                    </a:cubicBezTo>
                    <a:cubicBezTo>
                      <a:pt x="114544" y="177531"/>
                      <a:pt x="116635" y="185368"/>
                      <a:pt x="116895" y="192683"/>
                    </a:cubicBezTo>
                    <a:cubicBezTo>
                      <a:pt x="116635" y="192422"/>
                      <a:pt x="116635" y="192161"/>
                      <a:pt x="116373" y="191638"/>
                    </a:cubicBezTo>
                    <a:cubicBezTo>
                      <a:pt x="115067" y="189287"/>
                      <a:pt x="113500" y="185891"/>
                      <a:pt x="110364" y="187197"/>
                    </a:cubicBezTo>
                    <a:cubicBezTo>
                      <a:pt x="109319" y="187458"/>
                      <a:pt x="107752" y="189026"/>
                      <a:pt x="106707" y="188503"/>
                    </a:cubicBezTo>
                    <a:cubicBezTo>
                      <a:pt x="105662" y="187981"/>
                      <a:pt x="105662" y="186152"/>
                      <a:pt x="105662" y="185107"/>
                    </a:cubicBezTo>
                    <a:cubicBezTo>
                      <a:pt x="104878" y="178576"/>
                      <a:pt x="97563" y="174918"/>
                      <a:pt x="91815" y="173612"/>
                    </a:cubicBezTo>
                    <a:cubicBezTo>
                      <a:pt x="89725" y="173089"/>
                      <a:pt x="87113" y="173873"/>
                      <a:pt x="85023" y="174134"/>
                    </a:cubicBezTo>
                    <a:cubicBezTo>
                      <a:pt x="82932" y="174396"/>
                      <a:pt x="80843" y="174918"/>
                      <a:pt x="78753" y="174657"/>
                    </a:cubicBezTo>
                    <a:cubicBezTo>
                      <a:pt x="74311" y="174134"/>
                      <a:pt x="75095" y="169954"/>
                      <a:pt x="75356" y="166558"/>
                    </a:cubicBezTo>
                    <a:cubicBezTo>
                      <a:pt x="75618" y="163684"/>
                      <a:pt x="75879" y="160549"/>
                      <a:pt x="75356" y="157675"/>
                    </a:cubicBezTo>
                    <a:cubicBezTo>
                      <a:pt x="74572" y="153756"/>
                      <a:pt x="71176" y="153495"/>
                      <a:pt x="68041" y="154540"/>
                    </a:cubicBezTo>
                    <a:cubicBezTo>
                      <a:pt x="64122" y="155585"/>
                      <a:pt x="59681" y="158198"/>
                      <a:pt x="57852" y="161855"/>
                    </a:cubicBezTo>
                    <a:cubicBezTo>
                      <a:pt x="55762" y="165774"/>
                      <a:pt x="57330" y="170215"/>
                      <a:pt x="58113" y="174134"/>
                    </a:cubicBezTo>
                    <a:cubicBezTo>
                      <a:pt x="59159" y="179359"/>
                      <a:pt x="58897" y="184584"/>
                      <a:pt x="56546" y="189548"/>
                    </a:cubicBezTo>
                    <a:cubicBezTo>
                      <a:pt x="54194" y="194512"/>
                      <a:pt x="50537" y="198692"/>
                      <a:pt x="47402" y="203134"/>
                    </a:cubicBezTo>
                    <a:cubicBezTo>
                      <a:pt x="44528" y="207575"/>
                      <a:pt x="42438" y="212277"/>
                      <a:pt x="40871" y="217241"/>
                    </a:cubicBezTo>
                    <a:cubicBezTo>
                      <a:pt x="39042" y="222989"/>
                      <a:pt x="37474" y="228997"/>
                      <a:pt x="37213" y="234745"/>
                    </a:cubicBezTo>
                    <a:cubicBezTo>
                      <a:pt x="37213" y="238925"/>
                      <a:pt x="38258" y="242844"/>
                      <a:pt x="42177" y="245195"/>
                    </a:cubicBezTo>
                    <a:cubicBezTo>
                      <a:pt x="45312" y="247024"/>
                      <a:pt x="49231" y="247547"/>
                      <a:pt x="52105" y="249898"/>
                    </a:cubicBezTo>
                    <a:cubicBezTo>
                      <a:pt x="55501" y="252772"/>
                      <a:pt x="57330" y="256952"/>
                      <a:pt x="58897" y="260871"/>
                    </a:cubicBezTo>
                    <a:cubicBezTo>
                      <a:pt x="60726" y="265312"/>
                      <a:pt x="62555" y="270015"/>
                      <a:pt x="63077" y="274717"/>
                    </a:cubicBezTo>
                    <a:cubicBezTo>
                      <a:pt x="63338" y="278113"/>
                      <a:pt x="62293" y="280987"/>
                      <a:pt x="61510" y="284384"/>
                    </a:cubicBezTo>
                    <a:cubicBezTo>
                      <a:pt x="60726" y="287257"/>
                      <a:pt x="61510" y="289347"/>
                      <a:pt x="63600" y="291437"/>
                    </a:cubicBezTo>
                    <a:cubicBezTo>
                      <a:pt x="69870" y="296924"/>
                      <a:pt x="78230" y="299014"/>
                      <a:pt x="86068" y="300581"/>
                    </a:cubicBezTo>
                    <a:cubicBezTo>
                      <a:pt x="90248" y="301365"/>
                      <a:pt x="93644" y="303194"/>
                      <a:pt x="96779" y="306067"/>
                    </a:cubicBezTo>
                    <a:cubicBezTo>
                      <a:pt x="99131" y="308419"/>
                      <a:pt x="101220" y="311292"/>
                      <a:pt x="103049" y="314167"/>
                    </a:cubicBezTo>
                    <a:cubicBezTo>
                      <a:pt x="101482" y="317040"/>
                      <a:pt x="99131" y="320959"/>
                      <a:pt x="97040" y="323310"/>
                    </a:cubicBezTo>
                    <a:cubicBezTo>
                      <a:pt x="93122" y="327752"/>
                      <a:pt x="91293" y="320436"/>
                      <a:pt x="87374" y="319914"/>
                    </a:cubicBezTo>
                    <a:cubicBezTo>
                      <a:pt x="83194" y="319653"/>
                      <a:pt x="84239" y="324355"/>
                      <a:pt x="80059" y="326445"/>
                    </a:cubicBezTo>
                    <a:cubicBezTo>
                      <a:pt x="75879" y="328536"/>
                      <a:pt x="79537" y="318869"/>
                      <a:pt x="81365" y="314167"/>
                    </a:cubicBezTo>
                    <a:cubicBezTo>
                      <a:pt x="83194" y="309464"/>
                      <a:pt x="77707" y="312860"/>
                      <a:pt x="73788" y="312599"/>
                    </a:cubicBezTo>
                    <a:cubicBezTo>
                      <a:pt x="70131" y="312599"/>
                      <a:pt x="73005" y="310770"/>
                      <a:pt x="73005" y="308941"/>
                    </a:cubicBezTo>
                    <a:cubicBezTo>
                      <a:pt x="73005" y="307112"/>
                      <a:pt x="68825" y="307374"/>
                      <a:pt x="63077" y="304761"/>
                    </a:cubicBezTo>
                    <a:cubicBezTo>
                      <a:pt x="57330" y="302410"/>
                      <a:pt x="60465" y="306067"/>
                      <a:pt x="58636" y="308419"/>
                    </a:cubicBezTo>
                    <a:cubicBezTo>
                      <a:pt x="57591" y="309725"/>
                      <a:pt x="53933" y="309986"/>
                      <a:pt x="51059" y="309986"/>
                    </a:cubicBezTo>
                    <a:cubicBezTo>
                      <a:pt x="51059" y="308419"/>
                      <a:pt x="51582" y="307112"/>
                      <a:pt x="51582" y="305545"/>
                    </a:cubicBezTo>
                    <a:cubicBezTo>
                      <a:pt x="51582" y="304500"/>
                      <a:pt x="51321" y="303194"/>
                      <a:pt x="51059" y="302149"/>
                    </a:cubicBezTo>
                    <a:cubicBezTo>
                      <a:pt x="50799" y="301365"/>
                      <a:pt x="50276" y="300320"/>
                      <a:pt x="50015" y="299536"/>
                    </a:cubicBezTo>
                    <a:cubicBezTo>
                      <a:pt x="49753" y="298491"/>
                      <a:pt x="49753" y="297446"/>
                      <a:pt x="49231" y="296662"/>
                    </a:cubicBezTo>
                    <a:cubicBezTo>
                      <a:pt x="48708" y="295356"/>
                      <a:pt x="48186" y="294050"/>
                      <a:pt x="47141" y="293266"/>
                    </a:cubicBezTo>
                    <a:cubicBezTo>
                      <a:pt x="46357" y="292482"/>
                      <a:pt x="45050" y="292221"/>
                      <a:pt x="44267" y="291698"/>
                    </a:cubicBezTo>
                    <a:cubicBezTo>
                      <a:pt x="43222" y="291176"/>
                      <a:pt x="41915" y="290131"/>
                      <a:pt x="42177" y="289086"/>
                    </a:cubicBezTo>
                    <a:cubicBezTo>
                      <a:pt x="42177" y="287780"/>
                      <a:pt x="42438" y="286735"/>
                      <a:pt x="41655" y="285429"/>
                    </a:cubicBezTo>
                    <a:cubicBezTo>
                      <a:pt x="41393" y="284906"/>
                      <a:pt x="40871" y="284122"/>
                      <a:pt x="40087" y="284384"/>
                    </a:cubicBezTo>
                    <a:cubicBezTo>
                      <a:pt x="39564" y="284645"/>
                      <a:pt x="39564" y="285429"/>
                      <a:pt x="39042" y="285690"/>
                    </a:cubicBezTo>
                    <a:cubicBezTo>
                      <a:pt x="37997" y="286212"/>
                      <a:pt x="36430" y="285429"/>
                      <a:pt x="35906" y="284645"/>
                    </a:cubicBezTo>
                    <a:cubicBezTo>
                      <a:pt x="35123" y="283600"/>
                      <a:pt x="35123" y="281771"/>
                      <a:pt x="35123" y="280465"/>
                    </a:cubicBezTo>
                    <a:cubicBezTo>
                      <a:pt x="35123" y="279681"/>
                      <a:pt x="35123" y="278897"/>
                      <a:pt x="34862" y="278375"/>
                    </a:cubicBezTo>
                    <a:cubicBezTo>
                      <a:pt x="34862" y="278375"/>
                      <a:pt x="34862" y="278375"/>
                      <a:pt x="34862" y="278375"/>
                    </a:cubicBezTo>
                    <a:cubicBezTo>
                      <a:pt x="34600" y="277852"/>
                      <a:pt x="34339" y="277591"/>
                      <a:pt x="34339" y="277068"/>
                    </a:cubicBezTo>
                    <a:cubicBezTo>
                      <a:pt x="33817" y="275762"/>
                      <a:pt x="33817" y="274195"/>
                      <a:pt x="33294" y="272888"/>
                    </a:cubicBezTo>
                    <a:cubicBezTo>
                      <a:pt x="33033" y="271582"/>
                      <a:pt x="31988" y="270537"/>
                      <a:pt x="31204" y="269492"/>
                    </a:cubicBezTo>
                    <a:cubicBezTo>
                      <a:pt x="30159" y="268186"/>
                      <a:pt x="29375" y="266096"/>
                      <a:pt x="27286" y="266357"/>
                    </a:cubicBezTo>
                    <a:cubicBezTo>
                      <a:pt x="26240" y="266618"/>
                      <a:pt x="25195" y="267141"/>
                      <a:pt x="24412" y="267924"/>
                    </a:cubicBezTo>
                    <a:cubicBezTo>
                      <a:pt x="23105" y="269753"/>
                      <a:pt x="22844" y="271843"/>
                      <a:pt x="22583" y="273933"/>
                    </a:cubicBezTo>
                    <a:cubicBezTo>
                      <a:pt x="22321" y="274978"/>
                      <a:pt x="22321" y="276023"/>
                      <a:pt x="21277" y="276807"/>
                    </a:cubicBezTo>
                    <a:cubicBezTo>
                      <a:pt x="20493" y="277329"/>
                      <a:pt x="19186" y="277068"/>
                      <a:pt x="18664" y="276023"/>
                    </a:cubicBezTo>
                    <a:cubicBezTo>
                      <a:pt x="17880" y="274456"/>
                      <a:pt x="18142" y="273149"/>
                      <a:pt x="18142" y="271582"/>
                    </a:cubicBezTo>
                    <a:cubicBezTo>
                      <a:pt x="18142" y="268447"/>
                      <a:pt x="18403" y="265573"/>
                      <a:pt x="18664" y="262699"/>
                    </a:cubicBezTo>
                    <a:cubicBezTo>
                      <a:pt x="18664" y="259564"/>
                      <a:pt x="19186" y="256429"/>
                      <a:pt x="19186" y="253294"/>
                    </a:cubicBezTo>
                    <a:cubicBezTo>
                      <a:pt x="19186" y="250682"/>
                      <a:pt x="18925" y="248069"/>
                      <a:pt x="20493" y="245718"/>
                    </a:cubicBezTo>
                    <a:cubicBezTo>
                      <a:pt x="21799" y="243628"/>
                      <a:pt x="24412" y="241799"/>
                      <a:pt x="24934" y="239186"/>
                    </a:cubicBezTo>
                    <a:cubicBezTo>
                      <a:pt x="25456" y="236835"/>
                      <a:pt x="25195" y="234484"/>
                      <a:pt x="25718" y="232133"/>
                    </a:cubicBezTo>
                    <a:cubicBezTo>
                      <a:pt x="25979" y="230826"/>
                      <a:pt x="25979" y="229781"/>
                      <a:pt x="25979" y="228736"/>
                    </a:cubicBezTo>
                    <a:lnTo>
                      <a:pt x="25979" y="228736"/>
                    </a:lnTo>
                    <a:cubicBezTo>
                      <a:pt x="27808" y="225079"/>
                      <a:pt x="30159" y="221421"/>
                      <a:pt x="30943" y="219854"/>
                    </a:cubicBezTo>
                    <a:cubicBezTo>
                      <a:pt x="32511" y="216980"/>
                      <a:pt x="37736" y="207314"/>
                      <a:pt x="40348" y="203134"/>
                    </a:cubicBezTo>
                    <a:cubicBezTo>
                      <a:pt x="42961" y="199215"/>
                      <a:pt x="50537" y="193467"/>
                      <a:pt x="47402" y="184062"/>
                    </a:cubicBezTo>
                    <a:cubicBezTo>
                      <a:pt x="44267" y="174657"/>
                      <a:pt x="35906" y="166296"/>
                      <a:pt x="36952" y="163945"/>
                    </a:cubicBezTo>
                    <a:cubicBezTo>
                      <a:pt x="37997" y="161594"/>
                      <a:pt x="41132" y="149054"/>
                      <a:pt x="36168" y="145135"/>
                    </a:cubicBezTo>
                    <a:cubicBezTo>
                      <a:pt x="31204" y="141216"/>
                      <a:pt x="18142" y="125019"/>
                      <a:pt x="17880" y="121100"/>
                    </a:cubicBezTo>
                    <a:cubicBezTo>
                      <a:pt x="17619" y="117181"/>
                      <a:pt x="17358" y="115875"/>
                      <a:pt x="19709" y="114568"/>
                    </a:cubicBezTo>
                    <a:cubicBezTo>
                      <a:pt x="22061" y="113523"/>
                      <a:pt x="25718" y="114307"/>
                      <a:pt x="25456" y="110388"/>
                    </a:cubicBezTo>
                    <a:cubicBezTo>
                      <a:pt x="25195" y="106470"/>
                      <a:pt x="24673" y="100461"/>
                      <a:pt x="26763" y="98632"/>
                    </a:cubicBezTo>
                    <a:cubicBezTo>
                      <a:pt x="28853" y="96803"/>
                      <a:pt x="33555" y="96019"/>
                      <a:pt x="32511" y="93145"/>
                    </a:cubicBezTo>
                    <a:cubicBezTo>
                      <a:pt x="31465" y="90533"/>
                      <a:pt x="26763" y="88965"/>
                      <a:pt x="25456" y="85308"/>
                    </a:cubicBezTo>
                    <a:cubicBezTo>
                      <a:pt x="24150" y="81389"/>
                      <a:pt x="24150" y="77993"/>
                      <a:pt x="19186" y="74596"/>
                    </a:cubicBezTo>
                    <a:cubicBezTo>
                      <a:pt x="14223" y="70939"/>
                      <a:pt x="6646" y="63101"/>
                      <a:pt x="6646" y="59182"/>
                    </a:cubicBezTo>
                    <a:cubicBezTo>
                      <a:pt x="6646" y="55525"/>
                      <a:pt x="8736" y="54219"/>
                      <a:pt x="5862" y="51345"/>
                    </a:cubicBezTo>
                    <a:cubicBezTo>
                      <a:pt x="2989" y="48471"/>
                      <a:pt x="-1714" y="41156"/>
                      <a:pt x="637" y="41156"/>
                    </a:cubicBezTo>
                    <a:cubicBezTo>
                      <a:pt x="2989" y="41156"/>
                      <a:pt x="7691" y="41417"/>
                      <a:pt x="7691" y="39066"/>
                    </a:cubicBezTo>
                    <a:cubicBezTo>
                      <a:pt x="7691" y="36453"/>
                      <a:pt x="9781" y="30444"/>
                      <a:pt x="9781" y="28093"/>
                    </a:cubicBezTo>
                    <a:cubicBezTo>
                      <a:pt x="9781" y="25742"/>
                      <a:pt x="10304" y="15553"/>
                      <a:pt x="13439" y="15553"/>
                    </a:cubicBezTo>
                    <a:cubicBezTo>
                      <a:pt x="16574" y="15553"/>
                      <a:pt x="20493" y="18427"/>
                      <a:pt x="23367" y="18166"/>
                    </a:cubicBezTo>
                    <a:cubicBezTo>
                      <a:pt x="26240" y="17904"/>
                      <a:pt x="36168" y="16076"/>
                      <a:pt x="36168" y="13202"/>
                    </a:cubicBezTo>
                    <a:cubicBezTo>
                      <a:pt x="36168" y="10328"/>
                      <a:pt x="35906" y="7977"/>
                      <a:pt x="38258" y="7715"/>
                    </a:cubicBezTo>
                    <a:cubicBezTo>
                      <a:pt x="40609" y="7454"/>
                      <a:pt x="45312" y="8238"/>
                      <a:pt x="45050" y="6409"/>
                    </a:cubicBezTo>
                    <a:cubicBezTo>
                      <a:pt x="44790" y="4580"/>
                      <a:pt x="44267" y="3535"/>
                      <a:pt x="46096" y="3013"/>
                    </a:cubicBezTo>
                    <a:cubicBezTo>
                      <a:pt x="47924" y="2490"/>
                      <a:pt x="51843" y="2751"/>
                      <a:pt x="52105" y="1707"/>
                    </a:cubicBezTo>
                    <a:cubicBezTo>
                      <a:pt x="52366" y="661"/>
                      <a:pt x="54456" y="-383"/>
                      <a:pt x="56024" y="139"/>
                    </a:cubicBezTo>
                    <a:cubicBezTo>
                      <a:pt x="57068" y="661"/>
                      <a:pt x="58636" y="1184"/>
                      <a:pt x="59419" y="923"/>
                    </a:cubicBezTo>
                    <a:cubicBezTo>
                      <a:pt x="59159" y="1445"/>
                      <a:pt x="57591" y="5887"/>
                      <a:pt x="59942" y="4580"/>
                    </a:cubicBezTo>
                    <a:cubicBezTo>
                      <a:pt x="62293" y="3274"/>
                      <a:pt x="67519" y="1707"/>
                      <a:pt x="67519" y="5887"/>
                    </a:cubicBezTo>
                    <a:cubicBezTo>
                      <a:pt x="67780" y="10067"/>
                      <a:pt x="63077" y="13986"/>
                      <a:pt x="64906" y="16859"/>
                    </a:cubicBezTo>
                    <a:cubicBezTo>
                      <a:pt x="66735" y="19733"/>
                      <a:pt x="68302" y="21562"/>
                      <a:pt x="70131" y="21301"/>
                    </a:cubicBezTo>
                    <a:cubicBezTo>
                      <a:pt x="71960" y="21039"/>
                      <a:pt x="82932" y="18949"/>
                      <a:pt x="82932" y="22084"/>
                    </a:cubicBezTo>
                    <a:cubicBezTo>
                      <a:pt x="82932" y="25219"/>
                      <a:pt x="81888" y="27048"/>
                      <a:pt x="83455" y="28093"/>
                    </a:cubicBezTo>
                    <a:cubicBezTo>
                      <a:pt x="85023" y="28877"/>
                      <a:pt x="86329" y="32535"/>
                      <a:pt x="85023" y="33841"/>
                    </a:cubicBezTo>
                    <a:cubicBezTo>
                      <a:pt x="83716" y="35147"/>
                      <a:pt x="79275" y="40372"/>
                      <a:pt x="79797" y="43246"/>
                    </a:cubicBezTo>
                    <a:cubicBezTo>
                      <a:pt x="80320" y="46120"/>
                      <a:pt x="82932" y="53957"/>
                      <a:pt x="80843" y="56047"/>
                    </a:cubicBezTo>
                    <a:cubicBezTo>
                      <a:pt x="78753" y="58138"/>
                      <a:pt x="74050" y="59705"/>
                      <a:pt x="76140" y="63624"/>
                    </a:cubicBezTo>
                    <a:cubicBezTo>
                      <a:pt x="78230" y="67543"/>
                      <a:pt x="82149" y="68065"/>
                      <a:pt x="83716" y="64930"/>
                    </a:cubicBezTo>
                    <a:cubicBezTo>
                      <a:pt x="85284" y="62056"/>
                      <a:pt x="97301" y="49516"/>
                      <a:pt x="101482" y="50300"/>
                    </a:cubicBezTo>
                    <a:cubicBezTo>
                      <a:pt x="105401" y="51345"/>
                      <a:pt x="109842" y="59444"/>
                      <a:pt x="114022" y="57354"/>
                    </a:cubicBezTo>
                    <a:cubicBezTo>
                      <a:pt x="118202" y="55263"/>
                      <a:pt x="126039" y="46381"/>
                      <a:pt x="129436" y="46120"/>
                    </a:cubicBezTo>
                    <a:cubicBezTo>
                      <a:pt x="133094" y="45858"/>
                      <a:pt x="140670" y="46381"/>
                      <a:pt x="143282" y="50038"/>
                    </a:cubicBezTo>
                    <a:cubicBezTo>
                      <a:pt x="145895" y="53696"/>
                      <a:pt x="161309" y="69110"/>
                      <a:pt x="160264" y="73551"/>
                    </a:cubicBezTo>
                    <a:cubicBezTo>
                      <a:pt x="159219" y="77993"/>
                      <a:pt x="157390" y="85569"/>
                      <a:pt x="161309" y="90010"/>
                    </a:cubicBezTo>
                    <a:cubicBezTo>
                      <a:pt x="165228" y="96019"/>
                      <a:pt x="179336" y="108821"/>
                      <a:pt x="176723" y="11273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67FE65D-78D6-E2AD-CBD7-6CFDA397D45A}"/>
                  </a:ext>
                </a:extLst>
              </p:cNvPr>
              <p:cNvSpPr/>
              <p:nvPr/>
            </p:nvSpPr>
            <p:spPr>
              <a:xfrm>
                <a:off x="7068817" y="3758438"/>
                <a:ext cx="115182" cy="91673"/>
              </a:xfrm>
              <a:custGeom>
                <a:avLst/>
                <a:gdLst>
                  <a:gd name="connsiteX0" fmla="*/ 107630 w 115182"/>
                  <a:gd name="connsiteY0" fmla="*/ 36027 h 91673"/>
                  <a:gd name="connsiteX1" fmla="*/ 98225 w 115182"/>
                  <a:gd name="connsiteY1" fmla="*/ 52747 h 91673"/>
                  <a:gd name="connsiteX2" fmla="*/ 90126 w 115182"/>
                  <a:gd name="connsiteY2" fmla="*/ 57972 h 91673"/>
                  <a:gd name="connsiteX3" fmla="*/ 88820 w 115182"/>
                  <a:gd name="connsiteY3" fmla="*/ 62936 h 91673"/>
                  <a:gd name="connsiteX4" fmla="*/ 81244 w 115182"/>
                  <a:gd name="connsiteY4" fmla="*/ 62936 h 91673"/>
                  <a:gd name="connsiteX5" fmla="*/ 75757 w 115182"/>
                  <a:gd name="connsiteY5" fmla="*/ 68945 h 91673"/>
                  <a:gd name="connsiteX6" fmla="*/ 83856 w 115182"/>
                  <a:gd name="connsiteY6" fmla="*/ 81746 h 91673"/>
                  <a:gd name="connsiteX7" fmla="*/ 77325 w 115182"/>
                  <a:gd name="connsiteY7" fmla="*/ 81485 h 91673"/>
                  <a:gd name="connsiteX8" fmla="*/ 62695 w 115182"/>
                  <a:gd name="connsiteY8" fmla="*/ 81223 h 91673"/>
                  <a:gd name="connsiteX9" fmla="*/ 58514 w 115182"/>
                  <a:gd name="connsiteY9" fmla="*/ 86187 h 91673"/>
                  <a:gd name="connsiteX10" fmla="*/ 50154 w 115182"/>
                  <a:gd name="connsiteY10" fmla="*/ 89323 h 91673"/>
                  <a:gd name="connsiteX11" fmla="*/ 47281 w 115182"/>
                  <a:gd name="connsiteY11" fmla="*/ 91674 h 91673"/>
                  <a:gd name="connsiteX12" fmla="*/ 31344 w 115182"/>
                  <a:gd name="connsiteY12" fmla="*/ 88800 h 91673"/>
                  <a:gd name="connsiteX13" fmla="*/ 27425 w 115182"/>
                  <a:gd name="connsiteY13" fmla="*/ 84359 h 91673"/>
                  <a:gd name="connsiteX14" fmla="*/ 27687 w 115182"/>
                  <a:gd name="connsiteY14" fmla="*/ 76782 h 91673"/>
                  <a:gd name="connsiteX15" fmla="*/ 23245 w 115182"/>
                  <a:gd name="connsiteY15" fmla="*/ 76521 h 91673"/>
                  <a:gd name="connsiteX16" fmla="*/ 19065 w 115182"/>
                  <a:gd name="connsiteY16" fmla="*/ 83314 h 91673"/>
                  <a:gd name="connsiteX17" fmla="*/ 18281 w 115182"/>
                  <a:gd name="connsiteY17" fmla="*/ 78872 h 91673"/>
                  <a:gd name="connsiteX18" fmla="*/ 17759 w 115182"/>
                  <a:gd name="connsiteY18" fmla="*/ 74954 h 91673"/>
                  <a:gd name="connsiteX19" fmla="*/ 15146 w 115182"/>
                  <a:gd name="connsiteY19" fmla="*/ 67116 h 91673"/>
                  <a:gd name="connsiteX20" fmla="*/ 10705 w 115182"/>
                  <a:gd name="connsiteY20" fmla="*/ 61629 h 91673"/>
                  <a:gd name="connsiteX21" fmla="*/ 6786 w 115182"/>
                  <a:gd name="connsiteY21" fmla="*/ 45432 h 91673"/>
                  <a:gd name="connsiteX22" fmla="*/ 4435 w 115182"/>
                  <a:gd name="connsiteY22" fmla="*/ 37333 h 91673"/>
                  <a:gd name="connsiteX23" fmla="*/ 516 w 115182"/>
                  <a:gd name="connsiteY23" fmla="*/ 28189 h 91673"/>
                  <a:gd name="connsiteX24" fmla="*/ 7570 w 115182"/>
                  <a:gd name="connsiteY24" fmla="*/ 19829 h 91673"/>
                  <a:gd name="connsiteX25" fmla="*/ 15930 w 115182"/>
                  <a:gd name="connsiteY25" fmla="*/ 7028 h 91673"/>
                  <a:gd name="connsiteX26" fmla="*/ 50938 w 115182"/>
                  <a:gd name="connsiteY26" fmla="*/ 4937 h 91673"/>
                  <a:gd name="connsiteX27" fmla="*/ 59037 w 115182"/>
                  <a:gd name="connsiteY27" fmla="*/ 8595 h 91673"/>
                  <a:gd name="connsiteX28" fmla="*/ 60866 w 115182"/>
                  <a:gd name="connsiteY28" fmla="*/ 8856 h 91673"/>
                  <a:gd name="connsiteX29" fmla="*/ 79938 w 115182"/>
                  <a:gd name="connsiteY29" fmla="*/ 16433 h 91673"/>
                  <a:gd name="connsiteX30" fmla="*/ 80460 w 115182"/>
                  <a:gd name="connsiteY30" fmla="*/ 7028 h 91673"/>
                  <a:gd name="connsiteX31" fmla="*/ 88036 w 115182"/>
                  <a:gd name="connsiteY31" fmla="*/ 757 h 91673"/>
                  <a:gd name="connsiteX32" fmla="*/ 96396 w 115182"/>
                  <a:gd name="connsiteY32" fmla="*/ 7028 h 91673"/>
                  <a:gd name="connsiteX33" fmla="*/ 104234 w 115182"/>
                  <a:gd name="connsiteY33" fmla="*/ 2847 h 91673"/>
                  <a:gd name="connsiteX34" fmla="*/ 109720 w 115182"/>
                  <a:gd name="connsiteY34" fmla="*/ 1019 h 91673"/>
                  <a:gd name="connsiteX35" fmla="*/ 109198 w 115182"/>
                  <a:gd name="connsiteY35" fmla="*/ 7028 h 91673"/>
                  <a:gd name="connsiteX36" fmla="*/ 113639 w 115182"/>
                  <a:gd name="connsiteY36" fmla="*/ 24793 h 91673"/>
                  <a:gd name="connsiteX37" fmla="*/ 107630 w 115182"/>
                  <a:gd name="connsiteY37" fmla="*/ 36027 h 91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5182" h="91673">
                    <a:moveTo>
                      <a:pt x="107630" y="36027"/>
                    </a:moveTo>
                    <a:cubicBezTo>
                      <a:pt x="98486" y="41252"/>
                      <a:pt x="98225" y="48044"/>
                      <a:pt x="98225" y="52747"/>
                    </a:cubicBezTo>
                    <a:cubicBezTo>
                      <a:pt x="98225" y="57449"/>
                      <a:pt x="93000" y="57711"/>
                      <a:pt x="90126" y="57972"/>
                    </a:cubicBezTo>
                    <a:cubicBezTo>
                      <a:pt x="86991" y="58233"/>
                      <a:pt x="89082" y="59017"/>
                      <a:pt x="88820" y="62936"/>
                    </a:cubicBezTo>
                    <a:cubicBezTo>
                      <a:pt x="88559" y="66854"/>
                      <a:pt x="82289" y="63720"/>
                      <a:pt x="81244" y="62936"/>
                    </a:cubicBezTo>
                    <a:cubicBezTo>
                      <a:pt x="79938" y="62413"/>
                      <a:pt x="76019" y="65548"/>
                      <a:pt x="75757" y="68945"/>
                    </a:cubicBezTo>
                    <a:cubicBezTo>
                      <a:pt x="75496" y="72341"/>
                      <a:pt x="81766" y="77043"/>
                      <a:pt x="83856" y="81746"/>
                    </a:cubicBezTo>
                    <a:cubicBezTo>
                      <a:pt x="85946" y="86710"/>
                      <a:pt x="78892" y="82530"/>
                      <a:pt x="77325" y="81485"/>
                    </a:cubicBezTo>
                    <a:cubicBezTo>
                      <a:pt x="75757" y="80440"/>
                      <a:pt x="66091" y="81223"/>
                      <a:pt x="62695" y="81223"/>
                    </a:cubicBezTo>
                    <a:cubicBezTo>
                      <a:pt x="59298" y="81223"/>
                      <a:pt x="58776" y="83314"/>
                      <a:pt x="58514" y="86187"/>
                    </a:cubicBezTo>
                    <a:cubicBezTo>
                      <a:pt x="58253" y="88800"/>
                      <a:pt x="54073" y="87755"/>
                      <a:pt x="50154" y="89323"/>
                    </a:cubicBezTo>
                    <a:cubicBezTo>
                      <a:pt x="49109" y="89845"/>
                      <a:pt x="48064" y="90629"/>
                      <a:pt x="47281" y="91674"/>
                    </a:cubicBezTo>
                    <a:cubicBezTo>
                      <a:pt x="43362" y="86971"/>
                      <a:pt x="36569" y="88539"/>
                      <a:pt x="31344" y="88800"/>
                    </a:cubicBezTo>
                    <a:cubicBezTo>
                      <a:pt x="28209" y="88800"/>
                      <a:pt x="26641" y="87755"/>
                      <a:pt x="27425" y="84359"/>
                    </a:cubicBezTo>
                    <a:cubicBezTo>
                      <a:pt x="27687" y="82269"/>
                      <a:pt x="30299" y="78089"/>
                      <a:pt x="27687" y="76782"/>
                    </a:cubicBezTo>
                    <a:cubicBezTo>
                      <a:pt x="26380" y="76260"/>
                      <a:pt x="24551" y="76260"/>
                      <a:pt x="23245" y="76521"/>
                    </a:cubicBezTo>
                    <a:cubicBezTo>
                      <a:pt x="22984" y="77566"/>
                      <a:pt x="21416" y="85926"/>
                      <a:pt x="19065" y="83314"/>
                    </a:cubicBezTo>
                    <a:cubicBezTo>
                      <a:pt x="18281" y="82269"/>
                      <a:pt x="18543" y="80179"/>
                      <a:pt x="18281" y="78872"/>
                    </a:cubicBezTo>
                    <a:cubicBezTo>
                      <a:pt x="18281" y="77566"/>
                      <a:pt x="18020" y="76260"/>
                      <a:pt x="17759" y="74954"/>
                    </a:cubicBezTo>
                    <a:cubicBezTo>
                      <a:pt x="17497" y="71818"/>
                      <a:pt x="17759" y="69467"/>
                      <a:pt x="15146" y="67116"/>
                    </a:cubicBezTo>
                    <a:cubicBezTo>
                      <a:pt x="13056" y="65548"/>
                      <a:pt x="12011" y="63720"/>
                      <a:pt x="10705" y="61629"/>
                    </a:cubicBezTo>
                    <a:cubicBezTo>
                      <a:pt x="10444" y="54314"/>
                      <a:pt x="8353" y="46477"/>
                      <a:pt x="6786" y="45432"/>
                    </a:cubicBezTo>
                    <a:cubicBezTo>
                      <a:pt x="4696" y="44125"/>
                      <a:pt x="5480" y="39684"/>
                      <a:pt x="4435" y="37333"/>
                    </a:cubicBezTo>
                    <a:cubicBezTo>
                      <a:pt x="3651" y="35243"/>
                      <a:pt x="2868" y="32630"/>
                      <a:pt x="516" y="28189"/>
                    </a:cubicBezTo>
                    <a:cubicBezTo>
                      <a:pt x="-1835" y="23748"/>
                      <a:pt x="4435" y="21397"/>
                      <a:pt x="7570" y="19829"/>
                    </a:cubicBezTo>
                    <a:cubicBezTo>
                      <a:pt x="10705" y="18000"/>
                      <a:pt x="12011" y="11730"/>
                      <a:pt x="15930" y="7028"/>
                    </a:cubicBezTo>
                    <a:cubicBezTo>
                      <a:pt x="19849" y="2325"/>
                      <a:pt x="47019" y="5460"/>
                      <a:pt x="50938" y="4937"/>
                    </a:cubicBezTo>
                    <a:cubicBezTo>
                      <a:pt x="55118" y="4676"/>
                      <a:pt x="55641" y="6505"/>
                      <a:pt x="59037" y="8595"/>
                    </a:cubicBezTo>
                    <a:cubicBezTo>
                      <a:pt x="59821" y="9117"/>
                      <a:pt x="60344" y="9117"/>
                      <a:pt x="60866" y="8856"/>
                    </a:cubicBezTo>
                    <a:cubicBezTo>
                      <a:pt x="70794" y="9640"/>
                      <a:pt x="75757" y="15388"/>
                      <a:pt x="79938" y="16433"/>
                    </a:cubicBezTo>
                    <a:cubicBezTo>
                      <a:pt x="84117" y="17478"/>
                      <a:pt x="82550" y="9901"/>
                      <a:pt x="80460" y="7028"/>
                    </a:cubicBezTo>
                    <a:cubicBezTo>
                      <a:pt x="78370" y="4153"/>
                      <a:pt x="85163" y="3631"/>
                      <a:pt x="88036" y="757"/>
                    </a:cubicBezTo>
                    <a:cubicBezTo>
                      <a:pt x="90910" y="-2116"/>
                      <a:pt x="92477" y="3892"/>
                      <a:pt x="96396" y="7028"/>
                    </a:cubicBezTo>
                    <a:cubicBezTo>
                      <a:pt x="100577" y="10162"/>
                      <a:pt x="101883" y="5982"/>
                      <a:pt x="104234" y="2847"/>
                    </a:cubicBezTo>
                    <a:cubicBezTo>
                      <a:pt x="106846" y="-288"/>
                      <a:pt x="109720" y="1019"/>
                      <a:pt x="109720" y="1019"/>
                    </a:cubicBezTo>
                    <a:cubicBezTo>
                      <a:pt x="109459" y="3631"/>
                      <a:pt x="109459" y="5721"/>
                      <a:pt x="109198" y="7028"/>
                    </a:cubicBezTo>
                    <a:cubicBezTo>
                      <a:pt x="108937" y="10946"/>
                      <a:pt x="112333" y="21658"/>
                      <a:pt x="113639" y="24793"/>
                    </a:cubicBezTo>
                    <a:cubicBezTo>
                      <a:pt x="115990" y="28711"/>
                      <a:pt x="116774" y="30802"/>
                      <a:pt x="107630" y="3602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5390A2E3-1843-5932-6889-191C56F389D0}"/>
                  </a:ext>
                </a:extLst>
              </p:cNvPr>
              <p:cNvSpPr/>
              <p:nvPr/>
            </p:nvSpPr>
            <p:spPr>
              <a:xfrm>
                <a:off x="7066460" y="3563526"/>
                <a:ext cx="156491" cy="324790"/>
              </a:xfrm>
              <a:custGeom>
                <a:avLst/>
                <a:gdLst>
                  <a:gd name="connsiteX0" fmla="*/ 154401 w 156491"/>
                  <a:gd name="connsiteY0" fmla="*/ 236426 h 324790"/>
                  <a:gd name="connsiteX1" fmla="*/ 152834 w 156491"/>
                  <a:gd name="connsiteY1" fmla="*/ 245570 h 324790"/>
                  <a:gd name="connsiteX2" fmla="*/ 151789 w 156491"/>
                  <a:gd name="connsiteY2" fmla="*/ 257065 h 324790"/>
                  <a:gd name="connsiteX3" fmla="*/ 150221 w 156491"/>
                  <a:gd name="connsiteY3" fmla="*/ 261767 h 324790"/>
                  <a:gd name="connsiteX4" fmla="*/ 144473 w 156491"/>
                  <a:gd name="connsiteY4" fmla="*/ 266209 h 324790"/>
                  <a:gd name="connsiteX5" fmla="*/ 140816 w 156491"/>
                  <a:gd name="connsiteY5" fmla="*/ 270127 h 324790"/>
                  <a:gd name="connsiteX6" fmla="*/ 131411 w 156491"/>
                  <a:gd name="connsiteY6" fmla="*/ 275091 h 324790"/>
                  <a:gd name="connsiteX7" fmla="*/ 122528 w 156491"/>
                  <a:gd name="connsiteY7" fmla="*/ 280316 h 324790"/>
                  <a:gd name="connsiteX8" fmla="*/ 115997 w 156491"/>
                  <a:gd name="connsiteY8" fmla="*/ 286064 h 324790"/>
                  <a:gd name="connsiteX9" fmla="*/ 107375 w 156491"/>
                  <a:gd name="connsiteY9" fmla="*/ 287109 h 324790"/>
                  <a:gd name="connsiteX10" fmla="*/ 101105 w 156491"/>
                  <a:gd name="connsiteY10" fmla="*/ 283451 h 324790"/>
                  <a:gd name="connsiteX11" fmla="*/ 96141 w 156491"/>
                  <a:gd name="connsiteY11" fmla="*/ 290505 h 324790"/>
                  <a:gd name="connsiteX12" fmla="*/ 92222 w 156491"/>
                  <a:gd name="connsiteY12" fmla="*/ 296514 h 324790"/>
                  <a:gd name="connsiteX13" fmla="*/ 87781 w 156491"/>
                  <a:gd name="connsiteY13" fmla="*/ 293640 h 324790"/>
                  <a:gd name="connsiteX14" fmla="*/ 84124 w 156491"/>
                  <a:gd name="connsiteY14" fmla="*/ 292073 h 324790"/>
                  <a:gd name="connsiteX15" fmla="*/ 74458 w 156491"/>
                  <a:gd name="connsiteY15" fmla="*/ 285803 h 324790"/>
                  <a:gd name="connsiteX16" fmla="*/ 67142 w 156491"/>
                  <a:gd name="connsiteY16" fmla="*/ 281100 h 324790"/>
                  <a:gd name="connsiteX17" fmla="*/ 65836 w 156491"/>
                  <a:gd name="connsiteY17" fmla="*/ 285542 h 324790"/>
                  <a:gd name="connsiteX18" fmla="*/ 74196 w 156491"/>
                  <a:gd name="connsiteY18" fmla="*/ 294163 h 324790"/>
                  <a:gd name="connsiteX19" fmla="*/ 79944 w 156491"/>
                  <a:gd name="connsiteY19" fmla="*/ 300694 h 324790"/>
                  <a:gd name="connsiteX20" fmla="*/ 83078 w 156491"/>
                  <a:gd name="connsiteY20" fmla="*/ 308532 h 324790"/>
                  <a:gd name="connsiteX21" fmla="*/ 77331 w 156491"/>
                  <a:gd name="connsiteY21" fmla="*/ 314279 h 324790"/>
                  <a:gd name="connsiteX22" fmla="*/ 71061 w 156491"/>
                  <a:gd name="connsiteY22" fmla="*/ 319243 h 324790"/>
                  <a:gd name="connsiteX23" fmla="*/ 56953 w 156491"/>
                  <a:gd name="connsiteY23" fmla="*/ 323423 h 324790"/>
                  <a:gd name="connsiteX24" fmla="*/ 55908 w 156491"/>
                  <a:gd name="connsiteY24" fmla="*/ 314279 h 324790"/>
                  <a:gd name="connsiteX25" fmla="*/ 55386 w 156491"/>
                  <a:gd name="connsiteY25" fmla="*/ 305919 h 324790"/>
                  <a:gd name="connsiteX26" fmla="*/ 58259 w 156491"/>
                  <a:gd name="connsiteY26" fmla="*/ 299388 h 324790"/>
                  <a:gd name="connsiteX27" fmla="*/ 59566 w 156491"/>
                  <a:gd name="connsiteY27" fmla="*/ 295992 h 324790"/>
                  <a:gd name="connsiteX28" fmla="*/ 52773 w 156491"/>
                  <a:gd name="connsiteY28" fmla="*/ 292856 h 324790"/>
                  <a:gd name="connsiteX29" fmla="*/ 50161 w 156491"/>
                  <a:gd name="connsiteY29" fmla="*/ 287109 h 324790"/>
                  <a:gd name="connsiteX30" fmla="*/ 50161 w 156491"/>
                  <a:gd name="connsiteY30" fmla="*/ 287109 h 324790"/>
                  <a:gd name="connsiteX31" fmla="*/ 53034 w 156491"/>
                  <a:gd name="connsiteY31" fmla="*/ 284758 h 324790"/>
                  <a:gd name="connsiteX32" fmla="*/ 61395 w 156491"/>
                  <a:gd name="connsiteY32" fmla="*/ 281623 h 324790"/>
                  <a:gd name="connsiteX33" fmla="*/ 65575 w 156491"/>
                  <a:gd name="connsiteY33" fmla="*/ 276659 h 324790"/>
                  <a:gd name="connsiteX34" fmla="*/ 80205 w 156491"/>
                  <a:gd name="connsiteY34" fmla="*/ 276920 h 324790"/>
                  <a:gd name="connsiteX35" fmla="*/ 86736 w 156491"/>
                  <a:gd name="connsiteY35" fmla="*/ 277181 h 324790"/>
                  <a:gd name="connsiteX36" fmla="*/ 78637 w 156491"/>
                  <a:gd name="connsiteY36" fmla="*/ 264380 h 324790"/>
                  <a:gd name="connsiteX37" fmla="*/ 84124 w 156491"/>
                  <a:gd name="connsiteY37" fmla="*/ 258371 h 324790"/>
                  <a:gd name="connsiteX38" fmla="*/ 91700 w 156491"/>
                  <a:gd name="connsiteY38" fmla="*/ 258371 h 324790"/>
                  <a:gd name="connsiteX39" fmla="*/ 93006 w 156491"/>
                  <a:gd name="connsiteY39" fmla="*/ 253407 h 324790"/>
                  <a:gd name="connsiteX40" fmla="*/ 101105 w 156491"/>
                  <a:gd name="connsiteY40" fmla="*/ 248182 h 324790"/>
                  <a:gd name="connsiteX41" fmla="*/ 110510 w 156491"/>
                  <a:gd name="connsiteY41" fmla="*/ 231462 h 324790"/>
                  <a:gd name="connsiteX42" fmla="*/ 117303 w 156491"/>
                  <a:gd name="connsiteY42" fmla="*/ 220750 h 324790"/>
                  <a:gd name="connsiteX43" fmla="*/ 112862 w 156491"/>
                  <a:gd name="connsiteY43" fmla="*/ 202985 h 324790"/>
                  <a:gd name="connsiteX44" fmla="*/ 113384 w 156491"/>
                  <a:gd name="connsiteY44" fmla="*/ 196976 h 324790"/>
                  <a:gd name="connsiteX45" fmla="*/ 115735 w 156491"/>
                  <a:gd name="connsiteY45" fmla="*/ 184959 h 324790"/>
                  <a:gd name="connsiteX46" fmla="*/ 117042 w 156491"/>
                  <a:gd name="connsiteY46" fmla="*/ 178427 h 324790"/>
                  <a:gd name="connsiteX47" fmla="*/ 108943 w 156491"/>
                  <a:gd name="connsiteY47" fmla="*/ 169806 h 324790"/>
                  <a:gd name="connsiteX48" fmla="*/ 111817 w 156491"/>
                  <a:gd name="connsiteY48" fmla="*/ 163274 h 324790"/>
                  <a:gd name="connsiteX49" fmla="*/ 96664 w 156491"/>
                  <a:gd name="connsiteY49" fmla="*/ 151518 h 324790"/>
                  <a:gd name="connsiteX50" fmla="*/ 85169 w 156491"/>
                  <a:gd name="connsiteY50" fmla="*/ 133753 h 324790"/>
                  <a:gd name="connsiteX51" fmla="*/ 71322 w 156491"/>
                  <a:gd name="connsiteY51" fmla="*/ 120429 h 324790"/>
                  <a:gd name="connsiteX52" fmla="*/ 64007 w 156491"/>
                  <a:gd name="connsiteY52" fmla="*/ 112591 h 324790"/>
                  <a:gd name="connsiteX53" fmla="*/ 60872 w 156491"/>
                  <a:gd name="connsiteY53" fmla="*/ 105276 h 324790"/>
                  <a:gd name="connsiteX54" fmla="*/ 38665 w 156491"/>
                  <a:gd name="connsiteY54" fmla="*/ 90123 h 324790"/>
                  <a:gd name="connsiteX55" fmla="*/ 43368 w 156491"/>
                  <a:gd name="connsiteY55" fmla="*/ 84637 h 324790"/>
                  <a:gd name="connsiteX56" fmla="*/ 59827 w 156491"/>
                  <a:gd name="connsiteY56" fmla="*/ 78367 h 324790"/>
                  <a:gd name="connsiteX57" fmla="*/ 55908 w 156491"/>
                  <a:gd name="connsiteY57" fmla="*/ 69484 h 324790"/>
                  <a:gd name="connsiteX58" fmla="*/ 50161 w 156491"/>
                  <a:gd name="connsiteY58" fmla="*/ 65565 h 324790"/>
                  <a:gd name="connsiteX59" fmla="*/ 49899 w 156491"/>
                  <a:gd name="connsiteY59" fmla="*/ 59557 h 324790"/>
                  <a:gd name="connsiteX60" fmla="*/ 39188 w 156491"/>
                  <a:gd name="connsiteY60" fmla="*/ 56944 h 324790"/>
                  <a:gd name="connsiteX61" fmla="*/ 30828 w 156491"/>
                  <a:gd name="connsiteY61" fmla="*/ 60863 h 324790"/>
                  <a:gd name="connsiteX62" fmla="*/ 16720 w 156491"/>
                  <a:gd name="connsiteY62" fmla="*/ 49629 h 324790"/>
                  <a:gd name="connsiteX63" fmla="*/ 15152 w 156491"/>
                  <a:gd name="connsiteY63" fmla="*/ 37611 h 324790"/>
                  <a:gd name="connsiteX64" fmla="*/ 9405 w 156491"/>
                  <a:gd name="connsiteY64" fmla="*/ 34999 h 324790"/>
                  <a:gd name="connsiteX65" fmla="*/ 0 w 156491"/>
                  <a:gd name="connsiteY65" fmla="*/ 21414 h 324790"/>
                  <a:gd name="connsiteX66" fmla="*/ 1567 w 156491"/>
                  <a:gd name="connsiteY66" fmla="*/ 20368 h 324790"/>
                  <a:gd name="connsiteX67" fmla="*/ 8882 w 156491"/>
                  <a:gd name="connsiteY67" fmla="*/ 14882 h 324790"/>
                  <a:gd name="connsiteX68" fmla="*/ 19855 w 156491"/>
                  <a:gd name="connsiteY68" fmla="*/ 20107 h 324790"/>
                  <a:gd name="connsiteX69" fmla="*/ 26648 w 156491"/>
                  <a:gd name="connsiteY69" fmla="*/ 14360 h 324790"/>
                  <a:gd name="connsiteX70" fmla="*/ 31351 w 156491"/>
                  <a:gd name="connsiteY70" fmla="*/ 18278 h 324790"/>
                  <a:gd name="connsiteX71" fmla="*/ 34485 w 156491"/>
                  <a:gd name="connsiteY71" fmla="*/ 14360 h 324790"/>
                  <a:gd name="connsiteX72" fmla="*/ 41278 w 156491"/>
                  <a:gd name="connsiteY72" fmla="*/ 19324 h 324790"/>
                  <a:gd name="connsiteX73" fmla="*/ 45980 w 156491"/>
                  <a:gd name="connsiteY73" fmla="*/ 12792 h 324790"/>
                  <a:gd name="connsiteX74" fmla="*/ 52512 w 156491"/>
                  <a:gd name="connsiteY74" fmla="*/ 13837 h 324790"/>
                  <a:gd name="connsiteX75" fmla="*/ 57998 w 156491"/>
                  <a:gd name="connsiteY75" fmla="*/ 8351 h 324790"/>
                  <a:gd name="connsiteX76" fmla="*/ 69493 w 156491"/>
                  <a:gd name="connsiteY76" fmla="*/ 513 h 324790"/>
                  <a:gd name="connsiteX77" fmla="*/ 80727 w 156491"/>
                  <a:gd name="connsiteY77" fmla="*/ 10963 h 324790"/>
                  <a:gd name="connsiteX78" fmla="*/ 100322 w 156491"/>
                  <a:gd name="connsiteY78" fmla="*/ 14882 h 324790"/>
                  <a:gd name="connsiteX79" fmla="*/ 94835 w 156491"/>
                  <a:gd name="connsiteY79" fmla="*/ 24026 h 324790"/>
                  <a:gd name="connsiteX80" fmla="*/ 100583 w 156491"/>
                  <a:gd name="connsiteY80" fmla="*/ 32125 h 324790"/>
                  <a:gd name="connsiteX81" fmla="*/ 108682 w 156491"/>
                  <a:gd name="connsiteY81" fmla="*/ 35260 h 324790"/>
                  <a:gd name="connsiteX82" fmla="*/ 114952 w 156491"/>
                  <a:gd name="connsiteY82" fmla="*/ 40485 h 324790"/>
                  <a:gd name="connsiteX83" fmla="*/ 127231 w 156491"/>
                  <a:gd name="connsiteY83" fmla="*/ 41530 h 324790"/>
                  <a:gd name="connsiteX84" fmla="*/ 125402 w 156491"/>
                  <a:gd name="connsiteY84" fmla="*/ 43098 h 324790"/>
                  <a:gd name="connsiteX85" fmla="*/ 122267 w 156491"/>
                  <a:gd name="connsiteY85" fmla="*/ 48061 h 324790"/>
                  <a:gd name="connsiteX86" fmla="*/ 118609 w 156491"/>
                  <a:gd name="connsiteY86" fmla="*/ 47800 h 324790"/>
                  <a:gd name="connsiteX87" fmla="*/ 115997 w 156491"/>
                  <a:gd name="connsiteY87" fmla="*/ 49890 h 324790"/>
                  <a:gd name="connsiteX88" fmla="*/ 114429 w 156491"/>
                  <a:gd name="connsiteY88" fmla="*/ 52503 h 324790"/>
                  <a:gd name="connsiteX89" fmla="*/ 114168 w 156491"/>
                  <a:gd name="connsiteY89" fmla="*/ 55899 h 324790"/>
                  <a:gd name="connsiteX90" fmla="*/ 107637 w 156491"/>
                  <a:gd name="connsiteY90" fmla="*/ 54593 h 324790"/>
                  <a:gd name="connsiteX91" fmla="*/ 102673 w 156491"/>
                  <a:gd name="connsiteY91" fmla="*/ 58773 h 324790"/>
                  <a:gd name="connsiteX92" fmla="*/ 100844 w 156491"/>
                  <a:gd name="connsiteY92" fmla="*/ 55899 h 324790"/>
                  <a:gd name="connsiteX93" fmla="*/ 96925 w 156491"/>
                  <a:gd name="connsiteY93" fmla="*/ 56421 h 324790"/>
                  <a:gd name="connsiteX94" fmla="*/ 98754 w 156491"/>
                  <a:gd name="connsiteY94" fmla="*/ 62692 h 324790"/>
                  <a:gd name="connsiteX95" fmla="*/ 96141 w 156491"/>
                  <a:gd name="connsiteY95" fmla="*/ 65565 h 324790"/>
                  <a:gd name="connsiteX96" fmla="*/ 96403 w 156491"/>
                  <a:gd name="connsiteY96" fmla="*/ 69484 h 324790"/>
                  <a:gd name="connsiteX97" fmla="*/ 94052 w 156491"/>
                  <a:gd name="connsiteY97" fmla="*/ 71313 h 324790"/>
                  <a:gd name="connsiteX98" fmla="*/ 90133 w 156491"/>
                  <a:gd name="connsiteY98" fmla="*/ 73142 h 324790"/>
                  <a:gd name="connsiteX99" fmla="*/ 83340 w 156491"/>
                  <a:gd name="connsiteY99" fmla="*/ 77844 h 324790"/>
                  <a:gd name="connsiteX100" fmla="*/ 80466 w 156491"/>
                  <a:gd name="connsiteY100" fmla="*/ 85159 h 324790"/>
                  <a:gd name="connsiteX101" fmla="*/ 77331 w 156491"/>
                  <a:gd name="connsiteY101" fmla="*/ 93258 h 324790"/>
                  <a:gd name="connsiteX102" fmla="*/ 74718 w 156491"/>
                  <a:gd name="connsiteY102" fmla="*/ 99267 h 324790"/>
                  <a:gd name="connsiteX103" fmla="*/ 80466 w 156491"/>
                  <a:gd name="connsiteY103" fmla="*/ 107627 h 324790"/>
                  <a:gd name="connsiteX104" fmla="*/ 87259 w 156491"/>
                  <a:gd name="connsiteY104" fmla="*/ 115204 h 324790"/>
                  <a:gd name="connsiteX105" fmla="*/ 90916 w 156491"/>
                  <a:gd name="connsiteY105" fmla="*/ 123302 h 324790"/>
                  <a:gd name="connsiteX106" fmla="*/ 93790 w 156491"/>
                  <a:gd name="connsiteY106" fmla="*/ 131402 h 324790"/>
                  <a:gd name="connsiteX107" fmla="*/ 103718 w 156491"/>
                  <a:gd name="connsiteY107" fmla="*/ 138978 h 324790"/>
                  <a:gd name="connsiteX108" fmla="*/ 118609 w 156491"/>
                  <a:gd name="connsiteY108" fmla="*/ 157004 h 324790"/>
                  <a:gd name="connsiteX109" fmla="*/ 128015 w 156491"/>
                  <a:gd name="connsiteY109" fmla="*/ 160401 h 324790"/>
                  <a:gd name="connsiteX110" fmla="*/ 134807 w 156491"/>
                  <a:gd name="connsiteY110" fmla="*/ 167977 h 324790"/>
                  <a:gd name="connsiteX111" fmla="*/ 140294 w 156491"/>
                  <a:gd name="connsiteY111" fmla="*/ 177121 h 324790"/>
                  <a:gd name="connsiteX112" fmla="*/ 148654 w 156491"/>
                  <a:gd name="connsiteY112" fmla="*/ 184436 h 324790"/>
                  <a:gd name="connsiteX113" fmla="*/ 152834 w 156491"/>
                  <a:gd name="connsiteY113" fmla="*/ 204553 h 324790"/>
                  <a:gd name="connsiteX114" fmla="*/ 153879 w 156491"/>
                  <a:gd name="connsiteY114" fmla="*/ 218138 h 324790"/>
                  <a:gd name="connsiteX115" fmla="*/ 156491 w 156491"/>
                  <a:gd name="connsiteY115" fmla="*/ 227804 h 324790"/>
                  <a:gd name="connsiteX116" fmla="*/ 154401 w 156491"/>
                  <a:gd name="connsiteY116" fmla="*/ 236426 h 3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156491" h="324790">
                    <a:moveTo>
                      <a:pt x="154401" y="236426"/>
                    </a:moveTo>
                    <a:cubicBezTo>
                      <a:pt x="153617" y="239561"/>
                      <a:pt x="153356" y="242696"/>
                      <a:pt x="152834" y="245570"/>
                    </a:cubicBezTo>
                    <a:cubicBezTo>
                      <a:pt x="152311" y="249227"/>
                      <a:pt x="152050" y="253407"/>
                      <a:pt x="151789" y="257065"/>
                    </a:cubicBezTo>
                    <a:cubicBezTo>
                      <a:pt x="151789" y="258632"/>
                      <a:pt x="151266" y="260461"/>
                      <a:pt x="150221" y="261767"/>
                    </a:cubicBezTo>
                    <a:cubicBezTo>
                      <a:pt x="148654" y="263596"/>
                      <a:pt x="146303" y="264380"/>
                      <a:pt x="144473" y="266209"/>
                    </a:cubicBezTo>
                    <a:cubicBezTo>
                      <a:pt x="143167" y="267515"/>
                      <a:pt x="142122" y="269082"/>
                      <a:pt x="140816" y="270127"/>
                    </a:cubicBezTo>
                    <a:cubicBezTo>
                      <a:pt x="137942" y="272740"/>
                      <a:pt x="134807" y="273785"/>
                      <a:pt x="131411" y="275091"/>
                    </a:cubicBezTo>
                    <a:cubicBezTo>
                      <a:pt x="128015" y="276398"/>
                      <a:pt x="125141" y="277442"/>
                      <a:pt x="122528" y="280316"/>
                    </a:cubicBezTo>
                    <a:cubicBezTo>
                      <a:pt x="120438" y="282406"/>
                      <a:pt x="118609" y="284758"/>
                      <a:pt x="115997" y="286064"/>
                    </a:cubicBezTo>
                    <a:cubicBezTo>
                      <a:pt x="113907" y="287109"/>
                      <a:pt x="109465" y="288154"/>
                      <a:pt x="107375" y="287109"/>
                    </a:cubicBezTo>
                    <a:cubicBezTo>
                      <a:pt x="105024" y="286064"/>
                      <a:pt x="104502" y="282406"/>
                      <a:pt x="101105" y="283451"/>
                    </a:cubicBezTo>
                    <a:cubicBezTo>
                      <a:pt x="98754" y="284235"/>
                      <a:pt x="96141" y="288154"/>
                      <a:pt x="96141" y="290505"/>
                    </a:cubicBezTo>
                    <a:cubicBezTo>
                      <a:pt x="96403" y="293640"/>
                      <a:pt x="96925" y="298082"/>
                      <a:pt x="92222" y="296514"/>
                    </a:cubicBezTo>
                    <a:cubicBezTo>
                      <a:pt x="90394" y="295992"/>
                      <a:pt x="89349" y="294685"/>
                      <a:pt x="87781" y="293640"/>
                    </a:cubicBezTo>
                    <a:cubicBezTo>
                      <a:pt x="86736" y="292856"/>
                      <a:pt x="85430" y="292856"/>
                      <a:pt x="84124" y="292073"/>
                    </a:cubicBezTo>
                    <a:cubicBezTo>
                      <a:pt x="80727" y="290244"/>
                      <a:pt x="77331" y="288154"/>
                      <a:pt x="74458" y="285803"/>
                    </a:cubicBezTo>
                    <a:cubicBezTo>
                      <a:pt x="72367" y="283974"/>
                      <a:pt x="70277" y="281623"/>
                      <a:pt x="67142" y="281100"/>
                    </a:cubicBezTo>
                    <a:cubicBezTo>
                      <a:pt x="63746" y="280578"/>
                      <a:pt x="64530" y="283451"/>
                      <a:pt x="65836" y="285542"/>
                    </a:cubicBezTo>
                    <a:cubicBezTo>
                      <a:pt x="68187" y="288938"/>
                      <a:pt x="71322" y="291550"/>
                      <a:pt x="74196" y="294163"/>
                    </a:cubicBezTo>
                    <a:cubicBezTo>
                      <a:pt x="76286" y="296253"/>
                      <a:pt x="78376" y="298343"/>
                      <a:pt x="79944" y="300694"/>
                    </a:cubicBezTo>
                    <a:cubicBezTo>
                      <a:pt x="81511" y="302784"/>
                      <a:pt x="83602" y="305658"/>
                      <a:pt x="83078" y="308532"/>
                    </a:cubicBezTo>
                    <a:cubicBezTo>
                      <a:pt x="82556" y="311405"/>
                      <a:pt x="79421" y="312712"/>
                      <a:pt x="77331" y="314279"/>
                    </a:cubicBezTo>
                    <a:cubicBezTo>
                      <a:pt x="74980" y="315847"/>
                      <a:pt x="73151" y="317414"/>
                      <a:pt x="71061" y="319243"/>
                    </a:cubicBezTo>
                    <a:cubicBezTo>
                      <a:pt x="68187" y="321856"/>
                      <a:pt x="60872" y="327342"/>
                      <a:pt x="56953" y="323423"/>
                    </a:cubicBezTo>
                    <a:cubicBezTo>
                      <a:pt x="54863" y="321072"/>
                      <a:pt x="55647" y="317153"/>
                      <a:pt x="55908" y="314279"/>
                    </a:cubicBezTo>
                    <a:cubicBezTo>
                      <a:pt x="56170" y="311405"/>
                      <a:pt x="55647" y="308793"/>
                      <a:pt x="55386" y="305919"/>
                    </a:cubicBezTo>
                    <a:cubicBezTo>
                      <a:pt x="55124" y="303045"/>
                      <a:pt x="56431" y="301217"/>
                      <a:pt x="58259" y="299388"/>
                    </a:cubicBezTo>
                    <a:cubicBezTo>
                      <a:pt x="59305" y="298343"/>
                      <a:pt x="61917" y="296775"/>
                      <a:pt x="59566" y="295992"/>
                    </a:cubicBezTo>
                    <a:cubicBezTo>
                      <a:pt x="57215" y="295208"/>
                      <a:pt x="54340" y="294947"/>
                      <a:pt x="52773" y="292856"/>
                    </a:cubicBezTo>
                    <a:cubicBezTo>
                      <a:pt x="51467" y="291289"/>
                      <a:pt x="51467" y="288938"/>
                      <a:pt x="50161" y="287109"/>
                    </a:cubicBezTo>
                    <a:cubicBezTo>
                      <a:pt x="50161" y="287109"/>
                      <a:pt x="50161" y="287109"/>
                      <a:pt x="50161" y="287109"/>
                    </a:cubicBezTo>
                    <a:cubicBezTo>
                      <a:pt x="50945" y="286064"/>
                      <a:pt x="51989" y="285280"/>
                      <a:pt x="53034" y="284758"/>
                    </a:cubicBezTo>
                    <a:cubicBezTo>
                      <a:pt x="56692" y="283190"/>
                      <a:pt x="61133" y="284235"/>
                      <a:pt x="61395" y="281623"/>
                    </a:cubicBezTo>
                    <a:cubicBezTo>
                      <a:pt x="61656" y="279010"/>
                      <a:pt x="62178" y="276659"/>
                      <a:pt x="65575" y="276659"/>
                    </a:cubicBezTo>
                    <a:cubicBezTo>
                      <a:pt x="68709" y="276659"/>
                      <a:pt x="78637" y="275875"/>
                      <a:pt x="80205" y="276920"/>
                    </a:cubicBezTo>
                    <a:cubicBezTo>
                      <a:pt x="81772" y="277965"/>
                      <a:pt x="88827" y="282145"/>
                      <a:pt x="86736" y="277181"/>
                    </a:cubicBezTo>
                    <a:cubicBezTo>
                      <a:pt x="84646" y="272217"/>
                      <a:pt x="78376" y="267776"/>
                      <a:pt x="78637" y="264380"/>
                    </a:cubicBezTo>
                    <a:cubicBezTo>
                      <a:pt x="78899" y="260984"/>
                      <a:pt x="82818" y="257587"/>
                      <a:pt x="84124" y="258371"/>
                    </a:cubicBezTo>
                    <a:cubicBezTo>
                      <a:pt x="85430" y="259155"/>
                      <a:pt x="91439" y="262290"/>
                      <a:pt x="91700" y="258371"/>
                    </a:cubicBezTo>
                    <a:cubicBezTo>
                      <a:pt x="91962" y="254713"/>
                      <a:pt x="89871" y="253930"/>
                      <a:pt x="93006" y="253407"/>
                    </a:cubicBezTo>
                    <a:cubicBezTo>
                      <a:pt x="96141" y="252885"/>
                      <a:pt x="101105" y="252885"/>
                      <a:pt x="101105" y="248182"/>
                    </a:cubicBezTo>
                    <a:cubicBezTo>
                      <a:pt x="101105" y="243479"/>
                      <a:pt x="101366" y="236687"/>
                      <a:pt x="110510" y="231462"/>
                    </a:cubicBezTo>
                    <a:cubicBezTo>
                      <a:pt x="119654" y="226237"/>
                      <a:pt x="118609" y="224147"/>
                      <a:pt x="117303" y="220750"/>
                    </a:cubicBezTo>
                    <a:cubicBezTo>
                      <a:pt x="115997" y="217354"/>
                      <a:pt x="112600" y="206904"/>
                      <a:pt x="112862" y="202985"/>
                    </a:cubicBezTo>
                    <a:cubicBezTo>
                      <a:pt x="112862" y="201679"/>
                      <a:pt x="113123" y="199328"/>
                      <a:pt x="113384" y="196976"/>
                    </a:cubicBezTo>
                    <a:cubicBezTo>
                      <a:pt x="113907" y="192012"/>
                      <a:pt x="114429" y="186265"/>
                      <a:pt x="115735" y="184959"/>
                    </a:cubicBezTo>
                    <a:cubicBezTo>
                      <a:pt x="117303" y="183130"/>
                      <a:pt x="120177" y="181040"/>
                      <a:pt x="117042" y="178427"/>
                    </a:cubicBezTo>
                    <a:cubicBezTo>
                      <a:pt x="113907" y="175553"/>
                      <a:pt x="107114" y="171896"/>
                      <a:pt x="108943" y="169806"/>
                    </a:cubicBezTo>
                    <a:cubicBezTo>
                      <a:pt x="110510" y="167716"/>
                      <a:pt x="115735" y="166148"/>
                      <a:pt x="111817" y="163274"/>
                    </a:cubicBezTo>
                    <a:cubicBezTo>
                      <a:pt x="108159" y="160401"/>
                      <a:pt x="97709" y="154653"/>
                      <a:pt x="96664" y="151518"/>
                    </a:cubicBezTo>
                    <a:cubicBezTo>
                      <a:pt x="95880" y="148383"/>
                      <a:pt x="88827" y="136627"/>
                      <a:pt x="85169" y="133753"/>
                    </a:cubicBezTo>
                    <a:cubicBezTo>
                      <a:pt x="81511" y="130879"/>
                      <a:pt x="73935" y="123564"/>
                      <a:pt x="71322" y="120429"/>
                    </a:cubicBezTo>
                    <a:cubicBezTo>
                      <a:pt x="68709" y="117294"/>
                      <a:pt x="64268" y="114420"/>
                      <a:pt x="64007" y="112591"/>
                    </a:cubicBezTo>
                    <a:cubicBezTo>
                      <a:pt x="63746" y="110762"/>
                      <a:pt x="65052" y="107105"/>
                      <a:pt x="60872" y="105276"/>
                    </a:cubicBezTo>
                    <a:cubicBezTo>
                      <a:pt x="56692" y="103447"/>
                      <a:pt x="38665" y="94565"/>
                      <a:pt x="38665" y="90123"/>
                    </a:cubicBezTo>
                    <a:cubicBezTo>
                      <a:pt x="38665" y="85682"/>
                      <a:pt x="39971" y="84637"/>
                      <a:pt x="43368" y="84637"/>
                    </a:cubicBezTo>
                    <a:cubicBezTo>
                      <a:pt x="46764" y="84637"/>
                      <a:pt x="59305" y="83331"/>
                      <a:pt x="59827" y="78367"/>
                    </a:cubicBezTo>
                    <a:cubicBezTo>
                      <a:pt x="60611" y="73403"/>
                      <a:pt x="58782" y="71052"/>
                      <a:pt x="55908" y="69484"/>
                    </a:cubicBezTo>
                    <a:cubicBezTo>
                      <a:pt x="53034" y="67917"/>
                      <a:pt x="48855" y="67394"/>
                      <a:pt x="50161" y="65565"/>
                    </a:cubicBezTo>
                    <a:cubicBezTo>
                      <a:pt x="51467" y="63737"/>
                      <a:pt x="53034" y="62953"/>
                      <a:pt x="49899" y="59557"/>
                    </a:cubicBezTo>
                    <a:cubicBezTo>
                      <a:pt x="46764" y="56160"/>
                      <a:pt x="42062" y="54331"/>
                      <a:pt x="39188" y="56944"/>
                    </a:cubicBezTo>
                    <a:cubicBezTo>
                      <a:pt x="36314" y="59557"/>
                      <a:pt x="35530" y="62430"/>
                      <a:pt x="30828" y="60863"/>
                    </a:cubicBezTo>
                    <a:cubicBezTo>
                      <a:pt x="25864" y="59295"/>
                      <a:pt x="16720" y="54854"/>
                      <a:pt x="16720" y="49629"/>
                    </a:cubicBezTo>
                    <a:cubicBezTo>
                      <a:pt x="16459" y="44404"/>
                      <a:pt x="17765" y="37350"/>
                      <a:pt x="15152" y="37611"/>
                    </a:cubicBezTo>
                    <a:cubicBezTo>
                      <a:pt x="12540" y="37873"/>
                      <a:pt x="10973" y="39440"/>
                      <a:pt x="9405" y="34999"/>
                    </a:cubicBezTo>
                    <a:cubicBezTo>
                      <a:pt x="7838" y="30557"/>
                      <a:pt x="261" y="21936"/>
                      <a:pt x="0" y="21414"/>
                    </a:cubicBezTo>
                    <a:cubicBezTo>
                      <a:pt x="522" y="21152"/>
                      <a:pt x="1045" y="20891"/>
                      <a:pt x="1567" y="20368"/>
                    </a:cubicBezTo>
                    <a:cubicBezTo>
                      <a:pt x="4180" y="17495"/>
                      <a:pt x="6008" y="14360"/>
                      <a:pt x="8882" y="14882"/>
                    </a:cubicBezTo>
                    <a:cubicBezTo>
                      <a:pt x="11756" y="15666"/>
                      <a:pt x="16459" y="24549"/>
                      <a:pt x="19855" y="20107"/>
                    </a:cubicBezTo>
                    <a:cubicBezTo>
                      <a:pt x="23251" y="15666"/>
                      <a:pt x="25080" y="13053"/>
                      <a:pt x="26648" y="14360"/>
                    </a:cubicBezTo>
                    <a:cubicBezTo>
                      <a:pt x="28215" y="15666"/>
                      <a:pt x="30567" y="21152"/>
                      <a:pt x="31351" y="18278"/>
                    </a:cubicBezTo>
                    <a:cubicBezTo>
                      <a:pt x="32134" y="15405"/>
                      <a:pt x="32657" y="10702"/>
                      <a:pt x="34485" y="14360"/>
                    </a:cubicBezTo>
                    <a:cubicBezTo>
                      <a:pt x="36314" y="18017"/>
                      <a:pt x="39449" y="22458"/>
                      <a:pt x="41278" y="19324"/>
                    </a:cubicBezTo>
                    <a:cubicBezTo>
                      <a:pt x="43368" y="16188"/>
                      <a:pt x="44152" y="10963"/>
                      <a:pt x="45980" y="12792"/>
                    </a:cubicBezTo>
                    <a:cubicBezTo>
                      <a:pt x="47809" y="14621"/>
                      <a:pt x="51989" y="15927"/>
                      <a:pt x="52512" y="13837"/>
                    </a:cubicBezTo>
                    <a:cubicBezTo>
                      <a:pt x="53034" y="11747"/>
                      <a:pt x="55386" y="12531"/>
                      <a:pt x="57998" y="8351"/>
                    </a:cubicBezTo>
                    <a:cubicBezTo>
                      <a:pt x="60872" y="4432"/>
                      <a:pt x="66881" y="-1838"/>
                      <a:pt x="69493" y="513"/>
                    </a:cubicBezTo>
                    <a:cubicBezTo>
                      <a:pt x="72106" y="2603"/>
                      <a:pt x="76809" y="9918"/>
                      <a:pt x="80727" y="10963"/>
                    </a:cubicBezTo>
                    <a:cubicBezTo>
                      <a:pt x="84385" y="11747"/>
                      <a:pt x="102934" y="10963"/>
                      <a:pt x="100322" y="14882"/>
                    </a:cubicBezTo>
                    <a:cubicBezTo>
                      <a:pt x="97709" y="18801"/>
                      <a:pt x="93529" y="22458"/>
                      <a:pt x="94835" y="24026"/>
                    </a:cubicBezTo>
                    <a:cubicBezTo>
                      <a:pt x="95880" y="25594"/>
                      <a:pt x="96664" y="31602"/>
                      <a:pt x="100583" y="32125"/>
                    </a:cubicBezTo>
                    <a:cubicBezTo>
                      <a:pt x="104502" y="32909"/>
                      <a:pt x="106853" y="32386"/>
                      <a:pt x="108682" y="35260"/>
                    </a:cubicBezTo>
                    <a:cubicBezTo>
                      <a:pt x="110510" y="38134"/>
                      <a:pt x="111556" y="40485"/>
                      <a:pt x="114952" y="40485"/>
                    </a:cubicBezTo>
                    <a:cubicBezTo>
                      <a:pt x="117565" y="40485"/>
                      <a:pt x="124096" y="38656"/>
                      <a:pt x="127231" y="41530"/>
                    </a:cubicBezTo>
                    <a:cubicBezTo>
                      <a:pt x="126447" y="41791"/>
                      <a:pt x="125925" y="42314"/>
                      <a:pt x="125402" y="43098"/>
                    </a:cubicBezTo>
                    <a:cubicBezTo>
                      <a:pt x="124357" y="44665"/>
                      <a:pt x="124357" y="47278"/>
                      <a:pt x="122267" y="48061"/>
                    </a:cubicBezTo>
                    <a:cubicBezTo>
                      <a:pt x="121222" y="48584"/>
                      <a:pt x="119916" y="47800"/>
                      <a:pt x="118609" y="47800"/>
                    </a:cubicBezTo>
                    <a:cubicBezTo>
                      <a:pt x="117303" y="47800"/>
                      <a:pt x="116519" y="48845"/>
                      <a:pt x="115997" y="49890"/>
                    </a:cubicBezTo>
                    <a:cubicBezTo>
                      <a:pt x="115474" y="50674"/>
                      <a:pt x="114691" y="51719"/>
                      <a:pt x="114429" y="52503"/>
                    </a:cubicBezTo>
                    <a:cubicBezTo>
                      <a:pt x="114168" y="53548"/>
                      <a:pt x="114691" y="54854"/>
                      <a:pt x="114168" y="55899"/>
                    </a:cubicBezTo>
                    <a:cubicBezTo>
                      <a:pt x="112862" y="58250"/>
                      <a:pt x="109465" y="54593"/>
                      <a:pt x="107637" y="54593"/>
                    </a:cubicBezTo>
                    <a:cubicBezTo>
                      <a:pt x="104240" y="54331"/>
                      <a:pt x="105808" y="58512"/>
                      <a:pt x="102673" y="58773"/>
                    </a:cubicBezTo>
                    <a:cubicBezTo>
                      <a:pt x="102412" y="57467"/>
                      <a:pt x="102150" y="56421"/>
                      <a:pt x="100844" y="55899"/>
                    </a:cubicBezTo>
                    <a:cubicBezTo>
                      <a:pt x="99799" y="55377"/>
                      <a:pt x="97709" y="55377"/>
                      <a:pt x="96925" y="56421"/>
                    </a:cubicBezTo>
                    <a:cubicBezTo>
                      <a:pt x="94835" y="59295"/>
                      <a:pt x="100583" y="59818"/>
                      <a:pt x="98754" y="62692"/>
                    </a:cubicBezTo>
                    <a:cubicBezTo>
                      <a:pt x="97971" y="63737"/>
                      <a:pt x="96403" y="63998"/>
                      <a:pt x="96141" y="65565"/>
                    </a:cubicBezTo>
                    <a:cubicBezTo>
                      <a:pt x="95880" y="66872"/>
                      <a:pt x="96925" y="68178"/>
                      <a:pt x="96403" y="69484"/>
                    </a:cubicBezTo>
                    <a:cubicBezTo>
                      <a:pt x="95880" y="70790"/>
                      <a:pt x="95096" y="70790"/>
                      <a:pt x="94052" y="71313"/>
                    </a:cubicBezTo>
                    <a:cubicBezTo>
                      <a:pt x="92484" y="71836"/>
                      <a:pt x="91439" y="72619"/>
                      <a:pt x="90133" y="73142"/>
                    </a:cubicBezTo>
                    <a:cubicBezTo>
                      <a:pt x="87520" y="74448"/>
                      <a:pt x="85430" y="75754"/>
                      <a:pt x="83340" y="77844"/>
                    </a:cubicBezTo>
                    <a:cubicBezTo>
                      <a:pt x="81250" y="80196"/>
                      <a:pt x="80466" y="82025"/>
                      <a:pt x="80466" y="85159"/>
                    </a:cubicBezTo>
                    <a:cubicBezTo>
                      <a:pt x="80466" y="88556"/>
                      <a:pt x="79683" y="90907"/>
                      <a:pt x="77331" y="93258"/>
                    </a:cubicBezTo>
                    <a:cubicBezTo>
                      <a:pt x="75502" y="95087"/>
                      <a:pt x="73412" y="96393"/>
                      <a:pt x="74718" y="99267"/>
                    </a:cubicBezTo>
                    <a:cubicBezTo>
                      <a:pt x="76025" y="102141"/>
                      <a:pt x="78637" y="105015"/>
                      <a:pt x="80466" y="107627"/>
                    </a:cubicBezTo>
                    <a:cubicBezTo>
                      <a:pt x="82556" y="110501"/>
                      <a:pt x="84908" y="112852"/>
                      <a:pt x="87259" y="115204"/>
                    </a:cubicBezTo>
                    <a:cubicBezTo>
                      <a:pt x="89610" y="117555"/>
                      <a:pt x="90916" y="119906"/>
                      <a:pt x="90916" y="123302"/>
                    </a:cubicBezTo>
                    <a:cubicBezTo>
                      <a:pt x="90916" y="126699"/>
                      <a:pt x="91178" y="129050"/>
                      <a:pt x="93790" y="131402"/>
                    </a:cubicBezTo>
                    <a:cubicBezTo>
                      <a:pt x="96925" y="134275"/>
                      <a:pt x="100583" y="136104"/>
                      <a:pt x="103718" y="138978"/>
                    </a:cubicBezTo>
                    <a:cubicBezTo>
                      <a:pt x="109465" y="144203"/>
                      <a:pt x="112600" y="152302"/>
                      <a:pt x="118609" y="157004"/>
                    </a:cubicBezTo>
                    <a:cubicBezTo>
                      <a:pt x="121483" y="159094"/>
                      <a:pt x="124879" y="159356"/>
                      <a:pt x="128015" y="160401"/>
                    </a:cubicBezTo>
                    <a:cubicBezTo>
                      <a:pt x="131672" y="161446"/>
                      <a:pt x="133762" y="164320"/>
                      <a:pt x="134807" y="167977"/>
                    </a:cubicBezTo>
                    <a:cubicBezTo>
                      <a:pt x="136113" y="171634"/>
                      <a:pt x="137159" y="174509"/>
                      <a:pt x="140294" y="177121"/>
                    </a:cubicBezTo>
                    <a:cubicBezTo>
                      <a:pt x="143167" y="179472"/>
                      <a:pt x="146564" y="181040"/>
                      <a:pt x="148654" y="184436"/>
                    </a:cubicBezTo>
                    <a:cubicBezTo>
                      <a:pt x="152311" y="190184"/>
                      <a:pt x="152834" y="198283"/>
                      <a:pt x="152834" y="204553"/>
                    </a:cubicBezTo>
                    <a:cubicBezTo>
                      <a:pt x="152834" y="208994"/>
                      <a:pt x="152834" y="213697"/>
                      <a:pt x="153879" y="218138"/>
                    </a:cubicBezTo>
                    <a:cubicBezTo>
                      <a:pt x="154663" y="221273"/>
                      <a:pt x="156230" y="224408"/>
                      <a:pt x="156491" y="227804"/>
                    </a:cubicBezTo>
                    <a:cubicBezTo>
                      <a:pt x="155707" y="230417"/>
                      <a:pt x="154924" y="233291"/>
                      <a:pt x="154401" y="23642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3E33A28A-A8B7-D1B5-519B-FA1C8A29C31E}"/>
                  </a:ext>
                </a:extLst>
              </p:cNvPr>
              <p:cNvSpPr/>
              <p:nvPr/>
            </p:nvSpPr>
            <p:spPr>
              <a:xfrm>
                <a:off x="4576441" y="3268144"/>
                <a:ext cx="260358" cy="196095"/>
              </a:xfrm>
              <a:custGeom>
                <a:avLst/>
                <a:gdLst>
                  <a:gd name="connsiteX0" fmla="*/ 259948 w 260358"/>
                  <a:gd name="connsiteY0" fmla="*/ 82711 h 196095"/>
                  <a:gd name="connsiteX1" fmla="*/ 254462 w 260358"/>
                  <a:gd name="connsiteY1" fmla="*/ 90288 h 196095"/>
                  <a:gd name="connsiteX2" fmla="*/ 218932 w 260358"/>
                  <a:gd name="connsiteY2" fmla="*/ 93684 h 196095"/>
                  <a:gd name="connsiteX3" fmla="*/ 211616 w 260358"/>
                  <a:gd name="connsiteY3" fmla="*/ 100477 h 196095"/>
                  <a:gd name="connsiteX4" fmla="*/ 200121 w 260358"/>
                  <a:gd name="connsiteY4" fmla="*/ 104134 h 196095"/>
                  <a:gd name="connsiteX5" fmla="*/ 201950 w 260358"/>
                  <a:gd name="connsiteY5" fmla="*/ 110143 h 196095"/>
                  <a:gd name="connsiteX6" fmla="*/ 201427 w 260358"/>
                  <a:gd name="connsiteY6" fmla="*/ 114584 h 196095"/>
                  <a:gd name="connsiteX7" fmla="*/ 203518 w 260358"/>
                  <a:gd name="connsiteY7" fmla="*/ 120593 h 196095"/>
                  <a:gd name="connsiteX8" fmla="*/ 177392 w 260358"/>
                  <a:gd name="connsiteY8" fmla="*/ 130521 h 196095"/>
                  <a:gd name="connsiteX9" fmla="*/ 160149 w 260358"/>
                  <a:gd name="connsiteY9" fmla="*/ 144629 h 196095"/>
                  <a:gd name="connsiteX10" fmla="*/ 141339 w 260358"/>
                  <a:gd name="connsiteY10" fmla="*/ 146719 h 196095"/>
                  <a:gd name="connsiteX11" fmla="*/ 132195 w 260358"/>
                  <a:gd name="connsiteY11" fmla="*/ 151421 h 196095"/>
                  <a:gd name="connsiteX12" fmla="*/ 113646 w 260358"/>
                  <a:gd name="connsiteY12" fmla="*/ 156908 h 196095"/>
                  <a:gd name="connsiteX13" fmla="*/ 95619 w 260358"/>
                  <a:gd name="connsiteY13" fmla="*/ 175195 h 196095"/>
                  <a:gd name="connsiteX14" fmla="*/ 95880 w 260358"/>
                  <a:gd name="connsiteY14" fmla="*/ 196096 h 196095"/>
                  <a:gd name="connsiteX15" fmla="*/ 0 w 260358"/>
                  <a:gd name="connsiteY15" fmla="*/ 196096 h 196095"/>
                  <a:gd name="connsiteX16" fmla="*/ 3919 w 260358"/>
                  <a:gd name="connsiteY16" fmla="*/ 190609 h 196095"/>
                  <a:gd name="connsiteX17" fmla="*/ 8883 w 260358"/>
                  <a:gd name="connsiteY17" fmla="*/ 188781 h 196095"/>
                  <a:gd name="connsiteX18" fmla="*/ 14630 w 260358"/>
                  <a:gd name="connsiteY18" fmla="*/ 186429 h 196095"/>
                  <a:gd name="connsiteX19" fmla="*/ 27693 w 260358"/>
                  <a:gd name="connsiteY19" fmla="*/ 182249 h 196095"/>
                  <a:gd name="connsiteX20" fmla="*/ 40233 w 260358"/>
                  <a:gd name="connsiteY20" fmla="*/ 174673 h 196095"/>
                  <a:gd name="connsiteX21" fmla="*/ 45981 w 260358"/>
                  <a:gd name="connsiteY21" fmla="*/ 170493 h 196095"/>
                  <a:gd name="connsiteX22" fmla="*/ 50945 w 260358"/>
                  <a:gd name="connsiteY22" fmla="*/ 164745 h 196095"/>
                  <a:gd name="connsiteX23" fmla="*/ 56170 w 260358"/>
                  <a:gd name="connsiteY23" fmla="*/ 158475 h 196095"/>
                  <a:gd name="connsiteX24" fmla="*/ 61917 w 260358"/>
                  <a:gd name="connsiteY24" fmla="*/ 154295 h 196095"/>
                  <a:gd name="connsiteX25" fmla="*/ 71584 w 260358"/>
                  <a:gd name="connsiteY25" fmla="*/ 143845 h 196095"/>
                  <a:gd name="connsiteX26" fmla="*/ 73935 w 260358"/>
                  <a:gd name="connsiteY26" fmla="*/ 133395 h 196095"/>
                  <a:gd name="connsiteX27" fmla="*/ 71845 w 260358"/>
                  <a:gd name="connsiteY27" fmla="*/ 128431 h 196095"/>
                  <a:gd name="connsiteX28" fmla="*/ 68971 w 260358"/>
                  <a:gd name="connsiteY28" fmla="*/ 124251 h 196095"/>
                  <a:gd name="connsiteX29" fmla="*/ 72890 w 260358"/>
                  <a:gd name="connsiteY29" fmla="*/ 113278 h 196095"/>
                  <a:gd name="connsiteX30" fmla="*/ 75764 w 260358"/>
                  <a:gd name="connsiteY30" fmla="*/ 101260 h 196095"/>
                  <a:gd name="connsiteX31" fmla="*/ 75503 w 260358"/>
                  <a:gd name="connsiteY31" fmla="*/ 96558 h 196095"/>
                  <a:gd name="connsiteX32" fmla="*/ 76809 w 260358"/>
                  <a:gd name="connsiteY32" fmla="*/ 90810 h 196095"/>
                  <a:gd name="connsiteX33" fmla="*/ 91700 w 260358"/>
                  <a:gd name="connsiteY33" fmla="*/ 69649 h 196095"/>
                  <a:gd name="connsiteX34" fmla="*/ 101105 w 260358"/>
                  <a:gd name="connsiteY34" fmla="*/ 62072 h 196095"/>
                  <a:gd name="connsiteX35" fmla="*/ 112340 w 260358"/>
                  <a:gd name="connsiteY35" fmla="*/ 57892 h 196095"/>
                  <a:gd name="connsiteX36" fmla="*/ 126447 w 260358"/>
                  <a:gd name="connsiteY36" fmla="*/ 49532 h 196095"/>
                  <a:gd name="connsiteX37" fmla="*/ 132979 w 260358"/>
                  <a:gd name="connsiteY37" fmla="*/ 43262 h 196095"/>
                  <a:gd name="connsiteX38" fmla="*/ 143690 w 260358"/>
                  <a:gd name="connsiteY38" fmla="*/ 34379 h 196095"/>
                  <a:gd name="connsiteX39" fmla="*/ 150221 w 260358"/>
                  <a:gd name="connsiteY39" fmla="*/ 21839 h 196095"/>
                  <a:gd name="connsiteX40" fmla="*/ 159888 w 260358"/>
                  <a:gd name="connsiteY40" fmla="*/ 1200 h 196095"/>
                  <a:gd name="connsiteX41" fmla="*/ 169554 w 260358"/>
                  <a:gd name="connsiteY41" fmla="*/ 1984 h 196095"/>
                  <a:gd name="connsiteX42" fmla="*/ 176086 w 260358"/>
                  <a:gd name="connsiteY42" fmla="*/ 11389 h 196095"/>
                  <a:gd name="connsiteX43" fmla="*/ 186013 w 260358"/>
                  <a:gd name="connsiteY43" fmla="*/ 14785 h 196095"/>
                  <a:gd name="connsiteX44" fmla="*/ 198292 w 260358"/>
                  <a:gd name="connsiteY44" fmla="*/ 15830 h 196095"/>
                  <a:gd name="connsiteX45" fmla="*/ 210049 w 260358"/>
                  <a:gd name="connsiteY45" fmla="*/ 12173 h 196095"/>
                  <a:gd name="connsiteX46" fmla="*/ 220760 w 260358"/>
                  <a:gd name="connsiteY46" fmla="*/ 11128 h 196095"/>
                  <a:gd name="connsiteX47" fmla="*/ 230688 w 260358"/>
                  <a:gd name="connsiteY47" fmla="*/ 16353 h 196095"/>
                  <a:gd name="connsiteX48" fmla="*/ 233301 w 260358"/>
                  <a:gd name="connsiteY48" fmla="*/ 16092 h 196095"/>
                  <a:gd name="connsiteX49" fmla="*/ 248192 w 260358"/>
                  <a:gd name="connsiteY49" fmla="*/ 37514 h 196095"/>
                  <a:gd name="connsiteX50" fmla="*/ 247147 w 260358"/>
                  <a:gd name="connsiteY50" fmla="*/ 57892 h 196095"/>
                  <a:gd name="connsiteX51" fmla="*/ 254462 w 260358"/>
                  <a:gd name="connsiteY51" fmla="*/ 74874 h 196095"/>
                  <a:gd name="connsiteX52" fmla="*/ 259948 w 260358"/>
                  <a:gd name="connsiteY52" fmla="*/ 82711 h 19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60358" h="196095">
                    <a:moveTo>
                      <a:pt x="259948" y="82711"/>
                    </a:moveTo>
                    <a:cubicBezTo>
                      <a:pt x="257858" y="85585"/>
                      <a:pt x="259426" y="90810"/>
                      <a:pt x="254462" y="90288"/>
                    </a:cubicBezTo>
                    <a:cubicBezTo>
                      <a:pt x="249498" y="89765"/>
                      <a:pt x="221805" y="87936"/>
                      <a:pt x="218932" y="93684"/>
                    </a:cubicBezTo>
                    <a:cubicBezTo>
                      <a:pt x="216319" y="99432"/>
                      <a:pt x="216058" y="100215"/>
                      <a:pt x="211616" y="100477"/>
                    </a:cubicBezTo>
                    <a:cubicBezTo>
                      <a:pt x="206914" y="100738"/>
                      <a:pt x="199860" y="101260"/>
                      <a:pt x="200121" y="104134"/>
                    </a:cubicBezTo>
                    <a:cubicBezTo>
                      <a:pt x="200382" y="107008"/>
                      <a:pt x="204301" y="109098"/>
                      <a:pt x="201950" y="110143"/>
                    </a:cubicBezTo>
                    <a:cubicBezTo>
                      <a:pt x="199860" y="111188"/>
                      <a:pt x="197770" y="114584"/>
                      <a:pt x="201427" y="114584"/>
                    </a:cubicBezTo>
                    <a:cubicBezTo>
                      <a:pt x="204824" y="114584"/>
                      <a:pt x="212139" y="117719"/>
                      <a:pt x="203518" y="120593"/>
                    </a:cubicBezTo>
                    <a:cubicBezTo>
                      <a:pt x="195157" y="123467"/>
                      <a:pt x="181833" y="126080"/>
                      <a:pt x="177392" y="130521"/>
                    </a:cubicBezTo>
                    <a:cubicBezTo>
                      <a:pt x="172951" y="134962"/>
                      <a:pt x="165636" y="143322"/>
                      <a:pt x="160149" y="144629"/>
                    </a:cubicBezTo>
                    <a:cubicBezTo>
                      <a:pt x="154663" y="145935"/>
                      <a:pt x="144735" y="143322"/>
                      <a:pt x="141339" y="146719"/>
                    </a:cubicBezTo>
                    <a:cubicBezTo>
                      <a:pt x="138204" y="150115"/>
                      <a:pt x="137681" y="150376"/>
                      <a:pt x="132195" y="151421"/>
                    </a:cubicBezTo>
                    <a:cubicBezTo>
                      <a:pt x="126709" y="152466"/>
                      <a:pt x="119393" y="152989"/>
                      <a:pt x="113646" y="156908"/>
                    </a:cubicBezTo>
                    <a:cubicBezTo>
                      <a:pt x="107898" y="160826"/>
                      <a:pt x="94836" y="169709"/>
                      <a:pt x="95619" y="175195"/>
                    </a:cubicBezTo>
                    <a:cubicBezTo>
                      <a:pt x="96142" y="178592"/>
                      <a:pt x="95880" y="188519"/>
                      <a:pt x="95880" y="196096"/>
                    </a:cubicBezTo>
                    <a:lnTo>
                      <a:pt x="0" y="196096"/>
                    </a:lnTo>
                    <a:cubicBezTo>
                      <a:pt x="784" y="194006"/>
                      <a:pt x="1829" y="191916"/>
                      <a:pt x="3919" y="190609"/>
                    </a:cubicBezTo>
                    <a:cubicBezTo>
                      <a:pt x="5486" y="189564"/>
                      <a:pt x="7054" y="189303"/>
                      <a:pt x="8883" y="188781"/>
                    </a:cubicBezTo>
                    <a:cubicBezTo>
                      <a:pt x="10973" y="188258"/>
                      <a:pt x="12802" y="186952"/>
                      <a:pt x="14630" y="186429"/>
                    </a:cubicBezTo>
                    <a:cubicBezTo>
                      <a:pt x="19072" y="185123"/>
                      <a:pt x="23513" y="184078"/>
                      <a:pt x="27693" y="182249"/>
                    </a:cubicBezTo>
                    <a:cubicBezTo>
                      <a:pt x="32134" y="180420"/>
                      <a:pt x="35792" y="177024"/>
                      <a:pt x="40233" y="174673"/>
                    </a:cubicBezTo>
                    <a:cubicBezTo>
                      <a:pt x="42323" y="173367"/>
                      <a:pt x="44674" y="172583"/>
                      <a:pt x="45981" y="170493"/>
                    </a:cubicBezTo>
                    <a:cubicBezTo>
                      <a:pt x="47548" y="168403"/>
                      <a:pt x="49377" y="166835"/>
                      <a:pt x="50945" y="164745"/>
                    </a:cubicBezTo>
                    <a:cubicBezTo>
                      <a:pt x="52773" y="162394"/>
                      <a:pt x="53557" y="160043"/>
                      <a:pt x="56170" y="158475"/>
                    </a:cubicBezTo>
                    <a:cubicBezTo>
                      <a:pt x="58260" y="157430"/>
                      <a:pt x="60089" y="155862"/>
                      <a:pt x="61917" y="154295"/>
                    </a:cubicBezTo>
                    <a:cubicBezTo>
                      <a:pt x="65575" y="151421"/>
                      <a:pt x="67926" y="146980"/>
                      <a:pt x="71584" y="143845"/>
                    </a:cubicBezTo>
                    <a:cubicBezTo>
                      <a:pt x="74719" y="141232"/>
                      <a:pt x="74458" y="137314"/>
                      <a:pt x="73935" y="133395"/>
                    </a:cubicBezTo>
                    <a:cubicBezTo>
                      <a:pt x="73674" y="131566"/>
                      <a:pt x="73151" y="129476"/>
                      <a:pt x="71845" y="128431"/>
                    </a:cubicBezTo>
                    <a:cubicBezTo>
                      <a:pt x="70278" y="127125"/>
                      <a:pt x="69233" y="126602"/>
                      <a:pt x="68971" y="124251"/>
                    </a:cubicBezTo>
                    <a:cubicBezTo>
                      <a:pt x="68449" y="120593"/>
                      <a:pt x="71584" y="116674"/>
                      <a:pt x="72890" y="113278"/>
                    </a:cubicBezTo>
                    <a:cubicBezTo>
                      <a:pt x="74458" y="109359"/>
                      <a:pt x="75764" y="105440"/>
                      <a:pt x="75764" y="101260"/>
                    </a:cubicBezTo>
                    <a:cubicBezTo>
                      <a:pt x="75764" y="99693"/>
                      <a:pt x="75503" y="98125"/>
                      <a:pt x="75503" y="96558"/>
                    </a:cubicBezTo>
                    <a:cubicBezTo>
                      <a:pt x="75503" y="94468"/>
                      <a:pt x="76025" y="92639"/>
                      <a:pt x="76809" y="90810"/>
                    </a:cubicBezTo>
                    <a:cubicBezTo>
                      <a:pt x="79944" y="82450"/>
                      <a:pt x="85169" y="75658"/>
                      <a:pt x="91700" y="69649"/>
                    </a:cubicBezTo>
                    <a:cubicBezTo>
                      <a:pt x="94574" y="67036"/>
                      <a:pt x="97448" y="63901"/>
                      <a:pt x="101105" y="62072"/>
                    </a:cubicBezTo>
                    <a:cubicBezTo>
                      <a:pt x="104502" y="60244"/>
                      <a:pt x="108682" y="59460"/>
                      <a:pt x="112340" y="57892"/>
                    </a:cubicBezTo>
                    <a:cubicBezTo>
                      <a:pt x="117303" y="55802"/>
                      <a:pt x="122267" y="52928"/>
                      <a:pt x="126447" y="49532"/>
                    </a:cubicBezTo>
                    <a:cubicBezTo>
                      <a:pt x="128799" y="47703"/>
                      <a:pt x="130627" y="45352"/>
                      <a:pt x="132979" y="43262"/>
                    </a:cubicBezTo>
                    <a:cubicBezTo>
                      <a:pt x="136375" y="40127"/>
                      <a:pt x="140294" y="37776"/>
                      <a:pt x="143690" y="34379"/>
                    </a:cubicBezTo>
                    <a:cubicBezTo>
                      <a:pt x="147087" y="30722"/>
                      <a:pt x="149176" y="26803"/>
                      <a:pt x="150221" y="21839"/>
                    </a:cubicBezTo>
                    <a:cubicBezTo>
                      <a:pt x="152050" y="14785"/>
                      <a:pt x="152834" y="5119"/>
                      <a:pt x="159888" y="1200"/>
                    </a:cubicBezTo>
                    <a:cubicBezTo>
                      <a:pt x="163023" y="-629"/>
                      <a:pt x="166942" y="-367"/>
                      <a:pt x="169554" y="1984"/>
                    </a:cubicBezTo>
                    <a:cubicBezTo>
                      <a:pt x="172428" y="4596"/>
                      <a:pt x="173734" y="8515"/>
                      <a:pt x="176086" y="11389"/>
                    </a:cubicBezTo>
                    <a:cubicBezTo>
                      <a:pt x="178698" y="14263"/>
                      <a:pt x="182356" y="14524"/>
                      <a:pt x="186013" y="14785"/>
                    </a:cubicBezTo>
                    <a:cubicBezTo>
                      <a:pt x="190194" y="15308"/>
                      <a:pt x="194374" y="16092"/>
                      <a:pt x="198292" y="15830"/>
                    </a:cubicBezTo>
                    <a:cubicBezTo>
                      <a:pt x="202472" y="15569"/>
                      <a:pt x="206391" y="13740"/>
                      <a:pt x="210049" y="12173"/>
                    </a:cubicBezTo>
                    <a:cubicBezTo>
                      <a:pt x="213445" y="10605"/>
                      <a:pt x="217103" y="9560"/>
                      <a:pt x="220760" y="11128"/>
                    </a:cubicBezTo>
                    <a:cubicBezTo>
                      <a:pt x="224157" y="12434"/>
                      <a:pt x="227030" y="15569"/>
                      <a:pt x="230688" y="16353"/>
                    </a:cubicBezTo>
                    <a:cubicBezTo>
                      <a:pt x="231472" y="16353"/>
                      <a:pt x="232517" y="16353"/>
                      <a:pt x="233301" y="16092"/>
                    </a:cubicBezTo>
                    <a:cubicBezTo>
                      <a:pt x="233301" y="16092"/>
                      <a:pt x="249759" y="29154"/>
                      <a:pt x="248192" y="37514"/>
                    </a:cubicBezTo>
                    <a:cubicBezTo>
                      <a:pt x="246625" y="45875"/>
                      <a:pt x="244273" y="52928"/>
                      <a:pt x="247147" y="57892"/>
                    </a:cubicBezTo>
                    <a:cubicBezTo>
                      <a:pt x="250021" y="62856"/>
                      <a:pt x="253417" y="72784"/>
                      <a:pt x="254462" y="74874"/>
                    </a:cubicBezTo>
                    <a:cubicBezTo>
                      <a:pt x="255507" y="76964"/>
                      <a:pt x="262039" y="79838"/>
                      <a:pt x="259948" y="8271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40FE939E-2174-6812-BE01-4D5CE25B0D5A}"/>
                  </a:ext>
                </a:extLst>
              </p:cNvPr>
              <p:cNvSpPr/>
              <p:nvPr/>
            </p:nvSpPr>
            <p:spPr>
              <a:xfrm>
                <a:off x="4492731" y="3464501"/>
                <a:ext cx="179851" cy="142906"/>
              </a:xfrm>
              <a:custGeom>
                <a:avLst/>
                <a:gdLst>
                  <a:gd name="connsiteX0" fmla="*/ 179852 w 179851"/>
                  <a:gd name="connsiteY0" fmla="*/ 0 h 142906"/>
                  <a:gd name="connsiteX1" fmla="*/ 179590 w 179851"/>
                  <a:gd name="connsiteY1" fmla="*/ 9405 h 142906"/>
                  <a:gd name="connsiteX2" fmla="*/ 179590 w 179851"/>
                  <a:gd name="connsiteY2" fmla="*/ 37621 h 142906"/>
                  <a:gd name="connsiteX3" fmla="*/ 106961 w 179851"/>
                  <a:gd name="connsiteY3" fmla="*/ 37621 h 142906"/>
                  <a:gd name="connsiteX4" fmla="*/ 106961 w 179851"/>
                  <a:gd name="connsiteY4" fmla="*/ 97187 h 142906"/>
                  <a:gd name="connsiteX5" fmla="*/ 86322 w 179851"/>
                  <a:gd name="connsiteY5" fmla="*/ 107898 h 142906"/>
                  <a:gd name="connsiteX6" fmla="*/ 86322 w 179851"/>
                  <a:gd name="connsiteY6" fmla="*/ 142906 h 142906"/>
                  <a:gd name="connsiteX7" fmla="*/ 1676 w 179851"/>
                  <a:gd name="connsiteY7" fmla="*/ 142906 h 142906"/>
                  <a:gd name="connsiteX8" fmla="*/ 369 w 179851"/>
                  <a:gd name="connsiteY8" fmla="*/ 133762 h 142906"/>
                  <a:gd name="connsiteX9" fmla="*/ 108 w 179851"/>
                  <a:gd name="connsiteY9" fmla="*/ 130627 h 142906"/>
                  <a:gd name="connsiteX10" fmla="*/ 1676 w 179851"/>
                  <a:gd name="connsiteY10" fmla="*/ 129060 h 142906"/>
                  <a:gd name="connsiteX11" fmla="*/ 3505 w 179851"/>
                  <a:gd name="connsiteY11" fmla="*/ 126186 h 142906"/>
                  <a:gd name="connsiteX12" fmla="*/ 6378 w 179851"/>
                  <a:gd name="connsiteY12" fmla="*/ 124357 h 142906"/>
                  <a:gd name="connsiteX13" fmla="*/ 15522 w 179851"/>
                  <a:gd name="connsiteY13" fmla="*/ 113123 h 142906"/>
                  <a:gd name="connsiteX14" fmla="*/ 18135 w 179851"/>
                  <a:gd name="connsiteY14" fmla="*/ 106853 h 142906"/>
                  <a:gd name="connsiteX15" fmla="*/ 19702 w 179851"/>
                  <a:gd name="connsiteY15" fmla="*/ 100322 h 142906"/>
                  <a:gd name="connsiteX16" fmla="*/ 21531 w 179851"/>
                  <a:gd name="connsiteY16" fmla="*/ 93529 h 142906"/>
                  <a:gd name="connsiteX17" fmla="*/ 23882 w 179851"/>
                  <a:gd name="connsiteY17" fmla="*/ 87259 h 142906"/>
                  <a:gd name="connsiteX18" fmla="*/ 35116 w 179851"/>
                  <a:gd name="connsiteY18" fmla="*/ 78115 h 142906"/>
                  <a:gd name="connsiteX19" fmla="*/ 45305 w 179851"/>
                  <a:gd name="connsiteY19" fmla="*/ 69232 h 142906"/>
                  <a:gd name="connsiteX20" fmla="*/ 46612 w 179851"/>
                  <a:gd name="connsiteY20" fmla="*/ 60611 h 142906"/>
                  <a:gd name="connsiteX21" fmla="*/ 47918 w 179851"/>
                  <a:gd name="connsiteY21" fmla="*/ 53035 h 142906"/>
                  <a:gd name="connsiteX22" fmla="*/ 48440 w 179851"/>
                  <a:gd name="connsiteY22" fmla="*/ 46503 h 142906"/>
                  <a:gd name="connsiteX23" fmla="*/ 52620 w 179851"/>
                  <a:gd name="connsiteY23" fmla="*/ 44413 h 142906"/>
                  <a:gd name="connsiteX24" fmla="*/ 53404 w 179851"/>
                  <a:gd name="connsiteY24" fmla="*/ 37621 h 142906"/>
                  <a:gd name="connsiteX25" fmla="*/ 53665 w 179851"/>
                  <a:gd name="connsiteY25" fmla="*/ 33702 h 142906"/>
                  <a:gd name="connsiteX26" fmla="*/ 56017 w 179851"/>
                  <a:gd name="connsiteY26" fmla="*/ 30828 h 142906"/>
                  <a:gd name="connsiteX27" fmla="*/ 59152 w 179851"/>
                  <a:gd name="connsiteY27" fmla="*/ 27954 h 142906"/>
                  <a:gd name="connsiteX28" fmla="*/ 62548 w 179851"/>
                  <a:gd name="connsiteY28" fmla="*/ 26648 h 142906"/>
                  <a:gd name="connsiteX29" fmla="*/ 68818 w 179851"/>
                  <a:gd name="connsiteY29" fmla="*/ 22207 h 142906"/>
                  <a:gd name="connsiteX30" fmla="*/ 76394 w 179851"/>
                  <a:gd name="connsiteY30" fmla="*/ 17765 h 142906"/>
                  <a:gd name="connsiteX31" fmla="*/ 80052 w 179851"/>
                  <a:gd name="connsiteY31" fmla="*/ 10189 h 142906"/>
                  <a:gd name="connsiteX32" fmla="*/ 83187 w 179851"/>
                  <a:gd name="connsiteY32" fmla="*/ 1568 h 142906"/>
                  <a:gd name="connsiteX33" fmla="*/ 83710 w 179851"/>
                  <a:gd name="connsiteY33" fmla="*/ 523 h 142906"/>
                  <a:gd name="connsiteX34" fmla="*/ 179852 w 179851"/>
                  <a:gd name="connsiteY34" fmla="*/ 0 h 142906"/>
                  <a:gd name="connsiteX35" fmla="*/ 179852 w 179851"/>
                  <a:gd name="connsiteY35" fmla="*/ 0 h 14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9851" h="142906">
                    <a:moveTo>
                      <a:pt x="179852" y="0"/>
                    </a:moveTo>
                    <a:cubicBezTo>
                      <a:pt x="179852" y="5225"/>
                      <a:pt x="179590" y="9405"/>
                      <a:pt x="179590" y="9405"/>
                    </a:cubicBezTo>
                    <a:lnTo>
                      <a:pt x="179590" y="37621"/>
                    </a:lnTo>
                    <a:lnTo>
                      <a:pt x="106961" y="37621"/>
                    </a:lnTo>
                    <a:lnTo>
                      <a:pt x="106961" y="97187"/>
                    </a:lnTo>
                    <a:cubicBezTo>
                      <a:pt x="106961" y="97187"/>
                      <a:pt x="90763" y="102150"/>
                      <a:pt x="86322" y="107898"/>
                    </a:cubicBezTo>
                    <a:cubicBezTo>
                      <a:pt x="81881" y="113646"/>
                      <a:pt x="86322" y="142906"/>
                      <a:pt x="86322" y="142906"/>
                    </a:cubicBezTo>
                    <a:lnTo>
                      <a:pt x="1676" y="142906"/>
                    </a:lnTo>
                    <a:cubicBezTo>
                      <a:pt x="1153" y="139771"/>
                      <a:pt x="892" y="136636"/>
                      <a:pt x="369" y="133762"/>
                    </a:cubicBezTo>
                    <a:cubicBezTo>
                      <a:pt x="108" y="132978"/>
                      <a:pt x="-153" y="131672"/>
                      <a:pt x="108" y="130627"/>
                    </a:cubicBezTo>
                    <a:cubicBezTo>
                      <a:pt x="369" y="129843"/>
                      <a:pt x="1153" y="129582"/>
                      <a:pt x="1676" y="129060"/>
                    </a:cubicBezTo>
                    <a:cubicBezTo>
                      <a:pt x="2460" y="128276"/>
                      <a:pt x="2721" y="126970"/>
                      <a:pt x="3505" y="126186"/>
                    </a:cubicBezTo>
                    <a:cubicBezTo>
                      <a:pt x="4288" y="125402"/>
                      <a:pt x="5333" y="124880"/>
                      <a:pt x="6378" y="124357"/>
                    </a:cubicBezTo>
                    <a:cubicBezTo>
                      <a:pt x="10558" y="121483"/>
                      <a:pt x="13432" y="117564"/>
                      <a:pt x="15522" y="113123"/>
                    </a:cubicBezTo>
                    <a:cubicBezTo>
                      <a:pt x="16567" y="111033"/>
                      <a:pt x="17612" y="108943"/>
                      <a:pt x="18135" y="106853"/>
                    </a:cubicBezTo>
                    <a:cubicBezTo>
                      <a:pt x="18657" y="104763"/>
                      <a:pt x="18918" y="102412"/>
                      <a:pt x="19702" y="100322"/>
                    </a:cubicBezTo>
                    <a:cubicBezTo>
                      <a:pt x="20486" y="98232"/>
                      <a:pt x="20747" y="95619"/>
                      <a:pt x="21531" y="93529"/>
                    </a:cubicBezTo>
                    <a:cubicBezTo>
                      <a:pt x="22315" y="91439"/>
                      <a:pt x="23099" y="89349"/>
                      <a:pt x="23882" y="87259"/>
                    </a:cubicBezTo>
                    <a:cubicBezTo>
                      <a:pt x="26234" y="82818"/>
                      <a:pt x="30936" y="79944"/>
                      <a:pt x="35116" y="78115"/>
                    </a:cubicBezTo>
                    <a:cubicBezTo>
                      <a:pt x="39296" y="76025"/>
                      <a:pt x="43476" y="73412"/>
                      <a:pt x="45305" y="69232"/>
                    </a:cubicBezTo>
                    <a:cubicBezTo>
                      <a:pt x="46612" y="66620"/>
                      <a:pt x="46350" y="63485"/>
                      <a:pt x="46612" y="60611"/>
                    </a:cubicBezTo>
                    <a:cubicBezTo>
                      <a:pt x="46873" y="57998"/>
                      <a:pt x="47656" y="55647"/>
                      <a:pt x="47918" y="53035"/>
                    </a:cubicBezTo>
                    <a:cubicBezTo>
                      <a:pt x="47918" y="50945"/>
                      <a:pt x="47395" y="48332"/>
                      <a:pt x="48440" y="46503"/>
                    </a:cubicBezTo>
                    <a:cubicBezTo>
                      <a:pt x="49224" y="44675"/>
                      <a:pt x="51314" y="45719"/>
                      <a:pt x="52620" y="44413"/>
                    </a:cubicBezTo>
                    <a:cubicBezTo>
                      <a:pt x="53665" y="42846"/>
                      <a:pt x="53404" y="39188"/>
                      <a:pt x="53404" y="37621"/>
                    </a:cubicBezTo>
                    <a:cubicBezTo>
                      <a:pt x="53404" y="36314"/>
                      <a:pt x="53404" y="35008"/>
                      <a:pt x="53665" y="33702"/>
                    </a:cubicBezTo>
                    <a:cubicBezTo>
                      <a:pt x="54188" y="32396"/>
                      <a:pt x="55233" y="31612"/>
                      <a:pt x="56017" y="30828"/>
                    </a:cubicBezTo>
                    <a:cubicBezTo>
                      <a:pt x="57062" y="30044"/>
                      <a:pt x="58107" y="28738"/>
                      <a:pt x="59152" y="27954"/>
                    </a:cubicBezTo>
                    <a:cubicBezTo>
                      <a:pt x="60197" y="27170"/>
                      <a:pt x="61503" y="27170"/>
                      <a:pt x="62548" y="26648"/>
                    </a:cubicBezTo>
                    <a:cubicBezTo>
                      <a:pt x="64899" y="25603"/>
                      <a:pt x="66467" y="23513"/>
                      <a:pt x="68818" y="22207"/>
                    </a:cubicBezTo>
                    <a:cubicBezTo>
                      <a:pt x="71169" y="20900"/>
                      <a:pt x="74043" y="19594"/>
                      <a:pt x="76394" y="17765"/>
                    </a:cubicBezTo>
                    <a:cubicBezTo>
                      <a:pt x="78485" y="15937"/>
                      <a:pt x="79269" y="12540"/>
                      <a:pt x="80052" y="10189"/>
                    </a:cubicBezTo>
                    <a:cubicBezTo>
                      <a:pt x="80836" y="7315"/>
                      <a:pt x="81881" y="4441"/>
                      <a:pt x="83187" y="1568"/>
                    </a:cubicBezTo>
                    <a:cubicBezTo>
                      <a:pt x="83449" y="1306"/>
                      <a:pt x="83449" y="1045"/>
                      <a:pt x="83710" y="523"/>
                    </a:cubicBezTo>
                    <a:lnTo>
                      <a:pt x="179852" y="0"/>
                    </a:lnTo>
                    <a:lnTo>
                      <a:pt x="179852" y="0"/>
                    </a:ln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777C5A5-EAFA-9385-E850-5AABFB3475EA}"/>
                  </a:ext>
                </a:extLst>
              </p:cNvPr>
              <p:cNvSpPr/>
              <p:nvPr/>
            </p:nvSpPr>
            <p:spPr>
              <a:xfrm>
                <a:off x="4494668" y="3474429"/>
                <a:ext cx="255507" cy="283473"/>
              </a:xfrm>
              <a:custGeom>
                <a:avLst/>
                <a:gdLst>
                  <a:gd name="connsiteX0" fmla="*/ 223112 w 255507"/>
                  <a:gd name="connsiteY0" fmla="*/ 50422 h 283473"/>
                  <a:gd name="connsiteX1" fmla="*/ 247147 w 255507"/>
                  <a:gd name="connsiteY1" fmla="*/ 245318 h 283473"/>
                  <a:gd name="connsiteX2" fmla="*/ 247147 w 255507"/>
                  <a:gd name="connsiteY2" fmla="*/ 264128 h 283473"/>
                  <a:gd name="connsiteX3" fmla="*/ 165374 w 255507"/>
                  <a:gd name="connsiteY3" fmla="*/ 264128 h 283473"/>
                  <a:gd name="connsiteX4" fmla="*/ 162239 w 255507"/>
                  <a:gd name="connsiteY4" fmla="*/ 266218 h 283473"/>
                  <a:gd name="connsiteX5" fmla="*/ 133763 w 255507"/>
                  <a:gd name="connsiteY5" fmla="*/ 265956 h 283473"/>
                  <a:gd name="connsiteX6" fmla="*/ 132456 w 255507"/>
                  <a:gd name="connsiteY6" fmla="*/ 270137 h 283473"/>
                  <a:gd name="connsiteX7" fmla="*/ 117303 w 255507"/>
                  <a:gd name="connsiteY7" fmla="*/ 262299 h 283473"/>
                  <a:gd name="connsiteX8" fmla="*/ 110511 w 255507"/>
                  <a:gd name="connsiteY8" fmla="*/ 277974 h 283473"/>
                  <a:gd name="connsiteX9" fmla="*/ 101628 w 255507"/>
                  <a:gd name="connsiteY9" fmla="*/ 282677 h 283473"/>
                  <a:gd name="connsiteX10" fmla="*/ 101628 w 255507"/>
                  <a:gd name="connsiteY10" fmla="*/ 282677 h 283473"/>
                  <a:gd name="connsiteX11" fmla="*/ 99800 w 255507"/>
                  <a:gd name="connsiteY11" fmla="*/ 280848 h 283473"/>
                  <a:gd name="connsiteX12" fmla="*/ 89611 w 255507"/>
                  <a:gd name="connsiteY12" fmla="*/ 272227 h 283473"/>
                  <a:gd name="connsiteX13" fmla="*/ 77070 w 255507"/>
                  <a:gd name="connsiteY13" fmla="*/ 260209 h 283473"/>
                  <a:gd name="connsiteX14" fmla="*/ 72890 w 255507"/>
                  <a:gd name="connsiteY14" fmla="*/ 251326 h 283473"/>
                  <a:gd name="connsiteX15" fmla="*/ 64269 w 255507"/>
                  <a:gd name="connsiteY15" fmla="*/ 249236 h 283473"/>
                  <a:gd name="connsiteX16" fmla="*/ 52251 w 255507"/>
                  <a:gd name="connsiteY16" fmla="*/ 241137 h 283473"/>
                  <a:gd name="connsiteX17" fmla="*/ 10189 w 255507"/>
                  <a:gd name="connsiteY17" fmla="*/ 244011 h 283473"/>
                  <a:gd name="connsiteX18" fmla="*/ 12018 w 255507"/>
                  <a:gd name="connsiteY18" fmla="*/ 240354 h 283473"/>
                  <a:gd name="connsiteX19" fmla="*/ 14631 w 255507"/>
                  <a:gd name="connsiteY19" fmla="*/ 233039 h 283473"/>
                  <a:gd name="connsiteX20" fmla="*/ 16459 w 255507"/>
                  <a:gd name="connsiteY20" fmla="*/ 223633 h 283473"/>
                  <a:gd name="connsiteX21" fmla="*/ 19594 w 255507"/>
                  <a:gd name="connsiteY21" fmla="*/ 217102 h 283473"/>
                  <a:gd name="connsiteX22" fmla="*/ 20117 w 255507"/>
                  <a:gd name="connsiteY22" fmla="*/ 212922 h 283473"/>
                  <a:gd name="connsiteX23" fmla="*/ 20117 w 255507"/>
                  <a:gd name="connsiteY23" fmla="*/ 208219 h 283473"/>
                  <a:gd name="connsiteX24" fmla="*/ 18811 w 255507"/>
                  <a:gd name="connsiteY24" fmla="*/ 198030 h 283473"/>
                  <a:gd name="connsiteX25" fmla="*/ 16720 w 255507"/>
                  <a:gd name="connsiteY25" fmla="*/ 189148 h 283473"/>
                  <a:gd name="connsiteX26" fmla="*/ 11234 w 255507"/>
                  <a:gd name="connsiteY26" fmla="*/ 177130 h 283473"/>
                  <a:gd name="connsiteX27" fmla="*/ 12802 w 255507"/>
                  <a:gd name="connsiteY27" fmla="*/ 171383 h 283473"/>
                  <a:gd name="connsiteX28" fmla="*/ 14369 w 255507"/>
                  <a:gd name="connsiteY28" fmla="*/ 165112 h 283473"/>
                  <a:gd name="connsiteX29" fmla="*/ 10189 w 255507"/>
                  <a:gd name="connsiteY29" fmla="*/ 150743 h 283473"/>
                  <a:gd name="connsiteX30" fmla="*/ 4442 w 255507"/>
                  <a:gd name="connsiteY30" fmla="*/ 146302 h 283473"/>
                  <a:gd name="connsiteX31" fmla="*/ 1306 w 255507"/>
                  <a:gd name="connsiteY31" fmla="*/ 140816 h 283473"/>
                  <a:gd name="connsiteX32" fmla="*/ 0 w 255507"/>
                  <a:gd name="connsiteY32" fmla="*/ 133501 h 283473"/>
                  <a:gd name="connsiteX33" fmla="*/ 84647 w 255507"/>
                  <a:gd name="connsiteY33" fmla="*/ 133501 h 283473"/>
                  <a:gd name="connsiteX34" fmla="*/ 84647 w 255507"/>
                  <a:gd name="connsiteY34" fmla="*/ 98493 h 283473"/>
                  <a:gd name="connsiteX35" fmla="*/ 105286 w 255507"/>
                  <a:gd name="connsiteY35" fmla="*/ 87781 h 283473"/>
                  <a:gd name="connsiteX36" fmla="*/ 105286 w 255507"/>
                  <a:gd name="connsiteY36" fmla="*/ 28215 h 283473"/>
                  <a:gd name="connsiteX37" fmla="*/ 177915 w 255507"/>
                  <a:gd name="connsiteY37" fmla="*/ 28215 h 283473"/>
                  <a:gd name="connsiteX38" fmla="*/ 177915 w 255507"/>
                  <a:gd name="connsiteY38" fmla="*/ 0 h 283473"/>
                  <a:gd name="connsiteX39" fmla="*/ 255507 w 255507"/>
                  <a:gd name="connsiteY39" fmla="*/ 50945 h 283473"/>
                  <a:gd name="connsiteX40" fmla="*/ 223112 w 255507"/>
                  <a:gd name="connsiteY40" fmla="*/ 50422 h 283473"/>
                  <a:gd name="connsiteX41" fmla="*/ 223112 w 255507"/>
                  <a:gd name="connsiteY41" fmla="*/ 50422 h 28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55507" h="283473">
                    <a:moveTo>
                      <a:pt x="223112" y="50422"/>
                    </a:moveTo>
                    <a:lnTo>
                      <a:pt x="247147" y="245318"/>
                    </a:lnTo>
                    <a:lnTo>
                      <a:pt x="247147" y="264128"/>
                    </a:lnTo>
                    <a:lnTo>
                      <a:pt x="165374" y="264128"/>
                    </a:lnTo>
                    <a:lnTo>
                      <a:pt x="162239" y="266218"/>
                    </a:lnTo>
                    <a:lnTo>
                      <a:pt x="133763" y="265956"/>
                    </a:lnTo>
                    <a:cubicBezTo>
                      <a:pt x="133763" y="265956"/>
                      <a:pt x="133501" y="267263"/>
                      <a:pt x="132456" y="270137"/>
                    </a:cubicBezTo>
                    <a:cubicBezTo>
                      <a:pt x="131411" y="273011"/>
                      <a:pt x="124880" y="268308"/>
                      <a:pt x="117303" y="262299"/>
                    </a:cubicBezTo>
                    <a:cubicBezTo>
                      <a:pt x="109727" y="256551"/>
                      <a:pt x="109466" y="269353"/>
                      <a:pt x="110511" y="277974"/>
                    </a:cubicBezTo>
                    <a:cubicBezTo>
                      <a:pt x="111556" y="286334"/>
                      <a:pt x="102151" y="282677"/>
                      <a:pt x="101628" y="282677"/>
                    </a:cubicBezTo>
                    <a:cubicBezTo>
                      <a:pt x="101628" y="282677"/>
                      <a:pt x="101628" y="282677"/>
                      <a:pt x="101628" y="282677"/>
                    </a:cubicBezTo>
                    <a:cubicBezTo>
                      <a:pt x="101367" y="281893"/>
                      <a:pt x="100583" y="281371"/>
                      <a:pt x="99800" y="280848"/>
                    </a:cubicBezTo>
                    <a:cubicBezTo>
                      <a:pt x="96142" y="279281"/>
                      <a:pt x="93529" y="276668"/>
                      <a:pt x="89611" y="272227"/>
                    </a:cubicBezTo>
                    <a:cubicBezTo>
                      <a:pt x="85692" y="267785"/>
                      <a:pt x="77332" y="264128"/>
                      <a:pt x="77070" y="260209"/>
                    </a:cubicBezTo>
                    <a:cubicBezTo>
                      <a:pt x="76548" y="256290"/>
                      <a:pt x="78376" y="251849"/>
                      <a:pt x="72890" y="251326"/>
                    </a:cubicBezTo>
                    <a:cubicBezTo>
                      <a:pt x="67404" y="250804"/>
                      <a:pt x="66881" y="251849"/>
                      <a:pt x="64269" y="249236"/>
                    </a:cubicBezTo>
                    <a:cubicBezTo>
                      <a:pt x="61395" y="246624"/>
                      <a:pt x="60872" y="240093"/>
                      <a:pt x="52251" y="241137"/>
                    </a:cubicBezTo>
                    <a:cubicBezTo>
                      <a:pt x="43630" y="241921"/>
                      <a:pt x="10189" y="244011"/>
                      <a:pt x="10189" y="244011"/>
                    </a:cubicBezTo>
                    <a:cubicBezTo>
                      <a:pt x="10712" y="242966"/>
                      <a:pt x="11234" y="241660"/>
                      <a:pt x="12018" y="240354"/>
                    </a:cubicBezTo>
                    <a:cubicBezTo>
                      <a:pt x="13063" y="238002"/>
                      <a:pt x="14108" y="235651"/>
                      <a:pt x="14631" y="233039"/>
                    </a:cubicBezTo>
                    <a:cubicBezTo>
                      <a:pt x="15153" y="229904"/>
                      <a:pt x="15675" y="226768"/>
                      <a:pt x="16459" y="223633"/>
                    </a:cubicBezTo>
                    <a:cubicBezTo>
                      <a:pt x="16982" y="221282"/>
                      <a:pt x="18288" y="219192"/>
                      <a:pt x="19594" y="217102"/>
                    </a:cubicBezTo>
                    <a:cubicBezTo>
                      <a:pt x="20378" y="215796"/>
                      <a:pt x="20117" y="214490"/>
                      <a:pt x="20117" y="212922"/>
                    </a:cubicBezTo>
                    <a:cubicBezTo>
                      <a:pt x="20117" y="211355"/>
                      <a:pt x="20378" y="209787"/>
                      <a:pt x="20117" y="208219"/>
                    </a:cubicBezTo>
                    <a:cubicBezTo>
                      <a:pt x="19856" y="204823"/>
                      <a:pt x="19072" y="201427"/>
                      <a:pt x="18811" y="198030"/>
                    </a:cubicBezTo>
                    <a:cubicBezTo>
                      <a:pt x="18549" y="194895"/>
                      <a:pt x="17765" y="192022"/>
                      <a:pt x="16720" y="189148"/>
                    </a:cubicBezTo>
                    <a:cubicBezTo>
                      <a:pt x="15675" y="184707"/>
                      <a:pt x="12279" y="181572"/>
                      <a:pt x="11234" y="177130"/>
                    </a:cubicBezTo>
                    <a:cubicBezTo>
                      <a:pt x="10712" y="174518"/>
                      <a:pt x="12018" y="173734"/>
                      <a:pt x="12802" y="171383"/>
                    </a:cubicBezTo>
                    <a:cubicBezTo>
                      <a:pt x="13585" y="169293"/>
                      <a:pt x="13847" y="167203"/>
                      <a:pt x="14369" y="165112"/>
                    </a:cubicBezTo>
                    <a:cubicBezTo>
                      <a:pt x="15414" y="159887"/>
                      <a:pt x="13585" y="154924"/>
                      <a:pt x="10189" y="150743"/>
                    </a:cubicBezTo>
                    <a:cubicBezTo>
                      <a:pt x="8622" y="148653"/>
                      <a:pt x="6270" y="147609"/>
                      <a:pt x="4442" y="146302"/>
                    </a:cubicBezTo>
                    <a:cubicBezTo>
                      <a:pt x="2351" y="144735"/>
                      <a:pt x="1829" y="143167"/>
                      <a:pt x="1306" y="140816"/>
                    </a:cubicBezTo>
                    <a:cubicBezTo>
                      <a:pt x="784" y="138465"/>
                      <a:pt x="262" y="135852"/>
                      <a:pt x="0" y="133501"/>
                    </a:cubicBezTo>
                    <a:lnTo>
                      <a:pt x="84647" y="133501"/>
                    </a:lnTo>
                    <a:cubicBezTo>
                      <a:pt x="84647" y="133501"/>
                      <a:pt x="80205" y="103979"/>
                      <a:pt x="84647" y="98493"/>
                    </a:cubicBezTo>
                    <a:cubicBezTo>
                      <a:pt x="89088" y="93006"/>
                      <a:pt x="105286" y="87781"/>
                      <a:pt x="105286" y="87781"/>
                    </a:cubicBezTo>
                    <a:lnTo>
                      <a:pt x="105286" y="28215"/>
                    </a:lnTo>
                    <a:lnTo>
                      <a:pt x="177915" y="28215"/>
                    </a:lnTo>
                    <a:lnTo>
                      <a:pt x="177915" y="0"/>
                    </a:lnTo>
                    <a:lnTo>
                      <a:pt x="255507" y="50945"/>
                    </a:lnTo>
                    <a:lnTo>
                      <a:pt x="223112" y="50422"/>
                    </a:lnTo>
                    <a:lnTo>
                      <a:pt x="223112" y="50422"/>
                    </a:ln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BF0749DF-4D82-B944-349E-CA50F2B8C61A}"/>
                  </a:ext>
                </a:extLst>
              </p:cNvPr>
              <p:cNvSpPr/>
              <p:nvPr/>
            </p:nvSpPr>
            <p:spPr>
              <a:xfrm>
                <a:off x="4498160" y="3777058"/>
                <a:ext cx="64660" cy="15578"/>
              </a:xfrm>
              <a:custGeom>
                <a:avLst/>
                <a:gdLst>
                  <a:gd name="connsiteX0" fmla="*/ 60777 w 64660"/>
                  <a:gd name="connsiteY0" fmla="*/ 11921 h 15578"/>
                  <a:gd name="connsiteX1" fmla="*/ 33083 w 64660"/>
                  <a:gd name="connsiteY1" fmla="*/ 7218 h 15578"/>
                  <a:gd name="connsiteX2" fmla="*/ 165 w 64660"/>
                  <a:gd name="connsiteY2" fmla="*/ 15578 h 15578"/>
                  <a:gd name="connsiteX3" fmla="*/ 1994 w 64660"/>
                  <a:gd name="connsiteY3" fmla="*/ 9831 h 15578"/>
                  <a:gd name="connsiteX4" fmla="*/ 5913 w 64660"/>
                  <a:gd name="connsiteY4" fmla="*/ 11921 h 15578"/>
                  <a:gd name="connsiteX5" fmla="*/ 12706 w 64660"/>
                  <a:gd name="connsiteY5" fmla="*/ 6957 h 15578"/>
                  <a:gd name="connsiteX6" fmla="*/ 9570 w 64660"/>
                  <a:gd name="connsiteY6" fmla="*/ 5651 h 15578"/>
                  <a:gd name="connsiteX7" fmla="*/ 7481 w 64660"/>
                  <a:gd name="connsiteY7" fmla="*/ 4867 h 15578"/>
                  <a:gd name="connsiteX8" fmla="*/ 22372 w 64660"/>
                  <a:gd name="connsiteY8" fmla="*/ 2777 h 15578"/>
                  <a:gd name="connsiteX9" fmla="*/ 43011 w 64660"/>
                  <a:gd name="connsiteY9" fmla="*/ 687 h 15578"/>
                  <a:gd name="connsiteX10" fmla="*/ 52939 w 64660"/>
                  <a:gd name="connsiteY10" fmla="*/ 5389 h 15578"/>
                  <a:gd name="connsiteX11" fmla="*/ 60777 w 64660"/>
                  <a:gd name="connsiteY11" fmla="*/ 11921 h 15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660" h="15578">
                    <a:moveTo>
                      <a:pt x="60777" y="11921"/>
                    </a:moveTo>
                    <a:cubicBezTo>
                      <a:pt x="49804" y="13227"/>
                      <a:pt x="41705" y="4344"/>
                      <a:pt x="33083" y="7218"/>
                    </a:cubicBezTo>
                    <a:cubicBezTo>
                      <a:pt x="24462" y="10092"/>
                      <a:pt x="20804" y="15578"/>
                      <a:pt x="165" y="15578"/>
                    </a:cubicBezTo>
                    <a:cubicBezTo>
                      <a:pt x="688" y="13749"/>
                      <a:pt x="-1402" y="9569"/>
                      <a:pt x="1994" y="9831"/>
                    </a:cubicBezTo>
                    <a:cubicBezTo>
                      <a:pt x="3562" y="10092"/>
                      <a:pt x="4607" y="11398"/>
                      <a:pt x="5913" y="11921"/>
                    </a:cubicBezTo>
                    <a:cubicBezTo>
                      <a:pt x="9570" y="13488"/>
                      <a:pt x="12444" y="10614"/>
                      <a:pt x="12706" y="6957"/>
                    </a:cubicBezTo>
                    <a:cubicBezTo>
                      <a:pt x="12967" y="5128"/>
                      <a:pt x="10877" y="5912"/>
                      <a:pt x="9570" y="5651"/>
                    </a:cubicBezTo>
                    <a:cubicBezTo>
                      <a:pt x="8787" y="5389"/>
                      <a:pt x="8003" y="5128"/>
                      <a:pt x="7481" y="4867"/>
                    </a:cubicBezTo>
                    <a:cubicBezTo>
                      <a:pt x="7481" y="4867"/>
                      <a:pt x="17408" y="2777"/>
                      <a:pt x="22372" y="2777"/>
                    </a:cubicBezTo>
                    <a:cubicBezTo>
                      <a:pt x="27336" y="2777"/>
                      <a:pt x="40137" y="-1665"/>
                      <a:pt x="43011" y="687"/>
                    </a:cubicBezTo>
                    <a:cubicBezTo>
                      <a:pt x="45885" y="3038"/>
                      <a:pt x="49804" y="5651"/>
                      <a:pt x="52939" y="5389"/>
                    </a:cubicBezTo>
                    <a:cubicBezTo>
                      <a:pt x="56335" y="5128"/>
                      <a:pt x="71749" y="10614"/>
                      <a:pt x="60777" y="1192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F0C253D3-EC6C-5869-0CA5-ADB40D0A7E89}"/>
                  </a:ext>
                </a:extLst>
              </p:cNvPr>
              <p:cNvSpPr/>
              <p:nvPr/>
            </p:nvSpPr>
            <p:spPr>
              <a:xfrm>
                <a:off x="4485424" y="3714670"/>
                <a:ext cx="128943" cy="95566"/>
              </a:xfrm>
              <a:custGeom>
                <a:avLst/>
                <a:gdLst>
                  <a:gd name="connsiteX0" fmla="*/ 128115 w 128943"/>
                  <a:gd name="connsiteY0" fmla="*/ 94686 h 95566"/>
                  <a:gd name="connsiteX1" fmla="*/ 89971 w 128943"/>
                  <a:gd name="connsiteY1" fmla="*/ 88677 h 95566"/>
                  <a:gd name="connsiteX2" fmla="*/ 78476 w 128943"/>
                  <a:gd name="connsiteY2" fmla="*/ 86326 h 95566"/>
                  <a:gd name="connsiteX3" fmla="*/ 59666 w 128943"/>
                  <a:gd name="connsiteY3" fmla="*/ 86587 h 95566"/>
                  <a:gd name="connsiteX4" fmla="*/ 37982 w 128943"/>
                  <a:gd name="connsiteY4" fmla="*/ 91028 h 95566"/>
                  <a:gd name="connsiteX5" fmla="*/ 28577 w 128943"/>
                  <a:gd name="connsiteY5" fmla="*/ 94425 h 95566"/>
                  <a:gd name="connsiteX6" fmla="*/ 25180 w 128943"/>
                  <a:gd name="connsiteY6" fmla="*/ 91551 h 95566"/>
                  <a:gd name="connsiteX7" fmla="*/ 20739 w 128943"/>
                  <a:gd name="connsiteY7" fmla="*/ 93119 h 95566"/>
                  <a:gd name="connsiteX8" fmla="*/ 15514 w 128943"/>
                  <a:gd name="connsiteY8" fmla="*/ 93380 h 95566"/>
                  <a:gd name="connsiteX9" fmla="*/ 11595 w 128943"/>
                  <a:gd name="connsiteY9" fmla="*/ 89984 h 95566"/>
                  <a:gd name="connsiteX10" fmla="*/ 12901 w 128943"/>
                  <a:gd name="connsiteY10" fmla="*/ 88939 h 95566"/>
                  <a:gd name="connsiteX11" fmla="*/ 14991 w 128943"/>
                  <a:gd name="connsiteY11" fmla="*/ 88416 h 95566"/>
                  <a:gd name="connsiteX12" fmla="*/ 13946 w 128943"/>
                  <a:gd name="connsiteY12" fmla="*/ 85281 h 95566"/>
                  <a:gd name="connsiteX13" fmla="*/ 13162 w 128943"/>
                  <a:gd name="connsiteY13" fmla="*/ 77705 h 95566"/>
                  <a:gd name="connsiteX14" fmla="*/ 46081 w 128943"/>
                  <a:gd name="connsiteY14" fmla="*/ 69345 h 95566"/>
                  <a:gd name="connsiteX15" fmla="*/ 73774 w 128943"/>
                  <a:gd name="connsiteY15" fmla="*/ 74047 h 95566"/>
                  <a:gd name="connsiteX16" fmla="*/ 65936 w 128943"/>
                  <a:gd name="connsiteY16" fmla="*/ 67777 h 95566"/>
                  <a:gd name="connsiteX17" fmla="*/ 56008 w 128943"/>
                  <a:gd name="connsiteY17" fmla="*/ 63074 h 95566"/>
                  <a:gd name="connsiteX18" fmla="*/ 35369 w 128943"/>
                  <a:gd name="connsiteY18" fmla="*/ 65165 h 95566"/>
                  <a:gd name="connsiteX19" fmla="*/ 20478 w 128943"/>
                  <a:gd name="connsiteY19" fmla="*/ 67254 h 95566"/>
                  <a:gd name="connsiteX20" fmla="*/ 16820 w 128943"/>
                  <a:gd name="connsiteY20" fmla="*/ 65165 h 95566"/>
                  <a:gd name="connsiteX21" fmla="*/ 16037 w 128943"/>
                  <a:gd name="connsiteY21" fmla="*/ 60201 h 95566"/>
                  <a:gd name="connsiteX22" fmla="*/ 15253 w 128943"/>
                  <a:gd name="connsiteY22" fmla="*/ 56543 h 95566"/>
                  <a:gd name="connsiteX23" fmla="*/ 7415 w 128943"/>
                  <a:gd name="connsiteY23" fmla="*/ 51318 h 95566"/>
                  <a:gd name="connsiteX24" fmla="*/ 6109 w 128943"/>
                  <a:gd name="connsiteY24" fmla="*/ 46877 h 95566"/>
                  <a:gd name="connsiteX25" fmla="*/ 1406 w 128943"/>
                  <a:gd name="connsiteY25" fmla="*/ 43742 h 95566"/>
                  <a:gd name="connsiteX26" fmla="*/ 1145 w 128943"/>
                  <a:gd name="connsiteY26" fmla="*/ 38778 h 95566"/>
                  <a:gd name="connsiteX27" fmla="*/ 3757 w 128943"/>
                  <a:gd name="connsiteY27" fmla="*/ 37210 h 95566"/>
                  <a:gd name="connsiteX28" fmla="*/ 5848 w 128943"/>
                  <a:gd name="connsiteY28" fmla="*/ 33553 h 95566"/>
                  <a:gd name="connsiteX29" fmla="*/ 10289 w 128943"/>
                  <a:gd name="connsiteY29" fmla="*/ 25193 h 95566"/>
                  <a:gd name="connsiteX30" fmla="*/ 12379 w 128943"/>
                  <a:gd name="connsiteY30" fmla="*/ 20229 h 95566"/>
                  <a:gd name="connsiteX31" fmla="*/ 14730 w 128943"/>
                  <a:gd name="connsiteY31" fmla="*/ 14481 h 95566"/>
                  <a:gd name="connsiteX32" fmla="*/ 18126 w 128943"/>
                  <a:gd name="connsiteY32" fmla="*/ 7166 h 95566"/>
                  <a:gd name="connsiteX33" fmla="*/ 19955 w 128943"/>
                  <a:gd name="connsiteY33" fmla="*/ 2986 h 95566"/>
                  <a:gd name="connsiteX34" fmla="*/ 62017 w 128943"/>
                  <a:gd name="connsiteY34" fmla="*/ 112 h 95566"/>
                  <a:gd name="connsiteX35" fmla="*/ 74035 w 128943"/>
                  <a:gd name="connsiteY35" fmla="*/ 8211 h 95566"/>
                  <a:gd name="connsiteX36" fmla="*/ 82657 w 128943"/>
                  <a:gd name="connsiteY36" fmla="*/ 10301 h 95566"/>
                  <a:gd name="connsiteX37" fmla="*/ 86837 w 128943"/>
                  <a:gd name="connsiteY37" fmla="*/ 19184 h 95566"/>
                  <a:gd name="connsiteX38" fmla="*/ 99377 w 128943"/>
                  <a:gd name="connsiteY38" fmla="*/ 31202 h 95566"/>
                  <a:gd name="connsiteX39" fmla="*/ 109566 w 128943"/>
                  <a:gd name="connsiteY39" fmla="*/ 39823 h 95566"/>
                  <a:gd name="connsiteX40" fmla="*/ 111395 w 128943"/>
                  <a:gd name="connsiteY40" fmla="*/ 41652 h 95566"/>
                  <a:gd name="connsiteX41" fmla="*/ 111395 w 128943"/>
                  <a:gd name="connsiteY41" fmla="*/ 41652 h 95566"/>
                  <a:gd name="connsiteX42" fmla="*/ 111395 w 128943"/>
                  <a:gd name="connsiteY42" fmla="*/ 48967 h 95566"/>
                  <a:gd name="connsiteX43" fmla="*/ 114529 w 128943"/>
                  <a:gd name="connsiteY43" fmla="*/ 54976 h 95566"/>
                  <a:gd name="connsiteX44" fmla="*/ 114791 w 128943"/>
                  <a:gd name="connsiteY44" fmla="*/ 64381 h 95566"/>
                  <a:gd name="connsiteX45" fmla="*/ 126025 w 128943"/>
                  <a:gd name="connsiteY45" fmla="*/ 73002 h 95566"/>
                  <a:gd name="connsiteX46" fmla="*/ 128115 w 128943"/>
                  <a:gd name="connsiteY46" fmla="*/ 94686 h 95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28943" h="95566">
                    <a:moveTo>
                      <a:pt x="128115" y="94686"/>
                    </a:moveTo>
                    <a:cubicBezTo>
                      <a:pt x="118971" y="97821"/>
                      <a:pt x="95197" y="91812"/>
                      <a:pt x="89971" y="88677"/>
                    </a:cubicBezTo>
                    <a:cubicBezTo>
                      <a:pt x="87620" y="87371"/>
                      <a:pt x="83179" y="86587"/>
                      <a:pt x="78476" y="86326"/>
                    </a:cubicBezTo>
                    <a:cubicBezTo>
                      <a:pt x="71684" y="85803"/>
                      <a:pt x="64107" y="86326"/>
                      <a:pt x="59666" y="86587"/>
                    </a:cubicBezTo>
                    <a:cubicBezTo>
                      <a:pt x="52351" y="87110"/>
                      <a:pt x="43207" y="89200"/>
                      <a:pt x="37982" y="91028"/>
                    </a:cubicBezTo>
                    <a:cubicBezTo>
                      <a:pt x="32757" y="92857"/>
                      <a:pt x="28577" y="94425"/>
                      <a:pt x="28577" y="94425"/>
                    </a:cubicBezTo>
                    <a:cubicBezTo>
                      <a:pt x="28838" y="91551"/>
                      <a:pt x="27531" y="91551"/>
                      <a:pt x="25180" y="91551"/>
                    </a:cubicBezTo>
                    <a:cubicBezTo>
                      <a:pt x="23351" y="91551"/>
                      <a:pt x="22306" y="92335"/>
                      <a:pt x="20739" y="93119"/>
                    </a:cubicBezTo>
                    <a:cubicBezTo>
                      <a:pt x="18910" y="93903"/>
                      <a:pt x="17081" y="93903"/>
                      <a:pt x="15514" y="93380"/>
                    </a:cubicBezTo>
                    <a:cubicBezTo>
                      <a:pt x="13424" y="92596"/>
                      <a:pt x="12379" y="92335"/>
                      <a:pt x="11595" y="89984"/>
                    </a:cubicBezTo>
                    <a:cubicBezTo>
                      <a:pt x="12118" y="89461"/>
                      <a:pt x="12379" y="89200"/>
                      <a:pt x="12901" y="88939"/>
                    </a:cubicBezTo>
                    <a:cubicBezTo>
                      <a:pt x="13424" y="88677"/>
                      <a:pt x="14469" y="88677"/>
                      <a:pt x="14991" y="88416"/>
                    </a:cubicBezTo>
                    <a:cubicBezTo>
                      <a:pt x="16559" y="87632"/>
                      <a:pt x="14469" y="86326"/>
                      <a:pt x="13946" y="85281"/>
                    </a:cubicBezTo>
                    <a:cubicBezTo>
                      <a:pt x="12640" y="82930"/>
                      <a:pt x="12640" y="80056"/>
                      <a:pt x="13162" y="77705"/>
                    </a:cubicBezTo>
                    <a:cubicBezTo>
                      <a:pt x="34063" y="77966"/>
                      <a:pt x="37459" y="72218"/>
                      <a:pt x="46081" y="69345"/>
                    </a:cubicBezTo>
                    <a:cubicBezTo>
                      <a:pt x="54702" y="66471"/>
                      <a:pt x="62540" y="75353"/>
                      <a:pt x="73774" y="74047"/>
                    </a:cubicBezTo>
                    <a:cubicBezTo>
                      <a:pt x="84746" y="72741"/>
                      <a:pt x="69332" y="67254"/>
                      <a:pt x="65936" y="67777"/>
                    </a:cubicBezTo>
                    <a:cubicBezTo>
                      <a:pt x="62540" y="68299"/>
                      <a:pt x="58882" y="65687"/>
                      <a:pt x="56008" y="63074"/>
                    </a:cubicBezTo>
                    <a:cubicBezTo>
                      <a:pt x="53135" y="60723"/>
                      <a:pt x="40333" y="65165"/>
                      <a:pt x="35369" y="65165"/>
                    </a:cubicBezTo>
                    <a:cubicBezTo>
                      <a:pt x="30406" y="65165"/>
                      <a:pt x="20478" y="67254"/>
                      <a:pt x="20478" y="67254"/>
                    </a:cubicBezTo>
                    <a:cubicBezTo>
                      <a:pt x="19171" y="66732"/>
                      <a:pt x="17865" y="65948"/>
                      <a:pt x="16820" y="65165"/>
                    </a:cubicBezTo>
                    <a:cubicBezTo>
                      <a:pt x="14730" y="63597"/>
                      <a:pt x="14469" y="62552"/>
                      <a:pt x="16037" y="60201"/>
                    </a:cubicBezTo>
                    <a:cubicBezTo>
                      <a:pt x="17343" y="58372"/>
                      <a:pt x="18649" y="57065"/>
                      <a:pt x="15253" y="56543"/>
                    </a:cubicBezTo>
                    <a:cubicBezTo>
                      <a:pt x="12640" y="56021"/>
                      <a:pt x="5325" y="55759"/>
                      <a:pt x="7415" y="51318"/>
                    </a:cubicBezTo>
                    <a:cubicBezTo>
                      <a:pt x="8460" y="49228"/>
                      <a:pt x="7937" y="48444"/>
                      <a:pt x="6109" y="46877"/>
                    </a:cubicBezTo>
                    <a:cubicBezTo>
                      <a:pt x="4541" y="45570"/>
                      <a:pt x="3235" y="44525"/>
                      <a:pt x="1406" y="43742"/>
                    </a:cubicBezTo>
                    <a:cubicBezTo>
                      <a:pt x="-423" y="42958"/>
                      <a:pt x="-423" y="40084"/>
                      <a:pt x="1145" y="38778"/>
                    </a:cubicBezTo>
                    <a:cubicBezTo>
                      <a:pt x="1929" y="37994"/>
                      <a:pt x="3235" y="38255"/>
                      <a:pt x="3757" y="37210"/>
                    </a:cubicBezTo>
                    <a:cubicBezTo>
                      <a:pt x="4541" y="36165"/>
                      <a:pt x="5064" y="34859"/>
                      <a:pt x="5848" y="33553"/>
                    </a:cubicBezTo>
                    <a:cubicBezTo>
                      <a:pt x="7415" y="30940"/>
                      <a:pt x="8982" y="28066"/>
                      <a:pt x="10289" y="25193"/>
                    </a:cubicBezTo>
                    <a:cubicBezTo>
                      <a:pt x="10811" y="23364"/>
                      <a:pt x="11595" y="21796"/>
                      <a:pt x="12379" y="20229"/>
                    </a:cubicBezTo>
                    <a:cubicBezTo>
                      <a:pt x="13162" y="18400"/>
                      <a:pt x="13685" y="16310"/>
                      <a:pt x="14730" y="14481"/>
                    </a:cubicBezTo>
                    <a:cubicBezTo>
                      <a:pt x="16037" y="12130"/>
                      <a:pt x="17343" y="9778"/>
                      <a:pt x="18126" y="7166"/>
                    </a:cubicBezTo>
                    <a:cubicBezTo>
                      <a:pt x="18649" y="5598"/>
                      <a:pt x="19171" y="4292"/>
                      <a:pt x="19955" y="2986"/>
                    </a:cubicBezTo>
                    <a:cubicBezTo>
                      <a:pt x="19955" y="2986"/>
                      <a:pt x="53396" y="1157"/>
                      <a:pt x="62017" y="112"/>
                    </a:cubicBezTo>
                    <a:cubicBezTo>
                      <a:pt x="70639" y="-933"/>
                      <a:pt x="71422" y="5598"/>
                      <a:pt x="74035" y="8211"/>
                    </a:cubicBezTo>
                    <a:cubicBezTo>
                      <a:pt x="76909" y="10824"/>
                      <a:pt x="77170" y="9778"/>
                      <a:pt x="82657" y="10301"/>
                    </a:cubicBezTo>
                    <a:cubicBezTo>
                      <a:pt x="88143" y="10824"/>
                      <a:pt x="86575" y="15265"/>
                      <a:pt x="86837" y="19184"/>
                    </a:cubicBezTo>
                    <a:cubicBezTo>
                      <a:pt x="87098" y="23102"/>
                      <a:pt x="95458" y="27021"/>
                      <a:pt x="99377" y="31202"/>
                    </a:cubicBezTo>
                    <a:cubicBezTo>
                      <a:pt x="103295" y="35382"/>
                      <a:pt x="106169" y="37994"/>
                      <a:pt x="109566" y="39823"/>
                    </a:cubicBezTo>
                    <a:cubicBezTo>
                      <a:pt x="110611" y="40345"/>
                      <a:pt x="111133" y="40868"/>
                      <a:pt x="111395" y="41652"/>
                    </a:cubicBezTo>
                    <a:cubicBezTo>
                      <a:pt x="111395" y="41652"/>
                      <a:pt x="111395" y="41652"/>
                      <a:pt x="111395" y="41652"/>
                    </a:cubicBezTo>
                    <a:cubicBezTo>
                      <a:pt x="112439" y="43742"/>
                      <a:pt x="111656" y="46615"/>
                      <a:pt x="111395" y="48967"/>
                    </a:cubicBezTo>
                    <a:cubicBezTo>
                      <a:pt x="110872" y="52102"/>
                      <a:pt x="112439" y="53930"/>
                      <a:pt x="114529" y="54976"/>
                    </a:cubicBezTo>
                    <a:cubicBezTo>
                      <a:pt x="116620" y="56021"/>
                      <a:pt x="115836" y="60201"/>
                      <a:pt x="114791" y="64381"/>
                    </a:cubicBezTo>
                    <a:cubicBezTo>
                      <a:pt x="113746" y="68561"/>
                      <a:pt x="119755" y="68561"/>
                      <a:pt x="126025" y="73002"/>
                    </a:cubicBezTo>
                    <a:cubicBezTo>
                      <a:pt x="130205" y="76659"/>
                      <a:pt x="128898" y="87632"/>
                      <a:pt x="128115" y="9468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F9FC5F0B-B9B6-007D-AB22-69E513A79D02}"/>
                  </a:ext>
                </a:extLst>
              </p:cNvPr>
              <p:cNvSpPr/>
              <p:nvPr/>
            </p:nvSpPr>
            <p:spPr>
              <a:xfrm>
                <a:off x="4510147" y="3801556"/>
                <a:ext cx="54676" cy="37321"/>
              </a:xfrm>
              <a:custGeom>
                <a:avLst/>
                <a:gdLst>
                  <a:gd name="connsiteX0" fmla="*/ 53753 w 54676"/>
                  <a:gd name="connsiteY0" fmla="*/ 20079 h 37321"/>
                  <a:gd name="connsiteX1" fmla="*/ 35988 w 54676"/>
                  <a:gd name="connsiteY1" fmla="*/ 25043 h 37321"/>
                  <a:gd name="connsiteX2" fmla="*/ 27105 w 54676"/>
                  <a:gd name="connsiteY2" fmla="*/ 37322 h 37321"/>
                  <a:gd name="connsiteX3" fmla="*/ 23970 w 54676"/>
                  <a:gd name="connsiteY3" fmla="*/ 35754 h 37321"/>
                  <a:gd name="connsiteX4" fmla="*/ 20574 w 54676"/>
                  <a:gd name="connsiteY4" fmla="*/ 33664 h 37321"/>
                  <a:gd name="connsiteX5" fmla="*/ 15088 w 54676"/>
                  <a:gd name="connsiteY5" fmla="*/ 31052 h 37321"/>
                  <a:gd name="connsiteX6" fmla="*/ 12736 w 54676"/>
                  <a:gd name="connsiteY6" fmla="*/ 28961 h 37321"/>
                  <a:gd name="connsiteX7" fmla="*/ 13259 w 54676"/>
                  <a:gd name="connsiteY7" fmla="*/ 26349 h 37321"/>
                  <a:gd name="connsiteX8" fmla="*/ 21619 w 54676"/>
                  <a:gd name="connsiteY8" fmla="*/ 25304 h 37321"/>
                  <a:gd name="connsiteX9" fmla="*/ 23970 w 54676"/>
                  <a:gd name="connsiteY9" fmla="*/ 20863 h 37321"/>
                  <a:gd name="connsiteX10" fmla="*/ 16394 w 54676"/>
                  <a:gd name="connsiteY10" fmla="*/ 17989 h 37321"/>
                  <a:gd name="connsiteX11" fmla="*/ 8556 w 54676"/>
                  <a:gd name="connsiteY11" fmla="*/ 17728 h 37321"/>
                  <a:gd name="connsiteX12" fmla="*/ 980 w 54676"/>
                  <a:gd name="connsiteY12" fmla="*/ 16944 h 37321"/>
                  <a:gd name="connsiteX13" fmla="*/ 196 w 54676"/>
                  <a:gd name="connsiteY13" fmla="*/ 11458 h 37321"/>
                  <a:gd name="connsiteX14" fmla="*/ 980 w 54676"/>
                  <a:gd name="connsiteY14" fmla="*/ 8584 h 37321"/>
                  <a:gd name="connsiteX15" fmla="*/ 4376 w 54676"/>
                  <a:gd name="connsiteY15" fmla="*/ 8323 h 37321"/>
                  <a:gd name="connsiteX16" fmla="*/ 13781 w 54676"/>
                  <a:gd name="connsiteY16" fmla="*/ 4926 h 37321"/>
                  <a:gd name="connsiteX17" fmla="*/ 35465 w 54676"/>
                  <a:gd name="connsiteY17" fmla="*/ 485 h 37321"/>
                  <a:gd name="connsiteX18" fmla="*/ 54276 w 54676"/>
                  <a:gd name="connsiteY18" fmla="*/ 224 h 37321"/>
                  <a:gd name="connsiteX19" fmla="*/ 51663 w 54676"/>
                  <a:gd name="connsiteY19" fmla="*/ 11196 h 37321"/>
                  <a:gd name="connsiteX20" fmla="*/ 53753 w 54676"/>
                  <a:gd name="connsiteY20" fmla="*/ 20079 h 37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676" h="37321">
                    <a:moveTo>
                      <a:pt x="53753" y="20079"/>
                    </a:moveTo>
                    <a:cubicBezTo>
                      <a:pt x="55843" y="23214"/>
                      <a:pt x="42258" y="24520"/>
                      <a:pt x="35988" y="25043"/>
                    </a:cubicBezTo>
                    <a:cubicBezTo>
                      <a:pt x="30763" y="25565"/>
                      <a:pt x="27889" y="34448"/>
                      <a:pt x="27105" y="37322"/>
                    </a:cubicBezTo>
                    <a:cubicBezTo>
                      <a:pt x="26060" y="36799"/>
                      <a:pt x="24754" y="36277"/>
                      <a:pt x="23970" y="35754"/>
                    </a:cubicBezTo>
                    <a:cubicBezTo>
                      <a:pt x="22925" y="34970"/>
                      <a:pt x="21619" y="34187"/>
                      <a:pt x="20574" y="33664"/>
                    </a:cubicBezTo>
                    <a:cubicBezTo>
                      <a:pt x="18745" y="32619"/>
                      <a:pt x="16916" y="31836"/>
                      <a:pt x="15088" y="31052"/>
                    </a:cubicBezTo>
                    <a:cubicBezTo>
                      <a:pt x="14042" y="30529"/>
                      <a:pt x="13259" y="29745"/>
                      <a:pt x="12736" y="28961"/>
                    </a:cubicBezTo>
                    <a:cubicBezTo>
                      <a:pt x="11691" y="27917"/>
                      <a:pt x="11952" y="27133"/>
                      <a:pt x="13259" y="26349"/>
                    </a:cubicBezTo>
                    <a:cubicBezTo>
                      <a:pt x="15871" y="24520"/>
                      <a:pt x="18745" y="25827"/>
                      <a:pt x="21619" y="25304"/>
                    </a:cubicBezTo>
                    <a:cubicBezTo>
                      <a:pt x="23448" y="24781"/>
                      <a:pt x="25015" y="22692"/>
                      <a:pt x="23970" y="20863"/>
                    </a:cubicBezTo>
                    <a:cubicBezTo>
                      <a:pt x="22403" y="17467"/>
                      <a:pt x="19268" y="17989"/>
                      <a:pt x="16394" y="17989"/>
                    </a:cubicBezTo>
                    <a:cubicBezTo>
                      <a:pt x="13781" y="17728"/>
                      <a:pt x="11169" y="17989"/>
                      <a:pt x="8556" y="17728"/>
                    </a:cubicBezTo>
                    <a:cubicBezTo>
                      <a:pt x="6205" y="17467"/>
                      <a:pt x="3331" y="18773"/>
                      <a:pt x="980" y="16944"/>
                    </a:cubicBezTo>
                    <a:cubicBezTo>
                      <a:pt x="-588" y="15899"/>
                      <a:pt x="196" y="13025"/>
                      <a:pt x="196" y="11458"/>
                    </a:cubicBezTo>
                    <a:cubicBezTo>
                      <a:pt x="457" y="10412"/>
                      <a:pt x="196" y="9367"/>
                      <a:pt x="980" y="8584"/>
                    </a:cubicBezTo>
                    <a:cubicBezTo>
                      <a:pt x="1764" y="8061"/>
                      <a:pt x="3331" y="8323"/>
                      <a:pt x="4376" y="8323"/>
                    </a:cubicBezTo>
                    <a:cubicBezTo>
                      <a:pt x="4376" y="8323"/>
                      <a:pt x="8556" y="6755"/>
                      <a:pt x="13781" y="4926"/>
                    </a:cubicBezTo>
                    <a:cubicBezTo>
                      <a:pt x="19006" y="3098"/>
                      <a:pt x="28411" y="1007"/>
                      <a:pt x="35465" y="485"/>
                    </a:cubicBezTo>
                    <a:cubicBezTo>
                      <a:pt x="39646" y="224"/>
                      <a:pt x="47483" y="-299"/>
                      <a:pt x="54276" y="224"/>
                    </a:cubicBezTo>
                    <a:cubicBezTo>
                      <a:pt x="55321" y="6494"/>
                      <a:pt x="54276" y="9367"/>
                      <a:pt x="51663" y="11196"/>
                    </a:cubicBezTo>
                    <a:cubicBezTo>
                      <a:pt x="48528" y="12241"/>
                      <a:pt x="51402" y="16944"/>
                      <a:pt x="53753" y="2007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95882708-9C42-0E1D-9E29-A91969F96E02}"/>
                  </a:ext>
                </a:extLst>
              </p:cNvPr>
              <p:cNvSpPr/>
              <p:nvPr/>
            </p:nvSpPr>
            <p:spPr>
              <a:xfrm>
                <a:off x="4536991" y="3801519"/>
                <a:ext cx="158252" cy="120201"/>
              </a:xfrm>
              <a:custGeom>
                <a:avLst/>
                <a:gdLst>
                  <a:gd name="connsiteX0" fmla="*/ 156492 w 158252"/>
                  <a:gd name="connsiteY0" fmla="*/ 92484 h 120201"/>
                  <a:gd name="connsiteX1" fmla="*/ 143951 w 158252"/>
                  <a:gd name="connsiteY1" fmla="*/ 93790 h 120201"/>
                  <a:gd name="connsiteX2" fmla="*/ 150221 w 158252"/>
                  <a:gd name="connsiteY2" fmla="*/ 102934 h 120201"/>
                  <a:gd name="connsiteX3" fmla="*/ 143690 w 158252"/>
                  <a:gd name="connsiteY3" fmla="*/ 112078 h 120201"/>
                  <a:gd name="connsiteX4" fmla="*/ 142384 w 158252"/>
                  <a:gd name="connsiteY4" fmla="*/ 112862 h 120201"/>
                  <a:gd name="connsiteX5" fmla="*/ 128798 w 158252"/>
                  <a:gd name="connsiteY5" fmla="*/ 118871 h 120201"/>
                  <a:gd name="connsiteX6" fmla="*/ 118348 w 158252"/>
                  <a:gd name="connsiteY6" fmla="*/ 115213 h 120201"/>
                  <a:gd name="connsiteX7" fmla="*/ 120438 w 158252"/>
                  <a:gd name="connsiteY7" fmla="*/ 108420 h 120201"/>
                  <a:gd name="connsiteX8" fmla="*/ 118348 w 158252"/>
                  <a:gd name="connsiteY8" fmla="*/ 96142 h 120201"/>
                  <a:gd name="connsiteX9" fmla="*/ 106331 w 158252"/>
                  <a:gd name="connsiteY9" fmla="*/ 90133 h 120201"/>
                  <a:gd name="connsiteX10" fmla="*/ 99538 w 158252"/>
                  <a:gd name="connsiteY10" fmla="*/ 97448 h 120201"/>
                  <a:gd name="connsiteX11" fmla="*/ 98754 w 158252"/>
                  <a:gd name="connsiteY11" fmla="*/ 99799 h 120201"/>
                  <a:gd name="connsiteX12" fmla="*/ 97448 w 158252"/>
                  <a:gd name="connsiteY12" fmla="*/ 100322 h 120201"/>
                  <a:gd name="connsiteX13" fmla="*/ 96925 w 158252"/>
                  <a:gd name="connsiteY13" fmla="*/ 99277 h 120201"/>
                  <a:gd name="connsiteX14" fmla="*/ 95358 w 158252"/>
                  <a:gd name="connsiteY14" fmla="*/ 97709 h 120201"/>
                  <a:gd name="connsiteX15" fmla="*/ 95358 w 158252"/>
                  <a:gd name="connsiteY15" fmla="*/ 97709 h 120201"/>
                  <a:gd name="connsiteX16" fmla="*/ 94835 w 158252"/>
                  <a:gd name="connsiteY16" fmla="*/ 97187 h 120201"/>
                  <a:gd name="connsiteX17" fmla="*/ 94313 w 158252"/>
                  <a:gd name="connsiteY17" fmla="*/ 96403 h 120201"/>
                  <a:gd name="connsiteX18" fmla="*/ 93791 w 158252"/>
                  <a:gd name="connsiteY18" fmla="*/ 95619 h 120201"/>
                  <a:gd name="connsiteX19" fmla="*/ 93529 w 158252"/>
                  <a:gd name="connsiteY19" fmla="*/ 94574 h 120201"/>
                  <a:gd name="connsiteX20" fmla="*/ 94313 w 158252"/>
                  <a:gd name="connsiteY20" fmla="*/ 90917 h 120201"/>
                  <a:gd name="connsiteX21" fmla="*/ 94574 w 158252"/>
                  <a:gd name="connsiteY21" fmla="*/ 87781 h 120201"/>
                  <a:gd name="connsiteX22" fmla="*/ 94052 w 158252"/>
                  <a:gd name="connsiteY22" fmla="*/ 85953 h 120201"/>
                  <a:gd name="connsiteX23" fmla="*/ 94052 w 158252"/>
                  <a:gd name="connsiteY23" fmla="*/ 82818 h 120201"/>
                  <a:gd name="connsiteX24" fmla="*/ 92223 w 158252"/>
                  <a:gd name="connsiteY24" fmla="*/ 77854 h 120201"/>
                  <a:gd name="connsiteX25" fmla="*/ 87259 w 158252"/>
                  <a:gd name="connsiteY25" fmla="*/ 73412 h 120201"/>
                  <a:gd name="connsiteX26" fmla="*/ 82295 w 158252"/>
                  <a:gd name="connsiteY26" fmla="*/ 62701 h 120201"/>
                  <a:gd name="connsiteX27" fmla="*/ 67665 w 158252"/>
                  <a:gd name="connsiteY27" fmla="*/ 60611 h 120201"/>
                  <a:gd name="connsiteX28" fmla="*/ 54341 w 158252"/>
                  <a:gd name="connsiteY28" fmla="*/ 62179 h 120201"/>
                  <a:gd name="connsiteX29" fmla="*/ 37882 w 158252"/>
                  <a:gd name="connsiteY29" fmla="*/ 82034 h 120201"/>
                  <a:gd name="connsiteX30" fmla="*/ 36314 w 158252"/>
                  <a:gd name="connsiteY30" fmla="*/ 79682 h 120201"/>
                  <a:gd name="connsiteX31" fmla="*/ 33179 w 158252"/>
                  <a:gd name="connsiteY31" fmla="*/ 74980 h 120201"/>
                  <a:gd name="connsiteX32" fmla="*/ 28477 w 158252"/>
                  <a:gd name="connsiteY32" fmla="*/ 71322 h 120201"/>
                  <a:gd name="connsiteX33" fmla="*/ 28999 w 158252"/>
                  <a:gd name="connsiteY33" fmla="*/ 67404 h 120201"/>
                  <a:gd name="connsiteX34" fmla="*/ 25864 w 158252"/>
                  <a:gd name="connsiteY34" fmla="*/ 64530 h 120201"/>
                  <a:gd name="connsiteX35" fmla="*/ 18810 w 158252"/>
                  <a:gd name="connsiteY35" fmla="*/ 59305 h 120201"/>
                  <a:gd name="connsiteX36" fmla="*/ 11234 w 158252"/>
                  <a:gd name="connsiteY36" fmla="*/ 55125 h 120201"/>
                  <a:gd name="connsiteX37" fmla="*/ 8883 w 158252"/>
                  <a:gd name="connsiteY37" fmla="*/ 54602 h 120201"/>
                  <a:gd name="connsiteX38" fmla="*/ 7838 w 158252"/>
                  <a:gd name="connsiteY38" fmla="*/ 51728 h 120201"/>
                  <a:gd name="connsiteX39" fmla="*/ 6793 w 158252"/>
                  <a:gd name="connsiteY39" fmla="*/ 45197 h 120201"/>
                  <a:gd name="connsiteX40" fmla="*/ 2351 w 158252"/>
                  <a:gd name="connsiteY40" fmla="*/ 42062 h 120201"/>
                  <a:gd name="connsiteX41" fmla="*/ 3135 w 158252"/>
                  <a:gd name="connsiteY41" fmla="*/ 39972 h 120201"/>
                  <a:gd name="connsiteX42" fmla="*/ 0 w 158252"/>
                  <a:gd name="connsiteY42" fmla="*/ 37882 h 120201"/>
                  <a:gd name="connsiteX43" fmla="*/ 8883 w 158252"/>
                  <a:gd name="connsiteY43" fmla="*/ 25603 h 120201"/>
                  <a:gd name="connsiteX44" fmla="*/ 26648 w 158252"/>
                  <a:gd name="connsiteY44" fmla="*/ 20639 h 120201"/>
                  <a:gd name="connsiteX45" fmla="*/ 24035 w 158252"/>
                  <a:gd name="connsiteY45" fmla="*/ 10973 h 120201"/>
                  <a:gd name="connsiteX46" fmla="*/ 26648 w 158252"/>
                  <a:gd name="connsiteY46" fmla="*/ 0 h 120201"/>
                  <a:gd name="connsiteX47" fmla="*/ 38143 w 158252"/>
                  <a:gd name="connsiteY47" fmla="*/ 2351 h 120201"/>
                  <a:gd name="connsiteX48" fmla="*/ 76286 w 158252"/>
                  <a:gd name="connsiteY48" fmla="*/ 8360 h 120201"/>
                  <a:gd name="connsiteX49" fmla="*/ 76025 w 158252"/>
                  <a:gd name="connsiteY49" fmla="*/ 14108 h 120201"/>
                  <a:gd name="connsiteX50" fmla="*/ 84647 w 158252"/>
                  <a:gd name="connsiteY50" fmla="*/ 11234 h 120201"/>
                  <a:gd name="connsiteX51" fmla="*/ 91962 w 158252"/>
                  <a:gd name="connsiteY51" fmla="*/ 17765 h 120201"/>
                  <a:gd name="connsiteX52" fmla="*/ 100583 w 158252"/>
                  <a:gd name="connsiteY52" fmla="*/ 13063 h 120201"/>
                  <a:gd name="connsiteX53" fmla="*/ 111556 w 158252"/>
                  <a:gd name="connsiteY53" fmla="*/ 15153 h 120201"/>
                  <a:gd name="connsiteX54" fmla="*/ 122267 w 158252"/>
                  <a:gd name="connsiteY54" fmla="*/ 5486 h 120201"/>
                  <a:gd name="connsiteX55" fmla="*/ 130105 w 158252"/>
                  <a:gd name="connsiteY55" fmla="*/ 11495 h 120201"/>
                  <a:gd name="connsiteX56" fmla="*/ 135330 w 158252"/>
                  <a:gd name="connsiteY56" fmla="*/ 20117 h 120201"/>
                  <a:gd name="connsiteX57" fmla="*/ 139510 w 158252"/>
                  <a:gd name="connsiteY57" fmla="*/ 26909 h 120201"/>
                  <a:gd name="connsiteX58" fmla="*/ 138465 w 158252"/>
                  <a:gd name="connsiteY58" fmla="*/ 33963 h 120201"/>
                  <a:gd name="connsiteX59" fmla="*/ 142123 w 158252"/>
                  <a:gd name="connsiteY59" fmla="*/ 37359 h 120201"/>
                  <a:gd name="connsiteX60" fmla="*/ 144212 w 158252"/>
                  <a:gd name="connsiteY60" fmla="*/ 45458 h 120201"/>
                  <a:gd name="connsiteX61" fmla="*/ 148915 w 158252"/>
                  <a:gd name="connsiteY61" fmla="*/ 53296 h 120201"/>
                  <a:gd name="connsiteX62" fmla="*/ 149699 w 158252"/>
                  <a:gd name="connsiteY62" fmla="*/ 54080 h 120201"/>
                  <a:gd name="connsiteX63" fmla="*/ 146825 w 158252"/>
                  <a:gd name="connsiteY63" fmla="*/ 61656 h 120201"/>
                  <a:gd name="connsiteX64" fmla="*/ 148393 w 158252"/>
                  <a:gd name="connsiteY64" fmla="*/ 70277 h 120201"/>
                  <a:gd name="connsiteX65" fmla="*/ 155969 w 158252"/>
                  <a:gd name="connsiteY65" fmla="*/ 79421 h 120201"/>
                  <a:gd name="connsiteX66" fmla="*/ 151528 w 158252"/>
                  <a:gd name="connsiteY66" fmla="*/ 85169 h 120201"/>
                  <a:gd name="connsiteX67" fmla="*/ 156492 w 158252"/>
                  <a:gd name="connsiteY67" fmla="*/ 92484 h 12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58252" h="120201">
                    <a:moveTo>
                      <a:pt x="156492" y="92484"/>
                    </a:moveTo>
                    <a:cubicBezTo>
                      <a:pt x="151005" y="92223"/>
                      <a:pt x="143429" y="91178"/>
                      <a:pt x="143951" y="93790"/>
                    </a:cubicBezTo>
                    <a:cubicBezTo>
                      <a:pt x="144474" y="96403"/>
                      <a:pt x="151789" y="99538"/>
                      <a:pt x="150221" y="102934"/>
                    </a:cubicBezTo>
                    <a:cubicBezTo>
                      <a:pt x="148915" y="106331"/>
                      <a:pt x="147609" y="110511"/>
                      <a:pt x="143690" y="112078"/>
                    </a:cubicBezTo>
                    <a:cubicBezTo>
                      <a:pt x="143167" y="112339"/>
                      <a:pt x="142645" y="112600"/>
                      <a:pt x="142384" y="112862"/>
                    </a:cubicBezTo>
                    <a:cubicBezTo>
                      <a:pt x="136375" y="104763"/>
                      <a:pt x="133240" y="114429"/>
                      <a:pt x="128798" y="118871"/>
                    </a:cubicBezTo>
                    <a:cubicBezTo>
                      <a:pt x="124618" y="123312"/>
                      <a:pt x="122529" y="115213"/>
                      <a:pt x="118348" y="115213"/>
                    </a:cubicBezTo>
                    <a:cubicBezTo>
                      <a:pt x="114168" y="115213"/>
                      <a:pt x="118610" y="111033"/>
                      <a:pt x="120438" y="108420"/>
                    </a:cubicBezTo>
                    <a:cubicBezTo>
                      <a:pt x="122267" y="105547"/>
                      <a:pt x="118871" y="103195"/>
                      <a:pt x="118348" y="96142"/>
                    </a:cubicBezTo>
                    <a:cubicBezTo>
                      <a:pt x="117826" y="89088"/>
                      <a:pt x="112078" y="90394"/>
                      <a:pt x="106331" y="90133"/>
                    </a:cubicBezTo>
                    <a:cubicBezTo>
                      <a:pt x="100583" y="89871"/>
                      <a:pt x="101105" y="92223"/>
                      <a:pt x="99538" y="97448"/>
                    </a:cubicBezTo>
                    <a:cubicBezTo>
                      <a:pt x="99277" y="98231"/>
                      <a:pt x="99277" y="99015"/>
                      <a:pt x="98754" y="99799"/>
                    </a:cubicBezTo>
                    <a:cubicBezTo>
                      <a:pt x="98493" y="100322"/>
                      <a:pt x="97971" y="100583"/>
                      <a:pt x="97448" y="100322"/>
                    </a:cubicBezTo>
                    <a:cubicBezTo>
                      <a:pt x="96925" y="100060"/>
                      <a:pt x="96925" y="99538"/>
                      <a:pt x="96925" y="99277"/>
                    </a:cubicBezTo>
                    <a:cubicBezTo>
                      <a:pt x="96664" y="98493"/>
                      <a:pt x="96142" y="98231"/>
                      <a:pt x="95358" y="97709"/>
                    </a:cubicBezTo>
                    <a:lnTo>
                      <a:pt x="95358" y="97709"/>
                    </a:lnTo>
                    <a:cubicBezTo>
                      <a:pt x="95097" y="97448"/>
                      <a:pt x="94835" y="97187"/>
                      <a:pt x="94835" y="97187"/>
                    </a:cubicBezTo>
                    <a:cubicBezTo>
                      <a:pt x="94574" y="96925"/>
                      <a:pt x="94574" y="96664"/>
                      <a:pt x="94313" y="96403"/>
                    </a:cubicBezTo>
                    <a:cubicBezTo>
                      <a:pt x="94052" y="95880"/>
                      <a:pt x="94052" y="95880"/>
                      <a:pt x="93791" y="95619"/>
                    </a:cubicBezTo>
                    <a:cubicBezTo>
                      <a:pt x="93529" y="95358"/>
                      <a:pt x="93529" y="94835"/>
                      <a:pt x="93529" y="94574"/>
                    </a:cubicBezTo>
                    <a:cubicBezTo>
                      <a:pt x="93529" y="93268"/>
                      <a:pt x="94052" y="92223"/>
                      <a:pt x="94313" y="90917"/>
                    </a:cubicBezTo>
                    <a:cubicBezTo>
                      <a:pt x="94574" y="89871"/>
                      <a:pt x="94835" y="88826"/>
                      <a:pt x="94574" y="87781"/>
                    </a:cubicBezTo>
                    <a:cubicBezTo>
                      <a:pt x="94574" y="87259"/>
                      <a:pt x="94313" y="86475"/>
                      <a:pt x="94052" y="85953"/>
                    </a:cubicBezTo>
                    <a:cubicBezTo>
                      <a:pt x="94052" y="84908"/>
                      <a:pt x="94052" y="83862"/>
                      <a:pt x="94052" y="82818"/>
                    </a:cubicBezTo>
                    <a:cubicBezTo>
                      <a:pt x="93791" y="80989"/>
                      <a:pt x="93529" y="79160"/>
                      <a:pt x="92223" y="77854"/>
                    </a:cubicBezTo>
                    <a:cubicBezTo>
                      <a:pt x="90655" y="76025"/>
                      <a:pt x="88827" y="74980"/>
                      <a:pt x="87259" y="73412"/>
                    </a:cubicBezTo>
                    <a:cubicBezTo>
                      <a:pt x="83602" y="69755"/>
                      <a:pt x="83340" y="68971"/>
                      <a:pt x="82295" y="62701"/>
                    </a:cubicBezTo>
                    <a:cubicBezTo>
                      <a:pt x="81250" y="56431"/>
                      <a:pt x="71322" y="59043"/>
                      <a:pt x="67665" y="60611"/>
                    </a:cubicBezTo>
                    <a:cubicBezTo>
                      <a:pt x="64269" y="61917"/>
                      <a:pt x="58260" y="61656"/>
                      <a:pt x="54341" y="62179"/>
                    </a:cubicBezTo>
                    <a:cubicBezTo>
                      <a:pt x="50161" y="62701"/>
                      <a:pt x="37882" y="82034"/>
                      <a:pt x="37882" y="82034"/>
                    </a:cubicBezTo>
                    <a:cubicBezTo>
                      <a:pt x="37359" y="81250"/>
                      <a:pt x="36837" y="80466"/>
                      <a:pt x="36314" y="79682"/>
                    </a:cubicBezTo>
                    <a:cubicBezTo>
                      <a:pt x="35269" y="78115"/>
                      <a:pt x="34224" y="76548"/>
                      <a:pt x="33179" y="74980"/>
                    </a:cubicBezTo>
                    <a:cubicBezTo>
                      <a:pt x="31873" y="73151"/>
                      <a:pt x="30044" y="72629"/>
                      <a:pt x="28477" y="71322"/>
                    </a:cubicBezTo>
                    <a:cubicBezTo>
                      <a:pt x="26387" y="69494"/>
                      <a:pt x="29783" y="69494"/>
                      <a:pt x="28999" y="67404"/>
                    </a:cubicBezTo>
                    <a:cubicBezTo>
                      <a:pt x="28477" y="66359"/>
                      <a:pt x="26648" y="65052"/>
                      <a:pt x="25864" y="64530"/>
                    </a:cubicBezTo>
                    <a:cubicBezTo>
                      <a:pt x="23513" y="62701"/>
                      <a:pt x="21162" y="61134"/>
                      <a:pt x="18810" y="59305"/>
                    </a:cubicBezTo>
                    <a:cubicBezTo>
                      <a:pt x="16720" y="57476"/>
                      <a:pt x="14108" y="55647"/>
                      <a:pt x="11234" y="55125"/>
                    </a:cubicBezTo>
                    <a:cubicBezTo>
                      <a:pt x="10450" y="54863"/>
                      <a:pt x="9666" y="54863"/>
                      <a:pt x="8883" y="54602"/>
                    </a:cubicBezTo>
                    <a:cubicBezTo>
                      <a:pt x="8099" y="54080"/>
                      <a:pt x="8099" y="52774"/>
                      <a:pt x="7838" y="51728"/>
                    </a:cubicBezTo>
                    <a:cubicBezTo>
                      <a:pt x="7315" y="49899"/>
                      <a:pt x="8360" y="46242"/>
                      <a:pt x="6793" y="45197"/>
                    </a:cubicBezTo>
                    <a:cubicBezTo>
                      <a:pt x="5225" y="44152"/>
                      <a:pt x="2090" y="45458"/>
                      <a:pt x="2351" y="42062"/>
                    </a:cubicBezTo>
                    <a:cubicBezTo>
                      <a:pt x="3919" y="42062"/>
                      <a:pt x="3919" y="41017"/>
                      <a:pt x="3135" y="39972"/>
                    </a:cubicBezTo>
                    <a:cubicBezTo>
                      <a:pt x="2351" y="39188"/>
                      <a:pt x="1306" y="38405"/>
                      <a:pt x="0" y="37882"/>
                    </a:cubicBezTo>
                    <a:cubicBezTo>
                      <a:pt x="784" y="35008"/>
                      <a:pt x="3658" y="26125"/>
                      <a:pt x="8883" y="25603"/>
                    </a:cubicBezTo>
                    <a:cubicBezTo>
                      <a:pt x="15153" y="25080"/>
                      <a:pt x="28738" y="23774"/>
                      <a:pt x="26648" y="20639"/>
                    </a:cubicBezTo>
                    <a:cubicBezTo>
                      <a:pt x="24558" y="17504"/>
                      <a:pt x="21423" y="12802"/>
                      <a:pt x="24035" y="10973"/>
                    </a:cubicBezTo>
                    <a:cubicBezTo>
                      <a:pt x="26648" y="9144"/>
                      <a:pt x="27693" y="6531"/>
                      <a:pt x="26648" y="0"/>
                    </a:cubicBezTo>
                    <a:cubicBezTo>
                      <a:pt x="31612" y="261"/>
                      <a:pt x="36053" y="1045"/>
                      <a:pt x="38143" y="2351"/>
                    </a:cubicBezTo>
                    <a:cubicBezTo>
                      <a:pt x="43629" y="5486"/>
                      <a:pt x="67404" y="11495"/>
                      <a:pt x="76286" y="8360"/>
                    </a:cubicBezTo>
                    <a:cubicBezTo>
                      <a:pt x="76025" y="10973"/>
                      <a:pt x="75764" y="13324"/>
                      <a:pt x="76025" y="14108"/>
                    </a:cubicBezTo>
                    <a:cubicBezTo>
                      <a:pt x="76809" y="16982"/>
                      <a:pt x="81511" y="13324"/>
                      <a:pt x="84647" y="11234"/>
                    </a:cubicBezTo>
                    <a:cubicBezTo>
                      <a:pt x="87520" y="9144"/>
                      <a:pt x="89349" y="15414"/>
                      <a:pt x="91962" y="17765"/>
                    </a:cubicBezTo>
                    <a:cubicBezTo>
                      <a:pt x="94835" y="20117"/>
                      <a:pt x="97448" y="15414"/>
                      <a:pt x="100583" y="13063"/>
                    </a:cubicBezTo>
                    <a:cubicBezTo>
                      <a:pt x="103718" y="10711"/>
                      <a:pt x="108160" y="13585"/>
                      <a:pt x="111556" y="15153"/>
                    </a:cubicBezTo>
                    <a:cubicBezTo>
                      <a:pt x="114952" y="16982"/>
                      <a:pt x="118348" y="9667"/>
                      <a:pt x="122267" y="5486"/>
                    </a:cubicBezTo>
                    <a:cubicBezTo>
                      <a:pt x="125925" y="1306"/>
                      <a:pt x="127754" y="8883"/>
                      <a:pt x="130105" y="11495"/>
                    </a:cubicBezTo>
                    <a:cubicBezTo>
                      <a:pt x="132456" y="13847"/>
                      <a:pt x="134023" y="16459"/>
                      <a:pt x="135330" y="20117"/>
                    </a:cubicBezTo>
                    <a:cubicBezTo>
                      <a:pt x="136636" y="23774"/>
                      <a:pt x="136898" y="24558"/>
                      <a:pt x="139510" y="26909"/>
                    </a:cubicBezTo>
                    <a:cubicBezTo>
                      <a:pt x="142123" y="28999"/>
                      <a:pt x="140555" y="30305"/>
                      <a:pt x="138465" y="33963"/>
                    </a:cubicBezTo>
                    <a:cubicBezTo>
                      <a:pt x="136375" y="37359"/>
                      <a:pt x="138726" y="38666"/>
                      <a:pt x="142123" y="37359"/>
                    </a:cubicBezTo>
                    <a:cubicBezTo>
                      <a:pt x="145519" y="36053"/>
                      <a:pt x="143429" y="40756"/>
                      <a:pt x="144212" y="45458"/>
                    </a:cubicBezTo>
                    <a:cubicBezTo>
                      <a:pt x="144996" y="50161"/>
                      <a:pt x="147086" y="50683"/>
                      <a:pt x="148915" y="53296"/>
                    </a:cubicBezTo>
                    <a:cubicBezTo>
                      <a:pt x="149176" y="53818"/>
                      <a:pt x="149438" y="54080"/>
                      <a:pt x="149699" y="54080"/>
                    </a:cubicBezTo>
                    <a:cubicBezTo>
                      <a:pt x="149699" y="54080"/>
                      <a:pt x="146564" y="56954"/>
                      <a:pt x="146825" y="61656"/>
                    </a:cubicBezTo>
                    <a:cubicBezTo>
                      <a:pt x="147086" y="66620"/>
                      <a:pt x="145519" y="69232"/>
                      <a:pt x="148393" y="70277"/>
                    </a:cubicBezTo>
                    <a:cubicBezTo>
                      <a:pt x="151267" y="71322"/>
                      <a:pt x="158320" y="75502"/>
                      <a:pt x="155969" y="79421"/>
                    </a:cubicBezTo>
                    <a:cubicBezTo>
                      <a:pt x="153879" y="83079"/>
                      <a:pt x="148915" y="83601"/>
                      <a:pt x="151528" y="85169"/>
                    </a:cubicBezTo>
                    <a:cubicBezTo>
                      <a:pt x="153879" y="86737"/>
                      <a:pt x="161717" y="92745"/>
                      <a:pt x="156492" y="9248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001E3445-6AB1-A30F-3EA5-2687BA92ADEE}"/>
                  </a:ext>
                </a:extLst>
              </p:cNvPr>
              <p:cNvSpPr/>
              <p:nvPr/>
            </p:nvSpPr>
            <p:spPr>
              <a:xfrm>
                <a:off x="4573652" y="3859804"/>
                <a:ext cx="58958" cy="67117"/>
              </a:xfrm>
              <a:custGeom>
                <a:avLst/>
                <a:gdLst>
                  <a:gd name="connsiteX0" fmla="*/ 58959 w 58958"/>
                  <a:gd name="connsiteY0" fmla="*/ 39685 h 67117"/>
                  <a:gd name="connsiteX1" fmla="*/ 58959 w 58958"/>
                  <a:gd name="connsiteY1" fmla="*/ 40992 h 67117"/>
                  <a:gd name="connsiteX2" fmla="*/ 48247 w 58958"/>
                  <a:gd name="connsiteY2" fmla="*/ 56928 h 67117"/>
                  <a:gd name="connsiteX3" fmla="*/ 36752 w 58958"/>
                  <a:gd name="connsiteY3" fmla="*/ 67117 h 67117"/>
                  <a:gd name="connsiteX4" fmla="*/ 34401 w 58958"/>
                  <a:gd name="connsiteY4" fmla="*/ 65027 h 67117"/>
                  <a:gd name="connsiteX5" fmla="*/ 29959 w 58958"/>
                  <a:gd name="connsiteY5" fmla="*/ 61631 h 67117"/>
                  <a:gd name="connsiteX6" fmla="*/ 27086 w 58958"/>
                  <a:gd name="connsiteY6" fmla="*/ 59802 h 67117"/>
                  <a:gd name="connsiteX7" fmla="*/ 19770 w 58958"/>
                  <a:gd name="connsiteY7" fmla="*/ 57451 h 67117"/>
                  <a:gd name="connsiteX8" fmla="*/ 14545 w 58958"/>
                  <a:gd name="connsiteY8" fmla="*/ 55099 h 67117"/>
                  <a:gd name="connsiteX9" fmla="*/ 17158 w 58958"/>
                  <a:gd name="connsiteY9" fmla="*/ 53009 h 67117"/>
                  <a:gd name="connsiteX10" fmla="*/ 9059 w 58958"/>
                  <a:gd name="connsiteY10" fmla="*/ 49090 h 67117"/>
                  <a:gd name="connsiteX11" fmla="*/ 2005 w 58958"/>
                  <a:gd name="connsiteY11" fmla="*/ 42559 h 67117"/>
                  <a:gd name="connsiteX12" fmla="*/ 2528 w 58958"/>
                  <a:gd name="connsiteY12" fmla="*/ 39947 h 67117"/>
                  <a:gd name="connsiteX13" fmla="*/ 960 w 58958"/>
                  <a:gd name="connsiteY13" fmla="*/ 36550 h 67117"/>
                  <a:gd name="connsiteX14" fmla="*/ 699 w 58958"/>
                  <a:gd name="connsiteY14" fmla="*/ 33677 h 67117"/>
                  <a:gd name="connsiteX15" fmla="*/ 4879 w 58958"/>
                  <a:gd name="connsiteY15" fmla="*/ 33154 h 67117"/>
                  <a:gd name="connsiteX16" fmla="*/ 3311 w 58958"/>
                  <a:gd name="connsiteY16" fmla="*/ 24794 h 67117"/>
                  <a:gd name="connsiteX17" fmla="*/ 1482 w 58958"/>
                  <a:gd name="connsiteY17" fmla="*/ 23227 h 67117"/>
                  <a:gd name="connsiteX18" fmla="*/ 17942 w 58958"/>
                  <a:gd name="connsiteY18" fmla="*/ 3371 h 67117"/>
                  <a:gd name="connsiteX19" fmla="*/ 31266 w 58958"/>
                  <a:gd name="connsiteY19" fmla="*/ 1804 h 67117"/>
                  <a:gd name="connsiteX20" fmla="*/ 45896 w 58958"/>
                  <a:gd name="connsiteY20" fmla="*/ 3894 h 67117"/>
                  <a:gd name="connsiteX21" fmla="*/ 50860 w 58958"/>
                  <a:gd name="connsiteY21" fmla="*/ 14605 h 67117"/>
                  <a:gd name="connsiteX22" fmla="*/ 55824 w 58958"/>
                  <a:gd name="connsiteY22" fmla="*/ 19046 h 67117"/>
                  <a:gd name="connsiteX23" fmla="*/ 57652 w 58958"/>
                  <a:gd name="connsiteY23" fmla="*/ 24010 h 67117"/>
                  <a:gd name="connsiteX24" fmla="*/ 57652 w 58958"/>
                  <a:gd name="connsiteY24" fmla="*/ 27145 h 67117"/>
                  <a:gd name="connsiteX25" fmla="*/ 58175 w 58958"/>
                  <a:gd name="connsiteY25" fmla="*/ 28974 h 67117"/>
                  <a:gd name="connsiteX26" fmla="*/ 57913 w 58958"/>
                  <a:gd name="connsiteY26" fmla="*/ 32109 h 67117"/>
                  <a:gd name="connsiteX27" fmla="*/ 57130 w 58958"/>
                  <a:gd name="connsiteY27" fmla="*/ 35767 h 67117"/>
                  <a:gd name="connsiteX28" fmla="*/ 57391 w 58958"/>
                  <a:gd name="connsiteY28" fmla="*/ 36812 h 67117"/>
                  <a:gd name="connsiteX29" fmla="*/ 57913 w 58958"/>
                  <a:gd name="connsiteY29" fmla="*/ 37596 h 67117"/>
                  <a:gd name="connsiteX30" fmla="*/ 58436 w 58958"/>
                  <a:gd name="connsiteY30" fmla="*/ 38379 h 67117"/>
                  <a:gd name="connsiteX31" fmla="*/ 58959 w 58958"/>
                  <a:gd name="connsiteY31" fmla="*/ 39685 h 67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8958" h="67117">
                    <a:moveTo>
                      <a:pt x="58959" y="39685"/>
                    </a:moveTo>
                    <a:lnTo>
                      <a:pt x="58959" y="40992"/>
                    </a:lnTo>
                    <a:cubicBezTo>
                      <a:pt x="58175" y="49352"/>
                      <a:pt x="52688" y="55099"/>
                      <a:pt x="48247" y="56928"/>
                    </a:cubicBezTo>
                    <a:cubicBezTo>
                      <a:pt x="43806" y="58496"/>
                      <a:pt x="36752" y="67117"/>
                      <a:pt x="36752" y="67117"/>
                    </a:cubicBezTo>
                    <a:cubicBezTo>
                      <a:pt x="35968" y="66333"/>
                      <a:pt x="35184" y="65811"/>
                      <a:pt x="34401" y="65027"/>
                    </a:cubicBezTo>
                    <a:cubicBezTo>
                      <a:pt x="32833" y="63982"/>
                      <a:pt x="31266" y="62937"/>
                      <a:pt x="29959" y="61631"/>
                    </a:cubicBezTo>
                    <a:cubicBezTo>
                      <a:pt x="28914" y="60847"/>
                      <a:pt x="28130" y="60324"/>
                      <a:pt x="27086" y="59802"/>
                    </a:cubicBezTo>
                    <a:cubicBezTo>
                      <a:pt x="24734" y="58757"/>
                      <a:pt x="22383" y="58234"/>
                      <a:pt x="19770" y="57451"/>
                    </a:cubicBezTo>
                    <a:cubicBezTo>
                      <a:pt x="17942" y="56928"/>
                      <a:pt x="16113" y="56406"/>
                      <a:pt x="14545" y="55099"/>
                    </a:cubicBezTo>
                    <a:cubicBezTo>
                      <a:pt x="12194" y="52748"/>
                      <a:pt x="15590" y="53271"/>
                      <a:pt x="17158" y="53009"/>
                    </a:cubicBezTo>
                    <a:cubicBezTo>
                      <a:pt x="15068" y="50658"/>
                      <a:pt x="11933" y="50136"/>
                      <a:pt x="9059" y="49090"/>
                    </a:cubicBezTo>
                    <a:cubicBezTo>
                      <a:pt x="5663" y="48046"/>
                      <a:pt x="3573" y="45433"/>
                      <a:pt x="2005" y="42559"/>
                    </a:cubicBezTo>
                    <a:cubicBezTo>
                      <a:pt x="960" y="40730"/>
                      <a:pt x="1744" y="41253"/>
                      <a:pt x="2528" y="39947"/>
                    </a:cubicBezTo>
                    <a:cubicBezTo>
                      <a:pt x="3573" y="38379"/>
                      <a:pt x="2005" y="37596"/>
                      <a:pt x="960" y="36550"/>
                    </a:cubicBezTo>
                    <a:cubicBezTo>
                      <a:pt x="176" y="35767"/>
                      <a:pt x="-608" y="34460"/>
                      <a:pt x="699" y="33677"/>
                    </a:cubicBezTo>
                    <a:cubicBezTo>
                      <a:pt x="1744" y="33154"/>
                      <a:pt x="3573" y="33677"/>
                      <a:pt x="4879" y="33154"/>
                    </a:cubicBezTo>
                    <a:cubicBezTo>
                      <a:pt x="5401" y="30019"/>
                      <a:pt x="6446" y="26623"/>
                      <a:pt x="3311" y="24794"/>
                    </a:cubicBezTo>
                    <a:cubicBezTo>
                      <a:pt x="2528" y="24271"/>
                      <a:pt x="2005" y="23749"/>
                      <a:pt x="1482" y="23227"/>
                    </a:cubicBezTo>
                    <a:cubicBezTo>
                      <a:pt x="1482" y="23227"/>
                      <a:pt x="13761" y="3632"/>
                      <a:pt x="17942" y="3371"/>
                    </a:cubicBezTo>
                    <a:cubicBezTo>
                      <a:pt x="22122" y="3110"/>
                      <a:pt x="27869" y="3110"/>
                      <a:pt x="31266" y="1804"/>
                    </a:cubicBezTo>
                    <a:cubicBezTo>
                      <a:pt x="34923" y="497"/>
                      <a:pt x="44590" y="-2376"/>
                      <a:pt x="45896" y="3894"/>
                    </a:cubicBezTo>
                    <a:cubicBezTo>
                      <a:pt x="46941" y="10164"/>
                      <a:pt x="47202" y="10947"/>
                      <a:pt x="50860" y="14605"/>
                    </a:cubicBezTo>
                    <a:cubicBezTo>
                      <a:pt x="52427" y="16172"/>
                      <a:pt x="54517" y="17479"/>
                      <a:pt x="55824" y="19046"/>
                    </a:cubicBezTo>
                    <a:cubicBezTo>
                      <a:pt x="57130" y="20352"/>
                      <a:pt x="57391" y="22181"/>
                      <a:pt x="57652" y="24010"/>
                    </a:cubicBezTo>
                    <a:cubicBezTo>
                      <a:pt x="57652" y="25055"/>
                      <a:pt x="57652" y="26100"/>
                      <a:pt x="57652" y="27145"/>
                    </a:cubicBezTo>
                    <a:cubicBezTo>
                      <a:pt x="57652" y="27668"/>
                      <a:pt x="57913" y="28452"/>
                      <a:pt x="58175" y="28974"/>
                    </a:cubicBezTo>
                    <a:cubicBezTo>
                      <a:pt x="58436" y="30019"/>
                      <a:pt x="58175" y="31064"/>
                      <a:pt x="57913" y="32109"/>
                    </a:cubicBezTo>
                    <a:cubicBezTo>
                      <a:pt x="57652" y="33415"/>
                      <a:pt x="57130" y="34460"/>
                      <a:pt x="57130" y="35767"/>
                    </a:cubicBezTo>
                    <a:cubicBezTo>
                      <a:pt x="57130" y="36289"/>
                      <a:pt x="57130" y="36550"/>
                      <a:pt x="57391" y="36812"/>
                    </a:cubicBezTo>
                    <a:cubicBezTo>
                      <a:pt x="57652" y="37073"/>
                      <a:pt x="57652" y="37334"/>
                      <a:pt x="57913" y="37596"/>
                    </a:cubicBezTo>
                    <a:cubicBezTo>
                      <a:pt x="57913" y="37857"/>
                      <a:pt x="58175" y="38118"/>
                      <a:pt x="58436" y="38379"/>
                    </a:cubicBezTo>
                    <a:cubicBezTo>
                      <a:pt x="58697" y="39163"/>
                      <a:pt x="58697" y="39424"/>
                      <a:pt x="58959" y="3968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A16966D-36D3-69BB-64BF-080F8F26C801}"/>
                  </a:ext>
                </a:extLst>
              </p:cNvPr>
              <p:cNvSpPr/>
              <p:nvPr/>
            </p:nvSpPr>
            <p:spPr>
              <a:xfrm>
                <a:off x="4610926" y="3892416"/>
                <a:ext cx="89975" cy="90674"/>
              </a:xfrm>
              <a:custGeom>
                <a:avLst/>
                <a:gdLst>
                  <a:gd name="connsiteX0" fmla="*/ 89872 w 89975"/>
                  <a:gd name="connsiteY0" fmla="*/ 62982 h 90674"/>
                  <a:gd name="connsiteX1" fmla="*/ 85692 w 89975"/>
                  <a:gd name="connsiteY1" fmla="*/ 90675 h 90674"/>
                  <a:gd name="connsiteX2" fmla="*/ 84908 w 89975"/>
                  <a:gd name="connsiteY2" fmla="*/ 90675 h 90674"/>
                  <a:gd name="connsiteX3" fmla="*/ 81773 w 89975"/>
                  <a:gd name="connsiteY3" fmla="*/ 89368 h 90674"/>
                  <a:gd name="connsiteX4" fmla="*/ 77070 w 89975"/>
                  <a:gd name="connsiteY4" fmla="*/ 88323 h 90674"/>
                  <a:gd name="connsiteX5" fmla="*/ 77070 w 89975"/>
                  <a:gd name="connsiteY5" fmla="*/ 88323 h 90674"/>
                  <a:gd name="connsiteX6" fmla="*/ 77070 w 89975"/>
                  <a:gd name="connsiteY6" fmla="*/ 88323 h 90674"/>
                  <a:gd name="connsiteX7" fmla="*/ 69233 w 89975"/>
                  <a:gd name="connsiteY7" fmla="*/ 84666 h 90674"/>
                  <a:gd name="connsiteX8" fmla="*/ 63746 w 89975"/>
                  <a:gd name="connsiteY8" fmla="*/ 81270 h 90674"/>
                  <a:gd name="connsiteX9" fmla="*/ 58782 w 89975"/>
                  <a:gd name="connsiteY9" fmla="*/ 78918 h 90674"/>
                  <a:gd name="connsiteX10" fmla="*/ 48071 w 89975"/>
                  <a:gd name="connsiteY10" fmla="*/ 72387 h 90674"/>
                  <a:gd name="connsiteX11" fmla="*/ 42062 w 89975"/>
                  <a:gd name="connsiteY11" fmla="*/ 67684 h 90674"/>
                  <a:gd name="connsiteX12" fmla="*/ 37882 w 89975"/>
                  <a:gd name="connsiteY12" fmla="*/ 62198 h 90674"/>
                  <a:gd name="connsiteX13" fmla="*/ 17243 w 89975"/>
                  <a:gd name="connsiteY13" fmla="*/ 47829 h 90674"/>
                  <a:gd name="connsiteX14" fmla="*/ 8099 w 89975"/>
                  <a:gd name="connsiteY14" fmla="*/ 41036 h 90674"/>
                  <a:gd name="connsiteX15" fmla="*/ 5748 w 89975"/>
                  <a:gd name="connsiteY15" fmla="*/ 39730 h 90674"/>
                  <a:gd name="connsiteX16" fmla="*/ 3396 w 89975"/>
                  <a:gd name="connsiteY16" fmla="*/ 37901 h 90674"/>
                  <a:gd name="connsiteX17" fmla="*/ 0 w 89975"/>
                  <a:gd name="connsiteY17" fmla="*/ 35028 h 90674"/>
                  <a:gd name="connsiteX18" fmla="*/ 11495 w 89975"/>
                  <a:gd name="connsiteY18" fmla="*/ 24839 h 90674"/>
                  <a:gd name="connsiteX19" fmla="*/ 22207 w 89975"/>
                  <a:gd name="connsiteY19" fmla="*/ 8902 h 90674"/>
                  <a:gd name="connsiteX20" fmla="*/ 22207 w 89975"/>
                  <a:gd name="connsiteY20" fmla="*/ 7596 h 90674"/>
                  <a:gd name="connsiteX21" fmla="*/ 23774 w 89975"/>
                  <a:gd name="connsiteY21" fmla="*/ 9163 h 90674"/>
                  <a:gd name="connsiteX22" fmla="*/ 24297 w 89975"/>
                  <a:gd name="connsiteY22" fmla="*/ 10209 h 90674"/>
                  <a:gd name="connsiteX23" fmla="*/ 25603 w 89975"/>
                  <a:gd name="connsiteY23" fmla="*/ 9686 h 90674"/>
                  <a:gd name="connsiteX24" fmla="*/ 26387 w 89975"/>
                  <a:gd name="connsiteY24" fmla="*/ 7334 h 90674"/>
                  <a:gd name="connsiteX25" fmla="*/ 33180 w 89975"/>
                  <a:gd name="connsiteY25" fmla="*/ 20 h 90674"/>
                  <a:gd name="connsiteX26" fmla="*/ 45197 w 89975"/>
                  <a:gd name="connsiteY26" fmla="*/ 6028 h 90674"/>
                  <a:gd name="connsiteX27" fmla="*/ 47287 w 89975"/>
                  <a:gd name="connsiteY27" fmla="*/ 18307 h 90674"/>
                  <a:gd name="connsiteX28" fmla="*/ 45197 w 89975"/>
                  <a:gd name="connsiteY28" fmla="*/ 25100 h 90674"/>
                  <a:gd name="connsiteX29" fmla="*/ 55647 w 89975"/>
                  <a:gd name="connsiteY29" fmla="*/ 28758 h 90674"/>
                  <a:gd name="connsiteX30" fmla="*/ 69233 w 89975"/>
                  <a:gd name="connsiteY30" fmla="*/ 22749 h 90674"/>
                  <a:gd name="connsiteX31" fmla="*/ 68449 w 89975"/>
                  <a:gd name="connsiteY31" fmla="*/ 28235 h 90674"/>
                  <a:gd name="connsiteX32" fmla="*/ 69233 w 89975"/>
                  <a:gd name="connsiteY32" fmla="*/ 38424 h 90674"/>
                  <a:gd name="connsiteX33" fmla="*/ 66359 w 89975"/>
                  <a:gd name="connsiteY33" fmla="*/ 46784 h 90674"/>
                  <a:gd name="connsiteX34" fmla="*/ 89872 w 89975"/>
                  <a:gd name="connsiteY34" fmla="*/ 62982 h 90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9975" h="90674">
                    <a:moveTo>
                      <a:pt x="89872" y="62982"/>
                    </a:moveTo>
                    <a:cubicBezTo>
                      <a:pt x="88043" y="74738"/>
                      <a:pt x="85692" y="89891"/>
                      <a:pt x="85692" y="90675"/>
                    </a:cubicBezTo>
                    <a:cubicBezTo>
                      <a:pt x="85430" y="90675"/>
                      <a:pt x="85169" y="90675"/>
                      <a:pt x="84908" y="90675"/>
                    </a:cubicBezTo>
                    <a:cubicBezTo>
                      <a:pt x="83863" y="90413"/>
                      <a:pt x="82818" y="89891"/>
                      <a:pt x="81773" y="89368"/>
                    </a:cubicBezTo>
                    <a:cubicBezTo>
                      <a:pt x="80205" y="88585"/>
                      <a:pt x="78899" y="88323"/>
                      <a:pt x="77070" y="88323"/>
                    </a:cubicBezTo>
                    <a:cubicBezTo>
                      <a:pt x="77070" y="88323"/>
                      <a:pt x="77070" y="88323"/>
                      <a:pt x="77070" y="88323"/>
                    </a:cubicBezTo>
                    <a:lnTo>
                      <a:pt x="77070" y="88323"/>
                    </a:lnTo>
                    <a:cubicBezTo>
                      <a:pt x="74719" y="86756"/>
                      <a:pt x="71584" y="86233"/>
                      <a:pt x="69233" y="84666"/>
                    </a:cubicBezTo>
                    <a:cubicBezTo>
                      <a:pt x="67404" y="83621"/>
                      <a:pt x="65575" y="82576"/>
                      <a:pt x="63746" y="81270"/>
                    </a:cubicBezTo>
                    <a:cubicBezTo>
                      <a:pt x="62179" y="80224"/>
                      <a:pt x="60350" y="79441"/>
                      <a:pt x="58782" y="78918"/>
                    </a:cubicBezTo>
                    <a:cubicBezTo>
                      <a:pt x="54602" y="77873"/>
                      <a:pt x="51467" y="74999"/>
                      <a:pt x="48071" y="72387"/>
                    </a:cubicBezTo>
                    <a:cubicBezTo>
                      <a:pt x="45981" y="70819"/>
                      <a:pt x="43630" y="69513"/>
                      <a:pt x="42062" y="67684"/>
                    </a:cubicBezTo>
                    <a:cubicBezTo>
                      <a:pt x="40494" y="65855"/>
                      <a:pt x="39450" y="63504"/>
                      <a:pt x="37882" y="62198"/>
                    </a:cubicBezTo>
                    <a:cubicBezTo>
                      <a:pt x="31351" y="56712"/>
                      <a:pt x="23774" y="53054"/>
                      <a:pt x="17243" y="47829"/>
                    </a:cubicBezTo>
                    <a:cubicBezTo>
                      <a:pt x="14369" y="45478"/>
                      <a:pt x="11234" y="43388"/>
                      <a:pt x="8099" y="41036"/>
                    </a:cubicBezTo>
                    <a:cubicBezTo>
                      <a:pt x="7315" y="40514"/>
                      <a:pt x="6531" y="40253"/>
                      <a:pt x="5748" y="39730"/>
                    </a:cubicBezTo>
                    <a:cubicBezTo>
                      <a:pt x="4964" y="39208"/>
                      <a:pt x="4180" y="38424"/>
                      <a:pt x="3396" y="37901"/>
                    </a:cubicBezTo>
                    <a:cubicBezTo>
                      <a:pt x="2351" y="37118"/>
                      <a:pt x="1045" y="36072"/>
                      <a:pt x="0" y="35028"/>
                    </a:cubicBezTo>
                    <a:cubicBezTo>
                      <a:pt x="0" y="35028"/>
                      <a:pt x="7054" y="26406"/>
                      <a:pt x="11495" y="24839"/>
                    </a:cubicBezTo>
                    <a:cubicBezTo>
                      <a:pt x="15937" y="23271"/>
                      <a:pt x="21423" y="17523"/>
                      <a:pt x="22207" y="8902"/>
                    </a:cubicBezTo>
                    <a:lnTo>
                      <a:pt x="22207" y="7596"/>
                    </a:lnTo>
                    <a:cubicBezTo>
                      <a:pt x="22729" y="8118"/>
                      <a:pt x="23252" y="8380"/>
                      <a:pt x="23774" y="9163"/>
                    </a:cubicBezTo>
                    <a:cubicBezTo>
                      <a:pt x="24036" y="9686"/>
                      <a:pt x="24036" y="9947"/>
                      <a:pt x="24297" y="10209"/>
                    </a:cubicBezTo>
                    <a:cubicBezTo>
                      <a:pt x="24819" y="10470"/>
                      <a:pt x="25342" y="9947"/>
                      <a:pt x="25603" y="9686"/>
                    </a:cubicBezTo>
                    <a:cubicBezTo>
                      <a:pt x="26125" y="8902"/>
                      <a:pt x="26125" y="8118"/>
                      <a:pt x="26387" y="7334"/>
                    </a:cubicBezTo>
                    <a:cubicBezTo>
                      <a:pt x="27954" y="2109"/>
                      <a:pt x="27432" y="-242"/>
                      <a:pt x="33180" y="20"/>
                    </a:cubicBezTo>
                    <a:cubicBezTo>
                      <a:pt x="38927" y="281"/>
                      <a:pt x="44675" y="-1026"/>
                      <a:pt x="45197" y="6028"/>
                    </a:cubicBezTo>
                    <a:cubicBezTo>
                      <a:pt x="45720" y="13082"/>
                      <a:pt x="49116" y="15434"/>
                      <a:pt x="47287" y="18307"/>
                    </a:cubicBezTo>
                    <a:cubicBezTo>
                      <a:pt x="45458" y="21181"/>
                      <a:pt x="41278" y="25100"/>
                      <a:pt x="45197" y="25100"/>
                    </a:cubicBezTo>
                    <a:cubicBezTo>
                      <a:pt x="49377" y="25100"/>
                      <a:pt x="51206" y="33199"/>
                      <a:pt x="55647" y="28758"/>
                    </a:cubicBezTo>
                    <a:cubicBezTo>
                      <a:pt x="59827" y="24316"/>
                      <a:pt x="62963" y="14650"/>
                      <a:pt x="69233" y="22749"/>
                    </a:cubicBezTo>
                    <a:cubicBezTo>
                      <a:pt x="67143" y="24055"/>
                      <a:pt x="67404" y="25622"/>
                      <a:pt x="68449" y="28235"/>
                    </a:cubicBezTo>
                    <a:cubicBezTo>
                      <a:pt x="69755" y="31631"/>
                      <a:pt x="72107" y="36595"/>
                      <a:pt x="69233" y="38424"/>
                    </a:cubicBezTo>
                    <a:cubicBezTo>
                      <a:pt x="66359" y="40253"/>
                      <a:pt x="62963" y="45478"/>
                      <a:pt x="66359" y="46784"/>
                    </a:cubicBezTo>
                    <a:cubicBezTo>
                      <a:pt x="68710" y="47568"/>
                      <a:pt x="91701" y="50703"/>
                      <a:pt x="89872" y="6298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E8A8ACFA-646D-AF49-6F7D-4538B7B43673}"/>
                  </a:ext>
                </a:extLst>
              </p:cNvPr>
              <p:cNvSpPr/>
              <p:nvPr/>
            </p:nvSpPr>
            <p:spPr>
              <a:xfrm>
                <a:off x="4675604" y="3845146"/>
                <a:ext cx="131015" cy="137701"/>
              </a:xfrm>
              <a:custGeom>
                <a:avLst/>
                <a:gdLst>
                  <a:gd name="connsiteX0" fmla="*/ 129174 w 131015"/>
                  <a:gd name="connsiteY0" fmla="*/ 56955 h 137701"/>
                  <a:gd name="connsiteX1" fmla="*/ 115066 w 131015"/>
                  <a:gd name="connsiteY1" fmla="*/ 87000 h 137701"/>
                  <a:gd name="connsiteX2" fmla="*/ 123688 w 131015"/>
                  <a:gd name="connsiteY2" fmla="*/ 124620 h 137701"/>
                  <a:gd name="connsiteX3" fmla="*/ 120291 w 131015"/>
                  <a:gd name="connsiteY3" fmla="*/ 122008 h 137701"/>
                  <a:gd name="connsiteX4" fmla="*/ 116111 w 131015"/>
                  <a:gd name="connsiteY4" fmla="*/ 121224 h 137701"/>
                  <a:gd name="connsiteX5" fmla="*/ 112976 w 131015"/>
                  <a:gd name="connsiteY5" fmla="*/ 120179 h 137701"/>
                  <a:gd name="connsiteX6" fmla="*/ 104355 w 131015"/>
                  <a:gd name="connsiteY6" fmla="*/ 122269 h 137701"/>
                  <a:gd name="connsiteX7" fmla="*/ 101481 w 131015"/>
                  <a:gd name="connsiteY7" fmla="*/ 121224 h 137701"/>
                  <a:gd name="connsiteX8" fmla="*/ 99652 w 131015"/>
                  <a:gd name="connsiteY8" fmla="*/ 120701 h 137701"/>
                  <a:gd name="connsiteX9" fmla="*/ 98085 w 131015"/>
                  <a:gd name="connsiteY9" fmla="*/ 119395 h 137701"/>
                  <a:gd name="connsiteX10" fmla="*/ 89463 w 131015"/>
                  <a:gd name="connsiteY10" fmla="*/ 117305 h 137701"/>
                  <a:gd name="connsiteX11" fmla="*/ 78490 w 131015"/>
                  <a:gd name="connsiteY11" fmla="*/ 119917 h 137701"/>
                  <a:gd name="connsiteX12" fmla="*/ 68824 w 131015"/>
                  <a:gd name="connsiteY12" fmla="*/ 122008 h 137701"/>
                  <a:gd name="connsiteX13" fmla="*/ 63076 w 131015"/>
                  <a:gd name="connsiteY13" fmla="*/ 121224 h 137701"/>
                  <a:gd name="connsiteX14" fmla="*/ 57590 w 131015"/>
                  <a:gd name="connsiteY14" fmla="*/ 122530 h 137701"/>
                  <a:gd name="connsiteX15" fmla="*/ 50014 w 131015"/>
                  <a:gd name="connsiteY15" fmla="*/ 126188 h 137701"/>
                  <a:gd name="connsiteX16" fmla="*/ 40609 w 131015"/>
                  <a:gd name="connsiteY16" fmla="*/ 129061 h 137701"/>
                  <a:gd name="connsiteX17" fmla="*/ 31726 w 131015"/>
                  <a:gd name="connsiteY17" fmla="*/ 133764 h 137701"/>
                  <a:gd name="connsiteX18" fmla="*/ 21537 w 131015"/>
                  <a:gd name="connsiteY18" fmla="*/ 137683 h 137701"/>
                  <a:gd name="connsiteX19" fmla="*/ 25717 w 131015"/>
                  <a:gd name="connsiteY19" fmla="*/ 109990 h 137701"/>
                  <a:gd name="connsiteX20" fmla="*/ 1420 w 131015"/>
                  <a:gd name="connsiteY20" fmla="*/ 93270 h 137701"/>
                  <a:gd name="connsiteX21" fmla="*/ 4294 w 131015"/>
                  <a:gd name="connsiteY21" fmla="*/ 84910 h 137701"/>
                  <a:gd name="connsiteX22" fmla="*/ 3510 w 131015"/>
                  <a:gd name="connsiteY22" fmla="*/ 74721 h 137701"/>
                  <a:gd name="connsiteX23" fmla="*/ 4294 w 131015"/>
                  <a:gd name="connsiteY23" fmla="*/ 69234 h 137701"/>
                  <a:gd name="connsiteX24" fmla="*/ 5600 w 131015"/>
                  <a:gd name="connsiteY24" fmla="*/ 68451 h 137701"/>
                  <a:gd name="connsiteX25" fmla="*/ 12132 w 131015"/>
                  <a:gd name="connsiteY25" fmla="*/ 59307 h 137701"/>
                  <a:gd name="connsiteX26" fmla="*/ 5862 w 131015"/>
                  <a:gd name="connsiteY26" fmla="*/ 50163 h 137701"/>
                  <a:gd name="connsiteX27" fmla="*/ 18402 w 131015"/>
                  <a:gd name="connsiteY27" fmla="*/ 48856 h 137701"/>
                  <a:gd name="connsiteX28" fmla="*/ 13438 w 131015"/>
                  <a:gd name="connsiteY28" fmla="*/ 41280 h 137701"/>
                  <a:gd name="connsiteX29" fmla="*/ 17879 w 131015"/>
                  <a:gd name="connsiteY29" fmla="*/ 35533 h 137701"/>
                  <a:gd name="connsiteX30" fmla="*/ 10303 w 131015"/>
                  <a:gd name="connsiteY30" fmla="*/ 26389 h 137701"/>
                  <a:gd name="connsiteX31" fmla="*/ 8736 w 131015"/>
                  <a:gd name="connsiteY31" fmla="*/ 17767 h 137701"/>
                  <a:gd name="connsiteX32" fmla="*/ 11609 w 131015"/>
                  <a:gd name="connsiteY32" fmla="*/ 10191 h 137701"/>
                  <a:gd name="connsiteX33" fmla="*/ 17879 w 131015"/>
                  <a:gd name="connsiteY33" fmla="*/ 6272 h 137701"/>
                  <a:gd name="connsiteX34" fmla="*/ 30420 w 131015"/>
                  <a:gd name="connsiteY34" fmla="*/ 11759 h 137701"/>
                  <a:gd name="connsiteX35" fmla="*/ 37735 w 131015"/>
                  <a:gd name="connsiteY35" fmla="*/ 8362 h 137701"/>
                  <a:gd name="connsiteX36" fmla="*/ 40609 w 131015"/>
                  <a:gd name="connsiteY36" fmla="*/ 2876 h 137701"/>
                  <a:gd name="connsiteX37" fmla="*/ 47401 w 131015"/>
                  <a:gd name="connsiteY37" fmla="*/ 263 h 137701"/>
                  <a:gd name="connsiteX38" fmla="*/ 50536 w 131015"/>
                  <a:gd name="connsiteY38" fmla="*/ 9146 h 137701"/>
                  <a:gd name="connsiteX39" fmla="*/ 58635 w 131015"/>
                  <a:gd name="connsiteY39" fmla="*/ 6272 h 137701"/>
                  <a:gd name="connsiteX40" fmla="*/ 65950 w 131015"/>
                  <a:gd name="connsiteY40" fmla="*/ 6272 h 137701"/>
                  <a:gd name="connsiteX41" fmla="*/ 70392 w 131015"/>
                  <a:gd name="connsiteY41" fmla="*/ 7056 h 137701"/>
                  <a:gd name="connsiteX42" fmla="*/ 76139 w 131015"/>
                  <a:gd name="connsiteY42" fmla="*/ 15416 h 137701"/>
                  <a:gd name="connsiteX43" fmla="*/ 83193 w 131015"/>
                  <a:gd name="connsiteY43" fmla="*/ 20641 h 137701"/>
                  <a:gd name="connsiteX44" fmla="*/ 100175 w 131015"/>
                  <a:gd name="connsiteY44" fmla="*/ 17245 h 137701"/>
                  <a:gd name="connsiteX45" fmla="*/ 123949 w 131015"/>
                  <a:gd name="connsiteY45" fmla="*/ 26650 h 137701"/>
                  <a:gd name="connsiteX46" fmla="*/ 124471 w 131015"/>
                  <a:gd name="connsiteY46" fmla="*/ 27172 h 137701"/>
                  <a:gd name="connsiteX47" fmla="*/ 127084 w 131015"/>
                  <a:gd name="connsiteY47" fmla="*/ 39713 h 137701"/>
                  <a:gd name="connsiteX48" fmla="*/ 129174 w 131015"/>
                  <a:gd name="connsiteY48" fmla="*/ 56955 h 13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31015" h="137701">
                    <a:moveTo>
                      <a:pt x="129174" y="56955"/>
                    </a:moveTo>
                    <a:cubicBezTo>
                      <a:pt x="124994" y="62442"/>
                      <a:pt x="112976" y="76811"/>
                      <a:pt x="115066" y="87000"/>
                    </a:cubicBezTo>
                    <a:cubicBezTo>
                      <a:pt x="116895" y="97188"/>
                      <a:pt x="126039" y="117305"/>
                      <a:pt x="123688" y="124620"/>
                    </a:cubicBezTo>
                    <a:cubicBezTo>
                      <a:pt x="122643" y="123836"/>
                      <a:pt x="121597" y="122792"/>
                      <a:pt x="120291" y="122008"/>
                    </a:cubicBezTo>
                    <a:cubicBezTo>
                      <a:pt x="118724" y="121224"/>
                      <a:pt x="117679" y="120963"/>
                      <a:pt x="116111" y="121224"/>
                    </a:cubicBezTo>
                    <a:cubicBezTo>
                      <a:pt x="114544" y="121746"/>
                      <a:pt x="114282" y="120963"/>
                      <a:pt x="112976" y="120179"/>
                    </a:cubicBezTo>
                    <a:cubicBezTo>
                      <a:pt x="109841" y="118089"/>
                      <a:pt x="107228" y="121746"/>
                      <a:pt x="104355" y="122269"/>
                    </a:cubicBezTo>
                    <a:cubicBezTo>
                      <a:pt x="102787" y="122530"/>
                      <a:pt x="102526" y="121746"/>
                      <a:pt x="101481" y="121224"/>
                    </a:cubicBezTo>
                    <a:cubicBezTo>
                      <a:pt x="100958" y="120963"/>
                      <a:pt x="100436" y="120963"/>
                      <a:pt x="99652" y="120701"/>
                    </a:cubicBezTo>
                    <a:cubicBezTo>
                      <a:pt x="98868" y="120440"/>
                      <a:pt x="98868" y="119917"/>
                      <a:pt x="98085" y="119395"/>
                    </a:cubicBezTo>
                    <a:cubicBezTo>
                      <a:pt x="95994" y="117566"/>
                      <a:pt x="92076" y="117044"/>
                      <a:pt x="89463" y="117305"/>
                    </a:cubicBezTo>
                    <a:cubicBezTo>
                      <a:pt x="85806" y="117566"/>
                      <a:pt x="82148" y="119395"/>
                      <a:pt x="78490" y="119917"/>
                    </a:cubicBezTo>
                    <a:cubicBezTo>
                      <a:pt x="75094" y="120179"/>
                      <a:pt x="72220" y="122008"/>
                      <a:pt x="68824" y="122008"/>
                    </a:cubicBezTo>
                    <a:cubicBezTo>
                      <a:pt x="66734" y="122008"/>
                      <a:pt x="64905" y="121224"/>
                      <a:pt x="63076" y="121224"/>
                    </a:cubicBezTo>
                    <a:cubicBezTo>
                      <a:pt x="61248" y="121224"/>
                      <a:pt x="59419" y="122008"/>
                      <a:pt x="57590" y="122530"/>
                    </a:cubicBezTo>
                    <a:cubicBezTo>
                      <a:pt x="54978" y="123053"/>
                      <a:pt x="52626" y="125404"/>
                      <a:pt x="50014" y="126188"/>
                    </a:cubicBezTo>
                    <a:cubicBezTo>
                      <a:pt x="46879" y="127233"/>
                      <a:pt x="43482" y="127755"/>
                      <a:pt x="40609" y="129061"/>
                    </a:cubicBezTo>
                    <a:cubicBezTo>
                      <a:pt x="37474" y="130629"/>
                      <a:pt x="34600" y="131935"/>
                      <a:pt x="31726" y="133764"/>
                    </a:cubicBezTo>
                    <a:cubicBezTo>
                      <a:pt x="28852" y="135332"/>
                      <a:pt x="24672" y="137944"/>
                      <a:pt x="21537" y="137683"/>
                    </a:cubicBezTo>
                    <a:cubicBezTo>
                      <a:pt x="21537" y="136899"/>
                      <a:pt x="23888" y="122008"/>
                      <a:pt x="25717" y="109990"/>
                    </a:cubicBezTo>
                    <a:cubicBezTo>
                      <a:pt x="27546" y="97711"/>
                      <a:pt x="4555" y="94837"/>
                      <a:pt x="1420" y="93270"/>
                    </a:cubicBezTo>
                    <a:cubicBezTo>
                      <a:pt x="-1976" y="91702"/>
                      <a:pt x="1420" y="86738"/>
                      <a:pt x="4294" y="84910"/>
                    </a:cubicBezTo>
                    <a:cubicBezTo>
                      <a:pt x="7168" y="83081"/>
                      <a:pt x="4817" y="78117"/>
                      <a:pt x="3510" y="74721"/>
                    </a:cubicBezTo>
                    <a:cubicBezTo>
                      <a:pt x="2465" y="71847"/>
                      <a:pt x="1943" y="70541"/>
                      <a:pt x="4294" y="69234"/>
                    </a:cubicBezTo>
                    <a:cubicBezTo>
                      <a:pt x="4817" y="68973"/>
                      <a:pt x="5078" y="68712"/>
                      <a:pt x="5600" y="68451"/>
                    </a:cubicBezTo>
                    <a:cubicBezTo>
                      <a:pt x="9258" y="66883"/>
                      <a:pt x="10564" y="62703"/>
                      <a:pt x="12132" y="59307"/>
                    </a:cubicBezTo>
                    <a:cubicBezTo>
                      <a:pt x="13438" y="55910"/>
                      <a:pt x="6384" y="53036"/>
                      <a:pt x="5862" y="50163"/>
                    </a:cubicBezTo>
                    <a:cubicBezTo>
                      <a:pt x="5339" y="47289"/>
                      <a:pt x="12916" y="48856"/>
                      <a:pt x="18402" y="48856"/>
                    </a:cubicBezTo>
                    <a:cubicBezTo>
                      <a:pt x="23888" y="49118"/>
                      <a:pt x="15789" y="43109"/>
                      <a:pt x="13438" y="41280"/>
                    </a:cubicBezTo>
                    <a:cubicBezTo>
                      <a:pt x="11087" y="39451"/>
                      <a:pt x="15789" y="39190"/>
                      <a:pt x="17879" y="35533"/>
                    </a:cubicBezTo>
                    <a:cubicBezTo>
                      <a:pt x="19969" y="31875"/>
                      <a:pt x="12916" y="27434"/>
                      <a:pt x="10303" y="26389"/>
                    </a:cubicBezTo>
                    <a:cubicBezTo>
                      <a:pt x="7690" y="25344"/>
                      <a:pt x="8997" y="22731"/>
                      <a:pt x="8736" y="17767"/>
                    </a:cubicBezTo>
                    <a:cubicBezTo>
                      <a:pt x="8474" y="12803"/>
                      <a:pt x="11609" y="10191"/>
                      <a:pt x="11609" y="10191"/>
                    </a:cubicBezTo>
                    <a:cubicBezTo>
                      <a:pt x="13177" y="10975"/>
                      <a:pt x="14222" y="8623"/>
                      <a:pt x="17879" y="6272"/>
                    </a:cubicBezTo>
                    <a:cubicBezTo>
                      <a:pt x="22059" y="3398"/>
                      <a:pt x="27807" y="9668"/>
                      <a:pt x="30420" y="11759"/>
                    </a:cubicBezTo>
                    <a:cubicBezTo>
                      <a:pt x="33032" y="13848"/>
                      <a:pt x="35122" y="8362"/>
                      <a:pt x="37735" y="8362"/>
                    </a:cubicBezTo>
                    <a:cubicBezTo>
                      <a:pt x="40347" y="8362"/>
                      <a:pt x="40086" y="6011"/>
                      <a:pt x="40609" y="2876"/>
                    </a:cubicBezTo>
                    <a:cubicBezTo>
                      <a:pt x="41131" y="-259"/>
                      <a:pt x="43482" y="1831"/>
                      <a:pt x="47401" y="263"/>
                    </a:cubicBezTo>
                    <a:cubicBezTo>
                      <a:pt x="51320" y="-1304"/>
                      <a:pt x="50536" y="4443"/>
                      <a:pt x="50536" y="9146"/>
                    </a:cubicBezTo>
                    <a:cubicBezTo>
                      <a:pt x="50536" y="13848"/>
                      <a:pt x="57068" y="8884"/>
                      <a:pt x="58635" y="6272"/>
                    </a:cubicBezTo>
                    <a:cubicBezTo>
                      <a:pt x="59680" y="4182"/>
                      <a:pt x="62293" y="5488"/>
                      <a:pt x="65950" y="6272"/>
                    </a:cubicBezTo>
                    <a:cubicBezTo>
                      <a:pt x="67256" y="6795"/>
                      <a:pt x="68824" y="7056"/>
                      <a:pt x="70392" y="7056"/>
                    </a:cubicBezTo>
                    <a:cubicBezTo>
                      <a:pt x="75878" y="7317"/>
                      <a:pt x="75617" y="11497"/>
                      <a:pt x="76139" y="15416"/>
                    </a:cubicBezTo>
                    <a:cubicBezTo>
                      <a:pt x="76662" y="19335"/>
                      <a:pt x="78229" y="17506"/>
                      <a:pt x="83193" y="20641"/>
                    </a:cubicBezTo>
                    <a:cubicBezTo>
                      <a:pt x="88157" y="23515"/>
                      <a:pt x="89986" y="22209"/>
                      <a:pt x="100175" y="17245"/>
                    </a:cubicBezTo>
                    <a:cubicBezTo>
                      <a:pt x="110363" y="12542"/>
                      <a:pt x="118463" y="20641"/>
                      <a:pt x="123949" y="26650"/>
                    </a:cubicBezTo>
                    <a:cubicBezTo>
                      <a:pt x="124210" y="26911"/>
                      <a:pt x="124210" y="26911"/>
                      <a:pt x="124471" y="27172"/>
                    </a:cubicBezTo>
                    <a:cubicBezTo>
                      <a:pt x="124471" y="27172"/>
                      <a:pt x="124210" y="34226"/>
                      <a:pt x="127084" y="39713"/>
                    </a:cubicBezTo>
                    <a:cubicBezTo>
                      <a:pt x="129435" y="44938"/>
                      <a:pt x="133354" y="51469"/>
                      <a:pt x="129174" y="5695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433003AA-1502-1393-D990-B41017EE337B}"/>
                  </a:ext>
                </a:extLst>
              </p:cNvPr>
              <p:cNvSpPr/>
              <p:nvPr/>
            </p:nvSpPr>
            <p:spPr>
              <a:xfrm>
                <a:off x="4790428" y="3836266"/>
                <a:ext cx="95338" cy="138485"/>
              </a:xfrm>
              <a:custGeom>
                <a:avLst/>
                <a:gdLst>
                  <a:gd name="connsiteX0" fmla="*/ 95339 w 95338"/>
                  <a:gd name="connsiteY0" fmla="*/ 110510 h 138485"/>
                  <a:gd name="connsiteX1" fmla="*/ 91681 w 95338"/>
                  <a:gd name="connsiteY1" fmla="*/ 115213 h 138485"/>
                  <a:gd name="connsiteX2" fmla="*/ 84105 w 95338"/>
                  <a:gd name="connsiteY2" fmla="*/ 114952 h 138485"/>
                  <a:gd name="connsiteX3" fmla="*/ 79925 w 95338"/>
                  <a:gd name="connsiteY3" fmla="*/ 113907 h 138485"/>
                  <a:gd name="connsiteX4" fmla="*/ 78096 w 95338"/>
                  <a:gd name="connsiteY4" fmla="*/ 116258 h 138485"/>
                  <a:gd name="connsiteX5" fmla="*/ 62159 w 95338"/>
                  <a:gd name="connsiteY5" fmla="*/ 121222 h 138485"/>
                  <a:gd name="connsiteX6" fmla="*/ 62421 w 95338"/>
                  <a:gd name="connsiteY6" fmla="*/ 121483 h 138485"/>
                  <a:gd name="connsiteX7" fmla="*/ 61637 w 95338"/>
                  <a:gd name="connsiteY7" fmla="*/ 122006 h 138485"/>
                  <a:gd name="connsiteX8" fmla="*/ 58502 w 95338"/>
                  <a:gd name="connsiteY8" fmla="*/ 124357 h 138485"/>
                  <a:gd name="connsiteX9" fmla="*/ 50926 w 95338"/>
                  <a:gd name="connsiteY9" fmla="*/ 128537 h 138485"/>
                  <a:gd name="connsiteX10" fmla="*/ 32899 w 95338"/>
                  <a:gd name="connsiteY10" fmla="*/ 134546 h 138485"/>
                  <a:gd name="connsiteX11" fmla="*/ 29502 w 95338"/>
                  <a:gd name="connsiteY11" fmla="*/ 135068 h 138485"/>
                  <a:gd name="connsiteX12" fmla="*/ 26368 w 95338"/>
                  <a:gd name="connsiteY12" fmla="*/ 137420 h 138485"/>
                  <a:gd name="connsiteX13" fmla="*/ 18791 w 95338"/>
                  <a:gd name="connsiteY13" fmla="*/ 138465 h 138485"/>
                  <a:gd name="connsiteX14" fmla="*/ 11737 w 95338"/>
                  <a:gd name="connsiteY14" fmla="*/ 136375 h 138485"/>
                  <a:gd name="connsiteX15" fmla="*/ 8864 w 95338"/>
                  <a:gd name="connsiteY15" fmla="*/ 133240 h 138485"/>
                  <a:gd name="connsiteX16" fmla="*/ 242 w 95338"/>
                  <a:gd name="connsiteY16" fmla="*/ 95619 h 138485"/>
                  <a:gd name="connsiteX17" fmla="*/ 14350 w 95338"/>
                  <a:gd name="connsiteY17" fmla="*/ 65575 h 138485"/>
                  <a:gd name="connsiteX18" fmla="*/ 11737 w 95338"/>
                  <a:gd name="connsiteY18" fmla="*/ 48332 h 138485"/>
                  <a:gd name="connsiteX19" fmla="*/ 9125 w 95338"/>
                  <a:gd name="connsiteY19" fmla="*/ 35792 h 138485"/>
                  <a:gd name="connsiteX20" fmla="*/ 7035 w 95338"/>
                  <a:gd name="connsiteY20" fmla="*/ 5486 h 138485"/>
                  <a:gd name="connsiteX21" fmla="*/ 32638 w 95338"/>
                  <a:gd name="connsiteY21" fmla="*/ 522 h 138485"/>
                  <a:gd name="connsiteX22" fmla="*/ 58240 w 95338"/>
                  <a:gd name="connsiteY22" fmla="*/ 3135 h 138485"/>
                  <a:gd name="connsiteX23" fmla="*/ 69736 w 95338"/>
                  <a:gd name="connsiteY23" fmla="*/ 0 h 138485"/>
                  <a:gd name="connsiteX24" fmla="*/ 69736 w 95338"/>
                  <a:gd name="connsiteY24" fmla="*/ 10450 h 138485"/>
                  <a:gd name="connsiteX25" fmla="*/ 78357 w 95338"/>
                  <a:gd name="connsiteY25" fmla="*/ 24558 h 138485"/>
                  <a:gd name="connsiteX26" fmla="*/ 76267 w 95338"/>
                  <a:gd name="connsiteY26" fmla="*/ 38665 h 138485"/>
                  <a:gd name="connsiteX27" fmla="*/ 80970 w 95338"/>
                  <a:gd name="connsiteY27" fmla="*/ 51728 h 138485"/>
                  <a:gd name="connsiteX28" fmla="*/ 83060 w 95338"/>
                  <a:gd name="connsiteY28" fmla="*/ 66620 h 138485"/>
                  <a:gd name="connsiteX29" fmla="*/ 81231 w 95338"/>
                  <a:gd name="connsiteY29" fmla="*/ 77854 h 138485"/>
                  <a:gd name="connsiteX30" fmla="*/ 82276 w 95338"/>
                  <a:gd name="connsiteY30" fmla="*/ 86475 h 138485"/>
                  <a:gd name="connsiteX31" fmla="*/ 81492 w 95338"/>
                  <a:gd name="connsiteY31" fmla="*/ 93529 h 138485"/>
                  <a:gd name="connsiteX32" fmla="*/ 95339 w 95338"/>
                  <a:gd name="connsiteY32" fmla="*/ 110510 h 138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5338" h="138485">
                    <a:moveTo>
                      <a:pt x="95339" y="110510"/>
                    </a:moveTo>
                    <a:cubicBezTo>
                      <a:pt x="94033" y="112078"/>
                      <a:pt x="93249" y="113907"/>
                      <a:pt x="91681" y="115213"/>
                    </a:cubicBezTo>
                    <a:cubicBezTo>
                      <a:pt x="89330" y="117042"/>
                      <a:pt x="86456" y="116258"/>
                      <a:pt x="84105" y="114952"/>
                    </a:cubicBezTo>
                    <a:cubicBezTo>
                      <a:pt x="82798" y="114168"/>
                      <a:pt x="81231" y="112600"/>
                      <a:pt x="79925" y="113907"/>
                    </a:cubicBezTo>
                    <a:cubicBezTo>
                      <a:pt x="79141" y="114691"/>
                      <a:pt x="78880" y="115735"/>
                      <a:pt x="78096" y="116258"/>
                    </a:cubicBezTo>
                    <a:cubicBezTo>
                      <a:pt x="73393" y="120177"/>
                      <a:pt x="66601" y="117042"/>
                      <a:pt x="62159" y="121222"/>
                    </a:cubicBezTo>
                    <a:cubicBezTo>
                      <a:pt x="62159" y="121222"/>
                      <a:pt x="62682" y="121483"/>
                      <a:pt x="62421" y="121483"/>
                    </a:cubicBezTo>
                    <a:cubicBezTo>
                      <a:pt x="62159" y="121744"/>
                      <a:pt x="61898" y="122006"/>
                      <a:pt x="61637" y="122006"/>
                    </a:cubicBezTo>
                    <a:cubicBezTo>
                      <a:pt x="60592" y="122789"/>
                      <a:pt x="59547" y="123573"/>
                      <a:pt x="58502" y="124357"/>
                    </a:cubicBezTo>
                    <a:cubicBezTo>
                      <a:pt x="56151" y="126186"/>
                      <a:pt x="53538" y="126969"/>
                      <a:pt x="50926" y="128537"/>
                    </a:cubicBezTo>
                    <a:cubicBezTo>
                      <a:pt x="45439" y="131411"/>
                      <a:pt x="39169" y="134546"/>
                      <a:pt x="32899" y="134546"/>
                    </a:cubicBezTo>
                    <a:cubicBezTo>
                      <a:pt x="31854" y="134546"/>
                      <a:pt x="30548" y="134546"/>
                      <a:pt x="29502" y="135068"/>
                    </a:cubicBezTo>
                    <a:cubicBezTo>
                      <a:pt x="28458" y="135591"/>
                      <a:pt x="27413" y="136897"/>
                      <a:pt x="26368" y="137420"/>
                    </a:cubicBezTo>
                    <a:cubicBezTo>
                      <a:pt x="24277" y="138726"/>
                      <a:pt x="21404" y="138465"/>
                      <a:pt x="18791" y="138465"/>
                    </a:cubicBezTo>
                    <a:cubicBezTo>
                      <a:pt x="16440" y="138465"/>
                      <a:pt x="13566" y="137942"/>
                      <a:pt x="11737" y="136375"/>
                    </a:cubicBezTo>
                    <a:cubicBezTo>
                      <a:pt x="10692" y="135591"/>
                      <a:pt x="9908" y="134285"/>
                      <a:pt x="8864" y="133240"/>
                    </a:cubicBezTo>
                    <a:cubicBezTo>
                      <a:pt x="11476" y="125924"/>
                      <a:pt x="2071" y="105808"/>
                      <a:pt x="242" y="95619"/>
                    </a:cubicBezTo>
                    <a:cubicBezTo>
                      <a:pt x="-1848" y="85430"/>
                      <a:pt x="10170" y="71061"/>
                      <a:pt x="14350" y="65575"/>
                    </a:cubicBezTo>
                    <a:cubicBezTo>
                      <a:pt x="18530" y="60088"/>
                      <a:pt x="14872" y="53557"/>
                      <a:pt x="11737" y="48332"/>
                    </a:cubicBezTo>
                    <a:cubicBezTo>
                      <a:pt x="8602" y="43107"/>
                      <a:pt x="9125" y="35792"/>
                      <a:pt x="9125" y="35792"/>
                    </a:cubicBezTo>
                    <a:cubicBezTo>
                      <a:pt x="13827" y="39710"/>
                      <a:pt x="8864" y="12279"/>
                      <a:pt x="7035" y="5486"/>
                    </a:cubicBezTo>
                    <a:cubicBezTo>
                      <a:pt x="4945" y="-1306"/>
                      <a:pt x="27674" y="1829"/>
                      <a:pt x="32638" y="522"/>
                    </a:cubicBezTo>
                    <a:cubicBezTo>
                      <a:pt x="37602" y="-784"/>
                      <a:pt x="52493" y="2874"/>
                      <a:pt x="58240" y="3135"/>
                    </a:cubicBezTo>
                    <a:cubicBezTo>
                      <a:pt x="63204" y="3396"/>
                      <a:pt x="64511" y="1045"/>
                      <a:pt x="69736" y="0"/>
                    </a:cubicBezTo>
                    <a:cubicBezTo>
                      <a:pt x="69213" y="522"/>
                      <a:pt x="63988" y="6009"/>
                      <a:pt x="69736" y="10450"/>
                    </a:cubicBezTo>
                    <a:cubicBezTo>
                      <a:pt x="75745" y="15153"/>
                      <a:pt x="81231" y="20378"/>
                      <a:pt x="78357" y="24558"/>
                    </a:cubicBezTo>
                    <a:cubicBezTo>
                      <a:pt x="75484" y="28738"/>
                      <a:pt x="73393" y="32657"/>
                      <a:pt x="76267" y="38665"/>
                    </a:cubicBezTo>
                    <a:cubicBezTo>
                      <a:pt x="79141" y="44674"/>
                      <a:pt x="82015" y="46765"/>
                      <a:pt x="80970" y="51728"/>
                    </a:cubicBezTo>
                    <a:cubicBezTo>
                      <a:pt x="80186" y="56692"/>
                      <a:pt x="84627" y="61395"/>
                      <a:pt x="83060" y="66620"/>
                    </a:cubicBezTo>
                    <a:cubicBezTo>
                      <a:pt x="81492" y="71845"/>
                      <a:pt x="79664" y="73935"/>
                      <a:pt x="81231" y="77854"/>
                    </a:cubicBezTo>
                    <a:cubicBezTo>
                      <a:pt x="82798" y="81772"/>
                      <a:pt x="84366" y="83601"/>
                      <a:pt x="82276" y="86475"/>
                    </a:cubicBezTo>
                    <a:cubicBezTo>
                      <a:pt x="80186" y="89349"/>
                      <a:pt x="78357" y="90133"/>
                      <a:pt x="81492" y="93529"/>
                    </a:cubicBezTo>
                    <a:cubicBezTo>
                      <a:pt x="85150" y="97448"/>
                      <a:pt x="95339" y="110510"/>
                      <a:pt x="95339" y="11051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53E0AFE1-A091-16F4-BDDF-05DEE20735AD}"/>
                  </a:ext>
                </a:extLst>
              </p:cNvPr>
              <p:cNvSpPr/>
              <p:nvPr/>
            </p:nvSpPr>
            <p:spPr>
              <a:xfrm>
                <a:off x="4858011" y="3835969"/>
                <a:ext cx="39511" cy="110545"/>
              </a:xfrm>
              <a:custGeom>
                <a:avLst/>
                <a:gdLst>
                  <a:gd name="connsiteX0" fmla="*/ 39512 w 39511"/>
                  <a:gd name="connsiteY0" fmla="*/ 106365 h 110545"/>
                  <a:gd name="connsiteX1" fmla="*/ 35593 w 39511"/>
                  <a:gd name="connsiteY1" fmla="*/ 107149 h 110545"/>
                  <a:gd name="connsiteX2" fmla="*/ 29061 w 39511"/>
                  <a:gd name="connsiteY2" fmla="*/ 109239 h 110545"/>
                  <a:gd name="connsiteX3" fmla="*/ 27755 w 39511"/>
                  <a:gd name="connsiteY3" fmla="*/ 110545 h 110545"/>
                  <a:gd name="connsiteX4" fmla="*/ 14431 w 39511"/>
                  <a:gd name="connsiteY4" fmla="*/ 93825 h 110545"/>
                  <a:gd name="connsiteX5" fmla="*/ 15215 w 39511"/>
                  <a:gd name="connsiteY5" fmla="*/ 86771 h 110545"/>
                  <a:gd name="connsiteX6" fmla="*/ 14170 w 39511"/>
                  <a:gd name="connsiteY6" fmla="*/ 78150 h 110545"/>
                  <a:gd name="connsiteX7" fmla="*/ 15999 w 39511"/>
                  <a:gd name="connsiteY7" fmla="*/ 66916 h 110545"/>
                  <a:gd name="connsiteX8" fmla="*/ 13909 w 39511"/>
                  <a:gd name="connsiteY8" fmla="*/ 52024 h 110545"/>
                  <a:gd name="connsiteX9" fmla="*/ 9206 w 39511"/>
                  <a:gd name="connsiteY9" fmla="*/ 38962 h 110545"/>
                  <a:gd name="connsiteX10" fmla="*/ 11296 w 39511"/>
                  <a:gd name="connsiteY10" fmla="*/ 24854 h 110545"/>
                  <a:gd name="connsiteX11" fmla="*/ 2675 w 39511"/>
                  <a:gd name="connsiteY11" fmla="*/ 10746 h 110545"/>
                  <a:gd name="connsiteX12" fmla="*/ 2675 w 39511"/>
                  <a:gd name="connsiteY12" fmla="*/ 296 h 110545"/>
                  <a:gd name="connsiteX13" fmla="*/ 5287 w 39511"/>
                  <a:gd name="connsiteY13" fmla="*/ 35 h 110545"/>
                  <a:gd name="connsiteX14" fmla="*/ 21746 w 39511"/>
                  <a:gd name="connsiteY14" fmla="*/ 4999 h 110545"/>
                  <a:gd name="connsiteX15" fmla="*/ 20179 w 39511"/>
                  <a:gd name="connsiteY15" fmla="*/ 17800 h 110545"/>
                  <a:gd name="connsiteX16" fmla="*/ 31151 w 39511"/>
                  <a:gd name="connsiteY16" fmla="*/ 27989 h 110545"/>
                  <a:gd name="connsiteX17" fmla="*/ 33241 w 39511"/>
                  <a:gd name="connsiteY17" fmla="*/ 41313 h 110545"/>
                  <a:gd name="connsiteX18" fmla="*/ 37944 w 39511"/>
                  <a:gd name="connsiteY18" fmla="*/ 54376 h 110545"/>
                  <a:gd name="connsiteX19" fmla="*/ 35593 w 39511"/>
                  <a:gd name="connsiteY19" fmla="*/ 91735 h 110545"/>
                  <a:gd name="connsiteX20" fmla="*/ 39512 w 39511"/>
                  <a:gd name="connsiteY20" fmla="*/ 106365 h 11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11" h="110545">
                    <a:moveTo>
                      <a:pt x="39512" y="106365"/>
                    </a:moveTo>
                    <a:cubicBezTo>
                      <a:pt x="38205" y="106627"/>
                      <a:pt x="36899" y="107149"/>
                      <a:pt x="35593" y="107149"/>
                    </a:cubicBezTo>
                    <a:cubicBezTo>
                      <a:pt x="33241" y="107672"/>
                      <a:pt x="30890" y="107672"/>
                      <a:pt x="29061" y="109239"/>
                    </a:cubicBezTo>
                    <a:cubicBezTo>
                      <a:pt x="28539" y="109762"/>
                      <a:pt x="28016" y="110023"/>
                      <a:pt x="27755" y="110545"/>
                    </a:cubicBezTo>
                    <a:cubicBezTo>
                      <a:pt x="27755" y="110545"/>
                      <a:pt x="17566" y="97483"/>
                      <a:pt x="14431" y="93825"/>
                    </a:cubicBezTo>
                    <a:cubicBezTo>
                      <a:pt x="11296" y="90429"/>
                      <a:pt x="12863" y="89645"/>
                      <a:pt x="15215" y="86771"/>
                    </a:cubicBezTo>
                    <a:cubicBezTo>
                      <a:pt x="17305" y="83898"/>
                      <a:pt x="15999" y="82069"/>
                      <a:pt x="14170" y="78150"/>
                    </a:cubicBezTo>
                    <a:cubicBezTo>
                      <a:pt x="12602" y="74231"/>
                      <a:pt x="14692" y="72141"/>
                      <a:pt x="15999" y="66916"/>
                    </a:cubicBezTo>
                    <a:cubicBezTo>
                      <a:pt x="17566" y="61691"/>
                      <a:pt x="12863" y="56988"/>
                      <a:pt x="13909" y="52024"/>
                    </a:cubicBezTo>
                    <a:cubicBezTo>
                      <a:pt x="14954" y="47061"/>
                      <a:pt x="12080" y="45232"/>
                      <a:pt x="9206" y="38962"/>
                    </a:cubicBezTo>
                    <a:cubicBezTo>
                      <a:pt x="6332" y="32953"/>
                      <a:pt x="8422" y="29034"/>
                      <a:pt x="11296" y="24854"/>
                    </a:cubicBezTo>
                    <a:cubicBezTo>
                      <a:pt x="14170" y="20674"/>
                      <a:pt x="8683" y="15449"/>
                      <a:pt x="2675" y="10746"/>
                    </a:cubicBezTo>
                    <a:cubicBezTo>
                      <a:pt x="-3073" y="6305"/>
                      <a:pt x="2152" y="819"/>
                      <a:pt x="2675" y="296"/>
                    </a:cubicBezTo>
                    <a:cubicBezTo>
                      <a:pt x="3458" y="35"/>
                      <a:pt x="4503" y="35"/>
                      <a:pt x="5287" y="35"/>
                    </a:cubicBezTo>
                    <a:cubicBezTo>
                      <a:pt x="12863" y="-488"/>
                      <a:pt x="21746" y="4999"/>
                      <a:pt x="21746" y="4999"/>
                    </a:cubicBezTo>
                    <a:cubicBezTo>
                      <a:pt x="18872" y="9963"/>
                      <a:pt x="17044" y="15188"/>
                      <a:pt x="20179" y="17800"/>
                    </a:cubicBezTo>
                    <a:cubicBezTo>
                      <a:pt x="25926" y="23025"/>
                      <a:pt x="30890" y="21197"/>
                      <a:pt x="31151" y="27989"/>
                    </a:cubicBezTo>
                    <a:cubicBezTo>
                      <a:pt x="31413" y="34782"/>
                      <a:pt x="31151" y="38701"/>
                      <a:pt x="33241" y="41313"/>
                    </a:cubicBezTo>
                    <a:cubicBezTo>
                      <a:pt x="35332" y="43926"/>
                      <a:pt x="38728" y="47061"/>
                      <a:pt x="37944" y="54376"/>
                    </a:cubicBezTo>
                    <a:cubicBezTo>
                      <a:pt x="37160" y="61691"/>
                      <a:pt x="34809" y="87816"/>
                      <a:pt x="35593" y="91735"/>
                    </a:cubicBezTo>
                    <a:cubicBezTo>
                      <a:pt x="35854" y="95654"/>
                      <a:pt x="39512" y="106365"/>
                      <a:pt x="39512" y="1063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0E5E8FE1-F55E-B203-F6FF-FDC731B1B2C3}"/>
                  </a:ext>
                </a:extLst>
              </p:cNvPr>
              <p:cNvSpPr/>
              <p:nvPr/>
            </p:nvSpPr>
            <p:spPr>
              <a:xfrm>
                <a:off x="5114509" y="4448107"/>
                <a:ext cx="288592" cy="272034"/>
              </a:xfrm>
              <a:custGeom>
                <a:avLst/>
                <a:gdLst>
                  <a:gd name="connsiteX0" fmla="*/ 274434 w 288592"/>
                  <a:gd name="connsiteY0" fmla="*/ 20916 h 272034"/>
                  <a:gd name="connsiteX1" fmla="*/ 257191 w 288592"/>
                  <a:gd name="connsiteY1" fmla="*/ 31627 h 272034"/>
                  <a:gd name="connsiteX2" fmla="*/ 248830 w 288592"/>
                  <a:gd name="connsiteY2" fmla="*/ 24312 h 272034"/>
                  <a:gd name="connsiteX3" fmla="*/ 199454 w 288592"/>
                  <a:gd name="connsiteY3" fmla="*/ 27447 h 272034"/>
                  <a:gd name="connsiteX4" fmla="*/ 199454 w 288592"/>
                  <a:gd name="connsiteY4" fmla="*/ 111048 h 272034"/>
                  <a:gd name="connsiteX5" fmla="*/ 176985 w 288592"/>
                  <a:gd name="connsiteY5" fmla="*/ 111048 h 272034"/>
                  <a:gd name="connsiteX6" fmla="*/ 176985 w 288592"/>
                  <a:gd name="connsiteY6" fmla="*/ 252909 h 272034"/>
                  <a:gd name="connsiteX7" fmla="*/ 176724 w 288592"/>
                  <a:gd name="connsiteY7" fmla="*/ 256567 h 272034"/>
                  <a:gd name="connsiteX8" fmla="*/ 176202 w 288592"/>
                  <a:gd name="connsiteY8" fmla="*/ 259963 h 272034"/>
                  <a:gd name="connsiteX9" fmla="*/ 174896 w 288592"/>
                  <a:gd name="connsiteY9" fmla="*/ 262053 h 272034"/>
                  <a:gd name="connsiteX10" fmla="*/ 172283 w 288592"/>
                  <a:gd name="connsiteY10" fmla="*/ 262837 h 272034"/>
                  <a:gd name="connsiteX11" fmla="*/ 166797 w 288592"/>
                  <a:gd name="connsiteY11" fmla="*/ 265188 h 272034"/>
                  <a:gd name="connsiteX12" fmla="*/ 164184 w 288592"/>
                  <a:gd name="connsiteY12" fmla="*/ 267278 h 272034"/>
                  <a:gd name="connsiteX13" fmla="*/ 162094 w 288592"/>
                  <a:gd name="connsiteY13" fmla="*/ 269891 h 272034"/>
                  <a:gd name="connsiteX14" fmla="*/ 159220 w 288592"/>
                  <a:gd name="connsiteY14" fmla="*/ 271458 h 272034"/>
                  <a:gd name="connsiteX15" fmla="*/ 153995 w 288592"/>
                  <a:gd name="connsiteY15" fmla="*/ 271458 h 272034"/>
                  <a:gd name="connsiteX16" fmla="*/ 147725 w 288592"/>
                  <a:gd name="connsiteY16" fmla="*/ 271981 h 272034"/>
                  <a:gd name="connsiteX17" fmla="*/ 138059 w 288592"/>
                  <a:gd name="connsiteY17" fmla="*/ 271981 h 272034"/>
                  <a:gd name="connsiteX18" fmla="*/ 131527 w 288592"/>
                  <a:gd name="connsiteY18" fmla="*/ 270674 h 272034"/>
                  <a:gd name="connsiteX19" fmla="*/ 128915 w 288592"/>
                  <a:gd name="connsiteY19" fmla="*/ 269368 h 272034"/>
                  <a:gd name="connsiteX20" fmla="*/ 126563 w 288592"/>
                  <a:gd name="connsiteY20" fmla="*/ 267540 h 272034"/>
                  <a:gd name="connsiteX21" fmla="*/ 122383 w 288592"/>
                  <a:gd name="connsiteY21" fmla="*/ 265188 h 272034"/>
                  <a:gd name="connsiteX22" fmla="*/ 120554 w 288592"/>
                  <a:gd name="connsiteY22" fmla="*/ 261008 h 272034"/>
                  <a:gd name="connsiteX23" fmla="*/ 118726 w 288592"/>
                  <a:gd name="connsiteY23" fmla="*/ 256305 h 272034"/>
                  <a:gd name="connsiteX24" fmla="*/ 117681 w 288592"/>
                  <a:gd name="connsiteY24" fmla="*/ 254477 h 272034"/>
                  <a:gd name="connsiteX25" fmla="*/ 117158 w 288592"/>
                  <a:gd name="connsiteY25" fmla="*/ 252909 h 272034"/>
                  <a:gd name="connsiteX26" fmla="*/ 114546 w 288592"/>
                  <a:gd name="connsiteY26" fmla="*/ 250819 h 272034"/>
                  <a:gd name="connsiteX27" fmla="*/ 113240 w 288592"/>
                  <a:gd name="connsiteY27" fmla="*/ 250297 h 272034"/>
                  <a:gd name="connsiteX28" fmla="*/ 111149 w 288592"/>
                  <a:gd name="connsiteY28" fmla="*/ 250297 h 272034"/>
                  <a:gd name="connsiteX29" fmla="*/ 109843 w 288592"/>
                  <a:gd name="connsiteY29" fmla="*/ 250819 h 272034"/>
                  <a:gd name="connsiteX30" fmla="*/ 108276 w 288592"/>
                  <a:gd name="connsiteY30" fmla="*/ 252387 h 272034"/>
                  <a:gd name="connsiteX31" fmla="*/ 103051 w 288592"/>
                  <a:gd name="connsiteY31" fmla="*/ 260747 h 272034"/>
                  <a:gd name="connsiteX32" fmla="*/ 100438 w 288592"/>
                  <a:gd name="connsiteY32" fmla="*/ 265972 h 272034"/>
                  <a:gd name="connsiteX33" fmla="*/ 99654 w 288592"/>
                  <a:gd name="connsiteY33" fmla="*/ 264927 h 272034"/>
                  <a:gd name="connsiteX34" fmla="*/ 92600 w 288592"/>
                  <a:gd name="connsiteY34" fmla="*/ 257612 h 272034"/>
                  <a:gd name="connsiteX35" fmla="*/ 86330 w 288592"/>
                  <a:gd name="connsiteY35" fmla="*/ 247423 h 272034"/>
                  <a:gd name="connsiteX36" fmla="*/ 81627 w 288592"/>
                  <a:gd name="connsiteY36" fmla="*/ 241414 h 272034"/>
                  <a:gd name="connsiteX37" fmla="*/ 79015 w 288592"/>
                  <a:gd name="connsiteY37" fmla="*/ 236450 h 272034"/>
                  <a:gd name="connsiteX38" fmla="*/ 72745 w 288592"/>
                  <a:gd name="connsiteY38" fmla="*/ 226261 h 272034"/>
                  <a:gd name="connsiteX39" fmla="*/ 70655 w 288592"/>
                  <a:gd name="connsiteY39" fmla="*/ 220775 h 272034"/>
                  <a:gd name="connsiteX40" fmla="*/ 68826 w 288592"/>
                  <a:gd name="connsiteY40" fmla="*/ 214244 h 272034"/>
                  <a:gd name="connsiteX41" fmla="*/ 66736 w 288592"/>
                  <a:gd name="connsiteY41" fmla="*/ 208235 h 272034"/>
                  <a:gd name="connsiteX42" fmla="*/ 66214 w 288592"/>
                  <a:gd name="connsiteY42" fmla="*/ 201704 h 272034"/>
                  <a:gd name="connsiteX43" fmla="*/ 66997 w 288592"/>
                  <a:gd name="connsiteY43" fmla="*/ 192037 h 272034"/>
                  <a:gd name="connsiteX44" fmla="*/ 67781 w 288592"/>
                  <a:gd name="connsiteY44" fmla="*/ 188118 h 272034"/>
                  <a:gd name="connsiteX45" fmla="*/ 66214 w 288592"/>
                  <a:gd name="connsiteY45" fmla="*/ 181848 h 272034"/>
                  <a:gd name="connsiteX46" fmla="*/ 64385 w 288592"/>
                  <a:gd name="connsiteY46" fmla="*/ 176101 h 272034"/>
                  <a:gd name="connsiteX47" fmla="*/ 62556 w 288592"/>
                  <a:gd name="connsiteY47" fmla="*/ 171137 h 272034"/>
                  <a:gd name="connsiteX48" fmla="*/ 60989 w 288592"/>
                  <a:gd name="connsiteY48" fmla="*/ 167218 h 272034"/>
                  <a:gd name="connsiteX49" fmla="*/ 58898 w 288592"/>
                  <a:gd name="connsiteY49" fmla="*/ 163822 h 272034"/>
                  <a:gd name="connsiteX50" fmla="*/ 59421 w 288592"/>
                  <a:gd name="connsiteY50" fmla="*/ 155723 h 272034"/>
                  <a:gd name="connsiteX51" fmla="*/ 59943 w 288592"/>
                  <a:gd name="connsiteY51" fmla="*/ 146840 h 272034"/>
                  <a:gd name="connsiteX52" fmla="*/ 59943 w 288592"/>
                  <a:gd name="connsiteY52" fmla="*/ 142399 h 272034"/>
                  <a:gd name="connsiteX53" fmla="*/ 59943 w 288592"/>
                  <a:gd name="connsiteY53" fmla="*/ 137696 h 272034"/>
                  <a:gd name="connsiteX54" fmla="*/ 58637 w 288592"/>
                  <a:gd name="connsiteY54" fmla="*/ 132994 h 272034"/>
                  <a:gd name="connsiteX55" fmla="*/ 55241 w 288592"/>
                  <a:gd name="connsiteY55" fmla="*/ 122282 h 272034"/>
                  <a:gd name="connsiteX56" fmla="*/ 52889 w 288592"/>
                  <a:gd name="connsiteY56" fmla="*/ 117318 h 272034"/>
                  <a:gd name="connsiteX57" fmla="*/ 51845 w 288592"/>
                  <a:gd name="connsiteY57" fmla="*/ 116535 h 272034"/>
                  <a:gd name="connsiteX58" fmla="*/ 50538 w 288592"/>
                  <a:gd name="connsiteY58" fmla="*/ 113400 h 272034"/>
                  <a:gd name="connsiteX59" fmla="*/ 46358 w 288592"/>
                  <a:gd name="connsiteY59" fmla="*/ 104517 h 272034"/>
                  <a:gd name="connsiteX60" fmla="*/ 42962 w 288592"/>
                  <a:gd name="connsiteY60" fmla="*/ 98508 h 272034"/>
                  <a:gd name="connsiteX61" fmla="*/ 40349 w 288592"/>
                  <a:gd name="connsiteY61" fmla="*/ 92499 h 272034"/>
                  <a:gd name="connsiteX62" fmla="*/ 37476 w 288592"/>
                  <a:gd name="connsiteY62" fmla="*/ 86229 h 272034"/>
                  <a:gd name="connsiteX63" fmla="*/ 32251 w 288592"/>
                  <a:gd name="connsiteY63" fmla="*/ 74734 h 272034"/>
                  <a:gd name="connsiteX64" fmla="*/ 29376 w 288592"/>
                  <a:gd name="connsiteY64" fmla="*/ 68464 h 272034"/>
                  <a:gd name="connsiteX65" fmla="*/ 27287 w 288592"/>
                  <a:gd name="connsiteY65" fmla="*/ 64545 h 272034"/>
                  <a:gd name="connsiteX66" fmla="*/ 26503 w 288592"/>
                  <a:gd name="connsiteY66" fmla="*/ 60888 h 272034"/>
                  <a:gd name="connsiteX67" fmla="*/ 23629 w 288592"/>
                  <a:gd name="connsiteY67" fmla="*/ 56969 h 272034"/>
                  <a:gd name="connsiteX68" fmla="*/ 15791 w 288592"/>
                  <a:gd name="connsiteY68" fmla="*/ 47564 h 272034"/>
                  <a:gd name="connsiteX69" fmla="*/ 6125 w 288592"/>
                  <a:gd name="connsiteY69" fmla="*/ 29537 h 272034"/>
                  <a:gd name="connsiteX70" fmla="*/ 4035 w 288592"/>
                  <a:gd name="connsiteY70" fmla="*/ 26141 h 272034"/>
                  <a:gd name="connsiteX71" fmla="*/ 2206 w 288592"/>
                  <a:gd name="connsiteY71" fmla="*/ 20916 h 272034"/>
                  <a:gd name="connsiteX72" fmla="*/ 116 w 288592"/>
                  <a:gd name="connsiteY72" fmla="*/ 12556 h 272034"/>
                  <a:gd name="connsiteX73" fmla="*/ 116 w 288592"/>
                  <a:gd name="connsiteY73" fmla="*/ 7592 h 272034"/>
                  <a:gd name="connsiteX74" fmla="*/ 116 w 288592"/>
                  <a:gd name="connsiteY74" fmla="*/ 7069 h 272034"/>
                  <a:gd name="connsiteX75" fmla="*/ 18926 w 288592"/>
                  <a:gd name="connsiteY75" fmla="*/ 6024 h 272034"/>
                  <a:gd name="connsiteX76" fmla="*/ 28332 w 288592"/>
                  <a:gd name="connsiteY76" fmla="*/ 15 h 272034"/>
                  <a:gd name="connsiteX77" fmla="*/ 38259 w 288592"/>
                  <a:gd name="connsiteY77" fmla="*/ 2105 h 272034"/>
                  <a:gd name="connsiteX78" fmla="*/ 47926 w 288592"/>
                  <a:gd name="connsiteY78" fmla="*/ 9159 h 272034"/>
                  <a:gd name="connsiteX79" fmla="*/ 144329 w 288592"/>
                  <a:gd name="connsiteY79" fmla="*/ 10204 h 272034"/>
                  <a:gd name="connsiteX80" fmla="*/ 163400 w 288592"/>
                  <a:gd name="connsiteY80" fmla="*/ 19609 h 272034"/>
                  <a:gd name="connsiteX81" fmla="*/ 254578 w 288592"/>
                  <a:gd name="connsiteY81" fmla="*/ 12817 h 272034"/>
                  <a:gd name="connsiteX82" fmla="*/ 286190 w 288592"/>
                  <a:gd name="connsiteY82" fmla="*/ 14907 h 272034"/>
                  <a:gd name="connsiteX83" fmla="*/ 288541 w 288592"/>
                  <a:gd name="connsiteY83" fmla="*/ 16997 h 272034"/>
                  <a:gd name="connsiteX84" fmla="*/ 288541 w 288592"/>
                  <a:gd name="connsiteY84" fmla="*/ 16997 h 272034"/>
                  <a:gd name="connsiteX85" fmla="*/ 274434 w 288592"/>
                  <a:gd name="connsiteY85" fmla="*/ 20916 h 27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288592" h="272034">
                    <a:moveTo>
                      <a:pt x="274434" y="20916"/>
                    </a:moveTo>
                    <a:cubicBezTo>
                      <a:pt x="266596" y="21961"/>
                      <a:pt x="261893" y="28231"/>
                      <a:pt x="257191" y="31627"/>
                    </a:cubicBezTo>
                    <a:cubicBezTo>
                      <a:pt x="252749" y="35023"/>
                      <a:pt x="250921" y="27186"/>
                      <a:pt x="248830" y="24312"/>
                    </a:cubicBezTo>
                    <a:cubicBezTo>
                      <a:pt x="246741" y="21438"/>
                      <a:pt x="199454" y="27447"/>
                      <a:pt x="199454" y="27447"/>
                    </a:cubicBezTo>
                    <a:lnTo>
                      <a:pt x="199454" y="111048"/>
                    </a:lnTo>
                    <a:lnTo>
                      <a:pt x="176985" y="111048"/>
                    </a:lnTo>
                    <a:lnTo>
                      <a:pt x="176985" y="252909"/>
                    </a:lnTo>
                    <a:cubicBezTo>
                      <a:pt x="176985" y="254216"/>
                      <a:pt x="176724" y="255261"/>
                      <a:pt x="176724" y="256567"/>
                    </a:cubicBezTo>
                    <a:cubicBezTo>
                      <a:pt x="176724" y="257612"/>
                      <a:pt x="176463" y="258918"/>
                      <a:pt x="176202" y="259963"/>
                    </a:cubicBezTo>
                    <a:cubicBezTo>
                      <a:pt x="175941" y="261008"/>
                      <a:pt x="175941" y="261531"/>
                      <a:pt x="174896" y="262053"/>
                    </a:cubicBezTo>
                    <a:cubicBezTo>
                      <a:pt x="174112" y="262576"/>
                      <a:pt x="173067" y="262576"/>
                      <a:pt x="172283" y="262837"/>
                    </a:cubicBezTo>
                    <a:cubicBezTo>
                      <a:pt x="170193" y="263360"/>
                      <a:pt x="168364" y="264143"/>
                      <a:pt x="166797" y="265188"/>
                    </a:cubicBezTo>
                    <a:cubicBezTo>
                      <a:pt x="165752" y="265711"/>
                      <a:pt x="164968" y="266494"/>
                      <a:pt x="164184" y="267278"/>
                    </a:cubicBezTo>
                    <a:cubicBezTo>
                      <a:pt x="163400" y="268062"/>
                      <a:pt x="162616" y="269107"/>
                      <a:pt x="162094" y="269891"/>
                    </a:cubicBezTo>
                    <a:cubicBezTo>
                      <a:pt x="161310" y="270936"/>
                      <a:pt x="160527" y="271458"/>
                      <a:pt x="159220" y="271458"/>
                    </a:cubicBezTo>
                    <a:cubicBezTo>
                      <a:pt x="157391" y="271720"/>
                      <a:pt x="155824" y="271720"/>
                      <a:pt x="153995" y="271458"/>
                    </a:cubicBezTo>
                    <a:cubicBezTo>
                      <a:pt x="151905" y="271458"/>
                      <a:pt x="149815" y="272242"/>
                      <a:pt x="147725" y="271981"/>
                    </a:cubicBezTo>
                    <a:cubicBezTo>
                      <a:pt x="144590" y="271720"/>
                      <a:pt x="141194" y="271981"/>
                      <a:pt x="138059" y="271981"/>
                    </a:cubicBezTo>
                    <a:cubicBezTo>
                      <a:pt x="135707" y="271981"/>
                      <a:pt x="133617" y="271458"/>
                      <a:pt x="131527" y="270674"/>
                    </a:cubicBezTo>
                    <a:cubicBezTo>
                      <a:pt x="130482" y="270413"/>
                      <a:pt x="129698" y="269891"/>
                      <a:pt x="128915" y="269368"/>
                    </a:cubicBezTo>
                    <a:cubicBezTo>
                      <a:pt x="128131" y="268846"/>
                      <a:pt x="127347" y="268323"/>
                      <a:pt x="126563" y="267540"/>
                    </a:cubicBezTo>
                    <a:cubicBezTo>
                      <a:pt x="125257" y="266756"/>
                      <a:pt x="123428" y="266233"/>
                      <a:pt x="122383" y="265188"/>
                    </a:cubicBezTo>
                    <a:cubicBezTo>
                      <a:pt x="121077" y="264143"/>
                      <a:pt x="120816" y="262314"/>
                      <a:pt x="120554" y="261008"/>
                    </a:cubicBezTo>
                    <a:cubicBezTo>
                      <a:pt x="120032" y="259441"/>
                      <a:pt x="119771" y="257612"/>
                      <a:pt x="118726" y="256305"/>
                    </a:cubicBezTo>
                    <a:cubicBezTo>
                      <a:pt x="118465" y="255783"/>
                      <a:pt x="117942" y="255261"/>
                      <a:pt x="117681" y="254477"/>
                    </a:cubicBezTo>
                    <a:cubicBezTo>
                      <a:pt x="117420" y="253954"/>
                      <a:pt x="117420" y="253432"/>
                      <a:pt x="117158" y="252909"/>
                    </a:cubicBezTo>
                    <a:cubicBezTo>
                      <a:pt x="116636" y="251864"/>
                      <a:pt x="115852" y="251080"/>
                      <a:pt x="114546" y="250819"/>
                    </a:cubicBezTo>
                    <a:cubicBezTo>
                      <a:pt x="114023" y="250819"/>
                      <a:pt x="113762" y="250558"/>
                      <a:pt x="113240" y="250297"/>
                    </a:cubicBezTo>
                    <a:cubicBezTo>
                      <a:pt x="112717" y="250036"/>
                      <a:pt x="111672" y="250297"/>
                      <a:pt x="111149" y="250297"/>
                    </a:cubicBezTo>
                    <a:cubicBezTo>
                      <a:pt x="110627" y="250297"/>
                      <a:pt x="110104" y="250558"/>
                      <a:pt x="109843" y="250819"/>
                    </a:cubicBezTo>
                    <a:cubicBezTo>
                      <a:pt x="109321" y="251342"/>
                      <a:pt x="108798" y="251864"/>
                      <a:pt x="108276" y="252387"/>
                    </a:cubicBezTo>
                    <a:cubicBezTo>
                      <a:pt x="106185" y="254999"/>
                      <a:pt x="104618" y="257873"/>
                      <a:pt x="103051" y="260747"/>
                    </a:cubicBezTo>
                    <a:cubicBezTo>
                      <a:pt x="102528" y="262053"/>
                      <a:pt x="101222" y="264143"/>
                      <a:pt x="100438" y="265972"/>
                    </a:cubicBezTo>
                    <a:cubicBezTo>
                      <a:pt x="100177" y="265711"/>
                      <a:pt x="99915" y="265188"/>
                      <a:pt x="99654" y="264927"/>
                    </a:cubicBezTo>
                    <a:cubicBezTo>
                      <a:pt x="97303" y="262576"/>
                      <a:pt x="94429" y="260224"/>
                      <a:pt x="92600" y="257612"/>
                    </a:cubicBezTo>
                    <a:cubicBezTo>
                      <a:pt x="90249" y="254216"/>
                      <a:pt x="88682" y="250558"/>
                      <a:pt x="86330" y="247423"/>
                    </a:cubicBezTo>
                    <a:cubicBezTo>
                      <a:pt x="84763" y="245333"/>
                      <a:pt x="82673" y="243765"/>
                      <a:pt x="81627" y="241414"/>
                    </a:cubicBezTo>
                    <a:cubicBezTo>
                      <a:pt x="80844" y="239585"/>
                      <a:pt x="80321" y="238018"/>
                      <a:pt x="79015" y="236450"/>
                    </a:cubicBezTo>
                    <a:cubicBezTo>
                      <a:pt x="76664" y="233315"/>
                      <a:pt x="74051" y="229919"/>
                      <a:pt x="72745" y="226261"/>
                    </a:cubicBezTo>
                    <a:cubicBezTo>
                      <a:pt x="72222" y="224433"/>
                      <a:pt x="71177" y="222865"/>
                      <a:pt x="70655" y="220775"/>
                    </a:cubicBezTo>
                    <a:cubicBezTo>
                      <a:pt x="70132" y="218685"/>
                      <a:pt x="69610" y="216334"/>
                      <a:pt x="68826" y="214244"/>
                    </a:cubicBezTo>
                    <a:cubicBezTo>
                      <a:pt x="68042" y="212154"/>
                      <a:pt x="66997" y="210325"/>
                      <a:pt x="66736" y="208235"/>
                    </a:cubicBezTo>
                    <a:cubicBezTo>
                      <a:pt x="66214" y="206145"/>
                      <a:pt x="66475" y="203793"/>
                      <a:pt x="66214" y="201704"/>
                    </a:cubicBezTo>
                    <a:cubicBezTo>
                      <a:pt x="65952" y="199091"/>
                      <a:pt x="65430" y="194388"/>
                      <a:pt x="66997" y="192037"/>
                    </a:cubicBezTo>
                    <a:cubicBezTo>
                      <a:pt x="67781" y="190470"/>
                      <a:pt x="68042" y="189947"/>
                      <a:pt x="67781" y="188118"/>
                    </a:cubicBezTo>
                    <a:cubicBezTo>
                      <a:pt x="67520" y="186028"/>
                      <a:pt x="66736" y="183938"/>
                      <a:pt x="66214" y="181848"/>
                    </a:cubicBezTo>
                    <a:cubicBezTo>
                      <a:pt x="65691" y="179758"/>
                      <a:pt x="64646" y="178191"/>
                      <a:pt x="64385" y="176101"/>
                    </a:cubicBezTo>
                    <a:cubicBezTo>
                      <a:pt x="64123" y="174272"/>
                      <a:pt x="63340" y="172704"/>
                      <a:pt x="62556" y="171137"/>
                    </a:cubicBezTo>
                    <a:cubicBezTo>
                      <a:pt x="62033" y="169830"/>
                      <a:pt x="61772" y="168524"/>
                      <a:pt x="60989" y="167218"/>
                    </a:cubicBezTo>
                    <a:cubicBezTo>
                      <a:pt x="60466" y="165912"/>
                      <a:pt x="59421" y="164867"/>
                      <a:pt x="58898" y="163822"/>
                    </a:cubicBezTo>
                    <a:cubicBezTo>
                      <a:pt x="57592" y="161209"/>
                      <a:pt x="58637" y="158335"/>
                      <a:pt x="59421" y="155723"/>
                    </a:cubicBezTo>
                    <a:cubicBezTo>
                      <a:pt x="60205" y="152849"/>
                      <a:pt x="59943" y="149714"/>
                      <a:pt x="59943" y="146840"/>
                    </a:cubicBezTo>
                    <a:cubicBezTo>
                      <a:pt x="59682" y="145272"/>
                      <a:pt x="59943" y="143705"/>
                      <a:pt x="59943" y="142399"/>
                    </a:cubicBezTo>
                    <a:cubicBezTo>
                      <a:pt x="59943" y="140831"/>
                      <a:pt x="60205" y="139264"/>
                      <a:pt x="59943" y="137696"/>
                    </a:cubicBezTo>
                    <a:cubicBezTo>
                      <a:pt x="59682" y="136129"/>
                      <a:pt x="58898" y="134561"/>
                      <a:pt x="58637" y="132994"/>
                    </a:cubicBezTo>
                    <a:cubicBezTo>
                      <a:pt x="57592" y="129336"/>
                      <a:pt x="56547" y="125678"/>
                      <a:pt x="55241" y="122282"/>
                    </a:cubicBezTo>
                    <a:cubicBezTo>
                      <a:pt x="54718" y="120715"/>
                      <a:pt x="54196" y="118625"/>
                      <a:pt x="52889" y="117318"/>
                    </a:cubicBezTo>
                    <a:cubicBezTo>
                      <a:pt x="52628" y="117057"/>
                      <a:pt x="52106" y="116796"/>
                      <a:pt x="51845" y="116535"/>
                    </a:cubicBezTo>
                    <a:cubicBezTo>
                      <a:pt x="51061" y="115751"/>
                      <a:pt x="51061" y="114445"/>
                      <a:pt x="50538" y="113400"/>
                    </a:cubicBezTo>
                    <a:cubicBezTo>
                      <a:pt x="49493" y="110526"/>
                      <a:pt x="48187" y="107129"/>
                      <a:pt x="46358" y="104517"/>
                    </a:cubicBezTo>
                    <a:cubicBezTo>
                      <a:pt x="45052" y="102688"/>
                      <a:pt x="44007" y="100337"/>
                      <a:pt x="42962" y="98508"/>
                    </a:cubicBezTo>
                    <a:cubicBezTo>
                      <a:pt x="41917" y="96679"/>
                      <a:pt x="41394" y="94328"/>
                      <a:pt x="40349" y="92499"/>
                    </a:cubicBezTo>
                    <a:cubicBezTo>
                      <a:pt x="39304" y="90409"/>
                      <a:pt x="38520" y="88319"/>
                      <a:pt x="37476" y="86229"/>
                    </a:cubicBezTo>
                    <a:cubicBezTo>
                      <a:pt x="35647" y="82310"/>
                      <a:pt x="34079" y="78653"/>
                      <a:pt x="32251" y="74734"/>
                    </a:cubicBezTo>
                    <a:cubicBezTo>
                      <a:pt x="31205" y="72644"/>
                      <a:pt x="30422" y="70554"/>
                      <a:pt x="29376" y="68464"/>
                    </a:cubicBezTo>
                    <a:cubicBezTo>
                      <a:pt x="28854" y="67158"/>
                      <a:pt x="27809" y="65851"/>
                      <a:pt x="27287" y="64545"/>
                    </a:cubicBezTo>
                    <a:cubicBezTo>
                      <a:pt x="27025" y="63239"/>
                      <a:pt x="27025" y="62194"/>
                      <a:pt x="26503" y="60888"/>
                    </a:cubicBezTo>
                    <a:cubicBezTo>
                      <a:pt x="25719" y="59581"/>
                      <a:pt x="24674" y="58014"/>
                      <a:pt x="23629" y="56969"/>
                    </a:cubicBezTo>
                    <a:cubicBezTo>
                      <a:pt x="20755" y="53834"/>
                      <a:pt x="18143" y="50960"/>
                      <a:pt x="15791" y="47564"/>
                    </a:cubicBezTo>
                    <a:cubicBezTo>
                      <a:pt x="11873" y="42077"/>
                      <a:pt x="9260" y="35546"/>
                      <a:pt x="6125" y="29537"/>
                    </a:cubicBezTo>
                    <a:cubicBezTo>
                      <a:pt x="5341" y="28231"/>
                      <a:pt x="4557" y="27447"/>
                      <a:pt x="4035" y="26141"/>
                    </a:cubicBezTo>
                    <a:cubicBezTo>
                      <a:pt x="3251" y="24312"/>
                      <a:pt x="2990" y="22483"/>
                      <a:pt x="2206" y="20916"/>
                    </a:cubicBezTo>
                    <a:cubicBezTo>
                      <a:pt x="900" y="18042"/>
                      <a:pt x="377" y="15429"/>
                      <a:pt x="116" y="12556"/>
                    </a:cubicBezTo>
                    <a:cubicBezTo>
                      <a:pt x="-145" y="10988"/>
                      <a:pt x="116" y="9159"/>
                      <a:pt x="116" y="7592"/>
                    </a:cubicBezTo>
                    <a:lnTo>
                      <a:pt x="116" y="7069"/>
                    </a:lnTo>
                    <a:cubicBezTo>
                      <a:pt x="116" y="7069"/>
                      <a:pt x="13963" y="9159"/>
                      <a:pt x="18926" y="6024"/>
                    </a:cubicBezTo>
                    <a:cubicBezTo>
                      <a:pt x="23890" y="2889"/>
                      <a:pt x="23107" y="-246"/>
                      <a:pt x="28332" y="15"/>
                    </a:cubicBezTo>
                    <a:cubicBezTo>
                      <a:pt x="33557" y="276"/>
                      <a:pt x="36169" y="15"/>
                      <a:pt x="38259" y="2105"/>
                    </a:cubicBezTo>
                    <a:cubicBezTo>
                      <a:pt x="40349" y="4195"/>
                      <a:pt x="45052" y="9420"/>
                      <a:pt x="47926" y="9159"/>
                    </a:cubicBezTo>
                    <a:cubicBezTo>
                      <a:pt x="50800" y="8898"/>
                      <a:pt x="139365" y="5763"/>
                      <a:pt x="144329" y="10204"/>
                    </a:cubicBezTo>
                    <a:cubicBezTo>
                      <a:pt x="149292" y="14645"/>
                      <a:pt x="155040" y="19609"/>
                      <a:pt x="163400" y="19609"/>
                    </a:cubicBezTo>
                    <a:cubicBezTo>
                      <a:pt x="171499" y="19871"/>
                      <a:pt x="225318" y="24312"/>
                      <a:pt x="254578" y="12817"/>
                    </a:cubicBezTo>
                    <a:cubicBezTo>
                      <a:pt x="264767" y="13601"/>
                      <a:pt x="280965" y="11772"/>
                      <a:pt x="286190" y="14907"/>
                    </a:cubicBezTo>
                    <a:cubicBezTo>
                      <a:pt x="287496" y="15691"/>
                      <a:pt x="288280" y="16474"/>
                      <a:pt x="288541" y="16997"/>
                    </a:cubicBezTo>
                    <a:cubicBezTo>
                      <a:pt x="288541" y="16997"/>
                      <a:pt x="288541" y="16997"/>
                      <a:pt x="288541" y="16997"/>
                    </a:cubicBezTo>
                    <a:cubicBezTo>
                      <a:pt x="289325" y="19087"/>
                      <a:pt x="280965" y="20132"/>
                      <a:pt x="274434" y="2091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7C24B27E-B95E-BAB5-8189-E6720DFC3D11}"/>
                  </a:ext>
                </a:extLst>
              </p:cNvPr>
              <p:cNvSpPr/>
              <p:nvPr/>
            </p:nvSpPr>
            <p:spPr>
              <a:xfrm>
                <a:off x="5113058" y="4202415"/>
                <a:ext cx="264724" cy="265470"/>
              </a:xfrm>
              <a:custGeom>
                <a:avLst/>
                <a:gdLst>
                  <a:gd name="connsiteX0" fmla="*/ 264651 w 264724"/>
                  <a:gd name="connsiteY0" fmla="*/ 145386 h 265470"/>
                  <a:gd name="connsiteX1" fmla="*/ 264390 w 264724"/>
                  <a:gd name="connsiteY1" fmla="*/ 156620 h 265470"/>
                  <a:gd name="connsiteX2" fmla="*/ 222067 w 264724"/>
                  <a:gd name="connsiteY2" fmla="*/ 156620 h 265470"/>
                  <a:gd name="connsiteX3" fmla="*/ 222067 w 264724"/>
                  <a:gd name="connsiteY3" fmla="*/ 225591 h 265470"/>
                  <a:gd name="connsiteX4" fmla="*/ 247408 w 264724"/>
                  <a:gd name="connsiteY4" fmla="*/ 254852 h 265470"/>
                  <a:gd name="connsiteX5" fmla="*/ 255768 w 264724"/>
                  <a:gd name="connsiteY5" fmla="*/ 257725 h 265470"/>
                  <a:gd name="connsiteX6" fmla="*/ 164590 w 264724"/>
                  <a:gd name="connsiteY6" fmla="*/ 264518 h 265470"/>
                  <a:gd name="connsiteX7" fmla="*/ 145519 w 264724"/>
                  <a:gd name="connsiteY7" fmla="*/ 255113 h 265470"/>
                  <a:gd name="connsiteX8" fmla="*/ 49116 w 264724"/>
                  <a:gd name="connsiteY8" fmla="*/ 254068 h 265470"/>
                  <a:gd name="connsiteX9" fmla="*/ 39449 w 264724"/>
                  <a:gd name="connsiteY9" fmla="*/ 247014 h 265470"/>
                  <a:gd name="connsiteX10" fmla="*/ 29522 w 264724"/>
                  <a:gd name="connsiteY10" fmla="*/ 244924 h 265470"/>
                  <a:gd name="connsiteX11" fmla="*/ 20116 w 264724"/>
                  <a:gd name="connsiteY11" fmla="*/ 250933 h 265470"/>
                  <a:gd name="connsiteX12" fmla="*/ 1306 w 264724"/>
                  <a:gd name="connsiteY12" fmla="*/ 251978 h 265470"/>
                  <a:gd name="connsiteX13" fmla="*/ 1045 w 264724"/>
                  <a:gd name="connsiteY13" fmla="*/ 244924 h 265470"/>
                  <a:gd name="connsiteX14" fmla="*/ 784 w 264724"/>
                  <a:gd name="connsiteY14" fmla="*/ 233690 h 265470"/>
                  <a:gd name="connsiteX15" fmla="*/ 0 w 264724"/>
                  <a:gd name="connsiteY15" fmla="*/ 225330 h 265470"/>
                  <a:gd name="connsiteX16" fmla="*/ 1045 w 264724"/>
                  <a:gd name="connsiteY16" fmla="*/ 219060 h 265470"/>
                  <a:gd name="connsiteX17" fmla="*/ 4180 w 264724"/>
                  <a:gd name="connsiteY17" fmla="*/ 214618 h 265470"/>
                  <a:gd name="connsiteX18" fmla="*/ 4964 w 264724"/>
                  <a:gd name="connsiteY18" fmla="*/ 211484 h 265470"/>
                  <a:gd name="connsiteX19" fmla="*/ 6009 w 264724"/>
                  <a:gd name="connsiteY19" fmla="*/ 208610 h 265470"/>
                  <a:gd name="connsiteX20" fmla="*/ 8883 w 264724"/>
                  <a:gd name="connsiteY20" fmla="*/ 199727 h 265470"/>
                  <a:gd name="connsiteX21" fmla="*/ 11234 w 264724"/>
                  <a:gd name="connsiteY21" fmla="*/ 189799 h 265470"/>
                  <a:gd name="connsiteX22" fmla="*/ 11756 w 264724"/>
                  <a:gd name="connsiteY22" fmla="*/ 184052 h 265470"/>
                  <a:gd name="connsiteX23" fmla="*/ 12018 w 264724"/>
                  <a:gd name="connsiteY23" fmla="*/ 179611 h 265470"/>
                  <a:gd name="connsiteX24" fmla="*/ 14108 w 264724"/>
                  <a:gd name="connsiteY24" fmla="*/ 173340 h 265470"/>
                  <a:gd name="connsiteX25" fmla="*/ 19594 w 264724"/>
                  <a:gd name="connsiteY25" fmla="*/ 163935 h 265470"/>
                  <a:gd name="connsiteX26" fmla="*/ 24296 w 264724"/>
                  <a:gd name="connsiteY26" fmla="*/ 155575 h 265470"/>
                  <a:gd name="connsiteX27" fmla="*/ 32657 w 264724"/>
                  <a:gd name="connsiteY27" fmla="*/ 149566 h 265470"/>
                  <a:gd name="connsiteX28" fmla="*/ 38404 w 264724"/>
                  <a:gd name="connsiteY28" fmla="*/ 143035 h 265470"/>
                  <a:gd name="connsiteX29" fmla="*/ 40756 w 264724"/>
                  <a:gd name="connsiteY29" fmla="*/ 138855 h 265470"/>
                  <a:gd name="connsiteX30" fmla="*/ 42846 w 264724"/>
                  <a:gd name="connsiteY30" fmla="*/ 134414 h 265470"/>
                  <a:gd name="connsiteX31" fmla="*/ 46242 w 264724"/>
                  <a:gd name="connsiteY31" fmla="*/ 120828 h 265470"/>
                  <a:gd name="connsiteX32" fmla="*/ 47026 w 264724"/>
                  <a:gd name="connsiteY32" fmla="*/ 116387 h 265470"/>
                  <a:gd name="connsiteX33" fmla="*/ 44413 w 264724"/>
                  <a:gd name="connsiteY33" fmla="*/ 108027 h 265470"/>
                  <a:gd name="connsiteX34" fmla="*/ 41017 w 264724"/>
                  <a:gd name="connsiteY34" fmla="*/ 100451 h 265470"/>
                  <a:gd name="connsiteX35" fmla="*/ 37882 w 264724"/>
                  <a:gd name="connsiteY35" fmla="*/ 92091 h 265470"/>
                  <a:gd name="connsiteX36" fmla="*/ 34485 w 264724"/>
                  <a:gd name="connsiteY36" fmla="*/ 85559 h 265470"/>
                  <a:gd name="connsiteX37" fmla="*/ 31873 w 264724"/>
                  <a:gd name="connsiteY37" fmla="*/ 82163 h 265470"/>
                  <a:gd name="connsiteX38" fmla="*/ 28738 w 264724"/>
                  <a:gd name="connsiteY38" fmla="*/ 72758 h 265470"/>
                  <a:gd name="connsiteX39" fmla="*/ 31612 w 264724"/>
                  <a:gd name="connsiteY39" fmla="*/ 64920 h 265470"/>
                  <a:gd name="connsiteX40" fmla="*/ 34747 w 264724"/>
                  <a:gd name="connsiteY40" fmla="*/ 62569 h 265470"/>
                  <a:gd name="connsiteX41" fmla="*/ 35531 w 264724"/>
                  <a:gd name="connsiteY41" fmla="*/ 58127 h 265470"/>
                  <a:gd name="connsiteX42" fmla="*/ 31873 w 264724"/>
                  <a:gd name="connsiteY42" fmla="*/ 45326 h 265470"/>
                  <a:gd name="connsiteX43" fmla="*/ 24819 w 264724"/>
                  <a:gd name="connsiteY43" fmla="*/ 29912 h 265470"/>
                  <a:gd name="connsiteX44" fmla="*/ 19333 w 264724"/>
                  <a:gd name="connsiteY44" fmla="*/ 18417 h 265470"/>
                  <a:gd name="connsiteX45" fmla="*/ 11756 w 264724"/>
                  <a:gd name="connsiteY45" fmla="*/ 9795 h 265470"/>
                  <a:gd name="connsiteX46" fmla="*/ 27693 w 264724"/>
                  <a:gd name="connsiteY46" fmla="*/ 652 h 265470"/>
                  <a:gd name="connsiteX47" fmla="*/ 109204 w 264724"/>
                  <a:gd name="connsiteY47" fmla="*/ 3525 h 265470"/>
                  <a:gd name="connsiteX48" fmla="*/ 111817 w 264724"/>
                  <a:gd name="connsiteY48" fmla="*/ 22335 h 265470"/>
                  <a:gd name="connsiteX49" fmla="*/ 124618 w 264724"/>
                  <a:gd name="connsiteY49" fmla="*/ 49767 h 265470"/>
                  <a:gd name="connsiteX50" fmla="*/ 146303 w 264724"/>
                  <a:gd name="connsiteY50" fmla="*/ 47677 h 265470"/>
                  <a:gd name="connsiteX51" fmla="*/ 165897 w 264724"/>
                  <a:gd name="connsiteY51" fmla="*/ 44020 h 265470"/>
                  <a:gd name="connsiteX52" fmla="*/ 178176 w 264724"/>
                  <a:gd name="connsiteY52" fmla="*/ 25471 h 265470"/>
                  <a:gd name="connsiteX53" fmla="*/ 190977 w 264724"/>
                  <a:gd name="connsiteY53" fmla="*/ 25471 h 265470"/>
                  <a:gd name="connsiteX54" fmla="*/ 190977 w 264724"/>
                  <a:gd name="connsiteY54" fmla="*/ 32786 h 265470"/>
                  <a:gd name="connsiteX55" fmla="*/ 217364 w 264724"/>
                  <a:gd name="connsiteY55" fmla="*/ 32786 h 265470"/>
                  <a:gd name="connsiteX56" fmla="*/ 217625 w 264724"/>
                  <a:gd name="connsiteY56" fmla="*/ 48984 h 265470"/>
                  <a:gd name="connsiteX57" fmla="*/ 220238 w 264724"/>
                  <a:gd name="connsiteY57" fmla="*/ 53947 h 265470"/>
                  <a:gd name="connsiteX58" fmla="*/ 218931 w 264724"/>
                  <a:gd name="connsiteY58" fmla="*/ 77983 h 265470"/>
                  <a:gd name="connsiteX59" fmla="*/ 223895 w 264724"/>
                  <a:gd name="connsiteY59" fmla="*/ 86604 h 265470"/>
                  <a:gd name="connsiteX60" fmla="*/ 228598 w 264724"/>
                  <a:gd name="connsiteY60" fmla="*/ 99928 h 265470"/>
                  <a:gd name="connsiteX61" fmla="*/ 226769 w 264724"/>
                  <a:gd name="connsiteY61" fmla="*/ 114558 h 265470"/>
                  <a:gd name="connsiteX62" fmla="*/ 264390 w 264724"/>
                  <a:gd name="connsiteY62" fmla="*/ 112729 h 265470"/>
                  <a:gd name="connsiteX63" fmla="*/ 264651 w 264724"/>
                  <a:gd name="connsiteY63" fmla="*/ 145386 h 26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64724" h="265470">
                    <a:moveTo>
                      <a:pt x="264651" y="145386"/>
                    </a:moveTo>
                    <a:cubicBezTo>
                      <a:pt x="264390" y="149566"/>
                      <a:pt x="264390" y="156620"/>
                      <a:pt x="264390" y="156620"/>
                    </a:cubicBezTo>
                    <a:lnTo>
                      <a:pt x="222067" y="156620"/>
                    </a:lnTo>
                    <a:cubicBezTo>
                      <a:pt x="222067" y="156620"/>
                      <a:pt x="222067" y="216970"/>
                      <a:pt x="222067" y="225591"/>
                    </a:cubicBezTo>
                    <a:cubicBezTo>
                      <a:pt x="222067" y="234212"/>
                      <a:pt x="243489" y="248843"/>
                      <a:pt x="247408" y="254852"/>
                    </a:cubicBezTo>
                    <a:cubicBezTo>
                      <a:pt x="248453" y="256681"/>
                      <a:pt x="251588" y="257203"/>
                      <a:pt x="255768" y="257725"/>
                    </a:cubicBezTo>
                    <a:cubicBezTo>
                      <a:pt x="226247" y="269221"/>
                      <a:pt x="172689" y="264518"/>
                      <a:pt x="164590" y="264518"/>
                    </a:cubicBezTo>
                    <a:cubicBezTo>
                      <a:pt x="156492" y="264257"/>
                      <a:pt x="150744" y="259554"/>
                      <a:pt x="145519" y="255113"/>
                    </a:cubicBezTo>
                    <a:cubicBezTo>
                      <a:pt x="140294" y="250672"/>
                      <a:pt x="51990" y="253807"/>
                      <a:pt x="49116" y="254068"/>
                    </a:cubicBezTo>
                    <a:cubicBezTo>
                      <a:pt x="46242" y="254590"/>
                      <a:pt x="41540" y="249104"/>
                      <a:pt x="39449" y="247014"/>
                    </a:cubicBezTo>
                    <a:cubicBezTo>
                      <a:pt x="37359" y="244924"/>
                      <a:pt x="34747" y="245185"/>
                      <a:pt x="29522" y="244924"/>
                    </a:cubicBezTo>
                    <a:cubicBezTo>
                      <a:pt x="24296" y="244663"/>
                      <a:pt x="25080" y="247798"/>
                      <a:pt x="20116" y="250933"/>
                    </a:cubicBezTo>
                    <a:cubicBezTo>
                      <a:pt x="15153" y="254068"/>
                      <a:pt x="1306" y="251978"/>
                      <a:pt x="1306" y="251978"/>
                    </a:cubicBezTo>
                    <a:cubicBezTo>
                      <a:pt x="1306" y="249627"/>
                      <a:pt x="1045" y="247275"/>
                      <a:pt x="1045" y="244924"/>
                    </a:cubicBezTo>
                    <a:cubicBezTo>
                      <a:pt x="1045" y="241267"/>
                      <a:pt x="1045" y="237609"/>
                      <a:pt x="784" y="233690"/>
                    </a:cubicBezTo>
                    <a:cubicBezTo>
                      <a:pt x="522" y="230816"/>
                      <a:pt x="0" y="228204"/>
                      <a:pt x="0" y="225330"/>
                    </a:cubicBezTo>
                    <a:cubicBezTo>
                      <a:pt x="0" y="222979"/>
                      <a:pt x="1045" y="221411"/>
                      <a:pt x="1045" y="219060"/>
                    </a:cubicBezTo>
                    <a:cubicBezTo>
                      <a:pt x="1306" y="216447"/>
                      <a:pt x="2613" y="216186"/>
                      <a:pt x="4180" y="214618"/>
                    </a:cubicBezTo>
                    <a:cubicBezTo>
                      <a:pt x="4964" y="213574"/>
                      <a:pt x="4964" y="212529"/>
                      <a:pt x="4964" y="211484"/>
                    </a:cubicBezTo>
                    <a:cubicBezTo>
                      <a:pt x="4964" y="210438"/>
                      <a:pt x="5486" y="209393"/>
                      <a:pt x="6009" y="208610"/>
                    </a:cubicBezTo>
                    <a:cubicBezTo>
                      <a:pt x="7054" y="205736"/>
                      <a:pt x="7576" y="202601"/>
                      <a:pt x="8883" y="199727"/>
                    </a:cubicBezTo>
                    <a:cubicBezTo>
                      <a:pt x="10189" y="196592"/>
                      <a:pt x="11756" y="193457"/>
                      <a:pt x="11234" y="189799"/>
                    </a:cubicBezTo>
                    <a:cubicBezTo>
                      <a:pt x="10973" y="187709"/>
                      <a:pt x="11234" y="186142"/>
                      <a:pt x="11756" y="184052"/>
                    </a:cubicBezTo>
                    <a:cubicBezTo>
                      <a:pt x="12279" y="182484"/>
                      <a:pt x="12018" y="181178"/>
                      <a:pt x="12018" y="179611"/>
                    </a:cubicBezTo>
                    <a:cubicBezTo>
                      <a:pt x="12279" y="177520"/>
                      <a:pt x="13324" y="175169"/>
                      <a:pt x="14108" y="173340"/>
                    </a:cubicBezTo>
                    <a:cubicBezTo>
                      <a:pt x="15675" y="169944"/>
                      <a:pt x="17504" y="167070"/>
                      <a:pt x="19594" y="163935"/>
                    </a:cubicBezTo>
                    <a:cubicBezTo>
                      <a:pt x="21162" y="161323"/>
                      <a:pt x="22207" y="157926"/>
                      <a:pt x="24296" y="155575"/>
                    </a:cubicBezTo>
                    <a:cubicBezTo>
                      <a:pt x="26387" y="152963"/>
                      <a:pt x="29783" y="151395"/>
                      <a:pt x="32657" y="149566"/>
                    </a:cubicBezTo>
                    <a:cubicBezTo>
                      <a:pt x="34747" y="147999"/>
                      <a:pt x="37098" y="145386"/>
                      <a:pt x="38404" y="143035"/>
                    </a:cubicBezTo>
                    <a:cubicBezTo>
                      <a:pt x="39188" y="141729"/>
                      <a:pt x="39711" y="140161"/>
                      <a:pt x="40756" y="138855"/>
                    </a:cubicBezTo>
                    <a:cubicBezTo>
                      <a:pt x="41801" y="137548"/>
                      <a:pt x="42323" y="136242"/>
                      <a:pt x="42846" y="134414"/>
                    </a:cubicBezTo>
                    <a:cubicBezTo>
                      <a:pt x="43891" y="129711"/>
                      <a:pt x="45720" y="125531"/>
                      <a:pt x="46242" y="120828"/>
                    </a:cubicBezTo>
                    <a:cubicBezTo>
                      <a:pt x="46503" y="119261"/>
                      <a:pt x="47026" y="117954"/>
                      <a:pt x="47026" y="116387"/>
                    </a:cubicBezTo>
                    <a:cubicBezTo>
                      <a:pt x="46765" y="113513"/>
                      <a:pt x="45458" y="110640"/>
                      <a:pt x="44413" y="108027"/>
                    </a:cubicBezTo>
                    <a:cubicBezTo>
                      <a:pt x="43368" y="105414"/>
                      <a:pt x="42062" y="103063"/>
                      <a:pt x="41017" y="100451"/>
                    </a:cubicBezTo>
                    <a:cubicBezTo>
                      <a:pt x="39972" y="97577"/>
                      <a:pt x="39188" y="94703"/>
                      <a:pt x="37882" y="92091"/>
                    </a:cubicBezTo>
                    <a:cubicBezTo>
                      <a:pt x="36837" y="89739"/>
                      <a:pt x="35792" y="87649"/>
                      <a:pt x="34485" y="85559"/>
                    </a:cubicBezTo>
                    <a:cubicBezTo>
                      <a:pt x="33702" y="84253"/>
                      <a:pt x="32657" y="83469"/>
                      <a:pt x="31873" y="82163"/>
                    </a:cubicBezTo>
                    <a:cubicBezTo>
                      <a:pt x="29783" y="79028"/>
                      <a:pt x="29783" y="76154"/>
                      <a:pt x="28738" y="72758"/>
                    </a:cubicBezTo>
                    <a:cubicBezTo>
                      <a:pt x="27954" y="69361"/>
                      <a:pt x="28738" y="67010"/>
                      <a:pt x="31612" y="64920"/>
                    </a:cubicBezTo>
                    <a:cubicBezTo>
                      <a:pt x="32657" y="64136"/>
                      <a:pt x="33963" y="63875"/>
                      <a:pt x="34747" y="62569"/>
                    </a:cubicBezTo>
                    <a:cubicBezTo>
                      <a:pt x="35531" y="61262"/>
                      <a:pt x="35531" y="59695"/>
                      <a:pt x="35531" y="58127"/>
                    </a:cubicBezTo>
                    <a:cubicBezTo>
                      <a:pt x="35531" y="53686"/>
                      <a:pt x="33702" y="49245"/>
                      <a:pt x="31873" y="45326"/>
                    </a:cubicBezTo>
                    <a:cubicBezTo>
                      <a:pt x="29522" y="40101"/>
                      <a:pt x="27693" y="34876"/>
                      <a:pt x="24819" y="29912"/>
                    </a:cubicBezTo>
                    <a:cubicBezTo>
                      <a:pt x="22729" y="26254"/>
                      <a:pt x="21684" y="22074"/>
                      <a:pt x="19333" y="18417"/>
                    </a:cubicBezTo>
                    <a:cubicBezTo>
                      <a:pt x="17243" y="15282"/>
                      <a:pt x="14108" y="12669"/>
                      <a:pt x="11756" y="9795"/>
                    </a:cubicBezTo>
                    <a:cubicBezTo>
                      <a:pt x="12279" y="9273"/>
                      <a:pt x="18288" y="1174"/>
                      <a:pt x="27693" y="652"/>
                    </a:cubicBezTo>
                    <a:cubicBezTo>
                      <a:pt x="37098" y="129"/>
                      <a:pt x="109988" y="-1439"/>
                      <a:pt x="109204" y="3525"/>
                    </a:cubicBezTo>
                    <a:cubicBezTo>
                      <a:pt x="108421" y="8489"/>
                      <a:pt x="107114" y="16588"/>
                      <a:pt x="111817" y="22335"/>
                    </a:cubicBezTo>
                    <a:cubicBezTo>
                      <a:pt x="116520" y="28083"/>
                      <a:pt x="121222" y="49506"/>
                      <a:pt x="124618" y="49767"/>
                    </a:cubicBezTo>
                    <a:cubicBezTo>
                      <a:pt x="128015" y="50028"/>
                      <a:pt x="141600" y="48200"/>
                      <a:pt x="146303" y="47677"/>
                    </a:cubicBezTo>
                    <a:cubicBezTo>
                      <a:pt x="151005" y="46893"/>
                      <a:pt x="164590" y="51335"/>
                      <a:pt x="165897" y="44020"/>
                    </a:cubicBezTo>
                    <a:cubicBezTo>
                      <a:pt x="167464" y="36704"/>
                      <a:pt x="163807" y="25209"/>
                      <a:pt x="178176" y="25471"/>
                    </a:cubicBezTo>
                    <a:lnTo>
                      <a:pt x="190977" y="25471"/>
                    </a:lnTo>
                    <a:lnTo>
                      <a:pt x="190977" y="32786"/>
                    </a:lnTo>
                    <a:lnTo>
                      <a:pt x="217364" y="32786"/>
                    </a:lnTo>
                    <a:cubicBezTo>
                      <a:pt x="217364" y="32786"/>
                      <a:pt x="217887" y="46110"/>
                      <a:pt x="217625" y="48984"/>
                    </a:cubicBezTo>
                    <a:cubicBezTo>
                      <a:pt x="217364" y="51857"/>
                      <a:pt x="219193" y="52641"/>
                      <a:pt x="220238" y="53947"/>
                    </a:cubicBezTo>
                    <a:cubicBezTo>
                      <a:pt x="221283" y="55253"/>
                      <a:pt x="219193" y="71713"/>
                      <a:pt x="218931" y="77983"/>
                    </a:cubicBezTo>
                    <a:cubicBezTo>
                      <a:pt x="218409" y="84514"/>
                      <a:pt x="220760" y="85298"/>
                      <a:pt x="223895" y="86604"/>
                    </a:cubicBezTo>
                    <a:cubicBezTo>
                      <a:pt x="227030" y="88172"/>
                      <a:pt x="228075" y="97316"/>
                      <a:pt x="228598" y="99928"/>
                    </a:cubicBezTo>
                    <a:cubicBezTo>
                      <a:pt x="229120" y="102541"/>
                      <a:pt x="227292" y="109333"/>
                      <a:pt x="226769" y="114558"/>
                    </a:cubicBezTo>
                    <a:cubicBezTo>
                      <a:pt x="226247" y="119783"/>
                      <a:pt x="264390" y="112729"/>
                      <a:pt x="264390" y="112729"/>
                    </a:cubicBezTo>
                    <a:cubicBezTo>
                      <a:pt x="264390" y="112729"/>
                      <a:pt x="264912" y="141467"/>
                      <a:pt x="264651" y="14538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5B784C59-A96D-7BB3-B8B6-1829E1830F72}"/>
                  </a:ext>
                </a:extLst>
              </p:cNvPr>
              <p:cNvSpPr/>
              <p:nvPr/>
            </p:nvSpPr>
            <p:spPr>
              <a:xfrm>
                <a:off x="5119589" y="4171625"/>
                <a:ext cx="22729" cy="29088"/>
              </a:xfrm>
              <a:custGeom>
                <a:avLst/>
                <a:gdLst>
                  <a:gd name="connsiteX0" fmla="*/ 10711 w 22729"/>
                  <a:gd name="connsiteY0" fmla="*/ 25432 h 29088"/>
                  <a:gd name="connsiteX1" fmla="*/ 4702 w 22729"/>
                  <a:gd name="connsiteY1" fmla="*/ 28567 h 29088"/>
                  <a:gd name="connsiteX2" fmla="*/ 3135 w 22729"/>
                  <a:gd name="connsiteY2" fmla="*/ 22036 h 29088"/>
                  <a:gd name="connsiteX3" fmla="*/ 784 w 22729"/>
                  <a:gd name="connsiteY3" fmla="*/ 13676 h 29088"/>
                  <a:gd name="connsiteX4" fmla="*/ 0 w 22729"/>
                  <a:gd name="connsiteY4" fmla="*/ 13153 h 29088"/>
                  <a:gd name="connsiteX5" fmla="*/ 16459 w 22729"/>
                  <a:gd name="connsiteY5" fmla="*/ 352 h 29088"/>
                  <a:gd name="connsiteX6" fmla="*/ 22729 w 22729"/>
                  <a:gd name="connsiteY6" fmla="*/ 6099 h 29088"/>
                  <a:gd name="connsiteX7" fmla="*/ 10711 w 22729"/>
                  <a:gd name="connsiteY7" fmla="*/ 25432 h 2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29" h="29088">
                    <a:moveTo>
                      <a:pt x="10711" y="25432"/>
                    </a:moveTo>
                    <a:cubicBezTo>
                      <a:pt x="10973" y="30657"/>
                      <a:pt x="5225" y="28829"/>
                      <a:pt x="4702" y="28567"/>
                    </a:cubicBezTo>
                    <a:cubicBezTo>
                      <a:pt x="4702" y="26477"/>
                      <a:pt x="3919" y="24126"/>
                      <a:pt x="3135" y="22036"/>
                    </a:cubicBezTo>
                    <a:cubicBezTo>
                      <a:pt x="2351" y="19423"/>
                      <a:pt x="2874" y="16027"/>
                      <a:pt x="784" y="13676"/>
                    </a:cubicBezTo>
                    <a:cubicBezTo>
                      <a:pt x="522" y="13415"/>
                      <a:pt x="261" y="13415"/>
                      <a:pt x="0" y="13153"/>
                    </a:cubicBezTo>
                    <a:cubicBezTo>
                      <a:pt x="0" y="13153"/>
                      <a:pt x="13063" y="-2522"/>
                      <a:pt x="16459" y="352"/>
                    </a:cubicBezTo>
                    <a:cubicBezTo>
                      <a:pt x="18027" y="1658"/>
                      <a:pt x="20378" y="4009"/>
                      <a:pt x="22729" y="6099"/>
                    </a:cubicBezTo>
                    <a:cubicBezTo>
                      <a:pt x="6009" y="8451"/>
                      <a:pt x="10450" y="19946"/>
                      <a:pt x="10711" y="2543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8A2AC278-FC51-4611-492D-B146A031EA6D}"/>
                  </a:ext>
                </a:extLst>
              </p:cNvPr>
              <p:cNvSpPr/>
              <p:nvPr/>
            </p:nvSpPr>
            <p:spPr>
              <a:xfrm>
                <a:off x="5122463" y="3961557"/>
                <a:ext cx="413072" cy="408255"/>
              </a:xfrm>
              <a:custGeom>
                <a:avLst/>
                <a:gdLst>
                  <a:gd name="connsiteX0" fmla="*/ 410431 w 413072"/>
                  <a:gd name="connsiteY0" fmla="*/ 74830 h 408255"/>
                  <a:gd name="connsiteX1" fmla="*/ 406773 w 413072"/>
                  <a:gd name="connsiteY1" fmla="*/ 77964 h 408255"/>
                  <a:gd name="connsiteX2" fmla="*/ 403639 w 413072"/>
                  <a:gd name="connsiteY2" fmla="*/ 79532 h 408255"/>
                  <a:gd name="connsiteX3" fmla="*/ 398936 w 413072"/>
                  <a:gd name="connsiteY3" fmla="*/ 82928 h 408255"/>
                  <a:gd name="connsiteX4" fmla="*/ 393711 w 413072"/>
                  <a:gd name="connsiteY4" fmla="*/ 87370 h 408255"/>
                  <a:gd name="connsiteX5" fmla="*/ 390053 w 413072"/>
                  <a:gd name="connsiteY5" fmla="*/ 89460 h 408255"/>
                  <a:gd name="connsiteX6" fmla="*/ 383783 w 413072"/>
                  <a:gd name="connsiteY6" fmla="*/ 98604 h 408255"/>
                  <a:gd name="connsiteX7" fmla="*/ 381954 w 413072"/>
                  <a:gd name="connsiteY7" fmla="*/ 103568 h 408255"/>
                  <a:gd name="connsiteX8" fmla="*/ 381171 w 413072"/>
                  <a:gd name="connsiteY8" fmla="*/ 108531 h 408255"/>
                  <a:gd name="connsiteX9" fmla="*/ 380387 w 413072"/>
                  <a:gd name="connsiteY9" fmla="*/ 112189 h 408255"/>
                  <a:gd name="connsiteX10" fmla="*/ 379342 w 413072"/>
                  <a:gd name="connsiteY10" fmla="*/ 122378 h 408255"/>
                  <a:gd name="connsiteX11" fmla="*/ 378297 w 413072"/>
                  <a:gd name="connsiteY11" fmla="*/ 128125 h 408255"/>
                  <a:gd name="connsiteX12" fmla="*/ 376991 w 413072"/>
                  <a:gd name="connsiteY12" fmla="*/ 135963 h 408255"/>
                  <a:gd name="connsiteX13" fmla="*/ 377252 w 413072"/>
                  <a:gd name="connsiteY13" fmla="*/ 142494 h 408255"/>
                  <a:gd name="connsiteX14" fmla="*/ 369675 w 413072"/>
                  <a:gd name="connsiteY14" fmla="*/ 153467 h 408255"/>
                  <a:gd name="connsiteX15" fmla="*/ 367847 w 413072"/>
                  <a:gd name="connsiteY15" fmla="*/ 162350 h 408255"/>
                  <a:gd name="connsiteX16" fmla="*/ 362622 w 413072"/>
                  <a:gd name="connsiteY16" fmla="*/ 172277 h 408255"/>
                  <a:gd name="connsiteX17" fmla="*/ 363405 w 413072"/>
                  <a:gd name="connsiteY17" fmla="*/ 173322 h 408255"/>
                  <a:gd name="connsiteX18" fmla="*/ 369675 w 413072"/>
                  <a:gd name="connsiteY18" fmla="*/ 194223 h 408255"/>
                  <a:gd name="connsiteX19" fmla="*/ 367847 w 413072"/>
                  <a:gd name="connsiteY19" fmla="*/ 198141 h 408255"/>
                  <a:gd name="connsiteX20" fmla="*/ 365757 w 413072"/>
                  <a:gd name="connsiteY20" fmla="*/ 203105 h 408255"/>
                  <a:gd name="connsiteX21" fmla="*/ 366802 w 413072"/>
                  <a:gd name="connsiteY21" fmla="*/ 206763 h 408255"/>
                  <a:gd name="connsiteX22" fmla="*/ 368369 w 413072"/>
                  <a:gd name="connsiteY22" fmla="*/ 211727 h 408255"/>
                  <a:gd name="connsiteX23" fmla="*/ 366018 w 413072"/>
                  <a:gd name="connsiteY23" fmla="*/ 216691 h 408255"/>
                  <a:gd name="connsiteX24" fmla="*/ 364450 w 413072"/>
                  <a:gd name="connsiteY24" fmla="*/ 221132 h 408255"/>
                  <a:gd name="connsiteX25" fmla="*/ 367585 w 413072"/>
                  <a:gd name="connsiteY25" fmla="*/ 225835 h 408255"/>
                  <a:gd name="connsiteX26" fmla="*/ 369414 w 413072"/>
                  <a:gd name="connsiteY26" fmla="*/ 229231 h 408255"/>
                  <a:gd name="connsiteX27" fmla="*/ 370198 w 413072"/>
                  <a:gd name="connsiteY27" fmla="*/ 232366 h 408255"/>
                  <a:gd name="connsiteX28" fmla="*/ 372288 w 413072"/>
                  <a:gd name="connsiteY28" fmla="*/ 238375 h 408255"/>
                  <a:gd name="connsiteX29" fmla="*/ 370459 w 413072"/>
                  <a:gd name="connsiteY29" fmla="*/ 244906 h 408255"/>
                  <a:gd name="connsiteX30" fmla="*/ 372027 w 413072"/>
                  <a:gd name="connsiteY30" fmla="*/ 251698 h 408255"/>
                  <a:gd name="connsiteX31" fmla="*/ 375162 w 413072"/>
                  <a:gd name="connsiteY31" fmla="*/ 257707 h 408255"/>
                  <a:gd name="connsiteX32" fmla="*/ 377513 w 413072"/>
                  <a:gd name="connsiteY32" fmla="*/ 259536 h 408255"/>
                  <a:gd name="connsiteX33" fmla="*/ 381171 w 413072"/>
                  <a:gd name="connsiteY33" fmla="*/ 261365 h 408255"/>
                  <a:gd name="connsiteX34" fmla="*/ 383522 w 413072"/>
                  <a:gd name="connsiteY34" fmla="*/ 264500 h 408255"/>
                  <a:gd name="connsiteX35" fmla="*/ 389270 w 413072"/>
                  <a:gd name="connsiteY35" fmla="*/ 269203 h 408255"/>
                  <a:gd name="connsiteX36" fmla="*/ 391621 w 413072"/>
                  <a:gd name="connsiteY36" fmla="*/ 279392 h 408255"/>
                  <a:gd name="connsiteX37" fmla="*/ 392404 w 413072"/>
                  <a:gd name="connsiteY37" fmla="*/ 284355 h 408255"/>
                  <a:gd name="connsiteX38" fmla="*/ 395279 w 413072"/>
                  <a:gd name="connsiteY38" fmla="*/ 288274 h 408255"/>
                  <a:gd name="connsiteX39" fmla="*/ 395017 w 413072"/>
                  <a:gd name="connsiteY39" fmla="*/ 292977 h 408255"/>
                  <a:gd name="connsiteX40" fmla="*/ 394756 w 413072"/>
                  <a:gd name="connsiteY40" fmla="*/ 294544 h 408255"/>
                  <a:gd name="connsiteX41" fmla="*/ 365757 w 413072"/>
                  <a:gd name="connsiteY41" fmla="*/ 298202 h 408255"/>
                  <a:gd name="connsiteX42" fmla="*/ 361838 w 413072"/>
                  <a:gd name="connsiteY42" fmla="*/ 303688 h 408255"/>
                  <a:gd name="connsiteX43" fmla="*/ 352694 w 413072"/>
                  <a:gd name="connsiteY43" fmla="*/ 311526 h 408255"/>
                  <a:gd name="connsiteX44" fmla="*/ 355568 w 413072"/>
                  <a:gd name="connsiteY44" fmla="*/ 321453 h 408255"/>
                  <a:gd name="connsiteX45" fmla="*/ 355306 w 413072"/>
                  <a:gd name="connsiteY45" fmla="*/ 331381 h 408255"/>
                  <a:gd name="connsiteX46" fmla="*/ 356874 w 413072"/>
                  <a:gd name="connsiteY46" fmla="*/ 343137 h 408255"/>
                  <a:gd name="connsiteX47" fmla="*/ 350865 w 413072"/>
                  <a:gd name="connsiteY47" fmla="*/ 367434 h 408255"/>
                  <a:gd name="connsiteX48" fmla="*/ 366279 w 413072"/>
                  <a:gd name="connsiteY48" fmla="*/ 383371 h 408255"/>
                  <a:gd name="connsiteX49" fmla="*/ 378297 w 413072"/>
                  <a:gd name="connsiteY49" fmla="*/ 380497 h 408255"/>
                  <a:gd name="connsiteX50" fmla="*/ 380126 w 413072"/>
                  <a:gd name="connsiteY50" fmla="*/ 404010 h 408255"/>
                  <a:gd name="connsiteX51" fmla="*/ 367324 w 413072"/>
                  <a:gd name="connsiteY51" fmla="*/ 407406 h 408255"/>
                  <a:gd name="connsiteX52" fmla="*/ 351126 w 413072"/>
                  <a:gd name="connsiteY52" fmla="*/ 387289 h 408255"/>
                  <a:gd name="connsiteX53" fmla="*/ 336757 w 413072"/>
                  <a:gd name="connsiteY53" fmla="*/ 382587 h 408255"/>
                  <a:gd name="connsiteX54" fmla="*/ 326568 w 413072"/>
                  <a:gd name="connsiteY54" fmla="*/ 367434 h 408255"/>
                  <a:gd name="connsiteX55" fmla="*/ 320037 w 413072"/>
                  <a:gd name="connsiteY55" fmla="*/ 373704 h 408255"/>
                  <a:gd name="connsiteX56" fmla="*/ 290777 w 413072"/>
                  <a:gd name="connsiteY56" fmla="*/ 370831 h 408255"/>
                  <a:gd name="connsiteX57" fmla="*/ 286074 w 413072"/>
                  <a:gd name="connsiteY57" fmla="*/ 362993 h 408255"/>
                  <a:gd name="connsiteX58" fmla="*/ 277714 w 413072"/>
                  <a:gd name="connsiteY58" fmla="*/ 360903 h 408255"/>
                  <a:gd name="connsiteX59" fmla="*/ 265174 w 413072"/>
                  <a:gd name="connsiteY59" fmla="*/ 362993 h 408255"/>
                  <a:gd name="connsiteX60" fmla="*/ 260471 w 413072"/>
                  <a:gd name="connsiteY60" fmla="*/ 351759 h 408255"/>
                  <a:gd name="connsiteX61" fmla="*/ 254985 w 413072"/>
                  <a:gd name="connsiteY61" fmla="*/ 354110 h 408255"/>
                  <a:gd name="connsiteX62" fmla="*/ 217364 w 413072"/>
                  <a:gd name="connsiteY62" fmla="*/ 355939 h 408255"/>
                  <a:gd name="connsiteX63" fmla="*/ 219193 w 413072"/>
                  <a:gd name="connsiteY63" fmla="*/ 341309 h 408255"/>
                  <a:gd name="connsiteX64" fmla="*/ 214490 w 413072"/>
                  <a:gd name="connsiteY64" fmla="*/ 327985 h 408255"/>
                  <a:gd name="connsiteX65" fmla="*/ 209526 w 413072"/>
                  <a:gd name="connsiteY65" fmla="*/ 319363 h 408255"/>
                  <a:gd name="connsiteX66" fmla="*/ 210832 w 413072"/>
                  <a:gd name="connsiteY66" fmla="*/ 295328 h 408255"/>
                  <a:gd name="connsiteX67" fmla="*/ 208220 w 413072"/>
                  <a:gd name="connsiteY67" fmla="*/ 290364 h 408255"/>
                  <a:gd name="connsiteX68" fmla="*/ 207959 w 413072"/>
                  <a:gd name="connsiteY68" fmla="*/ 274167 h 408255"/>
                  <a:gd name="connsiteX69" fmla="*/ 181572 w 413072"/>
                  <a:gd name="connsiteY69" fmla="*/ 274167 h 408255"/>
                  <a:gd name="connsiteX70" fmla="*/ 181572 w 413072"/>
                  <a:gd name="connsiteY70" fmla="*/ 266851 h 408255"/>
                  <a:gd name="connsiteX71" fmla="*/ 168770 w 413072"/>
                  <a:gd name="connsiteY71" fmla="*/ 266851 h 408255"/>
                  <a:gd name="connsiteX72" fmla="*/ 156492 w 413072"/>
                  <a:gd name="connsiteY72" fmla="*/ 285400 h 408255"/>
                  <a:gd name="connsiteX73" fmla="*/ 136898 w 413072"/>
                  <a:gd name="connsiteY73" fmla="*/ 289058 h 408255"/>
                  <a:gd name="connsiteX74" fmla="*/ 115213 w 413072"/>
                  <a:gd name="connsiteY74" fmla="*/ 291148 h 408255"/>
                  <a:gd name="connsiteX75" fmla="*/ 102412 w 413072"/>
                  <a:gd name="connsiteY75" fmla="*/ 263716 h 408255"/>
                  <a:gd name="connsiteX76" fmla="*/ 99799 w 413072"/>
                  <a:gd name="connsiteY76" fmla="*/ 244906 h 408255"/>
                  <a:gd name="connsiteX77" fmla="*/ 18288 w 413072"/>
                  <a:gd name="connsiteY77" fmla="*/ 242032 h 408255"/>
                  <a:gd name="connsiteX78" fmla="*/ 2351 w 413072"/>
                  <a:gd name="connsiteY78" fmla="*/ 251176 h 408255"/>
                  <a:gd name="connsiteX79" fmla="*/ 1829 w 413072"/>
                  <a:gd name="connsiteY79" fmla="*/ 250392 h 408255"/>
                  <a:gd name="connsiteX80" fmla="*/ 0 w 413072"/>
                  <a:gd name="connsiteY80" fmla="*/ 246473 h 408255"/>
                  <a:gd name="connsiteX81" fmla="*/ 1567 w 413072"/>
                  <a:gd name="connsiteY81" fmla="*/ 242293 h 408255"/>
                  <a:gd name="connsiteX82" fmla="*/ 2351 w 413072"/>
                  <a:gd name="connsiteY82" fmla="*/ 239158 h 408255"/>
                  <a:gd name="connsiteX83" fmla="*/ 8360 w 413072"/>
                  <a:gd name="connsiteY83" fmla="*/ 236023 h 408255"/>
                  <a:gd name="connsiteX84" fmla="*/ 20900 w 413072"/>
                  <a:gd name="connsiteY84" fmla="*/ 216952 h 408255"/>
                  <a:gd name="connsiteX85" fmla="*/ 20900 w 413072"/>
                  <a:gd name="connsiteY85" fmla="*/ 216952 h 408255"/>
                  <a:gd name="connsiteX86" fmla="*/ 30567 w 413072"/>
                  <a:gd name="connsiteY86" fmla="*/ 219303 h 408255"/>
                  <a:gd name="connsiteX87" fmla="*/ 37098 w 413072"/>
                  <a:gd name="connsiteY87" fmla="*/ 210159 h 408255"/>
                  <a:gd name="connsiteX88" fmla="*/ 50683 w 413072"/>
                  <a:gd name="connsiteY88" fmla="*/ 210159 h 408255"/>
                  <a:gd name="connsiteX89" fmla="*/ 59044 w 413072"/>
                  <a:gd name="connsiteY89" fmla="*/ 218519 h 408255"/>
                  <a:gd name="connsiteX90" fmla="*/ 71323 w 413072"/>
                  <a:gd name="connsiteY90" fmla="*/ 205195 h 408255"/>
                  <a:gd name="connsiteX91" fmla="*/ 87782 w 413072"/>
                  <a:gd name="connsiteY91" fmla="*/ 181683 h 408255"/>
                  <a:gd name="connsiteX92" fmla="*/ 92745 w 413072"/>
                  <a:gd name="connsiteY92" fmla="*/ 149287 h 408255"/>
                  <a:gd name="connsiteX93" fmla="*/ 119916 w 413072"/>
                  <a:gd name="connsiteY93" fmla="*/ 124990 h 408255"/>
                  <a:gd name="connsiteX94" fmla="*/ 125663 w 413072"/>
                  <a:gd name="connsiteY94" fmla="*/ 77964 h 408255"/>
                  <a:gd name="connsiteX95" fmla="*/ 139771 w 413072"/>
                  <a:gd name="connsiteY95" fmla="*/ 45569 h 408255"/>
                  <a:gd name="connsiteX96" fmla="*/ 138987 w 413072"/>
                  <a:gd name="connsiteY96" fmla="*/ 37209 h 408255"/>
                  <a:gd name="connsiteX97" fmla="*/ 141339 w 413072"/>
                  <a:gd name="connsiteY97" fmla="*/ 18399 h 408255"/>
                  <a:gd name="connsiteX98" fmla="*/ 160149 w 413072"/>
                  <a:gd name="connsiteY98" fmla="*/ 5597 h 408255"/>
                  <a:gd name="connsiteX99" fmla="*/ 173734 w 413072"/>
                  <a:gd name="connsiteY99" fmla="*/ 13435 h 408255"/>
                  <a:gd name="connsiteX100" fmla="*/ 223373 w 413072"/>
                  <a:gd name="connsiteY100" fmla="*/ 25452 h 408255"/>
                  <a:gd name="connsiteX101" fmla="*/ 224418 w 413072"/>
                  <a:gd name="connsiteY101" fmla="*/ 23363 h 408255"/>
                  <a:gd name="connsiteX102" fmla="*/ 233823 w 413072"/>
                  <a:gd name="connsiteY102" fmla="*/ 11345 h 408255"/>
                  <a:gd name="connsiteX103" fmla="*/ 247147 w 413072"/>
                  <a:gd name="connsiteY103" fmla="*/ 16047 h 408255"/>
                  <a:gd name="connsiteX104" fmla="*/ 267525 w 413072"/>
                  <a:gd name="connsiteY104" fmla="*/ 6642 h 408255"/>
                  <a:gd name="connsiteX105" fmla="*/ 283984 w 413072"/>
                  <a:gd name="connsiteY105" fmla="*/ 8210 h 408255"/>
                  <a:gd name="connsiteX106" fmla="*/ 291299 w 413072"/>
                  <a:gd name="connsiteY106" fmla="*/ 895 h 408255"/>
                  <a:gd name="connsiteX107" fmla="*/ 298614 w 413072"/>
                  <a:gd name="connsiteY107" fmla="*/ 4291 h 408255"/>
                  <a:gd name="connsiteX108" fmla="*/ 308281 w 413072"/>
                  <a:gd name="connsiteY108" fmla="*/ 6904 h 408255"/>
                  <a:gd name="connsiteX109" fmla="*/ 317947 w 413072"/>
                  <a:gd name="connsiteY109" fmla="*/ 5858 h 408255"/>
                  <a:gd name="connsiteX110" fmla="*/ 327614 w 413072"/>
                  <a:gd name="connsiteY110" fmla="*/ 4030 h 408255"/>
                  <a:gd name="connsiteX111" fmla="*/ 331532 w 413072"/>
                  <a:gd name="connsiteY111" fmla="*/ 7165 h 408255"/>
                  <a:gd name="connsiteX112" fmla="*/ 351126 w 413072"/>
                  <a:gd name="connsiteY112" fmla="*/ 23363 h 408255"/>
                  <a:gd name="connsiteX113" fmla="*/ 361054 w 413072"/>
                  <a:gd name="connsiteY113" fmla="*/ 21272 h 408255"/>
                  <a:gd name="connsiteX114" fmla="*/ 370721 w 413072"/>
                  <a:gd name="connsiteY114" fmla="*/ 21795 h 408255"/>
                  <a:gd name="connsiteX115" fmla="*/ 382738 w 413072"/>
                  <a:gd name="connsiteY115" fmla="*/ 20750 h 408255"/>
                  <a:gd name="connsiteX116" fmla="*/ 390576 w 413072"/>
                  <a:gd name="connsiteY116" fmla="*/ 31461 h 408255"/>
                  <a:gd name="connsiteX117" fmla="*/ 396585 w 413072"/>
                  <a:gd name="connsiteY117" fmla="*/ 33290 h 408255"/>
                  <a:gd name="connsiteX118" fmla="*/ 399720 w 413072"/>
                  <a:gd name="connsiteY118" fmla="*/ 39299 h 408255"/>
                  <a:gd name="connsiteX119" fmla="*/ 402855 w 413072"/>
                  <a:gd name="connsiteY119" fmla="*/ 41389 h 408255"/>
                  <a:gd name="connsiteX120" fmla="*/ 403116 w 413072"/>
                  <a:gd name="connsiteY120" fmla="*/ 41912 h 408255"/>
                  <a:gd name="connsiteX121" fmla="*/ 401287 w 413072"/>
                  <a:gd name="connsiteY121" fmla="*/ 50272 h 408255"/>
                  <a:gd name="connsiteX122" fmla="*/ 405206 w 413072"/>
                  <a:gd name="connsiteY122" fmla="*/ 61244 h 408255"/>
                  <a:gd name="connsiteX123" fmla="*/ 407296 w 413072"/>
                  <a:gd name="connsiteY123" fmla="*/ 67514 h 408255"/>
                  <a:gd name="connsiteX124" fmla="*/ 413044 w 413072"/>
                  <a:gd name="connsiteY124" fmla="*/ 70388 h 408255"/>
                  <a:gd name="connsiteX125" fmla="*/ 410431 w 413072"/>
                  <a:gd name="connsiteY125" fmla="*/ 74830 h 408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</a:cxnLst>
                <a:rect l="l" t="t" r="r" b="b"/>
                <a:pathLst>
                  <a:path w="413072" h="408255">
                    <a:moveTo>
                      <a:pt x="410431" y="74830"/>
                    </a:moveTo>
                    <a:cubicBezTo>
                      <a:pt x="409386" y="75875"/>
                      <a:pt x="408341" y="77181"/>
                      <a:pt x="406773" y="77964"/>
                    </a:cubicBezTo>
                    <a:cubicBezTo>
                      <a:pt x="405729" y="78487"/>
                      <a:pt x="404684" y="79010"/>
                      <a:pt x="403639" y="79532"/>
                    </a:cubicBezTo>
                    <a:cubicBezTo>
                      <a:pt x="401810" y="80316"/>
                      <a:pt x="400242" y="81622"/>
                      <a:pt x="398936" y="82928"/>
                    </a:cubicBezTo>
                    <a:cubicBezTo>
                      <a:pt x="397107" y="84496"/>
                      <a:pt x="395801" y="86325"/>
                      <a:pt x="393711" y="87370"/>
                    </a:cubicBezTo>
                    <a:cubicBezTo>
                      <a:pt x="392404" y="88153"/>
                      <a:pt x="391098" y="88676"/>
                      <a:pt x="390053" y="89460"/>
                    </a:cubicBezTo>
                    <a:cubicBezTo>
                      <a:pt x="387179" y="92072"/>
                      <a:pt x="385090" y="94946"/>
                      <a:pt x="383783" y="98604"/>
                    </a:cubicBezTo>
                    <a:cubicBezTo>
                      <a:pt x="383261" y="100171"/>
                      <a:pt x="382216" y="102000"/>
                      <a:pt x="381954" y="103568"/>
                    </a:cubicBezTo>
                    <a:cubicBezTo>
                      <a:pt x="381432" y="105135"/>
                      <a:pt x="381432" y="106964"/>
                      <a:pt x="381171" y="108531"/>
                    </a:cubicBezTo>
                    <a:cubicBezTo>
                      <a:pt x="380910" y="109838"/>
                      <a:pt x="380387" y="110883"/>
                      <a:pt x="380387" y="112189"/>
                    </a:cubicBezTo>
                    <a:cubicBezTo>
                      <a:pt x="380126" y="115585"/>
                      <a:pt x="379864" y="118982"/>
                      <a:pt x="379342" y="122378"/>
                    </a:cubicBezTo>
                    <a:cubicBezTo>
                      <a:pt x="379081" y="124207"/>
                      <a:pt x="378819" y="126296"/>
                      <a:pt x="378297" y="128125"/>
                    </a:cubicBezTo>
                    <a:cubicBezTo>
                      <a:pt x="377774" y="130738"/>
                      <a:pt x="377252" y="133351"/>
                      <a:pt x="376991" y="135963"/>
                    </a:cubicBezTo>
                    <a:cubicBezTo>
                      <a:pt x="376991" y="137792"/>
                      <a:pt x="376468" y="140665"/>
                      <a:pt x="377252" y="142494"/>
                    </a:cubicBezTo>
                    <a:cubicBezTo>
                      <a:pt x="377252" y="142494"/>
                      <a:pt x="369675" y="148765"/>
                      <a:pt x="369675" y="153467"/>
                    </a:cubicBezTo>
                    <a:cubicBezTo>
                      <a:pt x="369675" y="158170"/>
                      <a:pt x="371243" y="160782"/>
                      <a:pt x="367847" y="162350"/>
                    </a:cubicBezTo>
                    <a:cubicBezTo>
                      <a:pt x="364189" y="163917"/>
                      <a:pt x="358441" y="166007"/>
                      <a:pt x="362622" y="172277"/>
                    </a:cubicBezTo>
                    <a:cubicBezTo>
                      <a:pt x="362883" y="172539"/>
                      <a:pt x="363144" y="173061"/>
                      <a:pt x="363405" y="173322"/>
                    </a:cubicBezTo>
                    <a:cubicBezTo>
                      <a:pt x="367324" y="179070"/>
                      <a:pt x="370721" y="184556"/>
                      <a:pt x="369675" y="194223"/>
                    </a:cubicBezTo>
                    <a:cubicBezTo>
                      <a:pt x="368892" y="195268"/>
                      <a:pt x="368369" y="197097"/>
                      <a:pt x="367847" y="198141"/>
                    </a:cubicBezTo>
                    <a:cubicBezTo>
                      <a:pt x="367063" y="199709"/>
                      <a:pt x="366018" y="201277"/>
                      <a:pt x="365757" y="203105"/>
                    </a:cubicBezTo>
                    <a:cubicBezTo>
                      <a:pt x="365495" y="204412"/>
                      <a:pt x="366279" y="205718"/>
                      <a:pt x="366802" y="206763"/>
                    </a:cubicBezTo>
                    <a:cubicBezTo>
                      <a:pt x="367585" y="208330"/>
                      <a:pt x="368369" y="209898"/>
                      <a:pt x="368369" y="211727"/>
                    </a:cubicBezTo>
                    <a:cubicBezTo>
                      <a:pt x="368108" y="213555"/>
                      <a:pt x="367063" y="215123"/>
                      <a:pt x="366018" y="216691"/>
                    </a:cubicBezTo>
                    <a:cubicBezTo>
                      <a:pt x="364973" y="217997"/>
                      <a:pt x="364189" y="219303"/>
                      <a:pt x="364450" y="221132"/>
                    </a:cubicBezTo>
                    <a:cubicBezTo>
                      <a:pt x="364973" y="222961"/>
                      <a:pt x="366541" y="224267"/>
                      <a:pt x="367585" y="225835"/>
                    </a:cubicBezTo>
                    <a:cubicBezTo>
                      <a:pt x="368369" y="226879"/>
                      <a:pt x="369414" y="227924"/>
                      <a:pt x="369414" y="229231"/>
                    </a:cubicBezTo>
                    <a:cubicBezTo>
                      <a:pt x="369675" y="230276"/>
                      <a:pt x="369937" y="231321"/>
                      <a:pt x="370198" y="232366"/>
                    </a:cubicBezTo>
                    <a:cubicBezTo>
                      <a:pt x="370982" y="233933"/>
                      <a:pt x="373072" y="236546"/>
                      <a:pt x="372288" y="238375"/>
                    </a:cubicBezTo>
                    <a:cubicBezTo>
                      <a:pt x="371504" y="240465"/>
                      <a:pt x="370721" y="242555"/>
                      <a:pt x="370459" y="244906"/>
                    </a:cubicBezTo>
                    <a:cubicBezTo>
                      <a:pt x="370459" y="247257"/>
                      <a:pt x="370982" y="249609"/>
                      <a:pt x="372027" y="251698"/>
                    </a:cubicBezTo>
                    <a:cubicBezTo>
                      <a:pt x="372810" y="253527"/>
                      <a:pt x="373855" y="255879"/>
                      <a:pt x="375162" y="257707"/>
                    </a:cubicBezTo>
                    <a:cubicBezTo>
                      <a:pt x="375684" y="258491"/>
                      <a:pt x="376729" y="259014"/>
                      <a:pt x="377513" y="259536"/>
                    </a:cubicBezTo>
                    <a:cubicBezTo>
                      <a:pt x="378558" y="260059"/>
                      <a:pt x="380387" y="260320"/>
                      <a:pt x="381171" y="261365"/>
                    </a:cubicBezTo>
                    <a:cubicBezTo>
                      <a:pt x="382216" y="262149"/>
                      <a:pt x="382477" y="263716"/>
                      <a:pt x="383522" y="264500"/>
                    </a:cubicBezTo>
                    <a:cubicBezTo>
                      <a:pt x="385351" y="266329"/>
                      <a:pt x="387702" y="267113"/>
                      <a:pt x="389270" y="269203"/>
                    </a:cubicBezTo>
                    <a:cubicBezTo>
                      <a:pt x="391360" y="272338"/>
                      <a:pt x="392143" y="275734"/>
                      <a:pt x="391621" y="279392"/>
                    </a:cubicBezTo>
                    <a:cubicBezTo>
                      <a:pt x="391360" y="281220"/>
                      <a:pt x="391360" y="282788"/>
                      <a:pt x="392404" y="284355"/>
                    </a:cubicBezTo>
                    <a:cubicBezTo>
                      <a:pt x="393188" y="285661"/>
                      <a:pt x="394756" y="286707"/>
                      <a:pt x="395279" y="288274"/>
                    </a:cubicBezTo>
                    <a:cubicBezTo>
                      <a:pt x="395801" y="289842"/>
                      <a:pt x="395279" y="291409"/>
                      <a:pt x="395017" y="292977"/>
                    </a:cubicBezTo>
                    <a:cubicBezTo>
                      <a:pt x="395017" y="293499"/>
                      <a:pt x="394756" y="294022"/>
                      <a:pt x="394756" y="294544"/>
                    </a:cubicBezTo>
                    <a:cubicBezTo>
                      <a:pt x="394756" y="294544"/>
                      <a:pt x="372549" y="296634"/>
                      <a:pt x="365757" y="298202"/>
                    </a:cubicBezTo>
                    <a:cubicBezTo>
                      <a:pt x="358964" y="299769"/>
                      <a:pt x="362622" y="300030"/>
                      <a:pt x="361838" y="303688"/>
                    </a:cubicBezTo>
                    <a:cubicBezTo>
                      <a:pt x="361054" y="307346"/>
                      <a:pt x="359748" y="305778"/>
                      <a:pt x="352694" y="311526"/>
                    </a:cubicBezTo>
                    <a:cubicBezTo>
                      <a:pt x="345640" y="317273"/>
                      <a:pt x="353739" y="318580"/>
                      <a:pt x="355568" y="321453"/>
                    </a:cubicBezTo>
                    <a:cubicBezTo>
                      <a:pt x="357397" y="324327"/>
                      <a:pt x="357135" y="327462"/>
                      <a:pt x="355306" y="331381"/>
                    </a:cubicBezTo>
                    <a:cubicBezTo>
                      <a:pt x="353478" y="335561"/>
                      <a:pt x="354523" y="336868"/>
                      <a:pt x="356874" y="343137"/>
                    </a:cubicBezTo>
                    <a:cubicBezTo>
                      <a:pt x="358964" y="349408"/>
                      <a:pt x="350865" y="361687"/>
                      <a:pt x="350865" y="367434"/>
                    </a:cubicBezTo>
                    <a:cubicBezTo>
                      <a:pt x="350865" y="373443"/>
                      <a:pt x="360793" y="379713"/>
                      <a:pt x="366279" y="383371"/>
                    </a:cubicBezTo>
                    <a:cubicBezTo>
                      <a:pt x="371766" y="386767"/>
                      <a:pt x="374378" y="383893"/>
                      <a:pt x="378297" y="380497"/>
                    </a:cubicBezTo>
                    <a:cubicBezTo>
                      <a:pt x="382216" y="376839"/>
                      <a:pt x="379864" y="395650"/>
                      <a:pt x="380126" y="404010"/>
                    </a:cubicBezTo>
                    <a:cubicBezTo>
                      <a:pt x="380387" y="412109"/>
                      <a:pt x="372810" y="405838"/>
                      <a:pt x="367324" y="407406"/>
                    </a:cubicBezTo>
                    <a:cubicBezTo>
                      <a:pt x="361838" y="408974"/>
                      <a:pt x="356090" y="392514"/>
                      <a:pt x="351126" y="387289"/>
                    </a:cubicBezTo>
                    <a:cubicBezTo>
                      <a:pt x="346424" y="382064"/>
                      <a:pt x="344072" y="383371"/>
                      <a:pt x="336757" y="382587"/>
                    </a:cubicBezTo>
                    <a:cubicBezTo>
                      <a:pt x="329442" y="381803"/>
                      <a:pt x="329181" y="371353"/>
                      <a:pt x="326568" y="367434"/>
                    </a:cubicBezTo>
                    <a:cubicBezTo>
                      <a:pt x="323956" y="363515"/>
                      <a:pt x="320559" y="369263"/>
                      <a:pt x="320037" y="373704"/>
                    </a:cubicBezTo>
                    <a:cubicBezTo>
                      <a:pt x="319515" y="378145"/>
                      <a:pt x="294173" y="372398"/>
                      <a:pt x="290777" y="370831"/>
                    </a:cubicBezTo>
                    <a:cubicBezTo>
                      <a:pt x="287380" y="369263"/>
                      <a:pt x="286074" y="365344"/>
                      <a:pt x="286074" y="362993"/>
                    </a:cubicBezTo>
                    <a:cubicBezTo>
                      <a:pt x="285813" y="360380"/>
                      <a:pt x="280588" y="359335"/>
                      <a:pt x="277714" y="360903"/>
                    </a:cubicBezTo>
                    <a:cubicBezTo>
                      <a:pt x="274840" y="362470"/>
                      <a:pt x="269092" y="362209"/>
                      <a:pt x="265174" y="362993"/>
                    </a:cubicBezTo>
                    <a:cubicBezTo>
                      <a:pt x="261516" y="363777"/>
                      <a:pt x="264390" y="354894"/>
                      <a:pt x="260471" y="351759"/>
                    </a:cubicBezTo>
                    <a:cubicBezTo>
                      <a:pt x="256552" y="348624"/>
                      <a:pt x="254985" y="354110"/>
                      <a:pt x="254985" y="354110"/>
                    </a:cubicBezTo>
                    <a:cubicBezTo>
                      <a:pt x="254985" y="354110"/>
                      <a:pt x="216841" y="361164"/>
                      <a:pt x="217364" y="355939"/>
                    </a:cubicBezTo>
                    <a:cubicBezTo>
                      <a:pt x="217887" y="350714"/>
                      <a:pt x="219715" y="343921"/>
                      <a:pt x="219193" y="341309"/>
                    </a:cubicBezTo>
                    <a:cubicBezTo>
                      <a:pt x="218670" y="338696"/>
                      <a:pt x="217625" y="329291"/>
                      <a:pt x="214490" y="327985"/>
                    </a:cubicBezTo>
                    <a:cubicBezTo>
                      <a:pt x="211355" y="326417"/>
                      <a:pt x="209004" y="325895"/>
                      <a:pt x="209526" y="319363"/>
                    </a:cubicBezTo>
                    <a:cubicBezTo>
                      <a:pt x="209788" y="312832"/>
                      <a:pt x="211616" y="296373"/>
                      <a:pt x="210832" y="295328"/>
                    </a:cubicBezTo>
                    <a:cubicBezTo>
                      <a:pt x="210049" y="294283"/>
                      <a:pt x="207959" y="293238"/>
                      <a:pt x="208220" y="290364"/>
                    </a:cubicBezTo>
                    <a:cubicBezTo>
                      <a:pt x="208481" y="287490"/>
                      <a:pt x="207959" y="274167"/>
                      <a:pt x="207959" y="274167"/>
                    </a:cubicBezTo>
                    <a:lnTo>
                      <a:pt x="181572" y="274167"/>
                    </a:lnTo>
                    <a:lnTo>
                      <a:pt x="181572" y="266851"/>
                    </a:lnTo>
                    <a:lnTo>
                      <a:pt x="168770" y="266851"/>
                    </a:lnTo>
                    <a:cubicBezTo>
                      <a:pt x="154140" y="266590"/>
                      <a:pt x="158059" y="278085"/>
                      <a:pt x="156492" y="285400"/>
                    </a:cubicBezTo>
                    <a:cubicBezTo>
                      <a:pt x="154924" y="292716"/>
                      <a:pt x="141600" y="288274"/>
                      <a:pt x="136898" y="289058"/>
                    </a:cubicBezTo>
                    <a:cubicBezTo>
                      <a:pt x="132195" y="289842"/>
                      <a:pt x="118349" y="291409"/>
                      <a:pt x="115213" y="291148"/>
                    </a:cubicBezTo>
                    <a:cubicBezTo>
                      <a:pt x="111817" y="290887"/>
                      <a:pt x="107114" y="269725"/>
                      <a:pt x="102412" y="263716"/>
                    </a:cubicBezTo>
                    <a:cubicBezTo>
                      <a:pt x="97709" y="257969"/>
                      <a:pt x="99016" y="249870"/>
                      <a:pt x="99799" y="244906"/>
                    </a:cubicBezTo>
                    <a:cubicBezTo>
                      <a:pt x="100844" y="239942"/>
                      <a:pt x="27954" y="241510"/>
                      <a:pt x="18288" y="242032"/>
                    </a:cubicBezTo>
                    <a:cubicBezTo>
                      <a:pt x="9144" y="242555"/>
                      <a:pt x="2874" y="250654"/>
                      <a:pt x="2351" y="251176"/>
                    </a:cubicBezTo>
                    <a:cubicBezTo>
                      <a:pt x="2090" y="250915"/>
                      <a:pt x="1829" y="250654"/>
                      <a:pt x="1829" y="250392"/>
                    </a:cubicBezTo>
                    <a:cubicBezTo>
                      <a:pt x="1045" y="249347"/>
                      <a:pt x="0" y="248041"/>
                      <a:pt x="0" y="246473"/>
                    </a:cubicBezTo>
                    <a:cubicBezTo>
                      <a:pt x="0" y="244906"/>
                      <a:pt x="1045" y="243600"/>
                      <a:pt x="1567" y="242293"/>
                    </a:cubicBezTo>
                    <a:cubicBezTo>
                      <a:pt x="2090" y="241248"/>
                      <a:pt x="2351" y="240204"/>
                      <a:pt x="2351" y="239158"/>
                    </a:cubicBezTo>
                    <a:cubicBezTo>
                      <a:pt x="2874" y="239420"/>
                      <a:pt x="8622" y="241248"/>
                      <a:pt x="8360" y="236023"/>
                    </a:cubicBezTo>
                    <a:cubicBezTo>
                      <a:pt x="8099" y="230537"/>
                      <a:pt x="3658" y="219042"/>
                      <a:pt x="20900" y="216952"/>
                    </a:cubicBezTo>
                    <a:lnTo>
                      <a:pt x="20900" y="216952"/>
                    </a:lnTo>
                    <a:cubicBezTo>
                      <a:pt x="24558" y="220087"/>
                      <a:pt x="28738" y="222438"/>
                      <a:pt x="30567" y="219303"/>
                    </a:cubicBezTo>
                    <a:cubicBezTo>
                      <a:pt x="33963" y="214078"/>
                      <a:pt x="32396" y="210682"/>
                      <a:pt x="37098" y="210159"/>
                    </a:cubicBezTo>
                    <a:cubicBezTo>
                      <a:pt x="41801" y="209375"/>
                      <a:pt x="50683" y="205457"/>
                      <a:pt x="50683" y="210159"/>
                    </a:cubicBezTo>
                    <a:cubicBezTo>
                      <a:pt x="50945" y="214862"/>
                      <a:pt x="49377" y="228708"/>
                      <a:pt x="59044" y="218519"/>
                    </a:cubicBezTo>
                    <a:cubicBezTo>
                      <a:pt x="68710" y="208592"/>
                      <a:pt x="66098" y="208069"/>
                      <a:pt x="71323" y="205195"/>
                    </a:cubicBezTo>
                    <a:cubicBezTo>
                      <a:pt x="76548" y="202322"/>
                      <a:pt x="89611" y="196313"/>
                      <a:pt x="87782" y="181683"/>
                    </a:cubicBezTo>
                    <a:cubicBezTo>
                      <a:pt x="85953" y="167052"/>
                      <a:pt x="85692" y="153990"/>
                      <a:pt x="92745" y="149287"/>
                    </a:cubicBezTo>
                    <a:cubicBezTo>
                      <a:pt x="99799" y="144584"/>
                      <a:pt x="117042" y="135702"/>
                      <a:pt x="119916" y="124990"/>
                    </a:cubicBezTo>
                    <a:cubicBezTo>
                      <a:pt x="123051" y="114018"/>
                      <a:pt x="123574" y="82928"/>
                      <a:pt x="125663" y="77964"/>
                    </a:cubicBezTo>
                    <a:cubicBezTo>
                      <a:pt x="127754" y="72739"/>
                      <a:pt x="140555" y="52884"/>
                      <a:pt x="139771" y="45569"/>
                    </a:cubicBezTo>
                    <a:cubicBezTo>
                      <a:pt x="139510" y="43479"/>
                      <a:pt x="139249" y="40344"/>
                      <a:pt x="138987" y="37209"/>
                    </a:cubicBezTo>
                    <a:cubicBezTo>
                      <a:pt x="138465" y="29894"/>
                      <a:pt x="138465" y="21272"/>
                      <a:pt x="141339" y="18399"/>
                    </a:cubicBezTo>
                    <a:cubicBezTo>
                      <a:pt x="145780" y="14219"/>
                      <a:pt x="156230" y="5075"/>
                      <a:pt x="160149" y="5597"/>
                    </a:cubicBezTo>
                    <a:cubicBezTo>
                      <a:pt x="164068" y="6120"/>
                      <a:pt x="169554" y="8471"/>
                      <a:pt x="173734" y="13435"/>
                    </a:cubicBezTo>
                    <a:cubicBezTo>
                      <a:pt x="177914" y="18138"/>
                      <a:pt x="194112" y="28588"/>
                      <a:pt x="223373" y="25452"/>
                    </a:cubicBezTo>
                    <a:cubicBezTo>
                      <a:pt x="223373" y="24669"/>
                      <a:pt x="223895" y="24146"/>
                      <a:pt x="224418" y="23363"/>
                    </a:cubicBezTo>
                    <a:cubicBezTo>
                      <a:pt x="228859" y="17615"/>
                      <a:pt x="229643" y="8210"/>
                      <a:pt x="233823" y="11345"/>
                    </a:cubicBezTo>
                    <a:cubicBezTo>
                      <a:pt x="238003" y="14480"/>
                      <a:pt x="241138" y="19705"/>
                      <a:pt x="247147" y="16047"/>
                    </a:cubicBezTo>
                    <a:cubicBezTo>
                      <a:pt x="253156" y="12390"/>
                      <a:pt x="265696" y="4030"/>
                      <a:pt x="267525" y="6642"/>
                    </a:cubicBezTo>
                    <a:cubicBezTo>
                      <a:pt x="269354" y="9516"/>
                      <a:pt x="282678" y="12912"/>
                      <a:pt x="283984" y="8210"/>
                    </a:cubicBezTo>
                    <a:cubicBezTo>
                      <a:pt x="285290" y="3507"/>
                      <a:pt x="288164" y="-2240"/>
                      <a:pt x="291299" y="895"/>
                    </a:cubicBezTo>
                    <a:cubicBezTo>
                      <a:pt x="294173" y="4030"/>
                      <a:pt x="295218" y="4291"/>
                      <a:pt x="298614" y="4291"/>
                    </a:cubicBezTo>
                    <a:cubicBezTo>
                      <a:pt x="302010" y="4291"/>
                      <a:pt x="306713" y="5336"/>
                      <a:pt x="308281" y="6904"/>
                    </a:cubicBezTo>
                    <a:cubicBezTo>
                      <a:pt x="309848" y="8471"/>
                      <a:pt x="315596" y="8471"/>
                      <a:pt x="317947" y="5858"/>
                    </a:cubicBezTo>
                    <a:cubicBezTo>
                      <a:pt x="319515" y="4030"/>
                      <a:pt x="323695" y="2201"/>
                      <a:pt x="327614" y="4030"/>
                    </a:cubicBezTo>
                    <a:cubicBezTo>
                      <a:pt x="328920" y="4552"/>
                      <a:pt x="330226" y="5597"/>
                      <a:pt x="331532" y="7165"/>
                    </a:cubicBezTo>
                    <a:cubicBezTo>
                      <a:pt x="335974" y="12912"/>
                      <a:pt x="345901" y="25975"/>
                      <a:pt x="351126" y="23363"/>
                    </a:cubicBezTo>
                    <a:cubicBezTo>
                      <a:pt x="356352" y="20750"/>
                      <a:pt x="357135" y="19182"/>
                      <a:pt x="361054" y="21272"/>
                    </a:cubicBezTo>
                    <a:cubicBezTo>
                      <a:pt x="364973" y="23101"/>
                      <a:pt x="367324" y="24407"/>
                      <a:pt x="370721" y="21795"/>
                    </a:cubicBezTo>
                    <a:cubicBezTo>
                      <a:pt x="374117" y="19182"/>
                      <a:pt x="381954" y="17615"/>
                      <a:pt x="382738" y="20750"/>
                    </a:cubicBezTo>
                    <a:cubicBezTo>
                      <a:pt x="383522" y="23885"/>
                      <a:pt x="386918" y="30939"/>
                      <a:pt x="390576" y="31461"/>
                    </a:cubicBezTo>
                    <a:cubicBezTo>
                      <a:pt x="394233" y="31984"/>
                      <a:pt x="396062" y="30939"/>
                      <a:pt x="396585" y="33290"/>
                    </a:cubicBezTo>
                    <a:cubicBezTo>
                      <a:pt x="397107" y="35641"/>
                      <a:pt x="397107" y="39560"/>
                      <a:pt x="399720" y="39299"/>
                    </a:cubicBezTo>
                    <a:cubicBezTo>
                      <a:pt x="401026" y="39299"/>
                      <a:pt x="402332" y="40083"/>
                      <a:pt x="402855" y="41389"/>
                    </a:cubicBezTo>
                    <a:cubicBezTo>
                      <a:pt x="402855" y="41650"/>
                      <a:pt x="403116" y="41650"/>
                      <a:pt x="403116" y="41912"/>
                    </a:cubicBezTo>
                    <a:cubicBezTo>
                      <a:pt x="404684" y="45047"/>
                      <a:pt x="401548" y="47398"/>
                      <a:pt x="401287" y="50272"/>
                    </a:cubicBezTo>
                    <a:cubicBezTo>
                      <a:pt x="401287" y="54452"/>
                      <a:pt x="404422" y="57326"/>
                      <a:pt x="405206" y="61244"/>
                    </a:cubicBezTo>
                    <a:cubicBezTo>
                      <a:pt x="405729" y="63334"/>
                      <a:pt x="404684" y="66731"/>
                      <a:pt x="407296" y="67514"/>
                    </a:cubicBezTo>
                    <a:cubicBezTo>
                      <a:pt x="409125" y="68298"/>
                      <a:pt x="412521" y="67776"/>
                      <a:pt x="413044" y="70388"/>
                    </a:cubicBezTo>
                    <a:cubicBezTo>
                      <a:pt x="413305" y="71956"/>
                      <a:pt x="411737" y="73523"/>
                      <a:pt x="410431" y="748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B8AF9F00-25F0-2F3F-AFE8-5E8579F2C40C}"/>
                  </a:ext>
                </a:extLst>
              </p:cNvPr>
              <p:cNvSpPr/>
              <p:nvPr/>
            </p:nvSpPr>
            <p:spPr>
              <a:xfrm>
                <a:off x="5099734" y="3997720"/>
                <a:ext cx="162273" cy="186796"/>
              </a:xfrm>
              <a:custGeom>
                <a:avLst/>
                <a:gdLst>
                  <a:gd name="connsiteX0" fmla="*/ 162239 w 162273"/>
                  <a:gd name="connsiteY0" fmla="*/ 8360 h 186796"/>
                  <a:gd name="connsiteX1" fmla="*/ 148131 w 162273"/>
                  <a:gd name="connsiteY1" fmla="*/ 40756 h 186796"/>
                  <a:gd name="connsiteX2" fmla="*/ 142384 w 162273"/>
                  <a:gd name="connsiteY2" fmla="*/ 87782 h 186796"/>
                  <a:gd name="connsiteX3" fmla="*/ 115213 w 162273"/>
                  <a:gd name="connsiteY3" fmla="*/ 112078 h 186796"/>
                  <a:gd name="connsiteX4" fmla="*/ 110249 w 162273"/>
                  <a:gd name="connsiteY4" fmla="*/ 144474 h 186796"/>
                  <a:gd name="connsiteX5" fmla="*/ 93790 w 162273"/>
                  <a:gd name="connsiteY5" fmla="*/ 167987 h 186796"/>
                  <a:gd name="connsiteX6" fmla="*/ 81511 w 162273"/>
                  <a:gd name="connsiteY6" fmla="*/ 181310 h 186796"/>
                  <a:gd name="connsiteX7" fmla="*/ 73151 w 162273"/>
                  <a:gd name="connsiteY7" fmla="*/ 172950 h 186796"/>
                  <a:gd name="connsiteX8" fmla="*/ 59566 w 162273"/>
                  <a:gd name="connsiteY8" fmla="*/ 172950 h 186796"/>
                  <a:gd name="connsiteX9" fmla="*/ 53035 w 162273"/>
                  <a:gd name="connsiteY9" fmla="*/ 182094 h 186796"/>
                  <a:gd name="connsiteX10" fmla="*/ 43368 w 162273"/>
                  <a:gd name="connsiteY10" fmla="*/ 179743 h 186796"/>
                  <a:gd name="connsiteX11" fmla="*/ 43368 w 162273"/>
                  <a:gd name="connsiteY11" fmla="*/ 179743 h 186796"/>
                  <a:gd name="connsiteX12" fmla="*/ 37098 w 162273"/>
                  <a:gd name="connsiteY12" fmla="*/ 173995 h 186796"/>
                  <a:gd name="connsiteX13" fmla="*/ 20639 w 162273"/>
                  <a:gd name="connsiteY13" fmla="*/ 186797 h 186796"/>
                  <a:gd name="connsiteX14" fmla="*/ 19855 w 162273"/>
                  <a:gd name="connsiteY14" fmla="*/ 186535 h 186796"/>
                  <a:gd name="connsiteX15" fmla="*/ 18026 w 162273"/>
                  <a:gd name="connsiteY15" fmla="*/ 182355 h 186796"/>
                  <a:gd name="connsiteX16" fmla="*/ 16459 w 162273"/>
                  <a:gd name="connsiteY16" fmla="*/ 177914 h 186796"/>
                  <a:gd name="connsiteX17" fmla="*/ 13585 w 162273"/>
                  <a:gd name="connsiteY17" fmla="*/ 175302 h 186796"/>
                  <a:gd name="connsiteX18" fmla="*/ 7576 w 162273"/>
                  <a:gd name="connsiteY18" fmla="*/ 170077 h 186796"/>
                  <a:gd name="connsiteX19" fmla="*/ 7054 w 162273"/>
                  <a:gd name="connsiteY19" fmla="*/ 169293 h 186796"/>
                  <a:gd name="connsiteX20" fmla="*/ 4180 w 162273"/>
                  <a:gd name="connsiteY20" fmla="*/ 167203 h 186796"/>
                  <a:gd name="connsiteX21" fmla="*/ 0 w 162273"/>
                  <a:gd name="connsiteY21" fmla="*/ 162761 h 186796"/>
                  <a:gd name="connsiteX22" fmla="*/ 6270 w 162273"/>
                  <a:gd name="connsiteY22" fmla="*/ 155185 h 186796"/>
                  <a:gd name="connsiteX23" fmla="*/ 19333 w 162273"/>
                  <a:gd name="connsiteY23" fmla="*/ 155708 h 186796"/>
                  <a:gd name="connsiteX24" fmla="*/ 9927 w 162273"/>
                  <a:gd name="connsiteY24" fmla="*/ 137420 h 186796"/>
                  <a:gd name="connsiteX25" fmla="*/ 17243 w 162273"/>
                  <a:gd name="connsiteY25" fmla="*/ 128537 h 186796"/>
                  <a:gd name="connsiteX26" fmla="*/ 27170 w 162273"/>
                  <a:gd name="connsiteY26" fmla="*/ 127231 h 186796"/>
                  <a:gd name="connsiteX27" fmla="*/ 31089 w 162273"/>
                  <a:gd name="connsiteY27" fmla="*/ 118609 h 186796"/>
                  <a:gd name="connsiteX28" fmla="*/ 39449 w 162273"/>
                  <a:gd name="connsiteY28" fmla="*/ 122528 h 186796"/>
                  <a:gd name="connsiteX29" fmla="*/ 46764 w 162273"/>
                  <a:gd name="connsiteY29" fmla="*/ 130366 h 186796"/>
                  <a:gd name="connsiteX30" fmla="*/ 54863 w 162273"/>
                  <a:gd name="connsiteY30" fmla="*/ 128537 h 186796"/>
                  <a:gd name="connsiteX31" fmla="*/ 60350 w 162273"/>
                  <a:gd name="connsiteY31" fmla="*/ 125141 h 186796"/>
                  <a:gd name="connsiteX32" fmla="*/ 62440 w 162273"/>
                  <a:gd name="connsiteY32" fmla="*/ 131933 h 186796"/>
                  <a:gd name="connsiteX33" fmla="*/ 69494 w 162273"/>
                  <a:gd name="connsiteY33" fmla="*/ 126186 h 186796"/>
                  <a:gd name="connsiteX34" fmla="*/ 74196 w 162273"/>
                  <a:gd name="connsiteY34" fmla="*/ 114691 h 186796"/>
                  <a:gd name="connsiteX35" fmla="*/ 70016 w 162273"/>
                  <a:gd name="connsiteY35" fmla="*/ 88826 h 186796"/>
                  <a:gd name="connsiteX36" fmla="*/ 61133 w 162273"/>
                  <a:gd name="connsiteY36" fmla="*/ 79421 h 186796"/>
                  <a:gd name="connsiteX37" fmla="*/ 67665 w 162273"/>
                  <a:gd name="connsiteY37" fmla="*/ 65836 h 186796"/>
                  <a:gd name="connsiteX38" fmla="*/ 72890 w 162273"/>
                  <a:gd name="connsiteY38" fmla="*/ 60350 h 186796"/>
                  <a:gd name="connsiteX39" fmla="*/ 66097 w 162273"/>
                  <a:gd name="connsiteY39" fmla="*/ 49116 h 186796"/>
                  <a:gd name="connsiteX40" fmla="*/ 44152 w 162273"/>
                  <a:gd name="connsiteY40" fmla="*/ 50422 h 186796"/>
                  <a:gd name="connsiteX41" fmla="*/ 47809 w 162273"/>
                  <a:gd name="connsiteY41" fmla="*/ 32657 h 186796"/>
                  <a:gd name="connsiteX42" fmla="*/ 50683 w 162273"/>
                  <a:gd name="connsiteY42" fmla="*/ 31873 h 186796"/>
                  <a:gd name="connsiteX43" fmla="*/ 85691 w 162273"/>
                  <a:gd name="connsiteY43" fmla="*/ 36053 h 186796"/>
                  <a:gd name="connsiteX44" fmla="*/ 101628 w 162273"/>
                  <a:gd name="connsiteY44" fmla="*/ 38405 h 186796"/>
                  <a:gd name="connsiteX45" fmla="*/ 108421 w 162273"/>
                  <a:gd name="connsiteY45" fmla="*/ 40494 h 186796"/>
                  <a:gd name="connsiteX46" fmla="*/ 109988 w 162273"/>
                  <a:gd name="connsiteY46" fmla="*/ 34486 h 186796"/>
                  <a:gd name="connsiteX47" fmla="*/ 114691 w 162273"/>
                  <a:gd name="connsiteY47" fmla="*/ 24297 h 186796"/>
                  <a:gd name="connsiteX48" fmla="*/ 122528 w 162273"/>
                  <a:gd name="connsiteY48" fmla="*/ 1306 h 186796"/>
                  <a:gd name="connsiteX49" fmla="*/ 162239 w 162273"/>
                  <a:gd name="connsiteY49" fmla="*/ 0 h 186796"/>
                  <a:gd name="connsiteX50" fmla="*/ 162239 w 162273"/>
                  <a:gd name="connsiteY50" fmla="*/ 8360 h 18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2273" h="186796">
                    <a:moveTo>
                      <a:pt x="162239" y="8360"/>
                    </a:moveTo>
                    <a:cubicBezTo>
                      <a:pt x="163023" y="15675"/>
                      <a:pt x="150221" y="35531"/>
                      <a:pt x="148131" y="40756"/>
                    </a:cubicBezTo>
                    <a:cubicBezTo>
                      <a:pt x="146041" y="45981"/>
                      <a:pt x="145258" y="77070"/>
                      <a:pt x="142384" y="87782"/>
                    </a:cubicBezTo>
                    <a:cubicBezTo>
                      <a:pt x="139249" y="98754"/>
                      <a:pt x="122267" y="107376"/>
                      <a:pt x="115213" y="112078"/>
                    </a:cubicBezTo>
                    <a:cubicBezTo>
                      <a:pt x="108159" y="116781"/>
                      <a:pt x="108421" y="129843"/>
                      <a:pt x="110249" y="144474"/>
                    </a:cubicBezTo>
                    <a:cubicBezTo>
                      <a:pt x="112078" y="159104"/>
                      <a:pt x="99015" y="165374"/>
                      <a:pt x="93790" y="167987"/>
                    </a:cubicBezTo>
                    <a:cubicBezTo>
                      <a:pt x="88565" y="170860"/>
                      <a:pt x="91178" y="171121"/>
                      <a:pt x="81511" y="181310"/>
                    </a:cubicBezTo>
                    <a:cubicBezTo>
                      <a:pt x="71845" y="191499"/>
                      <a:pt x="73151" y="177653"/>
                      <a:pt x="73151" y="172950"/>
                    </a:cubicBezTo>
                    <a:cubicBezTo>
                      <a:pt x="72890" y="168248"/>
                      <a:pt x="64269" y="172167"/>
                      <a:pt x="59566" y="172950"/>
                    </a:cubicBezTo>
                    <a:cubicBezTo>
                      <a:pt x="54863" y="173734"/>
                      <a:pt x="56431" y="177130"/>
                      <a:pt x="53035" y="182094"/>
                    </a:cubicBezTo>
                    <a:cubicBezTo>
                      <a:pt x="50945" y="185229"/>
                      <a:pt x="47026" y="182617"/>
                      <a:pt x="43368" y="179743"/>
                    </a:cubicBezTo>
                    <a:lnTo>
                      <a:pt x="43368" y="179743"/>
                    </a:lnTo>
                    <a:cubicBezTo>
                      <a:pt x="40756" y="177653"/>
                      <a:pt x="38404" y="175040"/>
                      <a:pt x="37098" y="173995"/>
                    </a:cubicBezTo>
                    <a:cubicBezTo>
                      <a:pt x="33702" y="171121"/>
                      <a:pt x="20639" y="186797"/>
                      <a:pt x="20639" y="186797"/>
                    </a:cubicBezTo>
                    <a:cubicBezTo>
                      <a:pt x="20378" y="186797"/>
                      <a:pt x="20116" y="186535"/>
                      <a:pt x="19855" y="186535"/>
                    </a:cubicBezTo>
                    <a:cubicBezTo>
                      <a:pt x="18810" y="185752"/>
                      <a:pt x="18288" y="183662"/>
                      <a:pt x="18026" y="182355"/>
                    </a:cubicBezTo>
                    <a:cubicBezTo>
                      <a:pt x="17504" y="180788"/>
                      <a:pt x="17243" y="179221"/>
                      <a:pt x="16459" y="177914"/>
                    </a:cubicBezTo>
                    <a:cubicBezTo>
                      <a:pt x="15936" y="176869"/>
                      <a:pt x="14630" y="176085"/>
                      <a:pt x="13585" y="175302"/>
                    </a:cubicBezTo>
                    <a:cubicBezTo>
                      <a:pt x="11495" y="173734"/>
                      <a:pt x="9144" y="172167"/>
                      <a:pt x="7576" y="170077"/>
                    </a:cubicBezTo>
                    <a:cubicBezTo>
                      <a:pt x="7576" y="170077"/>
                      <a:pt x="7315" y="169554"/>
                      <a:pt x="7054" y="169293"/>
                    </a:cubicBezTo>
                    <a:cubicBezTo>
                      <a:pt x="6009" y="168248"/>
                      <a:pt x="5225" y="167987"/>
                      <a:pt x="4180" y="167203"/>
                    </a:cubicBezTo>
                    <a:cubicBezTo>
                      <a:pt x="2613" y="165896"/>
                      <a:pt x="1306" y="164329"/>
                      <a:pt x="0" y="162761"/>
                    </a:cubicBezTo>
                    <a:cubicBezTo>
                      <a:pt x="1045" y="159627"/>
                      <a:pt x="3135" y="155185"/>
                      <a:pt x="6270" y="155185"/>
                    </a:cubicBezTo>
                    <a:cubicBezTo>
                      <a:pt x="11234" y="155446"/>
                      <a:pt x="21423" y="164068"/>
                      <a:pt x="19333" y="155708"/>
                    </a:cubicBezTo>
                    <a:cubicBezTo>
                      <a:pt x="17504" y="147347"/>
                      <a:pt x="8621" y="141077"/>
                      <a:pt x="9927" y="137420"/>
                    </a:cubicBezTo>
                    <a:cubicBezTo>
                      <a:pt x="11234" y="133762"/>
                      <a:pt x="12801" y="128537"/>
                      <a:pt x="17243" y="128537"/>
                    </a:cubicBezTo>
                    <a:cubicBezTo>
                      <a:pt x="21684" y="128537"/>
                      <a:pt x="25603" y="131150"/>
                      <a:pt x="27170" y="127231"/>
                    </a:cubicBezTo>
                    <a:cubicBezTo>
                      <a:pt x="28738" y="123312"/>
                      <a:pt x="28215" y="118609"/>
                      <a:pt x="31089" y="118609"/>
                    </a:cubicBezTo>
                    <a:cubicBezTo>
                      <a:pt x="33963" y="118609"/>
                      <a:pt x="39449" y="120177"/>
                      <a:pt x="39449" y="122528"/>
                    </a:cubicBezTo>
                    <a:cubicBezTo>
                      <a:pt x="39449" y="124880"/>
                      <a:pt x="43107" y="130889"/>
                      <a:pt x="46764" y="130366"/>
                    </a:cubicBezTo>
                    <a:cubicBezTo>
                      <a:pt x="50422" y="129843"/>
                      <a:pt x="54341" y="130889"/>
                      <a:pt x="54863" y="128537"/>
                    </a:cubicBezTo>
                    <a:cubicBezTo>
                      <a:pt x="55386" y="126186"/>
                      <a:pt x="58521" y="121745"/>
                      <a:pt x="60350" y="125141"/>
                    </a:cubicBezTo>
                    <a:cubicBezTo>
                      <a:pt x="62178" y="128537"/>
                      <a:pt x="57998" y="132717"/>
                      <a:pt x="62440" y="131933"/>
                    </a:cubicBezTo>
                    <a:cubicBezTo>
                      <a:pt x="67142" y="131150"/>
                      <a:pt x="69233" y="130105"/>
                      <a:pt x="69494" y="126186"/>
                    </a:cubicBezTo>
                    <a:cubicBezTo>
                      <a:pt x="70016" y="122006"/>
                      <a:pt x="74458" y="120961"/>
                      <a:pt x="74196" y="114691"/>
                    </a:cubicBezTo>
                    <a:cubicBezTo>
                      <a:pt x="73674" y="108420"/>
                      <a:pt x="74719" y="90917"/>
                      <a:pt x="70016" y="88826"/>
                    </a:cubicBezTo>
                    <a:cubicBezTo>
                      <a:pt x="65314" y="86737"/>
                      <a:pt x="59566" y="83863"/>
                      <a:pt x="61133" y="79421"/>
                    </a:cubicBezTo>
                    <a:cubicBezTo>
                      <a:pt x="62701" y="74719"/>
                      <a:pt x="64007" y="67142"/>
                      <a:pt x="67665" y="65836"/>
                    </a:cubicBezTo>
                    <a:cubicBezTo>
                      <a:pt x="71322" y="64530"/>
                      <a:pt x="74196" y="62962"/>
                      <a:pt x="72890" y="60350"/>
                    </a:cubicBezTo>
                    <a:cubicBezTo>
                      <a:pt x="71584" y="57476"/>
                      <a:pt x="70277" y="49116"/>
                      <a:pt x="66097" y="49116"/>
                    </a:cubicBezTo>
                    <a:cubicBezTo>
                      <a:pt x="61917" y="49116"/>
                      <a:pt x="44152" y="55386"/>
                      <a:pt x="44152" y="50422"/>
                    </a:cubicBezTo>
                    <a:cubicBezTo>
                      <a:pt x="44152" y="46242"/>
                      <a:pt x="43368" y="35531"/>
                      <a:pt x="47809" y="32657"/>
                    </a:cubicBezTo>
                    <a:cubicBezTo>
                      <a:pt x="48593" y="32134"/>
                      <a:pt x="49638" y="31873"/>
                      <a:pt x="50683" y="31873"/>
                    </a:cubicBezTo>
                    <a:cubicBezTo>
                      <a:pt x="58260" y="32134"/>
                      <a:pt x="78899" y="36837"/>
                      <a:pt x="85691" y="36053"/>
                    </a:cubicBezTo>
                    <a:cubicBezTo>
                      <a:pt x="92484" y="35269"/>
                      <a:pt x="100322" y="36837"/>
                      <a:pt x="101628" y="38405"/>
                    </a:cubicBezTo>
                    <a:cubicBezTo>
                      <a:pt x="102934" y="39972"/>
                      <a:pt x="107898" y="45197"/>
                      <a:pt x="108421" y="40494"/>
                    </a:cubicBezTo>
                    <a:cubicBezTo>
                      <a:pt x="108682" y="38666"/>
                      <a:pt x="109204" y="36837"/>
                      <a:pt x="109988" y="34486"/>
                    </a:cubicBezTo>
                    <a:cubicBezTo>
                      <a:pt x="111033" y="31350"/>
                      <a:pt x="112601" y="27954"/>
                      <a:pt x="114691" y="24297"/>
                    </a:cubicBezTo>
                    <a:cubicBezTo>
                      <a:pt x="118087" y="18288"/>
                      <a:pt x="114691" y="2613"/>
                      <a:pt x="122528" y="1306"/>
                    </a:cubicBezTo>
                    <a:cubicBezTo>
                      <a:pt x="130366" y="0"/>
                      <a:pt x="162239" y="0"/>
                      <a:pt x="162239" y="0"/>
                    </a:cubicBezTo>
                    <a:cubicBezTo>
                      <a:pt x="161716" y="3396"/>
                      <a:pt x="161978" y="6270"/>
                      <a:pt x="162239" y="836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DFAA972D-2795-2F75-DCAC-C6EC80BAF82D}"/>
                  </a:ext>
                </a:extLst>
              </p:cNvPr>
              <p:cNvSpPr/>
              <p:nvPr/>
            </p:nvSpPr>
            <p:spPr>
              <a:xfrm>
                <a:off x="5049710" y="4026981"/>
                <a:ext cx="123216" cy="133761"/>
              </a:xfrm>
              <a:custGeom>
                <a:avLst/>
                <a:gdLst>
                  <a:gd name="connsiteX0" fmla="*/ 123176 w 123216"/>
                  <a:gd name="connsiteY0" fmla="*/ 85691 h 133761"/>
                  <a:gd name="connsiteX1" fmla="*/ 118473 w 123216"/>
                  <a:gd name="connsiteY1" fmla="*/ 97186 h 133761"/>
                  <a:gd name="connsiteX2" fmla="*/ 111419 w 123216"/>
                  <a:gd name="connsiteY2" fmla="*/ 102934 h 133761"/>
                  <a:gd name="connsiteX3" fmla="*/ 109329 w 123216"/>
                  <a:gd name="connsiteY3" fmla="*/ 96141 h 133761"/>
                  <a:gd name="connsiteX4" fmla="*/ 103843 w 123216"/>
                  <a:gd name="connsiteY4" fmla="*/ 99538 h 133761"/>
                  <a:gd name="connsiteX5" fmla="*/ 95744 w 123216"/>
                  <a:gd name="connsiteY5" fmla="*/ 101366 h 133761"/>
                  <a:gd name="connsiteX6" fmla="*/ 88429 w 123216"/>
                  <a:gd name="connsiteY6" fmla="*/ 93529 h 133761"/>
                  <a:gd name="connsiteX7" fmla="*/ 80069 w 123216"/>
                  <a:gd name="connsiteY7" fmla="*/ 89610 h 133761"/>
                  <a:gd name="connsiteX8" fmla="*/ 76150 w 123216"/>
                  <a:gd name="connsiteY8" fmla="*/ 98231 h 133761"/>
                  <a:gd name="connsiteX9" fmla="*/ 66222 w 123216"/>
                  <a:gd name="connsiteY9" fmla="*/ 99538 h 133761"/>
                  <a:gd name="connsiteX10" fmla="*/ 58907 w 123216"/>
                  <a:gd name="connsiteY10" fmla="*/ 108420 h 133761"/>
                  <a:gd name="connsiteX11" fmla="*/ 68312 w 123216"/>
                  <a:gd name="connsiteY11" fmla="*/ 126708 h 133761"/>
                  <a:gd name="connsiteX12" fmla="*/ 55249 w 123216"/>
                  <a:gd name="connsiteY12" fmla="*/ 126186 h 133761"/>
                  <a:gd name="connsiteX13" fmla="*/ 48979 w 123216"/>
                  <a:gd name="connsiteY13" fmla="*/ 133762 h 133761"/>
                  <a:gd name="connsiteX14" fmla="*/ 46367 w 123216"/>
                  <a:gd name="connsiteY14" fmla="*/ 131149 h 133761"/>
                  <a:gd name="connsiteX15" fmla="*/ 38529 w 123216"/>
                  <a:gd name="connsiteY15" fmla="*/ 123835 h 133761"/>
                  <a:gd name="connsiteX16" fmla="*/ 32520 w 123216"/>
                  <a:gd name="connsiteY16" fmla="*/ 116258 h 133761"/>
                  <a:gd name="connsiteX17" fmla="*/ 29646 w 123216"/>
                  <a:gd name="connsiteY17" fmla="*/ 111817 h 133761"/>
                  <a:gd name="connsiteX18" fmla="*/ 26773 w 123216"/>
                  <a:gd name="connsiteY18" fmla="*/ 109466 h 133761"/>
                  <a:gd name="connsiteX19" fmla="*/ 19457 w 123216"/>
                  <a:gd name="connsiteY19" fmla="*/ 100844 h 133761"/>
                  <a:gd name="connsiteX20" fmla="*/ 15538 w 123216"/>
                  <a:gd name="connsiteY20" fmla="*/ 94835 h 133761"/>
                  <a:gd name="connsiteX21" fmla="*/ 11881 w 123216"/>
                  <a:gd name="connsiteY21" fmla="*/ 88565 h 133761"/>
                  <a:gd name="connsiteX22" fmla="*/ 6917 w 123216"/>
                  <a:gd name="connsiteY22" fmla="*/ 82295 h 133761"/>
                  <a:gd name="connsiteX23" fmla="*/ 5349 w 123216"/>
                  <a:gd name="connsiteY23" fmla="*/ 78899 h 133761"/>
                  <a:gd name="connsiteX24" fmla="*/ 4305 w 123216"/>
                  <a:gd name="connsiteY24" fmla="*/ 75764 h 133761"/>
                  <a:gd name="connsiteX25" fmla="*/ 3521 w 123216"/>
                  <a:gd name="connsiteY25" fmla="*/ 71584 h 133761"/>
                  <a:gd name="connsiteX26" fmla="*/ 124 w 123216"/>
                  <a:gd name="connsiteY26" fmla="*/ 64791 h 133761"/>
                  <a:gd name="connsiteX27" fmla="*/ 4827 w 123216"/>
                  <a:gd name="connsiteY27" fmla="*/ 64791 h 133761"/>
                  <a:gd name="connsiteX28" fmla="*/ 7701 w 123216"/>
                  <a:gd name="connsiteY28" fmla="*/ 62178 h 133761"/>
                  <a:gd name="connsiteX29" fmla="*/ 9268 w 123216"/>
                  <a:gd name="connsiteY29" fmla="*/ 50945 h 133761"/>
                  <a:gd name="connsiteX30" fmla="*/ 9791 w 123216"/>
                  <a:gd name="connsiteY30" fmla="*/ 45197 h 133761"/>
                  <a:gd name="connsiteX31" fmla="*/ 12665 w 123216"/>
                  <a:gd name="connsiteY31" fmla="*/ 42846 h 133761"/>
                  <a:gd name="connsiteX32" fmla="*/ 15016 w 123216"/>
                  <a:gd name="connsiteY32" fmla="*/ 46242 h 133761"/>
                  <a:gd name="connsiteX33" fmla="*/ 18151 w 123216"/>
                  <a:gd name="connsiteY33" fmla="*/ 47548 h 133761"/>
                  <a:gd name="connsiteX34" fmla="*/ 17367 w 123216"/>
                  <a:gd name="connsiteY34" fmla="*/ 42323 h 133761"/>
                  <a:gd name="connsiteX35" fmla="*/ 14755 w 123216"/>
                  <a:gd name="connsiteY35" fmla="*/ 37359 h 133761"/>
                  <a:gd name="connsiteX36" fmla="*/ 17629 w 123216"/>
                  <a:gd name="connsiteY36" fmla="*/ 32657 h 133761"/>
                  <a:gd name="connsiteX37" fmla="*/ 15538 w 123216"/>
                  <a:gd name="connsiteY37" fmla="*/ 27693 h 133761"/>
                  <a:gd name="connsiteX38" fmla="*/ 54204 w 123216"/>
                  <a:gd name="connsiteY38" fmla="*/ 27693 h 133761"/>
                  <a:gd name="connsiteX39" fmla="*/ 53682 w 123216"/>
                  <a:gd name="connsiteY39" fmla="*/ 3135 h 133761"/>
                  <a:gd name="connsiteX40" fmla="*/ 55772 w 123216"/>
                  <a:gd name="connsiteY40" fmla="*/ 0 h 133761"/>
                  <a:gd name="connsiteX41" fmla="*/ 96527 w 123216"/>
                  <a:gd name="connsiteY41" fmla="*/ 3658 h 133761"/>
                  <a:gd name="connsiteX42" fmla="*/ 92870 w 123216"/>
                  <a:gd name="connsiteY42" fmla="*/ 21423 h 133761"/>
                  <a:gd name="connsiteX43" fmla="*/ 114815 w 123216"/>
                  <a:gd name="connsiteY43" fmla="*/ 20116 h 133761"/>
                  <a:gd name="connsiteX44" fmla="*/ 121608 w 123216"/>
                  <a:gd name="connsiteY44" fmla="*/ 31350 h 133761"/>
                  <a:gd name="connsiteX45" fmla="*/ 116383 w 123216"/>
                  <a:gd name="connsiteY45" fmla="*/ 36837 h 133761"/>
                  <a:gd name="connsiteX46" fmla="*/ 109851 w 123216"/>
                  <a:gd name="connsiteY46" fmla="*/ 50422 h 133761"/>
                  <a:gd name="connsiteX47" fmla="*/ 118734 w 123216"/>
                  <a:gd name="connsiteY47" fmla="*/ 59827 h 133761"/>
                  <a:gd name="connsiteX48" fmla="*/ 123176 w 123216"/>
                  <a:gd name="connsiteY48" fmla="*/ 85691 h 133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23216" h="133761">
                    <a:moveTo>
                      <a:pt x="123176" y="85691"/>
                    </a:moveTo>
                    <a:cubicBezTo>
                      <a:pt x="123698" y="92223"/>
                      <a:pt x="118995" y="93268"/>
                      <a:pt x="118473" y="97186"/>
                    </a:cubicBezTo>
                    <a:cubicBezTo>
                      <a:pt x="117950" y="101366"/>
                      <a:pt x="115860" y="102150"/>
                      <a:pt x="111419" y="102934"/>
                    </a:cubicBezTo>
                    <a:cubicBezTo>
                      <a:pt x="106716" y="103718"/>
                      <a:pt x="110896" y="99538"/>
                      <a:pt x="109329" y="96141"/>
                    </a:cubicBezTo>
                    <a:cubicBezTo>
                      <a:pt x="107761" y="92745"/>
                      <a:pt x="104365" y="97186"/>
                      <a:pt x="103843" y="99538"/>
                    </a:cubicBezTo>
                    <a:cubicBezTo>
                      <a:pt x="103320" y="101889"/>
                      <a:pt x="99140" y="100844"/>
                      <a:pt x="95744" y="101366"/>
                    </a:cubicBezTo>
                    <a:cubicBezTo>
                      <a:pt x="92086" y="101889"/>
                      <a:pt x="88429" y="95880"/>
                      <a:pt x="88429" y="93529"/>
                    </a:cubicBezTo>
                    <a:cubicBezTo>
                      <a:pt x="88429" y="91178"/>
                      <a:pt x="82942" y="89610"/>
                      <a:pt x="80069" y="89610"/>
                    </a:cubicBezTo>
                    <a:cubicBezTo>
                      <a:pt x="77194" y="89610"/>
                      <a:pt x="77456" y="94574"/>
                      <a:pt x="76150" y="98231"/>
                    </a:cubicBezTo>
                    <a:cubicBezTo>
                      <a:pt x="74843" y="101889"/>
                      <a:pt x="70663" y="99538"/>
                      <a:pt x="66222" y="99538"/>
                    </a:cubicBezTo>
                    <a:cubicBezTo>
                      <a:pt x="61781" y="99538"/>
                      <a:pt x="60213" y="104763"/>
                      <a:pt x="58907" y="108420"/>
                    </a:cubicBezTo>
                    <a:cubicBezTo>
                      <a:pt x="57600" y="112078"/>
                      <a:pt x="66483" y="118348"/>
                      <a:pt x="68312" y="126708"/>
                    </a:cubicBezTo>
                    <a:cubicBezTo>
                      <a:pt x="70402" y="135068"/>
                      <a:pt x="59952" y="126186"/>
                      <a:pt x="55249" y="126186"/>
                    </a:cubicBezTo>
                    <a:cubicBezTo>
                      <a:pt x="52114" y="126186"/>
                      <a:pt x="50024" y="130627"/>
                      <a:pt x="48979" y="133762"/>
                    </a:cubicBezTo>
                    <a:cubicBezTo>
                      <a:pt x="48195" y="132717"/>
                      <a:pt x="47412" y="131933"/>
                      <a:pt x="46367" y="131149"/>
                    </a:cubicBezTo>
                    <a:cubicBezTo>
                      <a:pt x="43754" y="129060"/>
                      <a:pt x="41142" y="126447"/>
                      <a:pt x="38529" y="123835"/>
                    </a:cubicBezTo>
                    <a:cubicBezTo>
                      <a:pt x="36178" y="121483"/>
                      <a:pt x="34349" y="118871"/>
                      <a:pt x="32520" y="116258"/>
                    </a:cubicBezTo>
                    <a:cubicBezTo>
                      <a:pt x="31475" y="114691"/>
                      <a:pt x="30430" y="113384"/>
                      <a:pt x="29646" y="111817"/>
                    </a:cubicBezTo>
                    <a:cubicBezTo>
                      <a:pt x="28862" y="110510"/>
                      <a:pt x="28079" y="110249"/>
                      <a:pt x="26773" y="109466"/>
                    </a:cubicBezTo>
                    <a:cubicBezTo>
                      <a:pt x="23899" y="107637"/>
                      <a:pt x="21025" y="103718"/>
                      <a:pt x="19457" y="100844"/>
                    </a:cubicBezTo>
                    <a:cubicBezTo>
                      <a:pt x="18412" y="98754"/>
                      <a:pt x="17106" y="96664"/>
                      <a:pt x="15538" y="94835"/>
                    </a:cubicBezTo>
                    <a:cubicBezTo>
                      <a:pt x="13971" y="93006"/>
                      <a:pt x="13187" y="90655"/>
                      <a:pt x="11881" y="88565"/>
                    </a:cubicBezTo>
                    <a:cubicBezTo>
                      <a:pt x="10575" y="86214"/>
                      <a:pt x="8746" y="84124"/>
                      <a:pt x="6917" y="82295"/>
                    </a:cubicBezTo>
                    <a:cubicBezTo>
                      <a:pt x="5872" y="81250"/>
                      <a:pt x="5611" y="80466"/>
                      <a:pt x="5349" y="78899"/>
                    </a:cubicBezTo>
                    <a:cubicBezTo>
                      <a:pt x="5088" y="77854"/>
                      <a:pt x="4827" y="76809"/>
                      <a:pt x="4305" y="75764"/>
                    </a:cubicBezTo>
                    <a:cubicBezTo>
                      <a:pt x="3782" y="74457"/>
                      <a:pt x="4305" y="72890"/>
                      <a:pt x="3521" y="71584"/>
                    </a:cubicBezTo>
                    <a:cubicBezTo>
                      <a:pt x="2476" y="69232"/>
                      <a:pt x="-659" y="67926"/>
                      <a:pt x="124" y="64791"/>
                    </a:cubicBezTo>
                    <a:cubicBezTo>
                      <a:pt x="1692" y="64530"/>
                      <a:pt x="3260" y="64791"/>
                      <a:pt x="4827" y="64791"/>
                    </a:cubicBezTo>
                    <a:cubicBezTo>
                      <a:pt x="6656" y="64791"/>
                      <a:pt x="6917" y="63746"/>
                      <a:pt x="7701" y="62178"/>
                    </a:cubicBezTo>
                    <a:cubicBezTo>
                      <a:pt x="9007" y="58782"/>
                      <a:pt x="8746" y="54602"/>
                      <a:pt x="9268" y="50945"/>
                    </a:cubicBezTo>
                    <a:cubicBezTo>
                      <a:pt x="9530" y="49116"/>
                      <a:pt x="9530" y="47026"/>
                      <a:pt x="9791" y="45197"/>
                    </a:cubicBezTo>
                    <a:cubicBezTo>
                      <a:pt x="10052" y="43629"/>
                      <a:pt x="10836" y="42584"/>
                      <a:pt x="12665" y="42846"/>
                    </a:cubicBezTo>
                    <a:cubicBezTo>
                      <a:pt x="14755" y="43368"/>
                      <a:pt x="14232" y="44936"/>
                      <a:pt x="15016" y="46242"/>
                    </a:cubicBezTo>
                    <a:cubicBezTo>
                      <a:pt x="15538" y="47548"/>
                      <a:pt x="16845" y="47809"/>
                      <a:pt x="18151" y="47548"/>
                    </a:cubicBezTo>
                    <a:cubicBezTo>
                      <a:pt x="19196" y="45458"/>
                      <a:pt x="18935" y="44152"/>
                      <a:pt x="17367" y="42323"/>
                    </a:cubicBezTo>
                    <a:cubicBezTo>
                      <a:pt x="16061" y="40756"/>
                      <a:pt x="13971" y="39449"/>
                      <a:pt x="14755" y="37359"/>
                    </a:cubicBezTo>
                    <a:cubicBezTo>
                      <a:pt x="15277" y="35530"/>
                      <a:pt x="17367" y="34485"/>
                      <a:pt x="17629" y="32657"/>
                    </a:cubicBezTo>
                    <a:cubicBezTo>
                      <a:pt x="17890" y="30828"/>
                      <a:pt x="16584" y="29260"/>
                      <a:pt x="15538" y="27693"/>
                    </a:cubicBezTo>
                    <a:lnTo>
                      <a:pt x="54204" y="27693"/>
                    </a:lnTo>
                    <a:lnTo>
                      <a:pt x="53682" y="3135"/>
                    </a:lnTo>
                    <a:lnTo>
                      <a:pt x="55772" y="0"/>
                    </a:lnTo>
                    <a:lnTo>
                      <a:pt x="96527" y="3658"/>
                    </a:lnTo>
                    <a:cubicBezTo>
                      <a:pt x="92086" y="6531"/>
                      <a:pt x="92870" y="16982"/>
                      <a:pt x="92870" y="21423"/>
                    </a:cubicBezTo>
                    <a:cubicBezTo>
                      <a:pt x="92870" y="26387"/>
                      <a:pt x="110635" y="20116"/>
                      <a:pt x="114815" y="20116"/>
                    </a:cubicBezTo>
                    <a:cubicBezTo>
                      <a:pt x="118995" y="20116"/>
                      <a:pt x="120302" y="28477"/>
                      <a:pt x="121608" y="31350"/>
                    </a:cubicBezTo>
                    <a:cubicBezTo>
                      <a:pt x="122914" y="34224"/>
                      <a:pt x="120302" y="35792"/>
                      <a:pt x="116383" y="36837"/>
                    </a:cubicBezTo>
                    <a:cubicBezTo>
                      <a:pt x="112464" y="37882"/>
                      <a:pt x="111419" y="45719"/>
                      <a:pt x="109851" y="50422"/>
                    </a:cubicBezTo>
                    <a:cubicBezTo>
                      <a:pt x="108284" y="55125"/>
                      <a:pt x="114032" y="57737"/>
                      <a:pt x="118734" y="59827"/>
                    </a:cubicBezTo>
                    <a:cubicBezTo>
                      <a:pt x="123698" y="61917"/>
                      <a:pt x="122914" y="79421"/>
                      <a:pt x="123176" y="8569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BCE3944C-46D5-A896-8593-DD9C6C6846AB}"/>
                  </a:ext>
                </a:extLst>
              </p:cNvPr>
              <p:cNvSpPr/>
              <p:nvPr/>
            </p:nvSpPr>
            <p:spPr>
              <a:xfrm>
                <a:off x="5063624" y="4028287"/>
                <a:ext cx="40551" cy="26386"/>
              </a:xfrm>
              <a:custGeom>
                <a:avLst/>
                <a:gdLst>
                  <a:gd name="connsiteX0" fmla="*/ 40552 w 40551"/>
                  <a:gd name="connsiteY0" fmla="*/ 26387 h 26386"/>
                  <a:gd name="connsiteX1" fmla="*/ 1886 w 40551"/>
                  <a:gd name="connsiteY1" fmla="*/ 26387 h 26386"/>
                  <a:gd name="connsiteX2" fmla="*/ 1363 w 40551"/>
                  <a:gd name="connsiteY2" fmla="*/ 25342 h 26386"/>
                  <a:gd name="connsiteX3" fmla="*/ 318 w 40551"/>
                  <a:gd name="connsiteY3" fmla="*/ 18810 h 26386"/>
                  <a:gd name="connsiteX4" fmla="*/ 3454 w 40551"/>
                  <a:gd name="connsiteY4" fmla="*/ 14108 h 26386"/>
                  <a:gd name="connsiteX5" fmla="*/ 9723 w 40551"/>
                  <a:gd name="connsiteY5" fmla="*/ 1567 h 26386"/>
                  <a:gd name="connsiteX6" fmla="*/ 9985 w 40551"/>
                  <a:gd name="connsiteY6" fmla="*/ 0 h 26386"/>
                  <a:gd name="connsiteX7" fmla="*/ 40290 w 40551"/>
                  <a:gd name="connsiteY7" fmla="*/ 2090 h 26386"/>
                  <a:gd name="connsiteX8" fmla="*/ 40552 w 40551"/>
                  <a:gd name="connsiteY8" fmla="*/ 26387 h 26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51" h="26386">
                    <a:moveTo>
                      <a:pt x="40552" y="26387"/>
                    </a:moveTo>
                    <a:lnTo>
                      <a:pt x="1886" y="26387"/>
                    </a:lnTo>
                    <a:cubicBezTo>
                      <a:pt x="1625" y="26125"/>
                      <a:pt x="1363" y="25603"/>
                      <a:pt x="1363" y="25342"/>
                    </a:cubicBezTo>
                    <a:cubicBezTo>
                      <a:pt x="318" y="23252"/>
                      <a:pt x="-465" y="20900"/>
                      <a:pt x="318" y="18810"/>
                    </a:cubicBezTo>
                    <a:cubicBezTo>
                      <a:pt x="1102" y="16982"/>
                      <a:pt x="2408" y="15675"/>
                      <a:pt x="3454" y="14108"/>
                    </a:cubicBezTo>
                    <a:cubicBezTo>
                      <a:pt x="6327" y="10189"/>
                      <a:pt x="8940" y="6009"/>
                      <a:pt x="9723" y="1567"/>
                    </a:cubicBezTo>
                    <a:cubicBezTo>
                      <a:pt x="9723" y="1045"/>
                      <a:pt x="9985" y="522"/>
                      <a:pt x="9985" y="0"/>
                    </a:cubicBezTo>
                    <a:lnTo>
                      <a:pt x="40290" y="2090"/>
                    </a:lnTo>
                    <a:lnTo>
                      <a:pt x="40552" y="26387"/>
                    </a:ln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D5094B5-18C9-975A-90D4-5DC2F3048C09}"/>
                  </a:ext>
                </a:extLst>
              </p:cNvPr>
              <p:cNvSpPr/>
              <p:nvPr/>
            </p:nvSpPr>
            <p:spPr>
              <a:xfrm>
                <a:off x="5047637" y="3803966"/>
                <a:ext cx="161039" cy="236429"/>
              </a:xfrm>
              <a:custGeom>
                <a:avLst/>
                <a:gdLst>
                  <a:gd name="connsiteX0" fmla="*/ 161040 w 161039"/>
                  <a:gd name="connsiteY0" fmla="*/ 228502 h 236429"/>
                  <a:gd name="connsiteX1" fmla="*/ 159472 w 161039"/>
                  <a:gd name="connsiteY1" fmla="*/ 234511 h 236429"/>
                  <a:gd name="connsiteX2" fmla="*/ 152680 w 161039"/>
                  <a:gd name="connsiteY2" fmla="*/ 232420 h 236429"/>
                  <a:gd name="connsiteX3" fmla="*/ 136743 w 161039"/>
                  <a:gd name="connsiteY3" fmla="*/ 230069 h 236429"/>
                  <a:gd name="connsiteX4" fmla="*/ 101735 w 161039"/>
                  <a:gd name="connsiteY4" fmla="*/ 225889 h 236429"/>
                  <a:gd name="connsiteX5" fmla="*/ 98861 w 161039"/>
                  <a:gd name="connsiteY5" fmla="*/ 226673 h 236429"/>
                  <a:gd name="connsiteX6" fmla="*/ 58105 w 161039"/>
                  <a:gd name="connsiteY6" fmla="*/ 223015 h 236429"/>
                  <a:gd name="connsiteX7" fmla="*/ 56016 w 161039"/>
                  <a:gd name="connsiteY7" fmla="*/ 226150 h 236429"/>
                  <a:gd name="connsiteX8" fmla="*/ 25710 w 161039"/>
                  <a:gd name="connsiteY8" fmla="*/ 224060 h 236429"/>
                  <a:gd name="connsiteX9" fmla="*/ 25187 w 161039"/>
                  <a:gd name="connsiteY9" fmla="*/ 212565 h 236429"/>
                  <a:gd name="connsiteX10" fmla="*/ 24404 w 161039"/>
                  <a:gd name="connsiteY10" fmla="*/ 200025 h 236429"/>
                  <a:gd name="connsiteX11" fmla="*/ 19701 w 161039"/>
                  <a:gd name="connsiteY11" fmla="*/ 196106 h 236429"/>
                  <a:gd name="connsiteX12" fmla="*/ 17350 w 161039"/>
                  <a:gd name="connsiteY12" fmla="*/ 190097 h 236429"/>
                  <a:gd name="connsiteX13" fmla="*/ 15521 w 161039"/>
                  <a:gd name="connsiteY13" fmla="*/ 184611 h 236429"/>
                  <a:gd name="connsiteX14" fmla="*/ 9512 w 161039"/>
                  <a:gd name="connsiteY14" fmla="*/ 184088 h 236429"/>
                  <a:gd name="connsiteX15" fmla="*/ 3765 w 161039"/>
                  <a:gd name="connsiteY15" fmla="*/ 177035 h 236429"/>
                  <a:gd name="connsiteX16" fmla="*/ 107 w 161039"/>
                  <a:gd name="connsiteY16" fmla="*/ 169197 h 236429"/>
                  <a:gd name="connsiteX17" fmla="*/ 3503 w 161039"/>
                  <a:gd name="connsiteY17" fmla="*/ 147252 h 236429"/>
                  <a:gd name="connsiteX18" fmla="*/ 32241 w 161039"/>
                  <a:gd name="connsiteY18" fmla="*/ 120604 h 236429"/>
                  <a:gd name="connsiteX19" fmla="*/ 44520 w 161039"/>
                  <a:gd name="connsiteY19" fmla="*/ 121910 h 236429"/>
                  <a:gd name="connsiteX20" fmla="*/ 62285 w 161039"/>
                  <a:gd name="connsiteY20" fmla="*/ 128964 h 236429"/>
                  <a:gd name="connsiteX21" fmla="*/ 71952 w 161039"/>
                  <a:gd name="connsiteY21" fmla="*/ 105190 h 236429"/>
                  <a:gd name="connsiteX22" fmla="*/ 76132 w 161039"/>
                  <a:gd name="connsiteY22" fmla="*/ 92388 h 236429"/>
                  <a:gd name="connsiteX23" fmla="*/ 82925 w 161039"/>
                  <a:gd name="connsiteY23" fmla="*/ 86902 h 236429"/>
                  <a:gd name="connsiteX24" fmla="*/ 90240 w 161039"/>
                  <a:gd name="connsiteY24" fmla="*/ 79587 h 236429"/>
                  <a:gd name="connsiteX25" fmla="*/ 92069 w 161039"/>
                  <a:gd name="connsiteY25" fmla="*/ 68353 h 236429"/>
                  <a:gd name="connsiteX26" fmla="*/ 98078 w 161039"/>
                  <a:gd name="connsiteY26" fmla="*/ 63650 h 236429"/>
                  <a:gd name="connsiteX27" fmla="*/ 112447 w 161039"/>
                  <a:gd name="connsiteY27" fmla="*/ 28903 h 236429"/>
                  <a:gd name="connsiteX28" fmla="*/ 125248 w 161039"/>
                  <a:gd name="connsiteY28" fmla="*/ 17147 h 236429"/>
                  <a:gd name="connsiteX29" fmla="*/ 127077 w 161039"/>
                  <a:gd name="connsiteY29" fmla="*/ 3301 h 236429"/>
                  <a:gd name="connsiteX30" fmla="*/ 131257 w 161039"/>
                  <a:gd name="connsiteY30" fmla="*/ 688 h 236429"/>
                  <a:gd name="connsiteX31" fmla="*/ 135959 w 161039"/>
                  <a:gd name="connsiteY31" fmla="*/ 14012 h 236429"/>
                  <a:gd name="connsiteX32" fmla="*/ 136743 w 161039"/>
                  <a:gd name="connsiteY32" fmla="*/ 37264 h 236429"/>
                  <a:gd name="connsiteX33" fmla="*/ 146932 w 161039"/>
                  <a:gd name="connsiteY33" fmla="*/ 53723 h 236429"/>
                  <a:gd name="connsiteX34" fmla="*/ 119762 w 161039"/>
                  <a:gd name="connsiteY34" fmla="*/ 56074 h 236429"/>
                  <a:gd name="connsiteX35" fmla="*/ 115059 w 161039"/>
                  <a:gd name="connsiteY35" fmla="*/ 61821 h 236429"/>
                  <a:gd name="connsiteX36" fmla="*/ 141968 w 161039"/>
                  <a:gd name="connsiteY36" fmla="*/ 91866 h 236429"/>
                  <a:gd name="connsiteX37" fmla="*/ 146671 w 161039"/>
                  <a:gd name="connsiteY37" fmla="*/ 109892 h 236429"/>
                  <a:gd name="connsiteX38" fmla="*/ 127338 w 161039"/>
                  <a:gd name="connsiteY38" fmla="*/ 138630 h 236429"/>
                  <a:gd name="connsiteX39" fmla="*/ 127338 w 161039"/>
                  <a:gd name="connsiteY39" fmla="*/ 153260 h 236429"/>
                  <a:gd name="connsiteX40" fmla="*/ 136482 w 161039"/>
                  <a:gd name="connsiteY40" fmla="*/ 179386 h 236429"/>
                  <a:gd name="connsiteX41" fmla="*/ 138572 w 161039"/>
                  <a:gd name="connsiteY41" fmla="*/ 190097 h 236429"/>
                  <a:gd name="connsiteX42" fmla="*/ 156337 w 161039"/>
                  <a:gd name="connsiteY42" fmla="*/ 209169 h 236429"/>
                  <a:gd name="connsiteX43" fmla="*/ 159211 w 161039"/>
                  <a:gd name="connsiteY43" fmla="*/ 218051 h 236429"/>
                  <a:gd name="connsiteX44" fmla="*/ 161040 w 161039"/>
                  <a:gd name="connsiteY44" fmla="*/ 228502 h 236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61039" h="236429">
                    <a:moveTo>
                      <a:pt x="161040" y="228502"/>
                    </a:moveTo>
                    <a:cubicBezTo>
                      <a:pt x="160256" y="230592"/>
                      <a:pt x="159734" y="232682"/>
                      <a:pt x="159472" y="234511"/>
                    </a:cubicBezTo>
                    <a:cubicBezTo>
                      <a:pt x="158689" y="239213"/>
                      <a:pt x="153986" y="233988"/>
                      <a:pt x="152680" y="232420"/>
                    </a:cubicBezTo>
                    <a:cubicBezTo>
                      <a:pt x="151374" y="230592"/>
                      <a:pt x="143536" y="229286"/>
                      <a:pt x="136743" y="230069"/>
                    </a:cubicBezTo>
                    <a:cubicBezTo>
                      <a:pt x="129951" y="230853"/>
                      <a:pt x="109311" y="226411"/>
                      <a:pt x="101735" y="225889"/>
                    </a:cubicBezTo>
                    <a:cubicBezTo>
                      <a:pt x="100690" y="225889"/>
                      <a:pt x="99645" y="226150"/>
                      <a:pt x="98861" y="226673"/>
                    </a:cubicBezTo>
                    <a:lnTo>
                      <a:pt x="58105" y="223015"/>
                    </a:lnTo>
                    <a:lnTo>
                      <a:pt x="56016" y="226150"/>
                    </a:lnTo>
                    <a:lnTo>
                      <a:pt x="25710" y="224060"/>
                    </a:lnTo>
                    <a:cubicBezTo>
                      <a:pt x="26233" y="220403"/>
                      <a:pt x="25187" y="216484"/>
                      <a:pt x="25187" y="212565"/>
                    </a:cubicBezTo>
                    <a:cubicBezTo>
                      <a:pt x="25187" y="208385"/>
                      <a:pt x="26494" y="203944"/>
                      <a:pt x="24404" y="200025"/>
                    </a:cubicBezTo>
                    <a:cubicBezTo>
                      <a:pt x="23359" y="198196"/>
                      <a:pt x="21269" y="197412"/>
                      <a:pt x="19701" y="196106"/>
                    </a:cubicBezTo>
                    <a:cubicBezTo>
                      <a:pt x="17611" y="194539"/>
                      <a:pt x="17089" y="192710"/>
                      <a:pt x="17350" y="190097"/>
                    </a:cubicBezTo>
                    <a:cubicBezTo>
                      <a:pt x="17611" y="188007"/>
                      <a:pt x="17872" y="185917"/>
                      <a:pt x="15521" y="184611"/>
                    </a:cubicBezTo>
                    <a:cubicBezTo>
                      <a:pt x="13431" y="183566"/>
                      <a:pt x="11341" y="184611"/>
                      <a:pt x="9512" y="184088"/>
                    </a:cubicBezTo>
                    <a:cubicBezTo>
                      <a:pt x="6638" y="183305"/>
                      <a:pt x="4809" y="179386"/>
                      <a:pt x="3765" y="177035"/>
                    </a:cubicBezTo>
                    <a:cubicBezTo>
                      <a:pt x="2720" y="174422"/>
                      <a:pt x="2197" y="171287"/>
                      <a:pt x="107" y="169197"/>
                    </a:cubicBezTo>
                    <a:cubicBezTo>
                      <a:pt x="107" y="169197"/>
                      <a:pt x="-938" y="152999"/>
                      <a:pt x="3503" y="147252"/>
                    </a:cubicBezTo>
                    <a:cubicBezTo>
                      <a:pt x="7945" y="141504"/>
                      <a:pt x="27539" y="120604"/>
                      <a:pt x="32241" y="120604"/>
                    </a:cubicBezTo>
                    <a:cubicBezTo>
                      <a:pt x="36944" y="120604"/>
                      <a:pt x="42169" y="118514"/>
                      <a:pt x="44520" y="121910"/>
                    </a:cubicBezTo>
                    <a:cubicBezTo>
                      <a:pt x="46872" y="125306"/>
                      <a:pt x="56538" y="140720"/>
                      <a:pt x="62285" y="128964"/>
                    </a:cubicBezTo>
                    <a:cubicBezTo>
                      <a:pt x="68033" y="117207"/>
                      <a:pt x="69601" y="109631"/>
                      <a:pt x="71952" y="105190"/>
                    </a:cubicBezTo>
                    <a:cubicBezTo>
                      <a:pt x="74303" y="100748"/>
                      <a:pt x="74565" y="95262"/>
                      <a:pt x="76132" y="92388"/>
                    </a:cubicBezTo>
                    <a:cubicBezTo>
                      <a:pt x="77700" y="89515"/>
                      <a:pt x="79006" y="88731"/>
                      <a:pt x="82925" y="86902"/>
                    </a:cubicBezTo>
                    <a:cubicBezTo>
                      <a:pt x="86843" y="85073"/>
                      <a:pt x="89195" y="84812"/>
                      <a:pt x="90240" y="79587"/>
                    </a:cubicBezTo>
                    <a:cubicBezTo>
                      <a:pt x="91285" y="74362"/>
                      <a:pt x="89195" y="69659"/>
                      <a:pt x="92069" y="68353"/>
                    </a:cubicBezTo>
                    <a:cubicBezTo>
                      <a:pt x="94942" y="67046"/>
                      <a:pt x="97555" y="67308"/>
                      <a:pt x="98078" y="63650"/>
                    </a:cubicBezTo>
                    <a:cubicBezTo>
                      <a:pt x="98600" y="59993"/>
                      <a:pt x="106176" y="31777"/>
                      <a:pt x="112447" y="28903"/>
                    </a:cubicBezTo>
                    <a:cubicBezTo>
                      <a:pt x="118717" y="26030"/>
                      <a:pt x="123680" y="27597"/>
                      <a:pt x="125248" y="17147"/>
                    </a:cubicBezTo>
                    <a:cubicBezTo>
                      <a:pt x="126816" y="6436"/>
                      <a:pt x="127077" y="3301"/>
                      <a:pt x="127077" y="3301"/>
                    </a:cubicBezTo>
                    <a:cubicBezTo>
                      <a:pt x="128905" y="2778"/>
                      <a:pt x="130473" y="1733"/>
                      <a:pt x="131257" y="688"/>
                    </a:cubicBezTo>
                    <a:cubicBezTo>
                      <a:pt x="134653" y="-2708"/>
                      <a:pt x="134653" y="7220"/>
                      <a:pt x="135959" y="14012"/>
                    </a:cubicBezTo>
                    <a:cubicBezTo>
                      <a:pt x="137266" y="20805"/>
                      <a:pt x="138049" y="30471"/>
                      <a:pt x="136743" y="37264"/>
                    </a:cubicBezTo>
                    <a:cubicBezTo>
                      <a:pt x="135437" y="44056"/>
                      <a:pt x="142230" y="47452"/>
                      <a:pt x="146932" y="53723"/>
                    </a:cubicBezTo>
                    <a:cubicBezTo>
                      <a:pt x="151635" y="59993"/>
                      <a:pt x="126816" y="55813"/>
                      <a:pt x="119762" y="56074"/>
                    </a:cubicBezTo>
                    <a:cubicBezTo>
                      <a:pt x="112708" y="56335"/>
                      <a:pt x="116365" y="56858"/>
                      <a:pt x="115059" y="61821"/>
                    </a:cubicBezTo>
                    <a:cubicBezTo>
                      <a:pt x="113492" y="66785"/>
                      <a:pt x="135959" y="85596"/>
                      <a:pt x="141968" y="91866"/>
                    </a:cubicBezTo>
                    <a:cubicBezTo>
                      <a:pt x="147977" y="98136"/>
                      <a:pt x="146671" y="109892"/>
                      <a:pt x="146671" y="109892"/>
                    </a:cubicBezTo>
                    <a:cubicBezTo>
                      <a:pt x="140662" y="114595"/>
                      <a:pt x="130996" y="134189"/>
                      <a:pt x="127338" y="138630"/>
                    </a:cubicBezTo>
                    <a:cubicBezTo>
                      <a:pt x="123158" y="143594"/>
                      <a:pt x="126032" y="146991"/>
                      <a:pt x="127338" y="153260"/>
                    </a:cubicBezTo>
                    <a:cubicBezTo>
                      <a:pt x="128644" y="159269"/>
                      <a:pt x="132041" y="172071"/>
                      <a:pt x="136482" y="179386"/>
                    </a:cubicBezTo>
                    <a:cubicBezTo>
                      <a:pt x="140662" y="186701"/>
                      <a:pt x="137005" y="185395"/>
                      <a:pt x="138572" y="190097"/>
                    </a:cubicBezTo>
                    <a:cubicBezTo>
                      <a:pt x="140140" y="194800"/>
                      <a:pt x="151112" y="204205"/>
                      <a:pt x="156337" y="209169"/>
                    </a:cubicBezTo>
                    <a:cubicBezTo>
                      <a:pt x="161562" y="213871"/>
                      <a:pt x="158689" y="215178"/>
                      <a:pt x="159211" y="218051"/>
                    </a:cubicBezTo>
                    <a:cubicBezTo>
                      <a:pt x="159734" y="220664"/>
                      <a:pt x="161040" y="228502"/>
                      <a:pt x="161040" y="2285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AE37634-4EE4-8988-89B0-5DB08C56AB73}"/>
                  </a:ext>
                </a:extLst>
              </p:cNvPr>
              <p:cNvSpPr/>
              <p:nvPr/>
            </p:nvSpPr>
            <p:spPr>
              <a:xfrm>
                <a:off x="4916810" y="3775915"/>
                <a:ext cx="258165" cy="208156"/>
              </a:xfrm>
              <a:custGeom>
                <a:avLst/>
                <a:gdLst>
                  <a:gd name="connsiteX0" fmla="*/ 258166 w 258165"/>
                  <a:gd name="connsiteY0" fmla="*/ 31090 h 208156"/>
                  <a:gd name="connsiteX1" fmla="*/ 256337 w 258165"/>
                  <a:gd name="connsiteY1" fmla="*/ 44936 h 208156"/>
                  <a:gd name="connsiteX2" fmla="*/ 243535 w 258165"/>
                  <a:gd name="connsiteY2" fmla="*/ 56693 h 208156"/>
                  <a:gd name="connsiteX3" fmla="*/ 229166 w 258165"/>
                  <a:gd name="connsiteY3" fmla="*/ 91440 h 208156"/>
                  <a:gd name="connsiteX4" fmla="*/ 223157 w 258165"/>
                  <a:gd name="connsiteY4" fmla="*/ 96142 h 208156"/>
                  <a:gd name="connsiteX5" fmla="*/ 221329 w 258165"/>
                  <a:gd name="connsiteY5" fmla="*/ 107376 h 208156"/>
                  <a:gd name="connsiteX6" fmla="*/ 214014 w 258165"/>
                  <a:gd name="connsiteY6" fmla="*/ 114691 h 208156"/>
                  <a:gd name="connsiteX7" fmla="*/ 207221 w 258165"/>
                  <a:gd name="connsiteY7" fmla="*/ 120178 h 208156"/>
                  <a:gd name="connsiteX8" fmla="*/ 203041 w 258165"/>
                  <a:gd name="connsiteY8" fmla="*/ 132979 h 208156"/>
                  <a:gd name="connsiteX9" fmla="*/ 193375 w 258165"/>
                  <a:gd name="connsiteY9" fmla="*/ 156753 h 208156"/>
                  <a:gd name="connsiteX10" fmla="*/ 175609 w 258165"/>
                  <a:gd name="connsiteY10" fmla="*/ 149699 h 208156"/>
                  <a:gd name="connsiteX11" fmla="*/ 163330 w 258165"/>
                  <a:gd name="connsiteY11" fmla="*/ 148393 h 208156"/>
                  <a:gd name="connsiteX12" fmla="*/ 134592 w 258165"/>
                  <a:gd name="connsiteY12" fmla="*/ 175041 h 208156"/>
                  <a:gd name="connsiteX13" fmla="*/ 131196 w 258165"/>
                  <a:gd name="connsiteY13" fmla="*/ 196986 h 208156"/>
                  <a:gd name="connsiteX14" fmla="*/ 123881 w 258165"/>
                  <a:gd name="connsiteY14" fmla="*/ 194635 h 208156"/>
                  <a:gd name="connsiteX15" fmla="*/ 117872 w 258165"/>
                  <a:gd name="connsiteY15" fmla="*/ 193067 h 208156"/>
                  <a:gd name="connsiteX16" fmla="*/ 118394 w 258165"/>
                  <a:gd name="connsiteY16" fmla="*/ 196464 h 208156"/>
                  <a:gd name="connsiteX17" fmla="*/ 119962 w 258165"/>
                  <a:gd name="connsiteY17" fmla="*/ 198815 h 208156"/>
                  <a:gd name="connsiteX18" fmla="*/ 115259 w 258165"/>
                  <a:gd name="connsiteY18" fmla="*/ 200644 h 208156"/>
                  <a:gd name="connsiteX19" fmla="*/ 99061 w 258165"/>
                  <a:gd name="connsiteY19" fmla="*/ 197248 h 208156"/>
                  <a:gd name="connsiteX20" fmla="*/ 92008 w 258165"/>
                  <a:gd name="connsiteY20" fmla="*/ 200383 h 208156"/>
                  <a:gd name="connsiteX21" fmla="*/ 90179 w 258165"/>
                  <a:gd name="connsiteY21" fmla="*/ 203256 h 208156"/>
                  <a:gd name="connsiteX22" fmla="*/ 86521 w 258165"/>
                  <a:gd name="connsiteY22" fmla="*/ 204824 h 208156"/>
                  <a:gd name="connsiteX23" fmla="*/ 74765 w 258165"/>
                  <a:gd name="connsiteY23" fmla="*/ 207959 h 208156"/>
                  <a:gd name="connsiteX24" fmla="*/ 69540 w 258165"/>
                  <a:gd name="connsiteY24" fmla="*/ 204824 h 208156"/>
                  <a:gd name="connsiteX25" fmla="*/ 63792 w 258165"/>
                  <a:gd name="connsiteY25" fmla="*/ 200644 h 208156"/>
                  <a:gd name="connsiteX26" fmla="*/ 61963 w 258165"/>
                  <a:gd name="connsiteY26" fmla="*/ 190194 h 208156"/>
                  <a:gd name="connsiteX27" fmla="*/ 61702 w 258165"/>
                  <a:gd name="connsiteY27" fmla="*/ 183401 h 208156"/>
                  <a:gd name="connsiteX28" fmla="*/ 58829 w 258165"/>
                  <a:gd name="connsiteY28" fmla="*/ 176870 h 208156"/>
                  <a:gd name="connsiteX29" fmla="*/ 52558 w 258165"/>
                  <a:gd name="connsiteY29" fmla="*/ 173212 h 208156"/>
                  <a:gd name="connsiteX30" fmla="*/ 40279 w 258165"/>
                  <a:gd name="connsiteY30" fmla="*/ 164068 h 208156"/>
                  <a:gd name="connsiteX31" fmla="*/ 26172 w 258165"/>
                  <a:gd name="connsiteY31" fmla="*/ 160411 h 208156"/>
                  <a:gd name="connsiteX32" fmla="*/ 18856 w 258165"/>
                  <a:gd name="connsiteY32" fmla="*/ 160411 h 208156"/>
                  <a:gd name="connsiteX33" fmla="*/ 12586 w 258165"/>
                  <a:gd name="connsiteY33" fmla="*/ 162762 h 208156"/>
                  <a:gd name="connsiteX34" fmla="*/ 2397 w 258165"/>
                  <a:gd name="connsiteY34" fmla="*/ 163023 h 208156"/>
                  <a:gd name="connsiteX35" fmla="*/ 307 w 258165"/>
                  <a:gd name="connsiteY35" fmla="*/ 132195 h 208156"/>
                  <a:gd name="connsiteX36" fmla="*/ 3181 w 258165"/>
                  <a:gd name="connsiteY36" fmla="*/ 111295 h 208156"/>
                  <a:gd name="connsiteX37" fmla="*/ 8667 w 258165"/>
                  <a:gd name="connsiteY37" fmla="*/ 104764 h 208156"/>
                  <a:gd name="connsiteX38" fmla="*/ 12847 w 258165"/>
                  <a:gd name="connsiteY38" fmla="*/ 95097 h 208156"/>
                  <a:gd name="connsiteX39" fmla="*/ 21730 w 258165"/>
                  <a:gd name="connsiteY39" fmla="*/ 83079 h 208156"/>
                  <a:gd name="connsiteX40" fmla="*/ 21730 w 258165"/>
                  <a:gd name="connsiteY40" fmla="*/ 58783 h 208156"/>
                  <a:gd name="connsiteX41" fmla="*/ 20163 w 258165"/>
                  <a:gd name="connsiteY41" fmla="*/ 47549 h 208156"/>
                  <a:gd name="connsiteX42" fmla="*/ 19640 w 258165"/>
                  <a:gd name="connsiteY42" fmla="*/ 43891 h 208156"/>
                  <a:gd name="connsiteX43" fmla="*/ 36622 w 258165"/>
                  <a:gd name="connsiteY43" fmla="*/ 5748 h 208156"/>
                  <a:gd name="connsiteX44" fmla="*/ 77116 w 258165"/>
                  <a:gd name="connsiteY44" fmla="*/ 3397 h 208156"/>
                  <a:gd name="connsiteX45" fmla="*/ 98539 w 258165"/>
                  <a:gd name="connsiteY45" fmla="*/ 16721 h 208156"/>
                  <a:gd name="connsiteX46" fmla="*/ 118917 w 258165"/>
                  <a:gd name="connsiteY46" fmla="*/ 13325 h 208156"/>
                  <a:gd name="connsiteX47" fmla="*/ 155231 w 258165"/>
                  <a:gd name="connsiteY47" fmla="*/ 20378 h 208156"/>
                  <a:gd name="connsiteX48" fmla="*/ 166988 w 258165"/>
                  <a:gd name="connsiteY48" fmla="*/ 11757 h 208156"/>
                  <a:gd name="connsiteX49" fmla="*/ 199122 w 258165"/>
                  <a:gd name="connsiteY49" fmla="*/ 12802 h 208156"/>
                  <a:gd name="connsiteX50" fmla="*/ 214014 w 258165"/>
                  <a:gd name="connsiteY50" fmla="*/ 12802 h 208156"/>
                  <a:gd name="connsiteX51" fmla="*/ 236743 w 258165"/>
                  <a:gd name="connsiteY51" fmla="*/ 3136 h 208156"/>
                  <a:gd name="connsiteX52" fmla="*/ 236743 w 258165"/>
                  <a:gd name="connsiteY52" fmla="*/ 3136 h 208156"/>
                  <a:gd name="connsiteX53" fmla="*/ 241445 w 258165"/>
                  <a:gd name="connsiteY53" fmla="*/ 8361 h 208156"/>
                  <a:gd name="connsiteX54" fmla="*/ 248499 w 258165"/>
                  <a:gd name="connsiteY54" fmla="*/ 17766 h 208156"/>
                  <a:gd name="connsiteX55" fmla="*/ 247977 w 258165"/>
                  <a:gd name="connsiteY55" fmla="*/ 28739 h 208156"/>
                  <a:gd name="connsiteX56" fmla="*/ 258166 w 258165"/>
                  <a:gd name="connsiteY56" fmla="*/ 31090 h 20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58165" h="208156">
                    <a:moveTo>
                      <a:pt x="258166" y="31090"/>
                    </a:moveTo>
                    <a:cubicBezTo>
                      <a:pt x="258166" y="31090"/>
                      <a:pt x="257904" y="34486"/>
                      <a:pt x="256337" y="44936"/>
                    </a:cubicBezTo>
                    <a:cubicBezTo>
                      <a:pt x="254770" y="55648"/>
                      <a:pt x="249806" y="53819"/>
                      <a:pt x="243535" y="56693"/>
                    </a:cubicBezTo>
                    <a:cubicBezTo>
                      <a:pt x="237265" y="59567"/>
                      <a:pt x="229950" y="87521"/>
                      <a:pt x="229166" y="91440"/>
                    </a:cubicBezTo>
                    <a:cubicBezTo>
                      <a:pt x="228383" y="95359"/>
                      <a:pt x="225770" y="94836"/>
                      <a:pt x="223157" y="96142"/>
                    </a:cubicBezTo>
                    <a:cubicBezTo>
                      <a:pt x="220545" y="97448"/>
                      <a:pt x="222374" y="102151"/>
                      <a:pt x="221329" y="107376"/>
                    </a:cubicBezTo>
                    <a:cubicBezTo>
                      <a:pt x="220284" y="112601"/>
                      <a:pt x="217671" y="112863"/>
                      <a:pt x="214014" y="114691"/>
                    </a:cubicBezTo>
                    <a:cubicBezTo>
                      <a:pt x="210095" y="116520"/>
                      <a:pt x="208788" y="117304"/>
                      <a:pt x="207221" y="120178"/>
                    </a:cubicBezTo>
                    <a:cubicBezTo>
                      <a:pt x="205654" y="123051"/>
                      <a:pt x="205392" y="128538"/>
                      <a:pt x="203041" y="132979"/>
                    </a:cubicBezTo>
                    <a:cubicBezTo>
                      <a:pt x="200690" y="137420"/>
                      <a:pt x="199122" y="144997"/>
                      <a:pt x="193375" y="156753"/>
                    </a:cubicBezTo>
                    <a:cubicBezTo>
                      <a:pt x="187627" y="168510"/>
                      <a:pt x="177961" y="153096"/>
                      <a:pt x="175609" y="149699"/>
                    </a:cubicBezTo>
                    <a:cubicBezTo>
                      <a:pt x="173258" y="146303"/>
                      <a:pt x="168033" y="148654"/>
                      <a:pt x="163330" y="148393"/>
                    </a:cubicBezTo>
                    <a:cubicBezTo>
                      <a:pt x="158628" y="148132"/>
                      <a:pt x="139034" y="169032"/>
                      <a:pt x="134592" y="175041"/>
                    </a:cubicBezTo>
                    <a:cubicBezTo>
                      <a:pt x="130151" y="180789"/>
                      <a:pt x="131196" y="196986"/>
                      <a:pt x="131196" y="196986"/>
                    </a:cubicBezTo>
                    <a:cubicBezTo>
                      <a:pt x="129106" y="195158"/>
                      <a:pt x="126493" y="194374"/>
                      <a:pt x="123881" y="194635"/>
                    </a:cubicBezTo>
                    <a:cubicBezTo>
                      <a:pt x="121530" y="194635"/>
                      <a:pt x="119962" y="194374"/>
                      <a:pt x="117872" y="193067"/>
                    </a:cubicBezTo>
                    <a:cubicBezTo>
                      <a:pt x="117872" y="194112"/>
                      <a:pt x="117611" y="195419"/>
                      <a:pt x="118394" y="196464"/>
                    </a:cubicBezTo>
                    <a:cubicBezTo>
                      <a:pt x="118917" y="197248"/>
                      <a:pt x="119962" y="197770"/>
                      <a:pt x="119962" y="198815"/>
                    </a:cubicBezTo>
                    <a:cubicBezTo>
                      <a:pt x="120223" y="201428"/>
                      <a:pt x="117088" y="201428"/>
                      <a:pt x="115259" y="200644"/>
                    </a:cubicBezTo>
                    <a:cubicBezTo>
                      <a:pt x="110034" y="198815"/>
                      <a:pt x="104809" y="197248"/>
                      <a:pt x="99061" y="197248"/>
                    </a:cubicBezTo>
                    <a:cubicBezTo>
                      <a:pt x="96449" y="197248"/>
                      <a:pt x="93836" y="198292"/>
                      <a:pt x="92008" y="200383"/>
                    </a:cubicBezTo>
                    <a:cubicBezTo>
                      <a:pt x="91224" y="201167"/>
                      <a:pt x="90963" y="202211"/>
                      <a:pt x="90179" y="203256"/>
                    </a:cubicBezTo>
                    <a:cubicBezTo>
                      <a:pt x="89134" y="204301"/>
                      <a:pt x="88089" y="204563"/>
                      <a:pt x="86521" y="204824"/>
                    </a:cubicBezTo>
                    <a:cubicBezTo>
                      <a:pt x="82603" y="205608"/>
                      <a:pt x="78945" y="209004"/>
                      <a:pt x="74765" y="207959"/>
                    </a:cubicBezTo>
                    <a:cubicBezTo>
                      <a:pt x="72675" y="207436"/>
                      <a:pt x="71369" y="205869"/>
                      <a:pt x="69540" y="204824"/>
                    </a:cubicBezTo>
                    <a:cubicBezTo>
                      <a:pt x="67711" y="203518"/>
                      <a:pt x="64837" y="202734"/>
                      <a:pt x="63792" y="200644"/>
                    </a:cubicBezTo>
                    <a:cubicBezTo>
                      <a:pt x="62486" y="197509"/>
                      <a:pt x="62225" y="193590"/>
                      <a:pt x="61963" y="190194"/>
                    </a:cubicBezTo>
                    <a:cubicBezTo>
                      <a:pt x="61702" y="187842"/>
                      <a:pt x="61963" y="185491"/>
                      <a:pt x="61702" y="183401"/>
                    </a:cubicBezTo>
                    <a:cubicBezTo>
                      <a:pt x="61441" y="181050"/>
                      <a:pt x="60657" y="178698"/>
                      <a:pt x="58829" y="176870"/>
                    </a:cubicBezTo>
                    <a:cubicBezTo>
                      <a:pt x="57000" y="175041"/>
                      <a:pt x="54648" y="174518"/>
                      <a:pt x="52558" y="173212"/>
                    </a:cubicBezTo>
                    <a:cubicBezTo>
                      <a:pt x="47856" y="170861"/>
                      <a:pt x="44982" y="166420"/>
                      <a:pt x="40279" y="164068"/>
                    </a:cubicBezTo>
                    <a:cubicBezTo>
                      <a:pt x="35838" y="161978"/>
                      <a:pt x="31135" y="160933"/>
                      <a:pt x="26172" y="160411"/>
                    </a:cubicBezTo>
                    <a:cubicBezTo>
                      <a:pt x="23820" y="160149"/>
                      <a:pt x="21208" y="159888"/>
                      <a:pt x="18856" y="160411"/>
                    </a:cubicBezTo>
                    <a:cubicBezTo>
                      <a:pt x="16505" y="160672"/>
                      <a:pt x="14676" y="161978"/>
                      <a:pt x="12586" y="162762"/>
                    </a:cubicBezTo>
                    <a:cubicBezTo>
                      <a:pt x="9190" y="164329"/>
                      <a:pt x="5794" y="163546"/>
                      <a:pt x="2397" y="163023"/>
                    </a:cubicBezTo>
                    <a:cubicBezTo>
                      <a:pt x="2397" y="163023"/>
                      <a:pt x="1875" y="138988"/>
                      <a:pt x="307" y="132195"/>
                    </a:cubicBezTo>
                    <a:cubicBezTo>
                      <a:pt x="-1260" y="125403"/>
                      <a:pt x="3704" y="116259"/>
                      <a:pt x="3181" y="111295"/>
                    </a:cubicBezTo>
                    <a:cubicBezTo>
                      <a:pt x="2659" y="106331"/>
                      <a:pt x="5271" y="105809"/>
                      <a:pt x="8667" y="104764"/>
                    </a:cubicBezTo>
                    <a:cubicBezTo>
                      <a:pt x="12325" y="103980"/>
                      <a:pt x="11541" y="99016"/>
                      <a:pt x="12847" y="95097"/>
                    </a:cubicBezTo>
                    <a:cubicBezTo>
                      <a:pt x="14415" y="91178"/>
                      <a:pt x="15721" y="87782"/>
                      <a:pt x="21730" y="83079"/>
                    </a:cubicBezTo>
                    <a:cubicBezTo>
                      <a:pt x="27739" y="78377"/>
                      <a:pt x="25388" y="65053"/>
                      <a:pt x="21730" y="58783"/>
                    </a:cubicBezTo>
                    <a:cubicBezTo>
                      <a:pt x="18073" y="52513"/>
                      <a:pt x="18856" y="54342"/>
                      <a:pt x="20163" y="47549"/>
                    </a:cubicBezTo>
                    <a:cubicBezTo>
                      <a:pt x="20424" y="46243"/>
                      <a:pt x="20163" y="44936"/>
                      <a:pt x="19640" y="43891"/>
                    </a:cubicBezTo>
                    <a:cubicBezTo>
                      <a:pt x="19640" y="43891"/>
                      <a:pt x="26433" y="8883"/>
                      <a:pt x="36622" y="5748"/>
                    </a:cubicBezTo>
                    <a:cubicBezTo>
                      <a:pt x="46549" y="2875"/>
                      <a:pt x="61441" y="-4179"/>
                      <a:pt x="77116" y="3397"/>
                    </a:cubicBezTo>
                    <a:cubicBezTo>
                      <a:pt x="92792" y="10973"/>
                      <a:pt x="93314" y="18289"/>
                      <a:pt x="98539" y="16721"/>
                    </a:cubicBezTo>
                    <a:cubicBezTo>
                      <a:pt x="103764" y="15153"/>
                      <a:pt x="109250" y="8883"/>
                      <a:pt x="118917" y="13325"/>
                    </a:cubicBezTo>
                    <a:cubicBezTo>
                      <a:pt x="128583" y="17766"/>
                      <a:pt x="150529" y="24820"/>
                      <a:pt x="155231" y="20378"/>
                    </a:cubicBezTo>
                    <a:cubicBezTo>
                      <a:pt x="159934" y="15937"/>
                      <a:pt x="156538" y="13064"/>
                      <a:pt x="166988" y="11757"/>
                    </a:cubicBezTo>
                    <a:cubicBezTo>
                      <a:pt x="177438" y="10712"/>
                      <a:pt x="194681" y="11235"/>
                      <a:pt x="199122" y="12802"/>
                    </a:cubicBezTo>
                    <a:cubicBezTo>
                      <a:pt x="203563" y="14370"/>
                      <a:pt x="209834" y="18289"/>
                      <a:pt x="214014" y="12802"/>
                    </a:cubicBezTo>
                    <a:cubicBezTo>
                      <a:pt x="218194" y="7316"/>
                      <a:pt x="220545" y="1830"/>
                      <a:pt x="236743" y="3136"/>
                    </a:cubicBezTo>
                    <a:lnTo>
                      <a:pt x="236743" y="3136"/>
                    </a:lnTo>
                    <a:cubicBezTo>
                      <a:pt x="238310" y="5226"/>
                      <a:pt x="239878" y="7055"/>
                      <a:pt x="241445" y="8361"/>
                    </a:cubicBezTo>
                    <a:cubicBezTo>
                      <a:pt x="246932" y="12541"/>
                      <a:pt x="250851" y="16982"/>
                      <a:pt x="248499" y="17766"/>
                    </a:cubicBezTo>
                    <a:cubicBezTo>
                      <a:pt x="246148" y="18550"/>
                      <a:pt x="248499" y="23775"/>
                      <a:pt x="247977" y="28739"/>
                    </a:cubicBezTo>
                    <a:cubicBezTo>
                      <a:pt x="248499" y="32658"/>
                      <a:pt x="253724" y="32658"/>
                      <a:pt x="258166" y="31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EEF924BA-1DBB-1F9A-77FA-30EDA8DEDABB}"/>
                  </a:ext>
                </a:extLst>
              </p:cNvPr>
              <p:cNvSpPr/>
              <p:nvPr/>
            </p:nvSpPr>
            <p:spPr>
              <a:xfrm>
                <a:off x="4876209" y="3808882"/>
                <a:ext cx="66616" cy="133452"/>
              </a:xfrm>
              <a:custGeom>
                <a:avLst/>
                <a:gdLst>
                  <a:gd name="connsiteX0" fmla="*/ 62853 w 66616"/>
                  <a:gd name="connsiteY0" fmla="*/ 50635 h 133452"/>
                  <a:gd name="connsiteX1" fmla="*/ 53970 w 66616"/>
                  <a:gd name="connsiteY1" fmla="*/ 62653 h 133452"/>
                  <a:gd name="connsiteX2" fmla="*/ 49790 w 66616"/>
                  <a:gd name="connsiteY2" fmla="*/ 72319 h 133452"/>
                  <a:gd name="connsiteX3" fmla="*/ 44304 w 66616"/>
                  <a:gd name="connsiteY3" fmla="*/ 78851 h 133452"/>
                  <a:gd name="connsiteX4" fmla="*/ 41430 w 66616"/>
                  <a:gd name="connsiteY4" fmla="*/ 99751 h 133452"/>
                  <a:gd name="connsiteX5" fmla="*/ 43520 w 66616"/>
                  <a:gd name="connsiteY5" fmla="*/ 130579 h 133452"/>
                  <a:gd name="connsiteX6" fmla="*/ 39079 w 66616"/>
                  <a:gd name="connsiteY6" fmla="*/ 130056 h 133452"/>
                  <a:gd name="connsiteX7" fmla="*/ 24187 w 66616"/>
                  <a:gd name="connsiteY7" fmla="*/ 132669 h 133452"/>
                  <a:gd name="connsiteX8" fmla="*/ 21314 w 66616"/>
                  <a:gd name="connsiteY8" fmla="*/ 133453 h 133452"/>
                  <a:gd name="connsiteX9" fmla="*/ 16872 w 66616"/>
                  <a:gd name="connsiteY9" fmla="*/ 118823 h 133452"/>
                  <a:gd name="connsiteX10" fmla="*/ 19223 w 66616"/>
                  <a:gd name="connsiteY10" fmla="*/ 81463 h 133452"/>
                  <a:gd name="connsiteX11" fmla="*/ 14521 w 66616"/>
                  <a:gd name="connsiteY11" fmla="*/ 68400 h 133452"/>
                  <a:gd name="connsiteX12" fmla="*/ 12431 w 66616"/>
                  <a:gd name="connsiteY12" fmla="*/ 55077 h 133452"/>
                  <a:gd name="connsiteX13" fmla="*/ 1458 w 66616"/>
                  <a:gd name="connsiteY13" fmla="*/ 44888 h 133452"/>
                  <a:gd name="connsiteX14" fmla="*/ 3026 w 66616"/>
                  <a:gd name="connsiteY14" fmla="*/ 32086 h 133452"/>
                  <a:gd name="connsiteX15" fmla="*/ 9818 w 66616"/>
                  <a:gd name="connsiteY15" fmla="*/ 21897 h 133452"/>
                  <a:gd name="connsiteX16" fmla="*/ 32809 w 66616"/>
                  <a:gd name="connsiteY16" fmla="*/ 17717 h 133452"/>
                  <a:gd name="connsiteX17" fmla="*/ 32286 w 66616"/>
                  <a:gd name="connsiteY17" fmla="*/ 6222 h 133452"/>
                  <a:gd name="connsiteX18" fmla="*/ 44827 w 66616"/>
                  <a:gd name="connsiteY18" fmla="*/ 1519 h 133452"/>
                  <a:gd name="connsiteX19" fmla="*/ 60502 w 66616"/>
                  <a:gd name="connsiteY19" fmla="*/ 11708 h 133452"/>
                  <a:gd name="connsiteX20" fmla="*/ 61024 w 66616"/>
                  <a:gd name="connsiteY20" fmla="*/ 15366 h 133452"/>
                  <a:gd name="connsiteX21" fmla="*/ 62592 w 66616"/>
                  <a:gd name="connsiteY21" fmla="*/ 26600 h 133452"/>
                  <a:gd name="connsiteX22" fmla="*/ 62853 w 66616"/>
                  <a:gd name="connsiteY22" fmla="*/ 50635 h 13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616" h="133452">
                    <a:moveTo>
                      <a:pt x="62853" y="50635"/>
                    </a:moveTo>
                    <a:cubicBezTo>
                      <a:pt x="56844" y="55338"/>
                      <a:pt x="55538" y="58734"/>
                      <a:pt x="53970" y="62653"/>
                    </a:cubicBezTo>
                    <a:cubicBezTo>
                      <a:pt x="52403" y="66572"/>
                      <a:pt x="53187" y="71274"/>
                      <a:pt x="49790" y="72319"/>
                    </a:cubicBezTo>
                    <a:cubicBezTo>
                      <a:pt x="46133" y="73364"/>
                      <a:pt x="43520" y="73887"/>
                      <a:pt x="44304" y="78851"/>
                    </a:cubicBezTo>
                    <a:cubicBezTo>
                      <a:pt x="45088" y="83814"/>
                      <a:pt x="39863" y="92958"/>
                      <a:pt x="41430" y="99751"/>
                    </a:cubicBezTo>
                    <a:cubicBezTo>
                      <a:pt x="42998" y="106543"/>
                      <a:pt x="43520" y="130579"/>
                      <a:pt x="43520" y="130579"/>
                    </a:cubicBezTo>
                    <a:cubicBezTo>
                      <a:pt x="41953" y="130318"/>
                      <a:pt x="40647" y="130056"/>
                      <a:pt x="39079" y="130056"/>
                    </a:cubicBezTo>
                    <a:cubicBezTo>
                      <a:pt x="34376" y="130318"/>
                      <a:pt x="28890" y="131363"/>
                      <a:pt x="24187" y="132669"/>
                    </a:cubicBezTo>
                    <a:cubicBezTo>
                      <a:pt x="23403" y="132930"/>
                      <a:pt x="22359" y="133192"/>
                      <a:pt x="21314" y="133453"/>
                    </a:cubicBezTo>
                    <a:cubicBezTo>
                      <a:pt x="21314" y="133453"/>
                      <a:pt x="17656" y="122741"/>
                      <a:pt x="16872" y="118823"/>
                    </a:cubicBezTo>
                    <a:cubicBezTo>
                      <a:pt x="16089" y="114904"/>
                      <a:pt x="18440" y="88778"/>
                      <a:pt x="19223" y="81463"/>
                    </a:cubicBezTo>
                    <a:cubicBezTo>
                      <a:pt x="20007" y="74148"/>
                      <a:pt x="16350" y="71013"/>
                      <a:pt x="14521" y="68400"/>
                    </a:cubicBezTo>
                    <a:cubicBezTo>
                      <a:pt x="12431" y="65788"/>
                      <a:pt x="12692" y="62130"/>
                      <a:pt x="12431" y="55077"/>
                    </a:cubicBezTo>
                    <a:cubicBezTo>
                      <a:pt x="12170" y="48284"/>
                      <a:pt x="7206" y="50113"/>
                      <a:pt x="1458" y="44888"/>
                    </a:cubicBezTo>
                    <a:cubicBezTo>
                      <a:pt x="-1416" y="42275"/>
                      <a:pt x="413" y="37050"/>
                      <a:pt x="3026" y="32086"/>
                    </a:cubicBezTo>
                    <a:cubicBezTo>
                      <a:pt x="5638" y="27645"/>
                      <a:pt x="8773" y="23465"/>
                      <a:pt x="9818" y="21897"/>
                    </a:cubicBezTo>
                    <a:cubicBezTo>
                      <a:pt x="11909" y="18501"/>
                      <a:pt x="29674" y="19023"/>
                      <a:pt x="32809" y="17717"/>
                    </a:cubicBezTo>
                    <a:cubicBezTo>
                      <a:pt x="35944" y="16150"/>
                      <a:pt x="34376" y="9096"/>
                      <a:pt x="32286" y="6222"/>
                    </a:cubicBezTo>
                    <a:cubicBezTo>
                      <a:pt x="32286" y="6222"/>
                      <a:pt x="38556" y="-3706"/>
                      <a:pt x="44827" y="1519"/>
                    </a:cubicBezTo>
                    <a:cubicBezTo>
                      <a:pt x="49790" y="5699"/>
                      <a:pt x="58150" y="7528"/>
                      <a:pt x="60502" y="11708"/>
                    </a:cubicBezTo>
                    <a:cubicBezTo>
                      <a:pt x="61024" y="12753"/>
                      <a:pt x="61285" y="13798"/>
                      <a:pt x="61024" y="15366"/>
                    </a:cubicBezTo>
                    <a:cubicBezTo>
                      <a:pt x="59457" y="22159"/>
                      <a:pt x="58934" y="20330"/>
                      <a:pt x="62592" y="26600"/>
                    </a:cubicBezTo>
                    <a:cubicBezTo>
                      <a:pt x="66510" y="32609"/>
                      <a:pt x="69123" y="45933"/>
                      <a:pt x="62853" y="506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7C6AE245-877C-6453-66B8-6ACA3B0C0BBB}"/>
                  </a:ext>
                </a:extLst>
              </p:cNvPr>
              <p:cNvSpPr/>
              <p:nvPr/>
            </p:nvSpPr>
            <p:spPr>
              <a:xfrm>
                <a:off x="4672811" y="3237328"/>
                <a:ext cx="445472" cy="423976"/>
              </a:xfrm>
              <a:custGeom>
                <a:avLst/>
                <a:gdLst>
                  <a:gd name="connsiteX0" fmla="*/ 445472 w 445472"/>
                  <a:gd name="connsiteY0" fmla="*/ 322008 h 423976"/>
                  <a:gd name="connsiteX1" fmla="*/ 362655 w 445472"/>
                  <a:gd name="connsiteY1" fmla="*/ 374259 h 423976"/>
                  <a:gd name="connsiteX2" fmla="*/ 315629 w 445472"/>
                  <a:gd name="connsiteY2" fmla="*/ 411880 h 423976"/>
                  <a:gd name="connsiteX3" fmla="*/ 278792 w 445472"/>
                  <a:gd name="connsiteY3" fmla="*/ 422330 h 423976"/>
                  <a:gd name="connsiteX4" fmla="*/ 271477 w 445472"/>
                  <a:gd name="connsiteY4" fmla="*/ 423636 h 423976"/>
                  <a:gd name="connsiteX5" fmla="*/ 259198 w 445472"/>
                  <a:gd name="connsiteY5" fmla="*/ 422069 h 423976"/>
                  <a:gd name="connsiteX6" fmla="*/ 257108 w 445472"/>
                  <a:gd name="connsiteY6" fmla="*/ 409006 h 423976"/>
                  <a:gd name="connsiteX7" fmla="*/ 243261 w 445472"/>
                  <a:gd name="connsiteY7" fmla="*/ 399601 h 423976"/>
                  <a:gd name="connsiteX8" fmla="*/ 229937 w 445472"/>
                  <a:gd name="connsiteY8" fmla="*/ 395421 h 423976"/>
                  <a:gd name="connsiteX9" fmla="*/ 223667 w 445472"/>
                  <a:gd name="connsiteY9" fmla="*/ 390196 h 423976"/>
                  <a:gd name="connsiteX10" fmla="*/ 212172 w 445472"/>
                  <a:gd name="connsiteY10" fmla="*/ 385493 h 423976"/>
                  <a:gd name="connsiteX11" fmla="*/ 212172 w 445472"/>
                  <a:gd name="connsiteY11" fmla="*/ 375566 h 423976"/>
                  <a:gd name="connsiteX12" fmla="*/ 77626 w 445472"/>
                  <a:gd name="connsiteY12" fmla="*/ 287262 h 423976"/>
                  <a:gd name="connsiteX13" fmla="*/ 33 w 445472"/>
                  <a:gd name="connsiteY13" fmla="*/ 236317 h 423976"/>
                  <a:gd name="connsiteX14" fmla="*/ 294 w 445472"/>
                  <a:gd name="connsiteY14" fmla="*/ 226912 h 423976"/>
                  <a:gd name="connsiteX15" fmla="*/ 33 w 445472"/>
                  <a:gd name="connsiteY15" fmla="*/ 206012 h 423976"/>
                  <a:gd name="connsiteX16" fmla="*/ 18060 w 445472"/>
                  <a:gd name="connsiteY16" fmla="*/ 187724 h 423976"/>
                  <a:gd name="connsiteX17" fmla="*/ 36609 w 445472"/>
                  <a:gd name="connsiteY17" fmla="*/ 182238 h 423976"/>
                  <a:gd name="connsiteX18" fmla="*/ 45753 w 445472"/>
                  <a:gd name="connsiteY18" fmla="*/ 177535 h 423976"/>
                  <a:gd name="connsiteX19" fmla="*/ 64563 w 445472"/>
                  <a:gd name="connsiteY19" fmla="*/ 175445 h 423976"/>
                  <a:gd name="connsiteX20" fmla="*/ 81806 w 445472"/>
                  <a:gd name="connsiteY20" fmla="*/ 161337 h 423976"/>
                  <a:gd name="connsiteX21" fmla="*/ 107931 w 445472"/>
                  <a:gd name="connsiteY21" fmla="*/ 151409 h 423976"/>
                  <a:gd name="connsiteX22" fmla="*/ 105841 w 445472"/>
                  <a:gd name="connsiteY22" fmla="*/ 145401 h 423976"/>
                  <a:gd name="connsiteX23" fmla="*/ 106364 w 445472"/>
                  <a:gd name="connsiteY23" fmla="*/ 140959 h 423976"/>
                  <a:gd name="connsiteX24" fmla="*/ 104535 w 445472"/>
                  <a:gd name="connsiteY24" fmla="*/ 134950 h 423976"/>
                  <a:gd name="connsiteX25" fmla="*/ 116030 w 445472"/>
                  <a:gd name="connsiteY25" fmla="*/ 131293 h 423976"/>
                  <a:gd name="connsiteX26" fmla="*/ 123345 w 445472"/>
                  <a:gd name="connsiteY26" fmla="*/ 124500 h 423976"/>
                  <a:gd name="connsiteX27" fmla="*/ 158876 w 445472"/>
                  <a:gd name="connsiteY27" fmla="*/ 121104 h 423976"/>
                  <a:gd name="connsiteX28" fmla="*/ 164362 w 445472"/>
                  <a:gd name="connsiteY28" fmla="*/ 113528 h 423976"/>
                  <a:gd name="connsiteX29" fmla="*/ 158876 w 445472"/>
                  <a:gd name="connsiteY29" fmla="*/ 106735 h 423976"/>
                  <a:gd name="connsiteX30" fmla="*/ 151561 w 445472"/>
                  <a:gd name="connsiteY30" fmla="*/ 89753 h 423976"/>
                  <a:gd name="connsiteX31" fmla="*/ 152606 w 445472"/>
                  <a:gd name="connsiteY31" fmla="*/ 69376 h 423976"/>
                  <a:gd name="connsiteX32" fmla="*/ 137714 w 445472"/>
                  <a:gd name="connsiteY32" fmla="*/ 47953 h 423976"/>
                  <a:gd name="connsiteX33" fmla="*/ 140850 w 445472"/>
                  <a:gd name="connsiteY33" fmla="*/ 46908 h 423976"/>
                  <a:gd name="connsiteX34" fmla="*/ 147381 w 445472"/>
                  <a:gd name="connsiteY34" fmla="*/ 45601 h 423976"/>
                  <a:gd name="connsiteX35" fmla="*/ 157570 w 445472"/>
                  <a:gd name="connsiteY35" fmla="*/ 42205 h 423976"/>
                  <a:gd name="connsiteX36" fmla="*/ 165930 w 445472"/>
                  <a:gd name="connsiteY36" fmla="*/ 36719 h 423976"/>
                  <a:gd name="connsiteX37" fmla="*/ 170371 w 445472"/>
                  <a:gd name="connsiteY37" fmla="*/ 33845 h 423976"/>
                  <a:gd name="connsiteX38" fmla="*/ 172461 w 445472"/>
                  <a:gd name="connsiteY38" fmla="*/ 31755 h 423976"/>
                  <a:gd name="connsiteX39" fmla="*/ 179776 w 445472"/>
                  <a:gd name="connsiteY39" fmla="*/ 32016 h 423976"/>
                  <a:gd name="connsiteX40" fmla="*/ 187875 w 445472"/>
                  <a:gd name="connsiteY40" fmla="*/ 29926 h 423976"/>
                  <a:gd name="connsiteX41" fmla="*/ 195452 w 445472"/>
                  <a:gd name="connsiteY41" fmla="*/ 24701 h 423976"/>
                  <a:gd name="connsiteX42" fmla="*/ 202244 w 445472"/>
                  <a:gd name="connsiteY42" fmla="*/ 18692 h 423976"/>
                  <a:gd name="connsiteX43" fmla="*/ 218181 w 445472"/>
                  <a:gd name="connsiteY43" fmla="*/ 14251 h 423976"/>
                  <a:gd name="connsiteX44" fmla="*/ 229415 w 445472"/>
                  <a:gd name="connsiteY44" fmla="*/ 13206 h 423976"/>
                  <a:gd name="connsiteX45" fmla="*/ 239604 w 445472"/>
                  <a:gd name="connsiteY45" fmla="*/ 12422 h 423976"/>
                  <a:gd name="connsiteX46" fmla="*/ 248225 w 445472"/>
                  <a:gd name="connsiteY46" fmla="*/ 12161 h 423976"/>
                  <a:gd name="connsiteX47" fmla="*/ 253711 w 445472"/>
                  <a:gd name="connsiteY47" fmla="*/ 8242 h 423976"/>
                  <a:gd name="connsiteX48" fmla="*/ 261288 w 445472"/>
                  <a:gd name="connsiteY48" fmla="*/ 8765 h 423976"/>
                  <a:gd name="connsiteX49" fmla="*/ 268342 w 445472"/>
                  <a:gd name="connsiteY49" fmla="*/ 6936 h 423976"/>
                  <a:gd name="connsiteX50" fmla="*/ 277224 w 445472"/>
                  <a:gd name="connsiteY50" fmla="*/ 5368 h 423976"/>
                  <a:gd name="connsiteX51" fmla="*/ 287152 w 445472"/>
                  <a:gd name="connsiteY51" fmla="*/ 4585 h 423976"/>
                  <a:gd name="connsiteX52" fmla="*/ 301260 w 445472"/>
                  <a:gd name="connsiteY52" fmla="*/ 10332 h 423976"/>
                  <a:gd name="connsiteX53" fmla="*/ 306224 w 445472"/>
                  <a:gd name="connsiteY53" fmla="*/ 9548 h 423976"/>
                  <a:gd name="connsiteX54" fmla="*/ 310926 w 445472"/>
                  <a:gd name="connsiteY54" fmla="*/ 7981 h 423976"/>
                  <a:gd name="connsiteX55" fmla="*/ 311971 w 445472"/>
                  <a:gd name="connsiteY55" fmla="*/ 7197 h 423976"/>
                  <a:gd name="connsiteX56" fmla="*/ 315367 w 445472"/>
                  <a:gd name="connsiteY56" fmla="*/ 5107 h 423976"/>
                  <a:gd name="connsiteX57" fmla="*/ 321376 w 445472"/>
                  <a:gd name="connsiteY57" fmla="*/ 2756 h 423976"/>
                  <a:gd name="connsiteX58" fmla="*/ 327124 w 445472"/>
                  <a:gd name="connsiteY58" fmla="*/ 1450 h 423976"/>
                  <a:gd name="connsiteX59" fmla="*/ 332872 w 445472"/>
                  <a:gd name="connsiteY59" fmla="*/ 6152 h 423976"/>
                  <a:gd name="connsiteX60" fmla="*/ 343322 w 445472"/>
                  <a:gd name="connsiteY60" fmla="*/ 143 h 423976"/>
                  <a:gd name="connsiteX61" fmla="*/ 348547 w 445472"/>
                  <a:gd name="connsiteY61" fmla="*/ 3540 h 423976"/>
                  <a:gd name="connsiteX62" fmla="*/ 355078 w 445472"/>
                  <a:gd name="connsiteY62" fmla="*/ 6675 h 423976"/>
                  <a:gd name="connsiteX63" fmla="*/ 364745 w 445472"/>
                  <a:gd name="connsiteY63" fmla="*/ 4846 h 423976"/>
                  <a:gd name="connsiteX64" fmla="*/ 372582 w 445472"/>
                  <a:gd name="connsiteY64" fmla="*/ 3017 h 423976"/>
                  <a:gd name="connsiteX65" fmla="*/ 374934 w 445472"/>
                  <a:gd name="connsiteY65" fmla="*/ 1711 h 423976"/>
                  <a:gd name="connsiteX66" fmla="*/ 371537 w 445472"/>
                  <a:gd name="connsiteY66" fmla="*/ 8242 h 423976"/>
                  <a:gd name="connsiteX67" fmla="*/ 366835 w 445472"/>
                  <a:gd name="connsiteY67" fmla="*/ 20521 h 423976"/>
                  <a:gd name="connsiteX68" fmla="*/ 367618 w 445472"/>
                  <a:gd name="connsiteY68" fmla="*/ 58142 h 423976"/>
                  <a:gd name="connsiteX69" fmla="*/ 352466 w 445472"/>
                  <a:gd name="connsiteY69" fmla="*/ 85312 h 423976"/>
                  <a:gd name="connsiteX70" fmla="*/ 367618 w 445472"/>
                  <a:gd name="connsiteY70" fmla="*/ 106212 h 423976"/>
                  <a:gd name="connsiteX71" fmla="*/ 370492 w 445472"/>
                  <a:gd name="connsiteY71" fmla="*/ 114834 h 423976"/>
                  <a:gd name="connsiteX72" fmla="*/ 385645 w 445472"/>
                  <a:gd name="connsiteY72" fmla="*/ 127897 h 423976"/>
                  <a:gd name="connsiteX73" fmla="*/ 388780 w 445472"/>
                  <a:gd name="connsiteY73" fmla="*/ 145662 h 423976"/>
                  <a:gd name="connsiteX74" fmla="*/ 392960 w 445472"/>
                  <a:gd name="connsiteY74" fmla="*/ 167869 h 423976"/>
                  <a:gd name="connsiteX75" fmla="*/ 397924 w 445472"/>
                  <a:gd name="connsiteY75" fmla="*/ 180409 h 423976"/>
                  <a:gd name="connsiteX76" fmla="*/ 399230 w 445472"/>
                  <a:gd name="connsiteY76" fmla="*/ 201309 h 423976"/>
                  <a:gd name="connsiteX77" fmla="*/ 402627 w 445472"/>
                  <a:gd name="connsiteY77" fmla="*/ 219074 h 423976"/>
                  <a:gd name="connsiteX78" fmla="*/ 400014 w 445472"/>
                  <a:gd name="connsiteY78" fmla="*/ 233443 h 423976"/>
                  <a:gd name="connsiteX79" fmla="*/ 400275 w 445472"/>
                  <a:gd name="connsiteY79" fmla="*/ 253037 h 423976"/>
                  <a:gd name="connsiteX80" fmla="*/ 392699 w 445472"/>
                  <a:gd name="connsiteY80" fmla="*/ 261136 h 423976"/>
                  <a:gd name="connsiteX81" fmla="*/ 401843 w 445472"/>
                  <a:gd name="connsiteY81" fmla="*/ 275244 h 423976"/>
                  <a:gd name="connsiteX82" fmla="*/ 407852 w 445472"/>
                  <a:gd name="connsiteY82" fmla="*/ 296405 h 423976"/>
                  <a:gd name="connsiteX83" fmla="*/ 425617 w 445472"/>
                  <a:gd name="connsiteY83" fmla="*/ 299802 h 423976"/>
                  <a:gd name="connsiteX84" fmla="*/ 444950 w 445472"/>
                  <a:gd name="connsiteY84" fmla="*/ 320180 h 423976"/>
                  <a:gd name="connsiteX85" fmla="*/ 445472 w 445472"/>
                  <a:gd name="connsiteY85" fmla="*/ 322008 h 42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445472" h="423976">
                    <a:moveTo>
                      <a:pt x="445472" y="322008"/>
                    </a:moveTo>
                    <a:cubicBezTo>
                      <a:pt x="432410" y="330107"/>
                      <a:pt x="380420" y="363025"/>
                      <a:pt x="362655" y="374259"/>
                    </a:cubicBezTo>
                    <a:cubicBezTo>
                      <a:pt x="342277" y="387061"/>
                      <a:pt x="322160" y="406132"/>
                      <a:pt x="315629" y="411880"/>
                    </a:cubicBezTo>
                    <a:cubicBezTo>
                      <a:pt x="309881" y="416844"/>
                      <a:pt x="286107" y="421024"/>
                      <a:pt x="278792" y="422330"/>
                    </a:cubicBezTo>
                    <a:cubicBezTo>
                      <a:pt x="277486" y="419456"/>
                      <a:pt x="273567" y="422591"/>
                      <a:pt x="271477" y="423636"/>
                    </a:cubicBezTo>
                    <a:cubicBezTo>
                      <a:pt x="268603" y="424943"/>
                      <a:pt x="263117" y="422069"/>
                      <a:pt x="259198" y="422069"/>
                    </a:cubicBezTo>
                    <a:cubicBezTo>
                      <a:pt x="255279" y="422330"/>
                      <a:pt x="256846" y="413447"/>
                      <a:pt x="257108" y="409006"/>
                    </a:cubicBezTo>
                    <a:cubicBezTo>
                      <a:pt x="257369" y="404565"/>
                      <a:pt x="246396" y="402475"/>
                      <a:pt x="243261" y="399601"/>
                    </a:cubicBezTo>
                    <a:cubicBezTo>
                      <a:pt x="239865" y="396727"/>
                      <a:pt x="233072" y="395421"/>
                      <a:pt x="229937" y="395421"/>
                    </a:cubicBezTo>
                    <a:cubicBezTo>
                      <a:pt x="226802" y="395421"/>
                      <a:pt x="224451" y="392547"/>
                      <a:pt x="223667" y="390196"/>
                    </a:cubicBezTo>
                    <a:cubicBezTo>
                      <a:pt x="222883" y="387844"/>
                      <a:pt x="214523" y="385754"/>
                      <a:pt x="212172" y="385493"/>
                    </a:cubicBezTo>
                    <a:cubicBezTo>
                      <a:pt x="210082" y="385232"/>
                      <a:pt x="212172" y="375566"/>
                      <a:pt x="212172" y="375566"/>
                    </a:cubicBezTo>
                    <a:lnTo>
                      <a:pt x="77626" y="287262"/>
                    </a:lnTo>
                    <a:lnTo>
                      <a:pt x="33" y="236317"/>
                    </a:lnTo>
                    <a:cubicBezTo>
                      <a:pt x="33" y="236317"/>
                      <a:pt x="33" y="232137"/>
                      <a:pt x="294" y="226912"/>
                    </a:cubicBezTo>
                    <a:cubicBezTo>
                      <a:pt x="556" y="219335"/>
                      <a:pt x="556" y="209408"/>
                      <a:pt x="33" y="206012"/>
                    </a:cubicBezTo>
                    <a:cubicBezTo>
                      <a:pt x="-751" y="200264"/>
                      <a:pt x="12573" y="191643"/>
                      <a:pt x="18060" y="187724"/>
                    </a:cubicBezTo>
                    <a:cubicBezTo>
                      <a:pt x="23546" y="183805"/>
                      <a:pt x="31123" y="183282"/>
                      <a:pt x="36609" y="182238"/>
                    </a:cubicBezTo>
                    <a:cubicBezTo>
                      <a:pt x="42095" y="181192"/>
                      <a:pt x="42617" y="180931"/>
                      <a:pt x="45753" y="177535"/>
                    </a:cubicBezTo>
                    <a:cubicBezTo>
                      <a:pt x="48888" y="174139"/>
                      <a:pt x="59077" y="176490"/>
                      <a:pt x="64563" y="175445"/>
                    </a:cubicBezTo>
                    <a:cubicBezTo>
                      <a:pt x="70049" y="174139"/>
                      <a:pt x="77626" y="165778"/>
                      <a:pt x="81806" y="161337"/>
                    </a:cubicBezTo>
                    <a:cubicBezTo>
                      <a:pt x="86247" y="156896"/>
                      <a:pt x="99571" y="154022"/>
                      <a:pt x="107931" y="151409"/>
                    </a:cubicBezTo>
                    <a:cubicBezTo>
                      <a:pt x="116292" y="148536"/>
                      <a:pt x="109237" y="145401"/>
                      <a:pt x="105841" y="145401"/>
                    </a:cubicBezTo>
                    <a:cubicBezTo>
                      <a:pt x="102445" y="145401"/>
                      <a:pt x="104274" y="142004"/>
                      <a:pt x="106364" y="140959"/>
                    </a:cubicBezTo>
                    <a:cubicBezTo>
                      <a:pt x="108454" y="139914"/>
                      <a:pt x="105057" y="137824"/>
                      <a:pt x="104535" y="134950"/>
                    </a:cubicBezTo>
                    <a:cubicBezTo>
                      <a:pt x="104012" y="132077"/>
                      <a:pt x="111328" y="131554"/>
                      <a:pt x="116030" y="131293"/>
                    </a:cubicBezTo>
                    <a:cubicBezTo>
                      <a:pt x="120733" y="131032"/>
                      <a:pt x="120733" y="130248"/>
                      <a:pt x="123345" y="124500"/>
                    </a:cubicBezTo>
                    <a:cubicBezTo>
                      <a:pt x="125958" y="118753"/>
                      <a:pt x="153651" y="120581"/>
                      <a:pt x="158876" y="121104"/>
                    </a:cubicBezTo>
                    <a:cubicBezTo>
                      <a:pt x="164101" y="121627"/>
                      <a:pt x="162272" y="116401"/>
                      <a:pt x="164362" y="113528"/>
                    </a:cubicBezTo>
                    <a:cubicBezTo>
                      <a:pt x="166452" y="110654"/>
                      <a:pt x="159921" y="108825"/>
                      <a:pt x="158876" y="106735"/>
                    </a:cubicBezTo>
                    <a:cubicBezTo>
                      <a:pt x="157831" y="104645"/>
                      <a:pt x="154435" y="94456"/>
                      <a:pt x="151561" y="89753"/>
                    </a:cubicBezTo>
                    <a:cubicBezTo>
                      <a:pt x="148687" y="84790"/>
                      <a:pt x="150777" y="77736"/>
                      <a:pt x="152606" y="69376"/>
                    </a:cubicBezTo>
                    <a:cubicBezTo>
                      <a:pt x="154435" y="61016"/>
                      <a:pt x="137714" y="47953"/>
                      <a:pt x="137714" y="47953"/>
                    </a:cubicBezTo>
                    <a:cubicBezTo>
                      <a:pt x="138759" y="47692"/>
                      <a:pt x="139804" y="47169"/>
                      <a:pt x="140850" y="46908"/>
                    </a:cubicBezTo>
                    <a:cubicBezTo>
                      <a:pt x="142939" y="46385"/>
                      <a:pt x="145291" y="45863"/>
                      <a:pt x="147381" y="45601"/>
                    </a:cubicBezTo>
                    <a:cubicBezTo>
                      <a:pt x="151038" y="45079"/>
                      <a:pt x="154435" y="44034"/>
                      <a:pt x="157570" y="42205"/>
                    </a:cubicBezTo>
                    <a:cubicBezTo>
                      <a:pt x="160444" y="40376"/>
                      <a:pt x="163056" y="38286"/>
                      <a:pt x="165930" y="36719"/>
                    </a:cubicBezTo>
                    <a:cubicBezTo>
                      <a:pt x="167497" y="35935"/>
                      <a:pt x="169326" y="35151"/>
                      <a:pt x="170371" y="33845"/>
                    </a:cubicBezTo>
                    <a:cubicBezTo>
                      <a:pt x="170894" y="32800"/>
                      <a:pt x="171416" y="32278"/>
                      <a:pt x="172461" y="31755"/>
                    </a:cubicBezTo>
                    <a:cubicBezTo>
                      <a:pt x="174551" y="30971"/>
                      <a:pt x="177425" y="31755"/>
                      <a:pt x="179776" y="32016"/>
                    </a:cubicBezTo>
                    <a:cubicBezTo>
                      <a:pt x="182911" y="32539"/>
                      <a:pt x="185263" y="31494"/>
                      <a:pt x="187875" y="29926"/>
                    </a:cubicBezTo>
                    <a:cubicBezTo>
                      <a:pt x="190488" y="28359"/>
                      <a:pt x="193100" y="26791"/>
                      <a:pt x="195452" y="24701"/>
                    </a:cubicBezTo>
                    <a:cubicBezTo>
                      <a:pt x="197803" y="22611"/>
                      <a:pt x="199632" y="20260"/>
                      <a:pt x="202244" y="18692"/>
                    </a:cubicBezTo>
                    <a:cubicBezTo>
                      <a:pt x="206947" y="16080"/>
                      <a:pt x="212956" y="14774"/>
                      <a:pt x="218181" y="14251"/>
                    </a:cubicBezTo>
                    <a:cubicBezTo>
                      <a:pt x="221838" y="13729"/>
                      <a:pt x="225757" y="13990"/>
                      <a:pt x="229415" y="13206"/>
                    </a:cubicBezTo>
                    <a:cubicBezTo>
                      <a:pt x="232811" y="12684"/>
                      <a:pt x="236207" y="12422"/>
                      <a:pt x="239604" y="12422"/>
                    </a:cubicBezTo>
                    <a:cubicBezTo>
                      <a:pt x="242216" y="12422"/>
                      <a:pt x="245874" y="13990"/>
                      <a:pt x="248225" y="12161"/>
                    </a:cubicBezTo>
                    <a:cubicBezTo>
                      <a:pt x="250054" y="10594"/>
                      <a:pt x="251360" y="9026"/>
                      <a:pt x="253711" y="8242"/>
                    </a:cubicBezTo>
                    <a:cubicBezTo>
                      <a:pt x="256324" y="7458"/>
                      <a:pt x="258675" y="8504"/>
                      <a:pt x="261288" y="8765"/>
                    </a:cubicBezTo>
                    <a:cubicBezTo>
                      <a:pt x="263900" y="9287"/>
                      <a:pt x="265990" y="8242"/>
                      <a:pt x="268342" y="6936"/>
                    </a:cubicBezTo>
                    <a:cubicBezTo>
                      <a:pt x="270954" y="5368"/>
                      <a:pt x="274351" y="6152"/>
                      <a:pt x="277224" y="5368"/>
                    </a:cubicBezTo>
                    <a:cubicBezTo>
                      <a:pt x="280621" y="4585"/>
                      <a:pt x="283495" y="4062"/>
                      <a:pt x="287152" y="4585"/>
                    </a:cubicBezTo>
                    <a:cubicBezTo>
                      <a:pt x="292377" y="5368"/>
                      <a:pt x="296557" y="8242"/>
                      <a:pt x="301260" y="10332"/>
                    </a:cubicBezTo>
                    <a:cubicBezTo>
                      <a:pt x="302827" y="10855"/>
                      <a:pt x="304656" y="9810"/>
                      <a:pt x="306224" y="9548"/>
                    </a:cubicBezTo>
                    <a:cubicBezTo>
                      <a:pt x="307791" y="9026"/>
                      <a:pt x="309359" y="8765"/>
                      <a:pt x="310926" y="7981"/>
                    </a:cubicBezTo>
                    <a:cubicBezTo>
                      <a:pt x="310926" y="7981"/>
                      <a:pt x="311710" y="7458"/>
                      <a:pt x="311971" y="7197"/>
                    </a:cubicBezTo>
                    <a:cubicBezTo>
                      <a:pt x="313539" y="6413"/>
                      <a:pt x="313800" y="5630"/>
                      <a:pt x="315367" y="5107"/>
                    </a:cubicBezTo>
                    <a:cubicBezTo>
                      <a:pt x="317458" y="4323"/>
                      <a:pt x="319286" y="3278"/>
                      <a:pt x="321376" y="2756"/>
                    </a:cubicBezTo>
                    <a:cubicBezTo>
                      <a:pt x="323205" y="2233"/>
                      <a:pt x="325034" y="1188"/>
                      <a:pt x="327124" y="1450"/>
                    </a:cubicBezTo>
                    <a:cubicBezTo>
                      <a:pt x="329737" y="1972"/>
                      <a:pt x="330259" y="5630"/>
                      <a:pt x="332872" y="6152"/>
                    </a:cubicBezTo>
                    <a:cubicBezTo>
                      <a:pt x="337574" y="7197"/>
                      <a:pt x="339664" y="1450"/>
                      <a:pt x="343322" y="143"/>
                    </a:cubicBezTo>
                    <a:cubicBezTo>
                      <a:pt x="345673" y="-640"/>
                      <a:pt x="346979" y="1972"/>
                      <a:pt x="348547" y="3540"/>
                    </a:cubicBezTo>
                    <a:cubicBezTo>
                      <a:pt x="350376" y="5368"/>
                      <a:pt x="352466" y="6675"/>
                      <a:pt x="355078" y="6675"/>
                    </a:cubicBezTo>
                    <a:cubicBezTo>
                      <a:pt x="358213" y="6675"/>
                      <a:pt x="361348" y="5630"/>
                      <a:pt x="364745" y="4846"/>
                    </a:cubicBezTo>
                    <a:cubicBezTo>
                      <a:pt x="367357" y="4323"/>
                      <a:pt x="369970" y="4323"/>
                      <a:pt x="372582" y="3017"/>
                    </a:cubicBezTo>
                    <a:cubicBezTo>
                      <a:pt x="373366" y="2495"/>
                      <a:pt x="374150" y="2233"/>
                      <a:pt x="374934" y="1711"/>
                    </a:cubicBezTo>
                    <a:cubicBezTo>
                      <a:pt x="374934" y="1972"/>
                      <a:pt x="374150" y="4585"/>
                      <a:pt x="371537" y="8242"/>
                    </a:cubicBezTo>
                    <a:cubicBezTo>
                      <a:pt x="368664" y="12422"/>
                      <a:pt x="364222" y="11116"/>
                      <a:pt x="366835" y="20521"/>
                    </a:cubicBezTo>
                    <a:cubicBezTo>
                      <a:pt x="369447" y="29926"/>
                      <a:pt x="373627" y="49782"/>
                      <a:pt x="367618" y="58142"/>
                    </a:cubicBezTo>
                    <a:cubicBezTo>
                      <a:pt x="361610" y="66763"/>
                      <a:pt x="342799" y="71988"/>
                      <a:pt x="352466" y="85312"/>
                    </a:cubicBezTo>
                    <a:cubicBezTo>
                      <a:pt x="362132" y="98636"/>
                      <a:pt x="367618" y="103600"/>
                      <a:pt x="367618" y="106212"/>
                    </a:cubicBezTo>
                    <a:cubicBezTo>
                      <a:pt x="367618" y="108825"/>
                      <a:pt x="363961" y="111699"/>
                      <a:pt x="370492" y="114834"/>
                    </a:cubicBezTo>
                    <a:cubicBezTo>
                      <a:pt x="377024" y="117969"/>
                      <a:pt x="385384" y="119537"/>
                      <a:pt x="385645" y="127897"/>
                    </a:cubicBezTo>
                    <a:cubicBezTo>
                      <a:pt x="385906" y="135996"/>
                      <a:pt x="385906" y="139914"/>
                      <a:pt x="388780" y="145662"/>
                    </a:cubicBezTo>
                    <a:cubicBezTo>
                      <a:pt x="391654" y="151409"/>
                      <a:pt x="392960" y="167869"/>
                      <a:pt x="392960" y="167869"/>
                    </a:cubicBezTo>
                    <a:cubicBezTo>
                      <a:pt x="388519" y="171003"/>
                      <a:pt x="394005" y="175967"/>
                      <a:pt x="397924" y="180409"/>
                    </a:cubicBezTo>
                    <a:cubicBezTo>
                      <a:pt x="401582" y="184850"/>
                      <a:pt x="399492" y="196084"/>
                      <a:pt x="399230" y="201309"/>
                    </a:cubicBezTo>
                    <a:cubicBezTo>
                      <a:pt x="398969" y="206534"/>
                      <a:pt x="400798" y="212543"/>
                      <a:pt x="402627" y="219074"/>
                    </a:cubicBezTo>
                    <a:cubicBezTo>
                      <a:pt x="404455" y="225867"/>
                      <a:pt x="403149" y="227434"/>
                      <a:pt x="400014" y="233443"/>
                    </a:cubicBezTo>
                    <a:cubicBezTo>
                      <a:pt x="396879" y="239191"/>
                      <a:pt x="400275" y="250164"/>
                      <a:pt x="400275" y="253037"/>
                    </a:cubicBezTo>
                    <a:cubicBezTo>
                      <a:pt x="400275" y="255911"/>
                      <a:pt x="395834" y="258524"/>
                      <a:pt x="392699" y="261136"/>
                    </a:cubicBezTo>
                    <a:cubicBezTo>
                      <a:pt x="389564" y="263749"/>
                      <a:pt x="397924" y="271586"/>
                      <a:pt x="401843" y="275244"/>
                    </a:cubicBezTo>
                    <a:cubicBezTo>
                      <a:pt x="405762" y="279163"/>
                      <a:pt x="406284" y="290658"/>
                      <a:pt x="407852" y="296405"/>
                    </a:cubicBezTo>
                    <a:cubicBezTo>
                      <a:pt x="409419" y="302153"/>
                      <a:pt x="417780" y="299802"/>
                      <a:pt x="425617" y="299802"/>
                    </a:cubicBezTo>
                    <a:cubicBezTo>
                      <a:pt x="433455" y="299802"/>
                      <a:pt x="443121" y="313387"/>
                      <a:pt x="444950" y="320180"/>
                    </a:cubicBezTo>
                    <a:cubicBezTo>
                      <a:pt x="444166" y="320702"/>
                      <a:pt x="444689" y="321486"/>
                      <a:pt x="445472" y="32200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5CF7D96A-8654-0EA8-243E-06BA212C2C2D}"/>
                  </a:ext>
                </a:extLst>
              </p:cNvPr>
              <p:cNvSpPr/>
              <p:nvPr/>
            </p:nvSpPr>
            <p:spPr>
              <a:xfrm>
                <a:off x="5021518" y="3231724"/>
                <a:ext cx="86641" cy="173472"/>
              </a:xfrm>
              <a:custGeom>
                <a:avLst/>
                <a:gdLst>
                  <a:gd name="connsiteX0" fmla="*/ 86315 w 86641"/>
                  <a:gd name="connsiteY0" fmla="*/ 119654 h 173472"/>
                  <a:gd name="connsiteX1" fmla="*/ 61757 w 86641"/>
                  <a:gd name="connsiteY1" fmla="*/ 135852 h 173472"/>
                  <a:gd name="connsiteX2" fmla="*/ 59666 w 86641"/>
                  <a:gd name="connsiteY2" fmla="*/ 156230 h 173472"/>
                  <a:gd name="connsiteX3" fmla="*/ 43208 w 86641"/>
                  <a:gd name="connsiteY3" fmla="*/ 173473 h 173472"/>
                  <a:gd name="connsiteX4" fmla="*/ 39028 w 86641"/>
                  <a:gd name="connsiteY4" fmla="*/ 151266 h 173472"/>
                  <a:gd name="connsiteX5" fmla="*/ 35892 w 86641"/>
                  <a:gd name="connsiteY5" fmla="*/ 133501 h 173472"/>
                  <a:gd name="connsiteX6" fmla="*/ 20740 w 86641"/>
                  <a:gd name="connsiteY6" fmla="*/ 120438 h 173472"/>
                  <a:gd name="connsiteX7" fmla="*/ 17866 w 86641"/>
                  <a:gd name="connsiteY7" fmla="*/ 111817 h 173472"/>
                  <a:gd name="connsiteX8" fmla="*/ 2713 w 86641"/>
                  <a:gd name="connsiteY8" fmla="*/ 90916 h 173472"/>
                  <a:gd name="connsiteX9" fmla="*/ 17866 w 86641"/>
                  <a:gd name="connsiteY9" fmla="*/ 63746 h 173472"/>
                  <a:gd name="connsiteX10" fmla="*/ 17082 w 86641"/>
                  <a:gd name="connsiteY10" fmla="*/ 26125 h 173472"/>
                  <a:gd name="connsiteX11" fmla="*/ 21785 w 86641"/>
                  <a:gd name="connsiteY11" fmla="*/ 13846 h 173472"/>
                  <a:gd name="connsiteX12" fmla="*/ 25181 w 86641"/>
                  <a:gd name="connsiteY12" fmla="*/ 7315 h 173472"/>
                  <a:gd name="connsiteX13" fmla="*/ 25181 w 86641"/>
                  <a:gd name="connsiteY13" fmla="*/ 7315 h 173472"/>
                  <a:gd name="connsiteX14" fmla="*/ 29100 w 86641"/>
                  <a:gd name="connsiteY14" fmla="*/ 5225 h 173472"/>
                  <a:gd name="connsiteX15" fmla="*/ 34847 w 86641"/>
                  <a:gd name="connsiteY15" fmla="*/ 2613 h 173472"/>
                  <a:gd name="connsiteX16" fmla="*/ 49216 w 86641"/>
                  <a:gd name="connsiteY16" fmla="*/ 0 h 173472"/>
                  <a:gd name="connsiteX17" fmla="*/ 54180 w 86641"/>
                  <a:gd name="connsiteY17" fmla="*/ 2090 h 173472"/>
                  <a:gd name="connsiteX18" fmla="*/ 57577 w 86641"/>
                  <a:gd name="connsiteY18" fmla="*/ 6009 h 173472"/>
                  <a:gd name="connsiteX19" fmla="*/ 58099 w 86641"/>
                  <a:gd name="connsiteY19" fmla="*/ 11756 h 173472"/>
                  <a:gd name="connsiteX20" fmla="*/ 64369 w 86641"/>
                  <a:gd name="connsiteY20" fmla="*/ 11234 h 173472"/>
                  <a:gd name="connsiteX21" fmla="*/ 72468 w 86641"/>
                  <a:gd name="connsiteY21" fmla="*/ 5486 h 173472"/>
                  <a:gd name="connsiteX22" fmla="*/ 78216 w 86641"/>
                  <a:gd name="connsiteY22" fmla="*/ 10711 h 173472"/>
                  <a:gd name="connsiteX23" fmla="*/ 70378 w 86641"/>
                  <a:gd name="connsiteY23" fmla="*/ 21423 h 173472"/>
                  <a:gd name="connsiteX24" fmla="*/ 65675 w 86641"/>
                  <a:gd name="connsiteY24" fmla="*/ 30567 h 173472"/>
                  <a:gd name="connsiteX25" fmla="*/ 71423 w 86641"/>
                  <a:gd name="connsiteY25" fmla="*/ 41539 h 173472"/>
                  <a:gd name="connsiteX26" fmla="*/ 77693 w 86641"/>
                  <a:gd name="connsiteY26" fmla="*/ 51206 h 173472"/>
                  <a:gd name="connsiteX27" fmla="*/ 72991 w 86641"/>
                  <a:gd name="connsiteY27" fmla="*/ 59566 h 173472"/>
                  <a:gd name="connsiteX28" fmla="*/ 64892 w 86641"/>
                  <a:gd name="connsiteY28" fmla="*/ 68187 h 173472"/>
                  <a:gd name="connsiteX29" fmla="*/ 60450 w 86641"/>
                  <a:gd name="connsiteY29" fmla="*/ 86214 h 173472"/>
                  <a:gd name="connsiteX30" fmla="*/ 72207 w 86641"/>
                  <a:gd name="connsiteY30" fmla="*/ 89349 h 173472"/>
                  <a:gd name="connsiteX31" fmla="*/ 79261 w 86641"/>
                  <a:gd name="connsiteY31" fmla="*/ 97187 h 173472"/>
                  <a:gd name="connsiteX32" fmla="*/ 86576 w 86641"/>
                  <a:gd name="connsiteY32" fmla="*/ 101105 h 173472"/>
                  <a:gd name="connsiteX33" fmla="*/ 86315 w 86641"/>
                  <a:gd name="connsiteY33" fmla="*/ 119654 h 173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6641" h="173472">
                    <a:moveTo>
                      <a:pt x="86315" y="119654"/>
                    </a:moveTo>
                    <a:cubicBezTo>
                      <a:pt x="85792" y="120177"/>
                      <a:pt x="65937" y="133762"/>
                      <a:pt x="61757" y="135852"/>
                    </a:cubicBezTo>
                    <a:cubicBezTo>
                      <a:pt x="57315" y="137942"/>
                      <a:pt x="59144" y="149176"/>
                      <a:pt x="59666" y="156230"/>
                    </a:cubicBezTo>
                    <a:cubicBezTo>
                      <a:pt x="60189" y="163284"/>
                      <a:pt x="47649" y="170338"/>
                      <a:pt x="43208" y="173473"/>
                    </a:cubicBezTo>
                    <a:cubicBezTo>
                      <a:pt x="43208" y="173473"/>
                      <a:pt x="41901" y="157014"/>
                      <a:pt x="39028" y="151266"/>
                    </a:cubicBezTo>
                    <a:cubicBezTo>
                      <a:pt x="36154" y="145519"/>
                      <a:pt x="36154" y="141600"/>
                      <a:pt x="35892" y="133501"/>
                    </a:cubicBezTo>
                    <a:cubicBezTo>
                      <a:pt x="35631" y="125402"/>
                      <a:pt x="27271" y="123573"/>
                      <a:pt x="20740" y="120438"/>
                    </a:cubicBezTo>
                    <a:cubicBezTo>
                      <a:pt x="14208" y="117303"/>
                      <a:pt x="17866" y="114429"/>
                      <a:pt x="17866" y="111817"/>
                    </a:cubicBezTo>
                    <a:cubicBezTo>
                      <a:pt x="17866" y="109204"/>
                      <a:pt x="12379" y="104502"/>
                      <a:pt x="2713" y="90916"/>
                    </a:cubicBezTo>
                    <a:cubicBezTo>
                      <a:pt x="-6953" y="77592"/>
                      <a:pt x="11857" y="72367"/>
                      <a:pt x="17866" y="63746"/>
                    </a:cubicBezTo>
                    <a:cubicBezTo>
                      <a:pt x="23875" y="55125"/>
                      <a:pt x="19695" y="35530"/>
                      <a:pt x="17082" y="26125"/>
                    </a:cubicBezTo>
                    <a:cubicBezTo>
                      <a:pt x="14470" y="16720"/>
                      <a:pt x="19172" y="18027"/>
                      <a:pt x="21785" y="13846"/>
                    </a:cubicBezTo>
                    <a:cubicBezTo>
                      <a:pt x="24397" y="9928"/>
                      <a:pt x="24920" y="7576"/>
                      <a:pt x="25181" y="7315"/>
                    </a:cubicBezTo>
                    <a:cubicBezTo>
                      <a:pt x="25181" y="7315"/>
                      <a:pt x="25181" y="7315"/>
                      <a:pt x="25181" y="7315"/>
                    </a:cubicBezTo>
                    <a:cubicBezTo>
                      <a:pt x="26487" y="6531"/>
                      <a:pt x="27532" y="5748"/>
                      <a:pt x="29100" y="5225"/>
                    </a:cubicBezTo>
                    <a:cubicBezTo>
                      <a:pt x="31190" y="4441"/>
                      <a:pt x="33019" y="3658"/>
                      <a:pt x="34847" y="2613"/>
                    </a:cubicBezTo>
                    <a:cubicBezTo>
                      <a:pt x="39028" y="0"/>
                      <a:pt x="44514" y="0"/>
                      <a:pt x="49216" y="0"/>
                    </a:cubicBezTo>
                    <a:cubicBezTo>
                      <a:pt x="51306" y="0"/>
                      <a:pt x="52613" y="1045"/>
                      <a:pt x="54180" y="2090"/>
                    </a:cubicBezTo>
                    <a:cubicBezTo>
                      <a:pt x="55748" y="3396"/>
                      <a:pt x="57315" y="3919"/>
                      <a:pt x="57577" y="6009"/>
                    </a:cubicBezTo>
                    <a:cubicBezTo>
                      <a:pt x="57838" y="7576"/>
                      <a:pt x="56793" y="10711"/>
                      <a:pt x="58099" y="11756"/>
                    </a:cubicBezTo>
                    <a:cubicBezTo>
                      <a:pt x="59144" y="12802"/>
                      <a:pt x="63063" y="11495"/>
                      <a:pt x="64369" y="11234"/>
                    </a:cubicBezTo>
                    <a:cubicBezTo>
                      <a:pt x="66459" y="8360"/>
                      <a:pt x="68810" y="5748"/>
                      <a:pt x="72468" y="5486"/>
                    </a:cubicBezTo>
                    <a:cubicBezTo>
                      <a:pt x="75603" y="5225"/>
                      <a:pt x="78738" y="7315"/>
                      <a:pt x="78216" y="10711"/>
                    </a:cubicBezTo>
                    <a:cubicBezTo>
                      <a:pt x="77432" y="15153"/>
                      <a:pt x="73252" y="18549"/>
                      <a:pt x="70378" y="21423"/>
                    </a:cubicBezTo>
                    <a:cubicBezTo>
                      <a:pt x="68027" y="24035"/>
                      <a:pt x="65153" y="26648"/>
                      <a:pt x="65675" y="30567"/>
                    </a:cubicBezTo>
                    <a:cubicBezTo>
                      <a:pt x="66198" y="34486"/>
                      <a:pt x="69072" y="38404"/>
                      <a:pt x="71423" y="41539"/>
                    </a:cubicBezTo>
                    <a:cubicBezTo>
                      <a:pt x="73513" y="44152"/>
                      <a:pt x="77171" y="47548"/>
                      <a:pt x="77693" y="51206"/>
                    </a:cubicBezTo>
                    <a:cubicBezTo>
                      <a:pt x="78216" y="54602"/>
                      <a:pt x="74819" y="57476"/>
                      <a:pt x="72991" y="59566"/>
                    </a:cubicBezTo>
                    <a:cubicBezTo>
                      <a:pt x="70378" y="62440"/>
                      <a:pt x="67504" y="65314"/>
                      <a:pt x="64892" y="68187"/>
                    </a:cubicBezTo>
                    <a:cubicBezTo>
                      <a:pt x="61234" y="72106"/>
                      <a:pt x="52613" y="82034"/>
                      <a:pt x="60450" y="86214"/>
                    </a:cubicBezTo>
                    <a:cubicBezTo>
                      <a:pt x="64108" y="88043"/>
                      <a:pt x="68549" y="87520"/>
                      <a:pt x="72207" y="89349"/>
                    </a:cubicBezTo>
                    <a:cubicBezTo>
                      <a:pt x="75603" y="90916"/>
                      <a:pt x="76910" y="94574"/>
                      <a:pt x="79261" y="97187"/>
                    </a:cubicBezTo>
                    <a:cubicBezTo>
                      <a:pt x="81090" y="99538"/>
                      <a:pt x="83702" y="100583"/>
                      <a:pt x="86576" y="101105"/>
                    </a:cubicBezTo>
                    <a:cubicBezTo>
                      <a:pt x="86576" y="108159"/>
                      <a:pt x="86837" y="119393"/>
                      <a:pt x="86315" y="11965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BC148EF-48AA-197A-7E66-50AF1F9C8673}"/>
                  </a:ext>
                </a:extLst>
              </p:cNvPr>
              <p:cNvSpPr/>
              <p:nvPr/>
            </p:nvSpPr>
            <p:spPr>
              <a:xfrm>
                <a:off x="5063112" y="3333613"/>
                <a:ext cx="342028" cy="315333"/>
              </a:xfrm>
              <a:custGeom>
                <a:avLst/>
                <a:gdLst>
                  <a:gd name="connsiteX0" fmla="*/ 338110 w 342028"/>
                  <a:gd name="connsiteY0" fmla="*/ 57476 h 315333"/>
                  <a:gd name="connsiteX1" fmla="*/ 331840 w 342028"/>
                  <a:gd name="connsiteY1" fmla="*/ 68449 h 315333"/>
                  <a:gd name="connsiteX2" fmla="*/ 334714 w 342028"/>
                  <a:gd name="connsiteY2" fmla="*/ 84124 h 315333"/>
                  <a:gd name="connsiteX3" fmla="*/ 338110 w 342028"/>
                  <a:gd name="connsiteY3" fmla="*/ 94574 h 315333"/>
                  <a:gd name="connsiteX4" fmla="*/ 338110 w 342028"/>
                  <a:gd name="connsiteY4" fmla="*/ 306190 h 315333"/>
                  <a:gd name="connsiteX5" fmla="*/ 315642 w 342028"/>
                  <a:gd name="connsiteY5" fmla="*/ 306190 h 315333"/>
                  <a:gd name="connsiteX6" fmla="*/ 315642 w 342028"/>
                  <a:gd name="connsiteY6" fmla="*/ 315334 h 315333"/>
                  <a:gd name="connsiteX7" fmla="*/ 142691 w 342028"/>
                  <a:gd name="connsiteY7" fmla="*/ 228336 h 315333"/>
                  <a:gd name="connsiteX8" fmla="*/ 120746 w 342028"/>
                  <a:gd name="connsiteY8" fmla="*/ 238786 h 315333"/>
                  <a:gd name="connsiteX9" fmla="*/ 104548 w 342028"/>
                  <a:gd name="connsiteY9" fmla="*/ 246624 h 315333"/>
                  <a:gd name="connsiteX10" fmla="*/ 89134 w 342028"/>
                  <a:gd name="connsiteY10" fmla="*/ 233300 h 315333"/>
                  <a:gd name="connsiteX11" fmla="*/ 55171 w 342028"/>
                  <a:gd name="connsiteY11" fmla="*/ 225985 h 315333"/>
                  <a:gd name="connsiteX12" fmla="*/ 53604 w 342028"/>
                  <a:gd name="connsiteY12" fmla="*/ 224156 h 315333"/>
                  <a:gd name="connsiteX13" fmla="*/ 34271 w 342028"/>
                  <a:gd name="connsiteY13" fmla="*/ 203778 h 315333"/>
                  <a:gd name="connsiteX14" fmla="*/ 16505 w 342028"/>
                  <a:gd name="connsiteY14" fmla="*/ 200382 h 315333"/>
                  <a:gd name="connsiteX15" fmla="*/ 10497 w 342028"/>
                  <a:gd name="connsiteY15" fmla="*/ 179220 h 315333"/>
                  <a:gd name="connsiteX16" fmla="*/ 1353 w 342028"/>
                  <a:gd name="connsiteY16" fmla="*/ 165113 h 315333"/>
                  <a:gd name="connsiteX17" fmla="*/ 8929 w 342028"/>
                  <a:gd name="connsiteY17" fmla="*/ 157014 h 315333"/>
                  <a:gd name="connsiteX18" fmla="*/ 8668 w 342028"/>
                  <a:gd name="connsiteY18" fmla="*/ 137420 h 315333"/>
                  <a:gd name="connsiteX19" fmla="*/ 11280 w 342028"/>
                  <a:gd name="connsiteY19" fmla="*/ 123051 h 315333"/>
                  <a:gd name="connsiteX20" fmla="*/ 7884 w 342028"/>
                  <a:gd name="connsiteY20" fmla="*/ 105285 h 315333"/>
                  <a:gd name="connsiteX21" fmla="*/ 6578 w 342028"/>
                  <a:gd name="connsiteY21" fmla="*/ 84385 h 315333"/>
                  <a:gd name="connsiteX22" fmla="*/ 1614 w 342028"/>
                  <a:gd name="connsiteY22" fmla="*/ 71845 h 315333"/>
                  <a:gd name="connsiteX23" fmla="*/ 18073 w 342028"/>
                  <a:gd name="connsiteY23" fmla="*/ 54602 h 315333"/>
                  <a:gd name="connsiteX24" fmla="*/ 20163 w 342028"/>
                  <a:gd name="connsiteY24" fmla="*/ 34224 h 315333"/>
                  <a:gd name="connsiteX25" fmla="*/ 44721 w 342028"/>
                  <a:gd name="connsiteY25" fmla="*/ 18027 h 315333"/>
                  <a:gd name="connsiteX26" fmla="*/ 44721 w 342028"/>
                  <a:gd name="connsiteY26" fmla="*/ 0 h 315333"/>
                  <a:gd name="connsiteX27" fmla="*/ 48117 w 342028"/>
                  <a:gd name="connsiteY27" fmla="*/ 784 h 315333"/>
                  <a:gd name="connsiteX28" fmla="*/ 58045 w 342028"/>
                  <a:gd name="connsiteY28" fmla="*/ 6531 h 315333"/>
                  <a:gd name="connsiteX29" fmla="*/ 67711 w 342028"/>
                  <a:gd name="connsiteY29" fmla="*/ 12279 h 315333"/>
                  <a:gd name="connsiteX30" fmla="*/ 87044 w 342028"/>
                  <a:gd name="connsiteY30" fmla="*/ 10973 h 315333"/>
                  <a:gd name="connsiteX31" fmla="*/ 100891 w 342028"/>
                  <a:gd name="connsiteY31" fmla="*/ 14108 h 315333"/>
                  <a:gd name="connsiteX32" fmla="*/ 112908 w 342028"/>
                  <a:gd name="connsiteY32" fmla="*/ 16982 h 315333"/>
                  <a:gd name="connsiteX33" fmla="*/ 125187 w 342028"/>
                  <a:gd name="connsiteY33" fmla="*/ 19072 h 315333"/>
                  <a:gd name="connsiteX34" fmla="*/ 130674 w 342028"/>
                  <a:gd name="connsiteY34" fmla="*/ 27432 h 315333"/>
                  <a:gd name="connsiteX35" fmla="*/ 135899 w 342028"/>
                  <a:gd name="connsiteY35" fmla="*/ 44674 h 315333"/>
                  <a:gd name="connsiteX36" fmla="*/ 144781 w 342028"/>
                  <a:gd name="connsiteY36" fmla="*/ 46242 h 315333"/>
                  <a:gd name="connsiteX37" fmla="*/ 154709 w 342028"/>
                  <a:gd name="connsiteY37" fmla="*/ 48593 h 315333"/>
                  <a:gd name="connsiteX38" fmla="*/ 164114 w 342028"/>
                  <a:gd name="connsiteY38" fmla="*/ 48593 h 315333"/>
                  <a:gd name="connsiteX39" fmla="*/ 171691 w 342028"/>
                  <a:gd name="connsiteY39" fmla="*/ 51728 h 315333"/>
                  <a:gd name="connsiteX40" fmla="*/ 181618 w 342028"/>
                  <a:gd name="connsiteY40" fmla="*/ 53818 h 315333"/>
                  <a:gd name="connsiteX41" fmla="*/ 197294 w 342028"/>
                  <a:gd name="connsiteY41" fmla="*/ 64268 h 315333"/>
                  <a:gd name="connsiteX42" fmla="*/ 205915 w 342028"/>
                  <a:gd name="connsiteY42" fmla="*/ 69232 h 315333"/>
                  <a:gd name="connsiteX43" fmla="*/ 217671 w 342028"/>
                  <a:gd name="connsiteY43" fmla="*/ 68449 h 315333"/>
                  <a:gd name="connsiteX44" fmla="*/ 231518 w 342028"/>
                  <a:gd name="connsiteY44" fmla="*/ 51467 h 315333"/>
                  <a:gd name="connsiteX45" fmla="*/ 231518 w 342028"/>
                  <a:gd name="connsiteY45" fmla="*/ 42062 h 315333"/>
                  <a:gd name="connsiteX46" fmla="*/ 228122 w 342028"/>
                  <a:gd name="connsiteY46" fmla="*/ 32657 h 315333"/>
                  <a:gd name="connsiteX47" fmla="*/ 231779 w 342028"/>
                  <a:gd name="connsiteY47" fmla="*/ 25080 h 315333"/>
                  <a:gd name="connsiteX48" fmla="*/ 238572 w 342028"/>
                  <a:gd name="connsiteY48" fmla="*/ 18027 h 315333"/>
                  <a:gd name="connsiteX49" fmla="*/ 255292 w 342028"/>
                  <a:gd name="connsiteY49" fmla="*/ 10711 h 315333"/>
                  <a:gd name="connsiteX50" fmla="*/ 258166 w 342028"/>
                  <a:gd name="connsiteY50" fmla="*/ 9405 h 315333"/>
                  <a:gd name="connsiteX51" fmla="*/ 263391 w 342028"/>
                  <a:gd name="connsiteY51" fmla="*/ 7054 h 315333"/>
                  <a:gd name="connsiteX52" fmla="*/ 270184 w 342028"/>
                  <a:gd name="connsiteY52" fmla="*/ 6793 h 315333"/>
                  <a:gd name="connsiteX53" fmla="*/ 277238 w 342028"/>
                  <a:gd name="connsiteY53" fmla="*/ 7576 h 315333"/>
                  <a:gd name="connsiteX54" fmla="*/ 281940 w 342028"/>
                  <a:gd name="connsiteY54" fmla="*/ 8621 h 315333"/>
                  <a:gd name="connsiteX55" fmla="*/ 287688 w 342028"/>
                  <a:gd name="connsiteY55" fmla="*/ 9405 h 315333"/>
                  <a:gd name="connsiteX56" fmla="*/ 292390 w 342028"/>
                  <a:gd name="connsiteY56" fmla="*/ 10189 h 315333"/>
                  <a:gd name="connsiteX57" fmla="*/ 295003 w 342028"/>
                  <a:gd name="connsiteY57" fmla="*/ 16720 h 315333"/>
                  <a:gd name="connsiteX58" fmla="*/ 296309 w 342028"/>
                  <a:gd name="connsiteY58" fmla="*/ 20900 h 315333"/>
                  <a:gd name="connsiteX59" fmla="*/ 300228 w 342028"/>
                  <a:gd name="connsiteY59" fmla="*/ 23513 h 315333"/>
                  <a:gd name="connsiteX60" fmla="*/ 303886 w 342028"/>
                  <a:gd name="connsiteY60" fmla="*/ 25342 h 315333"/>
                  <a:gd name="connsiteX61" fmla="*/ 309111 w 342028"/>
                  <a:gd name="connsiteY61" fmla="*/ 25864 h 315333"/>
                  <a:gd name="connsiteX62" fmla="*/ 318516 w 342028"/>
                  <a:gd name="connsiteY62" fmla="*/ 25864 h 315333"/>
                  <a:gd name="connsiteX63" fmla="*/ 325570 w 342028"/>
                  <a:gd name="connsiteY63" fmla="*/ 26909 h 315333"/>
                  <a:gd name="connsiteX64" fmla="*/ 328966 w 342028"/>
                  <a:gd name="connsiteY64" fmla="*/ 27954 h 315333"/>
                  <a:gd name="connsiteX65" fmla="*/ 332362 w 342028"/>
                  <a:gd name="connsiteY65" fmla="*/ 28477 h 315333"/>
                  <a:gd name="connsiteX66" fmla="*/ 336804 w 342028"/>
                  <a:gd name="connsiteY66" fmla="*/ 31089 h 315333"/>
                  <a:gd name="connsiteX67" fmla="*/ 340984 w 342028"/>
                  <a:gd name="connsiteY67" fmla="*/ 35008 h 315333"/>
                  <a:gd name="connsiteX68" fmla="*/ 342029 w 342028"/>
                  <a:gd name="connsiteY68" fmla="*/ 35792 h 315333"/>
                  <a:gd name="connsiteX69" fmla="*/ 338110 w 342028"/>
                  <a:gd name="connsiteY69" fmla="*/ 57476 h 31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342028" h="315333">
                    <a:moveTo>
                      <a:pt x="338110" y="57476"/>
                    </a:moveTo>
                    <a:cubicBezTo>
                      <a:pt x="339939" y="61656"/>
                      <a:pt x="335497" y="64268"/>
                      <a:pt x="331840" y="68449"/>
                    </a:cubicBezTo>
                    <a:cubicBezTo>
                      <a:pt x="328182" y="72629"/>
                      <a:pt x="332101" y="79944"/>
                      <a:pt x="334714" y="84124"/>
                    </a:cubicBezTo>
                    <a:cubicBezTo>
                      <a:pt x="337587" y="88304"/>
                      <a:pt x="338110" y="94574"/>
                      <a:pt x="338110" y="94574"/>
                    </a:cubicBezTo>
                    <a:lnTo>
                      <a:pt x="338110" y="306190"/>
                    </a:lnTo>
                    <a:lnTo>
                      <a:pt x="315642" y="306190"/>
                    </a:lnTo>
                    <a:lnTo>
                      <a:pt x="315642" y="315334"/>
                    </a:lnTo>
                    <a:lnTo>
                      <a:pt x="142691" y="228336"/>
                    </a:lnTo>
                    <a:lnTo>
                      <a:pt x="120746" y="238786"/>
                    </a:lnTo>
                    <a:lnTo>
                      <a:pt x="104548" y="246624"/>
                    </a:lnTo>
                    <a:lnTo>
                      <a:pt x="89134" y="233300"/>
                    </a:lnTo>
                    <a:cubicBezTo>
                      <a:pt x="89134" y="233300"/>
                      <a:pt x="61964" y="231210"/>
                      <a:pt x="55171" y="225985"/>
                    </a:cubicBezTo>
                    <a:cubicBezTo>
                      <a:pt x="54387" y="225462"/>
                      <a:pt x="53865" y="224679"/>
                      <a:pt x="53604" y="224156"/>
                    </a:cubicBezTo>
                    <a:cubicBezTo>
                      <a:pt x="52036" y="217363"/>
                      <a:pt x="42108" y="203778"/>
                      <a:pt x="34271" y="203778"/>
                    </a:cubicBezTo>
                    <a:cubicBezTo>
                      <a:pt x="26433" y="203778"/>
                      <a:pt x="18073" y="206391"/>
                      <a:pt x="16505" y="200382"/>
                    </a:cubicBezTo>
                    <a:cubicBezTo>
                      <a:pt x="14938" y="194634"/>
                      <a:pt x="14415" y="183139"/>
                      <a:pt x="10497" y="179220"/>
                    </a:cubicBezTo>
                    <a:cubicBezTo>
                      <a:pt x="6578" y="175301"/>
                      <a:pt x="-1783" y="167464"/>
                      <a:pt x="1353" y="165113"/>
                    </a:cubicBezTo>
                    <a:cubicBezTo>
                      <a:pt x="4488" y="162500"/>
                      <a:pt x="8929" y="159888"/>
                      <a:pt x="8929" y="157014"/>
                    </a:cubicBezTo>
                    <a:cubicBezTo>
                      <a:pt x="8929" y="154140"/>
                      <a:pt x="5533" y="143429"/>
                      <a:pt x="8668" y="137420"/>
                    </a:cubicBezTo>
                    <a:cubicBezTo>
                      <a:pt x="11803" y="131672"/>
                      <a:pt x="13109" y="129843"/>
                      <a:pt x="11280" y="123051"/>
                    </a:cubicBezTo>
                    <a:cubicBezTo>
                      <a:pt x="9452" y="116258"/>
                      <a:pt x="7623" y="110249"/>
                      <a:pt x="7884" y="105285"/>
                    </a:cubicBezTo>
                    <a:cubicBezTo>
                      <a:pt x="8145" y="100060"/>
                      <a:pt x="10497" y="88826"/>
                      <a:pt x="6578" y="84385"/>
                    </a:cubicBezTo>
                    <a:cubicBezTo>
                      <a:pt x="2920" y="79944"/>
                      <a:pt x="-2828" y="74980"/>
                      <a:pt x="1614" y="71845"/>
                    </a:cubicBezTo>
                    <a:cubicBezTo>
                      <a:pt x="6055" y="68710"/>
                      <a:pt x="18595" y="61917"/>
                      <a:pt x="18073" y="54602"/>
                    </a:cubicBezTo>
                    <a:cubicBezTo>
                      <a:pt x="17550" y="47548"/>
                      <a:pt x="15983" y="36314"/>
                      <a:pt x="20163" y="34224"/>
                    </a:cubicBezTo>
                    <a:cubicBezTo>
                      <a:pt x="24604" y="32134"/>
                      <a:pt x="44198" y="18288"/>
                      <a:pt x="44721" y="18027"/>
                    </a:cubicBezTo>
                    <a:cubicBezTo>
                      <a:pt x="44982" y="17765"/>
                      <a:pt x="44982" y="6531"/>
                      <a:pt x="44721" y="0"/>
                    </a:cubicBezTo>
                    <a:cubicBezTo>
                      <a:pt x="45766" y="261"/>
                      <a:pt x="47072" y="523"/>
                      <a:pt x="48117" y="784"/>
                    </a:cubicBezTo>
                    <a:cubicBezTo>
                      <a:pt x="52297" y="1567"/>
                      <a:pt x="55432" y="3135"/>
                      <a:pt x="58045" y="6531"/>
                    </a:cubicBezTo>
                    <a:cubicBezTo>
                      <a:pt x="60657" y="9928"/>
                      <a:pt x="63009" y="12279"/>
                      <a:pt x="67711" y="12279"/>
                    </a:cubicBezTo>
                    <a:cubicBezTo>
                      <a:pt x="74243" y="12540"/>
                      <a:pt x="80513" y="10973"/>
                      <a:pt x="87044" y="10973"/>
                    </a:cubicBezTo>
                    <a:cubicBezTo>
                      <a:pt x="92008" y="10973"/>
                      <a:pt x="96188" y="12279"/>
                      <a:pt x="100891" y="14108"/>
                    </a:cubicBezTo>
                    <a:cubicBezTo>
                      <a:pt x="104810" y="15675"/>
                      <a:pt x="108728" y="16459"/>
                      <a:pt x="112908" y="16982"/>
                    </a:cubicBezTo>
                    <a:cubicBezTo>
                      <a:pt x="116827" y="17504"/>
                      <a:pt x="121530" y="17504"/>
                      <a:pt x="125187" y="19072"/>
                    </a:cubicBezTo>
                    <a:cubicBezTo>
                      <a:pt x="128584" y="20639"/>
                      <a:pt x="129629" y="24035"/>
                      <a:pt x="130674" y="27432"/>
                    </a:cubicBezTo>
                    <a:cubicBezTo>
                      <a:pt x="131980" y="32657"/>
                      <a:pt x="130674" y="41278"/>
                      <a:pt x="135899" y="44674"/>
                    </a:cubicBezTo>
                    <a:cubicBezTo>
                      <a:pt x="138250" y="46242"/>
                      <a:pt x="141908" y="45458"/>
                      <a:pt x="144781" y="46242"/>
                    </a:cubicBezTo>
                    <a:cubicBezTo>
                      <a:pt x="148178" y="47026"/>
                      <a:pt x="151051" y="48332"/>
                      <a:pt x="154709" y="48593"/>
                    </a:cubicBezTo>
                    <a:cubicBezTo>
                      <a:pt x="157844" y="48855"/>
                      <a:pt x="160979" y="48071"/>
                      <a:pt x="164114" y="48593"/>
                    </a:cubicBezTo>
                    <a:cubicBezTo>
                      <a:pt x="166727" y="49116"/>
                      <a:pt x="169078" y="50945"/>
                      <a:pt x="171691" y="51728"/>
                    </a:cubicBezTo>
                    <a:cubicBezTo>
                      <a:pt x="174826" y="52773"/>
                      <a:pt x="178222" y="53035"/>
                      <a:pt x="181618" y="53818"/>
                    </a:cubicBezTo>
                    <a:cubicBezTo>
                      <a:pt x="187888" y="55386"/>
                      <a:pt x="192591" y="60088"/>
                      <a:pt x="197294" y="64268"/>
                    </a:cubicBezTo>
                    <a:cubicBezTo>
                      <a:pt x="199906" y="66620"/>
                      <a:pt x="202519" y="68710"/>
                      <a:pt x="205915" y="69232"/>
                    </a:cubicBezTo>
                    <a:cubicBezTo>
                      <a:pt x="209834" y="70016"/>
                      <a:pt x="214014" y="69494"/>
                      <a:pt x="217671" y="68449"/>
                    </a:cubicBezTo>
                    <a:cubicBezTo>
                      <a:pt x="224987" y="66359"/>
                      <a:pt x="228644" y="57998"/>
                      <a:pt x="231518" y="51467"/>
                    </a:cubicBezTo>
                    <a:cubicBezTo>
                      <a:pt x="232824" y="48071"/>
                      <a:pt x="232824" y="45458"/>
                      <a:pt x="231518" y="42062"/>
                    </a:cubicBezTo>
                    <a:cubicBezTo>
                      <a:pt x="230212" y="38927"/>
                      <a:pt x="228122" y="36053"/>
                      <a:pt x="228122" y="32657"/>
                    </a:cubicBezTo>
                    <a:cubicBezTo>
                      <a:pt x="228122" y="29783"/>
                      <a:pt x="229951" y="27432"/>
                      <a:pt x="231779" y="25080"/>
                    </a:cubicBezTo>
                    <a:cubicBezTo>
                      <a:pt x="233869" y="22468"/>
                      <a:pt x="236220" y="20117"/>
                      <a:pt x="238572" y="18027"/>
                    </a:cubicBezTo>
                    <a:cubicBezTo>
                      <a:pt x="243275" y="14108"/>
                      <a:pt x="249283" y="12279"/>
                      <a:pt x="255292" y="10711"/>
                    </a:cubicBezTo>
                    <a:cubicBezTo>
                      <a:pt x="256337" y="10450"/>
                      <a:pt x="257121" y="9928"/>
                      <a:pt x="258166" y="9405"/>
                    </a:cubicBezTo>
                    <a:cubicBezTo>
                      <a:pt x="259733" y="8621"/>
                      <a:pt x="261562" y="7576"/>
                      <a:pt x="263391" y="7054"/>
                    </a:cubicBezTo>
                    <a:cubicBezTo>
                      <a:pt x="265481" y="6531"/>
                      <a:pt x="267833" y="6793"/>
                      <a:pt x="270184" y="6793"/>
                    </a:cubicBezTo>
                    <a:cubicBezTo>
                      <a:pt x="272535" y="6793"/>
                      <a:pt x="274886" y="7576"/>
                      <a:pt x="277238" y="7576"/>
                    </a:cubicBezTo>
                    <a:cubicBezTo>
                      <a:pt x="278805" y="7576"/>
                      <a:pt x="280373" y="8099"/>
                      <a:pt x="281940" y="8621"/>
                    </a:cubicBezTo>
                    <a:cubicBezTo>
                      <a:pt x="283769" y="9405"/>
                      <a:pt x="285598" y="9666"/>
                      <a:pt x="287688" y="9405"/>
                    </a:cubicBezTo>
                    <a:cubicBezTo>
                      <a:pt x="289255" y="9405"/>
                      <a:pt x="291345" y="8883"/>
                      <a:pt x="292390" y="10189"/>
                    </a:cubicBezTo>
                    <a:cubicBezTo>
                      <a:pt x="293697" y="11756"/>
                      <a:pt x="294480" y="14892"/>
                      <a:pt x="295003" y="16720"/>
                    </a:cubicBezTo>
                    <a:cubicBezTo>
                      <a:pt x="295264" y="18288"/>
                      <a:pt x="295264" y="19855"/>
                      <a:pt x="296309" y="20900"/>
                    </a:cubicBezTo>
                    <a:cubicBezTo>
                      <a:pt x="297354" y="22207"/>
                      <a:pt x="298660" y="22729"/>
                      <a:pt x="300228" y="23513"/>
                    </a:cubicBezTo>
                    <a:cubicBezTo>
                      <a:pt x="301534" y="24035"/>
                      <a:pt x="302579" y="24819"/>
                      <a:pt x="303886" y="25342"/>
                    </a:cubicBezTo>
                    <a:cubicBezTo>
                      <a:pt x="305714" y="25864"/>
                      <a:pt x="307282" y="25864"/>
                      <a:pt x="309111" y="25864"/>
                    </a:cubicBezTo>
                    <a:cubicBezTo>
                      <a:pt x="312246" y="25864"/>
                      <a:pt x="315381" y="25864"/>
                      <a:pt x="318516" y="25864"/>
                    </a:cubicBezTo>
                    <a:cubicBezTo>
                      <a:pt x="320867" y="25864"/>
                      <a:pt x="323218" y="25864"/>
                      <a:pt x="325570" y="26909"/>
                    </a:cubicBezTo>
                    <a:cubicBezTo>
                      <a:pt x="326876" y="27432"/>
                      <a:pt x="327398" y="27954"/>
                      <a:pt x="328966" y="27954"/>
                    </a:cubicBezTo>
                    <a:cubicBezTo>
                      <a:pt x="330011" y="27954"/>
                      <a:pt x="331317" y="28215"/>
                      <a:pt x="332362" y="28477"/>
                    </a:cubicBezTo>
                    <a:cubicBezTo>
                      <a:pt x="334191" y="28999"/>
                      <a:pt x="335497" y="29783"/>
                      <a:pt x="336804" y="31089"/>
                    </a:cubicBezTo>
                    <a:cubicBezTo>
                      <a:pt x="338371" y="32396"/>
                      <a:pt x="339416" y="33702"/>
                      <a:pt x="340984" y="35008"/>
                    </a:cubicBezTo>
                    <a:cubicBezTo>
                      <a:pt x="341245" y="35269"/>
                      <a:pt x="341767" y="35530"/>
                      <a:pt x="342029" y="35792"/>
                    </a:cubicBezTo>
                    <a:cubicBezTo>
                      <a:pt x="331578" y="43368"/>
                      <a:pt x="336281" y="53557"/>
                      <a:pt x="338110" y="5747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8" name="Graphic 3">
                <a:extLst>
                  <a:ext uri="{FF2B5EF4-FFF2-40B4-BE49-F238E27FC236}">
                    <a16:creationId xmlns:a16="http://schemas.microsoft.com/office/drawing/2014/main" id="{9A79E97C-832E-4D83-384E-B0F13A3A6BB5}"/>
                  </a:ext>
                </a:extLst>
              </p:cNvPr>
              <p:cNvGrpSpPr/>
              <p:nvPr/>
            </p:nvGrpSpPr>
            <p:grpSpPr>
              <a:xfrm>
                <a:off x="5393040" y="3369405"/>
                <a:ext cx="272070" cy="318853"/>
                <a:chOff x="5393040" y="3369405"/>
                <a:chExt cx="272070" cy="318853"/>
              </a:xfrm>
              <a:solidFill>
                <a:srgbClr val="D5D7D8"/>
              </a:solidFill>
            </p:grpSpPr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E08FC04D-10CF-77A8-4DE0-01377C292325}"/>
                    </a:ext>
                  </a:extLst>
                </p:cNvPr>
                <p:cNvSpPr/>
                <p:nvPr/>
              </p:nvSpPr>
              <p:spPr>
                <a:xfrm>
                  <a:off x="5550879" y="3376905"/>
                  <a:ext cx="63175" cy="81137"/>
                </a:xfrm>
                <a:custGeom>
                  <a:avLst/>
                  <a:gdLst>
                    <a:gd name="connsiteX0" fmla="*/ 63004 w 63175"/>
                    <a:gd name="connsiteY0" fmla="*/ 52065 h 81137"/>
                    <a:gd name="connsiteX1" fmla="*/ 50986 w 63175"/>
                    <a:gd name="connsiteY1" fmla="*/ 76100 h 81137"/>
                    <a:gd name="connsiteX2" fmla="*/ 45239 w 63175"/>
                    <a:gd name="connsiteY2" fmla="*/ 81064 h 81137"/>
                    <a:gd name="connsiteX3" fmla="*/ 34266 w 63175"/>
                    <a:gd name="connsiteY3" fmla="*/ 75055 h 81137"/>
                    <a:gd name="connsiteX4" fmla="*/ 19897 w 63175"/>
                    <a:gd name="connsiteY4" fmla="*/ 51020 h 81137"/>
                    <a:gd name="connsiteX5" fmla="*/ 14149 w 63175"/>
                    <a:gd name="connsiteY5" fmla="*/ 44227 h 81137"/>
                    <a:gd name="connsiteX6" fmla="*/ 10231 w 63175"/>
                    <a:gd name="connsiteY6" fmla="*/ 33777 h 81137"/>
                    <a:gd name="connsiteX7" fmla="*/ 3176 w 63175"/>
                    <a:gd name="connsiteY7" fmla="*/ 12354 h 81137"/>
                    <a:gd name="connsiteX8" fmla="*/ 1087 w 63175"/>
                    <a:gd name="connsiteY8" fmla="*/ 5562 h 81137"/>
                    <a:gd name="connsiteX9" fmla="*/ 42 w 63175"/>
                    <a:gd name="connsiteY9" fmla="*/ 859 h 81137"/>
                    <a:gd name="connsiteX10" fmla="*/ 4483 w 63175"/>
                    <a:gd name="connsiteY10" fmla="*/ 2427 h 81137"/>
                    <a:gd name="connsiteX11" fmla="*/ 30086 w 63175"/>
                    <a:gd name="connsiteY11" fmla="*/ 4517 h 81137"/>
                    <a:gd name="connsiteX12" fmla="*/ 43671 w 63175"/>
                    <a:gd name="connsiteY12" fmla="*/ 3733 h 81137"/>
                    <a:gd name="connsiteX13" fmla="*/ 46806 w 63175"/>
                    <a:gd name="connsiteY13" fmla="*/ 1904 h 81137"/>
                    <a:gd name="connsiteX14" fmla="*/ 62220 w 63175"/>
                    <a:gd name="connsiteY14" fmla="*/ 44227 h 81137"/>
                    <a:gd name="connsiteX15" fmla="*/ 62743 w 63175"/>
                    <a:gd name="connsiteY15" fmla="*/ 48146 h 81137"/>
                    <a:gd name="connsiteX16" fmla="*/ 62743 w 63175"/>
                    <a:gd name="connsiteY16" fmla="*/ 48146 h 81137"/>
                    <a:gd name="connsiteX17" fmla="*/ 63004 w 63175"/>
                    <a:gd name="connsiteY17" fmla="*/ 52065 h 81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3175" h="81137">
                      <a:moveTo>
                        <a:pt x="63004" y="52065"/>
                      </a:moveTo>
                      <a:cubicBezTo>
                        <a:pt x="59346" y="49191"/>
                        <a:pt x="51770" y="74010"/>
                        <a:pt x="50986" y="76100"/>
                      </a:cubicBezTo>
                      <a:cubicBezTo>
                        <a:pt x="49941" y="79236"/>
                        <a:pt x="48896" y="81587"/>
                        <a:pt x="45239" y="81064"/>
                      </a:cubicBezTo>
                      <a:cubicBezTo>
                        <a:pt x="41058" y="80542"/>
                        <a:pt x="37140" y="77668"/>
                        <a:pt x="34266" y="75055"/>
                      </a:cubicBezTo>
                      <a:cubicBezTo>
                        <a:pt x="27212" y="68524"/>
                        <a:pt x="25906" y="58596"/>
                        <a:pt x="19897" y="51020"/>
                      </a:cubicBezTo>
                      <a:cubicBezTo>
                        <a:pt x="18068" y="48669"/>
                        <a:pt x="15717" y="46840"/>
                        <a:pt x="14149" y="44227"/>
                      </a:cubicBezTo>
                      <a:cubicBezTo>
                        <a:pt x="12320" y="41092"/>
                        <a:pt x="11276" y="37174"/>
                        <a:pt x="10231" y="33777"/>
                      </a:cubicBezTo>
                      <a:cubicBezTo>
                        <a:pt x="8140" y="26462"/>
                        <a:pt x="5528" y="19408"/>
                        <a:pt x="3176" y="12354"/>
                      </a:cubicBezTo>
                      <a:cubicBezTo>
                        <a:pt x="2393" y="10264"/>
                        <a:pt x="1609" y="7913"/>
                        <a:pt x="1087" y="5562"/>
                      </a:cubicBezTo>
                      <a:cubicBezTo>
                        <a:pt x="825" y="4256"/>
                        <a:pt x="-220" y="2166"/>
                        <a:pt x="42" y="859"/>
                      </a:cubicBezTo>
                      <a:cubicBezTo>
                        <a:pt x="564" y="-1492"/>
                        <a:pt x="3176" y="1643"/>
                        <a:pt x="4483" y="2427"/>
                      </a:cubicBezTo>
                      <a:cubicBezTo>
                        <a:pt x="12843" y="8174"/>
                        <a:pt x="20942" y="4778"/>
                        <a:pt x="30086" y="4517"/>
                      </a:cubicBezTo>
                      <a:cubicBezTo>
                        <a:pt x="34527" y="4256"/>
                        <a:pt x="39491" y="5039"/>
                        <a:pt x="43671" y="3733"/>
                      </a:cubicBezTo>
                      <a:cubicBezTo>
                        <a:pt x="44977" y="3211"/>
                        <a:pt x="45761" y="2688"/>
                        <a:pt x="46806" y="1904"/>
                      </a:cubicBezTo>
                      <a:cubicBezTo>
                        <a:pt x="46806" y="1904"/>
                        <a:pt x="59346" y="28030"/>
                        <a:pt x="62220" y="44227"/>
                      </a:cubicBezTo>
                      <a:cubicBezTo>
                        <a:pt x="62482" y="45534"/>
                        <a:pt x="62743" y="46840"/>
                        <a:pt x="62743" y="48146"/>
                      </a:cubicBezTo>
                      <a:cubicBezTo>
                        <a:pt x="62743" y="48146"/>
                        <a:pt x="62743" y="48146"/>
                        <a:pt x="62743" y="48146"/>
                      </a:cubicBezTo>
                      <a:cubicBezTo>
                        <a:pt x="63265" y="49453"/>
                        <a:pt x="63265" y="51020"/>
                        <a:pt x="63004" y="520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9067E656-EDBB-390D-4F72-CB14C808B10B}"/>
                    </a:ext>
                  </a:extLst>
                </p:cNvPr>
                <p:cNvSpPr/>
                <p:nvPr/>
              </p:nvSpPr>
              <p:spPr>
                <a:xfrm>
                  <a:off x="5393040" y="3369405"/>
                  <a:ext cx="239313" cy="232068"/>
                </a:xfrm>
                <a:custGeom>
                  <a:avLst/>
                  <a:gdLst>
                    <a:gd name="connsiteX0" fmla="*/ 235474 w 239313"/>
                    <a:gd name="connsiteY0" fmla="*/ 183662 h 232068"/>
                    <a:gd name="connsiteX1" fmla="*/ 235212 w 239313"/>
                    <a:gd name="connsiteY1" fmla="*/ 193328 h 232068"/>
                    <a:gd name="connsiteX2" fmla="*/ 236780 w 239313"/>
                    <a:gd name="connsiteY2" fmla="*/ 196724 h 232068"/>
                    <a:gd name="connsiteX3" fmla="*/ 237041 w 239313"/>
                    <a:gd name="connsiteY3" fmla="*/ 198553 h 232068"/>
                    <a:gd name="connsiteX4" fmla="*/ 221366 w 239313"/>
                    <a:gd name="connsiteY4" fmla="*/ 207436 h 232068"/>
                    <a:gd name="connsiteX5" fmla="*/ 217186 w 239313"/>
                    <a:gd name="connsiteY5" fmla="*/ 216318 h 232068"/>
                    <a:gd name="connsiteX6" fmla="*/ 203601 w 239313"/>
                    <a:gd name="connsiteY6" fmla="*/ 222850 h 232068"/>
                    <a:gd name="connsiteX7" fmla="*/ 196024 w 239313"/>
                    <a:gd name="connsiteY7" fmla="*/ 231994 h 232068"/>
                    <a:gd name="connsiteX8" fmla="*/ 179304 w 239313"/>
                    <a:gd name="connsiteY8" fmla="*/ 223633 h 232068"/>
                    <a:gd name="connsiteX9" fmla="*/ 147170 w 239313"/>
                    <a:gd name="connsiteY9" fmla="*/ 226769 h 232068"/>
                    <a:gd name="connsiteX10" fmla="*/ 136197 w 239313"/>
                    <a:gd name="connsiteY10" fmla="*/ 222066 h 232068"/>
                    <a:gd name="connsiteX11" fmla="*/ 7921 w 239313"/>
                    <a:gd name="connsiteY11" fmla="*/ 222327 h 232068"/>
                    <a:gd name="connsiteX12" fmla="*/ 7921 w 239313"/>
                    <a:gd name="connsiteY12" fmla="*/ 58782 h 232068"/>
                    <a:gd name="connsiteX13" fmla="*/ 4525 w 239313"/>
                    <a:gd name="connsiteY13" fmla="*/ 48332 h 232068"/>
                    <a:gd name="connsiteX14" fmla="*/ 1651 w 239313"/>
                    <a:gd name="connsiteY14" fmla="*/ 32657 h 232068"/>
                    <a:gd name="connsiteX15" fmla="*/ 7921 w 239313"/>
                    <a:gd name="connsiteY15" fmla="*/ 21684 h 232068"/>
                    <a:gd name="connsiteX16" fmla="*/ 11578 w 239313"/>
                    <a:gd name="connsiteY16" fmla="*/ 0 h 232068"/>
                    <a:gd name="connsiteX17" fmla="*/ 16804 w 239313"/>
                    <a:gd name="connsiteY17" fmla="*/ 1829 h 232068"/>
                    <a:gd name="connsiteX18" fmla="*/ 30127 w 239313"/>
                    <a:gd name="connsiteY18" fmla="*/ 3919 h 232068"/>
                    <a:gd name="connsiteX19" fmla="*/ 35091 w 239313"/>
                    <a:gd name="connsiteY19" fmla="*/ 2613 h 232068"/>
                    <a:gd name="connsiteX20" fmla="*/ 45542 w 239313"/>
                    <a:gd name="connsiteY20" fmla="*/ 5748 h 232068"/>
                    <a:gd name="connsiteX21" fmla="*/ 58082 w 239313"/>
                    <a:gd name="connsiteY21" fmla="*/ 10711 h 232068"/>
                    <a:gd name="connsiteX22" fmla="*/ 74541 w 239313"/>
                    <a:gd name="connsiteY22" fmla="*/ 14369 h 232068"/>
                    <a:gd name="connsiteX23" fmla="*/ 81856 w 239313"/>
                    <a:gd name="connsiteY23" fmla="*/ 16198 h 232068"/>
                    <a:gd name="connsiteX24" fmla="*/ 88649 w 239313"/>
                    <a:gd name="connsiteY24" fmla="*/ 19333 h 232068"/>
                    <a:gd name="connsiteX25" fmla="*/ 106414 w 239313"/>
                    <a:gd name="connsiteY25" fmla="*/ 15153 h 232068"/>
                    <a:gd name="connsiteX26" fmla="*/ 120783 w 239313"/>
                    <a:gd name="connsiteY26" fmla="*/ 6531 h 232068"/>
                    <a:gd name="connsiteX27" fmla="*/ 137242 w 239313"/>
                    <a:gd name="connsiteY27" fmla="*/ 2874 h 232068"/>
                    <a:gd name="connsiteX28" fmla="*/ 152395 w 239313"/>
                    <a:gd name="connsiteY28" fmla="*/ 6009 h 232068"/>
                    <a:gd name="connsiteX29" fmla="*/ 158665 w 239313"/>
                    <a:gd name="connsiteY29" fmla="*/ 19855 h 232068"/>
                    <a:gd name="connsiteX30" fmla="*/ 161539 w 239313"/>
                    <a:gd name="connsiteY30" fmla="*/ 27954 h 232068"/>
                    <a:gd name="connsiteX31" fmla="*/ 165196 w 239313"/>
                    <a:gd name="connsiteY31" fmla="*/ 35269 h 232068"/>
                    <a:gd name="connsiteX32" fmla="*/ 166241 w 239313"/>
                    <a:gd name="connsiteY32" fmla="*/ 46242 h 232068"/>
                    <a:gd name="connsiteX33" fmla="*/ 166241 w 239313"/>
                    <a:gd name="connsiteY33" fmla="*/ 53818 h 232068"/>
                    <a:gd name="connsiteX34" fmla="*/ 168592 w 239313"/>
                    <a:gd name="connsiteY34" fmla="*/ 60350 h 232068"/>
                    <a:gd name="connsiteX35" fmla="*/ 170421 w 239313"/>
                    <a:gd name="connsiteY35" fmla="*/ 61395 h 232068"/>
                    <a:gd name="connsiteX36" fmla="*/ 171989 w 239313"/>
                    <a:gd name="connsiteY36" fmla="*/ 64007 h 232068"/>
                    <a:gd name="connsiteX37" fmla="*/ 175124 w 239313"/>
                    <a:gd name="connsiteY37" fmla="*/ 66620 h 232068"/>
                    <a:gd name="connsiteX38" fmla="*/ 177214 w 239313"/>
                    <a:gd name="connsiteY38" fmla="*/ 70800 h 232068"/>
                    <a:gd name="connsiteX39" fmla="*/ 179827 w 239313"/>
                    <a:gd name="connsiteY39" fmla="*/ 78115 h 232068"/>
                    <a:gd name="connsiteX40" fmla="*/ 185052 w 239313"/>
                    <a:gd name="connsiteY40" fmla="*/ 84646 h 232068"/>
                    <a:gd name="connsiteX41" fmla="*/ 187664 w 239313"/>
                    <a:gd name="connsiteY41" fmla="*/ 88304 h 232068"/>
                    <a:gd name="connsiteX42" fmla="*/ 190799 w 239313"/>
                    <a:gd name="connsiteY42" fmla="*/ 91961 h 232068"/>
                    <a:gd name="connsiteX43" fmla="*/ 192105 w 239313"/>
                    <a:gd name="connsiteY43" fmla="*/ 95358 h 232068"/>
                    <a:gd name="connsiteX44" fmla="*/ 193934 w 239313"/>
                    <a:gd name="connsiteY44" fmla="*/ 98493 h 232068"/>
                    <a:gd name="connsiteX45" fmla="*/ 197330 w 239313"/>
                    <a:gd name="connsiteY45" fmla="*/ 104763 h 232068"/>
                    <a:gd name="connsiteX46" fmla="*/ 199682 w 239313"/>
                    <a:gd name="connsiteY46" fmla="*/ 113384 h 232068"/>
                    <a:gd name="connsiteX47" fmla="*/ 202294 w 239313"/>
                    <a:gd name="connsiteY47" fmla="*/ 124096 h 232068"/>
                    <a:gd name="connsiteX48" fmla="*/ 204385 w 239313"/>
                    <a:gd name="connsiteY48" fmla="*/ 128015 h 232068"/>
                    <a:gd name="connsiteX49" fmla="*/ 207519 w 239313"/>
                    <a:gd name="connsiteY49" fmla="*/ 133501 h 232068"/>
                    <a:gd name="connsiteX50" fmla="*/ 211177 w 239313"/>
                    <a:gd name="connsiteY50" fmla="*/ 137681 h 232068"/>
                    <a:gd name="connsiteX51" fmla="*/ 213528 w 239313"/>
                    <a:gd name="connsiteY51" fmla="*/ 142122 h 232068"/>
                    <a:gd name="connsiteX52" fmla="*/ 217708 w 239313"/>
                    <a:gd name="connsiteY52" fmla="*/ 150482 h 232068"/>
                    <a:gd name="connsiteX53" fmla="*/ 223717 w 239313"/>
                    <a:gd name="connsiteY53" fmla="*/ 165635 h 232068"/>
                    <a:gd name="connsiteX54" fmla="*/ 228159 w 239313"/>
                    <a:gd name="connsiteY54" fmla="*/ 171644 h 232068"/>
                    <a:gd name="connsiteX55" fmla="*/ 232861 w 239313"/>
                    <a:gd name="connsiteY55" fmla="*/ 175040 h 232068"/>
                    <a:gd name="connsiteX56" fmla="*/ 238609 w 239313"/>
                    <a:gd name="connsiteY56" fmla="*/ 179743 h 232068"/>
                    <a:gd name="connsiteX57" fmla="*/ 235474 w 239313"/>
                    <a:gd name="connsiteY57" fmla="*/ 183662 h 232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239313" h="232068">
                      <a:moveTo>
                        <a:pt x="235474" y="183662"/>
                      </a:moveTo>
                      <a:cubicBezTo>
                        <a:pt x="233384" y="185752"/>
                        <a:pt x="234429" y="190715"/>
                        <a:pt x="235212" y="193328"/>
                      </a:cubicBezTo>
                      <a:cubicBezTo>
                        <a:pt x="235735" y="194634"/>
                        <a:pt x="236519" y="195418"/>
                        <a:pt x="236780" y="196724"/>
                      </a:cubicBezTo>
                      <a:cubicBezTo>
                        <a:pt x="237041" y="197247"/>
                        <a:pt x="237041" y="198031"/>
                        <a:pt x="237041" y="198553"/>
                      </a:cubicBezTo>
                      <a:cubicBezTo>
                        <a:pt x="237041" y="198553"/>
                        <a:pt x="223717" y="201949"/>
                        <a:pt x="221366" y="207436"/>
                      </a:cubicBezTo>
                      <a:cubicBezTo>
                        <a:pt x="219015" y="212922"/>
                        <a:pt x="221105" y="215012"/>
                        <a:pt x="217186" y="216318"/>
                      </a:cubicBezTo>
                      <a:cubicBezTo>
                        <a:pt x="213267" y="217625"/>
                        <a:pt x="204123" y="218408"/>
                        <a:pt x="203601" y="222850"/>
                      </a:cubicBezTo>
                      <a:cubicBezTo>
                        <a:pt x="203078" y="227291"/>
                        <a:pt x="202294" y="232777"/>
                        <a:pt x="196024" y="231994"/>
                      </a:cubicBezTo>
                      <a:cubicBezTo>
                        <a:pt x="189754" y="231210"/>
                        <a:pt x="186097" y="222589"/>
                        <a:pt x="179304" y="223633"/>
                      </a:cubicBezTo>
                      <a:cubicBezTo>
                        <a:pt x="172511" y="224679"/>
                        <a:pt x="150566" y="230165"/>
                        <a:pt x="147170" y="226769"/>
                      </a:cubicBezTo>
                      <a:cubicBezTo>
                        <a:pt x="143773" y="223372"/>
                        <a:pt x="143773" y="221543"/>
                        <a:pt x="136197" y="222066"/>
                      </a:cubicBezTo>
                      <a:cubicBezTo>
                        <a:pt x="129665" y="222589"/>
                        <a:pt x="30911" y="222327"/>
                        <a:pt x="7921" y="222327"/>
                      </a:cubicBezTo>
                      <a:lnTo>
                        <a:pt x="7921" y="58782"/>
                      </a:lnTo>
                      <a:cubicBezTo>
                        <a:pt x="7921" y="58782"/>
                        <a:pt x="7398" y="52512"/>
                        <a:pt x="4525" y="48332"/>
                      </a:cubicBezTo>
                      <a:cubicBezTo>
                        <a:pt x="1651" y="44152"/>
                        <a:pt x="-2268" y="36837"/>
                        <a:pt x="1651" y="32657"/>
                      </a:cubicBezTo>
                      <a:cubicBezTo>
                        <a:pt x="5308" y="28477"/>
                        <a:pt x="9750" y="25864"/>
                        <a:pt x="7921" y="21684"/>
                      </a:cubicBezTo>
                      <a:cubicBezTo>
                        <a:pt x="6092" y="17765"/>
                        <a:pt x="1651" y="7576"/>
                        <a:pt x="11578" y="0"/>
                      </a:cubicBezTo>
                      <a:cubicBezTo>
                        <a:pt x="13146" y="784"/>
                        <a:pt x="15236" y="1306"/>
                        <a:pt x="16804" y="1829"/>
                      </a:cubicBezTo>
                      <a:cubicBezTo>
                        <a:pt x="21245" y="3135"/>
                        <a:pt x="25686" y="3919"/>
                        <a:pt x="30127" y="3919"/>
                      </a:cubicBezTo>
                      <a:cubicBezTo>
                        <a:pt x="31956" y="3919"/>
                        <a:pt x="33263" y="2874"/>
                        <a:pt x="35091" y="2613"/>
                      </a:cubicBezTo>
                      <a:cubicBezTo>
                        <a:pt x="39010" y="1829"/>
                        <a:pt x="41884" y="4703"/>
                        <a:pt x="45542" y="5748"/>
                      </a:cubicBezTo>
                      <a:cubicBezTo>
                        <a:pt x="49983" y="7054"/>
                        <a:pt x="53902" y="9144"/>
                        <a:pt x="58082" y="10711"/>
                      </a:cubicBezTo>
                      <a:cubicBezTo>
                        <a:pt x="63568" y="12801"/>
                        <a:pt x="68793" y="13585"/>
                        <a:pt x="74541" y="14369"/>
                      </a:cubicBezTo>
                      <a:cubicBezTo>
                        <a:pt x="77153" y="14630"/>
                        <a:pt x="79505" y="15153"/>
                        <a:pt x="81856" y="16198"/>
                      </a:cubicBezTo>
                      <a:cubicBezTo>
                        <a:pt x="84207" y="17243"/>
                        <a:pt x="86297" y="18810"/>
                        <a:pt x="88649" y="19333"/>
                      </a:cubicBezTo>
                      <a:cubicBezTo>
                        <a:pt x="94658" y="21162"/>
                        <a:pt x="101189" y="17765"/>
                        <a:pt x="106414" y="15153"/>
                      </a:cubicBezTo>
                      <a:cubicBezTo>
                        <a:pt x="111639" y="12801"/>
                        <a:pt x="115819" y="9144"/>
                        <a:pt x="120783" y="6531"/>
                      </a:cubicBezTo>
                      <a:cubicBezTo>
                        <a:pt x="126008" y="3657"/>
                        <a:pt x="131233" y="3135"/>
                        <a:pt x="137242" y="2874"/>
                      </a:cubicBezTo>
                      <a:cubicBezTo>
                        <a:pt x="142206" y="2613"/>
                        <a:pt x="148998" y="1829"/>
                        <a:pt x="152395" y="6009"/>
                      </a:cubicBezTo>
                      <a:cubicBezTo>
                        <a:pt x="155530" y="9666"/>
                        <a:pt x="157097" y="15414"/>
                        <a:pt x="158665" y="19855"/>
                      </a:cubicBezTo>
                      <a:cubicBezTo>
                        <a:pt x="159710" y="22468"/>
                        <a:pt x="160494" y="25342"/>
                        <a:pt x="161539" y="27954"/>
                      </a:cubicBezTo>
                      <a:cubicBezTo>
                        <a:pt x="162584" y="30567"/>
                        <a:pt x="164151" y="32657"/>
                        <a:pt x="165196" y="35269"/>
                      </a:cubicBezTo>
                      <a:cubicBezTo>
                        <a:pt x="166503" y="38404"/>
                        <a:pt x="166764" y="42846"/>
                        <a:pt x="166241" y="46242"/>
                      </a:cubicBezTo>
                      <a:cubicBezTo>
                        <a:pt x="165980" y="48855"/>
                        <a:pt x="166241" y="51206"/>
                        <a:pt x="166241" y="53818"/>
                      </a:cubicBezTo>
                      <a:cubicBezTo>
                        <a:pt x="166241" y="55908"/>
                        <a:pt x="166503" y="59043"/>
                        <a:pt x="168592" y="60350"/>
                      </a:cubicBezTo>
                      <a:cubicBezTo>
                        <a:pt x="169115" y="60872"/>
                        <a:pt x="169899" y="60872"/>
                        <a:pt x="170421" y="61395"/>
                      </a:cubicBezTo>
                      <a:cubicBezTo>
                        <a:pt x="171205" y="62178"/>
                        <a:pt x="171466" y="63224"/>
                        <a:pt x="171989" y="64007"/>
                      </a:cubicBezTo>
                      <a:cubicBezTo>
                        <a:pt x="172772" y="65314"/>
                        <a:pt x="174079" y="65575"/>
                        <a:pt x="175124" y="66620"/>
                      </a:cubicBezTo>
                      <a:cubicBezTo>
                        <a:pt x="176169" y="67665"/>
                        <a:pt x="176691" y="69494"/>
                        <a:pt x="177214" y="70800"/>
                      </a:cubicBezTo>
                      <a:cubicBezTo>
                        <a:pt x="178259" y="73412"/>
                        <a:pt x="177998" y="75764"/>
                        <a:pt x="179827" y="78115"/>
                      </a:cubicBezTo>
                      <a:cubicBezTo>
                        <a:pt x="181655" y="80205"/>
                        <a:pt x="183484" y="82295"/>
                        <a:pt x="185052" y="84646"/>
                      </a:cubicBezTo>
                      <a:cubicBezTo>
                        <a:pt x="185835" y="85952"/>
                        <a:pt x="186619" y="87259"/>
                        <a:pt x="187664" y="88304"/>
                      </a:cubicBezTo>
                      <a:cubicBezTo>
                        <a:pt x="188709" y="89610"/>
                        <a:pt x="190016" y="90394"/>
                        <a:pt x="190799" y="91961"/>
                      </a:cubicBezTo>
                      <a:cubicBezTo>
                        <a:pt x="191322" y="93006"/>
                        <a:pt x="191322" y="94313"/>
                        <a:pt x="192105" y="95358"/>
                      </a:cubicBezTo>
                      <a:cubicBezTo>
                        <a:pt x="192628" y="96403"/>
                        <a:pt x="193412" y="97187"/>
                        <a:pt x="193934" y="98493"/>
                      </a:cubicBezTo>
                      <a:cubicBezTo>
                        <a:pt x="194979" y="100583"/>
                        <a:pt x="196285" y="102673"/>
                        <a:pt x="197330" y="104763"/>
                      </a:cubicBezTo>
                      <a:cubicBezTo>
                        <a:pt x="198637" y="107898"/>
                        <a:pt x="199421" y="110249"/>
                        <a:pt x="199682" y="113384"/>
                      </a:cubicBezTo>
                      <a:cubicBezTo>
                        <a:pt x="199943" y="117042"/>
                        <a:pt x="200727" y="120699"/>
                        <a:pt x="202294" y="124096"/>
                      </a:cubicBezTo>
                      <a:cubicBezTo>
                        <a:pt x="202817" y="125402"/>
                        <a:pt x="203862" y="126708"/>
                        <a:pt x="204385" y="128015"/>
                      </a:cubicBezTo>
                      <a:cubicBezTo>
                        <a:pt x="205429" y="129843"/>
                        <a:pt x="206213" y="131933"/>
                        <a:pt x="207519" y="133501"/>
                      </a:cubicBezTo>
                      <a:cubicBezTo>
                        <a:pt x="208565" y="135068"/>
                        <a:pt x="210132" y="136113"/>
                        <a:pt x="211177" y="137681"/>
                      </a:cubicBezTo>
                      <a:cubicBezTo>
                        <a:pt x="212222" y="138987"/>
                        <a:pt x="212745" y="140555"/>
                        <a:pt x="213528" y="142122"/>
                      </a:cubicBezTo>
                      <a:cubicBezTo>
                        <a:pt x="215096" y="144996"/>
                        <a:pt x="216402" y="147870"/>
                        <a:pt x="217708" y="150482"/>
                      </a:cubicBezTo>
                      <a:cubicBezTo>
                        <a:pt x="220060" y="155446"/>
                        <a:pt x="220843" y="160932"/>
                        <a:pt x="223717" y="165635"/>
                      </a:cubicBezTo>
                      <a:cubicBezTo>
                        <a:pt x="225023" y="167725"/>
                        <a:pt x="226591" y="169815"/>
                        <a:pt x="228159" y="171644"/>
                      </a:cubicBezTo>
                      <a:cubicBezTo>
                        <a:pt x="229465" y="173211"/>
                        <a:pt x="231032" y="173995"/>
                        <a:pt x="232861" y="175040"/>
                      </a:cubicBezTo>
                      <a:cubicBezTo>
                        <a:pt x="234951" y="176347"/>
                        <a:pt x="237303" y="177653"/>
                        <a:pt x="238609" y="179743"/>
                      </a:cubicBezTo>
                      <a:cubicBezTo>
                        <a:pt x="240960" y="183400"/>
                        <a:pt x="236780" y="182094"/>
                        <a:pt x="235474" y="1836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EAD387B8-19A4-6319-C004-A8AB05B82E22}"/>
                  </a:ext>
                </a:extLst>
              </p:cNvPr>
              <p:cNvSpPr/>
              <p:nvPr/>
            </p:nvSpPr>
            <p:spPr>
              <a:xfrm>
                <a:off x="5330172" y="3567696"/>
                <a:ext cx="362871" cy="307829"/>
              </a:xfrm>
              <a:custGeom>
                <a:avLst/>
                <a:gdLst>
                  <a:gd name="connsiteX0" fmla="*/ 362871 w 362871"/>
                  <a:gd name="connsiteY0" fmla="*/ 116781 h 307829"/>
                  <a:gd name="connsiteX1" fmla="*/ 355817 w 362871"/>
                  <a:gd name="connsiteY1" fmla="*/ 126447 h 307829"/>
                  <a:gd name="connsiteX2" fmla="*/ 347457 w 362871"/>
                  <a:gd name="connsiteY2" fmla="*/ 129060 h 307829"/>
                  <a:gd name="connsiteX3" fmla="*/ 337007 w 362871"/>
                  <a:gd name="connsiteY3" fmla="*/ 137681 h 307829"/>
                  <a:gd name="connsiteX4" fmla="*/ 327341 w 362871"/>
                  <a:gd name="connsiteY4" fmla="*/ 140294 h 307829"/>
                  <a:gd name="connsiteX5" fmla="*/ 323422 w 362871"/>
                  <a:gd name="connsiteY5" fmla="*/ 161978 h 307829"/>
                  <a:gd name="connsiteX6" fmla="*/ 316629 w 362871"/>
                  <a:gd name="connsiteY6" fmla="*/ 182878 h 307829"/>
                  <a:gd name="connsiteX7" fmla="*/ 318980 w 362871"/>
                  <a:gd name="connsiteY7" fmla="*/ 199337 h 307829"/>
                  <a:gd name="connsiteX8" fmla="*/ 318980 w 362871"/>
                  <a:gd name="connsiteY8" fmla="*/ 199337 h 307829"/>
                  <a:gd name="connsiteX9" fmla="*/ 311404 w 362871"/>
                  <a:gd name="connsiteY9" fmla="*/ 229381 h 307829"/>
                  <a:gd name="connsiteX10" fmla="*/ 301738 w 362871"/>
                  <a:gd name="connsiteY10" fmla="*/ 234084 h 307829"/>
                  <a:gd name="connsiteX11" fmla="*/ 290242 w 362871"/>
                  <a:gd name="connsiteY11" fmla="*/ 249236 h 307829"/>
                  <a:gd name="connsiteX12" fmla="*/ 285279 w 362871"/>
                  <a:gd name="connsiteY12" fmla="*/ 271182 h 307829"/>
                  <a:gd name="connsiteX13" fmla="*/ 272216 w 362871"/>
                  <a:gd name="connsiteY13" fmla="*/ 276929 h 307829"/>
                  <a:gd name="connsiteX14" fmla="*/ 270387 w 362871"/>
                  <a:gd name="connsiteY14" fmla="*/ 289731 h 307829"/>
                  <a:gd name="connsiteX15" fmla="*/ 265684 w 362871"/>
                  <a:gd name="connsiteY15" fmla="*/ 305145 h 307829"/>
                  <a:gd name="connsiteX16" fmla="*/ 261243 w 362871"/>
                  <a:gd name="connsiteY16" fmla="*/ 302271 h 307829"/>
                  <a:gd name="connsiteX17" fmla="*/ 262288 w 362871"/>
                  <a:gd name="connsiteY17" fmla="*/ 291560 h 307829"/>
                  <a:gd name="connsiteX18" fmla="*/ 248964 w 362871"/>
                  <a:gd name="connsiteY18" fmla="*/ 276929 h 307829"/>
                  <a:gd name="connsiteX19" fmla="*/ 247397 w 362871"/>
                  <a:gd name="connsiteY19" fmla="*/ 264128 h 307829"/>
                  <a:gd name="connsiteX20" fmla="*/ 244523 w 362871"/>
                  <a:gd name="connsiteY20" fmla="*/ 256813 h 307829"/>
                  <a:gd name="connsiteX21" fmla="*/ 247919 w 362871"/>
                  <a:gd name="connsiteY21" fmla="*/ 245579 h 307829"/>
                  <a:gd name="connsiteX22" fmla="*/ 237991 w 362871"/>
                  <a:gd name="connsiteY22" fmla="*/ 243227 h 307829"/>
                  <a:gd name="connsiteX23" fmla="*/ 236685 w 362871"/>
                  <a:gd name="connsiteY23" fmla="*/ 248453 h 307829"/>
                  <a:gd name="connsiteX24" fmla="*/ 226496 w 362871"/>
                  <a:gd name="connsiteY24" fmla="*/ 250020 h 307829"/>
                  <a:gd name="connsiteX25" fmla="*/ 228064 w 362871"/>
                  <a:gd name="connsiteY25" fmla="*/ 254462 h 307829"/>
                  <a:gd name="connsiteX26" fmla="*/ 228064 w 362871"/>
                  <a:gd name="connsiteY26" fmla="*/ 259948 h 307829"/>
                  <a:gd name="connsiteX27" fmla="*/ 230154 w 362871"/>
                  <a:gd name="connsiteY27" fmla="*/ 268308 h 307829"/>
                  <a:gd name="connsiteX28" fmla="*/ 222577 w 362871"/>
                  <a:gd name="connsiteY28" fmla="*/ 274839 h 307829"/>
                  <a:gd name="connsiteX29" fmla="*/ 208208 w 362871"/>
                  <a:gd name="connsiteY29" fmla="*/ 293650 h 307829"/>
                  <a:gd name="connsiteX30" fmla="*/ 194101 w 362871"/>
                  <a:gd name="connsiteY30" fmla="*/ 298352 h 307829"/>
                  <a:gd name="connsiteX31" fmla="*/ 181822 w 362871"/>
                  <a:gd name="connsiteY31" fmla="*/ 288425 h 307829"/>
                  <a:gd name="connsiteX32" fmla="*/ 169804 w 362871"/>
                  <a:gd name="connsiteY32" fmla="*/ 287380 h 307829"/>
                  <a:gd name="connsiteX33" fmla="*/ 167453 w 362871"/>
                  <a:gd name="connsiteY33" fmla="*/ 295478 h 307829"/>
                  <a:gd name="connsiteX34" fmla="*/ 155957 w 362871"/>
                  <a:gd name="connsiteY34" fmla="*/ 299136 h 307829"/>
                  <a:gd name="connsiteX35" fmla="*/ 150210 w 362871"/>
                  <a:gd name="connsiteY35" fmla="*/ 305667 h 307829"/>
                  <a:gd name="connsiteX36" fmla="*/ 137931 w 362871"/>
                  <a:gd name="connsiteY36" fmla="*/ 307235 h 307829"/>
                  <a:gd name="connsiteX37" fmla="*/ 131922 w 362871"/>
                  <a:gd name="connsiteY37" fmla="*/ 300965 h 307829"/>
                  <a:gd name="connsiteX38" fmla="*/ 114679 w 362871"/>
                  <a:gd name="connsiteY38" fmla="*/ 300181 h 307829"/>
                  <a:gd name="connsiteX39" fmla="*/ 100572 w 362871"/>
                  <a:gd name="connsiteY39" fmla="*/ 303839 h 307829"/>
                  <a:gd name="connsiteX40" fmla="*/ 90383 w 362871"/>
                  <a:gd name="connsiteY40" fmla="*/ 286334 h 307829"/>
                  <a:gd name="connsiteX41" fmla="*/ 72356 w 362871"/>
                  <a:gd name="connsiteY41" fmla="*/ 285290 h 307829"/>
                  <a:gd name="connsiteX42" fmla="*/ 70266 w 362871"/>
                  <a:gd name="connsiteY42" fmla="*/ 293650 h 307829"/>
                  <a:gd name="connsiteX43" fmla="*/ 57465 w 362871"/>
                  <a:gd name="connsiteY43" fmla="*/ 296262 h 307829"/>
                  <a:gd name="connsiteX44" fmla="*/ 49888 w 362871"/>
                  <a:gd name="connsiteY44" fmla="*/ 298614 h 307829"/>
                  <a:gd name="connsiteX45" fmla="*/ 40483 w 362871"/>
                  <a:gd name="connsiteY45" fmla="*/ 300703 h 307829"/>
                  <a:gd name="connsiteX46" fmla="*/ 37087 w 362871"/>
                  <a:gd name="connsiteY46" fmla="*/ 290776 h 307829"/>
                  <a:gd name="connsiteX47" fmla="*/ 24546 w 362871"/>
                  <a:gd name="connsiteY47" fmla="*/ 273533 h 307829"/>
                  <a:gd name="connsiteX48" fmla="*/ 24546 w 362871"/>
                  <a:gd name="connsiteY48" fmla="*/ 271965 h 307829"/>
                  <a:gd name="connsiteX49" fmla="*/ 22979 w 362871"/>
                  <a:gd name="connsiteY49" fmla="*/ 263083 h 307829"/>
                  <a:gd name="connsiteX50" fmla="*/ 17492 w 362871"/>
                  <a:gd name="connsiteY50" fmla="*/ 253939 h 307829"/>
                  <a:gd name="connsiteX51" fmla="*/ 15925 w 362871"/>
                  <a:gd name="connsiteY51" fmla="*/ 246102 h 307829"/>
                  <a:gd name="connsiteX52" fmla="*/ 12790 w 362871"/>
                  <a:gd name="connsiteY52" fmla="*/ 241138 h 307829"/>
                  <a:gd name="connsiteX53" fmla="*/ 8871 w 362871"/>
                  <a:gd name="connsiteY53" fmla="*/ 234084 h 307829"/>
                  <a:gd name="connsiteX54" fmla="*/ 1295 w 362871"/>
                  <a:gd name="connsiteY54" fmla="*/ 228859 h 307829"/>
                  <a:gd name="connsiteX55" fmla="*/ 9394 w 362871"/>
                  <a:gd name="connsiteY55" fmla="*/ 217625 h 307829"/>
                  <a:gd name="connsiteX56" fmla="*/ 8871 w 362871"/>
                  <a:gd name="connsiteY56" fmla="*/ 206652 h 307829"/>
                  <a:gd name="connsiteX57" fmla="*/ 15925 w 362871"/>
                  <a:gd name="connsiteY57" fmla="*/ 200643 h 307829"/>
                  <a:gd name="connsiteX58" fmla="*/ 14096 w 362871"/>
                  <a:gd name="connsiteY58" fmla="*/ 191499 h 307829"/>
                  <a:gd name="connsiteX59" fmla="*/ 21150 w 362871"/>
                  <a:gd name="connsiteY59" fmla="*/ 188626 h 307829"/>
                  <a:gd name="connsiteX60" fmla="*/ 26636 w 362871"/>
                  <a:gd name="connsiteY60" fmla="*/ 169293 h 307829"/>
                  <a:gd name="connsiteX61" fmla="*/ 48321 w 362871"/>
                  <a:gd name="connsiteY61" fmla="*/ 164851 h 307829"/>
                  <a:gd name="connsiteX62" fmla="*/ 48321 w 362871"/>
                  <a:gd name="connsiteY62" fmla="*/ 80989 h 307829"/>
                  <a:gd name="connsiteX63" fmla="*/ 48321 w 362871"/>
                  <a:gd name="connsiteY63" fmla="*/ 71845 h 307829"/>
                  <a:gd name="connsiteX64" fmla="*/ 70788 w 362871"/>
                  <a:gd name="connsiteY64" fmla="*/ 71845 h 307829"/>
                  <a:gd name="connsiteX65" fmla="*/ 70788 w 362871"/>
                  <a:gd name="connsiteY65" fmla="*/ 23774 h 307829"/>
                  <a:gd name="connsiteX66" fmla="*/ 199064 w 362871"/>
                  <a:gd name="connsiteY66" fmla="*/ 23513 h 307829"/>
                  <a:gd name="connsiteX67" fmla="*/ 210037 w 362871"/>
                  <a:gd name="connsiteY67" fmla="*/ 28216 h 307829"/>
                  <a:gd name="connsiteX68" fmla="*/ 242171 w 362871"/>
                  <a:gd name="connsiteY68" fmla="*/ 25080 h 307829"/>
                  <a:gd name="connsiteX69" fmla="*/ 258892 w 362871"/>
                  <a:gd name="connsiteY69" fmla="*/ 33441 h 307829"/>
                  <a:gd name="connsiteX70" fmla="*/ 266468 w 362871"/>
                  <a:gd name="connsiteY70" fmla="*/ 24297 h 307829"/>
                  <a:gd name="connsiteX71" fmla="*/ 280053 w 362871"/>
                  <a:gd name="connsiteY71" fmla="*/ 17765 h 307829"/>
                  <a:gd name="connsiteX72" fmla="*/ 284234 w 362871"/>
                  <a:gd name="connsiteY72" fmla="*/ 8883 h 307829"/>
                  <a:gd name="connsiteX73" fmla="*/ 299909 w 362871"/>
                  <a:gd name="connsiteY73" fmla="*/ 0 h 307829"/>
                  <a:gd name="connsiteX74" fmla="*/ 300431 w 362871"/>
                  <a:gd name="connsiteY74" fmla="*/ 3919 h 307829"/>
                  <a:gd name="connsiteX75" fmla="*/ 303044 w 362871"/>
                  <a:gd name="connsiteY75" fmla="*/ 9928 h 307829"/>
                  <a:gd name="connsiteX76" fmla="*/ 314017 w 362871"/>
                  <a:gd name="connsiteY76" fmla="*/ 18288 h 307829"/>
                  <a:gd name="connsiteX77" fmla="*/ 323160 w 362871"/>
                  <a:gd name="connsiteY77" fmla="*/ 24819 h 307829"/>
                  <a:gd name="connsiteX78" fmla="*/ 326296 w 362871"/>
                  <a:gd name="connsiteY78" fmla="*/ 29260 h 307829"/>
                  <a:gd name="connsiteX79" fmla="*/ 326818 w 362871"/>
                  <a:gd name="connsiteY79" fmla="*/ 34747 h 307829"/>
                  <a:gd name="connsiteX80" fmla="*/ 330215 w 362871"/>
                  <a:gd name="connsiteY80" fmla="*/ 40494 h 307829"/>
                  <a:gd name="connsiteX81" fmla="*/ 334656 w 362871"/>
                  <a:gd name="connsiteY81" fmla="*/ 44413 h 307829"/>
                  <a:gd name="connsiteX82" fmla="*/ 334133 w 362871"/>
                  <a:gd name="connsiteY82" fmla="*/ 48855 h 307829"/>
                  <a:gd name="connsiteX83" fmla="*/ 333611 w 362871"/>
                  <a:gd name="connsiteY83" fmla="*/ 54602 h 307829"/>
                  <a:gd name="connsiteX84" fmla="*/ 333088 w 362871"/>
                  <a:gd name="connsiteY84" fmla="*/ 68971 h 307829"/>
                  <a:gd name="connsiteX85" fmla="*/ 333611 w 362871"/>
                  <a:gd name="connsiteY85" fmla="*/ 81511 h 307829"/>
                  <a:gd name="connsiteX86" fmla="*/ 336485 w 362871"/>
                  <a:gd name="connsiteY86" fmla="*/ 88826 h 307829"/>
                  <a:gd name="connsiteX87" fmla="*/ 337529 w 362871"/>
                  <a:gd name="connsiteY87" fmla="*/ 94835 h 307829"/>
                  <a:gd name="connsiteX88" fmla="*/ 344845 w 362871"/>
                  <a:gd name="connsiteY88" fmla="*/ 102934 h 307829"/>
                  <a:gd name="connsiteX89" fmla="*/ 355556 w 362871"/>
                  <a:gd name="connsiteY89" fmla="*/ 108682 h 307829"/>
                  <a:gd name="connsiteX90" fmla="*/ 360259 w 362871"/>
                  <a:gd name="connsiteY90" fmla="*/ 111817 h 307829"/>
                  <a:gd name="connsiteX91" fmla="*/ 362871 w 362871"/>
                  <a:gd name="connsiteY91" fmla="*/ 116781 h 30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362871" h="307829">
                    <a:moveTo>
                      <a:pt x="362871" y="116781"/>
                    </a:moveTo>
                    <a:cubicBezTo>
                      <a:pt x="362871" y="116781"/>
                      <a:pt x="359736" y="126186"/>
                      <a:pt x="355817" y="126447"/>
                    </a:cubicBezTo>
                    <a:cubicBezTo>
                      <a:pt x="351898" y="126708"/>
                      <a:pt x="348502" y="126969"/>
                      <a:pt x="347457" y="129060"/>
                    </a:cubicBezTo>
                    <a:cubicBezTo>
                      <a:pt x="346673" y="131150"/>
                      <a:pt x="340142" y="137681"/>
                      <a:pt x="337007" y="137681"/>
                    </a:cubicBezTo>
                    <a:cubicBezTo>
                      <a:pt x="333872" y="137681"/>
                      <a:pt x="327341" y="135591"/>
                      <a:pt x="327341" y="140294"/>
                    </a:cubicBezTo>
                    <a:cubicBezTo>
                      <a:pt x="327341" y="144996"/>
                      <a:pt x="326818" y="157275"/>
                      <a:pt x="323422" y="161978"/>
                    </a:cubicBezTo>
                    <a:cubicBezTo>
                      <a:pt x="320287" y="166680"/>
                      <a:pt x="316107" y="175040"/>
                      <a:pt x="316629" y="182878"/>
                    </a:cubicBezTo>
                    <a:cubicBezTo>
                      <a:pt x="316891" y="189670"/>
                      <a:pt x="316629" y="197508"/>
                      <a:pt x="318980" y="199337"/>
                    </a:cubicBezTo>
                    <a:cubicBezTo>
                      <a:pt x="318980" y="199337"/>
                      <a:pt x="318980" y="199337"/>
                      <a:pt x="318980" y="199337"/>
                    </a:cubicBezTo>
                    <a:cubicBezTo>
                      <a:pt x="318719" y="200382"/>
                      <a:pt x="312710" y="224417"/>
                      <a:pt x="311404" y="229381"/>
                    </a:cubicBezTo>
                    <a:cubicBezTo>
                      <a:pt x="310098" y="234345"/>
                      <a:pt x="305657" y="232777"/>
                      <a:pt x="301738" y="234084"/>
                    </a:cubicBezTo>
                    <a:cubicBezTo>
                      <a:pt x="298080" y="235390"/>
                      <a:pt x="293900" y="243750"/>
                      <a:pt x="290242" y="249236"/>
                    </a:cubicBezTo>
                    <a:cubicBezTo>
                      <a:pt x="286585" y="254723"/>
                      <a:pt x="287108" y="259948"/>
                      <a:pt x="285279" y="271182"/>
                    </a:cubicBezTo>
                    <a:cubicBezTo>
                      <a:pt x="283450" y="282677"/>
                      <a:pt x="275612" y="273011"/>
                      <a:pt x="272216" y="276929"/>
                    </a:cubicBezTo>
                    <a:cubicBezTo>
                      <a:pt x="268820" y="280848"/>
                      <a:pt x="270387" y="284506"/>
                      <a:pt x="270387" y="289731"/>
                    </a:cubicBezTo>
                    <a:cubicBezTo>
                      <a:pt x="270387" y="294956"/>
                      <a:pt x="265684" y="305145"/>
                      <a:pt x="265684" y="305145"/>
                    </a:cubicBezTo>
                    <a:cubicBezTo>
                      <a:pt x="264378" y="304100"/>
                      <a:pt x="262550" y="303316"/>
                      <a:pt x="261243" y="302271"/>
                    </a:cubicBezTo>
                    <a:cubicBezTo>
                      <a:pt x="258892" y="300181"/>
                      <a:pt x="261243" y="296262"/>
                      <a:pt x="262288" y="291560"/>
                    </a:cubicBezTo>
                    <a:cubicBezTo>
                      <a:pt x="263595" y="287118"/>
                      <a:pt x="252883" y="278497"/>
                      <a:pt x="248964" y="276929"/>
                    </a:cubicBezTo>
                    <a:cubicBezTo>
                      <a:pt x="244784" y="275362"/>
                      <a:pt x="246874" y="265696"/>
                      <a:pt x="247397" y="264128"/>
                    </a:cubicBezTo>
                    <a:cubicBezTo>
                      <a:pt x="247919" y="262560"/>
                      <a:pt x="244262" y="259948"/>
                      <a:pt x="244523" y="256813"/>
                    </a:cubicBezTo>
                    <a:cubicBezTo>
                      <a:pt x="244523" y="253678"/>
                      <a:pt x="247397" y="250804"/>
                      <a:pt x="247919" y="245579"/>
                    </a:cubicBezTo>
                    <a:cubicBezTo>
                      <a:pt x="248442" y="240354"/>
                      <a:pt x="239820" y="243227"/>
                      <a:pt x="237991" y="243227"/>
                    </a:cubicBezTo>
                    <a:cubicBezTo>
                      <a:pt x="236163" y="243227"/>
                      <a:pt x="235902" y="246363"/>
                      <a:pt x="236685" y="248453"/>
                    </a:cubicBezTo>
                    <a:cubicBezTo>
                      <a:pt x="237208" y="250543"/>
                      <a:pt x="230154" y="249498"/>
                      <a:pt x="226496" y="250020"/>
                    </a:cubicBezTo>
                    <a:cubicBezTo>
                      <a:pt x="222839" y="250543"/>
                      <a:pt x="226235" y="252894"/>
                      <a:pt x="228064" y="254462"/>
                    </a:cubicBezTo>
                    <a:cubicBezTo>
                      <a:pt x="229893" y="255768"/>
                      <a:pt x="228586" y="256552"/>
                      <a:pt x="228064" y="259948"/>
                    </a:cubicBezTo>
                    <a:cubicBezTo>
                      <a:pt x="227802" y="263344"/>
                      <a:pt x="229109" y="266218"/>
                      <a:pt x="230154" y="268308"/>
                    </a:cubicBezTo>
                    <a:cubicBezTo>
                      <a:pt x="231199" y="270398"/>
                      <a:pt x="226235" y="274056"/>
                      <a:pt x="222577" y="274839"/>
                    </a:cubicBezTo>
                    <a:cubicBezTo>
                      <a:pt x="218659" y="275884"/>
                      <a:pt x="210821" y="291037"/>
                      <a:pt x="208208" y="293650"/>
                    </a:cubicBezTo>
                    <a:cubicBezTo>
                      <a:pt x="205596" y="296262"/>
                      <a:pt x="198803" y="298091"/>
                      <a:pt x="194101" y="298352"/>
                    </a:cubicBezTo>
                    <a:cubicBezTo>
                      <a:pt x="189659" y="298614"/>
                      <a:pt x="185218" y="291298"/>
                      <a:pt x="181822" y="288425"/>
                    </a:cubicBezTo>
                    <a:cubicBezTo>
                      <a:pt x="178687" y="285551"/>
                      <a:pt x="173462" y="285812"/>
                      <a:pt x="169804" y="287380"/>
                    </a:cubicBezTo>
                    <a:cubicBezTo>
                      <a:pt x="166146" y="288947"/>
                      <a:pt x="166930" y="292082"/>
                      <a:pt x="167453" y="295478"/>
                    </a:cubicBezTo>
                    <a:cubicBezTo>
                      <a:pt x="167975" y="298614"/>
                      <a:pt x="160138" y="297568"/>
                      <a:pt x="155957" y="299136"/>
                    </a:cubicBezTo>
                    <a:cubicBezTo>
                      <a:pt x="151777" y="300442"/>
                      <a:pt x="152823" y="302010"/>
                      <a:pt x="150210" y="305667"/>
                    </a:cubicBezTo>
                    <a:cubicBezTo>
                      <a:pt x="147597" y="309325"/>
                      <a:pt x="141588" y="307235"/>
                      <a:pt x="137931" y="307235"/>
                    </a:cubicBezTo>
                    <a:cubicBezTo>
                      <a:pt x="134273" y="307496"/>
                      <a:pt x="133490" y="303316"/>
                      <a:pt x="131922" y="300965"/>
                    </a:cubicBezTo>
                    <a:cubicBezTo>
                      <a:pt x="130355" y="298614"/>
                      <a:pt x="119643" y="300442"/>
                      <a:pt x="114679" y="300181"/>
                    </a:cubicBezTo>
                    <a:cubicBezTo>
                      <a:pt x="109977" y="299920"/>
                      <a:pt x="106581" y="303839"/>
                      <a:pt x="100572" y="303839"/>
                    </a:cubicBezTo>
                    <a:cubicBezTo>
                      <a:pt x="94563" y="303839"/>
                      <a:pt x="92473" y="291560"/>
                      <a:pt x="90383" y="286334"/>
                    </a:cubicBezTo>
                    <a:cubicBezTo>
                      <a:pt x="88031" y="281109"/>
                      <a:pt x="76797" y="284245"/>
                      <a:pt x="72356" y="285290"/>
                    </a:cubicBezTo>
                    <a:cubicBezTo>
                      <a:pt x="67915" y="286596"/>
                      <a:pt x="71834" y="289992"/>
                      <a:pt x="70266" y="293650"/>
                    </a:cubicBezTo>
                    <a:cubicBezTo>
                      <a:pt x="68699" y="297307"/>
                      <a:pt x="60338" y="296262"/>
                      <a:pt x="57465" y="296262"/>
                    </a:cubicBezTo>
                    <a:cubicBezTo>
                      <a:pt x="54591" y="296262"/>
                      <a:pt x="53023" y="297046"/>
                      <a:pt x="49888" y="298614"/>
                    </a:cubicBezTo>
                    <a:cubicBezTo>
                      <a:pt x="46753" y="300181"/>
                      <a:pt x="40483" y="300703"/>
                      <a:pt x="40483" y="300703"/>
                    </a:cubicBezTo>
                    <a:cubicBezTo>
                      <a:pt x="39961" y="297307"/>
                      <a:pt x="38916" y="293388"/>
                      <a:pt x="37087" y="290776"/>
                    </a:cubicBezTo>
                    <a:cubicBezTo>
                      <a:pt x="34997" y="287641"/>
                      <a:pt x="24546" y="277452"/>
                      <a:pt x="24546" y="273533"/>
                    </a:cubicBezTo>
                    <a:cubicBezTo>
                      <a:pt x="24546" y="273011"/>
                      <a:pt x="24546" y="272488"/>
                      <a:pt x="24546" y="271965"/>
                    </a:cubicBezTo>
                    <a:cubicBezTo>
                      <a:pt x="24546" y="268569"/>
                      <a:pt x="25592" y="265696"/>
                      <a:pt x="22979" y="263083"/>
                    </a:cubicBezTo>
                    <a:cubicBezTo>
                      <a:pt x="19844" y="259948"/>
                      <a:pt x="17231" y="258903"/>
                      <a:pt x="17492" y="253939"/>
                    </a:cubicBezTo>
                    <a:cubicBezTo>
                      <a:pt x="17754" y="248975"/>
                      <a:pt x="17754" y="246885"/>
                      <a:pt x="15925" y="246102"/>
                    </a:cubicBezTo>
                    <a:cubicBezTo>
                      <a:pt x="14096" y="245318"/>
                      <a:pt x="12790" y="244273"/>
                      <a:pt x="12790" y="241138"/>
                    </a:cubicBezTo>
                    <a:cubicBezTo>
                      <a:pt x="12790" y="238002"/>
                      <a:pt x="11745" y="234867"/>
                      <a:pt x="8871" y="234084"/>
                    </a:cubicBezTo>
                    <a:cubicBezTo>
                      <a:pt x="5997" y="233300"/>
                      <a:pt x="-3408" y="233561"/>
                      <a:pt x="1295" y="228859"/>
                    </a:cubicBezTo>
                    <a:cubicBezTo>
                      <a:pt x="5736" y="224156"/>
                      <a:pt x="10700" y="220760"/>
                      <a:pt x="9394" y="217625"/>
                    </a:cubicBezTo>
                    <a:cubicBezTo>
                      <a:pt x="8087" y="214490"/>
                      <a:pt x="6520" y="208742"/>
                      <a:pt x="8871" y="206652"/>
                    </a:cubicBezTo>
                    <a:cubicBezTo>
                      <a:pt x="11223" y="204823"/>
                      <a:pt x="18015" y="203778"/>
                      <a:pt x="15925" y="200643"/>
                    </a:cubicBezTo>
                    <a:cubicBezTo>
                      <a:pt x="14096" y="197247"/>
                      <a:pt x="10439" y="192544"/>
                      <a:pt x="14096" y="191499"/>
                    </a:cubicBezTo>
                    <a:cubicBezTo>
                      <a:pt x="17492" y="190193"/>
                      <a:pt x="20366" y="194895"/>
                      <a:pt x="21150" y="188626"/>
                    </a:cubicBezTo>
                    <a:cubicBezTo>
                      <a:pt x="21673" y="182355"/>
                      <a:pt x="21150" y="170076"/>
                      <a:pt x="26636" y="169293"/>
                    </a:cubicBezTo>
                    <a:cubicBezTo>
                      <a:pt x="32123" y="168509"/>
                      <a:pt x="48582" y="170338"/>
                      <a:pt x="48321" y="164851"/>
                    </a:cubicBezTo>
                    <a:cubicBezTo>
                      <a:pt x="47798" y="159626"/>
                      <a:pt x="48321" y="80989"/>
                      <a:pt x="48321" y="80989"/>
                    </a:cubicBezTo>
                    <a:lnTo>
                      <a:pt x="48321" y="71845"/>
                    </a:lnTo>
                    <a:lnTo>
                      <a:pt x="70788" y="71845"/>
                    </a:lnTo>
                    <a:lnTo>
                      <a:pt x="70788" y="23774"/>
                    </a:lnTo>
                    <a:cubicBezTo>
                      <a:pt x="93779" y="23774"/>
                      <a:pt x="192533" y="24035"/>
                      <a:pt x="199064" y="23513"/>
                    </a:cubicBezTo>
                    <a:cubicBezTo>
                      <a:pt x="206641" y="22990"/>
                      <a:pt x="206641" y="24819"/>
                      <a:pt x="210037" y="28216"/>
                    </a:cubicBezTo>
                    <a:cubicBezTo>
                      <a:pt x="213433" y="31612"/>
                      <a:pt x="235379" y="26387"/>
                      <a:pt x="242171" y="25080"/>
                    </a:cubicBezTo>
                    <a:cubicBezTo>
                      <a:pt x="248964" y="23774"/>
                      <a:pt x="252883" y="32657"/>
                      <a:pt x="258892" y="33441"/>
                    </a:cubicBezTo>
                    <a:cubicBezTo>
                      <a:pt x="264901" y="34224"/>
                      <a:pt x="265946" y="28738"/>
                      <a:pt x="266468" y="24297"/>
                    </a:cubicBezTo>
                    <a:cubicBezTo>
                      <a:pt x="266991" y="19855"/>
                      <a:pt x="276135" y="19333"/>
                      <a:pt x="280053" y="17765"/>
                    </a:cubicBezTo>
                    <a:cubicBezTo>
                      <a:pt x="283972" y="16459"/>
                      <a:pt x="281882" y="14369"/>
                      <a:pt x="284234" y="8883"/>
                    </a:cubicBezTo>
                    <a:cubicBezTo>
                      <a:pt x="286585" y="3396"/>
                      <a:pt x="299909" y="0"/>
                      <a:pt x="299909" y="0"/>
                    </a:cubicBezTo>
                    <a:cubicBezTo>
                      <a:pt x="300170" y="1306"/>
                      <a:pt x="300170" y="2613"/>
                      <a:pt x="300431" y="3919"/>
                    </a:cubicBezTo>
                    <a:cubicBezTo>
                      <a:pt x="300954" y="6009"/>
                      <a:pt x="301738" y="8360"/>
                      <a:pt x="303044" y="9928"/>
                    </a:cubicBezTo>
                    <a:cubicBezTo>
                      <a:pt x="306179" y="13585"/>
                      <a:pt x="310359" y="15414"/>
                      <a:pt x="314017" y="18288"/>
                    </a:cubicBezTo>
                    <a:cubicBezTo>
                      <a:pt x="316891" y="20639"/>
                      <a:pt x="320287" y="22207"/>
                      <a:pt x="323160" y="24819"/>
                    </a:cubicBezTo>
                    <a:cubicBezTo>
                      <a:pt x="324467" y="26125"/>
                      <a:pt x="325773" y="27432"/>
                      <a:pt x="326296" y="29260"/>
                    </a:cubicBezTo>
                    <a:cubicBezTo>
                      <a:pt x="326818" y="31089"/>
                      <a:pt x="326557" y="32918"/>
                      <a:pt x="326818" y="34747"/>
                    </a:cubicBezTo>
                    <a:cubicBezTo>
                      <a:pt x="327079" y="37098"/>
                      <a:pt x="328386" y="38927"/>
                      <a:pt x="330215" y="40494"/>
                    </a:cubicBezTo>
                    <a:cubicBezTo>
                      <a:pt x="331521" y="41539"/>
                      <a:pt x="333872" y="42585"/>
                      <a:pt x="334656" y="44413"/>
                    </a:cubicBezTo>
                    <a:cubicBezTo>
                      <a:pt x="335178" y="45719"/>
                      <a:pt x="334395" y="47548"/>
                      <a:pt x="334133" y="48855"/>
                    </a:cubicBezTo>
                    <a:cubicBezTo>
                      <a:pt x="333611" y="50683"/>
                      <a:pt x="333611" y="52773"/>
                      <a:pt x="333611" y="54602"/>
                    </a:cubicBezTo>
                    <a:cubicBezTo>
                      <a:pt x="333349" y="59566"/>
                      <a:pt x="332827" y="64269"/>
                      <a:pt x="333088" y="68971"/>
                    </a:cubicBezTo>
                    <a:cubicBezTo>
                      <a:pt x="333349" y="73151"/>
                      <a:pt x="332304" y="77331"/>
                      <a:pt x="333611" y="81511"/>
                    </a:cubicBezTo>
                    <a:cubicBezTo>
                      <a:pt x="334395" y="84124"/>
                      <a:pt x="335701" y="86214"/>
                      <a:pt x="336485" y="88826"/>
                    </a:cubicBezTo>
                    <a:cubicBezTo>
                      <a:pt x="337007" y="90917"/>
                      <a:pt x="337007" y="93006"/>
                      <a:pt x="337529" y="94835"/>
                    </a:cubicBezTo>
                    <a:cubicBezTo>
                      <a:pt x="338313" y="98231"/>
                      <a:pt x="342493" y="100583"/>
                      <a:pt x="344845" y="102934"/>
                    </a:cubicBezTo>
                    <a:cubicBezTo>
                      <a:pt x="347980" y="106069"/>
                      <a:pt x="351637" y="107114"/>
                      <a:pt x="355556" y="108682"/>
                    </a:cubicBezTo>
                    <a:cubicBezTo>
                      <a:pt x="357385" y="109466"/>
                      <a:pt x="359214" y="110249"/>
                      <a:pt x="360259" y="111817"/>
                    </a:cubicBezTo>
                    <a:cubicBezTo>
                      <a:pt x="361042" y="113907"/>
                      <a:pt x="361826" y="115474"/>
                      <a:pt x="362871" y="11678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8E457816-503A-BB9C-9D88-409B03E8382A}"/>
                  </a:ext>
                </a:extLst>
              </p:cNvPr>
              <p:cNvSpPr/>
              <p:nvPr/>
            </p:nvSpPr>
            <p:spPr>
              <a:xfrm>
                <a:off x="5647018" y="3684216"/>
                <a:ext cx="143473" cy="123867"/>
              </a:xfrm>
              <a:custGeom>
                <a:avLst/>
                <a:gdLst>
                  <a:gd name="connsiteX0" fmla="*/ 143473 w 143473"/>
                  <a:gd name="connsiteY0" fmla="*/ 117564 h 123867"/>
                  <a:gd name="connsiteX1" fmla="*/ 137987 w 143473"/>
                  <a:gd name="connsiteY1" fmla="*/ 121222 h 123867"/>
                  <a:gd name="connsiteX2" fmla="*/ 134852 w 143473"/>
                  <a:gd name="connsiteY2" fmla="*/ 123835 h 123867"/>
                  <a:gd name="connsiteX3" fmla="*/ 127798 w 143473"/>
                  <a:gd name="connsiteY3" fmla="*/ 121222 h 123867"/>
                  <a:gd name="connsiteX4" fmla="*/ 100628 w 143473"/>
                  <a:gd name="connsiteY4" fmla="*/ 90394 h 123867"/>
                  <a:gd name="connsiteX5" fmla="*/ 89394 w 143473"/>
                  <a:gd name="connsiteY5" fmla="*/ 83863 h 123867"/>
                  <a:gd name="connsiteX6" fmla="*/ 81295 w 143473"/>
                  <a:gd name="connsiteY6" fmla="*/ 77593 h 123867"/>
                  <a:gd name="connsiteX7" fmla="*/ 69277 w 143473"/>
                  <a:gd name="connsiteY7" fmla="*/ 75502 h 123867"/>
                  <a:gd name="connsiteX8" fmla="*/ 63268 w 143473"/>
                  <a:gd name="connsiteY8" fmla="*/ 78376 h 123867"/>
                  <a:gd name="connsiteX9" fmla="*/ 57259 w 143473"/>
                  <a:gd name="connsiteY9" fmla="*/ 75502 h 123867"/>
                  <a:gd name="connsiteX10" fmla="*/ 47332 w 143473"/>
                  <a:gd name="connsiteY10" fmla="*/ 78899 h 123867"/>
                  <a:gd name="connsiteX11" fmla="*/ 35052 w 143473"/>
                  <a:gd name="connsiteY11" fmla="*/ 71061 h 123867"/>
                  <a:gd name="connsiteX12" fmla="*/ 25125 w 143473"/>
                  <a:gd name="connsiteY12" fmla="*/ 79421 h 123867"/>
                  <a:gd name="connsiteX13" fmla="*/ 19377 w 143473"/>
                  <a:gd name="connsiteY13" fmla="*/ 80205 h 123867"/>
                  <a:gd name="connsiteX14" fmla="*/ 14414 w 143473"/>
                  <a:gd name="connsiteY14" fmla="*/ 82295 h 123867"/>
                  <a:gd name="connsiteX15" fmla="*/ 3702 w 143473"/>
                  <a:gd name="connsiteY15" fmla="*/ 83079 h 123867"/>
                  <a:gd name="connsiteX16" fmla="*/ 2396 w 143473"/>
                  <a:gd name="connsiteY16" fmla="*/ 82557 h 123867"/>
                  <a:gd name="connsiteX17" fmla="*/ 2396 w 143473"/>
                  <a:gd name="connsiteY17" fmla="*/ 82557 h 123867"/>
                  <a:gd name="connsiteX18" fmla="*/ 45 w 143473"/>
                  <a:gd name="connsiteY18" fmla="*/ 66097 h 123867"/>
                  <a:gd name="connsiteX19" fmla="*/ 6837 w 143473"/>
                  <a:gd name="connsiteY19" fmla="*/ 45197 h 123867"/>
                  <a:gd name="connsiteX20" fmla="*/ 10756 w 143473"/>
                  <a:gd name="connsiteY20" fmla="*/ 23513 h 123867"/>
                  <a:gd name="connsiteX21" fmla="*/ 20422 w 143473"/>
                  <a:gd name="connsiteY21" fmla="*/ 20900 h 123867"/>
                  <a:gd name="connsiteX22" fmla="*/ 30872 w 143473"/>
                  <a:gd name="connsiteY22" fmla="*/ 12279 h 123867"/>
                  <a:gd name="connsiteX23" fmla="*/ 39233 w 143473"/>
                  <a:gd name="connsiteY23" fmla="*/ 9667 h 123867"/>
                  <a:gd name="connsiteX24" fmla="*/ 46287 w 143473"/>
                  <a:gd name="connsiteY24" fmla="*/ 0 h 123867"/>
                  <a:gd name="connsiteX25" fmla="*/ 46548 w 143473"/>
                  <a:gd name="connsiteY25" fmla="*/ 523 h 123867"/>
                  <a:gd name="connsiteX26" fmla="*/ 50467 w 143473"/>
                  <a:gd name="connsiteY26" fmla="*/ 4180 h 123867"/>
                  <a:gd name="connsiteX27" fmla="*/ 53340 w 143473"/>
                  <a:gd name="connsiteY27" fmla="*/ 10973 h 123867"/>
                  <a:gd name="connsiteX28" fmla="*/ 58304 w 143473"/>
                  <a:gd name="connsiteY28" fmla="*/ 24036 h 123867"/>
                  <a:gd name="connsiteX29" fmla="*/ 64836 w 143473"/>
                  <a:gd name="connsiteY29" fmla="*/ 50161 h 123867"/>
                  <a:gd name="connsiteX30" fmla="*/ 71367 w 143473"/>
                  <a:gd name="connsiteY30" fmla="*/ 59566 h 123867"/>
                  <a:gd name="connsiteX31" fmla="*/ 77376 w 143473"/>
                  <a:gd name="connsiteY31" fmla="*/ 62179 h 123867"/>
                  <a:gd name="connsiteX32" fmla="*/ 84691 w 143473"/>
                  <a:gd name="connsiteY32" fmla="*/ 66881 h 123867"/>
                  <a:gd name="connsiteX33" fmla="*/ 98538 w 143473"/>
                  <a:gd name="connsiteY33" fmla="*/ 72368 h 123867"/>
                  <a:gd name="connsiteX34" fmla="*/ 101934 w 143473"/>
                  <a:gd name="connsiteY34" fmla="*/ 73935 h 123867"/>
                  <a:gd name="connsiteX35" fmla="*/ 104285 w 143473"/>
                  <a:gd name="connsiteY35" fmla="*/ 77854 h 123867"/>
                  <a:gd name="connsiteX36" fmla="*/ 109772 w 143473"/>
                  <a:gd name="connsiteY36" fmla="*/ 85430 h 123867"/>
                  <a:gd name="connsiteX37" fmla="*/ 117870 w 143473"/>
                  <a:gd name="connsiteY37" fmla="*/ 90655 h 123867"/>
                  <a:gd name="connsiteX38" fmla="*/ 125185 w 143473"/>
                  <a:gd name="connsiteY38" fmla="*/ 96142 h 123867"/>
                  <a:gd name="connsiteX39" fmla="*/ 130410 w 143473"/>
                  <a:gd name="connsiteY39" fmla="*/ 104763 h 123867"/>
                  <a:gd name="connsiteX40" fmla="*/ 142428 w 143473"/>
                  <a:gd name="connsiteY40" fmla="*/ 115997 h 123867"/>
                  <a:gd name="connsiteX41" fmla="*/ 143473 w 143473"/>
                  <a:gd name="connsiteY41" fmla="*/ 117564 h 12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3473" h="123867">
                    <a:moveTo>
                      <a:pt x="143473" y="117564"/>
                    </a:moveTo>
                    <a:cubicBezTo>
                      <a:pt x="143473" y="117564"/>
                      <a:pt x="139032" y="119654"/>
                      <a:pt x="137987" y="121222"/>
                    </a:cubicBezTo>
                    <a:cubicBezTo>
                      <a:pt x="136942" y="122789"/>
                      <a:pt x="137203" y="124096"/>
                      <a:pt x="134852" y="123835"/>
                    </a:cubicBezTo>
                    <a:cubicBezTo>
                      <a:pt x="133023" y="123573"/>
                      <a:pt x="129888" y="120438"/>
                      <a:pt x="127798" y="121222"/>
                    </a:cubicBezTo>
                    <a:cubicBezTo>
                      <a:pt x="127798" y="121222"/>
                      <a:pt x="103763" y="94051"/>
                      <a:pt x="100628" y="90394"/>
                    </a:cubicBezTo>
                    <a:cubicBezTo>
                      <a:pt x="97754" y="86998"/>
                      <a:pt x="93312" y="84908"/>
                      <a:pt x="89394" y="83863"/>
                    </a:cubicBezTo>
                    <a:cubicBezTo>
                      <a:pt x="85736" y="82818"/>
                      <a:pt x="82601" y="80466"/>
                      <a:pt x="81295" y="77593"/>
                    </a:cubicBezTo>
                    <a:cubicBezTo>
                      <a:pt x="79727" y="74719"/>
                      <a:pt x="70583" y="76286"/>
                      <a:pt x="69277" y="75502"/>
                    </a:cubicBezTo>
                    <a:cubicBezTo>
                      <a:pt x="67971" y="74719"/>
                      <a:pt x="66142" y="76548"/>
                      <a:pt x="63268" y="78376"/>
                    </a:cubicBezTo>
                    <a:cubicBezTo>
                      <a:pt x="60394" y="80205"/>
                      <a:pt x="58304" y="78115"/>
                      <a:pt x="57259" y="75502"/>
                    </a:cubicBezTo>
                    <a:cubicBezTo>
                      <a:pt x="56214" y="72890"/>
                      <a:pt x="51250" y="77070"/>
                      <a:pt x="47332" y="78899"/>
                    </a:cubicBezTo>
                    <a:cubicBezTo>
                      <a:pt x="43413" y="80728"/>
                      <a:pt x="39233" y="76025"/>
                      <a:pt x="35052" y="71061"/>
                    </a:cubicBezTo>
                    <a:cubicBezTo>
                      <a:pt x="30872" y="66097"/>
                      <a:pt x="26692" y="75764"/>
                      <a:pt x="25125" y="79421"/>
                    </a:cubicBezTo>
                    <a:cubicBezTo>
                      <a:pt x="23558" y="83079"/>
                      <a:pt x="20945" y="81511"/>
                      <a:pt x="19377" y="80205"/>
                    </a:cubicBezTo>
                    <a:cubicBezTo>
                      <a:pt x="17810" y="78638"/>
                      <a:pt x="16503" y="80205"/>
                      <a:pt x="14414" y="82295"/>
                    </a:cubicBezTo>
                    <a:cubicBezTo>
                      <a:pt x="12323" y="84385"/>
                      <a:pt x="7621" y="83079"/>
                      <a:pt x="3702" y="83079"/>
                    </a:cubicBezTo>
                    <a:cubicBezTo>
                      <a:pt x="3180" y="83079"/>
                      <a:pt x="2657" y="82818"/>
                      <a:pt x="2396" y="82557"/>
                    </a:cubicBezTo>
                    <a:cubicBezTo>
                      <a:pt x="2396" y="82557"/>
                      <a:pt x="2396" y="82557"/>
                      <a:pt x="2396" y="82557"/>
                    </a:cubicBezTo>
                    <a:cubicBezTo>
                      <a:pt x="45" y="80466"/>
                      <a:pt x="306" y="72629"/>
                      <a:pt x="45" y="66097"/>
                    </a:cubicBezTo>
                    <a:cubicBezTo>
                      <a:pt x="-478" y="58260"/>
                      <a:pt x="3702" y="49900"/>
                      <a:pt x="6837" y="45197"/>
                    </a:cubicBezTo>
                    <a:cubicBezTo>
                      <a:pt x="9972" y="40494"/>
                      <a:pt x="10756" y="28216"/>
                      <a:pt x="10756" y="23513"/>
                    </a:cubicBezTo>
                    <a:cubicBezTo>
                      <a:pt x="10756" y="18810"/>
                      <a:pt x="17287" y="20900"/>
                      <a:pt x="20422" y="20900"/>
                    </a:cubicBezTo>
                    <a:cubicBezTo>
                      <a:pt x="23558" y="20900"/>
                      <a:pt x="29827" y="14369"/>
                      <a:pt x="30872" y="12279"/>
                    </a:cubicBezTo>
                    <a:cubicBezTo>
                      <a:pt x="31918" y="10189"/>
                      <a:pt x="35314" y="9928"/>
                      <a:pt x="39233" y="9667"/>
                    </a:cubicBezTo>
                    <a:cubicBezTo>
                      <a:pt x="43152" y="9405"/>
                      <a:pt x="46287" y="0"/>
                      <a:pt x="46287" y="0"/>
                    </a:cubicBezTo>
                    <a:cubicBezTo>
                      <a:pt x="46287" y="262"/>
                      <a:pt x="46548" y="262"/>
                      <a:pt x="46548" y="523"/>
                    </a:cubicBezTo>
                    <a:cubicBezTo>
                      <a:pt x="47854" y="1829"/>
                      <a:pt x="49422" y="2613"/>
                      <a:pt x="50467" y="4180"/>
                    </a:cubicBezTo>
                    <a:cubicBezTo>
                      <a:pt x="52034" y="6009"/>
                      <a:pt x="52557" y="8622"/>
                      <a:pt x="53340" y="10973"/>
                    </a:cubicBezTo>
                    <a:cubicBezTo>
                      <a:pt x="54647" y="15414"/>
                      <a:pt x="56737" y="19594"/>
                      <a:pt x="58304" y="24036"/>
                    </a:cubicBezTo>
                    <a:cubicBezTo>
                      <a:pt x="61178" y="32657"/>
                      <a:pt x="61962" y="41539"/>
                      <a:pt x="64836" y="50161"/>
                    </a:cubicBezTo>
                    <a:cubicBezTo>
                      <a:pt x="65881" y="53819"/>
                      <a:pt x="67971" y="57476"/>
                      <a:pt x="71367" y="59566"/>
                    </a:cubicBezTo>
                    <a:cubicBezTo>
                      <a:pt x="73196" y="60611"/>
                      <a:pt x="75286" y="61395"/>
                      <a:pt x="77376" y="62179"/>
                    </a:cubicBezTo>
                    <a:cubicBezTo>
                      <a:pt x="79988" y="63485"/>
                      <a:pt x="82340" y="65314"/>
                      <a:pt x="84691" y="66881"/>
                    </a:cubicBezTo>
                    <a:cubicBezTo>
                      <a:pt x="88871" y="69755"/>
                      <a:pt x="94096" y="70016"/>
                      <a:pt x="98538" y="72368"/>
                    </a:cubicBezTo>
                    <a:cubicBezTo>
                      <a:pt x="99583" y="72890"/>
                      <a:pt x="101150" y="73151"/>
                      <a:pt x="101934" y="73935"/>
                    </a:cubicBezTo>
                    <a:cubicBezTo>
                      <a:pt x="102979" y="74980"/>
                      <a:pt x="103501" y="76548"/>
                      <a:pt x="104285" y="77854"/>
                    </a:cubicBezTo>
                    <a:cubicBezTo>
                      <a:pt x="105853" y="80466"/>
                      <a:pt x="107681" y="83340"/>
                      <a:pt x="109772" y="85430"/>
                    </a:cubicBezTo>
                    <a:cubicBezTo>
                      <a:pt x="111861" y="87782"/>
                      <a:pt x="114997" y="89088"/>
                      <a:pt x="117870" y="90655"/>
                    </a:cubicBezTo>
                    <a:cubicBezTo>
                      <a:pt x="120483" y="92223"/>
                      <a:pt x="123357" y="93529"/>
                      <a:pt x="125185" y="96142"/>
                    </a:cubicBezTo>
                    <a:cubicBezTo>
                      <a:pt x="127276" y="98754"/>
                      <a:pt x="128582" y="102151"/>
                      <a:pt x="130410" y="104763"/>
                    </a:cubicBezTo>
                    <a:cubicBezTo>
                      <a:pt x="133546" y="109727"/>
                      <a:pt x="138248" y="112339"/>
                      <a:pt x="142428" y="115997"/>
                    </a:cubicBezTo>
                    <a:cubicBezTo>
                      <a:pt x="142428" y="116781"/>
                      <a:pt x="142951" y="117042"/>
                      <a:pt x="143473" y="11756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413DF73E-29AC-D4C3-13F7-C3431A006A95}"/>
                  </a:ext>
                </a:extLst>
              </p:cNvPr>
              <p:cNvSpPr/>
              <p:nvPr/>
            </p:nvSpPr>
            <p:spPr>
              <a:xfrm>
                <a:off x="5760899" y="3802041"/>
                <a:ext cx="35436" cy="38111"/>
              </a:xfrm>
              <a:custGeom>
                <a:avLst/>
                <a:gdLst>
                  <a:gd name="connsiteX0" fmla="*/ 34034 w 35436"/>
                  <a:gd name="connsiteY0" fmla="*/ 14369 h 38111"/>
                  <a:gd name="connsiteX1" fmla="*/ 26980 w 35436"/>
                  <a:gd name="connsiteY1" fmla="*/ 17504 h 38111"/>
                  <a:gd name="connsiteX2" fmla="*/ 20448 w 35436"/>
                  <a:gd name="connsiteY2" fmla="*/ 23774 h 38111"/>
                  <a:gd name="connsiteX3" fmla="*/ 26196 w 35436"/>
                  <a:gd name="connsiteY3" fmla="*/ 28215 h 38111"/>
                  <a:gd name="connsiteX4" fmla="*/ 31944 w 35436"/>
                  <a:gd name="connsiteY4" fmla="*/ 28738 h 38111"/>
                  <a:gd name="connsiteX5" fmla="*/ 26719 w 35436"/>
                  <a:gd name="connsiteY5" fmla="*/ 35530 h 38111"/>
                  <a:gd name="connsiteX6" fmla="*/ 26719 w 35436"/>
                  <a:gd name="connsiteY6" fmla="*/ 35530 h 38111"/>
                  <a:gd name="connsiteX7" fmla="*/ 2944 w 35436"/>
                  <a:gd name="connsiteY7" fmla="*/ 37882 h 38111"/>
                  <a:gd name="connsiteX8" fmla="*/ 593 w 35436"/>
                  <a:gd name="connsiteY8" fmla="*/ 28215 h 38111"/>
                  <a:gd name="connsiteX9" fmla="*/ 6341 w 35436"/>
                  <a:gd name="connsiteY9" fmla="*/ 15936 h 38111"/>
                  <a:gd name="connsiteX10" fmla="*/ 12088 w 35436"/>
                  <a:gd name="connsiteY10" fmla="*/ 6270 h 38111"/>
                  <a:gd name="connsiteX11" fmla="*/ 13656 w 35436"/>
                  <a:gd name="connsiteY11" fmla="*/ 3657 h 38111"/>
                  <a:gd name="connsiteX12" fmla="*/ 20710 w 35436"/>
                  <a:gd name="connsiteY12" fmla="*/ 6270 h 38111"/>
                  <a:gd name="connsiteX13" fmla="*/ 23845 w 35436"/>
                  <a:gd name="connsiteY13" fmla="*/ 3657 h 38111"/>
                  <a:gd name="connsiteX14" fmla="*/ 29331 w 35436"/>
                  <a:gd name="connsiteY14" fmla="*/ 0 h 38111"/>
                  <a:gd name="connsiteX15" fmla="*/ 34034 w 35436"/>
                  <a:gd name="connsiteY15" fmla="*/ 14369 h 3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436" h="38111">
                    <a:moveTo>
                      <a:pt x="34034" y="14369"/>
                    </a:moveTo>
                    <a:cubicBezTo>
                      <a:pt x="32466" y="16459"/>
                      <a:pt x="29331" y="16720"/>
                      <a:pt x="26980" y="17504"/>
                    </a:cubicBezTo>
                    <a:cubicBezTo>
                      <a:pt x="24367" y="18549"/>
                      <a:pt x="21232" y="20900"/>
                      <a:pt x="20448" y="23774"/>
                    </a:cubicBezTo>
                    <a:cubicBezTo>
                      <a:pt x="19665" y="26909"/>
                      <a:pt x="23845" y="27954"/>
                      <a:pt x="26196" y="28215"/>
                    </a:cubicBezTo>
                    <a:cubicBezTo>
                      <a:pt x="28025" y="28476"/>
                      <a:pt x="30115" y="28476"/>
                      <a:pt x="31944" y="28738"/>
                    </a:cubicBezTo>
                    <a:cubicBezTo>
                      <a:pt x="31944" y="28738"/>
                      <a:pt x="29592" y="31873"/>
                      <a:pt x="26719" y="35530"/>
                    </a:cubicBezTo>
                    <a:cubicBezTo>
                      <a:pt x="26719" y="35530"/>
                      <a:pt x="26719" y="35530"/>
                      <a:pt x="26719" y="35530"/>
                    </a:cubicBezTo>
                    <a:cubicBezTo>
                      <a:pt x="25935" y="35530"/>
                      <a:pt x="7647" y="36314"/>
                      <a:pt x="2944" y="37882"/>
                    </a:cubicBezTo>
                    <a:cubicBezTo>
                      <a:pt x="-2019" y="39449"/>
                      <a:pt x="854" y="32657"/>
                      <a:pt x="593" y="28215"/>
                    </a:cubicBezTo>
                    <a:cubicBezTo>
                      <a:pt x="332" y="23774"/>
                      <a:pt x="3990" y="18288"/>
                      <a:pt x="6341" y="15936"/>
                    </a:cubicBezTo>
                    <a:cubicBezTo>
                      <a:pt x="8692" y="13846"/>
                      <a:pt x="10521" y="12279"/>
                      <a:pt x="12088" y="6270"/>
                    </a:cubicBezTo>
                    <a:cubicBezTo>
                      <a:pt x="12611" y="4702"/>
                      <a:pt x="13133" y="3919"/>
                      <a:pt x="13656" y="3657"/>
                    </a:cubicBezTo>
                    <a:cubicBezTo>
                      <a:pt x="15746" y="2874"/>
                      <a:pt x="18620" y="6009"/>
                      <a:pt x="20710" y="6270"/>
                    </a:cubicBezTo>
                    <a:cubicBezTo>
                      <a:pt x="23322" y="6793"/>
                      <a:pt x="22800" y="5486"/>
                      <a:pt x="23845" y="3657"/>
                    </a:cubicBezTo>
                    <a:cubicBezTo>
                      <a:pt x="24890" y="2090"/>
                      <a:pt x="29331" y="0"/>
                      <a:pt x="29331" y="0"/>
                    </a:cubicBezTo>
                    <a:cubicBezTo>
                      <a:pt x="33511" y="3396"/>
                      <a:pt x="37691" y="9405"/>
                      <a:pt x="34034" y="1436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2625F062-B5BA-9DA4-83EE-E640D9E2B8DF}"/>
                  </a:ext>
                </a:extLst>
              </p:cNvPr>
              <p:cNvSpPr/>
              <p:nvPr/>
            </p:nvSpPr>
            <p:spPr>
              <a:xfrm>
                <a:off x="5746340" y="3819146"/>
                <a:ext cx="218225" cy="292743"/>
              </a:xfrm>
              <a:custGeom>
                <a:avLst/>
                <a:gdLst>
                  <a:gd name="connsiteX0" fmla="*/ 216580 w 218225"/>
                  <a:gd name="connsiteY0" fmla="*/ 33057 h 292743"/>
                  <a:gd name="connsiteX1" fmla="*/ 211877 w 218225"/>
                  <a:gd name="connsiteY1" fmla="*/ 40110 h 292743"/>
                  <a:gd name="connsiteX2" fmla="*/ 211616 w 218225"/>
                  <a:gd name="connsiteY2" fmla="*/ 51867 h 292743"/>
                  <a:gd name="connsiteX3" fmla="*/ 206914 w 218225"/>
                  <a:gd name="connsiteY3" fmla="*/ 60227 h 292743"/>
                  <a:gd name="connsiteX4" fmla="*/ 203256 w 218225"/>
                  <a:gd name="connsiteY4" fmla="*/ 67803 h 292743"/>
                  <a:gd name="connsiteX5" fmla="*/ 199598 w 218225"/>
                  <a:gd name="connsiteY5" fmla="*/ 75118 h 292743"/>
                  <a:gd name="connsiteX6" fmla="*/ 197508 w 218225"/>
                  <a:gd name="connsiteY6" fmla="*/ 78254 h 292743"/>
                  <a:gd name="connsiteX7" fmla="*/ 192022 w 218225"/>
                  <a:gd name="connsiteY7" fmla="*/ 84001 h 292743"/>
                  <a:gd name="connsiteX8" fmla="*/ 188887 w 218225"/>
                  <a:gd name="connsiteY8" fmla="*/ 89749 h 292743"/>
                  <a:gd name="connsiteX9" fmla="*/ 186013 w 218225"/>
                  <a:gd name="connsiteY9" fmla="*/ 96280 h 292743"/>
                  <a:gd name="connsiteX10" fmla="*/ 182878 w 218225"/>
                  <a:gd name="connsiteY10" fmla="*/ 103595 h 292743"/>
                  <a:gd name="connsiteX11" fmla="*/ 180788 w 218225"/>
                  <a:gd name="connsiteY11" fmla="*/ 111955 h 292743"/>
                  <a:gd name="connsiteX12" fmla="*/ 176347 w 218225"/>
                  <a:gd name="connsiteY12" fmla="*/ 120838 h 292743"/>
                  <a:gd name="connsiteX13" fmla="*/ 169293 w 218225"/>
                  <a:gd name="connsiteY13" fmla="*/ 129198 h 292743"/>
                  <a:gd name="connsiteX14" fmla="*/ 161194 w 218225"/>
                  <a:gd name="connsiteY14" fmla="*/ 139648 h 292743"/>
                  <a:gd name="connsiteX15" fmla="*/ 157275 w 218225"/>
                  <a:gd name="connsiteY15" fmla="*/ 146963 h 292743"/>
                  <a:gd name="connsiteX16" fmla="*/ 155447 w 218225"/>
                  <a:gd name="connsiteY16" fmla="*/ 151143 h 292743"/>
                  <a:gd name="connsiteX17" fmla="*/ 153356 w 218225"/>
                  <a:gd name="connsiteY17" fmla="*/ 153233 h 292743"/>
                  <a:gd name="connsiteX18" fmla="*/ 147609 w 218225"/>
                  <a:gd name="connsiteY18" fmla="*/ 161332 h 292743"/>
                  <a:gd name="connsiteX19" fmla="*/ 144996 w 218225"/>
                  <a:gd name="connsiteY19" fmla="*/ 165512 h 292743"/>
                  <a:gd name="connsiteX20" fmla="*/ 140294 w 218225"/>
                  <a:gd name="connsiteY20" fmla="*/ 172305 h 292743"/>
                  <a:gd name="connsiteX21" fmla="*/ 132456 w 218225"/>
                  <a:gd name="connsiteY21" fmla="*/ 179098 h 292743"/>
                  <a:gd name="connsiteX22" fmla="*/ 125141 w 218225"/>
                  <a:gd name="connsiteY22" fmla="*/ 185629 h 292743"/>
                  <a:gd name="connsiteX23" fmla="*/ 110249 w 218225"/>
                  <a:gd name="connsiteY23" fmla="*/ 199475 h 292743"/>
                  <a:gd name="connsiteX24" fmla="*/ 106069 w 218225"/>
                  <a:gd name="connsiteY24" fmla="*/ 203394 h 292743"/>
                  <a:gd name="connsiteX25" fmla="*/ 103196 w 218225"/>
                  <a:gd name="connsiteY25" fmla="*/ 205484 h 292743"/>
                  <a:gd name="connsiteX26" fmla="*/ 94835 w 218225"/>
                  <a:gd name="connsiteY26" fmla="*/ 212277 h 292743"/>
                  <a:gd name="connsiteX27" fmla="*/ 88043 w 218225"/>
                  <a:gd name="connsiteY27" fmla="*/ 216979 h 292743"/>
                  <a:gd name="connsiteX28" fmla="*/ 79421 w 218225"/>
                  <a:gd name="connsiteY28" fmla="*/ 222205 h 292743"/>
                  <a:gd name="connsiteX29" fmla="*/ 65575 w 218225"/>
                  <a:gd name="connsiteY29" fmla="*/ 234222 h 292743"/>
                  <a:gd name="connsiteX30" fmla="*/ 59044 w 218225"/>
                  <a:gd name="connsiteY30" fmla="*/ 239186 h 292743"/>
                  <a:gd name="connsiteX31" fmla="*/ 55125 w 218225"/>
                  <a:gd name="connsiteY31" fmla="*/ 243366 h 292743"/>
                  <a:gd name="connsiteX32" fmla="*/ 51206 w 218225"/>
                  <a:gd name="connsiteY32" fmla="*/ 247024 h 292743"/>
                  <a:gd name="connsiteX33" fmla="*/ 47026 w 218225"/>
                  <a:gd name="connsiteY33" fmla="*/ 249636 h 292743"/>
                  <a:gd name="connsiteX34" fmla="*/ 43891 w 218225"/>
                  <a:gd name="connsiteY34" fmla="*/ 252771 h 292743"/>
                  <a:gd name="connsiteX35" fmla="*/ 37359 w 218225"/>
                  <a:gd name="connsiteY35" fmla="*/ 260348 h 292743"/>
                  <a:gd name="connsiteX36" fmla="*/ 30305 w 218225"/>
                  <a:gd name="connsiteY36" fmla="*/ 267140 h 292743"/>
                  <a:gd name="connsiteX37" fmla="*/ 22990 w 218225"/>
                  <a:gd name="connsiteY37" fmla="*/ 272626 h 292743"/>
                  <a:gd name="connsiteX38" fmla="*/ 15936 w 218225"/>
                  <a:gd name="connsiteY38" fmla="*/ 281248 h 292743"/>
                  <a:gd name="connsiteX39" fmla="*/ 9405 w 218225"/>
                  <a:gd name="connsiteY39" fmla="*/ 291959 h 292743"/>
                  <a:gd name="connsiteX40" fmla="*/ 9405 w 218225"/>
                  <a:gd name="connsiteY40" fmla="*/ 291959 h 292743"/>
                  <a:gd name="connsiteX41" fmla="*/ 8621 w 218225"/>
                  <a:gd name="connsiteY41" fmla="*/ 292743 h 292743"/>
                  <a:gd name="connsiteX42" fmla="*/ 0 w 218225"/>
                  <a:gd name="connsiteY42" fmla="*/ 278113 h 292743"/>
                  <a:gd name="connsiteX43" fmla="*/ 0 w 218225"/>
                  <a:gd name="connsiteY43" fmla="*/ 194250 h 292743"/>
                  <a:gd name="connsiteX44" fmla="*/ 14891 w 218225"/>
                  <a:gd name="connsiteY44" fmla="*/ 173089 h 292743"/>
                  <a:gd name="connsiteX45" fmla="*/ 18288 w 218225"/>
                  <a:gd name="connsiteY45" fmla="*/ 171521 h 292743"/>
                  <a:gd name="connsiteX46" fmla="*/ 24035 w 218225"/>
                  <a:gd name="connsiteY46" fmla="*/ 166296 h 292743"/>
                  <a:gd name="connsiteX47" fmla="*/ 37882 w 218225"/>
                  <a:gd name="connsiteY47" fmla="*/ 164206 h 292743"/>
                  <a:gd name="connsiteX48" fmla="*/ 53296 w 218225"/>
                  <a:gd name="connsiteY48" fmla="*/ 152972 h 292743"/>
                  <a:gd name="connsiteX49" fmla="*/ 85691 w 218225"/>
                  <a:gd name="connsiteY49" fmla="*/ 148792 h 292743"/>
                  <a:gd name="connsiteX50" fmla="*/ 149176 w 218225"/>
                  <a:gd name="connsiteY50" fmla="*/ 83740 h 292743"/>
                  <a:gd name="connsiteX51" fmla="*/ 114691 w 218225"/>
                  <a:gd name="connsiteY51" fmla="*/ 81127 h 292743"/>
                  <a:gd name="connsiteX52" fmla="*/ 50422 w 218225"/>
                  <a:gd name="connsiteY52" fmla="*/ 53173 h 292743"/>
                  <a:gd name="connsiteX53" fmla="*/ 35008 w 218225"/>
                  <a:gd name="connsiteY53" fmla="*/ 25741 h 292743"/>
                  <a:gd name="connsiteX54" fmla="*/ 40233 w 218225"/>
                  <a:gd name="connsiteY54" fmla="*/ 18426 h 292743"/>
                  <a:gd name="connsiteX55" fmla="*/ 40233 w 218225"/>
                  <a:gd name="connsiteY55" fmla="*/ 18426 h 292743"/>
                  <a:gd name="connsiteX56" fmla="*/ 45458 w 218225"/>
                  <a:gd name="connsiteY56" fmla="*/ 11634 h 292743"/>
                  <a:gd name="connsiteX57" fmla="*/ 50683 w 218225"/>
                  <a:gd name="connsiteY57" fmla="*/ 12940 h 292743"/>
                  <a:gd name="connsiteX58" fmla="*/ 58260 w 218225"/>
                  <a:gd name="connsiteY58" fmla="*/ 21561 h 292743"/>
                  <a:gd name="connsiteX59" fmla="*/ 65836 w 218225"/>
                  <a:gd name="connsiteY59" fmla="*/ 28615 h 292743"/>
                  <a:gd name="connsiteX60" fmla="*/ 75502 w 218225"/>
                  <a:gd name="connsiteY60" fmla="*/ 31750 h 292743"/>
                  <a:gd name="connsiteX61" fmla="*/ 86214 w 218225"/>
                  <a:gd name="connsiteY61" fmla="*/ 29138 h 292743"/>
                  <a:gd name="connsiteX62" fmla="*/ 96664 w 218225"/>
                  <a:gd name="connsiteY62" fmla="*/ 26003 h 292743"/>
                  <a:gd name="connsiteX63" fmla="*/ 103979 w 218225"/>
                  <a:gd name="connsiteY63" fmla="*/ 24435 h 292743"/>
                  <a:gd name="connsiteX64" fmla="*/ 115213 w 218225"/>
                  <a:gd name="connsiteY64" fmla="*/ 24697 h 292743"/>
                  <a:gd name="connsiteX65" fmla="*/ 137159 w 218225"/>
                  <a:gd name="connsiteY65" fmla="*/ 14246 h 292743"/>
                  <a:gd name="connsiteX66" fmla="*/ 148131 w 218225"/>
                  <a:gd name="connsiteY66" fmla="*/ 15030 h 292743"/>
                  <a:gd name="connsiteX67" fmla="*/ 160410 w 218225"/>
                  <a:gd name="connsiteY67" fmla="*/ 16859 h 292743"/>
                  <a:gd name="connsiteX68" fmla="*/ 184968 w 218225"/>
                  <a:gd name="connsiteY68" fmla="*/ 9282 h 292743"/>
                  <a:gd name="connsiteX69" fmla="*/ 206391 w 218225"/>
                  <a:gd name="connsiteY69" fmla="*/ 922 h 292743"/>
                  <a:gd name="connsiteX70" fmla="*/ 214490 w 218225"/>
                  <a:gd name="connsiteY70" fmla="*/ 1445 h 292743"/>
                  <a:gd name="connsiteX71" fmla="*/ 215535 w 218225"/>
                  <a:gd name="connsiteY71" fmla="*/ 10850 h 292743"/>
                  <a:gd name="connsiteX72" fmla="*/ 215535 w 218225"/>
                  <a:gd name="connsiteY72" fmla="*/ 22345 h 292743"/>
                  <a:gd name="connsiteX73" fmla="*/ 217625 w 218225"/>
                  <a:gd name="connsiteY73" fmla="*/ 29399 h 292743"/>
                  <a:gd name="connsiteX74" fmla="*/ 216580 w 218225"/>
                  <a:gd name="connsiteY74" fmla="*/ 33057 h 29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18225" h="292743">
                    <a:moveTo>
                      <a:pt x="216580" y="33057"/>
                    </a:moveTo>
                    <a:cubicBezTo>
                      <a:pt x="214490" y="35147"/>
                      <a:pt x="212661" y="37237"/>
                      <a:pt x="211877" y="40110"/>
                    </a:cubicBezTo>
                    <a:cubicBezTo>
                      <a:pt x="210832" y="43768"/>
                      <a:pt x="211094" y="47948"/>
                      <a:pt x="211616" y="51867"/>
                    </a:cubicBezTo>
                    <a:cubicBezTo>
                      <a:pt x="212139" y="55524"/>
                      <a:pt x="209004" y="57876"/>
                      <a:pt x="206914" y="60227"/>
                    </a:cubicBezTo>
                    <a:cubicBezTo>
                      <a:pt x="205085" y="62317"/>
                      <a:pt x="204301" y="65191"/>
                      <a:pt x="203256" y="67803"/>
                    </a:cubicBezTo>
                    <a:cubicBezTo>
                      <a:pt x="202211" y="70416"/>
                      <a:pt x="201166" y="72767"/>
                      <a:pt x="199598" y="75118"/>
                    </a:cubicBezTo>
                    <a:cubicBezTo>
                      <a:pt x="199076" y="76163"/>
                      <a:pt x="198292" y="77209"/>
                      <a:pt x="197508" y="78254"/>
                    </a:cubicBezTo>
                    <a:cubicBezTo>
                      <a:pt x="195941" y="80343"/>
                      <a:pt x="193589" y="81650"/>
                      <a:pt x="192022" y="84001"/>
                    </a:cubicBezTo>
                    <a:cubicBezTo>
                      <a:pt x="190716" y="85830"/>
                      <a:pt x="189671" y="87659"/>
                      <a:pt x="188887" y="89749"/>
                    </a:cubicBezTo>
                    <a:cubicBezTo>
                      <a:pt x="188103" y="92100"/>
                      <a:pt x="186797" y="94190"/>
                      <a:pt x="186013" y="96280"/>
                    </a:cubicBezTo>
                    <a:cubicBezTo>
                      <a:pt x="184968" y="98892"/>
                      <a:pt x="183662" y="100983"/>
                      <a:pt x="182878" y="103595"/>
                    </a:cubicBezTo>
                    <a:cubicBezTo>
                      <a:pt x="182094" y="106469"/>
                      <a:pt x="181833" y="109081"/>
                      <a:pt x="180788" y="111955"/>
                    </a:cubicBezTo>
                    <a:cubicBezTo>
                      <a:pt x="179743" y="115090"/>
                      <a:pt x="178176" y="118225"/>
                      <a:pt x="176347" y="120838"/>
                    </a:cubicBezTo>
                    <a:cubicBezTo>
                      <a:pt x="174257" y="123973"/>
                      <a:pt x="171383" y="126324"/>
                      <a:pt x="169293" y="129198"/>
                    </a:cubicBezTo>
                    <a:cubicBezTo>
                      <a:pt x="166681" y="132594"/>
                      <a:pt x="163807" y="136252"/>
                      <a:pt x="161194" y="139648"/>
                    </a:cubicBezTo>
                    <a:cubicBezTo>
                      <a:pt x="159365" y="141999"/>
                      <a:pt x="158320" y="144090"/>
                      <a:pt x="157275" y="146963"/>
                    </a:cubicBezTo>
                    <a:cubicBezTo>
                      <a:pt x="156753" y="148270"/>
                      <a:pt x="156230" y="149837"/>
                      <a:pt x="155447" y="151143"/>
                    </a:cubicBezTo>
                    <a:cubicBezTo>
                      <a:pt x="154924" y="151927"/>
                      <a:pt x="154140" y="152450"/>
                      <a:pt x="153356" y="153233"/>
                    </a:cubicBezTo>
                    <a:cubicBezTo>
                      <a:pt x="151005" y="155585"/>
                      <a:pt x="149699" y="158720"/>
                      <a:pt x="147609" y="161332"/>
                    </a:cubicBezTo>
                    <a:cubicBezTo>
                      <a:pt x="146564" y="162639"/>
                      <a:pt x="145780" y="163945"/>
                      <a:pt x="144996" y="165512"/>
                    </a:cubicBezTo>
                    <a:cubicBezTo>
                      <a:pt x="143690" y="167864"/>
                      <a:pt x="142122" y="170215"/>
                      <a:pt x="140294" y="172305"/>
                    </a:cubicBezTo>
                    <a:cubicBezTo>
                      <a:pt x="138204" y="174918"/>
                      <a:pt x="134807" y="176746"/>
                      <a:pt x="132456" y="179098"/>
                    </a:cubicBezTo>
                    <a:cubicBezTo>
                      <a:pt x="130105" y="181449"/>
                      <a:pt x="127753" y="183539"/>
                      <a:pt x="125141" y="185629"/>
                    </a:cubicBezTo>
                    <a:cubicBezTo>
                      <a:pt x="119654" y="190070"/>
                      <a:pt x="115213" y="195034"/>
                      <a:pt x="110249" y="199475"/>
                    </a:cubicBezTo>
                    <a:cubicBezTo>
                      <a:pt x="108943" y="200782"/>
                      <a:pt x="107376" y="202088"/>
                      <a:pt x="106069" y="203394"/>
                    </a:cubicBezTo>
                    <a:cubicBezTo>
                      <a:pt x="105285" y="204178"/>
                      <a:pt x="104240" y="204962"/>
                      <a:pt x="103196" y="205484"/>
                    </a:cubicBezTo>
                    <a:cubicBezTo>
                      <a:pt x="100322" y="207574"/>
                      <a:pt x="97709" y="210448"/>
                      <a:pt x="94835" y="212277"/>
                    </a:cubicBezTo>
                    <a:cubicBezTo>
                      <a:pt x="92484" y="213844"/>
                      <a:pt x="90655" y="215673"/>
                      <a:pt x="88043" y="216979"/>
                    </a:cubicBezTo>
                    <a:cubicBezTo>
                      <a:pt x="85169" y="218808"/>
                      <a:pt x="82295" y="220376"/>
                      <a:pt x="79421" y="222205"/>
                    </a:cubicBezTo>
                    <a:cubicBezTo>
                      <a:pt x="74196" y="225601"/>
                      <a:pt x="70800" y="231087"/>
                      <a:pt x="65575" y="234222"/>
                    </a:cubicBezTo>
                    <a:cubicBezTo>
                      <a:pt x="63224" y="235790"/>
                      <a:pt x="60872" y="237096"/>
                      <a:pt x="59044" y="239186"/>
                    </a:cubicBezTo>
                    <a:cubicBezTo>
                      <a:pt x="57737" y="240754"/>
                      <a:pt x="56692" y="242060"/>
                      <a:pt x="55125" y="243366"/>
                    </a:cubicBezTo>
                    <a:cubicBezTo>
                      <a:pt x="53818" y="244411"/>
                      <a:pt x="52773" y="245979"/>
                      <a:pt x="51206" y="247024"/>
                    </a:cubicBezTo>
                    <a:cubicBezTo>
                      <a:pt x="49638" y="248069"/>
                      <a:pt x="48332" y="248330"/>
                      <a:pt x="47026" y="249636"/>
                    </a:cubicBezTo>
                    <a:cubicBezTo>
                      <a:pt x="45981" y="250681"/>
                      <a:pt x="44936" y="251726"/>
                      <a:pt x="43891" y="252771"/>
                    </a:cubicBezTo>
                    <a:cubicBezTo>
                      <a:pt x="41539" y="255123"/>
                      <a:pt x="39188" y="257735"/>
                      <a:pt x="37359" y="260348"/>
                    </a:cubicBezTo>
                    <a:cubicBezTo>
                      <a:pt x="35531" y="262960"/>
                      <a:pt x="32657" y="264789"/>
                      <a:pt x="30305" y="267140"/>
                    </a:cubicBezTo>
                    <a:cubicBezTo>
                      <a:pt x="28215" y="269230"/>
                      <a:pt x="25603" y="270798"/>
                      <a:pt x="22990" y="272626"/>
                    </a:cubicBezTo>
                    <a:cubicBezTo>
                      <a:pt x="20116" y="274455"/>
                      <a:pt x="17765" y="278374"/>
                      <a:pt x="15936" y="281248"/>
                    </a:cubicBezTo>
                    <a:cubicBezTo>
                      <a:pt x="13846" y="284906"/>
                      <a:pt x="12018" y="288563"/>
                      <a:pt x="9405" y="291959"/>
                    </a:cubicBezTo>
                    <a:lnTo>
                      <a:pt x="9405" y="291959"/>
                    </a:lnTo>
                    <a:cubicBezTo>
                      <a:pt x="9405" y="291959"/>
                      <a:pt x="8882" y="292743"/>
                      <a:pt x="8621" y="292743"/>
                    </a:cubicBezTo>
                    <a:lnTo>
                      <a:pt x="0" y="278113"/>
                    </a:lnTo>
                    <a:lnTo>
                      <a:pt x="0" y="194250"/>
                    </a:lnTo>
                    <a:lnTo>
                      <a:pt x="14891" y="173089"/>
                    </a:lnTo>
                    <a:cubicBezTo>
                      <a:pt x="16459" y="172827"/>
                      <a:pt x="17765" y="172305"/>
                      <a:pt x="18288" y="171521"/>
                    </a:cubicBezTo>
                    <a:cubicBezTo>
                      <a:pt x="20639" y="168125"/>
                      <a:pt x="21423" y="166296"/>
                      <a:pt x="24035" y="166296"/>
                    </a:cubicBezTo>
                    <a:cubicBezTo>
                      <a:pt x="26648" y="166296"/>
                      <a:pt x="33179" y="166819"/>
                      <a:pt x="37882" y="164206"/>
                    </a:cubicBezTo>
                    <a:cubicBezTo>
                      <a:pt x="42584" y="161593"/>
                      <a:pt x="48855" y="154279"/>
                      <a:pt x="53296" y="152972"/>
                    </a:cubicBezTo>
                    <a:cubicBezTo>
                      <a:pt x="57737" y="151666"/>
                      <a:pt x="81250" y="153756"/>
                      <a:pt x="85691" y="148792"/>
                    </a:cubicBezTo>
                    <a:cubicBezTo>
                      <a:pt x="90133" y="143828"/>
                      <a:pt x="149176" y="83740"/>
                      <a:pt x="149176" y="83740"/>
                    </a:cubicBezTo>
                    <a:cubicBezTo>
                      <a:pt x="149176" y="83740"/>
                      <a:pt x="129321" y="86352"/>
                      <a:pt x="114691" y="81127"/>
                    </a:cubicBezTo>
                    <a:cubicBezTo>
                      <a:pt x="100060" y="75902"/>
                      <a:pt x="60872" y="64407"/>
                      <a:pt x="50422" y="53173"/>
                    </a:cubicBezTo>
                    <a:cubicBezTo>
                      <a:pt x="40233" y="41939"/>
                      <a:pt x="31351" y="30966"/>
                      <a:pt x="35008" y="25741"/>
                    </a:cubicBezTo>
                    <a:cubicBezTo>
                      <a:pt x="36576" y="23651"/>
                      <a:pt x="38404" y="20778"/>
                      <a:pt x="40233" y="18426"/>
                    </a:cubicBezTo>
                    <a:cubicBezTo>
                      <a:pt x="40233" y="18426"/>
                      <a:pt x="40233" y="18426"/>
                      <a:pt x="40233" y="18426"/>
                    </a:cubicBezTo>
                    <a:cubicBezTo>
                      <a:pt x="42846" y="14769"/>
                      <a:pt x="45458" y="11634"/>
                      <a:pt x="45458" y="11634"/>
                    </a:cubicBezTo>
                    <a:cubicBezTo>
                      <a:pt x="47287" y="11895"/>
                      <a:pt x="49116" y="12156"/>
                      <a:pt x="50683" y="12940"/>
                    </a:cubicBezTo>
                    <a:cubicBezTo>
                      <a:pt x="54080" y="14769"/>
                      <a:pt x="56170" y="18426"/>
                      <a:pt x="58260" y="21561"/>
                    </a:cubicBezTo>
                    <a:cubicBezTo>
                      <a:pt x="60350" y="24435"/>
                      <a:pt x="62440" y="27048"/>
                      <a:pt x="65836" y="28615"/>
                    </a:cubicBezTo>
                    <a:cubicBezTo>
                      <a:pt x="68710" y="30183"/>
                      <a:pt x="72106" y="31750"/>
                      <a:pt x="75502" y="31750"/>
                    </a:cubicBezTo>
                    <a:cubicBezTo>
                      <a:pt x="79421" y="32011"/>
                      <a:pt x="82556" y="29660"/>
                      <a:pt x="86214" y="29138"/>
                    </a:cubicBezTo>
                    <a:cubicBezTo>
                      <a:pt x="89871" y="28615"/>
                      <a:pt x="93268" y="27048"/>
                      <a:pt x="96664" y="26003"/>
                    </a:cubicBezTo>
                    <a:cubicBezTo>
                      <a:pt x="99015" y="25219"/>
                      <a:pt x="101628" y="24697"/>
                      <a:pt x="103979" y="24435"/>
                    </a:cubicBezTo>
                    <a:cubicBezTo>
                      <a:pt x="107637" y="23913"/>
                      <a:pt x="111294" y="24958"/>
                      <a:pt x="115213" y="24697"/>
                    </a:cubicBezTo>
                    <a:cubicBezTo>
                      <a:pt x="123573" y="24435"/>
                      <a:pt x="129321" y="16336"/>
                      <a:pt x="137159" y="14246"/>
                    </a:cubicBezTo>
                    <a:cubicBezTo>
                      <a:pt x="141078" y="13201"/>
                      <a:pt x="144474" y="13985"/>
                      <a:pt x="148131" y="15030"/>
                    </a:cubicBezTo>
                    <a:cubicBezTo>
                      <a:pt x="152311" y="16336"/>
                      <a:pt x="156230" y="17381"/>
                      <a:pt x="160410" y="16859"/>
                    </a:cubicBezTo>
                    <a:cubicBezTo>
                      <a:pt x="168770" y="16075"/>
                      <a:pt x="176869" y="11895"/>
                      <a:pt x="184968" y="9282"/>
                    </a:cubicBezTo>
                    <a:cubicBezTo>
                      <a:pt x="192283" y="6931"/>
                      <a:pt x="199076" y="3274"/>
                      <a:pt x="206391" y="922"/>
                    </a:cubicBezTo>
                    <a:cubicBezTo>
                      <a:pt x="208742" y="139"/>
                      <a:pt x="212661" y="-906"/>
                      <a:pt x="214490" y="1445"/>
                    </a:cubicBezTo>
                    <a:cubicBezTo>
                      <a:pt x="216319" y="3796"/>
                      <a:pt x="215535" y="7976"/>
                      <a:pt x="215535" y="10850"/>
                    </a:cubicBezTo>
                    <a:cubicBezTo>
                      <a:pt x="215274" y="14769"/>
                      <a:pt x="215013" y="18688"/>
                      <a:pt x="215535" y="22345"/>
                    </a:cubicBezTo>
                    <a:cubicBezTo>
                      <a:pt x="215796" y="24697"/>
                      <a:pt x="217102" y="27048"/>
                      <a:pt x="217625" y="29399"/>
                    </a:cubicBezTo>
                    <a:cubicBezTo>
                      <a:pt x="218932" y="30966"/>
                      <a:pt x="217886" y="32011"/>
                      <a:pt x="216580" y="330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5BC02721-C225-A976-1758-5F46A886F467}"/>
                  </a:ext>
                </a:extLst>
              </p:cNvPr>
              <p:cNvSpPr/>
              <p:nvPr/>
            </p:nvSpPr>
            <p:spPr>
              <a:xfrm>
                <a:off x="5592199" y="3976298"/>
                <a:ext cx="169815" cy="201688"/>
              </a:xfrm>
              <a:custGeom>
                <a:avLst/>
                <a:gdLst>
                  <a:gd name="connsiteX0" fmla="*/ 155185 w 169815"/>
                  <a:gd name="connsiteY0" fmla="*/ 120961 h 201688"/>
                  <a:gd name="connsiteX1" fmla="*/ 163807 w 169815"/>
                  <a:gd name="connsiteY1" fmla="*/ 135591 h 201688"/>
                  <a:gd name="connsiteX2" fmla="*/ 161978 w 169815"/>
                  <a:gd name="connsiteY2" fmla="*/ 138465 h 201688"/>
                  <a:gd name="connsiteX3" fmla="*/ 157275 w 169815"/>
                  <a:gd name="connsiteY3" fmla="*/ 141338 h 201688"/>
                  <a:gd name="connsiteX4" fmla="*/ 151789 w 169815"/>
                  <a:gd name="connsiteY4" fmla="*/ 143429 h 201688"/>
                  <a:gd name="connsiteX5" fmla="*/ 149438 w 169815"/>
                  <a:gd name="connsiteY5" fmla="*/ 145257 h 201688"/>
                  <a:gd name="connsiteX6" fmla="*/ 149438 w 169815"/>
                  <a:gd name="connsiteY6" fmla="*/ 148392 h 201688"/>
                  <a:gd name="connsiteX7" fmla="*/ 145780 w 169815"/>
                  <a:gd name="connsiteY7" fmla="*/ 152834 h 201688"/>
                  <a:gd name="connsiteX8" fmla="*/ 140816 w 169815"/>
                  <a:gd name="connsiteY8" fmla="*/ 156230 h 201688"/>
                  <a:gd name="connsiteX9" fmla="*/ 135069 w 169815"/>
                  <a:gd name="connsiteY9" fmla="*/ 159104 h 201688"/>
                  <a:gd name="connsiteX10" fmla="*/ 134285 w 169815"/>
                  <a:gd name="connsiteY10" fmla="*/ 161978 h 201688"/>
                  <a:gd name="connsiteX11" fmla="*/ 135591 w 169815"/>
                  <a:gd name="connsiteY11" fmla="*/ 164590 h 201688"/>
                  <a:gd name="connsiteX12" fmla="*/ 137159 w 169815"/>
                  <a:gd name="connsiteY12" fmla="*/ 169554 h 201688"/>
                  <a:gd name="connsiteX13" fmla="*/ 134546 w 169815"/>
                  <a:gd name="connsiteY13" fmla="*/ 171121 h 201688"/>
                  <a:gd name="connsiteX14" fmla="*/ 131934 w 169815"/>
                  <a:gd name="connsiteY14" fmla="*/ 172689 h 201688"/>
                  <a:gd name="connsiteX15" fmla="*/ 128276 w 169815"/>
                  <a:gd name="connsiteY15" fmla="*/ 177392 h 201688"/>
                  <a:gd name="connsiteX16" fmla="*/ 128015 w 169815"/>
                  <a:gd name="connsiteY16" fmla="*/ 183400 h 201688"/>
                  <a:gd name="connsiteX17" fmla="*/ 127753 w 169815"/>
                  <a:gd name="connsiteY17" fmla="*/ 186013 h 201688"/>
                  <a:gd name="connsiteX18" fmla="*/ 125402 w 169815"/>
                  <a:gd name="connsiteY18" fmla="*/ 187581 h 201688"/>
                  <a:gd name="connsiteX19" fmla="*/ 124096 w 169815"/>
                  <a:gd name="connsiteY19" fmla="*/ 194112 h 201688"/>
                  <a:gd name="connsiteX20" fmla="*/ 119393 w 169815"/>
                  <a:gd name="connsiteY20" fmla="*/ 199075 h 201688"/>
                  <a:gd name="connsiteX21" fmla="*/ 114952 w 169815"/>
                  <a:gd name="connsiteY21" fmla="*/ 201688 h 201688"/>
                  <a:gd name="connsiteX22" fmla="*/ 81773 w 169815"/>
                  <a:gd name="connsiteY22" fmla="*/ 177130 h 201688"/>
                  <a:gd name="connsiteX23" fmla="*/ 81773 w 169815"/>
                  <a:gd name="connsiteY23" fmla="*/ 167203 h 201688"/>
                  <a:gd name="connsiteX24" fmla="*/ 4702 w 169815"/>
                  <a:gd name="connsiteY24" fmla="*/ 124096 h 201688"/>
                  <a:gd name="connsiteX25" fmla="*/ 3657 w 169815"/>
                  <a:gd name="connsiteY25" fmla="*/ 120699 h 201688"/>
                  <a:gd name="connsiteX26" fmla="*/ 2351 w 169815"/>
                  <a:gd name="connsiteY26" fmla="*/ 115997 h 201688"/>
                  <a:gd name="connsiteX27" fmla="*/ 5225 w 169815"/>
                  <a:gd name="connsiteY27" fmla="*/ 113123 h 201688"/>
                  <a:gd name="connsiteX28" fmla="*/ 9927 w 169815"/>
                  <a:gd name="connsiteY28" fmla="*/ 111817 h 201688"/>
                  <a:gd name="connsiteX29" fmla="*/ 14630 w 169815"/>
                  <a:gd name="connsiteY29" fmla="*/ 107637 h 201688"/>
                  <a:gd name="connsiteX30" fmla="*/ 16982 w 169815"/>
                  <a:gd name="connsiteY30" fmla="*/ 102150 h 201688"/>
                  <a:gd name="connsiteX31" fmla="*/ 14108 w 169815"/>
                  <a:gd name="connsiteY31" fmla="*/ 101889 h 201688"/>
                  <a:gd name="connsiteX32" fmla="*/ 8882 w 169815"/>
                  <a:gd name="connsiteY32" fmla="*/ 104502 h 201688"/>
                  <a:gd name="connsiteX33" fmla="*/ 4180 w 169815"/>
                  <a:gd name="connsiteY33" fmla="*/ 103718 h 201688"/>
                  <a:gd name="connsiteX34" fmla="*/ 0 w 169815"/>
                  <a:gd name="connsiteY34" fmla="*/ 100060 h 201688"/>
                  <a:gd name="connsiteX35" fmla="*/ 2090 w 169815"/>
                  <a:gd name="connsiteY35" fmla="*/ 94051 h 201688"/>
                  <a:gd name="connsiteX36" fmla="*/ 24296 w 169815"/>
                  <a:gd name="connsiteY36" fmla="*/ 59827 h 201688"/>
                  <a:gd name="connsiteX37" fmla="*/ 19333 w 169815"/>
                  <a:gd name="connsiteY37" fmla="*/ 43629 h 201688"/>
                  <a:gd name="connsiteX38" fmla="*/ 13324 w 169815"/>
                  <a:gd name="connsiteY38" fmla="*/ 31350 h 201688"/>
                  <a:gd name="connsiteX39" fmla="*/ 9666 w 169815"/>
                  <a:gd name="connsiteY39" fmla="*/ 20378 h 201688"/>
                  <a:gd name="connsiteX40" fmla="*/ 1306 w 169815"/>
                  <a:gd name="connsiteY40" fmla="*/ 8622 h 201688"/>
                  <a:gd name="connsiteX41" fmla="*/ 11495 w 169815"/>
                  <a:gd name="connsiteY41" fmla="*/ 0 h 201688"/>
                  <a:gd name="connsiteX42" fmla="*/ 44413 w 169815"/>
                  <a:gd name="connsiteY42" fmla="*/ 0 h 201688"/>
                  <a:gd name="connsiteX43" fmla="*/ 44936 w 169815"/>
                  <a:gd name="connsiteY43" fmla="*/ 784 h 201688"/>
                  <a:gd name="connsiteX44" fmla="*/ 50945 w 169815"/>
                  <a:gd name="connsiteY44" fmla="*/ 4703 h 201688"/>
                  <a:gd name="connsiteX45" fmla="*/ 65575 w 169815"/>
                  <a:gd name="connsiteY45" fmla="*/ 7315 h 201688"/>
                  <a:gd name="connsiteX46" fmla="*/ 93268 w 169815"/>
                  <a:gd name="connsiteY46" fmla="*/ 23252 h 201688"/>
                  <a:gd name="connsiteX47" fmla="*/ 115474 w 169815"/>
                  <a:gd name="connsiteY47" fmla="*/ 24819 h 201688"/>
                  <a:gd name="connsiteX48" fmla="*/ 123573 w 169815"/>
                  <a:gd name="connsiteY48" fmla="*/ 22990 h 201688"/>
                  <a:gd name="connsiteX49" fmla="*/ 133501 w 169815"/>
                  <a:gd name="connsiteY49" fmla="*/ 13585 h 201688"/>
                  <a:gd name="connsiteX50" fmla="*/ 147609 w 169815"/>
                  <a:gd name="connsiteY50" fmla="*/ 7838 h 201688"/>
                  <a:gd name="connsiteX51" fmla="*/ 157014 w 169815"/>
                  <a:gd name="connsiteY51" fmla="*/ 14630 h 201688"/>
                  <a:gd name="connsiteX52" fmla="*/ 169816 w 169815"/>
                  <a:gd name="connsiteY52" fmla="*/ 15414 h 201688"/>
                  <a:gd name="connsiteX53" fmla="*/ 154924 w 169815"/>
                  <a:gd name="connsiteY53" fmla="*/ 36576 h 201688"/>
                  <a:gd name="connsiteX54" fmla="*/ 155185 w 169815"/>
                  <a:gd name="connsiteY54" fmla="*/ 120961 h 201688"/>
                  <a:gd name="connsiteX55" fmla="*/ 155185 w 169815"/>
                  <a:gd name="connsiteY55" fmla="*/ 120961 h 201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69815" h="201688">
                    <a:moveTo>
                      <a:pt x="155185" y="120961"/>
                    </a:moveTo>
                    <a:lnTo>
                      <a:pt x="163807" y="135591"/>
                    </a:lnTo>
                    <a:cubicBezTo>
                      <a:pt x="163284" y="136375"/>
                      <a:pt x="162762" y="137681"/>
                      <a:pt x="161978" y="138465"/>
                    </a:cubicBezTo>
                    <a:cubicBezTo>
                      <a:pt x="160672" y="139510"/>
                      <a:pt x="158843" y="140816"/>
                      <a:pt x="157275" y="141338"/>
                    </a:cubicBezTo>
                    <a:cubicBezTo>
                      <a:pt x="155447" y="141861"/>
                      <a:pt x="153356" y="142383"/>
                      <a:pt x="151789" y="143429"/>
                    </a:cubicBezTo>
                    <a:cubicBezTo>
                      <a:pt x="151005" y="143951"/>
                      <a:pt x="149960" y="144474"/>
                      <a:pt x="149438" y="145257"/>
                    </a:cubicBezTo>
                    <a:cubicBezTo>
                      <a:pt x="148915" y="146041"/>
                      <a:pt x="149438" y="147347"/>
                      <a:pt x="149438" y="148392"/>
                    </a:cubicBezTo>
                    <a:cubicBezTo>
                      <a:pt x="149176" y="150482"/>
                      <a:pt x="147347" y="151527"/>
                      <a:pt x="145780" y="152834"/>
                    </a:cubicBezTo>
                    <a:cubicBezTo>
                      <a:pt x="144212" y="154140"/>
                      <a:pt x="143167" y="155969"/>
                      <a:pt x="140816" y="156230"/>
                    </a:cubicBezTo>
                    <a:cubicBezTo>
                      <a:pt x="138465" y="156491"/>
                      <a:pt x="136375" y="157275"/>
                      <a:pt x="135069" y="159104"/>
                    </a:cubicBezTo>
                    <a:cubicBezTo>
                      <a:pt x="134546" y="159887"/>
                      <a:pt x="134285" y="160932"/>
                      <a:pt x="134285" y="161978"/>
                    </a:cubicBezTo>
                    <a:cubicBezTo>
                      <a:pt x="134546" y="163023"/>
                      <a:pt x="135330" y="163545"/>
                      <a:pt x="135591" y="164590"/>
                    </a:cubicBezTo>
                    <a:cubicBezTo>
                      <a:pt x="136114" y="165635"/>
                      <a:pt x="137420" y="168509"/>
                      <a:pt x="137159" y="169554"/>
                    </a:cubicBezTo>
                    <a:cubicBezTo>
                      <a:pt x="136897" y="170338"/>
                      <a:pt x="135330" y="170860"/>
                      <a:pt x="134546" y="171121"/>
                    </a:cubicBezTo>
                    <a:cubicBezTo>
                      <a:pt x="133501" y="171644"/>
                      <a:pt x="132717" y="171905"/>
                      <a:pt x="131934" y="172689"/>
                    </a:cubicBezTo>
                    <a:cubicBezTo>
                      <a:pt x="130627" y="173734"/>
                      <a:pt x="128798" y="175563"/>
                      <a:pt x="128276" y="177392"/>
                    </a:cubicBezTo>
                    <a:cubicBezTo>
                      <a:pt x="127753" y="179220"/>
                      <a:pt x="128015" y="181572"/>
                      <a:pt x="128015" y="183400"/>
                    </a:cubicBezTo>
                    <a:cubicBezTo>
                      <a:pt x="128015" y="184184"/>
                      <a:pt x="128276" y="185229"/>
                      <a:pt x="127753" y="186013"/>
                    </a:cubicBezTo>
                    <a:cubicBezTo>
                      <a:pt x="127231" y="186797"/>
                      <a:pt x="125925" y="186797"/>
                      <a:pt x="125402" y="187581"/>
                    </a:cubicBezTo>
                    <a:cubicBezTo>
                      <a:pt x="123834" y="189670"/>
                      <a:pt x="124880" y="192022"/>
                      <a:pt x="124096" y="194112"/>
                    </a:cubicBezTo>
                    <a:cubicBezTo>
                      <a:pt x="123573" y="196202"/>
                      <a:pt x="121222" y="198292"/>
                      <a:pt x="119393" y="199075"/>
                    </a:cubicBezTo>
                    <a:cubicBezTo>
                      <a:pt x="117826" y="199859"/>
                      <a:pt x="116258" y="200643"/>
                      <a:pt x="114952" y="201688"/>
                    </a:cubicBezTo>
                    <a:lnTo>
                      <a:pt x="81773" y="177130"/>
                    </a:lnTo>
                    <a:lnTo>
                      <a:pt x="81773" y="167203"/>
                    </a:lnTo>
                    <a:lnTo>
                      <a:pt x="4702" y="124096"/>
                    </a:lnTo>
                    <a:cubicBezTo>
                      <a:pt x="4702" y="122789"/>
                      <a:pt x="4180" y="121744"/>
                      <a:pt x="3657" y="120699"/>
                    </a:cubicBezTo>
                    <a:cubicBezTo>
                      <a:pt x="2874" y="119393"/>
                      <a:pt x="2090" y="117826"/>
                      <a:pt x="2351" y="115997"/>
                    </a:cubicBezTo>
                    <a:cubicBezTo>
                      <a:pt x="2613" y="114429"/>
                      <a:pt x="3919" y="113384"/>
                      <a:pt x="5225" y="113123"/>
                    </a:cubicBezTo>
                    <a:cubicBezTo>
                      <a:pt x="6793" y="112600"/>
                      <a:pt x="8360" y="112600"/>
                      <a:pt x="9927" y="111817"/>
                    </a:cubicBezTo>
                    <a:cubicBezTo>
                      <a:pt x="12018" y="111033"/>
                      <a:pt x="13324" y="109466"/>
                      <a:pt x="14630" y="107637"/>
                    </a:cubicBezTo>
                    <a:cubicBezTo>
                      <a:pt x="15675" y="106330"/>
                      <a:pt x="17243" y="103979"/>
                      <a:pt x="16982" y="102150"/>
                    </a:cubicBezTo>
                    <a:cubicBezTo>
                      <a:pt x="16720" y="100583"/>
                      <a:pt x="14891" y="101367"/>
                      <a:pt x="14108" y="101889"/>
                    </a:cubicBezTo>
                    <a:cubicBezTo>
                      <a:pt x="12279" y="102673"/>
                      <a:pt x="10711" y="103979"/>
                      <a:pt x="8882" y="104502"/>
                    </a:cubicBezTo>
                    <a:cubicBezTo>
                      <a:pt x="7054" y="105024"/>
                      <a:pt x="5747" y="104763"/>
                      <a:pt x="4180" y="103718"/>
                    </a:cubicBezTo>
                    <a:cubicBezTo>
                      <a:pt x="2613" y="102673"/>
                      <a:pt x="1306" y="101367"/>
                      <a:pt x="0" y="100060"/>
                    </a:cubicBezTo>
                    <a:cubicBezTo>
                      <a:pt x="522" y="97709"/>
                      <a:pt x="1306" y="95619"/>
                      <a:pt x="2090" y="94051"/>
                    </a:cubicBezTo>
                    <a:cubicBezTo>
                      <a:pt x="7054" y="85169"/>
                      <a:pt x="25864" y="68187"/>
                      <a:pt x="24296" y="59827"/>
                    </a:cubicBezTo>
                    <a:cubicBezTo>
                      <a:pt x="22990" y="51467"/>
                      <a:pt x="19333" y="47810"/>
                      <a:pt x="19333" y="43629"/>
                    </a:cubicBezTo>
                    <a:cubicBezTo>
                      <a:pt x="19333" y="39449"/>
                      <a:pt x="13324" y="37359"/>
                      <a:pt x="13324" y="31350"/>
                    </a:cubicBezTo>
                    <a:cubicBezTo>
                      <a:pt x="13063" y="25603"/>
                      <a:pt x="14108" y="23252"/>
                      <a:pt x="9666" y="20378"/>
                    </a:cubicBezTo>
                    <a:cubicBezTo>
                      <a:pt x="4964" y="17504"/>
                      <a:pt x="1306" y="8622"/>
                      <a:pt x="1306" y="8622"/>
                    </a:cubicBezTo>
                    <a:cubicBezTo>
                      <a:pt x="4964" y="4180"/>
                      <a:pt x="9144" y="0"/>
                      <a:pt x="11495" y="0"/>
                    </a:cubicBezTo>
                    <a:cubicBezTo>
                      <a:pt x="15936" y="0"/>
                      <a:pt x="44413" y="0"/>
                      <a:pt x="44413" y="0"/>
                    </a:cubicBezTo>
                    <a:cubicBezTo>
                      <a:pt x="44674" y="261"/>
                      <a:pt x="44674" y="522"/>
                      <a:pt x="44936" y="784"/>
                    </a:cubicBezTo>
                    <a:cubicBezTo>
                      <a:pt x="46503" y="3396"/>
                      <a:pt x="47026" y="5225"/>
                      <a:pt x="50945" y="4703"/>
                    </a:cubicBezTo>
                    <a:cubicBezTo>
                      <a:pt x="54863" y="4180"/>
                      <a:pt x="59827" y="2874"/>
                      <a:pt x="65575" y="7315"/>
                    </a:cubicBezTo>
                    <a:cubicBezTo>
                      <a:pt x="71322" y="11756"/>
                      <a:pt x="87520" y="22729"/>
                      <a:pt x="93268" y="23252"/>
                    </a:cubicBezTo>
                    <a:cubicBezTo>
                      <a:pt x="99015" y="23774"/>
                      <a:pt x="112601" y="23513"/>
                      <a:pt x="115474" y="24819"/>
                    </a:cubicBezTo>
                    <a:cubicBezTo>
                      <a:pt x="118348" y="26125"/>
                      <a:pt x="122528" y="26125"/>
                      <a:pt x="123573" y="22990"/>
                    </a:cubicBezTo>
                    <a:cubicBezTo>
                      <a:pt x="124618" y="19855"/>
                      <a:pt x="128798" y="15153"/>
                      <a:pt x="133501" y="13585"/>
                    </a:cubicBezTo>
                    <a:cubicBezTo>
                      <a:pt x="138465" y="12279"/>
                      <a:pt x="143690" y="6009"/>
                      <a:pt x="147609" y="7838"/>
                    </a:cubicBezTo>
                    <a:cubicBezTo>
                      <a:pt x="151528" y="9666"/>
                      <a:pt x="153618" y="14630"/>
                      <a:pt x="157014" y="14630"/>
                    </a:cubicBezTo>
                    <a:cubicBezTo>
                      <a:pt x="159365" y="14630"/>
                      <a:pt x="165635" y="16198"/>
                      <a:pt x="169816" y="15414"/>
                    </a:cubicBezTo>
                    <a:lnTo>
                      <a:pt x="154924" y="36576"/>
                    </a:lnTo>
                    <a:lnTo>
                      <a:pt x="155185" y="120961"/>
                    </a:lnTo>
                    <a:lnTo>
                      <a:pt x="155185" y="120961"/>
                    </a:ln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FE513604-2EFA-2F8B-CA0B-2EC9AABCB617}"/>
                  </a:ext>
                </a:extLst>
              </p:cNvPr>
              <p:cNvSpPr/>
              <p:nvPr/>
            </p:nvSpPr>
            <p:spPr>
              <a:xfrm>
                <a:off x="5497261" y="4097781"/>
                <a:ext cx="236016" cy="234151"/>
              </a:xfrm>
              <a:custGeom>
                <a:avLst/>
                <a:gdLst>
                  <a:gd name="connsiteX0" fmla="*/ 236016 w 236016"/>
                  <a:gd name="connsiteY0" fmla="*/ 207175 h 234151"/>
                  <a:gd name="connsiteX1" fmla="*/ 233926 w 236016"/>
                  <a:gd name="connsiteY1" fmla="*/ 208219 h 234151"/>
                  <a:gd name="connsiteX2" fmla="*/ 231836 w 236016"/>
                  <a:gd name="connsiteY2" fmla="*/ 210048 h 234151"/>
                  <a:gd name="connsiteX3" fmla="*/ 229223 w 236016"/>
                  <a:gd name="connsiteY3" fmla="*/ 211877 h 234151"/>
                  <a:gd name="connsiteX4" fmla="*/ 219296 w 236016"/>
                  <a:gd name="connsiteY4" fmla="*/ 216057 h 234151"/>
                  <a:gd name="connsiteX5" fmla="*/ 216944 w 236016"/>
                  <a:gd name="connsiteY5" fmla="*/ 218670 h 234151"/>
                  <a:gd name="connsiteX6" fmla="*/ 210152 w 236016"/>
                  <a:gd name="connsiteY6" fmla="*/ 223111 h 234151"/>
                  <a:gd name="connsiteX7" fmla="*/ 202314 w 236016"/>
                  <a:gd name="connsiteY7" fmla="*/ 222327 h 234151"/>
                  <a:gd name="connsiteX8" fmla="*/ 198918 w 236016"/>
                  <a:gd name="connsiteY8" fmla="*/ 223111 h 234151"/>
                  <a:gd name="connsiteX9" fmla="*/ 195783 w 236016"/>
                  <a:gd name="connsiteY9" fmla="*/ 225462 h 234151"/>
                  <a:gd name="connsiteX10" fmla="*/ 192647 w 236016"/>
                  <a:gd name="connsiteY10" fmla="*/ 227030 h 234151"/>
                  <a:gd name="connsiteX11" fmla="*/ 189513 w 236016"/>
                  <a:gd name="connsiteY11" fmla="*/ 226769 h 234151"/>
                  <a:gd name="connsiteX12" fmla="*/ 182981 w 236016"/>
                  <a:gd name="connsiteY12" fmla="*/ 226769 h 234151"/>
                  <a:gd name="connsiteX13" fmla="*/ 177234 w 236016"/>
                  <a:gd name="connsiteY13" fmla="*/ 230165 h 234151"/>
                  <a:gd name="connsiteX14" fmla="*/ 169657 w 236016"/>
                  <a:gd name="connsiteY14" fmla="*/ 233300 h 234151"/>
                  <a:gd name="connsiteX15" fmla="*/ 167045 w 236016"/>
                  <a:gd name="connsiteY15" fmla="*/ 231994 h 234151"/>
                  <a:gd name="connsiteX16" fmla="*/ 163387 w 236016"/>
                  <a:gd name="connsiteY16" fmla="*/ 229904 h 234151"/>
                  <a:gd name="connsiteX17" fmla="*/ 158684 w 236016"/>
                  <a:gd name="connsiteY17" fmla="*/ 230687 h 234151"/>
                  <a:gd name="connsiteX18" fmla="*/ 155549 w 236016"/>
                  <a:gd name="connsiteY18" fmla="*/ 233039 h 234151"/>
                  <a:gd name="connsiteX19" fmla="*/ 153459 w 236016"/>
                  <a:gd name="connsiteY19" fmla="*/ 234084 h 234151"/>
                  <a:gd name="connsiteX20" fmla="*/ 147712 w 236016"/>
                  <a:gd name="connsiteY20" fmla="*/ 229904 h 234151"/>
                  <a:gd name="connsiteX21" fmla="*/ 144838 w 236016"/>
                  <a:gd name="connsiteY21" fmla="*/ 227291 h 234151"/>
                  <a:gd name="connsiteX22" fmla="*/ 141964 w 236016"/>
                  <a:gd name="connsiteY22" fmla="*/ 227030 h 234151"/>
                  <a:gd name="connsiteX23" fmla="*/ 135433 w 236016"/>
                  <a:gd name="connsiteY23" fmla="*/ 229381 h 234151"/>
                  <a:gd name="connsiteX24" fmla="*/ 130208 w 236016"/>
                  <a:gd name="connsiteY24" fmla="*/ 230687 h 234151"/>
                  <a:gd name="connsiteX25" fmla="*/ 124983 w 236016"/>
                  <a:gd name="connsiteY25" fmla="*/ 230165 h 234151"/>
                  <a:gd name="connsiteX26" fmla="*/ 118974 w 236016"/>
                  <a:gd name="connsiteY26" fmla="*/ 228597 h 234151"/>
                  <a:gd name="connsiteX27" fmla="*/ 115316 w 236016"/>
                  <a:gd name="connsiteY27" fmla="*/ 226769 h 234151"/>
                  <a:gd name="connsiteX28" fmla="*/ 110091 w 236016"/>
                  <a:gd name="connsiteY28" fmla="*/ 216580 h 234151"/>
                  <a:gd name="connsiteX29" fmla="*/ 108524 w 236016"/>
                  <a:gd name="connsiteY29" fmla="*/ 202994 h 234151"/>
                  <a:gd name="connsiteX30" fmla="*/ 103560 w 236016"/>
                  <a:gd name="connsiteY30" fmla="*/ 190977 h 234151"/>
                  <a:gd name="connsiteX31" fmla="*/ 94938 w 236016"/>
                  <a:gd name="connsiteY31" fmla="*/ 189148 h 234151"/>
                  <a:gd name="connsiteX32" fmla="*/ 90758 w 236016"/>
                  <a:gd name="connsiteY32" fmla="*/ 187319 h 234151"/>
                  <a:gd name="connsiteX33" fmla="*/ 85533 w 236016"/>
                  <a:gd name="connsiteY33" fmla="*/ 186274 h 234151"/>
                  <a:gd name="connsiteX34" fmla="*/ 80831 w 236016"/>
                  <a:gd name="connsiteY34" fmla="*/ 186013 h 234151"/>
                  <a:gd name="connsiteX35" fmla="*/ 78218 w 236016"/>
                  <a:gd name="connsiteY35" fmla="*/ 185490 h 234151"/>
                  <a:gd name="connsiteX36" fmla="*/ 72209 w 236016"/>
                  <a:gd name="connsiteY36" fmla="*/ 183400 h 234151"/>
                  <a:gd name="connsiteX37" fmla="*/ 65939 w 236016"/>
                  <a:gd name="connsiteY37" fmla="*/ 180527 h 234151"/>
                  <a:gd name="connsiteX38" fmla="*/ 58363 w 236016"/>
                  <a:gd name="connsiteY38" fmla="*/ 175301 h 234151"/>
                  <a:gd name="connsiteX39" fmla="*/ 43732 w 236016"/>
                  <a:gd name="connsiteY39" fmla="*/ 167987 h 234151"/>
                  <a:gd name="connsiteX40" fmla="*/ 37724 w 236016"/>
                  <a:gd name="connsiteY40" fmla="*/ 165896 h 234151"/>
                  <a:gd name="connsiteX41" fmla="*/ 33282 w 236016"/>
                  <a:gd name="connsiteY41" fmla="*/ 163284 h 234151"/>
                  <a:gd name="connsiteX42" fmla="*/ 33282 w 236016"/>
                  <a:gd name="connsiteY42" fmla="*/ 163284 h 234151"/>
                  <a:gd name="connsiteX43" fmla="*/ 33282 w 236016"/>
                  <a:gd name="connsiteY43" fmla="*/ 163023 h 234151"/>
                  <a:gd name="connsiteX44" fmla="*/ 31192 w 236016"/>
                  <a:gd name="connsiteY44" fmla="*/ 154662 h 234151"/>
                  <a:gd name="connsiteX45" fmla="*/ 28580 w 236016"/>
                  <a:gd name="connsiteY45" fmla="*/ 149176 h 234151"/>
                  <a:gd name="connsiteX46" fmla="*/ 26490 w 236016"/>
                  <a:gd name="connsiteY46" fmla="*/ 141861 h 234151"/>
                  <a:gd name="connsiteX47" fmla="*/ 23877 w 236016"/>
                  <a:gd name="connsiteY47" fmla="*/ 130888 h 234151"/>
                  <a:gd name="connsiteX48" fmla="*/ 19958 w 236016"/>
                  <a:gd name="connsiteY48" fmla="*/ 124618 h 234151"/>
                  <a:gd name="connsiteX49" fmla="*/ 12904 w 236016"/>
                  <a:gd name="connsiteY49" fmla="*/ 122789 h 234151"/>
                  <a:gd name="connsiteX50" fmla="*/ 7418 w 236016"/>
                  <a:gd name="connsiteY50" fmla="*/ 117303 h 234151"/>
                  <a:gd name="connsiteX51" fmla="*/ 6373 w 236016"/>
                  <a:gd name="connsiteY51" fmla="*/ 104763 h 234151"/>
                  <a:gd name="connsiteX52" fmla="*/ 4806 w 236016"/>
                  <a:gd name="connsiteY52" fmla="*/ 99015 h 234151"/>
                  <a:gd name="connsiteX53" fmla="*/ 5328 w 236016"/>
                  <a:gd name="connsiteY53" fmla="*/ 92223 h 234151"/>
                  <a:gd name="connsiteX54" fmla="*/ 4022 w 236016"/>
                  <a:gd name="connsiteY54" fmla="*/ 86998 h 234151"/>
                  <a:gd name="connsiteX55" fmla="*/ 625 w 236016"/>
                  <a:gd name="connsiteY55" fmla="*/ 81511 h 234151"/>
                  <a:gd name="connsiteX56" fmla="*/ 364 w 236016"/>
                  <a:gd name="connsiteY56" fmla="*/ 74457 h 234151"/>
                  <a:gd name="connsiteX57" fmla="*/ 887 w 236016"/>
                  <a:gd name="connsiteY57" fmla="*/ 72629 h 234151"/>
                  <a:gd name="connsiteX58" fmla="*/ 5850 w 236016"/>
                  <a:gd name="connsiteY58" fmla="*/ 72106 h 234151"/>
                  <a:gd name="connsiteX59" fmla="*/ 11337 w 236016"/>
                  <a:gd name="connsiteY59" fmla="*/ 68710 h 234151"/>
                  <a:gd name="connsiteX60" fmla="*/ 16823 w 236016"/>
                  <a:gd name="connsiteY60" fmla="*/ 60872 h 234151"/>
                  <a:gd name="connsiteX61" fmla="*/ 22832 w 236016"/>
                  <a:gd name="connsiteY61" fmla="*/ 53557 h 234151"/>
                  <a:gd name="connsiteX62" fmla="*/ 27012 w 236016"/>
                  <a:gd name="connsiteY62" fmla="*/ 49116 h 234151"/>
                  <a:gd name="connsiteX63" fmla="*/ 27273 w 236016"/>
                  <a:gd name="connsiteY63" fmla="*/ 42585 h 234151"/>
                  <a:gd name="connsiteX64" fmla="*/ 21003 w 236016"/>
                  <a:gd name="connsiteY64" fmla="*/ 39188 h 234151"/>
                  <a:gd name="connsiteX65" fmla="*/ 21003 w 236016"/>
                  <a:gd name="connsiteY65" fmla="*/ 33179 h 234151"/>
                  <a:gd name="connsiteX66" fmla="*/ 25183 w 236016"/>
                  <a:gd name="connsiteY66" fmla="*/ 28738 h 234151"/>
                  <a:gd name="connsiteX67" fmla="*/ 26228 w 236016"/>
                  <a:gd name="connsiteY67" fmla="*/ 27693 h 234151"/>
                  <a:gd name="connsiteX68" fmla="*/ 28580 w 236016"/>
                  <a:gd name="connsiteY68" fmla="*/ 14108 h 234151"/>
                  <a:gd name="connsiteX69" fmla="*/ 20219 w 236016"/>
                  <a:gd name="connsiteY69" fmla="*/ 3396 h 234151"/>
                  <a:gd name="connsiteX70" fmla="*/ 23616 w 236016"/>
                  <a:gd name="connsiteY70" fmla="*/ 0 h 234151"/>
                  <a:gd name="connsiteX71" fmla="*/ 49741 w 236016"/>
                  <a:gd name="connsiteY71" fmla="*/ 0 h 234151"/>
                  <a:gd name="connsiteX72" fmla="*/ 49480 w 236016"/>
                  <a:gd name="connsiteY72" fmla="*/ 6009 h 234151"/>
                  <a:gd name="connsiteX73" fmla="*/ 47390 w 236016"/>
                  <a:gd name="connsiteY73" fmla="*/ 13324 h 234151"/>
                  <a:gd name="connsiteX74" fmla="*/ 45822 w 236016"/>
                  <a:gd name="connsiteY74" fmla="*/ 19594 h 234151"/>
                  <a:gd name="connsiteX75" fmla="*/ 45822 w 236016"/>
                  <a:gd name="connsiteY75" fmla="*/ 21684 h 234151"/>
                  <a:gd name="connsiteX76" fmla="*/ 46084 w 236016"/>
                  <a:gd name="connsiteY76" fmla="*/ 24819 h 234151"/>
                  <a:gd name="connsiteX77" fmla="*/ 46084 w 236016"/>
                  <a:gd name="connsiteY77" fmla="*/ 26125 h 234151"/>
                  <a:gd name="connsiteX78" fmla="*/ 45822 w 236016"/>
                  <a:gd name="connsiteY78" fmla="*/ 26387 h 234151"/>
                  <a:gd name="connsiteX79" fmla="*/ 47390 w 236016"/>
                  <a:gd name="connsiteY79" fmla="*/ 31350 h 234151"/>
                  <a:gd name="connsiteX80" fmla="*/ 48957 w 236016"/>
                  <a:gd name="connsiteY80" fmla="*/ 35530 h 234151"/>
                  <a:gd name="connsiteX81" fmla="*/ 52093 w 236016"/>
                  <a:gd name="connsiteY81" fmla="*/ 34485 h 234151"/>
                  <a:gd name="connsiteX82" fmla="*/ 56011 w 236016"/>
                  <a:gd name="connsiteY82" fmla="*/ 30305 h 234151"/>
                  <a:gd name="connsiteX83" fmla="*/ 65417 w 236016"/>
                  <a:gd name="connsiteY83" fmla="*/ 31612 h 234151"/>
                  <a:gd name="connsiteX84" fmla="*/ 67768 w 236016"/>
                  <a:gd name="connsiteY84" fmla="*/ 37621 h 234151"/>
                  <a:gd name="connsiteX85" fmla="*/ 68290 w 236016"/>
                  <a:gd name="connsiteY85" fmla="*/ 41278 h 234151"/>
                  <a:gd name="connsiteX86" fmla="*/ 68551 w 236016"/>
                  <a:gd name="connsiteY86" fmla="*/ 43368 h 234151"/>
                  <a:gd name="connsiteX87" fmla="*/ 69858 w 236016"/>
                  <a:gd name="connsiteY87" fmla="*/ 38927 h 234151"/>
                  <a:gd name="connsiteX88" fmla="*/ 73515 w 236016"/>
                  <a:gd name="connsiteY88" fmla="*/ 31612 h 234151"/>
                  <a:gd name="connsiteX89" fmla="*/ 80308 w 236016"/>
                  <a:gd name="connsiteY89" fmla="*/ 31873 h 234151"/>
                  <a:gd name="connsiteX90" fmla="*/ 89191 w 236016"/>
                  <a:gd name="connsiteY90" fmla="*/ 32134 h 234151"/>
                  <a:gd name="connsiteX91" fmla="*/ 92848 w 236016"/>
                  <a:gd name="connsiteY91" fmla="*/ 26909 h 234151"/>
                  <a:gd name="connsiteX92" fmla="*/ 87623 w 236016"/>
                  <a:gd name="connsiteY92" fmla="*/ 22729 h 234151"/>
                  <a:gd name="connsiteX93" fmla="*/ 81876 w 236016"/>
                  <a:gd name="connsiteY93" fmla="*/ 20116 h 234151"/>
                  <a:gd name="connsiteX94" fmla="*/ 82921 w 236016"/>
                  <a:gd name="connsiteY94" fmla="*/ 16198 h 234151"/>
                  <a:gd name="connsiteX95" fmla="*/ 95200 w 236016"/>
                  <a:gd name="connsiteY95" fmla="*/ 7315 h 234151"/>
                  <a:gd name="connsiteX96" fmla="*/ 99380 w 236016"/>
                  <a:gd name="connsiteY96" fmla="*/ 2351 h 234151"/>
                  <a:gd name="connsiteX97" fmla="*/ 99641 w 236016"/>
                  <a:gd name="connsiteY97" fmla="*/ 1306 h 234151"/>
                  <a:gd name="connsiteX98" fmla="*/ 176711 w 236016"/>
                  <a:gd name="connsiteY98" fmla="*/ 44413 h 234151"/>
                  <a:gd name="connsiteX99" fmla="*/ 176711 w 236016"/>
                  <a:gd name="connsiteY99" fmla="*/ 54341 h 234151"/>
                  <a:gd name="connsiteX100" fmla="*/ 209891 w 236016"/>
                  <a:gd name="connsiteY100" fmla="*/ 78899 h 234151"/>
                  <a:gd name="connsiteX101" fmla="*/ 208845 w 236016"/>
                  <a:gd name="connsiteY101" fmla="*/ 79682 h 234151"/>
                  <a:gd name="connsiteX102" fmla="*/ 205972 w 236016"/>
                  <a:gd name="connsiteY102" fmla="*/ 82817 h 234151"/>
                  <a:gd name="connsiteX103" fmla="*/ 205449 w 236016"/>
                  <a:gd name="connsiteY103" fmla="*/ 86475 h 234151"/>
                  <a:gd name="connsiteX104" fmla="*/ 202836 w 236016"/>
                  <a:gd name="connsiteY104" fmla="*/ 93268 h 234151"/>
                  <a:gd name="connsiteX105" fmla="*/ 202314 w 236016"/>
                  <a:gd name="connsiteY105" fmla="*/ 100322 h 234151"/>
                  <a:gd name="connsiteX106" fmla="*/ 201269 w 236016"/>
                  <a:gd name="connsiteY106" fmla="*/ 105024 h 234151"/>
                  <a:gd name="connsiteX107" fmla="*/ 200224 w 236016"/>
                  <a:gd name="connsiteY107" fmla="*/ 112600 h 234151"/>
                  <a:gd name="connsiteX108" fmla="*/ 201791 w 236016"/>
                  <a:gd name="connsiteY108" fmla="*/ 114952 h 234151"/>
                  <a:gd name="connsiteX109" fmla="*/ 203359 w 236016"/>
                  <a:gd name="connsiteY109" fmla="*/ 115736 h 234151"/>
                  <a:gd name="connsiteX110" fmla="*/ 204404 w 236016"/>
                  <a:gd name="connsiteY110" fmla="*/ 117042 h 234151"/>
                  <a:gd name="connsiteX111" fmla="*/ 206755 w 236016"/>
                  <a:gd name="connsiteY111" fmla="*/ 119132 h 234151"/>
                  <a:gd name="connsiteX112" fmla="*/ 211980 w 236016"/>
                  <a:gd name="connsiteY112" fmla="*/ 124096 h 234151"/>
                  <a:gd name="connsiteX113" fmla="*/ 214854 w 236016"/>
                  <a:gd name="connsiteY113" fmla="*/ 129321 h 234151"/>
                  <a:gd name="connsiteX114" fmla="*/ 213287 w 236016"/>
                  <a:gd name="connsiteY114" fmla="*/ 132195 h 234151"/>
                  <a:gd name="connsiteX115" fmla="*/ 212242 w 236016"/>
                  <a:gd name="connsiteY115" fmla="*/ 135330 h 234151"/>
                  <a:gd name="connsiteX116" fmla="*/ 213025 w 236016"/>
                  <a:gd name="connsiteY116" fmla="*/ 140555 h 234151"/>
                  <a:gd name="connsiteX117" fmla="*/ 214854 w 236016"/>
                  <a:gd name="connsiteY117" fmla="*/ 147086 h 234151"/>
                  <a:gd name="connsiteX118" fmla="*/ 214854 w 236016"/>
                  <a:gd name="connsiteY118" fmla="*/ 149960 h 234151"/>
                  <a:gd name="connsiteX119" fmla="*/ 213548 w 236016"/>
                  <a:gd name="connsiteY119" fmla="*/ 150743 h 234151"/>
                  <a:gd name="connsiteX120" fmla="*/ 212242 w 236016"/>
                  <a:gd name="connsiteY120" fmla="*/ 153879 h 234151"/>
                  <a:gd name="connsiteX121" fmla="*/ 211719 w 236016"/>
                  <a:gd name="connsiteY121" fmla="*/ 161978 h 234151"/>
                  <a:gd name="connsiteX122" fmla="*/ 211719 w 236016"/>
                  <a:gd name="connsiteY122" fmla="*/ 165374 h 234151"/>
                  <a:gd name="connsiteX123" fmla="*/ 211719 w 236016"/>
                  <a:gd name="connsiteY123" fmla="*/ 168248 h 234151"/>
                  <a:gd name="connsiteX124" fmla="*/ 211719 w 236016"/>
                  <a:gd name="connsiteY124" fmla="*/ 171905 h 234151"/>
                  <a:gd name="connsiteX125" fmla="*/ 216944 w 236016"/>
                  <a:gd name="connsiteY125" fmla="*/ 175301 h 234151"/>
                  <a:gd name="connsiteX126" fmla="*/ 217467 w 236016"/>
                  <a:gd name="connsiteY126" fmla="*/ 181310 h 234151"/>
                  <a:gd name="connsiteX127" fmla="*/ 217728 w 236016"/>
                  <a:gd name="connsiteY127" fmla="*/ 187581 h 234151"/>
                  <a:gd name="connsiteX128" fmla="*/ 219557 w 236016"/>
                  <a:gd name="connsiteY128" fmla="*/ 193067 h 234151"/>
                  <a:gd name="connsiteX129" fmla="*/ 222169 w 236016"/>
                  <a:gd name="connsiteY129" fmla="*/ 194373 h 234151"/>
                  <a:gd name="connsiteX130" fmla="*/ 222953 w 236016"/>
                  <a:gd name="connsiteY130" fmla="*/ 197508 h 234151"/>
                  <a:gd name="connsiteX131" fmla="*/ 224782 w 236016"/>
                  <a:gd name="connsiteY131" fmla="*/ 200382 h 234151"/>
                  <a:gd name="connsiteX132" fmla="*/ 228440 w 236016"/>
                  <a:gd name="connsiteY132" fmla="*/ 198553 h 234151"/>
                  <a:gd name="connsiteX133" fmla="*/ 235755 w 236016"/>
                  <a:gd name="connsiteY133" fmla="*/ 200121 h 234151"/>
                  <a:gd name="connsiteX134" fmla="*/ 235755 w 236016"/>
                  <a:gd name="connsiteY134" fmla="*/ 204301 h 234151"/>
                  <a:gd name="connsiteX135" fmla="*/ 236016 w 236016"/>
                  <a:gd name="connsiteY135" fmla="*/ 207175 h 23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236016" h="234151">
                    <a:moveTo>
                      <a:pt x="236016" y="207175"/>
                    </a:moveTo>
                    <a:cubicBezTo>
                      <a:pt x="235232" y="207697"/>
                      <a:pt x="234448" y="207958"/>
                      <a:pt x="233926" y="208219"/>
                    </a:cubicBezTo>
                    <a:cubicBezTo>
                      <a:pt x="233142" y="208742"/>
                      <a:pt x="232620" y="209264"/>
                      <a:pt x="231836" y="210048"/>
                    </a:cubicBezTo>
                    <a:cubicBezTo>
                      <a:pt x="231052" y="210571"/>
                      <a:pt x="230007" y="211093"/>
                      <a:pt x="229223" y="211877"/>
                    </a:cubicBezTo>
                    <a:cubicBezTo>
                      <a:pt x="226088" y="213706"/>
                      <a:pt x="222169" y="213967"/>
                      <a:pt x="219296" y="216057"/>
                    </a:cubicBezTo>
                    <a:cubicBezTo>
                      <a:pt x="218251" y="216841"/>
                      <a:pt x="217728" y="217886"/>
                      <a:pt x="216944" y="218670"/>
                    </a:cubicBezTo>
                    <a:cubicBezTo>
                      <a:pt x="215377" y="221021"/>
                      <a:pt x="213287" y="223111"/>
                      <a:pt x="210152" y="223111"/>
                    </a:cubicBezTo>
                    <a:cubicBezTo>
                      <a:pt x="207539" y="222850"/>
                      <a:pt x="204927" y="222327"/>
                      <a:pt x="202314" y="222327"/>
                    </a:cubicBezTo>
                    <a:cubicBezTo>
                      <a:pt x="201008" y="222327"/>
                      <a:pt x="199963" y="222327"/>
                      <a:pt x="198918" y="223111"/>
                    </a:cubicBezTo>
                    <a:cubicBezTo>
                      <a:pt x="197873" y="223895"/>
                      <a:pt x="196828" y="224940"/>
                      <a:pt x="195783" y="225462"/>
                    </a:cubicBezTo>
                    <a:cubicBezTo>
                      <a:pt x="194999" y="225985"/>
                      <a:pt x="193954" y="226769"/>
                      <a:pt x="192647" y="227030"/>
                    </a:cubicBezTo>
                    <a:cubicBezTo>
                      <a:pt x="191603" y="227030"/>
                      <a:pt x="190558" y="227030"/>
                      <a:pt x="189513" y="226769"/>
                    </a:cubicBezTo>
                    <a:cubicBezTo>
                      <a:pt x="187422" y="226507"/>
                      <a:pt x="185071" y="225985"/>
                      <a:pt x="182981" y="226769"/>
                    </a:cubicBezTo>
                    <a:cubicBezTo>
                      <a:pt x="180891" y="227552"/>
                      <a:pt x="179324" y="229120"/>
                      <a:pt x="177234" y="230165"/>
                    </a:cubicBezTo>
                    <a:cubicBezTo>
                      <a:pt x="174882" y="231732"/>
                      <a:pt x="172792" y="234345"/>
                      <a:pt x="169657" y="233300"/>
                    </a:cubicBezTo>
                    <a:cubicBezTo>
                      <a:pt x="168612" y="233039"/>
                      <a:pt x="167828" y="232777"/>
                      <a:pt x="167045" y="231994"/>
                    </a:cubicBezTo>
                    <a:cubicBezTo>
                      <a:pt x="166000" y="231210"/>
                      <a:pt x="164693" y="230426"/>
                      <a:pt x="163387" y="229904"/>
                    </a:cubicBezTo>
                    <a:cubicBezTo>
                      <a:pt x="162081" y="229381"/>
                      <a:pt x="159729" y="229120"/>
                      <a:pt x="158684" y="230687"/>
                    </a:cubicBezTo>
                    <a:cubicBezTo>
                      <a:pt x="157640" y="231471"/>
                      <a:pt x="156333" y="232255"/>
                      <a:pt x="155549" y="233039"/>
                    </a:cubicBezTo>
                    <a:cubicBezTo>
                      <a:pt x="154766" y="233822"/>
                      <a:pt x="154504" y="234345"/>
                      <a:pt x="153459" y="234084"/>
                    </a:cubicBezTo>
                    <a:cubicBezTo>
                      <a:pt x="151108" y="233822"/>
                      <a:pt x="149279" y="231471"/>
                      <a:pt x="147712" y="229904"/>
                    </a:cubicBezTo>
                    <a:cubicBezTo>
                      <a:pt x="146928" y="229120"/>
                      <a:pt x="146144" y="227813"/>
                      <a:pt x="144838" y="227291"/>
                    </a:cubicBezTo>
                    <a:cubicBezTo>
                      <a:pt x="144054" y="226769"/>
                      <a:pt x="142748" y="226769"/>
                      <a:pt x="141964" y="227030"/>
                    </a:cubicBezTo>
                    <a:cubicBezTo>
                      <a:pt x="139613" y="227291"/>
                      <a:pt x="137523" y="228075"/>
                      <a:pt x="135433" y="229381"/>
                    </a:cubicBezTo>
                    <a:cubicBezTo>
                      <a:pt x="133604" y="230426"/>
                      <a:pt x="132298" y="230949"/>
                      <a:pt x="130208" y="230687"/>
                    </a:cubicBezTo>
                    <a:cubicBezTo>
                      <a:pt x="128379" y="230687"/>
                      <a:pt x="126811" y="230687"/>
                      <a:pt x="124983" y="230165"/>
                    </a:cubicBezTo>
                    <a:cubicBezTo>
                      <a:pt x="122893" y="229642"/>
                      <a:pt x="120802" y="229120"/>
                      <a:pt x="118974" y="228597"/>
                    </a:cubicBezTo>
                    <a:cubicBezTo>
                      <a:pt x="117668" y="228075"/>
                      <a:pt x="116361" y="227552"/>
                      <a:pt x="115316" y="226769"/>
                    </a:cubicBezTo>
                    <a:cubicBezTo>
                      <a:pt x="114271" y="223111"/>
                      <a:pt x="111920" y="219976"/>
                      <a:pt x="110091" y="216580"/>
                    </a:cubicBezTo>
                    <a:cubicBezTo>
                      <a:pt x="108001" y="212138"/>
                      <a:pt x="108262" y="207958"/>
                      <a:pt x="108524" y="202994"/>
                    </a:cubicBezTo>
                    <a:cubicBezTo>
                      <a:pt x="108785" y="198292"/>
                      <a:pt x="107740" y="193850"/>
                      <a:pt x="103560" y="190977"/>
                    </a:cubicBezTo>
                    <a:cubicBezTo>
                      <a:pt x="102253" y="189932"/>
                      <a:pt x="96506" y="186797"/>
                      <a:pt x="94938" y="189148"/>
                    </a:cubicBezTo>
                    <a:cubicBezTo>
                      <a:pt x="93632" y="188364"/>
                      <a:pt x="92326" y="187842"/>
                      <a:pt x="90758" y="187319"/>
                    </a:cubicBezTo>
                    <a:cubicBezTo>
                      <a:pt x="89191" y="186797"/>
                      <a:pt x="87362" y="186274"/>
                      <a:pt x="85533" y="186274"/>
                    </a:cubicBezTo>
                    <a:cubicBezTo>
                      <a:pt x="83966" y="186274"/>
                      <a:pt x="82398" y="186274"/>
                      <a:pt x="80831" y="186013"/>
                    </a:cubicBezTo>
                    <a:cubicBezTo>
                      <a:pt x="80047" y="186013"/>
                      <a:pt x="79002" y="185490"/>
                      <a:pt x="78218" y="185490"/>
                    </a:cubicBezTo>
                    <a:cubicBezTo>
                      <a:pt x="76128" y="184968"/>
                      <a:pt x="74299" y="183923"/>
                      <a:pt x="72209" y="183400"/>
                    </a:cubicBezTo>
                    <a:cubicBezTo>
                      <a:pt x="70119" y="182878"/>
                      <a:pt x="67768" y="181572"/>
                      <a:pt x="65939" y="180527"/>
                    </a:cubicBezTo>
                    <a:cubicBezTo>
                      <a:pt x="63326" y="178959"/>
                      <a:pt x="60975" y="177130"/>
                      <a:pt x="58363" y="175301"/>
                    </a:cubicBezTo>
                    <a:cubicBezTo>
                      <a:pt x="53921" y="172167"/>
                      <a:pt x="48696" y="169815"/>
                      <a:pt x="43732" y="167987"/>
                    </a:cubicBezTo>
                    <a:cubicBezTo>
                      <a:pt x="41642" y="167203"/>
                      <a:pt x="39552" y="166680"/>
                      <a:pt x="37724" y="165896"/>
                    </a:cubicBezTo>
                    <a:cubicBezTo>
                      <a:pt x="36156" y="165112"/>
                      <a:pt x="34588" y="164329"/>
                      <a:pt x="33282" y="163284"/>
                    </a:cubicBezTo>
                    <a:lnTo>
                      <a:pt x="33282" y="163284"/>
                    </a:lnTo>
                    <a:cubicBezTo>
                      <a:pt x="33282" y="163023"/>
                      <a:pt x="33282" y="163023"/>
                      <a:pt x="33282" y="163023"/>
                    </a:cubicBezTo>
                    <a:cubicBezTo>
                      <a:pt x="33021" y="160149"/>
                      <a:pt x="32237" y="157275"/>
                      <a:pt x="31192" y="154662"/>
                    </a:cubicBezTo>
                    <a:cubicBezTo>
                      <a:pt x="30408" y="152834"/>
                      <a:pt x="29363" y="151005"/>
                      <a:pt x="28580" y="149176"/>
                    </a:cubicBezTo>
                    <a:cubicBezTo>
                      <a:pt x="27535" y="146825"/>
                      <a:pt x="27012" y="144212"/>
                      <a:pt x="26490" y="141861"/>
                    </a:cubicBezTo>
                    <a:cubicBezTo>
                      <a:pt x="25706" y="138203"/>
                      <a:pt x="24922" y="134546"/>
                      <a:pt x="23877" y="130888"/>
                    </a:cubicBezTo>
                    <a:cubicBezTo>
                      <a:pt x="23093" y="128537"/>
                      <a:pt x="22310" y="125924"/>
                      <a:pt x="19958" y="124618"/>
                    </a:cubicBezTo>
                    <a:cubicBezTo>
                      <a:pt x="17868" y="123573"/>
                      <a:pt x="15256" y="123573"/>
                      <a:pt x="12904" y="122789"/>
                    </a:cubicBezTo>
                    <a:cubicBezTo>
                      <a:pt x="10292" y="121744"/>
                      <a:pt x="8463" y="119916"/>
                      <a:pt x="7418" y="117303"/>
                    </a:cubicBezTo>
                    <a:cubicBezTo>
                      <a:pt x="5850" y="113123"/>
                      <a:pt x="7679" y="108943"/>
                      <a:pt x="6373" y="104763"/>
                    </a:cubicBezTo>
                    <a:cubicBezTo>
                      <a:pt x="5850" y="102934"/>
                      <a:pt x="5067" y="101105"/>
                      <a:pt x="4806" y="99015"/>
                    </a:cubicBezTo>
                    <a:cubicBezTo>
                      <a:pt x="4544" y="96664"/>
                      <a:pt x="5067" y="94574"/>
                      <a:pt x="5328" y="92223"/>
                    </a:cubicBezTo>
                    <a:cubicBezTo>
                      <a:pt x="5328" y="90394"/>
                      <a:pt x="5067" y="88565"/>
                      <a:pt x="4022" y="86998"/>
                    </a:cubicBezTo>
                    <a:cubicBezTo>
                      <a:pt x="2977" y="85169"/>
                      <a:pt x="1409" y="83601"/>
                      <a:pt x="625" y="81511"/>
                    </a:cubicBezTo>
                    <a:cubicBezTo>
                      <a:pt x="-158" y="79160"/>
                      <a:pt x="-158" y="76809"/>
                      <a:pt x="364" y="74457"/>
                    </a:cubicBezTo>
                    <a:cubicBezTo>
                      <a:pt x="364" y="73935"/>
                      <a:pt x="625" y="73151"/>
                      <a:pt x="887" y="72629"/>
                    </a:cubicBezTo>
                    <a:cubicBezTo>
                      <a:pt x="2454" y="72367"/>
                      <a:pt x="4283" y="72629"/>
                      <a:pt x="5850" y="72106"/>
                    </a:cubicBezTo>
                    <a:cubicBezTo>
                      <a:pt x="8202" y="71584"/>
                      <a:pt x="10031" y="70539"/>
                      <a:pt x="11337" y="68710"/>
                    </a:cubicBezTo>
                    <a:cubicBezTo>
                      <a:pt x="13427" y="66359"/>
                      <a:pt x="14733" y="63485"/>
                      <a:pt x="16823" y="60872"/>
                    </a:cubicBezTo>
                    <a:cubicBezTo>
                      <a:pt x="18652" y="58260"/>
                      <a:pt x="20742" y="55908"/>
                      <a:pt x="22832" y="53557"/>
                    </a:cubicBezTo>
                    <a:cubicBezTo>
                      <a:pt x="24400" y="51990"/>
                      <a:pt x="25967" y="50945"/>
                      <a:pt x="27012" y="49116"/>
                    </a:cubicBezTo>
                    <a:cubicBezTo>
                      <a:pt x="28319" y="47287"/>
                      <a:pt x="29102" y="44413"/>
                      <a:pt x="27273" y="42585"/>
                    </a:cubicBezTo>
                    <a:cubicBezTo>
                      <a:pt x="25444" y="40756"/>
                      <a:pt x="22832" y="40756"/>
                      <a:pt x="21003" y="39188"/>
                    </a:cubicBezTo>
                    <a:cubicBezTo>
                      <a:pt x="19175" y="37621"/>
                      <a:pt x="19697" y="35008"/>
                      <a:pt x="21003" y="33179"/>
                    </a:cubicBezTo>
                    <a:cubicBezTo>
                      <a:pt x="22048" y="31350"/>
                      <a:pt x="23877" y="30305"/>
                      <a:pt x="25183" y="28738"/>
                    </a:cubicBezTo>
                    <a:cubicBezTo>
                      <a:pt x="25444" y="28477"/>
                      <a:pt x="25967" y="27954"/>
                      <a:pt x="26228" y="27693"/>
                    </a:cubicBezTo>
                    <a:cubicBezTo>
                      <a:pt x="29363" y="24035"/>
                      <a:pt x="29363" y="18810"/>
                      <a:pt x="28580" y="14108"/>
                    </a:cubicBezTo>
                    <a:cubicBezTo>
                      <a:pt x="28057" y="9405"/>
                      <a:pt x="26228" y="3135"/>
                      <a:pt x="20219" y="3396"/>
                    </a:cubicBezTo>
                    <a:lnTo>
                      <a:pt x="23616" y="0"/>
                    </a:lnTo>
                    <a:lnTo>
                      <a:pt x="49741" y="0"/>
                    </a:lnTo>
                    <a:cubicBezTo>
                      <a:pt x="50002" y="2090"/>
                      <a:pt x="50002" y="3919"/>
                      <a:pt x="49480" y="6009"/>
                    </a:cubicBezTo>
                    <a:cubicBezTo>
                      <a:pt x="48957" y="8622"/>
                      <a:pt x="48174" y="10973"/>
                      <a:pt x="47390" y="13324"/>
                    </a:cubicBezTo>
                    <a:cubicBezTo>
                      <a:pt x="46868" y="15414"/>
                      <a:pt x="46345" y="17504"/>
                      <a:pt x="45822" y="19594"/>
                    </a:cubicBezTo>
                    <a:cubicBezTo>
                      <a:pt x="45561" y="20378"/>
                      <a:pt x="45561" y="20900"/>
                      <a:pt x="45822" y="21684"/>
                    </a:cubicBezTo>
                    <a:cubicBezTo>
                      <a:pt x="46084" y="22729"/>
                      <a:pt x="46084" y="23774"/>
                      <a:pt x="46084" y="24819"/>
                    </a:cubicBezTo>
                    <a:cubicBezTo>
                      <a:pt x="46084" y="25342"/>
                      <a:pt x="46084" y="25603"/>
                      <a:pt x="46084" y="26125"/>
                    </a:cubicBezTo>
                    <a:cubicBezTo>
                      <a:pt x="46084" y="26387"/>
                      <a:pt x="46084" y="26387"/>
                      <a:pt x="45822" y="26387"/>
                    </a:cubicBezTo>
                    <a:cubicBezTo>
                      <a:pt x="46345" y="28216"/>
                      <a:pt x="46606" y="29783"/>
                      <a:pt x="47390" y="31350"/>
                    </a:cubicBezTo>
                    <a:cubicBezTo>
                      <a:pt x="47913" y="32657"/>
                      <a:pt x="48174" y="34224"/>
                      <a:pt x="48957" y="35530"/>
                    </a:cubicBezTo>
                    <a:cubicBezTo>
                      <a:pt x="50002" y="37359"/>
                      <a:pt x="51309" y="35792"/>
                      <a:pt x="52093" y="34485"/>
                    </a:cubicBezTo>
                    <a:cubicBezTo>
                      <a:pt x="53138" y="32918"/>
                      <a:pt x="54182" y="31089"/>
                      <a:pt x="56011" y="30305"/>
                    </a:cubicBezTo>
                    <a:cubicBezTo>
                      <a:pt x="58624" y="28999"/>
                      <a:pt x="63326" y="29783"/>
                      <a:pt x="65417" y="31612"/>
                    </a:cubicBezTo>
                    <a:cubicBezTo>
                      <a:pt x="66984" y="33179"/>
                      <a:pt x="67507" y="35530"/>
                      <a:pt x="67768" y="37621"/>
                    </a:cubicBezTo>
                    <a:cubicBezTo>
                      <a:pt x="68029" y="38927"/>
                      <a:pt x="68029" y="39972"/>
                      <a:pt x="68290" y="41278"/>
                    </a:cubicBezTo>
                    <a:cubicBezTo>
                      <a:pt x="68290" y="41539"/>
                      <a:pt x="68290" y="43107"/>
                      <a:pt x="68551" y="43368"/>
                    </a:cubicBezTo>
                    <a:cubicBezTo>
                      <a:pt x="68813" y="43368"/>
                      <a:pt x="69597" y="39188"/>
                      <a:pt x="69858" y="38927"/>
                    </a:cubicBezTo>
                    <a:cubicBezTo>
                      <a:pt x="70642" y="36576"/>
                      <a:pt x="71426" y="33179"/>
                      <a:pt x="73515" y="31612"/>
                    </a:cubicBezTo>
                    <a:cubicBezTo>
                      <a:pt x="75606" y="30044"/>
                      <a:pt x="78218" y="31089"/>
                      <a:pt x="80308" y="31873"/>
                    </a:cubicBezTo>
                    <a:cubicBezTo>
                      <a:pt x="83182" y="32657"/>
                      <a:pt x="86317" y="33179"/>
                      <a:pt x="89191" y="32134"/>
                    </a:cubicBezTo>
                    <a:cubicBezTo>
                      <a:pt x="91281" y="31350"/>
                      <a:pt x="93371" y="29522"/>
                      <a:pt x="92848" y="26909"/>
                    </a:cubicBezTo>
                    <a:cubicBezTo>
                      <a:pt x="92326" y="24558"/>
                      <a:pt x="89452" y="23513"/>
                      <a:pt x="87623" y="22729"/>
                    </a:cubicBezTo>
                    <a:cubicBezTo>
                      <a:pt x="85795" y="22207"/>
                      <a:pt x="83182" y="21684"/>
                      <a:pt x="81876" y="20116"/>
                    </a:cubicBezTo>
                    <a:cubicBezTo>
                      <a:pt x="80831" y="18810"/>
                      <a:pt x="82137" y="17243"/>
                      <a:pt x="82921" y="16198"/>
                    </a:cubicBezTo>
                    <a:cubicBezTo>
                      <a:pt x="86317" y="12540"/>
                      <a:pt x="91281" y="10450"/>
                      <a:pt x="95200" y="7315"/>
                    </a:cubicBezTo>
                    <a:cubicBezTo>
                      <a:pt x="96767" y="6009"/>
                      <a:pt x="98857" y="4441"/>
                      <a:pt x="99380" y="2351"/>
                    </a:cubicBezTo>
                    <a:cubicBezTo>
                      <a:pt x="99380" y="1829"/>
                      <a:pt x="99641" y="1567"/>
                      <a:pt x="99641" y="1306"/>
                    </a:cubicBezTo>
                    <a:lnTo>
                      <a:pt x="176711" y="44413"/>
                    </a:lnTo>
                    <a:lnTo>
                      <a:pt x="176711" y="54341"/>
                    </a:lnTo>
                    <a:lnTo>
                      <a:pt x="209891" y="78899"/>
                    </a:lnTo>
                    <a:cubicBezTo>
                      <a:pt x="209368" y="79160"/>
                      <a:pt x="209107" y="79421"/>
                      <a:pt x="208845" y="79682"/>
                    </a:cubicBezTo>
                    <a:cubicBezTo>
                      <a:pt x="207800" y="80466"/>
                      <a:pt x="206494" y="81511"/>
                      <a:pt x="205972" y="82817"/>
                    </a:cubicBezTo>
                    <a:cubicBezTo>
                      <a:pt x="205449" y="83862"/>
                      <a:pt x="205710" y="85169"/>
                      <a:pt x="205449" y="86475"/>
                    </a:cubicBezTo>
                    <a:cubicBezTo>
                      <a:pt x="204927" y="88826"/>
                      <a:pt x="203359" y="90917"/>
                      <a:pt x="202836" y="93268"/>
                    </a:cubicBezTo>
                    <a:cubicBezTo>
                      <a:pt x="202053" y="95358"/>
                      <a:pt x="202314" y="98231"/>
                      <a:pt x="202314" y="100322"/>
                    </a:cubicBezTo>
                    <a:cubicBezTo>
                      <a:pt x="202314" y="101889"/>
                      <a:pt x="201791" y="103457"/>
                      <a:pt x="201269" y="105024"/>
                    </a:cubicBezTo>
                    <a:cubicBezTo>
                      <a:pt x="200747" y="107114"/>
                      <a:pt x="199179" y="110511"/>
                      <a:pt x="200224" y="112600"/>
                    </a:cubicBezTo>
                    <a:cubicBezTo>
                      <a:pt x="200485" y="113384"/>
                      <a:pt x="201008" y="114429"/>
                      <a:pt x="201791" y="114952"/>
                    </a:cubicBezTo>
                    <a:cubicBezTo>
                      <a:pt x="202314" y="115474"/>
                      <a:pt x="202836" y="115474"/>
                      <a:pt x="203359" y="115736"/>
                    </a:cubicBezTo>
                    <a:cubicBezTo>
                      <a:pt x="203882" y="116258"/>
                      <a:pt x="203882" y="116519"/>
                      <a:pt x="204404" y="117042"/>
                    </a:cubicBezTo>
                    <a:cubicBezTo>
                      <a:pt x="205188" y="117826"/>
                      <a:pt x="205972" y="118609"/>
                      <a:pt x="206755" y="119132"/>
                    </a:cubicBezTo>
                    <a:cubicBezTo>
                      <a:pt x="208584" y="120699"/>
                      <a:pt x="210152" y="122528"/>
                      <a:pt x="211980" y="124096"/>
                    </a:cubicBezTo>
                    <a:cubicBezTo>
                      <a:pt x="213287" y="125402"/>
                      <a:pt x="215116" y="127231"/>
                      <a:pt x="214854" y="129321"/>
                    </a:cubicBezTo>
                    <a:cubicBezTo>
                      <a:pt x="214593" y="130366"/>
                      <a:pt x="213809" y="131149"/>
                      <a:pt x="213287" y="132195"/>
                    </a:cubicBezTo>
                    <a:cubicBezTo>
                      <a:pt x="212764" y="133240"/>
                      <a:pt x="212503" y="134285"/>
                      <a:pt x="212242" y="135330"/>
                    </a:cubicBezTo>
                    <a:cubicBezTo>
                      <a:pt x="211719" y="137420"/>
                      <a:pt x="211980" y="138987"/>
                      <a:pt x="213025" y="140555"/>
                    </a:cubicBezTo>
                    <a:cubicBezTo>
                      <a:pt x="214593" y="142645"/>
                      <a:pt x="214332" y="144474"/>
                      <a:pt x="214854" y="147086"/>
                    </a:cubicBezTo>
                    <a:cubicBezTo>
                      <a:pt x="215116" y="147870"/>
                      <a:pt x="215377" y="149176"/>
                      <a:pt x="214854" y="149960"/>
                    </a:cubicBezTo>
                    <a:cubicBezTo>
                      <a:pt x="214593" y="150482"/>
                      <a:pt x="213809" y="150482"/>
                      <a:pt x="213548" y="150743"/>
                    </a:cubicBezTo>
                    <a:cubicBezTo>
                      <a:pt x="212764" y="151527"/>
                      <a:pt x="212242" y="152834"/>
                      <a:pt x="212242" y="153879"/>
                    </a:cubicBezTo>
                    <a:cubicBezTo>
                      <a:pt x="211719" y="156491"/>
                      <a:pt x="211719" y="159365"/>
                      <a:pt x="211719" y="161978"/>
                    </a:cubicBezTo>
                    <a:cubicBezTo>
                      <a:pt x="211719" y="163023"/>
                      <a:pt x="211719" y="164329"/>
                      <a:pt x="211719" y="165374"/>
                    </a:cubicBezTo>
                    <a:cubicBezTo>
                      <a:pt x="211719" y="166419"/>
                      <a:pt x="211719" y="167203"/>
                      <a:pt x="211719" y="168248"/>
                    </a:cubicBezTo>
                    <a:cubicBezTo>
                      <a:pt x="211719" y="169293"/>
                      <a:pt x="211197" y="170860"/>
                      <a:pt x="211719" y="171905"/>
                    </a:cubicBezTo>
                    <a:cubicBezTo>
                      <a:pt x="212503" y="173995"/>
                      <a:pt x="215899" y="173734"/>
                      <a:pt x="216944" y="175301"/>
                    </a:cubicBezTo>
                    <a:cubicBezTo>
                      <a:pt x="217989" y="176869"/>
                      <a:pt x="217467" y="179743"/>
                      <a:pt x="217467" y="181310"/>
                    </a:cubicBezTo>
                    <a:cubicBezTo>
                      <a:pt x="217467" y="183400"/>
                      <a:pt x="217728" y="185490"/>
                      <a:pt x="217728" y="187581"/>
                    </a:cubicBezTo>
                    <a:cubicBezTo>
                      <a:pt x="217728" y="189148"/>
                      <a:pt x="217989" y="192283"/>
                      <a:pt x="219557" y="193067"/>
                    </a:cubicBezTo>
                    <a:cubicBezTo>
                      <a:pt x="220602" y="193589"/>
                      <a:pt x="221386" y="193067"/>
                      <a:pt x="222169" y="194373"/>
                    </a:cubicBezTo>
                    <a:cubicBezTo>
                      <a:pt x="222692" y="195157"/>
                      <a:pt x="222692" y="196463"/>
                      <a:pt x="222953" y="197508"/>
                    </a:cubicBezTo>
                    <a:cubicBezTo>
                      <a:pt x="223214" y="198553"/>
                      <a:pt x="223998" y="199598"/>
                      <a:pt x="224782" y="200382"/>
                    </a:cubicBezTo>
                    <a:cubicBezTo>
                      <a:pt x="226349" y="201166"/>
                      <a:pt x="227394" y="199598"/>
                      <a:pt x="228440" y="198553"/>
                    </a:cubicBezTo>
                    <a:cubicBezTo>
                      <a:pt x="230268" y="197247"/>
                      <a:pt x="234710" y="197769"/>
                      <a:pt x="235755" y="200121"/>
                    </a:cubicBezTo>
                    <a:cubicBezTo>
                      <a:pt x="236277" y="201427"/>
                      <a:pt x="235755" y="202994"/>
                      <a:pt x="235755" y="204301"/>
                    </a:cubicBezTo>
                    <a:cubicBezTo>
                      <a:pt x="235755" y="206652"/>
                      <a:pt x="235755" y="206913"/>
                      <a:pt x="236016" y="20717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BD99D252-7AF4-EF9F-0757-A6BF0DCA2D13}"/>
                  </a:ext>
                </a:extLst>
              </p:cNvPr>
              <p:cNvSpPr/>
              <p:nvPr/>
            </p:nvSpPr>
            <p:spPr>
              <a:xfrm>
                <a:off x="5514251" y="4305478"/>
                <a:ext cx="227386" cy="364449"/>
              </a:xfrm>
              <a:custGeom>
                <a:avLst/>
                <a:gdLst>
                  <a:gd name="connsiteX0" fmla="*/ 226341 w 227386"/>
                  <a:gd name="connsiteY0" fmla="*/ 99799 h 364449"/>
                  <a:gd name="connsiteX1" fmla="*/ 222161 w 227386"/>
                  <a:gd name="connsiteY1" fmla="*/ 104763 h 364449"/>
                  <a:gd name="connsiteX2" fmla="*/ 218242 w 227386"/>
                  <a:gd name="connsiteY2" fmla="*/ 109727 h 364449"/>
                  <a:gd name="connsiteX3" fmla="*/ 213540 w 227386"/>
                  <a:gd name="connsiteY3" fmla="*/ 118609 h 364449"/>
                  <a:gd name="connsiteX4" fmla="*/ 205180 w 227386"/>
                  <a:gd name="connsiteY4" fmla="*/ 129321 h 364449"/>
                  <a:gd name="connsiteX5" fmla="*/ 198648 w 227386"/>
                  <a:gd name="connsiteY5" fmla="*/ 133501 h 364449"/>
                  <a:gd name="connsiteX6" fmla="*/ 191333 w 227386"/>
                  <a:gd name="connsiteY6" fmla="*/ 135852 h 364449"/>
                  <a:gd name="connsiteX7" fmla="*/ 186892 w 227386"/>
                  <a:gd name="connsiteY7" fmla="*/ 139510 h 364449"/>
                  <a:gd name="connsiteX8" fmla="*/ 174874 w 227386"/>
                  <a:gd name="connsiteY8" fmla="*/ 144474 h 364449"/>
                  <a:gd name="connsiteX9" fmla="*/ 163640 w 227386"/>
                  <a:gd name="connsiteY9" fmla="*/ 150743 h 364449"/>
                  <a:gd name="connsiteX10" fmla="*/ 153974 w 227386"/>
                  <a:gd name="connsiteY10" fmla="*/ 159104 h 364449"/>
                  <a:gd name="connsiteX11" fmla="*/ 143001 w 227386"/>
                  <a:gd name="connsiteY11" fmla="*/ 165635 h 364449"/>
                  <a:gd name="connsiteX12" fmla="*/ 133596 w 227386"/>
                  <a:gd name="connsiteY12" fmla="*/ 177653 h 364449"/>
                  <a:gd name="connsiteX13" fmla="*/ 129155 w 227386"/>
                  <a:gd name="connsiteY13" fmla="*/ 182355 h 364449"/>
                  <a:gd name="connsiteX14" fmla="*/ 122884 w 227386"/>
                  <a:gd name="connsiteY14" fmla="*/ 184707 h 364449"/>
                  <a:gd name="connsiteX15" fmla="*/ 113218 w 227386"/>
                  <a:gd name="connsiteY15" fmla="*/ 192806 h 364449"/>
                  <a:gd name="connsiteX16" fmla="*/ 106164 w 227386"/>
                  <a:gd name="connsiteY16" fmla="*/ 198031 h 364449"/>
                  <a:gd name="connsiteX17" fmla="*/ 100417 w 227386"/>
                  <a:gd name="connsiteY17" fmla="*/ 202733 h 364449"/>
                  <a:gd name="connsiteX18" fmla="*/ 96759 w 227386"/>
                  <a:gd name="connsiteY18" fmla="*/ 205868 h 364449"/>
                  <a:gd name="connsiteX19" fmla="*/ 95453 w 227386"/>
                  <a:gd name="connsiteY19" fmla="*/ 210310 h 364449"/>
                  <a:gd name="connsiteX20" fmla="*/ 93624 w 227386"/>
                  <a:gd name="connsiteY20" fmla="*/ 217102 h 364449"/>
                  <a:gd name="connsiteX21" fmla="*/ 98588 w 227386"/>
                  <a:gd name="connsiteY21" fmla="*/ 225462 h 364449"/>
                  <a:gd name="connsiteX22" fmla="*/ 102245 w 227386"/>
                  <a:gd name="connsiteY22" fmla="*/ 230949 h 364449"/>
                  <a:gd name="connsiteX23" fmla="*/ 101723 w 227386"/>
                  <a:gd name="connsiteY23" fmla="*/ 237219 h 364449"/>
                  <a:gd name="connsiteX24" fmla="*/ 110606 w 227386"/>
                  <a:gd name="connsiteY24" fmla="*/ 245840 h 364449"/>
                  <a:gd name="connsiteX25" fmla="*/ 109038 w 227386"/>
                  <a:gd name="connsiteY25" fmla="*/ 252110 h 364449"/>
                  <a:gd name="connsiteX26" fmla="*/ 109038 w 227386"/>
                  <a:gd name="connsiteY26" fmla="*/ 258380 h 364449"/>
                  <a:gd name="connsiteX27" fmla="*/ 111650 w 227386"/>
                  <a:gd name="connsiteY27" fmla="*/ 264128 h 364449"/>
                  <a:gd name="connsiteX28" fmla="*/ 111650 w 227386"/>
                  <a:gd name="connsiteY28" fmla="*/ 270137 h 364449"/>
                  <a:gd name="connsiteX29" fmla="*/ 109299 w 227386"/>
                  <a:gd name="connsiteY29" fmla="*/ 285028 h 364449"/>
                  <a:gd name="connsiteX30" fmla="*/ 109038 w 227386"/>
                  <a:gd name="connsiteY30" fmla="*/ 292343 h 364449"/>
                  <a:gd name="connsiteX31" fmla="*/ 111128 w 227386"/>
                  <a:gd name="connsiteY31" fmla="*/ 298091 h 364449"/>
                  <a:gd name="connsiteX32" fmla="*/ 107209 w 227386"/>
                  <a:gd name="connsiteY32" fmla="*/ 307757 h 364449"/>
                  <a:gd name="connsiteX33" fmla="*/ 105119 w 227386"/>
                  <a:gd name="connsiteY33" fmla="*/ 310892 h 364449"/>
                  <a:gd name="connsiteX34" fmla="*/ 100939 w 227386"/>
                  <a:gd name="connsiteY34" fmla="*/ 313505 h 364449"/>
                  <a:gd name="connsiteX35" fmla="*/ 93885 w 227386"/>
                  <a:gd name="connsiteY35" fmla="*/ 316640 h 364449"/>
                  <a:gd name="connsiteX36" fmla="*/ 86570 w 227386"/>
                  <a:gd name="connsiteY36" fmla="*/ 320559 h 364449"/>
                  <a:gd name="connsiteX37" fmla="*/ 83435 w 227386"/>
                  <a:gd name="connsiteY37" fmla="*/ 322126 h 364449"/>
                  <a:gd name="connsiteX38" fmla="*/ 80039 w 227386"/>
                  <a:gd name="connsiteY38" fmla="*/ 324216 h 364449"/>
                  <a:gd name="connsiteX39" fmla="*/ 72201 w 227386"/>
                  <a:gd name="connsiteY39" fmla="*/ 327090 h 364449"/>
                  <a:gd name="connsiteX40" fmla="*/ 58093 w 227386"/>
                  <a:gd name="connsiteY40" fmla="*/ 333883 h 364449"/>
                  <a:gd name="connsiteX41" fmla="*/ 51823 w 227386"/>
                  <a:gd name="connsiteY41" fmla="*/ 338585 h 364449"/>
                  <a:gd name="connsiteX42" fmla="*/ 49472 w 227386"/>
                  <a:gd name="connsiteY42" fmla="*/ 345639 h 364449"/>
                  <a:gd name="connsiteX43" fmla="*/ 56264 w 227386"/>
                  <a:gd name="connsiteY43" fmla="*/ 348774 h 364449"/>
                  <a:gd name="connsiteX44" fmla="*/ 58355 w 227386"/>
                  <a:gd name="connsiteY44" fmla="*/ 357657 h 364449"/>
                  <a:gd name="connsiteX45" fmla="*/ 58093 w 227386"/>
                  <a:gd name="connsiteY45" fmla="*/ 364449 h 364449"/>
                  <a:gd name="connsiteX46" fmla="*/ 37977 w 227386"/>
                  <a:gd name="connsiteY46" fmla="*/ 364449 h 364449"/>
                  <a:gd name="connsiteX47" fmla="*/ 37977 w 227386"/>
                  <a:gd name="connsiteY47" fmla="*/ 360792 h 364449"/>
                  <a:gd name="connsiteX48" fmla="*/ 39283 w 227386"/>
                  <a:gd name="connsiteY48" fmla="*/ 356351 h 364449"/>
                  <a:gd name="connsiteX49" fmla="*/ 40067 w 227386"/>
                  <a:gd name="connsiteY49" fmla="*/ 353215 h 364449"/>
                  <a:gd name="connsiteX50" fmla="*/ 39805 w 227386"/>
                  <a:gd name="connsiteY50" fmla="*/ 349297 h 364449"/>
                  <a:gd name="connsiteX51" fmla="*/ 38499 w 227386"/>
                  <a:gd name="connsiteY51" fmla="*/ 346946 h 364449"/>
                  <a:gd name="connsiteX52" fmla="*/ 36670 w 227386"/>
                  <a:gd name="connsiteY52" fmla="*/ 307496 h 364449"/>
                  <a:gd name="connsiteX53" fmla="*/ 28571 w 227386"/>
                  <a:gd name="connsiteY53" fmla="*/ 290253 h 364449"/>
                  <a:gd name="connsiteX54" fmla="*/ 23346 w 227386"/>
                  <a:gd name="connsiteY54" fmla="*/ 266479 h 364449"/>
                  <a:gd name="connsiteX55" fmla="*/ 20995 w 227386"/>
                  <a:gd name="connsiteY55" fmla="*/ 263867 h 364449"/>
                  <a:gd name="connsiteX56" fmla="*/ 47121 w 227386"/>
                  <a:gd name="connsiteY56" fmla="*/ 238002 h 364449"/>
                  <a:gd name="connsiteX57" fmla="*/ 47121 w 227386"/>
                  <a:gd name="connsiteY57" fmla="*/ 225462 h 364449"/>
                  <a:gd name="connsiteX58" fmla="*/ 59661 w 227386"/>
                  <a:gd name="connsiteY58" fmla="*/ 207697 h 364449"/>
                  <a:gd name="connsiteX59" fmla="*/ 56264 w 227386"/>
                  <a:gd name="connsiteY59" fmla="*/ 198553 h 364449"/>
                  <a:gd name="connsiteX60" fmla="*/ 55742 w 227386"/>
                  <a:gd name="connsiteY60" fmla="*/ 185229 h 364449"/>
                  <a:gd name="connsiteX61" fmla="*/ 54958 w 227386"/>
                  <a:gd name="connsiteY61" fmla="*/ 180004 h 364449"/>
                  <a:gd name="connsiteX62" fmla="*/ 59661 w 227386"/>
                  <a:gd name="connsiteY62" fmla="*/ 170599 h 364449"/>
                  <a:gd name="connsiteX63" fmla="*/ 54958 w 227386"/>
                  <a:gd name="connsiteY63" fmla="*/ 134807 h 364449"/>
                  <a:gd name="connsiteX64" fmla="*/ 17337 w 227386"/>
                  <a:gd name="connsiteY64" fmla="*/ 120438 h 364449"/>
                  <a:gd name="connsiteX65" fmla="*/ 4013 w 227386"/>
                  <a:gd name="connsiteY65" fmla="*/ 117042 h 364449"/>
                  <a:gd name="connsiteX66" fmla="*/ 2446 w 227386"/>
                  <a:gd name="connsiteY66" fmla="*/ 112339 h 364449"/>
                  <a:gd name="connsiteX67" fmla="*/ 2446 w 227386"/>
                  <a:gd name="connsiteY67" fmla="*/ 96403 h 364449"/>
                  <a:gd name="connsiteX68" fmla="*/ 58616 w 227386"/>
                  <a:gd name="connsiteY68" fmla="*/ 76286 h 364449"/>
                  <a:gd name="connsiteX69" fmla="*/ 60444 w 227386"/>
                  <a:gd name="connsiteY69" fmla="*/ 77070 h 364449"/>
                  <a:gd name="connsiteX70" fmla="*/ 67237 w 227386"/>
                  <a:gd name="connsiteY70" fmla="*/ 78637 h 364449"/>
                  <a:gd name="connsiteX71" fmla="*/ 73246 w 227386"/>
                  <a:gd name="connsiteY71" fmla="*/ 85430 h 364449"/>
                  <a:gd name="connsiteX72" fmla="*/ 88660 w 227386"/>
                  <a:gd name="connsiteY72" fmla="*/ 85430 h 364449"/>
                  <a:gd name="connsiteX73" fmla="*/ 92318 w 227386"/>
                  <a:gd name="connsiteY73" fmla="*/ 103457 h 364449"/>
                  <a:gd name="connsiteX74" fmla="*/ 88660 w 227386"/>
                  <a:gd name="connsiteY74" fmla="*/ 122528 h 364449"/>
                  <a:gd name="connsiteX75" fmla="*/ 101723 w 227386"/>
                  <a:gd name="connsiteY75" fmla="*/ 137158 h 364449"/>
                  <a:gd name="connsiteX76" fmla="*/ 107470 w 227386"/>
                  <a:gd name="connsiteY76" fmla="*/ 141077 h 364449"/>
                  <a:gd name="connsiteX77" fmla="*/ 110344 w 227386"/>
                  <a:gd name="connsiteY77" fmla="*/ 124096 h 364449"/>
                  <a:gd name="connsiteX78" fmla="*/ 120272 w 227386"/>
                  <a:gd name="connsiteY78" fmla="*/ 117303 h 364449"/>
                  <a:gd name="connsiteX79" fmla="*/ 106164 w 227386"/>
                  <a:gd name="connsiteY79" fmla="*/ 71584 h 364449"/>
                  <a:gd name="connsiteX80" fmla="*/ 105642 w 227386"/>
                  <a:gd name="connsiteY80" fmla="*/ 70016 h 364449"/>
                  <a:gd name="connsiteX81" fmla="*/ 101462 w 227386"/>
                  <a:gd name="connsiteY81" fmla="*/ 64530 h 364449"/>
                  <a:gd name="connsiteX82" fmla="*/ 99371 w 227386"/>
                  <a:gd name="connsiteY82" fmla="*/ 60350 h 364449"/>
                  <a:gd name="connsiteX83" fmla="*/ 96237 w 227386"/>
                  <a:gd name="connsiteY83" fmla="*/ 50683 h 364449"/>
                  <a:gd name="connsiteX84" fmla="*/ 95975 w 227386"/>
                  <a:gd name="connsiteY84" fmla="*/ 37359 h 364449"/>
                  <a:gd name="connsiteX85" fmla="*/ 99894 w 227386"/>
                  <a:gd name="connsiteY85" fmla="*/ 22990 h 364449"/>
                  <a:gd name="connsiteX86" fmla="*/ 99371 w 227386"/>
                  <a:gd name="connsiteY86" fmla="*/ 19594 h 364449"/>
                  <a:gd name="connsiteX87" fmla="*/ 103029 w 227386"/>
                  <a:gd name="connsiteY87" fmla="*/ 21423 h 364449"/>
                  <a:gd name="connsiteX88" fmla="*/ 109038 w 227386"/>
                  <a:gd name="connsiteY88" fmla="*/ 22990 h 364449"/>
                  <a:gd name="connsiteX89" fmla="*/ 114263 w 227386"/>
                  <a:gd name="connsiteY89" fmla="*/ 23513 h 364449"/>
                  <a:gd name="connsiteX90" fmla="*/ 119488 w 227386"/>
                  <a:gd name="connsiteY90" fmla="*/ 22207 h 364449"/>
                  <a:gd name="connsiteX91" fmla="*/ 126019 w 227386"/>
                  <a:gd name="connsiteY91" fmla="*/ 19855 h 364449"/>
                  <a:gd name="connsiteX92" fmla="*/ 128893 w 227386"/>
                  <a:gd name="connsiteY92" fmla="*/ 20116 h 364449"/>
                  <a:gd name="connsiteX93" fmla="*/ 131767 w 227386"/>
                  <a:gd name="connsiteY93" fmla="*/ 22729 h 364449"/>
                  <a:gd name="connsiteX94" fmla="*/ 137515 w 227386"/>
                  <a:gd name="connsiteY94" fmla="*/ 26909 h 364449"/>
                  <a:gd name="connsiteX95" fmla="*/ 139605 w 227386"/>
                  <a:gd name="connsiteY95" fmla="*/ 25864 h 364449"/>
                  <a:gd name="connsiteX96" fmla="*/ 142740 w 227386"/>
                  <a:gd name="connsiteY96" fmla="*/ 23513 h 364449"/>
                  <a:gd name="connsiteX97" fmla="*/ 147442 w 227386"/>
                  <a:gd name="connsiteY97" fmla="*/ 22729 h 364449"/>
                  <a:gd name="connsiteX98" fmla="*/ 151100 w 227386"/>
                  <a:gd name="connsiteY98" fmla="*/ 24819 h 364449"/>
                  <a:gd name="connsiteX99" fmla="*/ 153713 w 227386"/>
                  <a:gd name="connsiteY99" fmla="*/ 26125 h 364449"/>
                  <a:gd name="connsiteX100" fmla="*/ 161289 w 227386"/>
                  <a:gd name="connsiteY100" fmla="*/ 22990 h 364449"/>
                  <a:gd name="connsiteX101" fmla="*/ 167036 w 227386"/>
                  <a:gd name="connsiteY101" fmla="*/ 19594 h 364449"/>
                  <a:gd name="connsiteX102" fmla="*/ 173568 w 227386"/>
                  <a:gd name="connsiteY102" fmla="*/ 19594 h 364449"/>
                  <a:gd name="connsiteX103" fmla="*/ 176703 w 227386"/>
                  <a:gd name="connsiteY103" fmla="*/ 19855 h 364449"/>
                  <a:gd name="connsiteX104" fmla="*/ 179838 w 227386"/>
                  <a:gd name="connsiteY104" fmla="*/ 18288 h 364449"/>
                  <a:gd name="connsiteX105" fmla="*/ 182973 w 227386"/>
                  <a:gd name="connsiteY105" fmla="*/ 15936 h 364449"/>
                  <a:gd name="connsiteX106" fmla="*/ 186369 w 227386"/>
                  <a:gd name="connsiteY106" fmla="*/ 15153 h 364449"/>
                  <a:gd name="connsiteX107" fmla="*/ 194207 w 227386"/>
                  <a:gd name="connsiteY107" fmla="*/ 15936 h 364449"/>
                  <a:gd name="connsiteX108" fmla="*/ 201000 w 227386"/>
                  <a:gd name="connsiteY108" fmla="*/ 11495 h 364449"/>
                  <a:gd name="connsiteX109" fmla="*/ 203351 w 227386"/>
                  <a:gd name="connsiteY109" fmla="*/ 8883 h 364449"/>
                  <a:gd name="connsiteX110" fmla="*/ 213278 w 227386"/>
                  <a:gd name="connsiteY110" fmla="*/ 4703 h 364449"/>
                  <a:gd name="connsiteX111" fmla="*/ 215891 w 227386"/>
                  <a:gd name="connsiteY111" fmla="*/ 2874 h 364449"/>
                  <a:gd name="connsiteX112" fmla="*/ 217981 w 227386"/>
                  <a:gd name="connsiteY112" fmla="*/ 1045 h 364449"/>
                  <a:gd name="connsiteX113" fmla="*/ 220071 w 227386"/>
                  <a:gd name="connsiteY113" fmla="*/ 0 h 364449"/>
                  <a:gd name="connsiteX114" fmla="*/ 222422 w 227386"/>
                  <a:gd name="connsiteY114" fmla="*/ 1829 h 364449"/>
                  <a:gd name="connsiteX115" fmla="*/ 225296 w 227386"/>
                  <a:gd name="connsiteY115" fmla="*/ 5747 h 364449"/>
                  <a:gd name="connsiteX116" fmla="*/ 222422 w 227386"/>
                  <a:gd name="connsiteY116" fmla="*/ 9144 h 364449"/>
                  <a:gd name="connsiteX117" fmla="*/ 219287 w 227386"/>
                  <a:gd name="connsiteY117" fmla="*/ 12802 h 364449"/>
                  <a:gd name="connsiteX118" fmla="*/ 219287 w 227386"/>
                  <a:gd name="connsiteY118" fmla="*/ 16982 h 364449"/>
                  <a:gd name="connsiteX119" fmla="*/ 223729 w 227386"/>
                  <a:gd name="connsiteY119" fmla="*/ 40494 h 364449"/>
                  <a:gd name="connsiteX120" fmla="*/ 225035 w 227386"/>
                  <a:gd name="connsiteY120" fmla="*/ 45719 h 364449"/>
                  <a:gd name="connsiteX121" fmla="*/ 221639 w 227386"/>
                  <a:gd name="connsiteY121" fmla="*/ 50683 h 364449"/>
                  <a:gd name="connsiteX122" fmla="*/ 222161 w 227386"/>
                  <a:gd name="connsiteY122" fmla="*/ 61917 h 364449"/>
                  <a:gd name="connsiteX123" fmla="*/ 221377 w 227386"/>
                  <a:gd name="connsiteY123" fmla="*/ 67926 h 364449"/>
                  <a:gd name="connsiteX124" fmla="*/ 223206 w 227386"/>
                  <a:gd name="connsiteY124" fmla="*/ 75502 h 364449"/>
                  <a:gd name="connsiteX125" fmla="*/ 227386 w 227386"/>
                  <a:gd name="connsiteY125" fmla="*/ 88043 h 364449"/>
                  <a:gd name="connsiteX126" fmla="*/ 226341 w 227386"/>
                  <a:gd name="connsiteY126" fmla="*/ 99799 h 364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27386" h="364449">
                    <a:moveTo>
                      <a:pt x="226341" y="99799"/>
                    </a:moveTo>
                    <a:cubicBezTo>
                      <a:pt x="225296" y="101889"/>
                      <a:pt x="223729" y="103195"/>
                      <a:pt x="222161" y="104763"/>
                    </a:cubicBezTo>
                    <a:cubicBezTo>
                      <a:pt x="220594" y="106330"/>
                      <a:pt x="219287" y="107898"/>
                      <a:pt x="218242" y="109727"/>
                    </a:cubicBezTo>
                    <a:cubicBezTo>
                      <a:pt x="216675" y="112600"/>
                      <a:pt x="215369" y="115736"/>
                      <a:pt x="213540" y="118609"/>
                    </a:cubicBezTo>
                    <a:cubicBezTo>
                      <a:pt x="211189" y="122528"/>
                      <a:pt x="208053" y="125924"/>
                      <a:pt x="205180" y="129321"/>
                    </a:cubicBezTo>
                    <a:cubicBezTo>
                      <a:pt x="203351" y="131411"/>
                      <a:pt x="201522" y="132717"/>
                      <a:pt x="198648" y="133501"/>
                    </a:cubicBezTo>
                    <a:cubicBezTo>
                      <a:pt x="196297" y="134023"/>
                      <a:pt x="193423" y="134546"/>
                      <a:pt x="191333" y="135852"/>
                    </a:cubicBezTo>
                    <a:cubicBezTo>
                      <a:pt x="189766" y="136897"/>
                      <a:pt x="188459" y="138203"/>
                      <a:pt x="186892" y="139510"/>
                    </a:cubicBezTo>
                    <a:cubicBezTo>
                      <a:pt x="183495" y="142383"/>
                      <a:pt x="179315" y="143167"/>
                      <a:pt x="174874" y="144474"/>
                    </a:cubicBezTo>
                    <a:cubicBezTo>
                      <a:pt x="170694" y="145780"/>
                      <a:pt x="167036" y="148131"/>
                      <a:pt x="163640" y="150743"/>
                    </a:cubicBezTo>
                    <a:cubicBezTo>
                      <a:pt x="160244" y="153356"/>
                      <a:pt x="157370" y="156491"/>
                      <a:pt x="153974" y="159104"/>
                    </a:cubicBezTo>
                    <a:cubicBezTo>
                      <a:pt x="150577" y="161716"/>
                      <a:pt x="146397" y="163023"/>
                      <a:pt x="143001" y="165635"/>
                    </a:cubicBezTo>
                    <a:cubicBezTo>
                      <a:pt x="138821" y="168770"/>
                      <a:pt x="136469" y="173212"/>
                      <a:pt x="133596" y="177653"/>
                    </a:cubicBezTo>
                    <a:cubicBezTo>
                      <a:pt x="132551" y="179481"/>
                      <a:pt x="130983" y="181310"/>
                      <a:pt x="129155" y="182355"/>
                    </a:cubicBezTo>
                    <a:cubicBezTo>
                      <a:pt x="127326" y="183400"/>
                      <a:pt x="124975" y="183923"/>
                      <a:pt x="122884" y="184707"/>
                    </a:cubicBezTo>
                    <a:cubicBezTo>
                      <a:pt x="118704" y="186535"/>
                      <a:pt x="116614" y="190193"/>
                      <a:pt x="113218" y="192806"/>
                    </a:cubicBezTo>
                    <a:cubicBezTo>
                      <a:pt x="111128" y="194634"/>
                      <a:pt x="108515" y="196202"/>
                      <a:pt x="106164" y="198031"/>
                    </a:cubicBezTo>
                    <a:cubicBezTo>
                      <a:pt x="104074" y="199598"/>
                      <a:pt x="102245" y="201166"/>
                      <a:pt x="100417" y="202733"/>
                    </a:cubicBezTo>
                    <a:cubicBezTo>
                      <a:pt x="99110" y="203778"/>
                      <a:pt x="97804" y="204823"/>
                      <a:pt x="96759" y="205868"/>
                    </a:cubicBezTo>
                    <a:cubicBezTo>
                      <a:pt x="95714" y="207175"/>
                      <a:pt x="95714" y="208742"/>
                      <a:pt x="95453" y="210310"/>
                    </a:cubicBezTo>
                    <a:cubicBezTo>
                      <a:pt x="95191" y="212661"/>
                      <a:pt x="94408" y="214751"/>
                      <a:pt x="93624" y="217102"/>
                    </a:cubicBezTo>
                    <a:cubicBezTo>
                      <a:pt x="92318" y="221021"/>
                      <a:pt x="95714" y="223372"/>
                      <a:pt x="98588" y="225462"/>
                    </a:cubicBezTo>
                    <a:cubicBezTo>
                      <a:pt x="100417" y="226769"/>
                      <a:pt x="102245" y="228597"/>
                      <a:pt x="102245" y="230949"/>
                    </a:cubicBezTo>
                    <a:cubicBezTo>
                      <a:pt x="102506" y="233039"/>
                      <a:pt x="101462" y="235129"/>
                      <a:pt x="101723" y="237219"/>
                    </a:cubicBezTo>
                    <a:cubicBezTo>
                      <a:pt x="102245" y="241921"/>
                      <a:pt x="109299" y="241399"/>
                      <a:pt x="110606" y="245840"/>
                    </a:cubicBezTo>
                    <a:cubicBezTo>
                      <a:pt x="111128" y="247930"/>
                      <a:pt x="109822" y="250282"/>
                      <a:pt x="109038" y="252110"/>
                    </a:cubicBezTo>
                    <a:cubicBezTo>
                      <a:pt x="108254" y="254200"/>
                      <a:pt x="107993" y="256290"/>
                      <a:pt x="109038" y="258380"/>
                    </a:cubicBezTo>
                    <a:cubicBezTo>
                      <a:pt x="109822" y="260209"/>
                      <a:pt x="111128" y="262038"/>
                      <a:pt x="111650" y="264128"/>
                    </a:cubicBezTo>
                    <a:cubicBezTo>
                      <a:pt x="112173" y="266218"/>
                      <a:pt x="111912" y="268308"/>
                      <a:pt x="111650" y="270137"/>
                    </a:cubicBezTo>
                    <a:cubicBezTo>
                      <a:pt x="110867" y="275101"/>
                      <a:pt x="110083" y="280064"/>
                      <a:pt x="109299" y="285028"/>
                    </a:cubicBezTo>
                    <a:cubicBezTo>
                      <a:pt x="108777" y="287380"/>
                      <a:pt x="108515" y="289992"/>
                      <a:pt x="109038" y="292343"/>
                    </a:cubicBezTo>
                    <a:cubicBezTo>
                      <a:pt x="109560" y="294433"/>
                      <a:pt x="110606" y="296001"/>
                      <a:pt x="111128" y="298091"/>
                    </a:cubicBezTo>
                    <a:cubicBezTo>
                      <a:pt x="112434" y="302010"/>
                      <a:pt x="109299" y="305145"/>
                      <a:pt x="107209" y="307757"/>
                    </a:cubicBezTo>
                    <a:cubicBezTo>
                      <a:pt x="106425" y="308802"/>
                      <a:pt x="105903" y="309847"/>
                      <a:pt x="105119" y="310892"/>
                    </a:cubicBezTo>
                    <a:cubicBezTo>
                      <a:pt x="104074" y="312199"/>
                      <a:pt x="102245" y="312721"/>
                      <a:pt x="100939" y="313505"/>
                    </a:cubicBezTo>
                    <a:cubicBezTo>
                      <a:pt x="98588" y="314550"/>
                      <a:pt x="96237" y="315595"/>
                      <a:pt x="93885" y="316640"/>
                    </a:cubicBezTo>
                    <a:cubicBezTo>
                      <a:pt x="91273" y="317685"/>
                      <a:pt x="88921" y="318991"/>
                      <a:pt x="86570" y="320559"/>
                    </a:cubicBezTo>
                    <a:cubicBezTo>
                      <a:pt x="85525" y="321081"/>
                      <a:pt x="84480" y="321604"/>
                      <a:pt x="83435" y="322126"/>
                    </a:cubicBezTo>
                    <a:cubicBezTo>
                      <a:pt x="82129" y="322649"/>
                      <a:pt x="81084" y="323694"/>
                      <a:pt x="80039" y="324216"/>
                    </a:cubicBezTo>
                    <a:cubicBezTo>
                      <a:pt x="77687" y="325261"/>
                      <a:pt x="74813" y="326306"/>
                      <a:pt x="72201" y="327090"/>
                    </a:cubicBezTo>
                    <a:cubicBezTo>
                      <a:pt x="67237" y="328658"/>
                      <a:pt x="62273" y="330748"/>
                      <a:pt x="58093" y="333883"/>
                    </a:cubicBezTo>
                    <a:cubicBezTo>
                      <a:pt x="55742" y="335450"/>
                      <a:pt x="53391" y="335973"/>
                      <a:pt x="51823" y="338585"/>
                    </a:cubicBezTo>
                    <a:cubicBezTo>
                      <a:pt x="50778" y="340414"/>
                      <a:pt x="49211" y="343549"/>
                      <a:pt x="49472" y="345639"/>
                    </a:cubicBezTo>
                    <a:cubicBezTo>
                      <a:pt x="49733" y="349297"/>
                      <a:pt x="53913" y="347729"/>
                      <a:pt x="56264" y="348774"/>
                    </a:cubicBezTo>
                    <a:cubicBezTo>
                      <a:pt x="58877" y="350080"/>
                      <a:pt x="58355" y="355306"/>
                      <a:pt x="58355" y="357657"/>
                    </a:cubicBezTo>
                    <a:cubicBezTo>
                      <a:pt x="58355" y="359747"/>
                      <a:pt x="58355" y="362098"/>
                      <a:pt x="58093" y="364449"/>
                    </a:cubicBezTo>
                    <a:lnTo>
                      <a:pt x="37977" y="364449"/>
                    </a:lnTo>
                    <a:cubicBezTo>
                      <a:pt x="37977" y="363143"/>
                      <a:pt x="37715" y="362098"/>
                      <a:pt x="37977" y="360792"/>
                    </a:cubicBezTo>
                    <a:cubicBezTo>
                      <a:pt x="38238" y="359224"/>
                      <a:pt x="38760" y="357918"/>
                      <a:pt x="39283" y="356351"/>
                    </a:cubicBezTo>
                    <a:cubicBezTo>
                      <a:pt x="39544" y="355306"/>
                      <a:pt x="40067" y="354260"/>
                      <a:pt x="40067" y="353215"/>
                    </a:cubicBezTo>
                    <a:cubicBezTo>
                      <a:pt x="40067" y="351909"/>
                      <a:pt x="39805" y="350603"/>
                      <a:pt x="39805" y="349297"/>
                    </a:cubicBezTo>
                    <a:cubicBezTo>
                      <a:pt x="39805" y="348252"/>
                      <a:pt x="39544" y="347468"/>
                      <a:pt x="38499" y="346946"/>
                    </a:cubicBezTo>
                    <a:cubicBezTo>
                      <a:pt x="38499" y="346946"/>
                      <a:pt x="36932" y="315334"/>
                      <a:pt x="36670" y="307496"/>
                    </a:cubicBezTo>
                    <a:cubicBezTo>
                      <a:pt x="36148" y="299658"/>
                      <a:pt x="31968" y="293650"/>
                      <a:pt x="28571" y="290253"/>
                    </a:cubicBezTo>
                    <a:cubicBezTo>
                      <a:pt x="25436" y="286857"/>
                      <a:pt x="24391" y="272227"/>
                      <a:pt x="23346" y="266479"/>
                    </a:cubicBezTo>
                    <a:cubicBezTo>
                      <a:pt x="23085" y="265434"/>
                      <a:pt x="22301" y="264651"/>
                      <a:pt x="20995" y="263867"/>
                    </a:cubicBezTo>
                    <a:cubicBezTo>
                      <a:pt x="20995" y="263867"/>
                      <a:pt x="48166" y="242444"/>
                      <a:pt x="47121" y="238002"/>
                    </a:cubicBezTo>
                    <a:cubicBezTo>
                      <a:pt x="46075" y="233561"/>
                      <a:pt x="43724" y="229642"/>
                      <a:pt x="47121" y="225462"/>
                    </a:cubicBezTo>
                    <a:cubicBezTo>
                      <a:pt x="50517" y="221282"/>
                      <a:pt x="59661" y="212138"/>
                      <a:pt x="59661" y="207697"/>
                    </a:cubicBezTo>
                    <a:cubicBezTo>
                      <a:pt x="59661" y="203256"/>
                      <a:pt x="56787" y="203256"/>
                      <a:pt x="56264" y="198553"/>
                    </a:cubicBezTo>
                    <a:cubicBezTo>
                      <a:pt x="55742" y="193850"/>
                      <a:pt x="57310" y="186013"/>
                      <a:pt x="55742" y="185229"/>
                    </a:cubicBezTo>
                    <a:cubicBezTo>
                      <a:pt x="54174" y="184445"/>
                      <a:pt x="52868" y="182878"/>
                      <a:pt x="54958" y="180004"/>
                    </a:cubicBezTo>
                    <a:cubicBezTo>
                      <a:pt x="57048" y="177130"/>
                      <a:pt x="58616" y="175040"/>
                      <a:pt x="59661" y="170599"/>
                    </a:cubicBezTo>
                    <a:cubicBezTo>
                      <a:pt x="60706" y="166158"/>
                      <a:pt x="61751" y="136375"/>
                      <a:pt x="54958" y="134807"/>
                    </a:cubicBezTo>
                    <a:cubicBezTo>
                      <a:pt x="47904" y="133501"/>
                      <a:pt x="23085" y="121744"/>
                      <a:pt x="17337" y="120438"/>
                    </a:cubicBezTo>
                    <a:cubicBezTo>
                      <a:pt x="11590" y="119132"/>
                      <a:pt x="5059" y="121744"/>
                      <a:pt x="4013" y="117042"/>
                    </a:cubicBezTo>
                    <a:cubicBezTo>
                      <a:pt x="3752" y="115997"/>
                      <a:pt x="3230" y="114168"/>
                      <a:pt x="2446" y="112339"/>
                    </a:cubicBezTo>
                    <a:cubicBezTo>
                      <a:pt x="617" y="106330"/>
                      <a:pt x="-1996" y="98231"/>
                      <a:pt x="2446" y="96403"/>
                    </a:cubicBezTo>
                    <a:cubicBezTo>
                      <a:pt x="8455" y="93790"/>
                      <a:pt x="58616" y="76286"/>
                      <a:pt x="58616" y="76286"/>
                    </a:cubicBezTo>
                    <a:cubicBezTo>
                      <a:pt x="59138" y="76809"/>
                      <a:pt x="59661" y="77070"/>
                      <a:pt x="60444" y="77070"/>
                    </a:cubicBezTo>
                    <a:cubicBezTo>
                      <a:pt x="63580" y="77070"/>
                      <a:pt x="67237" y="77070"/>
                      <a:pt x="67237" y="78637"/>
                    </a:cubicBezTo>
                    <a:cubicBezTo>
                      <a:pt x="67237" y="80205"/>
                      <a:pt x="65670" y="84124"/>
                      <a:pt x="73246" y="85430"/>
                    </a:cubicBezTo>
                    <a:cubicBezTo>
                      <a:pt x="80822" y="86475"/>
                      <a:pt x="85786" y="78637"/>
                      <a:pt x="88660" y="85430"/>
                    </a:cubicBezTo>
                    <a:cubicBezTo>
                      <a:pt x="91534" y="92223"/>
                      <a:pt x="94669" y="100583"/>
                      <a:pt x="92318" y="103457"/>
                    </a:cubicBezTo>
                    <a:cubicBezTo>
                      <a:pt x="89966" y="106330"/>
                      <a:pt x="84741" y="117826"/>
                      <a:pt x="88660" y="122528"/>
                    </a:cubicBezTo>
                    <a:cubicBezTo>
                      <a:pt x="92579" y="127231"/>
                      <a:pt x="101200" y="133501"/>
                      <a:pt x="101723" y="137158"/>
                    </a:cubicBezTo>
                    <a:cubicBezTo>
                      <a:pt x="102245" y="140816"/>
                      <a:pt x="107209" y="148392"/>
                      <a:pt x="107470" y="141077"/>
                    </a:cubicBezTo>
                    <a:cubicBezTo>
                      <a:pt x="107731" y="133762"/>
                      <a:pt x="106948" y="125924"/>
                      <a:pt x="110344" y="124096"/>
                    </a:cubicBezTo>
                    <a:cubicBezTo>
                      <a:pt x="113740" y="122267"/>
                      <a:pt x="120272" y="123573"/>
                      <a:pt x="120272" y="117303"/>
                    </a:cubicBezTo>
                    <a:cubicBezTo>
                      <a:pt x="120272" y="111033"/>
                      <a:pt x="127064" y="88565"/>
                      <a:pt x="106164" y="71584"/>
                    </a:cubicBezTo>
                    <a:cubicBezTo>
                      <a:pt x="106164" y="71061"/>
                      <a:pt x="105903" y="70539"/>
                      <a:pt x="105642" y="70016"/>
                    </a:cubicBezTo>
                    <a:cubicBezTo>
                      <a:pt x="104335" y="68187"/>
                      <a:pt x="102506" y="66620"/>
                      <a:pt x="101462" y="64530"/>
                    </a:cubicBezTo>
                    <a:cubicBezTo>
                      <a:pt x="100678" y="63223"/>
                      <a:pt x="99894" y="61656"/>
                      <a:pt x="99371" y="60350"/>
                    </a:cubicBezTo>
                    <a:cubicBezTo>
                      <a:pt x="98326" y="57215"/>
                      <a:pt x="97281" y="53818"/>
                      <a:pt x="96237" y="50683"/>
                    </a:cubicBezTo>
                    <a:cubicBezTo>
                      <a:pt x="94930" y="46242"/>
                      <a:pt x="94669" y="41801"/>
                      <a:pt x="95975" y="37359"/>
                    </a:cubicBezTo>
                    <a:cubicBezTo>
                      <a:pt x="97543" y="32657"/>
                      <a:pt x="100155" y="27954"/>
                      <a:pt x="99894" y="22990"/>
                    </a:cubicBezTo>
                    <a:cubicBezTo>
                      <a:pt x="99894" y="21945"/>
                      <a:pt x="99633" y="20639"/>
                      <a:pt x="99371" y="19594"/>
                    </a:cubicBezTo>
                    <a:cubicBezTo>
                      <a:pt x="100417" y="20378"/>
                      <a:pt x="101723" y="20900"/>
                      <a:pt x="103029" y="21423"/>
                    </a:cubicBezTo>
                    <a:cubicBezTo>
                      <a:pt x="105119" y="22207"/>
                      <a:pt x="106948" y="22468"/>
                      <a:pt x="109038" y="22990"/>
                    </a:cubicBezTo>
                    <a:cubicBezTo>
                      <a:pt x="110867" y="23513"/>
                      <a:pt x="112434" y="23513"/>
                      <a:pt x="114263" y="23513"/>
                    </a:cubicBezTo>
                    <a:cubicBezTo>
                      <a:pt x="116353" y="23513"/>
                      <a:pt x="117659" y="22990"/>
                      <a:pt x="119488" y="22207"/>
                    </a:cubicBezTo>
                    <a:cubicBezTo>
                      <a:pt x="121578" y="21162"/>
                      <a:pt x="123668" y="20116"/>
                      <a:pt x="126019" y="19855"/>
                    </a:cubicBezTo>
                    <a:cubicBezTo>
                      <a:pt x="127064" y="19855"/>
                      <a:pt x="128109" y="19594"/>
                      <a:pt x="128893" y="20116"/>
                    </a:cubicBezTo>
                    <a:cubicBezTo>
                      <a:pt x="129938" y="20639"/>
                      <a:pt x="130722" y="21945"/>
                      <a:pt x="131767" y="22729"/>
                    </a:cubicBezTo>
                    <a:cubicBezTo>
                      <a:pt x="133335" y="24297"/>
                      <a:pt x="135163" y="26648"/>
                      <a:pt x="137515" y="26909"/>
                    </a:cubicBezTo>
                    <a:cubicBezTo>
                      <a:pt x="138560" y="26909"/>
                      <a:pt x="139082" y="26387"/>
                      <a:pt x="139605" y="25864"/>
                    </a:cubicBezTo>
                    <a:cubicBezTo>
                      <a:pt x="140650" y="24819"/>
                      <a:pt x="141695" y="24297"/>
                      <a:pt x="142740" y="23513"/>
                    </a:cubicBezTo>
                    <a:cubicBezTo>
                      <a:pt x="143524" y="21945"/>
                      <a:pt x="146136" y="21945"/>
                      <a:pt x="147442" y="22729"/>
                    </a:cubicBezTo>
                    <a:cubicBezTo>
                      <a:pt x="148749" y="23252"/>
                      <a:pt x="150055" y="24035"/>
                      <a:pt x="151100" y="24819"/>
                    </a:cubicBezTo>
                    <a:cubicBezTo>
                      <a:pt x="151884" y="25342"/>
                      <a:pt x="152667" y="25864"/>
                      <a:pt x="153713" y="26125"/>
                    </a:cubicBezTo>
                    <a:cubicBezTo>
                      <a:pt x="156847" y="26909"/>
                      <a:pt x="158938" y="24297"/>
                      <a:pt x="161289" y="22990"/>
                    </a:cubicBezTo>
                    <a:cubicBezTo>
                      <a:pt x="163118" y="21945"/>
                      <a:pt x="164946" y="20378"/>
                      <a:pt x="167036" y="19594"/>
                    </a:cubicBezTo>
                    <a:cubicBezTo>
                      <a:pt x="169126" y="18549"/>
                      <a:pt x="171478" y="19333"/>
                      <a:pt x="173568" y="19594"/>
                    </a:cubicBezTo>
                    <a:cubicBezTo>
                      <a:pt x="174613" y="19594"/>
                      <a:pt x="175658" y="19855"/>
                      <a:pt x="176703" y="19855"/>
                    </a:cubicBezTo>
                    <a:cubicBezTo>
                      <a:pt x="177748" y="19855"/>
                      <a:pt x="178793" y="19072"/>
                      <a:pt x="179838" y="18288"/>
                    </a:cubicBezTo>
                    <a:cubicBezTo>
                      <a:pt x="180883" y="17504"/>
                      <a:pt x="181928" y="16459"/>
                      <a:pt x="182973" y="15936"/>
                    </a:cubicBezTo>
                    <a:cubicBezTo>
                      <a:pt x="184018" y="15153"/>
                      <a:pt x="185063" y="15153"/>
                      <a:pt x="186369" y="15153"/>
                    </a:cubicBezTo>
                    <a:cubicBezTo>
                      <a:pt x="188982" y="15153"/>
                      <a:pt x="191595" y="15675"/>
                      <a:pt x="194207" y="15936"/>
                    </a:cubicBezTo>
                    <a:cubicBezTo>
                      <a:pt x="197342" y="16198"/>
                      <a:pt x="199171" y="13847"/>
                      <a:pt x="201000" y="11495"/>
                    </a:cubicBezTo>
                    <a:cubicBezTo>
                      <a:pt x="201783" y="10450"/>
                      <a:pt x="202306" y="9405"/>
                      <a:pt x="203351" y="8883"/>
                    </a:cubicBezTo>
                    <a:cubicBezTo>
                      <a:pt x="206486" y="6793"/>
                      <a:pt x="210144" y="6531"/>
                      <a:pt x="213278" y="4703"/>
                    </a:cubicBezTo>
                    <a:cubicBezTo>
                      <a:pt x="214062" y="4180"/>
                      <a:pt x="215107" y="3658"/>
                      <a:pt x="215891" y="2874"/>
                    </a:cubicBezTo>
                    <a:cubicBezTo>
                      <a:pt x="216675" y="2351"/>
                      <a:pt x="217197" y="1567"/>
                      <a:pt x="217981" y="1045"/>
                    </a:cubicBezTo>
                    <a:cubicBezTo>
                      <a:pt x="218765" y="522"/>
                      <a:pt x="219549" y="261"/>
                      <a:pt x="220071" y="0"/>
                    </a:cubicBezTo>
                    <a:cubicBezTo>
                      <a:pt x="220333" y="1045"/>
                      <a:pt x="221116" y="1045"/>
                      <a:pt x="222422" y="1829"/>
                    </a:cubicBezTo>
                    <a:cubicBezTo>
                      <a:pt x="223990" y="2613"/>
                      <a:pt x="225035" y="4180"/>
                      <a:pt x="225296" y="5747"/>
                    </a:cubicBezTo>
                    <a:cubicBezTo>
                      <a:pt x="225558" y="7838"/>
                      <a:pt x="223729" y="8099"/>
                      <a:pt x="222422" y="9144"/>
                    </a:cubicBezTo>
                    <a:cubicBezTo>
                      <a:pt x="221377" y="10189"/>
                      <a:pt x="219549" y="11495"/>
                      <a:pt x="219287" y="12802"/>
                    </a:cubicBezTo>
                    <a:cubicBezTo>
                      <a:pt x="218765" y="13847"/>
                      <a:pt x="219026" y="15936"/>
                      <a:pt x="219287" y="16982"/>
                    </a:cubicBezTo>
                    <a:cubicBezTo>
                      <a:pt x="228431" y="20639"/>
                      <a:pt x="221377" y="33179"/>
                      <a:pt x="223729" y="40494"/>
                    </a:cubicBezTo>
                    <a:cubicBezTo>
                      <a:pt x="224251" y="42323"/>
                      <a:pt x="225558" y="43891"/>
                      <a:pt x="225035" y="45719"/>
                    </a:cubicBezTo>
                    <a:cubicBezTo>
                      <a:pt x="224513" y="47810"/>
                      <a:pt x="222684" y="48854"/>
                      <a:pt x="221639" y="50683"/>
                    </a:cubicBezTo>
                    <a:cubicBezTo>
                      <a:pt x="219287" y="54341"/>
                      <a:pt x="223467" y="57998"/>
                      <a:pt x="222161" y="61917"/>
                    </a:cubicBezTo>
                    <a:cubicBezTo>
                      <a:pt x="221639" y="64007"/>
                      <a:pt x="221116" y="65575"/>
                      <a:pt x="221377" y="67926"/>
                    </a:cubicBezTo>
                    <a:cubicBezTo>
                      <a:pt x="221639" y="70539"/>
                      <a:pt x="222422" y="72890"/>
                      <a:pt x="223206" y="75502"/>
                    </a:cubicBezTo>
                    <a:cubicBezTo>
                      <a:pt x="224251" y="79944"/>
                      <a:pt x="226602" y="83601"/>
                      <a:pt x="227386" y="88043"/>
                    </a:cubicBezTo>
                    <a:cubicBezTo>
                      <a:pt x="226602" y="91439"/>
                      <a:pt x="227909" y="96403"/>
                      <a:pt x="226341" y="9979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6652D17F-3456-A3A3-6154-2274C51219E6}"/>
                  </a:ext>
                </a:extLst>
              </p:cNvPr>
              <p:cNvSpPr/>
              <p:nvPr/>
            </p:nvSpPr>
            <p:spPr>
              <a:xfrm>
                <a:off x="5214947" y="4563074"/>
                <a:ext cx="356351" cy="296563"/>
              </a:xfrm>
              <a:custGeom>
                <a:avLst/>
                <a:gdLst>
                  <a:gd name="connsiteX0" fmla="*/ 336496 w 356351"/>
                  <a:gd name="connsiteY0" fmla="*/ 106592 h 296563"/>
                  <a:gd name="connsiteX1" fmla="*/ 336496 w 356351"/>
                  <a:gd name="connsiteY1" fmla="*/ 108159 h 296563"/>
                  <a:gd name="connsiteX2" fmla="*/ 334145 w 356351"/>
                  <a:gd name="connsiteY2" fmla="*/ 115997 h 296563"/>
                  <a:gd name="connsiteX3" fmla="*/ 329965 w 356351"/>
                  <a:gd name="connsiteY3" fmla="*/ 116519 h 296563"/>
                  <a:gd name="connsiteX4" fmla="*/ 325523 w 356351"/>
                  <a:gd name="connsiteY4" fmla="*/ 117042 h 296563"/>
                  <a:gd name="connsiteX5" fmla="*/ 321343 w 356351"/>
                  <a:gd name="connsiteY5" fmla="*/ 116258 h 296563"/>
                  <a:gd name="connsiteX6" fmla="*/ 318470 w 356351"/>
                  <a:gd name="connsiteY6" fmla="*/ 113907 h 296563"/>
                  <a:gd name="connsiteX7" fmla="*/ 315334 w 356351"/>
                  <a:gd name="connsiteY7" fmla="*/ 111294 h 296563"/>
                  <a:gd name="connsiteX8" fmla="*/ 312722 w 356351"/>
                  <a:gd name="connsiteY8" fmla="*/ 107637 h 296563"/>
                  <a:gd name="connsiteX9" fmla="*/ 308803 w 356351"/>
                  <a:gd name="connsiteY9" fmla="*/ 100322 h 296563"/>
                  <a:gd name="connsiteX10" fmla="*/ 315596 w 356351"/>
                  <a:gd name="connsiteY10" fmla="*/ 90133 h 296563"/>
                  <a:gd name="connsiteX11" fmla="*/ 320298 w 356351"/>
                  <a:gd name="connsiteY11" fmla="*/ 84907 h 296563"/>
                  <a:gd name="connsiteX12" fmla="*/ 323172 w 356351"/>
                  <a:gd name="connsiteY12" fmla="*/ 81511 h 296563"/>
                  <a:gd name="connsiteX13" fmla="*/ 327352 w 356351"/>
                  <a:gd name="connsiteY13" fmla="*/ 85691 h 296563"/>
                  <a:gd name="connsiteX14" fmla="*/ 332316 w 356351"/>
                  <a:gd name="connsiteY14" fmla="*/ 87259 h 296563"/>
                  <a:gd name="connsiteX15" fmla="*/ 336757 w 356351"/>
                  <a:gd name="connsiteY15" fmla="*/ 89088 h 296563"/>
                  <a:gd name="connsiteX16" fmla="*/ 334928 w 356351"/>
                  <a:gd name="connsiteY16" fmla="*/ 49638 h 296563"/>
                  <a:gd name="connsiteX17" fmla="*/ 326830 w 356351"/>
                  <a:gd name="connsiteY17" fmla="*/ 32395 h 296563"/>
                  <a:gd name="connsiteX18" fmla="*/ 321605 w 356351"/>
                  <a:gd name="connsiteY18" fmla="*/ 8621 h 296563"/>
                  <a:gd name="connsiteX19" fmla="*/ 319253 w 356351"/>
                  <a:gd name="connsiteY19" fmla="*/ 6009 h 296563"/>
                  <a:gd name="connsiteX20" fmla="*/ 285551 w 356351"/>
                  <a:gd name="connsiteY20" fmla="*/ 784 h 296563"/>
                  <a:gd name="connsiteX21" fmla="*/ 275885 w 356351"/>
                  <a:gd name="connsiteY21" fmla="*/ 784 h 296563"/>
                  <a:gd name="connsiteX22" fmla="*/ 272489 w 356351"/>
                  <a:gd name="connsiteY22" fmla="*/ 4180 h 296563"/>
                  <a:gd name="connsiteX23" fmla="*/ 259165 w 356351"/>
                  <a:gd name="connsiteY23" fmla="*/ 9667 h 296563"/>
                  <a:gd name="connsiteX24" fmla="*/ 246625 w 356351"/>
                  <a:gd name="connsiteY24" fmla="*/ 20378 h 296563"/>
                  <a:gd name="connsiteX25" fmla="*/ 230949 w 356351"/>
                  <a:gd name="connsiteY25" fmla="*/ 32918 h 296563"/>
                  <a:gd name="connsiteX26" fmla="*/ 225201 w 356351"/>
                  <a:gd name="connsiteY26" fmla="*/ 45458 h 296563"/>
                  <a:gd name="connsiteX27" fmla="*/ 207175 w 356351"/>
                  <a:gd name="connsiteY27" fmla="*/ 57737 h 296563"/>
                  <a:gd name="connsiteX28" fmla="*/ 199076 w 356351"/>
                  <a:gd name="connsiteY28" fmla="*/ 72890 h 296563"/>
                  <a:gd name="connsiteX29" fmla="*/ 177653 w 356351"/>
                  <a:gd name="connsiteY29" fmla="*/ 83862 h 296563"/>
                  <a:gd name="connsiteX30" fmla="*/ 147609 w 356351"/>
                  <a:gd name="connsiteY30" fmla="*/ 70800 h 296563"/>
                  <a:gd name="connsiteX31" fmla="*/ 136375 w 356351"/>
                  <a:gd name="connsiteY31" fmla="*/ 84646 h 296563"/>
                  <a:gd name="connsiteX32" fmla="*/ 120177 w 356351"/>
                  <a:gd name="connsiteY32" fmla="*/ 101889 h 296563"/>
                  <a:gd name="connsiteX33" fmla="*/ 94313 w 356351"/>
                  <a:gd name="connsiteY33" fmla="*/ 106069 h 296563"/>
                  <a:gd name="connsiteX34" fmla="*/ 91439 w 356351"/>
                  <a:gd name="connsiteY34" fmla="*/ 98754 h 296563"/>
                  <a:gd name="connsiteX35" fmla="*/ 94313 w 356351"/>
                  <a:gd name="connsiteY35" fmla="*/ 85430 h 296563"/>
                  <a:gd name="connsiteX36" fmla="*/ 76547 w 356351"/>
                  <a:gd name="connsiteY36" fmla="*/ 59043 h 296563"/>
                  <a:gd name="connsiteX37" fmla="*/ 76547 w 356351"/>
                  <a:gd name="connsiteY37" fmla="*/ 137942 h 296563"/>
                  <a:gd name="connsiteX38" fmla="*/ 76286 w 356351"/>
                  <a:gd name="connsiteY38" fmla="*/ 141600 h 296563"/>
                  <a:gd name="connsiteX39" fmla="*/ 75764 w 356351"/>
                  <a:gd name="connsiteY39" fmla="*/ 144996 h 296563"/>
                  <a:gd name="connsiteX40" fmla="*/ 74458 w 356351"/>
                  <a:gd name="connsiteY40" fmla="*/ 147086 h 296563"/>
                  <a:gd name="connsiteX41" fmla="*/ 71845 w 356351"/>
                  <a:gd name="connsiteY41" fmla="*/ 147870 h 296563"/>
                  <a:gd name="connsiteX42" fmla="*/ 66359 w 356351"/>
                  <a:gd name="connsiteY42" fmla="*/ 150221 h 296563"/>
                  <a:gd name="connsiteX43" fmla="*/ 63746 w 356351"/>
                  <a:gd name="connsiteY43" fmla="*/ 152311 h 296563"/>
                  <a:gd name="connsiteX44" fmla="*/ 61656 w 356351"/>
                  <a:gd name="connsiteY44" fmla="*/ 154924 h 296563"/>
                  <a:gd name="connsiteX45" fmla="*/ 58782 w 356351"/>
                  <a:gd name="connsiteY45" fmla="*/ 156491 h 296563"/>
                  <a:gd name="connsiteX46" fmla="*/ 53557 w 356351"/>
                  <a:gd name="connsiteY46" fmla="*/ 156491 h 296563"/>
                  <a:gd name="connsiteX47" fmla="*/ 47287 w 356351"/>
                  <a:gd name="connsiteY47" fmla="*/ 157014 h 296563"/>
                  <a:gd name="connsiteX48" fmla="*/ 37621 w 356351"/>
                  <a:gd name="connsiteY48" fmla="*/ 157014 h 296563"/>
                  <a:gd name="connsiteX49" fmla="*/ 31089 w 356351"/>
                  <a:gd name="connsiteY49" fmla="*/ 155707 h 296563"/>
                  <a:gd name="connsiteX50" fmla="*/ 28477 w 356351"/>
                  <a:gd name="connsiteY50" fmla="*/ 154401 h 296563"/>
                  <a:gd name="connsiteX51" fmla="*/ 26125 w 356351"/>
                  <a:gd name="connsiteY51" fmla="*/ 152572 h 296563"/>
                  <a:gd name="connsiteX52" fmla="*/ 21945 w 356351"/>
                  <a:gd name="connsiteY52" fmla="*/ 150221 h 296563"/>
                  <a:gd name="connsiteX53" fmla="*/ 20116 w 356351"/>
                  <a:gd name="connsiteY53" fmla="*/ 146041 h 296563"/>
                  <a:gd name="connsiteX54" fmla="*/ 18288 w 356351"/>
                  <a:gd name="connsiteY54" fmla="*/ 141338 h 296563"/>
                  <a:gd name="connsiteX55" fmla="*/ 17243 w 356351"/>
                  <a:gd name="connsiteY55" fmla="*/ 139510 h 296563"/>
                  <a:gd name="connsiteX56" fmla="*/ 16720 w 356351"/>
                  <a:gd name="connsiteY56" fmla="*/ 137942 h 296563"/>
                  <a:gd name="connsiteX57" fmla="*/ 14108 w 356351"/>
                  <a:gd name="connsiteY57" fmla="*/ 135852 h 296563"/>
                  <a:gd name="connsiteX58" fmla="*/ 12802 w 356351"/>
                  <a:gd name="connsiteY58" fmla="*/ 135330 h 296563"/>
                  <a:gd name="connsiteX59" fmla="*/ 10711 w 356351"/>
                  <a:gd name="connsiteY59" fmla="*/ 135330 h 296563"/>
                  <a:gd name="connsiteX60" fmla="*/ 9405 w 356351"/>
                  <a:gd name="connsiteY60" fmla="*/ 135852 h 296563"/>
                  <a:gd name="connsiteX61" fmla="*/ 7838 w 356351"/>
                  <a:gd name="connsiteY61" fmla="*/ 137420 h 296563"/>
                  <a:gd name="connsiteX62" fmla="*/ 2613 w 356351"/>
                  <a:gd name="connsiteY62" fmla="*/ 145780 h 296563"/>
                  <a:gd name="connsiteX63" fmla="*/ 0 w 356351"/>
                  <a:gd name="connsiteY63" fmla="*/ 151005 h 296563"/>
                  <a:gd name="connsiteX64" fmla="*/ 2090 w 356351"/>
                  <a:gd name="connsiteY64" fmla="*/ 154140 h 296563"/>
                  <a:gd name="connsiteX65" fmla="*/ 4180 w 356351"/>
                  <a:gd name="connsiteY65" fmla="*/ 158843 h 296563"/>
                  <a:gd name="connsiteX66" fmla="*/ 6531 w 356351"/>
                  <a:gd name="connsiteY66" fmla="*/ 163806 h 296563"/>
                  <a:gd name="connsiteX67" fmla="*/ 11234 w 356351"/>
                  <a:gd name="connsiteY67" fmla="*/ 173995 h 296563"/>
                  <a:gd name="connsiteX68" fmla="*/ 18288 w 356351"/>
                  <a:gd name="connsiteY68" fmla="*/ 183923 h 296563"/>
                  <a:gd name="connsiteX69" fmla="*/ 23252 w 356351"/>
                  <a:gd name="connsiteY69" fmla="*/ 193851 h 296563"/>
                  <a:gd name="connsiteX70" fmla="*/ 26387 w 356351"/>
                  <a:gd name="connsiteY70" fmla="*/ 203517 h 296563"/>
                  <a:gd name="connsiteX71" fmla="*/ 27432 w 356351"/>
                  <a:gd name="connsiteY71" fmla="*/ 206652 h 296563"/>
                  <a:gd name="connsiteX72" fmla="*/ 28999 w 356351"/>
                  <a:gd name="connsiteY72" fmla="*/ 209003 h 296563"/>
                  <a:gd name="connsiteX73" fmla="*/ 31351 w 356351"/>
                  <a:gd name="connsiteY73" fmla="*/ 212922 h 296563"/>
                  <a:gd name="connsiteX74" fmla="*/ 33963 w 356351"/>
                  <a:gd name="connsiteY74" fmla="*/ 216841 h 296563"/>
                  <a:gd name="connsiteX75" fmla="*/ 40233 w 356351"/>
                  <a:gd name="connsiteY75" fmla="*/ 227814 h 296563"/>
                  <a:gd name="connsiteX76" fmla="*/ 41278 w 356351"/>
                  <a:gd name="connsiteY76" fmla="*/ 232777 h 296563"/>
                  <a:gd name="connsiteX77" fmla="*/ 40756 w 356351"/>
                  <a:gd name="connsiteY77" fmla="*/ 237219 h 296563"/>
                  <a:gd name="connsiteX78" fmla="*/ 38927 w 356351"/>
                  <a:gd name="connsiteY78" fmla="*/ 241660 h 296563"/>
                  <a:gd name="connsiteX79" fmla="*/ 32918 w 356351"/>
                  <a:gd name="connsiteY79" fmla="*/ 245318 h 296563"/>
                  <a:gd name="connsiteX80" fmla="*/ 30828 w 356351"/>
                  <a:gd name="connsiteY80" fmla="*/ 247146 h 296563"/>
                  <a:gd name="connsiteX81" fmla="*/ 30044 w 356351"/>
                  <a:gd name="connsiteY81" fmla="*/ 248714 h 296563"/>
                  <a:gd name="connsiteX82" fmla="*/ 29783 w 356351"/>
                  <a:gd name="connsiteY82" fmla="*/ 248975 h 296563"/>
                  <a:gd name="connsiteX83" fmla="*/ 38143 w 356351"/>
                  <a:gd name="connsiteY83" fmla="*/ 259164 h 296563"/>
                  <a:gd name="connsiteX84" fmla="*/ 41017 w 356351"/>
                  <a:gd name="connsiteY84" fmla="*/ 280326 h 296563"/>
                  <a:gd name="connsiteX85" fmla="*/ 43368 w 356351"/>
                  <a:gd name="connsiteY85" fmla="*/ 282677 h 296563"/>
                  <a:gd name="connsiteX86" fmla="*/ 48593 w 356351"/>
                  <a:gd name="connsiteY86" fmla="*/ 280587 h 296563"/>
                  <a:gd name="connsiteX87" fmla="*/ 61395 w 356351"/>
                  <a:gd name="connsiteY87" fmla="*/ 288686 h 296563"/>
                  <a:gd name="connsiteX88" fmla="*/ 75503 w 356351"/>
                  <a:gd name="connsiteY88" fmla="*/ 296523 h 296563"/>
                  <a:gd name="connsiteX89" fmla="*/ 89088 w 356351"/>
                  <a:gd name="connsiteY89" fmla="*/ 288947 h 296563"/>
                  <a:gd name="connsiteX90" fmla="*/ 107898 w 356351"/>
                  <a:gd name="connsiteY90" fmla="*/ 285812 h 296563"/>
                  <a:gd name="connsiteX91" fmla="*/ 121745 w 356351"/>
                  <a:gd name="connsiteY91" fmla="*/ 282154 h 296563"/>
                  <a:gd name="connsiteX92" fmla="*/ 126709 w 356351"/>
                  <a:gd name="connsiteY92" fmla="*/ 278236 h 296563"/>
                  <a:gd name="connsiteX93" fmla="*/ 134807 w 356351"/>
                  <a:gd name="connsiteY93" fmla="*/ 276929 h 296563"/>
                  <a:gd name="connsiteX94" fmla="*/ 152834 w 356351"/>
                  <a:gd name="connsiteY94" fmla="*/ 276668 h 296563"/>
                  <a:gd name="connsiteX95" fmla="*/ 157275 w 356351"/>
                  <a:gd name="connsiteY95" fmla="*/ 276407 h 296563"/>
                  <a:gd name="connsiteX96" fmla="*/ 161717 w 356351"/>
                  <a:gd name="connsiteY96" fmla="*/ 276668 h 296563"/>
                  <a:gd name="connsiteX97" fmla="*/ 161455 w 356351"/>
                  <a:gd name="connsiteY97" fmla="*/ 276668 h 296563"/>
                  <a:gd name="connsiteX98" fmla="*/ 165636 w 356351"/>
                  <a:gd name="connsiteY98" fmla="*/ 277713 h 296563"/>
                  <a:gd name="connsiteX99" fmla="*/ 168509 w 356351"/>
                  <a:gd name="connsiteY99" fmla="*/ 278497 h 296563"/>
                  <a:gd name="connsiteX100" fmla="*/ 178698 w 356351"/>
                  <a:gd name="connsiteY100" fmla="*/ 280064 h 296563"/>
                  <a:gd name="connsiteX101" fmla="*/ 184446 w 356351"/>
                  <a:gd name="connsiteY101" fmla="*/ 278236 h 296563"/>
                  <a:gd name="connsiteX102" fmla="*/ 189148 w 356351"/>
                  <a:gd name="connsiteY102" fmla="*/ 276407 h 296563"/>
                  <a:gd name="connsiteX103" fmla="*/ 194112 w 356351"/>
                  <a:gd name="connsiteY103" fmla="*/ 277713 h 296563"/>
                  <a:gd name="connsiteX104" fmla="*/ 199076 w 356351"/>
                  <a:gd name="connsiteY104" fmla="*/ 276929 h 296563"/>
                  <a:gd name="connsiteX105" fmla="*/ 199599 w 356351"/>
                  <a:gd name="connsiteY105" fmla="*/ 271704 h 296563"/>
                  <a:gd name="connsiteX106" fmla="*/ 205346 w 356351"/>
                  <a:gd name="connsiteY106" fmla="*/ 269353 h 296563"/>
                  <a:gd name="connsiteX107" fmla="*/ 218931 w 356351"/>
                  <a:gd name="connsiteY107" fmla="*/ 269614 h 296563"/>
                  <a:gd name="connsiteX108" fmla="*/ 229120 w 356351"/>
                  <a:gd name="connsiteY108" fmla="*/ 265957 h 296563"/>
                  <a:gd name="connsiteX109" fmla="*/ 236958 w 356351"/>
                  <a:gd name="connsiteY109" fmla="*/ 257858 h 296563"/>
                  <a:gd name="connsiteX110" fmla="*/ 249237 w 356351"/>
                  <a:gd name="connsiteY110" fmla="*/ 250543 h 296563"/>
                  <a:gd name="connsiteX111" fmla="*/ 260732 w 356351"/>
                  <a:gd name="connsiteY111" fmla="*/ 243489 h 296563"/>
                  <a:gd name="connsiteX112" fmla="*/ 265696 w 356351"/>
                  <a:gd name="connsiteY112" fmla="*/ 238002 h 296563"/>
                  <a:gd name="connsiteX113" fmla="*/ 283200 w 356351"/>
                  <a:gd name="connsiteY113" fmla="*/ 220237 h 296563"/>
                  <a:gd name="connsiteX114" fmla="*/ 290515 w 356351"/>
                  <a:gd name="connsiteY114" fmla="*/ 212661 h 296563"/>
                  <a:gd name="connsiteX115" fmla="*/ 296263 w 356351"/>
                  <a:gd name="connsiteY115" fmla="*/ 205346 h 296563"/>
                  <a:gd name="connsiteX116" fmla="*/ 300965 w 356351"/>
                  <a:gd name="connsiteY116" fmla="*/ 196463 h 296563"/>
                  <a:gd name="connsiteX117" fmla="*/ 305929 w 356351"/>
                  <a:gd name="connsiteY117" fmla="*/ 188364 h 296563"/>
                  <a:gd name="connsiteX118" fmla="*/ 311677 w 356351"/>
                  <a:gd name="connsiteY118" fmla="*/ 180004 h 296563"/>
                  <a:gd name="connsiteX119" fmla="*/ 318470 w 356351"/>
                  <a:gd name="connsiteY119" fmla="*/ 173212 h 296563"/>
                  <a:gd name="connsiteX120" fmla="*/ 329703 w 356351"/>
                  <a:gd name="connsiteY120" fmla="*/ 160410 h 296563"/>
                  <a:gd name="connsiteX121" fmla="*/ 335190 w 356351"/>
                  <a:gd name="connsiteY121" fmla="*/ 154663 h 296563"/>
                  <a:gd name="connsiteX122" fmla="*/ 341983 w 356351"/>
                  <a:gd name="connsiteY122" fmla="*/ 149176 h 296563"/>
                  <a:gd name="connsiteX123" fmla="*/ 346424 w 356351"/>
                  <a:gd name="connsiteY123" fmla="*/ 133762 h 296563"/>
                  <a:gd name="connsiteX124" fmla="*/ 348252 w 356351"/>
                  <a:gd name="connsiteY124" fmla="*/ 125925 h 296563"/>
                  <a:gd name="connsiteX125" fmla="*/ 351126 w 356351"/>
                  <a:gd name="connsiteY125" fmla="*/ 117825 h 296563"/>
                  <a:gd name="connsiteX126" fmla="*/ 353477 w 356351"/>
                  <a:gd name="connsiteY126" fmla="*/ 114691 h 296563"/>
                  <a:gd name="connsiteX127" fmla="*/ 354784 w 356351"/>
                  <a:gd name="connsiteY127" fmla="*/ 111294 h 296563"/>
                  <a:gd name="connsiteX128" fmla="*/ 356352 w 356351"/>
                  <a:gd name="connsiteY128" fmla="*/ 106592 h 296563"/>
                  <a:gd name="connsiteX129" fmla="*/ 336496 w 356351"/>
                  <a:gd name="connsiteY129" fmla="*/ 106592 h 296563"/>
                  <a:gd name="connsiteX130" fmla="*/ 336496 w 356351"/>
                  <a:gd name="connsiteY130" fmla="*/ 106592 h 296563"/>
                  <a:gd name="connsiteX131" fmla="*/ 280326 w 356351"/>
                  <a:gd name="connsiteY131" fmla="*/ 165374 h 296563"/>
                  <a:gd name="connsiteX132" fmla="*/ 277452 w 356351"/>
                  <a:gd name="connsiteY132" fmla="*/ 171644 h 296563"/>
                  <a:gd name="connsiteX133" fmla="*/ 273795 w 356351"/>
                  <a:gd name="connsiteY133" fmla="*/ 178698 h 296563"/>
                  <a:gd name="connsiteX134" fmla="*/ 270660 w 356351"/>
                  <a:gd name="connsiteY134" fmla="*/ 183400 h 296563"/>
                  <a:gd name="connsiteX135" fmla="*/ 264651 w 356351"/>
                  <a:gd name="connsiteY135" fmla="*/ 184707 h 296563"/>
                  <a:gd name="connsiteX136" fmla="*/ 257858 w 356351"/>
                  <a:gd name="connsiteY136" fmla="*/ 186274 h 296563"/>
                  <a:gd name="connsiteX137" fmla="*/ 254201 w 356351"/>
                  <a:gd name="connsiteY137" fmla="*/ 191499 h 296563"/>
                  <a:gd name="connsiteX138" fmla="*/ 250282 w 356351"/>
                  <a:gd name="connsiteY138" fmla="*/ 195940 h 296563"/>
                  <a:gd name="connsiteX139" fmla="*/ 243489 w 356351"/>
                  <a:gd name="connsiteY139" fmla="*/ 194112 h 296563"/>
                  <a:gd name="connsiteX140" fmla="*/ 238264 w 356351"/>
                  <a:gd name="connsiteY140" fmla="*/ 188626 h 296563"/>
                  <a:gd name="connsiteX141" fmla="*/ 233823 w 356351"/>
                  <a:gd name="connsiteY141" fmla="*/ 183139 h 296563"/>
                  <a:gd name="connsiteX142" fmla="*/ 230427 w 356351"/>
                  <a:gd name="connsiteY142" fmla="*/ 178437 h 296563"/>
                  <a:gd name="connsiteX143" fmla="*/ 235129 w 356351"/>
                  <a:gd name="connsiteY143" fmla="*/ 168248 h 296563"/>
                  <a:gd name="connsiteX144" fmla="*/ 243750 w 356351"/>
                  <a:gd name="connsiteY144" fmla="*/ 156491 h 296563"/>
                  <a:gd name="connsiteX145" fmla="*/ 258903 w 356351"/>
                  <a:gd name="connsiteY145" fmla="*/ 150221 h 296563"/>
                  <a:gd name="connsiteX146" fmla="*/ 270921 w 356351"/>
                  <a:gd name="connsiteY146" fmla="*/ 154663 h 296563"/>
                  <a:gd name="connsiteX147" fmla="*/ 277714 w 356351"/>
                  <a:gd name="connsiteY147" fmla="*/ 160149 h 296563"/>
                  <a:gd name="connsiteX148" fmla="*/ 280326 w 356351"/>
                  <a:gd name="connsiteY148" fmla="*/ 165374 h 29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356351" h="296563">
                    <a:moveTo>
                      <a:pt x="336496" y="106592"/>
                    </a:moveTo>
                    <a:cubicBezTo>
                      <a:pt x="336496" y="107114"/>
                      <a:pt x="336496" y="107637"/>
                      <a:pt x="336496" y="108159"/>
                    </a:cubicBezTo>
                    <a:cubicBezTo>
                      <a:pt x="336235" y="111033"/>
                      <a:pt x="337019" y="114168"/>
                      <a:pt x="334145" y="115997"/>
                    </a:cubicBezTo>
                    <a:cubicBezTo>
                      <a:pt x="332839" y="116781"/>
                      <a:pt x="331271" y="116258"/>
                      <a:pt x="329965" y="116519"/>
                    </a:cubicBezTo>
                    <a:cubicBezTo>
                      <a:pt x="328397" y="116519"/>
                      <a:pt x="327091" y="117042"/>
                      <a:pt x="325523" y="117042"/>
                    </a:cubicBezTo>
                    <a:cubicBezTo>
                      <a:pt x="324217" y="117042"/>
                      <a:pt x="322650" y="116781"/>
                      <a:pt x="321343" y="116258"/>
                    </a:cubicBezTo>
                    <a:cubicBezTo>
                      <a:pt x="320298" y="115736"/>
                      <a:pt x="319514" y="114691"/>
                      <a:pt x="318470" y="113907"/>
                    </a:cubicBezTo>
                    <a:cubicBezTo>
                      <a:pt x="317425" y="113123"/>
                      <a:pt x="316379" y="112339"/>
                      <a:pt x="315334" y="111294"/>
                    </a:cubicBezTo>
                    <a:cubicBezTo>
                      <a:pt x="314289" y="110249"/>
                      <a:pt x="313767" y="108943"/>
                      <a:pt x="312722" y="107637"/>
                    </a:cubicBezTo>
                    <a:cubicBezTo>
                      <a:pt x="310893" y="105547"/>
                      <a:pt x="308542" y="103456"/>
                      <a:pt x="308803" y="100322"/>
                    </a:cubicBezTo>
                    <a:cubicBezTo>
                      <a:pt x="308803" y="96403"/>
                      <a:pt x="313244" y="92745"/>
                      <a:pt x="315596" y="90133"/>
                    </a:cubicBezTo>
                    <a:cubicBezTo>
                      <a:pt x="317163" y="88565"/>
                      <a:pt x="318992" y="86998"/>
                      <a:pt x="320298" y="84907"/>
                    </a:cubicBezTo>
                    <a:cubicBezTo>
                      <a:pt x="320821" y="83862"/>
                      <a:pt x="321866" y="81511"/>
                      <a:pt x="323172" y="81511"/>
                    </a:cubicBezTo>
                    <a:cubicBezTo>
                      <a:pt x="325001" y="81511"/>
                      <a:pt x="326046" y="84646"/>
                      <a:pt x="327352" y="85691"/>
                    </a:cubicBezTo>
                    <a:cubicBezTo>
                      <a:pt x="328920" y="86998"/>
                      <a:pt x="330487" y="86736"/>
                      <a:pt x="332316" y="87259"/>
                    </a:cubicBezTo>
                    <a:cubicBezTo>
                      <a:pt x="333883" y="87520"/>
                      <a:pt x="335451" y="88304"/>
                      <a:pt x="336757" y="89088"/>
                    </a:cubicBezTo>
                    <a:cubicBezTo>
                      <a:pt x="336757" y="89088"/>
                      <a:pt x="335190" y="57476"/>
                      <a:pt x="334928" y="49638"/>
                    </a:cubicBezTo>
                    <a:cubicBezTo>
                      <a:pt x="334406" y="41801"/>
                      <a:pt x="330226" y="35792"/>
                      <a:pt x="326830" y="32395"/>
                    </a:cubicBezTo>
                    <a:cubicBezTo>
                      <a:pt x="323695" y="28999"/>
                      <a:pt x="322650" y="14369"/>
                      <a:pt x="321605" y="8621"/>
                    </a:cubicBezTo>
                    <a:cubicBezTo>
                      <a:pt x="321343" y="7576"/>
                      <a:pt x="320559" y="6792"/>
                      <a:pt x="319253" y="6009"/>
                    </a:cubicBezTo>
                    <a:cubicBezTo>
                      <a:pt x="312461" y="2612"/>
                      <a:pt x="293650" y="2090"/>
                      <a:pt x="285551" y="784"/>
                    </a:cubicBezTo>
                    <a:cubicBezTo>
                      <a:pt x="279804" y="-261"/>
                      <a:pt x="277452" y="-261"/>
                      <a:pt x="275885" y="784"/>
                    </a:cubicBezTo>
                    <a:cubicBezTo>
                      <a:pt x="274840" y="1567"/>
                      <a:pt x="273795" y="2612"/>
                      <a:pt x="272489" y="4180"/>
                    </a:cubicBezTo>
                    <a:cubicBezTo>
                      <a:pt x="268831" y="8099"/>
                      <a:pt x="266480" y="8360"/>
                      <a:pt x="259165" y="9667"/>
                    </a:cubicBezTo>
                    <a:cubicBezTo>
                      <a:pt x="251850" y="10973"/>
                      <a:pt x="251850" y="15675"/>
                      <a:pt x="246625" y="20378"/>
                    </a:cubicBezTo>
                    <a:cubicBezTo>
                      <a:pt x="241399" y="25080"/>
                      <a:pt x="235652" y="30305"/>
                      <a:pt x="230949" y="32918"/>
                    </a:cubicBezTo>
                    <a:cubicBezTo>
                      <a:pt x="226247" y="35530"/>
                      <a:pt x="225463" y="38927"/>
                      <a:pt x="225201" y="45458"/>
                    </a:cubicBezTo>
                    <a:cubicBezTo>
                      <a:pt x="224940" y="51990"/>
                      <a:pt x="211355" y="57476"/>
                      <a:pt x="207175" y="57737"/>
                    </a:cubicBezTo>
                    <a:cubicBezTo>
                      <a:pt x="202995" y="58260"/>
                      <a:pt x="201166" y="62962"/>
                      <a:pt x="199076" y="72890"/>
                    </a:cubicBezTo>
                    <a:cubicBezTo>
                      <a:pt x="196986" y="82818"/>
                      <a:pt x="182617" y="83862"/>
                      <a:pt x="177653" y="83862"/>
                    </a:cubicBezTo>
                    <a:cubicBezTo>
                      <a:pt x="172951" y="83862"/>
                      <a:pt x="155185" y="74457"/>
                      <a:pt x="147609" y="70800"/>
                    </a:cubicBezTo>
                    <a:cubicBezTo>
                      <a:pt x="140294" y="67404"/>
                      <a:pt x="138204" y="78637"/>
                      <a:pt x="136375" y="84646"/>
                    </a:cubicBezTo>
                    <a:cubicBezTo>
                      <a:pt x="134546" y="90655"/>
                      <a:pt x="130105" y="94574"/>
                      <a:pt x="120177" y="101889"/>
                    </a:cubicBezTo>
                    <a:cubicBezTo>
                      <a:pt x="110249" y="109204"/>
                      <a:pt x="97187" y="105808"/>
                      <a:pt x="94313" y="106069"/>
                    </a:cubicBezTo>
                    <a:cubicBezTo>
                      <a:pt x="91439" y="106331"/>
                      <a:pt x="91178" y="101889"/>
                      <a:pt x="91439" y="98754"/>
                    </a:cubicBezTo>
                    <a:cubicBezTo>
                      <a:pt x="91700" y="95619"/>
                      <a:pt x="93529" y="92223"/>
                      <a:pt x="94313" y="85430"/>
                    </a:cubicBezTo>
                    <a:cubicBezTo>
                      <a:pt x="94835" y="79944"/>
                      <a:pt x="81511" y="64530"/>
                      <a:pt x="76547" y="59043"/>
                    </a:cubicBezTo>
                    <a:lnTo>
                      <a:pt x="76547" y="137942"/>
                    </a:lnTo>
                    <a:cubicBezTo>
                      <a:pt x="76547" y="139248"/>
                      <a:pt x="76286" y="140294"/>
                      <a:pt x="76286" y="141600"/>
                    </a:cubicBezTo>
                    <a:cubicBezTo>
                      <a:pt x="76286" y="142645"/>
                      <a:pt x="76025" y="143951"/>
                      <a:pt x="75764" y="144996"/>
                    </a:cubicBezTo>
                    <a:cubicBezTo>
                      <a:pt x="75503" y="146041"/>
                      <a:pt x="75503" y="146563"/>
                      <a:pt x="74458" y="147086"/>
                    </a:cubicBezTo>
                    <a:cubicBezTo>
                      <a:pt x="73674" y="147608"/>
                      <a:pt x="72629" y="147608"/>
                      <a:pt x="71845" y="147870"/>
                    </a:cubicBezTo>
                    <a:cubicBezTo>
                      <a:pt x="69755" y="148392"/>
                      <a:pt x="67926" y="149176"/>
                      <a:pt x="66359" y="150221"/>
                    </a:cubicBezTo>
                    <a:cubicBezTo>
                      <a:pt x="65314" y="150744"/>
                      <a:pt x="64530" y="151527"/>
                      <a:pt x="63746" y="152311"/>
                    </a:cubicBezTo>
                    <a:cubicBezTo>
                      <a:pt x="62962" y="153095"/>
                      <a:pt x="62178" y="154140"/>
                      <a:pt x="61656" y="154924"/>
                    </a:cubicBezTo>
                    <a:cubicBezTo>
                      <a:pt x="60872" y="155969"/>
                      <a:pt x="60089" y="156491"/>
                      <a:pt x="58782" y="156491"/>
                    </a:cubicBezTo>
                    <a:cubicBezTo>
                      <a:pt x="56953" y="156752"/>
                      <a:pt x="55386" y="156752"/>
                      <a:pt x="53557" y="156491"/>
                    </a:cubicBezTo>
                    <a:cubicBezTo>
                      <a:pt x="51467" y="156491"/>
                      <a:pt x="49377" y="157275"/>
                      <a:pt x="47287" y="157014"/>
                    </a:cubicBezTo>
                    <a:cubicBezTo>
                      <a:pt x="44152" y="156752"/>
                      <a:pt x="40756" y="157014"/>
                      <a:pt x="37621" y="157014"/>
                    </a:cubicBezTo>
                    <a:cubicBezTo>
                      <a:pt x="35269" y="157014"/>
                      <a:pt x="33179" y="156491"/>
                      <a:pt x="31089" y="155707"/>
                    </a:cubicBezTo>
                    <a:cubicBezTo>
                      <a:pt x="30044" y="155446"/>
                      <a:pt x="29260" y="154924"/>
                      <a:pt x="28477" y="154401"/>
                    </a:cubicBezTo>
                    <a:cubicBezTo>
                      <a:pt x="27693" y="153879"/>
                      <a:pt x="26909" y="153356"/>
                      <a:pt x="26125" y="152572"/>
                    </a:cubicBezTo>
                    <a:cubicBezTo>
                      <a:pt x="24819" y="151788"/>
                      <a:pt x="22990" y="151266"/>
                      <a:pt x="21945" y="150221"/>
                    </a:cubicBezTo>
                    <a:cubicBezTo>
                      <a:pt x="20639" y="149176"/>
                      <a:pt x="20378" y="147347"/>
                      <a:pt x="20116" y="146041"/>
                    </a:cubicBezTo>
                    <a:cubicBezTo>
                      <a:pt x="19594" y="144474"/>
                      <a:pt x="19333" y="142645"/>
                      <a:pt x="18288" y="141338"/>
                    </a:cubicBezTo>
                    <a:cubicBezTo>
                      <a:pt x="18027" y="140816"/>
                      <a:pt x="17504" y="140294"/>
                      <a:pt x="17243" y="139510"/>
                    </a:cubicBezTo>
                    <a:cubicBezTo>
                      <a:pt x="16982" y="138987"/>
                      <a:pt x="16982" y="138465"/>
                      <a:pt x="16720" y="137942"/>
                    </a:cubicBezTo>
                    <a:cubicBezTo>
                      <a:pt x="16198" y="136897"/>
                      <a:pt x="15414" y="136113"/>
                      <a:pt x="14108" y="135852"/>
                    </a:cubicBezTo>
                    <a:cubicBezTo>
                      <a:pt x="13585" y="135852"/>
                      <a:pt x="13324" y="135591"/>
                      <a:pt x="12802" y="135330"/>
                    </a:cubicBezTo>
                    <a:cubicBezTo>
                      <a:pt x="12279" y="135068"/>
                      <a:pt x="11234" y="135330"/>
                      <a:pt x="10711" y="135330"/>
                    </a:cubicBezTo>
                    <a:cubicBezTo>
                      <a:pt x="10189" y="135330"/>
                      <a:pt x="9666" y="135591"/>
                      <a:pt x="9405" y="135852"/>
                    </a:cubicBezTo>
                    <a:cubicBezTo>
                      <a:pt x="8883" y="136375"/>
                      <a:pt x="8360" y="136897"/>
                      <a:pt x="7838" y="137420"/>
                    </a:cubicBezTo>
                    <a:cubicBezTo>
                      <a:pt x="5747" y="140032"/>
                      <a:pt x="4180" y="142906"/>
                      <a:pt x="2613" y="145780"/>
                    </a:cubicBezTo>
                    <a:cubicBezTo>
                      <a:pt x="2090" y="147086"/>
                      <a:pt x="784" y="149176"/>
                      <a:pt x="0" y="151005"/>
                    </a:cubicBezTo>
                    <a:cubicBezTo>
                      <a:pt x="784" y="152050"/>
                      <a:pt x="1306" y="153095"/>
                      <a:pt x="2090" y="154140"/>
                    </a:cubicBezTo>
                    <a:cubicBezTo>
                      <a:pt x="3135" y="155446"/>
                      <a:pt x="3396" y="157275"/>
                      <a:pt x="4180" y="158843"/>
                    </a:cubicBezTo>
                    <a:cubicBezTo>
                      <a:pt x="4964" y="160671"/>
                      <a:pt x="5747" y="162239"/>
                      <a:pt x="6531" y="163806"/>
                    </a:cubicBezTo>
                    <a:cubicBezTo>
                      <a:pt x="8099" y="167203"/>
                      <a:pt x="9144" y="170860"/>
                      <a:pt x="11234" y="173995"/>
                    </a:cubicBezTo>
                    <a:cubicBezTo>
                      <a:pt x="13324" y="177392"/>
                      <a:pt x="16198" y="180526"/>
                      <a:pt x="18288" y="183923"/>
                    </a:cubicBezTo>
                    <a:cubicBezTo>
                      <a:pt x="20116" y="187058"/>
                      <a:pt x="21945" y="190454"/>
                      <a:pt x="23252" y="193851"/>
                    </a:cubicBezTo>
                    <a:cubicBezTo>
                      <a:pt x="24558" y="196986"/>
                      <a:pt x="25080" y="200382"/>
                      <a:pt x="26387" y="203517"/>
                    </a:cubicBezTo>
                    <a:cubicBezTo>
                      <a:pt x="26909" y="204562"/>
                      <a:pt x="26909" y="205607"/>
                      <a:pt x="27432" y="206652"/>
                    </a:cubicBezTo>
                    <a:cubicBezTo>
                      <a:pt x="27954" y="207436"/>
                      <a:pt x="28477" y="208220"/>
                      <a:pt x="28999" y="209003"/>
                    </a:cubicBezTo>
                    <a:cubicBezTo>
                      <a:pt x="29783" y="210309"/>
                      <a:pt x="30567" y="211616"/>
                      <a:pt x="31351" y="212922"/>
                    </a:cubicBezTo>
                    <a:cubicBezTo>
                      <a:pt x="32134" y="214228"/>
                      <a:pt x="32918" y="215796"/>
                      <a:pt x="33963" y="216841"/>
                    </a:cubicBezTo>
                    <a:cubicBezTo>
                      <a:pt x="36576" y="219976"/>
                      <a:pt x="39711" y="223633"/>
                      <a:pt x="40233" y="227814"/>
                    </a:cubicBezTo>
                    <a:cubicBezTo>
                      <a:pt x="40494" y="229381"/>
                      <a:pt x="41278" y="231210"/>
                      <a:pt x="41278" y="232777"/>
                    </a:cubicBezTo>
                    <a:cubicBezTo>
                      <a:pt x="41278" y="234345"/>
                      <a:pt x="41278" y="235651"/>
                      <a:pt x="40756" y="237219"/>
                    </a:cubicBezTo>
                    <a:cubicBezTo>
                      <a:pt x="40233" y="239047"/>
                      <a:pt x="40756" y="240615"/>
                      <a:pt x="38927" y="241660"/>
                    </a:cubicBezTo>
                    <a:cubicBezTo>
                      <a:pt x="37098" y="242966"/>
                      <a:pt x="34747" y="243750"/>
                      <a:pt x="32918" y="245318"/>
                    </a:cubicBezTo>
                    <a:cubicBezTo>
                      <a:pt x="32396" y="245840"/>
                      <a:pt x="31351" y="246363"/>
                      <a:pt x="30828" y="247146"/>
                    </a:cubicBezTo>
                    <a:cubicBezTo>
                      <a:pt x="30567" y="247669"/>
                      <a:pt x="30305" y="248452"/>
                      <a:pt x="30044" y="248714"/>
                    </a:cubicBezTo>
                    <a:cubicBezTo>
                      <a:pt x="30044" y="248714"/>
                      <a:pt x="29783" y="249236"/>
                      <a:pt x="29783" y="248975"/>
                    </a:cubicBezTo>
                    <a:cubicBezTo>
                      <a:pt x="29260" y="254200"/>
                      <a:pt x="35269" y="255768"/>
                      <a:pt x="38143" y="259164"/>
                    </a:cubicBezTo>
                    <a:cubicBezTo>
                      <a:pt x="42846" y="264912"/>
                      <a:pt x="40233" y="273533"/>
                      <a:pt x="41017" y="280326"/>
                    </a:cubicBezTo>
                    <a:cubicBezTo>
                      <a:pt x="41278" y="281893"/>
                      <a:pt x="41540" y="283461"/>
                      <a:pt x="43368" y="282677"/>
                    </a:cubicBezTo>
                    <a:cubicBezTo>
                      <a:pt x="45197" y="282154"/>
                      <a:pt x="46503" y="280848"/>
                      <a:pt x="48593" y="280587"/>
                    </a:cubicBezTo>
                    <a:cubicBezTo>
                      <a:pt x="53818" y="280064"/>
                      <a:pt x="57998" y="285551"/>
                      <a:pt x="61395" y="288686"/>
                    </a:cubicBezTo>
                    <a:cubicBezTo>
                      <a:pt x="65052" y="292343"/>
                      <a:pt x="69755" y="297046"/>
                      <a:pt x="75503" y="296523"/>
                    </a:cubicBezTo>
                    <a:cubicBezTo>
                      <a:pt x="80728" y="296001"/>
                      <a:pt x="84385" y="291037"/>
                      <a:pt x="89088" y="288947"/>
                    </a:cubicBezTo>
                    <a:cubicBezTo>
                      <a:pt x="94835" y="286073"/>
                      <a:pt x="101628" y="286073"/>
                      <a:pt x="107898" y="285812"/>
                    </a:cubicBezTo>
                    <a:cubicBezTo>
                      <a:pt x="112862" y="285551"/>
                      <a:pt x="117826" y="285551"/>
                      <a:pt x="121745" y="282154"/>
                    </a:cubicBezTo>
                    <a:cubicBezTo>
                      <a:pt x="123312" y="280848"/>
                      <a:pt x="124880" y="279281"/>
                      <a:pt x="126709" y="278236"/>
                    </a:cubicBezTo>
                    <a:cubicBezTo>
                      <a:pt x="129321" y="277190"/>
                      <a:pt x="132195" y="276929"/>
                      <a:pt x="134807" y="276929"/>
                    </a:cubicBezTo>
                    <a:cubicBezTo>
                      <a:pt x="140816" y="276929"/>
                      <a:pt x="146825" y="277452"/>
                      <a:pt x="152834" y="276668"/>
                    </a:cubicBezTo>
                    <a:cubicBezTo>
                      <a:pt x="154401" y="276668"/>
                      <a:pt x="155708" y="276668"/>
                      <a:pt x="157275" y="276407"/>
                    </a:cubicBezTo>
                    <a:cubicBezTo>
                      <a:pt x="158581" y="276407"/>
                      <a:pt x="160410" y="275884"/>
                      <a:pt x="161717" y="276668"/>
                    </a:cubicBezTo>
                    <a:cubicBezTo>
                      <a:pt x="161717" y="276668"/>
                      <a:pt x="161455" y="276668"/>
                      <a:pt x="161455" y="276668"/>
                    </a:cubicBezTo>
                    <a:cubicBezTo>
                      <a:pt x="162762" y="277190"/>
                      <a:pt x="164329" y="277190"/>
                      <a:pt x="165636" y="277713"/>
                    </a:cubicBezTo>
                    <a:cubicBezTo>
                      <a:pt x="166680" y="277974"/>
                      <a:pt x="167464" y="278497"/>
                      <a:pt x="168509" y="278497"/>
                    </a:cubicBezTo>
                    <a:cubicBezTo>
                      <a:pt x="171905" y="279019"/>
                      <a:pt x="175302" y="279281"/>
                      <a:pt x="178698" y="280064"/>
                    </a:cubicBezTo>
                    <a:cubicBezTo>
                      <a:pt x="181049" y="280587"/>
                      <a:pt x="182617" y="280064"/>
                      <a:pt x="184446" y="278236"/>
                    </a:cubicBezTo>
                    <a:cubicBezTo>
                      <a:pt x="186013" y="276929"/>
                      <a:pt x="187320" y="276407"/>
                      <a:pt x="189148" y="276407"/>
                    </a:cubicBezTo>
                    <a:cubicBezTo>
                      <a:pt x="191238" y="276407"/>
                      <a:pt x="192545" y="276668"/>
                      <a:pt x="194112" y="277713"/>
                    </a:cubicBezTo>
                    <a:cubicBezTo>
                      <a:pt x="195680" y="278497"/>
                      <a:pt x="198292" y="279019"/>
                      <a:pt x="199076" y="276929"/>
                    </a:cubicBezTo>
                    <a:cubicBezTo>
                      <a:pt x="199860" y="275101"/>
                      <a:pt x="198292" y="273010"/>
                      <a:pt x="199599" y="271704"/>
                    </a:cubicBezTo>
                    <a:cubicBezTo>
                      <a:pt x="200905" y="270137"/>
                      <a:pt x="203779" y="269614"/>
                      <a:pt x="205346" y="269353"/>
                    </a:cubicBezTo>
                    <a:cubicBezTo>
                      <a:pt x="209787" y="268569"/>
                      <a:pt x="214490" y="269614"/>
                      <a:pt x="218931" y="269614"/>
                    </a:cubicBezTo>
                    <a:cubicBezTo>
                      <a:pt x="223112" y="269614"/>
                      <a:pt x="225985" y="268308"/>
                      <a:pt x="229120" y="265957"/>
                    </a:cubicBezTo>
                    <a:cubicBezTo>
                      <a:pt x="232256" y="263605"/>
                      <a:pt x="234345" y="260993"/>
                      <a:pt x="236958" y="257858"/>
                    </a:cubicBezTo>
                    <a:cubicBezTo>
                      <a:pt x="240093" y="253939"/>
                      <a:pt x="244534" y="252371"/>
                      <a:pt x="249237" y="250543"/>
                    </a:cubicBezTo>
                    <a:cubicBezTo>
                      <a:pt x="253417" y="248714"/>
                      <a:pt x="256813" y="245840"/>
                      <a:pt x="260732" y="243489"/>
                    </a:cubicBezTo>
                    <a:cubicBezTo>
                      <a:pt x="262300" y="241660"/>
                      <a:pt x="263606" y="239309"/>
                      <a:pt x="265696" y="238002"/>
                    </a:cubicBezTo>
                    <a:cubicBezTo>
                      <a:pt x="272489" y="233300"/>
                      <a:pt x="276930" y="225462"/>
                      <a:pt x="283200" y="220237"/>
                    </a:cubicBezTo>
                    <a:cubicBezTo>
                      <a:pt x="285813" y="217886"/>
                      <a:pt x="288164" y="215273"/>
                      <a:pt x="290515" y="212661"/>
                    </a:cubicBezTo>
                    <a:cubicBezTo>
                      <a:pt x="292605" y="210571"/>
                      <a:pt x="294695" y="207958"/>
                      <a:pt x="296263" y="205346"/>
                    </a:cubicBezTo>
                    <a:cubicBezTo>
                      <a:pt x="298092" y="202472"/>
                      <a:pt x="299398" y="199337"/>
                      <a:pt x="300965" y="196463"/>
                    </a:cubicBezTo>
                    <a:cubicBezTo>
                      <a:pt x="302533" y="193589"/>
                      <a:pt x="304362" y="190977"/>
                      <a:pt x="305929" y="188364"/>
                    </a:cubicBezTo>
                    <a:cubicBezTo>
                      <a:pt x="307758" y="185490"/>
                      <a:pt x="309326" y="182617"/>
                      <a:pt x="311677" y="180004"/>
                    </a:cubicBezTo>
                    <a:cubicBezTo>
                      <a:pt x="313767" y="177653"/>
                      <a:pt x="316379" y="175563"/>
                      <a:pt x="318470" y="173212"/>
                    </a:cubicBezTo>
                    <a:cubicBezTo>
                      <a:pt x="322388" y="169032"/>
                      <a:pt x="325523" y="164329"/>
                      <a:pt x="329703" y="160410"/>
                    </a:cubicBezTo>
                    <a:cubicBezTo>
                      <a:pt x="331532" y="158581"/>
                      <a:pt x="333361" y="156491"/>
                      <a:pt x="335190" y="154663"/>
                    </a:cubicBezTo>
                    <a:cubicBezTo>
                      <a:pt x="337280" y="152834"/>
                      <a:pt x="339892" y="151266"/>
                      <a:pt x="341983" y="149176"/>
                    </a:cubicBezTo>
                    <a:cubicBezTo>
                      <a:pt x="346163" y="144996"/>
                      <a:pt x="344856" y="138726"/>
                      <a:pt x="346424" y="133762"/>
                    </a:cubicBezTo>
                    <a:cubicBezTo>
                      <a:pt x="347208" y="131150"/>
                      <a:pt x="347469" y="128537"/>
                      <a:pt x="348252" y="125925"/>
                    </a:cubicBezTo>
                    <a:cubicBezTo>
                      <a:pt x="349036" y="123051"/>
                      <a:pt x="349297" y="120177"/>
                      <a:pt x="351126" y="117825"/>
                    </a:cubicBezTo>
                    <a:cubicBezTo>
                      <a:pt x="351910" y="116781"/>
                      <a:pt x="352694" y="115736"/>
                      <a:pt x="353477" y="114691"/>
                    </a:cubicBezTo>
                    <a:cubicBezTo>
                      <a:pt x="354261" y="113645"/>
                      <a:pt x="354261" y="112339"/>
                      <a:pt x="354784" y="111294"/>
                    </a:cubicBezTo>
                    <a:cubicBezTo>
                      <a:pt x="355568" y="109727"/>
                      <a:pt x="355829" y="108159"/>
                      <a:pt x="356352" y="106592"/>
                    </a:cubicBezTo>
                    <a:lnTo>
                      <a:pt x="336496" y="106592"/>
                    </a:lnTo>
                    <a:lnTo>
                      <a:pt x="336496" y="106592"/>
                    </a:lnTo>
                    <a:close/>
                    <a:moveTo>
                      <a:pt x="280326" y="165374"/>
                    </a:moveTo>
                    <a:cubicBezTo>
                      <a:pt x="280065" y="167725"/>
                      <a:pt x="278497" y="169815"/>
                      <a:pt x="277452" y="171644"/>
                    </a:cubicBezTo>
                    <a:cubicBezTo>
                      <a:pt x="276146" y="173995"/>
                      <a:pt x="274840" y="176346"/>
                      <a:pt x="273795" y="178698"/>
                    </a:cubicBezTo>
                    <a:cubicBezTo>
                      <a:pt x="273011" y="180526"/>
                      <a:pt x="272227" y="182355"/>
                      <a:pt x="270660" y="183400"/>
                    </a:cubicBezTo>
                    <a:cubicBezTo>
                      <a:pt x="268831" y="184445"/>
                      <a:pt x="266480" y="184445"/>
                      <a:pt x="264651" y="184707"/>
                    </a:cubicBezTo>
                    <a:cubicBezTo>
                      <a:pt x="262300" y="184968"/>
                      <a:pt x="259948" y="184968"/>
                      <a:pt x="257858" y="186274"/>
                    </a:cubicBezTo>
                    <a:cubicBezTo>
                      <a:pt x="256030" y="187319"/>
                      <a:pt x="254723" y="189409"/>
                      <a:pt x="254201" y="191499"/>
                    </a:cubicBezTo>
                    <a:cubicBezTo>
                      <a:pt x="253678" y="193851"/>
                      <a:pt x="252372" y="194895"/>
                      <a:pt x="250282" y="195940"/>
                    </a:cubicBezTo>
                    <a:cubicBezTo>
                      <a:pt x="248192" y="196986"/>
                      <a:pt x="245318" y="195418"/>
                      <a:pt x="243489" y="194112"/>
                    </a:cubicBezTo>
                    <a:cubicBezTo>
                      <a:pt x="241399" y="192806"/>
                      <a:pt x="239570" y="190715"/>
                      <a:pt x="238264" y="188626"/>
                    </a:cubicBezTo>
                    <a:cubicBezTo>
                      <a:pt x="236697" y="186797"/>
                      <a:pt x="235390" y="184968"/>
                      <a:pt x="233823" y="183139"/>
                    </a:cubicBezTo>
                    <a:cubicBezTo>
                      <a:pt x="232517" y="181572"/>
                      <a:pt x="231210" y="180265"/>
                      <a:pt x="230427" y="178437"/>
                    </a:cubicBezTo>
                    <a:cubicBezTo>
                      <a:pt x="228859" y="174518"/>
                      <a:pt x="233039" y="170860"/>
                      <a:pt x="235129" y="168248"/>
                    </a:cubicBezTo>
                    <a:cubicBezTo>
                      <a:pt x="238003" y="164590"/>
                      <a:pt x="240093" y="159888"/>
                      <a:pt x="243750" y="156491"/>
                    </a:cubicBezTo>
                    <a:cubicBezTo>
                      <a:pt x="247931" y="152834"/>
                      <a:pt x="253678" y="150744"/>
                      <a:pt x="258903" y="150221"/>
                    </a:cubicBezTo>
                    <a:cubicBezTo>
                      <a:pt x="263867" y="149699"/>
                      <a:pt x="267263" y="151788"/>
                      <a:pt x="270921" y="154663"/>
                    </a:cubicBezTo>
                    <a:cubicBezTo>
                      <a:pt x="273272" y="156491"/>
                      <a:pt x="275624" y="158059"/>
                      <a:pt x="277714" y="160149"/>
                    </a:cubicBezTo>
                    <a:cubicBezTo>
                      <a:pt x="279020" y="161194"/>
                      <a:pt x="280588" y="163023"/>
                      <a:pt x="280326" y="1653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7" name="Graphic 3">
                <a:extLst>
                  <a:ext uri="{FF2B5EF4-FFF2-40B4-BE49-F238E27FC236}">
                    <a16:creationId xmlns:a16="http://schemas.microsoft.com/office/drawing/2014/main" id="{A13D41EC-E5DD-035B-3112-6C78247B0794}"/>
                  </a:ext>
                </a:extLst>
              </p:cNvPr>
              <p:cNvGrpSpPr/>
              <p:nvPr/>
            </p:nvGrpSpPr>
            <p:grpSpPr>
              <a:xfrm>
                <a:off x="4333067" y="2375790"/>
                <a:ext cx="263391" cy="149503"/>
                <a:chOff x="4333067" y="2375790"/>
                <a:chExt cx="263391" cy="149503"/>
              </a:xfrm>
              <a:solidFill>
                <a:srgbClr val="D5D7D8"/>
              </a:solidFill>
            </p:grpSpPr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4CF3CB55-4912-EFE3-E3AD-C4BB620104DA}"/>
                    </a:ext>
                  </a:extLst>
                </p:cNvPr>
                <p:cNvSpPr/>
                <p:nvPr/>
              </p:nvSpPr>
              <p:spPr>
                <a:xfrm>
                  <a:off x="4333067" y="2375790"/>
                  <a:ext cx="231679" cy="108812"/>
                </a:xfrm>
                <a:custGeom>
                  <a:avLst/>
                  <a:gdLst>
                    <a:gd name="connsiteX0" fmla="*/ 10857 w 231679"/>
                    <a:gd name="connsiteY0" fmla="*/ 36902 h 108812"/>
                    <a:gd name="connsiteX1" fmla="*/ 3280 w 231679"/>
                    <a:gd name="connsiteY1" fmla="*/ 36118 h 108812"/>
                    <a:gd name="connsiteX2" fmla="*/ 407 w 231679"/>
                    <a:gd name="connsiteY2" fmla="*/ 32722 h 108812"/>
                    <a:gd name="connsiteX3" fmla="*/ 8244 w 231679"/>
                    <a:gd name="connsiteY3" fmla="*/ 32461 h 108812"/>
                    <a:gd name="connsiteX4" fmla="*/ 10073 w 231679"/>
                    <a:gd name="connsiteY4" fmla="*/ 31938 h 108812"/>
                    <a:gd name="connsiteX5" fmla="*/ 9289 w 231679"/>
                    <a:gd name="connsiteY5" fmla="*/ 29587 h 108812"/>
                    <a:gd name="connsiteX6" fmla="*/ 12686 w 231679"/>
                    <a:gd name="connsiteY6" fmla="*/ 26713 h 108812"/>
                    <a:gd name="connsiteX7" fmla="*/ 19217 w 231679"/>
                    <a:gd name="connsiteY7" fmla="*/ 28542 h 108812"/>
                    <a:gd name="connsiteX8" fmla="*/ 22613 w 231679"/>
                    <a:gd name="connsiteY8" fmla="*/ 26713 h 108812"/>
                    <a:gd name="connsiteX9" fmla="*/ 25487 w 231679"/>
                    <a:gd name="connsiteY9" fmla="*/ 24362 h 108812"/>
                    <a:gd name="connsiteX10" fmla="*/ 20523 w 231679"/>
                    <a:gd name="connsiteY10" fmla="*/ 22011 h 108812"/>
                    <a:gd name="connsiteX11" fmla="*/ 15037 w 231679"/>
                    <a:gd name="connsiteY11" fmla="*/ 20182 h 108812"/>
                    <a:gd name="connsiteX12" fmla="*/ 16866 w 231679"/>
                    <a:gd name="connsiteY12" fmla="*/ 17569 h 108812"/>
                    <a:gd name="connsiteX13" fmla="*/ 22352 w 231679"/>
                    <a:gd name="connsiteY13" fmla="*/ 13389 h 108812"/>
                    <a:gd name="connsiteX14" fmla="*/ 28884 w 231679"/>
                    <a:gd name="connsiteY14" fmla="*/ 17569 h 108812"/>
                    <a:gd name="connsiteX15" fmla="*/ 41162 w 231679"/>
                    <a:gd name="connsiteY15" fmla="*/ 21488 h 108812"/>
                    <a:gd name="connsiteX16" fmla="*/ 40640 w 231679"/>
                    <a:gd name="connsiteY16" fmla="*/ 16786 h 108812"/>
                    <a:gd name="connsiteX17" fmla="*/ 38550 w 231679"/>
                    <a:gd name="connsiteY17" fmla="*/ 10777 h 108812"/>
                    <a:gd name="connsiteX18" fmla="*/ 39856 w 231679"/>
                    <a:gd name="connsiteY18" fmla="*/ 7903 h 108812"/>
                    <a:gd name="connsiteX19" fmla="*/ 37766 w 231679"/>
                    <a:gd name="connsiteY19" fmla="*/ 6335 h 108812"/>
                    <a:gd name="connsiteX20" fmla="*/ 30973 w 231679"/>
                    <a:gd name="connsiteY20" fmla="*/ 3984 h 108812"/>
                    <a:gd name="connsiteX21" fmla="*/ 34892 w 231679"/>
                    <a:gd name="connsiteY21" fmla="*/ 1633 h 108812"/>
                    <a:gd name="connsiteX22" fmla="*/ 40640 w 231679"/>
                    <a:gd name="connsiteY22" fmla="*/ 849 h 108812"/>
                    <a:gd name="connsiteX23" fmla="*/ 48216 w 231679"/>
                    <a:gd name="connsiteY23" fmla="*/ 5813 h 108812"/>
                    <a:gd name="connsiteX24" fmla="*/ 54748 w 231679"/>
                    <a:gd name="connsiteY24" fmla="*/ 11560 h 108812"/>
                    <a:gd name="connsiteX25" fmla="*/ 56315 w 231679"/>
                    <a:gd name="connsiteY25" fmla="*/ 14957 h 108812"/>
                    <a:gd name="connsiteX26" fmla="*/ 59711 w 231679"/>
                    <a:gd name="connsiteY26" fmla="*/ 17831 h 108812"/>
                    <a:gd name="connsiteX27" fmla="*/ 64414 w 231679"/>
                    <a:gd name="connsiteY27" fmla="*/ 21749 h 108812"/>
                    <a:gd name="connsiteX28" fmla="*/ 59973 w 231679"/>
                    <a:gd name="connsiteY28" fmla="*/ 24101 h 108812"/>
                    <a:gd name="connsiteX29" fmla="*/ 57360 w 231679"/>
                    <a:gd name="connsiteY29" fmla="*/ 26191 h 108812"/>
                    <a:gd name="connsiteX30" fmla="*/ 59973 w 231679"/>
                    <a:gd name="connsiteY30" fmla="*/ 28542 h 108812"/>
                    <a:gd name="connsiteX31" fmla="*/ 63630 w 231679"/>
                    <a:gd name="connsiteY31" fmla="*/ 32461 h 108812"/>
                    <a:gd name="connsiteX32" fmla="*/ 63892 w 231679"/>
                    <a:gd name="connsiteY32" fmla="*/ 43172 h 108812"/>
                    <a:gd name="connsiteX33" fmla="*/ 70423 w 231679"/>
                    <a:gd name="connsiteY33" fmla="*/ 46307 h 108812"/>
                    <a:gd name="connsiteX34" fmla="*/ 72513 w 231679"/>
                    <a:gd name="connsiteY34" fmla="*/ 42650 h 108812"/>
                    <a:gd name="connsiteX35" fmla="*/ 73558 w 231679"/>
                    <a:gd name="connsiteY35" fmla="*/ 35857 h 108812"/>
                    <a:gd name="connsiteX36" fmla="*/ 79044 w 231679"/>
                    <a:gd name="connsiteY36" fmla="*/ 29326 h 108812"/>
                    <a:gd name="connsiteX37" fmla="*/ 81134 w 231679"/>
                    <a:gd name="connsiteY37" fmla="*/ 32461 h 108812"/>
                    <a:gd name="connsiteX38" fmla="*/ 82702 w 231679"/>
                    <a:gd name="connsiteY38" fmla="*/ 34551 h 108812"/>
                    <a:gd name="connsiteX39" fmla="*/ 87927 w 231679"/>
                    <a:gd name="connsiteY39" fmla="*/ 29326 h 108812"/>
                    <a:gd name="connsiteX40" fmla="*/ 88711 w 231679"/>
                    <a:gd name="connsiteY40" fmla="*/ 19137 h 108812"/>
                    <a:gd name="connsiteX41" fmla="*/ 90278 w 231679"/>
                    <a:gd name="connsiteY41" fmla="*/ 13912 h 108812"/>
                    <a:gd name="connsiteX42" fmla="*/ 93152 w 231679"/>
                    <a:gd name="connsiteY42" fmla="*/ 17047 h 108812"/>
                    <a:gd name="connsiteX43" fmla="*/ 96287 w 231679"/>
                    <a:gd name="connsiteY43" fmla="*/ 20966 h 108812"/>
                    <a:gd name="connsiteX44" fmla="*/ 101774 w 231679"/>
                    <a:gd name="connsiteY44" fmla="*/ 24884 h 108812"/>
                    <a:gd name="connsiteX45" fmla="*/ 105692 w 231679"/>
                    <a:gd name="connsiteY45" fmla="*/ 24101 h 108812"/>
                    <a:gd name="connsiteX46" fmla="*/ 116404 w 231679"/>
                    <a:gd name="connsiteY46" fmla="*/ 9470 h 108812"/>
                    <a:gd name="connsiteX47" fmla="*/ 123719 w 231679"/>
                    <a:gd name="connsiteY47" fmla="*/ 11822 h 108812"/>
                    <a:gd name="connsiteX48" fmla="*/ 125809 w 231679"/>
                    <a:gd name="connsiteY48" fmla="*/ 14696 h 108812"/>
                    <a:gd name="connsiteX49" fmla="*/ 128160 w 231679"/>
                    <a:gd name="connsiteY49" fmla="*/ 19137 h 108812"/>
                    <a:gd name="connsiteX50" fmla="*/ 128160 w 231679"/>
                    <a:gd name="connsiteY50" fmla="*/ 19137 h 108812"/>
                    <a:gd name="connsiteX51" fmla="*/ 130250 w 231679"/>
                    <a:gd name="connsiteY51" fmla="*/ 22011 h 108812"/>
                    <a:gd name="connsiteX52" fmla="*/ 133647 w 231679"/>
                    <a:gd name="connsiteY52" fmla="*/ 26191 h 108812"/>
                    <a:gd name="connsiteX53" fmla="*/ 137043 w 231679"/>
                    <a:gd name="connsiteY53" fmla="*/ 27236 h 108812"/>
                    <a:gd name="connsiteX54" fmla="*/ 135475 w 231679"/>
                    <a:gd name="connsiteY54" fmla="*/ 18876 h 108812"/>
                    <a:gd name="connsiteX55" fmla="*/ 132863 w 231679"/>
                    <a:gd name="connsiteY55" fmla="*/ 10777 h 108812"/>
                    <a:gd name="connsiteX56" fmla="*/ 134169 w 231679"/>
                    <a:gd name="connsiteY56" fmla="*/ 9470 h 108812"/>
                    <a:gd name="connsiteX57" fmla="*/ 138349 w 231679"/>
                    <a:gd name="connsiteY57" fmla="*/ 11560 h 108812"/>
                    <a:gd name="connsiteX58" fmla="*/ 141484 w 231679"/>
                    <a:gd name="connsiteY58" fmla="*/ 14957 h 108812"/>
                    <a:gd name="connsiteX59" fmla="*/ 144358 w 231679"/>
                    <a:gd name="connsiteY59" fmla="*/ 17569 h 108812"/>
                    <a:gd name="connsiteX60" fmla="*/ 148277 w 231679"/>
                    <a:gd name="connsiteY60" fmla="*/ 17831 h 108812"/>
                    <a:gd name="connsiteX61" fmla="*/ 151412 w 231679"/>
                    <a:gd name="connsiteY61" fmla="*/ 16002 h 108812"/>
                    <a:gd name="connsiteX62" fmla="*/ 153502 w 231679"/>
                    <a:gd name="connsiteY62" fmla="*/ 13912 h 108812"/>
                    <a:gd name="connsiteX63" fmla="*/ 155853 w 231679"/>
                    <a:gd name="connsiteY63" fmla="*/ 11299 h 108812"/>
                    <a:gd name="connsiteX64" fmla="*/ 161078 w 231679"/>
                    <a:gd name="connsiteY64" fmla="*/ 11299 h 108812"/>
                    <a:gd name="connsiteX65" fmla="*/ 166565 w 231679"/>
                    <a:gd name="connsiteY65" fmla="*/ 13389 h 108812"/>
                    <a:gd name="connsiteX66" fmla="*/ 169961 w 231679"/>
                    <a:gd name="connsiteY66" fmla="*/ 13389 h 108812"/>
                    <a:gd name="connsiteX67" fmla="*/ 171529 w 231679"/>
                    <a:gd name="connsiteY67" fmla="*/ 11038 h 108812"/>
                    <a:gd name="connsiteX68" fmla="*/ 171529 w 231679"/>
                    <a:gd name="connsiteY68" fmla="*/ 2939 h 108812"/>
                    <a:gd name="connsiteX69" fmla="*/ 175709 w 231679"/>
                    <a:gd name="connsiteY69" fmla="*/ 65 h 108812"/>
                    <a:gd name="connsiteX70" fmla="*/ 178321 w 231679"/>
                    <a:gd name="connsiteY70" fmla="*/ 65 h 108812"/>
                    <a:gd name="connsiteX71" fmla="*/ 181979 w 231679"/>
                    <a:gd name="connsiteY71" fmla="*/ 327 h 108812"/>
                    <a:gd name="connsiteX72" fmla="*/ 185898 w 231679"/>
                    <a:gd name="connsiteY72" fmla="*/ 5290 h 108812"/>
                    <a:gd name="connsiteX73" fmla="*/ 189816 w 231679"/>
                    <a:gd name="connsiteY73" fmla="*/ 8948 h 108812"/>
                    <a:gd name="connsiteX74" fmla="*/ 195564 w 231679"/>
                    <a:gd name="connsiteY74" fmla="*/ 7380 h 108812"/>
                    <a:gd name="connsiteX75" fmla="*/ 201312 w 231679"/>
                    <a:gd name="connsiteY75" fmla="*/ 3984 h 108812"/>
                    <a:gd name="connsiteX76" fmla="*/ 204185 w 231679"/>
                    <a:gd name="connsiteY76" fmla="*/ 3462 h 108812"/>
                    <a:gd name="connsiteX77" fmla="*/ 206798 w 231679"/>
                    <a:gd name="connsiteY77" fmla="*/ 3200 h 108812"/>
                    <a:gd name="connsiteX78" fmla="*/ 205230 w 231679"/>
                    <a:gd name="connsiteY78" fmla="*/ 6597 h 108812"/>
                    <a:gd name="connsiteX79" fmla="*/ 202095 w 231679"/>
                    <a:gd name="connsiteY79" fmla="*/ 8948 h 108812"/>
                    <a:gd name="connsiteX80" fmla="*/ 199744 w 231679"/>
                    <a:gd name="connsiteY80" fmla="*/ 14173 h 108812"/>
                    <a:gd name="connsiteX81" fmla="*/ 201834 w 231679"/>
                    <a:gd name="connsiteY81" fmla="*/ 15741 h 108812"/>
                    <a:gd name="connsiteX82" fmla="*/ 204708 w 231679"/>
                    <a:gd name="connsiteY82" fmla="*/ 15741 h 108812"/>
                    <a:gd name="connsiteX83" fmla="*/ 208627 w 231679"/>
                    <a:gd name="connsiteY83" fmla="*/ 17831 h 108812"/>
                    <a:gd name="connsiteX84" fmla="*/ 208104 w 231679"/>
                    <a:gd name="connsiteY84" fmla="*/ 21227 h 108812"/>
                    <a:gd name="connsiteX85" fmla="*/ 206798 w 231679"/>
                    <a:gd name="connsiteY85" fmla="*/ 24362 h 108812"/>
                    <a:gd name="connsiteX86" fmla="*/ 210717 w 231679"/>
                    <a:gd name="connsiteY86" fmla="*/ 24362 h 108812"/>
                    <a:gd name="connsiteX87" fmla="*/ 215419 w 231679"/>
                    <a:gd name="connsiteY87" fmla="*/ 25146 h 108812"/>
                    <a:gd name="connsiteX88" fmla="*/ 216726 w 231679"/>
                    <a:gd name="connsiteY88" fmla="*/ 27758 h 108812"/>
                    <a:gd name="connsiteX89" fmla="*/ 213590 w 231679"/>
                    <a:gd name="connsiteY89" fmla="*/ 32983 h 108812"/>
                    <a:gd name="connsiteX90" fmla="*/ 213590 w 231679"/>
                    <a:gd name="connsiteY90" fmla="*/ 36118 h 108812"/>
                    <a:gd name="connsiteX91" fmla="*/ 215942 w 231679"/>
                    <a:gd name="connsiteY91" fmla="*/ 35335 h 108812"/>
                    <a:gd name="connsiteX92" fmla="*/ 219338 w 231679"/>
                    <a:gd name="connsiteY92" fmla="*/ 33244 h 108812"/>
                    <a:gd name="connsiteX93" fmla="*/ 227698 w 231679"/>
                    <a:gd name="connsiteY93" fmla="*/ 30632 h 108812"/>
                    <a:gd name="connsiteX94" fmla="*/ 230311 w 231679"/>
                    <a:gd name="connsiteY94" fmla="*/ 33506 h 108812"/>
                    <a:gd name="connsiteX95" fmla="*/ 231617 w 231679"/>
                    <a:gd name="connsiteY95" fmla="*/ 36380 h 108812"/>
                    <a:gd name="connsiteX96" fmla="*/ 227437 w 231679"/>
                    <a:gd name="connsiteY96" fmla="*/ 43172 h 108812"/>
                    <a:gd name="connsiteX97" fmla="*/ 229788 w 231679"/>
                    <a:gd name="connsiteY97" fmla="*/ 46569 h 108812"/>
                    <a:gd name="connsiteX98" fmla="*/ 226914 w 231679"/>
                    <a:gd name="connsiteY98" fmla="*/ 50749 h 108812"/>
                    <a:gd name="connsiteX99" fmla="*/ 221951 w 231679"/>
                    <a:gd name="connsiteY99" fmla="*/ 53100 h 108812"/>
                    <a:gd name="connsiteX100" fmla="*/ 223257 w 231679"/>
                    <a:gd name="connsiteY100" fmla="*/ 61460 h 108812"/>
                    <a:gd name="connsiteX101" fmla="*/ 218816 w 231679"/>
                    <a:gd name="connsiteY101" fmla="*/ 62766 h 108812"/>
                    <a:gd name="connsiteX102" fmla="*/ 213068 w 231679"/>
                    <a:gd name="connsiteY102" fmla="*/ 63289 h 108812"/>
                    <a:gd name="connsiteX103" fmla="*/ 211501 w 231679"/>
                    <a:gd name="connsiteY103" fmla="*/ 70604 h 108812"/>
                    <a:gd name="connsiteX104" fmla="*/ 205492 w 231679"/>
                    <a:gd name="connsiteY104" fmla="*/ 76874 h 108812"/>
                    <a:gd name="connsiteX105" fmla="*/ 195825 w 231679"/>
                    <a:gd name="connsiteY105" fmla="*/ 75568 h 108812"/>
                    <a:gd name="connsiteX106" fmla="*/ 187204 w 231679"/>
                    <a:gd name="connsiteY106" fmla="*/ 78180 h 108812"/>
                    <a:gd name="connsiteX107" fmla="*/ 184330 w 231679"/>
                    <a:gd name="connsiteY107" fmla="*/ 82883 h 108812"/>
                    <a:gd name="connsiteX108" fmla="*/ 179105 w 231679"/>
                    <a:gd name="connsiteY108" fmla="*/ 86802 h 108812"/>
                    <a:gd name="connsiteX109" fmla="*/ 166042 w 231679"/>
                    <a:gd name="connsiteY109" fmla="*/ 91504 h 108812"/>
                    <a:gd name="connsiteX110" fmla="*/ 152718 w 231679"/>
                    <a:gd name="connsiteY110" fmla="*/ 93855 h 108812"/>
                    <a:gd name="connsiteX111" fmla="*/ 139656 w 231679"/>
                    <a:gd name="connsiteY111" fmla="*/ 98036 h 108812"/>
                    <a:gd name="connsiteX112" fmla="*/ 132340 w 231679"/>
                    <a:gd name="connsiteY112" fmla="*/ 104828 h 108812"/>
                    <a:gd name="connsiteX113" fmla="*/ 121106 w 231679"/>
                    <a:gd name="connsiteY113" fmla="*/ 108747 h 108812"/>
                    <a:gd name="connsiteX114" fmla="*/ 107521 w 231679"/>
                    <a:gd name="connsiteY114" fmla="*/ 107180 h 108812"/>
                    <a:gd name="connsiteX115" fmla="*/ 94981 w 231679"/>
                    <a:gd name="connsiteY115" fmla="*/ 103783 h 108812"/>
                    <a:gd name="connsiteX116" fmla="*/ 88711 w 231679"/>
                    <a:gd name="connsiteY116" fmla="*/ 103261 h 108812"/>
                    <a:gd name="connsiteX117" fmla="*/ 84269 w 231679"/>
                    <a:gd name="connsiteY117" fmla="*/ 101954 h 108812"/>
                    <a:gd name="connsiteX118" fmla="*/ 80612 w 231679"/>
                    <a:gd name="connsiteY118" fmla="*/ 94639 h 108812"/>
                    <a:gd name="connsiteX119" fmla="*/ 72252 w 231679"/>
                    <a:gd name="connsiteY119" fmla="*/ 93333 h 108812"/>
                    <a:gd name="connsiteX120" fmla="*/ 53703 w 231679"/>
                    <a:gd name="connsiteY120" fmla="*/ 92549 h 108812"/>
                    <a:gd name="connsiteX121" fmla="*/ 50567 w 231679"/>
                    <a:gd name="connsiteY121" fmla="*/ 93333 h 108812"/>
                    <a:gd name="connsiteX122" fmla="*/ 46910 w 231679"/>
                    <a:gd name="connsiteY122" fmla="*/ 94378 h 108812"/>
                    <a:gd name="connsiteX123" fmla="*/ 40901 w 231679"/>
                    <a:gd name="connsiteY123" fmla="*/ 94639 h 108812"/>
                    <a:gd name="connsiteX124" fmla="*/ 38027 w 231679"/>
                    <a:gd name="connsiteY124" fmla="*/ 91504 h 108812"/>
                    <a:gd name="connsiteX125" fmla="*/ 50829 w 231679"/>
                    <a:gd name="connsiteY125" fmla="*/ 86802 h 108812"/>
                    <a:gd name="connsiteX126" fmla="*/ 55270 w 231679"/>
                    <a:gd name="connsiteY126" fmla="*/ 82883 h 108812"/>
                    <a:gd name="connsiteX127" fmla="*/ 55270 w 231679"/>
                    <a:gd name="connsiteY127" fmla="*/ 79748 h 108812"/>
                    <a:gd name="connsiteX128" fmla="*/ 57360 w 231679"/>
                    <a:gd name="connsiteY128" fmla="*/ 77397 h 108812"/>
                    <a:gd name="connsiteX129" fmla="*/ 61802 w 231679"/>
                    <a:gd name="connsiteY129" fmla="*/ 76351 h 108812"/>
                    <a:gd name="connsiteX130" fmla="*/ 62324 w 231679"/>
                    <a:gd name="connsiteY130" fmla="*/ 74523 h 108812"/>
                    <a:gd name="connsiteX131" fmla="*/ 56315 w 231679"/>
                    <a:gd name="connsiteY131" fmla="*/ 75045 h 108812"/>
                    <a:gd name="connsiteX132" fmla="*/ 52919 w 231679"/>
                    <a:gd name="connsiteY132" fmla="*/ 74784 h 108812"/>
                    <a:gd name="connsiteX133" fmla="*/ 53964 w 231679"/>
                    <a:gd name="connsiteY133" fmla="*/ 71649 h 108812"/>
                    <a:gd name="connsiteX134" fmla="*/ 59450 w 231679"/>
                    <a:gd name="connsiteY134" fmla="*/ 67469 h 108812"/>
                    <a:gd name="connsiteX135" fmla="*/ 58667 w 231679"/>
                    <a:gd name="connsiteY135" fmla="*/ 66424 h 108812"/>
                    <a:gd name="connsiteX136" fmla="*/ 51874 w 231679"/>
                    <a:gd name="connsiteY136" fmla="*/ 69298 h 108812"/>
                    <a:gd name="connsiteX137" fmla="*/ 47694 w 231679"/>
                    <a:gd name="connsiteY137" fmla="*/ 70343 h 108812"/>
                    <a:gd name="connsiteX138" fmla="*/ 46126 w 231679"/>
                    <a:gd name="connsiteY138" fmla="*/ 67730 h 108812"/>
                    <a:gd name="connsiteX139" fmla="*/ 45604 w 231679"/>
                    <a:gd name="connsiteY139" fmla="*/ 64856 h 108812"/>
                    <a:gd name="connsiteX140" fmla="*/ 43253 w 231679"/>
                    <a:gd name="connsiteY140" fmla="*/ 63811 h 108812"/>
                    <a:gd name="connsiteX141" fmla="*/ 33847 w 231679"/>
                    <a:gd name="connsiteY141" fmla="*/ 63550 h 108812"/>
                    <a:gd name="connsiteX142" fmla="*/ 20262 w 231679"/>
                    <a:gd name="connsiteY142" fmla="*/ 62244 h 108812"/>
                    <a:gd name="connsiteX143" fmla="*/ 15821 w 231679"/>
                    <a:gd name="connsiteY143" fmla="*/ 62766 h 108812"/>
                    <a:gd name="connsiteX144" fmla="*/ 12947 w 231679"/>
                    <a:gd name="connsiteY144" fmla="*/ 62766 h 108812"/>
                    <a:gd name="connsiteX145" fmla="*/ 10857 w 231679"/>
                    <a:gd name="connsiteY145" fmla="*/ 56496 h 108812"/>
                    <a:gd name="connsiteX146" fmla="*/ 17388 w 231679"/>
                    <a:gd name="connsiteY146" fmla="*/ 54145 h 108812"/>
                    <a:gd name="connsiteX147" fmla="*/ 21307 w 231679"/>
                    <a:gd name="connsiteY147" fmla="*/ 54667 h 108812"/>
                    <a:gd name="connsiteX148" fmla="*/ 24704 w 231679"/>
                    <a:gd name="connsiteY148" fmla="*/ 53100 h 108812"/>
                    <a:gd name="connsiteX149" fmla="*/ 32018 w 231679"/>
                    <a:gd name="connsiteY149" fmla="*/ 51794 h 108812"/>
                    <a:gd name="connsiteX150" fmla="*/ 39595 w 231679"/>
                    <a:gd name="connsiteY150" fmla="*/ 52055 h 108812"/>
                    <a:gd name="connsiteX151" fmla="*/ 48216 w 231679"/>
                    <a:gd name="connsiteY151" fmla="*/ 52316 h 108812"/>
                    <a:gd name="connsiteX152" fmla="*/ 54748 w 231679"/>
                    <a:gd name="connsiteY152" fmla="*/ 49442 h 108812"/>
                    <a:gd name="connsiteX153" fmla="*/ 49000 w 231679"/>
                    <a:gd name="connsiteY153" fmla="*/ 45785 h 108812"/>
                    <a:gd name="connsiteX154" fmla="*/ 44298 w 231679"/>
                    <a:gd name="connsiteY154" fmla="*/ 44479 h 108812"/>
                    <a:gd name="connsiteX155" fmla="*/ 45604 w 231679"/>
                    <a:gd name="connsiteY155" fmla="*/ 41605 h 108812"/>
                    <a:gd name="connsiteX156" fmla="*/ 53703 w 231679"/>
                    <a:gd name="connsiteY156" fmla="*/ 38470 h 108812"/>
                    <a:gd name="connsiteX157" fmla="*/ 54486 w 231679"/>
                    <a:gd name="connsiteY157" fmla="*/ 34812 h 108812"/>
                    <a:gd name="connsiteX158" fmla="*/ 49784 w 231679"/>
                    <a:gd name="connsiteY158" fmla="*/ 33506 h 108812"/>
                    <a:gd name="connsiteX159" fmla="*/ 41162 w 231679"/>
                    <a:gd name="connsiteY159" fmla="*/ 33506 h 108812"/>
                    <a:gd name="connsiteX160" fmla="*/ 34892 w 231679"/>
                    <a:gd name="connsiteY160" fmla="*/ 31416 h 108812"/>
                    <a:gd name="connsiteX161" fmla="*/ 28361 w 231679"/>
                    <a:gd name="connsiteY161" fmla="*/ 32461 h 108812"/>
                    <a:gd name="connsiteX162" fmla="*/ 24181 w 231679"/>
                    <a:gd name="connsiteY162" fmla="*/ 32983 h 108812"/>
                    <a:gd name="connsiteX163" fmla="*/ 18172 w 231679"/>
                    <a:gd name="connsiteY163" fmla="*/ 34812 h 108812"/>
                    <a:gd name="connsiteX164" fmla="*/ 10857 w 231679"/>
                    <a:gd name="connsiteY164" fmla="*/ 36902 h 108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</a:cxnLst>
                  <a:rect l="l" t="t" r="r" b="b"/>
                  <a:pathLst>
                    <a:path w="231679" h="108812">
                      <a:moveTo>
                        <a:pt x="10857" y="36902"/>
                      </a:moveTo>
                      <a:cubicBezTo>
                        <a:pt x="8244" y="36902"/>
                        <a:pt x="5632" y="36902"/>
                        <a:pt x="3280" y="36118"/>
                      </a:cubicBezTo>
                      <a:cubicBezTo>
                        <a:pt x="2235" y="35857"/>
                        <a:pt x="-1161" y="34290"/>
                        <a:pt x="407" y="32722"/>
                      </a:cubicBezTo>
                      <a:cubicBezTo>
                        <a:pt x="1974" y="30893"/>
                        <a:pt x="6154" y="32200"/>
                        <a:pt x="8244" y="32461"/>
                      </a:cubicBezTo>
                      <a:cubicBezTo>
                        <a:pt x="8767" y="32461"/>
                        <a:pt x="9812" y="32722"/>
                        <a:pt x="10073" y="31938"/>
                      </a:cubicBezTo>
                      <a:cubicBezTo>
                        <a:pt x="10335" y="31416"/>
                        <a:pt x="9551" y="30110"/>
                        <a:pt x="9289" y="29587"/>
                      </a:cubicBezTo>
                      <a:cubicBezTo>
                        <a:pt x="8767" y="26974"/>
                        <a:pt x="10596" y="26191"/>
                        <a:pt x="12686" y="26713"/>
                      </a:cubicBezTo>
                      <a:cubicBezTo>
                        <a:pt x="14776" y="27236"/>
                        <a:pt x="16866" y="29064"/>
                        <a:pt x="19217" y="28542"/>
                      </a:cubicBezTo>
                      <a:cubicBezTo>
                        <a:pt x="20523" y="28281"/>
                        <a:pt x="21568" y="27497"/>
                        <a:pt x="22613" y="26713"/>
                      </a:cubicBezTo>
                      <a:cubicBezTo>
                        <a:pt x="23397" y="26191"/>
                        <a:pt x="24965" y="25407"/>
                        <a:pt x="25487" y="24362"/>
                      </a:cubicBezTo>
                      <a:cubicBezTo>
                        <a:pt x="26532" y="22533"/>
                        <a:pt x="21568" y="22272"/>
                        <a:pt x="20523" y="22011"/>
                      </a:cubicBezTo>
                      <a:cubicBezTo>
                        <a:pt x="19740" y="21749"/>
                        <a:pt x="15298" y="21227"/>
                        <a:pt x="15037" y="20182"/>
                      </a:cubicBezTo>
                      <a:cubicBezTo>
                        <a:pt x="14776" y="19659"/>
                        <a:pt x="16604" y="17831"/>
                        <a:pt x="16866" y="17569"/>
                      </a:cubicBezTo>
                      <a:cubicBezTo>
                        <a:pt x="18172" y="15741"/>
                        <a:pt x="20001" y="13389"/>
                        <a:pt x="22352" y="13389"/>
                      </a:cubicBezTo>
                      <a:cubicBezTo>
                        <a:pt x="24965" y="13389"/>
                        <a:pt x="27055" y="16002"/>
                        <a:pt x="28884" y="17569"/>
                      </a:cubicBezTo>
                      <a:cubicBezTo>
                        <a:pt x="31757" y="20182"/>
                        <a:pt x="37244" y="24362"/>
                        <a:pt x="41162" y="21488"/>
                      </a:cubicBezTo>
                      <a:cubicBezTo>
                        <a:pt x="43253" y="19921"/>
                        <a:pt x="42207" y="18092"/>
                        <a:pt x="40640" y="16786"/>
                      </a:cubicBezTo>
                      <a:cubicBezTo>
                        <a:pt x="38811" y="14957"/>
                        <a:pt x="37244" y="13389"/>
                        <a:pt x="38550" y="10777"/>
                      </a:cubicBezTo>
                      <a:cubicBezTo>
                        <a:pt x="39073" y="9993"/>
                        <a:pt x="39856" y="8948"/>
                        <a:pt x="39856" y="7903"/>
                      </a:cubicBezTo>
                      <a:cubicBezTo>
                        <a:pt x="39856" y="6858"/>
                        <a:pt x="38550" y="6597"/>
                        <a:pt x="37766" y="6335"/>
                      </a:cubicBezTo>
                      <a:cubicBezTo>
                        <a:pt x="36721" y="6074"/>
                        <a:pt x="30190" y="5813"/>
                        <a:pt x="30973" y="3984"/>
                      </a:cubicBezTo>
                      <a:cubicBezTo>
                        <a:pt x="31496" y="2678"/>
                        <a:pt x="33847" y="2155"/>
                        <a:pt x="34892" y="1633"/>
                      </a:cubicBezTo>
                      <a:cubicBezTo>
                        <a:pt x="36721" y="1110"/>
                        <a:pt x="38550" y="588"/>
                        <a:pt x="40640" y="849"/>
                      </a:cubicBezTo>
                      <a:cubicBezTo>
                        <a:pt x="43775" y="1372"/>
                        <a:pt x="45865" y="3984"/>
                        <a:pt x="48216" y="5813"/>
                      </a:cubicBezTo>
                      <a:cubicBezTo>
                        <a:pt x="50567" y="7642"/>
                        <a:pt x="53442" y="8948"/>
                        <a:pt x="54748" y="11560"/>
                      </a:cubicBezTo>
                      <a:cubicBezTo>
                        <a:pt x="55270" y="12606"/>
                        <a:pt x="55531" y="13912"/>
                        <a:pt x="56315" y="14957"/>
                      </a:cubicBezTo>
                      <a:cubicBezTo>
                        <a:pt x="57099" y="16263"/>
                        <a:pt x="58405" y="17047"/>
                        <a:pt x="59711" y="17831"/>
                      </a:cubicBezTo>
                      <a:cubicBezTo>
                        <a:pt x="60756" y="18353"/>
                        <a:pt x="66504" y="19921"/>
                        <a:pt x="64414" y="21749"/>
                      </a:cubicBezTo>
                      <a:cubicBezTo>
                        <a:pt x="63108" y="22794"/>
                        <a:pt x="61540" y="23317"/>
                        <a:pt x="59973" y="24101"/>
                      </a:cubicBezTo>
                      <a:cubicBezTo>
                        <a:pt x="59189" y="24362"/>
                        <a:pt x="57360" y="25146"/>
                        <a:pt x="57360" y="26191"/>
                      </a:cubicBezTo>
                      <a:cubicBezTo>
                        <a:pt x="57360" y="27236"/>
                        <a:pt x="59450" y="28019"/>
                        <a:pt x="59973" y="28542"/>
                      </a:cubicBezTo>
                      <a:cubicBezTo>
                        <a:pt x="61540" y="29587"/>
                        <a:pt x="62847" y="30632"/>
                        <a:pt x="63630" y="32461"/>
                      </a:cubicBezTo>
                      <a:cubicBezTo>
                        <a:pt x="65198" y="35857"/>
                        <a:pt x="63108" y="39515"/>
                        <a:pt x="63892" y="43172"/>
                      </a:cubicBezTo>
                      <a:cubicBezTo>
                        <a:pt x="64414" y="45785"/>
                        <a:pt x="68072" y="47613"/>
                        <a:pt x="70423" y="46307"/>
                      </a:cubicBezTo>
                      <a:cubicBezTo>
                        <a:pt x="71729" y="45523"/>
                        <a:pt x="72252" y="43956"/>
                        <a:pt x="72513" y="42650"/>
                      </a:cubicBezTo>
                      <a:cubicBezTo>
                        <a:pt x="73036" y="40560"/>
                        <a:pt x="73036" y="38208"/>
                        <a:pt x="73558" y="35857"/>
                      </a:cubicBezTo>
                      <a:cubicBezTo>
                        <a:pt x="74080" y="34028"/>
                        <a:pt x="75648" y="27236"/>
                        <a:pt x="79044" y="29326"/>
                      </a:cubicBezTo>
                      <a:cubicBezTo>
                        <a:pt x="80089" y="29848"/>
                        <a:pt x="80612" y="31154"/>
                        <a:pt x="81134" y="32461"/>
                      </a:cubicBezTo>
                      <a:cubicBezTo>
                        <a:pt x="81396" y="33244"/>
                        <a:pt x="81657" y="34290"/>
                        <a:pt x="82702" y="34551"/>
                      </a:cubicBezTo>
                      <a:cubicBezTo>
                        <a:pt x="84792" y="35073"/>
                        <a:pt x="87405" y="30893"/>
                        <a:pt x="87927" y="29326"/>
                      </a:cubicBezTo>
                      <a:cubicBezTo>
                        <a:pt x="89756" y="26191"/>
                        <a:pt x="88972" y="22533"/>
                        <a:pt x="88711" y="19137"/>
                      </a:cubicBezTo>
                      <a:cubicBezTo>
                        <a:pt x="88711" y="18092"/>
                        <a:pt x="87927" y="12344"/>
                        <a:pt x="90278" y="13912"/>
                      </a:cubicBezTo>
                      <a:cubicBezTo>
                        <a:pt x="91323" y="14696"/>
                        <a:pt x="92368" y="16002"/>
                        <a:pt x="93152" y="17047"/>
                      </a:cubicBezTo>
                      <a:cubicBezTo>
                        <a:pt x="94197" y="18353"/>
                        <a:pt x="95242" y="19659"/>
                        <a:pt x="96287" y="20966"/>
                      </a:cubicBezTo>
                      <a:cubicBezTo>
                        <a:pt x="97855" y="22794"/>
                        <a:pt x="99683" y="23839"/>
                        <a:pt x="101774" y="24884"/>
                      </a:cubicBezTo>
                      <a:cubicBezTo>
                        <a:pt x="103341" y="25668"/>
                        <a:pt x="104647" y="25668"/>
                        <a:pt x="105692" y="24101"/>
                      </a:cubicBezTo>
                      <a:cubicBezTo>
                        <a:pt x="108566" y="18876"/>
                        <a:pt x="108827" y="9732"/>
                        <a:pt x="116404" y="9470"/>
                      </a:cubicBezTo>
                      <a:cubicBezTo>
                        <a:pt x="118755" y="9470"/>
                        <a:pt x="121629" y="10516"/>
                        <a:pt x="123719" y="11822"/>
                      </a:cubicBezTo>
                      <a:cubicBezTo>
                        <a:pt x="124764" y="12344"/>
                        <a:pt x="125287" y="13650"/>
                        <a:pt x="125809" y="14696"/>
                      </a:cubicBezTo>
                      <a:cubicBezTo>
                        <a:pt x="126593" y="16263"/>
                        <a:pt x="127376" y="17569"/>
                        <a:pt x="128160" y="19137"/>
                      </a:cubicBezTo>
                      <a:cubicBezTo>
                        <a:pt x="128422" y="19659"/>
                        <a:pt x="127899" y="18876"/>
                        <a:pt x="128160" y="19137"/>
                      </a:cubicBezTo>
                      <a:cubicBezTo>
                        <a:pt x="128683" y="20182"/>
                        <a:pt x="129467" y="21227"/>
                        <a:pt x="130250" y="22011"/>
                      </a:cubicBezTo>
                      <a:cubicBezTo>
                        <a:pt x="131556" y="23317"/>
                        <a:pt x="132602" y="24623"/>
                        <a:pt x="133647" y="26191"/>
                      </a:cubicBezTo>
                      <a:cubicBezTo>
                        <a:pt x="134431" y="27236"/>
                        <a:pt x="135998" y="29326"/>
                        <a:pt x="137043" y="27236"/>
                      </a:cubicBezTo>
                      <a:cubicBezTo>
                        <a:pt x="138611" y="24623"/>
                        <a:pt x="136259" y="21227"/>
                        <a:pt x="135475" y="18876"/>
                      </a:cubicBezTo>
                      <a:cubicBezTo>
                        <a:pt x="134431" y="16263"/>
                        <a:pt x="133124" y="13650"/>
                        <a:pt x="132863" y="10777"/>
                      </a:cubicBezTo>
                      <a:cubicBezTo>
                        <a:pt x="132602" y="9732"/>
                        <a:pt x="133124" y="9470"/>
                        <a:pt x="134169" y="9470"/>
                      </a:cubicBezTo>
                      <a:cubicBezTo>
                        <a:pt x="135998" y="9470"/>
                        <a:pt x="137304" y="10254"/>
                        <a:pt x="138349" y="11560"/>
                      </a:cubicBezTo>
                      <a:cubicBezTo>
                        <a:pt x="139394" y="12606"/>
                        <a:pt x="140439" y="13912"/>
                        <a:pt x="141484" y="14957"/>
                      </a:cubicBezTo>
                      <a:cubicBezTo>
                        <a:pt x="142268" y="15741"/>
                        <a:pt x="143052" y="17047"/>
                        <a:pt x="144358" y="17569"/>
                      </a:cubicBezTo>
                      <a:cubicBezTo>
                        <a:pt x="145403" y="18092"/>
                        <a:pt x="147232" y="17831"/>
                        <a:pt x="148277" y="17831"/>
                      </a:cubicBezTo>
                      <a:cubicBezTo>
                        <a:pt x="149583" y="17831"/>
                        <a:pt x="150628" y="16786"/>
                        <a:pt x="151412" y="16002"/>
                      </a:cubicBezTo>
                      <a:cubicBezTo>
                        <a:pt x="151934" y="15218"/>
                        <a:pt x="152718" y="14957"/>
                        <a:pt x="153502" y="13912"/>
                      </a:cubicBezTo>
                      <a:cubicBezTo>
                        <a:pt x="154025" y="13128"/>
                        <a:pt x="154808" y="12083"/>
                        <a:pt x="155853" y="11299"/>
                      </a:cubicBezTo>
                      <a:cubicBezTo>
                        <a:pt x="157421" y="10254"/>
                        <a:pt x="159511" y="10254"/>
                        <a:pt x="161078" y="11299"/>
                      </a:cubicBezTo>
                      <a:cubicBezTo>
                        <a:pt x="162646" y="12344"/>
                        <a:pt x="164736" y="13389"/>
                        <a:pt x="166565" y="13389"/>
                      </a:cubicBezTo>
                      <a:cubicBezTo>
                        <a:pt x="167610" y="13389"/>
                        <a:pt x="168916" y="13389"/>
                        <a:pt x="169961" y="13389"/>
                      </a:cubicBezTo>
                      <a:cubicBezTo>
                        <a:pt x="171267" y="13389"/>
                        <a:pt x="171529" y="12344"/>
                        <a:pt x="171529" y="11038"/>
                      </a:cubicBezTo>
                      <a:cubicBezTo>
                        <a:pt x="172051" y="8425"/>
                        <a:pt x="171267" y="5552"/>
                        <a:pt x="171529" y="2939"/>
                      </a:cubicBezTo>
                      <a:cubicBezTo>
                        <a:pt x="171790" y="849"/>
                        <a:pt x="173880" y="65"/>
                        <a:pt x="175709" y="65"/>
                      </a:cubicBezTo>
                      <a:cubicBezTo>
                        <a:pt x="176492" y="65"/>
                        <a:pt x="177538" y="65"/>
                        <a:pt x="178321" y="65"/>
                      </a:cubicBezTo>
                      <a:cubicBezTo>
                        <a:pt x="179627" y="65"/>
                        <a:pt x="180672" y="-196"/>
                        <a:pt x="181979" y="327"/>
                      </a:cubicBezTo>
                      <a:cubicBezTo>
                        <a:pt x="184069" y="1633"/>
                        <a:pt x="184852" y="3462"/>
                        <a:pt x="185898" y="5290"/>
                      </a:cubicBezTo>
                      <a:cubicBezTo>
                        <a:pt x="186943" y="6858"/>
                        <a:pt x="187726" y="8425"/>
                        <a:pt x="189816" y="8948"/>
                      </a:cubicBezTo>
                      <a:cubicBezTo>
                        <a:pt x="192168" y="9470"/>
                        <a:pt x="193996" y="8948"/>
                        <a:pt x="195564" y="7380"/>
                      </a:cubicBezTo>
                      <a:cubicBezTo>
                        <a:pt x="197132" y="6074"/>
                        <a:pt x="199483" y="4507"/>
                        <a:pt x="201312" y="3984"/>
                      </a:cubicBezTo>
                      <a:cubicBezTo>
                        <a:pt x="202357" y="3723"/>
                        <a:pt x="203401" y="3723"/>
                        <a:pt x="204185" y="3462"/>
                      </a:cubicBezTo>
                      <a:cubicBezTo>
                        <a:pt x="204969" y="3200"/>
                        <a:pt x="205753" y="3200"/>
                        <a:pt x="206798" y="3200"/>
                      </a:cubicBezTo>
                      <a:cubicBezTo>
                        <a:pt x="206537" y="4507"/>
                        <a:pt x="206276" y="5813"/>
                        <a:pt x="205230" y="6597"/>
                      </a:cubicBezTo>
                      <a:cubicBezTo>
                        <a:pt x="204185" y="7380"/>
                        <a:pt x="203140" y="7903"/>
                        <a:pt x="202095" y="8948"/>
                      </a:cubicBezTo>
                      <a:cubicBezTo>
                        <a:pt x="201050" y="10254"/>
                        <a:pt x="199744" y="12606"/>
                        <a:pt x="199744" y="14173"/>
                      </a:cubicBezTo>
                      <a:cubicBezTo>
                        <a:pt x="199744" y="15479"/>
                        <a:pt x="200789" y="15479"/>
                        <a:pt x="201834" y="15741"/>
                      </a:cubicBezTo>
                      <a:cubicBezTo>
                        <a:pt x="202879" y="16002"/>
                        <a:pt x="203663" y="15741"/>
                        <a:pt x="204708" y="15741"/>
                      </a:cubicBezTo>
                      <a:cubicBezTo>
                        <a:pt x="206276" y="15741"/>
                        <a:pt x="207843" y="16524"/>
                        <a:pt x="208627" y="17831"/>
                      </a:cubicBezTo>
                      <a:cubicBezTo>
                        <a:pt x="209672" y="19137"/>
                        <a:pt x="208888" y="19921"/>
                        <a:pt x="208104" y="21227"/>
                      </a:cubicBezTo>
                      <a:cubicBezTo>
                        <a:pt x="207582" y="21749"/>
                        <a:pt x="206014" y="23317"/>
                        <a:pt x="206798" y="24362"/>
                      </a:cubicBezTo>
                      <a:cubicBezTo>
                        <a:pt x="207320" y="25146"/>
                        <a:pt x="209933" y="24362"/>
                        <a:pt x="210717" y="24362"/>
                      </a:cubicBezTo>
                      <a:cubicBezTo>
                        <a:pt x="212284" y="24362"/>
                        <a:pt x="214113" y="24623"/>
                        <a:pt x="215419" y="25146"/>
                      </a:cubicBezTo>
                      <a:cubicBezTo>
                        <a:pt x="216987" y="25668"/>
                        <a:pt x="217509" y="26452"/>
                        <a:pt x="216726" y="27758"/>
                      </a:cubicBezTo>
                      <a:cubicBezTo>
                        <a:pt x="215681" y="29587"/>
                        <a:pt x="214374" y="31154"/>
                        <a:pt x="213590" y="32983"/>
                      </a:cubicBezTo>
                      <a:cubicBezTo>
                        <a:pt x="213329" y="33767"/>
                        <a:pt x="212545" y="35857"/>
                        <a:pt x="213590" y="36118"/>
                      </a:cubicBezTo>
                      <a:cubicBezTo>
                        <a:pt x="214374" y="36380"/>
                        <a:pt x="215419" y="35596"/>
                        <a:pt x="215942" y="35335"/>
                      </a:cubicBezTo>
                      <a:cubicBezTo>
                        <a:pt x="216987" y="34812"/>
                        <a:pt x="218293" y="34028"/>
                        <a:pt x="219338" y="33244"/>
                      </a:cubicBezTo>
                      <a:cubicBezTo>
                        <a:pt x="221428" y="31677"/>
                        <a:pt x="224825" y="28803"/>
                        <a:pt x="227698" y="30632"/>
                      </a:cubicBezTo>
                      <a:cubicBezTo>
                        <a:pt x="228743" y="31154"/>
                        <a:pt x="229527" y="32722"/>
                        <a:pt x="230311" y="33506"/>
                      </a:cubicBezTo>
                      <a:cubicBezTo>
                        <a:pt x="230833" y="34290"/>
                        <a:pt x="231356" y="35335"/>
                        <a:pt x="231617" y="36380"/>
                      </a:cubicBezTo>
                      <a:cubicBezTo>
                        <a:pt x="232140" y="39776"/>
                        <a:pt x="229266" y="41082"/>
                        <a:pt x="227437" y="43172"/>
                      </a:cubicBezTo>
                      <a:cubicBezTo>
                        <a:pt x="229266" y="43956"/>
                        <a:pt x="230833" y="44479"/>
                        <a:pt x="229788" y="46569"/>
                      </a:cubicBezTo>
                      <a:cubicBezTo>
                        <a:pt x="229005" y="47875"/>
                        <a:pt x="228221" y="49965"/>
                        <a:pt x="226914" y="50749"/>
                      </a:cubicBezTo>
                      <a:cubicBezTo>
                        <a:pt x="225347" y="51794"/>
                        <a:pt x="222473" y="50749"/>
                        <a:pt x="221951" y="53100"/>
                      </a:cubicBezTo>
                      <a:cubicBezTo>
                        <a:pt x="221167" y="55712"/>
                        <a:pt x="224825" y="59109"/>
                        <a:pt x="223257" y="61460"/>
                      </a:cubicBezTo>
                      <a:cubicBezTo>
                        <a:pt x="222473" y="62766"/>
                        <a:pt x="220122" y="62766"/>
                        <a:pt x="218816" y="62766"/>
                      </a:cubicBezTo>
                      <a:cubicBezTo>
                        <a:pt x="216987" y="62766"/>
                        <a:pt x="214897" y="62505"/>
                        <a:pt x="213068" y="63289"/>
                      </a:cubicBezTo>
                      <a:cubicBezTo>
                        <a:pt x="210194" y="64334"/>
                        <a:pt x="212023" y="68253"/>
                        <a:pt x="211501" y="70604"/>
                      </a:cubicBezTo>
                      <a:cubicBezTo>
                        <a:pt x="210978" y="73739"/>
                        <a:pt x="208365" y="75829"/>
                        <a:pt x="205492" y="76874"/>
                      </a:cubicBezTo>
                      <a:cubicBezTo>
                        <a:pt x="202095" y="77919"/>
                        <a:pt x="198960" y="76613"/>
                        <a:pt x="195825" y="75568"/>
                      </a:cubicBezTo>
                      <a:cubicBezTo>
                        <a:pt x="192168" y="74784"/>
                        <a:pt x="189032" y="74784"/>
                        <a:pt x="187204" y="78180"/>
                      </a:cubicBezTo>
                      <a:cubicBezTo>
                        <a:pt x="186420" y="79748"/>
                        <a:pt x="185636" y="81577"/>
                        <a:pt x="184330" y="82883"/>
                      </a:cubicBezTo>
                      <a:cubicBezTo>
                        <a:pt x="183024" y="84712"/>
                        <a:pt x="181195" y="85757"/>
                        <a:pt x="179105" y="86802"/>
                      </a:cubicBezTo>
                      <a:cubicBezTo>
                        <a:pt x="174925" y="88892"/>
                        <a:pt x="170483" y="90198"/>
                        <a:pt x="166042" y="91504"/>
                      </a:cubicBezTo>
                      <a:cubicBezTo>
                        <a:pt x="161601" y="92811"/>
                        <a:pt x="157160" y="93333"/>
                        <a:pt x="152718" y="93855"/>
                      </a:cubicBezTo>
                      <a:cubicBezTo>
                        <a:pt x="148277" y="94378"/>
                        <a:pt x="143574" y="95423"/>
                        <a:pt x="139656" y="98036"/>
                      </a:cubicBezTo>
                      <a:cubicBezTo>
                        <a:pt x="136782" y="99864"/>
                        <a:pt x="134953" y="102477"/>
                        <a:pt x="132340" y="104828"/>
                      </a:cubicBezTo>
                      <a:cubicBezTo>
                        <a:pt x="129205" y="107441"/>
                        <a:pt x="125287" y="108486"/>
                        <a:pt x="121106" y="108747"/>
                      </a:cubicBezTo>
                      <a:cubicBezTo>
                        <a:pt x="116665" y="109008"/>
                        <a:pt x="111962" y="108486"/>
                        <a:pt x="107521" y="107180"/>
                      </a:cubicBezTo>
                      <a:cubicBezTo>
                        <a:pt x="103341" y="105873"/>
                        <a:pt x="99422" y="104044"/>
                        <a:pt x="94981" y="103783"/>
                      </a:cubicBezTo>
                      <a:cubicBezTo>
                        <a:pt x="92891" y="103522"/>
                        <a:pt x="90801" y="103522"/>
                        <a:pt x="88711" y="103261"/>
                      </a:cubicBezTo>
                      <a:cubicBezTo>
                        <a:pt x="87143" y="103261"/>
                        <a:pt x="85576" y="102999"/>
                        <a:pt x="84269" y="101954"/>
                      </a:cubicBezTo>
                      <a:cubicBezTo>
                        <a:pt x="82180" y="100126"/>
                        <a:pt x="82180" y="96729"/>
                        <a:pt x="80612" y="94639"/>
                      </a:cubicBezTo>
                      <a:cubicBezTo>
                        <a:pt x="78783" y="92549"/>
                        <a:pt x="74603" y="93333"/>
                        <a:pt x="72252" y="93333"/>
                      </a:cubicBezTo>
                      <a:cubicBezTo>
                        <a:pt x="65982" y="93072"/>
                        <a:pt x="59711" y="92811"/>
                        <a:pt x="53703" y="92549"/>
                      </a:cubicBezTo>
                      <a:cubicBezTo>
                        <a:pt x="52658" y="92549"/>
                        <a:pt x="51613" y="92811"/>
                        <a:pt x="50567" y="93333"/>
                      </a:cubicBezTo>
                      <a:cubicBezTo>
                        <a:pt x="49261" y="93855"/>
                        <a:pt x="48216" y="94117"/>
                        <a:pt x="46910" y="94378"/>
                      </a:cubicBezTo>
                      <a:cubicBezTo>
                        <a:pt x="44820" y="94639"/>
                        <a:pt x="42730" y="95162"/>
                        <a:pt x="40901" y="94639"/>
                      </a:cubicBezTo>
                      <a:cubicBezTo>
                        <a:pt x="39334" y="94117"/>
                        <a:pt x="37505" y="93333"/>
                        <a:pt x="38027" y="91504"/>
                      </a:cubicBezTo>
                      <a:cubicBezTo>
                        <a:pt x="39595" y="85757"/>
                        <a:pt x="46387" y="87324"/>
                        <a:pt x="50829" y="86802"/>
                      </a:cubicBezTo>
                      <a:cubicBezTo>
                        <a:pt x="52658" y="86540"/>
                        <a:pt x="55009" y="84712"/>
                        <a:pt x="55270" y="82883"/>
                      </a:cubicBezTo>
                      <a:cubicBezTo>
                        <a:pt x="55531" y="81838"/>
                        <a:pt x="55009" y="80793"/>
                        <a:pt x="55270" y="79748"/>
                      </a:cubicBezTo>
                      <a:cubicBezTo>
                        <a:pt x="55531" y="78964"/>
                        <a:pt x="56315" y="77658"/>
                        <a:pt x="57360" y="77397"/>
                      </a:cubicBezTo>
                      <a:cubicBezTo>
                        <a:pt x="58667" y="76874"/>
                        <a:pt x="60234" y="77135"/>
                        <a:pt x="61802" y="76351"/>
                      </a:cubicBezTo>
                      <a:cubicBezTo>
                        <a:pt x="62847" y="75829"/>
                        <a:pt x="64153" y="74784"/>
                        <a:pt x="62324" y="74523"/>
                      </a:cubicBezTo>
                      <a:cubicBezTo>
                        <a:pt x="60234" y="74261"/>
                        <a:pt x="58405" y="74784"/>
                        <a:pt x="56315" y="75045"/>
                      </a:cubicBezTo>
                      <a:cubicBezTo>
                        <a:pt x="55270" y="75307"/>
                        <a:pt x="53964" y="75307"/>
                        <a:pt x="52919" y="74784"/>
                      </a:cubicBezTo>
                      <a:cubicBezTo>
                        <a:pt x="52396" y="73478"/>
                        <a:pt x="53180" y="72433"/>
                        <a:pt x="53964" y="71649"/>
                      </a:cubicBezTo>
                      <a:cubicBezTo>
                        <a:pt x="55793" y="70081"/>
                        <a:pt x="57883" y="69036"/>
                        <a:pt x="59450" y="67469"/>
                      </a:cubicBezTo>
                      <a:cubicBezTo>
                        <a:pt x="61018" y="66163"/>
                        <a:pt x="59973" y="66163"/>
                        <a:pt x="58667" y="66424"/>
                      </a:cubicBezTo>
                      <a:cubicBezTo>
                        <a:pt x="56315" y="67208"/>
                        <a:pt x="54225" y="68253"/>
                        <a:pt x="51874" y="69298"/>
                      </a:cubicBezTo>
                      <a:cubicBezTo>
                        <a:pt x="50829" y="69820"/>
                        <a:pt x="49000" y="70865"/>
                        <a:pt x="47694" y="70343"/>
                      </a:cubicBezTo>
                      <a:cubicBezTo>
                        <a:pt x="46649" y="69820"/>
                        <a:pt x="46387" y="68775"/>
                        <a:pt x="46126" y="67730"/>
                      </a:cubicBezTo>
                      <a:cubicBezTo>
                        <a:pt x="45865" y="66946"/>
                        <a:pt x="45865" y="65640"/>
                        <a:pt x="45604" y="64856"/>
                      </a:cubicBezTo>
                      <a:cubicBezTo>
                        <a:pt x="45081" y="64073"/>
                        <a:pt x="44298" y="63811"/>
                        <a:pt x="43253" y="63811"/>
                      </a:cubicBezTo>
                      <a:cubicBezTo>
                        <a:pt x="40117" y="63550"/>
                        <a:pt x="36982" y="64073"/>
                        <a:pt x="33847" y="63550"/>
                      </a:cubicBezTo>
                      <a:cubicBezTo>
                        <a:pt x="29145" y="62766"/>
                        <a:pt x="24704" y="61982"/>
                        <a:pt x="20262" y="62244"/>
                      </a:cubicBezTo>
                      <a:cubicBezTo>
                        <a:pt x="18695" y="62244"/>
                        <a:pt x="17388" y="62505"/>
                        <a:pt x="15821" y="62766"/>
                      </a:cubicBezTo>
                      <a:cubicBezTo>
                        <a:pt x="14776" y="63028"/>
                        <a:pt x="13992" y="63028"/>
                        <a:pt x="12947" y="62766"/>
                      </a:cubicBezTo>
                      <a:cubicBezTo>
                        <a:pt x="10596" y="61721"/>
                        <a:pt x="10073" y="58848"/>
                        <a:pt x="10857" y="56496"/>
                      </a:cubicBezTo>
                      <a:cubicBezTo>
                        <a:pt x="11902" y="53361"/>
                        <a:pt x="14515" y="53361"/>
                        <a:pt x="17388" y="54145"/>
                      </a:cubicBezTo>
                      <a:cubicBezTo>
                        <a:pt x="18695" y="54406"/>
                        <a:pt x="20001" y="54929"/>
                        <a:pt x="21307" y="54667"/>
                      </a:cubicBezTo>
                      <a:cubicBezTo>
                        <a:pt x="22613" y="54406"/>
                        <a:pt x="23658" y="53622"/>
                        <a:pt x="24704" y="53100"/>
                      </a:cubicBezTo>
                      <a:cubicBezTo>
                        <a:pt x="27055" y="51794"/>
                        <a:pt x="29406" y="52055"/>
                        <a:pt x="32018" y="51794"/>
                      </a:cubicBezTo>
                      <a:cubicBezTo>
                        <a:pt x="34631" y="51532"/>
                        <a:pt x="36982" y="51271"/>
                        <a:pt x="39595" y="52055"/>
                      </a:cubicBezTo>
                      <a:cubicBezTo>
                        <a:pt x="42730" y="52839"/>
                        <a:pt x="45081" y="52839"/>
                        <a:pt x="48216" y="52316"/>
                      </a:cubicBezTo>
                      <a:cubicBezTo>
                        <a:pt x="50306" y="51794"/>
                        <a:pt x="53442" y="51532"/>
                        <a:pt x="54748" y="49442"/>
                      </a:cubicBezTo>
                      <a:cubicBezTo>
                        <a:pt x="56838" y="46046"/>
                        <a:pt x="50829" y="45785"/>
                        <a:pt x="49000" y="45785"/>
                      </a:cubicBezTo>
                      <a:cubicBezTo>
                        <a:pt x="47694" y="45785"/>
                        <a:pt x="45081" y="45785"/>
                        <a:pt x="44298" y="44479"/>
                      </a:cubicBezTo>
                      <a:cubicBezTo>
                        <a:pt x="43514" y="43433"/>
                        <a:pt x="44820" y="42127"/>
                        <a:pt x="45604" y="41605"/>
                      </a:cubicBezTo>
                      <a:cubicBezTo>
                        <a:pt x="47955" y="40037"/>
                        <a:pt x="51613" y="40821"/>
                        <a:pt x="53703" y="38470"/>
                      </a:cubicBezTo>
                      <a:cubicBezTo>
                        <a:pt x="54486" y="37686"/>
                        <a:pt x="55270" y="36118"/>
                        <a:pt x="54486" y="34812"/>
                      </a:cubicBezTo>
                      <a:cubicBezTo>
                        <a:pt x="53442" y="33244"/>
                        <a:pt x="51351" y="33244"/>
                        <a:pt x="49784" y="33506"/>
                      </a:cubicBezTo>
                      <a:cubicBezTo>
                        <a:pt x="46910" y="33767"/>
                        <a:pt x="43775" y="35335"/>
                        <a:pt x="41162" y="33506"/>
                      </a:cubicBezTo>
                      <a:cubicBezTo>
                        <a:pt x="39334" y="32200"/>
                        <a:pt x="36982" y="31416"/>
                        <a:pt x="34892" y="31416"/>
                      </a:cubicBezTo>
                      <a:cubicBezTo>
                        <a:pt x="32802" y="31416"/>
                        <a:pt x="30451" y="32200"/>
                        <a:pt x="28361" y="32461"/>
                      </a:cubicBezTo>
                      <a:cubicBezTo>
                        <a:pt x="27055" y="32722"/>
                        <a:pt x="25487" y="32722"/>
                        <a:pt x="24181" y="32983"/>
                      </a:cubicBezTo>
                      <a:cubicBezTo>
                        <a:pt x="22091" y="33244"/>
                        <a:pt x="20262" y="34028"/>
                        <a:pt x="18172" y="34812"/>
                      </a:cubicBezTo>
                      <a:cubicBezTo>
                        <a:pt x="16343" y="35857"/>
                        <a:pt x="13992" y="36902"/>
                        <a:pt x="10857" y="369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B88208A8-F769-7733-C619-C4AE8A101D06}"/>
                    </a:ext>
                  </a:extLst>
                </p:cNvPr>
                <p:cNvSpPr/>
                <p:nvPr/>
              </p:nvSpPr>
              <p:spPr>
                <a:xfrm>
                  <a:off x="4369371" y="2423113"/>
                  <a:ext cx="14419" cy="3800"/>
                </a:xfrm>
                <a:custGeom>
                  <a:avLst/>
                  <a:gdLst>
                    <a:gd name="connsiteX0" fmla="*/ 3291 w 14419"/>
                    <a:gd name="connsiteY0" fmla="*/ 3164 h 3800"/>
                    <a:gd name="connsiteX1" fmla="*/ 940 w 14419"/>
                    <a:gd name="connsiteY1" fmla="*/ 2641 h 3800"/>
                    <a:gd name="connsiteX2" fmla="*/ 2769 w 14419"/>
                    <a:gd name="connsiteY2" fmla="*/ 29 h 3800"/>
                    <a:gd name="connsiteX3" fmla="*/ 4859 w 14419"/>
                    <a:gd name="connsiteY3" fmla="*/ 551 h 3800"/>
                    <a:gd name="connsiteX4" fmla="*/ 8516 w 14419"/>
                    <a:gd name="connsiteY4" fmla="*/ 551 h 3800"/>
                    <a:gd name="connsiteX5" fmla="*/ 8255 w 14419"/>
                    <a:gd name="connsiteY5" fmla="*/ 551 h 3800"/>
                    <a:gd name="connsiteX6" fmla="*/ 9300 w 14419"/>
                    <a:gd name="connsiteY6" fmla="*/ 290 h 3800"/>
                    <a:gd name="connsiteX7" fmla="*/ 11390 w 14419"/>
                    <a:gd name="connsiteY7" fmla="*/ 290 h 3800"/>
                    <a:gd name="connsiteX8" fmla="*/ 14264 w 14419"/>
                    <a:gd name="connsiteY8" fmla="*/ 1596 h 3800"/>
                    <a:gd name="connsiteX9" fmla="*/ 7210 w 14419"/>
                    <a:gd name="connsiteY9" fmla="*/ 3686 h 3800"/>
                    <a:gd name="connsiteX10" fmla="*/ 3291 w 14419"/>
                    <a:gd name="connsiteY10" fmla="*/ 3164 h 3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419" h="3800">
                      <a:moveTo>
                        <a:pt x="3291" y="3164"/>
                      </a:moveTo>
                      <a:cubicBezTo>
                        <a:pt x="2507" y="3164"/>
                        <a:pt x="1724" y="3164"/>
                        <a:pt x="940" y="2641"/>
                      </a:cubicBezTo>
                      <a:cubicBezTo>
                        <a:pt x="-1411" y="1335"/>
                        <a:pt x="1201" y="-232"/>
                        <a:pt x="2769" y="29"/>
                      </a:cubicBezTo>
                      <a:cubicBezTo>
                        <a:pt x="3552" y="29"/>
                        <a:pt x="4336" y="551"/>
                        <a:pt x="4859" y="551"/>
                      </a:cubicBezTo>
                      <a:cubicBezTo>
                        <a:pt x="5904" y="813"/>
                        <a:pt x="7210" y="551"/>
                        <a:pt x="8516" y="551"/>
                      </a:cubicBezTo>
                      <a:cubicBezTo>
                        <a:pt x="8516" y="551"/>
                        <a:pt x="8255" y="551"/>
                        <a:pt x="8255" y="551"/>
                      </a:cubicBezTo>
                      <a:cubicBezTo>
                        <a:pt x="8516" y="551"/>
                        <a:pt x="9039" y="290"/>
                        <a:pt x="9300" y="290"/>
                      </a:cubicBezTo>
                      <a:cubicBezTo>
                        <a:pt x="9823" y="290"/>
                        <a:pt x="10607" y="290"/>
                        <a:pt x="11390" y="290"/>
                      </a:cubicBezTo>
                      <a:cubicBezTo>
                        <a:pt x="12435" y="290"/>
                        <a:pt x="13741" y="813"/>
                        <a:pt x="14264" y="1596"/>
                      </a:cubicBezTo>
                      <a:cubicBezTo>
                        <a:pt x="15570" y="3948"/>
                        <a:pt x="8255" y="3948"/>
                        <a:pt x="7210" y="3686"/>
                      </a:cubicBezTo>
                      <a:cubicBezTo>
                        <a:pt x="5643" y="3686"/>
                        <a:pt x="4598" y="3164"/>
                        <a:pt x="3291" y="31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8" name="Graphic 3">
                <a:extLst>
                  <a:ext uri="{FF2B5EF4-FFF2-40B4-BE49-F238E27FC236}">
                    <a16:creationId xmlns:a16="http://schemas.microsoft.com/office/drawing/2014/main" id="{E5A0448C-6A22-6139-EBA3-B098784E9BE6}"/>
                  </a:ext>
                </a:extLst>
              </p:cNvPr>
              <p:cNvGrpSpPr/>
              <p:nvPr/>
            </p:nvGrpSpPr>
            <p:grpSpPr>
              <a:xfrm>
                <a:off x="4635734" y="2737692"/>
                <a:ext cx="106047" cy="163113"/>
                <a:chOff x="4635734" y="2737692"/>
                <a:chExt cx="106047" cy="163113"/>
              </a:xfrm>
              <a:solidFill>
                <a:srgbClr val="D5D7D8"/>
              </a:solidFill>
            </p:grpSpPr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87453E3C-3FA5-2425-FAD1-51F4F742C053}"/>
                    </a:ext>
                  </a:extLst>
                </p:cNvPr>
                <p:cNvSpPr/>
                <p:nvPr/>
              </p:nvSpPr>
              <p:spPr>
                <a:xfrm>
                  <a:off x="4638881" y="2737692"/>
                  <a:ext cx="90132" cy="118717"/>
                </a:xfrm>
                <a:custGeom>
                  <a:avLst/>
                  <a:gdLst>
                    <a:gd name="connsiteX0" fmla="*/ 88827 w 90132"/>
                    <a:gd name="connsiteY0" fmla="*/ 78637 h 118717"/>
                    <a:gd name="connsiteX1" fmla="*/ 86736 w 90132"/>
                    <a:gd name="connsiteY1" fmla="*/ 83079 h 118717"/>
                    <a:gd name="connsiteX2" fmla="*/ 84385 w 90132"/>
                    <a:gd name="connsiteY2" fmla="*/ 89610 h 118717"/>
                    <a:gd name="connsiteX3" fmla="*/ 82556 w 90132"/>
                    <a:gd name="connsiteY3" fmla="*/ 95880 h 118717"/>
                    <a:gd name="connsiteX4" fmla="*/ 75241 w 90132"/>
                    <a:gd name="connsiteY4" fmla="*/ 95619 h 118717"/>
                    <a:gd name="connsiteX5" fmla="*/ 71061 w 90132"/>
                    <a:gd name="connsiteY5" fmla="*/ 95358 h 118717"/>
                    <a:gd name="connsiteX6" fmla="*/ 67404 w 90132"/>
                    <a:gd name="connsiteY6" fmla="*/ 97448 h 118717"/>
                    <a:gd name="connsiteX7" fmla="*/ 55909 w 90132"/>
                    <a:gd name="connsiteY7" fmla="*/ 98493 h 118717"/>
                    <a:gd name="connsiteX8" fmla="*/ 51206 w 90132"/>
                    <a:gd name="connsiteY8" fmla="*/ 101105 h 118717"/>
                    <a:gd name="connsiteX9" fmla="*/ 48593 w 90132"/>
                    <a:gd name="connsiteY9" fmla="*/ 105285 h 118717"/>
                    <a:gd name="connsiteX10" fmla="*/ 39711 w 90132"/>
                    <a:gd name="connsiteY10" fmla="*/ 107375 h 118717"/>
                    <a:gd name="connsiteX11" fmla="*/ 34485 w 90132"/>
                    <a:gd name="connsiteY11" fmla="*/ 113646 h 118717"/>
                    <a:gd name="connsiteX12" fmla="*/ 21684 w 90132"/>
                    <a:gd name="connsiteY12" fmla="*/ 117564 h 118717"/>
                    <a:gd name="connsiteX13" fmla="*/ 15153 w 90132"/>
                    <a:gd name="connsiteY13" fmla="*/ 118348 h 118717"/>
                    <a:gd name="connsiteX14" fmla="*/ 12018 w 90132"/>
                    <a:gd name="connsiteY14" fmla="*/ 118609 h 118717"/>
                    <a:gd name="connsiteX15" fmla="*/ 8883 w 90132"/>
                    <a:gd name="connsiteY15" fmla="*/ 116519 h 118717"/>
                    <a:gd name="connsiteX16" fmla="*/ 5486 w 90132"/>
                    <a:gd name="connsiteY16" fmla="*/ 112862 h 118717"/>
                    <a:gd name="connsiteX17" fmla="*/ 10450 w 90132"/>
                    <a:gd name="connsiteY17" fmla="*/ 107375 h 118717"/>
                    <a:gd name="connsiteX18" fmla="*/ 11495 w 90132"/>
                    <a:gd name="connsiteY18" fmla="*/ 105285 h 118717"/>
                    <a:gd name="connsiteX19" fmla="*/ 6270 w 90132"/>
                    <a:gd name="connsiteY19" fmla="*/ 103979 h 118717"/>
                    <a:gd name="connsiteX20" fmla="*/ 3135 w 90132"/>
                    <a:gd name="connsiteY20" fmla="*/ 103718 h 118717"/>
                    <a:gd name="connsiteX21" fmla="*/ 1045 w 90132"/>
                    <a:gd name="connsiteY21" fmla="*/ 103457 h 118717"/>
                    <a:gd name="connsiteX22" fmla="*/ 2874 w 90132"/>
                    <a:gd name="connsiteY22" fmla="*/ 102150 h 118717"/>
                    <a:gd name="connsiteX23" fmla="*/ 9144 w 90132"/>
                    <a:gd name="connsiteY23" fmla="*/ 94313 h 118717"/>
                    <a:gd name="connsiteX24" fmla="*/ 8621 w 90132"/>
                    <a:gd name="connsiteY24" fmla="*/ 89871 h 118717"/>
                    <a:gd name="connsiteX25" fmla="*/ 12018 w 90132"/>
                    <a:gd name="connsiteY25" fmla="*/ 86214 h 118717"/>
                    <a:gd name="connsiteX26" fmla="*/ 27432 w 90132"/>
                    <a:gd name="connsiteY26" fmla="*/ 83601 h 118717"/>
                    <a:gd name="connsiteX27" fmla="*/ 29260 w 90132"/>
                    <a:gd name="connsiteY27" fmla="*/ 83340 h 118717"/>
                    <a:gd name="connsiteX28" fmla="*/ 25864 w 90132"/>
                    <a:gd name="connsiteY28" fmla="*/ 82034 h 118717"/>
                    <a:gd name="connsiteX29" fmla="*/ 20378 w 90132"/>
                    <a:gd name="connsiteY29" fmla="*/ 80205 h 118717"/>
                    <a:gd name="connsiteX30" fmla="*/ 16198 w 90132"/>
                    <a:gd name="connsiteY30" fmla="*/ 78899 h 118717"/>
                    <a:gd name="connsiteX31" fmla="*/ 19855 w 90132"/>
                    <a:gd name="connsiteY31" fmla="*/ 72367 h 118717"/>
                    <a:gd name="connsiteX32" fmla="*/ 24296 w 90132"/>
                    <a:gd name="connsiteY32" fmla="*/ 68448 h 118717"/>
                    <a:gd name="connsiteX33" fmla="*/ 27432 w 90132"/>
                    <a:gd name="connsiteY33" fmla="*/ 65314 h 118717"/>
                    <a:gd name="connsiteX34" fmla="*/ 25864 w 90132"/>
                    <a:gd name="connsiteY34" fmla="*/ 63746 h 118717"/>
                    <a:gd name="connsiteX35" fmla="*/ 22990 w 90132"/>
                    <a:gd name="connsiteY35" fmla="*/ 63223 h 118717"/>
                    <a:gd name="connsiteX36" fmla="*/ 20639 w 90132"/>
                    <a:gd name="connsiteY36" fmla="*/ 63746 h 118717"/>
                    <a:gd name="connsiteX37" fmla="*/ 14630 w 90132"/>
                    <a:gd name="connsiteY37" fmla="*/ 62962 h 118717"/>
                    <a:gd name="connsiteX38" fmla="*/ 6009 w 90132"/>
                    <a:gd name="connsiteY38" fmla="*/ 60872 h 118717"/>
                    <a:gd name="connsiteX39" fmla="*/ 2351 w 90132"/>
                    <a:gd name="connsiteY39" fmla="*/ 60350 h 118717"/>
                    <a:gd name="connsiteX40" fmla="*/ 0 w 90132"/>
                    <a:gd name="connsiteY40" fmla="*/ 59305 h 118717"/>
                    <a:gd name="connsiteX41" fmla="*/ 2613 w 90132"/>
                    <a:gd name="connsiteY41" fmla="*/ 57737 h 118717"/>
                    <a:gd name="connsiteX42" fmla="*/ 5486 w 90132"/>
                    <a:gd name="connsiteY42" fmla="*/ 57476 h 118717"/>
                    <a:gd name="connsiteX43" fmla="*/ 10189 w 90132"/>
                    <a:gd name="connsiteY43" fmla="*/ 54341 h 118717"/>
                    <a:gd name="connsiteX44" fmla="*/ 8883 w 90132"/>
                    <a:gd name="connsiteY44" fmla="*/ 52251 h 118717"/>
                    <a:gd name="connsiteX45" fmla="*/ 11756 w 90132"/>
                    <a:gd name="connsiteY45" fmla="*/ 49638 h 118717"/>
                    <a:gd name="connsiteX46" fmla="*/ 13846 w 90132"/>
                    <a:gd name="connsiteY46" fmla="*/ 48593 h 118717"/>
                    <a:gd name="connsiteX47" fmla="*/ 13846 w 90132"/>
                    <a:gd name="connsiteY47" fmla="*/ 46764 h 118717"/>
                    <a:gd name="connsiteX48" fmla="*/ 10189 w 90132"/>
                    <a:gd name="connsiteY48" fmla="*/ 46764 h 118717"/>
                    <a:gd name="connsiteX49" fmla="*/ 4964 w 90132"/>
                    <a:gd name="connsiteY49" fmla="*/ 45719 h 118717"/>
                    <a:gd name="connsiteX50" fmla="*/ 1045 w 90132"/>
                    <a:gd name="connsiteY50" fmla="*/ 44152 h 118717"/>
                    <a:gd name="connsiteX51" fmla="*/ 4964 w 90132"/>
                    <a:gd name="connsiteY51" fmla="*/ 42062 h 118717"/>
                    <a:gd name="connsiteX52" fmla="*/ 6531 w 90132"/>
                    <a:gd name="connsiteY52" fmla="*/ 39972 h 118717"/>
                    <a:gd name="connsiteX53" fmla="*/ 4964 w 90132"/>
                    <a:gd name="connsiteY53" fmla="*/ 37882 h 118717"/>
                    <a:gd name="connsiteX54" fmla="*/ 5486 w 90132"/>
                    <a:gd name="connsiteY54" fmla="*/ 33963 h 118717"/>
                    <a:gd name="connsiteX55" fmla="*/ 11495 w 90132"/>
                    <a:gd name="connsiteY55" fmla="*/ 34224 h 118717"/>
                    <a:gd name="connsiteX56" fmla="*/ 15153 w 90132"/>
                    <a:gd name="connsiteY56" fmla="*/ 34485 h 118717"/>
                    <a:gd name="connsiteX57" fmla="*/ 18549 w 90132"/>
                    <a:gd name="connsiteY57" fmla="*/ 34224 h 118717"/>
                    <a:gd name="connsiteX58" fmla="*/ 21684 w 90132"/>
                    <a:gd name="connsiteY58" fmla="*/ 37882 h 118717"/>
                    <a:gd name="connsiteX59" fmla="*/ 26125 w 90132"/>
                    <a:gd name="connsiteY59" fmla="*/ 38404 h 118717"/>
                    <a:gd name="connsiteX60" fmla="*/ 30305 w 90132"/>
                    <a:gd name="connsiteY60" fmla="*/ 34747 h 118717"/>
                    <a:gd name="connsiteX61" fmla="*/ 32134 w 90132"/>
                    <a:gd name="connsiteY61" fmla="*/ 36837 h 118717"/>
                    <a:gd name="connsiteX62" fmla="*/ 35269 w 90132"/>
                    <a:gd name="connsiteY62" fmla="*/ 37620 h 118717"/>
                    <a:gd name="connsiteX63" fmla="*/ 38143 w 90132"/>
                    <a:gd name="connsiteY63" fmla="*/ 35792 h 118717"/>
                    <a:gd name="connsiteX64" fmla="*/ 38666 w 90132"/>
                    <a:gd name="connsiteY64" fmla="*/ 33179 h 118717"/>
                    <a:gd name="connsiteX65" fmla="*/ 40494 w 90132"/>
                    <a:gd name="connsiteY65" fmla="*/ 30567 h 118717"/>
                    <a:gd name="connsiteX66" fmla="*/ 42584 w 90132"/>
                    <a:gd name="connsiteY66" fmla="*/ 29522 h 118717"/>
                    <a:gd name="connsiteX67" fmla="*/ 44674 w 90132"/>
                    <a:gd name="connsiteY67" fmla="*/ 24558 h 118717"/>
                    <a:gd name="connsiteX68" fmla="*/ 38927 w 90132"/>
                    <a:gd name="connsiteY68" fmla="*/ 23774 h 118717"/>
                    <a:gd name="connsiteX69" fmla="*/ 33179 w 90132"/>
                    <a:gd name="connsiteY69" fmla="*/ 24558 h 118717"/>
                    <a:gd name="connsiteX70" fmla="*/ 34224 w 90132"/>
                    <a:gd name="connsiteY70" fmla="*/ 20116 h 118717"/>
                    <a:gd name="connsiteX71" fmla="*/ 38666 w 90132"/>
                    <a:gd name="connsiteY71" fmla="*/ 16982 h 118717"/>
                    <a:gd name="connsiteX72" fmla="*/ 39972 w 90132"/>
                    <a:gd name="connsiteY72" fmla="*/ 13063 h 118717"/>
                    <a:gd name="connsiteX73" fmla="*/ 43629 w 90132"/>
                    <a:gd name="connsiteY73" fmla="*/ 9144 h 118717"/>
                    <a:gd name="connsiteX74" fmla="*/ 46242 w 90132"/>
                    <a:gd name="connsiteY74" fmla="*/ 7054 h 118717"/>
                    <a:gd name="connsiteX75" fmla="*/ 49116 w 90132"/>
                    <a:gd name="connsiteY75" fmla="*/ 6009 h 118717"/>
                    <a:gd name="connsiteX76" fmla="*/ 52251 w 90132"/>
                    <a:gd name="connsiteY76" fmla="*/ 5225 h 118717"/>
                    <a:gd name="connsiteX77" fmla="*/ 51990 w 90132"/>
                    <a:gd name="connsiteY77" fmla="*/ 5486 h 118717"/>
                    <a:gd name="connsiteX78" fmla="*/ 52773 w 90132"/>
                    <a:gd name="connsiteY78" fmla="*/ 5225 h 118717"/>
                    <a:gd name="connsiteX79" fmla="*/ 52773 w 90132"/>
                    <a:gd name="connsiteY79" fmla="*/ 5225 h 118717"/>
                    <a:gd name="connsiteX80" fmla="*/ 54341 w 90132"/>
                    <a:gd name="connsiteY80" fmla="*/ 5747 h 118717"/>
                    <a:gd name="connsiteX81" fmla="*/ 56431 w 90132"/>
                    <a:gd name="connsiteY81" fmla="*/ 8621 h 118717"/>
                    <a:gd name="connsiteX82" fmla="*/ 59044 w 90132"/>
                    <a:gd name="connsiteY82" fmla="*/ 10711 h 118717"/>
                    <a:gd name="connsiteX83" fmla="*/ 61134 w 90132"/>
                    <a:gd name="connsiteY83" fmla="*/ 5747 h 118717"/>
                    <a:gd name="connsiteX84" fmla="*/ 64269 w 90132"/>
                    <a:gd name="connsiteY84" fmla="*/ 522 h 118717"/>
                    <a:gd name="connsiteX85" fmla="*/ 66620 w 90132"/>
                    <a:gd name="connsiteY85" fmla="*/ 0 h 118717"/>
                    <a:gd name="connsiteX86" fmla="*/ 67926 w 90132"/>
                    <a:gd name="connsiteY86" fmla="*/ 1306 h 118717"/>
                    <a:gd name="connsiteX87" fmla="*/ 68710 w 90132"/>
                    <a:gd name="connsiteY87" fmla="*/ 6009 h 118717"/>
                    <a:gd name="connsiteX88" fmla="*/ 67665 w 90132"/>
                    <a:gd name="connsiteY88" fmla="*/ 10450 h 118717"/>
                    <a:gd name="connsiteX89" fmla="*/ 67926 w 90132"/>
                    <a:gd name="connsiteY89" fmla="*/ 11756 h 118717"/>
                    <a:gd name="connsiteX90" fmla="*/ 60611 w 90132"/>
                    <a:gd name="connsiteY90" fmla="*/ 18810 h 118717"/>
                    <a:gd name="connsiteX91" fmla="*/ 52512 w 90132"/>
                    <a:gd name="connsiteY91" fmla="*/ 24297 h 118717"/>
                    <a:gd name="connsiteX92" fmla="*/ 50161 w 90132"/>
                    <a:gd name="connsiteY92" fmla="*/ 33702 h 118717"/>
                    <a:gd name="connsiteX93" fmla="*/ 65314 w 90132"/>
                    <a:gd name="connsiteY93" fmla="*/ 38143 h 118717"/>
                    <a:gd name="connsiteX94" fmla="*/ 73413 w 90132"/>
                    <a:gd name="connsiteY94" fmla="*/ 34224 h 118717"/>
                    <a:gd name="connsiteX95" fmla="*/ 88827 w 90132"/>
                    <a:gd name="connsiteY95" fmla="*/ 42846 h 118717"/>
                    <a:gd name="connsiteX96" fmla="*/ 86475 w 90132"/>
                    <a:gd name="connsiteY96" fmla="*/ 51206 h 118717"/>
                    <a:gd name="connsiteX97" fmla="*/ 88827 w 90132"/>
                    <a:gd name="connsiteY97" fmla="*/ 55908 h 118717"/>
                    <a:gd name="connsiteX98" fmla="*/ 89610 w 90132"/>
                    <a:gd name="connsiteY98" fmla="*/ 61133 h 118717"/>
                    <a:gd name="connsiteX99" fmla="*/ 90133 w 90132"/>
                    <a:gd name="connsiteY99" fmla="*/ 73674 h 118717"/>
                    <a:gd name="connsiteX100" fmla="*/ 88827 w 90132"/>
                    <a:gd name="connsiteY100" fmla="*/ 78637 h 118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90132" h="118717">
                      <a:moveTo>
                        <a:pt x="88827" y="78637"/>
                      </a:moveTo>
                      <a:cubicBezTo>
                        <a:pt x="88304" y="80205"/>
                        <a:pt x="87520" y="81511"/>
                        <a:pt x="86736" y="83079"/>
                      </a:cubicBezTo>
                      <a:cubicBezTo>
                        <a:pt x="85691" y="85169"/>
                        <a:pt x="84908" y="87520"/>
                        <a:pt x="84385" y="89610"/>
                      </a:cubicBezTo>
                      <a:cubicBezTo>
                        <a:pt x="83863" y="91700"/>
                        <a:pt x="83340" y="94051"/>
                        <a:pt x="82556" y="95880"/>
                      </a:cubicBezTo>
                      <a:cubicBezTo>
                        <a:pt x="80989" y="99277"/>
                        <a:pt x="77593" y="96664"/>
                        <a:pt x="75241" y="95619"/>
                      </a:cubicBezTo>
                      <a:cubicBezTo>
                        <a:pt x="73935" y="95096"/>
                        <a:pt x="72367" y="94835"/>
                        <a:pt x="71061" y="95358"/>
                      </a:cubicBezTo>
                      <a:cubicBezTo>
                        <a:pt x="69755" y="95880"/>
                        <a:pt x="68710" y="96664"/>
                        <a:pt x="67404" y="97448"/>
                      </a:cubicBezTo>
                      <a:cubicBezTo>
                        <a:pt x="63746" y="99277"/>
                        <a:pt x="59566" y="97970"/>
                        <a:pt x="55909" y="98493"/>
                      </a:cubicBezTo>
                      <a:cubicBezTo>
                        <a:pt x="54080" y="98754"/>
                        <a:pt x="52512" y="99538"/>
                        <a:pt x="51206" y="101105"/>
                      </a:cubicBezTo>
                      <a:cubicBezTo>
                        <a:pt x="50161" y="102411"/>
                        <a:pt x="49638" y="103979"/>
                        <a:pt x="48593" y="105285"/>
                      </a:cubicBezTo>
                      <a:cubicBezTo>
                        <a:pt x="46503" y="108159"/>
                        <a:pt x="42846" y="107114"/>
                        <a:pt x="39711" y="107375"/>
                      </a:cubicBezTo>
                      <a:cubicBezTo>
                        <a:pt x="36053" y="107898"/>
                        <a:pt x="36314" y="111033"/>
                        <a:pt x="34485" y="113646"/>
                      </a:cubicBezTo>
                      <a:cubicBezTo>
                        <a:pt x="31873" y="117564"/>
                        <a:pt x="25864" y="117303"/>
                        <a:pt x="21684" y="117564"/>
                      </a:cubicBezTo>
                      <a:cubicBezTo>
                        <a:pt x="19594" y="117826"/>
                        <a:pt x="17243" y="118087"/>
                        <a:pt x="15153" y="118348"/>
                      </a:cubicBezTo>
                      <a:cubicBezTo>
                        <a:pt x="14108" y="118609"/>
                        <a:pt x="13063" y="118871"/>
                        <a:pt x="12018" y="118609"/>
                      </a:cubicBezTo>
                      <a:cubicBezTo>
                        <a:pt x="10711" y="118348"/>
                        <a:pt x="9666" y="117303"/>
                        <a:pt x="8883" y="116519"/>
                      </a:cubicBezTo>
                      <a:cubicBezTo>
                        <a:pt x="7576" y="115474"/>
                        <a:pt x="6270" y="114168"/>
                        <a:pt x="5486" y="112862"/>
                      </a:cubicBezTo>
                      <a:cubicBezTo>
                        <a:pt x="3658" y="109727"/>
                        <a:pt x="8360" y="108420"/>
                        <a:pt x="10450" y="107375"/>
                      </a:cubicBezTo>
                      <a:cubicBezTo>
                        <a:pt x="11234" y="106853"/>
                        <a:pt x="12540" y="106330"/>
                        <a:pt x="11495" y="105285"/>
                      </a:cubicBezTo>
                      <a:cubicBezTo>
                        <a:pt x="10189" y="104240"/>
                        <a:pt x="7576" y="104240"/>
                        <a:pt x="6270" y="103979"/>
                      </a:cubicBezTo>
                      <a:cubicBezTo>
                        <a:pt x="5225" y="103979"/>
                        <a:pt x="4180" y="103718"/>
                        <a:pt x="3135" y="103718"/>
                      </a:cubicBezTo>
                      <a:cubicBezTo>
                        <a:pt x="2613" y="103718"/>
                        <a:pt x="1567" y="103718"/>
                        <a:pt x="1045" y="103457"/>
                      </a:cubicBezTo>
                      <a:cubicBezTo>
                        <a:pt x="522" y="102934"/>
                        <a:pt x="2351" y="102411"/>
                        <a:pt x="2874" y="102150"/>
                      </a:cubicBezTo>
                      <a:cubicBezTo>
                        <a:pt x="6009" y="100583"/>
                        <a:pt x="9666" y="98231"/>
                        <a:pt x="9144" y="94313"/>
                      </a:cubicBezTo>
                      <a:cubicBezTo>
                        <a:pt x="8883" y="92745"/>
                        <a:pt x="8360" y="91439"/>
                        <a:pt x="8621" y="89871"/>
                      </a:cubicBezTo>
                      <a:cubicBezTo>
                        <a:pt x="8883" y="88043"/>
                        <a:pt x="10450" y="86998"/>
                        <a:pt x="12018" y="86214"/>
                      </a:cubicBezTo>
                      <a:cubicBezTo>
                        <a:pt x="16720" y="83862"/>
                        <a:pt x="22207" y="83601"/>
                        <a:pt x="27432" y="83601"/>
                      </a:cubicBezTo>
                      <a:cubicBezTo>
                        <a:pt x="27954" y="83601"/>
                        <a:pt x="29260" y="83862"/>
                        <a:pt x="29260" y="83340"/>
                      </a:cubicBezTo>
                      <a:cubicBezTo>
                        <a:pt x="28999" y="82817"/>
                        <a:pt x="26387" y="82295"/>
                        <a:pt x="25864" y="82034"/>
                      </a:cubicBezTo>
                      <a:cubicBezTo>
                        <a:pt x="24035" y="81511"/>
                        <a:pt x="22207" y="80727"/>
                        <a:pt x="20378" y="80205"/>
                      </a:cubicBezTo>
                      <a:cubicBezTo>
                        <a:pt x="19071" y="79944"/>
                        <a:pt x="17243" y="79682"/>
                        <a:pt x="16198" y="78899"/>
                      </a:cubicBezTo>
                      <a:cubicBezTo>
                        <a:pt x="14108" y="77331"/>
                        <a:pt x="18810" y="73412"/>
                        <a:pt x="19855" y="72367"/>
                      </a:cubicBezTo>
                      <a:cubicBezTo>
                        <a:pt x="21162" y="71061"/>
                        <a:pt x="22468" y="69232"/>
                        <a:pt x="24296" y="68448"/>
                      </a:cubicBezTo>
                      <a:cubicBezTo>
                        <a:pt x="25342" y="67926"/>
                        <a:pt x="27171" y="66620"/>
                        <a:pt x="27432" y="65314"/>
                      </a:cubicBezTo>
                      <a:cubicBezTo>
                        <a:pt x="27432" y="64530"/>
                        <a:pt x="26648" y="64007"/>
                        <a:pt x="25864" y="63746"/>
                      </a:cubicBezTo>
                      <a:cubicBezTo>
                        <a:pt x="24819" y="63223"/>
                        <a:pt x="24035" y="63223"/>
                        <a:pt x="22990" y="63223"/>
                      </a:cubicBezTo>
                      <a:cubicBezTo>
                        <a:pt x="22207" y="63223"/>
                        <a:pt x="21423" y="63485"/>
                        <a:pt x="20639" y="63746"/>
                      </a:cubicBezTo>
                      <a:cubicBezTo>
                        <a:pt x="18549" y="64007"/>
                        <a:pt x="16720" y="63223"/>
                        <a:pt x="14630" y="62962"/>
                      </a:cubicBezTo>
                      <a:cubicBezTo>
                        <a:pt x="11756" y="62701"/>
                        <a:pt x="8883" y="61917"/>
                        <a:pt x="6009" y="60872"/>
                      </a:cubicBezTo>
                      <a:cubicBezTo>
                        <a:pt x="4702" y="60350"/>
                        <a:pt x="3658" y="60350"/>
                        <a:pt x="2351" y="60350"/>
                      </a:cubicBezTo>
                      <a:cubicBezTo>
                        <a:pt x="1567" y="60350"/>
                        <a:pt x="0" y="60350"/>
                        <a:pt x="0" y="59305"/>
                      </a:cubicBezTo>
                      <a:cubicBezTo>
                        <a:pt x="0" y="58260"/>
                        <a:pt x="1829" y="57737"/>
                        <a:pt x="2613" y="57737"/>
                      </a:cubicBezTo>
                      <a:cubicBezTo>
                        <a:pt x="3658" y="57737"/>
                        <a:pt x="4441" y="57737"/>
                        <a:pt x="5486" y="57476"/>
                      </a:cubicBezTo>
                      <a:cubicBezTo>
                        <a:pt x="6531" y="57215"/>
                        <a:pt x="10711" y="55908"/>
                        <a:pt x="10189" y="54341"/>
                      </a:cubicBezTo>
                      <a:cubicBezTo>
                        <a:pt x="9927" y="53557"/>
                        <a:pt x="8360" y="53557"/>
                        <a:pt x="8883" y="52251"/>
                      </a:cubicBezTo>
                      <a:cubicBezTo>
                        <a:pt x="9405" y="51206"/>
                        <a:pt x="10711" y="50161"/>
                        <a:pt x="11756" y="49638"/>
                      </a:cubicBezTo>
                      <a:cubicBezTo>
                        <a:pt x="12540" y="49116"/>
                        <a:pt x="13324" y="49116"/>
                        <a:pt x="13846" y="48593"/>
                      </a:cubicBezTo>
                      <a:cubicBezTo>
                        <a:pt x="14369" y="48071"/>
                        <a:pt x="14630" y="47287"/>
                        <a:pt x="13846" y="46764"/>
                      </a:cubicBezTo>
                      <a:cubicBezTo>
                        <a:pt x="12802" y="46242"/>
                        <a:pt x="11234" y="46764"/>
                        <a:pt x="10189" y="46764"/>
                      </a:cubicBezTo>
                      <a:cubicBezTo>
                        <a:pt x="8360" y="47026"/>
                        <a:pt x="6793" y="46242"/>
                        <a:pt x="4964" y="45719"/>
                      </a:cubicBezTo>
                      <a:cubicBezTo>
                        <a:pt x="3919" y="45458"/>
                        <a:pt x="1306" y="45458"/>
                        <a:pt x="1045" y="44152"/>
                      </a:cubicBezTo>
                      <a:cubicBezTo>
                        <a:pt x="784" y="42323"/>
                        <a:pt x="3919" y="42323"/>
                        <a:pt x="4964" y="42062"/>
                      </a:cubicBezTo>
                      <a:cubicBezTo>
                        <a:pt x="5747" y="41801"/>
                        <a:pt x="6531" y="41017"/>
                        <a:pt x="6531" y="39972"/>
                      </a:cubicBezTo>
                      <a:cubicBezTo>
                        <a:pt x="6531" y="38927"/>
                        <a:pt x="5747" y="38404"/>
                        <a:pt x="4964" y="37882"/>
                      </a:cubicBezTo>
                      <a:cubicBezTo>
                        <a:pt x="3396" y="36837"/>
                        <a:pt x="3658" y="34747"/>
                        <a:pt x="5486" y="33963"/>
                      </a:cubicBezTo>
                      <a:cubicBezTo>
                        <a:pt x="7315" y="33179"/>
                        <a:pt x="9666" y="33963"/>
                        <a:pt x="11495" y="34224"/>
                      </a:cubicBezTo>
                      <a:cubicBezTo>
                        <a:pt x="12802" y="34485"/>
                        <a:pt x="13846" y="34485"/>
                        <a:pt x="15153" y="34485"/>
                      </a:cubicBezTo>
                      <a:cubicBezTo>
                        <a:pt x="16198" y="34485"/>
                        <a:pt x="17504" y="33963"/>
                        <a:pt x="18549" y="34224"/>
                      </a:cubicBezTo>
                      <a:cubicBezTo>
                        <a:pt x="20378" y="34485"/>
                        <a:pt x="20639" y="36837"/>
                        <a:pt x="21684" y="37882"/>
                      </a:cubicBezTo>
                      <a:cubicBezTo>
                        <a:pt x="22729" y="39188"/>
                        <a:pt x="25080" y="39972"/>
                        <a:pt x="26125" y="38404"/>
                      </a:cubicBezTo>
                      <a:cubicBezTo>
                        <a:pt x="26909" y="37098"/>
                        <a:pt x="27954" y="33702"/>
                        <a:pt x="30305" y="34747"/>
                      </a:cubicBezTo>
                      <a:cubicBezTo>
                        <a:pt x="31089" y="35269"/>
                        <a:pt x="31351" y="36314"/>
                        <a:pt x="32134" y="36837"/>
                      </a:cubicBezTo>
                      <a:cubicBezTo>
                        <a:pt x="32918" y="37882"/>
                        <a:pt x="34224" y="37882"/>
                        <a:pt x="35269" y="37620"/>
                      </a:cubicBezTo>
                      <a:cubicBezTo>
                        <a:pt x="36314" y="37359"/>
                        <a:pt x="37621" y="36837"/>
                        <a:pt x="38143" y="35792"/>
                      </a:cubicBezTo>
                      <a:cubicBezTo>
                        <a:pt x="38666" y="35008"/>
                        <a:pt x="38404" y="33963"/>
                        <a:pt x="38666" y="33179"/>
                      </a:cubicBezTo>
                      <a:cubicBezTo>
                        <a:pt x="38927" y="32134"/>
                        <a:pt x="39449" y="31350"/>
                        <a:pt x="40494" y="30567"/>
                      </a:cubicBezTo>
                      <a:cubicBezTo>
                        <a:pt x="41017" y="30044"/>
                        <a:pt x="41801" y="30044"/>
                        <a:pt x="42584" y="29522"/>
                      </a:cubicBezTo>
                      <a:cubicBezTo>
                        <a:pt x="43629" y="28738"/>
                        <a:pt x="45197" y="25864"/>
                        <a:pt x="44674" y="24558"/>
                      </a:cubicBezTo>
                      <a:cubicBezTo>
                        <a:pt x="43891" y="22468"/>
                        <a:pt x="40233" y="23252"/>
                        <a:pt x="38927" y="23774"/>
                      </a:cubicBezTo>
                      <a:cubicBezTo>
                        <a:pt x="37359" y="24297"/>
                        <a:pt x="34747" y="25603"/>
                        <a:pt x="33179" y="24558"/>
                      </a:cubicBezTo>
                      <a:cubicBezTo>
                        <a:pt x="31612" y="23513"/>
                        <a:pt x="32918" y="20900"/>
                        <a:pt x="34224" y="20116"/>
                      </a:cubicBezTo>
                      <a:cubicBezTo>
                        <a:pt x="36053" y="19072"/>
                        <a:pt x="37882" y="19072"/>
                        <a:pt x="38666" y="16982"/>
                      </a:cubicBezTo>
                      <a:cubicBezTo>
                        <a:pt x="39188" y="15675"/>
                        <a:pt x="39449" y="14108"/>
                        <a:pt x="39972" y="13063"/>
                      </a:cubicBezTo>
                      <a:cubicBezTo>
                        <a:pt x="40756" y="11756"/>
                        <a:pt x="42323" y="10450"/>
                        <a:pt x="43629" y="9144"/>
                      </a:cubicBezTo>
                      <a:cubicBezTo>
                        <a:pt x="44413" y="8360"/>
                        <a:pt x="45197" y="7838"/>
                        <a:pt x="46242" y="7054"/>
                      </a:cubicBezTo>
                      <a:cubicBezTo>
                        <a:pt x="47026" y="6531"/>
                        <a:pt x="48332" y="6270"/>
                        <a:pt x="49116" y="6009"/>
                      </a:cubicBezTo>
                      <a:cubicBezTo>
                        <a:pt x="50161" y="5747"/>
                        <a:pt x="51206" y="5486"/>
                        <a:pt x="52251" y="5225"/>
                      </a:cubicBezTo>
                      <a:cubicBezTo>
                        <a:pt x="52512" y="5225"/>
                        <a:pt x="52251" y="5486"/>
                        <a:pt x="51990" y="5486"/>
                      </a:cubicBezTo>
                      <a:cubicBezTo>
                        <a:pt x="52251" y="5486"/>
                        <a:pt x="52512" y="5225"/>
                        <a:pt x="52773" y="5225"/>
                      </a:cubicBezTo>
                      <a:cubicBezTo>
                        <a:pt x="53035" y="5225"/>
                        <a:pt x="52773" y="5225"/>
                        <a:pt x="52773" y="5225"/>
                      </a:cubicBezTo>
                      <a:cubicBezTo>
                        <a:pt x="53296" y="5225"/>
                        <a:pt x="53818" y="5486"/>
                        <a:pt x="54341" y="5747"/>
                      </a:cubicBezTo>
                      <a:cubicBezTo>
                        <a:pt x="55386" y="6531"/>
                        <a:pt x="55909" y="7315"/>
                        <a:pt x="56431" y="8621"/>
                      </a:cubicBezTo>
                      <a:cubicBezTo>
                        <a:pt x="56953" y="9666"/>
                        <a:pt x="57476" y="11234"/>
                        <a:pt x="59044" y="10711"/>
                      </a:cubicBezTo>
                      <a:cubicBezTo>
                        <a:pt x="60611" y="10189"/>
                        <a:pt x="60872" y="7054"/>
                        <a:pt x="61134" y="5747"/>
                      </a:cubicBezTo>
                      <a:cubicBezTo>
                        <a:pt x="61656" y="3919"/>
                        <a:pt x="62701" y="1567"/>
                        <a:pt x="64269" y="522"/>
                      </a:cubicBezTo>
                      <a:cubicBezTo>
                        <a:pt x="64791" y="0"/>
                        <a:pt x="65836" y="0"/>
                        <a:pt x="66620" y="0"/>
                      </a:cubicBezTo>
                      <a:cubicBezTo>
                        <a:pt x="67404" y="0"/>
                        <a:pt x="67404" y="522"/>
                        <a:pt x="67926" y="1306"/>
                      </a:cubicBezTo>
                      <a:cubicBezTo>
                        <a:pt x="68449" y="2874"/>
                        <a:pt x="68971" y="4180"/>
                        <a:pt x="68710" y="6009"/>
                      </a:cubicBezTo>
                      <a:cubicBezTo>
                        <a:pt x="68449" y="7576"/>
                        <a:pt x="67665" y="8883"/>
                        <a:pt x="67665" y="10450"/>
                      </a:cubicBezTo>
                      <a:cubicBezTo>
                        <a:pt x="67665" y="10973"/>
                        <a:pt x="67665" y="11234"/>
                        <a:pt x="67926" y="11756"/>
                      </a:cubicBezTo>
                      <a:cubicBezTo>
                        <a:pt x="67926" y="11756"/>
                        <a:pt x="61917" y="16198"/>
                        <a:pt x="60611" y="18810"/>
                      </a:cubicBezTo>
                      <a:cubicBezTo>
                        <a:pt x="59305" y="21423"/>
                        <a:pt x="52773" y="22207"/>
                        <a:pt x="52512" y="24297"/>
                      </a:cubicBezTo>
                      <a:cubicBezTo>
                        <a:pt x="52251" y="26387"/>
                        <a:pt x="45720" y="30828"/>
                        <a:pt x="50161" y="33702"/>
                      </a:cubicBezTo>
                      <a:cubicBezTo>
                        <a:pt x="54602" y="36576"/>
                        <a:pt x="62178" y="41278"/>
                        <a:pt x="65314" y="38143"/>
                      </a:cubicBezTo>
                      <a:cubicBezTo>
                        <a:pt x="68449" y="35008"/>
                        <a:pt x="68449" y="30828"/>
                        <a:pt x="73413" y="34224"/>
                      </a:cubicBezTo>
                      <a:cubicBezTo>
                        <a:pt x="78376" y="37620"/>
                        <a:pt x="77854" y="43891"/>
                        <a:pt x="88827" y="42846"/>
                      </a:cubicBezTo>
                      <a:cubicBezTo>
                        <a:pt x="86736" y="45197"/>
                        <a:pt x="85169" y="47809"/>
                        <a:pt x="86475" y="51206"/>
                      </a:cubicBezTo>
                      <a:cubicBezTo>
                        <a:pt x="86998" y="52773"/>
                        <a:pt x="88043" y="54341"/>
                        <a:pt x="88827" y="55908"/>
                      </a:cubicBezTo>
                      <a:cubicBezTo>
                        <a:pt x="89610" y="57476"/>
                        <a:pt x="89610" y="59305"/>
                        <a:pt x="89610" y="61133"/>
                      </a:cubicBezTo>
                      <a:cubicBezTo>
                        <a:pt x="89610" y="65314"/>
                        <a:pt x="89610" y="69494"/>
                        <a:pt x="90133" y="73674"/>
                      </a:cubicBezTo>
                      <a:cubicBezTo>
                        <a:pt x="89088" y="75764"/>
                        <a:pt x="89349" y="77331"/>
                        <a:pt x="88827" y="7863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61B80985-C283-B999-89E5-334DB81FAE6A}"/>
                    </a:ext>
                  </a:extLst>
                </p:cNvPr>
                <p:cNvSpPr/>
                <p:nvPr/>
              </p:nvSpPr>
              <p:spPr>
                <a:xfrm>
                  <a:off x="4635734" y="2831696"/>
                  <a:ext cx="8928" cy="4528"/>
                </a:xfrm>
                <a:custGeom>
                  <a:avLst/>
                  <a:gdLst>
                    <a:gd name="connsiteX0" fmla="*/ 12 w 8928"/>
                    <a:gd name="connsiteY0" fmla="*/ 2922 h 4528"/>
                    <a:gd name="connsiteX1" fmla="*/ 4192 w 8928"/>
                    <a:gd name="connsiteY1" fmla="*/ 4228 h 4528"/>
                    <a:gd name="connsiteX2" fmla="*/ 7066 w 8928"/>
                    <a:gd name="connsiteY2" fmla="*/ 3444 h 4528"/>
                    <a:gd name="connsiteX3" fmla="*/ 8894 w 8928"/>
                    <a:gd name="connsiteY3" fmla="*/ 2138 h 4528"/>
                    <a:gd name="connsiteX4" fmla="*/ 5759 w 8928"/>
                    <a:gd name="connsiteY4" fmla="*/ 48 h 4528"/>
                    <a:gd name="connsiteX5" fmla="*/ 12 w 8928"/>
                    <a:gd name="connsiteY5" fmla="*/ 2922 h 4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28" h="4528">
                      <a:moveTo>
                        <a:pt x="12" y="2922"/>
                      </a:moveTo>
                      <a:cubicBezTo>
                        <a:pt x="273" y="4751"/>
                        <a:pt x="2886" y="4751"/>
                        <a:pt x="4192" y="4228"/>
                      </a:cubicBezTo>
                      <a:cubicBezTo>
                        <a:pt x="4976" y="3967"/>
                        <a:pt x="6021" y="3706"/>
                        <a:pt x="7066" y="3444"/>
                      </a:cubicBezTo>
                      <a:cubicBezTo>
                        <a:pt x="7849" y="3183"/>
                        <a:pt x="9156" y="3444"/>
                        <a:pt x="8894" y="2138"/>
                      </a:cubicBezTo>
                      <a:cubicBezTo>
                        <a:pt x="8633" y="1093"/>
                        <a:pt x="6543" y="309"/>
                        <a:pt x="5759" y="48"/>
                      </a:cubicBezTo>
                      <a:cubicBezTo>
                        <a:pt x="3931" y="-213"/>
                        <a:pt x="-249" y="570"/>
                        <a:pt x="12" y="29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9" name="Graphic 3">
                <a:extLst>
                  <a:ext uri="{FF2B5EF4-FFF2-40B4-BE49-F238E27FC236}">
                    <a16:creationId xmlns:a16="http://schemas.microsoft.com/office/drawing/2014/main" id="{E30677E4-6B37-9C38-C3FD-1A3349CE2268}"/>
                  </a:ext>
                </a:extLst>
              </p:cNvPr>
              <p:cNvGrpSpPr/>
              <p:nvPr/>
            </p:nvGrpSpPr>
            <p:grpSpPr>
              <a:xfrm>
                <a:off x="4686453" y="2519482"/>
                <a:ext cx="240469" cy="519851"/>
                <a:chOff x="4686453" y="2519482"/>
                <a:chExt cx="240469" cy="519851"/>
              </a:xfrm>
              <a:solidFill>
                <a:srgbClr val="D5D7D8"/>
              </a:solidFill>
            </p:grpSpPr>
            <p:sp>
              <p:nvSpPr>
                <p:cNvPr id="1364" name="Freeform: Shape 1363">
                  <a:extLst>
                    <a:ext uri="{FF2B5EF4-FFF2-40B4-BE49-F238E27FC236}">
                      <a16:creationId xmlns:a16="http://schemas.microsoft.com/office/drawing/2014/main" id="{A0DED3A9-A8DE-B243-D317-70973DE07FE4}"/>
                    </a:ext>
                  </a:extLst>
                </p:cNvPr>
                <p:cNvSpPr/>
                <p:nvPr/>
              </p:nvSpPr>
              <p:spPr>
                <a:xfrm>
                  <a:off x="4686453" y="2745332"/>
                  <a:ext cx="52257" cy="36058"/>
                </a:xfrm>
                <a:custGeom>
                  <a:avLst/>
                  <a:gdLst>
                    <a:gd name="connsiteX0" fmla="*/ 43605 w 52257"/>
                    <a:gd name="connsiteY0" fmla="*/ 32854 h 36058"/>
                    <a:gd name="connsiteX1" fmla="*/ 40209 w 52257"/>
                    <a:gd name="connsiteY1" fmla="*/ 35989 h 36058"/>
                    <a:gd name="connsiteX2" fmla="*/ 24795 w 52257"/>
                    <a:gd name="connsiteY2" fmla="*/ 27368 h 36058"/>
                    <a:gd name="connsiteX3" fmla="*/ 16696 w 52257"/>
                    <a:gd name="connsiteY3" fmla="*/ 31287 h 36058"/>
                    <a:gd name="connsiteX4" fmla="*/ 1543 w 52257"/>
                    <a:gd name="connsiteY4" fmla="*/ 26845 h 36058"/>
                    <a:gd name="connsiteX5" fmla="*/ 3894 w 52257"/>
                    <a:gd name="connsiteY5" fmla="*/ 17440 h 36058"/>
                    <a:gd name="connsiteX6" fmla="*/ 11993 w 52257"/>
                    <a:gd name="connsiteY6" fmla="*/ 11954 h 36058"/>
                    <a:gd name="connsiteX7" fmla="*/ 19309 w 52257"/>
                    <a:gd name="connsiteY7" fmla="*/ 4900 h 36058"/>
                    <a:gd name="connsiteX8" fmla="*/ 23227 w 52257"/>
                    <a:gd name="connsiteY8" fmla="*/ 5161 h 36058"/>
                    <a:gd name="connsiteX9" fmla="*/ 25840 w 52257"/>
                    <a:gd name="connsiteY9" fmla="*/ 2810 h 36058"/>
                    <a:gd name="connsiteX10" fmla="*/ 29759 w 52257"/>
                    <a:gd name="connsiteY10" fmla="*/ 459 h 36058"/>
                    <a:gd name="connsiteX11" fmla="*/ 33155 w 52257"/>
                    <a:gd name="connsiteY11" fmla="*/ 198 h 36058"/>
                    <a:gd name="connsiteX12" fmla="*/ 42821 w 52257"/>
                    <a:gd name="connsiteY12" fmla="*/ 1242 h 36058"/>
                    <a:gd name="connsiteX13" fmla="*/ 48047 w 52257"/>
                    <a:gd name="connsiteY13" fmla="*/ 11954 h 36058"/>
                    <a:gd name="connsiteX14" fmla="*/ 50137 w 52257"/>
                    <a:gd name="connsiteY14" fmla="*/ 16918 h 36058"/>
                    <a:gd name="connsiteX15" fmla="*/ 52227 w 52257"/>
                    <a:gd name="connsiteY15" fmla="*/ 21359 h 36058"/>
                    <a:gd name="connsiteX16" fmla="*/ 43605 w 52257"/>
                    <a:gd name="connsiteY16" fmla="*/ 32854 h 36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2257" h="36058">
                      <a:moveTo>
                        <a:pt x="43605" y="32854"/>
                      </a:moveTo>
                      <a:cubicBezTo>
                        <a:pt x="42560" y="33899"/>
                        <a:pt x="41254" y="34944"/>
                        <a:pt x="40209" y="35989"/>
                      </a:cubicBezTo>
                      <a:cubicBezTo>
                        <a:pt x="28975" y="36773"/>
                        <a:pt x="29498" y="30764"/>
                        <a:pt x="24795" y="27368"/>
                      </a:cubicBezTo>
                      <a:cubicBezTo>
                        <a:pt x="20092" y="23972"/>
                        <a:pt x="19831" y="28152"/>
                        <a:pt x="16696" y="31287"/>
                      </a:cubicBezTo>
                      <a:cubicBezTo>
                        <a:pt x="13561" y="34422"/>
                        <a:pt x="5985" y="29980"/>
                        <a:pt x="1543" y="26845"/>
                      </a:cubicBezTo>
                      <a:cubicBezTo>
                        <a:pt x="-2898" y="23710"/>
                        <a:pt x="3633" y="19792"/>
                        <a:pt x="3894" y="17440"/>
                      </a:cubicBezTo>
                      <a:cubicBezTo>
                        <a:pt x="4156" y="15089"/>
                        <a:pt x="10687" y="14305"/>
                        <a:pt x="11993" y="11954"/>
                      </a:cubicBezTo>
                      <a:cubicBezTo>
                        <a:pt x="13300" y="9603"/>
                        <a:pt x="19309" y="4900"/>
                        <a:pt x="19309" y="4900"/>
                      </a:cubicBezTo>
                      <a:cubicBezTo>
                        <a:pt x="20092" y="5945"/>
                        <a:pt x="21921" y="5945"/>
                        <a:pt x="23227" y="5161"/>
                      </a:cubicBezTo>
                      <a:cubicBezTo>
                        <a:pt x="24272" y="4639"/>
                        <a:pt x="25056" y="3594"/>
                        <a:pt x="25840" y="2810"/>
                      </a:cubicBezTo>
                      <a:cubicBezTo>
                        <a:pt x="26885" y="1765"/>
                        <a:pt x="28452" y="981"/>
                        <a:pt x="29759" y="459"/>
                      </a:cubicBezTo>
                      <a:cubicBezTo>
                        <a:pt x="30804" y="-64"/>
                        <a:pt x="32110" y="198"/>
                        <a:pt x="33155" y="198"/>
                      </a:cubicBezTo>
                      <a:cubicBezTo>
                        <a:pt x="36290" y="-64"/>
                        <a:pt x="39948" y="-325"/>
                        <a:pt x="42821" y="1242"/>
                      </a:cubicBezTo>
                      <a:cubicBezTo>
                        <a:pt x="46740" y="3332"/>
                        <a:pt x="47001" y="8296"/>
                        <a:pt x="48047" y="11954"/>
                      </a:cubicBezTo>
                      <a:cubicBezTo>
                        <a:pt x="48569" y="13783"/>
                        <a:pt x="49092" y="15350"/>
                        <a:pt x="50137" y="16918"/>
                      </a:cubicBezTo>
                      <a:cubicBezTo>
                        <a:pt x="50920" y="18224"/>
                        <a:pt x="51965" y="19792"/>
                        <a:pt x="52227" y="21359"/>
                      </a:cubicBezTo>
                      <a:cubicBezTo>
                        <a:pt x="52749" y="26062"/>
                        <a:pt x="46479" y="29980"/>
                        <a:pt x="43605" y="3285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365" name="Graphic 3">
                  <a:extLst>
                    <a:ext uri="{FF2B5EF4-FFF2-40B4-BE49-F238E27FC236}">
                      <a16:creationId xmlns:a16="http://schemas.microsoft.com/office/drawing/2014/main" id="{DB7CB7BE-D452-EF44-F05D-4727B10ABEE0}"/>
                    </a:ext>
                  </a:extLst>
                </p:cNvPr>
                <p:cNvGrpSpPr/>
                <p:nvPr/>
              </p:nvGrpSpPr>
              <p:grpSpPr>
                <a:xfrm>
                  <a:off x="4697904" y="2519482"/>
                  <a:ext cx="227451" cy="519851"/>
                  <a:chOff x="4697904" y="2519482"/>
                  <a:chExt cx="227451" cy="519851"/>
                </a:xfrm>
                <a:solidFill>
                  <a:srgbClr val="D5D7D8"/>
                </a:solidFill>
              </p:grpSpPr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25C412D8-1F36-F795-C27C-80CC0F0081F2}"/>
                      </a:ext>
                    </a:extLst>
                  </p:cNvPr>
                  <p:cNvSpPr/>
                  <p:nvPr/>
                </p:nvSpPr>
                <p:spPr>
                  <a:xfrm>
                    <a:off x="4755400" y="2769237"/>
                    <a:ext cx="11893" cy="10632"/>
                  </a:xfrm>
                  <a:custGeom>
                    <a:avLst/>
                    <a:gdLst>
                      <a:gd name="connsiteX0" fmla="*/ 3658 w 11893"/>
                      <a:gd name="connsiteY0" fmla="*/ 10517 h 10632"/>
                      <a:gd name="connsiteX1" fmla="*/ 1306 w 11893"/>
                      <a:gd name="connsiteY1" fmla="*/ 10517 h 10632"/>
                      <a:gd name="connsiteX2" fmla="*/ 522 w 11893"/>
                      <a:gd name="connsiteY2" fmla="*/ 9994 h 10632"/>
                      <a:gd name="connsiteX3" fmla="*/ 0 w 11893"/>
                      <a:gd name="connsiteY3" fmla="*/ 9210 h 10632"/>
                      <a:gd name="connsiteX4" fmla="*/ 1829 w 11893"/>
                      <a:gd name="connsiteY4" fmla="*/ 6598 h 10632"/>
                      <a:gd name="connsiteX5" fmla="*/ 6009 w 11893"/>
                      <a:gd name="connsiteY5" fmla="*/ 2679 h 10632"/>
                      <a:gd name="connsiteX6" fmla="*/ 9928 w 11893"/>
                      <a:gd name="connsiteY6" fmla="*/ 67 h 10632"/>
                      <a:gd name="connsiteX7" fmla="*/ 11756 w 11893"/>
                      <a:gd name="connsiteY7" fmla="*/ 1373 h 10632"/>
                      <a:gd name="connsiteX8" fmla="*/ 9928 w 11893"/>
                      <a:gd name="connsiteY8" fmla="*/ 5814 h 10632"/>
                      <a:gd name="connsiteX9" fmla="*/ 3658 w 11893"/>
                      <a:gd name="connsiteY9" fmla="*/ 10517 h 1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893" h="10632">
                        <a:moveTo>
                          <a:pt x="3658" y="10517"/>
                        </a:moveTo>
                        <a:cubicBezTo>
                          <a:pt x="2874" y="10517"/>
                          <a:pt x="1829" y="10778"/>
                          <a:pt x="1306" y="10517"/>
                        </a:cubicBezTo>
                        <a:cubicBezTo>
                          <a:pt x="1045" y="10517"/>
                          <a:pt x="784" y="10256"/>
                          <a:pt x="522" y="9994"/>
                        </a:cubicBezTo>
                        <a:cubicBezTo>
                          <a:pt x="0" y="9733"/>
                          <a:pt x="0" y="9994"/>
                          <a:pt x="0" y="9210"/>
                        </a:cubicBezTo>
                        <a:cubicBezTo>
                          <a:pt x="0" y="8165"/>
                          <a:pt x="1045" y="7120"/>
                          <a:pt x="1829" y="6598"/>
                        </a:cubicBezTo>
                        <a:cubicBezTo>
                          <a:pt x="3135" y="5292"/>
                          <a:pt x="4703" y="3985"/>
                          <a:pt x="6009" y="2679"/>
                        </a:cubicBezTo>
                        <a:cubicBezTo>
                          <a:pt x="7054" y="1634"/>
                          <a:pt x="8099" y="328"/>
                          <a:pt x="9928" y="67"/>
                        </a:cubicBezTo>
                        <a:cubicBezTo>
                          <a:pt x="11234" y="-195"/>
                          <a:pt x="11495" y="328"/>
                          <a:pt x="11756" y="1373"/>
                        </a:cubicBezTo>
                        <a:cubicBezTo>
                          <a:pt x="12279" y="3463"/>
                          <a:pt x="11234" y="4247"/>
                          <a:pt x="9928" y="5814"/>
                        </a:cubicBezTo>
                        <a:cubicBezTo>
                          <a:pt x="8099" y="7643"/>
                          <a:pt x="6009" y="10256"/>
                          <a:pt x="3658" y="1051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4F9A468D-146C-66A1-8AD2-7A9D461A0D9B}"/>
                      </a:ext>
                    </a:extLst>
                  </p:cNvPr>
                  <p:cNvSpPr/>
                  <p:nvPr/>
                </p:nvSpPr>
                <p:spPr>
                  <a:xfrm>
                    <a:off x="4697904" y="2689287"/>
                    <a:ext cx="6029" cy="4044"/>
                  </a:xfrm>
                  <a:custGeom>
                    <a:avLst/>
                    <a:gdLst>
                      <a:gd name="connsiteX0" fmla="*/ 20 w 6029"/>
                      <a:gd name="connsiteY0" fmla="*/ 3992 h 4044"/>
                      <a:gd name="connsiteX1" fmla="*/ 20 w 6029"/>
                      <a:gd name="connsiteY1" fmla="*/ 2686 h 4044"/>
                      <a:gd name="connsiteX2" fmla="*/ 804 w 6029"/>
                      <a:gd name="connsiteY2" fmla="*/ 1641 h 4044"/>
                      <a:gd name="connsiteX3" fmla="*/ 3155 w 6029"/>
                      <a:gd name="connsiteY3" fmla="*/ 334 h 4044"/>
                      <a:gd name="connsiteX4" fmla="*/ 5507 w 6029"/>
                      <a:gd name="connsiteY4" fmla="*/ 73 h 4044"/>
                      <a:gd name="connsiteX5" fmla="*/ 6029 w 6029"/>
                      <a:gd name="connsiteY5" fmla="*/ 1379 h 4044"/>
                      <a:gd name="connsiteX6" fmla="*/ 4984 w 6029"/>
                      <a:gd name="connsiteY6" fmla="*/ 2163 h 4044"/>
                      <a:gd name="connsiteX7" fmla="*/ 2372 w 6029"/>
                      <a:gd name="connsiteY7" fmla="*/ 3208 h 4044"/>
                      <a:gd name="connsiteX8" fmla="*/ 20 w 6029"/>
                      <a:gd name="connsiteY8" fmla="*/ 3992 h 4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29" h="4044">
                        <a:moveTo>
                          <a:pt x="20" y="3992"/>
                        </a:moveTo>
                        <a:cubicBezTo>
                          <a:pt x="281" y="3469"/>
                          <a:pt x="20" y="3208"/>
                          <a:pt x="20" y="2686"/>
                        </a:cubicBezTo>
                        <a:cubicBezTo>
                          <a:pt x="20" y="2163"/>
                          <a:pt x="543" y="1902"/>
                          <a:pt x="804" y="1641"/>
                        </a:cubicBezTo>
                        <a:cubicBezTo>
                          <a:pt x="1588" y="857"/>
                          <a:pt x="2110" y="334"/>
                          <a:pt x="3155" y="334"/>
                        </a:cubicBezTo>
                        <a:cubicBezTo>
                          <a:pt x="3678" y="334"/>
                          <a:pt x="4723" y="-188"/>
                          <a:pt x="5507" y="73"/>
                        </a:cubicBezTo>
                        <a:cubicBezTo>
                          <a:pt x="6029" y="334"/>
                          <a:pt x="6029" y="857"/>
                          <a:pt x="6029" y="1379"/>
                        </a:cubicBezTo>
                        <a:cubicBezTo>
                          <a:pt x="6029" y="1902"/>
                          <a:pt x="5768" y="1902"/>
                          <a:pt x="4984" y="2163"/>
                        </a:cubicBezTo>
                        <a:cubicBezTo>
                          <a:pt x="4200" y="2424"/>
                          <a:pt x="3155" y="2947"/>
                          <a:pt x="2372" y="3208"/>
                        </a:cubicBezTo>
                        <a:cubicBezTo>
                          <a:pt x="2110" y="3469"/>
                          <a:pt x="-241" y="4253"/>
                          <a:pt x="20" y="399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645EF105-8128-FE81-12A2-E0731E7368EB}"/>
                      </a:ext>
                    </a:extLst>
                  </p:cNvPr>
                  <p:cNvSpPr/>
                  <p:nvPr/>
                </p:nvSpPr>
                <p:spPr>
                  <a:xfrm>
                    <a:off x="4698049" y="2669492"/>
                    <a:ext cx="10325" cy="17586"/>
                  </a:xfrm>
                  <a:custGeom>
                    <a:avLst/>
                    <a:gdLst>
                      <a:gd name="connsiteX0" fmla="*/ 660 w 10325"/>
                      <a:gd name="connsiteY0" fmla="*/ 12553 h 17586"/>
                      <a:gd name="connsiteX1" fmla="*/ 1704 w 10325"/>
                      <a:gd name="connsiteY1" fmla="*/ 9418 h 17586"/>
                      <a:gd name="connsiteX2" fmla="*/ 660 w 10325"/>
                      <a:gd name="connsiteY2" fmla="*/ 5760 h 17586"/>
                      <a:gd name="connsiteX3" fmla="*/ 3533 w 10325"/>
                      <a:gd name="connsiteY3" fmla="*/ 12 h 17586"/>
                      <a:gd name="connsiteX4" fmla="*/ 7713 w 10325"/>
                      <a:gd name="connsiteY4" fmla="*/ 1058 h 17586"/>
                      <a:gd name="connsiteX5" fmla="*/ 10326 w 10325"/>
                      <a:gd name="connsiteY5" fmla="*/ 3670 h 17586"/>
                      <a:gd name="connsiteX6" fmla="*/ 7452 w 10325"/>
                      <a:gd name="connsiteY6" fmla="*/ 7850 h 17586"/>
                      <a:gd name="connsiteX7" fmla="*/ 6407 w 10325"/>
                      <a:gd name="connsiteY7" fmla="*/ 11769 h 17586"/>
                      <a:gd name="connsiteX8" fmla="*/ 5885 w 10325"/>
                      <a:gd name="connsiteY8" fmla="*/ 16733 h 17586"/>
                      <a:gd name="connsiteX9" fmla="*/ 1704 w 10325"/>
                      <a:gd name="connsiteY9" fmla="*/ 17255 h 17586"/>
                      <a:gd name="connsiteX10" fmla="*/ 660 w 10325"/>
                      <a:gd name="connsiteY10" fmla="*/ 12553 h 17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325" h="17586">
                        <a:moveTo>
                          <a:pt x="660" y="12553"/>
                        </a:moveTo>
                        <a:cubicBezTo>
                          <a:pt x="1443" y="11508"/>
                          <a:pt x="1966" y="10724"/>
                          <a:pt x="1704" y="9418"/>
                        </a:cubicBezTo>
                        <a:cubicBezTo>
                          <a:pt x="1443" y="8111"/>
                          <a:pt x="660" y="7066"/>
                          <a:pt x="660" y="5760"/>
                        </a:cubicBezTo>
                        <a:cubicBezTo>
                          <a:pt x="398" y="3670"/>
                          <a:pt x="660" y="-249"/>
                          <a:pt x="3533" y="12"/>
                        </a:cubicBezTo>
                        <a:cubicBezTo>
                          <a:pt x="4840" y="274"/>
                          <a:pt x="6407" y="535"/>
                          <a:pt x="7713" y="1058"/>
                        </a:cubicBezTo>
                        <a:cubicBezTo>
                          <a:pt x="9020" y="1580"/>
                          <a:pt x="10326" y="2102"/>
                          <a:pt x="10326" y="3670"/>
                        </a:cubicBezTo>
                        <a:cubicBezTo>
                          <a:pt x="10326" y="5499"/>
                          <a:pt x="8497" y="6805"/>
                          <a:pt x="7452" y="7850"/>
                        </a:cubicBezTo>
                        <a:cubicBezTo>
                          <a:pt x="6407" y="8895"/>
                          <a:pt x="6407" y="10201"/>
                          <a:pt x="6407" y="11769"/>
                        </a:cubicBezTo>
                        <a:cubicBezTo>
                          <a:pt x="6407" y="13336"/>
                          <a:pt x="6407" y="15165"/>
                          <a:pt x="5885" y="16733"/>
                        </a:cubicBezTo>
                        <a:cubicBezTo>
                          <a:pt x="4578" y="17255"/>
                          <a:pt x="3011" y="18039"/>
                          <a:pt x="1704" y="17255"/>
                        </a:cubicBezTo>
                        <a:cubicBezTo>
                          <a:pt x="137" y="15688"/>
                          <a:pt x="-647" y="14381"/>
                          <a:pt x="660" y="1255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AC056F2E-C110-5677-0301-523AEBE5B7B6}"/>
                      </a:ext>
                    </a:extLst>
                  </p:cNvPr>
                  <p:cNvSpPr/>
                  <p:nvPr/>
                </p:nvSpPr>
                <p:spPr>
                  <a:xfrm>
                    <a:off x="4706480" y="2645992"/>
                    <a:ext cx="19659" cy="20920"/>
                  </a:xfrm>
                  <a:custGeom>
                    <a:avLst/>
                    <a:gdLst>
                      <a:gd name="connsiteX0" fmla="*/ 18092 w 19659"/>
                      <a:gd name="connsiteY0" fmla="*/ 0 h 20920"/>
                      <a:gd name="connsiteX1" fmla="*/ 19660 w 19659"/>
                      <a:gd name="connsiteY1" fmla="*/ 2613 h 20920"/>
                      <a:gd name="connsiteX2" fmla="*/ 17308 w 19659"/>
                      <a:gd name="connsiteY2" fmla="*/ 7838 h 20920"/>
                      <a:gd name="connsiteX3" fmla="*/ 14434 w 19659"/>
                      <a:gd name="connsiteY3" fmla="*/ 9666 h 20920"/>
                      <a:gd name="connsiteX4" fmla="*/ 12344 w 19659"/>
                      <a:gd name="connsiteY4" fmla="*/ 10450 h 20920"/>
                      <a:gd name="connsiteX5" fmla="*/ 10254 w 19659"/>
                      <a:gd name="connsiteY5" fmla="*/ 10973 h 20920"/>
                      <a:gd name="connsiteX6" fmla="*/ 7119 w 19659"/>
                      <a:gd name="connsiteY6" fmla="*/ 15414 h 20920"/>
                      <a:gd name="connsiteX7" fmla="*/ 5813 w 19659"/>
                      <a:gd name="connsiteY7" fmla="*/ 17765 h 20920"/>
                      <a:gd name="connsiteX8" fmla="*/ 4507 w 19659"/>
                      <a:gd name="connsiteY8" fmla="*/ 19855 h 20920"/>
                      <a:gd name="connsiteX9" fmla="*/ 1110 w 19659"/>
                      <a:gd name="connsiteY9" fmla="*/ 20639 h 20920"/>
                      <a:gd name="connsiteX10" fmla="*/ 1372 w 19659"/>
                      <a:gd name="connsiteY10" fmla="*/ 18288 h 20920"/>
                      <a:gd name="connsiteX11" fmla="*/ 2155 w 19659"/>
                      <a:gd name="connsiteY11" fmla="*/ 15153 h 20920"/>
                      <a:gd name="connsiteX12" fmla="*/ 1372 w 19659"/>
                      <a:gd name="connsiteY12" fmla="*/ 7315 h 20920"/>
                      <a:gd name="connsiteX13" fmla="*/ 5291 w 19659"/>
                      <a:gd name="connsiteY13" fmla="*/ 5225 h 20920"/>
                      <a:gd name="connsiteX14" fmla="*/ 9471 w 19659"/>
                      <a:gd name="connsiteY14" fmla="*/ 2613 h 20920"/>
                      <a:gd name="connsiteX15" fmla="*/ 13128 w 19659"/>
                      <a:gd name="connsiteY15" fmla="*/ 523 h 20920"/>
                      <a:gd name="connsiteX16" fmla="*/ 15741 w 19659"/>
                      <a:gd name="connsiteY16" fmla="*/ 523 h 20920"/>
                      <a:gd name="connsiteX17" fmla="*/ 18092 w 19659"/>
                      <a:gd name="connsiteY17" fmla="*/ 0 h 20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659" h="20920">
                        <a:moveTo>
                          <a:pt x="18092" y="0"/>
                        </a:moveTo>
                        <a:cubicBezTo>
                          <a:pt x="19660" y="0"/>
                          <a:pt x="19660" y="1568"/>
                          <a:pt x="19660" y="2613"/>
                        </a:cubicBezTo>
                        <a:cubicBezTo>
                          <a:pt x="19398" y="4703"/>
                          <a:pt x="18876" y="6531"/>
                          <a:pt x="17308" y="7838"/>
                        </a:cubicBezTo>
                        <a:cubicBezTo>
                          <a:pt x="16524" y="8621"/>
                          <a:pt x="15479" y="9144"/>
                          <a:pt x="14434" y="9666"/>
                        </a:cubicBezTo>
                        <a:cubicBezTo>
                          <a:pt x="13651" y="9928"/>
                          <a:pt x="13128" y="10189"/>
                          <a:pt x="12344" y="10450"/>
                        </a:cubicBezTo>
                        <a:cubicBezTo>
                          <a:pt x="11560" y="10712"/>
                          <a:pt x="10777" y="10712"/>
                          <a:pt x="10254" y="10973"/>
                        </a:cubicBezTo>
                        <a:cubicBezTo>
                          <a:pt x="8687" y="11495"/>
                          <a:pt x="6858" y="13585"/>
                          <a:pt x="7119" y="15414"/>
                        </a:cubicBezTo>
                        <a:cubicBezTo>
                          <a:pt x="6597" y="16198"/>
                          <a:pt x="6335" y="16982"/>
                          <a:pt x="5813" y="17765"/>
                        </a:cubicBezTo>
                        <a:cubicBezTo>
                          <a:pt x="5552" y="18288"/>
                          <a:pt x="5029" y="19333"/>
                          <a:pt x="4507" y="19855"/>
                        </a:cubicBezTo>
                        <a:cubicBezTo>
                          <a:pt x="3984" y="20378"/>
                          <a:pt x="1633" y="21423"/>
                          <a:pt x="1110" y="20639"/>
                        </a:cubicBezTo>
                        <a:cubicBezTo>
                          <a:pt x="588" y="20117"/>
                          <a:pt x="1110" y="18810"/>
                          <a:pt x="1372" y="18288"/>
                        </a:cubicBezTo>
                        <a:cubicBezTo>
                          <a:pt x="1894" y="17243"/>
                          <a:pt x="2416" y="16459"/>
                          <a:pt x="2155" y="15153"/>
                        </a:cubicBezTo>
                        <a:cubicBezTo>
                          <a:pt x="-980" y="14369"/>
                          <a:pt x="-196" y="9144"/>
                          <a:pt x="1372" y="7315"/>
                        </a:cubicBezTo>
                        <a:cubicBezTo>
                          <a:pt x="2416" y="6009"/>
                          <a:pt x="3723" y="5486"/>
                          <a:pt x="5291" y="5225"/>
                        </a:cubicBezTo>
                        <a:cubicBezTo>
                          <a:pt x="7119" y="4964"/>
                          <a:pt x="8425" y="4441"/>
                          <a:pt x="9471" y="2613"/>
                        </a:cubicBezTo>
                        <a:cubicBezTo>
                          <a:pt x="10516" y="1045"/>
                          <a:pt x="11299" y="523"/>
                          <a:pt x="13128" y="523"/>
                        </a:cubicBezTo>
                        <a:cubicBezTo>
                          <a:pt x="13912" y="523"/>
                          <a:pt x="14957" y="523"/>
                          <a:pt x="15741" y="523"/>
                        </a:cubicBezTo>
                        <a:cubicBezTo>
                          <a:pt x="16524" y="261"/>
                          <a:pt x="17308" y="0"/>
                          <a:pt x="18092" y="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8221C37C-BBE0-DAA4-6791-99BBE9DF1BBC}"/>
                      </a:ext>
                    </a:extLst>
                  </p:cNvPr>
                  <p:cNvSpPr/>
                  <p:nvPr/>
                </p:nvSpPr>
                <p:spPr>
                  <a:xfrm>
                    <a:off x="4785876" y="2624822"/>
                    <a:ext cx="10582" cy="11242"/>
                  </a:xfrm>
                  <a:custGeom>
                    <a:avLst/>
                    <a:gdLst>
                      <a:gd name="connsiteX0" fmla="*/ 91 w 10582"/>
                      <a:gd name="connsiteY0" fmla="*/ 8630 h 11242"/>
                      <a:gd name="connsiteX1" fmla="*/ 875 w 10582"/>
                      <a:gd name="connsiteY1" fmla="*/ 5756 h 11242"/>
                      <a:gd name="connsiteX2" fmla="*/ 875 w 10582"/>
                      <a:gd name="connsiteY2" fmla="*/ 2882 h 11242"/>
                      <a:gd name="connsiteX3" fmla="*/ 3749 w 10582"/>
                      <a:gd name="connsiteY3" fmla="*/ 270 h 11242"/>
                      <a:gd name="connsiteX4" fmla="*/ 10541 w 10582"/>
                      <a:gd name="connsiteY4" fmla="*/ 2099 h 11242"/>
                      <a:gd name="connsiteX5" fmla="*/ 8974 w 10582"/>
                      <a:gd name="connsiteY5" fmla="*/ 4189 h 11242"/>
                      <a:gd name="connsiteX6" fmla="*/ 5578 w 10582"/>
                      <a:gd name="connsiteY6" fmla="*/ 6801 h 11242"/>
                      <a:gd name="connsiteX7" fmla="*/ 3487 w 10582"/>
                      <a:gd name="connsiteY7" fmla="*/ 8369 h 11242"/>
                      <a:gd name="connsiteX8" fmla="*/ 1397 w 10582"/>
                      <a:gd name="connsiteY8" fmla="*/ 11243 h 11242"/>
                      <a:gd name="connsiteX9" fmla="*/ 91 w 10582"/>
                      <a:gd name="connsiteY9" fmla="*/ 8630 h 11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2" h="11242">
                        <a:moveTo>
                          <a:pt x="91" y="8630"/>
                        </a:moveTo>
                        <a:cubicBezTo>
                          <a:pt x="353" y="7585"/>
                          <a:pt x="875" y="6801"/>
                          <a:pt x="875" y="5756"/>
                        </a:cubicBezTo>
                        <a:cubicBezTo>
                          <a:pt x="875" y="4711"/>
                          <a:pt x="614" y="3928"/>
                          <a:pt x="875" y="2882"/>
                        </a:cubicBezTo>
                        <a:cubicBezTo>
                          <a:pt x="875" y="792"/>
                          <a:pt x="1659" y="270"/>
                          <a:pt x="3749" y="270"/>
                        </a:cubicBezTo>
                        <a:cubicBezTo>
                          <a:pt x="5578" y="270"/>
                          <a:pt x="10019" y="-1036"/>
                          <a:pt x="10541" y="2099"/>
                        </a:cubicBezTo>
                        <a:cubicBezTo>
                          <a:pt x="10803" y="3144"/>
                          <a:pt x="9758" y="3666"/>
                          <a:pt x="8974" y="4189"/>
                        </a:cubicBezTo>
                        <a:cubicBezTo>
                          <a:pt x="7929" y="5234"/>
                          <a:pt x="6884" y="6279"/>
                          <a:pt x="5578" y="6801"/>
                        </a:cubicBezTo>
                        <a:cubicBezTo>
                          <a:pt x="4533" y="7324"/>
                          <a:pt x="4010" y="7324"/>
                          <a:pt x="3487" y="8369"/>
                        </a:cubicBezTo>
                        <a:cubicBezTo>
                          <a:pt x="2965" y="9153"/>
                          <a:pt x="2704" y="11243"/>
                          <a:pt x="1397" y="11243"/>
                        </a:cubicBezTo>
                        <a:cubicBezTo>
                          <a:pt x="91" y="10981"/>
                          <a:pt x="-170" y="9414"/>
                          <a:pt x="91" y="863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A47D9A4F-B64B-B477-1F06-C595254FF1C6}"/>
                      </a:ext>
                    </a:extLst>
                  </p:cNvPr>
                  <p:cNvSpPr/>
                  <p:nvPr/>
                </p:nvSpPr>
                <p:spPr>
                  <a:xfrm>
                    <a:off x="4796376" y="2628894"/>
                    <a:ext cx="5527" cy="5347"/>
                  </a:xfrm>
                  <a:custGeom>
                    <a:avLst/>
                    <a:gdLst>
                      <a:gd name="connsiteX0" fmla="*/ 1609 w 5527"/>
                      <a:gd name="connsiteY0" fmla="*/ 1161 h 5347"/>
                      <a:gd name="connsiteX1" fmla="*/ 2392 w 5527"/>
                      <a:gd name="connsiteY1" fmla="*/ 116 h 5347"/>
                      <a:gd name="connsiteX2" fmla="*/ 3699 w 5527"/>
                      <a:gd name="connsiteY2" fmla="*/ 116 h 5347"/>
                      <a:gd name="connsiteX3" fmla="*/ 4221 w 5527"/>
                      <a:gd name="connsiteY3" fmla="*/ 4819 h 5347"/>
                      <a:gd name="connsiteX4" fmla="*/ 41 w 5527"/>
                      <a:gd name="connsiteY4" fmla="*/ 2990 h 5347"/>
                      <a:gd name="connsiteX5" fmla="*/ 1609 w 5527"/>
                      <a:gd name="connsiteY5" fmla="*/ 1161 h 5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27" h="5347">
                        <a:moveTo>
                          <a:pt x="1609" y="1161"/>
                        </a:moveTo>
                        <a:cubicBezTo>
                          <a:pt x="2131" y="900"/>
                          <a:pt x="2131" y="377"/>
                          <a:pt x="2392" y="116"/>
                        </a:cubicBezTo>
                        <a:cubicBezTo>
                          <a:pt x="2915" y="-145"/>
                          <a:pt x="3176" y="116"/>
                          <a:pt x="3699" y="116"/>
                        </a:cubicBezTo>
                        <a:cubicBezTo>
                          <a:pt x="6311" y="116"/>
                          <a:pt x="5789" y="3512"/>
                          <a:pt x="4221" y="4819"/>
                        </a:cubicBezTo>
                        <a:cubicBezTo>
                          <a:pt x="2653" y="6125"/>
                          <a:pt x="302" y="4819"/>
                          <a:pt x="41" y="2990"/>
                        </a:cubicBezTo>
                        <a:cubicBezTo>
                          <a:pt x="-220" y="1422"/>
                          <a:pt x="825" y="1684"/>
                          <a:pt x="1609" y="116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93703DDB-3604-7406-1979-EC2B8294A1C3}"/>
                      </a:ext>
                    </a:extLst>
                  </p:cNvPr>
                  <p:cNvSpPr/>
                  <p:nvPr/>
                </p:nvSpPr>
                <p:spPr>
                  <a:xfrm>
                    <a:off x="4700071" y="2520358"/>
                    <a:ext cx="12839" cy="10163"/>
                  </a:xfrm>
                  <a:custGeom>
                    <a:avLst/>
                    <a:gdLst>
                      <a:gd name="connsiteX0" fmla="*/ 205 w 12839"/>
                      <a:gd name="connsiteY0" fmla="*/ 5980 h 10163"/>
                      <a:gd name="connsiteX1" fmla="*/ 1250 w 12839"/>
                      <a:gd name="connsiteY1" fmla="*/ 2845 h 10163"/>
                      <a:gd name="connsiteX2" fmla="*/ 4907 w 12839"/>
                      <a:gd name="connsiteY2" fmla="*/ 2061 h 10163"/>
                      <a:gd name="connsiteX3" fmla="*/ 8043 w 12839"/>
                      <a:gd name="connsiteY3" fmla="*/ 232 h 10163"/>
                      <a:gd name="connsiteX4" fmla="*/ 11700 w 12839"/>
                      <a:gd name="connsiteY4" fmla="*/ 232 h 10163"/>
                      <a:gd name="connsiteX5" fmla="*/ 12745 w 12839"/>
                      <a:gd name="connsiteY5" fmla="*/ 3367 h 10163"/>
                      <a:gd name="connsiteX6" fmla="*/ 8304 w 12839"/>
                      <a:gd name="connsiteY6" fmla="*/ 6764 h 10163"/>
                      <a:gd name="connsiteX7" fmla="*/ 2818 w 12839"/>
                      <a:gd name="connsiteY7" fmla="*/ 9899 h 10163"/>
                      <a:gd name="connsiteX8" fmla="*/ 2034 w 12839"/>
                      <a:gd name="connsiteY8" fmla="*/ 7025 h 10163"/>
                      <a:gd name="connsiteX9" fmla="*/ 205 w 12839"/>
                      <a:gd name="connsiteY9" fmla="*/ 5980 h 10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39" h="10163">
                        <a:moveTo>
                          <a:pt x="205" y="5980"/>
                        </a:moveTo>
                        <a:cubicBezTo>
                          <a:pt x="-318" y="4935"/>
                          <a:pt x="205" y="3106"/>
                          <a:pt x="1250" y="2845"/>
                        </a:cubicBezTo>
                        <a:cubicBezTo>
                          <a:pt x="2556" y="2322"/>
                          <a:pt x="3601" y="3106"/>
                          <a:pt x="4907" y="2061"/>
                        </a:cubicBezTo>
                        <a:cubicBezTo>
                          <a:pt x="5953" y="1277"/>
                          <a:pt x="6475" y="232"/>
                          <a:pt x="8043" y="232"/>
                        </a:cubicBezTo>
                        <a:cubicBezTo>
                          <a:pt x="9088" y="232"/>
                          <a:pt x="10916" y="-290"/>
                          <a:pt x="11700" y="232"/>
                        </a:cubicBezTo>
                        <a:cubicBezTo>
                          <a:pt x="12745" y="755"/>
                          <a:pt x="13007" y="2322"/>
                          <a:pt x="12745" y="3367"/>
                        </a:cubicBezTo>
                        <a:cubicBezTo>
                          <a:pt x="12223" y="5457"/>
                          <a:pt x="9871" y="5719"/>
                          <a:pt x="8304" y="6764"/>
                        </a:cubicBezTo>
                        <a:cubicBezTo>
                          <a:pt x="7520" y="7286"/>
                          <a:pt x="3601" y="11205"/>
                          <a:pt x="2818" y="9899"/>
                        </a:cubicBezTo>
                        <a:cubicBezTo>
                          <a:pt x="2295" y="9115"/>
                          <a:pt x="2818" y="7809"/>
                          <a:pt x="2034" y="7025"/>
                        </a:cubicBezTo>
                        <a:cubicBezTo>
                          <a:pt x="1773" y="6764"/>
                          <a:pt x="727" y="6764"/>
                          <a:pt x="205" y="598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82B63310-B0F0-F550-C932-A75D89B4CE51}"/>
                      </a:ext>
                    </a:extLst>
                  </p:cNvPr>
                  <p:cNvSpPr/>
                  <p:nvPr/>
                </p:nvSpPr>
                <p:spPr>
                  <a:xfrm>
                    <a:off x="4712554" y="2534794"/>
                    <a:ext cx="4869" cy="4561"/>
                  </a:xfrm>
                  <a:custGeom>
                    <a:avLst/>
                    <a:gdLst>
                      <a:gd name="connsiteX0" fmla="*/ 4180 w 4869"/>
                      <a:gd name="connsiteY0" fmla="*/ 4345 h 4561"/>
                      <a:gd name="connsiteX1" fmla="*/ 784 w 4869"/>
                      <a:gd name="connsiteY1" fmla="*/ 3823 h 4561"/>
                      <a:gd name="connsiteX2" fmla="*/ 0 w 4869"/>
                      <a:gd name="connsiteY2" fmla="*/ 1733 h 4561"/>
                      <a:gd name="connsiteX3" fmla="*/ 4180 w 4869"/>
                      <a:gd name="connsiteY3" fmla="*/ 1210 h 4561"/>
                      <a:gd name="connsiteX4" fmla="*/ 4180 w 4869"/>
                      <a:gd name="connsiteY4" fmla="*/ 4345 h 4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9" h="4561">
                        <a:moveTo>
                          <a:pt x="4180" y="4345"/>
                        </a:moveTo>
                        <a:cubicBezTo>
                          <a:pt x="3396" y="4867"/>
                          <a:pt x="1567" y="4345"/>
                          <a:pt x="784" y="3823"/>
                        </a:cubicBezTo>
                        <a:cubicBezTo>
                          <a:pt x="0" y="3300"/>
                          <a:pt x="0" y="2777"/>
                          <a:pt x="0" y="1733"/>
                        </a:cubicBezTo>
                        <a:cubicBezTo>
                          <a:pt x="523" y="-619"/>
                          <a:pt x="2874" y="-358"/>
                          <a:pt x="4180" y="1210"/>
                        </a:cubicBezTo>
                        <a:cubicBezTo>
                          <a:pt x="4964" y="2255"/>
                          <a:pt x="5225" y="3823"/>
                          <a:pt x="4180" y="434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D9E192B2-D601-3F54-9390-04E820881E07}"/>
                      </a:ext>
                    </a:extLst>
                  </p:cNvPr>
                  <p:cNvSpPr/>
                  <p:nvPr/>
                </p:nvSpPr>
                <p:spPr>
                  <a:xfrm>
                    <a:off x="4710331" y="2519482"/>
                    <a:ext cx="12100" cy="13440"/>
                  </a:xfrm>
                  <a:custGeom>
                    <a:avLst/>
                    <a:gdLst>
                      <a:gd name="connsiteX0" fmla="*/ 133 w 12100"/>
                      <a:gd name="connsiteY0" fmla="*/ 11819 h 13440"/>
                      <a:gd name="connsiteX1" fmla="*/ 1440 w 12100"/>
                      <a:gd name="connsiteY1" fmla="*/ 8946 h 13440"/>
                      <a:gd name="connsiteX2" fmla="*/ 2484 w 12100"/>
                      <a:gd name="connsiteY2" fmla="*/ 6856 h 13440"/>
                      <a:gd name="connsiteX3" fmla="*/ 6926 w 12100"/>
                      <a:gd name="connsiteY3" fmla="*/ 3198 h 13440"/>
                      <a:gd name="connsiteX4" fmla="*/ 11367 w 12100"/>
                      <a:gd name="connsiteY4" fmla="*/ 63 h 13440"/>
                      <a:gd name="connsiteX5" fmla="*/ 11628 w 12100"/>
                      <a:gd name="connsiteY5" fmla="*/ 4243 h 13440"/>
                      <a:gd name="connsiteX6" fmla="*/ 7971 w 12100"/>
                      <a:gd name="connsiteY6" fmla="*/ 8162 h 13440"/>
                      <a:gd name="connsiteX7" fmla="*/ 4836 w 12100"/>
                      <a:gd name="connsiteY7" fmla="*/ 10774 h 13440"/>
                      <a:gd name="connsiteX8" fmla="*/ 3529 w 12100"/>
                      <a:gd name="connsiteY8" fmla="*/ 12864 h 13440"/>
                      <a:gd name="connsiteX9" fmla="*/ 133 w 12100"/>
                      <a:gd name="connsiteY9" fmla="*/ 11819 h 13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00" h="13440">
                        <a:moveTo>
                          <a:pt x="133" y="11819"/>
                        </a:moveTo>
                        <a:cubicBezTo>
                          <a:pt x="656" y="10774"/>
                          <a:pt x="1178" y="9991"/>
                          <a:pt x="1440" y="8946"/>
                        </a:cubicBezTo>
                        <a:cubicBezTo>
                          <a:pt x="1701" y="7901"/>
                          <a:pt x="1701" y="7378"/>
                          <a:pt x="2484" y="6856"/>
                        </a:cubicBezTo>
                        <a:cubicBezTo>
                          <a:pt x="4052" y="5549"/>
                          <a:pt x="5620" y="4766"/>
                          <a:pt x="6926" y="3198"/>
                        </a:cubicBezTo>
                        <a:cubicBezTo>
                          <a:pt x="7709" y="2414"/>
                          <a:pt x="10061" y="-459"/>
                          <a:pt x="11367" y="63"/>
                        </a:cubicBezTo>
                        <a:cubicBezTo>
                          <a:pt x="12673" y="585"/>
                          <a:pt x="11890" y="3459"/>
                          <a:pt x="11628" y="4243"/>
                        </a:cubicBezTo>
                        <a:cubicBezTo>
                          <a:pt x="11106" y="6072"/>
                          <a:pt x="9538" y="7117"/>
                          <a:pt x="7971" y="8162"/>
                        </a:cubicBezTo>
                        <a:cubicBezTo>
                          <a:pt x="6926" y="8946"/>
                          <a:pt x="5620" y="9468"/>
                          <a:pt x="4836" y="10774"/>
                        </a:cubicBezTo>
                        <a:cubicBezTo>
                          <a:pt x="4313" y="11558"/>
                          <a:pt x="4313" y="12342"/>
                          <a:pt x="3529" y="12864"/>
                        </a:cubicBezTo>
                        <a:cubicBezTo>
                          <a:pt x="2223" y="13648"/>
                          <a:pt x="-651" y="13909"/>
                          <a:pt x="133" y="1181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E2CF7A86-D576-17D5-7EB8-C66FE69C0BDC}"/>
                      </a:ext>
                    </a:extLst>
                  </p:cNvPr>
                  <p:cNvSpPr/>
                  <p:nvPr/>
                </p:nvSpPr>
                <p:spPr>
                  <a:xfrm>
                    <a:off x="4709148" y="2542220"/>
                    <a:ext cx="7592" cy="10625"/>
                  </a:xfrm>
                  <a:custGeom>
                    <a:avLst/>
                    <a:gdLst>
                      <a:gd name="connsiteX0" fmla="*/ 272 w 7592"/>
                      <a:gd name="connsiteY0" fmla="*/ 838 h 10625"/>
                      <a:gd name="connsiteX1" fmla="*/ 5236 w 7592"/>
                      <a:gd name="connsiteY1" fmla="*/ 2144 h 10625"/>
                      <a:gd name="connsiteX2" fmla="*/ 7064 w 7592"/>
                      <a:gd name="connsiteY2" fmla="*/ 6585 h 10625"/>
                      <a:gd name="connsiteX3" fmla="*/ 7064 w 7592"/>
                      <a:gd name="connsiteY3" fmla="*/ 10504 h 10625"/>
                      <a:gd name="connsiteX4" fmla="*/ 4191 w 7592"/>
                      <a:gd name="connsiteY4" fmla="*/ 9198 h 10625"/>
                      <a:gd name="connsiteX5" fmla="*/ 3668 w 7592"/>
                      <a:gd name="connsiteY5" fmla="*/ 6847 h 10625"/>
                      <a:gd name="connsiteX6" fmla="*/ 3407 w 7592"/>
                      <a:gd name="connsiteY6" fmla="*/ 5018 h 10625"/>
                      <a:gd name="connsiteX7" fmla="*/ 794 w 7592"/>
                      <a:gd name="connsiteY7" fmla="*/ 3973 h 10625"/>
                      <a:gd name="connsiteX8" fmla="*/ 272 w 7592"/>
                      <a:gd name="connsiteY8" fmla="*/ 838 h 10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592" h="10625">
                        <a:moveTo>
                          <a:pt x="272" y="838"/>
                        </a:moveTo>
                        <a:cubicBezTo>
                          <a:pt x="1317" y="-1252"/>
                          <a:pt x="4191" y="1099"/>
                          <a:pt x="5236" y="2144"/>
                        </a:cubicBezTo>
                        <a:cubicBezTo>
                          <a:pt x="6281" y="3451"/>
                          <a:pt x="6542" y="5018"/>
                          <a:pt x="7064" y="6585"/>
                        </a:cubicBezTo>
                        <a:cubicBezTo>
                          <a:pt x="7326" y="7369"/>
                          <a:pt x="8110" y="9982"/>
                          <a:pt x="7064" y="10504"/>
                        </a:cubicBezTo>
                        <a:cubicBezTo>
                          <a:pt x="6281" y="11027"/>
                          <a:pt x="4713" y="9721"/>
                          <a:pt x="4191" y="9198"/>
                        </a:cubicBezTo>
                        <a:cubicBezTo>
                          <a:pt x="3668" y="8414"/>
                          <a:pt x="3668" y="7631"/>
                          <a:pt x="3668" y="6847"/>
                        </a:cubicBezTo>
                        <a:cubicBezTo>
                          <a:pt x="3668" y="6324"/>
                          <a:pt x="3930" y="5541"/>
                          <a:pt x="3407" y="5018"/>
                        </a:cubicBezTo>
                        <a:cubicBezTo>
                          <a:pt x="2884" y="4495"/>
                          <a:pt x="1578" y="4495"/>
                          <a:pt x="794" y="3973"/>
                        </a:cubicBezTo>
                        <a:cubicBezTo>
                          <a:pt x="11" y="3189"/>
                          <a:pt x="-251" y="1883"/>
                          <a:pt x="272" y="83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8C46A6CB-FC8F-C1E0-3882-C8AE1D39050B}"/>
                      </a:ext>
                    </a:extLst>
                  </p:cNvPr>
                  <p:cNvSpPr/>
                  <p:nvPr/>
                </p:nvSpPr>
                <p:spPr>
                  <a:xfrm>
                    <a:off x="4828530" y="2591887"/>
                    <a:ext cx="6998" cy="9234"/>
                  </a:xfrm>
                  <a:custGeom>
                    <a:avLst/>
                    <a:gdLst>
                      <a:gd name="connsiteX0" fmla="*/ 283 w 6998"/>
                      <a:gd name="connsiteY0" fmla="*/ 8385 h 9234"/>
                      <a:gd name="connsiteX1" fmla="*/ 2634 w 6998"/>
                      <a:gd name="connsiteY1" fmla="*/ 2638 h 9234"/>
                      <a:gd name="connsiteX2" fmla="*/ 5247 w 6998"/>
                      <a:gd name="connsiteY2" fmla="*/ 25 h 9234"/>
                      <a:gd name="connsiteX3" fmla="*/ 6553 w 6998"/>
                      <a:gd name="connsiteY3" fmla="*/ 4467 h 9234"/>
                      <a:gd name="connsiteX4" fmla="*/ 5247 w 6998"/>
                      <a:gd name="connsiteY4" fmla="*/ 7340 h 9234"/>
                      <a:gd name="connsiteX5" fmla="*/ 3679 w 6998"/>
                      <a:gd name="connsiteY5" fmla="*/ 8908 h 9234"/>
                      <a:gd name="connsiteX6" fmla="*/ 283 w 6998"/>
                      <a:gd name="connsiteY6" fmla="*/ 8385 h 9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98" h="9234">
                        <a:moveTo>
                          <a:pt x="283" y="8385"/>
                        </a:moveTo>
                        <a:cubicBezTo>
                          <a:pt x="-762" y="6034"/>
                          <a:pt x="1328" y="4205"/>
                          <a:pt x="2634" y="2638"/>
                        </a:cubicBezTo>
                        <a:cubicBezTo>
                          <a:pt x="3418" y="1593"/>
                          <a:pt x="3679" y="-236"/>
                          <a:pt x="5247" y="25"/>
                        </a:cubicBezTo>
                        <a:cubicBezTo>
                          <a:pt x="7598" y="287"/>
                          <a:pt x="7076" y="2899"/>
                          <a:pt x="6553" y="4467"/>
                        </a:cubicBezTo>
                        <a:cubicBezTo>
                          <a:pt x="6292" y="5512"/>
                          <a:pt x="5769" y="6557"/>
                          <a:pt x="5247" y="7340"/>
                        </a:cubicBezTo>
                        <a:cubicBezTo>
                          <a:pt x="4725" y="8385"/>
                          <a:pt x="4725" y="8908"/>
                          <a:pt x="3679" y="8908"/>
                        </a:cubicBezTo>
                        <a:cubicBezTo>
                          <a:pt x="2896" y="9169"/>
                          <a:pt x="806" y="9692"/>
                          <a:pt x="283" y="838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0D4FB094-B454-31BC-F17C-07072B6B6D99}"/>
                      </a:ext>
                    </a:extLst>
                  </p:cNvPr>
                  <p:cNvSpPr/>
                  <p:nvPr/>
                </p:nvSpPr>
                <p:spPr>
                  <a:xfrm>
                    <a:off x="4824110" y="2570228"/>
                    <a:ext cx="17743" cy="18599"/>
                  </a:xfrm>
                  <a:custGeom>
                    <a:avLst/>
                    <a:gdLst>
                      <a:gd name="connsiteX0" fmla="*/ 5486 w 17743"/>
                      <a:gd name="connsiteY0" fmla="*/ 17504 h 18599"/>
                      <a:gd name="connsiteX1" fmla="*/ 1829 w 17743"/>
                      <a:gd name="connsiteY1" fmla="*/ 18549 h 18599"/>
                      <a:gd name="connsiteX2" fmla="*/ 0 w 17743"/>
                      <a:gd name="connsiteY2" fmla="*/ 16982 h 18599"/>
                      <a:gd name="connsiteX3" fmla="*/ 3135 w 17743"/>
                      <a:gd name="connsiteY3" fmla="*/ 14630 h 18599"/>
                      <a:gd name="connsiteX4" fmla="*/ 6270 w 17743"/>
                      <a:gd name="connsiteY4" fmla="*/ 12540 h 18599"/>
                      <a:gd name="connsiteX5" fmla="*/ 8360 w 17743"/>
                      <a:gd name="connsiteY5" fmla="*/ 10189 h 18599"/>
                      <a:gd name="connsiteX6" fmla="*/ 12279 w 17743"/>
                      <a:gd name="connsiteY6" fmla="*/ 4964 h 18599"/>
                      <a:gd name="connsiteX7" fmla="*/ 17504 w 17743"/>
                      <a:gd name="connsiteY7" fmla="*/ 0 h 18599"/>
                      <a:gd name="connsiteX8" fmla="*/ 14369 w 17743"/>
                      <a:gd name="connsiteY8" fmla="*/ 6009 h 18599"/>
                      <a:gd name="connsiteX9" fmla="*/ 12801 w 17743"/>
                      <a:gd name="connsiteY9" fmla="*/ 8621 h 18599"/>
                      <a:gd name="connsiteX10" fmla="*/ 12018 w 17743"/>
                      <a:gd name="connsiteY10" fmla="*/ 11234 h 18599"/>
                      <a:gd name="connsiteX11" fmla="*/ 11495 w 17743"/>
                      <a:gd name="connsiteY11" fmla="*/ 14630 h 18599"/>
                      <a:gd name="connsiteX12" fmla="*/ 10450 w 17743"/>
                      <a:gd name="connsiteY12" fmla="*/ 16982 h 18599"/>
                      <a:gd name="connsiteX13" fmla="*/ 5486 w 17743"/>
                      <a:gd name="connsiteY13" fmla="*/ 17504 h 18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743" h="18599">
                        <a:moveTo>
                          <a:pt x="5486" y="17504"/>
                        </a:moveTo>
                        <a:cubicBezTo>
                          <a:pt x="4180" y="17504"/>
                          <a:pt x="3135" y="18288"/>
                          <a:pt x="1829" y="18549"/>
                        </a:cubicBezTo>
                        <a:cubicBezTo>
                          <a:pt x="784" y="18810"/>
                          <a:pt x="0" y="18027"/>
                          <a:pt x="0" y="16982"/>
                        </a:cubicBezTo>
                        <a:cubicBezTo>
                          <a:pt x="0" y="15675"/>
                          <a:pt x="1829" y="15153"/>
                          <a:pt x="3135" y="14630"/>
                        </a:cubicBezTo>
                        <a:cubicBezTo>
                          <a:pt x="4441" y="14108"/>
                          <a:pt x="5486" y="13585"/>
                          <a:pt x="6270" y="12540"/>
                        </a:cubicBezTo>
                        <a:cubicBezTo>
                          <a:pt x="6793" y="11756"/>
                          <a:pt x="7315" y="10712"/>
                          <a:pt x="8360" y="10189"/>
                        </a:cubicBezTo>
                        <a:cubicBezTo>
                          <a:pt x="9927" y="8621"/>
                          <a:pt x="11234" y="6793"/>
                          <a:pt x="12279" y="4964"/>
                        </a:cubicBezTo>
                        <a:cubicBezTo>
                          <a:pt x="13585" y="2613"/>
                          <a:pt x="14630" y="523"/>
                          <a:pt x="17504" y="0"/>
                        </a:cubicBezTo>
                        <a:cubicBezTo>
                          <a:pt x="18549" y="2351"/>
                          <a:pt x="15936" y="4703"/>
                          <a:pt x="14369" y="6009"/>
                        </a:cubicBezTo>
                        <a:cubicBezTo>
                          <a:pt x="13585" y="6793"/>
                          <a:pt x="13063" y="7576"/>
                          <a:pt x="12801" y="8621"/>
                        </a:cubicBezTo>
                        <a:cubicBezTo>
                          <a:pt x="12540" y="9405"/>
                          <a:pt x="12018" y="10450"/>
                          <a:pt x="12018" y="11234"/>
                        </a:cubicBezTo>
                        <a:cubicBezTo>
                          <a:pt x="11756" y="12279"/>
                          <a:pt x="12018" y="13585"/>
                          <a:pt x="11495" y="14630"/>
                        </a:cubicBezTo>
                        <a:cubicBezTo>
                          <a:pt x="11234" y="15414"/>
                          <a:pt x="10711" y="16198"/>
                          <a:pt x="10450" y="16982"/>
                        </a:cubicBezTo>
                        <a:cubicBezTo>
                          <a:pt x="9405" y="18810"/>
                          <a:pt x="7054" y="17504"/>
                          <a:pt x="5486" y="1750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9CD165F8-4059-EF9D-F80A-F9CD93313465}"/>
                      </a:ext>
                    </a:extLst>
                  </p:cNvPr>
                  <p:cNvSpPr/>
                  <p:nvPr/>
                </p:nvSpPr>
                <p:spPr>
                  <a:xfrm>
                    <a:off x="4823660" y="2574422"/>
                    <a:ext cx="10711" cy="6093"/>
                  </a:xfrm>
                  <a:custGeom>
                    <a:avLst/>
                    <a:gdLst>
                      <a:gd name="connsiteX0" fmla="*/ 2540 w 10711"/>
                      <a:gd name="connsiteY0" fmla="*/ 2599 h 6093"/>
                      <a:gd name="connsiteX1" fmla="*/ 4630 w 10711"/>
                      <a:gd name="connsiteY1" fmla="*/ 2076 h 6093"/>
                      <a:gd name="connsiteX2" fmla="*/ 6198 w 10711"/>
                      <a:gd name="connsiteY2" fmla="*/ 1031 h 6093"/>
                      <a:gd name="connsiteX3" fmla="*/ 10378 w 10711"/>
                      <a:gd name="connsiteY3" fmla="*/ 247 h 6093"/>
                      <a:gd name="connsiteX4" fmla="*/ 7765 w 10711"/>
                      <a:gd name="connsiteY4" fmla="*/ 4166 h 6093"/>
                      <a:gd name="connsiteX5" fmla="*/ 5153 w 10711"/>
                      <a:gd name="connsiteY5" fmla="*/ 4689 h 6093"/>
                      <a:gd name="connsiteX6" fmla="*/ 189 w 10711"/>
                      <a:gd name="connsiteY6" fmla="*/ 5472 h 6093"/>
                      <a:gd name="connsiteX7" fmla="*/ 2540 w 10711"/>
                      <a:gd name="connsiteY7" fmla="*/ 2599 h 6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711" h="6093">
                        <a:moveTo>
                          <a:pt x="2540" y="2599"/>
                        </a:moveTo>
                        <a:cubicBezTo>
                          <a:pt x="3324" y="2599"/>
                          <a:pt x="4107" y="2599"/>
                          <a:pt x="4630" y="2076"/>
                        </a:cubicBezTo>
                        <a:cubicBezTo>
                          <a:pt x="5153" y="1815"/>
                          <a:pt x="5675" y="1292"/>
                          <a:pt x="6198" y="1031"/>
                        </a:cubicBezTo>
                        <a:cubicBezTo>
                          <a:pt x="6981" y="770"/>
                          <a:pt x="9594" y="-536"/>
                          <a:pt x="10378" y="247"/>
                        </a:cubicBezTo>
                        <a:cubicBezTo>
                          <a:pt x="11684" y="1554"/>
                          <a:pt x="8810" y="3905"/>
                          <a:pt x="7765" y="4166"/>
                        </a:cubicBezTo>
                        <a:cubicBezTo>
                          <a:pt x="6981" y="4427"/>
                          <a:pt x="5936" y="4427"/>
                          <a:pt x="5153" y="4689"/>
                        </a:cubicBezTo>
                        <a:cubicBezTo>
                          <a:pt x="4107" y="5211"/>
                          <a:pt x="973" y="7040"/>
                          <a:pt x="189" y="5472"/>
                        </a:cubicBezTo>
                        <a:cubicBezTo>
                          <a:pt x="-595" y="4166"/>
                          <a:pt x="1234" y="2860"/>
                          <a:pt x="2540" y="259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BF9F4260-5DB0-CCF3-F29F-667165328C82}"/>
                      </a:ext>
                    </a:extLst>
                  </p:cNvPr>
                  <p:cNvSpPr/>
                  <p:nvPr/>
                </p:nvSpPr>
                <p:spPr>
                  <a:xfrm>
                    <a:off x="4713600" y="2671280"/>
                    <a:ext cx="14438" cy="13639"/>
                  </a:xfrm>
                  <a:custGeom>
                    <a:avLst/>
                    <a:gdLst>
                      <a:gd name="connsiteX0" fmla="*/ 1045 w 14438"/>
                      <a:gd name="connsiteY0" fmla="*/ 4757 h 13639"/>
                      <a:gd name="connsiteX1" fmla="*/ 0 w 14438"/>
                      <a:gd name="connsiteY1" fmla="*/ 2928 h 13639"/>
                      <a:gd name="connsiteX2" fmla="*/ 1045 w 14438"/>
                      <a:gd name="connsiteY2" fmla="*/ 838 h 13639"/>
                      <a:gd name="connsiteX3" fmla="*/ 4703 w 14438"/>
                      <a:gd name="connsiteY3" fmla="*/ 1883 h 13639"/>
                      <a:gd name="connsiteX4" fmla="*/ 6793 w 14438"/>
                      <a:gd name="connsiteY4" fmla="*/ 5802 h 13639"/>
                      <a:gd name="connsiteX5" fmla="*/ 9405 w 14438"/>
                      <a:gd name="connsiteY5" fmla="*/ 54 h 13639"/>
                      <a:gd name="connsiteX6" fmla="*/ 12802 w 14438"/>
                      <a:gd name="connsiteY6" fmla="*/ 4757 h 13639"/>
                      <a:gd name="connsiteX7" fmla="*/ 13585 w 14438"/>
                      <a:gd name="connsiteY7" fmla="*/ 7892 h 13639"/>
                      <a:gd name="connsiteX8" fmla="*/ 14369 w 14438"/>
                      <a:gd name="connsiteY8" fmla="*/ 11288 h 13639"/>
                      <a:gd name="connsiteX9" fmla="*/ 10189 w 14438"/>
                      <a:gd name="connsiteY9" fmla="*/ 13639 h 13639"/>
                      <a:gd name="connsiteX10" fmla="*/ 6793 w 14438"/>
                      <a:gd name="connsiteY10" fmla="*/ 12072 h 13639"/>
                      <a:gd name="connsiteX11" fmla="*/ 5225 w 14438"/>
                      <a:gd name="connsiteY11" fmla="*/ 10765 h 13639"/>
                      <a:gd name="connsiteX12" fmla="*/ 4703 w 14438"/>
                      <a:gd name="connsiteY12" fmla="*/ 9198 h 13639"/>
                      <a:gd name="connsiteX13" fmla="*/ 2351 w 14438"/>
                      <a:gd name="connsiteY13" fmla="*/ 7892 h 13639"/>
                      <a:gd name="connsiteX14" fmla="*/ 1045 w 14438"/>
                      <a:gd name="connsiteY14" fmla="*/ 4757 h 13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438" h="13639">
                        <a:moveTo>
                          <a:pt x="1045" y="4757"/>
                        </a:moveTo>
                        <a:cubicBezTo>
                          <a:pt x="522" y="4234"/>
                          <a:pt x="0" y="3712"/>
                          <a:pt x="0" y="2928"/>
                        </a:cubicBezTo>
                        <a:cubicBezTo>
                          <a:pt x="0" y="2144"/>
                          <a:pt x="522" y="1099"/>
                          <a:pt x="1045" y="838"/>
                        </a:cubicBezTo>
                        <a:cubicBezTo>
                          <a:pt x="2351" y="315"/>
                          <a:pt x="4441" y="315"/>
                          <a:pt x="4703" y="1883"/>
                        </a:cubicBezTo>
                        <a:cubicBezTo>
                          <a:pt x="4964" y="3450"/>
                          <a:pt x="4964" y="5279"/>
                          <a:pt x="6793" y="5802"/>
                        </a:cubicBezTo>
                        <a:cubicBezTo>
                          <a:pt x="7315" y="4495"/>
                          <a:pt x="7576" y="315"/>
                          <a:pt x="9405" y="54"/>
                        </a:cubicBezTo>
                        <a:cubicBezTo>
                          <a:pt x="11756" y="-469"/>
                          <a:pt x="12540" y="2928"/>
                          <a:pt x="12802" y="4757"/>
                        </a:cubicBezTo>
                        <a:cubicBezTo>
                          <a:pt x="12802" y="5802"/>
                          <a:pt x="13063" y="6847"/>
                          <a:pt x="13585" y="7892"/>
                        </a:cubicBezTo>
                        <a:cubicBezTo>
                          <a:pt x="14108" y="8937"/>
                          <a:pt x="14630" y="9982"/>
                          <a:pt x="14369" y="11288"/>
                        </a:cubicBezTo>
                        <a:cubicBezTo>
                          <a:pt x="14108" y="13117"/>
                          <a:pt x="11756" y="13639"/>
                          <a:pt x="10189" y="13639"/>
                        </a:cubicBezTo>
                        <a:cubicBezTo>
                          <a:pt x="8883" y="13639"/>
                          <a:pt x="7576" y="12856"/>
                          <a:pt x="6793" y="12072"/>
                        </a:cubicBezTo>
                        <a:cubicBezTo>
                          <a:pt x="6270" y="11810"/>
                          <a:pt x="5747" y="11288"/>
                          <a:pt x="5225" y="10765"/>
                        </a:cubicBezTo>
                        <a:cubicBezTo>
                          <a:pt x="4703" y="10243"/>
                          <a:pt x="4964" y="9720"/>
                          <a:pt x="4703" y="9198"/>
                        </a:cubicBezTo>
                        <a:cubicBezTo>
                          <a:pt x="4180" y="8414"/>
                          <a:pt x="2874" y="8675"/>
                          <a:pt x="2351" y="7892"/>
                        </a:cubicBezTo>
                        <a:cubicBezTo>
                          <a:pt x="1567" y="6847"/>
                          <a:pt x="1567" y="5802"/>
                          <a:pt x="1045" y="475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70DF954E-6C7E-51B4-E93E-AB4D7D93E9AF}"/>
                      </a:ext>
                    </a:extLst>
                  </p:cNvPr>
                  <p:cNvSpPr/>
                  <p:nvPr/>
                </p:nvSpPr>
                <p:spPr>
                  <a:xfrm>
                    <a:off x="4719951" y="2689057"/>
                    <a:ext cx="6580" cy="4744"/>
                  </a:xfrm>
                  <a:custGeom>
                    <a:avLst/>
                    <a:gdLst>
                      <a:gd name="connsiteX0" fmla="*/ 180 w 6580"/>
                      <a:gd name="connsiteY0" fmla="*/ 564 h 4744"/>
                      <a:gd name="connsiteX1" fmla="*/ 3053 w 6580"/>
                      <a:gd name="connsiteY1" fmla="*/ 42 h 4744"/>
                      <a:gd name="connsiteX2" fmla="*/ 6189 w 6580"/>
                      <a:gd name="connsiteY2" fmla="*/ 826 h 4744"/>
                      <a:gd name="connsiteX3" fmla="*/ 6189 w 6580"/>
                      <a:gd name="connsiteY3" fmla="*/ 3438 h 4744"/>
                      <a:gd name="connsiteX4" fmla="*/ 3053 w 6580"/>
                      <a:gd name="connsiteY4" fmla="*/ 4744 h 4744"/>
                      <a:gd name="connsiteX5" fmla="*/ 2008 w 6580"/>
                      <a:gd name="connsiteY5" fmla="*/ 4222 h 4744"/>
                      <a:gd name="connsiteX6" fmla="*/ 441 w 6580"/>
                      <a:gd name="connsiteY6" fmla="*/ 3177 h 4744"/>
                      <a:gd name="connsiteX7" fmla="*/ 180 w 6580"/>
                      <a:gd name="connsiteY7" fmla="*/ 564 h 4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80" h="4744">
                        <a:moveTo>
                          <a:pt x="180" y="564"/>
                        </a:moveTo>
                        <a:cubicBezTo>
                          <a:pt x="702" y="-219"/>
                          <a:pt x="2270" y="42"/>
                          <a:pt x="3053" y="42"/>
                        </a:cubicBezTo>
                        <a:cubicBezTo>
                          <a:pt x="4360" y="42"/>
                          <a:pt x="5405" y="-219"/>
                          <a:pt x="6189" y="826"/>
                        </a:cubicBezTo>
                        <a:cubicBezTo>
                          <a:pt x="6711" y="1609"/>
                          <a:pt x="6711" y="2916"/>
                          <a:pt x="6189" y="3438"/>
                        </a:cubicBezTo>
                        <a:cubicBezTo>
                          <a:pt x="5666" y="4222"/>
                          <a:pt x="3837" y="4744"/>
                          <a:pt x="3053" y="4744"/>
                        </a:cubicBezTo>
                        <a:cubicBezTo>
                          <a:pt x="2531" y="4744"/>
                          <a:pt x="2531" y="4483"/>
                          <a:pt x="2008" y="4222"/>
                        </a:cubicBezTo>
                        <a:cubicBezTo>
                          <a:pt x="1486" y="3699"/>
                          <a:pt x="1225" y="3699"/>
                          <a:pt x="441" y="3177"/>
                        </a:cubicBezTo>
                        <a:cubicBezTo>
                          <a:pt x="441" y="2393"/>
                          <a:pt x="-343" y="1348"/>
                          <a:pt x="180" y="56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50352F9D-9B7F-785F-BB4E-8E58C5F9D899}"/>
                      </a:ext>
                    </a:extLst>
                  </p:cNvPr>
                  <p:cNvSpPr/>
                  <p:nvPr/>
                </p:nvSpPr>
                <p:spPr>
                  <a:xfrm>
                    <a:off x="4710815" y="2699527"/>
                    <a:ext cx="10766" cy="8905"/>
                  </a:xfrm>
                  <a:custGeom>
                    <a:avLst/>
                    <a:gdLst>
                      <a:gd name="connsiteX0" fmla="*/ 2523 w 10766"/>
                      <a:gd name="connsiteY0" fmla="*/ 8905 h 8905"/>
                      <a:gd name="connsiteX1" fmla="*/ 433 w 10766"/>
                      <a:gd name="connsiteY1" fmla="*/ 8383 h 8905"/>
                      <a:gd name="connsiteX2" fmla="*/ 172 w 10766"/>
                      <a:gd name="connsiteY2" fmla="*/ 6031 h 8905"/>
                      <a:gd name="connsiteX3" fmla="*/ 2784 w 10766"/>
                      <a:gd name="connsiteY3" fmla="*/ 4464 h 8905"/>
                      <a:gd name="connsiteX4" fmla="*/ 5397 w 10766"/>
                      <a:gd name="connsiteY4" fmla="*/ 2635 h 8905"/>
                      <a:gd name="connsiteX5" fmla="*/ 9838 w 10766"/>
                      <a:gd name="connsiteY5" fmla="*/ 22 h 8905"/>
                      <a:gd name="connsiteX6" fmla="*/ 10622 w 10766"/>
                      <a:gd name="connsiteY6" fmla="*/ 2374 h 8905"/>
                      <a:gd name="connsiteX7" fmla="*/ 6964 w 10766"/>
                      <a:gd name="connsiteY7" fmla="*/ 5770 h 8905"/>
                      <a:gd name="connsiteX8" fmla="*/ 4874 w 10766"/>
                      <a:gd name="connsiteY8" fmla="*/ 7599 h 8905"/>
                      <a:gd name="connsiteX9" fmla="*/ 2523 w 10766"/>
                      <a:gd name="connsiteY9" fmla="*/ 8905 h 8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66" h="8905">
                        <a:moveTo>
                          <a:pt x="2523" y="8905"/>
                        </a:moveTo>
                        <a:cubicBezTo>
                          <a:pt x="1739" y="8644"/>
                          <a:pt x="955" y="8905"/>
                          <a:pt x="433" y="8383"/>
                        </a:cubicBezTo>
                        <a:cubicBezTo>
                          <a:pt x="-90" y="7860"/>
                          <a:pt x="-90" y="6554"/>
                          <a:pt x="172" y="6031"/>
                        </a:cubicBezTo>
                        <a:cubicBezTo>
                          <a:pt x="694" y="4986"/>
                          <a:pt x="2000" y="4725"/>
                          <a:pt x="2784" y="4464"/>
                        </a:cubicBezTo>
                        <a:cubicBezTo>
                          <a:pt x="3829" y="3941"/>
                          <a:pt x="4613" y="3419"/>
                          <a:pt x="5397" y="2635"/>
                        </a:cubicBezTo>
                        <a:cubicBezTo>
                          <a:pt x="6442" y="1851"/>
                          <a:pt x="8270" y="-239"/>
                          <a:pt x="9838" y="22"/>
                        </a:cubicBezTo>
                        <a:cubicBezTo>
                          <a:pt x="10883" y="284"/>
                          <a:pt x="10883" y="1590"/>
                          <a:pt x="10622" y="2374"/>
                        </a:cubicBezTo>
                        <a:cubicBezTo>
                          <a:pt x="10099" y="3680"/>
                          <a:pt x="8009" y="4986"/>
                          <a:pt x="6964" y="5770"/>
                        </a:cubicBezTo>
                        <a:cubicBezTo>
                          <a:pt x="6181" y="6293"/>
                          <a:pt x="5658" y="7076"/>
                          <a:pt x="4874" y="7599"/>
                        </a:cubicBezTo>
                        <a:cubicBezTo>
                          <a:pt x="4352" y="7860"/>
                          <a:pt x="2784" y="8905"/>
                          <a:pt x="2523" y="890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EE019567-9E6B-2860-0C34-2FAAE71A358D}"/>
                      </a:ext>
                    </a:extLst>
                  </p:cNvPr>
                  <p:cNvSpPr/>
                  <p:nvPr/>
                </p:nvSpPr>
                <p:spPr>
                  <a:xfrm>
                    <a:off x="4722482" y="2700528"/>
                    <a:ext cx="12286" cy="12182"/>
                  </a:xfrm>
                  <a:custGeom>
                    <a:avLst/>
                    <a:gdLst>
                      <a:gd name="connsiteX0" fmla="*/ 3135 w 12286"/>
                      <a:gd name="connsiteY0" fmla="*/ 12084 h 12182"/>
                      <a:gd name="connsiteX1" fmla="*/ 3135 w 12286"/>
                      <a:gd name="connsiteY1" fmla="*/ 12084 h 12182"/>
                      <a:gd name="connsiteX2" fmla="*/ 0 w 12286"/>
                      <a:gd name="connsiteY2" fmla="*/ 9994 h 12182"/>
                      <a:gd name="connsiteX3" fmla="*/ 2351 w 12286"/>
                      <a:gd name="connsiteY3" fmla="*/ 8427 h 12182"/>
                      <a:gd name="connsiteX4" fmla="*/ 1829 w 12286"/>
                      <a:gd name="connsiteY4" fmla="*/ 3463 h 12182"/>
                      <a:gd name="connsiteX5" fmla="*/ 6793 w 12286"/>
                      <a:gd name="connsiteY5" fmla="*/ 1111 h 12182"/>
                      <a:gd name="connsiteX6" fmla="*/ 7054 w 12286"/>
                      <a:gd name="connsiteY6" fmla="*/ 5030 h 12182"/>
                      <a:gd name="connsiteX7" fmla="*/ 9927 w 12286"/>
                      <a:gd name="connsiteY7" fmla="*/ 6336 h 12182"/>
                      <a:gd name="connsiteX8" fmla="*/ 12279 w 12286"/>
                      <a:gd name="connsiteY8" fmla="*/ 8688 h 12182"/>
                      <a:gd name="connsiteX9" fmla="*/ 3135 w 12286"/>
                      <a:gd name="connsiteY9" fmla="*/ 12084 h 1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286" h="12182">
                        <a:moveTo>
                          <a:pt x="3135" y="12084"/>
                        </a:moveTo>
                        <a:cubicBezTo>
                          <a:pt x="3135" y="11823"/>
                          <a:pt x="3135" y="11823"/>
                          <a:pt x="3135" y="12084"/>
                        </a:cubicBezTo>
                        <a:cubicBezTo>
                          <a:pt x="2090" y="11823"/>
                          <a:pt x="0" y="11300"/>
                          <a:pt x="0" y="9994"/>
                        </a:cubicBezTo>
                        <a:cubicBezTo>
                          <a:pt x="0" y="8688"/>
                          <a:pt x="1567" y="8688"/>
                          <a:pt x="2351" y="8427"/>
                        </a:cubicBezTo>
                        <a:cubicBezTo>
                          <a:pt x="5225" y="7382"/>
                          <a:pt x="1567" y="5292"/>
                          <a:pt x="1829" y="3463"/>
                        </a:cubicBezTo>
                        <a:cubicBezTo>
                          <a:pt x="1829" y="1634"/>
                          <a:pt x="5747" y="-1762"/>
                          <a:pt x="6793" y="1111"/>
                        </a:cubicBezTo>
                        <a:cubicBezTo>
                          <a:pt x="7315" y="2418"/>
                          <a:pt x="6531" y="3724"/>
                          <a:pt x="7054" y="5030"/>
                        </a:cubicBezTo>
                        <a:cubicBezTo>
                          <a:pt x="7576" y="6336"/>
                          <a:pt x="8883" y="6075"/>
                          <a:pt x="9927" y="6336"/>
                        </a:cubicBezTo>
                        <a:cubicBezTo>
                          <a:pt x="11234" y="6336"/>
                          <a:pt x="12018" y="7382"/>
                          <a:pt x="12279" y="8688"/>
                        </a:cubicBezTo>
                        <a:cubicBezTo>
                          <a:pt x="12540" y="12345"/>
                          <a:pt x="5747" y="12345"/>
                          <a:pt x="3135" y="120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36C29190-8305-8CE6-0FD6-E67193C3D57F}"/>
                      </a:ext>
                    </a:extLst>
                  </p:cNvPr>
                  <p:cNvSpPr/>
                  <p:nvPr/>
                </p:nvSpPr>
                <p:spPr>
                  <a:xfrm>
                    <a:off x="4721307" y="2722438"/>
                    <a:ext cx="10029" cy="11385"/>
                  </a:xfrm>
                  <a:custGeom>
                    <a:avLst/>
                    <a:gdLst>
                      <a:gd name="connsiteX0" fmla="*/ 392 w 10029"/>
                      <a:gd name="connsiteY0" fmla="*/ 5849 h 11385"/>
                      <a:gd name="connsiteX1" fmla="*/ 392 w 10029"/>
                      <a:gd name="connsiteY1" fmla="*/ 2452 h 11385"/>
                      <a:gd name="connsiteX2" fmla="*/ 5356 w 10029"/>
                      <a:gd name="connsiteY2" fmla="*/ 885 h 11385"/>
                      <a:gd name="connsiteX3" fmla="*/ 9275 w 10029"/>
                      <a:gd name="connsiteY3" fmla="*/ 1146 h 11385"/>
                      <a:gd name="connsiteX4" fmla="*/ 7707 w 10029"/>
                      <a:gd name="connsiteY4" fmla="*/ 9506 h 11385"/>
                      <a:gd name="connsiteX5" fmla="*/ 4833 w 10029"/>
                      <a:gd name="connsiteY5" fmla="*/ 11335 h 11385"/>
                      <a:gd name="connsiteX6" fmla="*/ 3004 w 10029"/>
                      <a:gd name="connsiteY6" fmla="*/ 9767 h 11385"/>
                      <a:gd name="connsiteX7" fmla="*/ 2221 w 10029"/>
                      <a:gd name="connsiteY7" fmla="*/ 7677 h 11385"/>
                      <a:gd name="connsiteX8" fmla="*/ 392 w 10029"/>
                      <a:gd name="connsiteY8" fmla="*/ 5849 h 11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29" h="11385">
                        <a:moveTo>
                          <a:pt x="392" y="5849"/>
                        </a:moveTo>
                        <a:cubicBezTo>
                          <a:pt x="-131" y="4804"/>
                          <a:pt x="-131" y="3497"/>
                          <a:pt x="392" y="2452"/>
                        </a:cubicBezTo>
                        <a:cubicBezTo>
                          <a:pt x="1437" y="101"/>
                          <a:pt x="3266" y="1407"/>
                          <a:pt x="5356" y="885"/>
                        </a:cubicBezTo>
                        <a:cubicBezTo>
                          <a:pt x="6923" y="362"/>
                          <a:pt x="7968" y="-944"/>
                          <a:pt x="9275" y="1146"/>
                        </a:cubicBezTo>
                        <a:cubicBezTo>
                          <a:pt x="10842" y="3759"/>
                          <a:pt x="9797" y="7416"/>
                          <a:pt x="7707" y="9506"/>
                        </a:cubicBezTo>
                        <a:cubicBezTo>
                          <a:pt x="6923" y="10290"/>
                          <a:pt x="5878" y="11074"/>
                          <a:pt x="4833" y="11335"/>
                        </a:cubicBezTo>
                        <a:cubicBezTo>
                          <a:pt x="3527" y="11596"/>
                          <a:pt x="3266" y="10813"/>
                          <a:pt x="3004" y="9767"/>
                        </a:cubicBezTo>
                        <a:cubicBezTo>
                          <a:pt x="2743" y="8984"/>
                          <a:pt x="2482" y="8200"/>
                          <a:pt x="2221" y="7677"/>
                        </a:cubicBezTo>
                        <a:cubicBezTo>
                          <a:pt x="1959" y="6894"/>
                          <a:pt x="914" y="6632"/>
                          <a:pt x="392" y="584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45AED50-0CB9-50E6-873C-BDDFF826BF04}"/>
                      </a:ext>
                    </a:extLst>
                  </p:cNvPr>
                  <p:cNvSpPr/>
                  <p:nvPr/>
                </p:nvSpPr>
                <p:spPr>
                  <a:xfrm>
                    <a:off x="4735268" y="2734475"/>
                    <a:ext cx="6285" cy="6874"/>
                  </a:xfrm>
                  <a:custGeom>
                    <a:avLst/>
                    <a:gdLst>
                      <a:gd name="connsiteX0" fmla="*/ 800 w 6285"/>
                      <a:gd name="connsiteY0" fmla="*/ 6091 h 6874"/>
                      <a:gd name="connsiteX1" fmla="*/ 2890 w 6285"/>
                      <a:gd name="connsiteY1" fmla="*/ 6875 h 6874"/>
                      <a:gd name="connsiteX2" fmla="*/ 4457 w 6285"/>
                      <a:gd name="connsiteY2" fmla="*/ 6614 h 6874"/>
                      <a:gd name="connsiteX3" fmla="*/ 6286 w 6285"/>
                      <a:gd name="connsiteY3" fmla="*/ 2956 h 6874"/>
                      <a:gd name="connsiteX4" fmla="*/ 2890 w 6285"/>
                      <a:gd name="connsiteY4" fmla="*/ 82 h 6874"/>
                      <a:gd name="connsiteX5" fmla="*/ 800 w 6285"/>
                      <a:gd name="connsiteY5" fmla="*/ 6091 h 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85" h="6874">
                        <a:moveTo>
                          <a:pt x="800" y="6091"/>
                        </a:moveTo>
                        <a:cubicBezTo>
                          <a:pt x="1322" y="6614"/>
                          <a:pt x="2106" y="6875"/>
                          <a:pt x="2890" y="6875"/>
                        </a:cubicBezTo>
                        <a:cubicBezTo>
                          <a:pt x="3412" y="6875"/>
                          <a:pt x="3935" y="6352"/>
                          <a:pt x="4457" y="6614"/>
                        </a:cubicBezTo>
                        <a:cubicBezTo>
                          <a:pt x="5241" y="5568"/>
                          <a:pt x="6286" y="4262"/>
                          <a:pt x="6286" y="2956"/>
                        </a:cubicBezTo>
                        <a:cubicBezTo>
                          <a:pt x="6286" y="1650"/>
                          <a:pt x="4196" y="-440"/>
                          <a:pt x="2890" y="82"/>
                        </a:cubicBezTo>
                        <a:cubicBezTo>
                          <a:pt x="538" y="605"/>
                          <a:pt x="-1029" y="4524"/>
                          <a:pt x="800" y="609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4F0261BF-9D19-2E82-F80B-47A53FBE6189}"/>
                      </a:ext>
                    </a:extLst>
                  </p:cNvPr>
                  <p:cNvSpPr/>
                  <p:nvPr/>
                </p:nvSpPr>
                <p:spPr>
                  <a:xfrm>
                    <a:off x="4742338" y="2728768"/>
                    <a:ext cx="8633" cy="9901"/>
                  </a:xfrm>
                  <a:custGeom>
                    <a:avLst/>
                    <a:gdLst>
                      <a:gd name="connsiteX0" fmla="*/ 2874 w 8633"/>
                      <a:gd name="connsiteY0" fmla="*/ 1347 h 9901"/>
                      <a:gd name="connsiteX1" fmla="*/ 4964 w 8633"/>
                      <a:gd name="connsiteY1" fmla="*/ 3176 h 9901"/>
                      <a:gd name="connsiteX2" fmla="*/ 7054 w 8633"/>
                      <a:gd name="connsiteY2" fmla="*/ 5005 h 9901"/>
                      <a:gd name="connsiteX3" fmla="*/ 8622 w 8633"/>
                      <a:gd name="connsiteY3" fmla="*/ 7095 h 9901"/>
                      <a:gd name="connsiteX4" fmla="*/ 3658 w 8633"/>
                      <a:gd name="connsiteY4" fmla="*/ 8924 h 9901"/>
                      <a:gd name="connsiteX5" fmla="*/ 2090 w 8633"/>
                      <a:gd name="connsiteY5" fmla="*/ 5527 h 9901"/>
                      <a:gd name="connsiteX6" fmla="*/ 0 w 8633"/>
                      <a:gd name="connsiteY6" fmla="*/ 1347 h 9901"/>
                      <a:gd name="connsiteX7" fmla="*/ 1306 w 8633"/>
                      <a:gd name="connsiteY7" fmla="*/ 41 h 9901"/>
                      <a:gd name="connsiteX8" fmla="*/ 2874 w 8633"/>
                      <a:gd name="connsiteY8" fmla="*/ 1347 h 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633" h="9901">
                        <a:moveTo>
                          <a:pt x="2874" y="1347"/>
                        </a:moveTo>
                        <a:cubicBezTo>
                          <a:pt x="3396" y="2393"/>
                          <a:pt x="3919" y="2654"/>
                          <a:pt x="4964" y="3176"/>
                        </a:cubicBezTo>
                        <a:cubicBezTo>
                          <a:pt x="5747" y="3699"/>
                          <a:pt x="6531" y="4221"/>
                          <a:pt x="7054" y="5005"/>
                        </a:cubicBezTo>
                        <a:cubicBezTo>
                          <a:pt x="7838" y="5527"/>
                          <a:pt x="8622" y="6050"/>
                          <a:pt x="8622" y="7095"/>
                        </a:cubicBezTo>
                        <a:cubicBezTo>
                          <a:pt x="8883" y="9446"/>
                          <a:pt x="4964" y="11014"/>
                          <a:pt x="3658" y="8924"/>
                        </a:cubicBezTo>
                        <a:cubicBezTo>
                          <a:pt x="2874" y="7879"/>
                          <a:pt x="2613" y="6573"/>
                          <a:pt x="2090" y="5527"/>
                        </a:cubicBezTo>
                        <a:cubicBezTo>
                          <a:pt x="1567" y="4221"/>
                          <a:pt x="0" y="2915"/>
                          <a:pt x="0" y="1347"/>
                        </a:cubicBezTo>
                        <a:cubicBezTo>
                          <a:pt x="0" y="564"/>
                          <a:pt x="522" y="41"/>
                          <a:pt x="1306" y="41"/>
                        </a:cubicBezTo>
                        <a:cubicBezTo>
                          <a:pt x="2351" y="-220"/>
                          <a:pt x="2613" y="825"/>
                          <a:pt x="2874" y="134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997FDEBF-0D80-8078-B983-B9E441EE3E99}"/>
                      </a:ext>
                    </a:extLst>
                  </p:cNvPr>
                  <p:cNvSpPr/>
                  <p:nvPr/>
                </p:nvSpPr>
                <p:spPr>
                  <a:xfrm>
                    <a:off x="4731204" y="2639786"/>
                    <a:ext cx="166766" cy="258055"/>
                  </a:xfrm>
                  <a:custGeom>
                    <a:avLst/>
                    <a:gdLst>
                      <a:gd name="connsiteX0" fmla="*/ 22629 w 166766"/>
                      <a:gd name="connsiteY0" fmla="*/ 108879 h 258055"/>
                      <a:gd name="connsiteX1" fmla="*/ 24197 w 166766"/>
                      <a:gd name="connsiteY1" fmla="*/ 106005 h 258055"/>
                      <a:gd name="connsiteX2" fmla="*/ 25764 w 166766"/>
                      <a:gd name="connsiteY2" fmla="*/ 104438 h 258055"/>
                      <a:gd name="connsiteX3" fmla="*/ 28899 w 166766"/>
                      <a:gd name="connsiteY3" fmla="*/ 98429 h 258055"/>
                      <a:gd name="connsiteX4" fmla="*/ 26548 w 166766"/>
                      <a:gd name="connsiteY4" fmla="*/ 91898 h 258055"/>
                      <a:gd name="connsiteX5" fmla="*/ 25764 w 166766"/>
                      <a:gd name="connsiteY5" fmla="*/ 87456 h 258055"/>
                      <a:gd name="connsiteX6" fmla="*/ 28899 w 166766"/>
                      <a:gd name="connsiteY6" fmla="*/ 84060 h 258055"/>
                      <a:gd name="connsiteX7" fmla="*/ 28899 w 166766"/>
                      <a:gd name="connsiteY7" fmla="*/ 80403 h 258055"/>
                      <a:gd name="connsiteX8" fmla="*/ 26025 w 166766"/>
                      <a:gd name="connsiteY8" fmla="*/ 75700 h 258055"/>
                      <a:gd name="connsiteX9" fmla="*/ 17143 w 166766"/>
                      <a:gd name="connsiteY9" fmla="*/ 73610 h 258055"/>
                      <a:gd name="connsiteX10" fmla="*/ 13746 w 166766"/>
                      <a:gd name="connsiteY10" fmla="*/ 81970 h 258055"/>
                      <a:gd name="connsiteX11" fmla="*/ 9305 w 166766"/>
                      <a:gd name="connsiteY11" fmla="*/ 87718 h 258055"/>
                      <a:gd name="connsiteX12" fmla="*/ 7215 w 166766"/>
                      <a:gd name="connsiteY12" fmla="*/ 86934 h 258055"/>
                      <a:gd name="connsiteX13" fmla="*/ 7737 w 166766"/>
                      <a:gd name="connsiteY13" fmla="*/ 83799 h 258055"/>
                      <a:gd name="connsiteX14" fmla="*/ 4341 w 166766"/>
                      <a:gd name="connsiteY14" fmla="*/ 81186 h 258055"/>
                      <a:gd name="connsiteX15" fmla="*/ 8260 w 166766"/>
                      <a:gd name="connsiteY15" fmla="*/ 77006 h 258055"/>
                      <a:gd name="connsiteX16" fmla="*/ 9828 w 166766"/>
                      <a:gd name="connsiteY16" fmla="*/ 74655 h 258055"/>
                      <a:gd name="connsiteX17" fmla="*/ 12701 w 166766"/>
                      <a:gd name="connsiteY17" fmla="*/ 68907 h 258055"/>
                      <a:gd name="connsiteX18" fmla="*/ 17143 w 166766"/>
                      <a:gd name="connsiteY18" fmla="*/ 68385 h 258055"/>
                      <a:gd name="connsiteX19" fmla="*/ 18188 w 166766"/>
                      <a:gd name="connsiteY19" fmla="*/ 64466 h 258055"/>
                      <a:gd name="connsiteX20" fmla="*/ 16098 w 166766"/>
                      <a:gd name="connsiteY20" fmla="*/ 64205 h 258055"/>
                      <a:gd name="connsiteX21" fmla="*/ 15837 w 166766"/>
                      <a:gd name="connsiteY21" fmla="*/ 62115 h 258055"/>
                      <a:gd name="connsiteX22" fmla="*/ 18188 w 166766"/>
                      <a:gd name="connsiteY22" fmla="*/ 58196 h 258055"/>
                      <a:gd name="connsiteX23" fmla="*/ 12440 w 166766"/>
                      <a:gd name="connsiteY23" fmla="*/ 60286 h 258055"/>
                      <a:gd name="connsiteX24" fmla="*/ 6170 w 166766"/>
                      <a:gd name="connsiteY24" fmla="*/ 64727 h 258055"/>
                      <a:gd name="connsiteX25" fmla="*/ 161 w 166766"/>
                      <a:gd name="connsiteY25" fmla="*/ 58718 h 258055"/>
                      <a:gd name="connsiteX26" fmla="*/ 1990 w 166766"/>
                      <a:gd name="connsiteY26" fmla="*/ 55322 h 258055"/>
                      <a:gd name="connsiteX27" fmla="*/ 5125 w 166766"/>
                      <a:gd name="connsiteY27" fmla="*/ 51665 h 258055"/>
                      <a:gd name="connsiteX28" fmla="*/ 9566 w 166766"/>
                      <a:gd name="connsiteY28" fmla="*/ 50619 h 258055"/>
                      <a:gd name="connsiteX29" fmla="*/ 7215 w 166766"/>
                      <a:gd name="connsiteY29" fmla="*/ 48268 h 258055"/>
                      <a:gd name="connsiteX30" fmla="*/ 3819 w 166766"/>
                      <a:gd name="connsiteY30" fmla="*/ 47746 h 258055"/>
                      <a:gd name="connsiteX31" fmla="*/ 4080 w 166766"/>
                      <a:gd name="connsiteY31" fmla="*/ 45917 h 258055"/>
                      <a:gd name="connsiteX32" fmla="*/ 8260 w 166766"/>
                      <a:gd name="connsiteY32" fmla="*/ 43043 h 258055"/>
                      <a:gd name="connsiteX33" fmla="*/ 5648 w 166766"/>
                      <a:gd name="connsiteY33" fmla="*/ 42782 h 258055"/>
                      <a:gd name="connsiteX34" fmla="*/ 3296 w 166766"/>
                      <a:gd name="connsiteY34" fmla="*/ 43043 h 258055"/>
                      <a:gd name="connsiteX35" fmla="*/ 4864 w 166766"/>
                      <a:gd name="connsiteY35" fmla="*/ 40692 h 258055"/>
                      <a:gd name="connsiteX36" fmla="*/ 7476 w 166766"/>
                      <a:gd name="connsiteY36" fmla="*/ 39647 h 258055"/>
                      <a:gd name="connsiteX37" fmla="*/ 5909 w 166766"/>
                      <a:gd name="connsiteY37" fmla="*/ 35728 h 258055"/>
                      <a:gd name="connsiteX38" fmla="*/ 3296 w 166766"/>
                      <a:gd name="connsiteY38" fmla="*/ 32332 h 258055"/>
                      <a:gd name="connsiteX39" fmla="*/ 7476 w 166766"/>
                      <a:gd name="connsiteY39" fmla="*/ 31025 h 258055"/>
                      <a:gd name="connsiteX40" fmla="*/ 6693 w 166766"/>
                      <a:gd name="connsiteY40" fmla="*/ 24494 h 258055"/>
                      <a:gd name="connsiteX41" fmla="*/ 15575 w 166766"/>
                      <a:gd name="connsiteY41" fmla="*/ 25278 h 258055"/>
                      <a:gd name="connsiteX42" fmla="*/ 16098 w 166766"/>
                      <a:gd name="connsiteY42" fmla="*/ 22404 h 258055"/>
                      <a:gd name="connsiteX43" fmla="*/ 14008 w 166766"/>
                      <a:gd name="connsiteY43" fmla="*/ 17963 h 258055"/>
                      <a:gd name="connsiteX44" fmla="*/ 14791 w 166766"/>
                      <a:gd name="connsiteY44" fmla="*/ 12738 h 258055"/>
                      <a:gd name="connsiteX45" fmla="*/ 18449 w 166766"/>
                      <a:gd name="connsiteY45" fmla="*/ 11693 h 258055"/>
                      <a:gd name="connsiteX46" fmla="*/ 20278 w 166766"/>
                      <a:gd name="connsiteY46" fmla="*/ 2287 h 258055"/>
                      <a:gd name="connsiteX47" fmla="*/ 27070 w 166766"/>
                      <a:gd name="connsiteY47" fmla="*/ 3333 h 258055"/>
                      <a:gd name="connsiteX48" fmla="*/ 32295 w 166766"/>
                      <a:gd name="connsiteY48" fmla="*/ 4639 h 258055"/>
                      <a:gd name="connsiteX49" fmla="*/ 40656 w 166766"/>
                      <a:gd name="connsiteY49" fmla="*/ 3594 h 258055"/>
                      <a:gd name="connsiteX50" fmla="*/ 45881 w 166766"/>
                      <a:gd name="connsiteY50" fmla="*/ 981 h 258055"/>
                      <a:gd name="connsiteX51" fmla="*/ 54241 w 166766"/>
                      <a:gd name="connsiteY51" fmla="*/ 197 h 258055"/>
                      <a:gd name="connsiteX52" fmla="*/ 62079 w 166766"/>
                      <a:gd name="connsiteY52" fmla="*/ 1243 h 258055"/>
                      <a:gd name="connsiteX53" fmla="*/ 61817 w 166766"/>
                      <a:gd name="connsiteY53" fmla="*/ 6990 h 258055"/>
                      <a:gd name="connsiteX54" fmla="*/ 51890 w 166766"/>
                      <a:gd name="connsiteY54" fmla="*/ 14566 h 258055"/>
                      <a:gd name="connsiteX55" fmla="*/ 47448 w 166766"/>
                      <a:gd name="connsiteY55" fmla="*/ 20314 h 258055"/>
                      <a:gd name="connsiteX56" fmla="*/ 36214 w 166766"/>
                      <a:gd name="connsiteY56" fmla="*/ 22143 h 258055"/>
                      <a:gd name="connsiteX57" fmla="*/ 39872 w 166766"/>
                      <a:gd name="connsiteY57" fmla="*/ 25278 h 258055"/>
                      <a:gd name="connsiteX58" fmla="*/ 43530 w 166766"/>
                      <a:gd name="connsiteY58" fmla="*/ 26584 h 258055"/>
                      <a:gd name="connsiteX59" fmla="*/ 41962 w 166766"/>
                      <a:gd name="connsiteY59" fmla="*/ 28413 h 258055"/>
                      <a:gd name="connsiteX60" fmla="*/ 38304 w 166766"/>
                      <a:gd name="connsiteY60" fmla="*/ 33899 h 258055"/>
                      <a:gd name="connsiteX61" fmla="*/ 47710 w 166766"/>
                      <a:gd name="connsiteY61" fmla="*/ 32070 h 258055"/>
                      <a:gd name="connsiteX62" fmla="*/ 58944 w 166766"/>
                      <a:gd name="connsiteY62" fmla="*/ 29458 h 258055"/>
                      <a:gd name="connsiteX63" fmla="*/ 70177 w 166766"/>
                      <a:gd name="connsiteY63" fmla="*/ 30764 h 258055"/>
                      <a:gd name="connsiteX64" fmla="*/ 78538 w 166766"/>
                      <a:gd name="connsiteY64" fmla="*/ 32070 h 258055"/>
                      <a:gd name="connsiteX65" fmla="*/ 84285 w 166766"/>
                      <a:gd name="connsiteY65" fmla="*/ 32332 h 258055"/>
                      <a:gd name="connsiteX66" fmla="*/ 88726 w 166766"/>
                      <a:gd name="connsiteY66" fmla="*/ 32593 h 258055"/>
                      <a:gd name="connsiteX67" fmla="*/ 89510 w 166766"/>
                      <a:gd name="connsiteY67" fmla="*/ 39647 h 258055"/>
                      <a:gd name="connsiteX68" fmla="*/ 83501 w 166766"/>
                      <a:gd name="connsiteY68" fmla="*/ 50097 h 258055"/>
                      <a:gd name="connsiteX69" fmla="*/ 77493 w 166766"/>
                      <a:gd name="connsiteY69" fmla="*/ 57412 h 258055"/>
                      <a:gd name="connsiteX70" fmla="*/ 73051 w 166766"/>
                      <a:gd name="connsiteY70" fmla="*/ 65250 h 258055"/>
                      <a:gd name="connsiteX71" fmla="*/ 68088 w 166766"/>
                      <a:gd name="connsiteY71" fmla="*/ 67340 h 258055"/>
                      <a:gd name="connsiteX72" fmla="*/ 65213 w 166766"/>
                      <a:gd name="connsiteY72" fmla="*/ 68646 h 258055"/>
                      <a:gd name="connsiteX73" fmla="*/ 68871 w 166766"/>
                      <a:gd name="connsiteY73" fmla="*/ 71781 h 258055"/>
                      <a:gd name="connsiteX74" fmla="*/ 65736 w 166766"/>
                      <a:gd name="connsiteY74" fmla="*/ 74394 h 258055"/>
                      <a:gd name="connsiteX75" fmla="*/ 59466 w 166766"/>
                      <a:gd name="connsiteY75" fmla="*/ 77790 h 258055"/>
                      <a:gd name="connsiteX76" fmla="*/ 55547 w 166766"/>
                      <a:gd name="connsiteY76" fmla="*/ 79880 h 258055"/>
                      <a:gd name="connsiteX77" fmla="*/ 52412 w 166766"/>
                      <a:gd name="connsiteY77" fmla="*/ 81970 h 258055"/>
                      <a:gd name="connsiteX78" fmla="*/ 59205 w 166766"/>
                      <a:gd name="connsiteY78" fmla="*/ 83276 h 258055"/>
                      <a:gd name="connsiteX79" fmla="*/ 73051 w 166766"/>
                      <a:gd name="connsiteY79" fmla="*/ 83015 h 258055"/>
                      <a:gd name="connsiteX80" fmla="*/ 83763 w 166766"/>
                      <a:gd name="connsiteY80" fmla="*/ 87979 h 258055"/>
                      <a:gd name="connsiteX81" fmla="*/ 91339 w 166766"/>
                      <a:gd name="connsiteY81" fmla="*/ 91898 h 258055"/>
                      <a:gd name="connsiteX82" fmla="*/ 96042 w 166766"/>
                      <a:gd name="connsiteY82" fmla="*/ 99997 h 258055"/>
                      <a:gd name="connsiteX83" fmla="*/ 98654 w 166766"/>
                      <a:gd name="connsiteY83" fmla="*/ 106789 h 258055"/>
                      <a:gd name="connsiteX84" fmla="*/ 99699 w 166766"/>
                      <a:gd name="connsiteY84" fmla="*/ 112798 h 258055"/>
                      <a:gd name="connsiteX85" fmla="*/ 99960 w 166766"/>
                      <a:gd name="connsiteY85" fmla="*/ 114366 h 258055"/>
                      <a:gd name="connsiteX86" fmla="*/ 100483 w 166766"/>
                      <a:gd name="connsiteY86" fmla="*/ 114627 h 258055"/>
                      <a:gd name="connsiteX87" fmla="*/ 101006 w 166766"/>
                      <a:gd name="connsiteY87" fmla="*/ 118284 h 258055"/>
                      <a:gd name="connsiteX88" fmla="*/ 103618 w 166766"/>
                      <a:gd name="connsiteY88" fmla="*/ 124032 h 258055"/>
                      <a:gd name="connsiteX89" fmla="*/ 106753 w 166766"/>
                      <a:gd name="connsiteY89" fmla="*/ 126122 h 258055"/>
                      <a:gd name="connsiteX90" fmla="*/ 111195 w 166766"/>
                      <a:gd name="connsiteY90" fmla="*/ 127428 h 258055"/>
                      <a:gd name="connsiteX91" fmla="*/ 116942 w 166766"/>
                      <a:gd name="connsiteY91" fmla="*/ 130563 h 258055"/>
                      <a:gd name="connsiteX92" fmla="*/ 120077 w 166766"/>
                      <a:gd name="connsiteY92" fmla="*/ 131870 h 258055"/>
                      <a:gd name="connsiteX93" fmla="*/ 122167 w 166766"/>
                      <a:gd name="connsiteY93" fmla="*/ 134482 h 258055"/>
                      <a:gd name="connsiteX94" fmla="*/ 125302 w 166766"/>
                      <a:gd name="connsiteY94" fmla="*/ 140230 h 258055"/>
                      <a:gd name="connsiteX95" fmla="*/ 128437 w 166766"/>
                      <a:gd name="connsiteY95" fmla="*/ 143626 h 258055"/>
                      <a:gd name="connsiteX96" fmla="*/ 130005 w 166766"/>
                      <a:gd name="connsiteY96" fmla="*/ 148851 h 258055"/>
                      <a:gd name="connsiteX97" fmla="*/ 130266 w 166766"/>
                      <a:gd name="connsiteY97" fmla="*/ 150941 h 258055"/>
                      <a:gd name="connsiteX98" fmla="*/ 127915 w 166766"/>
                      <a:gd name="connsiteY98" fmla="*/ 151725 h 258055"/>
                      <a:gd name="connsiteX99" fmla="*/ 122428 w 166766"/>
                      <a:gd name="connsiteY99" fmla="*/ 151464 h 258055"/>
                      <a:gd name="connsiteX100" fmla="*/ 134707 w 166766"/>
                      <a:gd name="connsiteY100" fmla="*/ 164788 h 258055"/>
                      <a:gd name="connsiteX101" fmla="*/ 134969 w 166766"/>
                      <a:gd name="connsiteY101" fmla="*/ 172625 h 258055"/>
                      <a:gd name="connsiteX102" fmla="*/ 134969 w 166766"/>
                      <a:gd name="connsiteY102" fmla="*/ 176021 h 258055"/>
                      <a:gd name="connsiteX103" fmla="*/ 137320 w 166766"/>
                      <a:gd name="connsiteY103" fmla="*/ 175760 h 258055"/>
                      <a:gd name="connsiteX104" fmla="*/ 141239 w 166766"/>
                      <a:gd name="connsiteY104" fmla="*/ 174715 h 258055"/>
                      <a:gd name="connsiteX105" fmla="*/ 149599 w 166766"/>
                      <a:gd name="connsiteY105" fmla="*/ 172625 h 258055"/>
                      <a:gd name="connsiteX106" fmla="*/ 162662 w 166766"/>
                      <a:gd name="connsiteY106" fmla="*/ 177067 h 258055"/>
                      <a:gd name="connsiteX107" fmla="*/ 165274 w 166766"/>
                      <a:gd name="connsiteY107" fmla="*/ 192742 h 258055"/>
                      <a:gd name="connsiteX108" fmla="*/ 155608 w 166766"/>
                      <a:gd name="connsiteY108" fmla="*/ 203453 h 258055"/>
                      <a:gd name="connsiteX109" fmla="*/ 147248 w 166766"/>
                      <a:gd name="connsiteY109" fmla="*/ 209723 h 258055"/>
                      <a:gd name="connsiteX110" fmla="*/ 143851 w 166766"/>
                      <a:gd name="connsiteY110" fmla="*/ 217561 h 258055"/>
                      <a:gd name="connsiteX111" fmla="*/ 151689 w 166766"/>
                      <a:gd name="connsiteY111" fmla="*/ 219128 h 258055"/>
                      <a:gd name="connsiteX112" fmla="*/ 160049 w 166766"/>
                      <a:gd name="connsiteY112" fmla="*/ 220957 h 258055"/>
                      <a:gd name="connsiteX113" fmla="*/ 157437 w 166766"/>
                      <a:gd name="connsiteY113" fmla="*/ 226705 h 258055"/>
                      <a:gd name="connsiteX114" fmla="*/ 148031 w 166766"/>
                      <a:gd name="connsiteY114" fmla="*/ 233497 h 258055"/>
                      <a:gd name="connsiteX115" fmla="*/ 140716 w 166766"/>
                      <a:gd name="connsiteY115" fmla="*/ 236632 h 258055"/>
                      <a:gd name="connsiteX116" fmla="*/ 134446 w 166766"/>
                      <a:gd name="connsiteY116" fmla="*/ 235849 h 258055"/>
                      <a:gd name="connsiteX117" fmla="*/ 120600 w 166766"/>
                      <a:gd name="connsiteY117" fmla="*/ 235326 h 258055"/>
                      <a:gd name="connsiteX118" fmla="*/ 109104 w 166766"/>
                      <a:gd name="connsiteY118" fmla="*/ 235326 h 258055"/>
                      <a:gd name="connsiteX119" fmla="*/ 96564 w 166766"/>
                      <a:gd name="connsiteY119" fmla="*/ 232975 h 258055"/>
                      <a:gd name="connsiteX120" fmla="*/ 87420 w 166766"/>
                      <a:gd name="connsiteY120" fmla="*/ 238200 h 258055"/>
                      <a:gd name="connsiteX121" fmla="*/ 75925 w 166766"/>
                      <a:gd name="connsiteY121" fmla="*/ 240551 h 258055"/>
                      <a:gd name="connsiteX122" fmla="*/ 70961 w 166766"/>
                      <a:gd name="connsiteY122" fmla="*/ 238984 h 258055"/>
                      <a:gd name="connsiteX123" fmla="*/ 63907 w 166766"/>
                      <a:gd name="connsiteY123" fmla="*/ 236894 h 258055"/>
                      <a:gd name="connsiteX124" fmla="*/ 56592 w 166766"/>
                      <a:gd name="connsiteY124" fmla="*/ 238984 h 258055"/>
                      <a:gd name="connsiteX125" fmla="*/ 53719 w 166766"/>
                      <a:gd name="connsiteY125" fmla="*/ 246560 h 258055"/>
                      <a:gd name="connsiteX126" fmla="*/ 48493 w 166766"/>
                      <a:gd name="connsiteY126" fmla="*/ 250740 h 258055"/>
                      <a:gd name="connsiteX127" fmla="*/ 42746 w 166766"/>
                      <a:gd name="connsiteY127" fmla="*/ 250740 h 258055"/>
                      <a:gd name="connsiteX128" fmla="*/ 38827 w 166766"/>
                      <a:gd name="connsiteY128" fmla="*/ 245776 h 258055"/>
                      <a:gd name="connsiteX129" fmla="*/ 33863 w 166766"/>
                      <a:gd name="connsiteY129" fmla="*/ 248389 h 258055"/>
                      <a:gd name="connsiteX130" fmla="*/ 27854 w 166766"/>
                      <a:gd name="connsiteY130" fmla="*/ 251001 h 258055"/>
                      <a:gd name="connsiteX131" fmla="*/ 23413 w 166766"/>
                      <a:gd name="connsiteY131" fmla="*/ 251785 h 258055"/>
                      <a:gd name="connsiteX132" fmla="*/ 19755 w 166766"/>
                      <a:gd name="connsiteY132" fmla="*/ 255965 h 258055"/>
                      <a:gd name="connsiteX133" fmla="*/ 16098 w 166766"/>
                      <a:gd name="connsiteY133" fmla="*/ 258055 h 258055"/>
                      <a:gd name="connsiteX134" fmla="*/ 10611 w 166766"/>
                      <a:gd name="connsiteY134" fmla="*/ 256488 h 258055"/>
                      <a:gd name="connsiteX135" fmla="*/ 7476 w 166766"/>
                      <a:gd name="connsiteY135" fmla="*/ 254920 h 258055"/>
                      <a:gd name="connsiteX136" fmla="*/ 11656 w 166766"/>
                      <a:gd name="connsiteY136" fmla="*/ 252046 h 258055"/>
                      <a:gd name="connsiteX137" fmla="*/ 17926 w 166766"/>
                      <a:gd name="connsiteY137" fmla="*/ 247344 h 258055"/>
                      <a:gd name="connsiteX138" fmla="*/ 21323 w 166766"/>
                      <a:gd name="connsiteY138" fmla="*/ 243164 h 258055"/>
                      <a:gd name="connsiteX139" fmla="*/ 30467 w 166766"/>
                      <a:gd name="connsiteY139" fmla="*/ 239245 h 258055"/>
                      <a:gd name="connsiteX140" fmla="*/ 35169 w 166766"/>
                      <a:gd name="connsiteY140" fmla="*/ 228011 h 258055"/>
                      <a:gd name="connsiteX141" fmla="*/ 39611 w 166766"/>
                      <a:gd name="connsiteY141" fmla="*/ 225921 h 258055"/>
                      <a:gd name="connsiteX142" fmla="*/ 45619 w 166766"/>
                      <a:gd name="connsiteY142" fmla="*/ 223831 h 258055"/>
                      <a:gd name="connsiteX143" fmla="*/ 57376 w 166766"/>
                      <a:gd name="connsiteY143" fmla="*/ 225660 h 258055"/>
                      <a:gd name="connsiteX144" fmla="*/ 67565 w 166766"/>
                      <a:gd name="connsiteY144" fmla="*/ 220696 h 258055"/>
                      <a:gd name="connsiteX145" fmla="*/ 74357 w 166766"/>
                      <a:gd name="connsiteY145" fmla="*/ 211030 h 258055"/>
                      <a:gd name="connsiteX146" fmla="*/ 64952 w 166766"/>
                      <a:gd name="connsiteY146" fmla="*/ 213903 h 258055"/>
                      <a:gd name="connsiteX147" fmla="*/ 53719 w 166766"/>
                      <a:gd name="connsiteY147" fmla="*/ 215993 h 258055"/>
                      <a:gd name="connsiteX148" fmla="*/ 49538 w 166766"/>
                      <a:gd name="connsiteY148" fmla="*/ 215471 h 258055"/>
                      <a:gd name="connsiteX149" fmla="*/ 46926 w 166766"/>
                      <a:gd name="connsiteY149" fmla="*/ 214165 h 258055"/>
                      <a:gd name="connsiteX150" fmla="*/ 44313 w 166766"/>
                      <a:gd name="connsiteY150" fmla="*/ 212336 h 258055"/>
                      <a:gd name="connsiteX151" fmla="*/ 41439 w 166766"/>
                      <a:gd name="connsiteY151" fmla="*/ 212336 h 258055"/>
                      <a:gd name="connsiteX152" fmla="*/ 38566 w 166766"/>
                      <a:gd name="connsiteY152" fmla="*/ 211552 h 258055"/>
                      <a:gd name="connsiteX153" fmla="*/ 38566 w 166766"/>
                      <a:gd name="connsiteY153" fmla="*/ 207894 h 258055"/>
                      <a:gd name="connsiteX154" fmla="*/ 31250 w 166766"/>
                      <a:gd name="connsiteY154" fmla="*/ 207372 h 258055"/>
                      <a:gd name="connsiteX155" fmla="*/ 25764 w 166766"/>
                      <a:gd name="connsiteY155" fmla="*/ 209723 h 258055"/>
                      <a:gd name="connsiteX156" fmla="*/ 19233 w 166766"/>
                      <a:gd name="connsiteY156" fmla="*/ 210507 h 258055"/>
                      <a:gd name="connsiteX157" fmla="*/ 16620 w 166766"/>
                      <a:gd name="connsiteY157" fmla="*/ 204237 h 258055"/>
                      <a:gd name="connsiteX158" fmla="*/ 20278 w 166766"/>
                      <a:gd name="connsiteY158" fmla="*/ 200318 h 258055"/>
                      <a:gd name="connsiteX159" fmla="*/ 27070 w 166766"/>
                      <a:gd name="connsiteY159" fmla="*/ 198489 h 258055"/>
                      <a:gd name="connsiteX160" fmla="*/ 40394 w 166766"/>
                      <a:gd name="connsiteY160" fmla="*/ 192742 h 258055"/>
                      <a:gd name="connsiteX161" fmla="*/ 44313 w 166766"/>
                      <a:gd name="connsiteY161" fmla="*/ 188039 h 258055"/>
                      <a:gd name="connsiteX162" fmla="*/ 45097 w 166766"/>
                      <a:gd name="connsiteY162" fmla="*/ 181247 h 258055"/>
                      <a:gd name="connsiteX163" fmla="*/ 41178 w 166766"/>
                      <a:gd name="connsiteY163" fmla="*/ 175238 h 258055"/>
                      <a:gd name="connsiteX164" fmla="*/ 32818 w 166766"/>
                      <a:gd name="connsiteY164" fmla="*/ 175760 h 258055"/>
                      <a:gd name="connsiteX165" fmla="*/ 28638 w 166766"/>
                      <a:gd name="connsiteY165" fmla="*/ 175499 h 258055"/>
                      <a:gd name="connsiteX166" fmla="*/ 33341 w 166766"/>
                      <a:gd name="connsiteY166" fmla="*/ 171580 h 258055"/>
                      <a:gd name="connsiteX167" fmla="*/ 35431 w 166766"/>
                      <a:gd name="connsiteY167" fmla="*/ 169490 h 258055"/>
                      <a:gd name="connsiteX168" fmla="*/ 34124 w 166766"/>
                      <a:gd name="connsiteY168" fmla="*/ 166878 h 258055"/>
                      <a:gd name="connsiteX169" fmla="*/ 33079 w 166766"/>
                      <a:gd name="connsiteY169" fmla="*/ 160346 h 258055"/>
                      <a:gd name="connsiteX170" fmla="*/ 40394 w 166766"/>
                      <a:gd name="connsiteY170" fmla="*/ 162436 h 258055"/>
                      <a:gd name="connsiteX171" fmla="*/ 47187 w 166766"/>
                      <a:gd name="connsiteY171" fmla="*/ 161914 h 258055"/>
                      <a:gd name="connsiteX172" fmla="*/ 53980 w 166766"/>
                      <a:gd name="connsiteY172" fmla="*/ 164004 h 258055"/>
                      <a:gd name="connsiteX173" fmla="*/ 61556 w 166766"/>
                      <a:gd name="connsiteY173" fmla="*/ 163481 h 258055"/>
                      <a:gd name="connsiteX174" fmla="*/ 68088 w 166766"/>
                      <a:gd name="connsiteY174" fmla="*/ 160869 h 258055"/>
                      <a:gd name="connsiteX175" fmla="*/ 64691 w 166766"/>
                      <a:gd name="connsiteY175" fmla="*/ 158256 h 258055"/>
                      <a:gd name="connsiteX176" fmla="*/ 61556 w 166766"/>
                      <a:gd name="connsiteY176" fmla="*/ 155644 h 258055"/>
                      <a:gd name="connsiteX177" fmla="*/ 63124 w 166766"/>
                      <a:gd name="connsiteY177" fmla="*/ 154076 h 258055"/>
                      <a:gd name="connsiteX178" fmla="*/ 66259 w 166766"/>
                      <a:gd name="connsiteY178" fmla="*/ 151725 h 258055"/>
                      <a:gd name="connsiteX179" fmla="*/ 64691 w 166766"/>
                      <a:gd name="connsiteY179" fmla="*/ 143365 h 258055"/>
                      <a:gd name="connsiteX180" fmla="*/ 65997 w 166766"/>
                      <a:gd name="connsiteY180" fmla="*/ 139185 h 258055"/>
                      <a:gd name="connsiteX181" fmla="*/ 67565 w 166766"/>
                      <a:gd name="connsiteY181" fmla="*/ 135788 h 258055"/>
                      <a:gd name="connsiteX182" fmla="*/ 61295 w 166766"/>
                      <a:gd name="connsiteY182" fmla="*/ 136050 h 258055"/>
                      <a:gd name="connsiteX183" fmla="*/ 58421 w 166766"/>
                      <a:gd name="connsiteY183" fmla="*/ 136050 h 258055"/>
                      <a:gd name="connsiteX184" fmla="*/ 56592 w 166766"/>
                      <a:gd name="connsiteY184" fmla="*/ 133437 h 258055"/>
                      <a:gd name="connsiteX185" fmla="*/ 52673 w 166766"/>
                      <a:gd name="connsiteY185" fmla="*/ 127951 h 258055"/>
                      <a:gd name="connsiteX186" fmla="*/ 53457 w 166766"/>
                      <a:gd name="connsiteY186" fmla="*/ 120636 h 258055"/>
                      <a:gd name="connsiteX187" fmla="*/ 58944 w 166766"/>
                      <a:gd name="connsiteY187" fmla="*/ 117501 h 258055"/>
                      <a:gd name="connsiteX188" fmla="*/ 59466 w 166766"/>
                      <a:gd name="connsiteY188" fmla="*/ 112537 h 258055"/>
                      <a:gd name="connsiteX189" fmla="*/ 50844 w 166766"/>
                      <a:gd name="connsiteY189" fmla="*/ 115933 h 258055"/>
                      <a:gd name="connsiteX190" fmla="*/ 45358 w 166766"/>
                      <a:gd name="connsiteY190" fmla="*/ 121681 h 258055"/>
                      <a:gd name="connsiteX191" fmla="*/ 39088 w 166766"/>
                      <a:gd name="connsiteY191" fmla="*/ 118546 h 258055"/>
                      <a:gd name="connsiteX192" fmla="*/ 36214 w 166766"/>
                      <a:gd name="connsiteY192" fmla="*/ 115933 h 258055"/>
                      <a:gd name="connsiteX193" fmla="*/ 33863 w 166766"/>
                      <a:gd name="connsiteY193" fmla="*/ 118284 h 258055"/>
                      <a:gd name="connsiteX194" fmla="*/ 30728 w 166766"/>
                      <a:gd name="connsiteY194" fmla="*/ 123509 h 258055"/>
                      <a:gd name="connsiteX195" fmla="*/ 27070 w 166766"/>
                      <a:gd name="connsiteY195" fmla="*/ 120636 h 258055"/>
                      <a:gd name="connsiteX196" fmla="*/ 23152 w 166766"/>
                      <a:gd name="connsiteY196" fmla="*/ 120636 h 258055"/>
                      <a:gd name="connsiteX197" fmla="*/ 20800 w 166766"/>
                      <a:gd name="connsiteY197" fmla="*/ 113843 h 258055"/>
                      <a:gd name="connsiteX198" fmla="*/ 22629 w 166766"/>
                      <a:gd name="connsiteY198" fmla="*/ 108879 h 258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166766" h="258055">
                        <a:moveTo>
                          <a:pt x="22629" y="108879"/>
                        </a:moveTo>
                        <a:cubicBezTo>
                          <a:pt x="23152" y="107834"/>
                          <a:pt x="23674" y="106789"/>
                          <a:pt x="24197" y="106005"/>
                        </a:cubicBezTo>
                        <a:cubicBezTo>
                          <a:pt x="24719" y="105483"/>
                          <a:pt x="25242" y="104960"/>
                          <a:pt x="25764" y="104438"/>
                        </a:cubicBezTo>
                        <a:cubicBezTo>
                          <a:pt x="27332" y="102870"/>
                          <a:pt x="28638" y="100780"/>
                          <a:pt x="28899" y="98429"/>
                        </a:cubicBezTo>
                        <a:cubicBezTo>
                          <a:pt x="29161" y="96078"/>
                          <a:pt x="27854" y="93988"/>
                          <a:pt x="26548" y="91898"/>
                        </a:cubicBezTo>
                        <a:cubicBezTo>
                          <a:pt x="25764" y="90591"/>
                          <a:pt x="24980" y="89024"/>
                          <a:pt x="25764" y="87456"/>
                        </a:cubicBezTo>
                        <a:cubicBezTo>
                          <a:pt x="26548" y="86150"/>
                          <a:pt x="27854" y="85366"/>
                          <a:pt x="28899" y="84060"/>
                        </a:cubicBezTo>
                        <a:cubicBezTo>
                          <a:pt x="29944" y="82754"/>
                          <a:pt x="29683" y="81709"/>
                          <a:pt x="28899" y="80403"/>
                        </a:cubicBezTo>
                        <a:cubicBezTo>
                          <a:pt x="28115" y="78835"/>
                          <a:pt x="27070" y="77267"/>
                          <a:pt x="26025" y="75700"/>
                        </a:cubicBezTo>
                        <a:cubicBezTo>
                          <a:pt x="23935" y="72826"/>
                          <a:pt x="20278" y="71781"/>
                          <a:pt x="17143" y="73610"/>
                        </a:cubicBezTo>
                        <a:cubicBezTo>
                          <a:pt x="14008" y="75177"/>
                          <a:pt x="14008" y="79096"/>
                          <a:pt x="13746" y="81970"/>
                        </a:cubicBezTo>
                        <a:cubicBezTo>
                          <a:pt x="13485" y="82231"/>
                          <a:pt x="9305" y="87718"/>
                          <a:pt x="9305" y="87718"/>
                        </a:cubicBezTo>
                        <a:cubicBezTo>
                          <a:pt x="8521" y="87195"/>
                          <a:pt x="7476" y="88240"/>
                          <a:pt x="7215" y="86934"/>
                        </a:cubicBezTo>
                        <a:cubicBezTo>
                          <a:pt x="6693" y="85628"/>
                          <a:pt x="7215" y="84844"/>
                          <a:pt x="7737" y="83799"/>
                        </a:cubicBezTo>
                        <a:cubicBezTo>
                          <a:pt x="9305" y="80403"/>
                          <a:pt x="5125" y="83015"/>
                          <a:pt x="4341" y="81186"/>
                        </a:cubicBezTo>
                        <a:cubicBezTo>
                          <a:pt x="3557" y="79096"/>
                          <a:pt x="7215" y="78051"/>
                          <a:pt x="8260" y="77006"/>
                        </a:cubicBezTo>
                        <a:cubicBezTo>
                          <a:pt x="9044" y="76222"/>
                          <a:pt x="9566" y="75700"/>
                          <a:pt x="9828" y="74655"/>
                        </a:cubicBezTo>
                        <a:cubicBezTo>
                          <a:pt x="10350" y="73087"/>
                          <a:pt x="13485" y="70997"/>
                          <a:pt x="12701" y="68907"/>
                        </a:cubicBezTo>
                        <a:cubicBezTo>
                          <a:pt x="14269" y="68907"/>
                          <a:pt x="15837" y="69169"/>
                          <a:pt x="17143" y="68385"/>
                        </a:cubicBezTo>
                        <a:cubicBezTo>
                          <a:pt x="18188" y="67862"/>
                          <a:pt x="19755" y="64988"/>
                          <a:pt x="18188" y="64466"/>
                        </a:cubicBezTo>
                        <a:cubicBezTo>
                          <a:pt x="17404" y="64205"/>
                          <a:pt x="16620" y="64727"/>
                          <a:pt x="16098" y="64205"/>
                        </a:cubicBezTo>
                        <a:cubicBezTo>
                          <a:pt x="15575" y="63682"/>
                          <a:pt x="15575" y="62637"/>
                          <a:pt x="15837" y="62115"/>
                        </a:cubicBezTo>
                        <a:cubicBezTo>
                          <a:pt x="16620" y="60547"/>
                          <a:pt x="18710" y="60547"/>
                          <a:pt x="18188" y="58196"/>
                        </a:cubicBezTo>
                        <a:cubicBezTo>
                          <a:pt x="15837" y="58196"/>
                          <a:pt x="14269" y="58980"/>
                          <a:pt x="12440" y="60286"/>
                        </a:cubicBezTo>
                        <a:cubicBezTo>
                          <a:pt x="10350" y="61853"/>
                          <a:pt x="8521" y="64205"/>
                          <a:pt x="6170" y="64727"/>
                        </a:cubicBezTo>
                        <a:cubicBezTo>
                          <a:pt x="2774" y="65511"/>
                          <a:pt x="945" y="61331"/>
                          <a:pt x="161" y="58718"/>
                        </a:cubicBezTo>
                        <a:cubicBezTo>
                          <a:pt x="-361" y="56890"/>
                          <a:pt x="422" y="56106"/>
                          <a:pt x="1990" y="55322"/>
                        </a:cubicBezTo>
                        <a:cubicBezTo>
                          <a:pt x="3557" y="54538"/>
                          <a:pt x="3819" y="52709"/>
                          <a:pt x="5125" y="51665"/>
                        </a:cubicBezTo>
                        <a:cubicBezTo>
                          <a:pt x="6431" y="50619"/>
                          <a:pt x="8260" y="51926"/>
                          <a:pt x="9566" y="50619"/>
                        </a:cubicBezTo>
                        <a:cubicBezTo>
                          <a:pt x="11395" y="48791"/>
                          <a:pt x="8521" y="48268"/>
                          <a:pt x="7215" y="48268"/>
                        </a:cubicBezTo>
                        <a:cubicBezTo>
                          <a:pt x="6170" y="48268"/>
                          <a:pt x="4602" y="48529"/>
                          <a:pt x="3819" y="47746"/>
                        </a:cubicBezTo>
                        <a:cubicBezTo>
                          <a:pt x="3035" y="47223"/>
                          <a:pt x="3296" y="46439"/>
                          <a:pt x="4080" y="45917"/>
                        </a:cubicBezTo>
                        <a:cubicBezTo>
                          <a:pt x="5648" y="44872"/>
                          <a:pt x="8260" y="45394"/>
                          <a:pt x="8260" y="43043"/>
                        </a:cubicBezTo>
                        <a:cubicBezTo>
                          <a:pt x="7476" y="43043"/>
                          <a:pt x="6693" y="42782"/>
                          <a:pt x="5648" y="42782"/>
                        </a:cubicBezTo>
                        <a:cubicBezTo>
                          <a:pt x="4864" y="42782"/>
                          <a:pt x="4080" y="43043"/>
                          <a:pt x="3296" y="43043"/>
                        </a:cubicBezTo>
                        <a:cubicBezTo>
                          <a:pt x="3035" y="41737"/>
                          <a:pt x="3557" y="40953"/>
                          <a:pt x="4864" y="40692"/>
                        </a:cubicBezTo>
                        <a:cubicBezTo>
                          <a:pt x="5909" y="40692"/>
                          <a:pt x="6954" y="40692"/>
                          <a:pt x="7476" y="39647"/>
                        </a:cubicBezTo>
                        <a:cubicBezTo>
                          <a:pt x="7737" y="38340"/>
                          <a:pt x="6431" y="36773"/>
                          <a:pt x="5909" y="35728"/>
                        </a:cubicBezTo>
                        <a:cubicBezTo>
                          <a:pt x="5386" y="34422"/>
                          <a:pt x="4341" y="32854"/>
                          <a:pt x="3296" y="32332"/>
                        </a:cubicBezTo>
                        <a:cubicBezTo>
                          <a:pt x="3819" y="31025"/>
                          <a:pt x="6170" y="30242"/>
                          <a:pt x="7476" y="31025"/>
                        </a:cubicBezTo>
                        <a:cubicBezTo>
                          <a:pt x="6693" y="29719"/>
                          <a:pt x="3819" y="25278"/>
                          <a:pt x="6693" y="24494"/>
                        </a:cubicBezTo>
                        <a:cubicBezTo>
                          <a:pt x="9566" y="23710"/>
                          <a:pt x="12701" y="25278"/>
                          <a:pt x="15575" y="25278"/>
                        </a:cubicBezTo>
                        <a:cubicBezTo>
                          <a:pt x="17926" y="25278"/>
                          <a:pt x="17404" y="23710"/>
                          <a:pt x="16098" y="22404"/>
                        </a:cubicBezTo>
                        <a:cubicBezTo>
                          <a:pt x="15053" y="21098"/>
                          <a:pt x="14008" y="20053"/>
                          <a:pt x="14008" y="17963"/>
                        </a:cubicBezTo>
                        <a:cubicBezTo>
                          <a:pt x="14008" y="16395"/>
                          <a:pt x="14008" y="14305"/>
                          <a:pt x="14791" y="12738"/>
                        </a:cubicBezTo>
                        <a:cubicBezTo>
                          <a:pt x="15575" y="11170"/>
                          <a:pt x="17143" y="11954"/>
                          <a:pt x="18449" y="11693"/>
                        </a:cubicBezTo>
                        <a:cubicBezTo>
                          <a:pt x="23152" y="10909"/>
                          <a:pt x="15837" y="3333"/>
                          <a:pt x="20278" y="2287"/>
                        </a:cubicBezTo>
                        <a:cubicBezTo>
                          <a:pt x="22368" y="1765"/>
                          <a:pt x="24980" y="2810"/>
                          <a:pt x="27070" y="3333"/>
                        </a:cubicBezTo>
                        <a:cubicBezTo>
                          <a:pt x="28899" y="3855"/>
                          <a:pt x="30467" y="4639"/>
                          <a:pt x="32295" y="4639"/>
                        </a:cubicBezTo>
                        <a:cubicBezTo>
                          <a:pt x="35169" y="4900"/>
                          <a:pt x="38043" y="4639"/>
                          <a:pt x="40656" y="3594"/>
                        </a:cubicBezTo>
                        <a:cubicBezTo>
                          <a:pt x="42484" y="2810"/>
                          <a:pt x="44052" y="1504"/>
                          <a:pt x="45881" y="981"/>
                        </a:cubicBezTo>
                        <a:cubicBezTo>
                          <a:pt x="48493" y="197"/>
                          <a:pt x="51367" y="197"/>
                          <a:pt x="54241" y="197"/>
                        </a:cubicBezTo>
                        <a:cubicBezTo>
                          <a:pt x="56853" y="-64"/>
                          <a:pt x="59727" y="-325"/>
                          <a:pt x="62079" y="1243"/>
                        </a:cubicBezTo>
                        <a:cubicBezTo>
                          <a:pt x="64691" y="2810"/>
                          <a:pt x="63646" y="5423"/>
                          <a:pt x="61817" y="6990"/>
                        </a:cubicBezTo>
                        <a:cubicBezTo>
                          <a:pt x="58682" y="9864"/>
                          <a:pt x="54763" y="11431"/>
                          <a:pt x="51890" y="14566"/>
                        </a:cubicBezTo>
                        <a:cubicBezTo>
                          <a:pt x="50322" y="16395"/>
                          <a:pt x="49800" y="19530"/>
                          <a:pt x="47448" y="20314"/>
                        </a:cubicBezTo>
                        <a:cubicBezTo>
                          <a:pt x="44052" y="21882"/>
                          <a:pt x="39872" y="21098"/>
                          <a:pt x="36214" y="22143"/>
                        </a:cubicBezTo>
                        <a:cubicBezTo>
                          <a:pt x="32295" y="23449"/>
                          <a:pt x="38566" y="25017"/>
                          <a:pt x="39872" y="25278"/>
                        </a:cubicBezTo>
                        <a:cubicBezTo>
                          <a:pt x="40656" y="25539"/>
                          <a:pt x="43268" y="25800"/>
                          <a:pt x="43530" y="26584"/>
                        </a:cubicBezTo>
                        <a:cubicBezTo>
                          <a:pt x="44052" y="27368"/>
                          <a:pt x="42484" y="27890"/>
                          <a:pt x="41962" y="28413"/>
                        </a:cubicBezTo>
                        <a:cubicBezTo>
                          <a:pt x="40917" y="29197"/>
                          <a:pt x="35953" y="32070"/>
                          <a:pt x="38304" y="33899"/>
                        </a:cubicBezTo>
                        <a:cubicBezTo>
                          <a:pt x="40656" y="35728"/>
                          <a:pt x="45619" y="33115"/>
                          <a:pt x="47710" y="32070"/>
                        </a:cubicBezTo>
                        <a:cubicBezTo>
                          <a:pt x="51367" y="30242"/>
                          <a:pt x="54763" y="29197"/>
                          <a:pt x="58944" y="29458"/>
                        </a:cubicBezTo>
                        <a:cubicBezTo>
                          <a:pt x="62601" y="29458"/>
                          <a:pt x="66520" y="29980"/>
                          <a:pt x="70177" y="30764"/>
                        </a:cubicBezTo>
                        <a:cubicBezTo>
                          <a:pt x="73051" y="31287"/>
                          <a:pt x="75664" y="31809"/>
                          <a:pt x="78538" y="32070"/>
                        </a:cubicBezTo>
                        <a:cubicBezTo>
                          <a:pt x="80366" y="32332"/>
                          <a:pt x="82457" y="32332"/>
                          <a:pt x="84285" y="32332"/>
                        </a:cubicBezTo>
                        <a:cubicBezTo>
                          <a:pt x="85853" y="32332"/>
                          <a:pt x="87420" y="32332"/>
                          <a:pt x="88726" y="32593"/>
                        </a:cubicBezTo>
                        <a:cubicBezTo>
                          <a:pt x="91600" y="33638"/>
                          <a:pt x="90033" y="37557"/>
                          <a:pt x="89510" y="39647"/>
                        </a:cubicBezTo>
                        <a:cubicBezTo>
                          <a:pt x="88465" y="43566"/>
                          <a:pt x="86375" y="47223"/>
                          <a:pt x="83501" y="50097"/>
                        </a:cubicBezTo>
                        <a:cubicBezTo>
                          <a:pt x="81150" y="52448"/>
                          <a:pt x="78799" y="54277"/>
                          <a:pt x="77493" y="57412"/>
                        </a:cubicBezTo>
                        <a:cubicBezTo>
                          <a:pt x="76448" y="60547"/>
                          <a:pt x="75925" y="63160"/>
                          <a:pt x="73051" y="65250"/>
                        </a:cubicBezTo>
                        <a:cubicBezTo>
                          <a:pt x="71484" y="66295"/>
                          <a:pt x="69916" y="66817"/>
                          <a:pt x="68088" y="67340"/>
                        </a:cubicBezTo>
                        <a:cubicBezTo>
                          <a:pt x="67304" y="67601"/>
                          <a:pt x="65475" y="67862"/>
                          <a:pt x="65213" y="68646"/>
                        </a:cubicBezTo>
                        <a:cubicBezTo>
                          <a:pt x="64691" y="69952"/>
                          <a:pt x="68349" y="70997"/>
                          <a:pt x="68871" y="71781"/>
                        </a:cubicBezTo>
                        <a:cubicBezTo>
                          <a:pt x="69916" y="73349"/>
                          <a:pt x="66520" y="74132"/>
                          <a:pt x="65736" y="74394"/>
                        </a:cubicBezTo>
                        <a:cubicBezTo>
                          <a:pt x="63646" y="75177"/>
                          <a:pt x="61556" y="76484"/>
                          <a:pt x="59466" y="77790"/>
                        </a:cubicBezTo>
                        <a:cubicBezTo>
                          <a:pt x="58160" y="78574"/>
                          <a:pt x="56853" y="79096"/>
                          <a:pt x="55547" y="79880"/>
                        </a:cubicBezTo>
                        <a:cubicBezTo>
                          <a:pt x="54502" y="80403"/>
                          <a:pt x="52935" y="80925"/>
                          <a:pt x="52412" y="81970"/>
                        </a:cubicBezTo>
                        <a:cubicBezTo>
                          <a:pt x="51106" y="84060"/>
                          <a:pt x="58421" y="83276"/>
                          <a:pt x="59205" y="83276"/>
                        </a:cubicBezTo>
                        <a:cubicBezTo>
                          <a:pt x="63646" y="83015"/>
                          <a:pt x="68610" y="81970"/>
                          <a:pt x="73051" y="83015"/>
                        </a:cubicBezTo>
                        <a:cubicBezTo>
                          <a:pt x="76970" y="83799"/>
                          <a:pt x="80105" y="86411"/>
                          <a:pt x="83763" y="87979"/>
                        </a:cubicBezTo>
                        <a:cubicBezTo>
                          <a:pt x="86114" y="89285"/>
                          <a:pt x="89249" y="90069"/>
                          <a:pt x="91339" y="91898"/>
                        </a:cubicBezTo>
                        <a:cubicBezTo>
                          <a:pt x="93690" y="93988"/>
                          <a:pt x="94735" y="97123"/>
                          <a:pt x="96042" y="99997"/>
                        </a:cubicBezTo>
                        <a:cubicBezTo>
                          <a:pt x="97087" y="102087"/>
                          <a:pt x="97609" y="104699"/>
                          <a:pt x="98654" y="106789"/>
                        </a:cubicBezTo>
                        <a:cubicBezTo>
                          <a:pt x="99699" y="108618"/>
                          <a:pt x="99438" y="110708"/>
                          <a:pt x="99699" y="112798"/>
                        </a:cubicBezTo>
                        <a:cubicBezTo>
                          <a:pt x="99699" y="112798"/>
                          <a:pt x="99699" y="114366"/>
                          <a:pt x="99960" y="114366"/>
                        </a:cubicBezTo>
                        <a:cubicBezTo>
                          <a:pt x="99960" y="114366"/>
                          <a:pt x="99960" y="113320"/>
                          <a:pt x="100483" y="114627"/>
                        </a:cubicBezTo>
                        <a:cubicBezTo>
                          <a:pt x="100744" y="115672"/>
                          <a:pt x="101006" y="116978"/>
                          <a:pt x="101006" y="118284"/>
                        </a:cubicBezTo>
                        <a:cubicBezTo>
                          <a:pt x="101267" y="120374"/>
                          <a:pt x="102051" y="122726"/>
                          <a:pt x="103618" y="124032"/>
                        </a:cubicBezTo>
                        <a:cubicBezTo>
                          <a:pt x="104402" y="124816"/>
                          <a:pt x="105447" y="125599"/>
                          <a:pt x="106753" y="126122"/>
                        </a:cubicBezTo>
                        <a:cubicBezTo>
                          <a:pt x="108320" y="126645"/>
                          <a:pt x="109888" y="126906"/>
                          <a:pt x="111195" y="127428"/>
                        </a:cubicBezTo>
                        <a:cubicBezTo>
                          <a:pt x="113284" y="128212"/>
                          <a:pt x="114852" y="129779"/>
                          <a:pt x="116942" y="130563"/>
                        </a:cubicBezTo>
                        <a:cubicBezTo>
                          <a:pt x="117987" y="130825"/>
                          <a:pt x="119032" y="131347"/>
                          <a:pt x="120077" y="131870"/>
                        </a:cubicBezTo>
                        <a:cubicBezTo>
                          <a:pt x="121383" y="132392"/>
                          <a:pt x="121645" y="133437"/>
                          <a:pt x="122167" y="134482"/>
                        </a:cubicBezTo>
                        <a:cubicBezTo>
                          <a:pt x="122951" y="136311"/>
                          <a:pt x="123735" y="139185"/>
                          <a:pt x="125302" y="140230"/>
                        </a:cubicBezTo>
                        <a:cubicBezTo>
                          <a:pt x="126608" y="141275"/>
                          <a:pt x="127915" y="142058"/>
                          <a:pt x="128437" y="143626"/>
                        </a:cubicBezTo>
                        <a:cubicBezTo>
                          <a:pt x="128960" y="145455"/>
                          <a:pt x="129221" y="147022"/>
                          <a:pt x="130005" y="148851"/>
                        </a:cubicBezTo>
                        <a:cubicBezTo>
                          <a:pt x="130266" y="149635"/>
                          <a:pt x="130789" y="150157"/>
                          <a:pt x="130266" y="150941"/>
                        </a:cubicBezTo>
                        <a:cubicBezTo>
                          <a:pt x="129744" y="151725"/>
                          <a:pt x="128698" y="151725"/>
                          <a:pt x="127915" y="151725"/>
                        </a:cubicBezTo>
                        <a:cubicBezTo>
                          <a:pt x="126086" y="151725"/>
                          <a:pt x="124257" y="151464"/>
                          <a:pt x="122428" y="151464"/>
                        </a:cubicBezTo>
                        <a:cubicBezTo>
                          <a:pt x="127392" y="154860"/>
                          <a:pt x="132879" y="158779"/>
                          <a:pt x="134707" y="164788"/>
                        </a:cubicBezTo>
                        <a:cubicBezTo>
                          <a:pt x="135491" y="167400"/>
                          <a:pt x="135491" y="170013"/>
                          <a:pt x="134969" y="172625"/>
                        </a:cubicBezTo>
                        <a:cubicBezTo>
                          <a:pt x="134707" y="173409"/>
                          <a:pt x="133662" y="175499"/>
                          <a:pt x="134969" y="176021"/>
                        </a:cubicBezTo>
                        <a:cubicBezTo>
                          <a:pt x="135491" y="176283"/>
                          <a:pt x="136797" y="176021"/>
                          <a:pt x="137320" y="175760"/>
                        </a:cubicBezTo>
                        <a:cubicBezTo>
                          <a:pt x="138626" y="175499"/>
                          <a:pt x="139933" y="174977"/>
                          <a:pt x="141239" y="174715"/>
                        </a:cubicBezTo>
                        <a:cubicBezTo>
                          <a:pt x="144113" y="173931"/>
                          <a:pt x="146725" y="172886"/>
                          <a:pt x="149599" y="172625"/>
                        </a:cubicBezTo>
                        <a:cubicBezTo>
                          <a:pt x="154563" y="171841"/>
                          <a:pt x="159265" y="173670"/>
                          <a:pt x="162662" y="177067"/>
                        </a:cubicBezTo>
                        <a:cubicBezTo>
                          <a:pt x="167103" y="181508"/>
                          <a:pt x="167887" y="187255"/>
                          <a:pt x="165274" y="192742"/>
                        </a:cubicBezTo>
                        <a:cubicBezTo>
                          <a:pt x="163184" y="197183"/>
                          <a:pt x="159527" y="200841"/>
                          <a:pt x="155608" y="203453"/>
                        </a:cubicBezTo>
                        <a:cubicBezTo>
                          <a:pt x="152734" y="205543"/>
                          <a:pt x="149599" y="207111"/>
                          <a:pt x="147248" y="209723"/>
                        </a:cubicBezTo>
                        <a:cubicBezTo>
                          <a:pt x="145941" y="211291"/>
                          <a:pt x="141239" y="215471"/>
                          <a:pt x="143851" y="217561"/>
                        </a:cubicBezTo>
                        <a:cubicBezTo>
                          <a:pt x="145941" y="219128"/>
                          <a:pt x="149338" y="218867"/>
                          <a:pt x="151689" y="219128"/>
                        </a:cubicBezTo>
                        <a:cubicBezTo>
                          <a:pt x="154040" y="219390"/>
                          <a:pt x="158220" y="219128"/>
                          <a:pt x="160049" y="220957"/>
                        </a:cubicBezTo>
                        <a:cubicBezTo>
                          <a:pt x="161878" y="222786"/>
                          <a:pt x="158743" y="225399"/>
                          <a:pt x="157437" y="226705"/>
                        </a:cubicBezTo>
                        <a:cubicBezTo>
                          <a:pt x="154563" y="229317"/>
                          <a:pt x="151428" y="231407"/>
                          <a:pt x="148031" y="233497"/>
                        </a:cubicBezTo>
                        <a:cubicBezTo>
                          <a:pt x="145941" y="234804"/>
                          <a:pt x="143329" y="236371"/>
                          <a:pt x="140716" y="236632"/>
                        </a:cubicBezTo>
                        <a:cubicBezTo>
                          <a:pt x="138626" y="236894"/>
                          <a:pt x="136536" y="236371"/>
                          <a:pt x="134446" y="235849"/>
                        </a:cubicBezTo>
                        <a:cubicBezTo>
                          <a:pt x="129744" y="234804"/>
                          <a:pt x="125302" y="234281"/>
                          <a:pt x="120600" y="235326"/>
                        </a:cubicBezTo>
                        <a:cubicBezTo>
                          <a:pt x="116420" y="236371"/>
                          <a:pt x="113023" y="236894"/>
                          <a:pt x="109104" y="235326"/>
                        </a:cubicBezTo>
                        <a:cubicBezTo>
                          <a:pt x="104924" y="233497"/>
                          <a:pt x="101267" y="231669"/>
                          <a:pt x="96564" y="232975"/>
                        </a:cubicBezTo>
                        <a:cubicBezTo>
                          <a:pt x="92907" y="234020"/>
                          <a:pt x="90555" y="236632"/>
                          <a:pt x="87420" y="238200"/>
                        </a:cubicBezTo>
                        <a:cubicBezTo>
                          <a:pt x="84024" y="239767"/>
                          <a:pt x="79582" y="240812"/>
                          <a:pt x="75925" y="240551"/>
                        </a:cubicBezTo>
                        <a:cubicBezTo>
                          <a:pt x="74096" y="240551"/>
                          <a:pt x="72529" y="239767"/>
                          <a:pt x="70961" y="238984"/>
                        </a:cubicBezTo>
                        <a:cubicBezTo>
                          <a:pt x="68610" y="237939"/>
                          <a:pt x="66520" y="236894"/>
                          <a:pt x="63907" y="236894"/>
                        </a:cubicBezTo>
                        <a:cubicBezTo>
                          <a:pt x="61295" y="236632"/>
                          <a:pt x="58421" y="237155"/>
                          <a:pt x="56592" y="238984"/>
                        </a:cubicBezTo>
                        <a:cubicBezTo>
                          <a:pt x="54502" y="241074"/>
                          <a:pt x="54502" y="243686"/>
                          <a:pt x="53719" y="246560"/>
                        </a:cubicBezTo>
                        <a:cubicBezTo>
                          <a:pt x="53196" y="249173"/>
                          <a:pt x="50844" y="249956"/>
                          <a:pt x="48493" y="250740"/>
                        </a:cubicBezTo>
                        <a:cubicBezTo>
                          <a:pt x="46664" y="251263"/>
                          <a:pt x="44575" y="251524"/>
                          <a:pt x="42746" y="250740"/>
                        </a:cubicBezTo>
                        <a:cubicBezTo>
                          <a:pt x="40656" y="249695"/>
                          <a:pt x="40656" y="246821"/>
                          <a:pt x="38827" y="245776"/>
                        </a:cubicBezTo>
                        <a:cubicBezTo>
                          <a:pt x="36998" y="244731"/>
                          <a:pt x="35431" y="247605"/>
                          <a:pt x="33863" y="248389"/>
                        </a:cubicBezTo>
                        <a:cubicBezTo>
                          <a:pt x="31773" y="249173"/>
                          <a:pt x="29944" y="250218"/>
                          <a:pt x="27854" y="251001"/>
                        </a:cubicBezTo>
                        <a:cubicBezTo>
                          <a:pt x="26287" y="250740"/>
                          <a:pt x="24719" y="251001"/>
                          <a:pt x="23413" y="251785"/>
                        </a:cubicBezTo>
                        <a:cubicBezTo>
                          <a:pt x="21845" y="252830"/>
                          <a:pt x="20800" y="254398"/>
                          <a:pt x="19755" y="255965"/>
                        </a:cubicBezTo>
                        <a:cubicBezTo>
                          <a:pt x="18710" y="257272"/>
                          <a:pt x="17665" y="258055"/>
                          <a:pt x="16098" y="258055"/>
                        </a:cubicBezTo>
                        <a:cubicBezTo>
                          <a:pt x="14269" y="258055"/>
                          <a:pt x="12440" y="257272"/>
                          <a:pt x="10611" y="256488"/>
                        </a:cubicBezTo>
                        <a:cubicBezTo>
                          <a:pt x="10089" y="256226"/>
                          <a:pt x="7215" y="255704"/>
                          <a:pt x="7476" y="254920"/>
                        </a:cubicBezTo>
                        <a:cubicBezTo>
                          <a:pt x="7476" y="253875"/>
                          <a:pt x="11134" y="252569"/>
                          <a:pt x="11656" y="252046"/>
                        </a:cubicBezTo>
                        <a:cubicBezTo>
                          <a:pt x="14008" y="250740"/>
                          <a:pt x="16098" y="249173"/>
                          <a:pt x="17926" y="247344"/>
                        </a:cubicBezTo>
                        <a:cubicBezTo>
                          <a:pt x="18972" y="246037"/>
                          <a:pt x="20017" y="244470"/>
                          <a:pt x="21323" y="243164"/>
                        </a:cubicBezTo>
                        <a:cubicBezTo>
                          <a:pt x="23935" y="240812"/>
                          <a:pt x="28115" y="241857"/>
                          <a:pt x="30467" y="239245"/>
                        </a:cubicBezTo>
                        <a:cubicBezTo>
                          <a:pt x="33079" y="236110"/>
                          <a:pt x="32295" y="230885"/>
                          <a:pt x="35169" y="228011"/>
                        </a:cubicBezTo>
                        <a:cubicBezTo>
                          <a:pt x="36214" y="226966"/>
                          <a:pt x="38043" y="226443"/>
                          <a:pt x="39611" y="225921"/>
                        </a:cubicBezTo>
                        <a:cubicBezTo>
                          <a:pt x="41701" y="225137"/>
                          <a:pt x="43530" y="224353"/>
                          <a:pt x="45619" y="223831"/>
                        </a:cubicBezTo>
                        <a:cubicBezTo>
                          <a:pt x="50061" y="222525"/>
                          <a:pt x="53196" y="225137"/>
                          <a:pt x="57376" y="225660"/>
                        </a:cubicBezTo>
                        <a:cubicBezTo>
                          <a:pt x="61817" y="226182"/>
                          <a:pt x="65213" y="224353"/>
                          <a:pt x="67565" y="220696"/>
                        </a:cubicBezTo>
                        <a:cubicBezTo>
                          <a:pt x="69655" y="217300"/>
                          <a:pt x="72268" y="214165"/>
                          <a:pt x="74357" y="211030"/>
                        </a:cubicBezTo>
                        <a:cubicBezTo>
                          <a:pt x="71222" y="210246"/>
                          <a:pt x="67826" y="212597"/>
                          <a:pt x="64952" y="213903"/>
                        </a:cubicBezTo>
                        <a:cubicBezTo>
                          <a:pt x="61295" y="215732"/>
                          <a:pt x="57637" y="215993"/>
                          <a:pt x="53719" y="215993"/>
                        </a:cubicBezTo>
                        <a:cubicBezTo>
                          <a:pt x="52412" y="215993"/>
                          <a:pt x="50844" y="215993"/>
                          <a:pt x="49538" y="215471"/>
                        </a:cubicBezTo>
                        <a:cubicBezTo>
                          <a:pt x="48755" y="215210"/>
                          <a:pt x="47710" y="214687"/>
                          <a:pt x="46926" y="214165"/>
                        </a:cubicBezTo>
                        <a:cubicBezTo>
                          <a:pt x="45881" y="213642"/>
                          <a:pt x="45097" y="213120"/>
                          <a:pt x="44313" y="212336"/>
                        </a:cubicBezTo>
                        <a:cubicBezTo>
                          <a:pt x="43268" y="211813"/>
                          <a:pt x="42484" y="211813"/>
                          <a:pt x="41439" y="212336"/>
                        </a:cubicBezTo>
                        <a:cubicBezTo>
                          <a:pt x="40394" y="212597"/>
                          <a:pt x="39088" y="213120"/>
                          <a:pt x="38566" y="211552"/>
                        </a:cubicBezTo>
                        <a:cubicBezTo>
                          <a:pt x="38043" y="210507"/>
                          <a:pt x="38304" y="208940"/>
                          <a:pt x="38566" y="207894"/>
                        </a:cubicBezTo>
                        <a:cubicBezTo>
                          <a:pt x="36214" y="207894"/>
                          <a:pt x="33863" y="207372"/>
                          <a:pt x="31250" y="207372"/>
                        </a:cubicBezTo>
                        <a:cubicBezTo>
                          <a:pt x="28899" y="207372"/>
                          <a:pt x="27593" y="208156"/>
                          <a:pt x="25764" y="209723"/>
                        </a:cubicBezTo>
                        <a:cubicBezTo>
                          <a:pt x="23935" y="211030"/>
                          <a:pt x="21323" y="211813"/>
                          <a:pt x="19233" y="210507"/>
                        </a:cubicBezTo>
                        <a:cubicBezTo>
                          <a:pt x="17143" y="209201"/>
                          <a:pt x="16359" y="206588"/>
                          <a:pt x="16620" y="204237"/>
                        </a:cubicBezTo>
                        <a:cubicBezTo>
                          <a:pt x="16881" y="202147"/>
                          <a:pt x="18188" y="200841"/>
                          <a:pt x="20278" y="200318"/>
                        </a:cubicBezTo>
                        <a:cubicBezTo>
                          <a:pt x="22629" y="199534"/>
                          <a:pt x="24980" y="199273"/>
                          <a:pt x="27070" y="198489"/>
                        </a:cubicBezTo>
                        <a:cubicBezTo>
                          <a:pt x="31512" y="196922"/>
                          <a:pt x="36998" y="196661"/>
                          <a:pt x="40394" y="192742"/>
                        </a:cubicBezTo>
                        <a:cubicBezTo>
                          <a:pt x="41701" y="191174"/>
                          <a:pt x="43268" y="189607"/>
                          <a:pt x="44313" y="188039"/>
                        </a:cubicBezTo>
                        <a:cubicBezTo>
                          <a:pt x="45619" y="185949"/>
                          <a:pt x="45619" y="183598"/>
                          <a:pt x="45097" y="181247"/>
                        </a:cubicBezTo>
                        <a:cubicBezTo>
                          <a:pt x="44575" y="178895"/>
                          <a:pt x="43791" y="176021"/>
                          <a:pt x="41178" y="175238"/>
                        </a:cubicBezTo>
                        <a:cubicBezTo>
                          <a:pt x="38566" y="174193"/>
                          <a:pt x="35431" y="175238"/>
                          <a:pt x="32818" y="175760"/>
                        </a:cubicBezTo>
                        <a:cubicBezTo>
                          <a:pt x="32034" y="176021"/>
                          <a:pt x="28638" y="177067"/>
                          <a:pt x="28638" y="175499"/>
                        </a:cubicBezTo>
                        <a:cubicBezTo>
                          <a:pt x="28638" y="173670"/>
                          <a:pt x="32295" y="172103"/>
                          <a:pt x="33341" y="171580"/>
                        </a:cubicBezTo>
                        <a:cubicBezTo>
                          <a:pt x="34124" y="171058"/>
                          <a:pt x="35169" y="170535"/>
                          <a:pt x="35431" y="169490"/>
                        </a:cubicBezTo>
                        <a:cubicBezTo>
                          <a:pt x="35692" y="168445"/>
                          <a:pt x="34647" y="167661"/>
                          <a:pt x="34124" y="166878"/>
                        </a:cubicBezTo>
                        <a:cubicBezTo>
                          <a:pt x="33079" y="165310"/>
                          <a:pt x="30467" y="161914"/>
                          <a:pt x="33079" y="160346"/>
                        </a:cubicBezTo>
                        <a:cubicBezTo>
                          <a:pt x="35431" y="159040"/>
                          <a:pt x="38566" y="161391"/>
                          <a:pt x="40394" y="162436"/>
                        </a:cubicBezTo>
                        <a:cubicBezTo>
                          <a:pt x="43007" y="163481"/>
                          <a:pt x="44836" y="162436"/>
                          <a:pt x="47187" y="161914"/>
                        </a:cubicBezTo>
                        <a:cubicBezTo>
                          <a:pt x="49800" y="161391"/>
                          <a:pt x="51628" y="162698"/>
                          <a:pt x="53980" y="164004"/>
                        </a:cubicBezTo>
                        <a:cubicBezTo>
                          <a:pt x="56331" y="165310"/>
                          <a:pt x="59205" y="164004"/>
                          <a:pt x="61556" y="163481"/>
                        </a:cubicBezTo>
                        <a:cubicBezTo>
                          <a:pt x="62601" y="163220"/>
                          <a:pt x="68871" y="162698"/>
                          <a:pt x="68088" y="160869"/>
                        </a:cubicBezTo>
                        <a:cubicBezTo>
                          <a:pt x="67565" y="159562"/>
                          <a:pt x="65736" y="158779"/>
                          <a:pt x="64691" y="158256"/>
                        </a:cubicBezTo>
                        <a:cubicBezTo>
                          <a:pt x="63907" y="157734"/>
                          <a:pt x="61817" y="156689"/>
                          <a:pt x="61556" y="155644"/>
                        </a:cubicBezTo>
                        <a:cubicBezTo>
                          <a:pt x="61295" y="154599"/>
                          <a:pt x="62601" y="154337"/>
                          <a:pt x="63124" y="154076"/>
                        </a:cubicBezTo>
                        <a:cubicBezTo>
                          <a:pt x="64169" y="153554"/>
                          <a:pt x="65736" y="153031"/>
                          <a:pt x="66259" y="151725"/>
                        </a:cubicBezTo>
                        <a:cubicBezTo>
                          <a:pt x="67826" y="149112"/>
                          <a:pt x="64952" y="145977"/>
                          <a:pt x="64691" y="143365"/>
                        </a:cubicBezTo>
                        <a:cubicBezTo>
                          <a:pt x="64691" y="141797"/>
                          <a:pt x="65213" y="140491"/>
                          <a:pt x="65997" y="139185"/>
                        </a:cubicBezTo>
                        <a:cubicBezTo>
                          <a:pt x="66520" y="138401"/>
                          <a:pt x="67826" y="136833"/>
                          <a:pt x="67565" y="135788"/>
                        </a:cubicBezTo>
                        <a:cubicBezTo>
                          <a:pt x="67304" y="133437"/>
                          <a:pt x="62340" y="135788"/>
                          <a:pt x="61295" y="136050"/>
                        </a:cubicBezTo>
                        <a:cubicBezTo>
                          <a:pt x="60511" y="136311"/>
                          <a:pt x="59466" y="136572"/>
                          <a:pt x="58421" y="136050"/>
                        </a:cubicBezTo>
                        <a:cubicBezTo>
                          <a:pt x="57637" y="135527"/>
                          <a:pt x="57115" y="134221"/>
                          <a:pt x="56592" y="133437"/>
                        </a:cubicBezTo>
                        <a:cubicBezTo>
                          <a:pt x="55547" y="131608"/>
                          <a:pt x="53196" y="130041"/>
                          <a:pt x="52673" y="127951"/>
                        </a:cubicBezTo>
                        <a:cubicBezTo>
                          <a:pt x="52151" y="125861"/>
                          <a:pt x="52673" y="122464"/>
                          <a:pt x="53457" y="120636"/>
                        </a:cubicBezTo>
                        <a:cubicBezTo>
                          <a:pt x="54241" y="118284"/>
                          <a:pt x="56853" y="118546"/>
                          <a:pt x="58944" y="117501"/>
                        </a:cubicBezTo>
                        <a:cubicBezTo>
                          <a:pt x="61033" y="116456"/>
                          <a:pt x="62601" y="113320"/>
                          <a:pt x="59466" y="112537"/>
                        </a:cubicBezTo>
                        <a:cubicBezTo>
                          <a:pt x="56331" y="111753"/>
                          <a:pt x="52935" y="113843"/>
                          <a:pt x="50844" y="115933"/>
                        </a:cubicBezTo>
                        <a:cubicBezTo>
                          <a:pt x="49016" y="117762"/>
                          <a:pt x="47710" y="120374"/>
                          <a:pt x="45358" y="121681"/>
                        </a:cubicBezTo>
                        <a:cubicBezTo>
                          <a:pt x="42484" y="123509"/>
                          <a:pt x="40656" y="120636"/>
                          <a:pt x="39088" y="118546"/>
                        </a:cubicBezTo>
                        <a:cubicBezTo>
                          <a:pt x="38566" y="117762"/>
                          <a:pt x="37521" y="115933"/>
                          <a:pt x="36214" y="115933"/>
                        </a:cubicBezTo>
                        <a:cubicBezTo>
                          <a:pt x="34908" y="115933"/>
                          <a:pt x="34386" y="117239"/>
                          <a:pt x="33863" y="118284"/>
                        </a:cubicBezTo>
                        <a:cubicBezTo>
                          <a:pt x="33341" y="119329"/>
                          <a:pt x="32295" y="124293"/>
                          <a:pt x="30728" y="123509"/>
                        </a:cubicBezTo>
                        <a:cubicBezTo>
                          <a:pt x="29422" y="122726"/>
                          <a:pt x="28899" y="120374"/>
                          <a:pt x="27070" y="120636"/>
                        </a:cubicBezTo>
                        <a:cubicBezTo>
                          <a:pt x="25503" y="120897"/>
                          <a:pt x="24719" y="122203"/>
                          <a:pt x="23152" y="120636"/>
                        </a:cubicBezTo>
                        <a:cubicBezTo>
                          <a:pt x="21584" y="119068"/>
                          <a:pt x="20539" y="116194"/>
                          <a:pt x="20800" y="113843"/>
                        </a:cubicBezTo>
                        <a:cubicBezTo>
                          <a:pt x="20278" y="111492"/>
                          <a:pt x="21584" y="110447"/>
                          <a:pt x="22629" y="10887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C62B3C37-395A-E47B-EAF7-2B5FAC09B300}"/>
                      </a:ext>
                    </a:extLst>
                  </p:cNvPr>
                  <p:cNvSpPr/>
                  <p:nvPr/>
                </p:nvSpPr>
                <p:spPr>
                  <a:xfrm>
                    <a:off x="4747658" y="2716580"/>
                    <a:ext cx="7291" cy="8824"/>
                  </a:xfrm>
                  <a:custGeom>
                    <a:avLst/>
                    <a:gdLst>
                      <a:gd name="connsiteX0" fmla="*/ 1473 w 7291"/>
                      <a:gd name="connsiteY0" fmla="*/ 7788 h 8824"/>
                      <a:gd name="connsiteX1" fmla="*/ 166 w 7291"/>
                      <a:gd name="connsiteY1" fmla="*/ 4392 h 8824"/>
                      <a:gd name="connsiteX2" fmla="*/ 950 w 7291"/>
                      <a:gd name="connsiteY2" fmla="*/ 2302 h 8824"/>
                      <a:gd name="connsiteX3" fmla="*/ 1734 w 7291"/>
                      <a:gd name="connsiteY3" fmla="*/ 473 h 8824"/>
                      <a:gd name="connsiteX4" fmla="*/ 4346 w 7291"/>
                      <a:gd name="connsiteY4" fmla="*/ 734 h 8824"/>
                      <a:gd name="connsiteX5" fmla="*/ 7220 w 7291"/>
                      <a:gd name="connsiteY5" fmla="*/ 3608 h 8824"/>
                      <a:gd name="connsiteX6" fmla="*/ 6698 w 7291"/>
                      <a:gd name="connsiteY6" fmla="*/ 6482 h 8824"/>
                      <a:gd name="connsiteX7" fmla="*/ 5914 w 7291"/>
                      <a:gd name="connsiteY7" fmla="*/ 8050 h 8824"/>
                      <a:gd name="connsiteX8" fmla="*/ 1473 w 7291"/>
                      <a:gd name="connsiteY8" fmla="*/ 7788 h 8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91" h="8824">
                        <a:moveTo>
                          <a:pt x="1473" y="7788"/>
                        </a:moveTo>
                        <a:cubicBezTo>
                          <a:pt x="427" y="6743"/>
                          <a:pt x="-356" y="5960"/>
                          <a:pt x="166" y="4392"/>
                        </a:cubicBezTo>
                        <a:cubicBezTo>
                          <a:pt x="427" y="3608"/>
                          <a:pt x="689" y="3086"/>
                          <a:pt x="950" y="2302"/>
                        </a:cubicBezTo>
                        <a:cubicBezTo>
                          <a:pt x="1211" y="1780"/>
                          <a:pt x="1211" y="996"/>
                          <a:pt x="1734" y="473"/>
                        </a:cubicBezTo>
                        <a:cubicBezTo>
                          <a:pt x="2779" y="-310"/>
                          <a:pt x="3563" y="-49"/>
                          <a:pt x="4346" y="734"/>
                        </a:cubicBezTo>
                        <a:cubicBezTo>
                          <a:pt x="5391" y="1780"/>
                          <a:pt x="6436" y="2563"/>
                          <a:pt x="7220" y="3608"/>
                        </a:cubicBezTo>
                        <a:cubicBezTo>
                          <a:pt x="7482" y="3870"/>
                          <a:pt x="6959" y="6221"/>
                          <a:pt x="6698" y="6482"/>
                        </a:cubicBezTo>
                        <a:cubicBezTo>
                          <a:pt x="6436" y="7005"/>
                          <a:pt x="6175" y="7788"/>
                          <a:pt x="5914" y="8050"/>
                        </a:cubicBezTo>
                        <a:cubicBezTo>
                          <a:pt x="5130" y="9356"/>
                          <a:pt x="2779" y="8833"/>
                          <a:pt x="1473" y="778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9D6085D3-9DF5-0B82-FD49-F8E3457E9560}"/>
                      </a:ext>
                    </a:extLst>
                  </p:cNvPr>
                  <p:cNvSpPr/>
                  <p:nvPr/>
                </p:nvSpPr>
                <p:spPr>
                  <a:xfrm>
                    <a:off x="4824939" y="2874851"/>
                    <a:ext cx="12495" cy="7641"/>
                  </a:xfrm>
                  <a:custGeom>
                    <a:avLst/>
                    <a:gdLst>
                      <a:gd name="connsiteX0" fmla="*/ 1784 w 12495"/>
                      <a:gd name="connsiteY0" fmla="*/ 5225 h 7641"/>
                      <a:gd name="connsiteX1" fmla="*/ 216 w 12495"/>
                      <a:gd name="connsiteY1" fmla="*/ 4441 h 7641"/>
                      <a:gd name="connsiteX2" fmla="*/ 739 w 12495"/>
                      <a:gd name="connsiteY2" fmla="*/ 2351 h 7641"/>
                      <a:gd name="connsiteX3" fmla="*/ 3613 w 12495"/>
                      <a:gd name="connsiteY3" fmla="*/ 261 h 7641"/>
                      <a:gd name="connsiteX4" fmla="*/ 7793 w 12495"/>
                      <a:gd name="connsiteY4" fmla="*/ 522 h 7641"/>
                      <a:gd name="connsiteX5" fmla="*/ 9360 w 12495"/>
                      <a:gd name="connsiteY5" fmla="*/ 2090 h 7641"/>
                      <a:gd name="connsiteX6" fmla="*/ 10928 w 12495"/>
                      <a:gd name="connsiteY6" fmla="*/ 2874 h 7641"/>
                      <a:gd name="connsiteX7" fmla="*/ 12496 w 12495"/>
                      <a:gd name="connsiteY7" fmla="*/ 4441 h 7641"/>
                      <a:gd name="connsiteX8" fmla="*/ 11450 w 12495"/>
                      <a:gd name="connsiteY8" fmla="*/ 6009 h 7641"/>
                      <a:gd name="connsiteX9" fmla="*/ 9360 w 12495"/>
                      <a:gd name="connsiteY9" fmla="*/ 7315 h 7641"/>
                      <a:gd name="connsiteX10" fmla="*/ 7270 w 12495"/>
                      <a:gd name="connsiteY10" fmla="*/ 7576 h 7641"/>
                      <a:gd name="connsiteX11" fmla="*/ 4135 w 12495"/>
                      <a:gd name="connsiteY11" fmla="*/ 6270 h 7641"/>
                      <a:gd name="connsiteX12" fmla="*/ 1784 w 12495"/>
                      <a:gd name="connsiteY12" fmla="*/ 5225 h 7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495" h="7641">
                        <a:moveTo>
                          <a:pt x="1784" y="5225"/>
                        </a:moveTo>
                        <a:cubicBezTo>
                          <a:pt x="1261" y="4964"/>
                          <a:pt x="739" y="4964"/>
                          <a:pt x="216" y="4441"/>
                        </a:cubicBezTo>
                        <a:cubicBezTo>
                          <a:pt x="-306" y="3919"/>
                          <a:pt x="216" y="2874"/>
                          <a:pt x="739" y="2351"/>
                        </a:cubicBezTo>
                        <a:cubicBezTo>
                          <a:pt x="1523" y="1306"/>
                          <a:pt x="2568" y="784"/>
                          <a:pt x="3613" y="261"/>
                        </a:cubicBezTo>
                        <a:cubicBezTo>
                          <a:pt x="4919" y="0"/>
                          <a:pt x="6748" y="-261"/>
                          <a:pt x="7793" y="522"/>
                        </a:cubicBezTo>
                        <a:cubicBezTo>
                          <a:pt x="8316" y="1045"/>
                          <a:pt x="8838" y="1568"/>
                          <a:pt x="9360" y="2090"/>
                        </a:cubicBezTo>
                        <a:cubicBezTo>
                          <a:pt x="9883" y="2613"/>
                          <a:pt x="10144" y="2874"/>
                          <a:pt x="10928" y="2874"/>
                        </a:cubicBezTo>
                        <a:cubicBezTo>
                          <a:pt x="11712" y="3135"/>
                          <a:pt x="12496" y="3658"/>
                          <a:pt x="12496" y="4441"/>
                        </a:cubicBezTo>
                        <a:cubicBezTo>
                          <a:pt x="12496" y="5225"/>
                          <a:pt x="11973" y="5748"/>
                          <a:pt x="11450" y="6009"/>
                        </a:cubicBezTo>
                        <a:cubicBezTo>
                          <a:pt x="10667" y="6270"/>
                          <a:pt x="9883" y="6793"/>
                          <a:pt x="9360" y="7315"/>
                        </a:cubicBezTo>
                        <a:cubicBezTo>
                          <a:pt x="8577" y="7838"/>
                          <a:pt x="8054" y="7576"/>
                          <a:pt x="7270" y="7576"/>
                        </a:cubicBezTo>
                        <a:cubicBezTo>
                          <a:pt x="6225" y="7315"/>
                          <a:pt x="5180" y="6793"/>
                          <a:pt x="4135" y="6270"/>
                        </a:cubicBezTo>
                        <a:cubicBezTo>
                          <a:pt x="3352" y="6270"/>
                          <a:pt x="2568" y="5486"/>
                          <a:pt x="1784" y="522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2BDFC6BA-4EC0-C681-F8E7-8BF8218F1A7A}"/>
                      </a:ext>
                    </a:extLst>
                  </p:cNvPr>
                  <p:cNvSpPr/>
                  <p:nvPr/>
                </p:nvSpPr>
                <p:spPr>
                  <a:xfrm>
                    <a:off x="4728857" y="2684112"/>
                    <a:ext cx="4095" cy="6987"/>
                  </a:xfrm>
                  <a:custGeom>
                    <a:avLst/>
                    <a:gdLst>
                      <a:gd name="connsiteX0" fmla="*/ 3030 w 4095"/>
                      <a:gd name="connsiteY0" fmla="*/ 285 h 6987"/>
                      <a:gd name="connsiteX1" fmla="*/ 3030 w 4095"/>
                      <a:gd name="connsiteY1" fmla="*/ 3942 h 6987"/>
                      <a:gd name="connsiteX2" fmla="*/ 3814 w 4095"/>
                      <a:gd name="connsiteY2" fmla="*/ 6555 h 6987"/>
                      <a:gd name="connsiteX3" fmla="*/ 679 w 4095"/>
                      <a:gd name="connsiteY3" fmla="*/ 6816 h 6987"/>
                      <a:gd name="connsiteX4" fmla="*/ 156 w 4095"/>
                      <a:gd name="connsiteY4" fmla="*/ 5249 h 6987"/>
                      <a:gd name="connsiteX5" fmla="*/ 1201 w 4095"/>
                      <a:gd name="connsiteY5" fmla="*/ 2375 h 6987"/>
                      <a:gd name="connsiteX6" fmla="*/ 1462 w 4095"/>
                      <a:gd name="connsiteY6" fmla="*/ 546 h 6987"/>
                      <a:gd name="connsiteX7" fmla="*/ 3030 w 4095"/>
                      <a:gd name="connsiteY7" fmla="*/ 285 h 6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95" h="6987">
                        <a:moveTo>
                          <a:pt x="3030" y="285"/>
                        </a:moveTo>
                        <a:cubicBezTo>
                          <a:pt x="4075" y="1330"/>
                          <a:pt x="1985" y="2636"/>
                          <a:pt x="3030" y="3942"/>
                        </a:cubicBezTo>
                        <a:cubicBezTo>
                          <a:pt x="3552" y="4726"/>
                          <a:pt x="4597" y="5771"/>
                          <a:pt x="3814" y="6555"/>
                        </a:cubicBezTo>
                        <a:cubicBezTo>
                          <a:pt x="3291" y="7077"/>
                          <a:pt x="1462" y="7077"/>
                          <a:pt x="679" y="6816"/>
                        </a:cubicBezTo>
                        <a:cubicBezTo>
                          <a:pt x="-105" y="6555"/>
                          <a:pt x="-105" y="6032"/>
                          <a:pt x="156" y="5249"/>
                        </a:cubicBezTo>
                        <a:cubicBezTo>
                          <a:pt x="679" y="4465"/>
                          <a:pt x="940" y="3420"/>
                          <a:pt x="1201" y="2375"/>
                        </a:cubicBezTo>
                        <a:cubicBezTo>
                          <a:pt x="1462" y="1852"/>
                          <a:pt x="1462" y="1069"/>
                          <a:pt x="1462" y="546"/>
                        </a:cubicBezTo>
                        <a:cubicBezTo>
                          <a:pt x="1724" y="24"/>
                          <a:pt x="2246" y="-238"/>
                          <a:pt x="3030" y="28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4BAF5D95-CE07-EB1E-D390-72AF669EED2E}"/>
                      </a:ext>
                    </a:extLst>
                  </p:cNvPr>
                  <p:cNvSpPr/>
                  <p:nvPr/>
                </p:nvSpPr>
                <p:spPr>
                  <a:xfrm>
                    <a:off x="4724219" y="2716596"/>
                    <a:ext cx="5056" cy="4637"/>
                  </a:xfrm>
                  <a:custGeom>
                    <a:avLst/>
                    <a:gdLst>
                      <a:gd name="connsiteX0" fmla="*/ 92 w 5056"/>
                      <a:gd name="connsiteY0" fmla="*/ 3070 h 4637"/>
                      <a:gd name="connsiteX1" fmla="*/ 1137 w 5056"/>
                      <a:gd name="connsiteY1" fmla="*/ 1502 h 4637"/>
                      <a:gd name="connsiteX2" fmla="*/ 2444 w 5056"/>
                      <a:gd name="connsiteY2" fmla="*/ 980 h 4637"/>
                      <a:gd name="connsiteX3" fmla="*/ 3228 w 5056"/>
                      <a:gd name="connsiteY3" fmla="*/ 196 h 4637"/>
                      <a:gd name="connsiteX4" fmla="*/ 4534 w 5056"/>
                      <a:gd name="connsiteY4" fmla="*/ 196 h 4637"/>
                      <a:gd name="connsiteX5" fmla="*/ 4795 w 5056"/>
                      <a:gd name="connsiteY5" fmla="*/ 2286 h 4637"/>
                      <a:gd name="connsiteX6" fmla="*/ 2183 w 5056"/>
                      <a:gd name="connsiteY6" fmla="*/ 4637 h 4637"/>
                      <a:gd name="connsiteX7" fmla="*/ 92 w 5056"/>
                      <a:gd name="connsiteY7" fmla="*/ 3070 h 4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56" h="4637">
                        <a:moveTo>
                          <a:pt x="92" y="3070"/>
                        </a:moveTo>
                        <a:cubicBezTo>
                          <a:pt x="354" y="2547"/>
                          <a:pt x="615" y="1763"/>
                          <a:pt x="1137" y="1502"/>
                        </a:cubicBezTo>
                        <a:cubicBezTo>
                          <a:pt x="1660" y="1241"/>
                          <a:pt x="1921" y="1241"/>
                          <a:pt x="2444" y="980"/>
                        </a:cubicBezTo>
                        <a:cubicBezTo>
                          <a:pt x="2705" y="718"/>
                          <a:pt x="2966" y="196"/>
                          <a:pt x="3228" y="196"/>
                        </a:cubicBezTo>
                        <a:cubicBezTo>
                          <a:pt x="3489" y="-65"/>
                          <a:pt x="4272" y="-65"/>
                          <a:pt x="4534" y="196"/>
                        </a:cubicBezTo>
                        <a:cubicBezTo>
                          <a:pt x="5317" y="457"/>
                          <a:pt x="5056" y="1502"/>
                          <a:pt x="4795" y="2286"/>
                        </a:cubicBezTo>
                        <a:cubicBezTo>
                          <a:pt x="4272" y="3331"/>
                          <a:pt x="2966" y="4115"/>
                          <a:pt x="2183" y="4637"/>
                        </a:cubicBezTo>
                        <a:cubicBezTo>
                          <a:pt x="1399" y="3853"/>
                          <a:pt x="-430" y="4376"/>
                          <a:pt x="92" y="307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9B373B02-CB55-4EB5-BCBB-466F2643B51B}"/>
                  </a:ext>
                </a:extLst>
              </p:cNvPr>
              <p:cNvSpPr/>
              <p:nvPr/>
            </p:nvSpPr>
            <p:spPr>
              <a:xfrm>
                <a:off x="6583359" y="3866049"/>
                <a:ext cx="45237" cy="81830"/>
              </a:xfrm>
              <a:custGeom>
                <a:avLst/>
                <a:gdLst>
                  <a:gd name="connsiteX0" fmla="*/ 43409 w 45237"/>
                  <a:gd name="connsiteY0" fmla="*/ 48332 h 81830"/>
                  <a:gd name="connsiteX1" fmla="*/ 45237 w 45237"/>
                  <a:gd name="connsiteY1" fmla="*/ 54079 h 81830"/>
                  <a:gd name="connsiteX2" fmla="*/ 43670 w 45237"/>
                  <a:gd name="connsiteY2" fmla="*/ 62962 h 81830"/>
                  <a:gd name="connsiteX3" fmla="*/ 38706 w 45237"/>
                  <a:gd name="connsiteY3" fmla="*/ 71322 h 81830"/>
                  <a:gd name="connsiteX4" fmla="*/ 32436 w 45237"/>
                  <a:gd name="connsiteY4" fmla="*/ 75502 h 81830"/>
                  <a:gd name="connsiteX5" fmla="*/ 26427 w 45237"/>
                  <a:gd name="connsiteY5" fmla="*/ 79944 h 81830"/>
                  <a:gd name="connsiteX6" fmla="*/ 18328 w 45237"/>
                  <a:gd name="connsiteY6" fmla="*/ 81772 h 81830"/>
                  <a:gd name="connsiteX7" fmla="*/ 5788 w 45237"/>
                  <a:gd name="connsiteY7" fmla="*/ 78115 h 81830"/>
                  <a:gd name="connsiteX8" fmla="*/ 2914 w 45237"/>
                  <a:gd name="connsiteY8" fmla="*/ 71061 h 81830"/>
                  <a:gd name="connsiteX9" fmla="*/ 824 w 45237"/>
                  <a:gd name="connsiteY9" fmla="*/ 64530 h 81830"/>
                  <a:gd name="connsiteX10" fmla="*/ 563 w 45237"/>
                  <a:gd name="connsiteY10" fmla="*/ 56431 h 81830"/>
                  <a:gd name="connsiteX11" fmla="*/ 302 w 45237"/>
                  <a:gd name="connsiteY11" fmla="*/ 48593 h 81830"/>
                  <a:gd name="connsiteX12" fmla="*/ 302 w 45237"/>
                  <a:gd name="connsiteY12" fmla="*/ 42062 h 81830"/>
                  <a:gd name="connsiteX13" fmla="*/ 824 w 45237"/>
                  <a:gd name="connsiteY13" fmla="*/ 35530 h 81830"/>
                  <a:gd name="connsiteX14" fmla="*/ 1608 w 45237"/>
                  <a:gd name="connsiteY14" fmla="*/ 28215 h 81830"/>
                  <a:gd name="connsiteX15" fmla="*/ 3437 w 45237"/>
                  <a:gd name="connsiteY15" fmla="*/ 13846 h 81830"/>
                  <a:gd name="connsiteX16" fmla="*/ 4743 w 45237"/>
                  <a:gd name="connsiteY16" fmla="*/ 4964 h 81830"/>
                  <a:gd name="connsiteX17" fmla="*/ 8139 w 45237"/>
                  <a:gd name="connsiteY17" fmla="*/ 0 h 81830"/>
                  <a:gd name="connsiteX18" fmla="*/ 13625 w 45237"/>
                  <a:gd name="connsiteY18" fmla="*/ 4441 h 81830"/>
                  <a:gd name="connsiteX19" fmla="*/ 20418 w 45237"/>
                  <a:gd name="connsiteY19" fmla="*/ 12279 h 81830"/>
                  <a:gd name="connsiteX20" fmla="*/ 26688 w 45237"/>
                  <a:gd name="connsiteY20" fmla="*/ 20116 h 81830"/>
                  <a:gd name="connsiteX21" fmla="*/ 31913 w 45237"/>
                  <a:gd name="connsiteY21" fmla="*/ 30305 h 81830"/>
                  <a:gd name="connsiteX22" fmla="*/ 37922 w 45237"/>
                  <a:gd name="connsiteY22" fmla="*/ 40756 h 81830"/>
                  <a:gd name="connsiteX23" fmla="*/ 43409 w 45237"/>
                  <a:gd name="connsiteY23" fmla="*/ 48332 h 8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237" h="81830">
                    <a:moveTo>
                      <a:pt x="43409" y="48332"/>
                    </a:moveTo>
                    <a:cubicBezTo>
                      <a:pt x="44453" y="50161"/>
                      <a:pt x="45237" y="51989"/>
                      <a:pt x="45237" y="54079"/>
                    </a:cubicBezTo>
                    <a:cubicBezTo>
                      <a:pt x="45237" y="57214"/>
                      <a:pt x="44715" y="60088"/>
                      <a:pt x="43670" y="62962"/>
                    </a:cubicBezTo>
                    <a:cubicBezTo>
                      <a:pt x="42625" y="66097"/>
                      <a:pt x="41319" y="69232"/>
                      <a:pt x="38706" y="71322"/>
                    </a:cubicBezTo>
                    <a:cubicBezTo>
                      <a:pt x="36877" y="72890"/>
                      <a:pt x="34265" y="73935"/>
                      <a:pt x="32436" y="75502"/>
                    </a:cubicBezTo>
                    <a:cubicBezTo>
                      <a:pt x="30607" y="77070"/>
                      <a:pt x="28778" y="78899"/>
                      <a:pt x="26427" y="79944"/>
                    </a:cubicBezTo>
                    <a:cubicBezTo>
                      <a:pt x="23815" y="80989"/>
                      <a:pt x="21202" y="81511"/>
                      <a:pt x="18328" y="81772"/>
                    </a:cubicBezTo>
                    <a:cubicBezTo>
                      <a:pt x="14148" y="82034"/>
                      <a:pt x="8662" y="81511"/>
                      <a:pt x="5788" y="78115"/>
                    </a:cubicBezTo>
                    <a:cubicBezTo>
                      <a:pt x="4221" y="76025"/>
                      <a:pt x="3437" y="73412"/>
                      <a:pt x="2914" y="71061"/>
                    </a:cubicBezTo>
                    <a:cubicBezTo>
                      <a:pt x="2392" y="68971"/>
                      <a:pt x="1346" y="66620"/>
                      <a:pt x="824" y="64530"/>
                    </a:cubicBezTo>
                    <a:cubicBezTo>
                      <a:pt x="302" y="61917"/>
                      <a:pt x="302" y="59043"/>
                      <a:pt x="563" y="56431"/>
                    </a:cubicBezTo>
                    <a:cubicBezTo>
                      <a:pt x="824" y="53818"/>
                      <a:pt x="563" y="51206"/>
                      <a:pt x="302" y="48593"/>
                    </a:cubicBezTo>
                    <a:cubicBezTo>
                      <a:pt x="40" y="46242"/>
                      <a:pt x="-221" y="44152"/>
                      <a:pt x="302" y="42062"/>
                    </a:cubicBezTo>
                    <a:cubicBezTo>
                      <a:pt x="824" y="39972"/>
                      <a:pt x="563" y="37620"/>
                      <a:pt x="824" y="35530"/>
                    </a:cubicBezTo>
                    <a:cubicBezTo>
                      <a:pt x="1086" y="33179"/>
                      <a:pt x="1346" y="30828"/>
                      <a:pt x="1608" y="28215"/>
                    </a:cubicBezTo>
                    <a:cubicBezTo>
                      <a:pt x="2130" y="23513"/>
                      <a:pt x="2914" y="18810"/>
                      <a:pt x="3437" y="13846"/>
                    </a:cubicBezTo>
                    <a:cubicBezTo>
                      <a:pt x="3698" y="10973"/>
                      <a:pt x="3959" y="7838"/>
                      <a:pt x="4743" y="4964"/>
                    </a:cubicBezTo>
                    <a:cubicBezTo>
                      <a:pt x="5265" y="3396"/>
                      <a:pt x="5788" y="0"/>
                      <a:pt x="8139" y="0"/>
                    </a:cubicBezTo>
                    <a:cubicBezTo>
                      <a:pt x="10230" y="0"/>
                      <a:pt x="12319" y="3135"/>
                      <a:pt x="13625" y="4441"/>
                    </a:cubicBezTo>
                    <a:cubicBezTo>
                      <a:pt x="15977" y="7054"/>
                      <a:pt x="18067" y="9666"/>
                      <a:pt x="20418" y="12279"/>
                    </a:cubicBezTo>
                    <a:cubicBezTo>
                      <a:pt x="22769" y="14891"/>
                      <a:pt x="24859" y="17243"/>
                      <a:pt x="26688" y="20116"/>
                    </a:cubicBezTo>
                    <a:cubicBezTo>
                      <a:pt x="28778" y="23251"/>
                      <a:pt x="30346" y="26909"/>
                      <a:pt x="31913" y="30305"/>
                    </a:cubicBezTo>
                    <a:cubicBezTo>
                      <a:pt x="33742" y="33963"/>
                      <a:pt x="35571" y="37359"/>
                      <a:pt x="37922" y="40756"/>
                    </a:cubicBezTo>
                    <a:cubicBezTo>
                      <a:pt x="39490" y="43368"/>
                      <a:pt x="41580" y="45719"/>
                      <a:pt x="43409" y="4833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61" name="Graphic 3">
                <a:extLst>
                  <a:ext uri="{FF2B5EF4-FFF2-40B4-BE49-F238E27FC236}">
                    <a16:creationId xmlns:a16="http://schemas.microsoft.com/office/drawing/2014/main" id="{D6C1C579-0500-2F28-3D6B-8584B488CA86}"/>
                  </a:ext>
                </a:extLst>
              </p:cNvPr>
              <p:cNvGrpSpPr/>
              <p:nvPr/>
            </p:nvGrpSpPr>
            <p:grpSpPr>
              <a:xfrm>
                <a:off x="4989252" y="2751800"/>
                <a:ext cx="221837" cy="301038"/>
                <a:chOff x="4989252" y="2751800"/>
                <a:chExt cx="221837" cy="301038"/>
              </a:xfrm>
              <a:solidFill>
                <a:srgbClr val="D5D7D8"/>
              </a:solidFill>
            </p:grpSpPr>
            <p:sp>
              <p:nvSpPr>
                <p:cNvPr id="1362" name="Freeform: Shape 1361">
                  <a:extLst>
                    <a:ext uri="{FF2B5EF4-FFF2-40B4-BE49-F238E27FC236}">
                      <a16:creationId xmlns:a16="http://schemas.microsoft.com/office/drawing/2014/main" id="{9D615640-D673-975C-4F73-D910E50D8195}"/>
                    </a:ext>
                  </a:extLst>
                </p:cNvPr>
                <p:cNvSpPr/>
                <p:nvPr/>
              </p:nvSpPr>
              <p:spPr>
                <a:xfrm>
                  <a:off x="4989252" y="2751800"/>
                  <a:ext cx="195128" cy="219102"/>
                </a:xfrm>
                <a:custGeom>
                  <a:avLst/>
                  <a:gdLst>
                    <a:gd name="connsiteX0" fmla="*/ 195129 w 195128"/>
                    <a:gd name="connsiteY0" fmla="*/ 114952 h 219102"/>
                    <a:gd name="connsiteX1" fmla="*/ 190165 w 195128"/>
                    <a:gd name="connsiteY1" fmla="*/ 119393 h 219102"/>
                    <a:gd name="connsiteX2" fmla="*/ 179192 w 195128"/>
                    <a:gd name="connsiteY2" fmla="*/ 117303 h 219102"/>
                    <a:gd name="connsiteX3" fmla="*/ 173445 w 195128"/>
                    <a:gd name="connsiteY3" fmla="*/ 123312 h 219102"/>
                    <a:gd name="connsiteX4" fmla="*/ 156463 w 195128"/>
                    <a:gd name="connsiteY4" fmla="*/ 129321 h 219102"/>
                    <a:gd name="connsiteX5" fmla="*/ 146274 w 195128"/>
                    <a:gd name="connsiteY5" fmla="*/ 133762 h 219102"/>
                    <a:gd name="connsiteX6" fmla="*/ 134779 w 195128"/>
                    <a:gd name="connsiteY6" fmla="*/ 143167 h 219102"/>
                    <a:gd name="connsiteX7" fmla="*/ 139743 w 195128"/>
                    <a:gd name="connsiteY7" fmla="*/ 149699 h 219102"/>
                    <a:gd name="connsiteX8" fmla="*/ 146274 w 195128"/>
                    <a:gd name="connsiteY8" fmla="*/ 161455 h 219102"/>
                    <a:gd name="connsiteX9" fmla="*/ 165868 w 195128"/>
                    <a:gd name="connsiteY9" fmla="*/ 177130 h 219102"/>
                    <a:gd name="connsiteX10" fmla="*/ 172139 w 195128"/>
                    <a:gd name="connsiteY10" fmla="*/ 181572 h 219102"/>
                    <a:gd name="connsiteX11" fmla="*/ 160643 w 195128"/>
                    <a:gd name="connsiteY11" fmla="*/ 188887 h 219102"/>
                    <a:gd name="connsiteX12" fmla="*/ 155941 w 195128"/>
                    <a:gd name="connsiteY12" fmla="*/ 193589 h 219102"/>
                    <a:gd name="connsiteX13" fmla="*/ 148626 w 195128"/>
                    <a:gd name="connsiteY13" fmla="*/ 199598 h 219102"/>
                    <a:gd name="connsiteX14" fmla="*/ 149932 w 195128"/>
                    <a:gd name="connsiteY14" fmla="*/ 212922 h 219102"/>
                    <a:gd name="connsiteX15" fmla="*/ 118581 w 195128"/>
                    <a:gd name="connsiteY15" fmla="*/ 213183 h 219102"/>
                    <a:gd name="connsiteX16" fmla="*/ 106564 w 195128"/>
                    <a:gd name="connsiteY16" fmla="*/ 217102 h 219102"/>
                    <a:gd name="connsiteX17" fmla="*/ 98987 w 195128"/>
                    <a:gd name="connsiteY17" fmla="*/ 211616 h 219102"/>
                    <a:gd name="connsiteX18" fmla="*/ 91150 w 195128"/>
                    <a:gd name="connsiteY18" fmla="*/ 218409 h 219102"/>
                    <a:gd name="connsiteX19" fmla="*/ 78609 w 195128"/>
                    <a:gd name="connsiteY19" fmla="*/ 213706 h 219102"/>
                    <a:gd name="connsiteX20" fmla="*/ 72862 w 195128"/>
                    <a:gd name="connsiteY20" fmla="*/ 210048 h 219102"/>
                    <a:gd name="connsiteX21" fmla="*/ 55358 w 195128"/>
                    <a:gd name="connsiteY21" fmla="*/ 208742 h 219102"/>
                    <a:gd name="connsiteX22" fmla="*/ 34457 w 195128"/>
                    <a:gd name="connsiteY22" fmla="*/ 212138 h 219102"/>
                    <a:gd name="connsiteX23" fmla="*/ 34719 w 195128"/>
                    <a:gd name="connsiteY23" fmla="*/ 210832 h 219102"/>
                    <a:gd name="connsiteX24" fmla="*/ 36809 w 195128"/>
                    <a:gd name="connsiteY24" fmla="*/ 192544 h 219102"/>
                    <a:gd name="connsiteX25" fmla="*/ 42295 w 195128"/>
                    <a:gd name="connsiteY25" fmla="*/ 172167 h 219102"/>
                    <a:gd name="connsiteX26" fmla="*/ 9377 w 195128"/>
                    <a:gd name="connsiteY26" fmla="*/ 160149 h 219102"/>
                    <a:gd name="connsiteX27" fmla="*/ 9899 w 195128"/>
                    <a:gd name="connsiteY27" fmla="*/ 158581 h 219102"/>
                    <a:gd name="connsiteX28" fmla="*/ 10944 w 195128"/>
                    <a:gd name="connsiteY28" fmla="*/ 149437 h 219102"/>
                    <a:gd name="connsiteX29" fmla="*/ 4936 w 195128"/>
                    <a:gd name="connsiteY29" fmla="*/ 144735 h 219102"/>
                    <a:gd name="connsiteX30" fmla="*/ 5458 w 195128"/>
                    <a:gd name="connsiteY30" fmla="*/ 141339 h 219102"/>
                    <a:gd name="connsiteX31" fmla="*/ 7548 w 195128"/>
                    <a:gd name="connsiteY31" fmla="*/ 137681 h 219102"/>
                    <a:gd name="connsiteX32" fmla="*/ 7287 w 195128"/>
                    <a:gd name="connsiteY32" fmla="*/ 128537 h 219102"/>
                    <a:gd name="connsiteX33" fmla="*/ 233 w 195128"/>
                    <a:gd name="connsiteY33" fmla="*/ 115474 h 219102"/>
                    <a:gd name="connsiteX34" fmla="*/ 4936 w 195128"/>
                    <a:gd name="connsiteY34" fmla="*/ 104502 h 219102"/>
                    <a:gd name="connsiteX35" fmla="*/ 3890 w 195128"/>
                    <a:gd name="connsiteY35" fmla="*/ 91178 h 219102"/>
                    <a:gd name="connsiteX36" fmla="*/ 16431 w 195128"/>
                    <a:gd name="connsiteY36" fmla="*/ 89349 h 219102"/>
                    <a:gd name="connsiteX37" fmla="*/ 23485 w 195128"/>
                    <a:gd name="connsiteY37" fmla="*/ 81772 h 219102"/>
                    <a:gd name="connsiteX38" fmla="*/ 20872 w 195128"/>
                    <a:gd name="connsiteY38" fmla="*/ 74457 h 219102"/>
                    <a:gd name="connsiteX39" fmla="*/ 19566 w 195128"/>
                    <a:gd name="connsiteY39" fmla="*/ 68971 h 219102"/>
                    <a:gd name="connsiteX40" fmla="*/ 25575 w 195128"/>
                    <a:gd name="connsiteY40" fmla="*/ 51206 h 219102"/>
                    <a:gd name="connsiteX41" fmla="*/ 27926 w 195128"/>
                    <a:gd name="connsiteY41" fmla="*/ 49377 h 219102"/>
                    <a:gd name="connsiteX42" fmla="*/ 25836 w 195128"/>
                    <a:gd name="connsiteY42" fmla="*/ 42846 h 219102"/>
                    <a:gd name="connsiteX43" fmla="*/ 37854 w 195128"/>
                    <a:gd name="connsiteY43" fmla="*/ 40233 h 219102"/>
                    <a:gd name="connsiteX44" fmla="*/ 43340 w 195128"/>
                    <a:gd name="connsiteY44" fmla="*/ 42846 h 219102"/>
                    <a:gd name="connsiteX45" fmla="*/ 46998 w 195128"/>
                    <a:gd name="connsiteY45" fmla="*/ 44413 h 219102"/>
                    <a:gd name="connsiteX46" fmla="*/ 51439 w 195128"/>
                    <a:gd name="connsiteY46" fmla="*/ 43107 h 219102"/>
                    <a:gd name="connsiteX47" fmla="*/ 55619 w 195128"/>
                    <a:gd name="connsiteY47" fmla="*/ 45719 h 219102"/>
                    <a:gd name="connsiteX48" fmla="*/ 55619 w 195128"/>
                    <a:gd name="connsiteY48" fmla="*/ 40494 h 219102"/>
                    <a:gd name="connsiteX49" fmla="*/ 56664 w 195128"/>
                    <a:gd name="connsiteY49" fmla="*/ 34486 h 219102"/>
                    <a:gd name="connsiteX50" fmla="*/ 69204 w 195128"/>
                    <a:gd name="connsiteY50" fmla="*/ 34747 h 219102"/>
                    <a:gd name="connsiteX51" fmla="*/ 77042 w 195128"/>
                    <a:gd name="connsiteY51" fmla="*/ 38143 h 219102"/>
                    <a:gd name="connsiteX52" fmla="*/ 79654 w 195128"/>
                    <a:gd name="connsiteY52" fmla="*/ 40233 h 219102"/>
                    <a:gd name="connsiteX53" fmla="*/ 82006 w 195128"/>
                    <a:gd name="connsiteY53" fmla="*/ 43107 h 219102"/>
                    <a:gd name="connsiteX54" fmla="*/ 72078 w 195128"/>
                    <a:gd name="connsiteY54" fmla="*/ 32396 h 219102"/>
                    <a:gd name="connsiteX55" fmla="*/ 60321 w 195128"/>
                    <a:gd name="connsiteY55" fmla="*/ 24297 h 219102"/>
                    <a:gd name="connsiteX56" fmla="*/ 58754 w 195128"/>
                    <a:gd name="connsiteY56" fmla="*/ 18810 h 219102"/>
                    <a:gd name="connsiteX57" fmla="*/ 61889 w 195128"/>
                    <a:gd name="connsiteY57" fmla="*/ 12802 h 219102"/>
                    <a:gd name="connsiteX58" fmla="*/ 59276 w 195128"/>
                    <a:gd name="connsiteY58" fmla="*/ 6009 h 219102"/>
                    <a:gd name="connsiteX59" fmla="*/ 54051 w 195128"/>
                    <a:gd name="connsiteY59" fmla="*/ 5225 h 219102"/>
                    <a:gd name="connsiteX60" fmla="*/ 50655 w 195128"/>
                    <a:gd name="connsiteY60" fmla="*/ 3919 h 219102"/>
                    <a:gd name="connsiteX61" fmla="*/ 52484 w 195128"/>
                    <a:gd name="connsiteY61" fmla="*/ 523 h 219102"/>
                    <a:gd name="connsiteX62" fmla="*/ 53268 w 195128"/>
                    <a:gd name="connsiteY62" fmla="*/ 0 h 219102"/>
                    <a:gd name="connsiteX63" fmla="*/ 53268 w 195128"/>
                    <a:gd name="connsiteY63" fmla="*/ 0 h 219102"/>
                    <a:gd name="connsiteX64" fmla="*/ 85402 w 195128"/>
                    <a:gd name="connsiteY64" fmla="*/ 5748 h 219102"/>
                    <a:gd name="connsiteX65" fmla="*/ 88276 w 195128"/>
                    <a:gd name="connsiteY65" fmla="*/ 13585 h 219102"/>
                    <a:gd name="connsiteX66" fmla="*/ 91933 w 195128"/>
                    <a:gd name="connsiteY66" fmla="*/ 16459 h 219102"/>
                    <a:gd name="connsiteX67" fmla="*/ 96114 w 195128"/>
                    <a:gd name="connsiteY67" fmla="*/ 20639 h 219102"/>
                    <a:gd name="connsiteX68" fmla="*/ 102122 w 195128"/>
                    <a:gd name="connsiteY68" fmla="*/ 19594 h 219102"/>
                    <a:gd name="connsiteX69" fmla="*/ 108131 w 195128"/>
                    <a:gd name="connsiteY69" fmla="*/ 20639 h 219102"/>
                    <a:gd name="connsiteX70" fmla="*/ 112572 w 195128"/>
                    <a:gd name="connsiteY70" fmla="*/ 16982 h 219102"/>
                    <a:gd name="connsiteX71" fmla="*/ 112050 w 195128"/>
                    <a:gd name="connsiteY71" fmla="*/ 20639 h 219102"/>
                    <a:gd name="connsiteX72" fmla="*/ 108654 w 195128"/>
                    <a:gd name="connsiteY72" fmla="*/ 24819 h 219102"/>
                    <a:gd name="connsiteX73" fmla="*/ 106302 w 195128"/>
                    <a:gd name="connsiteY73" fmla="*/ 28215 h 219102"/>
                    <a:gd name="connsiteX74" fmla="*/ 104474 w 195128"/>
                    <a:gd name="connsiteY74" fmla="*/ 30567 h 219102"/>
                    <a:gd name="connsiteX75" fmla="*/ 109176 w 195128"/>
                    <a:gd name="connsiteY75" fmla="*/ 31612 h 219102"/>
                    <a:gd name="connsiteX76" fmla="*/ 114401 w 195128"/>
                    <a:gd name="connsiteY76" fmla="*/ 32657 h 219102"/>
                    <a:gd name="connsiteX77" fmla="*/ 124329 w 195128"/>
                    <a:gd name="connsiteY77" fmla="*/ 26648 h 219102"/>
                    <a:gd name="connsiteX78" fmla="*/ 133995 w 195128"/>
                    <a:gd name="connsiteY78" fmla="*/ 24035 h 219102"/>
                    <a:gd name="connsiteX79" fmla="*/ 140265 w 195128"/>
                    <a:gd name="connsiteY79" fmla="*/ 16459 h 219102"/>
                    <a:gd name="connsiteX80" fmla="*/ 147581 w 195128"/>
                    <a:gd name="connsiteY80" fmla="*/ 20378 h 219102"/>
                    <a:gd name="connsiteX81" fmla="*/ 151761 w 195128"/>
                    <a:gd name="connsiteY81" fmla="*/ 21162 h 219102"/>
                    <a:gd name="connsiteX82" fmla="*/ 156725 w 195128"/>
                    <a:gd name="connsiteY82" fmla="*/ 22729 h 219102"/>
                    <a:gd name="connsiteX83" fmla="*/ 160905 w 195128"/>
                    <a:gd name="connsiteY83" fmla="*/ 25603 h 219102"/>
                    <a:gd name="connsiteX84" fmla="*/ 166652 w 195128"/>
                    <a:gd name="connsiteY84" fmla="*/ 26387 h 219102"/>
                    <a:gd name="connsiteX85" fmla="*/ 172139 w 195128"/>
                    <a:gd name="connsiteY85" fmla="*/ 31873 h 219102"/>
                    <a:gd name="connsiteX86" fmla="*/ 179454 w 195128"/>
                    <a:gd name="connsiteY86" fmla="*/ 38143 h 219102"/>
                    <a:gd name="connsiteX87" fmla="*/ 181805 w 195128"/>
                    <a:gd name="connsiteY87" fmla="*/ 38404 h 219102"/>
                    <a:gd name="connsiteX88" fmla="*/ 179192 w 195128"/>
                    <a:gd name="connsiteY88" fmla="*/ 61134 h 219102"/>
                    <a:gd name="connsiteX89" fmla="*/ 184940 w 195128"/>
                    <a:gd name="connsiteY89" fmla="*/ 69755 h 219102"/>
                    <a:gd name="connsiteX90" fmla="*/ 188336 w 195128"/>
                    <a:gd name="connsiteY90" fmla="*/ 83340 h 219102"/>
                    <a:gd name="connsiteX91" fmla="*/ 188597 w 195128"/>
                    <a:gd name="connsiteY91" fmla="*/ 95097 h 219102"/>
                    <a:gd name="connsiteX92" fmla="*/ 192516 w 195128"/>
                    <a:gd name="connsiteY92" fmla="*/ 104240 h 219102"/>
                    <a:gd name="connsiteX93" fmla="*/ 194606 w 195128"/>
                    <a:gd name="connsiteY93" fmla="*/ 112601 h 219102"/>
                    <a:gd name="connsiteX94" fmla="*/ 195129 w 195128"/>
                    <a:gd name="connsiteY94" fmla="*/ 114952 h 219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</a:cxnLst>
                  <a:rect l="l" t="t" r="r" b="b"/>
                  <a:pathLst>
                    <a:path w="195128" h="219102">
                      <a:moveTo>
                        <a:pt x="195129" y="114952"/>
                      </a:moveTo>
                      <a:cubicBezTo>
                        <a:pt x="195129" y="114952"/>
                        <a:pt x="193823" y="120177"/>
                        <a:pt x="190165" y="119393"/>
                      </a:cubicBezTo>
                      <a:cubicBezTo>
                        <a:pt x="186508" y="118609"/>
                        <a:pt x="180237" y="113907"/>
                        <a:pt x="179192" y="117303"/>
                      </a:cubicBezTo>
                      <a:cubicBezTo>
                        <a:pt x="178147" y="120699"/>
                        <a:pt x="177102" y="122528"/>
                        <a:pt x="173445" y="123312"/>
                      </a:cubicBezTo>
                      <a:cubicBezTo>
                        <a:pt x="169787" y="124096"/>
                        <a:pt x="159859" y="127231"/>
                        <a:pt x="156463" y="129321"/>
                      </a:cubicBezTo>
                      <a:cubicBezTo>
                        <a:pt x="153067" y="131411"/>
                        <a:pt x="150716" y="132717"/>
                        <a:pt x="146274" y="133762"/>
                      </a:cubicBezTo>
                      <a:cubicBezTo>
                        <a:pt x="141833" y="134807"/>
                        <a:pt x="130338" y="139771"/>
                        <a:pt x="134779" y="143167"/>
                      </a:cubicBezTo>
                      <a:cubicBezTo>
                        <a:pt x="139221" y="146564"/>
                        <a:pt x="139482" y="146564"/>
                        <a:pt x="139743" y="149699"/>
                      </a:cubicBezTo>
                      <a:cubicBezTo>
                        <a:pt x="140004" y="152834"/>
                        <a:pt x="141833" y="158320"/>
                        <a:pt x="146274" y="161455"/>
                      </a:cubicBezTo>
                      <a:cubicBezTo>
                        <a:pt x="150716" y="164590"/>
                        <a:pt x="162472" y="173995"/>
                        <a:pt x="165868" y="177130"/>
                      </a:cubicBezTo>
                      <a:cubicBezTo>
                        <a:pt x="167436" y="178698"/>
                        <a:pt x="169526" y="180265"/>
                        <a:pt x="172139" y="181572"/>
                      </a:cubicBezTo>
                      <a:cubicBezTo>
                        <a:pt x="167959" y="183400"/>
                        <a:pt x="161166" y="186797"/>
                        <a:pt x="160643" y="188887"/>
                      </a:cubicBezTo>
                      <a:cubicBezTo>
                        <a:pt x="159859" y="191761"/>
                        <a:pt x="159598" y="193328"/>
                        <a:pt x="155941" y="193589"/>
                      </a:cubicBezTo>
                      <a:cubicBezTo>
                        <a:pt x="152544" y="194112"/>
                        <a:pt x="146536" y="195941"/>
                        <a:pt x="148626" y="199598"/>
                      </a:cubicBezTo>
                      <a:cubicBezTo>
                        <a:pt x="150454" y="203256"/>
                        <a:pt x="154112" y="215012"/>
                        <a:pt x="149932" y="212922"/>
                      </a:cubicBezTo>
                      <a:cubicBezTo>
                        <a:pt x="145752" y="210832"/>
                        <a:pt x="123545" y="207697"/>
                        <a:pt x="118581" y="213183"/>
                      </a:cubicBezTo>
                      <a:cubicBezTo>
                        <a:pt x="113617" y="218409"/>
                        <a:pt x="107870" y="219715"/>
                        <a:pt x="106564" y="217102"/>
                      </a:cubicBezTo>
                      <a:cubicBezTo>
                        <a:pt x="104996" y="214490"/>
                        <a:pt x="100032" y="208742"/>
                        <a:pt x="98987" y="211616"/>
                      </a:cubicBezTo>
                      <a:cubicBezTo>
                        <a:pt x="97942" y="214490"/>
                        <a:pt x="94285" y="221282"/>
                        <a:pt x="91150" y="218409"/>
                      </a:cubicBezTo>
                      <a:cubicBezTo>
                        <a:pt x="88537" y="216057"/>
                        <a:pt x="81222" y="212400"/>
                        <a:pt x="78609" y="213706"/>
                      </a:cubicBezTo>
                      <a:cubicBezTo>
                        <a:pt x="77564" y="212138"/>
                        <a:pt x="75736" y="210310"/>
                        <a:pt x="72862" y="210048"/>
                      </a:cubicBezTo>
                      <a:cubicBezTo>
                        <a:pt x="67637" y="209265"/>
                        <a:pt x="57448" y="206652"/>
                        <a:pt x="55358" y="208742"/>
                      </a:cubicBezTo>
                      <a:cubicBezTo>
                        <a:pt x="53268" y="210832"/>
                        <a:pt x="37331" y="215273"/>
                        <a:pt x="34457" y="212138"/>
                      </a:cubicBezTo>
                      <a:cubicBezTo>
                        <a:pt x="34457" y="211877"/>
                        <a:pt x="34719" y="211355"/>
                        <a:pt x="34719" y="210832"/>
                      </a:cubicBezTo>
                      <a:cubicBezTo>
                        <a:pt x="34719" y="206391"/>
                        <a:pt x="34457" y="196986"/>
                        <a:pt x="36809" y="192544"/>
                      </a:cubicBezTo>
                      <a:cubicBezTo>
                        <a:pt x="39160" y="188103"/>
                        <a:pt x="52745" y="174518"/>
                        <a:pt x="42295" y="172167"/>
                      </a:cubicBezTo>
                      <a:cubicBezTo>
                        <a:pt x="31845" y="169554"/>
                        <a:pt x="12773" y="167464"/>
                        <a:pt x="9377" y="160149"/>
                      </a:cubicBezTo>
                      <a:cubicBezTo>
                        <a:pt x="9899" y="159888"/>
                        <a:pt x="9899" y="159365"/>
                        <a:pt x="9899" y="158581"/>
                      </a:cubicBezTo>
                      <a:cubicBezTo>
                        <a:pt x="10422" y="152834"/>
                        <a:pt x="14341" y="150221"/>
                        <a:pt x="10944" y="149437"/>
                      </a:cubicBezTo>
                      <a:cubicBezTo>
                        <a:pt x="7548" y="148392"/>
                        <a:pt x="4936" y="147609"/>
                        <a:pt x="4936" y="144735"/>
                      </a:cubicBezTo>
                      <a:cubicBezTo>
                        <a:pt x="4936" y="143429"/>
                        <a:pt x="5197" y="142383"/>
                        <a:pt x="5458" y="141339"/>
                      </a:cubicBezTo>
                      <a:cubicBezTo>
                        <a:pt x="5981" y="140293"/>
                        <a:pt x="6503" y="138987"/>
                        <a:pt x="7548" y="137681"/>
                      </a:cubicBezTo>
                      <a:cubicBezTo>
                        <a:pt x="9377" y="135068"/>
                        <a:pt x="9116" y="131672"/>
                        <a:pt x="7287" y="128537"/>
                      </a:cubicBezTo>
                      <a:cubicBezTo>
                        <a:pt x="5458" y="125402"/>
                        <a:pt x="-1335" y="119654"/>
                        <a:pt x="233" y="115474"/>
                      </a:cubicBezTo>
                      <a:cubicBezTo>
                        <a:pt x="2062" y="111294"/>
                        <a:pt x="7025" y="110249"/>
                        <a:pt x="4936" y="104502"/>
                      </a:cubicBezTo>
                      <a:cubicBezTo>
                        <a:pt x="3107" y="98754"/>
                        <a:pt x="-2119" y="91178"/>
                        <a:pt x="3890" y="91178"/>
                      </a:cubicBezTo>
                      <a:cubicBezTo>
                        <a:pt x="9899" y="91178"/>
                        <a:pt x="15386" y="92745"/>
                        <a:pt x="16431" y="89349"/>
                      </a:cubicBezTo>
                      <a:cubicBezTo>
                        <a:pt x="17476" y="85953"/>
                        <a:pt x="23485" y="85430"/>
                        <a:pt x="23485" y="81772"/>
                      </a:cubicBezTo>
                      <a:cubicBezTo>
                        <a:pt x="23485" y="78115"/>
                        <a:pt x="23746" y="74980"/>
                        <a:pt x="20872" y="74457"/>
                      </a:cubicBezTo>
                      <a:cubicBezTo>
                        <a:pt x="17998" y="73674"/>
                        <a:pt x="14602" y="70539"/>
                        <a:pt x="19566" y="68971"/>
                      </a:cubicBezTo>
                      <a:cubicBezTo>
                        <a:pt x="24007" y="67665"/>
                        <a:pt x="29755" y="60611"/>
                        <a:pt x="25575" y="51206"/>
                      </a:cubicBezTo>
                      <a:cubicBezTo>
                        <a:pt x="26620" y="51206"/>
                        <a:pt x="27665" y="50683"/>
                        <a:pt x="27926" y="49377"/>
                      </a:cubicBezTo>
                      <a:cubicBezTo>
                        <a:pt x="28187" y="47026"/>
                        <a:pt x="25575" y="45197"/>
                        <a:pt x="25836" y="42846"/>
                      </a:cubicBezTo>
                      <a:cubicBezTo>
                        <a:pt x="26620" y="38404"/>
                        <a:pt x="34980" y="40756"/>
                        <a:pt x="37854" y="40233"/>
                      </a:cubicBezTo>
                      <a:cubicBezTo>
                        <a:pt x="40466" y="39972"/>
                        <a:pt x="41772" y="40756"/>
                        <a:pt x="43340" y="42846"/>
                      </a:cubicBezTo>
                      <a:cubicBezTo>
                        <a:pt x="44385" y="44413"/>
                        <a:pt x="45169" y="45981"/>
                        <a:pt x="46998" y="44413"/>
                      </a:cubicBezTo>
                      <a:cubicBezTo>
                        <a:pt x="48304" y="43368"/>
                        <a:pt x="49610" y="41801"/>
                        <a:pt x="51439" y="43107"/>
                      </a:cubicBezTo>
                      <a:cubicBezTo>
                        <a:pt x="52223" y="43891"/>
                        <a:pt x="54574" y="48332"/>
                        <a:pt x="55619" y="45719"/>
                      </a:cubicBezTo>
                      <a:cubicBezTo>
                        <a:pt x="56141" y="44413"/>
                        <a:pt x="55619" y="41801"/>
                        <a:pt x="55619" y="40494"/>
                      </a:cubicBezTo>
                      <a:cubicBezTo>
                        <a:pt x="55619" y="38666"/>
                        <a:pt x="55619" y="36053"/>
                        <a:pt x="56664" y="34486"/>
                      </a:cubicBezTo>
                      <a:cubicBezTo>
                        <a:pt x="59276" y="31089"/>
                        <a:pt x="66069" y="33963"/>
                        <a:pt x="69204" y="34747"/>
                      </a:cubicBezTo>
                      <a:cubicBezTo>
                        <a:pt x="72078" y="35531"/>
                        <a:pt x="74690" y="36576"/>
                        <a:pt x="77042" y="38143"/>
                      </a:cubicBezTo>
                      <a:cubicBezTo>
                        <a:pt x="77826" y="38666"/>
                        <a:pt x="78870" y="39449"/>
                        <a:pt x="79654" y="40233"/>
                      </a:cubicBezTo>
                      <a:cubicBezTo>
                        <a:pt x="80438" y="41278"/>
                        <a:pt x="80961" y="42323"/>
                        <a:pt x="82006" y="43107"/>
                      </a:cubicBezTo>
                      <a:cubicBezTo>
                        <a:pt x="79654" y="38404"/>
                        <a:pt x="77303" y="34224"/>
                        <a:pt x="72078" y="32396"/>
                      </a:cubicBezTo>
                      <a:cubicBezTo>
                        <a:pt x="67376" y="30828"/>
                        <a:pt x="63195" y="28999"/>
                        <a:pt x="60321" y="24297"/>
                      </a:cubicBezTo>
                      <a:cubicBezTo>
                        <a:pt x="59276" y="22729"/>
                        <a:pt x="58493" y="20639"/>
                        <a:pt x="58754" y="18810"/>
                      </a:cubicBezTo>
                      <a:cubicBezTo>
                        <a:pt x="59015" y="16982"/>
                        <a:pt x="60844" y="14630"/>
                        <a:pt x="61889" y="12802"/>
                      </a:cubicBezTo>
                      <a:cubicBezTo>
                        <a:pt x="63195" y="9928"/>
                        <a:pt x="62412" y="7315"/>
                        <a:pt x="59276" y="6009"/>
                      </a:cubicBezTo>
                      <a:cubicBezTo>
                        <a:pt x="57709" y="5225"/>
                        <a:pt x="55880" y="5225"/>
                        <a:pt x="54051" y="5225"/>
                      </a:cubicBezTo>
                      <a:cubicBezTo>
                        <a:pt x="53006" y="5225"/>
                        <a:pt x="51178" y="5225"/>
                        <a:pt x="50655" y="3919"/>
                      </a:cubicBezTo>
                      <a:cubicBezTo>
                        <a:pt x="50132" y="2613"/>
                        <a:pt x="51439" y="1045"/>
                        <a:pt x="52484" y="523"/>
                      </a:cubicBezTo>
                      <a:cubicBezTo>
                        <a:pt x="52745" y="261"/>
                        <a:pt x="53006" y="261"/>
                        <a:pt x="53268" y="0"/>
                      </a:cubicBezTo>
                      <a:lnTo>
                        <a:pt x="53268" y="0"/>
                      </a:lnTo>
                      <a:cubicBezTo>
                        <a:pt x="59538" y="1829"/>
                        <a:pt x="73123" y="5225"/>
                        <a:pt x="85402" y="5748"/>
                      </a:cubicBezTo>
                      <a:cubicBezTo>
                        <a:pt x="86186" y="8360"/>
                        <a:pt x="86708" y="11234"/>
                        <a:pt x="88276" y="13585"/>
                      </a:cubicBezTo>
                      <a:cubicBezTo>
                        <a:pt x="89059" y="14892"/>
                        <a:pt x="90366" y="15675"/>
                        <a:pt x="91933" y="16459"/>
                      </a:cubicBezTo>
                      <a:cubicBezTo>
                        <a:pt x="92456" y="18288"/>
                        <a:pt x="94023" y="20639"/>
                        <a:pt x="96114" y="20639"/>
                      </a:cubicBezTo>
                      <a:cubicBezTo>
                        <a:pt x="98465" y="20639"/>
                        <a:pt x="99771" y="19072"/>
                        <a:pt x="102122" y="19594"/>
                      </a:cubicBezTo>
                      <a:cubicBezTo>
                        <a:pt x="103951" y="20117"/>
                        <a:pt x="106302" y="21945"/>
                        <a:pt x="108131" y="20639"/>
                      </a:cubicBezTo>
                      <a:cubicBezTo>
                        <a:pt x="109960" y="19333"/>
                        <a:pt x="109960" y="16459"/>
                        <a:pt x="112572" y="16982"/>
                      </a:cubicBezTo>
                      <a:cubicBezTo>
                        <a:pt x="112834" y="18288"/>
                        <a:pt x="112834" y="19594"/>
                        <a:pt x="112050" y="20639"/>
                      </a:cubicBezTo>
                      <a:cubicBezTo>
                        <a:pt x="111005" y="22207"/>
                        <a:pt x="109699" y="23252"/>
                        <a:pt x="108654" y="24819"/>
                      </a:cubicBezTo>
                      <a:cubicBezTo>
                        <a:pt x="107870" y="25864"/>
                        <a:pt x="107086" y="27170"/>
                        <a:pt x="106302" y="28215"/>
                      </a:cubicBezTo>
                      <a:cubicBezTo>
                        <a:pt x="105519" y="28999"/>
                        <a:pt x="104735" y="29522"/>
                        <a:pt x="104474" y="30567"/>
                      </a:cubicBezTo>
                      <a:cubicBezTo>
                        <a:pt x="104474" y="30828"/>
                        <a:pt x="108915" y="31612"/>
                        <a:pt x="109176" y="31612"/>
                      </a:cubicBezTo>
                      <a:cubicBezTo>
                        <a:pt x="111005" y="31612"/>
                        <a:pt x="112572" y="32134"/>
                        <a:pt x="114401" y="32657"/>
                      </a:cubicBezTo>
                      <a:cubicBezTo>
                        <a:pt x="117536" y="30567"/>
                        <a:pt x="120933" y="28215"/>
                        <a:pt x="124329" y="26648"/>
                      </a:cubicBezTo>
                      <a:cubicBezTo>
                        <a:pt x="127464" y="25080"/>
                        <a:pt x="131383" y="26125"/>
                        <a:pt x="133995" y="24035"/>
                      </a:cubicBezTo>
                      <a:cubicBezTo>
                        <a:pt x="136608" y="21945"/>
                        <a:pt x="138175" y="19072"/>
                        <a:pt x="140265" y="16459"/>
                      </a:cubicBezTo>
                      <a:cubicBezTo>
                        <a:pt x="143662" y="11756"/>
                        <a:pt x="144968" y="18810"/>
                        <a:pt x="147581" y="20378"/>
                      </a:cubicBezTo>
                      <a:cubicBezTo>
                        <a:pt x="148887" y="21162"/>
                        <a:pt x="150454" y="20900"/>
                        <a:pt x="151761" y="21162"/>
                      </a:cubicBezTo>
                      <a:cubicBezTo>
                        <a:pt x="153328" y="21423"/>
                        <a:pt x="155157" y="21945"/>
                        <a:pt x="156725" y="22729"/>
                      </a:cubicBezTo>
                      <a:cubicBezTo>
                        <a:pt x="158292" y="23513"/>
                        <a:pt x="159337" y="24819"/>
                        <a:pt x="160905" y="25603"/>
                      </a:cubicBezTo>
                      <a:cubicBezTo>
                        <a:pt x="162733" y="26648"/>
                        <a:pt x="164562" y="26387"/>
                        <a:pt x="166652" y="26387"/>
                      </a:cubicBezTo>
                      <a:cubicBezTo>
                        <a:pt x="170571" y="26387"/>
                        <a:pt x="171616" y="28215"/>
                        <a:pt x="172139" y="31873"/>
                      </a:cubicBezTo>
                      <a:cubicBezTo>
                        <a:pt x="172661" y="35792"/>
                        <a:pt x="176319" y="37098"/>
                        <a:pt x="179454" y="38143"/>
                      </a:cubicBezTo>
                      <a:cubicBezTo>
                        <a:pt x="180237" y="38404"/>
                        <a:pt x="181021" y="38404"/>
                        <a:pt x="181805" y="38404"/>
                      </a:cubicBezTo>
                      <a:cubicBezTo>
                        <a:pt x="184940" y="50683"/>
                        <a:pt x="180760" y="58521"/>
                        <a:pt x="179192" y="61134"/>
                      </a:cubicBezTo>
                      <a:cubicBezTo>
                        <a:pt x="177625" y="64269"/>
                        <a:pt x="182066" y="67142"/>
                        <a:pt x="184940" y="69755"/>
                      </a:cubicBezTo>
                      <a:cubicBezTo>
                        <a:pt x="187814" y="72367"/>
                        <a:pt x="187030" y="80466"/>
                        <a:pt x="188336" y="83340"/>
                      </a:cubicBezTo>
                      <a:cubicBezTo>
                        <a:pt x="189381" y="86214"/>
                        <a:pt x="189381" y="90655"/>
                        <a:pt x="188597" y="95097"/>
                      </a:cubicBezTo>
                      <a:cubicBezTo>
                        <a:pt x="187814" y="99538"/>
                        <a:pt x="190165" y="100844"/>
                        <a:pt x="192516" y="104240"/>
                      </a:cubicBezTo>
                      <a:cubicBezTo>
                        <a:pt x="194868" y="107637"/>
                        <a:pt x="194606" y="110772"/>
                        <a:pt x="194606" y="112601"/>
                      </a:cubicBezTo>
                      <a:cubicBezTo>
                        <a:pt x="193823" y="113907"/>
                        <a:pt x="194345" y="114429"/>
                        <a:pt x="195129" y="1149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3" name="Freeform: Shape 1362">
                  <a:extLst>
                    <a:ext uri="{FF2B5EF4-FFF2-40B4-BE49-F238E27FC236}">
                      <a16:creationId xmlns:a16="http://schemas.microsoft.com/office/drawing/2014/main" id="{34EA9441-9E31-3175-7ED6-481DE046E2E7}"/>
                    </a:ext>
                  </a:extLst>
                </p:cNvPr>
                <p:cNvSpPr/>
                <p:nvPr/>
              </p:nvSpPr>
              <p:spPr>
                <a:xfrm>
                  <a:off x="5142464" y="2760160"/>
                  <a:ext cx="13799" cy="13585"/>
                </a:xfrm>
                <a:custGeom>
                  <a:avLst/>
                  <a:gdLst>
                    <a:gd name="connsiteX0" fmla="*/ 1422 w 13799"/>
                    <a:gd name="connsiteY0" fmla="*/ 11495 h 13585"/>
                    <a:gd name="connsiteX1" fmla="*/ 116 w 13799"/>
                    <a:gd name="connsiteY1" fmla="*/ 10189 h 13585"/>
                    <a:gd name="connsiteX2" fmla="*/ 116 w 13799"/>
                    <a:gd name="connsiteY2" fmla="*/ 8621 h 13585"/>
                    <a:gd name="connsiteX3" fmla="*/ 1422 w 13799"/>
                    <a:gd name="connsiteY3" fmla="*/ 5486 h 13585"/>
                    <a:gd name="connsiteX4" fmla="*/ 1684 w 13799"/>
                    <a:gd name="connsiteY4" fmla="*/ 3919 h 13585"/>
                    <a:gd name="connsiteX5" fmla="*/ 2729 w 13799"/>
                    <a:gd name="connsiteY5" fmla="*/ 2090 h 13585"/>
                    <a:gd name="connsiteX6" fmla="*/ 6647 w 13799"/>
                    <a:gd name="connsiteY6" fmla="*/ 0 h 13585"/>
                    <a:gd name="connsiteX7" fmla="*/ 9783 w 13799"/>
                    <a:gd name="connsiteY7" fmla="*/ 2874 h 13585"/>
                    <a:gd name="connsiteX8" fmla="*/ 12918 w 13799"/>
                    <a:gd name="connsiteY8" fmla="*/ 5486 h 13585"/>
                    <a:gd name="connsiteX9" fmla="*/ 13702 w 13799"/>
                    <a:gd name="connsiteY9" fmla="*/ 8621 h 13585"/>
                    <a:gd name="connsiteX10" fmla="*/ 9783 w 13799"/>
                    <a:gd name="connsiteY10" fmla="*/ 12540 h 13585"/>
                    <a:gd name="connsiteX11" fmla="*/ 6909 w 13799"/>
                    <a:gd name="connsiteY11" fmla="*/ 13063 h 13585"/>
                    <a:gd name="connsiteX12" fmla="*/ 4035 w 13799"/>
                    <a:gd name="connsiteY12" fmla="*/ 13585 h 13585"/>
                    <a:gd name="connsiteX13" fmla="*/ 1422 w 13799"/>
                    <a:gd name="connsiteY13" fmla="*/ 11495 h 13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799" h="13585">
                      <a:moveTo>
                        <a:pt x="1422" y="11495"/>
                      </a:moveTo>
                      <a:cubicBezTo>
                        <a:pt x="1161" y="10973"/>
                        <a:pt x="378" y="10973"/>
                        <a:pt x="116" y="10189"/>
                      </a:cubicBezTo>
                      <a:cubicBezTo>
                        <a:pt x="-145" y="9928"/>
                        <a:pt x="116" y="8883"/>
                        <a:pt x="116" y="8621"/>
                      </a:cubicBezTo>
                      <a:cubicBezTo>
                        <a:pt x="116" y="7315"/>
                        <a:pt x="900" y="6531"/>
                        <a:pt x="1422" y="5486"/>
                      </a:cubicBezTo>
                      <a:cubicBezTo>
                        <a:pt x="1684" y="4964"/>
                        <a:pt x="1684" y="4441"/>
                        <a:pt x="1684" y="3919"/>
                      </a:cubicBezTo>
                      <a:cubicBezTo>
                        <a:pt x="1684" y="3135"/>
                        <a:pt x="2206" y="2613"/>
                        <a:pt x="2729" y="2090"/>
                      </a:cubicBezTo>
                      <a:cubicBezTo>
                        <a:pt x="3774" y="1045"/>
                        <a:pt x="5080" y="0"/>
                        <a:pt x="6647" y="0"/>
                      </a:cubicBezTo>
                      <a:cubicBezTo>
                        <a:pt x="8215" y="0"/>
                        <a:pt x="8999" y="1829"/>
                        <a:pt x="9783" y="2874"/>
                      </a:cubicBezTo>
                      <a:cubicBezTo>
                        <a:pt x="10566" y="3919"/>
                        <a:pt x="11873" y="4703"/>
                        <a:pt x="12918" y="5486"/>
                      </a:cubicBezTo>
                      <a:cubicBezTo>
                        <a:pt x="13702" y="6270"/>
                        <a:pt x="13963" y="7576"/>
                        <a:pt x="13702" y="8621"/>
                      </a:cubicBezTo>
                      <a:cubicBezTo>
                        <a:pt x="13440" y="10711"/>
                        <a:pt x="11611" y="11756"/>
                        <a:pt x="9783" y="12540"/>
                      </a:cubicBezTo>
                      <a:cubicBezTo>
                        <a:pt x="8738" y="12802"/>
                        <a:pt x="7954" y="13063"/>
                        <a:pt x="6909" y="13063"/>
                      </a:cubicBezTo>
                      <a:cubicBezTo>
                        <a:pt x="5864" y="13063"/>
                        <a:pt x="4819" y="13585"/>
                        <a:pt x="4035" y="13585"/>
                      </a:cubicBezTo>
                      <a:cubicBezTo>
                        <a:pt x="2729" y="13324"/>
                        <a:pt x="2206" y="12540"/>
                        <a:pt x="1422" y="114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2" name="Graphic 3">
                <a:extLst>
                  <a:ext uri="{FF2B5EF4-FFF2-40B4-BE49-F238E27FC236}">
                    <a16:creationId xmlns:a16="http://schemas.microsoft.com/office/drawing/2014/main" id="{A4DC2B33-95C5-CD2D-5E2F-3D118D36EC2C}"/>
                  </a:ext>
                </a:extLst>
              </p:cNvPr>
              <p:cNvGrpSpPr/>
              <p:nvPr/>
            </p:nvGrpSpPr>
            <p:grpSpPr>
              <a:xfrm>
                <a:off x="5333718" y="2607868"/>
                <a:ext cx="150115" cy="92623"/>
                <a:chOff x="5333718" y="2607868"/>
                <a:chExt cx="150115" cy="92623"/>
              </a:xfrm>
              <a:solidFill>
                <a:srgbClr val="D5D7D8"/>
              </a:solidFill>
            </p:grpSpPr>
            <p:sp>
              <p:nvSpPr>
                <p:cNvPr id="1359" name="Freeform: Shape 1358">
                  <a:extLst>
                    <a:ext uri="{FF2B5EF4-FFF2-40B4-BE49-F238E27FC236}">
                      <a16:creationId xmlns:a16="http://schemas.microsoft.com/office/drawing/2014/main" id="{40FC1AFB-4723-ACB9-342C-3335C5557BDB}"/>
                    </a:ext>
                  </a:extLst>
                </p:cNvPr>
                <p:cNvSpPr/>
                <p:nvPr/>
              </p:nvSpPr>
              <p:spPr>
                <a:xfrm>
                  <a:off x="5364888" y="2607868"/>
                  <a:ext cx="100871" cy="67413"/>
                </a:xfrm>
                <a:custGeom>
                  <a:avLst/>
                  <a:gdLst>
                    <a:gd name="connsiteX0" fmla="*/ 99558 w 100871"/>
                    <a:gd name="connsiteY0" fmla="*/ 11998 h 67413"/>
                    <a:gd name="connsiteX1" fmla="*/ 86756 w 100871"/>
                    <a:gd name="connsiteY1" fmla="*/ 34988 h 67413"/>
                    <a:gd name="connsiteX2" fmla="*/ 90675 w 100871"/>
                    <a:gd name="connsiteY2" fmla="*/ 50664 h 67413"/>
                    <a:gd name="connsiteX3" fmla="*/ 92765 w 100871"/>
                    <a:gd name="connsiteY3" fmla="*/ 58501 h 67413"/>
                    <a:gd name="connsiteX4" fmla="*/ 87279 w 100871"/>
                    <a:gd name="connsiteY4" fmla="*/ 66600 h 67413"/>
                    <a:gd name="connsiteX5" fmla="*/ 81792 w 100871"/>
                    <a:gd name="connsiteY5" fmla="*/ 66600 h 67413"/>
                    <a:gd name="connsiteX6" fmla="*/ 73955 w 100871"/>
                    <a:gd name="connsiteY6" fmla="*/ 63465 h 67413"/>
                    <a:gd name="connsiteX7" fmla="*/ 64550 w 100871"/>
                    <a:gd name="connsiteY7" fmla="*/ 65033 h 67413"/>
                    <a:gd name="connsiteX8" fmla="*/ 19352 w 100871"/>
                    <a:gd name="connsiteY8" fmla="*/ 55889 h 67413"/>
                    <a:gd name="connsiteX9" fmla="*/ 19614 w 100871"/>
                    <a:gd name="connsiteY9" fmla="*/ 55105 h 67413"/>
                    <a:gd name="connsiteX10" fmla="*/ 24577 w 100871"/>
                    <a:gd name="connsiteY10" fmla="*/ 44655 h 67413"/>
                    <a:gd name="connsiteX11" fmla="*/ 17524 w 100871"/>
                    <a:gd name="connsiteY11" fmla="*/ 42565 h 67413"/>
                    <a:gd name="connsiteX12" fmla="*/ 8902 w 100871"/>
                    <a:gd name="connsiteY12" fmla="*/ 40736 h 67413"/>
                    <a:gd name="connsiteX13" fmla="*/ 4722 w 100871"/>
                    <a:gd name="connsiteY13" fmla="*/ 32898 h 67413"/>
                    <a:gd name="connsiteX14" fmla="*/ 9164 w 100871"/>
                    <a:gd name="connsiteY14" fmla="*/ 27935 h 67413"/>
                    <a:gd name="connsiteX15" fmla="*/ 1065 w 100871"/>
                    <a:gd name="connsiteY15" fmla="*/ 24016 h 67413"/>
                    <a:gd name="connsiteX16" fmla="*/ 2371 w 100871"/>
                    <a:gd name="connsiteY16" fmla="*/ 20619 h 67413"/>
                    <a:gd name="connsiteX17" fmla="*/ 1587 w 100871"/>
                    <a:gd name="connsiteY17" fmla="*/ 16178 h 67413"/>
                    <a:gd name="connsiteX18" fmla="*/ 9164 w 100871"/>
                    <a:gd name="connsiteY18" fmla="*/ 13304 h 67413"/>
                    <a:gd name="connsiteX19" fmla="*/ 17001 w 100871"/>
                    <a:gd name="connsiteY19" fmla="*/ 9908 h 67413"/>
                    <a:gd name="connsiteX20" fmla="*/ 24055 w 100871"/>
                    <a:gd name="connsiteY20" fmla="*/ 8079 h 67413"/>
                    <a:gd name="connsiteX21" fmla="*/ 32938 w 100871"/>
                    <a:gd name="connsiteY21" fmla="*/ 6250 h 67413"/>
                    <a:gd name="connsiteX22" fmla="*/ 41298 w 100871"/>
                    <a:gd name="connsiteY22" fmla="*/ 4422 h 67413"/>
                    <a:gd name="connsiteX23" fmla="*/ 46001 w 100871"/>
                    <a:gd name="connsiteY23" fmla="*/ 242 h 67413"/>
                    <a:gd name="connsiteX24" fmla="*/ 53054 w 100871"/>
                    <a:gd name="connsiteY24" fmla="*/ 1548 h 67413"/>
                    <a:gd name="connsiteX25" fmla="*/ 62721 w 100871"/>
                    <a:gd name="connsiteY25" fmla="*/ 3116 h 67413"/>
                    <a:gd name="connsiteX26" fmla="*/ 73432 w 100871"/>
                    <a:gd name="connsiteY26" fmla="*/ 4422 h 67413"/>
                    <a:gd name="connsiteX27" fmla="*/ 81009 w 100871"/>
                    <a:gd name="connsiteY27" fmla="*/ 7034 h 67413"/>
                    <a:gd name="connsiteX28" fmla="*/ 89369 w 100871"/>
                    <a:gd name="connsiteY28" fmla="*/ 6773 h 67413"/>
                    <a:gd name="connsiteX29" fmla="*/ 97729 w 100871"/>
                    <a:gd name="connsiteY29" fmla="*/ 5989 h 67413"/>
                    <a:gd name="connsiteX30" fmla="*/ 99819 w 100871"/>
                    <a:gd name="connsiteY30" fmla="*/ 4160 h 67413"/>
                    <a:gd name="connsiteX31" fmla="*/ 99558 w 100871"/>
                    <a:gd name="connsiteY31" fmla="*/ 11998 h 67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00871" h="67413">
                      <a:moveTo>
                        <a:pt x="99558" y="11998"/>
                      </a:moveTo>
                      <a:cubicBezTo>
                        <a:pt x="92765" y="19836"/>
                        <a:pt x="84928" y="27412"/>
                        <a:pt x="86756" y="34988"/>
                      </a:cubicBezTo>
                      <a:cubicBezTo>
                        <a:pt x="88324" y="42304"/>
                        <a:pt x="88585" y="48835"/>
                        <a:pt x="90675" y="50664"/>
                      </a:cubicBezTo>
                      <a:cubicBezTo>
                        <a:pt x="92765" y="52492"/>
                        <a:pt x="97729" y="57195"/>
                        <a:pt x="92765" y="58501"/>
                      </a:cubicBezTo>
                      <a:cubicBezTo>
                        <a:pt x="89108" y="59546"/>
                        <a:pt x="86756" y="63726"/>
                        <a:pt x="87279" y="66600"/>
                      </a:cubicBezTo>
                      <a:cubicBezTo>
                        <a:pt x="87279" y="66600"/>
                        <a:pt x="85450" y="68429"/>
                        <a:pt x="81792" y="66600"/>
                      </a:cubicBezTo>
                      <a:cubicBezTo>
                        <a:pt x="78135" y="64771"/>
                        <a:pt x="77090" y="61114"/>
                        <a:pt x="73955" y="63465"/>
                      </a:cubicBezTo>
                      <a:cubicBezTo>
                        <a:pt x="70820" y="65817"/>
                        <a:pt x="67684" y="69474"/>
                        <a:pt x="64550" y="65033"/>
                      </a:cubicBezTo>
                      <a:cubicBezTo>
                        <a:pt x="61676" y="61114"/>
                        <a:pt x="48352" y="43610"/>
                        <a:pt x="19352" y="55889"/>
                      </a:cubicBezTo>
                      <a:cubicBezTo>
                        <a:pt x="19352" y="55628"/>
                        <a:pt x="19614" y="55366"/>
                        <a:pt x="19614" y="55105"/>
                      </a:cubicBezTo>
                      <a:cubicBezTo>
                        <a:pt x="21181" y="51970"/>
                        <a:pt x="24577" y="48574"/>
                        <a:pt x="24577" y="44655"/>
                      </a:cubicBezTo>
                      <a:cubicBezTo>
                        <a:pt x="24577" y="40997"/>
                        <a:pt x="19875" y="42042"/>
                        <a:pt x="17524" y="42565"/>
                      </a:cubicBezTo>
                      <a:cubicBezTo>
                        <a:pt x="14127" y="43349"/>
                        <a:pt x="11776" y="43087"/>
                        <a:pt x="8902" y="40736"/>
                      </a:cubicBezTo>
                      <a:cubicBezTo>
                        <a:pt x="6812" y="39169"/>
                        <a:pt x="2893" y="36033"/>
                        <a:pt x="4722" y="32898"/>
                      </a:cubicBezTo>
                      <a:cubicBezTo>
                        <a:pt x="5506" y="31592"/>
                        <a:pt x="10208" y="29241"/>
                        <a:pt x="9164" y="27935"/>
                      </a:cubicBezTo>
                      <a:cubicBezTo>
                        <a:pt x="7335" y="25845"/>
                        <a:pt x="2110" y="27412"/>
                        <a:pt x="1065" y="24016"/>
                      </a:cubicBezTo>
                      <a:cubicBezTo>
                        <a:pt x="542" y="22710"/>
                        <a:pt x="1587" y="21403"/>
                        <a:pt x="2371" y="20619"/>
                      </a:cubicBezTo>
                      <a:cubicBezTo>
                        <a:pt x="-503" y="19836"/>
                        <a:pt x="-764" y="18007"/>
                        <a:pt x="1587" y="16178"/>
                      </a:cubicBezTo>
                      <a:cubicBezTo>
                        <a:pt x="3677" y="14611"/>
                        <a:pt x="6551" y="14088"/>
                        <a:pt x="9164" y="13304"/>
                      </a:cubicBezTo>
                      <a:cubicBezTo>
                        <a:pt x="12037" y="12521"/>
                        <a:pt x="14650" y="11476"/>
                        <a:pt x="17001" y="9908"/>
                      </a:cubicBezTo>
                      <a:cubicBezTo>
                        <a:pt x="19352" y="8341"/>
                        <a:pt x="21181" y="7818"/>
                        <a:pt x="24055" y="8079"/>
                      </a:cubicBezTo>
                      <a:cubicBezTo>
                        <a:pt x="27451" y="8341"/>
                        <a:pt x="29803" y="7296"/>
                        <a:pt x="32938" y="6250"/>
                      </a:cubicBezTo>
                      <a:cubicBezTo>
                        <a:pt x="35812" y="5206"/>
                        <a:pt x="38685" y="5467"/>
                        <a:pt x="41298" y="4422"/>
                      </a:cubicBezTo>
                      <a:cubicBezTo>
                        <a:pt x="43649" y="3638"/>
                        <a:pt x="43910" y="1025"/>
                        <a:pt x="46001" y="242"/>
                      </a:cubicBezTo>
                      <a:cubicBezTo>
                        <a:pt x="48352" y="-542"/>
                        <a:pt x="50964" y="764"/>
                        <a:pt x="53054" y="1548"/>
                      </a:cubicBezTo>
                      <a:cubicBezTo>
                        <a:pt x="56190" y="2854"/>
                        <a:pt x="59324" y="3116"/>
                        <a:pt x="62721" y="3116"/>
                      </a:cubicBezTo>
                      <a:cubicBezTo>
                        <a:pt x="66378" y="3116"/>
                        <a:pt x="70036" y="2854"/>
                        <a:pt x="73432" y="4422"/>
                      </a:cubicBezTo>
                      <a:cubicBezTo>
                        <a:pt x="76045" y="5206"/>
                        <a:pt x="78396" y="6512"/>
                        <a:pt x="81009" y="7034"/>
                      </a:cubicBezTo>
                      <a:cubicBezTo>
                        <a:pt x="83882" y="7818"/>
                        <a:pt x="86495" y="6773"/>
                        <a:pt x="89369" y="6773"/>
                      </a:cubicBezTo>
                      <a:cubicBezTo>
                        <a:pt x="91981" y="6773"/>
                        <a:pt x="95378" y="7296"/>
                        <a:pt x="97729" y="5989"/>
                      </a:cubicBezTo>
                      <a:cubicBezTo>
                        <a:pt x="98774" y="5467"/>
                        <a:pt x="99297" y="4944"/>
                        <a:pt x="99819" y="4160"/>
                      </a:cubicBezTo>
                      <a:cubicBezTo>
                        <a:pt x="100864" y="7296"/>
                        <a:pt x="101648" y="9908"/>
                        <a:pt x="99558" y="119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0" name="Freeform: Shape 1359">
                  <a:extLst>
                    <a:ext uri="{FF2B5EF4-FFF2-40B4-BE49-F238E27FC236}">
                      <a16:creationId xmlns:a16="http://schemas.microsoft.com/office/drawing/2014/main" id="{F8F8BC29-4BF3-0315-E17F-903CEF3608A7}"/>
                    </a:ext>
                  </a:extLst>
                </p:cNvPr>
                <p:cNvSpPr/>
                <p:nvPr/>
              </p:nvSpPr>
              <p:spPr>
                <a:xfrm>
                  <a:off x="5333718" y="2638034"/>
                  <a:ext cx="29099" cy="22890"/>
                </a:xfrm>
                <a:custGeom>
                  <a:avLst/>
                  <a:gdLst>
                    <a:gd name="connsiteX0" fmla="*/ 5065 w 29099"/>
                    <a:gd name="connsiteY0" fmla="*/ 18408 h 22890"/>
                    <a:gd name="connsiteX1" fmla="*/ 4542 w 29099"/>
                    <a:gd name="connsiteY1" fmla="*/ 21282 h 22890"/>
                    <a:gd name="connsiteX2" fmla="*/ 2191 w 29099"/>
                    <a:gd name="connsiteY2" fmla="*/ 22849 h 22890"/>
                    <a:gd name="connsiteX3" fmla="*/ 2452 w 29099"/>
                    <a:gd name="connsiteY3" fmla="*/ 16057 h 22890"/>
                    <a:gd name="connsiteX4" fmla="*/ 623 w 29099"/>
                    <a:gd name="connsiteY4" fmla="*/ 11354 h 22890"/>
                    <a:gd name="connsiteX5" fmla="*/ 1146 w 29099"/>
                    <a:gd name="connsiteY5" fmla="*/ 6913 h 22890"/>
                    <a:gd name="connsiteX6" fmla="*/ 6893 w 29099"/>
                    <a:gd name="connsiteY6" fmla="*/ 5606 h 22890"/>
                    <a:gd name="connsiteX7" fmla="*/ 11596 w 29099"/>
                    <a:gd name="connsiteY7" fmla="*/ 2210 h 22890"/>
                    <a:gd name="connsiteX8" fmla="*/ 17082 w 29099"/>
                    <a:gd name="connsiteY8" fmla="*/ 1165 h 22890"/>
                    <a:gd name="connsiteX9" fmla="*/ 22046 w 29099"/>
                    <a:gd name="connsiteY9" fmla="*/ 1688 h 22890"/>
                    <a:gd name="connsiteX10" fmla="*/ 25965 w 29099"/>
                    <a:gd name="connsiteY10" fmla="*/ 120 h 22890"/>
                    <a:gd name="connsiteX11" fmla="*/ 29100 w 29099"/>
                    <a:gd name="connsiteY11" fmla="*/ 4561 h 22890"/>
                    <a:gd name="connsiteX12" fmla="*/ 25965 w 29099"/>
                    <a:gd name="connsiteY12" fmla="*/ 8219 h 22890"/>
                    <a:gd name="connsiteX13" fmla="*/ 19434 w 29099"/>
                    <a:gd name="connsiteY13" fmla="*/ 10832 h 22890"/>
                    <a:gd name="connsiteX14" fmla="*/ 16560 w 29099"/>
                    <a:gd name="connsiteY14" fmla="*/ 11615 h 22890"/>
                    <a:gd name="connsiteX15" fmla="*/ 14470 w 29099"/>
                    <a:gd name="connsiteY15" fmla="*/ 12660 h 22890"/>
                    <a:gd name="connsiteX16" fmla="*/ 11073 w 29099"/>
                    <a:gd name="connsiteY16" fmla="*/ 13705 h 22890"/>
                    <a:gd name="connsiteX17" fmla="*/ 8722 w 29099"/>
                    <a:gd name="connsiteY17" fmla="*/ 15012 h 22890"/>
                    <a:gd name="connsiteX18" fmla="*/ 5065 w 29099"/>
                    <a:gd name="connsiteY18" fmla="*/ 18408 h 22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099" h="22890">
                      <a:moveTo>
                        <a:pt x="5065" y="18408"/>
                      </a:moveTo>
                      <a:cubicBezTo>
                        <a:pt x="4803" y="19453"/>
                        <a:pt x="5065" y="20237"/>
                        <a:pt x="4542" y="21282"/>
                      </a:cubicBezTo>
                      <a:cubicBezTo>
                        <a:pt x="4020" y="22065"/>
                        <a:pt x="3497" y="23110"/>
                        <a:pt x="2191" y="22849"/>
                      </a:cubicBezTo>
                      <a:cubicBezTo>
                        <a:pt x="2452" y="20498"/>
                        <a:pt x="2713" y="18147"/>
                        <a:pt x="2452" y="16057"/>
                      </a:cubicBezTo>
                      <a:cubicBezTo>
                        <a:pt x="2191" y="14228"/>
                        <a:pt x="1407" y="12922"/>
                        <a:pt x="623" y="11354"/>
                      </a:cubicBezTo>
                      <a:cubicBezTo>
                        <a:pt x="-160" y="9786"/>
                        <a:pt x="-422" y="8219"/>
                        <a:pt x="1146" y="6913"/>
                      </a:cubicBezTo>
                      <a:cubicBezTo>
                        <a:pt x="2713" y="5606"/>
                        <a:pt x="5065" y="5868"/>
                        <a:pt x="6893" y="5606"/>
                      </a:cubicBezTo>
                      <a:cubicBezTo>
                        <a:pt x="8983" y="5084"/>
                        <a:pt x="10028" y="3778"/>
                        <a:pt x="11596" y="2210"/>
                      </a:cubicBezTo>
                      <a:cubicBezTo>
                        <a:pt x="13164" y="643"/>
                        <a:pt x="14992" y="381"/>
                        <a:pt x="17082" y="1165"/>
                      </a:cubicBezTo>
                      <a:cubicBezTo>
                        <a:pt x="18650" y="1688"/>
                        <a:pt x="20217" y="2733"/>
                        <a:pt x="22046" y="1688"/>
                      </a:cubicBezTo>
                      <a:cubicBezTo>
                        <a:pt x="23353" y="904"/>
                        <a:pt x="24397" y="-403"/>
                        <a:pt x="25965" y="120"/>
                      </a:cubicBezTo>
                      <a:cubicBezTo>
                        <a:pt x="27533" y="643"/>
                        <a:pt x="29100" y="2733"/>
                        <a:pt x="29100" y="4561"/>
                      </a:cubicBezTo>
                      <a:cubicBezTo>
                        <a:pt x="29100" y="6390"/>
                        <a:pt x="27533" y="7696"/>
                        <a:pt x="25965" y="8219"/>
                      </a:cubicBezTo>
                      <a:cubicBezTo>
                        <a:pt x="23875" y="9003"/>
                        <a:pt x="21785" y="10309"/>
                        <a:pt x="19434" y="10832"/>
                      </a:cubicBezTo>
                      <a:cubicBezTo>
                        <a:pt x="18650" y="11093"/>
                        <a:pt x="17605" y="11354"/>
                        <a:pt x="16560" y="11615"/>
                      </a:cubicBezTo>
                      <a:cubicBezTo>
                        <a:pt x="15776" y="11876"/>
                        <a:pt x="14992" y="12399"/>
                        <a:pt x="14470" y="12660"/>
                      </a:cubicBezTo>
                      <a:cubicBezTo>
                        <a:pt x="13425" y="12922"/>
                        <a:pt x="12118" y="13183"/>
                        <a:pt x="11073" y="13705"/>
                      </a:cubicBezTo>
                      <a:cubicBezTo>
                        <a:pt x="10290" y="14228"/>
                        <a:pt x="9506" y="14489"/>
                        <a:pt x="8722" y="15012"/>
                      </a:cubicBezTo>
                      <a:cubicBezTo>
                        <a:pt x="7155" y="15273"/>
                        <a:pt x="5326" y="16579"/>
                        <a:pt x="5065" y="184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1" name="Freeform: Shape 1360">
                  <a:extLst>
                    <a:ext uri="{FF2B5EF4-FFF2-40B4-BE49-F238E27FC236}">
                      <a16:creationId xmlns:a16="http://schemas.microsoft.com/office/drawing/2014/main" id="{099AAB0E-EA83-D887-7C91-F476A4140359}"/>
                    </a:ext>
                  </a:extLst>
                </p:cNvPr>
                <p:cNvSpPr/>
                <p:nvPr/>
              </p:nvSpPr>
              <p:spPr>
                <a:xfrm>
                  <a:off x="5337618" y="2625662"/>
                  <a:ext cx="18431" cy="10953"/>
                </a:xfrm>
                <a:custGeom>
                  <a:avLst/>
                  <a:gdLst>
                    <a:gd name="connsiteX0" fmla="*/ 4821 w 18431"/>
                    <a:gd name="connsiteY0" fmla="*/ 8051 h 10953"/>
                    <a:gd name="connsiteX1" fmla="*/ 2993 w 18431"/>
                    <a:gd name="connsiteY1" fmla="*/ 5700 h 10953"/>
                    <a:gd name="connsiteX2" fmla="*/ 119 w 18431"/>
                    <a:gd name="connsiteY2" fmla="*/ 4132 h 10953"/>
                    <a:gd name="connsiteX3" fmla="*/ 1948 w 18431"/>
                    <a:gd name="connsiteY3" fmla="*/ 1520 h 10953"/>
                    <a:gd name="connsiteX4" fmla="*/ 6650 w 18431"/>
                    <a:gd name="connsiteY4" fmla="*/ 1258 h 10953"/>
                    <a:gd name="connsiteX5" fmla="*/ 10830 w 18431"/>
                    <a:gd name="connsiteY5" fmla="*/ 213 h 10953"/>
                    <a:gd name="connsiteX6" fmla="*/ 14749 w 18431"/>
                    <a:gd name="connsiteY6" fmla="*/ 997 h 10953"/>
                    <a:gd name="connsiteX7" fmla="*/ 15794 w 18431"/>
                    <a:gd name="connsiteY7" fmla="*/ 4132 h 10953"/>
                    <a:gd name="connsiteX8" fmla="*/ 18407 w 18431"/>
                    <a:gd name="connsiteY8" fmla="*/ 7528 h 10953"/>
                    <a:gd name="connsiteX9" fmla="*/ 15272 w 18431"/>
                    <a:gd name="connsiteY9" fmla="*/ 10402 h 10953"/>
                    <a:gd name="connsiteX10" fmla="*/ 8479 w 18431"/>
                    <a:gd name="connsiteY10" fmla="*/ 10925 h 10953"/>
                    <a:gd name="connsiteX11" fmla="*/ 4821 w 18431"/>
                    <a:gd name="connsiteY11" fmla="*/ 8051 h 10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431" h="10953">
                      <a:moveTo>
                        <a:pt x="4821" y="8051"/>
                      </a:moveTo>
                      <a:cubicBezTo>
                        <a:pt x="4299" y="7006"/>
                        <a:pt x="4038" y="6222"/>
                        <a:pt x="2993" y="5700"/>
                      </a:cubicBezTo>
                      <a:cubicBezTo>
                        <a:pt x="1948" y="5177"/>
                        <a:pt x="641" y="5177"/>
                        <a:pt x="119" y="4132"/>
                      </a:cubicBezTo>
                      <a:cubicBezTo>
                        <a:pt x="-404" y="2826"/>
                        <a:pt x="903" y="1781"/>
                        <a:pt x="1948" y="1520"/>
                      </a:cubicBezTo>
                      <a:cubicBezTo>
                        <a:pt x="3515" y="997"/>
                        <a:pt x="5083" y="1258"/>
                        <a:pt x="6650" y="1258"/>
                      </a:cubicBezTo>
                      <a:cubicBezTo>
                        <a:pt x="7957" y="997"/>
                        <a:pt x="9263" y="475"/>
                        <a:pt x="10830" y="213"/>
                      </a:cubicBezTo>
                      <a:cubicBezTo>
                        <a:pt x="12137" y="-48"/>
                        <a:pt x="13965" y="-309"/>
                        <a:pt x="14749" y="997"/>
                      </a:cubicBezTo>
                      <a:cubicBezTo>
                        <a:pt x="15272" y="1781"/>
                        <a:pt x="15272" y="3087"/>
                        <a:pt x="15794" y="4132"/>
                      </a:cubicBezTo>
                      <a:cubicBezTo>
                        <a:pt x="16578" y="5438"/>
                        <a:pt x="18146" y="6222"/>
                        <a:pt x="18407" y="7528"/>
                      </a:cubicBezTo>
                      <a:cubicBezTo>
                        <a:pt x="18668" y="9618"/>
                        <a:pt x="16839" y="10402"/>
                        <a:pt x="15272" y="10402"/>
                      </a:cubicBezTo>
                      <a:cubicBezTo>
                        <a:pt x="13182" y="10663"/>
                        <a:pt x="10830" y="10663"/>
                        <a:pt x="8479" y="10925"/>
                      </a:cubicBezTo>
                      <a:cubicBezTo>
                        <a:pt x="6650" y="11186"/>
                        <a:pt x="5344" y="9618"/>
                        <a:pt x="4821" y="80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3" name="Graphic 3">
                <a:extLst>
                  <a:ext uri="{FF2B5EF4-FFF2-40B4-BE49-F238E27FC236}">
                    <a16:creationId xmlns:a16="http://schemas.microsoft.com/office/drawing/2014/main" id="{712DC946-98D5-B883-ABB7-A6EC4AF9E0F7}"/>
                  </a:ext>
                </a:extLst>
              </p:cNvPr>
              <p:cNvGrpSpPr/>
              <p:nvPr/>
            </p:nvGrpSpPr>
            <p:grpSpPr>
              <a:xfrm>
                <a:off x="4655809" y="3069921"/>
                <a:ext cx="338954" cy="265391"/>
                <a:chOff x="4655809" y="3069921"/>
                <a:chExt cx="338954" cy="265391"/>
              </a:xfrm>
              <a:solidFill>
                <a:srgbClr val="D5D7D8"/>
              </a:solidFill>
            </p:grpSpPr>
            <p:sp>
              <p:nvSpPr>
                <p:cNvPr id="1355" name="Freeform: Shape 1354">
                  <a:extLst>
                    <a:ext uri="{FF2B5EF4-FFF2-40B4-BE49-F238E27FC236}">
                      <a16:creationId xmlns:a16="http://schemas.microsoft.com/office/drawing/2014/main" id="{B385084E-43B9-C6DA-261A-259321E47666}"/>
                    </a:ext>
                  </a:extLst>
                </p:cNvPr>
                <p:cNvSpPr/>
                <p:nvPr/>
              </p:nvSpPr>
              <p:spPr>
                <a:xfrm>
                  <a:off x="4655809" y="3069921"/>
                  <a:ext cx="274109" cy="193157"/>
                </a:xfrm>
                <a:custGeom>
                  <a:avLst/>
                  <a:gdLst>
                    <a:gd name="connsiteX0" fmla="*/ 274109 w 274109"/>
                    <a:gd name="connsiteY0" fmla="*/ 37446 h 193157"/>
                    <a:gd name="connsiteX1" fmla="*/ 268362 w 274109"/>
                    <a:gd name="connsiteY1" fmla="*/ 47635 h 193157"/>
                    <a:gd name="connsiteX2" fmla="*/ 255038 w 274109"/>
                    <a:gd name="connsiteY2" fmla="*/ 56779 h 193157"/>
                    <a:gd name="connsiteX3" fmla="*/ 240408 w 274109"/>
                    <a:gd name="connsiteY3" fmla="*/ 63833 h 193157"/>
                    <a:gd name="connsiteX4" fmla="*/ 226300 w 274109"/>
                    <a:gd name="connsiteY4" fmla="*/ 68274 h 193157"/>
                    <a:gd name="connsiteX5" fmla="*/ 214804 w 274109"/>
                    <a:gd name="connsiteY5" fmla="*/ 82121 h 193157"/>
                    <a:gd name="connsiteX6" fmla="*/ 205922 w 274109"/>
                    <a:gd name="connsiteY6" fmla="*/ 95967 h 193157"/>
                    <a:gd name="connsiteX7" fmla="*/ 198607 w 274109"/>
                    <a:gd name="connsiteY7" fmla="*/ 108246 h 193157"/>
                    <a:gd name="connsiteX8" fmla="*/ 205661 w 274109"/>
                    <a:gd name="connsiteY8" fmla="*/ 121831 h 193157"/>
                    <a:gd name="connsiteX9" fmla="*/ 208012 w 274109"/>
                    <a:gd name="connsiteY9" fmla="*/ 126534 h 193157"/>
                    <a:gd name="connsiteX10" fmla="*/ 204877 w 274109"/>
                    <a:gd name="connsiteY10" fmla="*/ 130191 h 193157"/>
                    <a:gd name="connsiteX11" fmla="*/ 193120 w 274109"/>
                    <a:gd name="connsiteY11" fmla="*/ 139074 h 193157"/>
                    <a:gd name="connsiteX12" fmla="*/ 189463 w 274109"/>
                    <a:gd name="connsiteY12" fmla="*/ 151353 h 193157"/>
                    <a:gd name="connsiteX13" fmla="*/ 187895 w 274109"/>
                    <a:gd name="connsiteY13" fmla="*/ 158145 h 193157"/>
                    <a:gd name="connsiteX14" fmla="*/ 175877 w 274109"/>
                    <a:gd name="connsiteY14" fmla="*/ 160236 h 193157"/>
                    <a:gd name="connsiteX15" fmla="*/ 169085 w 274109"/>
                    <a:gd name="connsiteY15" fmla="*/ 161280 h 193157"/>
                    <a:gd name="connsiteX16" fmla="*/ 164905 w 274109"/>
                    <a:gd name="connsiteY16" fmla="*/ 167551 h 193157"/>
                    <a:gd name="connsiteX17" fmla="*/ 155239 w 274109"/>
                    <a:gd name="connsiteY17" fmla="*/ 176433 h 193157"/>
                    <a:gd name="connsiteX18" fmla="*/ 140086 w 274109"/>
                    <a:gd name="connsiteY18" fmla="*/ 178001 h 193157"/>
                    <a:gd name="connsiteX19" fmla="*/ 121798 w 274109"/>
                    <a:gd name="connsiteY19" fmla="*/ 177478 h 193157"/>
                    <a:gd name="connsiteX20" fmla="*/ 102204 w 274109"/>
                    <a:gd name="connsiteY20" fmla="*/ 179568 h 193157"/>
                    <a:gd name="connsiteX21" fmla="*/ 88096 w 274109"/>
                    <a:gd name="connsiteY21" fmla="*/ 190541 h 193157"/>
                    <a:gd name="connsiteX22" fmla="*/ 73988 w 274109"/>
                    <a:gd name="connsiteY22" fmla="*/ 190280 h 193157"/>
                    <a:gd name="connsiteX23" fmla="*/ 66150 w 274109"/>
                    <a:gd name="connsiteY23" fmla="*/ 178262 h 193157"/>
                    <a:gd name="connsiteX24" fmla="*/ 65106 w 274109"/>
                    <a:gd name="connsiteY24" fmla="*/ 173559 h 193157"/>
                    <a:gd name="connsiteX25" fmla="*/ 59097 w 274109"/>
                    <a:gd name="connsiteY25" fmla="*/ 169118 h 193157"/>
                    <a:gd name="connsiteX26" fmla="*/ 47079 w 274109"/>
                    <a:gd name="connsiteY26" fmla="*/ 165199 h 193157"/>
                    <a:gd name="connsiteX27" fmla="*/ 44205 w 274109"/>
                    <a:gd name="connsiteY27" fmla="*/ 166506 h 193157"/>
                    <a:gd name="connsiteX28" fmla="*/ 41854 w 274109"/>
                    <a:gd name="connsiteY28" fmla="*/ 167289 h 193157"/>
                    <a:gd name="connsiteX29" fmla="*/ 34539 w 274109"/>
                    <a:gd name="connsiteY29" fmla="*/ 169379 h 193157"/>
                    <a:gd name="connsiteX30" fmla="*/ 18341 w 274109"/>
                    <a:gd name="connsiteY30" fmla="*/ 166767 h 193157"/>
                    <a:gd name="connsiteX31" fmla="*/ 11287 w 274109"/>
                    <a:gd name="connsiteY31" fmla="*/ 168857 h 193157"/>
                    <a:gd name="connsiteX32" fmla="*/ 14161 w 274109"/>
                    <a:gd name="connsiteY32" fmla="*/ 161019 h 193157"/>
                    <a:gd name="connsiteX33" fmla="*/ 13377 w 274109"/>
                    <a:gd name="connsiteY33" fmla="*/ 145344 h 193157"/>
                    <a:gd name="connsiteX34" fmla="*/ 14422 w 274109"/>
                    <a:gd name="connsiteY34" fmla="*/ 138029 h 193157"/>
                    <a:gd name="connsiteX35" fmla="*/ 17557 w 274109"/>
                    <a:gd name="connsiteY35" fmla="*/ 135416 h 193157"/>
                    <a:gd name="connsiteX36" fmla="*/ 14945 w 274109"/>
                    <a:gd name="connsiteY36" fmla="*/ 133588 h 193157"/>
                    <a:gd name="connsiteX37" fmla="*/ 4494 w 274109"/>
                    <a:gd name="connsiteY37" fmla="*/ 133849 h 193157"/>
                    <a:gd name="connsiteX38" fmla="*/ 6323 w 274109"/>
                    <a:gd name="connsiteY38" fmla="*/ 129930 h 193157"/>
                    <a:gd name="connsiteX39" fmla="*/ 10242 w 274109"/>
                    <a:gd name="connsiteY39" fmla="*/ 125489 h 193157"/>
                    <a:gd name="connsiteX40" fmla="*/ 53 w 274109"/>
                    <a:gd name="connsiteY40" fmla="*/ 121047 h 193157"/>
                    <a:gd name="connsiteX41" fmla="*/ 3449 w 274109"/>
                    <a:gd name="connsiteY41" fmla="*/ 113994 h 193157"/>
                    <a:gd name="connsiteX42" fmla="*/ 8152 w 274109"/>
                    <a:gd name="connsiteY42" fmla="*/ 105111 h 193157"/>
                    <a:gd name="connsiteX43" fmla="*/ 11287 w 274109"/>
                    <a:gd name="connsiteY43" fmla="*/ 89436 h 193157"/>
                    <a:gd name="connsiteX44" fmla="*/ 15206 w 274109"/>
                    <a:gd name="connsiteY44" fmla="*/ 76373 h 193157"/>
                    <a:gd name="connsiteX45" fmla="*/ 14945 w 274109"/>
                    <a:gd name="connsiteY45" fmla="*/ 60959 h 193157"/>
                    <a:gd name="connsiteX46" fmla="*/ 12855 w 274109"/>
                    <a:gd name="connsiteY46" fmla="*/ 47896 h 193157"/>
                    <a:gd name="connsiteX47" fmla="*/ 12855 w 274109"/>
                    <a:gd name="connsiteY47" fmla="*/ 47896 h 193157"/>
                    <a:gd name="connsiteX48" fmla="*/ 13116 w 274109"/>
                    <a:gd name="connsiteY48" fmla="*/ 46329 h 193157"/>
                    <a:gd name="connsiteX49" fmla="*/ 15206 w 274109"/>
                    <a:gd name="connsiteY49" fmla="*/ 34050 h 193157"/>
                    <a:gd name="connsiteX50" fmla="*/ 5017 w 274109"/>
                    <a:gd name="connsiteY50" fmla="*/ 23338 h 193157"/>
                    <a:gd name="connsiteX51" fmla="*/ 1882 w 274109"/>
                    <a:gd name="connsiteY51" fmla="*/ 19420 h 193157"/>
                    <a:gd name="connsiteX52" fmla="*/ 4494 w 274109"/>
                    <a:gd name="connsiteY52" fmla="*/ 16023 h 193157"/>
                    <a:gd name="connsiteX53" fmla="*/ 18080 w 274109"/>
                    <a:gd name="connsiteY53" fmla="*/ 7663 h 193157"/>
                    <a:gd name="connsiteX54" fmla="*/ 31143 w 274109"/>
                    <a:gd name="connsiteY54" fmla="*/ 348 h 193157"/>
                    <a:gd name="connsiteX55" fmla="*/ 49169 w 274109"/>
                    <a:gd name="connsiteY55" fmla="*/ 1654 h 193157"/>
                    <a:gd name="connsiteX56" fmla="*/ 63799 w 274109"/>
                    <a:gd name="connsiteY56" fmla="*/ 1393 h 193157"/>
                    <a:gd name="connsiteX57" fmla="*/ 78952 w 274109"/>
                    <a:gd name="connsiteY57" fmla="*/ 871 h 193157"/>
                    <a:gd name="connsiteX58" fmla="*/ 97501 w 274109"/>
                    <a:gd name="connsiteY58" fmla="*/ 5312 h 193157"/>
                    <a:gd name="connsiteX59" fmla="*/ 113176 w 274109"/>
                    <a:gd name="connsiteY59" fmla="*/ 6096 h 193157"/>
                    <a:gd name="connsiteX60" fmla="*/ 141392 w 274109"/>
                    <a:gd name="connsiteY60" fmla="*/ 7924 h 193157"/>
                    <a:gd name="connsiteX61" fmla="*/ 167779 w 274109"/>
                    <a:gd name="connsiteY61" fmla="*/ 5573 h 193157"/>
                    <a:gd name="connsiteX62" fmla="*/ 182148 w 274109"/>
                    <a:gd name="connsiteY62" fmla="*/ 18636 h 193157"/>
                    <a:gd name="connsiteX63" fmla="*/ 204354 w 274109"/>
                    <a:gd name="connsiteY63" fmla="*/ 24383 h 193157"/>
                    <a:gd name="connsiteX64" fmla="*/ 220030 w 274109"/>
                    <a:gd name="connsiteY64" fmla="*/ 22816 h 193157"/>
                    <a:gd name="connsiteX65" fmla="*/ 243020 w 274109"/>
                    <a:gd name="connsiteY65" fmla="*/ 31437 h 193157"/>
                    <a:gd name="connsiteX66" fmla="*/ 267317 w 274109"/>
                    <a:gd name="connsiteY66" fmla="*/ 32482 h 193157"/>
                    <a:gd name="connsiteX67" fmla="*/ 272803 w 274109"/>
                    <a:gd name="connsiteY67" fmla="*/ 31437 h 193157"/>
                    <a:gd name="connsiteX68" fmla="*/ 274109 w 274109"/>
                    <a:gd name="connsiteY68" fmla="*/ 37446 h 193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74109" h="193157">
                      <a:moveTo>
                        <a:pt x="274109" y="37446"/>
                      </a:moveTo>
                      <a:cubicBezTo>
                        <a:pt x="274109" y="41887"/>
                        <a:pt x="271497" y="45022"/>
                        <a:pt x="268362" y="47635"/>
                      </a:cubicBezTo>
                      <a:cubicBezTo>
                        <a:pt x="264182" y="51031"/>
                        <a:pt x="259479" y="53905"/>
                        <a:pt x="255038" y="56779"/>
                      </a:cubicBezTo>
                      <a:cubicBezTo>
                        <a:pt x="250335" y="59653"/>
                        <a:pt x="245633" y="62265"/>
                        <a:pt x="240408" y="63833"/>
                      </a:cubicBezTo>
                      <a:cubicBezTo>
                        <a:pt x="235705" y="65139"/>
                        <a:pt x="230480" y="65400"/>
                        <a:pt x="226300" y="68274"/>
                      </a:cubicBezTo>
                      <a:cubicBezTo>
                        <a:pt x="221075" y="71409"/>
                        <a:pt x="217678" y="76634"/>
                        <a:pt x="214804" y="82121"/>
                      </a:cubicBezTo>
                      <a:cubicBezTo>
                        <a:pt x="212192" y="87084"/>
                        <a:pt x="209579" y="91787"/>
                        <a:pt x="205922" y="95967"/>
                      </a:cubicBezTo>
                      <a:cubicBezTo>
                        <a:pt x="202787" y="99625"/>
                        <a:pt x="198868" y="103282"/>
                        <a:pt x="198607" y="108246"/>
                      </a:cubicBezTo>
                      <a:cubicBezTo>
                        <a:pt x="198607" y="113732"/>
                        <a:pt x="202526" y="117912"/>
                        <a:pt x="205661" y="121831"/>
                      </a:cubicBezTo>
                      <a:cubicBezTo>
                        <a:pt x="206706" y="123137"/>
                        <a:pt x="208012" y="124705"/>
                        <a:pt x="208012" y="126534"/>
                      </a:cubicBezTo>
                      <a:cubicBezTo>
                        <a:pt x="208012" y="128363"/>
                        <a:pt x="206183" y="129407"/>
                        <a:pt x="204877" y="130191"/>
                      </a:cubicBezTo>
                      <a:cubicBezTo>
                        <a:pt x="200697" y="132804"/>
                        <a:pt x="195994" y="134894"/>
                        <a:pt x="193120" y="139074"/>
                      </a:cubicBezTo>
                      <a:cubicBezTo>
                        <a:pt x="190508" y="142731"/>
                        <a:pt x="190246" y="147173"/>
                        <a:pt x="189463" y="151353"/>
                      </a:cubicBezTo>
                      <a:cubicBezTo>
                        <a:pt x="188940" y="153704"/>
                        <a:pt x="188418" y="155794"/>
                        <a:pt x="187895" y="158145"/>
                      </a:cubicBezTo>
                      <a:cubicBezTo>
                        <a:pt x="183977" y="158929"/>
                        <a:pt x="180058" y="160236"/>
                        <a:pt x="175877" y="160236"/>
                      </a:cubicBezTo>
                      <a:cubicBezTo>
                        <a:pt x="173526" y="159974"/>
                        <a:pt x="171175" y="159974"/>
                        <a:pt x="169085" y="161280"/>
                      </a:cubicBezTo>
                      <a:cubicBezTo>
                        <a:pt x="166995" y="162848"/>
                        <a:pt x="165950" y="165461"/>
                        <a:pt x="164905" y="167551"/>
                      </a:cubicBezTo>
                      <a:cubicBezTo>
                        <a:pt x="162815" y="172253"/>
                        <a:pt x="160464" y="175388"/>
                        <a:pt x="155239" y="176433"/>
                      </a:cubicBezTo>
                      <a:cubicBezTo>
                        <a:pt x="150275" y="177217"/>
                        <a:pt x="145050" y="177739"/>
                        <a:pt x="140086" y="178001"/>
                      </a:cubicBezTo>
                      <a:cubicBezTo>
                        <a:pt x="134077" y="178001"/>
                        <a:pt x="128068" y="177478"/>
                        <a:pt x="121798" y="177478"/>
                      </a:cubicBezTo>
                      <a:cubicBezTo>
                        <a:pt x="115528" y="177478"/>
                        <a:pt x="108213" y="177478"/>
                        <a:pt x="102204" y="179568"/>
                      </a:cubicBezTo>
                      <a:cubicBezTo>
                        <a:pt x="96456" y="181658"/>
                        <a:pt x="92799" y="187145"/>
                        <a:pt x="88096" y="190541"/>
                      </a:cubicBezTo>
                      <a:cubicBezTo>
                        <a:pt x="83393" y="194199"/>
                        <a:pt x="78952" y="193937"/>
                        <a:pt x="73988" y="190280"/>
                      </a:cubicBezTo>
                      <a:cubicBezTo>
                        <a:pt x="69808" y="187145"/>
                        <a:pt x="66150" y="183487"/>
                        <a:pt x="66150" y="178262"/>
                      </a:cubicBezTo>
                      <a:cubicBezTo>
                        <a:pt x="66150" y="176433"/>
                        <a:pt x="66150" y="174866"/>
                        <a:pt x="65106" y="173559"/>
                      </a:cubicBezTo>
                      <a:cubicBezTo>
                        <a:pt x="63538" y="171731"/>
                        <a:pt x="61187" y="170424"/>
                        <a:pt x="59097" y="169118"/>
                      </a:cubicBezTo>
                      <a:cubicBezTo>
                        <a:pt x="55700" y="167028"/>
                        <a:pt x="51520" y="163893"/>
                        <a:pt x="47079" y="165199"/>
                      </a:cubicBezTo>
                      <a:cubicBezTo>
                        <a:pt x="46034" y="165461"/>
                        <a:pt x="44989" y="165983"/>
                        <a:pt x="44205" y="166506"/>
                      </a:cubicBezTo>
                      <a:cubicBezTo>
                        <a:pt x="43421" y="166767"/>
                        <a:pt x="42637" y="167028"/>
                        <a:pt x="41854" y="167289"/>
                      </a:cubicBezTo>
                      <a:cubicBezTo>
                        <a:pt x="39241" y="167812"/>
                        <a:pt x="36890" y="168596"/>
                        <a:pt x="34539" y="169379"/>
                      </a:cubicBezTo>
                      <a:cubicBezTo>
                        <a:pt x="28791" y="170686"/>
                        <a:pt x="23827" y="165199"/>
                        <a:pt x="18341" y="166767"/>
                      </a:cubicBezTo>
                      <a:cubicBezTo>
                        <a:pt x="16774" y="167289"/>
                        <a:pt x="12855" y="170424"/>
                        <a:pt x="11287" y="168857"/>
                      </a:cubicBezTo>
                      <a:cubicBezTo>
                        <a:pt x="9458" y="167289"/>
                        <a:pt x="13638" y="162587"/>
                        <a:pt x="14161" y="161019"/>
                      </a:cubicBezTo>
                      <a:cubicBezTo>
                        <a:pt x="15990" y="156317"/>
                        <a:pt x="14161" y="150308"/>
                        <a:pt x="13377" y="145344"/>
                      </a:cubicBezTo>
                      <a:cubicBezTo>
                        <a:pt x="12855" y="142209"/>
                        <a:pt x="11548" y="140119"/>
                        <a:pt x="14422" y="138029"/>
                      </a:cubicBezTo>
                      <a:cubicBezTo>
                        <a:pt x="15206" y="137506"/>
                        <a:pt x="17557" y="136723"/>
                        <a:pt x="17557" y="135416"/>
                      </a:cubicBezTo>
                      <a:cubicBezTo>
                        <a:pt x="17818" y="134110"/>
                        <a:pt x="15728" y="133588"/>
                        <a:pt x="14945" y="133588"/>
                      </a:cubicBezTo>
                      <a:cubicBezTo>
                        <a:pt x="12332" y="133065"/>
                        <a:pt x="6585" y="136200"/>
                        <a:pt x="4494" y="133849"/>
                      </a:cubicBezTo>
                      <a:cubicBezTo>
                        <a:pt x="3449" y="132543"/>
                        <a:pt x="5539" y="130714"/>
                        <a:pt x="6323" y="129930"/>
                      </a:cubicBezTo>
                      <a:cubicBezTo>
                        <a:pt x="7891" y="128624"/>
                        <a:pt x="9197" y="127317"/>
                        <a:pt x="10242" y="125489"/>
                      </a:cubicBezTo>
                      <a:cubicBezTo>
                        <a:pt x="7368" y="125489"/>
                        <a:pt x="-731" y="126011"/>
                        <a:pt x="53" y="121047"/>
                      </a:cubicBezTo>
                      <a:cubicBezTo>
                        <a:pt x="576" y="118435"/>
                        <a:pt x="2143" y="116084"/>
                        <a:pt x="3449" y="113994"/>
                      </a:cubicBezTo>
                      <a:cubicBezTo>
                        <a:pt x="5278" y="111120"/>
                        <a:pt x="6846" y="108246"/>
                        <a:pt x="8152" y="105111"/>
                      </a:cubicBezTo>
                      <a:cubicBezTo>
                        <a:pt x="10242" y="99886"/>
                        <a:pt x="10503" y="94922"/>
                        <a:pt x="11287" y="89436"/>
                      </a:cubicBezTo>
                      <a:cubicBezTo>
                        <a:pt x="11810" y="84733"/>
                        <a:pt x="13899" y="80814"/>
                        <a:pt x="15206" y="76373"/>
                      </a:cubicBezTo>
                      <a:cubicBezTo>
                        <a:pt x="17035" y="71148"/>
                        <a:pt x="16512" y="66184"/>
                        <a:pt x="14945" y="60959"/>
                      </a:cubicBezTo>
                      <a:cubicBezTo>
                        <a:pt x="13638" y="56518"/>
                        <a:pt x="12332" y="52337"/>
                        <a:pt x="12855" y="47896"/>
                      </a:cubicBezTo>
                      <a:lnTo>
                        <a:pt x="12855" y="47896"/>
                      </a:lnTo>
                      <a:cubicBezTo>
                        <a:pt x="12855" y="47374"/>
                        <a:pt x="13116" y="46851"/>
                        <a:pt x="13116" y="46329"/>
                      </a:cubicBezTo>
                      <a:cubicBezTo>
                        <a:pt x="14161" y="42410"/>
                        <a:pt x="16774" y="38230"/>
                        <a:pt x="15206" y="34050"/>
                      </a:cubicBezTo>
                      <a:cubicBezTo>
                        <a:pt x="13638" y="29347"/>
                        <a:pt x="8413" y="26212"/>
                        <a:pt x="5017" y="23338"/>
                      </a:cubicBezTo>
                      <a:cubicBezTo>
                        <a:pt x="3972" y="22293"/>
                        <a:pt x="1882" y="20987"/>
                        <a:pt x="1882" y="19420"/>
                      </a:cubicBezTo>
                      <a:cubicBezTo>
                        <a:pt x="1882" y="17852"/>
                        <a:pt x="3449" y="16807"/>
                        <a:pt x="4494" y="16023"/>
                      </a:cubicBezTo>
                      <a:cubicBezTo>
                        <a:pt x="8936" y="13149"/>
                        <a:pt x="13899" y="10798"/>
                        <a:pt x="18080" y="7663"/>
                      </a:cubicBezTo>
                      <a:cubicBezTo>
                        <a:pt x="22260" y="4528"/>
                        <a:pt x="25917" y="1393"/>
                        <a:pt x="31143" y="348"/>
                      </a:cubicBezTo>
                      <a:cubicBezTo>
                        <a:pt x="37151" y="-697"/>
                        <a:pt x="43421" y="871"/>
                        <a:pt x="49169" y="1654"/>
                      </a:cubicBezTo>
                      <a:cubicBezTo>
                        <a:pt x="54133" y="2438"/>
                        <a:pt x="58835" y="2438"/>
                        <a:pt x="63799" y="1393"/>
                      </a:cubicBezTo>
                      <a:cubicBezTo>
                        <a:pt x="69024" y="348"/>
                        <a:pt x="73727" y="-175"/>
                        <a:pt x="78952" y="871"/>
                      </a:cubicBezTo>
                      <a:cubicBezTo>
                        <a:pt x="85222" y="1915"/>
                        <a:pt x="91231" y="4005"/>
                        <a:pt x="97501" y="5312"/>
                      </a:cubicBezTo>
                      <a:cubicBezTo>
                        <a:pt x="102726" y="6357"/>
                        <a:pt x="107951" y="6357"/>
                        <a:pt x="113176" y="6096"/>
                      </a:cubicBezTo>
                      <a:cubicBezTo>
                        <a:pt x="122843" y="5573"/>
                        <a:pt x="131987" y="6618"/>
                        <a:pt x="141392" y="7924"/>
                      </a:cubicBezTo>
                      <a:cubicBezTo>
                        <a:pt x="149230" y="8969"/>
                        <a:pt x="161770" y="12627"/>
                        <a:pt x="167779" y="5573"/>
                      </a:cubicBezTo>
                      <a:cubicBezTo>
                        <a:pt x="171697" y="14978"/>
                        <a:pt x="176400" y="18113"/>
                        <a:pt x="182148" y="18636"/>
                      </a:cubicBezTo>
                      <a:cubicBezTo>
                        <a:pt x="188679" y="19158"/>
                        <a:pt x="200435" y="23338"/>
                        <a:pt x="204354" y="24383"/>
                      </a:cubicBezTo>
                      <a:cubicBezTo>
                        <a:pt x="208273" y="25428"/>
                        <a:pt x="215066" y="24645"/>
                        <a:pt x="220030" y="22816"/>
                      </a:cubicBezTo>
                      <a:cubicBezTo>
                        <a:pt x="224993" y="20987"/>
                        <a:pt x="232309" y="26996"/>
                        <a:pt x="243020" y="31437"/>
                      </a:cubicBezTo>
                      <a:cubicBezTo>
                        <a:pt x="253731" y="35879"/>
                        <a:pt x="260785" y="34572"/>
                        <a:pt x="267317" y="32482"/>
                      </a:cubicBezTo>
                      <a:cubicBezTo>
                        <a:pt x="269407" y="31699"/>
                        <a:pt x="271235" y="31437"/>
                        <a:pt x="272803" y="31437"/>
                      </a:cubicBezTo>
                      <a:cubicBezTo>
                        <a:pt x="273587" y="33266"/>
                        <a:pt x="274109" y="35356"/>
                        <a:pt x="274109" y="374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6" name="Freeform: Shape 1355">
                  <a:extLst>
                    <a:ext uri="{FF2B5EF4-FFF2-40B4-BE49-F238E27FC236}">
                      <a16:creationId xmlns:a16="http://schemas.microsoft.com/office/drawing/2014/main" id="{80B6C72D-4B55-2D21-D768-ED1C53299B4C}"/>
                    </a:ext>
                  </a:extLst>
                </p:cNvPr>
                <p:cNvSpPr/>
                <p:nvPr/>
              </p:nvSpPr>
              <p:spPr>
                <a:xfrm>
                  <a:off x="4886289" y="3186527"/>
                  <a:ext cx="8673" cy="7809"/>
                </a:xfrm>
                <a:custGeom>
                  <a:avLst/>
                  <a:gdLst>
                    <a:gd name="connsiteX0" fmla="*/ 1045 w 8673"/>
                    <a:gd name="connsiteY0" fmla="*/ 4964 h 7809"/>
                    <a:gd name="connsiteX1" fmla="*/ 261 w 8673"/>
                    <a:gd name="connsiteY1" fmla="*/ 1829 h 7809"/>
                    <a:gd name="connsiteX2" fmla="*/ 3658 w 8673"/>
                    <a:gd name="connsiteY2" fmla="*/ 523 h 7809"/>
                    <a:gd name="connsiteX3" fmla="*/ 7054 w 8673"/>
                    <a:gd name="connsiteY3" fmla="*/ 0 h 7809"/>
                    <a:gd name="connsiteX4" fmla="*/ 8622 w 8673"/>
                    <a:gd name="connsiteY4" fmla="*/ 1306 h 7809"/>
                    <a:gd name="connsiteX5" fmla="*/ 7576 w 8673"/>
                    <a:gd name="connsiteY5" fmla="*/ 2874 h 7809"/>
                    <a:gd name="connsiteX6" fmla="*/ 4180 w 8673"/>
                    <a:gd name="connsiteY6" fmla="*/ 7315 h 7809"/>
                    <a:gd name="connsiteX7" fmla="*/ 2613 w 8673"/>
                    <a:gd name="connsiteY7" fmla="*/ 7315 h 7809"/>
                    <a:gd name="connsiteX8" fmla="*/ 1045 w 8673"/>
                    <a:gd name="connsiteY8" fmla="*/ 4964 h 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73" h="7809">
                      <a:moveTo>
                        <a:pt x="1045" y="4964"/>
                      </a:moveTo>
                      <a:cubicBezTo>
                        <a:pt x="0" y="4180"/>
                        <a:pt x="-261" y="2874"/>
                        <a:pt x="261" y="1829"/>
                      </a:cubicBezTo>
                      <a:cubicBezTo>
                        <a:pt x="784" y="261"/>
                        <a:pt x="2351" y="523"/>
                        <a:pt x="3658" y="523"/>
                      </a:cubicBezTo>
                      <a:cubicBezTo>
                        <a:pt x="4703" y="523"/>
                        <a:pt x="6009" y="0"/>
                        <a:pt x="7054" y="0"/>
                      </a:cubicBezTo>
                      <a:cubicBezTo>
                        <a:pt x="7838" y="0"/>
                        <a:pt x="8622" y="523"/>
                        <a:pt x="8622" y="1306"/>
                      </a:cubicBezTo>
                      <a:cubicBezTo>
                        <a:pt x="8883" y="2090"/>
                        <a:pt x="8099" y="2613"/>
                        <a:pt x="7576" y="2874"/>
                      </a:cubicBezTo>
                      <a:cubicBezTo>
                        <a:pt x="6270" y="4180"/>
                        <a:pt x="5486" y="6009"/>
                        <a:pt x="4180" y="7315"/>
                      </a:cubicBezTo>
                      <a:cubicBezTo>
                        <a:pt x="3658" y="7838"/>
                        <a:pt x="3135" y="8099"/>
                        <a:pt x="2613" y="7315"/>
                      </a:cubicBezTo>
                      <a:cubicBezTo>
                        <a:pt x="2351" y="6531"/>
                        <a:pt x="1829" y="5748"/>
                        <a:pt x="1045" y="49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7" name="Freeform: Shape 1356">
                  <a:extLst>
                    <a:ext uri="{FF2B5EF4-FFF2-40B4-BE49-F238E27FC236}">
                      <a16:creationId xmlns:a16="http://schemas.microsoft.com/office/drawing/2014/main" id="{65219B4F-4834-0A40-627D-1D28C61B1838}"/>
                    </a:ext>
                  </a:extLst>
                </p:cNvPr>
                <p:cNvSpPr/>
                <p:nvPr/>
              </p:nvSpPr>
              <p:spPr>
                <a:xfrm>
                  <a:off x="4911506" y="3165039"/>
                  <a:ext cx="24042" cy="17933"/>
                </a:xfrm>
                <a:custGeom>
                  <a:avLst/>
                  <a:gdLst>
                    <a:gd name="connsiteX0" fmla="*/ 12403 w 24042"/>
                    <a:gd name="connsiteY0" fmla="*/ 17831 h 17933"/>
                    <a:gd name="connsiteX1" fmla="*/ 10052 w 24042"/>
                    <a:gd name="connsiteY1" fmla="*/ 17308 h 17933"/>
                    <a:gd name="connsiteX2" fmla="*/ 7962 w 24042"/>
                    <a:gd name="connsiteY2" fmla="*/ 15479 h 17933"/>
                    <a:gd name="connsiteX3" fmla="*/ 7178 w 24042"/>
                    <a:gd name="connsiteY3" fmla="*/ 12867 h 17933"/>
                    <a:gd name="connsiteX4" fmla="*/ 4827 w 24042"/>
                    <a:gd name="connsiteY4" fmla="*/ 11038 h 17933"/>
                    <a:gd name="connsiteX5" fmla="*/ 1953 w 24042"/>
                    <a:gd name="connsiteY5" fmla="*/ 9732 h 17933"/>
                    <a:gd name="connsiteX6" fmla="*/ 124 w 24042"/>
                    <a:gd name="connsiteY6" fmla="*/ 8948 h 17933"/>
                    <a:gd name="connsiteX7" fmla="*/ 3521 w 24042"/>
                    <a:gd name="connsiteY7" fmla="*/ 4507 h 17933"/>
                    <a:gd name="connsiteX8" fmla="*/ 5872 w 24042"/>
                    <a:gd name="connsiteY8" fmla="*/ 3462 h 17933"/>
                    <a:gd name="connsiteX9" fmla="*/ 9268 w 24042"/>
                    <a:gd name="connsiteY9" fmla="*/ 1633 h 17933"/>
                    <a:gd name="connsiteX10" fmla="*/ 14755 w 24042"/>
                    <a:gd name="connsiteY10" fmla="*/ 65 h 17933"/>
                    <a:gd name="connsiteX11" fmla="*/ 16844 w 24042"/>
                    <a:gd name="connsiteY11" fmla="*/ 326 h 17933"/>
                    <a:gd name="connsiteX12" fmla="*/ 16844 w 24042"/>
                    <a:gd name="connsiteY12" fmla="*/ 2939 h 17933"/>
                    <a:gd name="connsiteX13" fmla="*/ 19196 w 24042"/>
                    <a:gd name="connsiteY13" fmla="*/ 6858 h 17933"/>
                    <a:gd name="connsiteX14" fmla="*/ 23899 w 24042"/>
                    <a:gd name="connsiteY14" fmla="*/ 8164 h 17933"/>
                    <a:gd name="connsiteX15" fmla="*/ 21808 w 24042"/>
                    <a:gd name="connsiteY15" fmla="*/ 10515 h 17933"/>
                    <a:gd name="connsiteX16" fmla="*/ 19719 w 24042"/>
                    <a:gd name="connsiteY16" fmla="*/ 13128 h 17933"/>
                    <a:gd name="connsiteX17" fmla="*/ 12403 w 24042"/>
                    <a:gd name="connsiteY17" fmla="*/ 17831 h 17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42" h="17933">
                      <a:moveTo>
                        <a:pt x="12403" y="17831"/>
                      </a:moveTo>
                      <a:cubicBezTo>
                        <a:pt x="11358" y="18092"/>
                        <a:pt x="10836" y="17831"/>
                        <a:pt x="10052" y="17308"/>
                      </a:cubicBezTo>
                      <a:cubicBezTo>
                        <a:pt x="9530" y="16786"/>
                        <a:pt x="8484" y="16524"/>
                        <a:pt x="7962" y="15479"/>
                      </a:cubicBezTo>
                      <a:cubicBezTo>
                        <a:pt x="7439" y="14695"/>
                        <a:pt x="7701" y="13651"/>
                        <a:pt x="7178" y="12867"/>
                      </a:cubicBezTo>
                      <a:cubicBezTo>
                        <a:pt x="6656" y="12083"/>
                        <a:pt x="5611" y="11561"/>
                        <a:pt x="4827" y="11038"/>
                      </a:cubicBezTo>
                      <a:cubicBezTo>
                        <a:pt x="4043" y="10254"/>
                        <a:pt x="2998" y="9993"/>
                        <a:pt x="1953" y="9732"/>
                      </a:cubicBezTo>
                      <a:cubicBezTo>
                        <a:pt x="1169" y="9732"/>
                        <a:pt x="386" y="9470"/>
                        <a:pt x="124" y="8948"/>
                      </a:cubicBezTo>
                      <a:cubicBezTo>
                        <a:pt x="-659" y="7380"/>
                        <a:pt x="2475" y="5290"/>
                        <a:pt x="3521" y="4507"/>
                      </a:cubicBezTo>
                      <a:cubicBezTo>
                        <a:pt x="4304" y="3984"/>
                        <a:pt x="5088" y="3984"/>
                        <a:pt x="5872" y="3462"/>
                      </a:cubicBezTo>
                      <a:cubicBezTo>
                        <a:pt x="6917" y="2939"/>
                        <a:pt x="7962" y="2155"/>
                        <a:pt x="9268" y="1633"/>
                      </a:cubicBezTo>
                      <a:cubicBezTo>
                        <a:pt x="11097" y="849"/>
                        <a:pt x="12926" y="326"/>
                        <a:pt x="14755" y="65"/>
                      </a:cubicBezTo>
                      <a:cubicBezTo>
                        <a:pt x="15277" y="65"/>
                        <a:pt x="16322" y="-196"/>
                        <a:pt x="16844" y="326"/>
                      </a:cubicBezTo>
                      <a:cubicBezTo>
                        <a:pt x="17367" y="849"/>
                        <a:pt x="16844" y="2155"/>
                        <a:pt x="16844" y="2939"/>
                      </a:cubicBezTo>
                      <a:cubicBezTo>
                        <a:pt x="16583" y="5029"/>
                        <a:pt x="17106" y="6335"/>
                        <a:pt x="19196" y="6858"/>
                      </a:cubicBezTo>
                      <a:cubicBezTo>
                        <a:pt x="19980" y="7119"/>
                        <a:pt x="24944" y="6597"/>
                        <a:pt x="23899" y="8164"/>
                      </a:cubicBezTo>
                      <a:cubicBezTo>
                        <a:pt x="23376" y="8948"/>
                        <a:pt x="22592" y="9732"/>
                        <a:pt x="21808" y="10515"/>
                      </a:cubicBezTo>
                      <a:cubicBezTo>
                        <a:pt x="21025" y="11299"/>
                        <a:pt x="20502" y="12344"/>
                        <a:pt x="19719" y="13128"/>
                      </a:cubicBezTo>
                      <a:cubicBezTo>
                        <a:pt x="17890" y="15741"/>
                        <a:pt x="15277" y="17047"/>
                        <a:pt x="12403" y="1783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8" name="Freeform: Shape 1357">
                  <a:extLst>
                    <a:ext uri="{FF2B5EF4-FFF2-40B4-BE49-F238E27FC236}">
                      <a16:creationId xmlns:a16="http://schemas.microsoft.com/office/drawing/2014/main" id="{F96DD184-A5AA-FA54-BC3A-77DB2FD465FA}"/>
                    </a:ext>
                  </a:extLst>
                </p:cNvPr>
                <p:cNvSpPr/>
                <p:nvPr/>
              </p:nvSpPr>
              <p:spPr>
                <a:xfrm>
                  <a:off x="4941373" y="3161969"/>
                  <a:ext cx="12580" cy="9176"/>
                </a:xfrm>
                <a:custGeom>
                  <a:avLst/>
                  <a:gdLst>
                    <a:gd name="connsiteX0" fmla="*/ 4743 w 12580"/>
                    <a:gd name="connsiteY0" fmla="*/ 4180 h 9176"/>
                    <a:gd name="connsiteX1" fmla="*/ 1870 w 12580"/>
                    <a:gd name="connsiteY1" fmla="*/ 3135 h 9176"/>
                    <a:gd name="connsiteX2" fmla="*/ 41 w 12580"/>
                    <a:gd name="connsiteY2" fmla="*/ 1306 h 9176"/>
                    <a:gd name="connsiteX3" fmla="*/ 2653 w 12580"/>
                    <a:gd name="connsiteY3" fmla="*/ 0 h 9176"/>
                    <a:gd name="connsiteX4" fmla="*/ 7356 w 12580"/>
                    <a:gd name="connsiteY4" fmla="*/ 261 h 9176"/>
                    <a:gd name="connsiteX5" fmla="*/ 10491 w 12580"/>
                    <a:gd name="connsiteY5" fmla="*/ 261 h 9176"/>
                    <a:gd name="connsiteX6" fmla="*/ 12581 w 12580"/>
                    <a:gd name="connsiteY6" fmla="*/ 5486 h 9176"/>
                    <a:gd name="connsiteX7" fmla="*/ 11797 w 12580"/>
                    <a:gd name="connsiteY7" fmla="*/ 8621 h 9176"/>
                    <a:gd name="connsiteX8" fmla="*/ 8662 w 12580"/>
                    <a:gd name="connsiteY8" fmla="*/ 7838 h 9176"/>
                    <a:gd name="connsiteX9" fmla="*/ 7356 w 12580"/>
                    <a:gd name="connsiteY9" fmla="*/ 6270 h 9176"/>
                    <a:gd name="connsiteX10" fmla="*/ 5266 w 12580"/>
                    <a:gd name="connsiteY10" fmla="*/ 4964 h 9176"/>
                    <a:gd name="connsiteX11" fmla="*/ 4743 w 12580"/>
                    <a:gd name="connsiteY11" fmla="*/ 4180 h 9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580" h="9176">
                      <a:moveTo>
                        <a:pt x="4743" y="4180"/>
                      </a:moveTo>
                      <a:cubicBezTo>
                        <a:pt x="3959" y="3658"/>
                        <a:pt x="2915" y="3396"/>
                        <a:pt x="1870" y="3135"/>
                      </a:cubicBezTo>
                      <a:cubicBezTo>
                        <a:pt x="824" y="2874"/>
                        <a:pt x="-221" y="2351"/>
                        <a:pt x="41" y="1306"/>
                      </a:cubicBezTo>
                      <a:cubicBezTo>
                        <a:pt x="302" y="261"/>
                        <a:pt x="1870" y="0"/>
                        <a:pt x="2653" y="0"/>
                      </a:cubicBezTo>
                      <a:cubicBezTo>
                        <a:pt x="4221" y="0"/>
                        <a:pt x="5788" y="0"/>
                        <a:pt x="7356" y="261"/>
                      </a:cubicBezTo>
                      <a:cubicBezTo>
                        <a:pt x="8401" y="261"/>
                        <a:pt x="9707" y="0"/>
                        <a:pt x="10491" y="261"/>
                      </a:cubicBezTo>
                      <a:cubicBezTo>
                        <a:pt x="12581" y="1045"/>
                        <a:pt x="12581" y="3658"/>
                        <a:pt x="12581" y="5486"/>
                      </a:cubicBezTo>
                      <a:cubicBezTo>
                        <a:pt x="12581" y="6531"/>
                        <a:pt x="12581" y="7576"/>
                        <a:pt x="11797" y="8621"/>
                      </a:cubicBezTo>
                      <a:cubicBezTo>
                        <a:pt x="10752" y="9928"/>
                        <a:pt x="9446" y="8621"/>
                        <a:pt x="8662" y="7838"/>
                      </a:cubicBezTo>
                      <a:cubicBezTo>
                        <a:pt x="8140" y="7315"/>
                        <a:pt x="7878" y="6793"/>
                        <a:pt x="7356" y="6270"/>
                      </a:cubicBezTo>
                      <a:cubicBezTo>
                        <a:pt x="6833" y="5748"/>
                        <a:pt x="6050" y="5486"/>
                        <a:pt x="5266" y="4964"/>
                      </a:cubicBezTo>
                      <a:cubicBezTo>
                        <a:pt x="5527" y="4441"/>
                        <a:pt x="5266" y="4180"/>
                        <a:pt x="4743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4" name="Graphic 3">
                <a:extLst>
                  <a:ext uri="{FF2B5EF4-FFF2-40B4-BE49-F238E27FC236}">
                    <a16:creationId xmlns:a16="http://schemas.microsoft.com/office/drawing/2014/main" id="{BFAB1C64-DE53-5033-54B4-2C2B81F566BE}"/>
                  </a:ext>
                </a:extLst>
              </p:cNvPr>
              <p:cNvGrpSpPr/>
              <p:nvPr/>
            </p:nvGrpSpPr>
            <p:grpSpPr>
              <a:xfrm>
                <a:off x="5006077" y="2979342"/>
                <a:ext cx="287132" cy="370841"/>
                <a:chOff x="5006077" y="2979342"/>
                <a:chExt cx="287132" cy="370841"/>
              </a:xfrm>
              <a:solidFill>
                <a:srgbClr val="D5D7D8"/>
              </a:solidFill>
            </p:grpSpPr>
            <p:sp>
              <p:nvSpPr>
                <p:cNvPr id="1351" name="Freeform: Shape 1350">
                  <a:extLst>
                    <a:ext uri="{FF2B5EF4-FFF2-40B4-BE49-F238E27FC236}">
                      <a16:creationId xmlns:a16="http://schemas.microsoft.com/office/drawing/2014/main" id="{E236FB5E-9CFB-E8D5-B4DD-C839112210C3}"/>
                    </a:ext>
                  </a:extLst>
                </p:cNvPr>
                <p:cNvSpPr/>
                <p:nvPr/>
              </p:nvSpPr>
              <p:spPr>
                <a:xfrm>
                  <a:off x="5006077" y="2979342"/>
                  <a:ext cx="252562" cy="237221"/>
                </a:xfrm>
                <a:custGeom>
                  <a:avLst/>
                  <a:gdLst>
                    <a:gd name="connsiteX0" fmla="*/ 252500 w 252562"/>
                    <a:gd name="connsiteY0" fmla="*/ 185762 h 237221"/>
                    <a:gd name="connsiteX1" fmla="*/ 234735 w 252562"/>
                    <a:gd name="connsiteY1" fmla="*/ 178708 h 237221"/>
                    <a:gd name="connsiteX2" fmla="*/ 223240 w 252562"/>
                    <a:gd name="connsiteY2" fmla="*/ 174528 h 237221"/>
                    <a:gd name="connsiteX3" fmla="*/ 213051 w 252562"/>
                    <a:gd name="connsiteY3" fmla="*/ 184195 h 237221"/>
                    <a:gd name="connsiteX4" fmla="*/ 214618 w 252562"/>
                    <a:gd name="connsiteY4" fmla="*/ 196735 h 237221"/>
                    <a:gd name="connsiteX5" fmla="*/ 222195 w 252562"/>
                    <a:gd name="connsiteY5" fmla="*/ 202483 h 237221"/>
                    <a:gd name="connsiteX6" fmla="*/ 223240 w 252562"/>
                    <a:gd name="connsiteY6" fmla="*/ 206140 h 237221"/>
                    <a:gd name="connsiteX7" fmla="*/ 222979 w 252562"/>
                    <a:gd name="connsiteY7" fmla="*/ 211626 h 237221"/>
                    <a:gd name="connsiteX8" fmla="*/ 222456 w 252562"/>
                    <a:gd name="connsiteY8" fmla="*/ 214239 h 237221"/>
                    <a:gd name="connsiteX9" fmla="*/ 220105 w 252562"/>
                    <a:gd name="connsiteY9" fmla="*/ 215023 h 237221"/>
                    <a:gd name="connsiteX10" fmla="*/ 216970 w 252562"/>
                    <a:gd name="connsiteY10" fmla="*/ 215284 h 237221"/>
                    <a:gd name="connsiteX11" fmla="*/ 214357 w 252562"/>
                    <a:gd name="connsiteY11" fmla="*/ 216068 h 237221"/>
                    <a:gd name="connsiteX12" fmla="*/ 212267 w 252562"/>
                    <a:gd name="connsiteY12" fmla="*/ 221554 h 237221"/>
                    <a:gd name="connsiteX13" fmla="*/ 210177 w 252562"/>
                    <a:gd name="connsiteY13" fmla="*/ 226779 h 237221"/>
                    <a:gd name="connsiteX14" fmla="*/ 205736 w 252562"/>
                    <a:gd name="connsiteY14" fmla="*/ 229914 h 237221"/>
                    <a:gd name="connsiteX15" fmla="*/ 201033 w 252562"/>
                    <a:gd name="connsiteY15" fmla="*/ 233310 h 237221"/>
                    <a:gd name="connsiteX16" fmla="*/ 197376 w 252562"/>
                    <a:gd name="connsiteY16" fmla="*/ 236707 h 237221"/>
                    <a:gd name="connsiteX17" fmla="*/ 192150 w 252562"/>
                    <a:gd name="connsiteY17" fmla="*/ 235923 h 237221"/>
                    <a:gd name="connsiteX18" fmla="*/ 193195 w 252562"/>
                    <a:gd name="connsiteY18" fmla="*/ 226779 h 237221"/>
                    <a:gd name="connsiteX19" fmla="*/ 197898 w 252562"/>
                    <a:gd name="connsiteY19" fmla="*/ 217374 h 237221"/>
                    <a:gd name="connsiteX20" fmla="*/ 202078 w 252562"/>
                    <a:gd name="connsiteY20" fmla="*/ 214239 h 237221"/>
                    <a:gd name="connsiteX21" fmla="*/ 200772 w 252562"/>
                    <a:gd name="connsiteY21" fmla="*/ 208230 h 237221"/>
                    <a:gd name="connsiteX22" fmla="*/ 197637 w 252562"/>
                    <a:gd name="connsiteY22" fmla="*/ 201437 h 237221"/>
                    <a:gd name="connsiteX23" fmla="*/ 191889 w 252562"/>
                    <a:gd name="connsiteY23" fmla="*/ 187852 h 237221"/>
                    <a:gd name="connsiteX24" fmla="*/ 179349 w 252562"/>
                    <a:gd name="connsiteY24" fmla="*/ 182627 h 237221"/>
                    <a:gd name="connsiteX25" fmla="*/ 175430 w 252562"/>
                    <a:gd name="connsiteY25" fmla="*/ 176096 h 237221"/>
                    <a:gd name="connsiteX26" fmla="*/ 173601 w 252562"/>
                    <a:gd name="connsiteY26" fmla="*/ 170087 h 237221"/>
                    <a:gd name="connsiteX27" fmla="*/ 161845 w 252562"/>
                    <a:gd name="connsiteY27" fmla="*/ 167997 h 237221"/>
                    <a:gd name="connsiteX28" fmla="*/ 151134 w 252562"/>
                    <a:gd name="connsiteY28" fmla="*/ 156502 h 237221"/>
                    <a:gd name="connsiteX29" fmla="*/ 136242 w 252562"/>
                    <a:gd name="connsiteY29" fmla="*/ 154412 h 237221"/>
                    <a:gd name="connsiteX30" fmla="*/ 122134 w 252562"/>
                    <a:gd name="connsiteY30" fmla="*/ 143700 h 237221"/>
                    <a:gd name="connsiteX31" fmla="*/ 114558 w 252562"/>
                    <a:gd name="connsiteY31" fmla="*/ 134034 h 237221"/>
                    <a:gd name="connsiteX32" fmla="*/ 108810 w 252562"/>
                    <a:gd name="connsiteY32" fmla="*/ 129593 h 237221"/>
                    <a:gd name="connsiteX33" fmla="*/ 104108 w 252562"/>
                    <a:gd name="connsiteY33" fmla="*/ 126457 h 237221"/>
                    <a:gd name="connsiteX34" fmla="*/ 99405 w 252562"/>
                    <a:gd name="connsiteY34" fmla="*/ 123584 h 237221"/>
                    <a:gd name="connsiteX35" fmla="*/ 94180 w 252562"/>
                    <a:gd name="connsiteY35" fmla="*/ 122016 h 237221"/>
                    <a:gd name="connsiteX36" fmla="*/ 90783 w 252562"/>
                    <a:gd name="connsiteY36" fmla="*/ 116530 h 237221"/>
                    <a:gd name="connsiteX37" fmla="*/ 86603 w 252562"/>
                    <a:gd name="connsiteY37" fmla="*/ 110260 h 237221"/>
                    <a:gd name="connsiteX38" fmla="*/ 82423 w 252562"/>
                    <a:gd name="connsiteY38" fmla="*/ 113395 h 237221"/>
                    <a:gd name="connsiteX39" fmla="*/ 77460 w 252562"/>
                    <a:gd name="connsiteY39" fmla="*/ 101638 h 237221"/>
                    <a:gd name="connsiteX40" fmla="*/ 74847 w 252562"/>
                    <a:gd name="connsiteY40" fmla="*/ 93801 h 237221"/>
                    <a:gd name="connsiteX41" fmla="*/ 73018 w 252562"/>
                    <a:gd name="connsiteY41" fmla="*/ 85179 h 237221"/>
                    <a:gd name="connsiteX42" fmla="*/ 59433 w 252562"/>
                    <a:gd name="connsiteY42" fmla="*/ 77081 h 237221"/>
                    <a:gd name="connsiteX43" fmla="*/ 38271 w 252562"/>
                    <a:gd name="connsiteY43" fmla="*/ 73423 h 237221"/>
                    <a:gd name="connsiteX44" fmla="*/ 31218 w 252562"/>
                    <a:gd name="connsiteY44" fmla="*/ 77864 h 237221"/>
                    <a:gd name="connsiteX45" fmla="*/ 24163 w 252562"/>
                    <a:gd name="connsiteY45" fmla="*/ 81783 h 237221"/>
                    <a:gd name="connsiteX46" fmla="*/ 23380 w 252562"/>
                    <a:gd name="connsiteY46" fmla="*/ 82306 h 237221"/>
                    <a:gd name="connsiteX47" fmla="*/ 17632 w 252562"/>
                    <a:gd name="connsiteY47" fmla="*/ 77603 h 237221"/>
                    <a:gd name="connsiteX48" fmla="*/ 3786 w 252562"/>
                    <a:gd name="connsiteY48" fmla="*/ 69765 h 237221"/>
                    <a:gd name="connsiteX49" fmla="*/ 3786 w 252562"/>
                    <a:gd name="connsiteY49" fmla="*/ 59838 h 237221"/>
                    <a:gd name="connsiteX50" fmla="*/ 1434 w 252562"/>
                    <a:gd name="connsiteY50" fmla="*/ 51478 h 237221"/>
                    <a:gd name="connsiteX51" fmla="*/ 8750 w 252562"/>
                    <a:gd name="connsiteY51" fmla="*/ 44162 h 237221"/>
                    <a:gd name="connsiteX52" fmla="*/ 2480 w 252562"/>
                    <a:gd name="connsiteY52" fmla="*/ 33974 h 237221"/>
                    <a:gd name="connsiteX53" fmla="*/ 3786 w 252562"/>
                    <a:gd name="connsiteY53" fmla="*/ 30577 h 237221"/>
                    <a:gd name="connsiteX54" fmla="*/ 3786 w 252562"/>
                    <a:gd name="connsiteY54" fmla="*/ 30577 h 237221"/>
                    <a:gd name="connsiteX55" fmla="*/ 27299 w 252562"/>
                    <a:gd name="connsiteY55" fmla="*/ 27965 h 237221"/>
                    <a:gd name="connsiteX56" fmla="*/ 37226 w 252562"/>
                    <a:gd name="connsiteY56" fmla="*/ 17253 h 237221"/>
                    <a:gd name="connsiteX57" fmla="*/ 40623 w 252562"/>
                    <a:gd name="connsiteY57" fmla="*/ 24830 h 237221"/>
                    <a:gd name="connsiteX58" fmla="*/ 45325 w 252562"/>
                    <a:gd name="connsiteY58" fmla="*/ 27442 h 237221"/>
                    <a:gd name="connsiteX59" fmla="*/ 48199 w 252562"/>
                    <a:gd name="connsiteY59" fmla="*/ 31100 h 237221"/>
                    <a:gd name="connsiteX60" fmla="*/ 57604 w 252562"/>
                    <a:gd name="connsiteY60" fmla="*/ 17253 h 237221"/>
                    <a:gd name="connsiteX61" fmla="*/ 74325 w 252562"/>
                    <a:gd name="connsiteY61" fmla="*/ 21172 h 237221"/>
                    <a:gd name="connsiteX62" fmla="*/ 74325 w 252562"/>
                    <a:gd name="connsiteY62" fmla="*/ 13596 h 237221"/>
                    <a:gd name="connsiteX63" fmla="*/ 82685 w 252562"/>
                    <a:gd name="connsiteY63" fmla="*/ 6542 h 237221"/>
                    <a:gd name="connsiteX64" fmla="*/ 91829 w 252562"/>
                    <a:gd name="connsiteY64" fmla="*/ 6281 h 237221"/>
                    <a:gd name="connsiteX65" fmla="*/ 99927 w 252562"/>
                    <a:gd name="connsiteY65" fmla="*/ 2362 h 237221"/>
                    <a:gd name="connsiteX66" fmla="*/ 110378 w 252562"/>
                    <a:gd name="connsiteY66" fmla="*/ 2362 h 237221"/>
                    <a:gd name="connsiteX67" fmla="*/ 120567 w 252562"/>
                    <a:gd name="connsiteY67" fmla="*/ 1056 h 237221"/>
                    <a:gd name="connsiteX68" fmla="*/ 127359 w 252562"/>
                    <a:gd name="connsiteY68" fmla="*/ 10461 h 237221"/>
                    <a:gd name="connsiteX69" fmla="*/ 156359 w 252562"/>
                    <a:gd name="connsiteY69" fmla="*/ 16208 h 237221"/>
                    <a:gd name="connsiteX70" fmla="*/ 158187 w 252562"/>
                    <a:gd name="connsiteY70" fmla="*/ 31361 h 237221"/>
                    <a:gd name="connsiteX71" fmla="*/ 149566 w 252562"/>
                    <a:gd name="connsiteY71" fmla="*/ 36064 h 237221"/>
                    <a:gd name="connsiteX72" fmla="*/ 146692 w 252562"/>
                    <a:gd name="connsiteY72" fmla="*/ 33712 h 237221"/>
                    <a:gd name="connsiteX73" fmla="*/ 138593 w 252562"/>
                    <a:gd name="connsiteY73" fmla="*/ 36847 h 237221"/>
                    <a:gd name="connsiteX74" fmla="*/ 132584 w 252562"/>
                    <a:gd name="connsiteY74" fmla="*/ 41550 h 237221"/>
                    <a:gd name="connsiteX75" fmla="*/ 125269 w 252562"/>
                    <a:gd name="connsiteY75" fmla="*/ 42595 h 237221"/>
                    <a:gd name="connsiteX76" fmla="*/ 119521 w 252562"/>
                    <a:gd name="connsiteY76" fmla="*/ 44424 h 237221"/>
                    <a:gd name="connsiteX77" fmla="*/ 118215 w 252562"/>
                    <a:gd name="connsiteY77" fmla="*/ 49910 h 237221"/>
                    <a:gd name="connsiteX78" fmla="*/ 123179 w 252562"/>
                    <a:gd name="connsiteY78" fmla="*/ 53045 h 237221"/>
                    <a:gd name="connsiteX79" fmla="*/ 123963 w 252562"/>
                    <a:gd name="connsiteY79" fmla="*/ 55919 h 237221"/>
                    <a:gd name="connsiteX80" fmla="*/ 123179 w 252562"/>
                    <a:gd name="connsiteY80" fmla="*/ 59054 h 237221"/>
                    <a:gd name="connsiteX81" fmla="*/ 120305 w 252562"/>
                    <a:gd name="connsiteY81" fmla="*/ 62189 h 237221"/>
                    <a:gd name="connsiteX82" fmla="*/ 117693 w 252562"/>
                    <a:gd name="connsiteY82" fmla="*/ 71855 h 237221"/>
                    <a:gd name="connsiteX83" fmla="*/ 120044 w 252562"/>
                    <a:gd name="connsiteY83" fmla="*/ 76558 h 237221"/>
                    <a:gd name="connsiteX84" fmla="*/ 127359 w 252562"/>
                    <a:gd name="connsiteY84" fmla="*/ 79954 h 237221"/>
                    <a:gd name="connsiteX85" fmla="*/ 134936 w 252562"/>
                    <a:gd name="connsiteY85" fmla="*/ 83873 h 237221"/>
                    <a:gd name="connsiteX86" fmla="*/ 147215 w 252562"/>
                    <a:gd name="connsiteY86" fmla="*/ 94323 h 237221"/>
                    <a:gd name="connsiteX87" fmla="*/ 154007 w 252562"/>
                    <a:gd name="connsiteY87" fmla="*/ 106080 h 237221"/>
                    <a:gd name="connsiteX88" fmla="*/ 158448 w 252562"/>
                    <a:gd name="connsiteY88" fmla="*/ 120971 h 237221"/>
                    <a:gd name="connsiteX89" fmla="*/ 171511 w 252562"/>
                    <a:gd name="connsiteY89" fmla="*/ 131421 h 237221"/>
                    <a:gd name="connsiteX90" fmla="*/ 184574 w 252562"/>
                    <a:gd name="connsiteY90" fmla="*/ 136124 h 237221"/>
                    <a:gd name="connsiteX91" fmla="*/ 194241 w 252562"/>
                    <a:gd name="connsiteY91" fmla="*/ 135601 h 237221"/>
                    <a:gd name="connsiteX92" fmla="*/ 201294 w 252562"/>
                    <a:gd name="connsiteY92" fmla="*/ 136385 h 237221"/>
                    <a:gd name="connsiteX93" fmla="*/ 201817 w 252562"/>
                    <a:gd name="connsiteY93" fmla="*/ 146052 h 237221"/>
                    <a:gd name="connsiteX94" fmla="*/ 210961 w 252562"/>
                    <a:gd name="connsiteY94" fmla="*/ 152844 h 237221"/>
                    <a:gd name="connsiteX95" fmla="*/ 226114 w 252562"/>
                    <a:gd name="connsiteY95" fmla="*/ 158331 h 237221"/>
                    <a:gd name="connsiteX96" fmla="*/ 238131 w 252562"/>
                    <a:gd name="connsiteY96" fmla="*/ 167213 h 237221"/>
                    <a:gd name="connsiteX97" fmla="*/ 248843 w 252562"/>
                    <a:gd name="connsiteY97" fmla="*/ 175835 h 237221"/>
                    <a:gd name="connsiteX98" fmla="*/ 252500 w 252562"/>
                    <a:gd name="connsiteY98" fmla="*/ 185762 h 23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252562" h="237221">
                      <a:moveTo>
                        <a:pt x="252500" y="185762"/>
                      </a:moveTo>
                      <a:cubicBezTo>
                        <a:pt x="251194" y="194384"/>
                        <a:pt x="237086" y="180537"/>
                        <a:pt x="234735" y="178708"/>
                      </a:cubicBezTo>
                      <a:cubicBezTo>
                        <a:pt x="231600" y="176357"/>
                        <a:pt x="227420" y="173745"/>
                        <a:pt x="223240" y="174528"/>
                      </a:cubicBezTo>
                      <a:cubicBezTo>
                        <a:pt x="218537" y="175312"/>
                        <a:pt x="214879" y="180015"/>
                        <a:pt x="213051" y="184195"/>
                      </a:cubicBezTo>
                      <a:cubicBezTo>
                        <a:pt x="211222" y="188375"/>
                        <a:pt x="210699" y="193339"/>
                        <a:pt x="214618" y="196735"/>
                      </a:cubicBezTo>
                      <a:cubicBezTo>
                        <a:pt x="216970" y="198825"/>
                        <a:pt x="220366" y="199870"/>
                        <a:pt x="222195" y="202483"/>
                      </a:cubicBezTo>
                      <a:cubicBezTo>
                        <a:pt x="222979" y="203527"/>
                        <a:pt x="223240" y="204573"/>
                        <a:pt x="223240" y="206140"/>
                      </a:cubicBezTo>
                      <a:cubicBezTo>
                        <a:pt x="222979" y="207969"/>
                        <a:pt x="222979" y="209798"/>
                        <a:pt x="222979" y="211626"/>
                      </a:cubicBezTo>
                      <a:cubicBezTo>
                        <a:pt x="222979" y="212149"/>
                        <a:pt x="222979" y="213716"/>
                        <a:pt x="222456" y="214239"/>
                      </a:cubicBezTo>
                      <a:cubicBezTo>
                        <a:pt x="221934" y="214761"/>
                        <a:pt x="220888" y="214761"/>
                        <a:pt x="220105" y="215023"/>
                      </a:cubicBezTo>
                      <a:cubicBezTo>
                        <a:pt x="218798" y="215545"/>
                        <a:pt x="218276" y="215545"/>
                        <a:pt x="216970" y="215284"/>
                      </a:cubicBezTo>
                      <a:cubicBezTo>
                        <a:pt x="215663" y="215023"/>
                        <a:pt x="215141" y="214761"/>
                        <a:pt x="214357" y="216068"/>
                      </a:cubicBezTo>
                      <a:cubicBezTo>
                        <a:pt x="213312" y="217896"/>
                        <a:pt x="212528" y="219464"/>
                        <a:pt x="212267" y="221554"/>
                      </a:cubicBezTo>
                      <a:cubicBezTo>
                        <a:pt x="212006" y="223383"/>
                        <a:pt x="211483" y="225473"/>
                        <a:pt x="210177" y="226779"/>
                      </a:cubicBezTo>
                      <a:cubicBezTo>
                        <a:pt x="208871" y="228085"/>
                        <a:pt x="207042" y="229130"/>
                        <a:pt x="205736" y="229914"/>
                      </a:cubicBezTo>
                      <a:cubicBezTo>
                        <a:pt x="204168" y="230959"/>
                        <a:pt x="202339" y="232004"/>
                        <a:pt x="201033" y="233310"/>
                      </a:cubicBezTo>
                      <a:cubicBezTo>
                        <a:pt x="199727" y="234355"/>
                        <a:pt x="198943" y="235923"/>
                        <a:pt x="197376" y="236707"/>
                      </a:cubicBezTo>
                      <a:cubicBezTo>
                        <a:pt x="195808" y="237490"/>
                        <a:pt x="193195" y="237490"/>
                        <a:pt x="192150" y="235923"/>
                      </a:cubicBezTo>
                      <a:cubicBezTo>
                        <a:pt x="190322" y="233049"/>
                        <a:pt x="191105" y="229392"/>
                        <a:pt x="193195" y="226779"/>
                      </a:cubicBezTo>
                      <a:cubicBezTo>
                        <a:pt x="195547" y="224167"/>
                        <a:pt x="195024" y="219986"/>
                        <a:pt x="197898" y="217374"/>
                      </a:cubicBezTo>
                      <a:cubicBezTo>
                        <a:pt x="199204" y="216329"/>
                        <a:pt x="201294" y="216068"/>
                        <a:pt x="202078" y="214239"/>
                      </a:cubicBezTo>
                      <a:cubicBezTo>
                        <a:pt x="203123" y="212149"/>
                        <a:pt x="201817" y="209798"/>
                        <a:pt x="200772" y="208230"/>
                      </a:cubicBezTo>
                      <a:cubicBezTo>
                        <a:pt x="199466" y="205879"/>
                        <a:pt x="198421" y="203789"/>
                        <a:pt x="197637" y="201437"/>
                      </a:cubicBezTo>
                      <a:cubicBezTo>
                        <a:pt x="196592" y="196212"/>
                        <a:pt x="195808" y="191771"/>
                        <a:pt x="191889" y="187852"/>
                      </a:cubicBezTo>
                      <a:cubicBezTo>
                        <a:pt x="188232" y="184195"/>
                        <a:pt x="183529" y="185240"/>
                        <a:pt x="179349" y="182627"/>
                      </a:cubicBezTo>
                      <a:cubicBezTo>
                        <a:pt x="176998" y="181060"/>
                        <a:pt x="175953" y="178708"/>
                        <a:pt x="175430" y="176096"/>
                      </a:cubicBezTo>
                      <a:cubicBezTo>
                        <a:pt x="175169" y="174267"/>
                        <a:pt x="175169" y="171393"/>
                        <a:pt x="173601" y="170087"/>
                      </a:cubicBezTo>
                      <a:cubicBezTo>
                        <a:pt x="169944" y="167213"/>
                        <a:pt x="164980" y="172438"/>
                        <a:pt x="161845" y="167997"/>
                      </a:cubicBezTo>
                      <a:cubicBezTo>
                        <a:pt x="158710" y="163556"/>
                        <a:pt x="157142" y="158069"/>
                        <a:pt x="151134" y="156502"/>
                      </a:cubicBezTo>
                      <a:cubicBezTo>
                        <a:pt x="146170" y="155195"/>
                        <a:pt x="140945" y="156763"/>
                        <a:pt x="136242" y="154412"/>
                      </a:cubicBezTo>
                      <a:cubicBezTo>
                        <a:pt x="130756" y="151538"/>
                        <a:pt x="125792" y="148403"/>
                        <a:pt x="122134" y="143700"/>
                      </a:cubicBezTo>
                      <a:cubicBezTo>
                        <a:pt x="119783" y="140304"/>
                        <a:pt x="117432" y="136908"/>
                        <a:pt x="114558" y="134034"/>
                      </a:cubicBezTo>
                      <a:cubicBezTo>
                        <a:pt x="112729" y="132466"/>
                        <a:pt x="110639" y="131160"/>
                        <a:pt x="108810" y="129593"/>
                      </a:cubicBezTo>
                      <a:cubicBezTo>
                        <a:pt x="107243" y="128286"/>
                        <a:pt x="105936" y="127241"/>
                        <a:pt x="104108" y="126457"/>
                      </a:cubicBezTo>
                      <a:cubicBezTo>
                        <a:pt x="102540" y="125674"/>
                        <a:pt x="100972" y="124106"/>
                        <a:pt x="99405" y="123584"/>
                      </a:cubicBezTo>
                      <a:cubicBezTo>
                        <a:pt x="97576" y="123061"/>
                        <a:pt x="96009" y="122539"/>
                        <a:pt x="94180" y="122016"/>
                      </a:cubicBezTo>
                      <a:cubicBezTo>
                        <a:pt x="91829" y="121232"/>
                        <a:pt x="91829" y="118620"/>
                        <a:pt x="90783" y="116530"/>
                      </a:cubicBezTo>
                      <a:cubicBezTo>
                        <a:pt x="89739" y="114440"/>
                        <a:pt x="88955" y="111305"/>
                        <a:pt x="86603" y="110260"/>
                      </a:cubicBezTo>
                      <a:cubicBezTo>
                        <a:pt x="83991" y="108953"/>
                        <a:pt x="83469" y="111305"/>
                        <a:pt x="82423" y="113395"/>
                      </a:cubicBezTo>
                      <a:cubicBezTo>
                        <a:pt x="77721" y="111044"/>
                        <a:pt x="78766" y="106080"/>
                        <a:pt x="77460" y="101638"/>
                      </a:cubicBezTo>
                      <a:cubicBezTo>
                        <a:pt x="76676" y="99026"/>
                        <a:pt x="75631" y="96413"/>
                        <a:pt x="74847" y="93801"/>
                      </a:cubicBezTo>
                      <a:cubicBezTo>
                        <a:pt x="74063" y="90927"/>
                        <a:pt x="74063" y="88053"/>
                        <a:pt x="73018" y="85179"/>
                      </a:cubicBezTo>
                      <a:cubicBezTo>
                        <a:pt x="70928" y="80215"/>
                        <a:pt x="63874" y="78648"/>
                        <a:pt x="59433" y="77081"/>
                      </a:cubicBezTo>
                      <a:cubicBezTo>
                        <a:pt x="52902" y="74468"/>
                        <a:pt x="45325" y="70288"/>
                        <a:pt x="38271" y="73423"/>
                      </a:cubicBezTo>
                      <a:cubicBezTo>
                        <a:pt x="35659" y="74468"/>
                        <a:pt x="33569" y="76297"/>
                        <a:pt x="31218" y="77864"/>
                      </a:cubicBezTo>
                      <a:cubicBezTo>
                        <a:pt x="28866" y="79171"/>
                        <a:pt x="26515" y="80477"/>
                        <a:pt x="24163" y="81783"/>
                      </a:cubicBezTo>
                      <a:cubicBezTo>
                        <a:pt x="23902" y="82044"/>
                        <a:pt x="23641" y="82044"/>
                        <a:pt x="23380" y="82306"/>
                      </a:cubicBezTo>
                      <a:cubicBezTo>
                        <a:pt x="22596" y="80215"/>
                        <a:pt x="20767" y="78387"/>
                        <a:pt x="17632" y="77603"/>
                      </a:cubicBezTo>
                      <a:cubicBezTo>
                        <a:pt x="10056" y="75774"/>
                        <a:pt x="3002" y="72900"/>
                        <a:pt x="3786" y="69765"/>
                      </a:cubicBezTo>
                      <a:cubicBezTo>
                        <a:pt x="4569" y="66630"/>
                        <a:pt x="6137" y="62973"/>
                        <a:pt x="3786" y="59838"/>
                      </a:cubicBezTo>
                      <a:cubicBezTo>
                        <a:pt x="1434" y="56703"/>
                        <a:pt x="-1962" y="54090"/>
                        <a:pt x="1434" y="51478"/>
                      </a:cubicBezTo>
                      <a:cubicBezTo>
                        <a:pt x="4569" y="48865"/>
                        <a:pt x="11623" y="48604"/>
                        <a:pt x="8750" y="44162"/>
                      </a:cubicBezTo>
                      <a:cubicBezTo>
                        <a:pt x="5614" y="39460"/>
                        <a:pt x="1173" y="38676"/>
                        <a:pt x="2480" y="33974"/>
                      </a:cubicBezTo>
                      <a:cubicBezTo>
                        <a:pt x="3002" y="32406"/>
                        <a:pt x="3263" y="31361"/>
                        <a:pt x="3786" y="30577"/>
                      </a:cubicBezTo>
                      <a:lnTo>
                        <a:pt x="3786" y="30577"/>
                      </a:lnTo>
                      <a:cubicBezTo>
                        <a:pt x="4831" y="30577"/>
                        <a:pt x="25470" y="30839"/>
                        <a:pt x="27299" y="27965"/>
                      </a:cubicBezTo>
                      <a:cubicBezTo>
                        <a:pt x="28866" y="25091"/>
                        <a:pt x="35659" y="13596"/>
                        <a:pt x="37226" y="17253"/>
                      </a:cubicBezTo>
                      <a:cubicBezTo>
                        <a:pt x="38794" y="20911"/>
                        <a:pt x="38533" y="24830"/>
                        <a:pt x="40623" y="24830"/>
                      </a:cubicBezTo>
                      <a:cubicBezTo>
                        <a:pt x="42713" y="24830"/>
                        <a:pt x="45325" y="24568"/>
                        <a:pt x="45325" y="27442"/>
                      </a:cubicBezTo>
                      <a:cubicBezTo>
                        <a:pt x="45325" y="30316"/>
                        <a:pt x="45848" y="35280"/>
                        <a:pt x="48199" y="31100"/>
                      </a:cubicBezTo>
                      <a:cubicBezTo>
                        <a:pt x="50289" y="26920"/>
                        <a:pt x="54730" y="17253"/>
                        <a:pt x="57604" y="17253"/>
                      </a:cubicBezTo>
                      <a:cubicBezTo>
                        <a:pt x="60478" y="17253"/>
                        <a:pt x="75631" y="26397"/>
                        <a:pt x="74325" y="21172"/>
                      </a:cubicBezTo>
                      <a:cubicBezTo>
                        <a:pt x="73018" y="15947"/>
                        <a:pt x="71712" y="13857"/>
                        <a:pt x="74325" y="13596"/>
                      </a:cubicBezTo>
                      <a:cubicBezTo>
                        <a:pt x="76676" y="13073"/>
                        <a:pt x="81640" y="14641"/>
                        <a:pt x="82685" y="6542"/>
                      </a:cubicBezTo>
                      <a:cubicBezTo>
                        <a:pt x="85558" y="7848"/>
                        <a:pt x="90000" y="7848"/>
                        <a:pt x="91829" y="6281"/>
                      </a:cubicBezTo>
                      <a:cubicBezTo>
                        <a:pt x="94702" y="3929"/>
                        <a:pt x="93396" y="2362"/>
                        <a:pt x="99927" y="2362"/>
                      </a:cubicBezTo>
                      <a:cubicBezTo>
                        <a:pt x="106198" y="2362"/>
                        <a:pt x="107243" y="3929"/>
                        <a:pt x="110378" y="2362"/>
                      </a:cubicBezTo>
                      <a:cubicBezTo>
                        <a:pt x="113513" y="794"/>
                        <a:pt x="122396" y="-1296"/>
                        <a:pt x="120567" y="1056"/>
                      </a:cubicBezTo>
                      <a:cubicBezTo>
                        <a:pt x="118999" y="3407"/>
                        <a:pt x="122134" y="10461"/>
                        <a:pt x="127359" y="10461"/>
                      </a:cubicBezTo>
                      <a:cubicBezTo>
                        <a:pt x="131801" y="10461"/>
                        <a:pt x="150088" y="12551"/>
                        <a:pt x="156359" y="16208"/>
                      </a:cubicBezTo>
                      <a:cubicBezTo>
                        <a:pt x="154007" y="18821"/>
                        <a:pt x="156881" y="27442"/>
                        <a:pt x="158187" y="31361"/>
                      </a:cubicBezTo>
                      <a:cubicBezTo>
                        <a:pt x="159494" y="35019"/>
                        <a:pt x="153223" y="35802"/>
                        <a:pt x="149566" y="36064"/>
                      </a:cubicBezTo>
                      <a:cubicBezTo>
                        <a:pt x="149305" y="34757"/>
                        <a:pt x="148521" y="33974"/>
                        <a:pt x="146692" y="33712"/>
                      </a:cubicBezTo>
                      <a:cubicBezTo>
                        <a:pt x="143557" y="33190"/>
                        <a:pt x="140683" y="34757"/>
                        <a:pt x="138593" y="36847"/>
                      </a:cubicBezTo>
                      <a:cubicBezTo>
                        <a:pt x="136765" y="38676"/>
                        <a:pt x="135197" y="40766"/>
                        <a:pt x="132584" y="41550"/>
                      </a:cubicBezTo>
                      <a:cubicBezTo>
                        <a:pt x="130233" y="42334"/>
                        <a:pt x="127882" y="42334"/>
                        <a:pt x="125269" y="42595"/>
                      </a:cubicBezTo>
                      <a:cubicBezTo>
                        <a:pt x="123179" y="42595"/>
                        <a:pt x="121089" y="42595"/>
                        <a:pt x="119521" y="44424"/>
                      </a:cubicBezTo>
                      <a:cubicBezTo>
                        <a:pt x="118215" y="45991"/>
                        <a:pt x="117693" y="48081"/>
                        <a:pt x="118215" y="49910"/>
                      </a:cubicBezTo>
                      <a:cubicBezTo>
                        <a:pt x="118738" y="52523"/>
                        <a:pt x="121089" y="52261"/>
                        <a:pt x="123179" y="53045"/>
                      </a:cubicBezTo>
                      <a:cubicBezTo>
                        <a:pt x="123702" y="53306"/>
                        <a:pt x="123963" y="55396"/>
                        <a:pt x="123963" y="55919"/>
                      </a:cubicBezTo>
                      <a:cubicBezTo>
                        <a:pt x="123963" y="56964"/>
                        <a:pt x="123702" y="58009"/>
                        <a:pt x="123179" y="59054"/>
                      </a:cubicBezTo>
                      <a:cubicBezTo>
                        <a:pt x="122396" y="60360"/>
                        <a:pt x="121089" y="60883"/>
                        <a:pt x="120305" y="62189"/>
                      </a:cubicBezTo>
                      <a:cubicBezTo>
                        <a:pt x="118738" y="65063"/>
                        <a:pt x="117432" y="68459"/>
                        <a:pt x="117693" y="71855"/>
                      </a:cubicBezTo>
                      <a:cubicBezTo>
                        <a:pt x="117693" y="73684"/>
                        <a:pt x="118477" y="75252"/>
                        <a:pt x="120044" y="76558"/>
                      </a:cubicBezTo>
                      <a:cubicBezTo>
                        <a:pt x="122134" y="78125"/>
                        <a:pt x="124747" y="79171"/>
                        <a:pt x="127359" y="79954"/>
                      </a:cubicBezTo>
                      <a:cubicBezTo>
                        <a:pt x="129972" y="80999"/>
                        <a:pt x="132584" y="82306"/>
                        <a:pt x="134936" y="83873"/>
                      </a:cubicBezTo>
                      <a:cubicBezTo>
                        <a:pt x="139377" y="87008"/>
                        <a:pt x="143296" y="90927"/>
                        <a:pt x="147215" y="94323"/>
                      </a:cubicBezTo>
                      <a:cubicBezTo>
                        <a:pt x="150872" y="97720"/>
                        <a:pt x="153485" y="101116"/>
                        <a:pt x="154007" y="106080"/>
                      </a:cubicBezTo>
                      <a:cubicBezTo>
                        <a:pt x="154530" y="111566"/>
                        <a:pt x="154791" y="116530"/>
                        <a:pt x="158448" y="120971"/>
                      </a:cubicBezTo>
                      <a:cubicBezTo>
                        <a:pt x="162106" y="125151"/>
                        <a:pt x="167070" y="128286"/>
                        <a:pt x="171511" y="131421"/>
                      </a:cubicBezTo>
                      <a:cubicBezTo>
                        <a:pt x="175691" y="134556"/>
                        <a:pt x="179349" y="136124"/>
                        <a:pt x="184574" y="136124"/>
                      </a:cubicBezTo>
                      <a:cubicBezTo>
                        <a:pt x="187709" y="136124"/>
                        <a:pt x="190844" y="135863"/>
                        <a:pt x="194241" y="135601"/>
                      </a:cubicBezTo>
                      <a:cubicBezTo>
                        <a:pt x="196330" y="135601"/>
                        <a:pt x="199466" y="135079"/>
                        <a:pt x="201294" y="136385"/>
                      </a:cubicBezTo>
                      <a:cubicBezTo>
                        <a:pt x="204429" y="138214"/>
                        <a:pt x="201817" y="143178"/>
                        <a:pt x="201817" y="146052"/>
                      </a:cubicBezTo>
                      <a:cubicBezTo>
                        <a:pt x="201817" y="150754"/>
                        <a:pt x="207303" y="152060"/>
                        <a:pt x="210961" y="152844"/>
                      </a:cubicBezTo>
                      <a:cubicBezTo>
                        <a:pt x="216186" y="154151"/>
                        <a:pt x="221411" y="155457"/>
                        <a:pt x="226114" y="158331"/>
                      </a:cubicBezTo>
                      <a:cubicBezTo>
                        <a:pt x="230294" y="160943"/>
                        <a:pt x="233951" y="164339"/>
                        <a:pt x="238131" y="167213"/>
                      </a:cubicBezTo>
                      <a:cubicBezTo>
                        <a:pt x="241789" y="169826"/>
                        <a:pt x="245708" y="172438"/>
                        <a:pt x="248843" y="175835"/>
                      </a:cubicBezTo>
                      <a:cubicBezTo>
                        <a:pt x="250149" y="177663"/>
                        <a:pt x="253023" y="181843"/>
                        <a:pt x="252500" y="1857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2" name="Freeform: Shape 1351">
                  <a:extLst>
                    <a:ext uri="{FF2B5EF4-FFF2-40B4-BE49-F238E27FC236}">
                      <a16:creationId xmlns:a16="http://schemas.microsoft.com/office/drawing/2014/main" id="{8F2458BB-AF26-6853-1C22-414FE327A316}"/>
                    </a:ext>
                  </a:extLst>
                </p:cNvPr>
                <p:cNvSpPr/>
                <p:nvPr/>
              </p:nvSpPr>
              <p:spPr>
                <a:xfrm>
                  <a:off x="5037906" y="3133259"/>
                  <a:ext cx="34223" cy="60597"/>
                </a:xfrm>
                <a:custGeom>
                  <a:avLst/>
                  <a:gdLst>
                    <a:gd name="connsiteX0" fmla="*/ 433 w 34223"/>
                    <a:gd name="connsiteY0" fmla="*/ 13557 h 60597"/>
                    <a:gd name="connsiteX1" fmla="*/ 172 w 34223"/>
                    <a:gd name="connsiteY1" fmla="*/ 9377 h 60597"/>
                    <a:gd name="connsiteX2" fmla="*/ 3307 w 34223"/>
                    <a:gd name="connsiteY2" fmla="*/ 8071 h 60597"/>
                    <a:gd name="connsiteX3" fmla="*/ 8793 w 34223"/>
                    <a:gd name="connsiteY3" fmla="*/ 8855 h 60597"/>
                    <a:gd name="connsiteX4" fmla="*/ 12973 w 34223"/>
                    <a:gd name="connsiteY4" fmla="*/ 4936 h 60597"/>
                    <a:gd name="connsiteX5" fmla="*/ 16370 w 34223"/>
                    <a:gd name="connsiteY5" fmla="*/ 495 h 60597"/>
                    <a:gd name="connsiteX6" fmla="*/ 21072 w 34223"/>
                    <a:gd name="connsiteY6" fmla="*/ 495 h 60597"/>
                    <a:gd name="connsiteX7" fmla="*/ 25513 w 34223"/>
                    <a:gd name="connsiteY7" fmla="*/ 2323 h 60597"/>
                    <a:gd name="connsiteX8" fmla="*/ 27603 w 34223"/>
                    <a:gd name="connsiteY8" fmla="*/ 6765 h 60597"/>
                    <a:gd name="connsiteX9" fmla="*/ 29693 w 34223"/>
                    <a:gd name="connsiteY9" fmla="*/ 11990 h 60597"/>
                    <a:gd name="connsiteX10" fmla="*/ 33090 w 34223"/>
                    <a:gd name="connsiteY10" fmla="*/ 15647 h 60597"/>
                    <a:gd name="connsiteX11" fmla="*/ 32306 w 34223"/>
                    <a:gd name="connsiteY11" fmla="*/ 26620 h 60597"/>
                    <a:gd name="connsiteX12" fmla="*/ 31522 w 34223"/>
                    <a:gd name="connsiteY12" fmla="*/ 36025 h 60597"/>
                    <a:gd name="connsiteX13" fmla="*/ 30739 w 34223"/>
                    <a:gd name="connsiteY13" fmla="*/ 40205 h 60597"/>
                    <a:gd name="connsiteX14" fmla="*/ 29955 w 34223"/>
                    <a:gd name="connsiteY14" fmla="*/ 44908 h 60597"/>
                    <a:gd name="connsiteX15" fmla="*/ 26820 w 34223"/>
                    <a:gd name="connsiteY15" fmla="*/ 52484 h 60597"/>
                    <a:gd name="connsiteX16" fmla="*/ 26297 w 34223"/>
                    <a:gd name="connsiteY16" fmla="*/ 54313 h 60597"/>
                    <a:gd name="connsiteX17" fmla="*/ 21595 w 34223"/>
                    <a:gd name="connsiteY17" fmla="*/ 52223 h 60597"/>
                    <a:gd name="connsiteX18" fmla="*/ 16892 w 34223"/>
                    <a:gd name="connsiteY18" fmla="*/ 50133 h 60597"/>
                    <a:gd name="connsiteX19" fmla="*/ 15063 w 34223"/>
                    <a:gd name="connsiteY19" fmla="*/ 56664 h 60597"/>
                    <a:gd name="connsiteX20" fmla="*/ 11667 w 34223"/>
                    <a:gd name="connsiteY20" fmla="*/ 60322 h 60597"/>
                    <a:gd name="connsiteX21" fmla="*/ 3307 w 34223"/>
                    <a:gd name="connsiteY21" fmla="*/ 53268 h 60597"/>
                    <a:gd name="connsiteX22" fmla="*/ 3829 w 34223"/>
                    <a:gd name="connsiteY22" fmla="*/ 41773 h 60597"/>
                    <a:gd name="connsiteX23" fmla="*/ 7226 w 34223"/>
                    <a:gd name="connsiteY23" fmla="*/ 35503 h 60597"/>
                    <a:gd name="connsiteX24" fmla="*/ 4352 w 34223"/>
                    <a:gd name="connsiteY24" fmla="*/ 32629 h 60597"/>
                    <a:gd name="connsiteX25" fmla="*/ 4613 w 34223"/>
                    <a:gd name="connsiteY25" fmla="*/ 28449 h 60597"/>
                    <a:gd name="connsiteX26" fmla="*/ 4352 w 34223"/>
                    <a:gd name="connsiteY26" fmla="*/ 25053 h 60597"/>
                    <a:gd name="connsiteX27" fmla="*/ 3307 w 34223"/>
                    <a:gd name="connsiteY27" fmla="*/ 22701 h 60597"/>
                    <a:gd name="connsiteX28" fmla="*/ 2001 w 34223"/>
                    <a:gd name="connsiteY28" fmla="*/ 18521 h 60597"/>
                    <a:gd name="connsiteX29" fmla="*/ 433 w 34223"/>
                    <a:gd name="connsiteY29" fmla="*/ 13557 h 60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4223" h="60597">
                      <a:moveTo>
                        <a:pt x="433" y="13557"/>
                      </a:moveTo>
                      <a:cubicBezTo>
                        <a:pt x="-90" y="12251"/>
                        <a:pt x="-90" y="10684"/>
                        <a:pt x="172" y="9377"/>
                      </a:cubicBezTo>
                      <a:cubicBezTo>
                        <a:pt x="694" y="7810"/>
                        <a:pt x="2001" y="7810"/>
                        <a:pt x="3307" y="8071"/>
                      </a:cubicBezTo>
                      <a:cubicBezTo>
                        <a:pt x="5135" y="8593"/>
                        <a:pt x="6964" y="9377"/>
                        <a:pt x="8793" y="8855"/>
                      </a:cubicBezTo>
                      <a:cubicBezTo>
                        <a:pt x="10883" y="8332"/>
                        <a:pt x="11928" y="6503"/>
                        <a:pt x="12973" y="4936"/>
                      </a:cubicBezTo>
                      <a:cubicBezTo>
                        <a:pt x="13757" y="3368"/>
                        <a:pt x="14541" y="1540"/>
                        <a:pt x="16370" y="495"/>
                      </a:cubicBezTo>
                      <a:cubicBezTo>
                        <a:pt x="17937" y="-289"/>
                        <a:pt x="19766" y="-28"/>
                        <a:pt x="21072" y="495"/>
                      </a:cubicBezTo>
                      <a:cubicBezTo>
                        <a:pt x="22640" y="756"/>
                        <a:pt x="24468" y="1278"/>
                        <a:pt x="25513" y="2323"/>
                      </a:cubicBezTo>
                      <a:cubicBezTo>
                        <a:pt x="26820" y="3368"/>
                        <a:pt x="27081" y="5197"/>
                        <a:pt x="27603" y="6765"/>
                      </a:cubicBezTo>
                      <a:cubicBezTo>
                        <a:pt x="28126" y="8593"/>
                        <a:pt x="28648" y="10422"/>
                        <a:pt x="29693" y="11990"/>
                      </a:cubicBezTo>
                      <a:cubicBezTo>
                        <a:pt x="30739" y="13296"/>
                        <a:pt x="32045" y="14341"/>
                        <a:pt x="33090" y="15647"/>
                      </a:cubicBezTo>
                      <a:cubicBezTo>
                        <a:pt x="35702" y="18782"/>
                        <a:pt x="33090" y="23224"/>
                        <a:pt x="32306" y="26620"/>
                      </a:cubicBezTo>
                      <a:cubicBezTo>
                        <a:pt x="31522" y="29755"/>
                        <a:pt x="32045" y="32890"/>
                        <a:pt x="31522" y="36025"/>
                      </a:cubicBezTo>
                      <a:cubicBezTo>
                        <a:pt x="31261" y="37331"/>
                        <a:pt x="31000" y="38638"/>
                        <a:pt x="30739" y="40205"/>
                      </a:cubicBezTo>
                      <a:cubicBezTo>
                        <a:pt x="30477" y="41773"/>
                        <a:pt x="30216" y="43340"/>
                        <a:pt x="29955" y="44908"/>
                      </a:cubicBezTo>
                      <a:cubicBezTo>
                        <a:pt x="29432" y="47782"/>
                        <a:pt x="27865" y="49872"/>
                        <a:pt x="26820" y="52484"/>
                      </a:cubicBezTo>
                      <a:cubicBezTo>
                        <a:pt x="26559" y="53007"/>
                        <a:pt x="26559" y="53791"/>
                        <a:pt x="26297" y="54313"/>
                      </a:cubicBezTo>
                      <a:cubicBezTo>
                        <a:pt x="24468" y="54052"/>
                        <a:pt x="22901" y="53791"/>
                        <a:pt x="21595" y="52223"/>
                      </a:cubicBezTo>
                      <a:cubicBezTo>
                        <a:pt x="20550" y="51178"/>
                        <a:pt x="18459" y="48565"/>
                        <a:pt x="16892" y="50133"/>
                      </a:cubicBezTo>
                      <a:cubicBezTo>
                        <a:pt x="15324" y="51962"/>
                        <a:pt x="15586" y="54574"/>
                        <a:pt x="15063" y="56664"/>
                      </a:cubicBezTo>
                      <a:cubicBezTo>
                        <a:pt x="14541" y="58232"/>
                        <a:pt x="13234" y="59538"/>
                        <a:pt x="11667" y="60322"/>
                      </a:cubicBezTo>
                      <a:cubicBezTo>
                        <a:pt x="7226" y="61889"/>
                        <a:pt x="4352" y="56403"/>
                        <a:pt x="3307" y="53268"/>
                      </a:cubicBezTo>
                      <a:cubicBezTo>
                        <a:pt x="2001" y="49610"/>
                        <a:pt x="694" y="44908"/>
                        <a:pt x="3829" y="41773"/>
                      </a:cubicBezTo>
                      <a:cubicBezTo>
                        <a:pt x="5397" y="40466"/>
                        <a:pt x="8532" y="37854"/>
                        <a:pt x="7226" y="35503"/>
                      </a:cubicBezTo>
                      <a:cubicBezTo>
                        <a:pt x="6442" y="34196"/>
                        <a:pt x="4613" y="33935"/>
                        <a:pt x="4352" y="32629"/>
                      </a:cubicBezTo>
                      <a:cubicBezTo>
                        <a:pt x="3829" y="31323"/>
                        <a:pt x="4613" y="29755"/>
                        <a:pt x="4613" y="28449"/>
                      </a:cubicBezTo>
                      <a:cubicBezTo>
                        <a:pt x="4613" y="27404"/>
                        <a:pt x="4613" y="26098"/>
                        <a:pt x="4352" y="25053"/>
                      </a:cubicBezTo>
                      <a:cubicBezTo>
                        <a:pt x="4090" y="24269"/>
                        <a:pt x="3568" y="23485"/>
                        <a:pt x="3307" y="22701"/>
                      </a:cubicBezTo>
                      <a:cubicBezTo>
                        <a:pt x="2784" y="21395"/>
                        <a:pt x="2523" y="19828"/>
                        <a:pt x="2001" y="18521"/>
                      </a:cubicBezTo>
                      <a:cubicBezTo>
                        <a:pt x="1739" y="16431"/>
                        <a:pt x="955" y="15125"/>
                        <a:pt x="433" y="1355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3" name="Freeform: Shape 1352">
                  <a:extLst>
                    <a:ext uri="{FF2B5EF4-FFF2-40B4-BE49-F238E27FC236}">
                      <a16:creationId xmlns:a16="http://schemas.microsoft.com/office/drawing/2014/main" id="{94B6C124-4BA5-2EFC-7234-62ECFC053A4A}"/>
                    </a:ext>
                  </a:extLst>
                </p:cNvPr>
                <p:cNvSpPr/>
                <p:nvPr/>
              </p:nvSpPr>
              <p:spPr>
                <a:xfrm>
                  <a:off x="5129098" y="3208528"/>
                  <a:ext cx="64964" cy="40719"/>
                </a:xfrm>
                <a:custGeom>
                  <a:avLst/>
                  <a:gdLst>
                    <a:gd name="connsiteX0" fmla="*/ 4077 w 64964"/>
                    <a:gd name="connsiteY0" fmla="*/ 17187 h 40719"/>
                    <a:gd name="connsiteX1" fmla="*/ 2509 w 64964"/>
                    <a:gd name="connsiteY1" fmla="*/ 4385 h 40719"/>
                    <a:gd name="connsiteX2" fmla="*/ 7995 w 64964"/>
                    <a:gd name="connsiteY2" fmla="*/ 3340 h 40719"/>
                    <a:gd name="connsiteX3" fmla="*/ 14004 w 64964"/>
                    <a:gd name="connsiteY3" fmla="*/ 3863 h 40719"/>
                    <a:gd name="connsiteX4" fmla="*/ 22103 w 64964"/>
                    <a:gd name="connsiteY4" fmla="*/ 1250 h 40719"/>
                    <a:gd name="connsiteX5" fmla="*/ 30463 w 64964"/>
                    <a:gd name="connsiteY5" fmla="*/ 3602 h 40719"/>
                    <a:gd name="connsiteX6" fmla="*/ 39869 w 64964"/>
                    <a:gd name="connsiteY6" fmla="*/ 5430 h 40719"/>
                    <a:gd name="connsiteX7" fmla="*/ 49535 w 64964"/>
                    <a:gd name="connsiteY7" fmla="*/ 3602 h 40719"/>
                    <a:gd name="connsiteX8" fmla="*/ 57895 w 64964"/>
                    <a:gd name="connsiteY8" fmla="*/ 728 h 40719"/>
                    <a:gd name="connsiteX9" fmla="*/ 64165 w 64964"/>
                    <a:gd name="connsiteY9" fmla="*/ 1250 h 40719"/>
                    <a:gd name="connsiteX10" fmla="*/ 63643 w 64964"/>
                    <a:gd name="connsiteY10" fmla="*/ 9349 h 40719"/>
                    <a:gd name="connsiteX11" fmla="*/ 58679 w 64964"/>
                    <a:gd name="connsiteY11" fmla="*/ 17448 h 40719"/>
                    <a:gd name="connsiteX12" fmla="*/ 56589 w 64964"/>
                    <a:gd name="connsiteY12" fmla="*/ 25024 h 40719"/>
                    <a:gd name="connsiteX13" fmla="*/ 59724 w 64964"/>
                    <a:gd name="connsiteY13" fmla="*/ 29727 h 40719"/>
                    <a:gd name="connsiteX14" fmla="*/ 52931 w 64964"/>
                    <a:gd name="connsiteY14" fmla="*/ 40700 h 40719"/>
                    <a:gd name="connsiteX15" fmla="*/ 44310 w 64964"/>
                    <a:gd name="connsiteY15" fmla="*/ 36781 h 40719"/>
                    <a:gd name="connsiteX16" fmla="*/ 41436 w 64964"/>
                    <a:gd name="connsiteY16" fmla="*/ 34168 h 40719"/>
                    <a:gd name="connsiteX17" fmla="*/ 36472 w 64964"/>
                    <a:gd name="connsiteY17" fmla="*/ 30772 h 40719"/>
                    <a:gd name="connsiteX18" fmla="*/ 32031 w 64964"/>
                    <a:gd name="connsiteY18" fmla="*/ 28160 h 40719"/>
                    <a:gd name="connsiteX19" fmla="*/ 28373 w 64964"/>
                    <a:gd name="connsiteY19" fmla="*/ 26331 h 40719"/>
                    <a:gd name="connsiteX20" fmla="*/ 23671 w 64964"/>
                    <a:gd name="connsiteY20" fmla="*/ 23457 h 40719"/>
                    <a:gd name="connsiteX21" fmla="*/ 20536 w 64964"/>
                    <a:gd name="connsiteY21" fmla="*/ 21889 h 40719"/>
                    <a:gd name="connsiteX22" fmla="*/ 17923 w 64964"/>
                    <a:gd name="connsiteY22" fmla="*/ 20583 h 40719"/>
                    <a:gd name="connsiteX23" fmla="*/ 15572 w 64964"/>
                    <a:gd name="connsiteY23" fmla="*/ 20061 h 40719"/>
                    <a:gd name="connsiteX24" fmla="*/ 12959 w 64964"/>
                    <a:gd name="connsiteY24" fmla="*/ 19277 h 40719"/>
                    <a:gd name="connsiteX25" fmla="*/ 10608 w 64964"/>
                    <a:gd name="connsiteY25" fmla="*/ 19277 h 40719"/>
                    <a:gd name="connsiteX26" fmla="*/ 9563 w 64964"/>
                    <a:gd name="connsiteY26" fmla="*/ 19277 h 40719"/>
                    <a:gd name="connsiteX27" fmla="*/ 6689 w 64964"/>
                    <a:gd name="connsiteY27" fmla="*/ 18493 h 40719"/>
                    <a:gd name="connsiteX28" fmla="*/ 4077 w 64964"/>
                    <a:gd name="connsiteY28" fmla="*/ 17187 h 40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4964" h="40719">
                      <a:moveTo>
                        <a:pt x="4077" y="17187"/>
                      </a:moveTo>
                      <a:cubicBezTo>
                        <a:pt x="-626" y="14574"/>
                        <a:pt x="-1410" y="8043"/>
                        <a:pt x="2509" y="4385"/>
                      </a:cubicBezTo>
                      <a:cubicBezTo>
                        <a:pt x="4077" y="2818"/>
                        <a:pt x="6167" y="2557"/>
                        <a:pt x="7995" y="3340"/>
                      </a:cubicBezTo>
                      <a:cubicBezTo>
                        <a:pt x="10086" y="3863"/>
                        <a:pt x="11914" y="4385"/>
                        <a:pt x="14004" y="3863"/>
                      </a:cubicBezTo>
                      <a:cubicBezTo>
                        <a:pt x="16878" y="3079"/>
                        <a:pt x="19229" y="1512"/>
                        <a:pt x="22103" y="1250"/>
                      </a:cubicBezTo>
                      <a:cubicBezTo>
                        <a:pt x="25238" y="989"/>
                        <a:pt x="27589" y="2295"/>
                        <a:pt x="30463" y="3602"/>
                      </a:cubicBezTo>
                      <a:cubicBezTo>
                        <a:pt x="33598" y="4908"/>
                        <a:pt x="36472" y="5692"/>
                        <a:pt x="39869" y="5430"/>
                      </a:cubicBezTo>
                      <a:cubicBezTo>
                        <a:pt x="43004" y="5169"/>
                        <a:pt x="46400" y="4385"/>
                        <a:pt x="49535" y="3602"/>
                      </a:cubicBezTo>
                      <a:cubicBezTo>
                        <a:pt x="52409" y="2818"/>
                        <a:pt x="55282" y="1773"/>
                        <a:pt x="57895" y="728"/>
                      </a:cubicBezTo>
                      <a:cubicBezTo>
                        <a:pt x="59724" y="205"/>
                        <a:pt x="62859" y="-840"/>
                        <a:pt x="64165" y="1250"/>
                      </a:cubicBezTo>
                      <a:cubicBezTo>
                        <a:pt x="65733" y="3340"/>
                        <a:pt x="64688" y="6998"/>
                        <a:pt x="63643" y="9349"/>
                      </a:cubicBezTo>
                      <a:cubicBezTo>
                        <a:pt x="62336" y="12223"/>
                        <a:pt x="60508" y="14836"/>
                        <a:pt x="58679" y="17448"/>
                      </a:cubicBezTo>
                      <a:cubicBezTo>
                        <a:pt x="57373" y="19538"/>
                        <a:pt x="56066" y="22412"/>
                        <a:pt x="56589" y="25024"/>
                      </a:cubicBezTo>
                      <a:cubicBezTo>
                        <a:pt x="56850" y="27115"/>
                        <a:pt x="58418" y="28160"/>
                        <a:pt x="59724" y="29727"/>
                      </a:cubicBezTo>
                      <a:cubicBezTo>
                        <a:pt x="63904" y="34168"/>
                        <a:pt x="57373" y="40438"/>
                        <a:pt x="52931" y="40700"/>
                      </a:cubicBezTo>
                      <a:cubicBezTo>
                        <a:pt x="49535" y="40961"/>
                        <a:pt x="46661" y="38610"/>
                        <a:pt x="44310" y="36781"/>
                      </a:cubicBezTo>
                      <a:cubicBezTo>
                        <a:pt x="43265" y="35997"/>
                        <a:pt x="42481" y="35213"/>
                        <a:pt x="41436" y="34168"/>
                      </a:cubicBezTo>
                      <a:cubicBezTo>
                        <a:pt x="40130" y="33123"/>
                        <a:pt x="38301" y="31033"/>
                        <a:pt x="36472" y="30772"/>
                      </a:cubicBezTo>
                      <a:cubicBezTo>
                        <a:pt x="34644" y="30511"/>
                        <a:pt x="33598" y="29205"/>
                        <a:pt x="32031" y="28160"/>
                      </a:cubicBezTo>
                      <a:cubicBezTo>
                        <a:pt x="30725" y="27637"/>
                        <a:pt x="29680" y="26853"/>
                        <a:pt x="28373" y="26331"/>
                      </a:cubicBezTo>
                      <a:cubicBezTo>
                        <a:pt x="26544" y="25547"/>
                        <a:pt x="25238" y="24502"/>
                        <a:pt x="23671" y="23457"/>
                      </a:cubicBezTo>
                      <a:cubicBezTo>
                        <a:pt x="22626" y="22934"/>
                        <a:pt x="21581" y="22412"/>
                        <a:pt x="20536" y="21889"/>
                      </a:cubicBezTo>
                      <a:cubicBezTo>
                        <a:pt x="19752" y="21367"/>
                        <a:pt x="18707" y="21106"/>
                        <a:pt x="17923" y="20583"/>
                      </a:cubicBezTo>
                      <a:cubicBezTo>
                        <a:pt x="17139" y="20322"/>
                        <a:pt x="16356" y="20061"/>
                        <a:pt x="15572" y="20061"/>
                      </a:cubicBezTo>
                      <a:cubicBezTo>
                        <a:pt x="14788" y="19799"/>
                        <a:pt x="13743" y="19538"/>
                        <a:pt x="12959" y="19277"/>
                      </a:cubicBezTo>
                      <a:cubicBezTo>
                        <a:pt x="12175" y="19277"/>
                        <a:pt x="11392" y="19277"/>
                        <a:pt x="10608" y="19277"/>
                      </a:cubicBezTo>
                      <a:cubicBezTo>
                        <a:pt x="10347" y="19277"/>
                        <a:pt x="9824" y="19277"/>
                        <a:pt x="9563" y="19277"/>
                      </a:cubicBezTo>
                      <a:cubicBezTo>
                        <a:pt x="8518" y="19277"/>
                        <a:pt x="7734" y="18493"/>
                        <a:pt x="6689" y="18493"/>
                      </a:cubicBezTo>
                      <a:cubicBezTo>
                        <a:pt x="5906" y="17971"/>
                        <a:pt x="4860" y="17709"/>
                        <a:pt x="4077" y="1718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4" name="Freeform: Shape 1353">
                  <a:extLst>
                    <a:ext uri="{FF2B5EF4-FFF2-40B4-BE49-F238E27FC236}">
                      <a16:creationId xmlns:a16="http://schemas.microsoft.com/office/drawing/2014/main" id="{D22DE7D9-6636-4A3A-93C4-BD0B698B32B6}"/>
                    </a:ext>
                  </a:extLst>
                </p:cNvPr>
                <p:cNvSpPr/>
                <p:nvPr/>
              </p:nvSpPr>
              <p:spPr>
                <a:xfrm>
                  <a:off x="5116805" y="3243382"/>
                  <a:ext cx="4467" cy="3971"/>
                </a:xfrm>
                <a:custGeom>
                  <a:avLst/>
                  <a:gdLst>
                    <a:gd name="connsiteX0" fmla="*/ 433 w 4467"/>
                    <a:gd name="connsiteY0" fmla="*/ 3233 h 3971"/>
                    <a:gd name="connsiteX1" fmla="*/ 433 w 4467"/>
                    <a:gd name="connsiteY1" fmla="*/ 3233 h 3971"/>
                    <a:gd name="connsiteX2" fmla="*/ 172 w 4467"/>
                    <a:gd name="connsiteY2" fmla="*/ 1404 h 3971"/>
                    <a:gd name="connsiteX3" fmla="*/ 955 w 4467"/>
                    <a:gd name="connsiteY3" fmla="*/ 98 h 3971"/>
                    <a:gd name="connsiteX4" fmla="*/ 4090 w 4467"/>
                    <a:gd name="connsiteY4" fmla="*/ 882 h 3971"/>
                    <a:gd name="connsiteX5" fmla="*/ 3306 w 4467"/>
                    <a:gd name="connsiteY5" fmla="*/ 3756 h 3971"/>
                    <a:gd name="connsiteX6" fmla="*/ 433 w 4467"/>
                    <a:gd name="connsiteY6" fmla="*/ 3233 h 3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67" h="3971">
                      <a:moveTo>
                        <a:pt x="433" y="3233"/>
                      </a:moveTo>
                      <a:cubicBezTo>
                        <a:pt x="172" y="3233"/>
                        <a:pt x="172" y="3233"/>
                        <a:pt x="433" y="3233"/>
                      </a:cubicBezTo>
                      <a:cubicBezTo>
                        <a:pt x="-90" y="2972"/>
                        <a:pt x="-90" y="1665"/>
                        <a:pt x="172" y="1404"/>
                      </a:cubicBezTo>
                      <a:cubicBezTo>
                        <a:pt x="172" y="882"/>
                        <a:pt x="433" y="359"/>
                        <a:pt x="955" y="98"/>
                      </a:cubicBezTo>
                      <a:cubicBezTo>
                        <a:pt x="2000" y="-163"/>
                        <a:pt x="3306" y="98"/>
                        <a:pt x="4090" y="882"/>
                      </a:cubicBezTo>
                      <a:cubicBezTo>
                        <a:pt x="4874" y="1927"/>
                        <a:pt x="4352" y="2972"/>
                        <a:pt x="3306" y="3756"/>
                      </a:cubicBezTo>
                      <a:cubicBezTo>
                        <a:pt x="2523" y="4278"/>
                        <a:pt x="1217" y="3756"/>
                        <a:pt x="433" y="32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3A4D34D7-B9DF-85A2-5F5D-3C5DE15DDB74}"/>
                  </a:ext>
                </a:extLst>
              </p:cNvPr>
              <p:cNvSpPr/>
              <p:nvPr/>
            </p:nvSpPr>
            <p:spPr>
              <a:xfrm>
                <a:off x="5168897" y="3264446"/>
                <a:ext cx="6814" cy="6204"/>
              </a:xfrm>
              <a:custGeom>
                <a:avLst/>
                <a:gdLst>
                  <a:gd name="connsiteX0" fmla="*/ 1376 w 6814"/>
                  <a:gd name="connsiteY0" fmla="*/ 3331 h 6204"/>
                  <a:gd name="connsiteX1" fmla="*/ 853 w 6814"/>
                  <a:gd name="connsiteY1" fmla="*/ 2286 h 6204"/>
                  <a:gd name="connsiteX2" fmla="*/ 70 w 6814"/>
                  <a:gd name="connsiteY2" fmla="*/ 196 h 6204"/>
                  <a:gd name="connsiteX3" fmla="*/ 2943 w 6814"/>
                  <a:gd name="connsiteY3" fmla="*/ 196 h 6204"/>
                  <a:gd name="connsiteX4" fmla="*/ 4772 w 6814"/>
                  <a:gd name="connsiteY4" fmla="*/ 2025 h 6204"/>
                  <a:gd name="connsiteX5" fmla="*/ 6601 w 6814"/>
                  <a:gd name="connsiteY5" fmla="*/ 4115 h 6204"/>
                  <a:gd name="connsiteX6" fmla="*/ 5817 w 6814"/>
                  <a:gd name="connsiteY6" fmla="*/ 6205 h 6204"/>
                  <a:gd name="connsiteX7" fmla="*/ 1376 w 6814"/>
                  <a:gd name="connsiteY7" fmla="*/ 3331 h 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14" h="6204">
                    <a:moveTo>
                      <a:pt x="1376" y="3331"/>
                    </a:moveTo>
                    <a:cubicBezTo>
                      <a:pt x="1114" y="3070"/>
                      <a:pt x="1114" y="2547"/>
                      <a:pt x="853" y="2286"/>
                    </a:cubicBezTo>
                    <a:cubicBezTo>
                      <a:pt x="331" y="1502"/>
                      <a:pt x="-192" y="1241"/>
                      <a:pt x="70" y="196"/>
                    </a:cubicBezTo>
                    <a:cubicBezTo>
                      <a:pt x="853" y="-65"/>
                      <a:pt x="2159" y="-65"/>
                      <a:pt x="2943" y="196"/>
                    </a:cubicBezTo>
                    <a:cubicBezTo>
                      <a:pt x="3988" y="457"/>
                      <a:pt x="3988" y="1502"/>
                      <a:pt x="4772" y="2025"/>
                    </a:cubicBezTo>
                    <a:cubicBezTo>
                      <a:pt x="5556" y="2547"/>
                      <a:pt x="6339" y="3070"/>
                      <a:pt x="6601" y="4115"/>
                    </a:cubicBezTo>
                    <a:cubicBezTo>
                      <a:pt x="6862" y="4899"/>
                      <a:pt x="7123" y="6205"/>
                      <a:pt x="5817" y="6205"/>
                    </a:cubicBezTo>
                    <a:cubicBezTo>
                      <a:pt x="3988" y="5944"/>
                      <a:pt x="2159" y="4899"/>
                      <a:pt x="1376" y="333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F59AEB83-81BC-3750-D934-71ED4480311C}"/>
                  </a:ext>
                </a:extLst>
              </p:cNvPr>
              <p:cNvSpPr/>
              <p:nvPr/>
            </p:nvSpPr>
            <p:spPr>
              <a:xfrm>
                <a:off x="5221898" y="3082656"/>
                <a:ext cx="7787" cy="1916"/>
              </a:xfrm>
              <a:custGeom>
                <a:avLst/>
                <a:gdLst>
                  <a:gd name="connsiteX0" fmla="*/ 3499 w 7787"/>
                  <a:gd name="connsiteY0" fmla="*/ 1720 h 1916"/>
                  <a:gd name="connsiteX1" fmla="*/ 3499 w 7787"/>
                  <a:gd name="connsiteY1" fmla="*/ 1720 h 1916"/>
                  <a:gd name="connsiteX2" fmla="*/ 2454 w 7787"/>
                  <a:gd name="connsiteY2" fmla="*/ 1720 h 1916"/>
                  <a:gd name="connsiteX3" fmla="*/ 364 w 7787"/>
                  <a:gd name="connsiteY3" fmla="*/ 1459 h 1916"/>
                  <a:gd name="connsiteX4" fmla="*/ 626 w 7787"/>
                  <a:gd name="connsiteY4" fmla="*/ 675 h 1916"/>
                  <a:gd name="connsiteX5" fmla="*/ 3238 w 7787"/>
                  <a:gd name="connsiteY5" fmla="*/ 414 h 1916"/>
                  <a:gd name="connsiteX6" fmla="*/ 7418 w 7787"/>
                  <a:gd name="connsiteY6" fmla="*/ 414 h 1916"/>
                  <a:gd name="connsiteX7" fmla="*/ 7679 w 7787"/>
                  <a:gd name="connsiteY7" fmla="*/ 1459 h 1916"/>
                  <a:gd name="connsiteX8" fmla="*/ 5851 w 7787"/>
                  <a:gd name="connsiteY8" fmla="*/ 1720 h 1916"/>
                  <a:gd name="connsiteX9" fmla="*/ 3499 w 7787"/>
                  <a:gd name="connsiteY9" fmla="*/ 1720 h 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7" h="1916">
                    <a:moveTo>
                      <a:pt x="3499" y="1720"/>
                    </a:moveTo>
                    <a:cubicBezTo>
                      <a:pt x="3238" y="1720"/>
                      <a:pt x="3760" y="1720"/>
                      <a:pt x="3499" y="1720"/>
                    </a:cubicBezTo>
                    <a:cubicBezTo>
                      <a:pt x="2977" y="1459"/>
                      <a:pt x="2715" y="1720"/>
                      <a:pt x="2454" y="1720"/>
                    </a:cubicBezTo>
                    <a:cubicBezTo>
                      <a:pt x="1670" y="1720"/>
                      <a:pt x="887" y="1720"/>
                      <a:pt x="364" y="1459"/>
                    </a:cubicBezTo>
                    <a:cubicBezTo>
                      <a:pt x="-158" y="1198"/>
                      <a:pt x="-158" y="675"/>
                      <a:pt x="626" y="675"/>
                    </a:cubicBezTo>
                    <a:cubicBezTo>
                      <a:pt x="1409" y="414"/>
                      <a:pt x="2454" y="675"/>
                      <a:pt x="3238" y="414"/>
                    </a:cubicBezTo>
                    <a:cubicBezTo>
                      <a:pt x="4283" y="153"/>
                      <a:pt x="6373" y="-370"/>
                      <a:pt x="7418" y="414"/>
                    </a:cubicBezTo>
                    <a:cubicBezTo>
                      <a:pt x="7679" y="675"/>
                      <a:pt x="7940" y="1198"/>
                      <a:pt x="7679" y="1459"/>
                    </a:cubicBezTo>
                    <a:cubicBezTo>
                      <a:pt x="7157" y="1982"/>
                      <a:pt x="6373" y="1720"/>
                      <a:pt x="5851" y="1720"/>
                    </a:cubicBezTo>
                    <a:cubicBezTo>
                      <a:pt x="4806" y="1982"/>
                      <a:pt x="4283" y="1982"/>
                      <a:pt x="3499" y="17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C0FFA2BE-D4DD-8DFE-DA5B-D9B629FF422E}"/>
                  </a:ext>
                </a:extLst>
              </p:cNvPr>
              <p:cNvSpPr/>
              <p:nvPr/>
            </p:nvSpPr>
            <p:spPr>
              <a:xfrm>
                <a:off x="5211898" y="3076367"/>
                <a:ext cx="9822" cy="5657"/>
              </a:xfrm>
              <a:custGeom>
                <a:avLst/>
                <a:gdLst>
                  <a:gd name="connsiteX0" fmla="*/ 3572 w 9822"/>
                  <a:gd name="connsiteY0" fmla="*/ 5397 h 5657"/>
                  <a:gd name="connsiteX1" fmla="*/ 3311 w 9822"/>
                  <a:gd name="connsiteY1" fmla="*/ 5397 h 5657"/>
                  <a:gd name="connsiteX2" fmla="*/ 3572 w 9822"/>
                  <a:gd name="connsiteY2" fmla="*/ 5397 h 5657"/>
                  <a:gd name="connsiteX3" fmla="*/ 2005 w 9822"/>
                  <a:gd name="connsiteY3" fmla="*/ 5135 h 5657"/>
                  <a:gd name="connsiteX4" fmla="*/ 176 w 9822"/>
                  <a:gd name="connsiteY4" fmla="*/ 4613 h 5657"/>
                  <a:gd name="connsiteX5" fmla="*/ 698 w 9822"/>
                  <a:gd name="connsiteY5" fmla="*/ 3307 h 5657"/>
                  <a:gd name="connsiteX6" fmla="*/ 2788 w 9822"/>
                  <a:gd name="connsiteY6" fmla="*/ 2000 h 5657"/>
                  <a:gd name="connsiteX7" fmla="*/ 3833 w 9822"/>
                  <a:gd name="connsiteY7" fmla="*/ 172 h 5657"/>
                  <a:gd name="connsiteX8" fmla="*/ 5662 w 9822"/>
                  <a:gd name="connsiteY8" fmla="*/ 433 h 5657"/>
                  <a:gd name="connsiteX9" fmla="*/ 6707 w 9822"/>
                  <a:gd name="connsiteY9" fmla="*/ 2000 h 5657"/>
                  <a:gd name="connsiteX10" fmla="*/ 8275 w 9822"/>
                  <a:gd name="connsiteY10" fmla="*/ 2523 h 5657"/>
                  <a:gd name="connsiteX11" fmla="*/ 9581 w 9822"/>
                  <a:gd name="connsiteY11" fmla="*/ 4874 h 5657"/>
                  <a:gd name="connsiteX12" fmla="*/ 8013 w 9822"/>
                  <a:gd name="connsiteY12" fmla="*/ 5397 h 5657"/>
                  <a:gd name="connsiteX13" fmla="*/ 5923 w 9822"/>
                  <a:gd name="connsiteY13" fmla="*/ 5658 h 5657"/>
                  <a:gd name="connsiteX14" fmla="*/ 4878 w 9822"/>
                  <a:gd name="connsiteY14" fmla="*/ 5658 h 5657"/>
                  <a:gd name="connsiteX15" fmla="*/ 3572 w 9822"/>
                  <a:gd name="connsiteY15" fmla="*/ 5397 h 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822" h="5657">
                    <a:moveTo>
                      <a:pt x="3572" y="5397"/>
                    </a:moveTo>
                    <a:cubicBezTo>
                      <a:pt x="3572" y="5397"/>
                      <a:pt x="3311" y="5397"/>
                      <a:pt x="3311" y="5397"/>
                    </a:cubicBezTo>
                    <a:cubicBezTo>
                      <a:pt x="3311" y="5397"/>
                      <a:pt x="3311" y="5397"/>
                      <a:pt x="3572" y="5397"/>
                    </a:cubicBezTo>
                    <a:cubicBezTo>
                      <a:pt x="3050" y="5397"/>
                      <a:pt x="2527" y="5397"/>
                      <a:pt x="2005" y="5135"/>
                    </a:cubicBezTo>
                    <a:cubicBezTo>
                      <a:pt x="1482" y="5135"/>
                      <a:pt x="437" y="4874"/>
                      <a:pt x="176" y="4613"/>
                    </a:cubicBezTo>
                    <a:cubicBezTo>
                      <a:pt x="-347" y="4090"/>
                      <a:pt x="437" y="3568"/>
                      <a:pt x="698" y="3307"/>
                    </a:cubicBezTo>
                    <a:cubicBezTo>
                      <a:pt x="1221" y="2784"/>
                      <a:pt x="2266" y="2523"/>
                      <a:pt x="2788" y="2000"/>
                    </a:cubicBezTo>
                    <a:cubicBezTo>
                      <a:pt x="3311" y="1478"/>
                      <a:pt x="3050" y="694"/>
                      <a:pt x="3833" y="172"/>
                    </a:cubicBezTo>
                    <a:cubicBezTo>
                      <a:pt x="4356" y="-90"/>
                      <a:pt x="5139" y="-90"/>
                      <a:pt x="5662" y="433"/>
                    </a:cubicBezTo>
                    <a:cubicBezTo>
                      <a:pt x="6185" y="955"/>
                      <a:pt x="6185" y="1739"/>
                      <a:pt x="6707" y="2000"/>
                    </a:cubicBezTo>
                    <a:cubicBezTo>
                      <a:pt x="6968" y="2262"/>
                      <a:pt x="7752" y="2262"/>
                      <a:pt x="8275" y="2523"/>
                    </a:cubicBezTo>
                    <a:cubicBezTo>
                      <a:pt x="9058" y="2784"/>
                      <a:pt x="10365" y="4090"/>
                      <a:pt x="9581" y="4874"/>
                    </a:cubicBezTo>
                    <a:cubicBezTo>
                      <a:pt x="9320" y="5135"/>
                      <a:pt x="8536" y="5397"/>
                      <a:pt x="8013" y="5397"/>
                    </a:cubicBezTo>
                    <a:cubicBezTo>
                      <a:pt x="7491" y="5658"/>
                      <a:pt x="6707" y="5658"/>
                      <a:pt x="5923" y="5658"/>
                    </a:cubicBezTo>
                    <a:cubicBezTo>
                      <a:pt x="5401" y="5658"/>
                      <a:pt x="5139" y="5658"/>
                      <a:pt x="4878" y="5658"/>
                    </a:cubicBezTo>
                    <a:cubicBezTo>
                      <a:pt x="4617" y="5658"/>
                      <a:pt x="4095" y="5397"/>
                      <a:pt x="3572" y="539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BED0DCC6-A3EB-89AB-AA93-C60954937633}"/>
                  </a:ext>
                </a:extLst>
              </p:cNvPr>
              <p:cNvSpPr/>
              <p:nvPr/>
            </p:nvSpPr>
            <p:spPr>
              <a:xfrm>
                <a:off x="5205020" y="3083593"/>
                <a:ext cx="4121" cy="3567"/>
              </a:xfrm>
              <a:custGeom>
                <a:avLst/>
                <a:gdLst>
                  <a:gd name="connsiteX0" fmla="*/ 2613 w 4121"/>
                  <a:gd name="connsiteY0" fmla="*/ 0 h 3567"/>
                  <a:gd name="connsiteX1" fmla="*/ 2874 w 4121"/>
                  <a:gd name="connsiteY1" fmla="*/ 3396 h 3567"/>
                  <a:gd name="connsiteX2" fmla="*/ 523 w 4121"/>
                  <a:gd name="connsiteY2" fmla="*/ 3135 h 3567"/>
                  <a:gd name="connsiteX3" fmla="*/ 261 w 4121"/>
                  <a:gd name="connsiteY3" fmla="*/ 1045 h 3567"/>
                  <a:gd name="connsiteX4" fmla="*/ 2613 w 4121"/>
                  <a:gd name="connsiteY4" fmla="*/ 0 h 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21" h="3567">
                    <a:moveTo>
                      <a:pt x="2613" y="0"/>
                    </a:moveTo>
                    <a:cubicBezTo>
                      <a:pt x="4441" y="261"/>
                      <a:pt x="4703" y="2874"/>
                      <a:pt x="2874" y="3396"/>
                    </a:cubicBezTo>
                    <a:cubicBezTo>
                      <a:pt x="2090" y="3658"/>
                      <a:pt x="1045" y="3658"/>
                      <a:pt x="523" y="3135"/>
                    </a:cubicBezTo>
                    <a:cubicBezTo>
                      <a:pt x="-261" y="2613"/>
                      <a:pt x="0" y="1829"/>
                      <a:pt x="261" y="1045"/>
                    </a:cubicBezTo>
                    <a:cubicBezTo>
                      <a:pt x="784" y="0"/>
                      <a:pt x="1567" y="0"/>
                      <a:pt x="2613" y="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496A8D7D-7039-2456-119C-884FF6055517}"/>
                  </a:ext>
                </a:extLst>
              </p:cNvPr>
              <p:cNvSpPr/>
              <p:nvPr/>
            </p:nvSpPr>
            <p:spPr>
              <a:xfrm>
                <a:off x="5222408" y="3093665"/>
                <a:ext cx="3552" cy="2322"/>
              </a:xfrm>
              <a:custGeom>
                <a:avLst/>
                <a:gdLst>
                  <a:gd name="connsiteX0" fmla="*/ 116 w 3552"/>
                  <a:gd name="connsiteY0" fmla="*/ 2206 h 2322"/>
                  <a:gd name="connsiteX1" fmla="*/ 116 w 3552"/>
                  <a:gd name="connsiteY1" fmla="*/ 377 h 2322"/>
                  <a:gd name="connsiteX2" fmla="*/ 1945 w 3552"/>
                  <a:gd name="connsiteY2" fmla="*/ 116 h 2322"/>
                  <a:gd name="connsiteX3" fmla="*/ 3251 w 3552"/>
                  <a:gd name="connsiteY3" fmla="*/ 116 h 2322"/>
                  <a:gd name="connsiteX4" fmla="*/ 3251 w 3552"/>
                  <a:gd name="connsiteY4" fmla="*/ 1422 h 2322"/>
                  <a:gd name="connsiteX5" fmla="*/ 1684 w 3552"/>
                  <a:gd name="connsiteY5" fmla="*/ 2206 h 2322"/>
                  <a:gd name="connsiteX6" fmla="*/ 1161 w 3552"/>
                  <a:gd name="connsiteY6" fmla="*/ 2206 h 2322"/>
                  <a:gd name="connsiteX7" fmla="*/ 116 w 3552"/>
                  <a:gd name="connsiteY7" fmla="*/ 2206 h 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52" h="2322">
                    <a:moveTo>
                      <a:pt x="116" y="2206"/>
                    </a:moveTo>
                    <a:cubicBezTo>
                      <a:pt x="116" y="1684"/>
                      <a:pt x="-145" y="900"/>
                      <a:pt x="116" y="377"/>
                    </a:cubicBezTo>
                    <a:cubicBezTo>
                      <a:pt x="639" y="116"/>
                      <a:pt x="1423" y="116"/>
                      <a:pt x="1945" y="116"/>
                    </a:cubicBezTo>
                    <a:cubicBezTo>
                      <a:pt x="2467" y="116"/>
                      <a:pt x="2990" y="-145"/>
                      <a:pt x="3251" y="116"/>
                    </a:cubicBezTo>
                    <a:cubicBezTo>
                      <a:pt x="3774" y="377"/>
                      <a:pt x="3512" y="1161"/>
                      <a:pt x="3251" y="1422"/>
                    </a:cubicBezTo>
                    <a:cubicBezTo>
                      <a:pt x="2990" y="1684"/>
                      <a:pt x="2206" y="2206"/>
                      <a:pt x="1684" y="2206"/>
                    </a:cubicBezTo>
                    <a:cubicBezTo>
                      <a:pt x="1423" y="2206"/>
                      <a:pt x="1161" y="2206"/>
                      <a:pt x="1161" y="2206"/>
                    </a:cubicBezTo>
                    <a:cubicBezTo>
                      <a:pt x="900" y="2206"/>
                      <a:pt x="639" y="2467"/>
                      <a:pt x="116" y="220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98DD3995-7045-2753-E289-9FFD6199ECFC}"/>
                  </a:ext>
                </a:extLst>
              </p:cNvPr>
              <p:cNvSpPr/>
              <p:nvPr/>
            </p:nvSpPr>
            <p:spPr>
              <a:xfrm>
                <a:off x="5179309" y="3056085"/>
                <a:ext cx="9252" cy="10003"/>
              </a:xfrm>
              <a:custGeom>
                <a:avLst/>
                <a:gdLst>
                  <a:gd name="connsiteX0" fmla="*/ 3766 w 9252"/>
                  <a:gd name="connsiteY0" fmla="*/ 6085 h 10003"/>
                  <a:gd name="connsiteX1" fmla="*/ 2198 w 9252"/>
                  <a:gd name="connsiteY1" fmla="*/ 3995 h 10003"/>
                  <a:gd name="connsiteX2" fmla="*/ 370 w 9252"/>
                  <a:gd name="connsiteY2" fmla="*/ 2166 h 10003"/>
                  <a:gd name="connsiteX3" fmla="*/ 108 w 9252"/>
                  <a:gd name="connsiteY3" fmla="*/ 337 h 10003"/>
                  <a:gd name="connsiteX4" fmla="*/ 4811 w 9252"/>
                  <a:gd name="connsiteY4" fmla="*/ 2427 h 10003"/>
                  <a:gd name="connsiteX5" fmla="*/ 6640 w 9252"/>
                  <a:gd name="connsiteY5" fmla="*/ 4517 h 10003"/>
                  <a:gd name="connsiteX6" fmla="*/ 8468 w 9252"/>
                  <a:gd name="connsiteY6" fmla="*/ 6346 h 10003"/>
                  <a:gd name="connsiteX7" fmla="*/ 9252 w 9252"/>
                  <a:gd name="connsiteY7" fmla="*/ 8959 h 10003"/>
                  <a:gd name="connsiteX8" fmla="*/ 8468 w 9252"/>
                  <a:gd name="connsiteY8" fmla="*/ 10003 h 10003"/>
                  <a:gd name="connsiteX9" fmla="*/ 6117 w 9252"/>
                  <a:gd name="connsiteY9" fmla="*/ 9481 h 10003"/>
                  <a:gd name="connsiteX10" fmla="*/ 5595 w 9252"/>
                  <a:gd name="connsiteY10" fmla="*/ 8436 h 10003"/>
                  <a:gd name="connsiteX11" fmla="*/ 4811 w 9252"/>
                  <a:gd name="connsiteY11" fmla="*/ 7391 h 10003"/>
                  <a:gd name="connsiteX12" fmla="*/ 3766 w 9252"/>
                  <a:gd name="connsiteY12" fmla="*/ 6085 h 1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52" h="10003">
                    <a:moveTo>
                      <a:pt x="3766" y="6085"/>
                    </a:moveTo>
                    <a:cubicBezTo>
                      <a:pt x="3243" y="5301"/>
                      <a:pt x="2982" y="4778"/>
                      <a:pt x="2198" y="3995"/>
                    </a:cubicBezTo>
                    <a:cubicBezTo>
                      <a:pt x="1676" y="3472"/>
                      <a:pt x="892" y="2950"/>
                      <a:pt x="370" y="2166"/>
                    </a:cubicBezTo>
                    <a:cubicBezTo>
                      <a:pt x="108" y="1643"/>
                      <a:pt x="-153" y="860"/>
                      <a:pt x="108" y="337"/>
                    </a:cubicBezTo>
                    <a:cubicBezTo>
                      <a:pt x="892" y="-969"/>
                      <a:pt x="4288" y="1905"/>
                      <a:pt x="4811" y="2427"/>
                    </a:cubicBezTo>
                    <a:cubicBezTo>
                      <a:pt x="5595" y="2950"/>
                      <a:pt x="6117" y="3733"/>
                      <a:pt x="6640" y="4517"/>
                    </a:cubicBezTo>
                    <a:cubicBezTo>
                      <a:pt x="7162" y="5301"/>
                      <a:pt x="7946" y="5823"/>
                      <a:pt x="8468" y="6346"/>
                    </a:cubicBezTo>
                    <a:cubicBezTo>
                      <a:pt x="9252" y="7130"/>
                      <a:pt x="9252" y="7913"/>
                      <a:pt x="9252" y="8959"/>
                    </a:cubicBezTo>
                    <a:cubicBezTo>
                      <a:pt x="9252" y="9742"/>
                      <a:pt x="8991" y="10003"/>
                      <a:pt x="8468" y="10003"/>
                    </a:cubicBezTo>
                    <a:cubicBezTo>
                      <a:pt x="7684" y="10003"/>
                      <a:pt x="6901" y="9742"/>
                      <a:pt x="6117" y="9481"/>
                    </a:cubicBezTo>
                    <a:cubicBezTo>
                      <a:pt x="6117" y="8959"/>
                      <a:pt x="5856" y="8697"/>
                      <a:pt x="5595" y="8436"/>
                    </a:cubicBezTo>
                    <a:cubicBezTo>
                      <a:pt x="5333" y="8175"/>
                      <a:pt x="5072" y="7652"/>
                      <a:pt x="4811" y="7391"/>
                    </a:cubicBezTo>
                    <a:cubicBezTo>
                      <a:pt x="4811" y="7130"/>
                      <a:pt x="4288" y="6607"/>
                      <a:pt x="3766" y="608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1" name="Graphic 3">
                <a:extLst>
                  <a:ext uri="{FF2B5EF4-FFF2-40B4-BE49-F238E27FC236}">
                    <a16:creationId xmlns:a16="http://schemas.microsoft.com/office/drawing/2014/main" id="{76F742B2-8684-0EF0-02AC-CF8F77EBEF3F}"/>
                  </a:ext>
                </a:extLst>
              </p:cNvPr>
              <p:cNvGrpSpPr/>
              <p:nvPr/>
            </p:nvGrpSpPr>
            <p:grpSpPr>
              <a:xfrm>
                <a:off x="5422384" y="3111707"/>
                <a:ext cx="460677" cy="214793"/>
                <a:chOff x="5422384" y="3111707"/>
                <a:chExt cx="460677" cy="214793"/>
              </a:xfrm>
              <a:solidFill>
                <a:srgbClr val="D5D7D8"/>
              </a:solidFill>
            </p:grpSpPr>
            <p:sp>
              <p:nvSpPr>
                <p:cNvPr id="1346" name="Freeform: Shape 1345">
                  <a:extLst>
                    <a:ext uri="{FF2B5EF4-FFF2-40B4-BE49-F238E27FC236}">
                      <a16:creationId xmlns:a16="http://schemas.microsoft.com/office/drawing/2014/main" id="{E5D80124-2DDA-A9E0-5BB8-BCF6C31893E4}"/>
                    </a:ext>
                  </a:extLst>
                </p:cNvPr>
                <p:cNvSpPr/>
                <p:nvPr/>
              </p:nvSpPr>
              <p:spPr>
                <a:xfrm>
                  <a:off x="5422384" y="3111707"/>
                  <a:ext cx="60365" cy="49413"/>
                </a:xfrm>
                <a:custGeom>
                  <a:avLst/>
                  <a:gdLst>
                    <a:gd name="connsiteX0" fmla="*/ 60350 w 60365"/>
                    <a:gd name="connsiteY0" fmla="*/ 23876 h 49413"/>
                    <a:gd name="connsiteX1" fmla="*/ 53557 w 60365"/>
                    <a:gd name="connsiteY1" fmla="*/ 28578 h 49413"/>
                    <a:gd name="connsiteX2" fmla="*/ 32657 w 60365"/>
                    <a:gd name="connsiteY2" fmla="*/ 29623 h 49413"/>
                    <a:gd name="connsiteX3" fmla="*/ 24819 w 60365"/>
                    <a:gd name="connsiteY3" fmla="*/ 35110 h 49413"/>
                    <a:gd name="connsiteX4" fmla="*/ 20900 w 60365"/>
                    <a:gd name="connsiteY4" fmla="*/ 37722 h 49413"/>
                    <a:gd name="connsiteX5" fmla="*/ 16720 w 60365"/>
                    <a:gd name="connsiteY5" fmla="*/ 39551 h 49413"/>
                    <a:gd name="connsiteX6" fmla="*/ 12279 w 60365"/>
                    <a:gd name="connsiteY6" fmla="*/ 42947 h 49413"/>
                    <a:gd name="connsiteX7" fmla="*/ 9144 w 60365"/>
                    <a:gd name="connsiteY7" fmla="*/ 47127 h 49413"/>
                    <a:gd name="connsiteX8" fmla="*/ 5225 w 60365"/>
                    <a:gd name="connsiteY8" fmla="*/ 49217 h 49413"/>
                    <a:gd name="connsiteX9" fmla="*/ 2874 w 60365"/>
                    <a:gd name="connsiteY9" fmla="*/ 47650 h 49413"/>
                    <a:gd name="connsiteX10" fmla="*/ 4180 w 60365"/>
                    <a:gd name="connsiteY10" fmla="*/ 43992 h 49413"/>
                    <a:gd name="connsiteX11" fmla="*/ 8099 w 60365"/>
                    <a:gd name="connsiteY11" fmla="*/ 41902 h 49413"/>
                    <a:gd name="connsiteX12" fmla="*/ 12540 w 60365"/>
                    <a:gd name="connsiteY12" fmla="*/ 40335 h 49413"/>
                    <a:gd name="connsiteX13" fmla="*/ 13846 w 60365"/>
                    <a:gd name="connsiteY13" fmla="*/ 37983 h 49413"/>
                    <a:gd name="connsiteX14" fmla="*/ 9144 w 60365"/>
                    <a:gd name="connsiteY14" fmla="*/ 37983 h 49413"/>
                    <a:gd name="connsiteX15" fmla="*/ 6793 w 60365"/>
                    <a:gd name="connsiteY15" fmla="*/ 38245 h 49413"/>
                    <a:gd name="connsiteX16" fmla="*/ 4702 w 60365"/>
                    <a:gd name="connsiteY16" fmla="*/ 37461 h 49413"/>
                    <a:gd name="connsiteX17" fmla="*/ 2613 w 60365"/>
                    <a:gd name="connsiteY17" fmla="*/ 36677 h 49413"/>
                    <a:gd name="connsiteX18" fmla="*/ 0 w 60365"/>
                    <a:gd name="connsiteY18" fmla="*/ 35632 h 49413"/>
                    <a:gd name="connsiteX19" fmla="*/ 5486 w 60365"/>
                    <a:gd name="connsiteY19" fmla="*/ 23092 h 49413"/>
                    <a:gd name="connsiteX20" fmla="*/ 10450 w 60365"/>
                    <a:gd name="connsiteY20" fmla="*/ 18651 h 49413"/>
                    <a:gd name="connsiteX21" fmla="*/ 9405 w 60365"/>
                    <a:gd name="connsiteY21" fmla="*/ 10813 h 49413"/>
                    <a:gd name="connsiteX22" fmla="*/ 7576 w 60365"/>
                    <a:gd name="connsiteY22" fmla="*/ 6372 h 49413"/>
                    <a:gd name="connsiteX23" fmla="*/ 26125 w 60365"/>
                    <a:gd name="connsiteY23" fmla="*/ 101 h 49413"/>
                    <a:gd name="connsiteX24" fmla="*/ 43107 w 60365"/>
                    <a:gd name="connsiteY24" fmla="*/ 2714 h 49413"/>
                    <a:gd name="connsiteX25" fmla="*/ 47548 w 60365"/>
                    <a:gd name="connsiteY25" fmla="*/ 11074 h 49413"/>
                    <a:gd name="connsiteX26" fmla="*/ 55125 w 60365"/>
                    <a:gd name="connsiteY26" fmla="*/ 17083 h 49413"/>
                    <a:gd name="connsiteX27" fmla="*/ 60350 w 60365"/>
                    <a:gd name="connsiteY27" fmla="*/ 23876 h 49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0365" h="49413">
                      <a:moveTo>
                        <a:pt x="60350" y="23876"/>
                      </a:moveTo>
                      <a:cubicBezTo>
                        <a:pt x="60089" y="27011"/>
                        <a:pt x="56170" y="28317"/>
                        <a:pt x="53557" y="28578"/>
                      </a:cubicBezTo>
                      <a:cubicBezTo>
                        <a:pt x="46764" y="29623"/>
                        <a:pt x="38927" y="25966"/>
                        <a:pt x="32657" y="29623"/>
                      </a:cubicBezTo>
                      <a:cubicBezTo>
                        <a:pt x="29783" y="31191"/>
                        <a:pt x="27432" y="33281"/>
                        <a:pt x="24819" y="35110"/>
                      </a:cubicBezTo>
                      <a:cubicBezTo>
                        <a:pt x="23513" y="36155"/>
                        <a:pt x="22207" y="36938"/>
                        <a:pt x="20900" y="37722"/>
                      </a:cubicBezTo>
                      <a:cubicBezTo>
                        <a:pt x="19594" y="38506"/>
                        <a:pt x="18026" y="38767"/>
                        <a:pt x="16720" y="39551"/>
                      </a:cubicBezTo>
                      <a:cubicBezTo>
                        <a:pt x="15153" y="40596"/>
                        <a:pt x="13324" y="41380"/>
                        <a:pt x="12279" y="42947"/>
                      </a:cubicBezTo>
                      <a:cubicBezTo>
                        <a:pt x="11234" y="44253"/>
                        <a:pt x="10189" y="45821"/>
                        <a:pt x="9144" y="47127"/>
                      </a:cubicBezTo>
                      <a:cubicBezTo>
                        <a:pt x="8360" y="48172"/>
                        <a:pt x="6531" y="48956"/>
                        <a:pt x="5225" y="49217"/>
                      </a:cubicBezTo>
                      <a:cubicBezTo>
                        <a:pt x="3919" y="49740"/>
                        <a:pt x="3135" y="49217"/>
                        <a:pt x="2874" y="47650"/>
                      </a:cubicBezTo>
                      <a:cubicBezTo>
                        <a:pt x="2613" y="46082"/>
                        <a:pt x="2874" y="45037"/>
                        <a:pt x="4180" y="43992"/>
                      </a:cubicBezTo>
                      <a:cubicBezTo>
                        <a:pt x="5486" y="42947"/>
                        <a:pt x="6793" y="42425"/>
                        <a:pt x="8099" y="41902"/>
                      </a:cubicBezTo>
                      <a:cubicBezTo>
                        <a:pt x="9666" y="41380"/>
                        <a:pt x="10973" y="40857"/>
                        <a:pt x="12540" y="40335"/>
                      </a:cubicBezTo>
                      <a:cubicBezTo>
                        <a:pt x="13585" y="40073"/>
                        <a:pt x="15414" y="39028"/>
                        <a:pt x="13846" y="37983"/>
                      </a:cubicBezTo>
                      <a:cubicBezTo>
                        <a:pt x="12540" y="37200"/>
                        <a:pt x="10711" y="37461"/>
                        <a:pt x="9144" y="37983"/>
                      </a:cubicBezTo>
                      <a:cubicBezTo>
                        <a:pt x="8360" y="38245"/>
                        <a:pt x="7576" y="38506"/>
                        <a:pt x="6793" y="38245"/>
                      </a:cubicBezTo>
                      <a:cubicBezTo>
                        <a:pt x="6009" y="38245"/>
                        <a:pt x="5486" y="37722"/>
                        <a:pt x="4702" y="37461"/>
                      </a:cubicBezTo>
                      <a:cubicBezTo>
                        <a:pt x="4180" y="36938"/>
                        <a:pt x="3396" y="36938"/>
                        <a:pt x="2613" y="36677"/>
                      </a:cubicBezTo>
                      <a:cubicBezTo>
                        <a:pt x="1829" y="36416"/>
                        <a:pt x="784" y="36155"/>
                        <a:pt x="0" y="35632"/>
                      </a:cubicBezTo>
                      <a:cubicBezTo>
                        <a:pt x="1829" y="30930"/>
                        <a:pt x="5747" y="24921"/>
                        <a:pt x="5486" y="23092"/>
                      </a:cubicBezTo>
                      <a:cubicBezTo>
                        <a:pt x="4964" y="20741"/>
                        <a:pt x="7054" y="20479"/>
                        <a:pt x="10450" y="18651"/>
                      </a:cubicBezTo>
                      <a:cubicBezTo>
                        <a:pt x="13846" y="16822"/>
                        <a:pt x="11495" y="12380"/>
                        <a:pt x="9405" y="10813"/>
                      </a:cubicBezTo>
                      <a:cubicBezTo>
                        <a:pt x="7315" y="9245"/>
                        <a:pt x="7576" y="6372"/>
                        <a:pt x="7576" y="6372"/>
                      </a:cubicBezTo>
                      <a:cubicBezTo>
                        <a:pt x="13846" y="3236"/>
                        <a:pt x="22468" y="-682"/>
                        <a:pt x="26125" y="101"/>
                      </a:cubicBezTo>
                      <a:cubicBezTo>
                        <a:pt x="30305" y="1146"/>
                        <a:pt x="34485" y="5065"/>
                        <a:pt x="43107" y="2714"/>
                      </a:cubicBezTo>
                      <a:cubicBezTo>
                        <a:pt x="44413" y="5588"/>
                        <a:pt x="45458" y="8723"/>
                        <a:pt x="47548" y="11074"/>
                      </a:cubicBezTo>
                      <a:cubicBezTo>
                        <a:pt x="49638" y="13687"/>
                        <a:pt x="52512" y="14993"/>
                        <a:pt x="55125" y="17083"/>
                      </a:cubicBezTo>
                      <a:cubicBezTo>
                        <a:pt x="57476" y="18651"/>
                        <a:pt x="60611" y="21002"/>
                        <a:pt x="60350" y="238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7" name="Freeform: Shape 1346">
                  <a:extLst>
                    <a:ext uri="{FF2B5EF4-FFF2-40B4-BE49-F238E27FC236}">
                      <a16:creationId xmlns:a16="http://schemas.microsoft.com/office/drawing/2014/main" id="{4A8B5934-85EF-071B-E16E-89EAC92A5807}"/>
                    </a:ext>
                  </a:extLst>
                </p:cNvPr>
                <p:cNvSpPr/>
                <p:nvPr/>
              </p:nvSpPr>
              <p:spPr>
                <a:xfrm>
                  <a:off x="5424763" y="3113114"/>
                  <a:ext cx="402833" cy="154923"/>
                </a:xfrm>
                <a:custGeom>
                  <a:avLst/>
                  <a:gdLst>
                    <a:gd name="connsiteX0" fmla="*/ 402827 w 402833"/>
                    <a:gd name="connsiteY0" fmla="*/ 126708 h 154923"/>
                    <a:gd name="connsiteX1" fmla="*/ 399953 w 402833"/>
                    <a:gd name="connsiteY1" fmla="*/ 125663 h 154923"/>
                    <a:gd name="connsiteX2" fmla="*/ 390809 w 402833"/>
                    <a:gd name="connsiteY2" fmla="*/ 125663 h 154923"/>
                    <a:gd name="connsiteX3" fmla="*/ 385322 w 402833"/>
                    <a:gd name="connsiteY3" fmla="*/ 119393 h 154923"/>
                    <a:gd name="connsiteX4" fmla="*/ 352927 w 402833"/>
                    <a:gd name="connsiteY4" fmla="*/ 122006 h 154923"/>
                    <a:gd name="connsiteX5" fmla="*/ 352927 w 402833"/>
                    <a:gd name="connsiteY5" fmla="*/ 122006 h 154923"/>
                    <a:gd name="connsiteX6" fmla="*/ 315306 w 402833"/>
                    <a:gd name="connsiteY6" fmla="*/ 123835 h 154923"/>
                    <a:gd name="connsiteX7" fmla="*/ 295973 w 402833"/>
                    <a:gd name="connsiteY7" fmla="*/ 132195 h 154923"/>
                    <a:gd name="connsiteX8" fmla="*/ 277686 w 402833"/>
                    <a:gd name="connsiteY8" fmla="*/ 134546 h 154923"/>
                    <a:gd name="connsiteX9" fmla="*/ 261488 w 402833"/>
                    <a:gd name="connsiteY9" fmla="*/ 129060 h 154923"/>
                    <a:gd name="connsiteX10" fmla="*/ 237191 w 402833"/>
                    <a:gd name="connsiteY10" fmla="*/ 136375 h 154923"/>
                    <a:gd name="connsiteX11" fmla="*/ 228570 w 402833"/>
                    <a:gd name="connsiteY11" fmla="*/ 130888 h 154923"/>
                    <a:gd name="connsiteX12" fmla="*/ 225174 w 402833"/>
                    <a:gd name="connsiteY12" fmla="*/ 143951 h 154923"/>
                    <a:gd name="connsiteX13" fmla="*/ 214723 w 402833"/>
                    <a:gd name="connsiteY13" fmla="*/ 154924 h 154923"/>
                    <a:gd name="connsiteX14" fmla="*/ 210543 w 402833"/>
                    <a:gd name="connsiteY14" fmla="*/ 148654 h 154923"/>
                    <a:gd name="connsiteX15" fmla="*/ 210543 w 402833"/>
                    <a:gd name="connsiteY15" fmla="*/ 148654 h 154923"/>
                    <a:gd name="connsiteX16" fmla="*/ 212894 w 402833"/>
                    <a:gd name="connsiteY16" fmla="*/ 141077 h 154923"/>
                    <a:gd name="connsiteX17" fmla="*/ 211588 w 402833"/>
                    <a:gd name="connsiteY17" fmla="*/ 132195 h 154923"/>
                    <a:gd name="connsiteX18" fmla="*/ 201138 w 402833"/>
                    <a:gd name="connsiteY18" fmla="*/ 134285 h 154923"/>
                    <a:gd name="connsiteX19" fmla="*/ 176841 w 402833"/>
                    <a:gd name="connsiteY19" fmla="*/ 137681 h 154923"/>
                    <a:gd name="connsiteX20" fmla="*/ 166391 w 402833"/>
                    <a:gd name="connsiteY20" fmla="*/ 145780 h 154923"/>
                    <a:gd name="connsiteX21" fmla="*/ 152806 w 402833"/>
                    <a:gd name="connsiteY21" fmla="*/ 149176 h 154923"/>
                    <a:gd name="connsiteX22" fmla="*/ 127725 w 402833"/>
                    <a:gd name="connsiteY22" fmla="*/ 143167 h 154923"/>
                    <a:gd name="connsiteX23" fmla="*/ 110483 w 402833"/>
                    <a:gd name="connsiteY23" fmla="*/ 132717 h 154923"/>
                    <a:gd name="connsiteX24" fmla="*/ 95591 w 402833"/>
                    <a:gd name="connsiteY24" fmla="*/ 135591 h 154923"/>
                    <a:gd name="connsiteX25" fmla="*/ 93762 w 402833"/>
                    <a:gd name="connsiteY25" fmla="*/ 139510 h 154923"/>
                    <a:gd name="connsiteX26" fmla="*/ 91150 w 402833"/>
                    <a:gd name="connsiteY26" fmla="*/ 144212 h 154923"/>
                    <a:gd name="connsiteX27" fmla="*/ 81222 w 402833"/>
                    <a:gd name="connsiteY27" fmla="*/ 143167 h 154923"/>
                    <a:gd name="connsiteX28" fmla="*/ 71033 w 402833"/>
                    <a:gd name="connsiteY28" fmla="*/ 144474 h 154923"/>
                    <a:gd name="connsiteX29" fmla="*/ 65808 w 402833"/>
                    <a:gd name="connsiteY29" fmla="*/ 143167 h 154923"/>
                    <a:gd name="connsiteX30" fmla="*/ 63979 w 402833"/>
                    <a:gd name="connsiteY30" fmla="*/ 139249 h 154923"/>
                    <a:gd name="connsiteX31" fmla="*/ 55097 w 402833"/>
                    <a:gd name="connsiteY31" fmla="*/ 134546 h 154923"/>
                    <a:gd name="connsiteX32" fmla="*/ 49610 w 402833"/>
                    <a:gd name="connsiteY32" fmla="*/ 133501 h 154923"/>
                    <a:gd name="connsiteX33" fmla="*/ 44908 w 402833"/>
                    <a:gd name="connsiteY33" fmla="*/ 132717 h 154923"/>
                    <a:gd name="connsiteX34" fmla="*/ 44385 w 402833"/>
                    <a:gd name="connsiteY34" fmla="*/ 128537 h 154923"/>
                    <a:gd name="connsiteX35" fmla="*/ 40728 w 402833"/>
                    <a:gd name="connsiteY35" fmla="*/ 126447 h 154923"/>
                    <a:gd name="connsiteX36" fmla="*/ 30278 w 402833"/>
                    <a:gd name="connsiteY36" fmla="*/ 125141 h 154923"/>
                    <a:gd name="connsiteX37" fmla="*/ 26881 w 402833"/>
                    <a:gd name="connsiteY37" fmla="*/ 121222 h 154923"/>
                    <a:gd name="connsiteX38" fmla="*/ 28187 w 402833"/>
                    <a:gd name="connsiteY38" fmla="*/ 116258 h 154923"/>
                    <a:gd name="connsiteX39" fmla="*/ 23485 w 402833"/>
                    <a:gd name="connsiteY39" fmla="*/ 114691 h 154923"/>
                    <a:gd name="connsiteX40" fmla="*/ 19566 w 402833"/>
                    <a:gd name="connsiteY40" fmla="*/ 110772 h 154923"/>
                    <a:gd name="connsiteX41" fmla="*/ 17476 w 402833"/>
                    <a:gd name="connsiteY41" fmla="*/ 110511 h 154923"/>
                    <a:gd name="connsiteX42" fmla="*/ 16431 w 402833"/>
                    <a:gd name="connsiteY42" fmla="*/ 107376 h 154923"/>
                    <a:gd name="connsiteX43" fmla="*/ 25314 w 402833"/>
                    <a:gd name="connsiteY43" fmla="*/ 108420 h 154923"/>
                    <a:gd name="connsiteX44" fmla="*/ 18521 w 402833"/>
                    <a:gd name="connsiteY44" fmla="*/ 100322 h 154923"/>
                    <a:gd name="connsiteX45" fmla="*/ 8854 w 402833"/>
                    <a:gd name="connsiteY45" fmla="*/ 97970 h 154923"/>
                    <a:gd name="connsiteX46" fmla="*/ 4936 w 402833"/>
                    <a:gd name="connsiteY46" fmla="*/ 91961 h 154923"/>
                    <a:gd name="connsiteX47" fmla="*/ 14080 w 402833"/>
                    <a:gd name="connsiteY47" fmla="*/ 93268 h 154923"/>
                    <a:gd name="connsiteX48" fmla="*/ 20089 w 402833"/>
                    <a:gd name="connsiteY48" fmla="*/ 93790 h 154923"/>
                    <a:gd name="connsiteX49" fmla="*/ 17737 w 402833"/>
                    <a:gd name="connsiteY49" fmla="*/ 89871 h 154923"/>
                    <a:gd name="connsiteX50" fmla="*/ 15125 w 402833"/>
                    <a:gd name="connsiteY50" fmla="*/ 85169 h 154923"/>
                    <a:gd name="connsiteX51" fmla="*/ 18260 w 402833"/>
                    <a:gd name="connsiteY51" fmla="*/ 80989 h 154923"/>
                    <a:gd name="connsiteX52" fmla="*/ 13296 w 402833"/>
                    <a:gd name="connsiteY52" fmla="*/ 74196 h 154923"/>
                    <a:gd name="connsiteX53" fmla="*/ 11990 w 402833"/>
                    <a:gd name="connsiteY53" fmla="*/ 64530 h 154923"/>
                    <a:gd name="connsiteX54" fmla="*/ 3629 w 402833"/>
                    <a:gd name="connsiteY54" fmla="*/ 66359 h 154923"/>
                    <a:gd name="connsiteX55" fmla="*/ 494 w 402833"/>
                    <a:gd name="connsiteY55" fmla="*/ 65575 h 154923"/>
                    <a:gd name="connsiteX56" fmla="*/ 233 w 402833"/>
                    <a:gd name="connsiteY56" fmla="*/ 57737 h 154923"/>
                    <a:gd name="connsiteX57" fmla="*/ 756 w 402833"/>
                    <a:gd name="connsiteY57" fmla="*/ 51990 h 154923"/>
                    <a:gd name="connsiteX58" fmla="*/ 6242 w 402833"/>
                    <a:gd name="connsiteY58" fmla="*/ 50422 h 154923"/>
                    <a:gd name="connsiteX59" fmla="*/ 11728 w 402833"/>
                    <a:gd name="connsiteY59" fmla="*/ 46242 h 154923"/>
                    <a:gd name="connsiteX60" fmla="*/ 15909 w 402833"/>
                    <a:gd name="connsiteY60" fmla="*/ 43107 h 154923"/>
                    <a:gd name="connsiteX61" fmla="*/ 23223 w 402833"/>
                    <a:gd name="connsiteY61" fmla="*/ 44413 h 154923"/>
                    <a:gd name="connsiteX62" fmla="*/ 29755 w 402833"/>
                    <a:gd name="connsiteY62" fmla="*/ 43629 h 154923"/>
                    <a:gd name="connsiteX63" fmla="*/ 33935 w 402833"/>
                    <a:gd name="connsiteY63" fmla="*/ 39711 h 154923"/>
                    <a:gd name="connsiteX64" fmla="*/ 45953 w 402833"/>
                    <a:gd name="connsiteY64" fmla="*/ 41539 h 154923"/>
                    <a:gd name="connsiteX65" fmla="*/ 58754 w 402833"/>
                    <a:gd name="connsiteY65" fmla="*/ 41278 h 154923"/>
                    <a:gd name="connsiteX66" fmla="*/ 63196 w 402833"/>
                    <a:gd name="connsiteY66" fmla="*/ 35792 h 154923"/>
                    <a:gd name="connsiteX67" fmla="*/ 73385 w 402833"/>
                    <a:gd name="connsiteY67" fmla="*/ 36314 h 154923"/>
                    <a:gd name="connsiteX68" fmla="*/ 79393 w 402833"/>
                    <a:gd name="connsiteY68" fmla="*/ 36314 h 154923"/>
                    <a:gd name="connsiteX69" fmla="*/ 68421 w 402833"/>
                    <a:gd name="connsiteY69" fmla="*/ 31089 h 154923"/>
                    <a:gd name="connsiteX70" fmla="*/ 64763 w 402833"/>
                    <a:gd name="connsiteY70" fmla="*/ 21423 h 154923"/>
                    <a:gd name="connsiteX71" fmla="*/ 78087 w 402833"/>
                    <a:gd name="connsiteY71" fmla="*/ 20639 h 154923"/>
                    <a:gd name="connsiteX72" fmla="*/ 86709 w 402833"/>
                    <a:gd name="connsiteY72" fmla="*/ 20117 h 154923"/>
                    <a:gd name="connsiteX73" fmla="*/ 95330 w 402833"/>
                    <a:gd name="connsiteY73" fmla="*/ 21684 h 154923"/>
                    <a:gd name="connsiteX74" fmla="*/ 101339 w 402833"/>
                    <a:gd name="connsiteY74" fmla="*/ 24558 h 154923"/>
                    <a:gd name="connsiteX75" fmla="*/ 109699 w 402833"/>
                    <a:gd name="connsiteY75" fmla="*/ 21945 h 154923"/>
                    <a:gd name="connsiteX76" fmla="*/ 133734 w 402833"/>
                    <a:gd name="connsiteY76" fmla="*/ 8099 h 154923"/>
                    <a:gd name="connsiteX77" fmla="*/ 158031 w 402833"/>
                    <a:gd name="connsiteY77" fmla="*/ 0 h 154923"/>
                    <a:gd name="connsiteX78" fmla="*/ 171616 w 402833"/>
                    <a:gd name="connsiteY78" fmla="*/ 2874 h 154923"/>
                    <a:gd name="connsiteX79" fmla="*/ 187030 w 402833"/>
                    <a:gd name="connsiteY79" fmla="*/ 2351 h 154923"/>
                    <a:gd name="connsiteX80" fmla="*/ 195129 w 402833"/>
                    <a:gd name="connsiteY80" fmla="*/ 5486 h 154923"/>
                    <a:gd name="connsiteX81" fmla="*/ 201922 w 402833"/>
                    <a:gd name="connsiteY81" fmla="*/ 11495 h 154923"/>
                    <a:gd name="connsiteX82" fmla="*/ 215768 w 402833"/>
                    <a:gd name="connsiteY82" fmla="*/ 13324 h 154923"/>
                    <a:gd name="connsiteX83" fmla="*/ 218642 w 402833"/>
                    <a:gd name="connsiteY83" fmla="*/ 17243 h 154923"/>
                    <a:gd name="connsiteX84" fmla="*/ 224651 w 402833"/>
                    <a:gd name="connsiteY84" fmla="*/ 19333 h 154923"/>
                    <a:gd name="connsiteX85" fmla="*/ 234317 w 402833"/>
                    <a:gd name="connsiteY85" fmla="*/ 20639 h 154923"/>
                    <a:gd name="connsiteX86" fmla="*/ 239543 w 402833"/>
                    <a:gd name="connsiteY86" fmla="*/ 24819 h 154923"/>
                    <a:gd name="connsiteX87" fmla="*/ 246596 w 402833"/>
                    <a:gd name="connsiteY87" fmla="*/ 26125 h 154923"/>
                    <a:gd name="connsiteX88" fmla="*/ 252605 w 402833"/>
                    <a:gd name="connsiteY88" fmla="*/ 26125 h 154923"/>
                    <a:gd name="connsiteX89" fmla="*/ 259137 w 402833"/>
                    <a:gd name="connsiteY89" fmla="*/ 28738 h 154923"/>
                    <a:gd name="connsiteX90" fmla="*/ 271677 w 402833"/>
                    <a:gd name="connsiteY90" fmla="*/ 28738 h 154923"/>
                    <a:gd name="connsiteX91" fmla="*/ 284478 w 402833"/>
                    <a:gd name="connsiteY91" fmla="*/ 25342 h 154923"/>
                    <a:gd name="connsiteX92" fmla="*/ 299631 w 402833"/>
                    <a:gd name="connsiteY92" fmla="*/ 27432 h 154923"/>
                    <a:gd name="connsiteX93" fmla="*/ 311649 w 402833"/>
                    <a:gd name="connsiteY93" fmla="*/ 25864 h 154923"/>
                    <a:gd name="connsiteX94" fmla="*/ 324189 w 402833"/>
                    <a:gd name="connsiteY94" fmla="*/ 19333 h 154923"/>
                    <a:gd name="connsiteX95" fmla="*/ 332810 w 402833"/>
                    <a:gd name="connsiteY95" fmla="*/ 12540 h 154923"/>
                    <a:gd name="connsiteX96" fmla="*/ 332810 w 402833"/>
                    <a:gd name="connsiteY96" fmla="*/ 12540 h 154923"/>
                    <a:gd name="connsiteX97" fmla="*/ 348747 w 402833"/>
                    <a:gd name="connsiteY97" fmla="*/ 13063 h 154923"/>
                    <a:gd name="connsiteX98" fmla="*/ 354233 w 402833"/>
                    <a:gd name="connsiteY98" fmla="*/ 13847 h 154923"/>
                    <a:gd name="connsiteX99" fmla="*/ 362593 w 402833"/>
                    <a:gd name="connsiteY99" fmla="*/ 13585 h 154923"/>
                    <a:gd name="connsiteX100" fmla="*/ 363116 w 402833"/>
                    <a:gd name="connsiteY100" fmla="*/ 14108 h 154923"/>
                    <a:gd name="connsiteX101" fmla="*/ 364161 w 402833"/>
                    <a:gd name="connsiteY101" fmla="*/ 15153 h 154923"/>
                    <a:gd name="connsiteX102" fmla="*/ 364684 w 402833"/>
                    <a:gd name="connsiteY102" fmla="*/ 15675 h 154923"/>
                    <a:gd name="connsiteX103" fmla="*/ 366251 w 402833"/>
                    <a:gd name="connsiteY103" fmla="*/ 16720 h 154923"/>
                    <a:gd name="connsiteX104" fmla="*/ 374611 w 402833"/>
                    <a:gd name="connsiteY104" fmla="*/ 23252 h 154923"/>
                    <a:gd name="connsiteX105" fmla="*/ 374611 w 402833"/>
                    <a:gd name="connsiteY105" fmla="*/ 23252 h 154923"/>
                    <a:gd name="connsiteX106" fmla="*/ 378530 w 402833"/>
                    <a:gd name="connsiteY106" fmla="*/ 28999 h 154923"/>
                    <a:gd name="connsiteX107" fmla="*/ 382449 w 402833"/>
                    <a:gd name="connsiteY107" fmla="*/ 51728 h 154923"/>
                    <a:gd name="connsiteX108" fmla="*/ 397340 w 402833"/>
                    <a:gd name="connsiteY108" fmla="*/ 55386 h 154923"/>
                    <a:gd name="connsiteX109" fmla="*/ 393944 w 402833"/>
                    <a:gd name="connsiteY109" fmla="*/ 66881 h 154923"/>
                    <a:gd name="connsiteX110" fmla="*/ 388719 w 402833"/>
                    <a:gd name="connsiteY110" fmla="*/ 71061 h 154923"/>
                    <a:gd name="connsiteX111" fmla="*/ 394728 w 402833"/>
                    <a:gd name="connsiteY111" fmla="*/ 83601 h 154923"/>
                    <a:gd name="connsiteX112" fmla="*/ 395773 w 402833"/>
                    <a:gd name="connsiteY112" fmla="*/ 95358 h 154923"/>
                    <a:gd name="connsiteX113" fmla="*/ 392899 w 402833"/>
                    <a:gd name="connsiteY113" fmla="*/ 106069 h 154923"/>
                    <a:gd name="connsiteX114" fmla="*/ 402827 w 402833"/>
                    <a:gd name="connsiteY114" fmla="*/ 126708 h 154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402833" h="154923">
                      <a:moveTo>
                        <a:pt x="402827" y="126708"/>
                      </a:moveTo>
                      <a:cubicBezTo>
                        <a:pt x="402043" y="125925"/>
                        <a:pt x="401259" y="125402"/>
                        <a:pt x="399953" y="125663"/>
                      </a:cubicBezTo>
                      <a:cubicBezTo>
                        <a:pt x="396295" y="125925"/>
                        <a:pt x="391593" y="128276"/>
                        <a:pt x="390809" y="125663"/>
                      </a:cubicBezTo>
                      <a:cubicBezTo>
                        <a:pt x="390025" y="123051"/>
                        <a:pt x="390286" y="119916"/>
                        <a:pt x="385322" y="119393"/>
                      </a:cubicBezTo>
                      <a:cubicBezTo>
                        <a:pt x="380620" y="119132"/>
                        <a:pt x="358675" y="116258"/>
                        <a:pt x="352927" y="122006"/>
                      </a:cubicBezTo>
                      <a:cubicBezTo>
                        <a:pt x="352927" y="122006"/>
                        <a:pt x="352927" y="122006"/>
                        <a:pt x="352927" y="122006"/>
                      </a:cubicBezTo>
                      <a:cubicBezTo>
                        <a:pt x="350053" y="122528"/>
                        <a:pt x="319486" y="123835"/>
                        <a:pt x="315306" y="123835"/>
                      </a:cubicBezTo>
                      <a:cubicBezTo>
                        <a:pt x="311126" y="123835"/>
                        <a:pt x="302766" y="129321"/>
                        <a:pt x="295973" y="132195"/>
                      </a:cubicBezTo>
                      <a:cubicBezTo>
                        <a:pt x="289181" y="135068"/>
                        <a:pt x="284739" y="134285"/>
                        <a:pt x="277686" y="134546"/>
                      </a:cubicBezTo>
                      <a:cubicBezTo>
                        <a:pt x="270632" y="134807"/>
                        <a:pt x="265407" y="129060"/>
                        <a:pt x="261488" y="129060"/>
                      </a:cubicBezTo>
                      <a:cubicBezTo>
                        <a:pt x="257308" y="129060"/>
                        <a:pt x="240849" y="135591"/>
                        <a:pt x="237191" y="136375"/>
                      </a:cubicBezTo>
                      <a:cubicBezTo>
                        <a:pt x="233534" y="137158"/>
                        <a:pt x="231966" y="131150"/>
                        <a:pt x="228570" y="130888"/>
                      </a:cubicBezTo>
                      <a:cubicBezTo>
                        <a:pt x="225174" y="130627"/>
                        <a:pt x="224912" y="138465"/>
                        <a:pt x="225174" y="143951"/>
                      </a:cubicBezTo>
                      <a:cubicBezTo>
                        <a:pt x="225435" y="149437"/>
                        <a:pt x="217858" y="154924"/>
                        <a:pt x="214723" y="154924"/>
                      </a:cubicBezTo>
                      <a:cubicBezTo>
                        <a:pt x="211850" y="154924"/>
                        <a:pt x="210543" y="149176"/>
                        <a:pt x="210543" y="148654"/>
                      </a:cubicBezTo>
                      <a:cubicBezTo>
                        <a:pt x="210543" y="148654"/>
                        <a:pt x="210543" y="148654"/>
                        <a:pt x="210543" y="148654"/>
                      </a:cubicBezTo>
                      <a:cubicBezTo>
                        <a:pt x="211327" y="146041"/>
                        <a:pt x="212372" y="143690"/>
                        <a:pt x="212894" y="141077"/>
                      </a:cubicBezTo>
                      <a:cubicBezTo>
                        <a:pt x="213417" y="138726"/>
                        <a:pt x="214985" y="133240"/>
                        <a:pt x="211588" y="132195"/>
                      </a:cubicBezTo>
                      <a:cubicBezTo>
                        <a:pt x="208453" y="131411"/>
                        <a:pt x="204012" y="133762"/>
                        <a:pt x="201138" y="134285"/>
                      </a:cubicBezTo>
                      <a:cubicBezTo>
                        <a:pt x="192778" y="135852"/>
                        <a:pt x="184156" y="132195"/>
                        <a:pt x="176841" y="137681"/>
                      </a:cubicBezTo>
                      <a:cubicBezTo>
                        <a:pt x="173184" y="140293"/>
                        <a:pt x="170310" y="143690"/>
                        <a:pt x="166391" y="145780"/>
                      </a:cubicBezTo>
                      <a:cubicBezTo>
                        <a:pt x="162211" y="148131"/>
                        <a:pt x="157508" y="148915"/>
                        <a:pt x="152806" y="149176"/>
                      </a:cubicBezTo>
                      <a:cubicBezTo>
                        <a:pt x="143662" y="149699"/>
                        <a:pt x="135302" y="148654"/>
                        <a:pt x="127725" y="143167"/>
                      </a:cubicBezTo>
                      <a:cubicBezTo>
                        <a:pt x="122239" y="139249"/>
                        <a:pt x="117014" y="134546"/>
                        <a:pt x="110483" y="132717"/>
                      </a:cubicBezTo>
                      <a:cubicBezTo>
                        <a:pt x="105780" y="131411"/>
                        <a:pt x="98204" y="130105"/>
                        <a:pt x="95591" y="135591"/>
                      </a:cubicBezTo>
                      <a:cubicBezTo>
                        <a:pt x="95069" y="136897"/>
                        <a:pt x="94546" y="138203"/>
                        <a:pt x="93762" y="139510"/>
                      </a:cubicBezTo>
                      <a:cubicBezTo>
                        <a:pt x="93240" y="140816"/>
                        <a:pt x="92195" y="143429"/>
                        <a:pt x="91150" y="144212"/>
                      </a:cubicBezTo>
                      <a:cubicBezTo>
                        <a:pt x="87492" y="147086"/>
                        <a:pt x="85141" y="143429"/>
                        <a:pt x="81222" y="143167"/>
                      </a:cubicBezTo>
                      <a:cubicBezTo>
                        <a:pt x="77826" y="143167"/>
                        <a:pt x="74429" y="144474"/>
                        <a:pt x="71033" y="144474"/>
                      </a:cubicBezTo>
                      <a:cubicBezTo>
                        <a:pt x="69466" y="144474"/>
                        <a:pt x="67376" y="144212"/>
                        <a:pt x="65808" y="143167"/>
                      </a:cubicBezTo>
                      <a:cubicBezTo>
                        <a:pt x="64241" y="142122"/>
                        <a:pt x="64241" y="140816"/>
                        <a:pt x="63979" y="139249"/>
                      </a:cubicBezTo>
                      <a:cubicBezTo>
                        <a:pt x="62934" y="135591"/>
                        <a:pt x="58232" y="135591"/>
                        <a:pt x="55097" y="134546"/>
                      </a:cubicBezTo>
                      <a:cubicBezTo>
                        <a:pt x="53268" y="134023"/>
                        <a:pt x="51700" y="133501"/>
                        <a:pt x="49610" y="133501"/>
                      </a:cubicBezTo>
                      <a:cubicBezTo>
                        <a:pt x="48304" y="133501"/>
                        <a:pt x="46214" y="133762"/>
                        <a:pt x="44908" y="132717"/>
                      </a:cubicBezTo>
                      <a:cubicBezTo>
                        <a:pt x="43863" y="131411"/>
                        <a:pt x="44647" y="129843"/>
                        <a:pt x="44385" y="128537"/>
                      </a:cubicBezTo>
                      <a:cubicBezTo>
                        <a:pt x="43863" y="126708"/>
                        <a:pt x="42556" y="126447"/>
                        <a:pt x="40728" y="126447"/>
                      </a:cubicBezTo>
                      <a:cubicBezTo>
                        <a:pt x="37331" y="126186"/>
                        <a:pt x="33412" y="126447"/>
                        <a:pt x="30278" y="125141"/>
                      </a:cubicBezTo>
                      <a:cubicBezTo>
                        <a:pt x="28449" y="124618"/>
                        <a:pt x="26881" y="123312"/>
                        <a:pt x="26881" y="121222"/>
                      </a:cubicBezTo>
                      <a:cubicBezTo>
                        <a:pt x="26881" y="119916"/>
                        <a:pt x="28971" y="117303"/>
                        <a:pt x="28187" y="116258"/>
                      </a:cubicBezTo>
                      <a:cubicBezTo>
                        <a:pt x="27403" y="115213"/>
                        <a:pt x="24530" y="115213"/>
                        <a:pt x="23485" y="114691"/>
                      </a:cubicBezTo>
                      <a:cubicBezTo>
                        <a:pt x="21656" y="113907"/>
                        <a:pt x="21395" y="111556"/>
                        <a:pt x="19566" y="110772"/>
                      </a:cubicBezTo>
                      <a:cubicBezTo>
                        <a:pt x="19043" y="110511"/>
                        <a:pt x="17998" y="110772"/>
                        <a:pt x="17476" y="110511"/>
                      </a:cubicBezTo>
                      <a:cubicBezTo>
                        <a:pt x="14863" y="109988"/>
                        <a:pt x="12512" y="106853"/>
                        <a:pt x="16431" y="107376"/>
                      </a:cubicBezTo>
                      <a:cubicBezTo>
                        <a:pt x="19043" y="107637"/>
                        <a:pt x="22701" y="109204"/>
                        <a:pt x="25314" y="108420"/>
                      </a:cubicBezTo>
                      <a:cubicBezTo>
                        <a:pt x="30016" y="106853"/>
                        <a:pt x="20089" y="101105"/>
                        <a:pt x="18521" y="100322"/>
                      </a:cubicBezTo>
                      <a:cubicBezTo>
                        <a:pt x="15386" y="98493"/>
                        <a:pt x="12251" y="98754"/>
                        <a:pt x="8854" y="97970"/>
                      </a:cubicBezTo>
                      <a:cubicBezTo>
                        <a:pt x="5720" y="97187"/>
                        <a:pt x="1540" y="95097"/>
                        <a:pt x="4936" y="91961"/>
                      </a:cubicBezTo>
                      <a:cubicBezTo>
                        <a:pt x="6242" y="88826"/>
                        <a:pt x="12251" y="92745"/>
                        <a:pt x="14080" y="93268"/>
                      </a:cubicBezTo>
                      <a:cubicBezTo>
                        <a:pt x="15125" y="93529"/>
                        <a:pt x="19043" y="95097"/>
                        <a:pt x="20089" y="93790"/>
                      </a:cubicBezTo>
                      <a:cubicBezTo>
                        <a:pt x="20872" y="92484"/>
                        <a:pt x="18521" y="90655"/>
                        <a:pt x="17737" y="89871"/>
                      </a:cubicBezTo>
                      <a:cubicBezTo>
                        <a:pt x="16692" y="88565"/>
                        <a:pt x="14863" y="87259"/>
                        <a:pt x="15125" y="85169"/>
                      </a:cubicBezTo>
                      <a:cubicBezTo>
                        <a:pt x="15647" y="83340"/>
                        <a:pt x="17476" y="82556"/>
                        <a:pt x="18260" y="80989"/>
                      </a:cubicBezTo>
                      <a:cubicBezTo>
                        <a:pt x="20350" y="77592"/>
                        <a:pt x="14080" y="77070"/>
                        <a:pt x="13296" y="74196"/>
                      </a:cubicBezTo>
                      <a:cubicBezTo>
                        <a:pt x="12251" y="71061"/>
                        <a:pt x="17737" y="65052"/>
                        <a:pt x="11990" y="64530"/>
                      </a:cubicBezTo>
                      <a:cubicBezTo>
                        <a:pt x="9116" y="64269"/>
                        <a:pt x="6242" y="65314"/>
                        <a:pt x="3629" y="66359"/>
                      </a:cubicBezTo>
                      <a:cubicBezTo>
                        <a:pt x="1801" y="66881"/>
                        <a:pt x="756" y="67404"/>
                        <a:pt x="494" y="65575"/>
                      </a:cubicBezTo>
                      <a:cubicBezTo>
                        <a:pt x="-28" y="63224"/>
                        <a:pt x="494" y="60088"/>
                        <a:pt x="233" y="57737"/>
                      </a:cubicBezTo>
                      <a:cubicBezTo>
                        <a:pt x="233" y="56170"/>
                        <a:pt x="-551" y="53296"/>
                        <a:pt x="756" y="51990"/>
                      </a:cubicBezTo>
                      <a:cubicBezTo>
                        <a:pt x="2062" y="50683"/>
                        <a:pt x="4674" y="50945"/>
                        <a:pt x="6242" y="50422"/>
                      </a:cubicBezTo>
                      <a:cubicBezTo>
                        <a:pt x="8593" y="49638"/>
                        <a:pt x="10161" y="48071"/>
                        <a:pt x="11728" y="46242"/>
                      </a:cubicBezTo>
                      <a:cubicBezTo>
                        <a:pt x="12773" y="44675"/>
                        <a:pt x="13818" y="43107"/>
                        <a:pt x="15909" y="43107"/>
                      </a:cubicBezTo>
                      <a:cubicBezTo>
                        <a:pt x="18260" y="42846"/>
                        <a:pt x="20872" y="44152"/>
                        <a:pt x="23223" y="44413"/>
                      </a:cubicBezTo>
                      <a:cubicBezTo>
                        <a:pt x="25575" y="44936"/>
                        <a:pt x="27665" y="44936"/>
                        <a:pt x="29755" y="43629"/>
                      </a:cubicBezTo>
                      <a:cubicBezTo>
                        <a:pt x="31322" y="42585"/>
                        <a:pt x="32106" y="40756"/>
                        <a:pt x="33935" y="39711"/>
                      </a:cubicBezTo>
                      <a:cubicBezTo>
                        <a:pt x="37854" y="37621"/>
                        <a:pt x="42295" y="40494"/>
                        <a:pt x="45953" y="41539"/>
                      </a:cubicBezTo>
                      <a:cubicBezTo>
                        <a:pt x="49349" y="42323"/>
                        <a:pt x="55358" y="42846"/>
                        <a:pt x="58754" y="41278"/>
                      </a:cubicBezTo>
                      <a:cubicBezTo>
                        <a:pt x="61628" y="39972"/>
                        <a:pt x="59016" y="36576"/>
                        <a:pt x="63196" y="35792"/>
                      </a:cubicBezTo>
                      <a:cubicBezTo>
                        <a:pt x="66592" y="35269"/>
                        <a:pt x="70249" y="36053"/>
                        <a:pt x="73385" y="36314"/>
                      </a:cubicBezTo>
                      <a:cubicBezTo>
                        <a:pt x="74168" y="36314"/>
                        <a:pt x="79132" y="37621"/>
                        <a:pt x="79393" y="36314"/>
                      </a:cubicBezTo>
                      <a:cubicBezTo>
                        <a:pt x="80177" y="33963"/>
                        <a:pt x="69727" y="31612"/>
                        <a:pt x="68421" y="31089"/>
                      </a:cubicBezTo>
                      <a:cubicBezTo>
                        <a:pt x="64502" y="29522"/>
                        <a:pt x="62151" y="25342"/>
                        <a:pt x="64763" y="21423"/>
                      </a:cubicBezTo>
                      <a:cubicBezTo>
                        <a:pt x="67637" y="16720"/>
                        <a:pt x="73907" y="19594"/>
                        <a:pt x="78087" y="20639"/>
                      </a:cubicBezTo>
                      <a:cubicBezTo>
                        <a:pt x="80961" y="21162"/>
                        <a:pt x="83835" y="20639"/>
                        <a:pt x="86709" y="20117"/>
                      </a:cubicBezTo>
                      <a:cubicBezTo>
                        <a:pt x="89843" y="19594"/>
                        <a:pt x="92717" y="20117"/>
                        <a:pt x="95330" y="21684"/>
                      </a:cubicBezTo>
                      <a:cubicBezTo>
                        <a:pt x="97159" y="22729"/>
                        <a:pt x="99249" y="24558"/>
                        <a:pt x="101339" y="24558"/>
                      </a:cubicBezTo>
                      <a:cubicBezTo>
                        <a:pt x="103951" y="24819"/>
                        <a:pt x="107348" y="22729"/>
                        <a:pt x="109699" y="21945"/>
                      </a:cubicBezTo>
                      <a:cubicBezTo>
                        <a:pt x="118059" y="17504"/>
                        <a:pt x="125897" y="13063"/>
                        <a:pt x="133734" y="8099"/>
                      </a:cubicBezTo>
                      <a:cubicBezTo>
                        <a:pt x="140788" y="3658"/>
                        <a:pt x="149410" y="0"/>
                        <a:pt x="158031" y="0"/>
                      </a:cubicBezTo>
                      <a:cubicBezTo>
                        <a:pt x="162734" y="0"/>
                        <a:pt x="166914" y="1829"/>
                        <a:pt x="171616" y="2874"/>
                      </a:cubicBezTo>
                      <a:cubicBezTo>
                        <a:pt x="177103" y="4180"/>
                        <a:pt x="181805" y="3396"/>
                        <a:pt x="187030" y="2351"/>
                      </a:cubicBezTo>
                      <a:cubicBezTo>
                        <a:pt x="190949" y="1568"/>
                        <a:pt x="193562" y="1306"/>
                        <a:pt x="195129" y="5486"/>
                      </a:cubicBezTo>
                      <a:cubicBezTo>
                        <a:pt x="196436" y="8883"/>
                        <a:pt x="197481" y="12018"/>
                        <a:pt x="201922" y="11495"/>
                      </a:cubicBezTo>
                      <a:cubicBezTo>
                        <a:pt x="206886" y="10973"/>
                        <a:pt x="211850" y="8360"/>
                        <a:pt x="215768" y="13324"/>
                      </a:cubicBezTo>
                      <a:cubicBezTo>
                        <a:pt x="216813" y="14630"/>
                        <a:pt x="217336" y="16198"/>
                        <a:pt x="218642" y="17243"/>
                      </a:cubicBezTo>
                      <a:cubicBezTo>
                        <a:pt x="220210" y="18810"/>
                        <a:pt x="222561" y="19333"/>
                        <a:pt x="224651" y="19333"/>
                      </a:cubicBezTo>
                      <a:cubicBezTo>
                        <a:pt x="228308" y="19594"/>
                        <a:pt x="231182" y="18810"/>
                        <a:pt x="234317" y="20639"/>
                      </a:cubicBezTo>
                      <a:cubicBezTo>
                        <a:pt x="236146" y="21684"/>
                        <a:pt x="237714" y="23774"/>
                        <a:pt x="239543" y="24819"/>
                      </a:cubicBezTo>
                      <a:cubicBezTo>
                        <a:pt x="241632" y="25864"/>
                        <a:pt x="244245" y="26125"/>
                        <a:pt x="246596" y="26125"/>
                      </a:cubicBezTo>
                      <a:cubicBezTo>
                        <a:pt x="248686" y="26125"/>
                        <a:pt x="250776" y="25864"/>
                        <a:pt x="252605" y="26125"/>
                      </a:cubicBezTo>
                      <a:cubicBezTo>
                        <a:pt x="254957" y="26648"/>
                        <a:pt x="257046" y="27693"/>
                        <a:pt x="259137" y="28738"/>
                      </a:cubicBezTo>
                      <a:cubicBezTo>
                        <a:pt x="263055" y="30567"/>
                        <a:pt x="267758" y="30567"/>
                        <a:pt x="271677" y="28738"/>
                      </a:cubicBezTo>
                      <a:cubicBezTo>
                        <a:pt x="276118" y="26648"/>
                        <a:pt x="279514" y="24819"/>
                        <a:pt x="284478" y="25342"/>
                      </a:cubicBezTo>
                      <a:cubicBezTo>
                        <a:pt x="289442" y="25864"/>
                        <a:pt x="294406" y="26909"/>
                        <a:pt x="299631" y="27432"/>
                      </a:cubicBezTo>
                      <a:cubicBezTo>
                        <a:pt x="304072" y="27954"/>
                        <a:pt x="307469" y="27693"/>
                        <a:pt x="311649" y="25864"/>
                      </a:cubicBezTo>
                      <a:cubicBezTo>
                        <a:pt x="316090" y="23774"/>
                        <a:pt x="319748" y="20900"/>
                        <a:pt x="324189" y="19333"/>
                      </a:cubicBezTo>
                      <a:cubicBezTo>
                        <a:pt x="328108" y="18027"/>
                        <a:pt x="331243" y="15937"/>
                        <a:pt x="332810" y="12540"/>
                      </a:cubicBezTo>
                      <a:cubicBezTo>
                        <a:pt x="332810" y="12540"/>
                        <a:pt x="332810" y="12540"/>
                        <a:pt x="332810" y="12540"/>
                      </a:cubicBezTo>
                      <a:cubicBezTo>
                        <a:pt x="333594" y="12540"/>
                        <a:pt x="348224" y="11495"/>
                        <a:pt x="348747" y="13063"/>
                      </a:cubicBezTo>
                      <a:cubicBezTo>
                        <a:pt x="349008" y="14630"/>
                        <a:pt x="353450" y="15414"/>
                        <a:pt x="354233" y="13847"/>
                      </a:cubicBezTo>
                      <a:cubicBezTo>
                        <a:pt x="355017" y="12279"/>
                        <a:pt x="359459" y="9928"/>
                        <a:pt x="362593" y="13585"/>
                      </a:cubicBezTo>
                      <a:cubicBezTo>
                        <a:pt x="362593" y="13847"/>
                        <a:pt x="362855" y="13847"/>
                        <a:pt x="363116" y="14108"/>
                      </a:cubicBezTo>
                      <a:cubicBezTo>
                        <a:pt x="363377" y="14369"/>
                        <a:pt x="363639" y="14630"/>
                        <a:pt x="364161" y="15153"/>
                      </a:cubicBezTo>
                      <a:cubicBezTo>
                        <a:pt x="364422" y="15414"/>
                        <a:pt x="364684" y="15414"/>
                        <a:pt x="364684" y="15675"/>
                      </a:cubicBezTo>
                      <a:cubicBezTo>
                        <a:pt x="365206" y="16198"/>
                        <a:pt x="365728" y="16459"/>
                        <a:pt x="366251" y="16720"/>
                      </a:cubicBezTo>
                      <a:cubicBezTo>
                        <a:pt x="368864" y="18810"/>
                        <a:pt x="372260" y="20900"/>
                        <a:pt x="374611" y="23252"/>
                      </a:cubicBezTo>
                      <a:cubicBezTo>
                        <a:pt x="374611" y="23252"/>
                        <a:pt x="374611" y="23252"/>
                        <a:pt x="374611" y="23252"/>
                      </a:cubicBezTo>
                      <a:cubicBezTo>
                        <a:pt x="376701" y="25342"/>
                        <a:pt x="378530" y="27170"/>
                        <a:pt x="378530" y="28999"/>
                      </a:cubicBezTo>
                      <a:cubicBezTo>
                        <a:pt x="378530" y="33963"/>
                        <a:pt x="378008" y="51728"/>
                        <a:pt x="382449" y="51728"/>
                      </a:cubicBezTo>
                      <a:cubicBezTo>
                        <a:pt x="386890" y="51728"/>
                        <a:pt x="398124" y="50422"/>
                        <a:pt x="397340" y="55386"/>
                      </a:cubicBezTo>
                      <a:cubicBezTo>
                        <a:pt x="396557" y="60350"/>
                        <a:pt x="395773" y="66097"/>
                        <a:pt x="393944" y="66881"/>
                      </a:cubicBezTo>
                      <a:cubicBezTo>
                        <a:pt x="392115" y="67665"/>
                        <a:pt x="387674" y="66620"/>
                        <a:pt x="388719" y="71061"/>
                      </a:cubicBezTo>
                      <a:cubicBezTo>
                        <a:pt x="389764" y="75502"/>
                        <a:pt x="394989" y="78638"/>
                        <a:pt x="394728" y="83601"/>
                      </a:cubicBezTo>
                      <a:cubicBezTo>
                        <a:pt x="394466" y="88565"/>
                        <a:pt x="396295" y="94051"/>
                        <a:pt x="395773" y="95358"/>
                      </a:cubicBezTo>
                      <a:cubicBezTo>
                        <a:pt x="394989" y="96664"/>
                        <a:pt x="389764" y="104502"/>
                        <a:pt x="392899" y="106069"/>
                      </a:cubicBezTo>
                      <a:cubicBezTo>
                        <a:pt x="395250" y="106592"/>
                        <a:pt x="403088" y="118087"/>
                        <a:pt x="402827" y="1267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8" name="Freeform: Shape 1347">
                  <a:extLst>
                    <a:ext uri="{FF2B5EF4-FFF2-40B4-BE49-F238E27FC236}">
                      <a16:creationId xmlns:a16="http://schemas.microsoft.com/office/drawing/2014/main" id="{02A06E59-A5D9-5FF5-D052-2031774395E7}"/>
                    </a:ext>
                  </a:extLst>
                </p:cNvPr>
                <p:cNvSpPr/>
                <p:nvPr/>
              </p:nvSpPr>
              <p:spPr>
                <a:xfrm>
                  <a:off x="5428367" y="3196874"/>
                  <a:ext cx="5609" cy="4495"/>
                </a:xfrm>
                <a:custGeom>
                  <a:avLst/>
                  <a:gdLst>
                    <a:gd name="connsiteX0" fmla="*/ 1854 w 5609"/>
                    <a:gd name="connsiteY0" fmla="*/ 625 h 4495"/>
                    <a:gd name="connsiteX1" fmla="*/ 3160 w 5609"/>
                    <a:gd name="connsiteY1" fmla="*/ 103 h 4495"/>
                    <a:gd name="connsiteX2" fmla="*/ 4728 w 5609"/>
                    <a:gd name="connsiteY2" fmla="*/ 886 h 4495"/>
                    <a:gd name="connsiteX3" fmla="*/ 5512 w 5609"/>
                    <a:gd name="connsiteY3" fmla="*/ 3499 h 4495"/>
                    <a:gd name="connsiteX4" fmla="*/ 2638 w 5609"/>
                    <a:gd name="connsiteY4" fmla="*/ 4283 h 4495"/>
                    <a:gd name="connsiteX5" fmla="*/ 25 w 5609"/>
                    <a:gd name="connsiteY5" fmla="*/ 2454 h 4495"/>
                    <a:gd name="connsiteX6" fmla="*/ 1854 w 5609"/>
                    <a:gd name="connsiteY6" fmla="*/ 625 h 4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09" h="4495">
                      <a:moveTo>
                        <a:pt x="1854" y="625"/>
                      </a:moveTo>
                      <a:cubicBezTo>
                        <a:pt x="2377" y="103"/>
                        <a:pt x="2377" y="-159"/>
                        <a:pt x="3160" y="103"/>
                      </a:cubicBezTo>
                      <a:cubicBezTo>
                        <a:pt x="3683" y="364"/>
                        <a:pt x="4205" y="364"/>
                        <a:pt x="4728" y="886"/>
                      </a:cubicBezTo>
                      <a:cubicBezTo>
                        <a:pt x="5512" y="1409"/>
                        <a:pt x="5773" y="2454"/>
                        <a:pt x="5512" y="3499"/>
                      </a:cubicBezTo>
                      <a:cubicBezTo>
                        <a:pt x="5250" y="4805"/>
                        <a:pt x="3422" y="4544"/>
                        <a:pt x="2638" y="4283"/>
                      </a:cubicBezTo>
                      <a:cubicBezTo>
                        <a:pt x="1593" y="4021"/>
                        <a:pt x="-236" y="4021"/>
                        <a:pt x="25" y="2454"/>
                      </a:cubicBezTo>
                      <a:cubicBezTo>
                        <a:pt x="286" y="1409"/>
                        <a:pt x="1070" y="1147"/>
                        <a:pt x="1854" y="6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9" name="Freeform: Shape 1348">
                  <a:extLst>
                    <a:ext uri="{FF2B5EF4-FFF2-40B4-BE49-F238E27FC236}">
                      <a16:creationId xmlns:a16="http://schemas.microsoft.com/office/drawing/2014/main" id="{23EE4825-E067-E47B-2E59-B431A6F96EFC}"/>
                    </a:ext>
                  </a:extLst>
                </p:cNvPr>
                <p:cNvSpPr/>
                <p:nvPr/>
              </p:nvSpPr>
              <p:spPr>
                <a:xfrm>
                  <a:off x="5453734" y="3244264"/>
                  <a:ext cx="14535" cy="6399"/>
                </a:xfrm>
                <a:custGeom>
                  <a:avLst/>
                  <a:gdLst>
                    <a:gd name="connsiteX0" fmla="*/ 0 w 14535"/>
                    <a:gd name="connsiteY0" fmla="*/ 2090 h 6399"/>
                    <a:gd name="connsiteX1" fmla="*/ 2874 w 14535"/>
                    <a:gd name="connsiteY1" fmla="*/ 0 h 6399"/>
                    <a:gd name="connsiteX2" fmla="*/ 6009 w 14535"/>
                    <a:gd name="connsiteY2" fmla="*/ 1045 h 6399"/>
                    <a:gd name="connsiteX3" fmla="*/ 8360 w 14535"/>
                    <a:gd name="connsiteY3" fmla="*/ 1568 h 6399"/>
                    <a:gd name="connsiteX4" fmla="*/ 13063 w 14535"/>
                    <a:gd name="connsiteY4" fmla="*/ 2874 h 6399"/>
                    <a:gd name="connsiteX5" fmla="*/ 14369 w 14535"/>
                    <a:gd name="connsiteY5" fmla="*/ 4964 h 6399"/>
                    <a:gd name="connsiteX6" fmla="*/ 10450 w 14535"/>
                    <a:gd name="connsiteY6" fmla="*/ 6270 h 6399"/>
                    <a:gd name="connsiteX7" fmla="*/ 6009 w 14535"/>
                    <a:gd name="connsiteY7" fmla="*/ 5486 h 6399"/>
                    <a:gd name="connsiteX8" fmla="*/ 2351 w 14535"/>
                    <a:gd name="connsiteY8" fmla="*/ 3919 h 6399"/>
                    <a:gd name="connsiteX9" fmla="*/ 0 w 14535"/>
                    <a:gd name="connsiteY9" fmla="*/ 2090 h 6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35" h="6399">
                      <a:moveTo>
                        <a:pt x="0" y="2090"/>
                      </a:moveTo>
                      <a:cubicBezTo>
                        <a:pt x="0" y="523"/>
                        <a:pt x="1829" y="261"/>
                        <a:pt x="2874" y="0"/>
                      </a:cubicBezTo>
                      <a:cubicBezTo>
                        <a:pt x="4180" y="0"/>
                        <a:pt x="4702" y="523"/>
                        <a:pt x="6009" y="1045"/>
                      </a:cubicBezTo>
                      <a:cubicBezTo>
                        <a:pt x="6793" y="1306"/>
                        <a:pt x="7576" y="1306"/>
                        <a:pt x="8360" y="1568"/>
                      </a:cubicBezTo>
                      <a:cubicBezTo>
                        <a:pt x="9927" y="2090"/>
                        <a:pt x="11495" y="2090"/>
                        <a:pt x="13063" y="2874"/>
                      </a:cubicBezTo>
                      <a:cubicBezTo>
                        <a:pt x="14108" y="3396"/>
                        <a:pt x="14891" y="3919"/>
                        <a:pt x="14369" y="4964"/>
                      </a:cubicBezTo>
                      <a:cubicBezTo>
                        <a:pt x="13846" y="6531"/>
                        <a:pt x="11756" y="6531"/>
                        <a:pt x="10450" y="6270"/>
                      </a:cubicBezTo>
                      <a:cubicBezTo>
                        <a:pt x="8882" y="6009"/>
                        <a:pt x="7315" y="6270"/>
                        <a:pt x="6009" y="5486"/>
                      </a:cubicBezTo>
                      <a:cubicBezTo>
                        <a:pt x="4702" y="4964"/>
                        <a:pt x="3657" y="4180"/>
                        <a:pt x="2351" y="3919"/>
                      </a:cubicBezTo>
                      <a:cubicBezTo>
                        <a:pt x="1306" y="3396"/>
                        <a:pt x="0" y="3135"/>
                        <a:pt x="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0" name="Freeform: Shape 1349">
                  <a:extLst>
                    <a:ext uri="{FF2B5EF4-FFF2-40B4-BE49-F238E27FC236}">
                      <a16:creationId xmlns:a16="http://schemas.microsoft.com/office/drawing/2014/main" id="{E2C537D7-95E6-9583-F819-0FFA4634E739}"/>
                    </a:ext>
                  </a:extLst>
                </p:cNvPr>
                <p:cNvSpPr/>
                <p:nvPr/>
              </p:nvSpPr>
              <p:spPr>
                <a:xfrm>
                  <a:off x="5455799" y="3254030"/>
                  <a:ext cx="13264" cy="12702"/>
                </a:xfrm>
                <a:custGeom>
                  <a:avLst/>
                  <a:gdLst>
                    <a:gd name="connsiteX0" fmla="*/ 4205 w 13264"/>
                    <a:gd name="connsiteY0" fmla="*/ 12702 h 12702"/>
                    <a:gd name="connsiteX1" fmla="*/ 3422 w 13264"/>
                    <a:gd name="connsiteY1" fmla="*/ 12441 h 12702"/>
                    <a:gd name="connsiteX2" fmla="*/ 1331 w 13264"/>
                    <a:gd name="connsiteY2" fmla="*/ 10612 h 12702"/>
                    <a:gd name="connsiteX3" fmla="*/ 25 w 13264"/>
                    <a:gd name="connsiteY3" fmla="*/ 9044 h 12702"/>
                    <a:gd name="connsiteX4" fmla="*/ 2899 w 13264"/>
                    <a:gd name="connsiteY4" fmla="*/ 5126 h 12702"/>
                    <a:gd name="connsiteX5" fmla="*/ 5511 w 13264"/>
                    <a:gd name="connsiteY5" fmla="*/ 3819 h 12702"/>
                    <a:gd name="connsiteX6" fmla="*/ 7863 w 13264"/>
                    <a:gd name="connsiteY6" fmla="*/ 1207 h 12702"/>
                    <a:gd name="connsiteX7" fmla="*/ 12566 w 13264"/>
                    <a:gd name="connsiteY7" fmla="*/ 684 h 12702"/>
                    <a:gd name="connsiteX8" fmla="*/ 12304 w 13264"/>
                    <a:gd name="connsiteY8" fmla="*/ 5648 h 12702"/>
                    <a:gd name="connsiteX9" fmla="*/ 9430 w 13264"/>
                    <a:gd name="connsiteY9" fmla="*/ 10090 h 12702"/>
                    <a:gd name="connsiteX10" fmla="*/ 4205 w 13264"/>
                    <a:gd name="connsiteY10" fmla="*/ 12702 h 12702"/>
                    <a:gd name="connsiteX11" fmla="*/ 4205 w 13264"/>
                    <a:gd name="connsiteY11" fmla="*/ 12702 h 12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264" h="12702">
                      <a:moveTo>
                        <a:pt x="4205" y="12702"/>
                      </a:moveTo>
                      <a:cubicBezTo>
                        <a:pt x="3944" y="12441"/>
                        <a:pt x="3683" y="12702"/>
                        <a:pt x="3422" y="12441"/>
                      </a:cubicBezTo>
                      <a:cubicBezTo>
                        <a:pt x="2638" y="12180"/>
                        <a:pt x="1854" y="11134"/>
                        <a:pt x="1331" y="10612"/>
                      </a:cubicBezTo>
                      <a:cubicBezTo>
                        <a:pt x="809" y="10090"/>
                        <a:pt x="286" y="9567"/>
                        <a:pt x="25" y="9044"/>
                      </a:cubicBezTo>
                      <a:cubicBezTo>
                        <a:pt x="-236" y="7477"/>
                        <a:pt x="1593" y="5909"/>
                        <a:pt x="2899" y="5126"/>
                      </a:cubicBezTo>
                      <a:cubicBezTo>
                        <a:pt x="3944" y="4603"/>
                        <a:pt x="4989" y="4603"/>
                        <a:pt x="5511" y="3819"/>
                      </a:cubicBezTo>
                      <a:cubicBezTo>
                        <a:pt x="6034" y="3036"/>
                        <a:pt x="7079" y="1991"/>
                        <a:pt x="7863" y="1207"/>
                      </a:cubicBezTo>
                      <a:cubicBezTo>
                        <a:pt x="9169" y="162"/>
                        <a:pt x="11520" y="-622"/>
                        <a:pt x="12566" y="684"/>
                      </a:cubicBezTo>
                      <a:cubicBezTo>
                        <a:pt x="13872" y="1991"/>
                        <a:pt x="13088" y="4081"/>
                        <a:pt x="12304" y="5648"/>
                      </a:cubicBezTo>
                      <a:cubicBezTo>
                        <a:pt x="11520" y="7216"/>
                        <a:pt x="10737" y="8783"/>
                        <a:pt x="9430" y="10090"/>
                      </a:cubicBezTo>
                      <a:cubicBezTo>
                        <a:pt x="8124" y="11396"/>
                        <a:pt x="6295" y="11918"/>
                        <a:pt x="4205" y="12702"/>
                      </a:cubicBezTo>
                      <a:cubicBezTo>
                        <a:pt x="4205" y="12702"/>
                        <a:pt x="4205" y="12702"/>
                        <a:pt x="4205" y="127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2" name="Graphic 3">
                <a:extLst>
                  <a:ext uri="{FF2B5EF4-FFF2-40B4-BE49-F238E27FC236}">
                    <a16:creationId xmlns:a16="http://schemas.microsoft.com/office/drawing/2014/main" id="{7BAF4EA2-D69E-AEAF-6733-9E76EBABD468}"/>
                  </a:ext>
                </a:extLst>
              </p:cNvPr>
              <p:cNvGrpSpPr/>
              <p:nvPr/>
            </p:nvGrpSpPr>
            <p:grpSpPr>
              <a:xfrm>
                <a:off x="5292279" y="3119384"/>
                <a:ext cx="180464" cy="237770"/>
                <a:chOff x="5292279" y="3119384"/>
                <a:chExt cx="180464" cy="237770"/>
              </a:xfrm>
              <a:solidFill>
                <a:srgbClr val="D5D7D8"/>
              </a:solidFill>
            </p:grpSpPr>
            <p:sp>
              <p:nvSpPr>
                <p:cNvPr id="1317" name="Freeform: Shape 1316">
                  <a:extLst>
                    <a:ext uri="{FF2B5EF4-FFF2-40B4-BE49-F238E27FC236}">
                      <a16:creationId xmlns:a16="http://schemas.microsoft.com/office/drawing/2014/main" id="{ADBA4A6B-A889-9F8D-8A1C-6B4F1593E232}"/>
                    </a:ext>
                  </a:extLst>
                </p:cNvPr>
                <p:cNvSpPr/>
                <p:nvPr/>
              </p:nvSpPr>
              <p:spPr>
                <a:xfrm>
                  <a:off x="5292279" y="3119384"/>
                  <a:ext cx="142585" cy="134097"/>
                </a:xfrm>
                <a:custGeom>
                  <a:avLst/>
                  <a:gdLst>
                    <a:gd name="connsiteX0" fmla="*/ 140816 w 142585"/>
                    <a:gd name="connsiteY0" fmla="*/ 10973 h 134097"/>
                    <a:gd name="connsiteX1" fmla="*/ 135852 w 142585"/>
                    <a:gd name="connsiteY1" fmla="*/ 15414 h 134097"/>
                    <a:gd name="connsiteX2" fmla="*/ 130366 w 142585"/>
                    <a:gd name="connsiteY2" fmla="*/ 27954 h 134097"/>
                    <a:gd name="connsiteX3" fmla="*/ 128537 w 142585"/>
                    <a:gd name="connsiteY3" fmla="*/ 27170 h 134097"/>
                    <a:gd name="connsiteX4" fmla="*/ 118087 w 142585"/>
                    <a:gd name="connsiteY4" fmla="*/ 24819 h 134097"/>
                    <a:gd name="connsiteX5" fmla="*/ 108160 w 142585"/>
                    <a:gd name="connsiteY5" fmla="*/ 20378 h 134097"/>
                    <a:gd name="connsiteX6" fmla="*/ 101628 w 142585"/>
                    <a:gd name="connsiteY6" fmla="*/ 19855 h 134097"/>
                    <a:gd name="connsiteX7" fmla="*/ 92745 w 142585"/>
                    <a:gd name="connsiteY7" fmla="*/ 21684 h 134097"/>
                    <a:gd name="connsiteX8" fmla="*/ 84908 w 142585"/>
                    <a:gd name="connsiteY8" fmla="*/ 24297 h 134097"/>
                    <a:gd name="connsiteX9" fmla="*/ 81773 w 142585"/>
                    <a:gd name="connsiteY9" fmla="*/ 31873 h 134097"/>
                    <a:gd name="connsiteX10" fmla="*/ 87520 w 142585"/>
                    <a:gd name="connsiteY10" fmla="*/ 38666 h 134097"/>
                    <a:gd name="connsiteX11" fmla="*/ 80989 w 142585"/>
                    <a:gd name="connsiteY11" fmla="*/ 36053 h 134097"/>
                    <a:gd name="connsiteX12" fmla="*/ 80728 w 142585"/>
                    <a:gd name="connsiteY12" fmla="*/ 42584 h 134097"/>
                    <a:gd name="connsiteX13" fmla="*/ 78638 w 142585"/>
                    <a:gd name="connsiteY13" fmla="*/ 46242 h 134097"/>
                    <a:gd name="connsiteX14" fmla="*/ 73674 w 142585"/>
                    <a:gd name="connsiteY14" fmla="*/ 42323 h 134097"/>
                    <a:gd name="connsiteX15" fmla="*/ 73935 w 142585"/>
                    <a:gd name="connsiteY15" fmla="*/ 46765 h 134097"/>
                    <a:gd name="connsiteX16" fmla="*/ 68710 w 142585"/>
                    <a:gd name="connsiteY16" fmla="*/ 41017 h 134097"/>
                    <a:gd name="connsiteX17" fmla="*/ 62962 w 142585"/>
                    <a:gd name="connsiteY17" fmla="*/ 37621 h 134097"/>
                    <a:gd name="connsiteX18" fmla="*/ 59305 w 142585"/>
                    <a:gd name="connsiteY18" fmla="*/ 32657 h 134097"/>
                    <a:gd name="connsiteX19" fmla="*/ 53818 w 142585"/>
                    <a:gd name="connsiteY19" fmla="*/ 35008 h 134097"/>
                    <a:gd name="connsiteX20" fmla="*/ 56170 w 142585"/>
                    <a:gd name="connsiteY20" fmla="*/ 41801 h 134097"/>
                    <a:gd name="connsiteX21" fmla="*/ 61395 w 142585"/>
                    <a:gd name="connsiteY21" fmla="*/ 49116 h 134097"/>
                    <a:gd name="connsiteX22" fmla="*/ 66881 w 142585"/>
                    <a:gd name="connsiteY22" fmla="*/ 57998 h 134097"/>
                    <a:gd name="connsiteX23" fmla="*/ 68449 w 142585"/>
                    <a:gd name="connsiteY23" fmla="*/ 61134 h 134097"/>
                    <a:gd name="connsiteX24" fmla="*/ 66881 w 142585"/>
                    <a:gd name="connsiteY24" fmla="*/ 63224 h 134097"/>
                    <a:gd name="connsiteX25" fmla="*/ 62962 w 142585"/>
                    <a:gd name="connsiteY25" fmla="*/ 65314 h 134097"/>
                    <a:gd name="connsiteX26" fmla="*/ 62701 w 142585"/>
                    <a:gd name="connsiteY26" fmla="*/ 67926 h 134097"/>
                    <a:gd name="connsiteX27" fmla="*/ 64007 w 142585"/>
                    <a:gd name="connsiteY27" fmla="*/ 69494 h 134097"/>
                    <a:gd name="connsiteX28" fmla="*/ 67665 w 142585"/>
                    <a:gd name="connsiteY28" fmla="*/ 71061 h 134097"/>
                    <a:gd name="connsiteX29" fmla="*/ 62962 w 142585"/>
                    <a:gd name="connsiteY29" fmla="*/ 73412 h 134097"/>
                    <a:gd name="connsiteX30" fmla="*/ 65836 w 142585"/>
                    <a:gd name="connsiteY30" fmla="*/ 77592 h 134097"/>
                    <a:gd name="connsiteX31" fmla="*/ 70539 w 142585"/>
                    <a:gd name="connsiteY31" fmla="*/ 79682 h 134097"/>
                    <a:gd name="connsiteX32" fmla="*/ 73674 w 142585"/>
                    <a:gd name="connsiteY32" fmla="*/ 81772 h 134097"/>
                    <a:gd name="connsiteX33" fmla="*/ 72106 w 142585"/>
                    <a:gd name="connsiteY33" fmla="*/ 79160 h 134097"/>
                    <a:gd name="connsiteX34" fmla="*/ 70539 w 142585"/>
                    <a:gd name="connsiteY34" fmla="*/ 75502 h 134097"/>
                    <a:gd name="connsiteX35" fmla="*/ 76025 w 142585"/>
                    <a:gd name="connsiteY35" fmla="*/ 75241 h 134097"/>
                    <a:gd name="connsiteX36" fmla="*/ 81773 w 142585"/>
                    <a:gd name="connsiteY36" fmla="*/ 78637 h 134097"/>
                    <a:gd name="connsiteX37" fmla="*/ 90917 w 142585"/>
                    <a:gd name="connsiteY37" fmla="*/ 86214 h 134097"/>
                    <a:gd name="connsiteX38" fmla="*/ 98754 w 142585"/>
                    <a:gd name="connsiteY38" fmla="*/ 93006 h 134097"/>
                    <a:gd name="connsiteX39" fmla="*/ 101105 w 142585"/>
                    <a:gd name="connsiteY39" fmla="*/ 94574 h 134097"/>
                    <a:gd name="connsiteX40" fmla="*/ 103196 w 142585"/>
                    <a:gd name="connsiteY40" fmla="*/ 99015 h 134097"/>
                    <a:gd name="connsiteX41" fmla="*/ 97187 w 142585"/>
                    <a:gd name="connsiteY41" fmla="*/ 99277 h 134097"/>
                    <a:gd name="connsiteX42" fmla="*/ 88565 w 142585"/>
                    <a:gd name="connsiteY42" fmla="*/ 89871 h 134097"/>
                    <a:gd name="connsiteX43" fmla="*/ 86214 w 142585"/>
                    <a:gd name="connsiteY43" fmla="*/ 86998 h 134097"/>
                    <a:gd name="connsiteX44" fmla="*/ 83340 w 142585"/>
                    <a:gd name="connsiteY44" fmla="*/ 85691 h 134097"/>
                    <a:gd name="connsiteX45" fmla="*/ 80728 w 142585"/>
                    <a:gd name="connsiteY45" fmla="*/ 85691 h 134097"/>
                    <a:gd name="connsiteX46" fmla="*/ 80467 w 142585"/>
                    <a:gd name="connsiteY46" fmla="*/ 86475 h 134097"/>
                    <a:gd name="connsiteX47" fmla="*/ 81511 w 142585"/>
                    <a:gd name="connsiteY47" fmla="*/ 92223 h 134097"/>
                    <a:gd name="connsiteX48" fmla="*/ 82818 w 142585"/>
                    <a:gd name="connsiteY48" fmla="*/ 94574 h 134097"/>
                    <a:gd name="connsiteX49" fmla="*/ 83863 w 142585"/>
                    <a:gd name="connsiteY49" fmla="*/ 97448 h 134097"/>
                    <a:gd name="connsiteX50" fmla="*/ 83602 w 142585"/>
                    <a:gd name="connsiteY50" fmla="*/ 100844 h 134097"/>
                    <a:gd name="connsiteX51" fmla="*/ 74719 w 142585"/>
                    <a:gd name="connsiteY51" fmla="*/ 94051 h 134097"/>
                    <a:gd name="connsiteX52" fmla="*/ 66359 w 142585"/>
                    <a:gd name="connsiteY52" fmla="*/ 87520 h 134097"/>
                    <a:gd name="connsiteX53" fmla="*/ 57737 w 142585"/>
                    <a:gd name="connsiteY53" fmla="*/ 86736 h 134097"/>
                    <a:gd name="connsiteX54" fmla="*/ 48332 w 142585"/>
                    <a:gd name="connsiteY54" fmla="*/ 85169 h 134097"/>
                    <a:gd name="connsiteX55" fmla="*/ 48332 w 142585"/>
                    <a:gd name="connsiteY55" fmla="*/ 92223 h 134097"/>
                    <a:gd name="connsiteX56" fmla="*/ 61395 w 142585"/>
                    <a:gd name="connsiteY56" fmla="*/ 100322 h 134097"/>
                    <a:gd name="connsiteX57" fmla="*/ 70800 w 142585"/>
                    <a:gd name="connsiteY57" fmla="*/ 106330 h 134097"/>
                    <a:gd name="connsiteX58" fmla="*/ 70539 w 142585"/>
                    <a:gd name="connsiteY58" fmla="*/ 112600 h 134097"/>
                    <a:gd name="connsiteX59" fmla="*/ 61134 w 142585"/>
                    <a:gd name="connsiteY59" fmla="*/ 110772 h 134097"/>
                    <a:gd name="connsiteX60" fmla="*/ 62440 w 142585"/>
                    <a:gd name="connsiteY60" fmla="*/ 119654 h 134097"/>
                    <a:gd name="connsiteX61" fmla="*/ 65575 w 142585"/>
                    <a:gd name="connsiteY61" fmla="*/ 128798 h 134097"/>
                    <a:gd name="connsiteX62" fmla="*/ 66359 w 142585"/>
                    <a:gd name="connsiteY62" fmla="*/ 134023 h 134097"/>
                    <a:gd name="connsiteX63" fmla="*/ 61917 w 142585"/>
                    <a:gd name="connsiteY63" fmla="*/ 130105 h 134097"/>
                    <a:gd name="connsiteX64" fmla="*/ 56954 w 142585"/>
                    <a:gd name="connsiteY64" fmla="*/ 126186 h 134097"/>
                    <a:gd name="connsiteX65" fmla="*/ 50683 w 142585"/>
                    <a:gd name="connsiteY65" fmla="*/ 130366 h 134097"/>
                    <a:gd name="connsiteX66" fmla="*/ 44152 w 142585"/>
                    <a:gd name="connsiteY66" fmla="*/ 121222 h 134097"/>
                    <a:gd name="connsiteX67" fmla="*/ 34224 w 142585"/>
                    <a:gd name="connsiteY67" fmla="*/ 122267 h 134097"/>
                    <a:gd name="connsiteX68" fmla="*/ 33702 w 142585"/>
                    <a:gd name="connsiteY68" fmla="*/ 109988 h 134097"/>
                    <a:gd name="connsiteX69" fmla="*/ 25864 w 142585"/>
                    <a:gd name="connsiteY69" fmla="*/ 100322 h 134097"/>
                    <a:gd name="connsiteX70" fmla="*/ 25342 w 142585"/>
                    <a:gd name="connsiteY70" fmla="*/ 94835 h 134097"/>
                    <a:gd name="connsiteX71" fmla="*/ 29783 w 142585"/>
                    <a:gd name="connsiteY71" fmla="*/ 91961 h 134097"/>
                    <a:gd name="connsiteX72" fmla="*/ 26909 w 142585"/>
                    <a:gd name="connsiteY72" fmla="*/ 84124 h 134097"/>
                    <a:gd name="connsiteX73" fmla="*/ 24035 w 142585"/>
                    <a:gd name="connsiteY73" fmla="*/ 72629 h 134097"/>
                    <a:gd name="connsiteX74" fmla="*/ 19855 w 142585"/>
                    <a:gd name="connsiteY74" fmla="*/ 72367 h 134097"/>
                    <a:gd name="connsiteX75" fmla="*/ 14630 w 142585"/>
                    <a:gd name="connsiteY75" fmla="*/ 70016 h 134097"/>
                    <a:gd name="connsiteX76" fmla="*/ 9666 w 142585"/>
                    <a:gd name="connsiteY76" fmla="*/ 63485 h 134097"/>
                    <a:gd name="connsiteX77" fmla="*/ 784 w 142585"/>
                    <a:gd name="connsiteY77" fmla="*/ 58260 h 134097"/>
                    <a:gd name="connsiteX78" fmla="*/ 0 w 142585"/>
                    <a:gd name="connsiteY78" fmla="*/ 57998 h 134097"/>
                    <a:gd name="connsiteX79" fmla="*/ 8099 w 142585"/>
                    <a:gd name="connsiteY79" fmla="*/ 49638 h 134097"/>
                    <a:gd name="connsiteX80" fmla="*/ 12018 w 142585"/>
                    <a:gd name="connsiteY80" fmla="*/ 42584 h 134097"/>
                    <a:gd name="connsiteX81" fmla="*/ 18288 w 142585"/>
                    <a:gd name="connsiteY81" fmla="*/ 36837 h 134097"/>
                    <a:gd name="connsiteX82" fmla="*/ 22729 w 142585"/>
                    <a:gd name="connsiteY82" fmla="*/ 30828 h 134097"/>
                    <a:gd name="connsiteX83" fmla="*/ 22207 w 142585"/>
                    <a:gd name="connsiteY83" fmla="*/ 25080 h 134097"/>
                    <a:gd name="connsiteX84" fmla="*/ 24035 w 142585"/>
                    <a:gd name="connsiteY84" fmla="*/ 23774 h 134097"/>
                    <a:gd name="connsiteX85" fmla="*/ 39972 w 142585"/>
                    <a:gd name="connsiteY85" fmla="*/ 22207 h 134097"/>
                    <a:gd name="connsiteX86" fmla="*/ 45720 w 142585"/>
                    <a:gd name="connsiteY86" fmla="*/ 17765 h 134097"/>
                    <a:gd name="connsiteX87" fmla="*/ 59044 w 142585"/>
                    <a:gd name="connsiteY87" fmla="*/ 16720 h 134097"/>
                    <a:gd name="connsiteX88" fmla="*/ 65052 w 142585"/>
                    <a:gd name="connsiteY88" fmla="*/ 13324 h 134097"/>
                    <a:gd name="connsiteX89" fmla="*/ 66881 w 142585"/>
                    <a:gd name="connsiteY89" fmla="*/ 13063 h 134097"/>
                    <a:gd name="connsiteX90" fmla="*/ 83079 w 142585"/>
                    <a:gd name="connsiteY90" fmla="*/ 11234 h 134097"/>
                    <a:gd name="connsiteX91" fmla="*/ 97971 w 142585"/>
                    <a:gd name="connsiteY91" fmla="*/ 6793 h 134097"/>
                    <a:gd name="connsiteX92" fmla="*/ 112862 w 142585"/>
                    <a:gd name="connsiteY92" fmla="*/ 12802 h 134097"/>
                    <a:gd name="connsiteX93" fmla="*/ 132456 w 142585"/>
                    <a:gd name="connsiteY93" fmla="*/ 10711 h 134097"/>
                    <a:gd name="connsiteX94" fmla="*/ 133240 w 142585"/>
                    <a:gd name="connsiteY94" fmla="*/ 2874 h 134097"/>
                    <a:gd name="connsiteX95" fmla="*/ 138987 w 142585"/>
                    <a:gd name="connsiteY95" fmla="*/ 0 h 134097"/>
                    <a:gd name="connsiteX96" fmla="*/ 140816 w 142585"/>
                    <a:gd name="connsiteY96" fmla="*/ 4441 h 134097"/>
                    <a:gd name="connsiteX97" fmla="*/ 140816 w 142585"/>
                    <a:gd name="connsiteY97" fmla="*/ 10973 h 134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</a:cxnLst>
                  <a:rect l="l" t="t" r="r" b="b"/>
                  <a:pathLst>
                    <a:path w="142585" h="134097">
                      <a:moveTo>
                        <a:pt x="140816" y="10973"/>
                      </a:moveTo>
                      <a:cubicBezTo>
                        <a:pt x="137420" y="12540"/>
                        <a:pt x="135330" y="12802"/>
                        <a:pt x="135852" y="15414"/>
                      </a:cubicBezTo>
                      <a:cubicBezTo>
                        <a:pt x="136114" y="17243"/>
                        <a:pt x="132195" y="23252"/>
                        <a:pt x="130366" y="27954"/>
                      </a:cubicBezTo>
                      <a:cubicBezTo>
                        <a:pt x="129843" y="27693"/>
                        <a:pt x="129060" y="27432"/>
                        <a:pt x="128537" y="27170"/>
                      </a:cubicBezTo>
                      <a:cubicBezTo>
                        <a:pt x="125141" y="25864"/>
                        <a:pt x="121483" y="25603"/>
                        <a:pt x="118087" y="24819"/>
                      </a:cubicBezTo>
                      <a:cubicBezTo>
                        <a:pt x="114430" y="24035"/>
                        <a:pt x="112078" y="20378"/>
                        <a:pt x="108160" y="20378"/>
                      </a:cubicBezTo>
                      <a:cubicBezTo>
                        <a:pt x="106069" y="20378"/>
                        <a:pt x="103718" y="19594"/>
                        <a:pt x="101628" y="19855"/>
                      </a:cubicBezTo>
                      <a:cubicBezTo>
                        <a:pt x="98754" y="20378"/>
                        <a:pt x="95880" y="21423"/>
                        <a:pt x="92745" y="21684"/>
                      </a:cubicBezTo>
                      <a:cubicBezTo>
                        <a:pt x="90133" y="21945"/>
                        <a:pt x="87259" y="22729"/>
                        <a:pt x="84908" y="24297"/>
                      </a:cubicBezTo>
                      <a:cubicBezTo>
                        <a:pt x="82818" y="25603"/>
                        <a:pt x="80205" y="28999"/>
                        <a:pt x="81773" y="31873"/>
                      </a:cubicBezTo>
                      <a:cubicBezTo>
                        <a:pt x="83340" y="35008"/>
                        <a:pt x="87782" y="34486"/>
                        <a:pt x="87520" y="38666"/>
                      </a:cubicBezTo>
                      <a:cubicBezTo>
                        <a:pt x="84647" y="39449"/>
                        <a:pt x="83340" y="36053"/>
                        <a:pt x="80989" y="36053"/>
                      </a:cubicBezTo>
                      <a:cubicBezTo>
                        <a:pt x="77854" y="36314"/>
                        <a:pt x="79944" y="41278"/>
                        <a:pt x="80728" y="42584"/>
                      </a:cubicBezTo>
                      <a:cubicBezTo>
                        <a:pt x="81773" y="44413"/>
                        <a:pt x="80989" y="49377"/>
                        <a:pt x="78638" y="46242"/>
                      </a:cubicBezTo>
                      <a:cubicBezTo>
                        <a:pt x="76809" y="43891"/>
                        <a:pt x="77593" y="41539"/>
                        <a:pt x="73674" y="42323"/>
                      </a:cubicBezTo>
                      <a:cubicBezTo>
                        <a:pt x="72890" y="43891"/>
                        <a:pt x="73151" y="45197"/>
                        <a:pt x="73935" y="46765"/>
                      </a:cubicBezTo>
                      <a:cubicBezTo>
                        <a:pt x="72106" y="44936"/>
                        <a:pt x="70539" y="42846"/>
                        <a:pt x="68710" y="41017"/>
                      </a:cubicBezTo>
                      <a:cubicBezTo>
                        <a:pt x="66881" y="39449"/>
                        <a:pt x="64791" y="38927"/>
                        <a:pt x="62962" y="37621"/>
                      </a:cubicBezTo>
                      <a:cubicBezTo>
                        <a:pt x="61134" y="36314"/>
                        <a:pt x="60872" y="33963"/>
                        <a:pt x="59305" y="32657"/>
                      </a:cubicBezTo>
                      <a:cubicBezTo>
                        <a:pt x="57215" y="30828"/>
                        <a:pt x="54602" y="33179"/>
                        <a:pt x="53818" y="35008"/>
                      </a:cubicBezTo>
                      <a:cubicBezTo>
                        <a:pt x="52512" y="37882"/>
                        <a:pt x="54080" y="39972"/>
                        <a:pt x="56170" y="41801"/>
                      </a:cubicBezTo>
                      <a:cubicBezTo>
                        <a:pt x="58521" y="43891"/>
                        <a:pt x="60350" y="46242"/>
                        <a:pt x="61395" y="49116"/>
                      </a:cubicBezTo>
                      <a:cubicBezTo>
                        <a:pt x="62962" y="52773"/>
                        <a:pt x="64007" y="55125"/>
                        <a:pt x="66881" y="57998"/>
                      </a:cubicBezTo>
                      <a:cubicBezTo>
                        <a:pt x="67926" y="59043"/>
                        <a:pt x="68449" y="59566"/>
                        <a:pt x="68449" y="61134"/>
                      </a:cubicBezTo>
                      <a:cubicBezTo>
                        <a:pt x="68449" y="62178"/>
                        <a:pt x="67665" y="62962"/>
                        <a:pt x="66881" y="63224"/>
                      </a:cubicBezTo>
                      <a:cubicBezTo>
                        <a:pt x="65836" y="63746"/>
                        <a:pt x="63485" y="64268"/>
                        <a:pt x="62962" y="65314"/>
                      </a:cubicBezTo>
                      <a:cubicBezTo>
                        <a:pt x="62440" y="66097"/>
                        <a:pt x="62440" y="67142"/>
                        <a:pt x="62701" y="67926"/>
                      </a:cubicBezTo>
                      <a:cubicBezTo>
                        <a:pt x="62962" y="68710"/>
                        <a:pt x="63485" y="68971"/>
                        <a:pt x="64007" y="69494"/>
                      </a:cubicBezTo>
                      <a:cubicBezTo>
                        <a:pt x="65314" y="70277"/>
                        <a:pt x="66359" y="70539"/>
                        <a:pt x="67665" y="71061"/>
                      </a:cubicBezTo>
                      <a:cubicBezTo>
                        <a:pt x="66881" y="73151"/>
                        <a:pt x="62962" y="70800"/>
                        <a:pt x="62962" y="73412"/>
                      </a:cubicBezTo>
                      <a:cubicBezTo>
                        <a:pt x="62962" y="74980"/>
                        <a:pt x="64530" y="77070"/>
                        <a:pt x="65836" y="77592"/>
                      </a:cubicBezTo>
                      <a:cubicBezTo>
                        <a:pt x="67404" y="78376"/>
                        <a:pt x="68971" y="78637"/>
                        <a:pt x="70539" y="79682"/>
                      </a:cubicBezTo>
                      <a:cubicBezTo>
                        <a:pt x="71061" y="80205"/>
                        <a:pt x="73151" y="83079"/>
                        <a:pt x="73674" y="81772"/>
                      </a:cubicBezTo>
                      <a:cubicBezTo>
                        <a:pt x="74196" y="80989"/>
                        <a:pt x="72629" y="79682"/>
                        <a:pt x="72106" y="79160"/>
                      </a:cubicBezTo>
                      <a:cubicBezTo>
                        <a:pt x="71061" y="78115"/>
                        <a:pt x="70016" y="77070"/>
                        <a:pt x="70539" y="75502"/>
                      </a:cubicBezTo>
                      <a:cubicBezTo>
                        <a:pt x="71061" y="73412"/>
                        <a:pt x="74458" y="74980"/>
                        <a:pt x="76025" y="75241"/>
                      </a:cubicBezTo>
                      <a:cubicBezTo>
                        <a:pt x="78115" y="75764"/>
                        <a:pt x="80205" y="76809"/>
                        <a:pt x="81773" y="78637"/>
                      </a:cubicBezTo>
                      <a:cubicBezTo>
                        <a:pt x="84647" y="81772"/>
                        <a:pt x="87782" y="83862"/>
                        <a:pt x="90917" y="86214"/>
                      </a:cubicBezTo>
                      <a:cubicBezTo>
                        <a:pt x="93791" y="88304"/>
                        <a:pt x="95880" y="90916"/>
                        <a:pt x="98754" y="93006"/>
                      </a:cubicBezTo>
                      <a:cubicBezTo>
                        <a:pt x="99538" y="93529"/>
                        <a:pt x="100322" y="94051"/>
                        <a:pt x="101105" y="94574"/>
                      </a:cubicBezTo>
                      <a:cubicBezTo>
                        <a:pt x="102412" y="95358"/>
                        <a:pt x="104763" y="97187"/>
                        <a:pt x="103196" y="99015"/>
                      </a:cubicBezTo>
                      <a:cubicBezTo>
                        <a:pt x="101628" y="100844"/>
                        <a:pt x="98754" y="100322"/>
                        <a:pt x="97187" y="99277"/>
                      </a:cubicBezTo>
                      <a:cubicBezTo>
                        <a:pt x="93268" y="97187"/>
                        <a:pt x="91700" y="92745"/>
                        <a:pt x="88565" y="89871"/>
                      </a:cubicBezTo>
                      <a:cubicBezTo>
                        <a:pt x="87520" y="89088"/>
                        <a:pt x="86998" y="87781"/>
                        <a:pt x="86214" y="86998"/>
                      </a:cubicBezTo>
                      <a:cubicBezTo>
                        <a:pt x="85430" y="86214"/>
                        <a:pt x="84385" y="85953"/>
                        <a:pt x="83340" y="85691"/>
                      </a:cubicBezTo>
                      <a:cubicBezTo>
                        <a:pt x="82556" y="85430"/>
                        <a:pt x="81250" y="84908"/>
                        <a:pt x="80728" y="85691"/>
                      </a:cubicBezTo>
                      <a:cubicBezTo>
                        <a:pt x="80467" y="85953"/>
                        <a:pt x="80467" y="86214"/>
                        <a:pt x="80467" y="86475"/>
                      </a:cubicBezTo>
                      <a:cubicBezTo>
                        <a:pt x="80467" y="88565"/>
                        <a:pt x="80467" y="90394"/>
                        <a:pt x="81511" y="92223"/>
                      </a:cubicBezTo>
                      <a:cubicBezTo>
                        <a:pt x="82034" y="93006"/>
                        <a:pt x="82556" y="93790"/>
                        <a:pt x="82818" y="94574"/>
                      </a:cubicBezTo>
                      <a:cubicBezTo>
                        <a:pt x="83340" y="95619"/>
                        <a:pt x="83340" y="96664"/>
                        <a:pt x="83863" y="97448"/>
                      </a:cubicBezTo>
                      <a:cubicBezTo>
                        <a:pt x="84385" y="98493"/>
                        <a:pt x="85692" y="100844"/>
                        <a:pt x="83602" y="100844"/>
                      </a:cubicBezTo>
                      <a:cubicBezTo>
                        <a:pt x="80467" y="100844"/>
                        <a:pt x="76548" y="96141"/>
                        <a:pt x="74719" y="94051"/>
                      </a:cubicBezTo>
                      <a:cubicBezTo>
                        <a:pt x="72367" y="91439"/>
                        <a:pt x="70016" y="88304"/>
                        <a:pt x="66359" y="87520"/>
                      </a:cubicBezTo>
                      <a:cubicBezTo>
                        <a:pt x="63485" y="86998"/>
                        <a:pt x="60611" y="87781"/>
                        <a:pt x="57737" y="86736"/>
                      </a:cubicBezTo>
                      <a:cubicBezTo>
                        <a:pt x="54602" y="85691"/>
                        <a:pt x="51729" y="83862"/>
                        <a:pt x="48332" y="85169"/>
                      </a:cubicBezTo>
                      <a:cubicBezTo>
                        <a:pt x="44413" y="86736"/>
                        <a:pt x="45981" y="89871"/>
                        <a:pt x="48332" y="92223"/>
                      </a:cubicBezTo>
                      <a:cubicBezTo>
                        <a:pt x="51990" y="95619"/>
                        <a:pt x="56692" y="98231"/>
                        <a:pt x="61395" y="100322"/>
                      </a:cubicBezTo>
                      <a:cubicBezTo>
                        <a:pt x="64791" y="101889"/>
                        <a:pt x="68187" y="103195"/>
                        <a:pt x="70800" y="106330"/>
                      </a:cubicBezTo>
                      <a:cubicBezTo>
                        <a:pt x="72367" y="108159"/>
                        <a:pt x="74980" y="113384"/>
                        <a:pt x="70539" y="112600"/>
                      </a:cubicBezTo>
                      <a:cubicBezTo>
                        <a:pt x="68449" y="112078"/>
                        <a:pt x="62962" y="108420"/>
                        <a:pt x="61134" y="110772"/>
                      </a:cubicBezTo>
                      <a:cubicBezTo>
                        <a:pt x="59566" y="112862"/>
                        <a:pt x="61656" y="117564"/>
                        <a:pt x="62440" y="119654"/>
                      </a:cubicBezTo>
                      <a:cubicBezTo>
                        <a:pt x="63746" y="122528"/>
                        <a:pt x="65052" y="125402"/>
                        <a:pt x="65575" y="128798"/>
                      </a:cubicBezTo>
                      <a:cubicBezTo>
                        <a:pt x="65836" y="130366"/>
                        <a:pt x="66098" y="132195"/>
                        <a:pt x="66359" y="134023"/>
                      </a:cubicBezTo>
                      <a:cubicBezTo>
                        <a:pt x="64007" y="134546"/>
                        <a:pt x="62701" y="132195"/>
                        <a:pt x="61917" y="130105"/>
                      </a:cubicBezTo>
                      <a:cubicBezTo>
                        <a:pt x="60872" y="127492"/>
                        <a:pt x="60089" y="125663"/>
                        <a:pt x="56954" y="126186"/>
                      </a:cubicBezTo>
                      <a:cubicBezTo>
                        <a:pt x="56431" y="128798"/>
                        <a:pt x="53818" y="134546"/>
                        <a:pt x="50683" y="130366"/>
                      </a:cubicBezTo>
                      <a:cubicBezTo>
                        <a:pt x="48593" y="127492"/>
                        <a:pt x="49638" y="119916"/>
                        <a:pt x="44152" y="121222"/>
                      </a:cubicBezTo>
                      <a:cubicBezTo>
                        <a:pt x="41017" y="122006"/>
                        <a:pt x="37098" y="126447"/>
                        <a:pt x="34224" y="122267"/>
                      </a:cubicBezTo>
                      <a:cubicBezTo>
                        <a:pt x="31873" y="118871"/>
                        <a:pt x="34224" y="113646"/>
                        <a:pt x="33702" y="109988"/>
                      </a:cubicBezTo>
                      <a:cubicBezTo>
                        <a:pt x="33179" y="105024"/>
                        <a:pt x="28216" y="103979"/>
                        <a:pt x="25864" y="100322"/>
                      </a:cubicBezTo>
                      <a:cubicBezTo>
                        <a:pt x="25080" y="98754"/>
                        <a:pt x="24558" y="96403"/>
                        <a:pt x="25342" y="94835"/>
                      </a:cubicBezTo>
                      <a:cubicBezTo>
                        <a:pt x="26125" y="93006"/>
                        <a:pt x="28216" y="93006"/>
                        <a:pt x="29783" y="91961"/>
                      </a:cubicBezTo>
                      <a:cubicBezTo>
                        <a:pt x="34485" y="88826"/>
                        <a:pt x="29522" y="85691"/>
                        <a:pt x="26909" y="84124"/>
                      </a:cubicBezTo>
                      <a:cubicBezTo>
                        <a:pt x="22207" y="80989"/>
                        <a:pt x="25342" y="76809"/>
                        <a:pt x="24035" y="72629"/>
                      </a:cubicBezTo>
                      <a:cubicBezTo>
                        <a:pt x="23252" y="70016"/>
                        <a:pt x="21423" y="71584"/>
                        <a:pt x="19855" y="72367"/>
                      </a:cubicBezTo>
                      <a:cubicBezTo>
                        <a:pt x="17243" y="73412"/>
                        <a:pt x="15936" y="72367"/>
                        <a:pt x="14630" y="70016"/>
                      </a:cubicBezTo>
                      <a:cubicBezTo>
                        <a:pt x="13063" y="67404"/>
                        <a:pt x="12018" y="65314"/>
                        <a:pt x="9666" y="63485"/>
                      </a:cubicBezTo>
                      <a:cubicBezTo>
                        <a:pt x="7054" y="61395"/>
                        <a:pt x="3396" y="60350"/>
                        <a:pt x="784" y="58260"/>
                      </a:cubicBezTo>
                      <a:cubicBezTo>
                        <a:pt x="522" y="58260"/>
                        <a:pt x="261" y="58260"/>
                        <a:pt x="0" y="57998"/>
                      </a:cubicBezTo>
                      <a:cubicBezTo>
                        <a:pt x="3658" y="55647"/>
                        <a:pt x="8360" y="52251"/>
                        <a:pt x="8099" y="49638"/>
                      </a:cubicBezTo>
                      <a:cubicBezTo>
                        <a:pt x="8099" y="45719"/>
                        <a:pt x="10711" y="43368"/>
                        <a:pt x="12018" y="42584"/>
                      </a:cubicBezTo>
                      <a:cubicBezTo>
                        <a:pt x="13324" y="41801"/>
                        <a:pt x="18027" y="39449"/>
                        <a:pt x="18288" y="36837"/>
                      </a:cubicBezTo>
                      <a:cubicBezTo>
                        <a:pt x="18810" y="33963"/>
                        <a:pt x="23513" y="33702"/>
                        <a:pt x="22729" y="30828"/>
                      </a:cubicBezTo>
                      <a:cubicBezTo>
                        <a:pt x="22207" y="28738"/>
                        <a:pt x="21423" y="26387"/>
                        <a:pt x="22207" y="25080"/>
                      </a:cubicBezTo>
                      <a:cubicBezTo>
                        <a:pt x="22468" y="24297"/>
                        <a:pt x="22991" y="24035"/>
                        <a:pt x="24035" y="23774"/>
                      </a:cubicBezTo>
                      <a:cubicBezTo>
                        <a:pt x="26909" y="23252"/>
                        <a:pt x="39188" y="23774"/>
                        <a:pt x="39972" y="22207"/>
                      </a:cubicBezTo>
                      <a:cubicBezTo>
                        <a:pt x="40756" y="20639"/>
                        <a:pt x="40494" y="18288"/>
                        <a:pt x="45720" y="17765"/>
                      </a:cubicBezTo>
                      <a:cubicBezTo>
                        <a:pt x="50945" y="17243"/>
                        <a:pt x="56692" y="18810"/>
                        <a:pt x="59044" y="16720"/>
                      </a:cubicBezTo>
                      <a:cubicBezTo>
                        <a:pt x="60872" y="14630"/>
                        <a:pt x="60350" y="14108"/>
                        <a:pt x="65052" y="13324"/>
                      </a:cubicBezTo>
                      <a:cubicBezTo>
                        <a:pt x="65575" y="13324"/>
                        <a:pt x="66098" y="13063"/>
                        <a:pt x="66881" y="13063"/>
                      </a:cubicBezTo>
                      <a:cubicBezTo>
                        <a:pt x="73674" y="12018"/>
                        <a:pt x="80728" y="13585"/>
                        <a:pt x="83079" y="11234"/>
                      </a:cubicBezTo>
                      <a:cubicBezTo>
                        <a:pt x="85430" y="8883"/>
                        <a:pt x="92745" y="4180"/>
                        <a:pt x="97971" y="6793"/>
                      </a:cubicBezTo>
                      <a:cubicBezTo>
                        <a:pt x="103196" y="9405"/>
                        <a:pt x="106069" y="12540"/>
                        <a:pt x="112862" y="12802"/>
                      </a:cubicBezTo>
                      <a:cubicBezTo>
                        <a:pt x="119655" y="13324"/>
                        <a:pt x="132195" y="14369"/>
                        <a:pt x="132456" y="10711"/>
                      </a:cubicBezTo>
                      <a:cubicBezTo>
                        <a:pt x="132979" y="6793"/>
                        <a:pt x="129321" y="4703"/>
                        <a:pt x="133240" y="2874"/>
                      </a:cubicBezTo>
                      <a:cubicBezTo>
                        <a:pt x="134285" y="2351"/>
                        <a:pt x="136375" y="1306"/>
                        <a:pt x="138987" y="0"/>
                      </a:cubicBezTo>
                      <a:cubicBezTo>
                        <a:pt x="138987" y="0"/>
                        <a:pt x="138726" y="2874"/>
                        <a:pt x="140816" y="4441"/>
                      </a:cubicBezTo>
                      <a:cubicBezTo>
                        <a:pt x="141861" y="4703"/>
                        <a:pt x="144212" y="9405"/>
                        <a:pt x="140816" y="109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8" name="Freeform: Shape 1317">
                  <a:extLst>
                    <a:ext uri="{FF2B5EF4-FFF2-40B4-BE49-F238E27FC236}">
                      <a16:creationId xmlns:a16="http://schemas.microsoft.com/office/drawing/2014/main" id="{5B4A518F-4CC2-907A-3826-467B07B8C611}"/>
                    </a:ext>
                  </a:extLst>
                </p:cNvPr>
                <p:cNvSpPr/>
                <p:nvPr/>
              </p:nvSpPr>
              <p:spPr>
                <a:xfrm>
                  <a:off x="5299198" y="3201418"/>
                  <a:ext cx="13981" cy="12801"/>
                </a:xfrm>
                <a:custGeom>
                  <a:avLst/>
                  <a:gdLst>
                    <a:gd name="connsiteX0" fmla="*/ 5360 w 13981"/>
                    <a:gd name="connsiteY0" fmla="*/ 11495 h 12801"/>
                    <a:gd name="connsiteX1" fmla="*/ 2486 w 13981"/>
                    <a:gd name="connsiteY1" fmla="*/ 12801 h 12801"/>
                    <a:gd name="connsiteX2" fmla="*/ 919 w 13981"/>
                    <a:gd name="connsiteY2" fmla="*/ 6270 h 12801"/>
                    <a:gd name="connsiteX3" fmla="*/ 4315 w 13981"/>
                    <a:gd name="connsiteY3" fmla="*/ 4964 h 12801"/>
                    <a:gd name="connsiteX4" fmla="*/ 6405 w 13981"/>
                    <a:gd name="connsiteY4" fmla="*/ 2351 h 12801"/>
                    <a:gd name="connsiteX5" fmla="*/ 10585 w 13981"/>
                    <a:gd name="connsiteY5" fmla="*/ 0 h 12801"/>
                    <a:gd name="connsiteX6" fmla="*/ 13459 w 13981"/>
                    <a:gd name="connsiteY6" fmla="*/ 1829 h 12801"/>
                    <a:gd name="connsiteX7" fmla="*/ 13981 w 13981"/>
                    <a:gd name="connsiteY7" fmla="*/ 6531 h 12801"/>
                    <a:gd name="connsiteX8" fmla="*/ 13459 w 13981"/>
                    <a:gd name="connsiteY8" fmla="*/ 8360 h 12801"/>
                    <a:gd name="connsiteX9" fmla="*/ 12936 w 13981"/>
                    <a:gd name="connsiteY9" fmla="*/ 10450 h 12801"/>
                    <a:gd name="connsiteX10" fmla="*/ 12675 w 13981"/>
                    <a:gd name="connsiteY10" fmla="*/ 11495 h 12801"/>
                    <a:gd name="connsiteX11" fmla="*/ 12414 w 13981"/>
                    <a:gd name="connsiteY11" fmla="*/ 11495 h 12801"/>
                    <a:gd name="connsiteX12" fmla="*/ 11630 w 13981"/>
                    <a:gd name="connsiteY12" fmla="*/ 12018 h 12801"/>
                    <a:gd name="connsiteX13" fmla="*/ 8495 w 13981"/>
                    <a:gd name="connsiteY13" fmla="*/ 11495 h 12801"/>
                    <a:gd name="connsiteX14" fmla="*/ 5360 w 13981"/>
                    <a:gd name="connsiteY14" fmla="*/ 11495 h 12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981" h="12801">
                      <a:moveTo>
                        <a:pt x="5360" y="11495"/>
                      </a:moveTo>
                      <a:cubicBezTo>
                        <a:pt x="4576" y="12018"/>
                        <a:pt x="3792" y="12801"/>
                        <a:pt x="2486" y="12801"/>
                      </a:cubicBezTo>
                      <a:cubicBezTo>
                        <a:pt x="-649" y="12801"/>
                        <a:pt x="-388" y="8099"/>
                        <a:pt x="919" y="6270"/>
                      </a:cubicBezTo>
                      <a:cubicBezTo>
                        <a:pt x="1703" y="4964"/>
                        <a:pt x="3009" y="5225"/>
                        <a:pt x="4315" y="4964"/>
                      </a:cubicBezTo>
                      <a:cubicBezTo>
                        <a:pt x="5621" y="4703"/>
                        <a:pt x="5883" y="3396"/>
                        <a:pt x="6405" y="2351"/>
                      </a:cubicBezTo>
                      <a:cubicBezTo>
                        <a:pt x="7189" y="784"/>
                        <a:pt x="8756" y="0"/>
                        <a:pt x="10585" y="0"/>
                      </a:cubicBezTo>
                      <a:cubicBezTo>
                        <a:pt x="11891" y="0"/>
                        <a:pt x="12936" y="522"/>
                        <a:pt x="13459" y="1829"/>
                      </a:cubicBezTo>
                      <a:cubicBezTo>
                        <a:pt x="13981" y="3396"/>
                        <a:pt x="13981" y="4964"/>
                        <a:pt x="13981" y="6531"/>
                      </a:cubicBezTo>
                      <a:cubicBezTo>
                        <a:pt x="13981" y="7315"/>
                        <a:pt x="13720" y="7838"/>
                        <a:pt x="13459" y="8360"/>
                      </a:cubicBezTo>
                      <a:cubicBezTo>
                        <a:pt x="13198" y="8883"/>
                        <a:pt x="13198" y="9666"/>
                        <a:pt x="12936" y="10450"/>
                      </a:cubicBezTo>
                      <a:cubicBezTo>
                        <a:pt x="12936" y="10711"/>
                        <a:pt x="12936" y="10973"/>
                        <a:pt x="12675" y="11495"/>
                      </a:cubicBezTo>
                      <a:cubicBezTo>
                        <a:pt x="12675" y="11495"/>
                        <a:pt x="12675" y="11495"/>
                        <a:pt x="12414" y="11495"/>
                      </a:cubicBezTo>
                      <a:cubicBezTo>
                        <a:pt x="12153" y="11756"/>
                        <a:pt x="11891" y="12018"/>
                        <a:pt x="11630" y="12018"/>
                      </a:cubicBezTo>
                      <a:cubicBezTo>
                        <a:pt x="10585" y="12279"/>
                        <a:pt x="9540" y="11756"/>
                        <a:pt x="8495" y="11495"/>
                      </a:cubicBezTo>
                      <a:cubicBezTo>
                        <a:pt x="7711" y="11495"/>
                        <a:pt x="6666" y="10711"/>
                        <a:pt x="5360" y="114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9" name="Freeform: Shape 1318">
                  <a:extLst>
                    <a:ext uri="{FF2B5EF4-FFF2-40B4-BE49-F238E27FC236}">
                      <a16:creationId xmlns:a16="http://schemas.microsoft.com/office/drawing/2014/main" id="{EE8B9332-92CE-58CC-C58C-5C9642814388}"/>
                    </a:ext>
                  </a:extLst>
                </p:cNvPr>
                <p:cNvSpPr/>
                <p:nvPr/>
              </p:nvSpPr>
              <p:spPr>
                <a:xfrm>
                  <a:off x="5307889" y="3217986"/>
                  <a:ext cx="5812" cy="6299"/>
                </a:xfrm>
                <a:custGeom>
                  <a:avLst/>
                  <a:gdLst>
                    <a:gd name="connsiteX0" fmla="*/ 326 w 5812"/>
                    <a:gd name="connsiteY0" fmla="*/ 4594 h 6299"/>
                    <a:gd name="connsiteX1" fmla="*/ 65 w 5812"/>
                    <a:gd name="connsiteY1" fmla="*/ 3027 h 6299"/>
                    <a:gd name="connsiteX2" fmla="*/ 326 w 5812"/>
                    <a:gd name="connsiteY2" fmla="*/ 414 h 6299"/>
                    <a:gd name="connsiteX3" fmla="*/ 2155 w 5812"/>
                    <a:gd name="connsiteY3" fmla="*/ 414 h 6299"/>
                    <a:gd name="connsiteX4" fmla="*/ 3723 w 5812"/>
                    <a:gd name="connsiteY4" fmla="*/ 1459 h 6299"/>
                    <a:gd name="connsiteX5" fmla="*/ 5290 w 5812"/>
                    <a:gd name="connsiteY5" fmla="*/ 2504 h 6299"/>
                    <a:gd name="connsiteX6" fmla="*/ 5813 w 5812"/>
                    <a:gd name="connsiteY6" fmla="*/ 4333 h 6299"/>
                    <a:gd name="connsiteX7" fmla="*/ 4768 w 5812"/>
                    <a:gd name="connsiteY7" fmla="*/ 5639 h 6299"/>
                    <a:gd name="connsiteX8" fmla="*/ 1372 w 5812"/>
                    <a:gd name="connsiteY8" fmla="*/ 5900 h 6299"/>
                    <a:gd name="connsiteX9" fmla="*/ 326 w 5812"/>
                    <a:gd name="connsiteY9" fmla="*/ 4594 h 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12" h="6299">
                      <a:moveTo>
                        <a:pt x="326" y="4594"/>
                      </a:moveTo>
                      <a:cubicBezTo>
                        <a:pt x="65" y="4071"/>
                        <a:pt x="65" y="3549"/>
                        <a:pt x="65" y="3027"/>
                      </a:cubicBezTo>
                      <a:cubicBezTo>
                        <a:pt x="65" y="2243"/>
                        <a:pt x="-196" y="1198"/>
                        <a:pt x="326" y="414"/>
                      </a:cubicBezTo>
                      <a:cubicBezTo>
                        <a:pt x="588" y="-370"/>
                        <a:pt x="1633" y="153"/>
                        <a:pt x="2155" y="414"/>
                      </a:cubicBezTo>
                      <a:cubicBezTo>
                        <a:pt x="2678" y="675"/>
                        <a:pt x="3200" y="1198"/>
                        <a:pt x="3723" y="1459"/>
                      </a:cubicBezTo>
                      <a:cubicBezTo>
                        <a:pt x="4245" y="1720"/>
                        <a:pt x="4768" y="1981"/>
                        <a:pt x="5290" y="2504"/>
                      </a:cubicBezTo>
                      <a:cubicBezTo>
                        <a:pt x="5813" y="3027"/>
                        <a:pt x="5813" y="3810"/>
                        <a:pt x="5813" y="4333"/>
                      </a:cubicBezTo>
                      <a:cubicBezTo>
                        <a:pt x="5813" y="5117"/>
                        <a:pt x="5552" y="5117"/>
                        <a:pt x="4768" y="5639"/>
                      </a:cubicBezTo>
                      <a:cubicBezTo>
                        <a:pt x="3723" y="6161"/>
                        <a:pt x="2417" y="6684"/>
                        <a:pt x="1372" y="5900"/>
                      </a:cubicBezTo>
                      <a:cubicBezTo>
                        <a:pt x="849" y="5900"/>
                        <a:pt x="588" y="5378"/>
                        <a:pt x="326" y="45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0" name="Freeform: Shape 1319">
                  <a:extLst>
                    <a:ext uri="{FF2B5EF4-FFF2-40B4-BE49-F238E27FC236}">
                      <a16:creationId xmlns:a16="http://schemas.microsoft.com/office/drawing/2014/main" id="{7B9F6D37-FA20-7C0C-04F9-A91E57302B82}"/>
                    </a:ext>
                  </a:extLst>
                </p:cNvPr>
                <p:cNvSpPr/>
                <p:nvPr/>
              </p:nvSpPr>
              <p:spPr>
                <a:xfrm>
                  <a:off x="5368304" y="3272673"/>
                  <a:ext cx="60212" cy="19765"/>
                </a:xfrm>
                <a:custGeom>
                  <a:avLst/>
                  <a:gdLst>
                    <a:gd name="connsiteX0" fmla="*/ 18549 w 60212"/>
                    <a:gd name="connsiteY0" fmla="*/ 12086 h 19765"/>
                    <a:gd name="connsiteX1" fmla="*/ 12018 w 60212"/>
                    <a:gd name="connsiteY1" fmla="*/ 11563 h 19765"/>
                    <a:gd name="connsiteX2" fmla="*/ 6270 w 60212"/>
                    <a:gd name="connsiteY2" fmla="*/ 10779 h 19765"/>
                    <a:gd name="connsiteX3" fmla="*/ 1045 w 60212"/>
                    <a:gd name="connsiteY3" fmla="*/ 9473 h 19765"/>
                    <a:gd name="connsiteX4" fmla="*/ 523 w 60212"/>
                    <a:gd name="connsiteY4" fmla="*/ 5032 h 19765"/>
                    <a:gd name="connsiteX5" fmla="*/ 5748 w 60212"/>
                    <a:gd name="connsiteY5" fmla="*/ 68 h 19765"/>
                    <a:gd name="connsiteX6" fmla="*/ 13324 w 60212"/>
                    <a:gd name="connsiteY6" fmla="*/ 3725 h 19765"/>
                    <a:gd name="connsiteX7" fmla="*/ 21161 w 60212"/>
                    <a:gd name="connsiteY7" fmla="*/ 7644 h 19765"/>
                    <a:gd name="connsiteX8" fmla="*/ 28738 w 60212"/>
                    <a:gd name="connsiteY8" fmla="*/ 6861 h 19765"/>
                    <a:gd name="connsiteX9" fmla="*/ 36837 w 60212"/>
                    <a:gd name="connsiteY9" fmla="*/ 7383 h 19765"/>
                    <a:gd name="connsiteX10" fmla="*/ 44936 w 60212"/>
                    <a:gd name="connsiteY10" fmla="*/ 8951 h 19765"/>
                    <a:gd name="connsiteX11" fmla="*/ 49900 w 60212"/>
                    <a:gd name="connsiteY11" fmla="*/ 11824 h 19765"/>
                    <a:gd name="connsiteX12" fmla="*/ 58521 w 60212"/>
                    <a:gd name="connsiteY12" fmla="*/ 9734 h 19765"/>
                    <a:gd name="connsiteX13" fmla="*/ 60089 w 60212"/>
                    <a:gd name="connsiteY13" fmla="*/ 13131 h 19765"/>
                    <a:gd name="connsiteX14" fmla="*/ 56431 w 60212"/>
                    <a:gd name="connsiteY14" fmla="*/ 18094 h 19765"/>
                    <a:gd name="connsiteX15" fmla="*/ 50945 w 60212"/>
                    <a:gd name="connsiteY15" fmla="*/ 17833 h 19765"/>
                    <a:gd name="connsiteX16" fmla="*/ 43891 w 60212"/>
                    <a:gd name="connsiteY16" fmla="*/ 16266 h 19765"/>
                    <a:gd name="connsiteX17" fmla="*/ 31350 w 60212"/>
                    <a:gd name="connsiteY17" fmla="*/ 19662 h 19765"/>
                    <a:gd name="connsiteX18" fmla="*/ 26909 w 60212"/>
                    <a:gd name="connsiteY18" fmla="*/ 17572 h 19765"/>
                    <a:gd name="connsiteX19" fmla="*/ 21945 w 60212"/>
                    <a:gd name="connsiteY19" fmla="*/ 13914 h 19765"/>
                    <a:gd name="connsiteX20" fmla="*/ 18549 w 60212"/>
                    <a:gd name="connsiteY20" fmla="*/ 12086 h 19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212" h="19765">
                      <a:moveTo>
                        <a:pt x="18549" y="12086"/>
                      </a:moveTo>
                      <a:cubicBezTo>
                        <a:pt x="16198" y="11302"/>
                        <a:pt x="14108" y="11563"/>
                        <a:pt x="12018" y="11563"/>
                      </a:cubicBezTo>
                      <a:cubicBezTo>
                        <a:pt x="10189" y="11563"/>
                        <a:pt x="8360" y="11302"/>
                        <a:pt x="6270" y="10779"/>
                      </a:cubicBezTo>
                      <a:cubicBezTo>
                        <a:pt x="4703" y="10257"/>
                        <a:pt x="2612" y="10257"/>
                        <a:pt x="1045" y="9473"/>
                      </a:cubicBezTo>
                      <a:cubicBezTo>
                        <a:pt x="-522" y="8689"/>
                        <a:pt x="0" y="6599"/>
                        <a:pt x="523" y="5032"/>
                      </a:cubicBezTo>
                      <a:cubicBezTo>
                        <a:pt x="1306" y="2942"/>
                        <a:pt x="3135" y="329"/>
                        <a:pt x="5748" y="68"/>
                      </a:cubicBezTo>
                      <a:cubicBezTo>
                        <a:pt x="8621" y="-455"/>
                        <a:pt x="11234" y="2158"/>
                        <a:pt x="13324" y="3725"/>
                      </a:cubicBezTo>
                      <a:cubicBezTo>
                        <a:pt x="15675" y="5554"/>
                        <a:pt x="18027" y="7383"/>
                        <a:pt x="21161" y="7644"/>
                      </a:cubicBezTo>
                      <a:cubicBezTo>
                        <a:pt x="23774" y="7906"/>
                        <a:pt x="26125" y="7122"/>
                        <a:pt x="28738" y="6861"/>
                      </a:cubicBezTo>
                      <a:cubicBezTo>
                        <a:pt x="31350" y="6599"/>
                        <a:pt x="34224" y="6861"/>
                        <a:pt x="36837" y="7383"/>
                      </a:cubicBezTo>
                      <a:cubicBezTo>
                        <a:pt x="39449" y="7906"/>
                        <a:pt x="42323" y="8167"/>
                        <a:pt x="44936" y="8951"/>
                      </a:cubicBezTo>
                      <a:cubicBezTo>
                        <a:pt x="46765" y="9473"/>
                        <a:pt x="48332" y="10779"/>
                        <a:pt x="49900" y="11824"/>
                      </a:cubicBezTo>
                      <a:cubicBezTo>
                        <a:pt x="53035" y="13914"/>
                        <a:pt x="55386" y="9734"/>
                        <a:pt x="58521" y="9734"/>
                      </a:cubicBezTo>
                      <a:cubicBezTo>
                        <a:pt x="60350" y="9734"/>
                        <a:pt x="60350" y="11824"/>
                        <a:pt x="60089" y="13131"/>
                      </a:cubicBezTo>
                      <a:cubicBezTo>
                        <a:pt x="59566" y="14959"/>
                        <a:pt x="58260" y="17049"/>
                        <a:pt x="56431" y="18094"/>
                      </a:cubicBezTo>
                      <a:cubicBezTo>
                        <a:pt x="54602" y="18878"/>
                        <a:pt x="52774" y="18356"/>
                        <a:pt x="50945" y="17833"/>
                      </a:cubicBezTo>
                      <a:cubicBezTo>
                        <a:pt x="48593" y="17049"/>
                        <a:pt x="46242" y="16266"/>
                        <a:pt x="43891" y="16266"/>
                      </a:cubicBezTo>
                      <a:cubicBezTo>
                        <a:pt x="39449" y="16004"/>
                        <a:pt x="35531" y="18356"/>
                        <a:pt x="31350" y="19662"/>
                      </a:cubicBezTo>
                      <a:cubicBezTo>
                        <a:pt x="29783" y="20185"/>
                        <a:pt x="27693" y="18617"/>
                        <a:pt x="26909" y="17572"/>
                      </a:cubicBezTo>
                      <a:cubicBezTo>
                        <a:pt x="25603" y="16004"/>
                        <a:pt x="23774" y="14959"/>
                        <a:pt x="21945" y="13914"/>
                      </a:cubicBezTo>
                      <a:cubicBezTo>
                        <a:pt x="20639" y="13131"/>
                        <a:pt x="19594" y="12608"/>
                        <a:pt x="18549" y="120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1" name="Freeform: Shape 1320">
                  <a:extLst>
                    <a:ext uri="{FF2B5EF4-FFF2-40B4-BE49-F238E27FC236}">
                      <a16:creationId xmlns:a16="http://schemas.microsoft.com/office/drawing/2014/main" id="{66D6FBD5-B065-0D27-0AB5-D9CBA2281B13}"/>
                    </a:ext>
                  </a:extLst>
                </p:cNvPr>
                <p:cNvSpPr/>
                <p:nvPr/>
              </p:nvSpPr>
              <p:spPr>
                <a:xfrm>
                  <a:off x="5352629" y="3254965"/>
                  <a:ext cx="5532" cy="7075"/>
                </a:xfrm>
                <a:custGeom>
                  <a:avLst/>
                  <a:gdLst>
                    <a:gd name="connsiteX0" fmla="*/ 784 w 5532"/>
                    <a:gd name="connsiteY0" fmla="*/ 794 h 7075"/>
                    <a:gd name="connsiteX1" fmla="*/ 3658 w 5532"/>
                    <a:gd name="connsiteY1" fmla="*/ 272 h 7075"/>
                    <a:gd name="connsiteX2" fmla="*/ 5225 w 5532"/>
                    <a:gd name="connsiteY2" fmla="*/ 6281 h 7075"/>
                    <a:gd name="connsiteX3" fmla="*/ 1306 w 5532"/>
                    <a:gd name="connsiteY3" fmla="*/ 5758 h 7075"/>
                    <a:gd name="connsiteX4" fmla="*/ 0 w 5532"/>
                    <a:gd name="connsiteY4" fmla="*/ 3929 h 7075"/>
                    <a:gd name="connsiteX5" fmla="*/ 784 w 5532"/>
                    <a:gd name="connsiteY5" fmla="*/ 794 h 7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32" h="7075">
                      <a:moveTo>
                        <a:pt x="784" y="794"/>
                      </a:moveTo>
                      <a:cubicBezTo>
                        <a:pt x="1306" y="11"/>
                        <a:pt x="2613" y="-251"/>
                        <a:pt x="3658" y="272"/>
                      </a:cubicBezTo>
                      <a:cubicBezTo>
                        <a:pt x="5225" y="1317"/>
                        <a:pt x="6009" y="4452"/>
                        <a:pt x="5225" y="6281"/>
                      </a:cubicBezTo>
                      <a:cubicBezTo>
                        <a:pt x="4442" y="8109"/>
                        <a:pt x="2351" y="6281"/>
                        <a:pt x="1306" y="5758"/>
                      </a:cubicBezTo>
                      <a:cubicBezTo>
                        <a:pt x="523" y="5236"/>
                        <a:pt x="0" y="4974"/>
                        <a:pt x="0" y="3929"/>
                      </a:cubicBezTo>
                      <a:cubicBezTo>
                        <a:pt x="0" y="3146"/>
                        <a:pt x="261" y="1578"/>
                        <a:pt x="784" y="7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2" name="Freeform: Shape 1321">
                  <a:extLst>
                    <a:ext uri="{FF2B5EF4-FFF2-40B4-BE49-F238E27FC236}">
                      <a16:creationId xmlns:a16="http://schemas.microsoft.com/office/drawing/2014/main" id="{EB8B7A79-8E52-AEF0-B2FF-4570CDF5447A}"/>
                    </a:ext>
                  </a:extLst>
                </p:cNvPr>
                <p:cNvSpPr/>
                <p:nvPr/>
              </p:nvSpPr>
              <p:spPr>
                <a:xfrm>
                  <a:off x="5383914" y="3245048"/>
                  <a:ext cx="7445" cy="5421"/>
                </a:xfrm>
                <a:custGeom>
                  <a:avLst/>
                  <a:gdLst>
                    <a:gd name="connsiteX0" fmla="*/ 588 w 7445"/>
                    <a:gd name="connsiteY0" fmla="*/ 2613 h 5421"/>
                    <a:gd name="connsiteX1" fmla="*/ 2155 w 7445"/>
                    <a:gd name="connsiteY1" fmla="*/ 1829 h 5421"/>
                    <a:gd name="connsiteX2" fmla="*/ 3200 w 7445"/>
                    <a:gd name="connsiteY2" fmla="*/ 523 h 5421"/>
                    <a:gd name="connsiteX3" fmla="*/ 4768 w 7445"/>
                    <a:gd name="connsiteY3" fmla="*/ 261 h 5421"/>
                    <a:gd name="connsiteX4" fmla="*/ 6597 w 7445"/>
                    <a:gd name="connsiteY4" fmla="*/ 0 h 5421"/>
                    <a:gd name="connsiteX5" fmla="*/ 7119 w 7445"/>
                    <a:gd name="connsiteY5" fmla="*/ 3396 h 5421"/>
                    <a:gd name="connsiteX6" fmla="*/ 5029 w 7445"/>
                    <a:gd name="connsiteY6" fmla="*/ 5225 h 5421"/>
                    <a:gd name="connsiteX7" fmla="*/ 2678 w 7445"/>
                    <a:gd name="connsiteY7" fmla="*/ 5225 h 5421"/>
                    <a:gd name="connsiteX8" fmla="*/ 588 w 7445"/>
                    <a:gd name="connsiteY8" fmla="*/ 4180 h 5421"/>
                    <a:gd name="connsiteX9" fmla="*/ 588 w 7445"/>
                    <a:gd name="connsiteY9" fmla="*/ 2613 h 5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45" h="5421">
                      <a:moveTo>
                        <a:pt x="588" y="2613"/>
                      </a:moveTo>
                      <a:cubicBezTo>
                        <a:pt x="1110" y="2351"/>
                        <a:pt x="1633" y="2351"/>
                        <a:pt x="2155" y="1829"/>
                      </a:cubicBezTo>
                      <a:cubicBezTo>
                        <a:pt x="2417" y="1306"/>
                        <a:pt x="2678" y="784"/>
                        <a:pt x="3200" y="523"/>
                      </a:cubicBezTo>
                      <a:cubicBezTo>
                        <a:pt x="3723" y="261"/>
                        <a:pt x="4245" y="261"/>
                        <a:pt x="4768" y="261"/>
                      </a:cubicBezTo>
                      <a:cubicBezTo>
                        <a:pt x="5290" y="261"/>
                        <a:pt x="5813" y="0"/>
                        <a:pt x="6597" y="0"/>
                      </a:cubicBezTo>
                      <a:cubicBezTo>
                        <a:pt x="7903" y="523"/>
                        <a:pt x="7380" y="2351"/>
                        <a:pt x="7119" y="3396"/>
                      </a:cubicBezTo>
                      <a:cubicBezTo>
                        <a:pt x="6858" y="4441"/>
                        <a:pt x="5813" y="4703"/>
                        <a:pt x="5029" y="5225"/>
                      </a:cubicBezTo>
                      <a:cubicBezTo>
                        <a:pt x="4245" y="5486"/>
                        <a:pt x="3723" y="5486"/>
                        <a:pt x="2678" y="5225"/>
                      </a:cubicBezTo>
                      <a:cubicBezTo>
                        <a:pt x="1894" y="4964"/>
                        <a:pt x="1110" y="4964"/>
                        <a:pt x="588" y="4180"/>
                      </a:cubicBezTo>
                      <a:cubicBezTo>
                        <a:pt x="-196" y="3658"/>
                        <a:pt x="-196" y="2874"/>
                        <a:pt x="588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3" name="Freeform: Shape 1322">
                  <a:extLst>
                    <a:ext uri="{FF2B5EF4-FFF2-40B4-BE49-F238E27FC236}">
                      <a16:creationId xmlns:a16="http://schemas.microsoft.com/office/drawing/2014/main" id="{B53CBFCD-DD3A-18C3-B3B4-ACA712A83C5F}"/>
                    </a:ext>
                  </a:extLst>
                </p:cNvPr>
                <p:cNvSpPr/>
                <p:nvPr/>
              </p:nvSpPr>
              <p:spPr>
                <a:xfrm>
                  <a:off x="5390395" y="3237953"/>
                  <a:ext cx="6299" cy="5788"/>
                </a:xfrm>
                <a:custGeom>
                  <a:avLst/>
                  <a:gdLst>
                    <a:gd name="connsiteX0" fmla="*/ 2728 w 6299"/>
                    <a:gd name="connsiteY0" fmla="*/ 41 h 5788"/>
                    <a:gd name="connsiteX1" fmla="*/ 4295 w 6299"/>
                    <a:gd name="connsiteY1" fmla="*/ 1869 h 5788"/>
                    <a:gd name="connsiteX2" fmla="*/ 6124 w 6299"/>
                    <a:gd name="connsiteY2" fmla="*/ 2653 h 5788"/>
                    <a:gd name="connsiteX3" fmla="*/ 5601 w 6299"/>
                    <a:gd name="connsiteY3" fmla="*/ 4743 h 5788"/>
                    <a:gd name="connsiteX4" fmla="*/ 2989 w 6299"/>
                    <a:gd name="connsiteY4" fmla="*/ 5788 h 5788"/>
                    <a:gd name="connsiteX5" fmla="*/ 115 w 6299"/>
                    <a:gd name="connsiteY5" fmla="*/ 1869 h 5788"/>
                    <a:gd name="connsiteX6" fmla="*/ 2728 w 6299"/>
                    <a:gd name="connsiteY6" fmla="*/ 41 h 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9" h="5788">
                      <a:moveTo>
                        <a:pt x="2728" y="41"/>
                      </a:moveTo>
                      <a:cubicBezTo>
                        <a:pt x="3512" y="41"/>
                        <a:pt x="4034" y="1347"/>
                        <a:pt x="4295" y="1869"/>
                      </a:cubicBezTo>
                      <a:cubicBezTo>
                        <a:pt x="4818" y="2392"/>
                        <a:pt x="5601" y="2392"/>
                        <a:pt x="6124" y="2653"/>
                      </a:cubicBezTo>
                      <a:cubicBezTo>
                        <a:pt x="6647" y="3176"/>
                        <a:pt x="5863" y="4482"/>
                        <a:pt x="5601" y="4743"/>
                      </a:cubicBezTo>
                      <a:cubicBezTo>
                        <a:pt x="5079" y="5527"/>
                        <a:pt x="4034" y="5788"/>
                        <a:pt x="2989" y="5788"/>
                      </a:cubicBezTo>
                      <a:cubicBezTo>
                        <a:pt x="899" y="5788"/>
                        <a:pt x="-407" y="3698"/>
                        <a:pt x="115" y="1869"/>
                      </a:cubicBezTo>
                      <a:cubicBezTo>
                        <a:pt x="115" y="824"/>
                        <a:pt x="1421" y="-221"/>
                        <a:pt x="2728" y="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4" name="Freeform: Shape 1323">
                  <a:extLst>
                    <a:ext uri="{FF2B5EF4-FFF2-40B4-BE49-F238E27FC236}">
                      <a16:creationId xmlns:a16="http://schemas.microsoft.com/office/drawing/2014/main" id="{E733683C-0DB0-C3E3-A882-F4C6458362FE}"/>
                    </a:ext>
                  </a:extLst>
                </p:cNvPr>
                <p:cNvSpPr/>
                <p:nvPr/>
              </p:nvSpPr>
              <p:spPr>
                <a:xfrm>
                  <a:off x="5383065" y="3222007"/>
                  <a:ext cx="5888" cy="11094"/>
                </a:xfrm>
                <a:custGeom>
                  <a:avLst/>
                  <a:gdLst>
                    <a:gd name="connsiteX0" fmla="*/ 392 w 5888"/>
                    <a:gd name="connsiteY0" fmla="*/ 1618 h 11094"/>
                    <a:gd name="connsiteX1" fmla="*/ 1437 w 5888"/>
                    <a:gd name="connsiteY1" fmla="*/ 1096 h 11094"/>
                    <a:gd name="connsiteX2" fmla="*/ 2743 w 5888"/>
                    <a:gd name="connsiteY2" fmla="*/ 51 h 11094"/>
                    <a:gd name="connsiteX3" fmla="*/ 4572 w 5888"/>
                    <a:gd name="connsiteY3" fmla="*/ 1618 h 11094"/>
                    <a:gd name="connsiteX4" fmla="*/ 3266 w 5888"/>
                    <a:gd name="connsiteY4" fmla="*/ 3708 h 11094"/>
                    <a:gd name="connsiteX5" fmla="*/ 5617 w 5888"/>
                    <a:gd name="connsiteY5" fmla="*/ 7627 h 11094"/>
                    <a:gd name="connsiteX6" fmla="*/ 5094 w 5888"/>
                    <a:gd name="connsiteY6" fmla="*/ 10762 h 11094"/>
                    <a:gd name="connsiteX7" fmla="*/ 1959 w 5888"/>
                    <a:gd name="connsiteY7" fmla="*/ 7888 h 11094"/>
                    <a:gd name="connsiteX8" fmla="*/ 1698 w 5888"/>
                    <a:gd name="connsiteY8" fmla="*/ 6059 h 11094"/>
                    <a:gd name="connsiteX9" fmla="*/ 392 w 5888"/>
                    <a:gd name="connsiteY9" fmla="*/ 4231 h 11094"/>
                    <a:gd name="connsiteX10" fmla="*/ 392 w 5888"/>
                    <a:gd name="connsiteY10" fmla="*/ 1618 h 1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888" h="11094">
                      <a:moveTo>
                        <a:pt x="392" y="1618"/>
                      </a:moveTo>
                      <a:cubicBezTo>
                        <a:pt x="653" y="1357"/>
                        <a:pt x="1176" y="1096"/>
                        <a:pt x="1437" y="1096"/>
                      </a:cubicBezTo>
                      <a:cubicBezTo>
                        <a:pt x="1959" y="834"/>
                        <a:pt x="2221" y="312"/>
                        <a:pt x="2743" y="51"/>
                      </a:cubicBezTo>
                      <a:cubicBezTo>
                        <a:pt x="3788" y="-211"/>
                        <a:pt x="4572" y="573"/>
                        <a:pt x="4572" y="1618"/>
                      </a:cubicBezTo>
                      <a:cubicBezTo>
                        <a:pt x="4572" y="2663"/>
                        <a:pt x="3527" y="2925"/>
                        <a:pt x="3266" y="3708"/>
                      </a:cubicBezTo>
                      <a:cubicBezTo>
                        <a:pt x="2743" y="5798"/>
                        <a:pt x="4833" y="6059"/>
                        <a:pt x="5617" y="7627"/>
                      </a:cubicBezTo>
                      <a:cubicBezTo>
                        <a:pt x="6140" y="8672"/>
                        <a:pt x="5878" y="10240"/>
                        <a:pt x="5094" y="10762"/>
                      </a:cubicBezTo>
                      <a:cubicBezTo>
                        <a:pt x="3527" y="12068"/>
                        <a:pt x="1698" y="9195"/>
                        <a:pt x="1959" y="7888"/>
                      </a:cubicBezTo>
                      <a:cubicBezTo>
                        <a:pt x="1959" y="7105"/>
                        <a:pt x="2221" y="6582"/>
                        <a:pt x="1698" y="6059"/>
                      </a:cubicBezTo>
                      <a:cubicBezTo>
                        <a:pt x="914" y="5537"/>
                        <a:pt x="653" y="5276"/>
                        <a:pt x="392" y="4231"/>
                      </a:cubicBezTo>
                      <a:cubicBezTo>
                        <a:pt x="-131" y="3447"/>
                        <a:pt x="-131" y="2402"/>
                        <a:pt x="392" y="161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8A43D3CE-A7D2-3669-1D66-9F8E268800C1}"/>
                    </a:ext>
                  </a:extLst>
                </p:cNvPr>
                <p:cNvSpPr/>
                <p:nvPr/>
              </p:nvSpPr>
              <p:spPr>
                <a:xfrm>
                  <a:off x="5353502" y="3212783"/>
                  <a:ext cx="10124" cy="5878"/>
                </a:xfrm>
                <a:custGeom>
                  <a:avLst/>
                  <a:gdLst>
                    <a:gd name="connsiteX0" fmla="*/ 172 w 10124"/>
                    <a:gd name="connsiteY0" fmla="*/ 2482 h 5878"/>
                    <a:gd name="connsiteX1" fmla="*/ 2000 w 10124"/>
                    <a:gd name="connsiteY1" fmla="*/ 1698 h 5878"/>
                    <a:gd name="connsiteX2" fmla="*/ 4090 w 10124"/>
                    <a:gd name="connsiteY2" fmla="*/ 392 h 5878"/>
                    <a:gd name="connsiteX3" fmla="*/ 6703 w 10124"/>
                    <a:gd name="connsiteY3" fmla="*/ 392 h 5878"/>
                    <a:gd name="connsiteX4" fmla="*/ 8009 w 10124"/>
                    <a:gd name="connsiteY4" fmla="*/ 1698 h 5878"/>
                    <a:gd name="connsiteX5" fmla="*/ 9838 w 10124"/>
                    <a:gd name="connsiteY5" fmla="*/ 4311 h 5878"/>
                    <a:gd name="connsiteX6" fmla="*/ 8270 w 10124"/>
                    <a:gd name="connsiteY6" fmla="*/ 5094 h 5878"/>
                    <a:gd name="connsiteX7" fmla="*/ 5658 w 10124"/>
                    <a:gd name="connsiteY7" fmla="*/ 5878 h 5878"/>
                    <a:gd name="connsiteX8" fmla="*/ 3568 w 10124"/>
                    <a:gd name="connsiteY8" fmla="*/ 5878 h 5878"/>
                    <a:gd name="connsiteX9" fmla="*/ 433 w 10124"/>
                    <a:gd name="connsiteY9" fmla="*/ 4572 h 5878"/>
                    <a:gd name="connsiteX10" fmla="*/ 172 w 10124"/>
                    <a:gd name="connsiteY10" fmla="*/ 2482 h 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24" h="5878">
                      <a:moveTo>
                        <a:pt x="172" y="2482"/>
                      </a:moveTo>
                      <a:cubicBezTo>
                        <a:pt x="433" y="1959"/>
                        <a:pt x="1217" y="1959"/>
                        <a:pt x="2000" y="1698"/>
                      </a:cubicBezTo>
                      <a:cubicBezTo>
                        <a:pt x="2784" y="1437"/>
                        <a:pt x="3306" y="914"/>
                        <a:pt x="4090" y="392"/>
                      </a:cubicBezTo>
                      <a:cubicBezTo>
                        <a:pt x="4874" y="-131"/>
                        <a:pt x="5919" y="-131"/>
                        <a:pt x="6703" y="392"/>
                      </a:cubicBezTo>
                      <a:cubicBezTo>
                        <a:pt x="7225" y="653"/>
                        <a:pt x="7487" y="1176"/>
                        <a:pt x="8009" y="1698"/>
                      </a:cubicBezTo>
                      <a:cubicBezTo>
                        <a:pt x="8793" y="2221"/>
                        <a:pt x="10883" y="3004"/>
                        <a:pt x="9838" y="4311"/>
                      </a:cubicBezTo>
                      <a:cubicBezTo>
                        <a:pt x="9577" y="4833"/>
                        <a:pt x="8793" y="4833"/>
                        <a:pt x="8270" y="5094"/>
                      </a:cubicBezTo>
                      <a:cubicBezTo>
                        <a:pt x="7487" y="5617"/>
                        <a:pt x="6703" y="5878"/>
                        <a:pt x="5658" y="5878"/>
                      </a:cubicBezTo>
                      <a:cubicBezTo>
                        <a:pt x="4874" y="5878"/>
                        <a:pt x="4352" y="5878"/>
                        <a:pt x="3568" y="5878"/>
                      </a:cubicBezTo>
                      <a:cubicBezTo>
                        <a:pt x="2784" y="5878"/>
                        <a:pt x="1217" y="5094"/>
                        <a:pt x="433" y="4572"/>
                      </a:cubicBezTo>
                      <a:cubicBezTo>
                        <a:pt x="-90" y="3527"/>
                        <a:pt x="-90" y="3004"/>
                        <a:pt x="172" y="248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6" name="Freeform: Shape 1325">
                  <a:extLst>
                    <a:ext uri="{FF2B5EF4-FFF2-40B4-BE49-F238E27FC236}">
                      <a16:creationId xmlns:a16="http://schemas.microsoft.com/office/drawing/2014/main" id="{FE4541D9-7268-F13C-A248-37FF06203EF4}"/>
                    </a:ext>
                  </a:extLst>
                </p:cNvPr>
                <p:cNvSpPr/>
                <p:nvPr/>
              </p:nvSpPr>
              <p:spPr>
                <a:xfrm>
                  <a:off x="5395715" y="3226197"/>
                  <a:ext cx="3702" cy="5787"/>
                </a:xfrm>
                <a:custGeom>
                  <a:avLst/>
                  <a:gdLst>
                    <a:gd name="connsiteX0" fmla="*/ 544 w 3702"/>
                    <a:gd name="connsiteY0" fmla="*/ 40 h 5787"/>
                    <a:gd name="connsiteX1" fmla="*/ 3417 w 3702"/>
                    <a:gd name="connsiteY1" fmla="*/ 2130 h 5787"/>
                    <a:gd name="connsiteX2" fmla="*/ 3156 w 3702"/>
                    <a:gd name="connsiteY2" fmla="*/ 4482 h 5787"/>
                    <a:gd name="connsiteX3" fmla="*/ 1327 w 3702"/>
                    <a:gd name="connsiteY3" fmla="*/ 5788 h 5787"/>
                    <a:gd name="connsiteX4" fmla="*/ 282 w 3702"/>
                    <a:gd name="connsiteY4" fmla="*/ 3437 h 5787"/>
                    <a:gd name="connsiteX5" fmla="*/ 544 w 3702"/>
                    <a:gd name="connsiteY5" fmla="*/ 40 h 5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2" h="5787">
                      <a:moveTo>
                        <a:pt x="544" y="40"/>
                      </a:moveTo>
                      <a:cubicBezTo>
                        <a:pt x="1850" y="-221"/>
                        <a:pt x="2895" y="824"/>
                        <a:pt x="3417" y="2130"/>
                      </a:cubicBezTo>
                      <a:cubicBezTo>
                        <a:pt x="3940" y="3175"/>
                        <a:pt x="3678" y="3698"/>
                        <a:pt x="3156" y="4482"/>
                      </a:cubicBezTo>
                      <a:cubicBezTo>
                        <a:pt x="2633" y="5004"/>
                        <a:pt x="2111" y="5788"/>
                        <a:pt x="1327" y="5788"/>
                      </a:cubicBezTo>
                      <a:cubicBezTo>
                        <a:pt x="282" y="5788"/>
                        <a:pt x="544" y="4220"/>
                        <a:pt x="282" y="3437"/>
                      </a:cubicBezTo>
                      <a:cubicBezTo>
                        <a:pt x="282" y="2653"/>
                        <a:pt x="-502" y="302"/>
                        <a:pt x="544" y="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7" name="Freeform: Shape 1326">
                  <a:extLst>
                    <a:ext uri="{FF2B5EF4-FFF2-40B4-BE49-F238E27FC236}">
                      <a16:creationId xmlns:a16="http://schemas.microsoft.com/office/drawing/2014/main" id="{2FB5500F-C5EB-AC20-75AC-BDEA1A769C1B}"/>
                    </a:ext>
                  </a:extLst>
                </p:cNvPr>
                <p:cNvSpPr/>
                <p:nvPr/>
              </p:nvSpPr>
              <p:spPr>
                <a:xfrm>
                  <a:off x="5406186" y="3227478"/>
                  <a:ext cx="5747" cy="3564"/>
                </a:xfrm>
                <a:custGeom>
                  <a:avLst/>
                  <a:gdLst>
                    <a:gd name="connsiteX0" fmla="*/ 0 w 5747"/>
                    <a:gd name="connsiteY0" fmla="*/ 1110 h 3564"/>
                    <a:gd name="connsiteX1" fmla="*/ 4703 w 5747"/>
                    <a:gd name="connsiteY1" fmla="*/ 326 h 3564"/>
                    <a:gd name="connsiteX2" fmla="*/ 5748 w 5747"/>
                    <a:gd name="connsiteY2" fmla="*/ 1372 h 3564"/>
                    <a:gd name="connsiteX3" fmla="*/ 5225 w 5747"/>
                    <a:gd name="connsiteY3" fmla="*/ 2939 h 3564"/>
                    <a:gd name="connsiteX4" fmla="*/ 2090 w 5747"/>
                    <a:gd name="connsiteY4" fmla="*/ 3462 h 3564"/>
                    <a:gd name="connsiteX5" fmla="*/ 0 w 5747"/>
                    <a:gd name="connsiteY5" fmla="*/ 1633 h 3564"/>
                    <a:gd name="connsiteX6" fmla="*/ 0 w 5747"/>
                    <a:gd name="connsiteY6" fmla="*/ 1110 h 3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47" h="3564">
                      <a:moveTo>
                        <a:pt x="0" y="1110"/>
                      </a:moveTo>
                      <a:cubicBezTo>
                        <a:pt x="523" y="-196"/>
                        <a:pt x="3658" y="-196"/>
                        <a:pt x="4703" y="326"/>
                      </a:cubicBezTo>
                      <a:cubicBezTo>
                        <a:pt x="5225" y="588"/>
                        <a:pt x="5748" y="849"/>
                        <a:pt x="5748" y="1372"/>
                      </a:cubicBezTo>
                      <a:cubicBezTo>
                        <a:pt x="5748" y="1894"/>
                        <a:pt x="5486" y="2678"/>
                        <a:pt x="5225" y="2939"/>
                      </a:cubicBezTo>
                      <a:cubicBezTo>
                        <a:pt x="4442" y="3462"/>
                        <a:pt x="3135" y="3723"/>
                        <a:pt x="2090" y="3462"/>
                      </a:cubicBezTo>
                      <a:cubicBezTo>
                        <a:pt x="1306" y="3200"/>
                        <a:pt x="0" y="2678"/>
                        <a:pt x="0" y="1633"/>
                      </a:cubicBezTo>
                      <a:cubicBezTo>
                        <a:pt x="0" y="1110"/>
                        <a:pt x="0" y="1110"/>
                        <a:pt x="0" y="11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3FD1F63F-8DDA-ED85-DE4D-4C40FC909E5E}"/>
                    </a:ext>
                  </a:extLst>
                </p:cNvPr>
                <p:cNvSpPr/>
                <p:nvPr/>
              </p:nvSpPr>
              <p:spPr>
                <a:xfrm>
                  <a:off x="5396383" y="3216734"/>
                  <a:ext cx="9382" cy="9895"/>
                </a:xfrm>
                <a:custGeom>
                  <a:avLst/>
                  <a:gdLst>
                    <a:gd name="connsiteX0" fmla="*/ 136 w 9382"/>
                    <a:gd name="connsiteY0" fmla="*/ 3233 h 9895"/>
                    <a:gd name="connsiteX1" fmla="*/ 398 w 9382"/>
                    <a:gd name="connsiteY1" fmla="*/ 882 h 9895"/>
                    <a:gd name="connsiteX2" fmla="*/ 1965 w 9382"/>
                    <a:gd name="connsiteY2" fmla="*/ 98 h 9895"/>
                    <a:gd name="connsiteX3" fmla="*/ 3533 w 9382"/>
                    <a:gd name="connsiteY3" fmla="*/ 2188 h 9895"/>
                    <a:gd name="connsiteX4" fmla="*/ 6145 w 9382"/>
                    <a:gd name="connsiteY4" fmla="*/ 6891 h 9895"/>
                    <a:gd name="connsiteX5" fmla="*/ 8758 w 9382"/>
                    <a:gd name="connsiteY5" fmla="*/ 7152 h 9895"/>
                    <a:gd name="connsiteX6" fmla="*/ 9280 w 9382"/>
                    <a:gd name="connsiteY6" fmla="*/ 9242 h 9895"/>
                    <a:gd name="connsiteX7" fmla="*/ 6668 w 9382"/>
                    <a:gd name="connsiteY7" fmla="*/ 9764 h 9895"/>
                    <a:gd name="connsiteX8" fmla="*/ 1182 w 9382"/>
                    <a:gd name="connsiteY8" fmla="*/ 7413 h 9895"/>
                    <a:gd name="connsiteX9" fmla="*/ 136 w 9382"/>
                    <a:gd name="connsiteY9" fmla="*/ 3233 h 9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82" h="9895">
                      <a:moveTo>
                        <a:pt x="136" y="3233"/>
                      </a:moveTo>
                      <a:cubicBezTo>
                        <a:pt x="136" y="2449"/>
                        <a:pt x="136" y="1666"/>
                        <a:pt x="398" y="882"/>
                      </a:cubicBezTo>
                      <a:cubicBezTo>
                        <a:pt x="659" y="98"/>
                        <a:pt x="1182" y="-163"/>
                        <a:pt x="1965" y="98"/>
                      </a:cubicBezTo>
                      <a:cubicBezTo>
                        <a:pt x="3010" y="359"/>
                        <a:pt x="3271" y="1404"/>
                        <a:pt x="3533" y="2188"/>
                      </a:cubicBezTo>
                      <a:cubicBezTo>
                        <a:pt x="4055" y="4278"/>
                        <a:pt x="3271" y="6629"/>
                        <a:pt x="6145" y="6891"/>
                      </a:cubicBezTo>
                      <a:cubicBezTo>
                        <a:pt x="6929" y="6891"/>
                        <a:pt x="8235" y="6629"/>
                        <a:pt x="8758" y="7152"/>
                      </a:cubicBezTo>
                      <a:cubicBezTo>
                        <a:pt x="9280" y="7674"/>
                        <a:pt x="9542" y="8719"/>
                        <a:pt x="9280" y="9242"/>
                      </a:cubicBezTo>
                      <a:cubicBezTo>
                        <a:pt x="9019" y="10287"/>
                        <a:pt x="7451" y="9764"/>
                        <a:pt x="6668" y="9764"/>
                      </a:cubicBezTo>
                      <a:cubicBezTo>
                        <a:pt x="4578" y="9242"/>
                        <a:pt x="3010" y="8719"/>
                        <a:pt x="1182" y="7413"/>
                      </a:cubicBezTo>
                      <a:cubicBezTo>
                        <a:pt x="-125" y="6107"/>
                        <a:pt x="-125" y="4800"/>
                        <a:pt x="136" y="32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59AB6804-9F17-838B-DEDE-4CC02B563A40}"/>
                    </a:ext>
                  </a:extLst>
                </p:cNvPr>
                <p:cNvSpPr/>
                <p:nvPr/>
              </p:nvSpPr>
              <p:spPr>
                <a:xfrm>
                  <a:off x="5402267" y="3233790"/>
                  <a:ext cx="12017" cy="9731"/>
                </a:xfrm>
                <a:custGeom>
                  <a:avLst/>
                  <a:gdLst>
                    <a:gd name="connsiteX0" fmla="*/ 261 w 12017"/>
                    <a:gd name="connsiteY0" fmla="*/ 5249 h 9731"/>
                    <a:gd name="connsiteX1" fmla="*/ 0 w 12017"/>
                    <a:gd name="connsiteY1" fmla="*/ 3681 h 9731"/>
                    <a:gd name="connsiteX2" fmla="*/ 1045 w 12017"/>
                    <a:gd name="connsiteY2" fmla="*/ 1591 h 9731"/>
                    <a:gd name="connsiteX3" fmla="*/ 4180 w 12017"/>
                    <a:gd name="connsiteY3" fmla="*/ 1591 h 9731"/>
                    <a:gd name="connsiteX4" fmla="*/ 7054 w 12017"/>
                    <a:gd name="connsiteY4" fmla="*/ 546 h 9731"/>
                    <a:gd name="connsiteX5" fmla="*/ 10450 w 12017"/>
                    <a:gd name="connsiteY5" fmla="*/ 285 h 9731"/>
                    <a:gd name="connsiteX6" fmla="*/ 12018 w 12017"/>
                    <a:gd name="connsiteY6" fmla="*/ 2897 h 9731"/>
                    <a:gd name="connsiteX7" fmla="*/ 11495 w 12017"/>
                    <a:gd name="connsiteY7" fmla="*/ 4204 h 9731"/>
                    <a:gd name="connsiteX8" fmla="*/ 11495 w 12017"/>
                    <a:gd name="connsiteY8" fmla="*/ 5771 h 9731"/>
                    <a:gd name="connsiteX9" fmla="*/ 10450 w 12017"/>
                    <a:gd name="connsiteY9" fmla="*/ 8906 h 9731"/>
                    <a:gd name="connsiteX10" fmla="*/ 8883 w 12017"/>
                    <a:gd name="connsiteY10" fmla="*/ 9690 h 9731"/>
                    <a:gd name="connsiteX11" fmla="*/ 6270 w 12017"/>
                    <a:gd name="connsiteY11" fmla="*/ 8384 h 9731"/>
                    <a:gd name="connsiteX12" fmla="*/ 4180 w 12017"/>
                    <a:gd name="connsiteY12" fmla="*/ 7861 h 9731"/>
                    <a:gd name="connsiteX13" fmla="*/ 1567 w 12017"/>
                    <a:gd name="connsiteY13" fmla="*/ 7600 h 9731"/>
                    <a:gd name="connsiteX14" fmla="*/ 261 w 12017"/>
                    <a:gd name="connsiteY14" fmla="*/ 5249 h 9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017" h="9731">
                      <a:moveTo>
                        <a:pt x="261" y="5249"/>
                      </a:moveTo>
                      <a:cubicBezTo>
                        <a:pt x="0" y="4726"/>
                        <a:pt x="0" y="3942"/>
                        <a:pt x="0" y="3681"/>
                      </a:cubicBezTo>
                      <a:cubicBezTo>
                        <a:pt x="0" y="3159"/>
                        <a:pt x="523" y="1852"/>
                        <a:pt x="1045" y="1591"/>
                      </a:cubicBezTo>
                      <a:cubicBezTo>
                        <a:pt x="1829" y="1069"/>
                        <a:pt x="3396" y="1591"/>
                        <a:pt x="4180" y="1591"/>
                      </a:cubicBezTo>
                      <a:cubicBezTo>
                        <a:pt x="5225" y="1591"/>
                        <a:pt x="6270" y="1069"/>
                        <a:pt x="7054" y="546"/>
                      </a:cubicBezTo>
                      <a:cubicBezTo>
                        <a:pt x="8099" y="24"/>
                        <a:pt x="9405" y="-238"/>
                        <a:pt x="10450" y="285"/>
                      </a:cubicBezTo>
                      <a:cubicBezTo>
                        <a:pt x="10973" y="807"/>
                        <a:pt x="12018" y="2114"/>
                        <a:pt x="12018" y="2897"/>
                      </a:cubicBezTo>
                      <a:cubicBezTo>
                        <a:pt x="12018" y="3420"/>
                        <a:pt x="11756" y="3681"/>
                        <a:pt x="11495" y="4204"/>
                      </a:cubicBezTo>
                      <a:cubicBezTo>
                        <a:pt x="11234" y="4726"/>
                        <a:pt x="11495" y="5249"/>
                        <a:pt x="11495" y="5771"/>
                      </a:cubicBezTo>
                      <a:cubicBezTo>
                        <a:pt x="11756" y="7077"/>
                        <a:pt x="11234" y="8122"/>
                        <a:pt x="10450" y="8906"/>
                      </a:cubicBezTo>
                      <a:cubicBezTo>
                        <a:pt x="9928" y="9429"/>
                        <a:pt x="9405" y="9690"/>
                        <a:pt x="8883" y="9690"/>
                      </a:cubicBezTo>
                      <a:cubicBezTo>
                        <a:pt x="8099" y="9951"/>
                        <a:pt x="7054" y="8906"/>
                        <a:pt x="6270" y="8384"/>
                      </a:cubicBezTo>
                      <a:cubicBezTo>
                        <a:pt x="5486" y="7861"/>
                        <a:pt x="4964" y="7861"/>
                        <a:pt x="4180" y="7861"/>
                      </a:cubicBezTo>
                      <a:cubicBezTo>
                        <a:pt x="3396" y="7861"/>
                        <a:pt x="2351" y="8122"/>
                        <a:pt x="1567" y="7600"/>
                      </a:cubicBezTo>
                      <a:cubicBezTo>
                        <a:pt x="1045" y="6816"/>
                        <a:pt x="523" y="6032"/>
                        <a:pt x="261" y="524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04D7A9AD-C7FD-5184-E4D9-2203522B166F}"/>
                    </a:ext>
                  </a:extLst>
                </p:cNvPr>
                <p:cNvSpPr/>
                <p:nvPr/>
              </p:nvSpPr>
              <p:spPr>
                <a:xfrm>
                  <a:off x="5404357" y="3244484"/>
                  <a:ext cx="5241" cy="3479"/>
                </a:xfrm>
                <a:custGeom>
                  <a:avLst/>
                  <a:gdLst>
                    <a:gd name="connsiteX0" fmla="*/ 0 w 5241"/>
                    <a:gd name="connsiteY0" fmla="*/ 1348 h 3479"/>
                    <a:gd name="connsiteX1" fmla="*/ 522 w 5241"/>
                    <a:gd name="connsiteY1" fmla="*/ 3176 h 3479"/>
                    <a:gd name="connsiteX2" fmla="*/ 1829 w 5241"/>
                    <a:gd name="connsiteY2" fmla="*/ 3438 h 3479"/>
                    <a:gd name="connsiteX3" fmla="*/ 4964 w 5241"/>
                    <a:gd name="connsiteY3" fmla="*/ 2915 h 3479"/>
                    <a:gd name="connsiteX4" fmla="*/ 3919 w 5241"/>
                    <a:gd name="connsiteY4" fmla="*/ 825 h 3479"/>
                    <a:gd name="connsiteX5" fmla="*/ 2351 w 5241"/>
                    <a:gd name="connsiteY5" fmla="*/ 825 h 3479"/>
                    <a:gd name="connsiteX6" fmla="*/ 1306 w 5241"/>
                    <a:gd name="connsiteY6" fmla="*/ 41 h 3479"/>
                    <a:gd name="connsiteX7" fmla="*/ 0 w 5241"/>
                    <a:gd name="connsiteY7" fmla="*/ 1348 h 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41" h="3479">
                      <a:moveTo>
                        <a:pt x="0" y="1348"/>
                      </a:moveTo>
                      <a:cubicBezTo>
                        <a:pt x="0" y="1870"/>
                        <a:pt x="261" y="2654"/>
                        <a:pt x="522" y="3176"/>
                      </a:cubicBezTo>
                      <a:cubicBezTo>
                        <a:pt x="784" y="3438"/>
                        <a:pt x="1306" y="3176"/>
                        <a:pt x="1829" y="3438"/>
                      </a:cubicBezTo>
                      <a:cubicBezTo>
                        <a:pt x="2874" y="3438"/>
                        <a:pt x="4180" y="3699"/>
                        <a:pt x="4964" y="2915"/>
                      </a:cubicBezTo>
                      <a:cubicBezTo>
                        <a:pt x="5747" y="2131"/>
                        <a:pt x="4702" y="1086"/>
                        <a:pt x="3919" y="825"/>
                      </a:cubicBezTo>
                      <a:cubicBezTo>
                        <a:pt x="3396" y="564"/>
                        <a:pt x="2874" y="825"/>
                        <a:pt x="2351" y="825"/>
                      </a:cubicBezTo>
                      <a:cubicBezTo>
                        <a:pt x="1829" y="825"/>
                        <a:pt x="1829" y="41"/>
                        <a:pt x="1306" y="41"/>
                      </a:cubicBezTo>
                      <a:cubicBezTo>
                        <a:pt x="784" y="-220"/>
                        <a:pt x="0" y="825"/>
                        <a:pt x="0" y="13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41D82AA8-D343-5E41-5826-FFDC8C963926}"/>
                    </a:ext>
                  </a:extLst>
                </p:cNvPr>
                <p:cNvSpPr/>
                <p:nvPr/>
              </p:nvSpPr>
              <p:spPr>
                <a:xfrm>
                  <a:off x="5406447" y="3249970"/>
                  <a:ext cx="4016" cy="6152"/>
                </a:xfrm>
                <a:custGeom>
                  <a:avLst/>
                  <a:gdLst>
                    <a:gd name="connsiteX0" fmla="*/ 0 w 4016"/>
                    <a:gd name="connsiteY0" fmla="*/ 1870 h 6152"/>
                    <a:gd name="connsiteX1" fmla="*/ 523 w 4016"/>
                    <a:gd name="connsiteY1" fmla="*/ 41 h 6152"/>
                    <a:gd name="connsiteX2" fmla="*/ 3135 w 4016"/>
                    <a:gd name="connsiteY2" fmla="*/ 1347 h 6152"/>
                    <a:gd name="connsiteX3" fmla="*/ 3919 w 4016"/>
                    <a:gd name="connsiteY3" fmla="*/ 3437 h 6152"/>
                    <a:gd name="connsiteX4" fmla="*/ 3135 w 4016"/>
                    <a:gd name="connsiteY4" fmla="*/ 5527 h 6152"/>
                    <a:gd name="connsiteX5" fmla="*/ 1306 w 4016"/>
                    <a:gd name="connsiteY5" fmla="*/ 6050 h 6152"/>
                    <a:gd name="connsiteX6" fmla="*/ 0 w 4016"/>
                    <a:gd name="connsiteY6" fmla="*/ 4744 h 6152"/>
                    <a:gd name="connsiteX7" fmla="*/ 0 w 4016"/>
                    <a:gd name="connsiteY7" fmla="*/ 1870 h 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16" h="6152">
                      <a:moveTo>
                        <a:pt x="0" y="1870"/>
                      </a:moveTo>
                      <a:cubicBezTo>
                        <a:pt x="262" y="1347"/>
                        <a:pt x="-261" y="302"/>
                        <a:pt x="523" y="41"/>
                      </a:cubicBezTo>
                      <a:cubicBezTo>
                        <a:pt x="1306" y="-220"/>
                        <a:pt x="2613" y="825"/>
                        <a:pt x="3135" y="1347"/>
                      </a:cubicBezTo>
                      <a:cubicBezTo>
                        <a:pt x="3919" y="1870"/>
                        <a:pt x="4180" y="2393"/>
                        <a:pt x="3919" y="3437"/>
                      </a:cubicBezTo>
                      <a:cubicBezTo>
                        <a:pt x="3919" y="4221"/>
                        <a:pt x="3658" y="5005"/>
                        <a:pt x="3135" y="5527"/>
                      </a:cubicBezTo>
                      <a:cubicBezTo>
                        <a:pt x="2613" y="6050"/>
                        <a:pt x="2090" y="6311"/>
                        <a:pt x="1306" y="6050"/>
                      </a:cubicBezTo>
                      <a:cubicBezTo>
                        <a:pt x="523" y="6050"/>
                        <a:pt x="262" y="5266"/>
                        <a:pt x="0" y="4744"/>
                      </a:cubicBezTo>
                      <a:cubicBezTo>
                        <a:pt x="0" y="3699"/>
                        <a:pt x="262" y="2915"/>
                        <a:pt x="0" y="18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3425E3A0-E4ED-7A3B-5A05-B2808973D82B}"/>
                    </a:ext>
                  </a:extLst>
                </p:cNvPr>
                <p:cNvSpPr/>
                <p:nvPr/>
              </p:nvSpPr>
              <p:spPr>
                <a:xfrm>
                  <a:off x="5420219" y="3220282"/>
                  <a:ext cx="10614" cy="6820"/>
                </a:xfrm>
                <a:custGeom>
                  <a:avLst/>
                  <a:gdLst>
                    <a:gd name="connsiteX0" fmla="*/ 2688 w 10614"/>
                    <a:gd name="connsiteY0" fmla="*/ 3865 h 6820"/>
                    <a:gd name="connsiteX1" fmla="*/ 6345 w 10614"/>
                    <a:gd name="connsiteY1" fmla="*/ 1775 h 6820"/>
                    <a:gd name="connsiteX2" fmla="*/ 10264 w 10614"/>
                    <a:gd name="connsiteY2" fmla="*/ 730 h 6820"/>
                    <a:gd name="connsiteX3" fmla="*/ 6868 w 10614"/>
                    <a:gd name="connsiteY3" fmla="*/ 5432 h 6820"/>
                    <a:gd name="connsiteX4" fmla="*/ 3471 w 10614"/>
                    <a:gd name="connsiteY4" fmla="*/ 6477 h 6820"/>
                    <a:gd name="connsiteX5" fmla="*/ 75 w 10614"/>
                    <a:gd name="connsiteY5" fmla="*/ 5955 h 6820"/>
                    <a:gd name="connsiteX6" fmla="*/ 2688 w 10614"/>
                    <a:gd name="connsiteY6" fmla="*/ 3865 h 6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14" h="6820">
                      <a:moveTo>
                        <a:pt x="2688" y="3865"/>
                      </a:moveTo>
                      <a:cubicBezTo>
                        <a:pt x="3994" y="3342"/>
                        <a:pt x="5561" y="2820"/>
                        <a:pt x="6345" y="1775"/>
                      </a:cubicBezTo>
                      <a:cubicBezTo>
                        <a:pt x="7129" y="991"/>
                        <a:pt x="9219" y="-1099"/>
                        <a:pt x="10264" y="730"/>
                      </a:cubicBezTo>
                      <a:cubicBezTo>
                        <a:pt x="11570" y="3081"/>
                        <a:pt x="8958" y="4910"/>
                        <a:pt x="6868" y="5432"/>
                      </a:cubicBezTo>
                      <a:cubicBezTo>
                        <a:pt x="5561" y="5694"/>
                        <a:pt x="4516" y="5955"/>
                        <a:pt x="3471" y="6477"/>
                      </a:cubicBezTo>
                      <a:cubicBezTo>
                        <a:pt x="2426" y="7000"/>
                        <a:pt x="859" y="7000"/>
                        <a:pt x="75" y="5955"/>
                      </a:cubicBezTo>
                      <a:cubicBezTo>
                        <a:pt x="-447" y="4649"/>
                        <a:pt x="1904" y="4387"/>
                        <a:pt x="2688" y="38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3" name="Freeform: Shape 1332">
                  <a:extLst>
                    <a:ext uri="{FF2B5EF4-FFF2-40B4-BE49-F238E27FC236}">
                      <a16:creationId xmlns:a16="http://schemas.microsoft.com/office/drawing/2014/main" id="{1490F8AC-37FA-3C6A-1B23-407F66CF5567}"/>
                    </a:ext>
                  </a:extLst>
                </p:cNvPr>
                <p:cNvSpPr/>
                <p:nvPr/>
              </p:nvSpPr>
              <p:spPr>
                <a:xfrm>
                  <a:off x="5387776" y="3188878"/>
                  <a:ext cx="7795" cy="8505"/>
                </a:xfrm>
                <a:custGeom>
                  <a:avLst/>
                  <a:gdLst>
                    <a:gd name="connsiteX0" fmla="*/ 906 w 7795"/>
                    <a:gd name="connsiteY0" fmla="*/ 4441 h 8505"/>
                    <a:gd name="connsiteX1" fmla="*/ 1167 w 7795"/>
                    <a:gd name="connsiteY1" fmla="*/ 2613 h 8505"/>
                    <a:gd name="connsiteX2" fmla="*/ 122 w 7795"/>
                    <a:gd name="connsiteY2" fmla="*/ 523 h 8505"/>
                    <a:gd name="connsiteX3" fmla="*/ 2996 w 7795"/>
                    <a:gd name="connsiteY3" fmla="*/ 261 h 8505"/>
                    <a:gd name="connsiteX4" fmla="*/ 4825 w 7795"/>
                    <a:gd name="connsiteY4" fmla="*/ 2351 h 8505"/>
                    <a:gd name="connsiteX5" fmla="*/ 7176 w 7795"/>
                    <a:gd name="connsiteY5" fmla="*/ 3919 h 8505"/>
                    <a:gd name="connsiteX6" fmla="*/ 6654 w 7795"/>
                    <a:gd name="connsiteY6" fmla="*/ 7576 h 8505"/>
                    <a:gd name="connsiteX7" fmla="*/ 3257 w 7795"/>
                    <a:gd name="connsiteY7" fmla="*/ 8360 h 8505"/>
                    <a:gd name="connsiteX8" fmla="*/ 906 w 7795"/>
                    <a:gd name="connsiteY8" fmla="*/ 6531 h 8505"/>
                    <a:gd name="connsiteX9" fmla="*/ 906 w 7795"/>
                    <a:gd name="connsiteY9" fmla="*/ 4703 h 8505"/>
                    <a:gd name="connsiteX10" fmla="*/ 906 w 7795"/>
                    <a:gd name="connsiteY10" fmla="*/ 4441 h 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95" h="8505">
                      <a:moveTo>
                        <a:pt x="906" y="4441"/>
                      </a:moveTo>
                      <a:cubicBezTo>
                        <a:pt x="1167" y="3919"/>
                        <a:pt x="1428" y="3135"/>
                        <a:pt x="1167" y="2613"/>
                      </a:cubicBezTo>
                      <a:cubicBezTo>
                        <a:pt x="906" y="2090"/>
                        <a:pt x="-400" y="1306"/>
                        <a:pt x="122" y="523"/>
                      </a:cubicBezTo>
                      <a:cubicBezTo>
                        <a:pt x="645" y="-261"/>
                        <a:pt x="2212" y="0"/>
                        <a:pt x="2996" y="261"/>
                      </a:cubicBezTo>
                      <a:cubicBezTo>
                        <a:pt x="4041" y="784"/>
                        <a:pt x="4302" y="1568"/>
                        <a:pt x="4825" y="2351"/>
                      </a:cubicBezTo>
                      <a:cubicBezTo>
                        <a:pt x="5608" y="3135"/>
                        <a:pt x="6392" y="3135"/>
                        <a:pt x="7176" y="3919"/>
                      </a:cubicBezTo>
                      <a:cubicBezTo>
                        <a:pt x="8482" y="4964"/>
                        <a:pt x="7437" y="6531"/>
                        <a:pt x="6654" y="7576"/>
                      </a:cubicBezTo>
                      <a:cubicBezTo>
                        <a:pt x="5870" y="8621"/>
                        <a:pt x="4302" y="8621"/>
                        <a:pt x="3257" y="8360"/>
                      </a:cubicBezTo>
                      <a:cubicBezTo>
                        <a:pt x="2473" y="8099"/>
                        <a:pt x="1428" y="7315"/>
                        <a:pt x="906" y="6531"/>
                      </a:cubicBezTo>
                      <a:cubicBezTo>
                        <a:pt x="383" y="6009"/>
                        <a:pt x="645" y="5486"/>
                        <a:pt x="906" y="4703"/>
                      </a:cubicBezTo>
                      <a:cubicBezTo>
                        <a:pt x="645" y="4964"/>
                        <a:pt x="906" y="4703"/>
                        <a:pt x="906" y="44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4" name="Freeform: Shape 1333">
                  <a:extLst>
                    <a:ext uri="{FF2B5EF4-FFF2-40B4-BE49-F238E27FC236}">
                      <a16:creationId xmlns:a16="http://schemas.microsoft.com/office/drawing/2014/main" id="{1BAA3204-1FEC-6E42-6792-A2BA4AF13E78}"/>
                    </a:ext>
                  </a:extLst>
                </p:cNvPr>
                <p:cNvSpPr/>
                <p:nvPr/>
              </p:nvSpPr>
              <p:spPr>
                <a:xfrm>
                  <a:off x="5368565" y="3182900"/>
                  <a:ext cx="5187" cy="5869"/>
                </a:xfrm>
                <a:custGeom>
                  <a:avLst/>
                  <a:gdLst>
                    <a:gd name="connsiteX0" fmla="*/ 2351 w 5187"/>
                    <a:gd name="connsiteY0" fmla="*/ 3626 h 5869"/>
                    <a:gd name="connsiteX1" fmla="*/ 0 w 5187"/>
                    <a:gd name="connsiteY1" fmla="*/ 2059 h 5869"/>
                    <a:gd name="connsiteX2" fmla="*/ 1829 w 5187"/>
                    <a:gd name="connsiteY2" fmla="*/ 491 h 5869"/>
                    <a:gd name="connsiteX3" fmla="*/ 3396 w 5187"/>
                    <a:gd name="connsiteY3" fmla="*/ 1798 h 5869"/>
                    <a:gd name="connsiteX4" fmla="*/ 4703 w 5187"/>
                    <a:gd name="connsiteY4" fmla="*/ 2581 h 5869"/>
                    <a:gd name="connsiteX5" fmla="*/ 4964 w 5187"/>
                    <a:gd name="connsiteY5" fmla="*/ 5455 h 5869"/>
                    <a:gd name="connsiteX6" fmla="*/ 2874 w 5187"/>
                    <a:gd name="connsiteY6" fmla="*/ 5455 h 5869"/>
                    <a:gd name="connsiteX7" fmla="*/ 2351 w 5187"/>
                    <a:gd name="connsiteY7" fmla="*/ 4933 h 5869"/>
                    <a:gd name="connsiteX8" fmla="*/ 2351 w 5187"/>
                    <a:gd name="connsiteY8" fmla="*/ 3626 h 5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87" h="5869">
                      <a:moveTo>
                        <a:pt x="2351" y="3626"/>
                      </a:moveTo>
                      <a:cubicBezTo>
                        <a:pt x="1045" y="3626"/>
                        <a:pt x="0" y="3626"/>
                        <a:pt x="0" y="2059"/>
                      </a:cubicBezTo>
                      <a:cubicBezTo>
                        <a:pt x="0" y="753"/>
                        <a:pt x="784" y="-815"/>
                        <a:pt x="1829" y="491"/>
                      </a:cubicBezTo>
                      <a:cubicBezTo>
                        <a:pt x="2351" y="1014"/>
                        <a:pt x="2613" y="1536"/>
                        <a:pt x="3396" y="1798"/>
                      </a:cubicBezTo>
                      <a:cubicBezTo>
                        <a:pt x="4180" y="1798"/>
                        <a:pt x="4442" y="1798"/>
                        <a:pt x="4703" y="2581"/>
                      </a:cubicBezTo>
                      <a:cubicBezTo>
                        <a:pt x="4964" y="3365"/>
                        <a:pt x="5487" y="4671"/>
                        <a:pt x="4964" y="5455"/>
                      </a:cubicBezTo>
                      <a:cubicBezTo>
                        <a:pt x="4442" y="6239"/>
                        <a:pt x="3396" y="5716"/>
                        <a:pt x="2874" y="5455"/>
                      </a:cubicBezTo>
                      <a:cubicBezTo>
                        <a:pt x="2351" y="5194"/>
                        <a:pt x="2351" y="5194"/>
                        <a:pt x="2351" y="4933"/>
                      </a:cubicBezTo>
                      <a:cubicBezTo>
                        <a:pt x="2090" y="4933"/>
                        <a:pt x="2351" y="3626"/>
                        <a:pt x="2351" y="362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5" name="Freeform: Shape 1334">
                  <a:extLst>
                    <a:ext uri="{FF2B5EF4-FFF2-40B4-BE49-F238E27FC236}">
                      <a16:creationId xmlns:a16="http://schemas.microsoft.com/office/drawing/2014/main" id="{B7C9F5B2-2706-0F3E-D153-5F10D7C415F2}"/>
                    </a:ext>
                  </a:extLst>
                </p:cNvPr>
                <p:cNvSpPr/>
                <p:nvPr/>
              </p:nvSpPr>
              <p:spPr>
                <a:xfrm>
                  <a:off x="5360986" y="3183080"/>
                  <a:ext cx="3159" cy="3748"/>
                </a:xfrm>
                <a:custGeom>
                  <a:avLst/>
                  <a:gdLst>
                    <a:gd name="connsiteX0" fmla="*/ 786 w 3159"/>
                    <a:gd name="connsiteY0" fmla="*/ 51 h 3748"/>
                    <a:gd name="connsiteX1" fmla="*/ 3137 w 3159"/>
                    <a:gd name="connsiteY1" fmla="*/ 1618 h 3748"/>
                    <a:gd name="connsiteX2" fmla="*/ 264 w 3159"/>
                    <a:gd name="connsiteY2" fmla="*/ 3708 h 3748"/>
                    <a:gd name="connsiteX3" fmla="*/ 786 w 3159"/>
                    <a:gd name="connsiteY3" fmla="*/ 51 h 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59" h="3748">
                      <a:moveTo>
                        <a:pt x="786" y="51"/>
                      </a:moveTo>
                      <a:cubicBezTo>
                        <a:pt x="1831" y="-211"/>
                        <a:pt x="2876" y="573"/>
                        <a:pt x="3137" y="1618"/>
                      </a:cubicBezTo>
                      <a:cubicBezTo>
                        <a:pt x="3399" y="2924"/>
                        <a:pt x="1309" y="3969"/>
                        <a:pt x="264" y="3708"/>
                      </a:cubicBezTo>
                      <a:cubicBezTo>
                        <a:pt x="525" y="2663"/>
                        <a:pt x="-781" y="312"/>
                        <a:pt x="786" y="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6" name="Freeform: Shape 1335">
                  <a:extLst>
                    <a:ext uri="{FF2B5EF4-FFF2-40B4-BE49-F238E27FC236}">
                      <a16:creationId xmlns:a16="http://schemas.microsoft.com/office/drawing/2014/main" id="{3F5C096D-6A32-47D0-679D-D773EE784F69}"/>
                    </a:ext>
                  </a:extLst>
                </p:cNvPr>
                <p:cNvSpPr/>
                <p:nvPr/>
              </p:nvSpPr>
              <p:spPr>
                <a:xfrm>
                  <a:off x="5381269" y="3157225"/>
                  <a:ext cx="5896" cy="4617"/>
                </a:xfrm>
                <a:custGeom>
                  <a:avLst/>
                  <a:gdLst>
                    <a:gd name="connsiteX0" fmla="*/ 98 w 5896"/>
                    <a:gd name="connsiteY0" fmla="*/ 2132 h 4617"/>
                    <a:gd name="connsiteX1" fmla="*/ 882 w 5896"/>
                    <a:gd name="connsiteY1" fmla="*/ 42 h 4617"/>
                    <a:gd name="connsiteX2" fmla="*/ 3494 w 5896"/>
                    <a:gd name="connsiteY2" fmla="*/ 1087 h 4617"/>
                    <a:gd name="connsiteX3" fmla="*/ 4539 w 5896"/>
                    <a:gd name="connsiteY3" fmla="*/ 1087 h 4617"/>
                    <a:gd name="connsiteX4" fmla="*/ 5846 w 5896"/>
                    <a:gd name="connsiteY4" fmla="*/ 2915 h 4617"/>
                    <a:gd name="connsiteX5" fmla="*/ 4278 w 5896"/>
                    <a:gd name="connsiteY5" fmla="*/ 4483 h 4617"/>
                    <a:gd name="connsiteX6" fmla="*/ 98 w 5896"/>
                    <a:gd name="connsiteY6" fmla="*/ 2132 h 4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96" h="4617">
                      <a:moveTo>
                        <a:pt x="98" y="2132"/>
                      </a:moveTo>
                      <a:cubicBezTo>
                        <a:pt x="-163" y="1348"/>
                        <a:pt x="98" y="303"/>
                        <a:pt x="882" y="42"/>
                      </a:cubicBezTo>
                      <a:cubicBezTo>
                        <a:pt x="1927" y="-220"/>
                        <a:pt x="2710" y="825"/>
                        <a:pt x="3494" y="1087"/>
                      </a:cubicBezTo>
                      <a:cubicBezTo>
                        <a:pt x="4017" y="1087"/>
                        <a:pt x="4278" y="1087"/>
                        <a:pt x="4539" y="1087"/>
                      </a:cubicBezTo>
                      <a:cubicBezTo>
                        <a:pt x="5323" y="1348"/>
                        <a:pt x="5846" y="2132"/>
                        <a:pt x="5846" y="2915"/>
                      </a:cubicBezTo>
                      <a:cubicBezTo>
                        <a:pt x="6107" y="3960"/>
                        <a:pt x="5323" y="4483"/>
                        <a:pt x="4278" y="4483"/>
                      </a:cubicBezTo>
                      <a:cubicBezTo>
                        <a:pt x="2710" y="5005"/>
                        <a:pt x="621" y="3960"/>
                        <a:pt x="98" y="21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7" name="Freeform: Shape 1336">
                  <a:extLst>
                    <a:ext uri="{FF2B5EF4-FFF2-40B4-BE49-F238E27FC236}">
                      <a16:creationId xmlns:a16="http://schemas.microsoft.com/office/drawing/2014/main" id="{B6F55A36-81FB-784E-6B2E-F6CFB7B2F913}"/>
                    </a:ext>
                  </a:extLst>
                </p:cNvPr>
                <p:cNvSpPr/>
                <p:nvPr/>
              </p:nvSpPr>
              <p:spPr>
                <a:xfrm>
                  <a:off x="5387898" y="3144362"/>
                  <a:ext cx="8737" cy="7800"/>
                </a:xfrm>
                <a:custGeom>
                  <a:avLst/>
                  <a:gdLst>
                    <a:gd name="connsiteX0" fmla="*/ 523 w 8737"/>
                    <a:gd name="connsiteY0" fmla="*/ 887 h 7800"/>
                    <a:gd name="connsiteX1" fmla="*/ 3919 w 8737"/>
                    <a:gd name="connsiteY1" fmla="*/ 103 h 7800"/>
                    <a:gd name="connsiteX2" fmla="*/ 7576 w 8737"/>
                    <a:gd name="connsiteY2" fmla="*/ 887 h 7800"/>
                    <a:gd name="connsiteX3" fmla="*/ 8360 w 8737"/>
                    <a:gd name="connsiteY3" fmla="*/ 5328 h 7800"/>
                    <a:gd name="connsiteX4" fmla="*/ 7054 w 8737"/>
                    <a:gd name="connsiteY4" fmla="*/ 6373 h 7800"/>
                    <a:gd name="connsiteX5" fmla="*/ 3658 w 8737"/>
                    <a:gd name="connsiteY5" fmla="*/ 7680 h 7800"/>
                    <a:gd name="connsiteX6" fmla="*/ 2090 w 8737"/>
                    <a:gd name="connsiteY6" fmla="*/ 5851 h 7800"/>
                    <a:gd name="connsiteX7" fmla="*/ 261 w 8737"/>
                    <a:gd name="connsiteY7" fmla="*/ 3761 h 7800"/>
                    <a:gd name="connsiteX8" fmla="*/ 523 w 8737"/>
                    <a:gd name="connsiteY8" fmla="*/ 887 h 7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37" h="7800">
                      <a:moveTo>
                        <a:pt x="523" y="887"/>
                      </a:moveTo>
                      <a:cubicBezTo>
                        <a:pt x="1306" y="103"/>
                        <a:pt x="2874" y="103"/>
                        <a:pt x="3919" y="103"/>
                      </a:cubicBezTo>
                      <a:cubicBezTo>
                        <a:pt x="5225" y="103"/>
                        <a:pt x="6531" y="-419"/>
                        <a:pt x="7576" y="887"/>
                      </a:cubicBezTo>
                      <a:cubicBezTo>
                        <a:pt x="8621" y="1932"/>
                        <a:pt x="9144" y="4022"/>
                        <a:pt x="8360" y="5328"/>
                      </a:cubicBezTo>
                      <a:cubicBezTo>
                        <a:pt x="8099" y="5851"/>
                        <a:pt x="7576" y="6112"/>
                        <a:pt x="7054" y="6373"/>
                      </a:cubicBezTo>
                      <a:cubicBezTo>
                        <a:pt x="6009" y="6896"/>
                        <a:pt x="4964" y="8202"/>
                        <a:pt x="3658" y="7680"/>
                      </a:cubicBezTo>
                      <a:cubicBezTo>
                        <a:pt x="2874" y="7157"/>
                        <a:pt x="2613" y="6373"/>
                        <a:pt x="2090" y="5851"/>
                      </a:cubicBezTo>
                      <a:cubicBezTo>
                        <a:pt x="1306" y="5067"/>
                        <a:pt x="261" y="4806"/>
                        <a:pt x="261" y="3761"/>
                      </a:cubicBezTo>
                      <a:cubicBezTo>
                        <a:pt x="0" y="2716"/>
                        <a:pt x="-261" y="1409"/>
                        <a:pt x="523" y="88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8" name="Freeform: Shape 1337">
                  <a:extLst>
                    <a:ext uri="{FF2B5EF4-FFF2-40B4-BE49-F238E27FC236}">
                      <a16:creationId xmlns:a16="http://schemas.microsoft.com/office/drawing/2014/main" id="{F596E0E3-DACF-E919-72A0-EDD13D8E1953}"/>
                    </a:ext>
                  </a:extLst>
                </p:cNvPr>
                <p:cNvSpPr/>
                <p:nvPr/>
              </p:nvSpPr>
              <p:spPr>
                <a:xfrm>
                  <a:off x="5399162" y="3162842"/>
                  <a:ext cx="11796" cy="7821"/>
                </a:xfrm>
                <a:custGeom>
                  <a:avLst/>
                  <a:gdLst>
                    <a:gd name="connsiteX0" fmla="*/ 232 w 11796"/>
                    <a:gd name="connsiteY0" fmla="*/ 5135 h 7821"/>
                    <a:gd name="connsiteX1" fmla="*/ 2060 w 11796"/>
                    <a:gd name="connsiteY1" fmla="*/ 433 h 7821"/>
                    <a:gd name="connsiteX2" fmla="*/ 7024 w 11796"/>
                    <a:gd name="connsiteY2" fmla="*/ 172 h 7821"/>
                    <a:gd name="connsiteX3" fmla="*/ 9114 w 11796"/>
                    <a:gd name="connsiteY3" fmla="*/ 433 h 7821"/>
                    <a:gd name="connsiteX4" fmla="*/ 10943 w 11796"/>
                    <a:gd name="connsiteY4" fmla="*/ 433 h 7821"/>
                    <a:gd name="connsiteX5" fmla="*/ 11727 w 11796"/>
                    <a:gd name="connsiteY5" fmla="*/ 2000 h 7821"/>
                    <a:gd name="connsiteX6" fmla="*/ 9637 w 11796"/>
                    <a:gd name="connsiteY6" fmla="*/ 3045 h 7821"/>
                    <a:gd name="connsiteX7" fmla="*/ 9114 w 11796"/>
                    <a:gd name="connsiteY7" fmla="*/ 6180 h 7821"/>
                    <a:gd name="connsiteX8" fmla="*/ 6502 w 11796"/>
                    <a:gd name="connsiteY8" fmla="*/ 7487 h 7821"/>
                    <a:gd name="connsiteX9" fmla="*/ 2844 w 11796"/>
                    <a:gd name="connsiteY9" fmla="*/ 7748 h 7821"/>
                    <a:gd name="connsiteX10" fmla="*/ 1277 w 11796"/>
                    <a:gd name="connsiteY10" fmla="*/ 6703 h 7821"/>
                    <a:gd name="connsiteX11" fmla="*/ 232 w 11796"/>
                    <a:gd name="connsiteY11" fmla="*/ 5135 h 7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796" h="7821">
                      <a:moveTo>
                        <a:pt x="232" y="5135"/>
                      </a:moveTo>
                      <a:cubicBezTo>
                        <a:pt x="-291" y="3307"/>
                        <a:pt x="-30" y="1217"/>
                        <a:pt x="2060" y="433"/>
                      </a:cubicBezTo>
                      <a:cubicBezTo>
                        <a:pt x="3628" y="-90"/>
                        <a:pt x="5457" y="-90"/>
                        <a:pt x="7024" y="172"/>
                      </a:cubicBezTo>
                      <a:cubicBezTo>
                        <a:pt x="7808" y="433"/>
                        <a:pt x="8330" y="433"/>
                        <a:pt x="9114" y="433"/>
                      </a:cubicBezTo>
                      <a:cubicBezTo>
                        <a:pt x="9637" y="433"/>
                        <a:pt x="10421" y="172"/>
                        <a:pt x="10943" y="433"/>
                      </a:cubicBezTo>
                      <a:cubicBezTo>
                        <a:pt x="11466" y="694"/>
                        <a:pt x="11988" y="1217"/>
                        <a:pt x="11727" y="2000"/>
                      </a:cubicBezTo>
                      <a:cubicBezTo>
                        <a:pt x="11466" y="2784"/>
                        <a:pt x="10159" y="2784"/>
                        <a:pt x="9637" y="3045"/>
                      </a:cubicBezTo>
                      <a:cubicBezTo>
                        <a:pt x="9375" y="4090"/>
                        <a:pt x="9637" y="5135"/>
                        <a:pt x="9114" y="6180"/>
                      </a:cubicBezTo>
                      <a:cubicBezTo>
                        <a:pt x="8592" y="7487"/>
                        <a:pt x="7547" y="7487"/>
                        <a:pt x="6502" y="7487"/>
                      </a:cubicBezTo>
                      <a:cubicBezTo>
                        <a:pt x="5457" y="7487"/>
                        <a:pt x="4150" y="8009"/>
                        <a:pt x="2844" y="7748"/>
                      </a:cubicBezTo>
                      <a:cubicBezTo>
                        <a:pt x="2322" y="7487"/>
                        <a:pt x="1799" y="6964"/>
                        <a:pt x="1277" y="6703"/>
                      </a:cubicBezTo>
                      <a:cubicBezTo>
                        <a:pt x="754" y="6442"/>
                        <a:pt x="493" y="5919"/>
                        <a:pt x="232" y="5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D04A1386-0FB0-5835-A5D3-2A82E327A190}"/>
                    </a:ext>
                  </a:extLst>
                </p:cNvPr>
                <p:cNvSpPr/>
                <p:nvPr/>
              </p:nvSpPr>
              <p:spPr>
                <a:xfrm>
                  <a:off x="5414390" y="3159226"/>
                  <a:ext cx="8160" cy="4310"/>
                </a:xfrm>
                <a:custGeom>
                  <a:avLst/>
                  <a:gdLst>
                    <a:gd name="connsiteX0" fmla="*/ 156 w 8160"/>
                    <a:gd name="connsiteY0" fmla="*/ 1176 h 4310"/>
                    <a:gd name="connsiteX1" fmla="*/ 4075 w 8160"/>
                    <a:gd name="connsiteY1" fmla="*/ 131 h 4310"/>
                    <a:gd name="connsiteX2" fmla="*/ 7471 w 8160"/>
                    <a:gd name="connsiteY2" fmla="*/ 653 h 4310"/>
                    <a:gd name="connsiteX3" fmla="*/ 7471 w 8160"/>
                    <a:gd name="connsiteY3" fmla="*/ 3788 h 4310"/>
                    <a:gd name="connsiteX4" fmla="*/ 4859 w 8160"/>
                    <a:gd name="connsiteY4" fmla="*/ 4311 h 4310"/>
                    <a:gd name="connsiteX5" fmla="*/ 2769 w 8160"/>
                    <a:gd name="connsiteY5" fmla="*/ 4049 h 4310"/>
                    <a:gd name="connsiteX6" fmla="*/ 679 w 8160"/>
                    <a:gd name="connsiteY6" fmla="*/ 3266 h 4310"/>
                    <a:gd name="connsiteX7" fmla="*/ 156 w 8160"/>
                    <a:gd name="connsiteY7" fmla="*/ 1176 h 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60" h="4310">
                      <a:moveTo>
                        <a:pt x="156" y="1176"/>
                      </a:moveTo>
                      <a:cubicBezTo>
                        <a:pt x="940" y="-131"/>
                        <a:pt x="2507" y="131"/>
                        <a:pt x="4075" y="131"/>
                      </a:cubicBezTo>
                      <a:cubicBezTo>
                        <a:pt x="5382" y="131"/>
                        <a:pt x="6688" y="-392"/>
                        <a:pt x="7471" y="653"/>
                      </a:cubicBezTo>
                      <a:cubicBezTo>
                        <a:pt x="8255" y="1437"/>
                        <a:pt x="8516" y="3005"/>
                        <a:pt x="7471" y="3788"/>
                      </a:cubicBezTo>
                      <a:cubicBezTo>
                        <a:pt x="6688" y="4311"/>
                        <a:pt x="5643" y="4311"/>
                        <a:pt x="4859" y="4311"/>
                      </a:cubicBezTo>
                      <a:cubicBezTo>
                        <a:pt x="4075" y="4311"/>
                        <a:pt x="3553" y="4311"/>
                        <a:pt x="2769" y="4049"/>
                      </a:cubicBezTo>
                      <a:cubicBezTo>
                        <a:pt x="1985" y="3788"/>
                        <a:pt x="1201" y="3788"/>
                        <a:pt x="679" y="3266"/>
                      </a:cubicBezTo>
                      <a:cubicBezTo>
                        <a:pt x="-105" y="2743"/>
                        <a:pt x="-105" y="1959"/>
                        <a:pt x="156" y="11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155D305A-94A1-75BD-EB46-53F64FB10F32}"/>
                    </a:ext>
                  </a:extLst>
                </p:cNvPr>
                <p:cNvSpPr/>
                <p:nvPr/>
              </p:nvSpPr>
              <p:spPr>
                <a:xfrm>
                  <a:off x="5408943" y="3150091"/>
                  <a:ext cx="8476" cy="4497"/>
                </a:xfrm>
                <a:custGeom>
                  <a:avLst/>
                  <a:gdLst>
                    <a:gd name="connsiteX0" fmla="*/ 8476 w 8476"/>
                    <a:gd name="connsiteY0" fmla="*/ 3517 h 4497"/>
                    <a:gd name="connsiteX1" fmla="*/ 7693 w 8476"/>
                    <a:gd name="connsiteY1" fmla="*/ 4301 h 4497"/>
                    <a:gd name="connsiteX2" fmla="*/ 5080 w 8476"/>
                    <a:gd name="connsiteY2" fmla="*/ 4301 h 4497"/>
                    <a:gd name="connsiteX3" fmla="*/ 2206 w 8476"/>
                    <a:gd name="connsiteY3" fmla="*/ 3779 h 4497"/>
                    <a:gd name="connsiteX4" fmla="*/ 1161 w 8476"/>
                    <a:gd name="connsiteY4" fmla="*/ 3256 h 4497"/>
                    <a:gd name="connsiteX5" fmla="*/ 639 w 8476"/>
                    <a:gd name="connsiteY5" fmla="*/ 2734 h 4497"/>
                    <a:gd name="connsiteX6" fmla="*/ 116 w 8476"/>
                    <a:gd name="connsiteY6" fmla="*/ 1950 h 4497"/>
                    <a:gd name="connsiteX7" fmla="*/ 116 w 8476"/>
                    <a:gd name="connsiteY7" fmla="*/ 121 h 4497"/>
                    <a:gd name="connsiteX8" fmla="*/ 3513 w 8476"/>
                    <a:gd name="connsiteY8" fmla="*/ 1427 h 4497"/>
                    <a:gd name="connsiteX9" fmla="*/ 6386 w 8476"/>
                    <a:gd name="connsiteY9" fmla="*/ 1950 h 4497"/>
                    <a:gd name="connsiteX10" fmla="*/ 8476 w 8476"/>
                    <a:gd name="connsiteY10" fmla="*/ 3517 h 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76" h="4497">
                      <a:moveTo>
                        <a:pt x="8476" y="3517"/>
                      </a:moveTo>
                      <a:cubicBezTo>
                        <a:pt x="8476" y="3779"/>
                        <a:pt x="8215" y="4040"/>
                        <a:pt x="7693" y="4301"/>
                      </a:cubicBezTo>
                      <a:cubicBezTo>
                        <a:pt x="6909" y="4562"/>
                        <a:pt x="5864" y="4562"/>
                        <a:pt x="5080" y="4301"/>
                      </a:cubicBezTo>
                      <a:cubicBezTo>
                        <a:pt x="4035" y="4301"/>
                        <a:pt x="3251" y="4040"/>
                        <a:pt x="2206" y="3779"/>
                      </a:cubicBezTo>
                      <a:cubicBezTo>
                        <a:pt x="1684" y="3779"/>
                        <a:pt x="1422" y="3517"/>
                        <a:pt x="1161" y="3256"/>
                      </a:cubicBezTo>
                      <a:cubicBezTo>
                        <a:pt x="900" y="3256"/>
                        <a:pt x="900" y="2995"/>
                        <a:pt x="639" y="2734"/>
                      </a:cubicBezTo>
                      <a:cubicBezTo>
                        <a:pt x="378" y="2472"/>
                        <a:pt x="116" y="2211"/>
                        <a:pt x="116" y="1950"/>
                      </a:cubicBezTo>
                      <a:cubicBezTo>
                        <a:pt x="116" y="1427"/>
                        <a:pt x="-145" y="644"/>
                        <a:pt x="116" y="121"/>
                      </a:cubicBezTo>
                      <a:cubicBezTo>
                        <a:pt x="1422" y="-401"/>
                        <a:pt x="2206" y="905"/>
                        <a:pt x="3513" y="1427"/>
                      </a:cubicBezTo>
                      <a:cubicBezTo>
                        <a:pt x="4558" y="1689"/>
                        <a:pt x="5341" y="1427"/>
                        <a:pt x="6386" y="1950"/>
                      </a:cubicBezTo>
                      <a:cubicBezTo>
                        <a:pt x="6909" y="2211"/>
                        <a:pt x="8476" y="2472"/>
                        <a:pt x="8476" y="35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FCF82E07-1099-3B68-FFEC-E2C70BAB5428}"/>
                    </a:ext>
                  </a:extLst>
                </p:cNvPr>
                <p:cNvSpPr/>
                <p:nvPr/>
              </p:nvSpPr>
              <p:spPr>
                <a:xfrm>
                  <a:off x="5375657" y="3163495"/>
                  <a:ext cx="3850" cy="3698"/>
                </a:xfrm>
                <a:custGeom>
                  <a:avLst/>
                  <a:gdLst>
                    <a:gd name="connsiteX0" fmla="*/ 2575 w 3850"/>
                    <a:gd name="connsiteY0" fmla="*/ 41 h 3698"/>
                    <a:gd name="connsiteX1" fmla="*/ 2575 w 3850"/>
                    <a:gd name="connsiteY1" fmla="*/ 3699 h 3698"/>
                    <a:gd name="connsiteX2" fmla="*/ 224 w 3850"/>
                    <a:gd name="connsiteY2" fmla="*/ 2915 h 3698"/>
                    <a:gd name="connsiteX3" fmla="*/ 485 w 3850"/>
                    <a:gd name="connsiteY3" fmla="*/ 1348 h 3698"/>
                    <a:gd name="connsiteX4" fmla="*/ 2575 w 3850"/>
                    <a:gd name="connsiteY4" fmla="*/ 41 h 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50" h="3698">
                      <a:moveTo>
                        <a:pt x="2575" y="41"/>
                      </a:moveTo>
                      <a:cubicBezTo>
                        <a:pt x="4142" y="564"/>
                        <a:pt x="4404" y="3176"/>
                        <a:pt x="2575" y="3699"/>
                      </a:cubicBezTo>
                      <a:cubicBezTo>
                        <a:pt x="1791" y="3699"/>
                        <a:pt x="746" y="3699"/>
                        <a:pt x="224" y="2915"/>
                      </a:cubicBezTo>
                      <a:cubicBezTo>
                        <a:pt x="-299" y="2392"/>
                        <a:pt x="224" y="1870"/>
                        <a:pt x="485" y="1348"/>
                      </a:cubicBezTo>
                      <a:cubicBezTo>
                        <a:pt x="746" y="825"/>
                        <a:pt x="1791" y="-220"/>
                        <a:pt x="2575" y="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3CDDD11D-09CE-2974-3FB2-0884E4443265}"/>
                    </a:ext>
                  </a:extLst>
                </p:cNvPr>
                <p:cNvSpPr/>
                <p:nvPr/>
              </p:nvSpPr>
              <p:spPr>
                <a:xfrm>
                  <a:off x="5419106" y="3182673"/>
                  <a:ext cx="13748" cy="9392"/>
                </a:xfrm>
                <a:custGeom>
                  <a:avLst/>
                  <a:gdLst>
                    <a:gd name="connsiteX0" fmla="*/ 4061 w 13748"/>
                    <a:gd name="connsiteY0" fmla="*/ 5160 h 9392"/>
                    <a:gd name="connsiteX1" fmla="*/ 1187 w 13748"/>
                    <a:gd name="connsiteY1" fmla="*/ 2808 h 9392"/>
                    <a:gd name="connsiteX2" fmla="*/ 142 w 13748"/>
                    <a:gd name="connsiteY2" fmla="*/ 980 h 9392"/>
                    <a:gd name="connsiteX3" fmla="*/ 5629 w 13748"/>
                    <a:gd name="connsiteY3" fmla="*/ 196 h 9392"/>
                    <a:gd name="connsiteX4" fmla="*/ 10593 w 13748"/>
                    <a:gd name="connsiteY4" fmla="*/ 457 h 9392"/>
                    <a:gd name="connsiteX5" fmla="*/ 12422 w 13748"/>
                    <a:gd name="connsiteY5" fmla="*/ 2286 h 9392"/>
                    <a:gd name="connsiteX6" fmla="*/ 12422 w 13748"/>
                    <a:gd name="connsiteY6" fmla="*/ 3592 h 9392"/>
                    <a:gd name="connsiteX7" fmla="*/ 13205 w 13748"/>
                    <a:gd name="connsiteY7" fmla="*/ 4898 h 9392"/>
                    <a:gd name="connsiteX8" fmla="*/ 12160 w 13748"/>
                    <a:gd name="connsiteY8" fmla="*/ 9340 h 9392"/>
                    <a:gd name="connsiteX9" fmla="*/ 9286 w 13748"/>
                    <a:gd name="connsiteY9" fmla="*/ 8556 h 9392"/>
                    <a:gd name="connsiteX10" fmla="*/ 6935 w 13748"/>
                    <a:gd name="connsiteY10" fmla="*/ 7772 h 9392"/>
                    <a:gd name="connsiteX11" fmla="*/ 4322 w 13748"/>
                    <a:gd name="connsiteY11" fmla="*/ 5944 h 9392"/>
                    <a:gd name="connsiteX12" fmla="*/ 4061 w 13748"/>
                    <a:gd name="connsiteY12" fmla="*/ 5160 h 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748" h="9392">
                      <a:moveTo>
                        <a:pt x="4061" y="5160"/>
                      </a:moveTo>
                      <a:cubicBezTo>
                        <a:pt x="3278" y="4376"/>
                        <a:pt x="2233" y="3592"/>
                        <a:pt x="1187" y="2808"/>
                      </a:cubicBezTo>
                      <a:cubicBezTo>
                        <a:pt x="665" y="2286"/>
                        <a:pt x="-380" y="1764"/>
                        <a:pt x="142" y="980"/>
                      </a:cubicBezTo>
                      <a:cubicBezTo>
                        <a:pt x="926" y="-588"/>
                        <a:pt x="4322" y="196"/>
                        <a:pt x="5629" y="196"/>
                      </a:cubicBezTo>
                      <a:cubicBezTo>
                        <a:pt x="7196" y="196"/>
                        <a:pt x="9025" y="196"/>
                        <a:pt x="10593" y="457"/>
                      </a:cubicBezTo>
                      <a:cubicBezTo>
                        <a:pt x="11638" y="457"/>
                        <a:pt x="12422" y="1241"/>
                        <a:pt x="12422" y="2286"/>
                      </a:cubicBezTo>
                      <a:cubicBezTo>
                        <a:pt x="12422" y="2808"/>
                        <a:pt x="12422" y="3070"/>
                        <a:pt x="12422" y="3592"/>
                      </a:cubicBezTo>
                      <a:cubicBezTo>
                        <a:pt x="12683" y="4115"/>
                        <a:pt x="12944" y="4376"/>
                        <a:pt x="13205" y="4898"/>
                      </a:cubicBezTo>
                      <a:cubicBezTo>
                        <a:pt x="14250" y="6205"/>
                        <a:pt x="13728" y="8817"/>
                        <a:pt x="12160" y="9340"/>
                      </a:cubicBezTo>
                      <a:cubicBezTo>
                        <a:pt x="11115" y="9601"/>
                        <a:pt x="10070" y="8817"/>
                        <a:pt x="9286" y="8556"/>
                      </a:cubicBezTo>
                      <a:cubicBezTo>
                        <a:pt x="8503" y="8034"/>
                        <a:pt x="7719" y="8034"/>
                        <a:pt x="6935" y="7772"/>
                      </a:cubicBezTo>
                      <a:cubicBezTo>
                        <a:pt x="5890" y="7511"/>
                        <a:pt x="5106" y="6727"/>
                        <a:pt x="4322" y="5944"/>
                      </a:cubicBezTo>
                      <a:cubicBezTo>
                        <a:pt x="4322" y="5421"/>
                        <a:pt x="4322" y="5160"/>
                        <a:pt x="4061" y="51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B7E3EF13-F227-4006-AD58-72E35AAEAC4A}"/>
                    </a:ext>
                  </a:extLst>
                </p:cNvPr>
                <p:cNvSpPr/>
                <p:nvPr/>
              </p:nvSpPr>
              <p:spPr>
                <a:xfrm>
                  <a:off x="5418697" y="3200373"/>
                  <a:ext cx="6856" cy="10270"/>
                </a:xfrm>
                <a:custGeom>
                  <a:avLst/>
                  <a:gdLst>
                    <a:gd name="connsiteX0" fmla="*/ 551 w 6856"/>
                    <a:gd name="connsiteY0" fmla="*/ 9405 h 10270"/>
                    <a:gd name="connsiteX1" fmla="*/ 29 w 6856"/>
                    <a:gd name="connsiteY1" fmla="*/ 6009 h 10270"/>
                    <a:gd name="connsiteX2" fmla="*/ 813 w 6856"/>
                    <a:gd name="connsiteY2" fmla="*/ 1045 h 10270"/>
                    <a:gd name="connsiteX3" fmla="*/ 6038 w 6856"/>
                    <a:gd name="connsiteY3" fmla="*/ 523 h 10270"/>
                    <a:gd name="connsiteX4" fmla="*/ 6299 w 6856"/>
                    <a:gd name="connsiteY4" fmla="*/ 5225 h 10270"/>
                    <a:gd name="connsiteX5" fmla="*/ 6822 w 6856"/>
                    <a:gd name="connsiteY5" fmla="*/ 7315 h 10270"/>
                    <a:gd name="connsiteX6" fmla="*/ 551 w 6856"/>
                    <a:gd name="connsiteY6" fmla="*/ 9405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56" h="10270">
                      <a:moveTo>
                        <a:pt x="551" y="9405"/>
                      </a:moveTo>
                      <a:cubicBezTo>
                        <a:pt x="29" y="8360"/>
                        <a:pt x="29" y="7054"/>
                        <a:pt x="29" y="6009"/>
                      </a:cubicBezTo>
                      <a:cubicBezTo>
                        <a:pt x="29" y="4441"/>
                        <a:pt x="-232" y="2090"/>
                        <a:pt x="813" y="1045"/>
                      </a:cubicBezTo>
                      <a:cubicBezTo>
                        <a:pt x="2119" y="-523"/>
                        <a:pt x="4209" y="0"/>
                        <a:pt x="6038" y="523"/>
                      </a:cubicBezTo>
                      <a:cubicBezTo>
                        <a:pt x="6299" y="2090"/>
                        <a:pt x="6038" y="3658"/>
                        <a:pt x="6299" y="5225"/>
                      </a:cubicBezTo>
                      <a:cubicBezTo>
                        <a:pt x="6299" y="6009"/>
                        <a:pt x="6560" y="6531"/>
                        <a:pt x="6822" y="7315"/>
                      </a:cubicBezTo>
                      <a:cubicBezTo>
                        <a:pt x="7344" y="9405"/>
                        <a:pt x="1858" y="11495"/>
                        <a:pt x="551" y="94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D3BBE98A-ACF0-C667-242F-10D30D5F99E5}"/>
                    </a:ext>
                  </a:extLst>
                </p:cNvPr>
                <p:cNvSpPr/>
                <p:nvPr/>
              </p:nvSpPr>
              <p:spPr>
                <a:xfrm>
                  <a:off x="5439780" y="3237052"/>
                  <a:ext cx="11237" cy="10085"/>
                </a:xfrm>
                <a:custGeom>
                  <a:avLst/>
                  <a:gdLst>
                    <a:gd name="connsiteX0" fmla="*/ 369 w 11237"/>
                    <a:gd name="connsiteY0" fmla="*/ 10086 h 10085"/>
                    <a:gd name="connsiteX1" fmla="*/ 108 w 11237"/>
                    <a:gd name="connsiteY1" fmla="*/ 6950 h 10085"/>
                    <a:gd name="connsiteX2" fmla="*/ 892 w 11237"/>
                    <a:gd name="connsiteY2" fmla="*/ 5122 h 10085"/>
                    <a:gd name="connsiteX3" fmla="*/ 1937 w 11237"/>
                    <a:gd name="connsiteY3" fmla="*/ 158 h 10085"/>
                    <a:gd name="connsiteX4" fmla="*/ 3766 w 11237"/>
                    <a:gd name="connsiteY4" fmla="*/ 2509 h 10085"/>
                    <a:gd name="connsiteX5" fmla="*/ 6378 w 11237"/>
                    <a:gd name="connsiteY5" fmla="*/ 2770 h 10085"/>
                    <a:gd name="connsiteX6" fmla="*/ 9252 w 11237"/>
                    <a:gd name="connsiteY6" fmla="*/ 1987 h 10085"/>
                    <a:gd name="connsiteX7" fmla="*/ 11081 w 11237"/>
                    <a:gd name="connsiteY7" fmla="*/ 4077 h 10085"/>
                    <a:gd name="connsiteX8" fmla="*/ 10558 w 11237"/>
                    <a:gd name="connsiteY8" fmla="*/ 6950 h 10085"/>
                    <a:gd name="connsiteX9" fmla="*/ 8991 w 11237"/>
                    <a:gd name="connsiteY9" fmla="*/ 8257 h 10085"/>
                    <a:gd name="connsiteX10" fmla="*/ 6901 w 11237"/>
                    <a:gd name="connsiteY10" fmla="*/ 9040 h 10085"/>
                    <a:gd name="connsiteX11" fmla="*/ 3505 w 11237"/>
                    <a:gd name="connsiteY11" fmla="*/ 9824 h 10085"/>
                    <a:gd name="connsiteX12" fmla="*/ 369 w 11237"/>
                    <a:gd name="connsiteY12" fmla="*/ 10086 h 10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237" h="10085">
                      <a:moveTo>
                        <a:pt x="369" y="10086"/>
                      </a:moveTo>
                      <a:cubicBezTo>
                        <a:pt x="108" y="9040"/>
                        <a:pt x="-153" y="8257"/>
                        <a:pt x="108" y="6950"/>
                      </a:cubicBezTo>
                      <a:cubicBezTo>
                        <a:pt x="369" y="6428"/>
                        <a:pt x="631" y="5644"/>
                        <a:pt x="892" y="5122"/>
                      </a:cubicBezTo>
                      <a:cubicBezTo>
                        <a:pt x="1153" y="3554"/>
                        <a:pt x="369" y="942"/>
                        <a:pt x="1937" y="158"/>
                      </a:cubicBezTo>
                      <a:cubicBezTo>
                        <a:pt x="3505" y="-626"/>
                        <a:pt x="3243" y="1725"/>
                        <a:pt x="3766" y="2509"/>
                      </a:cubicBezTo>
                      <a:cubicBezTo>
                        <a:pt x="4549" y="3815"/>
                        <a:pt x="5333" y="3815"/>
                        <a:pt x="6378" y="2770"/>
                      </a:cubicBezTo>
                      <a:cubicBezTo>
                        <a:pt x="7162" y="1987"/>
                        <a:pt x="8207" y="1464"/>
                        <a:pt x="9252" y="1987"/>
                      </a:cubicBezTo>
                      <a:cubicBezTo>
                        <a:pt x="10036" y="2509"/>
                        <a:pt x="10820" y="3293"/>
                        <a:pt x="11081" y="4077"/>
                      </a:cubicBezTo>
                      <a:cubicBezTo>
                        <a:pt x="11342" y="5122"/>
                        <a:pt x="11342" y="6167"/>
                        <a:pt x="10558" y="6950"/>
                      </a:cubicBezTo>
                      <a:cubicBezTo>
                        <a:pt x="10036" y="7473"/>
                        <a:pt x="9513" y="7734"/>
                        <a:pt x="8991" y="8257"/>
                      </a:cubicBezTo>
                      <a:cubicBezTo>
                        <a:pt x="8468" y="8779"/>
                        <a:pt x="7685" y="8779"/>
                        <a:pt x="6901" y="9040"/>
                      </a:cubicBezTo>
                      <a:cubicBezTo>
                        <a:pt x="5856" y="9302"/>
                        <a:pt x="4811" y="9824"/>
                        <a:pt x="3505" y="9824"/>
                      </a:cubicBezTo>
                      <a:cubicBezTo>
                        <a:pt x="2721" y="9824"/>
                        <a:pt x="1676" y="10086"/>
                        <a:pt x="369" y="100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32E08545-F5BD-39AE-2CFE-FFB24D832687}"/>
                    </a:ext>
                  </a:extLst>
                </p:cNvPr>
                <p:cNvSpPr/>
                <p:nvPr/>
              </p:nvSpPr>
              <p:spPr>
                <a:xfrm>
                  <a:off x="5443698" y="3267994"/>
                  <a:ext cx="5594" cy="11903"/>
                </a:xfrm>
                <a:custGeom>
                  <a:avLst/>
                  <a:gdLst>
                    <a:gd name="connsiteX0" fmla="*/ 1153 w 5594"/>
                    <a:gd name="connsiteY0" fmla="*/ 9972 h 11903"/>
                    <a:gd name="connsiteX1" fmla="*/ 108 w 5594"/>
                    <a:gd name="connsiteY1" fmla="*/ 8143 h 11903"/>
                    <a:gd name="connsiteX2" fmla="*/ 369 w 5594"/>
                    <a:gd name="connsiteY2" fmla="*/ 5792 h 11903"/>
                    <a:gd name="connsiteX3" fmla="*/ 1937 w 5594"/>
                    <a:gd name="connsiteY3" fmla="*/ 3702 h 11903"/>
                    <a:gd name="connsiteX4" fmla="*/ 3505 w 5594"/>
                    <a:gd name="connsiteY4" fmla="*/ 2396 h 11903"/>
                    <a:gd name="connsiteX5" fmla="*/ 5072 w 5594"/>
                    <a:gd name="connsiteY5" fmla="*/ 567 h 11903"/>
                    <a:gd name="connsiteX6" fmla="*/ 5333 w 5594"/>
                    <a:gd name="connsiteY6" fmla="*/ 3963 h 11903"/>
                    <a:gd name="connsiteX7" fmla="*/ 5594 w 5594"/>
                    <a:gd name="connsiteY7" fmla="*/ 6576 h 11903"/>
                    <a:gd name="connsiteX8" fmla="*/ 4288 w 5594"/>
                    <a:gd name="connsiteY8" fmla="*/ 11278 h 11903"/>
                    <a:gd name="connsiteX9" fmla="*/ 2460 w 5594"/>
                    <a:gd name="connsiteY9" fmla="*/ 11801 h 11903"/>
                    <a:gd name="connsiteX10" fmla="*/ 1153 w 5594"/>
                    <a:gd name="connsiteY10" fmla="*/ 9972 h 11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94" h="11903">
                      <a:moveTo>
                        <a:pt x="1153" y="9972"/>
                      </a:moveTo>
                      <a:cubicBezTo>
                        <a:pt x="892" y="9188"/>
                        <a:pt x="369" y="8927"/>
                        <a:pt x="108" y="8143"/>
                      </a:cubicBezTo>
                      <a:cubicBezTo>
                        <a:pt x="-153" y="7360"/>
                        <a:pt x="108" y="6576"/>
                        <a:pt x="369" y="5792"/>
                      </a:cubicBezTo>
                      <a:cubicBezTo>
                        <a:pt x="631" y="5008"/>
                        <a:pt x="1153" y="4225"/>
                        <a:pt x="1937" y="3702"/>
                      </a:cubicBezTo>
                      <a:cubicBezTo>
                        <a:pt x="2460" y="3179"/>
                        <a:pt x="2982" y="2918"/>
                        <a:pt x="3505" y="2396"/>
                      </a:cubicBezTo>
                      <a:cubicBezTo>
                        <a:pt x="3766" y="1873"/>
                        <a:pt x="4288" y="-1262"/>
                        <a:pt x="5072" y="567"/>
                      </a:cubicBezTo>
                      <a:cubicBezTo>
                        <a:pt x="5594" y="1612"/>
                        <a:pt x="5333" y="2657"/>
                        <a:pt x="5333" y="3963"/>
                      </a:cubicBezTo>
                      <a:cubicBezTo>
                        <a:pt x="5333" y="4747"/>
                        <a:pt x="5594" y="5531"/>
                        <a:pt x="5594" y="6576"/>
                      </a:cubicBezTo>
                      <a:cubicBezTo>
                        <a:pt x="5594" y="8143"/>
                        <a:pt x="5072" y="9972"/>
                        <a:pt x="4288" y="11278"/>
                      </a:cubicBezTo>
                      <a:cubicBezTo>
                        <a:pt x="3766" y="11801"/>
                        <a:pt x="3243" y="12062"/>
                        <a:pt x="2460" y="11801"/>
                      </a:cubicBezTo>
                      <a:cubicBezTo>
                        <a:pt x="1414" y="11540"/>
                        <a:pt x="1414" y="10756"/>
                        <a:pt x="1153" y="997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16C0D49B-B809-0EFC-878D-9A6DF897EFDB}"/>
                  </a:ext>
                </a:extLst>
              </p:cNvPr>
              <p:cNvSpPr/>
              <p:nvPr/>
            </p:nvSpPr>
            <p:spPr>
              <a:xfrm>
                <a:off x="5558661" y="3273445"/>
                <a:ext cx="48952" cy="23926"/>
              </a:xfrm>
              <a:custGeom>
                <a:avLst/>
                <a:gdLst>
                  <a:gd name="connsiteX0" fmla="*/ 13422 w 48952"/>
                  <a:gd name="connsiteY0" fmla="*/ 23592 h 23926"/>
                  <a:gd name="connsiteX1" fmla="*/ 7413 w 48952"/>
                  <a:gd name="connsiteY1" fmla="*/ 22808 h 23926"/>
                  <a:gd name="connsiteX2" fmla="*/ 2710 w 48952"/>
                  <a:gd name="connsiteY2" fmla="*/ 20980 h 23926"/>
                  <a:gd name="connsiteX3" fmla="*/ 98 w 48952"/>
                  <a:gd name="connsiteY3" fmla="*/ 18890 h 23926"/>
                  <a:gd name="connsiteX4" fmla="*/ 882 w 48952"/>
                  <a:gd name="connsiteY4" fmla="*/ 13664 h 23926"/>
                  <a:gd name="connsiteX5" fmla="*/ 7936 w 48952"/>
                  <a:gd name="connsiteY5" fmla="*/ 10529 h 23926"/>
                  <a:gd name="connsiteX6" fmla="*/ 13422 w 48952"/>
                  <a:gd name="connsiteY6" fmla="*/ 9223 h 23926"/>
                  <a:gd name="connsiteX7" fmla="*/ 19170 w 48952"/>
                  <a:gd name="connsiteY7" fmla="*/ 5827 h 23926"/>
                  <a:gd name="connsiteX8" fmla="*/ 26746 w 48952"/>
                  <a:gd name="connsiteY8" fmla="*/ 8178 h 23926"/>
                  <a:gd name="connsiteX9" fmla="*/ 39286 w 48952"/>
                  <a:gd name="connsiteY9" fmla="*/ 2169 h 23926"/>
                  <a:gd name="connsiteX10" fmla="*/ 48952 w 48952"/>
                  <a:gd name="connsiteY10" fmla="*/ 602 h 23926"/>
                  <a:gd name="connsiteX11" fmla="*/ 47385 w 48952"/>
                  <a:gd name="connsiteY11" fmla="*/ 2169 h 23926"/>
                  <a:gd name="connsiteX12" fmla="*/ 43989 w 48952"/>
                  <a:gd name="connsiteY12" fmla="*/ 3998 h 23926"/>
                  <a:gd name="connsiteX13" fmla="*/ 36935 w 48952"/>
                  <a:gd name="connsiteY13" fmla="*/ 7133 h 23926"/>
                  <a:gd name="connsiteX14" fmla="*/ 34061 w 48952"/>
                  <a:gd name="connsiteY14" fmla="*/ 12097 h 23926"/>
                  <a:gd name="connsiteX15" fmla="*/ 37196 w 48952"/>
                  <a:gd name="connsiteY15" fmla="*/ 14971 h 23926"/>
                  <a:gd name="connsiteX16" fmla="*/ 34322 w 48952"/>
                  <a:gd name="connsiteY16" fmla="*/ 17583 h 23926"/>
                  <a:gd name="connsiteX17" fmla="*/ 29881 w 48952"/>
                  <a:gd name="connsiteY17" fmla="*/ 18106 h 23926"/>
                  <a:gd name="connsiteX18" fmla="*/ 25701 w 48952"/>
                  <a:gd name="connsiteY18" fmla="*/ 19673 h 23926"/>
                  <a:gd name="connsiteX19" fmla="*/ 22827 w 48952"/>
                  <a:gd name="connsiteY19" fmla="*/ 22025 h 23926"/>
                  <a:gd name="connsiteX20" fmla="*/ 20737 w 48952"/>
                  <a:gd name="connsiteY20" fmla="*/ 22808 h 23926"/>
                  <a:gd name="connsiteX21" fmla="*/ 17602 w 48952"/>
                  <a:gd name="connsiteY21" fmla="*/ 23853 h 23926"/>
                  <a:gd name="connsiteX22" fmla="*/ 13422 w 48952"/>
                  <a:gd name="connsiteY22" fmla="*/ 23592 h 2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8952" h="23926">
                    <a:moveTo>
                      <a:pt x="13422" y="23592"/>
                    </a:moveTo>
                    <a:cubicBezTo>
                      <a:pt x="11332" y="23592"/>
                      <a:pt x="9242" y="23592"/>
                      <a:pt x="7413" y="22808"/>
                    </a:cubicBezTo>
                    <a:cubicBezTo>
                      <a:pt x="5845" y="22286"/>
                      <a:pt x="4278" y="21502"/>
                      <a:pt x="2710" y="20980"/>
                    </a:cubicBezTo>
                    <a:cubicBezTo>
                      <a:pt x="1665" y="20457"/>
                      <a:pt x="359" y="20196"/>
                      <a:pt x="98" y="18890"/>
                    </a:cubicBezTo>
                    <a:cubicBezTo>
                      <a:pt x="-163" y="17322"/>
                      <a:pt x="98" y="15232"/>
                      <a:pt x="882" y="13664"/>
                    </a:cubicBezTo>
                    <a:cubicBezTo>
                      <a:pt x="2188" y="11052"/>
                      <a:pt x="5323" y="10529"/>
                      <a:pt x="7936" y="10529"/>
                    </a:cubicBezTo>
                    <a:cubicBezTo>
                      <a:pt x="10026" y="10529"/>
                      <a:pt x="11854" y="11052"/>
                      <a:pt x="13422" y="9223"/>
                    </a:cubicBezTo>
                    <a:cubicBezTo>
                      <a:pt x="14989" y="7394"/>
                      <a:pt x="16557" y="5827"/>
                      <a:pt x="19170" y="5827"/>
                    </a:cubicBezTo>
                    <a:cubicBezTo>
                      <a:pt x="22043" y="5827"/>
                      <a:pt x="24133" y="7917"/>
                      <a:pt x="26746" y="8178"/>
                    </a:cubicBezTo>
                    <a:cubicBezTo>
                      <a:pt x="31449" y="8701"/>
                      <a:pt x="35106" y="3998"/>
                      <a:pt x="39286" y="2169"/>
                    </a:cubicBezTo>
                    <a:cubicBezTo>
                      <a:pt x="40331" y="1647"/>
                      <a:pt x="48952" y="-1227"/>
                      <a:pt x="48952" y="602"/>
                    </a:cubicBezTo>
                    <a:cubicBezTo>
                      <a:pt x="48952" y="1124"/>
                      <a:pt x="47908" y="1908"/>
                      <a:pt x="47385" y="2169"/>
                    </a:cubicBezTo>
                    <a:cubicBezTo>
                      <a:pt x="46340" y="2953"/>
                      <a:pt x="45295" y="3476"/>
                      <a:pt x="43989" y="3998"/>
                    </a:cubicBezTo>
                    <a:cubicBezTo>
                      <a:pt x="41638" y="5043"/>
                      <a:pt x="39025" y="5566"/>
                      <a:pt x="36935" y="7133"/>
                    </a:cubicBezTo>
                    <a:cubicBezTo>
                      <a:pt x="35629" y="8178"/>
                      <a:pt x="33539" y="10268"/>
                      <a:pt x="34061" y="12097"/>
                    </a:cubicBezTo>
                    <a:cubicBezTo>
                      <a:pt x="34322" y="13664"/>
                      <a:pt x="36412" y="13664"/>
                      <a:pt x="37196" y="14971"/>
                    </a:cubicBezTo>
                    <a:cubicBezTo>
                      <a:pt x="38241" y="16538"/>
                      <a:pt x="35367" y="17583"/>
                      <a:pt x="34322" y="17583"/>
                    </a:cubicBezTo>
                    <a:cubicBezTo>
                      <a:pt x="32755" y="17844"/>
                      <a:pt x="31187" y="17322"/>
                      <a:pt x="29881" y="18106"/>
                    </a:cubicBezTo>
                    <a:cubicBezTo>
                      <a:pt x="28575" y="18628"/>
                      <a:pt x="27007" y="18890"/>
                      <a:pt x="25701" y="19673"/>
                    </a:cubicBezTo>
                    <a:cubicBezTo>
                      <a:pt x="24656" y="20196"/>
                      <a:pt x="23872" y="21241"/>
                      <a:pt x="22827" y="22025"/>
                    </a:cubicBezTo>
                    <a:cubicBezTo>
                      <a:pt x="22043" y="22547"/>
                      <a:pt x="21260" y="22547"/>
                      <a:pt x="20737" y="22808"/>
                    </a:cubicBezTo>
                    <a:cubicBezTo>
                      <a:pt x="19692" y="23070"/>
                      <a:pt x="18647" y="23592"/>
                      <a:pt x="17602" y="23853"/>
                    </a:cubicBezTo>
                    <a:cubicBezTo>
                      <a:pt x="15773" y="24115"/>
                      <a:pt x="14467" y="23592"/>
                      <a:pt x="13422" y="2359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2C05C1F1-9959-E384-94BC-DD06B25C41D2}"/>
                  </a:ext>
                </a:extLst>
              </p:cNvPr>
              <p:cNvSpPr/>
              <p:nvPr/>
            </p:nvSpPr>
            <p:spPr>
              <a:xfrm>
                <a:off x="4470044" y="3436024"/>
                <a:ext cx="7751" cy="9405"/>
              </a:xfrm>
              <a:custGeom>
                <a:avLst/>
                <a:gdLst>
                  <a:gd name="connsiteX0" fmla="*/ 67 w 7751"/>
                  <a:gd name="connsiteY0" fmla="*/ 3396 h 9405"/>
                  <a:gd name="connsiteX1" fmla="*/ 1373 w 7751"/>
                  <a:gd name="connsiteY1" fmla="*/ 1306 h 9405"/>
                  <a:gd name="connsiteX2" fmla="*/ 2418 w 7751"/>
                  <a:gd name="connsiteY2" fmla="*/ 1045 h 9405"/>
                  <a:gd name="connsiteX3" fmla="*/ 3463 w 7751"/>
                  <a:gd name="connsiteY3" fmla="*/ 523 h 9405"/>
                  <a:gd name="connsiteX4" fmla="*/ 5553 w 7751"/>
                  <a:gd name="connsiteY4" fmla="*/ 0 h 9405"/>
                  <a:gd name="connsiteX5" fmla="*/ 7382 w 7751"/>
                  <a:gd name="connsiteY5" fmla="*/ 1567 h 9405"/>
                  <a:gd name="connsiteX6" fmla="*/ 7643 w 7751"/>
                  <a:gd name="connsiteY6" fmla="*/ 2613 h 9405"/>
                  <a:gd name="connsiteX7" fmla="*/ 7120 w 7751"/>
                  <a:gd name="connsiteY7" fmla="*/ 3657 h 9405"/>
                  <a:gd name="connsiteX8" fmla="*/ 6859 w 7751"/>
                  <a:gd name="connsiteY8" fmla="*/ 6009 h 9405"/>
                  <a:gd name="connsiteX9" fmla="*/ 6337 w 7751"/>
                  <a:gd name="connsiteY9" fmla="*/ 8621 h 9405"/>
                  <a:gd name="connsiteX10" fmla="*/ 5292 w 7751"/>
                  <a:gd name="connsiteY10" fmla="*/ 9405 h 9405"/>
                  <a:gd name="connsiteX11" fmla="*/ 4508 w 7751"/>
                  <a:gd name="connsiteY11" fmla="*/ 8621 h 9405"/>
                  <a:gd name="connsiteX12" fmla="*/ 2418 w 7751"/>
                  <a:gd name="connsiteY12" fmla="*/ 5486 h 9405"/>
                  <a:gd name="connsiteX13" fmla="*/ 67 w 7751"/>
                  <a:gd name="connsiteY13" fmla="*/ 3396 h 9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51" h="9405">
                    <a:moveTo>
                      <a:pt x="67" y="3396"/>
                    </a:moveTo>
                    <a:cubicBezTo>
                      <a:pt x="-195" y="2351"/>
                      <a:pt x="328" y="1567"/>
                      <a:pt x="1373" y="1306"/>
                    </a:cubicBezTo>
                    <a:cubicBezTo>
                      <a:pt x="1895" y="1306"/>
                      <a:pt x="2157" y="1306"/>
                      <a:pt x="2418" y="1045"/>
                    </a:cubicBezTo>
                    <a:cubicBezTo>
                      <a:pt x="2679" y="784"/>
                      <a:pt x="2940" y="523"/>
                      <a:pt x="3463" y="523"/>
                    </a:cubicBezTo>
                    <a:cubicBezTo>
                      <a:pt x="4247" y="0"/>
                      <a:pt x="4769" y="0"/>
                      <a:pt x="5553" y="0"/>
                    </a:cubicBezTo>
                    <a:cubicBezTo>
                      <a:pt x="6337" y="0"/>
                      <a:pt x="7120" y="784"/>
                      <a:pt x="7382" y="1567"/>
                    </a:cubicBezTo>
                    <a:cubicBezTo>
                      <a:pt x="7643" y="1829"/>
                      <a:pt x="7904" y="2351"/>
                      <a:pt x="7643" y="2613"/>
                    </a:cubicBezTo>
                    <a:cubicBezTo>
                      <a:pt x="7643" y="3135"/>
                      <a:pt x="7382" y="3135"/>
                      <a:pt x="7120" y="3657"/>
                    </a:cubicBezTo>
                    <a:cubicBezTo>
                      <a:pt x="6859" y="4441"/>
                      <a:pt x="7120" y="5225"/>
                      <a:pt x="6859" y="6009"/>
                    </a:cubicBezTo>
                    <a:cubicBezTo>
                      <a:pt x="6598" y="6793"/>
                      <a:pt x="6598" y="7838"/>
                      <a:pt x="6337" y="8621"/>
                    </a:cubicBezTo>
                    <a:cubicBezTo>
                      <a:pt x="6075" y="9144"/>
                      <a:pt x="5814" y="9405"/>
                      <a:pt x="5292" y="9405"/>
                    </a:cubicBezTo>
                    <a:cubicBezTo>
                      <a:pt x="4769" y="9405"/>
                      <a:pt x="4769" y="9144"/>
                      <a:pt x="4508" y="8621"/>
                    </a:cubicBezTo>
                    <a:cubicBezTo>
                      <a:pt x="3985" y="7315"/>
                      <a:pt x="3724" y="6009"/>
                      <a:pt x="2418" y="5486"/>
                    </a:cubicBezTo>
                    <a:cubicBezTo>
                      <a:pt x="1895" y="5225"/>
                      <a:pt x="328" y="4703"/>
                      <a:pt x="67" y="339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36DAE871-5CFE-C750-BDD4-69588AA44721}"/>
                  </a:ext>
                </a:extLst>
              </p:cNvPr>
              <p:cNvSpPr/>
              <p:nvPr/>
            </p:nvSpPr>
            <p:spPr>
              <a:xfrm>
                <a:off x="4467759" y="3459085"/>
                <a:ext cx="7678" cy="7568"/>
              </a:xfrm>
              <a:custGeom>
                <a:avLst/>
                <a:gdLst>
                  <a:gd name="connsiteX0" fmla="*/ 0 w 7678"/>
                  <a:gd name="connsiteY0" fmla="*/ 3848 h 7568"/>
                  <a:gd name="connsiteX1" fmla="*/ 3135 w 7678"/>
                  <a:gd name="connsiteY1" fmla="*/ 452 h 7568"/>
                  <a:gd name="connsiteX2" fmla="*/ 7576 w 7678"/>
                  <a:gd name="connsiteY2" fmla="*/ 975 h 7568"/>
                  <a:gd name="connsiteX3" fmla="*/ 7054 w 7678"/>
                  <a:gd name="connsiteY3" fmla="*/ 3065 h 7568"/>
                  <a:gd name="connsiteX4" fmla="*/ 5747 w 7678"/>
                  <a:gd name="connsiteY4" fmla="*/ 5677 h 7568"/>
                  <a:gd name="connsiteX5" fmla="*/ 3396 w 7678"/>
                  <a:gd name="connsiteY5" fmla="*/ 7506 h 7568"/>
                  <a:gd name="connsiteX6" fmla="*/ 0 w 7678"/>
                  <a:gd name="connsiteY6" fmla="*/ 3848 h 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8" h="7568">
                    <a:moveTo>
                      <a:pt x="0" y="3848"/>
                    </a:moveTo>
                    <a:cubicBezTo>
                      <a:pt x="0" y="1758"/>
                      <a:pt x="1567" y="713"/>
                      <a:pt x="3135" y="452"/>
                    </a:cubicBezTo>
                    <a:cubicBezTo>
                      <a:pt x="4441" y="452"/>
                      <a:pt x="7054" y="-854"/>
                      <a:pt x="7576" y="975"/>
                    </a:cubicBezTo>
                    <a:cubicBezTo>
                      <a:pt x="7838" y="1758"/>
                      <a:pt x="7576" y="2281"/>
                      <a:pt x="7054" y="3065"/>
                    </a:cubicBezTo>
                    <a:cubicBezTo>
                      <a:pt x="6531" y="3848"/>
                      <a:pt x="6270" y="4893"/>
                      <a:pt x="5747" y="5677"/>
                    </a:cubicBezTo>
                    <a:cubicBezTo>
                      <a:pt x="5225" y="6461"/>
                      <a:pt x="4441" y="7506"/>
                      <a:pt x="3396" y="7506"/>
                    </a:cubicBezTo>
                    <a:cubicBezTo>
                      <a:pt x="1829" y="8028"/>
                      <a:pt x="0" y="5155"/>
                      <a:pt x="0" y="384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FCF40BFE-A45E-A6BA-A3D8-FE5B5A0970EE}"/>
                  </a:ext>
                </a:extLst>
              </p:cNvPr>
              <p:cNvSpPr/>
              <p:nvPr/>
            </p:nvSpPr>
            <p:spPr>
              <a:xfrm>
                <a:off x="4484624" y="3450771"/>
                <a:ext cx="7103" cy="5522"/>
              </a:xfrm>
              <a:custGeom>
                <a:avLst/>
                <a:gdLst>
                  <a:gd name="connsiteX0" fmla="*/ 116 w 7103"/>
                  <a:gd name="connsiteY0" fmla="*/ 929 h 5522"/>
                  <a:gd name="connsiteX1" fmla="*/ 3251 w 7103"/>
                  <a:gd name="connsiteY1" fmla="*/ 145 h 5522"/>
                  <a:gd name="connsiteX2" fmla="*/ 6647 w 7103"/>
                  <a:gd name="connsiteY2" fmla="*/ 1451 h 5522"/>
                  <a:gd name="connsiteX3" fmla="*/ 6125 w 7103"/>
                  <a:gd name="connsiteY3" fmla="*/ 5109 h 5522"/>
                  <a:gd name="connsiteX4" fmla="*/ 1684 w 7103"/>
                  <a:gd name="connsiteY4" fmla="*/ 5109 h 5522"/>
                  <a:gd name="connsiteX5" fmla="*/ 116 w 7103"/>
                  <a:gd name="connsiteY5" fmla="*/ 3803 h 5522"/>
                  <a:gd name="connsiteX6" fmla="*/ 116 w 7103"/>
                  <a:gd name="connsiteY6" fmla="*/ 929 h 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3" h="5522">
                    <a:moveTo>
                      <a:pt x="116" y="929"/>
                    </a:moveTo>
                    <a:cubicBezTo>
                      <a:pt x="638" y="-116"/>
                      <a:pt x="2206" y="-116"/>
                      <a:pt x="3251" y="145"/>
                    </a:cubicBezTo>
                    <a:cubicBezTo>
                      <a:pt x="4557" y="145"/>
                      <a:pt x="6125" y="406"/>
                      <a:pt x="6647" y="1451"/>
                    </a:cubicBezTo>
                    <a:cubicBezTo>
                      <a:pt x="7431" y="2496"/>
                      <a:pt x="7170" y="4064"/>
                      <a:pt x="6125" y="5109"/>
                    </a:cubicBezTo>
                    <a:cubicBezTo>
                      <a:pt x="5080" y="5893"/>
                      <a:pt x="2990" y="5370"/>
                      <a:pt x="1684" y="5109"/>
                    </a:cubicBezTo>
                    <a:cubicBezTo>
                      <a:pt x="900" y="4848"/>
                      <a:pt x="377" y="4586"/>
                      <a:pt x="116" y="3803"/>
                    </a:cubicBezTo>
                    <a:cubicBezTo>
                      <a:pt x="116" y="2758"/>
                      <a:pt x="-145" y="1713"/>
                      <a:pt x="116" y="9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B4B432BC-113A-2E3B-CB13-91D14B863D55}"/>
                  </a:ext>
                </a:extLst>
              </p:cNvPr>
              <p:cNvSpPr/>
              <p:nvPr/>
            </p:nvSpPr>
            <p:spPr>
              <a:xfrm>
                <a:off x="4495157" y="3442645"/>
                <a:ext cx="15904" cy="13129"/>
              </a:xfrm>
              <a:custGeom>
                <a:avLst/>
                <a:gdLst>
                  <a:gd name="connsiteX0" fmla="*/ 1862 w 15904"/>
                  <a:gd name="connsiteY0" fmla="*/ 7748 h 13129"/>
                  <a:gd name="connsiteX1" fmla="*/ 33 w 15904"/>
                  <a:gd name="connsiteY1" fmla="*/ 5397 h 13129"/>
                  <a:gd name="connsiteX2" fmla="*/ 2646 w 15904"/>
                  <a:gd name="connsiteY2" fmla="*/ 2784 h 13129"/>
                  <a:gd name="connsiteX3" fmla="*/ 7087 w 15904"/>
                  <a:gd name="connsiteY3" fmla="*/ 3307 h 13129"/>
                  <a:gd name="connsiteX4" fmla="*/ 9700 w 15904"/>
                  <a:gd name="connsiteY4" fmla="*/ 1478 h 13129"/>
                  <a:gd name="connsiteX5" fmla="*/ 15186 w 15904"/>
                  <a:gd name="connsiteY5" fmla="*/ 433 h 13129"/>
                  <a:gd name="connsiteX6" fmla="*/ 15448 w 15904"/>
                  <a:gd name="connsiteY6" fmla="*/ 3568 h 13129"/>
                  <a:gd name="connsiteX7" fmla="*/ 13880 w 15904"/>
                  <a:gd name="connsiteY7" fmla="*/ 6180 h 13129"/>
                  <a:gd name="connsiteX8" fmla="*/ 12051 w 15904"/>
                  <a:gd name="connsiteY8" fmla="*/ 8271 h 13129"/>
                  <a:gd name="connsiteX9" fmla="*/ 8132 w 15904"/>
                  <a:gd name="connsiteY9" fmla="*/ 10883 h 13129"/>
                  <a:gd name="connsiteX10" fmla="*/ 5781 w 15904"/>
                  <a:gd name="connsiteY10" fmla="*/ 12973 h 13129"/>
                  <a:gd name="connsiteX11" fmla="*/ 3168 w 15904"/>
                  <a:gd name="connsiteY11" fmla="*/ 10099 h 13129"/>
                  <a:gd name="connsiteX12" fmla="*/ 1862 w 15904"/>
                  <a:gd name="connsiteY12" fmla="*/ 7748 h 1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04" h="13129">
                    <a:moveTo>
                      <a:pt x="1862" y="7748"/>
                    </a:moveTo>
                    <a:cubicBezTo>
                      <a:pt x="1079" y="6964"/>
                      <a:pt x="295" y="6703"/>
                      <a:pt x="33" y="5397"/>
                    </a:cubicBezTo>
                    <a:cubicBezTo>
                      <a:pt x="-228" y="3829"/>
                      <a:pt x="1079" y="2784"/>
                      <a:pt x="2646" y="2784"/>
                    </a:cubicBezTo>
                    <a:cubicBezTo>
                      <a:pt x="4213" y="2784"/>
                      <a:pt x="5520" y="3568"/>
                      <a:pt x="7087" y="3307"/>
                    </a:cubicBezTo>
                    <a:cubicBezTo>
                      <a:pt x="8132" y="3045"/>
                      <a:pt x="8916" y="2262"/>
                      <a:pt x="9700" y="1478"/>
                    </a:cubicBezTo>
                    <a:cubicBezTo>
                      <a:pt x="11006" y="433"/>
                      <a:pt x="13619" y="-612"/>
                      <a:pt x="15186" y="433"/>
                    </a:cubicBezTo>
                    <a:cubicBezTo>
                      <a:pt x="16231" y="1217"/>
                      <a:pt x="15970" y="2523"/>
                      <a:pt x="15448" y="3568"/>
                    </a:cubicBezTo>
                    <a:cubicBezTo>
                      <a:pt x="14925" y="4352"/>
                      <a:pt x="14402" y="5397"/>
                      <a:pt x="13880" y="6180"/>
                    </a:cubicBezTo>
                    <a:cubicBezTo>
                      <a:pt x="13357" y="6964"/>
                      <a:pt x="12835" y="7748"/>
                      <a:pt x="12051" y="8271"/>
                    </a:cubicBezTo>
                    <a:cubicBezTo>
                      <a:pt x="10745" y="9054"/>
                      <a:pt x="9177" y="9838"/>
                      <a:pt x="8132" y="10883"/>
                    </a:cubicBezTo>
                    <a:cubicBezTo>
                      <a:pt x="7348" y="11667"/>
                      <a:pt x="6565" y="12712"/>
                      <a:pt x="5781" y="12973"/>
                    </a:cubicBezTo>
                    <a:cubicBezTo>
                      <a:pt x="3691" y="13757"/>
                      <a:pt x="3430" y="11405"/>
                      <a:pt x="3168" y="10099"/>
                    </a:cubicBezTo>
                    <a:cubicBezTo>
                      <a:pt x="2385" y="9315"/>
                      <a:pt x="2385" y="8532"/>
                      <a:pt x="1862" y="774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3BFB6E86-8E82-31F2-C52F-DE703C5BD845}"/>
                  </a:ext>
                </a:extLst>
              </p:cNvPr>
              <p:cNvSpPr/>
              <p:nvPr/>
            </p:nvSpPr>
            <p:spPr>
              <a:xfrm>
                <a:off x="4519177" y="3452483"/>
                <a:ext cx="10258" cy="11161"/>
              </a:xfrm>
              <a:custGeom>
                <a:avLst/>
                <a:gdLst>
                  <a:gd name="connsiteX0" fmla="*/ 2923 w 10258"/>
                  <a:gd name="connsiteY0" fmla="*/ 10973 h 11161"/>
                  <a:gd name="connsiteX1" fmla="*/ 2401 w 10258"/>
                  <a:gd name="connsiteY1" fmla="*/ 10711 h 11161"/>
                  <a:gd name="connsiteX2" fmla="*/ 1356 w 10258"/>
                  <a:gd name="connsiteY2" fmla="*/ 9144 h 11161"/>
                  <a:gd name="connsiteX3" fmla="*/ 833 w 10258"/>
                  <a:gd name="connsiteY3" fmla="*/ 7054 h 11161"/>
                  <a:gd name="connsiteX4" fmla="*/ 49 w 10258"/>
                  <a:gd name="connsiteY4" fmla="*/ 5225 h 11161"/>
                  <a:gd name="connsiteX5" fmla="*/ 2140 w 10258"/>
                  <a:gd name="connsiteY5" fmla="*/ 1045 h 11161"/>
                  <a:gd name="connsiteX6" fmla="*/ 4752 w 10258"/>
                  <a:gd name="connsiteY6" fmla="*/ 261 h 11161"/>
                  <a:gd name="connsiteX7" fmla="*/ 5797 w 10258"/>
                  <a:gd name="connsiteY7" fmla="*/ 0 h 11161"/>
                  <a:gd name="connsiteX8" fmla="*/ 7365 w 10258"/>
                  <a:gd name="connsiteY8" fmla="*/ 0 h 11161"/>
                  <a:gd name="connsiteX9" fmla="*/ 10238 w 10258"/>
                  <a:gd name="connsiteY9" fmla="*/ 3135 h 11161"/>
                  <a:gd name="connsiteX10" fmla="*/ 6842 w 10258"/>
                  <a:gd name="connsiteY10" fmla="*/ 8621 h 11161"/>
                  <a:gd name="connsiteX11" fmla="*/ 2923 w 10258"/>
                  <a:gd name="connsiteY11" fmla="*/ 10973 h 1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58" h="11161">
                    <a:moveTo>
                      <a:pt x="2923" y="10973"/>
                    </a:moveTo>
                    <a:cubicBezTo>
                      <a:pt x="2662" y="10973"/>
                      <a:pt x="2662" y="10711"/>
                      <a:pt x="2401" y="10711"/>
                    </a:cubicBezTo>
                    <a:cubicBezTo>
                      <a:pt x="1878" y="10189"/>
                      <a:pt x="1617" y="9928"/>
                      <a:pt x="1356" y="9144"/>
                    </a:cubicBezTo>
                    <a:cubicBezTo>
                      <a:pt x="1095" y="8621"/>
                      <a:pt x="1095" y="7838"/>
                      <a:pt x="833" y="7054"/>
                    </a:cubicBezTo>
                    <a:cubicBezTo>
                      <a:pt x="311" y="6531"/>
                      <a:pt x="49" y="6009"/>
                      <a:pt x="49" y="5225"/>
                    </a:cubicBezTo>
                    <a:cubicBezTo>
                      <a:pt x="-212" y="3396"/>
                      <a:pt x="572" y="1829"/>
                      <a:pt x="2140" y="1045"/>
                    </a:cubicBezTo>
                    <a:cubicBezTo>
                      <a:pt x="2923" y="523"/>
                      <a:pt x="3707" y="261"/>
                      <a:pt x="4752" y="261"/>
                    </a:cubicBezTo>
                    <a:cubicBezTo>
                      <a:pt x="5275" y="261"/>
                      <a:pt x="5536" y="0"/>
                      <a:pt x="5797" y="0"/>
                    </a:cubicBezTo>
                    <a:cubicBezTo>
                      <a:pt x="6320" y="0"/>
                      <a:pt x="6842" y="0"/>
                      <a:pt x="7365" y="0"/>
                    </a:cubicBezTo>
                    <a:cubicBezTo>
                      <a:pt x="9193" y="0"/>
                      <a:pt x="10238" y="1567"/>
                      <a:pt x="10238" y="3135"/>
                    </a:cubicBezTo>
                    <a:cubicBezTo>
                      <a:pt x="10500" y="5225"/>
                      <a:pt x="8148" y="7054"/>
                      <a:pt x="6842" y="8621"/>
                    </a:cubicBezTo>
                    <a:cubicBezTo>
                      <a:pt x="5797" y="9928"/>
                      <a:pt x="4491" y="11756"/>
                      <a:pt x="2923" y="1097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D7DAE518-4948-DCBE-9BF8-4806E7E68023}"/>
                  </a:ext>
                </a:extLst>
              </p:cNvPr>
              <p:cNvSpPr/>
              <p:nvPr/>
            </p:nvSpPr>
            <p:spPr>
              <a:xfrm>
                <a:off x="4546919" y="3439159"/>
                <a:ext cx="13490" cy="17242"/>
              </a:xfrm>
              <a:custGeom>
                <a:avLst/>
                <a:gdLst>
                  <a:gd name="connsiteX0" fmla="*/ 9405 w 13490"/>
                  <a:gd name="connsiteY0" fmla="*/ 4441 h 17242"/>
                  <a:gd name="connsiteX1" fmla="*/ 10450 w 13490"/>
                  <a:gd name="connsiteY1" fmla="*/ 1045 h 17242"/>
                  <a:gd name="connsiteX2" fmla="*/ 11234 w 13490"/>
                  <a:gd name="connsiteY2" fmla="*/ 0 h 17242"/>
                  <a:gd name="connsiteX3" fmla="*/ 12802 w 13490"/>
                  <a:gd name="connsiteY3" fmla="*/ 261 h 17242"/>
                  <a:gd name="connsiteX4" fmla="*/ 12802 w 13490"/>
                  <a:gd name="connsiteY4" fmla="*/ 9928 h 17242"/>
                  <a:gd name="connsiteX5" fmla="*/ 9405 w 13490"/>
                  <a:gd name="connsiteY5" fmla="*/ 14891 h 17242"/>
                  <a:gd name="connsiteX6" fmla="*/ 3396 w 13490"/>
                  <a:gd name="connsiteY6" fmla="*/ 17243 h 17242"/>
                  <a:gd name="connsiteX7" fmla="*/ 0 w 13490"/>
                  <a:gd name="connsiteY7" fmla="*/ 15675 h 17242"/>
                  <a:gd name="connsiteX8" fmla="*/ 3658 w 13490"/>
                  <a:gd name="connsiteY8" fmla="*/ 11756 h 17242"/>
                  <a:gd name="connsiteX9" fmla="*/ 7315 w 13490"/>
                  <a:gd name="connsiteY9" fmla="*/ 8621 h 17242"/>
                  <a:gd name="connsiteX10" fmla="*/ 9405 w 13490"/>
                  <a:gd name="connsiteY10" fmla="*/ 4441 h 17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490" h="17242">
                    <a:moveTo>
                      <a:pt x="9405" y="4441"/>
                    </a:moveTo>
                    <a:cubicBezTo>
                      <a:pt x="9405" y="3135"/>
                      <a:pt x="9928" y="2090"/>
                      <a:pt x="10450" y="1045"/>
                    </a:cubicBezTo>
                    <a:cubicBezTo>
                      <a:pt x="10712" y="522"/>
                      <a:pt x="10712" y="261"/>
                      <a:pt x="11234" y="0"/>
                    </a:cubicBezTo>
                    <a:cubicBezTo>
                      <a:pt x="11756" y="0"/>
                      <a:pt x="12279" y="261"/>
                      <a:pt x="12802" y="261"/>
                    </a:cubicBezTo>
                    <a:cubicBezTo>
                      <a:pt x="13847" y="3396"/>
                      <a:pt x="13585" y="6531"/>
                      <a:pt x="12802" y="9928"/>
                    </a:cubicBezTo>
                    <a:cubicBezTo>
                      <a:pt x="12279" y="12018"/>
                      <a:pt x="11234" y="13585"/>
                      <a:pt x="9405" y="14891"/>
                    </a:cubicBezTo>
                    <a:cubicBezTo>
                      <a:pt x="7576" y="16459"/>
                      <a:pt x="5748" y="17243"/>
                      <a:pt x="3396" y="17243"/>
                    </a:cubicBezTo>
                    <a:cubicBezTo>
                      <a:pt x="2090" y="17243"/>
                      <a:pt x="0" y="17243"/>
                      <a:pt x="0" y="15675"/>
                    </a:cubicBezTo>
                    <a:cubicBezTo>
                      <a:pt x="0" y="13846"/>
                      <a:pt x="2351" y="12540"/>
                      <a:pt x="3658" y="11756"/>
                    </a:cubicBezTo>
                    <a:cubicBezTo>
                      <a:pt x="4964" y="10973"/>
                      <a:pt x="6270" y="9928"/>
                      <a:pt x="7315" y="8621"/>
                    </a:cubicBezTo>
                    <a:cubicBezTo>
                      <a:pt x="8099" y="7576"/>
                      <a:pt x="9405" y="6009"/>
                      <a:pt x="9405" y="444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00AB823C-124C-C0F9-362D-903BFC1E51EB}"/>
                  </a:ext>
                </a:extLst>
              </p:cNvPr>
              <p:cNvSpPr/>
              <p:nvPr/>
            </p:nvSpPr>
            <p:spPr>
              <a:xfrm>
                <a:off x="4561288" y="3426461"/>
                <a:ext cx="9116" cy="10085"/>
              </a:xfrm>
              <a:custGeom>
                <a:avLst/>
                <a:gdLst>
                  <a:gd name="connsiteX0" fmla="*/ 2351 w 9116"/>
                  <a:gd name="connsiteY0" fmla="*/ 10086 h 10085"/>
                  <a:gd name="connsiteX1" fmla="*/ 1306 w 9116"/>
                  <a:gd name="connsiteY1" fmla="*/ 9563 h 10085"/>
                  <a:gd name="connsiteX2" fmla="*/ 523 w 9116"/>
                  <a:gd name="connsiteY2" fmla="*/ 8518 h 10085"/>
                  <a:gd name="connsiteX3" fmla="*/ 0 w 9116"/>
                  <a:gd name="connsiteY3" fmla="*/ 6428 h 10085"/>
                  <a:gd name="connsiteX4" fmla="*/ 1045 w 9116"/>
                  <a:gd name="connsiteY4" fmla="*/ 4599 h 10085"/>
                  <a:gd name="connsiteX5" fmla="*/ 3135 w 9116"/>
                  <a:gd name="connsiteY5" fmla="*/ 3815 h 10085"/>
                  <a:gd name="connsiteX6" fmla="*/ 4964 w 9116"/>
                  <a:gd name="connsiteY6" fmla="*/ 2509 h 10085"/>
                  <a:gd name="connsiteX7" fmla="*/ 8360 w 9116"/>
                  <a:gd name="connsiteY7" fmla="*/ 158 h 10085"/>
                  <a:gd name="connsiteX8" fmla="*/ 8883 w 9116"/>
                  <a:gd name="connsiteY8" fmla="*/ 4860 h 10085"/>
                  <a:gd name="connsiteX9" fmla="*/ 5225 w 9116"/>
                  <a:gd name="connsiteY9" fmla="*/ 8779 h 10085"/>
                  <a:gd name="connsiteX10" fmla="*/ 2351 w 9116"/>
                  <a:gd name="connsiteY10" fmla="*/ 10086 h 1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16" h="10085">
                    <a:moveTo>
                      <a:pt x="2351" y="10086"/>
                    </a:moveTo>
                    <a:cubicBezTo>
                      <a:pt x="1829" y="10086"/>
                      <a:pt x="1568" y="9824"/>
                      <a:pt x="1306" y="9563"/>
                    </a:cubicBezTo>
                    <a:cubicBezTo>
                      <a:pt x="1045" y="9302"/>
                      <a:pt x="784" y="9040"/>
                      <a:pt x="523" y="8518"/>
                    </a:cubicBezTo>
                    <a:cubicBezTo>
                      <a:pt x="262" y="7734"/>
                      <a:pt x="0" y="7212"/>
                      <a:pt x="0" y="6428"/>
                    </a:cubicBezTo>
                    <a:cubicBezTo>
                      <a:pt x="0" y="5383"/>
                      <a:pt x="523" y="5122"/>
                      <a:pt x="1045" y="4599"/>
                    </a:cubicBezTo>
                    <a:cubicBezTo>
                      <a:pt x="1568" y="4077"/>
                      <a:pt x="2351" y="4077"/>
                      <a:pt x="3135" y="3815"/>
                    </a:cubicBezTo>
                    <a:cubicBezTo>
                      <a:pt x="4180" y="3554"/>
                      <a:pt x="4442" y="3293"/>
                      <a:pt x="4964" y="2509"/>
                    </a:cubicBezTo>
                    <a:cubicBezTo>
                      <a:pt x="5487" y="1725"/>
                      <a:pt x="7315" y="-626"/>
                      <a:pt x="8360" y="158"/>
                    </a:cubicBezTo>
                    <a:cubicBezTo>
                      <a:pt x="9405" y="942"/>
                      <a:pt x="9144" y="3554"/>
                      <a:pt x="8883" y="4860"/>
                    </a:cubicBezTo>
                    <a:cubicBezTo>
                      <a:pt x="8360" y="6428"/>
                      <a:pt x="6531" y="7995"/>
                      <a:pt x="5225" y="8779"/>
                    </a:cubicBezTo>
                    <a:cubicBezTo>
                      <a:pt x="4703" y="9563"/>
                      <a:pt x="3396" y="10086"/>
                      <a:pt x="2351" y="1008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48CF4954-587C-5878-B7C8-88C9AA6D501F}"/>
                  </a:ext>
                </a:extLst>
              </p:cNvPr>
              <p:cNvSpPr/>
              <p:nvPr/>
            </p:nvSpPr>
            <p:spPr>
              <a:xfrm>
                <a:off x="4505380" y="3334135"/>
                <a:ext cx="3891" cy="4819"/>
              </a:xfrm>
              <a:custGeom>
                <a:avLst/>
                <a:gdLst>
                  <a:gd name="connsiteX0" fmla="*/ 1306 w 3891"/>
                  <a:gd name="connsiteY0" fmla="*/ 4703 h 4819"/>
                  <a:gd name="connsiteX1" fmla="*/ 0 w 3891"/>
                  <a:gd name="connsiteY1" fmla="*/ 1306 h 4819"/>
                  <a:gd name="connsiteX2" fmla="*/ 1829 w 3891"/>
                  <a:gd name="connsiteY2" fmla="*/ 0 h 4819"/>
                  <a:gd name="connsiteX3" fmla="*/ 3135 w 3891"/>
                  <a:gd name="connsiteY3" fmla="*/ 0 h 4819"/>
                  <a:gd name="connsiteX4" fmla="*/ 3657 w 3891"/>
                  <a:gd name="connsiteY4" fmla="*/ 1567 h 4819"/>
                  <a:gd name="connsiteX5" fmla="*/ 1306 w 3891"/>
                  <a:gd name="connsiteY5" fmla="*/ 4703 h 4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1" h="4819">
                    <a:moveTo>
                      <a:pt x="1306" y="4703"/>
                    </a:moveTo>
                    <a:cubicBezTo>
                      <a:pt x="261" y="4180"/>
                      <a:pt x="0" y="2351"/>
                      <a:pt x="0" y="1306"/>
                    </a:cubicBezTo>
                    <a:cubicBezTo>
                      <a:pt x="0" y="261"/>
                      <a:pt x="784" y="0"/>
                      <a:pt x="1829" y="0"/>
                    </a:cubicBezTo>
                    <a:cubicBezTo>
                      <a:pt x="2351" y="0"/>
                      <a:pt x="2613" y="0"/>
                      <a:pt x="3135" y="0"/>
                    </a:cubicBezTo>
                    <a:cubicBezTo>
                      <a:pt x="4180" y="0"/>
                      <a:pt x="3919" y="784"/>
                      <a:pt x="3657" y="1567"/>
                    </a:cubicBezTo>
                    <a:cubicBezTo>
                      <a:pt x="3657" y="2090"/>
                      <a:pt x="2874" y="5486"/>
                      <a:pt x="1306" y="470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ACDB15C3-FABD-4DD0-EF8D-79F63695062B}"/>
                  </a:ext>
                </a:extLst>
              </p:cNvPr>
              <p:cNvSpPr/>
              <p:nvPr/>
            </p:nvSpPr>
            <p:spPr>
              <a:xfrm>
                <a:off x="4487835" y="3340756"/>
                <a:ext cx="14258" cy="5552"/>
              </a:xfrm>
              <a:custGeom>
                <a:avLst/>
                <a:gdLst>
                  <a:gd name="connsiteX0" fmla="*/ 8401 w 14258"/>
                  <a:gd name="connsiteY0" fmla="*/ 5397 h 5552"/>
                  <a:gd name="connsiteX1" fmla="*/ 3698 w 14258"/>
                  <a:gd name="connsiteY1" fmla="*/ 4874 h 5552"/>
                  <a:gd name="connsiteX2" fmla="*/ 302 w 14258"/>
                  <a:gd name="connsiteY2" fmla="*/ 2523 h 5552"/>
                  <a:gd name="connsiteX3" fmla="*/ 302 w 14258"/>
                  <a:gd name="connsiteY3" fmla="*/ 433 h 5552"/>
                  <a:gd name="connsiteX4" fmla="*/ 2653 w 14258"/>
                  <a:gd name="connsiteY4" fmla="*/ 172 h 5552"/>
                  <a:gd name="connsiteX5" fmla="*/ 10229 w 14258"/>
                  <a:gd name="connsiteY5" fmla="*/ 694 h 5552"/>
                  <a:gd name="connsiteX6" fmla="*/ 13626 w 14258"/>
                  <a:gd name="connsiteY6" fmla="*/ 1217 h 5552"/>
                  <a:gd name="connsiteX7" fmla="*/ 11797 w 14258"/>
                  <a:gd name="connsiteY7" fmla="*/ 4874 h 5552"/>
                  <a:gd name="connsiteX8" fmla="*/ 11013 w 14258"/>
                  <a:gd name="connsiteY8" fmla="*/ 5135 h 5552"/>
                  <a:gd name="connsiteX9" fmla="*/ 8401 w 14258"/>
                  <a:gd name="connsiteY9" fmla="*/ 5397 h 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58" h="5552">
                    <a:moveTo>
                      <a:pt x="8401" y="5397"/>
                    </a:moveTo>
                    <a:cubicBezTo>
                      <a:pt x="6833" y="5658"/>
                      <a:pt x="5266" y="5658"/>
                      <a:pt x="3698" y="4874"/>
                    </a:cubicBezTo>
                    <a:cubicBezTo>
                      <a:pt x="2653" y="4352"/>
                      <a:pt x="824" y="3568"/>
                      <a:pt x="302" y="2523"/>
                    </a:cubicBezTo>
                    <a:cubicBezTo>
                      <a:pt x="40" y="2000"/>
                      <a:pt x="-221" y="955"/>
                      <a:pt x="302" y="433"/>
                    </a:cubicBezTo>
                    <a:cubicBezTo>
                      <a:pt x="824" y="-90"/>
                      <a:pt x="1869" y="-90"/>
                      <a:pt x="2653" y="172"/>
                    </a:cubicBezTo>
                    <a:cubicBezTo>
                      <a:pt x="5266" y="694"/>
                      <a:pt x="7617" y="694"/>
                      <a:pt x="10229" y="694"/>
                    </a:cubicBezTo>
                    <a:cubicBezTo>
                      <a:pt x="11274" y="694"/>
                      <a:pt x="12581" y="694"/>
                      <a:pt x="13626" y="1217"/>
                    </a:cubicBezTo>
                    <a:cubicBezTo>
                      <a:pt x="15454" y="2262"/>
                      <a:pt x="12842" y="4352"/>
                      <a:pt x="11797" y="4874"/>
                    </a:cubicBezTo>
                    <a:cubicBezTo>
                      <a:pt x="11536" y="4874"/>
                      <a:pt x="11274" y="5135"/>
                      <a:pt x="11013" y="5135"/>
                    </a:cubicBezTo>
                    <a:cubicBezTo>
                      <a:pt x="9707" y="5135"/>
                      <a:pt x="8923" y="5135"/>
                      <a:pt x="8401" y="539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2F6C4FB8-3FCD-3278-A2BF-D4FF200135E0}"/>
                  </a:ext>
                </a:extLst>
              </p:cNvPr>
              <p:cNvSpPr/>
              <p:nvPr/>
            </p:nvSpPr>
            <p:spPr>
              <a:xfrm>
                <a:off x="4183603" y="3174754"/>
                <a:ext cx="4061" cy="7643"/>
              </a:xfrm>
              <a:custGeom>
                <a:avLst/>
                <a:gdLst>
                  <a:gd name="connsiteX0" fmla="*/ 172 w 4061"/>
                  <a:gd name="connsiteY0" fmla="*/ 4719 h 7643"/>
                  <a:gd name="connsiteX1" fmla="*/ 433 w 4061"/>
                  <a:gd name="connsiteY1" fmla="*/ 1323 h 7643"/>
                  <a:gd name="connsiteX2" fmla="*/ 3046 w 4061"/>
                  <a:gd name="connsiteY2" fmla="*/ 278 h 7643"/>
                  <a:gd name="connsiteX3" fmla="*/ 3829 w 4061"/>
                  <a:gd name="connsiteY3" fmla="*/ 2890 h 7643"/>
                  <a:gd name="connsiteX4" fmla="*/ 3829 w 4061"/>
                  <a:gd name="connsiteY4" fmla="*/ 6286 h 7643"/>
                  <a:gd name="connsiteX5" fmla="*/ 1739 w 4061"/>
                  <a:gd name="connsiteY5" fmla="*/ 7593 h 7643"/>
                  <a:gd name="connsiteX6" fmla="*/ 172 w 4061"/>
                  <a:gd name="connsiteY6" fmla="*/ 4719 h 7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" h="7643">
                    <a:moveTo>
                      <a:pt x="172" y="4719"/>
                    </a:moveTo>
                    <a:cubicBezTo>
                      <a:pt x="-90" y="3674"/>
                      <a:pt x="-90" y="2368"/>
                      <a:pt x="433" y="1323"/>
                    </a:cubicBezTo>
                    <a:cubicBezTo>
                      <a:pt x="955" y="539"/>
                      <a:pt x="2001" y="-506"/>
                      <a:pt x="3046" y="278"/>
                    </a:cubicBezTo>
                    <a:cubicBezTo>
                      <a:pt x="3568" y="800"/>
                      <a:pt x="3568" y="2368"/>
                      <a:pt x="3829" y="2890"/>
                    </a:cubicBezTo>
                    <a:cubicBezTo>
                      <a:pt x="3829" y="3935"/>
                      <a:pt x="4352" y="5241"/>
                      <a:pt x="3829" y="6286"/>
                    </a:cubicBezTo>
                    <a:cubicBezTo>
                      <a:pt x="3568" y="7070"/>
                      <a:pt x="2523" y="7854"/>
                      <a:pt x="1739" y="7593"/>
                    </a:cubicBezTo>
                    <a:cubicBezTo>
                      <a:pt x="433" y="7331"/>
                      <a:pt x="433" y="5503"/>
                      <a:pt x="172" y="471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EC6723DF-424D-181F-3FB6-C8F1A199F0DE}"/>
                  </a:ext>
                </a:extLst>
              </p:cNvPr>
              <p:cNvSpPr/>
              <p:nvPr/>
            </p:nvSpPr>
            <p:spPr>
              <a:xfrm>
                <a:off x="4242894" y="3199453"/>
                <a:ext cx="12464" cy="7321"/>
              </a:xfrm>
              <a:custGeom>
                <a:avLst/>
                <a:gdLst>
                  <a:gd name="connsiteX0" fmla="*/ 4888 w 12464"/>
                  <a:gd name="connsiteY0" fmla="*/ 137 h 7321"/>
                  <a:gd name="connsiteX1" fmla="*/ 7763 w 12464"/>
                  <a:gd name="connsiteY1" fmla="*/ 659 h 7321"/>
                  <a:gd name="connsiteX2" fmla="*/ 10897 w 12464"/>
                  <a:gd name="connsiteY2" fmla="*/ 1965 h 7321"/>
                  <a:gd name="connsiteX3" fmla="*/ 12465 w 12464"/>
                  <a:gd name="connsiteY3" fmla="*/ 4055 h 7321"/>
                  <a:gd name="connsiteX4" fmla="*/ 9591 w 12464"/>
                  <a:gd name="connsiteY4" fmla="*/ 6929 h 7321"/>
                  <a:gd name="connsiteX5" fmla="*/ 4105 w 12464"/>
                  <a:gd name="connsiteY5" fmla="*/ 6929 h 7321"/>
                  <a:gd name="connsiteX6" fmla="*/ 447 w 12464"/>
                  <a:gd name="connsiteY6" fmla="*/ 1182 h 7321"/>
                  <a:gd name="connsiteX7" fmla="*/ 4888 w 12464"/>
                  <a:gd name="connsiteY7" fmla="*/ 137 h 7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64" h="7321">
                    <a:moveTo>
                      <a:pt x="4888" y="137"/>
                    </a:moveTo>
                    <a:cubicBezTo>
                      <a:pt x="5934" y="398"/>
                      <a:pt x="6979" y="137"/>
                      <a:pt x="7763" y="659"/>
                    </a:cubicBezTo>
                    <a:cubicBezTo>
                      <a:pt x="8807" y="1182"/>
                      <a:pt x="9852" y="1704"/>
                      <a:pt x="10897" y="1965"/>
                    </a:cubicBezTo>
                    <a:cubicBezTo>
                      <a:pt x="11943" y="2227"/>
                      <a:pt x="12465" y="3010"/>
                      <a:pt x="12465" y="4055"/>
                    </a:cubicBezTo>
                    <a:cubicBezTo>
                      <a:pt x="12465" y="5362"/>
                      <a:pt x="10636" y="6407"/>
                      <a:pt x="9591" y="6929"/>
                    </a:cubicBezTo>
                    <a:cubicBezTo>
                      <a:pt x="7763" y="7452"/>
                      <a:pt x="5934" y="7452"/>
                      <a:pt x="4105" y="6929"/>
                    </a:cubicBezTo>
                    <a:cubicBezTo>
                      <a:pt x="1754" y="6145"/>
                      <a:pt x="-1120" y="4055"/>
                      <a:pt x="447" y="1182"/>
                    </a:cubicBezTo>
                    <a:cubicBezTo>
                      <a:pt x="1231" y="-125"/>
                      <a:pt x="3321" y="-125"/>
                      <a:pt x="4888" y="13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F6C5E779-FFEA-38AA-F58F-97FDD846B85E}"/>
                  </a:ext>
                </a:extLst>
              </p:cNvPr>
              <p:cNvSpPr/>
              <p:nvPr/>
            </p:nvSpPr>
            <p:spPr>
              <a:xfrm>
                <a:off x="4266814" y="3193319"/>
                <a:ext cx="10928" cy="7053"/>
              </a:xfrm>
              <a:custGeom>
                <a:avLst/>
                <a:gdLst>
                  <a:gd name="connsiteX0" fmla="*/ 2914 w 10928"/>
                  <a:gd name="connsiteY0" fmla="*/ 6531 h 7053"/>
                  <a:gd name="connsiteX1" fmla="*/ 2914 w 10928"/>
                  <a:gd name="connsiteY1" fmla="*/ 6531 h 7053"/>
                  <a:gd name="connsiteX2" fmla="*/ 1347 w 10928"/>
                  <a:gd name="connsiteY2" fmla="*/ 5748 h 7053"/>
                  <a:gd name="connsiteX3" fmla="*/ 302 w 10928"/>
                  <a:gd name="connsiteY3" fmla="*/ 3658 h 7053"/>
                  <a:gd name="connsiteX4" fmla="*/ 302 w 10928"/>
                  <a:gd name="connsiteY4" fmla="*/ 1045 h 7053"/>
                  <a:gd name="connsiteX5" fmla="*/ 3698 w 10928"/>
                  <a:gd name="connsiteY5" fmla="*/ 0 h 7053"/>
                  <a:gd name="connsiteX6" fmla="*/ 7356 w 10928"/>
                  <a:gd name="connsiteY6" fmla="*/ 0 h 7053"/>
                  <a:gd name="connsiteX7" fmla="*/ 9968 w 10928"/>
                  <a:gd name="connsiteY7" fmla="*/ 1306 h 7053"/>
                  <a:gd name="connsiteX8" fmla="*/ 10229 w 10928"/>
                  <a:gd name="connsiteY8" fmla="*/ 5748 h 7053"/>
                  <a:gd name="connsiteX9" fmla="*/ 5788 w 10928"/>
                  <a:gd name="connsiteY9" fmla="*/ 7054 h 7053"/>
                  <a:gd name="connsiteX10" fmla="*/ 4743 w 10928"/>
                  <a:gd name="connsiteY10" fmla="*/ 7054 h 7053"/>
                  <a:gd name="connsiteX11" fmla="*/ 2914 w 10928"/>
                  <a:gd name="connsiteY11" fmla="*/ 6531 h 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28" h="7053">
                    <a:moveTo>
                      <a:pt x="2914" y="6531"/>
                    </a:moveTo>
                    <a:cubicBezTo>
                      <a:pt x="2653" y="6270"/>
                      <a:pt x="3175" y="6270"/>
                      <a:pt x="2914" y="6531"/>
                    </a:cubicBezTo>
                    <a:cubicBezTo>
                      <a:pt x="2392" y="6270"/>
                      <a:pt x="1869" y="6009"/>
                      <a:pt x="1347" y="5748"/>
                    </a:cubicBezTo>
                    <a:cubicBezTo>
                      <a:pt x="563" y="5225"/>
                      <a:pt x="563" y="4441"/>
                      <a:pt x="302" y="3658"/>
                    </a:cubicBezTo>
                    <a:cubicBezTo>
                      <a:pt x="40" y="2874"/>
                      <a:pt x="-221" y="1568"/>
                      <a:pt x="302" y="1045"/>
                    </a:cubicBezTo>
                    <a:cubicBezTo>
                      <a:pt x="824" y="523"/>
                      <a:pt x="2914" y="261"/>
                      <a:pt x="3698" y="0"/>
                    </a:cubicBezTo>
                    <a:cubicBezTo>
                      <a:pt x="5004" y="0"/>
                      <a:pt x="6049" y="0"/>
                      <a:pt x="7356" y="0"/>
                    </a:cubicBezTo>
                    <a:cubicBezTo>
                      <a:pt x="8662" y="0"/>
                      <a:pt x="9184" y="261"/>
                      <a:pt x="9968" y="1306"/>
                    </a:cubicBezTo>
                    <a:cubicBezTo>
                      <a:pt x="10752" y="2351"/>
                      <a:pt x="11536" y="4703"/>
                      <a:pt x="10229" y="5748"/>
                    </a:cubicBezTo>
                    <a:cubicBezTo>
                      <a:pt x="9184" y="6531"/>
                      <a:pt x="7094" y="6793"/>
                      <a:pt x="5788" y="7054"/>
                    </a:cubicBezTo>
                    <a:cubicBezTo>
                      <a:pt x="5527" y="7054"/>
                      <a:pt x="5004" y="7054"/>
                      <a:pt x="4743" y="7054"/>
                    </a:cubicBezTo>
                    <a:cubicBezTo>
                      <a:pt x="4220" y="6793"/>
                      <a:pt x="3698" y="6793"/>
                      <a:pt x="2914" y="653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B3E2D6CE-4742-923C-2E86-FA30EE55AB0E}"/>
                  </a:ext>
                </a:extLst>
              </p:cNvPr>
              <p:cNvSpPr/>
              <p:nvPr/>
            </p:nvSpPr>
            <p:spPr>
              <a:xfrm>
                <a:off x="4301821" y="3215787"/>
                <a:ext cx="16776" cy="7073"/>
              </a:xfrm>
              <a:custGeom>
                <a:avLst/>
                <a:gdLst>
                  <a:gd name="connsiteX0" fmla="*/ 1348 w 16776"/>
                  <a:gd name="connsiteY0" fmla="*/ 3657 h 7073"/>
                  <a:gd name="connsiteX1" fmla="*/ 41 w 16776"/>
                  <a:gd name="connsiteY1" fmla="*/ 1829 h 7073"/>
                  <a:gd name="connsiteX2" fmla="*/ 2393 w 16776"/>
                  <a:gd name="connsiteY2" fmla="*/ 0 h 7073"/>
                  <a:gd name="connsiteX3" fmla="*/ 5266 w 16776"/>
                  <a:gd name="connsiteY3" fmla="*/ 1045 h 7073"/>
                  <a:gd name="connsiteX4" fmla="*/ 8401 w 16776"/>
                  <a:gd name="connsiteY4" fmla="*/ 1306 h 7073"/>
                  <a:gd name="connsiteX5" fmla="*/ 14410 w 16776"/>
                  <a:gd name="connsiteY5" fmla="*/ 522 h 7073"/>
                  <a:gd name="connsiteX6" fmla="*/ 16762 w 16776"/>
                  <a:gd name="connsiteY6" fmla="*/ 2351 h 7073"/>
                  <a:gd name="connsiteX7" fmla="*/ 12581 w 16776"/>
                  <a:gd name="connsiteY7" fmla="*/ 5486 h 7073"/>
                  <a:gd name="connsiteX8" fmla="*/ 8924 w 16776"/>
                  <a:gd name="connsiteY8" fmla="*/ 6270 h 7073"/>
                  <a:gd name="connsiteX9" fmla="*/ 5789 w 16776"/>
                  <a:gd name="connsiteY9" fmla="*/ 7054 h 7073"/>
                  <a:gd name="connsiteX10" fmla="*/ 1348 w 16776"/>
                  <a:gd name="connsiteY10" fmla="*/ 3657 h 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776" h="7073">
                    <a:moveTo>
                      <a:pt x="1348" y="3657"/>
                    </a:moveTo>
                    <a:cubicBezTo>
                      <a:pt x="825" y="3135"/>
                      <a:pt x="-220" y="2874"/>
                      <a:pt x="41" y="1829"/>
                    </a:cubicBezTo>
                    <a:cubicBezTo>
                      <a:pt x="302" y="784"/>
                      <a:pt x="1609" y="261"/>
                      <a:pt x="2393" y="0"/>
                    </a:cubicBezTo>
                    <a:cubicBezTo>
                      <a:pt x="3437" y="0"/>
                      <a:pt x="4221" y="522"/>
                      <a:pt x="5266" y="1045"/>
                    </a:cubicBezTo>
                    <a:cubicBezTo>
                      <a:pt x="6311" y="1567"/>
                      <a:pt x="7356" y="1567"/>
                      <a:pt x="8401" y="1306"/>
                    </a:cubicBezTo>
                    <a:cubicBezTo>
                      <a:pt x="10491" y="784"/>
                      <a:pt x="12320" y="522"/>
                      <a:pt x="14410" y="522"/>
                    </a:cubicBezTo>
                    <a:cubicBezTo>
                      <a:pt x="15455" y="522"/>
                      <a:pt x="16762" y="1045"/>
                      <a:pt x="16762" y="2351"/>
                    </a:cubicBezTo>
                    <a:cubicBezTo>
                      <a:pt x="17023" y="4441"/>
                      <a:pt x="13888" y="5225"/>
                      <a:pt x="12581" y="5486"/>
                    </a:cubicBezTo>
                    <a:cubicBezTo>
                      <a:pt x="11275" y="5747"/>
                      <a:pt x="9969" y="6009"/>
                      <a:pt x="8924" y="6270"/>
                    </a:cubicBezTo>
                    <a:cubicBezTo>
                      <a:pt x="7879" y="6531"/>
                      <a:pt x="6834" y="7054"/>
                      <a:pt x="5789" y="7054"/>
                    </a:cubicBezTo>
                    <a:cubicBezTo>
                      <a:pt x="3699" y="7315"/>
                      <a:pt x="3176" y="4964"/>
                      <a:pt x="1348" y="36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B806EFF0-2E6F-DDD4-9FA1-D1381E2918FB}"/>
                  </a:ext>
                </a:extLst>
              </p:cNvPr>
              <p:cNvSpPr/>
              <p:nvPr/>
            </p:nvSpPr>
            <p:spPr>
              <a:xfrm>
                <a:off x="4314622" y="3238320"/>
                <a:ext cx="8301" cy="5126"/>
              </a:xfrm>
              <a:custGeom>
                <a:avLst/>
                <a:gdLst>
                  <a:gd name="connsiteX0" fmla="*/ 3699 w 8301"/>
                  <a:gd name="connsiteY0" fmla="*/ 457 h 5126"/>
                  <a:gd name="connsiteX1" fmla="*/ 5266 w 8301"/>
                  <a:gd name="connsiteY1" fmla="*/ 1502 h 5126"/>
                  <a:gd name="connsiteX2" fmla="*/ 7095 w 8301"/>
                  <a:gd name="connsiteY2" fmla="*/ 2286 h 5126"/>
                  <a:gd name="connsiteX3" fmla="*/ 7617 w 8301"/>
                  <a:gd name="connsiteY3" fmla="*/ 4637 h 5126"/>
                  <a:gd name="connsiteX4" fmla="*/ 1348 w 8301"/>
                  <a:gd name="connsiteY4" fmla="*/ 2547 h 5126"/>
                  <a:gd name="connsiteX5" fmla="*/ 41 w 8301"/>
                  <a:gd name="connsiteY5" fmla="*/ 718 h 5126"/>
                  <a:gd name="connsiteX6" fmla="*/ 3699 w 8301"/>
                  <a:gd name="connsiteY6" fmla="*/ 457 h 5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01" h="5126">
                    <a:moveTo>
                      <a:pt x="3699" y="457"/>
                    </a:moveTo>
                    <a:cubicBezTo>
                      <a:pt x="4221" y="718"/>
                      <a:pt x="4744" y="1241"/>
                      <a:pt x="5266" y="1502"/>
                    </a:cubicBezTo>
                    <a:cubicBezTo>
                      <a:pt x="5789" y="2025"/>
                      <a:pt x="6311" y="2025"/>
                      <a:pt x="7095" y="2286"/>
                    </a:cubicBezTo>
                    <a:cubicBezTo>
                      <a:pt x="8140" y="2547"/>
                      <a:pt x="8924" y="3853"/>
                      <a:pt x="7617" y="4637"/>
                    </a:cubicBezTo>
                    <a:cubicBezTo>
                      <a:pt x="5266" y="6205"/>
                      <a:pt x="3437" y="3592"/>
                      <a:pt x="1348" y="2547"/>
                    </a:cubicBezTo>
                    <a:cubicBezTo>
                      <a:pt x="825" y="2286"/>
                      <a:pt x="-220" y="1763"/>
                      <a:pt x="41" y="718"/>
                    </a:cubicBezTo>
                    <a:cubicBezTo>
                      <a:pt x="564" y="-327"/>
                      <a:pt x="2654" y="-65"/>
                      <a:pt x="3699" y="4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88" name="Graphic 3">
                <a:extLst>
                  <a:ext uri="{FF2B5EF4-FFF2-40B4-BE49-F238E27FC236}">
                    <a16:creationId xmlns:a16="http://schemas.microsoft.com/office/drawing/2014/main" id="{949143ED-1B44-D77A-D1BD-42F3C14A3492}"/>
                  </a:ext>
                </a:extLst>
              </p:cNvPr>
              <p:cNvGrpSpPr/>
              <p:nvPr/>
            </p:nvGrpSpPr>
            <p:grpSpPr>
              <a:xfrm>
                <a:off x="4756022" y="2865445"/>
                <a:ext cx="354251" cy="360928"/>
                <a:chOff x="4756022" y="2865445"/>
                <a:chExt cx="354251" cy="360928"/>
              </a:xfrm>
              <a:solidFill>
                <a:srgbClr val="D5D7D8"/>
              </a:solidFill>
            </p:grpSpPr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4DD55742-428A-6BE7-A70C-294A46F0FC02}"/>
                    </a:ext>
                  </a:extLst>
                </p:cNvPr>
                <p:cNvSpPr/>
                <p:nvPr/>
              </p:nvSpPr>
              <p:spPr>
                <a:xfrm>
                  <a:off x="4756022" y="2865445"/>
                  <a:ext cx="278904" cy="238525"/>
                </a:xfrm>
                <a:custGeom>
                  <a:avLst/>
                  <a:gdLst>
                    <a:gd name="connsiteX0" fmla="*/ 272650 w 278904"/>
                    <a:gd name="connsiteY0" fmla="*/ 195941 h 238525"/>
                    <a:gd name="connsiteX1" fmla="*/ 267164 w 278904"/>
                    <a:gd name="connsiteY1" fmla="*/ 199337 h 238525"/>
                    <a:gd name="connsiteX2" fmla="*/ 260371 w 278904"/>
                    <a:gd name="connsiteY2" fmla="*/ 203517 h 238525"/>
                    <a:gd name="connsiteX3" fmla="*/ 249137 w 278904"/>
                    <a:gd name="connsiteY3" fmla="*/ 211877 h 238525"/>
                    <a:gd name="connsiteX4" fmla="*/ 235552 w 278904"/>
                    <a:gd name="connsiteY4" fmla="*/ 218931 h 238525"/>
                    <a:gd name="connsiteX5" fmla="*/ 221706 w 278904"/>
                    <a:gd name="connsiteY5" fmla="*/ 215012 h 238525"/>
                    <a:gd name="connsiteX6" fmla="*/ 189571 w 278904"/>
                    <a:gd name="connsiteY6" fmla="*/ 208742 h 238525"/>
                    <a:gd name="connsiteX7" fmla="*/ 171022 w 278904"/>
                    <a:gd name="connsiteY7" fmla="*/ 228597 h 238525"/>
                    <a:gd name="connsiteX8" fmla="*/ 172851 w 278904"/>
                    <a:gd name="connsiteY8" fmla="*/ 235651 h 238525"/>
                    <a:gd name="connsiteX9" fmla="*/ 167365 w 278904"/>
                    <a:gd name="connsiteY9" fmla="*/ 236696 h 238525"/>
                    <a:gd name="connsiteX10" fmla="*/ 143068 w 278904"/>
                    <a:gd name="connsiteY10" fmla="*/ 235651 h 238525"/>
                    <a:gd name="connsiteX11" fmla="*/ 120077 w 278904"/>
                    <a:gd name="connsiteY11" fmla="*/ 227030 h 238525"/>
                    <a:gd name="connsiteX12" fmla="*/ 104402 w 278904"/>
                    <a:gd name="connsiteY12" fmla="*/ 228597 h 238525"/>
                    <a:gd name="connsiteX13" fmla="*/ 82195 w 278904"/>
                    <a:gd name="connsiteY13" fmla="*/ 222850 h 238525"/>
                    <a:gd name="connsiteX14" fmla="*/ 67826 w 278904"/>
                    <a:gd name="connsiteY14" fmla="*/ 209787 h 238525"/>
                    <a:gd name="connsiteX15" fmla="*/ 68088 w 278904"/>
                    <a:gd name="connsiteY15" fmla="*/ 209526 h 238525"/>
                    <a:gd name="connsiteX16" fmla="*/ 70439 w 278904"/>
                    <a:gd name="connsiteY16" fmla="*/ 205868 h 238525"/>
                    <a:gd name="connsiteX17" fmla="*/ 73052 w 278904"/>
                    <a:gd name="connsiteY17" fmla="*/ 200643 h 238525"/>
                    <a:gd name="connsiteX18" fmla="*/ 73835 w 278904"/>
                    <a:gd name="connsiteY18" fmla="*/ 198292 h 238525"/>
                    <a:gd name="connsiteX19" fmla="*/ 75926 w 278904"/>
                    <a:gd name="connsiteY19" fmla="*/ 193328 h 238525"/>
                    <a:gd name="connsiteX20" fmla="*/ 76187 w 278904"/>
                    <a:gd name="connsiteY20" fmla="*/ 188887 h 238525"/>
                    <a:gd name="connsiteX21" fmla="*/ 76709 w 278904"/>
                    <a:gd name="connsiteY21" fmla="*/ 185490 h 238525"/>
                    <a:gd name="connsiteX22" fmla="*/ 77754 w 278904"/>
                    <a:gd name="connsiteY22" fmla="*/ 181572 h 238525"/>
                    <a:gd name="connsiteX23" fmla="*/ 79322 w 278904"/>
                    <a:gd name="connsiteY23" fmla="*/ 178437 h 238525"/>
                    <a:gd name="connsiteX24" fmla="*/ 80889 w 278904"/>
                    <a:gd name="connsiteY24" fmla="*/ 168248 h 238525"/>
                    <a:gd name="connsiteX25" fmla="*/ 80628 w 278904"/>
                    <a:gd name="connsiteY25" fmla="*/ 156230 h 238525"/>
                    <a:gd name="connsiteX26" fmla="*/ 83241 w 278904"/>
                    <a:gd name="connsiteY26" fmla="*/ 156752 h 238525"/>
                    <a:gd name="connsiteX27" fmla="*/ 85070 w 278904"/>
                    <a:gd name="connsiteY27" fmla="*/ 158581 h 238525"/>
                    <a:gd name="connsiteX28" fmla="*/ 82457 w 278904"/>
                    <a:gd name="connsiteY28" fmla="*/ 152311 h 238525"/>
                    <a:gd name="connsiteX29" fmla="*/ 79061 w 278904"/>
                    <a:gd name="connsiteY29" fmla="*/ 146302 h 238525"/>
                    <a:gd name="connsiteX30" fmla="*/ 77754 w 278904"/>
                    <a:gd name="connsiteY30" fmla="*/ 139248 h 238525"/>
                    <a:gd name="connsiteX31" fmla="*/ 77493 w 278904"/>
                    <a:gd name="connsiteY31" fmla="*/ 136113 h 238525"/>
                    <a:gd name="connsiteX32" fmla="*/ 78015 w 278904"/>
                    <a:gd name="connsiteY32" fmla="*/ 132717 h 238525"/>
                    <a:gd name="connsiteX33" fmla="*/ 72007 w 278904"/>
                    <a:gd name="connsiteY33" fmla="*/ 131933 h 238525"/>
                    <a:gd name="connsiteX34" fmla="*/ 67043 w 278904"/>
                    <a:gd name="connsiteY34" fmla="*/ 130888 h 238525"/>
                    <a:gd name="connsiteX35" fmla="*/ 63124 w 278904"/>
                    <a:gd name="connsiteY35" fmla="*/ 126186 h 238525"/>
                    <a:gd name="connsiteX36" fmla="*/ 59989 w 278904"/>
                    <a:gd name="connsiteY36" fmla="*/ 121744 h 238525"/>
                    <a:gd name="connsiteX37" fmla="*/ 58683 w 278904"/>
                    <a:gd name="connsiteY37" fmla="*/ 116519 h 238525"/>
                    <a:gd name="connsiteX38" fmla="*/ 58683 w 278904"/>
                    <a:gd name="connsiteY38" fmla="*/ 114429 h 238525"/>
                    <a:gd name="connsiteX39" fmla="*/ 58944 w 278904"/>
                    <a:gd name="connsiteY39" fmla="*/ 112339 h 238525"/>
                    <a:gd name="connsiteX40" fmla="*/ 59205 w 278904"/>
                    <a:gd name="connsiteY40" fmla="*/ 110772 h 238525"/>
                    <a:gd name="connsiteX41" fmla="*/ 60250 w 278904"/>
                    <a:gd name="connsiteY41" fmla="*/ 110249 h 238525"/>
                    <a:gd name="connsiteX42" fmla="*/ 62340 w 278904"/>
                    <a:gd name="connsiteY42" fmla="*/ 109727 h 238525"/>
                    <a:gd name="connsiteX43" fmla="*/ 63908 w 278904"/>
                    <a:gd name="connsiteY43" fmla="*/ 108420 h 238525"/>
                    <a:gd name="connsiteX44" fmla="*/ 63385 w 278904"/>
                    <a:gd name="connsiteY44" fmla="*/ 107114 h 238525"/>
                    <a:gd name="connsiteX45" fmla="*/ 61818 w 278904"/>
                    <a:gd name="connsiteY45" fmla="*/ 106853 h 238525"/>
                    <a:gd name="connsiteX46" fmla="*/ 58421 w 278904"/>
                    <a:gd name="connsiteY46" fmla="*/ 107114 h 238525"/>
                    <a:gd name="connsiteX47" fmla="*/ 55025 w 278904"/>
                    <a:gd name="connsiteY47" fmla="*/ 107637 h 238525"/>
                    <a:gd name="connsiteX48" fmla="*/ 52151 w 278904"/>
                    <a:gd name="connsiteY48" fmla="*/ 105547 h 238525"/>
                    <a:gd name="connsiteX49" fmla="*/ 51106 w 278904"/>
                    <a:gd name="connsiteY49" fmla="*/ 102150 h 238525"/>
                    <a:gd name="connsiteX50" fmla="*/ 48755 w 278904"/>
                    <a:gd name="connsiteY50" fmla="*/ 100060 h 238525"/>
                    <a:gd name="connsiteX51" fmla="*/ 46665 w 278904"/>
                    <a:gd name="connsiteY51" fmla="*/ 99538 h 238525"/>
                    <a:gd name="connsiteX52" fmla="*/ 44314 w 278904"/>
                    <a:gd name="connsiteY52" fmla="*/ 97709 h 238525"/>
                    <a:gd name="connsiteX53" fmla="*/ 41440 w 278904"/>
                    <a:gd name="connsiteY53" fmla="*/ 96925 h 238525"/>
                    <a:gd name="connsiteX54" fmla="*/ 38827 w 278904"/>
                    <a:gd name="connsiteY54" fmla="*/ 97970 h 238525"/>
                    <a:gd name="connsiteX55" fmla="*/ 37782 w 278904"/>
                    <a:gd name="connsiteY55" fmla="*/ 98754 h 238525"/>
                    <a:gd name="connsiteX56" fmla="*/ 37260 w 278904"/>
                    <a:gd name="connsiteY56" fmla="*/ 99799 h 238525"/>
                    <a:gd name="connsiteX57" fmla="*/ 34647 w 278904"/>
                    <a:gd name="connsiteY57" fmla="*/ 99799 h 238525"/>
                    <a:gd name="connsiteX58" fmla="*/ 32557 w 278904"/>
                    <a:gd name="connsiteY58" fmla="*/ 97709 h 238525"/>
                    <a:gd name="connsiteX59" fmla="*/ 30206 w 278904"/>
                    <a:gd name="connsiteY59" fmla="*/ 95097 h 238525"/>
                    <a:gd name="connsiteX60" fmla="*/ 24197 w 278904"/>
                    <a:gd name="connsiteY60" fmla="*/ 91700 h 238525"/>
                    <a:gd name="connsiteX61" fmla="*/ 14531 w 278904"/>
                    <a:gd name="connsiteY61" fmla="*/ 90916 h 238525"/>
                    <a:gd name="connsiteX62" fmla="*/ 4342 w 278904"/>
                    <a:gd name="connsiteY62" fmla="*/ 88304 h 238525"/>
                    <a:gd name="connsiteX63" fmla="*/ 7477 w 278904"/>
                    <a:gd name="connsiteY63" fmla="*/ 78115 h 238525"/>
                    <a:gd name="connsiteX64" fmla="*/ 1207 w 278904"/>
                    <a:gd name="connsiteY64" fmla="*/ 77854 h 238525"/>
                    <a:gd name="connsiteX65" fmla="*/ 1207 w 278904"/>
                    <a:gd name="connsiteY65" fmla="*/ 73151 h 238525"/>
                    <a:gd name="connsiteX66" fmla="*/ 5909 w 278904"/>
                    <a:gd name="connsiteY66" fmla="*/ 70539 h 238525"/>
                    <a:gd name="connsiteX67" fmla="*/ 9306 w 278904"/>
                    <a:gd name="connsiteY67" fmla="*/ 68449 h 238525"/>
                    <a:gd name="connsiteX68" fmla="*/ 21062 w 278904"/>
                    <a:gd name="connsiteY68" fmla="*/ 70016 h 238525"/>
                    <a:gd name="connsiteX69" fmla="*/ 34908 w 278904"/>
                    <a:gd name="connsiteY69" fmla="*/ 63485 h 238525"/>
                    <a:gd name="connsiteX70" fmla="*/ 45881 w 278904"/>
                    <a:gd name="connsiteY70" fmla="*/ 72106 h 238525"/>
                    <a:gd name="connsiteX71" fmla="*/ 49800 w 278904"/>
                    <a:gd name="connsiteY71" fmla="*/ 73151 h 238525"/>
                    <a:gd name="connsiteX72" fmla="*/ 51106 w 278904"/>
                    <a:gd name="connsiteY72" fmla="*/ 72629 h 238525"/>
                    <a:gd name="connsiteX73" fmla="*/ 53457 w 278904"/>
                    <a:gd name="connsiteY73" fmla="*/ 71845 h 238525"/>
                    <a:gd name="connsiteX74" fmla="*/ 55809 w 278904"/>
                    <a:gd name="connsiteY74" fmla="*/ 70016 h 238525"/>
                    <a:gd name="connsiteX75" fmla="*/ 57899 w 278904"/>
                    <a:gd name="connsiteY75" fmla="*/ 71845 h 238525"/>
                    <a:gd name="connsiteX76" fmla="*/ 60773 w 278904"/>
                    <a:gd name="connsiteY76" fmla="*/ 73674 h 238525"/>
                    <a:gd name="connsiteX77" fmla="*/ 63124 w 278904"/>
                    <a:gd name="connsiteY77" fmla="*/ 71322 h 238525"/>
                    <a:gd name="connsiteX78" fmla="*/ 64430 w 278904"/>
                    <a:gd name="connsiteY78" fmla="*/ 68710 h 238525"/>
                    <a:gd name="connsiteX79" fmla="*/ 67304 w 278904"/>
                    <a:gd name="connsiteY79" fmla="*/ 68187 h 238525"/>
                    <a:gd name="connsiteX80" fmla="*/ 69655 w 278904"/>
                    <a:gd name="connsiteY80" fmla="*/ 68449 h 238525"/>
                    <a:gd name="connsiteX81" fmla="*/ 71745 w 278904"/>
                    <a:gd name="connsiteY81" fmla="*/ 68187 h 238525"/>
                    <a:gd name="connsiteX82" fmla="*/ 72529 w 278904"/>
                    <a:gd name="connsiteY82" fmla="*/ 62440 h 238525"/>
                    <a:gd name="connsiteX83" fmla="*/ 71223 w 278904"/>
                    <a:gd name="connsiteY83" fmla="*/ 60088 h 238525"/>
                    <a:gd name="connsiteX84" fmla="*/ 65475 w 278904"/>
                    <a:gd name="connsiteY84" fmla="*/ 46765 h 238525"/>
                    <a:gd name="connsiteX85" fmla="*/ 69394 w 278904"/>
                    <a:gd name="connsiteY85" fmla="*/ 39449 h 238525"/>
                    <a:gd name="connsiteX86" fmla="*/ 82195 w 278904"/>
                    <a:gd name="connsiteY86" fmla="*/ 51990 h 238525"/>
                    <a:gd name="connsiteX87" fmla="*/ 90295 w 278904"/>
                    <a:gd name="connsiteY87" fmla="*/ 51206 h 238525"/>
                    <a:gd name="connsiteX88" fmla="*/ 100222 w 278904"/>
                    <a:gd name="connsiteY88" fmla="*/ 50683 h 238525"/>
                    <a:gd name="connsiteX89" fmla="*/ 110411 w 278904"/>
                    <a:gd name="connsiteY89" fmla="*/ 44413 h 238525"/>
                    <a:gd name="connsiteX90" fmla="*/ 111195 w 278904"/>
                    <a:gd name="connsiteY90" fmla="*/ 39188 h 238525"/>
                    <a:gd name="connsiteX91" fmla="*/ 115897 w 278904"/>
                    <a:gd name="connsiteY91" fmla="*/ 36576 h 238525"/>
                    <a:gd name="connsiteX92" fmla="*/ 132879 w 278904"/>
                    <a:gd name="connsiteY92" fmla="*/ 31612 h 238525"/>
                    <a:gd name="connsiteX93" fmla="*/ 139410 w 278904"/>
                    <a:gd name="connsiteY93" fmla="*/ 20378 h 238525"/>
                    <a:gd name="connsiteX94" fmla="*/ 140717 w 278904"/>
                    <a:gd name="connsiteY94" fmla="*/ 5225 h 238525"/>
                    <a:gd name="connsiteX95" fmla="*/ 154041 w 278904"/>
                    <a:gd name="connsiteY95" fmla="*/ 523 h 238525"/>
                    <a:gd name="connsiteX96" fmla="*/ 155608 w 278904"/>
                    <a:gd name="connsiteY96" fmla="*/ 0 h 238525"/>
                    <a:gd name="connsiteX97" fmla="*/ 158743 w 278904"/>
                    <a:gd name="connsiteY97" fmla="*/ 2874 h 238525"/>
                    <a:gd name="connsiteX98" fmla="*/ 165536 w 278904"/>
                    <a:gd name="connsiteY98" fmla="*/ 10450 h 238525"/>
                    <a:gd name="connsiteX99" fmla="*/ 175464 w 278904"/>
                    <a:gd name="connsiteY99" fmla="*/ 12540 h 238525"/>
                    <a:gd name="connsiteX100" fmla="*/ 179644 w 278904"/>
                    <a:gd name="connsiteY100" fmla="*/ 18027 h 238525"/>
                    <a:gd name="connsiteX101" fmla="*/ 185130 w 278904"/>
                    <a:gd name="connsiteY101" fmla="*/ 18810 h 238525"/>
                    <a:gd name="connsiteX102" fmla="*/ 188788 w 278904"/>
                    <a:gd name="connsiteY102" fmla="*/ 23513 h 238525"/>
                    <a:gd name="connsiteX103" fmla="*/ 195841 w 278904"/>
                    <a:gd name="connsiteY103" fmla="*/ 25603 h 238525"/>
                    <a:gd name="connsiteX104" fmla="*/ 198715 w 278904"/>
                    <a:gd name="connsiteY104" fmla="*/ 32134 h 238525"/>
                    <a:gd name="connsiteX105" fmla="*/ 208120 w 278904"/>
                    <a:gd name="connsiteY105" fmla="*/ 29260 h 238525"/>
                    <a:gd name="connsiteX106" fmla="*/ 210994 w 278904"/>
                    <a:gd name="connsiteY106" fmla="*/ 36314 h 238525"/>
                    <a:gd name="connsiteX107" fmla="*/ 223012 w 278904"/>
                    <a:gd name="connsiteY107" fmla="*/ 44152 h 238525"/>
                    <a:gd name="connsiteX108" fmla="*/ 231111 w 278904"/>
                    <a:gd name="connsiteY108" fmla="*/ 45981 h 238525"/>
                    <a:gd name="connsiteX109" fmla="*/ 242084 w 278904"/>
                    <a:gd name="connsiteY109" fmla="*/ 46503 h 238525"/>
                    <a:gd name="connsiteX110" fmla="*/ 275002 w 278904"/>
                    <a:gd name="connsiteY110" fmla="*/ 58521 h 238525"/>
                    <a:gd name="connsiteX111" fmla="*/ 269515 w 278904"/>
                    <a:gd name="connsiteY111" fmla="*/ 78899 h 238525"/>
                    <a:gd name="connsiteX112" fmla="*/ 267425 w 278904"/>
                    <a:gd name="connsiteY112" fmla="*/ 97187 h 238525"/>
                    <a:gd name="connsiteX113" fmla="*/ 267164 w 278904"/>
                    <a:gd name="connsiteY113" fmla="*/ 98493 h 238525"/>
                    <a:gd name="connsiteX114" fmla="*/ 261155 w 278904"/>
                    <a:gd name="connsiteY114" fmla="*/ 99538 h 238525"/>
                    <a:gd name="connsiteX115" fmla="*/ 253840 w 278904"/>
                    <a:gd name="connsiteY115" fmla="*/ 105547 h 238525"/>
                    <a:gd name="connsiteX116" fmla="*/ 245741 w 278904"/>
                    <a:gd name="connsiteY116" fmla="*/ 116781 h 238525"/>
                    <a:gd name="connsiteX117" fmla="*/ 235030 w 278904"/>
                    <a:gd name="connsiteY117" fmla="*/ 133762 h 238525"/>
                    <a:gd name="connsiteX118" fmla="*/ 245741 w 278904"/>
                    <a:gd name="connsiteY118" fmla="*/ 129843 h 238525"/>
                    <a:gd name="connsiteX119" fmla="*/ 252273 w 278904"/>
                    <a:gd name="connsiteY119" fmla="*/ 137942 h 238525"/>
                    <a:gd name="connsiteX120" fmla="*/ 253056 w 278904"/>
                    <a:gd name="connsiteY120" fmla="*/ 143690 h 238525"/>
                    <a:gd name="connsiteX121" fmla="*/ 253056 w 278904"/>
                    <a:gd name="connsiteY121" fmla="*/ 143690 h 238525"/>
                    <a:gd name="connsiteX122" fmla="*/ 251750 w 278904"/>
                    <a:gd name="connsiteY122" fmla="*/ 147086 h 238525"/>
                    <a:gd name="connsiteX123" fmla="*/ 258020 w 278904"/>
                    <a:gd name="connsiteY123" fmla="*/ 157275 h 238525"/>
                    <a:gd name="connsiteX124" fmla="*/ 250705 w 278904"/>
                    <a:gd name="connsiteY124" fmla="*/ 164590 h 238525"/>
                    <a:gd name="connsiteX125" fmla="*/ 253056 w 278904"/>
                    <a:gd name="connsiteY125" fmla="*/ 172950 h 238525"/>
                    <a:gd name="connsiteX126" fmla="*/ 253056 w 278904"/>
                    <a:gd name="connsiteY126" fmla="*/ 182878 h 238525"/>
                    <a:gd name="connsiteX127" fmla="*/ 266903 w 278904"/>
                    <a:gd name="connsiteY127" fmla="*/ 190715 h 238525"/>
                    <a:gd name="connsiteX128" fmla="*/ 272650 w 278904"/>
                    <a:gd name="connsiteY128" fmla="*/ 195941 h 23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</a:cxnLst>
                  <a:rect l="l" t="t" r="r" b="b"/>
                  <a:pathLst>
                    <a:path w="278904" h="238525">
                      <a:moveTo>
                        <a:pt x="272650" y="195941"/>
                      </a:moveTo>
                      <a:cubicBezTo>
                        <a:pt x="270822" y="196986"/>
                        <a:pt x="268993" y="198031"/>
                        <a:pt x="267164" y="199337"/>
                      </a:cubicBezTo>
                      <a:cubicBezTo>
                        <a:pt x="267164" y="199337"/>
                        <a:pt x="257759" y="192544"/>
                        <a:pt x="260371" y="203517"/>
                      </a:cubicBezTo>
                      <a:cubicBezTo>
                        <a:pt x="256453" y="206130"/>
                        <a:pt x="252795" y="209003"/>
                        <a:pt x="249137" y="211877"/>
                      </a:cubicBezTo>
                      <a:cubicBezTo>
                        <a:pt x="245219" y="215012"/>
                        <a:pt x="240516" y="218409"/>
                        <a:pt x="235552" y="218931"/>
                      </a:cubicBezTo>
                      <a:cubicBezTo>
                        <a:pt x="230588" y="219453"/>
                        <a:pt x="226147" y="217102"/>
                        <a:pt x="221706" y="215012"/>
                      </a:cubicBezTo>
                      <a:cubicBezTo>
                        <a:pt x="212039" y="210571"/>
                        <a:pt x="200283" y="206913"/>
                        <a:pt x="189571" y="208742"/>
                      </a:cubicBezTo>
                      <a:cubicBezTo>
                        <a:pt x="179644" y="210310"/>
                        <a:pt x="169193" y="217363"/>
                        <a:pt x="171022" y="228597"/>
                      </a:cubicBezTo>
                      <a:cubicBezTo>
                        <a:pt x="171545" y="230949"/>
                        <a:pt x="172067" y="233300"/>
                        <a:pt x="172851" y="235651"/>
                      </a:cubicBezTo>
                      <a:cubicBezTo>
                        <a:pt x="171284" y="235651"/>
                        <a:pt x="169455" y="236174"/>
                        <a:pt x="167365" y="236696"/>
                      </a:cubicBezTo>
                      <a:cubicBezTo>
                        <a:pt x="160833" y="238786"/>
                        <a:pt x="153779" y="239831"/>
                        <a:pt x="143068" y="235651"/>
                      </a:cubicBezTo>
                      <a:cubicBezTo>
                        <a:pt x="132357" y="231210"/>
                        <a:pt x="125303" y="225201"/>
                        <a:pt x="120077" y="227030"/>
                      </a:cubicBezTo>
                      <a:cubicBezTo>
                        <a:pt x="114852" y="228859"/>
                        <a:pt x="108321" y="229904"/>
                        <a:pt x="104402" y="228597"/>
                      </a:cubicBezTo>
                      <a:cubicBezTo>
                        <a:pt x="100483" y="227291"/>
                        <a:pt x="88727" y="223372"/>
                        <a:pt x="82195" y="222850"/>
                      </a:cubicBezTo>
                      <a:cubicBezTo>
                        <a:pt x="76709" y="222327"/>
                        <a:pt x="72007" y="219192"/>
                        <a:pt x="67826" y="209787"/>
                      </a:cubicBezTo>
                      <a:cubicBezTo>
                        <a:pt x="67826" y="209787"/>
                        <a:pt x="67826" y="209787"/>
                        <a:pt x="68088" y="209526"/>
                      </a:cubicBezTo>
                      <a:cubicBezTo>
                        <a:pt x="69133" y="208481"/>
                        <a:pt x="69655" y="207174"/>
                        <a:pt x="70439" y="205868"/>
                      </a:cubicBezTo>
                      <a:cubicBezTo>
                        <a:pt x="71223" y="204301"/>
                        <a:pt x="72790" y="202472"/>
                        <a:pt x="73052" y="200643"/>
                      </a:cubicBezTo>
                      <a:cubicBezTo>
                        <a:pt x="73313" y="199859"/>
                        <a:pt x="73574" y="199076"/>
                        <a:pt x="73835" y="198292"/>
                      </a:cubicBezTo>
                      <a:cubicBezTo>
                        <a:pt x="74358" y="196463"/>
                        <a:pt x="75403" y="195157"/>
                        <a:pt x="75926" y="193328"/>
                      </a:cubicBezTo>
                      <a:cubicBezTo>
                        <a:pt x="76187" y="192022"/>
                        <a:pt x="75926" y="190454"/>
                        <a:pt x="76187" y="188887"/>
                      </a:cubicBezTo>
                      <a:cubicBezTo>
                        <a:pt x="76448" y="187842"/>
                        <a:pt x="76448" y="186535"/>
                        <a:pt x="76709" y="185490"/>
                      </a:cubicBezTo>
                      <a:cubicBezTo>
                        <a:pt x="76970" y="183923"/>
                        <a:pt x="76970" y="182878"/>
                        <a:pt x="77754" y="181572"/>
                      </a:cubicBezTo>
                      <a:cubicBezTo>
                        <a:pt x="78277" y="180527"/>
                        <a:pt x="78799" y="179482"/>
                        <a:pt x="79322" y="178437"/>
                      </a:cubicBezTo>
                      <a:cubicBezTo>
                        <a:pt x="81151" y="175302"/>
                        <a:pt x="80889" y="171905"/>
                        <a:pt x="80889" y="168248"/>
                      </a:cubicBezTo>
                      <a:cubicBezTo>
                        <a:pt x="80889" y="164329"/>
                        <a:pt x="80106" y="160149"/>
                        <a:pt x="80628" y="156230"/>
                      </a:cubicBezTo>
                      <a:cubicBezTo>
                        <a:pt x="81673" y="155969"/>
                        <a:pt x="82457" y="155969"/>
                        <a:pt x="83241" y="156752"/>
                      </a:cubicBezTo>
                      <a:cubicBezTo>
                        <a:pt x="83763" y="157275"/>
                        <a:pt x="84286" y="158059"/>
                        <a:pt x="85070" y="158581"/>
                      </a:cubicBezTo>
                      <a:cubicBezTo>
                        <a:pt x="85592" y="156491"/>
                        <a:pt x="83502" y="153879"/>
                        <a:pt x="82457" y="152311"/>
                      </a:cubicBezTo>
                      <a:cubicBezTo>
                        <a:pt x="81151" y="150482"/>
                        <a:pt x="80106" y="148392"/>
                        <a:pt x="79061" y="146302"/>
                      </a:cubicBezTo>
                      <a:cubicBezTo>
                        <a:pt x="78277" y="144212"/>
                        <a:pt x="77754" y="141600"/>
                        <a:pt x="77754" y="139248"/>
                      </a:cubicBezTo>
                      <a:cubicBezTo>
                        <a:pt x="77754" y="138203"/>
                        <a:pt x="77232" y="137158"/>
                        <a:pt x="77493" y="136113"/>
                      </a:cubicBezTo>
                      <a:cubicBezTo>
                        <a:pt x="77493" y="134807"/>
                        <a:pt x="78277" y="134023"/>
                        <a:pt x="78015" y="132717"/>
                      </a:cubicBezTo>
                      <a:cubicBezTo>
                        <a:pt x="75926" y="132195"/>
                        <a:pt x="74097" y="131672"/>
                        <a:pt x="72007" y="131933"/>
                      </a:cubicBezTo>
                      <a:cubicBezTo>
                        <a:pt x="70178" y="131933"/>
                        <a:pt x="68610" y="131933"/>
                        <a:pt x="67043" y="130888"/>
                      </a:cubicBezTo>
                      <a:cubicBezTo>
                        <a:pt x="65475" y="129843"/>
                        <a:pt x="64169" y="127753"/>
                        <a:pt x="63124" y="126186"/>
                      </a:cubicBezTo>
                      <a:cubicBezTo>
                        <a:pt x="62340" y="124879"/>
                        <a:pt x="61557" y="122528"/>
                        <a:pt x="59989" y="121744"/>
                      </a:cubicBezTo>
                      <a:cubicBezTo>
                        <a:pt x="58944" y="120177"/>
                        <a:pt x="58683" y="118348"/>
                        <a:pt x="58683" y="116519"/>
                      </a:cubicBezTo>
                      <a:cubicBezTo>
                        <a:pt x="58683" y="115736"/>
                        <a:pt x="58683" y="115213"/>
                        <a:pt x="58683" y="114429"/>
                      </a:cubicBezTo>
                      <a:cubicBezTo>
                        <a:pt x="58683" y="113646"/>
                        <a:pt x="58683" y="112862"/>
                        <a:pt x="58944" y="112339"/>
                      </a:cubicBezTo>
                      <a:cubicBezTo>
                        <a:pt x="58944" y="111817"/>
                        <a:pt x="58944" y="111294"/>
                        <a:pt x="59205" y="110772"/>
                      </a:cubicBezTo>
                      <a:cubicBezTo>
                        <a:pt x="59466" y="110249"/>
                        <a:pt x="59989" y="110249"/>
                        <a:pt x="60250" y="110249"/>
                      </a:cubicBezTo>
                      <a:cubicBezTo>
                        <a:pt x="61034" y="109988"/>
                        <a:pt x="61818" y="109988"/>
                        <a:pt x="62340" y="109727"/>
                      </a:cubicBezTo>
                      <a:cubicBezTo>
                        <a:pt x="62863" y="109466"/>
                        <a:pt x="63646" y="109204"/>
                        <a:pt x="63908" y="108420"/>
                      </a:cubicBezTo>
                      <a:cubicBezTo>
                        <a:pt x="64169" y="107898"/>
                        <a:pt x="63908" y="107376"/>
                        <a:pt x="63385" y="107114"/>
                      </a:cubicBezTo>
                      <a:cubicBezTo>
                        <a:pt x="62863" y="106853"/>
                        <a:pt x="62340" y="106853"/>
                        <a:pt x="61818" y="106853"/>
                      </a:cubicBezTo>
                      <a:cubicBezTo>
                        <a:pt x="60773" y="106853"/>
                        <a:pt x="59728" y="106853"/>
                        <a:pt x="58421" y="107114"/>
                      </a:cubicBezTo>
                      <a:cubicBezTo>
                        <a:pt x="57376" y="107376"/>
                        <a:pt x="56332" y="107637"/>
                        <a:pt x="55025" y="107637"/>
                      </a:cubicBezTo>
                      <a:cubicBezTo>
                        <a:pt x="53719" y="107376"/>
                        <a:pt x="52935" y="106592"/>
                        <a:pt x="52151" y="105547"/>
                      </a:cubicBezTo>
                      <a:cubicBezTo>
                        <a:pt x="51368" y="104502"/>
                        <a:pt x="51368" y="103457"/>
                        <a:pt x="51106" y="102150"/>
                      </a:cubicBezTo>
                      <a:cubicBezTo>
                        <a:pt x="50845" y="101367"/>
                        <a:pt x="49800" y="100060"/>
                        <a:pt x="48755" y="100060"/>
                      </a:cubicBezTo>
                      <a:cubicBezTo>
                        <a:pt x="47971" y="100060"/>
                        <a:pt x="47449" y="100060"/>
                        <a:pt x="46665" y="99538"/>
                      </a:cubicBezTo>
                      <a:cubicBezTo>
                        <a:pt x="45881" y="99015"/>
                        <a:pt x="45097" y="98232"/>
                        <a:pt x="44314" y="97709"/>
                      </a:cubicBezTo>
                      <a:cubicBezTo>
                        <a:pt x="43530" y="97187"/>
                        <a:pt x="42485" y="96664"/>
                        <a:pt x="41440" y="96925"/>
                      </a:cubicBezTo>
                      <a:cubicBezTo>
                        <a:pt x="40395" y="96925"/>
                        <a:pt x="39611" y="97448"/>
                        <a:pt x="38827" y="97970"/>
                      </a:cubicBezTo>
                      <a:cubicBezTo>
                        <a:pt x="38566" y="98232"/>
                        <a:pt x="38044" y="98493"/>
                        <a:pt x="37782" y="98754"/>
                      </a:cubicBezTo>
                      <a:cubicBezTo>
                        <a:pt x="37521" y="99015"/>
                        <a:pt x="37521" y="99538"/>
                        <a:pt x="37260" y="99799"/>
                      </a:cubicBezTo>
                      <a:cubicBezTo>
                        <a:pt x="36737" y="100844"/>
                        <a:pt x="35431" y="100060"/>
                        <a:pt x="34647" y="99799"/>
                      </a:cubicBezTo>
                      <a:cubicBezTo>
                        <a:pt x="33602" y="99277"/>
                        <a:pt x="33341" y="98493"/>
                        <a:pt x="32557" y="97709"/>
                      </a:cubicBezTo>
                      <a:cubicBezTo>
                        <a:pt x="31774" y="96925"/>
                        <a:pt x="30990" y="95880"/>
                        <a:pt x="30206" y="95097"/>
                      </a:cubicBezTo>
                      <a:cubicBezTo>
                        <a:pt x="28377" y="93529"/>
                        <a:pt x="26548" y="92484"/>
                        <a:pt x="24197" y="91700"/>
                      </a:cubicBezTo>
                      <a:cubicBezTo>
                        <a:pt x="21062" y="90916"/>
                        <a:pt x="17666" y="90916"/>
                        <a:pt x="14531" y="90916"/>
                      </a:cubicBezTo>
                      <a:cubicBezTo>
                        <a:pt x="11918" y="90916"/>
                        <a:pt x="5387" y="91700"/>
                        <a:pt x="4342" y="88304"/>
                      </a:cubicBezTo>
                      <a:cubicBezTo>
                        <a:pt x="3297" y="85169"/>
                        <a:pt x="11396" y="80989"/>
                        <a:pt x="7477" y="78115"/>
                      </a:cubicBezTo>
                      <a:cubicBezTo>
                        <a:pt x="5648" y="76809"/>
                        <a:pt x="3035" y="78899"/>
                        <a:pt x="1207" y="77854"/>
                      </a:cubicBezTo>
                      <a:cubicBezTo>
                        <a:pt x="-883" y="76809"/>
                        <a:pt x="162" y="74457"/>
                        <a:pt x="1207" y="73151"/>
                      </a:cubicBezTo>
                      <a:cubicBezTo>
                        <a:pt x="2774" y="72367"/>
                        <a:pt x="4342" y="71584"/>
                        <a:pt x="5909" y="70539"/>
                      </a:cubicBezTo>
                      <a:cubicBezTo>
                        <a:pt x="6954" y="69755"/>
                        <a:pt x="7999" y="68710"/>
                        <a:pt x="9306" y="68449"/>
                      </a:cubicBezTo>
                      <a:cubicBezTo>
                        <a:pt x="12963" y="67665"/>
                        <a:pt x="17405" y="69494"/>
                        <a:pt x="21062" y="70016"/>
                      </a:cubicBezTo>
                      <a:cubicBezTo>
                        <a:pt x="27071" y="70800"/>
                        <a:pt x="29422" y="64791"/>
                        <a:pt x="34908" y="63485"/>
                      </a:cubicBezTo>
                      <a:cubicBezTo>
                        <a:pt x="40917" y="61917"/>
                        <a:pt x="42224" y="69232"/>
                        <a:pt x="45881" y="72106"/>
                      </a:cubicBezTo>
                      <a:cubicBezTo>
                        <a:pt x="46926" y="72890"/>
                        <a:pt x="48494" y="73412"/>
                        <a:pt x="49800" y="73151"/>
                      </a:cubicBezTo>
                      <a:cubicBezTo>
                        <a:pt x="50323" y="73151"/>
                        <a:pt x="50584" y="72890"/>
                        <a:pt x="51106" y="72629"/>
                      </a:cubicBezTo>
                      <a:cubicBezTo>
                        <a:pt x="51890" y="72367"/>
                        <a:pt x="52674" y="72106"/>
                        <a:pt x="53457" y="71845"/>
                      </a:cubicBezTo>
                      <a:cubicBezTo>
                        <a:pt x="53980" y="71061"/>
                        <a:pt x="54764" y="70016"/>
                        <a:pt x="55809" y="70016"/>
                      </a:cubicBezTo>
                      <a:cubicBezTo>
                        <a:pt x="56854" y="70016"/>
                        <a:pt x="57376" y="71061"/>
                        <a:pt x="57899" y="71845"/>
                      </a:cubicBezTo>
                      <a:cubicBezTo>
                        <a:pt x="58683" y="72629"/>
                        <a:pt x="59466" y="73674"/>
                        <a:pt x="60773" y="73674"/>
                      </a:cubicBezTo>
                      <a:cubicBezTo>
                        <a:pt x="62079" y="73674"/>
                        <a:pt x="62863" y="72629"/>
                        <a:pt x="63124" y="71322"/>
                      </a:cubicBezTo>
                      <a:cubicBezTo>
                        <a:pt x="63385" y="70277"/>
                        <a:pt x="63385" y="69232"/>
                        <a:pt x="64430" y="68710"/>
                      </a:cubicBezTo>
                      <a:cubicBezTo>
                        <a:pt x="65214" y="68187"/>
                        <a:pt x="66259" y="68187"/>
                        <a:pt x="67304" y="68187"/>
                      </a:cubicBezTo>
                      <a:cubicBezTo>
                        <a:pt x="68088" y="68187"/>
                        <a:pt x="68872" y="68449"/>
                        <a:pt x="69655" y="68449"/>
                      </a:cubicBezTo>
                      <a:cubicBezTo>
                        <a:pt x="70439" y="68449"/>
                        <a:pt x="70962" y="68449"/>
                        <a:pt x="71745" y="68187"/>
                      </a:cubicBezTo>
                      <a:cubicBezTo>
                        <a:pt x="74358" y="67926"/>
                        <a:pt x="73313" y="63746"/>
                        <a:pt x="72529" y="62440"/>
                      </a:cubicBezTo>
                      <a:cubicBezTo>
                        <a:pt x="72007" y="61656"/>
                        <a:pt x="71745" y="60872"/>
                        <a:pt x="71223" y="60088"/>
                      </a:cubicBezTo>
                      <a:cubicBezTo>
                        <a:pt x="69133" y="55647"/>
                        <a:pt x="67043" y="51206"/>
                        <a:pt x="65475" y="46765"/>
                      </a:cubicBezTo>
                      <a:cubicBezTo>
                        <a:pt x="64430" y="43629"/>
                        <a:pt x="63908" y="36837"/>
                        <a:pt x="69394" y="39449"/>
                      </a:cubicBezTo>
                      <a:cubicBezTo>
                        <a:pt x="74619" y="42062"/>
                        <a:pt x="76448" y="50422"/>
                        <a:pt x="82195" y="51990"/>
                      </a:cubicBezTo>
                      <a:cubicBezTo>
                        <a:pt x="84808" y="52512"/>
                        <a:pt x="87682" y="51467"/>
                        <a:pt x="90295" y="51206"/>
                      </a:cubicBezTo>
                      <a:cubicBezTo>
                        <a:pt x="93691" y="50683"/>
                        <a:pt x="96826" y="50422"/>
                        <a:pt x="100222" y="50683"/>
                      </a:cubicBezTo>
                      <a:cubicBezTo>
                        <a:pt x="105447" y="50945"/>
                        <a:pt x="109889" y="50422"/>
                        <a:pt x="110411" y="44413"/>
                      </a:cubicBezTo>
                      <a:cubicBezTo>
                        <a:pt x="110672" y="42846"/>
                        <a:pt x="110411" y="40756"/>
                        <a:pt x="111195" y="39188"/>
                      </a:cubicBezTo>
                      <a:cubicBezTo>
                        <a:pt x="111979" y="37621"/>
                        <a:pt x="114069" y="37098"/>
                        <a:pt x="115897" y="36576"/>
                      </a:cubicBezTo>
                      <a:cubicBezTo>
                        <a:pt x="121384" y="34747"/>
                        <a:pt x="127393" y="33702"/>
                        <a:pt x="132879" y="31612"/>
                      </a:cubicBezTo>
                      <a:cubicBezTo>
                        <a:pt x="138104" y="29522"/>
                        <a:pt x="140194" y="25864"/>
                        <a:pt x="139410" y="20378"/>
                      </a:cubicBezTo>
                      <a:cubicBezTo>
                        <a:pt x="138627" y="15414"/>
                        <a:pt x="136275" y="9405"/>
                        <a:pt x="140717" y="5225"/>
                      </a:cubicBezTo>
                      <a:cubicBezTo>
                        <a:pt x="144374" y="2090"/>
                        <a:pt x="149599" y="1829"/>
                        <a:pt x="154041" y="523"/>
                      </a:cubicBezTo>
                      <a:cubicBezTo>
                        <a:pt x="154563" y="261"/>
                        <a:pt x="155086" y="0"/>
                        <a:pt x="155608" y="0"/>
                      </a:cubicBezTo>
                      <a:cubicBezTo>
                        <a:pt x="156915" y="784"/>
                        <a:pt x="157959" y="1829"/>
                        <a:pt x="158743" y="2874"/>
                      </a:cubicBezTo>
                      <a:cubicBezTo>
                        <a:pt x="161617" y="7838"/>
                        <a:pt x="161356" y="10189"/>
                        <a:pt x="165536" y="10450"/>
                      </a:cubicBezTo>
                      <a:cubicBezTo>
                        <a:pt x="169716" y="10712"/>
                        <a:pt x="175464" y="9928"/>
                        <a:pt x="175464" y="12540"/>
                      </a:cubicBezTo>
                      <a:cubicBezTo>
                        <a:pt x="175725" y="15414"/>
                        <a:pt x="177815" y="17243"/>
                        <a:pt x="179644" y="18027"/>
                      </a:cubicBezTo>
                      <a:cubicBezTo>
                        <a:pt x="181472" y="19072"/>
                        <a:pt x="184869" y="16720"/>
                        <a:pt x="185130" y="18810"/>
                      </a:cubicBezTo>
                      <a:cubicBezTo>
                        <a:pt x="185391" y="20639"/>
                        <a:pt x="187220" y="23513"/>
                        <a:pt x="188788" y="23513"/>
                      </a:cubicBezTo>
                      <a:cubicBezTo>
                        <a:pt x="190355" y="23513"/>
                        <a:pt x="195319" y="20900"/>
                        <a:pt x="195841" y="25603"/>
                      </a:cubicBezTo>
                      <a:cubicBezTo>
                        <a:pt x="196364" y="30306"/>
                        <a:pt x="194535" y="34224"/>
                        <a:pt x="198715" y="32134"/>
                      </a:cubicBezTo>
                      <a:cubicBezTo>
                        <a:pt x="203157" y="30044"/>
                        <a:pt x="207075" y="26909"/>
                        <a:pt x="208120" y="29260"/>
                      </a:cubicBezTo>
                      <a:cubicBezTo>
                        <a:pt x="209166" y="31873"/>
                        <a:pt x="207075" y="34747"/>
                        <a:pt x="210994" y="36314"/>
                      </a:cubicBezTo>
                      <a:cubicBezTo>
                        <a:pt x="215174" y="37621"/>
                        <a:pt x="219354" y="44675"/>
                        <a:pt x="223012" y="44152"/>
                      </a:cubicBezTo>
                      <a:cubicBezTo>
                        <a:pt x="224318" y="44152"/>
                        <a:pt x="227715" y="44936"/>
                        <a:pt x="231111" y="45981"/>
                      </a:cubicBezTo>
                      <a:cubicBezTo>
                        <a:pt x="235552" y="47287"/>
                        <a:pt x="240255" y="48071"/>
                        <a:pt x="242084" y="46503"/>
                      </a:cubicBezTo>
                      <a:cubicBezTo>
                        <a:pt x="245741" y="53818"/>
                        <a:pt x="264551" y="55908"/>
                        <a:pt x="275002" y="58521"/>
                      </a:cubicBezTo>
                      <a:cubicBezTo>
                        <a:pt x="285452" y="61134"/>
                        <a:pt x="271867" y="74719"/>
                        <a:pt x="269515" y="78899"/>
                      </a:cubicBezTo>
                      <a:cubicBezTo>
                        <a:pt x="267164" y="83340"/>
                        <a:pt x="267425" y="92745"/>
                        <a:pt x="267425" y="97187"/>
                      </a:cubicBezTo>
                      <a:cubicBezTo>
                        <a:pt x="267425" y="97709"/>
                        <a:pt x="267425" y="98232"/>
                        <a:pt x="267164" y="98493"/>
                      </a:cubicBezTo>
                      <a:cubicBezTo>
                        <a:pt x="266380" y="100844"/>
                        <a:pt x="263506" y="99015"/>
                        <a:pt x="261155" y="99538"/>
                      </a:cubicBezTo>
                      <a:cubicBezTo>
                        <a:pt x="258281" y="100322"/>
                        <a:pt x="253840" y="101628"/>
                        <a:pt x="253840" y="105547"/>
                      </a:cubicBezTo>
                      <a:cubicBezTo>
                        <a:pt x="253840" y="109466"/>
                        <a:pt x="249660" y="110249"/>
                        <a:pt x="245741" y="116781"/>
                      </a:cubicBezTo>
                      <a:cubicBezTo>
                        <a:pt x="241561" y="123312"/>
                        <a:pt x="236597" y="128276"/>
                        <a:pt x="235030" y="133762"/>
                      </a:cubicBezTo>
                      <a:cubicBezTo>
                        <a:pt x="233723" y="139248"/>
                        <a:pt x="242084" y="131672"/>
                        <a:pt x="245741" y="129843"/>
                      </a:cubicBezTo>
                      <a:cubicBezTo>
                        <a:pt x="249399" y="128276"/>
                        <a:pt x="249921" y="132978"/>
                        <a:pt x="252273" y="137942"/>
                      </a:cubicBezTo>
                      <a:cubicBezTo>
                        <a:pt x="253840" y="141077"/>
                        <a:pt x="253579" y="142122"/>
                        <a:pt x="253056" y="143690"/>
                      </a:cubicBezTo>
                      <a:lnTo>
                        <a:pt x="253056" y="143690"/>
                      </a:lnTo>
                      <a:cubicBezTo>
                        <a:pt x="252795" y="144473"/>
                        <a:pt x="252273" y="145519"/>
                        <a:pt x="251750" y="147086"/>
                      </a:cubicBezTo>
                      <a:cubicBezTo>
                        <a:pt x="250705" y="151789"/>
                        <a:pt x="255146" y="152572"/>
                        <a:pt x="258020" y="157275"/>
                      </a:cubicBezTo>
                      <a:cubicBezTo>
                        <a:pt x="261155" y="161978"/>
                        <a:pt x="253840" y="162239"/>
                        <a:pt x="250705" y="164590"/>
                      </a:cubicBezTo>
                      <a:cubicBezTo>
                        <a:pt x="247570" y="167203"/>
                        <a:pt x="250966" y="169554"/>
                        <a:pt x="253056" y="172950"/>
                      </a:cubicBezTo>
                      <a:cubicBezTo>
                        <a:pt x="255146" y="176347"/>
                        <a:pt x="253840" y="180004"/>
                        <a:pt x="253056" y="182878"/>
                      </a:cubicBezTo>
                      <a:cubicBezTo>
                        <a:pt x="252273" y="186013"/>
                        <a:pt x="259326" y="188887"/>
                        <a:pt x="266903" y="190715"/>
                      </a:cubicBezTo>
                      <a:cubicBezTo>
                        <a:pt x="270299" y="192022"/>
                        <a:pt x="271867" y="193851"/>
                        <a:pt x="272650" y="1959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F09576F1-75ED-B029-F9F6-43DEDA8521A8}"/>
                    </a:ext>
                  </a:extLst>
                </p:cNvPr>
                <p:cNvSpPr/>
                <p:nvPr/>
              </p:nvSpPr>
              <p:spPr>
                <a:xfrm>
                  <a:off x="5045358" y="3087320"/>
                  <a:ext cx="22265" cy="40817"/>
                </a:xfrm>
                <a:custGeom>
                  <a:avLst/>
                  <a:gdLst>
                    <a:gd name="connsiteX0" fmla="*/ 1341 w 22265"/>
                    <a:gd name="connsiteY0" fmla="*/ 25533 h 40817"/>
                    <a:gd name="connsiteX1" fmla="*/ 819 w 22265"/>
                    <a:gd name="connsiteY1" fmla="*/ 15606 h 40817"/>
                    <a:gd name="connsiteX2" fmla="*/ 6827 w 22265"/>
                    <a:gd name="connsiteY2" fmla="*/ 9074 h 40817"/>
                    <a:gd name="connsiteX3" fmla="*/ 14665 w 22265"/>
                    <a:gd name="connsiteY3" fmla="*/ 5939 h 40817"/>
                    <a:gd name="connsiteX4" fmla="*/ 18323 w 22265"/>
                    <a:gd name="connsiteY4" fmla="*/ 192 h 40817"/>
                    <a:gd name="connsiteX5" fmla="*/ 20151 w 22265"/>
                    <a:gd name="connsiteY5" fmla="*/ 4633 h 40817"/>
                    <a:gd name="connsiteX6" fmla="*/ 20413 w 22265"/>
                    <a:gd name="connsiteY6" fmla="*/ 11426 h 40817"/>
                    <a:gd name="connsiteX7" fmla="*/ 21719 w 22265"/>
                    <a:gd name="connsiteY7" fmla="*/ 17173 h 40817"/>
                    <a:gd name="connsiteX8" fmla="*/ 21980 w 22265"/>
                    <a:gd name="connsiteY8" fmla="*/ 21876 h 40817"/>
                    <a:gd name="connsiteX9" fmla="*/ 18845 w 22265"/>
                    <a:gd name="connsiteY9" fmla="*/ 26317 h 40817"/>
                    <a:gd name="connsiteX10" fmla="*/ 16494 w 22265"/>
                    <a:gd name="connsiteY10" fmla="*/ 31804 h 40817"/>
                    <a:gd name="connsiteX11" fmla="*/ 13882 w 22265"/>
                    <a:gd name="connsiteY11" fmla="*/ 40425 h 40817"/>
                    <a:gd name="connsiteX12" fmla="*/ 4738 w 22265"/>
                    <a:gd name="connsiteY12" fmla="*/ 34939 h 40817"/>
                    <a:gd name="connsiteX13" fmla="*/ 4215 w 22265"/>
                    <a:gd name="connsiteY13" fmla="*/ 32065 h 40817"/>
                    <a:gd name="connsiteX14" fmla="*/ 4215 w 22265"/>
                    <a:gd name="connsiteY14" fmla="*/ 29191 h 40817"/>
                    <a:gd name="connsiteX15" fmla="*/ 1341 w 22265"/>
                    <a:gd name="connsiteY15" fmla="*/ 25533 h 40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265" h="40817">
                      <a:moveTo>
                        <a:pt x="1341" y="25533"/>
                      </a:moveTo>
                      <a:cubicBezTo>
                        <a:pt x="-749" y="22660"/>
                        <a:pt x="35" y="18480"/>
                        <a:pt x="819" y="15606"/>
                      </a:cubicBezTo>
                      <a:cubicBezTo>
                        <a:pt x="1602" y="12210"/>
                        <a:pt x="3431" y="10119"/>
                        <a:pt x="6827" y="9074"/>
                      </a:cubicBezTo>
                      <a:cubicBezTo>
                        <a:pt x="9179" y="8291"/>
                        <a:pt x="13620" y="8552"/>
                        <a:pt x="14665" y="5939"/>
                      </a:cubicBezTo>
                      <a:cubicBezTo>
                        <a:pt x="15188" y="4633"/>
                        <a:pt x="15971" y="-1114"/>
                        <a:pt x="18323" y="192"/>
                      </a:cubicBezTo>
                      <a:cubicBezTo>
                        <a:pt x="19629" y="976"/>
                        <a:pt x="19890" y="3327"/>
                        <a:pt x="20151" y="4633"/>
                      </a:cubicBezTo>
                      <a:cubicBezTo>
                        <a:pt x="20413" y="6984"/>
                        <a:pt x="20151" y="9074"/>
                        <a:pt x="20413" y="11426"/>
                      </a:cubicBezTo>
                      <a:cubicBezTo>
                        <a:pt x="20674" y="13516"/>
                        <a:pt x="21196" y="15344"/>
                        <a:pt x="21719" y="17173"/>
                      </a:cubicBezTo>
                      <a:cubicBezTo>
                        <a:pt x="22242" y="18741"/>
                        <a:pt x="22503" y="20308"/>
                        <a:pt x="21980" y="21876"/>
                      </a:cubicBezTo>
                      <a:cubicBezTo>
                        <a:pt x="21196" y="23705"/>
                        <a:pt x="19890" y="25011"/>
                        <a:pt x="18845" y="26317"/>
                      </a:cubicBezTo>
                      <a:cubicBezTo>
                        <a:pt x="17539" y="27885"/>
                        <a:pt x="16755" y="29713"/>
                        <a:pt x="16494" y="31804"/>
                      </a:cubicBezTo>
                      <a:cubicBezTo>
                        <a:pt x="15971" y="34416"/>
                        <a:pt x="17278" y="39119"/>
                        <a:pt x="13882" y="40425"/>
                      </a:cubicBezTo>
                      <a:cubicBezTo>
                        <a:pt x="9963" y="41992"/>
                        <a:pt x="5782" y="38596"/>
                        <a:pt x="4738" y="34939"/>
                      </a:cubicBezTo>
                      <a:cubicBezTo>
                        <a:pt x="4476" y="33894"/>
                        <a:pt x="4215" y="32849"/>
                        <a:pt x="4215" y="32065"/>
                      </a:cubicBezTo>
                      <a:cubicBezTo>
                        <a:pt x="4215" y="31020"/>
                        <a:pt x="4215" y="30236"/>
                        <a:pt x="4215" y="29191"/>
                      </a:cubicBezTo>
                      <a:cubicBezTo>
                        <a:pt x="3431" y="28146"/>
                        <a:pt x="2125" y="26840"/>
                        <a:pt x="1341" y="255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84D916C0-6437-8BFC-D1B8-A09F5E31C854}"/>
                    </a:ext>
                  </a:extLst>
                </p:cNvPr>
                <p:cNvSpPr/>
                <p:nvPr/>
              </p:nvSpPr>
              <p:spPr>
                <a:xfrm>
                  <a:off x="4810684" y="2916651"/>
                  <a:ext cx="6998" cy="4735"/>
                </a:xfrm>
                <a:custGeom>
                  <a:avLst/>
                  <a:gdLst>
                    <a:gd name="connsiteX0" fmla="*/ 2453 w 6998"/>
                    <a:gd name="connsiteY0" fmla="*/ 0 h 4735"/>
                    <a:gd name="connsiteX1" fmla="*/ 6372 w 6998"/>
                    <a:gd name="connsiteY1" fmla="*/ 1306 h 4735"/>
                    <a:gd name="connsiteX2" fmla="*/ 2976 w 6998"/>
                    <a:gd name="connsiteY2" fmla="*/ 4703 h 4735"/>
                    <a:gd name="connsiteX3" fmla="*/ 102 w 6998"/>
                    <a:gd name="connsiteY3" fmla="*/ 1567 h 4735"/>
                    <a:gd name="connsiteX4" fmla="*/ 2453 w 6998"/>
                    <a:gd name="connsiteY4" fmla="*/ 0 h 4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98" h="4735">
                      <a:moveTo>
                        <a:pt x="2453" y="0"/>
                      </a:moveTo>
                      <a:cubicBezTo>
                        <a:pt x="3759" y="0"/>
                        <a:pt x="5327" y="522"/>
                        <a:pt x="6372" y="1306"/>
                      </a:cubicBezTo>
                      <a:cubicBezTo>
                        <a:pt x="8462" y="3657"/>
                        <a:pt x="4805" y="4964"/>
                        <a:pt x="2976" y="4703"/>
                      </a:cubicBezTo>
                      <a:cubicBezTo>
                        <a:pt x="1147" y="4703"/>
                        <a:pt x="-421" y="3657"/>
                        <a:pt x="102" y="1567"/>
                      </a:cubicBezTo>
                      <a:cubicBezTo>
                        <a:pt x="363" y="261"/>
                        <a:pt x="1408" y="0"/>
                        <a:pt x="2453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6E9EE614-5326-43B3-7C1F-E3C085254E9E}"/>
                    </a:ext>
                  </a:extLst>
                </p:cNvPr>
                <p:cNvSpPr/>
                <p:nvPr/>
              </p:nvSpPr>
              <p:spPr>
                <a:xfrm>
                  <a:off x="4802414" y="2908959"/>
                  <a:ext cx="5589" cy="5631"/>
                </a:xfrm>
                <a:custGeom>
                  <a:avLst/>
                  <a:gdLst>
                    <a:gd name="connsiteX0" fmla="*/ 796 w 5589"/>
                    <a:gd name="connsiteY0" fmla="*/ 3251 h 5631"/>
                    <a:gd name="connsiteX1" fmla="*/ 2624 w 5589"/>
                    <a:gd name="connsiteY1" fmla="*/ 639 h 5631"/>
                    <a:gd name="connsiteX2" fmla="*/ 5498 w 5589"/>
                    <a:gd name="connsiteY2" fmla="*/ 2206 h 5631"/>
                    <a:gd name="connsiteX3" fmla="*/ 4192 w 5589"/>
                    <a:gd name="connsiteY3" fmla="*/ 3774 h 5631"/>
                    <a:gd name="connsiteX4" fmla="*/ 796 w 5589"/>
                    <a:gd name="connsiteY4" fmla="*/ 5602 h 5631"/>
                    <a:gd name="connsiteX5" fmla="*/ 796 w 5589"/>
                    <a:gd name="connsiteY5" fmla="*/ 3251 h 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89" h="5631">
                      <a:moveTo>
                        <a:pt x="796" y="3251"/>
                      </a:moveTo>
                      <a:cubicBezTo>
                        <a:pt x="1579" y="2467"/>
                        <a:pt x="1840" y="1161"/>
                        <a:pt x="2624" y="639"/>
                      </a:cubicBezTo>
                      <a:cubicBezTo>
                        <a:pt x="4192" y="-668"/>
                        <a:pt x="6021" y="116"/>
                        <a:pt x="5498" y="2206"/>
                      </a:cubicBezTo>
                      <a:cubicBezTo>
                        <a:pt x="5237" y="2990"/>
                        <a:pt x="4715" y="3251"/>
                        <a:pt x="4192" y="3774"/>
                      </a:cubicBezTo>
                      <a:cubicBezTo>
                        <a:pt x="3408" y="4296"/>
                        <a:pt x="1840" y="5864"/>
                        <a:pt x="796" y="5602"/>
                      </a:cubicBezTo>
                      <a:cubicBezTo>
                        <a:pt x="-511" y="5341"/>
                        <a:pt x="12" y="4035"/>
                        <a:pt x="796" y="32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5122C2A2-1890-11A2-E0CF-0908D54B1907}"/>
                    </a:ext>
                  </a:extLst>
                </p:cNvPr>
                <p:cNvSpPr/>
                <p:nvPr/>
              </p:nvSpPr>
              <p:spPr>
                <a:xfrm>
                  <a:off x="4789265" y="2968850"/>
                  <a:ext cx="4369" cy="4266"/>
                </a:xfrm>
                <a:custGeom>
                  <a:avLst/>
                  <a:gdLst>
                    <a:gd name="connsiteX0" fmla="*/ 882 w 4369"/>
                    <a:gd name="connsiteY0" fmla="*/ 52 h 4266"/>
                    <a:gd name="connsiteX1" fmla="*/ 2972 w 4369"/>
                    <a:gd name="connsiteY1" fmla="*/ 1097 h 4266"/>
                    <a:gd name="connsiteX2" fmla="*/ 4278 w 4369"/>
                    <a:gd name="connsiteY2" fmla="*/ 2664 h 4266"/>
                    <a:gd name="connsiteX3" fmla="*/ 1404 w 4369"/>
                    <a:gd name="connsiteY3" fmla="*/ 3709 h 4266"/>
                    <a:gd name="connsiteX4" fmla="*/ 98 w 4369"/>
                    <a:gd name="connsiteY4" fmla="*/ 2403 h 4266"/>
                    <a:gd name="connsiteX5" fmla="*/ 882 w 4369"/>
                    <a:gd name="connsiteY5" fmla="*/ 52 h 4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69" h="4266">
                      <a:moveTo>
                        <a:pt x="882" y="52"/>
                      </a:moveTo>
                      <a:cubicBezTo>
                        <a:pt x="1665" y="-209"/>
                        <a:pt x="2449" y="574"/>
                        <a:pt x="2972" y="1097"/>
                      </a:cubicBezTo>
                      <a:cubicBezTo>
                        <a:pt x="3756" y="1619"/>
                        <a:pt x="4017" y="1881"/>
                        <a:pt x="4278" y="2664"/>
                      </a:cubicBezTo>
                      <a:cubicBezTo>
                        <a:pt x="4801" y="5016"/>
                        <a:pt x="2972" y="4232"/>
                        <a:pt x="1404" y="3709"/>
                      </a:cubicBezTo>
                      <a:cubicBezTo>
                        <a:pt x="620" y="3448"/>
                        <a:pt x="98" y="3187"/>
                        <a:pt x="98" y="2403"/>
                      </a:cubicBezTo>
                      <a:cubicBezTo>
                        <a:pt x="-163" y="1619"/>
                        <a:pt x="98" y="313"/>
                        <a:pt x="882" y="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549DF915-D620-5D35-8B20-57FADD88FD83}"/>
                    </a:ext>
                  </a:extLst>
                </p:cNvPr>
                <p:cNvSpPr/>
                <p:nvPr/>
              </p:nvSpPr>
              <p:spPr>
                <a:xfrm>
                  <a:off x="4805561" y="2986435"/>
                  <a:ext cx="5441" cy="3701"/>
                </a:xfrm>
                <a:custGeom>
                  <a:avLst/>
                  <a:gdLst>
                    <a:gd name="connsiteX0" fmla="*/ 1306 w 5441"/>
                    <a:gd name="connsiteY0" fmla="*/ 493 h 3701"/>
                    <a:gd name="connsiteX1" fmla="*/ 3135 w 5441"/>
                    <a:gd name="connsiteY1" fmla="*/ 232 h 3701"/>
                    <a:gd name="connsiteX2" fmla="*/ 5225 w 5441"/>
                    <a:gd name="connsiteY2" fmla="*/ 232 h 3701"/>
                    <a:gd name="connsiteX3" fmla="*/ 4703 w 5441"/>
                    <a:gd name="connsiteY3" fmla="*/ 2583 h 3701"/>
                    <a:gd name="connsiteX4" fmla="*/ 2090 w 5441"/>
                    <a:gd name="connsiteY4" fmla="*/ 3367 h 3701"/>
                    <a:gd name="connsiteX5" fmla="*/ 262 w 5441"/>
                    <a:gd name="connsiteY5" fmla="*/ 3629 h 3701"/>
                    <a:gd name="connsiteX6" fmla="*/ 0 w 5441"/>
                    <a:gd name="connsiteY6" fmla="*/ 1800 h 3701"/>
                    <a:gd name="connsiteX7" fmla="*/ 1306 w 5441"/>
                    <a:gd name="connsiteY7" fmla="*/ 493 h 3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41" h="3701">
                      <a:moveTo>
                        <a:pt x="1306" y="493"/>
                      </a:moveTo>
                      <a:cubicBezTo>
                        <a:pt x="1829" y="232"/>
                        <a:pt x="2613" y="232"/>
                        <a:pt x="3135" y="232"/>
                      </a:cubicBezTo>
                      <a:cubicBezTo>
                        <a:pt x="3658" y="232"/>
                        <a:pt x="4703" y="-290"/>
                        <a:pt x="5225" y="232"/>
                      </a:cubicBezTo>
                      <a:cubicBezTo>
                        <a:pt x="5748" y="1016"/>
                        <a:pt x="5225" y="2061"/>
                        <a:pt x="4703" y="2583"/>
                      </a:cubicBezTo>
                      <a:cubicBezTo>
                        <a:pt x="4180" y="3106"/>
                        <a:pt x="2874" y="3106"/>
                        <a:pt x="2090" y="3367"/>
                      </a:cubicBezTo>
                      <a:cubicBezTo>
                        <a:pt x="1568" y="3367"/>
                        <a:pt x="784" y="3890"/>
                        <a:pt x="262" y="3629"/>
                      </a:cubicBezTo>
                      <a:cubicBezTo>
                        <a:pt x="0" y="3367"/>
                        <a:pt x="0" y="2061"/>
                        <a:pt x="0" y="1800"/>
                      </a:cubicBezTo>
                      <a:cubicBezTo>
                        <a:pt x="523" y="755"/>
                        <a:pt x="784" y="493"/>
                        <a:pt x="1306" y="4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5" name="Freeform: Shape 1314">
                  <a:extLst>
                    <a:ext uri="{FF2B5EF4-FFF2-40B4-BE49-F238E27FC236}">
                      <a16:creationId xmlns:a16="http://schemas.microsoft.com/office/drawing/2014/main" id="{86F9A8DB-550B-D026-4BD6-7B80833537D1}"/>
                    </a:ext>
                  </a:extLst>
                </p:cNvPr>
                <p:cNvSpPr/>
                <p:nvPr/>
              </p:nvSpPr>
              <p:spPr>
                <a:xfrm>
                  <a:off x="4808958" y="2978460"/>
                  <a:ext cx="2873" cy="3538"/>
                </a:xfrm>
                <a:custGeom>
                  <a:avLst/>
                  <a:gdLst>
                    <a:gd name="connsiteX0" fmla="*/ 261 w 2873"/>
                    <a:gd name="connsiteY0" fmla="*/ 370 h 3538"/>
                    <a:gd name="connsiteX1" fmla="*/ 1829 w 2873"/>
                    <a:gd name="connsiteY1" fmla="*/ 108 h 3538"/>
                    <a:gd name="connsiteX2" fmla="*/ 2874 w 2873"/>
                    <a:gd name="connsiteY2" fmla="*/ 1937 h 3538"/>
                    <a:gd name="connsiteX3" fmla="*/ 1306 w 2873"/>
                    <a:gd name="connsiteY3" fmla="*/ 3505 h 3538"/>
                    <a:gd name="connsiteX4" fmla="*/ 522 w 2873"/>
                    <a:gd name="connsiteY4" fmla="*/ 2721 h 3538"/>
                    <a:gd name="connsiteX5" fmla="*/ 0 w 2873"/>
                    <a:gd name="connsiteY5" fmla="*/ 1676 h 3538"/>
                    <a:gd name="connsiteX6" fmla="*/ 261 w 2873"/>
                    <a:gd name="connsiteY6" fmla="*/ 370 h 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73" h="3538">
                      <a:moveTo>
                        <a:pt x="261" y="370"/>
                      </a:moveTo>
                      <a:cubicBezTo>
                        <a:pt x="522" y="108"/>
                        <a:pt x="1306" y="-153"/>
                        <a:pt x="1829" y="108"/>
                      </a:cubicBezTo>
                      <a:cubicBezTo>
                        <a:pt x="2613" y="370"/>
                        <a:pt x="2874" y="1153"/>
                        <a:pt x="2874" y="1937"/>
                      </a:cubicBezTo>
                      <a:cubicBezTo>
                        <a:pt x="2874" y="2460"/>
                        <a:pt x="2090" y="3766"/>
                        <a:pt x="1306" y="3505"/>
                      </a:cubicBezTo>
                      <a:cubicBezTo>
                        <a:pt x="1045" y="3505"/>
                        <a:pt x="784" y="2982"/>
                        <a:pt x="522" y="2721"/>
                      </a:cubicBezTo>
                      <a:cubicBezTo>
                        <a:pt x="261" y="2460"/>
                        <a:pt x="0" y="2198"/>
                        <a:pt x="0" y="1676"/>
                      </a:cubicBezTo>
                      <a:cubicBezTo>
                        <a:pt x="0" y="1153"/>
                        <a:pt x="0" y="631"/>
                        <a:pt x="261" y="3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6" name="Freeform: Shape 1315">
                  <a:extLst>
                    <a:ext uri="{FF2B5EF4-FFF2-40B4-BE49-F238E27FC236}">
                      <a16:creationId xmlns:a16="http://schemas.microsoft.com/office/drawing/2014/main" id="{425E1D10-7C09-1D17-66D4-F26FC69EAFB9}"/>
                    </a:ext>
                  </a:extLst>
                </p:cNvPr>
                <p:cNvSpPr/>
                <p:nvPr/>
              </p:nvSpPr>
              <p:spPr>
                <a:xfrm>
                  <a:off x="4825147" y="3000253"/>
                  <a:ext cx="4972" cy="5039"/>
                </a:xfrm>
                <a:custGeom>
                  <a:avLst/>
                  <a:gdLst>
                    <a:gd name="connsiteX0" fmla="*/ 3666 w 4972"/>
                    <a:gd name="connsiteY0" fmla="*/ 0 h 5039"/>
                    <a:gd name="connsiteX1" fmla="*/ 4972 w 4972"/>
                    <a:gd name="connsiteY1" fmla="*/ 1829 h 5039"/>
                    <a:gd name="connsiteX2" fmla="*/ 4972 w 4972"/>
                    <a:gd name="connsiteY2" fmla="*/ 3396 h 5039"/>
                    <a:gd name="connsiteX3" fmla="*/ 4450 w 4972"/>
                    <a:gd name="connsiteY3" fmla="*/ 4703 h 5039"/>
                    <a:gd name="connsiteX4" fmla="*/ 1837 w 4972"/>
                    <a:gd name="connsiteY4" fmla="*/ 2613 h 5039"/>
                    <a:gd name="connsiteX5" fmla="*/ 531 w 4972"/>
                    <a:gd name="connsiteY5" fmla="*/ 261 h 5039"/>
                    <a:gd name="connsiteX6" fmla="*/ 1837 w 4972"/>
                    <a:gd name="connsiteY6" fmla="*/ 0 h 5039"/>
                    <a:gd name="connsiteX7" fmla="*/ 3666 w 4972"/>
                    <a:gd name="connsiteY7" fmla="*/ 0 h 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72" h="5039">
                      <a:moveTo>
                        <a:pt x="3666" y="0"/>
                      </a:moveTo>
                      <a:cubicBezTo>
                        <a:pt x="4450" y="261"/>
                        <a:pt x="4972" y="1045"/>
                        <a:pt x="4972" y="1829"/>
                      </a:cubicBezTo>
                      <a:cubicBezTo>
                        <a:pt x="4972" y="2351"/>
                        <a:pt x="4972" y="2874"/>
                        <a:pt x="4972" y="3396"/>
                      </a:cubicBezTo>
                      <a:cubicBezTo>
                        <a:pt x="4972" y="3919"/>
                        <a:pt x="4972" y="4441"/>
                        <a:pt x="4450" y="4703"/>
                      </a:cubicBezTo>
                      <a:cubicBezTo>
                        <a:pt x="3144" y="6009"/>
                        <a:pt x="2621" y="3135"/>
                        <a:pt x="1837" y="2613"/>
                      </a:cubicBezTo>
                      <a:cubicBezTo>
                        <a:pt x="1315" y="2090"/>
                        <a:pt x="-1036" y="784"/>
                        <a:pt x="531" y="261"/>
                      </a:cubicBezTo>
                      <a:cubicBezTo>
                        <a:pt x="1053" y="0"/>
                        <a:pt x="1315" y="0"/>
                        <a:pt x="1837" y="0"/>
                      </a:cubicBezTo>
                      <a:cubicBezTo>
                        <a:pt x="2621" y="0"/>
                        <a:pt x="3144" y="0"/>
                        <a:pt x="3666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9" name="Graphic 3">
                <a:extLst>
                  <a:ext uri="{FF2B5EF4-FFF2-40B4-BE49-F238E27FC236}">
                    <a16:creationId xmlns:a16="http://schemas.microsoft.com/office/drawing/2014/main" id="{3F0D10FC-A808-2CA8-C8EA-BFF5AA747F87}"/>
                  </a:ext>
                </a:extLst>
              </p:cNvPr>
              <p:cNvGrpSpPr/>
              <p:nvPr/>
            </p:nvGrpSpPr>
            <p:grpSpPr>
              <a:xfrm>
                <a:off x="4947129" y="2794384"/>
                <a:ext cx="78017" cy="100865"/>
                <a:chOff x="4947129" y="2794384"/>
                <a:chExt cx="78017" cy="100865"/>
              </a:xfrm>
              <a:solidFill>
                <a:srgbClr val="D5D7D8"/>
              </a:solidFill>
            </p:grpSpPr>
            <p:sp>
              <p:nvSpPr>
                <p:cNvPr id="1305" name="Freeform: Shape 1304">
                  <a:extLst>
                    <a:ext uri="{FF2B5EF4-FFF2-40B4-BE49-F238E27FC236}">
                      <a16:creationId xmlns:a16="http://schemas.microsoft.com/office/drawing/2014/main" id="{640AFE4F-49D5-CC46-BF58-DC167EAFBE26}"/>
                    </a:ext>
                  </a:extLst>
                </p:cNvPr>
                <p:cNvSpPr/>
                <p:nvPr/>
              </p:nvSpPr>
              <p:spPr>
                <a:xfrm>
                  <a:off x="4947129" y="2797607"/>
                  <a:ext cx="68624" cy="70189"/>
                </a:xfrm>
                <a:custGeom>
                  <a:avLst/>
                  <a:gdLst>
                    <a:gd name="connsiteX0" fmla="*/ 64562 w 68624"/>
                    <a:gd name="connsiteY0" fmla="*/ 36488 h 70189"/>
                    <a:gd name="connsiteX1" fmla="*/ 57508 w 68624"/>
                    <a:gd name="connsiteY1" fmla="*/ 44065 h 70189"/>
                    <a:gd name="connsiteX2" fmla="*/ 44968 w 68624"/>
                    <a:gd name="connsiteY2" fmla="*/ 45893 h 70189"/>
                    <a:gd name="connsiteX3" fmla="*/ 46013 w 68624"/>
                    <a:gd name="connsiteY3" fmla="*/ 59217 h 70189"/>
                    <a:gd name="connsiteX4" fmla="*/ 41310 w 68624"/>
                    <a:gd name="connsiteY4" fmla="*/ 70190 h 70189"/>
                    <a:gd name="connsiteX5" fmla="*/ 34779 w 68624"/>
                    <a:gd name="connsiteY5" fmla="*/ 64704 h 70189"/>
                    <a:gd name="connsiteX6" fmla="*/ 23284 w 68624"/>
                    <a:gd name="connsiteY6" fmla="*/ 60524 h 70189"/>
                    <a:gd name="connsiteX7" fmla="*/ 9176 w 68624"/>
                    <a:gd name="connsiteY7" fmla="*/ 55560 h 70189"/>
                    <a:gd name="connsiteX8" fmla="*/ 12834 w 68624"/>
                    <a:gd name="connsiteY8" fmla="*/ 52425 h 70189"/>
                    <a:gd name="connsiteX9" fmla="*/ 7609 w 68624"/>
                    <a:gd name="connsiteY9" fmla="*/ 49028 h 70189"/>
                    <a:gd name="connsiteX10" fmla="*/ 1077 w 68624"/>
                    <a:gd name="connsiteY10" fmla="*/ 38839 h 70189"/>
                    <a:gd name="connsiteX11" fmla="*/ 13618 w 68624"/>
                    <a:gd name="connsiteY11" fmla="*/ 28128 h 70189"/>
                    <a:gd name="connsiteX12" fmla="*/ 15185 w 68624"/>
                    <a:gd name="connsiteY12" fmla="*/ 21335 h 70189"/>
                    <a:gd name="connsiteX13" fmla="*/ 16230 w 68624"/>
                    <a:gd name="connsiteY13" fmla="*/ 14282 h 70189"/>
                    <a:gd name="connsiteX14" fmla="*/ 19888 w 68624"/>
                    <a:gd name="connsiteY14" fmla="*/ 15065 h 70189"/>
                    <a:gd name="connsiteX15" fmla="*/ 20672 w 68624"/>
                    <a:gd name="connsiteY15" fmla="*/ 25777 h 70189"/>
                    <a:gd name="connsiteX16" fmla="*/ 25374 w 68624"/>
                    <a:gd name="connsiteY16" fmla="*/ 29173 h 70189"/>
                    <a:gd name="connsiteX17" fmla="*/ 30599 w 68624"/>
                    <a:gd name="connsiteY17" fmla="*/ 31524 h 70189"/>
                    <a:gd name="connsiteX18" fmla="*/ 34779 w 68624"/>
                    <a:gd name="connsiteY18" fmla="*/ 27344 h 70189"/>
                    <a:gd name="connsiteX19" fmla="*/ 39221 w 68624"/>
                    <a:gd name="connsiteY19" fmla="*/ 22380 h 70189"/>
                    <a:gd name="connsiteX20" fmla="*/ 33996 w 68624"/>
                    <a:gd name="connsiteY20" fmla="*/ 17678 h 70189"/>
                    <a:gd name="connsiteX21" fmla="*/ 29032 w 68624"/>
                    <a:gd name="connsiteY21" fmla="*/ 13237 h 70189"/>
                    <a:gd name="connsiteX22" fmla="*/ 31383 w 68624"/>
                    <a:gd name="connsiteY22" fmla="*/ 7489 h 70189"/>
                    <a:gd name="connsiteX23" fmla="*/ 38698 w 68624"/>
                    <a:gd name="connsiteY23" fmla="*/ 4615 h 70189"/>
                    <a:gd name="connsiteX24" fmla="*/ 43139 w 68624"/>
                    <a:gd name="connsiteY24" fmla="*/ 696 h 70189"/>
                    <a:gd name="connsiteX25" fmla="*/ 49148 w 68624"/>
                    <a:gd name="connsiteY25" fmla="*/ 2003 h 70189"/>
                    <a:gd name="connsiteX26" fmla="*/ 56725 w 68624"/>
                    <a:gd name="connsiteY26" fmla="*/ 174 h 70189"/>
                    <a:gd name="connsiteX27" fmla="*/ 64040 w 68624"/>
                    <a:gd name="connsiteY27" fmla="*/ 4354 h 70189"/>
                    <a:gd name="connsiteX28" fmla="*/ 67175 w 68624"/>
                    <a:gd name="connsiteY28" fmla="*/ 4876 h 70189"/>
                    <a:gd name="connsiteX29" fmla="*/ 61166 w 68624"/>
                    <a:gd name="connsiteY29" fmla="*/ 22642 h 70189"/>
                    <a:gd name="connsiteX30" fmla="*/ 62472 w 68624"/>
                    <a:gd name="connsiteY30" fmla="*/ 28128 h 70189"/>
                    <a:gd name="connsiteX31" fmla="*/ 64562 w 68624"/>
                    <a:gd name="connsiteY31" fmla="*/ 36488 h 70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68624" h="70189">
                      <a:moveTo>
                        <a:pt x="64562" y="36488"/>
                      </a:moveTo>
                      <a:cubicBezTo>
                        <a:pt x="64562" y="39884"/>
                        <a:pt x="58815" y="40407"/>
                        <a:pt x="57508" y="44065"/>
                      </a:cubicBezTo>
                      <a:cubicBezTo>
                        <a:pt x="56463" y="47461"/>
                        <a:pt x="50977" y="45893"/>
                        <a:pt x="44968" y="45893"/>
                      </a:cubicBezTo>
                      <a:cubicBezTo>
                        <a:pt x="38959" y="45893"/>
                        <a:pt x="43923" y="53470"/>
                        <a:pt x="46013" y="59217"/>
                      </a:cubicBezTo>
                      <a:cubicBezTo>
                        <a:pt x="47842" y="64965"/>
                        <a:pt x="42878" y="66010"/>
                        <a:pt x="41310" y="70190"/>
                      </a:cubicBezTo>
                      <a:cubicBezTo>
                        <a:pt x="41310" y="70190"/>
                        <a:pt x="38959" y="66271"/>
                        <a:pt x="34779" y="64704"/>
                      </a:cubicBezTo>
                      <a:cubicBezTo>
                        <a:pt x="30599" y="63136"/>
                        <a:pt x="24852" y="62614"/>
                        <a:pt x="23284" y="60524"/>
                      </a:cubicBezTo>
                      <a:cubicBezTo>
                        <a:pt x="21978" y="58956"/>
                        <a:pt x="14140" y="59217"/>
                        <a:pt x="9176" y="55560"/>
                      </a:cubicBezTo>
                      <a:cubicBezTo>
                        <a:pt x="10744" y="55298"/>
                        <a:pt x="12572" y="54253"/>
                        <a:pt x="12834" y="52425"/>
                      </a:cubicBezTo>
                      <a:cubicBezTo>
                        <a:pt x="13095" y="50073"/>
                        <a:pt x="9438" y="49551"/>
                        <a:pt x="7609" y="49028"/>
                      </a:cubicBezTo>
                      <a:cubicBezTo>
                        <a:pt x="3951" y="47983"/>
                        <a:pt x="-2580" y="43019"/>
                        <a:pt x="1077" y="38839"/>
                      </a:cubicBezTo>
                      <a:cubicBezTo>
                        <a:pt x="4996" y="34659"/>
                        <a:pt x="11528" y="33876"/>
                        <a:pt x="13618" y="28128"/>
                      </a:cubicBezTo>
                      <a:cubicBezTo>
                        <a:pt x="14401" y="26038"/>
                        <a:pt x="14663" y="23687"/>
                        <a:pt x="15185" y="21335"/>
                      </a:cubicBezTo>
                      <a:cubicBezTo>
                        <a:pt x="15446" y="19245"/>
                        <a:pt x="15185" y="16110"/>
                        <a:pt x="16230" y="14282"/>
                      </a:cubicBezTo>
                      <a:cubicBezTo>
                        <a:pt x="17275" y="12192"/>
                        <a:pt x="19365" y="13237"/>
                        <a:pt x="19888" y="15065"/>
                      </a:cubicBezTo>
                      <a:cubicBezTo>
                        <a:pt x="20933" y="18462"/>
                        <a:pt x="19365" y="22380"/>
                        <a:pt x="20672" y="25777"/>
                      </a:cubicBezTo>
                      <a:cubicBezTo>
                        <a:pt x="21455" y="28389"/>
                        <a:pt x="23284" y="28389"/>
                        <a:pt x="25374" y="29173"/>
                      </a:cubicBezTo>
                      <a:cubicBezTo>
                        <a:pt x="26941" y="29957"/>
                        <a:pt x="28509" y="32308"/>
                        <a:pt x="30599" y="31524"/>
                      </a:cubicBezTo>
                      <a:cubicBezTo>
                        <a:pt x="32428" y="31002"/>
                        <a:pt x="32950" y="28389"/>
                        <a:pt x="34779" y="27344"/>
                      </a:cubicBezTo>
                      <a:cubicBezTo>
                        <a:pt x="36869" y="26299"/>
                        <a:pt x="40004" y="25777"/>
                        <a:pt x="39221" y="22380"/>
                      </a:cubicBezTo>
                      <a:cubicBezTo>
                        <a:pt x="38698" y="19768"/>
                        <a:pt x="36347" y="18723"/>
                        <a:pt x="33996" y="17678"/>
                      </a:cubicBezTo>
                      <a:cubicBezTo>
                        <a:pt x="32167" y="16894"/>
                        <a:pt x="30077" y="15065"/>
                        <a:pt x="29032" y="13237"/>
                      </a:cubicBezTo>
                      <a:cubicBezTo>
                        <a:pt x="27725" y="10885"/>
                        <a:pt x="29816" y="9056"/>
                        <a:pt x="31383" y="7489"/>
                      </a:cubicBezTo>
                      <a:cubicBezTo>
                        <a:pt x="33734" y="5660"/>
                        <a:pt x="36085" y="5660"/>
                        <a:pt x="38698" y="4615"/>
                      </a:cubicBezTo>
                      <a:cubicBezTo>
                        <a:pt x="40788" y="3831"/>
                        <a:pt x="41310" y="1219"/>
                        <a:pt x="43139" y="696"/>
                      </a:cubicBezTo>
                      <a:cubicBezTo>
                        <a:pt x="45229" y="174"/>
                        <a:pt x="47058" y="2525"/>
                        <a:pt x="49148" y="2003"/>
                      </a:cubicBezTo>
                      <a:cubicBezTo>
                        <a:pt x="51761" y="1480"/>
                        <a:pt x="53590" y="-610"/>
                        <a:pt x="56725" y="174"/>
                      </a:cubicBezTo>
                      <a:cubicBezTo>
                        <a:pt x="59598" y="958"/>
                        <a:pt x="61427" y="3309"/>
                        <a:pt x="64040" y="4354"/>
                      </a:cubicBezTo>
                      <a:cubicBezTo>
                        <a:pt x="64823" y="4615"/>
                        <a:pt x="66130" y="4876"/>
                        <a:pt x="67175" y="4876"/>
                      </a:cubicBezTo>
                      <a:cubicBezTo>
                        <a:pt x="71355" y="14282"/>
                        <a:pt x="65607" y="21335"/>
                        <a:pt x="61166" y="22642"/>
                      </a:cubicBezTo>
                      <a:cubicBezTo>
                        <a:pt x="56202" y="24209"/>
                        <a:pt x="59598" y="27606"/>
                        <a:pt x="62472" y="28128"/>
                      </a:cubicBezTo>
                      <a:cubicBezTo>
                        <a:pt x="64823" y="29696"/>
                        <a:pt x="64562" y="32831"/>
                        <a:pt x="64562" y="364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6" name="Freeform: Shape 1305">
                  <a:extLst>
                    <a:ext uri="{FF2B5EF4-FFF2-40B4-BE49-F238E27FC236}">
                      <a16:creationId xmlns:a16="http://schemas.microsoft.com/office/drawing/2014/main" id="{14937920-E6C0-3626-1ECD-367CF3547B8E}"/>
                    </a:ext>
                  </a:extLst>
                </p:cNvPr>
                <p:cNvSpPr/>
                <p:nvPr/>
              </p:nvSpPr>
              <p:spPr>
                <a:xfrm>
                  <a:off x="4962995" y="2803855"/>
                  <a:ext cx="4847" cy="4405"/>
                </a:xfrm>
                <a:custGeom>
                  <a:avLst/>
                  <a:gdLst>
                    <a:gd name="connsiteX0" fmla="*/ 2715 w 4847"/>
                    <a:gd name="connsiteY0" fmla="*/ 4115 h 4405"/>
                    <a:gd name="connsiteX1" fmla="*/ 1670 w 4847"/>
                    <a:gd name="connsiteY1" fmla="*/ 3854 h 4405"/>
                    <a:gd name="connsiteX2" fmla="*/ 625 w 4847"/>
                    <a:gd name="connsiteY2" fmla="*/ 4376 h 4405"/>
                    <a:gd name="connsiteX3" fmla="*/ 364 w 4847"/>
                    <a:gd name="connsiteY3" fmla="*/ 2547 h 4405"/>
                    <a:gd name="connsiteX4" fmla="*/ 2193 w 4847"/>
                    <a:gd name="connsiteY4" fmla="*/ 196 h 4405"/>
                    <a:gd name="connsiteX5" fmla="*/ 4283 w 4847"/>
                    <a:gd name="connsiteY5" fmla="*/ 196 h 4405"/>
                    <a:gd name="connsiteX6" fmla="*/ 4805 w 4847"/>
                    <a:gd name="connsiteY6" fmla="*/ 1764 h 4405"/>
                    <a:gd name="connsiteX7" fmla="*/ 4805 w 4847"/>
                    <a:gd name="connsiteY7" fmla="*/ 2547 h 4405"/>
                    <a:gd name="connsiteX8" fmla="*/ 3760 w 4847"/>
                    <a:gd name="connsiteY8" fmla="*/ 3331 h 4405"/>
                    <a:gd name="connsiteX9" fmla="*/ 2715 w 4847"/>
                    <a:gd name="connsiteY9" fmla="*/ 4115 h 4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47" h="4405">
                      <a:moveTo>
                        <a:pt x="2715" y="4115"/>
                      </a:moveTo>
                      <a:cubicBezTo>
                        <a:pt x="2193" y="4115"/>
                        <a:pt x="1931" y="3854"/>
                        <a:pt x="1670" y="3854"/>
                      </a:cubicBezTo>
                      <a:cubicBezTo>
                        <a:pt x="1148" y="3854"/>
                        <a:pt x="1148" y="4115"/>
                        <a:pt x="625" y="4376"/>
                      </a:cubicBezTo>
                      <a:cubicBezTo>
                        <a:pt x="-420" y="4637"/>
                        <a:pt x="103" y="3070"/>
                        <a:pt x="364" y="2547"/>
                      </a:cubicBezTo>
                      <a:cubicBezTo>
                        <a:pt x="887" y="1764"/>
                        <a:pt x="887" y="457"/>
                        <a:pt x="2193" y="196"/>
                      </a:cubicBezTo>
                      <a:cubicBezTo>
                        <a:pt x="2715" y="-65"/>
                        <a:pt x="3760" y="-65"/>
                        <a:pt x="4283" y="196"/>
                      </a:cubicBezTo>
                      <a:cubicBezTo>
                        <a:pt x="5067" y="457"/>
                        <a:pt x="4805" y="1241"/>
                        <a:pt x="4805" y="1764"/>
                      </a:cubicBezTo>
                      <a:cubicBezTo>
                        <a:pt x="4805" y="2025"/>
                        <a:pt x="4805" y="2547"/>
                        <a:pt x="4805" y="2547"/>
                      </a:cubicBezTo>
                      <a:cubicBezTo>
                        <a:pt x="4544" y="3070"/>
                        <a:pt x="4283" y="3070"/>
                        <a:pt x="3760" y="3331"/>
                      </a:cubicBezTo>
                      <a:cubicBezTo>
                        <a:pt x="3499" y="3854"/>
                        <a:pt x="3238" y="4115"/>
                        <a:pt x="2715" y="411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7" name="Freeform: Shape 1306">
                  <a:extLst>
                    <a:ext uri="{FF2B5EF4-FFF2-40B4-BE49-F238E27FC236}">
                      <a16:creationId xmlns:a16="http://schemas.microsoft.com/office/drawing/2014/main" id="{C06AC137-199A-5F96-D00D-644D2125EEDC}"/>
                    </a:ext>
                  </a:extLst>
                </p:cNvPr>
                <p:cNvSpPr/>
                <p:nvPr/>
              </p:nvSpPr>
              <p:spPr>
                <a:xfrm>
                  <a:off x="4971197" y="2797122"/>
                  <a:ext cx="9313" cy="4577"/>
                </a:xfrm>
                <a:custGeom>
                  <a:avLst/>
                  <a:gdLst>
                    <a:gd name="connsiteX0" fmla="*/ 523 w 9313"/>
                    <a:gd name="connsiteY0" fmla="*/ 4055 h 4577"/>
                    <a:gd name="connsiteX1" fmla="*/ 0 w 9313"/>
                    <a:gd name="connsiteY1" fmla="*/ 3010 h 4577"/>
                    <a:gd name="connsiteX2" fmla="*/ 2090 w 9313"/>
                    <a:gd name="connsiteY2" fmla="*/ 2488 h 4577"/>
                    <a:gd name="connsiteX3" fmla="*/ 3135 w 9313"/>
                    <a:gd name="connsiteY3" fmla="*/ 1965 h 4577"/>
                    <a:gd name="connsiteX4" fmla="*/ 3658 w 9313"/>
                    <a:gd name="connsiteY4" fmla="*/ 1182 h 4577"/>
                    <a:gd name="connsiteX5" fmla="*/ 8099 w 9313"/>
                    <a:gd name="connsiteY5" fmla="*/ 137 h 4577"/>
                    <a:gd name="connsiteX6" fmla="*/ 9144 w 9313"/>
                    <a:gd name="connsiteY6" fmla="*/ 1704 h 4577"/>
                    <a:gd name="connsiteX7" fmla="*/ 8360 w 9313"/>
                    <a:gd name="connsiteY7" fmla="*/ 2227 h 4577"/>
                    <a:gd name="connsiteX8" fmla="*/ 5225 w 9313"/>
                    <a:gd name="connsiteY8" fmla="*/ 3794 h 4577"/>
                    <a:gd name="connsiteX9" fmla="*/ 2351 w 9313"/>
                    <a:gd name="connsiteY9" fmla="*/ 4578 h 4577"/>
                    <a:gd name="connsiteX10" fmla="*/ 523 w 9313"/>
                    <a:gd name="connsiteY10" fmla="*/ 4055 h 4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313" h="4577">
                      <a:moveTo>
                        <a:pt x="523" y="4055"/>
                      </a:moveTo>
                      <a:cubicBezTo>
                        <a:pt x="261" y="4055"/>
                        <a:pt x="0" y="3272"/>
                        <a:pt x="0" y="3010"/>
                      </a:cubicBezTo>
                      <a:cubicBezTo>
                        <a:pt x="261" y="2488"/>
                        <a:pt x="1829" y="2488"/>
                        <a:pt x="2090" y="2488"/>
                      </a:cubicBezTo>
                      <a:cubicBezTo>
                        <a:pt x="2613" y="2488"/>
                        <a:pt x="2874" y="2227"/>
                        <a:pt x="3135" y="1965"/>
                      </a:cubicBezTo>
                      <a:cubicBezTo>
                        <a:pt x="3396" y="1704"/>
                        <a:pt x="3396" y="1443"/>
                        <a:pt x="3658" y="1182"/>
                      </a:cubicBezTo>
                      <a:cubicBezTo>
                        <a:pt x="4442" y="-125"/>
                        <a:pt x="6793" y="-125"/>
                        <a:pt x="8099" y="137"/>
                      </a:cubicBezTo>
                      <a:cubicBezTo>
                        <a:pt x="8883" y="137"/>
                        <a:pt x="9667" y="920"/>
                        <a:pt x="9144" y="1704"/>
                      </a:cubicBezTo>
                      <a:cubicBezTo>
                        <a:pt x="8883" y="1965"/>
                        <a:pt x="8622" y="1965"/>
                        <a:pt x="8360" y="2227"/>
                      </a:cubicBezTo>
                      <a:cubicBezTo>
                        <a:pt x="7315" y="2488"/>
                        <a:pt x="6270" y="3272"/>
                        <a:pt x="5225" y="3794"/>
                      </a:cubicBezTo>
                      <a:cubicBezTo>
                        <a:pt x="4442" y="4578"/>
                        <a:pt x="3396" y="4578"/>
                        <a:pt x="2351" y="4578"/>
                      </a:cubicBezTo>
                      <a:cubicBezTo>
                        <a:pt x="1829" y="4578"/>
                        <a:pt x="1045" y="4578"/>
                        <a:pt x="523" y="40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3EEC7404-1E70-A303-21C0-CAA772ADCAD9}"/>
                    </a:ext>
                  </a:extLst>
                </p:cNvPr>
                <p:cNvSpPr/>
                <p:nvPr/>
              </p:nvSpPr>
              <p:spPr>
                <a:xfrm>
                  <a:off x="4992216" y="2794384"/>
                  <a:ext cx="4961" cy="3709"/>
                </a:xfrm>
                <a:custGeom>
                  <a:avLst/>
                  <a:gdLst>
                    <a:gd name="connsiteX0" fmla="*/ 1187 w 4961"/>
                    <a:gd name="connsiteY0" fmla="*/ 2874 h 3709"/>
                    <a:gd name="connsiteX1" fmla="*/ 142 w 4961"/>
                    <a:gd name="connsiteY1" fmla="*/ 784 h 3709"/>
                    <a:gd name="connsiteX2" fmla="*/ 2494 w 4961"/>
                    <a:gd name="connsiteY2" fmla="*/ 0 h 3709"/>
                    <a:gd name="connsiteX3" fmla="*/ 4061 w 4961"/>
                    <a:gd name="connsiteY3" fmla="*/ 261 h 3709"/>
                    <a:gd name="connsiteX4" fmla="*/ 4845 w 4961"/>
                    <a:gd name="connsiteY4" fmla="*/ 1306 h 3709"/>
                    <a:gd name="connsiteX5" fmla="*/ 4845 w 4961"/>
                    <a:gd name="connsiteY5" fmla="*/ 2090 h 3709"/>
                    <a:gd name="connsiteX6" fmla="*/ 4323 w 4961"/>
                    <a:gd name="connsiteY6" fmla="*/ 2613 h 3709"/>
                    <a:gd name="connsiteX7" fmla="*/ 2233 w 4961"/>
                    <a:gd name="connsiteY7" fmla="*/ 3658 h 3709"/>
                    <a:gd name="connsiteX8" fmla="*/ 1187 w 4961"/>
                    <a:gd name="connsiteY8" fmla="*/ 2874 h 3709"/>
                    <a:gd name="connsiteX9" fmla="*/ 1187 w 4961"/>
                    <a:gd name="connsiteY9" fmla="*/ 2874 h 3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61" h="3709">
                      <a:moveTo>
                        <a:pt x="1187" y="2874"/>
                      </a:moveTo>
                      <a:cubicBezTo>
                        <a:pt x="665" y="2351"/>
                        <a:pt x="-380" y="1568"/>
                        <a:pt x="142" y="784"/>
                      </a:cubicBezTo>
                      <a:cubicBezTo>
                        <a:pt x="404" y="261"/>
                        <a:pt x="1710" y="0"/>
                        <a:pt x="2494" y="0"/>
                      </a:cubicBezTo>
                      <a:cubicBezTo>
                        <a:pt x="3016" y="0"/>
                        <a:pt x="3539" y="0"/>
                        <a:pt x="4061" y="261"/>
                      </a:cubicBezTo>
                      <a:cubicBezTo>
                        <a:pt x="4584" y="523"/>
                        <a:pt x="4584" y="784"/>
                        <a:pt x="4845" y="1306"/>
                      </a:cubicBezTo>
                      <a:cubicBezTo>
                        <a:pt x="4845" y="1568"/>
                        <a:pt x="5106" y="1829"/>
                        <a:pt x="4845" y="2090"/>
                      </a:cubicBezTo>
                      <a:cubicBezTo>
                        <a:pt x="4845" y="2351"/>
                        <a:pt x="4584" y="2351"/>
                        <a:pt x="4323" y="2613"/>
                      </a:cubicBezTo>
                      <a:cubicBezTo>
                        <a:pt x="3800" y="3135"/>
                        <a:pt x="3016" y="3919"/>
                        <a:pt x="2233" y="3658"/>
                      </a:cubicBezTo>
                      <a:cubicBezTo>
                        <a:pt x="1710" y="3396"/>
                        <a:pt x="1449" y="3135"/>
                        <a:pt x="1187" y="2874"/>
                      </a:cubicBezTo>
                      <a:cubicBezTo>
                        <a:pt x="1187" y="2874"/>
                        <a:pt x="1187" y="2874"/>
                        <a:pt x="1187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0" name="Graphic 3">
                <a:extLst>
                  <a:ext uri="{FF2B5EF4-FFF2-40B4-BE49-F238E27FC236}">
                    <a16:creationId xmlns:a16="http://schemas.microsoft.com/office/drawing/2014/main" id="{5E0CA271-0106-FD4E-1F68-349BB2457BB3}"/>
                  </a:ext>
                </a:extLst>
              </p:cNvPr>
              <p:cNvGrpSpPr/>
              <p:nvPr/>
            </p:nvGrpSpPr>
            <p:grpSpPr>
              <a:xfrm>
                <a:off x="5034187" y="2668199"/>
                <a:ext cx="111348" cy="131866"/>
                <a:chOff x="5034187" y="2668199"/>
                <a:chExt cx="111348" cy="131866"/>
              </a:xfrm>
              <a:solidFill>
                <a:srgbClr val="D5D7D8"/>
              </a:solidFill>
            </p:grpSpPr>
            <p:sp>
              <p:nvSpPr>
                <p:cNvPr id="1297" name="Freeform: Shape 1296">
                  <a:extLst>
                    <a:ext uri="{FF2B5EF4-FFF2-40B4-BE49-F238E27FC236}">
                      <a16:creationId xmlns:a16="http://schemas.microsoft.com/office/drawing/2014/main" id="{3C004558-E1EA-9074-AAAD-A47A37361443}"/>
                    </a:ext>
                  </a:extLst>
                </p:cNvPr>
                <p:cNvSpPr/>
                <p:nvPr/>
              </p:nvSpPr>
              <p:spPr>
                <a:xfrm>
                  <a:off x="5034187" y="2691667"/>
                  <a:ext cx="60532" cy="66402"/>
                </a:xfrm>
                <a:custGeom>
                  <a:avLst/>
                  <a:gdLst>
                    <a:gd name="connsiteX0" fmla="*/ 57187 w 60532"/>
                    <a:gd name="connsiteY0" fmla="*/ 23557 h 66402"/>
                    <a:gd name="connsiteX1" fmla="*/ 49350 w 60532"/>
                    <a:gd name="connsiteY1" fmla="*/ 30611 h 66402"/>
                    <a:gd name="connsiteX2" fmla="*/ 31323 w 60532"/>
                    <a:gd name="connsiteY2" fmla="*/ 52034 h 66402"/>
                    <a:gd name="connsiteX3" fmla="*/ 37593 w 60532"/>
                    <a:gd name="connsiteY3" fmla="*/ 61962 h 66402"/>
                    <a:gd name="connsiteX4" fmla="*/ 39422 w 60532"/>
                    <a:gd name="connsiteY4" fmla="*/ 66403 h 66402"/>
                    <a:gd name="connsiteX5" fmla="*/ 7288 w 60532"/>
                    <a:gd name="connsiteY5" fmla="*/ 60655 h 66402"/>
                    <a:gd name="connsiteX6" fmla="*/ 10161 w 60532"/>
                    <a:gd name="connsiteY6" fmla="*/ 58826 h 66402"/>
                    <a:gd name="connsiteX7" fmla="*/ 10423 w 60532"/>
                    <a:gd name="connsiteY7" fmla="*/ 54908 h 66402"/>
                    <a:gd name="connsiteX8" fmla="*/ 9900 w 60532"/>
                    <a:gd name="connsiteY8" fmla="*/ 47331 h 66402"/>
                    <a:gd name="connsiteX9" fmla="*/ 7026 w 60532"/>
                    <a:gd name="connsiteY9" fmla="*/ 43413 h 66402"/>
                    <a:gd name="connsiteX10" fmla="*/ 3369 w 60532"/>
                    <a:gd name="connsiteY10" fmla="*/ 40016 h 66402"/>
                    <a:gd name="connsiteX11" fmla="*/ 234 w 60532"/>
                    <a:gd name="connsiteY11" fmla="*/ 25386 h 66402"/>
                    <a:gd name="connsiteX12" fmla="*/ 756 w 60532"/>
                    <a:gd name="connsiteY12" fmla="*/ 16242 h 66402"/>
                    <a:gd name="connsiteX13" fmla="*/ 5720 w 60532"/>
                    <a:gd name="connsiteY13" fmla="*/ 13107 h 66402"/>
                    <a:gd name="connsiteX14" fmla="*/ 10161 w 60532"/>
                    <a:gd name="connsiteY14" fmla="*/ 15458 h 66402"/>
                    <a:gd name="connsiteX15" fmla="*/ 12513 w 60532"/>
                    <a:gd name="connsiteY15" fmla="*/ 15720 h 66402"/>
                    <a:gd name="connsiteX16" fmla="*/ 13819 w 60532"/>
                    <a:gd name="connsiteY16" fmla="*/ 15197 h 66402"/>
                    <a:gd name="connsiteX17" fmla="*/ 14864 w 60532"/>
                    <a:gd name="connsiteY17" fmla="*/ 13891 h 66402"/>
                    <a:gd name="connsiteX18" fmla="*/ 18522 w 60532"/>
                    <a:gd name="connsiteY18" fmla="*/ 11801 h 66402"/>
                    <a:gd name="connsiteX19" fmla="*/ 25575 w 60532"/>
                    <a:gd name="connsiteY19" fmla="*/ 12584 h 66402"/>
                    <a:gd name="connsiteX20" fmla="*/ 28972 w 60532"/>
                    <a:gd name="connsiteY20" fmla="*/ 5008 h 66402"/>
                    <a:gd name="connsiteX21" fmla="*/ 34981 w 60532"/>
                    <a:gd name="connsiteY21" fmla="*/ 306 h 66402"/>
                    <a:gd name="connsiteX22" fmla="*/ 44908 w 60532"/>
                    <a:gd name="connsiteY22" fmla="*/ 6053 h 66402"/>
                    <a:gd name="connsiteX23" fmla="*/ 45431 w 60532"/>
                    <a:gd name="connsiteY23" fmla="*/ 14936 h 66402"/>
                    <a:gd name="connsiteX24" fmla="*/ 54313 w 60532"/>
                    <a:gd name="connsiteY24" fmla="*/ 16765 h 66402"/>
                    <a:gd name="connsiteX25" fmla="*/ 60322 w 60532"/>
                    <a:gd name="connsiteY25" fmla="*/ 18855 h 66402"/>
                    <a:gd name="connsiteX26" fmla="*/ 57187 w 60532"/>
                    <a:gd name="connsiteY26" fmla="*/ 23557 h 66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0532" h="66402">
                      <a:moveTo>
                        <a:pt x="57187" y="23557"/>
                      </a:moveTo>
                      <a:cubicBezTo>
                        <a:pt x="54575" y="26170"/>
                        <a:pt x="51962" y="28260"/>
                        <a:pt x="49350" y="30611"/>
                      </a:cubicBezTo>
                      <a:cubicBezTo>
                        <a:pt x="42557" y="36620"/>
                        <a:pt x="31062" y="41584"/>
                        <a:pt x="31323" y="52034"/>
                      </a:cubicBezTo>
                      <a:cubicBezTo>
                        <a:pt x="31584" y="56736"/>
                        <a:pt x="35503" y="58565"/>
                        <a:pt x="37593" y="61962"/>
                      </a:cubicBezTo>
                      <a:cubicBezTo>
                        <a:pt x="38377" y="63268"/>
                        <a:pt x="38899" y="64835"/>
                        <a:pt x="39422" y="66403"/>
                      </a:cubicBezTo>
                      <a:cubicBezTo>
                        <a:pt x="27143" y="65880"/>
                        <a:pt x="13558" y="62484"/>
                        <a:pt x="7288" y="60655"/>
                      </a:cubicBezTo>
                      <a:cubicBezTo>
                        <a:pt x="8333" y="60133"/>
                        <a:pt x="9378" y="59872"/>
                        <a:pt x="10161" y="58826"/>
                      </a:cubicBezTo>
                      <a:cubicBezTo>
                        <a:pt x="11206" y="57520"/>
                        <a:pt x="10684" y="56214"/>
                        <a:pt x="10423" y="54908"/>
                      </a:cubicBezTo>
                      <a:cubicBezTo>
                        <a:pt x="10161" y="52295"/>
                        <a:pt x="10423" y="49944"/>
                        <a:pt x="9900" y="47331"/>
                      </a:cubicBezTo>
                      <a:cubicBezTo>
                        <a:pt x="8594" y="46025"/>
                        <a:pt x="8071" y="44980"/>
                        <a:pt x="7026" y="43413"/>
                      </a:cubicBezTo>
                      <a:cubicBezTo>
                        <a:pt x="6243" y="41845"/>
                        <a:pt x="4414" y="41322"/>
                        <a:pt x="3369" y="40016"/>
                      </a:cubicBezTo>
                      <a:cubicBezTo>
                        <a:pt x="234" y="36359"/>
                        <a:pt x="495" y="29827"/>
                        <a:pt x="234" y="25386"/>
                      </a:cubicBezTo>
                      <a:cubicBezTo>
                        <a:pt x="-28" y="22251"/>
                        <a:pt x="-289" y="19116"/>
                        <a:pt x="756" y="16242"/>
                      </a:cubicBezTo>
                      <a:cubicBezTo>
                        <a:pt x="1540" y="13891"/>
                        <a:pt x="3108" y="11540"/>
                        <a:pt x="5720" y="13107"/>
                      </a:cubicBezTo>
                      <a:cubicBezTo>
                        <a:pt x="7026" y="13891"/>
                        <a:pt x="8594" y="15197"/>
                        <a:pt x="10161" y="15458"/>
                      </a:cubicBezTo>
                      <a:cubicBezTo>
                        <a:pt x="10945" y="15720"/>
                        <a:pt x="11729" y="15720"/>
                        <a:pt x="12513" y="15720"/>
                      </a:cubicBezTo>
                      <a:cubicBezTo>
                        <a:pt x="13297" y="15720"/>
                        <a:pt x="13297" y="15720"/>
                        <a:pt x="13819" y="15197"/>
                      </a:cubicBezTo>
                      <a:cubicBezTo>
                        <a:pt x="14080" y="14675"/>
                        <a:pt x="14341" y="14152"/>
                        <a:pt x="14864" y="13891"/>
                      </a:cubicBezTo>
                      <a:cubicBezTo>
                        <a:pt x="15909" y="12584"/>
                        <a:pt x="16432" y="11017"/>
                        <a:pt x="18522" y="11801"/>
                      </a:cubicBezTo>
                      <a:cubicBezTo>
                        <a:pt x="20350" y="12584"/>
                        <a:pt x="24008" y="14675"/>
                        <a:pt x="25575" y="12584"/>
                      </a:cubicBezTo>
                      <a:cubicBezTo>
                        <a:pt x="27143" y="10494"/>
                        <a:pt x="27666" y="7359"/>
                        <a:pt x="28972" y="5008"/>
                      </a:cubicBezTo>
                      <a:cubicBezTo>
                        <a:pt x="30278" y="2657"/>
                        <a:pt x="32368" y="1089"/>
                        <a:pt x="34981" y="306"/>
                      </a:cubicBezTo>
                      <a:cubicBezTo>
                        <a:pt x="38899" y="-739"/>
                        <a:pt x="45692" y="828"/>
                        <a:pt x="44908" y="6053"/>
                      </a:cubicBezTo>
                      <a:cubicBezTo>
                        <a:pt x="44386" y="9450"/>
                        <a:pt x="40467" y="12846"/>
                        <a:pt x="45431" y="14936"/>
                      </a:cubicBezTo>
                      <a:cubicBezTo>
                        <a:pt x="48304" y="15981"/>
                        <a:pt x="51440" y="16242"/>
                        <a:pt x="54313" y="16765"/>
                      </a:cubicBezTo>
                      <a:cubicBezTo>
                        <a:pt x="55881" y="17026"/>
                        <a:pt x="59539" y="17026"/>
                        <a:pt x="60322" y="18855"/>
                      </a:cubicBezTo>
                      <a:cubicBezTo>
                        <a:pt x="61367" y="19900"/>
                        <a:pt x="58232" y="22251"/>
                        <a:pt x="57187" y="2355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FE153FF1-5D2A-18DD-FA32-54743A29F59C}"/>
                    </a:ext>
                  </a:extLst>
                </p:cNvPr>
                <p:cNvSpPr/>
                <p:nvPr/>
              </p:nvSpPr>
              <p:spPr>
                <a:xfrm>
                  <a:off x="5038261" y="2685408"/>
                  <a:ext cx="19459" cy="14497"/>
                </a:xfrm>
                <a:custGeom>
                  <a:avLst/>
                  <a:gdLst>
                    <a:gd name="connsiteX0" fmla="*/ 8700 w 19459"/>
                    <a:gd name="connsiteY0" fmla="*/ 14403 h 14497"/>
                    <a:gd name="connsiteX1" fmla="*/ 2168 w 19459"/>
                    <a:gd name="connsiteY1" fmla="*/ 14403 h 14497"/>
                    <a:gd name="connsiteX2" fmla="*/ 2430 w 19459"/>
                    <a:gd name="connsiteY2" fmla="*/ 6826 h 14497"/>
                    <a:gd name="connsiteX3" fmla="*/ 6087 w 19459"/>
                    <a:gd name="connsiteY3" fmla="*/ 2385 h 14497"/>
                    <a:gd name="connsiteX4" fmla="*/ 10267 w 19459"/>
                    <a:gd name="connsiteY4" fmla="*/ 34 h 14497"/>
                    <a:gd name="connsiteX5" fmla="*/ 14186 w 19459"/>
                    <a:gd name="connsiteY5" fmla="*/ 1079 h 14497"/>
                    <a:gd name="connsiteX6" fmla="*/ 18628 w 19459"/>
                    <a:gd name="connsiteY6" fmla="*/ 1079 h 14497"/>
                    <a:gd name="connsiteX7" fmla="*/ 17582 w 19459"/>
                    <a:gd name="connsiteY7" fmla="*/ 4997 h 14497"/>
                    <a:gd name="connsiteX8" fmla="*/ 15492 w 19459"/>
                    <a:gd name="connsiteY8" fmla="*/ 6042 h 14497"/>
                    <a:gd name="connsiteX9" fmla="*/ 14709 w 19459"/>
                    <a:gd name="connsiteY9" fmla="*/ 7610 h 14497"/>
                    <a:gd name="connsiteX10" fmla="*/ 11835 w 19459"/>
                    <a:gd name="connsiteY10" fmla="*/ 12312 h 14497"/>
                    <a:gd name="connsiteX11" fmla="*/ 8700 w 19459"/>
                    <a:gd name="connsiteY11" fmla="*/ 14403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459" h="14497">
                      <a:moveTo>
                        <a:pt x="8700" y="14403"/>
                      </a:moveTo>
                      <a:cubicBezTo>
                        <a:pt x="7132" y="10745"/>
                        <a:pt x="4781" y="15186"/>
                        <a:pt x="2168" y="14403"/>
                      </a:cubicBezTo>
                      <a:cubicBezTo>
                        <a:pt x="-2012" y="13358"/>
                        <a:pt x="862" y="8916"/>
                        <a:pt x="2430" y="6826"/>
                      </a:cubicBezTo>
                      <a:cubicBezTo>
                        <a:pt x="3475" y="5259"/>
                        <a:pt x="4781" y="3952"/>
                        <a:pt x="6087" y="2385"/>
                      </a:cubicBezTo>
                      <a:cubicBezTo>
                        <a:pt x="7132" y="1079"/>
                        <a:pt x="8439" y="-228"/>
                        <a:pt x="10267" y="34"/>
                      </a:cubicBezTo>
                      <a:cubicBezTo>
                        <a:pt x="11574" y="295"/>
                        <a:pt x="12619" y="1340"/>
                        <a:pt x="14186" y="1079"/>
                      </a:cubicBezTo>
                      <a:cubicBezTo>
                        <a:pt x="15754" y="817"/>
                        <a:pt x="17321" y="34"/>
                        <a:pt x="18628" y="1079"/>
                      </a:cubicBezTo>
                      <a:cubicBezTo>
                        <a:pt x="20456" y="2385"/>
                        <a:pt x="18889" y="4214"/>
                        <a:pt x="17582" y="4997"/>
                      </a:cubicBezTo>
                      <a:cubicBezTo>
                        <a:pt x="17060" y="5259"/>
                        <a:pt x="16015" y="5520"/>
                        <a:pt x="15492" y="6042"/>
                      </a:cubicBezTo>
                      <a:cubicBezTo>
                        <a:pt x="15231" y="6304"/>
                        <a:pt x="14970" y="7087"/>
                        <a:pt x="14709" y="7610"/>
                      </a:cubicBezTo>
                      <a:cubicBezTo>
                        <a:pt x="13664" y="9178"/>
                        <a:pt x="12880" y="10745"/>
                        <a:pt x="11835" y="12312"/>
                      </a:cubicBezTo>
                      <a:cubicBezTo>
                        <a:pt x="11051" y="13096"/>
                        <a:pt x="10267" y="14664"/>
                        <a:pt x="8700" y="1440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9" name="Freeform: Shape 1298">
                  <a:extLst>
                    <a:ext uri="{FF2B5EF4-FFF2-40B4-BE49-F238E27FC236}">
                      <a16:creationId xmlns:a16="http://schemas.microsoft.com/office/drawing/2014/main" id="{E80FC676-6897-E814-8157-C0251CADBA5D}"/>
                    </a:ext>
                  </a:extLst>
                </p:cNvPr>
                <p:cNvSpPr/>
                <p:nvPr/>
              </p:nvSpPr>
              <p:spPr>
                <a:xfrm>
                  <a:off x="5061906" y="2668199"/>
                  <a:ext cx="25257" cy="20922"/>
                </a:xfrm>
                <a:custGeom>
                  <a:avLst/>
                  <a:gdLst>
                    <a:gd name="connsiteX0" fmla="*/ 2036 w 25257"/>
                    <a:gd name="connsiteY0" fmla="*/ 20900 h 20922"/>
                    <a:gd name="connsiteX1" fmla="*/ 469 w 25257"/>
                    <a:gd name="connsiteY1" fmla="*/ 17504 h 20922"/>
                    <a:gd name="connsiteX2" fmla="*/ 5172 w 25257"/>
                    <a:gd name="connsiteY2" fmla="*/ 12018 h 20922"/>
                    <a:gd name="connsiteX3" fmla="*/ 10658 w 25257"/>
                    <a:gd name="connsiteY3" fmla="*/ 6270 h 20922"/>
                    <a:gd name="connsiteX4" fmla="*/ 17973 w 25257"/>
                    <a:gd name="connsiteY4" fmla="*/ 2351 h 20922"/>
                    <a:gd name="connsiteX5" fmla="*/ 21108 w 25257"/>
                    <a:gd name="connsiteY5" fmla="*/ 1045 h 20922"/>
                    <a:gd name="connsiteX6" fmla="*/ 23982 w 25257"/>
                    <a:gd name="connsiteY6" fmla="*/ 0 h 20922"/>
                    <a:gd name="connsiteX7" fmla="*/ 24504 w 25257"/>
                    <a:gd name="connsiteY7" fmla="*/ 4703 h 20922"/>
                    <a:gd name="connsiteX8" fmla="*/ 23721 w 25257"/>
                    <a:gd name="connsiteY8" fmla="*/ 8883 h 20922"/>
                    <a:gd name="connsiteX9" fmla="*/ 24243 w 25257"/>
                    <a:gd name="connsiteY9" fmla="*/ 12540 h 20922"/>
                    <a:gd name="connsiteX10" fmla="*/ 24243 w 25257"/>
                    <a:gd name="connsiteY10" fmla="*/ 16198 h 20922"/>
                    <a:gd name="connsiteX11" fmla="*/ 22153 w 25257"/>
                    <a:gd name="connsiteY11" fmla="*/ 19594 h 20922"/>
                    <a:gd name="connsiteX12" fmla="*/ 19541 w 25257"/>
                    <a:gd name="connsiteY12" fmla="*/ 19333 h 20922"/>
                    <a:gd name="connsiteX13" fmla="*/ 16928 w 25257"/>
                    <a:gd name="connsiteY13" fmla="*/ 19333 h 20922"/>
                    <a:gd name="connsiteX14" fmla="*/ 8306 w 25257"/>
                    <a:gd name="connsiteY14" fmla="*/ 19594 h 20922"/>
                    <a:gd name="connsiteX15" fmla="*/ 2036 w 25257"/>
                    <a:gd name="connsiteY15" fmla="*/ 20900 h 20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5257" h="20922">
                      <a:moveTo>
                        <a:pt x="2036" y="20900"/>
                      </a:moveTo>
                      <a:cubicBezTo>
                        <a:pt x="-315" y="21162"/>
                        <a:pt x="-315" y="19072"/>
                        <a:pt x="469" y="17504"/>
                      </a:cubicBezTo>
                      <a:cubicBezTo>
                        <a:pt x="1514" y="15153"/>
                        <a:pt x="3343" y="13585"/>
                        <a:pt x="5172" y="12018"/>
                      </a:cubicBezTo>
                      <a:cubicBezTo>
                        <a:pt x="7000" y="10189"/>
                        <a:pt x="8568" y="8099"/>
                        <a:pt x="10658" y="6270"/>
                      </a:cubicBezTo>
                      <a:cubicBezTo>
                        <a:pt x="12748" y="4180"/>
                        <a:pt x="15099" y="3135"/>
                        <a:pt x="17973" y="2351"/>
                      </a:cubicBezTo>
                      <a:cubicBezTo>
                        <a:pt x="19018" y="2090"/>
                        <a:pt x="20063" y="1568"/>
                        <a:pt x="21108" y="1045"/>
                      </a:cubicBezTo>
                      <a:cubicBezTo>
                        <a:pt x="21892" y="523"/>
                        <a:pt x="22937" y="0"/>
                        <a:pt x="23982" y="0"/>
                      </a:cubicBezTo>
                      <a:cubicBezTo>
                        <a:pt x="26333" y="0"/>
                        <a:pt x="24766" y="3396"/>
                        <a:pt x="24504" y="4703"/>
                      </a:cubicBezTo>
                      <a:cubicBezTo>
                        <a:pt x="24243" y="6009"/>
                        <a:pt x="23721" y="7315"/>
                        <a:pt x="23721" y="8883"/>
                      </a:cubicBezTo>
                      <a:cubicBezTo>
                        <a:pt x="23721" y="10189"/>
                        <a:pt x="23982" y="11234"/>
                        <a:pt x="24243" y="12540"/>
                      </a:cubicBezTo>
                      <a:cubicBezTo>
                        <a:pt x="24504" y="13846"/>
                        <a:pt x="24504" y="15153"/>
                        <a:pt x="24243" y="16198"/>
                      </a:cubicBezTo>
                      <a:cubicBezTo>
                        <a:pt x="23982" y="17504"/>
                        <a:pt x="23982" y="19333"/>
                        <a:pt x="22153" y="19594"/>
                      </a:cubicBezTo>
                      <a:cubicBezTo>
                        <a:pt x="21369" y="19855"/>
                        <a:pt x="20324" y="19594"/>
                        <a:pt x="19541" y="19333"/>
                      </a:cubicBezTo>
                      <a:cubicBezTo>
                        <a:pt x="18757" y="19333"/>
                        <a:pt x="17712" y="19333"/>
                        <a:pt x="16928" y="19333"/>
                      </a:cubicBezTo>
                      <a:cubicBezTo>
                        <a:pt x="14054" y="19333"/>
                        <a:pt x="11180" y="19594"/>
                        <a:pt x="8306" y="19594"/>
                      </a:cubicBezTo>
                      <a:cubicBezTo>
                        <a:pt x="6216" y="19594"/>
                        <a:pt x="4388" y="20639"/>
                        <a:pt x="2036" y="2090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C3058C85-00AF-D589-08DD-912B231AA49B}"/>
                    </a:ext>
                  </a:extLst>
                </p:cNvPr>
                <p:cNvSpPr/>
                <p:nvPr/>
              </p:nvSpPr>
              <p:spPr>
                <a:xfrm>
                  <a:off x="5071771" y="2733478"/>
                  <a:ext cx="24792" cy="24349"/>
                </a:xfrm>
                <a:custGeom>
                  <a:avLst/>
                  <a:gdLst>
                    <a:gd name="connsiteX0" fmla="*/ 19342 w 24792"/>
                    <a:gd name="connsiteY0" fmla="*/ 15971 h 24349"/>
                    <a:gd name="connsiteX1" fmla="*/ 16468 w 24792"/>
                    <a:gd name="connsiteY1" fmla="*/ 15710 h 24349"/>
                    <a:gd name="connsiteX2" fmla="*/ 13855 w 24792"/>
                    <a:gd name="connsiteY2" fmla="*/ 14926 h 24349"/>
                    <a:gd name="connsiteX3" fmla="*/ 10982 w 24792"/>
                    <a:gd name="connsiteY3" fmla="*/ 14926 h 24349"/>
                    <a:gd name="connsiteX4" fmla="*/ 8107 w 24792"/>
                    <a:gd name="connsiteY4" fmla="*/ 13881 h 24349"/>
                    <a:gd name="connsiteX5" fmla="*/ 5234 w 24792"/>
                    <a:gd name="connsiteY5" fmla="*/ 13358 h 24349"/>
                    <a:gd name="connsiteX6" fmla="*/ 3927 w 24792"/>
                    <a:gd name="connsiteY6" fmla="*/ 11007 h 24349"/>
                    <a:gd name="connsiteX7" fmla="*/ 1838 w 24792"/>
                    <a:gd name="connsiteY7" fmla="*/ 8917 h 24349"/>
                    <a:gd name="connsiteX8" fmla="*/ 270 w 24792"/>
                    <a:gd name="connsiteY8" fmla="*/ 3953 h 24349"/>
                    <a:gd name="connsiteX9" fmla="*/ 6018 w 24792"/>
                    <a:gd name="connsiteY9" fmla="*/ 34 h 24349"/>
                    <a:gd name="connsiteX10" fmla="*/ 14900 w 24792"/>
                    <a:gd name="connsiteY10" fmla="*/ 1341 h 24349"/>
                    <a:gd name="connsiteX11" fmla="*/ 20648 w 24792"/>
                    <a:gd name="connsiteY11" fmla="*/ 6043 h 24349"/>
                    <a:gd name="connsiteX12" fmla="*/ 22477 w 24792"/>
                    <a:gd name="connsiteY12" fmla="*/ 12836 h 24349"/>
                    <a:gd name="connsiteX13" fmla="*/ 24305 w 24792"/>
                    <a:gd name="connsiteY13" fmla="*/ 17277 h 24349"/>
                    <a:gd name="connsiteX14" fmla="*/ 22477 w 24792"/>
                    <a:gd name="connsiteY14" fmla="*/ 22502 h 24349"/>
                    <a:gd name="connsiteX15" fmla="*/ 21170 w 24792"/>
                    <a:gd name="connsiteY15" fmla="*/ 24331 h 24349"/>
                    <a:gd name="connsiteX16" fmla="*/ 19342 w 24792"/>
                    <a:gd name="connsiteY16" fmla="*/ 20935 h 24349"/>
                    <a:gd name="connsiteX17" fmla="*/ 19342 w 24792"/>
                    <a:gd name="connsiteY17" fmla="*/ 15971 h 24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792" h="24349">
                      <a:moveTo>
                        <a:pt x="19342" y="15971"/>
                      </a:moveTo>
                      <a:cubicBezTo>
                        <a:pt x="18819" y="15187"/>
                        <a:pt x="17251" y="15971"/>
                        <a:pt x="16468" y="15710"/>
                      </a:cubicBezTo>
                      <a:cubicBezTo>
                        <a:pt x="15684" y="15448"/>
                        <a:pt x="14900" y="14926"/>
                        <a:pt x="13855" y="14926"/>
                      </a:cubicBezTo>
                      <a:cubicBezTo>
                        <a:pt x="12810" y="14926"/>
                        <a:pt x="12026" y="15187"/>
                        <a:pt x="10982" y="14926"/>
                      </a:cubicBezTo>
                      <a:cubicBezTo>
                        <a:pt x="9936" y="14665"/>
                        <a:pt x="9153" y="14142"/>
                        <a:pt x="8107" y="13881"/>
                      </a:cubicBezTo>
                      <a:cubicBezTo>
                        <a:pt x="7324" y="13620"/>
                        <a:pt x="6018" y="13881"/>
                        <a:pt x="5234" y="13358"/>
                      </a:cubicBezTo>
                      <a:cubicBezTo>
                        <a:pt x="4450" y="12836"/>
                        <a:pt x="4450" y="11791"/>
                        <a:pt x="3927" y="11007"/>
                      </a:cubicBezTo>
                      <a:cubicBezTo>
                        <a:pt x="3405" y="10223"/>
                        <a:pt x="2621" y="9701"/>
                        <a:pt x="1838" y="8917"/>
                      </a:cubicBezTo>
                      <a:cubicBezTo>
                        <a:pt x="531" y="7611"/>
                        <a:pt x="-514" y="5782"/>
                        <a:pt x="270" y="3953"/>
                      </a:cubicBezTo>
                      <a:cubicBezTo>
                        <a:pt x="1054" y="1863"/>
                        <a:pt x="3666" y="296"/>
                        <a:pt x="6018" y="34"/>
                      </a:cubicBezTo>
                      <a:cubicBezTo>
                        <a:pt x="8891" y="-227"/>
                        <a:pt x="12026" y="1079"/>
                        <a:pt x="14900" y="1341"/>
                      </a:cubicBezTo>
                      <a:cubicBezTo>
                        <a:pt x="17513" y="1341"/>
                        <a:pt x="19864" y="3431"/>
                        <a:pt x="20648" y="6043"/>
                      </a:cubicBezTo>
                      <a:cubicBezTo>
                        <a:pt x="21432" y="8394"/>
                        <a:pt x="19864" y="11268"/>
                        <a:pt x="22477" y="12836"/>
                      </a:cubicBezTo>
                      <a:cubicBezTo>
                        <a:pt x="24044" y="13881"/>
                        <a:pt x="25612" y="15187"/>
                        <a:pt x="24305" y="17277"/>
                      </a:cubicBezTo>
                      <a:cubicBezTo>
                        <a:pt x="23522" y="18845"/>
                        <a:pt x="23260" y="20673"/>
                        <a:pt x="22477" y="22502"/>
                      </a:cubicBezTo>
                      <a:cubicBezTo>
                        <a:pt x="22215" y="23286"/>
                        <a:pt x="22215" y="24070"/>
                        <a:pt x="21170" y="24331"/>
                      </a:cubicBezTo>
                      <a:cubicBezTo>
                        <a:pt x="19603" y="24592"/>
                        <a:pt x="19603" y="21980"/>
                        <a:pt x="19342" y="20935"/>
                      </a:cubicBezTo>
                      <a:cubicBezTo>
                        <a:pt x="19080" y="19106"/>
                        <a:pt x="20387" y="17016"/>
                        <a:pt x="19342" y="159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E44F00A1-0809-6982-D487-1808AF76D2F3}"/>
                    </a:ext>
                  </a:extLst>
                </p:cNvPr>
                <p:cNvSpPr/>
                <p:nvPr/>
              </p:nvSpPr>
              <p:spPr>
                <a:xfrm>
                  <a:off x="5100727" y="2718553"/>
                  <a:ext cx="31402" cy="34814"/>
                </a:xfrm>
                <a:custGeom>
                  <a:avLst/>
                  <a:gdLst>
                    <a:gd name="connsiteX0" fmla="*/ 3709 w 31402"/>
                    <a:gd name="connsiteY0" fmla="*/ 9734 h 34814"/>
                    <a:gd name="connsiteX1" fmla="*/ 7890 w 31402"/>
                    <a:gd name="connsiteY1" fmla="*/ 8167 h 34814"/>
                    <a:gd name="connsiteX2" fmla="*/ 13376 w 31402"/>
                    <a:gd name="connsiteY2" fmla="*/ 7905 h 34814"/>
                    <a:gd name="connsiteX3" fmla="*/ 17295 w 31402"/>
                    <a:gd name="connsiteY3" fmla="*/ 3464 h 34814"/>
                    <a:gd name="connsiteX4" fmla="*/ 27484 w 31402"/>
                    <a:gd name="connsiteY4" fmla="*/ 1374 h 34814"/>
                    <a:gd name="connsiteX5" fmla="*/ 29835 w 31402"/>
                    <a:gd name="connsiteY5" fmla="*/ 5293 h 34814"/>
                    <a:gd name="connsiteX6" fmla="*/ 31402 w 31402"/>
                    <a:gd name="connsiteY6" fmla="*/ 10518 h 34814"/>
                    <a:gd name="connsiteX7" fmla="*/ 23042 w 31402"/>
                    <a:gd name="connsiteY7" fmla="*/ 17049 h 34814"/>
                    <a:gd name="connsiteX8" fmla="*/ 23565 w 31402"/>
                    <a:gd name="connsiteY8" fmla="*/ 21230 h 34814"/>
                    <a:gd name="connsiteX9" fmla="*/ 24087 w 31402"/>
                    <a:gd name="connsiteY9" fmla="*/ 24103 h 34814"/>
                    <a:gd name="connsiteX10" fmla="*/ 20430 w 31402"/>
                    <a:gd name="connsiteY10" fmla="*/ 26716 h 34814"/>
                    <a:gd name="connsiteX11" fmla="*/ 18862 w 31402"/>
                    <a:gd name="connsiteY11" fmla="*/ 29851 h 34814"/>
                    <a:gd name="connsiteX12" fmla="*/ 18079 w 31402"/>
                    <a:gd name="connsiteY12" fmla="*/ 32986 h 34814"/>
                    <a:gd name="connsiteX13" fmla="*/ 16772 w 31402"/>
                    <a:gd name="connsiteY13" fmla="*/ 34815 h 34814"/>
                    <a:gd name="connsiteX14" fmla="*/ 12592 w 31402"/>
                    <a:gd name="connsiteY14" fmla="*/ 32463 h 34814"/>
                    <a:gd name="connsiteX15" fmla="*/ 9980 w 31402"/>
                    <a:gd name="connsiteY15" fmla="*/ 28545 h 34814"/>
                    <a:gd name="connsiteX16" fmla="*/ 6061 w 31402"/>
                    <a:gd name="connsiteY16" fmla="*/ 27238 h 34814"/>
                    <a:gd name="connsiteX17" fmla="*/ 52 w 31402"/>
                    <a:gd name="connsiteY17" fmla="*/ 22274 h 34814"/>
                    <a:gd name="connsiteX18" fmla="*/ 1097 w 31402"/>
                    <a:gd name="connsiteY18" fmla="*/ 15743 h 34814"/>
                    <a:gd name="connsiteX19" fmla="*/ 2403 w 31402"/>
                    <a:gd name="connsiteY19" fmla="*/ 12347 h 34814"/>
                    <a:gd name="connsiteX20" fmla="*/ 3709 w 31402"/>
                    <a:gd name="connsiteY20" fmla="*/ 9734 h 34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1402" h="34814">
                      <a:moveTo>
                        <a:pt x="3709" y="9734"/>
                      </a:moveTo>
                      <a:cubicBezTo>
                        <a:pt x="4755" y="8167"/>
                        <a:pt x="6322" y="8167"/>
                        <a:pt x="7890" y="8167"/>
                      </a:cubicBezTo>
                      <a:cubicBezTo>
                        <a:pt x="9718" y="8428"/>
                        <a:pt x="11547" y="8689"/>
                        <a:pt x="13376" y="7905"/>
                      </a:cubicBezTo>
                      <a:cubicBezTo>
                        <a:pt x="15205" y="7122"/>
                        <a:pt x="15989" y="5032"/>
                        <a:pt x="17295" y="3464"/>
                      </a:cubicBezTo>
                      <a:cubicBezTo>
                        <a:pt x="19646" y="590"/>
                        <a:pt x="24349" y="-1500"/>
                        <a:pt x="27484" y="1374"/>
                      </a:cubicBezTo>
                      <a:cubicBezTo>
                        <a:pt x="28529" y="2419"/>
                        <a:pt x="29313" y="3987"/>
                        <a:pt x="29835" y="5293"/>
                      </a:cubicBezTo>
                      <a:cubicBezTo>
                        <a:pt x="30619" y="6861"/>
                        <a:pt x="31402" y="8689"/>
                        <a:pt x="31402" y="10518"/>
                      </a:cubicBezTo>
                      <a:cubicBezTo>
                        <a:pt x="31402" y="14698"/>
                        <a:pt x="24871" y="14176"/>
                        <a:pt x="23042" y="17049"/>
                      </a:cubicBezTo>
                      <a:cubicBezTo>
                        <a:pt x="21997" y="18356"/>
                        <a:pt x="22781" y="19923"/>
                        <a:pt x="23565" y="21230"/>
                      </a:cubicBezTo>
                      <a:cubicBezTo>
                        <a:pt x="24087" y="22013"/>
                        <a:pt x="24871" y="23320"/>
                        <a:pt x="24087" y="24103"/>
                      </a:cubicBezTo>
                      <a:cubicBezTo>
                        <a:pt x="23304" y="25148"/>
                        <a:pt x="21475" y="25671"/>
                        <a:pt x="20430" y="26716"/>
                      </a:cubicBezTo>
                      <a:cubicBezTo>
                        <a:pt x="19646" y="27500"/>
                        <a:pt x="18862" y="28806"/>
                        <a:pt x="18862" y="29851"/>
                      </a:cubicBezTo>
                      <a:cubicBezTo>
                        <a:pt x="18862" y="31157"/>
                        <a:pt x="18862" y="31680"/>
                        <a:pt x="18079" y="32986"/>
                      </a:cubicBezTo>
                      <a:cubicBezTo>
                        <a:pt x="17556" y="33509"/>
                        <a:pt x="17033" y="34031"/>
                        <a:pt x="16772" y="34815"/>
                      </a:cubicBezTo>
                      <a:cubicBezTo>
                        <a:pt x="14682" y="34815"/>
                        <a:pt x="12853" y="34553"/>
                        <a:pt x="12592" y="32463"/>
                      </a:cubicBezTo>
                      <a:cubicBezTo>
                        <a:pt x="12331" y="30635"/>
                        <a:pt x="11547" y="29328"/>
                        <a:pt x="9980" y="28545"/>
                      </a:cubicBezTo>
                      <a:cubicBezTo>
                        <a:pt x="8673" y="28022"/>
                        <a:pt x="7367" y="27500"/>
                        <a:pt x="6061" y="27238"/>
                      </a:cubicBezTo>
                      <a:cubicBezTo>
                        <a:pt x="3448" y="26455"/>
                        <a:pt x="575" y="25148"/>
                        <a:pt x="52" y="22274"/>
                      </a:cubicBezTo>
                      <a:cubicBezTo>
                        <a:pt x="-209" y="20184"/>
                        <a:pt x="575" y="17833"/>
                        <a:pt x="1097" y="15743"/>
                      </a:cubicBezTo>
                      <a:cubicBezTo>
                        <a:pt x="1620" y="14698"/>
                        <a:pt x="1881" y="13653"/>
                        <a:pt x="2403" y="12347"/>
                      </a:cubicBezTo>
                      <a:cubicBezTo>
                        <a:pt x="2926" y="11824"/>
                        <a:pt x="3187" y="10518"/>
                        <a:pt x="3709" y="97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9A9177B7-A3B5-AC6F-EA4A-6A23FFB08AC4}"/>
                    </a:ext>
                  </a:extLst>
                </p:cNvPr>
                <p:cNvSpPr/>
                <p:nvPr/>
              </p:nvSpPr>
              <p:spPr>
                <a:xfrm>
                  <a:off x="5114509" y="2750951"/>
                  <a:ext cx="15507" cy="13222"/>
                </a:xfrm>
                <a:custGeom>
                  <a:avLst/>
                  <a:gdLst>
                    <a:gd name="connsiteX0" fmla="*/ 116 w 15507"/>
                    <a:gd name="connsiteY0" fmla="*/ 9993 h 13222"/>
                    <a:gd name="connsiteX1" fmla="*/ 116 w 15507"/>
                    <a:gd name="connsiteY1" fmla="*/ 7903 h 13222"/>
                    <a:gd name="connsiteX2" fmla="*/ 1684 w 15507"/>
                    <a:gd name="connsiteY2" fmla="*/ 6597 h 13222"/>
                    <a:gd name="connsiteX3" fmla="*/ 9782 w 15507"/>
                    <a:gd name="connsiteY3" fmla="*/ 588 h 13222"/>
                    <a:gd name="connsiteX4" fmla="*/ 13701 w 15507"/>
                    <a:gd name="connsiteY4" fmla="*/ 588 h 13222"/>
                    <a:gd name="connsiteX5" fmla="*/ 15269 w 15507"/>
                    <a:gd name="connsiteY5" fmla="*/ 3723 h 13222"/>
                    <a:gd name="connsiteX6" fmla="*/ 11873 w 15507"/>
                    <a:gd name="connsiteY6" fmla="*/ 5813 h 13222"/>
                    <a:gd name="connsiteX7" fmla="*/ 5341 w 15507"/>
                    <a:gd name="connsiteY7" fmla="*/ 10254 h 13222"/>
                    <a:gd name="connsiteX8" fmla="*/ 900 w 15507"/>
                    <a:gd name="connsiteY8" fmla="*/ 12867 h 13222"/>
                    <a:gd name="connsiteX9" fmla="*/ 116 w 15507"/>
                    <a:gd name="connsiteY9" fmla="*/ 9993 h 13222"/>
                    <a:gd name="connsiteX10" fmla="*/ 116 w 15507"/>
                    <a:gd name="connsiteY10" fmla="*/ 9993 h 13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07" h="13222">
                      <a:moveTo>
                        <a:pt x="116" y="9993"/>
                      </a:moveTo>
                      <a:cubicBezTo>
                        <a:pt x="116" y="9470"/>
                        <a:pt x="-145" y="8425"/>
                        <a:pt x="116" y="7903"/>
                      </a:cubicBezTo>
                      <a:cubicBezTo>
                        <a:pt x="377" y="7380"/>
                        <a:pt x="1161" y="6858"/>
                        <a:pt x="1684" y="6597"/>
                      </a:cubicBezTo>
                      <a:cubicBezTo>
                        <a:pt x="4296" y="4507"/>
                        <a:pt x="6909" y="2155"/>
                        <a:pt x="9782" y="588"/>
                      </a:cubicBezTo>
                      <a:cubicBezTo>
                        <a:pt x="11089" y="-196"/>
                        <a:pt x="12395" y="-196"/>
                        <a:pt x="13701" y="588"/>
                      </a:cubicBezTo>
                      <a:cubicBezTo>
                        <a:pt x="14746" y="1110"/>
                        <a:pt x="16053" y="2417"/>
                        <a:pt x="15269" y="3723"/>
                      </a:cubicBezTo>
                      <a:cubicBezTo>
                        <a:pt x="14485" y="5029"/>
                        <a:pt x="12918" y="5290"/>
                        <a:pt x="11873" y="5813"/>
                      </a:cubicBezTo>
                      <a:cubicBezTo>
                        <a:pt x="9521" y="6858"/>
                        <a:pt x="6909" y="7903"/>
                        <a:pt x="5341" y="10254"/>
                      </a:cubicBezTo>
                      <a:cubicBezTo>
                        <a:pt x="4557" y="11561"/>
                        <a:pt x="2729" y="14173"/>
                        <a:pt x="900" y="12867"/>
                      </a:cubicBezTo>
                      <a:cubicBezTo>
                        <a:pt x="-145" y="12083"/>
                        <a:pt x="116" y="11038"/>
                        <a:pt x="116" y="9993"/>
                      </a:cubicBezTo>
                      <a:cubicBezTo>
                        <a:pt x="116" y="9993"/>
                        <a:pt x="116" y="9993"/>
                        <a:pt x="116" y="99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68375A69-8EF0-5641-BBA4-62AE69919A49}"/>
                    </a:ext>
                  </a:extLst>
                </p:cNvPr>
                <p:cNvSpPr/>
                <p:nvPr/>
              </p:nvSpPr>
              <p:spPr>
                <a:xfrm>
                  <a:off x="5099884" y="2753787"/>
                  <a:ext cx="12985" cy="9246"/>
                </a:xfrm>
                <a:custGeom>
                  <a:avLst/>
                  <a:gdLst>
                    <a:gd name="connsiteX0" fmla="*/ 1156 w 12985"/>
                    <a:gd name="connsiteY0" fmla="*/ 4544 h 9246"/>
                    <a:gd name="connsiteX1" fmla="*/ 3507 w 12985"/>
                    <a:gd name="connsiteY1" fmla="*/ 102 h 9246"/>
                    <a:gd name="connsiteX2" fmla="*/ 7949 w 12985"/>
                    <a:gd name="connsiteY2" fmla="*/ 625 h 9246"/>
                    <a:gd name="connsiteX3" fmla="*/ 10823 w 12985"/>
                    <a:gd name="connsiteY3" fmla="*/ 1931 h 9246"/>
                    <a:gd name="connsiteX4" fmla="*/ 12913 w 12985"/>
                    <a:gd name="connsiteY4" fmla="*/ 2976 h 9246"/>
                    <a:gd name="connsiteX5" fmla="*/ 12651 w 12985"/>
                    <a:gd name="connsiteY5" fmla="*/ 6111 h 9246"/>
                    <a:gd name="connsiteX6" fmla="*/ 12651 w 12985"/>
                    <a:gd name="connsiteY6" fmla="*/ 8201 h 9246"/>
                    <a:gd name="connsiteX7" fmla="*/ 10300 w 12985"/>
                    <a:gd name="connsiteY7" fmla="*/ 9246 h 9246"/>
                    <a:gd name="connsiteX8" fmla="*/ 7165 w 12985"/>
                    <a:gd name="connsiteY8" fmla="*/ 8463 h 9246"/>
                    <a:gd name="connsiteX9" fmla="*/ 4291 w 12985"/>
                    <a:gd name="connsiteY9" fmla="*/ 7418 h 9246"/>
                    <a:gd name="connsiteX10" fmla="*/ 3246 w 12985"/>
                    <a:gd name="connsiteY10" fmla="*/ 5850 h 9246"/>
                    <a:gd name="connsiteX11" fmla="*/ 1156 w 12985"/>
                    <a:gd name="connsiteY11" fmla="*/ 4544 h 9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85" h="9246">
                      <a:moveTo>
                        <a:pt x="1156" y="4544"/>
                      </a:moveTo>
                      <a:cubicBezTo>
                        <a:pt x="-1718" y="2715"/>
                        <a:pt x="1418" y="625"/>
                        <a:pt x="3507" y="102"/>
                      </a:cubicBezTo>
                      <a:cubicBezTo>
                        <a:pt x="5075" y="-159"/>
                        <a:pt x="6643" y="102"/>
                        <a:pt x="7949" y="625"/>
                      </a:cubicBezTo>
                      <a:cubicBezTo>
                        <a:pt x="8994" y="1148"/>
                        <a:pt x="9778" y="1670"/>
                        <a:pt x="10823" y="1931"/>
                      </a:cubicBezTo>
                      <a:cubicBezTo>
                        <a:pt x="11607" y="2193"/>
                        <a:pt x="12651" y="2193"/>
                        <a:pt x="12913" y="2976"/>
                      </a:cubicBezTo>
                      <a:cubicBezTo>
                        <a:pt x="13174" y="4021"/>
                        <a:pt x="12651" y="5066"/>
                        <a:pt x="12651" y="6111"/>
                      </a:cubicBezTo>
                      <a:cubicBezTo>
                        <a:pt x="12913" y="6895"/>
                        <a:pt x="13174" y="7679"/>
                        <a:pt x="12651" y="8201"/>
                      </a:cubicBezTo>
                      <a:cubicBezTo>
                        <a:pt x="12129" y="8724"/>
                        <a:pt x="11084" y="9246"/>
                        <a:pt x="10300" y="9246"/>
                      </a:cubicBezTo>
                      <a:cubicBezTo>
                        <a:pt x="9255" y="9246"/>
                        <a:pt x="8210" y="8724"/>
                        <a:pt x="7165" y="8463"/>
                      </a:cubicBezTo>
                      <a:cubicBezTo>
                        <a:pt x="6381" y="8201"/>
                        <a:pt x="5075" y="8201"/>
                        <a:pt x="4291" y="7418"/>
                      </a:cubicBezTo>
                      <a:cubicBezTo>
                        <a:pt x="3769" y="6895"/>
                        <a:pt x="3769" y="6373"/>
                        <a:pt x="3246" y="5850"/>
                      </a:cubicBezTo>
                      <a:cubicBezTo>
                        <a:pt x="2724" y="5589"/>
                        <a:pt x="1940" y="5066"/>
                        <a:pt x="1156" y="45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4" name="Freeform: Shape 1303">
                  <a:extLst>
                    <a:ext uri="{FF2B5EF4-FFF2-40B4-BE49-F238E27FC236}">
                      <a16:creationId xmlns:a16="http://schemas.microsoft.com/office/drawing/2014/main" id="{235B35EF-2347-C306-0CD6-27CD63F8CA60}"/>
                    </a:ext>
                  </a:extLst>
                </p:cNvPr>
                <p:cNvSpPr/>
                <p:nvPr/>
              </p:nvSpPr>
              <p:spPr>
                <a:xfrm>
                  <a:off x="5095554" y="2680369"/>
                  <a:ext cx="7772" cy="5333"/>
                </a:xfrm>
                <a:custGeom>
                  <a:avLst/>
                  <a:gdLst>
                    <a:gd name="connsiteX0" fmla="*/ 3919 w 7772"/>
                    <a:gd name="connsiteY0" fmla="*/ 4027 h 5333"/>
                    <a:gd name="connsiteX1" fmla="*/ 3919 w 7772"/>
                    <a:gd name="connsiteY1" fmla="*/ 4550 h 5333"/>
                    <a:gd name="connsiteX2" fmla="*/ 2613 w 7772"/>
                    <a:gd name="connsiteY2" fmla="*/ 5333 h 5333"/>
                    <a:gd name="connsiteX3" fmla="*/ 1045 w 7772"/>
                    <a:gd name="connsiteY3" fmla="*/ 4811 h 5333"/>
                    <a:gd name="connsiteX4" fmla="*/ 0 w 7772"/>
                    <a:gd name="connsiteY4" fmla="*/ 3766 h 5333"/>
                    <a:gd name="connsiteX5" fmla="*/ 1306 w 7772"/>
                    <a:gd name="connsiteY5" fmla="*/ 2460 h 5333"/>
                    <a:gd name="connsiteX6" fmla="*/ 1829 w 7772"/>
                    <a:gd name="connsiteY6" fmla="*/ 1937 h 5333"/>
                    <a:gd name="connsiteX7" fmla="*/ 2351 w 7772"/>
                    <a:gd name="connsiteY7" fmla="*/ 1153 h 5333"/>
                    <a:gd name="connsiteX8" fmla="*/ 4442 w 7772"/>
                    <a:gd name="connsiteY8" fmla="*/ 369 h 5333"/>
                    <a:gd name="connsiteX9" fmla="*/ 6270 w 7772"/>
                    <a:gd name="connsiteY9" fmla="*/ 108 h 5333"/>
                    <a:gd name="connsiteX10" fmla="*/ 7576 w 7772"/>
                    <a:gd name="connsiteY10" fmla="*/ 892 h 5333"/>
                    <a:gd name="connsiteX11" fmla="*/ 7576 w 7772"/>
                    <a:gd name="connsiteY11" fmla="*/ 1937 h 5333"/>
                    <a:gd name="connsiteX12" fmla="*/ 6270 w 7772"/>
                    <a:gd name="connsiteY12" fmla="*/ 1937 h 5333"/>
                    <a:gd name="connsiteX13" fmla="*/ 4442 w 7772"/>
                    <a:gd name="connsiteY13" fmla="*/ 2721 h 5333"/>
                    <a:gd name="connsiteX14" fmla="*/ 3919 w 7772"/>
                    <a:gd name="connsiteY14" fmla="*/ 4027 h 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772" h="5333">
                      <a:moveTo>
                        <a:pt x="3919" y="4027"/>
                      </a:moveTo>
                      <a:cubicBezTo>
                        <a:pt x="3919" y="4027"/>
                        <a:pt x="3919" y="4288"/>
                        <a:pt x="3919" y="4550"/>
                      </a:cubicBezTo>
                      <a:cubicBezTo>
                        <a:pt x="3658" y="5072"/>
                        <a:pt x="3135" y="5333"/>
                        <a:pt x="2613" y="5333"/>
                      </a:cubicBezTo>
                      <a:cubicBezTo>
                        <a:pt x="2090" y="5072"/>
                        <a:pt x="1568" y="4811"/>
                        <a:pt x="1045" y="4811"/>
                      </a:cubicBezTo>
                      <a:cubicBezTo>
                        <a:pt x="523" y="4550"/>
                        <a:pt x="0" y="4550"/>
                        <a:pt x="0" y="3766"/>
                      </a:cubicBezTo>
                      <a:cubicBezTo>
                        <a:pt x="0" y="2982"/>
                        <a:pt x="523" y="2721"/>
                        <a:pt x="1306" y="2460"/>
                      </a:cubicBezTo>
                      <a:cubicBezTo>
                        <a:pt x="1568" y="2460"/>
                        <a:pt x="1829" y="2198"/>
                        <a:pt x="1829" y="1937"/>
                      </a:cubicBezTo>
                      <a:cubicBezTo>
                        <a:pt x="2090" y="1676"/>
                        <a:pt x="2090" y="1414"/>
                        <a:pt x="2351" y="1153"/>
                      </a:cubicBezTo>
                      <a:cubicBezTo>
                        <a:pt x="2874" y="631"/>
                        <a:pt x="3919" y="631"/>
                        <a:pt x="4442" y="369"/>
                      </a:cubicBezTo>
                      <a:cubicBezTo>
                        <a:pt x="4964" y="108"/>
                        <a:pt x="5748" y="-153"/>
                        <a:pt x="6270" y="108"/>
                      </a:cubicBezTo>
                      <a:cubicBezTo>
                        <a:pt x="6793" y="108"/>
                        <a:pt x="7315" y="369"/>
                        <a:pt x="7576" y="892"/>
                      </a:cubicBezTo>
                      <a:cubicBezTo>
                        <a:pt x="7838" y="1153"/>
                        <a:pt x="7838" y="1676"/>
                        <a:pt x="7576" y="1937"/>
                      </a:cubicBezTo>
                      <a:cubicBezTo>
                        <a:pt x="7315" y="2198"/>
                        <a:pt x="6531" y="1937"/>
                        <a:pt x="6270" y="1937"/>
                      </a:cubicBezTo>
                      <a:cubicBezTo>
                        <a:pt x="5748" y="1937"/>
                        <a:pt x="4964" y="2460"/>
                        <a:pt x="4442" y="2721"/>
                      </a:cubicBezTo>
                      <a:cubicBezTo>
                        <a:pt x="4442" y="3243"/>
                        <a:pt x="3919" y="3766"/>
                        <a:pt x="3919" y="40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1" name="Graphic 3">
                <a:extLst>
                  <a:ext uri="{FF2B5EF4-FFF2-40B4-BE49-F238E27FC236}">
                    <a16:creationId xmlns:a16="http://schemas.microsoft.com/office/drawing/2014/main" id="{E352FE27-1E0E-B42D-CB6F-1B8E0B3C0D1A}"/>
                  </a:ext>
                </a:extLst>
              </p:cNvPr>
              <p:cNvGrpSpPr/>
              <p:nvPr/>
            </p:nvGrpSpPr>
            <p:grpSpPr>
              <a:xfrm>
                <a:off x="5099995" y="2278402"/>
                <a:ext cx="320181" cy="651709"/>
                <a:chOff x="5099995" y="2278402"/>
                <a:chExt cx="320181" cy="651709"/>
              </a:xfrm>
              <a:solidFill>
                <a:srgbClr val="D5D7D8"/>
              </a:solidFill>
            </p:grpSpPr>
            <p:sp>
              <p:nvSpPr>
                <p:cNvPr id="1291" name="Freeform: Shape 1290">
                  <a:extLst>
                    <a:ext uri="{FF2B5EF4-FFF2-40B4-BE49-F238E27FC236}">
                      <a16:creationId xmlns:a16="http://schemas.microsoft.com/office/drawing/2014/main" id="{76EFED78-FEBA-BA3F-C457-4FB62BC20CD5}"/>
                    </a:ext>
                  </a:extLst>
                </p:cNvPr>
                <p:cNvSpPr/>
                <p:nvPr/>
              </p:nvSpPr>
              <p:spPr>
                <a:xfrm>
                  <a:off x="5099995" y="2278402"/>
                  <a:ext cx="281632" cy="460886"/>
                </a:xfrm>
                <a:custGeom>
                  <a:avLst/>
                  <a:gdLst>
                    <a:gd name="connsiteX0" fmla="*/ 281632 w 281632"/>
                    <a:gd name="connsiteY0" fmla="*/ 122273 h 460886"/>
                    <a:gd name="connsiteX1" fmla="*/ 272227 w 281632"/>
                    <a:gd name="connsiteY1" fmla="*/ 122273 h 460886"/>
                    <a:gd name="connsiteX2" fmla="*/ 266219 w 281632"/>
                    <a:gd name="connsiteY2" fmla="*/ 121750 h 460886"/>
                    <a:gd name="connsiteX3" fmla="*/ 260471 w 281632"/>
                    <a:gd name="connsiteY3" fmla="*/ 121750 h 460886"/>
                    <a:gd name="connsiteX4" fmla="*/ 256552 w 281632"/>
                    <a:gd name="connsiteY4" fmla="*/ 125146 h 460886"/>
                    <a:gd name="connsiteX5" fmla="*/ 252111 w 281632"/>
                    <a:gd name="connsiteY5" fmla="*/ 121750 h 460886"/>
                    <a:gd name="connsiteX6" fmla="*/ 245841 w 281632"/>
                    <a:gd name="connsiteY6" fmla="*/ 120705 h 460886"/>
                    <a:gd name="connsiteX7" fmla="*/ 242706 w 281632"/>
                    <a:gd name="connsiteY7" fmla="*/ 121489 h 460886"/>
                    <a:gd name="connsiteX8" fmla="*/ 239048 w 281632"/>
                    <a:gd name="connsiteY8" fmla="*/ 121489 h 460886"/>
                    <a:gd name="connsiteX9" fmla="*/ 240877 w 281632"/>
                    <a:gd name="connsiteY9" fmla="*/ 126714 h 460886"/>
                    <a:gd name="connsiteX10" fmla="*/ 239309 w 281632"/>
                    <a:gd name="connsiteY10" fmla="*/ 129588 h 460886"/>
                    <a:gd name="connsiteX11" fmla="*/ 233562 w 281632"/>
                    <a:gd name="connsiteY11" fmla="*/ 130894 h 460886"/>
                    <a:gd name="connsiteX12" fmla="*/ 228598 w 281632"/>
                    <a:gd name="connsiteY12" fmla="*/ 133507 h 460886"/>
                    <a:gd name="connsiteX13" fmla="*/ 226769 w 281632"/>
                    <a:gd name="connsiteY13" fmla="*/ 137948 h 460886"/>
                    <a:gd name="connsiteX14" fmla="*/ 226508 w 281632"/>
                    <a:gd name="connsiteY14" fmla="*/ 143695 h 460886"/>
                    <a:gd name="connsiteX15" fmla="*/ 222589 w 281632"/>
                    <a:gd name="connsiteY15" fmla="*/ 149443 h 460886"/>
                    <a:gd name="connsiteX16" fmla="*/ 218670 w 281632"/>
                    <a:gd name="connsiteY16" fmla="*/ 152578 h 460886"/>
                    <a:gd name="connsiteX17" fmla="*/ 216058 w 281632"/>
                    <a:gd name="connsiteY17" fmla="*/ 155974 h 460886"/>
                    <a:gd name="connsiteX18" fmla="*/ 220238 w 281632"/>
                    <a:gd name="connsiteY18" fmla="*/ 161461 h 460886"/>
                    <a:gd name="connsiteX19" fmla="*/ 224418 w 281632"/>
                    <a:gd name="connsiteY19" fmla="*/ 165380 h 460886"/>
                    <a:gd name="connsiteX20" fmla="*/ 223634 w 281632"/>
                    <a:gd name="connsiteY20" fmla="*/ 171388 h 460886"/>
                    <a:gd name="connsiteX21" fmla="*/ 217364 w 281632"/>
                    <a:gd name="connsiteY21" fmla="*/ 177920 h 460886"/>
                    <a:gd name="connsiteX22" fmla="*/ 213445 w 281632"/>
                    <a:gd name="connsiteY22" fmla="*/ 183406 h 460886"/>
                    <a:gd name="connsiteX23" fmla="*/ 200905 w 281632"/>
                    <a:gd name="connsiteY23" fmla="*/ 195163 h 460886"/>
                    <a:gd name="connsiteX24" fmla="*/ 195680 w 281632"/>
                    <a:gd name="connsiteY24" fmla="*/ 198559 h 460886"/>
                    <a:gd name="connsiteX25" fmla="*/ 189932 w 281632"/>
                    <a:gd name="connsiteY25" fmla="*/ 200126 h 460886"/>
                    <a:gd name="connsiteX26" fmla="*/ 187058 w 281632"/>
                    <a:gd name="connsiteY26" fmla="*/ 203000 h 460886"/>
                    <a:gd name="connsiteX27" fmla="*/ 182617 w 281632"/>
                    <a:gd name="connsiteY27" fmla="*/ 203000 h 460886"/>
                    <a:gd name="connsiteX28" fmla="*/ 178959 w 281632"/>
                    <a:gd name="connsiteY28" fmla="*/ 203523 h 460886"/>
                    <a:gd name="connsiteX29" fmla="*/ 174518 w 281632"/>
                    <a:gd name="connsiteY29" fmla="*/ 206135 h 460886"/>
                    <a:gd name="connsiteX30" fmla="*/ 173996 w 281632"/>
                    <a:gd name="connsiteY30" fmla="*/ 208225 h 460886"/>
                    <a:gd name="connsiteX31" fmla="*/ 172167 w 281632"/>
                    <a:gd name="connsiteY31" fmla="*/ 212667 h 460886"/>
                    <a:gd name="connsiteX32" fmla="*/ 165374 w 281632"/>
                    <a:gd name="connsiteY32" fmla="*/ 214495 h 460886"/>
                    <a:gd name="connsiteX33" fmla="*/ 155969 w 281632"/>
                    <a:gd name="connsiteY33" fmla="*/ 217892 h 460886"/>
                    <a:gd name="connsiteX34" fmla="*/ 147870 w 281632"/>
                    <a:gd name="connsiteY34" fmla="*/ 222072 h 460886"/>
                    <a:gd name="connsiteX35" fmla="*/ 142906 w 281632"/>
                    <a:gd name="connsiteY35" fmla="*/ 220243 h 460886"/>
                    <a:gd name="connsiteX36" fmla="*/ 144996 w 281632"/>
                    <a:gd name="connsiteY36" fmla="*/ 223117 h 460886"/>
                    <a:gd name="connsiteX37" fmla="*/ 146825 w 281632"/>
                    <a:gd name="connsiteY37" fmla="*/ 231738 h 460886"/>
                    <a:gd name="connsiteX38" fmla="*/ 139510 w 281632"/>
                    <a:gd name="connsiteY38" fmla="*/ 237486 h 460886"/>
                    <a:gd name="connsiteX39" fmla="*/ 134546 w 281632"/>
                    <a:gd name="connsiteY39" fmla="*/ 237486 h 460886"/>
                    <a:gd name="connsiteX40" fmla="*/ 134546 w 281632"/>
                    <a:gd name="connsiteY40" fmla="*/ 241927 h 460886"/>
                    <a:gd name="connsiteX41" fmla="*/ 137942 w 281632"/>
                    <a:gd name="connsiteY41" fmla="*/ 245846 h 460886"/>
                    <a:gd name="connsiteX42" fmla="*/ 137159 w 281632"/>
                    <a:gd name="connsiteY42" fmla="*/ 251071 h 460886"/>
                    <a:gd name="connsiteX43" fmla="*/ 136898 w 281632"/>
                    <a:gd name="connsiteY43" fmla="*/ 256296 h 460886"/>
                    <a:gd name="connsiteX44" fmla="*/ 136375 w 281632"/>
                    <a:gd name="connsiteY44" fmla="*/ 261782 h 460886"/>
                    <a:gd name="connsiteX45" fmla="*/ 129843 w 281632"/>
                    <a:gd name="connsiteY45" fmla="*/ 265701 h 460886"/>
                    <a:gd name="connsiteX46" fmla="*/ 129582 w 281632"/>
                    <a:gd name="connsiteY46" fmla="*/ 269097 h 460886"/>
                    <a:gd name="connsiteX47" fmla="*/ 131411 w 281632"/>
                    <a:gd name="connsiteY47" fmla="*/ 272755 h 460886"/>
                    <a:gd name="connsiteX48" fmla="*/ 131150 w 281632"/>
                    <a:gd name="connsiteY48" fmla="*/ 281115 h 460886"/>
                    <a:gd name="connsiteX49" fmla="*/ 132195 w 281632"/>
                    <a:gd name="connsiteY49" fmla="*/ 284773 h 460886"/>
                    <a:gd name="connsiteX50" fmla="*/ 132195 w 281632"/>
                    <a:gd name="connsiteY50" fmla="*/ 288953 h 460886"/>
                    <a:gd name="connsiteX51" fmla="*/ 132456 w 281632"/>
                    <a:gd name="connsiteY51" fmla="*/ 293394 h 460886"/>
                    <a:gd name="connsiteX52" fmla="*/ 135591 w 281632"/>
                    <a:gd name="connsiteY52" fmla="*/ 295223 h 460886"/>
                    <a:gd name="connsiteX53" fmla="*/ 143951 w 281632"/>
                    <a:gd name="connsiteY53" fmla="*/ 299142 h 460886"/>
                    <a:gd name="connsiteX54" fmla="*/ 153356 w 281632"/>
                    <a:gd name="connsiteY54" fmla="*/ 299664 h 460886"/>
                    <a:gd name="connsiteX55" fmla="*/ 160672 w 281632"/>
                    <a:gd name="connsiteY55" fmla="*/ 307502 h 460886"/>
                    <a:gd name="connsiteX56" fmla="*/ 166942 w 281632"/>
                    <a:gd name="connsiteY56" fmla="*/ 315601 h 460886"/>
                    <a:gd name="connsiteX57" fmla="*/ 171905 w 281632"/>
                    <a:gd name="connsiteY57" fmla="*/ 322132 h 460886"/>
                    <a:gd name="connsiteX58" fmla="*/ 166158 w 281632"/>
                    <a:gd name="connsiteY58" fmla="*/ 328141 h 460886"/>
                    <a:gd name="connsiteX59" fmla="*/ 157014 w 281632"/>
                    <a:gd name="connsiteY59" fmla="*/ 334150 h 460886"/>
                    <a:gd name="connsiteX60" fmla="*/ 153879 w 281632"/>
                    <a:gd name="connsiteY60" fmla="*/ 338069 h 460886"/>
                    <a:gd name="connsiteX61" fmla="*/ 158059 w 281632"/>
                    <a:gd name="connsiteY61" fmla="*/ 339897 h 460886"/>
                    <a:gd name="connsiteX62" fmla="*/ 161717 w 281632"/>
                    <a:gd name="connsiteY62" fmla="*/ 341726 h 460886"/>
                    <a:gd name="connsiteX63" fmla="*/ 157014 w 281632"/>
                    <a:gd name="connsiteY63" fmla="*/ 345384 h 460886"/>
                    <a:gd name="connsiteX64" fmla="*/ 151528 w 281632"/>
                    <a:gd name="connsiteY64" fmla="*/ 347996 h 460886"/>
                    <a:gd name="connsiteX65" fmla="*/ 148393 w 281632"/>
                    <a:gd name="connsiteY65" fmla="*/ 351392 h 460886"/>
                    <a:gd name="connsiteX66" fmla="*/ 144996 w 281632"/>
                    <a:gd name="connsiteY66" fmla="*/ 352438 h 460886"/>
                    <a:gd name="connsiteX67" fmla="*/ 142384 w 281632"/>
                    <a:gd name="connsiteY67" fmla="*/ 351131 h 460886"/>
                    <a:gd name="connsiteX68" fmla="*/ 139510 w 281632"/>
                    <a:gd name="connsiteY68" fmla="*/ 354005 h 460886"/>
                    <a:gd name="connsiteX69" fmla="*/ 136375 w 281632"/>
                    <a:gd name="connsiteY69" fmla="*/ 357663 h 460886"/>
                    <a:gd name="connsiteX70" fmla="*/ 126447 w 281632"/>
                    <a:gd name="connsiteY70" fmla="*/ 361059 h 460886"/>
                    <a:gd name="connsiteX71" fmla="*/ 116520 w 281632"/>
                    <a:gd name="connsiteY71" fmla="*/ 363410 h 460886"/>
                    <a:gd name="connsiteX72" fmla="*/ 114429 w 281632"/>
                    <a:gd name="connsiteY72" fmla="*/ 365500 h 460886"/>
                    <a:gd name="connsiteX73" fmla="*/ 119916 w 281632"/>
                    <a:gd name="connsiteY73" fmla="*/ 367852 h 460886"/>
                    <a:gd name="connsiteX74" fmla="*/ 120700 w 281632"/>
                    <a:gd name="connsiteY74" fmla="*/ 370464 h 460886"/>
                    <a:gd name="connsiteX75" fmla="*/ 121483 w 281632"/>
                    <a:gd name="connsiteY75" fmla="*/ 374122 h 460886"/>
                    <a:gd name="connsiteX76" fmla="*/ 122006 w 281632"/>
                    <a:gd name="connsiteY76" fmla="*/ 378302 h 460886"/>
                    <a:gd name="connsiteX77" fmla="*/ 118087 w 281632"/>
                    <a:gd name="connsiteY77" fmla="*/ 381437 h 460886"/>
                    <a:gd name="connsiteX78" fmla="*/ 119916 w 281632"/>
                    <a:gd name="connsiteY78" fmla="*/ 389013 h 460886"/>
                    <a:gd name="connsiteX79" fmla="*/ 119132 w 281632"/>
                    <a:gd name="connsiteY79" fmla="*/ 392671 h 460886"/>
                    <a:gd name="connsiteX80" fmla="*/ 119916 w 281632"/>
                    <a:gd name="connsiteY80" fmla="*/ 396851 h 460886"/>
                    <a:gd name="connsiteX81" fmla="*/ 116258 w 281632"/>
                    <a:gd name="connsiteY81" fmla="*/ 404166 h 460886"/>
                    <a:gd name="connsiteX82" fmla="*/ 117303 w 281632"/>
                    <a:gd name="connsiteY82" fmla="*/ 406256 h 460886"/>
                    <a:gd name="connsiteX83" fmla="*/ 117565 w 281632"/>
                    <a:gd name="connsiteY83" fmla="*/ 408868 h 460886"/>
                    <a:gd name="connsiteX84" fmla="*/ 117565 w 281632"/>
                    <a:gd name="connsiteY84" fmla="*/ 415400 h 460886"/>
                    <a:gd name="connsiteX85" fmla="*/ 112340 w 281632"/>
                    <a:gd name="connsiteY85" fmla="*/ 424544 h 460886"/>
                    <a:gd name="connsiteX86" fmla="*/ 107376 w 281632"/>
                    <a:gd name="connsiteY86" fmla="*/ 434210 h 460886"/>
                    <a:gd name="connsiteX87" fmla="*/ 100844 w 281632"/>
                    <a:gd name="connsiteY87" fmla="*/ 439435 h 460886"/>
                    <a:gd name="connsiteX88" fmla="*/ 96664 w 281632"/>
                    <a:gd name="connsiteY88" fmla="*/ 437345 h 460886"/>
                    <a:gd name="connsiteX89" fmla="*/ 91439 w 281632"/>
                    <a:gd name="connsiteY89" fmla="*/ 436561 h 460886"/>
                    <a:gd name="connsiteX90" fmla="*/ 77593 w 281632"/>
                    <a:gd name="connsiteY90" fmla="*/ 440480 h 460886"/>
                    <a:gd name="connsiteX91" fmla="*/ 71584 w 281632"/>
                    <a:gd name="connsiteY91" fmla="*/ 442309 h 460886"/>
                    <a:gd name="connsiteX92" fmla="*/ 67665 w 281632"/>
                    <a:gd name="connsiteY92" fmla="*/ 444399 h 460886"/>
                    <a:gd name="connsiteX93" fmla="*/ 70539 w 281632"/>
                    <a:gd name="connsiteY93" fmla="*/ 453282 h 460886"/>
                    <a:gd name="connsiteX94" fmla="*/ 62701 w 281632"/>
                    <a:gd name="connsiteY94" fmla="*/ 458507 h 460886"/>
                    <a:gd name="connsiteX95" fmla="*/ 38927 w 281632"/>
                    <a:gd name="connsiteY95" fmla="*/ 460858 h 460886"/>
                    <a:gd name="connsiteX96" fmla="*/ 42584 w 281632"/>
                    <a:gd name="connsiteY96" fmla="*/ 454849 h 460886"/>
                    <a:gd name="connsiteX97" fmla="*/ 38927 w 281632"/>
                    <a:gd name="connsiteY97" fmla="*/ 448840 h 460886"/>
                    <a:gd name="connsiteX98" fmla="*/ 37359 w 281632"/>
                    <a:gd name="connsiteY98" fmla="*/ 445444 h 460886"/>
                    <a:gd name="connsiteX99" fmla="*/ 35269 w 281632"/>
                    <a:gd name="connsiteY99" fmla="*/ 442309 h 460886"/>
                    <a:gd name="connsiteX100" fmla="*/ 33702 w 281632"/>
                    <a:gd name="connsiteY100" fmla="*/ 439958 h 460886"/>
                    <a:gd name="connsiteX101" fmla="*/ 32396 w 281632"/>
                    <a:gd name="connsiteY101" fmla="*/ 436823 h 460886"/>
                    <a:gd name="connsiteX102" fmla="*/ 33702 w 281632"/>
                    <a:gd name="connsiteY102" fmla="*/ 431598 h 460886"/>
                    <a:gd name="connsiteX103" fmla="*/ 34224 w 281632"/>
                    <a:gd name="connsiteY103" fmla="*/ 428985 h 460886"/>
                    <a:gd name="connsiteX104" fmla="*/ 36314 w 281632"/>
                    <a:gd name="connsiteY104" fmla="*/ 427940 h 460886"/>
                    <a:gd name="connsiteX105" fmla="*/ 37359 w 281632"/>
                    <a:gd name="connsiteY105" fmla="*/ 423237 h 460886"/>
                    <a:gd name="connsiteX106" fmla="*/ 32657 w 281632"/>
                    <a:gd name="connsiteY106" fmla="*/ 420625 h 460886"/>
                    <a:gd name="connsiteX107" fmla="*/ 27432 w 281632"/>
                    <a:gd name="connsiteY107" fmla="*/ 415922 h 460886"/>
                    <a:gd name="connsiteX108" fmla="*/ 23252 w 281632"/>
                    <a:gd name="connsiteY108" fmla="*/ 408346 h 460886"/>
                    <a:gd name="connsiteX109" fmla="*/ 18810 w 281632"/>
                    <a:gd name="connsiteY109" fmla="*/ 401553 h 460886"/>
                    <a:gd name="connsiteX110" fmla="*/ 15936 w 281632"/>
                    <a:gd name="connsiteY110" fmla="*/ 396328 h 460886"/>
                    <a:gd name="connsiteX111" fmla="*/ 13324 w 281632"/>
                    <a:gd name="connsiteY111" fmla="*/ 391364 h 460886"/>
                    <a:gd name="connsiteX112" fmla="*/ 13846 w 281632"/>
                    <a:gd name="connsiteY112" fmla="*/ 385617 h 460886"/>
                    <a:gd name="connsiteX113" fmla="*/ 14108 w 281632"/>
                    <a:gd name="connsiteY113" fmla="*/ 379085 h 460886"/>
                    <a:gd name="connsiteX114" fmla="*/ 14108 w 281632"/>
                    <a:gd name="connsiteY114" fmla="*/ 372293 h 460886"/>
                    <a:gd name="connsiteX115" fmla="*/ 13846 w 281632"/>
                    <a:gd name="connsiteY115" fmla="*/ 369680 h 460886"/>
                    <a:gd name="connsiteX116" fmla="*/ 10973 w 281632"/>
                    <a:gd name="connsiteY116" fmla="*/ 370464 h 460886"/>
                    <a:gd name="connsiteX117" fmla="*/ 9405 w 281632"/>
                    <a:gd name="connsiteY117" fmla="*/ 373599 h 460886"/>
                    <a:gd name="connsiteX118" fmla="*/ 8360 w 281632"/>
                    <a:gd name="connsiteY118" fmla="*/ 370987 h 460886"/>
                    <a:gd name="connsiteX119" fmla="*/ 7054 w 281632"/>
                    <a:gd name="connsiteY119" fmla="*/ 368635 h 460886"/>
                    <a:gd name="connsiteX120" fmla="*/ 4964 w 281632"/>
                    <a:gd name="connsiteY120" fmla="*/ 369942 h 460886"/>
                    <a:gd name="connsiteX121" fmla="*/ 4441 w 281632"/>
                    <a:gd name="connsiteY121" fmla="*/ 372554 h 460886"/>
                    <a:gd name="connsiteX122" fmla="*/ 3396 w 281632"/>
                    <a:gd name="connsiteY122" fmla="*/ 370725 h 460886"/>
                    <a:gd name="connsiteX123" fmla="*/ 1567 w 281632"/>
                    <a:gd name="connsiteY123" fmla="*/ 364455 h 460886"/>
                    <a:gd name="connsiteX124" fmla="*/ 0 w 281632"/>
                    <a:gd name="connsiteY124" fmla="*/ 358185 h 460886"/>
                    <a:gd name="connsiteX125" fmla="*/ 522 w 281632"/>
                    <a:gd name="connsiteY125" fmla="*/ 348258 h 460886"/>
                    <a:gd name="connsiteX126" fmla="*/ 0 w 281632"/>
                    <a:gd name="connsiteY126" fmla="*/ 347212 h 460886"/>
                    <a:gd name="connsiteX127" fmla="*/ 3919 w 281632"/>
                    <a:gd name="connsiteY127" fmla="*/ 345906 h 460886"/>
                    <a:gd name="connsiteX128" fmla="*/ 14630 w 281632"/>
                    <a:gd name="connsiteY128" fmla="*/ 346429 h 460886"/>
                    <a:gd name="connsiteX129" fmla="*/ 18288 w 281632"/>
                    <a:gd name="connsiteY129" fmla="*/ 320303 h 460886"/>
                    <a:gd name="connsiteX130" fmla="*/ 28477 w 281632"/>
                    <a:gd name="connsiteY130" fmla="*/ 314817 h 460886"/>
                    <a:gd name="connsiteX131" fmla="*/ 30305 w 281632"/>
                    <a:gd name="connsiteY131" fmla="*/ 304889 h 460886"/>
                    <a:gd name="connsiteX132" fmla="*/ 30828 w 281632"/>
                    <a:gd name="connsiteY132" fmla="*/ 296790 h 460886"/>
                    <a:gd name="connsiteX133" fmla="*/ 26909 w 281632"/>
                    <a:gd name="connsiteY133" fmla="*/ 283728 h 460886"/>
                    <a:gd name="connsiteX134" fmla="*/ 36837 w 281632"/>
                    <a:gd name="connsiteY134" fmla="*/ 280070 h 460886"/>
                    <a:gd name="connsiteX135" fmla="*/ 31351 w 281632"/>
                    <a:gd name="connsiteY135" fmla="*/ 267791 h 460886"/>
                    <a:gd name="connsiteX136" fmla="*/ 22468 w 281632"/>
                    <a:gd name="connsiteY136" fmla="*/ 256557 h 460886"/>
                    <a:gd name="connsiteX137" fmla="*/ 25342 w 281632"/>
                    <a:gd name="connsiteY137" fmla="*/ 237486 h 460886"/>
                    <a:gd name="connsiteX138" fmla="*/ 22990 w 281632"/>
                    <a:gd name="connsiteY138" fmla="*/ 224946 h 460886"/>
                    <a:gd name="connsiteX139" fmla="*/ 23774 w 281632"/>
                    <a:gd name="connsiteY139" fmla="*/ 215802 h 460886"/>
                    <a:gd name="connsiteX140" fmla="*/ 20639 w 281632"/>
                    <a:gd name="connsiteY140" fmla="*/ 201955 h 460886"/>
                    <a:gd name="connsiteX141" fmla="*/ 40756 w 281632"/>
                    <a:gd name="connsiteY141" fmla="*/ 181577 h 460886"/>
                    <a:gd name="connsiteX142" fmla="*/ 63224 w 281632"/>
                    <a:gd name="connsiteY142" fmla="*/ 178181 h 460886"/>
                    <a:gd name="connsiteX143" fmla="*/ 59044 w 281632"/>
                    <a:gd name="connsiteY143" fmla="*/ 161983 h 460886"/>
                    <a:gd name="connsiteX144" fmla="*/ 63746 w 281632"/>
                    <a:gd name="connsiteY144" fmla="*/ 151272 h 460886"/>
                    <a:gd name="connsiteX145" fmla="*/ 75503 w 281632"/>
                    <a:gd name="connsiteY145" fmla="*/ 134290 h 460886"/>
                    <a:gd name="connsiteX146" fmla="*/ 76809 w 281632"/>
                    <a:gd name="connsiteY146" fmla="*/ 106859 h 460886"/>
                    <a:gd name="connsiteX147" fmla="*/ 93007 w 281632"/>
                    <a:gd name="connsiteY147" fmla="*/ 101111 h 460886"/>
                    <a:gd name="connsiteX148" fmla="*/ 99538 w 281632"/>
                    <a:gd name="connsiteY148" fmla="*/ 88048 h 460886"/>
                    <a:gd name="connsiteX149" fmla="*/ 113907 w 281632"/>
                    <a:gd name="connsiteY149" fmla="*/ 69499 h 460886"/>
                    <a:gd name="connsiteX150" fmla="*/ 112078 w 281632"/>
                    <a:gd name="connsiteY150" fmla="*/ 58004 h 460886"/>
                    <a:gd name="connsiteX151" fmla="*/ 119132 w 281632"/>
                    <a:gd name="connsiteY151" fmla="*/ 51734 h 460886"/>
                    <a:gd name="connsiteX152" fmla="*/ 134546 w 281632"/>
                    <a:gd name="connsiteY152" fmla="*/ 37626 h 460886"/>
                    <a:gd name="connsiteX153" fmla="*/ 149960 w 281632"/>
                    <a:gd name="connsiteY153" fmla="*/ 38410 h 460886"/>
                    <a:gd name="connsiteX154" fmla="*/ 155969 w 281632"/>
                    <a:gd name="connsiteY154" fmla="*/ 21167 h 460886"/>
                    <a:gd name="connsiteX155" fmla="*/ 192806 w 281632"/>
                    <a:gd name="connsiteY155" fmla="*/ 24564 h 460886"/>
                    <a:gd name="connsiteX156" fmla="*/ 195941 w 281632"/>
                    <a:gd name="connsiteY156" fmla="*/ 14114 h 460886"/>
                    <a:gd name="connsiteX157" fmla="*/ 197509 w 281632"/>
                    <a:gd name="connsiteY157" fmla="*/ 6 h 460886"/>
                    <a:gd name="connsiteX158" fmla="*/ 204562 w 281632"/>
                    <a:gd name="connsiteY158" fmla="*/ 3141 h 460886"/>
                    <a:gd name="connsiteX159" fmla="*/ 240616 w 281632"/>
                    <a:gd name="connsiteY159" fmla="*/ 22735 h 460886"/>
                    <a:gd name="connsiteX160" fmla="*/ 270399 w 281632"/>
                    <a:gd name="connsiteY160" fmla="*/ 43635 h 460886"/>
                    <a:gd name="connsiteX161" fmla="*/ 268831 w 281632"/>
                    <a:gd name="connsiteY161" fmla="*/ 52779 h 460886"/>
                    <a:gd name="connsiteX162" fmla="*/ 268308 w 281632"/>
                    <a:gd name="connsiteY162" fmla="*/ 59572 h 460886"/>
                    <a:gd name="connsiteX163" fmla="*/ 274317 w 281632"/>
                    <a:gd name="connsiteY163" fmla="*/ 67932 h 460886"/>
                    <a:gd name="connsiteX164" fmla="*/ 270137 w 281632"/>
                    <a:gd name="connsiteY164" fmla="*/ 73679 h 460886"/>
                    <a:gd name="connsiteX165" fmla="*/ 276930 w 281632"/>
                    <a:gd name="connsiteY165" fmla="*/ 87787 h 460886"/>
                    <a:gd name="connsiteX166" fmla="*/ 272227 w 281632"/>
                    <a:gd name="connsiteY166" fmla="*/ 103985 h 460886"/>
                    <a:gd name="connsiteX167" fmla="*/ 281632 w 281632"/>
                    <a:gd name="connsiteY167" fmla="*/ 122273 h 460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</a:cxnLst>
                  <a:rect l="l" t="t" r="r" b="b"/>
                  <a:pathLst>
                    <a:path w="281632" h="460886">
                      <a:moveTo>
                        <a:pt x="281632" y="122273"/>
                      </a:moveTo>
                      <a:cubicBezTo>
                        <a:pt x="278497" y="122273"/>
                        <a:pt x="275363" y="122534"/>
                        <a:pt x="272227" y="122273"/>
                      </a:cubicBezTo>
                      <a:cubicBezTo>
                        <a:pt x="270137" y="122011"/>
                        <a:pt x="268308" y="122011"/>
                        <a:pt x="266219" y="121750"/>
                      </a:cubicBezTo>
                      <a:cubicBezTo>
                        <a:pt x="264390" y="121489"/>
                        <a:pt x="262300" y="121489"/>
                        <a:pt x="260471" y="121750"/>
                      </a:cubicBezTo>
                      <a:cubicBezTo>
                        <a:pt x="258381" y="122011"/>
                        <a:pt x="258119" y="124624"/>
                        <a:pt x="256552" y="125146"/>
                      </a:cubicBezTo>
                      <a:cubicBezTo>
                        <a:pt x="254723" y="125669"/>
                        <a:pt x="253417" y="122534"/>
                        <a:pt x="252111" y="121750"/>
                      </a:cubicBezTo>
                      <a:cubicBezTo>
                        <a:pt x="250282" y="120444"/>
                        <a:pt x="247931" y="120444"/>
                        <a:pt x="245841" y="120705"/>
                      </a:cubicBezTo>
                      <a:cubicBezTo>
                        <a:pt x="244796" y="120705"/>
                        <a:pt x="243750" y="121489"/>
                        <a:pt x="242706" y="121489"/>
                      </a:cubicBezTo>
                      <a:cubicBezTo>
                        <a:pt x="241661" y="121750"/>
                        <a:pt x="240354" y="121228"/>
                        <a:pt x="239048" y="121489"/>
                      </a:cubicBezTo>
                      <a:cubicBezTo>
                        <a:pt x="237742" y="123579"/>
                        <a:pt x="239309" y="125146"/>
                        <a:pt x="240877" y="126714"/>
                      </a:cubicBezTo>
                      <a:cubicBezTo>
                        <a:pt x="242706" y="128804"/>
                        <a:pt x="241661" y="129588"/>
                        <a:pt x="239309" y="129588"/>
                      </a:cubicBezTo>
                      <a:cubicBezTo>
                        <a:pt x="237219" y="129588"/>
                        <a:pt x="235390" y="129588"/>
                        <a:pt x="233562" y="130894"/>
                      </a:cubicBezTo>
                      <a:cubicBezTo>
                        <a:pt x="231994" y="132200"/>
                        <a:pt x="230427" y="132723"/>
                        <a:pt x="228598" y="133507"/>
                      </a:cubicBezTo>
                      <a:cubicBezTo>
                        <a:pt x="226508" y="134290"/>
                        <a:pt x="226508" y="135858"/>
                        <a:pt x="226769" y="137948"/>
                      </a:cubicBezTo>
                      <a:cubicBezTo>
                        <a:pt x="227292" y="140038"/>
                        <a:pt x="227814" y="141605"/>
                        <a:pt x="226508" y="143695"/>
                      </a:cubicBezTo>
                      <a:cubicBezTo>
                        <a:pt x="225201" y="145786"/>
                        <a:pt x="223895" y="147353"/>
                        <a:pt x="222589" y="149443"/>
                      </a:cubicBezTo>
                      <a:cubicBezTo>
                        <a:pt x="221544" y="151272"/>
                        <a:pt x="220499" y="152056"/>
                        <a:pt x="218670" y="152578"/>
                      </a:cubicBezTo>
                      <a:cubicBezTo>
                        <a:pt x="217103" y="153362"/>
                        <a:pt x="215274" y="153884"/>
                        <a:pt x="216058" y="155974"/>
                      </a:cubicBezTo>
                      <a:cubicBezTo>
                        <a:pt x="216841" y="158064"/>
                        <a:pt x="218670" y="159893"/>
                        <a:pt x="220238" y="161461"/>
                      </a:cubicBezTo>
                      <a:cubicBezTo>
                        <a:pt x="221544" y="162767"/>
                        <a:pt x="223373" y="163812"/>
                        <a:pt x="224418" y="165380"/>
                      </a:cubicBezTo>
                      <a:cubicBezTo>
                        <a:pt x="225985" y="167470"/>
                        <a:pt x="224940" y="169560"/>
                        <a:pt x="223634" y="171388"/>
                      </a:cubicBezTo>
                      <a:cubicBezTo>
                        <a:pt x="221805" y="173740"/>
                        <a:pt x="219193" y="175569"/>
                        <a:pt x="217364" y="177920"/>
                      </a:cubicBezTo>
                      <a:cubicBezTo>
                        <a:pt x="215796" y="179749"/>
                        <a:pt x="215012" y="181577"/>
                        <a:pt x="213445" y="183406"/>
                      </a:cubicBezTo>
                      <a:cubicBezTo>
                        <a:pt x="209787" y="187586"/>
                        <a:pt x="205607" y="191766"/>
                        <a:pt x="200905" y="195163"/>
                      </a:cubicBezTo>
                      <a:cubicBezTo>
                        <a:pt x="199337" y="196469"/>
                        <a:pt x="197770" y="198036"/>
                        <a:pt x="195680" y="198559"/>
                      </a:cubicBezTo>
                      <a:cubicBezTo>
                        <a:pt x="193590" y="199081"/>
                        <a:pt x="191500" y="198559"/>
                        <a:pt x="189932" y="200126"/>
                      </a:cubicBezTo>
                      <a:cubicBezTo>
                        <a:pt x="188887" y="200910"/>
                        <a:pt x="188103" y="202216"/>
                        <a:pt x="187058" y="203000"/>
                      </a:cubicBezTo>
                      <a:cubicBezTo>
                        <a:pt x="185491" y="203784"/>
                        <a:pt x="184185" y="203262"/>
                        <a:pt x="182617" y="203000"/>
                      </a:cubicBezTo>
                      <a:cubicBezTo>
                        <a:pt x="181049" y="202739"/>
                        <a:pt x="180266" y="202739"/>
                        <a:pt x="178959" y="203523"/>
                      </a:cubicBezTo>
                      <a:cubicBezTo>
                        <a:pt x="177392" y="204306"/>
                        <a:pt x="175563" y="204829"/>
                        <a:pt x="174518" y="206135"/>
                      </a:cubicBezTo>
                      <a:cubicBezTo>
                        <a:pt x="173996" y="206919"/>
                        <a:pt x="173996" y="207442"/>
                        <a:pt x="173996" y="208225"/>
                      </a:cubicBezTo>
                      <a:cubicBezTo>
                        <a:pt x="173473" y="209793"/>
                        <a:pt x="172428" y="211099"/>
                        <a:pt x="172167" y="212667"/>
                      </a:cubicBezTo>
                      <a:cubicBezTo>
                        <a:pt x="170861" y="216585"/>
                        <a:pt x="168248" y="215279"/>
                        <a:pt x="165374" y="214495"/>
                      </a:cubicBezTo>
                      <a:cubicBezTo>
                        <a:pt x="162239" y="213450"/>
                        <a:pt x="158059" y="215802"/>
                        <a:pt x="155969" y="217892"/>
                      </a:cubicBezTo>
                      <a:cubicBezTo>
                        <a:pt x="153618" y="220504"/>
                        <a:pt x="151789" y="223901"/>
                        <a:pt x="147870" y="222072"/>
                      </a:cubicBezTo>
                      <a:cubicBezTo>
                        <a:pt x="146825" y="221549"/>
                        <a:pt x="144212" y="219459"/>
                        <a:pt x="142906" y="220243"/>
                      </a:cubicBezTo>
                      <a:cubicBezTo>
                        <a:pt x="141339" y="221549"/>
                        <a:pt x="144212" y="222856"/>
                        <a:pt x="144996" y="223117"/>
                      </a:cubicBezTo>
                      <a:cubicBezTo>
                        <a:pt x="147609" y="224423"/>
                        <a:pt x="147086" y="229126"/>
                        <a:pt x="146825" y="231738"/>
                      </a:cubicBezTo>
                      <a:cubicBezTo>
                        <a:pt x="146303" y="235396"/>
                        <a:pt x="143167" y="237747"/>
                        <a:pt x="139510" y="237486"/>
                      </a:cubicBezTo>
                      <a:cubicBezTo>
                        <a:pt x="138204" y="237486"/>
                        <a:pt x="135852" y="236963"/>
                        <a:pt x="134546" y="237486"/>
                      </a:cubicBezTo>
                      <a:cubicBezTo>
                        <a:pt x="132979" y="238269"/>
                        <a:pt x="133501" y="240882"/>
                        <a:pt x="134546" y="241927"/>
                      </a:cubicBezTo>
                      <a:cubicBezTo>
                        <a:pt x="135591" y="243495"/>
                        <a:pt x="137420" y="244017"/>
                        <a:pt x="137942" y="245846"/>
                      </a:cubicBezTo>
                      <a:cubicBezTo>
                        <a:pt x="138465" y="247936"/>
                        <a:pt x="138204" y="249503"/>
                        <a:pt x="137159" y="251071"/>
                      </a:cubicBezTo>
                      <a:cubicBezTo>
                        <a:pt x="136114" y="252900"/>
                        <a:pt x="136636" y="254206"/>
                        <a:pt x="136898" y="256296"/>
                      </a:cubicBezTo>
                      <a:cubicBezTo>
                        <a:pt x="137159" y="258125"/>
                        <a:pt x="136898" y="259954"/>
                        <a:pt x="136375" y="261782"/>
                      </a:cubicBezTo>
                      <a:cubicBezTo>
                        <a:pt x="133501" y="262566"/>
                        <a:pt x="131672" y="263611"/>
                        <a:pt x="129843" y="265701"/>
                      </a:cubicBezTo>
                      <a:cubicBezTo>
                        <a:pt x="129060" y="266746"/>
                        <a:pt x="128798" y="267791"/>
                        <a:pt x="129582" y="269097"/>
                      </a:cubicBezTo>
                      <a:cubicBezTo>
                        <a:pt x="130366" y="270404"/>
                        <a:pt x="130889" y="271188"/>
                        <a:pt x="131411" y="272755"/>
                      </a:cubicBezTo>
                      <a:cubicBezTo>
                        <a:pt x="132456" y="275890"/>
                        <a:pt x="130889" y="277980"/>
                        <a:pt x="131150" y="281115"/>
                      </a:cubicBezTo>
                      <a:cubicBezTo>
                        <a:pt x="131411" y="282421"/>
                        <a:pt x="132195" y="283466"/>
                        <a:pt x="132195" y="284773"/>
                      </a:cubicBezTo>
                      <a:cubicBezTo>
                        <a:pt x="132456" y="286079"/>
                        <a:pt x="132195" y="287647"/>
                        <a:pt x="132195" y="288953"/>
                      </a:cubicBezTo>
                      <a:cubicBezTo>
                        <a:pt x="132195" y="290259"/>
                        <a:pt x="131411" y="292349"/>
                        <a:pt x="132456" y="293394"/>
                      </a:cubicBezTo>
                      <a:cubicBezTo>
                        <a:pt x="133240" y="294178"/>
                        <a:pt x="134807" y="294439"/>
                        <a:pt x="135591" y="295223"/>
                      </a:cubicBezTo>
                      <a:cubicBezTo>
                        <a:pt x="137420" y="298619"/>
                        <a:pt x="139771" y="300187"/>
                        <a:pt x="143951" y="299142"/>
                      </a:cubicBezTo>
                      <a:cubicBezTo>
                        <a:pt x="147609" y="298358"/>
                        <a:pt x="149960" y="296790"/>
                        <a:pt x="153356" y="299664"/>
                      </a:cubicBezTo>
                      <a:cubicBezTo>
                        <a:pt x="155969" y="301754"/>
                        <a:pt x="158581" y="304628"/>
                        <a:pt x="160672" y="307502"/>
                      </a:cubicBezTo>
                      <a:cubicBezTo>
                        <a:pt x="162762" y="310376"/>
                        <a:pt x="164068" y="313511"/>
                        <a:pt x="166942" y="315601"/>
                      </a:cubicBezTo>
                      <a:cubicBezTo>
                        <a:pt x="169032" y="317429"/>
                        <a:pt x="171644" y="319258"/>
                        <a:pt x="171905" y="322132"/>
                      </a:cubicBezTo>
                      <a:cubicBezTo>
                        <a:pt x="172428" y="325528"/>
                        <a:pt x="168248" y="326835"/>
                        <a:pt x="166158" y="328141"/>
                      </a:cubicBezTo>
                      <a:cubicBezTo>
                        <a:pt x="163023" y="330231"/>
                        <a:pt x="159888" y="332060"/>
                        <a:pt x="157014" y="334150"/>
                      </a:cubicBezTo>
                      <a:cubicBezTo>
                        <a:pt x="155969" y="334933"/>
                        <a:pt x="153618" y="336501"/>
                        <a:pt x="153879" y="338069"/>
                      </a:cubicBezTo>
                      <a:cubicBezTo>
                        <a:pt x="154140" y="339636"/>
                        <a:pt x="157014" y="339636"/>
                        <a:pt x="158059" y="339897"/>
                      </a:cubicBezTo>
                      <a:cubicBezTo>
                        <a:pt x="159104" y="340159"/>
                        <a:pt x="161717" y="340159"/>
                        <a:pt x="161717" y="341726"/>
                      </a:cubicBezTo>
                      <a:cubicBezTo>
                        <a:pt x="161455" y="343555"/>
                        <a:pt x="158320" y="344861"/>
                        <a:pt x="157014" y="345384"/>
                      </a:cubicBezTo>
                      <a:cubicBezTo>
                        <a:pt x="155185" y="346167"/>
                        <a:pt x="153095" y="346690"/>
                        <a:pt x="151528" y="347996"/>
                      </a:cubicBezTo>
                      <a:cubicBezTo>
                        <a:pt x="150221" y="349041"/>
                        <a:pt x="149438" y="350348"/>
                        <a:pt x="148393" y="351392"/>
                      </a:cubicBezTo>
                      <a:cubicBezTo>
                        <a:pt x="147348" y="352438"/>
                        <a:pt x="146303" y="352960"/>
                        <a:pt x="144996" y="352438"/>
                      </a:cubicBezTo>
                      <a:cubicBezTo>
                        <a:pt x="144212" y="352176"/>
                        <a:pt x="143429" y="351131"/>
                        <a:pt x="142384" y="351131"/>
                      </a:cubicBezTo>
                      <a:cubicBezTo>
                        <a:pt x="141078" y="351392"/>
                        <a:pt x="140032" y="353221"/>
                        <a:pt x="139510" y="354005"/>
                      </a:cubicBezTo>
                      <a:cubicBezTo>
                        <a:pt x="138465" y="355311"/>
                        <a:pt x="137681" y="356618"/>
                        <a:pt x="136375" y="357663"/>
                      </a:cubicBezTo>
                      <a:cubicBezTo>
                        <a:pt x="133762" y="359753"/>
                        <a:pt x="129582" y="360275"/>
                        <a:pt x="126447" y="361059"/>
                      </a:cubicBezTo>
                      <a:cubicBezTo>
                        <a:pt x="123051" y="361843"/>
                        <a:pt x="119916" y="362365"/>
                        <a:pt x="116520" y="363410"/>
                      </a:cubicBezTo>
                      <a:cubicBezTo>
                        <a:pt x="115474" y="363671"/>
                        <a:pt x="113123" y="364194"/>
                        <a:pt x="114429" y="365500"/>
                      </a:cubicBezTo>
                      <a:cubicBezTo>
                        <a:pt x="115736" y="366807"/>
                        <a:pt x="118348" y="366807"/>
                        <a:pt x="119916" y="367852"/>
                      </a:cubicBezTo>
                      <a:cubicBezTo>
                        <a:pt x="121222" y="368635"/>
                        <a:pt x="120961" y="369158"/>
                        <a:pt x="120700" y="370464"/>
                      </a:cubicBezTo>
                      <a:cubicBezTo>
                        <a:pt x="120177" y="372032"/>
                        <a:pt x="120700" y="372815"/>
                        <a:pt x="121483" y="374122"/>
                      </a:cubicBezTo>
                      <a:cubicBezTo>
                        <a:pt x="122267" y="375428"/>
                        <a:pt x="123051" y="376995"/>
                        <a:pt x="122006" y="378302"/>
                      </a:cubicBezTo>
                      <a:cubicBezTo>
                        <a:pt x="120961" y="379608"/>
                        <a:pt x="119132" y="380130"/>
                        <a:pt x="118087" y="381437"/>
                      </a:cubicBezTo>
                      <a:cubicBezTo>
                        <a:pt x="116520" y="383788"/>
                        <a:pt x="120700" y="386139"/>
                        <a:pt x="119916" y="389013"/>
                      </a:cubicBezTo>
                      <a:cubicBezTo>
                        <a:pt x="119393" y="390319"/>
                        <a:pt x="118871" y="391364"/>
                        <a:pt x="119132" y="392671"/>
                      </a:cubicBezTo>
                      <a:cubicBezTo>
                        <a:pt x="119393" y="393977"/>
                        <a:pt x="120177" y="395283"/>
                        <a:pt x="119916" y="396851"/>
                      </a:cubicBezTo>
                      <a:cubicBezTo>
                        <a:pt x="119393" y="399724"/>
                        <a:pt x="115474" y="400508"/>
                        <a:pt x="116258" y="404166"/>
                      </a:cubicBezTo>
                      <a:cubicBezTo>
                        <a:pt x="116520" y="404950"/>
                        <a:pt x="117042" y="405472"/>
                        <a:pt x="117303" y="406256"/>
                      </a:cubicBezTo>
                      <a:cubicBezTo>
                        <a:pt x="117565" y="407040"/>
                        <a:pt x="117565" y="408085"/>
                        <a:pt x="117565" y="408868"/>
                      </a:cubicBezTo>
                      <a:cubicBezTo>
                        <a:pt x="117565" y="410959"/>
                        <a:pt x="117565" y="413310"/>
                        <a:pt x="117565" y="415400"/>
                      </a:cubicBezTo>
                      <a:cubicBezTo>
                        <a:pt x="115997" y="418535"/>
                        <a:pt x="114429" y="421670"/>
                        <a:pt x="112340" y="424544"/>
                      </a:cubicBezTo>
                      <a:cubicBezTo>
                        <a:pt x="110249" y="427679"/>
                        <a:pt x="108160" y="430553"/>
                        <a:pt x="107376" y="434210"/>
                      </a:cubicBezTo>
                      <a:cubicBezTo>
                        <a:pt x="106592" y="437606"/>
                        <a:pt x="105024" y="441003"/>
                        <a:pt x="100844" y="439435"/>
                      </a:cubicBezTo>
                      <a:cubicBezTo>
                        <a:pt x="99277" y="438913"/>
                        <a:pt x="98232" y="437868"/>
                        <a:pt x="96664" y="437345"/>
                      </a:cubicBezTo>
                      <a:cubicBezTo>
                        <a:pt x="95097" y="436823"/>
                        <a:pt x="93268" y="436561"/>
                        <a:pt x="91439" y="436561"/>
                      </a:cubicBezTo>
                      <a:cubicBezTo>
                        <a:pt x="86214" y="436561"/>
                        <a:pt x="82295" y="438390"/>
                        <a:pt x="77593" y="440480"/>
                      </a:cubicBezTo>
                      <a:cubicBezTo>
                        <a:pt x="75764" y="441264"/>
                        <a:pt x="73674" y="441786"/>
                        <a:pt x="71584" y="442309"/>
                      </a:cubicBezTo>
                      <a:cubicBezTo>
                        <a:pt x="70016" y="442570"/>
                        <a:pt x="68449" y="443093"/>
                        <a:pt x="67665" y="444399"/>
                      </a:cubicBezTo>
                      <a:cubicBezTo>
                        <a:pt x="65575" y="448056"/>
                        <a:pt x="70539" y="450147"/>
                        <a:pt x="70539" y="453282"/>
                      </a:cubicBezTo>
                      <a:cubicBezTo>
                        <a:pt x="70539" y="456939"/>
                        <a:pt x="65314" y="457984"/>
                        <a:pt x="62701" y="458507"/>
                      </a:cubicBezTo>
                      <a:cubicBezTo>
                        <a:pt x="54863" y="459552"/>
                        <a:pt x="46765" y="461119"/>
                        <a:pt x="38927" y="460858"/>
                      </a:cubicBezTo>
                      <a:cubicBezTo>
                        <a:pt x="38143" y="458507"/>
                        <a:pt x="43368" y="457723"/>
                        <a:pt x="42584" y="454849"/>
                      </a:cubicBezTo>
                      <a:cubicBezTo>
                        <a:pt x="42062" y="452498"/>
                        <a:pt x="40233" y="450669"/>
                        <a:pt x="38927" y="448840"/>
                      </a:cubicBezTo>
                      <a:cubicBezTo>
                        <a:pt x="38143" y="447795"/>
                        <a:pt x="38143" y="446489"/>
                        <a:pt x="37359" y="445444"/>
                      </a:cubicBezTo>
                      <a:cubicBezTo>
                        <a:pt x="36576" y="444399"/>
                        <a:pt x="35792" y="443354"/>
                        <a:pt x="35269" y="442309"/>
                      </a:cubicBezTo>
                      <a:cubicBezTo>
                        <a:pt x="34747" y="441525"/>
                        <a:pt x="34485" y="440741"/>
                        <a:pt x="33702" y="439958"/>
                      </a:cubicBezTo>
                      <a:cubicBezTo>
                        <a:pt x="32918" y="438913"/>
                        <a:pt x="32918" y="437868"/>
                        <a:pt x="32396" y="436823"/>
                      </a:cubicBezTo>
                      <a:cubicBezTo>
                        <a:pt x="31873" y="434471"/>
                        <a:pt x="29783" y="431336"/>
                        <a:pt x="33702" y="431598"/>
                      </a:cubicBezTo>
                      <a:cubicBezTo>
                        <a:pt x="33963" y="430814"/>
                        <a:pt x="33963" y="429508"/>
                        <a:pt x="34224" y="428985"/>
                      </a:cubicBezTo>
                      <a:cubicBezTo>
                        <a:pt x="34747" y="428201"/>
                        <a:pt x="35531" y="428462"/>
                        <a:pt x="36314" y="427940"/>
                      </a:cubicBezTo>
                      <a:cubicBezTo>
                        <a:pt x="37621" y="427156"/>
                        <a:pt x="37882" y="424544"/>
                        <a:pt x="37359" y="423237"/>
                      </a:cubicBezTo>
                      <a:cubicBezTo>
                        <a:pt x="36576" y="421670"/>
                        <a:pt x="33963" y="421670"/>
                        <a:pt x="32657" y="420625"/>
                      </a:cubicBezTo>
                      <a:cubicBezTo>
                        <a:pt x="30828" y="419319"/>
                        <a:pt x="28999" y="417490"/>
                        <a:pt x="27432" y="415922"/>
                      </a:cubicBezTo>
                      <a:cubicBezTo>
                        <a:pt x="25603" y="413832"/>
                        <a:pt x="25342" y="410436"/>
                        <a:pt x="23252" y="408346"/>
                      </a:cubicBezTo>
                      <a:cubicBezTo>
                        <a:pt x="21423" y="406256"/>
                        <a:pt x="20378" y="403905"/>
                        <a:pt x="18810" y="401553"/>
                      </a:cubicBezTo>
                      <a:cubicBezTo>
                        <a:pt x="17765" y="399724"/>
                        <a:pt x="16982" y="398157"/>
                        <a:pt x="15936" y="396328"/>
                      </a:cubicBezTo>
                      <a:cubicBezTo>
                        <a:pt x="14891" y="394761"/>
                        <a:pt x="13846" y="393193"/>
                        <a:pt x="13324" y="391364"/>
                      </a:cubicBezTo>
                      <a:cubicBezTo>
                        <a:pt x="12540" y="389013"/>
                        <a:pt x="13324" y="387968"/>
                        <a:pt x="13846" y="385617"/>
                      </a:cubicBezTo>
                      <a:cubicBezTo>
                        <a:pt x="14369" y="383527"/>
                        <a:pt x="14369" y="381175"/>
                        <a:pt x="14108" y="379085"/>
                      </a:cubicBezTo>
                      <a:cubicBezTo>
                        <a:pt x="14108" y="376734"/>
                        <a:pt x="14108" y="374644"/>
                        <a:pt x="14108" y="372293"/>
                      </a:cubicBezTo>
                      <a:cubicBezTo>
                        <a:pt x="14108" y="371509"/>
                        <a:pt x="14630" y="370203"/>
                        <a:pt x="13846" y="369680"/>
                      </a:cubicBezTo>
                      <a:cubicBezTo>
                        <a:pt x="13063" y="368635"/>
                        <a:pt x="11495" y="369680"/>
                        <a:pt x="10973" y="370464"/>
                      </a:cubicBezTo>
                      <a:cubicBezTo>
                        <a:pt x="10450" y="370987"/>
                        <a:pt x="10189" y="373338"/>
                        <a:pt x="9405" y="373599"/>
                      </a:cubicBezTo>
                      <a:cubicBezTo>
                        <a:pt x="8360" y="373860"/>
                        <a:pt x="8360" y="371770"/>
                        <a:pt x="8360" y="370987"/>
                      </a:cubicBezTo>
                      <a:cubicBezTo>
                        <a:pt x="8099" y="369942"/>
                        <a:pt x="8360" y="368897"/>
                        <a:pt x="7054" y="368635"/>
                      </a:cubicBezTo>
                      <a:cubicBezTo>
                        <a:pt x="6009" y="368374"/>
                        <a:pt x="5225" y="369158"/>
                        <a:pt x="4964" y="369942"/>
                      </a:cubicBezTo>
                      <a:cubicBezTo>
                        <a:pt x="4702" y="370464"/>
                        <a:pt x="5225" y="372032"/>
                        <a:pt x="4441" y="372554"/>
                      </a:cubicBezTo>
                      <a:cubicBezTo>
                        <a:pt x="3396" y="373077"/>
                        <a:pt x="3396" y="371248"/>
                        <a:pt x="3396" y="370725"/>
                      </a:cubicBezTo>
                      <a:cubicBezTo>
                        <a:pt x="3135" y="368374"/>
                        <a:pt x="2613" y="366545"/>
                        <a:pt x="1567" y="364455"/>
                      </a:cubicBezTo>
                      <a:cubicBezTo>
                        <a:pt x="522" y="362365"/>
                        <a:pt x="0" y="360798"/>
                        <a:pt x="0" y="358185"/>
                      </a:cubicBezTo>
                      <a:cubicBezTo>
                        <a:pt x="261" y="354789"/>
                        <a:pt x="1567" y="351654"/>
                        <a:pt x="522" y="348258"/>
                      </a:cubicBezTo>
                      <a:cubicBezTo>
                        <a:pt x="261" y="347735"/>
                        <a:pt x="261" y="347474"/>
                        <a:pt x="0" y="347212"/>
                      </a:cubicBezTo>
                      <a:cubicBezTo>
                        <a:pt x="1306" y="345645"/>
                        <a:pt x="2874" y="345122"/>
                        <a:pt x="3919" y="345906"/>
                      </a:cubicBezTo>
                      <a:cubicBezTo>
                        <a:pt x="7315" y="349041"/>
                        <a:pt x="14630" y="354005"/>
                        <a:pt x="14630" y="346429"/>
                      </a:cubicBezTo>
                      <a:cubicBezTo>
                        <a:pt x="14369" y="338852"/>
                        <a:pt x="14369" y="321610"/>
                        <a:pt x="18288" y="320303"/>
                      </a:cubicBezTo>
                      <a:cubicBezTo>
                        <a:pt x="22207" y="318997"/>
                        <a:pt x="29260" y="319520"/>
                        <a:pt x="28477" y="314817"/>
                      </a:cubicBezTo>
                      <a:cubicBezTo>
                        <a:pt x="27693" y="310376"/>
                        <a:pt x="29783" y="307502"/>
                        <a:pt x="30305" y="304889"/>
                      </a:cubicBezTo>
                      <a:cubicBezTo>
                        <a:pt x="30828" y="302277"/>
                        <a:pt x="32657" y="300187"/>
                        <a:pt x="30828" y="296790"/>
                      </a:cubicBezTo>
                      <a:cubicBezTo>
                        <a:pt x="28738" y="293655"/>
                        <a:pt x="22990" y="283989"/>
                        <a:pt x="26909" y="283728"/>
                      </a:cubicBezTo>
                      <a:cubicBezTo>
                        <a:pt x="30828" y="283205"/>
                        <a:pt x="35792" y="286079"/>
                        <a:pt x="36837" y="280070"/>
                      </a:cubicBezTo>
                      <a:cubicBezTo>
                        <a:pt x="37882" y="274323"/>
                        <a:pt x="36314" y="271449"/>
                        <a:pt x="31351" y="267791"/>
                      </a:cubicBezTo>
                      <a:cubicBezTo>
                        <a:pt x="26387" y="264134"/>
                        <a:pt x="20378" y="260999"/>
                        <a:pt x="22468" y="256557"/>
                      </a:cubicBezTo>
                      <a:cubicBezTo>
                        <a:pt x="24296" y="252116"/>
                        <a:pt x="26125" y="244017"/>
                        <a:pt x="25342" y="237486"/>
                      </a:cubicBezTo>
                      <a:cubicBezTo>
                        <a:pt x="24558" y="230954"/>
                        <a:pt x="22468" y="229387"/>
                        <a:pt x="22990" y="224946"/>
                      </a:cubicBezTo>
                      <a:cubicBezTo>
                        <a:pt x="23513" y="220504"/>
                        <a:pt x="25080" y="219198"/>
                        <a:pt x="23774" y="215802"/>
                      </a:cubicBezTo>
                      <a:cubicBezTo>
                        <a:pt x="22468" y="212667"/>
                        <a:pt x="18288" y="205874"/>
                        <a:pt x="20639" y="201955"/>
                      </a:cubicBezTo>
                      <a:cubicBezTo>
                        <a:pt x="23252" y="198298"/>
                        <a:pt x="33179" y="181839"/>
                        <a:pt x="40756" y="181577"/>
                      </a:cubicBezTo>
                      <a:cubicBezTo>
                        <a:pt x="48332" y="181316"/>
                        <a:pt x="63485" y="184974"/>
                        <a:pt x="63224" y="178181"/>
                      </a:cubicBezTo>
                      <a:cubicBezTo>
                        <a:pt x="62962" y="171127"/>
                        <a:pt x="58782" y="166163"/>
                        <a:pt x="59044" y="161983"/>
                      </a:cubicBezTo>
                      <a:cubicBezTo>
                        <a:pt x="59305" y="157803"/>
                        <a:pt x="60611" y="154146"/>
                        <a:pt x="63746" y="151272"/>
                      </a:cubicBezTo>
                      <a:cubicBezTo>
                        <a:pt x="66881" y="148398"/>
                        <a:pt x="76547" y="137687"/>
                        <a:pt x="75503" y="134290"/>
                      </a:cubicBezTo>
                      <a:cubicBezTo>
                        <a:pt x="74458" y="130894"/>
                        <a:pt x="72106" y="108165"/>
                        <a:pt x="76809" y="106859"/>
                      </a:cubicBezTo>
                      <a:cubicBezTo>
                        <a:pt x="81511" y="105552"/>
                        <a:pt x="91700" y="104769"/>
                        <a:pt x="93007" y="101111"/>
                      </a:cubicBezTo>
                      <a:cubicBezTo>
                        <a:pt x="94313" y="97454"/>
                        <a:pt x="94313" y="91183"/>
                        <a:pt x="99538" y="88048"/>
                      </a:cubicBezTo>
                      <a:cubicBezTo>
                        <a:pt x="104763" y="84913"/>
                        <a:pt x="115736" y="74463"/>
                        <a:pt x="113907" y="69499"/>
                      </a:cubicBezTo>
                      <a:cubicBezTo>
                        <a:pt x="112078" y="64536"/>
                        <a:pt x="108421" y="59833"/>
                        <a:pt x="112078" y="58004"/>
                      </a:cubicBezTo>
                      <a:cubicBezTo>
                        <a:pt x="115736" y="56175"/>
                        <a:pt x="116781" y="56175"/>
                        <a:pt x="119132" y="51734"/>
                      </a:cubicBezTo>
                      <a:cubicBezTo>
                        <a:pt x="121483" y="47293"/>
                        <a:pt x="131672" y="36581"/>
                        <a:pt x="134546" y="37626"/>
                      </a:cubicBezTo>
                      <a:cubicBezTo>
                        <a:pt x="137681" y="38671"/>
                        <a:pt x="148915" y="43635"/>
                        <a:pt x="149960" y="38410"/>
                      </a:cubicBezTo>
                      <a:cubicBezTo>
                        <a:pt x="151005" y="32924"/>
                        <a:pt x="148393" y="19339"/>
                        <a:pt x="155969" y="21167"/>
                      </a:cubicBezTo>
                      <a:cubicBezTo>
                        <a:pt x="163545" y="22996"/>
                        <a:pt x="192806" y="28744"/>
                        <a:pt x="192806" y="24564"/>
                      </a:cubicBezTo>
                      <a:cubicBezTo>
                        <a:pt x="192806" y="20384"/>
                        <a:pt x="195941" y="20122"/>
                        <a:pt x="195941" y="14114"/>
                      </a:cubicBezTo>
                      <a:cubicBezTo>
                        <a:pt x="195941" y="8366"/>
                        <a:pt x="194635" y="-255"/>
                        <a:pt x="197509" y="6"/>
                      </a:cubicBezTo>
                      <a:cubicBezTo>
                        <a:pt x="198292" y="6"/>
                        <a:pt x="200905" y="1312"/>
                        <a:pt x="204562" y="3141"/>
                      </a:cubicBezTo>
                      <a:cubicBezTo>
                        <a:pt x="213445" y="7582"/>
                        <a:pt x="228598" y="16204"/>
                        <a:pt x="240616" y="22735"/>
                      </a:cubicBezTo>
                      <a:cubicBezTo>
                        <a:pt x="257597" y="31879"/>
                        <a:pt x="272227" y="40239"/>
                        <a:pt x="270399" y="43635"/>
                      </a:cubicBezTo>
                      <a:cubicBezTo>
                        <a:pt x="268570" y="47031"/>
                        <a:pt x="268831" y="50689"/>
                        <a:pt x="268831" y="52779"/>
                      </a:cubicBezTo>
                      <a:cubicBezTo>
                        <a:pt x="269092" y="54869"/>
                        <a:pt x="263345" y="54608"/>
                        <a:pt x="268308" y="59572"/>
                      </a:cubicBezTo>
                      <a:cubicBezTo>
                        <a:pt x="273534" y="64536"/>
                        <a:pt x="277714" y="66103"/>
                        <a:pt x="274317" y="67932"/>
                      </a:cubicBezTo>
                      <a:cubicBezTo>
                        <a:pt x="271182" y="69761"/>
                        <a:pt x="267002" y="72373"/>
                        <a:pt x="270137" y="73679"/>
                      </a:cubicBezTo>
                      <a:cubicBezTo>
                        <a:pt x="273011" y="74986"/>
                        <a:pt x="279543" y="82823"/>
                        <a:pt x="276930" y="87787"/>
                      </a:cubicBezTo>
                      <a:cubicBezTo>
                        <a:pt x="274317" y="92751"/>
                        <a:pt x="268570" y="101111"/>
                        <a:pt x="272227" y="103985"/>
                      </a:cubicBezTo>
                      <a:cubicBezTo>
                        <a:pt x="275101" y="107120"/>
                        <a:pt x="280326" y="112345"/>
                        <a:pt x="281632" y="1222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2" name="Freeform: Shape 1291">
                  <a:extLst>
                    <a:ext uri="{FF2B5EF4-FFF2-40B4-BE49-F238E27FC236}">
                      <a16:creationId xmlns:a16="http://schemas.microsoft.com/office/drawing/2014/main" id="{AB6848F0-2A60-A65C-5B56-ECBC3654B6FC}"/>
                    </a:ext>
                  </a:extLst>
                </p:cNvPr>
                <p:cNvSpPr/>
                <p:nvPr/>
              </p:nvSpPr>
              <p:spPr>
                <a:xfrm>
                  <a:off x="5176543" y="2743962"/>
                  <a:ext cx="9535" cy="8766"/>
                </a:xfrm>
                <a:custGeom>
                  <a:avLst/>
                  <a:gdLst>
                    <a:gd name="connsiteX0" fmla="*/ 3396 w 9535"/>
                    <a:gd name="connsiteY0" fmla="*/ 0 h 8766"/>
                    <a:gd name="connsiteX1" fmla="*/ 8360 w 9535"/>
                    <a:gd name="connsiteY1" fmla="*/ 2351 h 8766"/>
                    <a:gd name="connsiteX2" fmla="*/ 5487 w 9535"/>
                    <a:gd name="connsiteY2" fmla="*/ 8621 h 8766"/>
                    <a:gd name="connsiteX3" fmla="*/ 1568 w 9535"/>
                    <a:gd name="connsiteY3" fmla="*/ 7838 h 8766"/>
                    <a:gd name="connsiteX4" fmla="*/ 0 w 9535"/>
                    <a:gd name="connsiteY4" fmla="*/ 3135 h 8766"/>
                    <a:gd name="connsiteX5" fmla="*/ 3396 w 9535"/>
                    <a:gd name="connsiteY5" fmla="*/ 0 h 8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5" h="8766">
                      <a:moveTo>
                        <a:pt x="3396" y="0"/>
                      </a:moveTo>
                      <a:cubicBezTo>
                        <a:pt x="4964" y="0"/>
                        <a:pt x="7315" y="1306"/>
                        <a:pt x="8360" y="2351"/>
                      </a:cubicBezTo>
                      <a:cubicBezTo>
                        <a:pt x="10973" y="5225"/>
                        <a:pt x="8883" y="8099"/>
                        <a:pt x="5487" y="8621"/>
                      </a:cubicBezTo>
                      <a:cubicBezTo>
                        <a:pt x="4180" y="8883"/>
                        <a:pt x="2613" y="8883"/>
                        <a:pt x="1568" y="7838"/>
                      </a:cubicBezTo>
                      <a:cubicBezTo>
                        <a:pt x="523" y="6793"/>
                        <a:pt x="0" y="4441"/>
                        <a:pt x="0" y="3135"/>
                      </a:cubicBezTo>
                      <a:cubicBezTo>
                        <a:pt x="0" y="784"/>
                        <a:pt x="1306" y="0"/>
                        <a:pt x="3396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4C5E7638-3470-B539-8A29-C7C6241397A7}"/>
                    </a:ext>
                  </a:extLst>
                </p:cNvPr>
                <p:cNvSpPr/>
                <p:nvPr/>
              </p:nvSpPr>
              <p:spPr>
                <a:xfrm>
                  <a:off x="5215129" y="2678789"/>
                  <a:ext cx="15743" cy="35296"/>
                </a:xfrm>
                <a:custGeom>
                  <a:avLst/>
                  <a:gdLst>
                    <a:gd name="connsiteX0" fmla="*/ 6089 w 15743"/>
                    <a:gd name="connsiteY0" fmla="*/ 25985 h 35296"/>
                    <a:gd name="connsiteX1" fmla="*/ 5305 w 15743"/>
                    <a:gd name="connsiteY1" fmla="*/ 29381 h 35296"/>
                    <a:gd name="connsiteX2" fmla="*/ 3999 w 15743"/>
                    <a:gd name="connsiteY2" fmla="*/ 31994 h 35296"/>
                    <a:gd name="connsiteX3" fmla="*/ 864 w 15743"/>
                    <a:gd name="connsiteY3" fmla="*/ 34868 h 35296"/>
                    <a:gd name="connsiteX4" fmla="*/ 341 w 15743"/>
                    <a:gd name="connsiteY4" fmla="*/ 28598 h 35296"/>
                    <a:gd name="connsiteX5" fmla="*/ 1125 w 15743"/>
                    <a:gd name="connsiteY5" fmla="*/ 21805 h 35296"/>
                    <a:gd name="connsiteX6" fmla="*/ 3738 w 15743"/>
                    <a:gd name="connsiteY6" fmla="*/ 13706 h 35296"/>
                    <a:gd name="connsiteX7" fmla="*/ 8179 w 15743"/>
                    <a:gd name="connsiteY7" fmla="*/ 7697 h 35296"/>
                    <a:gd name="connsiteX8" fmla="*/ 10008 w 15743"/>
                    <a:gd name="connsiteY8" fmla="*/ 4301 h 35296"/>
                    <a:gd name="connsiteX9" fmla="*/ 12620 w 15743"/>
                    <a:gd name="connsiteY9" fmla="*/ 1427 h 35296"/>
                    <a:gd name="connsiteX10" fmla="*/ 14971 w 15743"/>
                    <a:gd name="connsiteY10" fmla="*/ 121 h 35296"/>
                    <a:gd name="connsiteX11" fmla="*/ 15233 w 15743"/>
                    <a:gd name="connsiteY11" fmla="*/ 4040 h 35296"/>
                    <a:gd name="connsiteX12" fmla="*/ 13404 w 15743"/>
                    <a:gd name="connsiteY12" fmla="*/ 9787 h 35296"/>
                    <a:gd name="connsiteX13" fmla="*/ 10791 w 15743"/>
                    <a:gd name="connsiteY13" fmla="*/ 12922 h 35296"/>
                    <a:gd name="connsiteX14" fmla="*/ 7656 w 15743"/>
                    <a:gd name="connsiteY14" fmla="*/ 18670 h 35296"/>
                    <a:gd name="connsiteX15" fmla="*/ 6089 w 15743"/>
                    <a:gd name="connsiteY15" fmla="*/ 25985 h 35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743" h="35296">
                      <a:moveTo>
                        <a:pt x="6089" y="25985"/>
                      </a:moveTo>
                      <a:cubicBezTo>
                        <a:pt x="5828" y="27291"/>
                        <a:pt x="5566" y="28336"/>
                        <a:pt x="5305" y="29381"/>
                      </a:cubicBezTo>
                      <a:cubicBezTo>
                        <a:pt x="5044" y="30165"/>
                        <a:pt x="4521" y="31210"/>
                        <a:pt x="3999" y="31994"/>
                      </a:cubicBezTo>
                      <a:cubicBezTo>
                        <a:pt x="3476" y="33300"/>
                        <a:pt x="2954" y="36435"/>
                        <a:pt x="864" y="34868"/>
                      </a:cubicBezTo>
                      <a:cubicBezTo>
                        <a:pt x="-704" y="33823"/>
                        <a:pt x="341" y="30165"/>
                        <a:pt x="341" y="28598"/>
                      </a:cubicBezTo>
                      <a:cubicBezTo>
                        <a:pt x="80" y="26246"/>
                        <a:pt x="602" y="24156"/>
                        <a:pt x="1125" y="21805"/>
                      </a:cubicBezTo>
                      <a:cubicBezTo>
                        <a:pt x="1647" y="18931"/>
                        <a:pt x="2431" y="16319"/>
                        <a:pt x="3738" y="13706"/>
                      </a:cubicBezTo>
                      <a:cubicBezTo>
                        <a:pt x="4783" y="11355"/>
                        <a:pt x="6611" y="9787"/>
                        <a:pt x="8179" y="7697"/>
                      </a:cubicBezTo>
                      <a:cubicBezTo>
                        <a:pt x="8963" y="6652"/>
                        <a:pt x="9224" y="5346"/>
                        <a:pt x="10008" y="4301"/>
                      </a:cubicBezTo>
                      <a:cubicBezTo>
                        <a:pt x="10791" y="3256"/>
                        <a:pt x="11836" y="2472"/>
                        <a:pt x="12620" y="1427"/>
                      </a:cubicBezTo>
                      <a:cubicBezTo>
                        <a:pt x="13143" y="905"/>
                        <a:pt x="14188" y="-401"/>
                        <a:pt x="14971" y="121"/>
                      </a:cubicBezTo>
                      <a:cubicBezTo>
                        <a:pt x="16539" y="643"/>
                        <a:pt x="15233" y="2995"/>
                        <a:pt x="15233" y="4040"/>
                      </a:cubicBezTo>
                      <a:cubicBezTo>
                        <a:pt x="14710" y="6130"/>
                        <a:pt x="14449" y="8220"/>
                        <a:pt x="13404" y="9787"/>
                      </a:cubicBezTo>
                      <a:cubicBezTo>
                        <a:pt x="12620" y="10832"/>
                        <a:pt x="11575" y="11878"/>
                        <a:pt x="10791" y="12922"/>
                      </a:cubicBezTo>
                      <a:cubicBezTo>
                        <a:pt x="9746" y="14490"/>
                        <a:pt x="8702" y="16580"/>
                        <a:pt x="7656" y="18670"/>
                      </a:cubicBezTo>
                      <a:cubicBezTo>
                        <a:pt x="6611" y="21021"/>
                        <a:pt x="6350" y="23634"/>
                        <a:pt x="6089" y="2598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4" name="Freeform: Shape 1293">
                  <a:extLst>
                    <a:ext uri="{FF2B5EF4-FFF2-40B4-BE49-F238E27FC236}">
                      <a16:creationId xmlns:a16="http://schemas.microsoft.com/office/drawing/2014/main" id="{6FE93ED9-3BE0-05F7-3462-D509CAE94F9D}"/>
                    </a:ext>
                  </a:extLst>
                </p:cNvPr>
                <p:cNvSpPr/>
                <p:nvPr/>
              </p:nvSpPr>
              <p:spPr>
                <a:xfrm>
                  <a:off x="5251523" y="2661569"/>
                  <a:ext cx="20431" cy="32063"/>
                </a:xfrm>
                <a:custGeom>
                  <a:avLst/>
                  <a:gdLst>
                    <a:gd name="connsiteX0" fmla="*/ 6270 w 20431"/>
                    <a:gd name="connsiteY0" fmla="*/ 27530 h 32063"/>
                    <a:gd name="connsiteX1" fmla="*/ 3135 w 20431"/>
                    <a:gd name="connsiteY1" fmla="*/ 30142 h 32063"/>
                    <a:gd name="connsiteX2" fmla="*/ 1045 w 20431"/>
                    <a:gd name="connsiteY2" fmla="*/ 31971 h 32063"/>
                    <a:gd name="connsiteX3" fmla="*/ 0 w 20431"/>
                    <a:gd name="connsiteY3" fmla="*/ 29358 h 32063"/>
                    <a:gd name="connsiteX4" fmla="*/ 1045 w 20431"/>
                    <a:gd name="connsiteY4" fmla="*/ 21782 h 32063"/>
                    <a:gd name="connsiteX5" fmla="*/ 522 w 20431"/>
                    <a:gd name="connsiteY5" fmla="*/ 17863 h 32063"/>
                    <a:gd name="connsiteX6" fmla="*/ 522 w 20431"/>
                    <a:gd name="connsiteY6" fmla="*/ 13161 h 32063"/>
                    <a:gd name="connsiteX7" fmla="*/ 1567 w 20431"/>
                    <a:gd name="connsiteY7" fmla="*/ 8981 h 32063"/>
                    <a:gd name="connsiteX8" fmla="*/ 2874 w 20431"/>
                    <a:gd name="connsiteY8" fmla="*/ 5846 h 32063"/>
                    <a:gd name="connsiteX9" fmla="*/ 6531 w 20431"/>
                    <a:gd name="connsiteY9" fmla="*/ 4278 h 32063"/>
                    <a:gd name="connsiteX10" fmla="*/ 9405 w 20431"/>
                    <a:gd name="connsiteY10" fmla="*/ 3233 h 32063"/>
                    <a:gd name="connsiteX11" fmla="*/ 11495 w 20431"/>
                    <a:gd name="connsiteY11" fmla="*/ 98 h 32063"/>
                    <a:gd name="connsiteX12" fmla="*/ 15936 w 20431"/>
                    <a:gd name="connsiteY12" fmla="*/ 882 h 32063"/>
                    <a:gd name="connsiteX13" fmla="*/ 20378 w 20431"/>
                    <a:gd name="connsiteY13" fmla="*/ 5062 h 32063"/>
                    <a:gd name="connsiteX14" fmla="*/ 16720 w 20431"/>
                    <a:gd name="connsiteY14" fmla="*/ 7936 h 32063"/>
                    <a:gd name="connsiteX15" fmla="*/ 14108 w 20431"/>
                    <a:gd name="connsiteY15" fmla="*/ 11854 h 32063"/>
                    <a:gd name="connsiteX16" fmla="*/ 14891 w 20431"/>
                    <a:gd name="connsiteY16" fmla="*/ 14989 h 32063"/>
                    <a:gd name="connsiteX17" fmla="*/ 16720 w 20431"/>
                    <a:gd name="connsiteY17" fmla="*/ 17079 h 32063"/>
                    <a:gd name="connsiteX18" fmla="*/ 12279 w 20431"/>
                    <a:gd name="connsiteY18" fmla="*/ 23350 h 32063"/>
                    <a:gd name="connsiteX19" fmla="*/ 9927 w 20431"/>
                    <a:gd name="connsiteY19" fmla="*/ 24917 h 32063"/>
                    <a:gd name="connsiteX20" fmla="*/ 6270 w 20431"/>
                    <a:gd name="connsiteY20" fmla="*/ 27530 h 3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0431" h="32063">
                      <a:moveTo>
                        <a:pt x="6270" y="27530"/>
                      </a:moveTo>
                      <a:cubicBezTo>
                        <a:pt x="5225" y="28313"/>
                        <a:pt x="3919" y="29097"/>
                        <a:pt x="3135" y="30142"/>
                      </a:cubicBezTo>
                      <a:cubicBezTo>
                        <a:pt x="2613" y="30665"/>
                        <a:pt x="2090" y="32494"/>
                        <a:pt x="1045" y="31971"/>
                      </a:cubicBezTo>
                      <a:cubicBezTo>
                        <a:pt x="261" y="31448"/>
                        <a:pt x="0" y="30142"/>
                        <a:pt x="0" y="29358"/>
                      </a:cubicBezTo>
                      <a:cubicBezTo>
                        <a:pt x="261" y="26746"/>
                        <a:pt x="1567" y="24656"/>
                        <a:pt x="1045" y="21782"/>
                      </a:cubicBezTo>
                      <a:cubicBezTo>
                        <a:pt x="784" y="20476"/>
                        <a:pt x="522" y="19169"/>
                        <a:pt x="522" y="17863"/>
                      </a:cubicBezTo>
                      <a:cubicBezTo>
                        <a:pt x="522" y="16296"/>
                        <a:pt x="522" y="14728"/>
                        <a:pt x="522" y="13161"/>
                      </a:cubicBezTo>
                      <a:cubicBezTo>
                        <a:pt x="522" y="11593"/>
                        <a:pt x="1306" y="10287"/>
                        <a:pt x="1567" y="8981"/>
                      </a:cubicBezTo>
                      <a:cubicBezTo>
                        <a:pt x="1829" y="7674"/>
                        <a:pt x="2090" y="6629"/>
                        <a:pt x="2874" y="5846"/>
                      </a:cubicBezTo>
                      <a:cubicBezTo>
                        <a:pt x="3658" y="5062"/>
                        <a:pt x="5486" y="4539"/>
                        <a:pt x="6531" y="4278"/>
                      </a:cubicBezTo>
                      <a:cubicBezTo>
                        <a:pt x="7838" y="3756"/>
                        <a:pt x="8883" y="4539"/>
                        <a:pt x="9405" y="3233"/>
                      </a:cubicBezTo>
                      <a:cubicBezTo>
                        <a:pt x="9927" y="1927"/>
                        <a:pt x="9666" y="359"/>
                        <a:pt x="11495" y="98"/>
                      </a:cubicBezTo>
                      <a:cubicBezTo>
                        <a:pt x="13063" y="-163"/>
                        <a:pt x="14630" y="98"/>
                        <a:pt x="15936" y="882"/>
                      </a:cubicBezTo>
                      <a:cubicBezTo>
                        <a:pt x="17504" y="1927"/>
                        <a:pt x="20900" y="2449"/>
                        <a:pt x="20378" y="5062"/>
                      </a:cubicBezTo>
                      <a:cubicBezTo>
                        <a:pt x="19855" y="6629"/>
                        <a:pt x="18027" y="7152"/>
                        <a:pt x="16720" y="7936"/>
                      </a:cubicBezTo>
                      <a:cubicBezTo>
                        <a:pt x="15153" y="8981"/>
                        <a:pt x="14369" y="10026"/>
                        <a:pt x="14108" y="11854"/>
                      </a:cubicBezTo>
                      <a:cubicBezTo>
                        <a:pt x="13846" y="12899"/>
                        <a:pt x="13585" y="14206"/>
                        <a:pt x="14891" y="14989"/>
                      </a:cubicBezTo>
                      <a:cubicBezTo>
                        <a:pt x="15675" y="15512"/>
                        <a:pt x="16982" y="16035"/>
                        <a:pt x="16720" y="17079"/>
                      </a:cubicBezTo>
                      <a:cubicBezTo>
                        <a:pt x="15936" y="19692"/>
                        <a:pt x="14630" y="22043"/>
                        <a:pt x="12279" y="23350"/>
                      </a:cubicBezTo>
                      <a:cubicBezTo>
                        <a:pt x="11495" y="23872"/>
                        <a:pt x="10450" y="24133"/>
                        <a:pt x="9927" y="24917"/>
                      </a:cubicBezTo>
                      <a:cubicBezTo>
                        <a:pt x="8621" y="25440"/>
                        <a:pt x="7576" y="26746"/>
                        <a:pt x="6270" y="275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5" name="Freeform: Shape 1294">
                  <a:extLst>
                    <a:ext uri="{FF2B5EF4-FFF2-40B4-BE49-F238E27FC236}">
                      <a16:creationId xmlns:a16="http://schemas.microsoft.com/office/drawing/2014/main" id="{473656BD-9FD5-D356-EC90-66D67086F93C}"/>
                    </a:ext>
                  </a:extLst>
                </p:cNvPr>
                <p:cNvSpPr/>
                <p:nvPr/>
              </p:nvSpPr>
              <p:spPr>
                <a:xfrm>
                  <a:off x="5282747" y="2581951"/>
                  <a:ext cx="17565" cy="17537"/>
                </a:xfrm>
                <a:custGeom>
                  <a:avLst/>
                  <a:gdLst>
                    <a:gd name="connsiteX0" fmla="*/ 3784 w 17565"/>
                    <a:gd name="connsiteY0" fmla="*/ 8655 h 17537"/>
                    <a:gd name="connsiteX1" fmla="*/ 2216 w 17565"/>
                    <a:gd name="connsiteY1" fmla="*/ 8132 h 17537"/>
                    <a:gd name="connsiteX2" fmla="*/ 1955 w 17565"/>
                    <a:gd name="connsiteY2" fmla="*/ 2385 h 17537"/>
                    <a:gd name="connsiteX3" fmla="*/ 4307 w 17565"/>
                    <a:gd name="connsiteY3" fmla="*/ 1862 h 17537"/>
                    <a:gd name="connsiteX4" fmla="*/ 5613 w 17565"/>
                    <a:gd name="connsiteY4" fmla="*/ 556 h 17537"/>
                    <a:gd name="connsiteX5" fmla="*/ 10316 w 17565"/>
                    <a:gd name="connsiteY5" fmla="*/ 1340 h 17537"/>
                    <a:gd name="connsiteX6" fmla="*/ 17108 w 17565"/>
                    <a:gd name="connsiteY6" fmla="*/ 8132 h 17537"/>
                    <a:gd name="connsiteX7" fmla="*/ 15802 w 17565"/>
                    <a:gd name="connsiteY7" fmla="*/ 14925 h 17537"/>
                    <a:gd name="connsiteX8" fmla="*/ 13973 w 17565"/>
                    <a:gd name="connsiteY8" fmla="*/ 17537 h 17537"/>
                    <a:gd name="connsiteX9" fmla="*/ 10838 w 17565"/>
                    <a:gd name="connsiteY9" fmla="*/ 15447 h 17537"/>
                    <a:gd name="connsiteX10" fmla="*/ 9532 w 17565"/>
                    <a:gd name="connsiteY10" fmla="*/ 12312 h 17537"/>
                    <a:gd name="connsiteX11" fmla="*/ 7180 w 17565"/>
                    <a:gd name="connsiteY11" fmla="*/ 11006 h 17537"/>
                    <a:gd name="connsiteX12" fmla="*/ 5352 w 17565"/>
                    <a:gd name="connsiteY12" fmla="*/ 9961 h 17537"/>
                    <a:gd name="connsiteX13" fmla="*/ 3784 w 17565"/>
                    <a:gd name="connsiteY13" fmla="*/ 8655 h 17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565" h="17537">
                      <a:moveTo>
                        <a:pt x="3784" y="8655"/>
                      </a:moveTo>
                      <a:cubicBezTo>
                        <a:pt x="3261" y="8394"/>
                        <a:pt x="2739" y="8394"/>
                        <a:pt x="2216" y="8132"/>
                      </a:cubicBezTo>
                      <a:cubicBezTo>
                        <a:pt x="-135" y="6826"/>
                        <a:pt x="-1180" y="3430"/>
                        <a:pt x="1955" y="2385"/>
                      </a:cubicBezTo>
                      <a:cubicBezTo>
                        <a:pt x="2739" y="2123"/>
                        <a:pt x="3523" y="2123"/>
                        <a:pt x="4307" y="1862"/>
                      </a:cubicBezTo>
                      <a:cubicBezTo>
                        <a:pt x="4829" y="1601"/>
                        <a:pt x="5090" y="817"/>
                        <a:pt x="5613" y="556"/>
                      </a:cubicBezTo>
                      <a:cubicBezTo>
                        <a:pt x="7180" y="-489"/>
                        <a:pt x="9270" y="33"/>
                        <a:pt x="10316" y="1340"/>
                      </a:cubicBezTo>
                      <a:cubicBezTo>
                        <a:pt x="12405" y="4214"/>
                        <a:pt x="15541" y="4997"/>
                        <a:pt x="17108" y="8132"/>
                      </a:cubicBezTo>
                      <a:cubicBezTo>
                        <a:pt x="18414" y="10745"/>
                        <a:pt x="16585" y="12574"/>
                        <a:pt x="15802" y="14925"/>
                      </a:cubicBezTo>
                      <a:cubicBezTo>
                        <a:pt x="15541" y="15970"/>
                        <a:pt x="15279" y="17276"/>
                        <a:pt x="13973" y="17537"/>
                      </a:cubicBezTo>
                      <a:cubicBezTo>
                        <a:pt x="12928" y="17537"/>
                        <a:pt x="11622" y="16492"/>
                        <a:pt x="10838" y="15447"/>
                      </a:cubicBezTo>
                      <a:cubicBezTo>
                        <a:pt x="10054" y="14664"/>
                        <a:pt x="10316" y="13357"/>
                        <a:pt x="9532" y="12312"/>
                      </a:cubicBezTo>
                      <a:cubicBezTo>
                        <a:pt x="9009" y="11529"/>
                        <a:pt x="7964" y="11267"/>
                        <a:pt x="7180" y="11006"/>
                      </a:cubicBezTo>
                      <a:cubicBezTo>
                        <a:pt x="6658" y="10745"/>
                        <a:pt x="5874" y="10484"/>
                        <a:pt x="5352" y="9961"/>
                      </a:cubicBezTo>
                      <a:cubicBezTo>
                        <a:pt x="5090" y="9700"/>
                        <a:pt x="4568" y="8916"/>
                        <a:pt x="3784" y="86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60423F32-8C33-9690-D824-E955AB8466BD}"/>
                    </a:ext>
                  </a:extLst>
                </p:cNvPr>
                <p:cNvSpPr/>
                <p:nvPr/>
              </p:nvSpPr>
              <p:spPr>
                <a:xfrm>
                  <a:off x="5107572" y="2653830"/>
                  <a:ext cx="4702" cy="7981"/>
                </a:xfrm>
                <a:custGeom>
                  <a:avLst/>
                  <a:gdLst>
                    <a:gd name="connsiteX0" fmla="*/ 3135 w 4702"/>
                    <a:gd name="connsiteY0" fmla="*/ 7838 h 7981"/>
                    <a:gd name="connsiteX1" fmla="*/ 2351 w 4702"/>
                    <a:gd name="connsiteY1" fmla="*/ 7054 h 7981"/>
                    <a:gd name="connsiteX2" fmla="*/ 1567 w 4702"/>
                    <a:gd name="connsiteY2" fmla="*/ 4964 h 7981"/>
                    <a:gd name="connsiteX3" fmla="*/ 522 w 4702"/>
                    <a:gd name="connsiteY3" fmla="*/ 4180 h 7981"/>
                    <a:gd name="connsiteX4" fmla="*/ 0 w 4702"/>
                    <a:gd name="connsiteY4" fmla="*/ 2874 h 7981"/>
                    <a:gd name="connsiteX5" fmla="*/ 522 w 4702"/>
                    <a:gd name="connsiteY5" fmla="*/ 1568 h 7981"/>
                    <a:gd name="connsiteX6" fmla="*/ 2090 w 4702"/>
                    <a:gd name="connsiteY6" fmla="*/ 1829 h 7981"/>
                    <a:gd name="connsiteX7" fmla="*/ 3135 w 4702"/>
                    <a:gd name="connsiteY7" fmla="*/ 784 h 7981"/>
                    <a:gd name="connsiteX8" fmla="*/ 4180 w 4702"/>
                    <a:gd name="connsiteY8" fmla="*/ 0 h 7981"/>
                    <a:gd name="connsiteX9" fmla="*/ 4702 w 4702"/>
                    <a:gd name="connsiteY9" fmla="*/ 1568 h 7981"/>
                    <a:gd name="connsiteX10" fmla="*/ 4702 w 4702"/>
                    <a:gd name="connsiteY10" fmla="*/ 3135 h 7981"/>
                    <a:gd name="connsiteX11" fmla="*/ 4180 w 4702"/>
                    <a:gd name="connsiteY11" fmla="*/ 6009 h 7981"/>
                    <a:gd name="connsiteX12" fmla="*/ 3657 w 4702"/>
                    <a:gd name="connsiteY12" fmla="*/ 6793 h 7981"/>
                    <a:gd name="connsiteX13" fmla="*/ 3135 w 4702"/>
                    <a:gd name="connsiteY13" fmla="*/ 7838 h 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702" h="7981">
                      <a:moveTo>
                        <a:pt x="3135" y="7838"/>
                      </a:moveTo>
                      <a:cubicBezTo>
                        <a:pt x="2613" y="8360"/>
                        <a:pt x="2351" y="7315"/>
                        <a:pt x="2351" y="7054"/>
                      </a:cubicBezTo>
                      <a:cubicBezTo>
                        <a:pt x="2090" y="6531"/>
                        <a:pt x="2090" y="5486"/>
                        <a:pt x="1567" y="4964"/>
                      </a:cubicBezTo>
                      <a:cubicBezTo>
                        <a:pt x="1306" y="4441"/>
                        <a:pt x="784" y="4441"/>
                        <a:pt x="522" y="4180"/>
                      </a:cubicBezTo>
                      <a:cubicBezTo>
                        <a:pt x="0" y="3658"/>
                        <a:pt x="0" y="3396"/>
                        <a:pt x="0" y="2874"/>
                      </a:cubicBezTo>
                      <a:cubicBezTo>
                        <a:pt x="0" y="2351"/>
                        <a:pt x="0" y="1568"/>
                        <a:pt x="522" y="1568"/>
                      </a:cubicBezTo>
                      <a:cubicBezTo>
                        <a:pt x="1045" y="1568"/>
                        <a:pt x="1567" y="1829"/>
                        <a:pt x="2090" y="1829"/>
                      </a:cubicBezTo>
                      <a:cubicBezTo>
                        <a:pt x="2613" y="1829"/>
                        <a:pt x="2874" y="1306"/>
                        <a:pt x="3135" y="784"/>
                      </a:cubicBezTo>
                      <a:cubicBezTo>
                        <a:pt x="3396" y="261"/>
                        <a:pt x="3396" y="0"/>
                        <a:pt x="4180" y="0"/>
                      </a:cubicBezTo>
                      <a:cubicBezTo>
                        <a:pt x="4441" y="523"/>
                        <a:pt x="4702" y="1045"/>
                        <a:pt x="4702" y="1568"/>
                      </a:cubicBezTo>
                      <a:cubicBezTo>
                        <a:pt x="4702" y="2090"/>
                        <a:pt x="4702" y="2613"/>
                        <a:pt x="4702" y="3135"/>
                      </a:cubicBezTo>
                      <a:cubicBezTo>
                        <a:pt x="4702" y="4180"/>
                        <a:pt x="4702" y="5225"/>
                        <a:pt x="4180" y="6009"/>
                      </a:cubicBezTo>
                      <a:cubicBezTo>
                        <a:pt x="3919" y="6270"/>
                        <a:pt x="3657" y="6531"/>
                        <a:pt x="3657" y="6793"/>
                      </a:cubicBezTo>
                      <a:cubicBezTo>
                        <a:pt x="3657" y="7054"/>
                        <a:pt x="3657" y="7576"/>
                        <a:pt x="3135" y="783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2" name="Graphic 3">
                <a:extLst>
                  <a:ext uri="{FF2B5EF4-FFF2-40B4-BE49-F238E27FC236}">
                    <a16:creationId xmlns:a16="http://schemas.microsoft.com/office/drawing/2014/main" id="{77C6BD10-499F-9787-460E-34DC6DABC756}"/>
                  </a:ext>
                </a:extLst>
              </p:cNvPr>
              <p:cNvGrpSpPr/>
              <p:nvPr/>
            </p:nvGrpSpPr>
            <p:grpSpPr>
              <a:xfrm>
                <a:off x="5305864" y="2239693"/>
                <a:ext cx="266449" cy="497577"/>
                <a:chOff x="5305864" y="2239693"/>
                <a:chExt cx="266449" cy="497577"/>
              </a:xfrm>
              <a:solidFill>
                <a:srgbClr val="D5D7D8"/>
              </a:solidFill>
            </p:grpSpPr>
            <p:sp>
              <p:nvSpPr>
                <p:cNvPr id="1289" name="Freeform: Shape 1288">
                  <a:extLst>
                    <a:ext uri="{FF2B5EF4-FFF2-40B4-BE49-F238E27FC236}">
                      <a16:creationId xmlns:a16="http://schemas.microsoft.com/office/drawing/2014/main" id="{7EDF3F7C-9654-198B-4C58-46DA66DEF1AF}"/>
                    </a:ext>
                  </a:extLst>
                </p:cNvPr>
                <p:cNvSpPr/>
                <p:nvPr/>
              </p:nvSpPr>
              <p:spPr>
                <a:xfrm>
                  <a:off x="5305864" y="2239693"/>
                  <a:ext cx="234369" cy="362147"/>
                </a:xfrm>
                <a:custGeom>
                  <a:avLst/>
                  <a:gdLst>
                    <a:gd name="connsiteX0" fmla="*/ 231994 w 234369"/>
                    <a:gd name="connsiteY0" fmla="*/ 269140 h 362147"/>
                    <a:gd name="connsiteX1" fmla="*/ 156492 w 234369"/>
                    <a:gd name="connsiteY1" fmla="*/ 339940 h 362147"/>
                    <a:gd name="connsiteX2" fmla="*/ 145780 w 234369"/>
                    <a:gd name="connsiteY2" fmla="*/ 339157 h 362147"/>
                    <a:gd name="connsiteX3" fmla="*/ 132195 w 234369"/>
                    <a:gd name="connsiteY3" fmla="*/ 339157 h 362147"/>
                    <a:gd name="connsiteX4" fmla="*/ 129321 w 234369"/>
                    <a:gd name="connsiteY4" fmla="*/ 339418 h 362147"/>
                    <a:gd name="connsiteX5" fmla="*/ 125925 w 234369"/>
                    <a:gd name="connsiteY5" fmla="*/ 340724 h 362147"/>
                    <a:gd name="connsiteX6" fmla="*/ 120177 w 234369"/>
                    <a:gd name="connsiteY6" fmla="*/ 343859 h 362147"/>
                    <a:gd name="connsiteX7" fmla="*/ 114691 w 234369"/>
                    <a:gd name="connsiteY7" fmla="*/ 347256 h 362147"/>
                    <a:gd name="connsiteX8" fmla="*/ 108682 w 234369"/>
                    <a:gd name="connsiteY8" fmla="*/ 347778 h 362147"/>
                    <a:gd name="connsiteX9" fmla="*/ 102673 w 234369"/>
                    <a:gd name="connsiteY9" fmla="*/ 347256 h 362147"/>
                    <a:gd name="connsiteX10" fmla="*/ 98493 w 234369"/>
                    <a:gd name="connsiteY10" fmla="*/ 349607 h 362147"/>
                    <a:gd name="connsiteX11" fmla="*/ 86998 w 234369"/>
                    <a:gd name="connsiteY11" fmla="*/ 351697 h 362147"/>
                    <a:gd name="connsiteX12" fmla="*/ 84124 w 234369"/>
                    <a:gd name="connsiteY12" fmla="*/ 352742 h 362147"/>
                    <a:gd name="connsiteX13" fmla="*/ 82557 w 234369"/>
                    <a:gd name="connsiteY13" fmla="*/ 355354 h 362147"/>
                    <a:gd name="connsiteX14" fmla="*/ 77332 w 234369"/>
                    <a:gd name="connsiteY14" fmla="*/ 356661 h 362147"/>
                    <a:gd name="connsiteX15" fmla="*/ 73935 w 234369"/>
                    <a:gd name="connsiteY15" fmla="*/ 356138 h 362147"/>
                    <a:gd name="connsiteX16" fmla="*/ 69233 w 234369"/>
                    <a:gd name="connsiteY16" fmla="*/ 356138 h 362147"/>
                    <a:gd name="connsiteX17" fmla="*/ 60872 w 234369"/>
                    <a:gd name="connsiteY17" fmla="*/ 357183 h 362147"/>
                    <a:gd name="connsiteX18" fmla="*/ 54080 w 234369"/>
                    <a:gd name="connsiteY18" fmla="*/ 359012 h 362147"/>
                    <a:gd name="connsiteX19" fmla="*/ 48332 w 234369"/>
                    <a:gd name="connsiteY19" fmla="*/ 362147 h 362147"/>
                    <a:gd name="connsiteX20" fmla="*/ 50945 w 234369"/>
                    <a:gd name="connsiteY20" fmla="*/ 356138 h 362147"/>
                    <a:gd name="connsiteX21" fmla="*/ 51467 w 234369"/>
                    <a:gd name="connsiteY21" fmla="*/ 352481 h 362147"/>
                    <a:gd name="connsiteX22" fmla="*/ 49638 w 234369"/>
                    <a:gd name="connsiteY22" fmla="*/ 349084 h 362147"/>
                    <a:gd name="connsiteX23" fmla="*/ 48071 w 234369"/>
                    <a:gd name="connsiteY23" fmla="*/ 346210 h 362147"/>
                    <a:gd name="connsiteX24" fmla="*/ 42846 w 234369"/>
                    <a:gd name="connsiteY24" fmla="*/ 347778 h 362147"/>
                    <a:gd name="connsiteX25" fmla="*/ 38143 w 234369"/>
                    <a:gd name="connsiteY25" fmla="*/ 347517 h 362147"/>
                    <a:gd name="connsiteX26" fmla="*/ 34747 w 234369"/>
                    <a:gd name="connsiteY26" fmla="*/ 344904 h 362147"/>
                    <a:gd name="connsiteX27" fmla="*/ 23774 w 234369"/>
                    <a:gd name="connsiteY27" fmla="*/ 339157 h 362147"/>
                    <a:gd name="connsiteX28" fmla="*/ 20639 w 234369"/>
                    <a:gd name="connsiteY28" fmla="*/ 337850 h 362147"/>
                    <a:gd name="connsiteX29" fmla="*/ 16459 w 234369"/>
                    <a:gd name="connsiteY29" fmla="*/ 328968 h 362147"/>
                    <a:gd name="connsiteX30" fmla="*/ 16198 w 234369"/>
                    <a:gd name="connsiteY30" fmla="*/ 325571 h 362147"/>
                    <a:gd name="connsiteX31" fmla="*/ 13847 w 234369"/>
                    <a:gd name="connsiteY31" fmla="*/ 323743 h 362147"/>
                    <a:gd name="connsiteX32" fmla="*/ 13324 w 234369"/>
                    <a:gd name="connsiteY32" fmla="*/ 320608 h 362147"/>
                    <a:gd name="connsiteX33" fmla="*/ 18549 w 234369"/>
                    <a:gd name="connsiteY33" fmla="*/ 317472 h 362147"/>
                    <a:gd name="connsiteX34" fmla="*/ 19594 w 234369"/>
                    <a:gd name="connsiteY34" fmla="*/ 314860 h 362147"/>
                    <a:gd name="connsiteX35" fmla="*/ 18549 w 234369"/>
                    <a:gd name="connsiteY35" fmla="*/ 312509 h 362147"/>
                    <a:gd name="connsiteX36" fmla="*/ 17504 w 234369"/>
                    <a:gd name="connsiteY36" fmla="*/ 307022 h 362147"/>
                    <a:gd name="connsiteX37" fmla="*/ 20639 w 234369"/>
                    <a:gd name="connsiteY37" fmla="*/ 303887 h 362147"/>
                    <a:gd name="connsiteX38" fmla="*/ 19856 w 234369"/>
                    <a:gd name="connsiteY38" fmla="*/ 301797 h 362147"/>
                    <a:gd name="connsiteX39" fmla="*/ 18811 w 234369"/>
                    <a:gd name="connsiteY39" fmla="*/ 298140 h 362147"/>
                    <a:gd name="connsiteX40" fmla="*/ 14631 w 234369"/>
                    <a:gd name="connsiteY40" fmla="*/ 295527 h 362147"/>
                    <a:gd name="connsiteX41" fmla="*/ 11756 w 234369"/>
                    <a:gd name="connsiteY41" fmla="*/ 292392 h 362147"/>
                    <a:gd name="connsiteX42" fmla="*/ 12279 w 234369"/>
                    <a:gd name="connsiteY42" fmla="*/ 289780 h 362147"/>
                    <a:gd name="connsiteX43" fmla="*/ 14631 w 234369"/>
                    <a:gd name="connsiteY43" fmla="*/ 287951 h 362147"/>
                    <a:gd name="connsiteX44" fmla="*/ 15937 w 234369"/>
                    <a:gd name="connsiteY44" fmla="*/ 280374 h 362147"/>
                    <a:gd name="connsiteX45" fmla="*/ 14369 w 234369"/>
                    <a:gd name="connsiteY45" fmla="*/ 277501 h 362147"/>
                    <a:gd name="connsiteX46" fmla="*/ 10450 w 234369"/>
                    <a:gd name="connsiteY46" fmla="*/ 273582 h 362147"/>
                    <a:gd name="connsiteX47" fmla="*/ 10712 w 234369"/>
                    <a:gd name="connsiteY47" fmla="*/ 268618 h 362147"/>
                    <a:gd name="connsiteX48" fmla="*/ 12018 w 234369"/>
                    <a:gd name="connsiteY48" fmla="*/ 264177 h 362147"/>
                    <a:gd name="connsiteX49" fmla="*/ 19333 w 234369"/>
                    <a:gd name="connsiteY49" fmla="*/ 258168 h 362147"/>
                    <a:gd name="connsiteX50" fmla="*/ 20639 w 234369"/>
                    <a:gd name="connsiteY50" fmla="*/ 254249 h 362147"/>
                    <a:gd name="connsiteX51" fmla="*/ 19856 w 234369"/>
                    <a:gd name="connsiteY51" fmla="*/ 249546 h 362147"/>
                    <a:gd name="connsiteX52" fmla="*/ 23774 w 234369"/>
                    <a:gd name="connsiteY52" fmla="*/ 247456 h 362147"/>
                    <a:gd name="connsiteX53" fmla="*/ 25081 w 234369"/>
                    <a:gd name="connsiteY53" fmla="*/ 249546 h 362147"/>
                    <a:gd name="connsiteX54" fmla="*/ 27171 w 234369"/>
                    <a:gd name="connsiteY54" fmla="*/ 250853 h 362147"/>
                    <a:gd name="connsiteX55" fmla="*/ 30306 w 234369"/>
                    <a:gd name="connsiteY55" fmla="*/ 251375 h 362147"/>
                    <a:gd name="connsiteX56" fmla="*/ 32134 w 234369"/>
                    <a:gd name="connsiteY56" fmla="*/ 248763 h 362147"/>
                    <a:gd name="connsiteX57" fmla="*/ 38143 w 234369"/>
                    <a:gd name="connsiteY57" fmla="*/ 248240 h 362147"/>
                    <a:gd name="connsiteX58" fmla="*/ 38666 w 234369"/>
                    <a:gd name="connsiteY58" fmla="*/ 244060 h 362147"/>
                    <a:gd name="connsiteX59" fmla="*/ 34747 w 234369"/>
                    <a:gd name="connsiteY59" fmla="*/ 241970 h 362147"/>
                    <a:gd name="connsiteX60" fmla="*/ 39450 w 234369"/>
                    <a:gd name="connsiteY60" fmla="*/ 237006 h 362147"/>
                    <a:gd name="connsiteX61" fmla="*/ 44675 w 234369"/>
                    <a:gd name="connsiteY61" fmla="*/ 234394 h 362147"/>
                    <a:gd name="connsiteX62" fmla="*/ 49638 w 234369"/>
                    <a:gd name="connsiteY62" fmla="*/ 232565 h 362147"/>
                    <a:gd name="connsiteX63" fmla="*/ 52774 w 234369"/>
                    <a:gd name="connsiteY63" fmla="*/ 230214 h 362147"/>
                    <a:gd name="connsiteX64" fmla="*/ 55386 w 234369"/>
                    <a:gd name="connsiteY64" fmla="*/ 225772 h 362147"/>
                    <a:gd name="connsiteX65" fmla="*/ 60089 w 234369"/>
                    <a:gd name="connsiteY65" fmla="*/ 222115 h 362147"/>
                    <a:gd name="connsiteX66" fmla="*/ 62701 w 234369"/>
                    <a:gd name="connsiteY66" fmla="*/ 218718 h 362147"/>
                    <a:gd name="connsiteX67" fmla="*/ 66881 w 234369"/>
                    <a:gd name="connsiteY67" fmla="*/ 217151 h 362147"/>
                    <a:gd name="connsiteX68" fmla="*/ 68971 w 234369"/>
                    <a:gd name="connsiteY68" fmla="*/ 210620 h 362147"/>
                    <a:gd name="connsiteX69" fmla="*/ 73935 w 234369"/>
                    <a:gd name="connsiteY69" fmla="*/ 207485 h 362147"/>
                    <a:gd name="connsiteX70" fmla="*/ 82295 w 234369"/>
                    <a:gd name="connsiteY70" fmla="*/ 200431 h 362147"/>
                    <a:gd name="connsiteX71" fmla="*/ 85169 w 234369"/>
                    <a:gd name="connsiteY71" fmla="*/ 197034 h 362147"/>
                    <a:gd name="connsiteX72" fmla="*/ 88827 w 234369"/>
                    <a:gd name="connsiteY72" fmla="*/ 195206 h 362147"/>
                    <a:gd name="connsiteX73" fmla="*/ 92484 w 234369"/>
                    <a:gd name="connsiteY73" fmla="*/ 193638 h 362147"/>
                    <a:gd name="connsiteX74" fmla="*/ 97448 w 234369"/>
                    <a:gd name="connsiteY74" fmla="*/ 193899 h 362147"/>
                    <a:gd name="connsiteX75" fmla="*/ 101628 w 234369"/>
                    <a:gd name="connsiteY75" fmla="*/ 193377 h 362147"/>
                    <a:gd name="connsiteX76" fmla="*/ 103196 w 234369"/>
                    <a:gd name="connsiteY76" fmla="*/ 189458 h 362147"/>
                    <a:gd name="connsiteX77" fmla="*/ 103196 w 234369"/>
                    <a:gd name="connsiteY77" fmla="*/ 184494 h 362147"/>
                    <a:gd name="connsiteX78" fmla="*/ 99538 w 234369"/>
                    <a:gd name="connsiteY78" fmla="*/ 182143 h 362147"/>
                    <a:gd name="connsiteX79" fmla="*/ 99538 w 234369"/>
                    <a:gd name="connsiteY79" fmla="*/ 176918 h 362147"/>
                    <a:gd name="connsiteX80" fmla="*/ 98754 w 234369"/>
                    <a:gd name="connsiteY80" fmla="*/ 172215 h 362147"/>
                    <a:gd name="connsiteX81" fmla="*/ 94574 w 234369"/>
                    <a:gd name="connsiteY81" fmla="*/ 169341 h 362147"/>
                    <a:gd name="connsiteX82" fmla="*/ 89872 w 234369"/>
                    <a:gd name="connsiteY82" fmla="*/ 164116 h 362147"/>
                    <a:gd name="connsiteX83" fmla="*/ 84908 w 234369"/>
                    <a:gd name="connsiteY83" fmla="*/ 162288 h 362147"/>
                    <a:gd name="connsiteX84" fmla="*/ 82295 w 234369"/>
                    <a:gd name="connsiteY84" fmla="*/ 160720 h 362147"/>
                    <a:gd name="connsiteX85" fmla="*/ 79422 w 234369"/>
                    <a:gd name="connsiteY85" fmla="*/ 160720 h 362147"/>
                    <a:gd name="connsiteX86" fmla="*/ 76548 w 234369"/>
                    <a:gd name="connsiteY86" fmla="*/ 160459 h 362147"/>
                    <a:gd name="connsiteX87" fmla="*/ 67665 w 234369"/>
                    <a:gd name="connsiteY87" fmla="*/ 142955 h 362147"/>
                    <a:gd name="connsiteX88" fmla="*/ 72368 w 234369"/>
                    <a:gd name="connsiteY88" fmla="*/ 126757 h 362147"/>
                    <a:gd name="connsiteX89" fmla="*/ 65575 w 234369"/>
                    <a:gd name="connsiteY89" fmla="*/ 112649 h 362147"/>
                    <a:gd name="connsiteX90" fmla="*/ 69755 w 234369"/>
                    <a:gd name="connsiteY90" fmla="*/ 106902 h 362147"/>
                    <a:gd name="connsiteX91" fmla="*/ 63746 w 234369"/>
                    <a:gd name="connsiteY91" fmla="*/ 98542 h 362147"/>
                    <a:gd name="connsiteX92" fmla="*/ 64269 w 234369"/>
                    <a:gd name="connsiteY92" fmla="*/ 91749 h 362147"/>
                    <a:gd name="connsiteX93" fmla="*/ 65836 w 234369"/>
                    <a:gd name="connsiteY93" fmla="*/ 82605 h 362147"/>
                    <a:gd name="connsiteX94" fmla="*/ 36053 w 234369"/>
                    <a:gd name="connsiteY94" fmla="*/ 61705 h 362147"/>
                    <a:gd name="connsiteX95" fmla="*/ 0 w 234369"/>
                    <a:gd name="connsiteY95" fmla="*/ 42111 h 362147"/>
                    <a:gd name="connsiteX96" fmla="*/ 14108 w 234369"/>
                    <a:gd name="connsiteY96" fmla="*/ 30354 h 362147"/>
                    <a:gd name="connsiteX97" fmla="*/ 37621 w 234369"/>
                    <a:gd name="connsiteY97" fmla="*/ 48903 h 362147"/>
                    <a:gd name="connsiteX98" fmla="*/ 59827 w 234369"/>
                    <a:gd name="connsiteY98" fmla="*/ 51255 h 362147"/>
                    <a:gd name="connsiteX99" fmla="*/ 71061 w 234369"/>
                    <a:gd name="connsiteY99" fmla="*/ 48381 h 362147"/>
                    <a:gd name="connsiteX100" fmla="*/ 90394 w 234369"/>
                    <a:gd name="connsiteY100" fmla="*/ 56480 h 362147"/>
                    <a:gd name="connsiteX101" fmla="*/ 99277 w 234369"/>
                    <a:gd name="connsiteY101" fmla="*/ 49165 h 362147"/>
                    <a:gd name="connsiteX102" fmla="*/ 108682 w 234369"/>
                    <a:gd name="connsiteY102" fmla="*/ 46291 h 362147"/>
                    <a:gd name="connsiteX103" fmla="*/ 115475 w 234369"/>
                    <a:gd name="connsiteY103" fmla="*/ 22517 h 362147"/>
                    <a:gd name="connsiteX104" fmla="*/ 141600 w 234369"/>
                    <a:gd name="connsiteY104" fmla="*/ 5274 h 362147"/>
                    <a:gd name="connsiteX105" fmla="*/ 151528 w 234369"/>
                    <a:gd name="connsiteY105" fmla="*/ 310 h 362147"/>
                    <a:gd name="connsiteX106" fmla="*/ 163023 w 234369"/>
                    <a:gd name="connsiteY106" fmla="*/ 7103 h 362147"/>
                    <a:gd name="connsiteX107" fmla="*/ 186014 w 234369"/>
                    <a:gd name="connsiteY107" fmla="*/ 18337 h 362147"/>
                    <a:gd name="connsiteX108" fmla="*/ 180266 w 234369"/>
                    <a:gd name="connsiteY108" fmla="*/ 34534 h 362147"/>
                    <a:gd name="connsiteX109" fmla="*/ 181311 w 234369"/>
                    <a:gd name="connsiteY109" fmla="*/ 41849 h 362147"/>
                    <a:gd name="connsiteX110" fmla="*/ 180788 w 234369"/>
                    <a:gd name="connsiteY110" fmla="*/ 42111 h 362147"/>
                    <a:gd name="connsiteX111" fmla="*/ 171645 w 234369"/>
                    <a:gd name="connsiteY111" fmla="*/ 47075 h 362147"/>
                    <a:gd name="connsiteX112" fmla="*/ 172951 w 234369"/>
                    <a:gd name="connsiteY112" fmla="*/ 53345 h 362147"/>
                    <a:gd name="connsiteX113" fmla="*/ 174518 w 234369"/>
                    <a:gd name="connsiteY113" fmla="*/ 71894 h 362147"/>
                    <a:gd name="connsiteX114" fmla="*/ 192284 w 234369"/>
                    <a:gd name="connsiteY114" fmla="*/ 79470 h 362147"/>
                    <a:gd name="connsiteX115" fmla="*/ 200905 w 234369"/>
                    <a:gd name="connsiteY115" fmla="*/ 94623 h 362147"/>
                    <a:gd name="connsiteX116" fmla="*/ 183923 w 234369"/>
                    <a:gd name="connsiteY116" fmla="*/ 122838 h 362147"/>
                    <a:gd name="connsiteX117" fmla="*/ 194635 w 234369"/>
                    <a:gd name="connsiteY117" fmla="*/ 139036 h 362147"/>
                    <a:gd name="connsiteX118" fmla="*/ 202211 w 234369"/>
                    <a:gd name="connsiteY118" fmla="*/ 156801 h 362147"/>
                    <a:gd name="connsiteX119" fmla="*/ 202472 w 234369"/>
                    <a:gd name="connsiteY119" fmla="*/ 164639 h 362147"/>
                    <a:gd name="connsiteX120" fmla="*/ 195680 w 234369"/>
                    <a:gd name="connsiteY120" fmla="*/ 171432 h 362147"/>
                    <a:gd name="connsiteX121" fmla="*/ 194635 w 234369"/>
                    <a:gd name="connsiteY121" fmla="*/ 180053 h 362147"/>
                    <a:gd name="connsiteX122" fmla="*/ 199337 w 234369"/>
                    <a:gd name="connsiteY122" fmla="*/ 185017 h 362147"/>
                    <a:gd name="connsiteX123" fmla="*/ 197247 w 234369"/>
                    <a:gd name="connsiteY123" fmla="*/ 194161 h 362147"/>
                    <a:gd name="connsiteX124" fmla="*/ 206914 w 234369"/>
                    <a:gd name="connsiteY124" fmla="*/ 198602 h 362147"/>
                    <a:gd name="connsiteX125" fmla="*/ 205869 w 234369"/>
                    <a:gd name="connsiteY125" fmla="*/ 209836 h 362147"/>
                    <a:gd name="connsiteX126" fmla="*/ 215797 w 234369"/>
                    <a:gd name="connsiteY126" fmla="*/ 219241 h 362147"/>
                    <a:gd name="connsiteX127" fmla="*/ 207436 w 234369"/>
                    <a:gd name="connsiteY127" fmla="*/ 236484 h 362147"/>
                    <a:gd name="connsiteX128" fmla="*/ 231994 w 234369"/>
                    <a:gd name="connsiteY128" fmla="*/ 269140 h 362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</a:cxnLst>
                  <a:rect l="l" t="t" r="r" b="b"/>
                  <a:pathLst>
                    <a:path w="234369" h="362147">
                      <a:moveTo>
                        <a:pt x="231994" y="269140"/>
                      </a:moveTo>
                      <a:cubicBezTo>
                        <a:pt x="222589" y="279329"/>
                        <a:pt x="176086" y="321391"/>
                        <a:pt x="156492" y="339940"/>
                      </a:cubicBezTo>
                      <a:cubicBezTo>
                        <a:pt x="152834" y="339940"/>
                        <a:pt x="149177" y="339157"/>
                        <a:pt x="145780" y="339157"/>
                      </a:cubicBezTo>
                      <a:cubicBezTo>
                        <a:pt x="141339" y="339157"/>
                        <a:pt x="136898" y="338634"/>
                        <a:pt x="132195" y="339157"/>
                      </a:cubicBezTo>
                      <a:cubicBezTo>
                        <a:pt x="131150" y="339157"/>
                        <a:pt x="130105" y="339157"/>
                        <a:pt x="129321" y="339418"/>
                      </a:cubicBezTo>
                      <a:cubicBezTo>
                        <a:pt x="128015" y="339679"/>
                        <a:pt x="127231" y="340202"/>
                        <a:pt x="125925" y="340724"/>
                      </a:cubicBezTo>
                      <a:cubicBezTo>
                        <a:pt x="123835" y="341769"/>
                        <a:pt x="122267" y="342814"/>
                        <a:pt x="120177" y="343859"/>
                      </a:cubicBezTo>
                      <a:cubicBezTo>
                        <a:pt x="118349" y="344904"/>
                        <a:pt x="116520" y="345949"/>
                        <a:pt x="114691" y="347256"/>
                      </a:cubicBezTo>
                      <a:cubicBezTo>
                        <a:pt x="112862" y="348562"/>
                        <a:pt x="110772" y="348562"/>
                        <a:pt x="108682" y="347778"/>
                      </a:cubicBezTo>
                      <a:cubicBezTo>
                        <a:pt x="106853" y="346994"/>
                        <a:pt x="104502" y="346994"/>
                        <a:pt x="102673" y="347256"/>
                      </a:cubicBezTo>
                      <a:cubicBezTo>
                        <a:pt x="100845" y="347517"/>
                        <a:pt x="100061" y="348562"/>
                        <a:pt x="98493" y="349607"/>
                      </a:cubicBezTo>
                      <a:cubicBezTo>
                        <a:pt x="95358" y="351958"/>
                        <a:pt x="90656" y="350913"/>
                        <a:pt x="86998" y="351697"/>
                      </a:cubicBezTo>
                      <a:cubicBezTo>
                        <a:pt x="86214" y="351958"/>
                        <a:pt x="84647" y="352219"/>
                        <a:pt x="84124" y="352742"/>
                      </a:cubicBezTo>
                      <a:cubicBezTo>
                        <a:pt x="83340" y="353526"/>
                        <a:pt x="83340" y="354571"/>
                        <a:pt x="82557" y="355354"/>
                      </a:cubicBezTo>
                      <a:cubicBezTo>
                        <a:pt x="81250" y="356661"/>
                        <a:pt x="79160" y="356661"/>
                        <a:pt x="77332" y="356661"/>
                      </a:cubicBezTo>
                      <a:cubicBezTo>
                        <a:pt x="76287" y="356661"/>
                        <a:pt x="74980" y="356399"/>
                        <a:pt x="73935" y="356138"/>
                      </a:cubicBezTo>
                      <a:cubicBezTo>
                        <a:pt x="72368" y="355877"/>
                        <a:pt x="70800" y="356138"/>
                        <a:pt x="69233" y="356138"/>
                      </a:cubicBezTo>
                      <a:cubicBezTo>
                        <a:pt x="66359" y="356138"/>
                        <a:pt x="63485" y="356661"/>
                        <a:pt x="60872" y="357183"/>
                      </a:cubicBezTo>
                      <a:cubicBezTo>
                        <a:pt x="58782" y="357706"/>
                        <a:pt x="56170" y="358228"/>
                        <a:pt x="54080" y="359012"/>
                      </a:cubicBezTo>
                      <a:cubicBezTo>
                        <a:pt x="52251" y="359796"/>
                        <a:pt x="50161" y="362147"/>
                        <a:pt x="48332" y="362147"/>
                      </a:cubicBezTo>
                      <a:cubicBezTo>
                        <a:pt x="48332" y="360057"/>
                        <a:pt x="50161" y="357706"/>
                        <a:pt x="50945" y="356138"/>
                      </a:cubicBezTo>
                      <a:cubicBezTo>
                        <a:pt x="51467" y="354832"/>
                        <a:pt x="51990" y="353787"/>
                        <a:pt x="51467" y="352481"/>
                      </a:cubicBezTo>
                      <a:cubicBezTo>
                        <a:pt x="50945" y="351174"/>
                        <a:pt x="49900" y="350391"/>
                        <a:pt x="49638" y="349084"/>
                      </a:cubicBezTo>
                      <a:cubicBezTo>
                        <a:pt x="49116" y="347517"/>
                        <a:pt x="50161" y="345949"/>
                        <a:pt x="48071" y="346210"/>
                      </a:cubicBezTo>
                      <a:cubicBezTo>
                        <a:pt x="46242" y="346472"/>
                        <a:pt x="44675" y="347778"/>
                        <a:pt x="42846" y="347778"/>
                      </a:cubicBezTo>
                      <a:cubicBezTo>
                        <a:pt x="41278" y="347778"/>
                        <a:pt x="39711" y="347778"/>
                        <a:pt x="38143" y="347517"/>
                      </a:cubicBezTo>
                      <a:cubicBezTo>
                        <a:pt x="36314" y="346994"/>
                        <a:pt x="36053" y="345949"/>
                        <a:pt x="34747" y="344904"/>
                      </a:cubicBezTo>
                      <a:cubicBezTo>
                        <a:pt x="31873" y="342553"/>
                        <a:pt x="27432" y="340724"/>
                        <a:pt x="23774" y="339157"/>
                      </a:cubicBezTo>
                      <a:cubicBezTo>
                        <a:pt x="22729" y="338634"/>
                        <a:pt x="21684" y="338634"/>
                        <a:pt x="20639" y="337850"/>
                      </a:cubicBezTo>
                      <a:cubicBezTo>
                        <a:pt x="17765" y="336283"/>
                        <a:pt x="16982" y="331841"/>
                        <a:pt x="16459" y="328968"/>
                      </a:cubicBezTo>
                      <a:cubicBezTo>
                        <a:pt x="16198" y="328184"/>
                        <a:pt x="16720" y="326355"/>
                        <a:pt x="16198" y="325571"/>
                      </a:cubicBezTo>
                      <a:cubicBezTo>
                        <a:pt x="15675" y="324788"/>
                        <a:pt x="14369" y="324526"/>
                        <a:pt x="13847" y="323743"/>
                      </a:cubicBezTo>
                      <a:cubicBezTo>
                        <a:pt x="13324" y="322959"/>
                        <a:pt x="13324" y="321653"/>
                        <a:pt x="13324" y="320608"/>
                      </a:cubicBezTo>
                      <a:cubicBezTo>
                        <a:pt x="16198" y="320608"/>
                        <a:pt x="16982" y="320085"/>
                        <a:pt x="18549" y="317472"/>
                      </a:cubicBezTo>
                      <a:cubicBezTo>
                        <a:pt x="19072" y="316689"/>
                        <a:pt x="19594" y="315905"/>
                        <a:pt x="19594" y="314860"/>
                      </a:cubicBezTo>
                      <a:cubicBezTo>
                        <a:pt x="19594" y="313815"/>
                        <a:pt x="19072" y="313292"/>
                        <a:pt x="18549" y="312509"/>
                      </a:cubicBezTo>
                      <a:cubicBezTo>
                        <a:pt x="18027" y="311202"/>
                        <a:pt x="17243" y="308590"/>
                        <a:pt x="17504" y="307022"/>
                      </a:cubicBezTo>
                      <a:cubicBezTo>
                        <a:pt x="18027" y="305194"/>
                        <a:pt x="20378" y="306500"/>
                        <a:pt x="20639" y="303887"/>
                      </a:cubicBezTo>
                      <a:cubicBezTo>
                        <a:pt x="20639" y="303104"/>
                        <a:pt x="20378" y="302581"/>
                        <a:pt x="19856" y="301797"/>
                      </a:cubicBezTo>
                      <a:cubicBezTo>
                        <a:pt x="19333" y="300752"/>
                        <a:pt x="19333" y="299185"/>
                        <a:pt x="18811" y="298140"/>
                      </a:cubicBezTo>
                      <a:cubicBezTo>
                        <a:pt x="18027" y="296834"/>
                        <a:pt x="15937" y="295788"/>
                        <a:pt x="14631" y="295527"/>
                      </a:cubicBezTo>
                      <a:cubicBezTo>
                        <a:pt x="12540" y="295005"/>
                        <a:pt x="11756" y="294743"/>
                        <a:pt x="11756" y="292392"/>
                      </a:cubicBezTo>
                      <a:cubicBezTo>
                        <a:pt x="11756" y="291347"/>
                        <a:pt x="11495" y="290563"/>
                        <a:pt x="12279" y="289780"/>
                      </a:cubicBezTo>
                      <a:cubicBezTo>
                        <a:pt x="12802" y="288996"/>
                        <a:pt x="13847" y="288735"/>
                        <a:pt x="14631" y="287951"/>
                      </a:cubicBezTo>
                      <a:cubicBezTo>
                        <a:pt x="16198" y="286122"/>
                        <a:pt x="16198" y="282726"/>
                        <a:pt x="15937" y="280374"/>
                      </a:cubicBezTo>
                      <a:cubicBezTo>
                        <a:pt x="15675" y="279068"/>
                        <a:pt x="15414" y="278284"/>
                        <a:pt x="14369" y="277501"/>
                      </a:cubicBezTo>
                      <a:cubicBezTo>
                        <a:pt x="12802" y="276456"/>
                        <a:pt x="11495" y="275411"/>
                        <a:pt x="10450" y="273582"/>
                      </a:cubicBezTo>
                      <a:cubicBezTo>
                        <a:pt x="10712" y="272014"/>
                        <a:pt x="10450" y="270186"/>
                        <a:pt x="10712" y="268618"/>
                      </a:cubicBezTo>
                      <a:cubicBezTo>
                        <a:pt x="10712" y="267050"/>
                        <a:pt x="11234" y="265744"/>
                        <a:pt x="12018" y="264177"/>
                      </a:cubicBezTo>
                      <a:cubicBezTo>
                        <a:pt x="13324" y="261042"/>
                        <a:pt x="16720" y="260258"/>
                        <a:pt x="19333" y="258168"/>
                      </a:cubicBezTo>
                      <a:cubicBezTo>
                        <a:pt x="20639" y="257123"/>
                        <a:pt x="21423" y="255817"/>
                        <a:pt x="20639" y="254249"/>
                      </a:cubicBezTo>
                      <a:cubicBezTo>
                        <a:pt x="19594" y="252682"/>
                        <a:pt x="18811" y="251375"/>
                        <a:pt x="19856" y="249546"/>
                      </a:cubicBezTo>
                      <a:cubicBezTo>
                        <a:pt x="20639" y="248240"/>
                        <a:pt x="22207" y="246673"/>
                        <a:pt x="23774" y="247456"/>
                      </a:cubicBezTo>
                      <a:cubicBezTo>
                        <a:pt x="24558" y="247979"/>
                        <a:pt x="24558" y="248763"/>
                        <a:pt x="25081" y="249546"/>
                      </a:cubicBezTo>
                      <a:cubicBezTo>
                        <a:pt x="25603" y="250330"/>
                        <a:pt x="26387" y="250592"/>
                        <a:pt x="27171" y="250853"/>
                      </a:cubicBezTo>
                      <a:cubicBezTo>
                        <a:pt x="27954" y="251114"/>
                        <a:pt x="29261" y="251636"/>
                        <a:pt x="30306" y="251375"/>
                      </a:cubicBezTo>
                      <a:cubicBezTo>
                        <a:pt x="31351" y="250853"/>
                        <a:pt x="31612" y="249546"/>
                        <a:pt x="32134" y="248763"/>
                      </a:cubicBezTo>
                      <a:cubicBezTo>
                        <a:pt x="33702" y="247195"/>
                        <a:pt x="36053" y="248763"/>
                        <a:pt x="38143" y="248240"/>
                      </a:cubicBezTo>
                      <a:cubicBezTo>
                        <a:pt x="39188" y="247195"/>
                        <a:pt x="39972" y="245366"/>
                        <a:pt x="38666" y="244060"/>
                      </a:cubicBezTo>
                      <a:cubicBezTo>
                        <a:pt x="37621" y="243015"/>
                        <a:pt x="35792" y="243015"/>
                        <a:pt x="34747" y="241970"/>
                      </a:cubicBezTo>
                      <a:cubicBezTo>
                        <a:pt x="31873" y="239358"/>
                        <a:pt x="37621" y="237006"/>
                        <a:pt x="39450" y="237006"/>
                      </a:cubicBezTo>
                      <a:cubicBezTo>
                        <a:pt x="42062" y="237006"/>
                        <a:pt x="43107" y="236223"/>
                        <a:pt x="44675" y="234394"/>
                      </a:cubicBezTo>
                      <a:cubicBezTo>
                        <a:pt x="45981" y="233087"/>
                        <a:pt x="48071" y="233087"/>
                        <a:pt x="49638" y="232565"/>
                      </a:cubicBezTo>
                      <a:cubicBezTo>
                        <a:pt x="50945" y="232042"/>
                        <a:pt x="51990" y="231520"/>
                        <a:pt x="52774" y="230214"/>
                      </a:cubicBezTo>
                      <a:cubicBezTo>
                        <a:pt x="53819" y="228907"/>
                        <a:pt x="53819" y="226556"/>
                        <a:pt x="55386" y="225772"/>
                      </a:cubicBezTo>
                      <a:cubicBezTo>
                        <a:pt x="57476" y="224466"/>
                        <a:pt x="59044" y="224727"/>
                        <a:pt x="60089" y="222115"/>
                      </a:cubicBezTo>
                      <a:cubicBezTo>
                        <a:pt x="60611" y="220547"/>
                        <a:pt x="60611" y="218980"/>
                        <a:pt x="62701" y="218718"/>
                      </a:cubicBezTo>
                      <a:cubicBezTo>
                        <a:pt x="64530" y="218457"/>
                        <a:pt x="65836" y="219241"/>
                        <a:pt x="66881" y="217151"/>
                      </a:cubicBezTo>
                      <a:cubicBezTo>
                        <a:pt x="67926" y="215061"/>
                        <a:pt x="67665" y="212710"/>
                        <a:pt x="68971" y="210620"/>
                      </a:cubicBezTo>
                      <a:cubicBezTo>
                        <a:pt x="70016" y="209052"/>
                        <a:pt x="72368" y="208529"/>
                        <a:pt x="73935" y="207485"/>
                      </a:cubicBezTo>
                      <a:cubicBezTo>
                        <a:pt x="76809" y="205917"/>
                        <a:pt x="79944" y="203043"/>
                        <a:pt x="82295" y="200431"/>
                      </a:cubicBezTo>
                      <a:cubicBezTo>
                        <a:pt x="83340" y="199386"/>
                        <a:pt x="83863" y="198079"/>
                        <a:pt x="85169" y="197034"/>
                      </a:cubicBezTo>
                      <a:cubicBezTo>
                        <a:pt x="86214" y="196251"/>
                        <a:pt x="87520" y="195728"/>
                        <a:pt x="88827" y="195206"/>
                      </a:cubicBezTo>
                      <a:cubicBezTo>
                        <a:pt x="90133" y="194683"/>
                        <a:pt x="91178" y="193899"/>
                        <a:pt x="92484" y="193638"/>
                      </a:cubicBezTo>
                      <a:cubicBezTo>
                        <a:pt x="94052" y="193377"/>
                        <a:pt x="95881" y="193899"/>
                        <a:pt x="97448" y="193899"/>
                      </a:cubicBezTo>
                      <a:cubicBezTo>
                        <a:pt x="98754" y="193899"/>
                        <a:pt x="100583" y="194161"/>
                        <a:pt x="101628" y="193377"/>
                      </a:cubicBezTo>
                      <a:cubicBezTo>
                        <a:pt x="102673" y="192593"/>
                        <a:pt x="102934" y="190503"/>
                        <a:pt x="103196" y="189458"/>
                      </a:cubicBezTo>
                      <a:cubicBezTo>
                        <a:pt x="103457" y="187891"/>
                        <a:pt x="104241" y="185801"/>
                        <a:pt x="103196" y="184494"/>
                      </a:cubicBezTo>
                      <a:cubicBezTo>
                        <a:pt x="102151" y="183449"/>
                        <a:pt x="100322" y="183449"/>
                        <a:pt x="99538" y="182143"/>
                      </a:cubicBezTo>
                      <a:cubicBezTo>
                        <a:pt x="98493" y="180575"/>
                        <a:pt x="99277" y="178485"/>
                        <a:pt x="99538" y="176918"/>
                      </a:cubicBezTo>
                      <a:cubicBezTo>
                        <a:pt x="99800" y="175350"/>
                        <a:pt x="99538" y="173522"/>
                        <a:pt x="98754" y="172215"/>
                      </a:cubicBezTo>
                      <a:cubicBezTo>
                        <a:pt x="97971" y="169864"/>
                        <a:pt x="96664" y="170125"/>
                        <a:pt x="94574" y="169341"/>
                      </a:cubicBezTo>
                      <a:cubicBezTo>
                        <a:pt x="92745" y="168819"/>
                        <a:pt x="91178" y="165423"/>
                        <a:pt x="89872" y="164116"/>
                      </a:cubicBezTo>
                      <a:cubicBezTo>
                        <a:pt x="88827" y="164900"/>
                        <a:pt x="85692" y="162810"/>
                        <a:pt x="84908" y="162288"/>
                      </a:cubicBezTo>
                      <a:cubicBezTo>
                        <a:pt x="84124" y="161765"/>
                        <a:pt x="83340" y="160981"/>
                        <a:pt x="82295" y="160720"/>
                      </a:cubicBezTo>
                      <a:cubicBezTo>
                        <a:pt x="81250" y="160459"/>
                        <a:pt x="80205" y="160720"/>
                        <a:pt x="79422" y="160720"/>
                      </a:cubicBezTo>
                      <a:cubicBezTo>
                        <a:pt x="78376" y="160720"/>
                        <a:pt x="77593" y="160459"/>
                        <a:pt x="76548" y="160459"/>
                      </a:cubicBezTo>
                      <a:cubicBezTo>
                        <a:pt x="74980" y="150531"/>
                        <a:pt x="70016" y="145306"/>
                        <a:pt x="67665" y="142955"/>
                      </a:cubicBezTo>
                      <a:cubicBezTo>
                        <a:pt x="64269" y="140081"/>
                        <a:pt x="69755" y="131721"/>
                        <a:pt x="72368" y="126757"/>
                      </a:cubicBezTo>
                      <a:cubicBezTo>
                        <a:pt x="74980" y="121793"/>
                        <a:pt x="68449" y="113956"/>
                        <a:pt x="65575" y="112649"/>
                      </a:cubicBezTo>
                      <a:cubicBezTo>
                        <a:pt x="62701" y="111343"/>
                        <a:pt x="66620" y="108731"/>
                        <a:pt x="69755" y="106902"/>
                      </a:cubicBezTo>
                      <a:cubicBezTo>
                        <a:pt x="72890" y="105073"/>
                        <a:pt x="68971" y="103505"/>
                        <a:pt x="63746" y="98542"/>
                      </a:cubicBezTo>
                      <a:cubicBezTo>
                        <a:pt x="58521" y="93578"/>
                        <a:pt x="64269" y="93839"/>
                        <a:pt x="64269" y="91749"/>
                      </a:cubicBezTo>
                      <a:cubicBezTo>
                        <a:pt x="64007" y="89659"/>
                        <a:pt x="63746" y="86001"/>
                        <a:pt x="65836" y="82605"/>
                      </a:cubicBezTo>
                      <a:cubicBezTo>
                        <a:pt x="67665" y="79209"/>
                        <a:pt x="53035" y="70849"/>
                        <a:pt x="36053" y="61705"/>
                      </a:cubicBezTo>
                      <a:cubicBezTo>
                        <a:pt x="24036" y="55173"/>
                        <a:pt x="8883" y="46813"/>
                        <a:pt x="0" y="42111"/>
                      </a:cubicBezTo>
                      <a:cubicBezTo>
                        <a:pt x="3919" y="38976"/>
                        <a:pt x="10712" y="33228"/>
                        <a:pt x="14108" y="30354"/>
                      </a:cubicBezTo>
                      <a:cubicBezTo>
                        <a:pt x="19072" y="25913"/>
                        <a:pt x="34225" y="43678"/>
                        <a:pt x="37621" y="48903"/>
                      </a:cubicBezTo>
                      <a:cubicBezTo>
                        <a:pt x="41017" y="54128"/>
                        <a:pt x="50945" y="51255"/>
                        <a:pt x="59827" y="51255"/>
                      </a:cubicBezTo>
                      <a:cubicBezTo>
                        <a:pt x="68710" y="51255"/>
                        <a:pt x="66098" y="50732"/>
                        <a:pt x="71061" y="48381"/>
                      </a:cubicBezTo>
                      <a:cubicBezTo>
                        <a:pt x="76025" y="46030"/>
                        <a:pt x="82295" y="53345"/>
                        <a:pt x="90394" y="56480"/>
                      </a:cubicBezTo>
                      <a:cubicBezTo>
                        <a:pt x="98493" y="59615"/>
                        <a:pt x="98232" y="51255"/>
                        <a:pt x="99277" y="49165"/>
                      </a:cubicBezTo>
                      <a:cubicBezTo>
                        <a:pt x="100061" y="46813"/>
                        <a:pt x="104763" y="46291"/>
                        <a:pt x="108682" y="46291"/>
                      </a:cubicBezTo>
                      <a:cubicBezTo>
                        <a:pt x="112601" y="46291"/>
                        <a:pt x="113646" y="35579"/>
                        <a:pt x="115475" y="22517"/>
                      </a:cubicBezTo>
                      <a:cubicBezTo>
                        <a:pt x="117565" y="9454"/>
                        <a:pt x="131411" y="6580"/>
                        <a:pt x="141600" y="5274"/>
                      </a:cubicBezTo>
                      <a:cubicBezTo>
                        <a:pt x="151789" y="3968"/>
                        <a:pt x="148915" y="1878"/>
                        <a:pt x="151528" y="310"/>
                      </a:cubicBezTo>
                      <a:cubicBezTo>
                        <a:pt x="154140" y="-1258"/>
                        <a:pt x="159365" y="3445"/>
                        <a:pt x="163023" y="7103"/>
                      </a:cubicBezTo>
                      <a:cubicBezTo>
                        <a:pt x="166681" y="10499"/>
                        <a:pt x="180266" y="14940"/>
                        <a:pt x="186014" y="18337"/>
                      </a:cubicBezTo>
                      <a:cubicBezTo>
                        <a:pt x="191761" y="21733"/>
                        <a:pt x="181834" y="30354"/>
                        <a:pt x="180266" y="34534"/>
                      </a:cubicBezTo>
                      <a:cubicBezTo>
                        <a:pt x="179482" y="36886"/>
                        <a:pt x="180266" y="39759"/>
                        <a:pt x="181311" y="41849"/>
                      </a:cubicBezTo>
                      <a:cubicBezTo>
                        <a:pt x="181050" y="41849"/>
                        <a:pt x="181050" y="42111"/>
                        <a:pt x="180788" y="42111"/>
                      </a:cubicBezTo>
                      <a:cubicBezTo>
                        <a:pt x="177392" y="43678"/>
                        <a:pt x="168771" y="45768"/>
                        <a:pt x="171645" y="47075"/>
                      </a:cubicBezTo>
                      <a:cubicBezTo>
                        <a:pt x="174518" y="48642"/>
                        <a:pt x="173734" y="49948"/>
                        <a:pt x="172951" y="53345"/>
                      </a:cubicBezTo>
                      <a:cubicBezTo>
                        <a:pt x="171906" y="56480"/>
                        <a:pt x="170077" y="70326"/>
                        <a:pt x="174518" y="71894"/>
                      </a:cubicBezTo>
                      <a:cubicBezTo>
                        <a:pt x="179221" y="73461"/>
                        <a:pt x="190455" y="73984"/>
                        <a:pt x="192284" y="79470"/>
                      </a:cubicBezTo>
                      <a:cubicBezTo>
                        <a:pt x="194374" y="84956"/>
                        <a:pt x="205608" y="89920"/>
                        <a:pt x="200905" y="94623"/>
                      </a:cubicBezTo>
                      <a:cubicBezTo>
                        <a:pt x="196203" y="99325"/>
                        <a:pt x="179482" y="116046"/>
                        <a:pt x="183923" y="122838"/>
                      </a:cubicBezTo>
                      <a:cubicBezTo>
                        <a:pt x="188365" y="129631"/>
                        <a:pt x="192022" y="130153"/>
                        <a:pt x="194635" y="139036"/>
                      </a:cubicBezTo>
                      <a:cubicBezTo>
                        <a:pt x="197247" y="147657"/>
                        <a:pt x="199337" y="153144"/>
                        <a:pt x="202211" y="156801"/>
                      </a:cubicBezTo>
                      <a:cubicBezTo>
                        <a:pt x="205085" y="160197"/>
                        <a:pt x="205608" y="163333"/>
                        <a:pt x="202472" y="164639"/>
                      </a:cubicBezTo>
                      <a:cubicBezTo>
                        <a:pt x="199337" y="165945"/>
                        <a:pt x="194635" y="167774"/>
                        <a:pt x="195680" y="171432"/>
                      </a:cubicBezTo>
                      <a:cubicBezTo>
                        <a:pt x="196725" y="174828"/>
                        <a:pt x="191761" y="179269"/>
                        <a:pt x="194635" y="180053"/>
                      </a:cubicBezTo>
                      <a:cubicBezTo>
                        <a:pt x="197509" y="180837"/>
                        <a:pt x="203256" y="182927"/>
                        <a:pt x="199337" y="185017"/>
                      </a:cubicBezTo>
                      <a:cubicBezTo>
                        <a:pt x="195157" y="187107"/>
                        <a:pt x="191239" y="193899"/>
                        <a:pt x="197247" y="194161"/>
                      </a:cubicBezTo>
                      <a:cubicBezTo>
                        <a:pt x="203256" y="194422"/>
                        <a:pt x="208220" y="194422"/>
                        <a:pt x="206914" y="198602"/>
                      </a:cubicBezTo>
                      <a:cubicBezTo>
                        <a:pt x="205608" y="202782"/>
                        <a:pt x="201166" y="208268"/>
                        <a:pt x="205869" y="209836"/>
                      </a:cubicBezTo>
                      <a:cubicBezTo>
                        <a:pt x="210572" y="211403"/>
                        <a:pt x="219454" y="213755"/>
                        <a:pt x="215797" y="219241"/>
                      </a:cubicBezTo>
                      <a:cubicBezTo>
                        <a:pt x="212139" y="224727"/>
                        <a:pt x="201166" y="234394"/>
                        <a:pt x="207436" y="236484"/>
                      </a:cubicBezTo>
                      <a:cubicBezTo>
                        <a:pt x="212661" y="239358"/>
                        <a:pt x="242967" y="257123"/>
                        <a:pt x="231994" y="2691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0" name="Freeform: Shape 1289">
                  <a:extLst>
                    <a:ext uri="{FF2B5EF4-FFF2-40B4-BE49-F238E27FC236}">
                      <a16:creationId xmlns:a16="http://schemas.microsoft.com/office/drawing/2014/main" id="{548797F5-3845-2CFA-351C-C61510604EAF}"/>
                    </a:ext>
                  </a:extLst>
                </p:cNvPr>
                <p:cNvSpPr/>
                <p:nvPr/>
              </p:nvSpPr>
              <p:spPr>
                <a:xfrm>
                  <a:off x="5342999" y="2591129"/>
                  <a:ext cx="10739" cy="6647"/>
                </a:xfrm>
                <a:custGeom>
                  <a:avLst/>
                  <a:gdLst>
                    <a:gd name="connsiteX0" fmla="*/ 2576 w 10739"/>
                    <a:gd name="connsiteY0" fmla="*/ 6531 h 6647"/>
                    <a:gd name="connsiteX1" fmla="*/ 747 w 10739"/>
                    <a:gd name="connsiteY1" fmla="*/ 6531 h 6647"/>
                    <a:gd name="connsiteX2" fmla="*/ 1008 w 10739"/>
                    <a:gd name="connsiteY2" fmla="*/ 2613 h 6647"/>
                    <a:gd name="connsiteX3" fmla="*/ 4404 w 10739"/>
                    <a:gd name="connsiteY3" fmla="*/ 0 h 6647"/>
                    <a:gd name="connsiteX4" fmla="*/ 7278 w 10739"/>
                    <a:gd name="connsiteY4" fmla="*/ 0 h 6647"/>
                    <a:gd name="connsiteX5" fmla="*/ 9629 w 10739"/>
                    <a:gd name="connsiteY5" fmla="*/ 523 h 6647"/>
                    <a:gd name="connsiteX6" fmla="*/ 10413 w 10739"/>
                    <a:gd name="connsiteY6" fmla="*/ 4180 h 6647"/>
                    <a:gd name="connsiteX7" fmla="*/ 9107 w 10739"/>
                    <a:gd name="connsiteY7" fmla="*/ 4964 h 6647"/>
                    <a:gd name="connsiteX8" fmla="*/ 6233 w 10739"/>
                    <a:gd name="connsiteY8" fmla="*/ 5486 h 6647"/>
                    <a:gd name="connsiteX9" fmla="*/ 2576 w 10739"/>
                    <a:gd name="connsiteY9" fmla="*/ 6531 h 6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739" h="6647">
                      <a:moveTo>
                        <a:pt x="2576" y="6531"/>
                      </a:moveTo>
                      <a:cubicBezTo>
                        <a:pt x="2053" y="6531"/>
                        <a:pt x="1269" y="6793"/>
                        <a:pt x="747" y="6531"/>
                      </a:cubicBezTo>
                      <a:cubicBezTo>
                        <a:pt x="-821" y="6009"/>
                        <a:pt x="485" y="3396"/>
                        <a:pt x="1008" y="2613"/>
                      </a:cubicBezTo>
                      <a:cubicBezTo>
                        <a:pt x="1792" y="1306"/>
                        <a:pt x="2837" y="261"/>
                        <a:pt x="4404" y="0"/>
                      </a:cubicBezTo>
                      <a:cubicBezTo>
                        <a:pt x="5449" y="0"/>
                        <a:pt x="6233" y="0"/>
                        <a:pt x="7278" y="0"/>
                      </a:cubicBezTo>
                      <a:cubicBezTo>
                        <a:pt x="8062" y="0"/>
                        <a:pt x="8846" y="0"/>
                        <a:pt x="9629" y="523"/>
                      </a:cubicBezTo>
                      <a:cubicBezTo>
                        <a:pt x="10936" y="1306"/>
                        <a:pt x="10936" y="3135"/>
                        <a:pt x="10413" y="4180"/>
                      </a:cubicBezTo>
                      <a:cubicBezTo>
                        <a:pt x="10152" y="4703"/>
                        <a:pt x="9629" y="4964"/>
                        <a:pt x="9107" y="4964"/>
                      </a:cubicBezTo>
                      <a:cubicBezTo>
                        <a:pt x="8062" y="5225"/>
                        <a:pt x="7278" y="5225"/>
                        <a:pt x="6233" y="5486"/>
                      </a:cubicBezTo>
                      <a:cubicBezTo>
                        <a:pt x="4927" y="6009"/>
                        <a:pt x="3621" y="6531"/>
                        <a:pt x="2576" y="653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3" name="Graphic 3">
                <a:extLst>
                  <a:ext uri="{FF2B5EF4-FFF2-40B4-BE49-F238E27FC236}">
                    <a16:creationId xmlns:a16="http://schemas.microsoft.com/office/drawing/2014/main" id="{4D1F64E1-5D08-C5E9-E5AD-F59EE464116A}"/>
                  </a:ext>
                </a:extLst>
              </p:cNvPr>
              <p:cNvGrpSpPr/>
              <p:nvPr/>
            </p:nvGrpSpPr>
            <p:grpSpPr>
              <a:xfrm>
                <a:off x="4662585" y="1785464"/>
                <a:ext cx="1051950" cy="1201001"/>
                <a:chOff x="4662585" y="1785464"/>
                <a:chExt cx="1051950" cy="1201001"/>
              </a:xfrm>
              <a:solidFill>
                <a:srgbClr val="D5D7D8"/>
              </a:solidFill>
            </p:grpSpPr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57C56869-9498-AA94-3EF7-9FB379CCB234}"/>
                    </a:ext>
                  </a:extLst>
                </p:cNvPr>
                <p:cNvSpPr/>
                <p:nvPr/>
              </p:nvSpPr>
              <p:spPr>
                <a:xfrm>
                  <a:off x="4662585" y="2196691"/>
                  <a:ext cx="27049" cy="14240"/>
                </a:xfrm>
                <a:custGeom>
                  <a:avLst/>
                  <a:gdLst>
                    <a:gd name="connsiteX0" fmla="*/ 8692 w 27049"/>
                    <a:gd name="connsiteY0" fmla="*/ 12223 h 14240"/>
                    <a:gd name="connsiteX1" fmla="*/ 3466 w 27049"/>
                    <a:gd name="connsiteY1" fmla="*/ 14052 h 14240"/>
                    <a:gd name="connsiteX2" fmla="*/ 331 w 27049"/>
                    <a:gd name="connsiteY2" fmla="*/ 11962 h 14240"/>
                    <a:gd name="connsiteX3" fmla="*/ 5034 w 27049"/>
                    <a:gd name="connsiteY3" fmla="*/ 9088 h 14240"/>
                    <a:gd name="connsiteX4" fmla="*/ 11565 w 27049"/>
                    <a:gd name="connsiteY4" fmla="*/ 6214 h 14240"/>
                    <a:gd name="connsiteX5" fmla="*/ 21232 w 27049"/>
                    <a:gd name="connsiteY5" fmla="*/ 728 h 14240"/>
                    <a:gd name="connsiteX6" fmla="*/ 26718 w 27049"/>
                    <a:gd name="connsiteY6" fmla="*/ 1250 h 14240"/>
                    <a:gd name="connsiteX7" fmla="*/ 23583 w 27049"/>
                    <a:gd name="connsiteY7" fmla="*/ 6214 h 14240"/>
                    <a:gd name="connsiteX8" fmla="*/ 17052 w 27049"/>
                    <a:gd name="connsiteY8" fmla="*/ 10917 h 14240"/>
                    <a:gd name="connsiteX9" fmla="*/ 8692 w 27049"/>
                    <a:gd name="connsiteY9" fmla="*/ 12223 h 14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049" h="14240">
                      <a:moveTo>
                        <a:pt x="8692" y="12223"/>
                      </a:moveTo>
                      <a:cubicBezTo>
                        <a:pt x="6863" y="13007"/>
                        <a:pt x="5295" y="13529"/>
                        <a:pt x="3466" y="14052"/>
                      </a:cubicBezTo>
                      <a:cubicBezTo>
                        <a:pt x="1899" y="14574"/>
                        <a:pt x="-975" y="14052"/>
                        <a:pt x="331" y="11962"/>
                      </a:cubicBezTo>
                      <a:cubicBezTo>
                        <a:pt x="1115" y="10655"/>
                        <a:pt x="3466" y="9610"/>
                        <a:pt x="5034" y="9088"/>
                      </a:cubicBezTo>
                      <a:cubicBezTo>
                        <a:pt x="7385" y="8043"/>
                        <a:pt x="9475" y="7782"/>
                        <a:pt x="11565" y="6214"/>
                      </a:cubicBezTo>
                      <a:cubicBezTo>
                        <a:pt x="14439" y="4124"/>
                        <a:pt x="17835" y="1773"/>
                        <a:pt x="21232" y="728"/>
                      </a:cubicBezTo>
                      <a:cubicBezTo>
                        <a:pt x="22799" y="205"/>
                        <a:pt x="25673" y="-840"/>
                        <a:pt x="26718" y="1250"/>
                      </a:cubicBezTo>
                      <a:cubicBezTo>
                        <a:pt x="28024" y="3863"/>
                        <a:pt x="25150" y="4908"/>
                        <a:pt x="23583" y="6214"/>
                      </a:cubicBezTo>
                      <a:cubicBezTo>
                        <a:pt x="21754" y="8043"/>
                        <a:pt x="19664" y="10655"/>
                        <a:pt x="17052" y="10917"/>
                      </a:cubicBezTo>
                      <a:cubicBezTo>
                        <a:pt x="14178" y="10917"/>
                        <a:pt x="11304" y="11178"/>
                        <a:pt x="8692" y="1222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251" name="Graphic 3">
                  <a:extLst>
                    <a:ext uri="{FF2B5EF4-FFF2-40B4-BE49-F238E27FC236}">
                      <a16:creationId xmlns:a16="http://schemas.microsoft.com/office/drawing/2014/main" id="{35C56757-2B58-7FFA-B148-DD3790C1E938}"/>
                    </a:ext>
                  </a:extLst>
                </p:cNvPr>
                <p:cNvGrpSpPr/>
                <p:nvPr/>
              </p:nvGrpSpPr>
              <p:grpSpPr>
                <a:xfrm>
                  <a:off x="4968173" y="1785464"/>
                  <a:ext cx="704533" cy="1201001"/>
                  <a:chOff x="4968173" y="1785464"/>
                  <a:chExt cx="704533" cy="1201001"/>
                </a:xfrm>
                <a:solidFill>
                  <a:srgbClr val="D5D7D8"/>
                </a:solidFill>
              </p:grpSpPr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88FED18D-78DA-8E3F-56A3-971CA7805670}"/>
                      </a:ext>
                    </a:extLst>
                  </p:cNvPr>
                  <p:cNvSpPr/>
                  <p:nvPr/>
                </p:nvSpPr>
                <p:spPr>
                  <a:xfrm>
                    <a:off x="5264011" y="2058838"/>
                    <a:ext cx="12592" cy="10591"/>
                  </a:xfrm>
                  <a:custGeom>
                    <a:avLst/>
                    <a:gdLst>
                      <a:gd name="connsiteX0" fmla="*/ 1620 w 12592"/>
                      <a:gd name="connsiteY0" fmla="*/ 5602 h 10591"/>
                      <a:gd name="connsiteX1" fmla="*/ 1097 w 12592"/>
                      <a:gd name="connsiteY1" fmla="*/ 5080 h 10591"/>
                      <a:gd name="connsiteX2" fmla="*/ 52 w 12592"/>
                      <a:gd name="connsiteY2" fmla="*/ 1684 h 10591"/>
                      <a:gd name="connsiteX3" fmla="*/ 4755 w 12592"/>
                      <a:gd name="connsiteY3" fmla="*/ 377 h 10591"/>
                      <a:gd name="connsiteX4" fmla="*/ 6583 w 12592"/>
                      <a:gd name="connsiteY4" fmla="*/ 116 h 10591"/>
                      <a:gd name="connsiteX5" fmla="*/ 8673 w 12592"/>
                      <a:gd name="connsiteY5" fmla="*/ 116 h 10591"/>
                      <a:gd name="connsiteX6" fmla="*/ 8935 w 12592"/>
                      <a:gd name="connsiteY6" fmla="*/ 116 h 10591"/>
                      <a:gd name="connsiteX7" fmla="*/ 11808 w 12592"/>
                      <a:gd name="connsiteY7" fmla="*/ 1684 h 10591"/>
                      <a:gd name="connsiteX8" fmla="*/ 12592 w 12592"/>
                      <a:gd name="connsiteY8" fmla="*/ 4296 h 10591"/>
                      <a:gd name="connsiteX9" fmla="*/ 10764 w 12592"/>
                      <a:gd name="connsiteY9" fmla="*/ 7954 h 10591"/>
                      <a:gd name="connsiteX10" fmla="*/ 6583 w 12592"/>
                      <a:gd name="connsiteY10" fmla="*/ 10566 h 10591"/>
                      <a:gd name="connsiteX11" fmla="*/ 3448 w 12592"/>
                      <a:gd name="connsiteY11" fmla="*/ 7692 h 10591"/>
                      <a:gd name="connsiteX12" fmla="*/ 1620 w 12592"/>
                      <a:gd name="connsiteY12" fmla="*/ 5602 h 10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592" h="10591">
                        <a:moveTo>
                          <a:pt x="1620" y="5602"/>
                        </a:moveTo>
                        <a:cubicBezTo>
                          <a:pt x="1358" y="5341"/>
                          <a:pt x="1097" y="5341"/>
                          <a:pt x="1097" y="5080"/>
                        </a:cubicBezTo>
                        <a:cubicBezTo>
                          <a:pt x="575" y="4035"/>
                          <a:pt x="-209" y="2729"/>
                          <a:pt x="52" y="1684"/>
                        </a:cubicBezTo>
                        <a:cubicBezTo>
                          <a:pt x="836" y="-145"/>
                          <a:pt x="3187" y="377"/>
                          <a:pt x="4755" y="377"/>
                        </a:cubicBezTo>
                        <a:cubicBezTo>
                          <a:pt x="5277" y="377"/>
                          <a:pt x="5800" y="116"/>
                          <a:pt x="6583" y="116"/>
                        </a:cubicBezTo>
                        <a:cubicBezTo>
                          <a:pt x="7106" y="116"/>
                          <a:pt x="8151" y="-145"/>
                          <a:pt x="8673" y="116"/>
                        </a:cubicBezTo>
                        <a:cubicBezTo>
                          <a:pt x="8673" y="116"/>
                          <a:pt x="8935" y="116"/>
                          <a:pt x="8935" y="116"/>
                        </a:cubicBezTo>
                        <a:cubicBezTo>
                          <a:pt x="9718" y="1161"/>
                          <a:pt x="10764" y="1161"/>
                          <a:pt x="11808" y="1684"/>
                        </a:cubicBezTo>
                        <a:cubicBezTo>
                          <a:pt x="12592" y="2206"/>
                          <a:pt x="12592" y="3251"/>
                          <a:pt x="12592" y="4296"/>
                        </a:cubicBezTo>
                        <a:cubicBezTo>
                          <a:pt x="12592" y="5602"/>
                          <a:pt x="11547" y="6909"/>
                          <a:pt x="10764" y="7954"/>
                        </a:cubicBezTo>
                        <a:cubicBezTo>
                          <a:pt x="9980" y="9260"/>
                          <a:pt x="8151" y="10566"/>
                          <a:pt x="6583" y="10566"/>
                        </a:cubicBezTo>
                        <a:cubicBezTo>
                          <a:pt x="5016" y="10828"/>
                          <a:pt x="4232" y="8999"/>
                          <a:pt x="3448" y="7692"/>
                        </a:cubicBezTo>
                        <a:cubicBezTo>
                          <a:pt x="2664" y="6909"/>
                          <a:pt x="2403" y="6125"/>
                          <a:pt x="1620" y="560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253" name="Graphic 3">
                    <a:extLst>
                      <a:ext uri="{FF2B5EF4-FFF2-40B4-BE49-F238E27FC236}">
                        <a16:creationId xmlns:a16="http://schemas.microsoft.com/office/drawing/2014/main" id="{9591A456-29CC-B4D5-4F61-B3AF1308CFFF}"/>
                      </a:ext>
                    </a:extLst>
                  </p:cNvPr>
                  <p:cNvGrpSpPr/>
                  <p:nvPr/>
                </p:nvGrpSpPr>
                <p:grpSpPr>
                  <a:xfrm>
                    <a:off x="4968173" y="1785464"/>
                    <a:ext cx="704533" cy="1201001"/>
                    <a:chOff x="4968173" y="1785464"/>
                    <a:chExt cx="704533" cy="1201001"/>
                  </a:xfrm>
                  <a:solidFill>
                    <a:srgbClr val="D5D7D8"/>
                  </a:solidFill>
                </p:grpSpPr>
                <p:grpSp>
                  <p:nvGrpSpPr>
                    <p:cNvPr id="1254" name="Graphic 3">
                      <a:extLst>
                        <a:ext uri="{FF2B5EF4-FFF2-40B4-BE49-F238E27FC236}">
                          <a16:creationId xmlns:a16="http://schemas.microsoft.com/office/drawing/2014/main" id="{81A6DDEE-5720-A407-746B-A14981D1533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68173" y="2197001"/>
                      <a:ext cx="638159" cy="635562"/>
                      <a:chOff x="4968173" y="2197001"/>
                      <a:chExt cx="638159" cy="635562"/>
                    </a:xfrm>
                    <a:solidFill>
                      <a:srgbClr val="D5D7D8"/>
                    </a:solidFill>
                  </p:grpSpPr>
                  <p:sp>
                    <p:nvSpPr>
                      <p:cNvPr id="1263" name="Freeform: Shape 1262">
                        <a:extLst>
                          <a:ext uri="{FF2B5EF4-FFF2-40B4-BE49-F238E27FC236}">
                            <a16:creationId xmlns:a16="http://schemas.microsoft.com/office/drawing/2014/main" id="{56A7D518-142D-1572-CA0D-57D7F5AC5C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8173" y="2202266"/>
                        <a:ext cx="561325" cy="457310"/>
                      </a:xfrm>
                      <a:custGeom>
                        <a:avLst/>
                        <a:gdLst>
                          <a:gd name="connsiteX0" fmla="*/ 517435 w 561325"/>
                          <a:gd name="connsiteY0" fmla="*/ 37475 h 457310"/>
                          <a:gd name="connsiteX1" fmla="*/ 511426 w 561325"/>
                          <a:gd name="connsiteY1" fmla="*/ 38259 h 457310"/>
                          <a:gd name="connsiteX2" fmla="*/ 521092 w 561325"/>
                          <a:gd name="connsiteY2" fmla="*/ 39827 h 457310"/>
                          <a:gd name="connsiteX3" fmla="*/ 525272 w 561325"/>
                          <a:gd name="connsiteY3" fmla="*/ 45574 h 457310"/>
                          <a:gd name="connsiteX4" fmla="*/ 531281 w 561325"/>
                          <a:gd name="connsiteY4" fmla="*/ 49493 h 457310"/>
                          <a:gd name="connsiteX5" fmla="*/ 539380 w 561325"/>
                          <a:gd name="connsiteY5" fmla="*/ 46358 h 457310"/>
                          <a:gd name="connsiteX6" fmla="*/ 545389 w 561325"/>
                          <a:gd name="connsiteY6" fmla="*/ 46097 h 457310"/>
                          <a:gd name="connsiteX7" fmla="*/ 560542 w 561325"/>
                          <a:gd name="connsiteY7" fmla="*/ 50016 h 457310"/>
                          <a:gd name="connsiteX8" fmla="*/ 556362 w 561325"/>
                          <a:gd name="connsiteY8" fmla="*/ 59682 h 457310"/>
                          <a:gd name="connsiteX9" fmla="*/ 542254 w 561325"/>
                          <a:gd name="connsiteY9" fmla="*/ 58376 h 457310"/>
                          <a:gd name="connsiteX10" fmla="*/ 538596 w 561325"/>
                          <a:gd name="connsiteY10" fmla="*/ 65430 h 457310"/>
                          <a:gd name="connsiteX11" fmla="*/ 525272 w 561325"/>
                          <a:gd name="connsiteY11" fmla="*/ 72484 h 457310"/>
                          <a:gd name="connsiteX12" fmla="*/ 518741 w 561325"/>
                          <a:gd name="connsiteY12" fmla="*/ 80321 h 457310"/>
                          <a:gd name="connsiteX13" fmla="*/ 517696 w 561325"/>
                          <a:gd name="connsiteY13" fmla="*/ 73006 h 457310"/>
                          <a:gd name="connsiteX14" fmla="*/ 523444 w 561325"/>
                          <a:gd name="connsiteY14" fmla="*/ 56808 h 457310"/>
                          <a:gd name="connsiteX15" fmla="*/ 500453 w 561325"/>
                          <a:gd name="connsiteY15" fmla="*/ 45574 h 457310"/>
                          <a:gd name="connsiteX16" fmla="*/ 488958 w 561325"/>
                          <a:gd name="connsiteY16" fmla="*/ 38782 h 457310"/>
                          <a:gd name="connsiteX17" fmla="*/ 479030 w 561325"/>
                          <a:gd name="connsiteY17" fmla="*/ 43746 h 457310"/>
                          <a:gd name="connsiteX18" fmla="*/ 452905 w 561325"/>
                          <a:gd name="connsiteY18" fmla="*/ 60988 h 457310"/>
                          <a:gd name="connsiteX19" fmla="*/ 446112 w 561325"/>
                          <a:gd name="connsiteY19" fmla="*/ 84762 h 457310"/>
                          <a:gd name="connsiteX20" fmla="*/ 436707 w 561325"/>
                          <a:gd name="connsiteY20" fmla="*/ 87636 h 457310"/>
                          <a:gd name="connsiteX21" fmla="*/ 427824 w 561325"/>
                          <a:gd name="connsiteY21" fmla="*/ 94951 h 457310"/>
                          <a:gd name="connsiteX22" fmla="*/ 408491 w 561325"/>
                          <a:gd name="connsiteY22" fmla="*/ 86853 h 457310"/>
                          <a:gd name="connsiteX23" fmla="*/ 397257 w 561325"/>
                          <a:gd name="connsiteY23" fmla="*/ 89726 h 457310"/>
                          <a:gd name="connsiteX24" fmla="*/ 375051 w 561325"/>
                          <a:gd name="connsiteY24" fmla="*/ 87375 h 457310"/>
                          <a:gd name="connsiteX25" fmla="*/ 351538 w 561325"/>
                          <a:gd name="connsiteY25" fmla="*/ 68826 h 457310"/>
                          <a:gd name="connsiteX26" fmla="*/ 337430 w 561325"/>
                          <a:gd name="connsiteY26" fmla="*/ 80582 h 457310"/>
                          <a:gd name="connsiteX27" fmla="*/ 330376 w 561325"/>
                          <a:gd name="connsiteY27" fmla="*/ 77447 h 457310"/>
                          <a:gd name="connsiteX28" fmla="*/ 328809 w 561325"/>
                          <a:gd name="connsiteY28" fmla="*/ 91555 h 457310"/>
                          <a:gd name="connsiteX29" fmla="*/ 325674 w 561325"/>
                          <a:gd name="connsiteY29" fmla="*/ 102005 h 457310"/>
                          <a:gd name="connsiteX30" fmla="*/ 288837 w 561325"/>
                          <a:gd name="connsiteY30" fmla="*/ 98609 h 457310"/>
                          <a:gd name="connsiteX31" fmla="*/ 282828 w 561325"/>
                          <a:gd name="connsiteY31" fmla="*/ 115852 h 457310"/>
                          <a:gd name="connsiteX32" fmla="*/ 267414 w 561325"/>
                          <a:gd name="connsiteY32" fmla="*/ 115329 h 457310"/>
                          <a:gd name="connsiteX33" fmla="*/ 252000 w 561325"/>
                          <a:gd name="connsiteY33" fmla="*/ 129437 h 457310"/>
                          <a:gd name="connsiteX34" fmla="*/ 244946 w 561325"/>
                          <a:gd name="connsiteY34" fmla="*/ 135707 h 457310"/>
                          <a:gd name="connsiteX35" fmla="*/ 246775 w 561325"/>
                          <a:gd name="connsiteY35" fmla="*/ 147202 h 457310"/>
                          <a:gd name="connsiteX36" fmla="*/ 232406 w 561325"/>
                          <a:gd name="connsiteY36" fmla="*/ 165751 h 457310"/>
                          <a:gd name="connsiteX37" fmla="*/ 225874 w 561325"/>
                          <a:gd name="connsiteY37" fmla="*/ 178814 h 457310"/>
                          <a:gd name="connsiteX38" fmla="*/ 209676 w 561325"/>
                          <a:gd name="connsiteY38" fmla="*/ 184561 h 457310"/>
                          <a:gd name="connsiteX39" fmla="*/ 208370 w 561325"/>
                          <a:gd name="connsiteY39" fmla="*/ 211993 h 457310"/>
                          <a:gd name="connsiteX40" fmla="*/ 196614 w 561325"/>
                          <a:gd name="connsiteY40" fmla="*/ 228975 h 457310"/>
                          <a:gd name="connsiteX41" fmla="*/ 191911 w 561325"/>
                          <a:gd name="connsiteY41" fmla="*/ 239686 h 457310"/>
                          <a:gd name="connsiteX42" fmla="*/ 196091 w 561325"/>
                          <a:gd name="connsiteY42" fmla="*/ 255884 h 457310"/>
                          <a:gd name="connsiteX43" fmla="*/ 173623 w 561325"/>
                          <a:gd name="connsiteY43" fmla="*/ 259280 h 457310"/>
                          <a:gd name="connsiteX44" fmla="*/ 153507 w 561325"/>
                          <a:gd name="connsiteY44" fmla="*/ 279658 h 457310"/>
                          <a:gd name="connsiteX45" fmla="*/ 156642 w 561325"/>
                          <a:gd name="connsiteY45" fmla="*/ 293504 h 457310"/>
                          <a:gd name="connsiteX46" fmla="*/ 155858 w 561325"/>
                          <a:gd name="connsiteY46" fmla="*/ 302648 h 457310"/>
                          <a:gd name="connsiteX47" fmla="*/ 158209 w 561325"/>
                          <a:gd name="connsiteY47" fmla="*/ 315188 h 457310"/>
                          <a:gd name="connsiteX48" fmla="*/ 155336 w 561325"/>
                          <a:gd name="connsiteY48" fmla="*/ 334260 h 457310"/>
                          <a:gd name="connsiteX49" fmla="*/ 164218 w 561325"/>
                          <a:gd name="connsiteY49" fmla="*/ 345494 h 457310"/>
                          <a:gd name="connsiteX50" fmla="*/ 169705 w 561325"/>
                          <a:gd name="connsiteY50" fmla="*/ 357773 h 457310"/>
                          <a:gd name="connsiteX51" fmla="*/ 159777 w 561325"/>
                          <a:gd name="connsiteY51" fmla="*/ 361430 h 457310"/>
                          <a:gd name="connsiteX52" fmla="*/ 163696 w 561325"/>
                          <a:gd name="connsiteY52" fmla="*/ 374493 h 457310"/>
                          <a:gd name="connsiteX53" fmla="*/ 163173 w 561325"/>
                          <a:gd name="connsiteY53" fmla="*/ 382592 h 457310"/>
                          <a:gd name="connsiteX54" fmla="*/ 161344 w 561325"/>
                          <a:gd name="connsiteY54" fmla="*/ 392520 h 457310"/>
                          <a:gd name="connsiteX55" fmla="*/ 151156 w 561325"/>
                          <a:gd name="connsiteY55" fmla="*/ 398006 h 457310"/>
                          <a:gd name="connsiteX56" fmla="*/ 147498 w 561325"/>
                          <a:gd name="connsiteY56" fmla="*/ 424131 h 457310"/>
                          <a:gd name="connsiteX57" fmla="*/ 136787 w 561325"/>
                          <a:gd name="connsiteY57" fmla="*/ 423609 h 457310"/>
                          <a:gd name="connsiteX58" fmla="*/ 132868 w 561325"/>
                          <a:gd name="connsiteY58" fmla="*/ 424915 h 457310"/>
                          <a:gd name="connsiteX59" fmla="*/ 128949 w 561325"/>
                          <a:gd name="connsiteY59" fmla="*/ 420213 h 457310"/>
                          <a:gd name="connsiteX60" fmla="*/ 125552 w 561325"/>
                          <a:gd name="connsiteY60" fmla="*/ 416294 h 457310"/>
                          <a:gd name="connsiteX61" fmla="*/ 125030 w 561325"/>
                          <a:gd name="connsiteY61" fmla="*/ 412636 h 457310"/>
                          <a:gd name="connsiteX62" fmla="*/ 122679 w 561325"/>
                          <a:gd name="connsiteY62" fmla="*/ 408979 h 457310"/>
                          <a:gd name="connsiteX63" fmla="*/ 125030 w 561325"/>
                          <a:gd name="connsiteY63" fmla="*/ 402447 h 457310"/>
                          <a:gd name="connsiteX64" fmla="*/ 119805 w 561325"/>
                          <a:gd name="connsiteY64" fmla="*/ 398529 h 457310"/>
                          <a:gd name="connsiteX65" fmla="*/ 116931 w 561325"/>
                          <a:gd name="connsiteY65" fmla="*/ 404799 h 457310"/>
                          <a:gd name="connsiteX66" fmla="*/ 114057 w 561325"/>
                          <a:gd name="connsiteY66" fmla="*/ 410024 h 457310"/>
                          <a:gd name="connsiteX67" fmla="*/ 116409 w 561325"/>
                          <a:gd name="connsiteY67" fmla="*/ 412375 h 457310"/>
                          <a:gd name="connsiteX68" fmla="*/ 118760 w 561325"/>
                          <a:gd name="connsiteY68" fmla="*/ 415771 h 457310"/>
                          <a:gd name="connsiteX69" fmla="*/ 115625 w 561325"/>
                          <a:gd name="connsiteY69" fmla="*/ 422041 h 457310"/>
                          <a:gd name="connsiteX70" fmla="*/ 109877 w 561325"/>
                          <a:gd name="connsiteY70" fmla="*/ 426221 h 457310"/>
                          <a:gd name="connsiteX71" fmla="*/ 102823 w 561325"/>
                          <a:gd name="connsiteY71" fmla="*/ 424131 h 457310"/>
                          <a:gd name="connsiteX72" fmla="*/ 98643 w 561325"/>
                          <a:gd name="connsiteY72" fmla="*/ 426744 h 457310"/>
                          <a:gd name="connsiteX73" fmla="*/ 87148 w 561325"/>
                          <a:gd name="connsiteY73" fmla="*/ 437717 h 457310"/>
                          <a:gd name="connsiteX74" fmla="*/ 81400 w 561325"/>
                          <a:gd name="connsiteY74" fmla="*/ 443203 h 457310"/>
                          <a:gd name="connsiteX75" fmla="*/ 75130 w 561325"/>
                          <a:gd name="connsiteY75" fmla="*/ 450257 h 457310"/>
                          <a:gd name="connsiteX76" fmla="*/ 61023 w 561325"/>
                          <a:gd name="connsiteY76" fmla="*/ 456266 h 457310"/>
                          <a:gd name="connsiteX77" fmla="*/ 53707 w 561325"/>
                          <a:gd name="connsiteY77" fmla="*/ 456788 h 457310"/>
                          <a:gd name="connsiteX78" fmla="*/ 46131 w 561325"/>
                          <a:gd name="connsiteY78" fmla="*/ 457311 h 457310"/>
                          <a:gd name="connsiteX79" fmla="*/ 39338 w 561325"/>
                          <a:gd name="connsiteY79" fmla="*/ 455482 h 457310"/>
                          <a:gd name="connsiteX80" fmla="*/ 35942 w 561325"/>
                          <a:gd name="connsiteY80" fmla="*/ 452608 h 457310"/>
                          <a:gd name="connsiteX81" fmla="*/ 37771 w 561325"/>
                          <a:gd name="connsiteY81" fmla="*/ 449734 h 457310"/>
                          <a:gd name="connsiteX82" fmla="*/ 31240 w 561325"/>
                          <a:gd name="connsiteY82" fmla="*/ 449473 h 457310"/>
                          <a:gd name="connsiteX83" fmla="*/ 25753 w 561325"/>
                          <a:gd name="connsiteY83" fmla="*/ 447122 h 457310"/>
                          <a:gd name="connsiteX84" fmla="*/ 19483 w 561325"/>
                          <a:gd name="connsiteY84" fmla="*/ 442419 h 457310"/>
                          <a:gd name="connsiteX85" fmla="*/ 15042 w 561325"/>
                          <a:gd name="connsiteY85" fmla="*/ 440329 h 457310"/>
                          <a:gd name="connsiteX86" fmla="*/ 14519 w 561325"/>
                          <a:gd name="connsiteY86" fmla="*/ 431185 h 457310"/>
                          <a:gd name="connsiteX87" fmla="*/ 18699 w 561325"/>
                          <a:gd name="connsiteY87" fmla="*/ 429095 h 457310"/>
                          <a:gd name="connsiteX88" fmla="*/ 22618 w 561325"/>
                          <a:gd name="connsiteY88" fmla="*/ 430924 h 457310"/>
                          <a:gd name="connsiteX89" fmla="*/ 29149 w 561325"/>
                          <a:gd name="connsiteY89" fmla="*/ 428573 h 457310"/>
                          <a:gd name="connsiteX90" fmla="*/ 32285 w 561325"/>
                          <a:gd name="connsiteY90" fmla="*/ 427528 h 457310"/>
                          <a:gd name="connsiteX91" fmla="*/ 28888 w 561325"/>
                          <a:gd name="connsiteY91" fmla="*/ 425438 h 457310"/>
                          <a:gd name="connsiteX92" fmla="*/ 22879 w 561325"/>
                          <a:gd name="connsiteY92" fmla="*/ 421780 h 457310"/>
                          <a:gd name="connsiteX93" fmla="*/ 30456 w 561325"/>
                          <a:gd name="connsiteY93" fmla="*/ 418384 h 457310"/>
                          <a:gd name="connsiteX94" fmla="*/ 30978 w 561325"/>
                          <a:gd name="connsiteY94" fmla="*/ 415771 h 457310"/>
                          <a:gd name="connsiteX95" fmla="*/ 26537 w 561325"/>
                          <a:gd name="connsiteY95" fmla="*/ 415249 h 457310"/>
                          <a:gd name="connsiteX96" fmla="*/ 31762 w 561325"/>
                          <a:gd name="connsiteY96" fmla="*/ 411853 h 457310"/>
                          <a:gd name="connsiteX97" fmla="*/ 30456 w 561325"/>
                          <a:gd name="connsiteY97" fmla="*/ 408979 h 457310"/>
                          <a:gd name="connsiteX98" fmla="*/ 25492 w 561325"/>
                          <a:gd name="connsiteY98" fmla="*/ 410546 h 457310"/>
                          <a:gd name="connsiteX99" fmla="*/ 21051 w 561325"/>
                          <a:gd name="connsiteY99" fmla="*/ 411330 h 457310"/>
                          <a:gd name="connsiteX100" fmla="*/ 20006 w 561325"/>
                          <a:gd name="connsiteY100" fmla="*/ 407411 h 457310"/>
                          <a:gd name="connsiteX101" fmla="*/ 22879 w 561325"/>
                          <a:gd name="connsiteY101" fmla="*/ 405060 h 457310"/>
                          <a:gd name="connsiteX102" fmla="*/ 21051 w 561325"/>
                          <a:gd name="connsiteY102" fmla="*/ 402186 h 457310"/>
                          <a:gd name="connsiteX103" fmla="*/ 21051 w 561325"/>
                          <a:gd name="connsiteY103" fmla="*/ 399051 h 457310"/>
                          <a:gd name="connsiteX104" fmla="*/ 22357 w 561325"/>
                          <a:gd name="connsiteY104" fmla="*/ 395132 h 457310"/>
                          <a:gd name="connsiteX105" fmla="*/ 24186 w 561325"/>
                          <a:gd name="connsiteY105" fmla="*/ 391736 h 457310"/>
                          <a:gd name="connsiteX106" fmla="*/ 26014 w 561325"/>
                          <a:gd name="connsiteY106" fmla="*/ 389907 h 457310"/>
                          <a:gd name="connsiteX107" fmla="*/ 27582 w 561325"/>
                          <a:gd name="connsiteY107" fmla="*/ 387556 h 457310"/>
                          <a:gd name="connsiteX108" fmla="*/ 35158 w 561325"/>
                          <a:gd name="connsiteY108" fmla="*/ 383637 h 457310"/>
                          <a:gd name="connsiteX109" fmla="*/ 35158 w 561325"/>
                          <a:gd name="connsiteY109" fmla="*/ 387817 h 457310"/>
                          <a:gd name="connsiteX110" fmla="*/ 37771 w 561325"/>
                          <a:gd name="connsiteY110" fmla="*/ 383898 h 457310"/>
                          <a:gd name="connsiteX111" fmla="*/ 40122 w 561325"/>
                          <a:gd name="connsiteY111" fmla="*/ 381808 h 457310"/>
                          <a:gd name="connsiteX112" fmla="*/ 43780 w 561325"/>
                          <a:gd name="connsiteY112" fmla="*/ 377628 h 457310"/>
                          <a:gd name="connsiteX113" fmla="*/ 33852 w 561325"/>
                          <a:gd name="connsiteY113" fmla="*/ 380241 h 457310"/>
                          <a:gd name="connsiteX114" fmla="*/ 26276 w 561325"/>
                          <a:gd name="connsiteY114" fmla="*/ 385988 h 457310"/>
                          <a:gd name="connsiteX115" fmla="*/ 19222 w 561325"/>
                          <a:gd name="connsiteY115" fmla="*/ 393042 h 457310"/>
                          <a:gd name="connsiteX116" fmla="*/ 13997 w 561325"/>
                          <a:gd name="connsiteY116" fmla="*/ 395916 h 457310"/>
                          <a:gd name="connsiteX117" fmla="*/ 10078 w 561325"/>
                          <a:gd name="connsiteY117" fmla="*/ 391214 h 457310"/>
                          <a:gd name="connsiteX118" fmla="*/ 5636 w 561325"/>
                          <a:gd name="connsiteY118" fmla="*/ 387033 h 457310"/>
                          <a:gd name="connsiteX119" fmla="*/ 5898 w 561325"/>
                          <a:gd name="connsiteY119" fmla="*/ 380502 h 457310"/>
                          <a:gd name="connsiteX120" fmla="*/ 12168 w 561325"/>
                          <a:gd name="connsiteY120" fmla="*/ 377628 h 457310"/>
                          <a:gd name="connsiteX121" fmla="*/ 9555 w 561325"/>
                          <a:gd name="connsiteY121" fmla="*/ 373448 h 457310"/>
                          <a:gd name="connsiteX122" fmla="*/ 6682 w 561325"/>
                          <a:gd name="connsiteY122" fmla="*/ 367701 h 457310"/>
                          <a:gd name="connsiteX123" fmla="*/ 2763 w 561325"/>
                          <a:gd name="connsiteY123" fmla="*/ 366656 h 457310"/>
                          <a:gd name="connsiteX124" fmla="*/ 4330 w 561325"/>
                          <a:gd name="connsiteY124" fmla="*/ 362998 h 457310"/>
                          <a:gd name="connsiteX125" fmla="*/ 15303 w 561325"/>
                          <a:gd name="connsiteY125" fmla="*/ 361953 h 457310"/>
                          <a:gd name="connsiteX126" fmla="*/ 21312 w 561325"/>
                          <a:gd name="connsiteY126" fmla="*/ 361430 h 457310"/>
                          <a:gd name="connsiteX127" fmla="*/ 25231 w 561325"/>
                          <a:gd name="connsiteY127" fmla="*/ 359602 h 457310"/>
                          <a:gd name="connsiteX128" fmla="*/ 33068 w 561325"/>
                          <a:gd name="connsiteY128" fmla="*/ 360908 h 457310"/>
                          <a:gd name="connsiteX129" fmla="*/ 36203 w 561325"/>
                          <a:gd name="connsiteY129" fmla="*/ 359863 h 457310"/>
                          <a:gd name="connsiteX130" fmla="*/ 40906 w 561325"/>
                          <a:gd name="connsiteY130" fmla="*/ 364304 h 457310"/>
                          <a:gd name="connsiteX131" fmla="*/ 49789 w 561325"/>
                          <a:gd name="connsiteY131" fmla="*/ 364304 h 457310"/>
                          <a:gd name="connsiteX132" fmla="*/ 50050 w 561325"/>
                          <a:gd name="connsiteY132" fmla="*/ 359602 h 457310"/>
                          <a:gd name="connsiteX133" fmla="*/ 53446 w 561325"/>
                          <a:gd name="connsiteY133" fmla="*/ 355944 h 457310"/>
                          <a:gd name="connsiteX134" fmla="*/ 49789 w 561325"/>
                          <a:gd name="connsiteY134" fmla="*/ 349413 h 457310"/>
                          <a:gd name="connsiteX135" fmla="*/ 44564 w 561325"/>
                          <a:gd name="connsiteY135" fmla="*/ 354638 h 457310"/>
                          <a:gd name="connsiteX136" fmla="*/ 40384 w 561325"/>
                          <a:gd name="connsiteY136" fmla="*/ 357773 h 457310"/>
                          <a:gd name="connsiteX137" fmla="*/ 31501 w 561325"/>
                          <a:gd name="connsiteY137" fmla="*/ 354115 h 457310"/>
                          <a:gd name="connsiteX138" fmla="*/ 22879 w 561325"/>
                          <a:gd name="connsiteY138" fmla="*/ 356205 h 457310"/>
                          <a:gd name="connsiteX139" fmla="*/ 11384 w 561325"/>
                          <a:gd name="connsiteY139" fmla="*/ 356728 h 457310"/>
                          <a:gd name="connsiteX140" fmla="*/ 5898 w 561325"/>
                          <a:gd name="connsiteY140" fmla="*/ 352548 h 457310"/>
                          <a:gd name="connsiteX141" fmla="*/ 10339 w 561325"/>
                          <a:gd name="connsiteY141" fmla="*/ 349935 h 457310"/>
                          <a:gd name="connsiteX142" fmla="*/ 13997 w 561325"/>
                          <a:gd name="connsiteY142" fmla="*/ 348890 h 457310"/>
                          <a:gd name="connsiteX143" fmla="*/ 7204 w 561325"/>
                          <a:gd name="connsiteY143" fmla="*/ 343665 h 457310"/>
                          <a:gd name="connsiteX144" fmla="*/ 150 w 561325"/>
                          <a:gd name="connsiteY144" fmla="*/ 338963 h 457310"/>
                          <a:gd name="connsiteX145" fmla="*/ 5636 w 561325"/>
                          <a:gd name="connsiteY145" fmla="*/ 332170 h 457310"/>
                          <a:gd name="connsiteX146" fmla="*/ 10600 w 561325"/>
                          <a:gd name="connsiteY146" fmla="*/ 331648 h 457310"/>
                          <a:gd name="connsiteX147" fmla="*/ 15303 w 561325"/>
                          <a:gd name="connsiteY147" fmla="*/ 330864 h 457310"/>
                          <a:gd name="connsiteX148" fmla="*/ 23141 w 561325"/>
                          <a:gd name="connsiteY148" fmla="*/ 337134 h 457310"/>
                          <a:gd name="connsiteX149" fmla="*/ 30978 w 561325"/>
                          <a:gd name="connsiteY149" fmla="*/ 336873 h 457310"/>
                          <a:gd name="connsiteX150" fmla="*/ 31240 w 561325"/>
                          <a:gd name="connsiteY150" fmla="*/ 333215 h 457310"/>
                          <a:gd name="connsiteX151" fmla="*/ 23402 w 561325"/>
                          <a:gd name="connsiteY151" fmla="*/ 332954 h 457310"/>
                          <a:gd name="connsiteX152" fmla="*/ 16871 w 561325"/>
                          <a:gd name="connsiteY152" fmla="*/ 330080 h 457310"/>
                          <a:gd name="connsiteX153" fmla="*/ 8772 w 561325"/>
                          <a:gd name="connsiteY153" fmla="*/ 328774 h 457310"/>
                          <a:gd name="connsiteX154" fmla="*/ 10339 w 561325"/>
                          <a:gd name="connsiteY154" fmla="*/ 323810 h 457310"/>
                          <a:gd name="connsiteX155" fmla="*/ 21051 w 561325"/>
                          <a:gd name="connsiteY155" fmla="*/ 323810 h 457310"/>
                          <a:gd name="connsiteX156" fmla="*/ 21834 w 561325"/>
                          <a:gd name="connsiteY156" fmla="*/ 319891 h 457310"/>
                          <a:gd name="connsiteX157" fmla="*/ 26014 w 561325"/>
                          <a:gd name="connsiteY157" fmla="*/ 320675 h 457310"/>
                          <a:gd name="connsiteX158" fmla="*/ 32546 w 561325"/>
                          <a:gd name="connsiteY158" fmla="*/ 319630 h 457310"/>
                          <a:gd name="connsiteX159" fmla="*/ 32023 w 561325"/>
                          <a:gd name="connsiteY159" fmla="*/ 314927 h 457310"/>
                          <a:gd name="connsiteX160" fmla="*/ 34636 w 561325"/>
                          <a:gd name="connsiteY160" fmla="*/ 313882 h 457310"/>
                          <a:gd name="connsiteX161" fmla="*/ 38032 w 561325"/>
                          <a:gd name="connsiteY161" fmla="*/ 316495 h 457310"/>
                          <a:gd name="connsiteX162" fmla="*/ 43257 w 561325"/>
                          <a:gd name="connsiteY162" fmla="*/ 319891 h 457310"/>
                          <a:gd name="connsiteX163" fmla="*/ 43257 w 561325"/>
                          <a:gd name="connsiteY163" fmla="*/ 325116 h 457310"/>
                          <a:gd name="connsiteX164" fmla="*/ 46915 w 561325"/>
                          <a:gd name="connsiteY164" fmla="*/ 327206 h 457310"/>
                          <a:gd name="connsiteX165" fmla="*/ 49527 w 561325"/>
                          <a:gd name="connsiteY165" fmla="*/ 320414 h 457310"/>
                          <a:gd name="connsiteX166" fmla="*/ 48221 w 561325"/>
                          <a:gd name="connsiteY166" fmla="*/ 317017 h 457310"/>
                          <a:gd name="connsiteX167" fmla="*/ 41951 w 561325"/>
                          <a:gd name="connsiteY167" fmla="*/ 316495 h 457310"/>
                          <a:gd name="connsiteX168" fmla="*/ 38032 w 561325"/>
                          <a:gd name="connsiteY168" fmla="*/ 314144 h 457310"/>
                          <a:gd name="connsiteX169" fmla="*/ 36203 w 561325"/>
                          <a:gd name="connsiteY169" fmla="*/ 310747 h 457310"/>
                          <a:gd name="connsiteX170" fmla="*/ 40122 w 561325"/>
                          <a:gd name="connsiteY170" fmla="*/ 309441 h 457310"/>
                          <a:gd name="connsiteX171" fmla="*/ 45086 w 561325"/>
                          <a:gd name="connsiteY171" fmla="*/ 309963 h 457310"/>
                          <a:gd name="connsiteX172" fmla="*/ 48221 w 561325"/>
                          <a:gd name="connsiteY172" fmla="*/ 309441 h 457310"/>
                          <a:gd name="connsiteX173" fmla="*/ 51617 w 561325"/>
                          <a:gd name="connsiteY173" fmla="*/ 309441 h 457310"/>
                          <a:gd name="connsiteX174" fmla="*/ 58149 w 561325"/>
                          <a:gd name="connsiteY174" fmla="*/ 307873 h 457310"/>
                          <a:gd name="connsiteX175" fmla="*/ 57626 w 561325"/>
                          <a:gd name="connsiteY175" fmla="*/ 304738 h 457310"/>
                          <a:gd name="connsiteX176" fmla="*/ 52140 w 561325"/>
                          <a:gd name="connsiteY176" fmla="*/ 304477 h 457310"/>
                          <a:gd name="connsiteX177" fmla="*/ 46654 w 561325"/>
                          <a:gd name="connsiteY177" fmla="*/ 304216 h 457310"/>
                          <a:gd name="connsiteX178" fmla="*/ 44302 w 561325"/>
                          <a:gd name="connsiteY178" fmla="*/ 300820 h 457310"/>
                          <a:gd name="connsiteX179" fmla="*/ 49005 w 561325"/>
                          <a:gd name="connsiteY179" fmla="*/ 300036 h 457310"/>
                          <a:gd name="connsiteX180" fmla="*/ 50834 w 561325"/>
                          <a:gd name="connsiteY180" fmla="*/ 297423 h 457310"/>
                          <a:gd name="connsiteX181" fmla="*/ 58933 w 561325"/>
                          <a:gd name="connsiteY181" fmla="*/ 299513 h 457310"/>
                          <a:gd name="connsiteX182" fmla="*/ 62851 w 561325"/>
                          <a:gd name="connsiteY182" fmla="*/ 300036 h 457310"/>
                          <a:gd name="connsiteX183" fmla="*/ 63113 w 561325"/>
                          <a:gd name="connsiteY183" fmla="*/ 303955 h 457310"/>
                          <a:gd name="connsiteX184" fmla="*/ 68860 w 561325"/>
                          <a:gd name="connsiteY184" fmla="*/ 303955 h 457310"/>
                          <a:gd name="connsiteX185" fmla="*/ 73040 w 561325"/>
                          <a:gd name="connsiteY185" fmla="*/ 305783 h 457310"/>
                          <a:gd name="connsiteX186" fmla="*/ 75914 w 561325"/>
                          <a:gd name="connsiteY186" fmla="*/ 303171 h 457310"/>
                          <a:gd name="connsiteX187" fmla="*/ 75392 w 561325"/>
                          <a:gd name="connsiteY187" fmla="*/ 295333 h 457310"/>
                          <a:gd name="connsiteX188" fmla="*/ 72518 w 561325"/>
                          <a:gd name="connsiteY188" fmla="*/ 287757 h 457310"/>
                          <a:gd name="connsiteX189" fmla="*/ 79572 w 561325"/>
                          <a:gd name="connsiteY189" fmla="*/ 286712 h 457310"/>
                          <a:gd name="connsiteX190" fmla="*/ 75392 w 561325"/>
                          <a:gd name="connsiteY190" fmla="*/ 280442 h 457310"/>
                          <a:gd name="connsiteX191" fmla="*/ 80617 w 561325"/>
                          <a:gd name="connsiteY191" fmla="*/ 276523 h 457310"/>
                          <a:gd name="connsiteX192" fmla="*/ 88977 w 561325"/>
                          <a:gd name="connsiteY192" fmla="*/ 275739 h 457310"/>
                          <a:gd name="connsiteX193" fmla="*/ 88454 w 561325"/>
                          <a:gd name="connsiteY193" fmla="*/ 284883 h 457310"/>
                          <a:gd name="connsiteX194" fmla="*/ 95247 w 561325"/>
                          <a:gd name="connsiteY194" fmla="*/ 280181 h 457310"/>
                          <a:gd name="connsiteX195" fmla="*/ 101778 w 561325"/>
                          <a:gd name="connsiteY195" fmla="*/ 279658 h 457310"/>
                          <a:gd name="connsiteX196" fmla="*/ 103868 w 561325"/>
                          <a:gd name="connsiteY196" fmla="*/ 286451 h 457310"/>
                          <a:gd name="connsiteX197" fmla="*/ 106481 w 561325"/>
                          <a:gd name="connsiteY197" fmla="*/ 285144 h 457310"/>
                          <a:gd name="connsiteX198" fmla="*/ 109877 w 561325"/>
                          <a:gd name="connsiteY198" fmla="*/ 283577 h 457310"/>
                          <a:gd name="connsiteX199" fmla="*/ 125030 w 561325"/>
                          <a:gd name="connsiteY199" fmla="*/ 280442 h 457310"/>
                          <a:gd name="connsiteX200" fmla="*/ 126598 w 561325"/>
                          <a:gd name="connsiteY200" fmla="*/ 273127 h 457310"/>
                          <a:gd name="connsiteX201" fmla="*/ 131300 w 561325"/>
                          <a:gd name="connsiteY201" fmla="*/ 273127 h 457310"/>
                          <a:gd name="connsiteX202" fmla="*/ 134435 w 561325"/>
                          <a:gd name="connsiteY202" fmla="*/ 271559 h 457310"/>
                          <a:gd name="connsiteX203" fmla="*/ 137309 w 561325"/>
                          <a:gd name="connsiteY203" fmla="*/ 269992 h 457310"/>
                          <a:gd name="connsiteX204" fmla="*/ 136525 w 561325"/>
                          <a:gd name="connsiteY204" fmla="*/ 259280 h 457310"/>
                          <a:gd name="connsiteX205" fmla="*/ 129994 w 561325"/>
                          <a:gd name="connsiteY205" fmla="*/ 262415 h 457310"/>
                          <a:gd name="connsiteX206" fmla="*/ 123985 w 561325"/>
                          <a:gd name="connsiteY206" fmla="*/ 270253 h 457310"/>
                          <a:gd name="connsiteX207" fmla="*/ 116147 w 561325"/>
                          <a:gd name="connsiteY207" fmla="*/ 276523 h 457310"/>
                          <a:gd name="connsiteX208" fmla="*/ 104652 w 561325"/>
                          <a:gd name="connsiteY208" fmla="*/ 278613 h 457310"/>
                          <a:gd name="connsiteX209" fmla="*/ 104652 w 561325"/>
                          <a:gd name="connsiteY209" fmla="*/ 267902 h 457310"/>
                          <a:gd name="connsiteX210" fmla="*/ 108832 w 561325"/>
                          <a:gd name="connsiteY210" fmla="*/ 263199 h 457310"/>
                          <a:gd name="connsiteX211" fmla="*/ 111967 w 561325"/>
                          <a:gd name="connsiteY211" fmla="*/ 259280 h 457310"/>
                          <a:gd name="connsiteX212" fmla="*/ 113796 w 561325"/>
                          <a:gd name="connsiteY212" fmla="*/ 256406 h 457310"/>
                          <a:gd name="connsiteX213" fmla="*/ 117715 w 561325"/>
                          <a:gd name="connsiteY213" fmla="*/ 251443 h 457310"/>
                          <a:gd name="connsiteX214" fmla="*/ 123201 w 561325"/>
                          <a:gd name="connsiteY214" fmla="*/ 247262 h 457310"/>
                          <a:gd name="connsiteX215" fmla="*/ 129471 w 561325"/>
                          <a:gd name="connsiteY215" fmla="*/ 244128 h 457310"/>
                          <a:gd name="connsiteX216" fmla="*/ 133913 w 561325"/>
                          <a:gd name="connsiteY216" fmla="*/ 248569 h 457310"/>
                          <a:gd name="connsiteX217" fmla="*/ 137048 w 561325"/>
                          <a:gd name="connsiteY217" fmla="*/ 249353 h 457310"/>
                          <a:gd name="connsiteX218" fmla="*/ 140183 w 561325"/>
                          <a:gd name="connsiteY218" fmla="*/ 248046 h 457310"/>
                          <a:gd name="connsiteX219" fmla="*/ 139921 w 561325"/>
                          <a:gd name="connsiteY219" fmla="*/ 247524 h 457310"/>
                          <a:gd name="connsiteX220" fmla="*/ 141228 w 561325"/>
                          <a:gd name="connsiteY220" fmla="*/ 245434 h 457310"/>
                          <a:gd name="connsiteX221" fmla="*/ 142273 w 561325"/>
                          <a:gd name="connsiteY221" fmla="*/ 242037 h 457310"/>
                          <a:gd name="connsiteX222" fmla="*/ 142012 w 561325"/>
                          <a:gd name="connsiteY222" fmla="*/ 234984 h 457310"/>
                          <a:gd name="connsiteX223" fmla="*/ 139660 w 561325"/>
                          <a:gd name="connsiteY223" fmla="*/ 231849 h 457310"/>
                          <a:gd name="connsiteX224" fmla="*/ 141750 w 561325"/>
                          <a:gd name="connsiteY224" fmla="*/ 230542 h 457310"/>
                          <a:gd name="connsiteX225" fmla="*/ 146192 w 561325"/>
                          <a:gd name="connsiteY225" fmla="*/ 229497 h 457310"/>
                          <a:gd name="connsiteX226" fmla="*/ 151939 w 561325"/>
                          <a:gd name="connsiteY226" fmla="*/ 228452 h 457310"/>
                          <a:gd name="connsiteX227" fmla="*/ 156381 w 561325"/>
                          <a:gd name="connsiteY227" fmla="*/ 229236 h 457310"/>
                          <a:gd name="connsiteX228" fmla="*/ 160561 w 561325"/>
                          <a:gd name="connsiteY228" fmla="*/ 223227 h 457310"/>
                          <a:gd name="connsiteX229" fmla="*/ 165002 w 561325"/>
                          <a:gd name="connsiteY229" fmla="*/ 221921 h 457310"/>
                          <a:gd name="connsiteX230" fmla="*/ 168398 w 561325"/>
                          <a:gd name="connsiteY230" fmla="*/ 217741 h 457310"/>
                          <a:gd name="connsiteX231" fmla="*/ 166308 w 561325"/>
                          <a:gd name="connsiteY231" fmla="*/ 213822 h 457310"/>
                          <a:gd name="connsiteX232" fmla="*/ 163173 w 561325"/>
                          <a:gd name="connsiteY232" fmla="*/ 211209 h 457310"/>
                          <a:gd name="connsiteX233" fmla="*/ 158993 w 561325"/>
                          <a:gd name="connsiteY233" fmla="*/ 209642 h 457310"/>
                          <a:gd name="connsiteX234" fmla="*/ 158993 w 561325"/>
                          <a:gd name="connsiteY234" fmla="*/ 204678 h 457310"/>
                          <a:gd name="connsiteX235" fmla="*/ 163957 w 561325"/>
                          <a:gd name="connsiteY235" fmla="*/ 203894 h 457310"/>
                          <a:gd name="connsiteX236" fmla="*/ 164741 w 561325"/>
                          <a:gd name="connsiteY236" fmla="*/ 198930 h 457310"/>
                          <a:gd name="connsiteX237" fmla="*/ 167614 w 561325"/>
                          <a:gd name="connsiteY237" fmla="*/ 194228 h 457310"/>
                          <a:gd name="connsiteX238" fmla="*/ 171794 w 561325"/>
                          <a:gd name="connsiteY238" fmla="*/ 196057 h 457310"/>
                          <a:gd name="connsiteX239" fmla="*/ 175452 w 561325"/>
                          <a:gd name="connsiteY239" fmla="*/ 194489 h 457310"/>
                          <a:gd name="connsiteX240" fmla="*/ 171794 w 561325"/>
                          <a:gd name="connsiteY240" fmla="*/ 190570 h 457310"/>
                          <a:gd name="connsiteX241" fmla="*/ 172840 w 561325"/>
                          <a:gd name="connsiteY241" fmla="*/ 186652 h 457310"/>
                          <a:gd name="connsiteX242" fmla="*/ 178587 w 561325"/>
                          <a:gd name="connsiteY242" fmla="*/ 186129 h 457310"/>
                          <a:gd name="connsiteX243" fmla="*/ 186686 w 561325"/>
                          <a:gd name="connsiteY243" fmla="*/ 184300 h 457310"/>
                          <a:gd name="connsiteX244" fmla="*/ 192172 w 561325"/>
                          <a:gd name="connsiteY244" fmla="*/ 184823 h 457310"/>
                          <a:gd name="connsiteX245" fmla="*/ 194785 w 561325"/>
                          <a:gd name="connsiteY245" fmla="*/ 180120 h 457310"/>
                          <a:gd name="connsiteX246" fmla="*/ 189299 w 561325"/>
                          <a:gd name="connsiteY246" fmla="*/ 177769 h 457310"/>
                          <a:gd name="connsiteX247" fmla="*/ 176236 w 561325"/>
                          <a:gd name="connsiteY247" fmla="*/ 181165 h 457310"/>
                          <a:gd name="connsiteX248" fmla="*/ 171533 w 561325"/>
                          <a:gd name="connsiteY248" fmla="*/ 170715 h 457310"/>
                          <a:gd name="connsiteX249" fmla="*/ 177542 w 561325"/>
                          <a:gd name="connsiteY249" fmla="*/ 170715 h 457310"/>
                          <a:gd name="connsiteX250" fmla="*/ 183290 w 561325"/>
                          <a:gd name="connsiteY250" fmla="*/ 170454 h 457310"/>
                          <a:gd name="connsiteX251" fmla="*/ 183029 w 561325"/>
                          <a:gd name="connsiteY251" fmla="*/ 162355 h 457310"/>
                          <a:gd name="connsiteX252" fmla="*/ 192956 w 561325"/>
                          <a:gd name="connsiteY252" fmla="*/ 160004 h 457310"/>
                          <a:gd name="connsiteX253" fmla="*/ 191911 w 561325"/>
                          <a:gd name="connsiteY253" fmla="*/ 155040 h 457310"/>
                          <a:gd name="connsiteX254" fmla="*/ 196614 w 561325"/>
                          <a:gd name="connsiteY254" fmla="*/ 155040 h 457310"/>
                          <a:gd name="connsiteX255" fmla="*/ 202884 w 561325"/>
                          <a:gd name="connsiteY255" fmla="*/ 146418 h 457310"/>
                          <a:gd name="connsiteX256" fmla="*/ 207848 w 561325"/>
                          <a:gd name="connsiteY256" fmla="*/ 137536 h 457310"/>
                          <a:gd name="connsiteX257" fmla="*/ 212028 w 561325"/>
                          <a:gd name="connsiteY257" fmla="*/ 143022 h 457310"/>
                          <a:gd name="connsiteX258" fmla="*/ 222217 w 561325"/>
                          <a:gd name="connsiteY258" fmla="*/ 150598 h 457310"/>
                          <a:gd name="connsiteX259" fmla="*/ 227181 w 561325"/>
                          <a:gd name="connsiteY259" fmla="*/ 152427 h 457310"/>
                          <a:gd name="connsiteX260" fmla="*/ 221172 w 561325"/>
                          <a:gd name="connsiteY260" fmla="*/ 143283 h 457310"/>
                          <a:gd name="connsiteX261" fmla="*/ 216208 w 561325"/>
                          <a:gd name="connsiteY261" fmla="*/ 138581 h 457310"/>
                          <a:gd name="connsiteX262" fmla="*/ 219865 w 561325"/>
                          <a:gd name="connsiteY262" fmla="*/ 136491 h 457310"/>
                          <a:gd name="connsiteX263" fmla="*/ 223784 w 561325"/>
                          <a:gd name="connsiteY263" fmla="*/ 139103 h 457310"/>
                          <a:gd name="connsiteX264" fmla="*/ 229270 w 561325"/>
                          <a:gd name="connsiteY264" fmla="*/ 138320 h 457310"/>
                          <a:gd name="connsiteX265" fmla="*/ 232928 w 561325"/>
                          <a:gd name="connsiteY265" fmla="*/ 137275 h 457310"/>
                          <a:gd name="connsiteX266" fmla="*/ 230838 w 561325"/>
                          <a:gd name="connsiteY266" fmla="*/ 134401 h 457310"/>
                          <a:gd name="connsiteX267" fmla="*/ 223001 w 561325"/>
                          <a:gd name="connsiteY267" fmla="*/ 130221 h 457310"/>
                          <a:gd name="connsiteX268" fmla="*/ 227181 w 561325"/>
                          <a:gd name="connsiteY268" fmla="*/ 128131 h 457310"/>
                          <a:gd name="connsiteX269" fmla="*/ 221956 w 561325"/>
                          <a:gd name="connsiteY269" fmla="*/ 127086 h 457310"/>
                          <a:gd name="connsiteX270" fmla="*/ 211767 w 561325"/>
                          <a:gd name="connsiteY270" fmla="*/ 127608 h 457310"/>
                          <a:gd name="connsiteX271" fmla="*/ 219865 w 561325"/>
                          <a:gd name="connsiteY271" fmla="*/ 123428 h 457310"/>
                          <a:gd name="connsiteX272" fmla="*/ 229009 w 561325"/>
                          <a:gd name="connsiteY272" fmla="*/ 122122 h 457310"/>
                          <a:gd name="connsiteX273" fmla="*/ 224829 w 561325"/>
                          <a:gd name="connsiteY273" fmla="*/ 114807 h 457310"/>
                          <a:gd name="connsiteX274" fmla="*/ 229009 w 561325"/>
                          <a:gd name="connsiteY274" fmla="*/ 111410 h 457310"/>
                          <a:gd name="connsiteX275" fmla="*/ 237108 w 561325"/>
                          <a:gd name="connsiteY275" fmla="*/ 112194 h 457310"/>
                          <a:gd name="connsiteX276" fmla="*/ 241288 w 561325"/>
                          <a:gd name="connsiteY276" fmla="*/ 121599 h 457310"/>
                          <a:gd name="connsiteX277" fmla="*/ 248081 w 561325"/>
                          <a:gd name="connsiteY277" fmla="*/ 118726 h 457310"/>
                          <a:gd name="connsiteX278" fmla="*/ 250432 w 561325"/>
                          <a:gd name="connsiteY278" fmla="*/ 108798 h 457310"/>
                          <a:gd name="connsiteX279" fmla="*/ 260621 w 561325"/>
                          <a:gd name="connsiteY279" fmla="*/ 106708 h 457310"/>
                          <a:gd name="connsiteX280" fmla="*/ 268981 w 561325"/>
                          <a:gd name="connsiteY280" fmla="*/ 109843 h 457310"/>
                          <a:gd name="connsiteX281" fmla="*/ 273423 w 561325"/>
                          <a:gd name="connsiteY281" fmla="*/ 103050 h 457310"/>
                          <a:gd name="connsiteX282" fmla="*/ 271071 w 561325"/>
                          <a:gd name="connsiteY282" fmla="*/ 96780 h 457310"/>
                          <a:gd name="connsiteX283" fmla="*/ 261405 w 561325"/>
                          <a:gd name="connsiteY283" fmla="*/ 100699 h 457310"/>
                          <a:gd name="connsiteX284" fmla="*/ 253567 w 561325"/>
                          <a:gd name="connsiteY284" fmla="*/ 102266 h 457310"/>
                          <a:gd name="connsiteX285" fmla="*/ 251477 w 561325"/>
                          <a:gd name="connsiteY285" fmla="*/ 95213 h 457310"/>
                          <a:gd name="connsiteX286" fmla="*/ 263234 w 561325"/>
                          <a:gd name="connsiteY286" fmla="*/ 91816 h 457310"/>
                          <a:gd name="connsiteX287" fmla="*/ 271333 w 561325"/>
                          <a:gd name="connsiteY287" fmla="*/ 89465 h 457310"/>
                          <a:gd name="connsiteX288" fmla="*/ 270810 w 561325"/>
                          <a:gd name="connsiteY288" fmla="*/ 85546 h 457310"/>
                          <a:gd name="connsiteX289" fmla="*/ 271594 w 561325"/>
                          <a:gd name="connsiteY289" fmla="*/ 80844 h 457310"/>
                          <a:gd name="connsiteX290" fmla="*/ 271594 w 561325"/>
                          <a:gd name="connsiteY290" fmla="*/ 74574 h 457310"/>
                          <a:gd name="connsiteX291" fmla="*/ 262450 w 561325"/>
                          <a:gd name="connsiteY291" fmla="*/ 79015 h 457310"/>
                          <a:gd name="connsiteX292" fmla="*/ 258531 w 561325"/>
                          <a:gd name="connsiteY292" fmla="*/ 78754 h 457310"/>
                          <a:gd name="connsiteX293" fmla="*/ 254612 w 561325"/>
                          <a:gd name="connsiteY293" fmla="*/ 75357 h 457310"/>
                          <a:gd name="connsiteX294" fmla="*/ 258792 w 561325"/>
                          <a:gd name="connsiteY294" fmla="*/ 69871 h 457310"/>
                          <a:gd name="connsiteX295" fmla="*/ 259576 w 561325"/>
                          <a:gd name="connsiteY295" fmla="*/ 63601 h 457310"/>
                          <a:gd name="connsiteX296" fmla="*/ 267675 w 561325"/>
                          <a:gd name="connsiteY296" fmla="*/ 63340 h 457310"/>
                          <a:gd name="connsiteX297" fmla="*/ 274468 w 561325"/>
                          <a:gd name="connsiteY297" fmla="*/ 58898 h 457310"/>
                          <a:gd name="connsiteX298" fmla="*/ 283612 w 561325"/>
                          <a:gd name="connsiteY298" fmla="*/ 66997 h 457310"/>
                          <a:gd name="connsiteX299" fmla="*/ 286747 w 561325"/>
                          <a:gd name="connsiteY299" fmla="*/ 66997 h 457310"/>
                          <a:gd name="connsiteX300" fmla="*/ 289098 w 561325"/>
                          <a:gd name="connsiteY300" fmla="*/ 69610 h 457310"/>
                          <a:gd name="connsiteX301" fmla="*/ 295629 w 561325"/>
                          <a:gd name="connsiteY301" fmla="*/ 70393 h 457310"/>
                          <a:gd name="connsiteX302" fmla="*/ 296413 w 561325"/>
                          <a:gd name="connsiteY302" fmla="*/ 64123 h 457310"/>
                          <a:gd name="connsiteX303" fmla="*/ 293539 w 561325"/>
                          <a:gd name="connsiteY303" fmla="*/ 62033 h 457310"/>
                          <a:gd name="connsiteX304" fmla="*/ 292756 w 561325"/>
                          <a:gd name="connsiteY304" fmla="*/ 58376 h 457310"/>
                          <a:gd name="connsiteX305" fmla="*/ 287792 w 561325"/>
                          <a:gd name="connsiteY305" fmla="*/ 58637 h 457310"/>
                          <a:gd name="connsiteX306" fmla="*/ 284657 w 561325"/>
                          <a:gd name="connsiteY306" fmla="*/ 56286 h 457310"/>
                          <a:gd name="connsiteX307" fmla="*/ 288576 w 561325"/>
                          <a:gd name="connsiteY307" fmla="*/ 52367 h 457310"/>
                          <a:gd name="connsiteX308" fmla="*/ 293017 w 561325"/>
                          <a:gd name="connsiteY308" fmla="*/ 52367 h 457310"/>
                          <a:gd name="connsiteX309" fmla="*/ 295107 w 561325"/>
                          <a:gd name="connsiteY309" fmla="*/ 47403 h 457310"/>
                          <a:gd name="connsiteX310" fmla="*/ 297719 w 561325"/>
                          <a:gd name="connsiteY310" fmla="*/ 43484 h 457310"/>
                          <a:gd name="connsiteX311" fmla="*/ 301638 w 561325"/>
                          <a:gd name="connsiteY311" fmla="*/ 41917 h 457310"/>
                          <a:gd name="connsiteX312" fmla="*/ 305557 w 561325"/>
                          <a:gd name="connsiteY312" fmla="*/ 39566 h 457310"/>
                          <a:gd name="connsiteX313" fmla="*/ 310782 w 561325"/>
                          <a:gd name="connsiteY313" fmla="*/ 43223 h 457310"/>
                          <a:gd name="connsiteX314" fmla="*/ 309476 w 561325"/>
                          <a:gd name="connsiteY314" fmla="*/ 48971 h 457310"/>
                          <a:gd name="connsiteX315" fmla="*/ 305818 w 561325"/>
                          <a:gd name="connsiteY315" fmla="*/ 49754 h 457310"/>
                          <a:gd name="connsiteX316" fmla="*/ 298765 w 561325"/>
                          <a:gd name="connsiteY316" fmla="*/ 54457 h 457310"/>
                          <a:gd name="connsiteX317" fmla="*/ 300332 w 561325"/>
                          <a:gd name="connsiteY317" fmla="*/ 57331 h 457310"/>
                          <a:gd name="connsiteX318" fmla="*/ 299548 w 561325"/>
                          <a:gd name="connsiteY318" fmla="*/ 60727 h 457310"/>
                          <a:gd name="connsiteX319" fmla="*/ 303728 w 561325"/>
                          <a:gd name="connsiteY319" fmla="*/ 63862 h 457310"/>
                          <a:gd name="connsiteX320" fmla="*/ 305557 w 561325"/>
                          <a:gd name="connsiteY320" fmla="*/ 55502 h 457310"/>
                          <a:gd name="connsiteX321" fmla="*/ 310521 w 561325"/>
                          <a:gd name="connsiteY321" fmla="*/ 49493 h 457310"/>
                          <a:gd name="connsiteX322" fmla="*/ 315746 w 561325"/>
                          <a:gd name="connsiteY322" fmla="*/ 51061 h 457310"/>
                          <a:gd name="connsiteX323" fmla="*/ 315223 w 561325"/>
                          <a:gd name="connsiteY323" fmla="*/ 57853 h 457310"/>
                          <a:gd name="connsiteX324" fmla="*/ 319926 w 561325"/>
                          <a:gd name="connsiteY324" fmla="*/ 58376 h 457310"/>
                          <a:gd name="connsiteX325" fmla="*/ 319926 w 561325"/>
                          <a:gd name="connsiteY325" fmla="*/ 50538 h 457310"/>
                          <a:gd name="connsiteX326" fmla="*/ 325935 w 561325"/>
                          <a:gd name="connsiteY326" fmla="*/ 44529 h 457310"/>
                          <a:gd name="connsiteX327" fmla="*/ 330115 w 561325"/>
                          <a:gd name="connsiteY327" fmla="*/ 49232 h 457310"/>
                          <a:gd name="connsiteX328" fmla="*/ 328025 w 561325"/>
                          <a:gd name="connsiteY328" fmla="*/ 57331 h 457310"/>
                          <a:gd name="connsiteX329" fmla="*/ 324106 w 561325"/>
                          <a:gd name="connsiteY329" fmla="*/ 65430 h 457310"/>
                          <a:gd name="connsiteX330" fmla="*/ 325674 w 561325"/>
                          <a:gd name="connsiteY330" fmla="*/ 68303 h 457310"/>
                          <a:gd name="connsiteX331" fmla="*/ 329070 w 561325"/>
                          <a:gd name="connsiteY331" fmla="*/ 66213 h 457310"/>
                          <a:gd name="connsiteX332" fmla="*/ 332205 w 561325"/>
                          <a:gd name="connsiteY332" fmla="*/ 62556 h 457310"/>
                          <a:gd name="connsiteX333" fmla="*/ 335601 w 561325"/>
                          <a:gd name="connsiteY333" fmla="*/ 62556 h 457310"/>
                          <a:gd name="connsiteX334" fmla="*/ 338736 w 561325"/>
                          <a:gd name="connsiteY334" fmla="*/ 58637 h 457310"/>
                          <a:gd name="connsiteX335" fmla="*/ 335863 w 561325"/>
                          <a:gd name="connsiteY335" fmla="*/ 51583 h 457310"/>
                          <a:gd name="connsiteX336" fmla="*/ 342394 w 561325"/>
                          <a:gd name="connsiteY336" fmla="*/ 49232 h 457310"/>
                          <a:gd name="connsiteX337" fmla="*/ 349186 w 561325"/>
                          <a:gd name="connsiteY337" fmla="*/ 47664 h 457310"/>
                          <a:gd name="connsiteX338" fmla="*/ 354673 w 561325"/>
                          <a:gd name="connsiteY338" fmla="*/ 44007 h 457310"/>
                          <a:gd name="connsiteX339" fmla="*/ 359637 w 561325"/>
                          <a:gd name="connsiteY339" fmla="*/ 47664 h 457310"/>
                          <a:gd name="connsiteX340" fmla="*/ 362510 w 561325"/>
                          <a:gd name="connsiteY340" fmla="*/ 47926 h 457310"/>
                          <a:gd name="connsiteX341" fmla="*/ 365123 w 561325"/>
                          <a:gd name="connsiteY341" fmla="*/ 50016 h 457310"/>
                          <a:gd name="connsiteX342" fmla="*/ 367213 w 561325"/>
                          <a:gd name="connsiteY342" fmla="*/ 45574 h 457310"/>
                          <a:gd name="connsiteX343" fmla="*/ 365384 w 561325"/>
                          <a:gd name="connsiteY343" fmla="*/ 40088 h 457310"/>
                          <a:gd name="connsiteX344" fmla="*/ 358330 w 561325"/>
                          <a:gd name="connsiteY344" fmla="*/ 39827 h 457310"/>
                          <a:gd name="connsiteX345" fmla="*/ 352060 w 561325"/>
                          <a:gd name="connsiteY345" fmla="*/ 36692 h 457310"/>
                          <a:gd name="connsiteX346" fmla="*/ 353366 w 561325"/>
                          <a:gd name="connsiteY346" fmla="*/ 32250 h 457310"/>
                          <a:gd name="connsiteX347" fmla="*/ 360943 w 561325"/>
                          <a:gd name="connsiteY347" fmla="*/ 34863 h 457310"/>
                          <a:gd name="connsiteX348" fmla="*/ 367735 w 561325"/>
                          <a:gd name="connsiteY348" fmla="*/ 37214 h 457310"/>
                          <a:gd name="connsiteX349" fmla="*/ 372699 w 561325"/>
                          <a:gd name="connsiteY349" fmla="*/ 32512 h 457310"/>
                          <a:gd name="connsiteX350" fmla="*/ 377663 w 561325"/>
                          <a:gd name="connsiteY350" fmla="*/ 30160 h 457310"/>
                          <a:gd name="connsiteX351" fmla="*/ 383672 w 561325"/>
                          <a:gd name="connsiteY351" fmla="*/ 31205 h 457310"/>
                          <a:gd name="connsiteX352" fmla="*/ 383150 w 561325"/>
                          <a:gd name="connsiteY352" fmla="*/ 37214 h 457310"/>
                          <a:gd name="connsiteX353" fmla="*/ 384456 w 561325"/>
                          <a:gd name="connsiteY353" fmla="*/ 42178 h 457310"/>
                          <a:gd name="connsiteX354" fmla="*/ 388897 w 561325"/>
                          <a:gd name="connsiteY354" fmla="*/ 46358 h 457310"/>
                          <a:gd name="connsiteX355" fmla="*/ 394122 w 561325"/>
                          <a:gd name="connsiteY355" fmla="*/ 45313 h 457310"/>
                          <a:gd name="connsiteX356" fmla="*/ 396996 w 561325"/>
                          <a:gd name="connsiteY356" fmla="*/ 37475 h 457310"/>
                          <a:gd name="connsiteX357" fmla="*/ 395429 w 561325"/>
                          <a:gd name="connsiteY357" fmla="*/ 34340 h 457310"/>
                          <a:gd name="connsiteX358" fmla="*/ 396212 w 561325"/>
                          <a:gd name="connsiteY358" fmla="*/ 30683 h 457310"/>
                          <a:gd name="connsiteX359" fmla="*/ 400392 w 561325"/>
                          <a:gd name="connsiteY359" fmla="*/ 24413 h 457310"/>
                          <a:gd name="connsiteX360" fmla="*/ 406663 w 561325"/>
                          <a:gd name="connsiteY360" fmla="*/ 22323 h 457310"/>
                          <a:gd name="connsiteX361" fmla="*/ 414761 w 561325"/>
                          <a:gd name="connsiteY361" fmla="*/ 22061 h 457310"/>
                          <a:gd name="connsiteX362" fmla="*/ 417113 w 561325"/>
                          <a:gd name="connsiteY362" fmla="*/ 20233 h 457310"/>
                          <a:gd name="connsiteX363" fmla="*/ 417635 w 561325"/>
                          <a:gd name="connsiteY363" fmla="*/ 17359 h 457310"/>
                          <a:gd name="connsiteX364" fmla="*/ 421293 w 561325"/>
                          <a:gd name="connsiteY364" fmla="*/ 14746 h 457310"/>
                          <a:gd name="connsiteX365" fmla="*/ 416068 w 561325"/>
                          <a:gd name="connsiteY365" fmla="*/ 10828 h 457310"/>
                          <a:gd name="connsiteX366" fmla="*/ 415545 w 561325"/>
                          <a:gd name="connsiteY366" fmla="*/ 5602 h 457310"/>
                          <a:gd name="connsiteX367" fmla="*/ 418942 w 561325"/>
                          <a:gd name="connsiteY367" fmla="*/ 5080 h 457310"/>
                          <a:gd name="connsiteX368" fmla="*/ 421554 w 561325"/>
                          <a:gd name="connsiteY368" fmla="*/ 2990 h 457310"/>
                          <a:gd name="connsiteX369" fmla="*/ 426779 w 561325"/>
                          <a:gd name="connsiteY369" fmla="*/ 4819 h 457310"/>
                          <a:gd name="connsiteX370" fmla="*/ 433833 w 561325"/>
                          <a:gd name="connsiteY370" fmla="*/ 6125 h 457310"/>
                          <a:gd name="connsiteX371" fmla="*/ 439319 w 561325"/>
                          <a:gd name="connsiteY371" fmla="*/ 4819 h 457310"/>
                          <a:gd name="connsiteX372" fmla="*/ 442716 w 561325"/>
                          <a:gd name="connsiteY372" fmla="*/ 5864 h 457310"/>
                          <a:gd name="connsiteX373" fmla="*/ 446112 w 561325"/>
                          <a:gd name="connsiteY373" fmla="*/ 6647 h 457310"/>
                          <a:gd name="connsiteX374" fmla="*/ 445851 w 561325"/>
                          <a:gd name="connsiteY374" fmla="*/ 12134 h 457310"/>
                          <a:gd name="connsiteX375" fmla="*/ 439319 w 561325"/>
                          <a:gd name="connsiteY375" fmla="*/ 17359 h 457310"/>
                          <a:gd name="connsiteX376" fmla="*/ 434617 w 561325"/>
                          <a:gd name="connsiteY376" fmla="*/ 22323 h 457310"/>
                          <a:gd name="connsiteX377" fmla="*/ 432527 w 561325"/>
                          <a:gd name="connsiteY377" fmla="*/ 29377 h 457310"/>
                          <a:gd name="connsiteX378" fmla="*/ 432266 w 561325"/>
                          <a:gd name="connsiteY378" fmla="*/ 33818 h 457310"/>
                          <a:gd name="connsiteX379" fmla="*/ 432266 w 561325"/>
                          <a:gd name="connsiteY379" fmla="*/ 36953 h 457310"/>
                          <a:gd name="connsiteX380" fmla="*/ 438797 w 561325"/>
                          <a:gd name="connsiteY380" fmla="*/ 34863 h 457310"/>
                          <a:gd name="connsiteX381" fmla="*/ 442455 w 561325"/>
                          <a:gd name="connsiteY381" fmla="*/ 26764 h 457310"/>
                          <a:gd name="connsiteX382" fmla="*/ 445590 w 561325"/>
                          <a:gd name="connsiteY382" fmla="*/ 22845 h 457310"/>
                          <a:gd name="connsiteX383" fmla="*/ 448724 w 561325"/>
                          <a:gd name="connsiteY383" fmla="*/ 20494 h 457310"/>
                          <a:gd name="connsiteX384" fmla="*/ 457085 w 561325"/>
                          <a:gd name="connsiteY384" fmla="*/ 11611 h 457310"/>
                          <a:gd name="connsiteX385" fmla="*/ 462832 w 561325"/>
                          <a:gd name="connsiteY385" fmla="*/ 7170 h 457310"/>
                          <a:gd name="connsiteX386" fmla="*/ 466751 w 561325"/>
                          <a:gd name="connsiteY386" fmla="*/ 8737 h 457310"/>
                          <a:gd name="connsiteX387" fmla="*/ 464400 w 561325"/>
                          <a:gd name="connsiteY387" fmla="*/ 16836 h 457310"/>
                          <a:gd name="connsiteX388" fmla="*/ 462049 w 561325"/>
                          <a:gd name="connsiteY388" fmla="*/ 24152 h 457310"/>
                          <a:gd name="connsiteX389" fmla="*/ 468057 w 561325"/>
                          <a:gd name="connsiteY389" fmla="*/ 26764 h 457310"/>
                          <a:gd name="connsiteX390" fmla="*/ 479291 w 561325"/>
                          <a:gd name="connsiteY390" fmla="*/ 15269 h 457310"/>
                          <a:gd name="connsiteX391" fmla="*/ 483994 w 561325"/>
                          <a:gd name="connsiteY391" fmla="*/ 11350 h 457310"/>
                          <a:gd name="connsiteX392" fmla="*/ 483210 w 561325"/>
                          <a:gd name="connsiteY392" fmla="*/ 7170 h 457310"/>
                          <a:gd name="connsiteX393" fmla="*/ 484255 w 561325"/>
                          <a:gd name="connsiteY393" fmla="*/ 4035 h 457310"/>
                          <a:gd name="connsiteX394" fmla="*/ 490525 w 561325"/>
                          <a:gd name="connsiteY394" fmla="*/ 377 h 457310"/>
                          <a:gd name="connsiteX395" fmla="*/ 496012 w 561325"/>
                          <a:gd name="connsiteY395" fmla="*/ 1161 h 457310"/>
                          <a:gd name="connsiteX396" fmla="*/ 503849 w 561325"/>
                          <a:gd name="connsiteY396" fmla="*/ 4296 h 457310"/>
                          <a:gd name="connsiteX397" fmla="*/ 505417 w 561325"/>
                          <a:gd name="connsiteY397" fmla="*/ 7170 h 457310"/>
                          <a:gd name="connsiteX398" fmla="*/ 501237 w 561325"/>
                          <a:gd name="connsiteY398" fmla="*/ 12134 h 457310"/>
                          <a:gd name="connsiteX399" fmla="*/ 495489 w 561325"/>
                          <a:gd name="connsiteY399" fmla="*/ 18143 h 457310"/>
                          <a:gd name="connsiteX400" fmla="*/ 495750 w 561325"/>
                          <a:gd name="connsiteY400" fmla="*/ 21800 h 457310"/>
                          <a:gd name="connsiteX401" fmla="*/ 495228 w 561325"/>
                          <a:gd name="connsiteY401" fmla="*/ 25980 h 457310"/>
                          <a:gd name="connsiteX402" fmla="*/ 500714 w 561325"/>
                          <a:gd name="connsiteY402" fmla="*/ 29377 h 457310"/>
                          <a:gd name="connsiteX403" fmla="*/ 504372 w 561325"/>
                          <a:gd name="connsiteY403" fmla="*/ 25719 h 457310"/>
                          <a:gd name="connsiteX404" fmla="*/ 506723 w 561325"/>
                          <a:gd name="connsiteY404" fmla="*/ 17881 h 457310"/>
                          <a:gd name="connsiteX405" fmla="*/ 512471 w 561325"/>
                          <a:gd name="connsiteY405" fmla="*/ 10044 h 457310"/>
                          <a:gd name="connsiteX406" fmla="*/ 516128 w 561325"/>
                          <a:gd name="connsiteY406" fmla="*/ 9521 h 457310"/>
                          <a:gd name="connsiteX407" fmla="*/ 522137 w 561325"/>
                          <a:gd name="connsiteY407" fmla="*/ 14485 h 457310"/>
                          <a:gd name="connsiteX408" fmla="*/ 536506 w 561325"/>
                          <a:gd name="connsiteY408" fmla="*/ 14746 h 457310"/>
                          <a:gd name="connsiteX409" fmla="*/ 541470 w 561325"/>
                          <a:gd name="connsiteY409" fmla="*/ 16575 h 457310"/>
                          <a:gd name="connsiteX410" fmla="*/ 542515 w 561325"/>
                          <a:gd name="connsiteY410" fmla="*/ 22061 h 457310"/>
                          <a:gd name="connsiteX411" fmla="*/ 557668 w 561325"/>
                          <a:gd name="connsiteY411" fmla="*/ 24674 h 457310"/>
                          <a:gd name="connsiteX412" fmla="*/ 561326 w 561325"/>
                          <a:gd name="connsiteY412" fmla="*/ 27809 h 457310"/>
                          <a:gd name="connsiteX413" fmla="*/ 557145 w 561325"/>
                          <a:gd name="connsiteY413" fmla="*/ 33034 h 457310"/>
                          <a:gd name="connsiteX414" fmla="*/ 549569 w 561325"/>
                          <a:gd name="connsiteY414" fmla="*/ 33557 h 457310"/>
                          <a:gd name="connsiteX415" fmla="*/ 543299 w 561325"/>
                          <a:gd name="connsiteY415" fmla="*/ 35647 h 457310"/>
                          <a:gd name="connsiteX416" fmla="*/ 536768 w 561325"/>
                          <a:gd name="connsiteY416" fmla="*/ 39304 h 457310"/>
                          <a:gd name="connsiteX417" fmla="*/ 530236 w 561325"/>
                          <a:gd name="connsiteY417" fmla="*/ 39566 h 457310"/>
                          <a:gd name="connsiteX418" fmla="*/ 517435 w 561325"/>
                          <a:gd name="connsiteY418" fmla="*/ 37475 h 457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</a:cxnLst>
                        <a:rect l="l" t="t" r="r" b="b"/>
                        <a:pathLst>
                          <a:path w="561325" h="457310">
                            <a:moveTo>
                              <a:pt x="517435" y="37475"/>
                            </a:moveTo>
                            <a:cubicBezTo>
                              <a:pt x="515344" y="37475"/>
                              <a:pt x="513516" y="37737"/>
                              <a:pt x="511426" y="38259"/>
                            </a:cubicBezTo>
                            <a:cubicBezTo>
                              <a:pt x="514300" y="39827"/>
                              <a:pt x="517957" y="39043"/>
                              <a:pt x="521092" y="39827"/>
                            </a:cubicBezTo>
                            <a:cubicBezTo>
                              <a:pt x="523966" y="40611"/>
                              <a:pt x="524227" y="43484"/>
                              <a:pt x="525272" y="45574"/>
                            </a:cubicBezTo>
                            <a:cubicBezTo>
                              <a:pt x="526317" y="47926"/>
                              <a:pt x="528669" y="49493"/>
                              <a:pt x="531281" y="49493"/>
                            </a:cubicBezTo>
                            <a:cubicBezTo>
                              <a:pt x="534677" y="49493"/>
                              <a:pt x="536768" y="48709"/>
                              <a:pt x="539380" y="46358"/>
                            </a:cubicBezTo>
                            <a:cubicBezTo>
                              <a:pt x="541209" y="44791"/>
                              <a:pt x="543560" y="44268"/>
                              <a:pt x="545389" y="46097"/>
                            </a:cubicBezTo>
                            <a:cubicBezTo>
                              <a:pt x="549308" y="50277"/>
                              <a:pt x="555055" y="49754"/>
                              <a:pt x="560542" y="50016"/>
                            </a:cubicBezTo>
                            <a:cubicBezTo>
                              <a:pt x="560542" y="54718"/>
                              <a:pt x="559758" y="60466"/>
                              <a:pt x="556362" y="59682"/>
                            </a:cubicBezTo>
                            <a:cubicBezTo>
                              <a:pt x="550875" y="58115"/>
                              <a:pt x="543038" y="53412"/>
                              <a:pt x="542254" y="58376"/>
                            </a:cubicBezTo>
                            <a:cubicBezTo>
                              <a:pt x="541209" y="63340"/>
                              <a:pt x="543821" y="63078"/>
                              <a:pt x="538596" y="65430"/>
                            </a:cubicBezTo>
                            <a:cubicBezTo>
                              <a:pt x="533371" y="67781"/>
                              <a:pt x="527101" y="68303"/>
                              <a:pt x="525272" y="72484"/>
                            </a:cubicBezTo>
                            <a:cubicBezTo>
                              <a:pt x="523182" y="76402"/>
                              <a:pt x="521876" y="78754"/>
                              <a:pt x="518741" y="80321"/>
                            </a:cubicBezTo>
                            <a:cubicBezTo>
                              <a:pt x="517696" y="78231"/>
                              <a:pt x="516651" y="75357"/>
                              <a:pt x="517696" y="73006"/>
                            </a:cubicBezTo>
                            <a:cubicBezTo>
                              <a:pt x="519263" y="68826"/>
                              <a:pt x="529191" y="60205"/>
                              <a:pt x="523444" y="56808"/>
                            </a:cubicBezTo>
                            <a:cubicBezTo>
                              <a:pt x="517696" y="53412"/>
                              <a:pt x="504111" y="48971"/>
                              <a:pt x="500453" y="45574"/>
                            </a:cubicBezTo>
                            <a:cubicBezTo>
                              <a:pt x="496795" y="42178"/>
                              <a:pt x="491570" y="37475"/>
                              <a:pt x="488958" y="38782"/>
                            </a:cubicBezTo>
                            <a:cubicBezTo>
                              <a:pt x="486345" y="40349"/>
                              <a:pt x="489219" y="42439"/>
                              <a:pt x="479030" y="43746"/>
                            </a:cubicBezTo>
                            <a:cubicBezTo>
                              <a:pt x="468841" y="45052"/>
                              <a:pt x="454733" y="47664"/>
                              <a:pt x="452905" y="60988"/>
                            </a:cubicBezTo>
                            <a:cubicBezTo>
                              <a:pt x="451076" y="74051"/>
                              <a:pt x="450031" y="84762"/>
                              <a:pt x="446112" y="84762"/>
                            </a:cubicBezTo>
                            <a:cubicBezTo>
                              <a:pt x="442193" y="84762"/>
                              <a:pt x="437752" y="85285"/>
                              <a:pt x="436707" y="87636"/>
                            </a:cubicBezTo>
                            <a:cubicBezTo>
                              <a:pt x="435923" y="89988"/>
                              <a:pt x="435923" y="98348"/>
                              <a:pt x="427824" y="94951"/>
                            </a:cubicBezTo>
                            <a:cubicBezTo>
                              <a:pt x="419725" y="91555"/>
                              <a:pt x="413455" y="84240"/>
                              <a:pt x="408491" y="86853"/>
                            </a:cubicBezTo>
                            <a:cubicBezTo>
                              <a:pt x="403528" y="89465"/>
                              <a:pt x="406401" y="89726"/>
                              <a:pt x="397257" y="89726"/>
                            </a:cubicBezTo>
                            <a:cubicBezTo>
                              <a:pt x="388113" y="89726"/>
                              <a:pt x="378447" y="92600"/>
                              <a:pt x="375051" y="87375"/>
                            </a:cubicBezTo>
                            <a:cubicBezTo>
                              <a:pt x="371654" y="82150"/>
                              <a:pt x="356502" y="64385"/>
                              <a:pt x="351538" y="68826"/>
                            </a:cubicBezTo>
                            <a:cubicBezTo>
                              <a:pt x="348141" y="71961"/>
                              <a:pt x="341088" y="77447"/>
                              <a:pt x="337430" y="80582"/>
                            </a:cubicBezTo>
                            <a:cubicBezTo>
                              <a:pt x="333772" y="78754"/>
                              <a:pt x="331421" y="77447"/>
                              <a:pt x="330376" y="77447"/>
                            </a:cubicBezTo>
                            <a:cubicBezTo>
                              <a:pt x="327503" y="76925"/>
                              <a:pt x="328809" y="85546"/>
                              <a:pt x="328809" y="91555"/>
                            </a:cubicBezTo>
                            <a:cubicBezTo>
                              <a:pt x="328809" y="97564"/>
                              <a:pt x="325674" y="97825"/>
                              <a:pt x="325674" y="102005"/>
                            </a:cubicBezTo>
                            <a:cubicBezTo>
                              <a:pt x="325674" y="106185"/>
                              <a:pt x="296413" y="100699"/>
                              <a:pt x="288837" y="98609"/>
                            </a:cubicBezTo>
                            <a:cubicBezTo>
                              <a:pt x="281260" y="96519"/>
                              <a:pt x="283873" y="110365"/>
                              <a:pt x="282828" y="115852"/>
                            </a:cubicBezTo>
                            <a:cubicBezTo>
                              <a:pt x="281783" y="121338"/>
                              <a:pt x="270549" y="116374"/>
                              <a:pt x="267414" y="115329"/>
                            </a:cubicBezTo>
                            <a:cubicBezTo>
                              <a:pt x="264279" y="114284"/>
                              <a:pt x="254351" y="125257"/>
                              <a:pt x="252000" y="129437"/>
                            </a:cubicBezTo>
                            <a:cubicBezTo>
                              <a:pt x="249648" y="133878"/>
                              <a:pt x="248603" y="133878"/>
                              <a:pt x="244946" y="135707"/>
                            </a:cubicBezTo>
                            <a:cubicBezTo>
                              <a:pt x="241288" y="137275"/>
                              <a:pt x="244685" y="142238"/>
                              <a:pt x="246775" y="147202"/>
                            </a:cubicBezTo>
                            <a:cubicBezTo>
                              <a:pt x="248865" y="152166"/>
                              <a:pt x="237631" y="162877"/>
                              <a:pt x="232406" y="165751"/>
                            </a:cubicBezTo>
                            <a:cubicBezTo>
                              <a:pt x="227181" y="168625"/>
                              <a:pt x="227181" y="175156"/>
                              <a:pt x="225874" y="178814"/>
                            </a:cubicBezTo>
                            <a:cubicBezTo>
                              <a:pt x="224568" y="182471"/>
                              <a:pt x="214379" y="183255"/>
                              <a:pt x="209676" y="184561"/>
                            </a:cubicBezTo>
                            <a:cubicBezTo>
                              <a:pt x="204974" y="185868"/>
                              <a:pt x="207587" y="208597"/>
                              <a:pt x="208370" y="211993"/>
                            </a:cubicBezTo>
                            <a:cubicBezTo>
                              <a:pt x="209415" y="215390"/>
                              <a:pt x="199749" y="225840"/>
                              <a:pt x="196614" y="228975"/>
                            </a:cubicBezTo>
                            <a:cubicBezTo>
                              <a:pt x="193479" y="231849"/>
                              <a:pt x="192172" y="235506"/>
                              <a:pt x="191911" y="239686"/>
                            </a:cubicBezTo>
                            <a:cubicBezTo>
                              <a:pt x="191650" y="243866"/>
                              <a:pt x="195830" y="248830"/>
                              <a:pt x="196091" y="255884"/>
                            </a:cubicBezTo>
                            <a:cubicBezTo>
                              <a:pt x="196352" y="262938"/>
                              <a:pt x="180938" y="259019"/>
                              <a:pt x="173623" y="259280"/>
                            </a:cubicBezTo>
                            <a:cubicBezTo>
                              <a:pt x="166047" y="259541"/>
                              <a:pt x="155858" y="276000"/>
                              <a:pt x="153507" y="279658"/>
                            </a:cubicBezTo>
                            <a:cubicBezTo>
                              <a:pt x="150894" y="283316"/>
                              <a:pt x="155336" y="290108"/>
                              <a:pt x="156642" y="293504"/>
                            </a:cubicBezTo>
                            <a:cubicBezTo>
                              <a:pt x="157948" y="296640"/>
                              <a:pt x="156381" y="298207"/>
                              <a:pt x="155858" y="302648"/>
                            </a:cubicBezTo>
                            <a:cubicBezTo>
                              <a:pt x="155336" y="307090"/>
                              <a:pt x="157425" y="308396"/>
                              <a:pt x="158209" y="315188"/>
                            </a:cubicBezTo>
                            <a:cubicBezTo>
                              <a:pt x="158993" y="321720"/>
                              <a:pt x="157425" y="329819"/>
                              <a:pt x="155336" y="334260"/>
                            </a:cubicBezTo>
                            <a:cubicBezTo>
                              <a:pt x="153245" y="338701"/>
                              <a:pt x="159254" y="342098"/>
                              <a:pt x="164218" y="345494"/>
                            </a:cubicBezTo>
                            <a:cubicBezTo>
                              <a:pt x="169182" y="349152"/>
                              <a:pt x="170488" y="352025"/>
                              <a:pt x="169705" y="357773"/>
                            </a:cubicBezTo>
                            <a:cubicBezTo>
                              <a:pt x="168921" y="363520"/>
                              <a:pt x="163696" y="360908"/>
                              <a:pt x="159777" y="361430"/>
                            </a:cubicBezTo>
                            <a:cubicBezTo>
                              <a:pt x="155858" y="361953"/>
                              <a:pt x="161606" y="371358"/>
                              <a:pt x="163696" y="374493"/>
                            </a:cubicBezTo>
                            <a:cubicBezTo>
                              <a:pt x="165786" y="377628"/>
                              <a:pt x="163957" y="379980"/>
                              <a:pt x="163173" y="382592"/>
                            </a:cubicBezTo>
                            <a:cubicBezTo>
                              <a:pt x="162651" y="385205"/>
                              <a:pt x="160561" y="388078"/>
                              <a:pt x="161344" y="392520"/>
                            </a:cubicBezTo>
                            <a:cubicBezTo>
                              <a:pt x="162128" y="396961"/>
                              <a:pt x="155074" y="396700"/>
                              <a:pt x="151156" y="398006"/>
                            </a:cubicBezTo>
                            <a:cubicBezTo>
                              <a:pt x="147237" y="399312"/>
                              <a:pt x="147237" y="416555"/>
                              <a:pt x="147498" y="424131"/>
                            </a:cubicBezTo>
                            <a:cubicBezTo>
                              <a:pt x="147759" y="431708"/>
                              <a:pt x="140444" y="426744"/>
                              <a:pt x="136787" y="423609"/>
                            </a:cubicBezTo>
                            <a:cubicBezTo>
                              <a:pt x="135741" y="422825"/>
                              <a:pt x="134435" y="423348"/>
                              <a:pt x="132868" y="424915"/>
                            </a:cubicBezTo>
                            <a:cubicBezTo>
                              <a:pt x="132084" y="423087"/>
                              <a:pt x="130778" y="421519"/>
                              <a:pt x="128949" y="420213"/>
                            </a:cubicBezTo>
                            <a:cubicBezTo>
                              <a:pt x="127381" y="419168"/>
                              <a:pt x="125814" y="418123"/>
                              <a:pt x="125552" y="416294"/>
                            </a:cubicBezTo>
                            <a:cubicBezTo>
                              <a:pt x="125291" y="414988"/>
                              <a:pt x="125552" y="413681"/>
                              <a:pt x="125030" y="412636"/>
                            </a:cubicBezTo>
                            <a:cubicBezTo>
                              <a:pt x="124507" y="411330"/>
                              <a:pt x="123201" y="410285"/>
                              <a:pt x="122679" y="408979"/>
                            </a:cubicBezTo>
                            <a:cubicBezTo>
                              <a:pt x="120850" y="406105"/>
                              <a:pt x="123985" y="404799"/>
                              <a:pt x="125030" y="402447"/>
                            </a:cubicBezTo>
                            <a:cubicBezTo>
                              <a:pt x="126598" y="399051"/>
                              <a:pt x="122156" y="397745"/>
                              <a:pt x="119805" y="398529"/>
                            </a:cubicBezTo>
                            <a:cubicBezTo>
                              <a:pt x="116670" y="399312"/>
                              <a:pt x="117454" y="402186"/>
                              <a:pt x="116931" y="404799"/>
                            </a:cubicBezTo>
                            <a:cubicBezTo>
                              <a:pt x="116409" y="406366"/>
                              <a:pt x="113796" y="408456"/>
                              <a:pt x="114057" y="410024"/>
                            </a:cubicBezTo>
                            <a:cubicBezTo>
                              <a:pt x="114318" y="411069"/>
                              <a:pt x="115625" y="411853"/>
                              <a:pt x="116409" y="412375"/>
                            </a:cubicBezTo>
                            <a:cubicBezTo>
                              <a:pt x="117454" y="413159"/>
                              <a:pt x="118499" y="414465"/>
                              <a:pt x="118760" y="415771"/>
                            </a:cubicBezTo>
                            <a:cubicBezTo>
                              <a:pt x="119543" y="418384"/>
                              <a:pt x="117715" y="420474"/>
                              <a:pt x="115625" y="422041"/>
                            </a:cubicBezTo>
                            <a:cubicBezTo>
                              <a:pt x="113796" y="423348"/>
                              <a:pt x="111967" y="425438"/>
                              <a:pt x="109877" y="426221"/>
                            </a:cubicBezTo>
                            <a:cubicBezTo>
                              <a:pt x="107003" y="427267"/>
                              <a:pt x="105174" y="425177"/>
                              <a:pt x="102823" y="424131"/>
                            </a:cubicBezTo>
                            <a:cubicBezTo>
                              <a:pt x="100211" y="422825"/>
                              <a:pt x="99427" y="424654"/>
                              <a:pt x="98643" y="426744"/>
                            </a:cubicBezTo>
                            <a:cubicBezTo>
                              <a:pt x="96814" y="431969"/>
                              <a:pt x="91328" y="434320"/>
                              <a:pt x="87148" y="437717"/>
                            </a:cubicBezTo>
                            <a:cubicBezTo>
                              <a:pt x="85058" y="439546"/>
                              <a:pt x="82968" y="441113"/>
                              <a:pt x="81400" y="443203"/>
                            </a:cubicBezTo>
                            <a:cubicBezTo>
                              <a:pt x="79311" y="445554"/>
                              <a:pt x="77482" y="448167"/>
                              <a:pt x="75130" y="450257"/>
                            </a:cubicBezTo>
                            <a:cubicBezTo>
                              <a:pt x="70950" y="453653"/>
                              <a:pt x="66248" y="455221"/>
                              <a:pt x="61023" y="456266"/>
                            </a:cubicBezTo>
                            <a:cubicBezTo>
                              <a:pt x="58671" y="456788"/>
                              <a:pt x="56059" y="456788"/>
                              <a:pt x="53707" y="456788"/>
                            </a:cubicBezTo>
                            <a:cubicBezTo>
                              <a:pt x="51095" y="456788"/>
                              <a:pt x="48482" y="457311"/>
                              <a:pt x="46131" y="457311"/>
                            </a:cubicBezTo>
                            <a:cubicBezTo>
                              <a:pt x="43780" y="457311"/>
                              <a:pt x="41690" y="456266"/>
                              <a:pt x="39338" y="455482"/>
                            </a:cubicBezTo>
                            <a:cubicBezTo>
                              <a:pt x="37771" y="454959"/>
                              <a:pt x="35420" y="454698"/>
                              <a:pt x="35942" y="452608"/>
                            </a:cubicBezTo>
                            <a:cubicBezTo>
                              <a:pt x="36203" y="451563"/>
                              <a:pt x="36987" y="450518"/>
                              <a:pt x="37771" y="449734"/>
                            </a:cubicBezTo>
                            <a:cubicBezTo>
                              <a:pt x="35681" y="449212"/>
                              <a:pt x="33591" y="449473"/>
                              <a:pt x="31240" y="449473"/>
                            </a:cubicBezTo>
                            <a:cubicBezTo>
                              <a:pt x="29411" y="449473"/>
                              <a:pt x="27321" y="448167"/>
                              <a:pt x="25753" y="447122"/>
                            </a:cubicBezTo>
                            <a:cubicBezTo>
                              <a:pt x="23663" y="445554"/>
                              <a:pt x="21834" y="443726"/>
                              <a:pt x="19483" y="442419"/>
                            </a:cubicBezTo>
                            <a:cubicBezTo>
                              <a:pt x="17916" y="441636"/>
                              <a:pt x="16348" y="441113"/>
                              <a:pt x="15042" y="440329"/>
                            </a:cubicBezTo>
                            <a:cubicBezTo>
                              <a:pt x="11645" y="438500"/>
                              <a:pt x="11645" y="433275"/>
                              <a:pt x="14519" y="431185"/>
                            </a:cubicBezTo>
                            <a:cubicBezTo>
                              <a:pt x="15564" y="430402"/>
                              <a:pt x="17132" y="429095"/>
                              <a:pt x="18699" y="429095"/>
                            </a:cubicBezTo>
                            <a:cubicBezTo>
                              <a:pt x="20267" y="429095"/>
                              <a:pt x="21312" y="430402"/>
                              <a:pt x="22618" y="430924"/>
                            </a:cubicBezTo>
                            <a:cubicBezTo>
                              <a:pt x="25492" y="432230"/>
                              <a:pt x="26276" y="428834"/>
                              <a:pt x="29149" y="428573"/>
                            </a:cubicBezTo>
                            <a:cubicBezTo>
                              <a:pt x="29933" y="428573"/>
                              <a:pt x="32285" y="428573"/>
                              <a:pt x="32285" y="427528"/>
                            </a:cubicBezTo>
                            <a:cubicBezTo>
                              <a:pt x="32285" y="426221"/>
                              <a:pt x="29672" y="425699"/>
                              <a:pt x="28888" y="425438"/>
                            </a:cubicBezTo>
                            <a:cubicBezTo>
                              <a:pt x="27060" y="425177"/>
                              <a:pt x="21312" y="425438"/>
                              <a:pt x="22879" y="421780"/>
                            </a:cubicBezTo>
                            <a:cubicBezTo>
                              <a:pt x="23924" y="419168"/>
                              <a:pt x="28627" y="420213"/>
                              <a:pt x="30456" y="418384"/>
                            </a:cubicBezTo>
                            <a:cubicBezTo>
                              <a:pt x="31240" y="417600"/>
                              <a:pt x="32285" y="416555"/>
                              <a:pt x="30978" y="415771"/>
                            </a:cubicBezTo>
                            <a:cubicBezTo>
                              <a:pt x="29933" y="414988"/>
                              <a:pt x="27582" y="416033"/>
                              <a:pt x="26537" y="415249"/>
                            </a:cubicBezTo>
                            <a:cubicBezTo>
                              <a:pt x="25231" y="413943"/>
                              <a:pt x="31240" y="412898"/>
                              <a:pt x="31762" y="411853"/>
                            </a:cubicBezTo>
                            <a:cubicBezTo>
                              <a:pt x="32546" y="410546"/>
                              <a:pt x="31762" y="409240"/>
                              <a:pt x="30456" y="408979"/>
                            </a:cubicBezTo>
                            <a:cubicBezTo>
                              <a:pt x="28627" y="408718"/>
                              <a:pt x="27060" y="409762"/>
                              <a:pt x="25492" y="410546"/>
                            </a:cubicBezTo>
                            <a:cubicBezTo>
                              <a:pt x="24186" y="411069"/>
                              <a:pt x="22618" y="411853"/>
                              <a:pt x="21051" y="411330"/>
                            </a:cubicBezTo>
                            <a:cubicBezTo>
                              <a:pt x="19222" y="410808"/>
                              <a:pt x="19483" y="408979"/>
                              <a:pt x="20006" y="407411"/>
                            </a:cubicBezTo>
                            <a:cubicBezTo>
                              <a:pt x="21312" y="407150"/>
                              <a:pt x="22357" y="406366"/>
                              <a:pt x="22879" y="405060"/>
                            </a:cubicBezTo>
                            <a:cubicBezTo>
                              <a:pt x="23663" y="403231"/>
                              <a:pt x="22096" y="403231"/>
                              <a:pt x="21051" y="402186"/>
                            </a:cubicBezTo>
                            <a:cubicBezTo>
                              <a:pt x="20006" y="401141"/>
                              <a:pt x="20528" y="400096"/>
                              <a:pt x="21051" y="399051"/>
                            </a:cubicBezTo>
                            <a:cubicBezTo>
                              <a:pt x="21573" y="397745"/>
                              <a:pt x="21834" y="396439"/>
                              <a:pt x="22357" y="395132"/>
                            </a:cubicBezTo>
                            <a:cubicBezTo>
                              <a:pt x="22879" y="393826"/>
                              <a:pt x="23402" y="392781"/>
                              <a:pt x="24186" y="391736"/>
                            </a:cubicBezTo>
                            <a:cubicBezTo>
                              <a:pt x="24708" y="391214"/>
                              <a:pt x="25492" y="390691"/>
                              <a:pt x="26014" y="389907"/>
                            </a:cubicBezTo>
                            <a:cubicBezTo>
                              <a:pt x="26537" y="389124"/>
                              <a:pt x="26798" y="388340"/>
                              <a:pt x="27582" y="387556"/>
                            </a:cubicBezTo>
                            <a:cubicBezTo>
                              <a:pt x="29411" y="385466"/>
                              <a:pt x="32285" y="382853"/>
                              <a:pt x="35158" y="383637"/>
                            </a:cubicBezTo>
                            <a:cubicBezTo>
                              <a:pt x="35420" y="384943"/>
                              <a:pt x="35158" y="386511"/>
                              <a:pt x="35158" y="387817"/>
                            </a:cubicBezTo>
                            <a:cubicBezTo>
                              <a:pt x="36726" y="387817"/>
                              <a:pt x="37248" y="385205"/>
                              <a:pt x="37771" y="383898"/>
                            </a:cubicBezTo>
                            <a:cubicBezTo>
                              <a:pt x="38293" y="382853"/>
                              <a:pt x="39077" y="382331"/>
                              <a:pt x="40122" y="381808"/>
                            </a:cubicBezTo>
                            <a:cubicBezTo>
                              <a:pt x="41690" y="381025"/>
                              <a:pt x="44564" y="380241"/>
                              <a:pt x="43780" y="377628"/>
                            </a:cubicBezTo>
                            <a:cubicBezTo>
                              <a:pt x="40384" y="377889"/>
                              <a:pt x="36987" y="378412"/>
                              <a:pt x="33852" y="380241"/>
                            </a:cubicBezTo>
                            <a:cubicBezTo>
                              <a:pt x="31240" y="381808"/>
                              <a:pt x="28627" y="383898"/>
                              <a:pt x="26276" y="385988"/>
                            </a:cubicBezTo>
                            <a:cubicBezTo>
                              <a:pt x="23663" y="388078"/>
                              <a:pt x="21573" y="390691"/>
                              <a:pt x="19222" y="393042"/>
                            </a:cubicBezTo>
                            <a:cubicBezTo>
                              <a:pt x="18177" y="394349"/>
                              <a:pt x="16087" y="397484"/>
                              <a:pt x="13997" y="395916"/>
                            </a:cubicBezTo>
                            <a:cubicBezTo>
                              <a:pt x="12429" y="394610"/>
                              <a:pt x="11907" y="392520"/>
                              <a:pt x="10078" y="391214"/>
                            </a:cubicBezTo>
                            <a:cubicBezTo>
                              <a:pt x="8249" y="389907"/>
                              <a:pt x="6682" y="389124"/>
                              <a:pt x="5636" y="387033"/>
                            </a:cubicBezTo>
                            <a:cubicBezTo>
                              <a:pt x="4853" y="385205"/>
                              <a:pt x="4330" y="382070"/>
                              <a:pt x="5898" y="380502"/>
                            </a:cubicBezTo>
                            <a:cubicBezTo>
                              <a:pt x="7727" y="378935"/>
                              <a:pt x="10339" y="379196"/>
                              <a:pt x="12168" y="377628"/>
                            </a:cubicBezTo>
                            <a:cubicBezTo>
                              <a:pt x="14519" y="375277"/>
                              <a:pt x="11645" y="373971"/>
                              <a:pt x="9555" y="373448"/>
                            </a:cubicBezTo>
                            <a:cubicBezTo>
                              <a:pt x="6159" y="372664"/>
                              <a:pt x="5898" y="370836"/>
                              <a:pt x="6682" y="367701"/>
                            </a:cubicBezTo>
                            <a:cubicBezTo>
                              <a:pt x="5636" y="367701"/>
                              <a:pt x="3547" y="367701"/>
                              <a:pt x="2763" y="366656"/>
                            </a:cubicBezTo>
                            <a:cubicBezTo>
                              <a:pt x="1979" y="365349"/>
                              <a:pt x="3547" y="363782"/>
                              <a:pt x="4330" y="362998"/>
                            </a:cubicBezTo>
                            <a:cubicBezTo>
                              <a:pt x="7465" y="359602"/>
                              <a:pt x="11384" y="361169"/>
                              <a:pt x="15303" y="361953"/>
                            </a:cubicBezTo>
                            <a:cubicBezTo>
                              <a:pt x="17393" y="362214"/>
                              <a:pt x="19222" y="362214"/>
                              <a:pt x="21312" y="361430"/>
                            </a:cubicBezTo>
                            <a:cubicBezTo>
                              <a:pt x="22618" y="360908"/>
                              <a:pt x="23924" y="359863"/>
                              <a:pt x="25231" y="359602"/>
                            </a:cubicBezTo>
                            <a:cubicBezTo>
                              <a:pt x="28104" y="359340"/>
                              <a:pt x="29933" y="362214"/>
                              <a:pt x="33068" y="360908"/>
                            </a:cubicBezTo>
                            <a:cubicBezTo>
                              <a:pt x="34113" y="360386"/>
                              <a:pt x="35158" y="359602"/>
                              <a:pt x="36203" y="359863"/>
                            </a:cubicBezTo>
                            <a:cubicBezTo>
                              <a:pt x="38032" y="360386"/>
                              <a:pt x="39600" y="362998"/>
                              <a:pt x="40906" y="364304"/>
                            </a:cubicBezTo>
                            <a:cubicBezTo>
                              <a:pt x="43518" y="366917"/>
                              <a:pt x="49527" y="370836"/>
                              <a:pt x="49789" y="364304"/>
                            </a:cubicBezTo>
                            <a:cubicBezTo>
                              <a:pt x="49789" y="362737"/>
                              <a:pt x="49266" y="361169"/>
                              <a:pt x="50050" y="359602"/>
                            </a:cubicBezTo>
                            <a:cubicBezTo>
                              <a:pt x="50834" y="358295"/>
                              <a:pt x="52401" y="357250"/>
                              <a:pt x="53446" y="355944"/>
                            </a:cubicBezTo>
                            <a:cubicBezTo>
                              <a:pt x="55798" y="352809"/>
                              <a:pt x="54491" y="347062"/>
                              <a:pt x="49789" y="349413"/>
                            </a:cubicBezTo>
                            <a:cubicBezTo>
                              <a:pt x="47437" y="350458"/>
                              <a:pt x="46131" y="352809"/>
                              <a:pt x="44564" y="354638"/>
                            </a:cubicBezTo>
                            <a:cubicBezTo>
                              <a:pt x="43518" y="355944"/>
                              <a:pt x="42212" y="357773"/>
                              <a:pt x="40384" y="357773"/>
                            </a:cubicBezTo>
                            <a:cubicBezTo>
                              <a:pt x="36987" y="358034"/>
                              <a:pt x="34636" y="354638"/>
                              <a:pt x="31501" y="354115"/>
                            </a:cubicBezTo>
                            <a:cubicBezTo>
                              <a:pt x="28627" y="353593"/>
                              <a:pt x="25492" y="355683"/>
                              <a:pt x="22879" y="356205"/>
                            </a:cubicBezTo>
                            <a:cubicBezTo>
                              <a:pt x="19222" y="356989"/>
                              <a:pt x="15042" y="356728"/>
                              <a:pt x="11384" y="356728"/>
                            </a:cubicBezTo>
                            <a:cubicBezTo>
                              <a:pt x="9294" y="356728"/>
                              <a:pt x="3808" y="356205"/>
                              <a:pt x="5898" y="352548"/>
                            </a:cubicBezTo>
                            <a:cubicBezTo>
                              <a:pt x="6682" y="350980"/>
                              <a:pt x="8510" y="350458"/>
                              <a:pt x="10339" y="349935"/>
                            </a:cubicBezTo>
                            <a:cubicBezTo>
                              <a:pt x="11123" y="349674"/>
                              <a:pt x="13474" y="349674"/>
                              <a:pt x="13997" y="348890"/>
                            </a:cubicBezTo>
                            <a:cubicBezTo>
                              <a:pt x="15303" y="346800"/>
                              <a:pt x="8510" y="343926"/>
                              <a:pt x="7204" y="343665"/>
                            </a:cubicBezTo>
                            <a:cubicBezTo>
                              <a:pt x="3808" y="342882"/>
                              <a:pt x="934" y="342882"/>
                              <a:pt x="150" y="338963"/>
                            </a:cubicBezTo>
                            <a:cubicBezTo>
                              <a:pt x="-634" y="335044"/>
                              <a:pt x="1718" y="332431"/>
                              <a:pt x="5636" y="332170"/>
                            </a:cubicBezTo>
                            <a:cubicBezTo>
                              <a:pt x="7204" y="332170"/>
                              <a:pt x="9033" y="332170"/>
                              <a:pt x="10600" y="331648"/>
                            </a:cubicBezTo>
                            <a:cubicBezTo>
                              <a:pt x="12168" y="331386"/>
                              <a:pt x="13735" y="330864"/>
                              <a:pt x="15303" y="330864"/>
                            </a:cubicBezTo>
                            <a:cubicBezTo>
                              <a:pt x="19222" y="331125"/>
                              <a:pt x="20789" y="334783"/>
                              <a:pt x="23141" y="337134"/>
                            </a:cubicBezTo>
                            <a:cubicBezTo>
                              <a:pt x="25231" y="338963"/>
                              <a:pt x="29411" y="339485"/>
                              <a:pt x="30978" y="336873"/>
                            </a:cubicBezTo>
                            <a:cubicBezTo>
                              <a:pt x="31762" y="335828"/>
                              <a:pt x="31501" y="334521"/>
                              <a:pt x="31240" y="333215"/>
                            </a:cubicBezTo>
                            <a:cubicBezTo>
                              <a:pt x="28627" y="332693"/>
                              <a:pt x="26276" y="332954"/>
                              <a:pt x="23402" y="332954"/>
                            </a:cubicBezTo>
                            <a:cubicBezTo>
                              <a:pt x="20789" y="332954"/>
                              <a:pt x="19222" y="331125"/>
                              <a:pt x="16871" y="330080"/>
                            </a:cubicBezTo>
                            <a:cubicBezTo>
                              <a:pt x="14258" y="329035"/>
                              <a:pt x="11123" y="330080"/>
                              <a:pt x="8772" y="328774"/>
                            </a:cubicBezTo>
                            <a:cubicBezTo>
                              <a:pt x="6159" y="327206"/>
                              <a:pt x="7988" y="324332"/>
                              <a:pt x="10339" y="323810"/>
                            </a:cubicBezTo>
                            <a:cubicBezTo>
                              <a:pt x="13735" y="323026"/>
                              <a:pt x="17393" y="324071"/>
                              <a:pt x="21051" y="323810"/>
                            </a:cubicBezTo>
                            <a:cubicBezTo>
                              <a:pt x="21573" y="322765"/>
                              <a:pt x="21051" y="320936"/>
                              <a:pt x="21834" y="319891"/>
                            </a:cubicBezTo>
                            <a:cubicBezTo>
                              <a:pt x="23141" y="318585"/>
                              <a:pt x="24969" y="319891"/>
                              <a:pt x="26014" y="320675"/>
                            </a:cubicBezTo>
                            <a:cubicBezTo>
                              <a:pt x="28366" y="322242"/>
                              <a:pt x="31240" y="322504"/>
                              <a:pt x="32546" y="319630"/>
                            </a:cubicBezTo>
                            <a:cubicBezTo>
                              <a:pt x="33329" y="317801"/>
                              <a:pt x="32285" y="316756"/>
                              <a:pt x="32023" y="314927"/>
                            </a:cubicBezTo>
                            <a:cubicBezTo>
                              <a:pt x="32023" y="313098"/>
                              <a:pt x="33591" y="313098"/>
                              <a:pt x="34636" y="313882"/>
                            </a:cubicBezTo>
                            <a:cubicBezTo>
                              <a:pt x="35942" y="314666"/>
                              <a:pt x="36465" y="315711"/>
                              <a:pt x="38032" y="316495"/>
                            </a:cubicBezTo>
                            <a:cubicBezTo>
                              <a:pt x="39600" y="317279"/>
                              <a:pt x="42735" y="318062"/>
                              <a:pt x="43257" y="319891"/>
                            </a:cubicBezTo>
                            <a:cubicBezTo>
                              <a:pt x="43780" y="321459"/>
                              <a:pt x="42735" y="323287"/>
                              <a:pt x="43257" y="325116"/>
                            </a:cubicBezTo>
                            <a:cubicBezTo>
                              <a:pt x="43780" y="326423"/>
                              <a:pt x="45609" y="327729"/>
                              <a:pt x="46915" y="327206"/>
                            </a:cubicBezTo>
                            <a:cubicBezTo>
                              <a:pt x="49527" y="326423"/>
                              <a:pt x="49266" y="322504"/>
                              <a:pt x="49527" y="320414"/>
                            </a:cubicBezTo>
                            <a:cubicBezTo>
                              <a:pt x="49789" y="318585"/>
                              <a:pt x="50311" y="317801"/>
                              <a:pt x="48221" y="317017"/>
                            </a:cubicBezTo>
                            <a:cubicBezTo>
                              <a:pt x="46131" y="316234"/>
                              <a:pt x="44041" y="317017"/>
                              <a:pt x="41951" y="316495"/>
                            </a:cubicBezTo>
                            <a:cubicBezTo>
                              <a:pt x="40384" y="316234"/>
                              <a:pt x="39077" y="315188"/>
                              <a:pt x="38032" y="314144"/>
                            </a:cubicBezTo>
                            <a:cubicBezTo>
                              <a:pt x="36987" y="313360"/>
                              <a:pt x="35681" y="312054"/>
                              <a:pt x="36203" y="310747"/>
                            </a:cubicBezTo>
                            <a:cubicBezTo>
                              <a:pt x="36987" y="309180"/>
                              <a:pt x="38816" y="309180"/>
                              <a:pt x="40122" y="309441"/>
                            </a:cubicBezTo>
                            <a:cubicBezTo>
                              <a:pt x="41951" y="309441"/>
                              <a:pt x="43518" y="309702"/>
                              <a:pt x="45086" y="309963"/>
                            </a:cubicBezTo>
                            <a:cubicBezTo>
                              <a:pt x="46131" y="310225"/>
                              <a:pt x="47176" y="309702"/>
                              <a:pt x="48221" y="309441"/>
                            </a:cubicBezTo>
                            <a:cubicBezTo>
                              <a:pt x="49527" y="308918"/>
                              <a:pt x="50311" y="309441"/>
                              <a:pt x="51617" y="309441"/>
                            </a:cubicBezTo>
                            <a:cubicBezTo>
                              <a:pt x="53707" y="309702"/>
                              <a:pt x="56059" y="308657"/>
                              <a:pt x="58149" y="307873"/>
                            </a:cubicBezTo>
                            <a:cubicBezTo>
                              <a:pt x="58410" y="306567"/>
                              <a:pt x="59978" y="305261"/>
                              <a:pt x="57626" y="304738"/>
                            </a:cubicBezTo>
                            <a:cubicBezTo>
                              <a:pt x="56059" y="304216"/>
                              <a:pt x="53969" y="304477"/>
                              <a:pt x="52140" y="304477"/>
                            </a:cubicBezTo>
                            <a:cubicBezTo>
                              <a:pt x="50311" y="304477"/>
                              <a:pt x="48482" y="304216"/>
                              <a:pt x="46654" y="304216"/>
                            </a:cubicBezTo>
                            <a:cubicBezTo>
                              <a:pt x="44564" y="304216"/>
                              <a:pt x="44041" y="302910"/>
                              <a:pt x="44302" y="300820"/>
                            </a:cubicBezTo>
                            <a:cubicBezTo>
                              <a:pt x="45609" y="300820"/>
                              <a:pt x="47960" y="301081"/>
                              <a:pt x="49005" y="300036"/>
                            </a:cubicBezTo>
                            <a:cubicBezTo>
                              <a:pt x="49789" y="299252"/>
                              <a:pt x="49789" y="297946"/>
                              <a:pt x="50834" y="297423"/>
                            </a:cubicBezTo>
                            <a:cubicBezTo>
                              <a:pt x="53969" y="295594"/>
                              <a:pt x="56320" y="298991"/>
                              <a:pt x="58933" y="299513"/>
                            </a:cubicBezTo>
                            <a:cubicBezTo>
                              <a:pt x="59978" y="299775"/>
                              <a:pt x="62067" y="299252"/>
                              <a:pt x="62851" y="300036"/>
                            </a:cubicBezTo>
                            <a:cubicBezTo>
                              <a:pt x="63896" y="300820"/>
                              <a:pt x="62851" y="302648"/>
                              <a:pt x="63113" y="303955"/>
                            </a:cubicBezTo>
                            <a:cubicBezTo>
                              <a:pt x="63635" y="307351"/>
                              <a:pt x="67293" y="303432"/>
                              <a:pt x="68860" y="303955"/>
                            </a:cubicBezTo>
                            <a:cubicBezTo>
                              <a:pt x="70428" y="304477"/>
                              <a:pt x="71473" y="305783"/>
                              <a:pt x="73040" y="305783"/>
                            </a:cubicBezTo>
                            <a:cubicBezTo>
                              <a:pt x="74608" y="305783"/>
                              <a:pt x="75392" y="304738"/>
                              <a:pt x="75914" y="303171"/>
                            </a:cubicBezTo>
                            <a:cubicBezTo>
                              <a:pt x="76959" y="300297"/>
                              <a:pt x="77743" y="297685"/>
                              <a:pt x="75392" y="295333"/>
                            </a:cubicBezTo>
                            <a:cubicBezTo>
                              <a:pt x="73563" y="293504"/>
                              <a:pt x="69122" y="290631"/>
                              <a:pt x="72518" y="287757"/>
                            </a:cubicBezTo>
                            <a:cubicBezTo>
                              <a:pt x="74608" y="285928"/>
                              <a:pt x="78265" y="289847"/>
                              <a:pt x="79572" y="286712"/>
                            </a:cubicBezTo>
                            <a:cubicBezTo>
                              <a:pt x="80878" y="283577"/>
                              <a:pt x="76175" y="283054"/>
                              <a:pt x="75392" y="280442"/>
                            </a:cubicBezTo>
                            <a:cubicBezTo>
                              <a:pt x="74608" y="277045"/>
                              <a:pt x="78265" y="276784"/>
                              <a:pt x="80617" y="276523"/>
                            </a:cubicBezTo>
                            <a:cubicBezTo>
                              <a:pt x="82707" y="276262"/>
                              <a:pt x="87409" y="273910"/>
                              <a:pt x="88977" y="275739"/>
                            </a:cubicBezTo>
                            <a:cubicBezTo>
                              <a:pt x="91328" y="278352"/>
                              <a:pt x="85842" y="282009"/>
                              <a:pt x="88454" y="284883"/>
                            </a:cubicBezTo>
                            <a:cubicBezTo>
                              <a:pt x="91851" y="288541"/>
                              <a:pt x="93680" y="282009"/>
                              <a:pt x="95247" y="280181"/>
                            </a:cubicBezTo>
                            <a:cubicBezTo>
                              <a:pt x="96814" y="278352"/>
                              <a:pt x="100211" y="277307"/>
                              <a:pt x="101778" y="279658"/>
                            </a:cubicBezTo>
                            <a:cubicBezTo>
                              <a:pt x="103085" y="281487"/>
                              <a:pt x="101256" y="285406"/>
                              <a:pt x="103868" y="286451"/>
                            </a:cubicBezTo>
                            <a:cubicBezTo>
                              <a:pt x="105174" y="286973"/>
                              <a:pt x="105697" y="285928"/>
                              <a:pt x="106481" y="285144"/>
                            </a:cubicBezTo>
                            <a:cubicBezTo>
                              <a:pt x="107526" y="283838"/>
                              <a:pt x="108310" y="283577"/>
                              <a:pt x="109877" y="283577"/>
                            </a:cubicBezTo>
                            <a:cubicBezTo>
                              <a:pt x="114318" y="283838"/>
                              <a:pt x="123201" y="286189"/>
                              <a:pt x="125030" y="280442"/>
                            </a:cubicBezTo>
                            <a:cubicBezTo>
                              <a:pt x="125814" y="278091"/>
                              <a:pt x="123462" y="274433"/>
                              <a:pt x="126598" y="273127"/>
                            </a:cubicBezTo>
                            <a:cubicBezTo>
                              <a:pt x="128165" y="272604"/>
                              <a:pt x="129732" y="273127"/>
                              <a:pt x="131300" y="273127"/>
                            </a:cubicBezTo>
                            <a:cubicBezTo>
                              <a:pt x="132868" y="273127"/>
                              <a:pt x="133390" y="272604"/>
                              <a:pt x="134435" y="271559"/>
                            </a:cubicBezTo>
                            <a:cubicBezTo>
                              <a:pt x="135219" y="270514"/>
                              <a:pt x="136003" y="269992"/>
                              <a:pt x="137309" y="269992"/>
                            </a:cubicBezTo>
                            <a:cubicBezTo>
                              <a:pt x="135219" y="266595"/>
                              <a:pt x="136525" y="263199"/>
                              <a:pt x="136525" y="259280"/>
                            </a:cubicBezTo>
                            <a:cubicBezTo>
                              <a:pt x="136525" y="254055"/>
                              <a:pt x="131039" y="261109"/>
                              <a:pt x="129994" y="262415"/>
                            </a:cubicBezTo>
                            <a:cubicBezTo>
                              <a:pt x="127904" y="265028"/>
                              <a:pt x="125814" y="267379"/>
                              <a:pt x="123985" y="270253"/>
                            </a:cubicBezTo>
                            <a:cubicBezTo>
                              <a:pt x="121895" y="273910"/>
                              <a:pt x="120066" y="275478"/>
                              <a:pt x="116147" y="276523"/>
                            </a:cubicBezTo>
                            <a:cubicBezTo>
                              <a:pt x="112490" y="277568"/>
                              <a:pt x="108571" y="281225"/>
                              <a:pt x="104652" y="278613"/>
                            </a:cubicBezTo>
                            <a:cubicBezTo>
                              <a:pt x="101778" y="276523"/>
                              <a:pt x="102823" y="270514"/>
                              <a:pt x="104652" y="267902"/>
                            </a:cubicBezTo>
                            <a:cubicBezTo>
                              <a:pt x="105697" y="266334"/>
                              <a:pt x="107265" y="264766"/>
                              <a:pt x="108832" y="263199"/>
                            </a:cubicBezTo>
                            <a:cubicBezTo>
                              <a:pt x="109877" y="261893"/>
                              <a:pt x="110922" y="260586"/>
                              <a:pt x="111967" y="259280"/>
                            </a:cubicBezTo>
                            <a:cubicBezTo>
                              <a:pt x="112751" y="258496"/>
                              <a:pt x="113274" y="257451"/>
                              <a:pt x="113796" y="256406"/>
                            </a:cubicBezTo>
                            <a:cubicBezTo>
                              <a:pt x="114841" y="254578"/>
                              <a:pt x="115886" y="252488"/>
                              <a:pt x="117715" y="251443"/>
                            </a:cubicBezTo>
                            <a:cubicBezTo>
                              <a:pt x="119805" y="250398"/>
                              <a:pt x="121372" y="248830"/>
                              <a:pt x="123201" y="247262"/>
                            </a:cubicBezTo>
                            <a:cubicBezTo>
                              <a:pt x="124769" y="245695"/>
                              <a:pt x="127120" y="243866"/>
                              <a:pt x="129471" y="244128"/>
                            </a:cubicBezTo>
                            <a:cubicBezTo>
                              <a:pt x="131561" y="244650"/>
                              <a:pt x="132606" y="247001"/>
                              <a:pt x="133913" y="248569"/>
                            </a:cubicBezTo>
                            <a:cubicBezTo>
                              <a:pt x="134958" y="249875"/>
                              <a:pt x="135480" y="249614"/>
                              <a:pt x="137048" y="249353"/>
                            </a:cubicBezTo>
                            <a:cubicBezTo>
                              <a:pt x="138093" y="249091"/>
                              <a:pt x="139399" y="248830"/>
                              <a:pt x="140183" y="248046"/>
                            </a:cubicBezTo>
                            <a:cubicBezTo>
                              <a:pt x="140183" y="248046"/>
                              <a:pt x="139660" y="248046"/>
                              <a:pt x="139921" y="247524"/>
                            </a:cubicBezTo>
                            <a:cubicBezTo>
                              <a:pt x="140444" y="246740"/>
                              <a:pt x="140705" y="246218"/>
                              <a:pt x="141228" y="245434"/>
                            </a:cubicBezTo>
                            <a:cubicBezTo>
                              <a:pt x="141750" y="244389"/>
                              <a:pt x="142273" y="243344"/>
                              <a:pt x="142273" y="242037"/>
                            </a:cubicBezTo>
                            <a:cubicBezTo>
                              <a:pt x="142534" y="239947"/>
                              <a:pt x="143056" y="236812"/>
                              <a:pt x="142012" y="234984"/>
                            </a:cubicBezTo>
                            <a:cubicBezTo>
                              <a:pt x="141228" y="233939"/>
                              <a:pt x="139660" y="233416"/>
                              <a:pt x="139660" y="231849"/>
                            </a:cubicBezTo>
                            <a:cubicBezTo>
                              <a:pt x="139660" y="230542"/>
                              <a:pt x="140705" y="230542"/>
                              <a:pt x="141750" y="230542"/>
                            </a:cubicBezTo>
                            <a:cubicBezTo>
                              <a:pt x="143318" y="230542"/>
                              <a:pt x="144624" y="229759"/>
                              <a:pt x="146192" y="229497"/>
                            </a:cubicBezTo>
                            <a:cubicBezTo>
                              <a:pt x="148020" y="228975"/>
                              <a:pt x="149849" y="229236"/>
                              <a:pt x="151939" y="228452"/>
                            </a:cubicBezTo>
                            <a:cubicBezTo>
                              <a:pt x="154029" y="227668"/>
                              <a:pt x="154813" y="228452"/>
                              <a:pt x="156381" y="229236"/>
                            </a:cubicBezTo>
                            <a:cubicBezTo>
                              <a:pt x="160822" y="231849"/>
                              <a:pt x="158993" y="225317"/>
                              <a:pt x="160561" y="223227"/>
                            </a:cubicBezTo>
                            <a:cubicBezTo>
                              <a:pt x="161606" y="221921"/>
                              <a:pt x="163434" y="222182"/>
                              <a:pt x="165002" y="221921"/>
                            </a:cubicBezTo>
                            <a:cubicBezTo>
                              <a:pt x="166831" y="221398"/>
                              <a:pt x="168137" y="219831"/>
                              <a:pt x="168398" y="217741"/>
                            </a:cubicBezTo>
                            <a:cubicBezTo>
                              <a:pt x="168921" y="215651"/>
                              <a:pt x="167876" y="214867"/>
                              <a:pt x="166308" y="213822"/>
                            </a:cubicBezTo>
                            <a:cubicBezTo>
                              <a:pt x="165263" y="213038"/>
                              <a:pt x="164218" y="211732"/>
                              <a:pt x="163173" y="211209"/>
                            </a:cubicBezTo>
                            <a:cubicBezTo>
                              <a:pt x="161867" y="210426"/>
                              <a:pt x="160038" y="210948"/>
                              <a:pt x="158993" y="209642"/>
                            </a:cubicBezTo>
                            <a:cubicBezTo>
                              <a:pt x="157687" y="208336"/>
                              <a:pt x="157687" y="205984"/>
                              <a:pt x="158993" y="204678"/>
                            </a:cubicBezTo>
                            <a:cubicBezTo>
                              <a:pt x="160561" y="203633"/>
                              <a:pt x="162389" y="204678"/>
                              <a:pt x="163957" y="203894"/>
                            </a:cubicBezTo>
                            <a:cubicBezTo>
                              <a:pt x="165525" y="202849"/>
                              <a:pt x="164741" y="200498"/>
                              <a:pt x="164741" y="198930"/>
                            </a:cubicBezTo>
                            <a:cubicBezTo>
                              <a:pt x="164741" y="197102"/>
                              <a:pt x="165786" y="194750"/>
                              <a:pt x="167614" y="194228"/>
                            </a:cubicBezTo>
                            <a:cubicBezTo>
                              <a:pt x="169443" y="193705"/>
                              <a:pt x="170488" y="195273"/>
                              <a:pt x="171794" y="196057"/>
                            </a:cubicBezTo>
                            <a:cubicBezTo>
                              <a:pt x="173101" y="196840"/>
                              <a:pt x="175452" y="196579"/>
                              <a:pt x="175452" y="194489"/>
                            </a:cubicBezTo>
                            <a:cubicBezTo>
                              <a:pt x="175452" y="192399"/>
                              <a:pt x="172840" y="191877"/>
                              <a:pt x="171794" y="190570"/>
                            </a:cubicBezTo>
                            <a:cubicBezTo>
                              <a:pt x="170750" y="189264"/>
                              <a:pt x="171533" y="187435"/>
                              <a:pt x="172840" y="186652"/>
                            </a:cubicBezTo>
                            <a:cubicBezTo>
                              <a:pt x="174407" y="185607"/>
                              <a:pt x="176758" y="186390"/>
                              <a:pt x="178587" y="186129"/>
                            </a:cubicBezTo>
                            <a:cubicBezTo>
                              <a:pt x="181461" y="185868"/>
                              <a:pt x="184074" y="184823"/>
                              <a:pt x="186686" y="184300"/>
                            </a:cubicBezTo>
                            <a:cubicBezTo>
                              <a:pt x="188515" y="184039"/>
                              <a:pt x="190344" y="185084"/>
                              <a:pt x="192172" y="184823"/>
                            </a:cubicBezTo>
                            <a:cubicBezTo>
                              <a:pt x="194263" y="184561"/>
                              <a:pt x="195307" y="181949"/>
                              <a:pt x="194785" y="180120"/>
                            </a:cubicBezTo>
                            <a:cubicBezTo>
                              <a:pt x="194263" y="177508"/>
                              <a:pt x="191650" y="176985"/>
                              <a:pt x="189299" y="177769"/>
                            </a:cubicBezTo>
                            <a:cubicBezTo>
                              <a:pt x="184857" y="179075"/>
                              <a:pt x="180938" y="181165"/>
                              <a:pt x="176236" y="181165"/>
                            </a:cubicBezTo>
                            <a:cubicBezTo>
                              <a:pt x="172317" y="181165"/>
                              <a:pt x="168398" y="173589"/>
                              <a:pt x="171533" y="170715"/>
                            </a:cubicBezTo>
                            <a:cubicBezTo>
                              <a:pt x="173101" y="169409"/>
                              <a:pt x="175713" y="170454"/>
                              <a:pt x="177542" y="170715"/>
                            </a:cubicBezTo>
                            <a:cubicBezTo>
                              <a:pt x="179371" y="171238"/>
                              <a:pt x="181200" y="170976"/>
                              <a:pt x="183290" y="170454"/>
                            </a:cubicBezTo>
                            <a:cubicBezTo>
                              <a:pt x="189299" y="169148"/>
                              <a:pt x="180938" y="165490"/>
                              <a:pt x="183029" y="162355"/>
                            </a:cubicBezTo>
                            <a:cubicBezTo>
                              <a:pt x="184857" y="159481"/>
                              <a:pt x="193218" y="164706"/>
                              <a:pt x="192956" y="160004"/>
                            </a:cubicBezTo>
                            <a:cubicBezTo>
                              <a:pt x="192956" y="158697"/>
                              <a:pt x="191127" y="156346"/>
                              <a:pt x="191911" y="155040"/>
                            </a:cubicBezTo>
                            <a:cubicBezTo>
                              <a:pt x="192695" y="153733"/>
                              <a:pt x="195569" y="155040"/>
                              <a:pt x="196614" y="155040"/>
                            </a:cubicBezTo>
                            <a:cubicBezTo>
                              <a:pt x="201578" y="155301"/>
                              <a:pt x="201839" y="150076"/>
                              <a:pt x="202884" y="146418"/>
                            </a:cubicBezTo>
                            <a:cubicBezTo>
                              <a:pt x="203407" y="143806"/>
                              <a:pt x="204974" y="138320"/>
                              <a:pt x="207848" y="137536"/>
                            </a:cubicBezTo>
                            <a:cubicBezTo>
                              <a:pt x="210460" y="136752"/>
                              <a:pt x="211244" y="141193"/>
                              <a:pt x="212028" y="143022"/>
                            </a:cubicBezTo>
                            <a:cubicBezTo>
                              <a:pt x="213595" y="147986"/>
                              <a:pt x="216730" y="151121"/>
                              <a:pt x="222217" y="150598"/>
                            </a:cubicBezTo>
                            <a:cubicBezTo>
                              <a:pt x="224307" y="150337"/>
                              <a:pt x="225613" y="151121"/>
                              <a:pt x="227181" y="152427"/>
                            </a:cubicBezTo>
                            <a:cubicBezTo>
                              <a:pt x="229009" y="148770"/>
                              <a:pt x="224307" y="144328"/>
                              <a:pt x="221172" y="143283"/>
                            </a:cubicBezTo>
                            <a:cubicBezTo>
                              <a:pt x="219082" y="142500"/>
                              <a:pt x="215685" y="141455"/>
                              <a:pt x="216208" y="138581"/>
                            </a:cubicBezTo>
                            <a:cubicBezTo>
                              <a:pt x="216469" y="136752"/>
                              <a:pt x="218298" y="136229"/>
                              <a:pt x="219865" y="136491"/>
                            </a:cubicBezTo>
                            <a:cubicBezTo>
                              <a:pt x="221694" y="136752"/>
                              <a:pt x="222478" y="138058"/>
                              <a:pt x="223784" y="139103"/>
                            </a:cubicBezTo>
                            <a:cubicBezTo>
                              <a:pt x="225874" y="140932"/>
                              <a:pt x="227442" y="140410"/>
                              <a:pt x="229270" y="138320"/>
                            </a:cubicBezTo>
                            <a:cubicBezTo>
                              <a:pt x="230577" y="138320"/>
                              <a:pt x="232145" y="138581"/>
                              <a:pt x="232928" y="137275"/>
                            </a:cubicBezTo>
                            <a:cubicBezTo>
                              <a:pt x="233973" y="135446"/>
                              <a:pt x="232667" y="134401"/>
                              <a:pt x="230838" y="134401"/>
                            </a:cubicBezTo>
                            <a:cubicBezTo>
                              <a:pt x="227442" y="134401"/>
                              <a:pt x="223001" y="134923"/>
                              <a:pt x="223001" y="130221"/>
                            </a:cubicBezTo>
                            <a:cubicBezTo>
                              <a:pt x="223784" y="130221"/>
                              <a:pt x="227442" y="129698"/>
                              <a:pt x="227181" y="128131"/>
                            </a:cubicBezTo>
                            <a:cubicBezTo>
                              <a:pt x="226919" y="126563"/>
                              <a:pt x="223001" y="127086"/>
                              <a:pt x="221956" y="127086"/>
                            </a:cubicBezTo>
                            <a:cubicBezTo>
                              <a:pt x="218559" y="127086"/>
                              <a:pt x="215163" y="127869"/>
                              <a:pt x="211767" y="127608"/>
                            </a:cubicBezTo>
                            <a:cubicBezTo>
                              <a:pt x="213595" y="123951"/>
                              <a:pt x="215947" y="122906"/>
                              <a:pt x="219865" y="123428"/>
                            </a:cubicBezTo>
                            <a:cubicBezTo>
                              <a:pt x="222217" y="123689"/>
                              <a:pt x="227703" y="125257"/>
                              <a:pt x="229009" y="122122"/>
                            </a:cubicBezTo>
                            <a:cubicBezTo>
                              <a:pt x="230054" y="119509"/>
                              <a:pt x="226136" y="116635"/>
                              <a:pt x="224829" y="114807"/>
                            </a:cubicBezTo>
                            <a:cubicBezTo>
                              <a:pt x="223001" y="111933"/>
                              <a:pt x="227181" y="111672"/>
                              <a:pt x="229009" y="111410"/>
                            </a:cubicBezTo>
                            <a:cubicBezTo>
                              <a:pt x="231361" y="110888"/>
                              <a:pt x="235279" y="109843"/>
                              <a:pt x="237108" y="112194"/>
                            </a:cubicBezTo>
                            <a:cubicBezTo>
                              <a:pt x="239198" y="115068"/>
                              <a:pt x="238414" y="118987"/>
                              <a:pt x="241288" y="121599"/>
                            </a:cubicBezTo>
                            <a:cubicBezTo>
                              <a:pt x="244423" y="124473"/>
                              <a:pt x="248081" y="122906"/>
                              <a:pt x="248081" y="118726"/>
                            </a:cubicBezTo>
                            <a:cubicBezTo>
                              <a:pt x="248081" y="114807"/>
                              <a:pt x="246252" y="111149"/>
                              <a:pt x="250432" y="108798"/>
                            </a:cubicBezTo>
                            <a:cubicBezTo>
                              <a:pt x="253306" y="107230"/>
                              <a:pt x="257486" y="105401"/>
                              <a:pt x="260621" y="106708"/>
                            </a:cubicBezTo>
                            <a:cubicBezTo>
                              <a:pt x="263234" y="107753"/>
                              <a:pt x="266108" y="111149"/>
                              <a:pt x="268981" y="109843"/>
                            </a:cubicBezTo>
                            <a:cubicBezTo>
                              <a:pt x="271071" y="108798"/>
                              <a:pt x="272378" y="104879"/>
                              <a:pt x="273423" y="103050"/>
                            </a:cubicBezTo>
                            <a:cubicBezTo>
                              <a:pt x="274729" y="100438"/>
                              <a:pt x="274468" y="97825"/>
                              <a:pt x="271071" y="96780"/>
                            </a:cubicBezTo>
                            <a:cubicBezTo>
                              <a:pt x="267414" y="95735"/>
                              <a:pt x="264018" y="98348"/>
                              <a:pt x="261405" y="100699"/>
                            </a:cubicBezTo>
                            <a:cubicBezTo>
                              <a:pt x="259054" y="102789"/>
                              <a:pt x="256702" y="103050"/>
                              <a:pt x="253567" y="102266"/>
                            </a:cubicBezTo>
                            <a:cubicBezTo>
                              <a:pt x="249910" y="101221"/>
                              <a:pt x="248081" y="98086"/>
                              <a:pt x="251477" y="95213"/>
                            </a:cubicBezTo>
                            <a:cubicBezTo>
                              <a:pt x="254612" y="92339"/>
                              <a:pt x="259054" y="91816"/>
                              <a:pt x="263234" y="91816"/>
                            </a:cubicBezTo>
                            <a:cubicBezTo>
                              <a:pt x="265585" y="91816"/>
                              <a:pt x="270549" y="92600"/>
                              <a:pt x="271333" y="89465"/>
                            </a:cubicBezTo>
                            <a:cubicBezTo>
                              <a:pt x="271594" y="88159"/>
                              <a:pt x="271071" y="86853"/>
                              <a:pt x="270810" y="85546"/>
                            </a:cubicBezTo>
                            <a:cubicBezTo>
                              <a:pt x="270549" y="83979"/>
                              <a:pt x="270810" y="82411"/>
                              <a:pt x="271594" y="80844"/>
                            </a:cubicBezTo>
                            <a:cubicBezTo>
                              <a:pt x="272639" y="79015"/>
                              <a:pt x="275774" y="74835"/>
                              <a:pt x="271594" y="74574"/>
                            </a:cubicBezTo>
                            <a:cubicBezTo>
                              <a:pt x="268198" y="74312"/>
                              <a:pt x="265585" y="77970"/>
                              <a:pt x="262450" y="79015"/>
                            </a:cubicBezTo>
                            <a:cubicBezTo>
                              <a:pt x="260883" y="79537"/>
                              <a:pt x="260099" y="79799"/>
                              <a:pt x="258531" y="78754"/>
                            </a:cubicBezTo>
                            <a:cubicBezTo>
                              <a:pt x="257225" y="77709"/>
                              <a:pt x="255657" y="76664"/>
                              <a:pt x="254612" y="75357"/>
                            </a:cubicBezTo>
                            <a:cubicBezTo>
                              <a:pt x="255657" y="73267"/>
                              <a:pt x="257747" y="71700"/>
                              <a:pt x="258792" y="69871"/>
                            </a:cubicBezTo>
                            <a:cubicBezTo>
                              <a:pt x="259576" y="68042"/>
                              <a:pt x="258270" y="65168"/>
                              <a:pt x="259576" y="63601"/>
                            </a:cubicBezTo>
                            <a:cubicBezTo>
                              <a:pt x="261405" y="61511"/>
                              <a:pt x="265324" y="64123"/>
                              <a:pt x="267675" y="63340"/>
                            </a:cubicBezTo>
                            <a:cubicBezTo>
                              <a:pt x="270288" y="62295"/>
                              <a:pt x="271333" y="57853"/>
                              <a:pt x="274468" y="58898"/>
                            </a:cubicBezTo>
                            <a:cubicBezTo>
                              <a:pt x="278648" y="60466"/>
                              <a:pt x="278909" y="68042"/>
                              <a:pt x="283612" y="66997"/>
                            </a:cubicBezTo>
                            <a:cubicBezTo>
                              <a:pt x="284657" y="66736"/>
                              <a:pt x="285702" y="66475"/>
                              <a:pt x="286747" y="66997"/>
                            </a:cubicBezTo>
                            <a:cubicBezTo>
                              <a:pt x="287792" y="67520"/>
                              <a:pt x="288314" y="68826"/>
                              <a:pt x="289098" y="69610"/>
                            </a:cubicBezTo>
                            <a:cubicBezTo>
                              <a:pt x="290665" y="71177"/>
                              <a:pt x="293539" y="71700"/>
                              <a:pt x="295629" y="70393"/>
                            </a:cubicBezTo>
                            <a:cubicBezTo>
                              <a:pt x="297719" y="69087"/>
                              <a:pt x="297981" y="65952"/>
                              <a:pt x="296413" y="64123"/>
                            </a:cubicBezTo>
                            <a:cubicBezTo>
                              <a:pt x="295629" y="63340"/>
                              <a:pt x="294323" y="62817"/>
                              <a:pt x="293539" y="62033"/>
                            </a:cubicBezTo>
                            <a:cubicBezTo>
                              <a:pt x="292756" y="60988"/>
                              <a:pt x="292756" y="59682"/>
                              <a:pt x="292756" y="58376"/>
                            </a:cubicBezTo>
                            <a:cubicBezTo>
                              <a:pt x="290927" y="57592"/>
                              <a:pt x="289621" y="58376"/>
                              <a:pt x="287792" y="58637"/>
                            </a:cubicBezTo>
                            <a:cubicBezTo>
                              <a:pt x="285963" y="58898"/>
                              <a:pt x="284134" y="58376"/>
                              <a:pt x="284657" y="56286"/>
                            </a:cubicBezTo>
                            <a:cubicBezTo>
                              <a:pt x="285179" y="54457"/>
                              <a:pt x="286747" y="52628"/>
                              <a:pt x="288576" y="52367"/>
                            </a:cubicBezTo>
                            <a:cubicBezTo>
                              <a:pt x="290143" y="52106"/>
                              <a:pt x="291710" y="53412"/>
                              <a:pt x="293017" y="52367"/>
                            </a:cubicBezTo>
                            <a:cubicBezTo>
                              <a:pt x="294584" y="51322"/>
                              <a:pt x="294584" y="48971"/>
                              <a:pt x="295107" y="47403"/>
                            </a:cubicBezTo>
                            <a:cubicBezTo>
                              <a:pt x="295629" y="46097"/>
                              <a:pt x="296413" y="44529"/>
                              <a:pt x="297719" y="43484"/>
                            </a:cubicBezTo>
                            <a:cubicBezTo>
                              <a:pt x="298765" y="42439"/>
                              <a:pt x="300332" y="42439"/>
                              <a:pt x="301638" y="41917"/>
                            </a:cubicBezTo>
                            <a:cubicBezTo>
                              <a:pt x="303206" y="41394"/>
                              <a:pt x="303990" y="40088"/>
                              <a:pt x="305557" y="39566"/>
                            </a:cubicBezTo>
                            <a:cubicBezTo>
                              <a:pt x="308692" y="38521"/>
                              <a:pt x="309737" y="40872"/>
                              <a:pt x="310782" y="43223"/>
                            </a:cubicBezTo>
                            <a:cubicBezTo>
                              <a:pt x="311566" y="45313"/>
                              <a:pt x="312611" y="48187"/>
                              <a:pt x="309476" y="48971"/>
                            </a:cubicBezTo>
                            <a:cubicBezTo>
                              <a:pt x="308170" y="49232"/>
                              <a:pt x="306863" y="49232"/>
                              <a:pt x="305818" y="49754"/>
                            </a:cubicBezTo>
                            <a:cubicBezTo>
                              <a:pt x="303206" y="50538"/>
                              <a:pt x="299809" y="51322"/>
                              <a:pt x="298765" y="54457"/>
                            </a:cubicBezTo>
                            <a:cubicBezTo>
                              <a:pt x="299548" y="55241"/>
                              <a:pt x="300332" y="56286"/>
                              <a:pt x="300332" y="57331"/>
                            </a:cubicBezTo>
                            <a:cubicBezTo>
                              <a:pt x="300332" y="58637"/>
                              <a:pt x="299548" y="59682"/>
                              <a:pt x="299548" y="60727"/>
                            </a:cubicBezTo>
                            <a:cubicBezTo>
                              <a:pt x="299026" y="63078"/>
                              <a:pt x="301377" y="65952"/>
                              <a:pt x="303728" y="63862"/>
                            </a:cubicBezTo>
                            <a:cubicBezTo>
                              <a:pt x="306079" y="61511"/>
                              <a:pt x="304773" y="58115"/>
                              <a:pt x="305557" y="55502"/>
                            </a:cubicBezTo>
                            <a:cubicBezTo>
                              <a:pt x="306079" y="53151"/>
                              <a:pt x="308953" y="50799"/>
                              <a:pt x="310521" y="49493"/>
                            </a:cubicBezTo>
                            <a:cubicBezTo>
                              <a:pt x="312611" y="47664"/>
                              <a:pt x="314701" y="48448"/>
                              <a:pt x="315746" y="51061"/>
                            </a:cubicBezTo>
                            <a:cubicBezTo>
                              <a:pt x="316791" y="53673"/>
                              <a:pt x="314962" y="55502"/>
                              <a:pt x="315223" y="57853"/>
                            </a:cubicBezTo>
                            <a:cubicBezTo>
                              <a:pt x="315485" y="60727"/>
                              <a:pt x="318881" y="60466"/>
                              <a:pt x="319926" y="58376"/>
                            </a:cubicBezTo>
                            <a:cubicBezTo>
                              <a:pt x="321232" y="55763"/>
                              <a:pt x="319142" y="53151"/>
                              <a:pt x="319926" y="50538"/>
                            </a:cubicBezTo>
                            <a:cubicBezTo>
                              <a:pt x="320710" y="48448"/>
                              <a:pt x="323845" y="45574"/>
                              <a:pt x="325935" y="44529"/>
                            </a:cubicBezTo>
                            <a:cubicBezTo>
                              <a:pt x="328809" y="42962"/>
                              <a:pt x="329854" y="46881"/>
                              <a:pt x="330115" y="49232"/>
                            </a:cubicBezTo>
                            <a:cubicBezTo>
                              <a:pt x="330376" y="52106"/>
                              <a:pt x="329331" y="54718"/>
                              <a:pt x="328025" y="57331"/>
                            </a:cubicBezTo>
                            <a:cubicBezTo>
                              <a:pt x="326719" y="59943"/>
                              <a:pt x="324106" y="62295"/>
                              <a:pt x="324106" y="65430"/>
                            </a:cubicBezTo>
                            <a:cubicBezTo>
                              <a:pt x="324106" y="66475"/>
                              <a:pt x="324367" y="67781"/>
                              <a:pt x="325674" y="68303"/>
                            </a:cubicBezTo>
                            <a:cubicBezTo>
                              <a:pt x="327241" y="68826"/>
                              <a:pt x="328286" y="66997"/>
                              <a:pt x="329070" y="66213"/>
                            </a:cubicBezTo>
                            <a:cubicBezTo>
                              <a:pt x="330115" y="64907"/>
                              <a:pt x="330899" y="63340"/>
                              <a:pt x="332205" y="62556"/>
                            </a:cubicBezTo>
                            <a:cubicBezTo>
                              <a:pt x="333511" y="61772"/>
                              <a:pt x="334556" y="62556"/>
                              <a:pt x="335601" y="62556"/>
                            </a:cubicBezTo>
                            <a:cubicBezTo>
                              <a:pt x="338214" y="63078"/>
                              <a:pt x="340304" y="60988"/>
                              <a:pt x="338736" y="58637"/>
                            </a:cubicBezTo>
                            <a:cubicBezTo>
                              <a:pt x="337169" y="56024"/>
                              <a:pt x="334556" y="54979"/>
                              <a:pt x="335863" y="51583"/>
                            </a:cubicBezTo>
                            <a:cubicBezTo>
                              <a:pt x="337169" y="48448"/>
                              <a:pt x="339520" y="48448"/>
                              <a:pt x="342394" y="49232"/>
                            </a:cubicBezTo>
                            <a:cubicBezTo>
                              <a:pt x="345268" y="50016"/>
                              <a:pt x="347097" y="50016"/>
                              <a:pt x="349186" y="47664"/>
                            </a:cubicBezTo>
                            <a:cubicBezTo>
                              <a:pt x="350493" y="46097"/>
                              <a:pt x="352322" y="41917"/>
                              <a:pt x="354673" y="44007"/>
                            </a:cubicBezTo>
                            <a:cubicBezTo>
                              <a:pt x="356502" y="46097"/>
                              <a:pt x="356502" y="48187"/>
                              <a:pt x="359637" y="47664"/>
                            </a:cubicBezTo>
                            <a:cubicBezTo>
                              <a:pt x="360682" y="47403"/>
                              <a:pt x="361466" y="47403"/>
                              <a:pt x="362510" y="47926"/>
                            </a:cubicBezTo>
                            <a:cubicBezTo>
                              <a:pt x="363555" y="48448"/>
                              <a:pt x="364078" y="49754"/>
                              <a:pt x="365123" y="50016"/>
                            </a:cubicBezTo>
                            <a:cubicBezTo>
                              <a:pt x="367474" y="50799"/>
                              <a:pt x="367474" y="46881"/>
                              <a:pt x="367213" y="45574"/>
                            </a:cubicBezTo>
                            <a:cubicBezTo>
                              <a:pt x="366952" y="44007"/>
                              <a:pt x="366691" y="40872"/>
                              <a:pt x="365384" y="40088"/>
                            </a:cubicBezTo>
                            <a:cubicBezTo>
                              <a:pt x="363555" y="39043"/>
                              <a:pt x="360421" y="40349"/>
                              <a:pt x="358330" y="39827"/>
                            </a:cubicBezTo>
                            <a:cubicBezTo>
                              <a:pt x="356241" y="39304"/>
                              <a:pt x="353628" y="37998"/>
                              <a:pt x="352060" y="36692"/>
                            </a:cubicBezTo>
                            <a:cubicBezTo>
                              <a:pt x="349970" y="35124"/>
                              <a:pt x="350493" y="32250"/>
                              <a:pt x="353366" y="32250"/>
                            </a:cubicBezTo>
                            <a:cubicBezTo>
                              <a:pt x="355979" y="32250"/>
                              <a:pt x="358330" y="34340"/>
                              <a:pt x="360943" y="34863"/>
                            </a:cubicBezTo>
                            <a:cubicBezTo>
                              <a:pt x="363294" y="35385"/>
                              <a:pt x="365384" y="36430"/>
                              <a:pt x="367735" y="37214"/>
                            </a:cubicBezTo>
                            <a:cubicBezTo>
                              <a:pt x="370871" y="38259"/>
                              <a:pt x="371654" y="34602"/>
                              <a:pt x="372699" y="32512"/>
                            </a:cubicBezTo>
                            <a:cubicBezTo>
                              <a:pt x="374006" y="29899"/>
                              <a:pt x="375051" y="29638"/>
                              <a:pt x="377663" y="30160"/>
                            </a:cubicBezTo>
                            <a:cubicBezTo>
                              <a:pt x="379492" y="30683"/>
                              <a:pt x="382105" y="30160"/>
                              <a:pt x="383672" y="31205"/>
                            </a:cubicBezTo>
                            <a:cubicBezTo>
                              <a:pt x="386023" y="33034"/>
                              <a:pt x="384195" y="35385"/>
                              <a:pt x="383150" y="37214"/>
                            </a:cubicBezTo>
                            <a:cubicBezTo>
                              <a:pt x="382105" y="39304"/>
                              <a:pt x="382366" y="41133"/>
                              <a:pt x="384456" y="42178"/>
                            </a:cubicBezTo>
                            <a:cubicBezTo>
                              <a:pt x="386285" y="43484"/>
                              <a:pt x="387330" y="44791"/>
                              <a:pt x="388897" y="46358"/>
                            </a:cubicBezTo>
                            <a:cubicBezTo>
                              <a:pt x="390726" y="48187"/>
                              <a:pt x="392555" y="46619"/>
                              <a:pt x="394122" y="45313"/>
                            </a:cubicBezTo>
                            <a:cubicBezTo>
                              <a:pt x="396212" y="43223"/>
                              <a:pt x="397780" y="40611"/>
                              <a:pt x="396996" y="37475"/>
                            </a:cubicBezTo>
                            <a:cubicBezTo>
                              <a:pt x="396735" y="36430"/>
                              <a:pt x="395429" y="35385"/>
                              <a:pt x="395429" y="34340"/>
                            </a:cubicBezTo>
                            <a:cubicBezTo>
                              <a:pt x="395167" y="33295"/>
                              <a:pt x="395951" y="31728"/>
                              <a:pt x="396212" y="30683"/>
                            </a:cubicBezTo>
                            <a:cubicBezTo>
                              <a:pt x="396996" y="28070"/>
                              <a:pt x="398302" y="25980"/>
                              <a:pt x="400392" y="24413"/>
                            </a:cubicBezTo>
                            <a:cubicBezTo>
                              <a:pt x="402483" y="22845"/>
                              <a:pt x="404050" y="21800"/>
                              <a:pt x="406663" y="22323"/>
                            </a:cubicBezTo>
                            <a:cubicBezTo>
                              <a:pt x="409536" y="22845"/>
                              <a:pt x="411888" y="22845"/>
                              <a:pt x="414761" y="22061"/>
                            </a:cubicBezTo>
                            <a:cubicBezTo>
                              <a:pt x="415806" y="21800"/>
                              <a:pt x="416852" y="21278"/>
                              <a:pt x="417113" y="20233"/>
                            </a:cubicBezTo>
                            <a:cubicBezTo>
                              <a:pt x="417635" y="19449"/>
                              <a:pt x="417113" y="18143"/>
                              <a:pt x="417635" y="17359"/>
                            </a:cubicBezTo>
                            <a:cubicBezTo>
                              <a:pt x="418419" y="15791"/>
                              <a:pt x="421293" y="17098"/>
                              <a:pt x="421293" y="14746"/>
                            </a:cubicBezTo>
                            <a:cubicBezTo>
                              <a:pt x="421293" y="12134"/>
                              <a:pt x="417897" y="11873"/>
                              <a:pt x="416068" y="10828"/>
                            </a:cubicBezTo>
                            <a:cubicBezTo>
                              <a:pt x="414500" y="9783"/>
                              <a:pt x="413978" y="6647"/>
                              <a:pt x="415545" y="5602"/>
                            </a:cubicBezTo>
                            <a:cubicBezTo>
                              <a:pt x="416590" y="5080"/>
                              <a:pt x="417897" y="5341"/>
                              <a:pt x="418942" y="5080"/>
                            </a:cubicBezTo>
                            <a:cubicBezTo>
                              <a:pt x="420248" y="4819"/>
                              <a:pt x="420770" y="4035"/>
                              <a:pt x="421554" y="2990"/>
                            </a:cubicBezTo>
                            <a:cubicBezTo>
                              <a:pt x="423644" y="639"/>
                              <a:pt x="425212" y="3251"/>
                              <a:pt x="426779" y="4819"/>
                            </a:cubicBezTo>
                            <a:cubicBezTo>
                              <a:pt x="428869" y="6647"/>
                              <a:pt x="431221" y="6647"/>
                              <a:pt x="433833" y="6125"/>
                            </a:cubicBezTo>
                            <a:cubicBezTo>
                              <a:pt x="435662" y="5864"/>
                              <a:pt x="437230" y="4296"/>
                              <a:pt x="439319" y="4819"/>
                            </a:cubicBezTo>
                            <a:cubicBezTo>
                              <a:pt x="440626" y="5080"/>
                              <a:pt x="441671" y="5602"/>
                              <a:pt x="442716" y="5864"/>
                            </a:cubicBezTo>
                            <a:cubicBezTo>
                              <a:pt x="443761" y="6125"/>
                              <a:pt x="445067" y="6125"/>
                              <a:pt x="446112" y="6647"/>
                            </a:cubicBezTo>
                            <a:cubicBezTo>
                              <a:pt x="448986" y="7692"/>
                              <a:pt x="447680" y="10566"/>
                              <a:pt x="445851" y="12134"/>
                            </a:cubicBezTo>
                            <a:cubicBezTo>
                              <a:pt x="443761" y="13963"/>
                              <a:pt x="441410" y="15530"/>
                              <a:pt x="439319" y="17359"/>
                            </a:cubicBezTo>
                            <a:cubicBezTo>
                              <a:pt x="437491" y="18926"/>
                              <a:pt x="435662" y="20233"/>
                              <a:pt x="434617" y="22323"/>
                            </a:cubicBezTo>
                            <a:cubicBezTo>
                              <a:pt x="433311" y="24674"/>
                              <a:pt x="432527" y="26764"/>
                              <a:pt x="432527" y="29377"/>
                            </a:cubicBezTo>
                            <a:cubicBezTo>
                              <a:pt x="432527" y="30944"/>
                              <a:pt x="432527" y="32250"/>
                              <a:pt x="432266" y="33818"/>
                            </a:cubicBezTo>
                            <a:cubicBezTo>
                              <a:pt x="432004" y="34863"/>
                              <a:pt x="431482" y="36169"/>
                              <a:pt x="432266" y="36953"/>
                            </a:cubicBezTo>
                            <a:cubicBezTo>
                              <a:pt x="433833" y="39566"/>
                              <a:pt x="437752" y="36430"/>
                              <a:pt x="438797" y="34863"/>
                            </a:cubicBezTo>
                            <a:cubicBezTo>
                              <a:pt x="440364" y="32250"/>
                              <a:pt x="441148" y="29377"/>
                              <a:pt x="442455" y="26764"/>
                            </a:cubicBezTo>
                            <a:cubicBezTo>
                              <a:pt x="443238" y="25458"/>
                              <a:pt x="444283" y="23890"/>
                              <a:pt x="445590" y="22845"/>
                            </a:cubicBezTo>
                            <a:cubicBezTo>
                              <a:pt x="446635" y="22061"/>
                              <a:pt x="447680" y="21539"/>
                              <a:pt x="448724" y="20494"/>
                            </a:cubicBezTo>
                            <a:cubicBezTo>
                              <a:pt x="451599" y="17620"/>
                              <a:pt x="454211" y="14485"/>
                              <a:pt x="457085" y="11611"/>
                            </a:cubicBezTo>
                            <a:cubicBezTo>
                              <a:pt x="458652" y="9783"/>
                              <a:pt x="460481" y="7692"/>
                              <a:pt x="462832" y="7170"/>
                            </a:cubicBezTo>
                            <a:cubicBezTo>
                              <a:pt x="464400" y="6647"/>
                              <a:pt x="466229" y="6909"/>
                              <a:pt x="466751" y="8737"/>
                            </a:cubicBezTo>
                            <a:cubicBezTo>
                              <a:pt x="467535" y="11350"/>
                              <a:pt x="465445" y="14485"/>
                              <a:pt x="464400" y="16836"/>
                            </a:cubicBezTo>
                            <a:cubicBezTo>
                              <a:pt x="463355" y="18665"/>
                              <a:pt x="461004" y="21800"/>
                              <a:pt x="462049" y="24152"/>
                            </a:cubicBezTo>
                            <a:cubicBezTo>
                              <a:pt x="462832" y="26503"/>
                              <a:pt x="465968" y="27025"/>
                              <a:pt x="468057" y="26764"/>
                            </a:cubicBezTo>
                            <a:cubicBezTo>
                              <a:pt x="474589" y="25980"/>
                              <a:pt x="475373" y="18926"/>
                              <a:pt x="479291" y="15269"/>
                            </a:cubicBezTo>
                            <a:cubicBezTo>
                              <a:pt x="480859" y="13963"/>
                              <a:pt x="482949" y="13179"/>
                              <a:pt x="483994" y="11350"/>
                            </a:cubicBezTo>
                            <a:cubicBezTo>
                              <a:pt x="484778" y="9783"/>
                              <a:pt x="483733" y="8476"/>
                              <a:pt x="483210" y="7170"/>
                            </a:cubicBezTo>
                            <a:cubicBezTo>
                              <a:pt x="482426" y="5602"/>
                              <a:pt x="482949" y="5080"/>
                              <a:pt x="484255" y="4035"/>
                            </a:cubicBezTo>
                            <a:cubicBezTo>
                              <a:pt x="486084" y="2729"/>
                              <a:pt x="488435" y="1161"/>
                              <a:pt x="490525" y="377"/>
                            </a:cubicBezTo>
                            <a:cubicBezTo>
                              <a:pt x="492615" y="-406"/>
                              <a:pt x="494183" y="116"/>
                              <a:pt x="496012" y="1161"/>
                            </a:cubicBezTo>
                            <a:cubicBezTo>
                              <a:pt x="498624" y="2467"/>
                              <a:pt x="501237" y="3251"/>
                              <a:pt x="503849" y="4296"/>
                            </a:cubicBezTo>
                            <a:cubicBezTo>
                              <a:pt x="505678" y="4819"/>
                              <a:pt x="506462" y="5602"/>
                              <a:pt x="505417" y="7170"/>
                            </a:cubicBezTo>
                            <a:cubicBezTo>
                              <a:pt x="504372" y="8999"/>
                              <a:pt x="502804" y="10828"/>
                              <a:pt x="501237" y="12134"/>
                            </a:cubicBezTo>
                            <a:cubicBezTo>
                              <a:pt x="499147" y="14224"/>
                              <a:pt x="495489" y="14746"/>
                              <a:pt x="495489" y="18143"/>
                            </a:cubicBezTo>
                            <a:cubicBezTo>
                              <a:pt x="495489" y="19449"/>
                              <a:pt x="496012" y="20494"/>
                              <a:pt x="495750" y="21800"/>
                            </a:cubicBezTo>
                            <a:cubicBezTo>
                              <a:pt x="495489" y="23106"/>
                              <a:pt x="494706" y="24413"/>
                              <a:pt x="495228" y="25980"/>
                            </a:cubicBezTo>
                            <a:cubicBezTo>
                              <a:pt x="496012" y="28070"/>
                              <a:pt x="498624" y="29377"/>
                              <a:pt x="500714" y="29377"/>
                            </a:cubicBezTo>
                            <a:cubicBezTo>
                              <a:pt x="503066" y="29377"/>
                              <a:pt x="503849" y="27809"/>
                              <a:pt x="504372" y="25719"/>
                            </a:cubicBezTo>
                            <a:cubicBezTo>
                              <a:pt x="504894" y="22845"/>
                              <a:pt x="505156" y="20494"/>
                              <a:pt x="506723" y="17881"/>
                            </a:cubicBezTo>
                            <a:cubicBezTo>
                              <a:pt x="508291" y="15008"/>
                              <a:pt x="510381" y="12395"/>
                              <a:pt x="512471" y="10044"/>
                            </a:cubicBezTo>
                            <a:cubicBezTo>
                              <a:pt x="513777" y="8476"/>
                              <a:pt x="514561" y="8215"/>
                              <a:pt x="516128" y="9521"/>
                            </a:cubicBezTo>
                            <a:cubicBezTo>
                              <a:pt x="517957" y="11350"/>
                              <a:pt x="519786" y="13179"/>
                              <a:pt x="522137" y="14485"/>
                            </a:cubicBezTo>
                            <a:cubicBezTo>
                              <a:pt x="526579" y="16836"/>
                              <a:pt x="531804" y="14746"/>
                              <a:pt x="536506" y="14746"/>
                            </a:cubicBezTo>
                            <a:cubicBezTo>
                              <a:pt x="538074" y="14746"/>
                              <a:pt x="540686" y="14746"/>
                              <a:pt x="541470" y="16575"/>
                            </a:cubicBezTo>
                            <a:cubicBezTo>
                              <a:pt x="542254" y="18143"/>
                              <a:pt x="541731" y="20233"/>
                              <a:pt x="542515" y="22061"/>
                            </a:cubicBezTo>
                            <a:cubicBezTo>
                              <a:pt x="545650" y="28332"/>
                              <a:pt x="552704" y="25197"/>
                              <a:pt x="557668" y="24674"/>
                            </a:cubicBezTo>
                            <a:cubicBezTo>
                              <a:pt x="559758" y="24674"/>
                              <a:pt x="561326" y="25458"/>
                              <a:pt x="561326" y="27809"/>
                            </a:cubicBezTo>
                            <a:cubicBezTo>
                              <a:pt x="561326" y="30160"/>
                              <a:pt x="559497" y="32250"/>
                              <a:pt x="557145" y="33034"/>
                            </a:cubicBezTo>
                            <a:cubicBezTo>
                              <a:pt x="554533" y="34079"/>
                              <a:pt x="551920" y="33557"/>
                              <a:pt x="549569" y="33557"/>
                            </a:cubicBezTo>
                            <a:cubicBezTo>
                              <a:pt x="547218" y="33557"/>
                              <a:pt x="545389" y="34340"/>
                              <a:pt x="543299" y="35647"/>
                            </a:cubicBezTo>
                            <a:cubicBezTo>
                              <a:pt x="541209" y="36953"/>
                              <a:pt x="539119" y="38521"/>
                              <a:pt x="536768" y="39304"/>
                            </a:cubicBezTo>
                            <a:cubicBezTo>
                              <a:pt x="534677" y="39827"/>
                              <a:pt x="532588" y="39827"/>
                              <a:pt x="530236" y="39566"/>
                            </a:cubicBezTo>
                            <a:cubicBezTo>
                              <a:pt x="526840" y="37998"/>
                              <a:pt x="522137" y="37475"/>
                              <a:pt x="517435" y="3747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4" name="Freeform: Shape 1263">
                        <a:extLst>
                          <a:ext uri="{FF2B5EF4-FFF2-40B4-BE49-F238E27FC236}">
                            <a16:creationId xmlns:a16="http://schemas.microsoft.com/office/drawing/2014/main" id="{16D5C3B8-5449-3C5A-01EF-5DD9B6483E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70609" y="2615596"/>
                        <a:ext cx="4678" cy="9611"/>
                      </a:xfrm>
                      <a:custGeom>
                        <a:avLst/>
                        <a:gdLst>
                          <a:gd name="connsiteX0" fmla="*/ 3461 w 4678"/>
                          <a:gd name="connsiteY0" fmla="*/ 9495 h 9611"/>
                          <a:gd name="connsiteX1" fmla="*/ 2939 w 4678"/>
                          <a:gd name="connsiteY1" fmla="*/ 9495 h 9611"/>
                          <a:gd name="connsiteX2" fmla="*/ 2417 w 4678"/>
                          <a:gd name="connsiteY2" fmla="*/ 9495 h 9611"/>
                          <a:gd name="connsiteX3" fmla="*/ 1633 w 4678"/>
                          <a:gd name="connsiteY3" fmla="*/ 8450 h 9611"/>
                          <a:gd name="connsiteX4" fmla="*/ 849 w 4678"/>
                          <a:gd name="connsiteY4" fmla="*/ 6622 h 9611"/>
                          <a:gd name="connsiteX5" fmla="*/ 326 w 4678"/>
                          <a:gd name="connsiteY5" fmla="*/ 5054 h 9611"/>
                          <a:gd name="connsiteX6" fmla="*/ 65 w 4678"/>
                          <a:gd name="connsiteY6" fmla="*/ 2703 h 9611"/>
                          <a:gd name="connsiteX7" fmla="*/ 326 w 4678"/>
                          <a:gd name="connsiteY7" fmla="*/ 351 h 9611"/>
                          <a:gd name="connsiteX8" fmla="*/ 2939 w 4678"/>
                          <a:gd name="connsiteY8" fmla="*/ 1397 h 9611"/>
                          <a:gd name="connsiteX9" fmla="*/ 4245 w 4678"/>
                          <a:gd name="connsiteY9" fmla="*/ 2180 h 9611"/>
                          <a:gd name="connsiteX10" fmla="*/ 4507 w 4678"/>
                          <a:gd name="connsiteY10" fmla="*/ 4793 h 9611"/>
                          <a:gd name="connsiteX11" fmla="*/ 4245 w 4678"/>
                          <a:gd name="connsiteY11" fmla="*/ 7928 h 9611"/>
                          <a:gd name="connsiteX12" fmla="*/ 3984 w 4678"/>
                          <a:gd name="connsiteY12" fmla="*/ 8450 h 9611"/>
                          <a:gd name="connsiteX13" fmla="*/ 3723 w 4678"/>
                          <a:gd name="connsiteY13" fmla="*/ 8712 h 9611"/>
                          <a:gd name="connsiteX14" fmla="*/ 3461 w 4678"/>
                          <a:gd name="connsiteY14" fmla="*/ 9495 h 961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678" h="9611">
                            <a:moveTo>
                              <a:pt x="3461" y="9495"/>
                            </a:moveTo>
                            <a:cubicBezTo>
                              <a:pt x="3461" y="9495"/>
                              <a:pt x="3200" y="9495"/>
                              <a:pt x="2939" y="9495"/>
                            </a:cubicBezTo>
                            <a:cubicBezTo>
                              <a:pt x="2678" y="9495"/>
                              <a:pt x="2678" y="9757"/>
                              <a:pt x="2417" y="9495"/>
                            </a:cubicBezTo>
                            <a:cubicBezTo>
                              <a:pt x="1894" y="9495"/>
                              <a:pt x="1633" y="8712"/>
                              <a:pt x="1633" y="8450"/>
                            </a:cubicBezTo>
                            <a:cubicBezTo>
                              <a:pt x="1372" y="7667"/>
                              <a:pt x="1372" y="7144"/>
                              <a:pt x="849" y="6622"/>
                            </a:cubicBezTo>
                            <a:cubicBezTo>
                              <a:pt x="326" y="6099"/>
                              <a:pt x="326" y="5838"/>
                              <a:pt x="326" y="5054"/>
                            </a:cubicBezTo>
                            <a:cubicBezTo>
                              <a:pt x="326" y="4270"/>
                              <a:pt x="326" y="3487"/>
                              <a:pt x="65" y="2703"/>
                            </a:cubicBezTo>
                            <a:cubicBezTo>
                              <a:pt x="65" y="2180"/>
                              <a:pt x="-196" y="874"/>
                              <a:pt x="326" y="351"/>
                            </a:cubicBezTo>
                            <a:cubicBezTo>
                              <a:pt x="1110" y="-693"/>
                              <a:pt x="2417" y="874"/>
                              <a:pt x="2939" y="1397"/>
                            </a:cubicBezTo>
                            <a:cubicBezTo>
                              <a:pt x="3461" y="1658"/>
                              <a:pt x="3984" y="1658"/>
                              <a:pt x="4245" y="2180"/>
                            </a:cubicBezTo>
                            <a:cubicBezTo>
                              <a:pt x="4768" y="2703"/>
                              <a:pt x="4768" y="4009"/>
                              <a:pt x="4507" y="4793"/>
                            </a:cubicBezTo>
                            <a:cubicBezTo>
                              <a:pt x="4507" y="5838"/>
                              <a:pt x="4507" y="6883"/>
                              <a:pt x="4245" y="7928"/>
                            </a:cubicBezTo>
                            <a:cubicBezTo>
                              <a:pt x="4245" y="8189"/>
                              <a:pt x="4245" y="8450"/>
                              <a:pt x="3984" y="8450"/>
                            </a:cubicBezTo>
                            <a:cubicBezTo>
                              <a:pt x="3984" y="8712"/>
                              <a:pt x="3723" y="8712"/>
                              <a:pt x="3723" y="8712"/>
                            </a:cubicBezTo>
                            <a:cubicBezTo>
                              <a:pt x="3984" y="8712"/>
                              <a:pt x="3984" y="9234"/>
                              <a:pt x="3461" y="949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5" name="Freeform: Shape 1264">
                        <a:extLst>
                          <a:ext uri="{FF2B5EF4-FFF2-40B4-BE49-F238E27FC236}">
                            <a16:creationId xmlns:a16="http://schemas.microsoft.com/office/drawing/2014/main" id="{C125B2AB-4C24-9836-6443-86559F55914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72242" y="2604453"/>
                        <a:ext cx="12871" cy="15485"/>
                      </a:xfrm>
                      <a:custGeom>
                        <a:avLst/>
                        <a:gdLst>
                          <a:gd name="connsiteX0" fmla="*/ 7315 w 12871"/>
                          <a:gd name="connsiteY0" fmla="*/ 15414 h 15485"/>
                          <a:gd name="connsiteX1" fmla="*/ 7054 w 12871"/>
                          <a:gd name="connsiteY1" fmla="*/ 14108 h 15485"/>
                          <a:gd name="connsiteX2" fmla="*/ 6793 w 12871"/>
                          <a:gd name="connsiteY2" fmla="*/ 12540 h 15485"/>
                          <a:gd name="connsiteX3" fmla="*/ 5486 w 12871"/>
                          <a:gd name="connsiteY3" fmla="*/ 11234 h 15485"/>
                          <a:gd name="connsiteX4" fmla="*/ 4441 w 12871"/>
                          <a:gd name="connsiteY4" fmla="*/ 10189 h 15485"/>
                          <a:gd name="connsiteX5" fmla="*/ 3135 w 12871"/>
                          <a:gd name="connsiteY5" fmla="*/ 9144 h 15485"/>
                          <a:gd name="connsiteX6" fmla="*/ 1306 w 12871"/>
                          <a:gd name="connsiteY6" fmla="*/ 8621 h 15485"/>
                          <a:gd name="connsiteX7" fmla="*/ 522 w 12871"/>
                          <a:gd name="connsiteY7" fmla="*/ 4180 h 15485"/>
                          <a:gd name="connsiteX8" fmla="*/ 261 w 12871"/>
                          <a:gd name="connsiteY8" fmla="*/ 2613 h 15485"/>
                          <a:gd name="connsiteX9" fmla="*/ 0 w 12871"/>
                          <a:gd name="connsiteY9" fmla="*/ 784 h 15485"/>
                          <a:gd name="connsiteX10" fmla="*/ 1567 w 12871"/>
                          <a:gd name="connsiteY10" fmla="*/ 0 h 15485"/>
                          <a:gd name="connsiteX11" fmla="*/ 3919 w 12871"/>
                          <a:gd name="connsiteY11" fmla="*/ 784 h 15485"/>
                          <a:gd name="connsiteX12" fmla="*/ 8622 w 12871"/>
                          <a:gd name="connsiteY12" fmla="*/ 2874 h 15485"/>
                          <a:gd name="connsiteX13" fmla="*/ 12018 w 12871"/>
                          <a:gd name="connsiteY13" fmla="*/ 4703 h 15485"/>
                          <a:gd name="connsiteX14" fmla="*/ 12802 w 12871"/>
                          <a:gd name="connsiteY14" fmla="*/ 6793 h 15485"/>
                          <a:gd name="connsiteX15" fmla="*/ 12279 w 12871"/>
                          <a:gd name="connsiteY15" fmla="*/ 8621 h 15485"/>
                          <a:gd name="connsiteX16" fmla="*/ 12018 w 12871"/>
                          <a:gd name="connsiteY16" fmla="*/ 10711 h 15485"/>
                          <a:gd name="connsiteX17" fmla="*/ 10450 w 12871"/>
                          <a:gd name="connsiteY17" fmla="*/ 13324 h 15485"/>
                          <a:gd name="connsiteX18" fmla="*/ 9928 w 12871"/>
                          <a:gd name="connsiteY18" fmla="*/ 14108 h 15485"/>
                          <a:gd name="connsiteX19" fmla="*/ 9144 w 12871"/>
                          <a:gd name="connsiteY19" fmla="*/ 14369 h 15485"/>
                          <a:gd name="connsiteX20" fmla="*/ 8622 w 12871"/>
                          <a:gd name="connsiteY20" fmla="*/ 14891 h 15485"/>
                          <a:gd name="connsiteX21" fmla="*/ 7315 w 12871"/>
                          <a:gd name="connsiteY21" fmla="*/ 15414 h 154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12871" h="15485">
                            <a:moveTo>
                              <a:pt x="7315" y="15414"/>
                            </a:moveTo>
                            <a:cubicBezTo>
                              <a:pt x="7054" y="15153"/>
                              <a:pt x="7054" y="14369"/>
                              <a:pt x="7054" y="14108"/>
                            </a:cubicBezTo>
                            <a:cubicBezTo>
                              <a:pt x="7054" y="13585"/>
                              <a:pt x="7054" y="13063"/>
                              <a:pt x="6793" y="12540"/>
                            </a:cubicBezTo>
                            <a:cubicBezTo>
                              <a:pt x="6531" y="12018"/>
                              <a:pt x="6009" y="11756"/>
                              <a:pt x="5486" y="11234"/>
                            </a:cubicBezTo>
                            <a:cubicBezTo>
                              <a:pt x="4964" y="10973"/>
                              <a:pt x="4703" y="10450"/>
                              <a:pt x="4441" y="10189"/>
                            </a:cubicBezTo>
                            <a:cubicBezTo>
                              <a:pt x="3919" y="9928"/>
                              <a:pt x="3658" y="9405"/>
                              <a:pt x="3135" y="9144"/>
                            </a:cubicBezTo>
                            <a:cubicBezTo>
                              <a:pt x="2613" y="8883"/>
                              <a:pt x="1829" y="8883"/>
                              <a:pt x="1306" y="8621"/>
                            </a:cubicBezTo>
                            <a:cubicBezTo>
                              <a:pt x="0" y="7576"/>
                              <a:pt x="784" y="5486"/>
                              <a:pt x="522" y="4180"/>
                            </a:cubicBezTo>
                            <a:cubicBezTo>
                              <a:pt x="261" y="3657"/>
                              <a:pt x="261" y="3135"/>
                              <a:pt x="261" y="2613"/>
                            </a:cubicBezTo>
                            <a:cubicBezTo>
                              <a:pt x="261" y="2090"/>
                              <a:pt x="0" y="1306"/>
                              <a:pt x="0" y="784"/>
                            </a:cubicBezTo>
                            <a:cubicBezTo>
                              <a:pt x="261" y="261"/>
                              <a:pt x="1045" y="0"/>
                              <a:pt x="1567" y="0"/>
                            </a:cubicBezTo>
                            <a:cubicBezTo>
                              <a:pt x="2351" y="0"/>
                              <a:pt x="3396" y="261"/>
                              <a:pt x="3919" y="784"/>
                            </a:cubicBezTo>
                            <a:cubicBezTo>
                              <a:pt x="5486" y="1829"/>
                              <a:pt x="6793" y="2874"/>
                              <a:pt x="8622" y="2874"/>
                            </a:cubicBezTo>
                            <a:cubicBezTo>
                              <a:pt x="10189" y="2874"/>
                              <a:pt x="11234" y="3657"/>
                              <a:pt x="12018" y="4703"/>
                            </a:cubicBezTo>
                            <a:cubicBezTo>
                              <a:pt x="12540" y="5225"/>
                              <a:pt x="13063" y="6009"/>
                              <a:pt x="12802" y="6793"/>
                            </a:cubicBezTo>
                            <a:cubicBezTo>
                              <a:pt x="12540" y="7315"/>
                              <a:pt x="12279" y="8099"/>
                              <a:pt x="12279" y="8621"/>
                            </a:cubicBezTo>
                            <a:cubicBezTo>
                              <a:pt x="12279" y="9405"/>
                              <a:pt x="12279" y="9928"/>
                              <a:pt x="12018" y="10711"/>
                            </a:cubicBezTo>
                            <a:cubicBezTo>
                              <a:pt x="11495" y="11756"/>
                              <a:pt x="10711" y="12279"/>
                              <a:pt x="10450" y="13324"/>
                            </a:cubicBezTo>
                            <a:cubicBezTo>
                              <a:pt x="10450" y="13585"/>
                              <a:pt x="10189" y="13846"/>
                              <a:pt x="9928" y="14108"/>
                            </a:cubicBezTo>
                            <a:cubicBezTo>
                              <a:pt x="9666" y="14369"/>
                              <a:pt x="9405" y="14108"/>
                              <a:pt x="9144" y="14369"/>
                            </a:cubicBezTo>
                            <a:cubicBezTo>
                              <a:pt x="8883" y="14369"/>
                              <a:pt x="8622" y="14891"/>
                              <a:pt x="8622" y="14891"/>
                            </a:cubicBezTo>
                            <a:cubicBezTo>
                              <a:pt x="8360" y="15153"/>
                              <a:pt x="7838" y="15675"/>
                              <a:pt x="7315" y="15414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6" name="Freeform: Shape 1265">
                        <a:extLst>
                          <a:ext uri="{FF2B5EF4-FFF2-40B4-BE49-F238E27FC236}">
                            <a16:creationId xmlns:a16="http://schemas.microsoft.com/office/drawing/2014/main" id="{DA415B9C-6DB8-B983-67B2-9588B9A111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73711" y="2594353"/>
                        <a:ext cx="9415" cy="8270"/>
                      </a:xfrm>
                      <a:custGeom>
                        <a:avLst/>
                        <a:gdLst>
                          <a:gd name="connsiteX0" fmla="*/ 1927 w 9415"/>
                          <a:gd name="connsiteY0" fmla="*/ 6181 h 8270"/>
                          <a:gd name="connsiteX1" fmla="*/ 1404 w 9415"/>
                          <a:gd name="connsiteY1" fmla="*/ 5658 h 8270"/>
                          <a:gd name="connsiteX2" fmla="*/ 882 w 9415"/>
                          <a:gd name="connsiteY2" fmla="*/ 5397 h 8270"/>
                          <a:gd name="connsiteX3" fmla="*/ 98 w 9415"/>
                          <a:gd name="connsiteY3" fmla="*/ 3045 h 8270"/>
                          <a:gd name="connsiteX4" fmla="*/ 98 w 9415"/>
                          <a:gd name="connsiteY4" fmla="*/ 1478 h 8270"/>
                          <a:gd name="connsiteX5" fmla="*/ 621 w 9415"/>
                          <a:gd name="connsiteY5" fmla="*/ 433 h 8270"/>
                          <a:gd name="connsiteX6" fmla="*/ 2449 w 9415"/>
                          <a:gd name="connsiteY6" fmla="*/ 172 h 8270"/>
                          <a:gd name="connsiteX7" fmla="*/ 3494 w 9415"/>
                          <a:gd name="connsiteY7" fmla="*/ 2000 h 8270"/>
                          <a:gd name="connsiteX8" fmla="*/ 5584 w 9415"/>
                          <a:gd name="connsiteY8" fmla="*/ 4090 h 8270"/>
                          <a:gd name="connsiteX9" fmla="*/ 7413 w 9415"/>
                          <a:gd name="connsiteY9" fmla="*/ 4352 h 8270"/>
                          <a:gd name="connsiteX10" fmla="*/ 9242 w 9415"/>
                          <a:gd name="connsiteY10" fmla="*/ 6181 h 8270"/>
                          <a:gd name="connsiteX11" fmla="*/ 7936 w 9415"/>
                          <a:gd name="connsiteY11" fmla="*/ 6964 h 8270"/>
                          <a:gd name="connsiteX12" fmla="*/ 6368 w 9415"/>
                          <a:gd name="connsiteY12" fmla="*/ 8271 h 8270"/>
                          <a:gd name="connsiteX13" fmla="*/ 5062 w 9415"/>
                          <a:gd name="connsiteY13" fmla="*/ 7748 h 8270"/>
                          <a:gd name="connsiteX14" fmla="*/ 3494 w 9415"/>
                          <a:gd name="connsiteY14" fmla="*/ 6964 h 8270"/>
                          <a:gd name="connsiteX15" fmla="*/ 1927 w 9415"/>
                          <a:gd name="connsiteY15" fmla="*/ 6181 h 82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9415" h="8270">
                            <a:moveTo>
                              <a:pt x="1927" y="6181"/>
                            </a:moveTo>
                            <a:cubicBezTo>
                              <a:pt x="1665" y="6181"/>
                              <a:pt x="1665" y="5919"/>
                              <a:pt x="1404" y="5658"/>
                            </a:cubicBezTo>
                            <a:cubicBezTo>
                              <a:pt x="1143" y="5658"/>
                              <a:pt x="882" y="5658"/>
                              <a:pt x="882" y="5397"/>
                            </a:cubicBezTo>
                            <a:cubicBezTo>
                              <a:pt x="98" y="5135"/>
                              <a:pt x="-163" y="3829"/>
                              <a:pt x="98" y="3045"/>
                            </a:cubicBezTo>
                            <a:cubicBezTo>
                              <a:pt x="98" y="2523"/>
                              <a:pt x="98" y="2000"/>
                              <a:pt x="98" y="1478"/>
                            </a:cubicBezTo>
                            <a:cubicBezTo>
                              <a:pt x="98" y="1217"/>
                              <a:pt x="359" y="694"/>
                              <a:pt x="621" y="433"/>
                            </a:cubicBezTo>
                            <a:cubicBezTo>
                              <a:pt x="882" y="-90"/>
                              <a:pt x="1927" y="-90"/>
                              <a:pt x="2449" y="172"/>
                            </a:cubicBezTo>
                            <a:cubicBezTo>
                              <a:pt x="3233" y="433"/>
                              <a:pt x="3233" y="1217"/>
                              <a:pt x="3494" y="2000"/>
                            </a:cubicBezTo>
                            <a:cubicBezTo>
                              <a:pt x="4017" y="3045"/>
                              <a:pt x="4539" y="3829"/>
                              <a:pt x="5584" y="4090"/>
                            </a:cubicBezTo>
                            <a:cubicBezTo>
                              <a:pt x="6107" y="4352"/>
                              <a:pt x="6891" y="4090"/>
                              <a:pt x="7413" y="4352"/>
                            </a:cubicBezTo>
                            <a:cubicBezTo>
                              <a:pt x="7936" y="4613"/>
                              <a:pt x="10026" y="5135"/>
                              <a:pt x="9242" y="6181"/>
                            </a:cubicBezTo>
                            <a:cubicBezTo>
                              <a:pt x="8981" y="6703"/>
                              <a:pt x="8458" y="6703"/>
                              <a:pt x="7936" y="6964"/>
                            </a:cubicBezTo>
                            <a:cubicBezTo>
                              <a:pt x="7413" y="7225"/>
                              <a:pt x="6891" y="8009"/>
                              <a:pt x="6368" y="8271"/>
                            </a:cubicBezTo>
                            <a:cubicBezTo>
                              <a:pt x="5846" y="8271"/>
                              <a:pt x="5323" y="8009"/>
                              <a:pt x="5062" y="7748"/>
                            </a:cubicBezTo>
                            <a:cubicBezTo>
                              <a:pt x="4539" y="7487"/>
                              <a:pt x="4017" y="7225"/>
                              <a:pt x="3494" y="6964"/>
                            </a:cubicBezTo>
                            <a:cubicBezTo>
                              <a:pt x="2972" y="6964"/>
                              <a:pt x="2449" y="6703"/>
                              <a:pt x="1927" y="6181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7" name="Freeform: Shape 1266">
                        <a:extLst>
                          <a:ext uri="{FF2B5EF4-FFF2-40B4-BE49-F238E27FC236}">
                            <a16:creationId xmlns:a16="http://schemas.microsoft.com/office/drawing/2014/main" id="{E546E58B-79EE-B696-0CDE-B35E05F3A56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80732" y="2515238"/>
                        <a:ext cx="9797" cy="7441"/>
                      </a:xfrm>
                      <a:custGeom>
                        <a:avLst/>
                        <a:gdLst>
                          <a:gd name="connsiteX0" fmla="*/ 6140 w 9797"/>
                          <a:gd name="connsiteY0" fmla="*/ 5352 h 7441"/>
                          <a:gd name="connsiteX1" fmla="*/ 4833 w 9797"/>
                          <a:gd name="connsiteY1" fmla="*/ 6919 h 7441"/>
                          <a:gd name="connsiteX2" fmla="*/ 2221 w 9797"/>
                          <a:gd name="connsiteY2" fmla="*/ 7442 h 7441"/>
                          <a:gd name="connsiteX3" fmla="*/ 392 w 9797"/>
                          <a:gd name="connsiteY3" fmla="*/ 7180 h 7441"/>
                          <a:gd name="connsiteX4" fmla="*/ 392 w 9797"/>
                          <a:gd name="connsiteY4" fmla="*/ 5352 h 7441"/>
                          <a:gd name="connsiteX5" fmla="*/ 2482 w 9797"/>
                          <a:gd name="connsiteY5" fmla="*/ 4307 h 7441"/>
                          <a:gd name="connsiteX6" fmla="*/ 4833 w 9797"/>
                          <a:gd name="connsiteY6" fmla="*/ 2478 h 7441"/>
                          <a:gd name="connsiteX7" fmla="*/ 6140 w 9797"/>
                          <a:gd name="connsiteY7" fmla="*/ 910 h 7441"/>
                          <a:gd name="connsiteX8" fmla="*/ 9275 w 9797"/>
                          <a:gd name="connsiteY8" fmla="*/ 388 h 7441"/>
                          <a:gd name="connsiteX9" fmla="*/ 9797 w 9797"/>
                          <a:gd name="connsiteY9" fmla="*/ 1172 h 7441"/>
                          <a:gd name="connsiteX10" fmla="*/ 9536 w 9797"/>
                          <a:gd name="connsiteY10" fmla="*/ 2478 h 7441"/>
                          <a:gd name="connsiteX11" fmla="*/ 8230 w 9797"/>
                          <a:gd name="connsiteY11" fmla="*/ 3523 h 7441"/>
                          <a:gd name="connsiteX12" fmla="*/ 6662 w 9797"/>
                          <a:gd name="connsiteY12" fmla="*/ 4568 h 7441"/>
                          <a:gd name="connsiteX13" fmla="*/ 6140 w 9797"/>
                          <a:gd name="connsiteY13" fmla="*/ 5352 h 7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9797" h="7441">
                            <a:moveTo>
                              <a:pt x="6140" y="5352"/>
                            </a:moveTo>
                            <a:cubicBezTo>
                              <a:pt x="5617" y="5874"/>
                              <a:pt x="5617" y="6658"/>
                              <a:pt x="4833" y="6919"/>
                            </a:cubicBezTo>
                            <a:cubicBezTo>
                              <a:pt x="4050" y="7180"/>
                              <a:pt x="3005" y="7442"/>
                              <a:pt x="2221" y="7442"/>
                            </a:cubicBezTo>
                            <a:cubicBezTo>
                              <a:pt x="1698" y="7442"/>
                              <a:pt x="914" y="7442"/>
                              <a:pt x="392" y="7180"/>
                            </a:cubicBezTo>
                            <a:cubicBezTo>
                              <a:pt x="-131" y="6658"/>
                              <a:pt x="-131" y="5874"/>
                              <a:pt x="392" y="5352"/>
                            </a:cubicBezTo>
                            <a:cubicBezTo>
                              <a:pt x="914" y="4829"/>
                              <a:pt x="1959" y="4568"/>
                              <a:pt x="2482" y="4307"/>
                            </a:cubicBezTo>
                            <a:cubicBezTo>
                              <a:pt x="3266" y="3784"/>
                              <a:pt x="4050" y="3262"/>
                              <a:pt x="4833" y="2478"/>
                            </a:cubicBezTo>
                            <a:cubicBezTo>
                              <a:pt x="5356" y="1955"/>
                              <a:pt x="5617" y="1433"/>
                              <a:pt x="6140" y="910"/>
                            </a:cubicBezTo>
                            <a:cubicBezTo>
                              <a:pt x="6923" y="126"/>
                              <a:pt x="8230" y="-396"/>
                              <a:pt x="9275" y="388"/>
                            </a:cubicBezTo>
                            <a:cubicBezTo>
                              <a:pt x="9536" y="649"/>
                              <a:pt x="9797" y="910"/>
                              <a:pt x="9797" y="1172"/>
                            </a:cubicBezTo>
                            <a:cubicBezTo>
                              <a:pt x="9797" y="1694"/>
                              <a:pt x="9797" y="1955"/>
                              <a:pt x="9536" y="2478"/>
                            </a:cubicBezTo>
                            <a:cubicBezTo>
                              <a:pt x="9275" y="3000"/>
                              <a:pt x="8752" y="3262"/>
                              <a:pt x="8230" y="3523"/>
                            </a:cubicBezTo>
                            <a:cubicBezTo>
                              <a:pt x="7707" y="3784"/>
                              <a:pt x="7185" y="4045"/>
                              <a:pt x="6662" y="4568"/>
                            </a:cubicBezTo>
                            <a:cubicBezTo>
                              <a:pt x="6662" y="4829"/>
                              <a:pt x="6401" y="5090"/>
                              <a:pt x="6140" y="5352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8" name="Freeform: Shape 1267">
                        <a:extLst>
                          <a:ext uri="{FF2B5EF4-FFF2-40B4-BE49-F238E27FC236}">
                            <a16:creationId xmlns:a16="http://schemas.microsoft.com/office/drawing/2014/main" id="{D2BC0542-59DB-7373-BEC1-F6A58E5FE6F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95755" y="2508834"/>
                        <a:ext cx="6964" cy="4180"/>
                      </a:xfrm>
                      <a:custGeom>
                        <a:avLst/>
                        <a:gdLst>
                          <a:gd name="connsiteX0" fmla="*/ 2090 w 6964"/>
                          <a:gd name="connsiteY0" fmla="*/ 4180 h 4180"/>
                          <a:gd name="connsiteX1" fmla="*/ 522 w 6964"/>
                          <a:gd name="connsiteY1" fmla="*/ 3919 h 4180"/>
                          <a:gd name="connsiteX2" fmla="*/ 261 w 6964"/>
                          <a:gd name="connsiteY2" fmla="*/ 3396 h 4180"/>
                          <a:gd name="connsiteX3" fmla="*/ 0 w 6964"/>
                          <a:gd name="connsiteY3" fmla="*/ 2874 h 4180"/>
                          <a:gd name="connsiteX4" fmla="*/ 0 w 6964"/>
                          <a:gd name="connsiteY4" fmla="*/ 2351 h 4180"/>
                          <a:gd name="connsiteX5" fmla="*/ 522 w 6964"/>
                          <a:gd name="connsiteY5" fmla="*/ 1568 h 4180"/>
                          <a:gd name="connsiteX6" fmla="*/ 2090 w 6964"/>
                          <a:gd name="connsiteY6" fmla="*/ 784 h 4180"/>
                          <a:gd name="connsiteX7" fmla="*/ 3919 w 6964"/>
                          <a:gd name="connsiteY7" fmla="*/ 261 h 4180"/>
                          <a:gd name="connsiteX8" fmla="*/ 5486 w 6964"/>
                          <a:gd name="connsiteY8" fmla="*/ 0 h 4180"/>
                          <a:gd name="connsiteX9" fmla="*/ 6531 w 6964"/>
                          <a:gd name="connsiteY9" fmla="*/ 261 h 4180"/>
                          <a:gd name="connsiteX10" fmla="*/ 6793 w 6964"/>
                          <a:gd name="connsiteY10" fmla="*/ 1568 h 4180"/>
                          <a:gd name="connsiteX11" fmla="*/ 6531 w 6964"/>
                          <a:gd name="connsiteY11" fmla="*/ 2090 h 4180"/>
                          <a:gd name="connsiteX12" fmla="*/ 6270 w 6964"/>
                          <a:gd name="connsiteY12" fmla="*/ 3135 h 4180"/>
                          <a:gd name="connsiteX13" fmla="*/ 6009 w 6964"/>
                          <a:gd name="connsiteY13" fmla="*/ 3135 h 4180"/>
                          <a:gd name="connsiteX14" fmla="*/ 5486 w 6964"/>
                          <a:gd name="connsiteY14" fmla="*/ 3658 h 4180"/>
                          <a:gd name="connsiteX15" fmla="*/ 3919 w 6964"/>
                          <a:gd name="connsiteY15" fmla="*/ 3919 h 4180"/>
                          <a:gd name="connsiteX16" fmla="*/ 3135 w 6964"/>
                          <a:gd name="connsiteY16" fmla="*/ 3919 h 4180"/>
                          <a:gd name="connsiteX17" fmla="*/ 2090 w 6964"/>
                          <a:gd name="connsiteY17" fmla="*/ 4180 h 4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964" h="4180">
                            <a:moveTo>
                              <a:pt x="2090" y="4180"/>
                            </a:moveTo>
                            <a:cubicBezTo>
                              <a:pt x="1567" y="4180"/>
                              <a:pt x="784" y="4180"/>
                              <a:pt x="522" y="3919"/>
                            </a:cubicBezTo>
                            <a:cubicBezTo>
                              <a:pt x="522" y="3919"/>
                              <a:pt x="261" y="3658"/>
                              <a:pt x="261" y="3396"/>
                            </a:cubicBezTo>
                            <a:cubicBezTo>
                              <a:pt x="0" y="3135"/>
                              <a:pt x="0" y="3135"/>
                              <a:pt x="0" y="2874"/>
                            </a:cubicBezTo>
                            <a:cubicBezTo>
                              <a:pt x="0" y="2613"/>
                              <a:pt x="0" y="2613"/>
                              <a:pt x="0" y="2351"/>
                            </a:cubicBezTo>
                            <a:cubicBezTo>
                              <a:pt x="261" y="2090"/>
                              <a:pt x="261" y="1829"/>
                              <a:pt x="522" y="1568"/>
                            </a:cubicBezTo>
                            <a:cubicBezTo>
                              <a:pt x="1045" y="1045"/>
                              <a:pt x="1306" y="784"/>
                              <a:pt x="2090" y="784"/>
                            </a:cubicBezTo>
                            <a:cubicBezTo>
                              <a:pt x="2874" y="784"/>
                              <a:pt x="3135" y="784"/>
                              <a:pt x="3919" y="261"/>
                            </a:cubicBezTo>
                            <a:cubicBezTo>
                              <a:pt x="4441" y="0"/>
                              <a:pt x="4703" y="0"/>
                              <a:pt x="5486" y="0"/>
                            </a:cubicBezTo>
                            <a:cubicBezTo>
                              <a:pt x="6009" y="0"/>
                              <a:pt x="6270" y="0"/>
                              <a:pt x="6531" y="261"/>
                            </a:cubicBezTo>
                            <a:cubicBezTo>
                              <a:pt x="7054" y="523"/>
                              <a:pt x="7054" y="1306"/>
                              <a:pt x="6793" y="1568"/>
                            </a:cubicBezTo>
                            <a:cubicBezTo>
                              <a:pt x="6793" y="1829"/>
                              <a:pt x="6531" y="1829"/>
                              <a:pt x="6531" y="2090"/>
                            </a:cubicBezTo>
                            <a:cubicBezTo>
                              <a:pt x="6270" y="2351"/>
                              <a:pt x="6270" y="2874"/>
                              <a:pt x="6270" y="3135"/>
                            </a:cubicBezTo>
                            <a:cubicBezTo>
                              <a:pt x="6270" y="3135"/>
                              <a:pt x="6270" y="3135"/>
                              <a:pt x="6009" y="3135"/>
                            </a:cubicBezTo>
                            <a:cubicBezTo>
                              <a:pt x="5747" y="3135"/>
                              <a:pt x="5747" y="3396"/>
                              <a:pt x="5486" y="3658"/>
                            </a:cubicBezTo>
                            <a:cubicBezTo>
                              <a:pt x="4964" y="3919"/>
                              <a:pt x="4441" y="3919"/>
                              <a:pt x="3919" y="3919"/>
                            </a:cubicBezTo>
                            <a:cubicBezTo>
                              <a:pt x="3658" y="3919"/>
                              <a:pt x="3396" y="3919"/>
                              <a:pt x="3135" y="3919"/>
                            </a:cubicBezTo>
                            <a:cubicBezTo>
                              <a:pt x="2874" y="4180"/>
                              <a:pt x="2351" y="4180"/>
                              <a:pt x="2090" y="4180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9" name="Freeform: Shape 1268">
                        <a:extLst>
                          <a:ext uri="{FF2B5EF4-FFF2-40B4-BE49-F238E27FC236}">
                            <a16:creationId xmlns:a16="http://schemas.microsoft.com/office/drawing/2014/main" id="{F3B53858-7D6B-D8C0-3F3F-25F960E476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10646" y="2494356"/>
                        <a:ext cx="7645" cy="5702"/>
                      </a:xfrm>
                      <a:custGeom>
                        <a:avLst/>
                        <a:gdLst>
                          <a:gd name="connsiteX0" fmla="*/ 0 w 7645"/>
                          <a:gd name="connsiteY0" fmla="*/ 4288 h 5702"/>
                          <a:gd name="connsiteX1" fmla="*/ 1306 w 7645"/>
                          <a:gd name="connsiteY1" fmla="*/ 2198 h 5702"/>
                          <a:gd name="connsiteX2" fmla="*/ 2351 w 7645"/>
                          <a:gd name="connsiteY2" fmla="*/ 1937 h 5702"/>
                          <a:gd name="connsiteX3" fmla="*/ 3135 w 7645"/>
                          <a:gd name="connsiteY3" fmla="*/ 1414 h 5702"/>
                          <a:gd name="connsiteX4" fmla="*/ 4964 w 7645"/>
                          <a:gd name="connsiteY4" fmla="*/ 370 h 5702"/>
                          <a:gd name="connsiteX5" fmla="*/ 6793 w 7645"/>
                          <a:gd name="connsiteY5" fmla="*/ 108 h 5702"/>
                          <a:gd name="connsiteX6" fmla="*/ 7576 w 7645"/>
                          <a:gd name="connsiteY6" fmla="*/ 1414 h 5702"/>
                          <a:gd name="connsiteX7" fmla="*/ 6270 w 7645"/>
                          <a:gd name="connsiteY7" fmla="*/ 2460 h 5702"/>
                          <a:gd name="connsiteX8" fmla="*/ 4180 w 7645"/>
                          <a:gd name="connsiteY8" fmla="*/ 4027 h 5702"/>
                          <a:gd name="connsiteX9" fmla="*/ 2613 w 7645"/>
                          <a:gd name="connsiteY9" fmla="*/ 5333 h 5702"/>
                          <a:gd name="connsiteX10" fmla="*/ 1568 w 7645"/>
                          <a:gd name="connsiteY10" fmla="*/ 5595 h 5702"/>
                          <a:gd name="connsiteX11" fmla="*/ 262 w 7645"/>
                          <a:gd name="connsiteY11" fmla="*/ 5333 h 5702"/>
                          <a:gd name="connsiteX12" fmla="*/ 0 w 7645"/>
                          <a:gd name="connsiteY12" fmla="*/ 4288 h 57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7645" h="5702">
                            <a:moveTo>
                              <a:pt x="0" y="4288"/>
                            </a:moveTo>
                            <a:cubicBezTo>
                              <a:pt x="0" y="3504"/>
                              <a:pt x="262" y="2460"/>
                              <a:pt x="1306" y="2198"/>
                            </a:cubicBezTo>
                            <a:cubicBezTo>
                              <a:pt x="1568" y="2198"/>
                              <a:pt x="2090" y="2198"/>
                              <a:pt x="2351" y="1937"/>
                            </a:cubicBezTo>
                            <a:cubicBezTo>
                              <a:pt x="2613" y="1676"/>
                              <a:pt x="2874" y="1676"/>
                              <a:pt x="3135" y="1414"/>
                            </a:cubicBezTo>
                            <a:cubicBezTo>
                              <a:pt x="3658" y="892"/>
                              <a:pt x="4180" y="631"/>
                              <a:pt x="4964" y="370"/>
                            </a:cubicBezTo>
                            <a:cubicBezTo>
                              <a:pt x="5487" y="108"/>
                              <a:pt x="6009" y="-153"/>
                              <a:pt x="6793" y="108"/>
                            </a:cubicBezTo>
                            <a:cubicBezTo>
                              <a:pt x="7315" y="370"/>
                              <a:pt x="7838" y="631"/>
                              <a:pt x="7576" y="1414"/>
                            </a:cubicBezTo>
                            <a:cubicBezTo>
                              <a:pt x="7315" y="1937"/>
                              <a:pt x="6793" y="2198"/>
                              <a:pt x="6270" y="2460"/>
                            </a:cubicBezTo>
                            <a:cubicBezTo>
                              <a:pt x="5487" y="2982"/>
                              <a:pt x="4964" y="3504"/>
                              <a:pt x="4180" y="4027"/>
                            </a:cubicBezTo>
                            <a:cubicBezTo>
                              <a:pt x="3658" y="4550"/>
                              <a:pt x="3135" y="4811"/>
                              <a:pt x="2613" y="5333"/>
                            </a:cubicBezTo>
                            <a:cubicBezTo>
                              <a:pt x="2351" y="5595"/>
                              <a:pt x="2090" y="5856"/>
                              <a:pt x="1568" y="5595"/>
                            </a:cubicBezTo>
                            <a:cubicBezTo>
                              <a:pt x="1045" y="5595"/>
                              <a:pt x="523" y="5595"/>
                              <a:pt x="262" y="5333"/>
                            </a:cubicBezTo>
                            <a:cubicBezTo>
                              <a:pt x="262" y="5072"/>
                              <a:pt x="0" y="4550"/>
                              <a:pt x="0" y="4288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0" name="Freeform: Shape 1269">
                        <a:extLst>
                          <a:ext uri="{FF2B5EF4-FFF2-40B4-BE49-F238E27FC236}">
                            <a16:creationId xmlns:a16="http://schemas.microsoft.com/office/drawing/2014/main" id="{638C229A-61A7-3E21-422F-0FBA6789871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30175" y="2491997"/>
                        <a:ext cx="11136" cy="10935"/>
                      </a:xfrm>
                      <a:custGeom>
                        <a:avLst/>
                        <a:gdLst>
                          <a:gd name="connsiteX0" fmla="*/ 5290 w 11136"/>
                          <a:gd name="connsiteY0" fmla="*/ 9782 h 10935"/>
                          <a:gd name="connsiteX1" fmla="*/ 4246 w 11136"/>
                          <a:gd name="connsiteY1" fmla="*/ 8999 h 10935"/>
                          <a:gd name="connsiteX2" fmla="*/ 2939 w 11136"/>
                          <a:gd name="connsiteY2" fmla="*/ 8215 h 10935"/>
                          <a:gd name="connsiteX3" fmla="*/ 1894 w 11136"/>
                          <a:gd name="connsiteY3" fmla="*/ 6648 h 10935"/>
                          <a:gd name="connsiteX4" fmla="*/ 588 w 11136"/>
                          <a:gd name="connsiteY4" fmla="*/ 5864 h 10935"/>
                          <a:gd name="connsiteX5" fmla="*/ 65 w 11136"/>
                          <a:gd name="connsiteY5" fmla="*/ 5080 h 10935"/>
                          <a:gd name="connsiteX6" fmla="*/ 1633 w 11136"/>
                          <a:gd name="connsiteY6" fmla="*/ 1422 h 10935"/>
                          <a:gd name="connsiteX7" fmla="*/ 3723 w 11136"/>
                          <a:gd name="connsiteY7" fmla="*/ 116 h 10935"/>
                          <a:gd name="connsiteX8" fmla="*/ 4768 w 11136"/>
                          <a:gd name="connsiteY8" fmla="*/ 116 h 10935"/>
                          <a:gd name="connsiteX9" fmla="*/ 6597 w 11136"/>
                          <a:gd name="connsiteY9" fmla="*/ 116 h 10935"/>
                          <a:gd name="connsiteX10" fmla="*/ 7903 w 11136"/>
                          <a:gd name="connsiteY10" fmla="*/ 3251 h 10935"/>
                          <a:gd name="connsiteX11" fmla="*/ 9209 w 11136"/>
                          <a:gd name="connsiteY11" fmla="*/ 4035 h 10935"/>
                          <a:gd name="connsiteX12" fmla="*/ 10254 w 11136"/>
                          <a:gd name="connsiteY12" fmla="*/ 5080 h 10935"/>
                          <a:gd name="connsiteX13" fmla="*/ 11038 w 11136"/>
                          <a:gd name="connsiteY13" fmla="*/ 8738 h 10935"/>
                          <a:gd name="connsiteX14" fmla="*/ 9209 w 11136"/>
                          <a:gd name="connsiteY14" fmla="*/ 10828 h 10935"/>
                          <a:gd name="connsiteX15" fmla="*/ 7119 w 11136"/>
                          <a:gd name="connsiteY15" fmla="*/ 10566 h 10935"/>
                          <a:gd name="connsiteX16" fmla="*/ 5290 w 11136"/>
                          <a:gd name="connsiteY16" fmla="*/ 9782 h 109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1136" h="10935">
                            <a:moveTo>
                              <a:pt x="5290" y="9782"/>
                            </a:moveTo>
                            <a:cubicBezTo>
                              <a:pt x="4768" y="9521"/>
                              <a:pt x="4507" y="9260"/>
                              <a:pt x="4246" y="8999"/>
                            </a:cubicBezTo>
                            <a:cubicBezTo>
                              <a:pt x="3723" y="8738"/>
                              <a:pt x="3462" y="8738"/>
                              <a:pt x="2939" y="8215"/>
                            </a:cubicBezTo>
                            <a:cubicBezTo>
                              <a:pt x="2417" y="7692"/>
                              <a:pt x="2417" y="7170"/>
                              <a:pt x="1894" y="6648"/>
                            </a:cubicBezTo>
                            <a:cubicBezTo>
                              <a:pt x="1633" y="6125"/>
                              <a:pt x="1110" y="6125"/>
                              <a:pt x="588" y="5864"/>
                            </a:cubicBezTo>
                            <a:cubicBezTo>
                              <a:pt x="327" y="5602"/>
                              <a:pt x="327" y="5341"/>
                              <a:pt x="65" y="5080"/>
                            </a:cubicBezTo>
                            <a:cubicBezTo>
                              <a:pt x="-196" y="3774"/>
                              <a:pt x="327" y="2206"/>
                              <a:pt x="1633" y="1422"/>
                            </a:cubicBezTo>
                            <a:cubicBezTo>
                              <a:pt x="2155" y="1161"/>
                              <a:pt x="2939" y="377"/>
                              <a:pt x="3723" y="116"/>
                            </a:cubicBezTo>
                            <a:cubicBezTo>
                              <a:pt x="3984" y="116"/>
                              <a:pt x="4507" y="116"/>
                              <a:pt x="4768" y="116"/>
                            </a:cubicBezTo>
                            <a:cubicBezTo>
                              <a:pt x="5290" y="116"/>
                              <a:pt x="6074" y="-145"/>
                              <a:pt x="6597" y="116"/>
                            </a:cubicBezTo>
                            <a:cubicBezTo>
                              <a:pt x="7903" y="639"/>
                              <a:pt x="7119" y="2467"/>
                              <a:pt x="7903" y="3251"/>
                            </a:cubicBezTo>
                            <a:cubicBezTo>
                              <a:pt x="8426" y="3512"/>
                              <a:pt x="8948" y="3774"/>
                              <a:pt x="9209" y="4035"/>
                            </a:cubicBezTo>
                            <a:cubicBezTo>
                              <a:pt x="9732" y="4296"/>
                              <a:pt x="9993" y="4819"/>
                              <a:pt x="10254" y="5080"/>
                            </a:cubicBezTo>
                            <a:cubicBezTo>
                              <a:pt x="11038" y="5864"/>
                              <a:pt x="11299" y="7692"/>
                              <a:pt x="11038" y="8738"/>
                            </a:cubicBezTo>
                            <a:cubicBezTo>
                              <a:pt x="10777" y="9521"/>
                              <a:pt x="9993" y="10305"/>
                              <a:pt x="9209" y="10828"/>
                            </a:cubicBezTo>
                            <a:cubicBezTo>
                              <a:pt x="8426" y="11089"/>
                              <a:pt x="7903" y="10828"/>
                              <a:pt x="7119" y="10566"/>
                            </a:cubicBezTo>
                            <a:cubicBezTo>
                              <a:pt x="6597" y="10305"/>
                              <a:pt x="5813" y="10044"/>
                              <a:pt x="5290" y="9782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1" name="Freeform: Shape 1270">
                        <a:extLst>
                          <a:ext uri="{FF2B5EF4-FFF2-40B4-BE49-F238E27FC236}">
                            <a16:creationId xmlns:a16="http://schemas.microsoft.com/office/drawing/2014/main" id="{AF1CB1DF-D162-3A0D-EBE3-DEE587F4DB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27366" y="2478528"/>
                        <a:ext cx="10188" cy="7053"/>
                      </a:xfrm>
                      <a:custGeom>
                        <a:avLst/>
                        <a:gdLst>
                          <a:gd name="connsiteX0" fmla="*/ 784 w 10188"/>
                          <a:gd name="connsiteY0" fmla="*/ 6270 h 7053"/>
                          <a:gd name="connsiteX1" fmla="*/ 261 w 10188"/>
                          <a:gd name="connsiteY1" fmla="*/ 5486 h 7053"/>
                          <a:gd name="connsiteX2" fmla="*/ 0 w 10188"/>
                          <a:gd name="connsiteY2" fmla="*/ 3919 h 7053"/>
                          <a:gd name="connsiteX3" fmla="*/ 1306 w 10188"/>
                          <a:gd name="connsiteY3" fmla="*/ 1829 h 7053"/>
                          <a:gd name="connsiteX4" fmla="*/ 4180 w 10188"/>
                          <a:gd name="connsiteY4" fmla="*/ 1045 h 7053"/>
                          <a:gd name="connsiteX5" fmla="*/ 4964 w 10188"/>
                          <a:gd name="connsiteY5" fmla="*/ 261 h 7053"/>
                          <a:gd name="connsiteX6" fmla="*/ 6270 w 10188"/>
                          <a:gd name="connsiteY6" fmla="*/ 0 h 7053"/>
                          <a:gd name="connsiteX7" fmla="*/ 7054 w 10188"/>
                          <a:gd name="connsiteY7" fmla="*/ 261 h 7053"/>
                          <a:gd name="connsiteX8" fmla="*/ 7576 w 10188"/>
                          <a:gd name="connsiteY8" fmla="*/ 1567 h 7053"/>
                          <a:gd name="connsiteX9" fmla="*/ 9405 w 10188"/>
                          <a:gd name="connsiteY9" fmla="*/ 3657 h 7053"/>
                          <a:gd name="connsiteX10" fmla="*/ 10189 w 10188"/>
                          <a:gd name="connsiteY10" fmla="*/ 5748 h 7053"/>
                          <a:gd name="connsiteX11" fmla="*/ 8883 w 10188"/>
                          <a:gd name="connsiteY11" fmla="*/ 7054 h 7053"/>
                          <a:gd name="connsiteX12" fmla="*/ 7576 w 10188"/>
                          <a:gd name="connsiteY12" fmla="*/ 6531 h 7053"/>
                          <a:gd name="connsiteX13" fmla="*/ 5748 w 10188"/>
                          <a:gd name="connsiteY13" fmla="*/ 6009 h 7053"/>
                          <a:gd name="connsiteX14" fmla="*/ 2874 w 10188"/>
                          <a:gd name="connsiteY14" fmla="*/ 6270 h 7053"/>
                          <a:gd name="connsiteX15" fmla="*/ 784 w 10188"/>
                          <a:gd name="connsiteY15" fmla="*/ 6270 h 70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0188" h="7053">
                            <a:moveTo>
                              <a:pt x="784" y="6270"/>
                            </a:moveTo>
                            <a:cubicBezTo>
                              <a:pt x="523" y="6009"/>
                              <a:pt x="261" y="5748"/>
                              <a:pt x="261" y="5486"/>
                            </a:cubicBezTo>
                            <a:cubicBezTo>
                              <a:pt x="261" y="4964"/>
                              <a:pt x="0" y="4441"/>
                              <a:pt x="0" y="3919"/>
                            </a:cubicBezTo>
                            <a:cubicBezTo>
                              <a:pt x="0" y="3135"/>
                              <a:pt x="261" y="2090"/>
                              <a:pt x="1306" y="1829"/>
                            </a:cubicBezTo>
                            <a:cubicBezTo>
                              <a:pt x="2351" y="1567"/>
                              <a:pt x="3396" y="1567"/>
                              <a:pt x="4180" y="1045"/>
                            </a:cubicBezTo>
                            <a:cubicBezTo>
                              <a:pt x="4442" y="784"/>
                              <a:pt x="4703" y="523"/>
                              <a:pt x="4964" y="261"/>
                            </a:cubicBezTo>
                            <a:cubicBezTo>
                              <a:pt x="5225" y="0"/>
                              <a:pt x="5748" y="0"/>
                              <a:pt x="6270" y="0"/>
                            </a:cubicBezTo>
                            <a:cubicBezTo>
                              <a:pt x="6793" y="0"/>
                              <a:pt x="6793" y="0"/>
                              <a:pt x="7054" y="261"/>
                            </a:cubicBezTo>
                            <a:cubicBezTo>
                              <a:pt x="7315" y="784"/>
                              <a:pt x="7576" y="1045"/>
                              <a:pt x="7576" y="1567"/>
                            </a:cubicBezTo>
                            <a:cubicBezTo>
                              <a:pt x="8099" y="2351"/>
                              <a:pt x="8883" y="2874"/>
                              <a:pt x="9405" y="3657"/>
                            </a:cubicBezTo>
                            <a:cubicBezTo>
                              <a:pt x="9928" y="4180"/>
                              <a:pt x="10189" y="4964"/>
                              <a:pt x="10189" y="5748"/>
                            </a:cubicBezTo>
                            <a:cubicBezTo>
                              <a:pt x="10189" y="6531"/>
                              <a:pt x="9667" y="7054"/>
                              <a:pt x="8883" y="7054"/>
                            </a:cubicBezTo>
                            <a:cubicBezTo>
                              <a:pt x="8360" y="7054"/>
                              <a:pt x="8099" y="6793"/>
                              <a:pt x="7576" y="6531"/>
                            </a:cubicBezTo>
                            <a:cubicBezTo>
                              <a:pt x="7054" y="6270"/>
                              <a:pt x="6270" y="6009"/>
                              <a:pt x="5748" y="6009"/>
                            </a:cubicBezTo>
                            <a:cubicBezTo>
                              <a:pt x="4703" y="6009"/>
                              <a:pt x="3658" y="6009"/>
                              <a:pt x="2874" y="6270"/>
                            </a:cubicBezTo>
                            <a:cubicBezTo>
                              <a:pt x="2874" y="6793"/>
                              <a:pt x="1567" y="6793"/>
                              <a:pt x="784" y="6270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2" name="Freeform: Shape 1271">
                        <a:extLst>
                          <a:ext uri="{FF2B5EF4-FFF2-40B4-BE49-F238E27FC236}">
                            <a16:creationId xmlns:a16="http://schemas.microsoft.com/office/drawing/2014/main" id="{58E90372-3883-179F-CAE6-0108E9198A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38601" y="2470429"/>
                        <a:ext cx="15916" cy="5225"/>
                      </a:xfrm>
                      <a:custGeom>
                        <a:avLst/>
                        <a:gdLst>
                          <a:gd name="connsiteX0" fmla="*/ 6793 w 15916"/>
                          <a:gd name="connsiteY0" fmla="*/ 5225 h 5225"/>
                          <a:gd name="connsiteX1" fmla="*/ 6009 w 15916"/>
                          <a:gd name="connsiteY1" fmla="*/ 5225 h 5225"/>
                          <a:gd name="connsiteX2" fmla="*/ 3919 w 15916"/>
                          <a:gd name="connsiteY2" fmla="*/ 4703 h 5225"/>
                          <a:gd name="connsiteX3" fmla="*/ 784 w 15916"/>
                          <a:gd name="connsiteY3" fmla="*/ 3658 h 5225"/>
                          <a:gd name="connsiteX4" fmla="*/ 0 w 15916"/>
                          <a:gd name="connsiteY4" fmla="*/ 3135 h 5225"/>
                          <a:gd name="connsiteX5" fmla="*/ 261 w 15916"/>
                          <a:gd name="connsiteY5" fmla="*/ 1829 h 5225"/>
                          <a:gd name="connsiteX6" fmla="*/ 1829 w 15916"/>
                          <a:gd name="connsiteY6" fmla="*/ 1306 h 5225"/>
                          <a:gd name="connsiteX7" fmla="*/ 4964 w 15916"/>
                          <a:gd name="connsiteY7" fmla="*/ 1306 h 5225"/>
                          <a:gd name="connsiteX8" fmla="*/ 7054 w 15916"/>
                          <a:gd name="connsiteY8" fmla="*/ 1306 h 5225"/>
                          <a:gd name="connsiteX9" fmla="*/ 8099 w 15916"/>
                          <a:gd name="connsiteY9" fmla="*/ 784 h 5225"/>
                          <a:gd name="connsiteX10" fmla="*/ 9144 w 15916"/>
                          <a:gd name="connsiteY10" fmla="*/ 261 h 5225"/>
                          <a:gd name="connsiteX11" fmla="*/ 10973 w 15916"/>
                          <a:gd name="connsiteY11" fmla="*/ 0 h 5225"/>
                          <a:gd name="connsiteX12" fmla="*/ 12802 w 15916"/>
                          <a:gd name="connsiteY12" fmla="*/ 261 h 5225"/>
                          <a:gd name="connsiteX13" fmla="*/ 13585 w 15916"/>
                          <a:gd name="connsiteY13" fmla="*/ 784 h 5225"/>
                          <a:gd name="connsiteX14" fmla="*/ 14369 w 15916"/>
                          <a:gd name="connsiteY14" fmla="*/ 1045 h 5225"/>
                          <a:gd name="connsiteX15" fmla="*/ 15675 w 15916"/>
                          <a:gd name="connsiteY15" fmla="*/ 3135 h 5225"/>
                          <a:gd name="connsiteX16" fmla="*/ 14108 w 15916"/>
                          <a:gd name="connsiteY16" fmla="*/ 3658 h 5225"/>
                          <a:gd name="connsiteX17" fmla="*/ 12279 w 15916"/>
                          <a:gd name="connsiteY17" fmla="*/ 3919 h 5225"/>
                          <a:gd name="connsiteX18" fmla="*/ 9405 w 15916"/>
                          <a:gd name="connsiteY18" fmla="*/ 4441 h 5225"/>
                          <a:gd name="connsiteX19" fmla="*/ 7054 w 15916"/>
                          <a:gd name="connsiteY19" fmla="*/ 4964 h 5225"/>
                          <a:gd name="connsiteX20" fmla="*/ 6793 w 15916"/>
                          <a:gd name="connsiteY20" fmla="*/ 5225 h 52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15916" h="5225">
                            <a:moveTo>
                              <a:pt x="6793" y="5225"/>
                            </a:moveTo>
                            <a:cubicBezTo>
                              <a:pt x="6531" y="5225"/>
                              <a:pt x="6270" y="5225"/>
                              <a:pt x="6009" y="5225"/>
                            </a:cubicBezTo>
                            <a:cubicBezTo>
                              <a:pt x="5225" y="5225"/>
                              <a:pt x="4702" y="4964"/>
                              <a:pt x="3919" y="4703"/>
                            </a:cubicBezTo>
                            <a:cubicBezTo>
                              <a:pt x="2874" y="4441"/>
                              <a:pt x="1829" y="3919"/>
                              <a:pt x="784" y="3658"/>
                            </a:cubicBezTo>
                            <a:cubicBezTo>
                              <a:pt x="261" y="3658"/>
                              <a:pt x="261" y="3396"/>
                              <a:pt x="0" y="3135"/>
                            </a:cubicBezTo>
                            <a:cubicBezTo>
                              <a:pt x="0" y="2613"/>
                              <a:pt x="0" y="2090"/>
                              <a:pt x="261" y="1829"/>
                            </a:cubicBezTo>
                            <a:cubicBezTo>
                              <a:pt x="784" y="1568"/>
                              <a:pt x="1306" y="1306"/>
                              <a:pt x="1829" y="1306"/>
                            </a:cubicBezTo>
                            <a:cubicBezTo>
                              <a:pt x="2874" y="1306"/>
                              <a:pt x="3919" y="1306"/>
                              <a:pt x="4964" y="1306"/>
                            </a:cubicBezTo>
                            <a:cubicBezTo>
                              <a:pt x="5747" y="1306"/>
                              <a:pt x="6531" y="1568"/>
                              <a:pt x="7054" y="1306"/>
                            </a:cubicBezTo>
                            <a:cubicBezTo>
                              <a:pt x="7576" y="1045"/>
                              <a:pt x="7838" y="1045"/>
                              <a:pt x="8099" y="784"/>
                            </a:cubicBezTo>
                            <a:cubicBezTo>
                              <a:pt x="8360" y="523"/>
                              <a:pt x="8883" y="261"/>
                              <a:pt x="9144" y="261"/>
                            </a:cubicBezTo>
                            <a:cubicBezTo>
                              <a:pt x="9666" y="0"/>
                              <a:pt x="10189" y="0"/>
                              <a:pt x="10973" y="0"/>
                            </a:cubicBezTo>
                            <a:cubicBezTo>
                              <a:pt x="11495" y="0"/>
                              <a:pt x="12279" y="0"/>
                              <a:pt x="12802" y="261"/>
                            </a:cubicBezTo>
                            <a:cubicBezTo>
                              <a:pt x="13063" y="261"/>
                              <a:pt x="13324" y="523"/>
                              <a:pt x="13585" y="784"/>
                            </a:cubicBezTo>
                            <a:cubicBezTo>
                              <a:pt x="13846" y="1045"/>
                              <a:pt x="14108" y="1045"/>
                              <a:pt x="14369" y="1045"/>
                            </a:cubicBezTo>
                            <a:cubicBezTo>
                              <a:pt x="15153" y="1306"/>
                              <a:pt x="16459" y="2351"/>
                              <a:pt x="15675" y="3135"/>
                            </a:cubicBezTo>
                            <a:cubicBezTo>
                              <a:pt x="15153" y="3658"/>
                              <a:pt x="14630" y="3658"/>
                              <a:pt x="14108" y="3658"/>
                            </a:cubicBezTo>
                            <a:cubicBezTo>
                              <a:pt x="13585" y="3658"/>
                              <a:pt x="13063" y="3658"/>
                              <a:pt x="12279" y="3919"/>
                            </a:cubicBezTo>
                            <a:cubicBezTo>
                              <a:pt x="11234" y="4180"/>
                              <a:pt x="10450" y="4441"/>
                              <a:pt x="9405" y="4441"/>
                            </a:cubicBezTo>
                            <a:cubicBezTo>
                              <a:pt x="8621" y="4441"/>
                              <a:pt x="7838" y="4964"/>
                              <a:pt x="7054" y="4964"/>
                            </a:cubicBezTo>
                            <a:cubicBezTo>
                              <a:pt x="7576" y="5225"/>
                              <a:pt x="7315" y="5225"/>
                              <a:pt x="6793" y="522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3" name="Freeform: Shape 1272">
                        <a:extLst>
                          <a:ext uri="{FF2B5EF4-FFF2-40B4-BE49-F238E27FC236}">
                            <a16:creationId xmlns:a16="http://schemas.microsoft.com/office/drawing/2014/main" id="{C70FB8D0-69F2-8890-AAE7-E5EC8F98CE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16128" y="2422765"/>
                        <a:ext cx="8948" cy="5133"/>
                      </a:xfrm>
                      <a:custGeom>
                        <a:avLst/>
                        <a:gdLst>
                          <a:gd name="connsiteX0" fmla="*/ 2155 w 8948"/>
                          <a:gd name="connsiteY0" fmla="*/ 4557 h 5133"/>
                          <a:gd name="connsiteX1" fmla="*/ 1372 w 8948"/>
                          <a:gd name="connsiteY1" fmla="*/ 4557 h 5133"/>
                          <a:gd name="connsiteX2" fmla="*/ 326 w 8948"/>
                          <a:gd name="connsiteY2" fmla="*/ 4557 h 5133"/>
                          <a:gd name="connsiteX3" fmla="*/ 65 w 8948"/>
                          <a:gd name="connsiteY3" fmla="*/ 3512 h 5133"/>
                          <a:gd name="connsiteX4" fmla="*/ 326 w 8948"/>
                          <a:gd name="connsiteY4" fmla="*/ 2729 h 5133"/>
                          <a:gd name="connsiteX5" fmla="*/ 1110 w 8948"/>
                          <a:gd name="connsiteY5" fmla="*/ 1945 h 5133"/>
                          <a:gd name="connsiteX6" fmla="*/ 2939 w 8948"/>
                          <a:gd name="connsiteY6" fmla="*/ 1161 h 5133"/>
                          <a:gd name="connsiteX7" fmla="*/ 3462 w 8948"/>
                          <a:gd name="connsiteY7" fmla="*/ 639 h 5133"/>
                          <a:gd name="connsiteX8" fmla="*/ 4507 w 8948"/>
                          <a:gd name="connsiteY8" fmla="*/ 116 h 5133"/>
                          <a:gd name="connsiteX9" fmla="*/ 6858 w 8948"/>
                          <a:gd name="connsiteY9" fmla="*/ 116 h 5133"/>
                          <a:gd name="connsiteX10" fmla="*/ 8426 w 8948"/>
                          <a:gd name="connsiteY10" fmla="*/ 639 h 5133"/>
                          <a:gd name="connsiteX11" fmla="*/ 8948 w 8948"/>
                          <a:gd name="connsiteY11" fmla="*/ 2467 h 5133"/>
                          <a:gd name="connsiteX12" fmla="*/ 8687 w 8948"/>
                          <a:gd name="connsiteY12" fmla="*/ 3774 h 5133"/>
                          <a:gd name="connsiteX13" fmla="*/ 8164 w 8948"/>
                          <a:gd name="connsiteY13" fmla="*/ 5080 h 5133"/>
                          <a:gd name="connsiteX14" fmla="*/ 7903 w 8948"/>
                          <a:gd name="connsiteY14" fmla="*/ 5080 h 5133"/>
                          <a:gd name="connsiteX15" fmla="*/ 7642 w 8948"/>
                          <a:gd name="connsiteY15" fmla="*/ 5080 h 5133"/>
                          <a:gd name="connsiteX16" fmla="*/ 7119 w 8948"/>
                          <a:gd name="connsiteY16" fmla="*/ 5080 h 5133"/>
                          <a:gd name="connsiteX17" fmla="*/ 4768 w 8948"/>
                          <a:gd name="connsiteY17" fmla="*/ 4557 h 5133"/>
                          <a:gd name="connsiteX18" fmla="*/ 3723 w 8948"/>
                          <a:gd name="connsiteY18" fmla="*/ 4557 h 5133"/>
                          <a:gd name="connsiteX19" fmla="*/ 2155 w 8948"/>
                          <a:gd name="connsiteY19" fmla="*/ 4557 h 51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8948" h="5133">
                            <a:moveTo>
                              <a:pt x="2155" y="4557"/>
                            </a:moveTo>
                            <a:cubicBezTo>
                              <a:pt x="1894" y="4557"/>
                              <a:pt x="1633" y="4557"/>
                              <a:pt x="1372" y="4557"/>
                            </a:cubicBezTo>
                            <a:cubicBezTo>
                              <a:pt x="1110" y="4557"/>
                              <a:pt x="588" y="4557"/>
                              <a:pt x="326" y="4557"/>
                            </a:cubicBezTo>
                            <a:cubicBezTo>
                              <a:pt x="-196" y="4296"/>
                              <a:pt x="65" y="4035"/>
                              <a:pt x="65" y="3512"/>
                            </a:cubicBezTo>
                            <a:cubicBezTo>
                              <a:pt x="65" y="3251"/>
                              <a:pt x="65" y="2990"/>
                              <a:pt x="326" y="2729"/>
                            </a:cubicBezTo>
                            <a:cubicBezTo>
                              <a:pt x="588" y="2467"/>
                              <a:pt x="849" y="2206"/>
                              <a:pt x="1110" y="1945"/>
                            </a:cubicBezTo>
                            <a:cubicBezTo>
                              <a:pt x="1633" y="1422"/>
                              <a:pt x="2417" y="1422"/>
                              <a:pt x="2939" y="1161"/>
                            </a:cubicBezTo>
                            <a:cubicBezTo>
                              <a:pt x="3201" y="1161"/>
                              <a:pt x="3462" y="900"/>
                              <a:pt x="3462" y="639"/>
                            </a:cubicBezTo>
                            <a:cubicBezTo>
                              <a:pt x="3723" y="377"/>
                              <a:pt x="3984" y="377"/>
                              <a:pt x="4507" y="116"/>
                            </a:cubicBezTo>
                            <a:cubicBezTo>
                              <a:pt x="5290" y="116"/>
                              <a:pt x="6074" y="-145"/>
                              <a:pt x="6858" y="116"/>
                            </a:cubicBezTo>
                            <a:cubicBezTo>
                              <a:pt x="7381" y="116"/>
                              <a:pt x="7903" y="116"/>
                              <a:pt x="8426" y="639"/>
                            </a:cubicBezTo>
                            <a:cubicBezTo>
                              <a:pt x="8948" y="1161"/>
                              <a:pt x="8948" y="1945"/>
                              <a:pt x="8948" y="2467"/>
                            </a:cubicBezTo>
                            <a:cubicBezTo>
                              <a:pt x="8948" y="2990"/>
                              <a:pt x="8948" y="3251"/>
                              <a:pt x="8687" y="3774"/>
                            </a:cubicBezTo>
                            <a:cubicBezTo>
                              <a:pt x="8426" y="4296"/>
                              <a:pt x="8426" y="4557"/>
                              <a:pt x="8164" y="5080"/>
                            </a:cubicBezTo>
                            <a:cubicBezTo>
                              <a:pt x="8164" y="5080"/>
                              <a:pt x="7903" y="5080"/>
                              <a:pt x="7903" y="5080"/>
                            </a:cubicBezTo>
                            <a:cubicBezTo>
                              <a:pt x="7903" y="5080"/>
                              <a:pt x="7642" y="5080"/>
                              <a:pt x="7642" y="5080"/>
                            </a:cubicBezTo>
                            <a:cubicBezTo>
                              <a:pt x="7381" y="5080"/>
                              <a:pt x="7119" y="5080"/>
                              <a:pt x="7119" y="5080"/>
                            </a:cubicBezTo>
                            <a:cubicBezTo>
                              <a:pt x="6335" y="5341"/>
                              <a:pt x="5552" y="4557"/>
                              <a:pt x="4768" y="4557"/>
                            </a:cubicBezTo>
                            <a:cubicBezTo>
                              <a:pt x="4507" y="4557"/>
                              <a:pt x="4245" y="4557"/>
                              <a:pt x="3723" y="4557"/>
                            </a:cubicBezTo>
                            <a:cubicBezTo>
                              <a:pt x="2939" y="4557"/>
                              <a:pt x="2678" y="4557"/>
                              <a:pt x="2155" y="4557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4" name="Freeform: Shape 1273">
                        <a:extLst>
                          <a:ext uri="{FF2B5EF4-FFF2-40B4-BE49-F238E27FC236}">
                            <a16:creationId xmlns:a16="http://schemas.microsoft.com/office/drawing/2014/main" id="{4C8A9F4B-03D2-AAFB-6A2D-B8974A8603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22986" y="2413476"/>
                        <a:ext cx="10222" cy="6625"/>
                      </a:xfrm>
                      <a:custGeom>
                        <a:avLst/>
                        <a:gdLst>
                          <a:gd name="connsiteX0" fmla="*/ 3135 w 10222"/>
                          <a:gd name="connsiteY0" fmla="*/ 4964 h 6625"/>
                          <a:gd name="connsiteX1" fmla="*/ 2090 w 10222"/>
                          <a:gd name="connsiteY1" fmla="*/ 4441 h 6625"/>
                          <a:gd name="connsiteX2" fmla="*/ 1045 w 10222"/>
                          <a:gd name="connsiteY2" fmla="*/ 3919 h 6625"/>
                          <a:gd name="connsiteX3" fmla="*/ 262 w 10222"/>
                          <a:gd name="connsiteY3" fmla="*/ 3396 h 6625"/>
                          <a:gd name="connsiteX4" fmla="*/ 0 w 10222"/>
                          <a:gd name="connsiteY4" fmla="*/ 2613 h 6625"/>
                          <a:gd name="connsiteX5" fmla="*/ 1829 w 10222"/>
                          <a:gd name="connsiteY5" fmla="*/ 261 h 6625"/>
                          <a:gd name="connsiteX6" fmla="*/ 2874 w 10222"/>
                          <a:gd name="connsiteY6" fmla="*/ 0 h 6625"/>
                          <a:gd name="connsiteX7" fmla="*/ 4180 w 10222"/>
                          <a:gd name="connsiteY7" fmla="*/ 0 h 6625"/>
                          <a:gd name="connsiteX8" fmla="*/ 6531 w 10222"/>
                          <a:gd name="connsiteY8" fmla="*/ 1045 h 6625"/>
                          <a:gd name="connsiteX9" fmla="*/ 7315 w 10222"/>
                          <a:gd name="connsiteY9" fmla="*/ 1568 h 6625"/>
                          <a:gd name="connsiteX10" fmla="*/ 8360 w 10222"/>
                          <a:gd name="connsiteY10" fmla="*/ 2351 h 6625"/>
                          <a:gd name="connsiteX11" fmla="*/ 10189 w 10222"/>
                          <a:gd name="connsiteY11" fmla="*/ 5486 h 6625"/>
                          <a:gd name="connsiteX12" fmla="*/ 7315 w 10222"/>
                          <a:gd name="connsiteY12" fmla="*/ 6531 h 6625"/>
                          <a:gd name="connsiteX13" fmla="*/ 4180 w 10222"/>
                          <a:gd name="connsiteY13" fmla="*/ 5225 h 6625"/>
                          <a:gd name="connsiteX14" fmla="*/ 3135 w 10222"/>
                          <a:gd name="connsiteY14" fmla="*/ 4964 h 6625"/>
                          <a:gd name="connsiteX15" fmla="*/ 3135 w 10222"/>
                          <a:gd name="connsiteY15" fmla="*/ 4964 h 66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0222" h="6625">
                            <a:moveTo>
                              <a:pt x="3135" y="4964"/>
                            </a:moveTo>
                            <a:cubicBezTo>
                              <a:pt x="2613" y="4703"/>
                              <a:pt x="2351" y="4441"/>
                              <a:pt x="2090" y="4441"/>
                            </a:cubicBezTo>
                            <a:cubicBezTo>
                              <a:pt x="1829" y="4180"/>
                              <a:pt x="1568" y="3919"/>
                              <a:pt x="1045" y="3919"/>
                            </a:cubicBezTo>
                            <a:cubicBezTo>
                              <a:pt x="784" y="3658"/>
                              <a:pt x="523" y="3658"/>
                              <a:pt x="262" y="3396"/>
                            </a:cubicBezTo>
                            <a:cubicBezTo>
                              <a:pt x="0" y="3135"/>
                              <a:pt x="0" y="2874"/>
                              <a:pt x="0" y="2613"/>
                            </a:cubicBezTo>
                            <a:cubicBezTo>
                              <a:pt x="262" y="1568"/>
                              <a:pt x="1045" y="784"/>
                              <a:pt x="1829" y="261"/>
                            </a:cubicBezTo>
                            <a:cubicBezTo>
                              <a:pt x="2090" y="0"/>
                              <a:pt x="2351" y="0"/>
                              <a:pt x="2874" y="0"/>
                            </a:cubicBezTo>
                            <a:cubicBezTo>
                              <a:pt x="3396" y="0"/>
                              <a:pt x="3658" y="0"/>
                              <a:pt x="4180" y="0"/>
                            </a:cubicBezTo>
                            <a:cubicBezTo>
                              <a:pt x="4964" y="261"/>
                              <a:pt x="5748" y="784"/>
                              <a:pt x="6531" y="1045"/>
                            </a:cubicBezTo>
                            <a:cubicBezTo>
                              <a:pt x="6793" y="1045"/>
                              <a:pt x="7054" y="1306"/>
                              <a:pt x="7315" y="1568"/>
                            </a:cubicBezTo>
                            <a:cubicBezTo>
                              <a:pt x="7576" y="1829"/>
                              <a:pt x="7838" y="2090"/>
                              <a:pt x="8360" y="2351"/>
                            </a:cubicBezTo>
                            <a:cubicBezTo>
                              <a:pt x="9144" y="2874"/>
                              <a:pt x="10450" y="4441"/>
                              <a:pt x="10189" y="5486"/>
                            </a:cubicBezTo>
                            <a:cubicBezTo>
                              <a:pt x="9928" y="6531"/>
                              <a:pt x="8360" y="6793"/>
                              <a:pt x="7315" y="6531"/>
                            </a:cubicBezTo>
                            <a:cubicBezTo>
                              <a:pt x="6270" y="6531"/>
                              <a:pt x="5225" y="5486"/>
                              <a:pt x="4180" y="5225"/>
                            </a:cubicBezTo>
                            <a:cubicBezTo>
                              <a:pt x="3919" y="5225"/>
                              <a:pt x="3396" y="5225"/>
                              <a:pt x="3135" y="4964"/>
                            </a:cubicBezTo>
                            <a:cubicBezTo>
                              <a:pt x="3396" y="4964"/>
                              <a:pt x="3135" y="4964"/>
                              <a:pt x="3135" y="4964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5" name="Freeform: Shape 1274">
                        <a:extLst>
                          <a:ext uri="{FF2B5EF4-FFF2-40B4-BE49-F238E27FC236}">
                            <a16:creationId xmlns:a16="http://schemas.microsoft.com/office/drawing/2014/main" id="{56495D84-9179-2A1D-D8A3-39D489DB6A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53814" y="2356522"/>
                        <a:ext cx="5225" cy="5005"/>
                      </a:xfrm>
                      <a:custGeom>
                        <a:avLst/>
                        <a:gdLst>
                          <a:gd name="connsiteX0" fmla="*/ 784 w 5225"/>
                          <a:gd name="connsiteY0" fmla="*/ 261 h 5005"/>
                          <a:gd name="connsiteX1" fmla="*/ 2351 w 5225"/>
                          <a:gd name="connsiteY1" fmla="*/ 0 h 5005"/>
                          <a:gd name="connsiteX2" fmla="*/ 4180 w 5225"/>
                          <a:gd name="connsiteY2" fmla="*/ 1567 h 5005"/>
                          <a:gd name="connsiteX3" fmla="*/ 4703 w 5225"/>
                          <a:gd name="connsiteY3" fmla="*/ 2874 h 5005"/>
                          <a:gd name="connsiteX4" fmla="*/ 5225 w 5225"/>
                          <a:gd name="connsiteY4" fmla="*/ 4441 h 5005"/>
                          <a:gd name="connsiteX5" fmla="*/ 3919 w 5225"/>
                          <a:gd name="connsiteY5" fmla="*/ 4964 h 5005"/>
                          <a:gd name="connsiteX6" fmla="*/ 2090 w 5225"/>
                          <a:gd name="connsiteY6" fmla="*/ 4180 h 5005"/>
                          <a:gd name="connsiteX7" fmla="*/ 0 w 5225"/>
                          <a:gd name="connsiteY7" fmla="*/ 2351 h 5005"/>
                          <a:gd name="connsiteX8" fmla="*/ 784 w 5225"/>
                          <a:gd name="connsiteY8" fmla="*/ 261 h 50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225" h="5005">
                            <a:moveTo>
                              <a:pt x="784" y="261"/>
                            </a:moveTo>
                            <a:cubicBezTo>
                              <a:pt x="1306" y="0"/>
                              <a:pt x="1829" y="0"/>
                              <a:pt x="2351" y="0"/>
                            </a:cubicBezTo>
                            <a:cubicBezTo>
                              <a:pt x="3135" y="0"/>
                              <a:pt x="3919" y="784"/>
                              <a:pt x="4180" y="1567"/>
                            </a:cubicBezTo>
                            <a:cubicBezTo>
                              <a:pt x="4441" y="2090"/>
                              <a:pt x="4441" y="2351"/>
                              <a:pt x="4703" y="2874"/>
                            </a:cubicBezTo>
                            <a:cubicBezTo>
                              <a:pt x="4964" y="3396"/>
                              <a:pt x="5225" y="3919"/>
                              <a:pt x="5225" y="4441"/>
                            </a:cubicBezTo>
                            <a:cubicBezTo>
                              <a:pt x="5225" y="5225"/>
                              <a:pt x="4441" y="4964"/>
                              <a:pt x="3919" y="4964"/>
                            </a:cubicBezTo>
                            <a:cubicBezTo>
                              <a:pt x="3396" y="4703"/>
                              <a:pt x="2613" y="4180"/>
                              <a:pt x="2090" y="4180"/>
                            </a:cubicBezTo>
                            <a:cubicBezTo>
                              <a:pt x="1045" y="4180"/>
                              <a:pt x="261" y="3658"/>
                              <a:pt x="0" y="2351"/>
                            </a:cubicBezTo>
                            <a:cubicBezTo>
                              <a:pt x="0" y="1567"/>
                              <a:pt x="261" y="784"/>
                              <a:pt x="784" y="261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6" name="Freeform: Shape 1275">
                        <a:extLst>
                          <a:ext uri="{FF2B5EF4-FFF2-40B4-BE49-F238E27FC236}">
                            <a16:creationId xmlns:a16="http://schemas.microsoft.com/office/drawing/2014/main" id="{C6C8BD36-2490-7EF6-3345-474E8D9A2D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37616" y="2315568"/>
                        <a:ext cx="9143" cy="11776"/>
                      </a:xfrm>
                      <a:custGeom>
                        <a:avLst/>
                        <a:gdLst>
                          <a:gd name="connsiteX0" fmla="*/ 1567 w 9143"/>
                          <a:gd name="connsiteY0" fmla="*/ 11433 h 11776"/>
                          <a:gd name="connsiteX1" fmla="*/ 0 w 9143"/>
                          <a:gd name="connsiteY1" fmla="*/ 10911 h 11776"/>
                          <a:gd name="connsiteX2" fmla="*/ 522 w 9143"/>
                          <a:gd name="connsiteY2" fmla="*/ 8037 h 11776"/>
                          <a:gd name="connsiteX3" fmla="*/ 1829 w 9143"/>
                          <a:gd name="connsiteY3" fmla="*/ 6208 h 11776"/>
                          <a:gd name="connsiteX4" fmla="*/ 4180 w 9143"/>
                          <a:gd name="connsiteY4" fmla="*/ 460 h 11776"/>
                          <a:gd name="connsiteX5" fmla="*/ 7838 w 9143"/>
                          <a:gd name="connsiteY5" fmla="*/ 2550 h 11776"/>
                          <a:gd name="connsiteX6" fmla="*/ 9144 w 9143"/>
                          <a:gd name="connsiteY6" fmla="*/ 4118 h 11776"/>
                          <a:gd name="connsiteX7" fmla="*/ 8360 w 9143"/>
                          <a:gd name="connsiteY7" fmla="*/ 5686 h 11776"/>
                          <a:gd name="connsiteX8" fmla="*/ 7054 w 9143"/>
                          <a:gd name="connsiteY8" fmla="*/ 7776 h 11776"/>
                          <a:gd name="connsiteX9" fmla="*/ 5486 w 9143"/>
                          <a:gd name="connsiteY9" fmla="*/ 8821 h 11776"/>
                          <a:gd name="connsiteX10" fmla="*/ 3657 w 9143"/>
                          <a:gd name="connsiteY10" fmla="*/ 10388 h 11776"/>
                          <a:gd name="connsiteX11" fmla="*/ 1567 w 9143"/>
                          <a:gd name="connsiteY11" fmla="*/ 11433 h 117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9143" h="11776">
                            <a:moveTo>
                              <a:pt x="1567" y="11433"/>
                            </a:moveTo>
                            <a:cubicBezTo>
                              <a:pt x="784" y="11956"/>
                              <a:pt x="0" y="11956"/>
                              <a:pt x="0" y="10911"/>
                            </a:cubicBezTo>
                            <a:cubicBezTo>
                              <a:pt x="0" y="9866"/>
                              <a:pt x="0" y="8821"/>
                              <a:pt x="522" y="8037"/>
                            </a:cubicBezTo>
                            <a:cubicBezTo>
                              <a:pt x="784" y="7253"/>
                              <a:pt x="1567" y="6992"/>
                              <a:pt x="1829" y="6208"/>
                            </a:cubicBezTo>
                            <a:cubicBezTo>
                              <a:pt x="2613" y="4379"/>
                              <a:pt x="2874" y="2028"/>
                              <a:pt x="4180" y="460"/>
                            </a:cubicBezTo>
                            <a:cubicBezTo>
                              <a:pt x="5225" y="-1107"/>
                              <a:pt x="6793" y="1767"/>
                              <a:pt x="7838" y="2550"/>
                            </a:cubicBezTo>
                            <a:cubicBezTo>
                              <a:pt x="8360" y="3073"/>
                              <a:pt x="9144" y="3334"/>
                              <a:pt x="9144" y="4118"/>
                            </a:cubicBezTo>
                            <a:cubicBezTo>
                              <a:pt x="9144" y="4640"/>
                              <a:pt x="8621" y="5163"/>
                              <a:pt x="8360" y="5686"/>
                            </a:cubicBezTo>
                            <a:cubicBezTo>
                              <a:pt x="7838" y="6469"/>
                              <a:pt x="7576" y="7253"/>
                              <a:pt x="7054" y="7776"/>
                            </a:cubicBezTo>
                            <a:cubicBezTo>
                              <a:pt x="6531" y="8298"/>
                              <a:pt x="6009" y="8298"/>
                              <a:pt x="5486" y="8821"/>
                            </a:cubicBezTo>
                            <a:cubicBezTo>
                              <a:pt x="4702" y="9082"/>
                              <a:pt x="4441" y="9866"/>
                              <a:pt x="3657" y="10388"/>
                            </a:cubicBezTo>
                            <a:cubicBezTo>
                              <a:pt x="3135" y="10649"/>
                              <a:pt x="2351" y="11172"/>
                              <a:pt x="1567" y="11433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7" name="Freeform: Shape 1276">
                        <a:extLst>
                          <a:ext uri="{FF2B5EF4-FFF2-40B4-BE49-F238E27FC236}">
                            <a16:creationId xmlns:a16="http://schemas.microsoft.com/office/drawing/2014/main" id="{51F91DE2-893A-4E35-CCA6-5530F89005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52246" y="2304584"/>
                        <a:ext cx="12801" cy="12227"/>
                      </a:xfrm>
                      <a:custGeom>
                        <a:avLst/>
                        <a:gdLst>
                          <a:gd name="connsiteX0" fmla="*/ 522 w 12801"/>
                          <a:gd name="connsiteY0" fmla="*/ 11706 h 12227"/>
                          <a:gd name="connsiteX1" fmla="*/ 261 w 12801"/>
                          <a:gd name="connsiteY1" fmla="*/ 10138 h 12227"/>
                          <a:gd name="connsiteX2" fmla="*/ 0 w 12801"/>
                          <a:gd name="connsiteY2" fmla="*/ 7787 h 12227"/>
                          <a:gd name="connsiteX3" fmla="*/ 784 w 12801"/>
                          <a:gd name="connsiteY3" fmla="*/ 4913 h 12227"/>
                          <a:gd name="connsiteX4" fmla="*/ 2874 w 12801"/>
                          <a:gd name="connsiteY4" fmla="*/ 2823 h 12227"/>
                          <a:gd name="connsiteX5" fmla="*/ 6270 w 12801"/>
                          <a:gd name="connsiteY5" fmla="*/ 1517 h 12227"/>
                          <a:gd name="connsiteX6" fmla="*/ 7315 w 12801"/>
                          <a:gd name="connsiteY6" fmla="*/ 210 h 12227"/>
                          <a:gd name="connsiteX7" fmla="*/ 9666 w 12801"/>
                          <a:gd name="connsiteY7" fmla="*/ 994 h 12227"/>
                          <a:gd name="connsiteX8" fmla="*/ 10711 w 12801"/>
                          <a:gd name="connsiteY8" fmla="*/ 3868 h 12227"/>
                          <a:gd name="connsiteX9" fmla="*/ 12802 w 12801"/>
                          <a:gd name="connsiteY9" fmla="*/ 5697 h 12227"/>
                          <a:gd name="connsiteX10" fmla="*/ 12279 w 12801"/>
                          <a:gd name="connsiteY10" fmla="*/ 8048 h 12227"/>
                          <a:gd name="connsiteX11" fmla="*/ 10189 w 12801"/>
                          <a:gd name="connsiteY11" fmla="*/ 9093 h 12227"/>
                          <a:gd name="connsiteX12" fmla="*/ 4180 w 12801"/>
                          <a:gd name="connsiteY12" fmla="*/ 11706 h 12227"/>
                          <a:gd name="connsiteX13" fmla="*/ 1567 w 12801"/>
                          <a:gd name="connsiteY13" fmla="*/ 12228 h 12227"/>
                          <a:gd name="connsiteX14" fmla="*/ 522 w 12801"/>
                          <a:gd name="connsiteY14" fmla="*/ 11706 h 12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2801" h="12227">
                            <a:moveTo>
                              <a:pt x="522" y="11706"/>
                            </a:moveTo>
                            <a:cubicBezTo>
                              <a:pt x="261" y="11183"/>
                              <a:pt x="261" y="10661"/>
                              <a:pt x="261" y="10138"/>
                            </a:cubicBezTo>
                            <a:cubicBezTo>
                              <a:pt x="261" y="9354"/>
                              <a:pt x="0" y="8570"/>
                              <a:pt x="0" y="7787"/>
                            </a:cubicBezTo>
                            <a:cubicBezTo>
                              <a:pt x="0" y="6742"/>
                              <a:pt x="522" y="5958"/>
                              <a:pt x="784" y="4913"/>
                            </a:cubicBezTo>
                            <a:cubicBezTo>
                              <a:pt x="1306" y="3868"/>
                              <a:pt x="1567" y="2823"/>
                              <a:pt x="2874" y="2823"/>
                            </a:cubicBezTo>
                            <a:cubicBezTo>
                              <a:pt x="3919" y="2823"/>
                              <a:pt x="5225" y="2300"/>
                              <a:pt x="6270" y="1517"/>
                            </a:cubicBezTo>
                            <a:cubicBezTo>
                              <a:pt x="6793" y="1255"/>
                              <a:pt x="7054" y="733"/>
                              <a:pt x="7315" y="210"/>
                            </a:cubicBezTo>
                            <a:cubicBezTo>
                              <a:pt x="8099" y="-312"/>
                              <a:pt x="9144" y="210"/>
                              <a:pt x="9666" y="994"/>
                            </a:cubicBezTo>
                            <a:cubicBezTo>
                              <a:pt x="10189" y="1778"/>
                              <a:pt x="9927" y="3084"/>
                              <a:pt x="10711" y="3868"/>
                            </a:cubicBezTo>
                            <a:cubicBezTo>
                              <a:pt x="11495" y="4652"/>
                              <a:pt x="12540" y="4652"/>
                              <a:pt x="12802" y="5697"/>
                            </a:cubicBezTo>
                            <a:cubicBezTo>
                              <a:pt x="12802" y="6480"/>
                              <a:pt x="12802" y="7264"/>
                              <a:pt x="12279" y="8048"/>
                            </a:cubicBezTo>
                            <a:cubicBezTo>
                              <a:pt x="11756" y="8832"/>
                              <a:pt x="10973" y="8832"/>
                              <a:pt x="10189" y="9093"/>
                            </a:cubicBezTo>
                            <a:cubicBezTo>
                              <a:pt x="8099" y="9877"/>
                              <a:pt x="6009" y="10661"/>
                              <a:pt x="4180" y="11706"/>
                            </a:cubicBezTo>
                            <a:cubicBezTo>
                              <a:pt x="3396" y="11967"/>
                              <a:pt x="2351" y="12228"/>
                              <a:pt x="1567" y="12228"/>
                            </a:cubicBezTo>
                            <a:cubicBezTo>
                              <a:pt x="1045" y="12228"/>
                              <a:pt x="784" y="11967"/>
                              <a:pt x="522" y="11706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8" name="Freeform: Shape 1277">
                        <a:extLst>
                          <a:ext uri="{FF2B5EF4-FFF2-40B4-BE49-F238E27FC236}">
                            <a16:creationId xmlns:a16="http://schemas.microsoft.com/office/drawing/2014/main" id="{365F4A85-1800-5D1C-FBA2-49F033E5864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89083" y="2291623"/>
                        <a:ext cx="19997" cy="17350"/>
                      </a:xfrm>
                      <a:custGeom>
                        <a:avLst/>
                        <a:gdLst>
                          <a:gd name="connsiteX0" fmla="*/ 18810 w 19997"/>
                          <a:gd name="connsiteY0" fmla="*/ 9513 h 17350"/>
                          <a:gd name="connsiteX1" fmla="*/ 19855 w 19997"/>
                          <a:gd name="connsiteY1" fmla="*/ 4811 h 17350"/>
                          <a:gd name="connsiteX2" fmla="*/ 16459 w 19997"/>
                          <a:gd name="connsiteY2" fmla="*/ 2459 h 17350"/>
                          <a:gd name="connsiteX3" fmla="*/ 13585 w 19997"/>
                          <a:gd name="connsiteY3" fmla="*/ 369 h 17350"/>
                          <a:gd name="connsiteX4" fmla="*/ 10973 w 19997"/>
                          <a:gd name="connsiteY4" fmla="*/ 108 h 17350"/>
                          <a:gd name="connsiteX5" fmla="*/ 8883 w 19997"/>
                          <a:gd name="connsiteY5" fmla="*/ 1153 h 17350"/>
                          <a:gd name="connsiteX6" fmla="*/ 6531 w 19997"/>
                          <a:gd name="connsiteY6" fmla="*/ 3504 h 17350"/>
                          <a:gd name="connsiteX7" fmla="*/ 3919 w 19997"/>
                          <a:gd name="connsiteY7" fmla="*/ 8991 h 17350"/>
                          <a:gd name="connsiteX8" fmla="*/ 1567 w 19997"/>
                          <a:gd name="connsiteY8" fmla="*/ 11081 h 17350"/>
                          <a:gd name="connsiteX9" fmla="*/ 0 w 19997"/>
                          <a:gd name="connsiteY9" fmla="*/ 13955 h 17350"/>
                          <a:gd name="connsiteX10" fmla="*/ 2874 w 19997"/>
                          <a:gd name="connsiteY10" fmla="*/ 16567 h 17350"/>
                          <a:gd name="connsiteX11" fmla="*/ 6270 w 19997"/>
                          <a:gd name="connsiteY11" fmla="*/ 17351 h 17350"/>
                          <a:gd name="connsiteX12" fmla="*/ 9666 w 19997"/>
                          <a:gd name="connsiteY12" fmla="*/ 16306 h 17350"/>
                          <a:gd name="connsiteX13" fmla="*/ 16982 w 19997"/>
                          <a:gd name="connsiteY13" fmla="*/ 12387 h 17350"/>
                          <a:gd name="connsiteX14" fmla="*/ 18810 w 19997"/>
                          <a:gd name="connsiteY14" fmla="*/ 9513 h 173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9997" h="17350">
                            <a:moveTo>
                              <a:pt x="18810" y="9513"/>
                            </a:moveTo>
                            <a:cubicBezTo>
                              <a:pt x="19333" y="8468"/>
                              <a:pt x="20378" y="6117"/>
                              <a:pt x="19855" y="4811"/>
                            </a:cubicBezTo>
                            <a:cubicBezTo>
                              <a:pt x="19333" y="3766"/>
                              <a:pt x="17243" y="2982"/>
                              <a:pt x="16459" y="2459"/>
                            </a:cubicBezTo>
                            <a:cubicBezTo>
                              <a:pt x="15414" y="1937"/>
                              <a:pt x="14630" y="892"/>
                              <a:pt x="13585" y="369"/>
                            </a:cubicBezTo>
                            <a:cubicBezTo>
                              <a:pt x="12802" y="108"/>
                              <a:pt x="11756" y="-153"/>
                              <a:pt x="10973" y="108"/>
                            </a:cubicBezTo>
                            <a:cubicBezTo>
                              <a:pt x="10189" y="108"/>
                              <a:pt x="9405" y="892"/>
                              <a:pt x="8883" y="1153"/>
                            </a:cubicBezTo>
                            <a:cubicBezTo>
                              <a:pt x="7838" y="1414"/>
                              <a:pt x="7054" y="2459"/>
                              <a:pt x="6531" y="3504"/>
                            </a:cubicBezTo>
                            <a:cubicBezTo>
                              <a:pt x="5747" y="5333"/>
                              <a:pt x="5747" y="7685"/>
                              <a:pt x="3919" y="8991"/>
                            </a:cubicBezTo>
                            <a:cubicBezTo>
                              <a:pt x="2874" y="9513"/>
                              <a:pt x="2351" y="10297"/>
                              <a:pt x="1567" y="11081"/>
                            </a:cubicBezTo>
                            <a:cubicBezTo>
                              <a:pt x="784" y="11865"/>
                              <a:pt x="0" y="12910"/>
                              <a:pt x="0" y="13955"/>
                            </a:cubicBezTo>
                            <a:cubicBezTo>
                              <a:pt x="0" y="15783"/>
                              <a:pt x="1306" y="16306"/>
                              <a:pt x="2874" y="16567"/>
                            </a:cubicBezTo>
                            <a:cubicBezTo>
                              <a:pt x="3919" y="16828"/>
                              <a:pt x="5225" y="17351"/>
                              <a:pt x="6270" y="17351"/>
                            </a:cubicBezTo>
                            <a:cubicBezTo>
                              <a:pt x="7576" y="17351"/>
                              <a:pt x="8360" y="16828"/>
                              <a:pt x="9666" y="16306"/>
                            </a:cubicBezTo>
                            <a:cubicBezTo>
                              <a:pt x="12018" y="15261"/>
                              <a:pt x="15153" y="14216"/>
                              <a:pt x="16982" y="12387"/>
                            </a:cubicBezTo>
                            <a:cubicBezTo>
                              <a:pt x="17243" y="11342"/>
                              <a:pt x="18027" y="10558"/>
                              <a:pt x="18810" y="9513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9" name="Freeform: Shape 1278">
                        <a:extLst>
                          <a:ext uri="{FF2B5EF4-FFF2-40B4-BE49-F238E27FC236}">
                            <a16:creationId xmlns:a16="http://schemas.microsoft.com/office/drawing/2014/main" id="{39D0A204-FAEB-61B7-B4B7-CB2B655F32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70244" y="2281329"/>
                        <a:ext cx="23650" cy="17815"/>
                      </a:xfrm>
                      <a:custGeom>
                        <a:avLst/>
                        <a:gdLst>
                          <a:gd name="connsiteX0" fmla="*/ 6822 w 23650"/>
                          <a:gd name="connsiteY0" fmla="*/ 15627 h 17815"/>
                          <a:gd name="connsiteX1" fmla="*/ 1858 w 23650"/>
                          <a:gd name="connsiteY1" fmla="*/ 17195 h 17815"/>
                          <a:gd name="connsiteX2" fmla="*/ 290 w 23650"/>
                          <a:gd name="connsiteY2" fmla="*/ 12754 h 17815"/>
                          <a:gd name="connsiteX3" fmla="*/ 3948 w 23650"/>
                          <a:gd name="connsiteY3" fmla="*/ 10402 h 17815"/>
                          <a:gd name="connsiteX4" fmla="*/ 7083 w 23650"/>
                          <a:gd name="connsiteY4" fmla="*/ 8573 h 17815"/>
                          <a:gd name="connsiteX5" fmla="*/ 13092 w 23650"/>
                          <a:gd name="connsiteY5" fmla="*/ 3871 h 17815"/>
                          <a:gd name="connsiteX6" fmla="*/ 13353 w 23650"/>
                          <a:gd name="connsiteY6" fmla="*/ 1781 h 17815"/>
                          <a:gd name="connsiteX7" fmla="*/ 16227 w 23650"/>
                          <a:gd name="connsiteY7" fmla="*/ 213 h 17815"/>
                          <a:gd name="connsiteX8" fmla="*/ 19362 w 23650"/>
                          <a:gd name="connsiteY8" fmla="*/ 997 h 17815"/>
                          <a:gd name="connsiteX9" fmla="*/ 20146 w 23650"/>
                          <a:gd name="connsiteY9" fmla="*/ 4132 h 17815"/>
                          <a:gd name="connsiteX10" fmla="*/ 21452 w 23650"/>
                          <a:gd name="connsiteY10" fmla="*/ 6745 h 17815"/>
                          <a:gd name="connsiteX11" fmla="*/ 23019 w 23650"/>
                          <a:gd name="connsiteY11" fmla="*/ 7790 h 17815"/>
                          <a:gd name="connsiteX12" fmla="*/ 22758 w 23650"/>
                          <a:gd name="connsiteY12" fmla="*/ 11447 h 17815"/>
                          <a:gd name="connsiteX13" fmla="*/ 20407 w 23650"/>
                          <a:gd name="connsiteY13" fmla="*/ 14844 h 17815"/>
                          <a:gd name="connsiteX14" fmla="*/ 18317 w 23650"/>
                          <a:gd name="connsiteY14" fmla="*/ 17717 h 17815"/>
                          <a:gd name="connsiteX15" fmla="*/ 17011 w 23650"/>
                          <a:gd name="connsiteY15" fmla="*/ 17717 h 17815"/>
                          <a:gd name="connsiteX16" fmla="*/ 12308 w 23650"/>
                          <a:gd name="connsiteY16" fmla="*/ 16934 h 17815"/>
                          <a:gd name="connsiteX17" fmla="*/ 9173 w 23650"/>
                          <a:gd name="connsiteY17" fmla="*/ 15627 h 17815"/>
                          <a:gd name="connsiteX18" fmla="*/ 9173 w 23650"/>
                          <a:gd name="connsiteY18" fmla="*/ 15627 h 17815"/>
                          <a:gd name="connsiteX19" fmla="*/ 6822 w 23650"/>
                          <a:gd name="connsiteY19" fmla="*/ 15627 h 17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3650" h="17815">
                            <a:moveTo>
                              <a:pt x="6822" y="15627"/>
                            </a:moveTo>
                            <a:cubicBezTo>
                              <a:pt x="5254" y="16411"/>
                              <a:pt x="3687" y="16934"/>
                              <a:pt x="1858" y="17195"/>
                            </a:cubicBezTo>
                            <a:cubicBezTo>
                              <a:pt x="-232" y="17456"/>
                              <a:pt x="-232" y="14060"/>
                              <a:pt x="290" y="12754"/>
                            </a:cubicBezTo>
                            <a:cubicBezTo>
                              <a:pt x="813" y="11447"/>
                              <a:pt x="2642" y="10925"/>
                              <a:pt x="3948" y="10402"/>
                            </a:cubicBezTo>
                            <a:cubicBezTo>
                              <a:pt x="5254" y="9880"/>
                              <a:pt x="6299" y="9357"/>
                              <a:pt x="7083" y="8573"/>
                            </a:cubicBezTo>
                            <a:cubicBezTo>
                              <a:pt x="8912" y="6745"/>
                              <a:pt x="12047" y="6483"/>
                              <a:pt x="13092" y="3871"/>
                            </a:cubicBezTo>
                            <a:cubicBezTo>
                              <a:pt x="13353" y="3348"/>
                              <a:pt x="13092" y="2565"/>
                              <a:pt x="13353" y="1781"/>
                            </a:cubicBezTo>
                            <a:cubicBezTo>
                              <a:pt x="13876" y="736"/>
                              <a:pt x="15182" y="475"/>
                              <a:pt x="16227" y="213"/>
                            </a:cubicBezTo>
                            <a:cubicBezTo>
                              <a:pt x="17272" y="-48"/>
                              <a:pt x="18839" y="-309"/>
                              <a:pt x="19362" y="997"/>
                            </a:cubicBezTo>
                            <a:cubicBezTo>
                              <a:pt x="19885" y="2042"/>
                              <a:pt x="19885" y="3348"/>
                              <a:pt x="20146" y="4132"/>
                            </a:cubicBezTo>
                            <a:cubicBezTo>
                              <a:pt x="20407" y="5177"/>
                              <a:pt x="20668" y="5961"/>
                              <a:pt x="21452" y="6745"/>
                            </a:cubicBezTo>
                            <a:cubicBezTo>
                              <a:pt x="21974" y="7267"/>
                              <a:pt x="22236" y="7528"/>
                              <a:pt x="23019" y="7790"/>
                            </a:cubicBezTo>
                            <a:cubicBezTo>
                              <a:pt x="24326" y="8312"/>
                              <a:pt x="23281" y="10402"/>
                              <a:pt x="22758" y="11447"/>
                            </a:cubicBezTo>
                            <a:cubicBezTo>
                              <a:pt x="22236" y="12754"/>
                              <a:pt x="21191" y="13537"/>
                              <a:pt x="20407" y="14844"/>
                            </a:cubicBezTo>
                            <a:cubicBezTo>
                              <a:pt x="19623" y="15889"/>
                              <a:pt x="19101" y="16934"/>
                              <a:pt x="18317" y="17717"/>
                            </a:cubicBezTo>
                            <a:cubicBezTo>
                              <a:pt x="17794" y="17456"/>
                              <a:pt x="17533" y="17717"/>
                              <a:pt x="17011" y="17717"/>
                            </a:cubicBezTo>
                            <a:cubicBezTo>
                              <a:pt x="15443" y="17979"/>
                              <a:pt x="13876" y="17717"/>
                              <a:pt x="12308" y="16934"/>
                            </a:cubicBezTo>
                            <a:cubicBezTo>
                              <a:pt x="11263" y="16411"/>
                              <a:pt x="10218" y="15889"/>
                              <a:pt x="9173" y="15627"/>
                            </a:cubicBezTo>
                            <a:cubicBezTo>
                              <a:pt x="9173" y="15627"/>
                              <a:pt x="9173" y="15627"/>
                              <a:pt x="9173" y="15627"/>
                            </a:cubicBezTo>
                            <a:cubicBezTo>
                              <a:pt x="8389" y="15366"/>
                              <a:pt x="7605" y="15105"/>
                              <a:pt x="6822" y="15627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0" name="Freeform: Shape 1279">
                        <a:extLst>
                          <a:ext uri="{FF2B5EF4-FFF2-40B4-BE49-F238E27FC236}">
                            <a16:creationId xmlns:a16="http://schemas.microsoft.com/office/drawing/2014/main" id="{39BCBD82-E028-7B79-52E1-3C85FBF449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94029" y="2271210"/>
                        <a:ext cx="14663" cy="17647"/>
                      </a:xfrm>
                      <a:custGeom>
                        <a:avLst/>
                        <a:gdLst>
                          <a:gd name="connsiteX0" fmla="*/ 18 w 14663"/>
                          <a:gd name="connsiteY0" fmla="*/ 12162 h 17647"/>
                          <a:gd name="connsiteX1" fmla="*/ 3414 w 14663"/>
                          <a:gd name="connsiteY1" fmla="*/ 6414 h 17647"/>
                          <a:gd name="connsiteX2" fmla="*/ 6811 w 14663"/>
                          <a:gd name="connsiteY2" fmla="*/ 2756 h 17647"/>
                          <a:gd name="connsiteX3" fmla="*/ 11252 w 14663"/>
                          <a:gd name="connsiteY3" fmla="*/ 1189 h 17647"/>
                          <a:gd name="connsiteX4" fmla="*/ 14387 w 14663"/>
                          <a:gd name="connsiteY4" fmla="*/ 928 h 17647"/>
                          <a:gd name="connsiteX5" fmla="*/ 10207 w 14663"/>
                          <a:gd name="connsiteY5" fmla="*/ 8765 h 17647"/>
                          <a:gd name="connsiteX6" fmla="*/ 9685 w 14663"/>
                          <a:gd name="connsiteY6" fmla="*/ 14513 h 17647"/>
                          <a:gd name="connsiteX7" fmla="*/ 6288 w 14663"/>
                          <a:gd name="connsiteY7" fmla="*/ 17648 h 17647"/>
                          <a:gd name="connsiteX8" fmla="*/ 2631 w 14663"/>
                          <a:gd name="connsiteY8" fmla="*/ 16864 h 17647"/>
                          <a:gd name="connsiteX9" fmla="*/ 2892 w 14663"/>
                          <a:gd name="connsiteY9" fmla="*/ 12684 h 17647"/>
                          <a:gd name="connsiteX10" fmla="*/ 18 w 14663"/>
                          <a:gd name="connsiteY10" fmla="*/ 12162 h 176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663" h="17647">
                            <a:moveTo>
                              <a:pt x="18" y="12162"/>
                            </a:moveTo>
                            <a:cubicBezTo>
                              <a:pt x="541" y="10072"/>
                              <a:pt x="2108" y="8243"/>
                              <a:pt x="3414" y="6414"/>
                            </a:cubicBezTo>
                            <a:cubicBezTo>
                              <a:pt x="4460" y="4847"/>
                              <a:pt x="5243" y="3540"/>
                              <a:pt x="6811" y="2756"/>
                            </a:cubicBezTo>
                            <a:cubicBezTo>
                              <a:pt x="8378" y="2234"/>
                              <a:pt x="9946" y="2234"/>
                              <a:pt x="11252" y="1189"/>
                            </a:cubicBezTo>
                            <a:cubicBezTo>
                              <a:pt x="12297" y="405"/>
                              <a:pt x="13603" y="-901"/>
                              <a:pt x="14387" y="928"/>
                            </a:cubicBezTo>
                            <a:cubicBezTo>
                              <a:pt x="15694" y="4324"/>
                              <a:pt x="12036" y="6414"/>
                              <a:pt x="10207" y="8765"/>
                            </a:cubicBezTo>
                            <a:cubicBezTo>
                              <a:pt x="9162" y="10333"/>
                              <a:pt x="9946" y="12684"/>
                              <a:pt x="9685" y="14513"/>
                            </a:cubicBezTo>
                            <a:cubicBezTo>
                              <a:pt x="9423" y="16342"/>
                              <a:pt x="7856" y="17387"/>
                              <a:pt x="6288" y="17648"/>
                            </a:cubicBezTo>
                            <a:cubicBezTo>
                              <a:pt x="5505" y="17648"/>
                              <a:pt x="3153" y="17648"/>
                              <a:pt x="2631" y="16864"/>
                            </a:cubicBezTo>
                            <a:cubicBezTo>
                              <a:pt x="2108" y="15819"/>
                              <a:pt x="3937" y="13468"/>
                              <a:pt x="2892" y="12684"/>
                            </a:cubicBezTo>
                            <a:cubicBezTo>
                              <a:pt x="2370" y="12423"/>
                              <a:pt x="-243" y="14513"/>
                              <a:pt x="18" y="12162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1" name="Freeform: Shape 1280">
                        <a:extLst>
                          <a:ext uri="{FF2B5EF4-FFF2-40B4-BE49-F238E27FC236}">
                            <a16:creationId xmlns:a16="http://schemas.microsoft.com/office/drawing/2014/main" id="{CA8DDB95-CC47-14B9-859F-7CCCD2DE84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207371" y="2285717"/>
                        <a:ext cx="11013" cy="14433"/>
                      </a:xfrm>
                      <a:custGeom>
                        <a:avLst/>
                        <a:gdLst>
                          <a:gd name="connsiteX0" fmla="*/ 10711 w 11013"/>
                          <a:gd name="connsiteY0" fmla="*/ 7060 h 14433"/>
                          <a:gd name="connsiteX1" fmla="*/ 8883 w 11013"/>
                          <a:gd name="connsiteY1" fmla="*/ 10456 h 14433"/>
                          <a:gd name="connsiteX2" fmla="*/ 5225 w 11013"/>
                          <a:gd name="connsiteY2" fmla="*/ 14375 h 14433"/>
                          <a:gd name="connsiteX3" fmla="*/ 2351 w 11013"/>
                          <a:gd name="connsiteY3" fmla="*/ 10456 h 14433"/>
                          <a:gd name="connsiteX4" fmla="*/ 1045 w 11013"/>
                          <a:gd name="connsiteY4" fmla="*/ 7582 h 14433"/>
                          <a:gd name="connsiteX5" fmla="*/ 0 w 11013"/>
                          <a:gd name="connsiteY5" fmla="*/ 4970 h 14433"/>
                          <a:gd name="connsiteX6" fmla="*/ 1306 w 11013"/>
                          <a:gd name="connsiteY6" fmla="*/ 1835 h 14433"/>
                          <a:gd name="connsiteX7" fmla="*/ 8360 w 11013"/>
                          <a:gd name="connsiteY7" fmla="*/ 1312 h 14433"/>
                          <a:gd name="connsiteX8" fmla="*/ 10711 w 11013"/>
                          <a:gd name="connsiteY8" fmla="*/ 5231 h 14433"/>
                          <a:gd name="connsiteX9" fmla="*/ 10711 w 11013"/>
                          <a:gd name="connsiteY9" fmla="*/ 7060 h 144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1013" h="14433">
                            <a:moveTo>
                              <a:pt x="10711" y="7060"/>
                            </a:moveTo>
                            <a:cubicBezTo>
                              <a:pt x="10450" y="8366"/>
                              <a:pt x="9666" y="9411"/>
                              <a:pt x="8883" y="10456"/>
                            </a:cubicBezTo>
                            <a:cubicBezTo>
                              <a:pt x="8099" y="11763"/>
                              <a:pt x="7315" y="14898"/>
                              <a:pt x="5225" y="14375"/>
                            </a:cubicBezTo>
                            <a:cubicBezTo>
                              <a:pt x="3396" y="13853"/>
                              <a:pt x="3135" y="12024"/>
                              <a:pt x="2351" y="10456"/>
                            </a:cubicBezTo>
                            <a:cubicBezTo>
                              <a:pt x="2090" y="9411"/>
                              <a:pt x="1567" y="8366"/>
                              <a:pt x="1045" y="7582"/>
                            </a:cubicBezTo>
                            <a:cubicBezTo>
                              <a:pt x="522" y="6799"/>
                              <a:pt x="0" y="5754"/>
                              <a:pt x="0" y="4970"/>
                            </a:cubicBezTo>
                            <a:cubicBezTo>
                              <a:pt x="0" y="3664"/>
                              <a:pt x="522" y="2619"/>
                              <a:pt x="1306" y="1835"/>
                            </a:cubicBezTo>
                            <a:cubicBezTo>
                              <a:pt x="3396" y="-516"/>
                              <a:pt x="6009" y="-516"/>
                              <a:pt x="8360" y="1312"/>
                            </a:cubicBezTo>
                            <a:cubicBezTo>
                              <a:pt x="9666" y="2357"/>
                              <a:pt x="10711" y="3402"/>
                              <a:pt x="10711" y="5231"/>
                            </a:cubicBezTo>
                            <a:cubicBezTo>
                              <a:pt x="11234" y="5492"/>
                              <a:pt x="10973" y="6276"/>
                              <a:pt x="10711" y="7060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2" name="Freeform: Shape 1281">
                        <a:extLst>
                          <a:ext uri="{FF2B5EF4-FFF2-40B4-BE49-F238E27FC236}">
                            <a16:creationId xmlns:a16="http://schemas.microsoft.com/office/drawing/2014/main" id="{D86F5FFB-FD7E-4ED0-D875-7DB771ACEBA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67595" y="2301556"/>
                        <a:ext cx="19398" cy="11370"/>
                      </a:xfrm>
                      <a:custGeom>
                        <a:avLst/>
                        <a:gdLst>
                          <a:gd name="connsiteX0" fmla="*/ 5291 w 19398"/>
                          <a:gd name="connsiteY0" fmla="*/ 10030 h 11370"/>
                          <a:gd name="connsiteX1" fmla="*/ 849 w 19398"/>
                          <a:gd name="connsiteY1" fmla="*/ 11337 h 11370"/>
                          <a:gd name="connsiteX2" fmla="*/ 327 w 19398"/>
                          <a:gd name="connsiteY2" fmla="*/ 8724 h 11370"/>
                          <a:gd name="connsiteX3" fmla="*/ 1372 w 19398"/>
                          <a:gd name="connsiteY3" fmla="*/ 5066 h 11370"/>
                          <a:gd name="connsiteX4" fmla="*/ 6074 w 19398"/>
                          <a:gd name="connsiteY4" fmla="*/ 1931 h 11370"/>
                          <a:gd name="connsiteX5" fmla="*/ 11038 w 19398"/>
                          <a:gd name="connsiteY5" fmla="*/ 886 h 11370"/>
                          <a:gd name="connsiteX6" fmla="*/ 16263 w 19398"/>
                          <a:gd name="connsiteY6" fmla="*/ 364 h 11370"/>
                          <a:gd name="connsiteX7" fmla="*/ 19398 w 19398"/>
                          <a:gd name="connsiteY7" fmla="*/ 625 h 11370"/>
                          <a:gd name="connsiteX8" fmla="*/ 18353 w 19398"/>
                          <a:gd name="connsiteY8" fmla="*/ 2193 h 11370"/>
                          <a:gd name="connsiteX9" fmla="*/ 17047 w 19398"/>
                          <a:gd name="connsiteY9" fmla="*/ 4021 h 11370"/>
                          <a:gd name="connsiteX10" fmla="*/ 16263 w 19398"/>
                          <a:gd name="connsiteY10" fmla="*/ 5850 h 11370"/>
                          <a:gd name="connsiteX11" fmla="*/ 14696 w 19398"/>
                          <a:gd name="connsiteY11" fmla="*/ 6895 h 11370"/>
                          <a:gd name="connsiteX12" fmla="*/ 5291 w 19398"/>
                          <a:gd name="connsiteY12" fmla="*/ 10030 h 113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9398" h="11370">
                            <a:moveTo>
                              <a:pt x="5291" y="10030"/>
                            </a:moveTo>
                            <a:cubicBezTo>
                              <a:pt x="3984" y="10292"/>
                              <a:pt x="2416" y="11598"/>
                              <a:pt x="849" y="11337"/>
                            </a:cubicBezTo>
                            <a:cubicBezTo>
                              <a:pt x="-457" y="11075"/>
                              <a:pt x="65" y="9508"/>
                              <a:pt x="327" y="8724"/>
                            </a:cubicBezTo>
                            <a:cubicBezTo>
                              <a:pt x="588" y="7418"/>
                              <a:pt x="849" y="6111"/>
                              <a:pt x="1372" y="5066"/>
                            </a:cubicBezTo>
                            <a:cubicBezTo>
                              <a:pt x="2416" y="3499"/>
                              <a:pt x="4507" y="2454"/>
                              <a:pt x="6074" y="1931"/>
                            </a:cubicBezTo>
                            <a:cubicBezTo>
                              <a:pt x="7642" y="1148"/>
                              <a:pt x="9209" y="886"/>
                              <a:pt x="11038" y="886"/>
                            </a:cubicBezTo>
                            <a:cubicBezTo>
                              <a:pt x="12867" y="886"/>
                              <a:pt x="14434" y="886"/>
                              <a:pt x="16263" y="364"/>
                            </a:cubicBezTo>
                            <a:cubicBezTo>
                              <a:pt x="17047" y="103"/>
                              <a:pt x="19398" y="-420"/>
                              <a:pt x="19398" y="625"/>
                            </a:cubicBezTo>
                            <a:cubicBezTo>
                              <a:pt x="19398" y="1148"/>
                              <a:pt x="18614" y="1931"/>
                              <a:pt x="18353" y="2193"/>
                            </a:cubicBezTo>
                            <a:cubicBezTo>
                              <a:pt x="17831" y="2715"/>
                              <a:pt x="17308" y="3238"/>
                              <a:pt x="17047" y="4021"/>
                            </a:cubicBezTo>
                            <a:cubicBezTo>
                              <a:pt x="16785" y="4805"/>
                              <a:pt x="16785" y="5328"/>
                              <a:pt x="16263" y="5850"/>
                            </a:cubicBezTo>
                            <a:cubicBezTo>
                              <a:pt x="15741" y="6111"/>
                              <a:pt x="15218" y="6634"/>
                              <a:pt x="14696" y="6895"/>
                            </a:cubicBezTo>
                            <a:cubicBezTo>
                              <a:pt x="12083" y="8985"/>
                              <a:pt x="8687" y="8985"/>
                              <a:pt x="5291" y="10030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3" name="Freeform: Shape 1282">
                        <a:extLst>
                          <a:ext uri="{FF2B5EF4-FFF2-40B4-BE49-F238E27FC236}">
                            <a16:creationId xmlns:a16="http://schemas.microsoft.com/office/drawing/2014/main" id="{79A021B7-9C64-E387-E299-1FCD750D0A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280204" y="2233627"/>
                        <a:ext cx="15238" cy="9136"/>
                      </a:xfrm>
                      <a:custGeom>
                        <a:avLst/>
                        <a:gdLst>
                          <a:gd name="connsiteX0" fmla="*/ 4760 w 15238"/>
                          <a:gd name="connsiteY0" fmla="*/ 7421 h 9136"/>
                          <a:gd name="connsiteX1" fmla="*/ 4237 w 15238"/>
                          <a:gd name="connsiteY1" fmla="*/ 6637 h 9136"/>
                          <a:gd name="connsiteX2" fmla="*/ 1364 w 15238"/>
                          <a:gd name="connsiteY2" fmla="*/ 4547 h 9136"/>
                          <a:gd name="connsiteX3" fmla="*/ 318 w 15238"/>
                          <a:gd name="connsiteY3" fmla="*/ 1151 h 9136"/>
                          <a:gd name="connsiteX4" fmla="*/ 7111 w 15238"/>
                          <a:gd name="connsiteY4" fmla="*/ 2979 h 9136"/>
                          <a:gd name="connsiteX5" fmla="*/ 10246 w 15238"/>
                          <a:gd name="connsiteY5" fmla="*/ 3502 h 9136"/>
                          <a:gd name="connsiteX6" fmla="*/ 13120 w 15238"/>
                          <a:gd name="connsiteY6" fmla="*/ 3502 h 9136"/>
                          <a:gd name="connsiteX7" fmla="*/ 15210 w 15238"/>
                          <a:gd name="connsiteY7" fmla="*/ 5592 h 9136"/>
                          <a:gd name="connsiteX8" fmla="*/ 12597 w 15238"/>
                          <a:gd name="connsiteY8" fmla="*/ 7682 h 9136"/>
                          <a:gd name="connsiteX9" fmla="*/ 5805 w 15238"/>
                          <a:gd name="connsiteY9" fmla="*/ 8466 h 9136"/>
                          <a:gd name="connsiteX10" fmla="*/ 4760 w 15238"/>
                          <a:gd name="connsiteY10" fmla="*/ 7421 h 9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238" h="9136">
                            <a:moveTo>
                              <a:pt x="4760" y="7421"/>
                            </a:moveTo>
                            <a:cubicBezTo>
                              <a:pt x="4498" y="7159"/>
                              <a:pt x="4498" y="6898"/>
                              <a:pt x="4237" y="6637"/>
                            </a:cubicBezTo>
                            <a:cubicBezTo>
                              <a:pt x="3453" y="5592"/>
                              <a:pt x="2409" y="5069"/>
                              <a:pt x="1364" y="4547"/>
                            </a:cubicBezTo>
                            <a:cubicBezTo>
                              <a:pt x="318" y="3763"/>
                              <a:pt x="-465" y="2457"/>
                              <a:pt x="318" y="1151"/>
                            </a:cubicBezTo>
                            <a:cubicBezTo>
                              <a:pt x="1625" y="-1984"/>
                              <a:pt x="5805" y="2196"/>
                              <a:pt x="7111" y="2979"/>
                            </a:cubicBezTo>
                            <a:cubicBezTo>
                              <a:pt x="8156" y="3502"/>
                              <a:pt x="9201" y="3763"/>
                              <a:pt x="10246" y="3502"/>
                            </a:cubicBezTo>
                            <a:cubicBezTo>
                              <a:pt x="11291" y="3502"/>
                              <a:pt x="12075" y="3241"/>
                              <a:pt x="13120" y="3502"/>
                            </a:cubicBezTo>
                            <a:cubicBezTo>
                              <a:pt x="13904" y="3763"/>
                              <a:pt x="15471" y="4547"/>
                              <a:pt x="15210" y="5592"/>
                            </a:cubicBezTo>
                            <a:cubicBezTo>
                              <a:pt x="14949" y="6898"/>
                              <a:pt x="13381" y="7159"/>
                              <a:pt x="12597" y="7682"/>
                            </a:cubicBezTo>
                            <a:cubicBezTo>
                              <a:pt x="10769" y="8466"/>
                              <a:pt x="7895" y="10033"/>
                              <a:pt x="5805" y="8466"/>
                            </a:cubicBezTo>
                            <a:cubicBezTo>
                              <a:pt x="5544" y="8466"/>
                              <a:pt x="5021" y="7943"/>
                              <a:pt x="4760" y="7421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4" name="Freeform: Shape 1283">
                        <a:extLst>
                          <a:ext uri="{FF2B5EF4-FFF2-40B4-BE49-F238E27FC236}">
                            <a16:creationId xmlns:a16="http://schemas.microsoft.com/office/drawing/2014/main" id="{6C571B72-EC80-6174-4E7E-F21F8EB7C3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299058" y="2234256"/>
                        <a:ext cx="11835" cy="8998"/>
                      </a:xfrm>
                      <a:custGeom>
                        <a:avLst/>
                        <a:gdLst>
                          <a:gd name="connsiteX0" fmla="*/ 536 w 11835"/>
                          <a:gd name="connsiteY0" fmla="*/ 7315 h 8998"/>
                          <a:gd name="connsiteX1" fmla="*/ 274 w 11835"/>
                          <a:gd name="connsiteY1" fmla="*/ 6531 h 8998"/>
                          <a:gd name="connsiteX2" fmla="*/ 13 w 11835"/>
                          <a:gd name="connsiteY2" fmla="*/ 5748 h 8998"/>
                          <a:gd name="connsiteX3" fmla="*/ 13 w 11835"/>
                          <a:gd name="connsiteY3" fmla="*/ 4441 h 8998"/>
                          <a:gd name="connsiteX4" fmla="*/ 4977 w 11835"/>
                          <a:gd name="connsiteY4" fmla="*/ 1306 h 8998"/>
                          <a:gd name="connsiteX5" fmla="*/ 7590 w 11835"/>
                          <a:gd name="connsiteY5" fmla="*/ 0 h 8998"/>
                          <a:gd name="connsiteX6" fmla="*/ 8896 w 11835"/>
                          <a:gd name="connsiteY6" fmla="*/ 0 h 8998"/>
                          <a:gd name="connsiteX7" fmla="*/ 10202 w 11835"/>
                          <a:gd name="connsiteY7" fmla="*/ 0 h 8998"/>
                          <a:gd name="connsiteX8" fmla="*/ 11770 w 11835"/>
                          <a:gd name="connsiteY8" fmla="*/ 3919 h 8998"/>
                          <a:gd name="connsiteX9" fmla="*/ 10725 w 11835"/>
                          <a:gd name="connsiteY9" fmla="*/ 5225 h 8998"/>
                          <a:gd name="connsiteX10" fmla="*/ 8112 w 11835"/>
                          <a:gd name="connsiteY10" fmla="*/ 7315 h 8998"/>
                          <a:gd name="connsiteX11" fmla="*/ 6022 w 11835"/>
                          <a:gd name="connsiteY11" fmla="*/ 8883 h 8998"/>
                          <a:gd name="connsiteX12" fmla="*/ 4455 w 11835"/>
                          <a:gd name="connsiteY12" fmla="*/ 8883 h 8998"/>
                          <a:gd name="connsiteX13" fmla="*/ 2103 w 11835"/>
                          <a:gd name="connsiteY13" fmla="*/ 8883 h 8998"/>
                          <a:gd name="connsiteX14" fmla="*/ 1058 w 11835"/>
                          <a:gd name="connsiteY14" fmla="*/ 8360 h 8998"/>
                          <a:gd name="connsiteX15" fmla="*/ 536 w 11835"/>
                          <a:gd name="connsiteY15" fmla="*/ 7315 h 89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1835" h="8998">
                            <a:moveTo>
                              <a:pt x="536" y="7315"/>
                            </a:moveTo>
                            <a:cubicBezTo>
                              <a:pt x="274" y="7054"/>
                              <a:pt x="274" y="6793"/>
                              <a:pt x="274" y="6531"/>
                            </a:cubicBezTo>
                            <a:cubicBezTo>
                              <a:pt x="274" y="6270"/>
                              <a:pt x="13" y="6009"/>
                              <a:pt x="13" y="5748"/>
                            </a:cubicBezTo>
                            <a:cubicBezTo>
                              <a:pt x="13" y="5225"/>
                              <a:pt x="13" y="4964"/>
                              <a:pt x="13" y="4441"/>
                            </a:cubicBezTo>
                            <a:cubicBezTo>
                              <a:pt x="-248" y="2351"/>
                              <a:pt x="3410" y="1567"/>
                              <a:pt x="4977" y="1306"/>
                            </a:cubicBezTo>
                            <a:cubicBezTo>
                              <a:pt x="5761" y="1045"/>
                              <a:pt x="6545" y="261"/>
                              <a:pt x="7590" y="0"/>
                            </a:cubicBezTo>
                            <a:cubicBezTo>
                              <a:pt x="8112" y="0"/>
                              <a:pt x="8635" y="0"/>
                              <a:pt x="8896" y="0"/>
                            </a:cubicBezTo>
                            <a:cubicBezTo>
                              <a:pt x="9418" y="0"/>
                              <a:pt x="9941" y="0"/>
                              <a:pt x="10202" y="0"/>
                            </a:cubicBezTo>
                            <a:cubicBezTo>
                              <a:pt x="11509" y="261"/>
                              <a:pt x="12031" y="2613"/>
                              <a:pt x="11770" y="3919"/>
                            </a:cubicBezTo>
                            <a:cubicBezTo>
                              <a:pt x="11509" y="4441"/>
                              <a:pt x="11247" y="4964"/>
                              <a:pt x="10725" y="5225"/>
                            </a:cubicBezTo>
                            <a:cubicBezTo>
                              <a:pt x="9680" y="5748"/>
                              <a:pt x="8896" y="6531"/>
                              <a:pt x="8112" y="7315"/>
                            </a:cubicBezTo>
                            <a:cubicBezTo>
                              <a:pt x="7590" y="7838"/>
                              <a:pt x="6806" y="8621"/>
                              <a:pt x="6022" y="8883"/>
                            </a:cubicBezTo>
                            <a:cubicBezTo>
                              <a:pt x="5500" y="9144"/>
                              <a:pt x="4977" y="8883"/>
                              <a:pt x="4455" y="8883"/>
                            </a:cubicBezTo>
                            <a:cubicBezTo>
                              <a:pt x="3671" y="8883"/>
                              <a:pt x="2887" y="8883"/>
                              <a:pt x="2103" y="8883"/>
                            </a:cubicBezTo>
                            <a:cubicBezTo>
                              <a:pt x="1842" y="8883"/>
                              <a:pt x="1320" y="8621"/>
                              <a:pt x="1058" y="8360"/>
                            </a:cubicBezTo>
                            <a:cubicBezTo>
                              <a:pt x="797" y="8099"/>
                              <a:pt x="797" y="7576"/>
                              <a:pt x="536" y="731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5" name="Freeform: Shape 1284">
                        <a:extLst>
                          <a:ext uri="{FF2B5EF4-FFF2-40B4-BE49-F238E27FC236}">
                            <a16:creationId xmlns:a16="http://schemas.microsoft.com/office/drawing/2014/main" id="{9E2518B4-8CD9-A702-A468-3AD280A7C5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70655" y="2214545"/>
                        <a:ext cx="10099" cy="7761"/>
                      </a:xfrm>
                      <a:custGeom>
                        <a:avLst/>
                        <a:gdLst>
                          <a:gd name="connsiteX0" fmla="*/ 261 w 10099"/>
                          <a:gd name="connsiteY0" fmla="*/ 5341 h 7761"/>
                          <a:gd name="connsiteX1" fmla="*/ 0 w 10099"/>
                          <a:gd name="connsiteY1" fmla="*/ 3251 h 7761"/>
                          <a:gd name="connsiteX2" fmla="*/ 522 w 10099"/>
                          <a:gd name="connsiteY2" fmla="*/ 1422 h 7761"/>
                          <a:gd name="connsiteX3" fmla="*/ 2874 w 10099"/>
                          <a:gd name="connsiteY3" fmla="*/ 116 h 7761"/>
                          <a:gd name="connsiteX4" fmla="*/ 5747 w 10099"/>
                          <a:gd name="connsiteY4" fmla="*/ 116 h 7761"/>
                          <a:gd name="connsiteX5" fmla="*/ 9928 w 10099"/>
                          <a:gd name="connsiteY5" fmla="*/ 2990 h 7761"/>
                          <a:gd name="connsiteX6" fmla="*/ 9666 w 10099"/>
                          <a:gd name="connsiteY6" fmla="*/ 5602 h 7761"/>
                          <a:gd name="connsiteX7" fmla="*/ 7838 w 10099"/>
                          <a:gd name="connsiteY7" fmla="*/ 6909 h 7761"/>
                          <a:gd name="connsiteX8" fmla="*/ 3658 w 10099"/>
                          <a:gd name="connsiteY8" fmla="*/ 7692 h 7761"/>
                          <a:gd name="connsiteX9" fmla="*/ 2090 w 10099"/>
                          <a:gd name="connsiteY9" fmla="*/ 7170 h 7761"/>
                          <a:gd name="connsiteX10" fmla="*/ 1045 w 10099"/>
                          <a:gd name="connsiteY10" fmla="*/ 6386 h 7761"/>
                          <a:gd name="connsiteX11" fmla="*/ 261 w 10099"/>
                          <a:gd name="connsiteY11" fmla="*/ 5341 h 7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099" h="7761">
                            <a:moveTo>
                              <a:pt x="261" y="5341"/>
                            </a:moveTo>
                            <a:cubicBezTo>
                              <a:pt x="0" y="4819"/>
                              <a:pt x="0" y="4035"/>
                              <a:pt x="0" y="3251"/>
                            </a:cubicBezTo>
                            <a:cubicBezTo>
                              <a:pt x="261" y="2729"/>
                              <a:pt x="261" y="1945"/>
                              <a:pt x="522" y="1422"/>
                            </a:cubicBezTo>
                            <a:cubicBezTo>
                              <a:pt x="1045" y="900"/>
                              <a:pt x="2090" y="377"/>
                              <a:pt x="2874" y="116"/>
                            </a:cubicBezTo>
                            <a:cubicBezTo>
                              <a:pt x="3658" y="-145"/>
                              <a:pt x="4703" y="116"/>
                              <a:pt x="5747" y="116"/>
                            </a:cubicBezTo>
                            <a:cubicBezTo>
                              <a:pt x="7576" y="377"/>
                              <a:pt x="9405" y="639"/>
                              <a:pt x="9928" y="2990"/>
                            </a:cubicBezTo>
                            <a:cubicBezTo>
                              <a:pt x="10189" y="3774"/>
                              <a:pt x="10189" y="4819"/>
                              <a:pt x="9666" y="5602"/>
                            </a:cubicBezTo>
                            <a:cubicBezTo>
                              <a:pt x="9405" y="6386"/>
                              <a:pt x="8360" y="6647"/>
                              <a:pt x="7838" y="6909"/>
                            </a:cubicBezTo>
                            <a:cubicBezTo>
                              <a:pt x="6531" y="7431"/>
                              <a:pt x="4964" y="7954"/>
                              <a:pt x="3658" y="7692"/>
                            </a:cubicBezTo>
                            <a:cubicBezTo>
                              <a:pt x="3135" y="7692"/>
                              <a:pt x="2613" y="7431"/>
                              <a:pt x="2090" y="7170"/>
                            </a:cubicBezTo>
                            <a:cubicBezTo>
                              <a:pt x="1567" y="6909"/>
                              <a:pt x="1567" y="6909"/>
                              <a:pt x="1045" y="6386"/>
                            </a:cubicBezTo>
                            <a:cubicBezTo>
                              <a:pt x="522" y="5864"/>
                              <a:pt x="522" y="6125"/>
                              <a:pt x="261" y="5341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6" name="Freeform: Shape 1285">
                        <a:extLst>
                          <a:ext uri="{FF2B5EF4-FFF2-40B4-BE49-F238E27FC236}">
                            <a16:creationId xmlns:a16="http://schemas.microsoft.com/office/drawing/2014/main" id="{3ACEB5B8-637A-A778-852C-D1C5489CF7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52320" y="2220525"/>
                        <a:ext cx="15722" cy="11640"/>
                      </a:xfrm>
                      <a:custGeom>
                        <a:avLst/>
                        <a:gdLst>
                          <a:gd name="connsiteX0" fmla="*/ 14677 w 15722"/>
                          <a:gd name="connsiteY0" fmla="*/ 145 h 11640"/>
                          <a:gd name="connsiteX1" fmla="*/ 15722 w 15722"/>
                          <a:gd name="connsiteY1" fmla="*/ 1713 h 11640"/>
                          <a:gd name="connsiteX2" fmla="*/ 15200 w 15722"/>
                          <a:gd name="connsiteY2" fmla="*/ 3803 h 11640"/>
                          <a:gd name="connsiteX3" fmla="*/ 14155 w 15722"/>
                          <a:gd name="connsiteY3" fmla="*/ 4848 h 11640"/>
                          <a:gd name="connsiteX4" fmla="*/ 11804 w 15722"/>
                          <a:gd name="connsiteY4" fmla="*/ 8505 h 11640"/>
                          <a:gd name="connsiteX5" fmla="*/ 9452 w 15722"/>
                          <a:gd name="connsiteY5" fmla="*/ 10073 h 11640"/>
                          <a:gd name="connsiteX6" fmla="*/ 8146 w 15722"/>
                          <a:gd name="connsiteY6" fmla="*/ 10595 h 11640"/>
                          <a:gd name="connsiteX7" fmla="*/ 7101 w 15722"/>
                          <a:gd name="connsiteY7" fmla="*/ 10857 h 11640"/>
                          <a:gd name="connsiteX8" fmla="*/ 4227 w 15722"/>
                          <a:gd name="connsiteY8" fmla="*/ 11640 h 11640"/>
                          <a:gd name="connsiteX9" fmla="*/ 2137 w 15722"/>
                          <a:gd name="connsiteY9" fmla="*/ 11379 h 11640"/>
                          <a:gd name="connsiteX10" fmla="*/ 569 w 15722"/>
                          <a:gd name="connsiteY10" fmla="*/ 10857 h 11640"/>
                          <a:gd name="connsiteX11" fmla="*/ 1092 w 15722"/>
                          <a:gd name="connsiteY11" fmla="*/ 6415 h 11640"/>
                          <a:gd name="connsiteX12" fmla="*/ 3444 w 15722"/>
                          <a:gd name="connsiteY12" fmla="*/ 5893 h 11640"/>
                          <a:gd name="connsiteX13" fmla="*/ 6317 w 15722"/>
                          <a:gd name="connsiteY13" fmla="*/ 5370 h 11640"/>
                          <a:gd name="connsiteX14" fmla="*/ 7624 w 15722"/>
                          <a:gd name="connsiteY14" fmla="*/ 5109 h 11640"/>
                          <a:gd name="connsiteX15" fmla="*/ 9975 w 15722"/>
                          <a:gd name="connsiteY15" fmla="*/ 3803 h 11640"/>
                          <a:gd name="connsiteX16" fmla="*/ 11281 w 15722"/>
                          <a:gd name="connsiteY16" fmla="*/ 2496 h 11640"/>
                          <a:gd name="connsiteX17" fmla="*/ 12326 w 15722"/>
                          <a:gd name="connsiteY17" fmla="*/ 929 h 11640"/>
                          <a:gd name="connsiteX18" fmla="*/ 14677 w 15722"/>
                          <a:gd name="connsiteY18" fmla="*/ 145 h 116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5722" h="11640">
                            <a:moveTo>
                              <a:pt x="14677" y="145"/>
                            </a:moveTo>
                            <a:cubicBezTo>
                              <a:pt x="15461" y="145"/>
                              <a:pt x="15722" y="929"/>
                              <a:pt x="15722" y="1713"/>
                            </a:cubicBezTo>
                            <a:cubicBezTo>
                              <a:pt x="15722" y="2235"/>
                              <a:pt x="15722" y="3019"/>
                              <a:pt x="15200" y="3803"/>
                            </a:cubicBezTo>
                            <a:cubicBezTo>
                              <a:pt x="14938" y="4325"/>
                              <a:pt x="14416" y="4325"/>
                              <a:pt x="14155" y="4848"/>
                            </a:cubicBezTo>
                            <a:cubicBezTo>
                              <a:pt x="13110" y="5893"/>
                              <a:pt x="12849" y="7460"/>
                              <a:pt x="11804" y="8505"/>
                            </a:cubicBezTo>
                            <a:cubicBezTo>
                              <a:pt x="11020" y="9289"/>
                              <a:pt x="10236" y="9550"/>
                              <a:pt x="9452" y="10073"/>
                            </a:cubicBezTo>
                            <a:cubicBezTo>
                              <a:pt x="8930" y="10334"/>
                              <a:pt x="8669" y="10595"/>
                              <a:pt x="8146" y="10595"/>
                            </a:cubicBezTo>
                            <a:cubicBezTo>
                              <a:pt x="7885" y="10595"/>
                              <a:pt x="7624" y="10595"/>
                              <a:pt x="7101" y="10857"/>
                            </a:cubicBezTo>
                            <a:cubicBezTo>
                              <a:pt x="6056" y="11118"/>
                              <a:pt x="5272" y="11640"/>
                              <a:pt x="4227" y="11640"/>
                            </a:cubicBezTo>
                            <a:cubicBezTo>
                              <a:pt x="3444" y="11640"/>
                              <a:pt x="2660" y="11379"/>
                              <a:pt x="2137" y="11379"/>
                            </a:cubicBezTo>
                            <a:cubicBezTo>
                              <a:pt x="1615" y="11379"/>
                              <a:pt x="1092" y="11379"/>
                              <a:pt x="569" y="10857"/>
                            </a:cubicBezTo>
                            <a:cubicBezTo>
                              <a:pt x="-475" y="9812"/>
                              <a:pt x="47" y="7199"/>
                              <a:pt x="1092" y="6415"/>
                            </a:cubicBezTo>
                            <a:cubicBezTo>
                              <a:pt x="1615" y="5893"/>
                              <a:pt x="2660" y="5893"/>
                              <a:pt x="3444" y="5893"/>
                            </a:cubicBezTo>
                            <a:cubicBezTo>
                              <a:pt x="4488" y="5632"/>
                              <a:pt x="5272" y="5370"/>
                              <a:pt x="6317" y="5370"/>
                            </a:cubicBezTo>
                            <a:cubicBezTo>
                              <a:pt x="6840" y="5370"/>
                              <a:pt x="7101" y="5370"/>
                              <a:pt x="7624" y="5109"/>
                            </a:cubicBezTo>
                            <a:cubicBezTo>
                              <a:pt x="8407" y="4587"/>
                              <a:pt x="9191" y="4325"/>
                              <a:pt x="9975" y="3803"/>
                            </a:cubicBezTo>
                            <a:cubicBezTo>
                              <a:pt x="10497" y="3541"/>
                              <a:pt x="11020" y="3019"/>
                              <a:pt x="11281" y="2496"/>
                            </a:cubicBezTo>
                            <a:cubicBezTo>
                              <a:pt x="11804" y="1974"/>
                              <a:pt x="11804" y="1451"/>
                              <a:pt x="12326" y="929"/>
                            </a:cubicBezTo>
                            <a:cubicBezTo>
                              <a:pt x="13371" y="-116"/>
                              <a:pt x="14155" y="-116"/>
                              <a:pt x="14677" y="14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7" name="Freeform: Shape 1286">
                        <a:extLst>
                          <a:ext uri="{FF2B5EF4-FFF2-40B4-BE49-F238E27FC236}">
                            <a16:creationId xmlns:a16="http://schemas.microsoft.com/office/drawing/2014/main" id="{0686CB97-2BFD-E4D1-63A8-023C3E4DD4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34290" y="2209735"/>
                        <a:ext cx="33230" cy="15231"/>
                      </a:xfrm>
                      <a:custGeom>
                        <a:avLst/>
                        <a:gdLst>
                          <a:gd name="connsiteX0" fmla="*/ 17033 w 33230"/>
                          <a:gd name="connsiteY0" fmla="*/ 14593 h 15231"/>
                          <a:gd name="connsiteX1" fmla="*/ 13898 w 33230"/>
                          <a:gd name="connsiteY1" fmla="*/ 15115 h 15231"/>
                          <a:gd name="connsiteX2" fmla="*/ 12069 w 33230"/>
                          <a:gd name="connsiteY2" fmla="*/ 14854 h 15231"/>
                          <a:gd name="connsiteX3" fmla="*/ 9979 w 33230"/>
                          <a:gd name="connsiteY3" fmla="*/ 14854 h 15231"/>
                          <a:gd name="connsiteX4" fmla="*/ 6060 w 33230"/>
                          <a:gd name="connsiteY4" fmla="*/ 15115 h 15231"/>
                          <a:gd name="connsiteX5" fmla="*/ 1357 w 33230"/>
                          <a:gd name="connsiteY5" fmla="*/ 15115 h 15231"/>
                          <a:gd name="connsiteX6" fmla="*/ 312 w 33230"/>
                          <a:gd name="connsiteY6" fmla="*/ 12764 h 15231"/>
                          <a:gd name="connsiteX7" fmla="*/ 1357 w 33230"/>
                          <a:gd name="connsiteY7" fmla="*/ 9629 h 15231"/>
                          <a:gd name="connsiteX8" fmla="*/ 7628 w 33230"/>
                          <a:gd name="connsiteY8" fmla="*/ 5971 h 15231"/>
                          <a:gd name="connsiteX9" fmla="*/ 10501 w 33230"/>
                          <a:gd name="connsiteY9" fmla="*/ 5710 h 15231"/>
                          <a:gd name="connsiteX10" fmla="*/ 13375 w 33230"/>
                          <a:gd name="connsiteY10" fmla="*/ 6232 h 15231"/>
                          <a:gd name="connsiteX11" fmla="*/ 17817 w 33230"/>
                          <a:gd name="connsiteY11" fmla="*/ 6232 h 15231"/>
                          <a:gd name="connsiteX12" fmla="*/ 21213 w 33230"/>
                          <a:gd name="connsiteY12" fmla="*/ 5971 h 15231"/>
                          <a:gd name="connsiteX13" fmla="*/ 23825 w 33230"/>
                          <a:gd name="connsiteY13" fmla="*/ 4665 h 15231"/>
                          <a:gd name="connsiteX14" fmla="*/ 25916 w 33230"/>
                          <a:gd name="connsiteY14" fmla="*/ 2052 h 15231"/>
                          <a:gd name="connsiteX15" fmla="*/ 28789 w 33230"/>
                          <a:gd name="connsiteY15" fmla="*/ 485 h 15231"/>
                          <a:gd name="connsiteX16" fmla="*/ 31663 w 33230"/>
                          <a:gd name="connsiteY16" fmla="*/ 224 h 15231"/>
                          <a:gd name="connsiteX17" fmla="*/ 33231 w 33230"/>
                          <a:gd name="connsiteY17" fmla="*/ 3097 h 15231"/>
                          <a:gd name="connsiteX18" fmla="*/ 31663 w 33230"/>
                          <a:gd name="connsiteY18" fmla="*/ 6494 h 15231"/>
                          <a:gd name="connsiteX19" fmla="*/ 27483 w 33230"/>
                          <a:gd name="connsiteY19" fmla="*/ 10151 h 15231"/>
                          <a:gd name="connsiteX20" fmla="*/ 25132 w 33230"/>
                          <a:gd name="connsiteY20" fmla="*/ 11458 h 15231"/>
                          <a:gd name="connsiteX21" fmla="*/ 23303 w 33230"/>
                          <a:gd name="connsiteY21" fmla="*/ 11719 h 15231"/>
                          <a:gd name="connsiteX22" fmla="*/ 21474 w 33230"/>
                          <a:gd name="connsiteY22" fmla="*/ 12241 h 15231"/>
                          <a:gd name="connsiteX23" fmla="*/ 19384 w 33230"/>
                          <a:gd name="connsiteY23" fmla="*/ 12764 h 15231"/>
                          <a:gd name="connsiteX24" fmla="*/ 18339 w 33230"/>
                          <a:gd name="connsiteY24" fmla="*/ 13286 h 15231"/>
                          <a:gd name="connsiteX25" fmla="*/ 17033 w 33230"/>
                          <a:gd name="connsiteY25" fmla="*/ 14593 h 15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33230" h="15231">
                            <a:moveTo>
                              <a:pt x="17033" y="14593"/>
                            </a:moveTo>
                            <a:cubicBezTo>
                              <a:pt x="15988" y="14854"/>
                              <a:pt x="14943" y="15376"/>
                              <a:pt x="13898" y="15115"/>
                            </a:cubicBezTo>
                            <a:cubicBezTo>
                              <a:pt x="13375" y="15115"/>
                              <a:pt x="12853" y="14854"/>
                              <a:pt x="12069" y="14854"/>
                            </a:cubicBezTo>
                            <a:cubicBezTo>
                              <a:pt x="11285" y="14593"/>
                              <a:pt x="10763" y="14593"/>
                              <a:pt x="9979" y="14854"/>
                            </a:cubicBezTo>
                            <a:cubicBezTo>
                              <a:pt x="8673" y="14854"/>
                              <a:pt x="7366" y="15115"/>
                              <a:pt x="6060" y="15115"/>
                            </a:cubicBezTo>
                            <a:cubicBezTo>
                              <a:pt x="4493" y="15115"/>
                              <a:pt x="2925" y="15376"/>
                              <a:pt x="1357" y="15115"/>
                            </a:cubicBezTo>
                            <a:cubicBezTo>
                              <a:pt x="-210" y="14854"/>
                              <a:pt x="-210" y="14070"/>
                              <a:pt x="312" y="12764"/>
                            </a:cubicBezTo>
                            <a:cubicBezTo>
                              <a:pt x="835" y="11719"/>
                              <a:pt x="1096" y="10674"/>
                              <a:pt x="1357" y="9629"/>
                            </a:cubicBezTo>
                            <a:cubicBezTo>
                              <a:pt x="2141" y="7277"/>
                              <a:pt x="5276" y="5971"/>
                              <a:pt x="7628" y="5971"/>
                            </a:cubicBezTo>
                            <a:cubicBezTo>
                              <a:pt x="8673" y="5971"/>
                              <a:pt x="9718" y="5971"/>
                              <a:pt x="10501" y="5710"/>
                            </a:cubicBezTo>
                            <a:cubicBezTo>
                              <a:pt x="11546" y="5710"/>
                              <a:pt x="12330" y="5971"/>
                              <a:pt x="13375" y="6232"/>
                            </a:cubicBezTo>
                            <a:cubicBezTo>
                              <a:pt x="14943" y="6494"/>
                              <a:pt x="16249" y="6494"/>
                              <a:pt x="17817" y="6232"/>
                            </a:cubicBezTo>
                            <a:cubicBezTo>
                              <a:pt x="18862" y="6232"/>
                              <a:pt x="20168" y="5971"/>
                              <a:pt x="21213" y="5971"/>
                            </a:cubicBezTo>
                            <a:cubicBezTo>
                              <a:pt x="22258" y="5971"/>
                              <a:pt x="23303" y="5449"/>
                              <a:pt x="23825" y="4665"/>
                            </a:cubicBezTo>
                            <a:cubicBezTo>
                              <a:pt x="24609" y="3881"/>
                              <a:pt x="24870" y="2836"/>
                              <a:pt x="25916" y="2052"/>
                            </a:cubicBezTo>
                            <a:cubicBezTo>
                              <a:pt x="26699" y="1269"/>
                              <a:pt x="27744" y="746"/>
                              <a:pt x="28789" y="485"/>
                            </a:cubicBezTo>
                            <a:cubicBezTo>
                              <a:pt x="29573" y="224"/>
                              <a:pt x="30879" y="-299"/>
                              <a:pt x="31663" y="224"/>
                            </a:cubicBezTo>
                            <a:cubicBezTo>
                              <a:pt x="32708" y="746"/>
                              <a:pt x="33231" y="2052"/>
                              <a:pt x="33231" y="3097"/>
                            </a:cubicBezTo>
                            <a:cubicBezTo>
                              <a:pt x="33231" y="4404"/>
                              <a:pt x="32447" y="5710"/>
                              <a:pt x="31663" y="6494"/>
                            </a:cubicBezTo>
                            <a:cubicBezTo>
                              <a:pt x="30618" y="7800"/>
                              <a:pt x="29050" y="9106"/>
                              <a:pt x="27483" y="10151"/>
                            </a:cubicBezTo>
                            <a:cubicBezTo>
                              <a:pt x="26699" y="10674"/>
                              <a:pt x="25916" y="11196"/>
                              <a:pt x="25132" y="11458"/>
                            </a:cubicBezTo>
                            <a:cubicBezTo>
                              <a:pt x="24609" y="11719"/>
                              <a:pt x="24087" y="11719"/>
                              <a:pt x="23303" y="11719"/>
                            </a:cubicBezTo>
                            <a:cubicBezTo>
                              <a:pt x="22781" y="11980"/>
                              <a:pt x="21997" y="11980"/>
                              <a:pt x="21474" y="12241"/>
                            </a:cubicBezTo>
                            <a:cubicBezTo>
                              <a:pt x="20952" y="12503"/>
                              <a:pt x="20168" y="12503"/>
                              <a:pt x="19384" y="12764"/>
                            </a:cubicBezTo>
                            <a:cubicBezTo>
                              <a:pt x="18862" y="12764"/>
                              <a:pt x="18600" y="13286"/>
                              <a:pt x="18339" y="13286"/>
                            </a:cubicBezTo>
                            <a:cubicBezTo>
                              <a:pt x="18339" y="14331"/>
                              <a:pt x="17555" y="14593"/>
                              <a:pt x="17033" y="14593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8" name="Freeform: Shape 1287">
                        <a:extLst>
                          <a:ext uri="{FF2B5EF4-FFF2-40B4-BE49-F238E27FC236}">
                            <a16:creationId xmlns:a16="http://schemas.microsoft.com/office/drawing/2014/main" id="{84A3B2D1-BD57-3BE0-C00B-BC9A981E7C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05592" y="2197001"/>
                        <a:ext cx="20448" cy="8516"/>
                      </a:xfrm>
                      <a:custGeom>
                        <a:avLst/>
                        <a:gdLst>
                          <a:gd name="connsiteX0" fmla="*/ 4512 w 20448"/>
                          <a:gd name="connsiteY0" fmla="*/ 8255 h 8516"/>
                          <a:gd name="connsiteX1" fmla="*/ 1377 w 20448"/>
                          <a:gd name="connsiteY1" fmla="*/ 8255 h 8516"/>
                          <a:gd name="connsiteX2" fmla="*/ 71 w 20448"/>
                          <a:gd name="connsiteY2" fmla="*/ 7210 h 8516"/>
                          <a:gd name="connsiteX3" fmla="*/ 594 w 20448"/>
                          <a:gd name="connsiteY3" fmla="*/ 5643 h 8516"/>
                          <a:gd name="connsiteX4" fmla="*/ 5296 w 20448"/>
                          <a:gd name="connsiteY4" fmla="*/ 3030 h 8516"/>
                          <a:gd name="connsiteX5" fmla="*/ 8170 w 20448"/>
                          <a:gd name="connsiteY5" fmla="*/ 679 h 8516"/>
                          <a:gd name="connsiteX6" fmla="*/ 12350 w 20448"/>
                          <a:gd name="connsiteY6" fmla="*/ 156 h 8516"/>
                          <a:gd name="connsiteX7" fmla="*/ 15746 w 20448"/>
                          <a:gd name="connsiteY7" fmla="*/ 1724 h 8516"/>
                          <a:gd name="connsiteX8" fmla="*/ 18098 w 20448"/>
                          <a:gd name="connsiteY8" fmla="*/ 4598 h 8516"/>
                          <a:gd name="connsiteX9" fmla="*/ 20449 w 20448"/>
                          <a:gd name="connsiteY9" fmla="*/ 6426 h 8516"/>
                          <a:gd name="connsiteX10" fmla="*/ 18881 w 20448"/>
                          <a:gd name="connsiteY10" fmla="*/ 7471 h 8516"/>
                          <a:gd name="connsiteX11" fmla="*/ 17575 w 20448"/>
                          <a:gd name="connsiteY11" fmla="*/ 7471 h 8516"/>
                          <a:gd name="connsiteX12" fmla="*/ 16008 w 20448"/>
                          <a:gd name="connsiteY12" fmla="*/ 7733 h 8516"/>
                          <a:gd name="connsiteX13" fmla="*/ 13917 w 20448"/>
                          <a:gd name="connsiteY13" fmla="*/ 8255 h 8516"/>
                          <a:gd name="connsiteX14" fmla="*/ 11566 w 20448"/>
                          <a:gd name="connsiteY14" fmla="*/ 8516 h 8516"/>
                          <a:gd name="connsiteX15" fmla="*/ 9737 w 20448"/>
                          <a:gd name="connsiteY15" fmla="*/ 8516 h 8516"/>
                          <a:gd name="connsiteX16" fmla="*/ 6864 w 20448"/>
                          <a:gd name="connsiteY16" fmla="*/ 8255 h 8516"/>
                          <a:gd name="connsiteX17" fmla="*/ 4512 w 20448"/>
                          <a:gd name="connsiteY17" fmla="*/ 8255 h 85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20448" h="8516">
                            <a:moveTo>
                              <a:pt x="4512" y="8255"/>
                            </a:moveTo>
                            <a:cubicBezTo>
                              <a:pt x="3467" y="8255"/>
                              <a:pt x="2423" y="8516"/>
                              <a:pt x="1377" y="8255"/>
                            </a:cubicBezTo>
                            <a:cubicBezTo>
                              <a:pt x="855" y="8255"/>
                              <a:pt x="332" y="7994"/>
                              <a:pt x="71" y="7210"/>
                            </a:cubicBezTo>
                            <a:cubicBezTo>
                              <a:pt x="-190" y="6688"/>
                              <a:pt x="332" y="6165"/>
                              <a:pt x="594" y="5643"/>
                            </a:cubicBezTo>
                            <a:cubicBezTo>
                              <a:pt x="1900" y="4336"/>
                              <a:pt x="3729" y="4075"/>
                              <a:pt x="5296" y="3030"/>
                            </a:cubicBezTo>
                            <a:cubicBezTo>
                              <a:pt x="6341" y="2508"/>
                              <a:pt x="7125" y="1463"/>
                              <a:pt x="8170" y="679"/>
                            </a:cubicBezTo>
                            <a:cubicBezTo>
                              <a:pt x="9476" y="-105"/>
                              <a:pt x="11044" y="-105"/>
                              <a:pt x="12350" y="156"/>
                            </a:cubicBezTo>
                            <a:cubicBezTo>
                              <a:pt x="13656" y="156"/>
                              <a:pt x="14963" y="679"/>
                              <a:pt x="15746" y="1724"/>
                            </a:cubicBezTo>
                            <a:cubicBezTo>
                              <a:pt x="16530" y="2769"/>
                              <a:pt x="17053" y="3814"/>
                              <a:pt x="18098" y="4598"/>
                            </a:cubicBezTo>
                            <a:cubicBezTo>
                              <a:pt x="18881" y="5120"/>
                              <a:pt x="20449" y="5381"/>
                              <a:pt x="20449" y="6426"/>
                            </a:cubicBezTo>
                            <a:cubicBezTo>
                              <a:pt x="20449" y="7210"/>
                              <a:pt x="19665" y="7471"/>
                              <a:pt x="18881" y="7471"/>
                            </a:cubicBezTo>
                            <a:cubicBezTo>
                              <a:pt x="18359" y="7471"/>
                              <a:pt x="18098" y="7471"/>
                              <a:pt x="17575" y="7471"/>
                            </a:cubicBezTo>
                            <a:cubicBezTo>
                              <a:pt x="17053" y="7471"/>
                              <a:pt x="16530" y="7471"/>
                              <a:pt x="16008" y="7733"/>
                            </a:cubicBezTo>
                            <a:cubicBezTo>
                              <a:pt x="15485" y="7994"/>
                              <a:pt x="14701" y="8255"/>
                              <a:pt x="13917" y="8255"/>
                            </a:cubicBezTo>
                            <a:cubicBezTo>
                              <a:pt x="13134" y="8255"/>
                              <a:pt x="12350" y="8516"/>
                              <a:pt x="11566" y="8516"/>
                            </a:cubicBezTo>
                            <a:cubicBezTo>
                              <a:pt x="11044" y="8516"/>
                              <a:pt x="10260" y="8516"/>
                              <a:pt x="9737" y="8516"/>
                            </a:cubicBezTo>
                            <a:cubicBezTo>
                              <a:pt x="8692" y="8516"/>
                              <a:pt x="7909" y="8516"/>
                              <a:pt x="6864" y="8255"/>
                            </a:cubicBezTo>
                            <a:cubicBezTo>
                              <a:pt x="6341" y="8516"/>
                              <a:pt x="5296" y="8255"/>
                              <a:pt x="4512" y="825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4594" cap="flat">
                        <a:solidFill>
                          <a:srgbClr val="FFFFFF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255" name="Freeform: Shape 1254">
                      <a:extLst>
                        <a:ext uri="{FF2B5EF4-FFF2-40B4-BE49-F238E27FC236}">
                          <a16:creationId xmlns:a16="http://schemas.microsoft.com/office/drawing/2014/main" id="{504A9FFA-B17C-4196-8778-0194612B4D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91988" y="1808790"/>
                      <a:ext cx="234253" cy="163623"/>
                    </a:xfrm>
                    <a:custGeom>
                      <a:avLst/>
                      <a:gdLst>
                        <a:gd name="connsiteX0" fmla="*/ 18719 w 234253"/>
                        <a:gd name="connsiteY0" fmla="*/ 36197 h 163623"/>
                        <a:gd name="connsiteX1" fmla="*/ 15322 w 234253"/>
                        <a:gd name="connsiteY1" fmla="*/ 43773 h 163623"/>
                        <a:gd name="connsiteX2" fmla="*/ 8007 w 234253"/>
                        <a:gd name="connsiteY2" fmla="*/ 41161 h 163623"/>
                        <a:gd name="connsiteX3" fmla="*/ 4350 w 234253"/>
                        <a:gd name="connsiteY3" fmla="*/ 35152 h 163623"/>
                        <a:gd name="connsiteX4" fmla="*/ 953 w 234253"/>
                        <a:gd name="connsiteY4" fmla="*/ 29927 h 163623"/>
                        <a:gd name="connsiteX5" fmla="*/ 2521 w 234253"/>
                        <a:gd name="connsiteY5" fmla="*/ 22089 h 163623"/>
                        <a:gd name="connsiteX6" fmla="*/ 10097 w 234253"/>
                        <a:gd name="connsiteY6" fmla="*/ 16342 h 163623"/>
                        <a:gd name="connsiteX7" fmla="*/ 10620 w 234253"/>
                        <a:gd name="connsiteY7" fmla="*/ 11639 h 163623"/>
                        <a:gd name="connsiteX8" fmla="*/ 13232 w 234253"/>
                        <a:gd name="connsiteY8" fmla="*/ 10072 h 163623"/>
                        <a:gd name="connsiteX9" fmla="*/ 17674 w 234253"/>
                        <a:gd name="connsiteY9" fmla="*/ 9027 h 163623"/>
                        <a:gd name="connsiteX10" fmla="*/ 21592 w 234253"/>
                        <a:gd name="connsiteY10" fmla="*/ 7720 h 163623"/>
                        <a:gd name="connsiteX11" fmla="*/ 24728 w 234253"/>
                        <a:gd name="connsiteY11" fmla="*/ 11639 h 163623"/>
                        <a:gd name="connsiteX12" fmla="*/ 27863 w 234253"/>
                        <a:gd name="connsiteY12" fmla="*/ 15558 h 163623"/>
                        <a:gd name="connsiteX13" fmla="*/ 30736 w 234253"/>
                        <a:gd name="connsiteY13" fmla="*/ 11639 h 163623"/>
                        <a:gd name="connsiteX14" fmla="*/ 33610 w 234253"/>
                        <a:gd name="connsiteY14" fmla="*/ 7459 h 163623"/>
                        <a:gd name="connsiteX15" fmla="*/ 37006 w 234253"/>
                        <a:gd name="connsiteY15" fmla="*/ 10072 h 163623"/>
                        <a:gd name="connsiteX16" fmla="*/ 41186 w 234253"/>
                        <a:gd name="connsiteY16" fmla="*/ 11378 h 163623"/>
                        <a:gd name="connsiteX17" fmla="*/ 45889 w 234253"/>
                        <a:gd name="connsiteY17" fmla="*/ 9027 h 163623"/>
                        <a:gd name="connsiteX18" fmla="*/ 50853 w 234253"/>
                        <a:gd name="connsiteY18" fmla="*/ 8765 h 163623"/>
                        <a:gd name="connsiteX19" fmla="*/ 55817 w 234253"/>
                        <a:gd name="connsiteY19" fmla="*/ 8765 h 163623"/>
                        <a:gd name="connsiteX20" fmla="*/ 60258 w 234253"/>
                        <a:gd name="connsiteY20" fmla="*/ 6675 h 163623"/>
                        <a:gd name="connsiteX21" fmla="*/ 68357 w 234253"/>
                        <a:gd name="connsiteY21" fmla="*/ 6937 h 163623"/>
                        <a:gd name="connsiteX22" fmla="*/ 69663 w 234253"/>
                        <a:gd name="connsiteY22" fmla="*/ 14513 h 163623"/>
                        <a:gd name="connsiteX23" fmla="*/ 59735 w 234253"/>
                        <a:gd name="connsiteY23" fmla="*/ 16603 h 163623"/>
                        <a:gd name="connsiteX24" fmla="*/ 50592 w 234253"/>
                        <a:gd name="connsiteY24" fmla="*/ 15819 h 163623"/>
                        <a:gd name="connsiteX25" fmla="*/ 43277 w 234253"/>
                        <a:gd name="connsiteY25" fmla="*/ 18170 h 163623"/>
                        <a:gd name="connsiteX26" fmla="*/ 39880 w 234253"/>
                        <a:gd name="connsiteY26" fmla="*/ 18170 h 163623"/>
                        <a:gd name="connsiteX27" fmla="*/ 46412 w 234253"/>
                        <a:gd name="connsiteY27" fmla="*/ 19999 h 163623"/>
                        <a:gd name="connsiteX28" fmla="*/ 43277 w 234253"/>
                        <a:gd name="connsiteY28" fmla="*/ 21828 h 163623"/>
                        <a:gd name="connsiteX29" fmla="*/ 44844 w 234253"/>
                        <a:gd name="connsiteY29" fmla="*/ 23395 h 163623"/>
                        <a:gd name="connsiteX30" fmla="*/ 51898 w 234253"/>
                        <a:gd name="connsiteY30" fmla="*/ 22873 h 163623"/>
                        <a:gd name="connsiteX31" fmla="*/ 57646 w 234253"/>
                        <a:gd name="connsiteY31" fmla="*/ 21828 h 163623"/>
                        <a:gd name="connsiteX32" fmla="*/ 59735 w 234253"/>
                        <a:gd name="connsiteY32" fmla="*/ 23134 h 163623"/>
                        <a:gd name="connsiteX33" fmla="*/ 57123 w 234253"/>
                        <a:gd name="connsiteY33" fmla="*/ 26792 h 163623"/>
                        <a:gd name="connsiteX34" fmla="*/ 60781 w 234253"/>
                        <a:gd name="connsiteY34" fmla="*/ 26531 h 163623"/>
                        <a:gd name="connsiteX35" fmla="*/ 63654 w 234253"/>
                        <a:gd name="connsiteY35" fmla="*/ 26531 h 163623"/>
                        <a:gd name="connsiteX36" fmla="*/ 67051 w 234253"/>
                        <a:gd name="connsiteY36" fmla="*/ 32539 h 163623"/>
                        <a:gd name="connsiteX37" fmla="*/ 71492 w 234253"/>
                        <a:gd name="connsiteY37" fmla="*/ 38287 h 163623"/>
                        <a:gd name="connsiteX38" fmla="*/ 74366 w 234253"/>
                        <a:gd name="connsiteY38" fmla="*/ 31756 h 163623"/>
                        <a:gd name="connsiteX39" fmla="*/ 72537 w 234253"/>
                        <a:gd name="connsiteY39" fmla="*/ 28621 h 163623"/>
                        <a:gd name="connsiteX40" fmla="*/ 68618 w 234253"/>
                        <a:gd name="connsiteY40" fmla="*/ 26531 h 163623"/>
                        <a:gd name="connsiteX41" fmla="*/ 69924 w 234253"/>
                        <a:gd name="connsiteY41" fmla="*/ 23134 h 163623"/>
                        <a:gd name="connsiteX42" fmla="*/ 73843 w 234253"/>
                        <a:gd name="connsiteY42" fmla="*/ 21828 h 163623"/>
                        <a:gd name="connsiteX43" fmla="*/ 76979 w 234253"/>
                        <a:gd name="connsiteY43" fmla="*/ 21044 h 163623"/>
                        <a:gd name="connsiteX44" fmla="*/ 78285 w 234253"/>
                        <a:gd name="connsiteY44" fmla="*/ 17387 h 163623"/>
                        <a:gd name="connsiteX45" fmla="*/ 82204 w 234253"/>
                        <a:gd name="connsiteY45" fmla="*/ 10855 h 163623"/>
                        <a:gd name="connsiteX46" fmla="*/ 90825 w 234253"/>
                        <a:gd name="connsiteY46" fmla="*/ 10333 h 163623"/>
                        <a:gd name="connsiteX47" fmla="*/ 96311 w 234253"/>
                        <a:gd name="connsiteY47" fmla="*/ 16603 h 163623"/>
                        <a:gd name="connsiteX48" fmla="*/ 101275 w 234253"/>
                        <a:gd name="connsiteY48" fmla="*/ 22873 h 163623"/>
                        <a:gd name="connsiteX49" fmla="*/ 103888 w 234253"/>
                        <a:gd name="connsiteY49" fmla="*/ 26008 h 163623"/>
                        <a:gd name="connsiteX50" fmla="*/ 104933 w 234253"/>
                        <a:gd name="connsiteY50" fmla="*/ 31233 h 163623"/>
                        <a:gd name="connsiteX51" fmla="*/ 107806 w 234253"/>
                        <a:gd name="connsiteY51" fmla="*/ 38287 h 163623"/>
                        <a:gd name="connsiteX52" fmla="*/ 112248 w 234253"/>
                        <a:gd name="connsiteY52" fmla="*/ 42728 h 163623"/>
                        <a:gd name="connsiteX53" fmla="*/ 121653 w 234253"/>
                        <a:gd name="connsiteY53" fmla="*/ 51350 h 163623"/>
                        <a:gd name="connsiteX54" fmla="*/ 125311 w 234253"/>
                        <a:gd name="connsiteY54" fmla="*/ 52395 h 163623"/>
                        <a:gd name="connsiteX55" fmla="*/ 125572 w 234253"/>
                        <a:gd name="connsiteY55" fmla="*/ 47170 h 163623"/>
                        <a:gd name="connsiteX56" fmla="*/ 117212 w 234253"/>
                        <a:gd name="connsiteY56" fmla="*/ 36197 h 163623"/>
                        <a:gd name="connsiteX57" fmla="*/ 114860 w 234253"/>
                        <a:gd name="connsiteY57" fmla="*/ 31494 h 163623"/>
                        <a:gd name="connsiteX58" fmla="*/ 115383 w 234253"/>
                        <a:gd name="connsiteY58" fmla="*/ 26008 h 163623"/>
                        <a:gd name="connsiteX59" fmla="*/ 114860 w 234253"/>
                        <a:gd name="connsiteY59" fmla="*/ 21567 h 163623"/>
                        <a:gd name="connsiteX60" fmla="*/ 110419 w 234253"/>
                        <a:gd name="connsiteY60" fmla="*/ 17387 h 163623"/>
                        <a:gd name="connsiteX61" fmla="*/ 109635 w 234253"/>
                        <a:gd name="connsiteY61" fmla="*/ 11639 h 163623"/>
                        <a:gd name="connsiteX62" fmla="*/ 112770 w 234253"/>
                        <a:gd name="connsiteY62" fmla="*/ 7459 h 163623"/>
                        <a:gd name="connsiteX63" fmla="*/ 119824 w 234253"/>
                        <a:gd name="connsiteY63" fmla="*/ 6414 h 163623"/>
                        <a:gd name="connsiteX64" fmla="*/ 116689 w 234253"/>
                        <a:gd name="connsiteY64" fmla="*/ 2756 h 163623"/>
                        <a:gd name="connsiteX65" fmla="*/ 114599 w 234253"/>
                        <a:gd name="connsiteY65" fmla="*/ 1973 h 163623"/>
                        <a:gd name="connsiteX66" fmla="*/ 116428 w 234253"/>
                        <a:gd name="connsiteY66" fmla="*/ 1189 h 163623"/>
                        <a:gd name="connsiteX67" fmla="*/ 125311 w 234253"/>
                        <a:gd name="connsiteY67" fmla="*/ 928 h 163623"/>
                        <a:gd name="connsiteX68" fmla="*/ 129491 w 234253"/>
                        <a:gd name="connsiteY68" fmla="*/ 6675 h 163623"/>
                        <a:gd name="connsiteX69" fmla="*/ 132887 w 234253"/>
                        <a:gd name="connsiteY69" fmla="*/ 8243 h 163623"/>
                        <a:gd name="connsiteX70" fmla="*/ 137067 w 234253"/>
                        <a:gd name="connsiteY70" fmla="*/ 9810 h 163623"/>
                        <a:gd name="connsiteX71" fmla="*/ 140463 w 234253"/>
                        <a:gd name="connsiteY71" fmla="*/ 10855 h 163623"/>
                        <a:gd name="connsiteX72" fmla="*/ 147256 w 234253"/>
                        <a:gd name="connsiteY72" fmla="*/ 12945 h 163623"/>
                        <a:gd name="connsiteX73" fmla="*/ 153787 w 234253"/>
                        <a:gd name="connsiteY73" fmla="*/ 13990 h 163623"/>
                        <a:gd name="connsiteX74" fmla="*/ 155616 w 234253"/>
                        <a:gd name="connsiteY74" fmla="*/ 18432 h 163623"/>
                        <a:gd name="connsiteX75" fmla="*/ 149868 w 234253"/>
                        <a:gd name="connsiteY75" fmla="*/ 22612 h 163623"/>
                        <a:gd name="connsiteX76" fmla="*/ 149868 w 234253"/>
                        <a:gd name="connsiteY76" fmla="*/ 29143 h 163623"/>
                        <a:gd name="connsiteX77" fmla="*/ 150391 w 234253"/>
                        <a:gd name="connsiteY77" fmla="*/ 31756 h 163623"/>
                        <a:gd name="connsiteX78" fmla="*/ 154571 w 234253"/>
                        <a:gd name="connsiteY78" fmla="*/ 30711 h 163623"/>
                        <a:gd name="connsiteX79" fmla="*/ 158229 w 234253"/>
                        <a:gd name="connsiteY79" fmla="*/ 24702 h 163623"/>
                        <a:gd name="connsiteX80" fmla="*/ 167895 w 234253"/>
                        <a:gd name="connsiteY80" fmla="*/ 24179 h 163623"/>
                        <a:gd name="connsiteX81" fmla="*/ 173381 w 234253"/>
                        <a:gd name="connsiteY81" fmla="*/ 27314 h 163623"/>
                        <a:gd name="connsiteX82" fmla="*/ 175994 w 234253"/>
                        <a:gd name="connsiteY82" fmla="*/ 34891 h 163623"/>
                        <a:gd name="connsiteX83" fmla="*/ 179129 w 234253"/>
                        <a:gd name="connsiteY83" fmla="*/ 42728 h 163623"/>
                        <a:gd name="connsiteX84" fmla="*/ 188534 w 234253"/>
                        <a:gd name="connsiteY84" fmla="*/ 44296 h 163623"/>
                        <a:gd name="connsiteX85" fmla="*/ 195849 w 234253"/>
                        <a:gd name="connsiteY85" fmla="*/ 44818 h 163623"/>
                        <a:gd name="connsiteX86" fmla="*/ 199246 w 234253"/>
                        <a:gd name="connsiteY86" fmla="*/ 48215 h 163623"/>
                        <a:gd name="connsiteX87" fmla="*/ 201597 w 234253"/>
                        <a:gd name="connsiteY87" fmla="*/ 50566 h 163623"/>
                        <a:gd name="connsiteX88" fmla="*/ 212047 w 234253"/>
                        <a:gd name="connsiteY88" fmla="*/ 53440 h 163623"/>
                        <a:gd name="connsiteX89" fmla="*/ 219362 w 234253"/>
                        <a:gd name="connsiteY89" fmla="*/ 56836 h 163623"/>
                        <a:gd name="connsiteX90" fmla="*/ 223542 w 234253"/>
                        <a:gd name="connsiteY90" fmla="*/ 58665 h 163623"/>
                        <a:gd name="connsiteX91" fmla="*/ 229290 w 234253"/>
                        <a:gd name="connsiteY91" fmla="*/ 62322 h 163623"/>
                        <a:gd name="connsiteX92" fmla="*/ 233209 w 234253"/>
                        <a:gd name="connsiteY92" fmla="*/ 62061 h 163623"/>
                        <a:gd name="connsiteX93" fmla="*/ 233993 w 234253"/>
                        <a:gd name="connsiteY93" fmla="*/ 64412 h 163623"/>
                        <a:gd name="connsiteX94" fmla="*/ 228506 w 234253"/>
                        <a:gd name="connsiteY94" fmla="*/ 67809 h 163623"/>
                        <a:gd name="connsiteX95" fmla="*/ 221452 w 234253"/>
                        <a:gd name="connsiteY95" fmla="*/ 68854 h 163623"/>
                        <a:gd name="connsiteX96" fmla="*/ 214137 w 234253"/>
                        <a:gd name="connsiteY96" fmla="*/ 68070 h 163623"/>
                        <a:gd name="connsiteX97" fmla="*/ 205777 w 234253"/>
                        <a:gd name="connsiteY97" fmla="*/ 70160 h 163623"/>
                        <a:gd name="connsiteX98" fmla="*/ 197678 w 234253"/>
                        <a:gd name="connsiteY98" fmla="*/ 70160 h 163623"/>
                        <a:gd name="connsiteX99" fmla="*/ 195066 w 234253"/>
                        <a:gd name="connsiteY99" fmla="*/ 71205 h 163623"/>
                        <a:gd name="connsiteX100" fmla="*/ 194282 w 234253"/>
                        <a:gd name="connsiteY100" fmla="*/ 73556 h 163623"/>
                        <a:gd name="connsiteX101" fmla="*/ 187489 w 234253"/>
                        <a:gd name="connsiteY101" fmla="*/ 75124 h 163623"/>
                        <a:gd name="connsiteX102" fmla="*/ 180174 w 234253"/>
                        <a:gd name="connsiteY102" fmla="*/ 75908 h 163623"/>
                        <a:gd name="connsiteX103" fmla="*/ 177039 w 234253"/>
                        <a:gd name="connsiteY103" fmla="*/ 77736 h 163623"/>
                        <a:gd name="connsiteX104" fmla="*/ 178084 w 234253"/>
                        <a:gd name="connsiteY104" fmla="*/ 81655 h 163623"/>
                        <a:gd name="connsiteX105" fmla="*/ 180958 w 234253"/>
                        <a:gd name="connsiteY105" fmla="*/ 92367 h 163623"/>
                        <a:gd name="connsiteX106" fmla="*/ 174426 w 234253"/>
                        <a:gd name="connsiteY106" fmla="*/ 96285 h 163623"/>
                        <a:gd name="connsiteX107" fmla="*/ 168156 w 234253"/>
                        <a:gd name="connsiteY107" fmla="*/ 98637 h 163623"/>
                        <a:gd name="connsiteX108" fmla="*/ 166328 w 234253"/>
                        <a:gd name="connsiteY108" fmla="*/ 106213 h 163623"/>
                        <a:gd name="connsiteX109" fmla="*/ 165021 w 234253"/>
                        <a:gd name="connsiteY109" fmla="*/ 116141 h 163623"/>
                        <a:gd name="connsiteX110" fmla="*/ 159535 w 234253"/>
                        <a:gd name="connsiteY110" fmla="*/ 121366 h 163623"/>
                        <a:gd name="connsiteX111" fmla="*/ 151697 w 234253"/>
                        <a:gd name="connsiteY111" fmla="*/ 122672 h 163623"/>
                        <a:gd name="connsiteX112" fmla="*/ 145688 w 234253"/>
                        <a:gd name="connsiteY112" fmla="*/ 129987 h 163623"/>
                        <a:gd name="connsiteX113" fmla="*/ 143599 w 234253"/>
                        <a:gd name="connsiteY113" fmla="*/ 138347 h 163623"/>
                        <a:gd name="connsiteX114" fmla="*/ 139157 w 234253"/>
                        <a:gd name="connsiteY114" fmla="*/ 144879 h 163623"/>
                        <a:gd name="connsiteX115" fmla="*/ 135499 w 234253"/>
                        <a:gd name="connsiteY115" fmla="*/ 150626 h 163623"/>
                        <a:gd name="connsiteX116" fmla="*/ 133671 w 234253"/>
                        <a:gd name="connsiteY116" fmla="*/ 156374 h 163623"/>
                        <a:gd name="connsiteX117" fmla="*/ 133671 w 234253"/>
                        <a:gd name="connsiteY117" fmla="*/ 161599 h 163623"/>
                        <a:gd name="connsiteX118" fmla="*/ 131581 w 234253"/>
                        <a:gd name="connsiteY118" fmla="*/ 163428 h 163623"/>
                        <a:gd name="connsiteX119" fmla="*/ 124788 w 234253"/>
                        <a:gd name="connsiteY119" fmla="*/ 163428 h 163623"/>
                        <a:gd name="connsiteX120" fmla="*/ 118779 w 234253"/>
                        <a:gd name="connsiteY120" fmla="*/ 160554 h 163623"/>
                        <a:gd name="connsiteX121" fmla="*/ 113554 w 234253"/>
                        <a:gd name="connsiteY121" fmla="*/ 157419 h 163623"/>
                        <a:gd name="connsiteX122" fmla="*/ 108852 w 234253"/>
                        <a:gd name="connsiteY122" fmla="*/ 153761 h 163623"/>
                        <a:gd name="connsiteX123" fmla="*/ 102059 w 234253"/>
                        <a:gd name="connsiteY123" fmla="*/ 151933 h 163623"/>
                        <a:gd name="connsiteX124" fmla="*/ 109113 w 234253"/>
                        <a:gd name="connsiteY124" fmla="*/ 146707 h 163623"/>
                        <a:gd name="connsiteX125" fmla="*/ 115905 w 234253"/>
                        <a:gd name="connsiteY125" fmla="*/ 147491 h 163623"/>
                        <a:gd name="connsiteX126" fmla="*/ 121914 w 234253"/>
                        <a:gd name="connsiteY126" fmla="*/ 146446 h 163623"/>
                        <a:gd name="connsiteX127" fmla="*/ 114077 w 234253"/>
                        <a:gd name="connsiteY127" fmla="*/ 142789 h 163623"/>
                        <a:gd name="connsiteX128" fmla="*/ 106239 w 234253"/>
                        <a:gd name="connsiteY128" fmla="*/ 143050 h 163623"/>
                        <a:gd name="connsiteX129" fmla="*/ 96573 w 234253"/>
                        <a:gd name="connsiteY129" fmla="*/ 144879 h 163623"/>
                        <a:gd name="connsiteX130" fmla="*/ 90564 w 234253"/>
                        <a:gd name="connsiteY130" fmla="*/ 139131 h 163623"/>
                        <a:gd name="connsiteX131" fmla="*/ 75411 w 234253"/>
                        <a:gd name="connsiteY131" fmla="*/ 135735 h 163623"/>
                        <a:gd name="connsiteX132" fmla="*/ 69663 w 234253"/>
                        <a:gd name="connsiteY132" fmla="*/ 129987 h 163623"/>
                        <a:gd name="connsiteX133" fmla="*/ 67051 w 234253"/>
                        <a:gd name="connsiteY133" fmla="*/ 122672 h 163623"/>
                        <a:gd name="connsiteX134" fmla="*/ 74366 w 234253"/>
                        <a:gd name="connsiteY134" fmla="*/ 120060 h 163623"/>
                        <a:gd name="connsiteX135" fmla="*/ 85339 w 234253"/>
                        <a:gd name="connsiteY135" fmla="*/ 120582 h 163623"/>
                        <a:gd name="connsiteX136" fmla="*/ 96573 w 234253"/>
                        <a:gd name="connsiteY136" fmla="*/ 118231 h 163623"/>
                        <a:gd name="connsiteX137" fmla="*/ 108590 w 234253"/>
                        <a:gd name="connsiteY137" fmla="*/ 122150 h 163623"/>
                        <a:gd name="connsiteX138" fmla="*/ 116167 w 234253"/>
                        <a:gd name="connsiteY138" fmla="*/ 123978 h 163623"/>
                        <a:gd name="connsiteX139" fmla="*/ 109897 w 234253"/>
                        <a:gd name="connsiteY139" fmla="*/ 119537 h 163623"/>
                        <a:gd name="connsiteX140" fmla="*/ 93699 w 234253"/>
                        <a:gd name="connsiteY140" fmla="*/ 115618 h 163623"/>
                        <a:gd name="connsiteX141" fmla="*/ 89257 w 234253"/>
                        <a:gd name="connsiteY141" fmla="*/ 112483 h 163623"/>
                        <a:gd name="connsiteX142" fmla="*/ 94221 w 234253"/>
                        <a:gd name="connsiteY142" fmla="*/ 111438 h 163623"/>
                        <a:gd name="connsiteX143" fmla="*/ 101014 w 234253"/>
                        <a:gd name="connsiteY143" fmla="*/ 110654 h 163623"/>
                        <a:gd name="connsiteX144" fmla="*/ 111203 w 234253"/>
                        <a:gd name="connsiteY144" fmla="*/ 108826 h 163623"/>
                        <a:gd name="connsiteX145" fmla="*/ 132887 w 234253"/>
                        <a:gd name="connsiteY145" fmla="*/ 108303 h 163623"/>
                        <a:gd name="connsiteX146" fmla="*/ 136283 w 234253"/>
                        <a:gd name="connsiteY146" fmla="*/ 108564 h 163623"/>
                        <a:gd name="connsiteX147" fmla="*/ 134977 w 234253"/>
                        <a:gd name="connsiteY147" fmla="*/ 102817 h 163623"/>
                        <a:gd name="connsiteX148" fmla="*/ 130274 w 234253"/>
                        <a:gd name="connsiteY148" fmla="*/ 102033 h 163623"/>
                        <a:gd name="connsiteX149" fmla="*/ 110680 w 234253"/>
                        <a:gd name="connsiteY149" fmla="*/ 106213 h 163623"/>
                        <a:gd name="connsiteX150" fmla="*/ 104410 w 234253"/>
                        <a:gd name="connsiteY150" fmla="*/ 104907 h 163623"/>
                        <a:gd name="connsiteX151" fmla="*/ 96573 w 234253"/>
                        <a:gd name="connsiteY151" fmla="*/ 105952 h 163623"/>
                        <a:gd name="connsiteX152" fmla="*/ 88474 w 234253"/>
                        <a:gd name="connsiteY152" fmla="*/ 108564 h 163623"/>
                        <a:gd name="connsiteX153" fmla="*/ 79852 w 234253"/>
                        <a:gd name="connsiteY153" fmla="*/ 108303 h 163623"/>
                        <a:gd name="connsiteX154" fmla="*/ 68879 w 234253"/>
                        <a:gd name="connsiteY154" fmla="*/ 107519 h 163623"/>
                        <a:gd name="connsiteX155" fmla="*/ 64699 w 234253"/>
                        <a:gd name="connsiteY155" fmla="*/ 107781 h 163623"/>
                        <a:gd name="connsiteX156" fmla="*/ 62348 w 234253"/>
                        <a:gd name="connsiteY156" fmla="*/ 107781 h 163623"/>
                        <a:gd name="connsiteX157" fmla="*/ 59735 w 234253"/>
                        <a:gd name="connsiteY157" fmla="*/ 103339 h 163623"/>
                        <a:gd name="connsiteX158" fmla="*/ 59474 w 234253"/>
                        <a:gd name="connsiteY158" fmla="*/ 96024 h 163623"/>
                        <a:gd name="connsiteX159" fmla="*/ 67573 w 234253"/>
                        <a:gd name="connsiteY159" fmla="*/ 95240 h 163623"/>
                        <a:gd name="connsiteX160" fmla="*/ 78285 w 234253"/>
                        <a:gd name="connsiteY160" fmla="*/ 96808 h 163623"/>
                        <a:gd name="connsiteX161" fmla="*/ 87951 w 234253"/>
                        <a:gd name="connsiteY161" fmla="*/ 92889 h 163623"/>
                        <a:gd name="connsiteX162" fmla="*/ 99969 w 234253"/>
                        <a:gd name="connsiteY162" fmla="*/ 88970 h 163623"/>
                        <a:gd name="connsiteX163" fmla="*/ 108068 w 234253"/>
                        <a:gd name="connsiteY163" fmla="*/ 86096 h 163623"/>
                        <a:gd name="connsiteX164" fmla="*/ 113554 w 234253"/>
                        <a:gd name="connsiteY164" fmla="*/ 81655 h 163623"/>
                        <a:gd name="connsiteX165" fmla="*/ 132364 w 234253"/>
                        <a:gd name="connsiteY165" fmla="*/ 80871 h 163623"/>
                        <a:gd name="connsiteX166" fmla="*/ 137851 w 234253"/>
                        <a:gd name="connsiteY166" fmla="*/ 79565 h 163623"/>
                        <a:gd name="connsiteX167" fmla="*/ 136022 w 234253"/>
                        <a:gd name="connsiteY167" fmla="*/ 78781 h 163623"/>
                        <a:gd name="connsiteX168" fmla="*/ 126617 w 234253"/>
                        <a:gd name="connsiteY168" fmla="*/ 78520 h 163623"/>
                        <a:gd name="connsiteX169" fmla="*/ 123221 w 234253"/>
                        <a:gd name="connsiteY169" fmla="*/ 76691 h 163623"/>
                        <a:gd name="connsiteX170" fmla="*/ 128968 w 234253"/>
                        <a:gd name="connsiteY170" fmla="*/ 69899 h 163623"/>
                        <a:gd name="connsiteX171" fmla="*/ 128184 w 234253"/>
                        <a:gd name="connsiteY171" fmla="*/ 64674 h 163623"/>
                        <a:gd name="connsiteX172" fmla="*/ 119563 w 234253"/>
                        <a:gd name="connsiteY172" fmla="*/ 70944 h 163623"/>
                        <a:gd name="connsiteX173" fmla="*/ 109113 w 234253"/>
                        <a:gd name="connsiteY173" fmla="*/ 78520 h 163623"/>
                        <a:gd name="connsiteX174" fmla="*/ 97879 w 234253"/>
                        <a:gd name="connsiteY174" fmla="*/ 78520 h 163623"/>
                        <a:gd name="connsiteX175" fmla="*/ 97356 w 234253"/>
                        <a:gd name="connsiteY175" fmla="*/ 72773 h 163623"/>
                        <a:gd name="connsiteX176" fmla="*/ 102320 w 234253"/>
                        <a:gd name="connsiteY176" fmla="*/ 62322 h 163623"/>
                        <a:gd name="connsiteX177" fmla="*/ 97617 w 234253"/>
                        <a:gd name="connsiteY177" fmla="*/ 59449 h 163623"/>
                        <a:gd name="connsiteX178" fmla="*/ 91870 w 234253"/>
                        <a:gd name="connsiteY178" fmla="*/ 65980 h 163623"/>
                        <a:gd name="connsiteX179" fmla="*/ 86645 w 234253"/>
                        <a:gd name="connsiteY179" fmla="*/ 66241 h 163623"/>
                        <a:gd name="connsiteX180" fmla="*/ 80636 w 234253"/>
                        <a:gd name="connsiteY180" fmla="*/ 67548 h 163623"/>
                        <a:gd name="connsiteX181" fmla="*/ 81681 w 234253"/>
                        <a:gd name="connsiteY181" fmla="*/ 76169 h 163623"/>
                        <a:gd name="connsiteX182" fmla="*/ 80375 w 234253"/>
                        <a:gd name="connsiteY182" fmla="*/ 79826 h 163623"/>
                        <a:gd name="connsiteX183" fmla="*/ 73321 w 234253"/>
                        <a:gd name="connsiteY183" fmla="*/ 82439 h 163623"/>
                        <a:gd name="connsiteX184" fmla="*/ 68618 w 234253"/>
                        <a:gd name="connsiteY184" fmla="*/ 87925 h 163623"/>
                        <a:gd name="connsiteX185" fmla="*/ 62610 w 234253"/>
                        <a:gd name="connsiteY185" fmla="*/ 90015 h 163623"/>
                        <a:gd name="connsiteX186" fmla="*/ 57907 w 234253"/>
                        <a:gd name="connsiteY186" fmla="*/ 90277 h 163623"/>
                        <a:gd name="connsiteX187" fmla="*/ 53988 w 234253"/>
                        <a:gd name="connsiteY187" fmla="*/ 90538 h 163623"/>
                        <a:gd name="connsiteX188" fmla="*/ 49547 w 234253"/>
                        <a:gd name="connsiteY188" fmla="*/ 90538 h 163623"/>
                        <a:gd name="connsiteX189" fmla="*/ 46412 w 234253"/>
                        <a:gd name="connsiteY189" fmla="*/ 90538 h 163623"/>
                        <a:gd name="connsiteX190" fmla="*/ 43799 w 234253"/>
                        <a:gd name="connsiteY190" fmla="*/ 87925 h 163623"/>
                        <a:gd name="connsiteX191" fmla="*/ 41186 w 234253"/>
                        <a:gd name="connsiteY191" fmla="*/ 85051 h 163623"/>
                        <a:gd name="connsiteX192" fmla="*/ 35178 w 234253"/>
                        <a:gd name="connsiteY192" fmla="*/ 81133 h 163623"/>
                        <a:gd name="connsiteX193" fmla="*/ 34133 w 234253"/>
                        <a:gd name="connsiteY193" fmla="*/ 78520 h 163623"/>
                        <a:gd name="connsiteX194" fmla="*/ 41186 w 234253"/>
                        <a:gd name="connsiteY194" fmla="*/ 76691 h 163623"/>
                        <a:gd name="connsiteX195" fmla="*/ 45366 w 234253"/>
                        <a:gd name="connsiteY195" fmla="*/ 76169 h 163623"/>
                        <a:gd name="connsiteX196" fmla="*/ 46412 w 234253"/>
                        <a:gd name="connsiteY196" fmla="*/ 73295 h 163623"/>
                        <a:gd name="connsiteX197" fmla="*/ 42754 w 234253"/>
                        <a:gd name="connsiteY197" fmla="*/ 72250 h 163623"/>
                        <a:gd name="connsiteX198" fmla="*/ 40925 w 234253"/>
                        <a:gd name="connsiteY198" fmla="*/ 72250 h 163623"/>
                        <a:gd name="connsiteX199" fmla="*/ 39097 w 234253"/>
                        <a:gd name="connsiteY199" fmla="*/ 72511 h 163623"/>
                        <a:gd name="connsiteX200" fmla="*/ 32043 w 234253"/>
                        <a:gd name="connsiteY200" fmla="*/ 68331 h 163623"/>
                        <a:gd name="connsiteX201" fmla="*/ 30475 w 234253"/>
                        <a:gd name="connsiteY201" fmla="*/ 68070 h 163623"/>
                        <a:gd name="connsiteX202" fmla="*/ 27340 w 234253"/>
                        <a:gd name="connsiteY202" fmla="*/ 66502 h 163623"/>
                        <a:gd name="connsiteX203" fmla="*/ 23421 w 234253"/>
                        <a:gd name="connsiteY203" fmla="*/ 65980 h 163623"/>
                        <a:gd name="connsiteX204" fmla="*/ 19764 w 234253"/>
                        <a:gd name="connsiteY204" fmla="*/ 63629 h 163623"/>
                        <a:gd name="connsiteX205" fmla="*/ 16890 w 234253"/>
                        <a:gd name="connsiteY205" fmla="*/ 62061 h 163623"/>
                        <a:gd name="connsiteX206" fmla="*/ 12710 w 234253"/>
                        <a:gd name="connsiteY206" fmla="*/ 57881 h 163623"/>
                        <a:gd name="connsiteX207" fmla="*/ 9836 w 234253"/>
                        <a:gd name="connsiteY207" fmla="*/ 51611 h 163623"/>
                        <a:gd name="connsiteX208" fmla="*/ 16367 w 234253"/>
                        <a:gd name="connsiteY208" fmla="*/ 53962 h 163623"/>
                        <a:gd name="connsiteX209" fmla="*/ 22376 w 234253"/>
                        <a:gd name="connsiteY209" fmla="*/ 57097 h 163623"/>
                        <a:gd name="connsiteX210" fmla="*/ 29691 w 234253"/>
                        <a:gd name="connsiteY210" fmla="*/ 57359 h 163623"/>
                        <a:gd name="connsiteX211" fmla="*/ 35700 w 234253"/>
                        <a:gd name="connsiteY211" fmla="*/ 56314 h 163623"/>
                        <a:gd name="connsiteX212" fmla="*/ 35961 w 234253"/>
                        <a:gd name="connsiteY212" fmla="*/ 52656 h 163623"/>
                        <a:gd name="connsiteX213" fmla="*/ 31781 w 234253"/>
                        <a:gd name="connsiteY213" fmla="*/ 50827 h 163623"/>
                        <a:gd name="connsiteX214" fmla="*/ 27079 w 234253"/>
                        <a:gd name="connsiteY214" fmla="*/ 48737 h 163623"/>
                        <a:gd name="connsiteX215" fmla="*/ 23683 w 234253"/>
                        <a:gd name="connsiteY215" fmla="*/ 45863 h 163623"/>
                        <a:gd name="connsiteX216" fmla="*/ 26556 w 234253"/>
                        <a:gd name="connsiteY216" fmla="*/ 34891 h 163623"/>
                        <a:gd name="connsiteX217" fmla="*/ 18719 w 234253"/>
                        <a:gd name="connsiteY217" fmla="*/ 36197 h 1636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</a:cxnLst>
                      <a:rect l="l" t="t" r="r" b="b"/>
                      <a:pathLst>
                        <a:path w="234253" h="163623">
                          <a:moveTo>
                            <a:pt x="18719" y="36197"/>
                          </a:moveTo>
                          <a:cubicBezTo>
                            <a:pt x="17674" y="38810"/>
                            <a:pt x="18457" y="42467"/>
                            <a:pt x="15322" y="43773"/>
                          </a:cubicBezTo>
                          <a:cubicBezTo>
                            <a:pt x="12448" y="45080"/>
                            <a:pt x="9314" y="43512"/>
                            <a:pt x="8007" y="41161"/>
                          </a:cubicBezTo>
                          <a:cubicBezTo>
                            <a:pt x="6701" y="39071"/>
                            <a:pt x="5656" y="37242"/>
                            <a:pt x="4350" y="35152"/>
                          </a:cubicBezTo>
                          <a:cubicBezTo>
                            <a:pt x="3305" y="33323"/>
                            <a:pt x="1998" y="31756"/>
                            <a:pt x="953" y="29927"/>
                          </a:cubicBezTo>
                          <a:cubicBezTo>
                            <a:pt x="-614" y="27053"/>
                            <a:pt x="-353" y="23918"/>
                            <a:pt x="2521" y="22089"/>
                          </a:cubicBezTo>
                          <a:cubicBezTo>
                            <a:pt x="5395" y="20260"/>
                            <a:pt x="9314" y="20522"/>
                            <a:pt x="10097" y="16342"/>
                          </a:cubicBezTo>
                          <a:cubicBezTo>
                            <a:pt x="10359" y="14774"/>
                            <a:pt x="10097" y="13207"/>
                            <a:pt x="10620" y="11639"/>
                          </a:cubicBezTo>
                          <a:cubicBezTo>
                            <a:pt x="11142" y="10333"/>
                            <a:pt x="11926" y="10072"/>
                            <a:pt x="13232" y="10072"/>
                          </a:cubicBezTo>
                          <a:cubicBezTo>
                            <a:pt x="14800" y="9810"/>
                            <a:pt x="16106" y="9810"/>
                            <a:pt x="17674" y="9027"/>
                          </a:cubicBezTo>
                          <a:cubicBezTo>
                            <a:pt x="18719" y="8504"/>
                            <a:pt x="20286" y="7459"/>
                            <a:pt x="21592" y="7720"/>
                          </a:cubicBezTo>
                          <a:cubicBezTo>
                            <a:pt x="23160" y="7982"/>
                            <a:pt x="23944" y="10333"/>
                            <a:pt x="24728" y="11639"/>
                          </a:cubicBezTo>
                          <a:cubicBezTo>
                            <a:pt x="25250" y="12684"/>
                            <a:pt x="26295" y="15558"/>
                            <a:pt x="27863" y="15558"/>
                          </a:cubicBezTo>
                          <a:cubicBezTo>
                            <a:pt x="29430" y="15558"/>
                            <a:pt x="30214" y="12684"/>
                            <a:pt x="30736" y="11639"/>
                          </a:cubicBezTo>
                          <a:cubicBezTo>
                            <a:pt x="31259" y="10594"/>
                            <a:pt x="32043" y="7720"/>
                            <a:pt x="33610" y="7459"/>
                          </a:cubicBezTo>
                          <a:cubicBezTo>
                            <a:pt x="34916" y="7198"/>
                            <a:pt x="36223" y="9288"/>
                            <a:pt x="37006" y="10072"/>
                          </a:cubicBezTo>
                          <a:cubicBezTo>
                            <a:pt x="38313" y="11117"/>
                            <a:pt x="39619" y="11900"/>
                            <a:pt x="41186" y="11378"/>
                          </a:cubicBezTo>
                          <a:cubicBezTo>
                            <a:pt x="43015" y="10855"/>
                            <a:pt x="44322" y="9810"/>
                            <a:pt x="45889" y="9027"/>
                          </a:cubicBezTo>
                          <a:cubicBezTo>
                            <a:pt x="47457" y="8504"/>
                            <a:pt x="49024" y="8504"/>
                            <a:pt x="50853" y="8765"/>
                          </a:cubicBezTo>
                          <a:cubicBezTo>
                            <a:pt x="52421" y="9027"/>
                            <a:pt x="53988" y="9288"/>
                            <a:pt x="55817" y="8765"/>
                          </a:cubicBezTo>
                          <a:cubicBezTo>
                            <a:pt x="57384" y="8243"/>
                            <a:pt x="58952" y="7459"/>
                            <a:pt x="60258" y="6675"/>
                          </a:cubicBezTo>
                          <a:cubicBezTo>
                            <a:pt x="63132" y="5108"/>
                            <a:pt x="65744" y="5369"/>
                            <a:pt x="68357" y="6937"/>
                          </a:cubicBezTo>
                          <a:cubicBezTo>
                            <a:pt x="71231" y="8765"/>
                            <a:pt x="71753" y="11639"/>
                            <a:pt x="69663" y="14513"/>
                          </a:cubicBezTo>
                          <a:cubicBezTo>
                            <a:pt x="67051" y="17648"/>
                            <a:pt x="63393" y="17648"/>
                            <a:pt x="59735" y="16603"/>
                          </a:cubicBezTo>
                          <a:cubicBezTo>
                            <a:pt x="56601" y="15558"/>
                            <a:pt x="53988" y="14774"/>
                            <a:pt x="50592" y="15819"/>
                          </a:cubicBezTo>
                          <a:cubicBezTo>
                            <a:pt x="48241" y="16603"/>
                            <a:pt x="45889" y="17909"/>
                            <a:pt x="43277" y="18170"/>
                          </a:cubicBezTo>
                          <a:cubicBezTo>
                            <a:pt x="42232" y="18170"/>
                            <a:pt x="41186" y="18170"/>
                            <a:pt x="39880" y="18170"/>
                          </a:cubicBezTo>
                          <a:cubicBezTo>
                            <a:pt x="40664" y="20783"/>
                            <a:pt x="46150" y="18693"/>
                            <a:pt x="46412" y="19999"/>
                          </a:cubicBezTo>
                          <a:cubicBezTo>
                            <a:pt x="46673" y="20783"/>
                            <a:pt x="43538" y="21305"/>
                            <a:pt x="43277" y="21828"/>
                          </a:cubicBezTo>
                          <a:cubicBezTo>
                            <a:pt x="41970" y="22873"/>
                            <a:pt x="44060" y="23395"/>
                            <a:pt x="44844" y="23395"/>
                          </a:cubicBezTo>
                          <a:cubicBezTo>
                            <a:pt x="47195" y="23395"/>
                            <a:pt x="49808" y="23657"/>
                            <a:pt x="51898" y="22873"/>
                          </a:cubicBezTo>
                          <a:cubicBezTo>
                            <a:pt x="53727" y="22350"/>
                            <a:pt x="55555" y="21567"/>
                            <a:pt x="57646" y="21828"/>
                          </a:cubicBezTo>
                          <a:cubicBezTo>
                            <a:pt x="58429" y="21828"/>
                            <a:pt x="59735" y="22089"/>
                            <a:pt x="59735" y="23134"/>
                          </a:cubicBezTo>
                          <a:cubicBezTo>
                            <a:pt x="59735" y="24702"/>
                            <a:pt x="57384" y="25224"/>
                            <a:pt x="57123" y="26792"/>
                          </a:cubicBezTo>
                          <a:cubicBezTo>
                            <a:pt x="58429" y="26792"/>
                            <a:pt x="59474" y="26792"/>
                            <a:pt x="60781" y="26531"/>
                          </a:cubicBezTo>
                          <a:cubicBezTo>
                            <a:pt x="61826" y="26269"/>
                            <a:pt x="62610" y="26269"/>
                            <a:pt x="63654" y="26531"/>
                          </a:cubicBezTo>
                          <a:cubicBezTo>
                            <a:pt x="65744" y="27576"/>
                            <a:pt x="66267" y="30711"/>
                            <a:pt x="67051" y="32539"/>
                          </a:cubicBezTo>
                          <a:cubicBezTo>
                            <a:pt x="68096" y="34629"/>
                            <a:pt x="68879" y="37764"/>
                            <a:pt x="71492" y="38287"/>
                          </a:cubicBezTo>
                          <a:cubicBezTo>
                            <a:pt x="74888" y="38810"/>
                            <a:pt x="74627" y="33846"/>
                            <a:pt x="74366" y="31756"/>
                          </a:cubicBezTo>
                          <a:cubicBezTo>
                            <a:pt x="74104" y="30449"/>
                            <a:pt x="73582" y="29143"/>
                            <a:pt x="72537" y="28621"/>
                          </a:cubicBezTo>
                          <a:cubicBezTo>
                            <a:pt x="71492" y="27837"/>
                            <a:pt x="69402" y="27576"/>
                            <a:pt x="68618" y="26531"/>
                          </a:cubicBezTo>
                          <a:cubicBezTo>
                            <a:pt x="67835" y="25224"/>
                            <a:pt x="68879" y="23918"/>
                            <a:pt x="69924" y="23134"/>
                          </a:cubicBezTo>
                          <a:cubicBezTo>
                            <a:pt x="70970" y="22089"/>
                            <a:pt x="72276" y="21828"/>
                            <a:pt x="73843" y="21828"/>
                          </a:cubicBezTo>
                          <a:cubicBezTo>
                            <a:pt x="74888" y="21828"/>
                            <a:pt x="76195" y="22089"/>
                            <a:pt x="76979" y="21044"/>
                          </a:cubicBezTo>
                          <a:cubicBezTo>
                            <a:pt x="77762" y="19999"/>
                            <a:pt x="77762" y="18432"/>
                            <a:pt x="78285" y="17387"/>
                          </a:cubicBezTo>
                          <a:cubicBezTo>
                            <a:pt x="79068" y="15035"/>
                            <a:pt x="80636" y="12423"/>
                            <a:pt x="82204" y="10855"/>
                          </a:cubicBezTo>
                          <a:cubicBezTo>
                            <a:pt x="84555" y="8243"/>
                            <a:pt x="87951" y="8504"/>
                            <a:pt x="90825" y="10333"/>
                          </a:cubicBezTo>
                          <a:cubicBezTo>
                            <a:pt x="93176" y="11900"/>
                            <a:pt x="95266" y="13990"/>
                            <a:pt x="96311" y="16603"/>
                          </a:cubicBezTo>
                          <a:cubicBezTo>
                            <a:pt x="97356" y="19215"/>
                            <a:pt x="99185" y="20783"/>
                            <a:pt x="101275" y="22873"/>
                          </a:cubicBezTo>
                          <a:cubicBezTo>
                            <a:pt x="102059" y="23918"/>
                            <a:pt x="103365" y="24702"/>
                            <a:pt x="103888" y="26008"/>
                          </a:cubicBezTo>
                          <a:cubicBezTo>
                            <a:pt x="104671" y="27576"/>
                            <a:pt x="104410" y="29666"/>
                            <a:pt x="104933" y="31233"/>
                          </a:cubicBezTo>
                          <a:cubicBezTo>
                            <a:pt x="105717" y="33584"/>
                            <a:pt x="106500" y="36197"/>
                            <a:pt x="107806" y="38287"/>
                          </a:cubicBezTo>
                          <a:cubicBezTo>
                            <a:pt x="108852" y="40116"/>
                            <a:pt x="110680" y="41422"/>
                            <a:pt x="112248" y="42728"/>
                          </a:cubicBezTo>
                          <a:cubicBezTo>
                            <a:pt x="115383" y="45602"/>
                            <a:pt x="118518" y="48476"/>
                            <a:pt x="121653" y="51350"/>
                          </a:cubicBezTo>
                          <a:cubicBezTo>
                            <a:pt x="122437" y="52133"/>
                            <a:pt x="124266" y="53701"/>
                            <a:pt x="125311" y="52395"/>
                          </a:cubicBezTo>
                          <a:cubicBezTo>
                            <a:pt x="126355" y="51088"/>
                            <a:pt x="125833" y="48737"/>
                            <a:pt x="125572" y="47170"/>
                          </a:cubicBezTo>
                          <a:cubicBezTo>
                            <a:pt x="124266" y="42990"/>
                            <a:pt x="120086" y="39332"/>
                            <a:pt x="117212" y="36197"/>
                          </a:cubicBezTo>
                          <a:cubicBezTo>
                            <a:pt x="115905" y="34891"/>
                            <a:pt x="114860" y="33323"/>
                            <a:pt x="114860" y="31494"/>
                          </a:cubicBezTo>
                          <a:cubicBezTo>
                            <a:pt x="114599" y="29666"/>
                            <a:pt x="115122" y="27837"/>
                            <a:pt x="115383" y="26008"/>
                          </a:cubicBezTo>
                          <a:cubicBezTo>
                            <a:pt x="115644" y="24441"/>
                            <a:pt x="115905" y="22873"/>
                            <a:pt x="114860" y="21567"/>
                          </a:cubicBezTo>
                          <a:cubicBezTo>
                            <a:pt x="113815" y="19999"/>
                            <a:pt x="111725" y="18954"/>
                            <a:pt x="110419" y="17387"/>
                          </a:cubicBezTo>
                          <a:cubicBezTo>
                            <a:pt x="109113" y="15819"/>
                            <a:pt x="109374" y="13468"/>
                            <a:pt x="109635" y="11639"/>
                          </a:cubicBezTo>
                          <a:cubicBezTo>
                            <a:pt x="110158" y="9810"/>
                            <a:pt x="110680" y="7982"/>
                            <a:pt x="112770" y="7459"/>
                          </a:cubicBezTo>
                          <a:cubicBezTo>
                            <a:pt x="114860" y="7198"/>
                            <a:pt x="117995" y="7982"/>
                            <a:pt x="119824" y="6414"/>
                          </a:cubicBezTo>
                          <a:cubicBezTo>
                            <a:pt x="121653" y="4847"/>
                            <a:pt x="117734" y="3018"/>
                            <a:pt x="116689" y="2756"/>
                          </a:cubicBezTo>
                          <a:cubicBezTo>
                            <a:pt x="116428" y="2756"/>
                            <a:pt x="114599" y="2234"/>
                            <a:pt x="114599" y="1973"/>
                          </a:cubicBezTo>
                          <a:cubicBezTo>
                            <a:pt x="114599" y="1711"/>
                            <a:pt x="116167" y="1189"/>
                            <a:pt x="116428" y="1189"/>
                          </a:cubicBezTo>
                          <a:cubicBezTo>
                            <a:pt x="119302" y="405"/>
                            <a:pt x="122698" y="-901"/>
                            <a:pt x="125311" y="928"/>
                          </a:cubicBezTo>
                          <a:cubicBezTo>
                            <a:pt x="127401" y="2234"/>
                            <a:pt x="126617" y="5892"/>
                            <a:pt x="129491" y="6675"/>
                          </a:cubicBezTo>
                          <a:cubicBezTo>
                            <a:pt x="130797" y="6937"/>
                            <a:pt x="131581" y="7720"/>
                            <a:pt x="132887" y="8243"/>
                          </a:cubicBezTo>
                          <a:cubicBezTo>
                            <a:pt x="134193" y="9027"/>
                            <a:pt x="135761" y="9288"/>
                            <a:pt x="137067" y="9810"/>
                          </a:cubicBezTo>
                          <a:cubicBezTo>
                            <a:pt x="138112" y="10333"/>
                            <a:pt x="139157" y="10855"/>
                            <a:pt x="140463" y="10855"/>
                          </a:cubicBezTo>
                          <a:cubicBezTo>
                            <a:pt x="142553" y="11117"/>
                            <a:pt x="145166" y="11639"/>
                            <a:pt x="147256" y="12945"/>
                          </a:cubicBezTo>
                          <a:cubicBezTo>
                            <a:pt x="149346" y="13990"/>
                            <a:pt x="151436" y="13729"/>
                            <a:pt x="153787" y="13990"/>
                          </a:cubicBezTo>
                          <a:cubicBezTo>
                            <a:pt x="156400" y="14252"/>
                            <a:pt x="158229" y="16342"/>
                            <a:pt x="155616" y="18432"/>
                          </a:cubicBezTo>
                          <a:cubicBezTo>
                            <a:pt x="153526" y="19999"/>
                            <a:pt x="150652" y="19738"/>
                            <a:pt x="149868" y="22612"/>
                          </a:cubicBezTo>
                          <a:cubicBezTo>
                            <a:pt x="149346" y="24963"/>
                            <a:pt x="150913" y="27053"/>
                            <a:pt x="149868" y="29143"/>
                          </a:cubicBezTo>
                          <a:cubicBezTo>
                            <a:pt x="149346" y="30188"/>
                            <a:pt x="148824" y="31233"/>
                            <a:pt x="150391" y="31756"/>
                          </a:cubicBezTo>
                          <a:cubicBezTo>
                            <a:pt x="151697" y="32017"/>
                            <a:pt x="153526" y="31756"/>
                            <a:pt x="154571" y="30711"/>
                          </a:cubicBezTo>
                          <a:cubicBezTo>
                            <a:pt x="156139" y="28882"/>
                            <a:pt x="155877" y="26008"/>
                            <a:pt x="158229" y="24702"/>
                          </a:cubicBezTo>
                          <a:cubicBezTo>
                            <a:pt x="160841" y="23395"/>
                            <a:pt x="165282" y="23134"/>
                            <a:pt x="167895" y="24179"/>
                          </a:cubicBezTo>
                          <a:cubicBezTo>
                            <a:pt x="169724" y="24963"/>
                            <a:pt x="171291" y="26531"/>
                            <a:pt x="173381" y="27314"/>
                          </a:cubicBezTo>
                          <a:cubicBezTo>
                            <a:pt x="176255" y="28621"/>
                            <a:pt x="175733" y="32278"/>
                            <a:pt x="175994" y="34891"/>
                          </a:cubicBezTo>
                          <a:cubicBezTo>
                            <a:pt x="176255" y="37764"/>
                            <a:pt x="177039" y="40900"/>
                            <a:pt x="179129" y="42728"/>
                          </a:cubicBezTo>
                          <a:cubicBezTo>
                            <a:pt x="181480" y="44818"/>
                            <a:pt x="185399" y="44557"/>
                            <a:pt x="188534" y="44296"/>
                          </a:cubicBezTo>
                          <a:cubicBezTo>
                            <a:pt x="190886" y="44296"/>
                            <a:pt x="193759" y="43251"/>
                            <a:pt x="195849" y="44818"/>
                          </a:cubicBezTo>
                          <a:cubicBezTo>
                            <a:pt x="197156" y="45602"/>
                            <a:pt x="198200" y="46908"/>
                            <a:pt x="199246" y="48215"/>
                          </a:cubicBezTo>
                          <a:cubicBezTo>
                            <a:pt x="200029" y="49260"/>
                            <a:pt x="200552" y="50043"/>
                            <a:pt x="201597" y="50566"/>
                          </a:cubicBezTo>
                          <a:cubicBezTo>
                            <a:pt x="204993" y="52133"/>
                            <a:pt x="208651" y="52133"/>
                            <a:pt x="212047" y="53440"/>
                          </a:cubicBezTo>
                          <a:cubicBezTo>
                            <a:pt x="214398" y="54485"/>
                            <a:pt x="216750" y="55791"/>
                            <a:pt x="219362" y="56836"/>
                          </a:cubicBezTo>
                          <a:cubicBezTo>
                            <a:pt x="220669" y="57359"/>
                            <a:pt x="222236" y="57620"/>
                            <a:pt x="223542" y="58665"/>
                          </a:cubicBezTo>
                          <a:cubicBezTo>
                            <a:pt x="225371" y="59971"/>
                            <a:pt x="226939" y="62061"/>
                            <a:pt x="229290" y="62322"/>
                          </a:cubicBezTo>
                          <a:cubicBezTo>
                            <a:pt x="230596" y="62584"/>
                            <a:pt x="231902" y="61800"/>
                            <a:pt x="233209" y="62061"/>
                          </a:cubicBezTo>
                          <a:cubicBezTo>
                            <a:pt x="234254" y="62584"/>
                            <a:pt x="234515" y="63367"/>
                            <a:pt x="233993" y="64412"/>
                          </a:cubicBezTo>
                          <a:cubicBezTo>
                            <a:pt x="232947" y="66502"/>
                            <a:pt x="230596" y="67025"/>
                            <a:pt x="228506" y="67809"/>
                          </a:cubicBezTo>
                          <a:cubicBezTo>
                            <a:pt x="226416" y="68593"/>
                            <a:pt x="223804" y="69376"/>
                            <a:pt x="221452" y="68854"/>
                          </a:cubicBezTo>
                          <a:cubicBezTo>
                            <a:pt x="219101" y="68070"/>
                            <a:pt x="216750" y="67809"/>
                            <a:pt x="214137" y="68070"/>
                          </a:cubicBezTo>
                          <a:cubicBezTo>
                            <a:pt x="211002" y="68070"/>
                            <a:pt x="208651" y="69376"/>
                            <a:pt x="205777" y="70160"/>
                          </a:cubicBezTo>
                          <a:cubicBezTo>
                            <a:pt x="202903" y="70944"/>
                            <a:pt x="200291" y="70160"/>
                            <a:pt x="197678" y="70160"/>
                          </a:cubicBezTo>
                          <a:cubicBezTo>
                            <a:pt x="196633" y="70160"/>
                            <a:pt x="195588" y="70421"/>
                            <a:pt x="195066" y="71205"/>
                          </a:cubicBezTo>
                          <a:cubicBezTo>
                            <a:pt x="194543" y="71989"/>
                            <a:pt x="194543" y="72773"/>
                            <a:pt x="194282" y="73556"/>
                          </a:cubicBezTo>
                          <a:cubicBezTo>
                            <a:pt x="193237" y="75908"/>
                            <a:pt x="189579" y="75124"/>
                            <a:pt x="187489" y="75124"/>
                          </a:cubicBezTo>
                          <a:cubicBezTo>
                            <a:pt x="184877" y="74863"/>
                            <a:pt x="182525" y="75124"/>
                            <a:pt x="180174" y="75908"/>
                          </a:cubicBezTo>
                          <a:cubicBezTo>
                            <a:pt x="179129" y="76169"/>
                            <a:pt x="177562" y="76691"/>
                            <a:pt x="177039" y="77736"/>
                          </a:cubicBezTo>
                          <a:cubicBezTo>
                            <a:pt x="176517" y="79043"/>
                            <a:pt x="177300" y="80610"/>
                            <a:pt x="178084" y="81655"/>
                          </a:cubicBezTo>
                          <a:cubicBezTo>
                            <a:pt x="179913" y="85051"/>
                            <a:pt x="182003" y="88448"/>
                            <a:pt x="180958" y="92367"/>
                          </a:cubicBezTo>
                          <a:cubicBezTo>
                            <a:pt x="180174" y="95502"/>
                            <a:pt x="177562" y="96024"/>
                            <a:pt x="174426" y="96285"/>
                          </a:cubicBezTo>
                          <a:cubicBezTo>
                            <a:pt x="172075" y="96285"/>
                            <a:pt x="169724" y="96285"/>
                            <a:pt x="168156" y="98637"/>
                          </a:cubicBezTo>
                          <a:cubicBezTo>
                            <a:pt x="166850" y="100988"/>
                            <a:pt x="166589" y="103601"/>
                            <a:pt x="166328" y="106213"/>
                          </a:cubicBezTo>
                          <a:cubicBezTo>
                            <a:pt x="166328" y="109609"/>
                            <a:pt x="166066" y="112744"/>
                            <a:pt x="165021" y="116141"/>
                          </a:cubicBezTo>
                          <a:cubicBezTo>
                            <a:pt x="164237" y="119015"/>
                            <a:pt x="162931" y="121105"/>
                            <a:pt x="159535" y="121366"/>
                          </a:cubicBezTo>
                          <a:cubicBezTo>
                            <a:pt x="156661" y="121627"/>
                            <a:pt x="154049" y="121105"/>
                            <a:pt x="151697" y="122672"/>
                          </a:cubicBezTo>
                          <a:cubicBezTo>
                            <a:pt x="149085" y="124240"/>
                            <a:pt x="146472" y="126852"/>
                            <a:pt x="145688" y="129987"/>
                          </a:cubicBezTo>
                          <a:cubicBezTo>
                            <a:pt x="144905" y="132861"/>
                            <a:pt x="145427" y="135474"/>
                            <a:pt x="143599" y="138347"/>
                          </a:cubicBezTo>
                          <a:cubicBezTo>
                            <a:pt x="142031" y="140437"/>
                            <a:pt x="140724" y="142527"/>
                            <a:pt x="139157" y="144879"/>
                          </a:cubicBezTo>
                          <a:cubicBezTo>
                            <a:pt x="138112" y="146707"/>
                            <a:pt x="136544" y="148536"/>
                            <a:pt x="135499" y="150626"/>
                          </a:cubicBezTo>
                          <a:cubicBezTo>
                            <a:pt x="134716" y="152455"/>
                            <a:pt x="133410" y="154545"/>
                            <a:pt x="133671" y="156374"/>
                          </a:cubicBezTo>
                          <a:cubicBezTo>
                            <a:pt x="133932" y="157941"/>
                            <a:pt x="134193" y="160031"/>
                            <a:pt x="133671" y="161599"/>
                          </a:cubicBezTo>
                          <a:cubicBezTo>
                            <a:pt x="133148" y="162644"/>
                            <a:pt x="132626" y="163166"/>
                            <a:pt x="131581" y="163428"/>
                          </a:cubicBezTo>
                          <a:cubicBezTo>
                            <a:pt x="129491" y="163689"/>
                            <a:pt x="126878" y="163689"/>
                            <a:pt x="124788" y="163428"/>
                          </a:cubicBezTo>
                          <a:cubicBezTo>
                            <a:pt x="122437" y="163166"/>
                            <a:pt x="120608" y="161860"/>
                            <a:pt x="118779" y="160554"/>
                          </a:cubicBezTo>
                          <a:cubicBezTo>
                            <a:pt x="117212" y="159509"/>
                            <a:pt x="115122" y="158725"/>
                            <a:pt x="113554" y="157419"/>
                          </a:cubicBezTo>
                          <a:cubicBezTo>
                            <a:pt x="111986" y="156113"/>
                            <a:pt x="110680" y="154545"/>
                            <a:pt x="108852" y="153761"/>
                          </a:cubicBezTo>
                          <a:cubicBezTo>
                            <a:pt x="106761" y="152978"/>
                            <a:pt x="104149" y="153239"/>
                            <a:pt x="102059" y="151933"/>
                          </a:cubicBezTo>
                          <a:cubicBezTo>
                            <a:pt x="98140" y="149320"/>
                            <a:pt x="107023" y="146446"/>
                            <a:pt x="109113" y="146707"/>
                          </a:cubicBezTo>
                          <a:cubicBezTo>
                            <a:pt x="111464" y="146707"/>
                            <a:pt x="113554" y="147491"/>
                            <a:pt x="115905" y="147491"/>
                          </a:cubicBezTo>
                          <a:cubicBezTo>
                            <a:pt x="117995" y="147491"/>
                            <a:pt x="120086" y="146969"/>
                            <a:pt x="121914" y="146446"/>
                          </a:cubicBezTo>
                          <a:cubicBezTo>
                            <a:pt x="119302" y="145401"/>
                            <a:pt x="116689" y="143834"/>
                            <a:pt x="114077" y="142789"/>
                          </a:cubicBezTo>
                          <a:cubicBezTo>
                            <a:pt x="111464" y="141744"/>
                            <a:pt x="108852" y="142266"/>
                            <a:pt x="106239" y="143050"/>
                          </a:cubicBezTo>
                          <a:cubicBezTo>
                            <a:pt x="103365" y="144095"/>
                            <a:pt x="99708" y="145662"/>
                            <a:pt x="96573" y="144879"/>
                          </a:cubicBezTo>
                          <a:cubicBezTo>
                            <a:pt x="93699" y="144095"/>
                            <a:pt x="92654" y="140960"/>
                            <a:pt x="90564" y="139131"/>
                          </a:cubicBezTo>
                          <a:cubicBezTo>
                            <a:pt x="86122" y="134951"/>
                            <a:pt x="80113" y="138609"/>
                            <a:pt x="75411" y="135735"/>
                          </a:cubicBezTo>
                          <a:cubicBezTo>
                            <a:pt x="73321" y="134428"/>
                            <a:pt x="71231" y="132077"/>
                            <a:pt x="69663" y="129987"/>
                          </a:cubicBezTo>
                          <a:cubicBezTo>
                            <a:pt x="68096" y="128158"/>
                            <a:pt x="66006" y="125285"/>
                            <a:pt x="67051" y="122672"/>
                          </a:cubicBezTo>
                          <a:cubicBezTo>
                            <a:pt x="68096" y="119798"/>
                            <a:pt x="71753" y="119798"/>
                            <a:pt x="74366" y="120060"/>
                          </a:cubicBezTo>
                          <a:cubicBezTo>
                            <a:pt x="78023" y="120321"/>
                            <a:pt x="81681" y="121105"/>
                            <a:pt x="85339" y="120582"/>
                          </a:cubicBezTo>
                          <a:cubicBezTo>
                            <a:pt x="88996" y="120060"/>
                            <a:pt x="92654" y="118231"/>
                            <a:pt x="96573" y="118231"/>
                          </a:cubicBezTo>
                          <a:cubicBezTo>
                            <a:pt x="101014" y="118231"/>
                            <a:pt x="104671" y="120321"/>
                            <a:pt x="108590" y="122150"/>
                          </a:cubicBezTo>
                          <a:cubicBezTo>
                            <a:pt x="109635" y="122672"/>
                            <a:pt x="115122" y="125807"/>
                            <a:pt x="116167" y="123978"/>
                          </a:cubicBezTo>
                          <a:cubicBezTo>
                            <a:pt x="117473" y="121888"/>
                            <a:pt x="110942" y="119798"/>
                            <a:pt x="109897" y="119537"/>
                          </a:cubicBezTo>
                          <a:cubicBezTo>
                            <a:pt x="104671" y="117970"/>
                            <a:pt x="98924" y="116925"/>
                            <a:pt x="93699" y="115618"/>
                          </a:cubicBezTo>
                          <a:cubicBezTo>
                            <a:pt x="92915" y="115357"/>
                            <a:pt x="86122" y="113789"/>
                            <a:pt x="89257" y="112483"/>
                          </a:cubicBezTo>
                          <a:cubicBezTo>
                            <a:pt x="90825" y="111961"/>
                            <a:pt x="92654" y="111699"/>
                            <a:pt x="94221" y="111438"/>
                          </a:cubicBezTo>
                          <a:cubicBezTo>
                            <a:pt x="96573" y="111177"/>
                            <a:pt x="98663" y="110916"/>
                            <a:pt x="101014" y="110654"/>
                          </a:cubicBezTo>
                          <a:cubicBezTo>
                            <a:pt x="104410" y="110132"/>
                            <a:pt x="107806" y="109348"/>
                            <a:pt x="111203" y="108826"/>
                          </a:cubicBezTo>
                          <a:cubicBezTo>
                            <a:pt x="118257" y="107519"/>
                            <a:pt x="125833" y="107781"/>
                            <a:pt x="132887" y="108303"/>
                          </a:cubicBezTo>
                          <a:cubicBezTo>
                            <a:pt x="133932" y="108303"/>
                            <a:pt x="134977" y="108303"/>
                            <a:pt x="136283" y="108564"/>
                          </a:cubicBezTo>
                          <a:cubicBezTo>
                            <a:pt x="136022" y="106736"/>
                            <a:pt x="136022" y="104384"/>
                            <a:pt x="134977" y="102817"/>
                          </a:cubicBezTo>
                          <a:cubicBezTo>
                            <a:pt x="133932" y="101249"/>
                            <a:pt x="131842" y="101511"/>
                            <a:pt x="130274" y="102033"/>
                          </a:cubicBezTo>
                          <a:cubicBezTo>
                            <a:pt x="124004" y="103601"/>
                            <a:pt x="117473" y="106997"/>
                            <a:pt x="110680" y="106213"/>
                          </a:cubicBezTo>
                          <a:cubicBezTo>
                            <a:pt x="108590" y="105952"/>
                            <a:pt x="106500" y="105168"/>
                            <a:pt x="104410" y="104907"/>
                          </a:cubicBezTo>
                          <a:cubicBezTo>
                            <a:pt x="101798" y="104646"/>
                            <a:pt x="99185" y="105168"/>
                            <a:pt x="96573" y="105952"/>
                          </a:cubicBezTo>
                          <a:cubicBezTo>
                            <a:pt x="93960" y="106736"/>
                            <a:pt x="91348" y="108042"/>
                            <a:pt x="88474" y="108564"/>
                          </a:cubicBezTo>
                          <a:cubicBezTo>
                            <a:pt x="85600" y="109087"/>
                            <a:pt x="82726" y="108564"/>
                            <a:pt x="79852" y="108303"/>
                          </a:cubicBezTo>
                          <a:cubicBezTo>
                            <a:pt x="76195" y="107781"/>
                            <a:pt x="72537" y="107258"/>
                            <a:pt x="68879" y="107519"/>
                          </a:cubicBezTo>
                          <a:cubicBezTo>
                            <a:pt x="67573" y="107519"/>
                            <a:pt x="66006" y="107781"/>
                            <a:pt x="64699" y="107781"/>
                          </a:cubicBezTo>
                          <a:cubicBezTo>
                            <a:pt x="63916" y="107781"/>
                            <a:pt x="63132" y="108042"/>
                            <a:pt x="62348" y="107781"/>
                          </a:cubicBezTo>
                          <a:cubicBezTo>
                            <a:pt x="60781" y="107258"/>
                            <a:pt x="60258" y="104646"/>
                            <a:pt x="59735" y="103339"/>
                          </a:cubicBezTo>
                          <a:cubicBezTo>
                            <a:pt x="59213" y="101249"/>
                            <a:pt x="58168" y="97853"/>
                            <a:pt x="59474" y="96024"/>
                          </a:cubicBezTo>
                          <a:cubicBezTo>
                            <a:pt x="61042" y="93673"/>
                            <a:pt x="65222" y="94718"/>
                            <a:pt x="67573" y="95240"/>
                          </a:cubicBezTo>
                          <a:cubicBezTo>
                            <a:pt x="70970" y="96024"/>
                            <a:pt x="74627" y="97330"/>
                            <a:pt x="78285" y="96808"/>
                          </a:cubicBezTo>
                          <a:cubicBezTo>
                            <a:pt x="81681" y="96285"/>
                            <a:pt x="84816" y="94195"/>
                            <a:pt x="87951" y="92889"/>
                          </a:cubicBezTo>
                          <a:cubicBezTo>
                            <a:pt x="91870" y="91060"/>
                            <a:pt x="95789" y="90015"/>
                            <a:pt x="99969" y="88970"/>
                          </a:cubicBezTo>
                          <a:cubicBezTo>
                            <a:pt x="102843" y="88448"/>
                            <a:pt x="105717" y="87664"/>
                            <a:pt x="108068" y="86096"/>
                          </a:cubicBezTo>
                          <a:cubicBezTo>
                            <a:pt x="109897" y="84790"/>
                            <a:pt x="111203" y="82700"/>
                            <a:pt x="113554" y="81655"/>
                          </a:cubicBezTo>
                          <a:cubicBezTo>
                            <a:pt x="119302" y="78781"/>
                            <a:pt x="126094" y="81133"/>
                            <a:pt x="132364" y="80871"/>
                          </a:cubicBezTo>
                          <a:cubicBezTo>
                            <a:pt x="133932" y="80871"/>
                            <a:pt x="136544" y="80610"/>
                            <a:pt x="137851" y="79565"/>
                          </a:cubicBezTo>
                          <a:cubicBezTo>
                            <a:pt x="139157" y="78781"/>
                            <a:pt x="136806" y="78781"/>
                            <a:pt x="136022" y="78781"/>
                          </a:cubicBezTo>
                          <a:cubicBezTo>
                            <a:pt x="132887" y="78520"/>
                            <a:pt x="129752" y="78520"/>
                            <a:pt x="126617" y="78520"/>
                          </a:cubicBezTo>
                          <a:cubicBezTo>
                            <a:pt x="125572" y="78520"/>
                            <a:pt x="121914" y="78520"/>
                            <a:pt x="123221" y="76691"/>
                          </a:cubicBezTo>
                          <a:cubicBezTo>
                            <a:pt x="124788" y="74340"/>
                            <a:pt x="127401" y="72511"/>
                            <a:pt x="128968" y="69899"/>
                          </a:cubicBezTo>
                          <a:cubicBezTo>
                            <a:pt x="129752" y="68331"/>
                            <a:pt x="131058" y="64674"/>
                            <a:pt x="128184" y="64674"/>
                          </a:cubicBezTo>
                          <a:cubicBezTo>
                            <a:pt x="124788" y="64674"/>
                            <a:pt x="121653" y="68593"/>
                            <a:pt x="119563" y="70944"/>
                          </a:cubicBezTo>
                          <a:cubicBezTo>
                            <a:pt x="116428" y="74079"/>
                            <a:pt x="113293" y="77214"/>
                            <a:pt x="109113" y="78520"/>
                          </a:cubicBezTo>
                          <a:cubicBezTo>
                            <a:pt x="105717" y="79565"/>
                            <a:pt x="101275" y="79826"/>
                            <a:pt x="97879" y="78520"/>
                          </a:cubicBezTo>
                          <a:cubicBezTo>
                            <a:pt x="94744" y="77214"/>
                            <a:pt x="96050" y="74863"/>
                            <a:pt x="97356" y="72773"/>
                          </a:cubicBezTo>
                          <a:cubicBezTo>
                            <a:pt x="99446" y="69638"/>
                            <a:pt x="102059" y="66241"/>
                            <a:pt x="102320" y="62322"/>
                          </a:cubicBezTo>
                          <a:cubicBezTo>
                            <a:pt x="102581" y="59187"/>
                            <a:pt x="100230" y="57881"/>
                            <a:pt x="97617" y="59449"/>
                          </a:cubicBezTo>
                          <a:cubicBezTo>
                            <a:pt x="95005" y="61016"/>
                            <a:pt x="93699" y="63890"/>
                            <a:pt x="91870" y="65980"/>
                          </a:cubicBezTo>
                          <a:cubicBezTo>
                            <a:pt x="90302" y="67809"/>
                            <a:pt x="88735" y="67025"/>
                            <a:pt x="86645" y="66241"/>
                          </a:cubicBezTo>
                          <a:cubicBezTo>
                            <a:pt x="84555" y="65457"/>
                            <a:pt x="81681" y="64935"/>
                            <a:pt x="80636" y="67548"/>
                          </a:cubicBezTo>
                          <a:cubicBezTo>
                            <a:pt x="79591" y="70160"/>
                            <a:pt x="80897" y="73818"/>
                            <a:pt x="81681" y="76169"/>
                          </a:cubicBezTo>
                          <a:cubicBezTo>
                            <a:pt x="82204" y="77998"/>
                            <a:pt x="82726" y="79565"/>
                            <a:pt x="80375" y="79826"/>
                          </a:cubicBezTo>
                          <a:cubicBezTo>
                            <a:pt x="77762" y="80349"/>
                            <a:pt x="75411" y="80610"/>
                            <a:pt x="73321" y="82439"/>
                          </a:cubicBezTo>
                          <a:cubicBezTo>
                            <a:pt x="71231" y="84006"/>
                            <a:pt x="70186" y="86358"/>
                            <a:pt x="68618" y="87925"/>
                          </a:cubicBezTo>
                          <a:cubicBezTo>
                            <a:pt x="67051" y="89493"/>
                            <a:pt x="64699" y="89754"/>
                            <a:pt x="62610" y="90015"/>
                          </a:cubicBezTo>
                          <a:cubicBezTo>
                            <a:pt x="61042" y="90015"/>
                            <a:pt x="59474" y="90015"/>
                            <a:pt x="57907" y="90277"/>
                          </a:cubicBezTo>
                          <a:cubicBezTo>
                            <a:pt x="56601" y="90277"/>
                            <a:pt x="55294" y="90799"/>
                            <a:pt x="53988" y="90538"/>
                          </a:cubicBezTo>
                          <a:cubicBezTo>
                            <a:pt x="52421" y="90538"/>
                            <a:pt x="51114" y="90538"/>
                            <a:pt x="49547" y="90538"/>
                          </a:cubicBezTo>
                          <a:cubicBezTo>
                            <a:pt x="48502" y="90538"/>
                            <a:pt x="47195" y="90799"/>
                            <a:pt x="46412" y="90538"/>
                          </a:cubicBezTo>
                          <a:cubicBezTo>
                            <a:pt x="45366" y="90015"/>
                            <a:pt x="44583" y="88970"/>
                            <a:pt x="43799" y="87925"/>
                          </a:cubicBezTo>
                          <a:cubicBezTo>
                            <a:pt x="43015" y="86880"/>
                            <a:pt x="41970" y="85835"/>
                            <a:pt x="41186" y="85051"/>
                          </a:cubicBezTo>
                          <a:cubicBezTo>
                            <a:pt x="39619" y="83484"/>
                            <a:pt x="37268" y="82178"/>
                            <a:pt x="35178" y="81133"/>
                          </a:cubicBezTo>
                          <a:cubicBezTo>
                            <a:pt x="34133" y="80610"/>
                            <a:pt x="33872" y="79826"/>
                            <a:pt x="34133" y="78520"/>
                          </a:cubicBezTo>
                          <a:cubicBezTo>
                            <a:pt x="34916" y="74863"/>
                            <a:pt x="38835" y="76430"/>
                            <a:pt x="41186" y="76691"/>
                          </a:cubicBezTo>
                          <a:cubicBezTo>
                            <a:pt x="42493" y="76691"/>
                            <a:pt x="44060" y="76691"/>
                            <a:pt x="45366" y="76169"/>
                          </a:cubicBezTo>
                          <a:cubicBezTo>
                            <a:pt x="46412" y="75908"/>
                            <a:pt x="46934" y="74340"/>
                            <a:pt x="46412" y="73295"/>
                          </a:cubicBezTo>
                          <a:cubicBezTo>
                            <a:pt x="45889" y="71989"/>
                            <a:pt x="43799" y="72250"/>
                            <a:pt x="42754" y="72250"/>
                          </a:cubicBezTo>
                          <a:cubicBezTo>
                            <a:pt x="42232" y="72250"/>
                            <a:pt x="41448" y="72250"/>
                            <a:pt x="40925" y="72250"/>
                          </a:cubicBezTo>
                          <a:cubicBezTo>
                            <a:pt x="40141" y="72250"/>
                            <a:pt x="39619" y="72773"/>
                            <a:pt x="39097" y="72511"/>
                          </a:cubicBezTo>
                          <a:cubicBezTo>
                            <a:pt x="36484" y="71989"/>
                            <a:pt x="34655" y="69115"/>
                            <a:pt x="32043" y="68331"/>
                          </a:cubicBezTo>
                          <a:cubicBezTo>
                            <a:pt x="31520" y="68070"/>
                            <a:pt x="30997" y="68070"/>
                            <a:pt x="30475" y="68070"/>
                          </a:cubicBezTo>
                          <a:cubicBezTo>
                            <a:pt x="29430" y="67809"/>
                            <a:pt x="28385" y="67025"/>
                            <a:pt x="27340" y="66502"/>
                          </a:cubicBezTo>
                          <a:cubicBezTo>
                            <a:pt x="26034" y="65719"/>
                            <a:pt x="24728" y="66502"/>
                            <a:pt x="23421" y="65980"/>
                          </a:cubicBezTo>
                          <a:cubicBezTo>
                            <a:pt x="22115" y="65457"/>
                            <a:pt x="20809" y="64412"/>
                            <a:pt x="19764" y="63629"/>
                          </a:cubicBezTo>
                          <a:cubicBezTo>
                            <a:pt x="18719" y="63106"/>
                            <a:pt x="17674" y="62584"/>
                            <a:pt x="16890" y="62061"/>
                          </a:cubicBezTo>
                          <a:cubicBezTo>
                            <a:pt x="15322" y="61277"/>
                            <a:pt x="13232" y="59449"/>
                            <a:pt x="12710" y="57881"/>
                          </a:cubicBezTo>
                          <a:cubicBezTo>
                            <a:pt x="11142" y="56836"/>
                            <a:pt x="5133" y="52656"/>
                            <a:pt x="9836" y="51611"/>
                          </a:cubicBezTo>
                          <a:cubicBezTo>
                            <a:pt x="12187" y="51088"/>
                            <a:pt x="14539" y="52133"/>
                            <a:pt x="16367" y="53962"/>
                          </a:cubicBezTo>
                          <a:cubicBezTo>
                            <a:pt x="18196" y="55530"/>
                            <a:pt x="19764" y="56836"/>
                            <a:pt x="22376" y="57097"/>
                          </a:cubicBezTo>
                          <a:cubicBezTo>
                            <a:pt x="24728" y="57359"/>
                            <a:pt x="27340" y="57359"/>
                            <a:pt x="29691" y="57359"/>
                          </a:cubicBezTo>
                          <a:cubicBezTo>
                            <a:pt x="31781" y="57359"/>
                            <a:pt x="33872" y="57359"/>
                            <a:pt x="35700" y="56314"/>
                          </a:cubicBezTo>
                          <a:cubicBezTo>
                            <a:pt x="37268" y="55269"/>
                            <a:pt x="37529" y="53701"/>
                            <a:pt x="35961" y="52656"/>
                          </a:cubicBezTo>
                          <a:cubicBezTo>
                            <a:pt x="34916" y="51872"/>
                            <a:pt x="33088" y="51350"/>
                            <a:pt x="31781" y="50827"/>
                          </a:cubicBezTo>
                          <a:cubicBezTo>
                            <a:pt x="30214" y="50043"/>
                            <a:pt x="28646" y="49521"/>
                            <a:pt x="27079" y="48737"/>
                          </a:cubicBezTo>
                          <a:cubicBezTo>
                            <a:pt x="25772" y="48215"/>
                            <a:pt x="22899" y="47692"/>
                            <a:pt x="23683" y="45863"/>
                          </a:cubicBezTo>
                          <a:cubicBezTo>
                            <a:pt x="24728" y="42990"/>
                            <a:pt x="30736" y="37764"/>
                            <a:pt x="26556" y="34891"/>
                          </a:cubicBezTo>
                          <a:cubicBezTo>
                            <a:pt x="23160" y="31494"/>
                            <a:pt x="19503" y="33846"/>
                            <a:pt x="18719" y="36197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4594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6" name="Freeform: Shape 1255">
                      <a:extLst>
                        <a:ext uri="{FF2B5EF4-FFF2-40B4-BE49-F238E27FC236}">
                          <a16:creationId xmlns:a16="http://schemas.microsoft.com/office/drawing/2014/main" id="{33C4183C-741D-0185-6D1E-C6B972EF2F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6459" y="1877383"/>
                      <a:ext cx="43629" cy="20288"/>
                    </a:xfrm>
                    <a:custGeom>
                      <a:avLst/>
                      <a:gdLst>
                        <a:gd name="connsiteX0" fmla="*/ 16459 w 43629"/>
                        <a:gd name="connsiteY0" fmla="*/ 19333 h 20288"/>
                        <a:gd name="connsiteX1" fmla="*/ 11495 w 43629"/>
                        <a:gd name="connsiteY1" fmla="*/ 20117 h 20288"/>
                        <a:gd name="connsiteX2" fmla="*/ 10973 w 43629"/>
                        <a:gd name="connsiteY2" fmla="*/ 13846 h 20288"/>
                        <a:gd name="connsiteX3" fmla="*/ 8883 w 43629"/>
                        <a:gd name="connsiteY3" fmla="*/ 11495 h 20288"/>
                        <a:gd name="connsiteX4" fmla="*/ 4703 w 43629"/>
                        <a:gd name="connsiteY4" fmla="*/ 9666 h 20288"/>
                        <a:gd name="connsiteX5" fmla="*/ 2090 w 43629"/>
                        <a:gd name="connsiteY5" fmla="*/ 7576 h 20288"/>
                        <a:gd name="connsiteX6" fmla="*/ 0 w 43629"/>
                        <a:gd name="connsiteY6" fmla="*/ 4964 h 20288"/>
                        <a:gd name="connsiteX7" fmla="*/ 9928 w 43629"/>
                        <a:gd name="connsiteY7" fmla="*/ 2613 h 20288"/>
                        <a:gd name="connsiteX8" fmla="*/ 18549 w 43629"/>
                        <a:gd name="connsiteY8" fmla="*/ 0 h 20288"/>
                        <a:gd name="connsiteX9" fmla="*/ 22991 w 43629"/>
                        <a:gd name="connsiteY9" fmla="*/ 261 h 20288"/>
                        <a:gd name="connsiteX10" fmla="*/ 28738 w 43629"/>
                        <a:gd name="connsiteY10" fmla="*/ 261 h 20288"/>
                        <a:gd name="connsiteX11" fmla="*/ 34224 w 43629"/>
                        <a:gd name="connsiteY11" fmla="*/ 1306 h 20288"/>
                        <a:gd name="connsiteX12" fmla="*/ 38143 w 43629"/>
                        <a:gd name="connsiteY12" fmla="*/ 1568 h 20288"/>
                        <a:gd name="connsiteX13" fmla="*/ 43630 w 43629"/>
                        <a:gd name="connsiteY13" fmla="*/ 8621 h 20288"/>
                        <a:gd name="connsiteX14" fmla="*/ 42323 w 43629"/>
                        <a:gd name="connsiteY14" fmla="*/ 13324 h 20288"/>
                        <a:gd name="connsiteX15" fmla="*/ 33963 w 43629"/>
                        <a:gd name="connsiteY15" fmla="*/ 15414 h 20288"/>
                        <a:gd name="connsiteX16" fmla="*/ 28999 w 43629"/>
                        <a:gd name="connsiteY16" fmla="*/ 15675 h 20288"/>
                        <a:gd name="connsiteX17" fmla="*/ 24297 w 43629"/>
                        <a:gd name="connsiteY17" fmla="*/ 15937 h 20288"/>
                        <a:gd name="connsiteX18" fmla="*/ 21162 w 43629"/>
                        <a:gd name="connsiteY18" fmla="*/ 17243 h 20288"/>
                        <a:gd name="connsiteX19" fmla="*/ 16459 w 43629"/>
                        <a:gd name="connsiteY19" fmla="*/ 19333 h 202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43629" h="20288">
                          <a:moveTo>
                            <a:pt x="16459" y="19333"/>
                          </a:moveTo>
                          <a:cubicBezTo>
                            <a:pt x="14892" y="19855"/>
                            <a:pt x="13063" y="20639"/>
                            <a:pt x="11495" y="20117"/>
                          </a:cubicBezTo>
                          <a:cubicBezTo>
                            <a:pt x="8360" y="19594"/>
                            <a:pt x="10973" y="15675"/>
                            <a:pt x="10973" y="13846"/>
                          </a:cubicBezTo>
                          <a:cubicBezTo>
                            <a:pt x="10973" y="12540"/>
                            <a:pt x="9928" y="12018"/>
                            <a:pt x="8883" y="11495"/>
                          </a:cubicBezTo>
                          <a:cubicBezTo>
                            <a:pt x="7576" y="10973"/>
                            <a:pt x="6009" y="10711"/>
                            <a:pt x="4703" y="9666"/>
                          </a:cubicBezTo>
                          <a:cubicBezTo>
                            <a:pt x="3658" y="9144"/>
                            <a:pt x="2874" y="8360"/>
                            <a:pt x="2090" y="7576"/>
                          </a:cubicBezTo>
                          <a:cubicBezTo>
                            <a:pt x="1306" y="7054"/>
                            <a:pt x="0" y="6009"/>
                            <a:pt x="0" y="4964"/>
                          </a:cubicBezTo>
                          <a:cubicBezTo>
                            <a:pt x="261" y="1829"/>
                            <a:pt x="8099" y="2874"/>
                            <a:pt x="9928" y="2613"/>
                          </a:cubicBezTo>
                          <a:cubicBezTo>
                            <a:pt x="13063" y="2351"/>
                            <a:pt x="15153" y="0"/>
                            <a:pt x="18549" y="0"/>
                          </a:cubicBezTo>
                          <a:cubicBezTo>
                            <a:pt x="20117" y="0"/>
                            <a:pt x="21684" y="261"/>
                            <a:pt x="22991" y="261"/>
                          </a:cubicBezTo>
                          <a:cubicBezTo>
                            <a:pt x="24819" y="261"/>
                            <a:pt x="26648" y="0"/>
                            <a:pt x="28738" y="261"/>
                          </a:cubicBezTo>
                          <a:cubicBezTo>
                            <a:pt x="30828" y="522"/>
                            <a:pt x="32396" y="1045"/>
                            <a:pt x="34224" y="1306"/>
                          </a:cubicBezTo>
                          <a:cubicBezTo>
                            <a:pt x="35531" y="1568"/>
                            <a:pt x="36837" y="1306"/>
                            <a:pt x="38143" y="1568"/>
                          </a:cubicBezTo>
                          <a:cubicBezTo>
                            <a:pt x="41801" y="1829"/>
                            <a:pt x="43368" y="5486"/>
                            <a:pt x="43630" y="8621"/>
                          </a:cubicBezTo>
                          <a:cubicBezTo>
                            <a:pt x="43630" y="10189"/>
                            <a:pt x="43630" y="12018"/>
                            <a:pt x="42323" y="13324"/>
                          </a:cubicBezTo>
                          <a:cubicBezTo>
                            <a:pt x="40233" y="15414"/>
                            <a:pt x="36837" y="15153"/>
                            <a:pt x="33963" y="15414"/>
                          </a:cubicBezTo>
                          <a:cubicBezTo>
                            <a:pt x="32396" y="15414"/>
                            <a:pt x="30567" y="15675"/>
                            <a:pt x="28999" y="15675"/>
                          </a:cubicBezTo>
                          <a:cubicBezTo>
                            <a:pt x="27432" y="15675"/>
                            <a:pt x="25864" y="15675"/>
                            <a:pt x="24297" y="15937"/>
                          </a:cubicBezTo>
                          <a:cubicBezTo>
                            <a:pt x="23252" y="16198"/>
                            <a:pt x="22207" y="16982"/>
                            <a:pt x="21162" y="17243"/>
                          </a:cubicBezTo>
                          <a:cubicBezTo>
                            <a:pt x="19594" y="18288"/>
                            <a:pt x="18027" y="18810"/>
                            <a:pt x="16459" y="19333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4594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7" name="Freeform: Shape 1256">
                      <a:extLst>
                        <a:ext uri="{FF2B5EF4-FFF2-40B4-BE49-F238E27FC236}">
                          <a16:creationId xmlns:a16="http://schemas.microsoft.com/office/drawing/2014/main" id="{ED4E0605-83CB-6AC8-26F5-6C92718F43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9497" y="1894574"/>
                      <a:ext cx="86522" cy="45634"/>
                    </a:xfrm>
                    <a:custGeom>
                      <a:avLst/>
                      <a:gdLst>
                        <a:gd name="connsiteX0" fmla="*/ 15700 w 86522"/>
                        <a:gd name="connsiteY0" fmla="*/ 20429 h 45634"/>
                        <a:gd name="connsiteX1" fmla="*/ 17529 w 86522"/>
                        <a:gd name="connsiteY1" fmla="*/ 16249 h 45634"/>
                        <a:gd name="connsiteX2" fmla="*/ 11781 w 86522"/>
                        <a:gd name="connsiteY2" fmla="*/ 14159 h 45634"/>
                        <a:gd name="connsiteX3" fmla="*/ 5773 w 86522"/>
                        <a:gd name="connsiteY3" fmla="*/ 12069 h 45634"/>
                        <a:gd name="connsiteX4" fmla="*/ 6556 w 86522"/>
                        <a:gd name="connsiteY4" fmla="*/ 3709 h 45634"/>
                        <a:gd name="connsiteX5" fmla="*/ 20664 w 86522"/>
                        <a:gd name="connsiteY5" fmla="*/ 1096 h 45634"/>
                        <a:gd name="connsiteX6" fmla="*/ 33204 w 86522"/>
                        <a:gd name="connsiteY6" fmla="*/ 1358 h 45634"/>
                        <a:gd name="connsiteX7" fmla="*/ 47312 w 86522"/>
                        <a:gd name="connsiteY7" fmla="*/ 51 h 45634"/>
                        <a:gd name="connsiteX8" fmla="*/ 54627 w 86522"/>
                        <a:gd name="connsiteY8" fmla="*/ 4754 h 45634"/>
                        <a:gd name="connsiteX9" fmla="*/ 54105 w 86522"/>
                        <a:gd name="connsiteY9" fmla="*/ 13636 h 45634"/>
                        <a:gd name="connsiteX10" fmla="*/ 66906 w 86522"/>
                        <a:gd name="connsiteY10" fmla="*/ 15988 h 45634"/>
                        <a:gd name="connsiteX11" fmla="*/ 71609 w 86522"/>
                        <a:gd name="connsiteY11" fmla="*/ 14681 h 45634"/>
                        <a:gd name="connsiteX12" fmla="*/ 77095 w 86522"/>
                        <a:gd name="connsiteY12" fmla="*/ 14943 h 45634"/>
                        <a:gd name="connsiteX13" fmla="*/ 83626 w 86522"/>
                        <a:gd name="connsiteY13" fmla="*/ 17555 h 45634"/>
                        <a:gd name="connsiteX14" fmla="*/ 86500 w 86522"/>
                        <a:gd name="connsiteY14" fmla="*/ 20952 h 45634"/>
                        <a:gd name="connsiteX15" fmla="*/ 82843 w 86522"/>
                        <a:gd name="connsiteY15" fmla="*/ 23303 h 45634"/>
                        <a:gd name="connsiteX16" fmla="*/ 76572 w 86522"/>
                        <a:gd name="connsiteY16" fmla="*/ 25132 h 45634"/>
                        <a:gd name="connsiteX17" fmla="*/ 68996 w 86522"/>
                        <a:gd name="connsiteY17" fmla="*/ 32447 h 45634"/>
                        <a:gd name="connsiteX18" fmla="*/ 55672 w 86522"/>
                        <a:gd name="connsiteY18" fmla="*/ 38978 h 45634"/>
                        <a:gd name="connsiteX19" fmla="*/ 49663 w 86522"/>
                        <a:gd name="connsiteY19" fmla="*/ 41329 h 45634"/>
                        <a:gd name="connsiteX20" fmla="*/ 45483 w 86522"/>
                        <a:gd name="connsiteY20" fmla="*/ 43942 h 45634"/>
                        <a:gd name="connsiteX21" fmla="*/ 36339 w 86522"/>
                        <a:gd name="connsiteY21" fmla="*/ 44464 h 45634"/>
                        <a:gd name="connsiteX22" fmla="*/ 37384 w 86522"/>
                        <a:gd name="connsiteY22" fmla="*/ 35843 h 45634"/>
                        <a:gd name="connsiteX23" fmla="*/ 38952 w 86522"/>
                        <a:gd name="connsiteY23" fmla="*/ 32708 h 45634"/>
                        <a:gd name="connsiteX24" fmla="*/ 36078 w 86522"/>
                        <a:gd name="connsiteY24" fmla="*/ 31924 h 45634"/>
                        <a:gd name="connsiteX25" fmla="*/ 23538 w 86522"/>
                        <a:gd name="connsiteY25" fmla="*/ 34014 h 45634"/>
                        <a:gd name="connsiteX26" fmla="*/ 13871 w 86522"/>
                        <a:gd name="connsiteY26" fmla="*/ 35321 h 45634"/>
                        <a:gd name="connsiteX27" fmla="*/ 5773 w 86522"/>
                        <a:gd name="connsiteY27" fmla="*/ 36627 h 45634"/>
                        <a:gd name="connsiteX28" fmla="*/ 547 w 86522"/>
                        <a:gd name="connsiteY28" fmla="*/ 36366 h 45634"/>
                        <a:gd name="connsiteX29" fmla="*/ 3160 w 86522"/>
                        <a:gd name="connsiteY29" fmla="*/ 28267 h 45634"/>
                        <a:gd name="connsiteX30" fmla="*/ 11520 w 86522"/>
                        <a:gd name="connsiteY30" fmla="*/ 23564 h 45634"/>
                        <a:gd name="connsiteX31" fmla="*/ 15700 w 86522"/>
                        <a:gd name="connsiteY31" fmla="*/ 20429 h 45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86522" h="45634">
                          <a:moveTo>
                            <a:pt x="15700" y="20429"/>
                          </a:moveTo>
                          <a:cubicBezTo>
                            <a:pt x="16745" y="19384"/>
                            <a:pt x="18835" y="17816"/>
                            <a:pt x="17529" y="16249"/>
                          </a:cubicBezTo>
                          <a:cubicBezTo>
                            <a:pt x="16223" y="14943"/>
                            <a:pt x="13610" y="14681"/>
                            <a:pt x="11781" y="14159"/>
                          </a:cubicBezTo>
                          <a:cubicBezTo>
                            <a:pt x="9691" y="13636"/>
                            <a:pt x="7340" y="13114"/>
                            <a:pt x="5773" y="12069"/>
                          </a:cubicBezTo>
                          <a:cubicBezTo>
                            <a:pt x="2637" y="9718"/>
                            <a:pt x="3944" y="5799"/>
                            <a:pt x="6556" y="3709"/>
                          </a:cubicBezTo>
                          <a:cubicBezTo>
                            <a:pt x="10475" y="574"/>
                            <a:pt x="16223" y="835"/>
                            <a:pt x="20664" y="1096"/>
                          </a:cubicBezTo>
                          <a:cubicBezTo>
                            <a:pt x="24844" y="1358"/>
                            <a:pt x="29024" y="2141"/>
                            <a:pt x="33204" y="1358"/>
                          </a:cubicBezTo>
                          <a:cubicBezTo>
                            <a:pt x="37907" y="574"/>
                            <a:pt x="42609" y="-210"/>
                            <a:pt x="47312" y="51"/>
                          </a:cubicBezTo>
                          <a:cubicBezTo>
                            <a:pt x="49924" y="312"/>
                            <a:pt x="56194" y="574"/>
                            <a:pt x="54627" y="4754"/>
                          </a:cubicBezTo>
                          <a:cubicBezTo>
                            <a:pt x="53321" y="7889"/>
                            <a:pt x="50969" y="10763"/>
                            <a:pt x="54105" y="13636"/>
                          </a:cubicBezTo>
                          <a:cubicBezTo>
                            <a:pt x="57240" y="16510"/>
                            <a:pt x="62726" y="16771"/>
                            <a:pt x="66906" y="15988"/>
                          </a:cubicBezTo>
                          <a:cubicBezTo>
                            <a:pt x="68474" y="15726"/>
                            <a:pt x="70041" y="14943"/>
                            <a:pt x="71609" y="14681"/>
                          </a:cubicBezTo>
                          <a:cubicBezTo>
                            <a:pt x="73437" y="14420"/>
                            <a:pt x="75266" y="14420"/>
                            <a:pt x="77095" y="14943"/>
                          </a:cubicBezTo>
                          <a:cubicBezTo>
                            <a:pt x="79446" y="15465"/>
                            <a:pt x="81536" y="16510"/>
                            <a:pt x="83626" y="17555"/>
                          </a:cubicBezTo>
                          <a:cubicBezTo>
                            <a:pt x="84671" y="18078"/>
                            <a:pt x="86761" y="19384"/>
                            <a:pt x="86500" y="20952"/>
                          </a:cubicBezTo>
                          <a:cubicBezTo>
                            <a:pt x="86239" y="22258"/>
                            <a:pt x="83887" y="23042"/>
                            <a:pt x="82843" y="23303"/>
                          </a:cubicBezTo>
                          <a:cubicBezTo>
                            <a:pt x="80752" y="23825"/>
                            <a:pt x="78401" y="24348"/>
                            <a:pt x="76572" y="25132"/>
                          </a:cubicBezTo>
                          <a:cubicBezTo>
                            <a:pt x="72915" y="26699"/>
                            <a:pt x="71609" y="29834"/>
                            <a:pt x="68996" y="32447"/>
                          </a:cubicBezTo>
                          <a:cubicBezTo>
                            <a:pt x="65600" y="36104"/>
                            <a:pt x="60374" y="37411"/>
                            <a:pt x="55672" y="38978"/>
                          </a:cubicBezTo>
                          <a:cubicBezTo>
                            <a:pt x="53582" y="39762"/>
                            <a:pt x="51492" y="40284"/>
                            <a:pt x="49663" y="41329"/>
                          </a:cubicBezTo>
                          <a:cubicBezTo>
                            <a:pt x="48096" y="42113"/>
                            <a:pt x="46789" y="43158"/>
                            <a:pt x="45483" y="43942"/>
                          </a:cubicBezTo>
                          <a:cubicBezTo>
                            <a:pt x="42871" y="45509"/>
                            <a:pt x="38952" y="46554"/>
                            <a:pt x="36339" y="44464"/>
                          </a:cubicBezTo>
                          <a:cubicBezTo>
                            <a:pt x="33465" y="42113"/>
                            <a:pt x="35817" y="38194"/>
                            <a:pt x="37384" y="35843"/>
                          </a:cubicBezTo>
                          <a:cubicBezTo>
                            <a:pt x="37907" y="35059"/>
                            <a:pt x="39213" y="33492"/>
                            <a:pt x="38952" y="32708"/>
                          </a:cubicBezTo>
                          <a:cubicBezTo>
                            <a:pt x="38691" y="31663"/>
                            <a:pt x="36862" y="31924"/>
                            <a:pt x="36078" y="31924"/>
                          </a:cubicBezTo>
                          <a:cubicBezTo>
                            <a:pt x="31898" y="31924"/>
                            <a:pt x="27718" y="33230"/>
                            <a:pt x="23538" y="34014"/>
                          </a:cubicBezTo>
                          <a:cubicBezTo>
                            <a:pt x="20403" y="34537"/>
                            <a:pt x="17267" y="35059"/>
                            <a:pt x="13871" y="35321"/>
                          </a:cubicBezTo>
                          <a:cubicBezTo>
                            <a:pt x="10998" y="35582"/>
                            <a:pt x="8646" y="35843"/>
                            <a:pt x="5773" y="36627"/>
                          </a:cubicBezTo>
                          <a:cubicBezTo>
                            <a:pt x="3944" y="37149"/>
                            <a:pt x="1592" y="38456"/>
                            <a:pt x="547" y="36366"/>
                          </a:cubicBezTo>
                          <a:cubicBezTo>
                            <a:pt x="-1020" y="33753"/>
                            <a:pt x="1070" y="29834"/>
                            <a:pt x="3160" y="28267"/>
                          </a:cubicBezTo>
                          <a:cubicBezTo>
                            <a:pt x="5773" y="26438"/>
                            <a:pt x="8646" y="25393"/>
                            <a:pt x="11520" y="23564"/>
                          </a:cubicBezTo>
                          <a:cubicBezTo>
                            <a:pt x="12826" y="22780"/>
                            <a:pt x="14394" y="21735"/>
                            <a:pt x="15700" y="20429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4594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8" name="Freeform: Shape 1257">
                      <a:extLst>
                        <a:ext uri="{FF2B5EF4-FFF2-40B4-BE49-F238E27FC236}">
                          <a16:creationId xmlns:a16="http://schemas.microsoft.com/office/drawing/2014/main" id="{7320A9DD-DCD9-7222-A677-1420D28012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1996" y="1785464"/>
                      <a:ext cx="205207" cy="67883"/>
                    </a:xfrm>
                    <a:custGeom>
                      <a:avLst/>
                      <a:gdLst>
                        <a:gd name="connsiteX0" fmla="*/ 21545 w 205207"/>
                        <a:gd name="connsiteY0" fmla="*/ 32353 h 67883"/>
                        <a:gd name="connsiteX1" fmla="*/ 17365 w 205207"/>
                        <a:gd name="connsiteY1" fmla="*/ 27911 h 67883"/>
                        <a:gd name="connsiteX2" fmla="*/ 21284 w 205207"/>
                        <a:gd name="connsiteY2" fmla="*/ 25560 h 67883"/>
                        <a:gd name="connsiteX3" fmla="*/ 24419 w 205207"/>
                        <a:gd name="connsiteY3" fmla="*/ 22948 h 67883"/>
                        <a:gd name="connsiteX4" fmla="*/ 9005 w 205207"/>
                        <a:gd name="connsiteY4" fmla="*/ 22164 h 67883"/>
                        <a:gd name="connsiteX5" fmla="*/ 383 w 205207"/>
                        <a:gd name="connsiteY5" fmla="*/ 20074 h 67883"/>
                        <a:gd name="connsiteX6" fmla="*/ 5347 w 205207"/>
                        <a:gd name="connsiteY6" fmla="*/ 15894 h 67883"/>
                        <a:gd name="connsiteX7" fmla="*/ 17887 w 205207"/>
                        <a:gd name="connsiteY7" fmla="*/ 14065 h 67883"/>
                        <a:gd name="connsiteX8" fmla="*/ 25986 w 205207"/>
                        <a:gd name="connsiteY8" fmla="*/ 12759 h 67883"/>
                        <a:gd name="connsiteX9" fmla="*/ 30689 w 205207"/>
                        <a:gd name="connsiteY9" fmla="*/ 9624 h 67883"/>
                        <a:gd name="connsiteX10" fmla="*/ 39833 w 205207"/>
                        <a:gd name="connsiteY10" fmla="*/ 11714 h 67883"/>
                        <a:gd name="connsiteX11" fmla="*/ 41661 w 205207"/>
                        <a:gd name="connsiteY11" fmla="*/ 5182 h 67883"/>
                        <a:gd name="connsiteX12" fmla="*/ 41923 w 205207"/>
                        <a:gd name="connsiteY12" fmla="*/ 1263 h 67883"/>
                        <a:gd name="connsiteX13" fmla="*/ 50805 w 205207"/>
                        <a:gd name="connsiteY13" fmla="*/ 2570 h 67883"/>
                        <a:gd name="connsiteX14" fmla="*/ 59166 w 205207"/>
                        <a:gd name="connsiteY14" fmla="*/ 4921 h 67883"/>
                        <a:gd name="connsiteX15" fmla="*/ 63607 w 205207"/>
                        <a:gd name="connsiteY15" fmla="*/ 11191 h 67883"/>
                        <a:gd name="connsiteX16" fmla="*/ 69877 w 205207"/>
                        <a:gd name="connsiteY16" fmla="*/ 14849 h 67883"/>
                        <a:gd name="connsiteX17" fmla="*/ 78760 w 205207"/>
                        <a:gd name="connsiteY17" fmla="*/ 13020 h 67883"/>
                        <a:gd name="connsiteX18" fmla="*/ 84768 w 205207"/>
                        <a:gd name="connsiteY18" fmla="*/ 16155 h 67883"/>
                        <a:gd name="connsiteX19" fmla="*/ 92084 w 205207"/>
                        <a:gd name="connsiteY19" fmla="*/ 17723 h 67883"/>
                        <a:gd name="connsiteX20" fmla="*/ 98615 w 205207"/>
                        <a:gd name="connsiteY20" fmla="*/ 21119 h 67883"/>
                        <a:gd name="connsiteX21" fmla="*/ 101750 w 205207"/>
                        <a:gd name="connsiteY21" fmla="*/ 18506 h 67883"/>
                        <a:gd name="connsiteX22" fmla="*/ 101489 w 205207"/>
                        <a:gd name="connsiteY22" fmla="*/ 15371 h 67883"/>
                        <a:gd name="connsiteX23" fmla="*/ 99137 w 205207"/>
                        <a:gd name="connsiteY23" fmla="*/ 7272 h 67883"/>
                        <a:gd name="connsiteX24" fmla="*/ 98876 w 205207"/>
                        <a:gd name="connsiteY24" fmla="*/ 1786 h 67883"/>
                        <a:gd name="connsiteX25" fmla="*/ 106714 w 205207"/>
                        <a:gd name="connsiteY25" fmla="*/ 2308 h 67883"/>
                        <a:gd name="connsiteX26" fmla="*/ 112462 w 205207"/>
                        <a:gd name="connsiteY26" fmla="*/ 1002 h 67883"/>
                        <a:gd name="connsiteX27" fmla="*/ 117948 w 205207"/>
                        <a:gd name="connsiteY27" fmla="*/ 4921 h 67883"/>
                        <a:gd name="connsiteX28" fmla="*/ 119777 w 205207"/>
                        <a:gd name="connsiteY28" fmla="*/ 9101 h 67883"/>
                        <a:gd name="connsiteX29" fmla="*/ 115597 w 205207"/>
                        <a:gd name="connsiteY29" fmla="*/ 14065 h 67883"/>
                        <a:gd name="connsiteX30" fmla="*/ 117948 w 205207"/>
                        <a:gd name="connsiteY30" fmla="*/ 17984 h 67883"/>
                        <a:gd name="connsiteX31" fmla="*/ 126831 w 205207"/>
                        <a:gd name="connsiteY31" fmla="*/ 15371 h 67883"/>
                        <a:gd name="connsiteX32" fmla="*/ 132317 w 205207"/>
                        <a:gd name="connsiteY32" fmla="*/ 10407 h 67883"/>
                        <a:gd name="connsiteX33" fmla="*/ 138848 w 205207"/>
                        <a:gd name="connsiteY33" fmla="*/ 9101 h 67883"/>
                        <a:gd name="connsiteX34" fmla="*/ 144857 w 205207"/>
                        <a:gd name="connsiteY34" fmla="*/ 6750 h 67883"/>
                        <a:gd name="connsiteX35" fmla="*/ 151911 w 205207"/>
                        <a:gd name="connsiteY35" fmla="*/ 7272 h 67883"/>
                        <a:gd name="connsiteX36" fmla="*/ 161577 w 205207"/>
                        <a:gd name="connsiteY36" fmla="*/ 10146 h 67883"/>
                        <a:gd name="connsiteX37" fmla="*/ 168893 w 205207"/>
                        <a:gd name="connsiteY37" fmla="*/ 11714 h 67883"/>
                        <a:gd name="connsiteX38" fmla="*/ 178559 w 205207"/>
                        <a:gd name="connsiteY38" fmla="*/ 12759 h 67883"/>
                        <a:gd name="connsiteX39" fmla="*/ 185351 w 205207"/>
                        <a:gd name="connsiteY39" fmla="*/ 16155 h 67883"/>
                        <a:gd name="connsiteX40" fmla="*/ 192406 w 205207"/>
                        <a:gd name="connsiteY40" fmla="*/ 17200 h 67883"/>
                        <a:gd name="connsiteX41" fmla="*/ 200766 w 205207"/>
                        <a:gd name="connsiteY41" fmla="*/ 19029 h 67883"/>
                        <a:gd name="connsiteX42" fmla="*/ 205207 w 205207"/>
                        <a:gd name="connsiteY42" fmla="*/ 24515 h 67883"/>
                        <a:gd name="connsiteX43" fmla="*/ 202072 w 205207"/>
                        <a:gd name="connsiteY43" fmla="*/ 31569 h 67883"/>
                        <a:gd name="connsiteX44" fmla="*/ 193451 w 205207"/>
                        <a:gd name="connsiteY44" fmla="*/ 36010 h 67883"/>
                        <a:gd name="connsiteX45" fmla="*/ 183523 w 205207"/>
                        <a:gd name="connsiteY45" fmla="*/ 39929 h 67883"/>
                        <a:gd name="connsiteX46" fmla="*/ 176208 w 205207"/>
                        <a:gd name="connsiteY46" fmla="*/ 43325 h 67883"/>
                        <a:gd name="connsiteX47" fmla="*/ 175946 w 205207"/>
                        <a:gd name="connsiteY47" fmla="*/ 51947 h 67883"/>
                        <a:gd name="connsiteX48" fmla="*/ 168370 w 205207"/>
                        <a:gd name="connsiteY48" fmla="*/ 58739 h 67883"/>
                        <a:gd name="connsiteX49" fmla="*/ 145902 w 205207"/>
                        <a:gd name="connsiteY49" fmla="*/ 57433 h 67883"/>
                        <a:gd name="connsiteX50" fmla="*/ 138587 w 205207"/>
                        <a:gd name="connsiteY50" fmla="*/ 63181 h 67883"/>
                        <a:gd name="connsiteX51" fmla="*/ 131272 w 205207"/>
                        <a:gd name="connsiteY51" fmla="*/ 67883 h 67883"/>
                        <a:gd name="connsiteX52" fmla="*/ 119254 w 205207"/>
                        <a:gd name="connsiteY52" fmla="*/ 62919 h 67883"/>
                        <a:gd name="connsiteX53" fmla="*/ 110633 w 205207"/>
                        <a:gd name="connsiteY53" fmla="*/ 57172 h 67883"/>
                        <a:gd name="connsiteX54" fmla="*/ 87381 w 205207"/>
                        <a:gd name="connsiteY54" fmla="*/ 57433 h 67883"/>
                        <a:gd name="connsiteX55" fmla="*/ 64391 w 205207"/>
                        <a:gd name="connsiteY55" fmla="*/ 53776 h 67883"/>
                        <a:gd name="connsiteX56" fmla="*/ 54986 w 205207"/>
                        <a:gd name="connsiteY56" fmla="*/ 51424 h 67883"/>
                        <a:gd name="connsiteX57" fmla="*/ 48715 w 205207"/>
                        <a:gd name="connsiteY57" fmla="*/ 45677 h 67883"/>
                        <a:gd name="connsiteX58" fmla="*/ 67003 w 205207"/>
                        <a:gd name="connsiteY58" fmla="*/ 44893 h 67883"/>
                        <a:gd name="connsiteX59" fmla="*/ 71706 w 205207"/>
                        <a:gd name="connsiteY59" fmla="*/ 45415 h 67883"/>
                        <a:gd name="connsiteX60" fmla="*/ 70138 w 205207"/>
                        <a:gd name="connsiteY60" fmla="*/ 42803 h 67883"/>
                        <a:gd name="connsiteX61" fmla="*/ 67787 w 205207"/>
                        <a:gd name="connsiteY61" fmla="*/ 40974 h 67883"/>
                        <a:gd name="connsiteX62" fmla="*/ 74318 w 205207"/>
                        <a:gd name="connsiteY62" fmla="*/ 38623 h 67883"/>
                        <a:gd name="connsiteX63" fmla="*/ 83724 w 205207"/>
                        <a:gd name="connsiteY63" fmla="*/ 37578 h 67883"/>
                        <a:gd name="connsiteX64" fmla="*/ 88165 w 205207"/>
                        <a:gd name="connsiteY64" fmla="*/ 37578 h 67883"/>
                        <a:gd name="connsiteX65" fmla="*/ 92606 w 205207"/>
                        <a:gd name="connsiteY65" fmla="*/ 38100 h 67883"/>
                        <a:gd name="connsiteX66" fmla="*/ 100966 w 205207"/>
                        <a:gd name="connsiteY66" fmla="*/ 34965 h 67883"/>
                        <a:gd name="connsiteX67" fmla="*/ 92606 w 205207"/>
                        <a:gd name="connsiteY67" fmla="*/ 33398 h 67883"/>
                        <a:gd name="connsiteX68" fmla="*/ 86859 w 205207"/>
                        <a:gd name="connsiteY68" fmla="*/ 34704 h 67883"/>
                        <a:gd name="connsiteX69" fmla="*/ 82156 w 205207"/>
                        <a:gd name="connsiteY69" fmla="*/ 34965 h 67883"/>
                        <a:gd name="connsiteX70" fmla="*/ 72751 w 205207"/>
                        <a:gd name="connsiteY70" fmla="*/ 35749 h 67883"/>
                        <a:gd name="connsiteX71" fmla="*/ 64652 w 205207"/>
                        <a:gd name="connsiteY71" fmla="*/ 35488 h 67883"/>
                        <a:gd name="connsiteX72" fmla="*/ 57075 w 205207"/>
                        <a:gd name="connsiteY72" fmla="*/ 34965 h 67883"/>
                        <a:gd name="connsiteX73" fmla="*/ 50022 w 205207"/>
                        <a:gd name="connsiteY73" fmla="*/ 36794 h 67883"/>
                        <a:gd name="connsiteX74" fmla="*/ 46625 w 205207"/>
                        <a:gd name="connsiteY74" fmla="*/ 38362 h 67883"/>
                        <a:gd name="connsiteX75" fmla="*/ 42968 w 205207"/>
                        <a:gd name="connsiteY75" fmla="*/ 38100 h 67883"/>
                        <a:gd name="connsiteX76" fmla="*/ 35653 w 205207"/>
                        <a:gd name="connsiteY76" fmla="*/ 38884 h 67883"/>
                        <a:gd name="connsiteX77" fmla="*/ 26248 w 205207"/>
                        <a:gd name="connsiteY77" fmla="*/ 39929 h 67883"/>
                        <a:gd name="connsiteX78" fmla="*/ 23112 w 205207"/>
                        <a:gd name="connsiteY78" fmla="*/ 39145 h 67883"/>
                        <a:gd name="connsiteX79" fmla="*/ 21023 w 205207"/>
                        <a:gd name="connsiteY79" fmla="*/ 34965 h 67883"/>
                        <a:gd name="connsiteX80" fmla="*/ 21545 w 205207"/>
                        <a:gd name="connsiteY80" fmla="*/ 32353 h 678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</a:cxnLst>
                      <a:rect l="l" t="t" r="r" b="b"/>
                      <a:pathLst>
                        <a:path w="205207" h="67883">
                          <a:moveTo>
                            <a:pt x="21545" y="32353"/>
                          </a:moveTo>
                          <a:cubicBezTo>
                            <a:pt x="20239" y="31569"/>
                            <a:pt x="15797" y="29740"/>
                            <a:pt x="17365" y="27911"/>
                          </a:cubicBezTo>
                          <a:cubicBezTo>
                            <a:pt x="18148" y="26866"/>
                            <a:pt x="19977" y="26344"/>
                            <a:pt x="21284" y="25560"/>
                          </a:cubicBezTo>
                          <a:cubicBezTo>
                            <a:pt x="22067" y="25038"/>
                            <a:pt x="24419" y="23993"/>
                            <a:pt x="24419" y="22948"/>
                          </a:cubicBezTo>
                          <a:cubicBezTo>
                            <a:pt x="25203" y="19290"/>
                            <a:pt x="11356" y="21903"/>
                            <a:pt x="9005" y="22164"/>
                          </a:cubicBezTo>
                          <a:cubicBezTo>
                            <a:pt x="6392" y="22425"/>
                            <a:pt x="1951" y="22425"/>
                            <a:pt x="383" y="20074"/>
                          </a:cubicBezTo>
                          <a:cubicBezTo>
                            <a:pt x="-1446" y="17461"/>
                            <a:pt x="3779" y="16155"/>
                            <a:pt x="5347" y="15894"/>
                          </a:cubicBezTo>
                          <a:cubicBezTo>
                            <a:pt x="9527" y="14849"/>
                            <a:pt x="13707" y="14065"/>
                            <a:pt x="17887" y="14065"/>
                          </a:cubicBezTo>
                          <a:cubicBezTo>
                            <a:pt x="20761" y="14065"/>
                            <a:pt x="23635" y="14849"/>
                            <a:pt x="25986" y="12759"/>
                          </a:cubicBezTo>
                          <a:cubicBezTo>
                            <a:pt x="27554" y="11191"/>
                            <a:pt x="28076" y="8317"/>
                            <a:pt x="30689" y="9624"/>
                          </a:cubicBezTo>
                          <a:cubicBezTo>
                            <a:pt x="33824" y="11191"/>
                            <a:pt x="36175" y="13542"/>
                            <a:pt x="39833" y="11714"/>
                          </a:cubicBezTo>
                          <a:cubicBezTo>
                            <a:pt x="42445" y="10407"/>
                            <a:pt x="43752" y="7534"/>
                            <a:pt x="41661" y="5182"/>
                          </a:cubicBezTo>
                          <a:cubicBezTo>
                            <a:pt x="40094" y="3615"/>
                            <a:pt x="39310" y="2308"/>
                            <a:pt x="41923" y="1263"/>
                          </a:cubicBezTo>
                          <a:cubicBezTo>
                            <a:pt x="45058" y="-43"/>
                            <a:pt x="47932" y="1525"/>
                            <a:pt x="50805" y="2570"/>
                          </a:cubicBezTo>
                          <a:cubicBezTo>
                            <a:pt x="53418" y="3615"/>
                            <a:pt x="56814" y="3354"/>
                            <a:pt x="59166" y="4921"/>
                          </a:cubicBezTo>
                          <a:cubicBezTo>
                            <a:pt x="61517" y="6227"/>
                            <a:pt x="62039" y="9101"/>
                            <a:pt x="63607" y="11191"/>
                          </a:cubicBezTo>
                          <a:cubicBezTo>
                            <a:pt x="65174" y="13020"/>
                            <a:pt x="67526" y="14326"/>
                            <a:pt x="69877" y="14849"/>
                          </a:cubicBezTo>
                          <a:cubicBezTo>
                            <a:pt x="73012" y="15632"/>
                            <a:pt x="75886" y="13804"/>
                            <a:pt x="78760" y="13020"/>
                          </a:cubicBezTo>
                          <a:cubicBezTo>
                            <a:pt x="82156" y="11975"/>
                            <a:pt x="82679" y="14065"/>
                            <a:pt x="84768" y="16155"/>
                          </a:cubicBezTo>
                          <a:cubicBezTo>
                            <a:pt x="86859" y="18245"/>
                            <a:pt x="89471" y="17200"/>
                            <a:pt x="92084" y="17723"/>
                          </a:cubicBezTo>
                          <a:cubicBezTo>
                            <a:pt x="94435" y="18245"/>
                            <a:pt x="96003" y="21903"/>
                            <a:pt x="98615" y="21119"/>
                          </a:cubicBezTo>
                          <a:cubicBezTo>
                            <a:pt x="99660" y="20596"/>
                            <a:pt x="101228" y="19551"/>
                            <a:pt x="101750" y="18506"/>
                          </a:cubicBezTo>
                          <a:cubicBezTo>
                            <a:pt x="102011" y="17461"/>
                            <a:pt x="101750" y="16416"/>
                            <a:pt x="101489" y="15371"/>
                          </a:cubicBezTo>
                          <a:cubicBezTo>
                            <a:pt x="101228" y="12497"/>
                            <a:pt x="101228" y="9362"/>
                            <a:pt x="99137" y="7272"/>
                          </a:cubicBezTo>
                          <a:cubicBezTo>
                            <a:pt x="97831" y="5966"/>
                            <a:pt x="96525" y="2831"/>
                            <a:pt x="98876" y="1786"/>
                          </a:cubicBezTo>
                          <a:cubicBezTo>
                            <a:pt x="101489" y="741"/>
                            <a:pt x="104101" y="3876"/>
                            <a:pt x="106714" y="2308"/>
                          </a:cubicBezTo>
                          <a:cubicBezTo>
                            <a:pt x="108804" y="1002"/>
                            <a:pt x="109849" y="-1349"/>
                            <a:pt x="112462" y="1002"/>
                          </a:cubicBezTo>
                          <a:cubicBezTo>
                            <a:pt x="114552" y="2570"/>
                            <a:pt x="115597" y="3876"/>
                            <a:pt x="117948" y="4921"/>
                          </a:cubicBezTo>
                          <a:cubicBezTo>
                            <a:pt x="119777" y="5705"/>
                            <a:pt x="121344" y="7272"/>
                            <a:pt x="119777" y="9101"/>
                          </a:cubicBezTo>
                          <a:cubicBezTo>
                            <a:pt x="118209" y="10930"/>
                            <a:pt x="116119" y="11191"/>
                            <a:pt x="115597" y="14065"/>
                          </a:cubicBezTo>
                          <a:cubicBezTo>
                            <a:pt x="115335" y="15894"/>
                            <a:pt x="115858" y="17984"/>
                            <a:pt x="117948" y="17984"/>
                          </a:cubicBezTo>
                          <a:cubicBezTo>
                            <a:pt x="120822" y="17984"/>
                            <a:pt x="124218" y="16677"/>
                            <a:pt x="126831" y="15371"/>
                          </a:cubicBezTo>
                          <a:cubicBezTo>
                            <a:pt x="129704" y="14065"/>
                            <a:pt x="130488" y="12497"/>
                            <a:pt x="132317" y="10407"/>
                          </a:cubicBezTo>
                          <a:cubicBezTo>
                            <a:pt x="133884" y="8579"/>
                            <a:pt x="136758" y="9101"/>
                            <a:pt x="138848" y="9101"/>
                          </a:cubicBezTo>
                          <a:cubicBezTo>
                            <a:pt x="141461" y="9101"/>
                            <a:pt x="142767" y="8056"/>
                            <a:pt x="144857" y="6750"/>
                          </a:cubicBezTo>
                          <a:cubicBezTo>
                            <a:pt x="146947" y="5444"/>
                            <a:pt x="149560" y="6489"/>
                            <a:pt x="151911" y="7272"/>
                          </a:cubicBezTo>
                          <a:cubicBezTo>
                            <a:pt x="155046" y="8317"/>
                            <a:pt x="158442" y="9101"/>
                            <a:pt x="161577" y="10146"/>
                          </a:cubicBezTo>
                          <a:cubicBezTo>
                            <a:pt x="163929" y="10930"/>
                            <a:pt x="166541" y="11452"/>
                            <a:pt x="168893" y="11714"/>
                          </a:cubicBezTo>
                          <a:cubicBezTo>
                            <a:pt x="172028" y="11975"/>
                            <a:pt x="175424" y="11975"/>
                            <a:pt x="178559" y="12759"/>
                          </a:cubicBezTo>
                          <a:cubicBezTo>
                            <a:pt x="181171" y="13281"/>
                            <a:pt x="183000" y="14849"/>
                            <a:pt x="185351" y="16155"/>
                          </a:cubicBezTo>
                          <a:cubicBezTo>
                            <a:pt x="187703" y="17461"/>
                            <a:pt x="189793" y="17200"/>
                            <a:pt x="192406" y="17200"/>
                          </a:cubicBezTo>
                          <a:cubicBezTo>
                            <a:pt x="195279" y="17200"/>
                            <a:pt x="198153" y="18245"/>
                            <a:pt x="200766" y="19029"/>
                          </a:cubicBezTo>
                          <a:cubicBezTo>
                            <a:pt x="203639" y="20074"/>
                            <a:pt x="204684" y="21641"/>
                            <a:pt x="205207" y="24515"/>
                          </a:cubicBezTo>
                          <a:cubicBezTo>
                            <a:pt x="204946" y="27389"/>
                            <a:pt x="204423" y="29740"/>
                            <a:pt x="202072" y="31569"/>
                          </a:cubicBezTo>
                          <a:cubicBezTo>
                            <a:pt x="199459" y="33398"/>
                            <a:pt x="196324" y="34443"/>
                            <a:pt x="193451" y="36010"/>
                          </a:cubicBezTo>
                          <a:cubicBezTo>
                            <a:pt x="190315" y="37578"/>
                            <a:pt x="187180" y="39145"/>
                            <a:pt x="183523" y="39929"/>
                          </a:cubicBezTo>
                          <a:cubicBezTo>
                            <a:pt x="181433" y="40452"/>
                            <a:pt x="177253" y="40713"/>
                            <a:pt x="176208" y="43325"/>
                          </a:cubicBezTo>
                          <a:cubicBezTo>
                            <a:pt x="175163" y="45938"/>
                            <a:pt x="176469" y="49334"/>
                            <a:pt x="175946" y="51947"/>
                          </a:cubicBezTo>
                          <a:cubicBezTo>
                            <a:pt x="175163" y="55604"/>
                            <a:pt x="172028" y="57956"/>
                            <a:pt x="168370" y="58739"/>
                          </a:cubicBezTo>
                          <a:cubicBezTo>
                            <a:pt x="160794" y="60568"/>
                            <a:pt x="153479" y="55866"/>
                            <a:pt x="145902" y="57433"/>
                          </a:cubicBezTo>
                          <a:cubicBezTo>
                            <a:pt x="142506" y="58217"/>
                            <a:pt x="140416" y="60046"/>
                            <a:pt x="138587" y="63181"/>
                          </a:cubicBezTo>
                          <a:cubicBezTo>
                            <a:pt x="136758" y="66055"/>
                            <a:pt x="134930" y="67883"/>
                            <a:pt x="131272" y="67883"/>
                          </a:cubicBezTo>
                          <a:cubicBezTo>
                            <a:pt x="126831" y="67883"/>
                            <a:pt x="122650" y="65532"/>
                            <a:pt x="119254" y="62919"/>
                          </a:cubicBezTo>
                          <a:cubicBezTo>
                            <a:pt x="116380" y="60829"/>
                            <a:pt x="114029" y="58217"/>
                            <a:pt x="110633" y="57172"/>
                          </a:cubicBezTo>
                          <a:cubicBezTo>
                            <a:pt x="103056" y="54821"/>
                            <a:pt x="94957" y="56649"/>
                            <a:pt x="87381" y="57433"/>
                          </a:cubicBezTo>
                          <a:cubicBezTo>
                            <a:pt x="79282" y="58217"/>
                            <a:pt x="71967" y="56127"/>
                            <a:pt x="64391" y="53776"/>
                          </a:cubicBezTo>
                          <a:cubicBezTo>
                            <a:pt x="61255" y="52992"/>
                            <a:pt x="58121" y="52469"/>
                            <a:pt x="54986" y="51424"/>
                          </a:cubicBezTo>
                          <a:cubicBezTo>
                            <a:pt x="52634" y="50640"/>
                            <a:pt x="48454" y="48812"/>
                            <a:pt x="48715" y="45677"/>
                          </a:cubicBezTo>
                          <a:cubicBezTo>
                            <a:pt x="49238" y="39145"/>
                            <a:pt x="63607" y="44370"/>
                            <a:pt x="67003" y="44893"/>
                          </a:cubicBezTo>
                          <a:cubicBezTo>
                            <a:pt x="68571" y="45154"/>
                            <a:pt x="70138" y="45154"/>
                            <a:pt x="71706" y="45415"/>
                          </a:cubicBezTo>
                          <a:cubicBezTo>
                            <a:pt x="71967" y="44109"/>
                            <a:pt x="71444" y="43325"/>
                            <a:pt x="70138" y="42803"/>
                          </a:cubicBezTo>
                          <a:cubicBezTo>
                            <a:pt x="69093" y="42542"/>
                            <a:pt x="67787" y="42280"/>
                            <a:pt x="67787" y="40974"/>
                          </a:cubicBezTo>
                          <a:cubicBezTo>
                            <a:pt x="67787" y="38100"/>
                            <a:pt x="72751" y="38623"/>
                            <a:pt x="74318" y="38623"/>
                          </a:cubicBezTo>
                          <a:cubicBezTo>
                            <a:pt x="77453" y="38623"/>
                            <a:pt x="80588" y="37578"/>
                            <a:pt x="83724" y="37578"/>
                          </a:cubicBezTo>
                          <a:cubicBezTo>
                            <a:pt x="85291" y="37578"/>
                            <a:pt x="86597" y="37578"/>
                            <a:pt x="88165" y="37578"/>
                          </a:cubicBezTo>
                          <a:cubicBezTo>
                            <a:pt x="89732" y="37578"/>
                            <a:pt x="91039" y="38100"/>
                            <a:pt x="92606" y="38100"/>
                          </a:cubicBezTo>
                          <a:cubicBezTo>
                            <a:pt x="95480" y="38100"/>
                            <a:pt x="98354" y="36010"/>
                            <a:pt x="100966" y="34965"/>
                          </a:cubicBezTo>
                          <a:cubicBezTo>
                            <a:pt x="102011" y="32614"/>
                            <a:pt x="93651" y="33398"/>
                            <a:pt x="92606" y="33398"/>
                          </a:cubicBezTo>
                          <a:cubicBezTo>
                            <a:pt x="90516" y="33398"/>
                            <a:pt x="88949" y="34443"/>
                            <a:pt x="86859" y="34704"/>
                          </a:cubicBezTo>
                          <a:cubicBezTo>
                            <a:pt x="85291" y="34965"/>
                            <a:pt x="83724" y="34965"/>
                            <a:pt x="82156" y="34965"/>
                          </a:cubicBezTo>
                          <a:cubicBezTo>
                            <a:pt x="79021" y="34965"/>
                            <a:pt x="75886" y="35488"/>
                            <a:pt x="72751" y="35749"/>
                          </a:cubicBezTo>
                          <a:cubicBezTo>
                            <a:pt x="69877" y="36010"/>
                            <a:pt x="67264" y="36010"/>
                            <a:pt x="64652" y="35488"/>
                          </a:cubicBezTo>
                          <a:cubicBezTo>
                            <a:pt x="62301" y="35227"/>
                            <a:pt x="59688" y="34965"/>
                            <a:pt x="57075" y="34965"/>
                          </a:cubicBezTo>
                          <a:cubicBezTo>
                            <a:pt x="54463" y="34965"/>
                            <a:pt x="52373" y="35488"/>
                            <a:pt x="50022" y="36794"/>
                          </a:cubicBezTo>
                          <a:cubicBezTo>
                            <a:pt x="48977" y="37317"/>
                            <a:pt x="47670" y="38100"/>
                            <a:pt x="46625" y="38362"/>
                          </a:cubicBezTo>
                          <a:cubicBezTo>
                            <a:pt x="45580" y="38623"/>
                            <a:pt x="44013" y="38100"/>
                            <a:pt x="42968" y="38100"/>
                          </a:cubicBezTo>
                          <a:cubicBezTo>
                            <a:pt x="40617" y="38100"/>
                            <a:pt x="38004" y="38884"/>
                            <a:pt x="35653" y="38884"/>
                          </a:cubicBezTo>
                          <a:cubicBezTo>
                            <a:pt x="32517" y="38884"/>
                            <a:pt x="29383" y="39407"/>
                            <a:pt x="26248" y="39929"/>
                          </a:cubicBezTo>
                          <a:cubicBezTo>
                            <a:pt x="24680" y="40190"/>
                            <a:pt x="23896" y="40713"/>
                            <a:pt x="23112" y="39145"/>
                          </a:cubicBezTo>
                          <a:cubicBezTo>
                            <a:pt x="22329" y="37839"/>
                            <a:pt x="21545" y="36533"/>
                            <a:pt x="21023" y="34965"/>
                          </a:cubicBezTo>
                          <a:cubicBezTo>
                            <a:pt x="20761" y="34965"/>
                            <a:pt x="21284" y="32875"/>
                            <a:pt x="21545" y="32353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4594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9" name="Freeform: Shape 1258">
                      <a:extLst>
                        <a:ext uri="{FF2B5EF4-FFF2-40B4-BE49-F238E27FC236}">
                          <a16:creationId xmlns:a16="http://schemas.microsoft.com/office/drawing/2014/main" id="{351AAB26-D721-3939-7FEB-BC564F945E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0221" y="1864842"/>
                      <a:ext cx="12579" cy="12336"/>
                    </a:xfrm>
                    <a:custGeom>
                      <a:avLst/>
                      <a:gdLst>
                        <a:gd name="connsiteX0" fmla="*/ 1567 w 12579"/>
                        <a:gd name="connsiteY0" fmla="*/ 4441 h 12336"/>
                        <a:gd name="connsiteX1" fmla="*/ 0 w 12579"/>
                        <a:gd name="connsiteY1" fmla="*/ 0 h 12336"/>
                        <a:gd name="connsiteX2" fmla="*/ 10450 w 12579"/>
                        <a:gd name="connsiteY2" fmla="*/ 6009 h 12336"/>
                        <a:gd name="connsiteX3" fmla="*/ 11756 w 12579"/>
                        <a:gd name="connsiteY3" fmla="*/ 10973 h 12336"/>
                        <a:gd name="connsiteX4" fmla="*/ 6793 w 12579"/>
                        <a:gd name="connsiteY4" fmla="*/ 12018 h 12336"/>
                        <a:gd name="connsiteX5" fmla="*/ 3135 w 12579"/>
                        <a:gd name="connsiteY5" fmla="*/ 8360 h 12336"/>
                        <a:gd name="connsiteX6" fmla="*/ 1567 w 12579"/>
                        <a:gd name="connsiteY6" fmla="*/ 4441 h 12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579" h="12336">
                          <a:moveTo>
                            <a:pt x="1567" y="4441"/>
                          </a:moveTo>
                          <a:cubicBezTo>
                            <a:pt x="1045" y="3135"/>
                            <a:pt x="0" y="1568"/>
                            <a:pt x="0" y="0"/>
                          </a:cubicBezTo>
                          <a:cubicBezTo>
                            <a:pt x="4180" y="784"/>
                            <a:pt x="7315" y="3658"/>
                            <a:pt x="10450" y="6009"/>
                          </a:cubicBezTo>
                          <a:cubicBezTo>
                            <a:pt x="12018" y="7315"/>
                            <a:pt x="13585" y="9144"/>
                            <a:pt x="11756" y="10973"/>
                          </a:cubicBezTo>
                          <a:cubicBezTo>
                            <a:pt x="10711" y="12018"/>
                            <a:pt x="8099" y="12802"/>
                            <a:pt x="6793" y="12018"/>
                          </a:cubicBezTo>
                          <a:cubicBezTo>
                            <a:pt x="5486" y="11234"/>
                            <a:pt x="4441" y="9144"/>
                            <a:pt x="3135" y="8360"/>
                          </a:cubicBezTo>
                          <a:cubicBezTo>
                            <a:pt x="2351" y="7838"/>
                            <a:pt x="1829" y="5486"/>
                            <a:pt x="1567" y="4441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4594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0" name="Freeform: Shape 1259">
                      <a:extLst>
                        <a:ext uri="{FF2B5EF4-FFF2-40B4-BE49-F238E27FC236}">
                          <a16:creationId xmlns:a16="http://schemas.microsoft.com/office/drawing/2014/main" id="{948B378C-C0FB-0EBA-08EF-B0ABB34B2D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97954" y="1963163"/>
                      <a:ext cx="16250" cy="15029"/>
                    </a:xfrm>
                    <a:custGeom>
                      <a:avLst/>
                      <a:gdLst>
                        <a:gd name="connsiteX0" fmla="*/ 1178 w 16250"/>
                        <a:gd name="connsiteY0" fmla="*/ 10361 h 15029"/>
                        <a:gd name="connsiteX1" fmla="*/ 5880 w 16250"/>
                        <a:gd name="connsiteY1" fmla="*/ 4875 h 15029"/>
                        <a:gd name="connsiteX2" fmla="*/ 11889 w 16250"/>
                        <a:gd name="connsiteY2" fmla="*/ 956 h 15029"/>
                        <a:gd name="connsiteX3" fmla="*/ 15547 w 16250"/>
                        <a:gd name="connsiteY3" fmla="*/ 172 h 15029"/>
                        <a:gd name="connsiteX4" fmla="*/ 10583 w 16250"/>
                        <a:gd name="connsiteY4" fmla="*/ 9055 h 15029"/>
                        <a:gd name="connsiteX5" fmla="*/ 5619 w 16250"/>
                        <a:gd name="connsiteY5" fmla="*/ 12451 h 15029"/>
                        <a:gd name="connsiteX6" fmla="*/ 394 w 16250"/>
                        <a:gd name="connsiteY6" fmla="*/ 14803 h 15029"/>
                        <a:gd name="connsiteX7" fmla="*/ 1178 w 16250"/>
                        <a:gd name="connsiteY7" fmla="*/ 10361 h 15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250" h="15029">
                          <a:moveTo>
                            <a:pt x="1178" y="10361"/>
                          </a:moveTo>
                          <a:cubicBezTo>
                            <a:pt x="2745" y="8532"/>
                            <a:pt x="4313" y="6704"/>
                            <a:pt x="5880" y="4875"/>
                          </a:cubicBezTo>
                          <a:cubicBezTo>
                            <a:pt x="7448" y="3307"/>
                            <a:pt x="9799" y="2262"/>
                            <a:pt x="11889" y="956"/>
                          </a:cubicBezTo>
                          <a:cubicBezTo>
                            <a:pt x="12673" y="434"/>
                            <a:pt x="14502" y="-350"/>
                            <a:pt x="15547" y="172"/>
                          </a:cubicBezTo>
                          <a:cubicBezTo>
                            <a:pt x="18421" y="1740"/>
                            <a:pt x="11628" y="8010"/>
                            <a:pt x="10583" y="9055"/>
                          </a:cubicBezTo>
                          <a:cubicBezTo>
                            <a:pt x="9016" y="10361"/>
                            <a:pt x="7448" y="11406"/>
                            <a:pt x="5619" y="12451"/>
                          </a:cubicBezTo>
                          <a:cubicBezTo>
                            <a:pt x="4574" y="12974"/>
                            <a:pt x="1439" y="15848"/>
                            <a:pt x="394" y="14803"/>
                          </a:cubicBezTo>
                          <a:cubicBezTo>
                            <a:pt x="-651" y="14280"/>
                            <a:pt x="655" y="11145"/>
                            <a:pt x="1178" y="10361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4594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1" name="Freeform: Shape 1260">
                      <a:extLst>
                        <a:ext uri="{FF2B5EF4-FFF2-40B4-BE49-F238E27FC236}">
                          <a16:creationId xmlns:a16="http://schemas.microsoft.com/office/drawing/2014/main" id="{69E53B5A-CCFA-CFC7-2DAD-6C952761FE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0337" y="1857425"/>
                      <a:ext cx="39514" cy="11648"/>
                    </a:xfrm>
                    <a:custGeom>
                      <a:avLst/>
                      <a:gdLst>
                        <a:gd name="connsiteX0" fmla="*/ 9072 w 39514"/>
                        <a:gd name="connsiteY0" fmla="*/ 10030 h 11648"/>
                        <a:gd name="connsiteX1" fmla="*/ 4631 w 39514"/>
                        <a:gd name="connsiteY1" fmla="*/ 11598 h 11648"/>
                        <a:gd name="connsiteX2" fmla="*/ 973 w 39514"/>
                        <a:gd name="connsiteY2" fmla="*/ 4544 h 11648"/>
                        <a:gd name="connsiteX3" fmla="*/ 4370 w 39514"/>
                        <a:gd name="connsiteY3" fmla="*/ 3499 h 11648"/>
                        <a:gd name="connsiteX4" fmla="*/ 9595 w 39514"/>
                        <a:gd name="connsiteY4" fmla="*/ 1670 h 11648"/>
                        <a:gd name="connsiteX5" fmla="*/ 14297 w 39514"/>
                        <a:gd name="connsiteY5" fmla="*/ 364 h 11648"/>
                        <a:gd name="connsiteX6" fmla="*/ 22135 w 39514"/>
                        <a:gd name="connsiteY6" fmla="*/ 625 h 11648"/>
                        <a:gd name="connsiteX7" fmla="*/ 30756 w 39514"/>
                        <a:gd name="connsiteY7" fmla="*/ 2976 h 11648"/>
                        <a:gd name="connsiteX8" fmla="*/ 34414 w 39514"/>
                        <a:gd name="connsiteY8" fmla="*/ 2715 h 11648"/>
                        <a:gd name="connsiteX9" fmla="*/ 38333 w 39514"/>
                        <a:gd name="connsiteY9" fmla="*/ 2454 h 11648"/>
                        <a:gd name="connsiteX10" fmla="*/ 39378 w 39514"/>
                        <a:gd name="connsiteY10" fmla="*/ 6373 h 11648"/>
                        <a:gd name="connsiteX11" fmla="*/ 36243 w 39514"/>
                        <a:gd name="connsiteY11" fmla="*/ 8463 h 11648"/>
                        <a:gd name="connsiteX12" fmla="*/ 27883 w 39514"/>
                        <a:gd name="connsiteY12" fmla="*/ 9247 h 11648"/>
                        <a:gd name="connsiteX13" fmla="*/ 18216 w 39514"/>
                        <a:gd name="connsiteY13" fmla="*/ 6895 h 11648"/>
                        <a:gd name="connsiteX14" fmla="*/ 12207 w 39514"/>
                        <a:gd name="connsiteY14" fmla="*/ 6895 h 11648"/>
                        <a:gd name="connsiteX15" fmla="*/ 9072 w 39514"/>
                        <a:gd name="connsiteY15" fmla="*/ 10030 h 116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9514" h="11648">
                          <a:moveTo>
                            <a:pt x="9072" y="10030"/>
                          </a:moveTo>
                          <a:cubicBezTo>
                            <a:pt x="7766" y="11075"/>
                            <a:pt x="6198" y="11859"/>
                            <a:pt x="4631" y="11598"/>
                          </a:cubicBezTo>
                          <a:cubicBezTo>
                            <a:pt x="1496" y="11337"/>
                            <a:pt x="-1639" y="7418"/>
                            <a:pt x="973" y="4544"/>
                          </a:cubicBezTo>
                          <a:cubicBezTo>
                            <a:pt x="1757" y="3499"/>
                            <a:pt x="3325" y="3760"/>
                            <a:pt x="4370" y="3499"/>
                          </a:cubicBezTo>
                          <a:cubicBezTo>
                            <a:pt x="6198" y="3238"/>
                            <a:pt x="7766" y="2454"/>
                            <a:pt x="9595" y="1670"/>
                          </a:cubicBezTo>
                          <a:cubicBezTo>
                            <a:pt x="10117" y="1931"/>
                            <a:pt x="13252" y="625"/>
                            <a:pt x="14297" y="364"/>
                          </a:cubicBezTo>
                          <a:cubicBezTo>
                            <a:pt x="16910" y="103"/>
                            <a:pt x="19784" y="-420"/>
                            <a:pt x="22135" y="625"/>
                          </a:cubicBezTo>
                          <a:cubicBezTo>
                            <a:pt x="24748" y="1931"/>
                            <a:pt x="27883" y="3238"/>
                            <a:pt x="30756" y="2976"/>
                          </a:cubicBezTo>
                          <a:cubicBezTo>
                            <a:pt x="32063" y="2715"/>
                            <a:pt x="33108" y="2715"/>
                            <a:pt x="34414" y="2715"/>
                          </a:cubicBezTo>
                          <a:cubicBezTo>
                            <a:pt x="35459" y="2715"/>
                            <a:pt x="37288" y="2193"/>
                            <a:pt x="38333" y="2454"/>
                          </a:cubicBezTo>
                          <a:cubicBezTo>
                            <a:pt x="39639" y="2715"/>
                            <a:pt x="39639" y="5328"/>
                            <a:pt x="39378" y="6373"/>
                          </a:cubicBezTo>
                          <a:cubicBezTo>
                            <a:pt x="38855" y="7940"/>
                            <a:pt x="37549" y="7940"/>
                            <a:pt x="36243" y="8463"/>
                          </a:cubicBezTo>
                          <a:cubicBezTo>
                            <a:pt x="33369" y="9247"/>
                            <a:pt x="30756" y="9508"/>
                            <a:pt x="27883" y="9247"/>
                          </a:cubicBezTo>
                          <a:cubicBezTo>
                            <a:pt x="24748" y="8985"/>
                            <a:pt x="21090" y="8463"/>
                            <a:pt x="18216" y="6895"/>
                          </a:cubicBezTo>
                          <a:cubicBezTo>
                            <a:pt x="16126" y="5850"/>
                            <a:pt x="14036" y="5850"/>
                            <a:pt x="12207" y="6895"/>
                          </a:cubicBezTo>
                          <a:cubicBezTo>
                            <a:pt x="11423" y="7940"/>
                            <a:pt x="10117" y="8985"/>
                            <a:pt x="9072" y="10030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4594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2" name="Freeform: Shape 1261">
                      <a:extLst>
                        <a:ext uri="{FF2B5EF4-FFF2-40B4-BE49-F238E27FC236}">
                          <a16:creationId xmlns:a16="http://schemas.microsoft.com/office/drawing/2014/main" id="{846A3001-6ABA-CF33-5F48-2787FEF4A0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9948" y="1795610"/>
                      <a:ext cx="47933" cy="10972"/>
                    </a:xfrm>
                    <a:custGeom>
                      <a:avLst/>
                      <a:gdLst>
                        <a:gd name="connsiteX0" fmla="*/ 22468 w 47933"/>
                        <a:gd name="connsiteY0" fmla="*/ 8099 h 10972"/>
                        <a:gd name="connsiteX1" fmla="*/ 15153 w 47933"/>
                        <a:gd name="connsiteY1" fmla="*/ 9666 h 10972"/>
                        <a:gd name="connsiteX2" fmla="*/ 11234 w 47933"/>
                        <a:gd name="connsiteY2" fmla="*/ 10189 h 10972"/>
                        <a:gd name="connsiteX3" fmla="*/ 7315 w 47933"/>
                        <a:gd name="connsiteY3" fmla="*/ 10973 h 10972"/>
                        <a:gd name="connsiteX4" fmla="*/ 3657 w 47933"/>
                        <a:gd name="connsiteY4" fmla="*/ 10973 h 10972"/>
                        <a:gd name="connsiteX5" fmla="*/ 0 w 47933"/>
                        <a:gd name="connsiteY5" fmla="*/ 10711 h 10972"/>
                        <a:gd name="connsiteX6" fmla="*/ 9666 w 47933"/>
                        <a:gd name="connsiteY6" fmla="*/ 7054 h 10972"/>
                        <a:gd name="connsiteX7" fmla="*/ 20900 w 47933"/>
                        <a:gd name="connsiteY7" fmla="*/ 3919 h 10972"/>
                        <a:gd name="connsiteX8" fmla="*/ 32918 w 47933"/>
                        <a:gd name="connsiteY8" fmla="*/ 1568 h 10972"/>
                        <a:gd name="connsiteX9" fmla="*/ 43891 w 47933"/>
                        <a:gd name="connsiteY9" fmla="*/ 0 h 10972"/>
                        <a:gd name="connsiteX10" fmla="*/ 47809 w 47933"/>
                        <a:gd name="connsiteY10" fmla="*/ 2613 h 10972"/>
                        <a:gd name="connsiteX11" fmla="*/ 43891 w 47933"/>
                        <a:gd name="connsiteY11" fmla="*/ 4703 h 10972"/>
                        <a:gd name="connsiteX12" fmla="*/ 36576 w 47933"/>
                        <a:gd name="connsiteY12" fmla="*/ 6531 h 10972"/>
                        <a:gd name="connsiteX13" fmla="*/ 33179 w 47933"/>
                        <a:gd name="connsiteY13" fmla="*/ 7054 h 10972"/>
                        <a:gd name="connsiteX14" fmla="*/ 29783 w 47933"/>
                        <a:gd name="connsiteY14" fmla="*/ 7054 h 10972"/>
                        <a:gd name="connsiteX15" fmla="*/ 22468 w 47933"/>
                        <a:gd name="connsiteY15" fmla="*/ 8099 h 109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47933" h="10972">
                          <a:moveTo>
                            <a:pt x="22468" y="8099"/>
                          </a:moveTo>
                          <a:cubicBezTo>
                            <a:pt x="20116" y="8360"/>
                            <a:pt x="17504" y="8883"/>
                            <a:pt x="15153" y="9666"/>
                          </a:cubicBezTo>
                          <a:cubicBezTo>
                            <a:pt x="13846" y="9928"/>
                            <a:pt x="12540" y="9928"/>
                            <a:pt x="11234" y="10189"/>
                          </a:cubicBezTo>
                          <a:cubicBezTo>
                            <a:pt x="9927" y="10450"/>
                            <a:pt x="8621" y="10973"/>
                            <a:pt x="7315" y="10973"/>
                          </a:cubicBezTo>
                          <a:cubicBezTo>
                            <a:pt x="6270" y="10973"/>
                            <a:pt x="4964" y="10973"/>
                            <a:pt x="3657" y="10973"/>
                          </a:cubicBezTo>
                          <a:cubicBezTo>
                            <a:pt x="2351" y="10973"/>
                            <a:pt x="1045" y="10711"/>
                            <a:pt x="0" y="10711"/>
                          </a:cubicBezTo>
                          <a:cubicBezTo>
                            <a:pt x="2351" y="7838"/>
                            <a:pt x="6270" y="8099"/>
                            <a:pt x="9666" y="7054"/>
                          </a:cubicBezTo>
                          <a:cubicBezTo>
                            <a:pt x="13324" y="5748"/>
                            <a:pt x="17243" y="4964"/>
                            <a:pt x="20900" y="3919"/>
                          </a:cubicBezTo>
                          <a:cubicBezTo>
                            <a:pt x="24819" y="2613"/>
                            <a:pt x="28999" y="2613"/>
                            <a:pt x="32918" y="1568"/>
                          </a:cubicBezTo>
                          <a:cubicBezTo>
                            <a:pt x="36314" y="784"/>
                            <a:pt x="40494" y="261"/>
                            <a:pt x="43891" y="0"/>
                          </a:cubicBezTo>
                          <a:cubicBezTo>
                            <a:pt x="45458" y="0"/>
                            <a:pt x="48593" y="261"/>
                            <a:pt x="47809" y="2613"/>
                          </a:cubicBezTo>
                          <a:cubicBezTo>
                            <a:pt x="47026" y="4703"/>
                            <a:pt x="45458" y="4441"/>
                            <a:pt x="43891" y="4703"/>
                          </a:cubicBezTo>
                          <a:cubicBezTo>
                            <a:pt x="41539" y="4964"/>
                            <a:pt x="38927" y="6009"/>
                            <a:pt x="36576" y="6531"/>
                          </a:cubicBezTo>
                          <a:cubicBezTo>
                            <a:pt x="35531" y="6793"/>
                            <a:pt x="34485" y="7054"/>
                            <a:pt x="33179" y="7054"/>
                          </a:cubicBezTo>
                          <a:cubicBezTo>
                            <a:pt x="32134" y="7054"/>
                            <a:pt x="30828" y="7054"/>
                            <a:pt x="29783" y="7054"/>
                          </a:cubicBezTo>
                          <a:cubicBezTo>
                            <a:pt x="27170" y="7315"/>
                            <a:pt x="24819" y="7838"/>
                            <a:pt x="22468" y="8099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4594" cap="flat">
                      <a:solidFill>
                        <a:srgbClr val="FFFFFF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CE1D67BF-5272-CFB9-CB5C-A0EB42EC9D7D}"/>
                  </a:ext>
                </a:extLst>
              </p:cNvPr>
              <p:cNvSpPr/>
              <p:nvPr/>
            </p:nvSpPr>
            <p:spPr>
              <a:xfrm>
                <a:off x="6367603" y="2101836"/>
                <a:ext cx="37458" cy="21426"/>
              </a:xfrm>
              <a:custGeom>
                <a:avLst/>
                <a:gdLst>
                  <a:gd name="connsiteX0" fmla="*/ 12801 w 37458"/>
                  <a:gd name="connsiteY0" fmla="*/ 21125 h 21426"/>
                  <a:gd name="connsiteX1" fmla="*/ 8099 w 37458"/>
                  <a:gd name="connsiteY1" fmla="*/ 21125 h 21426"/>
                  <a:gd name="connsiteX2" fmla="*/ 6792 w 37458"/>
                  <a:gd name="connsiteY2" fmla="*/ 19819 h 21426"/>
                  <a:gd name="connsiteX3" fmla="*/ 4441 w 37458"/>
                  <a:gd name="connsiteY3" fmla="*/ 18774 h 21426"/>
                  <a:gd name="connsiteX4" fmla="*/ 2090 w 37458"/>
                  <a:gd name="connsiteY4" fmla="*/ 18513 h 21426"/>
                  <a:gd name="connsiteX5" fmla="*/ 0 w 37458"/>
                  <a:gd name="connsiteY5" fmla="*/ 19035 h 21426"/>
                  <a:gd name="connsiteX6" fmla="*/ 1829 w 37458"/>
                  <a:gd name="connsiteY6" fmla="*/ 12504 h 21426"/>
                  <a:gd name="connsiteX7" fmla="*/ 2351 w 37458"/>
                  <a:gd name="connsiteY7" fmla="*/ 5972 h 21426"/>
                  <a:gd name="connsiteX8" fmla="*/ 15414 w 37458"/>
                  <a:gd name="connsiteY8" fmla="*/ 3099 h 21426"/>
                  <a:gd name="connsiteX9" fmla="*/ 23774 w 37458"/>
                  <a:gd name="connsiteY9" fmla="*/ 747 h 21426"/>
                  <a:gd name="connsiteX10" fmla="*/ 28215 w 37458"/>
                  <a:gd name="connsiteY10" fmla="*/ 2054 h 21426"/>
                  <a:gd name="connsiteX11" fmla="*/ 30567 w 37458"/>
                  <a:gd name="connsiteY11" fmla="*/ 7017 h 21426"/>
                  <a:gd name="connsiteX12" fmla="*/ 36314 w 37458"/>
                  <a:gd name="connsiteY12" fmla="*/ 9630 h 21426"/>
                  <a:gd name="connsiteX13" fmla="*/ 36053 w 37458"/>
                  <a:gd name="connsiteY13" fmla="*/ 15116 h 21426"/>
                  <a:gd name="connsiteX14" fmla="*/ 27170 w 37458"/>
                  <a:gd name="connsiteY14" fmla="*/ 16161 h 21426"/>
                  <a:gd name="connsiteX15" fmla="*/ 12801 w 37458"/>
                  <a:gd name="connsiteY15" fmla="*/ 21125 h 2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458" h="21426">
                    <a:moveTo>
                      <a:pt x="12801" y="21125"/>
                    </a:moveTo>
                    <a:cubicBezTo>
                      <a:pt x="11756" y="21386"/>
                      <a:pt x="9144" y="21648"/>
                      <a:pt x="8099" y="21125"/>
                    </a:cubicBezTo>
                    <a:cubicBezTo>
                      <a:pt x="7576" y="20864"/>
                      <a:pt x="7315" y="20080"/>
                      <a:pt x="6792" y="19819"/>
                    </a:cubicBezTo>
                    <a:cubicBezTo>
                      <a:pt x="6270" y="19296"/>
                      <a:pt x="5225" y="19035"/>
                      <a:pt x="4441" y="18774"/>
                    </a:cubicBezTo>
                    <a:cubicBezTo>
                      <a:pt x="3657" y="18513"/>
                      <a:pt x="2873" y="18513"/>
                      <a:pt x="2090" y="18513"/>
                    </a:cubicBezTo>
                    <a:cubicBezTo>
                      <a:pt x="1306" y="18513"/>
                      <a:pt x="783" y="19296"/>
                      <a:pt x="0" y="19035"/>
                    </a:cubicBezTo>
                    <a:cubicBezTo>
                      <a:pt x="522" y="16945"/>
                      <a:pt x="1306" y="14855"/>
                      <a:pt x="1829" y="12504"/>
                    </a:cubicBezTo>
                    <a:cubicBezTo>
                      <a:pt x="2351" y="10414"/>
                      <a:pt x="2090" y="8062"/>
                      <a:pt x="2351" y="5972"/>
                    </a:cubicBezTo>
                    <a:cubicBezTo>
                      <a:pt x="3396" y="-1343"/>
                      <a:pt x="10711" y="2576"/>
                      <a:pt x="15414" y="3099"/>
                    </a:cubicBezTo>
                    <a:cubicBezTo>
                      <a:pt x="18549" y="3621"/>
                      <a:pt x="20900" y="2054"/>
                      <a:pt x="23774" y="747"/>
                    </a:cubicBezTo>
                    <a:cubicBezTo>
                      <a:pt x="25864" y="-298"/>
                      <a:pt x="27432" y="-559"/>
                      <a:pt x="28215" y="2054"/>
                    </a:cubicBezTo>
                    <a:cubicBezTo>
                      <a:pt x="28738" y="3882"/>
                      <a:pt x="28738" y="6234"/>
                      <a:pt x="30567" y="7017"/>
                    </a:cubicBezTo>
                    <a:cubicBezTo>
                      <a:pt x="32395" y="7801"/>
                      <a:pt x="34746" y="7801"/>
                      <a:pt x="36314" y="9630"/>
                    </a:cubicBezTo>
                    <a:cubicBezTo>
                      <a:pt x="37620" y="11197"/>
                      <a:pt x="38143" y="14071"/>
                      <a:pt x="36053" y="15116"/>
                    </a:cubicBezTo>
                    <a:cubicBezTo>
                      <a:pt x="33179" y="16684"/>
                      <a:pt x="30044" y="15377"/>
                      <a:pt x="27170" y="16161"/>
                    </a:cubicBezTo>
                    <a:cubicBezTo>
                      <a:pt x="22468" y="17729"/>
                      <a:pt x="17765" y="19819"/>
                      <a:pt x="12801" y="211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B988F475-E5A0-CAA7-6804-C927445294B3}"/>
                  </a:ext>
                </a:extLst>
              </p:cNvPr>
              <p:cNvSpPr/>
              <p:nvPr/>
            </p:nvSpPr>
            <p:spPr>
              <a:xfrm>
                <a:off x="7267193" y="2060037"/>
                <a:ext cx="41644" cy="22637"/>
              </a:xfrm>
              <a:custGeom>
                <a:avLst/>
                <a:gdLst>
                  <a:gd name="connsiteX0" fmla="*/ 24468 w 41644"/>
                  <a:gd name="connsiteY0" fmla="*/ 22430 h 22637"/>
                  <a:gd name="connsiteX1" fmla="*/ 22117 w 41644"/>
                  <a:gd name="connsiteY1" fmla="*/ 19818 h 22637"/>
                  <a:gd name="connsiteX2" fmla="*/ 17415 w 41644"/>
                  <a:gd name="connsiteY2" fmla="*/ 19295 h 22637"/>
                  <a:gd name="connsiteX3" fmla="*/ 12973 w 41644"/>
                  <a:gd name="connsiteY3" fmla="*/ 17466 h 22637"/>
                  <a:gd name="connsiteX4" fmla="*/ 8532 w 41644"/>
                  <a:gd name="connsiteY4" fmla="*/ 15638 h 22637"/>
                  <a:gd name="connsiteX5" fmla="*/ 5135 w 41644"/>
                  <a:gd name="connsiteY5" fmla="*/ 12241 h 22637"/>
                  <a:gd name="connsiteX6" fmla="*/ 1478 w 41644"/>
                  <a:gd name="connsiteY6" fmla="*/ 10151 h 22637"/>
                  <a:gd name="connsiteX7" fmla="*/ 433 w 41644"/>
                  <a:gd name="connsiteY7" fmla="*/ 7539 h 22637"/>
                  <a:gd name="connsiteX8" fmla="*/ 9054 w 41644"/>
                  <a:gd name="connsiteY8" fmla="*/ 6232 h 22637"/>
                  <a:gd name="connsiteX9" fmla="*/ 12189 w 41644"/>
                  <a:gd name="connsiteY9" fmla="*/ 2836 h 22637"/>
                  <a:gd name="connsiteX10" fmla="*/ 15847 w 41644"/>
                  <a:gd name="connsiteY10" fmla="*/ 224 h 22637"/>
                  <a:gd name="connsiteX11" fmla="*/ 19504 w 41644"/>
                  <a:gd name="connsiteY11" fmla="*/ 485 h 22637"/>
                  <a:gd name="connsiteX12" fmla="*/ 25252 w 41644"/>
                  <a:gd name="connsiteY12" fmla="*/ 1791 h 22637"/>
                  <a:gd name="connsiteX13" fmla="*/ 31522 w 41644"/>
                  <a:gd name="connsiteY13" fmla="*/ 1269 h 22637"/>
                  <a:gd name="connsiteX14" fmla="*/ 37531 w 41644"/>
                  <a:gd name="connsiteY14" fmla="*/ 1530 h 22637"/>
                  <a:gd name="connsiteX15" fmla="*/ 40666 w 41644"/>
                  <a:gd name="connsiteY15" fmla="*/ 2052 h 22637"/>
                  <a:gd name="connsiteX16" fmla="*/ 41188 w 41644"/>
                  <a:gd name="connsiteY16" fmla="*/ 4926 h 22637"/>
                  <a:gd name="connsiteX17" fmla="*/ 38315 w 41644"/>
                  <a:gd name="connsiteY17" fmla="*/ 7277 h 22637"/>
                  <a:gd name="connsiteX18" fmla="*/ 31000 w 41644"/>
                  <a:gd name="connsiteY18" fmla="*/ 14070 h 22637"/>
                  <a:gd name="connsiteX19" fmla="*/ 28387 w 41644"/>
                  <a:gd name="connsiteY19" fmla="*/ 19818 h 22637"/>
                  <a:gd name="connsiteX20" fmla="*/ 24468 w 41644"/>
                  <a:gd name="connsiteY20" fmla="*/ 22430 h 2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644" h="22637">
                    <a:moveTo>
                      <a:pt x="24468" y="22430"/>
                    </a:moveTo>
                    <a:cubicBezTo>
                      <a:pt x="23423" y="21908"/>
                      <a:pt x="23162" y="20601"/>
                      <a:pt x="22117" y="19818"/>
                    </a:cubicBezTo>
                    <a:cubicBezTo>
                      <a:pt x="20810" y="19034"/>
                      <a:pt x="18982" y="19556"/>
                      <a:pt x="17415" y="19295"/>
                    </a:cubicBezTo>
                    <a:cubicBezTo>
                      <a:pt x="15847" y="19034"/>
                      <a:pt x="14541" y="18250"/>
                      <a:pt x="12973" y="17466"/>
                    </a:cubicBezTo>
                    <a:cubicBezTo>
                      <a:pt x="11406" y="16944"/>
                      <a:pt x="10099" y="16421"/>
                      <a:pt x="8532" y="15638"/>
                    </a:cubicBezTo>
                    <a:cubicBezTo>
                      <a:pt x="7225" y="14854"/>
                      <a:pt x="6441" y="13286"/>
                      <a:pt x="5135" y="12241"/>
                    </a:cubicBezTo>
                    <a:cubicBezTo>
                      <a:pt x="4090" y="11196"/>
                      <a:pt x="2784" y="10935"/>
                      <a:pt x="1478" y="10151"/>
                    </a:cubicBezTo>
                    <a:cubicBezTo>
                      <a:pt x="433" y="9629"/>
                      <a:pt x="-612" y="8584"/>
                      <a:pt x="433" y="7539"/>
                    </a:cubicBezTo>
                    <a:cubicBezTo>
                      <a:pt x="2262" y="4926"/>
                      <a:pt x="6703" y="7800"/>
                      <a:pt x="9054" y="6232"/>
                    </a:cubicBezTo>
                    <a:cubicBezTo>
                      <a:pt x="10360" y="5449"/>
                      <a:pt x="11144" y="3881"/>
                      <a:pt x="12189" y="2836"/>
                    </a:cubicBezTo>
                    <a:cubicBezTo>
                      <a:pt x="13234" y="1791"/>
                      <a:pt x="14541" y="746"/>
                      <a:pt x="15847" y="224"/>
                    </a:cubicBezTo>
                    <a:cubicBezTo>
                      <a:pt x="17153" y="-299"/>
                      <a:pt x="18198" y="224"/>
                      <a:pt x="19504" y="485"/>
                    </a:cubicBezTo>
                    <a:cubicBezTo>
                      <a:pt x="21333" y="1007"/>
                      <a:pt x="23162" y="1791"/>
                      <a:pt x="25252" y="1791"/>
                    </a:cubicBezTo>
                    <a:cubicBezTo>
                      <a:pt x="27342" y="1791"/>
                      <a:pt x="29432" y="1530"/>
                      <a:pt x="31522" y="1269"/>
                    </a:cubicBezTo>
                    <a:cubicBezTo>
                      <a:pt x="33612" y="1269"/>
                      <a:pt x="35441" y="1269"/>
                      <a:pt x="37531" y="1530"/>
                    </a:cubicBezTo>
                    <a:cubicBezTo>
                      <a:pt x="38576" y="1530"/>
                      <a:pt x="39882" y="1530"/>
                      <a:pt x="40666" y="2052"/>
                    </a:cubicBezTo>
                    <a:cubicBezTo>
                      <a:pt x="41711" y="2575"/>
                      <a:pt x="41972" y="4142"/>
                      <a:pt x="41188" y="4926"/>
                    </a:cubicBezTo>
                    <a:cubicBezTo>
                      <a:pt x="40405" y="5971"/>
                      <a:pt x="39098" y="6494"/>
                      <a:pt x="38315" y="7277"/>
                    </a:cubicBezTo>
                    <a:cubicBezTo>
                      <a:pt x="35963" y="9629"/>
                      <a:pt x="33090" y="11719"/>
                      <a:pt x="31000" y="14070"/>
                    </a:cubicBezTo>
                    <a:cubicBezTo>
                      <a:pt x="29432" y="15638"/>
                      <a:pt x="29171" y="17989"/>
                      <a:pt x="28387" y="19818"/>
                    </a:cubicBezTo>
                    <a:cubicBezTo>
                      <a:pt x="27865" y="21646"/>
                      <a:pt x="26035" y="23214"/>
                      <a:pt x="24468" y="224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EB196A95-5F97-F19B-112D-41C579057D8C}"/>
                  </a:ext>
                </a:extLst>
              </p:cNvPr>
              <p:cNvSpPr/>
              <p:nvPr/>
            </p:nvSpPr>
            <p:spPr>
              <a:xfrm>
                <a:off x="7818844" y="2182005"/>
                <a:ext cx="17533" cy="8642"/>
              </a:xfrm>
              <a:custGeom>
                <a:avLst/>
                <a:gdLst>
                  <a:gd name="connsiteX0" fmla="*/ 7867 w 17533"/>
                  <a:gd name="connsiteY0" fmla="*/ 8099 h 8642"/>
                  <a:gd name="connsiteX1" fmla="*/ 5515 w 17533"/>
                  <a:gd name="connsiteY1" fmla="*/ 6270 h 8642"/>
                  <a:gd name="connsiteX2" fmla="*/ 2380 w 17533"/>
                  <a:gd name="connsiteY2" fmla="*/ 5225 h 8642"/>
                  <a:gd name="connsiteX3" fmla="*/ 29 w 17533"/>
                  <a:gd name="connsiteY3" fmla="*/ 3396 h 8642"/>
                  <a:gd name="connsiteX4" fmla="*/ 2119 w 17533"/>
                  <a:gd name="connsiteY4" fmla="*/ 1306 h 8642"/>
                  <a:gd name="connsiteX5" fmla="*/ 6560 w 17533"/>
                  <a:gd name="connsiteY5" fmla="*/ 784 h 8642"/>
                  <a:gd name="connsiteX6" fmla="*/ 12308 w 17533"/>
                  <a:gd name="connsiteY6" fmla="*/ 0 h 8642"/>
                  <a:gd name="connsiteX7" fmla="*/ 15965 w 17533"/>
                  <a:gd name="connsiteY7" fmla="*/ 522 h 8642"/>
                  <a:gd name="connsiteX8" fmla="*/ 17533 w 17533"/>
                  <a:gd name="connsiteY8" fmla="*/ 2090 h 8642"/>
                  <a:gd name="connsiteX9" fmla="*/ 15443 w 17533"/>
                  <a:gd name="connsiteY9" fmla="*/ 4180 h 8642"/>
                  <a:gd name="connsiteX10" fmla="*/ 11524 w 17533"/>
                  <a:gd name="connsiteY10" fmla="*/ 7054 h 8642"/>
                  <a:gd name="connsiteX11" fmla="*/ 7867 w 17533"/>
                  <a:gd name="connsiteY11" fmla="*/ 8099 h 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533" h="8642">
                    <a:moveTo>
                      <a:pt x="7867" y="8099"/>
                    </a:moveTo>
                    <a:cubicBezTo>
                      <a:pt x="7083" y="7576"/>
                      <a:pt x="6299" y="6793"/>
                      <a:pt x="5515" y="6270"/>
                    </a:cubicBezTo>
                    <a:cubicBezTo>
                      <a:pt x="4470" y="6009"/>
                      <a:pt x="3425" y="5748"/>
                      <a:pt x="2380" y="5225"/>
                    </a:cubicBezTo>
                    <a:cubicBezTo>
                      <a:pt x="1596" y="4964"/>
                      <a:pt x="290" y="4180"/>
                      <a:pt x="29" y="3396"/>
                    </a:cubicBezTo>
                    <a:cubicBezTo>
                      <a:pt x="-232" y="2351"/>
                      <a:pt x="1335" y="1567"/>
                      <a:pt x="2119" y="1306"/>
                    </a:cubicBezTo>
                    <a:cubicBezTo>
                      <a:pt x="3425" y="784"/>
                      <a:pt x="4993" y="784"/>
                      <a:pt x="6560" y="784"/>
                    </a:cubicBezTo>
                    <a:cubicBezTo>
                      <a:pt x="8389" y="784"/>
                      <a:pt x="10218" y="261"/>
                      <a:pt x="12308" y="0"/>
                    </a:cubicBezTo>
                    <a:cubicBezTo>
                      <a:pt x="13353" y="0"/>
                      <a:pt x="14920" y="261"/>
                      <a:pt x="15965" y="522"/>
                    </a:cubicBezTo>
                    <a:cubicBezTo>
                      <a:pt x="16749" y="784"/>
                      <a:pt x="17533" y="1045"/>
                      <a:pt x="17533" y="2090"/>
                    </a:cubicBezTo>
                    <a:cubicBezTo>
                      <a:pt x="17272" y="3135"/>
                      <a:pt x="16488" y="3658"/>
                      <a:pt x="15443" y="4180"/>
                    </a:cubicBezTo>
                    <a:cubicBezTo>
                      <a:pt x="13875" y="4964"/>
                      <a:pt x="12830" y="6009"/>
                      <a:pt x="11524" y="7054"/>
                    </a:cubicBezTo>
                    <a:cubicBezTo>
                      <a:pt x="9956" y="8621"/>
                      <a:pt x="8911" y="9144"/>
                      <a:pt x="7867" y="809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2AE46C02-F776-C5C1-0FCF-999A03EECE67}"/>
                  </a:ext>
                </a:extLst>
              </p:cNvPr>
              <p:cNvSpPr/>
              <p:nvPr/>
            </p:nvSpPr>
            <p:spPr>
              <a:xfrm>
                <a:off x="8482883" y="2243133"/>
                <a:ext cx="34500" cy="17919"/>
              </a:xfrm>
              <a:custGeom>
                <a:avLst/>
                <a:gdLst>
                  <a:gd name="connsiteX0" fmla="*/ 6370 w 34500"/>
                  <a:gd name="connsiteY0" fmla="*/ 12807 h 17919"/>
                  <a:gd name="connsiteX1" fmla="*/ 1406 w 34500"/>
                  <a:gd name="connsiteY1" fmla="*/ 10194 h 17919"/>
                  <a:gd name="connsiteX2" fmla="*/ 1145 w 34500"/>
                  <a:gd name="connsiteY2" fmla="*/ 6798 h 17919"/>
                  <a:gd name="connsiteX3" fmla="*/ 7676 w 34500"/>
                  <a:gd name="connsiteY3" fmla="*/ 2095 h 17919"/>
                  <a:gd name="connsiteX4" fmla="*/ 14469 w 34500"/>
                  <a:gd name="connsiteY4" fmla="*/ 267 h 17919"/>
                  <a:gd name="connsiteX5" fmla="*/ 20478 w 34500"/>
                  <a:gd name="connsiteY5" fmla="*/ 3140 h 17919"/>
                  <a:gd name="connsiteX6" fmla="*/ 27792 w 34500"/>
                  <a:gd name="connsiteY6" fmla="*/ 3924 h 17919"/>
                  <a:gd name="connsiteX7" fmla="*/ 33801 w 34500"/>
                  <a:gd name="connsiteY7" fmla="*/ 6537 h 17919"/>
                  <a:gd name="connsiteX8" fmla="*/ 33541 w 34500"/>
                  <a:gd name="connsiteY8" fmla="*/ 14374 h 17919"/>
                  <a:gd name="connsiteX9" fmla="*/ 22306 w 34500"/>
                  <a:gd name="connsiteY9" fmla="*/ 17509 h 17919"/>
                  <a:gd name="connsiteX10" fmla="*/ 19955 w 34500"/>
                  <a:gd name="connsiteY10" fmla="*/ 16464 h 17919"/>
                  <a:gd name="connsiteX11" fmla="*/ 16820 w 34500"/>
                  <a:gd name="connsiteY11" fmla="*/ 15681 h 17919"/>
                  <a:gd name="connsiteX12" fmla="*/ 14991 w 34500"/>
                  <a:gd name="connsiteY12" fmla="*/ 14897 h 17919"/>
                  <a:gd name="connsiteX13" fmla="*/ 12379 w 34500"/>
                  <a:gd name="connsiteY13" fmla="*/ 14897 h 17919"/>
                  <a:gd name="connsiteX14" fmla="*/ 9505 w 34500"/>
                  <a:gd name="connsiteY14" fmla="*/ 14113 h 17919"/>
                  <a:gd name="connsiteX15" fmla="*/ 6370 w 34500"/>
                  <a:gd name="connsiteY15" fmla="*/ 12807 h 1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00" h="17919">
                    <a:moveTo>
                      <a:pt x="6370" y="12807"/>
                    </a:moveTo>
                    <a:cubicBezTo>
                      <a:pt x="4803" y="11762"/>
                      <a:pt x="2973" y="10978"/>
                      <a:pt x="1406" y="10194"/>
                    </a:cubicBezTo>
                    <a:cubicBezTo>
                      <a:pt x="-423" y="9149"/>
                      <a:pt x="-423" y="8104"/>
                      <a:pt x="1145" y="6798"/>
                    </a:cubicBezTo>
                    <a:cubicBezTo>
                      <a:pt x="3235" y="5230"/>
                      <a:pt x="5586" y="3663"/>
                      <a:pt x="7676" y="2095"/>
                    </a:cubicBezTo>
                    <a:cubicBezTo>
                      <a:pt x="9766" y="528"/>
                      <a:pt x="11856" y="-517"/>
                      <a:pt x="14469" y="267"/>
                    </a:cubicBezTo>
                    <a:cubicBezTo>
                      <a:pt x="16559" y="1050"/>
                      <a:pt x="18388" y="2618"/>
                      <a:pt x="20478" y="3140"/>
                    </a:cubicBezTo>
                    <a:cubicBezTo>
                      <a:pt x="22829" y="3663"/>
                      <a:pt x="25441" y="3402"/>
                      <a:pt x="27792" y="3924"/>
                    </a:cubicBezTo>
                    <a:cubicBezTo>
                      <a:pt x="29622" y="4185"/>
                      <a:pt x="32757" y="4708"/>
                      <a:pt x="33801" y="6537"/>
                    </a:cubicBezTo>
                    <a:cubicBezTo>
                      <a:pt x="35108" y="8627"/>
                      <a:pt x="34324" y="12284"/>
                      <a:pt x="33541" y="14374"/>
                    </a:cubicBezTo>
                    <a:cubicBezTo>
                      <a:pt x="31711" y="18816"/>
                      <a:pt x="26225" y="18032"/>
                      <a:pt x="22306" y="17509"/>
                    </a:cubicBezTo>
                    <a:cubicBezTo>
                      <a:pt x="22306" y="16987"/>
                      <a:pt x="20478" y="16464"/>
                      <a:pt x="19955" y="16464"/>
                    </a:cubicBezTo>
                    <a:cubicBezTo>
                      <a:pt x="18910" y="16203"/>
                      <a:pt x="17865" y="15942"/>
                      <a:pt x="16820" y="15681"/>
                    </a:cubicBezTo>
                    <a:cubicBezTo>
                      <a:pt x="16297" y="15419"/>
                      <a:pt x="15514" y="15158"/>
                      <a:pt x="14991" y="14897"/>
                    </a:cubicBezTo>
                    <a:cubicBezTo>
                      <a:pt x="13946" y="14636"/>
                      <a:pt x="13163" y="15158"/>
                      <a:pt x="12379" y="14897"/>
                    </a:cubicBezTo>
                    <a:cubicBezTo>
                      <a:pt x="11334" y="14636"/>
                      <a:pt x="10288" y="14374"/>
                      <a:pt x="9505" y="14113"/>
                    </a:cubicBezTo>
                    <a:cubicBezTo>
                      <a:pt x="8460" y="13852"/>
                      <a:pt x="7415" y="13329"/>
                      <a:pt x="6370" y="1280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98" name="Graphic 3">
                <a:extLst>
                  <a:ext uri="{FF2B5EF4-FFF2-40B4-BE49-F238E27FC236}">
                    <a16:creationId xmlns:a16="http://schemas.microsoft.com/office/drawing/2014/main" id="{2AC28AD1-85F1-342F-7C3B-801CEE189B78}"/>
                  </a:ext>
                </a:extLst>
              </p:cNvPr>
              <p:cNvGrpSpPr/>
              <p:nvPr/>
            </p:nvGrpSpPr>
            <p:grpSpPr>
              <a:xfrm>
                <a:off x="4435851" y="1843244"/>
                <a:ext cx="51357" cy="215708"/>
                <a:chOff x="4435851" y="1843244"/>
                <a:chExt cx="51357" cy="215708"/>
              </a:xfrm>
              <a:solidFill>
                <a:srgbClr val="D5D7D8"/>
              </a:solidFill>
            </p:grpSpPr>
            <p:sp>
              <p:nvSpPr>
                <p:cNvPr id="1247" name="Freeform: Shape 1246">
                  <a:extLst>
                    <a:ext uri="{FF2B5EF4-FFF2-40B4-BE49-F238E27FC236}">
                      <a16:creationId xmlns:a16="http://schemas.microsoft.com/office/drawing/2014/main" id="{3FB4D265-C0A0-DDED-DBCC-91FC92FF68CB}"/>
                    </a:ext>
                  </a:extLst>
                </p:cNvPr>
                <p:cNvSpPr/>
                <p:nvPr/>
              </p:nvSpPr>
              <p:spPr>
                <a:xfrm>
                  <a:off x="4446336" y="1965169"/>
                  <a:ext cx="12511" cy="35072"/>
                </a:xfrm>
                <a:custGeom>
                  <a:avLst/>
                  <a:gdLst>
                    <a:gd name="connsiteX0" fmla="*/ 12018 w 12511"/>
                    <a:gd name="connsiteY0" fmla="*/ 26382 h 35072"/>
                    <a:gd name="connsiteX1" fmla="*/ 12279 w 12511"/>
                    <a:gd name="connsiteY1" fmla="*/ 30301 h 35072"/>
                    <a:gd name="connsiteX2" fmla="*/ 12279 w 12511"/>
                    <a:gd name="connsiteY2" fmla="*/ 34219 h 35072"/>
                    <a:gd name="connsiteX3" fmla="*/ 10712 w 12511"/>
                    <a:gd name="connsiteY3" fmla="*/ 35003 h 35072"/>
                    <a:gd name="connsiteX4" fmla="*/ 9667 w 12511"/>
                    <a:gd name="connsiteY4" fmla="*/ 32652 h 35072"/>
                    <a:gd name="connsiteX5" fmla="*/ 7054 w 12511"/>
                    <a:gd name="connsiteY5" fmla="*/ 26382 h 35072"/>
                    <a:gd name="connsiteX6" fmla="*/ 4703 w 12511"/>
                    <a:gd name="connsiteY6" fmla="*/ 22724 h 35072"/>
                    <a:gd name="connsiteX7" fmla="*/ 2613 w 12511"/>
                    <a:gd name="connsiteY7" fmla="*/ 18022 h 35072"/>
                    <a:gd name="connsiteX8" fmla="*/ 523 w 12511"/>
                    <a:gd name="connsiteY8" fmla="*/ 13058 h 35072"/>
                    <a:gd name="connsiteX9" fmla="*/ 0 w 12511"/>
                    <a:gd name="connsiteY9" fmla="*/ 8617 h 35072"/>
                    <a:gd name="connsiteX10" fmla="*/ 2874 w 12511"/>
                    <a:gd name="connsiteY10" fmla="*/ 3653 h 35072"/>
                    <a:gd name="connsiteX11" fmla="*/ 6009 w 12511"/>
                    <a:gd name="connsiteY11" fmla="*/ 256 h 35072"/>
                    <a:gd name="connsiteX12" fmla="*/ 11234 w 12511"/>
                    <a:gd name="connsiteY12" fmla="*/ 4175 h 35072"/>
                    <a:gd name="connsiteX13" fmla="*/ 11495 w 12511"/>
                    <a:gd name="connsiteY13" fmla="*/ 8617 h 35072"/>
                    <a:gd name="connsiteX14" fmla="*/ 10973 w 12511"/>
                    <a:gd name="connsiteY14" fmla="*/ 13058 h 35072"/>
                    <a:gd name="connsiteX15" fmla="*/ 12018 w 12511"/>
                    <a:gd name="connsiteY15" fmla="*/ 26382 h 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511" h="35072">
                      <a:moveTo>
                        <a:pt x="12018" y="26382"/>
                      </a:moveTo>
                      <a:cubicBezTo>
                        <a:pt x="12279" y="27688"/>
                        <a:pt x="12279" y="28994"/>
                        <a:pt x="12279" y="30301"/>
                      </a:cubicBezTo>
                      <a:cubicBezTo>
                        <a:pt x="12279" y="31346"/>
                        <a:pt x="12802" y="33174"/>
                        <a:pt x="12279" y="34219"/>
                      </a:cubicBezTo>
                      <a:cubicBezTo>
                        <a:pt x="12018" y="34742"/>
                        <a:pt x="11495" y="35265"/>
                        <a:pt x="10712" y="35003"/>
                      </a:cubicBezTo>
                      <a:cubicBezTo>
                        <a:pt x="9928" y="34742"/>
                        <a:pt x="9928" y="33436"/>
                        <a:pt x="9667" y="32652"/>
                      </a:cubicBezTo>
                      <a:cubicBezTo>
                        <a:pt x="9144" y="30562"/>
                        <a:pt x="8099" y="28472"/>
                        <a:pt x="7054" y="26382"/>
                      </a:cubicBezTo>
                      <a:cubicBezTo>
                        <a:pt x="6531" y="25076"/>
                        <a:pt x="5487" y="24031"/>
                        <a:pt x="4703" y="22724"/>
                      </a:cubicBezTo>
                      <a:cubicBezTo>
                        <a:pt x="3658" y="21157"/>
                        <a:pt x="3135" y="20112"/>
                        <a:pt x="2613" y="18022"/>
                      </a:cubicBezTo>
                      <a:cubicBezTo>
                        <a:pt x="2090" y="16193"/>
                        <a:pt x="1306" y="14625"/>
                        <a:pt x="523" y="13058"/>
                      </a:cubicBezTo>
                      <a:cubicBezTo>
                        <a:pt x="0" y="11752"/>
                        <a:pt x="0" y="10184"/>
                        <a:pt x="0" y="8617"/>
                      </a:cubicBezTo>
                      <a:cubicBezTo>
                        <a:pt x="2613" y="7833"/>
                        <a:pt x="3135" y="6265"/>
                        <a:pt x="2874" y="3653"/>
                      </a:cubicBezTo>
                      <a:cubicBezTo>
                        <a:pt x="2874" y="1563"/>
                        <a:pt x="3396" y="-789"/>
                        <a:pt x="6009" y="256"/>
                      </a:cubicBezTo>
                      <a:cubicBezTo>
                        <a:pt x="7838" y="1040"/>
                        <a:pt x="10450" y="2608"/>
                        <a:pt x="11234" y="4175"/>
                      </a:cubicBezTo>
                      <a:cubicBezTo>
                        <a:pt x="11756" y="5482"/>
                        <a:pt x="12018" y="7310"/>
                        <a:pt x="11495" y="8617"/>
                      </a:cubicBezTo>
                      <a:cubicBezTo>
                        <a:pt x="10973" y="10184"/>
                        <a:pt x="10973" y="11490"/>
                        <a:pt x="10973" y="13058"/>
                      </a:cubicBezTo>
                      <a:cubicBezTo>
                        <a:pt x="11495" y="17761"/>
                        <a:pt x="10973" y="22202"/>
                        <a:pt x="12018" y="2638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8" name="Freeform: Shape 1247">
                  <a:extLst>
                    <a:ext uri="{FF2B5EF4-FFF2-40B4-BE49-F238E27FC236}">
                      <a16:creationId xmlns:a16="http://schemas.microsoft.com/office/drawing/2014/main" id="{E1A253C0-82AA-A9A2-432B-DF41877D52FE}"/>
                    </a:ext>
                  </a:extLst>
                </p:cNvPr>
                <p:cNvSpPr/>
                <p:nvPr/>
              </p:nvSpPr>
              <p:spPr>
                <a:xfrm>
                  <a:off x="4467423" y="1910562"/>
                  <a:ext cx="13602" cy="10028"/>
                </a:xfrm>
                <a:custGeom>
                  <a:avLst/>
                  <a:gdLst>
                    <a:gd name="connsiteX0" fmla="*/ 2426 w 13602"/>
                    <a:gd name="connsiteY0" fmla="*/ 9405 h 10028"/>
                    <a:gd name="connsiteX1" fmla="*/ 75 w 13602"/>
                    <a:gd name="connsiteY1" fmla="*/ 7054 h 10028"/>
                    <a:gd name="connsiteX2" fmla="*/ 3209 w 13602"/>
                    <a:gd name="connsiteY2" fmla="*/ 2613 h 10028"/>
                    <a:gd name="connsiteX3" fmla="*/ 10263 w 13602"/>
                    <a:gd name="connsiteY3" fmla="*/ 0 h 10028"/>
                    <a:gd name="connsiteX4" fmla="*/ 13398 w 13602"/>
                    <a:gd name="connsiteY4" fmla="*/ 4441 h 10028"/>
                    <a:gd name="connsiteX5" fmla="*/ 11308 w 13602"/>
                    <a:gd name="connsiteY5" fmla="*/ 6793 h 10028"/>
                    <a:gd name="connsiteX6" fmla="*/ 9741 w 13602"/>
                    <a:gd name="connsiteY6" fmla="*/ 8883 h 10028"/>
                    <a:gd name="connsiteX7" fmla="*/ 2426 w 13602"/>
                    <a:gd name="connsiteY7" fmla="*/ 9405 h 1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02" h="10028">
                      <a:moveTo>
                        <a:pt x="2426" y="9405"/>
                      </a:moveTo>
                      <a:cubicBezTo>
                        <a:pt x="1381" y="8883"/>
                        <a:pt x="597" y="8360"/>
                        <a:pt x="75" y="7054"/>
                      </a:cubicBezTo>
                      <a:cubicBezTo>
                        <a:pt x="-448" y="4964"/>
                        <a:pt x="1903" y="3658"/>
                        <a:pt x="3209" y="2613"/>
                      </a:cubicBezTo>
                      <a:cubicBezTo>
                        <a:pt x="5038" y="784"/>
                        <a:pt x="7912" y="0"/>
                        <a:pt x="10263" y="0"/>
                      </a:cubicBezTo>
                      <a:cubicBezTo>
                        <a:pt x="12615" y="0"/>
                        <a:pt x="14182" y="2351"/>
                        <a:pt x="13398" y="4441"/>
                      </a:cubicBezTo>
                      <a:cubicBezTo>
                        <a:pt x="13137" y="5486"/>
                        <a:pt x="12092" y="6009"/>
                        <a:pt x="11308" y="6793"/>
                      </a:cubicBezTo>
                      <a:cubicBezTo>
                        <a:pt x="10786" y="7315"/>
                        <a:pt x="10525" y="8360"/>
                        <a:pt x="9741" y="8883"/>
                      </a:cubicBezTo>
                      <a:cubicBezTo>
                        <a:pt x="8435" y="10450"/>
                        <a:pt x="4516" y="10189"/>
                        <a:pt x="2426" y="94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BC6E24D0-2320-293E-F624-EFA30D101EE5}"/>
                    </a:ext>
                  </a:extLst>
                </p:cNvPr>
                <p:cNvSpPr/>
                <p:nvPr/>
              </p:nvSpPr>
              <p:spPr>
                <a:xfrm>
                  <a:off x="4435851" y="1843244"/>
                  <a:ext cx="11592" cy="8055"/>
                </a:xfrm>
                <a:custGeom>
                  <a:avLst/>
                  <a:gdLst>
                    <a:gd name="connsiteX0" fmla="*/ 34 w 11592"/>
                    <a:gd name="connsiteY0" fmla="*/ 8013 h 8055"/>
                    <a:gd name="connsiteX1" fmla="*/ 1341 w 11592"/>
                    <a:gd name="connsiteY1" fmla="*/ 3833 h 8055"/>
                    <a:gd name="connsiteX2" fmla="*/ 3170 w 11592"/>
                    <a:gd name="connsiteY2" fmla="*/ 176 h 8055"/>
                    <a:gd name="connsiteX3" fmla="*/ 7872 w 11592"/>
                    <a:gd name="connsiteY3" fmla="*/ 698 h 8055"/>
                    <a:gd name="connsiteX4" fmla="*/ 11530 w 11592"/>
                    <a:gd name="connsiteY4" fmla="*/ 3311 h 8055"/>
                    <a:gd name="connsiteX5" fmla="*/ 6827 w 11592"/>
                    <a:gd name="connsiteY5" fmla="*/ 7491 h 8055"/>
                    <a:gd name="connsiteX6" fmla="*/ 4215 w 11592"/>
                    <a:gd name="connsiteY6" fmla="*/ 7230 h 8055"/>
                    <a:gd name="connsiteX7" fmla="*/ 34 w 11592"/>
                    <a:gd name="connsiteY7" fmla="*/ 8013 h 8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592" h="8055">
                      <a:moveTo>
                        <a:pt x="34" y="8013"/>
                      </a:moveTo>
                      <a:cubicBezTo>
                        <a:pt x="-227" y="6185"/>
                        <a:pt x="1079" y="5401"/>
                        <a:pt x="1341" y="3833"/>
                      </a:cubicBezTo>
                      <a:cubicBezTo>
                        <a:pt x="1602" y="2266"/>
                        <a:pt x="1079" y="960"/>
                        <a:pt x="3170" y="176"/>
                      </a:cubicBezTo>
                      <a:cubicBezTo>
                        <a:pt x="4737" y="-347"/>
                        <a:pt x="6305" y="437"/>
                        <a:pt x="7872" y="698"/>
                      </a:cubicBezTo>
                      <a:cubicBezTo>
                        <a:pt x="9178" y="960"/>
                        <a:pt x="12052" y="1221"/>
                        <a:pt x="11530" y="3311"/>
                      </a:cubicBezTo>
                      <a:cubicBezTo>
                        <a:pt x="11007" y="5140"/>
                        <a:pt x="8395" y="6707"/>
                        <a:pt x="6827" y="7491"/>
                      </a:cubicBezTo>
                      <a:cubicBezTo>
                        <a:pt x="5782" y="8013"/>
                        <a:pt x="5521" y="7491"/>
                        <a:pt x="4215" y="7230"/>
                      </a:cubicBezTo>
                      <a:cubicBezTo>
                        <a:pt x="3692" y="7230"/>
                        <a:pt x="296" y="8275"/>
                        <a:pt x="34" y="80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9" name="Graphic 3">
                <a:extLst>
                  <a:ext uri="{FF2B5EF4-FFF2-40B4-BE49-F238E27FC236}">
                    <a16:creationId xmlns:a16="http://schemas.microsoft.com/office/drawing/2014/main" id="{B018E322-2244-6FAC-B829-EA5D67C4BC9A}"/>
                  </a:ext>
                </a:extLst>
              </p:cNvPr>
              <p:cNvGrpSpPr/>
              <p:nvPr/>
            </p:nvGrpSpPr>
            <p:grpSpPr>
              <a:xfrm>
                <a:off x="3292286" y="1929633"/>
                <a:ext cx="150225" cy="22043"/>
                <a:chOff x="3292286" y="1929633"/>
                <a:chExt cx="150225" cy="22043"/>
              </a:xfrm>
              <a:solidFill>
                <a:srgbClr val="D5D7D8"/>
              </a:solidFill>
            </p:grpSpPr>
            <p:grpSp>
              <p:nvGrpSpPr>
                <p:cNvPr id="1243" name="Graphic 3">
                  <a:extLst>
                    <a:ext uri="{FF2B5EF4-FFF2-40B4-BE49-F238E27FC236}">
                      <a16:creationId xmlns:a16="http://schemas.microsoft.com/office/drawing/2014/main" id="{81989689-07A5-7064-00DC-54C1D007B074}"/>
                    </a:ext>
                  </a:extLst>
                </p:cNvPr>
                <p:cNvGrpSpPr/>
                <p:nvPr/>
              </p:nvGrpSpPr>
              <p:grpSpPr>
                <a:xfrm>
                  <a:off x="3292286" y="1929633"/>
                  <a:ext cx="62731" cy="13639"/>
                  <a:chOff x="3292286" y="1929633"/>
                  <a:chExt cx="62731" cy="13639"/>
                </a:xfrm>
                <a:solidFill>
                  <a:srgbClr val="D5D7D8"/>
                </a:solidFill>
              </p:grpSpPr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00688CF2-D005-D624-B1A7-DFC65D418B77}"/>
                      </a:ext>
                    </a:extLst>
                  </p:cNvPr>
                  <p:cNvSpPr/>
                  <p:nvPr/>
                </p:nvSpPr>
                <p:spPr>
                  <a:xfrm>
                    <a:off x="3292286" y="1930056"/>
                    <a:ext cx="23993" cy="9505"/>
                  </a:xfrm>
                  <a:custGeom>
                    <a:avLst/>
                    <a:gdLst>
                      <a:gd name="connsiteX0" fmla="*/ 9493 w 23993"/>
                      <a:gd name="connsiteY0" fmla="*/ 361 h 9505"/>
                      <a:gd name="connsiteX1" fmla="*/ 18114 w 23993"/>
                      <a:gd name="connsiteY1" fmla="*/ 2712 h 9505"/>
                      <a:gd name="connsiteX2" fmla="*/ 23862 w 23993"/>
                      <a:gd name="connsiteY2" fmla="*/ 5586 h 9505"/>
                      <a:gd name="connsiteX3" fmla="*/ 18898 w 23993"/>
                      <a:gd name="connsiteY3" fmla="*/ 8199 h 9505"/>
                      <a:gd name="connsiteX4" fmla="*/ 13411 w 23993"/>
                      <a:gd name="connsiteY4" fmla="*/ 9505 h 9505"/>
                      <a:gd name="connsiteX5" fmla="*/ 5574 w 23993"/>
                      <a:gd name="connsiteY5" fmla="*/ 5325 h 9505"/>
                      <a:gd name="connsiteX6" fmla="*/ 87 w 23993"/>
                      <a:gd name="connsiteY6" fmla="*/ 2190 h 9505"/>
                      <a:gd name="connsiteX7" fmla="*/ 9493 w 23993"/>
                      <a:gd name="connsiteY7" fmla="*/ 361 h 9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993" h="9505">
                        <a:moveTo>
                          <a:pt x="9493" y="361"/>
                        </a:moveTo>
                        <a:cubicBezTo>
                          <a:pt x="12889" y="361"/>
                          <a:pt x="14979" y="1929"/>
                          <a:pt x="18114" y="2712"/>
                        </a:cubicBezTo>
                        <a:cubicBezTo>
                          <a:pt x="19420" y="2974"/>
                          <a:pt x="24907" y="3235"/>
                          <a:pt x="23862" y="5586"/>
                        </a:cubicBezTo>
                        <a:cubicBezTo>
                          <a:pt x="23339" y="7154"/>
                          <a:pt x="20204" y="7676"/>
                          <a:pt x="18898" y="8199"/>
                        </a:cubicBezTo>
                        <a:cubicBezTo>
                          <a:pt x="17330" y="8721"/>
                          <a:pt x="15240" y="9505"/>
                          <a:pt x="13411" y="9505"/>
                        </a:cubicBezTo>
                        <a:cubicBezTo>
                          <a:pt x="10015" y="9505"/>
                          <a:pt x="8447" y="6370"/>
                          <a:pt x="5574" y="5325"/>
                        </a:cubicBezTo>
                        <a:cubicBezTo>
                          <a:pt x="4006" y="4803"/>
                          <a:pt x="-696" y="5325"/>
                          <a:pt x="87" y="2190"/>
                        </a:cubicBezTo>
                        <a:cubicBezTo>
                          <a:pt x="1133" y="-1206"/>
                          <a:pt x="7141" y="361"/>
                          <a:pt x="9493" y="36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834CDD9C-0F5F-ABDE-7755-3A1354F38F86}"/>
                      </a:ext>
                    </a:extLst>
                  </p:cNvPr>
                  <p:cNvSpPr/>
                  <p:nvPr/>
                </p:nvSpPr>
                <p:spPr>
                  <a:xfrm>
                    <a:off x="3320830" y="1929633"/>
                    <a:ext cx="26636" cy="6583"/>
                  </a:xfrm>
                  <a:custGeom>
                    <a:avLst/>
                    <a:gdLst>
                      <a:gd name="connsiteX0" fmla="*/ 3417 w 26636"/>
                      <a:gd name="connsiteY0" fmla="*/ 6531 h 6583"/>
                      <a:gd name="connsiteX1" fmla="*/ 2372 w 26636"/>
                      <a:gd name="connsiteY1" fmla="*/ 4441 h 6583"/>
                      <a:gd name="connsiteX2" fmla="*/ 1066 w 26636"/>
                      <a:gd name="connsiteY2" fmla="*/ 2613 h 6583"/>
                      <a:gd name="connsiteX3" fmla="*/ 282 w 26636"/>
                      <a:gd name="connsiteY3" fmla="*/ 1045 h 6583"/>
                      <a:gd name="connsiteX4" fmla="*/ 5768 w 26636"/>
                      <a:gd name="connsiteY4" fmla="*/ 0 h 6583"/>
                      <a:gd name="connsiteX5" fmla="*/ 11254 w 26636"/>
                      <a:gd name="connsiteY5" fmla="*/ 1045 h 6583"/>
                      <a:gd name="connsiteX6" fmla="*/ 21182 w 26636"/>
                      <a:gd name="connsiteY6" fmla="*/ 1568 h 6583"/>
                      <a:gd name="connsiteX7" fmla="*/ 26146 w 26636"/>
                      <a:gd name="connsiteY7" fmla="*/ 2613 h 6583"/>
                      <a:gd name="connsiteX8" fmla="*/ 18831 w 26636"/>
                      <a:gd name="connsiteY8" fmla="*/ 5748 h 6583"/>
                      <a:gd name="connsiteX9" fmla="*/ 15696 w 26636"/>
                      <a:gd name="connsiteY9" fmla="*/ 5225 h 6583"/>
                      <a:gd name="connsiteX10" fmla="*/ 11516 w 26636"/>
                      <a:gd name="connsiteY10" fmla="*/ 5225 h 6583"/>
                      <a:gd name="connsiteX11" fmla="*/ 7336 w 26636"/>
                      <a:gd name="connsiteY11" fmla="*/ 5748 h 6583"/>
                      <a:gd name="connsiteX12" fmla="*/ 3417 w 26636"/>
                      <a:gd name="connsiteY12" fmla="*/ 6531 h 6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6636" h="6583">
                        <a:moveTo>
                          <a:pt x="3417" y="6531"/>
                        </a:moveTo>
                        <a:cubicBezTo>
                          <a:pt x="2633" y="6270"/>
                          <a:pt x="2894" y="4964"/>
                          <a:pt x="2372" y="4441"/>
                        </a:cubicBezTo>
                        <a:cubicBezTo>
                          <a:pt x="2111" y="3658"/>
                          <a:pt x="1588" y="3135"/>
                          <a:pt x="1066" y="2613"/>
                        </a:cubicBezTo>
                        <a:cubicBezTo>
                          <a:pt x="543" y="2090"/>
                          <a:pt x="-502" y="1829"/>
                          <a:pt x="282" y="1045"/>
                        </a:cubicBezTo>
                        <a:cubicBezTo>
                          <a:pt x="1066" y="0"/>
                          <a:pt x="4723" y="0"/>
                          <a:pt x="5768" y="0"/>
                        </a:cubicBezTo>
                        <a:cubicBezTo>
                          <a:pt x="7597" y="261"/>
                          <a:pt x="9426" y="1045"/>
                          <a:pt x="11254" y="1045"/>
                        </a:cubicBezTo>
                        <a:cubicBezTo>
                          <a:pt x="14651" y="1306"/>
                          <a:pt x="18047" y="1306"/>
                          <a:pt x="21182" y="1568"/>
                        </a:cubicBezTo>
                        <a:cubicBezTo>
                          <a:pt x="22750" y="1568"/>
                          <a:pt x="25101" y="1306"/>
                          <a:pt x="26146" y="2613"/>
                        </a:cubicBezTo>
                        <a:cubicBezTo>
                          <a:pt x="28759" y="5225"/>
                          <a:pt x="20137" y="5748"/>
                          <a:pt x="18831" y="5748"/>
                        </a:cubicBezTo>
                        <a:cubicBezTo>
                          <a:pt x="18047" y="5748"/>
                          <a:pt x="16741" y="5225"/>
                          <a:pt x="15696" y="5225"/>
                        </a:cubicBezTo>
                        <a:cubicBezTo>
                          <a:pt x="14390" y="5225"/>
                          <a:pt x="13083" y="4964"/>
                          <a:pt x="11516" y="5225"/>
                        </a:cubicBezTo>
                        <a:cubicBezTo>
                          <a:pt x="10210" y="5486"/>
                          <a:pt x="8642" y="5748"/>
                          <a:pt x="7336" y="5748"/>
                        </a:cubicBezTo>
                        <a:cubicBezTo>
                          <a:pt x="6552" y="6009"/>
                          <a:pt x="4201" y="6793"/>
                          <a:pt x="3417" y="653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44" name="Freeform: Shape 1243">
                  <a:extLst>
                    <a:ext uri="{FF2B5EF4-FFF2-40B4-BE49-F238E27FC236}">
                      <a16:creationId xmlns:a16="http://schemas.microsoft.com/office/drawing/2014/main" id="{264CA718-BDD4-EE10-1F9A-9B7D579EB030}"/>
                    </a:ext>
                  </a:extLst>
                </p:cNvPr>
                <p:cNvSpPr/>
                <p:nvPr/>
              </p:nvSpPr>
              <p:spPr>
                <a:xfrm>
                  <a:off x="3373885" y="1932668"/>
                  <a:ext cx="50539" cy="13010"/>
                </a:xfrm>
                <a:custGeom>
                  <a:avLst/>
                  <a:gdLst>
                    <a:gd name="connsiteX0" fmla="*/ 30044 w 50539"/>
                    <a:gd name="connsiteY0" fmla="*/ 10812 h 13010"/>
                    <a:gd name="connsiteX1" fmla="*/ 26909 w 50539"/>
                    <a:gd name="connsiteY1" fmla="*/ 9244 h 13010"/>
                    <a:gd name="connsiteX2" fmla="*/ 21162 w 50539"/>
                    <a:gd name="connsiteY2" fmla="*/ 8983 h 13010"/>
                    <a:gd name="connsiteX3" fmla="*/ 17243 w 50539"/>
                    <a:gd name="connsiteY3" fmla="*/ 8199 h 13010"/>
                    <a:gd name="connsiteX4" fmla="*/ 7838 w 50539"/>
                    <a:gd name="connsiteY4" fmla="*/ 7677 h 13010"/>
                    <a:gd name="connsiteX5" fmla="*/ 0 w 50539"/>
                    <a:gd name="connsiteY5" fmla="*/ 5326 h 13010"/>
                    <a:gd name="connsiteX6" fmla="*/ 8622 w 50539"/>
                    <a:gd name="connsiteY6" fmla="*/ 2191 h 13010"/>
                    <a:gd name="connsiteX7" fmla="*/ 13585 w 50539"/>
                    <a:gd name="connsiteY7" fmla="*/ 623 h 13010"/>
                    <a:gd name="connsiteX8" fmla="*/ 19072 w 50539"/>
                    <a:gd name="connsiteY8" fmla="*/ 362 h 13010"/>
                    <a:gd name="connsiteX9" fmla="*/ 31612 w 50539"/>
                    <a:gd name="connsiteY9" fmla="*/ 362 h 13010"/>
                    <a:gd name="connsiteX10" fmla="*/ 41017 w 50539"/>
                    <a:gd name="connsiteY10" fmla="*/ 1407 h 13010"/>
                    <a:gd name="connsiteX11" fmla="*/ 44413 w 50539"/>
                    <a:gd name="connsiteY11" fmla="*/ 5064 h 13010"/>
                    <a:gd name="connsiteX12" fmla="*/ 48071 w 50539"/>
                    <a:gd name="connsiteY12" fmla="*/ 7416 h 13010"/>
                    <a:gd name="connsiteX13" fmla="*/ 49638 w 50539"/>
                    <a:gd name="connsiteY13" fmla="*/ 12380 h 13010"/>
                    <a:gd name="connsiteX14" fmla="*/ 46765 w 50539"/>
                    <a:gd name="connsiteY14" fmla="*/ 12641 h 13010"/>
                    <a:gd name="connsiteX15" fmla="*/ 42585 w 50539"/>
                    <a:gd name="connsiteY15" fmla="*/ 12902 h 13010"/>
                    <a:gd name="connsiteX16" fmla="*/ 40494 w 50539"/>
                    <a:gd name="connsiteY16" fmla="*/ 12380 h 13010"/>
                    <a:gd name="connsiteX17" fmla="*/ 35269 w 50539"/>
                    <a:gd name="connsiteY17" fmla="*/ 11335 h 13010"/>
                    <a:gd name="connsiteX18" fmla="*/ 30044 w 50539"/>
                    <a:gd name="connsiteY18" fmla="*/ 10812 h 1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0539" h="13010">
                      <a:moveTo>
                        <a:pt x="30044" y="10812"/>
                      </a:moveTo>
                      <a:cubicBezTo>
                        <a:pt x="29000" y="10551"/>
                        <a:pt x="27954" y="9506"/>
                        <a:pt x="26909" y="9244"/>
                      </a:cubicBezTo>
                      <a:cubicBezTo>
                        <a:pt x="25081" y="8722"/>
                        <a:pt x="22991" y="9244"/>
                        <a:pt x="21162" y="8983"/>
                      </a:cubicBezTo>
                      <a:cubicBezTo>
                        <a:pt x="19856" y="8983"/>
                        <a:pt x="18549" y="8461"/>
                        <a:pt x="17243" y="8199"/>
                      </a:cubicBezTo>
                      <a:cubicBezTo>
                        <a:pt x="14369" y="7416"/>
                        <a:pt x="10973" y="7677"/>
                        <a:pt x="7838" y="7677"/>
                      </a:cubicBezTo>
                      <a:cubicBezTo>
                        <a:pt x="6009" y="7677"/>
                        <a:pt x="0" y="8461"/>
                        <a:pt x="0" y="5326"/>
                      </a:cubicBezTo>
                      <a:cubicBezTo>
                        <a:pt x="0" y="2191"/>
                        <a:pt x="6793" y="2713"/>
                        <a:pt x="8622" y="2191"/>
                      </a:cubicBezTo>
                      <a:cubicBezTo>
                        <a:pt x="10189" y="1668"/>
                        <a:pt x="11756" y="1146"/>
                        <a:pt x="13585" y="623"/>
                      </a:cubicBezTo>
                      <a:cubicBezTo>
                        <a:pt x="15414" y="362"/>
                        <a:pt x="17243" y="362"/>
                        <a:pt x="19072" y="362"/>
                      </a:cubicBezTo>
                      <a:cubicBezTo>
                        <a:pt x="23252" y="362"/>
                        <a:pt x="27432" y="362"/>
                        <a:pt x="31612" y="362"/>
                      </a:cubicBezTo>
                      <a:cubicBezTo>
                        <a:pt x="34747" y="362"/>
                        <a:pt x="38666" y="-944"/>
                        <a:pt x="41017" y="1407"/>
                      </a:cubicBezTo>
                      <a:cubicBezTo>
                        <a:pt x="42062" y="2452"/>
                        <a:pt x="43107" y="4019"/>
                        <a:pt x="44413" y="5064"/>
                      </a:cubicBezTo>
                      <a:cubicBezTo>
                        <a:pt x="45458" y="5848"/>
                        <a:pt x="47026" y="6371"/>
                        <a:pt x="48071" y="7416"/>
                      </a:cubicBezTo>
                      <a:cubicBezTo>
                        <a:pt x="49116" y="8199"/>
                        <a:pt x="51990" y="11073"/>
                        <a:pt x="49638" y="12380"/>
                      </a:cubicBezTo>
                      <a:cubicBezTo>
                        <a:pt x="48855" y="12641"/>
                        <a:pt x="47549" y="12380"/>
                        <a:pt x="46765" y="12641"/>
                      </a:cubicBezTo>
                      <a:cubicBezTo>
                        <a:pt x="45458" y="12902"/>
                        <a:pt x="43891" y="13163"/>
                        <a:pt x="42585" y="12902"/>
                      </a:cubicBezTo>
                      <a:cubicBezTo>
                        <a:pt x="41801" y="12641"/>
                        <a:pt x="41278" y="12380"/>
                        <a:pt x="40494" y="12380"/>
                      </a:cubicBezTo>
                      <a:cubicBezTo>
                        <a:pt x="38927" y="12118"/>
                        <a:pt x="37098" y="11335"/>
                        <a:pt x="35269" y="11335"/>
                      </a:cubicBezTo>
                      <a:cubicBezTo>
                        <a:pt x="33963" y="11073"/>
                        <a:pt x="31873" y="11335"/>
                        <a:pt x="30044" y="108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0" name="Graphic 3">
                <a:extLst>
                  <a:ext uri="{FF2B5EF4-FFF2-40B4-BE49-F238E27FC236}">
                    <a16:creationId xmlns:a16="http://schemas.microsoft.com/office/drawing/2014/main" id="{4881734A-242E-26A2-3E1A-6FA7D9DA403D}"/>
                  </a:ext>
                </a:extLst>
              </p:cNvPr>
              <p:cNvGrpSpPr/>
              <p:nvPr/>
            </p:nvGrpSpPr>
            <p:grpSpPr>
              <a:xfrm>
                <a:off x="3283752" y="1621325"/>
                <a:ext cx="1496576" cy="1346133"/>
                <a:chOff x="3283752" y="1621325"/>
                <a:chExt cx="1496576" cy="1346133"/>
              </a:xfrm>
              <a:solidFill>
                <a:srgbClr val="D5D7D8"/>
              </a:solidFill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9AB7693C-47DB-7771-A7F2-2F2793F6B8F0}"/>
                    </a:ext>
                  </a:extLst>
                </p:cNvPr>
                <p:cNvSpPr/>
                <p:nvPr/>
              </p:nvSpPr>
              <p:spPr>
                <a:xfrm>
                  <a:off x="3283752" y="1621325"/>
                  <a:ext cx="1316389" cy="979743"/>
                </a:xfrm>
                <a:custGeom>
                  <a:avLst/>
                  <a:gdLst>
                    <a:gd name="connsiteX0" fmla="*/ 66620 w 1316389"/>
                    <a:gd name="connsiteY0" fmla="*/ 340965 h 979743"/>
                    <a:gd name="connsiteX1" fmla="*/ 69494 w 1316389"/>
                    <a:gd name="connsiteY1" fmla="*/ 343317 h 979743"/>
                    <a:gd name="connsiteX2" fmla="*/ 79422 w 1316389"/>
                    <a:gd name="connsiteY2" fmla="*/ 344362 h 979743"/>
                    <a:gd name="connsiteX3" fmla="*/ 83602 w 1316389"/>
                    <a:gd name="connsiteY3" fmla="*/ 344362 h 979743"/>
                    <a:gd name="connsiteX4" fmla="*/ 95619 w 1316389"/>
                    <a:gd name="connsiteY4" fmla="*/ 345668 h 979743"/>
                    <a:gd name="connsiteX5" fmla="*/ 106853 w 1316389"/>
                    <a:gd name="connsiteY5" fmla="*/ 344884 h 979743"/>
                    <a:gd name="connsiteX6" fmla="*/ 96403 w 1316389"/>
                    <a:gd name="connsiteY6" fmla="*/ 350109 h 979743"/>
                    <a:gd name="connsiteX7" fmla="*/ 85169 w 1316389"/>
                    <a:gd name="connsiteY7" fmla="*/ 353244 h 979743"/>
                    <a:gd name="connsiteX8" fmla="*/ 81773 w 1316389"/>
                    <a:gd name="connsiteY8" fmla="*/ 356379 h 979743"/>
                    <a:gd name="connsiteX9" fmla="*/ 76809 w 1316389"/>
                    <a:gd name="connsiteY9" fmla="*/ 358992 h 979743"/>
                    <a:gd name="connsiteX10" fmla="*/ 79160 w 1316389"/>
                    <a:gd name="connsiteY10" fmla="*/ 362649 h 979743"/>
                    <a:gd name="connsiteX11" fmla="*/ 85953 w 1316389"/>
                    <a:gd name="connsiteY11" fmla="*/ 365523 h 979743"/>
                    <a:gd name="connsiteX12" fmla="*/ 88304 w 1316389"/>
                    <a:gd name="connsiteY12" fmla="*/ 366568 h 979743"/>
                    <a:gd name="connsiteX13" fmla="*/ 90917 w 1316389"/>
                    <a:gd name="connsiteY13" fmla="*/ 367613 h 979743"/>
                    <a:gd name="connsiteX14" fmla="*/ 92484 w 1316389"/>
                    <a:gd name="connsiteY14" fmla="*/ 369181 h 979743"/>
                    <a:gd name="connsiteX15" fmla="*/ 104502 w 1316389"/>
                    <a:gd name="connsiteY15" fmla="*/ 372055 h 979743"/>
                    <a:gd name="connsiteX16" fmla="*/ 117303 w 1316389"/>
                    <a:gd name="connsiteY16" fmla="*/ 372316 h 979743"/>
                    <a:gd name="connsiteX17" fmla="*/ 127231 w 1316389"/>
                    <a:gd name="connsiteY17" fmla="*/ 376235 h 979743"/>
                    <a:gd name="connsiteX18" fmla="*/ 133501 w 1316389"/>
                    <a:gd name="connsiteY18" fmla="*/ 377541 h 979743"/>
                    <a:gd name="connsiteX19" fmla="*/ 139510 w 1316389"/>
                    <a:gd name="connsiteY19" fmla="*/ 378847 h 979743"/>
                    <a:gd name="connsiteX20" fmla="*/ 139510 w 1316389"/>
                    <a:gd name="connsiteY20" fmla="*/ 377802 h 979743"/>
                    <a:gd name="connsiteX21" fmla="*/ 132718 w 1316389"/>
                    <a:gd name="connsiteY21" fmla="*/ 375973 h 979743"/>
                    <a:gd name="connsiteX22" fmla="*/ 128538 w 1316389"/>
                    <a:gd name="connsiteY22" fmla="*/ 371793 h 979743"/>
                    <a:gd name="connsiteX23" fmla="*/ 126970 w 1316389"/>
                    <a:gd name="connsiteY23" fmla="*/ 367091 h 979743"/>
                    <a:gd name="connsiteX24" fmla="*/ 132718 w 1316389"/>
                    <a:gd name="connsiteY24" fmla="*/ 364478 h 979743"/>
                    <a:gd name="connsiteX25" fmla="*/ 142907 w 1316389"/>
                    <a:gd name="connsiteY25" fmla="*/ 369965 h 979743"/>
                    <a:gd name="connsiteX26" fmla="*/ 147348 w 1316389"/>
                    <a:gd name="connsiteY26" fmla="*/ 365001 h 979743"/>
                    <a:gd name="connsiteX27" fmla="*/ 153618 w 1316389"/>
                    <a:gd name="connsiteY27" fmla="*/ 363694 h 979743"/>
                    <a:gd name="connsiteX28" fmla="*/ 158582 w 1316389"/>
                    <a:gd name="connsiteY28" fmla="*/ 365785 h 979743"/>
                    <a:gd name="connsiteX29" fmla="*/ 157014 w 1316389"/>
                    <a:gd name="connsiteY29" fmla="*/ 371010 h 979743"/>
                    <a:gd name="connsiteX30" fmla="*/ 162501 w 1316389"/>
                    <a:gd name="connsiteY30" fmla="*/ 373883 h 979743"/>
                    <a:gd name="connsiteX31" fmla="*/ 168771 w 1316389"/>
                    <a:gd name="connsiteY31" fmla="*/ 375451 h 979743"/>
                    <a:gd name="connsiteX32" fmla="*/ 181050 w 1316389"/>
                    <a:gd name="connsiteY32" fmla="*/ 366830 h 979743"/>
                    <a:gd name="connsiteX33" fmla="*/ 184707 w 1316389"/>
                    <a:gd name="connsiteY33" fmla="*/ 361604 h 979743"/>
                    <a:gd name="connsiteX34" fmla="*/ 188365 w 1316389"/>
                    <a:gd name="connsiteY34" fmla="*/ 365262 h 979743"/>
                    <a:gd name="connsiteX35" fmla="*/ 195941 w 1316389"/>
                    <a:gd name="connsiteY35" fmla="*/ 369181 h 979743"/>
                    <a:gd name="connsiteX36" fmla="*/ 198292 w 1316389"/>
                    <a:gd name="connsiteY36" fmla="*/ 369181 h 979743"/>
                    <a:gd name="connsiteX37" fmla="*/ 205085 w 1316389"/>
                    <a:gd name="connsiteY37" fmla="*/ 369703 h 979743"/>
                    <a:gd name="connsiteX38" fmla="*/ 221283 w 1316389"/>
                    <a:gd name="connsiteY38" fmla="*/ 367613 h 979743"/>
                    <a:gd name="connsiteX39" fmla="*/ 254201 w 1316389"/>
                    <a:gd name="connsiteY39" fmla="*/ 368920 h 979743"/>
                    <a:gd name="connsiteX40" fmla="*/ 269876 w 1316389"/>
                    <a:gd name="connsiteY40" fmla="*/ 371010 h 979743"/>
                    <a:gd name="connsiteX41" fmla="*/ 275885 w 1316389"/>
                    <a:gd name="connsiteY41" fmla="*/ 374928 h 979743"/>
                    <a:gd name="connsiteX42" fmla="*/ 282155 w 1316389"/>
                    <a:gd name="connsiteY42" fmla="*/ 376235 h 979743"/>
                    <a:gd name="connsiteX43" fmla="*/ 294434 w 1316389"/>
                    <a:gd name="connsiteY43" fmla="*/ 380937 h 979743"/>
                    <a:gd name="connsiteX44" fmla="*/ 300182 w 1316389"/>
                    <a:gd name="connsiteY44" fmla="*/ 384595 h 979743"/>
                    <a:gd name="connsiteX45" fmla="*/ 306452 w 1316389"/>
                    <a:gd name="connsiteY45" fmla="*/ 386162 h 979743"/>
                    <a:gd name="connsiteX46" fmla="*/ 315335 w 1316389"/>
                    <a:gd name="connsiteY46" fmla="*/ 389820 h 979743"/>
                    <a:gd name="connsiteX47" fmla="*/ 317425 w 1316389"/>
                    <a:gd name="connsiteY47" fmla="*/ 394000 h 979743"/>
                    <a:gd name="connsiteX48" fmla="*/ 319515 w 1316389"/>
                    <a:gd name="connsiteY48" fmla="*/ 399486 h 979743"/>
                    <a:gd name="connsiteX49" fmla="*/ 317686 w 1316389"/>
                    <a:gd name="connsiteY49" fmla="*/ 401315 h 979743"/>
                    <a:gd name="connsiteX50" fmla="*/ 315857 w 1316389"/>
                    <a:gd name="connsiteY50" fmla="*/ 402621 h 979743"/>
                    <a:gd name="connsiteX51" fmla="*/ 314028 w 1316389"/>
                    <a:gd name="connsiteY51" fmla="*/ 403144 h 979743"/>
                    <a:gd name="connsiteX52" fmla="*/ 314028 w 1316389"/>
                    <a:gd name="connsiteY52" fmla="*/ 407063 h 979743"/>
                    <a:gd name="connsiteX53" fmla="*/ 319253 w 1316389"/>
                    <a:gd name="connsiteY53" fmla="*/ 407585 h 979743"/>
                    <a:gd name="connsiteX54" fmla="*/ 323695 w 1316389"/>
                    <a:gd name="connsiteY54" fmla="*/ 409153 h 979743"/>
                    <a:gd name="connsiteX55" fmla="*/ 326568 w 1316389"/>
                    <a:gd name="connsiteY55" fmla="*/ 413333 h 979743"/>
                    <a:gd name="connsiteX56" fmla="*/ 331271 w 1316389"/>
                    <a:gd name="connsiteY56" fmla="*/ 415684 h 979743"/>
                    <a:gd name="connsiteX57" fmla="*/ 334145 w 1316389"/>
                    <a:gd name="connsiteY57" fmla="*/ 420125 h 979743"/>
                    <a:gd name="connsiteX58" fmla="*/ 343811 w 1316389"/>
                    <a:gd name="connsiteY58" fmla="*/ 422215 h 979743"/>
                    <a:gd name="connsiteX59" fmla="*/ 346424 w 1316389"/>
                    <a:gd name="connsiteY59" fmla="*/ 425089 h 979743"/>
                    <a:gd name="connsiteX60" fmla="*/ 344334 w 1316389"/>
                    <a:gd name="connsiteY60" fmla="*/ 429269 h 979743"/>
                    <a:gd name="connsiteX61" fmla="*/ 352955 w 1316389"/>
                    <a:gd name="connsiteY61" fmla="*/ 432666 h 979743"/>
                    <a:gd name="connsiteX62" fmla="*/ 358964 w 1316389"/>
                    <a:gd name="connsiteY62" fmla="*/ 438936 h 979743"/>
                    <a:gd name="connsiteX63" fmla="*/ 352172 w 1316389"/>
                    <a:gd name="connsiteY63" fmla="*/ 444161 h 979743"/>
                    <a:gd name="connsiteX64" fmla="*/ 350081 w 1316389"/>
                    <a:gd name="connsiteY64" fmla="*/ 452782 h 979743"/>
                    <a:gd name="connsiteX65" fmla="*/ 341199 w 1316389"/>
                    <a:gd name="connsiteY65" fmla="*/ 454872 h 979743"/>
                    <a:gd name="connsiteX66" fmla="*/ 347208 w 1316389"/>
                    <a:gd name="connsiteY66" fmla="*/ 457223 h 979743"/>
                    <a:gd name="connsiteX67" fmla="*/ 351910 w 1316389"/>
                    <a:gd name="connsiteY67" fmla="*/ 455656 h 979743"/>
                    <a:gd name="connsiteX68" fmla="*/ 356090 w 1316389"/>
                    <a:gd name="connsiteY68" fmla="*/ 452521 h 979743"/>
                    <a:gd name="connsiteX69" fmla="*/ 360532 w 1316389"/>
                    <a:gd name="connsiteY69" fmla="*/ 452521 h 979743"/>
                    <a:gd name="connsiteX70" fmla="*/ 358964 w 1316389"/>
                    <a:gd name="connsiteY70" fmla="*/ 457485 h 979743"/>
                    <a:gd name="connsiteX71" fmla="*/ 362883 w 1316389"/>
                    <a:gd name="connsiteY71" fmla="*/ 459313 h 979743"/>
                    <a:gd name="connsiteX72" fmla="*/ 367847 w 1316389"/>
                    <a:gd name="connsiteY72" fmla="*/ 461404 h 979743"/>
                    <a:gd name="connsiteX73" fmla="*/ 369153 w 1316389"/>
                    <a:gd name="connsiteY73" fmla="*/ 470547 h 979743"/>
                    <a:gd name="connsiteX74" fmla="*/ 369937 w 1316389"/>
                    <a:gd name="connsiteY74" fmla="*/ 478908 h 979743"/>
                    <a:gd name="connsiteX75" fmla="*/ 377252 w 1316389"/>
                    <a:gd name="connsiteY75" fmla="*/ 483871 h 979743"/>
                    <a:gd name="connsiteX76" fmla="*/ 380387 w 1316389"/>
                    <a:gd name="connsiteY76" fmla="*/ 488574 h 979743"/>
                    <a:gd name="connsiteX77" fmla="*/ 381693 w 1316389"/>
                    <a:gd name="connsiteY77" fmla="*/ 492754 h 979743"/>
                    <a:gd name="connsiteX78" fmla="*/ 378036 w 1316389"/>
                    <a:gd name="connsiteY78" fmla="*/ 499808 h 979743"/>
                    <a:gd name="connsiteX79" fmla="*/ 374639 w 1316389"/>
                    <a:gd name="connsiteY79" fmla="*/ 501898 h 979743"/>
                    <a:gd name="connsiteX80" fmla="*/ 386135 w 1316389"/>
                    <a:gd name="connsiteY80" fmla="*/ 503204 h 979743"/>
                    <a:gd name="connsiteX81" fmla="*/ 391621 w 1316389"/>
                    <a:gd name="connsiteY81" fmla="*/ 505555 h 979743"/>
                    <a:gd name="connsiteX82" fmla="*/ 392144 w 1316389"/>
                    <a:gd name="connsiteY82" fmla="*/ 511042 h 979743"/>
                    <a:gd name="connsiteX83" fmla="*/ 396846 w 1316389"/>
                    <a:gd name="connsiteY83" fmla="*/ 513916 h 979743"/>
                    <a:gd name="connsiteX84" fmla="*/ 397630 w 1316389"/>
                    <a:gd name="connsiteY84" fmla="*/ 518618 h 979743"/>
                    <a:gd name="connsiteX85" fmla="*/ 392666 w 1316389"/>
                    <a:gd name="connsiteY85" fmla="*/ 520186 h 979743"/>
                    <a:gd name="connsiteX86" fmla="*/ 396585 w 1316389"/>
                    <a:gd name="connsiteY86" fmla="*/ 524888 h 979743"/>
                    <a:gd name="connsiteX87" fmla="*/ 394233 w 1316389"/>
                    <a:gd name="connsiteY87" fmla="*/ 527762 h 979743"/>
                    <a:gd name="connsiteX88" fmla="*/ 387702 w 1316389"/>
                    <a:gd name="connsiteY88" fmla="*/ 525150 h 979743"/>
                    <a:gd name="connsiteX89" fmla="*/ 376730 w 1316389"/>
                    <a:gd name="connsiteY89" fmla="*/ 524627 h 979743"/>
                    <a:gd name="connsiteX90" fmla="*/ 387702 w 1316389"/>
                    <a:gd name="connsiteY90" fmla="*/ 531420 h 979743"/>
                    <a:gd name="connsiteX91" fmla="*/ 384828 w 1316389"/>
                    <a:gd name="connsiteY91" fmla="*/ 537167 h 979743"/>
                    <a:gd name="connsiteX92" fmla="*/ 381955 w 1316389"/>
                    <a:gd name="connsiteY92" fmla="*/ 543176 h 979743"/>
                    <a:gd name="connsiteX93" fmla="*/ 376730 w 1316389"/>
                    <a:gd name="connsiteY93" fmla="*/ 547879 h 979743"/>
                    <a:gd name="connsiteX94" fmla="*/ 383783 w 1316389"/>
                    <a:gd name="connsiteY94" fmla="*/ 548924 h 979743"/>
                    <a:gd name="connsiteX95" fmla="*/ 389792 w 1316389"/>
                    <a:gd name="connsiteY95" fmla="*/ 544482 h 979743"/>
                    <a:gd name="connsiteX96" fmla="*/ 395801 w 1316389"/>
                    <a:gd name="connsiteY96" fmla="*/ 540564 h 979743"/>
                    <a:gd name="connsiteX97" fmla="*/ 386919 w 1316389"/>
                    <a:gd name="connsiteY97" fmla="*/ 552320 h 979743"/>
                    <a:gd name="connsiteX98" fmla="*/ 373072 w 1316389"/>
                    <a:gd name="connsiteY98" fmla="*/ 555977 h 979743"/>
                    <a:gd name="connsiteX99" fmla="*/ 378036 w 1316389"/>
                    <a:gd name="connsiteY99" fmla="*/ 561464 h 979743"/>
                    <a:gd name="connsiteX100" fmla="*/ 385351 w 1316389"/>
                    <a:gd name="connsiteY100" fmla="*/ 564860 h 979743"/>
                    <a:gd name="connsiteX101" fmla="*/ 392405 w 1316389"/>
                    <a:gd name="connsiteY101" fmla="*/ 569040 h 979743"/>
                    <a:gd name="connsiteX102" fmla="*/ 400242 w 1316389"/>
                    <a:gd name="connsiteY102" fmla="*/ 566689 h 979743"/>
                    <a:gd name="connsiteX103" fmla="*/ 409386 w 1316389"/>
                    <a:gd name="connsiteY103" fmla="*/ 565644 h 979743"/>
                    <a:gd name="connsiteX104" fmla="*/ 408602 w 1316389"/>
                    <a:gd name="connsiteY104" fmla="*/ 558851 h 979743"/>
                    <a:gd name="connsiteX105" fmla="*/ 421143 w 1316389"/>
                    <a:gd name="connsiteY105" fmla="*/ 554149 h 979743"/>
                    <a:gd name="connsiteX106" fmla="*/ 418530 w 1316389"/>
                    <a:gd name="connsiteY106" fmla="*/ 546311 h 979743"/>
                    <a:gd name="connsiteX107" fmla="*/ 415918 w 1316389"/>
                    <a:gd name="connsiteY107" fmla="*/ 539257 h 979743"/>
                    <a:gd name="connsiteX108" fmla="*/ 412521 w 1316389"/>
                    <a:gd name="connsiteY108" fmla="*/ 532726 h 979743"/>
                    <a:gd name="connsiteX109" fmla="*/ 416701 w 1316389"/>
                    <a:gd name="connsiteY109" fmla="*/ 532203 h 979743"/>
                    <a:gd name="connsiteX110" fmla="*/ 416440 w 1316389"/>
                    <a:gd name="connsiteY110" fmla="*/ 536645 h 979743"/>
                    <a:gd name="connsiteX111" fmla="*/ 418269 w 1316389"/>
                    <a:gd name="connsiteY111" fmla="*/ 540564 h 979743"/>
                    <a:gd name="connsiteX112" fmla="*/ 421404 w 1316389"/>
                    <a:gd name="connsiteY112" fmla="*/ 543960 h 979743"/>
                    <a:gd name="connsiteX113" fmla="*/ 422449 w 1316389"/>
                    <a:gd name="connsiteY113" fmla="*/ 548662 h 979743"/>
                    <a:gd name="connsiteX114" fmla="*/ 435512 w 1316389"/>
                    <a:gd name="connsiteY114" fmla="*/ 547356 h 979743"/>
                    <a:gd name="connsiteX115" fmla="*/ 433160 w 1316389"/>
                    <a:gd name="connsiteY115" fmla="*/ 553626 h 979743"/>
                    <a:gd name="connsiteX116" fmla="*/ 427935 w 1316389"/>
                    <a:gd name="connsiteY116" fmla="*/ 557022 h 979743"/>
                    <a:gd name="connsiteX117" fmla="*/ 426629 w 1316389"/>
                    <a:gd name="connsiteY117" fmla="*/ 562248 h 979743"/>
                    <a:gd name="connsiteX118" fmla="*/ 435773 w 1316389"/>
                    <a:gd name="connsiteY118" fmla="*/ 559113 h 979743"/>
                    <a:gd name="connsiteX119" fmla="*/ 446484 w 1316389"/>
                    <a:gd name="connsiteY119" fmla="*/ 558329 h 979743"/>
                    <a:gd name="connsiteX120" fmla="*/ 455628 w 1316389"/>
                    <a:gd name="connsiteY120" fmla="*/ 557806 h 979743"/>
                    <a:gd name="connsiteX121" fmla="*/ 460853 w 1316389"/>
                    <a:gd name="connsiteY121" fmla="*/ 556761 h 979743"/>
                    <a:gd name="connsiteX122" fmla="*/ 460331 w 1316389"/>
                    <a:gd name="connsiteY122" fmla="*/ 563031 h 979743"/>
                    <a:gd name="connsiteX123" fmla="*/ 463989 w 1316389"/>
                    <a:gd name="connsiteY123" fmla="*/ 566950 h 979743"/>
                    <a:gd name="connsiteX124" fmla="*/ 459286 w 1316389"/>
                    <a:gd name="connsiteY124" fmla="*/ 570346 h 979743"/>
                    <a:gd name="connsiteX125" fmla="*/ 453277 w 1316389"/>
                    <a:gd name="connsiteY125" fmla="*/ 574004 h 979743"/>
                    <a:gd name="connsiteX126" fmla="*/ 460592 w 1316389"/>
                    <a:gd name="connsiteY126" fmla="*/ 580274 h 979743"/>
                    <a:gd name="connsiteX127" fmla="*/ 466340 w 1316389"/>
                    <a:gd name="connsiteY127" fmla="*/ 581580 h 979743"/>
                    <a:gd name="connsiteX128" fmla="*/ 463989 w 1316389"/>
                    <a:gd name="connsiteY128" fmla="*/ 585499 h 979743"/>
                    <a:gd name="connsiteX129" fmla="*/ 470781 w 1316389"/>
                    <a:gd name="connsiteY129" fmla="*/ 586022 h 979743"/>
                    <a:gd name="connsiteX130" fmla="*/ 469475 w 1316389"/>
                    <a:gd name="connsiteY130" fmla="*/ 589418 h 979743"/>
                    <a:gd name="connsiteX131" fmla="*/ 476529 w 1316389"/>
                    <a:gd name="connsiteY131" fmla="*/ 594643 h 979743"/>
                    <a:gd name="connsiteX132" fmla="*/ 472087 w 1316389"/>
                    <a:gd name="connsiteY132" fmla="*/ 599868 h 979743"/>
                    <a:gd name="connsiteX133" fmla="*/ 481493 w 1316389"/>
                    <a:gd name="connsiteY133" fmla="*/ 606661 h 979743"/>
                    <a:gd name="connsiteX134" fmla="*/ 470520 w 1316389"/>
                    <a:gd name="connsiteY134" fmla="*/ 608751 h 979743"/>
                    <a:gd name="connsiteX135" fmla="*/ 456151 w 1316389"/>
                    <a:gd name="connsiteY135" fmla="*/ 604048 h 979743"/>
                    <a:gd name="connsiteX136" fmla="*/ 443088 w 1316389"/>
                    <a:gd name="connsiteY136" fmla="*/ 596472 h 979743"/>
                    <a:gd name="connsiteX137" fmla="*/ 430809 w 1316389"/>
                    <a:gd name="connsiteY137" fmla="*/ 592814 h 979743"/>
                    <a:gd name="connsiteX138" fmla="*/ 417485 w 1316389"/>
                    <a:gd name="connsiteY138" fmla="*/ 591769 h 979743"/>
                    <a:gd name="connsiteX139" fmla="*/ 404422 w 1316389"/>
                    <a:gd name="connsiteY139" fmla="*/ 589679 h 979743"/>
                    <a:gd name="connsiteX140" fmla="*/ 399981 w 1316389"/>
                    <a:gd name="connsiteY140" fmla="*/ 598039 h 979743"/>
                    <a:gd name="connsiteX141" fmla="*/ 412782 w 1316389"/>
                    <a:gd name="connsiteY141" fmla="*/ 605616 h 979743"/>
                    <a:gd name="connsiteX142" fmla="*/ 425323 w 1316389"/>
                    <a:gd name="connsiteY142" fmla="*/ 611625 h 979743"/>
                    <a:gd name="connsiteX143" fmla="*/ 438647 w 1316389"/>
                    <a:gd name="connsiteY143" fmla="*/ 613715 h 979743"/>
                    <a:gd name="connsiteX144" fmla="*/ 451187 w 1316389"/>
                    <a:gd name="connsiteY144" fmla="*/ 620769 h 979743"/>
                    <a:gd name="connsiteX145" fmla="*/ 477835 w 1316389"/>
                    <a:gd name="connsiteY145" fmla="*/ 620507 h 979743"/>
                    <a:gd name="connsiteX146" fmla="*/ 486718 w 1316389"/>
                    <a:gd name="connsiteY146" fmla="*/ 623642 h 979743"/>
                    <a:gd name="connsiteX147" fmla="*/ 485411 w 1316389"/>
                    <a:gd name="connsiteY147" fmla="*/ 634354 h 979743"/>
                    <a:gd name="connsiteX148" fmla="*/ 478880 w 1316389"/>
                    <a:gd name="connsiteY148" fmla="*/ 643759 h 979743"/>
                    <a:gd name="connsiteX149" fmla="*/ 476529 w 1316389"/>
                    <a:gd name="connsiteY149" fmla="*/ 652380 h 979743"/>
                    <a:gd name="connsiteX150" fmla="*/ 482538 w 1316389"/>
                    <a:gd name="connsiteY150" fmla="*/ 652641 h 979743"/>
                    <a:gd name="connsiteX151" fmla="*/ 488546 w 1316389"/>
                    <a:gd name="connsiteY151" fmla="*/ 653164 h 979743"/>
                    <a:gd name="connsiteX152" fmla="*/ 491420 w 1316389"/>
                    <a:gd name="connsiteY152" fmla="*/ 657344 h 979743"/>
                    <a:gd name="connsiteX153" fmla="*/ 489330 w 1316389"/>
                    <a:gd name="connsiteY153" fmla="*/ 658912 h 979743"/>
                    <a:gd name="connsiteX154" fmla="*/ 489853 w 1316389"/>
                    <a:gd name="connsiteY154" fmla="*/ 662047 h 979743"/>
                    <a:gd name="connsiteX155" fmla="*/ 484105 w 1316389"/>
                    <a:gd name="connsiteY155" fmla="*/ 662308 h 979743"/>
                    <a:gd name="connsiteX156" fmla="*/ 480970 w 1316389"/>
                    <a:gd name="connsiteY156" fmla="*/ 658650 h 979743"/>
                    <a:gd name="connsiteX157" fmla="*/ 473133 w 1316389"/>
                    <a:gd name="connsiteY157" fmla="*/ 658389 h 979743"/>
                    <a:gd name="connsiteX158" fmla="*/ 469997 w 1316389"/>
                    <a:gd name="connsiteY158" fmla="*/ 669101 h 979743"/>
                    <a:gd name="connsiteX159" fmla="*/ 478880 w 1316389"/>
                    <a:gd name="connsiteY159" fmla="*/ 668578 h 979743"/>
                    <a:gd name="connsiteX160" fmla="*/ 477835 w 1316389"/>
                    <a:gd name="connsiteY160" fmla="*/ 675371 h 979743"/>
                    <a:gd name="connsiteX161" fmla="*/ 472087 w 1316389"/>
                    <a:gd name="connsiteY161" fmla="*/ 678244 h 979743"/>
                    <a:gd name="connsiteX162" fmla="*/ 457980 w 1316389"/>
                    <a:gd name="connsiteY162" fmla="*/ 678244 h 979743"/>
                    <a:gd name="connsiteX163" fmla="*/ 444656 w 1316389"/>
                    <a:gd name="connsiteY163" fmla="*/ 677199 h 979743"/>
                    <a:gd name="connsiteX164" fmla="*/ 436557 w 1316389"/>
                    <a:gd name="connsiteY164" fmla="*/ 685298 h 979743"/>
                    <a:gd name="connsiteX165" fmla="*/ 448575 w 1316389"/>
                    <a:gd name="connsiteY165" fmla="*/ 690262 h 979743"/>
                    <a:gd name="connsiteX166" fmla="*/ 461637 w 1316389"/>
                    <a:gd name="connsiteY166" fmla="*/ 688695 h 979743"/>
                    <a:gd name="connsiteX167" fmla="*/ 465295 w 1316389"/>
                    <a:gd name="connsiteY167" fmla="*/ 684253 h 979743"/>
                    <a:gd name="connsiteX168" fmla="*/ 472349 w 1316389"/>
                    <a:gd name="connsiteY168" fmla="*/ 681641 h 979743"/>
                    <a:gd name="connsiteX169" fmla="*/ 468952 w 1316389"/>
                    <a:gd name="connsiteY169" fmla="*/ 691307 h 979743"/>
                    <a:gd name="connsiteX170" fmla="*/ 471826 w 1316389"/>
                    <a:gd name="connsiteY170" fmla="*/ 694965 h 979743"/>
                    <a:gd name="connsiteX171" fmla="*/ 482276 w 1316389"/>
                    <a:gd name="connsiteY171" fmla="*/ 700712 h 979743"/>
                    <a:gd name="connsiteX172" fmla="*/ 491420 w 1316389"/>
                    <a:gd name="connsiteY172" fmla="*/ 700712 h 979743"/>
                    <a:gd name="connsiteX173" fmla="*/ 491420 w 1316389"/>
                    <a:gd name="connsiteY173" fmla="*/ 700974 h 979743"/>
                    <a:gd name="connsiteX174" fmla="*/ 492204 w 1316389"/>
                    <a:gd name="connsiteY174" fmla="*/ 702018 h 979743"/>
                    <a:gd name="connsiteX175" fmla="*/ 490114 w 1316389"/>
                    <a:gd name="connsiteY175" fmla="*/ 703586 h 979743"/>
                    <a:gd name="connsiteX176" fmla="*/ 484628 w 1316389"/>
                    <a:gd name="connsiteY176" fmla="*/ 707505 h 979743"/>
                    <a:gd name="connsiteX177" fmla="*/ 492727 w 1316389"/>
                    <a:gd name="connsiteY177" fmla="*/ 710901 h 979743"/>
                    <a:gd name="connsiteX178" fmla="*/ 491420 w 1316389"/>
                    <a:gd name="connsiteY178" fmla="*/ 716910 h 979743"/>
                    <a:gd name="connsiteX179" fmla="*/ 480970 w 1316389"/>
                    <a:gd name="connsiteY179" fmla="*/ 715081 h 979743"/>
                    <a:gd name="connsiteX180" fmla="*/ 476529 w 1316389"/>
                    <a:gd name="connsiteY180" fmla="*/ 711162 h 979743"/>
                    <a:gd name="connsiteX181" fmla="*/ 469736 w 1316389"/>
                    <a:gd name="connsiteY181" fmla="*/ 710640 h 979743"/>
                    <a:gd name="connsiteX182" fmla="*/ 464511 w 1316389"/>
                    <a:gd name="connsiteY182" fmla="*/ 700974 h 979743"/>
                    <a:gd name="connsiteX183" fmla="*/ 457196 w 1316389"/>
                    <a:gd name="connsiteY183" fmla="*/ 703064 h 979743"/>
                    <a:gd name="connsiteX184" fmla="*/ 455106 w 1316389"/>
                    <a:gd name="connsiteY184" fmla="*/ 705937 h 979743"/>
                    <a:gd name="connsiteX185" fmla="*/ 451971 w 1316389"/>
                    <a:gd name="connsiteY185" fmla="*/ 708811 h 979743"/>
                    <a:gd name="connsiteX186" fmla="*/ 445962 w 1316389"/>
                    <a:gd name="connsiteY186" fmla="*/ 709595 h 979743"/>
                    <a:gd name="connsiteX187" fmla="*/ 440214 w 1316389"/>
                    <a:gd name="connsiteY187" fmla="*/ 707766 h 979743"/>
                    <a:gd name="connsiteX188" fmla="*/ 435251 w 1316389"/>
                    <a:gd name="connsiteY188" fmla="*/ 710117 h 979743"/>
                    <a:gd name="connsiteX189" fmla="*/ 428980 w 1316389"/>
                    <a:gd name="connsiteY189" fmla="*/ 712991 h 979743"/>
                    <a:gd name="connsiteX190" fmla="*/ 428719 w 1316389"/>
                    <a:gd name="connsiteY190" fmla="*/ 712469 h 979743"/>
                    <a:gd name="connsiteX191" fmla="*/ 426629 w 1316389"/>
                    <a:gd name="connsiteY191" fmla="*/ 713252 h 979743"/>
                    <a:gd name="connsiteX192" fmla="*/ 419053 w 1316389"/>
                    <a:gd name="connsiteY192" fmla="*/ 715865 h 979743"/>
                    <a:gd name="connsiteX193" fmla="*/ 413305 w 1316389"/>
                    <a:gd name="connsiteY193" fmla="*/ 725270 h 979743"/>
                    <a:gd name="connsiteX194" fmla="*/ 422188 w 1316389"/>
                    <a:gd name="connsiteY194" fmla="*/ 725793 h 979743"/>
                    <a:gd name="connsiteX195" fmla="*/ 429503 w 1316389"/>
                    <a:gd name="connsiteY195" fmla="*/ 724748 h 979743"/>
                    <a:gd name="connsiteX196" fmla="*/ 438647 w 1316389"/>
                    <a:gd name="connsiteY196" fmla="*/ 722919 h 979743"/>
                    <a:gd name="connsiteX197" fmla="*/ 448313 w 1316389"/>
                    <a:gd name="connsiteY197" fmla="*/ 722919 h 979743"/>
                    <a:gd name="connsiteX198" fmla="*/ 459286 w 1316389"/>
                    <a:gd name="connsiteY198" fmla="*/ 724225 h 979743"/>
                    <a:gd name="connsiteX199" fmla="*/ 468169 w 1316389"/>
                    <a:gd name="connsiteY199" fmla="*/ 722396 h 979743"/>
                    <a:gd name="connsiteX200" fmla="*/ 467124 w 1316389"/>
                    <a:gd name="connsiteY200" fmla="*/ 728405 h 979743"/>
                    <a:gd name="connsiteX201" fmla="*/ 473133 w 1316389"/>
                    <a:gd name="connsiteY201" fmla="*/ 729450 h 979743"/>
                    <a:gd name="connsiteX202" fmla="*/ 479402 w 1316389"/>
                    <a:gd name="connsiteY202" fmla="*/ 729712 h 979743"/>
                    <a:gd name="connsiteX203" fmla="*/ 485934 w 1316389"/>
                    <a:gd name="connsiteY203" fmla="*/ 728928 h 979743"/>
                    <a:gd name="connsiteX204" fmla="*/ 482799 w 1316389"/>
                    <a:gd name="connsiteY204" fmla="*/ 733369 h 979743"/>
                    <a:gd name="connsiteX205" fmla="*/ 488024 w 1316389"/>
                    <a:gd name="connsiteY205" fmla="*/ 735198 h 979743"/>
                    <a:gd name="connsiteX206" fmla="*/ 491943 w 1316389"/>
                    <a:gd name="connsiteY206" fmla="*/ 736504 h 979743"/>
                    <a:gd name="connsiteX207" fmla="*/ 484889 w 1316389"/>
                    <a:gd name="connsiteY207" fmla="*/ 737288 h 979743"/>
                    <a:gd name="connsiteX208" fmla="*/ 478358 w 1316389"/>
                    <a:gd name="connsiteY208" fmla="*/ 738333 h 979743"/>
                    <a:gd name="connsiteX209" fmla="*/ 482538 w 1316389"/>
                    <a:gd name="connsiteY209" fmla="*/ 742252 h 979743"/>
                    <a:gd name="connsiteX210" fmla="*/ 469736 w 1316389"/>
                    <a:gd name="connsiteY210" fmla="*/ 743297 h 979743"/>
                    <a:gd name="connsiteX211" fmla="*/ 457980 w 1316389"/>
                    <a:gd name="connsiteY211" fmla="*/ 746693 h 979743"/>
                    <a:gd name="connsiteX212" fmla="*/ 447791 w 1316389"/>
                    <a:gd name="connsiteY212" fmla="*/ 754531 h 979743"/>
                    <a:gd name="connsiteX213" fmla="*/ 435251 w 1316389"/>
                    <a:gd name="connsiteY213" fmla="*/ 760801 h 979743"/>
                    <a:gd name="connsiteX214" fmla="*/ 427935 w 1316389"/>
                    <a:gd name="connsiteY214" fmla="*/ 769422 h 979743"/>
                    <a:gd name="connsiteX215" fmla="*/ 433422 w 1316389"/>
                    <a:gd name="connsiteY215" fmla="*/ 772557 h 979743"/>
                    <a:gd name="connsiteX216" fmla="*/ 441259 w 1316389"/>
                    <a:gd name="connsiteY216" fmla="*/ 772557 h 979743"/>
                    <a:gd name="connsiteX217" fmla="*/ 449358 w 1316389"/>
                    <a:gd name="connsiteY217" fmla="*/ 773602 h 979743"/>
                    <a:gd name="connsiteX218" fmla="*/ 457980 w 1316389"/>
                    <a:gd name="connsiteY218" fmla="*/ 770990 h 979743"/>
                    <a:gd name="connsiteX219" fmla="*/ 451448 w 1316389"/>
                    <a:gd name="connsiteY219" fmla="*/ 774908 h 979743"/>
                    <a:gd name="connsiteX220" fmla="*/ 441782 w 1316389"/>
                    <a:gd name="connsiteY220" fmla="*/ 775953 h 979743"/>
                    <a:gd name="connsiteX221" fmla="*/ 434728 w 1316389"/>
                    <a:gd name="connsiteY221" fmla="*/ 778566 h 979743"/>
                    <a:gd name="connsiteX222" fmla="*/ 429503 w 1316389"/>
                    <a:gd name="connsiteY222" fmla="*/ 782746 h 979743"/>
                    <a:gd name="connsiteX223" fmla="*/ 438647 w 1316389"/>
                    <a:gd name="connsiteY223" fmla="*/ 785881 h 979743"/>
                    <a:gd name="connsiteX224" fmla="*/ 447007 w 1316389"/>
                    <a:gd name="connsiteY224" fmla="*/ 791106 h 979743"/>
                    <a:gd name="connsiteX225" fmla="*/ 464511 w 1316389"/>
                    <a:gd name="connsiteY225" fmla="*/ 779350 h 979743"/>
                    <a:gd name="connsiteX226" fmla="*/ 476268 w 1316389"/>
                    <a:gd name="connsiteY226" fmla="*/ 779088 h 979743"/>
                    <a:gd name="connsiteX227" fmla="*/ 478358 w 1316389"/>
                    <a:gd name="connsiteY227" fmla="*/ 782224 h 979743"/>
                    <a:gd name="connsiteX228" fmla="*/ 467646 w 1316389"/>
                    <a:gd name="connsiteY228" fmla="*/ 782485 h 979743"/>
                    <a:gd name="connsiteX229" fmla="*/ 460592 w 1316389"/>
                    <a:gd name="connsiteY229" fmla="*/ 786665 h 979743"/>
                    <a:gd name="connsiteX230" fmla="*/ 442827 w 1316389"/>
                    <a:gd name="connsiteY230" fmla="*/ 797115 h 979743"/>
                    <a:gd name="connsiteX231" fmla="*/ 448836 w 1316389"/>
                    <a:gd name="connsiteY231" fmla="*/ 800773 h 979743"/>
                    <a:gd name="connsiteX232" fmla="*/ 448052 w 1316389"/>
                    <a:gd name="connsiteY232" fmla="*/ 804953 h 979743"/>
                    <a:gd name="connsiteX233" fmla="*/ 449881 w 1316389"/>
                    <a:gd name="connsiteY233" fmla="*/ 806520 h 979743"/>
                    <a:gd name="connsiteX234" fmla="*/ 450664 w 1316389"/>
                    <a:gd name="connsiteY234" fmla="*/ 808871 h 979743"/>
                    <a:gd name="connsiteX235" fmla="*/ 459025 w 1316389"/>
                    <a:gd name="connsiteY235" fmla="*/ 809655 h 979743"/>
                    <a:gd name="connsiteX236" fmla="*/ 462682 w 1316389"/>
                    <a:gd name="connsiteY236" fmla="*/ 807565 h 979743"/>
                    <a:gd name="connsiteX237" fmla="*/ 467385 w 1316389"/>
                    <a:gd name="connsiteY237" fmla="*/ 807043 h 979743"/>
                    <a:gd name="connsiteX238" fmla="*/ 461376 w 1316389"/>
                    <a:gd name="connsiteY238" fmla="*/ 812268 h 979743"/>
                    <a:gd name="connsiteX239" fmla="*/ 454583 w 1316389"/>
                    <a:gd name="connsiteY239" fmla="*/ 816970 h 979743"/>
                    <a:gd name="connsiteX240" fmla="*/ 451971 w 1316389"/>
                    <a:gd name="connsiteY240" fmla="*/ 823502 h 979743"/>
                    <a:gd name="connsiteX241" fmla="*/ 451448 w 1316389"/>
                    <a:gd name="connsiteY241" fmla="*/ 831862 h 979743"/>
                    <a:gd name="connsiteX242" fmla="*/ 458241 w 1316389"/>
                    <a:gd name="connsiteY242" fmla="*/ 832907 h 979743"/>
                    <a:gd name="connsiteX243" fmla="*/ 463205 w 1316389"/>
                    <a:gd name="connsiteY243" fmla="*/ 823763 h 979743"/>
                    <a:gd name="connsiteX244" fmla="*/ 468430 w 1316389"/>
                    <a:gd name="connsiteY244" fmla="*/ 816448 h 979743"/>
                    <a:gd name="connsiteX245" fmla="*/ 475484 w 1316389"/>
                    <a:gd name="connsiteY245" fmla="*/ 819844 h 979743"/>
                    <a:gd name="connsiteX246" fmla="*/ 480448 w 1316389"/>
                    <a:gd name="connsiteY246" fmla="*/ 814619 h 979743"/>
                    <a:gd name="connsiteX247" fmla="*/ 476006 w 1316389"/>
                    <a:gd name="connsiteY247" fmla="*/ 807826 h 979743"/>
                    <a:gd name="connsiteX248" fmla="*/ 475745 w 1316389"/>
                    <a:gd name="connsiteY248" fmla="*/ 802079 h 979743"/>
                    <a:gd name="connsiteX249" fmla="*/ 480186 w 1316389"/>
                    <a:gd name="connsiteY249" fmla="*/ 807304 h 979743"/>
                    <a:gd name="connsiteX250" fmla="*/ 483844 w 1316389"/>
                    <a:gd name="connsiteY250" fmla="*/ 813051 h 979743"/>
                    <a:gd name="connsiteX251" fmla="*/ 491159 w 1316389"/>
                    <a:gd name="connsiteY251" fmla="*/ 813835 h 979743"/>
                    <a:gd name="connsiteX252" fmla="*/ 497690 w 1316389"/>
                    <a:gd name="connsiteY252" fmla="*/ 813313 h 979743"/>
                    <a:gd name="connsiteX253" fmla="*/ 497429 w 1316389"/>
                    <a:gd name="connsiteY253" fmla="*/ 821934 h 979743"/>
                    <a:gd name="connsiteX254" fmla="*/ 503177 w 1316389"/>
                    <a:gd name="connsiteY254" fmla="*/ 827682 h 979743"/>
                    <a:gd name="connsiteX255" fmla="*/ 495862 w 1316389"/>
                    <a:gd name="connsiteY255" fmla="*/ 827682 h 979743"/>
                    <a:gd name="connsiteX256" fmla="*/ 486718 w 1316389"/>
                    <a:gd name="connsiteY256" fmla="*/ 828204 h 979743"/>
                    <a:gd name="connsiteX257" fmla="*/ 491682 w 1316389"/>
                    <a:gd name="connsiteY257" fmla="*/ 832907 h 979743"/>
                    <a:gd name="connsiteX258" fmla="*/ 486718 w 1316389"/>
                    <a:gd name="connsiteY258" fmla="*/ 836042 h 979743"/>
                    <a:gd name="connsiteX259" fmla="*/ 483060 w 1316389"/>
                    <a:gd name="connsiteY259" fmla="*/ 835258 h 979743"/>
                    <a:gd name="connsiteX260" fmla="*/ 479925 w 1316389"/>
                    <a:gd name="connsiteY260" fmla="*/ 836042 h 979743"/>
                    <a:gd name="connsiteX261" fmla="*/ 476790 w 1316389"/>
                    <a:gd name="connsiteY261" fmla="*/ 832646 h 979743"/>
                    <a:gd name="connsiteX262" fmla="*/ 479402 w 1316389"/>
                    <a:gd name="connsiteY262" fmla="*/ 830556 h 979743"/>
                    <a:gd name="connsiteX263" fmla="*/ 479925 w 1316389"/>
                    <a:gd name="connsiteY263" fmla="*/ 826637 h 979743"/>
                    <a:gd name="connsiteX264" fmla="*/ 474439 w 1316389"/>
                    <a:gd name="connsiteY264" fmla="*/ 828988 h 979743"/>
                    <a:gd name="connsiteX265" fmla="*/ 472610 w 1316389"/>
                    <a:gd name="connsiteY265" fmla="*/ 833429 h 979743"/>
                    <a:gd name="connsiteX266" fmla="*/ 466862 w 1316389"/>
                    <a:gd name="connsiteY266" fmla="*/ 836303 h 979743"/>
                    <a:gd name="connsiteX267" fmla="*/ 461898 w 1316389"/>
                    <a:gd name="connsiteY267" fmla="*/ 840745 h 979743"/>
                    <a:gd name="connsiteX268" fmla="*/ 461898 w 1316389"/>
                    <a:gd name="connsiteY268" fmla="*/ 845186 h 979743"/>
                    <a:gd name="connsiteX269" fmla="*/ 469997 w 1316389"/>
                    <a:gd name="connsiteY269" fmla="*/ 845708 h 979743"/>
                    <a:gd name="connsiteX270" fmla="*/ 463466 w 1316389"/>
                    <a:gd name="connsiteY270" fmla="*/ 850411 h 979743"/>
                    <a:gd name="connsiteX271" fmla="*/ 463989 w 1316389"/>
                    <a:gd name="connsiteY271" fmla="*/ 856420 h 979743"/>
                    <a:gd name="connsiteX272" fmla="*/ 468430 w 1316389"/>
                    <a:gd name="connsiteY272" fmla="*/ 856420 h 979743"/>
                    <a:gd name="connsiteX273" fmla="*/ 472087 w 1316389"/>
                    <a:gd name="connsiteY273" fmla="*/ 854330 h 979743"/>
                    <a:gd name="connsiteX274" fmla="*/ 479925 w 1316389"/>
                    <a:gd name="connsiteY274" fmla="*/ 853023 h 979743"/>
                    <a:gd name="connsiteX275" fmla="*/ 474961 w 1316389"/>
                    <a:gd name="connsiteY275" fmla="*/ 857465 h 979743"/>
                    <a:gd name="connsiteX276" fmla="*/ 471826 w 1316389"/>
                    <a:gd name="connsiteY276" fmla="*/ 861645 h 979743"/>
                    <a:gd name="connsiteX277" fmla="*/ 476268 w 1316389"/>
                    <a:gd name="connsiteY277" fmla="*/ 864519 h 979743"/>
                    <a:gd name="connsiteX278" fmla="*/ 483060 w 1316389"/>
                    <a:gd name="connsiteY278" fmla="*/ 864519 h 979743"/>
                    <a:gd name="connsiteX279" fmla="*/ 474961 w 1316389"/>
                    <a:gd name="connsiteY279" fmla="*/ 871050 h 979743"/>
                    <a:gd name="connsiteX280" fmla="*/ 487502 w 1316389"/>
                    <a:gd name="connsiteY280" fmla="*/ 869221 h 979743"/>
                    <a:gd name="connsiteX281" fmla="*/ 485150 w 1316389"/>
                    <a:gd name="connsiteY281" fmla="*/ 876798 h 979743"/>
                    <a:gd name="connsiteX282" fmla="*/ 492727 w 1316389"/>
                    <a:gd name="connsiteY282" fmla="*/ 875230 h 979743"/>
                    <a:gd name="connsiteX283" fmla="*/ 495600 w 1316389"/>
                    <a:gd name="connsiteY283" fmla="*/ 873924 h 979743"/>
                    <a:gd name="connsiteX284" fmla="*/ 495078 w 1316389"/>
                    <a:gd name="connsiteY284" fmla="*/ 877842 h 979743"/>
                    <a:gd name="connsiteX285" fmla="*/ 492465 w 1316389"/>
                    <a:gd name="connsiteY285" fmla="*/ 881500 h 979743"/>
                    <a:gd name="connsiteX286" fmla="*/ 491682 w 1316389"/>
                    <a:gd name="connsiteY286" fmla="*/ 885941 h 979743"/>
                    <a:gd name="connsiteX287" fmla="*/ 490898 w 1316389"/>
                    <a:gd name="connsiteY287" fmla="*/ 893518 h 979743"/>
                    <a:gd name="connsiteX288" fmla="*/ 496384 w 1316389"/>
                    <a:gd name="connsiteY288" fmla="*/ 897698 h 979743"/>
                    <a:gd name="connsiteX289" fmla="*/ 504744 w 1316389"/>
                    <a:gd name="connsiteY289" fmla="*/ 898220 h 979743"/>
                    <a:gd name="connsiteX290" fmla="*/ 505006 w 1316389"/>
                    <a:gd name="connsiteY290" fmla="*/ 906058 h 979743"/>
                    <a:gd name="connsiteX291" fmla="*/ 510492 w 1316389"/>
                    <a:gd name="connsiteY291" fmla="*/ 908671 h 979743"/>
                    <a:gd name="connsiteX292" fmla="*/ 517284 w 1316389"/>
                    <a:gd name="connsiteY292" fmla="*/ 904490 h 979743"/>
                    <a:gd name="connsiteX293" fmla="*/ 518852 w 1316389"/>
                    <a:gd name="connsiteY293" fmla="*/ 909193 h 979743"/>
                    <a:gd name="connsiteX294" fmla="*/ 519113 w 1316389"/>
                    <a:gd name="connsiteY294" fmla="*/ 913634 h 979743"/>
                    <a:gd name="connsiteX295" fmla="*/ 510231 w 1316389"/>
                    <a:gd name="connsiteY295" fmla="*/ 917292 h 979743"/>
                    <a:gd name="connsiteX296" fmla="*/ 518591 w 1316389"/>
                    <a:gd name="connsiteY296" fmla="*/ 921733 h 979743"/>
                    <a:gd name="connsiteX297" fmla="*/ 527996 w 1316389"/>
                    <a:gd name="connsiteY297" fmla="*/ 924607 h 979743"/>
                    <a:gd name="connsiteX298" fmla="*/ 518068 w 1316389"/>
                    <a:gd name="connsiteY298" fmla="*/ 929310 h 979743"/>
                    <a:gd name="connsiteX299" fmla="*/ 529302 w 1316389"/>
                    <a:gd name="connsiteY299" fmla="*/ 929048 h 979743"/>
                    <a:gd name="connsiteX300" fmla="*/ 527735 w 1316389"/>
                    <a:gd name="connsiteY300" fmla="*/ 933490 h 979743"/>
                    <a:gd name="connsiteX301" fmla="*/ 530086 w 1316389"/>
                    <a:gd name="connsiteY301" fmla="*/ 936363 h 979743"/>
                    <a:gd name="connsiteX302" fmla="*/ 534789 w 1316389"/>
                    <a:gd name="connsiteY302" fmla="*/ 934796 h 979743"/>
                    <a:gd name="connsiteX303" fmla="*/ 538446 w 1316389"/>
                    <a:gd name="connsiteY303" fmla="*/ 932967 h 979743"/>
                    <a:gd name="connsiteX304" fmla="*/ 538446 w 1316389"/>
                    <a:gd name="connsiteY304" fmla="*/ 936102 h 979743"/>
                    <a:gd name="connsiteX305" fmla="*/ 536617 w 1316389"/>
                    <a:gd name="connsiteY305" fmla="*/ 938453 h 979743"/>
                    <a:gd name="connsiteX306" fmla="*/ 537401 w 1316389"/>
                    <a:gd name="connsiteY306" fmla="*/ 940805 h 979743"/>
                    <a:gd name="connsiteX307" fmla="*/ 540797 w 1316389"/>
                    <a:gd name="connsiteY307" fmla="*/ 944201 h 979743"/>
                    <a:gd name="connsiteX308" fmla="*/ 536617 w 1316389"/>
                    <a:gd name="connsiteY308" fmla="*/ 947597 h 979743"/>
                    <a:gd name="connsiteX309" fmla="*/ 538185 w 1316389"/>
                    <a:gd name="connsiteY309" fmla="*/ 951516 h 979743"/>
                    <a:gd name="connsiteX310" fmla="*/ 542104 w 1316389"/>
                    <a:gd name="connsiteY310" fmla="*/ 949426 h 979743"/>
                    <a:gd name="connsiteX311" fmla="*/ 546806 w 1316389"/>
                    <a:gd name="connsiteY311" fmla="*/ 948120 h 979743"/>
                    <a:gd name="connsiteX312" fmla="*/ 552031 w 1316389"/>
                    <a:gd name="connsiteY312" fmla="*/ 948120 h 979743"/>
                    <a:gd name="connsiteX313" fmla="*/ 554122 w 1316389"/>
                    <a:gd name="connsiteY313" fmla="*/ 945507 h 979743"/>
                    <a:gd name="connsiteX314" fmla="*/ 557779 w 1316389"/>
                    <a:gd name="connsiteY314" fmla="*/ 943940 h 979743"/>
                    <a:gd name="connsiteX315" fmla="*/ 559608 w 1316389"/>
                    <a:gd name="connsiteY315" fmla="*/ 945769 h 979743"/>
                    <a:gd name="connsiteX316" fmla="*/ 561175 w 1316389"/>
                    <a:gd name="connsiteY316" fmla="*/ 948642 h 979743"/>
                    <a:gd name="connsiteX317" fmla="*/ 567184 w 1316389"/>
                    <a:gd name="connsiteY317" fmla="*/ 948904 h 979743"/>
                    <a:gd name="connsiteX318" fmla="*/ 570842 w 1316389"/>
                    <a:gd name="connsiteY318" fmla="*/ 943679 h 979743"/>
                    <a:gd name="connsiteX319" fmla="*/ 576851 w 1316389"/>
                    <a:gd name="connsiteY319" fmla="*/ 943156 h 979743"/>
                    <a:gd name="connsiteX320" fmla="*/ 579986 w 1316389"/>
                    <a:gd name="connsiteY320" fmla="*/ 941850 h 979743"/>
                    <a:gd name="connsiteX321" fmla="*/ 580247 w 1316389"/>
                    <a:gd name="connsiteY321" fmla="*/ 938715 h 979743"/>
                    <a:gd name="connsiteX322" fmla="*/ 581031 w 1316389"/>
                    <a:gd name="connsiteY322" fmla="*/ 935580 h 979743"/>
                    <a:gd name="connsiteX323" fmla="*/ 584166 w 1316389"/>
                    <a:gd name="connsiteY323" fmla="*/ 935057 h 979743"/>
                    <a:gd name="connsiteX324" fmla="*/ 586778 w 1316389"/>
                    <a:gd name="connsiteY324" fmla="*/ 932967 h 979743"/>
                    <a:gd name="connsiteX325" fmla="*/ 589391 w 1316389"/>
                    <a:gd name="connsiteY325" fmla="*/ 938976 h 979743"/>
                    <a:gd name="connsiteX326" fmla="*/ 594355 w 1316389"/>
                    <a:gd name="connsiteY326" fmla="*/ 940282 h 979743"/>
                    <a:gd name="connsiteX327" fmla="*/ 585472 w 1316389"/>
                    <a:gd name="connsiteY327" fmla="*/ 948381 h 979743"/>
                    <a:gd name="connsiteX328" fmla="*/ 584427 w 1316389"/>
                    <a:gd name="connsiteY328" fmla="*/ 950471 h 979743"/>
                    <a:gd name="connsiteX329" fmla="*/ 582076 w 1316389"/>
                    <a:gd name="connsiteY329" fmla="*/ 953606 h 979743"/>
                    <a:gd name="connsiteX330" fmla="*/ 585995 w 1316389"/>
                    <a:gd name="connsiteY330" fmla="*/ 954390 h 979743"/>
                    <a:gd name="connsiteX331" fmla="*/ 590697 w 1316389"/>
                    <a:gd name="connsiteY331" fmla="*/ 952822 h 979743"/>
                    <a:gd name="connsiteX332" fmla="*/ 594877 w 1316389"/>
                    <a:gd name="connsiteY332" fmla="*/ 954651 h 979743"/>
                    <a:gd name="connsiteX333" fmla="*/ 596706 w 1316389"/>
                    <a:gd name="connsiteY333" fmla="*/ 958047 h 979743"/>
                    <a:gd name="connsiteX334" fmla="*/ 600886 w 1316389"/>
                    <a:gd name="connsiteY334" fmla="*/ 955957 h 979743"/>
                    <a:gd name="connsiteX335" fmla="*/ 605066 w 1316389"/>
                    <a:gd name="connsiteY335" fmla="*/ 954390 h 979743"/>
                    <a:gd name="connsiteX336" fmla="*/ 603760 w 1316389"/>
                    <a:gd name="connsiteY336" fmla="*/ 957525 h 979743"/>
                    <a:gd name="connsiteX337" fmla="*/ 601147 w 1316389"/>
                    <a:gd name="connsiteY337" fmla="*/ 960921 h 979743"/>
                    <a:gd name="connsiteX338" fmla="*/ 598796 w 1316389"/>
                    <a:gd name="connsiteY338" fmla="*/ 967191 h 979743"/>
                    <a:gd name="connsiteX339" fmla="*/ 606111 w 1316389"/>
                    <a:gd name="connsiteY339" fmla="*/ 961966 h 979743"/>
                    <a:gd name="connsiteX340" fmla="*/ 612642 w 1316389"/>
                    <a:gd name="connsiteY340" fmla="*/ 959876 h 979743"/>
                    <a:gd name="connsiteX341" fmla="*/ 606373 w 1316389"/>
                    <a:gd name="connsiteY341" fmla="*/ 972678 h 979743"/>
                    <a:gd name="connsiteX342" fmla="*/ 613165 w 1316389"/>
                    <a:gd name="connsiteY342" fmla="*/ 974506 h 979743"/>
                    <a:gd name="connsiteX343" fmla="*/ 620480 w 1316389"/>
                    <a:gd name="connsiteY343" fmla="*/ 966930 h 979743"/>
                    <a:gd name="connsiteX344" fmla="*/ 621264 w 1316389"/>
                    <a:gd name="connsiteY344" fmla="*/ 974506 h 979743"/>
                    <a:gd name="connsiteX345" fmla="*/ 628056 w 1316389"/>
                    <a:gd name="connsiteY345" fmla="*/ 979732 h 979743"/>
                    <a:gd name="connsiteX346" fmla="*/ 632498 w 1316389"/>
                    <a:gd name="connsiteY346" fmla="*/ 974245 h 979743"/>
                    <a:gd name="connsiteX347" fmla="*/ 639813 w 1316389"/>
                    <a:gd name="connsiteY347" fmla="*/ 975290 h 979743"/>
                    <a:gd name="connsiteX348" fmla="*/ 640336 w 1316389"/>
                    <a:gd name="connsiteY348" fmla="*/ 966930 h 979743"/>
                    <a:gd name="connsiteX349" fmla="*/ 636678 w 1316389"/>
                    <a:gd name="connsiteY349" fmla="*/ 963534 h 979743"/>
                    <a:gd name="connsiteX350" fmla="*/ 635111 w 1316389"/>
                    <a:gd name="connsiteY350" fmla="*/ 959093 h 979743"/>
                    <a:gd name="connsiteX351" fmla="*/ 629885 w 1316389"/>
                    <a:gd name="connsiteY351" fmla="*/ 957264 h 979743"/>
                    <a:gd name="connsiteX352" fmla="*/ 623876 w 1316389"/>
                    <a:gd name="connsiteY352" fmla="*/ 955696 h 979743"/>
                    <a:gd name="connsiteX353" fmla="*/ 628579 w 1316389"/>
                    <a:gd name="connsiteY353" fmla="*/ 953606 h 979743"/>
                    <a:gd name="connsiteX354" fmla="*/ 633020 w 1316389"/>
                    <a:gd name="connsiteY354" fmla="*/ 956741 h 979743"/>
                    <a:gd name="connsiteX355" fmla="*/ 641119 w 1316389"/>
                    <a:gd name="connsiteY355" fmla="*/ 960921 h 979743"/>
                    <a:gd name="connsiteX356" fmla="*/ 646344 w 1316389"/>
                    <a:gd name="connsiteY356" fmla="*/ 958047 h 979743"/>
                    <a:gd name="connsiteX357" fmla="*/ 642687 w 1316389"/>
                    <a:gd name="connsiteY357" fmla="*/ 952561 h 979743"/>
                    <a:gd name="connsiteX358" fmla="*/ 637200 w 1316389"/>
                    <a:gd name="connsiteY358" fmla="*/ 948381 h 979743"/>
                    <a:gd name="connsiteX359" fmla="*/ 641119 w 1316389"/>
                    <a:gd name="connsiteY359" fmla="*/ 946030 h 979743"/>
                    <a:gd name="connsiteX360" fmla="*/ 643993 w 1316389"/>
                    <a:gd name="connsiteY360" fmla="*/ 947859 h 979743"/>
                    <a:gd name="connsiteX361" fmla="*/ 647389 w 1316389"/>
                    <a:gd name="connsiteY361" fmla="*/ 947859 h 979743"/>
                    <a:gd name="connsiteX362" fmla="*/ 639291 w 1316389"/>
                    <a:gd name="connsiteY362" fmla="*/ 942634 h 979743"/>
                    <a:gd name="connsiteX363" fmla="*/ 635372 w 1316389"/>
                    <a:gd name="connsiteY363" fmla="*/ 938976 h 979743"/>
                    <a:gd name="connsiteX364" fmla="*/ 640858 w 1316389"/>
                    <a:gd name="connsiteY364" fmla="*/ 938715 h 979743"/>
                    <a:gd name="connsiteX365" fmla="*/ 641119 w 1316389"/>
                    <a:gd name="connsiteY365" fmla="*/ 933751 h 979743"/>
                    <a:gd name="connsiteX366" fmla="*/ 645561 w 1316389"/>
                    <a:gd name="connsiteY366" fmla="*/ 935580 h 979743"/>
                    <a:gd name="connsiteX367" fmla="*/ 649480 w 1316389"/>
                    <a:gd name="connsiteY367" fmla="*/ 937931 h 979743"/>
                    <a:gd name="connsiteX368" fmla="*/ 654182 w 1316389"/>
                    <a:gd name="connsiteY368" fmla="*/ 936102 h 979743"/>
                    <a:gd name="connsiteX369" fmla="*/ 658101 w 1316389"/>
                    <a:gd name="connsiteY369" fmla="*/ 932967 h 979743"/>
                    <a:gd name="connsiteX370" fmla="*/ 652353 w 1316389"/>
                    <a:gd name="connsiteY370" fmla="*/ 927742 h 979743"/>
                    <a:gd name="connsiteX371" fmla="*/ 646867 w 1316389"/>
                    <a:gd name="connsiteY371" fmla="*/ 922256 h 979743"/>
                    <a:gd name="connsiteX372" fmla="*/ 652353 w 1316389"/>
                    <a:gd name="connsiteY372" fmla="*/ 923301 h 979743"/>
                    <a:gd name="connsiteX373" fmla="*/ 657840 w 1316389"/>
                    <a:gd name="connsiteY373" fmla="*/ 924084 h 979743"/>
                    <a:gd name="connsiteX374" fmla="*/ 655488 w 1316389"/>
                    <a:gd name="connsiteY374" fmla="*/ 919643 h 979743"/>
                    <a:gd name="connsiteX375" fmla="*/ 651831 w 1316389"/>
                    <a:gd name="connsiteY375" fmla="*/ 918337 h 979743"/>
                    <a:gd name="connsiteX376" fmla="*/ 653921 w 1316389"/>
                    <a:gd name="connsiteY376" fmla="*/ 916769 h 979743"/>
                    <a:gd name="connsiteX377" fmla="*/ 658885 w 1316389"/>
                    <a:gd name="connsiteY377" fmla="*/ 917031 h 979743"/>
                    <a:gd name="connsiteX378" fmla="*/ 664632 w 1316389"/>
                    <a:gd name="connsiteY378" fmla="*/ 913896 h 979743"/>
                    <a:gd name="connsiteX379" fmla="*/ 663587 w 1316389"/>
                    <a:gd name="connsiteY379" fmla="*/ 910761 h 979743"/>
                    <a:gd name="connsiteX380" fmla="*/ 660191 w 1316389"/>
                    <a:gd name="connsiteY380" fmla="*/ 909193 h 979743"/>
                    <a:gd name="connsiteX381" fmla="*/ 657840 w 1316389"/>
                    <a:gd name="connsiteY381" fmla="*/ 907103 h 979743"/>
                    <a:gd name="connsiteX382" fmla="*/ 659668 w 1316389"/>
                    <a:gd name="connsiteY382" fmla="*/ 904490 h 979743"/>
                    <a:gd name="connsiteX383" fmla="*/ 654705 w 1316389"/>
                    <a:gd name="connsiteY383" fmla="*/ 900572 h 979743"/>
                    <a:gd name="connsiteX384" fmla="*/ 650002 w 1316389"/>
                    <a:gd name="connsiteY384" fmla="*/ 896653 h 979743"/>
                    <a:gd name="connsiteX385" fmla="*/ 654705 w 1316389"/>
                    <a:gd name="connsiteY385" fmla="*/ 895085 h 979743"/>
                    <a:gd name="connsiteX386" fmla="*/ 650786 w 1316389"/>
                    <a:gd name="connsiteY386" fmla="*/ 891950 h 979743"/>
                    <a:gd name="connsiteX387" fmla="*/ 646867 w 1316389"/>
                    <a:gd name="connsiteY387" fmla="*/ 890121 h 979743"/>
                    <a:gd name="connsiteX388" fmla="*/ 645038 w 1316389"/>
                    <a:gd name="connsiteY388" fmla="*/ 885419 h 979743"/>
                    <a:gd name="connsiteX389" fmla="*/ 654182 w 1316389"/>
                    <a:gd name="connsiteY389" fmla="*/ 884374 h 979743"/>
                    <a:gd name="connsiteX390" fmla="*/ 656533 w 1316389"/>
                    <a:gd name="connsiteY390" fmla="*/ 878626 h 979743"/>
                    <a:gd name="connsiteX391" fmla="*/ 660713 w 1316389"/>
                    <a:gd name="connsiteY391" fmla="*/ 879671 h 979743"/>
                    <a:gd name="connsiteX392" fmla="*/ 669335 w 1316389"/>
                    <a:gd name="connsiteY392" fmla="*/ 886203 h 979743"/>
                    <a:gd name="connsiteX393" fmla="*/ 670641 w 1316389"/>
                    <a:gd name="connsiteY393" fmla="*/ 877320 h 979743"/>
                    <a:gd name="connsiteX394" fmla="*/ 665155 w 1316389"/>
                    <a:gd name="connsiteY394" fmla="*/ 870266 h 979743"/>
                    <a:gd name="connsiteX395" fmla="*/ 675343 w 1316389"/>
                    <a:gd name="connsiteY395" fmla="*/ 872879 h 979743"/>
                    <a:gd name="connsiteX396" fmla="*/ 677172 w 1316389"/>
                    <a:gd name="connsiteY396" fmla="*/ 869221 h 979743"/>
                    <a:gd name="connsiteX397" fmla="*/ 672731 w 1316389"/>
                    <a:gd name="connsiteY397" fmla="*/ 865564 h 979743"/>
                    <a:gd name="connsiteX398" fmla="*/ 670641 w 1316389"/>
                    <a:gd name="connsiteY398" fmla="*/ 859816 h 979743"/>
                    <a:gd name="connsiteX399" fmla="*/ 679262 w 1316389"/>
                    <a:gd name="connsiteY399" fmla="*/ 862429 h 979743"/>
                    <a:gd name="connsiteX400" fmla="*/ 686578 w 1316389"/>
                    <a:gd name="connsiteY400" fmla="*/ 863996 h 979743"/>
                    <a:gd name="connsiteX401" fmla="*/ 687623 w 1316389"/>
                    <a:gd name="connsiteY401" fmla="*/ 856158 h 979743"/>
                    <a:gd name="connsiteX402" fmla="*/ 680830 w 1316389"/>
                    <a:gd name="connsiteY402" fmla="*/ 851456 h 979743"/>
                    <a:gd name="connsiteX403" fmla="*/ 688929 w 1316389"/>
                    <a:gd name="connsiteY403" fmla="*/ 851978 h 979743"/>
                    <a:gd name="connsiteX404" fmla="*/ 698073 w 1316389"/>
                    <a:gd name="connsiteY404" fmla="*/ 850411 h 979743"/>
                    <a:gd name="connsiteX405" fmla="*/ 694938 w 1316389"/>
                    <a:gd name="connsiteY405" fmla="*/ 845447 h 979743"/>
                    <a:gd name="connsiteX406" fmla="*/ 695199 w 1316389"/>
                    <a:gd name="connsiteY406" fmla="*/ 840483 h 979743"/>
                    <a:gd name="connsiteX407" fmla="*/ 690235 w 1316389"/>
                    <a:gd name="connsiteY407" fmla="*/ 834736 h 979743"/>
                    <a:gd name="connsiteX408" fmla="*/ 685794 w 1316389"/>
                    <a:gd name="connsiteY408" fmla="*/ 836564 h 979743"/>
                    <a:gd name="connsiteX409" fmla="*/ 681091 w 1316389"/>
                    <a:gd name="connsiteY409" fmla="*/ 833691 h 979743"/>
                    <a:gd name="connsiteX410" fmla="*/ 687100 w 1316389"/>
                    <a:gd name="connsiteY410" fmla="*/ 828466 h 979743"/>
                    <a:gd name="connsiteX411" fmla="*/ 692587 w 1316389"/>
                    <a:gd name="connsiteY411" fmla="*/ 830817 h 979743"/>
                    <a:gd name="connsiteX412" fmla="*/ 697812 w 1316389"/>
                    <a:gd name="connsiteY412" fmla="*/ 831339 h 979743"/>
                    <a:gd name="connsiteX413" fmla="*/ 703298 w 1316389"/>
                    <a:gd name="connsiteY413" fmla="*/ 831339 h 979743"/>
                    <a:gd name="connsiteX414" fmla="*/ 702253 w 1316389"/>
                    <a:gd name="connsiteY414" fmla="*/ 827943 h 979743"/>
                    <a:gd name="connsiteX415" fmla="*/ 699118 w 1316389"/>
                    <a:gd name="connsiteY415" fmla="*/ 824285 h 979743"/>
                    <a:gd name="connsiteX416" fmla="*/ 701730 w 1316389"/>
                    <a:gd name="connsiteY416" fmla="*/ 819844 h 979743"/>
                    <a:gd name="connsiteX417" fmla="*/ 699118 w 1316389"/>
                    <a:gd name="connsiteY417" fmla="*/ 815925 h 979743"/>
                    <a:gd name="connsiteX418" fmla="*/ 696767 w 1316389"/>
                    <a:gd name="connsiteY418" fmla="*/ 810961 h 979743"/>
                    <a:gd name="connsiteX419" fmla="*/ 688668 w 1316389"/>
                    <a:gd name="connsiteY419" fmla="*/ 807826 h 979743"/>
                    <a:gd name="connsiteX420" fmla="*/ 691803 w 1316389"/>
                    <a:gd name="connsiteY420" fmla="*/ 803385 h 979743"/>
                    <a:gd name="connsiteX421" fmla="*/ 699902 w 1316389"/>
                    <a:gd name="connsiteY421" fmla="*/ 805736 h 979743"/>
                    <a:gd name="connsiteX422" fmla="*/ 709307 w 1316389"/>
                    <a:gd name="connsiteY422" fmla="*/ 805736 h 979743"/>
                    <a:gd name="connsiteX423" fmla="*/ 710874 w 1316389"/>
                    <a:gd name="connsiteY423" fmla="*/ 802340 h 979743"/>
                    <a:gd name="connsiteX424" fmla="*/ 712703 w 1316389"/>
                    <a:gd name="connsiteY424" fmla="*/ 799205 h 979743"/>
                    <a:gd name="connsiteX425" fmla="*/ 708523 w 1316389"/>
                    <a:gd name="connsiteY425" fmla="*/ 794503 h 979743"/>
                    <a:gd name="connsiteX426" fmla="*/ 706172 w 1316389"/>
                    <a:gd name="connsiteY426" fmla="*/ 791106 h 979743"/>
                    <a:gd name="connsiteX427" fmla="*/ 711136 w 1316389"/>
                    <a:gd name="connsiteY427" fmla="*/ 789800 h 979743"/>
                    <a:gd name="connsiteX428" fmla="*/ 714793 w 1316389"/>
                    <a:gd name="connsiteY428" fmla="*/ 787449 h 979743"/>
                    <a:gd name="connsiteX429" fmla="*/ 718189 w 1316389"/>
                    <a:gd name="connsiteY429" fmla="*/ 783791 h 979743"/>
                    <a:gd name="connsiteX430" fmla="*/ 723937 w 1316389"/>
                    <a:gd name="connsiteY430" fmla="*/ 786404 h 979743"/>
                    <a:gd name="connsiteX431" fmla="*/ 728378 w 1316389"/>
                    <a:gd name="connsiteY431" fmla="*/ 782485 h 979743"/>
                    <a:gd name="connsiteX432" fmla="*/ 731252 w 1316389"/>
                    <a:gd name="connsiteY432" fmla="*/ 786142 h 979743"/>
                    <a:gd name="connsiteX433" fmla="*/ 736216 w 1316389"/>
                    <a:gd name="connsiteY433" fmla="*/ 786404 h 979743"/>
                    <a:gd name="connsiteX434" fmla="*/ 740919 w 1316389"/>
                    <a:gd name="connsiteY434" fmla="*/ 785620 h 979743"/>
                    <a:gd name="connsiteX435" fmla="*/ 746666 w 1316389"/>
                    <a:gd name="connsiteY435" fmla="*/ 784575 h 979743"/>
                    <a:gd name="connsiteX436" fmla="*/ 745882 w 1316389"/>
                    <a:gd name="connsiteY436" fmla="*/ 774908 h 979743"/>
                    <a:gd name="connsiteX437" fmla="*/ 755026 w 1316389"/>
                    <a:gd name="connsiteY437" fmla="*/ 768638 h 979743"/>
                    <a:gd name="connsiteX438" fmla="*/ 754243 w 1316389"/>
                    <a:gd name="connsiteY438" fmla="*/ 757927 h 979743"/>
                    <a:gd name="connsiteX439" fmla="*/ 759207 w 1316389"/>
                    <a:gd name="connsiteY439" fmla="*/ 758711 h 979743"/>
                    <a:gd name="connsiteX440" fmla="*/ 764170 w 1316389"/>
                    <a:gd name="connsiteY440" fmla="*/ 759233 h 979743"/>
                    <a:gd name="connsiteX441" fmla="*/ 769657 w 1316389"/>
                    <a:gd name="connsiteY441" fmla="*/ 760801 h 979743"/>
                    <a:gd name="connsiteX442" fmla="*/ 765999 w 1316389"/>
                    <a:gd name="connsiteY442" fmla="*/ 766548 h 979743"/>
                    <a:gd name="connsiteX443" fmla="*/ 759990 w 1316389"/>
                    <a:gd name="connsiteY443" fmla="*/ 770206 h 979743"/>
                    <a:gd name="connsiteX444" fmla="*/ 759990 w 1316389"/>
                    <a:gd name="connsiteY444" fmla="*/ 774125 h 979743"/>
                    <a:gd name="connsiteX445" fmla="*/ 757378 w 1316389"/>
                    <a:gd name="connsiteY445" fmla="*/ 783269 h 979743"/>
                    <a:gd name="connsiteX446" fmla="*/ 768089 w 1316389"/>
                    <a:gd name="connsiteY446" fmla="*/ 784575 h 979743"/>
                    <a:gd name="connsiteX447" fmla="*/ 770179 w 1316389"/>
                    <a:gd name="connsiteY447" fmla="*/ 779611 h 979743"/>
                    <a:gd name="connsiteX448" fmla="*/ 772530 w 1316389"/>
                    <a:gd name="connsiteY448" fmla="*/ 774647 h 979743"/>
                    <a:gd name="connsiteX449" fmla="*/ 778017 w 1316389"/>
                    <a:gd name="connsiteY449" fmla="*/ 773863 h 979743"/>
                    <a:gd name="connsiteX450" fmla="*/ 783242 w 1316389"/>
                    <a:gd name="connsiteY450" fmla="*/ 775692 h 979743"/>
                    <a:gd name="connsiteX451" fmla="*/ 788467 w 1316389"/>
                    <a:gd name="connsiteY451" fmla="*/ 770990 h 979743"/>
                    <a:gd name="connsiteX452" fmla="*/ 791863 w 1316389"/>
                    <a:gd name="connsiteY452" fmla="*/ 773602 h 979743"/>
                    <a:gd name="connsiteX453" fmla="*/ 796305 w 1316389"/>
                    <a:gd name="connsiteY453" fmla="*/ 776998 h 979743"/>
                    <a:gd name="connsiteX454" fmla="*/ 800485 w 1316389"/>
                    <a:gd name="connsiteY454" fmla="*/ 772035 h 979743"/>
                    <a:gd name="connsiteX455" fmla="*/ 804926 w 1316389"/>
                    <a:gd name="connsiteY455" fmla="*/ 768638 h 979743"/>
                    <a:gd name="connsiteX456" fmla="*/ 804926 w 1316389"/>
                    <a:gd name="connsiteY456" fmla="*/ 762107 h 979743"/>
                    <a:gd name="connsiteX457" fmla="*/ 803358 w 1316389"/>
                    <a:gd name="connsiteY457" fmla="*/ 755576 h 979743"/>
                    <a:gd name="connsiteX458" fmla="*/ 806755 w 1316389"/>
                    <a:gd name="connsiteY458" fmla="*/ 756098 h 979743"/>
                    <a:gd name="connsiteX459" fmla="*/ 811196 w 1316389"/>
                    <a:gd name="connsiteY459" fmla="*/ 761062 h 979743"/>
                    <a:gd name="connsiteX460" fmla="*/ 816421 w 1316389"/>
                    <a:gd name="connsiteY460" fmla="*/ 757666 h 979743"/>
                    <a:gd name="connsiteX461" fmla="*/ 819817 w 1316389"/>
                    <a:gd name="connsiteY461" fmla="*/ 762629 h 979743"/>
                    <a:gd name="connsiteX462" fmla="*/ 825043 w 1316389"/>
                    <a:gd name="connsiteY462" fmla="*/ 760278 h 979743"/>
                    <a:gd name="connsiteX463" fmla="*/ 830006 w 1316389"/>
                    <a:gd name="connsiteY463" fmla="*/ 755837 h 979743"/>
                    <a:gd name="connsiteX464" fmla="*/ 832619 w 1316389"/>
                    <a:gd name="connsiteY464" fmla="*/ 751396 h 979743"/>
                    <a:gd name="connsiteX465" fmla="*/ 830790 w 1316389"/>
                    <a:gd name="connsiteY465" fmla="*/ 744603 h 979743"/>
                    <a:gd name="connsiteX466" fmla="*/ 834186 w 1316389"/>
                    <a:gd name="connsiteY466" fmla="*/ 744603 h 979743"/>
                    <a:gd name="connsiteX467" fmla="*/ 837060 w 1316389"/>
                    <a:gd name="connsiteY467" fmla="*/ 746432 h 979743"/>
                    <a:gd name="connsiteX468" fmla="*/ 839150 w 1316389"/>
                    <a:gd name="connsiteY468" fmla="*/ 740162 h 979743"/>
                    <a:gd name="connsiteX469" fmla="*/ 845682 w 1316389"/>
                    <a:gd name="connsiteY469" fmla="*/ 734937 h 979743"/>
                    <a:gd name="connsiteX470" fmla="*/ 851429 w 1316389"/>
                    <a:gd name="connsiteY470" fmla="*/ 720829 h 979743"/>
                    <a:gd name="connsiteX471" fmla="*/ 852474 w 1316389"/>
                    <a:gd name="connsiteY471" fmla="*/ 717171 h 979743"/>
                    <a:gd name="connsiteX472" fmla="*/ 856132 w 1316389"/>
                    <a:gd name="connsiteY472" fmla="*/ 715604 h 979743"/>
                    <a:gd name="connsiteX473" fmla="*/ 859528 w 1316389"/>
                    <a:gd name="connsiteY473" fmla="*/ 709072 h 979743"/>
                    <a:gd name="connsiteX474" fmla="*/ 867627 w 1316389"/>
                    <a:gd name="connsiteY474" fmla="*/ 708289 h 979743"/>
                    <a:gd name="connsiteX475" fmla="*/ 870240 w 1316389"/>
                    <a:gd name="connsiteY475" fmla="*/ 705676 h 979743"/>
                    <a:gd name="connsiteX476" fmla="*/ 875726 w 1316389"/>
                    <a:gd name="connsiteY476" fmla="*/ 704370 h 979743"/>
                    <a:gd name="connsiteX477" fmla="*/ 882257 w 1316389"/>
                    <a:gd name="connsiteY477" fmla="*/ 700712 h 979743"/>
                    <a:gd name="connsiteX478" fmla="*/ 882780 w 1316389"/>
                    <a:gd name="connsiteY478" fmla="*/ 693658 h 979743"/>
                    <a:gd name="connsiteX479" fmla="*/ 874420 w 1316389"/>
                    <a:gd name="connsiteY479" fmla="*/ 691830 h 979743"/>
                    <a:gd name="connsiteX480" fmla="*/ 875203 w 1316389"/>
                    <a:gd name="connsiteY480" fmla="*/ 688695 h 979743"/>
                    <a:gd name="connsiteX481" fmla="*/ 877555 w 1316389"/>
                    <a:gd name="connsiteY481" fmla="*/ 685298 h 979743"/>
                    <a:gd name="connsiteX482" fmla="*/ 871546 w 1316389"/>
                    <a:gd name="connsiteY482" fmla="*/ 681379 h 979743"/>
                    <a:gd name="connsiteX483" fmla="*/ 874681 w 1316389"/>
                    <a:gd name="connsiteY483" fmla="*/ 676938 h 979743"/>
                    <a:gd name="connsiteX484" fmla="*/ 885392 w 1316389"/>
                    <a:gd name="connsiteY484" fmla="*/ 686605 h 979743"/>
                    <a:gd name="connsiteX485" fmla="*/ 891401 w 1316389"/>
                    <a:gd name="connsiteY485" fmla="*/ 689217 h 979743"/>
                    <a:gd name="connsiteX486" fmla="*/ 892446 w 1316389"/>
                    <a:gd name="connsiteY486" fmla="*/ 696010 h 979743"/>
                    <a:gd name="connsiteX487" fmla="*/ 905509 w 1316389"/>
                    <a:gd name="connsiteY487" fmla="*/ 695487 h 979743"/>
                    <a:gd name="connsiteX488" fmla="*/ 910212 w 1316389"/>
                    <a:gd name="connsiteY488" fmla="*/ 690262 h 979743"/>
                    <a:gd name="connsiteX489" fmla="*/ 917004 w 1316389"/>
                    <a:gd name="connsiteY489" fmla="*/ 694442 h 979743"/>
                    <a:gd name="connsiteX490" fmla="*/ 924319 w 1316389"/>
                    <a:gd name="connsiteY490" fmla="*/ 695226 h 979743"/>
                    <a:gd name="connsiteX491" fmla="*/ 926148 w 1316389"/>
                    <a:gd name="connsiteY491" fmla="*/ 687388 h 979743"/>
                    <a:gd name="connsiteX492" fmla="*/ 932418 w 1316389"/>
                    <a:gd name="connsiteY492" fmla="*/ 686866 h 979743"/>
                    <a:gd name="connsiteX493" fmla="*/ 937643 w 1316389"/>
                    <a:gd name="connsiteY493" fmla="*/ 692091 h 979743"/>
                    <a:gd name="connsiteX494" fmla="*/ 942607 w 1316389"/>
                    <a:gd name="connsiteY494" fmla="*/ 687388 h 979743"/>
                    <a:gd name="connsiteX495" fmla="*/ 948355 w 1316389"/>
                    <a:gd name="connsiteY495" fmla="*/ 686605 h 979743"/>
                    <a:gd name="connsiteX496" fmla="*/ 955670 w 1316389"/>
                    <a:gd name="connsiteY496" fmla="*/ 686605 h 979743"/>
                    <a:gd name="connsiteX497" fmla="*/ 962463 w 1316389"/>
                    <a:gd name="connsiteY497" fmla="*/ 680596 h 979743"/>
                    <a:gd name="connsiteX498" fmla="*/ 969517 w 1316389"/>
                    <a:gd name="connsiteY498" fmla="*/ 677461 h 979743"/>
                    <a:gd name="connsiteX499" fmla="*/ 977354 w 1316389"/>
                    <a:gd name="connsiteY499" fmla="*/ 680857 h 979743"/>
                    <a:gd name="connsiteX500" fmla="*/ 982057 w 1316389"/>
                    <a:gd name="connsiteY500" fmla="*/ 680073 h 979743"/>
                    <a:gd name="connsiteX501" fmla="*/ 987021 w 1316389"/>
                    <a:gd name="connsiteY501" fmla="*/ 677199 h 979743"/>
                    <a:gd name="connsiteX502" fmla="*/ 998255 w 1316389"/>
                    <a:gd name="connsiteY502" fmla="*/ 676677 h 979743"/>
                    <a:gd name="connsiteX503" fmla="*/ 1004002 w 1316389"/>
                    <a:gd name="connsiteY503" fmla="*/ 673803 h 979743"/>
                    <a:gd name="connsiteX504" fmla="*/ 1009227 w 1316389"/>
                    <a:gd name="connsiteY504" fmla="*/ 673019 h 979743"/>
                    <a:gd name="connsiteX505" fmla="*/ 1018371 w 1316389"/>
                    <a:gd name="connsiteY505" fmla="*/ 669101 h 979743"/>
                    <a:gd name="connsiteX506" fmla="*/ 1025686 w 1316389"/>
                    <a:gd name="connsiteY506" fmla="*/ 658650 h 979743"/>
                    <a:gd name="connsiteX507" fmla="*/ 1029344 w 1316389"/>
                    <a:gd name="connsiteY507" fmla="*/ 660740 h 979743"/>
                    <a:gd name="connsiteX508" fmla="*/ 1030389 w 1316389"/>
                    <a:gd name="connsiteY508" fmla="*/ 657344 h 979743"/>
                    <a:gd name="connsiteX509" fmla="*/ 1032479 w 1316389"/>
                    <a:gd name="connsiteY509" fmla="*/ 654470 h 979743"/>
                    <a:gd name="connsiteX510" fmla="*/ 1040055 w 1316389"/>
                    <a:gd name="connsiteY510" fmla="*/ 654470 h 979743"/>
                    <a:gd name="connsiteX511" fmla="*/ 1042929 w 1316389"/>
                    <a:gd name="connsiteY511" fmla="*/ 644804 h 979743"/>
                    <a:gd name="connsiteX512" fmla="*/ 1046587 w 1316389"/>
                    <a:gd name="connsiteY512" fmla="*/ 648461 h 979743"/>
                    <a:gd name="connsiteX513" fmla="*/ 1052595 w 1316389"/>
                    <a:gd name="connsiteY513" fmla="*/ 647939 h 979743"/>
                    <a:gd name="connsiteX514" fmla="*/ 1051028 w 1316389"/>
                    <a:gd name="connsiteY514" fmla="*/ 645065 h 979743"/>
                    <a:gd name="connsiteX515" fmla="*/ 1050506 w 1316389"/>
                    <a:gd name="connsiteY515" fmla="*/ 640624 h 979743"/>
                    <a:gd name="connsiteX516" fmla="*/ 1056253 w 1316389"/>
                    <a:gd name="connsiteY516" fmla="*/ 640624 h 979743"/>
                    <a:gd name="connsiteX517" fmla="*/ 1060172 w 1316389"/>
                    <a:gd name="connsiteY517" fmla="*/ 641146 h 979743"/>
                    <a:gd name="connsiteX518" fmla="*/ 1062523 w 1316389"/>
                    <a:gd name="connsiteY518" fmla="*/ 636966 h 979743"/>
                    <a:gd name="connsiteX519" fmla="*/ 1060433 w 1316389"/>
                    <a:gd name="connsiteY519" fmla="*/ 632264 h 979743"/>
                    <a:gd name="connsiteX520" fmla="*/ 1073757 w 1316389"/>
                    <a:gd name="connsiteY520" fmla="*/ 633831 h 979743"/>
                    <a:gd name="connsiteX521" fmla="*/ 1081333 w 1316389"/>
                    <a:gd name="connsiteY521" fmla="*/ 627039 h 979743"/>
                    <a:gd name="connsiteX522" fmla="*/ 1095441 w 1316389"/>
                    <a:gd name="connsiteY522" fmla="*/ 621552 h 979743"/>
                    <a:gd name="connsiteX523" fmla="*/ 1088126 w 1316389"/>
                    <a:gd name="connsiteY523" fmla="*/ 616588 h 979743"/>
                    <a:gd name="connsiteX524" fmla="*/ 1072190 w 1316389"/>
                    <a:gd name="connsiteY524" fmla="*/ 618678 h 979743"/>
                    <a:gd name="connsiteX525" fmla="*/ 1056775 w 1316389"/>
                    <a:gd name="connsiteY525" fmla="*/ 618156 h 979743"/>
                    <a:gd name="connsiteX526" fmla="*/ 1043451 w 1316389"/>
                    <a:gd name="connsiteY526" fmla="*/ 613976 h 979743"/>
                    <a:gd name="connsiteX527" fmla="*/ 1031956 w 1316389"/>
                    <a:gd name="connsiteY527" fmla="*/ 608228 h 979743"/>
                    <a:gd name="connsiteX528" fmla="*/ 1006353 w 1316389"/>
                    <a:gd name="connsiteY528" fmla="*/ 614498 h 979743"/>
                    <a:gd name="connsiteX529" fmla="*/ 995119 w 1316389"/>
                    <a:gd name="connsiteY529" fmla="*/ 618417 h 979743"/>
                    <a:gd name="connsiteX530" fmla="*/ 983102 w 1316389"/>
                    <a:gd name="connsiteY530" fmla="*/ 623904 h 979743"/>
                    <a:gd name="connsiteX531" fmla="*/ 966904 w 1316389"/>
                    <a:gd name="connsiteY531" fmla="*/ 623120 h 979743"/>
                    <a:gd name="connsiteX532" fmla="*/ 971084 w 1316389"/>
                    <a:gd name="connsiteY532" fmla="*/ 619462 h 979743"/>
                    <a:gd name="connsiteX533" fmla="*/ 983886 w 1316389"/>
                    <a:gd name="connsiteY533" fmla="*/ 615543 h 979743"/>
                    <a:gd name="connsiteX534" fmla="*/ 998255 w 1316389"/>
                    <a:gd name="connsiteY534" fmla="*/ 611886 h 979743"/>
                    <a:gd name="connsiteX535" fmla="*/ 1003218 w 1316389"/>
                    <a:gd name="connsiteY535" fmla="*/ 609273 h 979743"/>
                    <a:gd name="connsiteX536" fmla="*/ 1000083 w 1316389"/>
                    <a:gd name="connsiteY536" fmla="*/ 606661 h 979743"/>
                    <a:gd name="connsiteX537" fmla="*/ 983886 w 1316389"/>
                    <a:gd name="connsiteY537" fmla="*/ 606922 h 979743"/>
                    <a:gd name="connsiteX538" fmla="*/ 968210 w 1316389"/>
                    <a:gd name="connsiteY538" fmla="*/ 609535 h 979743"/>
                    <a:gd name="connsiteX539" fmla="*/ 961940 w 1316389"/>
                    <a:gd name="connsiteY539" fmla="*/ 607967 h 979743"/>
                    <a:gd name="connsiteX540" fmla="*/ 956715 w 1316389"/>
                    <a:gd name="connsiteY540" fmla="*/ 605616 h 979743"/>
                    <a:gd name="connsiteX541" fmla="*/ 948877 w 1316389"/>
                    <a:gd name="connsiteY541" fmla="*/ 607445 h 979743"/>
                    <a:gd name="connsiteX542" fmla="*/ 958805 w 1316389"/>
                    <a:gd name="connsiteY542" fmla="*/ 603787 h 979743"/>
                    <a:gd name="connsiteX543" fmla="*/ 967165 w 1316389"/>
                    <a:gd name="connsiteY543" fmla="*/ 599084 h 979743"/>
                    <a:gd name="connsiteX544" fmla="*/ 968471 w 1316389"/>
                    <a:gd name="connsiteY544" fmla="*/ 594121 h 979743"/>
                    <a:gd name="connsiteX545" fmla="*/ 970039 w 1316389"/>
                    <a:gd name="connsiteY545" fmla="*/ 589941 h 979743"/>
                    <a:gd name="connsiteX546" fmla="*/ 964030 w 1316389"/>
                    <a:gd name="connsiteY546" fmla="*/ 584193 h 979743"/>
                    <a:gd name="connsiteX547" fmla="*/ 970823 w 1316389"/>
                    <a:gd name="connsiteY547" fmla="*/ 584454 h 979743"/>
                    <a:gd name="connsiteX548" fmla="*/ 973697 w 1316389"/>
                    <a:gd name="connsiteY548" fmla="*/ 580013 h 979743"/>
                    <a:gd name="connsiteX549" fmla="*/ 1000083 w 1316389"/>
                    <a:gd name="connsiteY549" fmla="*/ 583148 h 979743"/>
                    <a:gd name="connsiteX550" fmla="*/ 1022029 w 1316389"/>
                    <a:gd name="connsiteY550" fmla="*/ 580274 h 979743"/>
                    <a:gd name="connsiteX551" fmla="*/ 1023857 w 1316389"/>
                    <a:gd name="connsiteY551" fmla="*/ 570869 h 979743"/>
                    <a:gd name="connsiteX552" fmla="*/ 1014713 w 1316389"/>
                    <a:gd name="connsiteY552" fmla="*/ 565644 h 979743"/>
                    <a:gd name="connsiteX553" fmla="*/ 987543 w 1316389"/>
                    <a:gd name="connsiteY553" fmla="*/ 566166 h 979743"/>
                    <a:gd name="connsiteX554" fmla="*/ 976832 w 1316389"/>
                    <a:gd name="connsiteY554" fmla="*/ 563293 h 979743"/>
                    <a:gd name="connsiteX555" fmla="*/ 965075 w 1316389"/>
                    <a:gd name="connsiteY555" fmla="*/ 562770 h 979743"/>
                    <a:gd name="connsiteX556" fmla="*/ 971868 w 1316389"/>
                    <a:gd name="connsiteY556" fmla="*/ 560419 h 979743"/>
                    <a:gd name="connsiteX557" fmla="*/ 978399 w 1316389"/>
                    <a:gd name="connsiteY557" fmla="*/ 559113 h 979743"/>
                    <a:gd name="connsiteX558" fmla="*/ 978660 w 1316389"/>
                    <a:gd name="connsiteY558" fmla="*/ 553887 h 979743"/>
                    <a:gd name="connsiteX559" fmla="*/ 972390 w 1316389"/>
                    <a:gd name="connsiteY559" fmla="*/ 551797 h 979743"/>
                    <a:gd name="connsiteX560" fmla="*/ 962985 w 1316389"/>
                    <a:gd name="connsiteY560" fmla="*/ 546572 h 979743"/>
                    <a:gd name="connsiteX561" fmla="*/ 959850 w 1316389"/>
                    <a:gd name="connsiteY561" fmla="*/ 542654 h 979743"/>
                    <a:gd name="connsiteX562" fmla="*/ 962985 w 1316389"/>
                    <a:gd name="connsiteY562" fmla="*/ 540825 h 979743"/>
                    <a:gd name="connsiteX563" fmla="*/ 968471 w 1316389"/>
                    <a:gd name="connsiteY563" fmla="*/ 544744 h 979743"/>
                    <a:gd name="connsiteX564" fmla="*/ 974219 w 1316389"/>
                    <a:gd name="connsiteY564" fmla="*/ 546311 h 979743"/>
                    <a:gd name="connsiteX565" fmla="*/ 984408 w 1316389"/>
                    <a:gd name="connsiteY565" fmla="*/ 557022 h 979743"/>
                    <a:gd name="connsiteX566" fmla="*/ 998255 w 1316389"/>
                    <a:gd name="connsiteY566" fmla="*/ 559635 h 979743"/>
                    <a:gd name="connsiteX567" fmla="*/ 1018110 w 1316389"/>
                    <a:gd name="connsiteY567" fmla="*/ 559896 h 979743"/>
                    <a:gd name="connsiteX568" fmla="*/ 1025948 w 1316389"/>
                    <a:gd name="connsiteY568" fmla="*/ 561986 h 979743"/>
                    <a:gd name="connsiteX569" fmla="*/ 1029605 w 1316389"/>
                    <a:gd name="connsiteY569" fmla="*/ 566689 h 979743"/>
                    <a:gd name="connsiteX570" fmla="*/ 1042668 w 1316389"/>
                    <a:gd name="connsiteY570" fmla="*/ 572437 h 979743"/>
                    <a:gd name="connsiteX571" fmla="*/ 1050244 w 1316389"/>
                    <a:gd name="connsiteY571" fmla="*/ 580274 h 979743"/>
                    <a:gd name="connsiteX572" fmla="*/ 1053379 w 1316389"/>
                    <a:gd name="connsiteY572" fmla="*/ 591508 h 979743"/>
                    <a:gd name="connsiteX573" fmla="*/ 1058082 w 1316389"/>
                    <a:gd name="connsiteY573" fmla="*/ 600652 h 979743"/>
                    <a:gd name="connsiteX574" fmla="*/ 1068532 w 1316389"/>
                    <a:gd name="connsiteY574" fmla="*/ 605093 h 979743"/>
                    <a:gd name="connsiteX575" fmla="*/ 1080288 w 1316389"/>
                    <a:gd name="connsiteY575" fmla="*/ 606400 h 979743"/>
                    <a:gd name="connsiteX576" fmla="*/ 1088388 w 1316389"/>
                    <a:gd name="connsiteY576" fmla="*/ 600391 h 979743"/>
                    <a:gd name="connsiteX577" fmla="*/ 1091522 w 1316389"/>
                    <a:gd name="connsiteY577" fmla="*/ 593598 h 979743"/>
                    <a:gd name="connsiteX578" fmla="*/ 1093351 w 1316389"/>
                    <a:gd name="connsiteY578" fmla="*/ 595949 h 979743"/>
                    <a:gd name="connsiteX579" fmla="*/ 1095964 w 1316389"/>
                    <a:gd name="connsiteY579" fmla="*/ 606661 h 979743"/>
                    <a:gd name="connsiteX580" fmla="*/ 1105891 w 1316389"/>
                    <a:gd name="connsiteY580" fmla="*/ 607967 h 979743"/>
                    <a:gd name="connsiteX581" fmla="*/ 1109549 w 1316389"/>
                    <a:gd name="connsiteY581" fmla="*/ 603264 h 979743"/>
                    <a:gd name="connsiteX582" fmla="*/ 1107198 w 1316389"/>
                    <a:gd name="connsiteY582" fmla="*/ 598301 h 979743"/>
                    <a:gd name="connsiteX583" fmla="*/ 1110333 w 1316389"/>
                    <a:gd name="connsiteY583" fmla="*/ 595427 h 979743"/>
                    <a:gd name="connsiteX584" fmla="*/ 1106675 w 1316389"/>
                    <a:gd name="connsiteY584" fmla="*/ 591247 h 979743"/>
                    <a:gd name="connsiteX585" fmla="*/ 1106414 w 1316389"/>
                    <a:gd name="connsiteY585" fmla="*/ 588373 h 979743"/>
                    <a:gd name="connsiteX586" fmla="*/ 1108765 w 1316389"/>
                    <a:gd name="connsiteY586" fmla="*/ 586806 h 979743"/>
                    <a:gd name="connsiteX587" fmla="*/ 1097793 w 1316389"/>
                    <a:gd name="connsiteY587" fmla="*/ 581580 h 979743"/>
                    <a:gd name="connsiteX588" fmla="*/ 1105891 w 1316389"/>
                    <a:gd name="connsiteY588" fmla="*/ 577139 h 979743"/>
                    <a:gd name="connsiteX589" fmla="*/ 1106675 w 1316389"/>
                    <a:gd name="connsiteY589" fmla="*/ 567995 h 979743"/>
                    <a:gd name="connsiteX590" fmla="*/ 1097531 w 1316389"/>
                    <a:gd name="connsiteY590" fmla="*/ 564860 h 979743"/>
                    <a:gd name="connsiteX591" fmla="*/ 1093090 w 1316389"/>
                    <a:gd name="connsiteY591" fmla="*/ 574527 h 979743"/>
                    <a:gd name="connsiteX592" fmla="*/ 1090477 w 1316389"/>
                    <a:gd name="connsiteY592" fmla="*/ 567211 h 979743"/>
                    <a:gd name="connsiteX593" fmla="*/ 1093874 w 1316389"/>
                    <a:gd name="connsiteY593" fmla="*/ 560680 h 979743"/>
                    <a:gd name="connsiteX594" fmla="*/ 1097793 w 1316389"/>
                    <a:gd name="connsiteY594" fmla="*/ 554671 h 979743"/>
                    <a:gd name="connsiteX595" fmla="*/ 1087342 w 1316389"/>
                    <a:gd name="connsiteY595" fmla="*/ 555455 h 979743"/>
                    <a:gd name="connsiteX596" fmla="*/ 1076631 w 1316389"/>
                    <a:gd name="connsiteY596" fmla="*/ 560941 h 979743"/>
                    <a:gd name="connsiteX597" fmla="*/ 1080027 w 1316389"/>
                    <a:gd name="connsiteY597" fmla="*/ 553104 h 979743"/>
                    <a:gd name="connsiteX598" fmla="*/ 1083685 w 1316389"/>
                    <a:gd name="connsiteY598" fmla="*/ 547356 h 979743"/>
                    <a:gd name="connsiteX599" fmla="*/ 1075325 w 1316389"/>
                    <a:gd name="connsiteY599" fmla="*/ 545527 h 979743"/>
                    <a:gd name="connsiteX600" fmla="*/ 1069577 w 1316389"/>
                    <a:gd name="connsiteY600" fmla="*/ 541347 h 979743"/>
                    <a:gd name="connsiteX601" fmla="*/ 1062262 w 1316389"/>
                    <a:gd name="connsiteY601" fmla="*/ 539257 h 979743"/>
                    <a:gd name="connsiteX602" fmla="*/ 1056514 w 1316389"/>
                    <a:gd name="connsiteY602" fmla="*/ 535077 h 979743"/>
                    <a:gd name="connsiteX603" fmla="*/ 1040317 w 1316389"/>
                    <a:gd name="connsiteY603" fmla="*/ 530636 h 979743"/>
                    <a:gd name="connsiteX604" fmla="*/ 1023074 w 1316389"/>
                    <a:gd name="connsiteY604" fmla="*/ 538474 h 979743"/>
                    <a:gd name="connsiteX605" fmla="*/ 1025164 w 1316389"/>
                    <a:gd name="connsiteY605" fmla="*/ 532726 h 979743"/>
                    <a:gd name="connsiteX606" fmla="*/ 1021506 w 1316389"/>
                    <a:gd name="connsiteY606" fmla="*/ 530897 h 979743"/>
                    <a:gd name="connsiteX607" fmla="*/ 1017849 w 1316389"/>
                    <a:gd name="connsiteY607" fmla="*/ 528807 h 979743"/>
                    <a:gd name="connsiteX608" fmla="*/ 1042406 w 1316389"/>
                    <a:gd name="connsiteY608" fmla="*/ 521753 h 979743"/>
                    <a:gd name="connsiteX609" fmla="*/ 1038226 w 1316389"/>
                    <a:gd name="connsiteY609" fmla="*/ 518879 h 979743"/>
                    <a:gd name="connsiteX610" fmla="*/ 1031956 w 1316389"/>
                    <a:gd name="connsiteY610" fmla="*/ 515744 h 979743"/>
                    <a:gd name="connsiteX611" fmla="*/ 1021245 w 1316389"/>
                    <a:gd name="connsiteY611" fmla="*/ 513393 h 979743"/>
                    <a:gd name="connsiteX612" fmla="*/ 1016542 w 1316389"/>
                    <a:gd name="connsiteY612" fmla="*/ 514961 h 979743"/>
                    <a:gd name="connsiteX613" fmla="*/ 1010011 w 1316389"/>
                    <a:gd name="connsiteY613" fmla="*/ 517051 h 979743"/>
                    <a:gd name="connsiteX614" fmla="*/ 1002957 w 1316389"/>
                    <a:gd name="connsiteY614" fmla="*/ 519924 h 979743"/>
                    <a:gd name="connsiteX615" fmla="*/ 1001912 w 1316389"/>
                    <a:gd name="connsiteY615" fmla="*/ 513654 h 979743"/>
                    <a:gd name="connsiteX616" fmla="*/ 993552 w 1316389"/>
                    <a:gd name="connsiteY616" fmla="*/ 512348 h 979743"/>
                    <a:gd name="connsiteX617" fmla="*/ 987021 w 1316389"/>
                    <a:gd name="connsiteY617" fmla="*/ 511042 h 979743"/>
                    <a:gd name="connsiteX618" fmla="*/ 984147 w 1316389"/>
                    <a:gd name="connsiteY618" fmla="*/ 511303 h 979743"/>
                    <a:gd name="connsiteX619" fmla="*/ 983886 w 1316389"/>
                    <a:gd name="connsiteY619" fmla="*/ 507907 h 979743"/>
                    <a:gd name="connsiteX620" fmla="*/ 982057 w 1316389"/>
                    <a:gd name="connsiteY620" fmla="*/ 500853 h 979743"/>
                    <a:gd name="connsiteX621" fmla="*/ 986237 w 1316389"/>
                    <a:gd name="connsiteY621" fmla="*/ 495889 h 979743"/>
                    <a:gd name="connsiteX622" fmla="*/ 995642 w 1316389"/>
                    <a:gd name="connsiteY622" fmla="*/ 495367 h 979743"/>
                    <a:gd name="connsiteX623" fmla="*/ 1001390 w 1316389"/>
                    <a:gd name="connsiteY623" fmla="*/ 490664 h 979743"/>
                    <a:gd name="connsiteX624" fmla="*/ 995903 w 1316389"/>
                    <a:gd name="connsiteY624" fmla="*/ 487529 h 979743"/>
                    <a:gd name="connsiteX625" fmla="*/ 990417 w 1316389"/>
                    <a:gd name="connsiteY625" fmla="*/ 487529 h 979743"/>
                    <a:gd name="connsiteX626" fmla="*/ 983886 w 1316389"/>
                    <a:gd name="connsiteY626" fmla="*/ 485178 h 979743"/>
                    <a:gd name="connsiteX627" fmla="*/ 998516 w 1316389"/>
                    <a:gd name="connsiteY627" fmla="*/ 486484 h 979743"/>
                    <a:gd name="connsiteX628" fmla="*/ 1014191 w 1316389"/>
                    <a:gd name="connsiteY628" fmla="*/ 489619 h 979743"/>
                    <a:gd name="connsiteX629" fmla="*/ 1030911 w 1316389"/>
                    <a:gd name="connsiteY629" fmla="*/ 484916 h 979743"/>
                    <a:gd name="connsiteX630" fmla="*/ 1031695 w 1316389"/>
                    <a:gd name="connsiteY630" fmla="*/ 472899 h 979743"/>
                    <a:gd name="connsiteX631" fmla="*/ 1024641 w 1316389"/>
                    <a:gd name="connsiteY631" fmla="*/ 469764 h 979743"/>
                    <a:gd name="connsiteX632" fmla="*/ 1021245 w 1316389"/>
                    <a:gd name="connsiteY632" fmla="*/ 463232 h 979743"/>
                    <a:gd name="connsiteX633" fmla="*/ 1031956 w 1316389"/>
                    <a:gd name="connsiteY633" fmla="*/ 468196 h 979743"/>
                    <a:gd name="connsiteX634" fmla="*/ 1040317 w 1316389"/>
                    <a:gd name="connsiteY634" fmla="*/ 477601 h 979743"/>
                    <a:gd name="connsiteX635" fmla="*/ 1055208 w 1316389"/>
                    <a:gd name="connsiteY635" fmla="*/ 474205 h 979743"/>
                    <a:gd name="connsiteX636" fmla="*/ 1064613 w 1316389"/>
                    <a:gd name="connsiteY636" fmla="*/ 482565 h 979743"/>
                    <a:gd name="connsiteX637" fmla="*/ 1075847 w 1316389"/>
                    <a:gd name="connsiteY637" fmla="*/ 487268 h 979743"/>
                    <a:gd name="connsiteX638" fmla="*/ 1097793 w 1316389"/>
                    <a:gd name="connsiteY638" fmla="*/ 493799 h 979743"/>
                    <a:gd name="connsiteX639" fmla="*/ 1109026 w 1316389"/>
                    <a:gd name="connsiteY639" fmla="*/ 488574 h 979743"/>
                    <a:gd name="connsiteX640" fmla="*/ 1119999 w 1316389"/>
                    <a:gd name="connsiteY640" fmla="*/ 486484 h 979743"/>
                    <a:gd name="connsiteX641" fmla="*/ 1131495 w 1316389"/>
                    <a:gd name="connsiteY641" fmla="*/ 485439 h 979743"/>
                    <a:gd name="connsiteX642" fmla="*/ 1135413 w 1316389"/>
                    <a:gd name="connsiteY642" fmla="*/ 478124 h 979743"/>
                    <a:gd name="connsiteX643" fmla="*/ 1136458 w 1316389"/>
                    <a:gd name="connsiteY643" fmla="*/ 467674 h 979743"/>
                    <a:gd name="connsiteX644" fmla="*/ 1129143 w 1316389"/>
                    <a:gd name="connsiteY644" fmla="*/ 463755 h 979743"/>
                    <a:gd name="connsiteX645" fmla="*/ 1117387 w 1316389"/>
                    <a:gd name="connsiteY645" fmla="*/ 464016 h 979743"/>
                    <a:gd name="connsiteX646" fmla="*/ 1107720 w 1316389"/>
                    <a:gd name="connsiteY646" fmla="*/ 459313 h 979743"/>
                    <a:gd name="connsiteX647" fmla="*/ 1105891 w 1316389"/>
                    <a:gd name="connsiteY647" fmla="*/ 476295 h 979743"/>
                    <a:gd name="connsiteX648" fmla="*/ 1099882 w 1316389"/>
                    <a:gd name="connsiteY648" fmla="*/ 468196 h 979743"/>
                    <a:gd name="connsiteX649" fmla="*/ 1094396 w 1316389"/>
                    <a:gd name="connsiteY649" fmla="*/ 459052 h 979743"/>
                    <a:gd name="connsiteX650" fmla="*/ 1091261 w 1316389"/>
                    <a:gd name="connsiteY650" fmla="*/ 455395 h 979743"/>
                    <a:gd name="connsiteX651" fmla="*/ 1095964 w 1316389"/>
                    <a:gd name="connsiteY651" fmla="*/ 452521 h 979743"/>
                    <a:gd name="connsiteX652" fmla="*/ 1091261 w 1316389"/>
                    <a:gd name="connsiteY652" fmla="*/ 448602 h 979743"/>
                    <a:gd name="connsiteX653" fmla="*/ 1097793 w 1316389"/>
                    <a:gd name="connsiteY653" fmla="*/ 446251 h 979743"/>
                    <a:gd name="connsiteX654" fmla="*/ 1100144 w 1316389"/>
                    <a:gd name="connsiteY654" fmla="*/ 441287 h 979743"/>
                    <a:gd name="connsiteX655" fmla="*/ 1106414 w 1316389"/>
                    <a:gd name="connsiteY655" fmla="*/ 441026 h 979743"/>
                    <a:gd name="connsiteX656" fmla="*/ 1116603 w 1316389"/>
                    <a:gd name="connsiteY656" fmla="*/ 443899 h 979743"/>
                    <a:gd name="connsiteX657" fmla="*/ 1133323 w 1316389"/>
                    <a:gd name="connsiteY657" fmla="*/ 443899 h 979743"/>
                    <a:gd name="connsiteX658" fmla="*/ 1145602 w 1316389"/>
                    <a:gd name="connsiteY658" fmla="*/ 449908 h 979743"/>
                    <a:gd name="connsiteX659" fmla="*/ 1160494 w 1316389"/>
                    <a:gd name="connsiteY659" fmla="*/ 449908 h 979743"/>
                    <a:gd name="connsiteX660" fmla="*/ 1164935 w 1316389"/>
                    <a:gd name="connsiteY660" fmla="*/ 439719 h 979743"/>
                    <a:gd name="connsiteX661" fmla="*/ 1154224 w 1316389"/>
                    <a:gd name="connsiteY661" fmla="*/ 430837 h 979743"/>
                    <a:gd name="connsiteX662" fmla="*/ 1141422 w 1316389"/>
                    <a:gd name="connsiteY662" fmla="*/ 434494 h 979743"/>
                    <a:gd name="connsiteX663" fmla="*/ 1133062 w 1316389"/>
                    <a:gd name="connsiteY663" fmla="*/ 432404 h 979743"/>
                    <a:gd name="connsiteX664" fmla="*/ 1127576 w 1316389"/>
                    <a:gd name="connsiteY664" fmla="*/ 432666 h 979743"/>
                    <a:gd name="connsiteX665" fmla="*/ 1126792 w 1316389"/>
                    <a:gd name="connsiteY665" fmla="*/ 426395 h 979743"/>
                    <a:gd name="connsiteX666" fmla="*/ 1118432 w 1316389"/>
                    <a:gd name="connsiteY666" fmla="*/ 416990 h 979743"/>
                    <a:gd name="connsiteX667" fmla="*/ 1112423 w 1316389"/>
                    <a:gd name="connsiteY667" fmla="*/ 418035 h 979743"/>
                    <a:gd name="connsiteX668" fmla="*/ 1106675 w 1316389"/>
                    <a:gd name="connsiteY668" fmla="*/ 418558 h 979743"/>
                    <a:gd name="connsiteX669" fmla="*/ 1101711 w 1316389"/>
                    <a:gd name="connsiteY669" fmla="*/ 418558 h 979743"/>
                    <a:gd name="connsiteX670" fmla="*/ 1099360 w 1316389"/>
                    <a:gd name="connsiteY670" fmla="*/ 413594 h 979743"/>
                    <a:gd name="connsiteX671" fmla="*/ 1116603 w 1316389"/>
                    <a:gd name="connsiteY671" fmla="*/ 414378 h 979743"/>
                    <a:gd name="connsiteX672" fmla="*/ 1127053 w 1316389"/>
                    <a:gd name="connsiteY672" fmla="*/ 412549 h 979743"/>
                    <a:gd name="connsiteX673" fmla="*/ 1118954 w 1316389"/>
                    <a:gd name="connsiteY673" fmla="*/ 402621 h 979743"/>
                    <a:gd name="connsiteX674" fmla="*/ 1107982 w 1316389"/>
                    <a:gd name="connsiteY674" fmla="*/ 397135 h 979743"/>
                    <a:gd name="connsiteX675" fmla="*/ 1098315 w 1316389"/>
                    <a:gd name="connsiteY675" fmla="*/ 395306 h 979743"/>
                    <a:gd name="connsiteX676" fmla="*/ 1093351 w 1316389"/>
                    <a:gd name="connsiteY676" fmla="*/ 391387 h 979743"/>
                    <a:gd name="connsiteX677" fmla="*/ 1099099 w 1316389"/>
                    <a:gd name="connsiteY677" fmla="*/ 387730 h 979743"/>
                    <a:gd name="connsiteX678" fmla="*/ 1111639 w 1316389"/>
                    <a:gd name="connsiteY678" fmla="*/ 392432 h 979743"/>
                    <a:gd name="connsiteX679" fmla="*/ 1117387 w 1316389"/>
                    <a:gd name="connsiteY679" fmla="*/ 396090 h 979743"/>
                    <a:gd name="connsiteX680" fmla="*/ 1121306 w 1316389"/>
                    <a:gd name="connsiteY680" fmla="*/ 399225 h 979743"/>
                    <a:gd name="connsiteX681" fmla="*/ 1130711 w 1316389"/>
                    <a:gd name="connsiteY681" fmla="*/ 405495 h 979743"/>
                    <a:gd name="connsiteX682" fmla="*/ 1136458 w 1316389"/>
                    <a:gd name="connsiteY682" fmla="*/ 405495 h 979743"/>
                    <a:gd name="connsiteX683" fmla="*/ 1139332 w 1316389"/>
                    <a:gd name="connsiteY683" fmla="*/ 403928 h 979743"/>
                    <a:gd name="connsiteX684" fmla="*/ 1142467 w 1316389"/>
                    <a:gd name="connsiteY684" fmla="*/ 403928 h 979743"/>
                    <a:gd name="connsiteX685" fmla="*/ 1143251 w 1316389"/>
                    <a:gd name="connsiteY685" fmla="*/ 408630 h 979743"/>
                    <a:gd name="connsiteX686" fmla="*/ 1146908 w 1316389"/>
                    <a:gd name="connsiteY686" fmla="*/ 411765 h 979743"/>
                    <a:gd name="connsiteX687" fmla="*/ 1153701 w 1316389"/>
                    <a:gd name="connsiteY687" fmla="*/ 409153 h 979743"/>
                    <a:gd name="connsiteX688" fmla="*/ 1156575 w 1316389"/>
                    <a:gd name="connsiteY688" fmla="*/ 403928 h 979743"/>
                    <a:gd name="connsiteX689" fmla="*/ 1155530 w 1316389"/>
                    <a:gd name="connsiteY689" fmla="*/ 401054 h 979743"/>
                    <a:gd name="connsiteX690" fmla="*/ 1152656 w 1316389"/>
                    <a:gd name="connsiteY690" fmla="*/ 394784 h 979743"/>
                    <a:gd name="connsiteX691" fmla="*/ 1151089 w 1316389"/>
                    <a:gd name="connsiteY691" fmla="*/ 389559 h 979743"/>
                    <a:gd name="connsiteX692" fmla="*/ 1154746 w 1316389"/>
                    <a:gd name="connsiteY692" fmla="*/ 388775 h 979743"/>
                    <a:gd name="connsiteX693" fmla="*/ 1151350 w 1316389"/>
                    <a:gd name="connsiteY693" fmla="*/ 382766 h 979743"/>
                    <a:gd name="connsiteX694" fmla="*/ 1144557 w 1316389"/>
                    <a:gd name="connsiteY694" fmla="*/ 377280 h 979743"/>
                    <a:gd name="connsiteX695" fmla="*/ 1146908 w 1316389"/>
                    <a:gd name="connsiteY695" fmla="*/ 371271 h 979743"/>
                    <a:gd name="connsiteX696" fmla="*/ 1139855 w 1316389"/>
                    <a:gd name="connsiteY696" fmla="*/ 366830 h 979743"/>
                    <a:gd name="connsiteX697" fmla="*/ 1131495 w 1316389"/>
                    <a:gd name="connsiteY697" fmla="*/ 366307 h 979743"/>
                    <a:gd name="connsiteX698" fmla="*/ 1127314 w 1316389"/>
                    <a:gd name="connsiteY698" fmla="*/ 367091 h 979743"/>
                    <a:gd name="connsiteX699" fmla="*/ 1124179 w 1316389"/>
                    <a:gd name="connsiteY699" fmla="*/ 363694 h 979743"/>
                    <a:gd name="connsiteX700" fmla="*/ 1119999 w 1316389"/>
                    <a:gd name="connsiteY700" fmla="*/ 361343 h 979743"/>
                    <a:gd name="connsiteX701" fmla="*/ 1111378 w 1316389"/>
                    <a:gd name="connsiteY701" fmla="*/ 364478 h 979743"/>
                    <a:gd name="connsiteX702" fmla="*/ 1105369 w 1316389"/>
                    <a:gd name="connsiteY702" fmla="*/ 364478 h 979743"/>
                    <a:gd name="connsiteX703" fmla="*/ 1105108 w 1316389"/>
                    <a:gd name="connsiteY703" fmla="*/ 360298 h 979743"/>
                    <a:gd name="connsiteX704" fmla="*/ 1105108 w 1316389"/>
                    <a:gd name="connsiteY704" fmla="*/ 354551 h 979743"/>
                    <a:gd name="connsiteX705" fmla="*/ 1102234 w 1316389"/>
                    <a:gd name="connsiteY705" fmla="*/ 349848 h 979743"/>
                    <a:gd name="connsiteX706" fmla="*/ 1099360 w 1316389"/>
                    <a:gd name="connsiteY706" fmla="*/ 349064 h 979743"/>
                    <a:gd name="connsiteX707" fmla="*/ 1097270 w 1316389"/>
                    <a:gd name="connsiteY707" fmla="*/ 351154 h 979743"/>
                    <a:gd name="connsiteX708" fmla="*/ 1093090 w 1316389"/>
                    <a:gd name="connsiteY708" fmla="*/ 350632 h 979743"/>
                    <a:gd name="connsiteX709" fmla="*/ 1088910 w 1316389"/>
                    <a:gd name="connsiteY709" fmla="*/ 349064 h 979743"/>
                    <a:gd name="connsiteX710" fmla="*/ 1086820 w 1316389"/>
                    <a:gd name="connsiteY710" fmla="*/ 344884 h 979743"/>
                    <a:gd name="connsiteX711" fmla="*/ 1091000 w 1316389"/>
                    <a:gd name="connsiteY711" fmla="*/ 341488 h 979743"/>
                    <a:gd name="connsiteX712" fmla="*/ 1092306 w 1316389"/>
                    <a:gd name="connsiteY712" fmla="*/ 336263 h 979743"/>
                    <a:gd name="connsiteX713" fmla="*/ 1097270 w 1316389"/>
                    <a:gd name="connsiteY713" fmla="*/ 335479 h 979743"/>
                    <a:gd name="connsiteX714" fmla="*/ 1103279 w 1316389"/>
                    <a:gd name="connsiteY714" fmla="*/ 343055 h 979743"/>
                    <a:gd name="connsiteX715" fmla="*/ 1108765 w 1316389"/>
                    <a:gd name="connsiteY715" fmla="*/ 346974 h 979743"/>
                    <a:gd name="connsiteX716" fmla="*/ 1115035 w 1316389"/>
                    <a:gd name="connsiteY716" fmla="*/ 345145 h 979743"/>
                    <a:gd name="connsiteX717" fmla="*/ 1116864 w 1316389"/>
                    <a:gd name="connsiteY717" fmla="*/ 339920 h 979743"/>
                    <a:gd name="connsiteX718" fmla="*/ 1107720 w 1316389"/>
                    <a:gd name="connsiteY718" fmla="*/ 336785 h 979743"/>
                    <a:gd name="connsiteX719" fmla="*/ 1121567 w 1316389"/>
                    <a:gd name="connsiteY719" fmla="*/ 335740 h 979743"/>
                    <a:gd name="connsiteX720" fmla="*/ 1132801 w 1316389"/>
                    <a:gd name="connsiteY720" fmla="*/ 331299 h 979743"/>
                    <a:gd name="connsiteX721" fmla="*/ 1157358 w 1316389"/>
                    <a:gd name="connsiteY721" fmla="*/ 335218 h 979743"/>
                    <a:gd name="connsiteX722" fmla="*/ 1169638 w 1316389"/>
                    <a:gd name="connsiteY722" fmla="*/ 338353 h 979743"/>
                    <a:gd name="connsiteX723" fmla="*/ 1179304 w 1316389"/>
                    <a:gd name="connsiteY723" fmla="*/ 337830 h 979743"/>
                    <a:gd name="connsiteX724" fmla="*/ 1175646 w 1316389"/>
                    <a:gd name="connsiteY724" fmla="*/ 316930 h 979743"/>
                    <a:gd name="connsiteX725" fmla="*/ 1162584 w 1316389"/>
                    <a:gd name="connsiteY725" fmla="*/ 318236 h 979743"/>
                    <a:gd name="connsiteX726" fmla="*/ 1150566 w 1316389"/>
                    <a:gd name="connsiteY726" fmla="*/ 317453 h 979743"/>
                    <a:gd name="connsiteX727" fmla="*/ 1138287 w 1316389"/>
                    <a:gd name="connsiteY727" fmla="*/ 309876 h 979743"/>
                    <a:gd name="connsiteX728" fmla="*/ 1132278 w 1316389"/>
                    <a:gd name="connsiteY728" fmla="*/ 299687 h 979743"/>
                    <a:gd name="connsiteX729" fmla="*/ 1143251 w 1316389"/>
                    <a:gd name="connsiteY729" fmla="*/ 298381 h 979743"/>
                    <a:gd name="connsiteX730" fmla="*/ 1161539 w 1316389"/>
                    <a:gd name="connsiteY730" fmla="*/ 304129 h 979743"/>
                    <a:gd name="connsiteX731" fmla="*/ 1162845 w 1316389"/>
                    <a:gd name="connsiteY731" fmla="*/ 298903 h 979743"/>
                    <a:gd name="connsiteX732" fmla="*/ 1146386 w 1316389"/>
                    <a:gd name="connsiteY732" fmla="*/ 290021 h 979743"/>
                    <a:gd name="connsiteX733" fmla="*/ 1122089 w 1316389"/>
                    <a:gd name="connsiteY733" fmla="*/ 285841 h 979743"/>
                    <a:gd name="connsiteX734" fmla="*/ 1109549 w 1316389"/>
                    <a:gd name="connsiteY734" fmla="*/ 302300 h 979743"/>
                    <a:gd name="connsiteX735" fmla="*/ 1107198 w 1316389"/>
                    <a:gd name="connsiteY735" fmla="*/ 305174 h 979743"/>
                    <a:gd name="connsiteX736" fmla="*/ 1107459 w 1316389"/>
                    <a:gd name="connsiteY736" fmla="*/ 300993 h 979743"/>
                    <a:gd name="connsiteX737" fmla="*/ 1104063 w 1316389"/>
                    <a:gd name="connsiteY737" fmla="*/ 299426 h 979743"/>
                    <a:gd name="connsiteX738" fmla="*/ 1099882 w 1316389"/>
                    <a:gd name="connsiteY738" fmla="*/ 298642 h 979743"/>
                    <a:gd name="connsiteX739" fmla="*/ 1099099 w 1316389"/>
                    <a:gd name="connsiteY739" fmla="*/ 293940 h 979743"/>
                    <a:gd name="connsiteX740" fmla="*/ 1102495 w 1316389"/>
                    <a:gd name="connsiteY740" fmla="*/ 290021 h 979743"/>
                    <a:gd name="connsiteX741" fmla="*/ 1105369 w 1316389"/>
                    <a:gd name="connsiteY741" fmla="*/ 288453 h 979743"/>
                    <a:gd name="connsiteX742" fmla="*/ 1107198 w 1316389"/>
                    <a:gd name="connsiteY742" fmla="*/ 286363 h 979743"/>
                    <a:gd name="connsiteX743" fmla="*/ 1110071 w 1316389"/>
                    <a:gd name="connsiteY743" fmla="*/ 283228 h 979743"/>
                    <a:gd name="connsiteX744" fmla="*/ 1105630 w 1316389"/>
                    <a:gd name="connsiteY744" fmla="*/ 281399 h 979743"/>
                    <a:gd name="connsiteX745" fmla="*/ 1113990 w 1316389"/>
                    <a:gd name="connsiteY745" fmla="*/ 279048 h 979743"/>
                    <a:gd name="connsiteX746" fmla="*/ 1115297 w 1316389"/>
                    <a:gd name="connsiteY746" fmla="*/ 269382 h 979743"/>
                    <a:gd name="connsiteX747" fmla="*/ 1117387 w 1316389"/>
                    <a:gd name="connsiteY747" fmla="*/ 264418 h 979743"/>
                    <a:gd name="connsiteX748" fmla="*/ 1121306 w 1316389"/>
                    <a:gd name="connsiteY748" fmla="*/ 260499 h 979743"/>
                    <a:gd name="connsiteX749" fmla="*/ 1121306 w 1316389"/>
                    <a:gd name="connsiteY749" fmla="*/ 255013 h 979743"/>
                    <a:gd name="connsiteX750" fmla="*/ 1115558 w 1316389"/>
                    <a:gd name="connsiteY750" fmla="*/ 255013 h 979743"/>
                    <a:gd name="connsiteX751" fmla="*/ 1113468 w 1316389"/>
                    <a:gd name="connsiteY751" fmla="*/ 252923 h 979743"/>
                    <a:gd name="connsiteX752" fmla="*/ 1119477 w 1316389"/>
                    <a:gd name="connsiteY752" fmla="*/ 249265 h 979743"/>
                    <a:gd name="connsiteX753" fmla="*/ 1121567 w 1316389"/>
                    <a:gd name="connsiteY753" fmla="*/ 244301 h 979743"/>
                    <a:gd name="connsiteX754" fmla="*/ 1128882 w 1316389"/>
                    <a:gd name="connsiteY754" fmla="*/ 241428 h 979743"/>
                    <a:gd name="connsiteX755" fmla="*/ 1136981 w 1316389"/>
                    <a:gd name="connsiteY755" fmla="*/ 240644 h 979743"/>
                    <a:gd name="connsiteX756" fmla="*/ 1143773 w 1316389"/>
                    <a:gd name="connsiteY756" fmla="*/ 240644 h 979743"/>
                    <a:gd name="connsiteX757" fmla="*/ 1144818 w 1316389"/>
                    <a:gd name="connsiteY757" fmla="*/ 233329 h 979743"/>
                    <a:gd name="connsiteX758" fmla="*/ 1148476 w 1316389"/>
                    <a:gd name="connsiteY758" fmla="*/ 232284 h 979743"/>
                    <a:gd name="connsiteX759" fmla="*/ 1150305 w 1316389"/>
                    <a:gd name="connsiteY759" fmla="*/ 229410 h 979743"/>
                    <a:gd name="connsiteX760" fmla="*/ 1149521 w 1316389"/>
                    <a:gd name="connsiteY760" fmla="*/ 216870 h 979743"/>
                    <a:gd name="connsiteX761" fmla="*/ 1155269 w 1316389"/>
                    <a:gd name="connsiteY761" fmla="*/ 206420 h 979743"/>
                    <a:gd name="connsiteX762" fmla="*/ 1161016 w 1316389"/>
                    <a:gd name="connsiteY762" fmla="*/ 202501 h 979743"/>
                    <a:gd name="connsiteX763" fmla="*/ 1177736 w 1316389"/>
                    <a:gd name="connsiteY763" fmla="*/ 199627 h 979743"/>
                    <a:gd name="connsiteX764" fmla="*/ 1186097 w 1316389"/>
                    <a:gd name="connsiteY764" fmla="*/ 199366 h 979743"/>
                    <a:gd name="connsiteX765" fmla="*/ 1192628 w 1316389"/>
                    <a:gd name="connsiteY765" fmla="*/ 192834 h 979743"/>
                    <a:gd name="connsiteX766" fmla="*/ 1198376 w 1316389"/>
                    <a:gd name="connsiteY766" fmla="*/ 187087 h 979743"/>
                    <a:gd name="connsiteX767" fmla="*/ 1191844 w 1316389"/>
                    <a:gd name="connsiteY767" fmla="*/ 186564 h 979743"/>
                    <a:gd name="connsiteX768" fmla="*/ 1174863 w 1316389"/>
                    <a:gd name="connsiteY768" fmla="*/ 188654 h 979743"/>
                    <a:gd name="connsiteX769" fmla="*/ 1158404 w 1316389"/>
                    <a:gd name="connsiteY769" fmla="*/ 189960 h 979743"/>
                    <a:gd name="connsiteX770" fmla="*/ 1143512 w 1316389"/>
                    <a:gd name="connsiteY770" fmla="*/ 192573 h 979743"/>
                    <a:gd name="connsiteX771" fmla="*/ 1132017 w 1316389"/>
                    <a:gd name="connsiteY771" fmla="*/ 197537 h 979743"/>
                    <a:gd name="connsiteX772" fmla="*/ 1131233 w 1316389"/>
                    <a:gd name="connsiteY772" fmla="*/ 191267 h 979743"/>
                    <a:gd name="connsiteX773" fmla="*/ 1134368 w 1316389"/>
                    <a:gd name="connsiteY773" fmla="*/ 183429 h 979743"/>
                    <a:gd name="connsiteX774" fmla="*/ 1147692 w 1316389"/>
                    <a:gd name="connsiteY774" fmla="*/ 175853 h 979743"/>
                    <a:gd name="connsiteX775" fmla="*/ 1153962 w 1316389"/>
                    <a:gd name="connsiteY775" fmla="*/ 182123 h 979743"/>
                    <a:gd name="connsiteX776" fmla="*/ 1158142 w 1316389"/>
                    <a:gd name="connsiteY776" fmla="*/ 182384 h 979743"/>
                    <a:gd name="connsiteX777" fmla="*/ 1161016 w 1316389"/>
                    <a:gd name="connsiteY777" fmla="*/ 180817 h 979743"/>
                    <a:gd name="connsiteX778" fmla="*/ 1160755 w 1316389"/>
                    <a:gd name="connsiteY778" fmla="*/ 176898 h 979743"/>
                    <a:gd name="connsiteX779" fmla="*/ 1170944 w 1316389"/>
                    <a:gd name="connsiteY779" fmla="*/ 175592 h 979743"/>
                    <a:gd name="connsiteX780" fmla="*/ 1184790 w 1316389"/>
                    <a:gd name="connsiteY780" fmla="*/ 177420 h 979743"/>
                    <a:gd name="connsiteX781" fmla="*/ 1193412 w 1316389"/>
                    <a:gd name="connsiteY781" fmla="*/ 176637 h 979743"/>
                    <a:gd name="connsiteX782" fmla="*/ 1210132 w 1316389"/>
                    <a:gd name="connsiteY782" fmla="*/ 175330 h 979743"/>
                    <a:gd name="connsiteX783" fmla="*/ 1222672 w 1316389"/>
                    <a:gd name="connsiteY783" fmla="*/ 167754 h 979743"/>
                    <a:gd name="connsiteX784" fmla="*/ 1225024 w 1316389"/>
                    <a:gd name="connsiteY784" fmla="*/ 160961 h 979743"/>
                    <a:gd name="connsiteX785" fmla="*/ 1216402 w 1316389"/>
                    <a:gd name="connsiteY785" fmla="*/ 159394 h 979743"/>
                    <a:gd name="connsiteX786" fmla="*/ 1200988 w 1316389"/>
                    <a:gd name="connsiteY786" fmla="*/ 158610 h 979743"/>
                    <a:gd name="connsiteX787" fmla="*/ 1187403 w 1316389"/>
                    <a:gd name="connsiteY787" fmla="*/ 158610 h 979743"/>
                    <a:gd name="connsiteX788" fmla="*/ 1181655 w 1316389"/>
                    <a:gd name="connsiteY788" fmla="*/ 160178 h 979743"/>
                    <a:gd name="connsiteX789" fmla="*/ 1174863 w 1316389"/>
                    <a:gd name="connsiteY789" fmla="*/ 160178 h 979743"/>
                    <a:gd name="connsiteX790" fmla="*/ 1167809 w 1316389"/>
                    <a:gd name="connsiteY790" fmla="*/ 157565 h 979743"/>
                    <a:gd name="connsiteX791" fmla="*/ 1159187 w 1316389"/>
                    <a:gd name="connsiteY791" fmla="*/ 155997 h 979743"/>
                    <a:gd name="connsiteX792" fmla="*/ 1150827 w 1316389"/>
                    <a:gd name="connsiteY792" fmla="*/ 157043 h 979743"/>
                    <a:gd name="connsiteX793" fmla="*/ 1142728 w 1316389"/>
                    <a:gd name="connsiteY793" fmla="*/ 158088 h 979743"/>
                    <a:gd name="connsiteX794" fmla="*/ 1129927 w 1316389"/>
                    <a:gd name="connsiteY794" fmla="*/ 160700 h 979743"/>
                    <a:gd name="connsiteX795" fmla="*/ 1126269 w 1316389"/>
                    <a:gd name="connsiteY795" fmla="*/ 158610 h 979743"/>
                    <a:gd name="connsiteX796" fmla="*/ 1129404 w 1316389"/>
                    <a:gd name="connsiteY796" fmla="*/ 157565 h 979743"/>
                    <a:gd name="connsiteX797" fmla="*/ 1136720 w 1316389"/>
                    <a:gd name="connsiteY797" fmla="*/ 156259 h 979743"/>
                    <a:gd name="connsiteX798" fmla="*/ 1139071 w 1316389"/>
                    <a:gd name="connsiteY798" fmla="*/ 154691 h 979743"/>
                    <a:gd name="connsiteX799" fmla="*/ 1144557 w 1316389"/>
                    <a:gd name="connsiteY799" fmla="*/ 153124 h 979743"/>
                    <a:gd name="connsiteX800" fmla="*/ 1151872 w 1316389"/>
                    <a:gd name="connsiteY800" fmla="*/ 153385 h 979743"/>
                    <a:gd name="connsiteX801" fmla="*/ 1167547 w 1316389"/>
                    <a:gd name="connsiteY801" fmla="*/ 154952 h 979743"/>
                    <a:gd name="connsiteX802" fmla="*/ 1177998 w 1316389"/>
                    <a:gd name="connsiteY802" fmla="*/ 154952 h 979743"/>
                    <a:gd name="connsiteX803" fmla="*/ 1187403 w 1316389"/>
                    <a:gd name="connsiteY803" fmla="*/ 149727 h 979743"/>
                    <a:gd name="connsiteX804" fmla="*/ 1197331 w 1316389"/>
                    <a:gd name="connsiteY804" fmla="*/ 149205 h 979743"/>
                    <a:gd name="connsiteX805" fmla="*/ 1208565 w 1316389"/>
                    <a:gd name="connsiteY805" fmla="*/ 153385 h 979743"/>
                    <a:gd name="connsiteX806" fmla="*/ 1227636 w 1316389"/>
                    <a:gd name="connsiteY806" fmla="*/ 150250 h 979743"/>
                    <a:gd name="connsiteX807" fmla="*/ 1245140 w 1316389"/>
                    <a:gd name="connsiteY807" fmla="*/ 143196 h 979743"/>
                    <a:gd name="connsiteX808" fmla="*/ 1263167 w 1316389"/>
                    <a:gd name="connsiteY808" fmla="*/ 139800 h 979743"/>
                    <a:gd name="connsiteX809" fmla="*/ 1267869 w 1316389"/>
                    <a:gd name="connsiteY809" fmla="*/ 131962 h 979743"/>
                    <a:gd name="connsiteX810" fmla="*/ 1277274 w 1316389"/>
                    <a:gd name="connsiteY810" fmla="*/ 128043 h 979743"/>
                    <a:gd name="connsiteX811" fmla="*/ 1289554 w 1316389"/>
                    <a:gd name="connsiteY811" fmla="*/ 123602 h 979743"/>
                    <a:gd name="connsiteX812" fmla="*/ 1302355 w 1316389"/>
                    <a:gd name="connsiteY812" fmla="*/ 118116 h 979743"/>
                    <a:gd name="connsiteX813" fmla="*/ 1305229 w 1316389"/>
                    <a:gd name="connsiteY813" fmla="*/ 115503 h 979743"/>
                    <a:gd name="connsiteX814" fmla="*/ 1314373 w 1316389"/>
                    <a:gd name="connsiteY814" fmla="*/ 110801 h 979743"/>
                    <a:gd name="connsiteX815" fmla="*/ 1309409 w 1316389"/>
                    <a:gd name="connsiteY815" fmla="*/ 104008 h 979743"/>
                    <a:gd name="connsiteX816" fmla="*/ 1297391 w 1316389"/>
                    <a:gd name="connsiteY816" fmla="*/ 100612 h 979743"/>
                    <a:gd name="connsiteX817" fmla="*/ 1269437 w 1316389"/>
                    <a:gd name="connsiteY817" fmla="*/ 95387 h 979743"/>
                    <a:gd name="connsiteX818" fmla="*/ 1245663 w 1316389"/>
                    <a:gd name="connsiteY818" fmla="*/ 88594 h 979743"/>
                    <a:gd name="connsiteX819" fmla="*/ 1211961 w 1316389"/>
                    <a:gd name="connsiteY819" fmla="*/ 91729 h 979743"/>
                    <a:gd name="connsiteX820" fmla="*/ 1202817 w 1316389"/>
                    <a:gd name="connsiteY820" fmla="*/ 91729 h 979743"/>
                    <a:gd name="connsiteX821" fmla="*/ 1198376 w 1316389"/>
                    <a:gd name="connsiteY821" fmla="*/ 94603 h 979743"/>
                    <a:gd name="connsiteX822" fmla="*/ 1193412 w 1316389"/>
                    <a:gd name="connsiteY822" fmla="*/ 97215 h 979743"/>
                    <a:gd name="connsiteX823" fmla="*/ 1194718 w 1316389"/>
                    <a:gd name="connsiteY823" fmla="*/ 102179 h 979743"/>
                    <a:gd name="connsiteX824" fmla="*/ 1189493 w 1316389"/>
                    <a:gd name="connsiteY824" fmla="*/ 104269 h 979743"/>
                    <a:gd name="connsiteX825" fmla="*/ 1191060 w 1316389"/>
                    <a:gd name="connsiteY825" fmla="*/ 106620 h 979743"/>
                    <a:gd name="connsiteX826" fmla="*/ 1187664 w 1316389"/>
                    <a:gd name="connsiteY826" fmla="*/ 107927 h 979743"/>
                    <a:gd name="connsiteX827" fmla="*/ 1183745 w 1316389"/>
                    <a:gd name="connsiteY827" fmla="*/ 112368 h 979743"/>
                    <a:gd name="connsiteX828" fmla="*/ 1177736 w 1316389"/>
                    <a:gd name="connsiteY828" fmla="*/ 113936 h 979743"/>
                    <a:gd name="connsiteX829" fmla="*/ 1170683 w 1316389"/>
                    <a:gd name="connsiteY829" fmla="*/ 112368 h 979743"/>
                    <a:gd name="connsiteX830" fmla="*/ 1167025 w 1316389"/>
                    <a:gd name="connsiteY830" fmla="*/ 111584 h 979743"/>
                    <a:gd name="connsiteX831" fmla="*/ 1163629 w 1316389"/>
                    <a:gd name="connsiteY831" fmla="*/ 111323 h 979743"/>
                    <a:gd name="connsiteX832" fmla="*/ 1157620 w 1316389"/>
                    <a:gd name="connsiteY832" fmla="*/ 110017 h 979743"/>
                    <a:gd name="connsiteX833" fmla="*/ 1151611 w 1316389"/>
                    <a:gd name="connsiteY833" fmla="*/ 111323 h 979743"/>
                    <a:gd name="connsiteX834" fmla="*/ 1145864 w 1316389"/>
                    <a:gd name="connsiteY834" fmla="*/ 114719 h 979743"/>
                    <a:gd name="connsiteX835" fmla="*/ 1138809 w 1316389"/>
                    <a:gd name="connsiteY835" fmla="*/ 116287 h 979743"/>
                    <a:gd name="connsiteX836" fmla="*/ 1141945 w 1316389"/>
                    <a:gd name="connsiteY836" fmla="*/ 103747 h 979743"/>
                    <a:gd name="connsiteX837" fmla="*/ 1133062 w 1316389"/>
                    <a:gd name="connsiteY837" fmla="*/ 106882 h 979743"/>
                    <a:gd name="connsiteX838" fmla="*/ 1127053 w 1316389"/>
                    <a:gd name="connsiteY838" fmla="*/ 110801 h 979743"/>
                    <a:gd name="connsiteX839" fmla="*/ 1121567 w 1316389"/>
                    <a:gd name="connsiteY839" fmla="*/ 113152 h 979743"/>
                    <a:gd name="connsiteX840" fmla="*/ 1112162 w 1316389"/>
                    <a:gd name="connsiteY840" fmla="*/ 119683 h 979743"/>
                    <a:gd name="connsiteX841" fmla="*/ 1100144 w 1316389"/>
                    <a:gd name="connsiteY841" fmla="*/ 129088 h 979743"/>
                    <a:gd name="connsiteX842" fmla="*/ 1079766 w 1316389"/>
                    <a:gd name="connsiteY842" fmla="*/ 140061 h 979743"/>
                    <a:gd name="connsiteX843" fmla="*/ 1071406 w 1316389"/>
                    <a:gd name="connsiteY843" fmla="*/ 144241 h 979743"/>
                    <a:gd name="connsiteX844" fmla="*/ 1066964 w 1316389"/>
                    <a:gd name="connsiteY844" fmla="*/ 146331 h 979743"/>
                    <a:gd name="connsiteX845" fmla="*/ 1062001 w 1316389"/>
                    <a:gd name="connsiteY845" fmla="*/ 149727 h 979743"/>
                    <a:gd name="connsiteX846" fmla="*/ 1057298 w 1316389"/>
                    <a:gd name="connsiteY846" fmla="*/ 151817 h 979743"/>
                    <a:gd name="connsiteX847" fmla="*/ 1053118 w 1316389"/>
                    <a:gd name="connsiteY847" fmla="*/ 154691 h 979743"/>
                    <a:gd name="connsiteX848" fmla="*/ 1048938 w 1316389"/>
                    <a:gd name="connsiteY848" fmla="*/ 156259 h 979743"/>
                    <a:gd name="connsiteX849" fmla="*/ 1044235 w 1316389"/>
                    <a:gd name="connsiteY849" fmla="*/ 158610 h 979743"/>
                    <a:gd name="connsiteX850" fmla="*/ 1052334 w 1316389"/>
                    <a:gd name="connsiteY850" fmla="*/ 152340 h 979743"/>
                    <a:gd name="connsiteX851" fmla="*/ 1059388 w 1316389"/>
                    <a:gd name="connsiteY851" fmla="*/ 144502 h 979743"/>
                    <a:gd name="connsiteX852" fmla="*/ 1064091 w 1316389"/>
                    <a:gd name="connsiteY852" fmla="*/ 136403 h 979743"/>
                    <a:gd name="connsiteX853" fmla="*/ 1074541 w 1316389"/>
                    <a:gd name="connsiteY853" fmla="*/ 130133 h 979743"/>
                    <a:gd name="connsiteX854" fmla="*/ 1081333 w 1316389"/>
                    <a:gd name="connsiteY854" fmla="*/ 122557 h 979743"/>
                    <a:gd name="connsiteX855" fmla="*/ 1090216 w 1316389"/>
                    <a:gd name="connsiteY855" fmla="*/ 119161 h 979743"/>
                    <a:gd name="connsiteX856" fmla="*/ 1092045 w 1316389"/>
                    <a:gd name="connsiteY856" fmla="*/ 115242 h 979743"/>
                    <a:gd name="connsiteX857" fmla="*/ 1098054 w 1316389"/>
                    <a:gd name="connsiteY857" fmla="*/ 106882 h 979743"/>
                    <a:gd name="connsiteX858" fmla="*/ 1101973 w 1316389"/>
                    <a:gd name="connsiteY858" fmla="*/ 100612 h 979743"/>
                    <a:gd name="connsiteX859" fmla="*/ 1099882 w 1316389"/>
                    <a:gd name="connsiteY859" fmla="*/ 95387 h 979743"/>
                    <a:gd name="connsiteX860" fmla="*/ 1097009 w 1316389"/>
                    <a:gd name="connsiteY860" fmla="*/ 87810 h 979743"/>
                    <a:gd name="connsiteX861" fmla="*/ 1088126 w 1316389"/>
                    <a:gd name="connsiteY861" fmla="*/ 84414 h 979743"/>
                    <a:gd name="connsiteX862" fmla="*/ 1069316 w 1316389"/>
                    <a:gd name="connsiteY862" fmla="*/ 85981 h 979743"/>
                    <a:gd name="connsiteX863" fmla="*/ 1059911 w 1316389"/>
                    <a:gd name="connsiteY863" fmla="*/ 86765 h 979743"/>
                    <a:gd name="connsiteX864" fmla="*/ 1052334 w 1316389"/>
                    <a:gd name="connsiteY864" fmla="*/ 90161 h 979743"/>
                    <a:gd name="connsiteX865" fmla="*/ 1049983 w 1316389"/>
                    <a:gd name="connsiteY865" fmla="*/ 98783 h 979743"/>
                    <a:gd name="connsiteX866" fmla="*/ 1043713 w 1316389"/>
                    <a:gd name="connsiteY866" fmla="*/ 103747 h 979743"/>
                    <a:gd name="connsiteX867" fmla="*/ 1039010 w 1316389"/>
                    <a:gd name="connsiteY867" fmla="*/ 106098 h 979743"/>
                    <a:gd name="connsiteX868" fmla="*/ 1033785 w 1316389"/>
                    <a:gd name="connsiteY868" fmla="*/ 107665 h 979743"/>
                    <a:gd name="connsiteX869" fmla="*/ 1022551 w 1316389"/>
                    <a:gd name="connsiteY869" fmla="*/ 110278 h 979743"/>
                    <a:gd name="connsiteX870" fmla="*/ 1009227 w 1316389"/>
                    <a:gd name="connsiteY870" fmla="*/ 112107 h 979743"/>
                    <a:gd name="connsiteX871" fmla="*/ 997993 w 1316389"/>
                    <a:gd name="connsiteY871" fmla="*/ 115764 h 979743"/>
                    <a:gd name="connsiteX872" fmla="*/ 993030 w 1316389"/>
                    <a:gd name="connsiteY872" fmla="*/ 117071 h 979743"/>
                    <a:gd name="connsiteX873" fmla="*/ 988327 w 1316389"/>
                    <a:gd name="connsiteY873" fmla="*/ 118899 h 979743"/>
                    <a:gd name="connsiteX874" fmla="*/ 984147 w 1316389"/>
                    <a:gd name="connsiteY874" fmla="*/ 117332 h 979743"/>
                    <a:gd name="connsiteX875" fmla="*/ 982841 w 1316389"/>
                    <a:gd name="connsiteY875" fmla="*/ 115242 h 979743"/>
                    <a:gd name="connsiteX876" fmla="*/ 981273 w 1316389"/>
                    <a:gd name="connsiteY876" fmla="*/ 113674 h 979743"/>
                    <a:gd name="connsiteX877" fmla="*/ 1022551 w 1316389"/>
                    <a:gd name="connsiteY877" fmla="*/ 101657 h 979743"/>
                    <a:gd name="connsiteX878" fmla="*/ 1028821 w 1316389"/>
                    <a:gd name="connsiteY878" fmla="*/ 93558 h 979743"/>
                    <a:gd name="connsiteX879" fmla="*/ 1009750 w 1316389"/>
                    <a:gd name="connsiteY879" fmla="*/ 89639 h 979743"/>
                    <a:gd name="connsiteX880" fmla="*/ 982318 w 1316389"/>
                    <a:gd name="connsiteY880" fmla="*/ 90945 h 979743"/>
                    <a:gd name="connsiteX881" fmla="*/ 954625 w 1316389"/>
                    <a:gd name="connsiteY881" fmla="*/ 91468 h 979743"/>
                    <a:gd name="connsiteX882" fmla="*/ 928499 w 1316389"/>
                    <a:gd name="connsiteY882" fmla="*/ 91729 h 979743"/>
                    <a:gd name="connsiteX883" fmla="*/ 904464 w 1316389"/>
                    <a:gd name="connsiteY883" fmla="*/ 95125 h 979743"/>
                    <a:gd name="connsiteX884" fmla="*/ 861096 w 1316389"/>
                    <a:gd name="connsiteY884" fmla="*/ 104530 h 979743"/>
                    <a:gd name="connsiteX885" fmla="*/ 863708 w 1316389"/>
                    <a:gd name="connsiteY885" fmla="*/ 96954 h 979743"/>
                    <a:gd name="connsiteX886" fmla="*/ 872068 w 1316389"/>
                    <a:gd name="connsiteY886" fmla="*/ 90945 h 979743"/>
                    <a:gd name="connsiteX887" fmla="*/ 884347 w 1316389"/>
                    <a:gd name="connsiteY887" fmla="*/ 88333 h 979743"/>
                    <a:gd name="connsiteX888" fmla="*/ 893230 w 1316389"/>
                    <a:gd name="connsiteY888" fmla="*/ 86765 h 979743"/>
                    <a:gd name="connsiteX889" fmla="*/ 911518 w 1316389"/>
                    <a:gd name="connsiteY889" fmla="*/ 85459 h 979743"/>
                    <a:gd name="connsiteX890" fmla="*/ 920401 w 1316389"/>
                    <a:gd name="connsiteY890" fmla="*/ 83369 h 979743"/>
                    <a:gd name="connsiteX891" fmla="*/ 913347 w 1316389"/>
                    <a:gd name="connsiteY891" fmla="*/ 81279 h 979743"/>
                    <a:gd name="connsiteX892" fmla="*/ 903680 w 1316389"/>
                    <a:gd name="connsiteY892" fmla="*/ 79973 h 979743"/>
                    <a:gd name="connsiteX893" fmla="*/ 893491 w 1316389"/>
                    <a:gd name="connsiteY893" fmla="*/ 80234 h 979743"/>
                    <a:gd name="connsiteX894" fmla="*/ 906032 w 1316389"/>
                    <a:gd name="connsiteY894" fmla="*/ 76315 h 979743"/>
                    <a:gd name="connsiteX895" fmla="*/ 927454 w 1316389"/>
                    <a:gd name="connsiteY895" fmla="*/ 76576 h 979743"/>
                    <a:gd name="connsiteX896" fmla="*/ 935815 w 1316389"/>
                    <a:gd name="connsiteY896" fmla="*/ 77621 h 979743"/>
                    <a:gd name="connsiteX897" fmla="*/ 944959 w 1316389"/>
                    <a:gd name="connsiteY897" fmla="*/ 78927 h 979743"/>
                    <a:gd name="connsiteX898" fmla="*/ 955148 w 1316389"/>
                    <a:gd name="connsiteY898" fmla="*/ 78144 h 979743"/>
                    <a:gd name="connsiteX899" fmla="*/ 961156 w 1316389"/>
                    <a:gd name="connsiteY899" fmla="*/ 77360 h 979743"/>
                    <a:gd name="connsiteX900" fmla="*/ 968733 w 1316389"/>
                    <a:gd name="connsiteY900" fmla="*/ 76576 h 979743"/>
                    <a:gd name="connsiteX901" fmla="*/ 979183 w 1316389"/>
                    <a:gd name="connsiteY901" fmla="*/ 76576 h 979743"/>
                    <a:gd name="connsiteX902" fmla="*/ 983886 w 1316389"/>
                    <a:gd name="connsiteY902" fmla="*/ 76576 h 979743"/>
                    <a:gd name="connsiteX903" fmla="*/ 988327 w 1316389"/>
                    <a:gd name="connsiteY903" fmla="*/ 77360 h 979743"/>
                    <a:gd name="connsiteX904" fmla="*/ 995903 w 1316389"/>
                    <a:gd name="connsiteY904" fmla="*/ 77621 h 979743"/>
                    <a:gd name="connsiteX905" fmla="*/ 1000083 w 1316389"/>
                    <a:gd name="connsiteY905" fmla="*/ 77621 h 979743"/>
                    <a:gd name="connsiteX906" fmla="*/ 1005570 w 1316389"/>
                    <a:gd name="connsiteY906" fmla="*/ 78666 h 979743"/>
                    <a:gd name="connsiteX907" fmla="*/ 1023335 w 1316389"/>
                    <a:gd name="connsiteY907" fmla="*/ 78666 h 979743"/>
                    <a:gd name="connsiteX908" fmla="*/ 1038226 w 1316389"/>
                    <a:gd name="connsiteY908" fmla="*/ 77621 h 979743"/>
                    <a:gd name="connsiteX909" fmla="*/ 1055992 w 1316389"/>
                    <a:gd name="connsiteY909" fmla="*/ 72135 h 979743"/>
                    <a:gd name="connsiteX910" fmla="*/ 1075063 w 1316389"/>
                    <a:gd name="connsiteY910" fmla="*/ 71874 h 979743"/>
                    <a:gd name="connsiteX911" fmla="*/ 1089432 w 1316389"/>
                    <a:gd name="connsiteY911" fmla="*/ 67955 h 979743"/>
                    <a:gd name="connsiteX912" fmla="*/ 1105108 w 1316389"/>
                    <a:gd name="connsiteY912" fmla="*/ 61424 h 979743"/>
                    <a:gd name="connsiteX913" fmla="*/ 1110855 w 1316389"/>
                    <a:gd name="connsiteY913" fmla="*/ 53325 h 979743"/>
                    <a:gd name="connsiteX914" fmla="*/ 1097270 w 1316389"/>
                    <a:gd name="connsiteY914" fmla="*/ 46532 h 979743"/>
                    <a:gd name="connsiteX915" fmla="*/ 1081856 w 1316389"/>
                    <a:gd name="connsiteY915" fmla="*/ 43397 h 979743"/>
                    <a:gd name="connsiteX916" fmla="*/ 1064875 w 1316389"/>
                    <a:gd name="connsiteY916" fmla="*/ 45748 h 979743"/>
                    <a:gd name="connsiteX917" fmla="*/ 1060172 w 1316389"/>
                    <a:gd name="connsiteY917" fmla="*/ 44964 h 979743"/>
                    <a:gd name="connsiteX918" fmla="*/ 1055731 w 1316389"/>
                    <a:gd name="connsiteY918" fmla="*/ 39217 h 979743"/>
                    <a:gd name="connsiteX919" fmla="*/ 1050506 w 1316389"/>
                    <a:gd name="connsiteY919" fmla="*/ 37388 h 979743"/>
                    <a:gd name="connsiteX920" fmla="*/ 1039794 w 1316389"/>
                    <a:gd name="connsiteY920" fmla="*/ 40001 h 979743"/>
                    <a:gd name="connsiteX921" fmla="*/ 1027776 w 1316389"/>
                    <a:gd name="connsiteY921" fmla="*/ 44964 h 979743"/>
                    <a:gd name="connsiteX922" fmla="*/ 1017065 w 1316389"/>
                    <a:gd name="connsiteY922" fmla="*/ 44964 h 979743"/>
                    <a:gd name="connsiteX923" fmla="*/ 1036398 w 1316389"/>
                    <a:gd name="connsiteY923" fmla="*/ 34514 h 979743"/>
                    <a:gd name="connsiteX924" fmla="*/ 1030128 w 1316389"/>
                    <a:gd name="connsiteY924" fmla="*/ 26154 h 979743"/>
                    <a:gd name="connsiteX925" fmla="*/ 1019677 w 1316389"/>
                    <a:gd name="connsiteY925" fmla="*/ 25632 h 979743"/>
                    <a:gd name="connsiteX926" fmla="*/ 988327 w 1316389"/>
                    <a:gd name="connsiteY926" fmla="*/ 28767 h 979743"/>
                    <a:gd name="connsiteX927" fmla="*/ 947571 w 1316389"/>
                    <a:gd name="connsiteY927" fmla="*/ 27983 h 979743"/>
                    <a:gd name="connsiteX928" fmla="*/ 920923 w 1316389"/>
                    <a:gd name="connsiteY928" fmla="*/ 28767 h 979743"/>
                    <a:gd name="connsiteX929" fmla="*/ 911518 w 1316389"/>
                    <a:gd name="connsiteY929" fmla="*/ 30595 h 979743"/>
                    <a:gd name="connsiteX930" fmla="*/ 898455 w 1316389"/>
                    <a:gd name="connsiteY930" fmla="*/ 32163 h 979743"/>
                    <a:gd name="connsiteX931" fmla="*/ 883825 w 1316389"/>
                    <a:gd name="connsiteY931" fmla="*/ 34776 h 979743"/>
                    <a:gd name="connsiteX932" fmla="*/ 865276 w 1316389"/>
                    <a:gd name="connsiteY932" fmla="*/ 35821 h 979743"/>
                    <a:gd name="connsiteX933" fmla="*/ 845682 w 1316389"/>
                    <a:gd name="connsiteY933" fmla="*/ 41307 h 979743"/>
                    <a:gd name="connsiteX934" fmla="*/ 830268 w 1316389"/>
                    <a:gd name="connsiteY934" fmla="*/ 42613 h 979743"/>
                    <a:gd name="connsiteX935" fmla="*/ 815376 w 1316389"/>
                    <a:gd name="connsiteY935" fmla="*/ 42091 h 979743"/>
                    <a:gd name="connsiteX936" fmla="*/ 810935 w 1316389"/>
                    <a:gd name="connsiteY936" fmla="*/ 44964 h 979743"/>
                    <a:gd name="connsiteX937" fmla="*/ 806232 w 1316389"/>
                    <a:gd name="connsiteY937" fmla="*/ 42874 h 979743"/>
                    <a:gd name="connsiteX938" fmla="*/ 803881 w 1316389"/>
                    <a:gd name="connsiteY938" fmla="*/ 36604 h 979743"/>
                    <a:gd name="connsiteX939" fmla="*/ 817205 w 1316389"/>
                    <a:gd name="connsiteY939" fmla="*/ 37911 h 979743"/>
                    <a:gd name="connsiteX940" fmla="*/ 827133 w 1316389"/>
                    <a:gd name="connsiteY940" fmla="*/ 36866 h 979743"/>
                    <a:gd name="connsiteX941" fmla="*/ 835493 w 1316389"/>
                    <a:gd name="connsiteY941" fmla="*/ 35037 h 979743"/>
                    <a:gd name="connsiteX942" fmla="*/ 849078 w 1316389"/>
                    <a:gd name="connsiteY942" fmla="*/ 36082 h 979743"/>
                    <a:gd name="connsiteX943" fmla="*/ 857438 w 1316389"/>
                    <a:gd name="connsiteY943" fmla="*/ 34776 h 979743"/>
                    <a:gd name="connsiteX944" fmla="*/ 859006 w 1316389"/>
                    <a:gd name="connsiteY944" fmla="*/ 31902 h 979743"/>
                    <a:gd name="connsiteX945" fmla="*/ 856132 w 1316389"/>
                    <a:gd name="connsiteY945" fmla="*/ 30073 h 979743"/>
                    <a:gd name="connsiteX946" fmla="*/ 853258 w 1316389"/>
                    <a:gd name="connsiteY946" fmla="*/ 27460 h 979743"/>
                    <a:gd name="connsiteX947" fmla="*/ 853258 w 1316389"/>
                    <a:gd name="connsiteY947" fmla="*/ 26415 h 979743"/>
                    <a:gd name="connsiteX948" fmla="*/ 856654 w 1316389"/>
                    <a:gd name="connsiteY948" fmla="*/ 26677 h 979743"/>
                    <a:gd name="connsiteX949" fmla="*/ 860834 w 1316389"/>
                    <a:gd name="connsiteY949" fmla="*/ 26677 h 979743"/>
                    <a:gd name="connsiteX950" fmla="*/ 863447 w 1316389"/>
                    <a:gd name="connsiteY950" fmla="*/ 26938 h 979743"/>
                    <a:gd name="connsiteX951" fmla="*/ 867105 w 1316389"/>
                    <a:gd name="connsiteY951" fmla="*/ 26415 h 979743"/>
                    <a:gd name="connsiteX952" fmla="*/ 871546 w 1316389"/>
                    <a:gd name="connsiteY952" fmla="*/ 26415 h 979743"/>
                    <a:gd name="connsiteX953" fmla="*/ 884870 w 1316389"/>
                    <a:gd name="connsiteY953" fmla="*/ 28244 h 979743"/>
                    <a:gd name="connsiteX954" fmla="*/ 892446 w 1316389"/>
                    <a:gd name="connsiteY954" fmla="*/ 29028 h 979743"/>
                    <a:gd name="connsiteX955" fmla="*/ 915959 w 1316389"/>
                    <a:gd name="connsiteY955" fmla="*/ 25370 h 979743"/>
                    <a:gd name="connsiteX956" fmla="*/ 940256 w 1316389"/>
                    <a:gd name="connsiteY956" fmla="*/ 23542 h 979743"/>
                    <a:gd name="connsiteX957" fmla="*/ 964291 w 1316389"/>
                    <a:gd name="connsiteY957" fmla="*/ 23280 h 979743"/>
                    <a:gd name="connsiteX958" fmla="*/ 985714 w 1316389"/>
                    <a:gd name="connsiteY958" fmla="*/ 25370 h 979743"/>
                    <a:gd name="connsiteX959" fmla="*/ 1005047 w 1316389"/>
                    <a:gd name="connsiteY959" fmla="*/ 23019 h 979743"/>
                    <a:gd name="connsiteX960" fmla="*/ 1013146 w 1316389"/>
                    <a:gd name="connsiteY960" fmla="*/ 16488 h 979743"/>
                    <a:gd name="connsiteX961" fmla="*/ 1003218 w 1316389"/>
                    <a:gd name="connsiteY961" fmla="*/ 15443 h 979743"/>
                    <a:gd name="connsiteX962" fmla="*/ 991201 w 1316389"/>
                    <a:gd name="connsiteY962" fmla="*/ 14920 h 979743"/>
                    <a:gd name="connsiteX963" fmla="*/ 970039 w 1316389"/>
                    <a:gd name="connsiteY963" fmla="*/ 9173 h 979743"/>
                    <a:gd name="connsiteX964" fmla="*/ 941823 w 1316389"/>
                    <a:gd name="connsiteY964" fmla="*/ 4470 h 979743"/>
                    <a:gd name="connsiteX965" fmla="*/ 919617 w 1316389"/>
                    <a:gd name="connsiteY965" fmla="*/ 2641 h 979743"/>
                    <a:gd name="connsiteX966" fmla="*/ 894797 w 1316389"/>
                    <a:gd name="connsiteY966" fmla="*/ 29 h 979743"/>
                    <a:gd name="connsiteX967" fmla="*/ 871546 w 1316389"/>
                    <a:gd name="connsiteY967" fmla="*/ 1858 h 979743"/>
                    <a:gd name="connsiteX968" fmla="*/ 845682 w 1316389"/>
                    <a:gd name="connsiteY968" fmla="*/ 813 h 979743"/>
                    <a:gd name="connsiteX969" fmla="*/ 842024 w 1316389"/>
                    <a:gd name="connsiteY969" fmla="*/ 1335 h 979743"/>
                    <a:gd name="connsiteX970" fmla="*/ 839150 w 1316389"/>
                    <a:gd name="connsiteY970" fmla="*/ 8128 h 979743"/>
                    <a:gd name="connsiteX971" fmla="*/ 827655 w 1316389"/>
                    <a:gd name="connsiteY971" fmla="*/ 1074 h 979743"/>
                    <a:gd name="connsiteX972" fmla="*/ 812241 w 1316389"/>
                    <a:gd name="connsiteY972" fmla="*/ 3164 h 979743"/>
                    <a:gd name="connsiteX973" fmla="*/ 793953 w 1316389"/>
                    <a:gd name="connsiteY973" fmla="*/ 4470 h 979743"/>
                    <a:gd name="connsiteX974" fmla="*/ 779584 w 1316389"/>
                    <a:gd name="connsiteY974" fmla="*/ 8128 h 979743"/>
                    <a:gd name="connsiteX975" fmla="*/ 779323 w 1316389"/>
                    <a:gd name="connsiteY975" fmla="*/ 11785 h 979743"/>
                    <a:gd name="connsiteX976" fmla="*/ 773837 w 1316389"/>
                    <a:gd name="connsiteY976" fmla="*/ 9434 h 979743"/>
                    <a:gd name="connsiteX977" fmla="*/ 760513 w 1316389"/>
                    <a:gd name="connsiteY977" fmla="*/ 9434 h 979743"/>
                    <a:gd name="connsiteX978" fmla="*/ 746405 w 1316389"/>
                    <a:gd name="connsiteY978" fmla="*/ 12830 h 979743"/>
                    <a:gd name="connsiteX979" fmla="*/ 733865 w 1316389"/>
                    <a:gd name="connsiteY979" fmla="*/ 13614 h 979743"/>
                    <a:gd name="connsiteX980" fmla="*/ 748495 w 1316389"/>
                    <a:gd name="connsiteY980" fmla="*/ 21974 h 979743"/>
                    <a:gd name="connsiteX981" fmla="*/ 774098 w 1316389"/>
                    <a:gd name="connsiteY981" fmla="*/ 25109 h 979743"/>
                    <a:gd name="connsiteX982" fmla="*/ 766260 w 1316389"/>
                    <a:gd name="connsiteY982" fmla="*/ 27460 h 979743"/>
                    <a:gd name="connsiteX983" fmla="*/ 755549 w 1316389"/>
                    <a:gd name="connsiteY983" fmla="*/ 28244 h 979743"/>
                    <a:gd name="connsiteX984" fmla="*/ 747711 w 1316389"/>
                    <a:gd name="connsiteY984" fmla="*/ 28767 h 979743"/>
                    <a:gd name="connsiteX985" fmla="*/ 741702 w 1316389"/>
                    <a:gd name="connsiteY985" fmla="*/ 28767 h 979743"/>
                    <a:gd name="connsiteX986" fmla="*/ 754504 w 1316389"/>
                    <a:gd name="connsiteY986" fmla="*/ 31118 h 979743"/>
                    <a:gd name="connsiteX987" fmla="*/ 761819 w 1316389"/>
                    <a:gd name="connsiteY987" fmla="*/ 31379 h 979743"/>
                    <a:gd name="connsiteX988" fmla="*/ 762080 w 1316389"/>
                    <a:gd name="connsiteY988" fmla="*/ 32686 h 979743"/>
                    <a:gd name="connsiteX989" fmla="*/ 755288 w 1316389"/>
                    <a:gd name="connsiteY989" fmla="*/ 33992 h 979743"/>
                    <a:gd name="connsiteX990" fmla="*/ 746927 w 1316389"/>
                    <a:gd name="connsiteY990" fmla="*/ 34253 h 979743"/>
                    <a:gd name="connsiteX991" fmla="*/ 738306 w 1316389"/>
                    <a:gd name="connsiteY991" fmla="*/ 33992 h 979743"/>
                    <a:gd name="connsiteX992" fmla="*/ 737522 w 1316389"/>
                    <a:gd name="connsiteY992" fmla="*/ 44964 h 979743"/>
                    <a:gd name="connsiteX993" fmla="*/ 729946 w 1316389"/>
                    <a:gd name="connsiteY993" fmla="*/ 41568 h 979743"/>
                    <a:gd name="connsiteX994" fmla="*/ 723937 w 1316389"/>
                    <a:gd name="connsiteY994" fmla="*/ 35298 h 979743"/>
                    <a:gd name="connsiteX995" fmla="*/ 699379 w 1316389"/>
                    <a:gd name="connsiteY995" fmla="*/ 35821 h 979743"/>
                    <a:gd name="connsiteX996" fmla="*/ 691019 w 1316389"/>
                    <a:gd name="connsiteY996" fmla="*/ 34253 h 979743"/>
                    <a:gd name="connsiteX997" fmla="*/ 685010 w 1316389"/>
                    <a:gd name="connsiteY997" fmla="*/ 29289 h 979743"/>
                    <a:gd name="connsiteX998" fmla="*/ 670902 w 1316389"/>
                    <a:gd name="connsiteY998" fmla="*/ 26677 h 979743"/>
                    <a:gd name="connsiteX999" fmla="*/ 666200 w 1316389"/>
                    <a:gd name="connsiteY999" fmla="*/ 21713 h 979743"/>
                    <a:gd name="connsiteX1000" fmla="*/ 658623 w 1316389"/>
                    <a:gd name="connsiteY1000" fmla="*/ 20407 h 979743"/>
                    <a:gd name="connsiteX1001" fmla="*/ 625444 w 1316389"/>
                    <a:gd name="connsiteY1001" fmla="*/ 21974 h 979743"/>
                    <a:gd name="connsiteX1002" fmla="*/ 625183 w 1316389"/>
                    <a:gd name="connsiteY1002" fmla="*/ 23019 h 979743"/>
                    <a:gd name="connsiteX1003" fmla="*/ 635372 w 1316389"/>
                    <a:gd name="connsiteY1003" fmla="*/ 24325 h 979743"/>
                    <a:gd name="connsiteX1004" fmla="*/ 639291 w 1316389"/>
                    <a:gd name="connsiteY1004" fmla="*/ 28505 h 979743"/>
                    <a:gd name="connsiteX1005" fmla="*/ 636678 w 1316389"/>
                    <a:gd name="connsiteY1005" fmla="*/ 28505 h 979743"/>
                    <a:gd name="connsiteX1006" fmla="*/ 634065 w 1316389"/>
                    <a:gd name="connsiteY1006" fmla="*/ 27460 h 979743"/>
                    <a:gd name="connsiteX1007" fmla="*/ 628579 w 1316389"/>
                    <a:gd name="connsiteY1007" fmla="*/ 26154 h 979743"/>
                    <a:gd name="connsiteX1008" fmla="*/ 623093 w 1316389"/>
                    <a:gd name="connsiteY1008" fmla="*/ 25109 h 979743"/>
                    <a:gd name="connsiteX1009" fmla="*/ 610030 w 1316389"/>
                    <a:gd name="connsiteY1009" fmla="*/ 24325 h 979743"/>
                    <a:gd name="connsiteX1010" fmla="*/ 606373 w 1316389"/>
                    <a:gd name="connsiteY1010" fmla="*/ 25109 h 979743"/>
                    <a:gd name="connsiteX1011" fmla="*/ 601931 w 1316389"/>
                    <a:gd name="connsiteY1011" fmla="*/ 24848 h 979743"/>
                    <a:gd name="connsiteX1012" fmla="*/ 592787 w 1316389"/>
                    <a:gd name="connsiteY1012" fmla="*/ 25109 h 979743"/>
                    <a:gd name="connsiteX1013" fmla="*/ 594355 w 1316389"/>
                    <a:gd name="connsiteY1013" fmla="*/ 28244 h 979743"/>
                    <a:gd name="connsiteX1014" fmla="*/ 597229 w 1316389"/>
                    <a:gd name="connsiteY1014" fmla="*/ 31118 h 979743"/>
                    <a:gd name="connsiteX1015" fmla="*/ 602715 w 1316389"/>
                    <a:gd name="connsiteY1015" fmla="*/ 36343 h 979743"/>
                    <a:gd name="connsiteX1016" fmla="*/ 607417 w 1316389"/>
                    <a:gd name="connsiteY1016" fmla="*/ 38172 h 979743"/>
                    <a:gd name="connsiteX1017" fmla="*/ 620219 w 1316389"/>
                    <a:gd name="connsiteY1017" fmla="*/ 40001 h 979743"/>
                    <a:gd name="connsiteX1018" fmla="*/ 690758 w 1316389"/>
                    <a:gd name="connsiteY1018" fmla="*/ 46532 h 979743"/>
                    <a:gd name="connsiteX1019" fmla="*/ 711658 w 1316389"/>
                    <a:gd name="connsiteY1019" fmla="*/ 55937 h 979743"/>
                    <a:gd name="connsiteX1020" fmla="*/ 712442 w 1316389"/>
                    <a:gd name="connsiteY1020" fmla="*/ 62991 h 979743"/>
                    <a:gd name="connsiteX1021" fmla="*/ 703037 w 1316389"/>
                    <a:gd name="connsiteY1021" fmla="*/ 60640 h 979743"/>
                    <a:gd name="connsiteX1022" fmla="*/ 689974 w 1316389"/>
                    <a:gd name="connsiteY1022" fmla="*/ 51757 h 979743"/>
                    <a:gd name="connsiteX1023" fmla="*/ 681875 w 1316389"/>
                    <a:gd name="connsiteY1023" fmla="*/ 48883 h 979743"/>
                    <a:gd name="connsiteX1024" fmla="*/ 677434 w 1316389"/>
                    <a:gd name="connsiteY1024" fmla="*/ 54631 h 979743"/>
                    <a:gd name="connsiteX1025" fmla="*/ 670380 w 1316389"/>
                    <a:gd name="connsiteY1025" fmla="*/ 57243 h 979743"/>
                    <a:gd name="connsiteX1026" fmla="*/ 651047 w 1316389"/>
                    <a:gd name="connsiteY1026" fmla="*/ 46532 h 979743"/>
                    <a:gd name="connsiteX1027" fmla="*/ 635894 w 1316389"/>
                    <a:gd name="connsiteY1027" fmla="*/ 46271 h 979743"/>
                    <a:gd name="connsiteX1028" fmla="*/ 615516 w 1316389"/>
                    <a:gd name="connsiteY1028" fmla="*/ 46010 h 979743"/>
                    <a:gd name="connsiteX1029" fmla="*/ 606895 w 1316389"/>
                    <a:gd name="connsiteY1029" fmla="*/ 45226 h 979743"/>
                    <a:gd name="connsiteX1030" fmla="*/ 601409 w 1316389"/>
                    <a:gd name="connsiteY1030" fmla="*/ 45226 h 979743"/>
                    <a:gd name="connsiteX1031" fmla="*/ 601670 w 1316389"/>
                    <a:gd name="connsiteY1031" fmla="*/ 50190 h 979743"/>
                    <a:gd name="connsiteX1032" fmla="*/ 627011 w 1316389"/>
                    <a:gd name="connsiteY1032" fmla="*/ 67171 h 979743"/>
                    <a:gd name="connsiteX1033" fmla="*/ 644516 w 1316389"/>
                    <a:gd name="connsiteY1033" fmla="*/ 71090 h 979743"/>
                    <a:gd name="connsiteX1034" fmla="*/ 653398 w 1316389"/>
                    <a:gd name="connsiteY1034" fmla="*/ 74747 h 979743"/>
                    <a:gd name="connsiteX1035" fmla="*/ 642425 w 1316389"/>
                    <a:gd name="connsiteY1035" fmla="*/ 76054 h 979743"/>
                    <a:gd name="connsiteX1036" fmla="*/ 621525 w 1316389"/>
                    <a:gd name="connsiteY1036" fmla="*/ 73964 h 979743"/>
                    <a:gd name="connsiteX1037" fmla="*/ 612642 w 1316389"/>
                    <a:gd name="connsiteY1037" fmla="*/ 76054 h 979743"/>
                    <a:gd name="connsiteX1038" fmla="*/ 613687 w 1316389"/>
                    <a:gd name="connsiteY1038" fmla="*/ 80756 h 979743"/>
                    <a:gd name="connsiteX1039" fmla="*/ 615516 w 1316389"/>
                    <a:gd name="connsiteY1039" fmla="*/ 87288 h 979743"/>
                    <a:gd name="connsiteX1040" fmla="*/ 612120 w 1316389"/>
                    <a:gd name="connsiteY1040" fmla="*/ 98260 h 979743"/>
                    <a:gd name="connsiteX1041" fmla="*/ 597751 w 1316389"/>
                    <a:gd name="connsiteY1041" fmla="*/ 97738 h 979743"/>
                    <a:gd name="connsiteX1042" fmla="*/ 583904 w 1316389"/>
                    <a:gd name="connsiteY1042" fmla="*/ 88333 h 979743"/>
                    <a:gd name="connsiteX1043" fmla="*/ 572932 w 1316389"/>
                    <a:gd name="connsiteY1043" fmla="*/ 81018 h 979743"/>
                    <a:gd name="connsiteX1044" fmla="*/ 544716 w 1316389"/>
                    <a:gd name="connsiteY1044" fmla="*/ 76576 h 979743"/>
                    <a:gd name="connsiteX1045" fmla="*/ 536878 w 1316389"/>
                    <a:gd name="connsiteY1045" fmla="*/ 72135 h 979743"/>
                    <a:gd name="connsiteX1046" fmla="*/ 527212 w 1316389"/>
                    <a:gd name="connsiteY1046" fmla="*/ 67955 h 979743"/>
                    <a:gd name="connsiteX1047" fmla="*/ 522771 w 1316389"/>
                    <a:gd name="connsiteY1047" fmla="*/ 67171 h 979743"/>
                    <a:gd name="connsiteX1048" fmla="*/ 510753 w 1316389"/>
                    <a:gd name="connsiteY1048" fmla="*/ 61424 h 979743"/>
                    <a:gd name="connsiteX1049" fmla="*/ 478619 w 1316389"/>
                    <a:gd name="connsiteY1049" fmla="*/ 60117 h 979743"/>
                    <a:gd name="connsiteX1050" fmla="*/ 469475 w 1316389"/>
                    <a:gd name="connsiteY1050" fmla="*/ 64036 h 979743"/>
                    <a:gd name="connsiteX1051" fmla="*/ 477313 w 1316389"/>
                    <a:gd name="connsiteY1051" fmla="*/ 73702 h 979743"/>
                    <a:gd name="connsiteX1052" fmla="*/ 480186 w 1316389"/>
                    <a:gd name="connsiteY1052" fmla="*/ 78144 h 979743"/>
                    <a:gd name="connsiteX1053" fmla="*/ 486195 w 1316389"/>
                    <a:gd name="connsiteY1053" fmla="*/ 81279 h 979743"/>
                    <a:gd name="connsiteX1054" fmla="*/ 492727 w 1316389"/>
                    <a:gd name="connsiteY1054" fmla="*/ 85198 h 979743"/>
                    <a:gd name="connsiteX1055" fmla="*/ 499519 w 1316389"/>
                    <a:gd name="connsiteY1055" fmla="*/ 88333 h 979743"/>
                    <a:gd name="connsiteX1056" fmla="*/ 500042 w 1316389"/>
                    <a:gd name="connsiteY1056" fmla="*/ 92513 h 979743"/>
                    <a:gd name="connsiteX1057" fmla="*/ 489853 w 1316389"/>
                    <a:gd name="connsiteY1057" fmla="*/ 93296 h 979743"/>
                    <a:gd name="connsiteX1058" fmla="*/ 476006 w 1316389"/>
                    <a:gd name="connsiteY1058" fmla="*/ 89639 h 979743"/>
                    <a:gd name="connsiteX1059" fmla="*/ 481754 w 1316389"/>
                    <a:gd name="connsiteY1059" fmla="*/ 94864 h 979743"/>
                    <a:gd name="connsiteX1060" fmla="*/ 485934 w 1316389"/>
                    <a:gd name="connsiteY1060" fmla="*/ 95909 h 979743"/>
                    <a:gd name="connsiteX1061" fmla="*/ 488546 w 1316389"/>
                    <a:gd name="connsiteY1061" fmla="*/ 97477 h 979743"/>
                    <a:gd name="connsiteX1062" fmla="*/ 492988 w 1316389"/>
                    <a:gd name="connsiteY1062" fmla="*/ 100873 h 979743"/>
                    <a:gd name="connsiteX1063" fmla="*/ 495339 w 1316389"/>
                    <a:gd name="connsiteY1063" fmla="*/ 105053 h 979743"/>
                    <a:gd name="connsiteX1064" fmla="*/ 485934 w 1316389"/>
                    <a:gd name="connsiteY1064" fmla="*/ 102963 h 979743"/>
                    <a:gd name="connsiteX1065" fmla="*/ 477051 w 1316389"/>
                    <a:gd name="connsiteY1065" fmla="*/ 97215 h 979743"/>
                    <a:gd name="connsiteX1066" fmla="*/ 468169 w 1316389"/>
                    <a:gd name="connsiteY1066" fmla="*/ 94080 h 979743"/>
                    <a:gd name="connsiteX1067" fmla="*/ 460070 w 1316389"/>
                    <a:gd name="connsiteY1067" fmla="*/ 91468 h 979743"/>
                    <a:gd name="connsiteX1068" fmla="*/ 451710 w 1316389"/>
                    <a:gd name="connsiteY1068" fmla="*/ 90161 h 979743"/>
                    <a:gd name="connsiteX1069" fmla="*/ 442566 w 1316389"/>
                    <a:gd name="connsiteY1069" fmla="*/ 87288 h 979743"/>
                    <a:gd name="connsiteX1070" fmla="*/ 432377 w 1316389"/>
                    <a:gd name="connsiteY1070" fmla="*/ 85720 h 979743"/>
                    <a:gd name="connsiteX1071" fmla="*/ 428980 w 1316389"/>
                    <a:gd name="connsiteY1071" fmla="*/ 92513 h 979743"/>
                    <a:gd name="connsiteX1072" fmla="*/ 426368 w 1316389"/>
                    <a:gd name="connsiteY1072" fmla="*/ 96693 h 979743"/>
                    <a:gd name="connsiteX1073" fmla="*/ 422971 w 1316389"/>
                    <a:gd name="connsiteY1073" fmla="*/ 99828 h 979743"/>
                    <a:gd name="connsiteX1074" fmla="*/ 420359 w 1316389"/>
                    <a:gd name="connsiteY1074" fmla="*/ 103485 h 979743"/>
                    <a:gd name="connsiteX1075" fmla="*/ 418530 w 1316389"/>
                    <a:gd name="connsiteY1075" fmla="*/ 107143 h 979743"/>
                    <a:gd name="connsiteX1076" fmla="*/ 418269 w 1316389"/>
                    <a:gd name="connsiteY1076" fmla="*/ 111584 h 979743"/>
                    <a:gd name="connsiteX1077" fmla="*/ 414350 w 1316389"/>
                    <a:gd name="connsiteY1077" fmla="*/ 111584 h 979743"/>
                    <a:gd name="connsiteX1078" fmla="*/ 410954 w 1316389"/>
                    <a:gd name="connsiteY1078" fmla="*/ 107665 h 979743"/>
                    <a:gd name="connsiteX1079" fmla="*/ 411215 w 1316389"/>
                    <a:gd name="connsiteY1079" fmla="*/ 102440 h 979743"/>
                    <a:gd name="connsiteX1080" fmla="*/ 417224 w 1316389"/>
                    <a:gd name="connsiteY1080" fmla="*/ 89116 h 979743"/>
                    <a:gd name="connsiteX1081" fmla="*/ 408864 w 1316389"/>
                    <a:gd name="connsiteY1081" fmla="*/ 76315 h 979743"/>
                    <a:gd name="connsiteX1082" fmla="*/ 401549 w 1316389"/>
                    <a:gd name="connsiteY1082" fmla="*/ 72396 h 979743"/>
                    <a:gd name="connsiteX1083" fmla="*/ 395279 w 1316389"/>
                    <a:gd name="connsiteY1083" fmla="*/ 68477 h 979743"/>
                    <a:gd name="connsiteX1084" fmla="*/ 380126 w 1316389"/>
                    <a:gd name="connsiteY1084" fmla="*/ 68739 h 979743"/>
                    <a:gd name="connsiteX1085" fmla="*/ 374378 w 1316389"/>
                    <a:gd name="connsiteY1085" fmla="*/ 72657 h 979743"/>
                    <a:gd name="connsiteX1086" fmla="*/ 361838 w 1316389"/>
                    <a:gd name="connsiteY1086" fmla="*/ 73702 h 979743"/>
                    <a:gd name="connsiteX1087" fmla="*/ 347730 w 1316389"/>
                    <a:gd name="connsiteY1087" fmla="*/ 75531 h 979743"/>
                    <a:gd name="connsiteX1088" fmla="*/ 339893 w 1316389"/>
                    <a:gd name="connsiteY1088" fmla="*/ 77621 h 979743"/>
                    <a:gd name="connsiteX1089" fmla="*/ 325524 w 1316389"/>
                    <a:gd name="connsiteY1089" fmla="*/ 80234 h 979743"/>
                    <a:gd name="connsiteX1090" fmla="*/ 310110 w 1316389"/>
                    <a:gd name="connsiteY1090" fmla="*/ 81801 h 979743"/>
                    <a:gd name="connsiteX1091" fmla="*/ 298614 w 1316389"/>
                    <a:gd name="connsiteY1091" fmla="*/ 84153 h 979743"/>
                    <a:gd name="connsiteX1092" fmla="*/ 293650 w 1316389"/>
                    <a:gd name="connsiteY1092" fmla="*/ 91206 h 979743"/>
                    <a:gd name="connsiteX1093" fmla="*/ 305407 w 1316389"/>
                    <a:gd name="connsiteY1093" fmla="*/ 97477 h 979743"/>
                    <a:gd name="connsiteX1094" fmla="*/ 321343 w 1316389"/>
                    <a:gd name="connsiteY1094" fmla="*/ 102179 h 979743"/>
                    <a:gd name="connsiteX1095" fmla="*/ 331532 w 1316389"/>
                    <a:gd name="connsiteY1095" fmla="*/ 108188 h 979743"/>
                    <a:gd name="connsiteX1096" fmla="*/ 343289 w 1316389"/>
                    <a:gd name="connsiteY1096" fmla="*/ 114458 h 979743"/>
                    <a:gd name="connsiteX1097" fmla="*/ 354262 w 1316389"/>
                    <a:gd name="connsiteY1097" fmla="*/ 121512 h 979743"/>
                    <a:gd name="connsiteX1098" fmla="*/ 335712 w 1316389"/>
                    <a:gd name="connsiteY1098" fmla="*/ 115764 h 979743"/>
                    <a:gd name="connsiteX1099" fmla="*/ 329442 w 1316389"/>
                    <a:gd name="connsiteY1099" fmla="*/ 109233 h 979743"/>
                    <a:gd name="connsiteX1100" fmla="*/ 319515 w 1316389"/>
                    <a:gd name="connsiteY1100" fmla="*/ 106620 h 979743"/>
                    <a:gd name="connsiteX1101" fmla="*/ 308803 w 1316389"/>
                    <a:gd name="connsiteY1101" fmla="*/ 104792 h 979743"/>
                    <a:gd name="connsiteX1102" fmla="*/ 303055 w 1316389"/>
                    <a:gd name="connsiteY1102" fmla="*/ 99828 h 979743"/>
                    <a:gd name="connsiteX1103" fmla="*/ 287903 w 1316389"/>
                    <a:gd name="connsiteY1103" fmla="*/ 93558 h 979743"/>
                    <a:gd name="connsiteX1104" fmla="*/ 261516 w 1316389"/>
                    <a:gd name="connsiteY1104" fmla="*/ 96170 h 979743"/>
                    <a:gd name="connsiteX1105" fmla="*/ 247670 w 1316389"/>
                    <a:gd name="connsiteY1105" fmla="*/ 101134 h 979743"/>
                    <a:gd name="connsiteX1106" fmla="*/ 255507 w 1316389"/>
                    <a:gd name="connsiteY1106" fmla="*/ 107927 h 979743"/>
                    <a:gd name="connsiteX1107" fmla="*/ 251588 w 1316389"/>
                    <a:gd name="connsiteY1107" fmla="*/ 118116 h 979743"/>
                    <a:gd name="connsiteX1108" fmla="*/ 252111 w 1316389"/>
                    <a:gd name="connsiteY1108" fmla="*/ 122034 h 979743"/>
                    <a:gd name="connsiteX1109" fmla="*/ 251850 w 1316389"/>
                    <a:gd name="connsiteY1109" fmla="*/ 125953 h 979743"/>
                    <a:gd name="connsiteX1110" fmla="*/ 248454 w 1316389"/>
                    <a:gd name="connsiteY1110" fmla="*/ 131962 h 979743"/>
                    <a:gd name="connsiteX1111" fmla="*/ 242706 w 1316389"/>
                    <a:gd name="connsiteY1111" fmla="*/ 133791 h 979743"/>
                    <a:gd name="connsiteX1112" fmla="*/ 230688 w 1316389"/>
                    <a:gd name="connsiteY1112" fmla="*/ 128043 h 979743"/>
                    <a:gd name="connsiteX1113" fmla="*/ 224941 w 1316389"/>
                    <a:gd name="connsiteY1113" fmla="*/ 129350 h 979743"/>
                    <a:gd name="connsiteX1114" fmla="*/ 217625 w 1316389"/>
                    <a:gd name="connsiteY1114" fmla="*/ 130656 h 979743"/>
                    <a:gd name="connsiteX1115" fmla="*/ 208481 w 1316389"/>
                    <a:gd name="connsiteY1115" fmla="*/ 131701 h 979743"/>
                    <a:gd name="connsiteX1116" fmla="*/ 209265 w 1316389"/>
                    <a:gd name="connsiteY1116" fmla="*/ 136665 h 979743"/>
                    <a:gd name="connsiteX1117" fmla="*/ 212400 w 1316389"/>
                    <a:gd name="connsiteY1117" fmla="*/ 140061 h 979743"/>
                    <a:gd name="connsiteX1118" fmla="*/ 215797 w 1316389"/>
                    <a:gd name="connsiteY1118" fmla="*/ 145286 h 979743"/>
                    <a:gd name="connsiteX1119" fmla="*/ 217887 w 1316389"/>
                    <a:gd name="connsiteY1119" fmla="*/ 150511 h 979743"/>
                    <a:gd name="connsiteX1120" fmla="*/ 211355 w 1316389"/>
                    <a:gd name="connsiteY1120" fmla="*/ 145286 h 979743"/>
                    <a:gd name="connsiteX1121" fmla="*/ 209265 w 1316389"/>
                    <a:gd name="connsiteY1121" fmla="*/ 141628 h 979743"/>
                    <a:gd name="connsiteX1122" fmla="*/ 207175 w 1316389"/>
                    <a:gd name="connsiteY1122" fmla="*/ 139277 h 979743"/>
                    <a:gd name="connsiteX1123" fmla="*/ 205608 w 1316389"/>
                    <a:gd name="connsiteY1123" fmla="*/ 137448 h 979743"/>
                    <a:gd name="connsiteX1124" fmla="*/ 200383 w 1316389"/>
                    <a:gd name="connsiteY1124" fmla="*/ 137187 h 979743"/>
                    <a:gd name="connsiteX1125" fmla="*/ 195941 w 1316389"/>
                    <a:gd name="connsiteY1125" fmla="*/ 138493 h 979743"/>
                    <a:gd name="connsiteX1126" fmla="*/ 188365 w 1316389"/>
                    <a:gd name="connsiteY1126" fmla="*/ 141628 h 979743"/>
                    <a:gd name="connsiteX1127" fmla="*/ 184446 w 1316389"/>
                    <a:gd name="connsiteY1127" fmla="*/ 142935 h 979743"/>
                    <a:gd name="connsiteX1128" fmla="*/ 181572 w 1316389"/>
                    <a:gd name="connsiteY1128" fmla="*/ 143719 h 979743"/>
                    <a:gd name="connsiteX1129" fmla="*/ 181834 w 1316389"/>
                    <a:gd name="connsiteY1129" fmla="*/ 143719 h 979743"/>
                    <a:gd name="connsiteX1130" fmla="*/ 175563 w 1316389"/>
                    <a:gd name="connsiteY1130" fmla="*/ 145809 h 979743"/>
                    <a:gd name="connsiteX1131" fmla="*/ 171645 w 1316389"/>
                    <a:gd name="connsiteY1131" fmla="*/ 147899 h 979743"/>
                    <a:gd name="connsiteX1132" fmla="*/ 159104 w 1316389"/>
                    <a:gd name="connsiteY1132" fmla="*/ 152079 h 979743"/>
                    <a:gd name="connsiteX1133" fmla="*/ 149960 w 1316389"/>
                    <a:gd name="connsiteY1133" fmla="*/ 156259 h 979743"/>
                    <a:gd name="connsiteX1134" fmla="*/ 131150 w 1316389"/>
                    <a:gd name="connsiteY1134" fmla="*/ 164880 h 979743"/>
                    <a:gd name="connsiteX1135" fmla="*/ 120439 w 1316389"/>
                    <a:gd name="connsiteY1135" fmla="*/ 169844 h 979743"/>
                    <a:gd name="connsiteX1136" fmla="*/ 115736 w 1316389"/>
                    <a:gd name="connsiteY1136" fmla="*/ 175853 h 979743"/>
                    <a:gd name="connsiteX1137" fmla="*/ 121745 w 1316389"/>
                    <a:gd name="connsiteY1137" fmla="*/ 180555 h 979743"/>
                    <a:gd name="connsiteX1138" fmla="*/ 127492 w 1316389"/>
                    <a:gd name="connsiteY1138" fmla="*/ 186042 h 979743"/>
                    <a:gd name="connsiteX1139" fmla="*/ 139510 w 1316389"/>
                    <a:gd name="connsiteY1139" fmla="*/ 182384 h 979743"/>
                    <a:gd name="connsiteX1140" fmla="*/ 148393 w 1316389"/>
                    <a:gd name="connsiteY1140" fmla="*/ 187348 h 979743"/>
                    <a:gd name="connsiteX1141" fmla="*/ 159627 w 1316389"/>
                    <a:gd name="connsiteY1141" fmla="*/ 186303 h 979743"/>
                    <a:gd name="connsiteX1142" fmla="*/ 169293 w 1316389"/>
                    <a:gd name="connsiteY1142" fmla="*/ 186042 h 979743"/>
                    <a:gd name="connsiteX1143" fmla="*/ 178959 w 1316389"/>
                    <a:gd name="connsiteY1143" fmla="*/ 185258 h 979743"/>
                    <a:gd name="connsiteX1144" fmla="*/ 187581 w 1316389"/>
                    <a:gd name="connsiteY1144" fmla="*/ 179772 h 979743"/>
                    <a:gd name="connsiteX1145" fmla="*/ 191239 w 1316389"/>
                    <a:gd name="connsiteY1145" fmla="*/ 184997 h 979743"/>
                    <a:gd name="connsiteX1146" fmla="*/ 181572 w 1316389"/>
                    <a:gd name="connsiteY1146" fmla="*/ 187348 h 979743"/>
                    <a:gd name="connsiteX1147" fmla="*/ 171645 w 1316389"/>
                    <a:gd name="connsiteY1147" fmla="*/ 189960 h 979743"/>
                    <a:gd name="connsiteX1148" fmla="*/ 170861 w 1316389"/>
                    <a:gd name="connsiteY1148" fmla="*/ 198582 h 979743"/>
                    <a:gd name="connsiteX1149" fmla="*/ 170861 w 1316389"/>
                    <a:gd name="connsiteY1149" fmla="*/ 201978 h 979743"/>
                    <a:gd name="connsiteX1150" fmla="*/ 172428 w 1316389"/>
                    <a:gd name="connsiteY1150" fmla="*/ 207203 h 979743"/>
                    <a:gd name="connsiteX1151" fmla="*/ 171383 w 1316389"/>
                    <a:gd name="connsiteY1151" fmla="*/ 209555 h 979743"/>
                    <a:gd name="connsiteX1152" fmla="*/ 168509 w 1316389"/>
                    <a:gd name="connsiteY1152" fmla="*/ 215041 h 979743"/>
                    <a:gd name="connsiteX1153" fmla="*/ 164852 w 1316389"/>
                    <a:gd name="connsiteY1153" fmla="*/ 219744 h 979743"/>
                    <a:gd name="connsiteX1154" fmla="*/ 161456 w 1316389"/>
                    <a:gd name="connsiteY1154" fmla="*/ 223140 h 979743"/>
                    <a:gd name="connsiteX1155" fmla="*/ 154663 w 1316389"/>
                    <a:gd name="connsiteY1155" fmla="*/ 230194 h 979743"/>
                    <a:gd name="connsiteX1156" fmla="*/ 145258 w 1316389"/>
                    <a:gd name="connsiteY1156" fmla="*/ 233329 h 979743"/>
                    <a:gd name="connsiteX1157" fmla="*/ 134808 w 1316389"/>
                    <a:gd name="connsiteY1157" fmla="*/ 232806 h 979743"/>
                    <a:gd name="connsiteX1158" fmla="*/ 123835 w 1316389"/>
                    <a:gd name="connsiteY1158" fmla="*/ 233329 h 979743"/>
                    <a:gd name="connsiteX1159" fmla="*/ 113385 w 1316389"/>
                    <a:gd name="connsiteY1159" fmla="*/ 232022 h 979743"/>
                    <a:gd name="connsiteX1160" fmla="*/ 103196 w 1316389"/>
                    <a:gd name="connsiteY1160" fmla="*/ 234112 h 979743"/>
                    <a:gd name="connsiteX1161" fmla="*/ 81250 w 1316389"/>
                    <a:gd name="connsiteY1161" fmla="*/ 240644 h 979743"/>
                    <a:gd name="connsiteX1162" fmla="*/ 86214 w 1316389"/>
                    <a:gd name="connsiteY1162" fmla="*/ 246391 h 979743"/>
                    <a:gd name="connsiteX1163" fmla="*/ 80728 w 1316389"/>
                    <a:gd name="connsiteY1163" fmla="*/ 247959 h 979743"/>
                    <a:gd name="connsiteX1164" fmla="*/ 75241 w 1316389"/>
                    <a:gd name="connsiteY1164" fmla="*/ 250310 h 979743"/>
                    <a:gd name="connsiteX1165" fmla="*/ 64007 w 1316389"/>
                    <a:gd name="connsiteY1165" fmla="*/ 252923 h 979743"/>
                    <a:gd name="connsiteX1166" fmla="*/ 54080 w 1316389"/>
                    <a:gd name="connsiteY1166" fmla="*/ 255274 h 979743"/>
                    <a:gd name="connsiteX1167" fmla="*/ 43369 w 1316389"/>
                    <a:gd name="connsiteY1167" fmla="*/ 256842 h 979743"/>
                    <a:gd name="connsiteX1168" fmla="*/ 33963 w 1316389"/>
                    <a:gd name="connsiteY1168" fmla="*/ 259193 h 979743"/>
                    <a:gd name="connsiteX1169" fmla="*/ 10712 w 1316389"/>
                    <a:gd name="connsiteY1169" fmla="*/ 259977 h 979743"/>
                    <a:gd name="connsiteX1170" fmla="*/ 6009 w 1316389"/>
                    <a:gd name="connsiteY1170" fmla="*/ 262328 h 979743"/>
                    <a:gd name="connsiteX1171" fmla="*/ 5748 w 1316389"/>
                    <a:gd name="connsiteY1171" fmla="*/ 268076 h 979743"/>
                    <a:gd name="connsiteX1172" fmla="*/ 2090 w 1316389"/>
                    <a:gd name="connsiteY1172" fmla="*/ 272256 h 979743"/>
                    <a:gd name="connsiteX1173" fmla="*/ 0 w 1316389"/>
                    <a:gd name="connsiteY1173" fmla="*/ 277742 h 979743"/>
                    <a:gd name="connsiteX1174" fmla="*/ 7576 w 1316389"/>
                    <a:gd name="connsiteY1174" fmla="*/ 279048 h 979743"/>
                    <a:gd name="connsiteX1175" fmla="*/ 14108 w 1316389"/>
                    <a:gd name="connsiteY1175" fmla="*/ 280877 h 979743"/>
                    <a:gd name="connsiteX1176" fmla="*/ 25864 w 1316389"/>
                    <a:gd name="connsiteY1176" fmla="*/ 286624 h 979743"/>
                    <a:gd name="connsiteX1177" fmla="*/ 36053 w 1316389"/>
                    <a:gd name="connsiteY1177" fmla="*/ 292633 h 979743"/>
                    <a:gd name="connsiteX1178" fmla="*/ 46765 w 1316389"/>
                    <a:gd name="connsiteY1178" fmla="*/ 295507 h 979743"/>
                    <a:gd name="connsiteX1179" fmla="*/ 54080 w 1316389"/>
                    <a:gd name="connsiteY1179" fmla="*/ 295507 h 979743"/>
                    <a:gd name="connsiteX1180" fmla="*/ 61395 w 1316389"/>
                    <a:gd name="connsiteY1180" fmla="*/ 294723 h 979743"/>
                    <a:gd name="connsiteX1181" fmla="*/ 52774 w 1316389"/>
                    <a:gd name="connsiteY1181" fmla="*/ 301255 h 979743"/>
                    <a:gd name="connsiteX1182" fmla="*/ 71845 w 1316389"/>
                    <a:gd name="connsiteY1182" fmla="*/ 299948 h 979743"/>
                    <a:gd name="connsiteX1183" fmla="*/ 77854 w 1316389"/>
                    <a:gd name="connsiteY1183" fmla="*/ 308309 h 979743"/>
                    <a:gd name="connsiteX1184" fmla="*/ 88827 w 1316389"/>
                    <a:gd name="connsiteY1184" fmla="*/ 310921 h 979743"/>
                    <a:gd name="connsiteX1185" fmla="*/ 98754 w 1316389"/>
                    <a:gd name="connsiteY1185" fmla="*/ 306219 h 979743"/>
                    <a:gd name="connsiteX1186" fmla="*/ 113646 w 1316389"/>
                    <a:gd name="connsiteY1186" fmla="*/ 308831 h 979743"/>
                    <a:gd name="connsiteX1187" fmla="*/ 129060 w 1316389"/>
                    <a:gd name="connsiteY1187" fmla="*/ 306480 h 979743"/>
                    <a:gd name="connsiteX1188" fmla="*/ 145258 w 1316389"/>
                    <a:gd name="connsiteY1188" fmla="*/ 306480 h 979743"/>
                    <a:gd name="connsiteX1189" fmla="*/ 148654 w 1316389"/>
                    <a:gd name="connsiteY1189" fmla="*/ 308831 h 979743"/>
                    <a:gd name="connsiteX1190" fmla="*/ 140555 w 1316389"/>
                    <a:gd name="connsiteY1190" fmla="*/ 315362 h 979743"/>
                    <a:gd name="connsiteX1191" fmla="*/ 140033 w 1316389"/>
                    <a:gd name="connsiteY1191" fmla="*/ 317453 h 979743"/>
                    <a:gd name="connsiteX1192" fmla="*/ 141600 w 1316389"/>
                    <a:gd name="connsiteY1192" fmla="*/ 319020 h 979743"/>
                    <a:gd name="connsiteX1193" fmla="*/ 144474 w 1316389"/>
                    <a:gd name="connsiteY1193" fmla="*/ 322155 h 979743"/>
                    <a:gd name="connsiteX1194" fmla="*/ 138988 w 1316389"/>
                    <a:gd name="connsiteY1194" fmla="*/ 327641 h 979743"/>
                    <a:gd name="connsiteX1195" fmla="*/ 125925 w 1316389"/>
                    <a:gd name="connsiteY1195" fmla="*/ 327380 h 979743"/>
                    <a:gd name="connsiteX1196" fmla="*/ 112601 w 1316389"/>
                    <a:gd name="connsiteY1196" fmla="*/ 325290 h 979743"/>
                    <a:gd name="connsiteX1197" fmla="*/ 96664 w 1316389"/>
                    <a:gd name="connsiteY1197" fmla="*/ 324506 h 979743"/>
                    <a:gd name="connsiteX1198" fmla="*/ 83602 w 1316389"/>
                    <a:gd name="connsiteY1198" fmla="*/ 322155 h 979743"/>
                    <a:gd name="connsiteX1199" fmla="*/ 68188 w 1316389"/>
                    <a:gd name="connsiteY1199" fmla="*/ 321633 h 979743"/>
                    <a:gd name="connsiteX1200" fmla="*/ 51206 w 1316389"/>
                    <a:gd name="connsiteY1200" fmla="*/ 322416 h 979743"/>
                    <a:gd name="connsiteX1201" fmla="*/ 42846 w 1316389"/>
                    <a:gd name="connsiteY1201" fmla="*/ 324245 h 979743"/>
                    <a:gd name="connsiteX1202" fmla="*/ 36837 w 1316389"/>
                    <a:gd name="connsiteY1202" fmla="*/ 328164 h 979743"/>
                    <a:gd name="connsiteX1203" fmla="*/ 36576 w 1316389"/>
                    <a:gd name="connsiteY1203" fmla="*/ 335479 h 979743"/>
                    <a:gd name="connsiteX1204" fmla="*/ 38666 w 1316389"/>
                    <a:gd name="connsiteY1204" fmla="*/ 336002 h 979743"/>
                    <a:gd name="connsiteX1205" fmla="*/ 44413 w 1316389"/>
                    <a:gd name="connsiteY1205" fmla="*/ 336002 h 979743"/>
                    <a:gd name="connsiteX1206" fmla="*/ 49638 w 1316389"/>
                    <a:gd name="connsiteY1206" fmla="*/ 336263 h 979743"/>
                    <a:gd name="connsiteX1207" fmla="*/ 50161 w 1316389"/>
                    <a:gd name="connsiteY1207" fmla="*/ 338353 h 979743"/>
                    <a:gd name="connsiteX1208" fmla="*/ 51206 w 1316389"/>
                    <a:gd name="connsiteY1208" fmla="*/ 340965 h 979743"/>
                    <a:gd name="connsiteX1209" fmla="*/ 57999 w 1316389"/>
                    <a:gd name="connsiteY1209" fmla="*/ 340965 h 979743"/>
                    <a:gd name="connsiteX1210" fmla="*/ 61134 w 1316389"/>
                    <a:gd name="connsiteY1210" fmla="*/ 338614 h 979743"/>
                    <a:gd name="connsiteX1211" fmla="*/ 64530 w 1316389"/>
                    <a:gd name="connsiteY1211" fmla="*/ 334173 h 979743"/>
                    <a:gd name="connsiteX1212" fmla="*/ 66881 w 1316389"/>
                    <a:gd name="connsiteY1212" fmla="*/ 333912 h 979743"/>
                    <a:gd name="connsiteX1213" fmla="*/ 68971 w 1316389"/>
                    <a:gd name="connsiteY1213" fmla="*/ 334434 h 979743"/>
                    <a:gd name="connsiteX1214" fmla="*/ 66620 w 1316389"/>
                    <a:gd name="connsiteY1214" fmla="*/ 340965 h 979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</a:cxnLst>
                  <a:rect l="l" t="t" r="r" b="b"/>
                  <a:pathLst>
                    <a:path w="1316389" h="979743">
                      <a:moveTo>
                        <a:pt x="66620" y="340965"/>
                      </a:moveTo>
                      <a:cubicBezTo>
                        <a:pt x="66881" y="342272"/>
                        <a:pt x="68449" y="343055"/>
                        <a:pt x="69494" y="343317"/>
                      </a:cubicBezTo>
                      <a:cubicBezTo>
                        <a:pt x="72629" y="344623"/>
                        <a:pt x="76287" y="344362"/>
                        <a:pt x="79422" y="344362"/>
                      </a:cubicBezTo>
                      <a:cubicBezTo>
                        <a:pt x="80728" y="344362"/>
                        <a:pt x="82295" y="344100"/>
                        <a:pt x="83602" y="344362"/>
                      </a:cubicBezTo>
                      <a:cubicBezTo>
                        <a:pt x="87782" y="344884"/>
                        <a:pt x="91439" y="345668"/>
                        <a:pt x="95619" y="345668"/>
                      </a:cubicBezTo>
                      <a:cubicBezTo>
                        <a:pt x="99277" y="345668"/>
                        <a:pt x="102934" y="344623"/>
                        <a:pt x="106853" y="344884"/>
                      </a:cubicBezTo>
                      <a:cubicBezTo>
                        <a:pt x="109205" y="350109"/>
                        <a:pt x="99277" y="349848"/>
                        <a:pt x="96403" y="350109"/>
                      </a:cubicBezTo>
                      <a:cubicBezTo>
                        <a:pt x="92223" y="350109"/>
                        <a:pt x="88565" y="350893"/>
                        <a:pt x="85169" y="353244"/>
                      </a:cubicBezTo>
                      <a:cubicBezTo>
                        <a:pt x="83863" y="354028"/>
                        <a:pt x="83079" y="355334"/>
                        <a:pt x="81773" y="356379"/>
                      </a:cubicBezTo>
                      <a:cubicBezTo>
                        <a:pt x="80205" y="357947"/>
                        <a:pt x="78376" y="357686"/>
                        <a:pt x="76809" y="358992"/>
                      </a:cubicBezTo>
                      <a:cubicBezTo>
                        <a:pt x="73935" y="361082"/>
                        <a:pt x="77332" y="362127"/>
                        <a:pt x="79160" y="362649"/>
                      </a:cubicBezTo>
                      <a:cubicBezTo>
                        <a:pt x="81512" y="363172"/>
                        <a:pt x="83863" y="364217"/>
                        <a:pt x="85953" y="365523"/>
                      </a:cubicBezTo>
                      <a:cubicBezTo>
                        <a:pt x="86737" y="366046"/>
                        <a:pt x="87520" y="366307"/>
                        <a:pt x="88304" y="366568"/>
                      </a:cubicBezTo>
                      <a:cubicBezTo>
                        <a:pt x="89088" y="366830"/>
                        <a:pt x="90133" y="367091"/>
                        <a:pt x="90917" y="367613"/>
                      </a:cubicBezTo>
                      <a:cubicBezTo>
                        <a:pt x="91439" y="367875"/>
                        <a:pt x="91962" y="368658"/>
                        <a:pt x="92484" y="369181"/>
                      </a:cubicBezTo>
                      <a:cubicBezTo>
                        <a:pt x="96142" y="372055"/>
                        <a:pt x="100061" y="372055"/>
                        <a:pt x="104502" y="372055"/>
                      </a:cubicBezTo>
                      <a:cubicBezTo>
                        <a:pt x="108682" y="372055"/>
                        <a:pt x="112862" y="372316"/>
                        <a:pt x="117303" y="372316"/>
                      </a:cubicBezTo>
                      <a:cubicBezTo>
                        <a:pt x="120961" y="372316"/>
                        <a:pt x="123835" y="374928"/>
                        <a:pt x="127231" y="376235"/>
                      </a:cubicBezTo>
                      <a:cubicBezTo>
                        <a:pt x="129321" y="377018"/>
                        <a:pt x="131411" y="377018"/>
                        <a:pt x="133501" y="377541"/>
                      </a:cubicBezTo>
                      <a:cubicBezTo>
                        <a:pt x="135330" y="378063"/>
                        <a:pt x="137420" y="379109"/>
                        <a:pt x="139510" y="378847"/>
                      </a:cubicBezTo>
                      <a:cubicBezTo>
                        <a:pt x="139771" y="378586"/>
                        <a:pt x="139771" y="378063"/>
                        <a:pt x="139510" y="377802"/>
                      </a:cubicBezTo>
                      <a:cubicBezTo>
                        <a:pt x="137159" y="377541"/>
                        <a:pt x="134808" y="377280"/>
                        <a:pt x="132718" y="375973"/>
                      </a:cubicBezTo>
                      <a:cubicBezTo>
                        <a:pt x="131150" y="374928"/>
                        <a:pt x="129844" y="373100"/>
                        <a:pt x="128538" y="371793"/>
                      </a:cubicBezTo>
                      <a:cubicBezTo>
                        <a:pt x="127231" y="370487"/>
                        <a:pt x="125925" y="368920"/>
                        <a:pt x="126970" y="367091"/>
                      </a:cubicBezTo>
                      <a:cubicBezTo>
                        <a:pt x="128015" y="365523"/>
                        <a:pt x="130889" y="364217"/>
                        <a:pt x="132718" y="364478"/>
                      </a:cubicBezTo>
                      <a:cubicBezTo>
                        <a:pt x="136898" y="365001"/>
                        <a:pt x="137420" y="373622"/>
                        <a:pt x="142907" y="369965"/>
                      </a:cubicBezTo>
                      <a:cubicBezTo>
                        <a:pt x="144735" y="368658"/>
                        <a:pt x="145519" y="366568"/>
                        <a:pt x="147348" y="365001"/>
                      </a:cubicBezTo>
                      <a:cubicBezTo>
                        <a:pt x="149177" y="363694"/>
                        <a:pt x="151789" y="363694"/>
                        <a:pt x="153618" y="363694"/>
                      </a:cubicBezTo>
                      <a:cubicBezTo>
                        <a:pt x="155185" y="363694"/>
                        <a:pt x="158321" y="363433"/>
                        <a:pt x="158582" y="365785"/>
                      </a:cubicBezTo>
                      <a:cubicBezTo>
                        <a:pt x="158843" y="367613"/>
                        <a:pt x="156492" y="369181"/>
                        <a:pt x="157014" y="371010"/>
                      </a:cubicBezTo>
                      <a:cubicBezTo>
                        <a:pt x="157537" y="372838"/>
                        <a:pt x="160933" y="373622"/>
                        <a:pt x="162501" y="373883"/>
                      </a:cubicBezTo>
                      <a:cubicBezTo>
                        <a:pt x="164590" y="374667"/>
                        <a:pt x="166681" y="375712"/>
                        <a:pt x="168771" y="375451"/>
                      </a:cubicBezTo>
                      <a:cubicBezTo>
                        <a:pt x="173734" y="375190"/>
                        <a:pt x="178959" y="371271"/>
                        <a:pt x="181050" y="366830"/>
                      </a:cubicBezTo>
                      <a:cubicBezTo>
                        <a:pt x="181834" y="365262"/>
                        <a:pt x="182617" y="361866"/>
                        <a:pt x="184707" y="361604"/>
                      </a:cubicBezTo>
                      <a:cubicBezTo>
                        <a:pt x="187059" y="361343"/>
                        <a:pt x="187059" y="364217"/>
                        <a:pt x="188365" y="365262"/>
                      </a:cubicBezTo>
                      <a:cubicBezTo>
                        <a:pt x="190194" y="367091"/>
                        <a:pt x="193590" y="368397"/>
                        <a:pt x="195941" y="369181"/>
                      </a:cubicBezTo>
                      <a:cubicBezTo>
                        <a:pt x="196986" y="369442"/>
                        <a:pt x="197509" y="369181"/>
                        <a:pt x="198292" y="369181"/>
                      </a:cubicBezTo>
                      <a:cubicBezTo>
                        <a:pt x="200905" y="369442"/>
                        <a:pt x="202472" y="370748"/>
                        <a:pt x="205085" y="369703"/>
                      </a:cubicBezTo>
                      <a:cubicBezTo>
                        <a:pt x="210049" y="367875"/>
                        <a:pt x="216058" y="366568"/>
                        <a:pt x="221283" y="367613"/>
                      </a:cubicBezTo>
                      <a:cubicBezTo>
                        <a:pt x="231994" y="369442"/>
                        <a:pt x="243228" y="369181"/>
                        <a:pt x="254201" y="368920"/>
                      </a:cubicBezTo>
                      <a:cubicBezTo>
                        <a:pt x="259426" y="368920"/>
                        <a:pt x="265435" y="368136"/>
                        <a:pt x="269876" y="371010"/>
                      </a:cubicBezTo>
                      <a:cubicBezTo>
                        <a:pt x="271966" y="372316"/>
                        <a:pt x="273795" y="373622"/>
                        <a:pt x="275885" y="374928"/>
                      </a:cubicBezTo>
                      <a:cubicBezTo>
                        <a:pt x="277975" y="375973"/>
                        <a:pt x="279804" y="375973"/>
                        <a:pt x="282155" y="376235"/>
                      </a:cubicBezTo>
                      <a:cubicBezTo>
                        <a:pt x="286858" y="376757"/>
                        <a:pt x="290777" y="377802"/>
                        <a:pt x="294434" y="380937"/>
                      </a:cubicBezTo>
                      <a:cubicBezTo>
                        <a:pt x="296263" y="382244"/>
                        <a:pt x="298092" y="384072"/>
                        <a:pt x="300182" y="384595"/>
                      </a:cubicBezTo>
                      <a:cubicBezTo>
                        <a:pt x="302272" y="385117"/>
                        <a:pt x="304362" y="385379"/>
                        <a:pt x="306452" y="386162"/>
                      </a:cubicBezTo>
                      <a:cubicBezTo>
                        <a:pt x="309326" y="387207"/>
                        <a:pt x="312983" y="387730"/>
                        <a:pt x="315335" y="389820"/>
                      </a:cubicBezTo>
                      <a:cubicBezTo>
                        <a:pt x="316902" y="391126"/>
                        <a:pt x="317163" y="392171"/>
                        <a:pt x="317425" y="394000"/>
                      </a:cubicBezTo>
                      <a:cubicBezTo>
                        <a:pt x="317947" y="395829"/>
                        <a:pt x="319776" y="397657"/>
                        <a:pt x="319515" y="399486"/>
                      </a:cubicBezTo>
                      <a:cubicBezTo>
                        <a:pt x="319253" y="400531"/>
                        <a:pt x="318731" y="400793"/>
                        <a:pt x="317686" y="401315"/>
                      </a:cubicBezTo>
                      <a:cubicBezTo>
                        <a:pt x="317163" y="401576"/>
                        <a:pt x="316641" y="402360"/>
                        <a:pt x="315857" y="402621"/>
                      </a:cubicBezTo>
                      <a:cubicBezTo>
                        <a:pt x="315335" y="402883"/>
                        <a:pt x="314551" y="402883"/>
                        <a:pt x="314028" y="403144"/>
                      </a:cubicBezTo>
                      <a:cubicBezTo>
                        <a:pt x="312722" y="403928"/>
                        <a:pt x="312983" y="406018"/>
                        <a:pt x="314028" y="407063"/>
                      </a:cubicBezTo>
                      <a:cubicBezTo>
                        <a:pt x="315073" y="408108"/>
                        <a:pt x="317947" y="407846"/>
                        <a:pt x="319253" y="407585"/>
                      </a:cubicBezTo>
                      <a:cubicBezTo>
                        <a:pt x="321343" y="407063"/>
                        <a:pt x="322388" y="407063"/>
                        <a:pt x="323695" y="409153"/>
                      </a:cubicBezTo>
                      <a:cubicBezTo>
                        <a:pt x="324479" y="410720"/>
                        <a:pt x="325262" y="412288"/>
                        <a:pt x="326568" y="413333"/>
                      </a:cubicBezTo>
                      <a:cubicBezTo>
                        <a:pt x="327875" y="414378"/>
                        <a:pt x="329965" y="414639"/>
                        <a:pt x="331271" y="415684"/>
                      </a:cubicBezTo>
                      <a:cubicBezTo>
                        <a:pt x="332577" y="416990"/>
                        <a:pt x="332839" y="418819"/>
                        <a:pt x="334145" y="420125"/>
                      </a:cubicBezTo>
                      <a:cubicBezTo>
                        <a:pt x="336757" y="422738"/>
                        <a:pt x="340676" y="421432"/>
                        <a:pt x="343811" y="422215"/>
                      </a:cubicBezTo>
                      <a:cubicBezTo>
                        <a:pt x="345379" y="422738"/>
                        <a:pt x="346424" y="423522"/>
                        <a:pt x="346424" y="425089"/>
                      </a:cubicBezTo>
                      <a:cubicBezTo>
                        <a:pt x="346424" y="426918"/>
                        <a:pt x="344595" y="427702"/>
                        <a:pt x="344334" y="429269"/>
                      </a:cubicBezTo>
                      <a:cubicBezTo>
                        <a:pt x="344073" y="433188"/>
                        <a:pt x="350865" y="432143"/>
                        <a:pt x="352955" y="432666"/>
                      </a:cubicBezTo>
                      <a:cubicBezTo>
                        <a:pt x="356090" y="433449"/>
                        <a:pt x="359748" y="435278"/>
                        <a:pt x="358964" y="438936"/>
                      </a:cubicBezTo>
                      <a:cubicBezTo>
                        <a:pt x="358181" y="443116"/>
                        <a:pt x="352172" y="439719"/>
                        <a:pt x="352172" y="444161"/>
                      </a:cubicBezTo>
                      <a:cubicBezTo>
                        <a:pt x="351910" y="446512"/>
                        <a:pt x="352955" y="451737"/>
                        <a:pt x="350081" y="452782"/>
                      </a:cubicBezTo>
                      <a:cubicBezTo>
                        <a:pt x="347208" y="453566"/>
                        <a:pt x="343028" y="451998"/>
                        <a:pt x="341199" y="454872"/>
                      </a:cubicBezTo>
                      <a:cubicBezTo>
                        <a:pt x="337803" y="460097"/>
                        <a:pt x="344595" y="458268"/>
                        <a:pt x="347208" y="457223"/>
                      </a:cubicBezTo>
                      <a:cubicBezTo>
                        <a:pt x="348775" y="456701"/>
                        <a:pt x="350343" y="456178"/>
                        <a:pt x="351910" y="455656"/>
                      </a:cubicBezTo>
                      <a:cubicBezTo>
                        <a:pt x="353478" y="454872"/>
                        <a:pt x="354523" y="453566"/>
                        <a:pt x="356090" y="452521"/>
                      </a:cubicBezTo>
                      <a:cubicBezTo>
                        <a:pt x="357397" y="451737"/>
                        <a:pt x="359487" y="450692"/>
                        <a:pt x="360532" y="452521"/>
                      </a:cubicBezTo>
                      <a:cubicBezTo>
                        <a:pt x="361838" y="454611"/>
                        <a:pt x="358703" y="455656"/>
                        <a:pt x="358964" y="457485"/>
                      </a:cubicBezTo>
                      <a:cubicBezTo>
                        <a:pt x="359225" y="458791"/>
                        <a:pt x="361838" y="459052"/>
                        <a:pt x="362883" y="459313"/>
                      </a:cubicBezTo>
                      <a:cubicBezTo>
                        <a:pt x="364712" y="459836"/>
                        <a:pt x="366541" y="460358"/>
                        <a:pt x="367847" y="461404"/>
                      </a:cubicBezTo>
                      <a:cubicBezTo>
                        <a:pt x="371766" y="464016"/>
                        <a:pt x="369937" y="466890"/>
                        <a:pt x="369153" y="470547"/>
                      </a:cubicBezTo>
                      <a:cubicBezTo>
                        <a:pt x="368369" y="474466"/>
                        <a:pt x="365757" y="476556"/>
                        <a:pt x="369937" y="478908"/>
                      </a:cubicBezTo>
                      <a:cubicBezTo>
                        <a:pt x="372550" y="480214"/>
                        <a:pt x="375162" y="482043"/>
                        <a:pt x="377252" y="483871"/>
                      </a:cubicBezTo>
                      <a:cubicBezTo>
                        <a:pt x="378819" y="485178"/>
                        <a:pt x="379342" y="487006"/>
                        <a:pt x="380387" y="488574"/>
                      </a:cubicBezTo>
                      <a:cubicBezTo>
                        <a:pt x="381693" y="490141"/>
                        <a:pt x="382477" y="490664"/>
                        <a:pt x="381693" y="492754"/>
                      </a:cubicBezTo>
                      <a:cubicBezTo>
                        <a:pt x="380648" y="495889"/>
                        <a:pt x="382738" y="499285"/>
                        <a:pt x="378036" y="499808"/>
                      </a:cubicBezTo>
                      <a:cubicBezTo>
                        <a:pt x="376468" y="499808"/>
                        <a:pt x="374901" y="500069"/>
                        <a:pt x="374639" y="501898"/>
                      </a:cubicBezTo>
                      <a:cubicBezTo>
                        <a:pt x="378558" y="503465"/>
                        <a:pt x="382216" y="501898"/>
                        <a:pt x="386135" y="503204"/>
                      </a:cubicBezTo>
                      <a:cubicBezTo>
                        <a:pt x="387702" y="503727"/>
                        <a:pt x="390315" y="504510"/>
                        <a:pt x="391621" y="505555"/>
                      </a:cubicBezTo>
                      <a:cubicBezTo>
                        <a:pt x="393450" y="507384"/>
                        <a:pt x="391621" y="509213"/>
                        <a:pt x="392144" y="511042"/>
                      </a:cubicBezTo>
                      <a:cubicBezTo>
                        <a:pt x="392666" y="512871"/>
                        <a:pt x="395540" y="512871"/>
                        <a:pt x="396846" y="513916"/>
                      </a:cubicBezTo>
                      <a:cubicBezTo>
                        <a:pt x="398152" y="514961"/>
                        <a:pt x="399720" y="517573"/>
                        <a:pt x="397630" y="518618"/>
                      </a:cubicBezTo>
                      <a:cubicBezTo>
                        <a:pt x="396062" y="519402"/>
                        <a:pt x="393450" y="518096"/>
                        <a:pt x="392666" y="520186"/>
                      </a:cubicBezTo>
                      <a:cubicBezTo>
                        <a:pt x="391882" y="522537"/>
                        <a:pt x="395540" y="523582"/>
                        <a:pt x="396585" y="524888"/>
                      </a:cubicBezTo>
                      <a:cubicBezTo>
                        <a:pt x="398413" y="526717"/>
                        <a:pt x="396324" y="527762"/>
                        <a:pt x="394233" y="527762"/>
                      </a:cubicBezTo>
                      <a:cubicBezTo>
                        <a:pt x="391882" y="527762"/>
                        <a:pt x="389792" y="526195"/>
                        <a:pt x="387702" y="525150"/>
                      </a:cubicBezTo>
                      <a:cubicBezTo>
                        <a:pt x="384828" y="523582"/>
                        <a:pt x="378558" y="519402"/>
                        <a:pt x="376730" y="524627"/>
                      </a:cubicBezTo>
                      <a:cubicBezTo>
                        <a:pt x="374378" y="531158"/>
                        <a:pt x="385873" y="528023"/>
                        <a:pt x="387702" y="531420"/>
                      </a:cubicBezTo>
                      <a:cubicBezTo>
                        <a:pt x="388747" y="533510"/>
                        <a:pt x="385873" y="535600"/>
                        <a:pt x="384828" y="537167"/>
                      </a:cubicBezTo>
                      <a:cubicBezTo>
                        <a:pt x="383522" y="538996"/>
                        <a:pt x="383522" y="541609"/>
                        <a:pt x="381955" y="543176"/>
                      </a:cubicBezTo>
                      <a:cubicBezTo>
                        <a:pt x="380648" y="544482"/>
                        <a:pt x="375946" y="545527"/>
                        <a:pt x="376730" y="547879"/>
                      </a:cubicBezTo>
                      <a:cubicBezTo>
                        <a:pt x="377513" y="550491"/>
                        <a:pt x="381955" y="549707"/>
                        <a:pt x="383783" y="548924"/>
                      </a:cubicBezTo>
                      <a:cubicBezTo>
                        <a:pt x="386135" y="547879"/>
                        <a:pt x="388225" y="546311"/>
                        <a:pt x="389792" y="544482"/>
                      </a:cubicBezTo>
                      <a:cubicBezTo>
                        <a:pt x="391621" y="542392"/>
                        <a:pt x="392927" y="540302"/>
                        <a:pt x="395801" y="540564"/>
                      </a:cubicBezTo>
                      <a:cubicBezTo>
                        <a:pt x="396846" y="546311"/>
                        <a:pt x="392666" y="551275"/>
                        <a:pt x="386919" y="552320"/>
                      </a:cubicBezTo>
                      <a:cubicBezTo>
                        <a:pt x="383261" y="552842"/>
                        <a:pt x="374117" y="551014"/>
                        <a:pt x="373072" y="555977"/>
                      </a:cubicBezTo>
                      <a:cubicBezTo>
                        <a:pt x="372288" y="559113"/>
                        <a:pt x="375423" y="560941"/>
                        <a:pt x="378036" y="561464"/>
                      </a:cubicBezTo>
                      <a:cubicBezTo>
                        <a:pt x="380910" y="562248"/>
                        <a:pt x="383261" y="562509"/>
                        <a:pt x="385351" y="564860"/>
                      </a:cubicBezTo>
                      <a:cubicBezTo>
                        <a:pt x="387180" y="567211"/>
                        <a:pt x="389008" y="569563"/>
                        <a:pt x="392405" y="569040"/>
                      </a:cubicBezTo>
                      <a:cubicBezTo>
                        <a:pt x="395279" y="568779"/>
                        <a:pt x="397369" y="566950"/>
                        <a:pt x="400242" y="566689"/>
                      </a:cubicBezTo>
                      <a:cubicBezTo>
                        <a:pt x="402594" y="566428"/>
                        <a:pt x="407296" y="567473"/>
                        <a:pt x="409386" y="565644"/>
                      </a:cubicBezTo>
                      <a:cubicBezTo>
                        <a:pt x="411476" y="563815"/>
                        <a:pt x="408602" y="560941"/>
                        <a:pt x="408602" y="558851"/>
                      </a:cubicBezTo>
                      <a:cubicBezTo>
                        <a:pt x="408602" y="554149"/>
                        <a:pt x="419053" y="559374"/>
                        <a:pt x="421143" y="554149"/>
                      </a:cubicBezTo>
                      <a:cubicBezTo>
                        <a:pt x="422188" y="551275"/>
                        <a:pt x="419837" y="548662"/>
                        <a:pt x="418530" y="546311"/>
                      </a:cubicBezTo>
                      <a:cubicBezTo>
                        <a:pt x="417485" y="543960"/>
                        <a:pt x="417224" y="541347"/>
                        <a:pt x="415918" y="539257"/>
                      </a:cubicBezTo>
                      <a:cubicBezTo>
                        <a:pt x="414873" y="537428"/>
                        <a:pt x="411738" y="535338"/>
                        <a:pt x="412521" y="532726"/>
                      </a:cubicBezTo>
                      <a:cubicBezTo>
                        <a:pt x="413044" y="530636"/>
                        <a:pt x="416179" y="529852"/>
                        <a:pt x="416701" y="532203"/>
                      </a:cubicBezTo>
                      <a:cubicBezTo>
                        <a:pt x="417224" y="533510"/>
                        <a:pt x="416440" y="535338"/>
                        <a:pt x="416440" y="536645"/>
                      </a:cubicBezTo>
                      <a:cubicBezTo>
                        <a:pt x="416440" y="538212"/>
                        <a:pt x="417224" y="539257"/>
                        <a:pt x="418269" y="540564"/>
                      </a:cubicBezTo>
                      <a:cubicBezTo>
                        <a:pt x="419314" y="541609"/>
                        <a:pt x="420620" y="542654"/>
                        <a:pt x="421404" y="543960"/>
                      </a:cubicBezTo>
                      <a:cubicBezTo>
                        <a:pt x="422188" y="545527"/>
                        <a:pt x="422188" y="547095"/>
                        <a:pt x="422449" y="548662"/>
                      </a:cubicBezTo>
                      <a:cubicBezTo>
                        <a:pt x="423755" y="556239"/>
                        <a:pt x="431593" y="548924"/>
                        <a:pt x="435512" y="547356"/>
                      </a:cubicBezTo>
                      <a:cubicBezTo>
                        <a:pt x="434989" y="549446"/>
                        <a:pt x="434728" y="552059"/>
                        <a:pt x="433160" y="553626"/>
                      </a:cubicBezTo>
                      <a:cubicBezTo>
                        <a:pt x="431593" y="554932"/>
                        <a:pt x="429503" y="555716"/>
                        <a:pt x="427935" y="557022"/>
                      </a:cubicBezTo>
                      <a:cubicBezTo>
                        <a:pt x="426368" y="558329"/>
                        <a:pt x="425062" y="560419"/>
                        <a:pt x="426629" y="562248"/>
                      </a:cubicBezTo>
                      <a:cubicBezTo>
                        <a:pt x="429242" y="565383"/>
                        <a:pt x="433683" y="560941"/>
                        <a:pt x="435773" y="559113"/>
                      </a:cubicBezTo>
                      <a:cubicBezTo>
                        <a:pt x="438908" y="556500"/>
                        <a:pt x="442827" y="557022"/>
                        <a:pt x="446484" y="558329"/>
                      </a:cubicBezTo>
                      <a:cubicBezTo>
                        <a:pt x="449358" y="559374"/>
                        <a:pt x="452755" y="558329"/>
                        <a:pt x="455628" y="557806"/>
                      </a:cubicBezTo>
                      <a:cubicBezTo>
                        <a:pt x="455890" y="556500"/>
                        <a:pt x="459547" y="556500"/>
                        <a:pt x="460853" y="556761"/>
                      </a:cubicBezTo>
                      <a:cubicBezTo>
                        <a:pt x="461115" y="558590"/>
                        <a:pt x="459286" y="561464"/>
                        <a:pt x="460331" y="563031"/>
                      </a:cubicBezTo>
                      <a:cubicBezTo>
                        <a:pt x="461376" y="564599"/>
                        <a:pt x="465295" y="564076"/>
                        <a:pt x="463989" y="566950"/>
                      </a:cubicBezTo>
                      <a:cubicBezTo>
                        <a:pt x="463466" y="568256"/>
                        <a:pt x="460592" y="569563"/>
                        <a:pt x="459286" y="570346"/>
                      </a:cubicBezTo>
                      <a:cubicBezTo>
                        <a:pt x="457457" y="571391"/>
                        <a:pt x="454845" y="572437"/>
                        <a:pt x="453277" y="574004"/>
                      </a:cubicBezTo>
                      <a:cubicBezTo>
                        <a:pt x="449097" y="578184"/>
                        <a:pt x="457718" y="580274"/>
                        <a:pt x="460592" y="580274"/>
                      </a:cubicBezTo>
                      <a:cubicBezTo>
                        <a:pt x="462160" y="580274"/>
                        <a:pt x="465295" y="580013"/>
                        <a:pt x="466340" y="581580"/>
                      </a:cubicBezTo>
                      <a:cubicBezTo>
                        <a:pt x="467385" y="583670"/>
                        <a:pt x="462421" y="583409"/>
                        <a:pt x="463989" y="585499"/>
                      </a:cubicBezTo>
                      <a:cubicBezTo>
                        <a:pt x="465033" y="586806"/>
                        <a:pt x="469214" y="585499"/>
                        <a:pt x="470781" y="586022"/>
                      </a:cubicBezTo>
                      <a:cubicBezTo>
                        <a:pt x="473655" y="587067"/>
                        <a:pt x="471565" y="589157"/>
                        <a:pt x="469475" y="589418"/>
                      </a:cubicBezTo>
                      <a:cubicBezTo>
                        <a:pt x="471042" y="590202"/>
                        <a:pt x="476790" y="592031"/>
                        <a:pt x="476529" y="594643"/>
                      </a:cubicBezTo>
                      <a:cubicBezTo>
                        <a:pt x="476268" y="596733"/>
                        <a:pt x="471042" y="597517"/>
                        <a:pt x="472087" y="599868"/>
                      </a:cubicBezTo>
                      <a:cubicBezTo>
                        <a:pt x="473394" y="603003"/>
                        <a:pt x="480970" y="602481"/>
                        <a:pt x="481493" y="606661"/>
                      </a:cubicBezTo>
                      <a:cubicBezTo>
                        <a:pt x="482015" y="610841"/>
                        <a:pt x="472610" y="609273"/>
                        <a:pt x="470520" y="608751"/>
                      </a:cubicBezTo>
                      <a:cubicBezTo>
                        <a:pt x="465817" y="607445"/>
                        <a:pt x="460853" y="605616"/>
                        <a:pt x="456151" y="604048"/>
                      </a:cubicBezTo>
                      <a:cubicBezTo>
                        <a:pt x="450926" y="602481"/>
                        <a:pt x="447268" y="599607"/>
                        <a:pt x="443088" y="596472"/>
                      </a:cubicBezTo>
                      <a:cubicBezTo>
                        <a:pt x="439431" y="593598"/>
                        <a:pt x="435251" y="593337"/>
                        <a:pt x="430809" y="592814"/>
                      </a:cubicBezTo>
                      <a:cubicBezTo>
                        <a:pt x="426368" y="592553"/>
                        <a:pt x="421926" y="592031"/>
                        <a:pt x="417485" y="591769"/>
                      </a:cubicBezTo>
                      <a:cubicBezTo>
                        <a:pt x="413305" y="591247"/>
                        <a:pt x="408602" y="589418"/>
                        <a:pt x="404422" y="589679"/>
                      </a:cubicBezTo>
                      <a:cubicBezTo>
                        <a:pt x="400242" y="589941"/>
                        <a:pt x="398413" y="594382"/>
                        <a:pt x="399981" y="598039"/>
                      </a:cubicBezTo>
                      <a:cubicBezTo>
                        <a:pt x="402071" y="603003"/>
                        <a:pt x="408341" y="604048"/>
                        <a:pt x="412782" y="605616"/>
                      </a:cubicBezTo>
                      <a:cubicBezTo>
                        <a:pt x="417224" y="607183"/>
                        <a:pt x="420620" y="610580"/>
                        <a:pt x="425323" y="611625"/>
                      </a:cubicBezTo>
                      <a:cubicBezTo>
                        <a:pt x="429764" y="612670"/>
                        <a:pt x="434467" y="611625"/>
                        <a:pt x="438647" y="613715"/>
                      </a:cubicBezTo>
                      <a:cubicBezTo>
                        <a:pt x="443088" y="615805"/>
                        <a:pt x="446223" y="619201"/>
                        <a:pt x="451187" y="620769"/>
                      </a:cubicBezTo>
                      <a:cubicBezTo>
                        <a:pt x="460070" y="623381"/>
                        <a:pt x="468952" y="620507"/>
                        <a:pt x="477835" y="620507"/>
                      </a:cubicBezTo>
                      <a:cubicBezTo>
                        <a:pt x="480970" y="620507"/>
                        <a:pt x="485150" y="620507"/>
                        <a:pt x="486718" y="623642"/>
                      </a:cubicBezTo>
                      <a:cubicBezTo>
                        <a:pt x="488285" y="626777"/>
                        <a:pt x="487763" y="631741"/>
                        <a:pt x="485411" y="634354"/>
                      </a:cubicBezTo>
                      <a:cubicBezTo>
                        <a:pt x="482799" y="637228"/>
                        <a:pt x="481754" y="641146"/>
                        <a:pt x="478880" y="643759"/>
                      </a:cubicBezTo>
                      <a:cubicBezTo>
                        <a:pt x="476529" y="645849"/>
                        <a:pt x="471565" y="649768"/>
                        <a:pt x="476529" y="652380"/>
                      </a:cubicBezTo>
                      <a:cubicBezTo>
                        <a:pt x="478096" y="653164"/>
                        <a:pt x="480709" y="652641"/>
                        <a:pt x="482538" y="652641"/>
                      </a:cubicBezTo>
                      <a:cubicBezTo>
                        <a:pt x="484628" y="652641"/>
                        <a:pt x="486718" y="652380"/>
                        <a:pt x="488546" y="653164"/>
                      </a:cubicBezTo>
                      <a:cubicBezTo>
                        <a:pt x="490114" y="653686"/>
                        <a:pt x="493249" y="655515"/>
                        <a:pt x="491420" y="657344"/>
                      </a:cubicBezTo>
                      <a:cubicBezTo>
                        <a:pt x="490637" y="658128"/>
                        <a:pt x="489591" y="657867"/>
                        <a:pt x="489330" y="658912"/>
                      </a:cubicBezTo>
                      <a:cubicBezTo>
                        <a:pt x="489069" y="659695"/>
                        <a:pt x="489853" y="661263"/>
                        <a:pt x="489853" y="662047"/>
                      </a:cubicBezTo>
                      <a:cubicBezTo>
                        <a:pt x="488024" y="662308"/>
                        <a:pt x="485934" y="662830"/>
                        <a:pt x="484105" y="662308"/>
                      </a:cubicBezTo>
                      <a:cubicBezTo>
                        <a:pt x="482015" y="661785"/>
                        <a:pt x="481754" y="660218"/>
                        <a:pt x="480970" y="658650"/>
                      </a:cubicBezTo>
                      <a:cubicBezTo>
                        <a:pt x="479141" y="654993"/>
                        <a:pt x="475484" y="655777"/>
                        <a:pt x="473133" y="658389"/>
                      </a:cubicBezTo>
                      <a:cubicBezTo>
                        <a:pt x="471042" y="660740"/>
                        <a:pt x="469214" y="665965"/>
                        <a:pt x="469997" y="669101"/>
                      </a:cubicBezTo>
                      <a:cubicBezTo>
                        <a:pt x="471304" y="673803"/>
                        <a:pt x="476006" y="668839"/>
                        <a:pt x="478880" y="668578"/>
                      </a:cubicBezTo>
                      <a:cubicBezTo>
                        <a:pt x="478880" y="670668"/>
                        <a:pt x="479402" y="673542"/>
                        <a:pt x="477835" y="675371"/>
                      </a:cubicBezTo>
                      <a:cubicBezTo>
                        <a:pt x="476529" y="677199"/>
                        <a:pt x="474177" y="677722"/>
                        <a:pt x="472087" y="678244"/>
                      </a:cubicBezTo>
                      <a:cubicBezTo>
                        <a:pt x="467124" y="679551"/>
                        <a:pt x="462944" y="680073"/>
                        <a:pt x="457980" y="678244"/>
                      </a:cubicBezTo>
                      <a:cubicBezTo>
                        <a:pt x="453277" y="676677"/>
                        <a:pt x="449620" y="675632"/>
                        <a:pt x="444656" y="677199"/>
                      </a:cubicBezTo>
                      <a:cubicBezTo>
                        <a:pt x="441521" y="678244"/>
                        <a:pt x="434728" y="680596"/>
                        <a:pt x="436557" y="685298"/>
                      </a:cubicBezTo>
                      <a:cubicBezTo>
                        <a:pt x="438386" y="689740"/>
                        <a:pt x="444395" y="690262"/>
                        <a:pt x="448575" y="690262"/>
                      </a:cubicBezTo>
                      <a:cubicBezTo>
                        <a:pt x="452493" y="690262"/>
                        <a:pt x="458502" y="691307"/>
                        <a:pt x="461637" y="688695"/>
                      </a:cubicBezTo>
                      <a:cubicBezTo>
                        <a:pt x="463205" y="687388"/>
                        <a:pt x="463727" y="685560"/>
                        <a:pt x="465295" y="684253"/>
                      </a:cubicBezTo>
                      <a:cubicBezTo>
                        <a:pt x="467124" y="682686"/>
                        <a:pt x="469997" y="681379"/>
                        <a:pt x="472349" y="681641"/>
                      </a:cubicBezTo>
                      <a:cubicBezTo>
                        <a:pt x="478880" y="682163"/>
                        <a:pt x="469997" y="689217"/>
                        <a:pt x="468952" y="691307"/>
                      </a:cubicBezTo>
                      <a:cubicBezTo>
                        <a:pt x="467907" y="693397"/>
                        <a:pt x="469997" y="694181"/>
                        <a:pt x="471826" y="694965"/>
                      </a:cubicBezTo>
                      <a:cubicBezTo>
                        <a:pt x="475484" y="696532"/>
                        <a:pt x="478619" y="699145"/>
                        <a:pt x="482276" y="700712"/>
                      </a:cubicBezTo>
                      <a:cubicBezTo>
                        <a:pt x="485673" y="702280"/>
                        <a:pt x="487763" y="701496"/>
                        <a:pt x="491420" y="700712"/>
                      </a:cubicBezTo>
                      <a:cubicBezTo>
                        <a:pt x="491420" y="700712"/>
                        <a:pt x="491420" y="700974"/>
                        <a:pt x="491420" y="700974"/>
                      </a:cubicBezTo>
                      <a:cubicBezTo>
                        <a:pt x="491682" y="700712"/>
                        <a:pt x="492204" y="701757"/>
                        <a:pt x="492204" y="702018"/>
                      </a:cubicBezTo>
                      <a:cubicBezTo>
                        <a:pt x="491943" y="702802"/>
                        <a:pt x="490637" y="703325"/>
                        <a:pt x="490114" y="703586"/>
                      </a:cubicBezTo>
                      <a:cubicBezTo>
                        <a:pt x="488024" y="704631"/>
                        <a:pt x="485934" y="705415"/>
                        <a:pt x="484628" y="707505"/>
                      </a:cubicBezTo>
                      <a:cubicBezTo>
                        <a:pt x="481493" y="712991"/>
                        <a:pt x="491159" y="708811"/>
                        <a:pt x="492727" y="710901"/>
                      </a:cubicBezTo>
                      <a:cubicBezTo>
                        <a:pt x="494033" y="712469"/>
                        <a:pt x="492727" y="715604"/>
                        <a:pt x="491420" y="716910"/>
                      </a:cubicBezTo>
                      <a:cubicBezTo>
                        <a:pt x="488546" y="720306"/>
                        <a:pt x="483321" y="717955"/>
                        <a:pt x="480970" y="715081"/>
                      </a:cubicBezTo>
                      <a:cubicBezTo>
                        <a:pt x="479664" y="713514"/>
                        <a:pt x="478619" y="711946"/>
                        <a:pt x="476529" y="711162"/>
                      </a:cubicBezTo>
                      <a:cubicBezTo>
                        <a:pt x="474439" y="710379"/>
                        <a:pt x="472087" y="710901"/>
                        <a:pt x="469736" y="710640"/>
                      </a:cubicBezTo>
                      <a:cubicBezTo>
                        <a:pt x="464250" y="710117"/>
                        <a:pt x="463466" y="705676"/>
                        <a:pt x="464511" y="700974"/>
                      </a:cubicBezTo>
                      <a:cubicBezTo>
                        <a:pt x="462160" y="699928"/>
                        <a:pt x="459025" y="701235"/>
                        <a:pt x="457196" y="703064"/>
                      </a:cubicBezTo>
                      <a:cubicBezTo>
                        <a:pt x="456412" y="703847"/>
                        <a:pt x="455890" y="704892"/>
                        <a:pt x="455106" y="705937"/>
                      </a:cubicBezTo>
                      <a:cubicBezTo>
                        <a:pt x="454322" y="707505"/>
                        <a:pt x="453538" y="708027"/>
                        <a:pt x="451971" y="708811"/>
                      </a:cubicBezTo>
                      <a:cubicBezTo>
                        <a:pt x="450142" y="709856"/>
                        <a:pt x="448052" y="710117"/>
                        <a:pt x="445962" y="709595"/>
                      </a:cubicBezTo>
                      <a:cubicBezTo>
                        <a:pt x="444133" y="709072"/>
                        <a:pt x="442304" y="707766"/>
                        <a:pt x="440214" y="707766"/>
                      </a:cubicBezTo>
                      <a:cubicBezTo>
                        <a:pt x="438386" y="707766"/>
                        <a:pt x="436818" y="709334"/>
                        <a:pt x="435251" y="710117"/>
                      </a:cubicBezTo>
                      <a:cubicBezTo>
                        <a:pt x="433422" y="711162"/>
                        <a:pt x="431332" y="712469"/>
                        <a:pt x="428980" y="712991"/>
                      </a:cubicBezTo>
                      <a:cubicBezTo>
                        <a:pt x="428719" y="712991"/>
                        <a:pt x="428980" y="712469"/>
                        <a:pt x="428719" y="712469"/>
                      </a:cubicBezTo>
                      <a:cubicBezTo>
                        <a:pt x="427935" y="712730"/>
                        <a:pt x="427413" y="712991"/>
                        <a:pt x="426629" y="713252"/>
                      </a:cubicBezTo>
                      <a:cubicBezTo>
                        <a:pt x="424278" y="714297"/>
                        <a:pt x="421665" y="714559"/>
                        <a:pt x="419053" y="715865"/>
                      </a:cubicBezTo>
                      <a:cubicBezTo>
                        <a:pt x="416963" y="716910"/>
                        <a:pt x="409125" y="723441"/>
                        <a:pt x="413305" y="725270"/>
                      </a:cubicBezTo>
                      <a:cubicBezTo>
                        <a:pt x="415918" y="726315"/>
                        <a:pt x="419314" y="725793"/>
                        <a:pt x="422188" y="725793"/>
                      </a:cubicBezTo>
                      <a:cubicBezTo>
                        <a:pt x="424800" y="725793"/>
                        <a:pt x="427151" y="725531"/>
                        <a:pt x="429503" y="724748"/>
                      </a:cubicBezTo>
                      <a:cubicBezTo>
                        <a:pt x="432638" y="723964"/>
                        <a:pt x="435251" y="722919"/>
                        <a:pt x="438647" y="722919"/>
                      </a:cubicBezTo>
                      <a:cubicBezTo>
                        <a:pt x="441782" y="722919"/>
                        <a:pt x="444917" y="722658"/>
                        <a:pt x="448313" y="722919"/>
                      </a:cubicBezTo>
                      <a:cubicBezTo>
                        <a:pt x="451971" y="723180"/>
                        <a:pt x="455628" y="724486"/>
                        <a:pt x="459286" y="724225"/>
                      </a:cubicBezTo>
                      <a:cubicBezTo>
                        <a:pt x="462421" y="723964"/>
                        <a:pt x="465033" y="722396"/>
                        <a:pt x="468169" y="722396"/>
                      </a:cubicBezTo>
                      <a:cubicBezTo>
                        <a:pt x="468691" y="724748"/>
                        <a:pt x="465295" y="725793"/>
                        <a:pt x="467124" y="728405"/>
                      </a:cubicBezTo>
                      <a:cubicBezTo>
                        <a:pt x="468430" y="730234"/>
                        <a:pt x="471304" y="729189"/>
                        <a:pt x="473133" y="729450"/>
                      </a:cubicBezTo>
                      <a:cubicBezTo>
                        <a:pt x="475222" y="729712"/>
                        <a:pt x="477313" y="729973"/>
                        <a:pt x="479402" y="729712"/>
                      </a:cubicBezTo>
                      <a:cubicBezTo>
                        <a:pt x="481493" y="729450"/>
                        <a:pt x="483583" y="728928"/>
                        <a:pt x="485934" y="728928"/>
                      </a:cubicBezTo>
                      <a:cubicBezTo>
                        <a:pt x="484889" y="729973"/>
                        <a:pt x="482538" y="731540"/>
                        <a:pt x="482799" y="733369"/>
                      </a:cubicBezTo>
                      <a:cubicBezTo>
                        <a:pt x="483060" y="735720"/>
                        <a:pt x="486457" y="735198"/>
                        <a:pt x="488024" y="735198"/>
                      </a:cubicBezTo>
                      <a:cubicBezTo>
                        <a:pt x="488808" y="735198"/>
                        <a:pt x="492727" y="734937"/>
                        <a:pt x="491943" y="736504"/>
                      </a:cubicBezTo>
                      <a:cubicBezTo>
                        <a:pt x="491159" y="738072"/>
                        <a:pt x="486195" y="737288"/>
                        <a:pt x="484889" y="737288"/>
                      </a:cubicBezTo>
                      <a:cubicBezTo>
                        <a:pt x="483583" y="737288"/>
                        <a:pt x="478880" y="736243"/>
                        <a:pt x="478358" y="738333"/>
                      </a:cubicBezTo>
                      <a:cubicBezTo>
                        <a:pt x="478096" y="740423"/>
                        <a:pt x="482015" y="740684"/>
                        <a:pt x="482538" y="742252"/>
                      </a:cubicBezTo>
                      <a:cubicBezTo>
                        <a:pt x="483060" y="744080"/>
                        <a:pt x="471565" y="743297"/>
                        <a:pt x="469736" y="743297"/>
                      </a:cubicBezTo>
                      <a:cubicBezTo>
                        <a:pt x="465817" y="743297"/>
                        <a:pt x="461115" y="744342"/>
                        <a:pt x="457980" y="746693"/>
                      </a:cubicBezTo>
                      <a:cubicBezTo>
                        <a:pt x="454583" y="749306"/>
                        <a:pt x="451448" y="752441"/>
                        <a:pt x="447791" y="754531"/>
                      </a:cubicBezTo>
                      <a:cubicBezTo>
                        <a:pt x="443611" y="756882"/>
                        <a:pt x="438908" y="757666"/>
                        <a:pt x="435251" y="760801"/>
                      </a:cubicBezTo>
                      <a:cubicBezTo>
                        <a:pt x="433160" y="762629"/>
                        <a:pt x="427674" y="766287"/>
                        <a:pt x="427935" y="769422"/>
                      </a:cubicBezTo>
                      <a:cubicBezTo>
                        <a:pt x="428197" y="772035"/>
                        <a:pt x="431332" y="772557"/>
                        <a:pt x="433422" y="772557"/>
                      </a:cubicBezTo>
                      <a:cubicBezTo>
                        <a:pt x="436295" y="772296"/>
                        <a:pt x="438386" y="771773"/>
                        <a:pt x="441259" y="772557"/>
                      </a:cubicBezTo>
                      <a:cubicBezTo>
                        <a:pt x="444133" y="773341"/>
                        <a:pt x="446484" y="774125"/>
                        <a:pt x="449358" y="773602"/>
                      </a:cubicBezTo>
                      <a:cubicBezTo>
                        <a:pt x="452232" y="773080"/>
                        <a:pt x="455106" y="771773"/>
                        <a:pt x="457980" y="770990"/>
                      </a:cubicBezTo>
                      <a:cubicBezTo>
                        <a:pt x="458764" y="774125"/>
                        <a:pt x="453277" y="774908"/>
                        <a:pt x="451448" y="774908"/>
                      </a:cubicBezTo>
                      <a:cubicBezTo>
                        <a:pt x="448052" y="775431"/>
                        <a:pt x="444917" y="775170"/>
                        <a:pt x="441782" y="775953"/>
                      </a:cubicBezTo>
                      <a:cubicBezTo>
                        <a:pt x="439431" y="776476"/>
                        <a:pt x="437079" y="777260"/>
                        <a:pt x="434728" y="778566"/>
                      </a:cubicBezTo>
                      <a:cubicBezTo>
                        <a:pt x="433160" y="779350"/>
                        <a:pt x="429503" y="780656"/>
                        <a:pt x="429503" y="782746"/>
                      </a:cubicBezTo>
                      <a:cubicBezTo>
                        <a:pt x="433160" y="782746"/>
                        <a:pt x="436034" y="783269"/>
                        <a:pt x="438647" y="785881"/>
                      </a:cubicBezTo>
                      <a:cubicBezTo>
                        <a:pt x="440998" y="788232"/>
                        <a:pt x="443088" y="791367"/>
                        <a:pt x="447007" y="791106"/>
                      </a:cubicBezTo>
                      <a:cubicBezTo>
                        <a:pt x="454845" y="790584"/>
                        <a:pt x="457718" y="781440"/>
                        <a:pt x="464511" y="779350"/>
                      </a:cubicBezTo>
                      <a:cubicBezTo>
                        <a:pt x="468169" y="778305"/>
                        <a:pt x="472610" y="778305"/>
                        <a:pt x="476268" y="779088"/>
                      </a:cubicBezTo>
                      <a:cubicBezTo>
                        <a:pt x="477835" y="779350"/>
                        <a:pt x="482015" y="780917"/>
                        <a:pt x="478358" y="782224"/>
                      </a:cubicBezTo>
                      <a:cubicBezTo>
                        <a:pt x="474961" y="783269"/>
                        <a:pt x="471042" y="782224"/>
                        <a:pt x="467646" y="782485"/>
                      </a:cubicBezTo>
                      <a:cubicBezTo>
                        <a:pt x="464511" y="782746"/>
                        <a:pt x="462682" y="784314"/>
                        <a:pt x="460592" y="786665"/>
                      </a:cubicBezTo>
                      <a:cubicBezTo>
                        <a:pt x="455106" y="791890"/>
                        <a:pt x="446746" y="790322"/>
                        <a:pt x="442827" y="797115"/>
                      </a:cubicBezTo>
                      <a:cubicBezTo>
                        <a:pt x="445962" y="797376"/>
                        <a:pt x="450403" y="796331"/>
                        <a:pt x="448836" y="800773"/>
                      </a:cubicBezTo>
                      <a:cubicBezTo>
                        <a:pt x="448313" y="801818"/>
                        <a:pt x="447529" y="803908"/>
                        <a:pt x="448052" y="804953"/>
                      </a:cubicBezTo>
                      <a:cubicBezTo>
                        <a:pt x="448313" y="805736"/>
                        <a:pt x="449358" y="805998"/>
                        <a:pt x="449881" y="806520"/>
                      </a:cubicBezTo>
                      <a:cubicBezTo>
                        <a:pt x="450403" y="807304"/>
                        <a:pt x="450403" y="807826"/>
                        <a:pt x="450664" y="808871"/>
                      </a:cubicBezTo>
                      <a:cubicBezTo>
                        <a:pt x="451448" y="811484"/>
                        <a:pt x="457196" y="811484"/>
                        <a:pt x="459025" y="809655"/>
                      </a:cubicBezTo>
                      <a:cubicBezTo>
                        <a:pt x="460592" y="807826"/>
                        <a:pt x="460070" y="806781"/>
                        <a:pt x="462682" y="807565"/>
                      </a:cubicBezTo>
                      <a:cubicBezTo>
                        <a:pt x="464511" y="808088"/>
                        <a:pt x="465817" y="807043"/>
                        <a:pt x="467385" y="807043"/>
                      </a:cubicBezTo>
                      <a:cubicBezTo>
                        <a:pt x="466601" y="810439"/>
                        <a:pt x="464250" y="811223"/>
                        <a:pt x="461376" y="812268"/>
                      </a:cubicBezTo>
                      <a:cubicBezTo>
                        <a:pt x="458502" y="813313"/>
                        <a:pt x="456412" y="814619"/>
                        <a:pt x="454583" y="816970"/>
                      </a:cubicBezTo>
                      <a:cubicBezTo>
                        <a:pt x="453016" y="819060"/>
                        <a:pt x="452232" y="820889"/>
                        <a:pt x="451971" y="823502"/>
                      </a:cubicBezTo>
                      <a:cubicBezTo>
                        <a:pt x="451448" y="826114"/>
                        <a:pt x="450664" y="829249"/>
                        <a:pt x="451448" y="831862"/>
                      </a:cubicBezTo>
                      <a:cubicBezTo>
                        <a:pt x="452493" y="834997"/>
                        <a:pt x="455890" y="834997"/>
                        <a:pt x="458241" y="832907"/>
                      </a:cubicBezTo>
                      <a:cubicBezTo>
                        <a:pt x="460853" y="830556"/>
                        <a:pt x="461898" y="827159"/>
                        <a:pt x="463205" y="823763"/>
                      </a:cubicBezTo>
                      <a:cubicBezTo>
                        <a:pt x="463989" y="821412"/>
                        <a:pt x="465556" y="817232"/>
                        <a:pt x="468430" y="816448"/>
                      </a:cubicBezTo>
                      <a:cubicBezTo>
                        <a:pt x="471042" y="815925"/>
                        <a:pt x="472871" y="819322"/>
                        <a:pt x="475484" y="819844"/>
                      </a:cubicBezTo>
                      <a:cubicBezTo>
                        <a:pt x="478619" y="820367"/>
                        <a:pt x="480970" y="817754"/>
                        <a:pt x="480448" y="814619"/>
                      </a:cubicBezTo>
                      <a:cubicBezTo>
                        <a:pt x="480186" y="811745"/>
                        <a:pt x="477835" y="809916"/>
                        <a:pt x="476006" y="807826"/>
                      </a:cubicBezTo>
                      <a:cubicBezTo>
                        <a:pt x="474439" y="806259"/>
                        <a:pt x="472871" y="803124"/>
                        <a:pt x="475745" y="802079"/>
                      </a:cubicBezTo>
                      <a:cubicBezTo>
                        <a:pt x="479141" y="800773"/>
                        <a:pt x="479925" y="804953"/>
                        <a:pt x="480186" y="807304"/>
                      </a:cubicBezTo>
                      <a:cubicBezTo>
                        <a:pt x="480448" y="810178"/>
                        <a:pt x="481754" y="811223"/>
                        <a:pt x="483844" y="813051"/>
                      </a:cubicBezTo>
                      <a:cubicBezTo>
                        <a:pt x="486457" y="815141"/>
                        <a:pt x="488024" y="815403"/>
                        <a:pt x="491159" y="813835"/>
                      </a:cubicBezTo>
                      <a:cubicBezTo>
                        <a:pt x="493249" y="812790"/>
                        <a:pt x="496646" y="810178"/>
                        <a:pt x="497690" y="813313"/>
                      </a:cubicBezTo>
                      <a:cubicBezTo>
                        <a:pt x="498735" y="816187"/>
                        <a:pt x="497168" y="819322"/>
                        <a:pt x="497429" y="821934"/>
                      </a:cubicBezTo>
                      <a:cubicBezTo>
                        <a:pt x="497952" y="825069"/>
                        <a:pt x="502654" y="825069"/>
                        <a:pt x="503177" y="827682"/>
                      </a:cubicBezTo>
                      <a:cubicBezTo>
                        <a:pt x="503960" y="831601"/>
                        <a:pt x="496907" y="828466"/>
                        <a:pt x="495862" y="827682"/>
                      </a:cubicBezTo>
                      <a:cubicBezTo>
                        <a:pt x="492988" y="825592"/>
                        <a:pt x="489330" y="824547"/>
                        <a:pt x="486718" y="828204"/>
                      </a:cubicBezTo>
                      <a:cubicBezTo>
                        <a:pt x="484366" y="831601"/>
                        <a:pt x="489591" y="832384"/>
                        <a:pt x="491682" y="832907"/>
                      </a:cubicBezTo>
                      <a:cubicBezTo>
                        <a:pt x="491943" y="836042"/>
                        <a:pt x="489330" y="837087"/>
                        <a:pt x="486718" y="836042"/>
                      </a:cubicBezTo>
                      <a:cubicBezTo>
                        <a:pt x="485411" y="835519"/>
                        <a:pt x="484628" y="834997"/>
                        <a:pt x="483060" y="835258"/>
                      </a:cubicBezTo>
                      <a:cubicBezTo>
                        <a:pt x="482015" y="835519"/>
                        <a:pt x="480970" y="836042"/>
                        <a:pt x="479925" y="836042"/>
                      </a:cubicBezTo>
                      <a:cubicBezTo>
                        <a:pt x="478358" y="836042"/>
                        <a:pt x="475745" y="834474"/>
                        <a:pt x="476790" y="832646"/>
                      </a:cubicBezTo>
                      <a:cubicBezTo>
                        <a:pt x="477313" y="831862"/>
                        <a:pt x="478619" y="831339"/>
                        <a:pt x="479402" y="830556"/>
                      </a:cubicBezTo>
                      <a:cubicBezTo>
                        <a:pt x="480186" y="829249"/>
                        <a:pt x="480186" y="827943"/>
                        <a:pt x="479925" y="826637"/>
                      </a:cubicBezTo>
                      <a:cubicBezTo>
                        <a:pt x="478096" y="826376"/>
                        <a:pt x="475745" y="827420"/>
                        <a:pt x="474439" y="828988"/>
                      </a:cubicBezTo>
                      <a:cubicBezTo>
                        <a:pt x="473394" y="830294"/>
                        <a:pt x="473655" y="832123"/>
                        <a:pt x="472610" y="833429"/>
                      </a:cubicBezTo>
                      <a:cubicBezTo>
                        <a:pt x="471042" y="835781"/>
                        <a:pt x="469736" y="836303"/>
                        <a:pt x="466862" y="836303"/>
                      </a:cubicBezTo>
                      <a:cubicBezTo>
                        <a:pt x="463989" y="836303"/>
                        <a:pt x="463205" y="838393"/>
                        <a:pt x="461898" y="840745"/>
                      </a:cubicBezTo>
                      <a:cubicBezTo>
                        <a:pt x="462682" y="842051"/>
                        <a:pt x="461376" y="843879"/>
                        <a:pt x="461898" y="845186"/>
                      </a:cubicBezTo>
                      <a:cubicBezTo>
                        <a:pt x="464511" y="845447"/>
                        <a:pt x="467385" y="845447"/>
                        <a:pt x="469997" y="845708"/>
                      </a:cubicBezTo>
                      <a:cubicBezTo>
                        <a:pt x="468430" y="848321"/>
                        <a:pt x="465295" y="848060"/>
                        <a:pt x="463466" y="850411"/>
                      </a:cubicBezTo>
                      <a:cubicBezTo>
                        <a:pt x="461898" y="852240"/>
                        <a:pt x="460331" y="855636"/>
                        <a:pt x="463989" y="856420"/>
                      </a:cubicBezTo>
                      <a:cubicBezTo>
                        <a:pt x="465295" y="856681"/>
                        <a:pt x="467124" y="856681"/>
                        <a:pt x="468430" y="856420"/>
                      </a:cubicBezTo>
                      <a:cubicBezTo>
                        <a:pt x="469736" y="856158"/>
                        <a:pt x="470781" y="854852"/>
                        <a:pt x="472087" y="854330"/>
                      </a:cubicBezTo>
                      <a:cubicBezTo>
                        <a:pt x="474177" y="853285"/>
                        <a:pt x="477574" y="852501"/>
                        <a:pt x="479925" y="853023"/>
                      </a:cubicBezTo>
                      <a:cubicBezTo>
                        <a:pt x="479925" y="856158"/>
                        <a:pt x="476790" y="855636"/>
                        <a:pt x="474961" y="857465"/>
                      </a:cubicBezTo>
                      <a:cubicBezTo>
                        <a:pt x="473916" y="858248"/>
                        <a:pt x="472087" y="860339"/>
                        <a:pt x="471826" y="861645"/>
                      </a:cubicBezTo>
                      <a:cubicBezTo>
                        <a:pt x="470520" y="865041"/>
                        <a:pt x="474177" y="864519"/>
                        <a:pt x="476268" y="864519"/>
                      </a:cubicBezTo>
                      <a:cubicBezTo>
                        <a:pt x="478619" y="864519"/>
                        <a:pt x="480970" y="864519"/>
                        <a:pt x="483060" y="864519"/>
                      </a:cubicBezTo>
                      <a:cubicBezTo>
                        <a:pt x="481231" y="865564"/>
                        <a:pt x="471565" y="867654"/>
                        <a:pt x="474961" y="871050"/>
                      </a:cubicBezTo>
                      <a:cubicBezTo>
                        <a:pt x="478358" y="874708"/>
                        <a:pt x="483583" y="868960"/>
                        <a:pt x="487502" y="869221"/>
                      </a:cubicBezTo>
                      <a:cubicBezTo>
                        <a:pt x="486457" y="871311"/>
                        <a:pt x="483060" y="874185"/>
                        <a:pt x="485150" y="876798"/>
                      </a:cubicBezTo>
                      <a:cubicBezTo>
                        <a:pt x="487240" y="879671"/>
                        <a:pt x="490637" y="876798"/>
                        <a:pt x="492727" y="875230"/>
                      </a:cubicBezTo>
                      <a:cubicBezTo>
                        <a:pt x="493249" y="874708"/>
                        <a:pt x="494817" y="873401"/>
                        <a:pt x="495600" y="873924"/>
                      </a:cubicBezTo>
                      <a:cubicBezTo>
                        <a:pt x="496907" y="874708"/>
                        <a:pt x="495339" y="877059"/>
                        <a:pt x="495078" y="877842"/>
                      </a:cubicBezTo>
                      <a:cubicBezTo>
                        <a:pt x="494294" y="879149"/>
                        <a:pt x="492988" y="880194"/>
                        <a:pt x="492465" y="881500"/>
                      </a:cubicBezTo>
                      <a:cubicBezTo>
                        <a:pt x="491943" y="882806"/>
                        <a:pt x="491943" y="884374"/>
                        <a:pt x="491682" y="885941"/>
                      </a:cubicBezTo>
                      <a:cubicBezTo>
                        <a:pt x="490898" y="888554"/>
                        <a:pt x="489591" y="890383"/>
                        <a:pt x="490898" y="893518"/>
                      </a:cubicBezTo>
                      <a:cubicBezTo>
                        <a:pt x="491682" y="895869"/>
                        <a:pt x="494033" y="897437"/>
                        <a:pt x="496384" y="897698"/>
                      </a:cubicBezTo>
                      <a:cubicBezTo>
                        <a:pt x="499258" y="897959"/>
                        <a:pt x="502132" y="897175"/>
                        <a:pt x="504744" y="898220"/>
                      </a:cubicBezTo>
                      <a:cubicBezTo>
                        <a:pt x="508663" y="899527"/>
                        <a:pt x="506051" y="903445"/>
                        <a:pt x="505006" y="906058"/>
                      </a:cubicBezTo>
                      <a:cubicBezTo>
                        <a:pt x="503699" y="909977"/>
                        <a:pt x="507879" y="910238"/>
                        <a:pt x="510492" y="908671"/>
                      </a:cubicBezTo>
                      <a:cubicBezTo>
                        <a:pt x="513104" y="907103"/>
                        <a:pt x="514149" y="904752"/>
                        <a:pt x="517284" y="904490"/>
                      </a:cubicBezTo>
                      <a:cubicBezTo>
                        <a:pt x="516762" y="906842"/>
                        <a:pt x="517546" y="907625"/>
                        <a:pt x="518852" y="909193"/>
                      </a:cubicBezTo>
                      <a:cubicBezTo>
                        <a:pt x="519897" y="910499"/>
                        <a:pt x="520420" y="912067"/>
                        <a:pt x="519113" y="913634"/>
                      </a:cubicBezTo>
                      <a:cubicBezTo>
                        <a:pt x="516762" y="916247"/>
                        <a:pt x="511276" y="913112"/>
                        <a:pt x="510231" y="917292"/>
                      </a:cubicBezTo>
                      <a:cubicBezTo>
                        <a:pt x="509447" y="921211"/>
                        <a:pt x="516240" y="920688"/>
                        <a:pt x="518591" y="921733"/>
                      </a:cubicBezTo>
                      <a:cubicBezTo>
                        <a:pt x="521726" y="923040"/>
                        <a:pt x="524338" y="924346"/>
                        <a:pt x="527996" y="924607"/>
                      </a:cubicBezTo>
                      <a:cubicBezTo>
                        <a:pt x="527473" y="929310"/>
                        <a:pt x="516762" y="925130"/>
                        <a:pt x="518068" y="929310"/>
                      </a:cubicBezTo>
                      <a:cubicBezTo>
                        <a:pt x="520158" y="935841"/>
                        <a:pt x="525645" y="928526"/>
                        <a:pt x="529302" y="929048"/>
                      </a:cubicBezTo>
                      <a:cubicBezTo>
                        <a:pt x="529825" y="930877"/>
                        <a:pt x="527735" y="931922"/>
                        <a:pt x="527735" y="933490"/>
                      </a:cubicBezTo>
                      <a:cubicBezTo>
                        <a:pt x="527735" y="935057"/>
                        <a:pt x="528780" y="935841"/>
                        <a:pt x="530086" y="936363"/>
                      </a:cubicBezTo>
                      <a:cubicBezTo>
                        <a:pt x="532176" y="936886"/>
                        <a:pt x="533221" y="936102"/>
                        <a:pt x="534789" y="934796"/>
                      </a:cubicBezTo>
                      <a:cubicBezTo>
                        <a:pt x="535834" y="933751"/>
                        <a:pt x="536878" y="932706"/>
                        <a:pt x="538446" y="932967"/>
                      </a:cubicBezTo>
                      <a:cubicBezTo>
                        <a:pt x="538707" y="933751"/>
                        <a:pt x="538707" y="935057"/>
                        <a:pt x="538446" y="936102"/>
                      </a:cubicBezTo>
                      <a:cubicBezTo>
                        <a:pt x="537924" y="937147"/>
                        <a:pt x="537140" y="937409"/>
                        <a:pt x="536617" y="938453"/>
                      </a:cubicBezTo>
                      <a:cubicBezTo>
                        <a:pt x="536095" y="939499"/>
                        <a:pt x="536356" y="940282"/>
                        <a:pt x="537401" y="940805"/>
                      </a:cubicBezTo>
                      <a:cubicBezTo>
                        <a:pt x="538707" y="941589"/>
                        <a:pt x="541581" y="941850"/>
                        <a:pt x="540797" y="944201"/>
                      </a:cubicBezTo>
                      <a:cubicBezTo>
                        <a:pt x="540014" y="946291"/>
                        <a:pt x="537924" y="946552"/>
                        <a:pt x="536617" y="947597"/>
                      </a:cubicBezTo>
                      <a:cubicBezTo>
                        <a:pt x="535050" y="948642"/>
                        <a:pt x="536617" y="950994"/>
                        <a:pt x="538185" y="951516"/>
                      </a:cubicBezTo>
                      <a:cubicBezTo>
                        <a:pt x="540275" y="952300"/>
                        <a:pt x="541059" y="950994"/>
                        <a:pt x="542104" y="949426"/>
                      </a:cubicBezTo>
                      <a:cubicBezTo>
                        <a:pt x="543410" y="947859"/>
                        <a:pt x="544978" y="947859"/>
                        <a:pt x="546806" y="948120"/>
                      </a:cubicBezTo>
                      <a:cubicBezTo>
                        <a:pt x="548374" y="948120"/>
                        <a:pt x="550464" y="949165"/>
                        <a:pt x="552031" y="948120"/>
                      </a:cubicBezTo>
                      <a:cubicBezTo>
                        <a:pt x="552815" y="947597"/>
                        <a:pt x="553338" y="946291"/>
                        <a:pt x="554122" y="945507"/>
                      </a:cubicBezTo>
                      <a:cubicBezTo>
                        <a:pt x="555166" y="944201"/>
                        <a:pt x="556211" y="943679"/>
                        <a:pt x="557779" y="943940"/>
                      </a:cubicBezTo>
                      <a:cubicBezTo>
                        <a:pt x="559347" y="943940"/>
                        <a:pt x="559608" y="944201"/>
                        <a:pt x="559608" y="945769"/>
                      </a:cubicBezTo>
                      <a:cubicBezTo>
                        <a:pt x="559869" y="947336"/>
                        <a:pt x="559608" y="947597"/>
                        <a:pt x="561175" y="948642"/>
                      </a:cubicBezTo>
                      <a:cubicBezTo>
                        <a:pt x="563265" y="949949"/>
                        <a:pt x="565355" y="950732"/>
                        <a:pt x="567184" y="948904"/>
                      </a:cubicBezTo>
                      <a:cubicBezTo>
                        <a:pt x="569013" y="947336"/>
                        <a:pt x="568491" y="944724"/>
                        <a:pt x="570842" y="943679"/>
                      </a:cubicBezTo>
                      <a:cubicBezTo>
                        <a:pt x="572671" y="942895"/>
                        <a:pt x="575022" y="943417"/>
                        <a:pt x="576851" y="943156"/>
                      </a:cubicBezTo>
                      <a:cubicBezTo>
                        <a:pt x="577634" y="942895"/>
                        <a:pt x="579463" y="942634"/>
                        <a:pt x="579986" y="941850"/>
                      </a:cubicBezTo>
                      <a:cubicBezTo>
                        <a:pt x="580508" y="941066"/>
                        <a:pt x="580247" y="939499"/>
                        <a:pt x="580247" y="938715"/>
                      </a:cubicBezTo>
                      <a:cubicBezTo>
                        <a:pt x="580247" y="937409"/>
                        <a:pt x="579986" y="936363"/>
                        <a:pt x="581031" y="935580"/>
                      </a:cubicBezTo>
                      <a:cubicBezTo>
                        <a:pt x="582076" y="934796"/>
                        <a:pt x="583121" y="935057"/>
                        <a:pt x="584166" y="935057"/>
                      </a:cubicBezTo>
                      <a:cubicBezTo>
                        <a:pt x="584688" y="933751"/>
                        <a:pt x="584688" y="932445"/>
                        <a:pt x="586778" y="932967"/>
                      </a:cubicBezTo>
                      <a:cubicBezTo>
                        <a:pt x="588346" y="935318"/>
                        <a:pt x="585995" y="937931"/>
                        <a:pt x="589391" y="938976"/>
                      </a:cubicBezTo>
                      <a:cubicBezTo>
                        <a:pt x="590958" y="939499"/>
                        <a:pt x="594616" y="937147"/>
                        <a:pt x="594355" y="940282"/>
                      </a:cubicBezTo>
                      <a:cubicBezTo>
                        <a:pt x="593832" y="945246"/>
                        <a:pt x="585472" y="943156"/>
                        <a:pt x="585472" y="948381"/>
                      </a:cubicBezTo>
                      <a:cubicBezTo>
                        <a:pt x="588085" y="948904"/>
                        <a:pt x="585211" y="950210"/>
                        <a:pt x="584427" y="950471"/>
                      </a:cubicBezTo>
                      <a:cubicBezTo>
                        <a:pt x="583121" y="950994"/>
                        <a:pt x="581553" y="951777"/>
                        <a:pt x="582076" y="953606"/>
                      </a:cubicBezTo>
                      <a:cubicBezTo>
                        <a:pt x="582598" y="955696"/>
                        <a:pt x="584427" y="955174"/>
                        <a:pt x="585995" y="954390"/>
                      </a:cubicBezTo>
                      <a:cubicBezTo>
                        <a:pt x="587562" y="953345"/>
                        <a:pt x="588607" y="952822"/>
                        <a:pt x="590697" y="952822"/>
                      </a:cubicBezTo>
                      <a:cubicBezTo>
                        <a:pt x="592003" y="952822"/>
                        <a:pt x="594355" y="953345"/>
                        <a:pt x="594877" y="954651"/>
                      </a:cubicBezTo>
                      <a:cubicBezTo>
                        <a:pt x="595661" y="956219"/>
                        <a:pt x="594616" y="957264"/>
                        <a:pt x="596706" y="958047"/>
                      </a:cubicBezTo>
                      <a:cubicBezTo>
                        <a:pt x="598796" y="958570"/>
                        <a:pt x="599580" y="957264"/>
                        <a:pt x="600886" y="955957"/>
                      </a:cubicBezTo>
                      <a:cubicBezTo>
                        <a:pt x="601931" y="955174"/>
                        <a:pt x="603498" y="954390"/>
                        <a:pt x="605066" y="954390"/>
                      </a:cubicBezTo>
                      <a:cubicBezTo>
                        <a:pt x="605327" y="956219"/>
                        <a:pt x="605066" y="956219"/>
                        <a:pt x="603760" y="957525"/>
                      </a:cubicBezTo>
                      <a:cubicBezTo>
                        <a:pt x="602715" y="958570"/>
                        <a:pt x="601931" y="959876"/>
                        <a:pt x="601147" y="960921"/>
                      </a:cubicBezTo>
                      <a:cubicBezTo>
                        <a:pt x="600102" y="962489"/>
                        <a:pt x="598012" y="965363"/>
                        <a:pt x="598796" y="967191"/>
                      </a:cubicBezTo>
                      <a:cubicBezTo>
                        <a:pt x="602454" y="967714"/>
                        <a:pt x="603498" y="964056"/>
                        <a:pt x="606111" y="961966"/>
                      </a:cubicBezTo>
                      <a:cubicBezTo>
                        <a:pt x="607940" y="960399"/>
                        <a:pt x="610030" y="959615"/>
                        <a:pt x="612642" y="959876"/>
                      </a:cubicBezTo>
                      <a:cubicBezTo>
                        <a:pt x="610553" y="963795"/>
                        <a:pt x="607156" y="968236"/>
                        <a:pt x="606373" y="972678"/>
                      </a:cubicBezTo>
                      <a:cubicBezTo>
                        <a:pt x="605589" y="976858"/>
                        <a:pt x="610814" y="975813"/>
                        <a:pt x="613165" y="974506"/>
                      </a:cubicBezTo>
                      <a:cubicBezTo>
                        <a:pt x="615778" y="972678"/>
                        <a:pt x="617084" y="967453"/>
                        <a:pt x="620480" y="966930"/>
                      </a:cubicBezTo>
                      <a:cubicBezTo>
                        <a:pt x="624660" y="966146"/>
                        <a:pt x="621525" y="972939"/>
                        <a:pt x="621264" y="974506"/>
                      </a:cubicBezTo>
                      <a:cubicBezTo>
                        <a:pt x="620480" y="977903"/>
                        <a:pt x="625183" y="979470"/>
                        <a:pt x="628056" y="979732"/>
                      </a:cubicBezTo>
                      <a:cubicBezTo>
                        <a:pt x="632236" y="979993"/>
                        <a:pt x="630147" y="975813"/>
                        <a:pt x="632498" y="974245"/>
                      </a:cubicBezTo>
                      <a:cubicBezTo>
                        <a:pt x="634588" y="972678"/>
                        <a:pt x="637200" y="976597"/>
                        <a:pt x="639813" y="975290"/>
                      </a:cubicBezTo>
                      <a:cubicBezTo>
                        <a:pt x="643209" y="973462"/>
                        <a:pt x="642948" y="969020"/>
                        <a:pt x="640336" y="966930"/>
                      </a:cubicBezTo>
                      <a:cubicBezTo>
                        <a:pt x="639029" y="965885"/>
                        <a:pt x="637462" y="965101"/>
                        <a:pt x="636678" y="963534"/>
                      </a:cubicBezTo>
                      <a:cubicBezTo>
                        <a:pt x="636155" y="962228"/>
                        <a:pt x="636155" y="960399"/>
                        <a:pt x="635111" y="959093"/>
                      </a:cubicBezTo>
                      <a:cubicBezTo>
                        <a:pt x="633804" y="957525"/>
                        <a:pt x="631714" y="957525"/>
                        <a:pt x="629885" y="957264"/>
                      </a:cubicBezTo>
                      <a:cubicBezTo>
                        <a:pt x="627795" y="956741"/>
                        <a:pt x="625705" y="956480"/>
                        <a:pt x="623876" y="955696"/>
                      </a:cubicBezTo>
                      <a:cubicBezTo>
                        <a:pt x="624660" y="954390"/>
                        <a:pt x="627273" y="953345"/>
                        <a:pt x="628579" y="953606"/>
                      </a:cubicBezTo>
                      <a:cubicBezTo>
                        <a:pt x="630408" y="953606"/>
                        <a:pt x="631714" y="955696"/>
                        <a:pt x="633020" y="956741"/>
                      </a:cubicBezTo>
                      <a:cubicBezTo>
                        <a:pt x="634849" y="958047"/>
                        <a:pt x="638768" y="961705"/>
                        <a:pt x="641119" y="960921"/>
                      </a:cubicBezTo>
                      <a:cubicBezTo>
                        <a:pt x="641380" y="957786"/>
                        <a:pt x="643993" y="958309"/>
                        <a:pt x="646344" y="958047"/>
                      </a:cubicBezTo>
                      <a:cubicBezTo>
                        <a:pt x="646867" y="955174"/>
                        <a:pt x="645299" y="953345"/>
                        <a:pt x="642687" y="952561"/>
                      </a:cubicBezTo>
                      <a:cubicBezTo>
                        <a:pt x="640336" y="952039"/>
                        <a:pt x="638507" y="950471"/>
                        <a:pt x="637200" y="948381"/>
                      </a:cubicBezTo>
                      <a:cubicBezTo>
                        <a:pt x="635111" y="945507"/>
                        <a:pt x="639029" y="944985"/>
                        <a:pt x="641119" y="946030"/>
                      </a:cubicBezTo>
                      <a:cubicBezTo>
                        <a:pt x="642164" y="946552"/>
                        <a:pt x="642948" y="947597"/>
                        <a:pt x="643993" y="947859"/>
                      </a:cubicBezTo>
                      <a:cubicBezTo>
                        <a:pt x="645038" y="948120"/>
                        <a:pt x="646344" y="947859"/>
                        <a:pt x="647389" y="947859"/>
                      </a:cubicBezTo>
                      <a:cubicBezTo>
                        <a:pt x="647912" y="943156"/>
                        <a:pt x="642425" y="943156"/>
                        <a:pt x="639291" y="942634"/>
                      </a:cubicBezTo>
                      <a:cubicBezTo>
                        <a:pt x="638245" y="942372"/>
                        <a:pt x="634327" y="941066"/>
                        <a:pt x="635372" y="938976"/>
                      </a:cubicBezTo>
                      <a:cubicBezTo>
                        <a:pt x="636155" y="937670"/>
                        <a:pt x="639813" y="938453"/>
                        <a:pt x="640858" y="938715"/>
                      </a:cubicBezTo>
                      <a:cubicBezTo>
                        <a:pt x="641119" y="937147"/>
                        <a:pt x="640336" y="935057"/>
                        <a:pt x="641119" y="933751"/>
                      </a:cubicBezTo>
                      <a:cubicBezTo>
                        <a:pt x="642687" y="931661"/>
                        <a:pt x="644516" y="934273"/>
                        <a:pt x="645561" y="935580"/>
                      </a:cubicBezTo>
                      <a:cubicBezTo>
                        <a:pt x="646605" y="937147"/>
                        <a:pt x="647651" y="937670"/>
                        <a:pt x="649480" y="937931"/>
                      </a:cubicBezTo>
                      <a:cubicBezTo>
                        <a:pt x="651569" y="938192"/>
                        <a:pt x="652353" y="936886"/>
                        <a:pt x="654182" y="936102"/>
                      </a:cubicBezTo>
                      <a:cubicBezTo>
                        <a:pt x="655749" y="935318"/>
                        <a:pt x="658362" y="935580"/>
                        <a:pt x="658101" y="932967"/>
                      </a:cubicBezTo>
                      <a:cubicBezTo>
                        <a:pt x="657840" y="930355"/>
                        <a:pt x="654705" y="928526"/>
                        <a:pt x="652353" y="927742"/>
                      </a:cubicBezTo>
                      <a:cubicBezTo>
                        <a:pt x="650786" y="927220"/>
                        <a:pt x="643993" y="925391"/>
                        <a:pt x="646867" y="922256"/>
                      </a:cubicBezTo>
                      <a:cubicBezTo>
                        <a:pt x="648434" y="920688"/>
                        <a:pt x="650786" y="922517"/>
                        <a:pt x="652353" y="923301"/>
                      </a:cubicBezTo>
                      <a:cubicBezTo>
                        <a:pt x="654182" y="924346"/>
                        <a:pt x="655749" y="924084"/>
                        <a:pt x="657840" y="924084"/>
                      </a:cubicBezTo>
                      <a:cubicBezTo>
                        <a:pt x="658362" y="921994"/>
                        <a:pt x="657056" y="920688"/>
                        <a:pt x="655488" y="919643"/>
                      </a:cubicBezTo>
                      <a:cubicBezTo>
                        <a:pt x="654443" y="919121"/>
                        <a:pt x="652614" y="919121"/>
                        <a:pt x="651831" y="918337"/>
                      </a:cubicBezTo>
                      <a:cubicBezTo>
                        <a:pt x="650524" y="917031"/>
                        <a:pt x="652876" y="916769"/>
                        <a:pt x="653921" y="916769"/>
                      </a:cubicBezTo>
                      <a:cubicBezTo>
                        <a:pt x="655749" y="916769"/>
                        <a:pt x="657317" y="917292"/>
                        <a:pt x="658885" y="917031"/>
                      </a:cubicBezTo>
                      <a:cubicBezTo>
                        <a:pt x="660974" y="916769"/>
                        <a:pt x="663065" y="914941"/>
                        <a:pt x="664632" y="913896"/>
                      </a:cubicBezTo>
                      <a:cubicBezTo>
                        <a:pt x="663849" y="913112"/>
                        <a:pt x="664632" y="911805"/>
                        <a:pt x="663587" y="910761"/>
                      </a:cubicBezTo>
                      <a:cubicBezTo>
                        <a:pt x="662803" y="909977"/>
                        <a:pt x="661236" y="909715"/>
                        <a:pt x="660191" y="909193"/>
                      </a:cubicBezTo>
                      <a:cubicBezTo>
                        <a:pt x="659407" y="908932"/>
                        <a:pt x="657840" y="908148"/>
                        <a:pt x="657840" y="907103"/>
                      </a:cubicBezTo>
                      <a:cubicBezTo>
                        <a:pt x="657840" y="906058"/>
                        <a:pt x="659407" y="905274"/>
                        <a:pt x="659668" y="904490"/>
                      </a:cubicBezTo>
                      <a:cubicBezTo>
                        <a:pt x="660191" y="902400"/>
                        <a:pt x="656272" y="901094"/>
                        <a:pt x="654705" y="900572"/>
                      </a:cubicBezTo>
                      <a:cubicBezTo>
                        <a:pt x="652614" y="899788"/>
                        <a:pt x="649480" y="899788"/>
                        <a:pt x="650002" y="896653"/>
                      </a:cubicBezTo>
                      <a:cubicBezTo>
                        <a:pt x="651308" y="896653"/>
                        <a:pt x="654705" y="896653"/>
                        <a:pt x="654705" y="895085"/>
                      </a:cubicBezTo>
                      <a:cubicBezTo>
                        <a:pt x="654966" y="893518"/>
                        <a:pt x="651831" y="892211"/>
                        <a:pt x="650786" y="891950"/>
                      </a:cubicBezTo>
                      <a:cubicBezTo>
                        <a:pt x="648957" y="891689"/>
                        <a:pt x="648173" y="891689"/>
                        <a:pt x="646867" y="890121"/>
                      </a:cubicBezTo>
                      <a:cubicBezTo>
                        <a:pt x="646083" y="888815"/>
                        <a:pt x="644777" y="886986"/>
                        <a:pt x="645038" y="885419"/>
                      </a:cubicBezTo>
                      <a:cubicBezTo>
                        <a:pt x="647389" y="885158"/>
                        <a:pt x="652614" y="886725"/>
                        <a:pt x="654182" y="884374"/>
                      </a:cubicBezTo>
                      <a:cubicBezTo>
                        <a:pt x="655488" y="882545"/>
                        <a:pt x="654966" y="880194"/>
                        <a:pt x="656533" y="878626"/>
                      </a:cubicBezTo>
                      <a:cubicBezTo>
                        <a:pt x="658101" y="877059"/>
                        <a:pt x="659668" y="878104"/>
                        <a:pt x="660713" y="879671"/>
                      </a:cubicBezTo>
                      <a:cubicBezTo>
                        <a:pt x="662803" y="882806"/>
                        <a:pt x="664632" y="886725"/>
                        <a:pt x="669335" y="886203"/>
                      </a:cubicBezTo>
                      <a:cubicBezTo>
                        <a:pt x="673515" y="885680"/>
                        <a:pt x="672992" y="879671"/>
                        <a:pt x="670641" y="877320"/>
                      </a:cubicBezTo>
                      <a:cubicBezTo>
                        <a:pt x="669335" y="875752"/>
                        <a:pt x="662020" y="872879"/>
                        <a:pt x="665155" y="870266"/>
                      </a:cubicBezTo>
                      <a:cubicBezTo>
                        <a:pt x="668551" y="867392"/>
                        <a:pt x="671947" y="873401"/>
                        <a:pt x="675343" y="872879"/>
                      </a:cubicBezTo>
                      <a:cubicBezTo>
                        <a:pt x="677172" y="872617"/>
                        <a:pt x="677695" y="870789"/>
                        <a:pt x="677172" y="869221"/>
                      </a:cubicBezTo>
                      <a:cubicBezTo>
                        <a:pt x="676389" y="867392"/>
                        <a:pt x="674299" y="866609"/>
                        <a:pt x="672731" y="865564"/>
                      </a:cubicBezTo>
                      <a:cubicBezTo>
                        <a:pt x="670641" y="864257"/>
                        <a:pt x="666461" y="861383"/>
                        <a:pt x="670641" y="859816"/>
                      </a:cubicBezTo>
                      <a:cubicBezTo>
                        <a:pt x="673776" y="858510"/>
                        <a:pt x="676911" y="860339"/>
                        <a:pt x="679262" y="862429"/>
                      </a:cubicBezTo>
                      <a:cubicBezTo>
                        <a:pt x="681091" y="863996"/>
                        <a:pt x="684749" y="866609"/>
                        <a:pt x="686578" y="863996"/>
                      </a:cubicBezTo>
                      <a:cubicBezTo>
                        <a:pt x="688145" y="861645"/>
                        <a:pt x="690235" y="858248"/>
                        <a:pt x="687623" y="856158"/>
                      </a:cubicBezTo>
                      <a:cubicBezTo>
                        <a:pt x="686316" y="854852"/>
                        <a:pt x="680307" y="853285"/>
                        <a:pt x="680830" y="851456"/>
                      </a:cubicBezTo>
                      <a:cubicBezTo>
                        <a:pt x="681352" y="848060"/>
                        <a:pt x="687361" y="851195"/>
                        <a:pt x="688929" y="851978"/>
                      </a:cubicBezTo>
                      <a:cubicBezTo>
                        <a:pt x="691019" y="852762"/>
                        <a:pt x="698334" y="854068"/>
                        <a:pt x="698073" y="850411"/>
                      </a:cubicBezTo>
                      <a:cubicBezTo>
                        <a:pt x="698073" y="848582"/>
                        <a:pt x="695721" y="847015"/>
                        <a:pt x="694938" y="845447"/>
                      </a:cubicBezTo>
                      <a:cubicBezTo>
                        <a:pt x="693893" y="843618"/>
                        <a:pt x="694415" y="842312"/>
                        <a:pt x="695199" y="840483"/>
                      </a:cubicBezTo>
                      <a:cubicBezTo>
                        <a:pt x="696244" y="837348"/>
                        <a:pt x="693631" y="833429"/>
                        <a:pt x="690235" y="834736"/>
                      </a:cubicBezTo>
                      <a:cubicBezTo>
                        <a:pt x="688668" y="835258"/>
                        <a:pt x="687623" y="836564"/>
                        <a:pt x="685794" y="836564"/>
                      </a:cubicBezTo>
                      <a:cubicBezTo>
                        <a:pt x="683965" y="836564"/>
                        <a:pt x="682136" y="834736"/>
                        <a:pt x="681091" y="833691"/>
                      </a:cubicBezTo>
                      <a:cubicBezTo>
                        <a:pt x="677695" y="829772"/>
                        <a:pt x="683965" y="827682"/>
                        <a:pt x="687100" y="828466"/>
                      </a:cubicBezTo>
                      <a:cubicBezTo>
                        <a:pt x="688929" y="828988"/>
                        <a:pt x="690496" y="830294"/>
                        <a:pt x="692587" y="830817"/>
                      </a:cubicBezTo>
                      <a:cubicBezTo>
                        <a:pt x="694154" y="831339"/>
                        <a:pt x="695983" y="831339"/>
                        <a:pt x="697812" y="831339"/>
                      </a:cubicBezTo>
                      <a:cubicBezTo>
                        <a:pt x="699379" y="831339"/>
                        <a:pt x="701730" y="832123"/>
                        <a:pt x="703298" y="831339"/>
                      </a:cubicBezTo>
                      <a:cubicBezTo>
                        <a:pt x="705388" y="830294"/>
                        <a:pt x="703298" y="828988"/>
                        <a:pt x="702253" y="827943"/>
                      </a:cubicBezTo>
                      <a:cubicBezTo>
                        <a:pt x="701208" y="826898"/>
                        <a:pt x="699379" y="826114"/>
                        <a:pt x="699118" y="824285"/>
                      </a:cubicBezTo>
                      <a:cubicBezTo>
                        <a:pt x="702514" y="824285"/>
                        <a:pt x="704082" y="822457"/>
                        <a:pt x="701730" y="819844"/>
                      </a:cubicBezTo>
                      <a:cubicBezTo>
                        <a:pt x="700685" y="818538"/>
                        <a:pt x="699640" y="817493"/>
                        <a:pt x="699118" y="815925"/>
                      </a:cubicBezTo>
                      <a:cubicBezTo>
                        <a:pt x="698334" y="814358"/>
                        <a:pt x="698334" y="812007"/>
                        <a:pt x="696767" y="810961"/>
                      </a:cubicBezTo>
                      <a:cubicBezTo>
                        <a:pt x="694676" y="809133"/>
                        <a:pt x="691019" y="809655"/>
                        <a:pt x="688668" y="807826"/>
                      </a:cubicBezTo>
                      <a:cubicBezTo>
                        <a:pt x="685532" y="805475"/>
                        <a:pt x="689451" y="803385"/>
                        <a:pt x="691803" y="803385"/>
                      </a:cubicBezTo>
                      <a:cubicBezTo>
                        <a:pt x="694676" y="803385"/>
                        <a:pt x="697028" y="805214"/>
                        <a:pt x="699902" y="805736"/>
                      </a:cubicBezTo>
                      <a:cubicBezTo>
                        <a:pt x="702253" y="806259"/>
                        <a:pt x="706956" y="806781"/>
                        <a:pt x="709307" y="805736"/>
                      </a:cubicBezTo>
                      <a:cubicBezTo>
                        <a:pt x="710874" y="804953"/>
                        <a:pt x="710613" y="803908"/>
                        <a:pt x="710874" y="802340"/>
                      </a:cubicBezTo>
                      <a:cubicBezTo>
                        <a:pt x="711136" y="800511"/>
                        <a:pt x="711919" y="800511"/>
                        <a:pt x="712703" y="799205"/>
                      </a:cubicBezTo>
                      <a:cubicBezTo>
                        <a:pt x="714271" y="796593"/>
                        <a:pt x="710091" y="795286"/>
                        <a:pt x="708523" y="794503"/>
                      </a:cubicBezTo>
                      <a:cubicBezTo>
                        <a:pt x="707478" y="793719"/>
                        <a:pt x="705388" y="792674"/>
                        <a:pt x="706172" y="791106"/>
                      </a:cubicBezTo>
                      <a:cubicBezTo>
                        <a:pt x="706956" y="789277"/>
                        <a:pt x="709829" y="789800"/>
                        <a:pt x="711136" y="789800"/>
                      </a:cubicBezTo>
                      <a:cubicBezTo>
                        <a:pt x="713225" y="789800"/>
                        <a:pt x="714009" y="789277"/>
                        <a:pt x="714793" y="787449"/>
                      </a:cubicBezTo>
                      <a:cubicBezTo>
                        <a:pt x="715577" y="785881"/>
                        <a:pt x="716099" y="784052"/>
                        <a:pt x="718189" y="783791"/>
                      </a:cubicBezTo>
                      <a:cubicBezTo>
                        <a:pt x="720541" y="783530"/>
                        <a:pt x="721063" y="787187"/>
                        <a:pt x="723937" y="786404"/>
                      </a:cubicBezTo>
                      <a:cubicBezTo>
                        <a:pt x="725766" y="785881"/>
                        <a:pt x="726550" y="782746"/>
                        <a:pt x="728378" y="782485"/>
                      </a:cubicBezTo>
                      <a:cubicBezTo>
                        <a:pt x="729946" y="782224"/>
                        <a:pt x="730469" y="785097"/>
                        <a:pt x="731252" y="786142"/>
                      </a:cubicBezTo>
                      <a:cubicBezTo>
                        <a:pt x="732820" y="787971"/>
                        <a:pt x="734387" y="787187"/>
                        <a:pt x="736216" y="786404"/>
                      </a:cubicBezTo>
                      <a:cubicBezTo>
                        <a:pt x="738045" y="785620"/>
                        <a:pt x="739090" y="785359"/>
                        <a:pt x="740919" y="785620"/>
                      </a:cubicBezTo>
                      <a:cubicBezTo>
                        <a:pt x="743009" y="786142"/>
                        <a:pt x="745099" y="786142"/>
                        <a:pt x="746666" y="784575"/>
                      </a:cubicBezTo>
                      <a:cubicBezTo>
                        <a:pt x="750063" y="780917"/>
                        <a:pt x="744838" y="778827"/>
                        <a:pt x="745882" y="774908"/>
                      </a:cubicBezTo>
                      <a:cubicBezTo>
                        <a:pt x="747189" y="769945"/>
                        <a:pt x="753459" y="773602"/>
                        <a:pt x="755026" y="768638"/>
                      </a:cubicBezTo>
                      <a:cubicBezTo>
                        <a:pt x="755810" y="766026"/>
                        <a:pt x="750585" y="759494"/>
                        <a:pt x="754243" y="757927"/>
                      </a:cubicBezTo>
                      <a:cubicBezTo>
                        <a:pt x="755549" y="757404"/>
                        <a:pt x="757900" y="758711"/>
                        <a:pt x="759207" y="758711"/>
                      </a:cubicBezTo>
                      <a:cubicBezTo>
                        <a:pt x="761035" y="758711"/>
                        <a:pt x="762341" y="758711"/>
                        <a:pt x="764170" y="759233"/>
                      </a:cubicBezTo>
                      <a:cubicBezTo>
                        <a:pt x="765476" y="759494"/>
                        <a:pt x="769134" y="759494"/>
                        <a:pt x="769657" y="760801"/>
                      </a:cubicBezTo>
                      <a:cubicBezTo>
                        <a:pt x="770440" y="762368"/>
                        <a:pt x="767044" y="765503"/>
                        <a:pt x="765999" y="766548"/>
                      </a:cubicBezTo>
                      <a:cubicBezTo>
                        <a:pt x="764170" y="768116"/>
                        <a:pt x="761819" y="768638"/>
                        <a:pt x="759990" y="770206"/>
                      </a:cubicBezTo>
                      <a:cubicBezTo>
                        <a:pt x="757900" y="771773"/>
                        <a:pt x="759207" y="772557"/>
                        <a:pt x="759990" y="774125"/>
                      </a:cubicBezTo>
                      <a:cubicBezTo>
                        <a:pt x="761296" y="778044"/>
                        <a:pt x="753198" y="778566"/>
                        <a:pt x="757378" y="783269"/>
                      </a:cubicBezTo>
                      <a:cubicBezTo>
                        <a:pt x="759990" y="786404"/>
                        <a:pt x="764693" y="786665"/>
                        <a:pt x="768089" y="784575"/>
                      </a:cubicBezTo>
                      <a:cubicBezTo>
                        <a:pt x="770179" y="783530"/>
                        <a:pt x="770179" y="781440"/>
                        <a:pt x="770179" y="779611"/>
                      </a:cubicBezTo>
                      <a:cubicBezTo>
                        <a:pt x="770179" y="777521"/>
                        <a:pt x="770963" y="776215"/>
                        <a:pt x="772530" y="774647"/>
                      </a:cubicBezTo>
                      <a:cubicBezTo>
                        <a:pt x="774359" y="773080"/>
                        <a:pt x="775927" y="772296"/>
                        <a:pt x="778017" y="773863"/>
                      </a:cubicBezTo>
                      <a:cubicBezTo>
                        <a:pt x="779584" y="775170"/>
                        <a:pt x="781152" y="777260"/>
                        <a:pt x="783242" y="775692"/>
                      </a:cubicBezTo>
                      <a:cubicBezTo>
                        <a:pt x="785332" y="774386"/>
                        <a:pt x="785854" y="771773"/>
                        <a:pt x="788467" y="770990"/>
                      </a:cubicBezTo>
                      <a:cubicBezTo>
                        <a:pt x="790818" y="770467"/>
                        <a:pt x="791341" y="771773"/>
                        <a:pt x="791863" y="773602"/>
                      </a:cubicBezTo>
                      <a:cubicBezTo>
                        <a:pt x="792386" y="775692"/>
                        <a:pt x="793692" y="777521"/>
                        <a:pt x="796305" y="776998"/>
                      </a:cubicBezTo>
                      <a:cubicBezTo>
                        <a:pt x="798917" y="776215"/>
                        <a:pt x="799178" y="773863"/>
                        <a:pt x="800485" y="772035"/>
                      </a:cubicBezTo>
                      <a:cubicBezTo>
                        <a:pt x="801530" y="770467"/>
                        <a:pt x="803620" y="770206"/>
                        <a:pt x="804926" y="768638"/>
                      </a:cubicBezTo>
                      <a:cubicBezTo>
                        <a:pt x="806494" y="766548"/>
                        <a:pt x="805710" y="763936"/>
                        <a:pt x="804926" y="762107"/>
                      </a:cubicBezTo>
                      <a:cubicBezTo>
                        <a:pt x="804142" y="760017"/>
                        <a:pt x="803097" y="757666"/>
                        <a:pt x="803358" y="755576"/>
                      </a:cubicBezTo>
                      <a:cubicBezTo>
                        <a:pt x="803881" y="752702"/>
                        <a:pt x="805710" y="754792"/>
                        <a:pt x="806755" y="756098"/>
                      </a:cubicBezTo>
                      <a:cubicBezTo>
                        <a:pt x="807800" y="757666"/>
                        <a:pt x="808845" y="761584"/>
                        <a:pt x="811196" y="761062"/>
                      </a:cubicBezTo>
                      <a:cubicBezTo>
                        <a:pt x="813025" y="760539"/>
                        <a:pt x="814592" y="757143"/>
                        <a:pt x="816421" y="757666"/>
                      </a:cubicBezTo>
                      <a:cubicBezTo>
                        <a:pt x="817989" y="757927"/>
                        <a:pt x="818511" y="761584"/>
                        <a:pt x="819817" y="762629"/>
                      </a:cubicBezTo>
                      <a:cubicBezTo>
                        <a:pt x="822169" y="764458"/>
                        <a:pt x="823736" y="762107"/>
                        <a:pt x="825043" y="760278"/>
                      </a:cubicBezTo>
                      <a:cubicBezTo>
                        <a:pt x="826610" y="758188"/>
                        <a:pt x="827655" y="756882"/>
                        <a:pt x="830006" y="755837"/>
                      </a:cubicBezTo>
                      <a:cubicBezTo>
                        <a:pt x="832096" y="755053"/>
                        <a:pt x="832880" y="753747"/>
                        <a:pt x="832619" y="751396"/>
                      </a:cubicBezTo>
                      <a:cubicBezTo>
                        <a:pt x="832358" y="749044"/>
                        <a:pt x="831574" y="746693"/>
                        <a:pt x="830790" y="744603"/>
                      </a:cubicBezTo>
                      <a:cubicBezTo>
                        <a:pt x="831574" y="744603"/>
                        <a:pt x="833664" y="744080"/>
                        <a:pt x="834186" y="744603"/>
                      </a:cubicBezTo>
                      <a:cubicBezTo>
                        <a:pt x="834970" y="745125"/>
                        <a:pt x="835493" y="746954"/>
                        <a:pt x="837060" y="746432"/>
                      </a:cubicBezTo>
                      <a:cubicBezTo>
                        <a:pt x="838889" y="745909"/>
                        <a:pt x="838628" y="741729"/>
                        <a:pt x="839150" y="740162"/>
                      </a:cubicBezTo>
                      <a:cubicBezTo>
                        <a:pt x="839673" y="737288"/>
                        <a:pt x="843069" y="735982"/>
                        <a:pt x="845682" y="734937"/>
                      </a:cubicBezTo>
                      <a:cubicBezTo>
                        <a:pt x="850123" y="735198"/>
                        <a:pt x="850646" y="723964"/>
                        <a:pt x="851429" y="720829"/>
                      </a:cubicBezTo>
                      <a:cubicBezTo>
                        <a:pt x="851690" y="719784"/>
                        <a:pt x="851690" y="718216"/>
                        <a:pt x="852474" y="717171"/>
                      </a:cubicBezTo>
                      <a:cubicBezTo>
                        <a:pt x="853519" y="716126"/>
                        <a:pt x="855087" y="716387"/>
                        <a:pt x="856132" y="715604"/>
                      </a:cubicBezTo>
                      <a:cubicBezTo>
                        <a:pt x="858483" y="713775"/>
                        <a:pt x="856393" y="710379"/>
                        <a:pt x="859528" y="709072"/>
                      </a:cubicBezTo>
                      <a:cubicBezTo>
                        <a:pt x="862141" y="708289"/>
                        <a:pt x="865276" y="709595"/>
                        <a:pt x="867627" y="708289"/>
                      </a:cubicBezTo>
                      <a:cubicBezTo>
                        <a:pt x="868672" y="707766"/>
                        <a:pt x="869195" y="706460"/>
                        <a:pt x="870240" y="705676"/>
                      </a:cubicBezTo>
                      <a:cubicBezTo>
                        <a:pt x="871807" y="704631"/>
                        <a:pt x="873897" y="704631"/>
                        <a:pt x="875726" y="704370"/>
                      </a:cubicBezTo>
                      <a:cubicBezTo>
                        <a:pt x="878861" y="704108"/>
                        <a:pt x="880428" y="703064"/>
                        <a:pt x="882257" y="700712"/>
                      </a:cubicBezTo>
                      <a:cubicBezTo>
                        <a:pt x="883825" y="698622"/>
                        <a:pt x="884347" y="695748"/>
                        <a:pt x="882780" y="693658"/>
                      </a:cubicBezTo>
                      <a:cubicBezTo>
                        <a:pt x="880428" y="690523"/>
                        <a:pt x="877294" y="693136"/>
                        <a:pt x="874420" y="691830"/>
                      </a:cubicBezTo>
                      <a:cubicBezTo>
                        <a:pt x="872330" y="690785"/>
                        <a:pt x="873636" y="689478"/>
                        <a:pt x="875203" y="688695"/>
                      </a:cubicBezTo>
                      <a:cubicBezTo>
                        <a:pt x="877032" y="687911"/>
                        <a:pt x="877816" y="687388"/>
                        <a:pt x="877555" y="685298"/>
                      </a:cubicBezTo>
                      <a:cubicBezTo>
                        <a:pt x="875726" y="683992"/>
                        <a:pt x="872852" y="683208"/>
                        <a:pt x="871546" y="681379"/>
                      </a:cubicBezTo>
                      <a:cubicBezTo>
                        <a:pt x="869978" y="679028"/>
                        <a:pt x="872068" y="676938"/>
                        <a:pt x="874681" y="676938"/>
                      </a:cubicBezTo>
                      <a:cubicBezTo>
                        <a:pt x="879906" y="676938"/>
                        <a:pt x="881735" y="683992"/>
                        <a:pt x="885392" y="686605"/>
                      </a:cubicBezTo>
                      <a:cubicBezTo>
                        <a:pt x="887221" y="687911"/>
                        <a:pt x="890095" y="687388"/>
                        <a:pt x="891401" y="689217"/>
                      </a:cubicBezTo>
                      <a:cubicBezTo>
                        <a:pt x="892969" y="691046"/>
                        <a:pt x="891140" y="693920"/>
                        <a:pt x="892446" y="696010"/>
                      </a:cubicBezTo>
                      <a:cubicBezTo>
                        <a:pt x="894797" y="700190"/>
                        <a:pt x="902897" y="698622"/>
                        <a:pt x="905509" y="695487"/>
                      </a:cubicBezTo>
                      <a:cubicBezTo>
                        <a:pt x="907077" y="693920"/>
                        <a:pt x="907599" y="690523"/>
                        <a:pt x="910212" y="690262"/>
                      </a:cubicBezTo>
                      <a:cubicBezTo>
                        <a:pt x="912824" y="690001"/>
                        <a:pt x="914914" y="692875"/>
                        <a:pt x="917004" y="694442"/>
                      </a:cubicBezTo>
                      <a:cubicBezTo>
                        <a:pt x="919094" y="696010"/>
                        <a:pt x="922229" y="697577"/>
                        <a:pt x="924319" y="695226"/>
                      </a:cubicBezTo>
                      <a:cubicBezTo>
                        <a:pt x="926410" y="692875"/>
                        <a:pt x="924581" y="689740"/>
                        <a:pt x="926148" y="687388"/>
                      </a:cubicBezTo>
                      <a:cubicBezTo>
                        <a:pt x="927454" y="685298"/>
                        <a:pt x="930851" y="685821"/>
                        <a:pt x="932418" y="686866"/>
                      </a:cubicBezTo>
                      <a:cubicBezTo>
                        <a:pt x="934247" y="688172"/>
                        <a:pt x="935292" y="691568"/>
                        <a:pt x="937643" y="692091"/>
                      </a:cubicBezTo>
                      <a:cubicBezTo>
                        <a:pt x="940256" y="692875"/>
                        <a:pt x="941562" y="688956"/>
                        <a:pt x="942607" y="687388"/>
                      </a:cubicBezTo>
                      <a:cubicBezTo>
                        <a:pt x="944436" y="685037"/>
                        <a:pt x="946004" y="685037"/>
                        <a:pt x="948355" y="686605"/>
                      </a:cubicBezTo>
                      <a:cubicBezTo>
                        <a:pt x="950967" y="688433"/>
                        <a:pt x="952796" y="688433"/>
                        <a:pt x="955670" y="686605"/>
                      </a:cubicBezTo>
                      <a:cubicBezTo>
                        <a:pt x="958282" y="685037"/>
                        <a:pt x="960111" y="682686"/>
                        <a:pt x="962463" y="680596"/>
                      </a:cubicBezTo>
                      <a:cubicBezTo>
                        <a:pt x="964030" y="679028"/>
                        <a:pt x="967165" y="677199"/>
                        <a:pt x="969517" y="677461"/>
                      </a:cubicBezTo>
                      <a:cubicBezTo>
                        <a:pt x="971868" y="677722"/>
                        <a:pt x="975003" y="680073"/>
                        <a:pt x="977354" y="680857"/>
                      </a:cubicBezTo>
                      <a:cubicBezTo>
                        <a:pt x="978660" y="680334"/>
                        <a:pt x="980489" y="680596"/>
                        <a:pt x="982057" y="680073"/>
                      </a:cubicBezTo>
                      <a:cubicBezTo>
                        <a:pt x="983886" y="679551"/>
                        <a:pt x="984930" y="677983"/>
                        <a:pt x="987021" y="677199"/>
                      </a:cubicBezTo>
                      <a:cubicBezTo>
                        <a:pt x="990417" y="675893"/>
                        <a:pt x="994858" y="677199"/>
                        <a:pt x="998255" y="676677"/>
                      </a:cubicBezTo>
                      <a:cubicBezTo>
                        <a:pt x="1000606" y="676416"/>
                        <a:pt x="1001912" y="674587"/>
                        <a:pt x="1004002" y="673803"/>
                      </a:cubicBezTo>
                      <a:cubicBezTo>
                        <a:pt x="1005831" y="673019"/>
                        <a:pt x="1007399" y="673019"/>
                        <a:pt x="1009227" y="673019"/>
                      </a:cubicBezTo>
                      <a:cubicBezTo>
                        <a:pt x="1012624" y="673019"/>
                        <a:pt x="1017587" y="673281"/>
                        <a:pt x="1018371" y="669101"/>
                      </a:cubicBezTo>
                      <a:cubicBezTo>
                        <a:pt x="1019155" y="664920"/>
                        <a:pt x="1021506" y="660740"/>
                        <a:pt x="1025686" y="658650"/>
                      </a:cubicBezTo>
                      <a:cubicBezTo>
                        <a:pt x="1026993" y="660218"/>
                        <a:pt x="1026993" y="661002"/>
                        <a:pt x="1029344" y="660740"/>
                      </a:cubicBezTo>
                      <a:cubicBezTo>
                        <a:pt x="1029344" y="659695"/>
                        <a:pt x="1030128" y="658128"/>
                        <a:pt x="1030389" y="657344"/>
                      </a:cubicBezTo>
                      <a:cubicBezTo>
                        <a:pt x="1030650" y="656038"/>
                        <a:pt x="1031173" y="654993"/>
                        <a:pt x="1032479" y="654470"/>
                      </a:cubicBezTo>
                      <a:cubicBezTo>
                        <a:pt x="1034569" y="653686"/>
                        <a:pt x="1037704" y="654732"/>
                        <a:pt x="1040055" y="654470"/>
                      </a:cubicBezTo>
                      <a:cubicBezTo>
                        <a:pt x="1040055" y="652380"/>
                        <a:pt x="1039010" y="644543"/>
                        <a:pt x="1042929" y="644804"/>
                      </a:cubicBezTo>
                      <a:cubicBezTo>
                        <a:pt x="1044497" y="645065"/>
                        <a:pt x="1045280" y="647678"/>
                        <a:pt x="1046587" y="648461"/>
                      </a:cubicBezTo>
                      <a:cubicBezTo>
                        <a:pt x="1048415" y="649506"/>
                        <a:pt x="1050767" y="648723"/>
                        <a:pt x="1052595" y="647939"/>
                      </a:cubicBezTo>
                      <a:cubicBezTo>
                        <a:pt x="1053118" y="646633"/>
                        <a:pt x="1051812" y="645849"/>
                        <a:pt x="1051028" y="645065"/>
                      </a:cubicBezTo>
                      <a:cubicBezTo>
                        <a:pt x="1050244" y="643759"/>
                        <a:pt x="1050244" y="642191"/>
                        <a:pt x="1050506" y="640624"/>
                      </a:cubicBezTo>
                      <a:cubicBezTo>
                        <a:pt x="1052334" y="640624"/>
                        <a:pt x="1054686" y="640101"/>
                        <a:pt x="1056253" y="640624"/>
                      </a:cubicBezTo>
                      <a:cubicBezTo>
                        <a:pt x="1057821" y="640885"/>
                        <a:pt x="1058343" y="641930"/>
                        <a:pt x="1060172" y="641146"/>
                      </a:cubicBezTo>
                      <a:cubicBezTo>
                        <a:pt x="1062001" y="640363"/>
                        <a:pt x="1063046" y="638795"/>
                        <a:pt x="1062523" y="636966"/>
                      </a:cubicBezTo>
                      <a:cubicBezTo>
                        <a:pt x="1062001" y="635138"/>
                        <a:pt x="1060433" y="634354"/>
                        <a:pt x="1060433" y="632264"/>
                      </a:cubicBezTo>
                      <a:cubicBezTo>
                        <a:pt x="1064352" y="632786"/>
                        <a:pt x="1069838" y="634876"/>
                        <a:pt x="1073757" y="633831"/>
                      </a:cubicBezTo>
                      <a:cubicBezTo>
                        <a:pt x="1077153" y="632786"/>
                        <a:pt x="1078460" y="628867"/>
                        <a:pt x="1081333" y="627039"/>
                      </a:cubicBezTo>
                      <a:cubicBezTo>
                        <a:pt x="1085775" y="624687"/>
                        <a:pt x="1091522" y="625210"/>
                        <a:pt x="1095441" y="621552"/>
                      </a:cubicBezTo>
                      <a:cubicBezTo>
                        <a:pt x="1100405" y="616588"/>
                        <a:pt x="1091000" y="616327"/>
                        <a:pt x="1088126" y="616588"/>
                      </a:cubicBezTo>
                      <a:cubicBezTo>
                        <a:pt x="1082640" y="617111"/>
                        <a:pt x="1077676" y="618678"/>
                        <a:pt x="1072190" y="618678"/>
                      </a:cubicBezTo>
                      <a:cubicBezTo>
                        <a:pt x="1067226" y="618678"/>
                        <a:pt x="1062001" y="618678"/>
                        <a:pt x="1056775" y="618156"/>
                      </a:cubicBezTo>
                      <a:cubicBezTo>
                        <a:pt x="1052073" y="617633"/>
                        <a:pt x="1047631" y="616066"/>
                        <a:pt x="1043451" y="613976"/>
                      </a:cubicBezTo>
                      <a:cubicBezTo>
                        <a:pt x="1039794" y="611886"/>
                        <a:pt x="1036137" y="609012"/>
                        <a:pt x="1031956" y="608228"/>
                      </a:cubicBezTo>
                      <a:cubicBezTo>
                        <a:pt x="1023074" y="606661"/>
                        <a:pt x="1014191" y="611102"/>
                        <a:pt x="1006353" y="614498"/>
                      </a:cubicBezTo>
                      <a:cubicBezTo>
                        <a:pt x="1002696" y="616066"/>
                        <a:pt x="998777" y="616850"/>
                        <a:pt x="995119" y="618417"/>
                      </a:cubicBezTo>
                      <a:cubicBezTo>
                        <a:pt x="991201" y="620246"/>
                        <a:pt x="987543" y="622859"/>
                        <a:pt x="983102" y="623904"/>
                      </a:cubicBezTo>
                      <a:cubicBezTo>
                        <a:pt x="978138" y="624949"/>
                        <a:pt x="971606" y="624949"/>
                        <a:pt x="966904" y="623120"/>
                      </a:cubicBezTo>
                      <a:cubicBezTo>
                        <a:pt x="961417" y="621030"/>
                        <a:pt x="968994" y="619723"/>
                        <a:pt x="971084" y="619462"/>
                      </a:cubicBezTo>
                      <a:cubicBezTo>
                        <a:pt x="976048" y="618940"/>
                        <a:pt x="979705" y="618156"/>
                        <a:pt x="983886" y="615543"/>
                      </a:cubicBezTo>
                      <a:cubicBezTo>
                        <a:pt x="988327" y="612931"/>
                        <a:pt x="993291" y="612931"/>
                        <a:pt x="998255" y="611886"/>
                      </a:cubicBezTo>
                      <a:cubicBezTo>
                        <a:pt x="999561" y="611625"/>
                        <a:pt x="1002957" y="610841"/>
                        <a:pt x="1003218" y="609273"/>
                      </a:cubicBezTo>
                      <a:cubicBezTo>
                        <a:pt x="1003741" y="607445"/>
                        <a:pt x="1001128" y="606922"/>
                        <a:pt x="1000083" y="606661"/>
                      </a:cubicBezTo>
                      <a:cubicBezTo>
                        <a:pt x="994858" y="605616"/>
                        <a:pt x="989111" y="606661"/>
                        <a:pt x="983886" y="606922"/>
                      </a:cubicBezTo>
                      <a:cubicBezTo>
                        <a:pt x="978660" y="607183"/>
                        <a:pt x="973435" y="609273"/>
                        <a:pt x="968210" y="609535"/>
                      </a:cubicBezTo>
                      <a:cubicBezTo>
                        <a:pt x="965859" y="609535"/>
                        <a:pt x="964030" y="609273"/>
                        <a:pt x="961940" y="607967"/>
                      </a:cubicBezTo>
                      <a:cubicBezTo>
                        <a:pt x="960111" y="606922"/>
                        <a:pt x="958805" y="605877"/>
                        <a:pt x="956715" y="605616"/>
                      </a:cubicBezTo>
                      <a:cubicBezTo>
                        <a:pt x="954102" y="605354"/>
                        <a:pt x="951229" y="606661"/>
                        <a:pt x="948877" y="607445"/>
                      </a:cubicBezTo>
                      <a:cubicBezTo>
                        <a:pt x="949139" y="603526"/>
                        <a:pt x="956192" y="604309"/>
                        <a:pt x="958805" y="603787"/>
                      </a:cubicBezTo>
                      <a:cubicBezTo>
                        <a:pt x="961940" y="603264"/>
                        <a:pt x="965598" y="601697"/>
                        <a:pt x="967165" y="599084"/>
                      </a:cubicBezTo>
                      <a:cubicBezTo>
                        <a:pt x="967949" y="597517"/>
                        <a:pt x="968210" y="595949"/>
                        <a:pt x="968471" y="594121"/>
                      </a:cubicBezTo>
                      <a:cubicBezTo>
                        <a:pt x="968733" y="592292"/>
                        <a:pt x="969255" y="591508"/>
                        <a:pt x="970039" y="589941"/>
                      </a:cubicBezTo>
                      <a:cubicBezTo>
                        <a:pt x="972390" y="585760"/>
                        <a:pt x="965859" y="586806"/>
                        <a:pt x="964030" y="584193"/>
                      </a:cubicBezTo>
                      <a:cubicBezTo>
                        <a:pt x="966381" y="583932"/>
                        <a:pt x="968733" y="584715"/>
                        <a:pt x="970823" y="584454"/>
                      </a:cubicBezTo>
                      <a:cubicBezTo>
                        <a:pt x="973958" y="584193"/>
                        <a:pt x="973435" y="582364"/>
                        <a:pt x="973697" y="580013"/>
                      </a:cubicBezTo>
                      <a:cubicBezTo>
                        <a:pt x="982057" y="583932"/>
                        <a:pt x="990939" y="582887"/>
                        <a:pt x="1000083" y="583148"/>
                      </a:cubicBezTo>
                      <a:cubicBezTo>
                        <a:pt x="1006615" y="583409"/>
                        <a:pt x="1017326" y="586283"/>
                        <a:pt x="1022029" y="580274"/>
                      </a:cubicBezTo>
                      <a:cubicBezTo>
                        <a:pt x="1023857" y="577662"/>
                        <a:pt x="1024902" y="574004"/>
                        <a:pt x="1023857" y="570869"/>
                      </a:cubicBezTo>
                      <a:cubicBezTo>
                        <a:pt x="1022290" y="567211"/>
                        <a:pt x="1018371" y="565905"/>
                        <a:pt x="1014713" y="565644"/>
                      </a:cubicBezTo>
                      <a:cubicBezTo>
                        <a:pt x="1005570" y="564860"/>
                        <a:pt x="996426" y="567995"/>
                        <a:pt x="987543" y="566166"/>
                      </a:cubicBezTo>
                      <a:cubicBezTo>
                        <a:pt x="983886" y="565383"/>
                        <a:pt x="980489" y="563815"/>
                        <a:pt x="976832" y="563293"/>
                      </a:cubicBezTo>
                      <a:cubicBezTo>
                        <a:pt x="972913" y="562509"/>
                        <a:pt x="968994" y="562509"/>
                        <a:pt x="965075" y="562770"/>
                      </a:cubicBezTo>
                      <a:cubicBezTo>
                        <a:pt x="967165" y="561464"/>
                        <a:pt x="969517" y="560680"/>
                        <a:pt x="971868" y="560419"/>
                      </a:cubicBezTo>
                      <a:cubicBezTo>
                        <a:pt x="973958" y="560158"/>
                        <a:pt x="976570" y="560419"/>
                        <a:pt x="978399" y="559113"/>
                      </a:cubicBezTo>
                      <a:cubicBezTo>
                        <a:pt x="979967" y="557806"/>
                        <a:pt x="979967" y="555455"/>
                        <a:pt x="978660" y="553887"/>
                      </a:cubicBezTo>
                      <a:cubicBezTo>
                        <a:pt x="977093" y="552059"/>
                        <a:pt x="974480" y="551797"/>
                        <a:pt x="972390" y="551797"/>
                      </a:cubicBezTo>
                      <a:cubicBezTo>
                        <a:pt x="967949" y="551536"/>
                        <a:pt x="966120" y="549185"/>
                        <a:pt x="962985" y="546572"/>
                      </a:cubicBezTo>
                      <a:cubicBezTo>
                        <a:pt x="961940" y="545527"/>
                        <a:pt x="959850" y="544221"/>
                        <a:pt x="959850" y="542654"/>
                      </a:cubicBezTo>
                      <a:cubicBezTo>
                        <a:pt x="959850" y="540825"/>
                        <a:pt x="961679" y="540564"/>
                        <a:pt x="962985" y="540825"/>
                      </a:cubicBezTo>
                      <a:cubicBezTo>
                        <a:pt x="965336" y="541347"/>
                        <a:pt x="966643" y="543437"/>
                        <a:pt x="968471" y="544744"/>
                      </a:cubicBezTo>
                      <a:cubicBezTo>
                        <a:pt x="970300" y="546050"/>
                        <a:pt x="972129" y="546311"/>
                        <a:pt x="974219" y="546311"/>
                      </a:cubicBezTo>
                      <a:cubicBezTo>
                        <a:pt x="981273" y="546311"/>
                        <a:pt x="981273" y="552320"/>
                        <a:pt x="984408" y="557022"/>
                      </a:cubicBezTo>
                      <a:cubicBezTo>
                        <a:pt x="987282" y="561203"/>
                        <a:pt x="993813" y="559113"/>
                        <a:pt x="998255" y="559635"/>
                      </a:cubicBezTo>
                      <a:cubicBezTo>
                        <a:pt x="1005047" y="560680"/>
                        <a:pt x="1011317" y="559635"/>
                        <a:pt x="1018110" y="559896"/>
                      </a:cubicBezTo>
                      <a:cubicBezTo>
                        <a:pt x="1020722" y="559896"/>
                        <a:pt x="1023857" y="560158"/>
                        <a:pt x="1025948" y="561986"/>
                      </a:cubicBezTo>
                      <a:cubicBezTo>
                        <a:pt x="1027515" y="563293"/>
                        <a:pt x="1028299" y="565121"/>
                        <a:pt x="1029605" y="566689"/>
                      </a:cubicBezTo>
                      <a:cubicBezTo>
                        <a:pt x="1033262" y="570608"/>
                        <a:pt x="1037704" y="571653"/>
                        <a:pt x="1042668" y="572437"/>
                      </a:cubicBezTo>
                      <a:cubicBezTo>
                        <a:pt x="1046848" y="573220"/>
                        <a:pt x="1048415" y="576617"/>
                        <a:pt x="1050244" y="580274"/>
                      </a:cubicBezTo>
                      <a:cubicBezTo>
                        <a:pt x="1052334" y="583932"/>
                        <a:pt x="1053379" y="587328"/>
                        <a:pt x="1053379" y="591508"/>
                      </a:cubicBezTo>
                      <a:cubicBezTo>
                        <a:pt x="1053379" y="595949"/>
                        <a:pt x="1054163" y="598301"/>
                        <a:pt x="1058082" y="600652"/>
                      </a:cubicBezTo>
                      <a:cubicBezTo>
                        <a:pt x="1061478" y="602742"/>
                        <a:pt x="1064875" y="604048"/>
                        <a:pt x="1068532" y="605093"/>
                      </a:cubicBezTo>
                      <a:cubicBezTo>
                        <a:pt x="1072712" y="606400"/>
                        <a:pt x="1076108" y="607445"/>
                        <a:pt x="1080288" y="606400"/>
                      </a:cubicBezTo>
                      <a:cubicBezTo>
                        <a:pt x="1084207" y="605354"/>
                        <a:pt x="1086820" y="604309"/>
                        <a:pt x="1088388" y="600391"/>
                      </a:cubicBezTo>
                      <a:cubicBezTo>
                        <a:pt x="1089171" y="598301"/>
                        <a:pt x="1089694" y="594904"/>
                        <a:pt x="1091522" y="593598"/>
                      </a:cubicBezTo>
                      <a:cubicBezTo>
                        <a:pt x="1093351" y="592031"/>
                        <a:pt x="1093351" y="594643"/>
                        <a:pt x="1093351" y="595949"/>
                      </a:cubicBezTo>
                      <a:cubicBezTo>
                        <a:pt x="1093351" y="599607"/>
                        <a:pt x="1090739" y="605877"/>
                        <a:pt x="1095964" y="606661"/>
                      </a:cubicBezTo>
                      <a:cubicBezTo>
                        <a:pt x="1099360" y="607183"/>
                        <a:pt x="1102495" y="609273"/>
                        <a:pt x="1105891" y="607967"/>
                      </a:cubicBezTo>
                      <a:cubicBezTo>
                        <a:pt x="1107982" y="607183"/>
                        <a:pt x="1109810" y="605616"/>
                        <a:pt x="1109549" y="603264"/>
                      </a:cubicBezTo>
                      <a:cubicBezTo>
                        <a:pt x="1109288" y="601436"/>
                        <a:pt x="1107459" y="600129"/>
                        <a:pt x="1107198" y="598301"/>
                      </a:cubicBezTo>
                      <a:cubicBezTo>
                        <a:pt x="1107198" y="596733"/>
                        <a:pt x="1109026" y="595949"/>
                        <a:pt x="1110333" y="595427"/>
                      </a:cubicBezTo>
                      <a:cubicBezTo>
                        <a:pt x="1110855" y="593859"/>
                        <a:pt x="1107198" y="592553"/>
                        <a:pt x="1106675" y="591247"/>
                      </a:cubicBezTo>
                      <a:cubicBezTo>
                        <a:pt x="1106414" y="590463"/>
                        <a:pt x="1105891" y="589157"/>
                        <a:pt x="1106414" y="588373"/>
                      </a:cubicBezTo>
                      <a:cubicBezTo>
                        <a:pt x="1106937" y="587589"/>
                        <a:pt x="1108243" y="587589"/>
                        <a:pt x="1108765" y="586806"/>
                      </a:cubicBezTo>
                      <a:cubicBezTo>
                        <a:pt x="1106937" y="585499"/>
                        <a:pt x="1097270" y="584977"/>
                        <a:pt x="1097793" y="581580"/>
                      </a:cubicBezTo>
                      <a:cubicBezTo>
                        <a:pt x="1100928" y="580797"/>
                        <a:pt x="1104846" y="580535"/>
                        <a:pt x="1105891" y="577139"/>
                      </a:cubicBezTo>
                      <a:cubicBezTo>
                        <a:pt x="1106414" y="574527"/>
                        <a:pt x="1108243" y="570346"/>
                        <a:pt x="1106675" y="567995"/>
                      </a:cubicBezTo>
                      <a:cubicBezTo>
                        <a:pt x="1104846" y="565383"/>
                        <a:pt x="1100405" y="563554"/>
                        <a:pt x="1097531" y="564860"/>
                      </a:cubicBezTo>
                      <a:cubicBezTo>
                        <a:pt x="1094135" y="566428"/>
                        <a:pt x="1094135" y="571391"/>
                        <a:pt x="1093090" y="574527"/>
                      </a:cubicBezTo>
                      <a:cubicBezTo>
                        <a:pt x="1089694" y="573482"/>
                        <a:pt x="1092306" y="569563"/>
                        <a:pt x="1090477" y="567211"/>
                      </a:cubicBezTo>
                      <a:cubicBezTo>
                        <a:pt x="1088126" y="563815"/>
                        <a:pt x="1090739" y="561986"/>
                        <a:pt x="1093874" y="560680"/>
                      </a:cubicBezTo>
                      <a:cubicBezTo>
                        <a:pt x="1095964" y="559635"/>
                        <a:pt x="1101973" y="557022"/>
                        <a:pt x="1097793" y="554671"/>
                      </a:cubicBezTo>
                      <a:cubicBezTo>
                        <a:pt x="1094135" y="552842"/>
                        <a:pt x="1090739" y="553626"/>
                        <a:pt x="1087342" y="555455"/>
                      </a:cubicBezTo>
                      <a:cubicBezTo>
                        <a:pt x="1083946" y="557284"/>
                        <a:pt x="1081072" y="561725"/>
                        <a:pt x="1076631" y="560941"/>
                      </a:cubicBezTo>
                      <a:cubicBezTo>
                        <a:pt x="1076370" y="557545"/>
                        <a:pt x="1077415" y="555455"/>
                        <a:pt x="1080027" y="553104"/>
                      </a:cubicBezTo>
                      <a:cubicBezTo>
                        <a:pt x="1081595" y="551797"/>
                        <a:pt x="1085513" y="549446"/>
                        <a:pt x="1083685" y="547356"/>
                      </a:cubicBezTo>
                      <a:cubicBezTo>
                        <a:pt x="1081856" y="545266"/>
                        <a:pt x="1077676" y="546050"/>
                        <a:pt x="1075325" y="545527"/>
                      </a:cubicBezTo>
                      <a:cubicBezTo>
                        <a:pt x="1072712" y="545005"/>
                        <a:pt x="1071667" y="543176"/>
                        <a:pt x="1069577" y="541347"/>
                      </a:cubicBezTo>
                      <a:cubicBezTo>
                        <a:pt x="1067487" y="539519"/>
                        <a:pt x="1064875" y="539519"/>
                        <a:pt x="1062262" y="539257"/>
                      </a:cubicBezTo>
                      <a:cubicBezTo>
                        <a:pt x="1059388" y="538996"/>
                        <a:pt x="1058343" y="537428"/>
                        <a:pt x="1056514" y="535077"/>
                      </a:cubicBezTo>
                      <a:cubicBezTo>
                        <a:pt x="1052857" y="530113"/>
                        <a:pt x="1046064" y="530113"/>
                        <a:pt x="1040317" y="530636"/>
                      </a:cubicBezTo>
                      <a:cubicBezTo>
                        <a:pt x="1034046" y="531158"/>
                        <a:pt x="1028560" y="535600"/>
                        <a:pt x="1023074" y="538474"/>
                      </a:cubicBezTo>
                      <a:cubicBezTo>
                        <a:pt x="1022551" y="536383"/>
                        <a:pt x="1025686" y="534555"/>
                        <a:pt x="1025164" y="532726"/>
                      </a:cubicBezTo>
                      <a:cubicBezTo>
                        <a:pt x="1024902" y="531420"/>
                        <a:pt x="1022551" y="531158"/>
                        <a:pt x="1021506" y="530897"/>
                      </a:cubicBezTo>
                      <a:cubicBezTo>
                        <a:pt x="1020200" y="530375"/>
                        <a:pt x="1018893" y="529591"/>
                        <a:pt x="1017849" y="528807"/>
                      </a:cubicBezTo>
                      <a:cubicBezTo>
                        <a:pt x="1021245" y="528546"/>
                        <a:pt x="1046064" y="528807"/>
                        <a:pt x="1042406" y="521753"/>
                      </a:cubicBezTo>
                      <a:cubicBezTo>
                        <a:pt x="1041623" y="520186"/>
                        <a:pt x="1039794" y="519663"/>
                        <a:pt x="1038226" y="518879"/>
                      </a:cubicBezTo>
                      <a:cubicBezTo>
                        <a:pt x="1036137" y="517834"/>
                        <a:pt x="1034046" y="517051"/>
                        <a:pt x="1031956" y="515744"/>
                      </a:cubicBezTo>
                      <a:cubicBezTo>
                        <a:pt x="1028821" y="513916"/>
                        <a:pt x="1024902" y="512609"/>
                        <a:pt x="1021245" y="513393"/>
                      </a:cubicBezTo>
                      <a:cubicBezTo>
                        <a:pt x="1019677" y="513916"/>
                        <a:pt x="1018110" y="514699"/>
                        <a:pt x="1016542" y="514961"/>
                      </a:cubicBezTo>
                      <a:cubicBezTo>
                        <a:pt x="1014452" y="515483"/>
                        <a:pt x="1012101" y="516267"/>
                        <a:pt x="1010011" y="517051"/>
                      </a:cubicBezTo>
                      <a:cubicBezTo>
                        <a:pt x="1009488" y="518357"/>
                        <a:pt x="1004524" y="519924"/>
                        <a:pt x="1002957" y="519924"/>
                      </a:cubicBezTo>
                      <a:cubicBezTo>
                        <a:pt x="1003480" y="517573"/>
                        <a:pt x="1004263" y="514961"/>
                        <a:pt x="1001912" y="513654"/>
                      </a:cubicBezTo>
                      <a:cubicBezTo>
                        <a:pt x="999561" y="512348"/>
                        <a:pt x="996164" y="512609"/>
                        <a:pt x="993552" y="512348"/>
                      </a:cubicBezTo>
                      <a:cubicBezTo>
                        <a:pt x="991201" y="512087"/>
                        <a:pt x="989111" y="510781"/>
                        <a:pt x="987021" y="511042"/>
                      </a:cubicBezTo>
                      <a:cubicBezTo>
                        <a:pt x="986237" y="511042"/>
                        <a:pt x="984930" y="511826"/>
                        <a:pt x="984147" y="511303"/>
                      </a:cubicBezTo>
                      <a:cubicBezTo>
                        <a:pt x="983102" y="510519"/>
                        <a:pt x="983624" y="508952"/>
                        <a:pt x="983886" y="507907"/>
                      </a:cubicBezTo>
                      <a:cubicBezTo>
                        <a:pt x="984408" y="505033"/>
                        <a:pt x="983102" y="503465"/>
                        <a:pt x="982057" y="500853"/>
                      </a:cubicBezTo>
                      <a:cubicBezTo>
                        <a:pt x="980489" y="497718"/>
                        <a:pt x="983363" y="496412"/>
                        <a:pt x="986237" y="495889"/>
                      </a:cubicBezTo>
                      <a:cubicBezTo>
                        <a:pt x="989372" y="495367"/>
                        <a:pt x="992507" y="495889"/>
                        <a:pt x="995642" y="495367"/>
                      </a:cubicBezTo>
                      <a:cubicBezTo>
                        <a:pt x="997471" y="495105"/>
                        <a:pt x="1002435" y="493015"/>
                        <a:pt x="1001390" y="490664"/>
                      </a:cubicBezTo>
                      <a:cubicBezTo>
                        <a:pt x="1000606" y="488835"/>
                        <a:pt x="997471" y="487790"/>
                        <a:pt x="995903" y="487529"/>
                      </a:cubicBezTo>
                      <a:cubicBezTo>
                        <a:pt x="994074" y="487268"/>
                        <a:pt x="992246" y="487790"/>
                        <a:pt x="990417" y="487529"/>
                      </a:cubicBezTo>
                      <a:cubicBezTo>
                        <a:pt x="988327" y="487268"/>
                        <a:pt x="984147" y="487790"/>
                        <a:pt x="983886" y="485178"/>
                      </a:cubicBezTo>
                      <a:cubicBezTo>
                        <a:pt x="989111" y="483610"/>
                        <a:pt x="993552" y="484133"/>
                        <a:pt x="998516" y="486484"/>
                      </a:cubicBezTo>
                      <a:cubicBezTo>
                        <a:pt x="1003480" y="488835"/>
                        <a:pt x="1008705" y="489096"/>
                        <a:pt x="1014191" y="489619"/>
                      </a:cubicBezTo>
                      <a:cubicBezTo>
                        <a:pt x="1020722" y="490141"/>
                        <a:pt x="1026209" y="489880"/>
                        <a:pt x="1030911" y="484916"/>
                      </a:cubicBezTo>
                      <a:cubicBezTo>
                        <a:pt x="1034569" y="481259"/>
                        <a:pt x="1038226" y="475511"/>
                        <a:pt x="1031695" y="472899"/>
                      </a:cubicBezTo>
                      <a:cubicBezTo>
                        <a:pt x="1029344" y="471854"/>
                        <a:pt x="1026731" y="471592"/>
                        <a:pt x="1024641" y="469764"/>
                      </a:cubicBezTo>
                      <a:cubicBezTo>
                        <a:pt x="1022812" y="468196"/>
                        <a:pt x="1022029" y="465584"/>
                        <a:pt x="1021245" y="463232"/>
                      </a:cubicBezTo>
                      <a:cubicBezTo>
                        <a:pt x="1025425" y="464016"/>
                        <a:pt x="1028821" y="465322"/>
                        <a:pt x="1031956" y="468196"/>
                      </a:cubicBezTo>
                      <a:cubicBezTo>
                        <a:pt x="1034830" y="471070"/>
                        <a:pt x="1036920" y="474989"/>
                        <a:pt x="1040317" y="477601"/>
                      </a:cubicBezTo>
                      <a:cubicBezTo>
                        <a:pt x="1046064" y="481781"/>
                        <a:pt x="1049460" y="470809"/>
                        <a:pt x="1055208" y="474205"/>
                      </a:cubicBezTo>
                      <a:cubicBezTo>
                        <a:pt x="1058604" y="476295"/>
                        <a:pt x="1061217" y="480214"/>
                        <a:pt x="1064613" y="482565"/>
                      </a:cubicBezTo>
                      <a:cubicBezTo>
                        <a:pt x="1068010" y="484916"/>
                        <a:pt x="1071928" y="485961"/>
                        <a:pt x="1075847" y="487268"/>
                      </a:cubicBezTo>
                      <a:cubicBezTo>
                        <a:pt x="1083424" y="489619"/>
                        <a:pt x="1089171" y="495628"/>
                        <a:pt x="1097793" y="493799"/>
                      </a:cubicBezTo>
                      <a:cubicBezTo>
                        <a:pt x="1101973" y="492754"/>
                        <a:pt x="1105369" y="490403"/>
                        <a:pt x="1109026" y="488574"/>
                      </a:cubicBezTo>
                      <a:cubicBezTo>
                        <a:pt x="1112423" y="486745"/>
                        <a:pt x="1116080" y="486223"/>
                        <a:pt x="1119999" y="486484"/>
                      </a:cubicBezTo>
                      <a:cubicBezTo>
                        <a:pt x="1123657" y="486484"/>
                        <a:pt x="1128098" y="487268"/>
                        <a:pt x="1131495" y="485439"/>
                      </a:cubicBezTo>
                      <a:cubicBezTo>
                        <a:pt x="1134368" y="484133"/>
                        <a:pt x="1134891" y="480736"/>
                        <a:pt x="1135413" y="478124"/>
                      </a:cubicBezTo>
                      <a:cubicBezTo>
                        <a:pt x="1136197" y="474989"/>
                        <a:pt x="1137503" y="470809"/>
                        <a:pt x="1136458" y="467674"/>
                      </a:cubicBezTo>
                      <a:cubicBezTo>
                        <a:pt x="1135675" y="464016"/>
                        <a:pt x="1132278" y="463494"/>
                        <a:pt x="1129143" y="463755"/>
                      </a:cubicBezTo>
                      <a:cubicBezTo>
                        <a:pt x="1125224" y="464016"/>
                        <a:pt x="1121306" y="465061"/>
                        <a:pt x="1117387" y="464016"/>
                      </a:cubicBezTo>
                      <a:cubicBezTo>
                        <a:pt x="1113990" y="462971"/>
                        <a:pt x="1111117" y="459836"/>
                        <a:pt x="1107720" y="459313"/>
                      </a:cubicBezTo>
                      <a:cubicBezTo>
                        <a:pt x="1101189" y="458791"/>
                        <a:pt x="1109026" y="476034"/>
                        <a:pt x="1105891" y="476295"/>
                      </a:cubicBezTo>
                      <a:cubicBezTo>
                        <a:pt x="1103801" y="476556"/>
                        <a:pt x="1100666" y="469502"/>
                        <a:pt x="1099882" y="468196"/>
                      </a:cubicBezTo>
                      <a:cubicBezTo>
                        <a:pt x="1098054" y="465061"/>
                        <a:pt x="1096486" y="461926"/>
                        <a:pt x="1094396" y="459052"/>
                      </a:cubicBezTo>
                      <a:cubicBezTo>
                        <a:pt x="1093351" y="457746"/>
                        <a:pt x="1092306" y="456440"/>
                        <a:pt x="1091261" y="455395"/>
                      </a:cubicBezTo>
                      <a:cubicBezTo>
                        <a:pt x="1092568" y="454872"/>
                        <a:pt x="1098576" y="455133"/>
                        <a:pt x="1095964" y="452521"/>
                      </a:cubicBezTo>
                      <a:cubicBezTo>
                        <a:pt x="1094396" y="450953"/>
                        <a:pt x="1090739" y="451476"/>
                        <a:pt x="1091261" y="448602"/>
                      </a:cubicBezTo>
                      <a:cubicBezTo>
                        <a:pt x="1093351" y="448341"/>
                        <a:pt x="1096225" y="448080"/>
                        <a:pt x="1097793" y="446251"/>
                      </a:cubicBezTo>
                      <a:cubicBezTo>
                        <a:pt x="1099099" y="444944"/>
                        <a:pt x="1098838" y="442854"/>
                        <a:pt x="1100144" y="441287"/>
                      </a:cubicBezTo>
                      <a:cubicBezTo>
                        <a:pt x="1101711" y="439458"/>
                        <a:pt x="1104324" y="440503"/>
                        <a:pt x="1106414" y="441026"/>
                      </a:cubicBezTo>
                      <a:cubicBezTo>
                        <a:pt x="1109810" y="442071"/>
                        <a:pt x="1113207" y="443377"/>
                        <a:pt x="1116603" y="443899"/>
                      </a:cubicBezTo>
                      <a:cubicBezTo>
                        <a:pt x="1122351" y="444683"/>
                        <a:pt x="1128098" y="441287"/>
                        <a:pt x="1133323" y="443899"/>
                      </a:cubicBezTo>
                      <a:cubicBezTo>
                        <a:pt x="1137764" y="445989"/>
                        <a:pt x="1140377" y="449647"/>
                        <a:pt x="1145602" y="449908"/>
                      </a:cubicBezTo>
                      <a:cubicBezTo>
                        <a:pt x="1150305" y="450170"/>
                        <a:pt x="1155791" y="451476"/>
                        <a:pt x="1160494" y="449908"/>
                      </a:cubicBezTo>
                      <a:cubicBezTo>
                        <a:pt x="1165196" y="448341"/>
                        <a:pt x="1168331" y="444161"/>
                        <a:pt x="1164935" y="439719"/>
                      </a:cubicBezTo>
                      <a:cubicBezTo>
                        <a:pt x="1162845" y="436846"/>
                        <a:pt x="1158142" y="430576"/>
                        <a:pt x="1154224" y="430837"/>
                      </a:cubicBezTo>
                      <a:cubicBezTo>
                        <a:pt x="1149260" y="431359"/>
                        <a:pt x="1146908" y="436323"/>
                        <a:pt x="1141422" y="434494"/>
                      </a:cubicBezTo>
                      <a:cubicBezTo>
                        <a:pt x="1138548" y="433711"/>
                        <a:pt x="1136197" y="432404"/>
                        <a:pt x="1133062" y="432404"/>
                      </a:cubicBezTo>
                      <a:cubicBezTo>
                        <a:pt x="1131495" y="432404"/>
                        <a:pt x="1129143" y="433188"/>
                        <a:pt x="1127576" y="432666"/>
                      </a:cubicBezTo>
                      <a:cubicBezTo>
                        <a:pt x="1125224" y="431621"/>
                        <a:pt x="1126792" y="428486"/>
                        <a:pt x="1126792" y="426395"/>
                      </a:cubicBezTo>
                      <a:cubicBezTo>
                        <a:pt x="1126792" y="422215"/>
                        <a:pt x="1121044" y="419080"/>
                        <a:pt x="1118432" y="416990"/>
                      </a:cubicBezTo>
                      <a:cubicBezTo>
                        <a:pt x="1116864" y="418035"/>
                        <a:pt x="1114251" y="418035"/>
                        <a:pt x="1112423" y="418035"/>
                      </a:cubicBezTo>
                      <a:cubicBezTo>
                        <a:pt x="1110594" y="418035"/>
                        <a:pt x="1108765" y="418297"/>
                        <a:pt x="1106675" y="418558"/>
                      </a:cubicBezTo>
                      <a:cubicBezTo>
                        <a:pt x="1105369" y="418819"/>
                        <a:pt x="1103018" y="419342"/>
                        <a:pt x="1101711" y="418558"/>
                      </a:cubicBezTo>
                      <a:cubicBezTo>
                        <a:pt x="1100405" y="417774"/>
                        <a:pt x="1099099" y="414900"/>
                        <a:pt x="1099360" y="413594"/>
                      </a:cubicBezTo>
                      <a:cubicBezTo>
                        <a:pt x="1105108" y="413594"/>
                        <a:pt x="1110855" y="413594"/>
                        <a:pt x="1116603" y="414378"/>
                      </a:cubicBezTo>
                      <a:cubicBezTo>
                        <a:pt x="1119738" y="414900"/>
                        <a:pt x="1125224" y="416468"/>
                        <a:pt x="1127053" y="412549"/>
                      </a:cubicBezTo>
                      <a:cubicBezTo>
                        <a:pt x="1128882" y="407846"/>
                        <a:pt x="1122351" y="404450"/>
                        <a:pt x="1118954" y="402621"/>
                      </a:cubicBezTo>
                      <a:cubicBezTo>
                        <a:pt x="1115297" y="400793"/>
                        <a:pt x="1112162" y="398441"/>
                        <a:pt x="1107982" y="397135"/>
                      </a:cubicBezTo>
                      <a:cubicBezTo>
                        <a:pt x="1104846" y="396090"/>
                        <a:pt x="1101450" y="396090"/>
                        <a:pt x="1098315" y="395306"/>
                      </a:cubicBezTo>
                      <a:cubicBezTo>
                        <a:pt x="1096486" y="394784"/>
                        <a:pt x="1093351" y="394000"/>
                        <a:pt x="1093351" y="391387"/>
                      </a:cubicBezTo>
                      <a:cubicBezTo>
                        <a:pt x="1093351" y="388775"/>
                        <a:pt x="1096748" y="387730"/>
                        <a:pt x="1099099" y="387730"/>
                      </a:cubicBezTo>
                      <a:cubicBezTo>
                        <a:pt x="1104063" y="387469"/>
                        <a:pt x="1107459" y="390604"/>
                        <a:pt x="1111639" y="392432"/>
                      </a:cubicBezTo>
                      <a:cubicBezTo>
                        <a:pt x="1113729" y="393477"/>
                        <a:pt x="1115558" y="394522"/>
                        <a:pt x="1117387" y="396090"/>
                      </a:cubicBezTo>
                      <a:cubicBezTo>
                        <a:pt x="1118693" y="397135"/>
                        <a:pt x="1119999" y="397919"/>
                        <a:pt x="1121306" y="399225"/>
                      </a:cubicBezTo>
                      <a:cubicBezTo>
                        <a:pt x="1124179" y="402099"/>
                        <a:pt x="1127053" y="404450"/>
                        <a:pt x="1130711" y="405495"/>
                      </a:cubicBezTo>
                      <a:cubicBezTo>
                        <a:pt x="1132539" y="406018"/>
                        <a:pt x="1134891" y="406540"/>
                        <a:pt x="1136458" y="405495"/>
                      </a:cubicBezTo>
                      <a:cubicBezTo>
                        <a:pt x="1137503" y="404450"/>
                        <a:pt x="1137764" y="403928"/>
                        <a:pt x="1139332" y="403928"/>
                      </a:cubicBezTo>
                      <a:cubicBezTo>
                        <a:pt x="1140377" y="403928"/>
                        <a:pt x="1141422" y="403928"/>
                        <a:pt x="1142467" y="403928"/>
                      </a:cubicBezTo>
                      <a:cubicBezTo>
                        <a:pt x="1142467" y="403928"/>
                        <a:pt x="1142989" y="408369"/>
                        <a:pt x="1143251" y="408630"/>
                      </a:cubicBezTo>
                      <a:cubicBezTo>
                        <a:pt x="1144035" y="410198"/>
                        <a:pt x="1145341" y="411243"/>
                        <a:pt x="1146908" y="411765"/>
                      </a:cubicBezTo>
                      <a:cubicBezTo>
                        <a:pt x="1149521" y="412549"/>
                        <a:pt x="1152133" y="411243"/>
                        <a:pt x="1153701" y="409153"/>
                      </a:cubicBezTo>
                      <a:cubicBezTo>
                        <a:pt x="1154746" y="407846"/>
                        <a:pt x="1156836" y="406018"/>
                        <a:pt x="1156575" y="403928"/>
                      </a:cubicBezTo>
                      <a:cubicBezTo>
                        <a:pt x="1156314" y="402883"/>
                        <a:pt x="1155791" y="401838"/>
                        <a:pt x="1155530" y="401054"/>
                      </a:cubicBezTo>
                      <a:cubicBezTo>
                        <a:pt x="1154485" y="398964"/>
                        <a:pt x="1153440" y="396874"/>
                        <a:pt x="1152656" y="394784"/>
                      </a:cubicBezTo>
                      <a:cubicBezTo>
                        <a:pt x="1152133" y="393477"/>
                        <a:pt x="1150044" y="391126"/>
                        <a:pt x="1151089" y="389559"/>
                      </a:cubicBezTo>
                      <a:cubicBezTo>
                        <a:pt x="1151872" y="388252"/>
                        <a:pt x="1153962" y="389820"/>
                        <a:pt x="1154746" y="388775"/>
                      </a:cubicBezTo>
                      <a:cubicBezTo>
                        <a:pt x="1156836" y="386424"/>
                        <a:pt x="1152917" y="383550"/>
                        <a:pt x="1151350" y="382766"/>
                      </a:cubicBezTo>
                      <a:cubicBezTo>
                        <a:pt x="1148476" y="381460"/>
                        <a:pt x="1146386" y="379892"/>
                        <a:pt x="1144557" y="377280"/>
                      </a:cubicBezTo>
                      <a:cubicBezTo>
                        <a:pt x="1142467" y="374406"/>
                        <a:pt x="1146386" y="373883"/>
                        <a:pt x="1146908" y="371271"/>
                      </a:cubicBezTo>
                      <a:cubicBezTo>
                        <a:pt x="1147431" y="367352"/>
                        <a:pt x="1142206" y="367875"/>
                        <a:pt x="1139855" y="366830"/>
                      </a:cubicBezTo>
                      <a:cubicBezTo>
                        <a:pt x="1137503" y="365785"/>
                        <a:pt x="1134107" y="364740"/>
                        <a:pt x="1131495" y="366307"/>
                      </a:cubicBezTo>
                      <a:cubicBezTo>
                        <a:pt x="1129927" y="367352"/>
                        <a:pt x="1129143" y="368136"/>
                        <a:pt x="1127314" y="367091"/>
                      </a:cubicBezTo>
                      <a:cubicBezTo>
                        <a:pt x="1126269" y="366568"/>
                        <a:pt x="1124963" y="364478"/>
                        <a:pt x="1124179" y="363694"/>
                      </a:cubicBezTo>
                      <a:cubicBezTo>
                        <a:pt x="1123134" y="362649"/>
                        <a:pt x="1121828" y="361604"/>
                        <a:pt x="1119999" y="361343"/>
                      </a:cubicBezTo>
                      <a:cubicBezTo>
                        <a:pt x="1116864" y="360821"/>
                        <a:pt x="1114251" y="363433"/>
                        <a:pt x="1111378" y="364478"/>
                      </a:cubicBezTo>
                      <a:cubicBezTo>
                        <a:pt x="1109810" y="365001"/>
                        <a:pt x="1106414" y="366307"/>
                        <a:pt x="1105369" y="364478"/>
                      </a:cubicBezTo>
                      <a:cubicBezTo>
                        <a:pt x="1104846" y="363433"/>
                        <a:pt x="1105108" y="361604"/>
                        <a:pt x="1105108" y="360298"/>
                      </a:cubicBezTo>
                      <a:cubicBezTo>
                        <a:pt x="1105108" y="358208"/>
                        <a:pt x="1105369" y="356379"/>
                        <a:pt x="1105108" y="354551"/>
                      </a:cubicBezTo>
                      <a:cubicBezTo>
                        <a:pt x="1104846" y="352722"/>
                        <a:pt x="1103801" y="350893"/>
                        <a:pt x="1102234" y="349848"/>
                      </a:cubicBezTo>
                      <a:cubicBezTo>
                        <a:pt x="1101450" y="349325"/>
                        <a:pt x="1100405" y="349064"/>
                        <a:pt x="1099360" y="349064"/>
                      </a:cubicBezTo>
                      <a:cubicBezTo>
                        <a:pt x="1097531" y="349064"/>
                        <a:pt x="1097793" y="349848"/>
                        <a:pt x="1097270" y="351154"/>
                      </a:cubicBezTo>
                      <a:cubicBezTo>
                        <a:pt x="1095964" y="353244"/>
                        <a:pt x="1094657" y="351416"/>
                        <a:pt x="1093090" y="350632"/>
                      </a:cubicBezTo>
                      <a:cubicBezTo>
                        <a:pt x="1091784" y="349848"/>
                        <a:pt x="1090216" y="349587"/>
                        <a:pt x="1088910" y="349064"/>
                      </a:cubicBezTo>
                      <a:cubicBezTo>
                        <a:pt x="1087081" y="348280"/>
                        <a:pt x="1086559" y="346974"/>
                        <a:pt x="1086820" y="344884"/>
                      </a:cubicBezTo>
                      <a:cubicBezTo>
                        <a:pt x="1087342" y="342794"/>
                        <a:pt x="1089694" y="342533"/>
                        <a:pt x="1091000" y="341488"/>
                      </a:cubicBezTo>
                      <a:cubicBezTo>
                        <a:pt x="1093090" y="339920"/>
                        <a:pt x="1092045" y="338353"/>
                        <a:pt x="1092306" y="336263"/>
                      </a:cubicBezTo>
                      <a:cubicBezTo>
                        <a:pt x="1092568" y="333389"/>
                        <a:pt x="1095441" y="333912"/>
                        <a:pt x="1097270" y="335479"/>
                      </a:cubicBezTo>
                      <a:cubicBezTo>
                        <a:pt x="1099882" y="337569"/>
                        <a:pt x="1101450" y="340704"/>
                        <a:pt x="1103279" y="343055"/>
                      </a:cubicBezTo>
                      <a:cubicBezTo>
                        <a:pt x="1104846" y="344623"/>
                        <a:pt x="1106414" y="346713"/>
                        <a:pt x="1108765" y="346974"/>
                      </a:cubicBezTo>
                      <a:cubicBezTo>
                        <a:pt x="1110855" y="347235"/>
                        <a:pt x="1113207" y="346190"/>
                        <a:pt x="1115035" y="345145"/>
                      </a:cubicBezTo>
                      <a:cubicBezTo>
                        <a:pt x="1117387" y="344100"/>
                        <a:pt x="1119215" y="342010"/>
                        <a:pt x="1116864" y="339920"/>
                      </a:cubicBezTo>
                      <a:cubicBezTo>
                        <a:pt x="1114513" y="337830"/>
                        <a:pt x="1110594" y="337569"/>
                        <a:pt x="1107720" y="336785"/>
                      </a:cubicBezTo>
                      <a:cubicBezTo>
                        <a:pt x="1112423" y="337047"/>
                        <a:pt x="1117126" y="337047"/>
                        <a:pt x="1121567" y="335740"/>
                      </a:cubicBezTo>
                      <a:cubicBezTo>
                        <a:pt x="1125486" y="334434"/>
                        <a:pt x="1128882" y="332344"/>
                        <a:pt x="1132801" y="331299"/>
                      </a:cubicBezTo>
                      <a:cubicBezTo>
                        <a:pt x="1141161" y="329209"/>
                        <a:pt x="1149521" y="332867"/>
                        <a:pt x="1157358" y="335218"/>
                      </a:cubicBezTo>
                      <a:cubicBezTo>
                        <a:pt x="1161539" y="336263"/>
                        <a:pt x="1165458" y="337569"/>
                        <a:pt x="1169638" y="338353"/>
                      </a:cubicBezTo>
                      <a:cubicBezTo>
                        <a:pt x="1172773" y="339137"/>
                        <a:pt x="1176691" y="340182"/>
                        <a:pt x="1179304" y="337830"/>
                      </a:cubicBezTo>
                      <a:cubicBezTo>
                        <a:pt x="1184529" y="332867"/>
                        <a:pt x="1183484" y="318759"/>
                        <a:pt x="1175646" y="316930"/>
                      </a:cubicBezTo>
                      <a:cubicBezTo>
                        <a:pt x="1171466" y="315885"/>
                        <a:pt x="1166764" y="317714"/>
                        <a:pt x="1162584" y="318236"/>
                      </a:cubicBezTo>
                      <a:cubicBezTo>
                        <a:pt x="1158404" y="319020"/>
                        <a:pt x="1154485" y="319020"/>
                        <a:pt x="1150566" y="317453"/>
                      </a:cubicBezTo>
                      <a:cubicBezTo>
                        <a:pt x="1146125" y="315885"/>
                        <a:pt x="1141945" y="313011"/>
                        <a:pt x="1138287" y="309876"/>
                      </a:cubicBezTo>
                      <a:cubicBezTo>
                        <a:pt x="1135936" y="307786"/>
                        <a:pt x="1131233" y="303345"/>
                        <a:pt x="1132278" y="299687"/>
                      </a:cubicBezTo>
                      <a:cubicBezTo>
                        <a:pt x="1133584" y="295507"/>
                        <a:pt x="1140638" y="297597"/>
                        <a:pt x="1143251" y="298381"/>
                      </a:cubicBezTo>
                      <a:cubicBezTo>
                        <a:pt x="1149260" y="300210"/>
                        <a:pt x="1155269" y="303345"/>
                        <a:pt x="1161539" y="304129"/>
                      </a:cubicBezTo>
                      <a:cubicBezTo>
                        <a:pt x="1166502" y="304651"/>
                        <a:pt x="1165719" y="301777"/>
                        <a:pt x="1162845" y="298903"/>
                      </a:cubicBezTo>
                      <a:cubicBezTo>
                        <a:pt x="1158404" y="294723"/>
                        <a:pt x="1152133" y="292111"/>
                        <a:pt x="1146386" y="290021"/>
                      </a:cubicBezTo>
                      <a:cubicBezTo>
                        <a:pt x="1139332" y="287408"/>
                        <a:pt x="1129666" y="284012"/>
                        <a:pt x="1122089" y="285841"/>
                      </a:cubicBezTo>
                      <a:cubicBezTo>
                        <a:pt x="1113468" y="288192"/>
                        <a:pt x="1113729" y="296291"/>
                        <a:pt x="1109549" y="302300"/>
                      </a:cubicBezTo>
                      <a:cubicBezTo>
                        <a:pt x="1108765" y="303345"/>
                        <a:pt x="1107982" y="304390"/>
                        <a:pt x="1107198" y="305174"/>
                      </a:cubicBezTo>
                      <a:cubicBezTo>
                        <a:pt x="1106937" y="303606"/>
                        <a:pt x="1107720" y="302300"/>
                        <a:pt x="1107459" y="300993"/>
                      </a:cubicBezTo>
                      <a:cubicBezTo>
                        <a:pt x="1107198" y="299426"/>
                        <a:pt x="1105369" y="299426"/>
                        <a:pt x="1104063" y="299426"/>
                      </a:cubicBezTo>
                      <a:cubicBezTo>
                        <a:pt x="1102495" y="299426"/>
                        <a:pt x="1100928" y="299948"/>
                        <a:pt x="1099882" y="298642"/>
                      </a:cubicBezTo>
                      <a:cubicBezTo>
                        <a:pt x="1099099" y="297597"/>
                        <a:pt x="1098576" y="295507"/>
                        <a:pt x="1099099" y="293940"/>
                      </a:cubicBezTo>
                      <a:cubicBezTo>
                        <a:pt x="1099621" y="292372"/>
                        <a:pt x="1101189" y="291066"/>
                        <a:pt x="1102495" y="290021"/>
                      </a:cubicBezTo>
                      <a:cubicBezTo>
                        <a:pt x="1103279" y="289237"/>
                        <a:pt x="1104324" y="288976"/>
                        <a:pt x="1105369" y="288453"/>
                      </a:cubicBezTo>
                      <a:cubicBezTo>
                        <a:pt x="1105891" y="287931"/>
                        <a:pt x="1106414" y="286886"/>
                        <a:pt x="1107198" y="286363"/>
                      </a:cubicBezTo>
                      <a:cubicBezTo>
                        <a:pt x="1107720" y="285579"/>
                        <a:pt x="1109810" y="284012"/>
                        <a:pt x="1110071" y="283228"/>
                      </a:cubicBezTo>
                      <a:cubicBezTo>
                        <a:pt x="1110594" y="281661"/>
                        <a:pt x="1106937" y="281138"/>
                        <a:pt x="1105630" y="281399"/>
                      </a:cubicBezTo>
                      <a:cubicBezTo>
                        <a:pt x="1105369" y="279832"/>
                        <a:pt x="1112684" y="279832"/>
                        <a:pt x="1113990" y="279048"/>
                      </a:cubicBezTo>
                      <a:cubicBezTo>
                        <a:pt x="1115558" y="278003"/>
                        <a:pt x="1115035" y="271211"/>
                        <a:pt x="1115297" y="269382"/>
                      </a:cubicBezTo>
                      <a:cubicBezTo>
                        <a:pt x="1116080" y="267814"/>
                        <a:pt x="1116080" y="265724"/>
                        <a:pt x="1117387" y="264418"/>
                      </a:cubicBezTo>
                      <a:cubicBezTo>
                        <a:pt x="1118693" y="262850"/>
                        <a:pt x="1120522" y="262589"/>
                        <a:pt x="1121306" y="260499"/>
                      </a:cubicBezTo>
                      <a:cubicBezTo>
                        <a:pt x="1121828" y="259193"/>
                        <a:pt x="1122351" y="256319"/>
                        <a:pt x="1121306" y="255013"/>
                      </a:cubicBezTo>
                      <a:cubicBezTo>
                        <a:pt x="1119738" y="253184"/>
                        <a:pt x="1117387" y="254490"/>
                        <a:pt x="1115558" y="255013"/>
                      </a:cubicBezTo>
                      <a:cubicBezTo>
                        <a:pt x="1113729" y="255535"/>
                        <a:pt x="1112423" y="255013"/>
                        <a:pt x="1113468" y="252923"/>
                      </a:cubicBezTo>
                      <a:cubicBezTo>
                        <a:pt x="1114513" y="250571"/>
                        <a:pt x="1117648" y="250571"/>
                        <a:pt x="1119477" y="249265"/>
                      </a:cubicBezTo>
                      <a:cubicBezTo>
                        <a:pt x="1121567" y="247698"/>
                        <a:pt x="1120783" y="246130"/>
                        <a:pt x="1121567" y="244301"/>
                      </a:cubicBezTo>
                      <a:cubicBezTo>
                        <a:pt x="1122351" y="242211"/>
                        <a:pt x="1126792" y="241950"/>
                        <a:pt x="1128882" y="241428"/>
                      </a:cubicBezTo>
                      <a:cubicBezTo>
                        <a:pt x="1132017" y="240644"/>
                        <a:pt x="1133846" y="240121"/>
                        <a:pt x="1136981" y="240644"/>
                      </a:cubicBezTo>
                      <a:cubicBezTo>
                        <a:pt x="1139332" y="240905"/>
                        <a:pt x="1141683" y="240644"/>
                        <a:pt x="1143773" y="240644"/>
                      </a:cubicBezTo>
                      <a:cubicBezTo>
                        <a:pt x="1144035" y="238031"/>
                        <a:pt x="1142989" y="234896"/>
                        <a:pt x="1144818" y="233329"/>
                      </a:cubicBezTo>
                      <a:cubicBezTo>
                        <a:pt x="1146125" y="232284"/>
                        <a:pt x="1146908" y="232284"/>
                        <a:pt x="1148476" y="232284"/>
                      </a:cubicBezTo>
                      <a:cubicBezTo>
                        <a:pt x="1150044" y="232022"/>
                        <a:pt x="1150305" y="230977"/>
                        <a:pt x="1150305" y="229410"/>
                      </a:cubicBezTo>
                      <a:cubicBezTo>
                        <a:pt x="1150827" y="225230"/>
                        <a:pt x="1148215" y="220789"/>
                        <a:pt x="1149521" y="216870"/>
                      </a:cubicBezTo>
                      <a:cubicBezTo>
                        <a:pt x="1150827" y="213212"/>
                        <a:pt x="1152133" y="209293"/>
                        <a:pt x="1155269" y="206420"/>
                      </a:cubicBezTo>
                      <a:cubicBezTo>
                        <a:pt x="1157097" y="204852"/>
                        <a:pt x="1159187" y="203807"/>
                        <a:pt x="1161016" y="202501"/>
                      </a:cubicBezTo>
                      <a:cubicBezTo>
                        <a:pt x="1166502" y="198843"/>
                        <a:pt x="1171466" y="199104"/>
                        <a:pt x="1177736" y="199627"/>
                      </a:cubicBezTo>
                      <a:cubicBezTo>
                        <a:pt x="1180349" y="199627"/>
                        <a:pt x="1183484" y="200411"/>
                        <a:pt x="1186097" y="199366"/>
                      </a:cubicBezTo>
                      <a:cubicBezTo>
                        <a:pt x="1188971" y="198321"/>
                        <a:pt x="1190538" y="195186"/>
                        <a:pt x="1192628" y="192834"/>
                      </a:cubicBezTo>
                      <a:cubicBezTo>
                        <a:pt x="1193412" y="192051"/>
                        <a:pt x="1198637" y="188393"/>
                        <a:pt x="1198376" y="187087"/>
                      </a:cubicBezTo>
                      <a:cubicBezTo>
                        <a:pt x="1198114" y="185519"/>
                        <a:pt x="1192889" y="186564"/>
                        <a:pt x="1191844" y="186564"/>
                      </a:cubicBezTo>
                      <a:cubicBezTo>
                        <a:pt x="1186097" y="187087"/>
                        <a:pt x="1180349" y="187870"/>
                        <a:pt x="1174863" y="188654"/>
                      </a:cubicBezTo>
                      <a:cubicBezTo>
                        <a:pt x="1169376" y="189177"/>
                        <a:pt x="1163890" y="189177"/>
                        <a:pt x="1158404" y="189960"/>
                      </a:cubicBezTo>
                      <a:cubicBezTo>
                        <a:pt x="1153701" y="190744"/>
                        <a:pt x="1147692" y="190483"/>
                        <a:pt x="1143512" y="192573"/>
                      </a:cubicBezTo>
                      <a:cubicBezTo>
                        <a:pt x="1139332" y="194663"/>
                        <a:pt x="1137503" y="201978"/>
                        <a:pt x="1132017" y="197537"/>
                      </a:cubicBezTo>
                      <a:cubicBezTo>
                        <a:pt x="1129666" y="195708"/>
                        <a:pt x="1129404" y="193618"/>
                        <a:pt x="1131233" y="191267"/>
                      </a:cubicBezTo>
                      <a:cubicBezTo>
                        <a:pt x="1133323" y="188654"/>
                        <a:pt x="1133846" y="186564"/>
                        <a:pt x="1134368" y="183429"/>
                      </a:cubicBezTo>
                      <a:cubicBezTo>
                        <a:pt x="1135413" y="176898"/>
                        <a:pt x="1142989" y="178727"/>
                        <a:pt x="1147692" y="175853"/>
                      </a:cubicBezTo>
                      <a:cubicBezTo>
                        <a:pt x="1147953" y="179510"/>
                        <a:pt x="1150566" y="181339"/>
                        <a:pt x="1153962" y="182123"/>
                      </a:cubicBezTo>
                      <a:cubicBezTo>
                        <a:pt x="1155269" y="182384"/>
                        <a:pt x="1156836" y="182645"/>
                        <a:pt x="1158142" y="182384"/>
                      </a:cubicBezTo>
                      <a:cubicBezTo>
                        <a:pt x="1159187" y="182123"/>
                        <a:pt x="1159971" y="181078"/>
                        <a:pt x="1161016" y="180817"/>
                      </a:cubicBezTo>
                      <a:cubicBezTo>
                        <a:pt x="1161277" y="179510"/>
                        <a:pt x="1160233" y="178204"/>
                        <a:pt x="1160755" y="176898"/>
                      </a:cubicBezTo>
                      <a:cubicBezTo>
                        <a:pt x="1162061" y="173502"/>
                        <a:pt x="1168593" y="174547"/>
                        <a:pt x="1170944" y="175592"/>
                      </a:cubicBezTo>
                      <a:cubicBezTo>
                        <a:pt x="1175385" y="177420"/>
                        <a:pt x="1180088" y="177159"/>
                        <a:pt x="1184790" y="177420"/>
                      </a:cubicBezTo>
                      <a:cubicBezTo>
                        <a:pt x="1187664" y="177420"/>
                        <a:pt x="1190538" y="176898"/>
                        <a:pt x="1193412" y="176637"/>
                      </a:cubicBezTo>
                      <a:cubicBezTo>
                        <a:pt x="1199159" y="176375"/>
                        <a:pt x="1204646" y="176898"/>
                        <a:pt x="1210132" y="175330"/>
                      </a:cubicBezTo>
                      <a:cubicBezTo>
                        <a:pt x="1214835" y="174024"/>
                        <a:pt x="1219537" y="171150"/>
                        <a:pt x="1222672" y="167754"/>
                      </a:cubicBezTo>
                      <a:cubicBezTo>
                        <a:pt x="1224240" y="166186"/>
                        <a:pt x="1227375" y="163313"/>
                        <a:pt x="1225024" y="160961"/>
                      </a:cubicBezTo>
                      <a:cubicBezTo>
                        <a:pt x="1223195" y="158871"/>
                        <a:pt x="1218753" y="159394"/>
                        <a:pt x="1216402" y="159394"/>
                      </a:cubicBezTo>
                      <a:cubicBezTo>
                        <a:pt x="1211177" y="159394"/>
                        <a:pt x="1206213" y="159133"/>
                        <a:pt x="1200988" y="158610"/>
                      </a:cubicBezTo>
                      <a:cubicBezTo>
                        <a:pt x="1196808" y="158088"/>
                        <a:pt x="1191583" y="157826"/>
                        <a:pt x="1187403" y="158610"/>
                      </a:cubicBezTo>
                      <a:cubicBezTo>
                        <a:pt x="1185313" y="159133"/>
                        <a:pt x="1183484" y="159655"/>
                        <a:pt x="1181655" y="160178"/>
                      </a:cubicBezTo>
                      <a:cubicBezTo>
                        <a:pt x="1179827" y="160700"/>
                        <a:pt x="1176953" y="160961"/>
                        <a:pt x="1174863" y="160178"/>
                      </a:cubicBezTo>
                      <a:cubicBezTo>
                        <a:pt x="1172511" y="159394"/>
                        <a:pt x="1170160" y="158349"/>
                        <a:pt x="1167809" y="157565"/>
                      </a:cubicBezTo>
                      <a:cubicBezTo>
                        <a:pt x="1164935" y="156781"/>
                        <a:pt x="1162061" y="156259"/>
                        <a:pt x="1159187" y="155997"/>
                      </a:cubicBezTo>
                      <a:cubicBezTo>
                        <a:pt x="1156314" y="155736"/>
                        <a:pt x="1153701" y="156520"/>
                        <a:pt x="1150827" y="157043"/>
                      </a:cubicBezTo>
                      <a:cubicBezTo>
                        <a:pt x="1147953" y="157565"/>
                        <a:pt x="1145602" y="158088"/>
                        <a:pt x="1142728" y="158088"/>
                      </a:cubicBezTo>
                      <a:cubicBezTo>
                        <a:pt x="1138287" y="158088"/>
                        <a:pt x="1134368" y="161745"/>
                        <a:pt x="1129927" y="160700"/>
                      </a:cubicBezTo>
                      <a:cubicBezTo>
                        <a:pt x="1128882" y="160439"/>
                        <a:pt x="1126531" y="159655"/>
                        <a:pt x="1126269" y="158610"/>
                      </a:cubicBezTo>
                      <a:cubicBezTo>
                        <a:pt x="1126008" y="157043"/>
                        <a:pt x="1128620" y="157304"/>
                        <a:pt x="1129404" y="157565"/>
                      </a:cubicBezTo>
                      <a:cubicBezTo>
                        <a:pt x="1132017" y="157826"/>
                        <a:pt x="1134368" y="157826"/>
                        <a:pt x="1136720" y="156259"/>
                      </a:cubicBezTo>
                      <a:cubicBezTo>
                        <a:pt x="1137503" y="155736"/>
                        <a:pt x="1138287" y="155214"/>
                        <a:pt x="1139071" y="154691"/>
                      </a:cubicBezTo>
                      <a:cubicBezTo>
                        <a:pt x="1140900" y="153385"/>
                        <a:pt x="1142467" y="152862"/>
                        <a:pt x="1144557" y="153124"/>
                      </a:cubicBezTo>
                      <a:cubicBezTo>
                        <a:pt x="1146908" y="153385"/>
                        <a:pt x="1149521" y="153124"/>
                        <a:pt x="1151872" y="153385"/>
                      </a:cubicBezTo>
                      <a:cubicBezTo>
                        <a:pt x="1157097" y="153385"/>
                        <a:pt x="1162584" y="153646"/>
                        <a:pt x="1167547" y="154952"/>
                      </a:cubicBezTo>
                      <a:cubicBezTo>
                        <a:pt x="1170944" y="155736"/>
                        <a:pt x="1174602" y="157043"/>
                        <a:pt x="1177998" y="154952"/>
                      </a:cubicBezTo>
                      <a:cubicBezTo>
                        <a:pt x="1181394" y="153124"/>
                        <a:pt x="1183745" y="150772"/>
                        <a:pt x="1187403" y="149727"/>
                      </a:cubicBezTo>
                      <a:cubicBezTo>
                        <a:pt x="1190538" y="148682"/>
                        <a:pt x="1194196" y="148160"/>
                        <a:pt x="1197331" y="149205"/>
                      </a:cubicBezTo>
                      <a:cubicBezTo>
                        <a:pt x="1201249" y="150250"/>
                        <a:pt x="1204646" y="152601"/>
                        <a:pt x="1208565" y="153385"/>
                      </a:cubicBezTo>
                      <a:cubicBezTo>
                        <a:pt x="1215357" y="154691"/>
                        <a:pt x="1221889" y="153646"/>
                        <a:pt x="1227636" y="150250"/>
                      </a:cubicBezTo>
                      <a:cubicBezTo>
                        <a:pt x="1232600" y="147115"/>
                        <a:pt x="1239131" y="143457"/>
                        <a:pt x="1245140" y="143196"/>
                      </a:cubicBezTo>
                      <a:cubicBezTo>
                        <a:pt x="1250627" y="142935"/>
                        <a:pt x="1260032" y="146070"/>
                        <a:pt x="1263167" y="139800"/>
                      </a:cubicBezTo>
                      <a:cubicBezTo>
                        <a:pt x="1264473" y="136926"/>
                        <a:pt x="1264473" y="133530"/>
                        <a:pt x="1267869" y="131962"/>
                      </a:cubicBezTo>
                      <a:cubicBezTo>
                        <a:pt x="1271004" y="130656"/>
                        <a:pt x="1274140" y="129611"/>
                        <a:pt x="1277274" y="128043"/>
                      </a:cubicBezTo>
                      <a:cubicBezTo>
                        <a:pt x="1281193" y="125953"/>
                        <a:pt x="1285635" y="125953"/>
                        <a:pt x="1289554" y="123602"/>
                      </a:cubicBezTo>
                      <a:cubicBezTo>
                        <a:pt x="1293472" y="120989"/>
                        <a:pt x="1298436" y="120989"/>
                        <a:pt x="1302355" y="118116"/>
                      </a:cubicBezTo>
                      <a:cubicBezTo>
                        <a:pt x="1303400" y="117332"/>
                        <a:pt x="1304184" y="116287"/>
                        <a:pt x="1305229" y="115503"/>
                      </a:cubicBezTo>
                      <a:cubicBezTo>
                        <a:pt x="1308103" y="113413"/>
                        <a:pt x="1311238" y="112368"/>
                        <a:pt x="1314373" y="110801"/>
                      </a:cubicBezTo>
                      <a:cubicBezTo>
                        <a:pt x="1320120" y="107665"/>
                        <a:pt x="1312021" y="105053"/>
                        <a:pt x="1309409" y="104008"/>
                      </a:cubicBezTo>
                      <a:cubicBezTo>
                        <a:pt x="1305229" y="102440"/>
                        <a:pt x="1301571" y="101395"/>
                        <a:pt x="1297391" y="100612"/>
                      </a:cubicBezTo>
                      <a:cubicBezTo>
                        <a:pt x="1287986" y="98783"/>
                        <a:pt x="1278581" y="97477"/>
                        <a:pt x="1269437" y="95387"/>
                      </a:cubicBezTo>
                      <a:cubicBezTo>
                        <a:pt x="1261338" y="93558"/>
                        <a:pt x="1254023" y="89378"/>
                        <a:pt x="1245663" y="88594"/>
                      </a:cubicBezTo>
                      <a:cubicBezTo>
                        <a:pt x="1234167" y="87549"/>
                        <a:pt x="1223717" y="93296"/>
                        <a:pt x="1211961" y="91729"/>
                      </a:cubicBezTo>
                      <a:cubicBezTo>
                        <a:pt x="1209087" y="91468"/>
                        <a:pt x="1205691" y="90945"/>
                        <a:pt x="1202817" y="91729"/>
                      </a:cubicBezTo>
                      <a:cubicBezTo>
                        <a:pt x="1200988" y="92251"/>
                        <a:pt x="1199943" y="93558"/>
                        <a:pt x="1198376" y="94603"/>
                      </a:cubicBezTo>
                      <a:cubicBezTo>
                        <a:pt x="1196808" y="95648"/>
                        <a:pt x="1194718" y="96170"/>
                        <a:pt x="1193412" y="97215"/>
                      </a:cubicBezTo>
                      <a:cubicBezTo>
                        <a:pt x="1190538" y="99305"/>
                        <a:pt x="1195502" y="100089"/>
                        <a:pt x="1194718" y="102179"/>
                      </a:cubicBezTo>
                      <a:cubicBezTo>
                        <a:pt x="1193412" y="102702"/>
                        <a:pt x="1188448" y="101918"/>
                        <a:pt x="1189493" y="104269"/>
                      </a:cubicBezTo>
                      <a:cubicBezTo>
                        <a:pt x="1190015" y="105314"/>
                        <a:pt x="1191844" y="105053"/>
                        <a:pt x="1191060" y="106620"/>
                      </a:cubicBezTo>
                      <a:cubicBezTo>
                        <a:pt x="1190538" y="107404"/>
                        <a:pt x="1188709" y="107404"/>
                        <a:pt x="1187664" y="107927"/>
                      </a:cubicBezTo>
                      <a:cubicBezTo>
                        <a:pt x="1185835" y="108972"/>
                        <a:pt x="1185313" y="111062"/>
                        <a:pt x="1183745" y="112368"/>
                      </a:cubicBezTo>
                      <a:cubicBezTo>
                        <a:pt x="1182178" y="113674"/>
                        <a:pt x="1179565" y="114197"/>
                        <a:pt x="1177736" y="113936"/>
                      </a:cubicBezTo>
                      <a:cubicBezTo>
                        <a:pt x="1175385" y="113674"/>
                        <a:pt x="1173034" y="112629"/>
                        <a:pt x="1170683" y="112368"/>
                      </a:cubicBezTo>
                      <a:cubicBezTo>
                        <a:pt x="1169376" y="112107"/>
                        <a:pt x="1168331" y="111846"/>
                        <a:pt x="1167025" y="111584"/>
                      </a:cubicBezTo>
                      <a:cubicBezTo>
                        <a:pt x="1165980" y="111323"/>
                        <a:pt x="1164674" y="111584"/>
                        <a:pt x="1163629" y="111323"/>
                      </a:cubicBezTo>
                      <a:cubicBezTo>
                        <a:pt x="1161539" y="110801"/>
                        <a:pt x="1159971" y="109756"/>
                        <a:pt x="1157620" y="110017"/>
                      </a:cubicBezTo>
                      <a:cubicBezTo>
                        <a:pt x="1155530" y="110278"/>
                        <a:pt x="1153440" y="110801"/>
                        <a:pt x="1151611" y="111323"/>
                      </a:cubicBezTo>
                      <a:cubicBezTo>
                        <a:pt x="1149260" y="111846"/>
                        <a:pt x="1147953" y="113674"/>
                        <a:pt x="1145864" y="114719"/>
                      </a:cubicBezTo>
                      <a:cubicBezTo>
                        <a:pt x="1143773" y="116026"/>
                        <a:pt x="1141422" y="116287"/>
                        <a:pt x="1138809" y="116287"/>
                      </a:cubicBezTo>
                      <a:cubicBezTo>
                        <a:pt x="1138026" y="111584"/>
                        <a:pt x="1142728" y="108188"/>
                        <a:pt x="1141945" y="103747"/>
                      </a:cubicBezTo>
                      <a:cubicBezTo>
                        <a:pt x="1138287" y="102702"/>
                        <a:pt x="1135936" y="104792"/>
                        <a:pt x="1133062" y="106882"/>
                      </a:cubicBezTo>
                      <a:cubicBezTo>
                        <a:pt x="1131233" y="108188"/>
                        <a:pt x="1129143" y="109756"/>
                        <a:pt x="1127053" y="110801"/>
                      </a:cubicBezTo>
                      <a:cubicBezTo>
                        <a:pt x="1125224" y="111584"/>
                        <a:pt x="1123395" y="112107"/>
                        <a:pt x="1121567" y="113152"/>
                      </a:cubicBezTo>
                      <a:cubicBezTo>
                        <a:pt x="1118170" y="115242"/>
                        <a:pt x="1115297" y="117593"/>
                        <a:pt x="1112162" y="119683"/>
                      </a:cubicBezTo>
                      <a:cubicBezTo>
                        <a:pt x="1107982" y="122557"/>
                        <a:pt x="1104324" y="126214"/>
                        <a:pt x="1100144" y="129088"/>
                      </a:cubicBezTo>
                      <a:cubicBezTo>
                        <a:pt x="1093613" y="133530"/>
                        <a:pt x="1086820" y="136926"/>
                        <a:pt x="1079766" y="140061"/>
                      </a:cubicBezTo>
                      <a:cubicBezTo>
                        <a:pt x="1076892" y="141367"/>
                        <a:pt x="1074018" y="142412"/>
                        <a:pt x="1071406" y="144241"/>
                      </a:cubicBezTo>
                      <a:cubicBezTo>
                        <a:pt x="1070100" y="145025"/>
                        <a:pt x="1068271" y="145547"/>
                        <a:pt x="1066964" y="146331"/>
                      </a:cubicBezTo>
                      <a:cubicBezTo>
                        <a:pt x="1065136" y="147376"/>
                        <a:pt x="1063829" y="148944"/>
                        <a:pt x="1062001" y="149727"/>
                      </a:cubicBezTo>
                      <a:cubicBezTo>
                        <a:pt x="1060433" y="150511"/>
                        <a:pt x="1058866" y="151034"/>
                        <a:pt x="1057298" y="151817"/>
                      </a:cubicBezTo>
                      <a:cubicBezTo>
                        <a:pt x="1055731" y="152601"/>
                        <a:pt x="1054686" y="153907"/>
                        <a:pt x="1053118" y="154691"/>
                      </a:cubicBezTo>
                      <a:cubicBezTo>
                        <a:pt x="1051812" y="155214"/>
                        <a:pt x="1050244" y="155475"/>
                        <a:pt x="1048938" y="156259"/>
                      </a:cubicBezTo>
                      <a:cubicBezTo>
                        <a:pt x="1047370" y="157304"/>
                        <a:pt x="1046325" y="158871"/>
                        <a:pt x="1044235" y="158610"/>
                      </a:cubicBezTo>
                      <a:cubicBezTo>
                        <a:pt x="1046325" y="154952"/>
                        <a:pt x="1048677" y="153907"/>
                        <a:pt x="1052334" y="152340"/>
                      </a:cubicBezTo>
                      <a:cubicBezTo>
                        <a:pt x="1055992" y="150772"/>
                        <a:pt x="1058604" y="148421"/>
                        <a:pt x="1059388" y="144502"/>
                      </a:cubicBezTo>
                      <a:cubicBezTo>
                        <a:pt x="1059911" y="140845"/>
                        <a:pt x="1060956" y="138755"/>
                        <a:pt x="1064091" y="136403"/>
                      </a:cubicBezTo>
                      <a:cubicBezTo>
                        <a:pt x="1067226" y="133791"/>
                        <a:pt x="1071406" y="132485"/>
                        <a:pt x="1074541" y="130133"/>
                      </a:cubicBezTo>
                      <a:cubicBezTo>
                        <a:pt x="1077415" y="128043"/>
                        <a:pt x="1078460" y="124124"/>
                        <a:pt x="1081333" y="122557"/>
                      </a:cubicBezTo>
                      <a:cubicBezTo>
                        <a:pt x="1084207" y="120989"/>
                        <a:pt x="1088126" y="122034"/>
                        <a:pt x="1090216" y="119161"/>
                      </a:cubicBezTo>
                      <a:cubicBezTo>
                        <a:pt x="1091000" y="118116"/>
                        <a:pt x="1091261" y="116548"/>
                        <a:pt x="1092045" y="115242"/>
                      </a:cubicBezTo>
                      <a:cubicBezTo>
                        <a:pt x="1093613" y="112368"/>
                        <a:pt x="1095964" y="109494"/>
                        <a:pt x="1098054" y="106882"/>
                      </a:cubicBezTo>
                      <a:cubicBezTo>
                        <a:pt x="1099621" y="105053"/>
                        <a:pt x="1101973" y="102963"/>
                        <a:pt x="1101973" y="100612"/>
                      </a:cubicBezTo>
                      <a:cubicBezTo>
                        <a:pt x="1101973" y="98783"/>
                        <a:pt x="1100666" y="96954"/>
                        <a:pt x="1099882" y="95387"/>
                      </a:cubicBezTo>
                      <a:cubicBezTo>
                        <a:pt x="1098838" y="93035"/>
                        <a:pt x="1098838" y="89900"/>
                        <a:pt x="1097009" y="87810"/>
                      </a:cubicBezTo>
                      <a:cubicBezTo>
                        <a:pt x="1095180" y="85459"/>
                        <a:pt x="1090739" y="84936"/>
                        <a:pt x="1088126" y="84414"/>
                      </a:cubicBezTo>
                      <a:cubicBezTo>
                        <a:pt x="1081595" y="83108"/>
                        <a:pt x="1075847" y="84936"/>
                        <a:pt x="1069316" y="85981"/>
                      </a:cubicBezTo>
                      <a:cubicBezTo>
                        <a:pt x="1066181" y="86504"/>
                        <a:pt x="1063307" y="86765"/>
                        <a:pt x="1059911" y="86765"/>
                      </a:cubicBezTo>
                      <a:cubicBezTo>
                        <a:pt x="1056775" y="87026"/>
                        <a:pt x="1053902" y="87026"/>
                        <a:pt x="1052334" y="90161"/>
                      </a:cubicBezTo>
                      <a:cubicBezTo>
                        <a:pt x="1051028" y="92774"/>
                        <a:pt x="1050506" y="95909"/>
                        <a:pt x="1049983" y="98783"/>
                      </a:cubicBezTo>
                      <a:cubicBezTo>
                        <a:pt x="1049199" y="102440"/>
                        <a:pt x="1047109" y="102702"/>
                        <a:pt x="1043713" y="103747"/>
                      </a:cubicBezTo>
                      <a:cubicBezTo>
                        <a:pt x="1042145" y="104269"/>
                        <a:pt x="1040578" y="105314"/>
                        <a:pt x="1039010" y="106098"/>
                      </a:cubicBezTo>
                      <a:cubicBezTo>
                        <a:pt x="1037443" y="106882"/>
                        <a:pt x="1035353" y="107143"/>
                        <a:pt x="1033785" y="107665"/>
                      </a:cubicBezTo>
                      <a:cubicBezTo>
                        <a:pt x="1029866" y="108711"/>
                        <a:pt x="1026470" y="109756"/>
                        <a:pt x="1022551" y="110278"/>
                      </a:cubicBezTo>
                      <a:cubicBezTo>
                        <a:pt x="1018110" y="110801"/>
                        <a:pt x="1013668" y="111323"/>
                        <a:pt x="1009227" y="112107"/>
                      </a:cubicBezTo>
                      <a:cubicBezTo>
                        <a:pt x="1005308" y="112891"/>
                        <a:pt x="1001912" y="114458"/>
                        <a:pt x="997993" y="115764"/>
                      </a:cubicBezTo>
                      <a:cubicBezTo>
                        <a:pt x="996426" y="116287"/>
                        <a:pt x="994597" y="116548"/>
                        <a:pt x="993030" y="117071"/>
                      </a:cubicBezTo>
                      <a:cubicBezTo>
                        <a:pt x="991462" y="117593"/>
                        <a:pt x="989894" y="118638"/>
                        <a:pt x="988327" y="118899"/>
                      </a:cubicBezTo>
                      <a:cubicBezTo>
                        <a:pt x="985975" y="119422"/>
                        <a:pt x="984930" y="119683"/>
                        <a:pt x="984147" y="117332"/>
                      </a:cubicBezTo>
                      <a:cubicBezTo>
                        <a:pt x="983886" y="116287"/>
                        <a:pt x="983624" y="116026"/>
                        <a:pt x="982841" y="115242"/>
                      </a:cubicBezTo>
                      <a:cubicBezTo>
                        <a:pt x="982057" y="114719"/>
                        <a:pt x="981012" y="114981"/>
                        <a:pt x="981273" y="113674"/>
                      </a:cubicBezTo>
                      <a:cubicBezTo>
                        <a:pt x="994597" y="108188"/>
                        <a:pt x="1009227" y="106882"/>
                        <a:pt x="1022551" y="101657"/>
                      </a:cubicBezTo>
                      <a:cubicBezTo>
                        <a:pt x="1025164" y="100612"/>
                        <a:pt x="1032740" y="97477"/>
                        <a:pt x="1028821" y="93558"/>
                      </a:cubicBezTo>
                      <a:cubicBezTo>
                        <a:pt x="1024380" y="89378"/>
                        <a:pt x="1015236" y="89639"/>
                        <a:pt x="1009750" y="89639"/>
                      </a:cubicBezTo>
                      <a:cubicBezTo>
                        <a:pt x="1000606" y="89378"/>
                        <a:pt x="991462" y="90423"/>
                        <a:pt x="982318" y="90945"/>
                      </a:cubicBezTo>
                      <a:cubicBezTo>
                        <a:pt x="973174" y="91468"/>
                        <a:pt x="963769" y="91468"/>
                        <a:pt x="954625" y="91468"/>
                      </a:cubicBezTo>
                      <a:cubicBezTo>
                        <a:pt x="946004" y="91206"/>
                        <a:pt x="937121" y="91206"/>
                        <a:pt x="928499" y="91729"/>
                      </a:cubicBezTo>
                      <a:cubicBezTo>
                        <a:pt x="920401" y="92251"/>
                        <a:pt x="912563" y="93558"/>
                        <a:pt x="904464" y="95125"/>
                      </a:cubicBezTo>
                      <a:cubicBezTo>
                        <a:pt x="889834" y="97738"/>
                        <a:pt x="875203" y="100350"/>
                        <a:pt x="861096" y="104530"/>
                      </a:cubicBezTo>
                      <a:cubicBezTo>
                        <a:pt x="861879" y="101918"/>
                        <a:pt x="862402" y="99305"/>
                        <a:pt x="863708" y="96954"/>
                      </a:cubicBezTo>
                      <a:cubicBezTo>
                        <a:pt x="865537" y="94080"/>
                        <a:pt x="868934" y="92251"/>
                        <a:pt x="872068" y="90945"/>
                      </a:cubicBezTo>
                      <a:cubicBezTo>
                        <a:pt x="875987" y="89639"/>
                        <a:pt x="880167" y="89116"/>
                        <a:pt x="884347" y="88333"/>
                      </a:cubicBezTo>
                      <a:cubicBezTo>
                        <a:pt x="887221" y="87810"/>
                        <a:pt x="890095" y="87026"/>
                        <a:pt x="893230" y="86765"/>
                      </a:cubicBezTo>
                      <a:cubicBezTo>
                        <a:pt x="899239" y="86504"/>
                        <a:pt x="905509" y="85720"/>
                        <a:pt x="911518" y="85459"/>
                      </a:cubicBezTo>
                      <a:cubicBezTo>
                        <a:pt x="913085" y="85459"/>
                        <a:pt x="919878" y="85459"/>
                        <a:pt x="920401" y="83369"/>
                      </a:cubicBezTo>
                      <a:cubicBezTo>
                        <a:pt x="920923" y="81540"/>
                        <a:pt x="914653" y="81279"/>
                        <a:pt x="913347" y="81279"/>
                      </a:cubicBezTo>
                      <a:cubicBezTo>
                        <a:pt x="910212" y="81018"/>
                        <a:pt x="907077" y="80234"/>
                        <a:pt x="903680" y="79973"/>
                      </a:cubicBezTo>
                      <a:cubicBezTo>
                        <a:pt x="900284" y="79711"/>
                        <a:pt x="896888" y="79973"/>
                        <a:pt x="893491" y="80234"/>
                      </a:cubicBezTo>
                      <a:cubicBezTo>
                        <a:pt x="890879" y="76315"/>
                        <a:pt x="904203" y="76315"/>
                        <a:pt x="906032" y="76315"/>
                      </a:cubicBezTo>
                      <a:cubicBezTo>
                        <a:pt x="913085" y="76315"/>
                        <a:pt x="920401" y="75792"/>
                        <a:pt x="927454" y="76576"/>
                      </a:cubicBezTo>
                      <a:cubicBezTo>
                        <a:pt x="930328" y="76837"/>
                        <a:pt x="933202" y="76837"/>
                        <a:pt x="935815" y="77621"/>
                      </a:cubicBezTo>
                      <a:cubicBezTo>
                        <a:pt x="938950" y="78405"/>
                        <a:pt x="941823" y="78927"/>
                        <a:pt x="944959" y="78927"/>
                      </a:cubicBezTo>
                      <a:cubicBezTo>
                        <a:pt x="948355" y="78927"/>
                        <a:pt x="951751" y="78927"/>
                        <a:pt x="955148" y="78144"/>
                      </a:cubicBezTo>
                      <a:cubicBezTo>
                        <a:pt x="957237" y="77621"/>
                        <a:pt x="959066" y="77621"/>
                        <a:pt x="961156" y="77360"/>
                      </a:cubicBezTo>
                      <a:cubicBezTo>
                        <a:pt x="963769" y="77360"/>
                        <a:pt x="966120" y="76576"/>
                        <a:pt x="968733" y="76576"/>
                      </a:cubicBezTo>
                      <a:cubicBezTo>
                        <a:pt x="972129" y="76576"/>
                        <a:pt x="975786" y="76576"/>
                        <a:pt x="979183" y="76576"/>
                      </a:cubicBezTo>
                      <a:cubicBezTo>
                        <a:pt x="980750" y="76576"/>
                        <a:pt x="982318" y="76576"/>
                        <a:pt x="983886" y="76576"/>
                      </a:cubicBezTo>
                      <a:cubicBezTo>
                        <a:pt x="985453" y="76576"/>
                        <a:pt x="986759" y="77099"/>
                        <a:pt x="988327" y="77360"/>
                      </a:cubicBezTo>
                      <a:cubicBezTo>
                        <a:pt x="990939" y="77621"/>
                        <a:pt x="993552" y="77621"/>
                        <a:pt x="995903" y="77621"/>
                      </a:cubicBezTo>
                      <a:cubicBezTo>
                        <a:pt x="997210" y="77621"/>
                        <a:pt x="998777" y="77621"/>
                        <a:pt x="1000083" y="77621"/>
                      </a:cubicBezTo>
                      <a:cubicBezTo>
                        <a:pt x="1001912" y="77621"/>
                        <a:pt x="1003480" y="78666"/>
                        <a:pt x="1005570" y="78666"/>
                      </a:cubicBezTo>
                      <a:cubicBezTo>
                        <a:pt x="1011579" y="79189"/>
                        <a:pt x="1017326" y="78927"/>
                        <a:pt x="1023335" y="78666"/>
                      </a:cubicBezTo>
                      <a:cubicBezTo>
                        <a:pt x="1028299" y="78666"/>
                        <a:pt x="1033001" y="77360"/>
                        <a:pt x="1038226" y="77621"/>
                      </a:cubicBezTo>
                      <a:cubicBezTo>
                        <a:pt x="1043974" y="74747"/>
                        <a:pt x="1049460" y="72657"/>
                        <a:pt x="1055992" y="72135"/>
                      </a:cubicBezTo>
                      <a:cubicBezTo>
                        <a:pt x="1062262" y="71612"/>
                        <a:pt x="1068532" y="72396"/>
                        <a:pt x="1075063" y="71874"/>
                      </a:cubicBezTo>
                      <a:cubicBezTo>
                        <a:pt x="1080027" y="71351"/>
                        <a:pt x="1084730" y="69784"/>
                        <a:pt x="1089432" y="67955"/>
                      </a:cubicBezTo>
                      <a:cubicBezTo>
                        <a:pt x="1094657" y="65865"/>
                        <a:pt x="1100144" y="64036"/>
                        <a:pt x="1105108" y="61424"/>
                      </a:cubicBezTo>
                      <a:cubicBezTo>
                        <a:pt x="1107720" y="60117"/>
                        <a:pt x="1113468" y="56982"/>
                        <a:pt x="1110855" y="53325"/>
                      </a:cubicBezTo>
                      <a:cubicBezTo>
                        <a:pt x="1108243" y="49667"/>
                        <a:pt x="1101450" y="48100"/>
                        <a:pt x="1097270" y="46532"/>
                      </a:cubicBezTo>
                      <a:cubicBezTo>
                        <a:pt x="1092306" y="44703"/>
                        <a:pt x="1087342" y="43136"/>
                        <a:pt x="1081856" y="43397"/>
                      </a:cubicBezTo>
                      <a:cubicBezTo>
                        <a:pt x="1076108" y="43397"/>
                        <a:pt x="1070361" y="44703"/>
                        <a:pt x="1064875" y="45748"/>
                      </a:cubicBezTo>
                      <a:cubicBezTo>
                        <a:pt x="1063046" y="46010"/>
                        <a:pt x="1061739" y="46010"/>
                        <a:pt x="1060172" y="44964"/>
                      </a:cubicBezTo>
                      <a:cubicBezTo>
                        <a:pt x="1058082" y="43397"/>
                        <a:pt x="1057559" y="41046"/>
                        <a:pt x="1055731" y="39217"/>
                      </a:cubicBezTo>
                      <a:cubicBezTo>
                        <a:pt x="1054424" y="37911"/>
                        <a:pt x="1052334" y="37388"/>
                        <a:pt x="1050506" y="37388"/>
                      </a:cubicBezTo>
                      <a:cubicBezTo>
                        <a:pt x="1046587" y="37127"/>
                        <a:pt x="1043451" y="38694"/>
                        <a:pt x="1039794" y="40001"/>
                      </a:cubicBezTo>
                      <a:cubicBezTo>
                        <a:pt x="1035614" y="41829"/>
                        <a:pt x="1032479" y="44442"/>
                        <a:pt x="1027776" y="44964"/>
                      </a:cubicBezTo>
                      <a:cubicBezTo>
                        <a:pt x="1024902" y="45226"/>
                        <a:pt x="1019677" y="46532"/>
                        <a:pt x="1017065" y="44964"/>
                      </a:cubicBezTo>
                      <a:cubicBezTo>
                        <a:pt x="1022551" y="43919"/>
                        <a:pt x="1037704" y="43136"/>
                        <a:pt x="1036398" y="34514"/>
                      </a:cubicBezTo>
                      <a:cubicBezTo>
                        <a:pt x="1035875" y="31118"/>
                        <a:pt x="1033262" y="27722"/>
                        <a:pt x="1030128" y="26154"/>
                      </a:cubicBezTo>
                      <a:cubicBezTo>
                        <a:pt x="1026993" y="24325"/>
                        <a:pt x="1023335" y="24848"/>
                        <a:pt x="1019677" y="25632"/>
                      </a:cubicBezTo>
                      <a:cubicBezTo>
                        <a:pt x="1009227" y="27460"/>
                        <a:pt x="998777" y="28767"/>
                        <a:pt x="988327" y="28767"/>
                      </a:cubicBezTo>
                      <a:cubicBezTo>
                        <a:pt x="974742" y="29028"/>
                        <a:pt x="961156" y="27722"/>
                        <a:pt x="947571" y="27983"/>
                      </a:cubicBezTo>
                      <a:cubicBezTo>
                        <a:pt x="938688" y="27983"/>
                        <a:pt x="929806" y="28244"/>
                        <a:pt x="920923" y="28767"/>
                      </a:cubicBezTo>
                      <a:cubicBezTo>
                        <a:pt x="917527" y="29028"/>
                        <a:pt x="914914" y="30334"/>
                        <a:pt x="911518" y="30595"/>
                      </a:cubicBezTo>
                      <a:cubicBezTo>
                        <a:pt x="907077" y="31118"/>
                        <a:pt x="902897" y="31641"/>
                        <a:pt x="898455" y="32163"/>
                      </a:cubicBezTo>
                      <a:cubicBezTo>
                        <a:pt x="893491" y="32947"/>
                        <a:pt x="888789" y="33731"/>
                        <a:pt x="883825" y="34776"/>
                      </a:cubicBezTo>
                      <a:cubicBezTo>
                        <a:pt x="877555" y="36082"/>
                        <a:pt x="871546" y="35821"/>
                        <a:pt x="865276" y="35821"/>
                      </a:cubicBezTo>
                      <a:cubicBezTo>
                        <a:pt x="857961" y="36082"/>
                        <a:pt x="851952" y="37649"/>
                        <a:pt x="845682" y="41307"/>
                      </a:cubicBezTo>
                      <a:cubicBezTo>
                        <a:pt x="840457" y="44181"/>
                        <a:pt x="836015" y="43397"/>
                        <a:pt x="830268" y="42613"/>
                      </a:cubicBezTo>
                      <a:cubicBezTo>
                        <a:pt x="825565" y="42091"/>
                        <a:pt x="820079" y="40262"/>
                        <a:pt x="815376" y="42091"/>
                      </a:cubicBezTo>
                      <a:cubicBezTo>
                        <a:pt x="813809" y="42613"/>
                        <a:pt x="812502" y="44181"/>
                        <a:pt x="810935" y="44964"/>
                      </a:cubicBezTo>
                      <a:cubicBezTo>
                        <a:pt x="808322" y="46271"/>
                        <a:pt x="807800" y="44964"/>
                        <a:pt x="806232" y="42874"/>
                      </a:cubicBezTo>
                      <a:cubicBezTo>
                        <a:pt x="805448" y="41568"/>
                        <a:pt x="803358" y="38172"/>
                        <a:pt x="803881" y="36604"/>
                      </a:cubicBezTo>
                      <a:cubicBezTo>
                        <a:pt x="808322" y="35559"/>
                        <a:pt x="812764" y="37911"/>
                        <a:pt x="817205" y="37911"/>
                      </a:cubicBezTo>
                      <a:cubicBezTo>
                        <a:pt x="820601" y="37911"/>
                        <a:pt x="824520" y="39478"/>
                        <a:pt x="827133" y="36866"/>
                      </a:cubicBezTo>
                      <a:cubicBezTo>
                        <a:pt x="829484" y="34253"/>
                        <a:pt x="832358" y="34776"/>
                        <a:pt x="835493" y="35037"/>
                      </a:cubicBezTo>
                      <a:cubicBezTo>
                        <a:pt x="840195" y="35037"/>
                        <a:pt x="844637" y="35821"/>
                        <a:pt x="849078" y="36082"/>
                      </a:cubicBezTo>
                      <a:cubicBezTo>
                        <a:pt x="851690" y="36082"/>
                        <a:pt x="855348" y="36343"/>
                        <a:pt x="857438" y="34776"/>
                      </a:cubicBezTo>
                      <a:cubicBezTo>
                        <a:pt x="857961" y="34253"/>
                        <a:pt x="859267" y="32686"/>
                        <a:pt x="859006" y="31902"/>
                      </a:cubicBezTo>
                      <a:cubicBezTo>
                        <a:pt x="858745" y="30857"/>
                        <a:pt x="857177" y="30595"/>
                        <a:pt x="856132" y="30073"/>
                      </a:cubicBezTo>
                      <a:cubicBezTo>
                        <a:pt x="855087" y="29550"/>
                        <a:pt x="854303" y="28505"/>
                        <a:pt x="853258" y="27460"/>
                      </a:cubicBezTo>
                      <a:cubicBezTo>
                        <a:pt x="853258" y="27199"/>
                        <a:pt x="853258" y="26677"/>
                        <a:pt x="853258" y="26415"/>
                      </a:cubicBezTo>
                      <a:cubicBezTo>
                        <a:pt x="854303" y="26154"/>
                        <a:pt x="855609" y="26415"/>
                        <a:pt x="856654" y="26677"/>
                      </a:cubicBezTo>
                      <a:cubicBezTo>
                        <a:pt x="858222" y="26938"/>
                        <a:pt x="859528" y="26677"/>
                        <a:pt x="860834" y="26677"/>
                      </a:cubicBezTo>
                      <a:cubicBezTo>
                        <a:pt x="861618" y="26677"/>
                        <a:pt x="862663" y="26938"/>
                        <a:pt x="863447" y="26938"/>
                      </a:cubicBezTo>
                      <a:cubicBezTo>
                        <a:pt x="864753" y="26938"/>
                        <a:pt x="865798" y="26677"/>
                        <a:pt x="867105" y="26415"/>
                      </a:cubicBezTo>
                      <a:cubicBezTo>
                        <a:pt x="868672" y="26415"/>
                        <a:pt x="869978" y="26415"/>
                        <a:pt x="871546" y="26415"/>
                      </a:cubicBezTo>
                      <a:cubicBezTo>
                        <a:pt x="875987" y="26677"/>
                        <a:pt x="880428" y="27722"/>
                        <a:pt x="884870" y="28244"/>
                      </a:cubicBezTo>
                      <a:cubicBezTo>
                        <a:pt x="887221" y="28767"/>
                        <a:pt x="889834" y="29028"/>
                        <a:pt x="892446" y="29028"/>
                      </a:cubicBezTo>
                      <a:cubicBezTo>
                        <a:pt x="900806" y="29550"/>
                        <a:pt x="907860" y="26938"/>
                        <a:pt x="915959" y="25370"/>
                      </a:cubicBezTo>
                      <a:cubicBezTo>
                        <a:pt x="924058" y="23542"/>
                        <a:pt x="932157" y="23542"/>
                        <a:pt x="940256" y="23542"/>
                      </a:cubicBezTo>
                      <a:cubicBezTo>
                        <a:pt x="948355" y="23803"/>
                        <a:pt x="956192" y="23280"/>
                        <a:pt x="964291" y="23280"/>
                      </a:cubicBezTo>
                      <a:cubicBezTo>
                        <a:pt x="971606" y="23280"/>
                        <a:pt x="978399" y="24587"/>
                        <a:pt x="985714" y="25370"/>
                      </a:cubicBezTo>
                      <a:cubicBezTo>
                        <a:pt x="992246" y="26154"/>
                        <a:pt x="998777" y="25109"/>
                        <a:pt x="1005047" y="23019"/>
                      </a:cubicBezTo>
                      <a:cubicBezTo>
                        <a:pt x="1006615" y="22497"/>
                        <a:pt x="1018632" y="18578"/>
                        <a:pt x="1013146" y="16488"/>
                      </a:cubicBezTo>
                      <a:cubicBezTo>
                        <a:pt x="1010011" y="15443"/>
                        <a:pt x="1006353" y="15443"/>
                        <a:pt x="1003218" y="15443"/>
                      </a:cubicBezTo>
                      <a:cubicBezTo>
                        <a:pt x="999038" y="15182"/>
                        <a:pt x="995119" y="15182"/>
                        <a:pt x="991201" y="14920"/>
                      </a:cubicBezTo>
                      <a:cubicBezTo>
                        <a:pt x="983886" y="14137"/>
                        <a:pt x="977093" y="11263"/>
                        <a:pt x="970039" y="9173"/>
                      </a:cubicBezTo>
                      <a:cubicBezTo>
                        <a:pt x="960895" y="6299"/>
                        <a:pt x="951490" y="4993"/>
                        <a:pt x="941823" y="4470"/>
                      </a:cubicBezTo>
                      <a:cubicBezTo>
                        <a:pt x="934508" y="3948"/>
                        <a:pt x="926932" y="3686"/>
                        <a:pt x="919617" y="2641"/>
                      </a:cubicBezTo>
                      <a:cubicBezTo>
                        <a:pt x="911518" y="1335"/>
                        <a:pt x="903158" y="-232"/>
                        <a:pt x="894797" y="29"/>
                      </a:cubicBezTo>
                      <a:cubicBezTo>
                        <a:pt x="886960" y="290"/>
                        <a:pt x="879384" y="1596"/>
                        <a:pt x="871546" y="1858"/>
                      </a:cubicBezTo>
                      <a:cubicBezTo>
                        <a:pt x="862925" y="1858"/>
                        <a:pt x="854303" y="813"/>
                        <a:pt x="845682" y="813"/>
                      </a:cubicBezTo>
                      <a:cubicBezTo>
                        <a:pt x="844375" y="813"/>
                        <a:pt x="843069" y="551"/>
                        <a:pt x="842024" y="1335"/>
                      </a:cubicBezTo>
                      <a:cubicBezTo>
                        <a:pt x="839150" y="3164"/>
                        <a:pt x="839412" y="4993"/>
                        <a:pt x="839150" y="8128"/>
                      </a:cubicBezTo>
                      <a:cubicBezTo>
                        <a:pt x="835493" y="5776"/>
                        <a:pt x="831835" y="2641"/>
                        <a:pt x="827655" y="1074"/>
                      </a:cubicBezTo>
                      <a:cubicBezTo>
                        <a:pt x="822169" y="-1016"/>
                        <a:pt x="816944" y="813"/>
                        <a:pt x="812241" y="3164"/>
                      </a:cubicBezTo>
                      <a:cubicBezTo>
                        <a:pt x="805971" y="6299"/>
                        <a:pt x="800485" y="5515"/>
                        <a:pt x="793953" y="4470"/>
                      </a:cubicBezTo>
                      <a:cubicBezTo>
                        <a:pt x="790034" y="3948"/>
                        <a:pt x="779845" y="1596"/>
                        <a:pt x="779584" y="8128"/>
                      </a:cubicBezTo>
                      <a:cubicBezTo>
                        <a:pt x="779584" y="9173"/>
                        <a:pt x="780368" y="11263"/>
                        <a:pt x="779323" y="11785"/>
                      </a:cubicBezTo>
                      <a:cubicBezTo>
                        <a:pt x="778017" y="12569"/>
                        <a:pt x="774882" y="10218"/>
                        <a:pt x="773837" y="9434"/>
                      </a:cubicBezTo>
                      <a:cubicBezTo>
                        <a:pt x="768873" y="6821"/>
                        <a:pt x="764954" y="4993"/>
                        <a:pt x="760513" y="9434"/>
                      </a:cubicBezTo>
                      <a:cubicBezTo>
                        <a:pt x="756071" y="13875"/>
                        <a:pt x="752414" y="14920"/>
                        <a:pt x="746405" y="12830"/>
                      </a:cubicBezTo>
                      <a:cubicBezTo>
                        <a:pt x="742747" y="11524"/>
                        <a:pt x="735694" y="8128"/>
                        <a:pt x="733865" y="13614"/>
                      </a:cubicBezTo>
                      <a:cubicBezTo>
                        <a:pt x="731252" y="21190"/>
                        <a:pt x="744315" y="21974"/>
                        <a:pt x="748495" y="21974"/>
                      </a:cubicBezTo>
                      <a:cubicBezTo>
                        <a:pt x="757378" y="22235"/>
                        <a:pt x="765476" y="22758"/>
                        <a:pt x="774098" y="25109"/>
                      </a:cubicBezTo>
                      <a:cubicBezTo>
                        <a:pt x="773837" y="26677"/>
                        <a:pt x="767567" y="27199"/>
                        <a:pt x="766260" y="27460"/>
                      </a:cubicBezTo>
                      <a:cubicBezTo>
                        <a:pt x="762603" y="27983"/>
                        <a:pt x="758945" y="28244"/>
                        <a:pt x="755549" y="28244"/>
                      </a:cubicBezTo>
                      <a:cubicBezTo>
                        <a:pt x="752936" y="28244"/>
                        <a:pt x="750324" y="28767"/>
                        <a:pt x="747711" y="28767"/>
                      </a:cubicBezTo>
                      <a:cubicBezTo>
                        <a:pt x="745621" y="28767"/>
                        <a:pt x="743531" y="28505"/>
                        <a:pt x="741702" y="28767"/>
                      </a:cubicBezTo>
                      <a:cubicBezTo>
                        <a:pt x="745621" y="30857"/>
                        <a:pt x="750063" y="31118"/>
                        <a:pt x="754504" y="31118"/>
                      </a:cubicBezTo>
                      <a:cubicBezTo>
                        <a:pt x="756855" y="31118"/>
                        <a:pt x="759468" y="30857"/>
                        <a:pt x="761819" y="31379"/>
                      </a:cubicBezTo>
                      <a:cubicBezTo>
                        <a:pt x="763387" y="31641"/>
                        <a:pt x="763387" y="31902"/>
                        <a:pt x="762080" y="32686"/>
                      </a:cubicBezTo>
                      <a:cubicBezTo>
                        <a:pt x="760251" y="33731"/>
                        <a:pt x="757378" y="33731"/>
                        <a:pt x="755288" y="33992"/>
                      </a:cubicBezTo>
                      <a:cubicBezTo>
                        <a:pt x="752414" y="34253"/>
                        <a:pt x="749801" y="34253"/>
                        <a:pt x="746927" y="34253"/>
                      </a:cubicBezTo>
                      <a:cubicBezTo>
                        <a:pt x="744054" y="33992"/>
                        <a:pt x="741180" y="33208"/>
                        <a:pt x="738306" y="33992"/>
                      </a:cubicBezTo>
                      <a:cubicBezTo>
                        <a:pt x="730991" y="36082"/>
                        <a:pt x="742747" y="42352"/>
                        <a:pt x="737522" y="44964"/>
                      </a:cubicBezTo>
                      <a:cubicBezTo>
                        <a:pt x="734649" y="46271"/>
                        <a:pt x="731513" y="43919"/>
                        <a:pt x="729946" y="41568"/>
                      </a:cubicBezTo>
                      <a:cubicBezTo>
                        <a:pt x="728117" y="38694"/>
                        <a:pt x="727333" y="36343"/>
                        <a:pt x="723937" y="35298"/>
                      </a:cubicBezTo>
                      <a:cubicBezTo>
                        <a:pt x="716099" y="32686"/>
                        <a:pt x="707217" y="35298"/>
                        <a:pt x="699379" y="35821"/>
                      </a:cubicBezTo>
                      <a:cubicBezTo>
                        <a:pt x="696505" y="36082"/>
                        <a:pt x="693631" y="36082"/>
                        <a:pt x="691019" y="34253"/>
                      </a:cubicBezTo>
                      <a:cubicBezTo>
                        <a:pt x="688929" y="32686"/>
                        <a:pt x="687361" y="30334"/>
                        <a:pt x="685010" y="29289"/>
                      </a:cubicBezTo>
                      <a:cubicBezTo>
                        <a:pt x="680569" y="26938"/>
                        <a:pt x="674299" y="31379"/>
                        <a:pt x="670902" y="26677"/>
                      </a:cubicBezTo>
                      <a:cubicBezTo>
                        <a:pt x="669335" y="24587"/>
                        <a:pt x="668812" y="22758"/>
                        <a:pt x="666200" y="21713"/>
                      </a:cubicBezTo>
                      <a:cubicBezTo>
                        <a:pt x="663849" y="20668"/>
                        <a:pt x="661236" y="20668"/>
                        <a:pt x="658623" y="20407"/>
                      </a:cubicBezTo>
                      <a:cubicBezTo>
                        <a:pt x="647912" y="18578"/>
                        <a:pt x="635372" y="15704"/>
                        <a:pt x="625444" y="21974"/>
                      </a:cubicBezTo>
                      <a:cubicBezTo>
                        <a:pt x="625444" y="22235"/>
                        <a:pt x="625183" y="22758"/>
                        <a:pt x="625183" y="23019"/>
                      </a:cubicBezTo>
                      <a:cubicBezTo>
                        <a:pt x="628318" y="24848"/>
                        <a:pt x="631975" y="24064"/>
                        <a:pt x="635372" y="24325"/>
                      </a:cubicBezTo>
                      <a:cubicBezTo>
                        <a:pt x="638245" y="24587"/>
                        <a:pt x="639813" y="25370"/>
                        <a:pt x="639291" y="28505"/>
                      </a:cubicBezTo>
                      <a:cubicBezTo>
                        <a:pt x="638507" y="28244"/>
                        <a:pt x="637462" y="28505"/>
                        <a:pt x="636678" y="28505"/>
                      </a:cubicBezTo>
                      <a:cubicBezTo>
                        <a:pt x="635633" y="28505"/>
                        <a:pt x="634849" y="27722"/>
                        <a:pt x="634065" y="27460"/>
                      </a:cubicBezTo>
                      <a:cubicBezTo>
                        <a:pt x="632236" y="26938"/>
                        <a:pt x="630408" y="26938"/>
                        <a:pt x="628579" y="26154"/>
                      </a:cubicBezTo>
                      <a:cubicBezTo>
                        <a:pt x="626750" y="25632"/>
                        <a:pt x="625183" y="25109"/>
                        <a:pt x="623093" y="25109"/>
                      </a:cubicBezTo>
                      <a:cubicBezTo>
                        <a:pt x="618651" y="25109"/>
                        <a:pt x="614471" y="24064"/>
                        <a:pt x="610030" y="24325"/>
                      </a:cubicBezTo>
                      <a:cubicBezTo>
                        <a:pt x="608724" y="24325"/>
                        <a:pt x="607679" y="24848"/>
                        <a:pt x="606373" y="25109"/>
                      </a:cubicBezTo>
                      <a:cubicBezTo>
                        <a:pt x="604805" y="25370"/>
                        <a:pt x="603237" y="24848"/>
                        <a:pt x="601931" y="24848"/>
                      </a:cubicBezTo>
                      <a:cubicBezTo>
                        <a:pt x="598796" y="24587"/>
                        <a:pt x="595661" y="24325"/>
                        <a:pt x="592787" y="25109"/>
                      </a:cubicBezTo>
                      <a:cubicBezTo>
                        <a:pt x="592526" y="26938"/>
                        <a:pt x="593048" y="27199"/>
                        <a:pt x="594355" y="28244"/>
                      </a:cubicBezTo>
                      <a:cubicBezTo>
                        <a:pt x="595138" y="28767"/>
                        <a:pt x="597490" y="30595"/>
                        <a:pt x="597229" y="31118"/>
                      </a:cubicBezTo>
                      <a:cubicBezTo>
                        <a:pt x="599057" y="32947"/>
                        <a:pt x="600625" y="34776"/>
                        <a:pt x="602715" y="36343"/>
                      </a:cubicBezTo>
                      <a:cubicBezTo>
                        <a:pt x="604021" y="37388"/>
                        <a:pt x="605850" y="37649"/>
                        <a:pt x="607417" y="38172"/>
                      </a:cubicBezTo>
                      <a:cubicBezTo>
                        <a:pt x="611598" y="39478"/>
                        <a:pt x="616039" y="39739"/>
                        <a:pt x="620219" y="40001"/>
                      </a:cubicBezTo>
                      <a:cubicBezTo>
                        <a:pt x="643732" y="42352"/>
                        <a:pt x="667245" y="44703"/>
                        <a:pt x="690758" y="46532"/>
                      </a:cubicBezTo>
                      <a:cubicBezTo>
                        <a:pt x="698595" y="47055"/>
                        <a:pt x="706956" y="48883"/>
                        <a:pt x="711658" y="55937"/>
                      </a:cubicBezTo>
                      <a:cubicBezTo>
                        <a:pt x="712703" y="57505"/>
                        <a:pt x="714532" y="61162"/>
                        <a:pt x="712442" y="62991"/>
                      </a:cubicBezTo>
                      <a:cubicBezTo>
                        <a:pt x="709829" y="64820"/>
                        <a:pt x="705127" y="61946"/>
                        <a:pt x="703037" y="60640"/>
                      </a:cubicBezTo>
                      <a:cubicBezTo>
                        <a:pt x="698334" y="58027"/>
                        <a:pt x="694415" y="54631"/>
                        <a:pt x="689974" y="51757"/>
                      </a:cubicBezTo>
                      <a:cubicBezTo>
                        <a:pt x="687884" y="50451"/>
                        <a:pt x="684487" y="47577"/>
                        <a:pt x="681875" y="48883"/>
                      </a:cubicBezTo>
                      <a:cubicBezTo>
                        <a:pt x="679785" y="49928"/>
                        <a:pt x="678740" y="52802"/>
                        <a:pt x="677434" y="54631"/>
                      </a:cubicBezTo>
                      <a:cubicBezTo>
                        <a:pt x="675605" y="56721"/>
                        <a:pt x="673254" y="57766"/>
                        <a:pt x="670380" y="57243"/>
                      </a:cubicBezTo>
                      <a:cubicBezTo>
                        <a:pt x="663065" y="55415"/>
                        <a:pt x="658623" y="48100"/>
                        <a:pt x="651047" y="46532"/>
                      </a:cubicBezTo>
                      <a:cubicBezTo>
                        <a:pt x="646083" y="45487"/>
                        <a:pt x="640858" y="46271"/>
                        <a:pt x="635894" y="46271"/>
                      </a:cubicBezTo>
                      <a:cubicBezTo>
                        <a:pt x="629102" y="46532"/>
                        <a:pt x="622309" y="46532"/>
                        <a:pt x="615516" y="46010"/>
                      </a:cubicBezTo>
                      <a:cubicBezTo>
                        <a:pt x="612642" y="45748"/>
                        <a:pt x="609769" y="45487"/>
                        <a:pt x="606895" y="45226"/>
                      </a:cubicBezTo>
                      <a:cubicBezTo>
                        <a:pt x="605066" y="45226"/>
                        <a:pt x="603237" y="44703"/>
                        <a:pt x="601409" y="45226"/>
                      </a:cubicBezTo>
                      <a:cubicBezTo>
                        <a:pt x="598535" y="45748"/>
                        <a:pt x="600364" y="48622"/>
                        <a:pt x="601670" y="50190"/>
                      </a:cubicBezTo>
                      <a:cubicBezTo>
                        <a:pt x="607940" y="58288"/>
                        <a:pt x="617084" y="64297"/>
                        <a:pt x="627011" y="67171"/>
                      </a:cubicBezTo>
                      <a:cubicBezTo>
                        <a:pt x="632759" y="68739"/>
                        <a:pt x="638768" y="69784"/>
                        <a:pt x="644516" y="71090"/>
                      </a:cubicBezTo>
                      <a:cubicBezTo>
                        <a:pt x="645822" y="71351"/>
                        <a:pt x="653660" y="72657"/>
                        <a:pt x="653398" y="74747"/>
                      </a:cubicBezTo>
                      <a:cubicBezTo>
                        <a:pt x="653137" y="77099"/>
                        <a:pt x="643471" y="76054"/>
                        <a:pt x="642425" y="76054"/>
                      </a:cubicBezTo>
                      <a:cubicBezTo>
                        <a:pt x="635372" y="75792"/>
                        <a:pt x="628579" y="74747"/>
                        <a:pt x="621525" y="73964"/>
                      </a:cubicBezTo>
                      <a:cubicBezTo>
                        <a:pt x="619174" y="73702"/>
                        <a:pt x="612904" y="72396"/>
                        <a:pt x="612642" y="76054"/>
                      </a:cubicBezTo>
                      <a:cubicBezTo>
                        <a:pt x="612381" y="77621"/>
                        <a:pt x="613165" y="79189"/>
                        <a:pt x="613687" y="80756"/>
                      </a:cubicBezTo>
                      <a:cubicBezTo>
                        <a:pt x="614471" y="82846"/>
                        <a:pt x="615255" y="84936"/>
                        <a:pt x="615516" y="87288"/>
                      </a:cubicBezTo>
                      <a:cubicBezTo>
                        <a:pt x="616300" y="91206"/>
                        <a:pt x="615778" y="95909"/>
                        <a:pt x="612120" y="98260"/>
                      </a:cubicBezTo>
                      <a:cubicBezTo>
                        <a:pt x="607940" y="100873"/>
                        <a:pt x="602192" y="99567"/>
                        <a:pt x="597751" y="97738"/>
                      </a:cubicBezTo>
                      <a:cubicBezTo>
                        <a:pt x="592526" y="95648"/>
                        <a:pt x="588085" y="91990"/>
                        <a:pt x="583904" y="88333"/>
                      </a:cubicBezTo>
                      <a:cubicBezTo>
                        <a:pt x="580508" y="85459"/>
                        <a:pt x="577373" y="82585"/>
                        <a:pt x="572932" y="81018"/>
                      </a:cubicBezTo>
                      <a:cubicBezTo>
                        <a:pt x="563788" y="77621"/>
                        <a:pt x="553860" y="79711"/>
                        <a:pt x="544716" y="76576"/>
                      </a:cubicBezTo>
                      <a:cubicBezTo>
                        <a:pt x="541842" y="75531"/>
                        <a:pt x="539491" y="73964"/>
                        <a:pt x="536878" y="72135"/>
                      </a:cubicBezTo>
                      <a:cubicBezTo>
                        <a:pt x="534266" y="70045"/>
                        <a:pt x="530086" y="68739"/>
                        <a:pt x="527212" y="67955"/>
                      </a:cubicBezTo>
                      <a:cubicBezTo>
                        <a:pt x="525645" y="67694"/>
                        <a:pt x="524338" y="67432"/>
                        <a:pt x="522771" y="67171"/>
                      </a:cubicBezTo>
                      <a:cubicBezTo>
                        <a:pt x="518329" y="66126"/>
                        <a:pt x="514672" y="63514"/>
                        <a:pt x="510753" y="61424"/>
                      </a:cubicBezTo>
                      <a:cubicBezTo>
                        <a:pt x="500826" y="55937"/>
                        <a:pt x="489069" y="58811"/>
                        <a:pt x="478619" y="60117"/>
                      </a:cubicBezTo>
                      <a:cubicBezTo>
                        <a:pt x="476006" y="60379"/>
                        <a:pt x="468169" y="59072"/>
                        <a:pt x="469475" y="64036"/>
                      </a:cubicBezTo>
                      <a:cubicBezTo>
                        <a:pt x="470520" y="68216"/>
                        <a:pt x="475484" y="69784"/>
                        <a:pt x="477313" y="73702"/>
                      </a:cubicBezTo>
                      <a:cubicBezTo>
                        <a:pt x="478096" y="75270"/>
                        <a:pt x="478619" y="77099"/>
                        <a:pt x="480186" y="78144"/>
                      </a:cubicBezTo>
                      <a:cubicBezTo>
                        <a:pt x="482015" y="79711"/>
                        <a:pt x="484366" y="80234"/>
                        <a:pt x="486195" y="81279"/>
                      </a:cubicBezTo>
                      <a:cubicBezTo>
                        <a:pt x="488546" y="82324"/>
                        <a:pt x="490637" y="83891"/>
                        <a:pt x="492727" y="85198"/>
                      </a:cubicBezTo>
                      <a:cubicBezTo>
                        <a:pt x="494817" y="86504"/>
                        <a:pt x="497168" y="87288"/>
                        <a:pt x="499519" y="88333"/>
                      </a:cubicBezTo>
                      <a:cubicBezTo>
                        <a:pt x="501348" y="89378"/>
                        <a:pt x="502393" y="90945"/>
                        <a:pt x="500042" y="92513"/>
                      </a:cubicBezTo>
                      <a:cubicBezTo>
                        <a:pt x="497168" y="94342"/>
                        <a:pt x="492988" y="94080"/>
                        <a:pt x="489853" y="93296"/>
                      </a:cubicBezTo>
                      <a:cubicBezTo>
                        <a:pt x="485150" y="92251"/>
                        <a:pt x="480448" y="90684"/>
                        <a:pt x="476006" y="89639"/>
                      </a:cubicBezTo>
                      <a:cubicBezTo>
                        <a:pt x="475745" y="93035"/>
                        <a:pt x="478880" y="94080"/>
                        <a:pt x="481754" y="94864"/>
                      </a:cubicBezTo>
                      <a:cubicBezTo>
                        <a:pt x="483060" y="95125"/>
                        <a:pt x="484628" y="95387"/>
                        <a:pt x="485934" y="95909"/>
                      </a:cubicBezTo>
                      <a:cubicBezTo>
                        <a:pt x="486718" y="96432"/>
                        <a:pt x="487763" y="96954"/>
                        <a:pt x="488546" y="97477"/>
                      </a:cubicBezTo>
                      <a:cubicBezTo>
                        <a:pt x="490375" y="98522"/>
                        <a:pt x="491682" y="99305"/>
                        <a:pt x="492988" y="100873"/>
                      </a:cubicBezTo>
                      <a:cubicBezTo>
                        <a:pt x="494033" y="102179"/>
                        <a:pt x="495600" y="103224"/>
                        <a:pt x="495339" y="105053"/>
                      </a:cubicBezTo>
                      <a:cubicBezTo>
                        <a:pt x="491943" y="105314"/>
                        <a:pt x="489069" y="104792"/>
                        <a:pt x="485934" y="102963"/>
                      </a:cubicBezTo>
                      <a:cubicBezTo>
                        <a:pt x="482799" y="101134"/>
                        <a:pt x="480186" y="98783"/>
                        <a:pt x="477051" y="97215"/>
                      </a:cubicBezTo>
                      <a:cubicBezTo>
                        <a:pt x="474177" y="95909"/>
                        <a:pt x="471304" y="95125"/>
                        <a:pt x="468169" y="94080"/>
                      </a:cubicBezTo>
                      <a:cubicBezTo>
                        <a:pt x="465556" y="93035"/>
                        <a:pt x="462944" y="91990"/>
                        <a:pt x="460070" y="91468"/>
                      </a:cubicBezTo>
                      <a:cubicBezTo>
                        <a:pt x="457196" y="90945"/>
                        <a:pt x="454322" y="90945"/>
                        <a:pt x="451710" y="90161"/>
                      </a:cubicBezTo>
                      <a:cubicBezTo>
                        <a:pt x="448575" y="89378"/>
                        <a:pt x="445701" y="88071"/>
                        <a:pt x="442566" y="87288"/>
                      </a:cubicBezTo>
                      <a:cubicBezTo>
                        <a:pt x="439169" y="86243"/>
                        <a:pt x="435773" y="85459"/>
                        <a:pt x="432377" y="85720"/>
                      </a:cubicBezTo>
                      <a:cubicBezTo>
                        <a:pt x="428719" y="85981"/>
                        <a:pt x="429242" y="89639"/>
                        <a:pt x="428980" y="92513"/>
                      </a:cubicBezTo>
                      <a:cubicBezTo>
                        <a:pt x="428197" y="93819"/>
                        <a:pt x="427413" y="95387"/>
                        <a:pt x="426368" y="96693"/>
                      </a:cubicBezTo>
                      <a:cubicBezTo>
                        <a:pt x="425323" y="97999"/>
                        <a:pt x="424017" y="98783"/>
                        <a:pt x="422971" y="99828"/>
                      </a:cubicBezTo>
                      <a:cubicBezTo>
                        <a:pt x="421926" y="100873"/>
                        <a:pt x="421143" y="102179"/>
                        <a:pt x="420359" y="103485"/>
                      </a:cubicBezTo>
                      <a:cubicBezTo>
                        <a:pt x="419837" y="104530"/>
                        <a:pt x="418791" y="105837"/>
                        <a:pt x="418530" y="107143"/>
                      </a:cubicBezTo>
                      <a:cubicBezTo>
                        <a:pt x="418269" y="108449"/>
                        <a:pt x="419053" y="110278"/>
                        <a:pt x="418269" y="111584"/>
                      </a:cubicBezTo>
                      <a:cubicBezTo>
                        <a:pt x="417485" y="113152"/>
                        <a:pt x="415657" y="112368"/>
                        <a:pt x="414350" y="111584"/>
                      </a:cubicBezTo>
                      <a:cubicBezTo>
                        <a:pt x="413044" y="110801"/>
                        <a:pt x="411738" y="109233"/>
                        <a:pt x="410954" y="107665"/>
                      </a:cubicBezTo>
                      <a:cubicBezTo>
                        <a:pt x="410170" y="106098"/>
                        <a:pt x="410954" y="104008"/>
                        <a:pt x="411215" y="102440"/>
                      </a:cubicBezTo>
                      <a:cubicBezTo>
                        <a:pt x="413566" y="98260"/>
                        <a:pt x="416701" y="93819"/>
                        <a:pt x="417224" y="89116"/>
                      </a:cubicBezTo>
                      <a:cubicBezTo>
                        <a:pt x="418008" y="82846"/>
                        <a:pt x="414089" y="78927"/>
                        <a:pt x="408864" y="76315"/>
                      </a:cubicBezTo>
                      <a:cubicBezTo>
                        <a:pt x="406513" y="75009"/>
                        <a:pt x="403900" y="73702"/>
                        <a:pt x="401549" y="72396"/>
                      </a:cubicBezTo>
                      <a:cubicBezTo>
                        <a:pt x="399459" y="71090"/>
                        <a:pt x="397369" y="69522"/>
                        <a:pt x="395279" y="68477"/>
                      </a:cubicBezTo>
                      <a:cubicBezTo>
                        <a:pt x="390837" y="66649"/>
                        <a:pt x="384567" y="66649"/>
                        <a:pt x="380126" y="68739"/>
                      </a:cubicBezTo>
                      <a:cubicBezTo>
                        <a:pt x="378036" y="69784"/>
                        <a:pt x="376468" y="71612"/>
                        <a:pt x="374378" y="72657"/>
                      </a:cubicBezTo>
                      <a:cubicBezTo>
                        <a:pt x="370198" y="74747"/>
                        <a:pt x="366018" y="73180"/>
                        <a:pt x="361838" y="73702"/>
                      </a:cubicBezTo>
                      <a:cubicBezTo>
                        <a:pt x="357135" y="74225"/>
                        <a:pt x="352433" y="74486"/>
                        <a:pt x="347730" y="75531"/>
                      </a:cubicBezTo>
                      <a:cubicBezTo>
                        <a:pt x="345118" y="76054"/>
                        <a:pt x="342505" y="76576"/>
                        <a:pt x="339893" y="77621"/>
                      </a:cubicBezTo>
                      <a:cubicBezTo>
                        <a:pt x="335190" y="79189"/>
                        <a:pt x="330487" y="80234"/>
                        <a:pt x="325524" y="80234"/>
                      </a:cubicBezTo>
                      <a:cubicBezTo>
                        <a:pt x="320299" y="80234"/>
                        <a:pt x="315335" y="80756"/>
                        <a:pt x="310110" y="81801"/>
                      </a:cubicBezTo>
                      <a:cubicBezTo>
                        <a:pt x="306452" y="82585"/>
                        <a:pt x="302533" y="83108"/>
                        <a:pt x="298614" y="84153"/>
                      </a:cubicBezTo>
                      <a:cubicBezTo>
                        <a:pt x="295218" y="84936"/>
                        <a:pt x="289470" y="87549"/>
                        <a:pt x="293650" y="91206"/>
                      </a:cubicBezTo>
                      <a:cubicBezTo>
                        <a:pt x="296786" y="94080"/>
                        <a:pt x="301488" y="96170"/>
                        <a:pt x="305407" y="97477"/>
                      </a:cubicBezTo>
                      <a:cubicBezTo>
                        <a:pt x="310632" y="99044"/>
                        <a:pt x="316118" y="99828"/>
                        <a:pt x="321343" y="102179"/>
                      </a:cubicBezTo>
                      <a:cubicBezTo>
                        <a:pt x="325001" y="103747"/>
                        <a:pt x="328136" y="106359"/>
                        <a:pt x="331532" y="108188"/>
                      </a:cubicBezTo>
                      <a:cubicBezTo>
                        <a:pt x="335712" y="110278"/>
                        <a:pt x="339631" y="111846"/>
                        <a:pt x="343289" y="114458"/>
                      </a:cubicBezTo>
                      <a:cubicBezTo>
                        <a:pt x="346685" y="117071"/>
                        <a:pt x="350081" y="119944"/>
                        <a:pt x="354262" y="121512"/>
                      </a:cubicBezTo>
                      <a:cubicBezTo>
                        <a:pt x="347208" y="121251"/>
                        <a:pt x="340676" y="120989"/>
                        <a:pt x="335712" y="115764"/>
                      </a:cubicBezTo>
                      <a:cubicBezTo>
                        <a:pt x="333622" y="113674"/>
                        <a:pt x="331794" y="111062"/>
                        <a:pt x="329442" y="109233"/>
                      </a:cubicBezTo>
                      <a:cubicBezTo>
                        <a:pt x="326568" y="107143"/>
                        <a:pt x="323172" y="106882"/>
                        <a:pt x="319515" y="106620"/>
                      </a:cubicBezTo>
                      <a:cubicBezTo>
                        <a:pt x="315857" y="106359"/>
                        <a:pt x="311938" y="106359"/>
                        <a:pt x="308803" y="104792"/>
                      </a:cubicBezTo>
                      <a:cubicBezTo>
                        <a:pt x="306452" y="103747"/>
                        <a:pt x="304884" y="101657"/>
                        <a:pt x="303055" y="99828"/>
                      </a:cubicBezTo>
                      <a:cubicBezTo>
                        <a:pt x="299137" y="96170"/>
                        <a:pt x="293128" y="94080"/>
                        <a:pt x="287903" y="93558"/>
                      </a:cubicBezTo>
                      <a:cubicBezTo>
                        <a:pt x="279020" y="92774"/>
                        <a:pt x="270399" y="95648"/>
                        <a:pt x="261516" y="96170"/>
                      </a:cubicBezTo>
                      <a:cubicBezTo>
                        <a:pt x="258904" y="96432"/>
                        <a:pt x="245318" y="95909"/>
                        <a:pt x="247670" y="101134"/>
                      </a:cubicBezTo>
                      <a:cubicBezTo>
                        <a:pt x="248976" y="104269"/>
                        <a:pt x="253156" y="105575"/>
                        <a:pt x="255507" y="107927"/>
                      </a:cubicBezTo>
                      <a:cubicBezTo>
                        <a:pt x="258904" y="111584"/>
                        <a:pt x="252111" y="114719"/>
                        <a:pt x="251588" y="118116"/>
                      </a:cubicBezTo>
                      <a:cubicBezTo>
                        <a:pt x="251327" y="119161"/>
                        <a:pt x="252111" y="120728"/>
                        <a:pt x="252111" y="122034"/>
                      </a:cubicBezTo>
                      <a:cubicBezTo>
                        <a:pt x="252111" y="123341"/>
                        <a:pt x="252111" y="124647"/>
                        <a:pt x="251850" y="125953"/>
                      </a:cubicBezTo>
                      <a:cubicBezTo>
                        <a:pt x="251327" y="128305"/>
                        <a:pt x="250282" y="130395"/>
                        <a:pt x="248454" y="131962"/>
                      </a:cubicBezTo>
                      <a:cubicBezTo>
                        <a:pt x="246363" y="133791"/>
                        <a:pt x="244535" y="134313"/>
                        <a:pt x="242706" y="133791"/>
                      </a:cubicBezTo>
                      <a:cubicBezTo>
                        <a:pt x="238265" y="132746"/>
                        <a:pt x="235391" y="128566"/>
                        <a:pt x="230688" y="128043"/>
                      </a:cubicBezTo>
                      <a:cubicBezTo>
                        <a:pt x="228859" y="127782"/>
                        <a:pt x="226769" y="128827"/>
                        <a:pt x="224941" y="129350"/>
                      </a:cubicBezTo>
                      <a:cubicBezTo>
                        <a:pt x="222589" y="129872"/>
                        <a:pt x="220238" y="130656"/>
                        <a:pt x="217625" y="130656"/>
                      </a:cubicBezTo>
                      <a:cubicBezTo>
                        <a:pt x="214490" y="130656"/>
                        <a:pt x="211355" y="130395"/>
                        <a:pt x="208481" y="131701"/>
                      </a:cubicBezTo>
                      <a:cubicBezTo>
                        <a:pt x="208220" y="133268"/>
                        <a:pt x="208481" y="135358"/>
                        <a:pt x="209265" y="136665"/>
                      </a:cubicBezTo>
                      <a:cubicBezTo>
                        <a:pt x="209788" y="137971"/>
                        <a:pt x="211616" y="138755"/>
                        <a:pt x="212400" y="140061"/>
                      </a:cubicBezTo>
                      <a:cubicBezTo>
                        <a:pt x="213707" y="141628"/>
                        <a:pt x="214490" y="143719"/>
                        <a:pt x="215797" y="145286"/>
                      </a:cubicBezTo>
                      <a:cubicBezTo>
                        <a:pt x="217103" y="146854"/>
                        <a:pt x="218148" y="148160"/>
                        <a:pt x="217887" y="150511"/>
                      </a:cubicBezTo>
                      <a:cubicBezTo>
                        <a:pt x="215535" y="149205"/>
                        <a:pt x="213184" y="147376"/>
                        <a:pt x="211355" y="145286"/>
                      </a:cubicBezTo>
                      <a:cubicBezTo>
                        <a:pt x="210572" y="144241"/>
                        <a:pt x="210049" y="142935"/>
                        <a:pt x="209265" y="141628"/>
                      </a:cubicBezTo>
                      <a:cubicBezTo>
                        <a:pt x="208481" y="140845"/>
                        <a:pt x="207959" y="140061"/>
                        <a:pt x="207175" y="139277"/>
                      </a:cubicBezTo>
                      <a:cubicBezTo>
                        <a:pt x="206653" y="138755"/>
                        <a:pt x="206130" y="137971"/>
                        <a:pt x="205608" y="137448"/>
                      </a:cubicBezTo>
                      <a:cubicBezTo>
                        <a:pt x="204563" y="136665"/>
                        <a:pt x="201689" y="136926"/>
                        <a:pt x="200383" y="137187"/>
                      </a:cubicBezTo>
                      <a:cubicBezTo>
                        <a:pt x="199076" y="137448"/>
                        <a:pt x="197247" y="137971"/>
                        <a:pt x="195941" y="138493"/>
                      </a:cubicBezTo>
                      <a:cubicBezTo>
                        <a:pt x="193329" y="139538"/>
                        <a:pt x="190977" y="141106"/>
                        <a:pt x="188365" y="141628"/>
                      </a:cubicBezTo>
                      <a:cubicBezTo>
                        <a:pt x="187059" y="141890"/>
                        <a:pt x="185752" y="142412"/>
                        <a:pt x="184446" y="142935"/>
                      </a:cubicBezTo>
                      <a:cubicBezTo>
                        <a:pt x="183662" y="143196"/>
                        <a:pt x="182617" y="143457"/>
                        <a:pt x="181572" y="143719"/>
                      </a:cubicBezTo>
                      <a:cubicBezTo>
                        <a:pt x="181311" y="143719"/>
                        <a:pt x="182356" y="143457"/>
                        <a:pt x="181834" y="143719"/>
                      </a:cubicBezTo>
                      <a:cubicBezTo>
                        <a:pt x="179743" y="144241"/>
                        <a:pt x="177653" y="145025"/>
                        <a:pt x="175563" y="145809"/>
                      </a:cubicBezTo>
                      <a:cubicBezTo>
                        <a:pt x="173996" y="146331"/>
                        <a:pt x="172951" y="147376"/>
                        <a:pt x="171645" y="147899"/>
                      </a:cubicBezTo>
                      <a:cubicBezTo>
                        <a:pt x="167465" y="149466"/>
                        <a:pt x="163284" y="150772"/>
                        <a:pt x="159104" y="152079"/>
                      </a:cubicBezTo>
                      <a:cubicBezTo>
                        <a:pt x="155969" y="153124"/>
                        <a:pt x="152834" y="154952"/>
                        <a:pt x="149960" y="156259"/>
                      </a:cubicBezTo>
                      <a:cubicBezTo>
                        <a:pt x="143690" y="158871"/>
                        <a:pt x="137420" y="162529"/>
                        <a:pt x="131150" y="164880"/>
                      </a:cubicBezTo>
                      <a:cubicBezTo>
                        <a:pt x="127492" y="166186"/>
                        <a:pt x="123835" y="168015"/>
                        <a:pt x="120439" y="169844"/>
                      </a:cubicBezTo>
                      <a:cubicBezTo>
                        <a:pt x="118349" y="171150"/>
                        <a:pt x="114169" y="172979"/>
                        <a:pt x="115736" y="175853"/>
                      </a:cubicBezTo>
                      <a:cubicBezTo>
                        <a:pt x="116781" y="178204"/>
                        <a:pt x="119916" y="179249"/>
                        <a:pt x="121745" y="180555"/>
                      </a:cubicBezTo>
                      <a:cubicBezTo>
                        <a:pt x="123835" y="182123"/>
                        <a:pt x="124880" y="185258"/>
                        <a:pt x="127492" y="186042"/>
                      </a:cubicBezTo>
                      <a:cubicBezTo>
                        <a:pt x="131672" y="187348"/>
                        <a:pt x="135591" y="183429"/>
                        <a:pt x="139510" y="182384"/>
                      </a:cubicBezTo>
                      <a:cubicBezTo>
                        <a:pt x="143690" y="181339"/>
                        <a:pt x="145258" y="185519"/>
                        <a:pt x="148393" y="187348"/>
                      </a:cubicBezTo>
                      <a:cubicBezTo>
                        <a:pt x="152050" y="189438"/>
                        <a:pt x="155969" y="187348"/>
                        <a:pt x="159627" y="186303"/>
                      </a:cubicBezTo>
                      <a:cubicBezTo>
                        <a:pt x="162762" y="185258"/>
                        <a:pt x="165897" y="185780"/>
                        <a:pt x="169293" y="186042"/>
                      </a:cubicBezTo>
                      <a:cubicBezTo>
                        <a:pt x="172428" y="186303"/>
                        <a:pt x="176086" y="186825"/>
                        <a:pt x="178959" y="185258"/>
                      </a:cubicBezTo>
                      <a:cubicBezTo>
                        <a:pt x="181834" y="183690"/>
                        <a:pt x="183923" y="180033"/>
                        <a:pt x="187581" y="179772"/>
                      </a:cubicBezTo>
                      <a:cubicBezTo>
                        <a:pt x="190455" y="179510"/>
                        <a:pt x="193067" y="182384"/>
                        <a:pt x="191239" y="184997"/>
                      </a:cubicBezTo>
                      <a:cubicBezTo>
                        <a:pt x="189148" y="187609"/>
                        <a:pt x="184446" y="187348"/>
                        <a:pt x="181572" y="187348"/>
                      </a:cubicBezTo>
                      <a:cubicBezTo>
                        <a:pt x="178437" y="187609"/>
                        <a:pt x="174257" y="187609"/>
                        <a:pt x="171645" y="189960"/>
                      </a:cubicBezTo>
                      <a:cubicBezTo>
                        <a:pt x="169032" y="192312"/>
                        <a:pt x="170861" y="195447"/>
                        <a:pt x="170861" y="198582"/>
                      </a:cubicBezTo>
                      <a:cubicBezTo>
                        <a:pt x="170861" y="199627"/>
                        <a:pt x="170599" y="200672"/>
                        <a:pt x="170861" y="201978"/>
                      </a:cubicBezTo>
                      <a:cubicBezTo>
                        <a:pt x="171122" y="203807"/>
                        <a:pt x="172428" y="205375"/>
                        <a:pt x="172428" y="207203"/>
                      </a:cubicBezTo>
                      <a:cubicBezTo>
                        <a:pt x="172428" y="208510"/>
                        <a:pt x="172167" y="208510"/>
                        <a:pt x="171383" y="209555"/>
                      </a:cubicBezTo>
                      <a:cubicBezTo>
                        <a:pt x="170077" y="211122"/>
                        <a:pt x="170077" y="213473"/>
                        <a:pt x="168509" y="215041"/>
                      </a:cubicBezTo>
                      <a:cubicBezTo>
                        <a:pt x="167203" y="216608"/>
                        <a:pt x="166158" y="218176"/>
                        <a:pt x="164852" y="219744"/>
                      </a:cubicBezTo>
                      <a:cubicBezTo>
                        <a:pt x="163807" y="221050"/>
                        <a:pt x="162501" y="221834"/>
                        <a:pt x="161456" y="223140"/>
                      </a:cubicBezTo>
                      <a:cubicBezTo>
                        <a:pt x="159365" y="225491"/>
                        <a:pt x="156753" y="227842"/>
                        <a:pt x="154663" y="230194"/>
                      </a:cubicBezTo>
                      <a:cubicBezTo>
                        <a:pt x="152050" y="232806"/>
                        <a:pt x="148915" y="233329"/>
                        <a:pt x="145258" y="233329"/>
                      </a:cubicBezTo>
                      <a:cubicBezTo>
                        <a:pt x="141861" y="233067"/>
                        <a:pt x="138204" y="232545"/>
                        <a:pt x="134808" y="232806"/>
                      </a:cubicBezTo>
                      <a:cubicBezTo>
                        <a:pt x="131150" y="233067"/>
                        <a:pt x="127492" y="233329"/>
                        <a:pt x="123835" y="233329"/>
                      </a:cubicBezTo>
                      <a:cubicBezTo>
                        <a:pt x="120439" y="233067"/>
                        <a:pt x="116781" y="232284"/>
                        <a:pt x="113385" y="232022"/>
                      </a:cubicBezTo>
                      <a:cubicBezTo>
                        <a:pt x="110250" y="232022"/>
                        <a:pt x="106070" y="233067"/>
                        <a:pt x="103196" y="234112"/>
                      </a:cubicBezTo>
                      <a:cubicBezTo>
                        <a:pt x="95881" y="236725"/>
                        <a:pt x="88304" y="238031"/>
                        <a:pt x="81250" y="240644"/>
                      </a:cubicBezTo>
                      <a:cubicBezTo>
                        <a:pt x="83602" y="241166"/>
                        <a:pt x="90656" y="243256"/>
                        <a:pt x="86214" y="246391"/>
                      </a:cubicBezTo>
                      <a:cubicBezTo>
                        <a:pt x="84647" y="247436"/>
                        <a:pt x="82557" y="247436"/>
                        <a:pt x="80728" y="247959"/>
                      </a:cubicBezTo>
                      <a:cubicBezTo>
                        <a:pt x="78899" y="248481"/>
                        <a:pt x="77070" y="249526"/>
                        <a:pt x="75241" y="250310"/>
                      </a:cubicBezTo>
                      <a:cubicBezTo>
                        <a:pt x="71584" y="251878"/>
                        <a:pt x="67926" y="252400"/>
                        <a:pt x="64007" y="252923"/>
                      </a:cubicBezTo>
                      <a:cubicBezTo>
                        <a:pt x="60611" y="253445"/>
                        <a:pt x="57215" y="254490"/>
                        <a:pt x="54080" y="255274"/>
                      </a:cubicBezTo>
                      <a:cubicBezTo>
                        <a:pt x="50422" y="256058"/>
                        <a:pt x="47026" y="255535"/>
                        <a:pt x="43369" y="256842"/>
                      </a:cubicBezTo>
                      <a:cubicBezTo>
                        <a:pt x="40233" y="257887"/>
                        <a:pt x="37098" y="258409"/>
                        <a:pt x="33963" y="259193"/>
                      </a:cubicBezTo>
                      <a:cubicBezTo>
                        <a:pt x="26387" y="261022"/>
                        <a:pt x="18288" y="259454"/>
                        <a:pt x="10712" y="259977"/>
                      </a:cubicBezTo>
                      <a:cubicBezTo>
                        <a:pt x="8622" y="259977"/>
                        <a:pt x="6793" y="259977"/>
                        <a:pt x="6009" y="262328"/>
                      </a:cubicBezTo>
                      <a:cubicBezTo>
                        <a:pt x="5487" y="264157"/>
                        <a:pt x="6270" y="266247"/>
                        <a:pt x="5748" y="268076"/>
                      </a:cubicBezTo>
                      <a:cubicBezTo>
                        <a:pt x="5225" y="269904"/>
                        <a:pt x="3396" y="270949"/>
                        <a:pt x="2090" y="272256"/>
                      </a:cubicBezTo>
                      <a:cubicBezTo>
                        <a:pt x="523" y="273823"/>
                        <a:pt x="262" y="275391"/>
                        <a:pt x="0" y="277742"/>
                      </a:cubicBezTo>
                      <a:cubicBezTo>
                        <a:pt x="2351" y="278787"/>
                        <a:pt x="5225" y="278787"/>
                        <a:pt x="7576" y="279048"/>
                      </a:cubicBezTo>
                      <a:cubicBezTo>
                        <a:pt x="9667" y="279309"/>
                        <a:pt x="12279" y="280093"/>
                        <a:pt x="14108" y="280877"/>
                      </a:cubicBezTo>
                      <a:cubicBezTo>
                        <a:pt x="18027" y="282706"/>
                        <a:pt x="21945" y="285057"/>
                        <a:pt x="25864" y="286624"/>
                      </a:cubicBezTo>
                      <a:cubicBezTo>
                        <a:pt x="29261" y="287931"/>
                        <a:pt x="33702" y="289498"/>
                        <a:pt x="36053" y="292633"/>
                      </a:cubicBezTo>
                      <a:cubicBezTo>
                        <a:pt x="38927" y="296291"/>
                        <a:pt x="42323" y="295507"/>
                        <a:pt x="46765" y="295507"/>
                      </a:cubicBezTo>
                      <a:cubicBezTo>
                        <a:pt x="49116" y="295507"/>
                        <a:pt x="51729" y="295507"/>
                        <a:pt x="54080" y="295507"/>
                      </a:cubicBezTo>
                      <a:cubicBezTo>
                        <a:pt x="56692" y="295507"/>
                        <a:pt x="58782" y="294723"/>
                        <a:pt x="61395" y="294723"/>
                      </a:cubicBezTo>
                      <a:cubicBezTo>
                        <a:pt x="59827" y="295246"/>
                        <a:pt x="46503" y="298642"/>
                        <a:pt x="52774" y="301255"/>
                      </a:cubicBezTo>
                      <a:cubicBezTo>
                        <a:pt x="58782" y="303606"/>
                        <a:pt x="65575" y="300732"/>
                        <a:pt x="71845" y="299948"/>
                      </a:cubicBezTo>
                      <a:cubicBezTo>
                        <a:pt x="76809" y="299426"/>
                        <a:pt x="76287" y="304912"/>
                        <a:pt x="77854" y="308309"/>
                      </a:cubicBezTo>
                      <a:cubicBezTo>
                        <a:pt x="80205" y="313534"/>
                        <a:pt x="84647" y="314317"/>
                        <a:pt x="88827" y="310921"/>
                      </a:cubicBezTo>
                      <a:cubicBezTo>
                        <a:pt x="92223" y="308309"/>
                        <a:pt x="94313" y="304912"/>
                        <a:pt x="98754" y="306219"/>
                      </a:cubicBezTo>
                      <a:cubicBezTo>
                        <a:pt x="103718" y="307525"/>
                        <a:pt x="108160" y="309354"/>
                        <a:pt x="113646" y="308831"/>
                      </a:cubicBezTo>
                      <a:cubicBezTo>
                        <a:pt x="118871" y="308309"/>
                        <a:pt x="123835" y="306741"/>
                        <a:pt x="129060" y="306480"/>
                      </a:cubicBezTo>
                      <a:cubicBezTo>
                        <a:pt x="134024" y="306219"/>
                        <a:pt x="140294" y="304912"/>
                        <a:pt x="145258" y="306480"/>
                      </a:cubicBezTo>
                      <a:cubicBezTo>
                        <a:pt x="146303" y="306741"/>
                        <a:pt x="148393" y="307525"/>
                        <a:pt x="148654" y="308831"/>
                      </a:cubicBezTo>
                      <a:cubicBezTo>
                        <a:pt x="149438" y="312750"/>
                        <a:pt x="141861" y="313011"/>
                        <a:pt x="140555" y="315362"/>
                      </a:cubicBezTo>
                      <a:cubicBezTo>
                        <a:pt x="140033" y="316146"/>
                        <a:pt x="139771" y="316669"/>
                        <a:pt x="140033" y="317453"/>
                      </a:cubicBezTo>
                      <a:cubicBezTo>
                        <a:pt x="140294" y="318759"/>
                        <a:pt x="140555" y="318498"/>
                        <a:pt x="141600" y="319020"/>
                      </a:cubicBezTo>
                      <a:cubicBezTo>
                        <a:pt x="142645" y="319804"/>
                        <a:pt x="144213" y="320849"/>
                        <a:pt x="144474" y="322155"/>
                      </a:cubicBezTo>
                      <a:cubicBezTo>
                        <a:pt x="145519" y="325813"/>
                        <a:pt x="142123" y="327380"/>
                        <a:pt x="138988" y="327641"/>
                      </a:cubicBezTo>
                      <a:cubicBezTo>
                        <a:pt x="134808" y="328164"/>
                        <a:pt x="130105" y="327641"/>
                        <a:pt x="125925" y="327380"/>
                      </a:cubicBezTo>
                      <a:cubicBezTo>
                        <a:pt x="121483" y="327119"/>
                        <a:pt x="117042" y="325813"/>
                        <a:pt x="112601" y="325290"/>
                      </a:cubicBezTo>
                      <a:cubicBezTo>
                        <a:pt x="107376" y="324768"/>
                        <a:pt x="102151" y="325029"/>
                        <a:pt x="96664" y="324506"/>
                      </a:cubicBezTo>
                      <a:cubicBezTo>
                        <a:pt x="92223" y="324245"/>
                        <a:pt x="88043" y="322678"/>
                        <a:pt x="83602" y="322155"/>
                      </a:cubicBezTo>
                      <a:cubicBezTo>
                        <a:pt x="78638" y="321633"/>
                        <a:pt x="73413" y="321894"/>
                        <a:pt x="68188" y="321633"/>
                      </a:cubicBezTo>
                      <a:cubicBezTo>
                        <a:pt x="62440" y="321633"/>
                        <a:pt x="56954" y="321371"/>
                        <a:pt x="51206" y="322416"/>
                      </a:cubicBezTo>
                      <a:cubicBezTo>
                        <a:pt x="48332" y="322939"/>
                        <a:pt x="45458" y="323200"/>
                        <a:pt x="42846" y="324245"/>
                      </a:cubicBezTo>
                      <a:cubicBezTo>
                        <a:pt x="40756" y="325029"/>
                        <a:pt x="37621" y="325813"/>
                        <a:pt x="36837" y="328164"/>
                      </a:cubicBezTo>
                      <a:cubicBezTo>
                        <a:pt x="36314" y="329731"/>
                        <a:pt x="35269" y="333912"/>
                        <a:pt x="36576" y="335479"/>
                      </a:cubicBezTo>
                      <a:cubicBezTo>
                        <a:pt x="37098" y="336002"/>
                        <a:pt x="37882" y="336002"/>
                        <a:pt x="38666" y="336002"/>
                      </a:cubicBezTo>
                      <a:cubicBezTo>
                        <a:pt x="40494" y="336002"/>
                        <a:pt x="42585" y="336002"/>
                        <a:pt x="44413" y="336002"/>
                      </a:cubicBezTo>
                      <a:cubicBezTo>
                        <a:pt x="45458" y="336002"/>
                        <a:pt x="48855" y="335479"/>
                        <a:pt x="49638" y="336263"/>
                      </a:cubicBezTo>
                      <a:cubicBezTo>
                        <a:pt x="50161" y="336524"/>
                        <a:pt x="50161" y="337830"/>
                        <a:pt x="50161" y="338353"/>
                      </a:cubicBezTo>
                      <a:cubicBezTo>
                        <a:pt x="50422" y="339137"/>
                        <a:pt x="50945" y="339920"/>
                        <a:pt x="51206" y="340965"/>
                      </a:cubicBezTo>
                      <a:cubicBezTo>
                        <a:pt x="51729" y="342272"/>
                        <a:pt x="56954" y="341227"/>
                        <a:pt x="57999" y="340965"/>
                      </a:cubicBezTo>
                      <a:cubicBezTo>
                        <a:pt x="59566" y="340443"/>
                        <a:pt x="60350" y="340182"/>
                        <a:pt x="61134" y="338614"/>
                      </a:cubicBezTo>
                      <a:cubicBezTo>
                        <a:pt x="62179" y="336785"/>
                        <a:pt x="62701" y="335218"/>
                        <a:pt x="64530" y="334173"/>
                      </a:cubicBezTo>
                      <a:cubicBezTo>
                        <a:pt x="65314" y="333912"/>
                        <a:pt x="66098" y="333912"/>
                        <a:pt x="66881" y="333912"/>
                      </a:cubicBezTo>
                      <a:cubicBezTo>
                        <a:pt x="67665" y="333912"/>
                        <a:pt x="68710" y="333650"/>
                        <a:pt x="68971" y="334434"/>
                      </a:cubicBezTo>
                      <a:cubicBezTo>
                        <a:pt x="71845" y="335479"/>
                        <a:pt x="65836" y="337830"/>
                        <a:pt x="66620" y="3409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B4F71F5C-0373-BA38-9D18-7231EE9DB47D}"/>
                    </a:ext>
                  </a:extLst>
                </p:cNvPr>
                <p:cNvSpPr/>
                <p:nvPr/>
              </p:nvSpPr>
              <p:spPr>
                <a:xfrm>
                  <a:off x="4270347" y="2116311"/>
                  <a:ext cx="46758" cy="18812"/>
                </a:xfrm>
                <a:custGeom>
                  <a:avLst/>
                  <a:gdLst>
                    <a:gd name="connsiteX0" fmla="*/ 22632 w 46758"/>
                    <a:gd name="connsiteY0" fmla="*/ 18668 h 18812"/>
                    <a:gd name="connsiteX1" fmla="*/ 20020 w 46758"/>
                    <a:gd name="connsiteY1" fmla="*/ 14749 h 18812"/>
                    <a:gd name="connsiteX2" fmla="*/ 11398 w 46758"/>
                    <a:gd name="connsiteY2" fmla="*/ 13965 h 18812"/>
                    <a:gd name="connsiteX3" fmla="*/ 7741 w 46758"/>
                    <a:gd name="connsiteY3" fmla="*/ 13443 h 18812"/>
                    <a:gd name="connsiteX4" fmla="*/ 3299 w 46758"/>
                    <a:gd name="connsiteY4" fmla="*/ 13965 h 18812"/>
                    <a:gd name="connsiteX5" fmla="*/ 164 w 46758"/>
                    <a:gd name="connsiteY5" fmla="*/ 8218 h 18812"/>
                    <a:gd name="connsiteX6" fmla="*/ 5912 w 46758"/>
                    <a:gd name="connsiteY6" fmla="*/ 2993 h 18812"/>
                    <a:gd name="connsiteX7" fmla="*/ 11137 w 46758"/>
                    <a:gd name="connsiteY7" fmla="*/ 2731 h 18812"/>
                    <a:gd name="connsiteX8" fmla="*/ 15578 w 46758"/>
                    <a:gd name="connsiteY8" fmla="*/ 903 h 18812"/>
                    <a:gd name="connsiteX9" fmla="*/ 27335 w 46758"/>
                    <a:gd name="connsiteY9" fmla="*/ 1686 h 18812"/>
                    <a:gd name="connsiteX10" fmla="*/ 40136 w 46758"/>
                    <a:gd name="connsiteY10" fmla="*/ 2993 h 18812"/>
                    <a:gd name="connsiteX11" fmla="*/ 45361 w 46758"/>
                    <a:gd name="connsiteY11" fmla="*/ 3776 h 18812"/>
                    <a:gd name="connsiteX12" fmla="*/ 46667 w 46758"/>
                    <a:gd name="connsiteY12" fmla="*/ 8218 h 18812"/>
                    <a:gd name="connsiteX13" fmla="*/ 41965 w 46758"/>
                    <a:gd name="connsiteY13" fmla="*/ 12920 h 18812"/>
                    <a:gd name="connsiteX14" fmla="*/ 33605 w 46758"/>
                    <a:gd name="connsiteY14" fmla="*/ 15272 h 18812"/>
                    <a:gd name="connsiteX15" fmla="*/ 33605 w 46758"/>
                    <a:gd name="connsiteY15" fmla="*/ 15272 h 18812"/>
                    <a:gd name="connsiteX16" fmla="*/ 30470 w 46758"/>
                    <a:gd name="connsiteY16" fmla="*/ 16317 h 18812"/>
                    <a:gd name="connsiteX17" fmla="*/ 26290 w 46758"/>
                    <a:gd name="connsiteY17" fmla="*/ 17884 h 18812"/>
                    <a:gd name="connsiteX18" fmla="*/ 22632 w 46758"/>
                    <a:gd name="connsiteY18" fmla="*/ 18668 h 18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758" h="18812">
                      <a:moveTo>
                        <a:pt x="22632" y="18668"/>
                      </a:moveTo>
                      <a:cubicBezTo>
                        <a:pt x="21065" y="18145"/>
                        <a:pt x="20804" y="15794"/>
                        <a:pt x="20020" y="14749"/>
                      </a:cubicBezTo>
                      <a:cubicBezTo>
                        <a:pt x="17929" y="12137"/>
                        <a:pt x="14272" y="14488"/>
                        <a:pt x="11398" y="13965"/>
                      </a:cubicBezTo>
                      <a:cubicBezTo>
                        <a:pt x="10092" y="13704"/>
                        <a:pt x="9047" y="13443"/>
                        <a:pt x="7741" y="13443"/>
                      </a:cubicBezTo>
                      <a:cubicBezTo>
                        <a:pt x="6173" y="13443"/>
                        <a:pt x="4867" y="14227"/>
                        <a:pt x="3299" y="13965"/>
                      </a:cubicBezTo>
                      <a:cubicBezTo>
                        <a:pt x="1209" y="13704"/>
                        <a:pt x="426" y="10046"/>
                        <a:pt x="164" y="8218"/>
                      </a:cubicBezTo>
                      <a:cubicBezTo>
                        <a:pt x="-881" y="4821"/>
                        <a:pt x="3299" y="3254"/>
                        <a:pt x="5912" y="2993"/>
                      </a:cubicBezTo>
                      <a:cubicBezTo>
                        <a:pt x="7741" y="2731"/>
                        <a:pt x="9308" y="2993"/>
                        <a:pt x="11137" y="2731"/>
                      </a:cubicBezTo>
                      <a:cubicBezTo>
                        <a:pt x="12704" y="2470"/>
                        <a:pt x="14272" y="1425"/>
                        <a:pt x="15578" y="903"/>
                      </a:cubicBezTo>
                      <a:cubicBezTo>
                        <a:pt x="19758" y="-926"/>
                        <a:pt x="23155" y="380"/>
                        <a:pt x="27335" y="1686"/>
                      </a:cubicBezTo>
                      <a:cubicBezTo>
                        <a:pt x="31515" y="2993"/>
                        <a:pt x="35695" y="3254"/>
                        <a:pt x="40136" y="2993"/>
                      </a:cubicBezTo>
                      <a:cubicBezTo>
                        <a:pt x="41704" y="2993"/>
                        <a:pt x="44055" y="2470"/>
                        <a:pt x="45361" y="3776"/>
                      </a:cubicBezTo>
                      <a:cubicBezTo>
                        <a:pt x="46667" y="4821"/>
                        <a:pt x="46929" y="6650"/>
                        <a:pt x="46667" y="8218"/>
                      </a:cubicBezTo>
                      <a:cubicBezTo>
                        <a:pt x="46406" y="10569"/>
                        <a:pt x="44316" y="12659"/>
                        <a:pt x="41965" y="12920"/>
                      </a:cubicBezTo>
                      <a:cubicBezTo>
                        <a:pt x="39091" y="13182"/>
                        <a:pt x="36217" y="14227"/>
                        <a:pt x="33605" y="15272"/>
                      </a:cubicBezTo>
                      <a:cubicBezTo>
                        <a:pt x="33866" y="15272"/>
                        <a:pt x="33866" y="15272"/>
                        <a:pt x="33605" y="15272"/>
                      </a:cubicBezTo>
                      <a:cubicBezTo>
                        <a:pt x="32560" y="15533"/>
                        <a:pt x="31515" y="16055"/>
                        <a:pt x="30470" y="16317"/>
                      </a:cubicBezTo>
                      <a:cubicBezTo>
                        <a:pt x="28902" y="16578"/>
                        <a:pt x="27335" y="16578"/>
                        <a:pt x="26290" y="17884"/>
                      </a:cubicBezTo>
                      <a:cubicBezTo>
                        <a:pt x="25245" y="18145"/>
                        <a:pt x="24200" y="19190"/>
                        <a:pt x="22632" y="186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70114CCA-B2EA-07EF-B86D-D0C7D23CD034}"/>
                    </a:ext>
                  </a:extLst>
                </p:cNvPr>
                <p:cNvSpPr/>
                <p:nvPr/>
              </p:nvSpPr>
              <p:spPr>
                <a:xfrm>
                  <a:off x="4318060" y="2105719"/>
                  <a:ext cx="39327" cy="10566"/>
                </a:xfrm>
                <a:custGeom>
                  <a:avLst/>
                  <a:gdLst>
                    <a:gd name="connsiteX0" fmla="*/ 2351 w 39327"/>
                    <a:gd name="connsiteY0" fmla="*/ 6270 h 10566"/>
                    <a:gd name="connsiteX1" fmla="*/ 261 w 39327"/>
                    <a:gd name="connsiteY1" fmla="*/ 5486 h 10566"/>
                    <a:gd name="connsiteX2" fmla="*/ 0 w 39327"/>
                    <a:gd name="connsiteY2" fmla="*/ 2874 h 10566"/>
                    <a:gd name="connsiteX3" fmla="*/ 6531 w 39327"/>
                    <a:gd name="connsiteY3" fmla="*/ 523 h 10566"/>
                    <a:gd name="connsiteX4" fmla="*/ 10450 w 39327"/>
                    <a:gd name="connsiteY4" fmla="*/ 0 h 10566"/>
                    <a:gd name="connsiteX5" fmla="*/ 16198 w 39327"/>
                    <a:gd name="connsiteY5" fmla="*/ 261 h 10566"/>
                    <a:gd name="connsiteX6" fmla="*/ 19855 w 39327"/>
                    <a:gd name="connsiteY6" fmla="*/ 784 h 10566"/>
                    <a:gd name="connsiteX7" fmla="*/ 23774 w 39327"/>
                    <a:gd name="connsiteY7" fmla="*/ 3135 h 10566"/>
                    <a:gd name="connsiteX8" fmla="*/ 26387 w 39327"/>
                    <a:gd name="connsiteY8" fmla="*/ 4441 h 10566"/>
                    <a:gd name="connsiteX9" fmla="*/ 29783 w 39327"/>
                    <a:gd name="connsiteY9" fmla="*/ 5225 h 10566"/>
                    <a:gd name="connsiteX10" fmla="*/ 36314 w 39327"/>
                    <a:gd name="connsiteY10" fmla="*/ 7054 h 10566"/>
                    <a:gd name="connsiteX11" fmla="*/ 39188 w 39327"/>
                    <a:gd name="connsiteY11" fmla="*/ 8621 h 10566"/>
                    <a:gd name="connsiteX12" fmla="*/ 37621 w 39327"/>
                    <a:gd name="connsiteY12" fmla="*/ 10450 h 10566"/>
                    <a:gd name="connsiteX13" fmla="*/ 33180 w 39327"/>
                    <a:gd name="connsiteY13" fmla="*/ 10450 h 10566"/>
                    <a:gd name="connsiteX14" fmla="*/ 29783 w 39327"/>
                    <a:gd name="connsiteY14" fmla="*/ 10450 h 10566"/>
                    <a:gd name="connsiteX15" fmla="*/ 23252 w 39327"/>
                    <a:gd name="connsiteY15" fmla="*/ 9928 h 10566"/>
                    <a:gd name="connsiteX16" fmla="*/ 18027 w 39327"/>
                    <a:gd name="connsiteY16" fmla="*/ 9928 h 10566"/>
                    <a:gd name="connsiteX17" fmla="*/ 9405 w 39327"/>
                    <a:gd name="connsiteY17" fmla="*/ 7315 h 10566"/>
                    <a:gd name="connsiteX18" fmla="*/ 2351 w 39327"/>
                    <a:gd name="connsiteY18" fmla="*/ 6270 h 1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327" h="10566">
                      <a:moveTo>
                        <a:pt x="2351" y="6270"/>
                      </a:moveTo>
                      <a:cubicBezTo>
                        <a:pt x="1567" y="6270"/>
                        <a:pt x="784" y="6270"/>
                        <a:pt x="261" y="5486"/>
                      </a:cubicBezTo>
                      <a:cubicBezTo>
                        <a:pt x="0" y="4964"/>
                        <a:pt x="0" y="3396"/>
                        <a:pt x="0" y="2874"/>
                      </a:cubicBezTo>
                      <a:cubicBezTo>
                        <a:pt x="784" y="261"/>
                        <a:pt x="4442" y="784"/>
                        <a:pt x="6531" y="523"/>
                      </a:cubicBezTo>
                      <a:cubicBezTo>
                        <a:pt x="7838" y="523"/>
                        <a:pt x="9144" y="0"/>
                        <a:pt x="10450" y="0"/>
                      </a:cubicBezTo>
                      <a:cubicBezTo>
                        <a:pt x="12279" y="0"/>
                        <a:pt x="14369" y="261"/>
                        <a:pt x="16198" y="261"/>
                      </a:cubicBezTo>
                      <a:cubicBezTo>
                        <a:pt x="17504" y="261"/>
                        <a:pt x="18549" y="261"/>
                        <a:pt x="19855" y="784"/>
                      </a:cubicBezTo>
                      <a:cubicBezTo>
                        <a:pt x="21423" y="1306"/>
                        <a:pt x="22468" y="2613"/>
                        <a:pt x="23774" y="3135"/>
                      </a:cubicBezTo>
                      <a:cubicBezTo>
                        <a:pt x="24558" y="3658"/>
                        <a:pt x="25603" y="3919"/>
                        <a:pt x="26387" y="4441"/>
                      </a:cubicBezTo>
                      <a:cubicBezTo>
                        <a:pt x="27432" y="4964"/>
                        <a:pt x="28738" y="4964"/>
                        <a:pt x="29783" y="5225"/>
                      </a:cubicBezTo>
                      <a:cubicBezTo>
                        <a:pt x="31873" y="6009"/>
                        <a:pt x="33963" y="6531"/>
                        <a:pt x="36314" y="7054"/>
                      </a:cubicBezTo>
                      <a:cubicBezTo>
                        <a:pt x="37098" y="7315"/>
                        <a:pt x="38666" y="7576"/>
                        <a:pt x="39188" y="8621"/>
                      </a:cubicBezTo>
                      <a:cubicBezTo>
                        <a:pt x="39711" y="9928"/>
                        <a:pt x="38666" y="10189"/>
                        <a:pt x="37621" y="10450"/>
                      </a:cubicBezTo>
                      <a:cubicBezTo>
                        <a:pt x="36053" y="10711"/>
                        <a:pt x="34747" y="10450"/>
                        <a:pt x="33180" y="10450"/>
                      </a:cubicBezTo>
                      <a:cubicBezTo>
                        <a:pt x="31873" y="10450"/>
                        <a:pt x="30828" y="10450"/>
                        <a:pt x="29783" y="10450"/>
                      </a:cubicBezTo>
                      <a:cubicBezTo>
                        <a:pt x="27693" y="10189"/>
                        <a:pt x="25342" y="9928"/>
                        <a:pt x="23252" y="9928"/>
                      </a:cubicBezTo>
                      <a:cubicBezTo>
                        <a:pt x="21423" y="9928"/>
                        <a:pt x="19855" y="9928"/>
                        <a:pt x="18027" y="9928"/>
                      </a:cubicBezTo>
                      <a:cubicBezTo>
                        <a:pt x="15153" y="9666"/>
                        <a:pt x="12279" y="8099"/>
                        <a:pt x="9405" y="7315"/>
                      </a:cubicBezTo>
                      <a:cubicBezTo>
                        <a:pt x="7315" y="6531"/>
                        <a:pt x="4703" y="6270"/>
                        <a:pt x="2351" y="62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28D1F8EE-916F-57DE-D569-AE921CF613D7}"/>
                    </a:ext>
                  </a:extLst>
                </p:cNvPr>
                <p:cNvSpPr/>
                <p:nvPr/>
              </p:nvSpPr>
              <p:spPr>
                <a:xfrm>
                  <a:off x="4330600" y="2121835"/>
                  <a:ext cx="55705" cy="17924"/>
                </a:xfrm>
                <a:custGeom>
                  <a:avLst/>
                  <a:gdLst>
                    <a:gd name="connsiteX0" fmla="*/ 28477 w 55705"/>
                    <a:gd name="connsiteY0" fmla="*/ 7919 h 17924"/>
                    <a:gd name="connsiteX1" fmla="*/ 24558 w 55705"/>
                    <a:gd name="connsiteY1" fmla="*/ 7135 h 17924"/>
                    <a:gd name="connsiteX2" fmla="*/ 16982 w 55705"/>
                    <a:gd name="connsiteY2" fmla="*/ 7919 h 17924"/>
                    <a:gd name="connsiteX3" fmla="*/ 11234 w 55705"/>
                    <a:gd name="connsiteY3" fmla="*/ 8964 h 17924"/>
                    <a:gd name="connsiteX4" fmla="*/ 7576 w 55705"/>
                    <a:gd name="connsiteY4" fmla="*/ 7135 h 17924"/>
                    <a:gd name="connsiteX5" fmla="*/ 3135 w 55705"/>
                    <a:gd name="connsiteY5" fmla="*/ 6090 h 17924"/>
                    <a:gd name="connsiteX6" fmla="*/ 0 w 55705"/>
                    <a:gd name="connsiteY6" fmla="*/ 4784 h 17924"/>
                    <a:gd name="connsiteX7" fmla="*/ 5225 w 55705"/>
                    <a:gd name="connsiteY7" fmla="*/ 1910 h 17924"/>
                    <a:gd name="connsiteX8" fmla="*/ 13585 w 55705"/>
                    <a:gd name="connsiteY8" fmla="*/ 1388 h 17924"/>
                    <a:gd name="connsiteX9" fmla="*/ 26648 w 55705"/>
                    <a:gd name="connsiteY9" fmla="*/ 82 h 17924"/>
                    <a:gd name="connsiteX10" fmla="*/ 38666 w 55705"/>
                    <a:gd name="connsiteY10" fmla="*/ 2433 h 17924"/>
                    <a:gd name="connsiteX11" fmla="*/ 42323 w 55705"/>
                    <a:gd name="connsiteY11" fmla="*/ 4523 h 17924"/>
                    <a:gd name="connsiteX12" fmla="*/ 47809 w 55705"/>
                    <a:gd name="connsiteY12" fmla="*/ 4262 h 17924"/>
                    <a:gd name="connsiteX13" fmla="*/ 55647 w 55705"/>
                    <a:gd name="connsiteY13" fmla="*/ 6090 h 17924"/>
                    <a:gd name="connsiteX14" fmla="*/ 52512 w 55705"/>
                    <a:gd name="connsiteY14" fmla="*/ 9748 h 17924"/>
                    <a:gd name="connsiteX15" fmla="*/ 54080 w 55705"/>
                    <a:gd name="connsiteY15" fmla="*/ 13928 h 17924"/>
                    <a:gd name="connsiteX16" fmla="*/ 54341 w 55705"/>
                    <a:gd name="connsiteY16" fmla="*/ 17586 h 17924"/>
                    <a:gd name="connsiteX17" fmla="*/ 49638 w 55705"/>
                    <a:gd name="connsiteY17" fmla="*/ 17324 h 17924"/>
                    <a:gd name="connsiteX18" fmla="*/ 42846 w 55705"/>
                    <a:gd name="connsiteY18" fmla="*/ 16279 h 17924"/>
                    <a:gd name="connsiteX19" fmla="*/ 42323 w 55705"/>
                    <a:gd name="connsiteY19" fmla="*/ 15757 h 17924"/>
                    <a:gd name="connsiteX20" fmla="*/ 39972 w 55705"/>
                    <a:gd name="connsiteY20" fmla="*/ 14712 h 17924"/>
                    <a:gd name="connsiteX21" fmla="*/ 36576 w 55705"/>
                    <a:gd name="connsiteY21" fmla="*/ 13667 h 17924"/>
                    <a:gd name="connsiteX22" fmla="*/ 34485 w 55705"/>
                    <a:gd name="connsiteY22" fmla="*/ 11838 h 17924"/>
                    <a:gd name="connsiteX23" fmla="*/ 28477 w 55705"/>
                    <a:gd name="connsiteY23" fmla="*/ 7919 h 17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5705" h="17924">
                      <a:moveTo>
                        <a:pt x="28477" y="7919"/>
                      </a:moveTo>
                      <a:cubicBezTo>
                        <a:pt x="27171" y="7135"/>
                        <a:pt x="25864" y="6613"/>
                        <a:pt x="24558" y="7135"/>
                      </a:cubicBezTo>
                      <a:cubicBezTo>
                        <a:pt x="21945" y="7919"/>
                        <a:pt x="19594" y="7397"/>
                        <a:pt x="16982" y="7919"/>
                      </a:cubicBezTo>
                      <a:cubicBezTo>
                        <a:pt x="14891" y="8180"/>
                        <a:pt x="13585" y="9226"/>
                        <a:pt x="11234" y="8964"/>
                      </a:cubicBezTo>
                      <a:cubicBezTo>
                        <a:pt x="9927" y="8703"/>
                        <a:pt x="8883" y="7658"/>
                        <a:pt x="7576" y="7135"/>
                      </a:cubicBezTo>
                      <a:cubicBezTo>
                        <a:pt x="6270" y="6613"/>
                        <a:pt x="4702" y="6090"/>
                        <a:pt x="3135" y="6090"/>
                      </a:cubicBezTo>
                      <a:cubicBezTo>
                        <a:pt x="2090" y="6090"/>
                        <a:pt x="0" y="6352"/>
                        <a:pt x="0" y="4784"/>
                      </a:cubicBezTo>
                      <a:cubicBezTo>
                        <a:pt x="0" y="2694"/>
                        <a:pt x="3658" y="2172"/>
                        <a:pt x="5225" y="1910"/>
                      </a:cubicBezTo>
                      <a:cubicBezTo>
                        <a:pt x="7838" y="1388"/>
                        <a:pt x="10711" y="1388"/>
                        <a:pt x="13585" y="1388"/>
                      </a:cubicBezTo>
                      <a:cubicBezTo>
                        <a:pt x="18027" y="1388"/>
                        <a:pt x="22207" y="343"/>
                        <a:pt x="26648" y="82"/>
                      </a:cubicBezTo>
                      <a:cubicBezTo>
                        <a:pt x="30567" y="-180"/>
                        <a:pt x="35269" y="82"/>
                        <a:pt x="38666" y="2433"/>
                      </a:cubicBezTo>
                      <a:cubicBezTo>
                        <a:pt x="39711" y="3217"/>
                        <a:pt x="40756" y="4262"/>
                        <a:pt x="42323" y="4523"/>
                      </a:cubicBezTo>
                      <a:cubicBezTo>
                        <a:pt x="44152" y="4784"/>
                        <a:pt x="45981" y="4262"/>
                        <a:pt x="47809" y="4262"/>
                      </a:cubicBezTo>
                      <a:cubicBezTo>
                        <a:pt x="49116" y="4262"/>
                        <a:pt x="56431" y="3739"/>
                        <a:pt x="55647" y="6090"/>
                      </a:cubicBezTo>
                      <a:cubicBezTo>
                        <a:pt x="55125" y="7658"/>
                        <a:pt x="52512" y="7658"/>
                        <a:pt x="52512" y="9748"/>
                      </a:cubicBezTo>
                      <a:cubicBezTo>
                        <a:pt x="52512" y="11054"/>
                        <a:pt x="53557" y="12622"/>
                        <a:pt x="54080" y="13928"/>
                      </a:cubicBezTo>
                      <a:cubicBezTo>
                        <a:pt x="54602" y="14973"/>
                        <a:pt x="55909" y="16802"/>
                        <a:pt x="54341" y="17586"/>
                      </a:cubicBezTo>
                      <a:cubicBezTo>
                        <a:pt x="52773" y="18369"/>
                        <a:pt x="51206" y="17586"/>
                        <a:pt x="49638" y="17324"/>
                      </a:cubicBezTo>
                      <a:cubicBezTo>
                        <a:pt x="47548" y="16802"/>
                        <a:pt x="45197" y="16802"/>
                        <a:pt x="42846" y="16279"/>
                      </a:cubicBezTo>
                      <a:cubicBezTo>
                        <a:pt x="42846" y="16018"/>
                        <a:pt x="42584" y="15757"/>
                        <a:pt x="42323" y="15757"/>
                      </a:cubicBezTo>
                      <a:cubicBezTo>
                        <a:pt x="41540" y="15496"/>
                        <a:pt x="40756" y="14973"/>
                        <a:pt x="39972" y="14712"/>
                      </a:cubicBezTo>
                      <a:cubicBezTo>
                        <a:pt x="38927" y="14451"/>
                        <a:pt x="37621" y="14451"/>
                        <a:pt x="36576" y="13667"/>
                      </a:cubicBezTo>
                      <a:cubicBezTo>
                        <a:pt x="35792" y="13144"/>
                        <a:pt x="35269" y="12361"/>
                        <a:pt x="34485" y="11838"/>
                      </a:cubicBezTo>
                      <a:cubicBezTo>
                        <a:pt x="32657" y="10532"/>
                        <a:pt x="30567" y="8964"/>
                        <a:pt x="28477" y="7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77BB84DC-6F62-DDD1-4851-79D84424BF60}"/>
                    </a:ext>
                  </a:extLst>
                </p:cNvPr>
                <p:cNvSpPr/>
                <p:nvPr/>
              </p:nvSpPr>
              <p:spPr>
                <a:xfrm>
                  <a:off x="4331514" y="2131221"/>
                  <a:ext cx="54262" cy="29147"/>
                </a:xfrm>
                <a:custGeom>
                  <a:avLst/>
                  <a:gdLst>
                    <a:gd name="connsiteX0" fmla="*/ 33572 w 54262"/>
                    <a:gd name="connsiteY0" fmla="*/ 8461 h 29147"/>
                    <a:gd name="connsiteX1" fmla="*/ 30437 w 54262"/>
                    <a:gd name="connsiteY1" fmla="*/ 4803 h 29147"/>
                    <a:gd name="connsiteX2" fmla="*/ 29653 w 54262"/>
                    <a:gd name="connsiteY2" fmla="*/ 2452 h 29147"/>
                    <a:gd name="connsiteX3" fmla="*/ 25995 w 54262"/>
                    <a:gd name="connsiteY3" fmla="*/ 884 h 29147"/>
                    <a:gd name="connsiteX4" fmla="*/ 13978 w 54262"/>
                    <a:gd name="connsiteY4" fmla="*/ 884 h 29147"/>
                    <a:gd name="connsiteX5" fmla="*/ 9536 w 54262"/>
                    <a:gd name="connsiteY5" fmla="*/ 1668 h 29147"/>
                    <a:gd name="connsiteX6" fmla="*/ 4572 w 54262"/>
                    <a:gd name="connsiteY6" fmla="*/ 1146 h 29147"/>
                    <a:gd name="connsiteX7" fmla="*/ 2221 w 54262"/>
                    <a:gd name="connsiteY7" fmla="*/ 8983 h 29147"/>
                    <a:gd name="connsiteX8" fmla="*/ 8491 w 54262"/>
                    <a:gd name="connsiteY8" fmla="*/ 11335 h 29147"/>
                    <a:gd name="connsiteX9" fmla="*/ 12149 w 54262"/>
                    <a:gd name="connsiteY9" fmla="*/ 16037 h 29147"/>
                    <a:gd name="connsiteX10" fmla="*/ 27301 w 54262"/>
                    <a:gd name="connsiteY10" fmla="*/ 18650 h 29147"/>
                    <a:gd name="connsiteX11" fmla="*/ 36968 w 54262"/>
                    <a:gd name="connsiteY11" fmla="*/ 26226 h 29147"/>
                    <a:gd name="connsiteX12" fmla="*/ 45589 w 54262"/>
                    <a:gd name="connsiteY12" fmla="*/ 29100 h 29147"/>
                    <a:gd name="connsiteX13" fmla="*/ 50814 w 54262"/>
                    <a:gd name="connsiteY13" fmla="*/ 27010 h 29147"/>
                    <a:gd name="connsiteX14" fmla="*/ 50031 w 54262"/>
                    <a:gd name="connsiteY14" fmla="*/ 22307 h 29147"/>
                    <a:gd name="connsiteX15" fmla="*/ 37752 w 54262"/>
                    <a:gd name="connsiteY15" fmla="*/ 16560 h 29147"/>
                    <a:gd name="connsiteX16" fmla="*/ 52121 w 54262"/>
                    <a:gd name="connsiteY16" fmla="*/ 16298 h 29147"/>
                    <a:gd name="connsiteX17" fmla="*/ 54211 w 54262"/>
                    <a:gd name="connsiteY17" fmla="*/ 15253 h 29147"/>
                    <a:gd name="connsiteX18" fmla="*/ 53166 w 54262"/>
                    <a:gd name="connsiteY18" fmla="*/ 13425 h 29147"/>
                    <a:gd name="connsiteX19" fmla="*/ 50814 w 54262"/>
                    <a:gd name="connsiteY19" fmla="*/ 13163 h 29147"/>
                    <a:gd name="connsiteX20" fmla="*/ 46896 w 54262"/>
                    <a:gd name="connsiteY20" fmla="*/ 11857 h 29147"/>
                    <a:gd name="connsiteX21" fmla="*/ 45067 w 54262"/>
                    <a:gd name="connsiteY21" fmla="*/ 11596 h 29147"/>
                    <a:gd name="connsiteX22" fmla="*/ 42193 w 54262"/>
                    <a:gd name="connsiteY22" fmla="*/ 11073 h 29147"/>
                    <a:gd name="connsiteX23" fmla="*/ 39058 w 54262"/>
                    <a:gd name="connsiteY23" fmla="*/ 10812 h 29147"/>
                    <a:gd name="connsiteX24" fmla="*/ 33572 w 54262"/>
                    <a:gd name="connsiteY24" fmla="*/ 8461 h 29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4262" h="29147">
                      <a:moveTo>
                        <a:pt x="33572" y="8461"/>
                      </a:moveTo>
                      <a:cubicBezTo>
                        <a:pt x="32265" y="7677"/>
                        <a:pt x="30698" y="6632"/>
                        <a:pt x="30437" y="4803"/>
                      </a:cubicBezTo>
                      <a:cubicBezTo>
                        <a:pt x="30176" y="4019"/>
                        <a:pt x="30176" y="3236"/>
                        <a:pt x="29653" y="2452"/>
                      </a:cubicBezTo>
                      <a:cubicBezTo>
                        <a:pt x="28869" y="1407"/>
                        <a:pt x="27301" y="1146"/>
                        <a:pt x="25995" y="884"/>
                      </a:cubicBezTo>
                      <a:cubicBezTo>
                        <a:pt x="22076" y="-161"/>
                        <a:pt x="17896" y="-422"/>
                        <a:pt x="13978" y="884"/>
                      </a:cubicBezTo>
                      <a:cubicBezTo>
                        <a:pt x="12410" y="1407"/>
                        <a:pt x="11104" y="1929"/>
                        <a:pt x="9536" y="1668"/>
                      </a:cubicBezTo>
                      <a:cubicBezTo>
                        <a:pt x="7707" y="1668"/>
                        <a:pt x="6140" y="1407"/>
                        <a:pt x="4572" y="1146"/>
                      </a:cubicBezTo>
                      <a:cubicBezTo>
                        <a:pt x="-130" y="623"/>
                        <a:pt x="-1698" y="6371"/>
                        <a:pt x="2221" y="8983"/>
                      </a:cubicBezTo>
                      <a:cubicBezTo>
                        <a:pt x="4050" y="10290"/>
                        <a:pt x="6663" y="10028"/>
                        <a:pt x="8491" y="11335"/>
                      </a:cubicBezTo>
                      <a:cubicBezTo>
                        <a:pt x="10059" y="12641"/>
                        <a:pt x="10581" y="14731"/>
                        <a:pt x="12149" y="16037"/>
                      </a:cubicBezTo>
                      <a:cubicBezTo>
                        <a:pt x="16068" y="19695"/>
                        <a:pt x="22599" y="17605"/>
                        <a:pt x="27301" y="18650"/>
                      </a:cubicBezTo>
                      <a:cubicBezTo>
                        <a:pt x="31482" y="19695"/>
                        <a:pt x="33833" y="23613"/>
                        <a:pt x="36968" y="26226"/>
                      </a:cubicBezTo>
                      <a:cubicBezTo>
                        <a:pt x="39581" y="28577"/>
                        <a:pt x="42193" y="29361"/>
                        <a:pt x="45589" y="29100"/>
                      </a:cubicBezTo>
                      <a:cubicBezTo>
                        <a:pt x="47418" y="28839"/>
                        <a:pt x="49508" y="28577"/>
                        <a:pt x="50814" y="27010"/>
                      </a:cubicBezTo>
                      <a:cubicBezTo>
                        <a:pt x="52382" y="25442"/>
                        <a:pt x="52121" y="23091"/>
                        <a:pt x="50031" y="22307"/>
                      </a:cubicBezTo>
                      <a:cubicBezTo>
                        <a:pt x="45851" y="20217"/>
                        <a:pt x="39842" y="21262"/>
                        <a:pt x="37752" y="16560"/>
                      </a:cubicBezTo>
                      <a:cubicBezTo>
                        <a:pt x="42454" y="16037"/>
                        <a:pt x="47418" y="16037"/>
                        <a:pt x="52121" y="16298"/>
                      </a:cubicBezTo>
                      <a:cubicBezTo>
                        <a:pt x="52905" y="16298"/>
                        <a:pt x="53950" y="16298"/>
                        <a:pt x="54211" y="15253"/>
                      </a:cubicBezTo>
                      <a:cubicBezTo>
                        <a:pt x="54472" y="14470"/>
                        <a:pt x="53688" y="13686"/>
                        <a:pt x="53166" y="13425"/>
                      </a:cubicBezTo>
                      <a:cubicBezTo>
                        <a:pt x="52382" y="13163"/>
                        <a:pt x="51598" y="13425"/>
                        <a:pt x="50814" y="13163"/>
                      </a:cubicBezTo>
                      <a:cubicBezTo>
                        <a:pt x="49508" y="12902"/>
                        <a:pt x="48202" y="12118"/>
                        <a:pt x="46896" y="11857"/>
                      </a:cubicBezTo>
                      <a:cubicBezTo>
                        <a:pt x="46373" y="11857"/>
                        <a:pt x="45589" y="11596"/>
                        <a:pt x="45067" y="11596"/>
                      </a:cubicBezTo>
                      <a:cubicBezTo>
                        <a:pt x="44022" y="11335"/>
                        <a:pt x="43238" y="11073"/>
                        <a:pt x="42193" y="11073"/>
                      </a:cubicBezTo>
                      <a:cubicBezTo>
                        <a:pt x="41148" y="11073"/>
                        <a:pt x="40103" y="11073"/>
                        <a:pt x="39058" y="10812"/>
                      </a:cubicBezTo>
                      <a:cubicBezTo>
                        <a:pt x="36707" y="10290"/>
                        <a:pt x="35401" y="9767"/>
                        <a:pt x="33572" y="84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DB0335F1-2742-D1B4-AD80-32F7F311052C}"/>
                    </a:ext>
                  </a:extLst>
                </p:cNvPr>
                <p:cNvSpPr/>
                <p:nvPr/>
              </p:nvSpPr>
              <p:spPr>
                <a:xfrm>
                  <a:off x="4396436" y="2116952"/>
                  <a:ext cx="8119" cy="5116"/>
                </a:xfrm>
                <a:custGeom>
                  <a:avLst/>
                  <a:gdLst>
                    <a:gd name="connsiteX0" fmla="*/ 784 w 8119"/>
                    <a:gd name="connsiteY0" fmla="*/ 3919 h 5116"/>
                    <a:gd name="connsiteX1" fmla="*/ 784 w 8119"/>
                    <a:gd name="connsiteY1" fmla="*/ 3658 h 5116"/>
                    <a:gd name="connsiteX2" fmla="*/ 0 w 8119"/>
                    <a:gd name="connsiteY2" fmla="*/ 2874 h 5116"/>
                    <a:gd name="connsiteX3" fmla="*/ 0 w 8119"/>
                    <a:gd name="connsiteY3" fmla="*/ 1045 h 5116"/>
                    <a:gd name="connsiteX4" fmla="*/ 3396 w 8119"/>
                    <a:gd name="connsiteY4" fmla="*/ 0 h 5116"/>
                    <a:gd name="connsiteX5" fmla="*/ 7054 w 8119"/>
                    <a:gd name="connsiteY5" fmla="*/ 1306 h 5116"/>
                    <a:gd name="connsiteX6" fmla="*/ 7838 w 8119"/>
                    <a:gd name="connsiteY6" fmla="*/ 4703 h 5116"/>
                    <a:gd name="connsiteX7" fmla="*/ 4442 w 8119"/>
                    <a:gd name="connsiteY7" fmla="*/ 4703 h 5116"/>
                    <a:gd name="connsiteX8" fmla="*/ 2613 w 8119"/>
                    <a:gd name="connsiteY8" fmla="*/ 4441 h 5116"/>
                    <a:gd name="connsiteX9" fmla="*/ 784 w 8119"/>
                    <a:gd name="connsiteY9" fmla="*/ 3919 h 5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19" h="5116">
                      <a:moveTo>
                        <a:pt x="784" y="3919"/>
                      </a:moveTo>
                      <a:cubicBezTo>
                        <a:pt x="1306" y="4180"/>
                        <a:pt x="784" y="3658"/>
                        <a:pt x="784" y="3658"/>
                      </a:cubicBezTo>
                      <a:cubicBezTo>
                        <a:pt x="523" y="3396"/>
                        <a:pt x="0" y="3135"/>
                        <a:pt x="0" y="2874"/>
                      </a:cubicBezTo>
                      <a:cubicBezTo>
                        <a:pt x="0" y="2613"/>
                        <a:pt x="0" y="1306"/>
                        <a:pt x="0" y="1045"/>
                      </a:cubicBezTo>
                      <a:cubicBezTo>
                        <a:pt x="523" y="261"/>
                        <a:pt x="2613" y="0"/>
                        <a:pt x="3396" y="0"/>
                      </a:cubicBezTo>
                      <a:cubicBezTo>
                        <a:pt x="4442" y="0"/>
                        <a:pt x="6009" y="523"/>
                        <a:pt x="7054" y="1306"/>
                      </a:cubicBezTo>
                      <a:cubicBezTo>
                        <a:pt x="7576" y="1829"/>
                        <a:pt x="8622" y="3919"/>
                        <a:pt x="7838" y="4703"/>
                      </a:cubicBezTo>
                      <a:cubicBezTo>
                        <a:pt x="7054" y="5486"/>
                        <a:pt x="5225" y="4964"/>
                        <a:pt x="4442" y="4703"/>
                      </a:cubicBezTo>
                      <a:cubicBezTo>
                        <a:pt x="3919" y="4703"/>
                        <a:pt x="3396" y="4441"/>
                        <a:pt x="2613" y="4441"/>
                      </a:cubicBezTo>
                      <a:cubicBezTo>
                        <a:pt x="2090" y="4180"/>
                        <a:pt x="1567" y="4441"/>
                        <a:pt x="784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5DBE4BDB-2798-789D-729B-6D3E60F1041F}"/>
                    </a:ext>
                  </a:extLst>
                </p:cNvPr>
                <p:cNvSpPr/>
                <p:nvPr/>
              </p:nvSpPr>
              <p:spPr>
                <a:xfrm>
                  <a:off x="4251987" y="2206611"/>
                  <a:ext cx="60915" cy="19880"/>
                </a:xfrm>
                <a:custGeom>
                  <a:avLst/>
                  <a:gdLst>
                    <a:gd name="connsiteX0" fmla="*/ 29758 w 60915"/>
                    <a:gd name="connsiteY0" fmla="*/ 17979 h 19880"/>
                    <a:gd name="connsiteX1" fmla="*/ 24272 w 60915"/>
                    <a:gd name="connsiteY1" fmla="*/ 17979 h 19880"/>
                    <a:gd name="connsiteX2" fmla="*/ 16957 w 60915"/>
                    <a:gd name="connsiteY2" fmla="*/ 17979 h 19880"/>
                    <a:gd name="connsiteX3" fmla="*/ 11732 w 60915"/>
                    <a:gd name="connsiteY3" fmla="*/ 19285 h 19880"/>
                    <a:gd name="connsiteX4" fmla="*/ 7029 w 60915"/>
                    <a:gd name="connsiteY4" fmla="*/ 19546 h 19880"/>
                    <a:gd name="connsiteX5" fmla="*/ 1543 w 60915"/>
                    <a:gd name="connsiteY5" fmla="*/ 19807 h 19880"/>
                    <a:gd name="connsiteX6" fmla="*/ 498 w 60915"/>
                    <a:gd name="connsiteY6" fmla="*/ 16672 h 19880"/>
                    <a:gd name="connsiteX7" fmla="*/ 7290 w 60915"/>
                    <a:gd name="connsiteY7" fmla="*/ 11447 h 19880"/>
                    <a:gd name="connsiteX8" fmla="*/ 13560 w 60915"/>
                    <a:gd name="connsiteY8" fmla="*/ 7528 h 19880"/>
                    <a:gd name="connsiteX9" fmla="*/ 19047 w 60915"/>
                    <a:gd name="connsiteY9" fmla="*/ 4132 h 19880"/>
                    <a:gd name="connsiteX10" fmla="*/ 34200 w 60915"/>
                    <a:gd name="connsiteY10" fmla="*/ 2042 h 19880"/>
                    <a:gd name="connsiteX11" fmla="*/ 45695 w 60915"/>
                    <a:gd name="connsiteY11" fmla="*/ 997 h 19880"/>
                    <a:gd name="connsiteX12" fmla="*/ 52487 w 60915"/>
                    <a:gd name="connsiteY12" fmla="*/ 213 h 19880"/>
                    <a:gd name="connsiteX13" fmla="*/ 57451 w 60915"/>
                    <a:gd name="connsiteY13" fmla="*/ 997 h 19880"/>
                    <a:gd name="connsiteX14" fmla="*/ 59541 w 60915"/>
                    <a:gd name="connsiteY14" fmla="*/ 11708 h 19880"/>
                    <a:gd name="connsiteX15" fmla="*/ 54316 w 60915"/>
                    <a:gd name="connsiteY15" fmla="*/ 16150 h 19880"/>
                    <a:gd name="connsiteX16" fmla="*/ 48569 w 60915"/>
                    <a:gd name="connsiteY16" fmla="*/ 18501 h 19880"/>
                    <a:gd name="connsiteX17" fmla="*/ 40731 w 60915"/>
                    <a:gd name="connsiteY17" fmla="*/ 15889 h 19880"/>
                    <a:gd name="connsiteX18" fmla="*/ 34983 w 60915"/>
                    <a:gd name="connsiteY18" fmla="*/ 17717 h 19880"/>
                    <a:gd name="connsiteX19" fmla="*/ 29758 w 60915"/>
                    <a:gd name="connsiteY19" fmla="*/ 17979 h 19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0915" h="19880">
                      <a:moveTo>
                        <a:pt x="29758" y="17979"/>
                      </a:moveTo>
                      <a:cubicBezTo>
                        <a:pt x="27929" y="17979"/>
                        <a:pt x="26101" y="17979"/>
                        <a:pt x="24272" y="17979"/>
                      </a:cubicBezTo>
                      <a:cubicBezTo>
                        <a:pt x="21920" y="17717"/>
                        <a:pt x="19308" y="17717"/>
                        <a:pt x="16957" y="17979"/>
                      </a:cubicBezTo>
                      <a:cubicBezTo>
                        <a:pt x="15128" y="18240"/>
                        <a:pt x="13560" y="19024"/>
                        <a:pt x="11732" y="19285"/>
                      </a:cubicBezTo>
                      <a:cubicBezTo>
                        <a:pt x="10164" y="19546"/>
                        <a:pt x="8596" y="19546"/>
                        <a:pt x="7029" y="19546"/>
                      </a:cubicBezTo>
                      <a:cubicBezTo>
                        <a:pt x="5200" y="19546"/>
                        <a:pt x="3371" y="20069"/>
                        <a:pt x="1543" y="19807"/>
                      </a:cubicBezTo>
                      <a:cubicBezTo>
                        <a:pt x="-286" y="19546"/>
                        <a:pt x="-286" y="17979"/>
                        <a:pt x="498" y="16672"/>
                      </a:cubicBezTo>
                      <a:cubicBezTo>
                        <a:pt x="2065" y="14321"/>
                        <a:pt x="4678" y="12753"/>
                        <a:pt x="7290" y="11447"/>
                      </a:cubicBezTo>
                      <a:cubicBezTo>
                        <a:pt x="9380" y="10141"/>
                        <a:pt x="11732" y="9096"/>
                        <a:pt x="13560" y="7528"/>
                      </a:cubicBezTo>
                      <a:cubicBezTo>
                        <a:pt x="15389" y="6222"/>
                        <a:pt x="16957" y="4916"/>
                        <a:pt x="19047" y="4132"/>
                      </a:cubicBezTo>
                      <a:cubicBezTo>
                        <a:pt x="23749" y="2303"/>
                        <a:pt x="29236" y="2303"/>
                        <a:pt x="34200" y="2042"/>
                      </a:cubicBezTo>
                      <a:cubicBezTo>
                        <a:pt x="38118" y="1781"/>
                        <a:pt x="41776" y="1520"/>
                        <a:pt x="45695" y="997"/>
                      </a:cubicBezTo>
                      <a:cubicBezTo>
                        <a:pt x="48046" y="736"/>
                        <a:pt x="50397" y="475"/>
                        <a:pt x="52487" y="213"/>
                      </a:cubicBezTo>
                      <a:cubicBezTo>
                        <a:pt x="54316" y="-48"/>
                        <a:pt x="56145" y="-309"/>
                        <a:pt x="57451" y="997"/>
                      </a:cubicBezTo>
                      <a:cubicBezTo>
                        <a:pt x="60325" y="3348"/>
                        <a:pt x="62415" y="8835"/>
                        <a:pt x="59541" y="11708"/>
                      </a:cubicBezTo>
                      <a:cubicBezTo>
                        <a:pt x="57974" y="13276"/>
                        <a:pt x="56145" y="14582"/>
                        <a:pt x="54316" y="16150"/>
                      </a:cubicBezTo>
                      <a:cubicBezTo>
                        <a:pt x="53010" y="17195"/>
                        <a:pt x="50397" y="19285"/>
                        <a:pt x="48569" y="18501"/>
                      </a:cubicBezTo>
                      <a:cubicBezTo>
                        <a:pt x="45956" y="17456"/>
                        <a:pt x="43605" y="15627"/>
                        <a:pt x="40731" y="15889"/>
                      </a:cubicBezTo>
                      <a:cubicBezTo>
                        <a:pt x="38641" y="16150"/>
                        <a:pt x="37073" y="17717"/>
                        <a:pt x="34983" y="17717"/>
                      </a:cubicBezTo>
                      <a:cubicBezTo>
                        <a:pt x="33154" y="17979"/>
                        <a:pt x="31326" y="17979"/>
                        <a:pt x="29758" y="179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3532BF6B-BE3C-0559-6086-183E32F943D6}"/>
                    </a:ext>
                  </a:extLst>
                </p:cNvPr>
                <p:cNvSpPr/>
                <p:nvPr/>
              </p:nvSpPr>
              <p:spPr>
                <a:xfrm>
                  <a:off x="4388657" y="2068243"/>
                  <a:ext cx="32675" cy="11582"/>
                </a:xfrm>
                <a:custGeom>
                  <a:avLst/>
                  <a:gdLst>
                    <a:gd name="connsiteX0" fmla="*/ 1248 w 32675"/>
                    <a:gd name="connsiteY0" fmla="*/ 7692 h 11582"/>
                    <a:gd name="connsiteX1" fmla="*/ 1509 w 32675"/>
                    <a:gd name="connsiteY1" fmla="*/ 3251 h 11582"/>
                    <a:gd name="connsiteX2" fmla="*/ 7257 w 32675"/>
                    <a:gd name="connsiteY2" fmla="*/ 639 h 11582"/>
                    <a:gd name="connsiteX3" fmla="*/ 13527 w 32675"/>
                    <a:gd name="connsiteY3" fmla="*/ 116 h 11582"/>
                    <a:gd name="connsiteX4" fmla="*/ 20320 w 32675"/>
                    <a:gd name="connsiteY4" fmla="*/ 116 h 11582"/>
                    <a:gd name="connsiteX5" fmla="*/ 26851 w 32675"/>
                    <a:gd name="connsiteY5" fmla="*/ 2206 h 11582"/>
                    <a:gd name="connsiteX6" fmla="*/ 29986 w 32675"/>
                    <a:gd name="connsiteY6" fmla="*/ 4557 h 11582"/>
                    <a:gd name="connsiteX7" fmla="*/ 32598 w 32675"/>
                    <a:gd name="connsiteY7" fmla="*/ 6647 h 11582"/>
                    <a:gd name="connsiteX8" fmla="*/ 22671 w 32675"/>
                    <a:gd name="connsiteY8" fmla="*/ 8737 h 11582"/>
                    <a:gd name="connsiteX9" fmla="*/ 16140 w 32675"/>
                    <a:gd name="connsiteY9" fmla="*/ 10305 h 11582"/>
                    <a:gd name="connsiteX10" fmla="*/ 10392 w 32675"/>
                    <a:gd name="connsiteY10" fmla="*/ 11089 h 11582"/>
                    <a:gd name="connsiteX11" fmla="*/ 5951 w 32675"/>
                    <a:gd name="connsiteY11" fmla="*/ 8476 h 11582"/>
                    <a:gd name="connsiteX12" fmla="*/ 1248 w 32675"/>
                    <a:gd name="connsiteY12" fmla="*/ 7692 h 1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675" h="11582">
                      <a:moveTo>
                        <a:pt x="1248" y="7692"/>
                      </a:moveTo>
                      <a:cubicBezTo>
                        <a:pt x="-581" y="6386"/>
                        <a:pt x="-320" y="4296"/>
                        <a:pt x="1509" y="3251"/>
                      </a:cubicBezTo>
                      <a:cubicBezTo>
                        <a:pt x="3338" y="2206"/>
                        <a:pt x="5428" y="1161"/>
                        <a:pt x="7257" y="639"/>
                      </a:cubicBezTo>
                      <a:cubicBezTo>
                        <a:pt x="9347" y="-145"/>
                        <a:pt x="11437" y="116"/>
                        <a:pt x="13527" y="116"/>
                      </a:cubicBezTo>
                      <a:cubicBezTo>
                        <a:pt x="15878" y="116"/>
                        <a:pt x="17968" y="-145"/>
                        <a:pt x="20320" y="116"/>
                      </a:cubicBezTo>
                      <a:cubicBezTo>
                        <a:pt x="22409" y="639"/>
                        <a:pt x="24761" y="1161"/>
                        <a:pt x="26851" y="2206"/>
                      </a:cubicBezTo>
                      <a:cubicBezTo>
                        <a:pt x="27896" y="2729"/>
                        <a:pt x="28941" y="3774"/>
                        <a:pt x="29986" y="4557"/>
                      </a:cubicBezTo>
                      <a:cubicBezTo>
                        <a:pt x="30770" y="5080"/>
                        <a:pt x="32337" y="5864"/>
                        <a:pt x="32598" y="6647"/>
                      </a:cubicBezTo>
                      <a:cubicBezTo>
                        <a:pt x="33644" y="8999"/>
                        <a:pt x="23716" y="8737"/>
                        <a:pt x="22671" y="8737"/>
                      </a:cubicBezTo>
                      <a:cubicBezTo>
                        <a:pt x="20320" y="8737"/>
                        <a:pt x="18229" y="8999"/>
                        <a:pt x="16140" y="10305"/>
                      </a:cubicBezTo>
                      <a:cubicBezTo>
                        <a:pt x="14311" y="11350"/>
                        <a:pt x="12482" y="12134"/>
                        <a:pt x="10392" y="11089"/>
                      </a:cubicBezTo>
                      <a:cubicBezTo>
                        <a:pt x="8824" y="10305"/>
                        <a:pt x="7779" y="8999"/>
                        <a:pt x="5951" y="8476"/>
                      </a:cubicBezTo>
                      <a:cubicBezTo>
                        <a:pt x="4905" y="8215"/>
                        <a:pt x="2815" y="8737"/>
                        <a:pt x="1248" y="769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153667F2-A32A-C38A-B8B8-67E8FFBF7C30}"/>
                    </a:ext>
                  </a:extLst>
                </p:cNvPr>
                <p:cNvSpPr/>
                <p:nvPr/>
              </p:nvSpPr>
              <p:spPr>
                <a:xfrm>
                  <a:off x="4452295" y="2022149"/>
                  <a:ext cx="33175" cy="21876"/>
                </a:xfrm>
                <a:custGeom>
                  <a:avLst/>
                  <a:gdLst>
                    <a:gd name="connsiteX0" fmla="*/ 3447 w 33175"/>
                    <a:gd name="connsiteY0" fmla="*/ 2581 h 21876"/>
                    <a:gd name="connsiteX1" fmla="*/ 10239 w 33175"/>
                    <a:gd name="connsiteY1" fmla="*/ 1536 h 21876"/>
                    <a:gd name="connsiteX2" fmla="*/ 14158 w 33175"/>
                    <a:gd name="connsiteY2" fmla="*/ 2581 h 21876"/>
                    <a:gd name="connsiteX3" fmla="*/ 17293 w 33175"/>
                    <a:gd name="connsiteY3" fmla="*/ 752 h 21876"/>
                    <a:gd name="connsiteX4" fmla="*/ 20951 w 33175"/>
                    <a:gd name="connsiteY4" fmla="*/ 5977 h 21876"/>
                    <a:gd name="connsiteX5" fmla="*/ 19906 w 33175"/>
                    <a:gd name="connsiteY5" fmla="*/ 14076 h 21876"/>
                    <a:gd name="connsiteX6" fmla="*/ 32968 w 33175"/>
                    <a:gd name="connsiteY6" fmla="*/ 15644 h 21876"/>
                    <a:gd name="connsiteX7" fmla="*/ 28527 w 33175"/>
                    <a:gd name="connsiteY7" fmla="*/ 21653 h 21876"/>
                    <a:gd name="connsiteX8" fmla="*/ 22518 w 33175"/>
                    <a:gd name="connsiteY8" fmla="*/ 21391 h 21876"/>
                    <a:gd name="connsiteX9" fmla="*/ 18860 w 33175"/>
                    <a:gd name="connsiteY9" fmla="*/ 21130 h 21876"/>
                    <a:gd name="connsiteX10" fmla="*/ 11284 w 33175"/>
                    <a:gd name="connsiteY10" fmla="*/ 18779 h 21876"/>
                    <a:gd name="connsiteX11" fmla="*/ 3969 w 33175"/>
                    <a:gd name="connsiteY11" fmla="*/ 17995 h 21876"/>
                    <a:gd name="connsiteX12" fmla="*/ 1095 w 33175"/>
                    <a:gd name="connsiteY12" fmla="*/ 8851 h 21876"/>
                    <a:gd name="connsiteX13" fmla="*/ 3447 w 33175"/>
                    <a:gd name="connsiteY13" fmla="*/ 2581 h 2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175" h="21876">
                      <a:moveTo>
                        <a:pt x="3447" y="2581"/>
                      </a:moveTo>
                      <a:cubicBezTo>
                        <a:pt x="4753" y="-1338"/>
                        <a:pt x="7365" y="-32"/>
                        <a:pt x="10239" y="1536"/>
                      </a:cubicBezTo>
                      <a:cubicBezTo>
                        <a:pt x="11284" y="2059"/>
                        <a:pt x="12591" y="3104"/>
                        <a:pt x="14158" y="2581"/>
                      </a:cubicBezTo>
                      <a:cubicBezTo>
                        <a:pt x="15203" y="2320"/>
                        <a:pt x="16248" y="1013"/>
                        <a:pt x="17293" y="752"/>
                      </a:cubicBezTo>
                      <a:cubicBezTo>
                        <a:pt x="20689" y="-554"/>
                        <a:pt x="21734" y="3365"/>
                        <a:pt x="20951" y="5977"/>
                      </a:cubicBezTo>
                      <a:cubicBezTo>
                        <a:pt x="20167" y="8590"/>
                        <a:pt x="17554" y="11464"/>
                        <a:pt x="19906" y="14076"/>
                      </a:cubicBezTo>
                      <a:cubicBezTo>
                        <a:pt x="23302" y="17734"/>
                        <a:pt x="31140" y="10941"/>
                        <a:pt x="32968" y="15644"/>
                      </a:cubicBezTo>
                      <a:cubicBezTo>
                        <a:pt x="34013" y="18518"/>
                        <a:pt x="30878" y="21130"/>
                        <a:pt x="28527" y="21653"/>
                      </a:cubicBezTo>
                      <a:cubicBezTo>
                        <a:pt x="26437" y="22175"/>
                        <a:pt x="24608" y="21653"/>
                        <a:pt x="22518" y="21391"/>
                      </a:cubicBezTo>
                      <a:cubicBezTo>
                        <a:pt x="21212" y="21130"/>
                        <a:pt x="20167" y="21391"/>
                        <a:pt x="18860" y="21130"/>
                      </a:cubicBezTo>
                      <a:cubicBezTo>
                        <a:pt x="16248" y="20608"/>
                        <a:pt x="13897" y="19301"/>
                        <a:pt x="11284" y="18779"/>
                      </a:cubicBezTo>
                      <a:cubicBezTo>
                        <a:pt x="8933" y="18256"/>
                        <a:pt x="6320" y="18518"/>
                        <a:pt x="3969" y="17995"/>
                      </a:cubicBezTo>
                      <a:cubicBezTo>
                        <a:pt x="-995" y="17211"/>
                        <a:pt x="-472" y="12247"/>
                        <a:pt x="1095" y="8851"/>
                      </a:cubicBezTo>
                      <a:cubicBezTo>
                        <a:pt x="1618" y="6500"/>
                        <a:pt x="2663" y="4671"/>
                        <a:pt x="3447" y="25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7CA50C8B-EAB3-B69F-7179-D394FDCE3438}"/>
                    </a:ext>
                  </a:extLst>
                </p:cNvPr>
                <p:cNvSpPr/>
                <p:nvPr/>
              </p:nvSpPr>
              <p:spPr>
                <a:xfrm>
                  <a:off x="4415096" y="2036576"/>
                  <a:ext cx="19355" cy="15614"/>
                </a:xfrm>
                <a:custGeom>
                  <a:avLst/>
                  <a:gdLst>
                    <a:gd name="connsiteX0" fmla="*/ 4331 w 19355"/>
                    <a:gd name="connsiteY0" fmla="*/ 14802 h 15614"/>
                    <a:gd name="connsiteX1" fmla="*/ 2502 w 19355"/>
                    <a:gd name="connsiteY1" fmla="*/ 11406 h 15614"/>
                    <a:gd name="connsiteX2" fmla="*/ 673 w 19355"/>
                    <a:gd name="connsiteY2" fmla="*/ 3568 h 15614"/>
                    <a:gd name="connsiteX3" fmla="*/ 4331 w 19355"/>
                    <a:gd name="connsiteY3" fmla="*/ 1478 h 15614"/>
                    <a:gd name="connsiteX4" fmla="*/ 8250 w 19355"/>
                    <a:gd name="connsiteY4" fmla="*/ 433 h 15614"/>
                    <a:gd name="connsiteX5" fmla="*/ 11123 w 19355"/>
                    <a:gd name="connsiteY5" fmla="*/ 5397 h 15614"/>
                    <a:gd name="connsiteX6" fmla="*/ 15303 w 19355"/>
                    <a:gd name="connsiteY6" fmla="*/ 6964 h 15614"/>
                    <a:gd name="connsiteX7" fmla="*/ 19222 w 19355"/>
                    <a:gd name="connsiteY7" fmla="*/ 9054 h 15614"/>
                    <a:gd name="connsiteX8" fmla="*/ 15565 w 19355"/>
                    <a:gd name="connsiteY8" fmla="*/ 13234 h 15614"/>
                    <a:gd name="connsiteX9" fmla="*/ 9817 w 19355"/>
                    <a:gd name="connsiteY9" fmla="*/ 15586 h 15614"/>
                    <a:gd name="connsiteX10" fmla="*/ 7727 w 19355"/>
                    <a:gd name="connsiteY10" fmla="*/ 15063 h 15614"/>
                    <a:gd name="connsiteX11" fmla="*/ 4331 w 19355"/>
                    <a:gd name="connsiteY11" fmla="*/ 14802 h 15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55" h="15614">
                      <a:moveTo>
                        <a:pt x="4331" y="14802"/>
                      </a:moveTo>
                      <a:cubicBezTo>
                        <a:pt x="3025" y="14018"/>
                        <a:pt x="2763" y="12712"/>
                        <a:pt x="2502" y="11406"/>
                      </a:cubicBezTo>
                      <a:cubicBezTo>
                        <a:pt x="1980" y="9054"/>
                        <a:pt x="-1417" y="5658"/>
                        <a:pt x="673" y="3568"/>
                      </a:cubicBezTo>
                      <a:cubicBezTo>
                        <a:pt x="1718" y="2523"/>
                        <a:pt x="3286" y="2262"/>
                        <a:pt x="4331" y="1478"/>
                      </a:cubicBezTo>
                      <a:cubicBezTo>
                        <a:pt x="5637" y="433"/>
                        <a:pt x="6682" y="-612"/>
                        <a:pt x="8250" y="433"/>
                      </a:cubicBezTo>
                      <a:cubicBezTo>
                        <a:pt x="9817" y="1478"/>
                        <a:pt x="10078" y="3829"/>
                        <a:pt x="11123" y="5397"/>
                      </a:cubicBezTo>
                      <a:cubicBezTo>
                        <a:pt x="12169" y="6964"/>
                        <a:pt x="13736" y="6964"/>
                        <a:pt x="15303" y="6964"/>
                      </a:cubicBezTo>
                      <a:cubicBezTo>
                        <a:pt x="16871" y="6964"/>
                        <a:pt x="18700" y="7225"/>
                        <a:pt x="19222" y="9054"/>
                      </a:cubicBezTo>
                      <a:cubicBezTo>
                        <a:pt x="20006" y="11406"/>
                        <a:pt x="17132" y="12451"/>
                        <a:pt x="15565" y="13234"/>
                      </a:cubicBezTo>
                      <a:cubicBezTo>
                        <a:pt x="13736" y="14279"/>
                        <a:pt x="11907" y="15847"/>
                        <a:pt x="9817" y="15586"/>
                      </a:cubicBezTo>
                      <a:cubicBezTo>
                        <a:pt x="9033" y="15586"/>
                        <a:pt x="8511" y="15324"/>
                        <a:pt x="7727" y="15063"/>
                      </a:cubicBezTo>
                      <a:cubicBezTo>
                        <a:pt x="6421" y="15063"/>
                        <a:pt x="5376" y="15324"/>
                        <a:pt x="4331" y="148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D63D165A-4288-20F6-D57C-3BA6CF50E32A}"/>
                    </a:ext>
                  </a:extLst>
                </p:cNvPr>
                <p:cNvSpPr/>
                <p:nvPr/>
              </p:nvSpPr>
              <p:spPr>
                <a:xfrm>
                  <a:off x="4434370" y="1860520"/>
                  <a:ext cx="11284" cy="9981"/>
                </a:xfrm>
                <a:custGeom>
                  <a:avLst/>
                  <a:gdLst>
                    <a:gd name="connsiteX0" fmla="*/ 3605 w 11284"/>
                    <a:gd name="connsiteY0" fmla="*/ 9025 h 9981"/>
                    <a:gd name="connsiteX1" fmla="*/ 993 w 11284"/>
                    <a:gd name="connsiteY1" fmla="*/ 4584 h 9981"/>
                    <a:gd name="connsiteX2" fmla="*/ 4651 w 11284"/>
                    <a:gd name="connsiteY2" fmla="*/ 3016 h 9981"/>
                    <a:gd name="connsiteX3" fmla="*/ 7785 w 11284"/>
                    <a:gd name="connsiteY3" fmla="*/ 926 h 9981"/>
                    <a:gd name="connsiteX4" fmla="*/ 10921 w 11284"/>
                    <a:gd name="connsiteY4" fmla="*/ 8503 h 9981"/>
                    <a:gd name="connsiteX5" fmla="*/ 7785 w 11284"/>
                    <a:gd name="connsiteY5" fmla="*/ 9809 h 9981"/>
                    <a:gd name="connsiteX6" fmla="*/ 3605 w 11284"/>
                    <a:gd name="connsiteY6" fmla="*/ 9025 h 9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84" h="9981">
                      <a:moveTo>
                        <a:pt x="3605" y="9025"/>
                      </a:moveTo>
                      <a:cubicBezTo>
                        <a:pt x="1515" y="8503"/>
                        <a:pt x="-1620" y="6674"/>
                        <a:pt x="993" y="4584"/>
                      </a:cubicBezTo>
                      <a:cubicBezTo>
                        <a:pt x="2038" y="3800"/>
                        <a:pt x="3344" y="3539"/>
                        <a:pt x="4651" y="3016"/>
                      </a:cubicBezTo>
                      <a:cubicBezTo>
                        <a:pt x="5957" y="2494"/>
                        <a:pt x="6740" y="1710"/>
                        <a:pt x="7785" y="926"/>
                      </a:cubicBezTo>
                      <a:cubicBezTo>
                        <a:pt x="12488" y="-2992"/>
                        <a:pt x="11182" y="6674"/>
                        <a:pt x="10921" y="8503"/>
                      </a:cubicBezTo>
                      <a:cubicBezTo>
                        <a:pt x="9614" y="8242"/>
                        <a:pt x="8831" y="9548"/>
                        <a:pt x="7785" y="9809"/>
                      </a:cubicBezTo>
                      <a:cubicBezTo>
                        <a:pt x="6479" y="10332"/>
                        <a:pt x="4651" y="9548"/>
                        <a:pt x="3605" y="90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F81214B8-1E72-6D4C-BA75-15200607D5FA}"/>
                    </a:ext>
                  </a:extLst>
                </p:cNvPr>
                <p:cNvSpPr/>
                <p:nvPr/>
              </p:nvSpPr>
              <p:spPr>
                <a:xfrm>
                  <a:off x="4457014" y="1870626"/>
                  <a:ext cx="9699" cy="6841"/>
                </a:xfrm>
                <a:custGeom>
                  <a:avLst/>
                  <a:gdLst>
                    <a:gd name="connsiteX0" fmla="*/ 3430 w 9699"/>
                    <a:gd name="connsiteY0" fmla="*/ 747 h 6841"/>
                    <a:gd name="connsiteX1" fmla="*/ 9700 w 9699"/>
                    <a:gd name="connsiteY1" fmla="*/ 2054 h 6841"/>
                    <a:gd name="connsiteX2" fmla="*/ 2646 w 9699"/>
                    <a:gd name="connsiteY2" fmla="*/ 6756 h 6841"/>
                    <a:gd name="connsiteX3" fmla="*/ 34 w 9699"/>
                    <a:gd name="connsiteY3" fmla="*/ 4927 h 6841"/>
                    <a:gd name="connsiteX4" fmla="*/ 3430 w 9699"/>
                    <a:gd name="connsiteY4" fmla="*/ 747 h 6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99" h="6841">
                      <a:moveTo>
                        <a:pt x="3430" y="747"/>
                      </a:moveTo>
                      <a:cubicBezTo>
                        <a:pt x="4997" y="-298"/>
                        <a:pt x="9700" y="-559"/>
                        <a:pt x="9700" y="2054"/>
                      </a:cubicBezTo>
                      <a:cubicBezTo>
                        <a:pt x="9700" y="4405"/>
                        <a:pt x="4475" y="6234"/>
                        <a:pt x="2646" y="6756"/>
                      </a:cubicBezTo>
                      <a:cubicBezTo>
                        <a:pt x="1078" y="7017"/>
                        <a:pt x="-228" y="6756"/>
                        <a:pt x="34" y="4927"/>
                      </a:cubicBezTo>
                      <a:cubicBezTo>
                        <a:pt x="295" y="3360"/>
                        <a:pt x="2123" y="1792"/>
                        <a:pt x="3430" y="7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039AB2A6-1AE1-4D30-188F-857480BF10B3}"/>
                    </a:ext>
                  </a:extLst>
                </p:cNvPr>
                <p:cNvSpPr/>
                <p:nvPr/>
              </p:nvSpPr>
              <p:spPr>
                <a:xfrm>
                  <a:off x="4469632" y="1848056"/>
                  <a:ext cx="10182" cy="11107"/>
                </a:xfrm>
                <a:custGeom>
                  <a:avLst/>
                  <a:gdLst>
                    <a:gd name="connsiteX0" fmla="*/ 1262 w 10182"/>
                    <a:gd name="connsiteY0" fmla="*/ 4246 h 11107"/>
                    <a:gd name="connsiteX1" fmla="*/ 5442 w 10182"/>
                    <a:gd name="connsiteY1" fmla="*/ 327 h 11107"/>
                    <a:gd name="connsiteX2" fmla="*/ 10144 w 10182"/>
                    <a:gd name="connsiteY2" fmla="*/ 4246 h 11107"/>
                    <a:gd name="connsiteX3" fmla="*/ 3352 w 10182"/>
                    <a:gd name="connsiteY3" fmla="*/ 10777 h 11107"/>
                    <a:gd name="connsiteX4" fmla="*/ 1262 w 10182"/>
                    <a:gd name="connsiteY4" fmla="*/ 4246 h 1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82" h="11107">
                      <a:moveTo>
                        <a:pt x="1262" y="4246"/>
                      </a:moveTo>
                      <a:cubicBezTo>
                        <a:pt x="2307" y="2940"/>
                        <a:pt x="3874" y="1111"/>
                        <a:pt x="5442" y="327"/>
                      </a:cubicBezTo>
                      <a:cubicBezTo>
                        <a:pt x="8316" y="-979"/>
                        <a:pt x="9622" y="1895"/>
                        <a:pt x="10144" y="4246"/>
                      </a:cubicBezTo>
                      <a:cubicBezTo>
                        <a:pt x="10667" y="7903"/>
                        <a:pt x="5703" y="9471"/>
                        <a:pt x="3352" y="10777"/>
                      </a:cubicBezTo>
                      <a:cubicBezTo>
                        <a:pt x="-828" y="12606"/>
                        <a:pt x="-567" y="6336"/>
                        <a:pt x="1262" y="42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74082C00-2F94-1F0B-F2E6-FA467C705167}"/>
                    </a:ext>
                  </a:extLst>
                </p:cNvPr>
                <p:cNvSpPr/>
                <p:nvPr/>
              </p:nvSpPr>
              <p:spPr>
                <a:xfrm>
                  <a:off x="3846796" y="1653684"/>
                  <a:ext cx="40483" cy="8425"/>
                </a:xfrm>
                <a:custGeom>
                  <a:avLst/>
                  <a:gdLst>
                    <a:gd name="connsiteX0" fmla="*/ 27131 w 40483"/>
                    <a:gd name="connsiteY0" fmla="*/ 1110 h 8425"/>
                    <a:gd name="connsiteX1" fmla="*/ 37581 w 40483"/>
                    <a:gd name="connsiteY1" fmla="*/ 4507 h 8425"/>
                    <a:gd name="connsiteX2" fmla="*/ 40455 w 40483"/>
                    <a:gd name="connsiteY2" fmla="*/ 6074 h 8425"/>
                    <a:gd name="connsiteX3" fmla="*/ 38365 w 40483"/>
                    <a:gd name="connsiteY3" fmla="*/ 8425 h 8425"/>
                    <a:gd name="connsiteX4" fmla="*/ 26609 w 40483"/>
                    <a:gd name="connsiteY4" fmla="*/ 6858 h 8425"/>
                    <a:gd name="connsiteX5" fmla="*/ 14329 w 40483"/>
                    <a:gd name="connsiteY5" fmla="*/ 5813 h 8425"/>
                    <a:gd name="connsiteX6" fmla="*/ 7014 w 40483"/>
                    <a:gd name="connsiteY6" fmla="*/ 5813 h 8425"/>
                    <a:gd name="connsiteX7" fmla="*/ 222 w 40483"/>
                    <a:gd name="connsiteY7" fmla="*/ 5290 h 8425"/>
                    <a:gd name="connsiteX8" fmla="*/ 13023 w 40483"/>
                    <a:gd name="connsiteY8" fmla="*/ 326 h 8425"/>
                    <a:gd name="connsiteX9" fmla="*/ 27131 w 40483"/>
                    <a:gd name="connsiteY9" fmla="*/ 1110 h 8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483" h="8425">
                      <a:moveTo>
                        <a:pt x="27131" y="1110"/>
                      </a:moveTo>
                      <a:cubicBezTo>
                        <a:pt x="30789" y="2155"/>
                        <a:pt x="34185" y="3200"/>
                        <a:pt x="37581" y="4507"/>
                      </a:cubicBezTo>
                      <a:cubicBezTo>
                        <a:pt x="38365" y="4768"/>
                        <a:pt x="40194" y="5029"/>
                        <a:pt x="40455" y="6074"/>
                      </a:cubicBezTo>
                      <a:cubicBezTo>
                        <a:pt x="40716" y="7119"/>
                        <a:pt x="39149" y="7903"/>
                        <a:pt x="38365" y="8425"/>
                      </a:cubicBezTo>
                      <a:cubicBezTo>
                        <a:pt x="34446" y="8425"/>
                        <a:pt x="30527" y="7380"/>
                        <a:pt x="26609" y="6858"/>
                      </a:cubicBezTo>
                      <a:cubicBezTo>
                        <a:pt x="22429" y="6597"/>
                        <a:pt x="18248" y="6074"/>
                        <a:pt x="14329" y="5813"/>
                      </a:cubicBezTo>
                      <a:cubicBezTo>
                        <a:pt x="11978" y="5813"/>
                        <a:pt x="9366" y="5813"/>
                        <a:pt x="7014" y="5813"/>
                      </a:cubicBezTo>
                      <a:cubicBezTo>
                        <a:pt x="5708" y="5813"/>
                        <a:pt x="1267" y="6597"/>
                        <a:pt x="222" y="5290"/>
                      </a:cubicBezTo>
                      <a:cubicBezTo>
                        <a:pt x="-1868" y="2155"/>
                        <a:pt x="11456" y="326"/>
                        <a:pt x="13023" y="326"/>
                      </a:cubicBezTo>
                      <a:cubicBezTo>
                        <a:pt x="17726" y="-196"/>
                        <a:pt x="22429" y="-196"/>
                        <a:pt x="27131" y="11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02424652-D077-A37E-5FB3-33CCDB6AC738}"/>
                    </a:ext>
                  </a:extLst>
                </p:cNvPr>
                <p:cNvSpPr/>
                <p:nvPr/>
              </p:nvSpPr>
              <p:spPr>
                <a:xfrm>
                  <a:off x="3833171" y="1670092"/>
                  <a:ext cx="64569" cy="36138"/>
                </a:xfrm>
                <a:custGeom>
                  <a:avLst/>
                  <a:gdLst>
                    <a:gd name="connsiteX0" fmla="*/ 25603 w 64569"/>
                    <a:gd name="connsiteY0" fmla="*/ 19188 h 36138"/>
                    <a:gd name="connsiteX1" fmla="*/ 11495 w 64569"/>
                    <a:gd name="connsiteY1" fmla="*/ 12134 h 36138"/>
                    <a:gd name="connsiteX2" fmla="*/ 4964 w 64569"/>
                    <a:gd name="connsiteY2" fmla="*/ 8476 h 36138"/>
                    <a:gd name="connsiteX3" fmla="*/ 0 w 64569"/>
                    <a:gd name="connsiteY3" fmla="*/ 4035 h 36138"/>
                    <a:gd name="connsiteX4" fmla="*/ 16459 w 64569"/>
                    <a:gd name="connsiteY4" fmla="*/ 1422 h 36138"/>
                    <a:gd name="connsiteX5" fmla="*/ 26125 w 64569"/>
                    <a:gd name="connsiteY5" fmla="*/ 116 h 36138"/>
                    <a:gd name="connsiteX6" fmla="*/ 31089 w 64569"/>
                    <a:gd name="connsiteY6" fmla="*/ 116 h 36138"/>
                    <a:gd name="connsiteX7" fmla="*/ 35269 w 64569"/>
                    <a:gd name="connsiteY7" fmla="*/ 2206 h 36138"/>
                    <a:gd name="connsiteX8" fmla="*/ 43891 w 64569"/>
                    <a:gd name="connsiteY8" fmla="*/ 7170 h 36138"/>
                    <a:gd name="connsiteX9" fmla="*/ 49900 w 64569"/>
                    <a:gd name="connsiteY9" fmla="*/ 9521 h 36138"/>
                    <a:gd name="connsiteX10" fmla="*/ 54863 w 64569"/>
                    <a:gd name="connsiteY10" fmla="*/ 12918 h 36138"/>
                    <a:gd name="connsiteX11" fmla="*/ 64269 w 64569"/>
                    <a:gd name="connsiteY11" fmla="*/ 19188 h 36138"/>
                    <a:gd name="connsiteX12" fmla="*/ 57998 w 64569"/>
                    <a:gd name="connsiteY12" fmla="*/ 23106 h 36138"/>
                    <a:gd name="connsiteX13" fmla="*/ 55909 w 64569"/>
                    <a:gd name="connsiteY13" fmla="*/ 25980 h 36138"/>
                    <a:gd name="connsiteX14" fmla="*/ 56954 w 64569"/>
                    <a:gd name="connsiteY14" fmla="*/ 35647 h 36138"/>
                    <a:gd name="connsiteX15" fmla="*/ 44936 w 64569"/>
                    <a:gd name="connsiteY15" fmla="*/ 30944 h 36138"/>
                    <a:gd name="connsiteX16" fmla="*/ 36053 w 64569"/>
                    <a:gd name="connsiteY16" fmla="*/ 24151 h 36138"/>
                    <a:gd name="connsiteX17" fmla="*/ 25603 w 64569"/>
                    <a:gd name="connsiteY17" fmla="*/ 19188 h 36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4569" h="36138">
                      <a:moveTo>
                        <a:pt x="25603" y="19188"/>
                      </a:moveTo>
                      <a:cubicBezTo>
                        <a:pt x="20378" y="17359"/>
                        <a:pt x="15936" y="15269"/>
                        <a:pt x="11495" y="12134"/>
                      </a:cubicBezTo>
                      <a:cubicBezTo>
                        <a:pt x="9405" y="10828"/>
                        <a:pt x="7315" y="9783"/>
                        <a:pt x="4964" y="8476"/>
                      </a:cubicBezTo>
                      <a:cubicBezTo>
                        <a:pt x="3396" y="7693"/>
                        <a:pt x="0" y="6125"/>
                        <a:pt x="0" y="4035"/>
                      </a:cubicBezTo>
                      <a:cubicBezTo>
                        <a:pt x="0" y="-929"/>
                        <a:pt x="13585" y="2467"/>
                        <a:pt x="16459" y="1422"/>
                      </a:cubicBezTo>
                      <a:cubicBezTo>
                        <a:pt x="19594" y="377"/>
                        <a:pt x="22729" y="377"/>
                        <a:pt x="26125" y="116"/>
                      </a:cubicBezTo>
                      <a:cubicBezTo>
                        <a:pt x="27693" y="116"/>
                        <a:pt x="29522" y="-145"/>
                        <a:pt x="31089" y="116"/>
                      </a:cubicBezTo>
                      <a:cubicBezTo>
                        <a:pt x="32657" y="377"/>
                        <a:pt x="33963" y="1422"/>
                        <a:pt x="35269" y="2206"/>
                      </a:cubicBezTo>
                      <a:cubicBezTo>
                        <a:pt x="38143" y="4035"/>
                        <a:pt x="40756" y="6125"/>
                        <a:pt x="43891" y="7170"/>
                      </a:cubicBezTo>
                      <a:cubicBezTo>
                        <a:pt x="45981" y="7954"/>
                        <a:pt x="48071" y="8476"/>
                        <a:pt x="49900" y="9521"/>
                      </a:cubicBezTo>
                      <a:cubicBezTo>
                        <a:pt x="51729" y="10566"/>
                        <a:pt x="53035" y="12134"/>
                        <a:pt x="54863" y="12918"/>
                      </a:cubicBezTo>
                      <a:cubicBezTo>
                        <a:pt x="56954" y="13963"/>
                        <a:pt x="66359" y="15269"/>
                        <a:pt x="64269" y="19188"/>
                      </a:cubicBezTo>
                      <a:cubicBezTo>
                        <a:pt x="63224" y="21278"/>
                        <a:pt x="60089" y="22061"/>
                        <a:pt x="57998" y="23106"/>
                      </a:cubicBezTo>
                      <a:cubicBezTo>
                        <a:pt x="56431" y="23629"/>
                        <a:pt x="54863" y="24151"/>
                        <a:pt x="55909" y="25980"/>
                      </a:cubicBezTo>
                      <a:cubicBezTo>
                        <a:pt x="57737" y="29115"/>
                        <a:pt x="62701" y="33295"/>
                        <a:pt x="56954" y="35647"/>
                      </a:cubicBezTo>
                      <a:cubicBezTo>
                        <a:pt x="52512" y="37475"/>
                        <a:pt x="48332" y="33818"/>
                        <a:pt x="44936" y="30944"/>
                      </a:cubicBezTo>
                      <a:cubicBezTo>
                        <a:pt x="42062" y="28593"/>
                        <a:pt x="39188" y="26241"/>
                        <a:pt x="36053" y="24151"/>
                      </a:cubicBezTo>
                      <a:cubicBezTo>
                        <a:pt x="32657" y="22323"/>
                        <a:pt x="29260" y="20494"/>
                        <a:pt x="25603" y="191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4BDBA3CD-B8FC-A524-893F-BB2854A7C6C5}"/>
                    </a:ext>
                  </a:extLst>
                </p:cNvPr>
                <p:cNvSpPr/>
                <p:nvPr/>
              </p:nvSpPr>
              <p:spPr>
                <a:xfrm>
                  <a:off x="3708840" y="1690700"/>
                  <a:ext cx="44013" cy="18505"/>
                </a:xfrm>
                <a:custGeom>
                  <a:avLst/>
                  <a:gdLst>
                    <a:gd name="connsiteX0" fmla="*/ 16433 w 44013"/>
                    <a:gd name="connsiteY0" fmla="*/ 15299 h 18505"/>
                    <a:gd name="connsiteX1" fmla="*/ 7028 w 44013"/>
                    <a:gd name="connsiteY1" fmla="*/ 11903 h 18505"/>
                    <a:gd name="connsiteX2" fmla="*/ 497 w 44013"/>
                    <a:gd name="connsiteY2" fmla="*/ 7984 h 18505"/>
                    <a:gd name="connsiteX3" fmla="*/ 2848 w 44013"/>
                    <a:gd name="connsiteY3" fmla="*/ 408 h 18505"/>
                    <a:gd name="connsiteX4" fmla="*/ 13298 w 44013"/>
                    <a:gd name="connsiteY4" fmla="*/ 3021 h 18505"/>
                    <a:gd name="connsiteX5" fmla="*/ 22442 w 44013"/>
                    <a:gd name="connsiteY5" fmla="*/ 7723 h 18505"/>
                    <a:gd name="connsiteX6" fmla="*/ 32892 w 44013"/>
                    <a:gd name="connsiteY6" fmla="*/ 10858 h 18505"/>
                    <a:gd name="connsiteX7" fmla="*/ 37333 w 44013"/>
                    <a:gd name="connsiteY7" fmla="*/ 13209 h 18505"/>
                    <a:gd name="connsiteX8" fmla="*/ 42559 w 44013"/>
                    <a:gd name="connsiteY8" fmla="*/ 14777 h 18505"/>
                    <a:gd name="connsiteX9" fmla="*/ 43342 w 44013"/>
                    <a:gd name="connsiteY9" fmla="*/ 17651 h 18505"/>
                    <a:gd name="connsiteX10" fmla="*/ 39946 w 44013"/>
                    <a:gd name="connsiteY10" fmla="*/ 17912 h 18505"/>
                    <a:gd name="connsiteX11" fmla="*/ 33415 w 44013"/>
                    <a:gd name="connsiteY11" fmla="*/ 18435 h 18505"/>
                    <a:gd name="connsiteX12" fmla="*/ 27145 w 44013"/>
                    <a:gd name="connsiteY12" fmla="*/ 17912 h 18505"/>
                    <a:gd name="connsiteX13" fmla="*/ 22442 w 44013"/>
                    <a:gd name="connsiteY13" fmla="*/ 16867 h 18505"/>
                    <a:gd name="connsiteX14" fmla="*/ 16433 w 44013"/>
                    <a:gd name="connsiteY14" fmla="*/ 15299 h 1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013" h="18505">
                      <a:moveTo>
                        <a:pt x="16433" y="15299"/>
                      </a:moveTo>
                      <a:cubicBezTo>
                        <a:pt x="13298" y="13471"/>
                        <a:pt x="10686" y="12426"/>
                        <a:pt x="7028" y="11903"/>
                      </a:cubicBezTo>
                      <a:cubicBezTo>
                        <a:pt x="4154" y="11381"/>
                        <a:pt x="1542" y="10858"/>
                        <a:pt x="497" y="7984"/>
                      </a:cubicBezTo>
                      <a:cubicBezTo>
                        <a:pt x="-548" y="5372"/>
                        <a:pt x="-26" y="1453"/>
                        <a:pt x="2848" y="408"/>
                      </a:cubicBezTo>
                      <a:cubicBezTo>
                        <a:pt x="6244" y="-898"/>
                        <a:pt x="10163" y="1192"/>
                        <a:pt x="13298" y="3021"/>
                      </a:cubicBezTo>
                      <a:cubicBezTo>
                        <a:pt x="16433" y="4849"/>
                        <a:pt x="19307" y="6417"/>
                        <a:pt x="22442" y="7723"/>
                      </a:cubicBezTo>
                      <a:cubicBezTo>
                        <a:pt x="25839" y="9291"/>
                        <a:pt x="29496" y="9291"/>
                        <a:pt x="32892" y="10858"/>
                      </a:cubicBezTo>
                      <a:cubicBezTo>
                        <a:pt x="34460" y="11381"/>
                        <a:pt x="35766" y="12687"/>
                        <a:pt x="37333" y="13209"/>
                      </a:cubicBezTo>
                      <a:cubicBezTo>
                        <a:pt x="38901" y="13993"/>
                        <a:pt x="40730" y="14254"/>
                        <a:pt x="42559" y="14777"/>
                      </a:cubicBezTo>
                      <a:cubicBezTo>
                        <a:pt x="43865" y="15299"/>
                        <a:pt x="44649" y="16606"/>
                        <a:pt x="43342" y="17651"/>
                      </a:cubicBezTo>
                      <a:cubicBezTo>
                        <a:pt x="42297" y="18696"/>
                        <a:pt x="41252" y="18173"/>
                        <a:pt x="39946" y="17912"/>
                      </a:cubicBezTo>
                      <a:cubicBezTo>
                        <a:pt x="37856" y="17651"/>
                        <a:pt x="35505" y="18173"/>
                        <a:pt x="33415" y="18435"/>
                      </a:cubicBezTo>
                      <a:cubicBezTo>
                        <a:pt x="31325" y="18696"/>
                        <a:pt x="29235" y="18173"/>
                        <a:pt x="27145" y="17912"/>
                      </a:cubicBezTo>
                      <a:cubicBezTo>
                        <a:pt x="25577" y="17651"/>
                        <a:pt x="24010" y="17389"/>
                        <a:pt x="22442" y="16867"/>
                      </a:cubicBezTo>
                      <a:cubicBezTo>
                        <a:pt x="20352" y="16606"/>
                        <a:pt x="18262" y="16344"/>
                        <a:pt x="16433" y="152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68CBCB6B-5B50-842F-26BE-66BA15CD723F}"/>
                    </a:ext>
                  </a:extLst>
                </p:cNvPr>
                <p:cNvSpPr/>
                <p:nvPr/>
              </p:nvSpPr>
              <p:spPr>
                <a:xfrm>
                  <a:off x="3694483" y="2193094"/>
                  <a:ext cx="12059" cy="12567"/>
                </a:xfrm>
                <a:custGeom>
                  <a:avLst/>
                  <a:gdLst>
                    <a:gd name="connsiteX0" fmla="*/ 4403 w 12059"/>
                    <a:gd name="connsiteY0" fmla="*/ 3280 h 12567"/>
                    <a:gd name="connsiteX1" fmla="*/ 5709 w 12059"/>
                    <a:gd name="connsiteY1" fmla="*/ 929 h 12567"/>
                    <a:gd name="connsiteX2" fmla="*/ 8061 w 12059"/>
                    <a:gd name="connsiteY2" fmla="*/ 145 h 12567"/>
                    <a:gd name="connsiteX3" fmla="*/ 9106 w 12059"/>
                    <a:gd name="connsiteY3" fmla="*/ 2496 h 12567"/>
                    <a:gd name="connsiteX4" fmla="*/ 9889 w 12059"/>
                    <a:gd name="connsiteY4" fmla="*/ 4848 h 12567"/>
                    <a:gd name="connsiteX5" fmla="*/ 11718 w 12059"/>
                    <a:gd name="connsiteY5" fmla="*/ 6938 h 12567"/>
                    <a:gd name="connsiteX6" fmla="*/ 6232 w 12059"/>
                    <a:gd name="connsiteY6" fmla="*/ 11640 h 12567"/>
                    <a:gd name="connsiteX7" fmla="*/ 1529 w 12059"/>
                    <a:gd name="connsiteY7" fmla="*/ 7983 h 12567"/>
                    <a:gd name="connsiteX8" fmla="*/ 484 w 12059"/>
                    <a:gd name="connsiteY8" fmla="*/ 5370 h 12567"/>
                    <a:gd name="connsiteX9" fmla="*/ 4403 w 12059"/>
                    <a:gd name="connsiteY9" fmla="*/ 3280 h 12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59" h="12567">
                      <a:moveTo>
                        <a:pt x="4403" y="3280"/>
                      </a:moveTo>
                      <a:cubicBezTo>
                        <a:pt x="5448" y="2496"/>
                        <a:pt x="5187" y="1974"/>
                        <a:pt x="5709" y="929"/>
                      </a:cubicBezTo>
                      <a:cubicBezTo>
                        <a:pt x="6232" y="-116"/>
                        <a:pt x="7016" y="-116"/>
                        <a:pt x="8061" y="145"/>
                      </a:cubicBezTo>
                      <a:cubicBezTo>
                        <a:pt x="8061" y="1190"/>
                        <a:pt x="8845" y="1713"/>
                        <a:pt x="9106" y="2496"/>
                      </a:cubicBezTo>
                      <a:cubicBezTo>
                        <a:pt x="9367" y="3541"/>
                        <a:pt x="9367" y="4064"/>
                        <a:pt x="9889" y="4848"/>
                      </a:cubicBezTo>
                      <a:cubicBezTo>
                        <a:pt x="10412" y="5632"/>
                        <a:pt x="11196" y="6154"/>
                        <a:pt x="11718" y="6938"/>
                      </a:cubicBezTo>
                      <a:cubicBezTo>
                        <a:pt x="13286" y="10073"/>
                        <a:pt x="9106" y="14514"/>
                        <a:pt x="6232" y="11640"/>
                      </a:cubicBezTo>
                      <a:cubicBezTo>
                        <a:pt x="4664" y="10073"/>
                        <a:pt x="3358" y="9028"/>
                        <a:pt x="1529" y="7983"/>
                      </a:cubicBezTo>
                      <a:cubicBezTo>
                        <a:pt x="223" y="7199"/>
                        <a:pt x="-561" y="6677"/>
                        <a:pt x="484" y="5370"/>
                      </a:cubicBezTo>
                      <a:cubicBezTo>
                        <a:pt x="1791" y="4325"/>
                        <a:pt x="3097" y="3803"/>
                        <a:pt x="4403" y="32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78B8A1B1-B6D8-BEB1-0E6E-E3BB0F211A70}"/>
                    </a:ext>
                  </a:extLst>
                </p:cNvPr>
                <p:cNvSpPr/>
                <p:nvPr/>
              </p:nvSpPr>
              <p:spPr>
                <a:xfrm>
                  <a:off x="3711949" y="2191128"/>
                  <a:ext cx="15152" cy="8381"/>
                </a:xfrm>
                <a:custGeom>
                  <a:avLst/>
                  <a:gdLst>
                    <a:gd name="connsiteX0" fmla="*/ 0 w 15152"/>
                    <a:gd name="connsiteY0" fmla="*/ 2895 h 8381"/>
                    <a:gd name="connsiteX1" fmla="*/ 784 w 15152"/>
                    <a:gd name="connsiteY1" fmla="*/ 1327 h 8381"/>
                    <a:gd name="connsiteX2" fmla="*/ 11495 w 15152"/>
                    <a:gd name="connsiteY2" fmla="*/ 1850 h 8381"/>
                    <a:gd name="connsiteX3" fmla="*/ 13585 w 15152"/>
                    <a:gd name="connsiteY3" fmla="*/ 2895 h 8381"/>
                    <a:gd name="connsiteX4" fmla="*/ 15153 w 15152"/>
                    <a:gd name="connsiteY4" fmla="*/ 5246 h 8381"/>
                    <a:gd name="connsiteX5" fmla="*/ 11234 w 15152"/>
                    <a:gd name="connsiteY5" fmla="*/ 8381 h 8381"/>
                    <a:gd name="connsiteX6" fmla="*/ 4703 w 15152"/>
                    <a:gd name="connsiteY6" fmla="*/ 7075 h 8381"/>
                    <a:gd name="connsiteX7" fmla="*/ 0 w 15152"/>
                    <a:gd name="connsiteY7" fmla="*/ 2895 h 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52" h="8381">
                      <a:moveTo>
                        <a:pt x="0" y="2895"/>
                      </a:moveTo>
                      <a:cubicBezTo>
                        <a:pt x="0" y="2372"/>
                        <a:pt x="261" y="1850"/>
                        <a:pt x="784" y="1327"/>
                      </a:cubicBezTo>
                      <a:cubicBezTo>
                        <a:pt x="3135" y="-1285"/>
                        <a:pt x="8883" y="544"/>
                        <a:pt x="11495" y="1850"/>
                      </a:cubicBezTo>
                      <a:cubicBezTo>
                        <a:pt x="12279" y="2111"/>
                        <a:pt x="13063" y="2372"/>
                        <a:pt x="13585" y="2895"/>
                      </a:cubicBezTo>
                      <a:cubicBezTo>
                        <a:pt x="14369" y="3417"/>
                        <a:pt x="14630" y="4462"/>
                        <a:pt x="15153" y="5246"/>
                      </a:cubicBezTo>
                      <a:cubicBezTo>
                        <a:pt x="14369" y="6552"/>
                        <a:pt x="13063" y="8381"/>
                        <a:pt x="11234" y="8381"/>
                      </a:cubicBezTo>
                      <a:cubicBezTo>
                        <a:pt x="9144" y="8381"/>
                        <a:pt x="6531" y="7597"/>
                        <a:pt x="4703" y="7075"/>
                      </a:cubicBezTo>
                      <a:cubicBezTo>
                        <a:pt x="3135" y="6291"/>
                        <a:pt x="0" y="4724"/>
                        <a:pt x="0" y="28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95D91426-CDF6-1698-06F3-BF75842FFA04}"/>
                    </a:ext>
                  </a:extLst>
                </p:cNvPr>
                <p:cNvSpPr/>
                <p:nvPr/>
              </p:nvSpPr>
              <p:spPr>
                <a:xfrm>
                  <a:off x="3750354" y="2245548"/>
                  <a:ext cx="13886" cy="17024"/>
                </a:xfrm>
                <a:custGeom>
                  <a:avLst/>
                  <a:gdLst>
                    <a:gd name="connsiteX0" fmla="*/ 9405 w 13886"/>
                    <a:gd name="connsiteY0" fmla="*/ 202 h 17024"/>
                    <a:gd name="connsiteX1" fmla="*/ 13846 w 13886"/>
                    <a:gd name="connsiteY1" fmla="*/ 4905 h 17024"/>
                    <a:gd name="connsiteX2" fmla="*/ 11495 w 13886"/>
                    <a:gd name="connsiteY2" fmla="*/ 11698 h 17024"/>
                    <a:gd name="connsiteX3" fmla="*/ 3919 w 13886"/>
                    <a:gd name="connsiteY3" fmla="*/ 16923 h 17024"/>
                    <a:gd name="connsiteX4" fmla="*/ 0 w 13886"/>
                    <a:gd name="connsiteY4" fmla="*/ 10130 h 17024"/>
                    <a:gd name="connsiteX5" fmla="*/ 3396 w 13886"/>
                    <a:gd name="connsiteY5" fmla="*/ 3599 h 17024"/>
                    <a:gd name="connsiteX6" fmla="*/ 9405 w 13886"/>
                    <a:gd name="connsiteY6" fmla="*/ 202 h 17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886" h="17024">
                      <a:moveTo>
                        <a:pt x="9405" y="202"/>
                      </a:moveTo>
                      <a:cubicBezTo>
                        <a:pt x="12018" y="725"/>
                        <a:pt x="13585" y="2031"/>
                        <a:pt x="13846" y="4905"/>
                      </a:cubicBezTo>
                      <a:cubicBezTo>
                        <a:pt x="14108" y="7256"/>
                        <a:pt x="13063" y="9869"/>
                        <a:pt x="11495" y="11698"/>
                      </a:cubicBezTo>
                      <a:cubicBezTo>
                        <a:pt x="9405" y="13788"/>
                        <a:pt x="7576" y="17706"/>
                        <a:pt x="3919" y="16923"/>
                      </a:cubicBezTo>
                      <a:cubicBezTo>
                        <a:pt x="784" y="16139"/>
                        <a:pt x="0" y="13265"/>
                        <a:pt x="0" y="10130"/>
                      </a:cubicBezTo>
                      <a:cubicBezTo>
                        <a:pt x="0" y="6995"/>
                        <a:pt x="2090" y="6211"/>
                        <a:pt x="3396" y="3599"/>
                      </a:cubicBezTo>
                      <a:cubicBezTo>
                        <a:pt x="4964" y="986"/>
                        <a:pt x="6270" y="-581"/>
                        <a:pt x="9405" y="2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9FE2D766-4C7F-14A6-2DF5-04A062728A43}"/>
                    </a:ext>
                  </a:extLst>
                </p:cNvPr>
                <p:cNvSpPr/>
                <p:nvPr/>
              </p:nvSpPr>
              <p:spPr>
                <a:xfrm>
                  <a:off x="3674616" y="2232420"/>
                  <a:ext cx="63592" cy="41615"/>
                </a:xfrm>
                <a:custGeom>
                  <a:avLst/>
                  <a:gdLst>
                    <a:gd name="connsiteX0" fmla="*/ 24793 w 63592"/>
                    <a:gd name="connsiteY0" fmla="*/ 41024 h 41615"/>
                    <a:gd name="connsiteX1" fmla="*/ 21396 w 63592"/>
                    <a:gd name="connsiteY1" fmla="*/ 39195 h 41615"/>
                    <a:gd name="connsiteX2" fmla="*/ 17739 w 63592"/>
                    <a:gd name="connsiteY2" fmla="*/ 37889 h 41615"/>
                    <a:gd name="connsiteX3" fmla="*/ 19568 w 63592"/>
                    <a:gd name="connsiteY3" fmla="*/ 34232 h 41615"/>
                    <a:gd name="connsiteX4" fmla="*/ 24531 w 63592"/>
                    <a:gd name="connsiteY4" fmla="*/ 34493 h 41615"/>
                    <a:gd name="connsiteX5" fmla="*/ 28450 w 63592"/>
                    <a:gd name="connsiteY5" fmla="*/ 33970 h 41615"/>
                    <a:gd name="connsiteX6" fmla="*/ 22703 w 63592"/>
                    <a:gd name="connsiteY6" fmla="*/ 32403 h 41615"/>
                    <a:gd name="connsiteX7" fmla="*/ 17477 w 63592"/>
                    <a:gd name="connsiteY7" fmla="*/ 29790 h 41615"/>
                    <a:gd name="connsiteX8" fmla="*/ 12514 w 63592"/>
                    <a:gd name="connsiteY8" fmla="*/ 28484 h 41615"/>
                    <a:gd name="connsiteX9" fmla="*/ 6766 w 63592"/>
                    <a:gd name="connsiteY9" fmla="*/ 28223 h 41615"/>
                    <a:gd name="connsiteX10" fmla="*/ 1802 w 63592"/>
                    <a:gd name="connsiteY10" fmla="*/ 27178 h 41615"/>
                    <a:gd name="connsiteX11" fmla="*/ 1018 w 63592"/>
                    <a:gd name="connsiteY11" fmla="*/ 23520 h 41615"/>
                    <a:gd name="connsiteX12" fmla="*/ 7288 w 63592"/>
                    <a:gd name="connsiteY12" fmla="*/ 21953 h 41615"/>
                    <a:gd name="connsiteX13" fmla="*/ 3892 w 63592"/>
                    <a:gd name="connsiteY13" fmla="*/ 19863 h 41615"/>
                    <a:gd name="connsiteX14" fmla="*/ 3631 w 63592"/>
                    <a:gd name="connsiteY14" fmla="*/ 15683 h 41615"/>
                    <a:gd name="connsiteX15" fmla="*/ 12775 w 63592"/>
                    <a:gd name="connsiteY15" fmla="*/ 16466 h 41615"/>
                    <a:gd name="connsiteX16" fmla="*/ 12775 w 63592"/>
                    <a:gd name="connsiteY16" fmla="*/ 14899 h 41615"/>
                    <a:gd name="connsiteX17" fmla="*/ 3108 w 63592"/>
                    <a:gd name="connsiteY17" fmla="*/ 10719 h 41615"/>
                    <a:gd name="connsiteX18" fmla="*/ 2586 w 63592"/>
                    <a:gd name="connsiteY18" fmla="*/ 2359 h 41615"/>
                    <a:gd name="connsiteX19" fmla="*/ 13559 w 63592"/>
                    <a:gd name="connsiteY19" fmla="*/ 7 h 41615"/>
                    <a:gd name="connsiteX20" fmla="*/ 25315 w 63592"/>
                    <a:gd name="connsiteY20" fmla="*/ 1314 h 41615"/>
                    <a:gd name="connsiteX21" fmla="*/ 43603 w 63592"/>
                    <a:gd name="connsiteY21" fmla="*/ 11764 h 41615"/>
                    <a:gd name="connsiteX22" fmla="*/ 53008 w 63592"/>
                    <a:gd name="connsiteY22" fmla="*/ 16205 h 41615"/>
                    <a:gd name="connsiteX23" fmla="*/ 61107 w 63592"/>
                    <a:gd name="connsiteY23" fmla="*/ 19079 h 41615"/>
                    <a:gd name="connsiteX24" fmla="*/ 63458 w 63592"/>
                    <a:gd name="connsiteY24" fmla="*/ 27439 h 41615"/>
                    <a:gd name="connsiteX25" fmla="*/ 60062 w 63592"/>
                    <a:gd name="connsiteY25" fmla="*/ 31358 h 41615"/>
                    <a:gd name="connsiteX26" fmla="*/ 54837 w 63592"/>
                    <a:gd name="connsiteY26" fmla="*/ 33187 h 41615"/>
                    <a:gd name="connsiteX27" fmla="*/ 41252 w 63592"/>
                    <a:gd name="connsiteY27" fmla="*/ 36583 h 41615"/>
                    <a:gd name="connsiteX28" fmla="*/ 36027 w 63592"/>
                    <a:gd name="connsiteY28" fmla="*/ 37105 h 41615"/>
                    <a:gd name="connsiteX29" fmla="*/ 31847 w 63592"/>
                    <a:gd name="connsiteY29" fmla="*/ 39718 h 41615"/>
                    <a:gd name="connsiteX30" fmla="*/ 24793 w 63592"/>
                    <a:gd name="connsiteY30" fmla="*/ 41024 h 41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63592" h="41615">
                      <a:moveTo>
                        <a:pt x="24793" y="41024"/>
                      </a:moveTo>
                      <a:cubicBezTo>
                        <a:pt x="23748" y="40240"/>
                        <a:pt x="22703" y="39718"/>
                        <a:pt x="21396" y="39195"/>
                      </a:cubicBezTo>
                      <a:cubicBezTo>
                        <a:pt x="20351" y="38673"/>
                        <a:pt x="19045" y="38412"/>
                        <a:pt x="17739" y="37889"/>
                      </a:cubicBezTo>
                      <a:cubicBezTo>
                        <a:pt x="14081" y="36322"/>
                        <a:pt x="16694" y="34232"/>
                        <a:pt x="19568" y="34232"/>
                      </a:cubicBezTo>
                      <a:cubicBezTo>
                        <a:pt x="21396" y="34232"/>
                        <a:pt x="22964" y="34493"/>
                        <a:pt x="24531" y="34493"/>
                      </a:cubicBezTo>
                      <a:cubicBezTo>
                        <a:pt x="25576" y="34493"/>
                        <a:pt x="27666" y="34754"/>
                        <a:pt x="28450" y="33970"/>
                      </a:cubicBezTo>
                      <a:cubicBezTo>
                        <a:pt x="26621" y="33187"/>
                        <a:pt x="24793" y="32664"/>
                        <a:pt x="22703" y="32403"/>
                      </a:cubicBezTo>
                      <a:cubicBezTo>
                        <a:pt x="20612" y="32141"/>
                        <a:pt x="19306" y="31096"/>
                        <a:pt x="17477" y="29790"/>
                      </a:cubicBezTo>
                      <a:cubicBezTo>
                        <a:pt x="15910" y="28484"/>
                        <a:pt x="14604" y="28484"/>
                        <a:pt x="12514" y="28484"/>
                      </a:cubicBezTo>
                      <a:cubicBezTo>
                        <a:pt x="10424" y="28745"/>
                        <a:pt x="8595" y="28484"/>
                        <a:pt x="6766" y="28223"/>
                      </a:cubicBezTo>
                      <a:cubicBezTo>
                        <a:pt x="4937" y="28223"/>
                        <a:pt x="3370" y="28223"/>
                        <a:pt x="1802" y="27178"/>
                      </a:cubicBezTo>
                      <a:cubicBezTo>
                        <a:pt x="496" y="26394"/>
                        <a:pt x="-1072" y="24304"/>
                        <a:pt x="1018" y="23520"/>
                      </a:cubicBezTo>
                      <a:cubicBezTo>
                        <a:pt x="2586" y="22736"/>
                        <a:pt x="6243" y="23520"/>
                        <a:pt x="7288" y="21953"/>
                      </a:cubicBezTo>
                      <a:cubicBezTo>
                        <a:pt x="8072" y="20385"/>
                        <a:pt x="4676" y="20124"/>
                        <a:pt x="3892" y="19863"/>
                      </a:cubicBezTo>
                      <a:cubicBezTo>
                        <a:pt x="1280" y="18818"/>
                        <a:pt x="496" y="16728"/>
                        <a:pt x="3631" y="15683"/>
                      </a:cubicBezTo>
                      <a:cubicBezTo>
                        <a:pt x="6505" y="14638"/>
                        <a:pt x="9901" y="15683"/>
                        <a:pt x="12775" y="16466"/>
                      </a:cubicBezTo>
                      <a:cubicBezTo>
                        <a:pt x="12775" y="15944"/>
                        <a:pt x="12775" y="15421"/>
                        <a:pt x="12775" y="14899"/>
                      </a:cubicBezTo>
                      <a:cubicBezTo>
                        <a:pt x="9379" y="14376"/>
                        <a:pt x="5460" y="13593"/>
                        <a:pt x="3108" y="10719"/>
                      </a:cubicBezTo>
                      <a:cubicBezTo>
                        <a:pt x="1280" y="8367"/>
                        <a:pt x="235" y="4710"/>
                        <a:pt x="2586" y="2359"/>
                      </a:cubicBezTo>
                      <a:cubicBezTo>
                        <a:pt x="5199" y="-254"/>
                        <a:pt x="10162" y="7"/>
                        <a:pt x="13559" y="7"/>
                      </a:cubicBezTo>
                      <a:cubicBezTo>
                        <a:pt x="17477" y="7"/>
                        <a:pt x="21658" y="269"/>
                        <a:pt x="25315" y="1314"/>
                      </a:cubicBezTo>
                      <a:cubicBezTo>
                        <a:pt x="32108" y="2881"/>
                        <a:pt x="37594" y="8106"/>
                        <a:pt x="43603" y="11764"/>
                      </a:cubicBezTo>
                      <a:cubicBezTo>
                        <a:pt x="46477" y="13593"/>
                        <a:pt x="49612" y="15421"/>
                        <a:pt x="53008" y="16205"/>
                      </a:cubicBezTo>
                      <a:cubicBezTo>
                        <a:pt x="55882" y="16728"/>
                        <a:pt x="59017" y="16989"/>
                        <a:pt x="61107" y="19079"/>
                      </a:cubicBezTo>
                      <a:cubicBezTo>
                        <a:pt x="62936" y="20908"/>
                        <a:pt x="63981" y="24826"/>
                        <a:pt x="63458" y="27439"/>
                      </a:cubicBezTo>
                      <a:cubicBezTo>
                        <a:pt x="62936" y="29268"/>
                        <a:pt x="61368" y="30574"/>
                        <a:pt x="60062" y="31358"/>
                      </a:cubicBezTo>
                      <a:cubicBezTo>
                        <a:pt x="58233" y="32403"/>
                        <a:pt x="56666" y="32403"/>
                        <a:pt x="54837" y="33187"/>
                      </a:cubicBezTo>
                      <a:cubicBezTo>
                        <a:pt x="50396" y="34754"/>
                        <a:pt x="46216" y="37105"/>
                        <a:pt x="41252" y="36583"/>
                      </a:cubicBezTo>
                      <a:cubicBezTo>
                        <a:pt x="39423" y="36322"/>
                        <a:pt x="37594" y="36060"/>
                        <a:pt x="36027" y="37105"/>
                      </a:cubicBezTo>
                      <a:cubicBezTo>
                        <a:pt x="34720" y="38150"/>
                        <a:pt x="33675" y="39195"/>
                        <a:pt x="31847" y="39718"/>
                      </a:cubicBezTo>
                      <a:cubicBezTo>
                        <a:pt x="28973" y="41285"/>
                        <a:pt x="26883" y="42330"/>
                        <a:pt x="24793" y="4102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D5533132-91CC-7696-2E8A-4EF87D521242}"/>
                    </a:ext>
                  </a:extLst>
                </p:cNvPr>
                <p:cNvSpPr/>
                <p:nvPr/>
              </p:nvSpPr>
              <p:spPr>
                <a:xfrm>
                  <a:off x="3671572" y="2223686"/>
                  <a:ext cx="7189" cy="6440"/>
                </a:xfrm>
                <a:custGeom>
                  <a:avLst/>
                  <a:gdLst>
                    <a:gd name="connsiteX0" fmla="*/ 405 w 7189"/>
                    <a:gd name="connsiteY0" fmla="*/ 1948 h 6440"/>
                    <a:gd name="connsiteX1" fmla="*/ 1188 w 7189"/>
                    <a:gd name="connsiteY1" fmla="*/ 119 h 6440"/>
                    <a:gd name="connsiteX2" fmla="*/ 5107 w 7189"/>
                    <a:gd name="connsiteY2" fmla="*/ 2732 h 6440"/>
                    <a:gd name="connsiteX3" fmla="*/ 6675 w 7189"/>
                    <a:gd name="connsiteY3" fmla="*/ 3515 h 6440"/>
                    <a:gd name="connsiteX4" fmla="*/ 5891 w 7189"/>
                    <a:gd name="connsiteY4" fmla="*/ 6389 h 6440"/>
                    <a:gd name="connsiteX5" fmla="*/ 1972 w 7189"/>
                    <a:gd name="connsiteY5" fmla="*/ 5344 h 6440"/>
                    <a:gd name="connsiteX6" fmla="*/ 405 w 7189"/>
                    <a:gd name="connsiteY6" fmla="*/ 1948 h 6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89" h="6440">
                      <a:moveTo>
                        <a:pt x="405" y="1948"/>
                      </a:moveTo>
                      <a:cubicBezTo>
                        <a:pt x="-118" y="903"/>
                        <a:pt x="-379" y="-404"/>
                        <a:pt x="1188" y="119"/>
                      </a:cubicBezTo>
                      <a:cubicBezTo>
                        <a:pt x="2495" y="380"/>
                        <a:pt x="3801" y="2209"/>
                        <a:pt x="5107" y="2732"/>
                      </a:cubicBezTo>
                      <a:cubicBezTo>
                        <a:pt x="5891" y="2993"/>
                        <a:pt x="6152" y="2732"/>
                        <a:pt x="6675" y="3515"/>
                      </a:cubicBezTo>
                      <a:cubicBezTo>
                        <a:pt x="7458" y="4560"/>
                        <a:pt x="7458" y="6128"/>
                        <a:pt x="5891" y="6389"/>
                      </a:cubicBezTo>
                      <a:cubicBezTo>
                        <a:pt x="4585" y="6650"/>
                        <a:pt x="3017" y="5867"/>
                        <a:pt x="1972" y="5344"/>
                      </a:cubicBezTo>
                      <a:cubicBezTo>
                        <a:pt x="405" y="4560"/>
                        <a:pt x="1449" y="3515"/>
                        <a:pt x="405" y="19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452177B2-587F-0B93-E490-FC45A4D9F6C0}"/>
                    </a:ext>
                  </a:extLst>
                </p:cNvPr>
                <p:cNvSpPr/>
                <p:nvPr/>
              </p:nvSpPr>
              <p:spPr>
                <a:xfrm>
                  <a:off x="3715615" y="2182644"/>
                  <a:ext cx="23300" cy="7499"/>
                </a:xfrm>
                <a:custGeom>
                  <a:avLst/>
                  <a:gdLst>
                    <a:gd name="connsiteX0" fmla="*/ 4432 w 23300"/>
                    <a:gd name="connsiteY0" fmla="*/ 5892 h 7499"/>
                    <a:gd name="connsiteX1" fmla="*/ 775 w 23300"/>
                    <a:gd name="connsiteY1" fmla="*/ 5369 h 7499"/>
                    <a:gd name="connsiteX2" fmla="*/ 1036 w 23300"/>
                    <a:gd name="connsiteY2" fmla="*/ 2496 h 7499"/>
                    <a:gd name="connsiteX3" fmla="*/ 13576 w 23300"/>
                    <a:gd name="connsiteY3" fmla="*/ 928 h 7499"/>
                    <a:gd name="connsiteX4" fmla="*/ 20630 w 23300"/>
                    <a:gd name="connsiteY4" fmla="*/ 144 h 7499"/>
                    <a:gd name="connsiteX5" fmla="*/ 22198 w 23300"/>
                    <a:gd name="connsiteY5" fmla="*/ 4847 h 7499"/>
                    <a:gd name="connsiteX6" fmla="*/ 12793 w 23300"/>
                    <a:gd name="connsiteY6" fmla="*/ 7198 h 7499"/>
                    <a:gd name="connsiteX7" fmla="*/ 8874 w 23300"/>
                    <a:gd name="connsiteY7" fmla="*/ 7198 h 7499"/>
                    <a:gd name="connsiteX8" fmla="*/ 4432 w 23300"/>
                    <a:gd name="connsiteY8" fmla="*/ 5892 h 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00" h="7499">
                      <a:moveTo>
                        <a:pt x="4432" y="5892"/>
                      </a:moveTo>
                      <a:cubicBezTo>
                        <a:pt x="3387" y="5892"/>
                        <a:pt x="1820" y="5892"/>
                        <a:pt x="775" y="5369"/>
                      </a:cubicBezTo>
                      <a:cubicBezTo>
                        <a:pt x="-531" y="4586"/>
                        <a:pt x="-9" y="3279"/>
                        <a:pt x="1036" y="2496"/>
                      </a:cubicBezTo>
                      <a:cubicBezTo>
                        <a:pt x="4432" y="144"/>
                        <a:pt x="9657" y="1451"/>
                        <a:pt x="13576" y="928"/>
                      </a:cubicBezTo>
                      <a:cubicBezTo>
                        <a:pt x="15666" y="667"/>
                        <a:pt x="18279" y="-378"/>
                        <a:pt x="20630" y="144"/>
                      </a:cubicBezTo>
                      <a:cubicBezTo>
                        <a:pt x="22720" y="667"/>
                        <a:pt x="24549" y="3802"/>
                        <a:pt x="22198" y="4847"/>
                      </a:cubicBezTo>
                      <a:cubicBezTo>
                        <a:pt x="19063" y="6153"/>
                        <a:pt x="16189" y="6676"/>
                        <a:pt x="12793" y="7198"/>
                      </a:cubicBezTo>
                      <a:cubicBezTo>
                        <a:pt x="11486" y="7459"/>
                        <a:pt x="10180" y="7721"/>
                        <a:pt x="8874" y="7198"/>
                      </a:cubicBezTo>
                      <a:cubicBezTo>
                        <a:pt x="7306" y="6937"/>
                        <a:pt x="6000" y="6153"/>
                        <a:pt x="4432" y="589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014A711C-0739-3DF5-A0A9-619087740DD0}"/>
                    </a:ext>
                  </a:extLst>
                </p:cNvPr>
                <p:cNvSpPr/>
                <p:nvPr/>
              </p:nvSpPr>
              <p:spPr>
                <a:xfrm>
                  <a:off x="3702450" y="2316134"/>
                  <a:ext cx="27562" cy="16847"/>
                </a:xfrm>
                <a:custGeom>
                  <a:avLst/>
                  <a:gdLst>
                    <a:gd name="connsiteX0" fmla="*/ 2184 w 27562"/>
                    <a:gd name="connsiteY0" fmla="*/ 14002 h 16847"/>
                    <a:gd name="connsiteX1" fmla="*/ 1139 w 27562"/>
                    <a:gd name="connsiteY1" fmla="*/ 12434 h 16847"/>
                    <a:gd name="connsiteX2" fmla="*/ 94 w 27562"/>
                    <a:gd name="connsiteY2" fmla="*/ 8515 h 16847"/>
                    <a:gd name="connsiteX3" fmla="*/ 3752 w 27562"/>
                    <a:gd name="connsiteY3" fmla="*/ 7993 h 16847"/>
                    <a:gd name="connsiteX4" fmla="*/ 6887 w 27562"/>
                    <a:gd name="connsiteY4" fmla="*/ 7470 h 16847"/>
                    <a:gd name="connsiteX5" fmla="*/ 8716 w 27562"/>
                    <a:gd name="connsiteY5" fmla="*/ 4335 h 16847"/>
                    <a:gd name="connsiteX6" fmla="*/ 7148 w 27562"/>
                    <a:gd name="connsiteY6" fmla="*/ 417 h 16847"/>
                    <a:gd name="connsiteX7" fmla="*/ 14724 w 27562"/>
                    <a:gd name="connsiteY7" fmla="*/ 2245 h 16847"/>
                    <a:gd name="connsiteX8" fmla="*/ 22823 w 27562"/>
                    <a:gd name="connsiteY8" fmla="*/ 5119 h 16847"/>
                    <a:gd name="connsiteX9" fmla="*/ 26220 w 27562"/>
                    <a:gd name="connsiteY9" fmla="*/ 10083 h 16847"/>
                    <a:gd name="connsiteX10" fmla="*/ 20995 w 27562"/>
                    <a:gd name="connsiteY10" fmla="*/ 9560 h 16847"/>
                    <a:gd name="connsiteX11" fmla="*/ 17860 w 27562"/>
                    <a:gd name="connsiteY11" fmla="*/ 10605 h 16847"/>
                    <a:gd name="connsiteX12" fmla="*/ 7932 w 27562"/>
                    <a:gd name="connsiteY12" fmla="*/ 14785 h 16847"/>
                    <a:gd name="connsiteX13" fmla="*/ 3752 w 27562"/>
                    <a:gd name="connsiteY13" fmla="*/ 16614 h 16847"/>
                    <a:gd name="connsiteX14" fmla="*/ 1400 w 27562"/>
                    <a:gd name="connsiteY14" fmla="*/ 16092 h 16847"/>
                    <a:gd name="connsiteX15" fmla="*/ 2184 w 27562"/>
                    <a:gd name="connsiteY15" fmla="*/ 14002 h 1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562" h="16847">
                      <a:moveTo>
                        <a:pt x="2184" y="14002"/>
                      </a:moveTo>
                      <a:cubicBezTo>
                        <a:pt x="2184" y="13218"/>
                        <a:pt x="1662" y="12957"/>
                        <a:pt x="1139" y="12434"/>
                      </a:cubicBezTo>
                      <a:cubicBezTo>
                        <a:pt x="94" y="11128"/>
                        <a:pt x="-167" y="10083"/>
                        <a:pt x="94" y="8515"/>
                      </a:cubicBezTo>
                      <a:cubicBezTo>
                        <a:pt x="1400" y="7993"/>
                        <a:pt x="2184" y="7732"/>
                        <a:pt x="3752" y="7993"/>
                      </a:cubicBezTo>
                      <a:cubicBezTo>
                        <a:pt x="5319" y="8254"/>
                        <a:pt x="5842" y="8515"/>
                        <a:pt x="6887" y="7470"/>
                      </a:cubicBezTo>
                      <a:cubicBezTo>
                        <a:pt x="7409" y="6687"/>
                        <a:pt x="8716" y="5380"/>
                        <a:pt x="8716" y="4335"/>
                      </a:cubicBezTo>
                      <a:cubicBezTo>
                        <a:pt x="8716" y="2768"/>
                        <a:pt x="6364" y="2245"/>
                        <a:pt x="7148" y="417"/>
                      </a:cubicBezTo>
                      <a:cubicBezTo>
                        <a:pt x="10022" y="-890"/>
                        <a:pt x="12373" y="1200"/>
                        <a:pt x="14724" y="2245"/>
                      </a:cubicBezTo>
                      <a:cubicBezTo>
                        <a:pt x="17337" y="3552"/>
                        <a:pt x="20211" y="4074"/>
                        <a:pt x="22823" y="5119"/>
                      </a:cubicBezTo>
                      <a:cubicBezTo>
                        <a:pt x="24391" y="5642"/>
                        <a:pt x="30138" y="9038"/>
                        <a:pt x="26220" y="10083"/>
                      </a:cubicBezTo>
                      <a:cubicBezTo>
                        <a:pt x="24391" y="10605"/>
                        <a:pt x="22823" y="9560"/>
                        <a:pt x="20995" y="9560"/>
                      </a:cubicBezTo>
                      <a:cubicBezTo>
                        <a:pt x="19688" y="9560"/>
                        <a:pt x="18904" y="10083"/>
                        <a:pt x="17860" y="10605"/>
                      </a:cubicBezTo>
                      <a:cubicBezTo>
                        <a:pt x="14724" y="11912"/>
                        <a:pt x="11328" y="13218"/>
                        <a:pt x="7932" y="14785"/>
                      </a:cubicBezTo>
                      <a:cubicBezTo>
                        <a:pt x="6626" y="15569"/>
                        <a:pt x="5058" y="16092"/>
                        <a:pt x="3752" y="16614"/>
                      </a:cubicBezTo>
                      <a:cubicBezTo>
                        <a:pt x="2968" y="16875"/>
                        <a:pt x="1923" y="17137"/>
                        <a:pt x="1400" y="16092"/>
                      </a:cubicBezTo>
                      <a:cubicBezTo>
                        <a:pt x="1662" y="15308"/>
                        <a:pt x="2184" y="14524"/>
                        <a:pt x="2184" y="140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15B6377D-4E08-DA1B-F7CA-8332999FDEC2}"/>
                    </a:ext>
                  </a:extLst>
                </p:cNvPr>
                <p:cNvSpPr/>
                <p:nvPr/>
              </p:nvSpPr>
              <p:spPr>
                <a:xfrm>
                  <a:off x="3723946" y="2314807"/>
                  <a:ext cx="25101" cy="8013"/>
                </a:xfrm>
                <a:custGeom>
                  <a:avLst/>
                  <a:gdLst>
                    <a:gd name="connsiteX0" fmla="*/ 1066 w 25101"/>
                    <a:gd name="connsiteY0" fmla="*/ 176 h 8013"/>
                    <a:gd name="connsiteX1" fmla="*/ 7336 w 25101"/>
                    <a:gd name="connsiteY1" fmla="*/ 698 h 8013"/>
                    <a:gd name="connsiteX2" fmla="*/ 12039 w 25101"/>
                    <a:gd name="connsiteY2" fmla="*/ 960 h 8013"/>
                    <a:gd name="connsiteX3" fmla="*/ 16741 w 25101"/>
                    <a:gd name="connsiteY3" fmla="*/ 1482 h 8013"/>
                    <a:gd name="connsiteX4" fmla="*/ 25101 w 25101"/>
                    <a:gd name="connsiteY4" fmla="*/ 2527 h 8013"/>
                    <a:gd name="connsiteX5" fmla="*/ 18831 w 25101"/>
                    <a:gd name="connsiteY5" fmla="*/ 3572 h 8013"/>
                    <a:gd name="connsiteX6" fmla="*/ 17786 w 25101"/>
                    <a:gd name="connsiteY6" fmla="*/ 4617 h 8013"/>
                    <a:gd name="connsiteX7" fmla="*/ 11777 w 25101"/>
                    <a:gd name="connsiteY7" fmla="*/ 8013 h 8013"/>
                    <a:gd name="connsiteX8" fmla="*/ 8642 w 25101"/>
                    <a:gd name="connsiteY8" fmla="*/ 6185 h 8013"/>
                    <a:gd name="connsiteX9" fmla="*/ 3417 w 25101"/>
                    <a:gd name="connsiteY9" fmla="*/ 2788 h 8013"/>
                    <a:gd name="connsiteX10" fmla="*/ 1066 w 25101"/>
                    <a:gd name="connsiteY10" fmla="*/ 176 h 8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01" h="8013">
                      <a:moveTo>
                        <a:pt x="1066" y="176"/>
                      </a:moveTo>
                      <a:cubicBezTo>
                        <a:pt x="3156" y="-347"/>
                        <a:pt x="5246" y="437"/>
                        <a:pt x="7336" y="698"/>
                      </a:cubicBezTo>
                      <a:cubicBezTo>
                        <a:pt x="8903" y="960"/>
                        <a:pt x="10471" y="698"/>
                        <a:pt x="12039" y="960"/>
                      </a:cubicBezTo>
                      <a:cubicBezTo>
                        <a:pt x="13606" y="960"/>
                        <a:pt x="15174" y="1482"/>
                        <a:pt x="16741" y="1482"/>
                      </a:cubicBezTo>
                      <a:cubicBezTo>
                        <a:pt x="19615" y="1743"/>
                        <a:pt x="22227" y="2005"/>
                        <a:pt x="25101" y="2527"/>
                      </a:cubicBezTo>
                      <a:cubicBezTo>
                        <a:pt x="23534" y="4356"/>
                        <a:pt x="20660" y="2527"/>
                        <a:pt x="18831" y="3572"/>
                      </a:cubicBezTo>
                      <a:cubicBezTo>
                        <a:pt x="18570" y="3572"/>
                        <a:pt x="18047" y="4356"/>
                        <a:pt x="17786" y="4617"/>
                      </a:cubicBezTo>
                      <a:cubicBezTo>
                        <a:pt x="16480" y="5923"/>
                        <a:pt x="13606" y="8013"/>
                        <a:pt x="11777" y="8013"/>
                      </a:cubicBezTo>
                      <a:cubicBezTo>
                        <a:pt x="10732" y="8013"/>
                        <a:pt x="9687" y="6968"/>
                        <a:pt x="8642" y="6185"/>
                      </a:cubicBezTo>
                      <a:cubicBezTo>
                        <a:pt x="7075" y="4878"/>
                        <a:pt x="5507" y="3311"/>
                        <a:pt x="3417" y="2788"/>
                      </a:cubicBezTo>
                      <a:cubicBezTo>
                        <a:pt x="2633" y="2266"/>
                        <a:pt x="-2069" y="960"/>
                        <a:pt x="1066" y="1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F52D23E5-ACE9-69B5-6EC8-CD8C2483478B}"/>
                    </a:ext>
                  </a:extLst>
                </p:cNvPr>
                <p:cNvSpPr/>
                <p:nvPr/>
              </p:nvSpPr>
              <p:spPr>
                <a:xfrm>
                  <a:off x="3754552" y="2321870"/>
                  <a:ext cx="10142" cy="7677"/>
                </a:xfrm>
                <a:custGeom>
                  <a:avLst/>
                  <a:gdLst>
                    <a:gd name="connsiteX0" fmla="*/ 4684 w 10142"/>
                    <a:gd name="connsiteY0" fmla="*/ 689 h 7677"/>
                    <a:gd name="connsiteX1" fmla="*/ 6774 w 10142"/>
                    <a:gd name="connsiteY1" fmla="*/ 1996 h 7677"/>
                    <a:gd name="connsiteX2" fmla="*/ 9648 w 10142"/>
                    <a:gd name="connsiteY2" fmla="*/ 2779 h 7677"/>
                    <a:gd name="connsiteX3" fmla="*/ 9648 w 10142"/>
                    <a:gd name="connsiteY3" fmla="*/ 4869 h 7677"/>
                    <a:gd name="connsiteX4" fmla="*/ 4423 w 10142"/>
                    <a:gd name="connsiteY4" fmla="*/ 7482 h 7677"/>
                    <a:gd name="connsiteX5" fmla="*/ 1026 w 10142"/>
                    <a:gd name="connsiteY5" fmla="*/ 5914 h 7677"/>
                    <a:gd name="connsiteX6" fmla="*/ 504 w 10142"/>
                    <a:gd name="connsiteY6" fmla="*/ 689 h 7677"/>
                    <a:gd name="connsiteX7" fmla="*/ 4684 w 10142"/>
                    <a:gd name="connsiteY7" fmla="*/ 689 h 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42" h="7677">
                      <a:moveTo>
                        <a:pt x="4684" y="689"/>
                      </a:moveTo>
                      <a:cubicBezTo>
                        <a:pt x="5468" y="1212"/>
                        <a:pt x="5729" y="1996"/>
                        <a:pt x="6774" y="1996"/>
                      </a:cubicBezTo>
                      <a:cubicBezTo>
                        <a:pt x="7819" y="2257"/>
                        <a:pt x="8864" y="1734"/>
                        <a:pt x="9648" y="2779"/>
                      </a:cubicBezTo>
                      <a:cubicBezTo>
                        <a:pt x="10170" y="3563"/>
                        <a:pt x="10431" y="4347"/>
                        <a:pt x="9648" y="4869"/>
                      </a:cubicBezTo>
                      <a:cubicBezTo>
                        <a:pt x="8603" y="5914"/>
                        <a:pt x="5990" y="6959"/>
                        <a:pt x="4423" y="7482"/>
                      </a:cubicBezTo>
                      <a:cubicBezTo>
                        <a:pt x="2594" y="8004"/>
                        <a:pt x="1810" y="7482"/>
                        <a:pt x="1026" y="5914"/>
                      </a:cubicBezTo>
                      <a:cubicBezTo>
                        <a:pt x="242" y="4608"/>
                        <a:pt x="-541" y="2257"/>
                        <a:pt x="504" y="689"/>
                      </a:cubicBezTo>
                      <a:cubicBezTo>
                        <a:pt x="1549" y="-356"/>
                        <a:pt x="3639" y="-94"/>
                        <a:pt x="4684" y="68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B33B5D88-C702-FE57-5888-6FDEC897986B}"/>
                    </a:ext>
                  </a:extLst>
                </p:cNvPr>
                <p:cNvSpPr/>
                <p:nvPr/>
              </p:nvSpPr>
              <p:spPr>
                <a:xfrm>
                  <a:off x="3707271" y="2305752"/>
                  <a:ext cx="8806" cy="6095"/>
                </a:xfrm>
                <a:custGeom>
                  <a:avLst/>
                  <a:gdLst>
                    <a:gd name="connsiteX0" fmla="*/ 237 w 8806"/>
                    <a:gd name="connsiteY0" fmla="*/ 4528 h 6095"/>
                    <a:gd name="connsiteX1" fmla="*/ 2065 w 8806"/>
                    <a:gd name="connsiteY1" fmla="*/ 610 h 6095"/>
                    <a:gd name="connsiteX2" fmla="*/ 6507 w 8806"/>
                    <a:gd name="connsiteY2" fmla="*/ 1393 h 6095"/>
                    <a:gd name="connsiteX3" fmla="*/ 8597 w 8806"/>
                    <a:gd name="connsiteY3" fmla="*/ 2700 h 6095"/>
                    <a:gd name="connsiteX4" fmla="*/ 5201 w 8806"/>
                    <a:gd name="connsiteY4" fmla="*/ 6096 h 6095"/>
                    <a:gd name="connsiteX5" fmla="*/ 2588 w 8806"/>
                    <a:gd name="connsiteY5" fmla="*/ 5573 h 6095"/>
                    <a:gd name="connsiteX6" fmla="*/ 237 w 8806"/>
                    <a:gd name="connsiteY6" fmla="*/ 4528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06" h="6095">
                      <a:moveTo>
                        <a:pt x="237" y="4528"/>
                      </a:moveTo>
                      <a:cubicBezTo>
                        <a:pt x="-547" y="2961"/>
                        <a:pt x="759" y="1393"/>
                        <a:pt x="2065" y="610"/>
                      </a:cubicBezTo>
                      <a:cubicBezTo>
                        <a:pt x="4156" y="-697"/>
                        <a:pt x="4678" y="348"/>
                        <a:pt x="6507" y="1393"/>
                      </a:cubicBezTo>
                      <a:cubicBezTo>
                        <a:pt x="7290" y="1916"/>
                        <a:pt x="8336" y="1916"/>
                        <a:pt x="8597" y="2700"/>
                      </a:cubicBezTo>
                      <a:cubicBezTo>
                        <a:pt x="9642" y="4267"/>
                        <a:pt x="6507" y="5835"/>
                        <a:pt x="5201" y="6096"/>
                      </a:cubicBezTo>
                      <a:cubicBezTo>
                        <a:pt x="4417" y="6096"/>
                        <a:pt x="3372" y="5573"/>
                        <a:pt x="2588" y="5573"/>
                      </a:cubicBezTo>
                      <a:cubicBezTo>
                        <a:pt x="1543" y="5312"/>
                        <a:pt x="759" y="5573"/>
                        <a:pt x="237" y="452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5C506308-90FC-3FE4-9266-3C5FC6984D25}"/>
                    </a:ext>
                  </a:extLst>
                </p:cNvPr>
                <p:cNvSpPr/>
                <p:nvPr/>
              </p:nvSpPr>
              <p:spPr>
                <a:xfrm>
                  <a:off x="3697976" y="2346947"/>
                  <a:ext cx="66749" cy="39165"/>
                </a:xfrm>
                <a:custGeom>
                  <a:avLst/>
                  <a:gdLst>
                    <a:gd name="connsiteX0" fmla="*/ 20504 w 66749"/>
                    <a:gd name="connsiteY0" fmla="*/ 1999 h 39165"/>
                    <a:gd name="connsiteX1" fmla="*/ 12928 w 66749"/>
                    <a:gd name="connsiteY1" fmla="*/ 3828 h 39165"/>
                    <a:gd name="connsiteX2" fmla="*/ 4568 w 66749"/>
                    <a:gd name="connsiteY2" fmla="*/ 4612 h 39165"/>
                    <a:gd name="connsiteX3" fmla="*/ 388 w 66749"/>
                    <a:gd name="connsiteY3" fmla="*/ 5134 h 39165"/>
                    <a:gd name="connsiteX4" fmla="*/ 910 w 66749"/>
                    <a:gd name="connsiteY4" fmla="*/ 8531 h 39165"/>
                    <a:gd name="connsiteX5" fmla="*/ 10315 w 66749"/>
                    <a:gd name="connsiteY5" fmla="*/ 10359 h 39165"/>
                    <a:gd name="connsiteX6" fmla="*/ 16063 w 66749"/>
                    <a:gd name="connsiteY6" fmla="*/ 11666 h 39165"/>
                    <a:gd name="connsiteX7" fmla="*/ 22333 w 66749"/>
                    <a:gd name="connsiteY7" fmla="*/ 12188 h 39165"/>
                    <a:gd name="connsiteX8" fmla="*/ 25729 w 66749"/>
                    <a:gd name="connsiteY8" fmla="*/ 10098 h 39165"/>
                    <a:gd name="connsiteX9" fmla="*/ 30432 w 66749"/>
                    <a:gd name="connsiteY9" fmla="*/ 10098 h 39165"/>
                    <a:gd name="connsiteX10" fmla="*/ 30171 w 66749"/>
                    <a:gd name="connsiteY10" fmla="*/ 13756 h 39165"/>
                    <a:gd name="connsiteX11" fmla="*/ 23901 w 66749"/>
                    <a:gd name="connsiteY11" fmla="*/ 15323 h 39165"/>
                    <a:gd name="connsiteX12" fmla="*/ 18937 w 66749"/>
                    <a:gd name="connsiteY12" fmla="*/ 16891 h 39165"/>
                    <a:gd name="connsiteX13" fmla="*/ 14496 w 66749"/>
                    <a:gd name="connsiteY13" fmla="*/ 19242 h 39165"/>
                    <a:gd name="connsiteX14" fmla="*/ 14496 w 66749"/>
                    <a:gd name="connsiteY14" fmla="*/ 23684 h 39165"/>
                    <a:gd name="connsiteX15" fmla="*/ 21549 w 66749"/>
                    <a:gd name="connsiteY15" fmla="*/ 24206 h 39165"/>
                    <a:gd name="connsiteX16" fmla="*/ 10577 w 66749"/>
                    <a:gd name="connsiteY16" fmla="*/ 26818 h 39165"/>
                    <a:gd name="connsiteX17" fmla="*/ 3784 w 66749"/>
                    <a:gd name="connsiteY17" fmla="*/ 32566 h 39165"/>
                    <a:gd name="connsiteX18" fmla="*/ 6135 w 66749"/>
                    <a:gd name="connsiteY18" fmla="*/ 39097 h 39165"/>
                    <a:gd name="connsiteX19" fmla="*/ 14496 w 66749"/>
                    <a:gd name="connsiteY19" fmla="*/ 35440 h 39165"/>
                    <a:gd name="connsiteX20" fmla="*/ 22072 w 66749"/>
                    <a:gd name="connsiteY20" fmla="*/ 30215 h 39165"/>
                    <a:gd name="connsiteX21" fmla="*/ 30171 w 66749"/>
                    <a:gd name="connsiteY21" fmla="*/ 27602 h 39165"/>
                    <a:gd name="connsiteX22" fmla="*/ 44017 w 66749"/>
                    <a:gd name="connsiteY22" fmla="*/ 18458 h 39165"/>
                    <a:gd name="connsiteX23" fmla="*/ 52639 w 66749"/>
                    <a:gd name="connsiteY23" fmla="*/ 14540 h 39165"/>
                    <a:gd name="connsiteX24" fmla="*/ 62044 w 66749"/>
                    <a:gd name="connsiteY24" fmla="*/ 13495 h 39165"/>
                    <a:gd name="connsiteX25" fmla="*/ 63350 w 66749"/>
                    <a:gd name="connsiteY25" fmla="*/ 10098 h 39165"/>
                    <a:gd name="connsiteX26" fmla="*/ 66485 w 66749"/>
                    <a:gd name="connsiteY26" fmla="*/ 8269 h 39165"/>
                    <a:gd name="connsiteX27" fmla="*/ 63089 w 66749"/>
                    <a:gd name="connsiteY27" fmla="*/ 7224 h 39165"/>
                    <a:gd name="connsiteX28" fmla="*/ 57864 w 66749"/>
                    <a:gd name="connsiteY28" fmla="*/ 8531 h 39165"/>
                    <a:gd name="connsiteX29" fmla="*/ 50287 w 66749"/>
                    <a:gd name="connsiteY29" fmla="*/ 5657 h 39165"/>
                    <a:gd name="connsiteX30" fmla="*/ 48459 w 66749"/>
                    <a:gd name="connsiteY30" fmla="*/ 2261 h 39165"/>
                    <a:gd name="connsiteX31" fmla="*/ 44017 w 66749"/>
                    <a:gd name="connsiteY31" fmla="*/ 1999 h 39165"/>
                    <a:gd name="connsiteX32" fmla="*/ 37747 w 66749"/>
                    <a:gd name="connsiteY32" fmla="*/ 432 h 39165"/>
                    <a:gd name="connsiteX33" fmla="*/ 30693 w 66749"/>
                    <a:gd name="connsiteY33" fmla="*/ 171 h 39165"/>
                    <a:gd name="connsiteX34" fmla="*/ 25991 w 66749"/>
                    <a:gd name="connsiteY34" fmla="*/ 693 h 39165"/>
                    <a:gd name="connsiteX35" fmla="*/ 20504 w 66749"/>
                    <a:gd name="connsiteY35" fmla="*/ 1999 h 39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66749" h="39165">
                      <a:moveTo>
                        <a:pt x="20504" y="1999"/>
                      </a:moveTo>
                      <a:cubicBezTo>
                        <a:pt x="17892" y="2522"/>
                        <a:pt x="15279" y="3044"/>
                        <a:pt x="12928" y="3828"/>
                      </a:cubicBezTo>
                      <a:cubicBezTo>
                        <a:pt x="10054" y="4351"/>
                        <a:pt x="7442" y="4089"/>
                        <a:pt x="4568" y="4612"/>
                      </a:cubicBezTo>
                      <a:cubicBezTo>
                        <a:pt x="3523" y="4873"/>
                        <a:pt x="1171" y="4612"/>
                        <a:pt x="388" y="5134"/>
                      </a:cubicBezTo>
                      <a:cubicBezTo>
                        <a:pt x="-396" y="5918"/>
                        <a:pt x="127" y="7747"/>
                        <a:pt x="910" y="8531"/>
                      </a:cubicBezTo>
                      <a:cubicBezTo>
                        <a:pt x="3261" y="11143"/>
                        <a:pt x="7442" y="10098"/>
                        <a:pt x="10315" y="10359"/>
                      </a:cubicBezTo>
                      <a:cubicBezTo>
                        <a:pt x="12144" y="10621"/>
                        <a:pt x="13973" y="11405"/>
                        <a:pt x="16063" y="11666"/>
                      </a:cubicBezTo>
                      <a:cubicBezTo>
                        <a:pt x="17892" y="12188"/>
                        <a:pt x="20504" y="12972"/>
                        <a:pt x="22333" y="12188"/>
                      </a:cubicBezTo>
                      <a:cubicBezTo>
                        <a:pt x="23639" y="11666"/>
                        <a:pt x="24423" y="10621"/>
                        <a:pt x="25729" y="10098"/>
                      </a:cubicBezTo>
                      <a:cubicBezTo>
                        <a:pt x="27036" y="9837"/>
                        <a:pt x="29126" y="9315"/>
                        <a:pt x="30432" y="10098"/>
                      </a:cubicBezTo>
                      <a:cubicBezTo>
                        <a:pt x="32000" y="11143"/>
                        <a:pt x="31477" y="12972"/>
                        <a:pt x="30171" y="13756"/>
                      </a:cubicBezTo>
                      <a:cubicBezTo>
                        <a:pt x="28342" y="15062"/>
                        <a:pt x="25991" y="15062"/>
                        <a:pt x="23901" y="15323"/>
                      </a:cubicBezTo>
                      <a:cubicBezTo>
                        <a:pt x="22333" y="15585"/>
                        <a:pt x="20504" y="15846"/>
                        <a:pt x="18937" y="16891"/>
                      </a:cubicBezTo>
                      <a:cubicBezTo>
                        <a:pt x="17631" y="17675"/>
                        <a:pt x="15802" y="18197"/>
                        <a:pt x="14496" y="19242"/>
                      </a:cubicBezTo>
                      <a:cubicBezTo>
                        <a:pt x="13189" y="20287"/>
                        <a:pt x="12928" y="22638"/>
                        <a:pt x="14496" y="23684"/>
                      </a:cubicBezTo>
                      <a:cubicBezTo>
                        <a:pt x="16324" y="24990"/>
                        <a:pt x="19459" y="23945"/>
                        <a:pt x="21549" y="24206"/>
                      </a:cubicBezTo>
                      <a:cubicBezTo>
                        <a:pt x="17892" y="25251"/>
                        <a:pt x="14234" y="25774"/>
                        <a:pt x="10577" y="26818"/>
                      </a:cubicBezTo>
                      <a:cubicBezTo>
                        <a:pt x="7442" y="27602"/>
                        <a:pt x="4568" y="29431"/>
                        <a:pt x="3784" y="32566"/>
                      </a:cubicBezTo>
                      <a:cubicBezTo>
                        <a:pt x="3261" y="34656"/>
                        <a:pt x="3261" y="38314"/>
                        <a:pt x="6135" y="39097"/>
                      </a:cubicBezTo>
                      <a:cubicBezTo>
                        <a:pt x="9009" y="39620"/>
                        <a:pt x="12405" y="37007"/>
                        <a:pt x="14496" y="35440"/>
                      </a:cubicBezTo>
                      <a:cubicBezTo>
                        <a:pt x="16847" y="33611"/>
                        <a:pt x="19198" y="31521"/>
                        <a:pt x="22072" y="30215"/>
                      </a:cubicBezTo>
                      <a:cubicBezTo>
                        <a:pt x="24684" y="29170"/>
                        <a:pt x="27558" y="28647"/>
                        <a:pt x="30171" y="27602"/>
                      </a:cubicBezTo>
                      <a:cubicBezTo>
                        <a:pt x="35134" y="25512"/>
                        <a:pt x="39315" y="21593"/>
                        <a:pt x="44017" y="18458"/>
                      </a:cubicBezTo>
                      <a:cubicBezTo>
                        <a:pt x="46630" y="16630"/>
                        <a:pt x="49503" y="15062"/>
                        <a:pt x="52639" y="14540"/>
                      </a:cubicBezTo>
                      <a:cubicBezTo>
                        <a:pt x="55774" y="14017"/>
                        <a:pt x="58909" y="13756"/>
                        <a:pt x="62044" y="13495"/>
                      </a:cubicBezTo>
                      <a:cubicBezTo>
                        <a:pt x="62305" y="12449"/>
                        <a:pt x="62566" y="10882"/>
                        <a:pt x="63350" y="10098"/>
                      </a:cubicBezTo>
                      <a:cubicBezTo>
                        <a:pt x="64134" y="9315"/>
                        <a:pt x="65701" y="9315"/>
                        <a:pt x="66485" y="8269"/>
                      </a:cubicBezTo>
                      <a:cubicBezTo>
                        <a:pt x="67791" y="6179"/>
                        <a:pt x="63872" y="6963"/>
                        <a:pt x="63089" y="7224"/>
                      </a:cubicBezTo>
                      <a:cubicBezTo>
                        <a:pt x="61260" y="7747"/>
                        <a:pt x="59692" y="8531"/>
                        <a:pt x="57864" y="8531"/>
                      </a:cubicBezTo>
                      <a:cubicBezTo>
                        <a:pt x="55251" y="8531"/>
                        <a:pt x="51332" y="9053"/>
                        <a:pt x="50287" y="5657"/>
                      </a:cubicBezTo>
                      <a:cubicBezTo>
                        <a:pt x="49765" y="4351"/>
                        <a:pt x="50026" y="3044"/>
                        <a:pt x="48459" y="2261"/>
                      </a:cubicBezTo>
                      <a:cubicBezTo>
                        <a:pt x="47152" y="1477"/>
                        <a:pt x="45585" y="1999"/>
                        <a:pt x="44017" y="1999"/>
                      </a:cubicBezTo>
                      <a:cubicBezTo>
                        <a:pt x="41666" y="1999"/>
                        <a:pt x="39837" y="1216"/>
                        <a:pt x="37747" y="432"/>
                      </a:cubicBezTo>
                      <a:cubicBezTo>
                        <a:pt x="35657" y="-352"/>
                        <a:pt x="33045" y="171"/>
                        <a:pt x="30693" y="171"/>
                      </a:cubicBezTo>
                      <a:cubicBezTo>
                        <a:pt x="28865" y="171"/>
                        <a:pt x="27558" y="-91"/>
                        <a:pt x="25991" y="693"/>
                      </a:cubicBezTo>
                      <a:cubicBezTo>
                        <a:pt x="24162" y="1738"/>
                        <a:pt x="22072" y="1738"/>
                        <a:pt x="20504" y="19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2AB68D05-4660-85BB-6B6D-591D3C2611F9}"/>
                    </a:ext>
                  </a:extLst>
                </p:cNvPr>
                <p:cNvSpPr/>
                <p:nvPr/>
              </p:nvSpPr>
              <p:spPr>
                <a:xfrm>
                  <a:off x="3768279" y="2438534"/>
                  <a:ext cx="7893" cy="7598"/>
                </a:xfrm>
                <a:custGeom>
                  <a:avLst/>
                  <a:gdLst>
                    <a:gd name="connsiteX0" fmla="*/ 362 w 7893"/>
                    <a:gd name="connsiteY0" fmla="*/ 7599 h 7598"/>
                    <a:gd name="connsiteX1" fmla="*/ 362 w 7893"/>
                    <a:gd name="connsiteY1" fmla="*/ 2896 h 7598"/>
                    <a:gd name="connsiteX2" fmla="*/ 1407 w 7893"/>
                    <a:gd name="connsiteY2" fmla="*/ 22 h 7598"/>
                    <a:gd name="connsiteX3" fmla="*/ 3497 w 7893"/>
                    <a:gd name="connsiteY3" fmla="*/ 1329 h 7598"/>
                    <a:gd name="connsiteX4" fmla="*/ 5587 w 7893"/>
                    <a:gd name="connsiteY4" fmla="*/ 1067 h 7598"/>
                    <a:gd name="connsiteX5" fmla="*/ 6632 w 7893"/>
                    <a:gd name="connsiteY5" fmla="*/ 6815 h 7598"/>
                    <a:gd name="connsiteX6" fmla="*/ 3497 w 7893"/>
                    <a:gd name="connsiteY6" fmla="*/ 7337 h 7598"/>
                    <a:gd name="connsiteX7" fmla="*/ 362 w 7893"/>
                    <a:gd name="connsiteY7" fmla="*/ 7599 h 7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93" h="7598">
                      <a:moveTo>
                        <a:pt x="362" y="7599"/>
                      </a:moveTo>
                      <a:cubicBezTo>
                        <a:pt x="362" y="6031"/>
                        <a:pt x="623" y="4202"/>
                        <a:pt x="362" y="2896"/>
                      </a:cubicBezTo>
                      <a:cubicBezTo>
                        <a:pt x="101" y="1851"/>
                        <a:pt x="-683" y="-239"/>
                        <a:pt x="1407" y="22"/>
                      </a:cubicBezTo>
                      <a:cubicBezTo>
                        <a:pt x="2191" y="22"/>
                        <a:pt x="2713" y="1067"/>
                        <a:pt x="3497" y="1329"/>
                      </a:cubicBezTo>
                      <a:cubicBezTo>
                        <a:pt x="4281" y="1590"/>
                        <a:pt x="4803" y="1067"/>
                        <a:pt x="5587" y="1067"/>
                      </a:cubicBezTo>
                      <a:cubicBezTo>
                        <a:pt x="9506" y="545"/>
                        <a:pt x="7416" y="4986"/>
                        <a:pt x="6632" y="6815"/>
                      </a:cubicBezTo>
                      <a:cubicBezTo>
                        <a:pt x="6371" y="7337"/>
                        <a:pt x="4019" y="7337"/>
                        <a:pt x="3497" y="7337"/>
                      </a:cubicBezTo>
                      <a:cubicBezTo>
                        <a:pt x="2452" y="7076"/>
                        <a:pt x="1407" y="7599"/>
                        <a:pt x="362" y="75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9" name="Freeform: Shape 1238">
                  <a:extLst>
                    <a:ext uri="{FF2B5EF4-FFF2-40B4-BE49-F238E27FC236}">
                      <a16:creationId xmlns:a16="http://schemas.microsoft.com/office/drawing/2014/main" id="{343127D8-B252-CA6B-1470-0A8552939875}"/>
                    </a:ext>
                  </a:extLst>
                </p:cNvPr>
                <p:cNvSpPr/>
                <p:nvPr/>
              </p:nvSpPr>
              <p:spPr>
                <a:xfrm>
                  <a:off x="3857375" y="2558978"/>
                  <a:ext cx="16053" cy="12519"/>
                </a:xfrm>
                <a:custGeom>
                  <a:avLst/>
                  <a:gdLst>
                    <a:gd name="connsiteX0" fmla="*/ 4012 w 16053"/>
                    <a:gd name="connsiteY0" fmla="*/ 8377 h 12519"/>
                    <a:gd name="connsiteX1" fmla="*/ 6624 w 16053"/>
                    <a:gd name="connsiteY1" fmla="*/ 7593 h 12519"/>
                    <a:gd name="connsiteX2" fmla="*/ 7931 w 16053"/>
                    <a:gd name="connsiteY2" fmla="*/ 6548 h 12519"/>
                    <a:gd name="connsiteX3" fmla="*/ 9498 w 16053"/>
                    <a:gd name="connsiteY3" fmla="*/ 4981 h 12519"/>
                    <a:gd name="connsiteX4" fmla="*/ 10282 w 16053"/>
                    <a:gd name="connsiteY4" fmla="*/ 3413 h 12519"/>
                    <a:gd name="connsiteX5" fmla="*/ 12111 w 16053"/>
                    <a:gd name="connsiteY5" fmla="*/ 17 h 12519"/>
                    <a:gd name="connsiteX6" fmla="*/ 13939 w 16053"/>
                    <a:gd name="connsiteY6" fmla="*/ 2629 h 12519"/>
                    <a:gd name="connsiteX7" fmla="*/ 15768 w 16053"/>
                    <a:gd name="connsiteY7" fmla="*/ 2629 h 12519"/>
                    <a:gd name="connsiteX8" fmla="*/ 15507 w 16053"/>
                    <a:gd name="connsiteY8" fmla="*/ 4197 h 12519"/>
                    <a:gd name="connsiteX9" fmla="*/ 11066 w 16053"/>
                    <a:gd name="connsiteY9" fmla="*/ 7071 h 12519"/>
                    <a:gd name="connsiteX10" fmla="*/ 9759 w 16053"/>
                    <a:gd name="connsiteY10" fmla="*/ 9422 h 12519"/>
                    <a:gd name="connsiteX11" fmla="*/ 8453 w 16053"/>
                    <a:gd name="connsiteY11" fmla="*/ 11512 h 12519"/>
                    <a:gd name="connsiteX12" fmla="*/ 4534 w 16053"/>
                    <a:gd name="connsiteY12" fmla="*/ 12034 h 12519"/>
                    <a:gd name="connsiteX13" fmla="*/ 1661 w 16053"/>
                    <a:gd name="connsiteY13" fmla="*/ 12296 h 12519"/>
                    <a:gd name="connsiteX14" fmla="*/ 1138 w 16053"/>
                    <a:gd name="connsiteY14" fmla="*/ 8638 h 12519"/>
                    <a:gd name="connsiteX15" fmla="*/ 4012 w 16053"/>
                    <a:gd name="connsiteY15" fmla="*/ 8377 h 12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053" h="12519">
                      <a:moveTo>
                        <a:pt x="4012" y="8377"/>
                      </a:moveTo>
                      <a:cubicBezTo>
                        <a:pt x="4796" y="8116"/>
                        <a:pt x="5841" y="8116"/>
                        <a:pt x="6624" y="7593"/>
                      </a:cubicBezTo>
                      <a:cubicBezTo>
                        <a:pt x="7147" y="7332"/>
                        <a:pt x="7408" y="6809"/>
                        <a:pt x="7931" y="6548"/>
                      </a:cubicBezTo>
                      <a:cubicBezTo>
                        <a:pt x="8453" y="6026"/>
                        <a:pt x="8976" y="5764"/>
                        <a:pt x="9498" y="4981"/>
                      </a:cubicBezTo>
                      <a:cubicBezTo>
                        <a:pt x="9759" y="4458"/>
                        <a:pt x="10021" y="4197"/>
                        <a:pt x="10282" y="3413"/>
                      </a:cubicBezTo>
                      <a:cubicBezTo>
                        <a:pt x="10543" y="2629"/>
                        <a:pt x="10805" y="-244"/>
                        <a:pt x="12111" y="17"/>
                      </a:cubicBezTo>
                      <a:cubicBezTo>
                        <a:pt x="11850" y="1323"/>
                        <a:pt x="12633" y="2629"/>
                        <a:pt x="13939" y="2629"/>
                      </a:cubicBezTo>
                      <a:cubicBezTo>
                        <a:pt x="14462" y="2629"/>
                        <a:pt x="15246" y="2368"/>
                        <a:pt x="15768" y="2629"/>
                      </a:cubicBezTo>
                      <a:cubicBezTo>
                        <a:pt x="16291" y="3152"/>
                        <a:pt x="16030" y="3674"/>
                        <a:pt x="15507" y="4197"/>
                      </a:cubicBezTo>
                      <a:cubicBezTo>
                        <a:pt x="14201" y="5503"/>
                        <a:pt x="12372" y="6026"/>
                        <a:pt x="11066" y="7071"/>
                      </a:cubicBezTo>
                      <a:cubicBezTo>
                        <a:pt x="10282" y="7854"/>
                        <a:pt x="10021" y="8377"/>
                        <a:pt x="9759" y="9422"/>
                      </a:cubicBezTo>
                      <a:cubicBezTo>
                        <a:pt x="9498" y="10467"/>
                        <a:pt x="9498" y="11512"/>
                        <a:pt x="8453" y="11512"/>
                      </a:cubicBezTo>
                      <a:cubicBezTo>
                        <a:pt x="7147" y="11512"/>
                        <a:pt x="5841" y="11512"/>
                        <a:pt x="4534" y="12034"/>
                      </a:cubicBezTo>
                      <a:cubicBezTo>
                        <a:pt x="3750" y="12296"/>
                        <a:pt x="2706" y="12818"/>
                        <a:pt x="1661" y="12296"/>
                      </a:cubicBezTo>
                      <a:cubicBezTo>
                        <a:pt x="-168" y="11773"/>
                        <a:pt x="-691" y="9161"/>
                        <a:pt x="1138" y="8638"/>
                      </a:cubicBezTo>
                      <a:cubicBezTo>
                        <a:pt x="2183" y="8638"/>
                        <a:pt x="3228" y="8638"/>
                        <a:pt x="4012" y="83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0" name="Freeform: Shape 1239">
                  <a:extLst>
                    <a:ext uri="{FF2B5EF4-FFF2-40B4-BE49-F238E27FC236}">
                      <a16:creationId xmlns:a16="http://schemas.microsoft.com/office/drawing/2014/main" id="{5D2960F8-A317-6127-7F12-3B2DE1F47F15}"/>
                    </a:ext>
                  </a:extLst>
                </p:cNvPr>
                <p:cNvSpPr/>
                <p:nvPr/>
              </p:nvSpPr>
              <p:spPr>
                <a:xfrm>
                  <a:off x="3926790" y="2559256"/>
                  <a:ext cx="11968" cy="6792"/>
                </a:xfrm>
                <a:custGeom>
                  <a:avLst/>
                  <a:gdLst>
                    <a:gd name="connsiteX0" fmla="*/ 4090 w 11968"/>
                    <a:gd name="connsiteY0" fmla="*/ 4180 h 6792"/>
                    <a:gd name="connsiteX1" fmla="*/ 2261 w 11968"/>
                    <a:gd name="connsiteY1" fmla="*/ 3135 h 6792"/>
                    <a:gd name="connsiteX2" fmla="*/ 172 w 11968"/>
                    <a:gd name="connsiteY2" fmla="*/ 2351 h 6792"/>
                    <a:gd name="connsiteX3" fmla="*/ 433 w 11968"/>
                    <a:gd name="connsiteY3" fmla="*/ 261 h 6792"/>
                    <a:gd name="connsiteX4" fmla="*/ 2261 w 11968"/>
                    <a:gd name="connsiteY4" fmla="*/ 0 h 6792"/>
                    <a:gd name="connsiteX5" fmla="*/ 4613 w 11968"/>
                    <a:gd name="connsiteY5" fmla="*/ 2090 h 6792"/>
                    <a:gd name="connsiteX6" fmla="*/ 10099 w 11968"/>
                    <a:gd name="connsiteY6" fmla="*/ 2613 h 6792"/>
                    <a:gd name="connsiteX7" fmla="*/ 11667 w 11968"/>
                    <a:gd name="connsiteY7" fmla="*/ 3135 h 6792"/>
                    <a:gd name="connsiteX8" fmla="*/ 11667 w 11968"/>
                    <a:gd name="connsiteY8" fmla="*/ 4964 h 6792"/>
                    <a:gd name="connsiteX9" fmla="*/ 10361 w 11968"/>
                    <a:gd name="connsiteY9" fmla="*/ 5748 h 6792"/>
                    <a:gd name="connsiteX10" fmla="*/ 8009 w 11968"/>
                    <a:gd name="connsiteY10" fmla="*/ 6793 h 6792"/>
                    <a:gd name="connsiteX11" fmla="*/ 4090 w 11968"/>
                    <a:gd name="connsiteY11" fmla="*/ 4180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968" h="6792">
                      <a:moveTo>
                        <a:pt x="4090" y="4180"/>
                      </a:moveTo>
                      <a:cubicBezTo>
                        <a:pt x="3568" y="3919"/>
                        <a:pt x="3045" y="3396"/>
                        <a:pt x="2261" y="3135"/>
                      </a:cubicBezTo>
                      <a:cubicBezTo>
                        <a:pt x="1739" y="2874"/>
                        <a:pt x="433" y="2874"/>
                        <a:pt x="172" y="2351"/>
                      </a:cubicBezTo>
                      <a:cubicBezTo>
                        <a:pt x="-90" y="1829"/>
                        <a:pt x="-90" y="523"/>
                        <a:pt x="433" y="261"/>
                      </a:cubicBezTo>
                      <a:cubicBezTo>
                        <a:pt x="694" y="0"/>
                        <a:pt x="2000" y="0"/>
                        <a:pt x="2261" y="0"/>
                      </a:cubicBezTo>
                      <a:cubicBezTo>
                        <a:pt x="3306" y="261"/>
                        <a:pt x="3829" y="1568"/>
                        <a:pt x="4613" y="2090"/>
                      </a:cubicBezTo>
                      <a:cubicBezTo>
                        <a:pt x="6180" y="3135"/>
                        <a:pt x="8532" y="2613"/>
                        <a:pt x="10099" y="2613"/>
                      </a:cubicBezTo>
                      <a:cubicBezTo>
                        <a:pt x="10622" y="2613"/>
                        <a:pt x="11144" y="2613"/>
                        <a:pt x="11667" y="3135"/>
                      </a:cubicBezTo>
                      <a:cubicBezTo>
                        <a:pt x="11928" y="3658"/>
                        <a:pt x="12189" y="4441"/>
                        <a:pt x="11667" y="4964"/>
                      </a:cubicBezTo>
                      <a:cubicBezTo>
                        <a:pt x="11405" y="5486"/>
                        <a:pt x="10883" y="5486"/>
                        <a:pt x="10361" y="5748"/>
                      </a:cubicBezTo>
                      <a:cubicBezTo>
                        <a:pt x="9577" y="6009"/>
                        <a:pt x="8793" y="6531"/>
                        <a:pt x="8009" y="6793"/>
                      </a:cubicBezTo>
                      <a:cubicBezTo>
                        <a:pt x="7225" y="5748"/>
                        <a:pt x="5919" y="4964"/>
                        <a:pt x="4090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1" name="Freeform: Shape 1240">
                  <a:extLst>
                    <a:ext uri="{FF2B5EF4-FFF2-40B4-BE49-F238E27FC236}">
                      <a16:creationId xmlns:a16="http://schemas.microsoft.com/office/drawing/2014/main" id="{E2696994-DC86-A006-2664-AE89E6D11E60}"/>
                    </a:ext>
                  </a:extLst>
                </p:cNvPr>
                <p:cNvSpPr/>
                <p:nvPr/>
              </p:nvSpPr>
              <p:spPr>
                <a:xfrm>
                  <a:off x="3937900" y="2506862"/>
                  <a:ext cx="12142" cy="14613"/>
                </a:xfrm>
                <a:custGeom>
                  <a:avLst/>
                  <a:gdLst>
                    <a:gd name="connsiteX0" fmla="*/ 4476 w 12142"/>
                    <a:gd name="connsiteY0" fmla="*/ 6674 h 14613"/>
                    <a:gd name="connsiteX1" fmla="*/ 2386 w 12142"/>
                    <a:gd name="connsiteY1" fmla="*/ 4845 h 14613"/>
                    <a:gd name="connsiteX2" fmla="*/ 34 w 12142"/>
                    <a:gd name="connsiteY2" fmla="*/ 3539 h 14613"/>
                    <a:gd name="connsiteX3" fmla="*/ 1602 w 12142"/>
                    <a:gd name="connsiteY3" fmla="*/ 1187 h 14613"/>
                    <a:gd name="connsiteX4" fmla="*/ 4737 w 12142"/>
                    <a:gd name="connsiteY4" fmla="*/ 142 h 14613"/>
                    <a:gd name="connsiteX5" fmla="*/ 6566 w 12142"/>
                    <a:gd name="connsiteY5" fmla="*/ 3539 h 14613"/>
                    <a:gd name="connsiteX6" fmla="*/ 9178 w 12142"/>
                    <a:gd name="connsiteY6" fmla="*/ 5890 h 14613"/>
                    <a:gd name="connsiteX7" fmla="*/ 12052 w 12142"/>
                    <a:gd name="connsiteY7" fmla="*/ 9809 h 14613"/>
                    <a:gd name="connsiteX8" fmla="*/ 11268 w 12142"/>
                    <a:gd name="connsiteY8" fmla="*/ 11376 h 14613"/>
                    <a:gd name="connsiteX9" fmla="*/ 10223 w 12142"/>
                    <a:gd name="connsiteY9" fmla="*/ 13989 h 14613"/>
                    <a:gd name="connsiteX10" fmla="*/ 7872 w 12142"/>
                    <a:gd name="connsiteY10" fmla="*/ 14511 h 14613"/>
                    <a:gd name="connsiteX11" fmla="*/ 6566 w 12142"/>
                    <a:gd name="connsiteY11" fmla="*/ 13728 h 14613"/>
                    <a:gd name="connsiteX12" fmla="*/ 4214 w 12142"/>
                    <a:gd name="connsiteY12" fmla="*/ 12421 h 14613"/>
                    <a:gd name="connsiteX13" fmla="*/ 4476 w 12142"/>
                    <a:gd name="connsiteY13" fmla="*/ 6674 h 14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142" h="14613">
                      <a:moveTo>
                        <a:pt x="4476" y="6674"/>
                      </a:moveTo>
                      <a:cubicBezTo>
                        <a:pt x="3953" y="5629"/>
                        <a:pt x="3169" y="5106"/>
                        <a:pt x="2386" y="4845"/>
                      </a:cubicBezTo>
                      <a:cubicBezTo>
                        <a:pt x="1602" y="4584"/>
                        <a:pt x="295" y="4323"/>
                        <a:pt x="34" y="3539"/>
                      </a:cubicBezTo>
                      <a:cubicBezTo>
                        <a:pt x="-227" y="2755"/>
                        <a:pt x="1079" y="1449"/>
                        <a:pt x="1602" y="1187"/>
                      </a:cubicBezTo>
                      <a:cubicBezTo>
                        <a:pt x="2386" y="665"/>
                        <a:pt x="3692" y="-380"/>
                        <a:pt x="4737" y="142"/>
                      </a:cubicBezTo>
                      <a:cubicBezTo>
                        <a:pt x="5782" y="665"/>
                        <a:pt x="6043" y="2494"/>
                        <a:pt x="6566" y="3539"/>
                      </a:cubicBezTo>
                      <a:cubicBezTo>
                        <a:pt x="7088" y="4845"/>
                        <a:pt x="7872" y="5367"/>
                        <a:pt x="9178" y="5890"/>
                      </a:cubicBezTo>
                      <a:cubicBezTo>
                        <a:pt x="10746" y="6674"/>
                        <a:pt x="12575" y="7980"/>
                        <a:pt x="12052" y="9809"/>
                      </a:cubicBezTo>
                      <a:cubicBezTo>
                        <a:pt x="11791" y="10331"/>
                        <a:pt x="11529" y="10854"/>
                        <a:pt x="11268" y="11376"/>
                      </a:cubicBezTo>
                      <a:cubicBezTo>
                        <a:pt x="10746" y="12160"/>
                        <a:pt x="10746" y="13205"/>
                        <a:pt x="10223" y="13989"/>
                      </a:cubicBezTo>
                      <a:cubicBezTo>
                        <a:pt x="9701" y="14511"/>
                        <a:pt x="8656" y="14773"/>
                        <a:pt x="7872" y="14511"/>
                      </a:cubicBezTo>
                      <a:cubicBezTo>
                        <a:pt x="7349" y="14511"/>
                        <a:pt x="6827" y="13989"/>
                        <a:pt x="6566" y="13728"/>
                      </a:cubicBezTo>
                      <a:cubicBezTo>
                        <a:pt x="5782" y="13205"/>
                        <a:pt x="4998" y="12944"/>
                        <a:pt x="4214" y="12421"/>
                      </a:cubicBezTo>
                      <a:cubicBezTo>
                        <a:pt x="4998" y="10593"/>
                        <a:pt x="5520" y="8764"/>
                        <a:pt x="4476" y="66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2" name="Freeform: Shape 1241">
                  <a:extLst>
                    <a:ext uri="{FF2B5EF4-FFF2-40B4-BE49-F238E27FC236}">
                      <a16:creationId xmlns:a16="http://schemas.microsoft.com/office/drawing/2014/main" id="{215DD3E6-8165-4FF3-93D3-F1337B32D025}"/>
                    </a:ext>
                  </a:extLst>
                </p:cNvPr>
                <p:cNvSpPr/>
                <p:nvPr/>
              </p:nvSpPr>
              <p:spPr>
                <a:xfrm>
                  <a:off x="4056782" y="2407034"/>
                  <a:ext cx="6304" cy="3809"/>
                </a:xfrm>
                <a:custGeom>
                  <a:avLst/>
                  <a:gdLst>
                    <a:gd name="connsiteX0" fmla="*/ 546 w 6304"/>
                    <a:gd name="connsiteY0" fmla="*/ 2784 h 3809"/>
                    <a:gd name="connsiteX1" fmla="*/ 285 w 6304"/>
                    <a:gd name="connsiteY1" fmla="*/ 955 h 3809"/>
                    <a:gd name="connsiteX2" fmla="*/ 2636 w 6304"/>
                    <a:gd name="connsiteY2" fmla="*/ 172 h 3809"/>
                    <a:gd name="connsiteX3" fmla="*/ 5510 w 6304"/>
                    <a:gd name="connsiteY3" fmla="*/ 433 h 3809"/>
                    <a:gd name="connsiteX4" fmla="*/ 6033 w 6304"/>
                    <a:gd name="connsiteY4" fmla="*/ 2262 h 3809"/>
                    <a:gd name="connsiteX5" fmla="*/ 1591 w 6304"/>
                    <a:gd name="connsiteY5" fmla="*/ 3568 h 3809"/>
                    <a:gd name="connsiteX6" fmla="*/ 546 w 6304"/>
                    <a:gd name="connsiteY6" fmla="*/ 2784 h 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04" h="3809">
                      <a:moveTo>
                        <a:pt x="546" y="2784"/>
                      </a:moveTo>
                      <a:cubicBezTo>
                        <a:pt x="24" y="2262"/>
                        <a:pt x="-238" y="1478"/>
                        <a:pt x="285" y="955"/>
                      </a:cubicBezTo>
                      <a:cubicBezTo>
                        <a:pt x="807" y="433"/>
                        <a:pt x="1853" y="433"/>
                        <a:pt x="2636" y="172"/>
                      </a:cubicBezTo>
                      <a:cubicBezTo>
                        <a:pt x="3420" y="-90"/>
                        <a:pt x="4465" y="-90"/>
                        <a:pt x="5510" y="433"/>
                      </a:cubicBezTo>
                      <a:cubicBezTo>
                        <a:pt x="6294" y="955"/>
                        <a:pt x="6555" y="1478"/>
                        <a:pt x="6033" y="2262"/>
                      </a:cubicBezTo>
                      <a:cubicBezTo>
                        <a:pt x="5249" y="3045"/>
                        <a:pt x="2636" y="4352"/>
                        <a:pt x="1591" y="3568"/>
                      </a:cubicBezTo>
                      <a:cubicBezTo>
                        <a:pt x="1069" y="3307"/>
                        <a:pt x="807" y="3045"/>
                        <a:pt x="546" y="27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1" name="Graphic 3">
                <a:extLst>
                  <a:ext uri="{FF2B5EF4-FFF2-40B4-BE49-F238E27FC236}">
                    <a16:creationId xmlns:a16="http://schemas.microsoft.com/office/drawing/2014/main" id="{68FC6408-5203-F750-9C32-F76F73CC15F5}"/>
                  </a:ext>
                </a:extLst>
              </p:cNvPr>
              <p:cNvGrpSpPr/>
              <p:nvPr/>
            </p:nvGrpSpPr>
            <p:grpSpPr>
              <a:xfrm>
                <a:off x="8454121" y="4849592"/>
                <a:ext cx="294711" cy="455445"/>
                <a:chOff x="8454121" y="4849592"/>
                <a:chExt cx="294711" cy="455445"/>
              </a:xfrm>
              <a:solidFill>
                <a:srgbClr val="D5D7D8"/>
              </a:solidFill>
            </p:grpSpPr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C4ADE4A1-107C-8D33-1A61-44F936116739}"/>
                    </a:ext>
                  </a:extLst>
                </p:cNvPr>
                <p:cNvSpPr/>
                <p:nvPr/>
              </p:nvSpPr>
              <p:spPr>
                <a:xfrm>
                  <a:off x="8475873" y="5165788"/>
                  <a:ext cx="16580" cy="15287"/>
                </a:xfrm>
                <a:custGeom>
                  <a:avLst/>
                  <a:gdLst>
                    <a:gd name="connsiteX0" fmla="*/ 2407 w 16580"/>
                    <a:gd name="connsiteY0" fmla="*/ 10711 h 15287"/>
                    <a:gd name="connsiteX1" fmla="*/ 3452 w 16580"/>
                    <a:gd name="connsiteY1" fmla="*/ 6793 h 15287"/>
                    <a:gd name="connsiteX2" fmla="*/ 8155 w 16580"/>
                    <a:gd name="connsiteY2" fmla="*/ 0 h 15287"/>
                    <a:gd name="connsiteX3" fmla="*/ 11290 w 16580"/>
                    <a:gd name="connsiteY3" fmla="*/ 1829 h 15287"/>
                    <a:gd name="connsiteX4" fmla="*/ 10767 w 16580"/>
                    <a:gd name="connsiteY4" fmla="*/ 5486 h 15287"/>
                    <a:gd name="connsiteX5" fmla="*/ 14948 w 16580"/>
                    <a:gd name="connsiteY5" fmla="*/ 7054 h 15287"/>
                    <a:gd name="connsiteX6" fmla="*/ 16515 w 16580"/>
                    <a:gd name="connsiteY6" fmla="*/ 10973 h 15287"/>
                    <a:gd name="connsiteX7" fmla="*/ 3714 w 16580"/>
                    <a:gd name="connsiteY7" fmla="*/ 12540 h 15287"/>
                    <a:gd name="connsiteX8" fmla="*/ 317 w 16580"/>
                    <a:gd name="connsiteY8" fmla="*/ 15153 h 15287"/>
                    <a:gd name="connsiteX9" fmla="*/ 2407 w 16580"/>
                    <a:gd name="connsiteY9" fmla="*/ 10711 h 15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580" h="15287">
                      <a:moveTo>
                        <a:pt x="2407" y="10711"/>
                      </a:moveTo>
                      <a:cubicBezTo>
                        <a:pt x="3191" y="9405"/>
                        <a:pt x="3191" y="8099"/>
                        <a:pt x="3452" y="6793"/>
                      </a:cubicBezTo>
                      <a:cubicBezTo>
                        <a:pt x="3714" y="4441"/>
                        <a:pt x="5020" y="0"/>
                        <a:pt x="8155" y="0"/>
                      </a:cubicBezTo>
                      <a:cubicBezTo>
                        <a:pt x="9461" y="0"/>
                        <a:pt x="10767" y="784"/>
                        <a:pt x="11290" y="1829"/>
                      </a:cubicBezTo>
                      <a:cubicBezTo>
                        <a:pt x="12596" y="3396"/>
                        <a:pt x="10506" y="3919"/>
                        <a:pt x="10767" y="5486"/>
                      </a:cubicBezTo>
                      <a:cubicBezTo>
                        <a:pt x="11290" y="7315"/>
                        <a:pt x="13641" y="6270"/>
                        <a:pt x="14948" y="7054"/>
                      </a:cubicBezTo>
                      <a:cubicBezTo>
                        <a:pt x="16254" y="7838"/>
                        <a:pt x="16776" y="9405"/>
                        <a:pt x="16515" y="10973"/>
                      </a:cubicBezTo>
                      <a:cubicBezTo>
                        <a:pt x="16254" y="11756"/>
                        <a:pt x="5020" y="10973"/>
                        <a:pt x="3714" y="12540"/>
                      </a:cubicBezTo>
                      <a:cubicBezTo>
                        <a:pt x="2930" y="13063"/>
                        <a:pt x="1885" y="15936"/>
                        <a:pt x="317" y="15153"/>
                      </a:cubicBezTo>
                      <a:cubicBezTo>
                        <a:pt x="-989" y="14369"/>
                        <a:pt x="2146" y="11495"/>
                        <a:pt x="2407" y="1071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A3AF2CFD-E5A4-D97A-8291-8C513D469EFE}"/>
                    </a:ext>
                  </a:extLst>
                </p:cNvPr>
                <p:cNvSpPr/>
                <p:nvPr/>
              </p:nvSpPr>
              <p:spPr>
                <a:xfrm>
                  <a:off x="8454121" y="5001873"/>
                  <a:ext cx="166359" cy="161534"/>
                </a:xfrm>
                <a:custGeom>
                  <a:avLst/>
                  <a:gdLst>
                    <a:gd name="connsiteX0" fmla="*/ 5088 w 166359"/>
                    <a:gd name="connsiteY0" fmla="*/ 143276 h 161534"/>
                    <a:gd name="connsiteX1" fmla="*/ 385 w 166359"/>
                    <a:gd name="connsiteY1" fmla="*/ 143014 h 161534"/>
                    <a:gd name="connsiteX2" fmla="*/ 2475 w 166359"/>
                    <a:gd name="connsiteY2" fmla="*/ 140140 h 161534"/>
                    <a:gd name="connsiteX3" fmla="*/ 8746 w 166359"/>
                    <a:gd name="connsiteY3" fmla="*/ 137005 h 161534"/>
                    <a:gd name="connsiteX4" fmla="*/ 5872 w 166359"/>
                    <a:gd name="connsiteY4" fmla="*/ 131780 h 161534"/>
                    <a:gd name="connsiteX5" fmla="*/ 11619 w 166359"/>
                    <a:gd name="connsiteY5" fmla="*/ 128645 h 161534"/>
                    <a:gd name="connsiteX6" fmla="*/ 13448 w 166359"/>
                    <a:gd name="connsiteY6" fmla="*/ 121069 h 161534"/>
                    <a:gd name="connsiteX7" fmla="*/ 19979 w 166359"/>
                    <a:gd name="connsiteY7" fmla="*/ 116366 h 161534"/>
                    <a:gd name="connsiteX8" fmla="*/ 25466 w 166359"/>
                    <a:gd name="connsiteY8" fmla="*/ 111664 h 161534"/>
                    <a:gd name="connsiteX9" fmla="*/ 30952 w 166359"/>
                    <a:gd name="connsiteY9" fmla="*/ 106700 h 161534"/>
                    <a:gd name="connsiteX10" fmla="*/ 35394 w 166359"/>
                    <a:gd name="connsiteY10" fmla="*/ 99385 h 161534"/>
                    <a:gd name="connsiteX11" fmla="*/ 39051 w 166359"/>
                    <a:gd name="connsiteY11" fmla="*/ 95989 h 161534"/>
                    <a:gd name="connsiteX12" fmla="*/ 42186 w 166359"/>
                    <a:gd name="connsiteY12" fmla="*/ 92331 h 161534"/>
                    <a:gd name="connsiteX13" fmla="*/ 50546 w 166359"/>
                    <a:gd name="connsiteY13" fmla="*/ 89718 h 161534"/>
                    <a:gd name="connsiteX14" fmla="*/ 59429 w 166359"/>
                    <a:gd name="connsiteY14" fmla="*/ 85277 h 161534"/>
                    <a:gd name="connsiteX15" fmla="*/ 66483 w 166359"/>
                    <a:gd name="connsiteY15" fmla="*/ 80313 h 161534"/>
                    <a:gd name="connsiteX16" fmla="*/ 74059 w 166359"/>
                    <a:gd name="connsiteY16" fmla="*/ 75611 h 161534"/>
                    <a:gd name="connsiteX17" fmla="*/ 79023 w 166359"/>
                    <a:gd name="connsiteY17" fmla="*/ 72737 h 161534"/>
                    <a:gd name="connsiteX18" fmla="*/ 82942 w 166359"/>
                    <a:gd name="connsiteY18" fmla="*/ 70908 h 161534"/>
                    <a:gd name="connsiteX19" fmla="*/ 89473 w 166359"/>
                    <a:gd name="connsiteY19" fmla="*/ 63593 h 161534"/>
                    <a:gd name="connsiteX20" fmla="*/ 92086 w 166359"/>
                    <a:gd name="connsiteY20" fmla="*/ 59152 h 161534"/>
                    <a:gd name="connsiteX21" fmla="*/ 94960 w 166359"/>
                    <a:gd name="connsiteY21" fmla="*/ 56539 h 161534"/>
                    <a:gd name="connsiteX22" fmla="*/ 99923 w 166359"/>
                    <a:gd name="connsiteY22" fmla="*/ 51575 h 161534"/>
                    <a:gd name="connsiteX23" fmla="*/ 102274 w 166359"/>
                    <a:gd name="connsiteY23" fmla="*/ 44260 h 161534"/>
                    <a:gd name="connsiteX24" fmla="*/ 103581 w 166359"/>
                    <a:gd name="connsiteY24" fmla="*/ 39819 h 161534"/>
                    <a:gd name="connsiteX25" fmla="*/ 105932 w 166359"/>
                    <a:gd name="connsiteY25" fmla="*/ 36423 h 161534"/>
                    <a:gd name="connsiteX26" fmla="*/ 109851 w 166359"/>
                    <a:gd name="connsiteY26" fmla="*/ 31197 h 161534"/>
                    <a:gd name="connsiteX27" fmla="*/ 113770 w 166359"/>
                    <a:gd name="connsiteY27" fmla="*/ 29891 h 161534"/>
                    <a:gd name="connsiteX28" fmla="*/ 119517 w 166359"/>
                    <a:gd name="connsiteY28" fmla="*/ 24666 h 161534"/>
                    <a:gd name="connsiteX29" fmla="*/ 121085 w 166359"/>
                    <a:gd name="connsiteY29" fmla="*/ 14477 h 161534"/>
                    <a:gd name="connsiteX30" fmla="*/ 122914 w 166359"/>
                    <a:gd name="connsiteY30" fmla="*/ 7162 h 161534"/>
                    <a:gd name="connsiteX31" fmla="*/ 125787 w 166359"/>
                    <a:gd name="connsiteY31" fmla="*/ 5594 h 161534"/>
                    <a:gd name="connsiteX32" fmla="*/ 131012 w 166359"/>
                    <a:gd name="connsiteY32" fmla="*/ 108 h 161534"/>
                    <a:gd name="connsiteX33" fmla="*/ 134409 w 166359"/>
                    <a:gd name="connsiteY33" fmla="*/ 369 h 161534"/>
                    <a:gd name="connsiteX34" fmla="*/ 138067 w 166359"/>
                    <a:gd name="connsiteY34" fmla="*/ 108 h 161534"/>
                    <a:gd name="connsiteX35" fmla="*/ 138067 w 166359"/>
                    <a:gd name="connsiteY35" fmla="*/ 2198 h 161534"/>
                    <a:gd name="connsiteX36" fmla="*/ 135193 w 166359"/>
                    <a:gd name="connsiteY36" fmla="*/ 5856 h 161534"/>
                    <a:gd name="connsiteX37" fmla="*/ 142246 w 166359"/>
                    <a:gd name="connsiteY37" fmla="*/ 11081 h 161534"/>
                    <a:gd name="connsiteX38" fmla="*/ 149039 w 166359"/>
                    <a:gd name="connsiteY38" fmla="*/ 19702 h 161534"/>
                    <a:gd name="connsiteX39" fmla="*/ 155309 w 166359"/>
                    <a:gd name="connsiteY39" fmla="*/ 13955 h 161534"/>
                    <a:gd name="connsiteX40" fmla="*/ 158444 w 166359"/>
                    <a:gd name="connsiteY40" fmla="*/ 12649 h 161534"/>
                    <a:gd name="connsiteX41" fmla="*/ 162363 w 166359"/>
                    <a:gd name="connsiteY41" fmla="*/ 12387 h 161534"/>
                    <a:gd name="connsiteX42" fmla="*/ 163669 w 166359"/>
                    <a:gd name="connsiteY42" fmla="*/ 23882 h 161534"/>
                    <a:gd name="connsiteX43" fmla="*/ 165499 w 166359"/>
                    <a:gd name="connsiteY43" fmla="*/ 36161 h 161534"/>
                    <a:gd name="connsiteX44" fmla="*/ 156615 w 166359"/>
                    <a:gd name="connsiteY44" fmla="*/ 48179 h 161534"/>
                    <a:gd name="connsiteX45" fmla="*/ 147211 w 166359"/>
                    <a:gd name="connsiteY45" fmla="*/ 59674 h 161534"/>
                    <a:gd name="connsiteX46" fmla="*/ 137021 w 166359"/>
                    <a:gd name="connsiteY46" fmla="*/ 70386 h 161534"/>
                    <a:gd name="connsiteX47" fmla="*/ 135977 w 166359"/>
                    <a:gd name="connsiteY47" fmla="*/ 80575 h 161534"/>
                    <a:gd name="connsiteX48" fmla="*/ 137805 w 166359"/>
                    <a:gd name="connsiteY48" fmla="*/ 87367 h 161534"/>
                    <a:gd name="connsiteX49" fmla="*/ 121868 w 166359"/>
                    <a:gd name="connsiteY49" fmla="*/ 89980 h 161534"/>
                    <a:gd name="connsiteX50" fmla="*/ 103058 w 166359"/>
                    <a:gd name="connsiteY50" fmla="*/ 105133 h 161534"/>
                    <a:gd name="connsiteX51" fmla="*/ 94437 w 166359"/>
                    <a:gd name="connsiteY51" fmla="*/ 129429 h 161534"/>
                    <a:gd name="connsiteX52" fmla="*/ 86861 w 166359"/>
                    <a:gd name="connsiteY52" fmla="*/ 138312 h 161534"/>
                    <a:gd name="connsiteX53" fmla="*/ 86599 w 166359"/>
                    <a:gd name="connsiteY53" fmla="*/ 141708 h 161534"/>
                    <a:gd name="connsiteX54" fmla="*/ 83726 w 166359"/>
                    <a:gd name="connsiteY54" fmla="*/ 144843 h 161534"/>
                    <a:gd name="connsiteX55" fmla="*/ 71708 w 166359"/>
                    <a:gd name="connsiteY55" fmla="*/ 153726 h 161534"/>
                    <a:gd name="connsiteX56" fmla="*/ 60213 w 166359"/>
                    <a:gd name="connsiteY56" fmla="*/ 160257 h 161534"/>
                    <a:gd name="connsiteX57" fmla="*/ 44798 w 166359"/>
                    <a:gd name="connsiteY57" fmla="*/ 161041 h 161534"/>
                    <a:gd name="connsiteX58" fmla="*/ 34871 w 166359"/>
                    <a:gd name="connsiteY58" fmla="*/ 156599 h 161534"/>
                    <a:gd name="connsiteX59" fmla="*/ 10052 w 166359"/>
                    <a:gd name="connsiteY59" fmla="*/ 149284 h 161534"/>
                    <a:gd name="connsiteX60" fmla="*/ 4827 w 166359"/>
                    <a:gd name="connsiteY60" fmla="*/ 148501 h 161534"/>
                    <a:gd name="connsiteX61" fmla="*/ 1430 w 166359"/>
                    <a:gd name="connsiteY61" fmla="*/ 147456 h 161534"/>
                    <a:gd name="connsiteX62" fmla="*/ 5088 w 166359"/>
                    <a:gd name="connsiteY62" fmla="*/ 143276 h 161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66359" h="161534">
                      <a:moveTo>
                        <a:pt x="5088" y="143276"/>
                      </a:moveTo>
                      <a:cubicBezTo>
                        <a:pt x="4043" y="143276"/>
                        <a:pt x="1169" y="143798"/>
                        <a:pt x="385" y="143014"/>
                      </a:cubicBezTo>
                      <a:cubicBezTo>
                        <a:pt x="-921" y="141708"/>
                        <a:pt x="1430" y="140402"/>
                        <a:pt x="2475" y="140140"/>
                      </a:cubicBezTo>
                      <a:cubicBezTo>
                        <a:pt x="4304" y="139618"/>
                        <a:pt x="8746" y="139618"/>
                        <a:pt x="8746" y="137005"/>
                      </a:cubicBezTo>
                      <a:cubicBezTo>
                        <a:pt x="5872" y="136222"/>
                        <a:pt x="4565" y="134654"/>
                        <a:pt x="5872" y="131780"/>
                      </a:cubicBezTo>
                      <a:cubicBezTo>
                        <a:pt x="7178" y="128645"/>
                        <a:pt x="9790" y="130735"/>
                        <a:pt x="11619" y="128645"/>
                      </a:cubicBezTo>
                      <a:cubicBezTo>
                        <a:pt x="13448" y="126555"/>
                        <a:pt x="11881" y="123420"/>
                        <a:pt x="13448" y="121069"/>
                      </a:cubicBezTo>
                      <a:cubicBezTo>
                        <a:pt x="15016" y="118718"/>
                        <a:pt x="17890" y="118195"/>
                        <a:pt x="19979" y="116366"/>
                      </a:cubicBezTo>
                      <a:cubicBezTo>
                        <a:pt x="21808" y="114799"/>
                        <a:pt x="23115" y="112709"/>
                        <a:pt x="25466" y="111664"/>
                      </a:cubicBezTo>
                      <a:cubicBezTo>
                        <a:pt x="28340" y="110358"/>
                        <a:pt x="29907" y="109835"/>
                        <a:pt x="30952" y="106700"/>
                      </a:cubicBezTo>
                      <a:cubicBezTo>
                        <a:pt x="31997" y="103565"/>
                        <a:pt x="32781" y="101475"/>
                        <a:pt x="35394" y="99385"/>
                      </a:cubicBezTo>
                      <a:cubicBezTo>
                        <a:pt x="36700" y="98340"/>
                        <a:pt x="38006" y="97295"/>
                        <a:pt x="39051" y="95989"/>
                      </a:cubicBezTo>
                      <a:cubicBezTo>
                        <a:pt x="40096" y="94682"/>
                        <a:pt x="41141" y="93376"/>
                        <a:pt x="42186" y="92331"/>
                      </a:cubicBezTo>
                      <a:cubicBezTo>
                        <a:pt x="44537" y="90502"/>
                        <a:pt x="47672" y="90502"/>
                        <a:pt x="50546" y="89718"/>
                      </a:cubicBezTo>
                      <a:cubicBezTo>
                        <a:pt x="53681" y="88673"/>
                        <a:pt x="56555" y="87106"/>
                        <a:pt x="59429" y="85277"/>
                      </a:cubicBezTo>
                      <a:cubicBezTo>
                        <a:pt x="62041" y="83709"/>
                        <a:pt x="64132" y="82142"/>
                        <a:pt x="66483" y="80313"/>
                      </a:cubicBezTo>
                      <a:cubicBezTo>
                        <a:pt x="68834" y="78484"/>
                        <a:pt x="71447" y="77439"/>
                        <a:pt x="74059" y="75611"/>
                      </a:cubicBezTo>
                      <a:cubicBezTo>
                        <a:pt x="75627" y="74566"/>
                        <a:pt x="77194" y="73521"/>
                        <a:pt x="79023" y="72737"/>
                      </a:cubicBezTo>
                      <a:cubicBezTo>
                        <a:pt x="80329" y="72214"/>
                        <a:pt x="81897" y="71953"/>
                        <a:pt x="82942" y="70908"/>
                      </a:cubicBezTo>
                      <a:cubicBezTo>
                        <a:pt x="85293" y="69079"/>
                        <a:pt x="87905" y="66206"/>
                        <a:pt x="89473" y="63593"/>
                      </a:cubicBezTo>
                      <a:cubicBezTo>
                        <a:pt x="90518" y="62026"/>
                        <a:pt x="91041" y="60458"/>
                        <a:pt x="92086" y="59152"/>
                      </a:cubicBezTo>
                      <a:cubicBezTo>
                        <a:pt x="92870" y="58107"/>
                        <a:pt x="94176" y="57323"/>
                        <a:pt x="94960" y="56539"/>
                      </a:cubicBezTo>
                      <a:cubicBezTo>
                        <a:pt x="96788" y="54972"/>
                        <a:pt x="98879" y="53665"/>
                        <a:pt x="99923" y="51575"/>
                      </a:cubicBezTo>
                      <a:cubicBezTo>
                        <a:pt x="100968" y="49224"/>
                        <a:pt x="102013" y="46612"/>
                        <a:pt x="102274" y="44260"/>
                      </a:cubicBezTo>
                      <a:cubicBezTo>
                        <a:pt x="102536" y="42693"/>
                        <a:pt x="102797" y="41125"/>
                        <a:pt x="103581" y="39819"/>
                      </a:cubicBezTo>
                      <a:cubicBezTo>
                        <a:pt x="104365" y="38774"/>
                        <a:pt x="105148" y="37729"/>
                        <a:pt x="105932" y="36423"/>
                      </a:cubicBezTo>
                      <a:cubicBezTo>
                        <a:pt x="107239" y="34594"/>
                        <a:pt x="108283" y="32504"/>
                        <a:pt x="109851" y="31197"/>
                      </a:cubicBezTo>
                      <a:cubicBezTo>
                        <a:pt x="111157" y="30152"/>
                        <a:pt x="112202" y="30152"/>
                        <a:pt x="113770" y="29891"/>
                      </a:cubicBezTo>
                      <a:cubicBezTo>
                        <a:pt x="116121" y="29630"/>
                        <a:pt x="118734" y="26756"/>
                        <a:pt x="119517" y="24666"/>
                      </a:cubicBezTo>
                      <a:cubicBezTo>
                        <a:pt x="120824" y="21792"/>
                        <a:pt x="121346" y="17874"/>
                        <a:pt x="121085" y="14477"/>
                      </a:cubicBezTo>
                      <a:cubicBezTo>
                        <a:pt x="120824" y="11865"/>
                        <a:pt x="120562" y="8991"/>
                        <a:pt x="122914" y="7162"/>
                      </a:cubicBezTo>
                      <a:cubicBezTo>
                        <a:pt x="123698" y="6378"/>
                        <a:pt x="124743" y="6378"/>
                        <a:pt x="125787" y="5594"/>
                      </a:cubicBezTo>
                      <a:cubicBezTo>
                        <a:pt x="127877" y="4027"/>
                        <a:pt x="128139" y="631"/>
                        <a:pt x="131012" y="108"/>
                      </a:cubicBezTo>
                      <a:cubicBezTo>
                        <a:pt x="132058" y="-153"/>
                        <a:pt x="133364" y="108"/>
                        <a:pt x="134409" y="369"/>
                      </a:cubicBezTo>
                      <a:cubicBezTo>
                        <a:pt x="135454" y="369"/>
                        <a:pt x="136761" y="108"/>
                        <a:pt x="138067" y="108"/>
                      </a:cubicBezTo>
                      <a:cubicBezTo>
                        <a:pt x="140156" y="108"/>
                        <a:pt x="138850" y="1414"/>
                        <a:pt x="138067" y="2198"/>
                      </a:cubicBezTo>
                      <a:cubicBezTo>
                        <a:pt x="137021" y="2982"/>
                        <a:pt x="134670" y="4027"/>
                        <a:pt x="135193" y="5856"/>
                      </a:cubicBezTo>
                      <a:cubicBezTo>
                        <a:pt x="135977" y="8991"/>
                        <a:pt x="141202" y="7685"/>
                        <a:pt x="142246" y="11081"/>
                      </a:cubicBezTo>
                      <a:cubicBezTo>
                        <a:pt x="143030" y="13694"/>
                        <a:pt x="144598" y="23621"/>
                        <a:pt x="149039" y="19702"/>
                      </a:cubicBezTo>
                      <a:cubicBezTo>
                        <a:pt x="151130" y="17874"/>
                        <a:pt x="153219" y="15522"/>
                        <a:pt x="155309" y="13955"/>
                      </a:cubicBezTo>
                      <a:cubicBezTo>
                        <a:pt x="156093" y="13432"/>
                        <a:pt x="157399" y="12910"/>
                        <a:pt x="158444" y="12649"/>
                      </a:cubicBezTo>
                      <a:cubicBezTo>
                        <a:pt x="159490" y="12649"/>
                        <a:pt x="161318" y="12126"/>
                        <a:pt x="162363" y="12387"/>
                      </a:cubicBezTo>
                      <a:cubicBezTo>
                        <a:pt x="161318" y="16829"/>
                        <a:pt x="161318" y="19963"/>
                        <a:pt x="163669" y="23882"/>
                      </a:cubicBezTo>
                      <a:cubicBezTo>
                        <a:pt x="166021" y="27801"/>
                        <a:pt x="167327" y="31720"/>
                        <a:pt x="165499" y="36161"/>
                      </a:cubicBezTo>
                      <a:cubicBezTo>
                        <a:pt x="163669" y="40864"/>
                        <a:pt x="160012" y="44521"/>
                        <a:pt x="156615" y="48179"/>
                      </a:cubicBezTo>
                      <a:cubicBezTo>
                        <a:pt x="153219" y="51837"/>
                        <a:pt x="150084" y="55494"/>
                        <a:pt x="147211" y="59674"/>
                      </a:cubicBezTo>
                      <a:cubicBezTo>
                        <a:pt x="144337" y="63854"/>
                        <a:pt x="140679" y="66989"/>
                        <a:pt x="137021" y="70386"/>
                      </a:cubicBezTo>
                      <a:cubicBezTo>
                        <a:pt x="133625" y="73521"/>
                        <a:pt x="132580" y="76917"/>
                        <a:pt x="135977" y="80575"/>
                      </a:cubicBezTo>
                      <a:cubicBezTo>
                        <a:pt x="137805" y="82664"/>
                        <a:pt x="142508" y="85538"/>
                        <a:pt x="137805" y="87367"/>
                      </a:cubicBezTo>
                      <a:cubicBezTo>
                        <a:pt x="132842" y="89196"/>
                        <a:pt x="127094" y="88935"/>
                        <a:pt x="121868" y="89980"/>
                      </a:cubicBezTo>
                      <a:cubicBezTo>
                        <a:pt x="114031" y="91547"/>
                        <a:pt x="106193" y="97817"/>
                        <a:pt x="103058" y="105133"/>
                      </a:cubicBezTo>
                      <a:cubicBezTo>
                        <a:pt x="99401" y="113231"/>
                        <a:pt x="100968" y="122898"/>
                        <a:pt x="94437" y="129429"/>
                      </a:cubicBezTo>
                      <a:cubicBezTo>
                        <a:pt x="91824" y="132042"/>
                        <a:pt x="87905" y="134654"/>
                        <a:pt x="86861" y="138312"/>
                      </a:cubicBezTo>
                      <a:cubicBezTo>
                        <a:pt x="86599" y="139357"/>
                        <a:pt x="86861" y="140663"/>
                        <a:pt x="86599" y="141708"/>
                      </a:cubicBezTo>
                      <a:cubicBezTo>
                        <a:pt x="86077" y="143276"/>
                        <a:pt x="84770" y="144059"/>
                        <a:pt x="83726" y="144843"/>
                      </a:cubicBezTo>
                      <a:cubicBezTo>
                        <a:pt x="79545" y="147717"/>
                        <a:pt x="75366" y="150068"/>
                        <a:pt x="71708" y="153726"/>
                      </a:cubicBezTo>
                      <a:cubicBezTo>
                        <a:pt x="68311" y="157122"/>
                        <a:pt x="64915" y="159212"/>
                        <a:pt x="60213" y="160257"/>
                      </a:cubicBezTo>
                      <a:cubicBezTo>
                        <a:pt x="55249" y="161302"/>
                        <a:pt x="49763" y="162086"/>
                        <a:pt x="44798" y="161041"/>
                      </a:cubicBezTo>
                      <a:cubicBezTo>
                        <a:pt x="41141" y="160257"/>
                        <a:pt x="38006" y="158167"/>
                        <a:pt x="34871" y="156599"/>
                      </a:cubicBezTo>
                      <a:cubicBezTo>
                        <a:pt x="27034" y="153203"/>
                        <a:pt x="18673" y="150590"/>
                        <a:pt x="10052" y="149284"/>
                      </a:cubicBezTo>
                      <a:cubicBezTo>
                        <a:pt x="8484" y="149023"/>
                        <a:pt x="6656" y="148762"/>
                        <a:pt x="4827" y="148501"/>
                      </a:cubicBezTo>
                      <a:cubicBezTo>
                        <a:pt x="4043" y="148239"/>
                        <a:pt x="1953" y="148239"/>
                        <a:pt x="1430" y="147456"/>
                      </a:cubicBezTo>
                      <a:cubicBezTo>
                        <a:pt x="908" y="146149"/>
                        <a:pt x="5872" y="145627"/>
                        <a:pt x="5088" y="1432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207" name="Freeform: Shape 1206">
                  <a:extLst>
                    <a:ext uri="{FF2B5EF4-FFF2-40B4-BE49-F238E27FC236}">
                      <a16:creationId xmlns:a16="http://schemas.microsoft.com/office/drawing/2014/main" id="{31CE8849-12A8-ED79-B69E-D97F40C127BF}"/>
                    </a:ext>
                  </a:extLst>
                </p:cNvPr>
                <p:cNvSpPr/>
                <p:nvPr/>
              </p:nvSpPr>
              <p:spPr>
                <a:xfrm>
                  <a:off x="8612371" y="4904272"/>
                  <a:ext cx="100978" cy="124357"/>
                </a:xfrm>
                <a:custGeom>
                  <a:avLst/>
                  <a:gdLst>
                    <a:gd name="connsiteX0" fmla="*/ 5158 w 100978"/>
                    <a:gd name="connsiteY0" fmla="*/ 62701 h 124357"/>
                    <a:gd name="connsiteX1" fmla="*/ 20572 w 100978"/>
                    <a:gd name="connsiteY1" fmla="*/ 44936 h 124357"/>
                    <a:gd name="connsiteX2" fmla="*/ 23968 w 100978"/>
                    <a:gd name="connsiteY2" fmla="*/ 35269 h 124357"/>
                    <a:gd name="connsiteX3" fmla="*/ 23184 w 100978"/>
                    <a:gd name="connsiteY3" fmla="*/ 24558 h 124357"/>
                    <a:gd name="connsiteX4" fmla="*/ 20833 w 100978"/>
                    <a:gd name="connsiteY4" fmla="*/ 20378 h 124357"/>
                    <a:gd name="connsiteX5" fmla="*/ 18743 w 100978"/>
                    <a:gd name="connsiteY5" fmla="*/ 15937 h 124357"/>
                    <a:gd name="connsiteX6" fmla="*/ 21356 w 100978"/>
                    <a:gd name="connsiteY6" fmla="*/ 11756 h 124357"/>
                    <a:gd name="connsiteX7" fmla="*/ 22401 w 100978"/>
                    <a:gd name="connsiteY7" fmla="*/ 6531 h 124357"/>
                    <a:gd name="connsiteX8" fmla="*/ 28410 w 100978"/>
                    <a:gd name="connsiteY8" fmla="*/ 9144 h 124357"/>
                    <a:gd name="connsiteX9" fmla="*/ 35202 w 100978"/>
                    <a:gd name="connsiteY9" fmla="*/ 13585 h 124357"/>
                    <a:gd name="connsiteX10" fmla="*/ 36770 w 100978"/>
                    <a:gd name="connsiteY10" fmla="*/ 0 h 124357"/>
                    <a:gd name="connsiteX11" fmla="*/ 44869 w 100978"/>
                    <a:gd name="connsiteY11" fmla="*/ 10450 h 124357"/>
                    <a:gd name="connsiteX12" fmla="*/ 49049 w 100978"/>
                    <a:gd name="connsiteY12" fmla="*/ 25081 h 124357"/>
                    <a:gd name="connsiteX13" fmla="*/ 59760 w 100978"/>
                    <a:gd name="connsiteY13" fmla="*/ 30567 h 124357"/>
                    <a:gd name="connsiteX14" fmla="*/ 74129 w 100978"/>
                    <a:gd name="connsiteY14" fmla="*/ 32918 h 124357"/>
                    <a:gd name="connsiteX15" fmla="*/ 85625 w 100978"/>
                    <a:gd name="connsiteY15" fmla="*/ 28216 h 124357"/>
                    <a:gd name="connsiteX16" fmla="*/ 97120 w 100978"/>
                    <a:gd name="connsiteY16" fmla="*/ 22468 h 124357"/>
                    <a:gd name="connsiteX17" fmla="*/ 100777 w 100978"/>
                    <a:gd name="connsiteY17" fmla="*/ 31089 h 124357"/>
                    <a:gd name="connsiteX18" fmla="*/ 95813 w 100978"/>
                    <a:gd name="connsiteY18" fmla="*/ 44152 h 124357"/>
                    <a:gd name="connsiteX19" fmla="*/ 92678 w 100978"/>
                    <a:gd name="connsiteY19" fmla="*/ 56692 h 124357"/>
                    <a:gd name="connsiteX20" fmla="*/ 84318 w 100978"/>
                    <a:gd name="connsiteY20" fmla="*/ 62179 h 124357"/>
                    <a:gd name="connsiteX21" fmla="*/ 71517 w 100978"/>
                    <a:gd name="connsiteY21" fmla="*/ 62440 h 124357"/>
                    <a:gd name="connsiteX22" fmla="*/ 68382 w 100978"/>
                    <a:gd name="connsiteY22" fmla="*/ 72629 h 124357"/>
                    <a:gd name="connsiteX23" fmla="*/ 66291 w 100978"/>
                    <a:gd name="connsiteY23" fmla="*/ 85953 h 124357"/>
                    <a:gd name="connsiteX24" fmla="*/ 57148 w 100978"/>
                    <a:gd name="connsiteY24" fmla="*/ 98754 h 124357"/>
                    <a:gd name="connsiteX25" fmla="*/ 40427 w 100978"/>
                    <a:gd name="connsiteY25" fmla="*/ 121745 h 124357"/>
                    <a:gd name="connsiteX26" fmla="*/ 26842 w 100978"/>
                    <a:gd name="connsiteY26" fmla="*/ 123835 h 124357"/>
                    <a:gd name="connsiteX27" fmla="*/ 22924 w 100978"/>
                    <a:gd name="connsiteY27" fmla="*/ 113123 h 124357"/>
                    <a:gd name="connsiteX28" fmla="*/ 31544 w 100978"/>
                    <a:gd name="connsiteY28" fmla="*/ 99538 h 124357"/>
                    <a:gd name="connsiteX29" fmla="*/ 29455 w 100978"/>
                    <a:gd name="connsiteY29" fmla="*/ 86214 h 124357"/>
                    <a:gd name="connsiteX30" fmla="*/ 22924 w 100978"/>
                    <a:gd name="connsiteY30" fmla="*/ 82295 h 124357"/>
                    <a:gd name="connsiteX31" fmla="*/ 14824 w 100978"/>
                    <a:gd name="connsiteY31" fmla="*/ 78899 h 124357"/>
                    <a:gd name="connsiteX32" fmla="*/ 7509 w 100978"/>
                    <a:gd name="connsiteY32" fmla="*/ 76809 h 124357"/>
                    <a:gd name="connsiteX33" fmla="*/ 194 w 100978"/>
                    <a:gd name="connsiteY33" fmla="*/ 69232 h 124357"/>
                    <a:gd name="connsiteX34" fmla="*/ 5158 w 100978"/>
                    <a:gd name="connsiteY34" fmla="*/ 62701 h 124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00978" h="124357">
                      <a:moveTo>
                        <a:pt x="5158" y="62701"/>
                      </a:moveTo>
                      <a:cubicBezTo>
                        <a:pt x="12734" y="59044"/>
                        <a:pt x="19527" y="53819"/>
                        <a:pt x="20572" y="44936"/>
                      </a:cubicBezTo>
                      <a:cubicBezTo>
                        <a:pt x="21094" y="41278"/>
                        <a:pt x="21878" y="38405"/>
                        <a:pt x="23968" y="35269"/>
                      </a:cubicBezTo>
                      <a:cubicBezTo>
                        <a:pt x="26058" y="32134"/>
                        <a:pt x="25013" y="27693"/>
                        <a:pt x="23184" y="24558"/>
                      </a:cubicBezTo>
                      <a:cubicBezTo>
                        <a:pt x="22401" y="23252"/>
                        <a:pt x="21617" y="21945"/>
                        <a:pt x="20833" y="20378"/>
                      </a:cubicBezTo>
                      <a:cubicBezTo>
                        <a:pt x="20311" y="19072"/>
                        <a:pt x="19005" y="17504"/>
                        <a:pt x="18743" y="15937"/>
                      </a:cubicBezTo>
                      <a:cubicBezTo>
                        <a:pt x="18482" y="14108"/>
                        <a:pt x="20572" y="13324"/>
                        <a:pt x="21356" y="11756"/>
                      </a:cubicBezTo>
                      <a:cubicBezTo>
                        <a:pt x="22140" y="10189"/>
                        <a:pt x="21094" y="7838"/>
                        <a:pt x="22401" y="6531"/>
                      </a:cubicBezTo>
                      <a:cubicBezTo>
                        <a:pt x="24491" y="4703"/>
                        <a:pt x="27103" y="7576"/>
                        <a:pt x="28410" y="9144"/>
                      </a:cubicBezTo>
                      <a:cubicBezTo>
                        <a:pt x="29977" y="11234"/>
                        <a:pt x="32067" y="14369"/>
                        <a:pt x="35202" y="13585"/>
                      </a:cubicBezTo>
                      <a:cubicBezTo>
                        <a:pt x="40427" y="12279"/>
                        <a:pt x="36770" y="3396"/>
                        <a:pt x="36770" y="0"/>
                      </a:cubicBezTo>
                      <a:cubicBezTo>
                        <a:pt x="40688" y="2874"/>
                        <a:pt x="43301" y="6009"/>
                        <a:pt x="44869" y="10450"/>
                      </a:cubicBezTo>
                      <a:cubicBezTo>
                        <a:pt x="46436" y="15153"/>
                        <a:pt x="46436" y="20639"/>
                        <a:pt x="49049" y="25081"/>
                      </a:cubicBezTo>
                      <a:cubicBezTo>
                        <a:pt x="51400" y="28999"/>
                        <a:pt x="55841" y="29783"/>
                        <a:pt x="59760" y="30567"/>
                      </a:cubicBezTo>
                      <a:cubicBezTo>
                        <a:pt x="64463" y="31350"/>
                        <a:pt x="69165" y="32657"/>
                        <a:pt x="74129" y="32918"/>
                      </a:cubicBezTo>
                      <a:cubicBezTo>
                        <a:pt x="78570" y="33179"/>
                        <a:pt x="81967" y="31089"/>
                        <a:pt x="85625" y="28216"/>
                      </a:cubicBezTo>
                      <a:cubicBezTo>
                        <a:pt x="88498" y="25864"/>
                        <a:pt x="92939" y="21945"/>
                        <a:pt x="97120" y="22468"/>
                      </a:cubicBezTo>
                      <a:cubicBezTo>
                        <a:pt x="101038" y="22990"/>
                        <a:pt x="101300" y="27954"/>
                        <a:pt x="100777" y="31089"/>
                      </a:cubicBezTo>
                      <a:cubicBezTo>
                        <a:pt x="99994" y="35531"/>
                        <a:pt x="97381" y="39711"/>
                        <a:pt x="95813" y="44152"/>
                      </a:cubicBezTo>
                      <a:cubicBezTo>
                        <a:pt x="94246" y="48332"/>
                        <a:pt x="93985" y="52512"/>
                        <a:pt x="92678" y="56692"/>
                      </a:cubicBezTo>
                      <a:cubicBezTo>
                        <a:pt x="91372" y="60611"/>
                        <a:pt x="88498" y="62179"/>
                        <a:pt x="84318" y="62179"/>
                      </a:cubicBezTo>
                      <a:cubicBezTo>
                        <a:pt x="80400" y="62179"/>
                        <a:pt x="75435" y="60611"/>
                        <a:pt x="71517" y="62440"/>
                      </a:cubicBezTo>
                      <a:cubicBezTo>
                        <a:pt x="67859" y="64269"/>
                        <a:pt x="68382" y="69232"/>
                        <a:pt x="68382" y="72629"/>
                      </a:cubicBezTo>
                      <a:cubicBezTo>
                        <a:pt x="68643" y="77331"/>
                        <a:pt x="68382" y="81773"/>
                        <a:pt x="66291" y="85953"/>
                      </a:cubicBezTo>
                      <a:cubicBezTo>
                        <a:pt x="63940" y="90655"/>
                        <a:pt x="60282" y="94574"/>
                        <a:pt x="57148" y="98754"/>
                      </a:cubicBezTo>
                      <a:cubicBezTo>
                        <a:pt x="51922" y="106331"/>
                        <a:pt x="48787" y="117042"/>
                        <a:pt x="40427" y="121745"/>
                      </a:cubicBezTo>
                      <a:cubicBezTo>
                        <a:pt x="36509" y="123835"/>
                        <a:pt x="31022" y="125141"/>
                        <a:pt x="26842" y="123835"/>
                      </a:cubicBezTo>
                      <a:cubicBezTo>
                        <a:pt x="21878" y="122528"/>
                        <a:pt x="19788" y="117303"/>
                        <a:pt x="22924" y="113123"/>
                      </a:cubicBezTo>
                      <a:cubicBezTo>
                        <a:pt x="26058" y="108943"/>
                        <a:pt x="30761" y="105024"/>
                        <a:pt x="31544" y="99538"/>
                      </a:cubicBezTo>
                      <a:cubicBezTo>
                        <a:pt x="32067" y="95358"/>
                        <a:pt x="32328" y="89349"/>
                        <a:pt x="29455" y="86214"/>
                      </a:cubicBezTo>
                      <a:cubicBezTo>
                        <a:pt x="27887" y="84385"/>
                        <a:pt x="25013" y="83601"/>
                        <a:pt x="22924" y="82295"/>
                      </a:cubicBezTo>
                      <a:cubicBezTo>
                        <a:pt x="20311" y="80989"/>
                        <a:pt x="17698" y="79160"/>
                        <a:pt x="14824" y="78899"/>
                      </a:cubicBezTo>
                      <a:cubicBezTo>
                        <a:pt x="11950" y="78638"/>
                        <a:pt x="10122" y="78376"/>
                        <a:pt x="7509" y="76809"/>
                      </a:cubicBezTo>
                      <a:cubicBezTo>
                        <a:pt x="4897" y="74980"/>
                        <a:pt x="1239" y="72368"/>
                        <a:pt x="194" y="69232"/>
                      </a:cubicBezTo>
                      <a:cubicBezTo>
                        <a:pt x="-851" y="65575"/>
                        <a:pt x="2546" y="64007"/>
                        <a:pt x="5158" y="627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04369356-CEC9-1F35-A765-AF0CB1FB69B7}"/>
                    </a:ext>
                  </a:extLst>
                </p:cNvPr>
                <p:cNvSpPr/>
                <p:nvPr/>
              </p:nvSpPr>
              <p:spPr>
                <a:xfrm>
                  <a:off x="8599369" y="4861805"/>
                  <a:ext cx="36286" cy="51912"/>
                </a:xfrm>
                <a:custGeom>
                  <a:avLst/>
                  <a:gdLst>
                    <a:gd name="connsiteX0" fmla="*/ 2746 w 36286"/>
                    <a:gd name="connsiteY0" fmla="*/ 13991 h 51912"/>
                    <a:gd name="connsiteX1" fmla="*/ 133 w 36286"/>
                    <a:gd name="connsiteY1" fmla="*/ 5891 h 51912"/>
                    <a:gd name="connsiteX2" fmla="*/ 2746 w 36286"/>
                    <a:gd name="connsiteY2" fmla="*/ 144 h 51912"/>
                    <a:gd name="connsiteX3" fmla="*/ 10322 w 36286"/>
                    <a:gd name="connsiteY3" fmla="*/ 3279 h 51912"/>
                    <a:gd name="connsiteX4" fmla="*/ 16592 w 36286"/>
                    <a:gd name="connsiteY4" fmla="*/ 6153 h 51912"/>
                    <a:gd name="connsiteX5" fmla="*/ 22863 w 36286"/>
                    <a:gd name="connsiteY5" fmla="*/ 9027 h 51912"/>
                    <a:gd name="connsiteX6" fmla="*/ 24430 w 36286"/>
                    <a:gd name="connsiteY6" fmla="*/ 16342 h 51912"/>
                    <a:gd name="connsiteX7" fmla="*/ 25998 w 36286"/>
                    <a:gd name="connsiteY7" fmla="*/ 22873 h 51912"/>
                    <a:gd name="connsiteX8" fmla="*/ 28871 w 36286"/>
                    <a:gd name="connsiteY8" fmla="*/ 28360 h 51912"/>
                    <a:gd name="connsiteX9" fmla="*/ 34880 w 36286"/>
                    <a:gd name="connsiteY9" fmla="*/ 33062 h 51912"/>
                    <a:gd name="connsiteX10" fmla="*/ 35142 w 36286"/>
                    <a:gd name="connsiteY10" fmla="*/ 39593 h 51912"/>
                    <a:gd name="connsiteX11" fmla="*/ 31745 w 36286"/>
                    <a:gd name="connsiteY11" fmla="*/ 45341 h 51912"/>
                    <a:gd name="connsiteX12" fmla="*/ 26782 w 36286"/>
                    <a:gd name="connsiteY12" fmla="*/ 51872 h 51912"/>
                    <a:gd name="connsiteX13" fmla="*/ 23908 w 36286"/>
                    <a:gd name="connsiteY13" fmla="*/ 49782 h 51912"/>
                    <a:gd name="connsiteX14" fmla="*/ 21033 w 36286"/>
                    <a:gd name="connsiteY14" fmla="*/ 45080 h 51912"/>
                    <a:gd name="connsiteX15" fmla="*/ 21033 w 36286"/>
                    <a:gd name="connsiteY15" fmla="*/ 44818 h 51912"/>
                    <a:gd name="connsiteX16" fmla="*/ 21033 w 36286"/>
                    <a:gd name="connsiteY16" fmla="*/ 43512 h 51912"/>
                    <a:gd name="connsiteX17" fmla="*/ 21033 w 36286"/>
                    <a:gd name="connsiteY17" fmla="*/ 41683 h 51912"/>
                    <a:gd name="connsiteX18" fmla="*/ 21817 w 36286"/>
                    <a:gd name="connsiteY18" fmla="*/ 37765 h 51912"/>
                    <a:gd name="connsiteX19" fmla="*/ 23646 w 36286"/>
                    <a:gd name="connsiteY19" fmla="*/ 32017 h 51912"/>
                    <a:gd name="connsiteX20" fmla="*/ 16331 w 36286"/>
                    <a:gd name="connsiteY20" fmla="*/ 31756 h 51912"/>
                    <a:gd name="connsiteX21" fmla="*/ 13196 w 36286"/>
                    <a:gd name="connsiteY21" fmla="*/ 28098 h 51912"/>
                    <a:gd name="connsiteX22" fmla="*/ 10845 w 36286"/>
                    <a:gd name="connsiteY22" fmla="*/ 23657 h 51912"/>
                    <a:gd name="connsiteX23" fmla="*/ 7187 w 36286"/>
                    <a:gd name="connsiteY23" fmla="*/ 15297 h 51912"/>
                    <a:gd name="connsiteX24" fmla="*/ 2746 w 36286"/>
                    <a:gd name="connsiteY24" fmla="*/ 13991 h 5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6286" h="51912">
                      <a:moveTo>
                        <a:pt x="2746" y="13991"/>
                      </a:moveTo>
                      <a:cubicBezTo>
                        <a:pt x="656" y="12162"/>
                        <a:pt x="656" y="8243"/>
                        <a:pt x="133" y="5891"/>
                      </a:cubicBezTo>
                      <a:cubicBezTo>
                        <a:pt x="-389" y="3802"/>
                        <a:pt x="656" y="666"/>
                        <a:pt x="2746" y="144"/>
                      </a:cubicBezTo>
                      <a:cubicBezTo>
                        <a:pt x="5097" y="-640"/>
                        <a:pt x="8755" y="1973"/>
                        <a:pt x="10322" y="3279"/>
                      </a:cubicBezTo>
                      <a:cubicBezTo>
                        <a:pt x="12413" y="4847"/>
                        <a:pt x="13980" y="5891"/>
                        <a:pt x="16592" y="6153"/>
                      </a:cubicBezTo>
                      <a:cubicBezTo>
                        <a:pt x="18944" y="6414"/>
                        <a:pt x="21556" y="6675"/>
                        <a:pt x="22863" y="9027"/>
                      </a:cubicBezTo>
                      <a:cubicBezTo>
                        <a:pt x="24169" y="11116"/>
                        <a:pt x="24169" y="13991"/>
                        <a:pt x="24430" y="16342"/>
                      </a:cubicBezTo>
                      <a:cubicBezTo>
                        <a:pt x="24691" y="18432"/>
                        <a:pt x="25475" y="20783"/>
                        <a:pt x="25998" y="22873"/>
                      </a:cubicBezTo>
                      <a:cubicBezTo>
                        <a:pt x="26520" y="24963"/>
                        <a:pt x="27304" y="26792"/>
                        <a:pt x="28871" y="28360"/>
                      </a:cubicBezTo>
                      <a:cubicBezTo>
                        <a:pt x="30700" y="30188"/>
                        <a:pt x="33313" y="31233"/>
                        <a:pt x="34880" y="33062"/>
                      </a:cubicBezTo>
                      <a:cubicBezTo>
                        <a:pt x="36709" y="35152"/>
                        <a:pt x="36709" y="37503"/>
                        <a:pt x="35142" y="39593"/>
                      </a:cubicBezTo>
                      <a:cubicBezTo>
                        <a:pt x="33574" y="41422"/>
                        <a:pt x="32529" y="42990"/>
                        <a:pt x="31745" y="45341"/>
                      </a:cubicBezTo>
                      <a:cubicBezTo>
                        <a:pt x="30961" y="47692"/>
                        <a:pt x="29655" y="51350"/>
                        <a:pt x="26782" y="51872"/>
                      </a:cubicBezTo>
                      <a:cubicBezTo>
                        <a:pt x="24952" y="52134"/>
                        <a:pt x="24691" y="51089"/>
                        <a:pt x="23908" y="49782"/>
                      </a:cubicBezTo>
                      <a:cubicBezTo>
                        <a:pt x="22863" y="48215"/>
                        <a:pt x="22079" y="46647"/>
                        <a:pt x="21033" y="45080"/>
                      </a:cubicBezTo>
                      <a:cubicBezTo>
                        <a:pt x="20773" y="44557"/>
                        <a:pt x="20773" y="44296"/>
                        <a:pt x="21033" y="44818"/>
                      </a:cubicBezTo>
                      <a:cubicBezTo>
                        <a:pt x="21033" y="45341"/>
                        <a:pt x="21033" y="43773"/>
                        <a:pt x="21033" y="43512"/>
                      </a:cubicBezTo>
                      <a:cubicBezTo>
                        <a:pt x="21033" y="43251"/>
                        <a:pt x="21033" y="42206"/>
                        <a:pt x="21033" y="41683"/>
                      </a:cubicBezTo>
                      <a:cubicBezTo>
                        <a:pt x="21033" y="40638"/>
                        <a:pt x="21556" y="38810"/>
                        <a:pt x="21817" y="37765"/>
                      </a:cubicBezTo>
                      <a:cubicBezTo>
                        <a:pt x="22340" y="36197"/>
                        <a:pt x="24952" y="33323"/>
                        <a:pt x="23646" y="32017"/>
                      </a:cubicBezTo>
                      <a:cubicBezTo>
                        <a:pt x="21556" y="29666"/>
                        <a:pt x="18682" y="32278"/>
                        <a:pt x="16331" y="31756"/>
                      </a:cubicBezTo>
                      <a:cubicBezTo>
                        <a:pt x="14764" y="31494"/>
                        <a:pt x="13980" y="29143"/>
                        <a:pt x="13196" y="28098"/>
                      </a:cubicBezTo>
                      <a:cubicBezTo>
                        <a:pt x="12413" y="26792"/>
                        <a:pt x="11629" y="25224"/>
                        <a:pt x="10845" y="23657"/>
                      </a:cubicBezTo>
                      <a:cubicBezTo>
                        <a:pt x="9538" y="21044"/>
                        <a:pt x="9277" y="17387"/>
                        <a:pt x="7187" y="15297"/>
                      </a:cubicBezTo>
                      <a:cubicBezTo>
                        <a:pt x="6404" y="13729"/>
                        <a:pt x="4313" y="15297"/>
                        <a:pt x="2746" y="139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B1AFEFBC-82B1-E583-202A-E2E3D9EBA84D}"/>
                    </a:ext>
                  </a:extLst>
                </p:cNvPr>
                <p:cNvSpPr/>
                <p:nvPr/>
              </p:nvSpPr>
              <p:spPr>
                <a:xfrm>
                  <a:off x="8588137" y="4849592"/>
                  <a:ext cx="10516" cy="13679"/>
                </a:xfrm>
                <a:custGeom>
                  <a:avLst/>
                  <a:gdLst>
                    <a:gd name="connsiteX0" fmla="*/ 132 w 10516"/>
                    <a:gd name="connsiteY0" fmla="*/ 3736 h 13679"/>
                    <a:gd name="connsiteX1" fmla="*/ 4312 w 10516"/>
                    <a:gd name="connsiteY1" fmla="*/ 601 h 13679"/>
                    <a:gd name="connsiteX2" fmla="*/ 7447 w 10516"/>
                    <a:gd name="connsiteY2" fmla="*/ 339 h 13679"/>
                    <a:gd name="connsiteX3" fmla="*/ 7708 w 10516"/>
                    <a:gd name="connsiteY3" fmla="*/ 4258 h 13679"/>
                    <a:gd name="connsiteX4" fmla="*/ 10059 w 10516"/>
                    <a:gd name="connsiteY4" fmla="*/ 7654 h 13679"/>
                    <a:gd name="connsiteX5" fmla="*/ 9798 w 10516"/>
                    <a:gd name="connsiteY5" fmla="*/ 13402 h 13679"/>
                    <a:gd name="connsiteX6" fmla="*/ 6924 w 10516"/>
                    <a:gd name="connsiteY6" fmla="*/ 12357 h 13679"/>
                    <a:gd name="connsiteX7" fmla="*/ 4051 w 10516"/>
                    <a:gd name="connsiteY7" fmla="*/ 7916 h 13679"/>
                    <a:gd name="connsiteX8" fmla="*/ 132 w 10516"/>
                    <a:gd name="connsiteY8" fmla="*/ 3736 h 1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16" h="13679">
                      <a:moveTo>
                        <a:pt x="132" y="3736"/>
                      </a:moveTo>
                      <a:cubicBezTo>
                        <a:pt x="-652" y="601"/>
                        <a:pt x="2222" y="1123"/>
                        <a:pt x="4312" y="601"/>
                      </a:cubicBezTo>
                      <a:cubicBezTo>
                        <a:pt x="5357" y="339"/>
                        <a:pt x="6663" y="-444"/>
                        <a:pt x="7447" y="339"/>
                      </a:cubicBezTo>
                      <a:cubicBezTo>
                        <a:pt x="8492" y="1385"/>
                        <a:pt x="7708" y="2952"/>
                        <a:pt x="7708" y="4258"/>
                      </a:cubicBezTo>
                      <a:cubicBezTo>
                        <a:pt x="7708" y="5826"/>
                        <a:pt x="9537" y="6348"/>
                        <a:pt x="10059" y="7654"/>
                      </a:cubicBezTo>
                      <a:cubicBezTo>
                        <a:pt x="10582" y="8699"/>
                        <a:pt x="10843" y="12357"/>
                        <a:pt x="9798" y="13402"/>
                      </a:cubicBezTo>
                      <a:cubicBezTo>
                        <a:pt x="9014" y="14186"/>
                        <a:pt x="7708" y="13141"/>
                        <a:pt x="6924" y="12357"/>
                      </a:cubicBezTo>
                      <a:cubicBezTo>
                        <a:pt x="5618" y="11051"/>
                        <a:pt x="5357" y="9222"/>
                        <a:pt x="4051" y="7916"/>
                      </a:cubicBezTo>
                      <a:cubicBezTo>
                        <a:pt x="2222" y="6610"/>
                        <a:pt x="654" y="5826"/>
                        <a:pt x="132" y="373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7E6E252F-85AB-0944-4346-95635D0228C9}"/>
                    </a:ext>
                  </a:extLst>
                </p:cNvPr>
                <p:cNvSpPr/>
                <p:nvPr/>
              </p:nvSpPr>
              <p:spPr>
                <a:xfrm>
                  <a:off x="8619619" y="5014055"/>
                  <a:ext cx="6008" cy="10132"/>
                </a:xfrm>
                <a:custGeom>
                  <a:avLst/>
                  <a:gdLst>
                    <a:gd name="connsiteX0" fmla="*/ 2351 w 6008"/>
                    <a:gd name="connsiteY0" fmla="*/ 728 h 10132"/>
                    <a:gd name="connsiteX1" fmla="*/ 6008 w 6008"/>
                    <a:gd name="connsiteY1" fmla="*/ 1250 h 10132"/>
                    <a:gd name="connsiteX2" fmla="*/ 4702 w 6008"/>
                    <a:gd name="connsiteY2" fmla="*/ 4124 h 10132"/>
                    <a:gd name="connsiteX3" fmla="*/ 3919 w 6008"/>
                    <a:gd name="connsiteY3" fmla="*/ 5953 h 10132"/>
                    <a:gd name="connsiteX4" fmla="*/ 5225 w 6008"/>
                    <a:gd name="connsiteY4" fmla="*/ 7782 h 10132"/>
                    <a:gd name="connsiteX5" fmla="*/ 1567 w 6008"/>
                    <a:gd name="connsiteY5" fmla="*/ 10133 h 10132"/>
                    <a:gd name="connsiteX6" fmla="*/ 0 w 6008"/>
                    <a:gd name="connsiteY6" fmla="*/ 8043 h 10132"/>
                    <a:gd name="connsiteX7" fmla="*/ 0 w 6008"/>
                    <a:gd name="connsiteY7" fmla="*/ 5169 h 10132"/>
                    <a:gd name="connsiteX8" fmla="*/ 2351 w 6008"/>
                    <a:gd name="connsiteY8" fmla="*/ 728 h 1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08" h="10132">
                      <a:moveTo>
                        <a:pt x="2351" y="728"/>
                      </a:moveTo>
                      <a:cubicBezTo>
                        <a:pt x="3396" y="205"/>
                        <a:pt x="5747" y="-840"/>
                        <a:pt x="6008" y="1250"/>
                      </a:cubicBezTo>
                      <a:cubicBezTo>
                        <a:pt x="6008" y="2295"/>
                        <a:pt x="5486" y="3340"/>
                        <a:pt x="4702" y="4124"/>
                      </a:cubicBezTo>
                      <a:cubicBezTo>
                        <a:pt x="4180" y="4647"/>
                        <a:pt x="3657" y="5169"/>
                        <a:pt x="3919" y="5953"/>
                      </a:cubicBezTo>
                      <a:cubicBezTo>
                        <a:pt x="4180" y="6737"/>
                        <a:pt x="5225" y="6998"/>
                        <a:pt x="5225" y="7782"/>
                      </a:cubicBezTo>
                      <a:cubicBezTo>
                        <a:pt x="5486" y="9088"/>
                        <a:pt x="2351" y="9872"/>
                        <a:pt x="1567" y="10133"/>
                      </a:cubicBezTo>
                      <a:cubicBezTo>
                        <a:pt x="1306" y="9349"/>
                        <a:pt x="0" y="9088"/>
                        <a:pt x="0" y="8043"/>
                      </a:cubicBezTo>
                      <a:cubicBezTo>
                        <a:pt x="0" y="7259"/>
                        <a:pt x="0" y="6214"/>
                        <a:pt x="0" y="5169"/>
                      </a:cubicBezTo>
                      <a:cubicBezTo>
                        <a:pt x="0" y="3340"/>
                        <a:pt x="522" y="1512"/>
                        <a:pt x="2351" y="72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2" name="Graphic 3">
                <a:extLst>
                  <a:ext uri="{FF2B5EF4-FFF2-40B4-BE49-F238E27FC236}">
                    <a16:creationId xmlns:a16="http://schemas.microsoft.com/office/drawing/2014/main" id="{73D96C84-6359-179D-698D-E08C34F9B0F4}"/>
                  </a:ext>
                </a:extLst>
              </p:cNvPr>
              <p:cNvGrpSpPr/>
              <p:nvPr/>
            </p:nvGrpSpPr>
            <p:grpSpPr>
              <a:xfrm>
                <a:off x="7536979" y="4253381"/>
                <a:ext cx="81233" cy="40674"/>
                <a:chOff x="7536979" y="4253381"/>
                <a:chExt cx="81233" cy="40674"/>
              </a:xfrm>
              <a:solidFill>
                <a:srgbClr val="D5D7D8"/>
              </a:solidFill>
            </p:grpSpPr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E0FA826F-6350-6FBF-CBB7-4571067105F4}"/>
                    </a:ext>
                  </a:extLst>
                </p:cNvPr>
                <p:cNvSpPr/>
                <p:nvPr/>
              </p:nvSpPr>
              <p:spPr>
                <a:xfrm>
                  <a:off x="7558402" y="4253381"/>
                  <a:ext cx="50030" cy="27538"/>
                </a:xfrm>
                <a:custGeom>
                  <a:avLst/>
                  <a:gdLst>
                    <a:gd name="connsiteX0" fmla="*/ 48855 w 50030"/>
                    <a:gd name="connsiteY0" fmla="*/ 9773 h 27538"/>
                    <a:gd name="connsiteX1" fmla="*/ 40494 w 50030"/>
                    <a:gd name="connsiteY1" fmla="*/ 13692 h 27538"/>
                    <a:gd name="connsiteX2" fmla="*/ 32396 w 50030"/>
                    <a:gd name="connsiteY2" fmla="*/ 16043 h 27538"/>
                    <a:gd name="connsiteX3" fmla="*/ 28738 w 50030"/>
                    <a:gd name="connsiteY3" fmla="*/ 17872 h 27538"/>
                    <a:gd name="connsiteX4" fmla="*/ 25603 w 50030"/>
                    <a:gd name="connsiteY4" fmla="*/ 18917 h 27538"/>
                    <a:gd name="connsiteX5" fmla="*/ 20640 w 50030"/>
                    <a:gd name="connsiteY5" fmla="*/ 21007 h 27538"/>
                    <a:gd name="connsiteX6" fmla="*/ 20378 w 50030"/>
                    <a:gd name="connsiteY6" fmla="*/ 21007 h 27538"/>
                    <a:gd name="connsiteX7" fmla="*/ 20900 w 50030"/>
                    <a:gd name="connsiteY7" fmla="*/ 20746 h 27538"/>
                    <a:gd name="connsiteX8" fmla="*/ 19594 w 50030"/>
                    <a:gd name="connsiteY8" fmla="*/ 21007 h 27538"/>
                    <a:gd name="connsiteX9" fmla="*/ 16982 w 50030"/>
                    <a:gd name="connsiteY9" fmla="*/ 21791 h 27538"/>
                    <a:gd name="connsiteX10" fmla="*/ 12540 w 50030"/>
                    <a:gd name="connsiteY10" fmla="*/ 23097 h 27538"/>
                    <a:gd name="connsiteX11" fmla="*/ 6270 w 50030"/>
                    <a:gd name="connsiteY11" fmla="*/ 26232 h 27538"/>
                    <a:gd name="connsiteX12" fmla="*/ 4703 w 50030"/>
                    <a:gd name="connsiteY12" fmla="*/ 27539 h 27538"/>
                    <a:gd name="connsiteX13" fmla="*/ 0 w 50030"/>
                    <a:gd name="connsiteY13" fmla="*/ 15782 h 27538"/>
                    <a:gd name="connsiteX14" fmla="*/ 2613 w 50030"/>
                    <a:gd name="connsiteY14" fmla="*/ 13431 h 27538"/>
                    <a:gd name="connsiteX15" fmla="*/ 8883 w 50030"/>
                    <a:gd name="connsiteY15" fmla="*/ 8990 h 27538"/>
                    <a:gd name="connsiteX16" fmla="*/ 14892 w 50030"/>
                    <a:gd name="connsiteY16" fmla="*/ 2458 h 27538"/>
                    <a:gd name="connsiteX17" fmla="*/ 24297 w 50030"/>
                    <a:gd name="connsiteY17" fmla="*/ 3242 h 27538"/>
                    <a:gd name="connsiteX18" fmla="*/ 34225 w 50030"/>
                    <a:gd name="connsiteY18" fmla="*/ 1674 h 27538"/>
                    <a:gd name="connsiteX19" fmla="*/ 43369 w 50030"/>
                    <a:gd name="connsiteY19" fmla="*/ 368 h 27538"/>
                    <a:gd name="connsiteX20" fmla="*/ 48855 w 50030"/>
                    <a:gd name="connsiteY20" fmla="*/ 1674 h 27538"/>
                    <a:gd name="connsiteX21" fmla="*/ 48855 w 50030"/>
                    <a:gd name="connsiteY21" fmla="*/ 9773 h 27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0030" h="27538">
                      <a:moveTo>
                        <a:pt x="48855" y="9773"/>
                      </a:moveTo>
                      <a:cubicBezTo>
                        <a:pt x="47026" y="12647"/>
                        <a:pt x="43630" y="13170"/>
                        <a:pt x="40494" y="13692"/>
                      </a:cubicBezTo>
                      <a:cubicBezTo>
                        <a:pt x="37621" y="14215"/>
                        <a:pt x="35009" y="14999"/>
                        <a:pt x="32396" y="16043"/>
                      </a:cubicBezTo>
                      <a:cubicBezTo>
                        <a:pt x="31090" y="16566"/>
                        <a:pt x="30044" y="17611"/>
                        <a:pt x="28738" y="17872"/>
                      </a:cubicBezTo>
                      <a:cubicBezTo>
                        <a:pt x="27693" y="18395"/>
                        <a:pt x="26648" y="18395"/>
                        <a:pt x="25603" y="18917"/>
                      </a:cubicBezTo>
                      <a:cubicBezTo>
                        <a:pt x="24036" y="19701"/>
                        <a:pt x="22207" y="20485"/>
                        <a:pt x="20640" y="21007"/>
                      </a:cubicBezTo>
                      <a:cubicBezTo>
                        <a:pt x="20378" y="21007"/>
                        <a:pt x="20378" y="21007"/>
                        <a:pt x="20378" y="21007"/>
                      </a:cubicBezTo>
                      <a:cubicBezTo>
                        <a:pt x="20378" y="21007"/>
                        <a:pt x="20640" y="20746"/>
                        <a:pt x="20900" y="20746"/>
                      </a:cubicBezTo>
                      <a:cubicBezTo>
                        <a:pt x="20640" y="20746"/>
                        <a:pt x="20117" y="21007"/>
                        <a:pt x="19594" y="21007"/>
                      </a:cubicBezTo>
                      <a:cubicBezTo>
                        <a:pt x="18811" y="21268"/>
                        <a:pt x="17765" y="21530"/>
                        <a:pt x="16982" y="21791"/>
                      </a:cubicBezTo>
                      <a:cubicBezTo>
                        <a:pt x="15414" y="22313"/>
                        <a:pt x="14108" y="22836"/>
                        <a:pt x="12540" y="23097"/>
                      </a:cubicBezTo>
                      <a:cubicBezTo>
                        <a:pt x="9928" y="23620"/>
                        <a:pt x="8361" y="24665"/>
                        <a:pt x="6270" y="26232"/>
                      </a:cubicBezTo>
                      <a:cubicBezTo>
                        <a:pt x="5748" y="26755"/>
                        <a:pt x="5225" y="27277"/>
                        <a:pt x="4703" y="27539"/>
                      </a:cubicBezTo>
                      <a:cubicBezTo>
                        <a:pt x="4442" y="16043"/>
                        <a:pt x="0" y="15782"/>
                        <a:pt x="0" y="15782"/>
                      </a:cubicBezTo>
                      <a:cubicBezTo>
                        <a:pt x="784" y="14999"/>
                        <a:pt x="1568" y="13953"/>
                        <a:pt x="2613" y="13431"/>
                      </a:cubicBezTo>
                      <a:cubicBezTo>
                        <a:pt x="4964" y="12124"/>
                        <a:pt x="7315" y="11602"/>
                        <a:pt x="8883" y="8990"/>
                      </a:cubicBezTo>
                      <a:cubicBezTo>
                        <a:pt x="10450" y="6377"/>
                        <a:pt x="11496" y="3242"/>
                        <a:pt x="14892" y="2458"/>
                      </a:cubicBezTo>
                      <a:cubicBezTo>
                        <a:pt x="18027" y="1674"/>
                        <a:pt x="21162" y="3242"/>
                        <a:pt x="24297" y="3242"/>
                      </a:cubicBezTo>
                      <a:cubicBezTo>
                        <a:pt x="27432" y="3242"/>
                        <a:pt x="30828" y="1936"/>
                        <a:pt x="34225" y="1674"/>
                      </a:cubicBezTo>
                      <a:cubicBezTo>
                        <a:pt x="37360" y="1152"/>
                        <a:pt x="40494" y="1152"/>
                        <a:pt x="43369" y="368"/>
                      </a:cubicBezTo>
                      <a:cubicBezTo>
                        <a:pt x="45720" y="-154"/>
                        <a:pt x="47549" y="-416"/>
                        <a:pt x="48855" y="1674"/>
                      </a:cubicBezTo>
                      <a:cubicBezTo>
                        <a:pt x="50422" y="4287"/>
                        <a:pt x="50422" y="7422"/>
                        <a:pt x="48855" y="97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023F253A-A15F-72B9-F9F8-AD67C4EA06AF}"/>
                    </a:ext>
                  </a:extLst>
                </p:cNvPr>
                <p:cNvSpPr/>
                <p:nvPr/>
              </p:nvSpPr>
              <p:spPr>
                <a:xfrm>
                  <a:off x="7536979" y="4275956"/>
                  <a:ext cx="9990" cy="7029"/>
                </a:xfrm>
                <a:custGeom>
                  <a:avLst/>
                  <a:gdLst>
                    <a:gd name="connsiteX0" fmla="*/ 0 w 9990"/>
                    <a:gd name="connsiteY0" fmla="*/ 2351 h 7029"/>
                    <a:gd name="connsiteX1" fmla="*/ 8360 w 9990"/>
                    <a:gd name="connsiteY1" fmla="*/ 0 h 7029"/>
                    <a:gd name="connsiteX2" fmla="*/ 9144 w 9990"/>
                    <a:gd name="connsiteY2" fmla="*/ 0 h 7029"/>
                    <a:gd name="connsiteX3" fmla="*/ 0 w 9990"/>
                    <a:gd name="connsiteY3" fmla="*/ 2351 h 7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90" h="7029">
                      <a:moveTo>
                        <a:pt x="0" y="2351"/>
                      </a:moveTo>
                      <a:cubicBezTo>
                        <a:pt x="2352" y="523"/>
                        <a:pt x="5487" y="262"/>
                        <a:pt x="8360" y="0"/>
                      </a:cubicBezTo>
                      <a:cubicBezTo>
                        <a:pt x="8622" y="0"/>
                        <a:pt x="8883" y="0"/>
                        <a:pt x="9144" y="0"/>
                      </a:cubicBezTo>
                      <a:cubicBezTo>
                        <a:pt x="9144" y="0"/>
                        <a:pt x="14108" y="14108"/>
                        <a:pt x="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3" name="Graphic 3">
                <a:extLst>
                  <a:ext uri="{FF2B5EF4-FFF2-40B4-BE49-F238E27FC236}">
                    <a16:creationId xmlns:a16="http://schemas.microsoft.com/office/drawing/2014/main" id="{7E1C91A2-8C5D-3105-8052-BF2244162E23}"/>
                  </a:ext>
                </a:extLst>
              </p:cNvPr>
              <p:cNvGrpSpPr/>
              <p:nvPr/>
            </p:nvGrpSpPr>
            <p:grpSpPr>
              <a:xfrm>
                <a:off x="7013934" y="3923943"/>
                <a:ext cx="476698" cy="182159"/>
                <a:chOff x="7013934" y="3923943"/>
                <a:chExt cx="476698" cy="182159"/>
              </a:xfrm>
              <a:solidFill>
                <a:srgbClr val="D5D7D8"/>
              </a:solidFill>
            </p:grpSpPr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0F907578-2D51-6307-C721-48318269BB69}"/>
                    </a:ext>
                  </a:extLst>
                </p:cNvPr>
                <p:cNvSpPr/>
                <p:nvPr/>
              </p:nvSpPr>
              <p:spPr>
                <a:xfrm>
                  <a:off x="7013934" y="3932955"/>
                  <a:ext cx="96757" cy="118907"/>
                </a:xfrm>
                <a:custGeom>
                  <a:avLst/>
                  <a:gdLst>
                    <a:gd name="connsiteX0" fmla="*/ 92497 w 96757"/>
                    <a:gd name="connsiteY0" fmla="*/ 118584 h 118907"/>
                    <a:gd name="connsiteX1" fmla="*/ 78912 w 96757"/>
                    <a:gd name="connsiteY1" fmla="*/ 114142 h 118907"/>
                    <a:gd name="connsiteX2" fmla="*/ 64543 w 96757"/>
                    <a:gd name="connsiteY2" fmla="*/ 102908 h 118907"/>
                    <a:gd name="connsiteX3" fmla="*/ 48345 w 96757"/>
                    <a:gd name="connsiteY3" fmla="*/ 92981 h 118907"/>
                    <a:gd name="connsiteX4" fmla="*/ 36066 w 96757"/>
                    <a:gd name="connsiteY4" fmla="*/ 80440 h 118907"/>
                    <a:gd name="connsiteX5" fmla="*/ 26922 w 96757"/>
                    <a:gd name="connsiteY5" fmla="*/ 69207 h 118907"/>
                    <a:gd name="connsiteX6" fmla="*/ 15950 w 96757"/>
                    <a:gd name="connsiteY6" fmla="*/ 42297 h 118907"/>
                    <a:gd name="connsiteX7" fmla="*/ 11769 w 96757"/>
                    <a:gd name="connsiteY7" fmla="*/ 29496 h 118907"/>
                    <a:gd name="connsiteX8" fmla="*/ 11769 w 96757"/>
                    <a:gd name="connsiteY8" fmla="*/ 22442 h 118907"/>
                    <a:gd name="connsiteX9" fmla="*/ 10985 w 96757"/>
                    <a:gd name="connsiteY9" fmla="*/ 13559 h 118907"/>
                    <a:gd name="connsiteX10" fmla="*/ 6544 w 96757"/>
                    <a:gd name="connsiteY10" fmla="*/ 9641 h 118907"/>
                    <a:gd name="connsiteX11" fmla="*/ 4716 w 96757"/>
                    <a:gd name="connsiteY11" fmla="*/ 10424 h 118907"/>
                    <a:gd name="connsiteX12" fmla="*/ 1581 w 96757"/>
                    <a:gd name="connsiteY12" fmla="*/ 10163 h 118907"/>
                    <a:gd name="connsiteX13" fmla="*/ 13 w 96757"/>
                    <a:gd name="connsiteY13" fmla="*/ 6244 h 118907"/>
                    <a:gd name="connsiteX14" fmla="*/ 13 w 96757"/>
                    <a:gd name="connsiteY14" fmla="*/ 5983 h 118907"/>
                    <a:gd name="connsiteX15" fmla="*/ 7589 w 96757"/>
                    <a:gd name="connsiteY15" fmla="*/ 4415 h 118907"/>
                    <a:gd name="connsiteX16" fmla="*/ 12031 w 96757"/>
                    <a:gd name="connsiteY16" fmla="*/ 758 h 118907"/>
                    <a:gd name="connsiteX17" fmla="*/ 21958 w 96757"/>
                    <a:gd name="connsiteY17" fmla="*/ 4938 h 118907"/>
                    <a:gd name="connsiteX18" fmla="*/ 22742 w 96757"/>
                    <a:gd name="connsiteY18" fmla="*/ 8595 h 118907"/>
                    <a:gd name="connsiteX19" fmla="*/ 30319 w 96757"/>
                    <a:gd name="connsiteY19" fmla="*/ 10163 h 118907"/>
                    <a:gd name="connsiteX20" fmla="*/ 29012 w 96757"/>
                    <a:gd name="connsiteY20" fmla="*/ 22442 h 118907"/>
                    <a:gd name="connsiteX21" fmla="*/ 36327 w 96757"/>
                    <a:gd name="connsiteY21" fmla="*/ 15911 h 118907"/>
                    <a:gd name="connsiteX22" fmla="*/ 45994 w 96757"/>
                    <a:gd name="connsiteY22" fmla="*/ 19307 h 118907"/>
                    <a:gd name="connsiteX23" fmla="*/ 52002 w 96757"/>
                    <a:gd name="connsiteY23" fmla="*/ 10163 h 118907"/>
                    <a:gd name="connsiteX24" fmla="*/ 55138 w 96757"/>
                    <a:gd name="connsiteY24" fmla="*/ 14604 h 118907"/>
                    <a:gd name="connsiteX25" fmla="*/ 66111 w 96757"/>
                    <a:gd name="connsiteY25" fmla="*/ 24271 h 118907"/>
                    <a:gd name="connsiteX26" fmla="*/ 76561 w 96757"/>
                    <a:gd name="connsiteY26" fmla="*/ 33153 h 118907"/>
                    <a:gd name="connsiteX27" fmla="*/ 78389 w 96757"/>
                    <a:gd name="connsiteY27" fmla="*/ 39162 h 118907"/>
                    <a:gd name="connsiteX28" fmla="*/ 79434 w 96757"/>
                    <a:gd name="connsiteY28" fmla="*/ 48045 h 118907"/>
                    <a:gd name="connsiteX29" fmla="*/ 79173 w 96757"/>
                    <a:gd name="connsiteY29" fmla="*/ 57973 h 118907"/>
                    <a:gd name="connsiteX30" fmla="*/ 77605 w 96757"/>
                    <a:gd name="connsiteY30" fmla="*/ 77828 h 118907"/>
                    <a:gd name="connsiteX31" fmla="*/ 95893 w 96757"/>
                    <a:gd name="connsiteY31" fmla="*/ 109701 h 118907"/>
                    <a:gd name="connsiteX32" fmla="*/ 92497 w 96757"/>
                    <a:gd name="connsiteY32" fmla="*/ 118584 h 1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6757" h="118907">
                      <a:moveTo>
                        <a:pt x="92497" y="118584"/>
                      </a:moveTo>
                      <a:cubicBezTo>
                        <a:pt x="87795" y="119890"/>
                        <a:pt x="82570" y="117016"/>
                        <a:pt x="78912" y="114142"/>
                      </a:cubicBezTo>
                      <a:cubicBezTo>
                        <a:pt x="73948" y="110485"/>
                        <a:pt x="69507" y="106305"/>
                        <a:pt x="64543" y="102908"/>
                      </a:cubicBezTo>
                      <a:cubicBezTo>
                        <a:pt x="59318" y="99512"/>
                        <a:pt x="53570" y="96899"/>
                        <a:pt x="48345" y="92981"/>
                      </a:cubicBezTo>
                      <a:cubicBezTo>
                        <a:pt x="43642" y="89584"/>
                        <a:pt x="39724" y="85143"/>
                        <a:pt x="36066" y="80440"/>
                      </a:cubicBezTo>
                      <a:cubicBezTo>
                        <a:pt x="33192" y="76783"/>
                        <a:pt x="29796" y="73125"/>
                        <a:pt x="26922" y="69207"/>
                      </a:cubicBezTo>
                      <a:cubicBezTo>
                        <a:pt x="21175" y="61108"/>
                        <a:pt x="21175" y="50658"/>
                        <a:pt x="15950" y="42297"/>
                      </a:cubicBezTo>
                      <a:cubicBezTo>
                        <a:pt x="13337" y="38117"/>
                        <a:pt x="12031" y="34198"/>
                        <a:pt x="11769" y="29496"/>
                      </a:cubicBezTo>
                      <a:cubicBezTo>
                        <a:pt x="11769" y="27145"/>
                        <a:pt x="11769" y="24793"/>
                        <a:pt x="11769" y="22442"/>
                      </a:cubicBezTo>
                      <a:cubicBezTo>
                        <a:pt x="11769" y="19307"/>
                        <a:pt x="11769" y="16433"/>
                        <a:pt x="10985" y="13559"/>
                      </a:cubicBezTo>
                      <a:cubicBezTo>
                        <a:pt x="10463" y="11731"/>
                        <a:pt x="9418" y="8595"/>
                        <a:pt x="6544" y="9641"/>
                      </a:cubicBezTo>
                      <a:cubicBezTo>
                        <a:pt x="6022" y="9902"/>
                        <a:pt x="5500" y="10163"/>
                        <a:pt x="4716" y="10424"/>
                      </a:cubicBezTo>
                      <a:cubicBezTo>
                        <a:pt x="3670" y="10424"/>
                        <a:pt x="2625" y="10424"/>
                        <a:pt x="1581" y="10163"/>
                      </a:cubicBezTo>
                      <a:cubicBezTo>
                        <a:pt x="-249" y="9641"/>
                        <a:pt x="13" y="7812"/>
                        <a:pt x="13" y="6244"/>
                      </a:cubicBezTo>
                      <a:cubicBezTo>
                        <a:pt x="13" y="6244"/>
                        <a:pt x="13" y="5983"/>
                        <a:pt x="13" y="5983"/>
                      </a:cubicBezTo>
                      <a:cubicBezTo>
                        <a:pt x="3148" y="5983"/>
                        <a:pt x="6806" y="5722"/>
                        <a:pt x="7589" y="4415"/>
                      </a:cubicBezTo>
                      <a:cubicBezTo>
                        <a:pt x="9418" y="2064"/>
                        <a:pt x="6283" y="-1593"/>
                        <a:pt x="12031" y="758"/>
                      </a:cubicBezTo>
                      <a:cubicBezTo>
                        <a:pt x="17778" y="3109"/>
                        <a:pt x="21958" y="2848"/>
                        <a:pt x="21958" y="4938"/>
                      </a:cubicBezTo>
                      <a:cubicBezTo>
                        <a:pt x="21958" y="6767"/>
                        <a:pt x="19085" y="8595"/>
                        <a:pt x="22742" y="8595"/>
                      </a:cubicBezTo>
                      <a:cubicBezTo>
                        <a:pt x="26400" y="8595"/>
                        <a:pt x="31886" y="5460"/>
                        <a:pt x="30319" y="10163"/>
                      </a:cubicBezTo>
                      <a:cubicBezTo>
                        <a:pt x="28751" y="14866"/>
                        <a:pt x="25094" y="24793"/>
                        <a:pt x="29012" y="22442"/>
                      </a:cubicBezTo>
                      <a:cubicBezTo>
                        <a:pt x="33192" y="20352"/>
                        <a:pt x="32408" y="15388"/>
                        <a:pt x="36327" y="15911"/>
                      </a:cubicBezTo>
                      <a:cubicBezTo>
                        <a:pt x="40507" y="16172"/>
                        <a:pt x="42075" y="23487"/>
                        <a:pt x="45994" y="19307"/>
                      </a:cubicBezTo>
                      <a:cubicBezTo>
                        <a:pt x="48345" y="16956"/>
                        <a:pt x="50435" y="13037"/>
                        <a:pt x="52002" y="10163"/>
                      </a:cubicBezTo>
                      <a:cubicBezTo>
                        <a:pt x="53048" y="11731"/>
                        <a:pt x="54093" y="13037"/>
                        <a:pt x="55138" y="14604"/>
                      </a:cubicBezTo>
                      <a:cubicBezTo>
                        <a:pt x="58273" y="18523"/>
                        <a:pt x="61930" y="21658"/>
                        <a:pt x="66111" y="24271"/>
                      </a:cubicBezTo>
                      <a:cubicBezTo>
                        <a:pt x="70029" y="26622"/>
                        <a:pt x="73948" y="29235"/>
                        <a:pt x="76561" y="33153"/>
                      </a:cubicBezTo>
                      <a:cubicBezTo>
                        <a:pt x="77867" y="34982"/>
                        <a:pt x="78128" y="37072"/>
                        <a:pt x="78389" y="39162"/>
                      </a:cubicBezTo>
                      <a:cubicBezTo>
                        <a:pt x="78912" y="42036"/>
                        <a:pt x="79173" y="45171"/>
                        <a:pt x="79434" y="48045"/>
                      </a:cubicBezTo>
                      <a:cubicBezTo>
                        <a:pt x="79696" y="51441"/>
                        <a:pt x="79696" y="54838"/>
                        <a:pt x="79173" y="57973"/>
                      </a:cubicBezTo>
                      <a:cubicBezTo>
                        <a:pt x="78651" y="64504"/>
                        <a:pt x="76561" y="71296"/>
                        <a:pt x="77605" y="77828"/>
                      </a:cubicBezTo>
                      <a:cubicBezTo>
                        <a:pt x="79696" y="90629"/>
                        <a:pt x="92758" y="97683"/>
                        <a:pt x="95893" y="109701"/>
                      </a:cubicBezTo>
                      <a:cubicBezTo>
                        <a:pt x="97722" y="113097"/>
                        <a:pt x="96677" y="117277"/>
                        <a:pt x="92497" y="1185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A4D11DA5-1297-9434-DDA3-EAEB184D56AF}"/>
                    </a:ext>
                  </a:extLst>
                </p:cNvPr>
                <p:cNvSpPr/>
                <p:nvPr/>
              </p:nvSpPr>
              <p:spPr>
                <a:xfrm>
                  <a:off x="7225041" y="3923943"/>
                  <a:ext cx="208197" cy="132579"/>
                </a:xfrm>
                <a:custGeom>
                  <a:avLst/>
                  <a:gdLst>
                    <a:gd name="connsiteX0" fmla="*/ 205869 w 208197"/>
                    <a:gd name="connsiteY0" fmla="*/ 42689 h 132579"/>
                    <a:gd name="connsiteX1" fmla="*/ 198292 w 208197"/>
                    <a:gd name="connsiteY1" fmla="*/ 42689 h 132579"/>
                    <a:gd name="connsiteX2" fmla="*/ 190977 w 208197"/>
                    <a:gd name="connsiteY2" fmla="*/ 43734 h 132579"/>
                    <a:gd name="connsiteX3" fmla="*/ 185752 w 208197"/>
                    <a:gd name="connsiteY3" fmla="*/ 46869 h 132579"/>
                    <a:gd name="connsiteX4" fmla="*/ 193067 w 208197"/>
                    <a:gd name="connsiteY4" fmla="*/ 51049 h 132579"/>
                    <a:gd name="connsiteX5" fmla="*/ 195157 w 208197"/>
                    <a:gd name="connsiteY5" fmla="*/ 55490 h 132579"/>
                    <a:gd name="connsiteX6" fmla="*/ 185229 w 208197"/>
                    <a:gd name="connsiteY6" fmla="*/ 56535 h 132579"/>
                    <a:gd name="connsiteX7" fmla="*/ 176347 w 208197"/>
                    <a:gd name="connsiteY7" fmla="*/ 59409 h 132579"/>
                    <a:gd name="connsiteX8" fmla="*/ 176085 w 208197"/>
                    <a:gd name="connsiteY8" fmla="*/ 66463 h 132579"/>
                    <a:gd name="connsiteX9" fmla="*/ 142645 w 208197"/>
                    <a:gd name="connsiteY9" fmla="*/ 57580 h 132579"/>
                    <a:gd name="connsiteX10" fmla="*/ 133240 w 208197"/>
                    <a:gd name="connsiteY10" fmla="*/ 61760 h 132579"/>
                    <a:gd name="connsiteX11" fmla="*/ 131411 w 208197"/>
                    <a:gd name="connsiteY11" fmla="*/ 81616 h 132579"/>
                    <a:gd name="connsiteX12" fmla="*/ 122006 w 208197"/>
                    <a:gd name="connsiteY12" fmla="*/ 87625 h 132579"/>
                    <a:gd name="connsiteX13" fmla="*/ 122006 w 208197"/>
                    <a:gd name="connsiteY13" fmla="*/ 98597 h 132579"/>
                    <a:gd name="connsiteX14" fmla="*/ 115213 w 208197"/>
                    <a:gd name="connsiteY14" fmla="*/ 102516 h 132579"/>
                    <a:gd name="connsiteX15" fmla="*/ 113646 w 208197"/>
                    <a:gd name="connsiteY15" fmla="*/ 111399 h 132579"/>
                    <a:gd name="connsiteX16" fmla="*/ 103718 w 208197"/>
                    <a:gd name="connsiteY16" fmla="*/ 122633 h 132579"/>
                    <a:gd name="connsiteX17" fmla="*/ 86214 w 208197"/>
                    <a:gd name="connsiteY17" fmla="*/ 124461 h 132579"/>
                    <a:gd name="connsiteX18" fmla="*/ 76548 w 208197"/>
                    <a:gd name="connsiteY18" fmla="*/ 119236 h 132579"/>
                    <a:gd name="connsiteX19" fmla="*/ 59566 w 208197"/>
                    <a:gd name="connsiteY19" fmla="*/ 120020 h 132579"/>
                    <a:gd name="connsiteX20" fmla="*/ 51467 w 208197"/>
                    <a:gd name="connsiteY20" fmla="*/ 129425 h 132579"/>
                    <a:gd name="connsiteX21" fmla="*/ 38143 w 208197"/>
                    <a:gd name="connsiteY21" fmla="*/ 128903 h 132579"/>
                    <a:gd name="connsiteX22" fmla="*/ 20900 w 208197"/>
                    <a:gd name="connsiteY22" fmla="*/ 132560 h 132579"/>
                    <a:gd name="connsiteX23" fmla="*/ 4703 w 208197"/>
                    <a:gd name="connsiteY23" fmla="*/ 120020 h 132579"/>
                    <a:gd name="connsiteX24" fmla="*/ 0 w 208197"/>
                    <a:gd name="connsiteY24" fmla="*/ 109047 h 132579"/>
                    <a:gd name="connsiteX25" fmla="*/ 2613 w 208197"/>
                    <a:gd name="connsiteY25" fmla="*/ 110354 h 132579"/>
                    <a:gd name="connsiteX26" fmla="*/ 9666 w 208197"/>
                    <a:gd name="connsiteY26" fmla="*/ 116101 h 132579"/>
                    <a:gd name="connsiteX27" fmla="*/ 19333 w 208197"/>
                    <a:gd name="connsiteY27" fmla="*/ 115317 h 132579"/>
                    <a:gd name="connsiteX28" fmla="*/ 26909 w 208197"/>
                    <a:gd name="connsiteY28" fmla="*/ 121326 h 132579"/>
                    <a:gd name="connsiteX29" fmla="*/ 35269 w 208197"/>
                    <a:gd name="connsiteY29" fmla="*/ 123678 h 132579"/>
                    <a:gd name="connsiteX30" fmla="*/ 33702 w 208197"/>
                    <a:gd name="connsiteY30" fmla="*/ 116101 h 132579"/>
                    <a:gd name="connsiteX31" fmla="*/ 35530 w 208197"/>
                    <a:gd name="connsiteY31" fmla="*/ 113750 h 132579"/>
                    <a:gd name="connsiteX32" fmla="*/ 34485 w 208197"/>
                    <a:gd name="connsiteY32" fmla="*/ 109570 h 132579"/>
                    <a:gd name="connsiteX33" fmla="*/ 38404 w 208197"/>
                    <a:gd name="connsiteY33" fmla="*/ 108264 h 132579"/>
                    <a:gd name="connsiteX34" fmla="*/ 39449 w 208197"/>
                    <a:gd name="connsiteY34" fmla="*/ 104606 h 132579"/>
                    <a:gd name="connsiteX35" fmla="*/ 39188 w 208197"/>
                    <a:gd name="connsiteY35" fmla="*/ 100948 h 132579"/>
                    <a:gd name="connsiteX36" fmla="*/ 38143 w 208197"/>
                    <a:gd name="connsiteY36" fmla="*/ 97291 h 132579"/>
                    <a:gd name="connsiteX37" fmla="*/ 39972 w 208197"/>
                    <a:gd name="connsiteY37" fmla="*/ 98336 h 132579"/>
                    <a:gd name="connsiteX38" fmla="*/ 42585 w 208197"/>
                    <a:gd name="connsiteY38" fmla="*/ 98597 h 132579"/>
                    <a:gd name="connsiteX39" fmla="*/ 44152 w 208197"/>
                    <a:gd name="connsiteY39" fmla="*/ 91282 h 132579"/>
                    <a:gd name="connsiteX40" fmla="*/ 51206 w 208197"/>
                    <a:gd name="connsiteY40" fmla="*/ 90498 h 132579"/>
                    <a:gd name="connsiteX41" fmla="*/ 58782 w 208197"/>
                    <a:gd name="connsiteY41" fmla="*/ 88147 h 132579"/>
                    <a:gd name="connsiteX42" fmla="*/ 63224 w 208197"/>
                    <a:gd name="connsiteY42" fmla="*/ 87102 h 132579"/>
                    <a:gd name="connsiteX43" fmla="*/ 68710 w 208197"/>
                    <a:gd name="connsiteY43" fmla="*/ 86318 h 132579"/>
                    <a:gd name="connsiteX44" fmla="*/ 73412 w 208197"/>
                    <a:gd name="connsiteY44" fmla="*/ 83967 h 132579"/>
                    <a:gd name="connsiteX45" fmla="*/ 77070 w 208197"/>
                    <a:gd name="connsiteY45" fmla="*/ 79003 h 132579"/>
                    <a:gd name="connsiteX46" fmla="*/ 82295 w 208197"/>
                    <a:gd name="connsiteY46" fmla="*/ 75607 h 132579"/>
                    <a:gd name="connsiteX47" fmla="*/ 85430 w 208197"/>
                    <a:gd name="connsiteY47" fmla="*/ 73778 h 132579"/>
                    <a:gd name="connsiteX48" fmla="*/ 86998 w 208197"/>
                    <a:gd name="connsiteY48" fmla="*/ 70904 h 132579"/>
                    <a:gd name="connsiteX49" fmla="*/ 93268 w 208197"/>
                    <a:gd name="connsiteY49" fmla="*/ 63589 h 132579"/>
                    <a:gd name="connsiteX50" fmla="*/ 95880 w 208197"/>
                    <a:gd name="connsiteY50" fmla="*/ 56796 h 132579"/>
                    <a:gd name="connsiteX51" fmla="*/ 99015 w 208197"/>
                    <a:gd name="connsiteY51" fmla="*/ 52878 h 132579"/>
                    <a:gd name="connsiteX52" fmla="*/ 111294 w 208197"/>
                    <a:gd name="connsiteY52" fmla="*/ 65940 h 132579"/>
                    <a:gd name="connsiteX53" fmla="*/ 115474 w 208197"/>
                    <a:gd name="connsiteY53" fmla="*/ 46346 h 132579"/>
                    <a:gd name="connsiteX54" fmla="*/ 116781 w 208197"/>
                    <a:gd name="connsiteY54" fmla="*/ 47391 h 132579"/>
                    <a:gd name="connsiteX55" fmla="*/ 117826 w 208197"/>
                    <a:gd name="connsiteY55" fmla="*/ 49482 h 132579"/>
                    <a:gd name="connsiteX56" fmla="*/ 118349 w 208197"/>
                    <a:gd name="connsiteY56" fmla="*/ 52355 h 132579"/>
                    <a:gd name="connsiteX57" fmla="*/ 120700 w 208197"/>
                    <a:gd name="connsiteY57" fmla="*/ 54968 h 132579"/>
                    <a:gd name="connsiteX58" fmla="*/ 123312 w 208197"/>
                    <a:gd name="connsiteY58" fmla="*/ 51833 h 132579"/>
                    <a:gd name="connsiteX59" fmla="*/ 123574 w 208197"/>
                    <a:gd name="connsiteY59" fmla="*/ 50265 h 132579"/>
                    <a:gd name="connsiteX60" fmla="*/ 124357 w 208197"/>
                    <a:gd name="connsiteY60" fmla="*/ 47914 h 132579"/>
                    <a:gd name="connsiteX61" fmla="*/ 124880 w 208197"/>
                    <a:gd name="connsiteY61" fmla="*/ 46869 h 132579"/>
                    <a:gd name="connsiteX62" fmla="*/ 125663 w 208197"/>
                    <a:gd name="connsiteY62" fmla="*/ 45824 h 132579"/>
                    <a:gd name="connsiteX63" fmla="*/ 126447 w 208197"/>
                    <a:gd name="connsiteY63" fmla="*/ 45040 h 132579"/>
                    <a:gd name="connsiteX64" fmla="*/ 126969 w 208197"/>
                    <a:gd name="connsiteY64" fmla="*/ 43211 h 132579"/>
                    <a:gd name="connsiteX65" fmla="*/ 126447 w 208197"/>
                    <a:gd name="connsiteY65" fmla="*/ 41121 h 132579"/>
                    <a:gd name="connsiteX66" fmla="*/ 125141 w 208197"/>
                    <a:gd name="connsiteY66" fmla="*/ 39031 h 132579"/>
                    <a:gd name="connsiteX67" fmla="*/ 124096 w 208197"/>
                    <a:gd name="connsiteY67" fmla="*/ 34851 h 132579"/>
                    <a:gd name="connsiteX68" fmla="*/ 126709 w 208197"/>
                    <a:gd name="connsiteY68" fmla="*/ 33806 h 132579"/>
                    <a:gd name="connsiteX69" fmla="*/ 129843 w 208197"/>
                    <a:gd name="connsiteY69" fmla="*/ 31977 h 132579"/>
                    <a:gd name="connsiteX70" fmla="*/ 134285 w 208197"/>
                    <a:gd name="connsiteY70" fmla="*/ 27014 h 132579"/>
                    <a:gd name="connsiteX71" fmla="*/ 137681 w 208197"/>
                    <a:gd name="connsiteY71" fmla="*/ 25446 h 132579"/>
                    <a:gd name="connsiteX72" fmla="*/ 139771 w 208197"/>
                    <a:gd name="connsiteY72" fmla="*/ 22572 h 132579"/>
                    <a:gd name="connsiteX73" fmla="*/ 141078 w 208197"/>
                    <a:gd name="connsiteY73" fmla="*/ 18653 h 132579"/>
                    <a:gd name="connsiteX74" fmla="*/ 144735 w 208197"/>
                    <a:gd name="connsiteY74" fmla="*/ 14212 h 132579"/>
                    <a:gd name="connsiteX75" fmla="*/ 149438 w 208197"/>
                    <a:gd name="connsiteY75" fmla="*/ 9248 h 132579"/>
                    <a:gd name="connsiteX76" fmla="*/ 153356 w 208197"/>
                    <a:gd name="connsiteY76" fmla="*/ 1933 h 132579"/>
                    <a:gd name="connsiteX77" fmla="*/ 155707 w 208197"/>
                    <a:gd name="connsiteY77" fmla="*/ 104 h 132579"/>
                    <a:gd name="connsiteX78" fmla="*/ 156491 w 208197"/>
                    <a:gd name="connsiteY78" fmla="*/ 4023 h 132579"/>
                    <a:gd name="connsiteX79" fmla="*/ 159365 w 208197"/>
                    <a:gd name="connsiteY79" fmla="*/ 6113 h 132579"/>
                    <a:gd name="connsiteX80" fmla="*/ 161194 w 208197"/>
                    <a:gd name="connsiteY80" fmla="*/ 3239 h 132579"/>
                    <a:gd name="connsiteX81" fmla="*/ 166681 w 208197"/>
                    <a:gd name="connsiteY81" fmla="*/ 7158 h 132579"/>
                    <a:gd name="connsiteX82" fmla="*/ 172167 w 208197"/>
                    <a:gd name="connsiteY82" fmla="*/ 10816 h 132579"/>
                    <a:gd name="connsiteX83" fmla="*/ 176608 w 208197"/>
                    <a:gd name="connsiteY83" fmla="*/ 15257 h 132579"/>
                    <a:gd name="connsiteX84" fmla="*/ 172428 w 208197"/>
                    <a:gd name="connsiteY84" fmla="*/ 21789 h 132579"/>
                    <a:gd name="connsiteX85" fmla="*/ 178176 w 208197"/>
                    <a:gd name="connsiteY85" fmla="*/ 22833 h 132579"/>
                    <a:gd name="connsiteX86" fmla="*/ 181572 w 208197"/>
                    <a:gd name="connsiteY86" fmla="*/ 27536 h 132579"/>
                    <a:gd name="connsiteX87" fmla="*/ 188364 w 208197"/>
                    <a:gd name="connsiteY87" fmla="*/ 26752 h 132579"/>
                    <a:gd name="connsiteX88" fmla="*/ 192806 w 208197"/>
                    <a:gd name="connsiteY88" fmla="*/ 30933 h 132579"/>
                    <a:gd name="connsiteX89" fmla="*/ 199860 w 208197"/>
                    <a:gd name="connsiteY89" fmla="*/ 33806 h 132579"/>
                    <a:gd name="connsiteX90" fmla="*/ 206652 w 208197"/>
                    <a:gd name="connsiteY90" fmla="*/ 37202 h 132579"/>
                    <a:gd name="connsiteX91" fmla="*/ 205869 w 208197"/>
                    <a:gd name="connsiteY91" fmla="*/ 42689 h 132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</a:cxnLst>
                  <a:rect l="l" t="t" r="r" b="b"/>
                  <a:pathLst>
                    <a:path w="208197" h="132579">
                      <a:moveTo>
                        <a:pt x="205869" y="42689"/>
                      </a:moveTo>
                      <a:cubicBezTo>
                        <a:pt x="203517" y="43473"/>
                        <a:pt x="200905" y="42689"/>
                        <a:pt x="198292" y="42689"/>
                      </a:cubicBezTo>
                      <a:cubicBezTo>
                        <a:pt x="195941" y="42689"/>
                        <a:pt x="193329" y="43473"/>
                        <a:pt x="190977" y="43734"/>
                      </a:cubicBezTo>
                      <a:cubicBezTo>
                        <a:pt x="188887" y="43995"/>
                        <a:pt x="185752" y="44256"/>
                        <a:pt x="185752" y="46869"/>
                      </a:cubicBezTo>
                      <a:cubicBezTo>
                        <a:pt x="185752" y="50265"/>
                        <a:pt x="190716" y="50527"/>
                        <a:pt x="193067" y="51049"/>
                      </a:cubicBezTo>
                      <a:cubicBezTo>
                        <a:pt x="195941" y="51571"/>
                        <a:pt x="198292" y="53139"/>
                        <a:pt x="195157" y="55490"/>
                      </a:cubicBezTo>
                      <a:cubicBezTo>
                        <a:pt x="192283" y="57580"/>
                        <a:pt x="188626" y="57058"/>
                        <a:pt x="185229" y="56535"/>
                      </a:cubicBezTo>
                      <a:cubicBezTo>
                        <a:pt x="182356" y="56274"/>
                        <a:pt x="177653" y="56274"/>
                        <a:pt x="176347" y="59409"/>
                      </a:cubicBezTo>
                      <a:cubicBezTo>
                        <a:pt x="175563" y="61499"/>
                        <a:pt x="176347" y="64373"/>
                        <a:pt x="176085" y="66463"/>
                      </a:cubicBezTo>
                      <a:cubicBezTo>
                        <a:pt x="171383" y="55752"/>
                        <a:pt x="147870" y="58103"/>
                        <a:pt x="142645" y="57580"/>
                      </a:cubicBezTo>
                      <a:cubicBezTo>
                        <a:pt x="137159" y="57319"/>
                        <a:pt x="136375" y="58887"/>
                        <a:pt x="133240" y="61760"/>
                      </a:cubicBezTo>
                      <a:cubicBezTo>
                        <a:pt x="130366" y="64634"/>
                        <a:pt x="131150" y="77174"/>
                        <a:pt x="131411" y="81616"/>
                      </a:cubicBezTo>
                      <a:cubicBezTo>
                        <a:pt x="131672" y="85796"/>
                        <a:pt x="128015" y="86057"/>
                        <a:pt x="122006" y="87625"/>
                      </a:cubicBezTo>
                      <a:cubicBezTo>
                        <a:pt x="115736" y="89192"/>
                        <a:pt x="121744" y="93895"/>
                        <a:pt x="122006" y="98597"/>
                      </a:cubicBezTo>
                      <a:cubicBezTo>
                        <a:pt x="122267" y="103039"/>
                        <a:pt x="117826" y="101732"/>
                        <a:pt x="115213" y="102516"/>
                      </a:cubicBezTo>
                      <a:cubicBezTo>
                        <a:pt x="112600" y="103300"/>
                        <a:pt x="113907" y="106696"/>
                        <a:pt x="113646" y="111399"/>
                      </a:cubicBezTo>
                      <a:cubicBezTo>
                        <a:pt x="113123" y="116101"/>
                        <a:pt x="108682" y="120020"/>
                        <a:pt x="103718" y="122633"/>
                      </a:cubicBezTo>
                      <a:cubicBezTo>
                        <a:pt x="98754" y="125245"/>
                        <a:pt x="94313" y="124200"/>
                        <a:pt x="86214" y="124461"/>
                      </a:cubicBezTo>
                      <a:cubicBezTo>
                        <a:pt x="78115" y="124984"/>
                        <a:pt x="79683" y="122110"/>
                        <a:pt x="76548" y="119236"/>
                      </a:cubicBezTo>
                      <a:cubicBezTo>
                        <a:pt x="73412" y="116624"/>
                        <a:pt x="65052" y="119497"/>
                        <a:pt x="59566" y="120020"/>
                      </a:cubicBezTo>
                      <a:cubicBezTo>
                        <a:pt x="54080" y="120542"/>
                        <a:pt x="55386" y="125245"/>
                        <a:pt x="51467" y="129425"/>
                      </a:cubicBezTo>
                      <a:cubicBezTo>
                        <a:pt x="47548" y="133344"/>
                        <a:pt x="42846" y="129686"/>
                        <a:pt x="38143" y="128903"/>
                      </a:cubicBezTo>
                      <a:cubicBezTo>
                        <a:pt x="33441" y="128380"/>
                        <a:pt x="28999" y="132038"/>
                        <a:pt x="20900" y="132560"/>
                      </a:cubicBezTo>
                      <a:cubicBezTo>
                        <a:pt x="12801" y="133083"/>
                        <a:pt x="8882" y="122894"/>
                        <a:pt x="4703" y="120020"/>
                      </a:cubicBezTo>
                      <a:cubicBezTo>
                        <a:pt x="1829" y="117930"/>
                        <a:pt x="522" y="112444"/>
                        <a:pt x="0" y="109047"/>
                      </a:cubicBezTo>
                      <a:cubicBezTo>
                        <a:pt x="784" y="109047"/>
                        <a:pt x="1829" y="109570"/>
                        <a:pt x="2613" y="110354"/>
                      </a:cubicBezTo>
                      <a:cubicBezTo>
                        <a:pt x="5225" y="112705"/>
                        <a:pt x="5747" y="116101"/>
                        <a:pt x="9666" y="116101"/>
                      </a:cubicBezTo>
                      <a:cubicBezTo>
                        <a:pt x="12801" y="116362"/>
                        <a:pt x="16198" y="114795"/>
                        <a:pt x="19333" y="115317"/>
                      </a:cubicBezTo>
                      <a:cubicBezTo>
                        <a:pt x="22729" y="115840"/>
                        <a:pt x="25080" y="118453"/>
                        <a:pt x="26909" y="121326"/>
                      </a:cubicBezTo>
                      <a:cubicBezTo>
                        <a:pt x="28477" y="123939"/>
                        <a:pt x="32395" y="125506"/>
                        <a:pt x="35269" y="123678"/>
                      </a:cubicBezTo>
                      <a:cubicBezTo>
                        <a:pt x="37882" y="122110"/>
                        <a:pt x="34747" y="117930"/>
                        <a:pt x="33702" y="116101"/>
                      </a:cubicBezTo>
                      <a:cubicBezTo>
                        <a:pt x="35530" y="115840"/>
                        <a:pt x="36576" y="115840"/>
                        <a:pt x="35530" y="113750"/>
                      </a:cubicBezTo>
                      <a:cubicBezTo>
                        <a:pt x="34747" y="112182"/>
                        <a:pt x="34485" y="111399"/>
                        <a:pt x="34485" y="109570"/>
                      </a:cubicBezTo>
                      <a:cubicBezTo>
                        <a:pt x="35792" y="109047"/>
                        <a:pt x="37360" y="109047"/>
                        <a:pt x="38404" y="108264"/>
                      </a:cubicBezTo>
                      <a:cubicBezTo>
                        <a:pt x="39711" y="107219"/>
                        <a:pt x="39449" y="105912"/>
                        <a:pt x="39449" y="104606"/>
                      </a:cubicBezTo>
                      <a:cubicBezTo>
                        <a:pt x="39449" y="103300"/>
                        <a:pt x="39711" y="101994"/>
                        <a:pt x="39188" y="100948"/>
                      </a:cubicBezTo>
                      <a:cubicBezTo>
                        <a:pt x="38666" y="99903"/>
                        <a:pt x="37620" y="98597"/>
                        <a:pt x="38143" y="97291"/>
                      </a:cubicBezTo>
                      <a:cubicBezTo>
                        <a:pt x="38927" y="95201"/>
                        <a:pt x="39711" y="97552"/>
                        <a:pt x="39972" y="98336"/>
                      </a:cubicBezTo>
                      <a:cubicBezTo>
                        <a:pt x="40494" y="99642"/>
                        <a:pt x="42323" y="100426"/>
                        <a:pt x="42585" y="98597"/>
                      </a:cubicBezTo>
                      <a:cubicBezTo>
                        <a:pt x="43107" y="95985"/>
                        <a:pt x="41278" y="92850"/>
                        <a:pt x="44152" y="91282"/>
                      </a:cubicBezTo>
                      <a:cubicBezTo>
                        <a:pt x="46503" y="90237"/>
                        <a:pt x="48855" y="90759"/>
                        <a:pt x="51206" y="90498"/>
                      </a:cubicBezTo>
                      <a:cubicBezTo>
                        <a:pt x="53557" y="89976"/>
                        <a:pt x="56431" y="88931"/>
                        <a:pt x="58782" y="88147"/>
                      </a:cubicBezTo>
                      <a:cubicBezTo>
                        <a:pt x="59043" y="86579"/>
                        <a:pt x="62179" y="87102"/>
                        <a:pt x="63224" y="87102"/>
                      </a:cubicBezTo>
                      <a:cubicBezTo>
                        <a:pt x="65052" y="87102"/>
                        <a:pt x="66881" y="86841"/>
                        <a:pt x="68710" y="86318"/>
                      </a:cubicBezTo>
                      <a:cubicBezTo>
                        <a:pt x="70539" y="85796"/>
                        <a:pt x="72367" y="85534"/>
                        <a:pt x="73412" y="83967"/>
                      </a:cubicBezTo>
                      <a:cubicBezTo>
                        <a:pt x="74718" y="82138"/>
                        <a:pt x="74980" y="80048"/>
                        <a:pt x="77070" y="79003"/>
                      </a:cubicBezTo>
                      <a:cubicBezTo>
                        <a:pt x="78637" y="77958"/>
                        <a:pt x="80467" y="76652"/>
                        <a:pt x="82295" y="75607"/>
                      </a:cubicBezTo>
                      <a:cubicBezTo>
                        <a:pt x="83340" y="75084"/>
                        <a:pt x="84646" y="74562"/>
                        <a:pt x="85430" y="73778"/>
                      </a:cubicBezTo>
                      <a:cubicBezTo>
                        <a:pt x="86214" y="72994"/>
                        <a:pt x="86475" y="71949"/>
                        <a:pt x="86998" y="70904"/>
                      </a:cubicBezTo>
                      <a:cubicBezTo>
                        <a:pt x="88827" y="68030"/>
                        <a:pt x="91700" y="66463"/>
                        <a:pt x="93268" y="63589"/>
                      </a:cubicBezTo>
                      <a:cubicBezTo>
                        <a:pt x="94313" y="61499"/>
                        <a:pt x="94836" y="59148"/>
                        <a:pt x="95880" y="56796"/>
                      </a:cubicBezTo>
                      <a:cubicBezTo>
                        <a:pt x="96403" y="55229"/>
                        <a:pt x="97448" y="53662"/>
                        <a:pt x="99015" y="52878"/>
                      </a:cubicBezTo>
                      <a:cubicBezTo>
                        <a:pt x="99015" y="52878"/>
                        <a:pt x="106331" y="64634"/>
                        <a:pt x="111294" y="65940"/>
                      </a:cubicBezTo>
                      <a:cubicBezTo>
                        <a:pt x="116258" y="67247"/>
                        <a:pt x="115474" y="46346"/>
                        <a:pt x="115474" y="46346"/>
                      </a:cubicBezTo>
                      <a:cubicBezTo>
                        <a:pt x="115997" y="46608"/>
                        <a:pt x="116519" y="47130"/>
                        <a:pt x="116781" y="47391"/>
                      </a:cubicBezTo>
                      <a:cubicBezTo>
                        <a:pt x="117303" y="47914"/>
                        <a:pt x="117826" y="48698"/>
                        <a:pt x="117826" y="49482"/>
                      </a:cubicBezTo>
                      <a:cubicBezTo>
                        <a:pt x="118087" y="50527"/>
                        <a:pt x="118087" y="51571"/>
                        <a:pt x="118349" y="52355"/>
                      </a:cubicBezTo>
                      <a:cubicBezTo>
                        <a:pt x="118871" y="53400"/>
                        <a:pt x="119393" y="55229"/>
                        <a:pt x="120700" y="54968"/>
                      </a:cubicBezTo>
                      <a:cubicBezTo>
                        <a:pt x="122267" y="54707"/>
                        <a:pt x="122790" y="53139"/>
                        <a:pt x="123312" y="51833"/>
                      </a:cubicBezTo>
                      <a:cubicBezTo>
                        <a:pt x="123574" y="51310"/>
                        <a:pt x="123574" y="50788"/>
                        <a:pt x="123574" y="50265"/>
                      </a:cubicBezTo>
                      <a:cubicBezTo>
                        <a:pt x="123834" y="49482"/>
                        <a:pt x="124096" y="48698"/>
                        <a:pt x="124357" y="47914"/>
                      </a:cubicBezTo>
                      <a:cubicBezTo>
                        <a:pt x="124357" y="47653"/>
                        <a:pt x="124618" y="47130"/>
                        <a:pt x="124880" y="46869"/>
                      </a:cubicBezTo>
                      <a:cubicBezTo>
                        <a:pt x="125141" y="46346"/>
                        <a:pt x="125141" y="46085"/>
                        <a:pt x="125663" y="45824"/>
                      </a:cubicBezTo>
                      <a:cubicBezTo>
                        <a:pt x="126186" y="45563"/>
                        <a:pt x="126186" y="45302"/>
                        <a:pt x="126447" y="45040"/>
                      </a:cubicBezTo>
                      <a:cubicBezTo>
                        <a:pt x="126709" y="44518"/>
                        <a:pt x="126969" y="43734"/>
                        <a:pt x="126969" y="43211"/>
                      </a:cubicBezTo>
                      <a:cubicBezTo>
                        <a:pt x="126969" y="42427"/>
                        <a:pt x="126709" y="41905"/>
                        <a:pt x="126447" y="41121"/>
                      </a:cubicBezTo>
                      <a:cubicBezTo>
                        <a:pt x="126186" y="40338"/>
                        <a:pt x="125663" y="39815"/>
                        <a:pt x="125141" y="39031"/>
                      </a:cubicBezTo>
                      <a:cubicBezTo>
                        <a:pt x="124357" y="37986"/>
                        <a:pt x="122528" y="36158"/>
                        <a:pt x="124096" y="34851"/>
                      </a:cubicBezTo>
                      <a:cubicBezTo>
                        <a:pt x="124618" y="34329"/>
                        <a:pt x="125925" y="34329"/>
                        <a:pt x="126709" y="33806"/>
                      </a:cubicBezTo>
                      <a:cubicBezTo>
                        <a:pt x="127753" y="33284"/>
                        <a:pt x="128799" y="32761"/>
                        <a:pt x="129843" y="31977"/>
                      </a:cubicBezTo>
                      <a:cubicBezTo>
                        <a:pt x="131411" y="30671"/>
                        <a:pt x="132456" y="27797"/>
                        <a:pt x="134285" y="27014"/>
                      </a:cubicBezTo>
                      <a:cubicBezTo>
                        <a:pt x="135591" y="26491"/>
                        <a:pt x="136636" y="26491"/>
                        <a:pt x="137681" y="25446"/>
                      </a:cubicBezTo>
                      <a:cubicBezTo>
                        <a:pt x="138465" y="24662"/>
                        <a:pt x="139249" y="23617"/>
                        <a:pt x="139771" y="22572"/>
                      </a:cubicBezTo>
                      <a:cubicBezTo>
                        <a:pt x="140294" y="21266"/>
                        <a:pt x="140555" y="19960"/>
                        <a:pt x="141078" y="18653"/>
                      </a:cubicBezTo>
                      <a:cubicBezTo>
                        <a:pt x="142122" y="17086"/>
                        <a:pt x="143429" y="15518"/>
                        <a:pt x="144735" y="14212"/>
                      </a:cubicBezTo>
                      <a:cubicBezTo>
                        <a:pt x="147087" y="13167"/>
                        <a:pt x="147870" y="11077"/>
                        <a:pt x="149438" y="9248"/>
                      </a:cubicBezTo>
                      <a:cubicBezTo>
                        <a:pt x="151528" y="7158"/>
                        <a:pt x="152312" y="4546"/>
                        <a:pt x="153356" y="1933"/>
                      </a:cubicBezTo>
                      <a:cubicBezTo>
                        <a:pt x="153618" y="1150"/>
                        <a:pt x="154924" y="-418"/>
                        <a:pt x="155707" y="104"/>
                      </a:cubicBezTo>
                      <a:cubicBezTo>
                        <a:pt x="156753" y="627"/>
                        <a:pt x="155969" y="3239"/>
                        <a:pt x="156491" y="4023"/>
                      </a:cubicBezTo>
                      <a:cubicBezTo>
                        <a:pt x="157014" y="5068"/>
                        <a:pt x="158320" y="6113"/>
                        <a:pt x="159365" y="6113"/>
                      </a:cubicBezTo>
                      <a:cubicBezTo>
                        <a:pt x="160410" y="6113"/>
                        <a:pt x="160933" y="4284"/>
                        <a:pt x="161194" y="3239"/>
                      </a:cubicBezTo>
                      <a:cubicBezTo>
                        <a:pt x="163807" y="3762"/>
                        <a:pt x="165113" y="5068"/>
                        <a:pt x="166681" y="7158"/>
                      </a:cubicBezTo>
                      <a:cubicBezTo>
                        <a:pt x="168248" y="9248"/>
                        <a:pt x="169816" y="10032"/>
                        <a:pt x="172167" y="10816"/>
                      </a:cubicBezTo>
                      <a:cubicBezTo>
                        <a:pt x="173995" y="11338"/>
                        <a:pt x="177392" y="12645"/>
                        <a:pt x="176608" y="15257"/>
                      </a:cubicBezTo>
                      <a:cubicBezTo>
                        <a:pt x="176085" y="17608"/>
                        <a:pt x="172428" y="19176"/>
                        <a:pt x="172428" y="21789"/>
                      </a:cubicBezTo>
                      <a:cubicBezTo>
                        <a:pt x="172428" y="24401"/>
                        <a:pt x="176608" y="22833"/>
                        <a:pt x="178176" y="22833"/>
                      </a:cubicBezTo>
                      <a:cubicBezTo>
                        <a:pt x="181050" y="22833"/>
                        <a:pt x="180266" y="25969"/>
                        <a:pt x="181572" y="27536"/>
                      </a:cubicBezTo>
                      <a:cubicBezTo>
                        <a:pt x="183401" y="29626"/>
                        <a:pt x="186275" y="27014"/>
                        <a:pt x="188364" y="26752"/>
                      </a:cubicBezTo>
                      <a:cubicBezTo>
                        <a:pt x="190716" y="26491"/>
                        <a:pt x="191500" y="29365"/>
                        <a:pt x="192806" y="30933"/>
                      </a:cubicBezTo>
                      <a:cubicBezTo>
                        <a:pt x="194635" y="32761"/>
                        <a:pt x="197508" y="33022"/>
                        <a:pt x="199860" y="33806"/>
                      </a:cubicBezTo>
                      <a:cubicBezTo>
                        <a:pt x="201950" y="34590"/>
                        <a:pt x="205085" y="35374"/>
                        <a:pt x="206652" y="37202"/>
                      </a:cubicBezTo>
                      <a:cubicBezTo>
                        <a:pt x="209788" y="40076"/>
                        <a:pt x="207436" y="42166"/>
                        <a:pt x="205869" y="4268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FA13F81A-8834-D271-7D10-2A5003B1E9FD}"/>
                  </a:ext>
                </a:extLst>
              </p:cNvPr>
              <p:cNvSpPr/>
              <p:nvPr/>
            </p:nvSpPr>
            <p:spPr>
              <a:xfrm>
                <a:off x="7384145" y="3901318"/>
                <a:ext cx="6270" cy="7314"/>
              </a:xfrm>
              <a:custGeom>
                <a:avLst/>
                <a:gdLst>
                  <a:gd name="connsiteX0" fmla="*/ 6270 w 6270"/>
                  <a:gd name="connsiteY0" fmla="*/ 3657 h 7314"/>
                  <a:gd name="connsiteX1" fmla="*/ 3135 w 6270"/>
                  <a:gd name="connsiteY1" fmla="*/ 7315 h 7314"/>
                  <a:gd name="connsiteX2" fmla="*/ 0 w 6270"/>
                  <a:gd name="connsiteY2" fmla="*/ 3657 h 7314"/>
                  <a:gd name="connsiteX3" fmla="*/ 3135 w 6270"/>
                  <a:gd name="connsiteY3" fmla="*/ 0 h 7314"/>
                  <a:gd name="connsiteX4" fmla="*/ 6270 w 6270"/>
                  <a:gd name="connsiteY4" fmla="*/ 3657 h 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70" h="7314">
                    <a:moveTo>
                      <a:pt x="6270" y="3657"/>
                    </a:moveTo>
                    <a:cubicBezTo>
                      <a:pt x="6270" y="5747"/>
                      <a:pt x="4703" y="7315"/>
                      <a:pt x="3135" y="7315"/>
                    </a:cubicBezTo>
                    <a:cubicBezTo>
                      <a:pt x="1568" y="7315"/>
                      <a:pt x="0" y="5747"/>
                      <a:pt x="0" y="3657"/>
                    </a:cubicBezTo>
                    <a:cubicBezTo>
                      <a:pt x="0" y="1567"/>
                      <a:pt x="1568" y="0"/>
                      <a:pt x="3135" y="0"/>
                    </a:cubicBezTo>
                    <a:cubicBezTo>
                      <a:pt x="4703" y="0"/>
                      <a:pt x="6270" y="1567"/>
                      <a:pt x="6270" y="36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5" name="Graphic 3">
                <a:extLst>
                  <a:ext uri="{FF2B5EF4-FFF2-40B4-BE49-F238E27FC236}">
                    <a16:creationId xmlns:a16="http://schemas.microsoft.com/office/drawing/2014/main" id="{395EA763-4F9F-A492-BE3F-18566FC9780B}"/>
                  </a:ext>
                </a:extLst>
              </p:cNvPr>
              <p:cNvGrpSpPr/>
              <p:nvPr/>
            </p:nvGrpSpPr>
            <p:grpSpPr>
              <a:xfrm>
                <a:off x="7391818" y="3620470"/>
                <a:ext cx="231881" cy="460591"/>
                <a:chOff x="7391818" y="3620470"/>
                <a:chExt cx="231881" cy="460591"/>
              </a:xfrm>
              <a:solidFill>
                <a:srgbClr val="D5D7D8"/>
              </a:solidFill>
            </p:grpSpPr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4A7342D1-3C31-45C7-E84E-B68858490DA3}"/>
                    </a:ext>
                  </a:extLst>
                </p:cNvPr>
                <p:cNvSpPr/>
                <p:nvPr/>
              </p:nvSpPr>
              <p:spPr>
                <a:xfrm>
                  <a:off x="7531168" y="3867616"/>
                  <a:ext cx="64614" cy="88082"/>
                </a:xfrm>
                <a:custGeom>
                  <a:avLst/>
                  <a:gdLst>
                    <a:gd name="connsiteX0" fmla="*/ 64 w 64614"/>
                    <a:gd name="connsiteY0" fmla="*/ 41540 h 88082"/>
                    <a:gd name="connsiteX1" fmla="*/ 1893 w 64614"/>
                    <a:gd name="connsiteY1" fmla="*/ 36314 h 88082"/>
                    <a:gd name="connsiteX2" fmla="*/ 6596 w 64614"/>
                    <a:gd name="connsiteY2" fmla="*/ 32918 h 88082"/>
                    <a:gd name="connsiteX3" fmla="*/ 12865 w 64614"/>
                    <a:gd name="connsiteY3" fmla="*/ 26909 h 88082"/>
                    <a:gd name="connsiteX4" fmla="*/ 18874 w 64614"/>
                    <a:gd name="connsiteY4" fmla="*/ 23513 h 88082"/>
                    <a:gd name="connsiteX5" fmla="*/ 22532 w 64614"/>
                    <a:gd name="connsiteY5" fmla="*/ 20378 h 88082"/>
                    <a:gd name="connsiteX6" fmla="*/ 25406 w 64614"/>
                    <a:gd name="connsiteY6" fmla="*/ 15937 h 88082"/>
                    <a:gd name="connsiteX7" fmla="*/ 30370 w 64614"/>
                    <a:gd name="connsiteY7" fmla="*/ 16198 h 88082"/>
                    <a:gd name="connsiteX8" fmla="*/ 37685 w 64614"/>
                    <a:gd name="connsiteY8" fmla="*/ 13846 h 88082"/>
                    <a:gd name="connsiteX9" fmla="*/ 38991 w 64614"/>
                    <a:gd name="connsiteY9" fmla="*/ 7838 h 88082"/>
                    <a:gd name="connsiteX10" fmla="*/ 37685 w 64614"/>
                    <a:gd name="connsiteY10" fmla="*/ 1568 h 88082"/>
                    <a:gd name="connsiteX11" fmla="*/ 42649 w 64614"/>
                    <a:gd name="connsiteY11" fmla="*/ 784 h 88082"/>
                    <a:gd name="connsiteX12" fmla="*/ 49964 w 64614"/>
                    <a:gd name="connsiteY12" fmla="*/ 7315 h 88082"/>
                    <a:gd name="connsiteX13" fmla="*/ 54144 w 64614"/>
                    <a:gd name="connsiteY13" fmla="*/ 13585 h 88082"/>
                    <a:gd name="connsiteX14" fmla="*/ 52315 w 64614"/>
                    <a:gd name="connsiteY14" fmla="*/ 20900 h 88082"/>
                    <a:gd name="connsiteX15" fmla="*/ 54144 w 64614"/>
                    <a:gd name="connsiteY15" fmla="*/ 26125 h 88082"/>
                    <a:gd name="connsiteX16" fmla="*/ 59369 w 64614"/>
                    <a:gd name="connsiteY16" fmla="*/ 31351 h 88082"/>
                    <a:gd name="connsiteX17" fmla="*/ 57802 w 64614"/>
                    <a:gd name="connsiteY17" fmla="*/ 38927 h 88082"/>
                    <a:gd name="connsiteX18" fmla="*/ 60414 w 64614"/>
                    <a:gd name="connsiteY18" fmla="*/ 43891 h 88082"/>
                    <a:gd name="connsiteX19" fmla="*/ 64594 w 64614"/>
                    <a:gd name="connsiteY19" fmla="*/ 51206 h 88082"/>
                    <a:gd name="connsiteX20" fmla="*/ 59108 w 64614"/>
                    <a:gd name="connsiteY20" fmla="*/ 58521 h 88082"/>
                    <a:gd name="connsiteX21" fmla="*/ 54405 w 64614"/>
                    <a:gd name="connsiteY21" fmla="*/ 65836 h 88082"/>
                    <a:gd name="connsiteX22" fmla="*/ 52054 w 64614"/>
                    <a:gd name="connsiteY22" fmla="*/ 71061 h 88082"/>
                    <a:gd name="connsiteX23" fmla="*/ 49964 w 64614"/>
                    <a:gd name="connsiteY23" fmla="*/ 66620 h 88082"/>
                    <a:gd name="connsiteX24" fmla="*/ 49964 w 64614"/>
                    <a:gd name="connsiteY24" fmla="*/ 59043 h 88082"/>
                    <a:gd name="connsiteX25" fmla="*/ 47874 w 64614"/>
                    <a:gd name="connsiteY25" fmla="*/ 51728 h 88082"/>
                    <a:gd name="connsiteX26" fmla="*/ 45261 w 64614"/>
                    <a:gd name="connsiteY26" fmla="*/ 51728 h 88082"/>
                    <a:gd name="connsiteX27" fmla="*/ 43694 w 64614"/>
                    <a:gd name="connsiteY27" fmla="*/ 57215 h 88082"/>
                    <a:gd name="connsiteX28" fmla="*/ 39514 w 64614"/>
                    <a:gd name="connsiteY28" fmla="*/ 58260 h 88082"/>
                    <a:gd name="connsiteX29" fmla="*/ 37162 w 64614"/>
                    <a:gd name="connsiteY29" fmla="*/ 64269 h 88082"/>
                    <a:gd name="connsiteX30" fmla="*/ 40297 w 64614"/>
                    <a:gd name="connsiteY30" fmla="*/ 72106 h 88082"/>
                    <a:gd name="connsiteX31" fmla="*/ 43433 w 64614"/>
                    <a:gd name="connsiteY31" fmla="*/ 76547 h 88082"/>
                    <a:gd name="connsiteX32" fmla="*/ 36640 w 64614"/>
                    <a:gd name="connsiteY32" fmla="*/ 88043 h 88082"/>
                    <a:gd name="connsiteX33" fmla="*/ 32199 w 64614"/>
                    <a:gd name="connsiteY33" fmla="*/ 85169 h 88082"/>
                    <a:gd name="connsiteX34" fmla="*/ 30631 w 64614"/>
                    <a:gd name="connsiteY34" fmla="*/ 79421 h 88082"/>
                    <a:gd name="connsiteX35" fmla="*/ 25406 w 64614"/>
                    <a:gd name="connsiteY35" fmla="*/ 80205 h 88082"/>
                    <a:gd name="connsiteX36" fmla="*/ 18614 w 64614"/>
                    <a:gd name="connsiteY36" fmla="*/ 79683 h 88082"/>
                    <a:gd name="connsiteX37" fmla="*/ 14172 w 64614"/>
                    <a:gd name="connsiteY37" fmla="*/ 74457 h 88082"/>
                    <a:gd name="connsiteX38" fmla="*/ 9470 w 64614"/>
                    <a:gd name="connsiteY38" fmla="*/ 72106 h 88082"/>
                    <a:gd name="connsiteX39" fmla="*/ 6857 w 64614"/>
                    <a:gd name="connsiteY39" fmla="*/ 67665 h 88082"/>
                    <a:gd name="connsiteX40" fmla="*/ 6596 w 64614"/>
                    <a:gd name="connsiteY40" fmla="*/ 62178 h 88082"/>
                    <a:gd name="connsiteX41" fmla="*/ 8686 w 64614"/>
                    <a:gd name="connsiteY41" fmla="*/ 57215 h 88082"/>
                    <a:gd name="connsiteX42" fmla="*/ 12082 w 64614"/>
                    <a:gd name="connsiteY42" fmla="*/ 52251 h 88082"/>
                    <a:gd name="connsiteX43" fmla="*/ 10776 w 64614"/>
                    <a:gd name="connsiteY43" fmla="*/ 48332 h 88082"/>
                    <a:gd name="connsiteX44" fmla="*/ 6334 w 64614"/>
                    <a:gd name="connsiteY44" fmla="*/ 46503 h 88082"/>
                    <a:gd name="connsiteX45" fmla="*/ 2677 w 64614"/>
                    <a:gd name="connsiteY45" fmla="*/ 44413 h 88082"/>
                    <a:gd name="connsiteX46" fmla="*/ 1109 w 64614"/>
                    <a:gd name="connsiteY46" fmla="*/ 42584 h 88082"/>
                    <a:gd name="connsiteX47" fmla="*/ 64 w 64614"/>
                    <a:gd name="connsiteY47" fmla="*/ 41540 h 88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64614" h="88082">
                      <a:moveTo>
                        <a:pt x="64" y="41540"/>
                      </a:moveTo>
                      <a:cubicBezTo>
                        <a:pt x="-197" y="39449"/>
                        <a:pt x="326" y="37621"/>
                        <a:pt x="1893" y="36314"/>
                      </a:cubicBezTo>
                      <a:cubicBezTo>
                        <a:pt x="3461" y="35008"/>
                        <a:pt x="5028" y="34224"/>
                        <a:pt x="6596" y="32918"/>
                      </a:cubicBezTo>
                      <a:cubicBezTo>
                        <a:pt x="8947" y="31089"/>
                        <a:pt x="10776" y="28738"/>
                        <a:pt x="12865" y="26909"/>
                      </a:cubicBezTo>
                      <a:cubicBezTo>
                        <a:pt x="14695" y="25342"/>
                        <a:pt x="16523" y="24297"/>
                        <a:pt x="18874" y="23513"/>
                      </a:cubicBezTo>
                      <a:cubicBezTo>
                        <a:pt x="20442" y="22990"/>
                        <a:pt x="21487" y="21945"/>
                        <a:pt x="22532" y="20378"/>
                      </a:cubicBezTo>
                      <a:cubicBezTo>
                        <a:pt x="23316" y="19071"/>
                        <a:pt x="24100" y="16720"/>
                        <a:pt x="25406" y="15937"/>
                      </a:cubicBezTo>
                      <a:cubicBezTo>
                        <a:pt x="26712" y="15153"/>
                        <a:pt x="28802" y="16198"/>
                        <a:pt x="30370" y="16198"/>
                      </a:cubicBezTo>
                      <a:cubicBezTo>
                        <a:pt x="32983" y="16198"/>
                        <a:pt x="35595" y="15675"/>
                        <a:pt x="37685" y="13846"/>
                      </a:cubicBezTo>
                      <a:cubicBezTo>
                        <a:pt x="39514" y="12279"/>
                        <a:pt x="39514" y="10189"/>
                        <a:pt x="38991" y="7838"/>
                      </a:cubicBezTo>
                      <a:cubicBezTo>
                        <a:pt x="38469" y="6009"/>
                        <a:pt x="36901" y="3658"/>
                        <a:pt x="37685" y="1568"/>
                      </a:cubicBezTo>
                      <a:cubicBezTo>
                        <a:pt x="38469" y="-784"/>
                        <a:pt x="41081" y="0"/>
                        <a:pt x="42649" y="784"/>
                      </a:cubicBezTo>
                      <a:cubicBezTo>
                        <a:pt x="45522" y="2351"/>
                        <a:pt x="47874" y="4964"/>
                        <a:pt x="49964" y="7315"/>
                      </a:cubicBezTo>
                      <a:cubicBezTo>
                        <a:pt x="51531" y="9144"/>
                        <a:pt x="53883" y="10973"/>
                        <a:pt x="54144" y="13585"/>
                      </a:cubicBezTo>
                      <a:cubicBezTo>
                        <a:pt x="54405" y="16198"/>
                        <a:pt x="52838" y="18549"/>
                        <a:pt x="52315" y="20900"/>
                      </a:cubicBezTo>
                      <a:cubicBezTo>
                        <a:pt x="51531" y="23252"/>
                        <a:pt x="52054" y="24819"/>
                        <a:pt x="54144" y="26125"/>
                      </a:cubicBezTo>
                      <a:cubicBezTo>
                        <a:pt x="56234" y="27432"/>
                        <a:pt x="58847" y="28738"/>
                        <a:pt x="59369" y="31351"/>
                      </a:cubicBezTo>
                      <a:cubicBezTo>
                        <a:pt x="59891" y="33963"/>
                        <a:pt x="58585" y="36314"/>
                        <a:pt x="57802" y="38927"/>
                      </a:cubicBezTo>
                      <a:cubicBezTo>
                        <a:pt x="57018" y="41278"/>
                        <a:pt x="58585" y="42323"/>
                        <a:pt x="60414" y="43891"/>
                      </a:cubicBezTo>
                      <a:cubicBezTo>
                        <a:pt x="62504" y="45720"/>
                        <a:pt x="64856" y="48071"/>
                        <a:pt x="64594" y="51206"/>
                      </a:cubicBezTo>
                      <a:cubicBezTo>
                        <a:pt x="64333" y="54341"/>
                        <a:pt x="61459" y="56692"/>
                        <a:pt x="59108" y="58521"/>
                      </a:cubicBezTo>
                      <a:cubicBezTo>
                        <a:pt x="56756" y="60611"/>
                        <a:pt x="55189" y="62701"/>
                        <a:pt x="54405" y="65836"/>
                      </a:cubicBezTo>
                      <a:cubicBezTo>
                        <a:pt x="54144" y="66881"/>
                        <a:pt x="53621" y="70800"/>
                        <a:pt x="52054" y="71061"/>
                      </a:cubicBezTo>
                      <a:cubicBezTo>
                        <a:pt x="50487" y="71322"/>
                        <a:pt x="49964" y="67665"/>
                        <a:pt x="49964" y="66620"/>
                      </a:cubicBezTo>
                      <a:cubicBezTo>
                        <a:pt x="49703" y="64007"/>
                        <a:pt x="49964" y="61656"/>
                        <a:pt x="49964" y="59043"/>
                      </a:cubicBezTo>
                      <a:cubicBezTo>
                        <a:pt x="49964" y="56431"/>
                        <a:pt x="49180" y="53818"/>
                        <a:pt x="47874" y="51728"/>
                      </a:cubicBezTo>
                      <a:cubicBezTo>
                        <a:pt x="47090" y="50161"/>
                        <a:pt x="45784" y="49638"/>
                        <a:pt x="45261" y="51728"/>
                      </a:cubicBezTo>
                      <a:cubicBezTo>
                        <a:pt x="44739" y="53296"/>
                        <a:pt x="45000" y="55909"/>
                        <a:pt x="43694" y="57215"/>
                      </a:cubicBezTo>
                      <a:cubicBezTo>
                        <a:pt x="42649" y="58260"/>
                        <a:pt x="40820" y="57737"/>
                        <a:pt x="39514" y="58260"/>
                      </a:cubicBezTo>
                      <a:cubicBezTo>
                        <a:pt x="37162" y="59043"/>
                        <a:pt x="37162" y="62178"/>
                        <a:pt x="37162" y="64269"/>
                      </a:cubicBezTo>
                      <a:cubicBezTo>
                        <a:pt x="37424" y="67142"/>
                        <a:pt x="38469" y="70016"/>
                        <a:pt x="40297" y="72106"/>
                      </a:cubicBezTo>
                      <a:cubicBezTo>
                        <a:pt x="41603" y="73674"/>
                        <a:pt x="43171" y="74719"/>
                        <a:pt x="43433" y="76547"/>
                      </a:cubicBezTo>
                      <a:cubicBezTo>
                        <a:pt x="44478" y="80989"/>
                        <a:pt x="41343" y="87259"/>
                        <a:pt x="36640" y="88043"/>
                      </a:cubicBezTo>
                      <a:cubicBezTo>
                        <a:pt x="34550" y="88304"/>
                        <a:pt x="32983" y="87259"/>
                        <a:pt x="32199" y="85169"/>
                      </a:cubicBezTo>
                      <a:cubicBezTo>
                        <a:pt x="31415" y="83601"/>
                        <a:pt x="31676" y="80989"/>
                        <a:pt x="30631" y="79421"/>
                      </a:cubicBezTo>
                      <a:cubicBezTo>
                        <a:pt x="29325" y="78115"/>
                        <a:pt x="26712" y="79683"/>
                        <a:pt x="25406" y="80205"/>
                      </a:cubicBezTo>
                      <a:cubicBezTo>
                        <a:pt x="23055" y="80989"/>
                        <a:pt x="20703" y="81511"/>
                        <a:pt x="18614" y="79683"/>
                      </a:cubicBezTo>
                      <a:cubicBezTo>
                        <a:pt x="16784" y="78115"/>
                        <a:pt x="16001" y="75764"/>
                        <a:pt x="14172" y="74457"/>
                      </a:cubicBezTo>
                      <a:cubicBezTo>
                        <a:pt x="12605" y="73412"/>
                        <a:pt x="10776" y="73412"/>
                        <a:pt x="9470" y="72106"/>
                      </a:cubicBezTo>
                      <a:cubicBezTo>
                        <a:pt x="8163" y="71061"/>
                        <a:pt x="7379" y="69232"/>
                        <a:pt x="6857" y="67665"/>
                      </a:cubicBezTo>
                      <a:cubicBezTo>
                        <a:pt x="6073" y="66097"/>
                        <a:pt x="6334" y="63746"/>
                        <a:pt x="6596" y="62178"/>
                      </a:cubicBezTo>
                      <a:cubicBezTo>
                        <a:pt x="6857" y="60611"/>
                        <a:pt x="7640" y="58521"/>
                        <a:pt x="8686" y="57215"/>
                      </a:cubicBezTo>
                      <a:cubicBezTo>
                        <a:pt x="9992" y="55647"/>
                        <a:pt x="11559" y="54341"/>
                        <a:pt x="12082" y="52251"/>
                      </a:cubicBezTo>
                      <a:cubicBezTo>
                        <a:pt x="12343" y="50945"/>
                        <a:pt x="12082" y="49116"/>
                        <a:pt x="10776" y="48332"/>
                      </a:cubicBezTo>
                      <a:cubicBezTo>
                        <a:pt x="9470" y="47548"/>
                        <a:pt x="7640" y="46765"/>
                        <a:pt x="6334" y="46503"/>
                      </a:cubicBezTo>
                      <a:cubicBezTo>
                        <a:pt x="5289" y="46242"/>
                        <a:pt x="3722" y="45197"/>
                        <a:pt x="2677" y="44413"/>
                      </a:cubicBezTo>
                      <a:cubicBezTo>
                        <a:pt x="1893" y="43891"/>
                        <a:pt x="1632" y="43368"/>
                        <a:pt x="1109" y="42584"/>
                      </a:cubicBezTo>
                      <a:cubicBezTo>
                        <a:pt x="326" y="42323"/>
                        <a:pt x="64" y="42062"/>
                        <a:pt x="64" y="415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2AB8C885-300B-FC37-D145-024117C9E6C4}"/>
                    </a:ext>
                  </a:extLst>
                </p:cNvPr>
                <p:cNvSpPr/>
                <p:nvPr/>
              </p:nvSpPr>
              <p:spPr>
                <a:xfrm>
                  <a:off x="7492388" y="3889266"/>
                  <a:ext cx="39958" cy="38836"/>
                </a:xfrm>
                <a:custGeom>
                  <a:avLst/>
                  <a:gdLst>
                    <a:gd name="connsiteX0" fmla="*/ 31268 w 39958"/>
                    <a:gd name="connsiteY0" fmla="*/ 24331 h 38836"/>
                    <a:gd name="connsiteX1" fmla="*/ 33358 w 39958"/>
                    <a:gd name="connsiteY1" fmla="*/ 17277 h 38836"/>
                    <a:gd name="connsiteX2" fmla="*/ 38060 w 39958"/>
                    <a:gd name="connsiteY2" fmla="*/ 12835 h 38836"/>
                    <a:gd name="connsiteX3" fmla="*/ 37538 w 39958"/>
                    <a:gd name="connsiteY3" fmla="*/ 2385 h 38836"/>
                    <a:gd name="connsiteX4" fmla="*/ 26565 w 39958"/>
                    <a:gd name="connsiteY4" fmla="*/ 1340 h 38836"/>
                    <a:gd name="connsiteX5" fmla="*/ 20818 w 39958"/>
                    <a:gd name="connsiteY5" fmla="*/ 5520 h 38836"/>
                    <a:gd name="connsiteX6" fmla="*/ 19772 w 39958"/>
                    <a:gd name="connsiteY6" fmla="*/ 12052 h 38836"/>
                    <a:gd name="connsiteX7" fmla="*/ 15070 w 39958"/>
                    <a:gd name="connsiteY7" fmla="*/ 13880 h 38836"/>
                    <a:gd name="connsiteX8" fmla="*/ 9845 w 39958"/>
                    <a:gd name="connsiteY8" fmla="*/ 14403 h 38836"/>
                    <a:gd name="connsiteX9" fmla="*/ 5143 w 39958"/>
                    <a:gd name="connsiteY9" fmla="*/ 17277 h 38836"/>
                    <a:gd name="connsiteX10" fmla="*/ 2791 w 39958"/>
                    <a:gd name="connsiteY10" fmla="*/ 23547 h 38836"/>
                    <a:gd name="connsiteX11" fmla="*/ 1224 w 39958"/>
                    <a:gd name="connsiteY11" fmla="*/ 29556 h 38836"/>
                    <a:gd name="connsiteX12" fmla="*/ 440 w 39958"/>
                    <a:gd name="connsiteY12" fmla="*/ 37132 h 38836"/>
                    <a:gd name="connsiteX13" fmla="*/ 6710 w 39958"/>
                    <a:gd name="connsiteY13" fmla="*/ 37393 h 38836"/>
                    <a:gd name="connsiteX14" fmla="*/ 10106 w 39958"/>
                    <a:gd name="connsiteY14" fmla="*/ 27988 h 38836"/>
                    <a:gd name="connsiteX15" fmla="*/ 11674 w 39958"/>
                    <a:gd name="connsiteY15" fmla="*/ 23286 h 38836"/>
                    <a:gd name="connsiteX16" fmla="*/ 13763 w 39958"/>
                    <a:gd name="connsiteY16" fmla="*/ 20934 h 38836"/>
                    <a:gd name="connsiteX17" fmla="*/ 17421 w 39958"/>
                    <a:gd name="connsiteY17" fmla="*/ 22763 h 38836"/>
                    <a:gd name="connsiteX18" fmla="*/ 19250 w 39958"/>
                    <a:gd name="connsiteY18" fmla="*/ 24853 h 38836"/>
                    <a:gd name="connsiteX19" fmla="*/ 22124 w 39958"/>
                    <a:gd name="connsiteY19" fmla="*/ 25376 h 38836"/>
                    <a:gd name="connsiteX20" fmla="*/ 24475 w 39958"/>
                    <a:gd name="connsiteY20" fmla="*/ 22763 h 38836"/>
                    <a:gd name="connsiteX21" fmla="*/ 26826 w 39958"/>
                    <a:gd name="connsiteY21" fmla="*/ 23547 h 38836"/>
                    <a:gd name="connsiteX22" fmla="*/ 28132 w 39958"/>
                    <a:gd name="connsiteY22" fmla="*/ 25376 h 38836"/>
                    <a:gd name="connsiteX23" fmla="*/ 31268 w 39958"/>
                    <a:gd name="connsiteY23" fmla="*/ 24331 h 38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9958" h="38836">
                      <a:moveTo>
                        <a:pt x="31268" y="24331"/>
                      </a:moveTo>
                      <a:cubicBezTo>
                        <a:pt x="32051" y="22240"/>
                        <a:pt x="32051" y="19367"/>
                        <a:pt x="33358" y="17277"/>
                      </a:cubicBezTo>
                      <a:cubicBezTo>
                        <a:pt x="34664" y="15448"/>
                        <a:pt x="36754" y="14664"/>
                        <a:pt x="38060" y="12835"/>
                      </a:cubicBezTo>
                      <a:cubicBezTo>
                        <a:pt x="40673" y="9700"/>
                        <a:pt x="40673" y="5259"/>
                        <a:pt x="37538" y="2385"/>
                      </a:cubicBezTo>
                      <a:cubicBezTo>
                        <a:pt x="34403" y="-1011"/>
                        <a:pt x="30484" y="-227"/>
                        <a:pt x="26565" y="1340"/>
                      </a:cubicBezTo>
                      <a:cubicBezTo>
                        <a:pt x="24475" y="2124"/>
                        <a:pt x="21863" y="3169"/>
                        <a:pt x="20818" y="5520"/>
                      </a:cubicBezTo>
                      <a:cubicBezTo>
                        <a:pt x="19772" y="7610"/>
                        <a:pt x="20556" y="9962"/>
                        <a:pt x="19772" y="12052"/>
                      </a:cubicBezTo>
                      <a:cubicBezTo>
                        <a:pt x="18989" y="13880"/>
                        <a:pt x="16899" y="14142"/>
                        <a:pt x="15070" y="13880"/>
                      </a:cubicBezTo>
                      <a:cubicBezTo>
                        <a:pt x="13241" y="13619"/>
                        <a:pt x="11674" y="13619"/>
                        <a:pt x="9845" y="14403"/>
                      </a:cubicBezTo>
                      <a:cubicBezTo>
                        <a:pt x="8016" y="14926"/>
                        <a:pt x="6187" y="15709"/>
                        <a:pt x="5143" y="17277"/>
                      </a:cubicBezTo>
                      <a:cubicBezTo>
                        <a:pt x="3836" y="19106"/>
                        <a:pt x="3313" y="21457"/>
                        <a:pt x="2791" y="23547"/>
                      </a:cubicBezTo>
                      <a:cubicBezTo>
                        <a:pt x="2269" y="25637"/>
                        <a:pt x="1746" y="27727"/>
                        <a:pt x="1224" y="29556"/>
                      </a:cubicBezTo>
                      <a:cubicBezTo>
                        <a:pt x="440" y="31907"/>
                        <a:pt x="-606" y="34781"/>
                        <a:pt x="440" y="37132"/>
                      </a:cubicBezTo>
                      <a:cubicBezTo>
                        <a:pt x="1746" y="39745"/>
                        <a:pt x="4881" y="38961"/>
                        <a:pt x="6710" y="37393"/>
                      </a:cubicBezTo>
                      <a:cubicBezTo>
                        <a:pt x="9322" y="35042"/>
                        <a:pt x="9584" y="31384"/>
                        <a:pt x="10106" y="27988"/>
                      </a:cubicBezTo>
                      <a:cubicBezTo>
                        <a:pt x="10368" y="26421"/>
                        <a:pt x="10890" y="24592"/>
                        <a:pt x="11674" y="23286"/>
                      </a:cubicBezTo>
                      <a:cubicBezTo>
                        <a:pt x="12196" y="22502"/>
                        <a:pt x="12719" y="20934"/>
                        <a:pt x="13763" y="20934"/>
                      </a:cubicBezTo>
                      <a:cubicBezTo>
                        <a:pt x="14809" y="20934"/>
                        <a:pt x="16376" y="22240"/>
                        <a:pt x="17421" y="22763"/>
                      </a:cubicBezTo>
                      <a:cubicBezTo>
                        <a:pt x="16899" y="23547"/>
                        <a:pt x="18728" y="24592"/>
                        <a:pt x="19250" y="24853"/>
                      </a:cubicBezTo>
                      <a:cubicBezTo>
                        <a:pt x="20295" y="25114"/>
                        <a:pt x="21340" y="26159"/>
                        <a:pt x="22124" y="25376"/>
                      </a:cubicBezTo>
                      <a:cubicBezTo>
                        <a:pt x="22907" y="24592"/>
                        <a:pt x="22907" y="22763"/>
                        <a:pt x="24475" y="22763"/>
                      </a:cubicBezTo>
                      <a:cubicBezTo>
                        <a:pt x="25259" y="22763"/>
                        <a:pt x="26304" y="23024"/>
                        <a:pt x="26826" y="23547"/>
                      </a:cubicBezTo>
                      <a:cubicBezTo>
                        <a:pt x="27349" y="24331"/>
                        <a:pt x="27088" y="24853"/>
                        <a:pt x="28132" y="25376"/>
                      </a:cubicBezTo>
                      <a:cubicBezTo>
                        <a:pt x="29439" y="26682"/>
                        <a:pt x="30484" y="25898"/>
                        <a:pt x="31268" y="2433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6E69189F-FAA5-EA27-8E16-49EC21DA3864}"/>
                    </a:ext>
                  </a:extLst>
                </p:cNvPr>
                <p:cNvSpPr/>
                <p:nvPr/>
              </p:nvSpPr>
              <p:spPr>
                <a:xfrm>
                  <a:off x="7489550" y="3931582"/>
                  <a:ext cx="11094" cy="7197"/>
                </a:xfrm>
                <a:custGeom>
                  <a:avLst/>
                  <a:gdLst>
                    <a:gd name="connsiteX0" fmla="*/ 3538 w 11094"/>
                    <a:gd name="connsiteY0" fmla="*/ 6573 h 7197"/>
                    <a:gd name="connsiteX1" fmla="*/ 1187 w 11094"/>
                    <a:gd name="connsiteY1" fmla="*/ 5528 h 7197"/>
                    <a:gd name="connsiteX2" fmla="*/ 143 w 11094"/>
                    <a:gd name="connsiteY2" fmla="*/ 2654 h 7197"/>
                    <a:gd name="connsiteX3" fmla="*/ 2494 w 11094"/>
                    <a:gd name="connsiteY3" fmla="*/ 1087 h 7197"/>
                    <a:gd name="connsiteX4" fmla="*/ 5629 w 11094"/>
                    <a:gd name="connsiteY4" fmla="*/ 825 h 7197"/>
                    <a:gd name="connsiteX5" fmla="*/ 8241 w 11094"/>
                    <a:gd name="connsiteY5" fmla="*/ 42 h 7197"/>
                    <a:gd name="connsiteX6" fmla="*/ 10593 w 11094"/>
                    <a:gd name="connsiteY6" fmla="*/ 564 h 7197"/>
                    <a:gd name="connsiteX7" fmla="*/ 9547 w 11094"/>
                    <a:gd name="connsiteY7" fmla="*/ 3961 h 7197"/>
                    <a:gd name="connsiteX8" fmla="*/ 5890 w 11094"/>
                    <a:gd name="connsiteY8" fmla="*/ 7096 h 7197"/>
                    <a:gd name="connsiteX9" fmla="*/ 3538 w 11094"/>
                    <a:gd name="connsiteY9" fmla="*/ 6573 h 7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94" h="7197">
                      <a:moveTo>
                        <a:pt x="3538" y="6573"/>
                      </a:moveTo>
                      <a:cubicBezTo>
                        <a:pt x="2755" y="6312"/>
                        <a:pt x="1971" y="5789"/>
                        <a:pt x="1187" y="5528"/>
                      </a:cubicBezTo>
                      <a:cubicBezTo>
                        <a:pt x="665" y="4483"/>
                        <a:pt x="-380" y="3961"/>
                        <a:pt x="143" y="2654"/>
                      </a:cubicBezTo>
                      <a:cubicBezTo>
                        <a:pt x="403" y="1609"/>
                        <a:pt x="1449" y="1087"/>
                        <a:pt x="2494" y="1087"/>
                      </a:cubicBezTo>
                      <a:cubicBezTo>
                        <a:pt x="3800" y="1087"/>
                        <a:pt x="4584" y="1609"/>
                        <a:pt x="5629" y="825"/>
                      </a:cubicBezTo>
                      <a:cubicBezTo>
                        <a:pt x="6412" y="303"/>
                        <a:pt x="7196" y="42"/>
                        <a:pt x="8241" y="42"/>
                      </a:cubicBezTo>
                      <a:cubicBezTo>
                        <a:pt x="9025" y="42"/>
                        <a:pt x="10070" y="-219"/>
                        <a:pt x="10593" y="564"/>
                      </a:cubicBezTo>
                      <a:cubicBezTo>
                        <a:pt x="11899" y="2132"/>
                        <a:pt x="10331" y="2916"/>
                        <a:pt x="9547" y="3961"/>
                      </a:cubicBezTo>
                      <a:cubicBezTo>
                        <a:pt x="8503" y="5267"/>
                        <a:pt x="7457" y="6834"/>
                        <a:pt x="5890" y="7096"/>
                      </a:cubicBezTo>
                      <a:cubicBezTo>
                        <a:pt x="5629" y="7357"/>
                        <a:pt x="4584" y="7096"/>
                        <a:pt x="3538" y="65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C478715A-4D2E-897E-F3D6-26D5E45EB2FE}"/>
                    </a:ext>
                  </a:extLst>
                </p:cNvPr>
                <p:cNvSpPr/>
                <p:nvPr/>
              </p:nvSpPr>
              <p:spPr>
                <a:xfrm>
                  <a:off x="7504409" y="3837960"/>
                  <a:ext cx="22256" cy="42740"/>
                </a:xfrm>
                <a:custGeom>
                  <a:avLst/>
                  <a:gdLst>
                    <a:gd name="connsiteX0" fmla="*/ 15850 w 22256"/>
                    <a:gd name="connsiteY0" fmla="*/ 21558 h 42740"/>
                    <a:gd name="connsiteX1" fmla="*/ 16634 w 22256"/>
                    <a:gd name="connsiteY1" fmla="*/ 17377 h 42740"/>
                    <a:gd name="connsiteX2" fmla="*/ 20813 w 22256"/>
                    <a:gd name="connsiteY2" fmla="*/ 8756 h 42740"/>
                    <a:gd name="connsiteX3" fmla="*/ 22120 w 22256"/>
                    <a:gd name="connsiteY3" fmla="*/ 3531 h 42740"/>
                    <a:gd name="connsiteX4" fmla="*/ 21075 w 22256"/>
                    <a:gd name="connsiteY4" fmla="*/ 657 h 42740"/>
                    <a:gd name="connsiteX5" fmla="*/ 12192 w 22256"/>
                    <a:gd name="connsiteY5" fmla="*/ 3270 h 42740"/>
                    <a:gd name="connsiteX6" fmla="*/ 8534 w 22256"/>
                    <a:gd name="connsiteY6" fmla="*/ 11369 h 42740"/>
                    <a:gd name="connsiteX7" fmla="*/ 4616 w 22256"/>
                    <a:gd name="connsiteY7" fmla="*/ 21296 h 42740"/>
                    <a:gd name="connsiteX8" fmla="*/ 1742 w 22256"/>
                    <a:gd name="connsiteY8" fmla="*/ 24170 h 42740"/>
                    <a:gd name="connsiteX9" fmla="*/ 174 w 22256"/>
                    <a:gd name="connsiteY9" fmla="*/ 27828 h 42740"/>
                    <a:gd name="connsiteX10" fmla="*/ 4877 w 22256"/>
                    <a:gd name="connsiteY10" fmla="*/ 33575 h 42740"/>
                    <a:gd name="connsiteX11" fmla="*/ 8012 w 22256"/>
                    <a:gd name="connsiteY11" fmla="*/ 36971 h 42740"/>
                    <a:gd name="connsiteX12" fmla="*/ 10102 w 22256"/>
                    <a:gd name="connsiteY12" fmla="*/ 40890 h 42740"/>
                    <a:gd name="connsiteX13" fmla="*/ 14804 w 22256"/>
                    <a:gd name="connsiteY13" fmla="*/ 41413 h 42740"/>
                    <a:gd name="connsiteX14" fmla="*/ 15327 w 22256"/>
                    <a:gd name="connsiteY14" fmla="*/ 36449 h 42740"/>
                    <a:gd name="connsiteX15" fmla="*/ 14804 w 22256"/>
                    <a:gd name="connsiteY15" fmla="*/ 31746 h 42740"/>
                    <a:gd name="connsiteX16" fmla="*/ 15588 w 22256"/>
                    <a:gd name="connsiteY16" fmla="*/ 27566 h 42740"/>
                    <a:gd name="connsiteX17" fmla="*/ 15850 w 22256"/>
                    <a:gd name="connsiteY17" fmla="*/ 21558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256" h="42740">
                      <a:moveTo>
                        <a:pt x="15850" y="21558"/>
                      </a:moveTo>
                      <a:cubicBezTo>
                        <a:pt x="15850" y="20251"/>
                        <a:pt x="16111" y="18945"/>
                        <a:pt x="16634" y="17377"/>
                      </a:cubicBezTo>
                      <a:cubicBezTo>
                        <a:pt x="17417" y="14242"/>
                        <a:pt x="19507" y="11630"/>
                        <a:pt x="20813" y="8756"/>
                      </a:cubicBezTo>
                      <a:cubicBezTo>
                        <a:pt x="21597" y="7189"/>
                        <a:pt x="21597" y="5360"/>
                        <a:pt x="22120" y="3531"/>
                      </a:cubicBezTo>
                      <a:cubicBezTo>
                        <a:pt x="22381" y="2225"/>
                        <a:pt x="22381" y="1441"/>
                        <a:pt x="21075" y="657"/>
                      </a:cubicBezTo>
                      <a:cubicBezTo>
                        <a:pt x="17940" y="-1172"/>
                        <a:pt x="14543" y="1180"/>
                        <a:pt x="12192" y="3270"/>
                      </a:cubicBezTo>
                      <a:cubicBezTo>
                        <a:pt x="9841" y="5360"/>
                        <a:pt x="8796" y="8495"/>
                        <a:pt x="8534" y="11369"/>
                      </a:cubicBezTo>
                      <a:cubicBezTo>
                        <a:pt x="8273" y="15026"/>
                        <a:pt x="6967" y="18422"/>
                        <a:pt x="4616" y="21296"/>
                      </a:cubicBezTo>
                      <a:cubicBezTo>
                        <a:pt x="3832" y="22341"/>
                        <a:pt x="2525" y="23125"/>
                        <a:pt x="1742" y="24170"/>
                      </a:cubicBezTo>
                      <a:cubicBezTo>
                        <a:pt x="958" y="25215"/>
                        <a:pt x="435" y="26521"/>
                        <a:pt x="174" y="27828"/>
                      </a:cubicBezTo>
                      <a:cubicBezTo>
                        <a:pt x="-871" y="30963"/>
                        <a:pt x="3048" y="31485"/>
                        <a:pt x="4877" y="33575"/>
                      </a:cubicBezTo>
                      <a:cubicBezTo>
                        <a:pt x="5922" y="34620"/>
                        <a:pt x="6967" y="35665"/>
                        <a:pt x="8012" y="36971"/>
                      </a:cubicBezTo>
                      <a:cubicBezTo>
                        <a:pt x="9057" y="38017"/>
                        <a:pt x="9057" y="39584"/>
                        <a:pt x="10102" y="40890"/>
                      </a:cubicBezTo>
                      <a:cubicBezTo>
                        <a:pt x="11147" y="42197"/>
                        <a:pt x="14282" y="44025"/>
                        <a:pt x="14804" y="41413"/>
                      </a:cubicBezTo>
                      <a:cubicBezTo>
                        <a:pt x="15066" y="39845"/>
                        <a:pt x="15327" y="38017"/>
                        <a:pt x="15327" y="36449"/>
                      </a:cubicBezTo>
                      <a:cubicBezTo>
                        <a:pt x="15327" y="34882"/>
                        <a:pt x="14804" y="33314"/>
                        <a:pt x="14804" y="31746"/>
                      </a:cubicBezTo>
                      <a:cubicBezTo>
                        <a:pt x="14804" y="30440"/>
                        <a:pt x="15327" y="28873"/>
                        <a:pt x="15588" y="27566"/>
                      </a:cubicBezTo>
                      <a:cubicBezTo>
                        <a:pt x="15327" y="25477"/>
                        <a:pt x="15850" y="23386"/>
                        <a:pt x="15850" y="215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7ED7534B-1C63-3E06-0AAD-C5CE09DF8599}"/>
                    </a:ext>
                  </a:extLst>
                </p:cNvPr>
                <p:cNvSpPr/>
                <p:nvPr/>
              </p:nvSpPr>
              <p:spPr>
                <a:xfrm>
                  <a:off x="7522539" y="3834974"/>
                  <a:ext cx="15588" cy="37487"/>
                </a:xfrm>
                <a:custGeom>
                  <a:avLst/>
                  <a:gdLst>
                    <a:gd name="connsiteX0" fmla="*/ 8954 w 15588"/>
                    <a:gd name="connsiteY0" fmla="*/ 24281 h 37487"/>
                    <a:gd name="connsiteX1" fmla="*/ 7386 w 15588"/>
                    <a:gd name="connsiteY1" fmla="*/ 27155 h 37487"/>
                    <a:gd name="connsiteX2" fmla="*/ 7386 w 15588"/>
                    <a:gd name="connsiteY2" fmla="*/ 27939 h 37487"/>
                    <a:gd name="connsiteX3" fmla="*/ 5819 w 15588"/>
                    <a:gd name="connsiteY3" fmla="*/ 30552 h 37487"/>
                    <a:gd name="connsiteX4" fmla="*/ 5296 w 15588"/>
                    <a:gd name="connsiteY4" fmla="*/ 32119 h 37487"/>
                    <a:gd name="connsiteX5" fmla="*/ 2161 w 15588"/>
                    <a:gd name="connsiteY5" fmla="*/ 36822 h 37487"/>
                    <a:gd name="connsiteX6" fmla="*/ 593 w 15588"/>
                    <a:gd name="connsiteY6" fmla="*/ 36561 h 37487"/>
                    <a:gd name="connsiteX7" fmla="*/ 71 w 15588"/>
                    <a:gd name="connsiteY7" fmla="*/ 33164 h 37487"/>
                    <a:gd name="connsiteX8" fmla="*/ 333 w 15588"/>
                    <a:gd name="connsiteY8" fmla="*/ 25327 h 37487"/>
                    <a:gd name="connsiteX9" fmla="*/ 2423 w 15588"/>
                    <a:gd name="connsiteY9" fmla="*/ 18534 h 37487"/>
                    <a:gd name="connsiteX10" fmla="*/ 7386 w 15588"/>
                    <a:gd name="connsiteY10" fmla="*/ 12787 h 37487"/>
                    <a:gd name="connsiteX11" fmla="*/ 9476 w 15588"/>
                    <a:gd name="connsiteY11" fmla="*/ 9912 h 37487"/>
                    <a:gd name="connsiteX12" fmla="*/ 10521 w 15588"/>
                    <a:gd name="connsiteY12" fmla="*/ 6778 h 37487"/>
                    <a:gd name="connsiteX13" fmla="*/ 12873 w 15588"/>
                    <a:gd name="connsiteY13" fmla="*/ 1291 h 37487"/>
                    <a:gd name="connsiteX14" fmla="*/ 14962 w 15588"/>
                    <a:gd name="connsiteY14" fmla="*/ 507 h 37487"/>
                    <a:gd name="connsiteX15" fmla="*/ 15485 w 15588"/>
                    <a:gd name="connsiteY15" fmla="*/ 4949 h 37487"/>
                    <a:gd name="connsiteX16" fmla="*/ 14702 w 15588"/>
                    <a:gd name="connsiteY16" fmla="*/ 13309 h 37487"/>
                    <a:gd name="connsiteX17" fmla="*/ 12089 w 15588"/>
                    <a:gd name="connsiteY17" fmla="*/ 19579 h 37487"/>
                    <a:gd name="connsiteX18" fmla="*/ 8954 w 15588"/>
                    <a:gd name="connsiteY18" fmla="*/ 24281 h 37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588" h="37487">
                      <a:moveTo>
                        <a:pt x="8954" y="24281"/>
                      </a:moveTo>
                      <a:cubicBezTo>
                        <a:pt x="8431" y="25065"/>
                        <a:pt x="7386" y="26110"/>
                        <a:pt x="7386" y="27155"/>
                      </a:cubicBezTo>
                      <a:cubicBezTo>
                        <a:pt x="7386" y="27678"/>
                        <a:pt x="7386" y="27678"/>
                        <a:pt x="7386" y="27939"/>
                      </a:cubicBezTo>
                      <a:cubicBezTo>
                        <a:pt x="7125" y="28723"/>
                        <a:pt x="6342" y="29768"/>
                        <a:pt x="5819" y="30552"/>
                      </a:cubicBezTo>
                      <a:cubicBezTo>
                        <a:pt x="5558" y="31074"/>
                        <a:pt x="5558" y="31336"/>
                        <a:pt x="5296" y="32119"/>
                      </a:cubicBezTo>
                      <a:cubicBezTo>
                        <a:pt x="5035" y="33948"/>
                        <a:pt x="3206" y="35254"/>
                        <a:pt x="2161" y="36822"/>
                      </a:cubicBezTo>
                      <a:cubicBezTo>
                        <a:pt x="1639" y="37867"/>
                        <a:pt x="855" y="37606"/>
                        <a:pt x="593" y="36561"/>
                      </a:cubicBezTo>
                      <a:cubicBezTo>
                        <a:pt x="333" y="35516"/>
                        <a:pt x="-190" y="34209"/>
                        <a:pt x="71" y="33164"/>
                      </a:cubicBezTo>
                      <a:cubicBezTo>
                        <a:pt x="333" y="30552"/>
                        <a:pt x="71" y="27939"/>
                        <a:pt x="333" y="25327"/>
                      </a:cubicBezTo>
                      <a:cubicBezTo>
                        <a:pt x="593" y="22975"/>
                        <a:pt x="1116" y="20624"/>
                        <a:pt x="2423" y="18534"/>
                      </a:cubicBezTo>
                      <a:cubicBezTo>
                        <a:pt x="3729" y="16183"/>
                        <a:pt x="6080" y="14876"/>
                        <a:pt x="7386" y="12787"/>
                      </a:cubicBezTo>
                      <a:cubicBezTo>
                        <a:pt x="7909" y="11741"/>
                        <a:pt x="8954" y="10958"/>
                        <a:pt x="9476" y="9912"/>
                      </a:cubicBezTo>
                      <a:cubicBezTo>
                        <a:pt x="9999" y="8868"/>
                        <a:pt x="10260" y="7823"/>
                        <a:pt x="10521" y="6778"/>
                      </a:cubicBezTo>
                      <a:cubicBezTo>
                        <a:pt x="11044" y="4687"/>
                        <a:pt x="11567" y="2859"/>
                        <a:pt x="12873" y="1291"/>
                      </a:cubicBezTo>
                      <a:cubicBezTo>
                        <a:pt x="13395" y="769"/>
                        <a:pt x="14179" y="-799"/>
                        <a:pt x="14962" y="507"/>
                      </a:cubicBezTo>
                      <a:cubicBezTo>
                        <a:pt x="15746" y="1552"/>
                        <a:pt x="15485" y="3643"/>
                        <a:pt x="15485" y="4949"/>
                      </a:cubicBezTo>
                      <a:cubicBezTo>
                        <a:pt x="15485" y="7561"/>
                        <a:pt x="16008" y="10958"/>
                        <a:pt x="14702" y="13309"/>
                      </a:cubicBezTo>
                      <a:cubicBezTo>
                        <a:pt x="13656" y="15399"/>
                        <a:pt x="12873" y="17489"/>
                        <a:pt x="12089" y="19579"/>
                      </a:cubicBezTo>
                      <a:cubicBezTo>
                        <a:pt x="11044" y="20885"/>
                        <a:pt x="10260" y="22453"/>
                        <a:pt x="8954" y="242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9A1CE7AB-C99F-4108-56F6-301BFEF6B68B}"/>
                    </a:ext>
                  </a:extLst>
                </p:cNvPr>
                <p:cNvSpPr/>
                <p:nvPr/>
              </p:nvSpPr>
              <p:spPr>
                <a:xfrm>
                  <a:off x="7533306" y="3856046"/>
                  <a:ext cx="16668" cy="13137"/>
                </a:xfrm>
                <a:custGeom>
                  <a:avLst/>
                  <a:gdLst>
                    <a:gd name="connsiteX0" fmla="*/ 16 w 16668"/>
                    <a:gd name="connsiteY0" fmla="*/ 8696 h 13137"/>
                    <a:gd name="connsiteX1" fmla="*/ 4458 w 16668"/>
                    <a:gd name="connsiteY1" fmla="*/ 2948 h 13137"/>
                    <a:gd name="connsiteX2" fmla="*/ 11511 w 16668"/>
                    <a:gd name="connsiteY2" fmla="*/ 75 h 13137"/>
                    <a:gd name="connsiteX3" fmla="*/ 16476 w 16668"/>
                    <a:gd name="connsiteY3" fmla="*/ 6084 h 13137"/>
                    <a:gd name="connsiteX4" fmla="*/ 5764 w 16668"/>
                    <a:gd name="connsiteY4" fmla="*/ 13137 h 13137"/>
                    <a:gd name="connsiteX5" fmla="*/ 1323 w 16668"/>
                    <a:gd name="connsiteY5" fmla="*/ 13137 h 13137"/>
                    <a:gd name="connsiteX6" fmla="*/ 16 w 16668"/>
                    <a:gd name="connsiteY6" fmla="*/ 8696 h 13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668" h="13137">
                      <a:moveTo>
                        <a:pt x="16" y="8696"/>
                      </a:moveTo>
                      <a:cubicBezTo>
                        <a:pt x="277" y="5822"/>
                        <a:pt x="2107" y="4255"/>
                        <a:pt x="4458" y="2948"/>
                      </a:cubicBezTo>
                      <a:cubicBezTo>
                        <a:pt x="6286" y="1903"/>
                        <a:pt x="9160" y="-448"/>
                        <a:pt x="11511" y="75"/>
                      </a:cubicBezTo>
                      <a:cubicBezTo>
                        <a:pt x="13863" y="597"/>
                        <a:pt x="15692" y="3994"/>
                        <a:pt x="16476" y="6084"/>
                      </a:cubicBezTo>
                      <a:cubicBezTo>
                        <a:pt x="18043" y="12092"/>
                        <a:pt x="9683" y="12615"/>
                        <a:pt x="5764" y="13137"/>
                      </a:cubicBezTo>
                      <a:cubicBezTo>
                        <a:pt x="4980" y="12354"/>
                        <a:pt x="2367" y="13137"/>
                        <a:pt x="1323" y="13137"/>
                      </a:cubicBezTo>
                      <a:cubicBezTo>
                        <a:pt x="-245" y="13137"/>
                        <a:pt x="16" y="10003"/>
                        <a:pt x="16" y="86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AA13D840-F629-1B86-6B9A-2AA348D1CA2C}"/>
                    </a:ext>
                  </a:extLst>
                </p:cNvPr>
                <p:cNvSpPr/>
                <p:nvPr/>
              </p:nvSpPr>
              <p:spPr>
                <a:xfrm>
                  <a:off x="7492091" y="3819402"/>
                  <a:ext cx="27417" cy="30976"/>
                </a:xfrm>
                <a:custGeom>
                  <a:avLst/>
                  <a:gdLst>
                    <a:gd name="connsiteX0" fmla="*/ 10141 w 27417"/>
                    <a:gd name="connsiteY0" fmla="*/ 28359 h 30976"/>
                    <a:gd name="connsiteX1" fmla="*/ 7006 w 27417"/>
                    <a:gd name="connsiteY1" fmla="*/ 30449 h 30976"/>
                    <a:gd name="connsiteX2" fmla="*/ 2826 w 27417"/>
                    <a:gd name="connsiteY2" fmla="*/ 30449 h 30976"/>
                    <a:gd name="connsiteX3" fmla="*/ 1781 w 27417"/>
                    <a:gd name="connsiteY3" fmla="*/ 26791 h 30976"/>
                    <a:gd name="connsiteX4" fmla="*/ 1781 w 27417"/>
                    <a:gd name="connsiteY4" fmla="*/ 21827 h 30976"/>
                    <a:gd name="connsiteX5" fmla="*/ 2565 w 27417"/>
                    <a:gd name="connsiteY5" fmla="*/ 17125 h 30976"/>
                    <a:gd name="connsiteX6" fmla="*/ 3349 w 27417"/>
                    <a:gd name="connsiteY6" fmla="*/ 12161 h 30976"/>
                    <a:gd name="connsiteX7" fmla="*/ 3087 w 27417"/>
                    <a:gd name="connsiteY7" fmla="*/ 8242 h 30976"/>
                    <a:gd name="connsiteX8" fmla="*/ 1781 w 27417"/>
                    <a:gd name="connsiteY8" fmla="*/ 4323 h 30976"/>
                    <a:gd name="connsiteX9" fmla="*/ 214 w 27417"/>
                    <a:gd name="connsiteY9" fmla="*/ 1188 h 30976"/>
                    <a:gd name="connsiteX10" fmla="*/ 4393 w 27417"/>
                    <a:gd name="connsiteY10" fmla="*/ 404 h 30976"/>
                    <a:gd name="connsiteX11" fmla="*/ 9618 w 27417"/>
                    <a:gd name="connsiteY11" fmla="*/ 3540 h 30976"/>
                    <a:gd name="connsiteX12" fmla="*/ 13276 w 27417"/>
                    <a:gd name="connsiteY12" fmla="*/ 7720 h 30976"/>
                    <a:gd name="connsiteX13" fmla="*/ 18502 w 27417"/>
                    <a:gd name="connsiteY13" fmla="*/ 8242 h 30976"/>
                    <a:gd name="connsiteX14" fmla="*/ 24249 w 27417"/>
                    <a:gd name="connsiteY14" fmla="*/ 7981 h 30976"/>
                    <a:gd name="connsiteX15" fmla="*/ 26862 w 27417"/>
                    <a:gd name="connsiteY15" fmla="*/ 13206 h 30976"/>
                    <a:gd name="connsiteX16" fmla="*/ 23465 w 27417"/>
                    <a:gd name="connsiteY16" fmla="*/ 17125 h 30976"/>
                    <a:gd name="connsiteX17" fmla="*/ 21375 w 27417"/>
                    <a:gd name="connsiteY17" fmla="*/ 20260 h 30976"/>
                    <a:gd name="connsiteX18" fmla="*/ 19808 w 27417"/>
                    <a:gd name="connsiteY18" fmla="*/ 22611 h 30976"/>
                    <a:gd name="connsiteX19" fmla="*/ 18502 w 27417"/>
                    <a:gd name="connsiteY19" fmla="*/ 26007 h 30976"/>
                    <a:gd name="connsiteX20" fmla="*/ 16150 w 27417"/>
                    <a:gd name="connsiteY20" fmla="*/ 29404 h 30976"/>
                    <a:gd name="connsiteX21" fmla="*/ 14583 w 27417"/>
                    <a:gd name="connsiteY21" fmla="*/ 27575 h 30976"/>
                    <a:gd name="connsiteX22" fmla="*/ 13015 w 27417"/>
                    <a:gd name="connsiteY22" fmla="*/ 26007 h 30976"/>
                    <a:gd name="connsiteX23" fmla="*/ 10141 w 27417"/>
                    <a:gd name="connsiteY23" fmla="*/ 28359 h 30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417" h="30976">
                      <a:moveTo>
                        <a:pt x="10141" y="28359"/>
                      </a:moveTo>
                      <a:cubicBezTo>
                        <a:pt x="9096" y="29404"/>
                        <a:pt x="8574" y="30187"/>
                        <a:pt x="7006" y="30449"/>
                      </a:cubicBezTo>
                      <a:cubicBezTo>
                        <a:pt x="5961" y="30710"/>
                        <a:pt x="3871" y="31494"/>
                        <a:pt x="2826" y="30449"/>
                      </a:cubicBezTo>
                      <a:cubicBezTo>
                        <a:pt x="2042" y="29665"/>
                        <a:pt x="2042" y="27836"/>
                        <a:pt x="1781" y="26791"/>
                      </a:cubicBezTo>
                      <a:cubicBezTo>
                        <a:pt x="1258" y="24962"/>
                        <a:pt x="1520" y="23395"/>
                        <a:pt x="1781" y="21827"/>
                      </a:cubicBezTo>
                      <a:cubicBezTo>
                        <a:pt x="2042" y="20260"/>
                        <a:pt x="2303" y="18692"/>
                        <a:pt x="2565" y="17125"/>
                      </a:cubicBezTo>
                      <a:cubicBezTo>
                        <a:pt x="2826" y="15557"/>
                        <a:pt x="3349" y="13990"/>
                        <a:pt x="3349" y="12161"/>
                      </a:cubicBezTo>
                      <a:cubicBezTo>
                        <a:pt x="3349" y="10855"/>
                        <a:pt x="3087" y="9548"/>
                        <a:pt x="3087" y="8242"/>
                      </a:cubicBezTo>
                      <a:cubicBezTo>
                        <a:pt x="3087" y="6675"/>
                        <a:pt x="3087" y="5629"/>
                        <a:pt x="1781" y="4323"/>
                      </a:cubicBezTo>
                      <a:cubicBezTo>
                        <a:pt x="997" y="3540"/>
                        <a:pt x="-570" y="2495"/>
                        <a:pt x="214" y="1188"/>
                      </a:cubicBezTo>
                      <a:cubicBezTo>
                        <a:pt x="736" y="-379"/>
                        <a:pt x="3087" y="-118"/>
                        <a:pt x="4393" y="404"/>
                      </a:cubicBezTo>
                      <a:cubicBezTo>
                        <a:pt x="6484" y="927"/>
                        <a:pt x="8312" y="1972"/>
                        <a:pt x="9618" y="3540"/>
                      </a:cubicBezTo>
                      <a:cubicBezTo>
                        <a:pt x="10925" y="4846"/>
                        <a:pt x="11709" y="6675"/>
                        <a:pt x="13276" y="7720"/>
                      </a:cubicBezTo>
                      <a:cubicBezTo>
                        <a:pt x="14844" y="8765"/>
                        <a:pt x="16934" y="8242"/>
                        <a:pt x="18502" y="8242"/>
                      </a:cubicBezTo>
                      <a:cubicBezTo>
                        <a:pt x="20330" y="8242"/>
                        <a:pt x="22420" y="7981"/>
                        <a:pt x="24249" y="7981"/>
                      </a:cubicBezTo>
                      <a:cubicBezTo>
                        <a:pt x="27122" y="7981"/>
                        <a:pt x="28168" y="11116"/>
                        <a:pt x="26862" y="13206"/>
                      </a:cubicBezTo>
                      <a:cubicBezTo>
                        <a:pt x="25816" y="14773"/>
                        <a:pt x="24510" y="15818"/>
                        <a:pt x="23465" y="17125"/>
                      </a:cubicBezTo>
                      <a:cubicBezTo>
                        <a:pt x="22681" y="18170"/>
                        <a:pt x="21897" y="19215"/>
                        <a:pt x="21375" y="20260"/>
                      </a:cubicBezTo>
                      <a:cubicBezTo>
                        <a:pt x="20853" y="21044"/>
                        <a:pt x="20069" y="21827"/>
                        <a:pt x="19808" y="22611"/>
                      </a:cubicBezTo>
                      <a:cubicBezTo>
                        <a:pt x="19285" y="23656"/>
                        <a:pt x="18762" y="24962"/>
                        <a:pt x="18502" y="26007"/>
                      </a:cubicBezTo>
                      <a:cubicBezTo>
                        <a:pt x="18240" y="27053"/>
                        <a:pt x="17456" y="29142"/>
                        <a:pt x="16150" y="29404"/>
                      </a:cubicBezTo>
                      <a:cubicBezTo>
                        <a:pt x="14844" y="29926"/>
                        <a:pt x="14583" y="28359"/>
                        <a:pt x="14583" y="27575"/>
                      </a:cubicBezTo>
                      <a:cubicBezTo>
                        <a:pt x="14321" y="26530"/>
                        <a:pt x="14321" y="25485"/>
                        <a:pt x="13015" y="26007"/>
                      </a:cubicBezTo>
                      <a:cubicBezTo>
                        <a:pt x="11447" y="26269"/>
                        <a:pt x="10925" y="27314"/>
                        <a:pt x="10141" y="2835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0A026365-AAC3-6B11-D1E0-D90F381A1911}"/>
                    </a:ext>
                  </a:extLst>
                </p:cNvPr>
                <p:cNvSpPr/>
                <p:nvPr/>
              </p:nvSpPr>
              <p:spPr>
                <a:xfrm>
                  <a:off x="7544090" y="3824666"/>
                  <a:ext cx="20432" cy="33822"/>
                </a:xfrm>
                <a:custGeom>
                  <a:avLst/>
                  <a:gdLst>
                    <a:gd name="connsiteX0" fmla="*/ 3601 w 20432"/>
                    <a:gd name="connsiteY0" fmla="*/ 16041 h 33822"/>
                    <a:gd name="connsiteX1" fmla="*/ 205 w 20432"/>
                    <a:gd name="connsiteY1" fmla="*/ 3762 h 33822"/>
                    <a:gd name="connsiteX2" fmla="*/ 1772 w 20432"/>
                    <a:gd name="connsiteY2" fmla="*/ 104 h 33822"/>
                    <a:gd name="connsiteX3" fmla="*/ 4123 w 20432"/>
                    <a:gd name="connsiteY3" fmla="*/ 1933 h 33822"/>
                    <a:gd name="connsiteX4" fmla="*/ 6736 w 20432"/>
                    <a:gd name="connsiteY4" fmla="*/ 5330 h 33822"/>
                    <a:gd name="connsiteX5" fmla="*/ 9871 w 20432"/>
                    <a:gd name="connsiteY5" fmla="*/ 5068 h 33822"/>
                    <a:gd name="connsiteX6" fmla="*/ 15096 w 20432"/>
                    <a:gd name="connsiteY6" fmla="*/ 16825 h 33822"/>
                    <a:gd name="connsiteX7" fmla="*/ 18754 w 20432"/>
                    <a:gd name="connsiteY7" fmla="*/ 24140 h 33822"/>
                    <a:gd name="connsiteX8" fmla="*/ 18754 w 20432"/>
                    <a:gd name="connsiteY8" fmla="*/ 29626 h 33822"/>
                    <a:gd name="connsiteX9" fmla="*/ 12483 w 20432"/>
                    <a:gd name="connsiteY9" fmla="*/ 33806 h 33822"/>
                    <a:gd name="connsiteX10" fmla="*/ 9349 w 20432"/>
                    <a:gd name="connsiteY10" fmla="*/ 29104 h 33822"/>
                    <a:gd name="connsiteX11" fmla="*/ 9610 w 20432"/>
                    <a:gd name="connsiteY11" fmla="*/ 19698 h 33822"/>
                    <a:gd name="connsiteX12" fmla="*/ 8042 w 20432"/>
                    <a:gd name="connsiteY12" fmla="*/ 16825 h 33822"/>
                    <a:gd name="connsiteX13" fmla="*/ 3601 w 20432"/>
                    <a:gd name="connsiteY13" fmla="*/ 16041 h 33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432" h="33822">
                      <a:moveTo>
                        <a:pt x="3601" y="16041"/>
                      </a:moveTo>
                      <a:cubicBezTo>
                        <a:pt x="-57" y="13428"/>
                        <a:pt x="-318" y="7681"/>
                        <a:pt x="205" y="3762"/>
                      </a:cubicBezTo>
                      <a:cubicBezTo>
                        <a:pt x="466" y="2717"/>
                        <a:pt x="727" y="627"/>
                        <a:pt x="1772" y="104"/>
                      </a:cubicBezTo>
                      <a:cubicBezTo>
                        <a:pt x="2817" y="-418"/>
                        <a:pt x="3862" y="1150"/>
                        <a:pt x="4123" y="1933"/>
                      </a:cubicBezTo>
                      <a:cubicBezTo>
                        <a:pt x="4907" y="2978"/>
                        <a:pt x="5430" y="4807"/>
                        <a:pt x="6736" y="5330"/>
                      </a:cubicBezTo>
                      <a:cubicBezTo>
                        <a:pt x="7781" y="5852"/>
                        <a:pt x="8826" y="5330"/>
                        <a:pt x="9871" y="5068"/>
                      </a:cubicBezTo>
                      <a:cubicBezTo>
                        <a:pt x="16141" y="3501"/>
                        <a:pt x="14835" y="13167"/>
                        <a:pt x="15096" y="16825"/>
                      </a:cubicBezTo>
                      <a:cubicBezTo>
                        <a:pt x="15358" y="19960"/>
                        <a:pt x="15880" y="22311"/>
                        <a:pt x="18754" y="24140"/>
                      </a:cubicBezTo>
                      <a:cubicBezTo>
                        <a:pt x="21367" y="25707"/>
                        <a:pt x="20583" y="27797"/>
                        <a:pt x="18754" y="29626"/>
                      </a:cubicBezTo>
                      <a:cubicBezTo>
                        <a:pt x="17186" y="31194"/>
                        <a:pt x="14835" y="33806"/>
                        <a:pt x="12483" y="33806"/>
                      </a:cubicBezTo>
                      <a:cubicBezTo>
                        <a:pt x="9871" y="34067"/>
                        <a:pt x="9349" y="31194"/>
                        <a:pt x="9349" y="29104"/>
                      </a:cubicBezTo>
                      <a:cubicBezTo>
                        <a:pt x="9349" y="25969"/>
                        <a:pt x="10132" y="22833"/>
                        <a:pt x="9610" y="19698"/>
                      </a:cubicBezTo>
                      <a:cubicBezTo>
                        <a:pt x="9349" y="18653"/>
                        <a:pt x="9087" y="17347"/>
                        <a:pt x="8042" y="16825"/>
                      </a:cubicBezTo>
                      <a:cubicBezTo>
                        <a:pt x="6475" y="16564"/>
                        <a:pt x="5168" y="16564"/>
                        <a:pt x="3601" y="160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C1C0B977-AA61-CFF0-4022-7959DB537BC3}"/>
                    </a:ext>
                  </a:extLst>
                </p:cNvPr>
                <p:cNvSpPr/>
                <p:nvPr/>
              </p:nvSpPr>
              <p:spPr>
                <a:xfrm>
                  <a:off x="7545918" y="3800965"/>
                  <a:ext cx="26804" cy="36290"/>
                </a:xfrm>
                <a:custGeom>
                  <a:avLst/>
                  <a:gdLst>
                    <a:gd name="connsiteX0" fmla="*/ 11439 w 26804"/>
                    <a:gd name="connsiteY0" fmla="*/ 17797 h 36290"/>
                    <a:gd name="connsiteX1" fmla="*/ 5692 w 26804"/>
                    <a:gd name="connsiteY1" fmla="*/ 12572 h 36290"/>
                    <a:gd name="connsiteX2" fmla="*/ 205 w 26804"/>
                    <a:gd name="connsiteY2" fmla="*/ 8130 h 36290"/>
                    <a:gd name="connsiteX3" fmla="*/ 3079 w 26804"/>
                    <a:gd name="connsiteY3" fmla="*/ 1077 h 36290"/>
                    <a:gd name="connsiteX4" fmla="*/ 10656 w 26804"/>
                    <a:gd name="connsiteY4" fmla="*/ 1338 h 36290"/>
                    <a:gd name="connsiteX5" fmla="*/ 20061 w 26804"/>
                    <a:gd name="connsiteY5" fmla="*/ 6824 h 36290"/>
                    <a:gd name="connsiteX6" fmla="*/ 25547 w 26804"/>
                    <a:gd name="connsiteY6" fmla="*/ 15184 h 36290"/>
                    <a:gd name="connsiteX7" fmla="*/ 26592 w 26804"/>
                    <a:gd name="connsiteY7" fmla="*/ 26941 h 36290"/>
                    <a:gd name="connsiteX8" fmla="*/ 23718 w 26804"/>
                    <a:gd name="connsiteY8" fmla="*/ 35301 h 36290"/>
                    <a:gd name="connsiteX9" fmla="*/ 17448 w 26804"/>
                    <a:gd name="connsiteY9" fmla="*/ 35301 h 36290"/>
                    <a:gd name="connsiteX10" fmla="*/ 16142 w 26804"/>
                    <a:gd name="connsiteY10" fmla="*/ 32166 h 36290"/>
                    <a:gd name="connsiteX11" fmla="*/ 14314 w 26804"/>
                    <a:gd name="connsiteY11" fmla="*/ 29815 h 36290"/>
                    <a:gd name="connsiteX12" fmla="*/ 13007 w 26804"/>
                    <a:gd name="connsiteY12" fmla="*/ 26679 h 36290"/>
                    <a:gd name="connsiteX13" fmla="*/ 12746 w 26804"/>
                    <a:gd name="connsiteY13" fmla="*/ 23806 h 36290"/>
                    <a:gd name="connsiteX14" fmla="*/ 11439 w 26804"/>
                    <a:gd name="connsiteY14" fmla="*/ 17797 h 36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804" h="36290">
                      <a:moveTo>
                        <a:pt x="11439" y="17797"/>
                      </a:moveTo>
                      <a:cubicBezTo>
                        <a:pt x="10133" y="15184"/>
                        <a:pt x="8043" y="13878"/>
                        <a:pt x="5692" y="12572"/>
                      </a:cubicBezTo>
                      <a:cubicBezTo>
                        <a:pt x="3602" y="11527"/>
                        <a:pt x="989" y="10482"/>
                        <a:pt x="205" y="8130"/>
                      </a:cubicBezTo>
                      <a:cubicBezTo>
                        <a:pt x="-579" y="5518"/>
                        <a:pt x="989" y="2383"/>
                        <a:pt x="3079" y="1077"/>
                      </a:cubicBezTo>
                      <a:cubicBezTo>
                        <a:pt x="5692" y="-752"/>
                        <a:pt x="8043" y="32"/>
                        <a:pt x="10656" y="1338"/>
                      </a:cubicBezTo>
                      <a:cubicBezTo>
                        <a:pt x="13791" y="3167"/>
                        <a:pt x="16926" y="4995"/>
                        <a:pt x="20061" y="6824"/>
                      </a:cubicBezTo>
                      <a:cubicBezTo>
                        <a:pt x="23457" y="8914"/>
                        <a:pt x="25025" y="11527"/>
                        <a:pt x="25547" y="15184"/>
                      </a:cubicBezTo>
                      <a:cubicBezTo>
                        <a:pt x="26070" y="19103"/>
                        <a:pt x="26070" y="23022"/>
                        <a:pt x="26592" y="26941"/>
                      </a:cubicBezTo>
                      <a:cubicBezTo>
                        <a:pt x="27115" y="30337"/>
                        <a:pt x="26853" y="33472"/>
                        <a:pt x="23718" y="35301"/>
                      </a:cubicBezTo>
                      <a:cubicBezTo>
                        <a:pt x="22151" y="36346"/>
                        <a:pt x="19016" y="36868"/>
                        <a:pt x="17448" y="35301"/>
                      </a:cubicBezTo>
                      <a:cubicBezTo>
                        <a:pt x="16665" y="34517"/>
                        <a:pt x="16665" y="33211"/>
                        <a:pt x="16142" y="32166"/>
                      </a:cubicBezTo>
                      <a:cubicBezTo>
                        <a:pt x="15620" y="31382"/>
                        <a:pt x="14836" y="30859"/>
                        <a:pt x="14314" y="29815"/>
                      </a:cubicBezTo>
                      <a:cubicBezTo>
                        <a:pt x="13791" y="28770"/>
                        <a:pt x="13530" y="27724"/>
                        <a:pt x="13007" y="26679"/>
                      </a:cubicBezTo>
                      <a:cubicBezTo>
                        <a:pt x="12746" y="25896"/>
                        <a:pt x="12746" y="24851"/>
                        <a:pt x="12746" y="23806"/>
                      </a:cubicBezTo>
                      <a:cubicBezTo>
                        <a:pt x="12484" y="21977"/>
                        <a:pt x="12223" y="19887"/>
                        <a:pt x="11439" y="1779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1C61EA01-008D-3A94-53FA-F99E903FF85D}"/>
                    </a:ext>
                  </a:extLst>
                </p:cNvPr>
                <p:cNvSpPr/>
                <p:nvPr/>
              </p:nvSpPr>
              <p:spPr>
                <a:xfrm>
                  <a:off x="7514707" y="3792636"/>
                  <a:ext cx="24111" cy="31089"/>
                </a:xfrm>
                <a:custGeom>
                  <a:avLst/>
                  <a:gdLst>
                    <a:gd name="connsiteX0" fmla="*/ 20182 w 24111"/>
                    <a:gd name="connsiteY0" fmla="*/ 18027 h 31089"/>
                    <a:gd name="connsiteX1" fmla="*/ 17308 w 24111"/>
                    <a:gd name="connsiteY1" fmla="*/ 15153 h 31089"/>
                    <a:gd name="connsiteX2" fmla="*/ 14957 w 24111"/>
                    <a:gd name="connsiteY2" fmla="*/ 13585 h 31089"/>
                    <a:gd name="connsiteX3" fmla="*/ 12606 w 24111"/>
                    <a:gd name="connsiteY3" fmla="*/ 10712 h 31089"/>
                    <a:gd name="connsiteX4" fmla="*/ 10254 w 24111"/>
                    <a:gd name="connsiteY4" fmla="*/ 7838 h 31089"/>
                    <a:gd name="connsiteX5" fmla="*/ 5029 w 24111"/>
                    <a:gd name="connsiteY5" fmla="*/ 3658 h 31089"/>
                    <a:gd name="connsiteX6" fmla="*/ 2939 w 24111"/>
                    <a:gd name="connsiteY6" fmla="*/ 1568 h 31089"/>
                    <a:gd name="connsiteX7" fmla="*/ 65 w 24111"/>
                    <a:gd name="connsiteY7" fmla="*/ 0 h 31089"/>
                    <a:gd name="connsiteX8" fmla="*/ 1633 w 24111"/>
                    <a:gd name="connsiteY8" fmla="*/ 4180 h 31089"/>
                    <a:gd name="connsiteX9" fmla="*/ 6074 w 24111"/>
                    <a:gd name="connsiteY9" fmla="*/ 9928 h 31089"/>
                    <a:gd name="connsiteX10" fmla="*/ 7903 w 24111"/>
                    <a:gd name="connsiteY10" fmla="*/ 15937 h 31089"/>
                    <a:gd name="connsiteX11" fmla="*/ 6858 w 24111"/>
                    <a:gd name="connsiteY11" fmla="*/ 20900 h 31089"/>
                    <a:gd name="connsiteX12" fmla="*/ 6597 w 24111"/>
                    <a:gd name="connsiteY12" fmla="*/ 24297 h 31089"/>
                    <a:gd name="connsiteX13" fmla="*/ 9731 w 24111"/>
                    <a:gd name="connsiteY13" fmla="*/ 25603 h 31089"/>
                    <a:gd name="connsiteX14" fmla="*/ 16002 w 24111"/>
                    <a:gd name="connsiteY14" fmla="*/ 26909 h 31089"/>
                    <a:gd name="connsiteX15" fmla="*/ 19137 w 24111"/>
                    <a:gd name="connsiteY15" fmla="*/ 30044 h 31089"/>
                    <a:gd name="connsiteX16" fmla="*/ 21227 w 24111"/>
                    <a:gd name="connsiteY16" fmla="*/ 31089 h 31089"/>
                    <a:gd name="connsiteX17" fmla="*/ 22533 w 24111"/>
                    <a:gd name="connsiteY17" fmla="*/ 29783 h 31089"/>
                    <a:gd name="connsiteX18" fmla="*/ 23840 w 24111"/>
                    <a:gd name="connsiteY18" fmla="*/ 26387 h 31089"/>
                    <a:gd name="connsiteX19" fmla="*/ 23317 w 24111"/>
                    <a:gd name="connsiteY19" fmla="*/ 23252 h 31089"/>
                    <a:gd name="connsiteX20" fmla="*/ 20182 w 24111"/>
                    <a:gd name="connsiteY20" fmla="*/ 18027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111" h="31089">
                      <a:moveTo>
                        <a:pt x="20182" y="18027"/>
                      </a:moveTo>
                      <a:cubicBezTo>
                        <a:pt x="19398" y="16982"/>
                        <a:pt x="18092" y="16198"/>
                        <a:pt x="17308" y="15153"/>
                      </a:cubicBezTo>
                      <a:cubicBezTo>
                        <a:pt x="16524" y="14369"/>
                        <a:pt x="16002" y="14369"/>
                        <a:pt x="14957" y="13585"/>
                      </a:cubicBezTo>
                      <a:cubicBezTo>
                        <a:pt x="13912" y="12802"/>
                        <a:pt x="13389" y="11756"/>
                        <a:pt x="12606" y="10712"/>
                      </a:cubicBezTo>
                      <a:cubicBezTo>
                        <a:pt x="11822" y="9667"/>
                        <a:pt x="11038" y="8622"/>
                        <a:pt x="10254" y="7838"/>
                      </a:cubicBezTo>
                      <a:cubicBezTo>
                        <a:pt x="8687" y="5748"/>
                        <a:pt x="6597" y="5225"/>
                        <a:pt x="5029" y="3658"/>
                      </a:cubicBezTo>
                      <a:cubicBezTo>
                        <a:pt x="4245" y="2874"/>
                        <a:pt x="3723" y="2090"/>
                        <a:pt x="2939" y="1568"/>
                      </a:cubicBezTo>
                      <a:cubicBezTo>
                        <a:pt x="2155" y="1045"/>
                        <a:pt x="1111" y="0"/>
                        <a:pt x="65" y="0"/>
                      </a:cubicBezTo>
                      <a:cubicBezTo>
                        <a:pt x="-196" y="1568"/>
                        <a:pt x="327" y="2874"/>
                        <a:pt x="1633" y="4180"/>
                      </a:cubicBezTo>
                      <a:cubicBezTo>
                        <a:pt x="3200" y="6009"/>
                        <a:pt x="5029" y="7576"/>
                        <a:pt x="6074" y="9928"/>
                      </a:cubicBezTo>
                      <a:cubicBezTo>
                        <a:pt x="6858" y="11756"/>
                        <a:pt x="7903" y="14108"/>
                        <a:pt x="7903" y="15937"/>
                      </a:cubicBezTo>
                      <a:cubicBezTo>
                        <a:pt x="8164" y="17765"/>
                        <a:pt x="7380" y="19333"/>
                        <a:pt x="6858" y="20900"/>
                      </a:cubicBezTo>
                      <a:cubicBezTo>
                        <a:pt x="6597" y="21945"/>
                        <a:pt x="6336" y="23252"/>
                        <a:pt x="6597" y="24297"/>
                      </a:cubicBezTo>
                      <a:cubicBezTo>
                        <a:pt x="6858" y="25603"/>
                        <a:pt x="8687" y="25603"/>
                        <a:pt x="9731" y="25603"/>
                      </a:cubicBezTo>
                      <a:cubicBezTo>
                        <a:pt x="12083" y="25603"/>
                        <a:pt x="14434" y="24819"/>
                        <a:pt x="16002" y="26909"/>
                      </a:cubicBezTo>
                      <a:cubicBezTo>
                        <a:pt x="17047" y="28216"/>
                        <a:pt x="17569" y="28999"/>
                        <a:pt x="19137" y="30044"/>
                      </a:cubicBezTo>
                      <a:cubicBezTo>
                        <a:pt x="19659" y="30306"/>
                        <a:pt x="20705" y="31089"/>
                        <a:pt x="21227" y="31089"/>
                      </a:cubicBezTo>
                      <a:cubicBezTo>
                        <a:pt x="22011" y="31089"/>
                        <a:pt x="22272" y="30306"/>
                        <a:pt x="22533" y="29783"/>
                      </a:cubicBezTo>
                      <a:cubicBezTo>
                        <a:pt x="23056" y="28738"/>
                        <a:pt x="23578" y="27432"/>
                        <a:pt x="23840" y="26387"/>
                      </a:cubicBezTo>
                      <a:cubicBezTo>
                        <a:pt x="24362" y="25081"/>
                        <a:pt x="24100" y="24558"/>
                        <a:pt x="23317" y="23252"/>
                      </a:cubicBezTo>
                      <a:cubicBezTo>
                        <a:pt x="22011" y="21945"/>
                        <a:pt x="21488" y="19594"/>
                        <a:pt x="20182" y="180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E7A9CE51-69E3-CDD3-A406-ED72DD1E4AE4}"/>
                    </a:ext>
                  </a:extLst>
                </p:cNvPr>
                <p:cNvSpPr/>
                <p:nvPr/>
              </p:nvSpPr>
              <p:spPr>
                <a:xfrm>
                  <a:off x="7516601" y="3772565"/>
                  <a:ext cx="25999" cy="31043"/>
                </a:xfrm>
                <a:custGeom>
                  <a:avLst/>
                  <a:gdLst>
                    <a:gd name="connsiteX0" fmla="*/ 13063 w 25999"/>
                    <a:gd name="connsiteY0" fmla="*/ 20855 h 31043"/>
                    <a:gd name="connsiteX1" fmla="*/ 10189 w 25999"/>
                    <a:gd name="connsiteY1" fmla="*/ 20071 h 31043"/>
                    <a:gd name="connsiteX2" fmla="*/ 6009 w 25999"/>
                    <a:gd name="connsiteY2" fmla="*/ 17458 h 31043"/>
                    <a:gd name="connsiteX3" fmla="*/ 2352 w 25999"/>
                    <a:gd name="connsiteY3" fmla="*/ 13278 h 31043"/>
                    <a:gd name="connsiteX4" fmla="*/ 0 w 25999"/>
                    <a:gd name="connsiteY4" fmla="*/ 8837 h 31043"/>
                    <a:gd name="connsiteX5" fmla="*/ 2613 w 25999"/>
                    <a:gd name="connsiteY5" fmla="*/ 4657 h 31043"/>
                    <a:gd name="connsiteX6" fmla="*/ 4442 w 25999"/>
                    <a:gd name="connsiteY6" fmla="*/ 2306 h 31043"/>
                    <a:gd name="connsiteX7" fmla="*/ 5748 w 25999"/>
                    <a:gd name="connsiteY7" fmla="*/ 215 h 31043"/>
                    <a:gd name="connsiteX8" fmla="*/ 10973 w 25999"/>
                    <a:gd name="connsiteY8" fmla="*/ 1522 h 31043"/>
                    <a:gd name="connsiteX9" fmla="*/ 16459 w 25999"/>
                    <a:gd name="connsiteY9" fmla="*/ 4395 h 31043"/>
                    <a:gd name="connsiteX10" fmla="*/ 13063 w 25999"/>
                    <a:gd name="connsiteY10" fmla="*/ 13801 h 31043"/>
                    <a:gd name="connsiteX11" fmla="*/ 17243 w 25999"/>
                    <a:gd name="connsiteY11" fmla="*/ 17720 h 31043"/>
                    <a:gd name="connsiteX12" fmla="*/ 20640 w 25999"/>
                    <a:gd name="connsiteY12" fmla="*/ 20855 h 31043"/>
                    <a:gd name="connsiteX13" fmla="*/ 25865 w 25999"/>
                    <a:gd name="connsiteY13" fmla="*/ 23728 h 31043"/>
                    <a:gd name="connsiteX14" fmla="*/ 23513 w 25999"/>
                    <a:gd name="connsiteY14" fmla="*/ 28953 h 31043"/>
                    <a:gd name="connsiteX15" fmla="*/ 21162 w 25999"/>
                    <a:gd name="connsiteY15" fmla="*/ 29476 h 31043"/>
                    <a:gd name="connsiteX16" fmla="*/ 17505 w 25999"/>
                    <a:gd name="connsiteY16" fmla="*/ 31043 h 31043"/>
                    <a:gd name="connsiteX17" fmla="*/ 16198 w 25999"/>
                    <a:gd name="connsiteY17" fmla="*/ 28431 h 31043"/>
                    <a:gd name="connsiteX18" fmla="*/ 15937 w 25999"/>
                    <a:gd name="connsiteY18" fmla="*/ 26341 h 31043"/>
                    <a:gd name="connsiteX19" fmla="*/ 15414 w 25999"/>
                    <a:gd name="connsiteY19" fmla="*/ 22945 h 31043"/>
                    <a:gd name="connsiteX20" fmla="*/ 13063 w 25999"/>
                    <a:gd name="connsiteY20" fmla="*/ 20855 h 31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999" h="31043">
                      <a:moveTo>
                        <a:pt x="13063" y="20855"/>
                      </a:moveTo>
                      <a:cubicBezTo>
                        <a:pt x="12279" y="20593"/>
                        <a:pt x="11234" y="20332"/>
                        <a:pt x="10189" y="20071"/>
                      </a:cubicBezTo>
                      <a:cubicBezTo>
                        <a:pt x="8361" y="19548"/>
                        <a:pt x="7315" y="18503"/>
                        <a:pt x="6009" y="17458"/>
                      </a:cubicBezTo>
                      <a:cubicBezTo>
                        <a:pt x="4442" y="16152"/>
                        <a:pt x="3658" y="14584"/>
                        <a:pt x="2352" y="13278"/>
                      </a:cubicBezTo>
                      <a:cubicBezTo>
                        <a:pt x="1045" y="11972"/>
                        <a:pt x="523" y="10404"/>
                        <a:pt x="0" y="8837"/>
                      </a:cubicBezTo>
                      <a:cubicBezTo>
                        <a:pt x="262" y="6747"/>
                        <a:pt x="1306" y="5963"/>
                        <a:pt x="2613" y="4657"/>
                      </a:cubicBezTo>
                      <a:cubicBezTo>
                        <a:pt x="3396" y="3873"/>
                        <a:pt x="3919" y="3089"/>
                        <a:pt x="4442" y="2306"/>
                      </a:cubicBezTo>
                      <a:cubicBezTo>
                        <a:pt x="4703" y="1783"/>
                        <a:pt x="5225" y="738"/>
                        <a:pt x="5748" y="215"/>
                      </a:cubicBezTo>
                      <a:cubicBezTo>
                        <a:pt x="7054" y="-568"/>
                        <a:pt x="9667" y="999"/>
                        <a:pt x="10973" y="1522"/>
                      </a:cubicBezTo>
                      <a:cubicBezTo>
                        <a:pt x="12802" y="2306"/>
                        <a:pt x="15153" y="2828"/>
                        <a:pt x="16459" y="4395"/>
                      </a:cubicBezTo>
                      <a:cubicBezTo>
                        <a:pt x="20640" y="8576"/>
                        <a:pt x="10712" y="9098"/>
                        <a:pt x="13063" y="13801"/>
                      </a:cubicBezTo>
                      <a:cubicBezTo>
                        <a:pt x="14108" y="15629"/>
                        <a:pt x="15937" y="16413"/>
                        <a:pt x="17243" y="17720"/>
                      </a:cubicBezTo>
                      <a:cubicBezTo>
                        <a:pt x="18288" y="18764"/>
                        <a:pt x="19072" y="20071"/>
                        <a:pt x="20640" y="20855"/>
                      </a:cubicBezTo>
                      <a:cubicBezTo>
                        <a:pt x="22468" y="21638"/>
                        <a:pt x="25342" y="21116"/>
                        <a:pt x="25865" y="23728"/>
                      </a:cubicBezTo>
                      <a:cubicBezTo>
                        <a:pt x="26387" y="25557"/>
                        <a:pt x="25342" y="28170"/>
                        <a:pt x="23513" y="28953"/>
                      </a:cubicBezTo>
                      <a:cubicBezTo>
                        <a:pt x="22730" y="29215"/>
                        <a:pt x="21946" y="29215"/>
                        <a:pt x="21162" y="29476"/>
                      </a:cubicBezTo>
                      <a:cubicBezTo>
                        <a:pt x="19856" y="29998"/>
                        <a:pt x="18811" y="30521"/>
                        <a:pt x="17505" y="31043"/>
                      </a:cubicBezTo>
                      <a:cubicBezTo>
                        <a:pt x="17243" y="30260"/>
                        <a:pt x="16459" y="29215"/>
                        <a:pt x="16198" y="28431"/>
                      </a:cubicBezTo>
                      <a:cubicBezTo>
                        <a:pt x="15937" y="27647"/>
                        <a:pt x="15937" y="27125"/>
                        <a:pt x="15937" y="26341"/>
                      </a:cubicBezTo>
                      <a:cubicBezTo>
                        <a:pt x="15937" y="25296"/>
                        <a:pt x="15937" y="23728"/>
                        <a:pt x="15414" y="22945"/>
                      </a:cubicBezTo>
                      <a:cubicBezTo>
                        <a:pt x="15153" y="21900"/>
                        <a:pt x="14108" y="21116"/>
                        <a:pt x="13063" y="208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851564E6-1753-DC71-E41F-741B443B41B9}"/>
                    </a:ext>
                  </a:extLst>
                </p:cNvPr>
                <p:cNvSpPr/>
                <p:nvPr/>
              </p:nvSpPr>
              <p:spPr>
                <a:xfrm>
                  <a:off x="7537908" y="3771423"/>
                  <a:ext cx="9343" cy="10870"/>
                </a:xfrm>
                <a:custGeom>
                  <a:avLst/>
                  <a:gdLst>
                    <a:gd name="connsiteX0" fmla="*/ 116 w 9343"/>
                    <a:gd name="connsiteY0" fmla="*/ 6583 h 10870"/>
                    <a:gd name="connsiteX1" fmla="*/ 116 w 9343"/>
                    <a:gd name="connsiteY1" fmla="*/ 3970 h 10870"/>
                    <a:gd name="connsiteX2" fmla="*/ 2206 w 9343"/>
                    <a:gd name="connsiteY2" fmla="*/ 1357 h 10870"/>
                    <a:gd name="connsiteX3" fmla="*/ 4557 w 9343"/>
                    <a:gd name="connsiteY3" fmla="*/ 51 h 10870"/>
                    <a:gd name="connsiteX4" fmla="*/ 7431 w 9343"/>
                    <a:gd name="connsiteY4" fmla="*/ 2141 h 10870"/>
                    <a:gd name="connsiteX5" fmla="*/ 8999 w 9343"/>
                    <a:gd name="connsiteY5" fmla="*/ 7366 h 10870"/>
                    <a:gd name="connsiteX6" fmla="*/ 7692 w 9343"/>
                    <a:gd name="connsiteY6" fmla="*/ 8673 h 10870"/>
                    <a:gd name="connsiteX7" fmla="*/ 5341 w 9343"/>
                    <a:gd name="connsiteY7" fmla="*/ 10763 h 10870"/>
                    <a:gd name="connsiteX8" fmla="*/ 2729 w 9343"/>
                    <a:gd name="connsiteY8" fmla="*/ 10501 h 10870"/>
                    <a:gd name="connsiteX9" fmla="*/ 116 w 9343"/>
                    <a:gd name="connsiteY9" fmla="*/ 6583 h 1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43" h="10870">
                      <a:moveTo>
                        <a:pt x="116" y="6583"/>
                      </a:moveTo>
                      <a:cubicBezTo>
                        <a:pt x="116" y="5799"/>
                        <a:pt x="-145" y="4754"/>
                        <a:pt x="116" y="3970"/>
                      </a:cubicBezTo>
                      <a:cubicBezTo>
                        <a:pt x="377" y="2925"/>
                        <a:pt x="1423" y="2141"/>
                        <a:pt x="2206" y="1357"/>
                      </a:cubicBezTo>
                      <a:cubicBezTo>
                        <a:pt x="2990" y="574"/>
                        <a:pt x="3512" y="-210"/>
                        <a:pt x="4557" y="51"/>
                      </a:cubicBezTo>
                      <a:cubicBezTo>
                        <a:pt x="5864" y="51"/>
                        <a:pt x="6908" y="1357"/>
                        <a:pt x="7431" y="2141"/>
                      </a:cubicBezTo>
                      <a:cubicBezTo>
                        <a:pt x="8476" y="3448"/>
                        <a:pt x="10043" y="5537"/>
                        <a:pt x="8999" y="7366"/>
                      </a:cubicBezTo>
                      <a:cubicBezTo>
                        <a:pt x="8737" y="7889"/>
                        <a:pt x="7954" y="8150"/>
                        <a:pt x="7692" y="8673"/>
                      </a:cubicBezTo>
                      <a:cubicBezTo>
                        <a:pt x="6908" y="9456"/>
                        <a:pt x="6386" y="10763"/>
                        <a:pt x="5341" y="10763"/>
                      </a:cubicBezTo>
                      <a:cubicBezTo>
                        <a:pt x="4818" y="11024"/>
                        <a:pt x="3251" y="10763"/>
                        <a:pt x="2729" y="10501"/>
                      </a:cubicBezTo>
                      <a:cubicBezTo>
                        <a:pt x="1423" y="9979"/>
                        <a:pt x="116" y="7889"/>
                        <a:pt x="116" y="658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048FAFC4-5B07-3C8B-52C4-FD89D4ECCEA9}"/>
                    </a:ext>
                  </a:extLst>
                </p:cNvPr>
                <p:cNvSpPr/>
                <p:nvPr/>
              </p:nvSpPr>
              <p:spPr>
                <a:xfrm>
                  <a:off x="7501122" y="3765652"/>
                  <a:ext cx="16553" cy="17072"/>
                </a:xfrm>
                <a:custGeom>
                  <a:avLst/>
                  <a:gdLst>
                    <a:gd name="connsiteX0" fmla="*/ 3200 w 16553"/>
                    <a:gd name="connsiteY0" fmla="*/ 5822 h 17072"/>
                    <a:gd name="connsiteX1" fmla="*/ 327 w 16553"/>
                    <a:gd name="connsiteY1" fmla="*/ 5300 h 17072"/>
                    <a:gd name="connsiteX2" fmla="*/ 65 w 16553"/>
                    <a:gd name="connsiteY2" fmla="*/ 2426 h 17072"/>
                    <a:gd name="connsiteX3" fmla="*/ 6335 w 16553"/>
                    <a:gd name="connsiteY3" fmla="*/ 75 h 17072"/>
                    <a:gd name="connsiteX4" fmla="*/ 13650 w 16553"/>
                    <a:gd name="connsiteY4" fmla="*/ 2949 h 17072"/>
                    <a:gd name="connsiteX5" fmla="*/ 16525 w 16553"/>
                    <a:gd name="connsiteY5" fmla="*/ 7390 h 17072"/>
                    <a:gd name="connsiteX6" fmla="*/ 14173 w 16553"/>
                    <a:gd name="connsiteY6" fmla="*/ 13138 h 17072"/>
                    <a:gd name="connsiteX7" fmla="*/ 12606 w 16553"/>
                    <a:gd name="connsiteY7" fmla="*/ 17056 h 17072"/>
                    <a:gd name="connsiteX8" fmla="*/ 11038 w 16553"/>
                    <a:gd name="connsiteY8" fmla="*/ 15750 h 17072"/>
                    <a:gd name="connsiteX9" fmla="*/ 8165 w 16553"/>
                    <a:gd name="connsiteY9" fmla="*/ 12354 h 17072"/>
                    <a:gd name="connsiteX10" fmla="*/ 7381 w 16553"/>
                    <a:gd name="connsiteY10" fmla="*/ 9480 h 17072"/>
                    <a:gd name="connsiteX11" fmla="*/ 3200 w 16553"/>
                    <a:gd name="connsiteY11" fmla="*/ 5822 h 1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53" h="17072">
                      <a:moveTo>
                        <a:pt x="3200" y="5822"/>
                      </a:moveTo>
                      <a:cubicBezTo>
                        <a:pt x="2416" y="5822"/>
                        <a:pt x="849" y="6083"/>
                        <a:pt x="327" y="5300"/>
                      </a:cubicBezTo>
                      <a:cubicBezTo>
                        <a:pt x="-196" y="4777"/>
                        <a:pt x="65" y="2949"/>
                        <a:pt x="65" y="2426"/>
                      </a:cubicBezTo>
                      <a:cubicBezTo>
                        <a:pt x="2156" y="1903"/>
                        <a:pt x="4246" y="597"/>
                        <a:pt x="6335" y="75"/>
                      </a:cubicBezTo>
                      <a:cubicBezTo>
                        <a:pt x="8687" y="-448"/>
                        <a:pt x="11560" y="1903"/>
                        <a:pt x="13650" y="2949"/>
                      </a:cubicBezTo>
                      <a:cubicBezTo>
                        <a:pt x="15218" y="3732"/>
                        <a:pt x="16785" y="5300"/>
                        <a:pt x="16525" y="7390"/>
                      </a:cubicBezTo>
                      <a:cubicBezTo>
                        <a:pt x="16263" y="9480"/>
                        <a:pt x="14434" y="11047"/>
                        <a:pt x="14173" y="13138"/>
                      </a:cubicBezTo>
                      <a:cubicBezTo>
                        <a:pt x="13912" y="14444"/>
                        <a:pt x="14696" y="17318"/>
                        <a:pt x="12606" y="17056"/>
                      </a:cubicBezTo>
                      <a:cubicBezTo>
                        <a:pt x="11822" y="17056"/>
                        <a:pt x="11560" y="16534"/>
                        <a:pt x="11038" y="15750"/>
                      </a:cubicBezTo>
                      <a:cubicBezTo>
                        <a:pt x="9993" y="14705"/>
                        <a:pt x="8948" y="13660"/>
                        <a:pt x="8165" y="12354"/>
                      </a:cubicBezTo>
                      <a:cubicBezTo>
                        <a:pt x="7642" y="11570"/>
                        <a:pt x="7642" y="10525"/>
                        <a:pt x="7381" y="9480"/>
                      </a:cubicBezTo>
                      <a:cubicBezTo>
                        <a:pt x="6335" y="7651"/>
                        <a:pt x="5552" y="6083"/>
                        <a:pt x="3200" y="58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D9AE78A3-0832-9E87-159E-B74A8B76DB23}"/>
                    </a:ext>
                  </a:extLst>
                </p:cNvPr>
                <p:cNvSpPr/>
                <p:nvPr/>
              </p:nvSpPr>
              <p:spPr>
                <a:xfrm>
                  <a:off x="7491018" y="3772781"/>
                  <a:ext cx="16220" cy="16720"/>
                </a:xfrm>
                <a:custGeom>
                  <a:avLst/>
                  <a:gdLst>
                    <a:gd name="connsiteX0" fmla="*/ 9125 w 16220"/>
                    <a:gd name="connsiteY0" fmla="*/ 1045 h 16720"/>
                    <a:gd name="connsiteX1" fmla="*/ 7296 w 16220"/>
                    <a:gd name="connsiteY1" fmla="*/ 1045 h 16720"/>
                    <a:gd name="connsiteX2" fmla="*/ 3638 w 16220"/>
                    <a:gd name="connsiteY2" fmla="*/ 0 h 16720"/>
                    <a:gd name="connsiteX3" fmla="*/ 242 w 16220"/>
                    <a:gd name="connsiteY3" fmla="*/ 1045 h 16720"/>
                    <a:gd name="connsiteX4" fmla="*/ 2855 w 16220"/>
                    <a:gd name="connsiteY4" fmla="*/ 4964 h 16720"/>
                    <a:gd name="connsiteX5" fmla="*/ 4683 w 16220"/>
                    <a:gd name="connsiteY5" fmla="*/ 5748 h 16720"/>
                    <a:gd name="connsiteX6" fmla="*/ 6773 w 16220"/>
                    <a:gd name="connsiteY6" fmla="*/ 7315 h 16720"/>
                    <a:gd name="connsiteX7" fmla="*/ 9908 w 16220"/>
                    <a:gd name="connsiteY7" fmla="*/ 12018 h 16720"/>
                    <a:gd name="connsiteX8" fmla="*/ 12782 w 16220"/>
                    <a:gd name="connsiteY8" fmla="*/ 15675 h 16720"/>
                    <a:gd name="connsiteX9" fmla="*/ 15395 w 16220"/>
                    <a:gd name="connsiteY9" fmla="*/ 16720 h 16720"/>
                    <a:gd name="connsiteX10" fmla="*/ 16179 w 16220"/>
                    <a:gd name="connsiteY10" fmla="*/ 15153 h 16720"/>
                    <a:gd name="connsiteX11" fmla="*/ 15656 w 16220"/>
                    <a:gd name="connsiteY11" fmla="*/ 9667 h 16720"/>
                    <a:gd name="connsiteX12" fmla="*/ 15133 w 16220"/>
                    <a:gd name="connsiteY12" fmla="*/ 7838 h 16720"/>
                    <a:gd name="connsiteX13" fmla="*/ 13566 w 16220"/>
                    <a:gd name="connsiteY13" fmla="*/ 3135 h 16720"/>
                    <a:gd name="connsiteX14" fmla="*/ 9125 w 16220"/>
                    <a:gd name="connsiteY14" fmla="*/ 1045 h 16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220" h="16720">
                      <a:moveTo>
                        <a:pt x="9125" y="1045"/>
                      </a:moveTo>
                      <a:cubicBezTo>
                        <a:pt x="8602" y="1045"/>
                        <a:pt x="7819" y="1045"/>
                        <a:pt x="7296" y="1045"/>
                      </a:cubicBezTo>
                      <a:cubicBezTo>
                        <a:pt x="5990" y="1045"/>
                        <a:pt x="4945" y="261"/>
                        <a:pt x="3638" y="0"/>
                      </a:cubicBezTo>
                      <a:cubicBezTo>
                        <a:pt x="2594" y="0"/>
                        <a:pt x="1026" y="261"/>
                        <a:pt x="242" y="1045"/>
                      </a:cubicBezTo>
                      <a:cubicBezTo>
                        <a:pt x="-803" y="2613"/>
                        <a:pt x="1810" y="4180"/>
                        <a:pt x="2855" y="4964"/>
                      </a:cubicBezTo>
                      <a:cubicBezTo>
                        <a:pt x="3377" y="5486"/>
                        <a:pt x="4161" y="5486"/>
                        <a:pt x="4683" y="5748"/>
                      </a:cubicBezTo>
                      <a:cubicBezTo>
                        <a:pt x="5467" y="6270"/>
                        <a:pt x="5990" y="6793"/>
                        <a:pt x="6773" y="7315"/>
                      </a:cubicBezTo>
                      <a:cubicBezTo>
                        <a:pt x="8341" y="8883"/>
                        <a:pt x="9125" y="10189"/>
                        <a:pt x="9908" y="12018"/>
                      </a:cubicBezTo>
                      <a:cubicBezTo>
                        <a:pt x="10431" y="13324"/>
                        <a:pt x="11476" y="14892"/>
                        <a:pt x="12782" y="15675"/>
                      </a:cubicBezTo>
                      <a:cubicBezTo>
                        <a:pt x="13305" y="16198"/>
                        <a:pt x="14611" y="16720"/>
                        <a:pt x="15395" y="16720"/>
                      </a:cubicBezTo>
                      <a:cubicBezTo>
                        <a:pt x="16179" y="16720"/>
                        <a:pt x="16179" y="15936"/>
                        <a:pt x="16179" y="15153"/>
                      </a:cubicBezTo>
                      <a:cubicBezTo>
                        <a:pt x="16179" y="13324"/>
                        <a:pt x="16440" y="11495"/>
                        <a:pt x="15656" y="9667"/>
                      </a:cubicBezTo>
                      <a:cubicBezTo>
                        <a:pt x="15395" y="9144"/>
                        <a:pt x="15133" y="8360"/>
                        <a:pt x="15133" y="7838"/>
                      </a:cubicBezTo>
                      <a:cubicBezTo>
                        <a:pt x="14611" y="6270"/>
                        <a:pt x="14350" y="4442"/>
                        <a:pt x="13566" y="3135"/>
                      </a:cubicBezTo>
                      <a:cubicBezTo>
                        <a:pt x="12521" y="2351"/>
                        <a:pt x="10431" y="1045"/>
                        <a:pt x="9125" y="10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93AD8D5B-0824-329E-B515-43897F540E18}"/>
                    </a:ext>
                  </a:extLst>
                </p:cNvPr>
                <p:cNvSpPr/>
                <p:nvPr/>
              </p:nvSpPr>
              <p:spPr>
                <a:xfrm>
                  <a:off x="7488453" y="3780413"/>
                  <a:ext cx="8188" cy="10916"/>
                </a:xfrm>
                <a:custGeom>
                  <a:avLst/>
                  <a:gdLst>
                    <a:gd name="connsiteX0" fmla="*/ 716 w 8188"/>
                    <a:gd name="connsiteY0" fmla="*/ 3079 h 10916"/>
                    <a:gd name="connsiteX1" fmla="*/ 3852 w 8188"/>
                    <a:gd name="connsiteY1" fmla="*/ 205 h 10916"/>
                    <a:gd name="connsiteX2" fmla="*/ 8032 w 8188"/>
                    <a:gd name="connsiteY2" fmla="*/ 4385 h 10916"/>
                    <a:gd name="connsiteX3" fmla="*/ 7509 w 8188"/>
                    <a:gd name="connsiteY3" fmla="*/ 8304 h 10916"/>
                    <a:gd name="connsiteX4" fmla="*/ 3852 w 8188"/>
                    <a:gd name="connsiteY4" fmla="*/ 10917 h 10916"/>
                    <a:gd name="connsiteX5" fmla="*/ 2023 w 8188"/>
                    <a:gd name="connsiteY5" fmla="*/ 9349 h 10916"/>
                    <a:gd name="connsiteX6" fmla="*/ 456 w 8188"/>
                    <a:gd name="connsiteY6" fmla="*/ 8566 h 10916"/>
                    <a:gd name="connsiteX7" fmla="*/ 716 w 8188"/>
                    <a:gd name="connsiteY7" fmla="*/ 3079 h 1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88" h="10916">
                      <a:moveTo>
                        <a:pt x="716" y="3079"/>
                      </a:moveTo>
                      <a:cubicBezTo>
                        <a:pt x="1239" y="989"/>
                        <a:pt x="1500" y="-578"/>
                        <a:pt x="3852" y="205"/>
                      </a:cubicBezTo>
                      <a:cubicBezTo>
                        <a:pt x="5681" y="989"/>
                        <a:pt x="7509" y="2295"/>
                        <a:pt x="8032" y="4385"/>
                      </a:cubicBezTo>
                      <a:cubicBezTo>
                        <a:pt x="8293" y="5692"/>
                        <a:pt x="8293" y="7259"/>
                        <a:pt x="7509" y="8304"/>
                      </a:cubicBezTo>
                      <a:cubicBezTo>
                        <a:pt x="6725" y="9349"/>
                        <a:pt x="5158" y="10394"/>
                        <a:pt x="3852" y="10917"/>
                      </a:cubicBezTo>
                      <a:cubicBezTo>
                        <a:pt x="3068" y="10394"/>
                        <a:pt x="2546" y="9872"/>
                        <a:pt x="2023" y="9349"/>
                      </a:cubicBezTo>
                      <a:cubicBezTo>
                        <a:pt x="1500" y="9088"/>
                        <a:pt x="716" y="8827"/>
                        <a:pt x="456" y="8566"/>
                      </a:cubicBezTo>
                      <a:cubicBezTo>
                        <a:pt x="-590" y="7259"/>
                        <a:pt x="456" y="4385"/>
                        <a:pt x="716" y="30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8C1CDB75-DFB2-8811-37D1-2EC545E949CD}"/>
                    </a:ext>
                  </a:extLst>
                </p:cNvPr>
                <p:cNvSpPr/>
                <p:nvPr/>
              </p:nvSpPr>
              <p:spPr>
                <a:xfrm>
                  <a:off x="7488420" y="3803609"/>
                  <a:ext cx="21036" cy="10711"/>
                </a:xfrm>
                <a:custGeom>
                  <a:avLst/>
                  <a:gdLst>
                    <a:gd name="connsiteX0" fmla="*/ 6236 w 21036"/>
                    <a:gd name="connsiteY0" fmla="*/ 9144 h 10711"/>
                    <a:gd name="connsiteX1" fmla="*/ 3624 w 21036"/>
                    <a:gd name="connsiteY1" fmla="*/ 6531 h 10711"/>
                    <a:gd name="connsiteX2" fmla="*/ 489 w 21036"/>
                    <a:gd name="connsiteY2" fmla="*/ 3658 h 10711"/>
                    <a:gd name="connsiteX3" fmla="*/ 2579 w 21036"/>
                    <a:gd name="connsiteY3" fmla="*/ 1306 h 10711"/>
                    <a:gd name="connsiteX4" fmla="*/ 8065 w 21036"/>
                    <a:gd name="connsiteY4" fmla="*/ 1045 h 10711"/>
                    <a:gd name="connsiteX5" fmla="*/ 11200 w 21036"/>
                    <a:gd name="connsiteY5" fmla="*/ 0 h 10711"/>
                    <a:gd name="connsiteX6" fmla="*/ 14596 w 21036"/>
                    <a:gd name="connsiteY6" fmla="*/ 2090 h 10711"/>
                    <a:gd name="connsiteX7" fmla="*/ 17993 w 21036"/>
                    <a:gd name="connsiteY7" fmla="*/ 2613 h 10711"/>
                    <a:gd name="connsiteX8" fmla="*/ 20867 w 21036"/>
                    <a:gd name="connsiteY8" fmla="*/ 7054 h 10711"/>
                    <a:gd name="connsiteX9" fmla="*/ 19299 w 21036"/>
                    <a:gd name="connsiteY9" fmla="*/ 8360 h 10711"/>
                    <a:gd name="connsiteX10" fmla="*/ 16425 w 21036"/>
                    <a:gd name="connsiteY10" fmla="*/ 10711 h 10711"/>
                    <a:gd name="connsiteX11" fmla="*/ 14858 w 21036"/>
                    <a:gd name="connsiteY11" fmla="*/ 10189 h 10711"/>
                    <a:gd name="connsiteX12" fmla="*/ 13029 w 21036"/>
                    <a:gd name="connsiteY12" fmla="*/ 9405 h 10711"/>
                    <a:gd name="connsiteX13" fmla="*/ 9894 w 21036"/>
                    <a:gd name="connsiteY13" fmla="*/ 8883 h 10711"/>
                    <a:gd name="connsiteX14" fmla="*/ 9894 w 21036"/>
                    <a:gd name="connsiteY14" fmla="*/ 8883 h 10711"/>
                    <a:gd name="connsiteX15" fmla="*/ 6236 w 21036"/>
                    <a:gd name="connsiteY15" fmla="*/ 9144 h 10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036" h="10711">
                      <a:moveTo>
                        <a:pt x="6236" y="9144"/>
                      </a:moveTo>
                      <a:cubicBezTo>
                        <a:pt x="4669" y="8883"/>
                        <a:pt x="4146" y="7838"/>
                        <a:pt x="3624" y="6531"/>
                      </a:cubicBezTo>
                      <a:cubicBezTo>
                        <a:pt x="2840" y="4964"/>
                        <a:pt x="1534" y="4702"/>
                        <a:pt x="489" y="3658"/>
                      </a:cubicBezTo>
                      <a:cubicBezTo>
                        <a:pt x="-1079" y="2351"/>
                        <a:pt x="1534" y="1567"/>
                        <a:pt x="2579" y="1306"/>
                      </a:cubicBezTo>
                      <a:cubicBezTo>
                        <a:pt x="4408" y="784"/>
                        <a:pt x="6236" y="1306"/>
                        <a:pt x="8065" y="1045"/>
                      </a:cubicBezTo>
                      <a:cubicBezTo>
                        <a:pt x="9110" y="784"/>
                        <a:pt x="9894" y="0"/>
                        <a:pt x="11200" y="0"/>
                      </a:cubicBezTo>
                      <a:cubicBezTo>
                        <a:pt x="12506" y="0"/>
                        <a:pt x="13552" y="1306"/>
                        <a:pt x="14596" y="2090"/>
                      </a:cubicBezTo>
                      <a:cubicBezTo>
                        <a:pt x="15642" y="2613"/>
                        <a:pt x="16687" y="2351"/>
                        <a:pt x="17993" y="2613"/>
                      </a:cubicBezTo>
                      <a:cubicBezTo>
                        <a:pt x="19561" y="2874"/>
                        <a:pt x="21650" y="5486"/>
                        <a:pt x="20867" y="7054"/>
                      </a:cubicBezTo>
                      <a:cubicBezTo>
                        <a:pt x="20605" y="7838"/>
                        <a:pt x="19822" y="8099"/>
                        <a:pt x="19299" y="8360"/>
                      </a:cubicBezTo>
                      <a:cubicBezTo>
                        <a:pt x="18254" y="8883"/>
                        <a:pt x="17209" y="9927"/>
                        <a:pt x="16425" y="10711"/>
                      </a:cubicBezTo>
                      <a:cubicBezTo>
                        <a:pt x="16164" y="10189"/>
                        <a:pt x="15380" y="10450"/>
                        <a:pt x="14858" y="10189"/>
                      </a:cubicBezTo>
                      <a:cubicBezTo>
                        <a:pt x="14336" y="9927"/>
                        <a:pt x="13552" y="9666"/>
                        <a:pt x="13029" y="9405"/>
                      </a:cubicBezTo>
                      <a:cubicBezTo>
                        <a:pt x="11984" y="8883"/>
                        <a:pt x="10939" y="8621"/>
                        <a:pt x="9894" y="8883"/>
                      </a:cubicBezTo>
                      <a:cubicBezTo>
                        <a:pt x="9894" y="8883"/>
                        <a:pt x="9894" y="8883"/>
                        <a:pt x="9894" y="8883"/>
                      </a:cubicBezTo>
                      <a:cubicBezTo>
                        <a:pt x="8849" y="9144"/>
                        <a:pt x="7543" y="9405"/>
                        <a:pt x="6236" y="91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489D3881-0372-3BCB-513B-DBC772C01F18}"/>
                    </a:ext>
                  </a:extLst>
                </p:cNvPr>
                <p:cNvSpPr/>
                <p:nvPr/>
              </p:nvSpPr>
              <p:spPr>
                <a:xfrm>
                  <a:off x="7457787" y="3783237"/>
                  <a:ext cx="25936" cy="28642"/>
                </a:xfrm>
                <a:custGeom>
                  <a:avLst/>
                  <a:gdLst>
                    <a:gd name="connsiteX0" fmla="*/ 10482 w 25936"/>
                    <a:gd name="connsiteY0" fmla="*/ 17498 h 28642"/>
                    <a:gd name="connsiteX1" fmla="*/ 8654 w 25936"/>
                    <a:gd name="connsiteY1" fmla="*/ 10444 h 28642"/>
                    <a:gd name="connsiteX2" fmla="*/ 3690 w 25936"/>
                    <a:gd name="connsiteY2" fmla="*/ 6003 h 28642"/>
                    <a:gd name="connsiteX3" fmla="*/ 294 w 25936"/>
                    <a:gd name="connsiteY3" fmla="*/ 1561 h 28642"/>
                    <a:gd name="connsiteX4" fmla="*/ 7609 w 25936"/>
                    <a:gd name="connsiteY4" fmla="*/ 255 h 28642"/>
                    <a:gd name="connsiteX5" fmla="*/ 15447 w 25936"/>
                    <a:gd name="connsiteY5" fmla="*/ 3390 h 28642"/>
                    <a:gd name="connsiteX6" fmla="*/ 23807 w 25936"/>
                    <a:gd name="connsiteY6" fmla="*/ 7570 h 28642"/>
                    <a:gd name="connsiteX7" fmla="*/ 25635 w 25936"/>
                    <a:gd name="connsiteY7" fmla="*/ 14102 h 28642"/>
                    <a:gd name="connsiteX8" fmla="*/ 25897 w 25936"/>
                    <a:gd name="connsiteY8" fmla="*/ 23507 h 28642"/>
                    <a:gd name="connsiteX9" fmla="*/ 23545 w 25936"/>
                    <a:gd name="connsiteY9" fmla="*/ 28209 h 28642"/>
                    <a:gd name="connsiteX10" fmla="*/ 18059 w 25936"/>
                    <a:gd name="connsiteY10" fmla="*/ 27164 h 28642"/>
                    <a:gd name="connsiteX11" fmla="*/ 17275 w 25936"/>
                    <a:gd name="connsiteY11" fmla="*/ 26380 h 28642"/>
                    <a:gd name="connsiteX12" fmla="*/ 10482 w 25936"/>
                    <a:gd name="connsiteY12" fmla="*/ 17498 h 28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936" h="28642">
                      <a:moveTo>
                        <a:pt x="10482" y="17498"/>
                      </a:moveTo>
                      <a:cubicBezTo>
                        <a:pt x="9699" y="15147"/>
                        <a:pt x="9438" y="12795"/>
                        <a:pt x="8654" y="10444"/>
                      </a:cubicBezTo>
                      <a:cubicBezTo>
                        <a:pt x="7870" y="8093"/>
                        <a:pt x="5780" y="7048"/>
                        <a:pt x="3690" y="6003"/>
                      </a:cubicBezTo>
                      <a:cubicBezTo>
                        <a:pt x="2384" y="5219"/>
                        <a:pt x="-1012" y="3390"/>
                        <a:pt x="294" y="1561"/>
                      </a:cubicBezTo>
                      <a:cubicBezTo>
                        <a:pt x="1600" y="-529"/>
                        <a:pt x="5780" y="-6"/>
                        <a:pt x="7609" y="255"/>
                      </a:cubicBezTo>
                      <a:cubicBezTo>
                        <a:pt x="10482" y="778"/>
                        <a:pt x="12834" y="2345"/>
                        <a:pt x="15447" y="3390"/>
                      </a:cubicBezTo>
                      <a:cubicBezTo>
                        <a:pt x="18320" y="4697"/>
                        <a:pt x="21194" y="5742"/>
                        <a:pt x="23807" y="7570"/>
                      </a:cubicBezTo>
                      <a:cubicBezTo>
                        <a:pt x="26158" y="9399"/>
                        <a:pt x="26158" y="11489"/>
                        <a:pt x="25635" y="14102"/>
                      </a:cubicBezTo>
                      <a:cubicBezTo>
                        <a:pt x="25113" y="17237"/>
                        <a:pt x="25375" y="20111"/>
                        <a:pt x="25897" y="23507"/>
                      </a:cubicBezTo>
                      <a:cubicBezTo>
                        <a:pt x="26158" y="25597"/>
                        <a:pt x="25113" y="27164"/>
                        <a:pt x="23545" y="28209"/>
                      </a:cubicBezTo>
                      <a:cubicBezTo>
                        <a:pt x="21978" y="29254"/>
                        <a:pt x="19366" y="28209"/>
                        <a:pt x="18059" y="27164"/>
                      </a:cubicBezTo>
                      <a:cubicBezTo>
                        <a:pt x="17798" y="26903"/>
                        <a:pt x="17537" y="26642"/>
                        <a:pt x="17275" y="26380"/>
                      </a:cubicBezTo>
                      <a:cubicBezTo>
                        <a:pt x="14924" y="23245"/>
                        <a:pt x="12050" y="21155"/>
                        <a:pt x="10482" y="174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C9D54A6F-FC6C-0A14-C38E-FF45FB4FFE94}"/>
                    </a:ext>
                  </a:extLst>
                </p:cNvPr>
                <p:cNvSpPr/>
                <p:nvPr/>
              </p:nvSpPr>
              <p:spPr>
                <a:xfrm>
                  <a:off x="7446062" y="3670988"/>
                  <a:ext cx="58660" cy="110644"/>
                </a:xfrm>
                <a:custGeom>
                  <a:avLst/>
                  <a:gdLst>
                    <a:gd name="connsiteX0" fmla="*/ 2090 w 58660"/>
                    <a:gd name="connsiteY0" fmla="*/ 62866 h 110644"/>
                    <a:gd name="connsiteX1" fmla="*/ 0 w 58660"/>
                    <a:gd name="connsiteY1" fmla="*/ 53722 h 110644"/>
                    <a:gd name="connsiteX2" fmla="*/ 3136 w 58660"/>
                    <a:gd name="connsiteY2" fmla="*/ 52677 h 110644"/>
                    <a:gd name="connsiteX3" fmla="*/ 9928 w 58660"/>
                    <a:gd name="connsiteY3" fmla="*/ 53984 h 110644"/>
                    <a:gd name="connsiteX4" fmla="*/ 11234 w 58660"/>
                    <a:gd name="connsiteY4" fmla="*/ 44317 h 110644"/>
                    <a:gd name="connsiteX5" fmla="*/ 15153 w 58660"/>
                    <a:gd name="connsiteY5" fmla="*/ 29426 h 110644"/>
                    <a:gd name="connsiteX6" fmla="*/ 15414 w 58660"/>
                    <a:gd name="connsiteY6" fmla="*/ 8786 h 110644"/>
                    <a:gd name="connsiteX7" fmla="*/ 30567 w 58660"/>
                    <a:gd name="connsiteY7" fmla="*/ 688 h 110644"/>
                    <a:gd name="connsiteX8" fmla="*/ 38143 w 58660"/>
                    <a:gd name="connsiteY8" fmla="*/ 5913 h 110644"/>
                    <a:gd name="connsiteX9" fmla="*/ 43630 w 58660"/>
                    <a:gd name="connsiteY9" fmla="*/ 8786 h 110644"/>
                    <a:gd name="connsiteX10" fmla="*/ 50161 w 58660"/>
                    <a:gd name="connsiteY10" fmla="*/ 5390 h 110644"/>
                    <a:gd name="connsiteX11" fmla="*/ 55387 w 58660"/>
                    <a:gd name="connsiteY11" fmla="*/ 4868 h 110644"/>
                    <a:gd name="connsiteX12" fmla="*/ 55125 w 58660"/>
                    <a:gd name="connsiteY12" fmla="*/ 13228 h 110644"/>
                    <a:gd name="connsiteX13" fmla="*/ 52774 w 58660"/>
                    <a:gd name="connsiteY13" fmla="*/ 23417 h 110644"/>
                    <a:gd name="connsiteX14" fmla="*/ 55125 w 58660"/>
                    <a:gd name="connsiteY14" fmla="*/ 29164 h 110644"/>
                    <a:gd name="connsiteX15" fmla="*/ 58521 w 58660"/>
                    <a:gd name="connsiteY15" fmla="*/ 34390 h 110644"/>
                    <a:gd name="connsiteX16" fmla="*/ 56954 w 58660"/>
                    <a:gd name="connsiteY16" fmla="*/ 42227 h 110644"/>
                    <a:gd name="connsiteX17" fmla="*/ 52512 w 58660"/>
                    <a:gd name="connsiteY17" fmla="*/ 50326 h 110644"/>
                    <a:gd name="connsiteX18" fmla="*/ 47810 w 58660"/>
                    <a:gd name="connsiteY18" fmla="*/ 56335 h 110644"/>
                    <a:gd name="connsiteX19" fmla="*/ 41540 w 58660"/>
                    <a:gd name="connsiteY19" fmla="*/ 61298 h 110644"/>
                    <a:gd name="connsiteX20" fmla="*/ 35792 w 58660"/>
                    <a:gd name="connsiteY20" fmla="*/ 74361 h 110644"/>
                    <a:gd name="connsiteX21" fmla="*/ 41801 w 58660"/>
                    <a:gd name="connsiteY21" fmla="*/ 87163 h 110644"/>
                    <a:gd name="connsiteX22" fmla="*/ 44152 w 58660"/>
                    <a:gd name="connsiteY22" fmla="*/ 100748 h 110644"/>
                    <a:gd name="connsiteX23" fmla="*/ 39450 w 58660"/>
                    <a:gd name="connsiteY23" fmla="*/ 106496 h 110644"/>
                    <a:gd name="connsiteX24" fmla="*/ 33441 w 58660"/>
                    <a:gd name="connsiteY24" fmla="*/ 110153 h 110644"/>
                    <a:gd name="connsiteX25" fmla="*/ 22207 w 58660"/>
                    <a:gd name="connsiteY25" fmla="*/ 105450 h 110644"/>
                    <a:gd name="connsiteX26" fmla="*/ 19072 w 58660"/>
                    <a:gd name="connsiteY26" fmla="*/ 100225 h 110644"/>
                    <a:gd name="connsiteX27" fmla="*/ 22730 w 58660"/>
                    <a:gd name="connsiteY27" fmla="*/ 95262 h 110644"/>
                    <a:gd name="connsiteX28" fmla="*/ 25865 w 58660"/>
                    <a:gd name="connsiteY28" fmla="*/ 88469 h 110644"/>
                    <a:gd name="connsiteX29" fmla="*/ 22730 w 58660"/>
                    <a:gd name="connsiteY29" fmla="*/ 85334 h 110644"/>
                    <a:gd name="connsiteX30" fmla="*/ 17505 w 58660"/>
                    <a:gd name="connsiteY30" fmla="*/ 90036 h 110644"/>
                    <a:gd name="connsiteX31" fmla="*/ 13586 w 58660"/>
                    <a:gd name="connsiteY31" fmla="*/ 91604 h 110644"/>
                    <a:gd name="connsiteX32" fmla="*/ 13063 w 58660"/>
                    <a:gd name="connsiteY32" fmla="*/ 88991 h 110644"/>
                    <a:gd name="connsiteX33" fmla="*/ 12279 w 58660"/>
                    <a:gd name="connsiteY33" fmla="*/ 86118 h 110644"/>
                    <a:gd name="connsiteX34" fmla="*/ 11234 w 58660"/>
                    <a:gd name="connsiteY34" fmla="*/ 84550 h 110644"/>
                    <a:gd name="connsiteX35" fmla="*/ 9405 w 58660"/>
                    <a:gd name="connsiteY35" fmla="*/ 81676 h 110644"/>
                    <a:gd name="connsiteX36" fmla="*/ 5748 w 58660"/>
                    <a:gd name="connsiteY36" fmla="*/ 75145 h 110644"/>
                    <a:gd name="connsiteX37" fmla="*/ 4180 w 58660"/>
                    <a:gd name="connsiteY37" fmla="*/ 68353 h 110644"/>
                    <a:gd name="connsiteX38" fmla="*/ 2090 w 58660"/>
                    <a:gd name="connsiteY38" fmla="*/ 62866 h 110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58660" h="110644">
                      <a:moveTo>
                        <a:pt x="2090" y="62866"/>
                      </a:moveTo>
                      <a:cubicBezTo>
                        <a:pt x="1568" y="59992"/>
                        <a:pt x="0" y="56596"/>
                        <a:pt x="0" y="53722"/>
                      </a:cubicBezTo>
                      <a:cubicBezTo>
                        <a:pt x="0" y="51893"/>
                        <a:pt x="1568" y="52155"/>
                        <a:pt x="3136" y="52677"/>
                      </a:cubicBezTo>
                      <a:cubicBezTo>
                        <a:pt x="5225" y="53200"/>
                        <a:pt x="7577" y="53984"/>
                        <a:pt x="9928" y="53984"/>
                      </a:cubicBezTo>
                      <a:cubicBezTo>
                        <a:pt x="14631" y="53461"/>
                        <a:pt x="11496" y="46930"/>
                        <a:pt x="11234" y="44317"/>
                      </a:cubicBezTo>
                      <a:cubicBezTo>
                        <a:pt x="10450" y="38831"/>
                        <a:pt x="14108" y="34390"/>
                        <a:pt x="15153" y="29426"/>
                      </a:cubicBezTo>
                      <a:cubicBezTo>
                        <a:pt x="16459" y="22633"/>
                        <a:pt x="13847" y="15579"/>
                        <a:pt x="15414" y="8786"/>
                      </a:cubicBezTo>
                      <a:cubicBezTo>
                        <a:pt x="16982" y="2255"/>
                        <a:pt x="24036" y="-1664"/>
                        <a:pt x="30567" y="688"/>
                      </a:cubicBezTo>
                      <a:cubicBezTo>
                        <a:pt x="33441" y="1733"/>
                        <a:pt x="35792" y="3823"/>
                        <a:pt x="38143" y="5913"/>
                      </a:cubicBezTo>
                      <a:cubicBezTo>
                        <a:pt x="39711" y="7480"/>
                        <a:pt x="41278" y="9048"/>
                        <a:pt x="43630" y="8786"/>
                      </a:cubicBezTo>
                      <a:cubicBezTo>
                        <a:pt x="45981" y="8264"/>
                        <a:pt x="48071" y="6435"/>
                        <a:pt x="50161" y="5390"/>
                      </a:cubicBezTo>
                      <a:cubicBezTo>
                        <a:pt x="51468" y="4606"/>
                        <a:pt x="54080" y="3039"/>
                        <a:pt x="55387" y="4868"/>
                      </a:cubicBezTo>
                      <a:cubicBezTo>
                        <a:pt x="56954" y="6958"/>
                        <a:pt x="55647" y="11138"/>
                        <a:pt x="55125" y="13228"/>
                      </a:cubicBezTo>
                      <a:cubicBezTo>
                        <a:pt x="54341" y="16624"/>
                        <a:pt x="53035" y="20021"/>
                        <a:pt x="52774" y="23417"/>
                      </a:cubicBezTo>
                      <a:cubicBezTo>
                        <a:pt x="52774" y="25768"/>
                        <a:pt x="53557" y="27597"/>
                        <a:pt x="55125" y="29164"/>
                      </a:cubicBezTo>
                      <a:cubicBezTo>
                        <a:pt x="56693" y="30732"/>
                        <a:pt x="57999" y="32038"/>
                        <a:pt x="58521" y="34390"/>
                      </a:cubicBezTo>
                      <a:cubicBezTo>
                        <a:pt x="59044" y="37002"/>
                        <a:pt x="57999" y="39876"/>
                        <a:pt x="56954" y="42227"/>
                      </a:cubicBezTo>
                      <a:cubicBezTo>
                        <a:pt x="55647" y="45101"/>
                        <a:pt x="54080" y="47713"/>
                        <a:pt x="52512" y="50326"/>
                      </a:cubicBezTo>
                      <a:cubicBezTo>
                        <a:pt x="51206" y="52416"/>
                        <a:pt x="49638" y="54506"/>
                        <a:pt x="47810" y="56335"/>
                      </a:cubicBezTo>
                      <a:cubicBezTo>
                        <a:pt x="45981" y="58164"/>
                        <a:pt x="43630" y="59731"/>
                        <a:pt x="41540" y="61298"/>
                      </a:cubicBezTo>
                      <a:cubicBezTo>
                        <a:pt x="37099" y="64695"/>
                        <a:pt x="33963" y="68614"/>
                        <a:pt x="35792" y="74361"/>
                      </a:cubicBezTo>
                      <a:cubicBezTo>
                        <a:pt x="37360" y="78803"/>
                        <a:pt x="39972" y="82983"/>
                        <a:pt x="41801" y="87163"/>
                      </a:cubicBezTo>
                      <a:cubicBezTo>
                        <a:pt x="43369" y="91343"/>
                        <a:pt x="45981" y="96307"/>
                        <a:pt x="44152" y="100748"/>
                      </a:cubicBezTo>
                      <a:cubicBezTo>
                        <a:pt x="43107" y="103099"/>
                        <a:pt x="41278" y="104928"/>
                        <a:pt x="39450" y="106496"/>
                      </a:cubicBezTo>
                      <a:cubicBezTo>
                        <a:pt x="37621" y="108063"/>
                        <a:pt x="35531" y="109369"/>
                        <a:pt x="33441" y="110153"/>
                      </a:cubicBezTo>
                      <a:cubicBezTo>
                        <a:pt x="29261" y="111982"/>
                        <a:pt x="25081" y="108324"/>
                        <a:pt x="22207" y="105450"/>
                      </a:cubicBezTo>
                      <a:cubicBezTo>
                        <a:pt x="20900" y="104144"/>
                        <a:pt x="19072" y="102316"/>
                        <a:pt x="19072" y="100225"/>
                      </a:cubicBezTo>
                      <a:cubicBezTo>
                        <a:pt x="19333" y="98135"/>
                        <a:pt x="21423" y="96568"/>
                        <a:pt x="22730" y="95262"/>
                      </a:cubicBezTo>
                      <a:cubicBezTo>
                        <a:pt x="24297" y="93433"/>
                        <a:pt x="25865" y="91082"/>
                        <a:pt x="25865" y="88469"/>
                      </a:cubicBezTo>
                      <a:cubicBezTo>
                        <a:pt x="25865" y="86640"/>
                        <a:pt x="24558" y="84811"/>
                        <a:pt x="22730" y="85334"/>
                      </a:cubicBezTo>
                      <a:cubicBezTo>
                        <a:pt x="20378" y="85856"/>
                        <a:pt x="18811" y="88208"/>
                        <a:pt x="17505" y="90036"/>
                      </a:cubicBezTo>
                      <a:cubicBezTo>
                        <a:pt x="16721" y="90820"/>
                        <a:pt x="14631" y="93172"/>
                        <a:pt x="13586" y="91604"/>
                      </a:cubicBezTo>
                      <a:cubicBezTo>
                        <a:pt x="13063" y="91082"/>
                        <a:pt x="13063" y="89775"/>
                        <a:pt x="13063" y="88991"/>
                      </a:cubicBezTo>
                      <a:cubicBezTo>
                        <a:pt x="12802" y="87947"/>
                        <a:pt x="12540" y="87163"/>
                        <a:pt x="12279" y="86118"/>
                      </a:cubicBezTo>
                      <a:cubicBezTo>
                        <a:pt x="12018" y="85334"/>
                        <a:pt x="11756" y="85073"/>
                        <a:pt x="11234" y="84550"/>
                      </a:cubicBezTo>
                      <a:cubicBezTo>
                        <a:pt x="10712" y="83505"/>
                        <a:pt x="9928" y="82460"/>
                        <a:pt x="9405" y="81676"/>
                      </a:cubicBezTo>
                      <a:cubicBezTo>
                        <a:pt x="7838" y="79586"/>
                        <a:pt x="6793" y="77496"/>
                        <a:pt x="5748" y="75145"/>
                      </a:cubicBezTo>
                      <a:cubicBezTo>
                        <a:pt x="4703" y="73055"/>
                        <a:pt x="4703" y="70442"/>
                        <a:pt x="4180" y="68353"/>
                      </a:cubicBezTo>
                      <a:cubicBezTo>
                        <a:pt x="2874" y="66001"/>
                        <a:pt x="2613" y="64434"/>
                        <a:pt x="2090" y="6286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DA2C85ED-ED6D-29EC-94F5-1F620A7DF8C4}"/>
                    </a:ext>
                  </a:extLst>
                </p:cNvPr>
                <p:cNvSpPr/>
                <p:nvPr/>
              </p:nvSpPr>
              <p:spPr>
                <a:xfrm>
                  <a:off x="7489117" y="3747337"/>
                  <a:ext cx="6583" cy="12148"/>
                </a:xfrm>
                <a:custGeom>
                  <a:avLst/>
                  <a:gdLst>
                    <a:gd name="connsiteX0" fmla="*/ 1882 w 6583"/>
                    <a:gd name="connsiteY0" fmla="*/ 10029 h 12148"/>
                    <a:gd name="connsiteX1" fmla="*/ 836 w 6583"/>
                    <a:gd name="connsiteY1" fmla="*/ 7417 h 12148"/>
                    <a:gd name="connsiteX2" fmla="*/ 52 w 6583"/>
                    <a:gd name="connsiteY2" fmla="*/ 4804 h 12148"/>
                    <a:gd name="connsiteX3" fmla="*/ 3449 w 6583"/>
                    <a:gd name="connsiteY3" fmla="*/ 102 h 12148"/>
                    <a:gd name="connsiteX4" fmla="*/ 6584 w 6583"/>
                    <a:gd name="connsiteY4" fmla="*/ 2976 h 12148"/>
                    <a:gd name="connsiteX5" fmla="*/ 5801 w 6583"/>
                    <a:gd name="connsiteY5" fmla="*/ 7417 h 12148"/>
                    <a:gd name="connsiteX6" fmla="*/ 5278 w 6583"/>
                    <a:gd name="connsiteY6" fmla="*/ 10291 h 12148"/>
                    <a:gd name="connsiteX7" fmla="*/ 3188 w 6583"/>
                    <a:gd name="connsiteY7" fmla="*/ 12120 h 12148"/>
                    <a:gd name="connsiteX8" fmla="*/ 1882 w 6583"/>
                    <a:gd name="connsiteY8" fmla="*/ 10029 h 12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83" h="12148">
                      <a:moveTo>
                        <a:pt x="1882" y="10029"/>
                      </a:moveTo>
                      <a:cubicBezTo>
                        <a:pt x="1620" y="9246"/>
                        <a:pt x="1359" y="8201"/>
                        <a:pt x="836" y="7417"/>
                      </a:cubicBezTo>
                      <a:cubicBezTo>
                        <a:pt x="575" y="6633"/>
                        <a:pt x="-208" y="5849"/>
                        <a:pt x="52" y="4804"/>
                      </a:cubicBezTo>
                      <a:cubicBezTo>
                        <a:pt x="52" y="3237"/>
                        <a:pt x="1882" y="624"/>
                        <a:pt x="3449" y="102"/>
                      </a:cubicBezTo>
                      <a:cubicBezTo>
                        <a:pt x="5278" y="-421"/>
                        <a:pt x="6584" y="1147"/>
                        <a:pt x="6584" y="2976"/>
                      </a:cubicBezTo>
                      <a:cubicBezTo>
                        <a:pt x="6584" y="4543"/>
                        <a:pt x="6061" y="6111"/>
                        <a:pt x="5801" y="7417"/>
                      </a:cubicBezTo>
                      <a:cubicBezTo>
                        <a:pt x="5539" y="8462"/>
                        <a:pt x="5539" y="9246"/>
                        <a:pt x="5278" y="10291"/>
                      </a:cubicBezTo>
                      <a:cubicBezTo>
                        <a:pt x="5017" y="11074"/>
                        <a:pt x="4233" y="12120"/>
                        <a:pt x="3188" y="12120"/>
                      </a:cubicBezTo>
                      <a:cubicBezTo>
                        <a:pt x="2143" y="12381"/>
                        <a:pt x="2143" y="10813"/>
                        <a:pt x="1882" y="100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637FD6C0-4BE3-9C72-90E6-2874AD528A6F}"/>
                    </a:ext>
                  </a:extLst>
                </p:cNvPr>
                <p:cNvSpPr/>
                <p:nvPr/>
              </p:nvSpPr>
              <p:spPr>
                <a:xfrm>
                  <a:off x="7478458" y="3651226"/>
                  <a:ext cx="8268" cy="6412"/>
                </a:xfrm>
                <a:custGeom>
                  <a:avLst/>
                  <a:gdLst>
                    <a:gd name="connsiteX0" fmla="*/ 0 w 8268"/>
                    <a:gd name="connsiteY0" fmla="*/ 3206 h 6412"/>
                    <a:gd name="connsiteX1" fmla="*/ 1829 w 8268"/>
                    <a:gd name="connsiteY1" fmla="*/ 594 h 6412"/>
                    <a:gd name="connsiteX2" fmla="*/ 5225 w 8268"/>
                    <a:gd name="connsiteY2" fmla="*/ 71 h 6412"/>
                    <a:gd name="connsiteX3" fmla="*/ 8099 w 8268"/>
                    <a:gd name="connsiteY3" fmla="*/ 2423 h 6412"/>
                    <a:gd name="connsiteX4" fmla="*/ 5225 w 8268"/>
                    <a:gd name="connsiteY4" fmla="*/ 5819 h 6412"/>
                    <a:gd name="connsiteX5" fmla="*/ 2873 w 8268"/>
                    <a:gd name="connsiteY5" fmla="*/ 6341 h 6412"/>
                    <a:gd name="connsiteX6" fmla="*/ 1829 w 8268"/>
                    <a:gd name="connsiteY6" fmla="*/ 5296 h 6412"/>
                    <a:gd name="connsiteX7" fmla="*/ 0 w 8268"/>
                    <a:gd name="connsiteY7" fmla="*/ 3206 h 6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68" h="6412">
                      <a:moveTo>
                        <a:pt x="0" y="3206"/>
                      </a:moveTo>
                      <a:cubicBezTo>
                        <a:pt x="784" y="1900"/>
                        <a:pt x="261" y="1116"/>
                        <a:pt x="1829" y="594"/>
                      </a:cubicBezTo>
                      <a:cubicBezTo>
                        <a:pt x="2873" y="333"/>
                        <a:pt x="4180" y="-190"/>
                        <a:pt x="5225" y="71"/>
                      </a:cubicBezTo>
                      <a:cubicBezTo>
                        <a:pt x="6270" y="333"/>
                        <a:pt x="7838" y="1377"/>
                        <a:pt x="8099" y="2423"/>
                      </a:cubicBezTo>
                      <a:cubicBezTo>
                        <a:pt x="8882" y="4513"/>
                        <a:pt x="6792" y="5557"/>
                        <a:pt x="5225" y="5819"/>
                      </a:cubicBezTo>
                      <a:cubicBezTo>
                        <a:pt x="4441" y="6080"/>
                        <a:pt x="3657" y="6603"/>
                        <a:pt x="2873" y="6341"/>
                      </a:cubicBezTo>
                      <a:cubicBezTo>
                        <a:pt x="2351" y="6080"/>
                        <a:pt x="2090" y="5557"/>
                        <a:pt x="1829" y="5296"/>
                      </a:cubicBezTo>
                      <a:cubicBezTo>
                        <a:pt x="1045" y="4251"/>
                        <a:pt x="522" y="3729"/>
                        <a:pt x="0" y="32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C2BE3EC7-2723-852E-7C75-AE99933C6771}"/>
                    </a:ext>
                  </a:extLst>
                </p:cNvPr>
                <p:cNvSpPr/>
                <p:nvPr/>
              </p:nvSpPr>
              <p:spPr>
                <a:xfrm>
                  <a:off x="7490107" y="3659120"/>
                  <a:ext cx="3618" cy="8024"/>
                </a:xfrm>
                <a:custGeom>
                  <a:avLst/>
                  <a:gdLst>
                    <a:gd name="connsiteX0" fmla="*/ 1153 w 3618"/>
                    <a:gd name="connsiteY0" fmla="*/ 2367 h 8024"/>
                    <a:gd name="connsiteX1" fmla="*/ 1153 w 3618"/>
                    <a:gd name="connsiteY1" fmla="*/ 799 h 8024"/>
                    <a:gd name="connsiteX2" fmla="*/ 3505 w 3618"/>
                    <a:gd name="connsiteY2" fmla="*/ 1322 h 8024"/>
                    <a:gd name="connsiteX3" fmla="*/ 1415 w 3618"/>
                    <a:gd name="connsiteY3" fmla="*/ 7853 h 8024"/>
                    <a:gd name="connsiteX4" fmla="*/ 1153 w 3618"/>
                    <a:gd name="connsiteY4" fmla="*/ 2367 h 8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8" h="8024">
                      <a:moveTo>
                        <a:pt x="1153" y="2367"/>
                      </a:moveTo>
                      <a:cubicBezTo>
                        <a:pt x="1153" y="1844"/>
                        <a:pt x="1153" y="1322"/>
                        <a:pt x="1153" y="799"/>
                      </a:cubicBezTo>
                      <a:cubicBezTo>
                        <a:pt x="1675" y="-768"/>
                        <a:pt x="3243" y="277"/>
                        <a:pt x="3505" y="1322"/>
                      </a:cubicBezTo>
                      <a:cubicBezTo>
                        <a:pt x="3766" y="2628"/>
                        <a:pt x="3766" y="9159"/>
                        <a:pt x="1415" y="7853"/>
                      </a:cubicBezTo>
                      <a:cubicBezTo>
                        <a:pt x="-1459" y="6808"/>
                        <a:pt x="892" y="4718"/>
                        <a:pt x="1153" y="23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BC5E882C-8A2A-0F3D-78A3-3FCABD9D0D18}"/>
                    </a:ext>
                  </a:extLst>
                </p:cNvPr>
                <p:cNvSpPr/>
                <p:nvPr/>
              </p:nvSpPr>
              <p:spPr>
                <a:xfrm>
                  <a:off x="7391818" y="3861171"/>
                  <a:ext cx="33862" cy="34678"/>
                </a:xfrm>
                <a:custGeom>
                  <a:avLst/>
                  <a:gdLst>
                    <a:gd name="connsiteX0" fmla="*/ 7742 w 33862"/>
                    <a:gd name="connsiteY0" fmla="*/ 31264 h 34678"/>
                    <a:gd name="connsiteX1" fmla="*/ 1994 w 33862"/>
                    <a:gd name="connsiteY1" fmla="*/ 34660 h 34678"/>
                    <a:gd name="connsiteX2" fmla="*/ 427 w 33862"/>
                    <a:gd name="connsiteY2" fmla="*/ 30480 h 34678"/>
                    <a:gd name="connsiteX3" fmla="*/ 6436 w 33862"/>
                    <a:gd name="connsiteY3" fmla="*/ 22120 h 34678"/>
                    <a:gd name="connsiteX4" fmla="*/ 12967 w 33862"/>
                    <a:gd name="connsiteY4" fmla="*/ 15328 h 34678"/>
                    <a:gd name="connsiteX5" fmla="*/ 19498 w 33862"/>
                    <a:gd name="connsiteY5" fmla="*/ 9057 h 34678"/>
                    <a:gd name="connsiteX6" fmla="*/ 26291 w 33862"/>
                    <a:gd name="connsiteY6" fmla="*/ 1742 h 34678"/>
                    <a:gd name="connsiteX7" fmla="*/ 33344 w 33862"/>
                    <a:gd name="connsiteY7" fmla="*/ 2003 h 34678"/>
                    <a:gd name="connsiteX8" fmla="*/ 27597 w 33862"/>
                    <a:gd name="connsiteY8" fmla="*/ 12454 h 34678"/>
                    <a:gd name="connsiteX9" fmla="*/ 23156 w 33862"/>
                    <a:gd name="connsiteY9" fmla="*/ 16895 h 34678"/>
                    <a:gd name="connsiteX10" fmla="*/ 16102 w 33862"/>
                    <a:gd name="connsiteY10" fmla="*/ 23426 h 34678"/>
                    <a:gd name="connsiteX11" fmla="*/ 7742 w 33862"/>
                    <a:gd name="connsiteY11" fmla="*/ 31264 h 34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62" h="34678">
                      <a:moveTo>
                        <a:pt x="7742" y="31264"/>
                      </a:moveTo>
                      <a:cubicBezTo>
                        <a:pt x="6174" y="32831"/>
                        <a:pt x="4084" y="34399"/>
                        <a:pt x="1994" y="34660"/>
                      </a:cubicBezTo>
                      <a:cubicBezTo>
                        <a:pt x="-619" y="34922"/>
                        <a:pt x="-96" y="32309"/>
                        <a:pt x="427" y="30480"/>
                      </a:cubicBezTo>
                      <a:cubicBezTo>
                        <a:pt x="1733" y="27345"/>
                        <a:pt x="4084" y="24471"/>
                        <a:pt x="6436" y="22120"/>
                      </a:cubicBezTo>
                      <a:cubicBezTo>
                        <a:pt x="8525" y="19769"/>
                        <a:pt x="10877" y="17679"/>
                        <a:pt x="12967" y="15328"/>
                      </a:cubicBezTo>
                      <a:cubicBezTo>
                        <a:pt x="15057" y="13237"/>
                        <a:pt x="17408" y="11147"/>
                        <a:pt x="19498" y="9057"/>
                      </a:cubicBezTo>
                      <a:cubicBezTo>
                        <a:pt x="21849" y="6706"/>
                        <a:pt x="23678" y="3832"/>
                        <a:pt x="26291" y="1742"/>
                      </a:cubicBezTo>
                      <a:cubicBezTo>
                        <a:pt x="28381" y="-87"/>
                        <a:pt x="31777" y="-1132"/>
                        <a:pt x="33344" y="2003"/>
                      </a:cubicBezTo>
                      <a:cubicBezTo>
                        <a:pt x="35435" y="6445"/>
                        <a:pt x="30732" y="10102"/>
                        <a:pt x="27597" y="12454"/>
                      </a:cubicBezTo>
                      <a:cubicBezTo>
                        <a:pt x="25768" y="13760"/>
                        <a:pt x="24724" y="15328"/>
                        <a:pt x="23156" y="16895"/>
                      </a:cubicBezTo>
                      <a:cubicBezTo>
                        <a:pt x="21066" y="19246"/>
                        <a:pt x="18453" y="21075"/>
                        <a:pt x="16102" y="23426"/>
                      </a:cubicBezTo>
                      <a:cubicBezTo>
                        <a:pt x="13228" y="26300"/>
                        <a:pt x="10615" y="28651"/>
                        <a:pt x="7742" y="312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91BD3857-BCF9-6658-AA3A-D9D58A4A4F67}"/>
                    </a:ext>
                  </a:extLst>
                </p:cNvPr>
                <p:cNvSpPr/>
                <p:nvPr/>
              </p:nvSpPr>
              <p:spPr>
                <a:xfrm>
                  <a:off x="7425373" y="3844626"/>
                  <a:ext cx="18765" cy="16524"/>
                </a:xfrm>
                <a:custGeom>
                  <a:avLst/>
                  <a:gdLst>
                    <a:gd name="connsiteX0" fmla="*/ 4231 w 18765"/>
                    <a:gd name="connsiteY0" fmla="*/ 16459 h 16524"/>
                    <a:gd name="connsiteX1" fmla="*/ 2141 w 18765"/>
                    <a:gd name="connsiteY1" fmla="*/ 16198 h 16524"/>
                    <a:gd name="connsiteX2" fmla="*/ 312 w 18765"/>
                    <a:gd name="connsiteY2" fmla="*/ 13324 h 16524"/>
                    <a:gd name="connsiteX3" fmla="*/ 2663 w 18765"/>
                    <a:gd name="connsiteY3" fmla="*/ 11495 h 16524"/>
                    <a:gd name="connsiteX4" fmla="*/ 5537 w 18765"/>
                    <a:gd name="connsiteY4" fmla="*/ 9928 h 16524"/>
                    <a:gd name="connsiteX5" fmla="*/ 8672 w 18765"/>
                    <a:gd name="connsiteY5" fmla="*/ 6009 h 16524"/>
                    <a:gd name="connsiteX6" fmla="*/ 10239 w 18765"/>
                    <a:gd name="connsiteY6" fmla="*/ 2874 h 16524"/>
                    <a:gd name="connsiteX7" fmla="*/ 12852 w 18765"/>
                    <a:gd name="connsiteY7" fmla="*/ 0 h 16524"/>
                    <a:gd name="connsiteX8" fmla="*/ 15465 w 18765"/>
                    <a:gd name="connsiteY8" fmla="*/ 784 h 16524"/>
                    <a:gd name="connsiteX9" fmla="*/ 17816 w 18765"/>
                    <a:gd name="connsiteY9" fmla="*/ 1829 h 16524"/>
                    <a:gd name="connsiteX10" fmla="*/ 17555 w 18765"/>
                    <a:gd name="connsiteY10" fmla="*/ 6009 h 16524"/>
                    <a:gd name="connsiteX11" fmla="*/ 10501 w 18765"/>
                    <a:gd name="connsiteY11" fmla="*/ 9928 h 16524"/>
                    <a:gd name="connsiteX12" fmla="*/ 7627 w 18765"/>
                    <a:gd name="connsiteY12" fmla="*/ 14630 h 16524"/>
                    <a:gd name="connsiteX13" fmla="*/ 4231 w 18765"/>
                    <a:gd name="connsiteY13" fmla="*/ 16459 h 1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765" h="16524">
                      <a:moveTo>
                        <a:pt x="4231" y="16459"/>
                      </a:moveTo>
                      <a:cubicBezTo>
                        <a:pt x="3186" y="16459"/>
                        <a:pt x="2925" y="16720"/>
                        <a:pt x="2141" y="16198"/>
                      </a:cubicBezTo>
                      <a:cubicBezTo>
                        <a:pt x="1095" y="15675"/>
                        <a:pt x="-733" y="14630"/>
                        <a:pt x="312" y="13324"/>
                      </a:cubicBezTo>
                      <a:cubicBezTo>
                        <a:pt x="835" y="12540"/>
                        <a:pt x="1879" y="12018"/>
                        <a:pt x="2663" y="11495"/>
                      </a:cubicBezTo>
                      <a:cubicBezTo>
                        <a:pt x="3447" y="10973"/>
                        <a:pt x="4753" y="10711"/>
                        <a:pt x="5537" y="9928"/>
                      </a:cubicBezTo>
                      <a:cubicBezTo>
                        <a:pt x="6844" y="9144"/>
                        <a:pt x="7627" y="7315"/>
                        <a:pt x="8672" y="6009"/>
                      </a:cubicBezTo>
                      <a:cubicBezTo>
                        <a:pt x="9195" y="4964"/>
                        <a:pt x="9717" y="3919"/>
                        <a:pt x="10239" y="2874"/>
                      </a:cubicBezTo>
                      <a:cubicBezTo>
                        <a:pt x="11023" y="1829"/>
                        <a:pt x="11285" y="0"/>
                        <a:pt x="12852" y="0"/>
                      </a:cubicBezTo>
                      <a:cubicBezTo>
                        <a:pt x="13897" y="0"/>
                        <a:pt x="14420" y="261"/>
                        <a:pt x="15465" y="784"/>
                      </a:cubicBezTo>
                      <a:cubicBezTo>
                        <a:pt x="16248" y="1306"/>
                        <a:pt x="17032" y="1306"/>
                        <a:pt x="17816" y="1829"/>
                      </a:cubicBezTo>
                      <a:cubicBezTo>
                        <a:pt x="19122" y="2874"/>
                        <a:pt x="19122" y="5486"/>
                        <a:pt x="17555" y="6009"/>
                      </a:cubicBezTo>
                      <a:cubicBezTo>
                        <a:pt x="15204" y="6793"/>
                        <a:pt x="12330" y="8099"/>
                        <a:pt x="10501" y="9928"/>
                      </a:cubicBezTo>
                      <a:cubicBezTo>
                        <a:pt x="9195" y="11234"/>
                        <a:pt x="8933" y="13063"/>
                        <a:pt x="7627" y="14630"/>
                      </a:cubicBezTo>
                      <a:cubicBezTo>
                        <a:pt x="6321" y="15936"/>
                        <a:pt x="5798" y="16459"/>
                        <a:pt x="4231" y="1645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ACD7459A-6399-04B2-BEDC-9AF3BFD6E6E6}"/>
                    </a:ext>
                  </a:extLst>
                </p:cNvPr>
                <p:cNvSpPr/>
                <p:nvPr/>
              </p:nvSpPr>
              <p:spPr>
                <a:xfrm>
                  <a:off x="7434231" y="3830326"/>
                  <a:ext cx="7936" cy="12732"/>
                </a:xfrm>
                <a:custGeom>
                  <a:avLst/>
                  <a:gdLst>
                    <a:gd name="connsiteX0" fmla="*/ 6084 w 7936"/>
                    <a:gd name="connsiteY0" fmla="*/ 10120 h 12732"/>
                    <a:gd name="connsiteX1" fmla="*/ 3733 w 7936"/>
                    <a:gd name="connsiteY1" fmla="*/ 12733 h 12732"/>
                    <a:gd name="connsiteX2" fmla="*/ 75 w 7936"/>
                    <a:gd name="connsiteY2" fmla="*/ 11165 h 12732"/>
                    <a:gd name="connsiteX3" fmla="*/ 2427 w 7936"/>
                    <a:gd name="connsiteY3" fmla="*/ 5156 h 12732"/>
                    <a:gd name="connsiteX4" fmla="*/ 3994 w 7936"/>
                    <a:gd name="connsiteY4" fmla="*/ 715 h 12732"/>
                    <a:gd name="connsiteX5" fmla="*/ 7390 w 7936"/>
                    <a:gd name="connsiteY5" fmla="*/ 715 h 12732"/>
                    <a:gd name="connsiteX6" fmla="*/ 7652 w 7936"/>
                    <a:gd name="connsiteY6" fmla="*/ 5417 h 12732"/>
                    <a:gd name="connsiteX7" fmla="*/ 6607 w 7936"/>
                    <a:gd name="connsiteY7" fmla="*/ 7769 h 12732"/>
                    <a:gd name="connsiteX8" fmla="*/ 6084 w 7936"/>
                    <a:gd name="connsiteY8" fmla="*/ 10120 h 12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6" h="12732">
                      <a:moveTo>
                        <a:pt x="6084" y="10120"/>
                      </a:moveTo>
                      <a:cubicBezTo>
                        <a:pt x="5823" y="10642"/>
                        <a:pt x="4517" y="12471"/>
                        <a:pt x="3733" y="12733"/>
                      </a:cubicBezTo>
                      <a:cubicBezTo>
                        <a:pt x="2688" y="11426"/>
                        <a:pt x="337" y="12994"/>
                        <a:pt x="75" y="11165"/>
                      </a:cubicBezTo>
                      <a:cubicBezTo>
                        <a:pt x="-447" y="9075"/>
                        <a:pt x="1904" y="6985"/>
                        <a:pt x="2427" y="5156"/>
                      </a:cubicBezTo>
                      <a:cubicBezTo>
                        <a:pt x="2688" y="3589"/>
                        <a:pt x="2427" y="1760"/>
                        <a:pt x="3994" y="715"/>
                      </a:cubicBezTo>
                      <a:cubicBezTo>
                        <a:pt x="4778" y="192"/>
                        <a:pt x="6868" y="-591"/>
                        <a:pt x="7390" y="715"/>
                      </a:cubicBezTo>
                      <a:cubicBezTo>
                        <a:pt x="7913" y="2021"/>
                        <a:pt x="8174" y="4111"/>
                        <a:pt x="7652" y="5417"/>
                      </a:cubicBezTo>
                      <a:cubicBezTo>
                        <a:pt x="7390" y="6201"/>
                        <a:pt x="6868" y="6985"/>
                        <a:pt x="6607" y="7769"/>
                      </a:cubicBezTo>
                      <a:cubicBezTo>
                        <a:pt x="6607" y="8553"/>
                        <a:pt x="6607" y="9336"/>
                        <a:pt x="6084" y="1012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9A492696-E96B-F5B5-A979-EE3F03201E48}"/>
                    </a:ext>
                  </a:extLst>
                </p:cNvPr>
                <p:cNvSpPr/>
                <p:nvPr/>
              </p:nvSpPr>
              <p:spPr>
                <a:xfrm>
                  <a:off x="7445498" y="3811447"/>
                  <a:ext cx="7712" cy="13405"/>
                </a:xfrm>
                <a:custGeom>
                  <a:avLst/>
                  <a:gdLst>
                    <a:gd name="connsiteX0" fmla="*/ 5267 w 7712"/>
                    <a:gd name="connsiteY0" fmla="*/ 12540 h 13405"/>
                    <a:gd name="connsiteX1" fmla="*/ 3177 w 7712"/>
                    <a:gd name="connsiteY1" fmla="*/ 13063 h 13405"/>
                    <a:gd name="connsiteX2" fmla="*/ 1870 w 7712"/>
                    <a:gd name="connsiteY2" fmla="*/ 11756 h 13405"/>
                    <a:gd name="connsiteX3" fmla="*/ 564 w 7712"/>
                    <a:gd name="connsiteY3" fmla="*/ 11234 h 13405"/>
                    <a:gd name="connsiteX4" fmla="*/ 42 w 7712"/>
                    <a:gd name="connsiteY4" fmla="*/ 8621 h 13405"/>
                    <a:gd name="connsiteX5" fmla="*/ 303 w 7712"/>
                    <a:gd name="connsiteY5" fmla="*/ 2874 h 13405"/>
                    <a:gd name="connsiteX6" fmla="*/ 3177 w 7712"/>
                    <a:gd name="connsiteY6" fmla="*/ 0 h 13405"/>
                    <a:gd name="connsiteX7" fmla="*/ 5789 w 7712"/>
                    <a:gd name="connsiteY7" fmla="*/ 1045 h 13405"/>
                    <a:gd name="connsiteX8" fmla="*/ 7357 w 7712"/>
                    <a:gd name="connsiteY8" fmla="*/ 2351 h 13405"/>
                    <a:gd name="connsiteX9" fmla="*/ 7618 w 7712"/>
                    <a:gd name="connsiteY9" fmla="*/ 4180 h 13405"/>
                    <a:gd name="connsiteX10" fmla="*/ 6573 w 7712"/>
                    <a:gd name="connsiteY10" fmla="*/ 7838 h 13405"/>
                    <a:gd name="connsiteX11" fmla="*/ 5267 w 7712"/>
                    <a:gd name="connsiteY11" fmla="*/ 12540 h 1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712" h="13405">
                      <a:moveTo>
                        <a:pt x="5267" y="12540"/>
                      </a:moveTo>
                      <a:cubicBezTo>
                        <a:pt x="5006" y="13585"/>
                        <a:pt x="4222" y="13585"/>
                        <a:pt x="3177" y="13063"/>
                      </a:cubicBezTo>
                      <a:cubicBezTo>
                        <a:pt x="2654" y="12802"/>
                        <a:pt x="2393" y="12279"/>
                        <a:pt x="1870" y="11756"/>
                      </a:cubicBezTo>
                      <a:cubicBezTo>
                        <a:pt x="1348" y="11234"/>
                        <a:pt x="1087" y="11495"/>
                        <a:pt x="564" y="11234"/>
                      </a:cubicBezTo>
                      <a:cubicBezTo>
                        <a:pt x="-219" y="10711"/>
                        <a:pt x="42" y="9144"/>
                        <a:pt x="42" y="8621"/>
                      </a:cubicBezTo>
                      <a:cubicBezTo>
                        <a:pt x="42" y="6531"/>
                        <a:pt x="303" y="4702"/>
                        <a:pt x="303" y="2874"/>
                      </a:cubicBezTo>
                      <a:cubicBezTo>
                        <a:pt x="303" y="1045"/>
                        <a:pt x="1087" y="0"/>
                        <a:pt x="3177" y="0"/>
                      </a:cubicBezTo>
                      <a:cubicBezTo>
                        <a:pt x="4222" y="0"/>
                        <a:pt x="5006" y="522"/>
                        <a:pt x="5789" y="1045"/>
                      </a:cubicBezTo>
                      <a:cubicBezTo>
                        <a:pt x="6573" y="1567"/>
                        <a:pt x="7095" y="1306"/>
                        <a:pt x="7357" y="2351"/>
                      </a:cubicBezTo>
                      <a:cubicBezTo>
                        <a:pt x="7618" y="2874"/>
                        <a:pt x="7618" y="3658"/>
                        <a:pt x="7618" y="4180"/>
                      </a:cubicBezTo>
                      <a:cubicBezTo>
                        <a:pt x="7879" y="5747"/>
                        <a:pt x="7618" y="6793"/>
                        <a:pt x="6573" y="7838"/>
                      </a:cubicBezTo>
                      <a:cubicBezTo>
                        <a:pt x="5789" y="8883"/>
                        <a:pt x="5789" y="10973"/>
                        <a:pt x="5267" y="125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D2CF719C-7908-954A-405C-CD09EF31F8AE}"/>
                    </a:ext>
                  </a:extLst>
                </p:cNvPr>
                <p:cNvSpPr/>
                <p:nvPr/>
              </p:nvSpPr>
              <p:spPr>
                <a:xfrm>
                  <a:off x="7526203" y="3875383"/>
                  <a:ext cx="7119" cy="5581"/>
                </a:xfrm>
                <a:custGeom>
                  <a:avLst/>
                  <a:gdLst>
                    <a:gd name="connsiteX0" fmla="*/ 1372 w 7119"/>
                    <a:gd name="connsiteY0" fmla="*/ 71 h 5581"/>
                    <a:gd name="connsiteX1" fmla="*/ 3461 w 7119"/>
                    <a:gd name="connsiteY1" fmla="*/ 594 h 5581"/>
                    <a:gd name="connsiteX2" fmla="*/ 4245 w 7119"/>
                    <a:gd name="connsiteY2" fmla="*/ 855 h 5581"/>
                    <a:gd name="connsiteX3" fmla="*/ 5291 w 7119"/>
                    <a:gd name="connsiteY3" fmla="*/ 1377 h 5581"/>
                    <a:gd name="connsiteX4" fmla="*/ 6858 w 7119"/>
                    <a:gd name="connsiteY4" fmla="*/ 2945 h 5581"/>
                    <a:gd name="connsiteX5" fmla="*/ 6597 w 7119"/>
                    <a:gd name="connsiteY5" fmla="*/ 5035 h 5581"/>
                    <a:gd name="connsiteX6" fmla="*/ 1633 w 7119"/>
                    <a:gd name="connsiteY6" fmla="*/ 5296 h 5581"/>
                    <a:gd name="connsiteX7" fmla="*/ 65 w 7119"/>
                    <a:gd name="connsiteY7" fmla="*/ 1900 h 5581"/>
                    <a:gd name="connsiteX8" fmla="*/ 1372 w 7119"/>
                    <a:gd name="connsiteY8" fmla="*/ 71 h 5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19" h="5581">
                      <a:moveTo>
                        <a:pt x="1372" y="71"/>
                      </a:moveTo>
                      <a:cubicBezTo>
                        <a:pt x="2155" y="-190"/>
                        <a:pt x="2678" y="332"/>
                        <a:pt x="3461" y="594"/>
                      </a:cubicBezTo>
                      <a:cubicBezTo>
                        <a:pt x="3723" y="855"/>
                        <a:pt x="3984" y="855"/>
                        <a:pt x="4245" y="855"/>
                      </a:cubicBezTo>
                      <a:cubicBezTo>
                        <a:pt x="4768" y="1116"/>
                        <a:pt x="4768" y="1116"/>
                        <a:pt x="5291" y="1377"/>
                      </a:cubicBezTo>
                      <a:cubicBezTo>
                        <a:pt x="6074" y="1900"/>
                        <a:pt x="6597" y="2161"/>
                        <a:pt x="6858" y="2945"/>
                      </a:cubicBezTo>
                      <a:cubicBezTo>
                        <a:pt x="7119" y="3729"/>
                        <a:pt x="7380" y="4774"/>
                        <a:pt x="6597" y="5035"/>
                      </a:cubicBezTo>
                      <a:cubicBezTo>
                        <a:pt x="5291" y="5557"/>
                        <a:pt x="3200" y="5819"/>
                        <a:pt x="1633" y="5296"/>
                      </a:cubicBezTo>
                      <a:cubicBezTo>
                        <a:pt x="326" y="4774"/>
                        <a:pt x="-196" y="3206"/>
                        <a:pt x="65" y="1900"/>
                      </a:cubicBezTo>
                      <a:cubicBezTo>
                        <a:pt x="65" y="1377"/>
                        <a:pt x="588" y="594"/>
                        <a:pt x="1372" y="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9FF5A278-0306-DCB1-BE32-B289CAE741D4}"/>
                    </a:ext>
                  </a:extLst>
                </p:cNvPr>
                <p:cNvSpPr/>
                <p:nvPr/>
              </p:nvSpPr>
              <p:spPr>
                <a:xfrm>
                  <a:off x="7550262" y="3875089"/>
                  <a:ext cx="5788" cy="5819"/>
                </a:xfrm>
                <a:custGeom>
                  <a:avLst/>
                  <a:gdLst>
                    <a:gd name="connsiteX0" fmla="*/ 4221 w 5788"/>
                    <a:gd name="connsiteY0" fmla="*/ 625 h 5819"/>
                    <a:gd name="connsiteX1" fmla="*/ 5789 w 5788"/>
                    <a:gd name="connsiteY1" fmla="*/ 4283 h 5819"/>
                    <a:gd name="connsiteX2" fmla="*/ 1348 w 5788"/>
                    <a:gd name="connsiteY2" fmla="*/ 4805 h 5819"/>
                    <a:gd name="connsiteX3" fmla="*/ 41 w 5788"/>
                    <a:gd name="connsiteY3" fmla="*/ 2193 h 5819"/>
                    <a:gd name="connsiteX4" fmla="*/ 1608 w 5788"/>
                    <a:gd name="connsiteY4" fmla="*/ 364 h 5819"/>
                    <a:gd name="connsiteX5" fmla="*/ 4221 w 5788"/>
                    <a:gd name="connsiteY5" fmla="*/ 625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88" h="5819">
                      <a:moveTo>
                        <a:pt x="4221" y="625"/>
                      </a:moveTo>
                      <a:cubicBezTo>
                        <a:pt x="5266" y="1671"/>
                        <a:pt x="5789" y="2716"/>
                        <a:pt x="5789" y="4283"/>
                      </a:cubicBezTo>
                      <a:cubicBezTo>
                        <a:pt x="5789" y="6634"/>
                        <a:pt x="2392" y="5851"/>
                        <a:pt x="1348" y="4805"/>
                      </a:cubicBezTo>
                      <a:cubicBezTo>
                        <a:pt x="825" y="4283"/>
                        <a:pt x="-220" y="3238"/>
                        <a:pt x="41" y="2193"/>
                      </a:cubicBezTo>
                      <a:cubicBezTo>
                        <a:pt x="302" y="1409"/>
                        <a:pt x="825" y="625"/>
                        <a:pt x="1608" y="364"/>
                      </a:cubicBezTo>
                      <a:cubicBezTo>
                        <a:pt x="2131" y="-158"/>
                        <a:pt x="3438" y="-158"/>
                        <a:pt x="4221" y="6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5929D720-0C2B-A27E-2095-94C24AB21F96}"/>
                    </a:ext>
                  </a:extLst>
                </p:cNvPr>
                <p:cNvSpPr/>
                <p:nvPr/>
              </p:nvSpPr>
              <p:spPr>
                <a:xfrm>
                  <a:off x="7578258" y="3859697"/>
                  <a:ext cx="5511" cy="7135"/>
                </a:xfrm>
                <a:custGeom>
                  <a:avLst/>
                  <a:gdLst>
                    <a:gd name="connsiteX0" fmla="*/ 1045 w 5511"/>
                    <a:gd name="connsiteY0" fmla="*/ 343 h 7135"/>
                    <a:gd name="connsiteX1" fmla="*/ 4703 w 5511"/>
                    <a:gd name="connsiteY1" fmla="*/ 866 h 7135"/>
                    <a:gd name="connsiteX2" fmla="*/ 5225 w 5511"/>
                    <a:gd name="connsiteY2" fmla="*/ 2956 h 7135"/>
                    <a:gd name="connsiteX3" fmla="*/ 5487 w 5511"/>
                    <a:gd name="connsiteY3" fmla="*/ 5046 h 7135"/>
                    <a:gd name="connsiteX4" fmla="*/ 2613 w 5511"/>
                    <a:gd name="connsiteY4" fmla="*/ 7136 h 7135"/>
                    <a:gd name="connsiteX5" fmla="*/ 0 w 5511"/>
                    <a:gd name="connsiteY5" fmla="*/ 4523 h 7135"/>
                    <a:gd name="connsiteX6" fmla="*/ 1045 w 5511"/>
                    <a:gd name="connsiteY6" fmla="*/ 343 h 7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11" h="7135">
                      <a:moveTo>
                        <a:pt x="1045" y="343"/>
                      </a:moveTo>
                      <a:cubicBezTo>
                        <a:pt x="1829" y="-179"/>
                        <a:pt x="4180" y="-179"/>
                        <a:pt x="4703" y="866"/>
                      </a:cubicBezTo>
                      <a:cubicBezTo>
                        <a:pt x="4964" y="1388"/>
                        <a:pt x="4964" y="2433"/>
                        <a:pt x="5225" y="2956"/>
                      </a:cubicBezTo>
                      <a:cubicBezTo>
                        <a:pt x="5225" y="3740"/>
                        <a:pt x="5487" y="4523"/>
                        <a:pt x="5487" y="5046"/>
                      </a:cubicBezTo>
                      <a:cubicBezTo>
                        <a:pt x="5747" y="6874"/>
                        <a:pt x="3919" y="7136"/>
                        <a:pt x="2613" y="7136"/>
                      </a:cubicBezTo>
                      <a:cubicBezTo>
                        <a:pt x="1045" y="7136"/>
                        <a:pt x="522" y="5568"/>
                        <a:pt x="0" y="4523"/>
                      </a:cubicBezTo>
                      <a:cubicBezTo>
                        <a:pt x="1045" y="2956"/>
                        <a:pt x="-784" y="1388"/>
                        <a:pt x="1045" y="34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47BA4282-6B5D-2B3C-5A2D-E95AFDFA2189}"/>
                    </a:ext>
                  </a:extLst>
                </p:cNvPr>
                <p:cNvSpPr/>
                <p:nvPr/>
              </p:nvSpPr>
              <p:spPr>
                <a:xfrm>
                  <a:off x="7567845" y="3849822"/>
                  <a:ext cx="8402" cy="11263"/>
                </a:xfrm>
                <a:custGeom>
                  <a:avLst/>
                  <a:gdLst>
                    <a:gd name="connsiteX0" fmla="*/ 3881 w 8402"/>
                    <a:gd name="connsiteY0" fmla="*/ 1858 h 11263"/>
                    <a:gd name="connsiteX1" fmla="*/ 6232 w 8402"/>
                    <a:gd name="connsiteY1" fmla="*/ 29 h 11263"/>
                    <a:gd name="connsiteX2" fmla="*/ 7539 w 8402"/>
                    <a:gd name="connsiteY2" fmla="*/ 2642 h 11263"/>
                    <a:gd name="connsiteX3" fmla="*/ 8323 w 8402"/>
                    <a:gd name="connsiteY3" fmla="*/ 5777 h 11263"/>
                    <a:gd name="connsiteX4" fmla="*/ 3620 w 8402"/>
                    <a:gd name="connsiteY4" fmla="*/ 11263 h 11263"/>
                    <a:gd name="connsiteX5" fmla="*/ 224 w 8402"/>
                    <a:gd name="connsiteY5" fmla="*/ 6038 h 11263"/>
                    <a:gd name="connsiteX6" fmla="*/ 1530 w 8402"/>
                    <a:gd name="connsiteY6" fmla="*/ 3948 h 11263"/>
                    <a:gd name="connsiteX7" fmla="*/ 3881 w 8402"/>
                    <a:gd name="connsiteY7" fmla="*/ 1858 h 11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02" h="11263">
                      <a:moveTo>
                        <a:pt x="3881" y="1858"/>
                      </a:moveTo>
                      <a:cubicBezTo>
                        <a:pt x="4404" y="1335"/>
                        <a:pt x="4926" y="-232"/>
                        <a:pt x="6232" y="29"/>
                      </a:cubicBezTo>
                      <a:cubicBezTo>
                        <a:pt x="7016" y="290"/>
                        <a:pt x="7278" y="2119"/>
                        <a:pt x="7539" y="2642"/>
                      </a:cubicBezTo>
                      <a:cubicBezTo>
                        <a:pt x="7800" y="3687"/>
                        <a:pt x="8062" y="4732"/>
                        <a:pt x="8323" y="5777"/>
                      </a:cubicBezTo>
                      <a:cubicBezTo>
                        <a:pt x="8845" y="8912"/>
                        <a:pt x="6755" y="11263"/>
                        <a:pt x="3620" y="11263"/>
                      </a:cubicBezTo>
                      <a:cubicBezTo>
                        <a:pt x="746" y="11263"/>
                        <a:pt x="-560" y="8389"/>
                        <a:pt x="224" y="6038"/>
                      </a:cubicBezTo>
                      <a:cubicBezTo>
                        <a:pt x="485" y="5254"/>
                        <a:pt x="1007" y="4471"/>
                        <a:pt x="1530" y="3948"/>
                      </a:cubicBezTo>
                      <a:cubicBezTo>
                        <a:pt x="2314" y="3164"/>
                        <a:pt x="3097" y="2642"/>
                        <a:pt x="3881" y="18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7D60B013-9DCB-A39E-DF83-12938A5AC866}"/>
                    </a:ext>
                  </a:extLst>
                </p:cNvPr>
                <p:cNvSpPr/>
                <p:nvPr/>
              </p:nvSpPr>
              <p:spPr>
                <a:xfrm>
                  <a:off x="7562844" y="3859932"/>
                  <a:ext cx="4754" cy="5401"/>
                </a:xfrm>
                <a:custGeom>
                  <a:avLst/>
                  <a:gdLst>
                    <a:gd name="connsiteX0" fmla="*/ 261 w 4754"/>
                    <a:gd name="connsiteY0" fmla="*/ 2982 h 5401"/>
                    <a:gd name="connsiteX1" fmla="*/ 0 w 4754"/>
                    <a:gd name="connsiteY1" fmla="*/ 1937 h 5401"/>
                    <a:gd name="connsiteX2" fmla="*/ 261 w 4754"/>
                    <a:gd name="connsiteY2" fmla="*/ 108 h 5401"/>
                    <a:gd name="connsiteX3" fmla="*/ 1567 w 4754"/>
                    <a:gd name="connsiteY3" fmla="*/ 369 h 5401"/>
                    <a:gd name="connsiteX4" fmla="*/ 3657 w 4754"/>
                    <a:gd name="connsiteY4" fmla="*/ 2198 h 5401"/>
                    <a:gd name="connsiteX5" fmla="*/ 4702 w 4754"/>
                    <a:gd name="connsiteY5" fmla="*/ 4288 h 5401"/>
                    <a:gd name="connsiteX6" fmla="*/ 2090 w 4754"/>
                    <a:gd name="connsiteY6" fmla="*/ 5333 h 5401"/>
                    <a:gd name="connsiteX7" fmla="*/ 261 w 4754"/>
                    <a:gd name="connsiteY7" fmla="*/ 2982 h 5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54" h="5401">
                      <a:moveTo>
                        <a:pt x="261" y="2982"/>
                      </a:moveTo>
                      <a:cubicBezTo>
                        <a:pt x="0" y="2460"/>
                        <a:pt x="0" y="2198"/>
                        <a:pt x="0" y="1937"/>
                      </a:cubicBezTo>
                      <a:cubicBezTo>
                        <a:pt x="0" y="1414"/>
                        <a:pt x="0" y="369"/>
                        <a:pt x="261" y="108"/>
                      </a:cubicBezTo>
                      <a:cubicBezTo>
                        <a:pt x="783" y="-153"/>
                        <a:pt x="1306" y="108"/>
                        <a:pt x="1567" y="369"/>
                      </a:cubicBezTo>
                      <a:cubicBezTo>
                        <a:pt x="2351" y="892"/>
                        <a:pt x="2873" y="1676"/>
                        <a:pt x="3657" y="2198"/>
                      </a:cubicBezTo>
                      <a:cubicBezTo>
                        <a:pt x="4180" y="2721"/>
                        <a:pt x="4964" y="3505"/>
                        <a:pt x="4702" y="4288"/>
                      </a:cubicBezTo>
                      <a:cubicBezTo>
                        <a:pt x="4441" y="5072"/>
                        <a:pt x="2873" y="5594"/>
                        <a:pt x="2090" y="5333"/>
                      </a:cubicBezTo>
                      <a:cubicBezTo>
                        <a:pt x="1306" y="4811"/>
                        <a:pt x="522" y="3766"/>
                        <a:pt x="261" y="298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03077AF6-1766-AB98-6BD0-AFFA1205C056}"/>
                    </a:ext>
                  </a:extLst>
                </p:cNvPr>
                <p:cNvSpPr/>
                <p:nvPr/>
              </p:nvSpPr>
              <p:spPr>
                <a:xfrm>
                  <a:off x="7490999" y="3628046"/>
                  <a:ext cx="5747" cy="4702"/>
                </a:xfrm>
                <a:custGeom>
                  <a:avLst/>
                  <a:gdLst>
                    <a:gd name="connsiteX0" fmla="*/ 5747 w 5747"/>
                    <a:gd name="connsiteY0" fmla="*/ 2351 h 4702"/>
                    <a:gd name="connsiteX1" fmla="*/ 2873 w 5747"/>
                    <a:gd name="connsiteY1" fmla="*/ 4703 h 4702"/>
                    <a:gd name="connsiteX2" fmla="*/ 0 w 5747"/>
                    <a:gd name="connsiteY2" fmla="*/ 2351 h 4702"/>
                    <a:gd name="connsiteX3" fmla="*/ 2873 w 5747"/>
                    <a:gd name="connsiteY3" fmla="*/ 0 h 4702"/>
                    <a:gd name="connsiteX4" fmla="*/ 5747 w 5747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4702">
                      <a:moveTo>
                        <a:pt x="5747" y="2351"/>
                      </a:moveTo>
                      <a:cubicBezTo>
                        <a:pt x="5747" y="3657"/>
                        <a:pt x="4441" y="4703"/>
                        <a:pt x="2873" y="4703"/>
                      </a:cubicBezTo>
                      <a:cubicBezTo>
                        <a:pt x="1306" y="4703"/>
                        <a:pt x="0" y="3657"/>
                        <a:pt x="0" y="2351"/>
                      </a:cubicBezTo>
                      <a:cubicBezTo>
                        <a:pt x="0" y="1045"/>
                        <a:pt x="1306" y="0"/>
                        <a:pt x="2873" y="0"/>
                      </a:cubicBezTo>
                      <a:cubicBezTo>
                        <a:pt x="4441" y="0"/>
                        <a:pt x="5747" y="784"/>
                        <a:pt x="5747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230ABB9D-7776-C2E0-06EE-665BFDF2EB20}"/>
                    </a:ext>
                  </a:extLst>
                </p:cNvPr>
                <p:cNvSpPr/>
                <p:nvPr/>
              </p:nvSpPr>
              <p:spPr>
                <a:xfrm>
                  <a:off x="7488647" y="3620470"/>
                  <a:ext cx="4702" cy="4702"/>
                </a:xfrm>
                <a:custGeom>
                  <a:avLst/>
                  <a:gdLst>
                    <a:gd name="connsiteX0" fmla="*/ 4703 w 4702"/>
                    <a:gd name="connsiteY0" fmla="*/ 2351 h 4702"/>
                    <a:gd name="connsiteX1" fmla="*/ 2352 w 4702"/>
                    <a:gd name="connsiteY1" fmla="*/ 4703 h 4702"/>
                    <a:gd name="connsiteX2" fmla="*/ 0 w 4702"/>
                    <a:gd name="connsiteY2" fmla="*/ 2351 h 4702"/>
                    <a:gd name="connsiteX3" fmla="*/ 2352 w 4702"/>
                    <a:gd name="connsiteY3" fmla="*/ 0 h 4702"/>
                    <a:gd name="connsiteX4" fmla="*/ 4703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3" y="2351"/>
                      </a:moveTo>
                      <a:cubicBezTo>
                        <a:pt x="4703" y="3658"/>
                        <a:pt x="3658" y="4703"/>
                        <a:pt x="2352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2" y="0"/>
                      </a:cubicBezTo>
                      <a:cubicBezTo>
                        <a:pt x="3658" y="0"/>
                        <a:pt x="4703" y="1045"/>
                        <a:pt x="470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9546839D-0EA5-7DE2-F749-1EAB6C5DC42A}"/>
                    </a:ext>
                  </a:extLst>
                </p:cNvPr>
                <p:cNvSpPr/>
                <p:nvPr/>
              </p:nvSpPr>
              <p:spPr>
                <a:xfrm>
                  <a:off x="7470882" y="3943997"/>
                  <a:ext cx="12017" cy="8363"/>
                </a:xfrm>
                <a:custGeom>
                  <a:avLst/>
                  <a:gdLst>
                    <a:gd name="connsiteX0" fmla="*/ 0 w 12017"/>
                    <a:gd name="connsiteY0" fmla="*/ 4086 h 8363"/>
                    <a:gd name="connsiteX1" fmla="*/ 5225 w 12017"/>
                    <a:gd name="connsiteY1" fmla="*/ 167 h 8363"/>
                    <a:gd name="connsiteX2" fmla="*/ 8099 w 12017"/>
                    <a:gd name="connsiteY2" fmla="*/ 1996 h 8363"/>
                    <a:gd name="connsiteX3" fmla="*/ 10712 w 12017"/>
                    <a:gd name="connsiteY3" fmla="*/ 3041 h 8363"/>
                    <a:gd name="connsiteX4" fmla="*/ 12018 w 12017"/>
                    <a:gd name="connsiteY4" fmla="*/ 4869 h 8363"/>
                    <a:gd name="connsiteX5" fmla="*/ 7315 w 12017"/>
                    <a:gd name="connsiteY5" fmla="*/ 8266 h 8363"/>
                    <a:gd name="connsiteX6" fmla="*/ 4964 w 12017"/>
                    <a:gd name="connsiteY6" fmla="*/ 7482 h 8363"/>
                    <a:gd name="connsiteX7" fmla="*/ 2352 w 12017"/>
                    <a:gd name="connsiteY7" fmla="*/ 6176 h 8363"/>
                    <a:gd name="connsiteX8" fmla="*/ 0 w 12017"/>
                    <a:gd name="connsiteY8" fmla="*/ 4086 h 8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17" h="8363">
                      <a:moveTo>
                        <a:pt x="0" y="4086"/>
                      </a:moveTo>
                      <a:cubicBezTo>
                        <a:pt x="0" y="1473"/>
                        <a:pt x="2613" y="-617"/>
                        <a:pt x="5225" y="167"/>
                      </a:cubicBezTo>
                      <a:cubicBezTo>
                        <a:pt x="6270" y="428"/>
                        <a:pt x="7054" y="1473"/>
                        <a:pt x="8099" y="1996"/>
                      </a:cubicBezTo>
                      <a:cubicBezTo>
                        <a:pt x="9144" y="2257"/>
                        <a:pt x="9928" y="2518"/>
                        <a:pt x="10712" y="3041"/>
                      </a:cubicBezTo>
                      <a:cubicBezTo>
                        <a:pt x="11234" y="3563"/>
                        <a:pt x="12018" y="4086"/>
                        <a:pt x="12018" y="4869"/>
                      </a:cubicBezTo>
                      <a:cubicBezTo>
                        <a:pt x="12018" y="6960"/>
                        <a:pt x="8883" y="8004"/>
                        <a:pt x="7315" y="8266"/>
                      </a:cubicBezTo>
                      <a:cubicBezTo>
                        <a:pt x="6270" y="8527"/>
                        <a:pt x="5748" y="8266"/>
                        <a:pt x="4964" y="7482"/>
                      </a:cubicBezTo>
                      <a:cubicBezTo>
                        <a:pt x="4180" y="6698"/>
                        <a:pt x="3396" y="6437"/>
                        <a:pt x="2352" y="6176"/>
                      </a:cubicBezTo>
                      <a:cubicBezTo>
                        <a:pt x="1306" y="5915"/>
                        <a:pt x="0" y="5392"/>
                        <a:pt x="0" y="40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636D6D77-0A54-16A7-32D1-BEDEFE69E27D}"/>
                  </a:ext>
                </a:extLst>
              </p:cNvPr>
              <p:cNvSpPr/>
              <p:nvPr/>
            </p:nvSpPr>
            <p:spPr>
              <a:xfrm>
                <a:off x="2932626" y="3665882"/>
                <a:ext cx="24995" cy="64576"/>
              </a:xfrm>
              <a:custGeom>
                <a:avLst/>
                <a:gdLst>
                  <a:gd name="connsiteX0" fmla="*/ 22990 w 24995"/>
                  <a:gd name="connsiteY0" fmla="*/ 20424 h 64576"/>
                  <a:gd name="connsiteX1" fmla="*/ 23252 w 24995"/>
                  <a:gd name="connsiteY1" fmla="*/ 38712 h 64576"/>
                  <a:gd name="connsiteX2" fmla="*/ 16198 w 24995"/>
                  <a:gd name="connsiteY2" fmla="*/ 54910 h 64576"/>
                  <a:gd name="connsiteX3" fmla="*/ 11495 w 24995"/>
                  <a:gd name="connsiteY3" fmla="*/ 64576 h 64576"/>
                  <a:gd name="connsiteX4" fmla="*/ 0 w 24995"/>
                  <a:gd name="connsiteY4" fmla="*/ 64576 h 64576"/>
                  <a:gd name="connsiteX5" fmla="*/ 0 w 24995"/>
                  <a:gd name="connsiteY5" fmla="*/ 23037 h 64576"/>
                  <a:gd name="connsiteX6" fmla="*/ 7054 w 24995"/>
                  <a:gd name="connsiteY6" fmla="*/ 19902 h 64576"/>
                  <a:gd name="connsiteX7" fmla="*/ 15153 w 24995"/>
                  <a:gd name="connsiteY7" fmla="*/ 9974 h 64576"/>
                  <a:gd name="connsiteX8" fmla="*/ 23252 w 24995"/>
                  <a:gd name="connsiteY8" fmla="*/ 1091 h 64576"/>
                  <a:gd name="connsiteX9" fmla="*/ 24035 w 24995"/>
                  <a:gd name="connsiteY9" fmla="*/ 8406 h 64576"/>
                  <a:gd name="connsiteX10" fmla="*/ 21423 w 24995"/>
                  <a:gd name="connsiteY10" fmla="*/ 14677 h 64576"/>
                  <a:gd name="connsiteX11" fmla="*/ 22990 w 24995"/>
                  <a:gd name="connsiteY11" fmla="*/ 20424 h 64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995" h="64576">
                    <a:moveTo>
                      <a:pt x="22990" y="20424"/>
                    </a:moveTo>
                    <a:cubicBezTo>
                      <a:pt x="25081" y="26433"/>
                      <a:pt x="24297" y="32703"/>
                      <a:pt x="23252" y="38712"/>
                    </a:cubicBezTo>
                    <a:cubicBezTo>
                      <a:pt x="21945" y="44721"/>
                      <a:pt x="19594" y="49684"/>
                      <a:pt x="16198" y="54910"/>
                    </a:cubicBezTo>
                    <a:cubicBezTo>
                      <a:pt x="14892" y="57000"/>
                      <a:pt x="10450" y="61702"/>
                      <a:pt x="11495" y="64576"/>
                    </a:cubicBezTo>
                    <a:lnTo>
                      <a:pt x="0" y="64576"/>
                    </a:lnTo>
                    <a:lnTo>
                      <a:pt x="0" y="23037"/>
                    </a:lnTo>
                    <a:cubicBezTo>
                      <a:pt x="0" y="23037"/>
                      <a:pt x="3396" y="20163"/>
                      <a:pt x="7054" y="19902"/>
                    </a:cubicBezTo>
                    <a:cubicBezTo>
                      <a:pt x="10712" y="19640"/>
                      <a:pt x="13063" y="12586"/>
                      <a:pt x="15153" y="9974"/>
                    </a:cubicBezTo>
                    <a:cubicBezTo>
                      <a:pt x="17243" y="7100"/>
                      <a:pt x="19855" y="5794"/>
                      <a:pt x="23252" y="1091"/>
                    </a:cubicBezTo>
                    <a:cubicBezTo>
                      <a:pt x="26648" y="-3611"/>
                      <a:pt x="24035" y="8406"/>
                      <a:pt x="24035" y="8406"/>
                    </a:cubicBezTo>
                    <a:cubicBezTo>
                      <a:pt x="22990" y="10496"/>
                      <a:pt x="21684" y="12586"/>
                      <a:pt x="21423" y="14677"/>
                    </a:cubicBezTo>
                    <a:cubicBezTo>
                      <a:pt x="21684" y="16766"/>
                      <a:pt x="22468" y="18595"/>
                      <a:pt x="22990" y="2042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67C30286-1BE0-08EE-4647-285109260D4B}"/>
                  </a:ext>
                </a:extLst>
              </p:cNvPr>
              <p:cNvSpPr/>
              <p:nvPr/>
            </p:nvSpPr>
            <p:spPr>
              <a:xfrm>
                <a:off x="2859736" y="3689179"/>
                <a:ext cx="95357" cy="89087"/>
              </a:xfrm>
              <a:custGeom>
                <a:avLst/>
                <a:gdLst>
                  <a:gd name="connsiteX0" fmla="*/ 74196 w 95357"/>
                  <a:gd name="connsiteY0" fmla="*/ 61395 h 89087"/>
                  <a:gd name="connsiteX1" fmla="*/ 73151 w 95357"/>
                  <a:gd name="connsiteY1" fmla="*/ 71584 h 89087"/>
                  <a:gd name="connsiteX2" fmla="*/ 73151 w 95357"/>
                  <a:gd name="connsiteY2" fmla="*/ 73151 h 89087"/>
                  <a:gd name="connsiteX3" fmla="*/ 64791 w 95357"/>
                  <a:gd name="connsiteY3" fmla="*/ 79421 h 89087"/>
                  <a:gd name="connsiteX4" fmla="*/ 59305 w 95357"/>
                  <a:gd name="connsiteY4" fmla="*/ 82556 h 89087"/>
                  <a:gd name="connsiteX5" fmla="*/ 54602 w 95357"/>
                  <a:gd name="connsiteY5" fmla="*/ 89088 h 89087"/>
                  <a:gd name="connsiteX6" fmla="*/ 43368 w 95357"/>
                  <a:gd name="connsiteY6" fmla="*/ 85953 h 89087"/>
                  <a:gd name="connsiteX7" fmla="*/ 38143 w 95357"/>
                  <a:gd name="connsiteY7" fmla="*/ 86214 h 89087"/>
                  <a:gd name="connsiteX8" fmla="*/ 31089 w 95357"/>
                  <a:gd name="connsiteY8" fmla="*/ 83601 h 89087"/>
                  <a:gd name="connsiteX9" fmla="*/ 21684 w 95357"/>
                  <a:gd name="connsiteY9" fmla="*/ 81511 h 89087"/>
                  <a:gd name="connsiteX10" fmla="*/ 13585 w 95357"/>
                  <a:gd name="connsiteY10" fmla="*/ 77593 h 89087"/>
                  <a:gd name="connsiteX11" fmla="*/ 7315 w 95357"/>
                  <a:gd name="connsiteY11" fmla="*/ 72106 h 89087"/>
                  <a:gd name="connsiteX12" fmla="*/ 0 w 95357"/>
                  <a:gd name="connsiteY12" fmla="*/ 62179 h 89087"/>
                  <a:gd name="connsiteX13" fmla="*/ 18288 w 95357"/>
                  <a:gd name="connsiteY13" fmla="*/ 38927 h 89087"/>
                  <a:gd name="connsiteX14" fmla="*/ 48071 w 95357"/>
                  <a:gd name="connsiteY14" fmla="*/ 37359 h 89087"/>
                  <a:gd name="connsiteX15" fmla="*/ 47287 w 95357"/>
                  <a:gd name="connsiteY15" fmla="*/ 30567 h 89087"/>
                  <a:gd name="connsiteX16" fmla="*/ 26909 w 95357"/>
                  <a:gd name="connsiteY16" fmla="*/ 12018 h 89087"/>
                  <a:gd name="connsiteX17" fmla="*/ 33702 w 95357"/>
                  <a:gd name="connsiteY17" fmla="*/ 12018 h 89087"/>
                  <a:gd name="connsiteX18" fmla="*/ 35269 w 95357"/>
                  <a:gd name="connsiteY18" fmla="*/ 0 h 89087"/>
                  <a:gd name="connsiteX19" fmla="*/ 72629 w 95357"/>
                  <a:gd name="connsiteY19" fmla="*/ 0 h 89087"/>
                  <a:gd name="connsiteX20" fmla="*/ 72629 w 95357"/>
                  <a:gd name="connsiteY20" fmla="*/ 41539 h 89087"/>
                  <a:gd name="connsiteX21" fmla="*/ 84124 w 95357"/>
                  <a:gd name="connsiteY21" fmla="*/ 41539 h 89087"/>
                  <a:gd name="connsiteX22" fmla="*/ 85692 w 95357"/>
                  <a:gd name="connsiteY22" fmla="*/ 43107 h 89087"/>
                  <a:gd name="connsiteX23" fmla="*/ 93007 w 95357"/>
                  <a:gd name="connsiteY23" fmla="*/ 44936 h 89087"/>
                  <a:gd name="connsiteX24" fmla="*/ 95358 w 95357"/>
                  <a:gd name="connsiteY24" fmla="*/ 45458 h 89087"/>
                  <a:gd name="connsiteX25" fmla="*/ 78115 w 95357"/>
                  <a:gd name="connsiteY25" fmla="*/ 56692 h 89087"/>
                  <a:gd name="connsiteX26" fmla="*/ 74196 w 95357"/>
                  <a:gd name="connsiteY26" fmla="*/ 61395 h 8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5357" h="89087">
                    <a:moveTo>
                      <a:pt x="74196" y="61395"/>
                    </a:moveTo>
                    <a:cubicBezTo>
                      <a:pt x="75241" y="63485"/>
                      <a:pt x="74458" y="67926"/>
                      <a:pt x="73151" y="71584"/>
                    </a:cubicBezTo>
                    <a:cubicBezTo>
                      <a:pt x="72890" y="72106"/>
                      <a:pt x="73151" y="72629"/>
                      <a:pt x="73151" y="73151"/>
                    </a:cubicBezTo>
                    <a:cubicBezTo>
                      <a:pt x="70016" y="73412"/>
                      <a:pt x="66097" y="74719"/>
                      <a:pt x="64791" y="79421"/>
                    </a:cubicBezTo>
                    <a:cubicBezTo>
                      <a:pt x="63224" y="83862"/>
                      <a:pt x="62701" y="80989"/>
                      <a:pt x="59305" y="82556"/>
                    </a:cubicBezTo>
                    <a:cubicBezTo>
                      <a:pt x="55908" y="84124"/>
                      <a:pt x="54602" y="89088"/>
                      <a:pt x="54602" y="89088"/>
                    </a:cubicBezTo>
                    <a:cubicBezTo>
                      <a:pt x="51206" y="87259"/>
                      <a:pt x="47287" y="85169"/>
                      <a:pt x="43368" y="85953"/>
                    </a:cubicBezTo>
                    <a:cubicBezTo>
                      <a:pt x="41539" y="86214"/>
                      <a:pt x="39972" y="86475"/>
                      <a:pt x="38143" y="86214"/>
                    </a:cubicBezTo>
                    <a:cubicBezTo>
                      <a:pt x="35531" y="85691"/>
                      <a:pt x="33441" y="84124"/>
                      <a:pt x="31089" y="83601"/>
                    </a:cubicBezTo>
                    <a:cubicBezTo>
                      <a:pt x="27954" y="82556"/>
                      <a:pt x="24819" y="82034"/>
                      <a:pt x="21684" y="81511"/>
                    </a:cubicBezTo>
                    <a:cubicBezTo>
                      <a:pt x="18288" y="80989"/>
                      <a:pt x="15936" y="79944"/>
                      <a:pt x="13585" y="77593"/>
                    </a:cubicBezTo>
                    <a:cubicBezTo>
                      <a:pt x="11495" y="75502"/>
                      <a:pt x="9405" y="73935"/>
                      <a:pt x="7315" y="72106"/>
                    </a:cubicBezTo>
                    <a:cubicBezTo>
                      <a:pt x="4180" y="69494"/>
                      <a:pt x="2351" y="65575"/>
                      <a:pt x="0" y="62179"/>
                    </a:cubicBezTo>
                    <a:cubicBezTo>
                      <a:pt x="0" y="62179"/>
                      <a:pt x="13846" y="38927"/>
                      <a:pt x="18288" y="38927"/>
                    </a:cubicBezTo>
                    <a:cubicBezTo>
                      <a:pt x="22990" y="38927"/>
                      <a:pt x="47287" y="40756"/>
                      <a:pt x="48071" y="37359"/>
                    </a:cubicBezTo>
                    <a:cubicBezTo>
                      <a:pt x="48855" y="33963"/>
                      <a:pt x="49900" y="32134"/>
                      <a:pt x="47287" y="30567"/>
                    </a:cubicBezTo>
                    <a:cubicBezTo>
                      <a:pt x="44674" y="28999"/>
                      <a:pt x="24035" y="12018"/>
                      <a:pt x="26909" y="12018"/>
                    </a:cubicBezTo>
                    <a:cubicBezTo>
                      <a:pt x="29783" y="12018"/>
                      <a:pt x="33702" y="12018"/>
                      <a:pt x="33702" y="12018"/>
                    </a:cubicBezTo>
                    <a:lnTo>
                      <a:pt x="35269" y="0"/>
                    </a:lnTo>
                    <a:lnTo>
                      <a:pt x="72629" y="0"/>
                    </a:lnTo>
                    <a:lnTo>
                      <a:pt x="72629" y="41539"/>
                    </a:lnTo>
                    <a:lnTo>
                      <a:pt x="84124" y="41539"/>
                    </a:lnTo>
                    <a:cubicBezTo>
                      <a:pt x="84385" y="42062"/>
                      <a:pt x="84908" y="42585"/>
                      <a:pt x="85692" y="43107"/>
                    </a:cubicBezTo>
                    <a:cubicBezTo>
                      <a:pt x="87782" y="44152"/>
                      <a:pt x="90655" y="44674"/>
                      <a:pt x="93007" y="44936"/>
                    </a:cubicBezTo>
                    <a:cubicBezTo>
                      <a:pt x="93790" y="45197"/>
                      <a:pt x="94574" y="45197"/>
                      <a:pt x="95358" y="45458"/>
                    </a:cubicBezTo>
                    <a:cubicBezTo>
                      <a:pt x="95358" y="45458"/>
                      <a:pt x="83602" y="53557"/>
                      <a:pt x="78115" y="56692"/>
                    </a:cubicBezTo>
                    <a:cubicBezTo>
                      <a:pt x="72890" y="59305"/>
                      <a:pt x="73413" y="59305"/>
                      <a:pt x="74196" y="6139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30A9EA51-8456-EB0E-5490-25BF3218793E}"/>
                  </a:ext>
                </a:extLst>
              </p:cNvPr>
              <p:cNvSpPr/>
              <p:nvPr/>
            </p:nvSpPr>
            <p:spPr>
              <a:xfrm>
                <a:off x="2914600" y="3762592"/>
                <a:ext cx="52242" cy="28761"/>
              </a:xfrm>
              <a:custGeom>
                <a:avLst/>
                <a:gdLst>
                  <a:gd name="connsiteX0" fmla="*/ 50945 w 52242"/>
                  <a:gd name="connsiteY0" fmla="*/ 21162 h 28761"/>
                  <a:gd name="connsiteX1" fmla="*/ 47810 w 52242"/>
                  <a:gd name="connsiteY1" fmla="*/ 21684 h 28761"/>
                  <a:gd name="connsiteX2" fmla="*/ 43368 w 52242"/>
                  <a:gd name="connsiteY2" fmla="*/ 26648 h 28761"/>
                  <a:gd name="connsiteX3" fmla="*/ 29783 w 52242"/>
                  <a:gd name="connsiteY3" fmla="*/ 27693 h 28761"/>
                  <a:gd name="connsiteX4" fmla="*/ 24035 w 52242"/>
                  <a:gd name="connsiteY4" fmla="*/ 26125 h 28761"/>
                  <a:gd name="connsiteX5" fmla="*/ 20116 w 52242"/>
                  <a:gd name="connsiteY5" fmla="*/ 22468 h 28761"/>
                  <a:gd name="connsiteX6" fmla="*/ 18026 w 52242"/>
                  <a:gd name="connsiteY6" fmla="*/ 20900 h 28761"/>
                  <a:gd name="connsiteX7" fmla="*/ 14891 w 52242"/>
                  <a:gd name="connsiteY7" fmla="*/ 20900 h 28761"/>
                  <a:gd name="connsiteX8" fmla="*/ 9144 w 52242"/>
                  <a:gd name="connsiteY8" fmla="*/ 20900 h 28761"/>
                  <a:gd name="connsiteX9" fmla="*/ 3396 w 52242"/>
                  <a:gd name="connsiteY9" fmla="*/ 18549 h 28761"/>
                  <a:gd name="connsiteX10" fmla="*/ 1045 w 52242"/>
                  <a:gd name="connsiteY10" fmla="*/ 16459 h 28761"/>
                  <a:gd name="connsiteX11" fmla="*/ 0 w 52242"/>
                  <a:gd name="connsiteY11" fmla="*/ 15937 h 28761"/>
                  <a:gd name="connsiteX12" fmla="*/ 4703 w 52242"/>
                  <a:gd name="connsiteY12" fmla="*/ 9405 h 28761"/>
                  <a:gd name="connsiteX13" fmla="*/ 10189 w 52242"/>
                  <a:gd name="connsiteY13" fmla="*/ 6270 h 28761"/>
                  <a:gd name="connsiteX14" fmla="*/ 18549 w 52242"/>
                  <a:gd name="connsiteY14" fmla="*/ 0 h 28761"/>
                  <a:gd name="connsiteX15" fmla="*/ 31873 w 52242"/>
                  <a:gd name="connsiteY15" fmla="*/ 11234 h 28761"/>
                  <a:gd name="connsiteX16" fmla="*/ 49638 w 52242"/>
                  <a:gd name="connsiteY16" fmla="*/ 12018 h 28761"/>
                  <a:gd name="connsiteX17" fmla="*/ 50945 w 52242"/>
                  <a:gd name="connsiteY17" fmla="*/ 21162 h 28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242" h="28761">
                    <a:moveTo>
                      <a:pt x="50945" y="21162"/>
                    </a:moveTo>
                    <a:cubicBezTo>
                      <a:pt x="49900" y="20900"/>
                      <a:pt x="48855" y="21162"/>
                      <a:pt x="47810" y="21684"/>
                    </a:cubicBezTo>
                    <a:cubicBezTo>
                      <a:pt x="45720" y="22468"/>
                      <a:pt x="44936" y="25081"/>
                      <a:pt x="43368" y="26648"/>
                    </a:cubicBezTo>
                    <a:cubicBezTo>
                      <a:pt x="39449" y="30306"/>
                      <a:pt x="34485" y="28216"/>
                      <a:pt x="29783" y="27693"/>
                    </a:cubicBezTo>
                    <a:cubicBezTo>
                      <a:pt x="27693" y="27432"/>
                      <a:pt x="25603" y="27693"/>
                      <a:pt x="24035" y="26125"/>
                    </a:cubicBezTo>
                    <a:cubicBezTo>
                      <a:pt x="22729" y="24819"/>
                      <a:pt x="21423" y="23513"/>
                      <a:pt x="20116" y="22468"/>
                    </a:cubicBezTo>
                    <a:cubicBezTo>
                      <a:pt x="19594" y="21945"/>
                      <a:pt x="18810" y="21162"/>
                      <a:pt x="18026" y="20900"/>
                    </a:cubicBezTo>
                    <a:cubicBezTo>
                      <a:pt x="17243" y="20639"/>
                      <a:pt x="15936" y="20900"/>
                      <a:pt x="14891" y="20900"/>
                    </a:cubicBezTo>
                    <a:cubicBezTo>
                      <a:pt x="13063" y="20900"/>
                      <a:pt x="10973" y="20900"/>
                      <a:pt x="9144" y="20900"/>
                    </a:cubicBezTo>
                    <a:cubicBezTo>
                      <a:pt x="7315" y="20900"/>
                      <a:pt x="4703" y="19856"/>
                      <a:pt x="3396" y="18549"/>
                    </a:cubicBezTo>
                    <a:cubicBezTo>
                      <a:pt x="2613" y="17765"/>
                      <a:pt x="2090" y="16982"/>
                      <a:pt x="1045" y="16459"/>
                    </a:cubicBezTo>
                    <a:cubicBezTo>
                      <a:pt x="784" y="16198"/>
                      <a:pt x="261" y="15937"/>
                      <a:pt x="0" y="15937"/>
                    </a:cubicBezTo>
                    <a:cubicBezTo>
                      <a:pt x="0" y="15937"/>
                      <a:pt x="1567" y="10973"/>
                      <a:pt x="4703" y="9405"/>
                    </a:cubicBezTo>
                    <a:cubicBezTo>
                      <a:pt x="7838" y="7838"/>
                      <a:pt x="8621" y="10712"/>
                      <a:pt x="10189" y="6270"/>
                    </a:cubicBezTo>
                    <a:cubicBezTo>
                      <a:pt x="11756" y="1829"/>
                      <a:pt x="15414" y="262"/>
                      <a:pt x="18549" y="0"/>
                    </a:cubicBezTo>
                    <a:cubicBezTo>
                      <a:pt x="19855" y="3658"/>
                      <a:pt x="28738" y="8622"/>
                      <a:pt x="31873" y="11234"/>
                    </a:cubicBezTo>
                    <a:cubicBezTo>
                      <a:pt x="35531" y="14108"/>
                      <a:pt x="44674" y="11756"/>
                      <a:pt x="49638" y="12018"/>
                    </a:cubicBezTo>
                    <a:cubicBezTo>
                      <a:pt x="54602" y="12279"/>
                      <a:pt x="50945" y="21162"/>
                      <a:pt x="50945" y="2116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F4A063B8-8C0C-F69A-C414-957DC726757A}"/>
                  </a:ext>
                </a:extLst>
              </p:cNvPr>
              <p:cNvSpPr/>
              <p:nvPr/>
            </p:nvSpPr>
            <p:spPr>
              <a:xfrm>
                <a:off x="2968929" y="3752926"/>
                <a:ext cx="94245" cy="91389"/>
              </a:xfrm>
              <a:custGeom>
                <a:avLst/>
                <a:gdLst>
                  <a:gd name="connsiteX0" fmla="*/ 91451 w 94245"/>
                  <a:gd name="connsiteY0" fmla="*/ 23513 h 91389"/>
                  <a:gd name="connsiteX1" fmla="*/ 88316 w 94245"/>
                  <a:gd name="connsiteY1" fmla="*/ 30044 h 91389"/>
                  <a:gd name="connsiteX2" fmla="*/ 86487 w 94245"/>
                  <a:gd name="connsiteY2" fmla="*/ 36576 h 91389"/>
                  <a:gd name="connsiteX3" fmla="*/ 86487 w 94245"/>
                  <a:gd name="connsiteY3" fmla="*/ 41539 h 91389"/>
                  <a:gd name="connsiteX4" fmla="*/ 86487 w 94245"/>
                  <a:gd name="connsiteY4" fmla="*/ 48071 h 91389"/>
                  <a:gd name="connsiteX5" fmla="*/ 85703 w 94245"/>
                  <a:gd name="connsiteY5" fmla="*/ 52251 h 91389"/>
                  <a:gd name="connsiteX6" fmla="*/ 82829 w 94245"/>
                  <a:gd name="connsiteY6" fmla="*/ 64268 h 91389"/>
                  <a:gd name="connsiteX7" fmla="*/ 84136 w 94245"/>
                  <a:gd name="connsiteY7" fmla="*/ 72890 h 91389"/>
                  <a:gd name="connsiteX8" fmla="*/ 83091 w 94245"/>
                  <a:gd name="connsiteY8" fmla="*/ 82034 h 91389"/>
                  <a:gd name="connsiteX9" fmla="*/ 86226 w 94245"/>
                  <a:gd name="connsiteY9" fmla="*/ 90655 h 91389"/>
                  <a:gd name="connsiteX10" fmla="*/ 71334 w 94245"/>
                  <a:gd name="connsiteY10" fmla="*/ 89871 h 91389"/>
                  <a:gd name="connsiteX11" fmla="*/ 57749 w 94245"/>
                  <a:gd name="connsiteY11" fmla="*/ 84908 h 91389"/>
                  <a:gd name="connsiteX12" fmla="*/ 55920 w 94245"/>
                  <a:gd name="connsiteY12" fmla="*/ 75764 h 91389"/>
                  <a:gd name="connsiteX13" fmla="*/ 45470 w 94245"/>
                  <a:gd name="connsiteY13" fmla="*/ 67926 h 91389"/>
                  <a:gd name="connsiteX14" fmla="*/ 37632 w 94245"/>
                  <a:gd name="connsiteY14" fmla="*/ 61134 h 91389"/>
                  <a:gd name="connsiteX15" fmla="*/ 35804 w 94245"/>
                  <a:gd name="connsiteY15" fmla="*/ 69232 h 91389"/>
                  <a:gd name="connsiteX16" fmla="*/ 39722 w 94245"/>
                  <a:gd name="connsiteY16" fmla="*/ 73674 h 91389"/>
                  <a:gd name="connsiteX17" fmla="*/ 40245 w 94245"/>
                  <a:gd name="connsiteY17" fmla="*/ 79160 h 91389"/>
                  <a:gd name="connsiteX18" fmla="*/ 32930 w 94245"/>
                  <a:gd name="connsiteY18" fmla="*/ 75502 h 91389"/>
                  <a:gd name="connsiteX19" fmla="*/ 28750 w 94245"/>
                  <a:gd name="connsiteY19" fmla="*/ 72890 h 91389"/>
                  <a:gd name="connsiteX20" fmla="*/ 24831 w 94245"/>
                  <a:gd name="connsiteY20" fmla="*/ 70016 h 91389"/>
                  <a:gd name="connsiteX21" fmla="*/ 25353 w 94245"/>
                  <a:gd name="connsiteY21" fmla="*/ 70277 h 91389"/>
                  <a:gd name="connsiteX22" fmla="*/ 22741 w 94245"/>
                  <a:gd name="connsiteY22" fmla="*/ 67142 h 91389"/>
                  <a:gd name="connsiteX23" fmla="*/ 14903 w 94245"/>
                  <a:gd name="connsiteY23" fmla="*/ 62701 h 91389"/>
                  <a:gd name="connsiteX24" fmla="*/ 7066 w 94245"/>
                  <a:gd name="connsiteY24" fmla="*/ 52512 h 91389"/>
                  <a:gd name="connsiteX25" fmla="*/ 12 w 94245"/>
                  <a:gd name="connsiteY25" fmla="*/ 43629 h 91389"/>
                  <a:gd name="connsiteX26" fmla="*/ 16471 w 94245"/>
                  <a:gd name="connsiteY26" fmla="*/ 37359 h 91389"/>
                  <a:gd name="connsiteX27" fmla="*/ 20128 w 94245"/>
                  <a:gd name="connsiteY27" fmla="*/ 25080 h 91389"/>
                  <a:gd name="connsiteX28" fmla="*/ 29272 w 94245"/>
                  <a:gd name="connsiteY28" fmla="*/ 23513 h 91389"/>
                  <a:gd name="connsiteX29" fmla="*/ 35804 w 94245"/>
                  <a:gd name="connsiteY29" fmla="*/ 19594 h 91389"/>
                  <a:gd name="connsiteX30" fmla="*/ 42857 w 94245"/>
                  <a:gd name="connsiteY30" fmla="*/ 22468 h 91389"/>
                  <a:gd name="connsiteX31" fmla="*/ 59839 w 94245"/>
                  <a:gd name="connsiteY31" fmla="*/ 2874 h 91389"/>
                  <a:gd name="connsiteX32" fmla="*/ 71334 w 94245"/>
                  <a:gd name="connsiteY32" fmla="*/ 5486 h 91389"/>
                  <a:gd name="connsiteX33" fmla="*/ 82307 w 94245"/>
                  <a:gd name="connsiteY33" fmla="*/ 2613 h 91389"/>
                  <a:gd name="connsiteX34" fmla="*/ 90145 w 94245"/>
                  <a:gd name="connsiteY34" fmla="*/ 0 h 91389"/>
                  <a:gd name="connsiteX35" fmla="*/ 91973 w 94245"/>
                  <a:gd name="connsiteY35" fmla="*/ 2351 h 91389"/>
                  <a:gd name="connsiteX36" fmla="*/ 94063 w 94245"/>
                  <a:gd name="connsiteY36" fmla="*/ 8622 h 91389"/>
                  <a:gd name="connsiteX37" fmla="*/ 91451 w 94245"/>
                  <a:gd name="connsiteY37" fmla="*/ 23513 h 91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94245" h="91389">
                    <a:moveTo>
                      <a:pt x="91451" y="23513"/>
                    </a:moveTo>
                    <a:cubicBezTo>
                      <a:pt x="90145" y="25603"/>
                      <a:pt x="89361" y="27954"/>
                      <a:pt x="88316" y="30044"/>
                    </a:cubicBezTo>
                    <a:cubicBezTo>
                      <a:pt x="87271" y="32134"/>
                      <a:pt x="86487" y="34224"/>
                      <a:pt x="86487" y="36576"/>
                    </a:cubicBezTo>
                    <a:cubicBezTo>
                      <a:pt x="86487" y="38143"/>
                      <a:pt x="86487" y="39710"/>
                      <a:pt x="86487" y="41539"/>
                    </a:cubicBezTo>
                    <a:cubicBezTo>
                      <a:pt x="86487" y="43629"/>
                      <a:pt x="86226" y="45981"/>
                      <a:pt x="86487" y="48071"/>
                    </a:cubicBezTo>
                    <a:cubicBezTo>
                      <a:pt x="86487" y="49638"/>
                      <a:pt x="86487" y="50945"/>
                      <a:pt x="85703" y="52251"/>
                    </a:cubicBezTo>
                    <a:cubicBezTo>
                      <a:pt x="83874" y="55647"/>
                      <a:pt x="82568" y="60088"/>
                      <a:pt x="82829" y="64268"/>
                    </a:cubicBezTo>
                    <a:cubicBezTo>
                      <a:pt x="83091" y="67142"/>
                      <a:pt x="84136" y="70016"/>
                      <a:pt x="84136" y="72890"/>
                    </a:cubicBezTo>
                    <a:cubicBezTo>
                      <a:pt x="84136" y="76025"/>
                      <a:pt x="83091" y="78899"/>
                      <a:pt x="83091" y="82034"/>
                    </a:cubicBezTo>
                    <a:cubicBezTo>
                      <a:pt x="82829" y="85169"/>
                      <a:pt x="84397" y="88043"/>
                      <a:pt x="86226" y="90655"/>
                    </a:cubicBezTo>
                    <a:cubicBezTo>
                      <a:pt x="86226" y="90655"/>
                      <a:pt x="74730" y="92745"/>
                      <a:pt x="71334" y="89871"/>
                    </a:cubicBezTo>
                    <a:cubicBezTo>
                      <a:pt x="67938" y="86998"/>
                      <a:pt x="64542" y="84385"/>
                      <a:pt x="57749" y="84908"/>
                    </a:cubicBezTo>
                    <a:cubicBezTo>
                      <a:pt x="59317" y="82034"/>
                      <a:pt x="58533" y="77854"/>
                      <a:pt x="55920" y="75764"/>
                    </a:cubicBezTo>
                    <a:cubicBezTo>
                      <a:pt x="52263" y="72890"/>
                      <a:pt x="47821" y="72367"/>
                      <a:pt x="45470" y="67926"/>
                    </a:cubicBezTo>
                    <a:cubicBezTo>
                      <a:pt x="43902" y="64791"/>
                      <a:pt x="42074" y="60350"/>
                      <a:pt x="37632" y="61134"/>
                    </a:cubicBezTo>
                    <a:cubicBezTo>
                      <a:pt x="33452" y="61917"/>
                      <a:pt x="33975" y="66620"/>
                      <a:pt x="35804" y="69232"/>
                    </a:cubicBezTo>
                    <a:cubicBezTo>
                      <a:pt x="36849" y="70800"/>
                      <a:pt x="38677" y="72106"/>
                      <a:pt x="39722" y="73674"/>
                    </a:cubicBezTo>
                    <a:cubicBezTo>
                      <a:pt x="40506" y="74980"/>
                      <a:pt x="41551" y="77592"/>
                      <a:pt x="40245" y="79160"/>
                    </a:cubicBezTo>
                    <a:cubicBezTo>
                      <a:pt x="38677" y="81250"/>
                      <a:pt x="34497" y="76286"/>
                      <a:pt x="32930" y="75502"/>
                    </a:cubicBezTo>
                    <a:cubicBezTo>
                      <a:pt x="31362" y="74719"/>
                      <a:pt x="30056" y="73935"/>
                      <a:pt x="28750" y="72890"/>
                    </a:cubicBezTo>
                    <a:cubicBezTo>
                      <a:pt x="27705" y="72106"/>
                      <a:pt x="25615" y="71061"/>
                      <a:pt x="24831" y="70016"/>
                    </a:cubicBezTo>
                    <a:cubicBezTo>
                      <a:pt x="24570" y="69755"/>
                      <a:pt x="25353" y="70277"/>
                      <a:pt x="25353" y="70277"/>
                    </a:cubicBezTo>
                    <a:cubicBezTo>
                      <a:pt x="24570" y="69232"/>
                      <a:pt x="23525" y="68187"/>
                      <a:pt x="22741" y="67142"/>
                    </a:cubicBezTo>
                    <a:cubicBezTo>
                      <a:pt x="20912" y="64791"/>
                      <a:pt x="17516" y="64268"/>
                      <a:pt x="14903" y="62701"/>
                    </a:cubicBezTo>
                    <a:cubicBezTo>
                      <a:pt x="11246" y="60350"/>
                      <a:pt x="10201" y="55386"/>
                      <a:pt x="7066" y="52512"/>
                    </a:cubicBezTo>
                    <a:cubicBezTo>
                      <a:pt x="3930" y="49899"/>
                      <a:pt x="-250" y="48332"/>
                      <a:pt x="12" y="43629"/>
                    </a:cubicBezTo>
                    <a:cubicBezTo>
                      <a:pt x="12" y="43629"/>
                      <a:pt x="14903" y="41801"/>
                      <a:pt x="16471" y="37359"/>
                    </a:cubicBezTo>
                    <a:cubicBezTo>
                      <a:pt x="18038" y="32918"/>
                      <a:pt x="13074" y="25864"/>
                      <a:pt x="20128" y="25080"/>
                    </a:cubicBezTo>
                    <a:cubicBezTo>
                      <a:pt x="26921" y="24297"/>
                      <a:pt x="26137" y="26125"/>
                      <a:pt x="29272" y="23513"/>
                    </a:cubicBezTo>
                    <a:cubicBezTo>
                      <a:pt x="32669" y="20900"/>
                      <a:pt x="33452" y="16720"/>
                      <a:pt x="35804" y="19594"/>
                    </a:cubicBezTo>
                    <a:cubicBezTo>
                      <a:pt x="38155" y="22468"/>
                      <a:pt x="38939" y="26909"/>
                      <a:pt x="42857" y="22468"/>
                    </a:cubicBezTo>
                    <a:cubicBezTo>
                      <a:pt x="46776" y="18027"/>
                      <a:pt x="55398" y="784"/>
                      <a:pt x="59839" y="2874"/>
                    </a:cubicBezTo>
                    <a:cubicBezTo>
                      <a:pt x="64542" y="4964"/>
                      <a:pt x="68199" y="8099"/>
                      <a:pt x="71334" y="5486"/>
                    </a:cubicBezTo>
                    <a:cubicBezTo>
                      <a:pt x="74730" y="2874"/>
                      <a:pt x="76037" y="3658"/>
                      <a:pt x="82307" y="2613"/>
                    </a:cubicBezTo>
                    <a:cubicBezTo>
                      <a:pt x="88316" y="1567"/>
                      <a:pt x="90145" y="0"/>
                      <a:pt x="90145" y="0"/>
                    </a:cubicBezTo>
                    <a:cubicBezTo>
                      <a:pt x="90667" y="784"/>
                      <a:pt x="91451" y="1567"/>
                      <a:pt x="91973" y="2351"/>
                    </a:cubicBezTo>
                    <a:cubicBezTo>
                      <a:pt x="93541" y="4180"/>
                      <a:pt x="94063" y="6270"/>
                      <a:pt x="94063" y="8622"/>
                    </a:cubicBezTo>
                    <a:cubicBezTo>
                      <a:pt x="94586" y="14108"/>
                      <a:pt x="94063" y="18810"/>
                      <a:pt x="91451" y="235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C1D87512-5124-3398-8826-2F908993683D}"/>
                  </a:ext>
                </a:extLst>
              </p:cNvPr>
              <p:cNvSpPr/>
              <p:nvPr/>
            </p:nvSpPr>
            <p:spPr>
              <a:xfrm>
                <a:off x="3006194" y="3833869"/>
                <a:ext cx="71428" cy="68494"/>
              </a:xfrm>
              <a:custGeom>
                <a:avLst/>
                <a:gdLst>
                  <a:gd name="connsiteX0" fmla="*/ 63330 w 71428"/>
                  <a:gd name="connsiteY0" fmla="*/ 39495 h 68494"/>
                  <a:gd name="connsiteX1" fmla="*/ 66204 w 71428"/>
                  <a:gd name="connsiteY1" fmla="*/ 51513 h 68494"/>
                  <a:gd name="connsiteX2" fmla="*/ 62285 w 71428"/>
                  <a:gd name="connsiteY2" fmla="*/ 68233 h 68494"/>
                  <a:gd name="connsiteX3" fmla="*/ 61501 w 71428"/>
                  <a:gd name="connsiteY3" fmla="*/ 68494 h 68494"/>
                  <a:gd name="connsiteX4" fmla="*/ 58628 w 71428"/>
                  <a:gd name="connsiteY4" fmla="*/ 62747 h 68494"/>
                  <a:gd name="connsiteX5" fmla="*/ 57844 w 71428"/>
                  <a:gd name="connsiteY5" fmla="*/ 55693 h 68494"/>
                  <a:gd name="connsiteX6" fmla="*/ 53402 w 71428"/>
                  <a:gd name="connsiteY6" fmla="*/ 58828 h 68494"/>
                  <a:gd name="connsiteX7" fmla="*/ 48177 w 71428"/>
                  <a:gd name="connsiteY7" fmla="*/ 59089 h 68494"/>
                  <a:gd name="connsiteX8" fmla="*/ 47132 w 71428"/>
                  <a:gd name="connsiteY8" fmla="*/ 52819 h 68494"/>
                  <a:gd name="connsiteX9" fmla="*/ 45826 w 71428"/>
                  <a:gd name="connsiteY9" fmla="*/ 44981 h 68494"/>
                  <a:gd name="connsiteX10" fmla="*/ 41385 w 71428"/>
                  <a:gd name="connsiteY10" fmla="*/ 41324 h 68494"/>
                  <a:gd name="connsiteX11" fmla="*/ 38250 w 71428"/>
                  <a:gd name="connsiteY11" fmla="*/ 38711 h 68494"/>
                  <a:gd name="connsiteX12" fmla="*/ 33808 w 71428"/>
                  <a:gd name="connsiteY12" fmla="*/ 37144 h 68494"/>
                  <a:gd name="connsiteX13" fmla="*/ 29889 w 71428"/>
                  <a:gd name="connsiteY13" fmla="*/ 33486 h 68494"/>
                  <a:gd name="connsiteX14" fmla="*/ 24142 w 71428"/>
                  <a:gd name="connsiteY14" fmla="*/ 27739 h 68494"/>
                  <a:gd name="connsiteX15" fmla="*/ 17610 w 71428"/>
                  <a:gd name="connsiteY15" fmla="*/ 23036 h 68494"/>
                  <a:gd name="connsiteX16" fmla="*/ 14475 w 71428"/>
                  <a:gd name="connsiteY16" fmla="*/ 26432 h 68494"/>
                  <a:gd name="connsiteX17" fmla="*/ 19700 w 71428"/>
                  <a:gd name="connsiteY17" fmla="*/ 30351 h 68494"/>
                  <a:gd name="connsiteX18" fmla="*/ 19962 w 71428"/>
                  <a:gd name="connsiteY18" fmla="*/ 35837 h 68494"/>
                  <a:gd name="connsiteX19" fmla="*/ 8989 w 71428"/>
                  <a:gd name="connsiteY19" fmla="*/ 30090 h 68494"/>
                  <a:gd name="connsiteX20" fmla="*/ 2458 w 71428"/>
                  <a:gd name="connsiteY20" fmla="*/ 23559 h 68494"/>
                  <a:gd name="connsiteX21" fmla="*/ 2719 w 71428"/>
                  <a:gd name="connsiteY21" fmla="*/ 23559 h 68494"/>
                  <a:gd name="connsiteX22" fmla="*/ 629 w 71428"/>
                  <a:gd name="connsiteY22" fmla="*/ 14676 h 68494"/>
                  <a:gd name="connsiteX23" fmla="*/ 2980 w 71428"/>
                  <a:gd name="connsiteY23" fmla="*/ 10496 h 68494"/>
                  <a:gd name="connsiteX24" fmla="*/ 2719 w 71428"/>
                  <a:gd name="connsiteY24" fmla="*/ 5271 h 68494"/>
                  <a:gd name="connsiteX25" fmla="*/ 9511 w 71428"/>
                  <a:gd name="connsiteY25" fmla="*/ 1091 h 68494"/>
                  <a:gd name="connsiteX26" fmla="*/ 20223 w 71428"/>
                  <a:gd name="connsiteY26" fmla="*/ 4487 h 68494"/>
                  <a:gd name="connsiteX27" fmla="*/ 20484 w 71428"/>
                  <a:gd name="connsiteY27" fmla="*/ 3964 h 68494"/>
                  <a:gd name="connsiteX28" fmla="*/ 34070 w 71428"/>
                  <a:gd name="connsiteY28" fmla="*/ 8928 h 68494"/>
                  <a:gd name="connsiteX29" fmla="*/ 48961 w 71428"/>
                  <a:gd name="connsiteY29" fmla="*/ 9712 h 68494"/>
                  <a:gd name="connsiteX30" fmla="*/ 50006 w 71428"/>
                  <a:gd name="connsiteY30" fmla="*/ 11280 h 68494"/>
                  <a:gd name="connsiteX31" fmla="*/ 59150 w 71428"/>
                  <a:gd name="connsiteY31" fmla="*/ 22775 h 68494"/>
                  <a:gd name="connsiteX32" fmla="*/ 66465 w 71428"/>
                  <a:gd name="connsiteY32" fmla="*/ 32702 h 68494"/>
                  <a:gd name="connsiteX33" fmla="*/ 71429 w 71428"/>
                  <a:gd name="connsiteY33" fmla="*/ 34793 h 68494"/>
                  <a:gd name="connsiteX34" fmla="*/ 63330 w 71428"/>
                  <a:gd name="connsiteY34" fmla="*/ 39495 h 6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1428" h="68494">
                    <a:moveTo>
                      <a:pt x="63330" y="39495"/>
                    </a:moveTo>
                    <a:cubicBezTo>
                      <a:pt x="63330" y="43153"/>
                      <a:pt x="67510" y="47855"/>
                      <a:pt x="66204" y="51513"/>
                    </a:cubicBezTo>
                    <a:cubicBezTo>
                      <a:pt x="65159" y="55170"/>
                      <a:pt x="60195" y="63792"/>
                      <a:pt x="62285" y="68233"/>
                    </a:cubicBezTo>
                    <a:cubicBezTo>
                      <a:pt x="62024" y="68233"/>
                      <a:pt x="61762" y="68494"/>
                      <a:pt x="61501" y="68494"/>
                    </a:cubicBezTo>
                    <a:cubicBezTo>
                      <a:pt x="58889" y="68494"/>
                      <a:pt x="58628" y="64575"/>
                      <a:pt x="58628" y="62747"/>
                    </a:cubicBezTo>
                    <a:cubicBezTo>
                      <a:pt x="58628" y="60395"/>
                      <a:pt x="59672" y="57522"/>
                      <a:pt x="57844" y="55693"/>
                    </a:cubicBezTo>
                    <a:cubicBezTo>
                      <a:pt x="55492" y="53342"/>
                      <a:pt x="54186" y="57260"/>
                      <a:pt x="53402" y="58828"/>
                    </a:cubicBezTo>
                    <a:cubicBezTo>
                      <a:pt x="52357" y="60656"/>
                      <a:pt x="49745" y="60395"/>
                      <a:pt x="48177" y="59089"/>
                    </a:cubicBezTo>
                    <a:cubicBezTo>
                      <a:pt x="46349" y="57522"/>
                      <a:pt x="46349" y="54909"/>
                      <a:pt x="47132" y="52819"/>
                    </a:cubicBezTo>
                    <a:cubicBezTo>
                      <a:pt x="47916" y="49945"/>
                      <a:pt x="47916" y="47071"/>
                      <a:pt x="45826" y="44981"/>
                    </a:cubicBezTo>
                    <a:cubicBezTo>
                      <a:pt x="44520" y="43675"/>
                      <a:pt x="42952" y="42630"/>
                      <a:pt x="41385" y="41324"/>
                    </a:cubicBezTo>
                    <a:cubicBezTo>
                      <a:pt x="40340" y="40540"/>
                      <a:pt x="39556" y="39495"/>
                      <a:pt x="38250" y="38711"/>
                    </a:cubicBezTo>
                    <a:cubicBezTo>
                      <a:pt x="36682" y="37927"/>
                      <a:pt x="35376" y="38189"/>
                      <a:pt x="33808" y="37144"/>
                    </a:cubicBezTo>
                    <a:cubicBezTo>
                      <a:pt x="32241" y="36099"/>
                      <a:pt x="30934" y="35054"/>
                      <a:pt x="29889" y="33486"/>
                    </a:cubicBezTo>
                    <a:cubicBezTo>
                      <a:pt x="28061" y="31396"/>
                      <a:pt x="25971" y="29829"/>
                      <a:pt x="24142" y="27739"/>
                    </a:cubicBezTo>
                    <a:cubicBezTo>
                      <a:pt x="22313" y="25387"/>
                      <a:pt x="20746" y="23559"/>
                      <a:pt x="17610" y="23036"/>
                    </a:cubicBezTo>
                    <a:cubicBezTo>
                      <a:pt x="14998" y="22513"/>
                      <a:pt x="12124" y="23559"/>
                      <a:pt x="14475" y="26432"/>
                    </a:cubicBezTo>
                    <a:cubicBezTo>
                      <a:pt x="15782" y="28000"/>
                      <a:pt x="18133" y="28784"/>
                      <a:pt x="19700" y="30351"/>
                    </a:cubicBezTo>
                    <a:cubicBezTo>
                      <a:pt x="21007" y="31919"/>
                      <a:pt x="22052" y="34531"/>
                      <a:pt x="19962" y="35837"/>
                    </a:cubicBezTo>
                    <a:cubicBezTo>
                      <a:pt x="16043" y="38450"/>
                      <a:pt x="11340" y="32702"/>
                      <a:pt x="8989" y="30090"/>
                    </a:cubicBezTo>
                    <a:cubicBezTo>
                      <a:pt x="6899" y="28000"/>
                      <a:pt x="4548" y="25649"/>
                      <a:pt x="2458" y="23559"/>
                    </a:cubicBezTo>
                    <a:cubicBezTo>
                      <a:pt x="2458" y="23559"/>
                      <a:pt x="2719" y="23559"/>
                      <a:pt x="2719" y="23559"/>
                    </a:cubicBezTo>
                    <a:cubicBezTo>
                      <a:pt x="1413" y="20685"/>
                      <a:pt x="-1200" y="17811"/>
                      <a:pt x="629" y="14676"/>
                    </a:cubicBezTo>
                    <a:cubicBezTo>
                      <a:pt x="1413" y="13370"/>
                      <a:pt x="2719" y="12324"/>
                      <a:pt x="2980" y="10496"/>
                    </a:cubicBezTo>
                    <a:cubicBezTo>
                      <a:pt x="3503" y="8667"/>
                      <a:pt x="2980" y="6838"/>
                      <a:pt x="2719" y="5271"/>
                    </a:cubicBezTo>
                    <a:cubicBezTo>
                      <a:pt x="2458" y="830"/>
                      <a:pt x="5331" y="-1522"/>
                      <a:pt x="9511" y="1091"/>
                    </a:cubicBezTo>
                    <a:cubicBezTo>
                      <a:pt x="11863" y="2658"/>
                      <a:pt x="17610" y="8406"/>
                      <a:pt x="20223" y="4487"/>
                    </a:cubicBezTo>
                    <a:cubicBezTo>
                      <a:pt x="20223" y="4226"/>
                      <a:pt x="20484" y="3964"/>
                      <a:pt x="20484" y="3964"/>
                    </a:cubicBezTo>
                    <a:cubicBezTo>
                      <a:pt x="27538" y="3442"/>
                      <a:pt x="30934" y="6055"/>
                      <a:pt x="34070" y="8928"/>
                    </a:cubicBezTo>
                    <a:cubicBezTo>
                      <a:pt x="37466" y="11802"/>
                      <a:pt x="48961" y="9712"/>
                      <a:pt x="48961" y="9712"/>
                    </a:cubicBezTo>
                    <a:cubicBezTo>
                      <a:pt x="49222" y="10235"/>
                      <a:pt x="49745" y="10757"/>
                      <a:pt x="50006" y="11280"/>
                    </a:cubicBezTo>
                    <a:cubicBezTo>
                      <a:pt x="52880" y="15199"/>
                      <a:pt x="56276" y="18595"/>
                      <a:pt x="59150" y="22775"/>
                    </a:cubicBezTo>
                    <a:cubicBezTo>
                      <a:pt x="61501" y="26171"/>
                      <a:pt x="63330" y="30090"/>
                      <a:pt x="66465" y="32702"/>
                    </a:cubicBezTo>
                    <a:cubicBezTo>
                      <a:pt x="68033" y="34009"/>
                      <a:pt x="69600" y="34531"/>
                      <a:pt x="71429" y="34793"/>
                    </a:cubicBezTo>
                    <a:cubicBezTo>
                      <a:pt x="70384" y="34793"/>
                      <a:pt x="63330" y="36099"/>
                      <a:pt x="63330" y="3949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3A873A7-8203-37EC-99A4-7A66C42402C3}"/>
                  </a:ext>
                </a:extLst>
              </p:cNvPr>
              <p:cNvSpPr/>
              <p:nvPr/>
            </p:nvSpPr>
            <p:spPr>
              <a:xfrm>
                <a:off x="3068493" y="3868400"/>
                <a:ext cx="125022" cy="51479"/>
              </a:xfrm>
              <a:custGeom>
                <a:avLst/>
                <a:gdLst>
                  <a:gd name="connsiteX0" fmla="*/ 122253 w 125022"/>
                  <a:gd name="connsiteY0" fmla="*/ 39711 h 51479"/>
                  <a:gd name="connsiteX1" fmla="*/ 106839 w 125022"/>
                  <a:gd name="connsiteY1" fmla="*/ 51206 h 51479"/>
                  <a:gd name="connsiteX2" fmla="*/ 105271 w 125022"/>
                  <a:gd name="connsiteY2" fmla="*/ 49900 h 51479"/>
                  <a:gd name="connsiteX3" fmla="*/ 100569 w 125022"/>
                  <a:gd name="connsiteY3" fmla="*/ 41801 h 51479"/>
                  <a:gd name="connsiteX4" fmla="*/ 99263 w 125022"/>
                  <a:gd name="connsiteY4" fmla="*/ 33441 h 51479"/>
                  <a:gd name="connsiteX5" fmla="*/ 100569 w 125022"/>
                  <a:gd name="connsiteY5" fmla="*/ 30567 h 51479"/>
                  <a:gd name="connsiteX6" fmla="*/ 103704 w 125022"/>
                  <a:gd name="connsiteY6" fmla="*/ 29783 h 51479"/>
                  <a:gd name="connsiteX7" fmla="*/ 106578 w 125022"/>
                  <a:gd name="connsiteY7" fmla="*/ 29261 h 51479"/>
                  <a:gd name="connsiteX8" fmla="*/ 105271 w 125022"/>
                  <a:gd name="connsiteY8" fmla="*/ 26125 h 51479"/>
                  <a:gd name="connsiteX9" fmla="*/ 100830 w 125022"/>
                  <a:gd name="connsiteY9" fmla="*/ 23252 h 51479"/>
                  <a:gd name="connsiteX10" fmla="*/ 97695 w 125022"/>
                  <a:gd name="connsiteY10" fmla="*/ 22468 h 51479"/>
                  <a:gd name="connsiteX11" fmla="*/ 91164 w 125022"/>
                  <a:gd name="connsiteY11" fmla="*/ 17243 h 51479"/>
                  <a:gd name="connsiteX12" fmla="*/ 83326 w 125022"/>
                  <a:gd name="connsiteY12" fmla="*/ 13585 h 51479"/>
                  <a:gd name="connsiteX13" fmla="*/ 72876 w 125022"/>
                  <a:gd name="connsiteY13" fmla="*/ 14108 h 51479"/>
                  <a:gd name="connsiteX14" fmla="*/ 67389 w 125022"/>
                  <a:gd name="connsiteY14" fmla="*/ 20378 h 51479"/>
                  <a:gd name="connsiteX15" fmla="*/ 66083 w 125022"/>
                  <a:gd name="connsiteY15" fmla="*/ 24558 h 51479"/>
                  <a:gd name="connsiteX16" fmla="*/ 62164 w 125022"/>
                  <a:gd name="connsiteY16" fmla="*/ 26387 h 51479"/>
                  <a:gd name="connsiteX17" fmla="*/ 57984 w 125022"/>
                  <a:gd name="connsiteY17" fmla="*/ 27954 h 51479"/>
                  <a:gd name="connsiteX18" fmla="*/ 54327 w 125022"/>
                  <a:gd name="connsiteY18" fmla="*/ 29522 h 51479"/>
                  <a:gd name="connsiteX19" fmla="*/ 52237 w 125022"/>
                  <a:gd name="connsiteY19" fmla="*/ 32657 h 51479"/>
                  <a:gd name="connsiteX20" fmla="*/ 54327 w 125022"/>
                  <a:gd name="connsiteY20" fmla="*/ 36576 h 51479"/>
                  <a:gd name="connsiteX21" fmla="*/ 62426 w 125022"/>
                  <a:gd name="connsiteY21" fmla="*/ 42323 h 51479"/>
                  <a:gd name="connsiteX22" fmla="*/ 59552 w 125022"/>
                  <a:gd name="connsiteY22" fmla="*/ 49377 h 51479"/>
                  <a:gd name="connsiteX23" fmla="*/ 55111 w 125022"/>
                  <a:gd name="connsiteY23" fmla="*/ 49638 h 51479"/>
                  <a:gd name="connsiteX24" fmla="*/ 52237 w 125022"/>
                  <a:gd name="connsiteY24" fmla="*/ 50945 h 51479"/>
                  <a:gd name="connsiteX25" fmla="*/ 45705 w 125022"/>
                  <a:gd name="connsiteY25" fmla="*/ 50422 h 51479"/>
                  <a:gd name="connsiteX26" fmla="*/ 41786 w 125022"/>
                  <a:gd name="connsiteY26" fmla="*/ 43107 h 51479"/>
                  <a:gd name="connsiteX27" fmla="*/ 37345 w 125022"/>
                  <a:gd name="connsiteY27" fmla="*/ 36576 h 51479"/>
                  <a:gd name="connsiteX28" fmla="*/ 32381 w 125022"/>
                  <a:gd name="connsiteY28" fmla="*/ 42846 h 51479"/>
                  <a:gd name="connsiteX29" fmla="*/ 28724 w 125022"/>
                  <a:gd name="connsiteY29" fmla="*/ 36576 h 51479"/>
                  <a:gd name="connsiteX30" fmla="*/ 22976 w 125022"/>
                  <a:gd name="connsiteY30" fmla="*/ 28738 h 51479"/>
                  <a:gd name="connsiteX31" fmla="*/ 17229 w 125022"/>
                  <a:gd name="connsiteY31" fmla="*/ 28999 h 51479"/>
                  <a:gd name="connsiteX32" fmla="*/ 10958 w 125022"/>
                  <a:gd name="connsiteY32" fmla="*/ 28216 h 51479"/>
                  <a:gd name="connsiteX33" fmla="*/ 4427 w 125022"/>
                  <a:gd name="connsiteY33" fmla="*/ 30044 h 51479"/>
                  <a:gd name="connsiteX34" fmla="*/ 508 w 125022"/>
                  <a:gd name="connsiteY34" fmla="*/ 33441 h 51479"/>
                  <a:gd name="connsiteX35" fmla="*/ 4427 w 125022"/>
                  <a:gd name="connsiteY35" fmla="*/ 16720 h 51479"/>
                  <a:gd name="connsiteX36" fmla="*/ 1553 w 125022"/>
                  <a:gd name="connsiteY36" fmla="*/ 4703 h 51479"/>
                  <a:gd name="connsiteX37" fmla="*/ 9130 w 125022"/>
                  <a:gd name="connsiteY37" fmla="*/ 0 h 51479"/>
                  <a:gd name="connsiteX38" fmla="*/ 9130 w 125022"/>
                  <a:gd name="connsiteY38" fmla="*/ 0 h 51479"/>
                  <a:gd name="connsiteX39" fmla="*/ 13832 w 125022"/>
                  <a:gd name="connsiteY39" fmla="*/ 1568 h 51479"/>
                  <a:gd name="connsiteX40" fmla="*/ 19057 w 125022"/>
                  <a:gd name="connsiteY40" fmla="*/ 11234 h 51479"/>
                  <a:gd name="connsiteX41" fmla="*/ 27417 w 125022"/>
                  <a:gd name="connsiteY41" fmla="*/ 15414 h 51479"/>
                  <a:gd name="connsiteX42" fmla="*/ 41003 w 125022"/>
                  <a:gd name="connsiteY42" fmla="*/ 19072 h 51479"/>
                  <a:gd name="connsiteX43" fmla="*/ 54065 w 125022"/>
                  <a:gd name="connsiteY43" fmla="*/ 14630 h 51479"/>
                  <a:gd name="connsiteX44" fmla="*/ 64777 w 125022"/>
                  <a:gd name="connsiteY44" fmla="*/ 7315 h 51479"/>
                  <a:gd name="connsiteX45" fmla="*/ 81497 w 125022"/>
                  <a:gd name="connsiteY45" fmla="*/ 2874 h 51479"/>
                  <a:gd name="connsiteX46" fmla="*/ 95083 w 125022"/>
                  <a:gd name="connsiteY46" fmla="*/ 5487 h 51479"/>
                  <a:gd name="connsiteX47" fmla="*/ 118334 w 125022"/>
                  <a:gd name="connsiteY47" fmla="*/ 15675 h 51479"/>
                  <a:gd name="connsiteX48" fmla="*/ 124865 w 125022"/>
                  <a:gd name="connsiteY48" fmla="*/ 24819 h 51479"/>
                  <a:gd name="connsiteX49" fmla="*/ 122514 w 125022"/>
                  <a:gd name="connsiteY49" fmla="*/ 29522 h 51479"/>
                  <a:gd name="connsiteX50" fmla="*/ 122253 w 125022"/>
                  <a:gd name="connsiteY50" fmla="*/ 39711 h 5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25022" h="51479">
                    <a:moveTo>
                      <a:pt x="122253" y="39711"/>
                    </a:moveTo>
                    <a:cubicBezTo>
                      <a:pt x="117028" y="42585"/>
                      <a:pt x="106839" y="51206"/>
                      <a:pt x="106839" y="51206"/>
                    </a:cubicBezTo>
                    <a:cubicBezTo>
                      <a:pt x="106316" y="50683"/>
                      <a:pt x="105794" y="50422"/>
                      <a:pt x="105271" y="49900"/>
                    </a:cubicBezTo>
                    <a:cubicBezTo>
                      <a:pt x="102659" y="47548"/>
                      <a:pt x="101614" y="44936"/>
                      <a:pt x="100569" y="41801"/>
                    </a:cubicBezTo>
                    <a:cubicBezTo>
                      <a:pt x="99524" y="38927"/>
                      <a:pt x="99263" y="36576"/>
                      <a:pt x="99263" y="33441"/>
                    </a:cubicBezTo>
                    <a:cubicBezTo>
                      <a:pt x="99263" y="31873"/>
                      <a:pt x="99263" y="31350"/>
                      <a:pt x="100569" y="30567"/>
                    </a:cubicBezTo>
                    <a:cubicBezTo>
                      <a:pt x="101614" y="30044"/>
                      <a:pt x="102659" y="29522"/>
                      <a:pt x="103704" y="29783"/>
                    </a:cubicBezTo>
                    <a:cubicBezTo>
                      <a:pt x="104749" y="29783"/>
                      <a:pt x="105794" y="30567"/>
                      <a:pt x="106578" y="29261"/>
                    </a:cubicBezTo>
                    <a:cubicBezTo>
                      <a:pt x="107362" y="27954"/>
                      <a:pt x="106316" y="26909"/>
                      <a:pt x="105271" y="26125"/>
                    </a:cubicBezTo>
                    <a:cubicBezTo>
                      <a:pt x="103704" y="25342"/>
                      <a:pt x="102398" y="24297"/>
                      <a:pt x="100830" y="23252"/>
                    </a:cubicBezTo>
                    <a:cubicBezTo>
                      <a:pt x="99785" y="22468"/>
                      <a:pt x="99001" y="22468"/>
                      <a:pt x="97695" y="22468"/>
                    </a:cubicBezTo>
                    <a:cubicBezTo>
                      <a:pt x="94560" y="22207"/>
                      <a:pt x="92993" y="19072"/>
                      <a:pt x="91164" y="17243"/>
                    </a:cubicBezTo>
                    <a:cubicBezTo>
                      <a:pt x="88812" y="15153"/>
                      <a:pt x="86200" y="14108"/>
                      <a:pt x="83326" y="13585"/>
                    </a:cubicBezTo>
                    <a:cubicBezTo>
                      <a:pt x="80191" y="13063"/>
                      <a:pt x="76011" y="13063"/>
                      <a:pt x="72876" y="14108"/>
                    </a:cubicBezTo>
                    <a:cubicBezTo>
                      <a:pt x="69480" y="15153"/>
                      <a:pt x="67651" y="16982"/>
                      <a:pt x="67389" y="20378"/>
                    </a:cubicBezTo>
                    <a:cubicBezTo>
                      <a:pt x="67128" y="21945"/>
                      <a:pt x="67128" y="23513"/>
                      <a:pt x="66083" y="24558"/>
                    </a:cubicBezTo>
                    <a:cubicBezTo>
                      <a:pt x="65038" y="25603"/>
                      <a:pt x="63471" y="25864"/>
                      <a:pt x="62164" y="26387"/>
                    </a:cubicBezTo>
                    <a:cubicBezTo>
                      <a:pt x="60858" y="26909"/>
                      <a:pt x="59552" y="27693"/>
                      <a:pt x="57984" y="27954"/>
                    </a:cubicBezTo>
                    <a:cubicBezTo>
                      <a:pt x="56678" y="28216"/>
                      <a:pt x="55372" y="28477"/>
                      <a:pt x="54327" y="29522"/>
                    </a:cubicBezTo>
                    <a:cubicBezTo>
                      <a:pt x="53804" y="30306"/>
                      <a:pt x="52759" y="31612"/>
                      <a:pt x="52237" y="32657"/>
                    </a:cubicBezTo>
                    <a:cubicBezTo>
                      <a:pt x="51453" y="34486"/>
                      <a:pt x="53020" y="35531"/>
                      <a:pt x="54327" y="36576"/>
                    </a:cubicBezTo>
                    <a:cubicBezTo>
                      <a:pt x="56939" y="38666"/>
                      <a:pt x="60336" y="39711"/>
                      <a:pt x="62426" y="42323"/>
                    </a:cubicBezTo>
                    <a:cubicBezTo>
                      <a:pt x="64254" y="44675"/>
                      <a:pt x="62426" y="48594"/>
                      <a:pt x="59552" y="49377"/>
                    </a:cubicBezTo>
                    <a:cubicBezTo>
                      <a:pt x="57984" y="49638"/>
                      <a:pt x="56678" y="49116"/>
                      <a:pt x="55111" y="49638"/>
                    </a:cubicBezTo>
                    <a:cubicBezTo>
                      <a:pt x="54065" y="49900"/>
                      <a:pt x="53282" y="50683"/>
                      <a:pt x="52237" y="50945"/>
                    </a:cubicBezTo>
                    <a:cubicBezTo>
                      <a:pt x="50147" y="51728"/>
                      <a:pt x="47273" y="51728"/>
                      <a:pt x="45705" y="50422"/>
                    </a:cubicBezTo>
                    <a:cubicBezTo>
                      <a:pt x="43093" y="48332"/>
                      <a:pt x="42048" y="46242"/>
                      <a:pt x="41786" y="43107"/>
                    </a:cubicBezTo>
                    <a:cubicBezTo>
                      <a:pt x="41525" y="41278"/>
                      <a:pt x="41003" y="34486"/>
                      <a:pt x="37345" y="36576"/>
                    </a:cubicBezTo>
                    <a:cubicBezTo>
                      <a:pt x="34733" y="38143"/>
                      <a:pt x="36300" y="43107"/>
                      <a:pt x="32381" y="42846"/>
                    </a:cubicBezTo>
                    <a:cubicBezTo>
                      <a:pt x="29769" y="42585"/>
                      <a:pt x="29246" y="38666"/>
                      <a:pt x="28724" y="36576"/>
                    </a:cubicBezTo>
                    <a:cubicBezTo>
                      <a:pt x="28201" y="33441"/>
                      <a:pt x="26373" y="29522"/>
                      <a:pt x="22976" y="28738"/>
                    </a:cubicBezTo>
                    <a:cubicBezTo>
                      <a:pt x="21147" y="28216"/>
                      <a:pt x="19057" y="28738"/>
                      <a:pt x="17229" y="28999"/>
                    </a:cubicBezTo>
                    <a:cubicBezTo>
                      <a:pt x="14877" y="29522"/>
                      <a:pt x="13310" y="28477"/>
                      <a:pt x="10958" y="28216"/>
                    </a:cubicBezTo>
                    <a:cubicBezTo>
                      <a:pt x="8607" y="27693"/>
                      <a:pt x="6256" y="28738"/>
                      <a:pt x="4427" y="30044"/>
                    </a:cubicBezTo>
                    <a:cubicBezTo>
                      <a:pt x="3121" y="31089"/>
                      <a:pt x="2076" y="32918"/>
                      <a:pt x="508" y="33441"/>
                    </a:cubicBezTo>
                    <a:cubicBezTo>
                      <a:pt x="-1582" y="28738"/>
                      <a:pt x="3382" y="20378"/>
                      <a:pt x="4427" y="16720"/>
                    </a:cubicBezTo>
                    <a:cubicBezTo>
                      <a:pt x="5472" y="13063"/>
                      <a:pt x="1553" y="8099"/>
                      <a:pt x="1553" y="4703"/>
                    </a:cubicBezTo>
                    <a:cubicBezTo>
                      <a:pt x="1553" y="1306"/>
                      <a:pt x="8607" y="0"/>
                      <a:pt x="9130" y="0"/>
                    </a:cubicBezTo>
                    <a:cubicBezTo>
                      <a:pt x="9130" y="0"/>
                      <a:pt x="9130" y="0"/>
                      <a:pt x="9130" y="0"/>
                    </a:cubicBezTo>
                    <a:cubicBezTo>
                      <a:pt x="10697" y="523"/>
                      <a:pt x="12265" y="784"/>
                      <a:pt x="13832" y="1568"/>
                    </a:cubicBezTo>
                    <a:cubicBezTo>
                      <a:pt x="17229" y="3396"/>
                      <a:pt x="17490" y="8099"/>
                      <a:pt x="19057" y="11234"/>
                    </a:cubicBezTo>
                    <a:cubicBezTo>
                      <a:pt x="20886" y="14892"/>
                      <a:pt x="23760" y="15153"/>
                      <a:pt x="27417" y="15414"/>
                    </a:cubicBezTo>
                    <a:cubicBezTo>
                      <a:pt x="32381" y="15675"/>
                      <a:pt x="36300" y="18027"/>
                      <a:pt x="41003" y="19072"/>
                    </a:cubicBezTo>
                    <a:cubicBezTo>
                      <a:pt x="46228" y="20378"/>
                      <a:pt x="50408" y="18288"/>
                      <a:pt x="54065" y="14630"/>
                    </a:cubicBezTo>
                    <a:cubicBezTo>
                      <a:pt x="57462" y="11234"/>
                      <a:pt x="60074" y="8622"/>
                      <a:pt x="64777" y="7315"/>
                    </a:cubicBezTo>
                    <a:cubicBezTo>
                      <a:pt x="70263" y="5748"/>
                      <a:pt x="76011" y="3919"/>
                      <a:pt x="81497" y="2874"/>
                    </a:cubicBezTo>
                    <a:cubicBezTo>
                      <a:pt x="86461" y="2090"/>
                      <a:pt x="90641" y="2874"/>
                      <a:pt x="95083" y="5487"/>
                    </a:cubicBezTo>
                    <a:cubicBezTo>
                      <a:pt x="102659" y="9667"/>
                      <a:pt x="111542" y="10189"/>
                      <a:pt x="118334" y="15675"/>
                    </a:cubicBezTo>
                    <a:cubicBezTo>
                      <a:pt x="121469" y="18027"/>
                      <a:pt x="123298" y="21423"/>
                      <a:pt x="124865" y="24819"/>
                    </a:cubicBezTo>
                    <a:cubicBezTo>
                      <a:pt x="124865" y="24819"/>
                      <a:pt x="121469" y="23774"/>
                      <a:pt x="122514" y="29522"/>
                    </a:cubicBezTo>
                    <a:cubicBezTo>
                      <a:pt x="123559" y="35269"/>
                      <a:pt x="127739" y="36837"/>
                      <a:pt x="122253" y="3971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F2A6D85F-B0EF-46B8-A39E-B234F0F875DF}"/>
                  </a:ext>
                </a:extLst>
              </p:cNvPr>
              <p:cNvSpPr/>
              <p:nvPr/>
            </p:nvSpPr>
            <p:spPr>
              <a:xfrm>
                <a:off x="3682166" y="3950956"/>
                <a:ext cx="65575" cy="81215"/>
              </a:xfrm>
              <a:custGeom>
                <a:avLst/>
                <a:gdLst>
                  <a:gd name="connsiteX0" fmla="*/ 65575 w 65575"/>
                  <a:gd name="connsiteY0" fmla="*/ 32395 h 81215"/>
                  <a:gd name="connsiteX1" fmla="*/ 42323 w 65575"/>
                  <a:gd name="connsiteY1" fmla="*/ 74457 h 81215"/>
                  <a:gd name="connsiteX2" fmla="*/ 26909 w 65575"/>
                  <a:gd name="connsiteY2" fmla="*/ 76286 h 81215"/>
                  <a:gd name="connsiteX3" fmla="*/ 14631 w 65575"/>
                  <a:gd name="connsiteY3" fmla="*/ 80727 h 81215"/>
                  <a:gd name="connsiteX4" fmla="*/ 0 w 65575"/>
                  <a:gd name="connsiteY4" fmla="*/ 75502 h 81215"/>
                  <a:gd name="connsiteX5" fmla="*/ 3396 w 65575"/>
                  <a:gd name="connsiteY5" fmla="*/ 29522 h 81215"/>
                  <a:gd name="connsiteX6" fmla="*/ 7054 w 65575"/>
                  <a:gd name="connsiteY6" fmla="*/ 11756 h 81215"/>
                  <a:gd name="connsiteX7" fmla="*/ 13063 w 65575"/>
                  <a:gd name="connsiteY7" fmla="*/ 0 h 81215"/>
                  <a:gd name="connsiteX8" fmla="*/ 22729 w 65575"/>
                  <a:gd name="connsiteY8" fmla="*/ 4180 h 81215"/>
                  <a:gd name="connsiteX9" fmla="*/ 29522 w 65575"/>
                  <a:gd name="connsiteY9" fmla="*/ 7576 h 81215"/>
                  <a:gd name="connsiteX10" fmla="*/ 44152 w 65575"/>
                  <a:gd name="connsiteY10" fmla="*/ 15675 h 81215"/>
                  <a:gd name="connsiteX11" fmla="*/ 49638 w 65575"/>
                  <a:gd name="connsiteY11" fmla="*/ 22207 h 81215"/>
                  <a:gd name="connsiteX12" fmla="*/ 55647 w 65575"/>
                  <a:gd name="connsiteY12" fmla="*/ 27170 h 81215"/>
                  <a:gd name="connsiteX13" fmla="*/ 64530 w 65575"/>
                  <a:gd name="connsiteY13" fmla="*/ 31873 h 81215"/>
                  <a:gd name="connsiteX14" fmla="*/ 65575 w 65575"/>
                  <a:gd name="connsiteY14" fmla="*/ 32395 h 8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575" h="81215">
                    <a:moveTo>
                      <a:pt x="65575" y="32395"/>
                    </a:moveTo>
                    <a:cubicBezTo>
                      <a:pt x="51990" y="48593"/>
                      <a:pt x="44152" y="69232"/>
                      <a:pt x="42323" y="74457"/>
                    </a:cubicBezTo>
                    <a:cubicBezTo>
                      <a:pt x="40494" y="79682"/>
                      <a:pt x="31089" y="77854"/>
                      <a:pt x="26909" y="76286"/>
                    </a:cubicBezTo>
                    <a:cubicBezTo>
                      <a:pt x="22729" y="74719"/>
                      <a:pt x="20900" y="78637"/>
                      <a:pt x="14631" y="80727"/>
                    </a:cubicBezTo>
                    <a:cubicBezTo>
                      <a:pt x="9405" y="82556"/>
                      <a:pt x="3396" y="78899"/>
                      <a:pt x="0" y="75502"/>
                    </a:cubicBezTo>
                    <a:cubicBezTo>
                      <a:pt x="18811" y="57998"/>
                      <a:pt x="7054" y="38404"/>
                      <a:pt x="3396" y="29522"/>
                    </a:cubicBezTo>
                    <a:cubicBezTo>
                      <a:pt x="0" y="20639"/>
                      <a:pt x="4180" y="13585"/>
                      <a:pt x="7054" y="11756"/>
                    </a:cubicBezTo>
                    <a:cubicBezTo>
                      <a:pt x="9928" y="9666"/>
                      <a:pt x="13063" y="0"/>
                      <a:pt x="13063" y="0"/>
                    </a:cubicBezTo>
                    <a:cubicBezTo>
                      <a:pt x="16459" y="1045"/>
                      <a:pt x="19856" y="2874"/>
                      <a:pt x="22729" y="4180"/>
                    </a:cubicBezTo>
                    <a:cubicBezTo>
                      <a:pt x="25081" y="5225"/>
                      <a:pt x="27432" y="6270"/>
                      <a:pt x="29522" y="7576"/>
                    </a:cubicBezTo>
                    <a:cubicBezTo>
                      <a:pt x="34225" y="10450"/>
                      <a:pt x="39972" y="11495"/>
                      <a:pt x="44152" y="15675"/>
                    </a:cubicBezTo>
                    <a:cubicBezTo>
                      <a:pt x="45981" y="17765"/>
                      <a:pt x="47549" y="20116"/>
                      <a:pt x="49638" y="22207"/>
                    </a:cubicBezTo>
                    <a:cubicBezTo>
                      <a:pt x="51467" y="24035"/>
                      <a:pt x="53819" y="25342"/>
                      <a:pt x="55647" y="27170"/>
                    </a:cubicBezTo>
                    <a:cubicBezTo>
                      <a:pt x="58260" y="29522"/>
                      <a:pt x="61656" y="30044"/>
                      <a:pt x="64530" y="31873"/>
                    </a:cubicBezTo>
                    <a:cubicBezTo>
                      <a:pt x="64530" y="31873"/>
                      <a:pt x="65052" y="32134"/>
                      <a:pt x="65575" y="3239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06973174-6D36-784D-6AE5-BC2273B319A4}"/>
                  </a:ext>
                </a:extLst>
              </p:cNvPr>
              <p:cNvSpPr/>
              <p:nvPr/>
            </p:nvSpPr>
            <p:spPr>
              <a:xfrm>
                <a:off x="3605990" y="3947299"/>
                <a:ext cx="89500" cy="89891"/>
              </a:xfrm>
              <a:custGeom>
                <a:avLst/>
                <a:gdLst>
                  <a:gd name="connsiteX0" fmla="*/ 79311 w 89500"/>
                  <a:gd name="connsiteY0" fmla="*/ 33179 h 89891"/>
                  <a:gd name="connsiteX1" fmla="*/ 75915 w 89500"/>
                  <a:gd name="connsiteY1" fmla="*/ 79160 h 89891"/>
                  <a:gd name="connsiteX2" fmla="*/ 74348 w 89500"/>
                  <a:gd name="connsiteY2" fmla="*/ 77592 h 89891"/>
                  <a:gd name="connsiteX3" fmla="*/ 61285 w 89500"/>
                  <a:gd name="connsiteY3" fmla="*/ 76809 h 89891"/>
                  <a:gd name="connsiteX4" fmla="*/ 48744 w 89500"/>
                  <a:gd name="connsiteY4" fmla="*/ 76809 h 89891"/>
                  <a:gd name="connsiteX5" fmla="*/ 45087 w 89500"/>
                  <a:gd name="connsiteY5" fmla="*/ 87781 h 89891"/>
                  <a:gd name="connsiteX6" fmla="*/ 34898 w 89500"/>
                  <a:gd name="connsiteY6" fmla="*/ 89610 h 89891"/>
                  <a:gd name="connsiteX7" fmla="*/ 17394 w 89500"/>
                  <a:gd name="connsiteY7" fmla="*/ 59827 h 89891"/>
                  <a:gd name="connsiteX8" fmla="*/ 8250 w 89500"/>
                  <a:gd name="connsiteY8" fmla="*/ 58259 h 89891"/>
                  <a:gd name="connsiteX9" fmla="*/ 1457 w 89500"/>
                  <a:gd name="connsiteY9" fmla="*/ 46503 h 89891"/>
                  <a:gd name="connsiteX10" fmla="*/ 2764 w 89500"/>
                  <a:gd name="connsiteY10" fmla="*/ 26387 h 89891"/>
                  <a:gd name="connsiteX11" fmla="*/ 14781 w 89500"/>
                  <a:gd name="connsiteY11" fmla="*/ 21684 h 89891"/>
                  <a:gd name="connsiteX12" fmla="*/ 16872 w 89500"/>
                  <a:gd name="connsiteY12" fmla="*/ 12279 h 89891"/>
                  <a:gd name="connsiteX13" fmla="*/ 20006 w 89500"/>
                  <a:gd name="connsiteY13" fmla="*/ 0 h 89891"/>
                  <a:gd name="connsiteX14" fmla="*/ 20790 w 89500"/>
                  <a:gd name="connsiteY14" fmla="*/ 261 h 89891"/>
                  <a:gd name="connsiteX15" fmla="*/ 28106 w 89500"/>
                  <a:gd name="connsiteY15" fmla="*/ 1045 h 89891"/>
                  <a:gd name="connsiteX16" fmla="*/ 35943 w 89500"/>
                  <a:gd name="connsiteY16" fmla="*/ 1567 h 89891"/>
                  <a:gd name="connsiteX17" fmla="*/ 43519 w 89500"/>
                  <a:gd name="connsiteY17" fmla="*/ 7315 h 89891"/>
                  <a:gd name="connsiteX18" fmla="*/ 50312 w 89500"/>
                  <a:gd name="connsiteY18" fmla="*/ 8621 h 89891"/>
                  <a:gd name="connsiteX19" fmla="*/ 50835 w 89500"/>
                  <a:gd name="connsiteY19" fmla="*/ 4964 h 89891"/>
                  <a:gd name="connsiteX20" fmla="*/ 55537 w 89500"/>
                  <a:gd name="connsiteY20" fmla="*/ 3919 h 89891"/>
                  <a:gd name="connsiteX21" fmla="*/ 66510 w 89500"/>
                  <a:gd name="connsiteY21" fmla="*/ 3919 h 89891"/>
                  <a:gd name="connsiteX22" fmla="*/ 72257 w 89500"/>
                  <a:gd name="connsiteY22" fmla="*/ 4180 h 89891"/>
                  <a:gd name="connsiteX23" fmla="*/ 76960 w 89500"/>
                  <a:gd name="connsiteY23" fmla="*/ 3396 h 89891"/>
                  <a:gd name="connsiteX24" fmla="*/ 83230 w 89500"/>
                  <a:gd name="connsiteY24" fmla="*/ 3396 h 89891"/>
                  <a:gd name="connsiteX25" fmla="*/ 87149 w 89500"/>
                  <a:gd name="connsiteY25" fmla="*/ 3396 h 89891"/>
                  <a:gd name="connsiteX26" fmla="*/ 89500 w 89500"/>
                  <a:gd name="connsiteY26" fmla="*/ 4180 h 89891"/>
                  <a:gd name="connsiteX27" fmla="*/ 83491 w 89500"/>
                  <a:gd name="connsiteY27" fmla="*/ 15936 h 89891"/>
                  <a:gd name="connsiteX28" fmla="*/ 79311 w 89500"/>
                  <a:gd name="connsiteY28" fmla="*/ 33179 h 8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9500" h="89891">
                    <a:moveTo>
                      <a:pt x="79311" y="33179"/>
                    </a:moveTo>
                    <a:cubicBezTo>
                      <a:pt x="82969" y="42062"/>
                      <a:pt x="94464" y="61656"/>
                      <a:pt x="75915" y="79160"/>
                    </a:cubicBezTo>
                    <a:cubicBezTo>
                      <a:pt x="75393" y="78637"/>
                      <a:pt x="74870" y="78115"/>
                      <a:pt x="74348" y="77592"/>
                    </a:cubicBezTo>
                    <a:cubicBezTo>
                      <a:pt x="71474" y="74196"/>
                      <a:pt x="64681" y="74196"/>
                      <a:pt x="61285" y="76809"/>
                    </a:cubicBezTo>
                    <a:cubicBezTo>
                      <a:pt x="58150" y="79421"/>
                      <a:pt x="52141" y="76286"/>
                      <a:pt x="48744" y="76809"/>
                    </a:cubicBezTo>
                    <a:cubicBezTo>
                      <a:pt x="45087" y="77331"/>
                      <a:pt x="43258" y="82817"/>
                      <a:pt x="45087" y="87781"/>
                    </a:cubicBezTo>
                    <a:cubicBezTo>
                      <a:pt x="46132" y="90133"/>
                      <a:pt x="40907" y="90133"/>
                      <a:pt x="34898" y="89610"/>
                    </a:cubicBezTo>
                    <a:cubicBezTo>
                      <a:pt x="25232" y="83079"/>
                      <a:pt x="17655" y="66620"/>
                      <a:pt x="17394" y="59827"/>
                    </a:cubicBezTo>
                    <a:cubicBezTo>
                      <a:pt x="17133" y="53034"/>
                      <a:pt x="11908" y="58521"/>
                      <a:pt x="8250" y="58259"/>
                    </a:cubicBezTo>
                    <a:cubicBezTo>
                      <a:pt x="4593" y="57998"/>
                      <a:pt x="5376" y="51728"/>
                      <a:pt x="1457" y="46503"/>
                    </a:cubicBezTo>
                    <a:cubicBezTo>
                      <a:pt x="-2461" y="41278"/>
                      <a:pt x="2764" y="33963"/>
                      <a:pt x="2764" y="26387"/>
                    </a:cubicBezTo>
                    <a:cubicBezTo>
                      <a:pt x="2764" y="18810"/>
                      <a:pt x="10601" y="21684"/>
                      <a:pt x="14781" y="21684"/>
                    </a:cubicBezTo>
                    <a:cubicBezTo>
                      <a:pt x="18962" y="21945"/>
                      <a:pt x="15304" y="15414"/>
                      <a:pt x="16872" y="12279"/>
                    </a:cubicBezTo>
                    <a:cubicBezTo>
                      <a:pt x="18178" y="9144"/>
                      <a:pt x="20006" y="0"/>
                      <a:pt x="20006" y="0"/>
                    </a:cubicBezTo>
                    <a:cubicBezTo>
                      <a:pt x="20268" y="0"/>
                      <a:pt x="20529" y="0"/>
                      <a:pt x="20790" y="261"/>
                    </a:cubicBezTo>
                    <a:cubicBezTo>
                      <a:pt x="23142" y="784"/>
                      <a:pt x="25493" y="784"/>
                      <a:pt x="28106" y="1045"/>
                    </a:cubicBezTo>
                    <a:cubicBezTo>
                      <a:pt x="30718" y="1306"/>
                      <a:pt x="33592" y="261"/>
                      <a:pt x="35943" y="1567"/>
                    </a:cubicBezTo>
                    <a:cubicBezTo>
                      <a:pt x="38817" y="3135"/>
                      <a:pt x="40646" y="6009"/>
                      <a:pt x="43519" y="7315"/>
                    </a:cubicBezTo>
                    <a:cubicBezTo>
                      <a:pt x="45610" y="8360"/>
                      <a:pt x="47961" y="9405"/>
                      <a:pt x="50312" y="8621"/>
                    </a:cubicBezTo>
                    <a:cubicBezTo>
                      <a:pt x="50573" y="7315"/>
                      <a:pt x="49528" y="6009"/>
                      <a:pt x="50835" y="4964"/>
                    </a:cubicBezTo>
                    <a:cubicBezTo>
                      <a:pt x="51880" y="3919"/>
                      <a:pt x="53970" y="4180"/>
                      <a:pt x="55537" y="3919"/>
                    </a:cubicBezTo>
                    <a:cubicBezTo>
                      <a:pt x="58933" y="3396"/>
                      <a:pt x="63113" y="3135"/>
                      <a:pt x="66510" y="3919"/>
                    </a:cubicBezTo>
                    <a:cubicBezTo>
                      <a:pt x="68600" y="4441"/>
                      <a:pt x="70429" y="4702"/>
                      <a:pt x="72257" y="4180"/>
                    </a:cubicBezTo>
                    <a:cubicBezTo>
                      <a:pt x="73825" y="3658"/>
                      <a:pt x="75131" y="3396"/>
                      <a:pt x="76960" y="3396"/>
                    </a:cubicBezTo>
                    <a:cubicBezTo>
                      <a:pt x="79050" y="3396"/>
                      <a:pt x="81140" y="3658"/>
                      <a:pt x="83230" y="3396"/>
                    </a:cubicBezTo>
                    <a:cubicBezTo>
                      <a:pt x="84537" y="3396"/>
                      <a:pt x="85843" y="3135"/>
                      <a:pt x="87149" y="3396"/>
                    </a:cubicBezTo>
                    <a:cubicBezTo>
                      <a:pt x="87933" y="3658"/>
                      <a:pt x="88717" y="3919"/>
                      <a:pt x="89500" y="4180"/>
                    </a:cubicBezTo>
                    <a:cubicBezTo>
                      <a:pt x="89500" y="4180"/>
                      <a:pt x="86626" y="13846"/>
                      <a:pt x="83491" y="15936"/>
                    </a:cubicBezTo>
                    <a:cubicBezTo>
                      <a:pt x="80095" y="17243"/>
                      <a:pt x="75915" y="24296"/>
                      <a:pt x="79311" y="3317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880FD4B5-C6C0-BF4B-691F-3C11D801A786}"/>
                  </a:ext>
                </a:extLst>
              </p:cNvPr>
              <p:cNvSpPr/>
              <p:nvPr/>
            </p:nvSpPr>
            <p:spPr>
              <a:xfrm>
                <a:off x="3535155" y="3895309"/>
                <a:ext cx="105993" cy="154571"/>
              </a:xfrm>
              <a:custGeom>
                <a:avLst/>
                <a:gdLst>
                  <a:gd name="connsiteX0" fmla="*/ 105993 w 105993"/>
                  <a:gd name="connsiteY0" fmla="*/ 141338 h 154571"/>
                  <a:gd name="connsiteX1" fmla="*/ 89012 w 105993"/>
                  <a:gd name="connsiteY1" fmla="*/ 139510 h 154571"/>
                  <a:gd name="connsiteX2" fmla="*/ 83003 w 105993"/>
                  <a:gd name="connsiteY2" fmla="*/ 144735 h 154571"/>
                  <a:gd name="connsiteX3" fmla="*/ 63670 w 105993"/>
                  <a:gd name="connsiteY3" fmla="*/ 149176 h 154571"/>
                  <a:gd name="connsiteX4" fmla="*/ 52175 w 105993"/>
                  <a:gd name="connsiteY4" fmla="*/ 154401 h 154571"/>
                  <a:gd name="connsiteX5" fmla="*/ 36761 w 105993"/>
                  <a:gd name="connsiteY5" fmla="*/ 141600 h 154571"/>
                  <a:gd name="connsiteX6" fmla="*/ 30491 w 105993"/>
                  <a:gd name="connsiteY6" fmla="*/ 128015 h 154571"/>
                  <a:gd name="connsiteX7" fmla="*/ 38067 w 105993"/>
                  <a:gd name="connsiteY7" fmla="*/ 101628 h 154571"/>
                  <a:gd name="connsiteX8" fmla="*/ 29446 w 105993"/>
                  <a:gd name="connsiteY8" fmla="*/ 84385 h 154571"/>
                  <a:gd name="connsiteX9" fmla="*/ 30752 w 105993"/>
                  <a:gd name="connsiteY9" fmla="*/ 72629 h 154571"/>
                  <a:gd name="connsiteX10" fmla="*/ 16644 w 105993"/>
                  <a:gd name="connsiteY10" fmla="*/ 69232 h 154571"/>
                  <a:gd name="connsiteX11" fmla="*/ 15077 w 105993"/>
                  <a:gd name="connsiteY11" fmla="*/ 69755 h 154571"/>
                  <a:gd name="connsiteX12" fmla="*/ 2014 w 105993"/>
                  <a:gd name="connsiteY12" fmla="*/ 56431 h 154571"/>
                  <a:gd name="connsiteX13" fmla="*/ 4365 w 105993"/>
                  <a:gd name="connsiteY13" fmla="*/ 48071 h 154571"/>
                  <a:gd name="connsiteX14" fmla="*/ 4365 w 105993"/>
                  <a:gd name="connsiteY14" fmla="*/ 38927 h 154571"/>
                  <a:gd name="connsiteX15" fmla="*/ 22392 w 105993"/>
                  <a:gd name="connsiteY15" fmla="*/ 32134 h 154571"/>
                  <a:gd name="connsiteX16" fmla="*/ 14293 w 105993"/>
                  <a:gd name="connsiteY16" fmla="*/ 20900 h 154571"/>
                  <a:gd name="connsiteX17" fmla="*/ 25527 w 105993"/>
                  <a:gd name="connsiteY17" fmla="*/ 9666 h 154571"/>
                  <a:gd name="connsiteX18" fmla="*/ 34410 w 105993"/>
                  <a:gd name="connsiteY18" fmla="*/ 0 h 154571"/>
                  <a:gd name="connsiteX19" fmla="*/ 37283 w 105993"/>
                  <a:gd name="connsiteY19" fmla="*/ 3135 h 154571"/>
                  <a:gd name="connsiteX20" fmla="*/ 45121 w 105993"/>
                  <a:gd name="connsiteY20" fmla="*/ 6270 h 154571"/>
                  <a:gd name="connsiteX21" fmla="*/ 51652 w 105993"/>
                  <a:gd name="connsiteY21" fmla="*/ 13063 h 154571"/>
                  <a:gd name="connsiteX22" fmla="*/ 54265 w 105993"/>
                  <a:gd name="connsiteY22" fmla="*/ 17765 h 154571"/>
                  <a:gd name="connsiteX23" fmla="*/ 58445 w 105993"/>
                  <a:gd name="connsiteY23" fmla="*/ 20900 h 154571"/>
                  <a:gd name="connsiteX24" fmla="*/ 59490 w 105993"/>
                  <a:gd name="connsiteY24" fmla="*/ 23513 h 154571"/>
                  <a:gd name="connsiteX25" fmla="*/ 60796 w 105993"/>
                  <a:gd name="connsiteY25" fmla="*/ 26125 h 154571"/>
                  <a:gd name="connsiteX26" fmla="*/ 61058 w 105993"/>
                  <a:gd name="connsiteY26" fmla="*/ 31350 h 154571"/>
                  <a:gd name="connsiteX27" fmla="*/ 61319 w 105993"/>
                  <a:gd name="connsiteY27" fmla="*/ 38404 h 154571"/>
                  <a:gd name="connsiteX28" fmla="*/ 61058 w 105993"/>
                  <a:gd name="connsiteY28" fmla="*/ 41801 h 154571"/>
                  <a:gd name="connsiteX29" fmla="*/ 60796 w 105993"/>
                  <a:gd name="connsiteY29" fmla="*/ 44152 h 154571"/>
                  <a:gd name="connsiteX30" fmla="*/ 65499 w 105993"/>
                  <a:gd name="connsiteY30" fmla="*/ 37621 h 154571"/>
                  <a:gd name="connsiteX31" fmla="*/ 73075 w 105993"/>
                  <a:gd name="connsiteY31" fmla="*/ 35008 h 154571"/>
                  <a:gd name="connsiteX32" fmla="*/ 81697 w 105993"/>
                  <a:gd name="connsiteY32" fmla="*/ 44936 h 154571"/>
                  <a:gd name="connsiteX33" fmla="*/ 85354 w 105993"/>
                  <a:gd name="connsiteY33" fmla="*/ 49638 h 154571"/>
                  <a:gd name="connsiteX34" fmla="*/ 90579 w 105993"/>
                  <a:gd name="connsiteY34" fmla="*/ 51206 h 154571"/>
                  <a:gd name="connsiteX35" fmla="*/ 87444 w 105993"/>
                  <a:gd name="connsiteY35" fmla="*/ 63485 h 154571"/>
                  <a:gd name="connsiteX36" fmla="*/ 85354 w 105993"/>
                  <a:gd name="connsiteY36" fmla="*/ 72890 h 154571"/>
                  <a:gd name="connsiteX37" fmla="*/ 73337 w 105993"/>
                  <a:gd name="connsiteY37" fmla="*/ 77592 h 154571"/>
                  <a:gd name="connsiteX38" fmla="*/ 72030 w 105993"/>
                  <a:gd name="connsiteY38" fmla="*/ 97709 h 154571"/>
                  <a:gd name="connsiteX39" fmla="*/ 78823 w 105993"/>
                  <a:gd name="connsiteY39" fmla="*/ 109466 h 154571"/>
                  <a:gd name="connsiteX40" fmla="*/ 87967 w 105993"/>
                  <a:gd name="connsiteY40" fmla="*/ 111033 h 154571"/>
                  <a:gd name="connsiteX41" fmla="*/ 105993 w 105993"/>
                  <a:gd name="connsiteY41" fmla="*/ 141338 h 154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05993" h="154571">
                    <a:moveTo>
                      <a:pt x="105993" y="141338"/>
                    </a:moveTo>
                    <a:cubicBezTo>
                      <a:pt x="99462" y="140816"/>
                      <a:pt x="91624" y="139510"/>
                      <a:pt x="89012" y="139510"/>
                    </a:cubicBezTo>
                    <a:cubicBezTo>
                      <a:pt x="84048" y="139771"/>
                      <a:pt x="89012" y="139510"/>
                      <a:pt x="83003" y="144735"/>
                    </a:cubicBezTo>
                    <a:cubicBezTo>
                      <a:pt x="76733" y="149960"/>
                      <a:pt x="67328" y="148392"/>
                      <a:pt x="63670" y="149176"/>
                    </a:cubicBezTo>
                    <a:cubicBezTo>
                      <a:pt x="60013" y="149960"/>
                      <a:pt x="60013" y="152834"/>
                      <a:pt x="52175" y="154401"/>
                    </a:cubicBezTo>
                    <a:cubicBezTo>
                      <a:pt x="44337" y="155969"/>
                      <a:pt x="39112" y="146302"/>
                      <a:pt x="36761" y="141600"/>
                    </a:cubicBezTo>
                    <a:cubicBezTo>
                      <a:pt x="34410" y="136897"/>
                      <a:pt x="35977" y="137942"/>
                      <a:pt x="30491" y="128015"/>
                    </a:cubicBezTo>
                    <a:cubicBezTo>
                      <a:pt x="25004" y="118087"/>
                      <a:pt x="32320" y="112078"/>
                      <a:pt x="38067" y="101628"/>
                    </a:cubicBezTo>
                    <a:cubicBezTo>
                      <a:pt x="43815" y="91178"/>
                      <a:pt x="34671" y="89088"/>
                      <a:pt x="29446" y="84385"/>
                    </a:cubicBezTo>
                    <a:cubicBezTo>
                      <a:pt x="24221" y="79682"/>
                      <a:pt x="29707" y="78637"/>
                      <a:pt x="30752" y="72629"/>
                    </a:cubicBezTo>
                    <a:cubicBezTo>
                      <a:pt x="31797" y="66881"/>
                      <a:pt x="20041" y="68448"/>
                      <a:pt x="16644" y="69232"/>
                    </a:cubicBezTo>
                    <a:cubicBezTo>
                      <a:pt x="16122" y="69494"/>
                      <a:pt x="15599" y="69494"/>
                      <a:pt x="15077" y="69755"/>
                    </a:cubicBezTo>
                    <a:cubicBezTo>
                      <a:pt x="11681" y="65575"/>
                      <a:pt x="4888" y="57998"/>
                      <a:pt x="2014" y="56431"/>
                    </a:cubicBezTo>
                    <a:cubicBezTo>
                      <a:pt x="-1905" y="54341"/>
                      <a:pt x="446" y="51728"/>
                      <a:pt x="4365" y="48071"/>
                    </a:cubicBezTo>
                    <a:cubicBezTo>
                      <a:pt x="8545" y="44674"/>
                      <a:pt x="4365" y="42062"/>
                      <a:pt x="4365" y="38927"/>
                    </a:cubicBezTo>
                    <a:cubicBezTo>
                      <a:pt x="4365" y="36053"/>
                      <a:pt x="15861" y="31873"/>
                      <a:pt x="22392" y="32134"/>
                    </a:cubicBezTo>
                    <a:cubicBezTo>
                      <a:pt x="28923" y="32396"/>
                      <a:pt x="15861" y="25342"/>
                      <a:pt x="14293" y="20900"/>
                    </a:cubicBezTo>
                    <a:cubicBezTo>
                      <a:pt x="12726" y="16459"/>
                      <a:pt x="21608" y="11234"/>
                      <a:pt x="25527" y="9666"/>
                    </a:cubicBezTo>
                    <a:cubicBezTo>
                      <a:pt x="28139" y="8622"/>
                      <a:pt x="32058" y="3396"/>
                      <a:pt x="34410" y="0"/>
                    </a:cubicBezTo>
                    <a:cubicBezTo>
                      <a:pt x="35455" y="784"/>
                      <a:pt x="36500" y="2090"/>
                      <a:pt x="37283" y="3135"/>
                    </a:cubicBezTo>
                    <a:cubicBezTo>
                      <a:pt x="39635" y="5486"/>
                      <a:pt x="41986" y="5747"/>
                      <a:pt x="45121" y="6270"/>
                    </a:cubicBezTo>
                    <a:cubicBezTo>
                      <a:pt x="48779" y="6793"/>
                      <a:pt x="50346" y="9666"/>
                      <a:pt x="51652" y="13063"/>
                    </a:cubicBezTo>
                    <a:cubicBezTo>
                      <a:pt x="52175" y="14891"/>
                      <a:pt x="52697" y="16720"/>
                      <a:pt x="54265" y="17765"/>
                    </a:cubicBezTo>
                    <a:cubicBezTo>
                      <a:pt x="55833" y="18810"/>
                      <a:pt x="57139" y="19594"/>
                      <a:pt x="58445" y="20900"/>
                    </a:cubicBezTo>
                    <a:cubicBezTo>
                      <a:pt x="59229" y="21684"/>
                      <a:pt x="58968" y="22468"/>
                      <a:pt x="59490" y="23513"/>
                    </a:cubicBezTo>
                    <a:cubicBezTo>
                      <a:pt x="60013" y="24297"/>
                      <a:pt x="60535" y="25342"/>
                      <a:pt x="60796" y="26125"/>
                    </a:cubicBezTo>
                    <a:cubicBezTo>
                      <a:pt x="61058" y="27693"/>
                      <a:pt x="60796" y="29783"/>
                      <a:pt x="61058" y="31350"/>
                    </a:cubicBezTo>
                    <a:cubicBezTo>
                      <a:pt x="61319" y="33702"/>
                      <a:pt x="61319" y="36053"/>
                      <a:pt x="61319" y="38404"/>
                    </a:cubicBezTo>
                    <a:cubicBezTo>
                      <a:pt x="61319" y="39710"/>
                      <a:pt x="61058" y="40756"/>
                      <a:pt x="61058" y="41801"/>
                    </a:cubicBezTo>
                    <a:cubicBezTo>
                      <a:pt x="61058" y="42585"/>
                      <a:pt x="60535" y="43629"/>
                      <a:pt x="60796" y="44152"/>
                    </a:cubicBezTo>
                    <a:cubicBezTo>
                      <a:pt x="64454" y="43891"/>
                      <a:pt x="63931" y="39710"/>
                      <a:pt x="65499" y="37621"/>
                    </a:cubicBezTo>
                    <a:cubicBezTo>
                      <a:pt x="67328" y="35530"/>
                      <a:pt x="70724" y="35008"/>
                      <a:pt x="73075" y="35008"/>
                    </a:cubicBezTo>
                    <a:cubicBezTo>
                      <a:pt x="77778" y="35008"/>
                      <a:pt x="79607" y="41539"/>
                      <a:pt x="81697" y="44936"/>
                    </a:cubicBezTo>
                    <a:cubicBezTo>
                      <a:pt x="82742" y="46765"/>
                      <a:pt x="83526" y="48854"/>
                      <a:pt x="85354" y="49638"/>
                    </a:cubicBezTo>
                    <a:cubicBezTo>
                      <a:pt x="86922" y="50422"/>
                      <a:pt x="88751" y="50683"/>
                      <a:pt x="90579" y="51206"/>
                    </a:cubicBezTo>
                    <a:cubicBezTo>
                      <a:pt x="90579" y="51206"/>
                      <a:pt x="89012" y="60350"/>
                      <a:pt x="87444" y="63485"/>
                    </a:cubicBezTo>
                    <a:cubicBezTo>
                      <a:pt x="86138" y="66620"/>
                      <a:pt x="89534" y="72890"/>
                      <a:pt x="85354" y="72890"/>
                    </a:cubicBezTo>
                    <a:cubicBezTo>
                      <a:pt x="81174" y="72890"/>
                      <a:pt x="73337" y="69755"/>
                      <a:pt x="73337" y="77592"/>
                    </a:cubicBezTo>
                    <a:cubicBezTo>
                      <a:pt x="73337" y="85169"/>
                      <a:pt x="68111" y="92484"/>
                      <a:pt x="72030" y="97709"/>
                    </a:cubicBezTo>
                    <a:cubicBezTo>
                      <a:pt x="75949" y="102934"/>
                      <a:pt x="75165" y="109204"/>
                      <a:pt x="78823" y="109466"/>
                    </a:cubicBezTo>
                    <a:cubicBezTo>
                      <a:pt x="82481" y="109727"/>
                      <a:pt x="87967" y="104502"/>
                      <a:pt x="87967" y="111033"/>
                    </a:cubicBezTo>
                    <a:cubicBezTo>
                      <a:pt x="88489" y="118348"/>
                      <a:pt x="96327" y="134807"/>
                      <a:pt x="105993" y="14133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A3C86C4B-9482-7286-4597-637C8C51CB3D}"/>
                  </a:ext>
                </a:extLst>
              </p:cNvPr>
              <p:cNvSpPr/>
              <p:nvPr/>
            </p:nvSpPr>
            <p:spPr>
              <a:xfrm>
                <a:off x="3154867" y="3808438"/>
                <a:ext cx="255071" cy="361248"/>
              </a:xfrm>
              <a:custGeom>
                <a:avLst/>
                <a:gdLst>
                  <a:gd name="connsiteX0" fmla="*/ 252982 w 255071"/>
                  <a:gd name="connsiteY0" fmla="*/ 224291 h 361248"/>
                  <a:gd name="connsiteX1" fmla="*/ 252982 w 255071"/>
                  <a:gd name="connsiteY1" fmla="*/ 224291 h 361248"/>
                  <a:gd name="connsiteX2" fmla="*/ 242531 w 255071"/>
                  <a:gd name="connsiteY2" fmla="*/ 230038 h 361248"/>
                  <a:gd name="connsiteX3" fmla="*/ 236000 w 255071"/>
                  <a:gd name="connsiteY3" fmla="*/ 226642 h 361248"/>
                  <a:gd name="connsiteX4" fmla="*/ 232081 w 255071"/>
                  <a:gd name="connsiteY4" fmla="*/ 230822 h 361248"/>
                  <a:gd name="connsiteX5" fmla="*/ 201515 w 255071"/>
                  <a:gd name="connsiteY5" fmla="*/ 232389 h 361248"/>
                  <a:gd name="connsiteX6" fmla="*/ 197073 w 255071"/>
                  <a:gd name="connsiteY6" fmla="*/ 244407 h 361248"/>
                  <a:gd name="connsiteX7" fmla="*/ 209091 w 255071"/>
                  <a:gd name="connsiteY7" fmla="*/ 246758 h 361248"/>
                  <a:gd name="connsiteX8" fmla="*/ 213010 w 255071"/>
                  <a:gd name="connsiteY8" fmla="*/ 253290 h 361248"/>
                  <a:gd name="connsiteX9" fmla="*/ 195244 w 255071"/>
                  <a:gd name="connsiteY9" fmla="*/ 255119 h 361248"/>
                  <a:gd name="connsiteX10" fmla="*/ 192371 w 255071"/>
                  <a:gd name="connsiteY10" fmla="*/ 265308 h 361248"/>
                  <a:gd name="connsiteX11" fmla="*/ 199163 w 255071"/>
                  <a:gd name="connsiteY11" fmla="*/ 277325 h 361248"/>
                  <a:gd name="connsiteX12" fmla="*/ 204649 w 255071"/>
                  <a:gd name="connsiteY12" fmla="*/ 294046 h 361248"/>
                  <a:gd name="connsiteX13" fmla="*/ 199163 w 255071"/>
                  <a:gd name="connsiteY13" fmla="*/ 337675 h 361248"/>
                  <a:gd name="connsiteX14" fmla="*/ 195767 w 255071"/>
                  <a:gd name="connsiteY14" fmla="*/ 358575 h 361248"/>
                  <a:gd name="connsiteX15" fmla="*/ 191848 w 255071"/>
                  <a:gd name="connsiteY15" fmla="*/ 361188 h 361248"/>
                  <a:gd name="connsiteX16" fmla="*/ 180614 w 255071"/>
                  <a:gd name="connsiteY16" fmla="*/ 350999 h 361248"/>
                  <a:gd name="connsiteX17" fmla="*/ 191326 w 255071"/>
                  <a:gd name="connsiteY17" fmla="*/ 331928 h 361248"/>
                  <a:gd name="connsiteX18" fmla="*/ 177740 w 255071"/>
                  <a:gd name="connsiteY18" fmla="*/ 316775 h 361248"/>
                  <a:gd name="connsiteX19" fmla="*/ 169642 w 255071"/>
                  <a:gd name="connsiteY19" fmla="*/ 318081 h 361248"/>
                  <a:gd name="connsiteX20" fmla="*/ 160498 w 255071"/>
                  <a:gd name="connsiteY20" fmla="*/ 315468 h 361248"/>
                  <a:gd name="connsiteX21" fmla="*/ 150831 w 255071"/>
                  <a:gd name="connsiteY21" fmla="*/ 319910 h 361248"/>
                  <a:gd name="connsiteX22" fmla="*/ 133327 w 255071"/>
                  <a:gd name="connsiteY22" fmla="*/ 322000 h 361248"/>
                  <a:gd name="connsiteX23" fmla="*/ 129669 w 255071"/>
                  <a:gd name="connsiteY23" fmla="*/ 309721 h 361248"/>
                  <a:gd name="connsiteX24" fmla="*/ 122877 w 255071"/>
                  <a:gd name="connsiteY24" fmla="*/ 309721 h 361248"/>
                  <a:gd name="connsiteX25" fmla="*/ 118697 w 255071"/>
                  <a:gd name="connsiteY25" fmla="*/ 300838 h 361248"/>
                  <a:gd name="connsiteX26" fmla="*/ 105895 w 255071"/>
                  <a:gd name="connsiteY26" fmla="*/ 294046 h 361248"/>
                  <a:gd name="connsiteX27" fmla="*/ 94400 w 255071"/>
                  <a:gd name="connsiteY27" fmla="*/ 275235 h 361248"/>
                  <a:gd name="connsiteX28" fmla="*/ 76373 w 255071"/>
                  <a:gd name="connsiteY28" fmla="*/ 271578 h 361248"/>
                  <a:gd name="connsiteX29" fmla="*/ 75328 w 255071"/>
                  <a:gd name="connsiteY29" fmla="*/ 271578 h 361248"/>
                  <a:gd name="connsiteX30" fmla="*/ 62266 w 255071"/>
                  <a:gd name="connsiteY30" fmla="*/ 261127 h 361248"/>
                  <a:gd name="connsiteX31" fmla="*/ 38753 w 255071"/>
                  <a:gd name="connsiteY31" fmla="*/ 261127 h 361248"/>
                  <a:gd name="connsiteX32" fmla="*/ 31176 w 255071"/>
                  <a:gd name="connsiteY32" fmla="*/ 253029 h 361248"/>
                  <a:gd name="connsiteX33" fmla="*/ 20204 w 255071"/>
                  <a:gd name="connsiteY33" fmla="*/ 248587 h 361248"/>
                  <a:gd name="connsiteX34" fmla="*/ 2961 w 255071"/>
                  <a:gd name="connsiteY34" fmla="*/ 238137 h 361248"/>
                  <a:gd name="connsiteX35" fmla="*/ 2961 w 255071"/>
                  <a:gd name="connsiteY35" fmla="*/ 238137 h 361248"/>
                  <a:gd name="connsiteX36" fmla="*/ 2438 w 255071"/>
                  <a:gd name="connsiteY36" fmla="*/ 237092 h 361248"/>
                  <a:gd name="connsiteX37" fmla="*/ 1655 w 255071"/>
                  <a:gd name="connsiteY37" fmla="*/ 232912 h 361248"/>
                  <a:gd name="connsiteX38" fmla="*/ 7663 w 255071"/>
                  <a:gd name="connsiteY38" fmla="*/ 232389 h 361248"/>
                  <a:gd name="connsiteX39" fmla="*/ 7141 w 255071"/>
                  <a:gd name="connsiteY39" fmla="*/ 225075 h 361248"/>
                  <a:gd name="connsiteX40" fmla="*/ 10276 w 255071"/>
                  <a:gd name="connsiteY40" fmla="*/ 218282 h 361248"/>
                  <a:gd name="connsiteX41" fmla="*/ 12627 w 255071"/>
                  <a:gd name="connsiteY41" fmla="*/ 217237 h 361248"/>
                  <a:gd name="connsiteX42" fmla="*/ 18114 w 255071"/>
                  <a:gd name="connsiteY42" fmla="*/ 215147 h 361248"/>
                  <a:gd name="connsiteX43" fmla="*/ 24122 w 255071"/>
                  <a:gd name="connsiteY43" fmla="*/ 212534 h 361248"/>
                  <a:gd name="connsiteX44" fmla="*/ 27780 w 255071"/>
                  <a:gd name="connsiteY44" fmla="*/ 207570 h 361248"/>
                  <a:gd name="connsiteX45" fmla="*/ 29348 w 255071"/>
                  <a:gd name="connsiteY45" fmla="*/ 201562 h 361248"/>
                  <a:gd name="connsiteX46" fmla="*/ 34834 w 255071"/>
                  <a:gd name="connsiteY46" fmla="*/ 198165 h 361248"/>
                  <a:gd name="connsiteX47" fmla="*/ 38491 w 255071"/>
                  <a:gd name="connsiteY47" fmla="*/ 192679 h 361248"/>
                  <a:gd name="connsiteX48" fmla="*/ 40582 w 255071"/>
                  <a:gd name="connsiteY48" fmla="*/ 186409 h 361248"/>
                  <a:gd name="connsiteX49" fmla="*/ 36663 w 255071"/>
                  <a:gd name="connsiteY49" fmla="*/ 183535 h 361248"/>
                  <a:gd name="connsiteX50" fmla="*/ 36924 w 255071"/>
                  <a:gd name="connsiteY50" fmla="*/ 178310 h 361248"/>
                  <a:gd name="connsiteX51" fmla="*/ 36663 w 255071"/>
                  <a:gd name="connsiteY51" fmla="*/ 171779 h 361248"/>
                  <a:gd name="connsiteX52" fmla="*/ 36140 w 255071"/>
                  <a:gd name="connsiteY52" fmla="*/ 163941 h 361248"/>
                  <a:gd name="connsiteX53" fmla="*/ 35879 w 255071"/>
                  <a:gd name="connsiteY53" fmla="*/ 158194 h 361248"/>
                  <a:gd name="connsiteX54" fmla="*/ 35618 w 255071"/>
                  <a:gd name="connsiteY54" fmla="*/ 155319 h 361248"/>
                  <a:gd name="connsiteX55" fmla="*/ 32483 w 255071"/>
                  <a:gd name="connsiteY55" fmla="*/ 150094 h 361248"/>
                  <a:gd name="connsiteX56" fmla="*/ 37708 w 255071"/>
                  <a:gd name="connsiteY56" fmla="*/ 146959 h 361248"/>
                  <a:gd name="connsiteX57" fmla="*/ 35879 w 255071"/>
                  <a:gd name="connsiteY57" fmla="*/ 139122 h 361248"/>
                  <a:gd name="connsiteX58" fmla="*/ 32221 w 255071"/>
                  <a:gd name="connsiteY58" fmla="*/ 133636 h 361248"/>
                  <a:gd name="connsiteX59" fmla="*/ 32744 w 255071"/>
                  <a:gd name="connsiteY59" fmla="*/ 130239 h 361248"/>
                  <a:gd name="connsiteX60" fmla="*/ 34311 w 255071"/>
                  <a:gd name="connsiteY60" fmla="*/ 125014 h 361248"/>
                  <a:gd name="connsiteX61" fmla="*/ 33005 w 255071"/>
                  <a:gd name="connsiteY61" fmla="*/ 122663 h 361248"/>
                  <a:gd name="connsiteX62" fmla="*/ 31176 w 255071"/>
                  <a:gd name="connsiteY62" fmla="*/ 120312 h 361248"/>
                  <a:gd name="connsiteX63" fmla="*/ 29348 w 255071"/>
                  <a:gd name="connsiteY63" fmla="*/ 119005 h 361248"/>
                  <a:gd name="connsiteX64" fmla="*/ 24645 w 255071"/>
                  <a:gd name="connsiteY64" fmla="*/ 114042 h 361248"/>
                  <a:gd name="connsiteX65" fmla="*/ 22032 w 255071"/>
                  <a:gd name="connsiteY65" fmla="*/ 111429 h 361248"/>
                  <a:gd name="connsiteX66" fmla="*/ 37447 w 255071"/>
                  <a:gd name="connsiteY66" fmla="*/ 99934 h 361248"/>
                  <a:gd name="connsiteX67" fmla="*/ 37708 w 255071"/>
                  <a:gd name="connsiteY67" fmla="*/ 90006 h 361248"/>
                  <a:gd name="connsiteX68" fmla="*/ 40059 w 255071"/>
                  <a:gd name="connsiteY68" fmla="*/ 85304 h 361248"/>
                  <a:gd name="connsiteX69" fmla="*/ 43717 w 255071"/>
                  <a:gd name="connsiteY69" fmla="*/ 91835 h 361248"/>
                  <a:gd name="connsiteX70" fmla="*/ 47635 w 255071"/>
                  <a:gd name="connsiteY70" fmla="*/ 95231 h 361248"/>
                  <a:gd name="connsiteX71" fmla="*/ 48419 w 255071"/>
                  <a:gd name="connsiteY71" fmla="*/ 87132 h 361248"/>
                  <a:gd name="connsiteX72" fmla="*/ 48158 w 255071"/>
                  <a:gd name="connsiteY72" fmla="*/ 81646 h 361248"/>
                  <a:gd name="connsiteX73" fmla="*/ 52860 w 255071"/>
                  <a:gd name="connsiteY73" fmla="*/ 80340 h 361248"/>
                  <a:gd name="connsiteX74" fmla="*/ 63311 w 255071"/>
                  <a:gd name="connsiteY74" fmla="*/ 69628 h 361248"/>
                  <a:gd name="connsiteX75" fmla="*/ 69058 w 255071"/>
                  <a:gd name="connsiteY75" fmla="*/ 65710 h 361248"/>
                  <a:gd name="connsiteX76" fmla="*/ 72977 w 255071"/>
                  <a:gd name="connsiteY76" fmla="*/ 62052 h 361248"/>
                  <a:gd name="connsiteX77" fmla="*/ 72716 w 255071"/>
                  <a:gd name="connsiteY77" fmla="*/ 55521 h 361248"/>
                  <a:gd name="connsiteX78" fmla="*/ 71932 w 255071"/>
                  <a:gd name="connsiteY78" fmla="*/ 46899 h 361248"/>
                  <a:gd name="connsiteX79" fmla="*/ 81860 w 255071"/>
                  <a:gd name="connsiteY79" fmla="*/ 35926 h 361248"/>
                  <a:gd name="connsiteX80" fmla="*/ 93878 w 255071"/>
                  <a:gd name="connsiteY80" fmla="*/ 30440 h 361248"/>
                  <a:gd name="connsiteX81" fmla="*/ 100148 w 255071"/>
                  <a:gd name="connsiteY81" fmla="*/ 35926 h 361248"/>
                  <a:gd name="connsiteX82" fmla="*/ 103805 w 255071"/>
                  <a:gd name="connsiteY82" fmla="*/ 32792 h 361248"/>
                  <a:gd name="connsiteX83" fmla="*/ 107463 w 255071"/>
                  <a:gd name="connsiteY83" fmla="*/ 25215 h 361248"/>
                  <a:gd name="connsiteX84" fmla="*/ 113994 w 255071"/>
                  <a:gd name="connsiteY84" fmla="*/ 24170 h 361248"/>
                  <a:gd name="connsiteX85" fmla="*/ 131237 w 255071"/>
                  <a:gd name="connsiteY85" fmla="*/ 20512 h 361248"/>
                  <a:gd name="connsiteX86" fmla="*/ 141948 w 255071"/>
                  <a:gd name="connsiteY86" fmla="*/ 10585 h 361248"/>
                  <a:gd name="connsiteX87" fmla="*/ 153444 w 255071"/>
                  <a:gd name="connsiteY87" fmla="*/ 1963 h 361248"/>
                  <a:gd name="connsiteX88" fmla="*/ 169642 w 255071"/>
                  <a:gd name="connsiteY88" fmla="*/ 2747 h 361248"/>
                  <a:gd name="connsiteX89" fmla="*/ 161542 w 255071"/>
                  <a:gd name="connsiteY89" fmla="*/ 13981 h 361248"/>
                  <a:gd name="connsiteX90" fmla="*/ 158930 w 255071"/>
                  <a:gd name="connsiteY90" fmla="*/ 15549 h 361248"/>
                  <a:gd name="connsiteX91" fmla="*/ 137246 w 255071"/>
                  <a:gd name="connsiteY91" fmla="*/ 34098 h 361248"/>
                  <a:gd name="connsiteX92" fmla="*/ 131760 w 255071"/>
                  <a:gd name="connsiteY92" fmla="*/ 52386 h 361248"/>
                  <a:gd name="connsiteX93" fmla="*/ 124444 w 255071"/>
                  <a:gd name="connsiteY93" fmla="*/ 65971 h 361248"/>
                  <a:gd name="connsiteX94" fmla="*/ 130715 w 255071"/>
                  <a:gd name="connsiteY94" fmla="*/ 69106 h 361248"/>
                  <a:gd name="connsiteX95" fmla="*/ 142993 w 255071"/>
                  <a:gd name="connsiteY95" fmla="*/ 90006 h 361248"/>
                  <a:gd name="connsiteX96" fmla="*/ 141687 w 255071"/>
                  <a:gd name="connsiteY96" fmla="*/ 104898 h 361248"/>
                  <a:gd name="connsiteX97" fmla="*/ 145867 w 255071"/>
                  <a:gd name="connsiteY97" fmla="*/ 108816 h 361248"/>
                  <a:gd name="connsiteX98" fmla="*/ 150047 w 255071"/>
                  <a:gd name="connsiteY98" fmla="*/ 116393 h 361248"/>
                  <a:gd name="connsiteX99" fmla="*/ 185317 w 255071"/>
                  <a:gd name="connsiteY99" fmla="*/ 117699 h 361248"/>
                  <a:gd name="connsiteX100" fmla="*/ 203343 w 255071"/>
                  <a:gd name="connsiteY100" fmla="*/ 132852 h 361248"/>
                  <a:gd name="connsiteX101" fmla="*/ 240180 w 255071"/>
                  <a:gd name="connsiteY101" fmla="*/ 133374 h 361248"/>
                  <a:gd name="connsiteX102" fmla="*/ 250892 w 255071"/>
                  <a:gd name="connsiteY102" fmla="*/ 139906 h 361248"/>
                  <a:gd name="connsiteX103" fmla="*/ 240180 w 255071"/>
                  <a:gd name="connsiteY103" fmla="*/ 164463 h 361248"/>
                  <a:gd name="connsiteX104" fmla="*/ 251675 w 255071"/>
                  <a:gd name="connsiteY104" fmla="*/ 193463 h 361248"/>
                  <a:gd name="connsiteX105" fmla="*/ 242531 w 255071"/>
                  <a:gd name="connsiteY105" fmla="*/ 206003 h 361248"/>
                  <a:gd name="connsiteX106" fmla="*/ 246712 w 255071"/>
                  <a:gd name="connsiteY106" fmla="*/ 210706 h 361248"/>
                  <a:gd name="connsiteX107" fmla="*/ 255072 w 255071"/>
                  <a:gd name="connsiteY107" fmla="*/ 221678 h 361248"/>
                  <a:gd name="connsiteX108" fmla="*/ 252982 w 255071"/>
                  <a:gd name="connsiteY108" fmla="*/ 224291 h 361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255071" h="361248">
                    <a:moveTo>
                      <a:pt x="252982" y="224291"/>
                    </a:moveTo>
                    <a:cubicBezTo>
                      <a:pt x="252982" y="224291"/>
                      <a:pt x="252982" y="224291"/>
                      <a:pt x="252982" y="224291"/>
                    </a:cubicBezTo>
                    <a:cubicBezTo>
                      <a:pt x="250631" y="226642"/>
                      <a:pt x="244099" y="227164"/>
                      <a:pt x="242531" y="230038"/>
                    </a:cubicBezTo>
                    <a:cubicBezTo>
                      <a:pt x="240442" y="233957"/>
                      <a:pt x="240180" y="230822"/>
                      <a:pt x="236000" y="226642"/>
                    </a:cubicBezTo>
                    <a:cubicBezTo>
                      <a:pt x="231820" y="222462"/>
                      <a:pt x="231559" y="226381"/>
                      <a:pt x="232081" y="230822"/>
                    </a:cubicBezTo>
                    <a:cubicBezTo>
                      <a:pt x="232604" y="235002"/>
                      <a:pt x="209352" y="231867"/>
                      <a:pt x="201515" y="232389"/>
                    </a:cubicBezTo>
                    <a:cubicBezTo>
                      <a:pt x="193677" y="233173"/>
                      <a:pt x="196028" y="239443"/>
                      <a:pt x="197073" y="244407"/>
                    </a:cubicBezTo>
                    <a:cubicBezTo>
                      <a:pt x="198118" y="249371"/>
                      <a:pt x="204911" y="246497"/>
                      <a:pt x="209091" y="246758"/>
                    </a:cubicBezTo>
                    <a:cubicBezTo>
                      <a:pt x="213271" y="247281"/>
                      <a:pt x="210397" y="250416"/>
                      <a:pt x="213010" y="253290"/>
                    </a:cubicBezTo>
                    <a:cubicBezTo>
                      <a:pt x="215361" y="256164"/>
                      <a:pt x="199424" y="254074"/>
                      <a:pt x="195244" y="255119"/>
                    </a:cubicBezTo>
                    <a:cubicBezTo>
                      <a:pt x="191064" y="256164"/>
                      <a:pt x="192632" y="260866"/>
                      <a:pt x="192371" y="265308"/>
                    </a:cubicBezTo>
                    <a:cubicBezTo>
                      <a:pt x="192109" y="269749"/>
                      <a:pt x="193938" y="273145"/>
                      <a:pt x="199163" y="277325"/>
                    </a:cubicBezTo>
                    <a:cubicBezTo>
                      <a:pt x="204127" y="281244"/>
                      <a:pt x="204388" y="288821"/>
                      <a:pt x="204649" y="294046"/>
                    </a:cubicBezTo>
                    <a:cubicBezTo>
                      <a:pt x="204911" y="299271"/>
                      <a:pt x="200208" y="332450"/>
                      <a:pt x="199163" y="337675"/>
                    </a:cubicBezTo>
                    <a:cubicBezTo>
                      <a:pt x="197857" y="342900"/>
                      <a:pt x="196028" y="354134"/>
                      <a:pt x="195767" y="358575"/>
                    </a:cubicBezTo>
                    <a:cubicBezTo>
                      <a:pt x="195506" y="360927"/>
                      <a:pt x="193938" y="361449"/>
                      <a:pt x="191848" y="361188"/>
                    </a:cubicBezTo>
                    <a:cubicBezTo>
                      <a:pt x="191064" y="352566"/>
                      <a:pt x="185839" y="351522"/>
                      <a:pt x="180614" y="350999"/>
                    </a:cubicBezTo>
                    <a:cubicBezTo>
                      <a:pt x="175128" y="350215"/>
                      <a:pt x="186884" y="336369"/>
                      <a:pt x="191326" y="331928"/>
                    </a:cubicBezTo>
                    <a:cubicBezTo>
                      <a:pt x="195506" y="327486"/>
                      <a:pt x="181659" y="318603"/>
                      <a:pt x="177740" y="316775"/>
                    </a:cubicBezTo>
                    <a:cubicBezTo>
                      <a:pt x="173822" y="314946"/>
                      <a:pt x="174083" y="316252"/>
                      <a:pt x="169642" y="318081"/>
                    </a:cubicBezTo>
                    <a:cubicBezTo>
                      <a:pt x="165200" y="320171"/>
                      <a:pt x="164416" y="317036"/>
                      <a:pt x="160498" y="315468"/>
                    </a:cubicBezTo>
                    <a:cubicBezTo>
                      <a:pt x="156579" y="313901"/>
                      <a:pt x="156056" y="316775"/>
                      <a:pt x="150831" y="319910"/>
                    </a:cubicBezTo>
                    <a:cubicBezTo>
                      <a:pt x="145606" y="323045"/>
                      <a:pt x="139858" y="320955"/>
                      <a:pt x="133327" y="322000"/>
                    </a:cubicBezTo>
                    <a:cubicBezTo>
                      <a:pt x="126535" y="322784"/>
                      <a:pt x="129147" y="314423"/>
                      <a:pt x="129669" y="309721"/>
                    </a:cubicBezTo>
                    <a:cubicBezTo>
                      <a:pt x="130192" y="305018"/>
                      <a:pt x="127579" y="309721"/>
                      <a:pt x="122877" y="309721"/>
                    </a:cubicBezTo>
                    <a:cubicBezTo>
                      <a:pt x="118174" y="309721"/>
                      <a:pt x="118697" y="304757"/>
                      <a:pt x="118697" y="300838"/>
                    </a:cubicBezTo>
                    <a:cubicBezTo>
                      <a:pt x="118697" y="296919"/>
                      <a:pt x="112688" y="295874"/>
                      <a:pt x="105895" y="294046"/>
                    </a:cubicBezTo>
                    <a:cubicBezTo>
                      <a:pt x="99103" y="292217"/>
                      <a:pt x="97796" y="281505"/>
                      <a:pt x="94400" y="275235"/>
                    </a:cubicBezTo>
                    <a:cubicBezTo>
                      <a:pt x="91004" y="268965"/>
                      <a:pt x="86301" y="272100"/>
                      <a:pt x="76373" y="271578"/>
                    </a:cubicBezTo>
                    <a:cubicBezTo>
                      <a:pt x="75851" y="271578"/>
                      <a:pt x="75590" y="271578"/>
                      <a:pt x="75328" y="271578"/>
                    </a:cubicBezTo>
                    <a:cubicBezTo>
                      <a:pt x="66446" y="270794"/>
                      <a:pt x="67230" y="265308"/>
                      <a:pt x="62266" y="261127"/>
                    </a:cubicBezTo>
                    <a:cubicBezTo>
                      <a:pt x="57041" y="256686"/>
                      <a:pt x="47113" y="263218"/>
                      <a:pt x="38753" y="261127"/>
                    </a:cubicBezTo>
                    <a:cubicBezTo>
                      <a:pt x="30393" y="259038"/>
                      <a:pt x="31176" y="256425"/>
                      <a:pt x="31176" y="253029"/>
                    </a:cubicBezTo>
                    <a:cubicBezTo>
                      <a:pt x="31176" y="249632"/>
                      <a:pt x="23861" y="249894"/>
                      <a:pt x="20204" y="248587"/>
                    </a:cubicBezTo>
                    <a:cubicBezTo>
                      <a:pt x="16546" y="247281"/>
                      <a:pt x="3745" y="238398"/>
                      <a:pt x="2961" y="238137"/>
                    </a:cubicBezTo>
                    <a:cubicBezTo>
                      <a:pt x="2961" y="238137"/>
                      <a:pt x="2961" y="238137"/>
                      <a:pt x="2961" y="238137"/>
                    </a:cubicBezTo>
                    <a:cubicBezTo>
                      <a:pt x="2961" y="237876"/>
                      <a:pt x="2700" y="237353"/>
                      <a:pt x="2438" y="237092"/>
                    </a:cubicBezTo>
                    <a:cubicBezTo>
                      <a:pt x="1393" y="235525"/>
                      <a:pt x="-2003" y="233435"/>
                      <a:pt x="1655" y="232912"/>
                    </a:cubicBezTo>
                    <a:cubicBezTo>
                      <a:pt x="3222" y="232651"/>
                      <a:pt x="6619" y="233435"/>
                      <a:pt x="7663" y="232389"/>
                    </a:cubicBezTo>
                    <a:cubicBezTo>
                      <a:pt x="9753" y="230300"/>
                      <a:pt x="7663" y="227426"/>
                      <a:pt x="7141" y="225075"/>
                    </a:cubicBezTo>
                    <a:cubicBezTo>
                      <a:pt x="6357" y="222723"/>
                      <a:pt x="8447" y="220111"/>
                      <a:pt x="10276" y="218282"/>
                    </a:cubicBezTo>
                    <a:cubicBezTo>
                      <a:pt x="11060" y="217498"/>
                      <a:pt x="11582" y="217498"/>
                      <a:pt x="12627" y="217237"/>
                    </a:cubicBezTo>
                    <a:cubicBezTo>
                      <a:pt x="14456" y="216714"/>
                      <a:pt x="16024" y="215408"/>
                      <a:pt x="18114" y="215147"/>
                    </a:cubicBezTo>
                    <a:cubicBezTo>
                      <a:pt x="20465" y="214624"/>
                      <a:pt x="22032" y="213579"/>
                      <a:pt x="24122" y="212534"/>
                    </a:cubicBezTo>
                    <a:cubicBezTo>
                      <a:pt x="26213" y="211489"/>
                      <a:pt x="27519" y="210183"/>
                      <a:pt x="27780" y="207570"/>
                    </a:cubicBezTo>
                    <a:cubicBezTo>
                      <a:pt x="28041" y="205219"/>
                      <a:pt x="27519" y="203129"/>
                      <a:pt x="29348" y="201562"/>
                    </a:cubicBezTo>
                    <a:cubicBezTo>
                      <a:pt x="30915" y="199994"/>
                      <a:pt x="33266" y="199471"/>
                      <a:pt x="34834" y="198165"/>
                    </a:cubicBezTo>
                    <a:cubicBezTo>
                      <a:pt x="36401" y="196598"/>
                      <a:pt x="37969" y="194769"/>
                      <a:pt x="38491" y="192679"/>
                    </a:cubicBezTo>
                    <a:cubicBezTo>
                      <a:pt x="39014" y="190589"/>
                      <a:pt x="40059" y="188499"/>
                      <a:pt x="40582" y="186409"/>
                    </a:cubicBezTo>
                    <a:cubicBezTo>
                      <a:pt x="41365" y="183535"/>
                      <a:pt x="38230" y="184319"/>
                      <a:pt x="36663" y="183535"/>
                    </a:cubicBezTo>
                    <a:cubicBezTo>
                      <a:pt x="34311" y="182490"/>
                      <a:pt x="36140" y="179877"/>
                      <a:pt x="36924" y="178310"/>
                    </a:cubicBezTo>
                    <a:cubicBezTo>
                      <a:pt x="37969" y="176220"/>
                      <a:pt x="37185" y="174130"/>
                      <a:pt x="36663" y="171779"/>
                    </a:cubicBezTo>
                    <a:cubicBezTo>
                      <a:pt x="36140" y="169166"/>
                      <a:pt x="36401" y="166554"/>
                      <a:pt x="36140" y="163941"/>
                    </a:cubicBezTo>
                    <a:cubicBezTo>
                      <a:pt x="36140" y="161851"/>
                      <a:pt x="35879" y="160022"/>
                      <a:pt x="35879" y="158194"/>
                    </a:cubicBezTo>
                    <a:cubicBezTo>
                      <a:pt x="35879" y="157148"/>
                      <a:pt x="36140" y="156103"/>
                      <a:pt x="35618" y="155319"/>
                    </a:cubicBezTo>
                    <a:cubicBezTo>
                      <a:pt x="34834" y="153491"/>
                      <a:pt x="32221" y="152446"/>
                      <a:pt x="32483" y="150094"/>
                    </a:cubicBezTo>
                    <a:cubicBezTo>
                      <a:pt x="33005" y="147482"/>
                      <a:pt x="36401" y="148527"/>
                      <a:pt x="37708" y="146959"/>
                    </a:cubicBezTo>
                    <a:cubicBezTo>
                      <a:pt x="39014" y="145131"/>
                      <a:pt x="36924" y="140951"/>
                      <a:pt x="35879" y="139122"/>
                    </a:cubicBezTo>
                    <a:cubicBezTo>
                      <a:pt x="34834" y="137293"/>
                      <a:pt x="32744" y="135725"/>
                      <a:pt x="32221" y="133636"/>
                    </a:cubicBezTo>
                    <a:cubicBezTo>
                      <a:pt x="31960" y="132329"/>
                      <a:pt x="32483" y="131545"/>
                      <a:pt x="32744" y="130239"/>
                    </a:cubicBezTo>
                    <a:cubicBezTo>
                      <a:pt x="33528" y="128672"/>
                      <a:pt x="34050" y="126843"/>
                      <a:pt x="34311" y="125014"/>
                    </a:cubicBezTo>
                    <a:cubicBezTo>
                      <a:pt x="33528" y="124492"/>
                      <a:pt x="33528" y="123447"/>
                      <a:pt x="33005" y="122663"/>
                    </a:cubicBezTo>
                    <a:cubicBezTo>
                      <a:pt x="32483" y="121879"/>
                      <a:pt x="31960" y="120834"/>
                      <a:pt x="31176" y="120312"/>
                    </a:cubicBezTo>
                    <a:cubicBezTo>
                      <a:pt x="30654" y="119789"/>
                      <a:pt x="29870" y="119789"/>
                      <a:pt x="29348" y="119005"/>
                    </a:cubicBezTo>
                    <a:cubicBezTo>
                      <a:pt x="27780" y="117438"/>
                      <a:pt x="25951" y="115870"/>
                      <a:pt x="24645" y="114042"/>
                    </a:cubicBezTo>
                    <a:cubicBezTo>
                      <a:pt x="23861" y="112996"/>
                      <a:pt x="22816" y="112213"/>
                      <a:pt x="22032" y="111429"/>
                    </a:cubicBezTo>
                    <a:cubicBezTo>
                      <a:pt x="22032" y="111429"/>
                      <a:pt x="31960" y="102807"/>
                      <a:pt x="37447" y="99934"/>
                    </a:cubicBezTo>
                    <a:cubicBezTo>
                      <a:pt x="42933" y="97060"/>
                      <a:pt x="38753" y="95754"/>
                      <a:pt x="37708" y="90006"/>
                    </a:cubicBezTo>
                    <a:cubicBezTo>
                      <a:pt x="36663" y="84259"/>
                      <a:pt x="40059" y="85304"/>
                      <a:pt x="40059" y="85304"/>
                    </a:cubicBezTo>
                    <a:cubicBezTo>
                      <a:pt x="41104" y="87393"/>
                      <a:pt x="42410" y="89745"/>
                      <a:pt x="43717" y="91835"/>
                    </a:cubicBezTo>
                    <a:cubicBezTo>
                      <a:pt x="44500" y="92880"/>
                      <a:pt x="46068" y="95231"/>
                      <a:pt x="47635" y="95231"/>
                    </a:cubicBezTo>
                    <a:cubicBezTo>
                      <a:pt x="50770" y="95231"/>
                      <a:pt x="48680" y="88700"/>
                      <a:pt x="48419" y="87132"/>
                    </a:cubicBezTo>
                    <a:cubicBezTo>
                      <a:pt x="47897" y="85304"/>
                      <a:pt x="47113" y="83213"/>
                      <a:pt x="48158" y="81646"/>
                    </a:cubicBezTo>
                    <a:cubicBezTo>
                      <a:pt x="48942" y="80079"/>
                      <a:pt x="51293" y="80601"/>
                      <a:pt x="52860" y="80340"/>
                    </a:cubicBezTo>
                    <a:cubicBezTo>
                      <a:pt x="56257" y="76682"/>
                      <a:pt x="59392" y="72763"/>
                      <a:pt x="63311" y="69628"/>
                    </a:cubicBezTo>
                    <a:cubicBezTo>
                      <a:pt x="65139" y="68061"/>
                      <a:pt x="66968" y="67016"/>
                      <a:pt x="69058" y="65710"/>
                    </a:cubicBezTo>
                    <a:cubicBezTo>
                      <a:pt x="70626" y="64926"/>
                      <a:pt x="72455" y="63881"/>
                      <a:pt x="72977" y="62052"/>
                    </a:cubicBezTo>
                    <a:cubicBezTo>
                      <a:pt x="73761" y="59962"/>
                      <a:pt x="73238" y="57611"/>
                      <a:pt x="72716" y="55521"/>
                    </a:cubicBezTo>
                    <a:cubicBezTo>
                      <a:pt x="72193" y="52647"/>
                      <a:pt x="71410" y="49773"/>
                      <a:pt x="71932" y="46899"/>
                    </a:cubicBezTo>
                    <a:cubicBezTo>
                      <a:pt x="72716" y="41674"/>
                      <a:pt x="78725" y="39584"/>
                      <a:pt x="81860" y="35926"/>
                    </a:cubicBezTo>
                    <a:cubicBezTo>
                      <a:pt x="85256" y="32008"/>
                      <a:pt x="88130" y="26260"/>
                      <a:pt x="93878" y="30440"/>
                    </a:cubicBezTo>
                    <a:cubicBezTo>
                      <a:pt x="95968" y="32008"/>
                      <a:pt x="97796" y="34881"/>
                      <a:pt x="100148" y="35926"/>
                    </a:cubicBezTo>
                    <a:cubicBezTo>
                      <a:pt x="102238" y="36972"/>
                      <a:pt x="103022" y="34359"/>
                      <a:pt x="103805" y="32792"/>
                    </a:cubicBezTo>
                    <a:cubicBezTo>
                      <a:pt x="104850" y="30179"/>
                      <a:pt x="105373" y="27044"/>
                      <a:pt x="107463" y="25215"/>
                    </a:cubicBezTo>
                    <a:cubicBezTo>
                      <a:pt x="109291" y="23386"/>
                      <a:pt x="111643" y="23909"/>
                      <a:pt x="113994" y="24170"/>
                    </a:cubicBezTo>
                    <a:cubicBezTo>
                      <a:pt x="120264" y="25215"/>
                      <a:pt x="125751" y="23909"/>
                      <a:pt x="131237" y="20512"/>
                    </a:cubicBezTo>
                    <a:cubicBezTo>
                      <a:pt x="135417" y="17900"/>
                      <a:pt x="138291" y="13981"/>
                      <a:pt x="141948" y="10585"/>
                    </a:cubicBezTo>
                    <a:cubicBezTo>
                      <a:pt x="145345" y="7189"/>
                      <a:pt x="149264" y="4315"/>
                      <a:pt x="153444" y="1963"/>
                    </a:cubicBezTo>
                    <a:cubicBezTo>
                      <a:pt x="158407" y="-649"/>
                      <a:pt x="165200" y="-910"/>
                      <a:pt x="169642" y="2747"/>
                    </a:cubicBezTo>
                    <a:cubicBezTo>
                      <a:pt x="176434" y="7972"/>
                      <a:pt x="165461" y="11891"/>
                      <a:pt x="161542" y="13981"/>
                    </a:cubicBezTo>
                    <a:cubicBezTo>
                      <a:pt x="160759" y="14504"/>
                      <a:pt x="159714" y="15026"/>
                      <a:pt x="158930" y="15549"/>
                    </a:cubicBezTo>
                    <a:cubicBezTo>
                      <a:pt x="150570" y="14504"/>
                      <a:pt x="142732" y="30179"/>
                      <a:pt x="137246" y="34098"/>
                    </a:cubicBezTo>
                    <a:cubicBezTo>
                      <a:pt x="131760" y="38017"/>
                      <a:pt x="131760" y="45593"/>
                      <a:pt x="131760" y="52386"/>
                    </a:cubicBezTo>
                    <a:cubicBezTo>
                      <a:pt x="132021" y="59178"/>
                      <a:pt x="127318" y="59178"/>
                      <a:pt x="124444" y="65971"/>
                    </a:cubicBezTo>
                    <a:cubicBezTo>
                      <a:pt x="121571" y="72763"/>
                      <a:pt x="127318" y="68844"/>
                      <a:pt x="130715" y="69106"/>
                    </a:cubicBezTo>
                    <a:cubicBezTo>
                      <a:pt x="134111" y="69367"/>
                      <a:pt x="140642" y="83213"/>
                      <a:pt x="142993" y="90006"/>
                    </a:cubicBezTo>
                    <a:cubicBezTo>
                      <a:pt x="145084" y="96799"/>
                      <a:pt x="141687" y="99673"/>
                      <a:pt x="141687" y="104898"/>
                    </a:cubicBezTo>
                    <a:cubicBezTo>
                      <a:pt x="141687" y="110123"/>
                      <a:pt x="142993" y="109078"/>
                      <a:pt x="145867" y="108816"/>
                    </a:cubicBezTo>
                    <a:cubicBezTo>
                      <a:pt x="148741" y="108555"/>
                      <a:pt x="149002" y="114042"/>
                      <a:pt x="150047" y="116393"/>
                    </a:cubicBezTo>
                    <a:cubicBezTo>
                      <a:pt x="151092" y="118744"/>
                      <a:pt x="172776" y="117960"/>
                      <a:pt x="185317" y="117699"/>
                    </a:cubicBezTo>
                    <a:cubicBezTo>
                      <a:pt x="197857" y="117438"/>
                      <a:pt x="200208" y="126582"/>
                      <a:pt x="203343" y="132852"/>
                    </a:cubicBezTo>
                    <a:cubicBezTo>
                      <a:pt x="206478" y="138861"/>
                      <a:pt x="233126" y="133374"/>
                      <a:pt x="240180" y="133374"/>
                    </a:cubicBezTo>
                    <a:cubicBezTo>
                      <a:pt x="247234" y="133113"/>
                      <a:pt x="250108" y="136248"/>
                      <a:pt x="250892" y="139906"/>
                    </a:cubicBezTo>
                    <a:cubicBezTo>
                      <a:pt x="251675" y="143563"/>
                      <a:pt x="240964" y="157932"/>
                      <a:pt x="240180" y="164463"/>
                    </a:cubicBezTo>
                    <a:cubicBezTo>
                      <a:pt x="239135" y="170995"/>
                      <a:pt x="248802" y="188760"/>
                      <a:pt x="251675" y="193463"/>
                    </a:cubicBezTo>
                    <a:cubicBezTo>
                      <a:pt x="254549" y="198165"/>
                      <a:pt x="245928" y="202084"/>
                      <a:pt x="242531" y="206003"/>
                    </a:cubicBezTo>
                    <a:cubicBezTo>
                      <a:pt x="239135" y="209922"/>
                      <a:pt x="244099" y="209660"/>
                      <a:pt x="246712" y="210706"/>
                    </a:cubicBezTo>
                    <a:cubicBezTo>
                      <a:pt x="249324" y="211751"/>
                      <a:pt x="252982" y="216453"/>
                      <a:pt x="255072" y="221678"/>
                    </a:cubicBezTo>
                    <a:cubicBezTo>
                      <a:pt x="254027" y="222462"/>
                      <a:pt x="253765" y="223507"/>
                      <a:pt x="252982" y="22429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9A4B9D3E-B83A-20AC-837F-B7420EBEA635}"/>
                  </a:ext>
                </a:extLst>
              </p:cNvPr>
              <p:cNvSpPr/>
              <p:nvPr/>
            </p:nvSpPr>
            <p:spPr>
              <a:xfrm>
                <a:off x="3103037" y="4079162"/>
                <a:ext cx="273766" cy="401356"/>
              </a:xfrm>
              <a:custGeom>
                <a:avLst/>
                <a:gdLst>
                  <a:gd name="connsiteX0" fmla="*/ 273461 w 273766"/>
                  <a:gd name="connsiteY0" fmla="*/ 271513 h 401356"/>
                  <a:gd name="connsiteX1" fmla="*/ 265623 w 273766"/>
                  <a:gd name="connsiteY1" fmla="*/ 292413 h 401356"/>
                  <a:gd name="connsiteX2" fmla="*/ 269281 w 273766"/>
                  <a:gd name="connsiteY2" fmla="*/ 309133 h 401356"/>
                  <a:gd name="connsiteX3" fmla="*/ 259876 w 273766"/>
                  <a:gd name="connsiteY3" fmla="*/ 319845 h 401356"/>
                  <a:gd name="connsiteX4" fmla="*/ 263534 w 273766"/>
                  <a:gd name="connsiteY4" fmla="*/ 329511 h 401356"/>
                  <a:gd name="connsiteX5" fmla="*/ 260398 w 273766"/>
                  <a:gd name="connsiteY5" fmla="*/ 339178 h 401356"/>
                  <a:gd name="connsiteX6" fmla="*/ 265885 w 273766"/>
                  <a:gd name="connsiteY6" fmla="*/ 352763 h 401356"/>
                  <a:gd name="connsiteX7" fmla="*/ 269804 w 273766"/>
                  <a:gd name="connsiteY7" fmla="*/ 356159 h 401356"/>
                  <a:gd name="connsiteX8" fmla="*/ 254128 w 273766"/>
                  <a:gd name="connsiteY8" fmla="*/ 374708 h 401356"/>
                  <a:gd name="connsiteX9" fmla="*/ 257786 w 273766"/>
                  <a:gd name="connsiteY9" fmla="*/ 382285 h 401356"/>
                  <a:gd name="connsiteX10" fmla="*/ 255435 w 273766"/>
                  <a:gd name="connsiteY10" fmla="*/ 383068 h 401356"/>
                  <a:gd name="connsiteX11" fmla="*/ 247597 w 273766"/>
                  <a:gd name="connsiteY11" fmla="*/ 387510 h 401356"/>
                  <a:gd name="connsiteX12" fmla="*/ 245507 w 273766"/>
                  <a:gd name="connsiteY12" fmla="*/ 395609 h 401356"/>
                  <a:gd name="connsiteX13" fmla="*/ 235841 w 273766"/>
                  <a:gd name="connsiteY13" fmla="*/ 401356 h 401356"/>
                  <a:gd name="connsiteX14" fmla="*/ 231922 w 273766"/>
                  <a:gd name="connsiteY14" fmla="*/ 395347 h 401356"/>
                  <a:gd name="connsiteX15" fmla="*/ 217291 w 273766"/>
                  <a:gd name="connsiteY15" fmla="*/ 386465 h 401356"/>
                  <a:gd name="connsiteX16" fmla="*/ 206058 w 273766"/>
                  <a:gd name="connsiteY16" fmla="*/ 370528 h 401356"/>
                  <a:gd name="connsiteX17" fmla="*/ 189860 w 273766"/>
                  <a:gd name="connsiteY17" fmla="*/ 362429 h 401356"/>
                  <a:gd name="connsiteX18" fmla="*/ 168959 w 273766"/>
                  <a:gd name="connsiteY18" fmla="*/ 350934 h 401356"/>
                  <a:gd name="connsiteX19" fmla="*/ 152500 w 273766"/>
                  <a:gd name="connsiteY19" fmla="*/ 341007 h 401356"/>
                  <a:gd name="connsiteX20" fmla="*/ 144140 w 273766"/>
                  <a:gd name="connsiteY20" fmla="*/ 335259 h 401356"/>
                  <a:gd name="connsiteX21" fmla="*/ 137870 w 273766"/>
                  <a:gd name="connsiteY21" fmla="*/ 331602 h 401356"/>
                  <a:gd name="connsiteX22" fmla="*/ 133951 w 273766"/>
                  <a:gd name="connsiteY22" fmla="*/ 329773 h 401356"/>
                  <a:gd name="connsiteX23" fmla="*/ 129249 w 273766"/>
                  <a:gd name="connsiteY23" fmla="*/ 325070 h 401356"/>
                  <a:gd name="connsiteX24" fmla="*/ 123762 w 273766"/>
                  <a:gd name="connsiteY24" fmla="*/ 319845 h 401356"/>
                  <a:gd name="connsiteX25" fmla="*/ 119843 w 273766"/>
                  <a:gd name="connsiteY25" fmla="*/ 316971 h 401356"/>
                  <a:gd name="connsiteX26" fmla="*/ 112528 w 273766"/>
                  <a:gd name="connsiteY26" fmla="*/ 312007 h 401356"/>
                  <a:gd name="connsiteX27" fmla="*/ 108348 w 273766"/>
                  <a:gd name="connsiteY27" fmla="*/ 304431 h 401356"/>
                  <a:gd name="connsiteX28" fmla="*/ 108087 w 273766"/>
                  <a:gd name="connsiteY28" fmla="*/ 297377 h 401356"/>
                  <a:gd name="connsiteX29" fmla="*/ 109916 w 273766"/>
                  <a:gd name="connsiteY29" fmla="*/ 294242 h 401356"/>
                  <a:gd name="connsiteX30" fmla="*/ 110961 w 273766"/>
                  <a:gd name="connsiteY30" fmla="*/ 290323 h 401356"/>
                  <a:gd name="connsiteX31" fmla="*/ 108087 w 273766"/>
                  <a:gd name="connsiteY31" fmla="*/ 282486 h 401356"/>
                  <a:gd name="connsiteX32" fmla="*/ 103123 w 273766"/>
                  <a:gd name="connsiteY32" fmla="*/ 275432 h 401356"/>
                  <a:gd name="connsiteX33" fmla="*/ 97637 w 273766"/>
                  <a:gd name="connsiteY33" fmla="*/ 268378 h 401356"/>
                  <a:gd name="connsiteX34" fmla="*/ 93457 w 273766"/>
                  <a:gd name="connsiteY34" fmla="*/ 261585 h 401356"/>
                  <a:gd name="connsiteX35" fmla="*/ 92673 w 273766"/>
                  <a:gd name="connsiteY35" fmla="*/ 254270 h 401356"/>
                  <a:gd name="connsiteX36" fmla="*/ 88754 w 273766"/>
                  <a:gd name="connsiteY36" fmla="*/ 248523 h 401356"/>
                  <a:gd name="connsiteX37" fmla="*/ 82223 w 273766"/>
                  <a:gd name="connsiteY37" fmla="*/ 242514 h 401356"/>
                  <a:gd name="connsiteX38" fmla="*/ 79349 w 273766"/>
                  <a:gd name="connsiteY38" fmla="*/ 233631 h 401356"/>
                  <a:gd name="connsiteX39" fmla="*/ 75169 w 273766"/>
                  <a:gd name="connsiteY39" fmla="*/ 222920 h 401356"/>
                  <a:gd name="connsiteX40" fmla="*/ 71511 w 273766"/>
                  <a:gd name="connsiteY40" fmla="*/ 219262 h 401356"/>
                  <a:gd name="connsiteX41" fmla="*/ 68899 w 273766"/>
                  <a:gd name="connsiteY41" fmla="*/ 216650 h 401356"/>
                  <a:gd name="connsiteX42" fmla="*/ 63935 w 273766"/>
                  <a:gd name="connsiteY42" fmla="*/ 202281 h 401356"/>
                  <a:gd name="connsiteX43" fmla="*/ 60800 w 273766"/>
                  <a:gd name="connsiteY43" fmla="*/ 196533 h 401356"/>
                  <a:gd name="connsiteX44" fmla="*/ 54007 w 273766"/>
                  <a:gd name="connsiteY44" fmla="*/ 184254 h 401356"/>
                  <a:gd name="connsiteX45" fmla="*/ 49827 w 273766"/>
                  <a:gd name="connsiteY45" fmla="*/ 174065 h 401356"/>
                  <a:gd name="connsiteX46" fmla="*/ 44080 w 273766"/>
                  <a:gd name="connsiteY46" fmla="*/ 164137 h 401356"/>
                  <a:gd name="connsiteX47" fmla="*/ 33107 w 273766"/>
                  <a:gd name="connsiteY47" fmla="*/ 152120 h 401356"/>
                  <a:gd name="connsiteX48" fmla="*/ 26053 w 273766"/>
                  <a:gd name="connsiteY48" fmla="*/ 143499 h 401356"/>
                  <a:gd name="connsiteX49" fmla="*/ 17954 w 273766"/>
                  <a:gd name="connsiteY49" fmla="*/ 137228 h 401356"/>
                  <a:gd name="connsiteX50" fmla="*/ 9333 w 273766"/>
                  <a:gd name="connsiteY50" fmla="*/ 133832 h 401356"/>
                  <a:gd name="connsiteX51" fmla="*/ 4630 w 273766"/>
                  <a:gd name="connsiteY51" fmla="*/ 128346 h 401356"/>
                  <a:gd name="connsiteX52" fmla="*/ 10116 w 273766"/>
                  <a:gd name="connsiteY52" fmla="*/ 121814 h 401356"/>
                  <a:gd name="connsiteX53" fmla="*/ 6720 w 273766"/>
                  <a:gd name="connsiteY53" fmla="*/ 111364 h 401356"/>
                  <a:gd name="connsiteX54" fmla="*/ 2540 w 273766"/>
                  <a:gd name="connsiteY54" fmla="*/ 101436 h 401356"/>
                  <a:gd name="connsiteX55" fmla="*/ 189 w 273766"/>
                  <a:gd name="connsiteY55" fmla="*/ 92815 h 401356"/>
                  <a:gd name="connsiteX56" fmla="*/ 6459 w 273766"/>
                  <a:gd name="connsiteY56" fmla="*/ 87067 h 401356"/>
                  <a:gd name="connsiteX57" fmla="*/ 14035 w 273766"/>
                  <a:gd name="connsiteY57" fmla="*/ 80014 h 401356"/>
                  <a:gd name="connsiteX58" fmla="*/ 18215 w 273766"/>
                  <a:gd name="connsiteY58" fmla="*/ 72176 h 401356"/>
                  <a:gd name="connsiteX59" fmla="*/ 22134 w 273766"/>
                  <a:gd name="connsiteY59" fmla="*/ 70870 h 401356"/>
                  <a:gd name="connsiteX60" fmla="*/ 24747 w 273766"/>
                  <a:gd name="connsiteY60" fmla="*/ 81581 h 401356"/>
                  <a:gd name="connsiteX61" fmla="*/ 17432 w 273766"/>
                  <a:gd name="connsiteY61" fmla="*/ 87590 h 401356"/>
                  <a:gd name="connsiteX62" fmla="*/ 23440 w 273766"/>
                  <a:gd name="connsiteY62" fmla="*/ 92293 h 401356"/>
                  <a:gd name="connsiteX63" fmla="*/ 37809 w 273766"/>
                  <a:gd name="connsiteY63" fmla="*/ 94905 h 401356"/>
                  <a:gd name="connsiteX64" fmla="*/ 51395 w 273766"/>
                  <a:gd name="connsiteY64" fmla="*/ 103265 h 401356"/>
                  <a:gd name="connsiteX65" fmla="*/ 62106 w 273766"/>
                  <a:gd name="connsiteY65" fmla="*/ 84194 h 401356"/>
                  <a:gd name="connsiteX66" fmla="*/ 67593 w 273766"/>
                  <a:gd name="connsiteY66" fmla="*/ 70870 h 401356"/>
                  <a:gd name="connsiteX67" fmla="*/ 82484 w 273766"/>
                  <a:gd name="connsiteY67" fmla="*/ 58852 h 401356"/>
                  <a:gd name="connsiteX68" fmla="*/ 108348 w 273766"/>
                  <a:gd name="connsiteY68" fmla="*/ 49970 h 401356"/>
                  <a:gd name="connsiteX69" fmla="*/ 132122 w 273766"/>
                  <a:gd name="connsiteY69" fmla="*/ 16790 h 401356"/>
                  <a:gd name="connsiteX70" fmla="*/ 125852 w 273766"/>
                  <a:gd name="connsiteY70" fmla="*/ 331 h 401356"/>
                  <a:gd name="connsiteX71" fmla="*/ 126897 w 273766"/>
                  <a:gd name="connsiteY71" fmla="*/ 331 h 401356"/>
                  <a:gd name="connsiteX72" fmla="*/ 144924 w 273766"/>
                  <a:gd name="connsiteY72" fmla="*/ 3989 h 401356"/>
                  <a:gd name="connsiteX73" fmla="*/ 156419 w 273766"/>
                  <a:gd name="connsiteY73" fmla="*/ 22799 h 401356"/>
                  <a:gd name="connsiteX74" fmla="*/ 169221 w 273766"/>
                  <a:gd name="connsiteY74" fmla="*/ 29592 h 401356"/>
                  <a:gd name="connsiteX75" fmla="*/ 173401 w 273766"/>
                  <a:gd name="connsiteY75" fmla="*/ 38474 h 401356"/>
                  <a:gd name="connsiteX76" fmla="*/ 180193 w 273766"/>
                  <a:gd name="connsiteY76" fmla="*/ 38474 h 401356"/>
                  <a:gd name="connsiteX77" fmla="*/ 183851 w 273766"/>
                  <a:gd name="connsiteY77" fmla="*/ 50753 h 401356"/>
                  <a:gd name="connsiteX78" fmla="*/ 201355 w 273766"/>
                  <a:gd name="connsiteY78" fmla="*/ 48663 h 401356"/>
                  <a:gd name="connsiteX79" fmla="*/ 211021 w 273766"/>
                  <a:gd name="connsiteY79" fmla="*/ 44222 h 401356"/>
                  <a:gd name="connsiteX80" fmla="*/ 220165 w 273766"/>
                  <a:gd name="connsiteY80" fmla="*/ 46835 h 401356"/>
                  <a:gd name="connsiteX81" fmla="*/ 228264 w 273766"/>
                  <a:gd name="connsiteY81" fmla="*/ 45528 h 401356"/>
                  <a:gd name="connsiteX82" fmla="*/ 241849 w 273766"/>
                  <a:gd name="connsiteY82" fmla="*/ 60681 h 401356"/>
                  <a:gd name="connsiteX83" fmla="*/ 231138 w 273766"/>
                  <a:gd name="connsiteY83" fmla="*/ 79753 h 401356"/>
                  <a:gd name="connsiteX84" fmla="*/ 242372 w 273766"/>
                  <a:gd name="connsiteY84" fmla="*/ 89942 h 401356"/>
                  <a:gd name="connsiteX85" fmla="*/ 236885 w 273766"/>
                  <a:gd name="connsiteY85" fmla="*/ 87329 h 401356"/>
                  <a:gd name="connsiteX86" fmla="*/ 224607 w 273766"/>
                  <a:gd name="connsiteY86" fmla="*/ 92031 h 401356"/>
                  <a:gd name="connsiteX87" fmla="*/ 205012 w 273766"/>
                  <a:gd name="connsiteY87" fmla="*/ 95167 h 401356"/>
                  <a:gd name="connsiteX88" fmla="*/ 186725 w 273766"/>
                  <a:gd name="connsiteY88" fmla="*/ 106139 h 401356"/>
                  <a:gd name="connsiteX89" fmla="*/ 176274 w 273766"/>
                  <a:gd name="connsiteY89" fmla="*/ 132787 h 401356"/>
                  <a:gd name="connsiteX90" fmla="*/ 166869 w 273766"/>
                  <a:gd name="connsiteY90" fmla="*/ 143760 h 401356"/>
                  <a:gd name="connsiteX91" fmla="*/ 160599 w 273766"/>
                  <a:gd name="connsiteY91" fmla="*/ 157606 h 401356"/>
                  <a:gd name="connsiteX92" fmla="*/ 167392 w 273766"/>
                  <a:gd name="connsiteY92" fmla="*/ 174065 h 401356"/>
                  <a:gd name="connsiteX93" fmla="*/ 178887 w 273766"/>
                  <a:gd name="connsiteY93" fmla="*/ 189218 h 401356"/>
                  <a:gd name="connsiteX94" fmla="*/ 177581 w 273766"/>
                  <a:gd name="connsiteY94" fmla="*/ 200452 h 401356"/>
                  <a:gd name="connsiteX95" fmla="*/ 191427 w 273766"/>
                  <a:gd name="connsiteY95" fmla="*/ 203326 h 401356"/>
                  <a:gd name="connsiteX96" fmla="*/ 196130 w 273766"/>
                  <a:gd name="connsiteY96" fmla="*/ 211425 h 401356"/>
                  <a:gd name="connsiteX97" fmla="*/ 211283 w 273766"/>
                  <a:gd name="connsiteY97" fmla="*/ 214821 h 401356"/>
                  <a:gd name="connsiteX98" fmla="*/ 230354 w 273766"/>
                  <a:gd name="connsiteY98" fmla="*/ 202281 h 401356"/>
                  <a:gd name="connsiteX99" fmla="*/ 230354 w 273766"/>
                  <a:gd name="connsiteY99" fmla="*/ 232847 h 401356"/>
                  <a:gd name="connsiteX100" fmla="*/ 247336 w 273766"/>
                  <a:gd name="connsiteY100" fmla="*/ 234676 h 401356"/>
                  <a:gd name="connsiteX101" fmla="*/ 256741 w 273766"/>
                  <a:gd name="connsiteY101" fmla="*/ 234938 h 401356"/>
                  <a:gd name="connsiteX102" fmla="*/ 273461 w 273766"/>
                  <a:gd name="connsiteY102" fmla="*/ 271513 h 401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273766" h="401356">
                    <a:moveTo>
                      <a:pt x="273461" y="271513"/>
                    </a:moveTo>
                    <a:cubicBezTo>
                      <a:pt x="270587" y="275954"/>
                      <a:pt x="264840" y="286666"/>
                      <a:pt x="265623" y="292413"/>
                    </a:cubicBezTo>
                    <a:cubicBezTo>
                      <a:pt x="266407" y="298422"/>
                      <a:pt x="274245" y="307044"/>
                      <a:pt x="269281" y="309133"/>
                    </a:cubicBezTo>
                    <a:cubicBezTo>
                      <a:pt x="264317" y="311224"/>
                      <a:pt x="258570" y="314097"/>
                      <a:pt x="259876" y="319845"/>
                    </a:cubicBezTo>
                    <a:cubicBezTo>
                      <a:pt x="261182" y="325593"/>
                      <a:pt x="265101" y="326899"/>
                      <a:pt x="263534" y="329511"/>
                    </a:cubicBezTo>
                    <a:cubicBezTo>
                      <a:pt x="261966" y="332124"/>
                      <a:pt x="257786" y="334214"/>
                      <a:pt x="260398" y="339178"/>
                    </a:cubicBezTo>
                    <a:cubicBezTo>
                      <a:pt x="263011" y="344142"/>
                      <a:pt x="261966" y="351979"/>
                      <a:pt x="265885" y="352763"/>
                    </a:cubicBezTo>
                    <a:cubicBezTo>
                      <a:pt x="269804" y="353547"/>
                      <a:pt x="273200" y="353024"/>
                      <a:pt x="269804" y="356159"/>
                    </a:cubicBezTo>
                    <a:cubicBezTo>
                      <a:pt x="266146" y="359294"/>
                      <a:pt x="253345" y="370006"/>
                      <a:pt x="254128" y="374708"/>
                    </a:cubicBezTo>
                    <a:cubicBezTo>
                      <a:pt x="254651" y="378627"/>
                      <a:pt x="259876" y="380978"/>
                      <a:pt x="257786" y="382285"/>
                    </a:cubicBezTo>
                    <a:cubicBezTo>
                      <a:pt x="257263" y="382546"/>
                      <a:pt x="256741" y="382807"/>
                      <a:pt x="255435" y="383068"/>
                    </a:cubicBezTo>
                    <a:cubicBezTo>
                      <a:pt x="248642" y="384114"/>
                      <a:pt x="247336" y="384636"/>
                      <a:pt x="247597" y="387510"/>
                    </a:cubicBezTo>
                    <a:cubicBezTo>
                      <a:pt x="248119" y="390384"/>
                      <a:pt x="250471" y="395086"/>
                      <a:pt x="245507" y="395609"/>
                    </a:cubicBezTo>
                    <a:cubicBezTo>
                      <a:pt x="240543" y="396131"/>
                      <a:pt x="235841" y="401356"/>
                      <a:pt x="235841" y="401356"/>
                    </a:cubicBezTo>
                    <a:cubicBezTo>
                      <a:pt x="235057" y="399266"/>
                      <a:pt x="233750" y="397176"/>
                      <a:pt x="231922" y="395347"/>
                    </a:cubicBezTo>
                    <a:cubicBezTo>
                      <a:pt x="227741" y="391167"/>
                      <a:pt x="221472" y="390906"/>
                      <a:pt x="217291" y="386465"/>
                    </a:cubicBezTo>
                    <a:cubicBezTo>
                      <a:pt x="212850" y="381501"/>
                      <a:pt x="211021" y="375231"/>
                      <a:pt x="206058" y="370528"/>
                    </a:cubicBezTo>
                    <a:cubicBezTo>
                      <a:pt x="201355" y="366087"/>
                      <a:pt x="195607" y="365042"/>
                      <a:pt x="189860" y="362429"/>
                    </a:cubicBezTo>
                    <a:cubicBezTo>
                      <a:pt x="182545" y="359294"/>
                      <a:pt x="175491" y="355376"/>
                      <a:pt x="168959" y="350934"/>
                    </a:cubicBezTo>
                    <a:cubicBezTo>
                      <a:pt x="163473" y="347538"/>
                      <a:pt x="157725" y="344925"/>
                      <a:pt x="152500" y="341007"/>
                    </a:cubicBezTo>
                    <a:cubicBezTo>
                      <a:pt x="149627" y="338916"/>
                      <a:pt x="147014" y="337088"/>
                      <a:pt x="144140" y="335259"/>
                    </a:cubicBezTo>
                    <a:cubicBezTo>
                      <a:pt x="142050" y="333953"/>
                      <a:pt x="139960" y="332646"/>
                      <a:pt x="137870" y="331602"/>
                    </a:cubicBezTo>
                    <a:cubicBezTo>
                      <a:pt x="136564" y="331079"/>
                      <a:pt x="135258" y="330556"/>
                      <a:pt x="133951" y="329773"/>
                    </a:cubicBezTo>
                    <a:cubicBezTo>
                      <a:pt x="132122" y="328466"/>
                      <a:pt x="130816" y="326638"/>
                      <a:pt x="129249" y="325070"/>
                    </a:cubicBezTo>
                    <a:cubicBezTo>
                      <a:pt x="127420" y="323241"/>
                      <a:pt x="125591" y="321413"/>
                      <a:pt x="123762" y="319845"/>
                    </a:cubicBezTo>
                    <a:cubicBezTo>
                      <a:pt x="122456" y="318800"/>
                      <a:pt x="121411" y="317494"/>
                      <a:pt x="119843" y="316971"/>
                    </a:cubicBezTo>
                    <a:cubicBezTo>
                      <a:pt x="117231" y="315665"/>
                      <a:pt x="114880" y="313836"/>
                      <a:pt x="112528" y="312007"/>
                    </a:cubicBezTo>
                    <a:cubicBezTo>
                      <a:pt x="110177" y="310440"/>
                      <a:pt x="109393" y="306782"/>
                      <a:pt x="108348" y="304431"/>
                    </a:cubicBezTo>
                    <a:cubicBezTo>
                      <a:pt x="108087" y="302341"/>
                      <a:pt x="107303" y="299467"/>
                      <a:pt x="108087" y="297377"/>
                    </a:cubicBezTo>
                    <a:cubicBezTo>
                      <a:pt x="108609" y="296332"/>
                      <a:pt x="109393" y="295548"/>
                      <a:pt x="109916" y="294242"/>
                    </a:cubicBezTo>
                    <a:cubicBezTo>
                      <a:pt x="110438" y="292936"/>
                      <a:pt x="110700" y="291630"/>
                      <a:pt x="110961" y="290323"/>
                    </a:cubicBezTo>
                    <a:cubicBezTo>
                      <a:pt x="111483" y="287450"/>
                      <a:pt x="109132" y="284837"/>
                      <a:pt x="108087" y="282486"/>
                    </a:cubicBezTo>
                    <a:cubicBezTo>
                      <a:pt x="106781" y="279873"/>
                      <a:pt x="105213" y="277522"/>
                      <a:pt x="103123" y="275432"/>
                    </a:cubicBezTo>
                    <a:cubicBezTo>
                      <a:pt x="101033" y="273342"/>
                      <a:pt x="99465" y="270729"/>
                      <a:pt x="97637" y="268378"/>
                    </a:cubicBezTo>
                    <a:cubicBezTo>
                      <a:pt x="96069" y="266288"/>
                      <a:pt x="94502" y="263937"/>
                      <a:pt x="93457" y="261585"/>
                    </a:cubicBezTo>
                    <a:cubicBezTo>
                      <a:pt x="92412" y="259234"/>
                      <a:pt x="92934" y="256883"/>
                      <a:pt x="92673" y="254270"/>
                    </a:cubicBezTo>
                    <a:cubicBezTo>
                      <a:pt x="92412" y="251919"/>
                      <a:pt x="90060" y="250351"/>
                      <a:pt x="88754" y="248523"/>
                    </a:cubicBezTo>
                    <a:cubicBezTo>
                      <a:pt x="86925" y="246171"/>
                      <a:pt x="84574" y="244343"/>
                      <a:pt x="82223" y="242514"/>
                    </a:cubicBezTo>
                    <a:cubicBezTo>
                      <a:pt x="79088" y="239901"/>
                      <a:pt x="80133" y="236766"/>
                      <a:pt x="79349" y="233631"/>
                    </a:cubicBezTo>
                    <a:cubicBezTo>
                      <a:pt x="78565" y="229712"/>
                      <a:pt x="77259" y="226316"/>
                      <a:pt x="75169" y="222920"/>
                    </a:cubicBezTo>
                    <a:cubicBezTo>
                      <a:pt x="74124" y="221352"/>
                      <a:pt x="73079" y="220307"/>
                      <a:pt x="71511" y="219262"/>
                    </a:cubicBezTo>
                    <a:cubicBezTo>
                      <a:pt x="70205" y="218478"/>
                      <a:pt x="69421" y="217956"/>
                      <a:pt x="68899" y="216650"/>
                    </a:cubicBezTo>
                    <a:cubicBezTo>
                      <a:pt x="67070" y="211947"/>
                      <a:pt x="65764" y="206983"/>
                      <a:pt x="63935" y="202281"/>
                    </a:cubicBezTo>
                    <a:cubicBezTo>
                      <a:pt x="63151" y="200191"/>
                      <a:pt x="62106" y="198100"/>
                      <a:pt x="60800" y="196533"/>
                    </a:cubicBezTo>
                    <a:cubicBezTo>
                      <a:pt x="57926" y="192875"/>
                      <a:pt x="56097" y="188434"/>
                      <a:pt x="54007" y="184254"/>
                    </a:cubicBezTo>
                    <a:cubicBezTo>
                      <a:pt x="52440" y="180858"/>
                      <a:pt x="51133" y="177462"/>
                      <a:pt x="49827" y="174065"/>
                    </a:cubicBezTo>
                    <a:cubicBezTo>
                      <a:pt x="48521" y="170408"/>
                      <a:pt x="46692" y="167273"/>
                      <a:pt x="44080" y="164137"/>
                    </a:cubicBezTo>
                    <a:cubicBezTo>
                      <a:pt x="40683" y="159957"/>
                      <a:pt x="37026" y="155777"/>
                      <a:pt x="33107" y="152120"/>
                    </a:cubicBezTo>
                    <a:cubicBezTo>
                      <a:pt x="30233" y="149768"/>
                      <a:pt x="28404" y="146372"/>
                      <a:pt x="26053" y="143499"/>
                    </a:cubicBezTo>
                    <a:cubicBezTo>
                      <a:pt x="23702" y="140625"/>
                      <a:pt x="20828" y="139057"/>
                      <a:pt x="17954" y="137228"/>
                    </a:cubicBezTo>
                    <a:cubicBezTo>
                      <a:pt x="15080" y="135399"/>
                      <a:pt x="12468" y="134616"/>
                      <a:pt x="9333" y="133832"/>
                    </a:cubicBezTo>
                    <a:cubicBezTo>
                      <a:pt x="7243" y="133310"/>
                      <a:pt x="3846" y="130958"/>
                      <a:pt x="4630" y="128346"/>
                    </a:cubicBezTo>
                    <a:cubicBezTo>
                      <a:pt x="5414" y="125472"/>
                      <a:pt x="9333" y="124688"/>
                      <a:pt x="10116" y="121814"/>
                    </a:cubicBezTo>
                    <a:cubicBezTo>
                      <a:pt x="10900" y="118679"/>
                      <a:pt x="8026" y="114238"/>
                      <a:pt x="6720" y="111364"/>
                    </a:cubicBezTo>
                    <a:cubicBezTo>
                      <a:pt x="5414" y="107968"/>
                      <a:pt x="4107" y="104833"/>
                      <a:pt x="2540" y="101436"/>
                    </a:cubicBezTo>
                    <a:cubicBezTo>
                      <a:pt x="1234" y="98824"/>
                      <a:pt x="-595" y="95689"/>
                      <a:pt x="189" y="92815"/>
                    </a:cubicBezTo>
                    <a:cubicBezTo>
                      <a:pt x="711" y="90203"/>
                      <a:pt x="4630" y="88635"/>
                      <a:pt x="6459" y="87067"/>
                    </a:cubicBezTo>
                    <a:cubicBezTo>
                      <a:pt x="9071" y="84978"/>
                      <a:pt x="12206" y="82887"/>
                      <a:pt x="14035" y="80014"/>
                    </a:cubicBezTo>
                    <a:cubicBezTo>
                      <a:pt x="15603" y="77662"/>
                      <a:pt x="15603" y="73744"/>
                      <a:pt x="18215" y="72176"/>
                    </a:cubicBezTo>
                    <a:cubicBezTo>
                      <a:pt x="19260" y="71392"/>
                      <a:pt x="20828" y="71392"/>
                      <a:pt x="22134" y="70870"/>
                    </a:cubicBezTo>
                    <a:cubicBezTo>
                      <a:pt x="22134" y="70870"/>
                      <a:pt x="27882" y="80275"/>
                      <a:pt x="24747" y="81581"/>
                    </a:cubicBezTo>
                    <a:cubicBezTo>
                      <a:pt x="21612" y="82887"/>
                      <a:pt x="16648" y="85239"/>
                      <a:pt x="17432" y="87590"/>
                    </a:cubicBezTo>
                    <a:cubicBezTo>
                      <a:pt x="18476" y="89680"/>
                      <a:pt x="17954" y="94383"/>
                      <a:pt x="23440" y="92293"/>
                    </a:cubicBezTo>
                    <a:cubicBezTo>
                      <a:pt x="28927" y="90203"/>
                      <a:pt x="35981" y="91248"/>
                      <a:pt x="37809" y="94905"/>
                    </a:cubicBezTo>
                    <a:cubicBezTo>
                      <a:pt x="39899" y="98563"/>
                      <a:pt x="46692" y="109536"/>
                      <a:pt x="51395" y="103265"/>
                    </a:cubicBezTo>
                    <a:cubicBezTo>
                      <a:pt x="56097" y="97256"/>
                      <a:pt x="59494" y="90725"/>
                      <a:pt x="62106" y="84194"/>
                    </a:cubicBezTo>
                    <a:cubicBezTo>
                      <a:pt x="64719" y="77401"/>
                      <a:pt x="62629" y="75311"/>
                      <a:pt x="67593" y="70870"/>
                    </a:cubicBezTo>
                    <a:cubicBezTo>
                      <a:pt x="72556" y="66429"/>
                      <a:pt x="73863" y="60158"/>
                      <a:pt x="82484" y="58852"/>
                    </a:cubicBezTo>
                    <a:cubicBezTo>
                      <a:pt x="91105" y="57546"/>
                      <a:pt x="102078" y="55195"/>
                      <a:pt x="108348" y="49970"/>
                    </a:cubicBezTo>
                    <a:cubicBezTo>
                      <a:pt x="114618" y="44744"/>
                      <a:pt x="133167" y="24889"/>
                      <a:pt x="132122" y="16790"/>
                    </a:cubicBezTo>
                    <a:cubicBezTo>
                      <a:pt x="131339" y="8691"/>
                      <a:pt x="126636" y="8430"/>
                      <a:pt x="125852" y="331"/>
                    </a:cubicBezTo>
                    <a:cubicBezTo>
                      <a:pt x="126114" y="331"/>
                      <a:pt x="126636" y="331"/>
                      <a:pt x="126897" y="331"/>
                    </a:cubicBezTo>
                    <a:cubicBezTo>
                      <a:pt x="136825" y="854"/>
                      <a:pt x="141789" y="-2281"/>
                      <a:pt x="144924" y="3989"/>
                    </a:cubicBezTo>
                    <a:cubicBezTo>
                      <a:pt x="148059" y="10259"/>
                      <a:pt x="149627" y="20970"/>
                      <a:pt x="156419" y="22799"/>
                    </a:cubicBezTo>
                    <a:cubicBezTo>
                      <a:pt x="163212" y="24366"/>
                      <a:pt x="169221" y="25673"/>
                      <a:pt x="169221" y="29592"/>
                    </a:cubicBezTo>
                    <a:cubicBezTo>
                      <a:pt x="169221" y="33510"/>
                      <a:pt x="168959" y="38474"/>
                      <a:pt x="173401" y="38474"/>
                    </a:cubicBezTo>
                    <a:cubicBezTo>
                      <a:pt x="177842" y="38474"/>
                      <a:pt x="180716" y="33772"/>
                      <a:pt x="180193" y="38474"/>
                    </a:cubicBezTo>
                    <a:cubicBezTo>
                      <a:pt x="179671" y="43177"/>
                      <a:pt x="177058" y="51537"/>
                      <a:pt x="183851" y="50753"/>
                    </a:cubicBezTo>
                    <a:cubicBezTo>
                      <a:pt x="190643" y="49970"/>
                      <a:pt x="196130" y="51798"/>
                      <a:pt x="201355" y="48663"/>
                    </a:cubicBezTo>
                    <a:cubicBezTo>
                      <a:pt x="206580" y="45528"/>
                      <a:pt x="207103" y="42916"/>
                      <a:pt x="211021" y="44222"/>
                    </a:cubicBezTo>
                    <a:cubicBezTo>
                      <a:pt x="214940" y="45528"/>
                      <a:pt x="215724" y="48663"/>
                      <a:pt x="220165" y="46835"/>
                    </a:cubicBezTo>
                    <a:cubicBezTo>
                      <a:pt x="224607" y="45006"/>
                      <a:pt x="224345" y="43699"/>
                      <a:pt x="228264" y="45528"/>
                    </a:cubicBezTo>
                    <a:cubicBezTo>
                      <a:pt x="232183" y="47357"/>
                      <a:pt x="246029" y="56240"/>
                      <a:pt x="241849" y="60681"/>
                    </a:cubicBezTo>
                    <a:cubicBezTo>
                      <a:pt x="237669" y="65122"/>
                      <a:pt x="225652" y="78707"/>
                      <a:pt x="231138" y="79753"/>
                    </a:cubicBezTo>
                    <a:cubicBezTo>
                      <a:pt x="236363" y="80536"/>
                      <a:pt x="241588" y="81320"/>
                      <a:pt x="242372" y="89942"/>
                    </a:cubicBezTo>
                    <a:cubicBezTo>
                      <a:pt x="240543" y="89680"/>
                      <a:pt x="238714" y="88635"/>
                      <a:pt x="236885" y="87329"/>
                    </a:cubicBezTo>
                    <a:cubicBezTo>
                      <a:pt x="233489" y="84455"/>
                      <a:pt x="227480" y="90203"/>
                      <a:pt x="224607" y="92031"/>
                    </a:cubicBezTo>
                    <a:cubicBezTo>
                      <a:pt x="221733" y="94122"/>
                      <a:pt x="213634" y="94122"/>
                      <a:pt x="205012" y="95167"/>
                    </a:cubicBezTo>
                    <a:cubicBezTo>
                      <a:pt x="196391" y="96211"/>
                      <a:pt x="194301" y="99608"/>
                      <a:pt x="186725" y="106139"/>
                    </a:cubicBezTo>
                    <a:cubicBezTo>
                      <a:pt x="179409" y="112670"/>
                      <a:pt x="177058" y="126517"/>
                      <a:pt x="176274" y="132787"/>
                    </a:cubicBezTo>
                    <a:cubicBezTo>
                      <a:pt x="175491" y="139057"/>
                      <a:pt x="171833" y="140886"/>
                      <a:pt x="166869" y="143760"/>
                    </a:cubicBezTo>
                    <a:cubicBezTo>
                      <a:pt x="161905" y="146634"/>
                      <a:pt x="163212" y="152642"/>
                      <a:pt x="160599" y="157606"/>
                    </a:cubicBezTo>
                    <a:cubicBezTo>
                      <a:pt x="157987" y="162570"/>
                      <a:pt x="165040" y="166750"/>
                      <a:pt x="167392" y="174065"/>
                    </a:cubicBezTo>
                    <a:cubicBezTo>
                      <a:pt x="169743" y="181380"/>
                      <a:pt x="173662" y="183731"/>
                      <a:pt x="178887" y="189218"/>
                    </a:cubicBezTo>
                    <a:cubicBezTo>
                      <a:pt x="184112" y="194704"/>
                      <a:pt x="178365" y="197578"/>
                      <a:pt x="177581" y="200452"/>
                    </a:cubicBezTo>
                    <a:cubicBezTo>
                      <a:pt x="176797" y="203326"/>
                      <a:pt x="184896" y="203848"/>
                      <a:pt x="191427" y="203326"/>
                    </a:cubicBezTo>
                    <a:cubicBezTo>
                      <a:pt x="197959" y="202803"/>
                      <a:pt x="194562" y="206983"/>
                      <a:pt x="196130" y="211425"/>
                    </a:cubicBezTo>
                    <a:cubicBezTo>
                      <a:pt x="197697" y="215866"/>
                      <a:pt x="201616" y="214560"/>
                      <a:pt x="211283" y="214821"/>
                    </a:cubicBezTo>
                    <a:cubicBezTo>
                      <a:pt x="220949" y="215343"/>
                      <a:pt x="224345" y="208028"/>
                      <a:pt x="230354" y="202281"/>
                    </a:cubicBezTo>
                    <a:cubicBezTo>
                      <a:pt x="236363" y="196272"/>
                      <a:pt x="231399" y="224226"/>
                      <a:pt x="230354" y="232847"/>
                    </a:cubicBezTo>
                    <a:cubicBezTo>
                      <a:pt x="229309" y="241469"/>
                      <a:pt x="242633" y="236505"/>
                      <a:pt x="247336" y="234676"/>
                    </a:cubicBezTo>
                    <a:cubicBezTo>
                      <a:pt x="249426" y="233892"/>
                      <a:pt x="252822" y="234154"/>
                      <a:pt x="256741" y="234938"/>
                    </a:cubicBezTo>
                    <a:cubicBezTo>
                      <a:pt x="258047" y="236244"/>
                      <a:pt x="276335" y="267072"/>
                      <a:pt x="273461" y="2715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B6144078-9487-919C-A807-72F4A7A76AA5}"/>
                  </a:ext>
                </a:extLst>
              </p:cNvPr>
              <p:cNvSpPr/>
              <p:nvPr/>
            </p:nvSpPr>
            <p:spPr>
              <a:xfrm>
                <a:off x="3508170" y="4499424"/>
                <a:ext cx="179482" cy="188502"/>
              </a:xfrm>
              <a:custGeom>
                <a:avLst/>
                <a:gdLst>
                  <a:gd name="connsiteX0" fmla="*/ 179482 w 179482"/>
                  <a:gd name="connsiteY0" fmla="*/ 113550 h 188502"/>
                  <a:gd name="connsiteX1" fmla="*/ 179482 w 179482"/>
                  <a:gd name="connsiteY1" fmla="*/ 113550 h 188502"/>
                  <a:gd name="connsiteX2" fmla="*/ 178959 w 179482"/>
                  <a:gd name="connsiteY2" fmla="*/ 116685 h 188502"/>
                  <a:gd name="connsiteX3" fmla="*/ 174257 w 179482"/>
                  <a:gd name="connsiteY3" fmla="*/ 133928 h 188502"/>
                  <a:gd name="connsiteX4" fmla="*/ 172689 w 179482"/>
                  <a:gd name="connsiteY4" fmla="*/ 142549 h 188502"/>
                  <a:gd name="connsiteX5" fmla="*/ 170599 w 179482"/>
                  <a:gd name="connsiteY5" fmla="*/ 159008 h 188502"/>
                  <a:gd name="connsiteX6" fmla="*/ 160933 w 179482"/>
                  <a:gd name="connsiteY6" fmla="*/ 170503 h 188502"/>
                  <a:gd name="connsiteX7" fmla="*/ 148393 w 179482"/>
                  <a:gd name="connsiteY7" fmla="*/ 181215 h 188502"/>
                  <a:gd name="connsiteX8" fmla="*/ 137159 w 179482"/>
                  <a:gd name="connsiteY8" fmla="*/ 186963 h 188502"/>
                  <a:gd name="connsiteX9" fmla="*/ 113646 w 179482"/>
                  <a:gd name="connsiteY9" fmla="*/ 184088 h 188502"/>
                  <a:gd name="connsiteX10" fmla="*/ 87520 w 179482"/>
                  <a:gd name="connsiteY10" fmla="*/ 182260 h 188502"/>
                  <a:gd name="connsiteX11" fmla="*/ 94574 w 179482"/>
                  <a:gd name="connsiteY11" fmla="*/ 163188 h 188502"/>
                  <a:gd name="connsiteX12" fmla="*/ 107114 w 179482"/>
                  <a:gd name="connsiteY12" fmla="*/ 144378 h 188502"/>
                  <a:gd name="connsiteX13" fmla="*/ 87782 w 179482"/>
                  <a:gd name="connsiteY13" fmla="*/ 125306 h 188502"/>
                  <a:gd name="connsiteX14" fmla="*/ 55386 w 179482"/>
                  <a:gd name="connsiteY14" fmla="*/ 107019 h 188502"/>
                  <a:gd name="connsiteX15" fmla="*/ 36053 w 179482"/>
                  <a:gd name="connsiteY15" fmla="*/ 102316 h 188502"/>
                  <a:gd name="connsiteX16" fmla="*/ 261 w 179482"/>
                  <a:gd name="connsiteY16" fmla="*/ 64434 h 188502"/>
                  <a:gd name="connsiteX17" fmla="*/ 0 w 179482"/>
                  <a:gd name="connsiteY17" fmla="*/ 64173 h 188502"/>
                  <a:gd name="connsiteX18" fmla="*/ 7576 w 179482"/>
                  <a:gd name="connsiteY18" fmla="*/ 42228 h 188502"/>
                  <a:gd name="connsiteX19" fmla="*/ 10711 w 179482"/>
                  <a:gd name="connsiteY19" fmla="*/ 23679 h 188502"/>
                  <a:gd name="connsiteX20" fmla="*/ 19333 w 179482"/>
                  <a:gd name="connsiteY20" fmla="*/ 8526 h 188502"/>
                  <a:gd name="connsiteX21" fmla="*/ 48071 w 179482"/>
                  <a:gd name="connsiteY21" fmla="*/ 1472 h 188502"/>
                  <a:gd name="connsiteX22" fmla="*/ 101106 w 179482"/>
                  <a:gd name="connsiteY22" fmla="*/ 17147 h 188502"/>
                  <a:gd name="connsiteX23" fmla="*/ 98232 w 179482"/>
                  <a:gd name="connsiteY23" fmla="*/ 19498 h 188502"/>
                  <a:gd name="connsiteX24" fmla="*/ 101628 w 179482"/>
                  <a:gd name="connsiteY24" fmla="*/ 32300 h 188502"/>
                  <a:gd name="connsiteX25" fmla="*/ 104502 w 179482"/>
                  <a:gd name="connsiteY25" fmla="*/ 45363 h 188502"/>
                  <a:gd name="connsiteX26" fmla="*/ 101628 w 179482"/>
                  <a:gd name="connsiteY26" fmla="*/ 58687 h 188502"/>
                  <a:gd name="connsiteX27" fmla="*/ 118087 w 179482"/>
                  <a:gd name="connsiteY27" fmla="*/ 67308 h 188502"/>
                  <a:gd name="connsiteX28" fmla="*/ 130366 w 179482"/>
                  <a:gd name="connsiteY28" fmla="*/ 62605 h 188502"/>
                  <a:gd name="connsiteX29" fmla="*/ 147609 w 179482"/>
                  <a:gd name="connsiteY29" fmla="*/ 69398 h 188502"/>
                  <a:gd name="connsiteX30" fmla="*/ 153879 w 179482"/>
                  <a:gd name="connsiteY30" fmla="*/ 101010 h 188502"/>
                  <a:gd name="connsiteX31" fmla="*/ 172951 w 179482"/>
                  <a:gd name="connsiteY31" fmla="*/ 104406 h 188502"/>
                  <a:gd name="connsiteX32" fmla="*/ 179482 w 179482"/>
                  <a:gd name="connsiteY32" fmla="*/ 113550 h 188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79482" h="188502">
                    <a:moveTo>
                      <a:pt x="179482" y="113550"/>
                    </a:moveTo>
                    <a:cubicBezTo>
                      <a:pt x="179482" y="113550"/>
                      <a:pt x="179482" y="113550"/>
                      <a:pt x="179482" y="113550"/>
                    </a:cubicBezTo>
                    <a:cubicBezTo>
                      <a:pt x="179221" y="114595"/>
                      <a:pt x="178959" y="115640"/>
                      <a:pt x="178959" y="116685"/>
                    </a:cubicBezTo>
                    <a:cubicBezTo>
                      <a:pt x="177914" y="125306"/>
                      <a:pt x="176086" y="128703"/>
                      <a:pt x="174257" y="133928"/>
                    </a:cubicBezTo>
                    <a:cubicBezTo>
                      <a:pt x="173473" y="136018"/>
                      <a:pt x="172951" y="139153"/>
                      <a:pt x="172689" y="142549"/>
                    </a:cubicBezTo>
                    <a:cubicBezTo>
                      <a:pt x="172167" y="147513"/>
                      <a:pt x="171645" y="153522"/>
                      <a:pt x="170599" y="159008"/>
                    </a:cubicBezTo>
                    <a:cubicBezTo>
                      <a:pt x="168770" y="168413"/>
                      <a:pt x="166158" y="168152"/>
                      <a:pt x="160933" y="170503"/>
                    </a:cubicBezTo>
                    <a:cubicBezTo>
                      <a:pt x="155708" y="172855"/>
                      <a:pt x="153357" y="179908"/>
                      <a:pt x="148393" y="181215"/>
                    </a:cubicBezTo>
                    <a:cubicBezTo>
                      <a:pt x="143690" y="182782"/>
                      <a:pt x="141600" y="182782"/>
                      <a:pt x="137159" y="186963"/>
                    </a:cubicBezTo>
                    <a:cubicBezTo>
                      <a:pt x="132979" y="191143"/>
                      <a:pt x="117826" y="185656"/>
                      <a:pt x="113646" y="184088"/>
                    </a:cubicBezTo>
                    <a:cubicBezTo>
                      <a:pt x="109466" y="182521"/>
                      <a:pt x="92745" y="181999"/>
                      <a:pt x="87520" y="182260"/>
                    </a:cubicBezTo>
                    <a:cubicBezTo>
                      <a:pt x="82034" y="182782"/>
                      <a:pt x="94574" y="168413"/>
                      <a:pt x="94574" y="163188"/>
                    </a:cubicBezTo>
                    <a:cubicBezTo>
                      <a:pt x="94574" y="157963"/>
                      <a:pt x="101367" y="152477"/>
                      <a:pt x="107114" y="144378"/>
                    </a:cubicBezTo>
                    <a:cubicBezTo>
                      <a:pt x="112862" y="136279"/>
                      <a:pt x="95097" y="128703"/>
                      <a:pt x="87782" y="125306"/>
                    </a:cubicBezTo>
                    <a:cubicBezTo>
                      <a:pt x="80467" y="121649"/>
                      <a:pt x="59827" y="110937"/>
                      <a:pt x="55386" y="107019"/>
                    </a:cubicBezTo>
                    <a:cubicBezTo>
                      <a:pt x="50683" y="103100"/>
                      <a:pt x="39711" y="102839"/>
                      <a:pt x="36053" y="102316"/>
                    </a:cubicBezTo>
                    <a:cubicBezTo>
                      <a:pt x="32396" y="101532"/>
                      <a:pt x="5748" y="72272"/>
                      <a:pt x="261" y="64434"/>
                    </a:cubicBezTo>
                    <a:cubicBezTo>
                      <a:pt x="261" y="64434"/>
                      <a:pt x="0" y="64173"/>
                      <a:pt x="0" y="64173"/>
                    </a:cubicBezTo>
                    <a:cubicBezTo>
                      <a:pt x="2874" y="58164"/>
                      <a:pt x="7576" y="46669"/>
                      <a:pt x="7576" y="42228"/>
                    </a:cubicBezTo>
                    <a:cubicBezTo>
                      <a:pt x="7315" y="35696"/>
                      <a:pt x="7054" y="28904"/>
                      <a:pt x="10711" y="23679"/>
                    </a:cubicBezTo>
                    <a:cubicBezTo>
                      <a:pt x="14108" y="18454"/>
                      <a:pt x="13847" y="10355"/>
                      <a:pt x="19333" y="8526"/>
                    </a:cubicBezTo>
                    <a:cubicBezTo>
                      <a:pt x="24819" y="6958"/>
                      <a:pt x="43891" y="2778"/>
                      <a:pt x="48071" y="1472"/>
                    </a:cubicBezTo>
                    <a:cubicBezTo>
                      <a:pt x="52251" y="166"/>
                      <a:pt x="82034" y="-5059"/>
                      <a:pt x="101106" y="17147"/>
                    </a:cubicBezTo>
                    <a:cubicBezTo>
                      <a:pt x="100322" y="17670"/>
                      <a:pt x="99016" y="18192"/>
                      <a:pt x="98232" y="19498"/>
                    </a:cubicBezTo>
                    <a:cubicBezTo>
                      <a:pt x="96664" y="22372"/>
                      <a:pt x="99538" y="28642"/>
                      <a:pt x="101628" y="32300"/>
                    </a:cubicBezTo>
                    <a:cubicBezTo>
                      <a:pt x="103718" y="35958"/>
                      <a:pt x="104502" y="40138"/>
                      <a:pt x="104502" y="45363"/>
                    </a:cubicBezTo>
                    <a:cubicBezTo>
                      <a:pt x="104241" y="50588"/>
                      <a:pt x="102412" y="51894"/>
                      <a:pt x="101628" y="58687"/>
                    </a:cubicBezTo>
                    <a:cubicBezTo>
                      <a:pt x="101106" y="65479"/>
                      <a:pt x="110250" y="65479"/>
                      <a:pt x="118087" y="67308"/>
                    </a:cubicBezTo>
                    <a:cubicBezTo>
                      <a:pt x="125663" y="69137"/>
                      <a:pt x="125141" y="66002"/>
                      <a:pt x="130366" y="62605"/>
                    </a:cubicBezTo>
                    <a:cubicBezTo>
                      <a:pt x="135591" y="59209"/>
                      <a:pt x="138988" y="65479"/>
                      <a:pt x="147609" y="69398"/>
                    </a:cubicBezTo>
                    <a:cubicBezTo>
                      <a:pt x="156230" y="73056"/>
                      <a:pt x="153879" y="93695"/>
                      <a:pt x="153879" y="101010"/>
                    </a:cubicBezTo>
                    <a:cubicBezTo>
                      <a:pt x="153879" y="108325"/>
                      <a:pt x="167464" y="104145"/>
                      <a:pt x="172951" y="104406"/>
                    </a:cubicBezTo>
                    <a:cubicBezTo>
                      <a:pt x="177392" y="104406"/>
                      <a:pt x="179221" y="113028"/>
                      <a:pt x="179482" y="11355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C3389E2E-457B-DE95-47EA-3871AAD3E290}"/>
                  </a:ext>
                </a:extLst>
              </p:cNvPr>
              <p:cNvSpPr/>
              <p:nvPr/>
            </p:nvSpPr>
            <p:spPr>
              <a:xfrm>
                <a:off x="3598564" y="4745952"/>
                <a:ext cx="124879" cy="118348"/>
              </a:xfrm>
              <a:custGeom>
                <a:avLst/>
                <a:gdLst>
                  <a:gd name="connsiteX0" fmla="*/ 124880 w 124879"/>
                  <a:gd name="connsiteY0" fmla="*/ 72890 h 118348"/>
                  <a:gd name="connsiteX1" fmla="*/ 116781 w 124879"/>
                  <a:gd name="connsiteY1" fmla="*/ 80728 h 118348"/>
                  <a:gd name="connsiteX2" fmla="*/ 110250 w 124879"/>
                  <a:gd name="connsiteY2" fmla="*/ 85430 h 118348"/>
                  <a:gd name="connsiteX3" fmla="*/ 107898 w 124879"/>
                  <a:gd name="connsiteY3" fmla="*/ 92223 h 118348"/>
                  <a:gd name="connsiteX4" fmla="*/ 107376 w 124879"/>
                  <a:gd name="connsiteY4" fmla="*/ 96664 h 118348"/>
                  <a:gd name="connsiteX5" fmla="*/ 105547 w 124879"/>
                  <a:gd name="connsiteY5" fmla="*/ 101106 h 118348"/>
                  <a:gd name="connsiteX6" fmla="*/ 95097 w 124879"/>
                  <a:gd name="connsiteY6" fmla="*/ 109204 h 118348"/>
                  <a:gd name="connsiteX7" fmla="*/ 89088 w 124879"/>
                  <a:gd name="connsiteY7" fmla="*/ 110772 h 118348"/>
                  <a:gd name="connsiteX8" fmla="*/ 84647 w 124879"/>
                  <a:gd name="connsiteY8" fmla="*/ 113646 h 118348"/>
                  <a:gd name="connsiteX9" fmla="*/ 78115 w 124879"/>
                  <a:gd name="connsiteY9" fmla="*/ 117042 h 118348"/>
                  <a:gd name="connsiteX10" fmla="*/ 75241 w 124879"/>
                  <a:gd name="connsiteY10" fmla="*/ 117564 h 118348"/>
                  <a:gd name="connsiteX11" fmla="*/ 72368 w 124879"/>
                  <a:gd name="connsiteY11" fmla="*/ 118348 h 118348"/>
                  <a:gd name="connsiteX12" fmla="*/ 68449 w 124879"/>
                  <a:gd name="connsiteY12" fmla="*/ 115213 h 118348"/>
                  <a:gd name="connsiteX13" fmla="*/ 61918 w 124879"/>
                  <a:gd name="connsiteY13" fmla="*/ 115474 h 118348"/>
                  <a:gd name="connsiteX14" fmla="*/ 46765 w 124879"/>
                  <a:gd name="connsiteY14" fmla="*/ 117303 h 118348"/>
                  <a:gd name="connsiteX15" fmla="*/ 43630 w 124879"/>
                  <a:gd name="connsiteY15" fmla="*/ 115997 h 118348"/>
                  <a:gd name="connsiteX16" fmla="*/ 41540 w 124879"/>
                  <a:gd name="connsiteY16" fmla="*/ 113384 h 118348"/>
                  <a:gd name="connsiteX17" fmla="*/ 36053 w 124879"/>
                  <a:gd name="connsiteY17" fmla="*/ 110511 h 118348"/>
                  <a:gd name="connsiteX18" fmla="*/ 29261 w 124879"/>
                  <a:gd name="connsiteY18" fmla="*/ 108420 h 118348"/>
                  <a:gd name="connsiteX19" fmla="*/ 9928 w 124879"/>
                  <a:gd name="connsiteY19" fmla="*/ 102412 h 118348"/>
                  <a:gd name="connsiteX20" fmla="*/ 0 w 124879"/>
                  <a:gd name="connsiteY20" fmla="*/ 88304 h 118348"/>
                  <a:gd name="connsiteX21" fmla="*/ 2351 w 124879"/>
                  <a:gd name="connsiteY21" fmla="*/ 78115 h 118348"/>
                  <a:gd name="connsiteX22" fmla="*/ 3658 w 124879"/>
                  <a:gd name="connsiteY22" fmla="*/ 73674 h 118348"/>
                  <a:gd name="connsiteX23" fmla="*/ 3658 w 124879"/>
                  <a:gd name="connsiteY23" fmla="*/ 73674 h 118348"/>
                  <a:gd name="connsiteX24" fmla="*/ 4703 w 124879"/>
                  <a:gd name="connsiteY24" fmla="*/ 49638 h 118348"/>
                  <a:gd name="connsiteX25" fmla="*/ 10189 w 124879"/>
                  <a:gd name="connsiteY25" fmla="*/ 31089 h 118348"/>
                  <a:gd name="connsiteX26" fmla="*/ 11756 w 124879"/>
                  <a:gd name="connsiteY26" fmla="*/ 13063 h 118348"/>
                  <a:gd name="connsiteX27" fmla="*/ 19856 w 124879"/>
                  <a:gd name="connsiteY27" fmla="*/ 0 h 118348"/>
                  <a:gd name="connsiteX28" fmla="*/ 31351 w 124879"/>
                  <a:gd name="connsiteY28" fmla="*/ 2613 h 118348"/>
                  <a:gd name="connsiteX29" fmla="*/ 46765 w 124879"/>
                  <a:gd name="connsiteY29" fmla="*/ 11756 h 118348"/>
                  <a:gd name="connsiteX30" fmla="*/ 50422 w 124879"/>
                  <a:gd name="connsiteY30" fmla="*/ 21162 h 118348"/>
                  <a:gd name="connsiteX31" fmla="*/ 59827 w 124879"/>
                  <a:gd name="connsiteY31" fmla="*/ 20117 h 118348"/>
                  <a:gd name="connsiteX32" fmla="*/ 66881 w 124879"/>
                  <a:gd name="connsiteY32" fmla="*/ 26648 h 118348"/>
                  <a:gd name="connsiteX33" fmla="*/ 79422 w 124879"/>
                  <a:gd name="connsiteY33" fmla="*/ 33441 h 118348"/>
                  <a:gd name="connsiteX34" fmla="*/ 99016 w 124879"/>
                  <a:gd name="connsiteY34" fmla="*/ 49899 h 118348"/>
                  <a:gd name="connsiteX35" fmla="*/ 111033 w 124879"/>
                  <a:gd name="connsiteY35" fmla="*/ 63224 h 118348"/>
                  <a:gd name="connsiteX36" fmla="*/ 124880 w 124879"/>
                  <a:gd name="connsiteY36" fmla="*/ 72890 h 118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4879" h="118348">
                    <a:moveTo>
                      <a:pt x="124880" y="72890"/>
                    </a:moveTo>
                    <a:cubicBezTo>
                      <a:pt x="122790" y="76025"/>
                      <a:pt x="119916" y="78899"/>
                      <a:pt x="116781" y="80728"/>
                    </a:cubicBezTo>
                    <a:cubicBezTo>
                      <a:pt x="114691" y="82034"/>
                      <a:pt x="111817" y="83601"/>
                      <a:pt x="110250" y="85430"/>
                    </a:cubicBezTo>
                    <a:cubicBezTo>
                      <a:pt x="108943" y="86998"/>
                      <a:pt x="108160" y="90133"/>
                      <a:pt x="107898" y="92223"/>
                    </a:cubicBezTo>
                    <a:cubicBezTo>
                      <a:pt x="107637" y="93790"/>
                      <a:pt x="107898" y="95097"/>
                      <a:pt x="107376" y="96664"/>
                    </a:cubicBezTo>
                    <a:cubicBezTo>
                      <a:pt x="106853" y="98231"/>
                      <a:pt x="106331" y="99799"/>
                      <a:pt x="105547" y="101106"/>
                    </a:cubicBezTo>
                    <a:cubicBezTo>
                      <a:pt x="103457" y="104502"/>
                      <a:pt x="98493" y="107114"/>
                      <a:pt x="95097" y="109204"/>
                    </a:cubicBezTo>
                    <a:cubicBezTo>
                      <a:pt x="93007" y="108420"/>
                      <a:pt x="90656" y="109727"/>
                      <a:pt x="89088" y="110772"/>
                    </a:cubicBezTo>
                    <a:cubicBezTo>
                      <a:pt x="87520" y="111556"/>
                      <a:pt x="85953" y="112078"/>
                      <a:pt x="84647" y="113646"/>
                    </a:cubicBezTo>
                    <a:cubicBezTo>
                      <a:pt x="82818" y="115997"/>
                      <a:pt x="80989" y="116519"/>
                      <a:pt x="78115" y="117042"/>
                    </a:cubicBezTo>
                    <a:cubicBezTo>
                      <a:pt x="77070" y="117303"/>
                      <a:pt x="76025" y="117303"/>
                      <a:pt x="75241" y="117564"/>
                    </a:cubicBezTo>
                    <a:cubicBezTo>
                      <a:pt x="74196" y="117826"/>
                      <a:pt x="73151" y="118348"/>
                      <a:pt x="72368" y="118348"/>
                    </a:cubicBezTo>
                    <a:cubicBezTo>
                      <a:pt x="70016" y="118348"/>
                      <a:pt x="70539" y="115474"/>
                      <a:pt x="68449" y="115213"/>
                    </a:cubicBezTo>
                    <a:cubicBezTo>
                      <a:pt x="66098" y="114691"/>
                      <a:pt x="64007" y="115213"/>
                      <a:pt x="61918" y="115474"/>
                    </a:cubicBezTo>
                    <a:cubicBezTo>
                      <a:pt x="56954" y="116258"/>
                      <a:pt x="51729" y="118609"/>
                      <a:pt x="46765" y="117303"/>
                    </a:cubicBezTo>
                    <a:cubicBezTo>
                      <a:pt x="45720" y="117042"/>
                      <a:pt x="44675" y="116519"/>
                      <a:pt x="43630" y="115997"/>
                    </a:cubicBezTo>
                    <a:cubicBezTo>
                      <a:pt x="42585" y="115213"/>
                      <a:pt x="42323" y="114168"/>
                      <a:pt x="41540" y="113384"/>
                    </a:cubicBezTo>
                    <a:cubicBezTo>
                      <a:pt x="40233" y="111817"/>
                      <a:pt x="38143" y="110772"/>
                      <a:pt x="36053" y="110511"/>
                    </a:cubicBezTo>
                    <a:cubicBezTo>
                      <a:pt x="33702" y="110249"/>
                      <a:pt x="31612" y="109466"/>
                      <a:pt x="29261" y="108420"/>
                    </a:cubicBezTo>
                    <a:cubicBezTo>
                      <a:pt x="22207" y="107637"/>
                      <a:pt x="15675" y="106853"/>
                      <a:pt x="9928" y="102412"/>
                    </a:cubicBezTo>
                    <a:cubicBezTo>
                      <a:pt x="5225" y="98754"/>
                      <a:pt x="262" y="94574"/>
                      <a:pt x="0" y="88304"/>
                    </a:cubicBezTo>
                    <a:cubicBezTo>
                      <a:pt x="0" y="84646"/>
                      <a:pt x="1306" y="81250"/>
                      <a:pt x="2351" y="78115"/>
                    </a:cubicBezTo>
                    <a:cubicBezTo>
                      <a:pt x="2613" y="77593"/>
                      <a:pt x="3658" y="74980"/>
                      <a:pt x="3658" y="73674"/>
                    </a:cubicBezTo>
                    <a:lnTo>
                      <a:pt x="3658" y="73674"/>
                    </a:lnTo>
                    <a:cubicBezTo>
                      <a:pt x="6793" y="68187"/>
                      <a:pt x="5487" y="56954"/>
                      <a:pt x="4703" y="49638"/>
                    </a:cubicBezTo>
                    <a:cubicBezTo>
                      <a:pt x="3919" y="42323"/>
                      <a:pt x="7315" y="36314"/>
                      <a:pt x="10189" y="31089"/>
                    </a:cubicBezTo>
                    <a:cubicBezTo>
                      <a:pt x="13324" y="26125"/>
                      <a:pt x="12279" y="19855"/>
                      <a:pt x="11756" y="13063"/>
                    </a:cubicBezTo>
                    <a:cubicBezTo>
                      <a:pt x="11495" y="9928"/>
                      <a:pt x="15153" y="5225"/>
                      <a:pt x="19856" y="0"/>
                    </a:cubicBezTo>
                    <a:cubicBezTo>
                      <a:pt x="20900" y="5748"/>
                      <a:pt x="25081" y="5225"/>
                      <a:pt x="31351" y="2613"/>
                    </a:cubicBezTo>
                    <a:cubicBezTo>
                      <a:pt x="37621" y="0"/>
                      <a:pt x="41801" y="8099"/>
                      <a:pt x="46765" y="11756"/>
                    </a:cubicBezTo>
                    <a:cubicBezTo>
                      <a:pt x="51729" y="15414"/>
                      <a:pt x="49638" y="16982"/>
                      <a:pt x="50422" y="21162"/>
                    </a:cubicBezTo>
                    <a:cubicBezTo>
                      <a:pt x="51206" y="25342"/>
                      <a:pt x="56692" y="21162"/>
                      <a:pt x="59827" y="20117"/>
                    </a:cubicBezTo>
                    <a:cubicBezTo>
                      <a:pt x="62701" y="19072"/>
                      <a:pt x="64269" y="23774"/>
                      <a:pt x="66881" y="26648"/>
                    </a:cubicBezTo>
                    <a:cubicBezTo>
                      <a:pt x="69494" y="29522"/>
                      <a:pt x="75503" y="31350"/>
                      <a:pt x="79422" y="33441"/>
                    </a:cubicBezTo>
                    <a:cubicBezTo>
                      <a:pt x="83340" y="35530"/>
                      <a:pt x="95619" y="44674"/>
                      <a:pt x="99016" y="49899"/>
                    </a:cubicBezTo>
                    <a:cubicBezTo>
                      <a:pt x="102412" y="55125"/>
                      <a:pt x="107114" y="59566"/>
                      <a:pt x="111033" y="63224"/>
                    </a:cubicBezTo>
                    <a:cubicBezTo>
                      <a:pt x="115214" y="65836"/>
                      <a:pt x="124880" y="72890"/>
                      <a:pt x="124880" y="728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894CFFC4-4552-E8CD-A094-139D7FF0BC6D}"/>
                  </a:ext>
                </a:extLst>
              </p:cNvPr>
              <p:cNvSpPr/>
              <p:nvPr/>
            </p:nvSpPr>
            <p:spPr>
              <a:xfrm>
                <a:off x="3458793" y="3349288"/>
                <a:ext cx="6792" cy="7315"/>
              </a:xfrm>
              <a:custGeom>
                <a:avLst/>
                <a:gdLst>
                  <a:gd name="connsiteX0" fmla="*/ 6793 w 6792"/>
                  <a:gd name="connsiteY0" fmla="*/ 3658 h 7315"/>
                  <a:gd name="connsiteX1" fmla="*/ 3396 w 6792"/>
                  <a:gd name="connsiteY1" fmla="*/ 7315 h 7315"/>
                  <a:gd name="connsiteX2" fmla="*/ 0 w 6792"/>
                  <a:gd name="connsiteY2" fmla="*/ 3658 h 7315"/>
                  <a:gd name="connsiteX3" fmla="*/ 3396 w 6792"/>
                  <a:gd name="connsiteY3" fmla="*/ 0 h 7315"/>
                  <a:gd name="connsiteX4" fmla="*/ 6793 w 6792"/>
                  <a:gd name="connsiteY4" fmla="*/ 3658 h 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7315">
                    <a:moveTo>
                      <a:pt x="6793" y="3658"/>
                    </a:moveTo>
                    <a:cubicBezTo>
                      <a:pt x="6793" y="5748"/>
                      <a:pt x="5225" y="7315"/>
                      <a:pt x="3396" y="7315"/>
                    </a:cubicBezTo>
                    <a:cubicBezTo>
                      <a:pt x="1568" y="7315"/>
                      <a:pt x="0" y="5748"/>
                      <a:pt x="0" y="3658"/>
                    </a:cubicBezTo>
                    <a:cubicBezTo>
                      <a:pt x="0" y="1567"/>
                      <a:pt x="1568" y="0"/>
                      <a:pt x="3396" y="0"/>
                    </a:cubicBezTo>
                    <a:cubicBezTo>
                      <a:pt x="5225" y="0"/>
                      <a:pt x="6793" y="1829"/>
                      <a:pt x="6793" y="365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20" name="Graphic 3">
                <a:extLst>
                  <a:ext uri="{FF2B5EF4-FFF2-40B4-BE49-F238E27FC236}">
                    <a16:creationId xmlns:a16="http://schemas.microsoft.com/office/drawing/2014/main" id="{210FA1D7-18CB-2AF3-B7B3-E0F1DEFCF32F}"/>
                  </a:ext>
                </a:extLst>
              </p:cNvPr>
              <p:cNvGrpSpPr/>
              <p:nvPr/>
            </p:nvGrpSpPr>
            <p:grpSpPr>
              <a:xfrm>
                <a:off x="3155753" y="3479909"/>
                <a:ext cx="180854" cy="194233"/>
                <a:chOff x="3155753" y="3479909"/>
                <a:chExt cx="180854" cy="194233"/>
              </a:xfrm>
              <a:solidFill>
                <a:srgbClr val="D5D7D8"/>
              </a:solidFill>
            </p:grpSpPr>
            <p:sp>
              <p:nvSpPr>
                <p:cNvPr id="1149" name="Freeform: Shape 1148">
                  <a:extLst>
                    <a:ext uri="{FF2B5EF4-FFF2-40B4-BE49-F238E27FC236}">
                      <a16:creationId xmlns:a16="http://schemas.microsoft.com/office/drawing/2014/main" id="{B3460B2E-1690-7567-D577-988D0029D90B}"/>
                    </a:ext>
                  </a:extLst>
                </p:cNvPr>
                <p:cNvSpPr/>
                <p:nvPr/>
              </p:nvSpPr>
              <p:spPr>
                <a:xfrm>
                  <a:off x="3155753" y="3483843"/>
                  <a:ext cx="21858" cy="8714"/>
                </a:xfrm>
                <a:custGeom>
                  <a:avLst/>
                  <a:gdLst>
                    <a:gd name="connsiteX0" fmla="*/ 11479 w 21858"/>
                    <a:gd name="connsiteY0" fmla="*/ 6522 h 8714"/>
                    <a:gd name="connsiteX1" fmla="*/ 9389 w 21858"/>
                    <a:gd name="connsiteY1" fmla="*/ 8090 h 8714"/>
                    <a:gd name="connsiteX2" fmla="*/ 7299 w 21858"/>
                    <a:gd name="connsiteY2" fmla="*/ 8612 h 8714"/>
                    <a:gd name="connsiteX3" fmla="*/ 3381 w 21858"/>
                    <a:gd name="connsiteY3" fmla="*/ 6784 h 8714"/>
                    <a:gd name="connsiteX4" fmla="*/ 2336 w 21858"/>
                    <a:gd name="connsiteY4" fmla="*/ 4955 h 8714"/>
                    <a:gd name="connsiteX5" fmla="*/ 1029 w 21858"/>
                    <a:gd name="connsiteY5" fmla="*/ 3910 h 8714"/>
                    <a:gd name="connsiteX6" fmla="*/ 1552 w 21858"/>
                    <a:gd name="connsiteY6" fmla="*/ 1297 h 8714"/>
                    <a:gd name="connsiteX7" fmla="*/ 5732 w 21858"/>
                    <a:gd name="connsiteY7" fmla="*/ 1297 h 8714"/>
                    <a:gd name="connsiteX8" fmla="*/ 9651 w 21858"/>
                    <a:gd name="connsiteY8" fmla="*/ 252 h 8714"/>
                    <a:gd name="connsiteX9" fmla="*/ 13831 w 21858"/>
                    <a:gd name="connsiteY9" fmla="*/ 2081 h 8714"/>
                    <a:gd name="connsiteX10" fmla="*/ 19578 w 21858"/>
                    <a:gd name="connsiteY10" fmla="*/ 775 h 8714"/>
                    <a:gd name="connsiteX11" fmla="*/ 21668 w 21858"/>
                    <a:gd name="connsiteY11" fmla="*/ 3126 h 8714"/>
                    <a:gd name="connsiteX12" fmla="*/ 16443 w 21858"/>
                    <a:gd name="connsiteY12" fmla="*/ 5477 h 8714"/>
                    <a:gd name="connsiteX13" fmla="*/ 14092 w 21858"/>
                    <a:gd name="connsiteY13" fmla="*/ 4694 h 8714"/>
                    <a:gd name="connsiteX14" fmla="*/ 11479 w 21858"/>
                    <a:gd name="connsiteY14" fmla="*/ 6522 h 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858" h="8714">
                      <a:moveTo>
                        <a:pt x="11479" y="6522"/>
                      </a:moveTo>
                      <a:cubicBezTo>
                        <a:pt x="10696" y="7045"/>
                        <a:pt x="9912" y="7567"/>
                        <a:pt x="9389" y="8090"/>
                      </a:cubicBezTo>
                      <a:cubicBezTo>
                        <a:pt x="8867" y="8612"/>
                        <a:pt x="8344" y="8874"/>
                        <a:pt x="7299" y="8612"/>
                      </a:cubicBezTo>
                      <a:cubicBezTo>
                        <a:pt x="5993" y="8351"/>
                        <a:pt x="4164" y="7829"/>
                        <a:pt x="3381" y="6784"/>
                      </a:cubicBezTo>
                      <a:cubicBezTo>
                        <a:pt x="2858" y="6261"/>
                        <a:pt x="2597" y="5739"/>
                        <a:pt x="2336" y="4955"/>
                      </a:cubicBezTo>
                      <a:cubicBezTo>
                        <a:pt x="2074" y="4171"/>
                        <a:pt x="1552" y="4171"/>
                        <a:pt x="1029" y="3910"/>
                      </a:cubicBezTo>
                      <a:cubicBezTo>
                        <a:pt x="-538" y="2865"/>
                        <a:pt x="-277" y="1297"/>
                        <a:pt x="1552" y="1297"/>
                      </a:cubicBezTo>
                      <a:cubicBezTo>
                        <a:pt x="3381" y="1297"/>
                        <a:pt x="4426" y="2865"/>
                        <a:pt x="5732" y="1297"/>
                      </a:cubicBezTo>
                      <a:cubicBezTo>
                        <a:pt x="6777" y="-9"/>
                        <a:pt x="8083" y="-270"/>
                        <a:pt x="9651" y="252"/>
                      </a:cubicBezTo>
                      <a:cubicBezTo>
                        <a:pt x="10957" y="775"/>
                        <a:pt x="12263" y="1820"/>
                        <a:pt x="13831" y="2081"/>
                      </a:cubicBezTo>
                      <a:cubicBezTo>
                        <a:pt x="15921" y="2081"/>
                        <a:pt x="17488" y="775"/>
                        <a:pt x="19578" y="775"/>
                      </a:cubicBezTo>
                      <a:cubicBezTo>
                        <a:pt x="20623" y="775"/>
                        <a:pt x="22452" y="1820"/>
                        <a:pt x="21668" y="3126"/>
                      </a:cubicBezTo>
                      <a:cubicBezTo>
                        <a:pt x="20885" y="4694"/>
                        <a:pt x="18011" y="6000"/>
                        <a:pt x="16443" y="5477"/>
                      </a:cubicBezTo>
                      <a:cubicBezTo>
                        <a:pt x="15660" y="5216"/>
                        <a:pt x="15137" y="4694"/>
                        <a:pt x="14092" y="4694"/>
                      </a:cubicBezTo>
                      <a:cubicBezTo>
                        <a:pt x="12786" y="4955"/>
                        <a:pt x="12525" y="5739"/>
                        <a:pt x="11479" y="65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0DDB0013-B68D-55C8-2A32-C17315B168AA}"/>
                    </a:ext>
                  </a:extLst>
                </p:cNvPr>
                <p:cNvSpPr/>
                <p:nvPr/>
              </p:nvSpPr>
              <p:spPr>
                <a:xfrm>
                  <a:off x="3187611" y="3490564"/>
                  <a:ext cx="9952" cy="14169"/>
                </a:xfrm>
                <a:custGeom>
                  <a:avLst/>
                  <a:gdLst>
                    <a:gd name="connsiteX0" fmla="*/ 4441 w 9952"/>
                    <a:gd name="connsiteY0" fmla="*/ 3197 h 14169"/>
                    <a:gd name="connsiteX1" fmla="*/ 4441 w 9952"/>
                    <a:gd name="connsiteY1" fmla="*/ 2152 h 14169"/>
                    <a:gd name="connsiteX2" fmla="*/ 5747 w 9952"/>
                    <a:gd name="connsiteY2" fmla="*/ 62 h 14169"/>
                    <a:gd name="connsiteX3" fmla="*/ 9928 w 9952"/>
                    <a:gd name="connsiteY3" fmla="*/ 4765 h 14169"/>
                    <a:gd name="connsiteX4" fmla="*/ 6270 w 9952"/>
                    <a:gd name="connsiteY4" fmla="*/ 10251 h 14169"/>
                    <a:gd name="connsiteX5" fmla="*/ 5225 w 9952"/>
                    <a:gd name="connsiteY5" fmla="*/ 12864 h 14169"/>
                    <a:gd name="connsiteX6" fmla="*/ 1306 w 9952"/>
                    <a:gd name="connsiteY6" fmla="*/ 14170 h 14169"/>
                    <a:gd name="connsiteX7" fmla="*/ 261 w 9952"/>
                    <a:gd name="connsiteY7" fmla="*/ 12603 h 14169"/>
                    <a:gd name="connsiteX8" fmla="*/ 0 w 9952"/>
                    <a:gd name="connsiteY8" fmla="*/ 10774 h 14169"/>
                    <a:gd name="connsiteX9" fmla="*/ 522 w 9952"/>
                    <a:gd name="connsiteY9" fmla="*/ 9467 h 14169"/>
                    <a:gd name="connsiteX10" fmla="*/ 3657 w 9952"/>
                    <a:gd name="connsiteY10" fmla="*/ 6071 h 14169"/>
                    <a:gd name="connsiteX11" fmla="*/ 4441 w 9952"/>
                    <a:gd name="connsiteY11" fmla="*/ 3197 h 14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952" h="14169">
                      <a:moveTo>
                        <a:pt x="4441" y="3197"/>
                      </a:moveTo>
                      <a:cubicBezTo>
                        <a:pt x="4441" y="2936"/>
                        <a:pt x="4441" y="2414"/>
                        <a:pt x="4441" y="2152"/>
                      </a:cubicBezTo>
                      <a:cubicBezTo>
                        <a:pt x="4441" y="1107"/>
                        <a:pt x="4703" y="324"/>
                        <a:pt x="5747" y="62"/>
                      </a:cubicBezTo>
                      <a:cubicBezTo>
                        <a:pt x="8360" y="-460"/>
                        <a:pt x="10189" y="2414"/>
                        <a:pt x="9928" y="4765"/>
                      </a:cubicBezTo>
                      <a:cubicBezTo>
                        <a:pt x="9666" y="7116"/>
                        <a:pt x="6793" y="7900"/>
                        <a:pt x="6270" y="10251"/>
                      </a:cubicBezTo>
                      <a:cubicBezTo>
                        <a:pt x="6009" y="11557"/>
                        <a:pt x="6270" y="12341"/>
                        <a:pt x="5225" y="12864"/>
                      </a:cubicBezTo>
                      <a:cubicBezTo>
                        <a:pt x="3919" y="13386"/>
                        <a:pt x="2613" y="13909"/>
                        <a:pt x="1306" y="14170"/>
                      </a:cubicBezTo>
                      <a:cubicBezTo>
                        <a:pt x="1306" y="13647"/>
                        <a:pt x="522" y="13125"/>
                        <a:pt x="261" y="12603"/>
                      </a:cubicBezTo>
                      <a:cubicBezTo>
                        <a:pt x="0" y="12080"/>
                        <a:pt x="0" y="11296"/>
                        <a:pt x="0" y="10774"/>
                      </a:cubicBezTo>
                      <a:cubicBezTo>
                        <a:pt x="0" y="9990"/>
                        <a:pt x="0" y="9990"/>
                        <a:pt x="522" y="9467"/>
                      </a:cubicBezTo>
                      <a:cubicBezTo>
                        <a:pt x="1567" y="8422"/>
                        <a:pt x="2874" y="7377"/>
                        <a:pt x="3657" y="6071"/>
                      </a:cubicBezTo>
                      <a:cubicBezTo>
                        <a:pt x="4180" y="5026"/>
                        <a:pt x="4441" y="4242"/>
                        <a:pt x="4441" y="319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2B88B8D3-6FF9-7D3E-548E-5AACAA1DDAC2}"/>
                    </a:ext>
                  </a:extLst>
                </p:cNvPr>
                <p:cNvSpPr/>
                <p:nvPr/>
              </p:nvSpPr>
              <p:spPr>
                <a:xfrm>
                  <a:off x="3177283" y="3479909"/>
                  <a:ext cx="14007" cy="7423"/>
                </a:xfrm>
                <a:custGeom>
                  <a:avLst/>
                  <a:gdLst>
                    <a:gd name="connsiteX0" fmla="*/ 3274 w 14007"/>
                    <a:gd name="connsiteY0" fmla="*/ 3402 h 7423"/>
                    <a:gd name="connsiteX1" fmla="*/ 661 w 14007"/>
                    <a:gd name="connsiteY1" fmla="*/ 2618 h 7423"/>
                    <a:gd name="connsiteX2" fmla="*/ 400 w 14007"/>
                    <a:gd name="connsiteY2" fmla="*/ 528 h 7423"/>
                    <a:gd name="connsiteX3" fmla="*/ 6670 w 14007"/>
                    <a:gd name="connsiteY3" fmla="*/ 528 h 7423"/>
                    <a:gd name="connsiteX4" fmla="*/ 11372 w 14007"/>
                    <a:gd name="connsiteY4" fmla="*/ 3141 h 7423"/>
                    <a:gd name="connsiteX5" fmla="*/ 13985 w 14007"/>
                    <a:gd name="connsiteY5" fmla="*/ 6537 h 7423"/>
                    <a:gd name="connsiteX6" fmla="*/ 9805 w 14007"/>
                    <a:gd name="connsiteY6" fmla="*/ 7321 h 7423"/>
                    <a:gd name="connsiteX7" fmla="*/ 7192 w 14007"/>
                    <a:gd name="connsiteY7" fmla="*/ 4186 h 7423"/>
                    <a:gd name="connsiteX8" fmla="*/ 3274 w 14007"/>
                    <a:gd name="connsiteY8" fmla="*/ 3402 h 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07" h="7423">
                      <a:moveTo>
                        <a:pt x="3274" y="3402"/>
                      </a:moveTo>
                      <a:cubicBezTo>
                        <a:pt x="2228" y="3663"/>
                        <a:pt x="1445" y="3402"/>
                        <a:pt x="661" y="2618"/>
                      </a:cubicBezTo>
                      <a:cubicBezTo>
                        <a:pt x="138" y="2096"/>
                        <a:pt x="-384" y="1051"/>
                        <a:pt x="400" y="528"/>
                      </a:cubicBezTo>
                      <a:cubicBezTo>
                        <a:pt x="1967" y="-517"/>
                        <a:pt x="5102" y="267"/>
                        <a:pt x="6670" y="528"/>
                      </a:cubicBezTo>
                      <a:cubicBezTo>
                        <a:pt x="8760" y="1051"/>
                        <a:pt x="9805" y="1834"/>
                        <a:pt x="11372" y="3141"/>
                      </a:cubicBezTo>
                      <a:cubicBezTo>
                        <a:pt x="12156" y="3924"/>
                        <a:pt x="14246" y="5231"/>
                        <a:pt x="13985" y="6537"/>
                      </a:cubicBezTo>
                      <a:cubicBezTo>
                        <a:pt x="13724" y="7843"/>
                        <a:pt x="10589" y="7321"/>
                        <a:pt x="9805" y="7321"/>
                      </a:cubicBezTo>
                      <a:cubicBezTo>
                        <a:pt x="9544" y="6014"/>
                        <a:pt x="7976" y="4970"/>
                        <a:pt x="7192" y="4186"/>
                      </a:cubicBezTo>
                      <a:cubicBezTo>
                        <a:pt x="6147" y="3402"/>
                        <a:pt x="4580" y="3141"/>
                        <a:pt x="3274" y="34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C61353BC-5A18-3E46-ABD3-DC602C37A4A5}"/>
                    </a:ext>
                  </a:extLst>
                </p:cNvPr>
                <p:cNvSpPr/>
                <p:nvPr/>
              </p:nvSpPr>
              <p:spPr>
                <a:xfrm>
                  <a:off x="3185259" y="3523806"/>
                  <a:ext cx="7576" cy="3960"/>
                </a:xfrm>
                <a:custGeom>
                  <a:avLst/>
                  <a:gdLst>
                    <a:gd name="connsiteX0" fmla="*/ 0 w 7576"/>
                    <a:gd name="connsiteY0" fmla="*/ 2613 h 3960"/>
                    <a:gd name="connsiteX1" fmla="*/ 784 w 7576"/>
                    <a:gd name="connsiteY1" fmla="*/ 261 h 3960"/>
                    <a:gd name="connsiteX2" fmla="*/ 3919 w 7576"/>
                    <a:gd name="connsiteY2" fmla="*/ 0 h 3960"/>
                    <a:gd name="connsiteX3" fmla="*/ 6793 w 7576"/>
                    <a:gd name="connsiteY3" fmla="*/ 261 h 3960"/>
                    <a:gd name="connsiteX4" fmla="*/ 7576 w 7576"/>
                    <a:gd name="connsiteY4" fmla="*/ 1568 h 3960"/>
                    <a:gd name="connsiteX5" fmla="*/ 6793 w 7576"/>
                    <a:gd name="connsiteY5" fmla="*/ 2613 h 3960"/>
                    <a:gd name="connsiteX6" fmla="*/ 3919 w 7576"/>
                    <a:gd name="connsiteY6" fmla="*/ 3919 h 3960"/>
                    <a:gd name="connsiteX7" fmla="*/ 0 w 7576"/>
                    <a:gd name="connsiteY7" fmla="*/ 2613 h 3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76" h="3960">
                      <a:moveTo>
                        <a:pt x="0" y="2613"/>
                      </a:moveTo>
                      <a:cubicBezTo>
                        <a:pt x="261" y="1829"/>
                        <a:pt x="-523" y="523"/>
                        <a:pt x="784" y="261"/>
                      </a:cubicBezTo>
                      <a:cubicBezTo>
                        <a:pt x="1568" y="0"/>
                        <a:pt x="3135" y="0"/>
                        <a:pt x="3919" y="0"/>
                      </a:cubicBezTo>
                      <a:cubicBezTo>
                        <a:pt x="4703" y="0"/>
                        <a:pt x="6270" y="0"/>
                        <a:pt x="6793" y="261"/>
                      </a:cubicBezTo>
                      <a:cubicBezTo>
                        <a:pt x="7315" y="523"/>
                        <a:pt x="7576" y="1045"/>
                        <a:pt x="7576" y="1568"/>
                      </a:cubicBezTo>
                      <a:cubicBezTo>
                        <a:pt x="7576" y="2090"/>
                        <a:pt x="7054" y="2090"/>
                        <a:pt x="6793" y="2613"/>
                      </a:cubicBezTo>
                      <a:cubicBezTo>
                        <a:pt x="6009" y="3135"/>
                        <a:pt x="4964" y="4180"/>
                        <a:pt x="3919" y="3919"/>
                      </a:cubicBezTo>
                      <a:cubicBezTo>
                        <a:pt x="2351" y="3658"/>
                        <a:pt x="1045" y="3135"/>
                        <a:pt x="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658C6FB0-B8AF-467A-3DED-1DF2D09B7698}"/>
                    </a:ext>
                  </a:extLst>
                </p:cNvPr>
                <p:cNvSpPr/>
                <p:nvPr/>
              </p:nvSpPr>
              <p:spPr>
                <a:xfrm>
                  <a:off x="3210288" y="3518546"/>
                  <a:ext cx="8245" cy="13031"/>
                </a:xfrm>
                <a:custGeom>
                  <a:avLst/>
                  <a:gdLst>
                    <a:gd name="connsiteX0" fmla="*/ 2926 w 8245"/>
                    <a:gd name="connsiteY0" fmla="*/ 6827 h 13031"/>
                    <a:gd name="connsiteX1" fmla="*/ 1097 w 8245"/>
                    <a:gd name="connsiteY1" fmla="*/ 3692 h 13031"/>
                    <a:gd name="connsiteX2" fmla="*/ 52 w 8245"/>
                    <a:gd name="connsiteY2" fmla="*/ 1079 h 13031"/>
                    <a:gd name="connsiteX3" fmla="*/ 5277 w 8245"/>
                    <a:gd name="connsiteY3" fmla="*/ 2908 h 13031"/>
                    <a:gd name="connsiteX4" fmla="*/ 7890 w 8245"/>
                    <a:gd name="connsiteY4" fmla="*/ 8395 h 13031"/>
                    <a:gd name="connsiteX5" fmla="*/ 5800 w 8245"/>
                    <a:gd name="connsiteY5" fmla="*/ 11007 h 13031"/>
                    <a:gd name="connsiteX6" fmla="*/ 5016 w 8245"/>
                    <a:gd name="connsiteY6" fmla="*/ 12836 h 13031"/>
                    <a:gd name="connsiteX7" fmla="*/ 2142 w 8245"/>
                    <a:gd name="connsiteY7" fmla="*/ 12836 h 13031"/>
                    <a:gd name="connsiteX8" fmla="*/ 2142 w 8245"/>
                    <a:gd name="connsiteY8" fmla="*/ 9701 h 13031"/>
                    <a:gd name="connsiteX9" fmla="*/ 2926 w 8245"/>
                    <a:gd name="connsiteY9" fmla="*/ 6827 h 13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45" h="13031">
                      <a:moveTo>
                        <a:pt x="2926" y="6827"/>
                      </a:moveTo>
                      <a:cubicBezTo>
                        <a:pt x="2664" y="5521"/>
                        <a:pt x="1881" y="4737"/>
                        <a:pt x="1097" y="3692"/>
                      </a:cubicBezTo>
                      <a:cubicBezTo>
                        <a:pt x="574" y="2908"/>
                        <a:pt x="-209" y="2124"/>
                        <a:pt x="52" y="1079"/>
                      </a:cubicBezTo>
                      <a:cubicBezTo>
                        <a:pt x="836" y="-1794"/>
                        <a:pt x="4493" y="1863"/>
                        <a:pt x="5277" y="2908"/>
                      </a:cubicBezTo>
                      <a:cubicBezTo>
                        <a:pt x="6583" y="4476"/>
                        <a:pt x="9196" y="6043"/>
                        <a:pt x="7890" y="8395"/>
                      </a:cubicBezTo>
                      <a:cubicBezTo>
                        <a:pt x="7367" y="9440"/>
                        <a:pt x="6061" y="9962"/>
                        <a:pt x="5800" y="11007"/>
                      </a:cubicBezTo>
                      <a:cubicBezTo>
                        <a:pt x="5538" y="11791"/>
                        <a:pt x="6061" y="12575"/>
                        <a:pt x="5016" y="12836"/>
                      </a:cubicBezTo>
                      <a:cubicBezTo>
                        <a:pt x="3971" y="13097"/>
                        <a:pt x="2926" y="13097"/>
                        <a:pt x="2142" y="12836"/>
                      </a:cubicBezTo>
                      <a:cubicBezTo>
                        <a:pt x="1881" y="11530"/>
                        <a:pt x="1358" y="10746"/>
                        <a:pt x="2142" y="9701"/>
                      </a:cubicBezTo>
                      <a:cubicBezTo>
                        <a:pt x="2403" y="8656"/>
                        <a:pt x="3187" y="8133"/>
                        <a:pt x="2926" y="68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DC77DF39-86F3-E461-E313-42567EBA53A4}"/>
                    </a:ext>
                  </a:extLst>
                </p:cNvPr>
                <p:cNvSpPr/>
                <p:nvPr/>
              </p:nvSpPr>
              <p:spPr>
                <a:xfrm>
                  <a:off x="3224086" y="3532427"/>
                  <a:ext cx="5207" cy="5156"/>
                </a:xfrm>
                <a:custGeom>
                  <a:avLst/>
                  <a:gdLst>
                    <a:gd name="connsiteX0" fmla="*/ 884 w 5207"/>
                    <a:gd name="connsiteY0" fmla="*/ 0 h 5156"/>
                    <a:gd name="connsiteX1" fmla="*/ 1668 w 5207"/>
                    <a:gd name="connsiteY1" fmla="*/ 0 h 5156"/>
                    <a:gd name="connsiteX2" fmla="*/ 5065 w 5207"/>
                    <a:gd name="connsiteY2" fmla="*/ 4441 h 5156"/>
                    <a:gd name="connsiteX3" fmla="*/ 884 w 5207"/>
                    <a:gd name="connsiteY3" fmla="*/ 4441 h 5156"/>
                    <a:gd name="connsiteX4" fmla="*/ 884 w 5207"/>
                    <a:gd name="connsiteY4" fmla="*/ 0 h 5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7" h="5156">
                      <a:moveTo>
                        <a:pt x="884" y="0"/>
                      </a:moveTo>
                      <a:cubicBezTo>
                        <a:pt x="1146" y="0"/>
                        <a:pt x="1407" y="0"/>
                        <a:pt x="1668" y="0"/>
                      </a:cubicBezTo>
                      <a:cubicBezTo>
                        <a:pt x="3236" y="261"/>
                        <a:pt x="5848" y="2613"/>
                        <a:pt x="5065" y="4441"/>
                      </a:cubicBezTo>
                      <a:cubicBezTo>
                        <a:pt x="4542" y="5748"/>
                        <a:pt x="1668" y="4964"/>
                        <a:pt x="884" y="4441"/>
                      </a:cubicBezTo>
                      <a:cubicBezTo>
                        <a:pt x="-161" y="3658"/>
                        <a:pt x="-422" y="784"/>
                        <a:pt x="884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35F8CDA8-1CF4-664D-6109-0FD43851B5F2}"/>
                    </a:ext>
                  </a:extLst>
                </p:cNvPr>
                <p:cNvSpPr/>
                <p:nvPr/>
              </p:nvSpPr>
              <p:spPr>
                <a:xfrm>
                  <a:off x="3230457" y="3541310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3919"/>
                        <a:pt x="4180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6" name="Freeform: Shape 1155">
                  <a:extLst>
                    <a:ext uri="{FF2B5EF4-FFF2-40B4-BE49-F238E27FC236}">
                      <a16:creationId xmlns:a16="http://schemas.microsoft.com/office/drawing/2014/main" id="{214F9AED-A86F-6076-3AF5-1E8324FB33AB}"/>
                    </a:ext>
                  </a:extLst>
                </p:cNvPr>
                <p:cNvSpPr/>
                <p:nvPr/>
              </p:nvSpPr>
              <p:spPr>
                <a:xfrm>
                  <a:off x="3240645" y="3554111"/>
                  <a:ext cx="6270" cy="4180"/>
                </a:xfrm>
                <a:custGeom>
                  <a:avLst/>
                  <a:gdLst>
                    <a:gd name="connsiteX0" fmla="*/ 6270 w 6270"/>
                    <a:gd name="connsiteY0" fmla="*/ 2090 h 4180"/>
                    <a:gd name="connsiteX1" fmla="*/ 3135 w 6270"/>
                    <a:gd name="connsiteY1" fmla="*/ 4180 h 4180"/>
                    <a:gd name="connsiteX2" fmla="*/ 0 w 6270"/>
                    <a:gd name="connsiteY2" fmla="*/ 2090 h 4180"/>
                    <a:gd name="connsiteX3" fmla="*/ 3135 w 6270"/>
                    <a:gd name="connsiteY3" fmla="*/ 0 h 4180"/>
                    <a:gd name="connsiteX4" fmla="*/ 6270 w 627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4180">
                      <a:moveTo>
                        <a:pt x="6270" y="2090"/>
                      </a:moveTo>
                      <a:cubicBezTo>
                        <a:pt x="6270" y="3396"/>
                        <a:pt x="4964" y="4180"/>
                        <a:pt x="3135" y="4180"/>
                      </a:cubicBezTo>
                      <a:cubicBezTo>
                        <a:pt x="1306" y="4180"/>
                        <a:pt x="0" y="3135"/>
                        <a:pt x="0" y="2090"/>
                      </a:cubicBezTo>
                      <a:cubicBezTo>
                        <a:pt x="0" y="1045"/>
                        <a:pt x="1306" y="0"/>
                        <a:pt x="3135" y="0"/>
                      </a:cubicBezTo>
                      <a:cubicBezTo>
                        <a:pt x="4964" y="0"/>
                        <a:pt x="6270" y="1045"/>
                        <a:pt x="627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217AF455-E7D5-1225-CA4A-7DEFA6DE8A7A}"/>
                    </a:ext>
                  </a:extLst>
                </p:cNvPr>
                <p:cNvSpPr/>
                <p:nvPr/>
              </p:nvSpPr>
              <p:spPr>
                <a:xfrm>
                  <a:off x="3249006" y="3545490"/>
                  <a:ext cx="6270" cy="5225"/>
                </a:xfrm>
                <a:custGeom>
                  <a:avLst/>
                  <a:gdLst>
                    <a:gd name="connsiteX0" fmla="*/ 6270 w 6270"/>
                    <a:gd name="connsiteY0" fmla="*/ 2613 h 5225"/>
                    <a:gd name="connsiteX1" fmla="*/ 3135 w 6270"/>
                    <a:gd name="connsiteY1" fmla="*/ 5225 h 5225"/>
                    <a:gd name="connsiteX2" fmla="*/ 0 w 6270"/>
                    <a:gd name="connsiteY2" fmla="*/ 2613 h 5225"/>
                    <a:gd name="connsiteX3" fmla="*/ 3135 w 6270"/>
                    <a:gd name="connsiteY3" fmla="*/ 0 h 5225"/>
                    <a:gd name="connsiteX4" fmla="*/ 6270 w 6270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5225">
                      <a:moveTo>
                        <a:pt x="6270" y="2613"/>
                      </a:moveTo>
                      <a:cubicBezTo>
                        <a:pt x="6270" y="3919"/>
                        <a:pt x="4964" y="5225"/>
                        <a:pt x="3135" y="5225"/>
                      </a:cubicBezTo>
                      <a:cubicBezTo>
                        <a:pt x="1306" y="5225"/>
                        <a:pt x="0" y="3919"/>
                        <a:pt x="0" y="2613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0"/>
                        <a:pt x="6270" y="1306"/>
                        <a:pt x="627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93AE6662-B660-8D1B-9C07-9DAAD79F94F8}"/>
                    </a:ext>
                  </a:extLst>
                </p:cNvPr>
                <p:cNvSpPr/>
                <p:nvPr/>
              </p:nvSpPr>
              <p:spPr>
                <a:xfrm>
                  <a:off x="3264158" y="3567174"/>
                  <a:ext cx="7837" cy="4180"/>
                </a:xfrm>
                <a:custGeom>
                  <a:avLst/>
                  <a:gdLst>
                    <a:gd name="connsiteX0" fmla="*/ 7838 w 7837"/>
                    <a:gd name="connsiteY0" fmla="*/ 2090 h 4180"/>
                    <a:gd name="connsiteX1" fmla="*/ 3919 w 7837"/>
                    <a:gd name="connsiteY1" fmla="*/ 4180 h 4180"/>
                    <a:gd name="connsiteX2" fmla="*/ 0 w 7837"/>
                    <a:gd name="connsiteY2" fmla="*/ 2090 h 4180"/>
                    <a:gd name="connsiteX3" fmla="*/ 3919 w 7837"/>
                    <a:gd name="connsiteY3" fmla="*/ 0 h 4180"/>
                    <a:gd name="connsiteX4" fmla="*/ 7838 w 783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4180">
                      <a:moveTo>
                        <a:pt x="7838" y="2090"/>
                      </a:moveTo>
                      <a:cubicBezTo>
                        <a:pt x="7838" y="3396"/>
                        <a:pt x="6009" y="4180"/>
                        <a:pt x="3919" y="4180"/>
                      </a:cubicBezTo>
                      <a:cubicBezTo>
                        <a:pt x="1829" y="4180"/>
                        <a:pt x="0" y="3135"/>
                        <a:pt x="0" y="2090"/>
                      </a:cubicBezTo>
                      <a:cubicBezTo>
                        <a:pt x="0" y="1045"/>
                        <a:pt x="1829" y="0"/>
                        <a:pt x="3919" y="0"/>
                      </a:cubicBezTo>
                      <a:cubicBezTo>
                        <a:pt x="6009" y="0"/>
                        <a:pt x="7838" y="1045"/>
                        <a:pt x="7838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6796BBDD-5D31-9CF2-D3B8-F90CBED2F827}"/>
                    </a:ext>
                  </a:extLst>
                </p:cNvPr>
                <p:cNvSpPr/>
                <p:nvPr/>
              </p:nvSpPr>
              <p:spPr>
                <a:xfrm>
                  <a:off x="3277744" y="3582849"/>
                  <a:ext cx="13062" cy="6270"/>
                </a:xfrm>
                <a:custGeom>
                  <a:avLst/>
                  <a:gdLst>
                    <a:gd name="connsiteX0" fmla="*/ 13063 w 13062"/>
                    <a:gd name="connsiteY0" fmla="*/ 3135 h 6270"/>
                    <a:gd name="connsiteX1" fmla="*/ 6531 w 13062"/>
                    <a:gd name="connsiteY1" fmla="*/ 6270 h 6270"/>
                    <a:gd name="connsiteX2" fmla="*/ 0 w 13062"/>
                    <a:gd name="connsiteY2" fmla="*/ 3135 h 6270"/>
                    <a:gd name="connsiteX3" fmla="*/ 6531 w 13062"/>
                    <a:gd name="connsiteY3" fmla="*/ 0 h 6270"/>
                    <a:gd name="connsiteX4" fmla="*/ 13063 w 13062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2" h="6270">
                      <a:moveTo>
                        <a:pt x="13063" y="3135"/>
                      </a:moveTo>
                      <a:cubicBezTo>
                        <a:pt x="13063" y="4964"/>
                        <a:pt x="10189" y="6270"/>
                        <a:pt x="6531" y="6270"/>
                      </a:cubicBezTo>
                      <a:cubicBezTo>
                        <a:pt x="2874" y="6270"/>
                        <a:pt x="0" y="4964"/>
                        <a:pt x="0" y="3135"/>
                      </a:cubicBezTo>
                      <a:cubicBezTo>
                        <a:pt x="0" y="1306"/>
                        <a:pt x="2874" y="0"/>
                        <a:pt x="6531" y="0"/>
                      </a:cubicBezTo>
                      <a:cubicBezTo>
                        <a:pt x="10189" y="0"/>
                        <a:pt x="13063" y="1306"/>
                        <a:pt x="13063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9762927C-D611-1916-6324-C37EE7DB21E2}"/>
                    </a:ext>
                  </a:extLst>
                </p:cNvPr>
                <p:cNvSpPr/>
                <p:nvPr/>
              </p:nvSpPr>
              <p:spPr>
                <a:xfrm>
                  <a:off x="3177683" y="3543400"/>
                  <a:ext cx="9927" cy="11495"/>
                </a:xfrm>
                <a:custGeom>
                  <a:avLst/>
                  <a:gdLst>
                    <a:gd name="connsiteX0" fmla="*/ 9928 w 9927"/>
                    <a:gd name="connsiteY0" fmla="*/ 5748 h 11495"/>
                    <a:gd name="connsiteX1" fmla="*/ 4964 w 9927"/>
                    <a:gd name="connsiteY1" fmla="*/ 11495 h 11495"/>
                    <a:gd name="connsiteX2" fmla="*/ 0 w 9927"/>
                    <a:gd name="connsiteY2" fmla="*/ 5748 h 11495"/>
                    <a:gd name="connsiteX3" fmla="*/ 4964 w 9927"/>
                    <a:gd name="connsiteY3" fmla="*/ 0 h 11495"/>
                    <a:gd name="connsiteX4" fmla="*/ 9928 w 9927"/>
                    <a:gd name="connsiteY4" fmla="*/ 5748 h 1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27" h="11495">
                      <a:moveTo>
                        <a:pt x="9928" y="5748"/>
                      </a:moveTo>
                      <a:cubicBezTo>
                        <a:pt x="9928" y="8883"/>
                        <a:pt x="7838" y="11495"/>
                        <a:pt x="4964" y="11495"/>
                      </a:cubicBezTo>
                      <a:cubicBezTo>
                        <a:pt x="2351" y="11495"/>
                        <a:pt x="0" y="8883"/>
                        <a:pt x="0" y="5748"/>
                      </a:cubicBezTo>
                      <a:cubicBezTo>
                        <a:pt x="0" y="2613"/>
                        <a:pt x="2090" y="0"/>
                        <a:pt x="4964" y="0"/>
                      </a:cubicBezTo>
                      <a:cubicBezTo>
                        <a:pt x="7838" y="0"/>
                        <a:pt x="9928" y="2613"/>
                        <a:pt x="9928" y="57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EE225D5C-A2FF-3749-2BFF-0323A8C1D551}"/>
                    </a:ext>
                  </a:extLst>
                </p:cNvPr>
                <p:cNvSpPr/>
                <p:nvPr/>
              </p:nvSpPr>
              <p:spPr>
                <a:xfrm>
                  <a:off x="3296148" y="3594952"/>
                  <a:ext cx="18685" cy="7940"/>
                </a:xfrm>
                <a:custGeom>
                  <a:avLst/>
                  <a:gdLst>
                    <a:gd name="connsiteX0" fmla="*/ 7983 w 18685"/>
                    <a:gd name="connsiteY0" fmla="*/ 4879 h 7940"/>
                    <a:gd name="connsiteX1" fmla="*/ 6415 w 18685"/>
                    <a:gd name="connsiteY1" fmla="*/ 5401 h 7940"/>
                    <a:gd name="connsiteX2" fmla="*/ 4848 w 18685"/>
                    <a:gd name="connsiteY2" fmla="*/ 6185 h 7940"/>
                    <a:gd name="connsiteX3" fmla="*/ 2758 w 18685"/>
                    <a:gd name="connsiteY3" fmla="*/ 6707 h 7940"/>
                    <a:gd name="connsiteX4" fmla="*/ 145 w 18685"/>
                    <a:gd name="connsiteY4" fmla="*/ 5140 h 7940"/>
                    <a:gd name="connsiteX5" fmla="*/ 1712 w 18685"/>
                    <a:gd name="connsiteY5" fmla="*/ 4095 h 7940"/>
                    <a:gd name="connsiteX6" fmla="*/ 4064 w 18685"/>
                    <a:gd name="connsiteY6" fmla="*/ 3311 h 7940"/>
                    <a:gd name="connsiteX7" fmla="*/ 6154 w 18685"/>
                    <a:gd name="connsiteY7" fmla="*/ 2266 h 7940"/>
                    <a:gd name="connsiteX8" fmla="*/ 7199 w 18685"/>
                    <a:gd name="connsiteY8" fmla="*/ 699 h 7940"/>
                    <a:gd name="connsiteX9" fmla="*/ 10595 w 18685"/>
                    <a:gd name="connsiteY9" fmla="*/ 960 h 7940"/>
                    <a:gd name="connsiteX10" fmla="*/ 14514 w 18685"/>
                    <a:gd name="connsiteY10" fmla="*/ 1744 h 7940"/>
                    <a:gd name="connsiteX11" fmla="*/ 17910 w 18685"/>
                    <a:gd name="connsiteY11" fmla="*/ 2266 h 7940"/>
                    <a:gd name="connsiteX12" fmla="*/ 16865 w 18685"/>
                    <a:gd name="connsiteY12" fmla="*/ 7491 h 7940"/>
                    <a:gd name="connsiteX13" fmla="*/ 12163 w 18685"/>
                    <a:gd name="connsiteY13" fmla="*/ 5663 h 7940"/>
                    <a:gd name="connsiteX14" fmla="*/ 10073 w 18685"/>
                    <a:gd name="connsiteY14" fmla="*/ 4356 h 7940"/>
                    <a:gd name="connsiteX15" fmla="*/ 7983 w 18685"/>
                    <a:gd name="connsiteY15" fmla="*/ 4879 h 7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685" h="7940">
                      <a:moveTo>
                        <a:pt x="7983" y="4879"/>
                      </a:moveTo>
                      <a:cubicBezTo>
                        <a:pt x="7460" y="5140"/>
                        <a:pt x="6938" y="5140"/>
                        <a:pt x="6415" y="5401"/>
                      </a:cubicBezTo>
                      <a:cubicBezTo>
                        <a:pt x="5893" y="5663"/>
                        <a:pt x="5370" y="6185"/>
                        <a:pt x="4848" y="6185"/>
                      </a:cubicBezTo>
                      <a:cubicBezTo>
                        <a:pt x="4325" y="6446"/>
                        <a:pt x="3541" y="6707"/>
                        <a:pt x="2758" y="6707"/>
                      </a:cubicBezTo>
                      <a:cubicBezTo>
                        <a:pt x="1974" y="6707"/>
                        <a:pt x="-639" y="6446"/>
                        <a:pt x="145" y="5140"/>
                      </a:cubicBezTo>
                      <a:cubicBezTo>
                        <a:pt x="406" y="4617"/>
                        <a:pt x="1190" y="4356"/>
                        <a:pt x="1712" y="4095"/>
                      </a:cubicBezTo>
                      <a:cubicBezTo>
                        <a:pt x="2496" y="3573"/>
                        <a:pt x="3280" y="3573"/>
                        <a:pt x="4064" y="3311"/>
                      </a:cubicBezTo>
                      <a:cubicBezTo>
                        <a:pt x="4848" y="3050"/>
                        <a:pt x="5631" y="2789"/>
                        <a:pt x="6154" y="2266"/>
                      </a:cubicBezTo>
                      <a:cubicBezTo>
                        <a:pt x="6676" y="1744"/>
                        <a:pt x="6676" y="1221"/>
                        <a:pt x="7199" y="699"/>
                      </a:cubicBezTo>
                      <a:cubicBezTo>
                        <a:pt x="8244" y="-608"/>
                        <a:pt x="9550" y="176"/>
                        <a:pt x="10595" y="960"/>
                      </a:cubicBezTo>
                      <a:cubicBezTo>
                        <a:pt x="11640" y="1744"/>
                        <a:pt x="13208" y="1744"/>
                        <a:pt x="14514" y="1744"/>
                      </a:cubicBezTo>
                      <a:cubicBezTo>
                        <a:pt x="15559" y="1744"/>
                        <a:pt x="17127" y="1482"/>
                        <a:pt x="17910" y="2266"/>
                      </a:cubicBezTo>
                      <a:cubicBezTo>
                        <a:pt x="19478" y="3834"/>
                        <a:pt x="18433" y="6446"/>
                        <a:pt x="16865" y="7491"/>
                      </a:cubicBezTo>
                      <a:cubicBezTo>
                        <a:pt x="15036" y="8798"/>
                        <a:pt x="13469" y="6969"/>
                        <a:pt x="12163" y="5663"/>
                      </a:cubicBezTo>
                      <a:cubicBezTo>
                        <a:pt x="11640" y="5140"/>
                        <a:pt x="11118" y="4356"/>
                        <a:pt x="10073" y="4356"/>
                      </a:cubicBezTo>
                      <a:cubicBezTo>
                        <a:pt x="9550" y="4356"/>
                        <a:pt x="8767" y="4617"/>
                        <a:pt x="7983" y="48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EE596E4A-4AFD-52E4-F277-7E70FB1CB84A}"/>
                    </a:ext>
                  </a:extLst>
                </p:cNvPr>
                <p:cNvSpPr/>
                <p:nvPr/>
              </p:nvSpPr>
              <p:spPr>
                <a:xfrm>
                  <a:off x="3269838" y="3611587"/>
                  <a:ext cx="13163" cy="9689"/>
                </a:xfrm>
                <a:custGeom>
                  <a:avLst/>
                  <a:gdLst>
                    <a:gd name="connsiteX0" fmla="*/ 2942 w 13163"/>
                    <a:gd name="connsiteY0" fmla="*/ 8099 h 9689"/>
                    <a:gd name="connsiteX1" fmla="*/ 1113 w 13163"/>
                    <a:gd name="connsiteY1" fmla="*/ 7315 h 9689"/>
                    <a:gd name="connsiteX2" fmla="*/ 68 w 13163"/>
                    <a:gd name="connsiteY2" fmla="*/ 4964 h 9689"/>
                    <a:gd name="connsiteX3" fmla="*/ 1897 w 13163"/>
                    <a:gd name="connsiteY3" fmla="*/ 2351 h 9689"/>
                    <a:gd name="connsiteX4" fmla="*/ 3464 w 13163"/>
                    <a:gd name="connsiteY4" fmla="*/ 522 h 9689"/>
                    <a:gd name="connsiteX5" fmla="*/ 7122 w 13163"/>
                    <a:gd name="connsiteY5" fmla="*/ 261 h 9689"/>
                    <a:gd name="connsiteX6" fmla="*/ 9734 w 13163"/>
                    <a:gd name="connsiteY6" fmla="*/ 261 h 9689"/>
                    <a:gd name="connsiteX7" fmla="*/ 13131 w 13163"/>
                    <a:gd name="connsiteY7" fmla="*/ 4180 h 9689"/>
                    <a:gd name="connsiteX8" fmla="*/ 10779 w 13163"/>
                    <a:gd name="connsiteY8" fmla="*/ 7054 h 9689"/>
                    <a:gd name="connsiteX9" fmla="*/ 7644 w 13163"/>
                    <a:gd name="connsiteY9" fmla="*/ 9144 h 9689"/>
                    <a:gd name="connsiteX10" fmla="*/ 4770 w 13163"/>
                    <a:gd name="connsiteY10" fmla="*/ 9405 h 9689"/>
                    <a:gd name="connsiteX11" fmla="*/ 2942 w 13163"/>
                    <a:gd name="connsiteY11" fmla="*/ 8099 h 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163" h="9689">
                      <a:moveTo>
                        <a:pt x="2942" y="8099"/>
                      </a:moveTo>
                      <a:cubicBezTo>
                        <a:pt x="2419" y="7838"/>
                        <a:pt x="1635" y="7576"/>
                        <a:pt x="1113" y="7315"/>
                      </a:cubicBezTo>
                      <a:cubicBezTo>
                        <a:pt x="329" y="7054"/>
                        <a:pt x="-193" y="5748"/>
                        <a:pt x="68" y="4964"/>
                      </a:cubicBezTo>
                      <a:cubicBezTo>
                        <a:pt x="329" y="3919"/>
                        <a:pt x="1113" y="3135"/>
                        <a:pt x="1897" y="2351"/>
                      </a:cubicBezTo>
                      <a:cubicBezTo>
                        <a:pt x="2419" y="1829"/>
                        <a:pt x="2942" y="1045"/>
                        <a:pt x="3464" y="522"/>
                      </a:cubicBezTo>
                      <a:cubicBezTo>
                        <a:pt x="4509" y="-261"/>
                        <a:pt x="5815" y="0"/>
                        <a:pt x="7122" y="261"/>
                      </a:cubicBezTo>
                      <a:cubicBezTo>
                        <a:pt x="7906" y="261"/>
                        <a:pt x="8689" y="261"/>
                        <a:pt x="9734" y="261"/>
                      </a:cubicBezTo>
                      <a:cubicBezTo>
                        <a:pt x="12086" y="-261"/>
                        <a:pt x="13392" y="1829"/>
                        <a:pt x="13131" y="4180"/>
                      </a:cubicBezTo>
                      <a:cubicBezTo>
                        <a:pt x="12869" y="5486"/>
                        <a:pt x="12086" y="6531"/>
                        <a:pt x="10779" y="7054"/>
                      </a:cubicBezTo>
                      <a:cubicBezTo>
                        <a:pt x="9734" y="7838"/>
                        <a:pt x="8689" y="8621"/>
                        <a:pt x="7644" y="9144"/>
                      </a:cubicBezTo>
                      <a:cubicBezTo>
                        <a:pt x="6599" y="9666"/>
                        <a:pt x="5554" y="9928"/>
                        <a:pt x="4770" y="9405"/>
                      </a:cubicBezTo>
                      <a:cubicBezTo>
                        <a:pt x="3987" y="8883"/>
                        <a:pt x="3464" y="8621"/>
                        <a:pt x="2942" y="80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3B98C198-9457-DDD2-7D90-FA230F34BB73}"/>
                    </a:ext>
                  </a:extLst>
                </p:cNvPr>
                <p:cNvSpPr/>
                <p:nvPr/>
              </p:nvSpPr>
              <p:spPr>
                <a:xfrm>
                  <a:off x="3280741" y="3604040"/>
                  <a:ext cx="5024" cy="4948"/>
                </a:xfrm>
                <a:custGeom>
                  <a:avLst/>
                  <a:gdLst>
                    <a:gd name="connsiteX0" fmla="*/ 1966 w 5024"/>
                    <a:gd name="connsiteY0" fmla="*/ 232 h 4948"/>
                    <a:gd name="connsiteX1" fmla="*/ 4317 w 5024"/>
                    <a:gd name="connsiteY1" fmla="*/ 232 h 4948"/>
                    <a:gd name="connsiteX2" fmla="*/ 2228 w 5024"/>
                    <a:gd name="connsiteY2" fmla="*/ 4935 h 4948"/>
                    <a:gd name="connsiteX3" fmla="*/ 137 w 5024"/>
                    <a:gd name="connsiteY3" fmla="*/ 2845 h 4948"/>
                    <a:gd name="connsiteX4" fmla="*/ 1966 w 5024"/>
                    <a:gd name="connsiteY4" fmla="*/ 232 h 4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24" h="4948">
                      <a:moveTo>
                        <a:pt x="1966" y="232"/>
                      </a:moveTo>
                      <a:cubicBezTo>
                        <a:pt x="2750" y="232"/>
                        <a:pt x="3534" y="-290"/>
                        <a:pt x="4317" y="232"/>
                      </a:cubicBezTo>
                      <a:cubicBezTo>
                        <a:pt x="6146" y="1538"/>
                        <a:pt x="4056" y="5196"/>
                        <a:pt x="2228" y="4935"/>
                      </a:cubicBezTo>
                      <a:cubicBezTo>
                        <a:pt x="1182" y="4674"/>
                        <a:pt x="399" y="3629"/>
                        <a:pt x="137" y="2845"/>
                      </a:cubicBezTo>
                      <a:cubicBezTo>
                        <a:pt x="-385" y="1277"/>
                        <a:pt x="660" y="494"/>
                        <a:pt x="1966" y="2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47B46C73-F6C1-76DA-282D-DF1D4C17A812}"/>
                    </a:ext>
                  </a:extLst>
                </p:cNvPr>
                <p:cNvSpPr/>
                <p:nvPr/>
              </p:nvSpPr>
              <p:spPr>
                <a:xfrm>
                  <a:off x="3253696" y="3575784"/>
                  <a:ext cx="13891" cy="14205"/>
                </a:xfrm>
                <a:custGeom>
                  <a:avLst/>
                  <a:gdLst>
                    <a:gd name="connsiteX0" fmla="*/ 2886 w 13891"/>
                    <a:gd name="connsiteY0" fmla="*/ 2362 h 14205"/>
                    <a:gd name="connsiteX1" fmla="*/ 796 w 13891"/>
                    <a:gd name="connsiteY1" fmla="*/ 5236 h 14205"/>
                    <a:gd name="connsiteX2" fmla="*/ 796 w 13891"/>
                    <a:gd name="connsiteY2" fmla="*/ 795 h 14205"/>
                    <a:gd name="connsiteX3" fmla="*/ 6021 w 13891"/>
                    <a:gd name="connsiteY3" fmla="*/ 1317 h 14205"/>
                    <a:gd name="connsiteX4" fmla="*/ 11246 w 13891"/>
                    <a:gd name="connsiteY4" fmla="*/ 534 h 14205"/>
                    <a:gd name="connsiteX5" fmla="*/ 13858 w 13891"/>
                    <a:gd name="connsiteY5" fmla="*/ 4452 h 14205"/>
                    <a:gd name="connsiteX6" fmla="*/ 11507 w 13891"/>
                    <a:gd name="connsiteY6" fmla="*/ 8632 h 14205"/>
                    <a:gd name="connsiteX7" fmla="*/ 7066 w 13891"/>
                    <a:gd name="connsiteY7" fmla="*/ 12551 h 14205"/>
                    <a:gd name="connsiteX8" fmla="*/ 3931 w 13891"/>
                    <a:gd name="connsiteY8" fmla="*/ 13857 h 14205"/>
                    <a:gd name="connsiteX9" fmla="*/ 5237 w 13891"/>
                    <a:gd name="connsiteY9" fmla="*/ 10461 h 14205"/>
                    <a:gd name="connsiteX10" fmla="*/ 7588 w 13891"/>
                    <a:gd name="connsiteY10" fmla="*/ 8371 h 14205"/>
                    <a:gd name="connsiteX11" fmla="*/ 6282 w 13891"/>
                    <a:gd name="connsiteY11" fmla="*/ 4191 h 14205"/>
                    <a:gd name="connsiteX12" fmla="*/ 2886 w 13891"/>
                    <a:gd name="connsiteY12" fmla="*/ 2362 h 14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91" h="14205">
                      <a:moveTo>
                        <a:pt x="2886" y="2362"/>
                      </a:moveTo>
                      <a:cubicBezTo>
                        <a:pt x="2102" y="2885"/>
                        <a:pt x="2102" y="6020"/>
                        <a:pt x="796" y="5236"/>
                      </a:cubicBezTo>
                      <a:cubicBezTo>
                        <a:pt x="-511" y="4452"/>
                        <a:pt x="12" y="1840"/>
                        <a:pt x="796" y="795"/>
                      </a:cubicBezTo>
                      <a:cubicBezTo>
                        <a:pt x="2363" y="-1034"/>
                        <a:pt x="4192" y="795"/>
                        <a:pt x="6021" y="1317"/>
                      </a:cubicBezTo>
                      <a:cubicBezTo>
                        <a:pt x="8111" y="1840"/>
                        <a:pt x="9417" y="11"/>
                        <a:pt x="11246" y="534"/>
                      </a:cubicBezTo>
                      <a:cubicBezTo>
                        <a:pt x="12813" y="1056"/>
                        <a:pt x="14120" y="2885"/>
                        <a:pt x="13858" y="4452"/>
                      </a:cubicBezTo>
                      <a:cubicBezTo>
                        <a:pt x="13858" y="6020"/>
                        <a:pt x="12813" y="7587"/>
                        <a:pt x="11507" y="8632"/>
                      </a:cubicBezTo>
                      <a:cubicBezTo>
                        <a:pt x="9940" y="9939"/>
                        <a:pt x="8372" y="10984"/>
                        <a:pt x="7066" y="12551"/>
                      </a:cubicBezTo>
                      <a:cubicBezTo>
                        <a:pt x="6543" y="13335"/>
                        <a:pt x="4715" y="14902"/>
                        <a:pt x="3931" y="13857"/>
                      </a:cubicBezTo>
                      <a:cubicBezTo>
                        <a:pt x="2886" y="12812"/>
                        <a:pt x="4192" y="10984"/>
                        <a:pt x="5237" y="10461"/>
                      </a:cubicBezTo>
                      <a:cubicBezTo>
                        <a:pt x="6282" y="9939"/>
                        <a:pt x="7327" y="9416"/>
                        <a:pt x="7588" y="8371"/>
                      </a:cubicBezTo>
                      <a:cubicBezTo>
                        <a:pt x="8111" y="6804"/>
                        <a:pt x="7588" y="4975"/>
                        <a:pt x="6282" y="4191"/>
                      </a:cubicBezTo>
                      <a:cubicBezTo>
                        <a:pt x="5760" y="3668"/>
                        <a:pt x="3931" y="2101"/>
                        <a:pt x="2886" y="23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F3379E6D-CB5A-102D-9558-8889858DEFA1}"/>
                    </a:ext>
                  </a:extLst>
                </p:cNvPr>
                <p:cNvSpPr/>
                <p:nvPr/>
              </p:nvSpPr>
              <p:spPr>
                <a:xfrm>
                  <a:off x="3233274" y="3556430"/>
                  <a:ext cx="10195" cy="15327"/>
                </a:xfrm>
                <a:custGeom>
                  <a:avLst/>
                  <a:gdLst>
                    <a:gd name="connsiteX0" fmla="*/ 2407 w 10195"/>
                    <a:gd name="connsiteY0" fmla="*/ 6825 h 15327"/>
                    <a:gd name="connsiteX1" fmla="*/ 317 w 10195"/>
                    <a:gd name="connsiteY1" fmla="*/ 555 h 15327"/>
                    <a:gd name="connsiteX2" fmla="*/ 3191 w 10195"/>
                    <a:gd name="connsiteY2" fmla="*/ 1339 h 15327"/>
                    <a:gd name="connsiteX3" fmla="*/ 4758 w 10195"/>
                    <a:gd name="connsiteY3" fmla="*/ 5258 h 15327"/>
                    <a:gd name="connsiteX4" fmla="*/ 9461 w 10195"/>
                    <a:gd name="connsiteY4" fmla="*/ 10483 h 15327"/>
                    <a:gd name="connsiteX5" fmla="*/ 9722 w 10195"/>
                    <a:gd name="connsiteY5" fmla="*/ 14402 h 15327"/>
                    <a:gd name="connsiteX6" fmla="*/ 5803 w 10195"/>
                    <a:gd name="connsiteY6" fmla="*/ 14663 h 15327"/>
                    <a:gd name="connsiteX7" fmla="*/ 839 w 10195"/>
                    <a:gd name="connsiteY7" fmla="*/ 11789 h 15327"/>
                    <a:gd name="connsiteX8" fmla="*/ 1623 w 10195"/>
                    <a:gd name="connsiteY8" fmla="*/ 9176 h 15327"/>
                    <a:gd name="connsiteX9" fmla="*/ 2407 w 10195"/>
                    <a:gd name="connsiteY9" fmla="*/ 6825 h 1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95" h="15327">
                      <a:moveTo>
                        <a:pt x="2407" y="6825"/>
                      </a:moveTo>
                      <a:cubicBezTo>
                        <a:pt x="2146" y="4735"/>
                        <a:pt x="-989" y="2906"/>
                        <a:pt x="317" y="555"/>
                      </a:cubicBezTo>
                      <a:cubicBezTo>
                        <a:pt x="1101" y="-751"/>
                        <a:pt x="2407" y="555"/>
                        <a:pt x="3191" y="1339"/>
                      </a:cubicBezTo>
                      <a:cubicBezTo>
                        <a:pt x="3975" y="2645"/>
                        <a:pt x="4236" y="3951"/>
                        <a:pt x="4758" y="5258"/>
                      </a:cubicBezTo>
                      <a:cubicBezTo>
                        <a:pt x="5542" y="7870"/>
                        <a:pt x="7894" y="8654"/>
                        <a:pt x="9461" y="10483"/>
                      </a:cubicBezTo>
                      <a:cubicBezTo>
                        <a:pt x="10245" y="11528"/>
                        <a:pt x="10506" y="13357"/>
                        <a:pt x="9722" y="14402"/>
                      </a:cubicBezTo>
                      <a:cubicBezTo>
                        <a:pt x="8677" y="15969"/>
                        <a:pt x="7110" y="15185"/>
                        <a:pt x="5803" y="14663"/>
                      </a:cubicBezTo>
                      <a:cubicBezTo>
                        <a:pt x="3975" y="14140"/>
                        <a:pt x="1885" y="13357"/>
                        <a:pt x="839" y="11789"/>
                      </a:cubicBezTo>
                      <a:cubicBezTo>
                        <a:pt x="317" y="10744"/>
                        <a:pt x="1101" y="9960"/>
                        <a:pt x="1623" y="9176"/>
                      </a:cubicBezTo>
                      <a:cubicBezTo>
                        <a:pt x="2146" y="8654"/>
                        <a:pt x="2668" y="7870"/>
                        <a:pt x="2407" y="68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5B7B2F5B-198D-EB0F-5B28-88D745D11A94}"/>
                    </a:ext>
                  </a:extLst>
                </p:cNvPr>
                <p:cNvSpPr/>
                <p:nvPr/>
              </p:nvSpPr>
              <p:spPr>
                <a:xfrm>
                  <a:off x="3220181" y="3557410"/>
                  <a:ext cx="7987" cy="5496"/>
                </a:xfrm>
                <a:custGeom>
                  <a:avLst/>
                  <a:gdLst>
                    <a:gd name="connsiteX0" fmla="*/ 1654 w 7987"/>
                    <a:gd name="connsiteY0" fmla="*/ 3493 h 5496"/>
                    <a:gd name="connsiteX1" fmla="*/ 1654 w 7987"/>
                    <a:gd name="connsiteY1" fmla="*/ 3493 h 5496"/>
                    <a:gd name="connsiteX2" fmla="*/ 348 w 7987"/>
                    <a:gd name="connsiteY2" fmla="*/ 620 h 5496"/>
                    <a:gd name="connsiteX3" fmla="*/ 4006 w 7987"/>
                    <a:gd name="connsiteY3" fmla="*/ 1142 h 5496"/>
                    <a:gd name="connsiteX4" fmla="*/ 7141 w 7987"/>
                    <a:gd name="connsiteY4" fmla="*/ 2710 h 5496"/>
                    <a:gd name="connsiteX5" fmla="*/ 7402 w 7987"/>
                    <a:gd name="connsiteY5" fmla="*/ 5322 h 5496"/>
                    <a:gd name="connsiteX6" fmla="*/ 1654 w 7987"/>
                    <a:gd name="connsiteY6" fmla="*/ 3493 h 5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87" h="5496">
                      <a:moveTo>
                        <a:pt x="1654" y="3493"/>
                      </a:moveTo>
                      <a:cubicBezTo>
                        <a:pt x="1654" y="3493"/>
                        <a:pt x="1654" y="3493"/>
                        <a:pt x="1654" y="3493"/>
                      </a:cubicBezTo>
                      <a:cubicBezTo>
                        <a:pt x="871" y="2971"/>
                        <a:pt x="-697" y="1926"/>
                        <a:pt x="348" y="620"/>
                      </a:cubicBezTo>
                      <a:cubicBezTo>
                        <a:pt x="1132" y="-687"/>
                        <a:pt x="2961" y="358"/>
                        <a:pt x="4006" y="1142"/>
                      </a:cubicBezTo>
                      <a:cubicBezTo>
                        <a:pt x="5051" y="1926"/>
                        <a:pt x="6095" y="1926"/>
                        <a:pt x="7141" y="2710"/>
                      </a:cubicBezTo>
                      <a:cubicBezTo>
                        <a:pt x="7924" y="3232"/>
                        <a:pt x="8447" y="4800"/>
                        <a:pt x="7402" y="5322"/>
                      </a:cubicBezTo>
                      <a:cubicBezTo>
                        <a:pt x="5573" y="6106"/>
                        <a:pt x="2961" y="4016"/>
                        <a:pt x="1654" y="34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7CE5C637-A2C1-4C72-06D2-35E98B1E9422}"/>
                    </a:ext>
                  </a:extLst>
                </p:cNvPr>
                <p:cNvSpPr/>
                <p:nvPr/>
              </p:nvSpPr>
              <p:spPr>
                <a:xfrm>
                  <a:off x="3167037" y="3520783"/>
                  <a:ext cx="13560" cy="22402"/>
                </a:xfrm>
                <a:custGeom>
                  <a:avLst/>
                  <a:gdLst>
                    <a:gd name="connsiteX0" fmla="*/ 12475 w 13560"/>
                    <a:gd name="connsiteY0" fmla="*/ 7464 h 22402"/>
                    <a:gd name="connsiteX1" fmla="*/ 11430 w 13560"/>
                    <a:gd name="connsiteY1" fmla="*/ 5635 h 22402"/>
                    <a:gd name="connsiteX2" fmla="*/ 9340 w 13560"/>
                    <a:gd name="connsiteY2" fmla="*/ 4590 h 22402"/>
                    <a:gd name="connsiteX3" fmla="*/ 8034 w 13560"/>
                    <a:gd name="connsiteY3" fmla="*/ 2761 h 22402"/>
                    <a:gd name="connsiteX4" fmla="*/ 7772 w 13560"/>
                    <a:gd name="connsiteY4" fmla="*/ 671 h 22402"/>
                    <a:gd name="connsiteX5" fmla="*/ 4376 w 13560"/>
                    <a:gd name="connsiteY5" fmla="*/ 1455 h 22402"/>
                    <a:gd name="connsiteX6" fmla="*/ 4376 w 13560"/>
                    <a:gd name="connsiteY6" fmla="*/ 5896 h 22402"/>
                    <a:gd name="connsiteX7" fmla="*/ 3070 w 13560"/>
                    <a:gd name="connsiteY7" fmla="*/ 8248 h 22402"/>
                    <a:gd name="connsiteX8" fmla="*/ 718 w 13560"/>
                    <a:gd name="connsiteY8" fmla="*/ 11644 h 22402"/>
                    <a:gd name="connsiteX9" fmla="*/ 1241 w 13560"/>
                    <a:gd name="connsiteY9" fmla="*/ 17914 h 22402"/>
                    <a:gd name="connsiteX10" fmla="*/ 6727 w 13560"/>
                    <a:gd name="connsiteY10" fmla="*/ 21833 h 22402"/>
                    <a:gd name="connsiteX11" fmla="*/ 12736 w 13560"/>
                    <a:gd name="connsiteY11" fmla="*/ 17653 h 22402"/>
                    <a:gd name="connsiteX12" fmla="*/ 13259 w 13560"/>
                    <a:gd name="connsiteY12" fmla="*/ 15563 h 22402"/>
                    <a:gd name="connsiteX13" fmla="*/ 13259 w 13560"/>
                    <a:gd name="connsiteY13" fmla="*/ 11644 h 22402"/>
                    <a:gd name="connsiteX14" fmla="*/ 13259 w 13560"/>
                    <a:gd name="connsiteY14" fmla="*/ 9554 h 22402"/>
                    <a:gd name="connsiteX15" fmla="*/ 12475 w 13560"/>
                    <a:gd name="connsiteY15" fmla="*/ 7464 h 2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560" h="22402">
                      <a:moveTo>
                        <a:pt x="12475" y="7464"/>
                      </a:moveTo>
                      <a:cubicBezTo>
                        <a:pt x="12214" y="6941"/>
                        <a:pt x="11952" y="6419"/>
                        <a:pt x="11430" y="5635"/>
                      </a:cubicBezTo>
                      <a:cubicBezTo>
                        <a:pt x="10646" y="4590"/>
                        <a:pt x="10385" y="5113"/>
                        <a:pt x="9340" y="4590"/>
                      </a:cubicBezTo>
                      <a:cubicBezTo>
                        <a:pt x="8817" y="4329"/>
                        <a:pt x="8295" y="3284"/>
                        <a:pt x="8034" y="2761"/>
                      </a:cubicBezTo>
                      <a:cubicBezTo>
                        <a:pt x="7772" y="2239"/>
                        <a:pt x="8034" y="1194"/>
                        <a:pt x="7772" y="671"/>
                      </a:cubicBezTo>
                      <a:cubicBezTo>
                        <a:pt x="6989" y="-635"/>
                        <a:pt x="4899" y="149"/>
                        <a:pt x="4376" y="1455"/>
                      </a:cubicBezTo>
                      <a:cubicBezTo>
                        <a:pt x="3854" y="2761"/>
                        <a:pt x="4376" y="4590"/>
                        <a:pt x="4376" y="5896"/>
                      </a:cubicBezTo>
                      <a:cubicBezTo>
                        <a:pt x="4376" y="6941"/>
                        <a:pt x="3854" y="7464"/>
                        <a:pt x="3070" y="8248"/>
                      </a:cubicBezTo>
                      <a:cubicBezTo>
                        <a:pt x="2025" y="9293"/>
                        <a:pt x="1241" y="10076"/>
                        <a:pt x="718" y="11644"/>
                      </a:cubicBezTo>
                      <a:cubicBezTo>
                        <a:pt x="-65" y="13734"/>
                        <a:pt x="-588" y="16085"/>
                        <a:pt x="1241" y="17914"/>
                      </a:cubicBezTo>
                      <a:cubicBezTo>
                        <a:pt x="2808" y="19743"/>
                        <a:pt x="4899" y="20265"/>
                        <a:pt x="6727" y="21833"/>
                      </a:cubicBezTo>
                      <a:cubicBezTo>
                        <a:pt x="9079" y="23923"/>
                        <a:pt x="12214" y="19743"/>
                        <a:pt x="12736" y="17653"/>
                      </a:cubicBezTo>
                      <a:cubicBezTo>
                        <a:pt x="12736" y="17130"/>
                        <a:pt x="12997" y="16347"/>
                        <a:pt x="13259" y="15563"/>
                      </a:cubicBezTo>
                      <a:cubicBezTo>
                        <a:pt x="13520" y="13995"/>
                        <a:pt x="13781" y="12950"/>
                        <a:pt x="13259" y="11644"/>
                      </a:cubicBezTo>
                      <a:cubicBezTo>
                        <a:pt x="12997" y="10860"/>
                        <a:pt x="13259" y="10338"/>
                        <a:pt x="13259" y="9554"/>
                      </a:cubicBezTo>
                      <a:cubicBezTo>
                        <a:pt x="13259" y="8770"/>
                        <a:pt x="12736" y="8248"/>
                        <a:pt x="12475" y="74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008CA8A-D900-4379-807C-1A2E85A9375E}"/>
                  </a:ext>
                </a:extLst>
              </p:cNvPr>
              <p:cNvSpPr/>
              <p:nvPr/>
            </p:nvSpPr>
            <p:spPr>
              <a:xfrm>
                <a:off x="3129090" y="3642721"/>
                <a:ext cx="5069" cy="5180"/>
              </a:xfrm>
              <a:custGeom>
                <a:avLst/>
                <a:gdLst>
                  <a:gd name="connsiteX0" fmla="*/ 1567 w 5069"/>
                  <a:gd name="connsiteY0" fmla="*/ 216 h 5180"/>
                  <a:gd name="connsiteX1" fmla="*/ 3396 w 5069"/>
                  <a:gd name="connsiteY1" fmla="*/ 739 h 5180"/>
                  <a:gd name="connsiteX2" fmla="*/ 4964 w 5069"/>
                  <a:gd name="connsiteY2" fmla="*/ 3874 h 5180"/>
                  <a:gd name="connsiteX3" fmla="*/ 1045 w 5069"/>
                  <a:gd name="connsiteY3" fmla="*/ 5180 h 5180"/>
                  <a:gd name="connsiteX4" fmla="*/ 0 w 5069"/>
                  <a:gd name="connsiteY4" fmla="*/ 2829 h 5180"/>
                  <a:gd name="connsiteX5" fmla="*/ 1567 w 5069"/>
                  <a:gd name="connsiteY5" fmla="*/ 216 h 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69" h="5180">
                    <a:moveTo>
                      <a:pt x="1567" y="216"/>
                    </a:moveTo>
                    <a:cubicBezTo>
                      <a:pt x="2351" y="-306"/>
                      <a:pt x="2874" y="216"/>
                      <a:pt x="3396" y="739"/>
                    </a:cubicBezTo>
                    <a:cubicBezTo>
                      <a:pt x="3919" y="1261"/>
                      <a:pt x="5486" y="2829"/>
                      <a:pt x="4964" y="3874"/>
                    </a:cubicBezTo>
                    <a:cubicBezTo>
                      <a:pt x="4441" y="4919"/>
                      <a:pt x="2090" y="5180"/>
                      <a:pt x="1045" y="5180"/>
                    </a:cubicBezTo>
                    <a:cubicBezTo>
                      <a:pt x="784" y="4396"/>
                      <a:pt x="0" y="3874"/>
                      <a:pt x="0" y="2829"/>
                    </a:cubicBezTo>
                    <a:cubicBezTo>
                      <a:pt x="523" y="1784"/>
                      <a:pt x="1045" y="478"/>
                      <a:pt x="1567" y="21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C341F27B-45DD-5A22-FA15-9BB339F2C872}"/>
                  </a:ext>
                </a:extLst>
              </p:cNvPr>
              <p:cNvSpPr/>
              <p:nvPr/>
            </p:nvSpPr>
            <p:spPr>
              <a:xfrm>
                <a:off x="3100874" y="3650942"/>
                <a:ext cx="8893" cy="5687"/>
              </a:xfrm>
              <a:custGeom>
                <a:avLst/>
                <a:gdLst>
                  <a:gd name="connsiteX0" fmla="*/ 784 w 8893"/>
                  <a:gd name="connsiteY0" fmla="*/ 4797 h 5687"/>
                  <a:gd name="connsiteX1" fmla="*/ 784 w 8893"/>
                  <a:gd name="connsiteY1" fmla="*/ 1139 h 5687"/>
                  <a:gd name="connsiteX2" fmla="*/ 4964 w 8893"/>
                  <a:gd name="connsiteY2" fmla="*/ 94 h 5687"/>
                  <a:gd name="connsiteX3" fmla="*/ 8883 w 8893"/>
                  <a:gd name="connsiteY3" fmla="*/ 2968 h 5687"/>
                  <a:gd name="connsiteX4" fmla="*/ 2613 w 8893"/>
                  <a:gd name="connsiteY4" fmla="*/ 5580 h 5687"/>
                  <a:gd name="connsiteX5" fmla="*/ 784 w 8893"/>
                  <a:gd name="connsiteY5" fmla="*/ 4797 h 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93" h="5687">
                    <a:moveTo>
                      <a:pt x="784" y="4797"/>
                    </a:moveTo>
                    <a:cubicBezTo>
                      <a:pt x="-261" y="4013"/>
                      <a:pt x="-261" y="2446"/>
                      <a:pt x="784" y="1139"/>
                    </a:cubicBezTo>
                    <a:cubicBezTo>
                      <a:pt x="1829" y="94"/>
                      <a:pt x="3396" y="-167"/>
                      <a:pt x="4964" y="94"/>
                    </a:cubicBezTo>
                    <a:cubicBezTo>
                      <a:pt x="6531" y="355"/>
                      <a:pt x="8883" y="1139"/>
                      <a:pt x="8883" y="2968"/>
                    </a:cubicBezTo>
                    <a:cubicBezTo>
                      <a:pt x="9144" y="5842"/>
                      <a:pt x="4441" y="5842"/>
                      <a:pt x="2613" y="5580"/>
                    </a:cubicBezTo>
                    <a:cubicBezTo>
                      <a:pt x="1829" y="5580"/>
                      <a:pt x="1045" y="5319"/>
                      <a:pt x="784" y="479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23" name="Graphic 3">
                <a:extLst>
                  <a:ext uri="{FF2B5EF4-FFF2-40B4-BE49-F238E27FC236}">
                    <a16:creationId xmlns:a16="http://schemas.microsoft.com/office/drawing/2014/main" id="{E09FA0C3-4AA5-B0BA-87D8-48AE321F4C7E}"/>
                  </a:ext>
                </a:extLst>
              </p:cNvPr>
              <p:cNvGrpSpPr/>
              <p:nvPr/>
            </p:nvGrpSpPr>
            <p:grpSpPr>
              <a:xfrm>
                <a:off x="3025865" y="3567500"/>
                <a:ext cx="260293" cy="105421"/>
                <a:chOff x="3025865" y="3567500"/>
                <a:chExt cx="260293" cy="105421"/>
              </a:xfrm>
              <a:solidFill>
                <a:srgbClr val="D5D7D8"/>
              </a:solidFill>
            </p:grpSpPr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52B50252-C7C9-0CA3-2CB3-89A29606C2DA}"/>
                    </a:ext>
                  </a:extLst>
                </p:cNvPr>
                <p:cNvSpPr/>
                <p:nvPr/>
              </p:nvSpPr>
              <p:spPr>
                <a:xfrm>
                  <a:off x="3036561" y="3567500"/>
                  <a:ext cx="218258" cy="76728"/>
                </a:xfrm>
                <a:custGeom>
                  <a:avLst/>
                  <a:gdLst>
                    <a:gd name="connsiteX0" fmla="*/ 14675 w 218258"/>
                    <a:gd name="connsiteY0" fmla="*/ 23448 h 76728"/>
                    <a:gd name="connsiteX1" fmla="*/ 9450 w 218258"/>
                    <a:gd name="connsiteY1" fmla="*/ 24493 h 76728"/>
                    <a:gd name="connsiteX2" fmla="*/ 6315 w 218258"/>
                    <a:gd name="connsiteY2" fmla="*/ 28411 h 76728"/>
                    <a:gd name="connsiteX3" fmla="*/ 45 w 218258"/>
                    <a:gd name="connsiteY3" fmla="*/ 25015 h 76728"/>
                    <a:gd name="connsiteX4" fmla="*/ 829 w 218258"/>
                    <a:gd name="connsiteY4" fmla="*/ 21619 h 76728"/>
                    <a:gd name="connsiteX5" fmla="*/ 1612 w 218258"/>
                    <a:gd name="connsiteY5" fmla="*/ 18745 h 76728"/>
                    <a:gd name="connsiteX6" fmla="*/ 5009 w 218258"/>
                    <a:gd name="connsiteY6" fmla="*/ 14304 h 76728"/>
                    <a:gd name="connsiteX7" fmla="*/ 13369 w 218258"/>
                    <a:gd name="connsiteY7" fmla="*/ 12214 h 76728"/>
                    <a:gd name="connsiteX8" fmla="*/ 21468 w 218258"/>
                    <a:gd name="connsiteY8" fmla="*/ 8033 h 76728"/>
                    <a:gd name="connsiteX9" fmla="*/ 53602 w 218258"/>
                    <a:gd name="connsiteY9" fmla="*/ 457 h 76728"/>
                    <a:gd name="connsiteX10" fmla="*/ 73196 w 218258"/>
                    <a:gd name="connsiteY10" fmla="*/ 718 h 76728"/>
                    <a:gd name="connsiteX11" fmla="*/ 92006 w 218258"/>
                    <a:gd name="connsiteY11" fmla="*/ 6727 h 76728"/>
                    <a:gd name="connsiteX12" fmla="*/ 120483 w 218258"/>
                    <a:gd name="connsiteY12" fmla="*/ 19790 h 76728"/>
                    <a:gd name="connsiteX13" fmla="*/ 128059 w 218258"/>
                    <a:gd name="connsiteY13" fmla="*/ 23186 h 76728"/>
                    <a:gd name="connsiteX14" fmla="*/ 133807 w 218258"/>
                    <a:gd name="connsiteY14" fmla="*/ 25015 h 76728"/>
                    <a:gd name="connsiteX15" fmla="*/ 135897 w 218258"/>
                    <a:gd name="connsiteY15" fmla="*/ 21358 h 76728"/>
                    <a:gd name="connsiteX16" fmla="*/ 135375 w 218258"/>
                    <a:gd name="connsiteY16" fmla="*/ 19268 h 76728"/>
                    <a:gd name="connsiteX17" fmla="*/ 137203 w 218258"/>
                    <a:gd name="connsiteY17" fmla="*/ 19790 h 76728"/>
                    <a:gd name="connsiteX18" fmla="*/ 148699 w 218258"/>
                    <a:gd name="connsiteY18" fmla="*/ 29456 h 76728"/>
                    <a:gd name="connsiteX19" fmla="*/ 151572 w 218258"/>
                    <a:gd name="connsiteY19" fmla="*/ 32069 h 76728"/>
                    <a:gd name="connsiteX20" fmla="*/ 153663 w 218258"/>
                    <a:gd name="connsiteY20" fmla="*/ 33375 h 76728"/>
                    <a:gd name="connsiteX21" fmla="*/ 159933 w 218258"/>
                    <a:gd name="connsiteY21" fmla="*/ 38339 h 76728"/>
                    <a:gd name="connsiteX22" fmla="*/ 183184 w 218258"/>
                    <a:gd name="connsiteY22" fmla="*/ 47222 h 76728"/>
                    <a:gd name="connsiteX23" fmla="*/ 200688 w 218258"/>
                    <a:gd name="connsiteY23" fmla="*/ 56627 h 76728"/>
                    <a:gd name="connsiteX24" fmla="*/ 210094 w 218258"/>
                    <a:gd name="connsiteY24" fmla="*/ 60023 h 76728"/>
                    <a:gd name="connsiteX25" fmla="*/ 217409 w 218258"/>
                    <a:gd name="connsiteY25" fmla="*/ 64464 h 76728"/>
                    <a:gd name="connsiteX26" fmla="*/ 207220 w 218258"/>
                    <a:gd name="connsiteY26" fmla="*/ 74131 h 76728"/>
                    <a:gd name="connsiteX27" fmla="*/ 195986 w 218258"/>
                    <a:gd name="connsiteY27" fmla="*/ 74392 h 76728"/>
                    <a:gd name="connsiteX28" fmla="*/ 186581 w 218258"/>
                    <a:gd name="connsiteY28" fmla="*/ 72825 h 76728"/>
                    <a:gd name="connsiteX29" fmla="*/ 161500 w 218258"/>
                    <a:gd name="connsiteY29" fmla="*/ 75437 h 76728"/>
                    <a:gd name="connsiteX30" fmla="*/ 149744 w 218258"/>
                    <a:gd name="connsiteY30" fmla="*/ 76221 h 76728"/>
                    <a:gd name="connsiteX31" fmla="*/ 149221 w 218258"/>
                    <a:gd name="connsiteY31" fmla="*/ 70734 h 76728"/>
                    <a:gd name="connsiteX32" fmla="*/ 154707 w 218258"/>
                    <a:gd name="connsiteY32" fmla="*/ 61852 h 76728"/>
                    <a:gd name="connsiteX33" fmla="*/ 152095 w 218258"/>
                    <a:gd name="connsiteY33" fmla="*/ 57149 h 76728"/>
                    <a:gd name="connsiteX34" fmla="*/ 139555 w 218258"/>
                    <a:gd name="connsiteY34" fmla="*/ 55059 h 76728"/>
                    <a:gd name="connsiteX35" fmla="*/ 128582 w 218258"/>
                    <a:gd name="connsiteY35" fmla="*/ 47744 h 76728"/>
                    <a:gd name="connsiteX36" fmla="*/ 122051 w 218258"/>
                    <a:gd name="connsiteY36" fmla="*/ 37817 h 76728"/>
                    <a:gd name="connsiteX37" fmla="*/ 111078 w 218258"/>
                    <a:gd name="connsiteY37" fmla="*/ 35204 h 76728"/>
                    <a:gd name="connsiteX38" fmla="*/ 104024 w 218258"/>
                    <a:gd name="connsiteY38" fmla="*/ 35988 h 76728"/>
                    <a:gd name="connsiteX39" fmla="*/ 96448 w 218258"/>
                    <a:gd name="connsiteY39" fmla="*/ 33114 h 76728"/>
                    <a:gd name="connsiteX40" fmla="*/ 92529 w 218258"/>
                    <a:gd name="connsiteY40" fmla="*/ 30501 h 76728"/>
                    <a:gd name="connsiteX41" fmla="*/ 89655 w 218258"/>
                    <a:gd name="connsiteY41" fmla="*/ 27889 h 76728"/>
                    <a:gd name="connsiteX42" fmla="*/ 86781 w 218258"/>
                    <a:gd name="connsiteY42" fmla="*/ 27366 h 76728"/>
                    <a:gd name="connsiteX43" fmla="*/ 84169 w 218258"/>
                    <a:gd name="connsiteY43" fmla="*/ 26321 h 76728"/>
                    <a:gd name="connsiteX44" fmla="*/ 79989 w 218258"/>
                    <a:gd name="connsiteY44" fmla="*/ 25538 h 76728"/>
                    <a:gd name="connsiteX45" fmla="*/ 74502 w 218258"/>
                    <a:gd name="connsiteY45" fmla="*/ 25538 h 76728"/>
                    <a:gd name="connsiteX46" fmla="*/ 71106 w 218258"/>
                    <a:gd name="connsiteY46" fmla="*/ 25015 h 76728"/>
                    <a:gd name="connsiteX47" fmla="*/ 71106 w 218258"/>
                    <a:gd name="connsiteY47" fmla="*/ 23448 h 76728"/>
                    <a:gd name="connsiteX48" fmla="*/ 69800 w 218258"/>
                    <a:gd name="connsiteY48" fmla="*/ 21619 h 76728"/>
                    <a:gd name="connsiteX49" fmla="*/ 64052 w 218258"/>
                    <a:gd name="connsiteY49" fmla="*/ 21619 h 76728"/>
                    <a:gd name="connsiteX50" fmla="*/ 54124 w 218258"/>
                    <a:gd name="connsiteY50" fmla="*/ 21619 h 76728"/>
                    <a:gd name="connsiteX51" fmla="*/ 50989 w 218258"/>
                    <a:gd name="connsiteY51" fmla="*/ 19268 h 76728"/>
                    <a:gd name="connsiteX52" fmla="*/ 55170 w 218258"/>
                    <a:gd name="connsiteY52" fmla="*/ 17439 h 76728"/>
                    <a:gd name="connsiteX53" fmla="*/ 58305 w 218258"/>
                    <a:gd name="connsiteY53" fmla="*/ 15610 h 76728"/>
                    <a:gd name="connsiteX54" fmla="*/ 58566 w 218258"/>
                    <a:gd name="connsiteY54" fmla="*/ 13781 h 76728"/>
                    <a:gd name="connsiteX55" fmla="*/ 55953 w 218258"/>
                    <a:gd name="connsiteY55" fmla="*/ 12214 h 76728"/>
                    <a:gd name="connsiteX56" fmla="*/ 46548 w 218258"/>
                    <a:gd name="connsiteY56" fmla="*/ 11430 h 76728"/>
                    <a:gd name="connsiteX57" fmla="*/ 38449 w 218258"/>
                    <a:gd name="connsiteY57" fmla="*/ 11952 h 76728"/>
                    <a:gd name="connsiteX58" fmla="*/ 31395 w 218258"/>
                    <a:gd name="connsiteY58" fmla="*/ 15349 h 76728"/>
                    <a:gd name="connsiteX59" fmla="*/ 22774 w 218258"/>
                    <a:gd name="connsiteY59" fmla="*/ 22141 h 76728"/>
                    <a:gd name="connsiteX60" fmla="*/ 14675 w 218258"/>
                    <a:gd name="connsiteY60" fmla="*/ 23448 h 76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218258" h="76728">
                      <a:moveTo>
                        <a:pt x="14675" y="23448"/>
                      </a:moveTo>
                      <a:cubicBezTo>
                        <a:pt x="12585" y="23186"/>
                        <a:pt x="11017" y="22925"/>
                        <a:pt x="9450" y="24493"/>
                      </a:cubicBezTo>
                      <a:cubicBezTo>
                        <a:pt x="8405" y="25799"/>
                        <a:pt x="7882" y="27366"/>
                        <a:pt x="6315" y="28411"/>
                      </a:cubicBezTo>
                      <a:cubicBezTo>
                        <a:pt x="3702" y="29979"/>
                        <a:pt x="-478" y="28411"/>
                        <a:pt x="45" y="25015"/>
                      </a:cubicBezTo>
                      <a:cubicBezTo>
                        <a:pt x="306" y="23970"/>
                        <a:pt x="567" y="22925"/>
                        <a:pt x="829" y="21619"/>
                      </a:cubicBezTo>
                      <a:cubicBezTo>
                        <a:pt x="1090" y="20574"/>
                        <a:pt x="1351" y="19529"/>
                        <a:pt x="1612" y="18745"/>
                      </a:cubicBezTo>
                      <a:cubicBezTo>
                        <a:pt x="2396" y="17177"/>
                        <a:pt x="3441" y="15349"/>
                        <a:pt x="5009" y="14304"/>
                      </a:cubicBezTo>
                      <a:cubicBezTo>
                        <a:pt x="7360" y="12475"/>
                        <a:pt x="10495" y="12736"/>
                        <a:pt x="13369" y="12214"/>
                      </a:cubicBezTo>
                      <a:cubicBezTo>
                        <a:pt x="16504" y="11691"/>
                        <a:pt x="18855" y="9862"/>
                        <a:pt x="21468" y="8033"/>
                      </a:cubicBezTo>
                      <a:cubicBezTo>
                        <a:pt x="30611" y="1763"/>
                        <a:pt x="42891" y="1241"/>
                        <a:pt x="53602" y="457"/>
                      </a:cubicBezTo>
                      <a:cubicBezTo>
                        <a:pt x="60133" y="-65"/>
                        <a:pt x="66665" y="-327"/>
                        <a:pt x="73196" y="718"/>
                      </a:cubicBezTo>
                      <a:cubicBezTo>
                        <a:pt x="79727" y="1763"/>
                        <a:pt x="85998" y="4115"/>
                        <a:pt x="92006" y="6727"/>
                      </a:cubicBezTo>
                      <a:cubicBezTo>
                        <a:pt x="101673" y="10907"/>
                        <a:pt x="111078" y="15349"/>
                        <a:pt x="120483" y="19790"/>
                      </a:cubicBezTo>
                      <a:cubicBezTo>
                        <a:pt x="123096" y="21096"/>
                        <a:pt x="125447" y="22141"/>
                        <a:pt x="128059" y="23186"/>
                      </a:cubicBezTo>
                      <a:cubicBezTo>
                        <a:pt x="129888" y="23970"/>
                        <a:pt x="131717" y="24754"/>
                        <a:pt x="133807" y="25015"/>
                      </a:cubicBezTo>
                      <a:cubicBezTo>
                        <a:pt x="136420" y="25276"/>
                        <a:pt x="136420" y="23448"/>
                        <a:pt x="135897" y="21358"/>
                      </a:cubicBezTo>
                      <a:cubicBezTo>
                        <a:pt x="135897" y="21096"/>
                        <a:pt x="135113" y="19529"/>
                        <a:pt x="135375" y="19268"/>
                      </a:cubicBezTo>
                      <a:cubicBezTo>
                        <a:pt x="135636" y="18745"/>
                        <a:pt x="136681" y="19790"/>
                        <a:pt x="137203" y="19790"/>
                      </a:cubicBezTo>
                      <a:cubicBezTo>
                        <a:pt x="141122" y="22664"/>
                        <a:pt x="145041" y="26060"/>
                        <a:pt x="148699" y="29456"/>
                      </a:cubicBezTo>
                      <a:cubicBezTo>
                        <a:pt x="149744" y="30240"/>
                        <a:pt x="150527" y="31285"/>
                        <a:pt x="151572" y="32069"/>
                      </a:cubicBezTo>
                      <a:cubicBezTo>
                        <a:pt x="152356" y="32591"/>
                        <a:pt x="153140" y="32853"/>
                        <a:pt x="153663" y="33375"/>
                      </a:cubicBezTo>
                      <a:cubicBezTo>
                        <a:pt x="156014" y="34681"/>
                        <a:pt x="157843" y="36771"/>
                        <a:pt x="159933" y="38339"/>
                      </a:cubicBezTo>
                      <a:cubicBezTo>
                        <a:pt x="167770" y="40952"/>
                        <a:pt x="175869" y="43303"/>
                        <a:pt x="183184" y="47222"/>
                      </a:cubicBezTo>
                      <a:cubicBezTo>
                        <a:pt x="188932" y="50357"/>
                        <a:pt x="194418" y="54275"/>
                        <a:pt x="200688" y="56627"/>
                      </a:cubicBezTo>
                      <a:cubicBezTo>
                        <a:pt x="203823" y="57933"/>
                        <a:pt x="206959" y="58717"/>
                        <a:pt x="210094" y="60023"/>
                      </a:cubicBezTo>
                      <a:cubicBezTo>
                        <a:pt x="212706" y="61068"/>
                        <a:pt x="215841" y="62113"/>
                        <a:pt x="217409" y="64464"/>
                      </a:cubicBezTo>
                      <a:cubicBezTo>
                        <a:pt x="221328" y="69951"/>
                        <a:pt x="210616" y="73347"/>
                        <a:pt x="207220" y="74131"/>
                      </a:cubicBezTo>
                      <a:cubicBezTo>
                        <a:pt x="203562" y="74915"/>
                        <a:pt x="199643" y="74915"/>
                        <a:pt x="195986" y="74392"/>
                      </a:cubicBezTo>
                      <a:cubicBezTo>
                        <a:pt x="192851" y="74131"/>
                        <a:pt x="189716" y="73347"/>
                        <a:pt x="186581" y="72825"/>
                      </a:cubicBezTo>
                      <a:cubicBezTo>
                        <a:pt x="178220" y="71518"/>
                        <a:pt x="169599" y="73870"/>
                        <a:pt x="161500" y="75437"/>
                      </a:cubicBezTo>
                      <a:cubicBezTo>
                        <a:pt x="158104" y="75960"/>
                        <a:pt x="153401" y="77527"/>
                        <a:pt x="149744" y="76221"/>
                      </a:cubicBezTo>
                      <a:cubicBezTo>
                        <a:pt x="146870" y="75437"/>
                        <a:pt x="148176" y="72563"/>
                        <a:pt x="149221" y="70734"/>
                      </a:cubicBezTo>
                      <a:cubicBezTo>
                        <a:pt x="151050" y="67600"/>
                        <a:pt x="153401" y="64987"/>
                        <a:pt x="154707" y="61852"/>
                      </a:cubicBezTo>
                      <a:cubicBezTo>
                        <a:pt x="156014" y="59239"/>
                        <a:pt x="154707" y="57672"/>
                        <a:pt x="152095" y="57149"/>
                      </a:cubicBezTo>
                      <a:cubicBezTo>
                        <a:pt x="147915" y="56104"/>
                        <a:pt x="143735" y="56104"/>
                        <a:pt x="139555" y="55059"/>
                      </a:cubicBezTo>
                      <a:cubicBezTo>
                        <a:pt x="135113" y="53753"/>
                        <a:pt x="131456" y="51402"/>
                        <a:pt x="128582" y="47744"/>
                      </a:cubicBezTo>
                      <a:cubicBezTo>
                        <a:pt x="126231" y="44609"/>
                        <a:pt x="124663" y="40429"/>
                        <a:pt x="122051" y="37817"/>
                      </a:cubicBezTo>
                      <a:cubicBezTo>
                        <a:pt x="119177" y="34681"/>
                        <a:pt x="114997" y="34681"/>
                        <a:pt x="111078" y="35204"/>
                      </a:cubicBezTo>
                      <a:cubicBezTo>
                        <a:pt x="108727" y="35465"/>
                        <a:pt x="106375" y="36771"/>
                        <a:pt x="104024" y="35988"/>
                      </a:cubicBezTo>
                      <a:cubicBezTo>
                        <a:pt x="101412" y="35204"/>
                        <a:pt x="98799" y="34159"/>
                        <a:pt x="96448" y="33114"/>
                      </a:cubicBezTo>
                      <a:cubicBezTo>
                        <a:pt x="95141" y="32330"/>
                        <a:pt x="93835" y="31546"/>
                        <a:pt x="92529" y="30501"/>
                      </a:cubicBezTo>
                      <a:cubicBezTo>
                        <a:pt x="91745" y="29718"/>
                        <a:pt x="90700" y="28411"/>
                        <a:pt x="89655" y="27889"/>
                      </a:cubicBezTo>
                      <a:cubicBezTo>
                        <a:pt x="88871" y="27366"/>
                        <a:pt x="87565" y="27628"/>
                        <a:pt x="86781" y="27366"/>
                      </a:cubicBezTo>
                      <a:cubicBezTo>
                        <a:pt x="85998" y="27105"/>
                        <a:pt x="85214" y="26583"/>
                        <a:pt x="84169" y="26321"/>
                      </a:cubicBezTo>
                      <a:cubicBezTo>
                        <a:pt x="82862" y="25799"/>
                        <a:pt x="81295" y="25538"/>
                        <a:pt x="79989" y="25538"/>
                      </a:cubicBezTo>
                      <a:cubicBezTo>
                        <a:pt x="78160" y="25538"/>
                        <a:pt x="76331" y="25538"/>
                        <a:pt x="74502" y="25538"/>
                      </a:cubicBezTo>
                      <a:cubicBezTo>
                        <a:pt x="73457" y="25538"/>
                        <a:pt x="71367" y="26060"/>
                        <a:pt x="71106" y="25015"/>
                      </a:cubicBezTo>
                      <a:cubicBezTo>
                        <a:pt x="70845" y="24493"/>
                        <a:pt x="71106" y="23970"/>
                        <a:pt x="71106" y="23448"/>
                      </a:cubicBezTo>
                      <a:cubicBezTo>
                        <a:pt x="70845" y="22664"/>
                        <a:pt x="70322" y="22141"/>
                        <a:pt x="69800" y="21619"/>
                      </a:cubicBezTo>
                      <a:cubicBezTo>
                        <a:pt x="67971" y="20574"/>
                        <a:pt x="65881" y="21096"/>
                        <a:pt x="64052" y="21619"/>
                      </a:cubicBezTo>
                      <a:cubicBezTo>
                        <a:pt x="60656" y="22402"/>
                        <a:pt x="57521" y="22925"/>
                        <a:pt x="54124" y="21619"/>
                      </a:cubicBezTo>
                      <a:cubicBezTo>
                        <a:pt x="53080" y="21358"/>
                        <a:pt x="50728" y="20574"/>
                        <a:pt x="50989" y="19268"/>
                      </a:cubicBezTo>
                      <a:cubicBezTo>
                        <a:pt x="50989" y="17439"/>
                        <a:pt x="53863" y="17439"/>
                        <a:pt x="55170" y="17439"/>
                      </a:cubicBezTo>
                      <a:cubicBezTo>
                        <a:pt x="56998" y="17439"/>
                        <a:pt x="58043" y="17439"/>
                        <a:pt x="58305" y="15610"/>
                      </a:cubicBezTo>
                      <a:cubicBezTo>
                        <a:pt x="58305" y="15087"/>
                        <a:pt x="58566" y="14304"/>
                        <a:pt x="58566" y="13781"/>
                      </a:cubicBezTo>
                      <a:cubicBezTo>
                        <a:pt x="58305" y="12997"/>
                        <a:pt x="56737" y="12475"/>
                        <a:pt x="55953" y="12214"/>
                      </a:cubicBezTo>
                      <a:cubicBezTo>
                        <a:pt x="52818" y="11169"/>
                        <a:pt x="49944" y="10907"/>
                        <a:pt x="46548" y="11430"/>
                      </a:cubicBezTo>
                      <a:cubicBezTo>
                        <a:pt x="43936" y="11691"/>
                        <a:pt x="41062" y="11691"/>
                        <a:pt x="38449" y="11952"/>
                      </a:cubicBezTo>
                      <a:cubicBezTo>
                        <a:pt x="35837" y="12475"/>
                        <a:pt x="33747" y="13781"/>
                        <a:pt x="31395" y="15349"/>
                      </a:cubicBezTo>
                      <a:cubicBezTo>
                        <a:pt x="28260" y="17439"/>
                        <a:pt x="26170" y="20312"/>
                        <a:pt x="22774" y="22141"/>
                      </a:cubicBezTo>
                      <a:cubicBezTo>
                        <a:pt x="20945" y="23448"/>
                        <a:pt x="18071" y="23970"/>
                        <a:pt x="14675" y="234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3" name="Freeform: Shape 1142">
                  <a:extLst>
                    <a:ext uri="{FF2B5EF4-FFF2-40B4-BE49-F238E27FC236}">
                      <a16:creationId xmlns:a16="http://schemas.microsoft.com/office/drawing/2014/main" id="{05AFCFD8-D57F-8321-0879-195EE9F752E2}"/>
                    </a:ext>
                  </a:extLst>
                </p:cNvPr>
                <p:cNvSpPr/>
                <p:nvPr/>
              </p:nvSpPr>
              <p:spPr>
                <a:xfrm>
                  <a:off x="3025865" y="3595247"/>
                  <a:ext cx="11211" cy="5408"/>
                </a:xfrm>
                <a:custGeom>
                  <a:avLst/>
                  <a:gdLst>
                    <a:gd name="connsiteX0" fmla="*/ 5777 w 11211"/>
                    <a:gd name="connsiteY0" fmla="*/ 403 h 5408"/>
                    <a:gd name="connsiteX1" fmla="*/ 7867 w 11211"/>
                    <a:gd name="connsiteY1" fmla="*/ 665 h 5408"/>
                    <a:gd name="connsiteX2" fmla="*/ 11002 w 11211"/>
                    <a:gd name="connsiteY2" fmla="*/ 4322 h 5408"/>
                    <a:gd name="connsiteX3" fmla="*/ 6038 w 11211"/>
                    <a:gd name="connsiteY3" fmla="*/ 5367 h 5408"/>
                    <a:gd name="connsiteX4" fmla="*/ 2380 w 11211"/>
                    <a:gd name="connsiteY4" fmla="*/ 4845 h 5408"/>
                    <a:gd name="connsiteX5" fmla="*/ 29 w 11211"/>
                    <a:gd name="connsiteY5" fmla="*/ 1187 h 5408"/>
                    <a:gd name="connsiteX6" fmla="*/ 5777 w 11211"/>
                    <a:gd name="connsiteY6" fmla="*/ 403 h 5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11" h="5408">
                      <a:moveTo>
                        <a:pt x="5777" y="403"/>
                      </a:moveTo>
                      <a:cubicBezTo>
                        <a:pt x="6560" y="403"/>
                        <a:pt x="7083" y="403"/>
                        <a:pt x="7867" y="665"/>
                      </a:cubicBezTo>
                      <a:cubicBezTo>
                        <a:pt x="8912" y="1187"/>
                        <a:pt x="12047" y="2755"/>
                        <a:pt x="11002" y="4322"/>
                      </a:cubicBezTo>
                      <a:cubicBezTo>
                        <a:pt x="10218" y="5628"/>
                        <a:pt x="7344" y="5367"/>
                        <a:pt x="6038" y="5367"/>
                      </a:cubicBezTo>
                      <a:cubicBezTo>
                        <a:pt x="4731" y="5367"/>
                        <a:pt x="3425" y="5628"/>
                        <a:pt x="2380" y="4845"/>
                      </a:cubicBezTo>
                      <a:cubicBezTo>
                        <a:pt x="1335" y="4322"/>
                        <a:pt x="-232" y="2493"/>
                        <a:pt x="29" y="1187"/>
                      </a:cubicBezTo>
                      <a:cubicBezTo>
                        <a:pt x="551" y="-903"/>
                        <a:pt x="4209" y="403"/>
                        <a:pt x="5777" y="40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4" name="Freeform: Shape 1143">
                  <a:extLst>
                    <a:ext uri="{FF2B5EF4-FFF2-40B4-BE49-F238E27FC236}">
                      <a16:creationId xmlns:a16="http://schemas.microsoft.com/office/drawing/2014/main" id="{4AFFC6FD-0881-C4E4-F2EB-23CF5088E507}"/>
                    </a:ext>
                  </a:extLst>
                </p:cNvPr>
                <p:cNvSpPr/>
                <p:nvPr/>
              </p:nvSpPr>
              <p:spPr>
                <a:xfrm>
                  <a:off x="3063776" y="3595506"/>
                  <a:ext cx="13846" cy="12423"/>
                </a:xfrm>
                <a:custGeom>
                  <a:avLst/>
                  <a:gdLst>
                    <a:gd name="connsiteX0" fmla="*/ 1306 w 13846"/>
                    <a:gd name="connsiteY0" fmla="*/ 11117 h 12423"/>
                    <a:gd name="connsiteX1" fmla="*/ 0 w 13846"/>
                    <a:gd name="connsiteY1" fmla="*/ 6676 h 12423"/>
                    <a:gd name="connsiteX2" fmla="*/ 3658 w 13846"/>
                    <a:gd name="connsiteY2" fmla="*/ 1712 h 12423"/>
                    <a:gd name="connsiteX3" fmla="*/ 9144 w 13846"/>
                    <a:gd name="connsiteY3" fmla="*/ 928 h 12423"/>
                    <a:gd name="connsiteX4" fmla="*/ 11495 w 13846"/>
                    <a:gd name="connsiteY4" fmla="*/ 3018 h 12423"/>
                    <a:gd name="connsiteX5" fmla="*/ 13063 w 13846"/>
                    <a:gd name="connsiteY5" fmla="*/ 4847 h 12423"/>
                    <a:gd name="connsiteX6" fmla="*/ 13846 w 13846"/>
                    <a:gd name="connsiteY6" fmla="*/ 7721 h 12423"/>
                    <a:gd name="connsiteX7" fmla="*/ 11495 w 13846"/>
                    <a:gd name="connsiteY7" fmla="*/ 10333 h 12423"/>
                    <a:gd name="connsiteX8" fmla="*/ 6270 w 13846"/>
                    <a:gd name="connsiteY8" fmla="*/ 12423 h 12423"/>
                    <a:gd name="connsiteX9" fmla="*/ 4180 w 13846"/>
                    <a:gd name="connsiteY9" fmla="*/ 11640 h 12423"/>
                    <a:gd name="connsiteX10" fmla="*/ 1306 w 13846"/>
                    <a:gd name="connsiteY10" fmla="*/ 11117 h 1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846" h="12423">
                      <a:moveTo>
                        <a:pt x="1306" y="11117"/>
                      </a:moveTo>
                      <a:cubicBezTo>
                        <a:pt x="784" y="9811"/>
                        <a:pt x="0" y="8243"/>
                        <a:pt x="0" y="6676"/>
                      </a:cubicBezTo>
                      <a:cubicBezTo>
                        <a:pt x="0" y="4325"/>
                        <a:pt x="2351" y="3279"/>
                        <a:pt x="3658" y="1712"/>
                      </a:cubicBezTo>
                      <a:cubicBezTo>
                        <a:pt x="4964" y="-117"/>
                        <a:pt x="7315" y="-639"/>
                        <a:pt x="9144" y="928"/>
                      </a:cubicBezTo>
                      <a:cubicBezTo>
                        <a:pt x="9928" y="1451"/>
                        <a:pt x="10711" y="2496"/>
                        <a:pt x="11495" y="3018"/>
                      </a:cubicBezTo>
                      <a:cubicBezTo>
                        <a:pt x="12018" y="3541"/>
                        <a:pt x="12802" y="4063"/>
                        <a:pt x="13063" y="4847"/>
                      </a:cubicBezTo>
                      <a:cubicBezTo>
                        <a:pt x="13585" y="5631"/>
                        <a:pt x="13846" y="6937"/>
                        <a:pt x="13846" y="7721"/>
                      </a:cubicBezTo>
                      <a:cubicBezTo>
                        <a:pt x="13846" y="9288"/>
                        <a:pt x="12802" y="9811"/>
                        <a:pt x="11495" y="10333"/>
                      </a:cubicBezTo>
                      <a:cubicBezTo>
                        <a:pt x="9666" y="10856"/>
                        <a:pt x="8099" y="11640"/>
                        <a:pt x="6270" y="12423"/>
                      </a:cubicBezTo>
                      <a:cubicBezTo>
                        <a:pt x="5748" y="11901"/>
                        <a:pt x="4964" y="11640"/>
                        <a:pt x="4180" y="11640"/>
                      </a:cubicBezTo>
                      <a:cubicBezTo>
                        <a:pt x="4180" y="11378"/>
                        <a:pt x="1306" y="11117"/>
                        <a:pt x="1306" y="111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5" name="Freeform: Shape 1144">
                  <a:extLst>
                    <a:ext uri="{FF2B5EF4-FFF2-40B4-BE49-F238E27FC236}">
                      <a16:creationId xmlns:a16="http://schemas.microsoft.com/office/drawing/2014/main" id="{80C1B45A-0C04-696F-8FA0-CD1DB3F913EF}"/>
                    </a:ext>
                  </a:extLst>
                </p:cNvPr>
                <p:cNvSpPr/>
                <p:nvPr/>
              </p:nvSpPr>
              <p:spPr>
                <a:xfrm>
                  <a:off x="3098366" y="3598723"/>
                  <a:ext cx="5092" cy="6619"/>
                </a:xfrm>
                <a:custGeom>
                  <a:avLst/>
                  <a:gdLst>
                    <a:gd name="connsiteX0" fmla="*/ 2508 w 5092"/>
                    <a:gd name="connsiteY0" fmla="*/ 846 h 6619"/>
                    <a:gd name="connsiteX1" fmla="*/ 4598 w 5092"/>
                    <a:gd name="connsiteY1" fmla="*/ 585 h 6619"/>
                    <a:gd name="connsiteX2" fmla="*/ 4598 w 5092"/>
                    <a:gd name="connsiteY2" fmla="*/ 4243 h 6619"/>
                    <a:gd name="connsiteX3" fmla="*/ 3030 w 5092"/>
                    <a:gd name="connsiteY3" fmla="*/ 6594 h 6619"/>
                    <a:gd name="connsiteX4" fmla="*/ 156 w 5092"/>
                    <a:gd name="connsiteY4" fmla="*/ 3459 h 6619"/>
                    <a:gd name="connsiteX5" fmla="*/ 1463 w 5092"/>
                    <a:gd name="connsiteY5" fmla="*/ 2414 h 6619"/>
                    <a:gd name="connsiteX6" fmla="*/ 2508 w 5092"/>
                    <a:gd name="connsiteY6" fmla="*/ 846 h 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92" h="6619">
                      <a:moveTo>
                        <a:pt x="2508" y="846"/>
                      </a:moveTo>
                      <a:cubicBezTo>
                        <a:pt x="3030" y="63"/>
                        <a:pt x="4075" y="-460"/>
                        <a:pt x="4598" y="585"/>
                      </a:cubicBezTo>
                      <a:cubicBezTo>
                        <a:pt x="5381" y="1630"/>
                        <a:pt x="5120" y="3198"/>
                        <a:pt x="4598" y="4243"/>
                      </a:cubicBezTo>
                      <a:cubicBezTo>
                        <a:pt x="4337" y="5027"/>
                        <a:pt x="4075" y="6333"/>
                        <a:pt x="3030" y="6594"/>
                      </a:cubicBezTo>
                      <a:cubicBezTo>
                        <a:pt x="1724" y="6855"/>
                        <a:pt x="-627" y="5027"/>
                        <a:pt x="156" y="3459"/>
                      </a:cubicBezTo>
                      <a:cubicBezTo>
                        <a:pt x="418" y="2936"/>
                        <a:pt x="940" y="2675"/>
                        <a:pt x="1463" y="2414"/>
                      </a:cubicBezTo>
                      <a:cubicBezTo>
                        <a:pt x="1985" y="1892"/>
                        <a:pt x="2246" y="1369"/>
                        <a:pt x="2508" y="8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04FEC8B9-569D-E137-E5E0-2F0C18BF8036}"/>
                    </a:ext>
                  </a:extLst>
                </p:cNvPr>
                <p:cNvSpPr/>
                <p:nvPr/>
              </p:nvSpPr>
              <p:spPr>
                <a:xfrm>
                  <a:off x="3145026" y="3612692"/>
                  <a:ext cx="7720" cy="7363"/>
                </a:xfrm>
                <a:custGeom>
                  <a:avLst/>
                  <a:gdLst>
                    <a:gd name="connsiteX0" fmla="*/ 1829 w 7720"/>
                    <a:gd name="connsiteY0" fmla="*/ 3337 h 7363"/>
                    <a:gd name="connsiteX1" fmla="*/ 1829 w 7720"/>
                    <a:gd name="connsiteY1" fmla="*/ 3337 h 7363"/>
                    <a:gd name="connsiteX2" fmla="*/ 784 w 7720"/>
                    <a:gd name="connsiteY2" fmla="*/ 2292 h 7363"/>
                    <a:gd name="connsiteX3" fmla="*/ 0 w 7720"/>
                    <a:gd name="connsiteY3" fmla="*/ 463 h 7363"/>
                    <a:gd name="connsiteX4" fmla="*/ 4441 w 7720"/>
                    <a:gd name="connsiteY4" fmla="*/ 2292 h 7363"/>
                    <a:gd name="connsiteX5" fmla="*/ 7576 w 7720"/>
                    <a:gd name="connsiteY5" fmla="*/ 6733 h 7363"/>
                    <a:gd name="connsiteX6" fmla="*/ 4441 w 7720"/>
                    <a:gd name="connsiteY6" fmla="*/ 6472 h 7363"/>
                    <a:gd name="connsiteX7" fmla="*/ 2874 w 7720"/>
                    <a:gd name="connsiteY7" fmla="*/ 5165 h 7363"/>
                    <a:gd name="connsiteX8" fmla="*/ 1829 w 7720"/>
                    <a:gd name="connsiteY8" fmla="*/ 3337 h 7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20" h="7363">
                      <a:moveTo>
                        <a:pt x="1829" y="3337"/>
                      </a:moveTo>
                      <a:cubicBezTo>
                        <a:pt x="2351" y="4120"/>
                        <a:pt x="2090" y="3598"/>
                        <a:pt x="1829" y="3337"/>
                      </a:cubicBezTo>
                      <a:cubicBezTo>
                        <a:pt x="1568" y="2814"/>
                        <a:pt x="1306" y="2553"/>
                        <a:pt x="784" y="2292"/>
                      </a:cubicBezTo>
                      <a:cubicBezTo>
                        <a:pt x="523" y="2030"/>
                        <a:pt x="0" y="985"/>
                        <a:pt x="0" y="463"/>
                      </a:cubicBezTo>
                      <a:cubicBezTo>
                        <a:pt x="523" y="-1105"/>
                        <a:pt x="3658" y="1769"/>
                        <a:pt x="4441" y="2292"/>
                      </a:cubicBezTo>
                      <a:cubicBezTo>
                        <a:pt x="5748" y="2814"/>
                        <a:pt x="8360" y="5165"/>
                        <a:pt x="7576" y="6733"/>
                      </a:cubicBezTo>
                      <a:cubicBezTo>
                        <a:pt x="6793" y="8039"/>
                        <a:pt x="5225" y="6994"/>
                        <a:pt x="4441" y="6472"/>
                      </a:cubicBezTo>
                      <a:cubicBezTo>
                        <a:pt x="3919" y="6210"/>
                        <a:pt x="3396" y="5688"/>
                        <a:pt x="2874" y="5165"/>
                      </a:cubicBezTo>
                      <a:cubicBezTo>
                        <a:pt x="2613" y="4643"/>
                        <a:pt x="2351" y="4120"/>
                        <a:pt x="1829" y="333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7" name="Freeform: Shape 1146">
                  <a:extLst>
                    <a:ext uri="{FF2B5EF4-FFF2-40B4-BE49-F238E27FC236}">
                      <a16:creationId xmlns:a16="http://schemas.microsoft.com/office/drawing/2014/main" id="{B0C510E0-B93C-890E-0978-1427B2E1DFD4}"/>
                    </a:ext>
                  </a:extLst>
                </p:cNvPr>
                <p:cNvSpPr/>
                <p:nvPr/>
              </p:nvSpPr>
              <p:spPr>
                <a:xfrm>
                  <a:off x="3163314" y="3625695"/>
                  <a:ext cx="6113" cy="3084"/>
                </a:xfrm>
                <a:custGeom>
                  <a:avLst/>
                  <a:gdLst>
                    <a:gd name="connsiteX0" fmla="*/ 0 w 6113"/>
                    <a:gd name="connsiteY0" fmla="*/ 2090 h 3084"/>
                    <a:gd name="connsiteX1" fmla="*/ 784 w 6113"/>
                    <a:gd name="connsiteY1" fmla="*/ 261 h 3084"/>
                    <a:gd name="connsiteX2" fmla="*/ 3135 w 6113"/>
                    <a:gd name="connsiteY2" fmla="*/ 0 h 3084"/>
                    <a:gd name="connsiteX3" fmla="*/ 6009 w 6113"/>
                    <a:gd name="connsiteY3" fmla="*/ 1045 h 3084"/>
                    <a:gd name="connsiteX4" fmla="*/ 4180 w 6113"/>
                    <a:gd name="connsiteY4" fmla="*/ 2874 h 3084"/>
                    <a:gd name="connsiteX5" fmla="*/ 0 w 6113"/>
                    <a:gd name="connsiteY5" fmla="*/ 2090 h 3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3" h="3084">
                      <a:moveTo>
                        <a:pt x="0" y="2090"/>
                      </a:moveTo>
                      <a:cubicBezTo>
                        <a:pt x="523" y="1568"/>
                        <a:pt x="-261" y="784"/>
                        <a:pt x="784" y="261"/>
                      </a:cubicBezTo>
                      <a:cubicBezTo>
                        <a:pt x="1306" y="0"/>
                        <a:pt x="2613" y="0"/>
                        <a:pt x="3135" y="0"/>
                      </a:cubicBezTo>
                      <a:cubicBezTo>
                        <a:pt x="4180" y="0"/>
                        <a:pt x="5486" y="0"/>
                        <a:pt x="6009" y="1045"/>
                      </a:cubicBezTo>
                      <a:cubicBezTo>
                        <a:pt x="6531" y="2090"/>
                        <a:pt x="4964" y="2613"/>
                        <a:pt x="4180" y="2874"/>
                      </a:cubicBezTo>
                      <a:cubicBezTo>
                        <a:pt x="2613" y="3396"/>
                        <a:pt x="1568" y="2874"/>
                        <a:pt x="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8" name="Freeform: Shape 1147">
                  <a:extLst>
                    <a:ext uri="{FF2B5EF4-FFF2-40B4-BE49-F238E27FC236}">
                      <a16:creationId xmlns:a16="http://schemas.microsoft.com/office/drawing/2014/main" id="{E0B6168A-4993-DF0A-7436-B79BB4684263}"/>
                    </a:ext>
                  </a:extLst>
                </p:cNvPr>
                <p:cNvSpPr/>
                <p:nvPr/>
              </p:nvSpPr>
              <p:spPr>
                <a:xfrm>
                  <a:off x="3158832" y="3579649"/>
                  <a:ext cx="12366" cy="5812"/>
                </a:xfrm>
                <a:custGeom>
                  <a:avLst/>
                  <a:gdLst>
                    <a:gd name="connsiteX0" fmla="*/ 302 w 12366"/>
                    <a:gd name="connsiteY0" fmla="*/ 2939 h 5812"/>
                    <a:gd name="connsiteX1" fmla="*/ 302 w 12366"/>
                    <a:gd name="connsiteY1" fmla="*/ 327 h 5812"/>
                    <a:gd name="connsiteX2" fmla="*/ 3175 w 12366"/>
                    <a:gd name="connsiteY2" fmla="*/ 65 h 5812"/>
                    <a:gd name="connsiteX3" fmla="*/ 5788 w 12366"/>
                    <a:gd name="connsiteY3" fmla="*/ 1110 h 5812"/>
                    <a:gd name="connsiteX4" fmla="*/ 11274 w 12366"/>
                    <a:gd name="connsiteY4" fmla="*/ 2939 h 5812"/>
                    <a:gd name="connsiteX5" fmla="*/ 11797 w 12366"/>
                    <a:gd name="connsiteY5" fmla="*/ 5290 h 5812"/>
                    <a:gd name="connsiteX6" fmla="*/ 7878 w 12366"/>
                    <a:gd name="connsiteY6" fmla="*/ 5813 h 5812"/>
                    <a:gd name="connsiteX7" fmla="*/ 3698 w 12366"/>
                    <a:gd name="connsiteY7" fmla="*/ 5290 h 5812"/>
                    <a:gd name="connsiteX8" fmla="*/ 302 w 12366"/>
                    <a:gd name="connsiteY8" fmla="*/ 2939 h 5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66" h="5812">
                      <a:moveTo>
                        <a:pt x="302" y="2939"/>
                      </a:moveTo>
                      <a:cubicBezTo>
                        <a:pt x="40" y="2417"/>
                        <a:pt x="-221" y="849"/>
                        <a:pt x="302" y="327"/>
                      </a:cubicBezTo>
                      <a:cubicBezTo>
                        <a:pt x="824" y="-196"/>
                        <a:pt x="2392" y="65"/>
                        <a:pt x="3175" y="65"/>
                      </a:cubicBezTo>
                      <a:cubicBezTo>
                        <a:pt x="4220" y="65"/>
                        <a:pt x="5004" y="849"/>
                        <a:pt x="5788" y="1110"/>
                      </a:cubicBezTo>
                      <a:cubicBezTo>
                        <a:pt x="7617" y="1894"/>
                        <a:pt x="9707" y="2155"/>
                        <a:pt x="11274" y="2939"/>
                      </a:cubicBezTo>
                      <a:cubicBezTo>
                        <a:pt x="12319" y="3462"/>
                        <a:pt x="12842" y="4507"/>
                        <a:pt x="11797" y="5290"/>
                      </a:cubicBezTo>
                      <a:cubicBezTo>
                        <a:pt x="10752" y="5813"/>
                        <a:pt x="8923" y="5813"/>
                        <a:pt x="7878" y="5813"/>
                      </a:cubicBezTo>
                      <a:cubicBezTo>
                        <a:pt x="6572" y="5813"/>
                        <a:pt x="5004" y="5813"/>
                        <a:pt x="3698" y="5290"/>
                      </a:cubicBezTo>
                      <a:cubicBezTo>
                        <a:pt x="2392" y="5029"/>
                        <a:pt x="1085" y="4245"/>
                        <a:pt x="302" y="293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8664F682-0739-609C-0674-835C7EDC88B2}"/>
                  </a:ext>
                </a:extLst>
              </p:cNvPr>
              <p:cNvSpPr/>
              <p:nvPr/>
            </p:nvSpPr>
            <p:spPr>
              <a:xfrm>
                <a:off x="3169890" y="3673145"/>
                <a:ext cx="43183" cy="15054"/>
              </a:xfrm>
              <a:custGeom>
                <a:avLst/>
                <a:gdLst>
                  <a:gd name="connsiteX0" fmla="*/ 16676 w 43183"/>
                  <a:gd name="connsiteY0" fmla="*/ 13422 h 15054"/>
                  <a:gd name="connsiteX1" fmla="*/ 13541 w 43183"/>
                  <a:gd name="connsiteY1" fmla="*/ 12899 h 15054"/>
                  <a:gd name="connsiteX2" fmla="*/ 10667 w 43183"/>
                  <a:gd name="connsiteY2" fmla="*/ 11070 h 15054"/>
                  <a:gd name="connsiteX3" fmla="*/ 7793 w 43183"/>
                  <a:gd name="connsiteY3" fmla="*/ 8980 h 15054"/>
                  <a:gd name="connsiteX4" fmla="*/ 3874 w 43183"/>
                  <a:gd name="connsiteY4" fmla="*/ 7413 h 15054"/>
                  <a:gd name="connsiteX5" fmla="*/ 478 w 43183"/>
                  <a:gd name="connsiteY5" fmla="*/ 3755 h 15054"/>
                  <a:gd name="connsiteX6" fmla="*/ 7271 w 43183"/>
                  <a:gd name="connsiteY6" fmla="*/ 1404 h 15054"/>
                  <a:gd name="connsiteX7" fmla="*/ 16414 w 43183"/>
                  <a:gd name="connsiteY7" fmla="*/ 98 h 15054"/>
                  <a:gd name="connsiteX8" fmla="*/ 24774 w 43183"/>
                  <a:gd name="connsiteY8" fmla="*/ 359 h 15054"/>
                  <a:gd name="connsiteX9" fmla="*/ 32612 w 43183"/>
                  <a:gd name="connsiteY9" fmla="*/ 3755 h 15054"/>
                  <a:gd name="connsiteX10" fmla="*/ 39405 w 43183"/>
                  <a:gd name="connsiteY10" fmla="*/ 7413 h 15054"/>
                  <a:gd name="connsiteX11" fmla="*/ 41756 w 43183"/>
                  <a:gd name="connsiteY11" fmla="*/ 10548 h 15054"/>
                  <a:gd name="connsiteX12" fmla="*/ 43062 w 43183"/>
                  <a:gd name="connsiteY12" fmla="*/ 13160 h 15054"/>
                  <a:gd name="connsiteX13" fmla="*/ 39405 w 43183"/>
                  <a:gd name="connsiteY13" fmla="*/ 13944 h 15054"/>
                  <a:gd name="connsiteX14" fmla="*/ 33396 w 43183"/>
                  <a:gd name="connsiteY14" fmla="*/ 14467 h 15054"/>
                  <a:gd name="connsiteX15" fmla="*/ 27648 w 43183"/>
                  <a:gd name="connsiteY15" fmla="*/ 14989 h 15054"/>
                  <a:gd name="connsiteX16" fmla="*/ 23730 w 43183"/>
                  <a:gd name="connsiteY16" fmla="*/ 14728 h 15054"/>
                  <a:gd name="connsiteX17" fmla="*/ 20072 w 43183"/>
                  <a:gd name="connsiteY17" fmla="*/ 13422 h 15054"/>
                  <a:gd name="connsiteX18" fmla="*/ 16676 w 43183"/>
                  <a:gd name="connsiteY18" fmla="*/ 13422 h 15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183" h="15054">
                    <a:moveTo>
                      <a:pt x="16676" y="13422"/>
                    </a:moveTo>
                    <a:cubicBezTo>
                      <a:pt x="15631" y="13422"/>
                      <a:pt x="14324" y="13422"/>
                      <a:pt x="13541" y="12899"/>
                    </a:cubicBezTo>
                    <a:cubicBezTo>
                      <a:pt x="12496" y="12376"/>
                      <a:pt x="11451" y="11593"/>
                      <a:pt x="10667" y="11070"/>
                    </a:cubicBezTo>
                    <a:cubicBezTo>
                      <a:pt x="9622" y="10548"/>
                      <a:pt x="8838" y="9764"/>
                      <a:pt x="7793" y="8980"/>
                    </a:cubicBezTo>
                    <a:cubicBezTo>
                      <a:pt x="6748" y="8196"/>
                      <a:pt x="5180" y="7674"/>
                      <a:pt x="3874" y="7413"/>
                    </a:cubicBezTo>
                    <a:cubicBezTo>
                      <a:pt x="2568" y="6890"/>
                      <a:pt x="-1351" y="5845"/>
                      <a:pt x="478" y="3755"/>
                    </a:cubicBezTo>
                    <a:cubicBezTo>
                      <a:pt x="2045" y="1926"/>
                      <a:pt x="5180" y="1926"/>
                      <a:pt x="7271" y="1404"/>
                    </a:cubicBezTo>
                    <a:cubicBezTo>
                      <a:pt x="10405" y="359"/>
                      <a:pt x="13279" y="98"/>
                      <a:pt x="16414" y="98"/>
                    </a:cubicBezTo>
                    <a:cubicBezTo>
                      <a:pt x="19027" y="359"/>
                      <a:pt x="22162" y="-425"/>
                      <a:pt x="24774" y="359"/>
                    </a:cubicBezTo>
                    <a:cubicBezTo>
                      <a:pt x="27387" y="1143"/>
                      <a:pt x="30000" y="2449"/>
                      <a:pt x="32612" y="3755"/>
                    </a:cubicBezTo>
                    <a:cubicBezTo>
                      <a:pt x="34702" y="4800"/>
                      <a:pt x="37576" y="5584"/>
                      <a:pt x="39405" y="7413"/>
                    </a:cubicBezTo>
                    <a:cubicBezTo>
                      <a:pt x="40450" y="8458"/>
                      <a:pt x="40972" y="9503"/>
                      <a:pt x="41756" y="10548"/>
                    </a:cubicBezTo>
                    <a:cubicBezTo>
                      <a:pt x="42279" y="11332"/>
                      <a:pt x="43585" y="12115"/>
                      <a:pt x="43062" y="13160"/>
                    </a:cubicBezTo>
                    <a:cubicBezTo>
                      <a:pt x="42540" y="14728"/>
                      <a:pt x="40450" y="14205"/>
                      <a:pt x="39405" y="13944"/>
                    </a:cubicBezTo>
                    <a:cubicBezTo>
                      <a:pt x="37576" y="13422"/>
                      <a:pt x="35486" y="14205"/>
                      <a:pt x="33396" y="14467"/>
                    </a:cubicBezTo>
                    <a:cubicBezTo>
                      <a:pt x="31306" y="14728"/>
                      <a:pt x="29477" y="14989"/>
                      <a:pt x="27648" y="14989"/>
                    </a:cubicBezTo>
                    <a:cubicBezTo>
                      <a:pt x="26342" y="14989"/>
                      <a:pt x="25036" y="15251"/>
                      <a:pt x="23730" y="14728"/>
                    </a:cubicBezTo>
                    <a:cubicBezTo>
                      <a:pt x="22423" y="14467"/>
                      <a:pt x="21117" y="13944"/>
                      <a:pt x="20072" y="13422"/>
                    </a:cubicBezTo>
                    <a:cubicBezTo>
                      <a:pt x="19027" y="13422"/>
                      <a:pt x="17721" y="13422"/>
                      <a:pt x="16676" y="1342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6720B567-8E44-0BF9-8C7C-4198D317DC8D}"/>
                  </a:ext>
                </a:extLst>
              </p:cNvPr>
              <p:cNvSpPr/>
              <p:nvPr/>
            </p:nvSpPr>
            <p:spPr>
              <a:xfrm>
                <a:off x="3307294" y="3640748"/>
                <a:ext cx="76683" cy="52155"/>
              </a:xfrm>
              <a:custGeom>
                <a:avLst/>
                <a:gdLst>
                  <a:gd name="connsiteX0" fmla="*/ 73645 w 76683"/>
                  <a:gd name="connsiteY0" fmla="*/ 36153 h 52155"/>
                  <a:gd name="connsiteX1" fmla="*/ 65547 w 76683"/>
                  <a:gd name="connsiteY1" fmla="*/ 36936 h 52155"/>
                  <a:gd name="connsiteX2" fmla="*/ 51439 w 76683"/>
                  <a:gd name="connsiteY2" fmla="*/ 33540 h 52155"/>
                  <a:gd name="connsiteX3" fmla="*/ 39682 w 76683"/>
                  <a:gd name="connsiteY3" fmla="*/ 36414 h 52155"/>
                  <a:gd name="connsiteX4" fmla="*/ 36025 w 76683"/>
                  <a:gd name="connsiteY4" fmla="*/ 38765 h 52155"/>
                  <a:gd name="connsiteX5" fmla="*/ 31322 w 76683"/>
                  <a:gd name="connsiteY5" fmla="*/ 38504 h 52155"/>
                  <a:gd name="connsiteX6" fmla="*/ 19566 w 76683"/>
                  <a:gd name="connsiteY6" fmla="*/ 37720 h 52155"/>
                  <a:gd name="connsiteX7" fmla="*/ 12773 w 76683"/>
                  <a:gd name="connsiteY7" fmla="*/ 50783 h 52155"/>
                  <a:gd name="connsiteX8" fmla="*/ 4152 w 76683"/>
                  <a:gd name="connsiteY8" fmla="*/ 46603 h 52155"/>
                  <a:gd name="connsiteX9" fmla="*/ 3368 w 76683"/>
                  <a:gd name="connsiteY9" fmla="*/ 45558 h 52155"/>
                  <a:gd name="connsiteX10" fmla="*/ 3368 w 76683"/>
                  <a:gd name="connsiteY10" fmla="*/ 45558 h 52155"/>
                  <a:gd name="connsiteX11" fmla="*/ 755 w 76683"/>
                  <a:gd name="connsiteY11" fmla="*/ 30927 h 52155"/>
                  <a:gd name="connsiteX12" fmla="*/ 4152 w 76683"/>
                  <a:gd name="connsiteY12" fmla="*/ 25180 h 52155"/>
                  <a:gd name="connsiteX13" fmla="*/ 1800 w 76683"/>
                  <a:gd name="connsiteY13" fmla="*/ 21000 h 52155"/>
                  <a:gd name="connsiteX14" fmla="*/ 4935 w 76683"/>
                  <a:gd name="connsiteY14" fmla="*/ 17081 h 52155"/>
                  <a:gd name="connsiteX15" fmla="*/ 2584 w 76683"/>
                  <a:gd name="connsiteY15" fmla="*/ 4018 h 52155"/>
                  <a:gd name="connsiteX16" fmla="*/ 9115 w 76683"/>
                  <a:gd name="connsiteY16" fmla="*/ 1667 h 52155"/>
                  <a:gd name="connsiteX17" fmla="*/ 26358 w 76683"/>
                  <a:gd name="connsiteY17" fmla="*/ 1667 h 52155"/>
                  <a:gd name="connsiteX18" fmla="*/ 38637 w 76683"/>
                  <a:gd name="connsiteY18" fmla="*/ 6892 h 52155"/>
                  <a:gd name="connsiteX19" fmla="*/ 43601 w 76683"/>
                  <a:gd name="connsiteY19" fmla="*/ 8721 h 52155"/>
                  <a:gd name="connsiteX20" fmla="*/ 48304 w 76683"/>
                  <a:gd name="connsiteY20" fmla="*/ 13685 h 52155"/>
                  <a:gd name="connsiteX21" fmla="*/ 60844 w 76683"/>
                  <a:gd name="connsiteY21" fmla="*/ 23090 h 52155"/>
                  <a:gd name="connsiteX22" fmla="*/ 69465 w 76683"/>
                  <a:gd name="connsiteY22" fmla="*/ 23090 h 52155"/>
                  <a:gd name="connsiteX23" fmla="*/ 75474 w 76683"/>
                  <a:gd name="connsiteY23" fmla="*/ 24918 h 52155"/>
                  <a:gd name="connsiteX24" fmla="*/ 73645 w 76683"/>
                  <a:gd name="connsiteY24" fmla="*/ 36153 h 52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683" h="52155">
                    <a:moveTo>
                      <a:pt x="73645" y="36153"/>
                    </a:moveTo>
                    <a:cubicBezTo>
                      <a:pt x="71294" y="39026"/>
                      <a:pt x="68682" y="38242"/>
                      <a:pt x="65547" y="36936"/>
                    </a:cubicBezTo>
                    <a:cubicBezTo>
                      <a:pt x="61105" y="35107"/>
                      <a:pt x="56403" y="34062"/>
                      <a:pt x="51439" y="33540"/>
                    </a:cubicBezTo>
                    <a:cubicBezTo>
                      <a:pt x="47259" y="33279"/>
                      <a:pt x="43340" y="34062"/>
                      <a:pt x="39682" y="36414"/>
                    </a:cubicBezTo>
                    <a:cubicBezTo>
                      <a:pt x="38637" y="37198"/>
                      <a:pt x="37331" y="38242"/>
                      <a:pt x="36025" y="38765"/>
                    </a:cubicBezTo>
                    <a:cubicBezTo>
                      <a:pt x="34457" y="39287"/>
                      <a:pt x="32890" y="39026"/>
                      <a:pt x="31322" y="38504"/>
                    </a:cubicBezTo>
                    <a:cubicBezTo>
                      <a:pt x="27665" y="37459"/>
                      <a:pt x="23223" y="34846"/>
                      <a:pt x="19566" y="37720"/>
                    </a:cubicBezTo>
                    <a:cubicBezTo>
                      <a:pt x="15386" y="40855"/>
                      <a:pt x="15124" y="46603"/>
                      <a:pt x="12773" y="50783"/>
                    </a:cubicBezTo>
                    <a:cubicBezTo>
                      <a:pt x="10160" y="54963"/>
                      <a:pt x="5980" y="48431"/>
                      <a:pt x="4152" y="46603"/>
                    </a:cubicBezTo>
                    <a:cubicBezTo>
                      <a:pt x="3890" y="46341"/>
                      <a:pt x="3629" y="46080"/>
                      <a:pt x="3368" y="45558"/>
                    </a:cubicBezTo>
                    <a:cubicBezTo>
                      <a:pt x="3368" y="45558"/>
                      <a:pt x="3368" y="45558"/>
                      <a:pt x="3368" y="45558"/>
                    </a:cubicBezTo>
                    <a:cubicBezTo>
                      <a:pt x="3368" y="44774"/>
                      <a:pt x="2584" y="33540"/>
                      <a:pt x="755" y="30927"/>
                    </a:cubicBezTo>
                    <a:cubicBezTo>
                      <a:pt x="-1335" y="28315"/>
                      <a:pt x="1278" y="27792"/>
                      <a:pt x="4152" y="25180"/>
                    </a:cubicBezTo>
                    <a:cubicBezTo>
                      <a:pt x="7025" y="22567"/>
                      <a:pt x="3107" y="23090"/>
                      <a:pt x="1800" y="21000"/>
                    </a:cubicBezTo>
                    <a:cubicBezTo>
                      <a:pt x="494" y="19171"/>
                      <a:pt x="3107" y="17604"/>
                      <a:pt x="4935" y="17081"/>
                    </a:cubicBezTo>
                    <a:cubicBezTo>
                      <a:pt x="6764" y="16558"/>
                      <a:pt x="2584" y="4018"/>
                      <a:pt x="2584" y="4018"/>
                    </a:cubicBezTo>
                    <a:cubicBezTo>
                      <a:pt x="4674" y="3496"/>
                      <a:pt x="7025" y="2451"/>
                      <a:pt x="9115" y="1667"/>
                    </a:cubicBezTo>
                    <a:cubicBezTo>
                      <a:pt x="14863" y="-423"/>
                      <a:pt x="20611" y="-684"/>
                      <a:pt x="26358" y="1667"/>
                    </a:cubicBezTo>
                    <a:cubicBezTo>
                      <a:pt x="30538" y="3496"/>
                      <a:pt x="34196" y="5847"/>
                      <a:pt x="38637" y="6892"/>
                    </a:cubicBezTo>
                    <a:cubicBezTo>
                      <a:pt x="40466" y="7415"/>
                      <a:pt x="42034" y="7676"/>
                      <a:pt x="43601" y="8721"/>
                    </a:cubicBezTo>
                    <a:cubicBezTo>
                      <a:pt x="45430" y="10027"/>
                      <a:pt x="46997" y="11856"/>
                      <a:pt x="48304" y="13685"/>
                    </a:cubicBezTo>
                    <a:cubicBezTo>
                      <a:pt x="51700" y="18126"/>
                      <a:pt x="54835" y="22306"/>
                      <a:pt x="60844" y="23090"/>
                    </a:cubicBezTo>
                    <a:cubicBezTo>
                      <a:pt x="63718" y="23351"/>
                      <a:pt x="66591" y="23090"/>
                      <a:pt x="69465" y="23090"/>
                    </a:cubicBezTo>
                    <a:cubicBezTo>
                      <a:pt x="71555" y="23090"/>
                      <a:pt x="74168" y="23351"/>
                      <a:pt x="75474" y="24918"/>
                    </a:cubicBezTo>
                    <a:cubicBezTo>
                      <a:pt x="78087" y="28054"/>
                      <a:pt x="75997" y="33540"/>
                      <a:pt x="73645" y="3615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FEDE769E-B8E8-08F4-7527-F9AF342FCF81}"/>
                  </a:ext>
                </a:extLst>
              </p:cNvPr>
              <p:cNvSpPr/>
              <p:nvPr/>
            </p:nvSpPr>
            <p:spPr>
              <a:xfrm>
                <a:off x="3252334" y="3641557"/>
                <a:ext cx="60136" cy="44748"/>
              </a:xfrm>
              <a:custGeom>
                <a:avLst/>
                <a:gdLst>
                  <a:gd name="connsiteX0" fmla="*/ 59112 w 60136"/>
                  <a:gd name="connsiteY0" fmla="*/ 24371 h 44748"/>
                  <a:gd name="connsiteX1" fmla="*/ 55715 w 60136"/>
                  <a:gd name="connsiteY1" fmla="*/ 30119 h 44748"/>
                  <a:gd name="connsiteX2" fmla="*/ 58328 w 60136"/>
                  <a:gd name="connsiteY2" fmla="*/ 44749 h 44748"/>
                  <a:gd name="connsiteX3" fmla="*/ 46310 w 60136"/>
                  <a:gd name="connsiteY3" fmla="*/ 38217 h 44748"/>
                  <a:gd name="connsiteX4" fmla="*/ 39779 w 60136"/>
                  <a:gd name="connsiteY4" fmla="*/ 39001 h 44748"/>
                  <a:gd name="connsiteX5" fmla="*/ 32464 w 60136"/>
                  <a:gd name="connsiteY5" fmla="*/ 38740 h 44748"/>
                  <a:gd name="connsiteX6" fmla="*/ 22797 w 60136"/>
                  <a:gd name="connsiteY6" fmla="*/ 37172 h 44748"/>
                  <a:gd name="connsiteX7" fmla="*/ 19401 w 60136"/>
                  <a:gd name="connsiteY7" fmla="*/ 37433 h 44748"/>
                  <a:gd name="connsiteX8" fmla="*/ 16527 w 60136"/>
                  <a:gd name="connsiteY8" fmla="*/ 41091 h 44748"/>
                  <a:gd name="connsiteX9" fmla="*/ 14176 w 60136"/>
                  <a:gd name="connsiteY9" fmla="*/ 42920 h 44748"/>
                  <a:gd name="connsiteX10" fmla="*/ 12086 w 60136"/>
                  <a:gd name="connsiteY10" fmla="*/ 42136 h 44748"/>
                  <a:gd name="connsiteX11" fmla="*/ 9996 w 60136"/>
                  <a:gd name="connsiteY11" fmla="*/ 40569 h 44748"/>
                  <a:gd name="connsiteX12" fmla="*/ 7122 w 60136"/>
                  <a:gd name="connsiteY12" fmla="*/ 37172 h 44748"/>
                  <a:gd name="connsiteX13" fmla="*/ 5293 w 60136"/>
                  <a:gd name="connsiteY13" fmla="*/ 36127 h 44748"/>
                  <a:gd name="connsiteX14" fmla="*/ 4248 w 60136"/>
                  <a:gd name="connsiteY14" fmla="*/ 35605 h 44748"/>
                  <a:gd name="connsiteX15" fmla="*/ 3726 w 60136"/>
                  <a:gd name="connsiteY15" fmla="*/ 35344 h 44748"/>
                  <a:gd name="connsiteX16" fmla="*/ 68 w 60136"/>
                  <a:gd name="connsiteY16" fmla="*/ 31164 h 44748"/>
                  <a:gd name="connsiteX17" fmla="*/ 4248 w 60136"/>
                  <a:gd name="connsiteY17" fmla="*/ 28812 h 44748"/>
                  <a:gd name="connsiteX18" fmla="*/ 9735 w 60136"/>
                  <a:gd name="connsiteY18" fmla="*/ 27245 h 44748"/>
                  <a:gd name="connsiteX19" fmla="*/ 22275 w 60136"/>
                  <a:gd name="connsiteY19" fmla="*/ 28812 h 44748"/>
                  <a:gd name="connsiteX20" fmla="*/ 28022 w 60136"/>
                  <a:gd name="connsiteY20" fmla="*/ 30119 h 44748"/>
                  <a:gd name="connsiteX21" fmla="*/ 30896 w 60136"/>
                  <a:gd name="connsiteY21" fmla="*/ 30380 h 44748"/>
                  <a:gd name="connsiteX22" fmla="*/ 36382 w 60136"/>
                  <a:gd name="connsiteY22" fmla="*/ 29073 h 44748"/>
                  <a:gd name="connsiteX23" fmla="*/ 42391 w 60136"/>
                  <a:gd name="connsiteY23" fmla="*/ 29335 h 44748"/>
                  <a:gd name="connsiteX24" fmla="*/ 44220 w 60136"/>
                  <a:gd name="connsiteY24" fmla="*/ 26983 h 44748"/>
                  <a:gd name="connsiteX25" fmla="*/ 40301 w 60136"/>
                  <a:gd name="connsiteY25" fmla="*/ 24632 h 44748"/>
                  <a:gd name="connsiteX26" fmla="*/ 38211 w 60136"/>
                  <a:gd name="connsiteY26" fmla="*/ 23064 h 44748"/>
                  <a:gd name="connsiteX27" fmla="*/ 36121 w 60136"/>
                  <a:gd name="connsiteY27" fmla="*/ 19146 h 44748"/>
                  <a:gd name="connsiteX28" fmla="*/ 33509 w 60136"/>
                  <a:gd name="connsiteY28" fmla="*/ 14704 h 44748"/>
                  <a:gd name="connsiteX29" fmla="*/ 28284 w 60136"/>
                  <a:gd name="connsiteY29" fmla="*/ 7128 h 44748"/>
                  <a:gd name="connsiteX30" fmla="*/ 26977 w 60136"/>
                  <a:gd name="connsiteY30" fmla="*/ 2164 h 44748"/>
                  <a:gd name="connsiteX31" fmla="*/ 31680 w 60136"/>
                  <a:gd name="connsiteY31" fmla="*/ 74 h 44748"/>
                  <a:gd name="connsiteX32" fmla="*/ 49184 w 60136"/>
                  <a:gd name="connsiteY32" fmla="*/ 3471 h 44748"/>
                  <a:gd name="connsiteX33" fmla="*/ 56238 w 60136"/>
                  <a:gd name="connsiteY33" fmla="*/ 3993 h 44748"/>
                  <a:gd name="connsiteX34" fmla="*/ 57283 w 60136"/>
                  <a:gd name="connsiteY34" fmla="*/ 3732 h 44748"/>
                  <a:gd name="connsiteX35" fmla="*/ 59634 w 60136"/>
                  <a:gd name="connsiteY35" fmla="*/ 16795 h 44748"/>
                  <a:gd name="connsiteX36" fmla="*/ 56499 w 60136"/>
                  <a:gd name="connsiteY36" fmla="*/ 20713 h 44748"/>
                  <a:gd name="connsiteX37" fmla="*/ 59112 w 60136"/>
                  <a:gd name="connsiteY37" fmla="*/ 24371 h 44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0136" h="44748">
                    <a:moveTo>
                      <a:pt x="59112" y="24371"/>
                    </a:moveTo>
                    <a:cubicBezTo>
                      <a:pt x="56238" y="26983"/>
                      <a:pt x="53625" y="27506"/>
                      <a:pt x="55715" y="30119"/>
                    </a:cubicBezTo>
                    <a:cubicBezTo>
                      <a:pt x="57805" y="32470"/>
                      <a:pt x="58328" y="43965"/>
                      <a:pt x="58328" y="44749"/>
                    </a:cubicBezTo>
                    <a:cubicBezTo>
                      <a:pt x="55193" y="41352"/>
                      <a:pt x="51274" y="37956"/>
                      <a:pt x="46310" y="38217"/>
                    </a:cubicBezTo>
                    <a:cubicBezTo>
                      <a:pt x="44220" y="38217"/>
                      <a:pt x="41869" y="38740"/>
                      <a:pt x="39779" y="39001"/>
                    </a:cubicBezTo>
                    <a:cubicBezTo>
                      <a:pt x="37427" y="39262"/>
                      <a:pt x="34815" y="39262"/>
                      <a:pt x="32464" y="38740"/>
                    </a:cubicBezTo>
                    <a:cubicBezTo>
                      <a:pt x="29329" y="38217"/>
                      <a:pt x="26193" y="37433"/>
                      <a:pt x="22797" y="37172"/>
                    </a:cubicBezTo>
                    <a:cubicBezTo>
                      <a:pt x="21752" y="37172"/>
                      <a:pt x="20446" y="36650"/>
                      <a:pt x="19401" y="37433"/>
                    </a:cubicBezTo>
                    <a:cubicBezTo>
                      <a:pt x="18356" y="38479"/>
                      <a:pt x="17572" y="40046"/>
                      <a:pt x="16527" y="41091"/>
                    </a:cubicBezTo>
                    <a:cubicBezTo>
                      <a:pt x="16005" y="41875"/>
                      <a:pt x="15221" y="42920"/>
                      <a:pt x="14176" y="42920"/>
                    </a:cubicBezTo>
                    <a:cubicBezTo>
                      <a:pt x="13653" y="42920"/>
                      <a:pt x="12608" y="42397"/>
                      <a:pt x="12086" y="42136"/>
                    </a:cubicBezTo>
                    <a:cubicBezTo>
                      <a:pt x="11302" y="41875"/>
                      <a:pt x="10518" y="41352"/>
                      <a:pt x="9996" y="40569"/>
                    </a:cubicBezTo>
                    <a:cubicBezTo>
                      <a:pt x="8951" y="39524"/>
                      <a:pt x="8428" y="37956"/>
                      <a:pt x="7122" y="37172"/>
                    </a:cubicBezTo>
                    <a:cubicBezTo>
                      <a:pt x="6599" y="36650"/>
                      <a:pt x="6077" y="36389"/>
                      <a:pt x="5293" y="36127"/>
                    </a:cubicBezTo>
                    <a:cubicBezTo>
                      <a:pt x="4771" y="35866"/>
                      <a:pt x="4509" y="35866"/>
                      <a:pt x="4248" y="35605"/>
                    </a:cubicBezTo>
                    <a:lnTo>
                      <a:pt x="3726" y="35344"/>
                    </a:lnTo>
                    <a:cubicBezTo>
                      <a:pt x="2158" y="34560"/>
                      <a:pt x="-454" y="33515"/>
                      <a:pt x="68" y="31164"/>
                    </a:cubicBezTo>
                    <a:cubicBezTo>
                      <a:pt x="591" y="29073"/>
                      <a:pt x="2680" y="29335"/>
                      <a:pt x="4248" y="28812"/>
                    </a:cubicBezTo>
                    <a:cubicBezTo>
                      <a:pt x="6077" y="28028"/>
                      <a:pt x="7644" y="27506"/>
                      <a:pt x="9735" y="27245"/>
                    </a:cubicBezTo>
                    <a:cubicBezTo>
                      <a:pt x="14176" y="26983"/>
                      <a:pt x="18095" y="27506"/>
                      <a:pt x="22275" y="28812"/>
                    </a:cubicBezTo>
                    <a:cubicBezTo>
                      <a:pt x="24104" y="29335"/>
                      <a:pt x="26193" y="29857"/>
                      <a:pt x="28022" y="30119"/>
                    </a:cubicBezTo>
                    <a:cubicBezTo>
                      <a:pt x="29067" y="30119"/>
                      <a:pt x="30112" y="30380"/>
                      <a:pt x="30896" y="30380"/>
                    </a:cubicBezTo>
                    <a:cubicBezTo>
                      <a:pt x="32725" y="30380"/>
                      <a:pt x="34554" y="28812"/>
                      <a:pt x="36382" y="29073"/>
                    </a:cubicBezTo>
                    <a:cubicBezTo>
                      <a:pt x="38473" y="29073"/>
                      <a:pt x="40562" y="29596"/>
                      <a:pt x="42391" y="29335"/>
                    </a:cubicBezTo>
                    <a:cubicBezTo>
                      <a:pt x="43698" y="29335"/>
                      <a:pt x="44220" y="28290"/>
                      <a:pt x="44220" y="26983"/>
                    </a:cubicBezTo>
                    <a:cubicBezTo>
                      <a:pt x="44220" y="25155"/>
                      <a:pt x="41607" y="24893"/>
                      <a:pt x="40301" y="24632"/>
                    </a:cubicBezTo>
                    <a:cubicBezTo>
                      <a:pt x="39256" y="24371"/>
                      <a:pt x="38734" y="24110"/>
                      <a:pt x="38211" y="23064"/>
                    </a:cubicBezTo>
                    <a:cubicBezTo>
                      <a:pt x="37427" y="21758"/>
                      <a:pt x="36644" y="20452"/>
                      <a:pt x="36121" y="19146"/>
                    </a:cubicBezTo>
                    <a:cubicBezTo>
                      <a:pt x="35337" y="17578"/>
                      <a:pt x="34293" y="16272"/>
                      <a:pt x="33509" y="14704"/>
                    </a:cubicBezTo>
                    <a:cubicBezTo>
                      <a:pt x="31941" y="12092"/>
                      <a:pt x="30112" y="9741"/>
                      <a:pt x="28284" y="7128"/>
                    </a:cubicBezTo>
                    <a:cubicBezTo>
                      <a:pt x="27500" y="5822"/>
                      <a:pt x="26193" y="3993"/>
                      <a:pt x="26977" y="2164"/>
                    </a:cubicBezTo>
                    <a:cubicBezTo>
                      <a:pt x="27761" y="597"/>
                      <a:pt x="30112" y="74"/>
                      <a:pt x="31680" y="74"/>
                    </a:cubicBezTo>
                    <a:cubicBezTo>
                      <a:pt x="37689" y="-448"/>
                      <a:pt x="43436" y="1903"/>
                      <a:pt x="49184" y="3471"/>
                    </a:cubicBezTo>
                    <a:cubicBezTo>
                      <a:pt x="51535" y="3993"/>
                      <a:pt x="53887" y="4254"/>
                      <a:pt x="56238" y="3993"/>
                    </a:cubicBezTo>
                    <a:cubicBezTo>
                      <a:pt x="56499" y="3993"/>
                      <a:pt x="57022" y="3732"/>
                      <a:pt x="57283" y="3732"/>
                    </a:cubicBezTo>
                    <a:cubicBezTo>
                      <a:pt x="57283" y="3732"/>
                      <a:pt x="61463" y="16272"/>
                      <a:pt x="59634" y="16795"/>
                    </a:cubicBezTo>
                    <a:cubicBezTo>
                      <a:pt x="57805" y="17317"/>
                      <a:pt x="55193" y="18884"/>
                      <a:pt x="56499" y="20713"/>
                    </a:cubicBezTo>
                    <a:cubicBezTo>
                      <a:pt x="58067" y="22020"/>
                      <a:pt x="61985" y="21758"/>
                      <a:pt x="59112" y="2437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E6F077E7-5CC4-96E4-D2B5-5EDC67B9418C}"/>
                  </a:ext>
                </a:extLst>
              </p:cNvPr>
              <p:cNvSpPr/>
              <p:nvPr/>
            </p:nvSpPr>
            <p:spPr>
              <a:xfrm>
                <a:off x="3408559" y="3671610"/>
                <a:ext cx="37551" cy="14736"/>
              </a:xfrm>
              <a:custGeom>
                <a:avLst/>
                <a:gdLst>
                  <a:gd name="connsiteX0" fmla="*/ 13397 w 37551"/>
                  <a:gd name="connsiteY0" fmla="*/ 14173 h 14736"/>
                  <a:gd name="connsiteX1" fmla="*/ 6343 w 37551"/>
                  <a:gd name="connsiteY1" fmla="*/ 13650 h 14736"/>
                  <a:gd name="connsiteX2" fmla="*/ 3208 w 37551"/>
                  <a:gd name="connsiteY2" fmla="*/ 12867 h 14736"/>
                  <a:gd name="connsiteX3" fmla="*/ 1118 w 37551"/>
                  <a:gd name="connsiteY3" fmla="*/ 9470 h 14736"/>
                  <a:gd name="connsiteX4" fmla="*/ 73 w 37551"/>
                  <a:gd name="connsiteY4" fmla="*/ 6335 h 14736"/>
                  <a:gd name="connsiteX5" fmla="*/ 4515 w 37551"/>
                  <a:gd name="connsiteY5" fmla="*/ 326 h 14736"/>
                  <a:gd name="connsiteX6" fmla="*/ 9217 w 37551"/>
                  <a:gd name="connsiteY6" fmla="*/ 65 h 14736"/>
                  <a:gd name="connsiteX7" fmla="*/ 14181 w 37551"/>
                  <a:gd name="connsiteY7" fmla="*/ 326 h 14736"/>
                  <a:gd name="connsiteX8" fmla="*/ 19929 w 37551"/>
                  <a:gd name="connsiteY8" fmla="*/ 588 h 14736"/>
                  <a:gd name="connsiteX9" fmla="*/ 25938 w 37551"/>
                  <a:gd name="connsiteY9" fmla="*/ 1110 h 14736"/>
                  <a:gd name="connsiteX10" fmla="*/ 29856 w 37551"/>
                  <a:gd name="connsiteY10" fmla="*/ 1110 h 14736"/>
                  <a:gd name="connsiteX11" fmla="*/ 32208 w 37551"/>
                  <a:gd name="connsiteY11" fmla="*/ 3200 h 14736"/>
                  <a:gd name="connsiteX12" fmla="*/ 33253 w 37551"/>
                  <a:gd name="connsiteY12" fmla="*/ 5813 h 14736"/>
                  <a:gd name="connsiteX13" fmla="*/ 35604 w 37551"/>
                  <a:gd name="connsiteY13" fmla="*/ 7380 h 14736"/>
                  <a:gd name="connsiteX14" fmla="*/ 37433 w 37551"/>
                  <a:gd name="connsiteY14" fmla="*/ 9732 h 14736"/>
                  <a:gd name="connsiteX15" fmla="*/ 34298 w 37551"/>
                  <a:gd name="connsiteY15" fmla="*/ 11561 h 14736"/>
                  <a:gd name="connsiteX16" fmla="*/ 30640 w 37551"/>
                  <a:gd name="connsiteY16" fmla="*/ 12083 h 14736"/>
                  <a:gd name="connsiteX17" fmla="*/ 27766 w 37551"/>
                  <a:gd name="connsiteY17" fmla="*/ 13389 h 14736"/>
                  <a:gd name="connsiteX18" fmla="*/ 22019 w 37551"/>
                  <a:gd name="connsiteY18" fmla="*/ 14695 h 14736"/>
                  <a:gd name="connsiteX19" fmla="*/ 16271 w 37551"/>
                  <a:gd name="connsiteY19" fmla="*/ 14173 h 14736"/>
                  <a:gd name="connsiteX20" fmla="*/ 13397 w 37551"/>
                  <a:gd name="connsiteY20" fmla="*/ 14173 h 1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551" h="14736">
                    <a:moveTo>
                      <a:pt x="13397" y="14173"/>
                    </a:moveTo>
                    <a:cubicBezTo>
                      <a:pt x="11046" y="13912"/>
                      <a:pt x="8695" y="13650"/>
                      <a:pt x="6343" y="13650"/>
                    </a:cubicBezTo>
                    <a:cubicBezTo>
                      <a:pt x="5298" y="13650"/>
                      <a:pt x="3992" y="13650"/>
                      <a:pt x="3208" y="12867"/>
                    </a:cubicBezTo>
                    <a:cubicBezTo>
                      <a:pt x="2425" y="11822"/>
                      <a:pt x="1902" y="10515"/>
                      <a:pt x="1118" y="9470"/>
                    </a:cubicBezTo>
                    <a:cubicBezTo>
                      <a:pt x="335" y="8686"/>
                      <a:pt x="73" y="7380"/>
                      <a:pt x="73" y="6335"/>
                    </a:cubicBezTo>
                    <a:cubicBezTo>
                      <a:pt x="-449" y="3461"/>
                      <a:pt x="1902" y="1110"/>
                      <a:pt x="4515" y="326"/>
                    </a:cubicBezTo>
                    <a:cubicBezTo>
                      <a:pt x="6082" y="-196"/>
                      <a:pt x="7650" y="65"/>
                      <a:pt x="9217" y="65"/>
                    </a:cubicBezTo>
                    <a:cubicBezTo>
                      <a:pt x="10785" y="326"/>
                      <a:pt x="12352" y="326"/>
                      <a:pt x="14181" y="326"/>
                    </a:cubicBezTo>
                    <a:cubicBezTo>
                      <a:pt x="16271" y="588"/>
                      <a:pt x="18100" y="588"/>
                      <a:pt x="19929" y="588"/>
                    </a:cubicBezTo>
                    <a:cubicBezTo>
                      <a:pt x="22019" y="588"/>
                      <a:pt x="23847" y="1110"/>
                      <a:pt x="25938" y="1110"/>
                    </a:cubicBezTo>
                    <a:cubicBezTo>
                      <a:pt x="27244" y="1110"/>
                      <a:pt x="28550" y="849"/>
                      <a:pt x="29856" y="1110"/>
                    </a:cubicBezTo>
                    <a:cubicBezTo>
                      <a:pt x="31163" y="1372"/>
                      <a:pt x="31685" y="2155"/>
                      <a:pt x="32208" y="3200"/>
                    </a:cubicBezTo>
                    <a:cubicBezTo>
                      <a:pt x="32730" y="3984"/>
                      <a:pt x="32730" y="5029"/>
                      <a:pt x="33253" y="5813"/>
                    </a:cubicBezTo>
                    <a:cubicBezTo>
                      <a:pt x="33775" y="6858"/>
                      <a:pt x="34559" y="6858"/>
                      <a:pt x="35604" y="7380"/>
                    </a:cubicBezTo>
                    <a:cubicBezTo>
                      <a:pt x="36649" y="7642"/>
                      <a:pt x="37955" y="8425"/>
                      <a:pt x="37433" y="9732"/>
                    </a:cubicBezTo>
                    <a:cubicBezTo>
                      <a:pt x="36910" y="10777"/>
                      <a:pt x="35082" y="11299"/>
                      <a:pt x="34298" y="11561"/>
                    </a:cubicBezTo>
                    <a:cubicBezTo>
                      <a:pt x="32991" y="11822"/>
                      <a:pt x="31685" y="11822"/>
                      <a:pt x="30640" y="12083"/>
                    </a:cubicBezTo>
                    <a:cubicBezTo>
                      <a:pt x="29595" y="12605"/>
                      <a:pt x="28811" y="13128"/>
                      <a:pt x="27766" y="13389"/>
                    </a:cubicBezTo>
                    <a:cubicBezTo>
                      <a:pt x="25938" y="13912"/>
                      <a:pt x="23847" y="14957"/>
                      <a:pt x="22019" y="14695"/>
                    </a:cubicBezTo>
                    <a:cubicBezTo>
                      <a:pt x="20190" y="14434"/>
                      <a:pt x="18100" y="14434"/>
                      <a:pt x="16271" y="14173"/>
                    </a:cubicBezTo>
                    <a:cubicBezTo>
                      <a:pt x="14965" y="14434"/>
                      <a:pt x="14181" y="14173"/>
                      <a:pt x="13397" y="1417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62EBD4D9-802D-0DDD-0968-F1ECB7F89BC7}"/>
                  </a:ext>
                </a:extLst>
              </p:cNvPr>
              <p:cNvSpPr/>
              <p:nvPr/>
            </p:nvSpPr>
            <p:spPr>
              <a:xfrm>
                <a:off x="3466892" y="3665928"/>
                <a:ext cx="6792" cy="4180"/>
              </a:xfrm>
              <a:custGeom>
                <a:avLst/>
                <a:gdLst>
                  <a:gd name="connsiteX0" fmla="*/ 6793 w 6792"/>
                  <a:gd name="connsiteY0" fmla="*/ 2090 h 4180"/>
                  <a:gd name="connsiteX1" fmla="*/ 3396 w 6792"/>
                  <a:gd name="connsiteY1" fmla="*/ 4180 h 4180"/>
                  <a:gd name="connsiteX2" fmla="*/ 0 w 6792"/>
                  <a:gd name="connsiteY2" fmla="*/ 2090 h 4180"/>
                  <a:gd name="connsiteX3" fmla="*/ 3396 w 6792"/>
                  <a:gd name="connsiteY3" fmla="*/ 0 h 4180"/>
                  <a:gd name="connsiteX4" fmla="*/ 6793 w 6792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4180">
                    <a:moveTo>
                      <a:pt x="6793" y="2090"/>
                    </a:moveTo>
                    <a:cubicBezTo>
                      <a:pt x="6793" y="3135"/>
                      <a:pt x="5225" y="4180"/>
                      <a:pt x="3396" y="4180"/>
                    </a:cubicBezTo>
                    <a:cubicBezTo>
                      <a:pt x="1306" y="4180"/>
                      <a:pt x="0" y="3135"/>
                      <a:pt x="0" y="2090"/>
                    </a:cubicBezTo>
                    <a:cubicBezTo>
                      <a:pt x="0" y="1045"/>
                      <a:pt x="1567" y="0"/>
                      <a:pt x="3396" y="0"/>
                    </a:cubicBezTo>
                    <a:cubicBezTo>
                      <a:pt x="5225" y="0"/>
                      <a:pt x="6793" y="784"/>
                      <a:pt x="6793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580883D-2E0D-08A9-5DFD-AA90065DFBEC}"/>
                  </a:ext>
                </a:extLst>
              </p:cNvPr>
              <p:cNvSpPr/>
              <p:nvPr/>
            </p:nvSpPr>
            <p:spPr>
              <a:xfrm>
                <a:off x="3457748" y="3687612"/>
                <a:ext cx="8882" cy="5225"/>
              </a:xfrm>
              <a:custGeom>
                <a:avLst/>
                <a:gdLst>
                  <a:gd name="connsiteX0" fmla="*/ 8882 w 8882"/>
                  <a:gd name="connsiteY0" fmla="*/ 2613 h 5225"/>
                  <a:gd name="connsiteX1" fmla="*/ 4441 w 8882"/>
                  <a:gd name="connsiteY1" fmla="*/ 5225 h 5225"/>
                  <a:gd name="connsiteX2" fmla="*/ 0 w 8882"/>
                  <a:gd name="connsiteY2" fmla="*/ 2613 h 5225"/>
                  <a:gd name="connsiteX3" fmla="*/ 4441 w 8882"/>
                  <a:gd name="connsiteY3" fmla="*/ 0 h 5225"/>
                  <a:gd name="connsiteX4" fmla="*/ 8882 w 8882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82" h="5225">
                    <a:moveTo>
                      <a:pt x="8882" y="2613"/>
                    </a:moveTo>
                    <a:cubicBezTo>
                      <a:pt x="8882" y="3919"/>
                      <a:pt x="6793" y="5225"/>
                      <a:pt x="4441" y="5225"/>
                    </a:cubicBezTo>
                    <a:cubicBezTo>
                      <a:pt x="2090" y="5225"/>
                      <a:pt x="0" y="4180"/>
                      <a:pt x="0" y="2613"/>
                    </a:cubicBezTo>
                    <a:cubicBezTo>
                      <a:pt x="0" y="1306"/>
                      <a:pt x="2090" y="0"/>
                      <a:pt x="4441" y="0"/>
                    </a:cubicBezTo>
                    <a:cubicBezTo>
                      <a:pt x="6793" y="261"/>
                      <a:pt x="8882" y="1306"/>
                      <a:pt x="8882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4CC183E4-FAFA-7202-5A7F-1E86A01CC428}"/>
                  </a:ext>
                </a:extLst>
              </p:cNvPr>
              <p:cNvSpPr/>
              <p:nvPr/>
            </p:nvSpPr>
            <p:spPr>
              <a:xfrm>
                <a:off x="3454613" y="3673243"/>
                <a:ext cx="12017" cy="5747"/>
              </a:xfrm>
              <a:custGeom>
                <a:avLst/>
                <a:gdLst>
                  <a:gd name="connsiteX0" fmla="*/ 12018 w 12017"/>
                  <a:gd name="connsiteY0" fmla="*/ 2874 h 5747"/>
                  <a:gd name="connsiteX1" fmla="*/ 6009 w 12017"/>
                  <a:gd name="connsiteY1" fmla="*/ 5747 h 5747"/>
                  <a:gd name="connsiteX2" fmla="*/ 0 w 12017"/>
                  <a:gd name="connsiteY2" fmla="*/ 2874 h 5747"/>
                  <a:gd name="connsiteX3" fmla="*/ 6009 w 12017"/>
                  <a:gd name="connsiteY3" fmla="*/ 0 h 5747"/>
                  <a:gd name="connsiteX4" fmla="*/ 12018 w 12017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7" h="5747">
                    <a:moveTo>
                      <a:pt x="12018" y="2874"/>
                    </a:moveTo>
                    <a:cubicBezTo>
                      <a:pt x="12018" y="4441"/>
                      <a:pt x="9405" y="5747"/>
                      <a:pt x="6009" y="5747"/>
                    </a:cubicBezTo>
                    <a:cubicBezTo>
                      <a:pt x="2613" y="5747"/>
                      <a:pt x="0" y="4441"/>
                      <a:pt x="0" y="2874"/>
                    </a:cubicBezTo>
                    <a:cubicBezTo>
                      <a:pt x="0" y="1306"/>
                      <a:pt x="2613" y="0"/>
                      <a:pt x="6009" y="0"/>
                    </a:cubicBezTo>
                    <a:cubicBezTo>
                      <a:pt x="9405" y="0"/>
                      <a:pt x="12018" y="1306"/>
                      <a:pt x="12018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45393862-1AD3-D5E6-7C8A-C568B1CD7E6F}"/>
                  </a:ext>
                </a:extLst>
              </p:cNvPr>
              <p:cNvSpPr/>
              <p:nvPr/>
            </p:nvSpPr>
            <p:spPr>
              <a:xfrm>
                <a:off x="3494585" y="3677946"/>
                <a:ext cx="6792" cy="6269"/>
              </a:xfrm>
              <a:custGeom>
                <a:avLst/>
                <a:gdLst>
                  <a:gd name="connsiteX0" fmla="*/ 6793 w 6792"/>
                  <a:gd name="connsiteY0" fmla="*/ 3135 h 6269"/>
                  <a:gd name="connsiteX1" fmla="*/ 3396 w 6792"/>
                  <a:gd name="connsiteY1" fmla="*/ 6270 h 6269"/>
                  <a:gd name="connsiteX2" fmla="*/ 0 w 6792"/>
                  <a:gd name="connsiteY2" fmla="*/ 3135 h 6269"/>
                  <a:gd name="connsiteX3" fmla="*/ 3396 w 6792"/>
                  <a:gd name="connsiteY3" fmla="*/ 0 h 6269"/>
                  <a:gd name="connsiteX4" fmla="*/ 6793 w 6792"/>
                  <a:gd name="connsiteY4" fmla="*/ 3135 h 6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6269">
                    <a:moveTo>
                      <a:pt x="6793" y="3135"/>
                    </a:moveTo>
                    <a:cubicBezTo>
                      <a:pt x="6793" y="4964"/>
                      <a:pt x="5225" y="6270"/>
                      <a:pt x="3396" y="6270"/>
                    </a:cubicBezTo>
                    <a:cubicBezTo>
                      <a:pt x="1567" y="6270"/>
                      <a:pt x="0" y="4702"/>
                      <a:pt x="0" y="3135"/>
                    </a:cubicBezTo>
                    <a:cubicBezTo>
                      <a:pt x="0" y="1306"/>
                      <a:pt x="1567" y="0"/>
                      <a:pt x="3396" y="0"/>
                    </a:cubicBezTo>
                    <a:cubicBezTo>
                      <a:pt x="5225" y="0"/>
                      <a:pt x="6793" y="1306"/>
                      <a:pt x="6793" y="31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FC127CCC-EAA8-B4EC-1A0A-8AB0686B8D25}"/>
                  </a:ext>
                </a:extLst>
              </p:cNvPr>
              <p:cNvSpPr/>
              <p:nvPr/>
            </p:nvSpPr>
            <p:spPr>
              <a:xfrm>
                <a:off x="3501116" y="3696756"/>
                <a:ext cx="6792" cy="4180"/>
              </a:xfrm>
              <a:custGeom>
                <a:avLst/>
                <a:gdLst>
                  <a:gd name="connsiteX0" fmla="*/ 6793 w 6792"/>
                  <a:gd name="connsiteY0" fmla="*/ 2090 h 4180"/>
                  <a:gd name="connsiteX1" fmla="*/ 3396 w 6792"/>
                  <a:gd name="connsiteY1" fmla="*/ 4180 h 4180"/>
                  <a:gd name="connsiteX2" fmla="*/ 0 w 6792"/>
                  <a:gd name="connsiteY2" fmla="*/ 2090 h 4180"/>
                  <a:gd name="connsiteX3" fmla="*/ 3396 w 6792"/>
                  <a:gd name="connsiteY3" fmla="*/ 0 h 4180"/>
                  <a:gd name="connsiteX4" fmla="*/ 6793 w 6792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4180">
                    <a:moveTo>
                      <a:pt x="6793" y="2090"/>
                    </a:moveTo>
                    <a:cubicBezTo>
                      <a:pt x="6793" y="3135"/>
                      <a:pt x="5225" y="4180"/>
                      <a:pt x="3396" y="4180"/>
                    </a:cubicBezTo>
                    <a:cubicBezTo>
                      <a:pt x="1567" y="4180"/>
                      <a:pt x="0" y="3396"/>
                      <a:pt x="0" y="2090"/>
                    </a:cubicBezTo>
                    <a:cubicBezTo>
                      <a:pt x="0" y="1045"/>
                      <a:pt x="1567" y="0"/>
                      <a:pt x="3396" y="0"/>
                    </a:cubicBezTo>
                    <a:cubicBezTo>
                      <a:pt x="5486" y="261"/>
                      <a:pt x="6793" y="1045"/>
                      <a:pt x="6793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A68679E-DBAA-9EBA-A94F-D94B5EC15B17}"/>
                  </a:ext>
                </a:extLst>
              </p:cNvPr>
              <p:cNvSpPr/>
              <p:nvPr/>
            </p:nvSpPr>
            <p:spPr>
              <a:xfrm>
                <a:off x="3522800" y="3687612"/>
                <a:ext cx="5225" cy="7315"/>
              </a:xfrm>
              <a:custGeom>
                <a:avLst/>
                <a:gdLst>
                  <a:gd name="connsiteX0" fmla="*/ 5225 w 5225"/>
                  <a:gd name="connsiteY0" fmla="*/ 3658 h 7315"/>
                  <a:gd name="connsiteX1" fmla="*/ 2613 w 5225"/>
                  <a:gd name="connsiteY1" fmla="*/ 7315 h 7315"/>
                  <a:gd name="connsiteX2" fmla="*/ 0 w 5225"/>
                  <a:gd name="connsiteY2" fmla="*/ 3658 h 7315"/>
                  <a:gd name="connsiteX3" fmla="*/ 2613 w 5225"/>
                  <a:gd name="connsiteY3" fmla="*/ 0 h 7315"/>
                  <a:gd name="connsiteX4" fmla="*/ 5225 w 5225"/>
                  <a:gd name="connsiteY4" fmla="*/ 3658 h 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5" h="7315">
                    <a:moveTo>
                      <a:pt x="5225" y="3658"/>
                    </a:moveTo>
                    <a:cubicBezTo>
                      <a:pt x="5225" y="5747"/>
                      <a:pt x="3919" y="7315"/>
                      <a:pt x="2613" y="7315"/>
                    </a:cubicBezTo>
                    <a:cubicBezTo>
                      <a:pt x="1306" y="7315"/>
                      <a:pt x="0" y="5747"/>
                      <a:pt x="0" y="3658"/>
                    </a:cubicBezTo>
                    <a:cubicBezTo>
                      <a:pt x="0" y="1567"/>
                      <a:pt x="1306" y="0"/>
                      <a:pt x="2613" y="0"/>
                    </a:cubicBezTo>
                    <a:cubicBezTo>
                      <a:pt x="3919" y="0"/>
                      <a:pt x="5225" y="1829"/>
                      <a:pt x="5225" y="365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53A0EC13-7CE9-12FD-A2A5-A30DEFFEF4F4}"/>
                  </a:ext>
                </a:extLst>
              </p:cNvPr>
              <p:cNvSpPr/>
              <p:nvPr/>
            </p:nvSpPr>
            <p:spPr>
              <a:xfrm>
                <a:off x="3521494" y="3701720"/>
                <a:ext cx="8360" cy="5225"/>
              </a:xfrm>
              <a:custGeom>
                <a:avLst/>
                <a:gdLst>
                  <a:gd name="connsiteX0" fmla="*/ 8360 w 8360"/>
                  <a:gd name="connsiteY0" fmla="*/ 2613 h 5225"/>
                  <a:gd name="connsiteX1" fmla="*/ 4180 w 8360"/>
                  <a:gd name="connsiteY1" fmla="*/ 5225 h 5225"/>
                  <a:gd name="connsiteX2" fmla="*/ 0 w 8360"/>
                  <a:gd name="connsiteY2" fmla="*/ 2613 h 5225"/>
                  <a:gd name="connsiteX3" fmla="*/ 4180 w 8360"/>
                  <a:gd name="connsiteY3" fmla="*/ 0 h 5225"/>
                  <a:gd name="connsiteX4" fmla="*/ 8360 w 8360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0" h="5225">
                    <a:moveTo>
                      <a:pt x="8360" y="2613"/>
                    </a:moveTo>
                    <a:cubicBezTo>
                      <a:pt x="8360" y="3919"/>
                      <a:pt x="6531" y="5225"/>
                      <a:pt x="4180" y="5225"/>
                    </a:cubicBezTo>
                    <a:cubicBezTo>
                      <a:pt x="1829" y="5225"/>
                      <a:pt x="0" y="4180"/>
                      <a:pt x="0" y="2613"/>
                    </a:cubicBezTo>
                    <a:cubicBezTo>
                      <a:pt x="0" y="1306"/>
                      <a:pt x="1829" y="0"/>
                      <a:pt x="4180" y="0"/>
                    </a:cubicBezTo>
                    <a:cubicBezTo>
                      <a:pt x="6531" y="0"/>
                      <a:pt x="8360" y="1306"/>
                      <a:pt x="8360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79A3B468-A2D9-BC4D-B8EC-ACAC2BA80396}"/>
                  </a:ext>
                </a:extLst>
              </p:cNvPr>
              <p:cNvSpPr/>
              <p:nvPr/>
            </p:nvSpPr>
            <p:spPr>
              <a:xfrm>
                <a:off x="3513134" y="3710080"/>
                <a:ext cx="5747" cy="5225"/>
              </a:xfrm>
              <a:custGeom>
                <a:avLst/>
                <a:gdLst>
                  <a:gd name="connsiteX0" fmla="*/ 5747 w 5747"/>
                  <a:gd name="connsiteY0" fmla="*/ 2613 h 5225"/>
                  <a:gd name="connsiteX1" fmla="*/ 2874 w 5747"/>
                  <a:gd name="connsiteY1" fmla="*/ 5225 h 5225"/>
                  <a:gd name="connsiteX2" fmla="*/ 0 w 5747"/>
                  <a:gd name="connsiteY2" fmla="*/ 2613 h 5225"/>
                  <a:gd name="connsiteX3" fmla="*/ 2874 w 5747"/>
                  <a:gd name="connsiteY3" fmla="*/ 0 h 5225"/>
                  <a:gd name="connsiteX4" fmla="*/ 5747 w 5747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5225">
                    <a:moveTo>
                      <a:pt x="5747" y="2613"/>
                    </a:moveTo>
                    <a:cubicBezTo>
                      <a:pt x="5747" y="3919"/>
                      <a:pt x="4441" y="5225"/>
                      <a:pt x="2874" y="5225"/>
                    </a:cubicBezTo>
                    <a:cubicBezTo>
                      <a:pt x="1306" y="5225"/>
                      <a:pt x="0" y="4180"/>
                      <a:pt x="0" y="2613"/>
                    </a:cubicBezTo>
                    <a:cubicBezTo>
                      <a:pt x="0" y="1306"/>
                      <a:pt x="1306" y="0"/>
                      <a:pt x="2874" y="0"/>
                    </a:cubicBezTo>
                    <a:cubicBezTo>
                      <a:pt x="4441" y="0"/>
                      <a:pt x="5747" y="1306"/>
                      <a:pt x="5747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E7EE668-313C-C89D-2F51-ED4967E37BFC}"/>
                  </a:ext>
                </a:extLst>
              </p:cNvPr>
              <p:cNvSpPr/>
              <p:nvPr/>
            </p:nvSpPr>
            <p:spPr>
              <a:xfrm>
                <a:off x="3525413" y="3722097"/>
                <a:ext cx="7315" cy="7837"/>
              </a:xfrm>
              <a:custGeom>
                <a:avLst/>
                <a:gdLst>
                  <a:gd name="connsiteX0" fmla="*/ 7315 w 7315"/>
                  <a:gd name="connsiteY0" fmla="*/ 3919 h 7837"/>
                  <a:gd name="connsiteX1" fmla="*/ 3658 w 7315"/>
                  <a:gd name="connsiteY1" fmla="*/ 7838 h 7837"/>
                  <a:gd name="connsiteX2" fmla="*/ 0 w 7315"/>
                  <a:gd name="connsiteY2" fmla="*/ 3919 h 7837"/>
                  <a:gd name="connsiteX3" fmla="*/ 3658 w 7315"/>
                  <a:gd name="connsiteY3" fmla="*/ 0 h 7837"/>
                  <a:gd name="connsiteX4" fmla="*/ 7315 w 7315"/>
                  <a:gd name="connsiteY4" fmla="*/ 3919 h 7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15" h="7837">
                    <a:moveTo>
                      <a:pt x="7315" y="3919"/>
                    </a:moveTo>
                    <a:cubicBezTo>
                      <a:pt x="7315" y="6009"/>
                      <a:pt x="5748" y="7838"/>
                      <a:pt x="3658" y="7838"/>
                    </a:cubicBezTo>
                    <a:cubicBezTo>
                      <a:pt x="1568" y="7838"/>
                      <a:pt x="0" y="6009"/>
                      <a:pt x="0" y="3919"/>
                    </a:cubicBezTo>
                    <a:cubicBezTo>
                      <a:pt x="0" y="1829"/>
                      <a:pt x="1568" y="0"/>
                      <a:pt x="3658" y="0"/>
                    </a:cubicBezTo>
                    <a:cubicBezTo>
                      <a:pt x="5748" y="0"/>
                      <a:pt x="7315" y="1568"/>
                      <a:pt x="7315" y="391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2E5F6C4-4891-2546-2A36-0395083D0472}"/>
                  </a:ext>
                </a:extLst>
              </p:cNvPr>
              <p:cNvSpPr/>
              <p:nvPr/>
            </p:nvSpPr>
            <p:spPr>
              <a:xfrm>
                <a:off x="3535341" y="3729674"/>
                <a:ext cx="4180" cy="3135"/>
              </a:xfrm>
              <a:custGeom>
                <a:avLst/>
                <a:gdLst>
                  <a:gd name="connsiteX0" fmla="*/ 4180 w 4180"/>
                  <a:gd name="connsiteY0" fmla="*/ 1567 h 3135"/>
                  <a:gd name="connsiteX1" fmla="*/ 2090 w 4180"/>
                  <a:gd name="connsiteY1" fmla="*/ 3135 h 3135"/>
                  <a:gd name="connsiteX2" fmla="*/ 0 w 4180"/>
                  <a:gd name="connsiteY2" fmla="*/ 1567 h 3135"/>
                  <a:gd name="connsiteX3" fmla="*/ 2090 w 4180"/>
                  <a:gd name="connsiteY3" fmla="*/ 0 h 3135"/>
                  <a:gd name="connsiteX4" fmla="*/ 4180 w 4180"/>
                  <a:gd name="connsiteY4" fmla="*/ 1567 h 3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0" h="3135">
                    <a:moveTo>
                      <a:pt x="4180" y="1567"/>
                    </a:moveTo>
                    <a:cubicBezTo>
                      <a:pt x="4180" y="2351"/>
                      <a:pt x="3135" y="3135"/>
                      <a:pt x="2090" y="3135"/>
                    </a:cubicBezTo>
                    <a:cubicBezTo>
                      <a:pt x="1045" y="3135"/>
                      <a:pt x="0" y="2351"/>
                      <a:pt x="0" y="1567"/>
                    </a:cubicBezTo>
                    <a:cubicBezTo>
                      <a:pt x="0" y="784"/>
                      <a:pt x="1045" y="0"/>
                      <a:pt x="2090" y="0"/>
                    </a:cubicBezTo>
                    <a:cubicBezTo>
                      <a:pt x="3135" y="0"/>
                      <a:pt x="4180" y="784"/>
                      <a:pt x="4180" y="156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C60AFAEA-25DB-AA04-38B7-D05A7865A1AF}"/>
                  </a:ext>
                </a:extLst>
              </p:cNvPr>
              <p:cNvSpPr/>
              <p:nvPr/>
            </p:nvSpPr>
            <p:spPr>
              <a:xfrm>
                <a:off x="3533512" y="3717917"/>
                <a:ext cx="4702" cy="6270"/>
              </a:xfrm>
              <a:custGeom>
                <a:avLst/>
                <a:gdLst>
                  <a:gd name="connsiteX0" fmla="*/ 4702 w 4702"/>
                  <a:gd name="connsiteY0" fmla="*/ 3135 h 6270"/>
                  <a:gd name="connsiteX1" fmla="*/ 2351 w 4702"/>
                  <a:gd name="connsiteY1" fmla="*/ 6270 h 6270"/>
                  <a:gd name="connsiteX2" fmla="*/ 0 w 4702"/>
                  <a:gd name="connsiteY2" fmla="*/ 3135 h 6270"/>
                  <a:gd name="connsiteX3" fmla="*/ 2351 w 4702"/>
                  <a:gd name="connsiteY3" fmla="*/ 0 h 6270"/>
                  <a:gd name="connsiteX4" fmla="*/ 4702 w 4702"/>
                  <a:gd name="connsiteY4" fmla="*/ 3135 h 6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2" h="6270">
                    <a:moveTo>
                      <a:pt x="4702" y="3135"/>
                    </a:moveTo>
                    <a:cubicBezTo>
                      <a:pt x="4702" y="4964"/>
                      <a:pt x="3657" y="6270"/>
                      <a:pt x="2351" y="6270"/>
                    </a:cubicBezTo>
                    <a:cubicBezTo>
                      <a:pt x="1045" y="6270"/>
                      <a:pt x="0" y="4964"/>
                      <a:pt x="0" y="3135"/>
                    </a:cubicBezTo>
                    <a:cubicBezTo>
                      <a:pt x="0" y="1306"/>
                      <a:pt x="1045" y="0"/>
                      <a:pt x="2351" y="0"/>
                    </a:cubicBezTo>
                    <a:cubicBezTo>
                      <a:pt x="3657" y="0"/>
                      <a:pt x="4702" y="1306"/>
                      <a:pt x="4702" y="31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33F6808D-6BBE-0713-B0C7-DC82ADF28256}"/>
                  </a:ext>
                </a:extLst>
              </p:cNvPr>
              <p:cNvSpPr/>
              <p:nvPr/>
            </p:nvSpPr>
            <p:spPr>
              <a:xfrm>
                <a:off x="3531683" y="3736467"/>
                <a:ext cx="5747" cy="3135"/>
              </a:xfrm>
              <a:custGeom>
                <a:avLst/>
                <a:gdLst>
                  <a:gd name="connsiteX0" fmla="*/ 5748 w 5747"/>
                  <a:gd name="connsiteY0" fmla="*/ 1568 h 3135"/>
                  <a:gd name="connsiteX1" fmla="*/ 2874 w 5747"/>
                  <a:gd name="connsiteY1" fmla="*/ 3135 h 3135"/>
                  <a:gd name="connsiteX2" fmla="*/ 0 w 5747"/>
                  <a:gd name="connsiteY2" fmla="*/ 1568 h 3135"/>
                  <a:gd name="connsiteX3" fmla="*/ 2874 w 5747"/>
                  <a:gd name="connsiteY3" fmla="*/ 0 h 3135"/>
                  <a:gd name="connsiteX4" fmla="*/ 5748 w 5747"/>
                  <a:gd name="connsiteY4" fmla="*/ 1568 h 3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3135">
                    <a:moveTo>
                      <a:pt x="5748" y="1568"/>
                    </a:moveTo>
                    <a:cubicBezTo>
                      <a:pt x="5748" y="2434"/>
                      <a:pt x="4461" y="3135"/>
                      <a:pt x="2874" y="3135"/>
                    </a:cubicBezTo>
                    <a:cubicBezTo>
                      <a:pt x="1287" y="3135"/>
                      <a:pt x="0" y="2433"/>
                      <a:pt x="0" y="1568"/>
                    </a:cubicBezTo>
                    <a:cubicBezTo>
                      <a:pt x="0" y="702"/>
                      <a:pt x="1287" y="0"/>
                      <a:pt x="2874" y="0"/>
                    </a:cubicBezTo>
                    <a:cubicBezTo>
                      <a:pt x="4461" y="0"/>
                      <a:pt x="5748" y="702"/>
                      <a:pt x="5748" y="156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9ECF43BA-0BD1-E5FB-6136-83D0F3AE1603}"/>
                  </a:ext>
                </a:extLst>
              </p:cNvPr>
              <p:cNvSpPr/>
              <p:nvPr/>
            </p:nvSpPr>
            <p:spPr>
              <a:xfrm>
                <a:off x="3532728" y="3741692"/>
                <a:ext cx="5747" cy="5747"/>
              </a:xfrm>
              <a:custGeom>
                <a:avLst/>
                <a:gdLst>
                  <a:gd name="connsiteX0" fmla="*/ 5747 w 5747"/>
                  <a:gd name="connsiteY0" fmla="*/ 2874 h 5747"/>
                  <a:gd name="connsiteX1" fmla="*/ 2874 w 5747"/>
                  <a:gd name="connsiteY1" fmla="*/ 5748 h 5747"/>
                  <a:gd name="connsiteX2" fmla="*/ 0 w 5747"/>
                  <a:gd name="connsiteY2" fmla="*/ 2874 h 5747"/>
                  <a:gd name="connsiteX3" fmla="*/ 2874 w 5747"/>
                  <a:gd name="connsiteY3" fmla="*/ 0 h 5747"/>
                  <a:gd name="connsiteX4" fmla="*/ 5747 w 5747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5747">
                    <a:moveTo>
                      <a:pt x="5747" y="2874"/>
                    </a:moveTo>
                    <a:cubicBezTo>
                      <a:pt x="5747" y="4461"/>
                      <a:pt x="4461" y="5748"/>
                      <a:pt x="2874" y="5748"/>
                    </a:cubicBezTo>
                    <a:cubicBezTo>
                      <a:pt x="1287" y="5748"/>
                      <a:pt x="0" y="4461"/>
                      <a:pt x="0" y="2874"/>
                    </a:cubicBezTo>
                    <a:cubicBezTo>
                      <a:pt x="0" y="1287"/>
                      <a:pt x="1287" y="0"/>
                      <a:pt x="2874" y="0"/>
                    </a:cubicBezTo>
                    <a:cubicBezTo>
                      <a:pt x="4461" y="0"/>
                      <a:pt x="5747" y="1287"/>
                      <a:pt x="5747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FDA7A205-D355-EF24-EA68-AB73D7490A6E}"/>
                  </a:ext>
                </a:extLst>
              </p:cNvPr>
              <p:cNvSpPr/>
              <p:nvPr/>
            </p:nvSpPr>
            <p:spPr>
              <a:xfrm>
                <a:off x="3540043" y="3770430"/>
                <a:ext cx="6792" cy="8882"/>
              </a:xfrm>
              <a:custGeom>
                <a:avLst/>
                <a:gdLst>
                  <a:gd name="connsiteX0" fmla="*/ 6793 w 6792"/>
                  <a:gd name="connsiteY0" fmla="*/ 4441 h 8882"/>
                  <a:gd name="connsiteX1" fmla="*/ 3396 w 6792"/>
                  <a:gd name="connsiteY1" fmla="*/ 8883 h 8882"/>
                  <a:gd name="connsiteX2" fmla="*/ 0 w 6792"/>
                  <a:gd name="connsiteY2" fmla="*/ 4441 h 8882"/>
                  <a:gd name="connsiteX3" fmla="*/ 3396 w 6792"/>
                  <a:gd name="connsiteY3" fmla="*/ 0 h 8882"/>
                  <a:gd name="connsiteX4" fmla="*/ 6793 w 6792"/>
                  <a:gd name="connsiteY4" fmla="*/ 4441 h 8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8882">
                    <a:moveTo>
                      <a:pt x="6793" y="4441"/>
                    </a:moveTo>
                    <a:cubicBezTo>
                      <a:pt x="6793" y="6894"/>
                      <a:pt x="5272" y="8883"/>
                      <a:pt x="3396" y="8883"/>
                    </a:cubicBezTo>
                    <a:cubicBezTo>
                      <a:pt x="1520" y="8883"/>
                      <a:pt x="0" y="6894"/>
                      <a:pt x="0" y="4441"/>
                    </a:cubicBezTo>
                    <a:cubicBezTo>
                      <a:pt x="0" y="1989"/>
                      <a:pt x="1520" y="0"/>
                      <a:pt x="3396" y="0"/>
                    </a:cubicBezTo>
                    <a:cubicBezTo>
                      <a:pt x="5272" y="0"/>
                      <a:pt x="6793" y="1989"/>
                      <a:pt x="6793" y="444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DB69E6E0-EE87-CEBF-E9DB-973D28E8057C}"/>
                  </a:ext>
                </a:extLst>
              </p:cNvPr>
              <p:cNvSpPr/>
              <p:nvPr/>
            </p:nvSpPr>
            <p:spPr>
              <a:xfrm>
                <a:off x="3571916" y="3786627"/>
                <a:ext cx="5747" cy="7314"/>
              </a:xfrm>
              <a:custGeom>
                <a:avLst/>
                <a:gdLst>
                  <a:gd name="connsiteX0" fmla="*/ 5747 w 5747"/>
                  <a:gd name="connsiteY0" fmla="*/ 3658 h 7314"/>
                  <a:gd name="connsiteX1" fmla="*/ 2874 w 5747"/>
                  <a:gd name="connsiteY1" fmla="*/ 7315 h 7314"/>
                  <a:gd name="connsiteX2" fmla="*/ 0 w 5747"/>
                  <a:gd name="connsiteY2" fmla="*/ 3658 h 7314"/>
                  <a:gd name="connsiteX3" fmla="*/ 2874 w 5747"/>
                  <a:gd name="connsiteY3" fmla="*/ 0 h 7314"/>
                  <a:gd name="connsiteX4" fmla="*/ 5747 w 5747"/>
                  <a:gd name="connsiteY4" fmla="*/ 3658 h 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7314">
                    <a:moveTo>
                      <a:pt x="5747" y="3658"/>
                    </a:moveTo>
                    <a:cubicBezTo>
                      <a:pt x="5747" y="5747"/>
                      <a:pt x="4441" y="7315"/>
                      <a:pt x="2874" y="7315"/>
                    </a:cubicBezTo>
                    <a:cubicBezTo>
                      <a:pt x="1306" y="7315"/>
                      <a:pt x="0" y="5747"/>
                      <a:pt x="0" y="3658"/>
                    </a:cubicBezTo>
                    <a:cubicBezTo>
                      <a:pt x="0" y="1567"/>
                      <a:pt x="1306" y="0"/>
                      <a:pt x="2874" y="0"/>
                    </a:cubicBezTo>
                    <a:cubicBezTo>
                      <a:pt x="4441" y="0"/>
                      <a:pt x="5747" y="1829"/>
                      <a:pt x="5747" y="365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E3CD7113-F7DD-A12C-3B8A-9B0B96DC075F}"/>
                  </a:ext>
                </a:extLst>
              </p:cNvPr>
              <p:cNvSpPr/>
              <p:nvPr/>
            </p:nvSpPr>
            <p:spPr>
              <a:xfrm>
                <a:off x="3534818" y="3785582"/>
                <a:ext cx="5225" cy="6270"/>
              </a:xfrm>
              <a:custGeom>
                <a:avLst/>
                <a:gdLst>
                  <a:gd name="connsiteX0" fmla="*/ 5225 w 5225"/>
                  <a:gd name="connsiteY0" fmla="*/ 3135 h 6270"/>
                  <a:gd name="connsiteX1" fmla="*/ 2613 w 5225"/>
                  <a:gd name="connsiteY1" fmla="*/ 6270 h 6270"/>
                  <a:gd name="connsiteX2" fmla="*/ 0 w 5225"/>
                  <a:gd name="connsiteY2" fmla="*/ 3135 h 6270"/>
                  <a:gd name="connsiteX3" fmla="*/ 2613 w 5225"/>
                  <a:gd name="connsiteY3" fmla="*/ 0 h 6270"/>
                  <a:gd name="connsiteX4" fmla="*/ 5225 w 5225"/>
                  <a:gd name="connsiteY4" fmla="*/ 3135 h 6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5" h="6270">
                    <a:moveTo>
                      <a:pt x="5225" y="3135"/>
                    </a:moveTo>
                    <a:cubicBezTo>
                      <a:pt x="5225" y="4964"/>
                      <a:pt x="4180" y="6270"/>
                      <a:pt x="2613" y="6270"/>
                    </a:cubicBezTo>
                    <a:cubicBezTo>
                      <a:pt x="1045" y="6270"/>
                      <a:pt x="0" y="4703"/>
                      <a:pt x="0" y="3135"/>
                    </a:cubicBezTo>
                    <a:cubicBezTo>
                      <a:pt x="0" y="1567"/>
                      <a:pt x="1045" y="0"/>
                      <a:pt x="2613" y="0"/>
                    </a:cubicBezTo>
                    <a:cubicBezTo>
                      <a:pt x="4180" y="0"/>
                      <a:pt x="5225" y="1567"/>
                      <a:pt x="5225" y="31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8298F333-4D01-FFF0-C5B9-D1F11CE59D67}"/>
                  </a:ext>
                </a:extLst>
              </p:cNvPr>
              <p:cNvSpPr/>
              <p:nvPr/>
            </p:nvSpPr>
            <p:spPr>
              <a:xfrm>
                <a:off x="3525413" y="3812491"/>
                <a:ext cx="5747" cy="4180"/>
              </a:xfrm>
              <a:custGeom>
                <a:avLst/>
                <a:gdLst>
                  <a:gd name="connsiteX0" fmla="*/ 5748 w 5747"/>
                  <a:gd name="connsiteY0" fmla="*/ 2090 h 4180"/>
                  <a:gd name="connsiteX1" fmla="*/ 2874 w 5747"/>
                  <a:gd name="connsiteY1" fmla="*/ 4180 h 4180"/>
                  <a:gd name="connsiteX2" fmla="*/ 0 w 5747"/>
                  <a:gd name="connsiteY2" fmla="*/ 2090 h 4180"/>
                  <a:gd name="connsiteX3" fmla="*/ 2874 w 5747"/>
                  <a:gd name="connsiteY3" fmla="*/ 0 h 4180"/>
                  <a:gd name="connsiteX4" fmla="*/ 5748 w 5747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4180">
                    <a:moveTo>
                      <a:pt x="5748" y="2090"/>
                    </a:moveTo>
                    <a:cubicBezTo>
                      <a:pt x="5748" y="3244"/>
                      <a:pt x="4461" y="4180"/>
                      <a:pt x="2874" y="4180"/>
                    </a:cubicBezTo>
                    <a:cubicBezTo>
                      <a:pt x="1287" y="4180"/>
                      <a:pt x="0" y="3244"/>
                      <a:pt x="0" y="2090"/>
                    </a:cubicBezTo>
                    <a:cubicBezTo>
                      <a:pt x="0" y="936"/>
                      <a:pt x="1287" y="0"/>
                      <a:pt x="2874" y="0"/>
                    </a:cubicBezTo>
                    <a:cubicBezTo>
                      <a:pt x="4461" y="0"/>
                      <a:pt x="5748" y="936"/>
                      <a:pt x="5748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B5718CE8-851C-D88D-7762-73DF30947EB1}"/>
                  </a:ext>
                </a:extLst>
              </p:cNvPr>
              <p:cNvSpPr/>
              <p:nvPr/>
            </p:nvSpPr>
            <p:spPr>
              <a:xfrm>
                <a:off x="3538476" y="3753715"/>
                <a:ext cx="9049" cy="8510"/>
              </a:xfrm>
              <a:custGeom>
                <a:avLst/>
                <a:gdLst>
                  <a:gd name="connsiteX0" fmla="*/ 784 w 9049"/>
                  <a:gd name="connsiteY0" fmla="*/ 5220 h 8510"/>
                  <a:gd name="connsiteX1" fmla="*/ 0 w 9049"/>
                  <a:gd name="connsiteY1" fmla="*/ 2868 h 8510"/>
                  <a:gd name="connsiteX2" fmla="*/ 3396 w 9049"/>
                  <a:gd name="connsiteY2" fmla="*/ 517 h 8510"/>
                  <a:gd name="connsiteX3" fmla="*/ 4703 w 9049"/>
                  <a:gd name="connsiteY3" fmla="*/ 2868 h 8510"/>
                  <a:gd name="connsiteX4" fmla="*/ 7838 w 9049"/>
                  <a:gd name="connsiteY4" fmla="*/ 4436 h 8510"/>
                  <a:gd name="connsiteX5" fmla="*/ 6793 w 9049"/>
                  <a:gd name="connsiteY5" fmla="*/ 8355 h 8510"/>
                  <a:gd name="connsiteX6" fmla="*/ 3396 w 9049"/>
                  <a:gd name="connsiteY6" fmla="*/ 7832 h 8510"/>
                  <a:gd name="connsiteX7" fmla="*/ 2351 w 9049"/>
                  <a:gd name="connsiteY7" fmla="*/ 6264 h 8510"/>
                  <a:gd name="connsiteX8" fmla="*/ 784 w 9049"/>
                  <a:gd name="connsiteY8" fmla="*/ 5220 h 8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49" h="8510">
                    <a:moveTo>
                      <a:pt x="784" y="5220"/>
                    </a:moveTo>
                    <a:cubicBezTo>
                      <a:pt x="0" y="4697"/>
                      <a:pt x="0" y="3652"/>
                      <a:pt x="0" y="2868"/>
                    </a:cubicBezTo>
                    <a:cubicBezTo>
                      <a:pt x="262" y="1301"/>
                      <a:pt x="1568" y="-1051"/>
                      <a:pt x="3396" y="517"/>
                    </a:cubicBezTo>
                    <a:cubicBezTo>
                      <a:pt x="4180" y="1301"/>
                      <a:pt x="3919" y="2084"/>
                      <a:pt x="4703" y="2868"/>
                    </a:cubicBezTo>
                    <a:cubicBezTo>
                      <a:pt x="5487" y="3652"/>
                      <a:pt x="6793" y="3913"/>
                      <a:pt x="7838" y="4436"/>
                    </a:cubicBezTo>
                    <a:cubicBezTo>
                      <a:pt x="9928" y="5742"/>
                      <a:pt x="9144" y="8093"/>
                      <a:pt x="6793" y="8355"/>
                    </a:cubicBezTo>
                    <a:cubicBezTo>
                      <a:pt x="5748" y="8616"/>
                      <a:pt x="4442" y="8616"/>
                      <a:pt x="3396" y="7832"/>
                    </a:cubicBezTo>
                    <a:cubicBezTo>
                      <a:pt x="2874" y="7309"/>
                      <a:pt x="2613" y="7048"/>
                      <a:pt x="2351" y="6264"/>
                    </a:cubicBezTo>
                    <a:cubicBezTo>
                      <a:pt x="1829" y="5742"/>
                      <a:pt x="1568" y="5742"/>
                      <a:pt x="784" y="52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46" name="Graphic 3">
                <a:extLst>
                  <a:ext uri="{FF2B5EF4-FFF2-40B4-BE49-F238E27FC236}">
                    <a16:creationId xmlns:a16="http://schemas.microsoft.com/office/drawing/2014/main" id="{D434BBCC-4903-EDEE-0904-8367717E2128}"/>
                  </a:ext>
                </a:extLst>
              </p:cNvPr>
              <p:cNvGrpSpPr/>
              <p:nvPr/>
            </p:nvGrpSpPr>
            <p:grpSpPr>
              <a:xfrm>
                <a:off x="3277225" y="3803015"/>
                <a:ext cx="332354" cy="356077"/>
                <a:chOff x="3277225" y="3803015"/>
                <a:chExt cx="332354" cy="356077"/>
              </a:xfrm>
              <a:solidFill>
                <a:srgbClr val="D5D7D8"/>
              </a:solidFill>
            </p:grpSpPr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2AFA132A-848B-9225-9AF2-DCF0B36B10FB}"/>
                    </a:ext>
                  </a:extLst>
                </p:cNvPr>
                <p:cNvSpPr/>
                <p:nvPr/>
              </p:nvSpPr>
              <p:spPr>
                <a:xfrm>
                  <a:off x="3277225" y="3823911"/>
                  <a:ext cx="292339" cy="238265"/>
                </a:xfrm>
                <a:custGeom>
                  <a:avLst/>
                  <a:gdLst>
                    <a:gd name="connsiteX0" fmla="*/ 292340 w 292339"/>
                    <a:gd name="connsiteY0" fmla="*/ 71398 h 238265"/>
                    <a:gd name="connsiteX1" fmla="*/ 283457 w 292339"/>
                    <a:gd name="connsiteY1" fmla="*/ 81065 h 238265"/>
                    <a:gd name="connsiteX2" fmla="*/ 272223 w 292339"/>
                    <a:gd name="connsiteY2" fmla="*/ 92299 h 238265"/>
                    <a:gd name="connsiteX3" fmla="*/ 280322 w 292339"/>
                    <a:gd name="connsiteY3" fmla="*/ 103533 h 238265"/>
                    <a:gd name="connsiteX4" fmla="*/ 262296 w 292339"/>
                    <a:gd name="connsiteY4" fmla="*/ 110325 h 238265"/>
                    <a:gd name="connsiteX5" fmla="*/ 262296 w 292339"/>
                    <a:gd name="connsiteY5" fmla="*/ 119469 h 238265"/>
                    <a:gd name="connsiteX6" fmla="*/ 259944 w 292339"/>
                    <a:gd name="connsiteY6" fmla="*/ 127829 h 238265"/>
                    <a:gd name="connsiteX7" fmla="*/ 273007 w 292339"/>
                    <a:gd name="connsiteY7" fmla="*/ 141153 h 238265"/>
                    <a:gd name="connsiteX8" fmla="*/ 273007 w 292339"/>
                    <a:gd name="connsiteY8" fmla="*/ 146901 h 238265"/>
                    <a:gd name="connsiteX9" fmla="*/ 261512 w 292339"/>
                    <a:gd name="connsiteY9" fmla="*/ 157612 h 238265"/>
                    <a:gd name="connsiteX10" fmla="*/ 233035 w 292339"/>
                    <a:gd name="connsiteY10" fmla="*/ 165711 h 238265"/>
                    <a:gd name="connsiteX11" fmla="*/ 225459 w 292339"/>
                    <a:gd name="connsiteY11" fmla="*/ 174855 h 238265"/>
                    <a:gd name="connsiteX12" fmla="*/ 217360 w 292339"/>
                    <a:gd name="connsiteY12" fmla="*/ 169630 h 238265"/>
                    <a:gd name="connsiteX13" fmla="*/ 200639 w 292339"/>
                    <a:gd name="connsiteY13" fmla="*/ 168062 h 238265"/>
                    <a:gd name="connsiteX14" fmla="*/ 186532 w 292339"/>
                    <a:gd name="connsiteY14" fmla="*/ 162576 h 238265"/>
                    <a:gd name="connsiteX15" fmla="*/ 196721 w 292339"/>
                    <a:gd name="connsiteY15" fmla="*/ 178251 h 238265"/>
                    <a:gd name="connsiteX16" fmla="*/ 198549 w 292339"/>
                    <a:gd name="connsiteY16" fmla="*/ 195494 h 238265"/>
                    <a:gd name="connsiteX17" fmla="*/ 211874 w 292339"/>
                    <a:gd name="connsiteY17" fmla="*/ 202809 h 238265"/>
                    <a:gd name="connsiteX18" fmla="*/ 202730 w 292339"/>
                    <a:gd name="connsiteY18" fmla="*/ 214827 h 238265"/>
                    <a:gd name="connsiteX19" fmla="*/ 189928 w 292339"/>
                    <a:gd name="connsiteY19" fmla="*/ 223710 h 238265"/>
                    <a:gd name="connsiteX20" fmla="*/ 176865 w 292339"/>
                    <a:gd name="connsiteY20" fmla="*/ 232070 h 238265"/>
                    <a:gd name="connsiteX21" fmla="*/ 168767 w 292339"/>
                    <a:gd name="connsiteY21" fmla="*/ 237295 h 238265"/>
                    <a:gd name="connsiteX22" fmla="*/ 152046 w 292339"/>
                    <a:gd name="connsiteY22" fmla="*/ 236772 h 238265"/>
                    <a:gd name="connsiteX23" fmla="*/ 139245 w 292339"/>
                    <a:gd name="connsiteY23" fmla="*/ 227367 h 238265"/>
                    <a:gd name="connsiteX24" fmla="*/ 134542 w 292339"/>
                    <a:gd name="connsiteY24" fmla="*/ 217439 h 238265"/>
                    <a:gd name="connsiteX25" fmla="*/ 130885 w 292339"/>
                    <a:gd name="connsiteY25" fmla="*/ 209341 h 238265"/>
                    <a:gd name="connsiteX26" fmla="*/ 131407 w 292339"/>
                    <a:gd name="connsiteY26" fmla="*/ 206205 h 238265"/>
                    <a:gd name="connsiteX27" fmla="*/ 123047 w 292339"/>
                    <a:gd name="connsiteY27" fmla="*/ 195233 h 238265"/>
                    <a:gd name="connsiteX28" fmla="*/ 118867 w 292339"/>
                    <a:gd name="connsiteY28" fmla="*/ 190530 h 238265"/>
                    <a:gd name="connsiteX29" fmla="*/ 128011 w 292339"/>
                    <a:gd name="connsiteY29" fmla="*/ 177990 h 238265"/>
                    <a:gd name="connsiteX30" fmla="*/ 116516 w 292339"/>
                    <a:gd name="connsiteY30" fmla="*/ 148991 h 238265"/>
                    <a:gd name="connsiteX31" fmla="*/ 127227 w 292339"/>
                    <a:gd name="connsiteY31" fmla="*/ 124433 h 238265"/>
                    <a:gd name="connsiteX32" fmla="*/ 116516 w 292339"/>
                    <a:gd name="connsiteY32" fmla="*/ 117902 h 238265"/>
                    <a:gd name="connsiteX33" fmla="*/ 79678 w 292339"/>
                    <a:gd name="connsiteY33" fmla="*/ 117379 h 238265"/>
                    <a:gd name="connsiteX34" fmla="*/ 61652 w 292339"/>
                    <a:gd name="connsiteY34" fmla="*/ 102226 h 238265"/>
                    <a:gd name="connsiteX35" fmla="*/ 26383 w 292339"/>
                    <a:gd name="connsiteY35" fmla="*/ 100920 h 238265"/>
                    <a:gd name="connsiteX36" fmla="*/ 22202 w 292339"/>
                    <a:gd name="connsiteY36" fmla="*/ 93344 h 238265"/>
                    <a:gd name="connsiteX37" fmla="*/ 18022 w 292339"/>
                    <a:gd name="connsiteY37" fmla="*/ 89425 h 238265"/>
                    <a:gd name="connsiteX38" fmla="*/ 19329 w 292339"/>
                    <a:gd name="connsiteY38" fmla="*/ 74533 h 238265"/>
                    <a:gd name="connsiteX39" fmla="*/ 7050 w 292339"/>
                    <a:gd name="connsiteY39" fmla="*/ 53633 h 238265"/>
                    <a:gd name="connsiteX40" fmla="*/ 780 w 292339"/>
                    <a:gd name="connsiteY40" fmla="*/ 50498 h 238265"/>
                    <a:gd name="connsiteX41" fmla="*/ 8095 w 292339"/>
                    <a:gd name="connsiteY41" fmla="*/ 36913 h 238265"/>
                    <a:gd name="connsiteX42" fmla="*/ 13581 w 292339"/>
                    <a:gd name="connsiteY42" fmla="*/ 18625 h 238265"/>
                    <a:gd name="connsiteX43" fmla="*/ 35265 w 292339"/>
                    <a:gd name="connsiteY43" fmla="*/ 76 h 238265"/>
                    <a:gd name="connsiteX44" fmla="*/ 31608 w 292339"/>
                    <a:gd name="connsiteY44" fmla="*/ 14445 h 238265"/>
                    <a:gd name="connsiteX45" fmla="*/ 36049 w 292339"/>
                    <a:gd name="connsiteY45" fmla="*/ 20454 h 238265"/>
                    <a:gd name="connsiteX46" fmla="*/ 32653 w 292339"/>
                    <a:gd name="connsiteY46" fmla="*/ 28814 h 238265"/>
                    <a:gd name="connsiteX47" fmla="*/ 27950 w 292339"/>
                    <a:gd name="connsiteY47" fmla="*/ 46057 h 238265"/>
                    <a:gd name="connsiteX48" fmla="*/ 39445 w 292339"/>
                    <a:gd name="connsiteY48" fmla="*/ 56246 h 238265"/>
                    <a:gd name="connsiteX49" fmla="*/ 51463 w 292339"/>
                    <a:gd name="connsiteY49" fmla="*/ 46840 h 238265"/>
                    <a:gd name="connsiteX50" fmla="*/ 47544 w 292339"/>
                    <a:gd name="connsiteY50" fmla="*/ 37697 h 238265"/>
                    <a:gd name="connsiteX51" fmla="*/ 42319 w 292339"/>
                    <a:gd name="connsiteY51" fmla="*/ 27769 h 238265"/>
                    <a:gd name="connsiteX52" fmla="*/ 46499 w 292339"/>
                    <a:gd name="connsiteY52" fmla="*/ 14968 h 238265"/>
                    <a:gd name="connsiteX53" fmla="*/ 53814 w 292339"/>
                    <a:gd name="connsiteY53" fmla="*/ 11832 h 238265"/>
                    <a:gd name="connsiteX54" fmla="*/ 61652 w 292339"/>
                    <a:gd name="connsiteY54" fmla="*/ 8697 h 238265"/>
                    <a:gd name="connsiteX55" fmla="*/ 66093 w 292339"/>
                    <a:gd name="connsiteY55" fmla="*/ 5824 h 238265"/>
                    <a:gd name="connsiteX56" fmla="*/ 69228 w 292339"/>
                    <a:gd name="connsiteY56" fmla="*/ 4517 h 238265"/>
                    <a:gd name="connsiteX57" fmla="*/ 69490 w 292339"/>
                    <a:gd name="connsiteY57" fmla="*/ 4256 h 238265"/>
                    <a:gd name="connsiteX58" fmla="*/ 69490 w 292339"/>
                    <a:gd name="connsiteY58" fmla="*/ 4256 h 238265"/>
                    <a:gd name="connsiteX59" fmla="*/ 70012 w 292339"/>
                    <a:gd name="connsiteY59" fmla="*/ 3995 h 238265"/>
                    <a:gd name="connsiteX60" fmla="*/ 72102 w 292339"/>
                    <a:gd name="connsiteY60" fmla="*/ 3211 h 238265"/>
                    <a:gd name="connsiteX61" fmla="*/ 76805 w 292339"/>
                    <a:gd name="connsiteY61" fmla="*/ 2166 h 238265"/>
                    <a:gd name="connsiteX62" fmla="*/ 87778 w 292339"/>
                    <a:gd name="connsiteY62" fmla="*/ 5040 h 238265"/>
                    <a:gd name="connsiteX63" fmla="*/ 98228 w 292339"/>
                    <a:gd name="connsiteY63" fmla="*/ 7914 h 238265"/>
                    <a:gd name="connsiteX64" fmla="*/ 105543 w 292339"/>
                    <a:gd name="connsiteY64" fmla="*/ 14184 h 238265"/>
                    <a:gd name="connsiteX65" fmla="*/ 109462 w 292339"/>
                    <a:gd name="connsiteY65" fmla="*/ 22544 h 238265"/>
                    <a:gd name="connsiteX66" fmla="*/ 112858 w 292339"/>
                    <a:gd name="connsiteY66" fmla="*/ 25418 h 238265"/>
                    <a:gd name="connsiteX67" fmla="*/ 117038 w 292339"/>
                    <a:gd name="connsiteY67" fmla="*/ 27769 h 238265"/>
                    <a:gd name="connsiteX68" fmla="*/ 128011 w 292339"/>
                    <a:gd name="connsiteY68" fmla="*/ 25940 h 238265"/>
                    <a:gd name="connsiteX69" fmla="*/ 137677 w 292339"/>
                    <a:gd name="connsiteY69" fmla="*/ 24634 h 238265"/>
                    <a:gd name="connsiteX70" fmla="*/ 153352 w 292339"/>
                    <a:gd name="connsiteY70" fmla="*/ 23328 h 238265"/>
                    <a:gd name="connsiteX71" fmla="*/ 157532 w 292339"/>
                    <a:gd name="connsiteY71" fmla="*/ 24895 h 238265"/>
                    <a:gd name="connsiteX72" fmla="*/ 159361 w 292339"/>
                    <a:gd name="connsiteY72" fmla="*/ 29598 h 238265"/>
                    <a:gd name="connsiteX73" fmla="*/ 165109 w 292339"/>
                    <a:gd name="connsiteY73" fmla="*/ 33517 h 238265"/>
                    <a:gd name="connsiteX74" fmla="*/ 173730 w 292339"/>
                    <a:gd name="connsiteY74" fmla="*/ 35345 h 238265"/>
                    <a:gd name="connsiteX75" fmla="*/ 184964 w 292339"/>
                    <a:gd name="connsiteY75" fmla="*/ 35084 h 238265"/>
                    <a:gd name="connsiteX76" fmla="*/ 194369 w 292339"/>
                    <a:gd name="connsiteY76" fmla="*/ 30904 h 238265"/>
                    <a:gd name="connsiteX77" fmla="*/ 196982 w 292339"/>
                    <a:gd name="connsiteY77" fmla="*/ 27508 h 238265"/>
                    <a:gd name="connsiteX78" fmla="*/ 199072 w 292339"/>
                    <a:gd name="connsiteY78" fmla="*/ 24634 h 238265"/>
                    <a:gd name="connsiteX79" fmla="*/ 207432 w 292339"/>
                    <a:gd name="connsiteY79" fmla="*/ 23589 h 238265"/>
                    <a:gd name="connsiteX80" fmla="*/ 224414 w 292339"/>
                    <a:gd name="connsiteY80" fmla="*/ 20976 h 238265"/>
                    <a:gd name="connsiteX81" fmla="*/ 233558 w 292339"/>
                    <a:gd name="connsiteY81" fmla="*/ 21238 h 238265"/>
                    <a:gd name="connsiteX82" fmla="*/ 238260 w 292339"/>
                    <a:gd name="connsiteY82" fmla="*/ 22282 h 238265"/>
                    <a:gd name="connsiteX83" fmla="*/ 242701 w 292339"/>
                    <a:gd name="connsiteY83" fmla="*/ 22021 h 238265"/>
                    <a:gd name="connsiteX84" fmla="*/ 232774 w 292339"/>
                    <a:gd name="connsiteY84" fmla="*/ 26463 h 238265"/>
                    <a:gd name="connsiteX85" fmla="*/ 223630 w 292339"/>
                    <a:gd name="connsiteY85" fmla="*/ 29598 h 238265"/>
                    <a:gd name="connsiteX86" fmla="*/ 225197 w 292339"/>
                    <a:gd name="connsiteY86" fmla="*/ 37174 h 238265"/>
                    <a:gd name="connsiteX87" fmla="*/ 230684 w 292339"/>
                    <a:gd name="connsiteY87" fmla="*/ 34039 h 238265"/>
                    <a:gd name="connsiteX88" fmla="*/ 233558 w 292339"/>
                    <a:gd name="connsiteY88" fmla="*/ 37697 h 238265"/>
                    <a:gd name="connsiteX89" fmla="*/ 236431 w 292339"/>
                    <a:gd name="connsiteY89" fmla="*/ 43183 h 238265"/>
                    <a:gd name="connsiteX90" fmla="*/ 239567 w 292339"/>
                    <a:gd name="connsiteY90" fmla="*/ 41093 h 238265"/>
                    <a:gd name="connsiteX91" fmla="*/ 241656 w 292339"/>
                    <a:gd name="connsiteY91" fmla="*/ 40309 h 238265"/>
                    <a:gd name="connsiteX92" fmla="*/ 244792 w 292339"/>
                    <a:gd name="connsiteY92" fmla="*/ 43967 h 238265"/>
                    <a:gd name="connsiteX93" fmla="*/ 253413 w 292339"/>
                    <a:gd name="connsiteY93" fmla="*/ 41877 h 238265"/>
                    <a:gd name="connsiteX94" fmla="*/ 262034 w 292339"/>
                    <a:gd name="connsiteY94" fmla="*/ 47363 h 238265"/>
                    <a:gd name="connsiteX95" fmla="*/ 267259 w 292339"/>
                    <a:gd name="connsiteY95" fmla="*/ 52327 h 238265"/>
                    <a:gd name="connsiteX96" fmla="*/ 262296 w 292339"/>
                    <a:gd name="connsiteY96" fmla="*/ 59642 h 238265"/>
                    <a:gd name="connsiteX97" fmla="*/ 258638 w 292339"/>
                    <a:gd name="connsiteY97" fmla="*/ 65128 h 238265"/>
                    <a:gd name="connsiteX98" fmla="*/ 251323 w 292339"/>
                    <a:gd name="connsiteY98" fmla="*/ 68002 h 238265"/>
                    <a:gd name="connsiteX99" fmla="*/ 259161 w 292339"/>
                    <a:gd name="connsiteY99" fmla="*/ 71137 h 238265"/>
                    <a:gd name="connsiteX100" fmla="*/ 267782 w 292339"/>
                    <a:gd name="connsiteY100" fmla="*/ 71137 h 238265"/>
                    <a:gd name="connsiteX101" fmla="*/ 277710 w 292339"/>
                    <a:gd name="connsiteY101" fmla="*/ 68525 h 238265"/>
                    <a:gd name="connsiteX102" fmla="*/ 283196 w 292339"/>
                    <a:gd name="connsiteY102" fmla="*/ 69308 h 238265"/>
                    <a:gd name="connsiteX103" fmla="*/ 288160 w 292339"/>
                    <a:gd name="connsiteY103" fmla="*/ 69570 h 238265"/>
                    <a:gd name="connsiteX104" fmla="*/ 292340 w 292339"/>
                    <a:gd name="connsiteY104" fmla="*/ 71398 h 23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92339" h="238265">
                      <a:moveTo>
                        <a:pt x="292340" y="71398"/>
                      </a:moveTo>
                      <a:cubicBezTo>
                        <a:pt x="290250" y="74533"/>
                        <a:pt x="286331" y="80020"/>
                        <a:pt x="283457" y="81065"/>
                      </a:cubicBezTo>
                      <a:cubicBezTo>
                        <a:pt x="279538" y="82632"/>
                        <a:pt x="270917" y="87858"/>
                        <a:pt x="272223" y="92299"/>
                      </a:cubicBezTo>
                      <a:cubicBezTo>
                        <a:pt x="273791" y="96740"/>
                        <a:pt x="286854" y="103794"/>
                        <a:pt x="280322" y="103533"/>
                      </a:cubicBezTo>
                      <a:cubicBezTo>
                        <a:pt x="273791" y="103271"/>
                        <a:pt x="262296" y="107452"/>
                        <a:pt x="262296" y="110325"/>
                      </a:cubicBezTo>
                      <a:cubicBezTo>
                        <a:pt x="262296" y="113199"/>
                        <a:pt x="266476" y="115812"/>
                        <a:pt x="262296" y="119469"/>
                      </a:cubicBezTo>
                      <a:cubicBezTo>
                        <a:pt x="258116" y="122865"/>
                        <a:pt x="256025" y="125739"/>
                        <a:pt x="259944" y="127829"/>
                      </a:cubicBezTo>
                      <a:cubicBezTo>
                        <a:pt x="262818" y="129397"/>
                        <a:pt x="269611" y="136973"/>
                        <a:pt x="273007" y="141153"/>
                      </a:cubicBezTo>
                      <a:cubicBezTo>
                        <a:pt x="271178" y="141937"/>
                        <a:pt x="271701" y="142982"/>
                        <a:pt x="273007" y="146901"/>
                      </a:cubicBezTo>
                      <a:cubicBezTo>
                        <a:pt x="274313" y="151603"/>
                        <a:pt x="269872" y="152648"/>
                        <a:pt x="261512" y="157612"/>
                      </a:cubicBezTo>
                      <a:cubicBezTo>
                        <a:pt x="253152" y="162315"/>
                        <a:pt x="240612" y="163882"/>
                        <a:pt x="233035" y="165711"/>
                      </a:cubicBezTo>
                      <a:cubicBezTo>
                        <a:pt x="225459" y="167279"/>
                        <a:pt x="226504" y="171197"/>
                        <a:pt x="225459" y="174855"/>
                      </a:cubicBezTo>
                      <a:cubicBezTo>
                        <a:pt x="224414" y="178513"/>
                        <a:pt x="217621" y="172242"/>
                        <a:pt x="217360" y="169630"/>
                      </a:cubicBezTo>
                      <a:cubicBezTo>
                        <a:pt x="217099" y="166756"/>
                        <a:pt x="203774" y="168324"/>
                        <a:pt x="200639" y="168062"/>
                      </a:cubicBezTo>
                      <a:cubicBezTo>
                        <a:pt x="197505" y="167801"/>
                        <a:pt x="192279" y="164666"/>
                        <a:pt x="186532" y="162576"/>
                      </a:cubicBezTo>
                      <a:cubicBezTo>
                        <a:pt x="180784" y="160486"/>
                        <a:pt x="192279" y="173287"/>
                        <a:pt x="196721" y="178251"/>
                      </a:cubicBezTo>
                      <a:cubicBezTo>
                        <a:pt x="201162" y="183215"/>
                        <a:pt x="199856" y="187656"/>
                        <a:pt x="198549" y="195494"/>
                      </a:cubicBezTo>
                      <a:cubicBezTo>
                        <a:pt x="197243" y="203332"/>
                        <a:pt x="205865" y="202025"/>
                        <a:pt x="211874" y="202809"/>
                      </a:cubicBezTo>
                      <a:cubicBezTo>
                        <a:pt x="217621" y="203593"/>
                        <a:pt x="209261" y="210124"/>
                        <a:pt x="202730" y="214827"/>
                      </a:cubicBezTo>
                      <a:cubicBezTo>
                        <a:pt x="196198" y="219529"/>
                        <a:pt x="194631" y="222142"/>
                        <a:pt x="189928" y="223710"/>
                      </a:cubicBezTo>
                      <a:cubicBezTo>
                        <a:pt x="185225" y="225538"/>
                        <a:pt x="182874" y="224754"/>
                        <a:pt x="176865" y="232070"/>
                      </a:cubicBezTo>
                      <a:cubicBezTo>
                        <a:pt x="170856" y="239385"/>
                        <a:pt x="169289" y="238862"/>
                        <a:pt x="168767" y="237295"/>
                      </a:cubicBezTo>
                      <a:cubicBezTo>
                        <a:pt x="168244" y="235727"/>
                        <a:pt x="159361" y="234943"/>
                        <a:pt x="152046" y="236772"/>
                      </a:cubicBezTo>
                      <a:cubicBezTo>
                        <a:pt x="144731" y="238862"/>
                        <a:pt x="146037" y="232854"/>
                        <a:pt x="139245" y="227367"/>
                      </a:cubicBezTo>
                      <a:cubicBezTo>
                        <a:pt x="132452" y="221881"/>
                        <a:pt x="135065" y="222665"/>
                        <a:pt x="134542" y="217439"/>
                      </a:cubicBezTo>
                      <a:cubicBezTo>
                        <a:pt x="134020" y="212476"/>
                        <a:pt x="131146" y="209602"/>
                        <a:pt x="130885" y="209341"/>
                      </a:cubicBezTo>
                      <a:cubicBezTo>
                        <a:pt x="131668" y="208557"/>
                        <a:pt x="131929" y="207512"/>
                        <a:pt x="131407" y="206205"/>
                      </a:cubicBezTo>
                      <a:cubicBezTo>
                        <a:pt x="129317" y="200980"/>
                        <a:pt x="125660" y="196278"/>
                        <a:pt x="123047" y="195233"/>
                      </a:cubicBezTo>
                      <a:cubicBezTo>
                        <a:pt x="120434" y="194188"/>
                        <a:pt x="115732" y="194449"/>
                        <a:pt x="118867" y="190530"/>
                      </a:cubicBezTo>
                      <a:cubicBezTo>
                        <a:pt x="122002" y="186611"/>
                        <a:pt x="130885" y="182431"/>
                        <a:pt x="128011" y="177990"/>
                      </a:cubicBezTo>
                      <a:cubicBezTo>
                        <a:pt x="125137" y="173287"/>
                        <a:pt x="115471" y="155522"/>
                        <a:pt x="116516" y="148991"/>
                      </a:cubicBezTo>
                      <a:cubicBezTo>
                        <a:pt x="117560" y="142459"/>
                        <a:pt x="128011" y="128090"/>
                        <a:pt x="127227" y="124433"/>
                      </a:cubicBezTo>
                      <a:cubicBezTo>
                        <a:pt x="126443" y="120775"/>
                        <a:pt x="123831" y="117640"/>
                        <a:pt x="116516" y="117902"/>
                      </a:cubicBezTo>
                      <a:cubicBezTo>
                        <a:pt x="109462" y="118163"/>
                        <a:pt x="82814" y="123649"/>
                        <a:pt x="79678" y="117379"/>
                      </a:cubicBezTo>
                      <a:cubicBezTo>
                        <a:pt x="76543" y="111370"/>
                        <a:pt x="74192" y="102226"/>
                        <a:pt x="61652" y="102226"/>
                      </a:cubicBezTo>
                      <a:cubicBezTo>
                        <a:pt x="49112" y="102488"/>
                        <a:pt x="27427" y="103271"/>
                        <a:pt x="26383" y="100920"/>
                      </a:cubicBezTo>
                      <a:cubicBezTo>
                        <a:pt x="25338" y="98569"/>
                        <a:pt x="24815" y="93083"/>
                        <a:pt x="22202" y="93344"/>
                      </a:cubicBezTo>
                      <a:cubicBezTo>
                        <a:pt x="19329" y="93605"/>
                        <a:pt x="18022" y="94650"/>
                        <a:pt x="18022" y="89425"/>
                      </a:cubicBezTo>
                      <a:cubicBezTo>
                        <a:pt x="18022" y="84200"/>
                        <a:pt x="21419" y="81326"/>
                        <a:pt x="19329" y="74533"/>
                      </a:cubicBezTo>
                      <a:cubicBezTo>
                        <a:pt x="17239" y="67741"/>
                        <a:pt x="10707" y="53633"/>
                        <a:pt x="7050" y="53633"/>
                      </a:cubicBezTo>
                      <a:cubicBezTo>
                        <a:pt x="3653" y="53372"/>
                        <a:pt x="-2094" y="57291"/>
                        <a:pt x="780" y="50498"/>
                      </a:cubicBezTo>
                      <a:cubicBezTo>
                        <a:pt x="3653" y="43706"/>
                        <a:pt x="8095" y="43706"/>
                        <a:pt x="8095" y="36913"/>
                      </a:cubicBezTo>
                      <a:cubicBezTo>
                        <a:pt x="7833" y="30120"/>
                        <a:pt x="8095" y="22544"/>
                        <a:pt x="13581" y="18625"/>
                      </a:cubicBezTo>
                      <a:cubicBezTo>
                        <a:pt x="19067" y="14706"/>
                        <a:pt x="26905" y="-1230"/>
                        <a:pt x="35265" y="76"/>
                      </a:cubicBezTo>
                      <a:cubicBezTo>
                        <a:pt x="30302" y="3472"/>
                        <a:pt x="26905" y="8697"/>
                        <a:pt x="31608" y="14445"/>
                      </a:cubicBezTo>
                      <a:cubicBezTo>
                        <a:pt x="33175" y="16274"/>
                        <a:pt x="35527" y="18102"/>
                        <a:pt x="36049" y="20454"/>
                      </a:cubicBezTo>
                      <a:cubicBezTo>
                        <a:pt x="36571" y="23328"/>
                        <a:pt x="34220" y="26463"/>
                        <a:pt x="32653" y="28814"/>
                      </a:cubicBezTo>
                      <a:cubicBezTo>
                        <a:pt x="29518" y="33778"/>
                        <a:pt x="24293" y="40048"/>
                        <a:pt x="27950" y="46057"/>
                      </a:cubicBezTo>
                      <a:cubicBezTo>
                        <a:pt x="30302" y="50237"/>
                        <a:pt x="34220" y="55723"/>
                        <a:pt x="39445" y="56246"/>
                      </a:cubicBezTo>
                      <a:cubicBezTo>
                        <a:pt x="44932" y="57029"/>
                        <a:pt x="51985" y="52849"/>
                        <a:pt x="51463" y="46840"/>
                      </a:cubicBezTo>
                      <a:cubicBezTo>
                        <a:pt x="51202" y="43444"/>
                        <a:pt x="49112" y="40570"/>
                        <a:pt x="47544" y="37697"/>
                      </a:cubicBezTo>
                      <a:cubicBezTo>
                        <a:pt x="45715" y="34562"/>
                        <a:pt x="43625" y="31426"/>
                        <a:pt x="42319" y="27769"/>
                      </a:cubicBezTo>
                      <a:cubicBezTo>
                        <a:pt x="40229" y="22544"/>
                        <a:pt x="41535" y="17841"/>
                        <a:pt x="46499" y="14968"/>
                      </a:cubicBezTo>
                      <a:cubicBezTo>
                        <a:pt x="48851" y="13661"/>
                        <a:pt x="51463" y="12877"/>
                        <a:pt x="53814" y="11832"/>
                      </a:cubicBezTo>
                      <a:cubicBezTo>
                        <a:pt x="56427" y="11049"/>
                        <a:pt x="59301" y="10265"/>
                        <a:pt x="61652" y="8697"/>
                      </a:cubicBezTo>
                      <a:cubicBezTo>
                        <a:pt x="63220" y="7652"/>
                        <a:pt x="64265" y="6607"/>
                        <a:pt x="66093" y="5824"/>
                      </a:cubicBezTo>
                      <a:cubicBezTo>
                        <a:pt x="67138" y="5301"/>
                        <a:pt x="68183" y="5040"/>
                        <a:pt x="69228" y="4517"/>
                      </a:cubicBezTo>
                      <a:cubicBezTo>
                        <a:pt x="69228" y="4517"/>
                        <a:pt x="69228" y="4517"/>
                        <a:pt x="69490" y="4256"/>
                      </a:cubicBezTo>
                      <a:cubicBezTo>
                        <a:pt x="69490" y="4256"/>
                        <a:pt x="69490" y="4256"/>
                        <a:pt x="69490" y="4256"/>
                      </a:cubicBezTo>
                      <a:cubicBezTo>
                        <a:pt x="69751" y="4256"/>
                        <a:pt x="69751" y="3995"/>
                        <a:pt x="70012" y="3995"/>
                      </a:cubicBezTo>
                      <a:cubicBezTo>
                        <a:pt x="70535" y="3734"/>
                        <a:pt x="71057" y="3472"/>
                        <a:pt x="72102" y="3211"/>
                      </a:cubicBezTo>
                      <a:cubicBezTo>
                        <a:pt x="73670" y="2688"/>
                        <a:pt x="75237" y="2166"/>
                        <a:pt x="76805" y="2166"/>
                      </a:cubicBezTo>
                      <a:cubicBezTo>
                        <a:pt x="80462" y="1905"/>
                        <a:pt x="84120" y="3995"/>
                        <a:pt x="87778" y="5040"/>
                      </a:cubicBezTo>
                      <a:cubicBezTo>
                        <a:pt x="91174" y="5824"/>
                        <a:pt x="94831" y="6346"/>
                        <a:pt x="98228" y="7914"/>
                      </a:cubicBezTo>
                      <a:cubicBezTo>
                        <a:pt x="101101" y="9220"/>
                        <a:pt x="103714" y="11571"/>
                        <a:pt x="105543" y="14184"/>
                      </a:cubicBezTo>
                      <a:cubicBezTo>
                        <a:pt x="107372" y="16796"/>
                        <a:pt x="107372" y="20193"/>
                        <a:pt x="109462" y="22544"/>
                      </a:cubicBezTo>
                      <a:cubicBezTo>
                        <a:pt x="110507" y="23589"/>
                        <a:pt x="111552" y="24634"/>
                        <a:pt x="112858" y="25418"/>
                      </a:cubicBezTo>
                      <a:cubicBezTo>
                        <a:pt x="114164" y="26201"/>
                        <a:pt x="115732" y="27508"/>
                        <a:pt x="117038" y="27769"/>
                      </a:cubicBezTo>
                      <a:cubicBezTo>
                        <a:pt x="120957" y="28553"/>
                        <a:pt x="124353" y="26985"/>
                        <a:pt x="128011" y="25940"/>
                      </a:cubicBezTo>
                      <a:cubicBezTo>
                        <a:pt x="131146" y="25157"/>
                        <a:pt x="134281" y="24634"/>
                        <a:pt x="137677" y="24634"/>
                      </a:cubicBezTo>
                      <a:cubicBezTo>
                        <a:pt x="142902" y="24634"/>
                        <a:pt x="148127" y="23328"/>
                        <a:pt x="153352" y="23328"/>
                      </a:cubicBezTo>
                      <a:cubicBezTo>
                        <a:pt x="154920" y="23328"/>
                        <a:pt x="156749" y="23328"/>
                        <a:pt x="157532" y="24895"/>
                      </a:cubicBezTo>
                      <a:cubicBezTo>
                        <a:pt x="158316" y="26463"/>
                        <a:pt x="158316" y="28030"/>
                        <a:pt x="159361" y="29598"/>
                      </a:cubicBezTo>
                      <a:cubicBezTo>
                        <a:pt x="160667" y="31426"/>
                        <a:pt x="163019" y="32994"/>
                        <a:pt x="165109" y="33517"/>
                      </a:cubicBezTo>
                      <a:cubicBezTo>
                        <a:pt x="167983" y="34300"/>
                        <a:pt x="170856" y="35084"/>
                        <a:pt x="173730" y="35345"/>
                      </a:cubicBezTo>
                      <a:cubicBezTo>
                        <a:pt x="177388" y="35868"/>
                        <a:pt x="181307" y="36651"/>
                        <a:pt x="184964" y="35084"/>
                      </a:cubicBezTo>
                      <a:cubicBezTo>
                        <a:pt x="188361" y="33778"/>
                        <a:pt x="192018" y="33778"/>
                        <a:pt x="194369" y="30904"/>
                      </a:cubicBezTo>
                      <a:cubicBezTo>
                        <a:pt x="195153" y="29859"/>
                        <a:pt x="196198" y="28553"/>
                        <a:pt x="196982" y="27508"/>
                      </a:cubicBezTo>
                      <a:cubicBezTo>
                        <a:pt x="197766" y="26463"/>
                        <a:pt x="198027" y="25157"/>
                        <a:pt x="199072" y="24634"/>
                      </a:cubicBezTo>
                      <a:cubicBezTo>
                        <a:pt x="201423" y="23328"/>
                        <a:pt x="204820" y="23589"/>
                        <a:pt x="207432" y="23589"/>
                      </a:cubicBezTo>
                      <a:cubicBezTo>
                        <a:pt x="213180" y="23589"/>
                        <a:pt x="219189" y="23328"/>
                        <a:pt x="224414" y="20976"/>
                      </a:cubicBezTo>
                      <a:cubicBezTo>
                        <a:pt x="227549" y="19670"/>
                        <a:pt x="230423" y="20976"/>
                        <a:pt x="233558" y="21238"/>
                      </a:cubicBezTo>
                      <a:cubicBezTo>
                        <a:pt x="235125" y="21499"/>
                        <a:pt x="236693" y="22282"/>
                        <a:pt x="238260" y="22282"/>
                      </a:cubicBezTo>
                      <a:cubicBezTo>
                        <a:pt x="239828" y="22282"/>
                        <a:pt x="241134" y="22021"/>
                        <a:pt x="242701" y="22021"/>
                      </a:cubicBezTo>
                      <a:cubicBezTo>
                        <a:pt x="239567" y="23850"/>
                        <a:pt x="236431" y="25679"/>
                        <a:pt x="232774" y="26463"/>
                      </a:cubicBezTo>
                      <a:cubicBezTo>
                        <a:pt x="229378" y="27246"/>
                        <a:pt x="226243" y="26463"/>
                        <a:pt x="223630" y="29598"/>
                      </a:cubicBezTo>
                      <a:cubicBezTo>
                        <a:pt x="221801" y="31949"/>
                        <a:pt x="219450" y="39526"/>
                        <a:pt x="225197" y="37174"/>
                      </a:cubicBezTo>
                      <a:cubicBezTo>
                        <a:pt x="227026" y="36390"/>
                        <a:pt x="228594" y="34300"/>
                        <a:pt x="230684" y="34039"/>
                      </a:cubicBezTo>
                      <a:cubicBezTo>
                        <a:pt x="232774" y="33778"/>
                        <a:pt x="233296" y="36129"/>
                        <a:pt x="233558" y="37697"/>
                      </a:cubicBezTo>
                      <a:cubicBezTo>
                        <a:pt x="234080" y="39264"/>
                        <a:pt x="234603" y="42660"/>
                        <a:pt x="236431" y="43183"/>
                      </a:cubicBezTo>
                      <a:cubicBezTo>
                        <a:pt x="237999" y="43706"/>
                        <a:pt x="238783" y="42138"/>
                        <a:pt x="239567" y="41093"/>
                      </a:cubicBezTo>
                      <a:cubicBezTo>
                        <a:pt x="240350" y="40048"/>
                        <a:pt x="240612" y="39264"/>
                        <a:pt x="241656" y="40309"/>
                      </a:cubicBezTo>
                      <a:cubicBezTo>
                        <a:pt x="242963" y="41354"/>
                        <a:pt x="243485" y="43183"/>
                        <a:pt x="244792" y="43967"/>
                      </a:cubicBezTo>
                      <a:cubicBezTo>
                        <a:pt x="248188" y="46057"/>
                        <a:pt x="250278" y="41877"/>
                        <a:pt x="253413" y="41877"/>
                      </a:cubicBezTo>
                      <a:cubicBezTo>
                        <a:pt x="256548" y="41877"/>
                        <a:pt x="259422" y="45795"/>
                        <a:pt x="262034" y="47363"/>
                      </a:cubicBezTo>
                      <a:cubicBezTo>
                        <a:pt x="264125" y="48408"/>
                        <a:pt x="267521" y="49453"/>
                        <a:pt x="267259" y="52327"/>
                      </a:cubicBezTo>
                      <a:cubicBezTo>
                        <a:pt x="266998" y="55462"/>
                        <a:pt x="263863" y="57291"/>
                        <a:pt x="262296" y="59642"/>
                      </a:cubicBezTo>
                      <a:cubicBezTo>
                        <a:pt x="260989" y="61732"/>
                        <a:pt x="261250" y="64345"/>
                        <a:pt x="258638" y="65128"/>
                      </a:cubicBezTo>
                      <a:cubicBezTo>
                        <a:pt x="256809" y="65651"/>
                        <a:pt x="251584" y="64867"/>
                        <a:pt x="251323" y="68002"/>
                      </a:cubicBezTo>
                      <a:cubicBezTo>
                        <a:pt x="250800" y="71660"/>
                        <a:pt x="257070" y="71137"/>
                        <a:pt x="259161" y="71137"/>
                      </a:cubicBezTo>
                      <a:cubicBezTo>
                        <a:pt x="262034" y="71137"/>
                        <a:pt x="264908" y="71921"/>
                        <a:pt x="267782" y="71137"/>
                      </a:cubicBezTo>
                      <a:cubicBezTo>
                        <a:pt x="271178" y="70092"/>
                        <a:pt x="273791" y="68002"/>
                        <a:pt x="277710" y="68525"/>
                      </a:cubicBezTo>
                      <a:cubicBezTo>
                        <a:pt x="279538" y="68786"/>
                        <a:pt x="281367" y="69047"/>
                        <a:pt x="283196" y="69308"/>
                      </a:cubicBezTo>
                      <a:cubicBezTo>
                        <a:pt x="284763" y="69570"/>
                        <a:pt x="286592" y="69308"/>
                        <a:pt x="288160" y="69570"/>
                      </a:cubicBezTo>
                      <a:cubicBezTo>
                        <a:pt x="289727" y="69570"/>
                        <a:pt x="291034" y="70353"/>
                        <a:pt x="292340" y="713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A6A89761-4CDF-BE43-70F3-1726FFF3931E}"/>
                    </a:ext>
                  </a:extLst>
                </p:cNvPr>
                <p:cNvSpPr/>
                <p:nvPr/>
              </p:nvSpPr>
              <p:spPr>
                <a:xfrm>
                  <a:off x="3342204" y="3813259"/>
                  <a:ext cx="10907" cy="10851"/>
                </a:xfrm>
                <a:custGeom>
                  <a:avLst/>
                  <a:gdLst>
                    <a:gd name="connsiteX0" fmla="*/ 69 w 10907"/>
                    <a:gd name="connsiteY0" fmla="*/ 6025 h 10851"/>
                    <a:gd name="connsiteX1" fmla="*/ 1375 w 10907"/>
                    <a:gd name="connsiteY1" fmla="*/ 1323 h 10851"/>
                    <a:gd name="connsiteX2" fmla="*/ 6862 w 10907"/>
                    <a:gd name="connsiteY2" fmla="*/ 277 h 10851"/>
                    <a:gd name="connsiteX3" fmla="*/ 9997 w 10907"/>
                    <a:gd name="connsiteY3" fmla="*/ 4458 h 10851"/>
                    <a:gd name="connsiteX4" fmla="*/ 10519 w 10907"/>
                    <a:gd name="connsiteY4" fmla="*/ 9160 h 10851"/>
                    <a:gd name="connsiteX5" fmla="*/ 4249 w 10907"/>
                    <a:gd name="connsiteY5" fmla="*/ 10728 h 10851"/>
                    <a:gd name="connsiteX6" fmla="*/ 853 w 10907"/>
                    <a:gd name="connsiteY6" fmla="*/ 9160 h 10851"/>
                    <a:gd name="connsiteX7" fmla="*/ 69 w 10907"/>
                    <a:gd name="connsiteY7" fmla="*/ 6025 h 10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07" h="10851">
                      <a:moveTo>
                        <a:pt x="69" y="6025"/>
                      </a:moveTo>
                      <a:cubicBezTo>
                        <a:pt x="69" y="4196"/>
                        <a:pt x="-453" y="2368"/>
                        <a:pt x="1375" y="1323"/>
                      </a:cubicBezTo>
                      <a:cubicBezTo>
                        <a:pt x="2682" y="539"/>
                        <a:pt x="5294" y="-506"/>
                        <a:pt x="6862" y="277"/>
                      </a:cubicBezTo>
                      <a:cubicBezTo>
                        <a:pt x="8168" y="1061"/>
                        <a:pt x="9213" y="3152"/>
                        <a:pt x="9997" y="4458"/>
                      </a:cubicBezTo>
                      <a:cubicBezTo>
                        <a:pt x="10780" y="5764"/>
                        <a:pt x="11303" y="7593"/>
                        <a:pt x="10519" y="9160"/>
                      </a:cubicBezTo>
                      <a:cubicBezTo>
                        <a:pt x="9736" y="10989"/>
                        <a:pt x="5817" y="10989"/>
                        <a:pt x="4249" y="10728"/>
                      </a:cubicBezTo>
                      <a:cubicBezTo>
                        <a:pt x="3204" y="10466"/>
                        <a:pt x="1375" y="9944"/>
                        <a:pt x="853" y="9160"/>
                      </a:cubicBezTo>
                      <a:cubicBezTo>
                        <a:pt x="69" y="8115"/>
                        <a:pt x="69" y="6809"/>
                        <a:pt x="69" y="60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85BE958E-906C-8ED0-E734-415F05C502DF}"/>
                    </a:ext>
                  </a:extLst>
                </p:cNvPr>
                <p:cNvSpPr/>
                <p:nvPr/>
              </p:nvSpPr>
              <p:spPr>
                <a:xfrm>
                  <a:off x="3345670" y="3803015"/>
                  <a:ext cx="6622" cy="6080"/>
                </a:xfrm>
                <a:custGeom>
                  <a:avLst/>
                  <a:gdLst>
                    <a:gd name="connsiteX0" fmla="*/ 0 w 6622"/>
                    <a:gd name="connsiteY0" fmla="*/ 2161 h 6080"/>
                    <a:gd name="connsiteX1" fmla="*/ 1045 w 6622"/>
                    <a:gd name="connsiteY1" fmla="*/ 71 h 6080"/>
                    <a:gd name="connsiteX2" fmla="*/ 4180 w 6622"/>
                    <a:gd name="connsiteY2" fmla="*/ 594 h 6080"/>
                    <a:gd name="connsiteX3" fmla="*/ 6531 w 6622"/>
                    <a:gd name="connsiteY3" fmla="*/ 3729 h 6080"/>
                    <a:gd name="connsiteX4" fmla="*/ 3919 w 6622"/>
                    <a:gd name="connsiteY4" fmla="*/ 6080 h 6080"/>
                    <a:gd name="connsiteX5" fmla="*/ 2613 w 6622"/>
                    <a:gd name="connsiteY5" fmla="*/ 4774 h 6080"/>
                    <a:gd name="connsiteX6" fmla="*/ 1567 w 6622"/>
                    <a:gd name="connsiteY6" fmla="*/ 2945 h 6080"/>
                    <a:gd name="connsiteX7" fmla="*/ 0 w 6622"/>
                    <a:gd name="connsiteY7" fmla="*/ 2161 h 6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22" h="6080">
                      <a:moveTo>
                        <a:pt x="0" y="2161"/>
                      </a:moveTo>
                      <a:cubicBezTo>
                        <a:pt x="784" y="1377"/>
                        <a:pt x="-261" y="333"/>
                        <a:pt x="1045" y="71"/>
                      </a:cubicBezTo>
                      <a:cubicBezTo>
                        <a:pt x="2090" y="-190"/>
                        <a:pt x="3396" y="333"/>
                        <a:pt x="4180" y="594"/>
                      </a:cubicBezTo>
                      <a:cubicBezTo>
                        <a:pt x="5486" y="1116"/>
                        <a:pt x="6270" y="2423"/>
                        <a:pt x="6531" y="3729"/>
                      </a:cubicBezTo>
                      <a:cubicBezTo>
                        <a:pt x="7054" y="5296"/>
                        <a:pt x="5225" y="5819"/>
                        <a:pt x="3919" y="6080"/>
                      </a:cubicBezTo>
                      <a:cubicBezTo>
                        <a:pt x="3396" y="5558"/>
                        <a:pt x="3135" y="5296"/>
                        <a:pt x="2613" y="4774"/>
                      </a:cubicBezTo>
                      <a:cubicBezTo>
                        <a:pt x="2090" y="4251"/>
                        <a:pt x="2090" y="3468"/>
                        <a:pt x="1567" y="2945"/>
                      </a:cubicBezTo>
                      <a:cubicBezTo>
                        <a:pt x="1567" y="2945"/>
                        <a:pt x="0" y="2161"/>
                        <a:pt x="0" y="21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8" name="Freeform: Shape 1137">
                  <a:extLst>
                    <a:ext uri="{FF2B5EF4-FFF2-40B4-BE49-F238E27FC236}">
                      <a16:creationId xmlns:a16="http://schemas.microsoft.com/office/drawing/2014/main" id="{26B279C9-260C-1185-6228-AEBC1AD23879}"/>
                    </a:ext>
                  </a:extLst>
                </p:cNvPr>
                <p:cNvSpPr/>
                <p:nvPr/>
              </p:nvSpPr>
              <p:spPr>
                <a:xfrm>
                  <a:off x="3366257" y="3807295"/>
                  <a:ext cx="10610" cy="10359"/>
                </a:xfrm>
                <a:custGeom>
                  <a:avLst/>
                  <a:gdLst>
                    <a:gd name="connsiteX0" fmla="*/ 1097 w 10610"/>
                    <a:gd name="connsiteY0" fmla="*/ 2584 h 10359"/>
                    <a:gd name="connsiteX1" fmla="*/ 52 w 10610"/>
                    <a:gd name="connsiteY1" fmla="*/ 232 h 10359"/>
                    <a:gd name="connsiteX2" fmla="*/ 2142 w 10610"/>
                    <a:gd name="connsiteY2" fmla="*/ 232 h 10359"/>
                    <a:gd name="connsiteX3" fmla="*/ 3187 w 10610"/>
                    <a:gd name="connsiteY3" fmla="*/ 1277 h 10359"/>
                    <a:gd name="connsiteX4" fmla="*/ 4493 w 10610"/>
                    <a:gd name="connsiteY4" fmla="*/ 1800 h 10359"/>
                    <a:gd name="connsiteX5" fmla="*/ 8151 w 10610"/>
                    <a:gd name="connsiteY5" fmla="*/ 4674 h 10359"/>
                    <a:gd name="connsiteX6" fmla="*/ 10241 w 10610"/>
                    <a:gd name="connsiteY6" fmla="*/ 7809 h 10359"/>
                    <a:gd name="connsiteX7" fmla="*/ 10502 w 10610"/>
                    <a:gd name="connsiteY7" fmla="*/ 9899 h 10359"/>
                    <a:gd name="connsiteX8" fmla="*/ 8151 w 10610"/>
                    <a:gd name="connsiteY8" fmla="*/ 8854 h 10359"/>
                    <a:gd name="connsiteX9" fmla="*/ 3971 w 10610"/>
                    <a:gd name="connsiteY9" fmla="*/ 5457 h 10359"/>
                    <a:gd name="connsiteX10" fmla="*/ 1097 w 10610"/>
                    <a:gd name="connsiteY10" fmla="*/ 2584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610" h="10359">
                      <a:moveTo>
                        <a:pt x="1097" y="2584"/>
                      </a:moveTo>
                      <a:cubicBezTo>
                        <a:pt x="574" y="2061"/>
                        <a:pt x="-210" y="1016"/>
                        <a:pt x="52" y="232"/>
                      </a:cubicBezTo>
                      <a:cubicBezTo>
                        <a:pt x="836" y="232"/>
                        <a:pt x="1358" y="-290"/>
                        <a:pt x="2142" y="232"/>
                      </a:cubicBezTo>
                      <a:cubicBezTo>
                        <a:pt x="2665" y="494"/>
                        <a:pt x="2665" y="1016"/>
                        <a:pt x="3187" y="1277"/>
                      </a:cubicBezTo>
                      <a:cubicBezTo>
                        <a:pt x="3709" y="1539"/>
                        <a:pt x="3971" y="1539"/>
                        <a:pt x="4493" y="1800"/>
                      </a:cubicBezTo>
                      <a:cubicBezTo>
                        <a:pt x="6061" y="2322"/>
                        <a:pt x="7367" y="3367"/>
                        <a:pt x="8151" y="4674"/>
                      </a:cubicBezTo>
                      <a:cubicBezTo>
                        <a:pt x="9196" y="5719"/>
                        <a:pt x="9979" y="6502"/>
                        <a:pt x="10241" y="7809"/>
                      </a:cubicBezTo>
                      <a:cubicBezTo>
                        <a:pt x="10502" y="8331"/>
                        <a:pt x="10763" y="9376"/>
                        <a:pt x="10502" y="9899"/>
                      </a:cubicBezTo>
                      <a:cubicBezTo>
                        <a:pt x="9979" y="11205"/>
                        <a:pt x="8673" y="9376"/>
                        <a:pt x="8151" y="8854"/>
                      </a:cubicBezTo>
                      <a:cubicBezTo>
                        <a:pt x="6845" y="7809"/>
                        <a:pt x="5538" y="6502"/>
                        <a:pt x="3971" y="5457"/>
                      </a:cubicBezTo>
                      <a:cubicBezTo>
                        <a:pt x="2665" y="4412"/>
                        <a:pt x="2142" y="3367"/>
                        <a:pt x="1097" y="25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9" name="Freeform: Shape 1138">
                  <a:extLst>
                    <a:ext uri="{FF2B5EF4-FFF2-40B4-BE49-F238E27FC236}">
                      <a16:creationId xmlns:a16="http://schemas.microsoft.com/office/drawing/2014/main" id="{15513A05-F8A6-96A2-58F5-033A84F5A416}"/>
                    </a:ext>
                  </a:extLst>
                </p:cNvPr>
                <p:cNvSpPr/>
                <p:nvPr/>
              </p:nvSpPr>
              <p:spPr>
                <a:xfrm>
                  <a:off x="3382534" y="3809249"/>
                  <a:ext cx="5789" cy="9007"/>
                </a:xfrm>
                <a:custGeom>
                  <a:avLst/>
                  <a:gdLst>
                    <a:gd name="connsiteX0" fmla="*/ 756 w 5789"/>
                    <a:gd name="connsiteY0" fmla="*/ 368 h 9007"/>
                    <a:gd name="connsiteX1" fmla="*/ 4936 w 5789"/>
                    <a:gd name="connsiteY1" fmla="*/ 1413 h 9007"/>
                    <a:gd name="connsiteX2" fmla="*/ 5720 w 5789"/>
                    <a:gd name="connsiteY2" fmla="*/ 3765 h 9007"/>
                    <a:gd name="connsiteX3" fmla="*/ 4936 w 5789"/>
                    <a:gd name="connsiteY3" fmla="*/ 5855 h 9007"/>
                    <a:gd name="connsiteX4" fmla="*/ 3891 w 5789"/>
                    <a:gd name="connsiteY4" fmla="*/ 8990 h 9007"/>
                    <a:gd name="connsiteX5" fmla="*/ 234 w 5789"/>
                    <a:gd name="connsiteY5" fmla="*/ 5593 h 9007"/>
                    <a:gd name="connsiteX6" fmla="*/ 234 w 5789"/>
                    <a:gd name="connsiteY6" fmla="*/ 3242 h 9007"/>
                    <a:gd name="connsiteX7" fmla="*/ 756 w 5789"/>
                    <a:gd name="connsiteY7" fmla="*/ 368 h 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89" h="9007">
                      <a:moveTo>
                        <a:pt x="756" y="368"/>
                      </a:moveTo>
                      <a:cubicBezTo>
                        <a:pt x="2063" y="-415"/>
                        <a:pt x="3891" y="107"/>
                        <a:pt x="4936" y="1413"/>
                      </a:cubicBezTo>
                      <a:cubicBezTo>
                        <a:pt x="5459" y="1936"/>
                        <a:pt x="5981" y="2719"/>
                        <a:pt x="5720" y="3765"/>
                      </a:cubicBezTo>
                      <a:cubicBezTo>
                        <a:pt x="5459" y="4548"/>
                        <a:pt x="5197" y="5071"/>
                        <a:pt x="4936" y="5855"/>
                      </a:cubicBezTo>
                      <a:cubicBezTo>
                        <a:pt x="4936" y="6638"/>
                        <a:pt x="4936" y="8728"/>
                        <a:pt x="3891" y="8990"/>
                      </a:cubicBezTo>
                      <a:cubicBezTo>
                        <a:pt x="2585" y="9251"/>
                        <a:pt x="495" y="6638"/>
                        <a:pt x="234" y="5593"/>
                      </a:cubicBezTo>
                      <a:cubicBezTo>
                        <a:pt x="-28" y="4810"/>
                        <a:pt x="234" y="4026"/>
                        <a:pt x="234" y="3242"/>
                      </a:cubicBezTo>
                      <a:cubicBezTo>
                        <a:pt x="-28" y="1936"/>
                        <a:pt x="-289" y="1152"/>
                        <a:pt x="756" y="3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697ADABE-C55D-1890-4620-36A48A39D4FC}"/>
                    </a:ext>
                  </a:extLst>
                </p:cNvPr>
                <p:cNvSpPr/>
                <p:nvPr/>
              </p:nvSpPr>
              <p:spPr>
                <a:xfrm>
                  <a:off x="3446710" y="3836893"/>
                  <a:ext cx="5049" cy="4075"/>
                </a:xfrm>
                <a:custGeom>
                  <a:avLst/>
                  <a:gdLst>
                    <a:gd name="connsiteX0" fmla="*/ 3984 w 5049"/>
                    <a:gd name="connsiteY0" fmla="*/ 679 h 4075"/>
                    <a:gd name="connsiteX1" fmla="*/ 4768 w 5049"/>
                    <a:gd name="connsiteY1" fmla="*/ 3553 h 4075"/>
                    <a:gd name="connsiteX2" fmla="*/ 2155 w 5049"/>
                    <a:gd name="connsiteY2" fmla="*/ 4075 h 4075"/>
                    <a:gd name="connsiteX3" fmla="*/ 326 w 5049"/>
                    <a:gd name="connsiteY3" fmla="*/ 3030 h 4075"/>
                    <a:gd name="connsiteX4" fmla="*/ 849 w 5049"/>
                    <a:gd name="connsiteY4" fmla="*/ 156 h 4075"/>
                    <a:gd name="connsiteX5" fmla="*/ 3984 w 5049"/>
                    <a:gd name="connsiteY5" fmla="*/ 679 h 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49" h="4075">
                      <a:moveTo>
                        <a:pt x="3984" y="679"/>
                      </a:moveTo>
                      <a:cubicBezTo>
                        <a:pt x="4507" y="1201"/>
                        <a:pt x="5552" y="2769"/>
                        <a:pt x="4768" y="3553"/>
                      </a:cubicBezTo>
                      <a:cubicBezTo>
                        <a:pt x="4245" y="4075"/>
                        <a:pt x="2939" y="4075"/>
                        <a:pt x="2155" y="4075"/>
                      </a:cubicBezTo>
                      <a:cubicBezTo>
                        <a:pt x="1110" y="4075"/>
                        <a:pt x="588" y="4075"/>
                        <a:pt x="326" y="3030"/>
                      </a:cubicBezTo>
                      <a:cubicBezTo>
                        <a:pt x="65" y="1724"/>
                        <a:pt x="-457" y="940"/>
                        <a:pt x="849" y="156"/>
                      </a:cubicBezTo>
                      <a:cubicBezTo>
                        <a:pt x="2155" y="-105"/>
                        <a:pt x="3201" y="-105"/>
                        <a:pt x="3984" y="6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7411C86F-BFE6-77F7-8426-D244D990046D}"/>
                    </a:ext>
                  </a:extLst>
                </p:cNvPr>
                <p:cNvSpPr/>
                <p:nvPr/>
              </p:nvSpPr>
              <p:spPr>
                <a:xfrm>
                  <a:off x="3470673" y="3835432"/>
                  <a:ext cx="13814" cy="8161"/>
                </a:xfrm>
                <a:custGeom>
                  <a:avLst/>
                  <a:gdLst>
                    <a:gd name="connsiteX0" fmla="*/ 2489 w 13814"/>
                    <a:gd name="connsiteY0" fmla="*/ 3708 h 8161"/>
                    <a:gd name="connsiteX1" fmla="*/ 137 w 13814"/>
                    <a:gd name="connsiteY1" fmla="*/ 1879 h 8161"/>
                    <a:gd name="connsiteX2" fmla="*/ 1966 w 13814"/>
                    <a:gd name="connsiteY2" fmla="*/ 50 h 8161"/>
                    <a:gd name="connsiteX3" fmla="*/ 6669 w 13814"/>
                    <a:gd name="connsiteY3" fmla="*/ 1095 h 8161"/>
                    <a:gd name="connsiteX4" fmla="*/ 13723 w 13814"/>
                    <a:gd name="connsiteY4" fmla="*/ 1356 h 8161"/>
                    <a:gd name="connsiteX5" fmla="*/ 11632 w 13814"/>
                    <a:gd name="connsiteY5" fmla="*/ 4753 h 8161"/>
                    <a:gd name="connsiteX6" fmla="*/ 8236 w 13814"/>
                    <a:gd name="connsiteY6" fmla="*/ 7888 h 8161"/>
                    <a:gd name="connsiteX7" fmla="*/ 5363 w 13814"/>
                    <a:gd name="connsiteY7" fmla="*/ 6581 h 8161"/>
                    <a:gd name="connsiteX8" fmla="*/ 2489 w 13814"/>
                    <a:gd name="connsiteY8" fmla="*/ 3708 h 8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14" h="8161">
                      <a:moveTo>
                        <a:pt x="2489" y="3708"/>
                      </a:moveTo>
                      <a:cubicBezTo>
                        <a:pt x="1444" y="3185"/>
                        <a:pt x="399" y="2924"/>
                        <a:pt x="137" y="1879"/>
                      </a:cubicBezTo>
                      <a:cubicBezTo>
                        <a:pt x="-385" y="573"/>
                        <a:pt x="660" y="-211"/>
                        <a:pt x="1966" y="50"/>
                      </a:cubicBezTo>
                      <a:cubicBezTo>
                        <a:pt x="3534" y="311"/>
                        <a:pt x="5101" y="1095"/>
                        <a:pt x="6669" y="1095"/>
                      </a:cubicBezTo>
                      <a:cubicBezTo>
                        <a:pt x="8498" y="1095"/>
                        <a:pt x="12416" y="-1256"/>
                        <a:pt x="13723" y="1356"/>
                      </a:cubicBezTo>
                      <a:cubicBezTo>
                        <a:pt x="14245" y="2663"/>
                        <a:pt x="12416" y="4230"/>
                        <a:pt x="11632" y="4753"/>
                      </a:cubicBezTo>
                      <a:cubicBezTo>
                        <a:pt x="10588" y="5798"/>
                        <a:pt x="9543" y="7104"/>
                        <a:pt x="8236" y="7888"/>
                      </a:cubicBezTo>
                      <a:cubicBezTo>
                        <a:pt x="6930" y="8672"/>
                        <a:pt x="6146" y="7626"/>
                        <a:pt x="5363" y="6581"/>
                      </a:cubicBezTo>
                      <a:cubicBezTo>
                        <a:pt x="4579" y="5275"/>
                        <a:pt x="3795" y="4230"/>
                        <a:pt x="2489" y="37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5476101A-4A2F-3C3C-8A35-D152019FA11E}"/>
                  </a:ext>
                </a:extLst>
              </p:cNvPr>
              <p:cNvSpPr/>
              <p:nvPr/>
            </p:nvSpPr>
            <p:spPr>
              <a:xfrm>
                <a:off x="3523968" y="3841883"/>
                <a:ext cx="20319" cy="20252"/>
              </a:xfrm>
              <a:custGeom>
                <a:avLst/>
                <a:gdLst>
                  <a:gd name="connsiteX0" fmla="*/ 6932 w 20319"/>
                  <a:gd name="connsiteY0" fmla="*/ 19725 h 20252"/>
                  <a:gd name="connsiteX1" fmla="*/ 6148 w 20319"/>
                  <a:gd name="connsiteY1" fmla="*/ 18680 h 20252"/>
                  <a:gd name="connsiteX2" fmla="*/ 4580 w 20319"/>
                  <a:gd name="connsiteY2" fmla="*/ 18157 h 20252"/>
                  <a:gd name="connsiteX3" fmla="*/ 1707 w 20319"/>
                  <a:gd name="connsiteY3" fmla="*/ 18157 h 20252"/>
                  <a:gd name="connsiteX4" fmla="*/ 139 w 20319"/>
                  <a:gd name="connsiteY4" fmla="*/ 16328 h 20252"/>
                  <a:gd name="connsiteX5" fmla="*/ 3013 w 20319"/>
                  <a:gd name="connsiteY5" fmla="*/ 14761 h 20252"/>
                  <a:gd name="connsiteX6" fmla="*/ 5626 w 20319"/>
                  <a:gd name="connsiteY6" fmla="*/ 13716 h 20252"/>
                  <a:gd name="connsiteX7" fmla="*/ 9283 w 20319"/>
                  <a:gd name="connsiteY7" fmla="*/ 7968 h 20252"/>
                  <a:gd name="connsiteX8" fmla="*/ 9283 w 20319"/>
                  <a:gd name="connsiteY8" fmla="*/ 4572 h 20252"/>
                  <a:gd name="connsiteX9" fmla="*/ 7193 w 20319"/>
                  <a:gd name="connsiteY9" fmla="*/ 3527 h 20252"/>
                  <a:gd name="connsiteX10" fmla="*/ 5626 w 20319"/>
                  <a:gd name="connsiteY10" fmla="*/ 1960 h 20252"/>
                  <a:gd name="connsiteX11" fmla="*/ 8760 w 20319"/>
                  <a:gd name="connsiteY11" fmla="*/ 1698 h 20252"/>
                  <a:gd name="connsiteX12" fmla="*/ 11895 w 20319"/>
                  <a:gd name="connsiteY12" fmla="*/ 1437 h 20252"/>
                  <a:gd name="connsiteX13" fmla="*/ 15553 w 20319"/>
                  <a:gd name="connsiteY13" fmla="*/ 131 h 20252"/>
                  <a:gd name="connsiteX14" fmla="*/ 19995 w 20319"/>
                  <a:gd name="connsiteY14" fmla="*/ 653 h 20252"/>
                  <a:gd name="connsiteX15" fmla="*/ 19211 w 20319"/>
                  <a:gd name="connsiteY15" fmla="*/ 3788 h 20252"/>
                  <a:gd name="connsiteX16" fmla="*/ 17382 w 20319"/>
                  <a:gd name="connsiteY16" fmla="*/ 6923 h 20252"/>
                  <a:gd name="connsiteX17" fmla="*/ 18427 w 20319"/>
                  <a:gd name="connsiteY17" fmla="*/ 9536 h 20252"/>
                  <a:gd name="connsiteX18" fmla="*/ 19995 w 20319"/>
                  <a:gd name="connsiteY18" fmla="*/ 11103 h 20252"/>
                  <a:gd name="connsiteX19" fmla="*/ 18688 w 20319"/>
                  <a:gd name="connsiteY19" fmla="*/ 13193 h 20252"/>
                  <a:gd name="connsiteX20" fmla="*/ 15553 w 20319"/>
                  <a:gd name="connsiteY20" fmla="*/ 15545 h 20252"/>
                  <a:gd name="connsiteX21" fmla="*/ 12418 w 20319"/>
                  <a:gd name="connsiteY21" fmla="*/ 18157 h 20252"/>
                  <a:gd name="connsiteX22" fmla="*/ 11112 w 20319"/>
                  <a:gd name="connsiteY22" fmla="*/ 18680 h 20252"/>
                  <a:gd name="connsiteX23" fmla="*/ 9806 w 20319"/>
                  <a:gd name="connsiteY23" fmla="*/ 19725 h 20252"/>
                  <a:gd name="connsiteX24" fmla="*/ 6932 w 20319"/>
                  <a:gd name="connsiteY24" fmla="*/ 19725 h 20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319" h="20252">
                    <a:moveTo>
                      <a:pt x="6932" y="19725"/>
                    </a:moveTo>
                    <a:cubicBezTo>
                      <a:pt x="6670" y="19202"/>
                      <a:pt x="6670" y="18941"/>
                      <a:pt x="6148" y="18680"/>
                    </a:cubicBezTo>
                    <a:cubicBezTo>
                      <a:pt x="5626" y="18418"/>
                      <a:pt x="5103" y="18418"/>
                      <a:pt x="4580" y="18157"/>
                    </a:cubicBezTo>
                    <a:cubicBezTo>
                      <a:pt x="3535" y="17896"/>
                      <a:pt x="2751" y="17896"/>
                      <a:pt x="1707" y="18157"/>
                    </a:cubicBezTo>
                    <a:cubicBezTo>
                      <a:pt x="662" y="18418"/>
                      <a:pt x="-383" y="17635"/>
                      <a:pt x="139" y="16328"/>
                    </a:cubicBezTo>
                    <a:cubicBezTo>
                      <a:pt x="662" y="15283"/>
                      <a:pt x="1707" y="15022"/>
                      <a:pt x="3013" y="14761"/>
                    </a:cubicBezTo>
                    <a:cubicBezTo>
                      <a:pt x="4058" y="14500"/>
                      <a:pt x="4842" y="14238"/>
                      <a:pt x="5626" y="13716"/>
                    </a:cubicBezTo>
                    <a:cubicBezTo>
                      <a:pt x="7977" y="12148"/>
                      <a:pt x="9022" y="10842"/>
                      <a:pt x="9283" y="7968"/>
                    </a:cubicBezTo>
                    <a:cubicBezTo>
                      <a:pt x="9283" y="6923"/>
                      <a:pt x="9544" y="5617"/>
                      <a:pt x="9283" y="4572"/>
                    </a:cubicBezTo>
                    <a:cubicBezTo>
                      <a:pt x="9022" y="3527"/>
                      <a:pt x="8238" y="3527"/>
                      <a:pt x="7193" y="3527"/>
                    </a:cubicBezTo>
                    <a:cubicBezTo>
                      <a:pt x="6409" y="3266"/>
                      <a:pt x="5103" y="3004"/>
                      <a:pt x="5626" y="1960"/>
                    </a:cubicBezTo>
                    <a:cubicBezTo>
                      <a:pt x="6409" y="653"/>
                      <a:pt x="7715" y="1176"/>
                      <a:pt x="8760" y="1698"/>
                    </a:cubicBezTo>
                    <a:cubicBezTo>
                      <a:pt x="10067" y="2221"/>
                      <a:pt x="10851" y="2743"/>
                      <a:pt x="11895" y="1437"/>
                    </a:cubicBezTo>
                    <a:cubicBezTo>
                      <a:pt x="12940" y="131"/>
                      <a:pt x="13724" y="-131"/>
                      <a:pt x="15553" y="131"/>
                    </a:cubicBezTo>
                    <a:cubicBezTo>
                      <a:pt x="16598" y="131"/>
                      <a:pt x="18949" y="-392"/>
                      <a:pt x="19995" y="653"/>
                    </a:cubicBezTo>
                    <a:cubicBezTo>
                      <a:pt x="20778" y="1698"/>
                      <a:pt x="19995" y="3004"/>
                      <a:pt x="19211" y="3788"/>
                    </a:cubicBezTo>
                    <a:cubicBezTo>
                      <a:pt x="18166" y="4833"/>
                      <a:pt x="17643" y="5356"/>
                      <a:pt x="17382" y="6923"/>
                    </a:cubicBezTo>
                    <a:cubicBezTo>
                      <a:pt x="17120" y="8229"/>
                      <a:pt x="17120" y="9013"/>
                      <a:pt x="18427" y="9536"/>
                    </a:cubicBezTo>
                    <a:cubicBezTo>
                      <a:pt x="19472" y="9797"/>
                      <a:pt x="20256" y="10058"/>
                      <a:pt x="19995" y="11103"/>
                    </a:cubicBezTo>
                    <a:cubicBezTo>
                      <a:pt x="19995" y="12148"/>
                      <a:pt x="19472" y="12671"/>
                      <a:pt x="18688" y="13193"/>
                    </a:cubicBezTo>
                    <a:cubicBezTo>
                      <a:pt x="17643" y="13716"/>
                      <a:pt x="16598" y="14761"/>
                      <a:pt x="15553" y="15545"/>
                    </a:cubicBezTo>
                    <a:cubicBezTo>
                      <a:pt x="14508" y="16328"/>
                      <a:pt x="13463" y="17635"/>
                      <a:pt x="12418" y="18157"/>
                    </a:cubicBezTo>
                    <a:cubicBezTo>
                      <a:pt x="11895" y="18418"/>
                      <a:pt x="11634" y="18418"/>
                      <a:pt x="11112" y="18680"/>
                    </a:cubicBezTo>
                    <a:cubicBezTo>
                      <a:pt x="10589" y="18941"/>
                      <a:pt x="10328" y="19463"/>
                      <a:pt x="9806" y="19725"/>
                    </a:cubicBezTo>
                    <a:cubicBezTo>
                      <a:pt x="9022" y="19986"/>
                      <a:pt x="7715" y="20770"/>
                      <a:pt x="6932" y="197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CF3C7769-C825-88AE-A3D9-C345B616297C}"/>
                  </a:ext>
                </a:extLst>
              </p:cNvPr>
              <p:cNvSpPr/>
              <p:nvPr/>
            </p:nvSpPr>
            <p:spPr>
              <a:xfrm>
                <a:off x="3547552" y="3830779"/>
                <a:ext cx="6302" cy="6647"/>
              </a:xfrm>
              <a:custGeom>
                <a:avLst/>
                <a:gdLst>
                  <a:gd name="connsiteX0" fmla="*/ 1113 w 6302"/>
                  <a:gd name="connsiteY0" fmla="*/ 6531 h 6647"/>
                  <a:gd name="connsiteX1" fmla="*/ 68 w 6302"/>
                  <a:gd name="connsiteY1" fmla="*/ 3657 h 6647"/>
                  <a:gd name="connsiteX2" fmla="*/ 1374 w 6302"/>
                  <a:gd name="connsiteY2" fmla="*/ 1045 h 6647"/>
                  <a:gd name="connsiteX3" fmla="*/ 2942 w 6302"/>
                  <a:gd name="connsiteY3" fmla="*/ 522 h 6647"/>
                  <a:gd name="connsiteX4" fmla="*/ 4248 w 6302"/>
                  <a:gd name="connsiteY4" fmla="*/ 0 h 6647"/>
                  <a:gd name="connsiteX5" fmla="*/ 6077 w 6302"/>
                  <a:gd name="connsiteY5" fmla="*/ 5747 h 6647"/>
                  <a:gd name="connsiteX6" fmla="*/ 3726 w 6302"/>
                  <a:gd name="connsiteY6" fmla="*/ 6531 h 6647"/>
                  <a:gd name="connsiteX7" fmla="*/ 1113 w 6302"/>
                  <a:gd name="connsiteY7" fmla="*/ 6531 h 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02" h="6647">
                    <a:moveTo>
                      <a:pt x="1113" y="6531"/>
                    </a:moveTo>
                    <a:cubicBezTo>
                      <a:pt x="329" y="5486"/>
                      <a:pt x="-193" y="4964"/>
                      <a:pt x="68" y="3657"/>
                    </a:cubicBezTo>
                    <a:cubicBezTo>
                      <a:pt x="68" y="2613"/>
                      <a:pt x="591" y="1567"/>
                      <a:pt x="1374" y="1045"/>
                    </a:cubicBezTo>
                    <a:cubicBezTo>
                      <a:pt x="1897" y="522"/>
                      <a:pt x="2419" y="784"/>
                      <a:pt x="2942" y="522"/>
                    </a:cubicBezTo>
                    <a:cubicBezTo>
                      <a:pt x="3464" y="522"/>
                      <a:pt x="3726" y="0"/>
                      <a:pt x="4248" y="0"/>
                    </a:cubicBezTo>
                    <a:cubicBezTo>
                      <a:pt x="6861" y="0"/>
                      <a:pt x="6338" y="4441"/>
                      <a:pt x="6077" y="5747"/>
                    </a:cubicBezTo>
                    <a:cubicBezTo>
                      <a:pt x="6077" y="6009"/>
                      <a:pt x="3987" y="6531"/>
                      <a:pt x="3726" y="6531"/>
                    </a:cubicBezTo>
                    <a:cubicBezTo>
                      <a:pt x="2680" y="6793"/>
                      <a:pt x="1897" y="6531"/>
                      <a:pt x="1113" y="653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49" name="Graphic 3">
                <a:extLst>
                  <a:ext uri="{FF2B5EF4-FFF2-40B4-BE49-F238E27FC236}">
                    <a16:creationId xmlns:a16="http://schemas.microsoft.com/office/drawing/2014/main" id="{54F225D2-B512-018E-CD99-D0BC16C89A6F}"/>
                  </a:ext>
                </a:extLst>
              </p:cNvPr>
              <p:cNvGrpSpPr/>
              <p:nvPr/>
            </p:nvGrpSpPr>
            <p:grpSpPr>
              <a:xfrm>
                <a:off x="3265067" y="3961828"/>
                <a:ext cx="958326" cy="1176790"/>
                <a:chOff x="3265067" y="3961828"/>
                <a:chExt cx="958326" cy="1176790"/>
              </a:xfrm>
              <a:solidFill>
                <a:srgbClr val="D5D7D8"/>
              </a:solidFill>
            </p:grpSpPr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11637957-032D-6465-4060-E682CCD37648}"/>
                    </a:ext>
                  </a:extLst>
                </p:cNvPr>
                <p:cNvSpPr/>
                <p:nvPr/>
              </p:nvSpPr>
              <p:spPr>
                <a:xfrm>
                  <a:off x="3265067" y="3961828"/>
                  <a:ext cx="842944" cy="856492"/>
                </a:xfrm>
                <a:custGeom>
                  <a:avLst/>
                  <a:gdLst>
                    <a:gd name="connsiteX0" fmla="*/ 842161 w 842944"/>
                    <a:gd name="connsiteY0" fmla="*/ 280688 h 856492"/>
                    <a:gd name="connsiteX1" fmla="*/ 841115 w 842944"/>
                    <a:gd name="connsiteY1" fmla="*/ 294796 h 856492"/>
                    <a:gd name="connsiteX2" fmla="*/ 839548 w 842944"/>
                    <a:gd name="connsiteY2" fmla="*/ 302633 h 856492"/>
                    <a:gd name="connsiteX3" fmla="*/ 832233 w 842944"/>
                    <a:gd name="connsiteY3" fmla="*/ 313345 h 856492"/>
                    <a:gd name="connsiteX4" fmla="*/ 825179 w 842944"/>
                    <a:gd name="connsiteY4" fmla="*/ 322228 h 856492"/>
                    <a:gd name="connsiteX5" fmla="*/ 820737 w 842944"/>
                    <a:gd name="connsiteY5" fmla="*/ 325101 h 856492"/>
                    <a:gd name="connsiteX6" fmla="*/ 818909 w 842944"/>
                    <a:gd name="connsiteY6" fmla="*/ 330849 h 856492"/>
                    <a:gd name="connsiteX7" fmla="*/ 808197 w 842944"/>
                    <a:gd name="connsiteY7" fmla="*/ 340515 h 856492"/>
                    <a:gd name="connsiteX8" fmla="*/ 798270 w 842944"/>
                    <a:gd name="connsiteY8" fmla="*/ 348353 h 856492"/>
                    <a:gd name="connsiteX9" fmla="*/ 793567 w 842944"/>
                    <a:gd name="connsiteY9" fmla="*/ 351488 h 856492"/>
                    <a:gd name="connsiteX10" fmla="*/ 791216 w 842944"/>
                    <a:gd name="connsiteY10" fmla="*/ 357497 h 856492"/>
                    <a:gd name="connsiteX11" fmla="*/ 771361 w 842944"/>
                    <a:gd name="connsiteY11" fmla="*/ 390937 h 856492"/>
                    <a:gd name="connsiteX12" fmla="*/ 766397 w 842944"/>
                    <a:gd name="connsiteY12" fmla="*/ 397469 h 856492"/>
                    <a:gd name="connsiteX13" fmla="*/ 764306 w 842944"/>
                    <a:gd name="connsiteY13" fmla="*/ 396423 h 856492"/>
                    <a:gd name="connsiteX14" fmla="*/ 756992 w 842944"/>
                    <a:gd name="connsiteY14" fmla="*/ 391982 h 856492"/>
                    <a:gd name="connsiteX15" fmla="*/ 753856 w 842944"/>
                    <a:gd name="connsiteY15" fmla="*/ 403477 h 856492"/>
                    <a:gd name="connsiteX16" fmla="*/ 751505 w 842944"/>
                    <a:gd name="connsiteY16" fmla="*/ 415234 h 856492"/>
                    <a:gd name="connsiteX17" fmla="*/ 752811 w 842944"/>
                    <a:gd name="connsiteY17" fmla="*/ 421504 h 856492"/>
                    <a:gd name="connsiteX18" fmla="*/ 752811 w 842944"/>
                    <a:gd name="connsiteY18" fmla="*/ 429603 h 856492"/>
                    <a:gd name="connsiteX19" fmla="*/ 752811 w 842944"/>
                    <a:gd name="connsiteY19" fmla="*/ 443972 h 856492"/>
                    <a:gd name="connsiteX20" fmla="*/ 754901 w 842944"/>
                    <a:gd name="connsiteY20" fmla="*/ 457296 h 856492"/>
                    <a:gd name="connsiteX21" fmla="*/ 754379 w 842944"/>
                    <a:gd name="connsiteY21" fmla="*/ 470881 h 856492"/>
                    <a:gd name="connsiteX22" fmla="*/ 749154 w 842944"/>
                    <a:gd name="connsiteY22" fmla="*/ 487862 h 856492"/>
                    <a:gd name="connsiteX23" fmla="*/ 748892 w 842944"/>
                    <a:gd name="connsiteY23" fmla="*/ 496223 h 856492"/>
                    <a:gd name="connsiteX24" fmla="*/ 748892 w 842944"/>
                    <a:gd name="connsiteY24" fmla="*/ 502231 h 856492"/>
                    <a:gd name="connsiteX25" fmla="*/ 741055 w 842944"/>
                    <a:gd name="connsiteY25" fmla="*/ 512420 h 856492"/>
                    <a:gd name="connsiteX26" fmla="*/ 736875 w 842944"/>
                    <a:gd name="connsiteY26" fmla="*/ 523654 h 856492"/>
                    <a:gd name="connsiteX27" fmla="*/ 736091 w 842944"/>
                    <a:gd name="connsiteY27" fmla="*/ 529141 h 856492"/>
                    <a:gd name="connsiteX28" fmla="*/ 735046 w 842944"/>
                    <a:gd name="connsiteY28" fmla="*/ 534366 h 856492"/>
                    <a:gd name="connsiteX29" fmla="*/ 733479 w 842944"/>
                    <a:gd name="connsiteY29" fmla="*/ 542203 h 856492"/>
                    <a:gd name="connsiteX30" fmla="*/ 730866 w 842944"/>
                    <a:gd name="connsiteY30" fmla="*/ 545600 h 856492"/>
                    <a:gd name="connsiteX31" fmla="*/ 728776 w 842944"/>
                    <a:gd name="connsiteY31" fmla="*/ 551347 h 856492"/>
                    <a:gd name="connsiteX32" fmla="*/ 726947 w 842944"/>
                    <a:gd name="connsiteY32" fmla="*/ 554482 h 856492"/>
                    <a:gd name="connsiteX33" fmla="*/ 720938 w 842944"/>
                    <a:gd name="connsiteY33" fmla="*/ 563365 h 856492"/>
                    <a:gd name="connsiteX34" fmla="*/ 717803 w 842944"/>
                    <a:gd name="connsiteY34" fmla="*/ 571986 h 856492"/>
                    <a:gd name="connsiteX35" fmla="*/ 712317 w 842944"/>
                    <a:gd name="connsiteY35" fmla="*/ 579040 h 856492"/>
                    <a:gd name="connsiteX36" fmla="*/ 708137 w 842944"/>
                    <a:gd name="connsiteY36" fmla="*/ 587400 h 856492"/>
                    <a:gd name="connsiteX37" fmla="*/ 708921 w 842944"/>
                    <a:gd name="connsiteY37" fmla="*/ 597328 h 856492"/>
                    <a:gd name="connsiteX38" fmla="*/ 701083 w 842944"/>
                    <a:gd name="connsiteY38" fmla="*/ 602553 h 856492"/>
                    <a:gd name="connsiteX39" fmla="*/ 689849 w 842944"/>
                    <a:gd name="connsiteY39" fmla="*/ 607256 h 856492"/>
                    <a:gd name="connsiteX40" fmla="*/ 687759 w 842944"/>
                    <a:gd name="connsiteY40" fmla="*/ 610913 h 856492"/>
                    <a:gd name="connsiteX41" fmla="*/ 688804 w 842944"/>
                    <a:gd name="connsiteY41" fmla="*/ 615093 h 856492"/>
                    <a:gd name="connsiteX42" fmla="*/ 680705 w 842944"/>
                    <a:gd name="connsiteY42" fmla="*/ 619796 h 856492"/>
                    <a:gd name="connsiteX43" fmla="*/ 671561 w 842944"/>
                    <a:gd name="connsiteY43" fmla="*/ 620318 h 856492"/>
                    <a:gd name="connsiteX44" fmla="*/ 663462 w 842944"/>
                    <a:gd name="connsiteY44" fmla="*/ 617183 h 856492"/>
                    <a:gd name="connsiteX45" fmla="*/ 659282 w 842944"/>
                    <a:gd name="connsiteY45" fmla="*/ 619273 h 856492"/>
                    <a:gd name="connsiteX46" fmla="*/ 653534 w 842944"/>
                    <a:gd name="connsiteY46" fmla="*/ 621102 h 856492"/>
                    <a:gd name="connsiteX47" fmla="*/ 649616 w 842944"/>
                    <a:gd name="connsiteY47" fmla="*/ 621102 h 856492"/>
                    <a:gd name="connsiteX48" fmla="*/ 646219 w 842944"/>
                    <a:gd name="connsiteY48" fmla="*/ 619012 h 856492"/>
                    <a:gd name="connsiteX49" fmla="*/ 640210 w 842944"/>
                    <a:gd name="connsiteY49" fmla="*/ 624498 h 856492"/>
                    <a:gd name="connsiteX50" fmla="*/ 638121 w 842944"/>
                    <a:gd name="connsiteY50" fmla="*/ 620580 h 856492"/>
                    <a:gd name="connsiteX51" fmla="*/ 633940 w 842944"/>
                    <a:gd name="connsiteY51" fmla="*/ 620318 h 856492"/>
                    <a:gd name="connsiteX52" fmla="*/ 629760 w 842944"/>
                    <a:gd name="connsiteY52" fmla="*/ 623192 h 856492"/>
                    <a:gd name="connsiteX53" fmla="*/ 628715 w 842944"/>
                    <a:gd name="connsiteY53" fmla="*/ 627633 h 856492"/>
                    <a:gd name="connsiteX54" fmla="*/ 619833 w 842944"/>
                    <a:gd name="connsiteY54" fmla="*/ 632858 h 856492"/>
                    <a:gd name="connsiteX55" fmla="*/ 616175 w 842944"/>
                    <a:gd name="connsiteY55" fmla="*/ 640958 h 856492"/>
                    <a:gd name="connsiteX56" fmla="*/ 612518 w 842944"/>
                    <a:gd name="connsiteY56" fmla="*/ 642264 h 856492"/>
                    <a:gd name="connsiteX57" fmla="*/ 607815 w 842944"/>
                    <a:gd name="connsiteY57" fmla="*/ 639390 h 856492"/>
                    <a:gd name="connsiteX58" fmla="*/ 599716 w 842944"/>
                    <a:gd name="connsiteY58" fmla="*/ 640958 h 856492"/>
                    <a:gd name="connsiteX59" fmla="*/ 593969 w 842944"/>
                    <a:gd name="connsiteY59" fmla="*/ 644615 h 856492"/>
                    <a:gd name="connsiteX60" fmla="*/ 589527 w 842944"/>
                    <a:gd name="connsiteY60" fmla="*/ 646966 h 856492"/>
                    <a:gd name="connsiteX61" fmla="*/ 586131 w 842944"/>
                    <a:gd name="connsiteY61" fmla="*/ 647489 h 856492"/>
                    <a:gd name="connsiteX62" fmla="*/ 580383 w 842944"/>
                    <a:gd name="connsiteY62" fmla="*/ 650624 h 856492"/>
                    <a:gd name="connsiteX63" fmla="*/ 575681 w 842944"/>
                    <a:gd name="connsiteY63" fmla="*/ 653236 h 856492"/>
                    <a:gd name="connsiteX64" fmla="*/ 566537 w 842944"/>
                    <a:gd name="connsiteY64" fmla="*/ 659506 h 856492"/>
                    <a:gd name="connsiteX65" fmla="*/ 566537 w 842944"/>
                    <a:gd name="connsiteY65" fmla="*/ 659506 h 856492"/>
                    <a:gd name="connsiteX66" fmla="*/ 566014 w 842944"/>
                    <a:gd name="connsiteY66" fmla="*/ 660029 h 856492"/>
                    <a:gd name="connsiteX67" fmla="*/ 564185 w 842944"/>
                    <a:gd name="connsiteY67" fmla="*/ 662119 h 856492"/>
                    <a:gd name="connsiteX68" fmla="*/ 561312 w 842944"/>
                    <a:gd name="connsiteY68" fmla="*/ 668389 h 856492"/>
                    <a:gd name="connsiteX69" fmla="*/ 558438 w 842944"/>
                    <a:gd name="connsiteY69" fmla="*/ 672569 h 856492"/>
                    <a:gd name="connsiteX70" fmla="*/ 552951 w 842944"/>
                    <a:gd name="connsiteY70" fmla="*/ 673353 h 856492"/>
                    <a:gd name="connsiteX71" fmla="*/ 546159 w 842944"/>
                    <a:gd name="connsiteY71" fmla="*/ 673875 h 856492"/>
                    <a:gd name="connsiteX72" fmla="*/ 546681 w 842944"/>
                    <a:gd name="connsiteY72" fmla="*/ 677533 h 856492"/>
                    <a:gd name="connsiteX73" fmla="*/ 548510 w 842944"/>
                    <a:gd name="connsiteY73" fmla="*/ 681190 h 856492"/>
                    <a:gd name="connsiteX74" fmla="*/ 543807 w 842944"/>
                    <a:gd name="connsiteY74" fmla="*/ 686154 h 856492"/>
                    <a:gd name="connsiteX75" fmla="*/ 544853 w 842944"/>
                    <a:gd name="connsiteY75" fmla="*/ 691379 h 856492"/>
                    <a:gd name="connsiteX76" fmla="*/ 545375 w 842944"/>
                    <a:gd name="connsiteY76" fmla="*/ 700523 h 856492"/>
                    <a:gd name="connsiteX77" fmla="*/ 544591 w 842944"/>
                    <a:gd name="connsiteY77" fmla="*/ 705487 h 856492"/>
                    <a:gd name="connsiteX78" fmla="*/ 545636 w 842944"/>
                    <a:gd name="connsiteY78" fmla="*/ 711235 h 856492"/>
                    <a:gd name="connsiteX79" fmla="*/ 548249 w 842944"/>
                    <a:gd name="connsiteY79" fmla="*/ 715415 h 856492"/>
                    <a:gd name="connsiteX80" fmla="*/ 546943 w 842944"/>
                    <a:gd name="connsiteY80" fmla="*/ 719856 h 856492"/>
                    <a:gd name="connsiteX81" fmla="*/ 548510 w 842944"/>
                    <a:gd name="connsiteY81" fmla="*/ 723775 h 856492"/>
                    <a:gd name="connsiteX82" fmla="*/ 548771 w 842944"/>
                    <a:gd name="connsiteY82" fmla="*/ 728478 h 856492"/>
                    <a:gd name="connsiteX83" fmla="*/ 545375 w 842944"/>
                    <a:gd name="connsiteY83" fmla="*/ 733703 h 856492"/>
                    <a:gd name="connsiteX84" fmla="*/ 545375 w 842944"/>
                    <a:gd name="connsiteY84" fmla="*/ 739450 h 856492"/>
                    <a:gd name="connsiteX85" fmla="*/ 542501 w 842944"/>
                    <a:gd name="connsiteY85" fmla="*/ 744153 h 856492"/>
                    <a:gd name="connsiteX86" fmla="*/ 539627 w 842944"/>
                    <a:gd name="connsiteY86" fmla="*/ 749639 h 856492"/>
                    <a:gd name="connsiteX87" fmla="*/ 530484 w 842944"/>
                    <a:gd name="connsiteY87" fmla="*/ 760350 h 856492"/>
                    <a:gd name="connsiteX88" fmla="*/ 521601 w 842944"/>
                    <a:gd name="connsiteY88" fmla="*/ 768188 h 856492"/>
                    <a:gd name="connsiteX89" fmla="*/ 517160 w 842944"/>
                    <a:gd name="connsiteY89" fmla="*/ 776810 h 856492"/>
                    <a:gd name="connsiteX90" fmla="*/ 514547 w 842944"/>
                    <a:gd name="connsiteY90" fmla="*/ 784386 h 856492"/>
                    <a:gd name="connsiteX91" fmla="*/ 510367 w 842944"/>
                    <a:gd name="connsiteY91" fmla="*/ 791962 h 856492"/>
                    <a:gd name="connsiteX92" fmla="*/ 507754 w 842944"/>
                    <a:gd name="connsiteY92" fmla="*/ 794836 h 856492"/>
                    <a:gd name="connsiteX93" fmla="*/ 504881 w 842944"/>
                    <a:gd name="connsiteY93" fmla="*/ 799277 h 856492"/>
                    <a:gd name="connsiteX94" fmla="*/ 501745 w 842944"/>
                    <a:gd name="connsiteY94" fmla="*/ 802935 h 856492"/>
                    <a:gd name="connsiteX95" fmla="*/ 499656 w 842944"/>
                    <a:gd name="connsiteY95" fmla="*/ 806592 h 856492"/>
                    <a:gd name="connsiteX96" fmla="*/ 494169 w 842944"/>
                    <a:gd name="connsiteY96" fmla="*/ 813385 h 856492"/>
                    <a:gd name="connsiteX97" fmla="*/ 489989 w 842944"/>
                    <a:gd name="connsiteY97" fmla="*/ 815736 h 856492"/>
                    <a:gd name="connsiteX98" fmla="*/ 492863 w 842944"/>
                    <a:gd name="connsiteY98" fmla="*/ 808160 h 856492"/>
                    <a:gd name="connsiteX99" fmla="*/ 498611 w 842944"/>
                    <a:gd name="connsiteY99" fmla="*/ 801890 h 856492"/>
                    <a:gd name="connsiteX100" fmla="*/ 498611 w 842944"/>
                    <a:gd name="connsiteY100" fmla="*/ 794836 h 856492"/>
                    <a:gd name="connsiteX101" fmla="*/ 502007 w 842944"/>
                    <a:gd name="connsiteY101" fmla="*/ 788305 h 856492"/>
                    <a:gd name="connsiteX102" fmla="*/ 488944 w 842944"/>
                    <a:gd name="connsiteY102" fmla="*/ 791962 h 856492"/>
                    <a:gd name="connsiteX103" fmla="*/ 486331 w 842944"/>
                    <a:gd name="connsiteY103" fmla="*/ 804764 h 856492"/>
                    <a:gd name="connsiteX104" fmla="*/ 478755 w 842944"/>
                    <a:gd name="connsiteY104" fmla="*/ 813124 h 856492"/>
                    <a:gd name="connsiteX105" fmla="*/ 473791 w 842944"/>
                    <a:gd name="connsiteY105" fmla="*/ 817826 h 856492"/>
                    <a:gd name="connsiteX106" fmla="*/ 469350 w 842944"/>
                    <a:gd name="connsiteY106" fmla="*/ 823835 h 856492"/>
                    <a:gd name="connsiteX107" fmla="*/ 474836 w 842944"/>
                    <a:gd name="connsiteY107" fmla="*/ 826186 h 856492"/>
                    <a:gd name="connsiteX108" fmla="*/ 481890 w 842944"/>
                    <a:gd name="connsiteY108" fmla="*/ 822268 h 856492"/>
                    <a:gd name="connsiteX109" fmla="*/ 477187 w 842944"/>
                    <a:gd name="connsiteY109" fmla="*/ 829844 h 856492"/>
                    <a:gd name="connsiteX110" fmla="*/ 470395 w 842944"/>
                    <a:gd name="connsiteY110" fmla="*/ 836898 h 856492"/>
                    <a:gd name="connsiteX111" fmla="*/ 465954 w 842944"/>
                    <a:gd name="connsiteY111" fmla="*/ 844474 h 856492"/>
                    <a:gd name="connsiteX112" fmla="*/ 461512 w 842944"/>
                    <a:gd name="connsiteY112" fmla="*/ 851789 h 856492"/>
                    <a:gd name="connsiteX113" fmla="*/ 459422 w 842944"/>
                    <a:gd name="connsiteY113" fmla="*/ 856492 h 856492"/>
                    <a:gd name="connsiteX114" fmla="*/ 445837 w 842944"/>
                    <a:gd name="connsiteY114" fmla="*/ 845780 h 856492"/>
                    <a:gd name="connsiteX115" fmla="*/ 433819 w 842944"/>
                    <a:gd name="connsiteY115" fmla="*/ 832457 h 856492"/>
                    <a:gd name="connsiteX116" fmla="*/ 414225 w 842944"/>
                    <a:gd name="connsiteY116" fmla="*/ 815998 h 856492"/>
                    <a:gd name="connsiteX117" fmla="*/ 401685 w 842944"/>
                    <a:gd name="connsiteY117" fmla="*/ 809205 h 856492"/>
                    <a:gd name="connsiteX118" fmla="*/ 394631 w 842944"/>
                    <a:gd name="connsiteY118" fmla="*/ 802674 h 856492"/>
                    <a:gd name="connsiteX119" fmla="*/ 385226 w 842944"/>
                    <a:gd name="connsiteY119" fmla="*/ 803719 h 856492"/>
                    <a:gd name="connsiteX120" fmla="*/ 381568 w 842944"/>
                    <a:gd name="connsiteY120" fmla="*/ 794314 h 856492"/>
                    <a:gd name="connsiteX121" fmla="*/ 366154 w 842944"/>
                    <a:gd name="connsiteY121" fmla="*/ 785170 h 856492"/>
                    <a:gd name="connsiteX122" fmla="*/ 354659 w 842944"/>
                    <a:gd name="connsiteY122" fmla="*/ 782557 h 856492"/>
                    <a:gd name="connsiteX123" fmla="*/ 354659 w 842944"/>
                    <a:gd name="connsiteY123" fmla="*/ 782557 h 856492"/>
                    <a:gd name="connsiteX124" fmla="*/ 372163 w 842944"/>
                    <a:gd name="connsiteY124" fmla="*/ 765576 h 856492"/>
                    <a:gd name="connsiteX125" fmla="*/ 387316 w 842944"/>
                    <a:gd name="connsiteY125" fmla="*/ 749900 h 856492"/>
                    <a:gd name="connsiteX126" fmla="*/ 391496 w 842944"/>
                    <a:gd name="connsiteY126" fmla="*/ 741279 h 856492"/>
                    <a:gd name="connsiteX127" fmla="*/ 405081 w 842944"/>
                    <a:gd name="connsiteY127" fmla="*/ 730306 h 856492"/>
                    <a:gd name="connsiteX128" fmla="*/ 427288 w 842944"/>
                    <a:gd name="connsiteY128" fmla="*/ 719595 h 856492"/>
                    <a:gd name="connsiteX129" fmla="*/ 434342 w 842944"/>
                    <a:gd name="connsiteY129" fmla="*/ 685371 h 856492"/>
                    <a:gd name="connsiteX130" fmla="*/ 416838 w 842944"/>
                    <a:gd name="connsiteY130" fmla="*/ 679101 h 856492"/>
                    <a:gd name="connsiteX131" fmla="*/ 418405 w 842944"/>
                    <a:gd name="connsiteY131" fmla="*/ 670479 h 856492"/>
                    <a:gd name="connsiteX132" fmla="*/ 423108 w 842944"/>
                    <a:gd name="connsiteY132" fmla="*/ 653236 h 856492"/>
                    <a:gd name="connsiteX133" fmla="*/ 423630 w 842944"/>
                    <a:gd name="connsiteY133" fmla="*/ 650101 h 856492"/>
                    <a:gd name="connsiteX134" fmla="*/ 423630 w 842944"/>
                    <a:gd name="connsiteY134" fmla="*/ 650101 h 856492"/>
                    <a:gd name="connsiteX135" fmla="*/ 416315 w 842944"/>
                    <a:gd name="connsiteY135" fmla="*/ 640696 h 856492"/>
                    <a:gd name="connsiteX136" fmla="*/ 397244 w 842944"/>
                    <a:gd name="connsiteY136" fmla="*/ 637300 h 856492"/>
                    <a:gd name="connsiteX137" fmla="*/ 390973 w 842944"/>
                    <a:gd name="connsiteY137" fmla="*/ 605688 h 856492"/>
                    <a:gd name="connsiteX138" fmla="*/ 373731 w 842944"/>
                    <a:gd name="connsiteY138" fmla="*/ 598895 h 856492"/>
                    <a:gd name="connsiteX139" fmla="*/ 361452 w 842944"/>
                    <a:gd name="connsiteY139" fmla="*/ 603598 h 856492"/>
                    <a:gd name="connsiteX140" fmla="*/ 344993 w 842944"/>
                    <a:gd name="connsiteY140" fmla="*/ 594977 h 856492"/>
                    <a:gd name="connsiteX141" fmla="*/ 347866 w 842944"/>
                    <a:gd name="connsiteY141" fmla="*/ 581653 h 856492"/>
                    <a:gd name="connsiteX142" fmla="*/ 344993 w 842944"/>
                    <a:gd name="connsiteY142" fmla="*/ 568590 h 856492"/>
                    <a:gd name="connsiteX143" fmla="*/ 341597 w 842944"/>
                    <a:gd name="connsiteY143" fmla="*/ 555788 h 856492"/>
                    <a:gd name="connsiteX144" fmla="*/ 344470 w 842944"/>
                    <a:gd name="connsiteY144" fmla="*/ 553437 h 856492"/>
                    <a:gd name="connsiteX145" fmla="*/ 344470 w 842944"/>
                    <a:gd name="connsiteY145" fmla="*/ 550302 h 856492"/>
                    <a:gd name="connsiteX146" fmla="*/ 342380 w 842944"/>
                    <a:gd name="connsiteY146" fmla="*/ 539068 h 856492"/>
                    <a:gd name="connsiteX147" fmla="*/ 350218 w 842944"/>
                    <a:gd name="connsiteY147" fmla="*/ 502493 h 856492"/>
                    <a:gd name="connsiteX148" fmla="*/ 333236 w 842944"/>
                    <a:gd name="connsiteY148" fmla="*/ 483421 h 856492"/>
                    <a:gd name="connsiteX149" fmla="*/ 332191 w 842944"/>
                    <a:gd name="connsiteY149" fmla="*/ 467224 h 856492"/>
                    <a:gd name="connsiteX150" fmla="*/ 296661 w 842944"/>
                    <a:gd name="connsiteY150" fmla="*/ 466440 h 856492"/>
                    <a:gd name="connsiteX151" fmla="*/ 293264 w 842944"/>
                    <a:gd name="connsiteY151" fmla="*/ 449197 h 856492"/>
                    <a:gd name="connsiteX152" fmla="*/ 291174 w 842944"/>
                    <a:gd name="connsiteY152" fmla="*/ 439792 h 856492"/>
                    <a:gd name="connsiteX153" fmla="*/ 294309 w 842944"/>
                    <a:gd name="connsiteY153" fmla="*/ 429342 h 856492"/>
                    <a:gd name="connsiteX154" fmla="*/ 277066 w 842944"/>
                    <a:gd name="connsiteY154" fmla="*/ 406090 h 856492"/>
                    <a:gd name="connsiteX155" fmla="*/ 259301 w 842944"/>
                    <a:gd name="connsiteY155" fmla="*/ 407657 h 856492"/>
                    <a:gd name="connsiteX156" fmla="*/ 248067 w 842944"/>
                    <a:gd name="connsiteY156" fmla="*/ 397207 h 856492"/>
                    <a:gd name="connsiteX157" fmla="*/ 239184 w 842944"/>
                    <a:gd name="connsiteY157" fmla="*/ 395640 h 856492"/>
                    <a:gd name="connsiteX158" fmla="*/ 222464 w 842944"/>
                    <a:gd name="connsiteY158" fmla="*/ 384929 h 856492"/>
                    <a:gd name="connsiteX159" fmla="*/ 201041 w 842944"/>
                    <a:gd name="connsiteY159" fmla="*/ 380487 h 856492"/>
                    <a:gd name="connsiteX160" fmla="*/ 184321 w 842944"/>
                    <a:gd name="connsiteY160" fmla="*/ 357235 h 856492"/>
                    <a:gd name="connsiteX161" fmla="*/ 181447 w 842944"/>
                    <a:gd name="connsiteY161" fmla="*/ 323795 h 856492"/>
                    <a:gd name="connsiteX162" fmla="*/ 150881 w 842944"/>
                    <a:gd name="connsiteY162" fmla="*/ 334245 h 856492"/>
                    <a:gd name="connsiteX163" fmla="*/ 113260 w 842944"/>
                    <a:gd name="connsiteY163" fmla="*/ 354884 h 856492"/>
                    <a:gd name="connsiteX164" fmla="*/ 96801 w 842944"/>
                    <a:gd name="connsiteY164" fmla="*/ 351488 h 856492"/>
                    <a:gd name="connsiteX165" fmla="*/ 87396 w 842944"/>
                    <a:gd name="connsiteY165" fmla="*/ 351227 h 856492"/>
                    <a:gd name="connsiteX166" fmla="*/ 70414 w 842944"/>
                    <a:gd name="connsiteY166" fmla="*/ 349398 h 856492"/>
                    <a:gd name="connsiteX167" fmla="*/ 70414 w 842944"/>
                    <a:gd name="connsiteY167" fmla="*/ 318831 h 856492"/>
                    <a:gd name="connsiteX168" fmla="*/ 51342 w 842944"/>
                    <a:gd name="connsiteY168" fmla="*/ 331371 h 856492"/>
                    <a:gd name="connsiteX169" fmla="*/ 36190 w 842944"/>
                    <a:gd name="connsiteY169" fmla="*/ 327975 h 856492"/>
                    <a:gd name="connsiteX170" fmla="*/ 31487 w 842944"/>
                    <a:gd name="connsiteY170" fmla="*/ 319876 h 856492"/>
                    <a:gd name="connsiteX171" fmla="*/ 17641 w 842944"/>
                    <a:gd name="connsiteY171" fmla="*/ 317002 h 856492"/>
                    <a:gd name="connsiteX172" fmla="*/ 18947 w 842944"/>
                    <a:gd name="connsiteY172" fmla="*/ 305768 h 856492"/>
                    <a:gd name="connsiteX173" fmla="*/ 7452 w 842944"/>
                    <a:gd name="connsiteY173" fmla="*/ 290616 h 856492"/>
                    <a:gd name="connsiteX174" fmla="*/ 659 w 842944"/>
                    <a:gd name="connsiteY174" fmla="*/ 274157 h 856492"/>
                    <a:gd name="connsiteX175" fmla="*/ 6929 w 842944"/>
                    <a:gd name="connsiteY175" fmla="*/ 260310 h 856492"/>
                    <a:gd name="connsiteX176" fmla="*/ 16334 w 842944"/>
                    <a:gd name="connsiteY176" fmla="*/ 249338 h 856492"/>
                    <a:gd name="connsiteX177" fmla="*/ 26785 w 842944"/>
                    <a:gd name="connsiteY177" fmla="*/ 222689 h 856492"/>
                    <a:gd name="connsiteX178" fmla="*/ 45072 w 842944"/>
                    <a:gd name="connsiteY178" fmla="*/ 211717 h 856492"/>
                    <a:gd name="connsiteX179" fmla="*/ 64666 w 842944"/>
                    <a:gd name="connsiteY179" fmla="*/ 208582 h 856492"/>
                    <a:gd name="connsiteX180" fmla="*/ 76945 w 842944"/>
                    <a:gd name="connsiteY180" fmla="*/ 203879 h 856492"/>
                    <a:gd name="connsiteX181" fmla="*/ 82432 w 842944"/>
                    <a:gd name="connsiteY181" fmla="*/ 206492 h 856492"/>
                    <a:gd name="connsiteX182" fmla="*/ 86350 w 842944"/>
                    <a:gd name="connsiteY182" fmla="*/ 203879 h 856492"/>
                    <a:gd name="connsiteX183" fmla="*/ 89747 w 842944"/>
                    <a:gd name="connsiteY183" fmla="*/ 182979 h 856492"/>
                    <a:gd name="connsiteX184" fmla="*/ 95233 w 842944"/>
                    <a:gd name="connsiteY184" fmla="*/ 139350 h 856492"/>
                    <a:gd name="connsiteX185" fmla="*/ 89747 w 842944"/>
                    <a:gd name="connsiteY185" fmla="*/ 122629 h 856492"/>
                    <a:gd name="connsiteX186" fmla="*/ 82954 w 842944"/>
                    <a:gd name="connsiteY186" fmla="*/ 110612 h 856492"/>
                    <a:gd name="connsiteX187" fmla="*/ 85828 w 842944"/>
                    <a:gd name="connsiteY187" fmla="*/ 100423 h 856492"/>
                    <a:gd name="connsiteX188" fmla="*/ 103593 w 842944"/>
                    <a:gd name="connsiteY188" fmla="*/ 98594 h 856492"/>
                    <a:gd name="connsiteX189" fmla="*/ 99674 w 842944"/>
                    <a:gd name="connsiteY189" fmla="*/ 92062 h 856492"/>
                    <a:gd name="connsiteX190" fmla="*/ 87657 w 842944"/>
                    <a:gd name="connsiteY190" fmla="*/ 89711 h 856492"/>
                    <a:gd name="connsiteX191" fmla="*/ 92098 w 842944"/>
                    <a:gd name="connsiteY191" fmla="*/ 77693 h 856492"/>
                    <a:gd name="connsiteX192" fmla="*/ 122665 w 842944"/>
                    <a:gd name="connsiteY192" fmla="*/ 76126 h 856492"/>
                    <a:gd name="connsiteX193" fmla="*/ 126584 w 842944"/>
                    <a:gd name="connsiteY193" fmla="*/ 71946 h 856492"/>
                    <a:gd name="connsiteX194" fmla="*/ 133115 w 842944"/>
                    <a:gd name="connsiteY194" fmla="*/ 75342 h 856492"/>
                    <a:gd name="connsiteX195" fmla="*/ 143565 w 842944"/>
                    <a:gd name="connsiteY195" fmla="*/ 69595 h 856492"/>
                    <a:gd name="connsiteX196" fmla="*/ 143565 w 842944"/>
                    <a:gd name="connsiteY196" fmla="*/ 69595 h 856492"/>
                    <a:gd name="connsiteX197" fmla="*/ 147223 w 842944"/>
                    <a:gd name="connsiteY197" fmla="*/ 77693 h 856492"/>
                    <a:gd name="connsiteX198" fmla="*/ 151925 w 842944"/>
                    <a:gd name="connsiteY198" fmla="*/ 87621 h 856492"/>
                    <a:gd name="connsiteX199" fmla="*/ 164727 w 842944"/>
                    <a:gd name="connsiteY199" fmla="*/ 97026 h 856492"/>
                    <a:gd name="connsiteX200" fmla="*/ 181447 w 842944"/>
                    <a:gd name="connsiteY200" fmla="*/ 97549 h 856492"/>
                    <a:gd name="connsiteX201" fmla="*/ 189546 w 842944"/>
                    <a:gd name="connsiteY201" fmla="*/ 92324 h 856492"/>
                    <a:gd name="connsiteX202" fmla="*/ 202609 w 842944"/>
                    <a:gd name="connsiteY202" fmla="*/ 83964 h 856492"/>
                    <a:gd name="connsiteX203" fmla="*/ 215410 w 842944"/>
                    <a:gd name="connsiteY203" fmla="*/ 75081 h 856492"/>
                    <a:gd name="connsiteX204" fmla="*/ 224554 w 842944"/>
                    <a:gd name="connsiteY204" fmla="*/ 63063 h 856492"/>
                    <a:gd name="connsiteX205" fmla="*/ 211230 w 842944"/>
                    <a:gd name="connsiteY205" fmla="*/ 55748 h 856492"/>
                    <a:gd name="connsiteX206" fmla="*/ 209401 w 842944"/>
                    <a:gd name="connsiteY206" fmla="*/ 38505 h 856492"/>
                    <a:gd name="connsiteX207" fmla="*/ 199213 w 842944"/>
                    <a:gd name="connsiteY207" fmla="*/ 22830 h 856492"/>
                    <a:gd name="connsiteX208" fmla="*/ 213320 w 842944"/>
                    <a:gd name="connsiteY208" fmla="*/ 28317 h 856492"/>
                    <a:gd name="connsiteX209" fmla="*/ 230041 w 842944"/>
                    <a:gd name="connsiteY209" fmla="*/ 29884 h 856492"/>
                    <a:gd name="connsiteX210" fmla="*/ 238139 w 842944"/>
                    <a:gd name="connsiteY210" fmla="*/ 35109 h 856492"/>
                    <a:gd name="connsiteX211" fmla="*/ 245716 w 842944"/>
                    <a:gd name="connsiteY211" fmla="*/ 25965 h 856492"/>
                    <a:gd name="connsiteX212" fmla="*/ 274193 w 842944"/>
                    <a:gd name="connsiteY212" fmla="*/ 17867 h 856492"/>
                    <a:gd name="connsiteX213" fmla="*/ 285688 w 842944"/>
                    <a:gd name="connsiteY213" fmla="*/ 7155 h 856492"/>
                    <a:gd name="connsiteX214" fmla="*/ 285688 w 842944"/>
                    <a:gd name="connsiteY214" fmla="*/ 1407 h 856492"/>
                    <a:gd name="connsiteX215" fmla="*/ 287255 w 842944"/>
                    <a:gd name="connsiteY215" fmla="*/ 885 h 856492"/>
                    <a:gd name="connsiteX216" fmla="*/ 301363 w 842944"/>
                    <a:gd name="connsiteY216" fmla="*/ 4281 h 856492"/>
                    <a:gd name="connsiteX217" fmla="*/ 300057 w 842944"/>
                    <a:gd name="connsiteY217" fmla="*/ 16038 h 856492"/>
                    <a:gd name="connsiteX218" fmla="*/ 308678 w 842944"/>
                    <a:gd name="connsiteY218" fmla="*/ 33280 h 856492"/>
                    <a:gd name="connsiteX219" fmla="*/ 301102 w 842944"/>
                    <a:gd name="connsiteY219" fmla="*/ 59667 h 856492"/>
                    <a:gd name="connsiteX220" fmla="*/ 307372 w 842944"/>
                    <a:gd name="connsiteY220" fmla="*/ 73252 h 856492"/>
                    <a:gd name="connsiteX221" fmla="*/ 322786 w 842944"/>
                    <a:gd name="connsiteY221" fmla="*/ 86054 h 856492"/>
                    <a:gd name="connsiteX222" fmla="*/ 334281 w 842944"/>
                    <a:gd name="connsiteY222" fmla="*/ 80829 h 856492"/>
                    <a:gd name="connsiteX223" fmla="*/ 353614 w 842944"/>
                    <a:gd name="connsiteY223" fmla="*/ 76387 h 856492"/>
                    <a:gd name="connsiteX224" fmla="*/ 359623 w 842944"/>
                    <a:gd name="connsiteY224" fmla="*/ 71162 h 856492"/>
                    <a:gd name="connsiteX225" fmla="*/ 376604 w 842944"/>
                    <a:gd name="connsiteY225" fmla="*/ 72991 h 856492"/>
                    <a:gd name="connsiteX226" fmla="*/ 386793 w 842944"/>
                    <a:gd name="connsiteY226" fmla="*/ 71162 h 856492"/>
                    <a:gd name="connsiteX227" fmla="*/ 390451 w 842944"/>
                    <a:gd name="connsiteY227" fmla="*/ 60190 h 856492"/>
                    <a:gd name="connsiteX228" fmla="*/ 402991 w 842944"/>
                    <a:gd name="connsiteY228" fmla="*/ 60190 h 856492"/>
                    <a:gd name="connsiteX229" fmla="*/ 416054 w 842944"/>
                    <a:gd name="connsiteY229" fmla="*/ 60973 h 856492"/>
                    <a:gd name="connsiteX230" fmla="*/ 417622 w 842944"/>
                    <a:gd name="connsiteY230" fmla="*/ 62541 h 856492"/>
                    <a:gd name="connsiteX231" fmla="*/ 432252 w 842944"/>
                    <a:gd name="connsiteY231" fmla="*/ 67766 h 856492"/>
                    <a:gd name="connsiteX232" fmla="*/ 444531 w 842944"/>
                    <a:gd name="connsiteY232" fmla="*/ 63324 h 856492"/>
                    <a:gd name="connsiteX233" fmla="*/ 459945 w 842944"/>
                    <a:gd name="connsiteY233" fmla="*/ 61496 h 856492"/>
                    <a:gd name="connsiteX234" fmla="*/ 483196 w 842944"/>
                    <a:gd name="connsiteY234" fmla="*/ 19434 h 856492"/>
                    <a:gd name="connsiteX235" fmla="*/ 488160 w 842944"/>
                    <a:gd name="connsiteY235" fmla="*/ 23614 h 856492"/>
                    <a:gd name="connsiteX236" fmla="*/ 494953 w 842944"/>
                    <a:gd name="connsiteY236" fmla="*/ 36938 h 856492"/>
                    <a:gd name="connsiteX237" fmla="*/ 495214 w 842944"/>
                    <a:gd name="connsiteY237" fmla="*/ 44253 h 856492"/>
                    <a:gd name="connsiteX238" fmla="*/ 496259 w 842944"/>
                    <a:gd name="connsiteY238" fmla="*/ 51307 h 856492"/>
                    <a:gd name="connsiteX239" fmla="*/ 498349 w 842944"/>
                    <a:gd name="connsiteY239" fmla="*/ 58622 h 856492"/>
                    <a:gd name="connsiteX240" fmla="*/ 500178 w 842944"/>
                    <a:gd name="connsiteY240" fmla="*/ 66982 h 856492"/>
                    <a:gd name="connsiteX241" fmla="*/ 504358 w 842944"/>
                    <a:gd name="connsiteY241" fmla="*/ 69856 h 856492"/>
                    <a:gd name="connsiteX242" fmla="*/ 508538 w 842944"/>
                    <a:gd name="connsiteY242" fmla="*/ 73513 h 856492"/>
                    <a:gd name="connsiteX243" fmla="*/ 514286 w 842944"/>
                    <a:gd name="connsiteY243" fmla="*/ 77693 h 856492"/>
                    <a:gd name="connsiteX244" fmla="*/ 519250 w 842944"/>
                    <a:gd name="connsiteY244" fmla="*/ 81612 h 856492"/>
                    <a:gd name="connsiteX245" fmla="*/ 515592 w 842944"/>
                    <a:gd name="connsiteY245" fmla="*/ 87099 h 856492"/>
                    <a:gd name="connsiteX246" fmla="*/ 510628 w 842944"/>
                    <a:gd name="connsiteY246" fmla="*/ 94675 h 856492"/>
                    <a:gd name="connsiteX247" fmla="*/ 504097 w 842944"/>
                    <a:gd name="connsiteY247" fmla="*/ 103558 h 856492"/>
                    <a:gd name="connsiteX248" fmla="*/ 499394 w 842944"/>
                    <a:gd name="connsiteY248" fmla="*/ 105909 h 856492"/>
                    <a:gd name="connsiteX249" fmla="*/ 490512 w 842944"/>
                    <a:gd name="connsiteY249" fmla="*/ 117404 h 856492"/>
                    <a:gd name="connsiteX250" fmla="*/ 486331 w 842944"/>
                    <a:gd name="connsiteY250" fmla="*/ 121584 h 856492"/>
                    <a:gd name="connsiteX251" fmla="*/ 481368 w 842944"/>
                    <a:gd name="connsiteY251" fmla="*/ 128377 h 856492"/>
                    <a:gd name="connsiteX252" fmla="*/ 473007 w 842944"/>
                    <a:gd name="connsiteY252" fmla="*/ 140394 h 856492"/>
                    <a:gd name="connsiteX253" fmla="*/ 465170 w 842944"/>
                    <a:gd name="connsiteY253" fmla="*/ 142485 h 856492"/>
                    <a:gd name="connsiteX254" fmla="*/ 458900 w 842944"/>
                    <a:gd name="connsiteY254" fmla="*/ 146142 h 856492"/>
                    <a:gd name="connsiteX255" fmla="*/ 469611 w 842944"/>
                    <a:gd name="connsiteY255" fmla="*/ 151106 h 856492"/>
                    <a:gd name="connsiteX256" fmla="*/ 487115 w 842944"/>
                    <a:gd name="connsiteY256" fmla="*/ 139088 h 856492"/>
                    <a:gd name="connsiteX257" fmla="*/ 497043 w 842944"/>
                    <a:gd name="connsiteY257" fmla="*/ 145620 h 856492"/>
                    <a:gd name="connsiteX258" fmla="*/ 510106 w 842944"/>
                    <a:gd name="connsiteY258" fmla="*/ 155025 h 856492"/>
                    <a:gd name="connsiteX259" fmla="*/ 521078 w 842944"/>
                    <a:gd name="connsiteY259" fmla="*/ 153980 h 856492"/>
                    <a:gd name="connsiteX260" fmla="*/ 526565 w 842944"/>
                    <a:gd name="connsiteY260" fmla="*/ 156070 h 856492"/>
                    <a:gd name="connsiteX261" fmla="*/ 526303 w 842944"/>
                    <a:gd name="connsiteY261" fmla="*/ 164430 h 856492"/>
                    <a:gd name="connsiteX262" fmla="*/ 528655 w 842944"/>
                    <a:gd name="connsiteY262" fmla="*/ 167043 h 856492"/>
                    <a:gd name="connsiteX263" fmla="*/ 535447 w 842944"/>
                    <a:gd name="connsiteY263" fmla="*/ 157899 h 856492"/>
                    <a:gd name="connsiteX264" fmla="*/ 543546 w 842944"/>
                    <a:gd name="connsiteY264" fmla="*/ 149016 h 856492"/>
                    <a:gd name="connsiteX265" fmla="*/ 551123 w 842944"/>
                    <a:gd name="connsiteY265" fmla="*/ 146926 h 856492"/>
                    <a:gd name="connsiteX266" fmla="*/ 553996 w 842944"/>
                    <a:gd name="connsiteY266" fmla="*/ 145097 h 856492"/>
                    <a:gd name="connsiteX267" fmla="*/ 552951 w 842944"/>
                    <a:gd name="connsiteY267" fmla="*/ 138305 h 856492"/>
                    <a:gd name="connsiteX268" fmla="*/ 555825 w 842944"/>
                    <a:gd name="connsiteY268" fmla="*/ 129944 h 856492"/>
                    <a:gd name="connsiteX269" fmla="*/ 570456 w 842944"/>
                    <a:gd name="connsiteY269" fmla="*/ 128638 h 856492"/>
                    <a:gd name="connsiteX270" fmla="*/ 585870 w 842944"/>
                    <a:gd name="connsiteY270" fmla="*/ 134125 h 856492"/>
                    <a:gd name="connsiteX271" fmla="*/ 590833 w 842944"/>
                    <a:gd name="connsiteY271" fmla="*/ 137260 h 856492"/>
                    <a:gd name="connsiteX272" fmla="*/ 596320 w 842944"/>
                    <a:gd name="connsiteY272" fmla="*/ 138305 h 856492"/>
                    <a:gd name="connsiteX273" fmla="*/ 609644 w 842944"/>
                    <a:gd name="connsiteY273" fmla="*/ 144575 h 856492"/>
                    <a:gd name="connsiteX274" fmla="*/ 622707 w 842944"/>
                    <a:gd name="connsiteY274" fmla="*/ 149800 h 856492"/>
                    <a:gd name="connsiteX275" fmla="*/ 630805 w 842944"/>
                    <a:gd name="connsiteY275" fmla="*/ 157637 h 856492"/>
                    <a:gd name="connsiteX276" fmla="*/ 628977 w 842944"/>
                    <a:gd name="connsiteY276" fmla="*/ 167043 h 856492"/>
                    <a:gd name="connsiteX277" fmla="*/ 633418 w 842944"/>
                    <a:gd name="connsiteY277" fmla="*/ 163124 h 856492"/>
                    <a:gd name="connsiteX278" fmla="*/ 633940 w 842944"/>
                    <a:gd name="connsiteY278" fmla="*/ 166781 h 856492"/>
                    <a:gd name="connsiteX279" fmla="*/ 632896 w 842944"/>
                    <a:gd name="connsiteY279" fmla="*/ 171484 h 856492"/>
                    <a:gd name="connsiteX280" fmla="*/ 629238 w 842944"/>
                    <a:gd name="connsiteY280" fmla="*/ 185853 h 856492"/>
                    <a:gd name="connsiteX281" fmla="*/ 636814 w 842944"/>
                    <a:gd name="connsiteY281" fmla="*/ 178015 h 856492"/>
                    <a:gd name="connsiteX282" fmla="*/ 641517 w 842944"/>
                    <a:gd name="connsiteY282" fmla="*/ 167043 h 856492"/>
                    <a:gd name="connsiteX283" fmla="*/ 642823 w 842944"/>
                    <a:gd name="connsiteY283" fmla="*/ 170700 h 856492"/>
                    <a:gd name="connsiteX284" fmla="*/ 644129 w 842944"/>
                    <a:gd name="connsiteY284" fmla="*/ 175141 h 856492"/>
                    <a:gd name="connsiteX285" fmla="*/ 649616 w 842944"/>
                    <a:gd name="connsiteY285" fmla="*/ 173051 h 856492"/>
                    <a:gd name="connsiteX286" fmla="*/ 655102 w 842944"/>
                    <a:gd name="connsiteY286" fmla="*/ 167043 h 856492"/>
                    <a:gd name="connsiteX287" fmla="*/ 663462 w 842944"/>
                    <a:gd name="connsiteY287" fmla="*/ 166259 h 856492"/>
                    <a:gd name="connsiteX288" fmla="*/ 666859 w 842944"/>
                    <a:gd name="connsiteY288" fmla="*/ 168349 h 856492"/>
                    <a:gd name="connsiteX289" fmla="*/ 669732 w 842944"/>
                    <a:gd name="connsiteY289" fmla="*/ 171223 h 856492"/>
                    <a:gd name="connsiteX290" fmla="*/ 676786 w 842944"/>
                    <a:gd name="connsiteY290" fmla="*/ 175925 h 856492"/>
                    <a:gd name="connsiteX291" fmla="*/ 686453 w 842944"/>
                    <a:gd name="connsiteY291" fmla="*/ 177232 h 856492"/>
                    <a:gd name="connsiteX292" fmla="*/ 695335 w 842944"/>
                    <a:gd name="connsiteY292" fmla="*/ 175141 h 856492"/>
                    <a:gd name="connsiteX293" fmla="*/ 702912 w 842944"/>
                    <a:gd name="connsiteY293" fmla="*/ 180105 h 856492"/>
                    <a:gd name="connsiteX294" fmla="*/ 707353 w 842944"/>
                    <a:gd name="connsiteY294" fmla="*/ 175403 h 856492"/>
                    <a:gd name="connsiteX295" fmla="*/ 713885 w 842944"/>
                    <a:gd name="connsiteY295" fmla="*/ 174880 h 856492"/>
                    <a:gd name="connsiteX296" fmla="*/ 723290 w 842944"/>
                    <a:gd name="connsiteY296" fmla="*/ 175141 h 856492"/>
                    <a:gd name="connsiteX297" fmla="*/ 732434 w 842944"/>
                    <a:gd name="connsiteY297" fmla="*/ 178276 h 856492"/>
                    <a:gd name="connsiteX298" fmla="*/ 740271 w 842944"/>
                    <a:gd name="connsiteY298" fmla="*/ 183240 h 856492"/>
                    <a:gd name="connsiteX299" fmla="*/ 749415 w 842944"/>
                    <a:gd name="connsiteY299" fmla="*/ 187943 h 856492"/>
                    <a:gd name="connsiteX300" fmla="*/ 760910 w 842944"/>
                    <a:gd name="connsiteY300" fmla="*/ 195258 h 856492"/>
                    <a:gd name="connsiteX301" fmla="*/ 769532 w 842944"/>
                    <a:gd name="connsiteY301" fmla="*/ 203879 h 856492"/>
                    <a:gd name="connsiteX302" fmla="*/ 779459 w 842944"/>
                    <a:gd name="connsiteY302" fmla="*/ 209627 h 856492"/>
                    <a:gd name="connsiteX303" fmla="*/ 791738 w 842944"/>
                    <a:gd name="connsiteY303" fmla="*/ 216420 h 856492"/>
                    <a:gd name="connsiteX304" fmla="*/ 791738 w 842944"/>
                    <a:gd name="connsiteY304" fmla="*/ 216420 h 856492"/>
                    <a:gd name="connsiteX305" fmla="*/ 806891 w 842944"/>
                    <a:gd name="connsiteY305" fmla="*/ 223996 h 856492"/>
                    <a:gd name="connsiteX306" fmla="*/ 824395 w 842944"/>
                    <a:gd name="connsiteY306" fmla="*/ 225564 h 856492"/>
                    <a:gd name="connsiteX307" fmla="*/ 836413 w 842944"/>
                    <a:gd name="connsiteY307" fmla="*/ 239671 h 856492"/>
                    <a:gd name="connsiteX308" fmla="*/ 842944 w 842944"/>
                    <a:gd name="connsiteY308" fmla="*/ 264229 h 856492"/>
                    <a:gd name="connsiteX309" fmla="*/ 842161 w 842944"/>
                    <a:gd name="connsiteY309" fmla="*/ 280688 h 85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</a:cxnLst>
                  <a:rect l="l" t="t" r="r" b="b"/>
                  <a:pathLst>
                    <a:path w="842944" h="856492">
                      <a:moveTo>
                        <a:pt x="842161" y="280688"/>
                      </a:moveTo>
                      <a:cubicBezTo>
                        <a:pt x="841899" y="285390"/>
                        <a:pt x="840854" y="290354"/>
                        <a:pt x="841115" y="294796"/>
                      </a:cubicBezTo>
                      <a:cubicBezTo>
                        <a:pt x="841115" y="297408"/>
                        <a:pt x="840332" y="300282"/>
                        <a:pt x="839548" y="302633"/>
                      </a:cubicBezTo>
                      <a:cubicBezTo>
                        <a:pt x="837458" y="306552"/>
                        <a:pt x="834323" y="309687"/>
                        <a:pt x="832233" y="313345"/>
                      </a:cubicBezTo>
                      <a:cubicBezTo>
                        <a:pt x="830143" y="316741"/>
                        <a:pt x="829359" y="320399"/>
                        <a:pt x="825179" y="322228"/>
                      </a:cubicBezTo>
                      <a:cubicBezTo>
                        <a:pt x="823611" y="323011"/>
                        <a:pt x="821783" y="323534"/>
                        <a:pt x="820737" y="325101"/>
                      </a:cubicBezTo>
                      <a:cubicBezTo>
                        <a:pt x="819693" y="326930"/>
                        <a:pt x="819431" y="329020"/>
                        <a:pt x="818909" y="330849"/>
                      </a:cubicBezTo>
                      <a:cubicBezTo>
                        <a:pt x="817603" y="336335"/>
                        <a:pt x="812377" y="337641"/>
                        <a:pt x="808197" y="340515"/>
                      </a:cubicBezTo>
                      <a:cubicBezTo>
                        <a:pt x="804540" y="342866"/>
                        <a:pt x="802188" y="346263"/>
                        <a:pt x="798270" y="348353"/>
                      </a:cubicBezTo>
                      <a:cubicBezTo>
                        <a:pt x="796702" y="349137"/>
                        <a:pt x="794873" y="349920"/>
                        <a:pt x="793567" y="351488"/>
                      </a:cubicBezTo>
                      <a:cubicBezTo>
                        <a:pt x="791999" y="353055"/>
                        <a:pt x="791738" y="355407"/>
                        <a:pt x="791216" y="357497"/>
                      </a:cubicBezTo>
                      <a:cubicBezTo>
                        <a:pt x="787819" y="370298"/>
                        <a:pt x="779198" y="380487"/>
                        <a:pt x="771361" y="390937"/>
                      </a:cubicBezTo>
                      <a:cubicBezTo>
                        <a:pt x="769793" y="393027"/>
                        <a:pt x="768486" y="395640"/>
                        <a:pt x="766397" y="397469"/>
                      </a:cubicBezTo>
                      <a:cubicBezTo>
                        <a:pt x="765090" y="398775"/>
                        <a:pt x="764568" y="397730"/>
                        <a:pt x="764306" y="396423"/>
                      </a:cubicBezTo>
                      <a:cubicBezTo>
                        <a:pt x="763261" y="393550"/>
                        <a:pt x="760126" y="387018"/>
                        <a:pt x="756992" y="391982"/>
                      </a:cubicBezTo>
                      <a:cubicBezTo>
                        <a:pt x="754640" y="395379"/>
                        <a:pt x="755163" y="399820"/>
                        <a:pt x="753856" y="403477"/>
                      </a:cubicBezTo>
                      <a:cubicBezTo>
                        <a:pt x="752550" y="407396"/>
                        <a:pt x="750721" y="410792"/>
                        <a:pt x="751505" y="415234"/>
                      </a:cubicBezTo>
                      <a:cubicBezTo>
                        <a:pt x="752028" y="417324"/>
                        <a:pt x="752550" y="419414"/>
                        <a:pt x="752811" y="421504"/>
                      </a:cubicBezTo>
                      <a:cubicBezTo>
                        <a:pt x="753073" y="424117"/>
                        <a:pt x="753073" y="426729"/>
                        <a:pt x="752811" y="429603"/>
                      </a:cubicBezTo>
                      <a:cubicBezTo>
                        <a:pt x="752289" y="434305"/>
                        <a:pt x="752028" y="439008"/>
                        <a:pt x="752811" y="443972"/>
                      </a:cubicBezTo>
                      <a:cubicBezTo>
                        <a:pt x="753595" y="448413"/>
                        <a:pt x="754379" y="452855"/>
                        <a:pt x="754901" y="457296"/>
                      </a:cubicBezTo>
                      <a:cubicBezTo>
                        <a:pt x="755685" y="461998"/>
                        <a:pt x="755946" y="466178"/>
                        <a:pt x="754379" y="470881"/>
                      </a:cubicBezTo>
                      <a:cubicBezTo>
                        <a:pt x="752550" y="476629"/>
                        <a:pt x="749937" y="481854"/>
                        <a:pt x="749154" y="487862"/>
                      </a:cubicBezTo>
                      <a:cubicBezTo>
                        <a:pt x="748892" y="490736"/>
                        <a:pt x="748631" y="493349"/>
                        <a:pt x="748892" y="496223"/>
                      </a:cubicBezTo>
                      <a:cubicBezTo>
                        <a:pt x="749154" y="498313"/>
                        <a:pt x="749154" y="500403"/>
                        <a:pt x="748892" y="502231"/>
                      </a:cubicBezTo>
                      <a:cubicBezTo>
                        <a:pt x="748109" y="506934"/>
                        <a:pt x="744190" y="509547"/>
                        <a:pt x="741055" y="512420"/>
                      </a:cubicBezTo>
                      <a:cubicBezTo>
                        <a:pt x="737920" y="515294"/>
                        <a:pt x="737136" y="519474"/>
                        <a:pt x="736875" y="523654"/>
                      </a:cubicBezTo>
                      <a:cubicBezTo>
                        <a:pt x="736875" y="525483"/>
                        <a:pt x="736875" y="527312"/>
                        <a:pt x="736091" y="529141"/>
                      </a:cubicBezTo>
                      <a:cubicBezTo>
                        <a:pt x="735568" y="530969"/>
                        <a:pt x="735046" y="532537"/>
                        <a:pt x="735046" y="534366"/>
                      </a:cubicBezTo>
                      <a:cubicBezTo>
                        <a:pt x="734785" y="536717"/>
                        <a:pt x="735046" y="540113"/>
                        <a:pt x="733479" y="542203"/>
                      </a:cubicBezTo>
                      <a:cubicBezTo>
                        <a:pt x="732695" y="543510"/>
                        <a:pt x="731650" y="544032"/>
                        <a:pt x="730866" y="545600"/>
                      </a:cubicBezTo>
                      <a:cubicBezTo>
                        <a:pt x="730082" y="547428"/>
                        <a:pt x="729821" y="549519"/>
                        <a:pt x="728776" y="551347"/>
                      </a:cubicBezTo>
                      <a:cubicBezTo>
                        <a:pt x="728254" y="552392"/>
                        <a:pt x="727470" y="553437"/>
                        <a:pt x="726947" y="554482"/>
                      </a:cubicBezTo>
                      <a:cubicBezTo>
                        <a:pt x="725379" y="557879"/>
                        <a:pt x="722506" y="560230"/>
                        <a:pt x="720938" y="563365"/>
                      </a:cubicBezTo>
                      <a:cubicBezTo>
                        <a:pt x="719632" y="565977"/>
                        <a:pt x="719371" y="569374"/>
                        <a:pt x="717803" y="571986"/>
                      </a:cubicBezTo>
                      <a:cubicBezTo>
                        <a:pt x="716236" y="574599"/>
                        <a:pt x="714146" y="576428"/>
                        <a:pt x="712317" y="579040"/>
                      </a:cubicBezTo>
                      <a:cubicBezTo>
                        <a:pt x="710749" y="581653"/>
                        <a:pt x="708659" y="584265"/>
                        <a:pt x="708137" y="587400"/>
                      </a:cubicBezTo>
                      <a:cubicBezTo>
                        <a:pt x="707353" y="590797"/>
                        <a:pt x="710227" y="594193"/>
                        <a:pt x="708921" y="597328"/>
                      </a:cubicBezTo>
                      <a:cubicBezTo>
                        <a:pt x="707614" y="600724"/>
                        <a:pt x="704218" y="601769"/>
                        <a:pt x="701083" y="602553"/>
                      </a:cubicBezTo>
                      <a:cubicBezTo>
                        <a:pt x="697164" y="603598"/>
                        <a:pt x="693245" y="605166"/>
                        <a:pt x="689849" y="607256"/>
                      </a:cubicBezTo>
                      <a:cubicBezTo>
                        <a:pt x="688543" y="608039"/>
                        <a:pt x="687236" y="609084"/>
                        <a:pt x="687759" y="610913"/>
                      </a:cubicBezTo>
                      <a:cubicBezTo>
                        <a:pt x="688020" y="612481"/>
                        <a:pt x="689065" y="613526"/>
                        <a:pt x="688804" y="615093"/>
                      </a:cubicBezTo>
                      <a:cubicBezTo>
                        <a:pt x="688020" y="619012"/>
                        <a:pt x="684101" y="619796"/>
                        <a:pt x="680705" y="619796"/>
                      </a:cubicBezTo>
                      <a:cubicBezTo>
                        <a:pt x="677570" y="619796"/>
                        <a:pt x="674696" y="621625"/>
                        <a:pt x="671561" y="620318"/>
                      </a:cubicBezTo>
                      <a:cubicBezTo>
                        <a:pt x="668949" y="619273"/>
                        <a:pt x="666597" y="616661"/>
                        <a:pt x="663462" y="617183"/>
                      </a:cubicBezTo>
                      <a:cubicBezTo>
                        <a:pt x="661895" y="617445"/>
                        <a:pt x="660850" y="618751"/>
                        <a:pt x="659282" y="619273"/>
                      </a:cubicBezTo>
                      <a:cubicBezTo>
                        <a:pt x="657453" y="620057"/>
                        <a:pt x="655625" y="620580"/>
                        <a:pt x="653534" y="621102"/>
                      </a:cubicBezTo>
                      <a:cubicBezTo>
                        <a:pt x="652228" y="621363"/>
                        <a:pt x="650922" y="621886"/>
                        <a:pt x="649616" y="621102"/>
                      </a:cubicBezTo>
                      <a:cubicBezTo>
                        <a:pt x="648571" y="620580"/>
                        <a:pt x="647526" y="619012"/>
                        <a:pt x="646219" y="619012"/>
                      </a:cubicBezTo>
                      <a:cubicBezTo>
                        <a:pt x="644129" y="619273"/>
                        <a:pt x="642823" y="627372"/>
                        <a:pt x="640210" y="624498"/>
                      </a:cubicBezTo>
                      <a:cubicBezTo>
                        <a:pt x="639165" y="623453"/>
                        <a:pt x="639165" y="621625"/>
                        <a:pt x="638121" y="620580"/>
                      </a:cubicBezTo>
                      <a:cubicBezTo>
                        <a:pt x="637076" y="619534"/>
                        <a:pt x="635247" y="619796"/>
                        <a:pt x="633940" y="620318"/>
                      </a:cubicBezTo>
                      <a:cubicBezTo>
                        <a:pt x="632373" y="620841"/>
                        <a:pt x="630805" y="621886"/>
                        <a:pt x="629760" y="623192"/>
                      </a:cubicBezTo>
                      <a:cubicBezTo>
                        <a:pt x="628977" y="624498"/>
                        <a:pt x="628977" y="626327"/>
                        <a:pt x="628715" y="627633"/>
                      </a:cubicBezTo>
                      <a:cubicBezTo>
                        <a:pt x="627409" y="632075"/>
                        <a:pt x="622968" y="631030"/>
                        <a:pt x="619833" y="632858"/>
                      </a:cubicBezTo>
                      <a:cubicBezTo>
                        <a:pt x="616436" y="634426"/>
                        <a:pt x="617743" y="638345"/>
                        <a:pt x="616175" y="640958"/>
                      </a:cubicBezTo>
                      <a:cubicBezTo>
                        <a:pt x="615391" y="642002"/>
                        <a:pt x="613824" y="642264"/>
                        <a:pt x="612518" y="642264"/>
                      </a:cubicBezTo>
                      <a:cubicBezTo>
                        <a:pt x="611472" y="639651"/>
                        <a:pt x="610689" y="638606"/>
                        <a:pt x="607815" y="639390"/>
                      </a:cubicBezTo>
                      <a:cubicBezTo>
                        <a:pt x="605202" y="639912"/>
                        <a:pt x="602329" y="639912"/>
                        <a:pt x="599716" y="640958"/>
                      </a:cubicBezTo>
                      <a:cubicBezTo>
                        <a:pt x="597365" y="641741"/>
                        <a:pt x="596058" y="643831"/>
                        <a:pt x="593969" y="644615"/>
                      </a:cubicBezTo>
                      <a:cubicBezTo>
                        <a:pt x="592401" y="645399"/>
                        <a:pt x="591095" y="646444"/>
                        <a:pt x="589527" y="646966"/>
                      </a:cubicBezTo>
                      <a:cubicBezTo>
                        <a:pt x="588482" y="647489"/>
                        <a:pt x="587176" y="647227"/>
                        <a:pt x="586131" y="647489"/>
                      </a:cubicBezTo>
                      <a:cubicBezTo>
                        <a:pt x="584041" y="648011"/>
                        <a:pt x="582212" y="649579"/>
                        <a:pt x="580383" y="650624"/>
                      </a:cubicBezTo>
                      <a:cubicBezTo>
                        <a:pt x="578816" y="651669"/>
                        <a:pt x="577248" y="652452"/>
                        <a:pt x="575681" y="653236"/>
                      </a:cubicBezTo>
                      <a:cubicBezTo>
                        <a:pt x="572284" y="654804"/>
                        <a:pt x="569149" y="656894"/>
                        <a:pt x="566537" y="659506"/>
                      </a:cubicBezTo>
                      <a:cubicBezTo>
                        <a:pt x="566537" y="659506"/>
                        <a:pt x="566537" y="659506"/>
                        <a:pt x="566537" y="659506"/>
                      </a:cubicBezTo>
                      <a:cubicBezTo>
                        <a:pt x="566537" y="659506"/>
                        <a:pt x="566014" y="660029"/>
                        <a:pt x="566014" y="660029"/>
                      </a:cubicBezTo>
                      <a:cubicBezTo>
                        <a:pt x="565492" y="660813"/>
                        <a:pt x="564708" y="661335"/>
                        <a:pt x="564185" y="662119"/>
                      </a:cubicBezTo>
                      <a:cubicBezTo>
                        <a:pt x="563140" y="664209"/>
                        <a:pt x="562095" y="666299"/>
                        <a:pt x="561312" y="668389"/>
                      </a:cubicBezTo>
                      <a:cubicBezTo>
                        <a:pt x="560789" y="669957"/>
                        <a:pt x="560005" y="671524"/>
                        <a:pt x="558438" y="672569"/>
                      </a:cubicBezTo>
                      <a:cubicBezTo>
                        <a:pt x="556870" y="673875"/>
                        <a:pt x="554780" y="673875"/>
                        <a:pt x="552951" y="673353"/>
                      </a:cubicBezTo>
                      <a:cubicBezTo>
                        <a:pt x="550861" y="673092"/>
                        <a:pt x="548249" y="673353"/>
                        <a:pt x="546159" y="673875"/>
                      </a:cubicBezTo>
                      <a:cubicBezTo>
                        <a:pt x="544591" y="675704"/>
                        <a:pt x="544330" y="676488"/>
                        <a:pt x="546681" y="677533"/>
                      </a:cubicBezTo>
                      <a:cubicBezTo>
                        <a:pt x="548510" y="678317"/>
                        <a:pt x="550339" y="679362"/>
                        <a:pt x="548510" y="681190"/>
                      </a:cubicBezTo>
                      <a:cubicBezTo>
                        <a:pt x="546943" y="682758"/>
                        <a:pt x="544330" y="683803"/>
                        <a:pt x="543807" y="686154"/>
                      </a:cubicBezTo>
                      <a:cubicBezTo>
                        <a:pt x="543285" y="687983"/>
                        <a:pt x="544069" y="689812"/>
                        <a:pt x="544853" y="691379"/>
                      </a:cubicBezTo>
                      <a:cubicBezTo>
                        <a:pt x="546681" y="694776"/>
                        <a:pt x="547465" y="696866"/>
                        <a:pt x="545375" y="700523"/>
                      </a:cubicBezTo>
                      <a:cubicBezTo>
                        <a:pt x="544330" y="702352"/>
                        <a:pt x="544069" y="703658"/>
                        <a:pt x="544591" y="705487"/>
                      </a:cubicBezTo>
                      <a:cubicBezTo>
                        <a:pt x="545375" y="707577"/>
                        <a:pt x="545375" y="709145"/>
                        <a:pt x="545636" y="711235"/>
                      </a:cubicBezTo>
                      <a:cubicBezTo>
                        <a:pt x="545898" y="713325"/>
                        <a:pt x="547204" y="713847"/>
                        <a:pt x="548249" y="715415"/>
                      </a:cubicBezTo>
                      <a:cubicBezTo>
                        <a:pt x="549294" y="716982"/>
                        <a:pt x="547726" y="718550"/>
                        <a:pt x="546943" y="719856"/>
                      </a:cubicBezTo>
                      <a:cubicBezTo>
                        <a:pt x="546159" y="721946"/>
                        <a:pt x="547204" y="722469"/>
                        <a:pt x="548510" y="723775"/>
                      </a:cubicBezTo>
                      <a:cubicBezTo>
                        <a:pt x="550078" y="725081"/>
                        <a:pt x="549555" y="726649"/>
                        <a:pt x="548771" y="728478"/>
                      </a:cubicBezTo>
                      <a:cubicBezTo>
                        <a:pt x="547988" y="730306"/>
                        <a:pt x="546159" y="731613"/>
                        <a:pt x="545375" y="733703"/>
                      </a:cubicBezTo>
                      <a:cubicBezTo>
                        <a:pt x="544591" y="735793"/>
                        <a:pt x="545375" y="737360"/>
                        <a:pt x="545375" y="739450"/>
                      </a:cubicBezTo>
                      <a:cubicBezTo>
                        <a:pt x="545375" y="741540"/>
                        <a:pt x="544069" y="742585"/>
                        <a:pt x="542501" y="744153"/>
                      </a:cubicBezTo>
                      <a:cubicBezTo>
                        <a:pt x="540934" y="745720"/>
                        <a:pt x="540411" y="747549"/>
                        <a:pt x="539627" y="749639"/>
                      </a:cubicBezTo>
                      <a:cubicBezTo>
                        <a:pt x="538060" y="753819"/>
                        <a:pt x="533880" y="757216"/>
                        <a:pt x="530484" y="760350"/>
                      </a:cubicBezTo>
                      <a:cubicBezTo>
                        <a:pt x="527610" y="763224"/>
                        <a:pt x="524736" y="765837"/>
                        <a:pt x="521601" y="768188"/>
                      </a:cubicBezTo>
                      <a:cubicBezTo>
                        <a:pt x="518988" y="770278"/>
                        <a:pt x="518205" y="773674"/>
                        <a:pt x="517160" y="776810"/>
                      </a:cubicBezTo>
                      <a:cubicBezTo>
                        <a:pt x="516376" y="779422"/>
                        <a:pt x="515331" y="781773"/>
                        <a:pt x="514547" y="784386"/>
                      </a:cubicBezTo>
                      <a:cubicBezTo>
                        <a:pt x="513763" y="787260"/>
                        <a:pt x="511934" y="789611"/>
                        <a:pt x="510367" y="791962"/>
                      </a:cubicBezTo>
                      <a:cubicBezTo>
                        <a:pt x="509583" y="793007"/>
                        <a:pt x="508538" y="793791"/>
                        <a:pt x="507754" y="794836"/>
                      </a:cubicBezTo>
                      <a:cubicBezTo>
                        <a:pt x="506709" y="796142"/>
                        <a:pt x="505925" y="797971"/>
                        <a:pt x="504881" y="799277"/>
                      </a:cubicBezTo>
                      <a:cubicBezTo>
                        <a:pt x="503836" y="800584"/>
                        <a:pt x="502529" y="801629"/>
                        <a:pt x="501745" y="802935"/>
                      </a:cubicBezTo>
                      <a:cubicBezTo>
                        <a:pt x="500962" y="803980"/>
                        <a:pt x="500439" y="805286"/>
                        <a:pt x="499656" y="806592"/>
                      </a:cubicBezTo>
                      <a:cubicBezTo>
                        <a:pt x="497827" y="808944"/>
                        <a:pt x="495998" y="811034"/>
                        <a:pt x="494169" y="813385"/>
                      </a:cubicBezTo>
                      <a:cubicBezTo>
                        <a:pt x="493647" y="814169"/>
                        <a:pt x="490250" y="819655"/>
                        <a:pt x="489989" y="815736"/>
                      </a:cubicBezTo>
                      <a:cubicBezTo>
                        <a:pt x="489728" y="813646"/>
                        <a:pt x="491556" y="809989"/>
                        <a:pt x="492863" y="808160"/>
                      </a:cubicBezTo>
                      <a:cubicBezTo>
                        <a:pt x="494431" y="805809"/>
                        <a:pt x="496520" y="803719"/>
                        <a:pt x="498611" y="801890"/>
                      </a:cubicBezTo>
                      <a:cubicBezTo>
                        <a:pt x="500962" y="799800"/>
                        <a:pt x="498349" y="797448"/>
                        <a:pt x="498611" y="794836"/>
                      </a:cubicBezTo>
                      <a:cubicBezTo>
                        <a:pt x="498872" y="791962"/>
                        <a:pt x="501745" y="791179"/>
                        <a:pt x="502007" y="788305"/>
                      </a:cubicBezTo>
                      <a:cubicBezTo>
                        <a:pt x="497827" y="786998"/>
                        <a:pt x="491034" y="787782"/>
                        <a:pt x="488944" y="791962"/>
                      </a:cubicBezTo>
                      <a:cubicBezTo>
                        <a:pt x="486854" y="795620"/>
                        <a:pt x="487115" y="800584"/>
                        <a:pt x="486331" y="804764"/>
                      </a:cubicBezTo>
                      <a:cubicBezTo>
                        <a:pt x="485287" y="809466"/>
                        <a:pt x="482413" y="810773"/>
                        <a:pt x="478755" y="813124"/>
                      </a:cubicBezTo>
                      <a:cubicBezTo>
                        <a:pt x="476665" y="814430"/>
                        <a:pt x="475359" y="815998"/>
                        <a:pt x="473791" y="817826"/>
                      </a:cubicBezTo>
                      <a:cubicBezTo>
                        <a:pt x="472485" y="819655"/>
                        <a:pt x="469873" y="821484"/>
                        <a:pt x="469350" y="823835"/>
                      </a:cubicBezTo>
                      <a:cubicBezTo>
                        <a:pt x="468566" y="826970"/>
                        <a:pt x="473007" y="826709"/>
                        <a:pt x="474836" y="826186"/>
                      </a:cubicBezTo>
                      <a:cubicBezTo>
                        <a:pt x="477449" y="825403"/>
                        <a:pt x="479539" y="823574"/>
                        <a:pt x="481890" y="822268"/>
                      </a:cubicBezTo>
                      <a:cubicBezTo>
                        <a:pt x="482674" y="825142"/>
                        <a:pt x="479016" y="828015"/>
                        <a:pt x="477187" y="829844"/>
                      </a:cubicBezTo>
                      <a:cubicBezTo>
                        <a:pt x="474836" y="831934"/>
                        <a:pt x="472224" y="834286"/>
                        <a:pt x="470395" y="836898"/>
                      </a:cubicBezTo>
                      <a:cubicBezTo>
                        <a:pt x="468827" y="839249"/>
                        <a:pt x="467782" y="842384"/>
                        <a:pt x="465954" y="844474"/>
                      </a:cubicBezTo>
                      <a:cubicBezTo>
                        <a:pt x="463864" y="846564"/>
                        <a:pt x="462296" y="848916"/>
                        <a:pt x="461512" y="851789"/>
                      </a:cubicBezTo>
                      <a:cubicBezTo>
                        <a:pt x="460990" y="853357"/>
                        <a:pt x="460467" y="854924"/>
                        <a:pt x="459422" y="856492"/>
                      </a:cubicBezTo>
                      <a:cubicBezTo>
                        <a:pt x="459422" y="856492"/>
                        <a:pt x="449756" y="849438"/>
                        <a:pt x="445837" y="845780"/>
                      </a:cubicBezTo>
                      <a:cubicBezTo>
                        <a:pt x="441918" y="842123"/>
                        <a:pt x="437216" y="837420"/>
                        <a:pt x="433819" y="832457"/>
                      </a:cubicBezTo>
                      <a:cubicBezTo>
                        <a:pt x="430423" y="827493"/>
                        <a:pt x="418144" y="818088"/>
                        <a:pt x="414225" y="815998"/>
                      </a:cubicBezTo>
                      <a:cubicBezTo>
                        <a:pt x="410306" y="813908"/>
                        <a:pt x="404298" y="812079"/>
                        <a:pt x="401685" y="809205"/>
                      </a:cubicBezTo>
                      <a:cubicBezTo>
                        <a:pt x="399073" y="806331"/>
                        <a:pt x="397505" y="801629"/>
                        <a:pt x="394631" y="802674"/>
                      </a:cubicBezTo>
                      <a:cubicBezTo>
                        <a:pt x="391757" y="803719"/>
                        <a:pt x="386010" y="807899"/>
                        <a:pt x="385226" y="803719"/>
                      </a:cubicBezTo>
                      <a:cubicBezTo>
                        <a:pt x="384442" y="799539"/>
                        <a:pt x="386532" y="797971"/>
                        <a:pt x="381568" y="794314"/>
                      </a:cubicBezTo>
                      <a:cubicBezTo>
                        <a:pt x="376604" y="790656"/>
                        <a:pt x="372424" y="782557"/>
                        <a:pt x="366154" y="785170"/>
                      </a:cubicBezTo>
                      <a:cubicBezTo>
                        <a:pt x="359884" y="787782"/>
                        <a:pt x="355704" y="788566"/>
                        <a:pt x="354659" y="782557"/>
                      </a:cubicBezTo>
                      <a:lnTo>
                        <a:pt x="354659" y="782557"/>
                      </a:lnTo>
                      <a:cubicBezTo>
                        <a:pt x="360929" y="775765"/>
                        <a:pt x="368767" y="768711"/>
                        <a:pt x="372163" y="765576"/>
                      </a:cubicBezTo>
                      <a:cubicBezTo>
                        <a:pt x="377911" y="759828"/>
                        <a:pt x="384704" y="751990"/>
                        <a:pt x="387316" y="749900"/>
                      </a:cubicBezTo>
                      <a:cubicBezTo>
                        <a:pt x="389929" y="747810"/>
                        <a:pt x="391235" y="745198"/>
                        <a:pt x="391496" y="741279"/>
                      </a:cubicBezTo>
                      <a:cubicBezTo>
                        <a:pt x="391757" y="737360"/>
                        <a:pt x="400379" y="734225"/>
                        <a:pt x="405081" y="730306"/>
                      </a:cubicBezTo>
                      <a:cubicBezTo>
                        <a:pt x="409784" y="726387"/>
                        <a:pt x="415009" y="723514"/>
                        <a:pt x="427288" y="719595"/>
                      </a:cubicBezTo>
                      <a:cubicBezTo>
                        <a:pt x="439567" y="715676"/>
                        <a:pt x="437999" y="699217"/>
                        <a:pt x="434342" y="685371"/>
                      </a:cubicBezTo>
                      <a:cubicBezTo>
                        <a:pt x="430684" y="671524"/>
                        <a:pt x="416838" y="679101"/>
                        <a:pt x="416838" y="679101"/>
                      </a:cubicBezTo>
                      <a:cubicBezTo>
                        <a:pt x="417360" y="675704"/>
                        <a:pt x="417622" y="672569"/>
                        <a:pt x="418405" y="670479"/>
                      </a:cubicBezTo>
                      <a:cubicBezTo>
                        <a:pt x="420234" y="665254"/>
                        <a:pt x="421802" y="662119"/>
                        <a:pt x="423108" y="653236"/>
                      </a:cubicBezTo>
                      <a:cubicBezTo>
                        <a:pt x="423369" y="652191"/>
                        <a:pt x="423369" y="651146"/>
                        <a:pt x="423630" y="650101"/>
                      </a:cubicBezTo>
                      <a:cubicBezTo>
                        <a:pt x="423630" y="650101"/>
                        <a:pt x="423630" y="650101"/>
                        <a:pt x="423630" y="650101"/>
                      </a:cubicBezTo>
                      <a:cubicBezTo>
                        <a:pt x="423630" y="649579"/>
                        <a:pt x="421540" y="640958"/>
                        <a:pt x="416315" y="640696"/>
                      </a:cubicBezTo>
                      <a:cubicBezTo>
                        <a:pt x="410829" y="640435"/>
                        <a:pt x="397244" y="644615"/>
                        <a:pt x="397244" y="637300"/>
                      </a:cubicBezTo>
                      <a:cubicBezTo>
                        <a:pt x="397244" y="629985"/>
                        <a:pt x="399595" y="609346"/>
                        <a:pt x="390973" y="605688"/>
                      </a:cubicBezTo>
                      <a:cubicBezTo>
                        <a:pt x="382352" y="602031"/>
                        <a:pt x="378956" y="595760"/>
                        <a:pt x="373731" y="598895"/>
                      </a:cubicBezTo>
                      <a:cubicBezTo>
                        <a:pt x="368506" y="602292"/>
                        <a:pt x="369028" y="605427"/>
                        <a:pt x="361452" y="603598"/>
                      </a:cubicBezTo>
                      <a:cubicBezTo>
                        <a:pt x="353875" y="601769"/>
                        <a:pt x="344470" y="601769"/>
                        <a:pt x="344993" y="594977"/>
                      </a:cubicBezTo>
                      <a:cubicBezTo>
                        <a:pt x="345515" y="588184"/>
                        <a:pt x="347605" y="586878"/>
                        <a:pt x="347866" y="581653"/>
                      </a:cubicBezTo>
                      <a:cubicBezTo>
                        <a:pt x="348128" y="576428"/>
                        <a:pt x="347083" y="572248"/>
                        <a:pt x="344993" y="568590"/>
                      </a:cubicBezTo>
                      <a:cubicBezTo>
                        <a:pt x="342903" y="564932"/>
                        <a:pt x="340029" y="558662"/>
                        <a:pt x="341597" y="555788"/>
                      </a:cubicBezTo>
                      <a:cubicBezTo>
                        <a:pt x="342380" y="554482"/>
                        <a:pt x="343686" y="553960"/>
                        <a:pt x="344470" y="553437"/>
                      </a:cubicBezTo>
                      <a:cubicBezTo>
                        <a:pt x="345515" y="552915"/>
                        <a:pt x="346038" y="552131"/>
                        <a:pt x="344470" y="550302"/>
                      </a:cubicBezTo>
                      <a:cubicBezTo>
                        <a:pt x="341597" y="546906"/>
                        <a:pt x="338461" y="543510"/>
                        <a:pt x="342380" y="539068"/>
                      </a:cubicBezTo>
                      <a:cubicBezTo>
                        <a:pt x="346299" y="534627"/>
                        <a:pt x="356488" y="510853"/>
                        <a:pt x="350218" y="502493"/>
                      </a:cubicBezTo>
                      <a:cubicBezTo>
                        <a:pt x="343948" y="494133"/>
                        <a:pt x="332714" y="491259"/>
                        <a:pt x="333236" y="483421"/>
                      </a:cubicBezTo>
                      <a:cubicBezTo>
                        <a:pt x="333759" y="475845"/>
                        <a:pt x="341335" y="467485"/>
                        <a:pt x="332191" y="467224"/>
                      </a:cubicBezTo>
                      <a:cubicBezTo>
                        <a:pt x="323047" y="466962"/>
                        <a:pt x="297444" y="472710"/>
                        <a:pt x="296661" y="466440"/>
                      </a:cubicBezTo>
                      <a:cubicBezTo>
                        <a:pt x="295877" y="460169"/>
                        <a:pt x="297706" y="453377"/>
                        <a:pt x="293264" y="449197"/>
                      </a:cubicBezTo>
                      <a:cubicBezTo>
                        <a:pt x="288823" y="445017"/>
                        <a:pt x="287255" y="441882"/>
                        <a:pt x="291174" y="439792"/>
                      </a:cubicBezTo>
                      <a:cubicBezTo>
                        <a:pt x="295093" y="437963"/>
                        <a:pt x="296661" y="436657"/>
                        <a:pt x="294309" y="429342"/>
                      </a:cubicBezTo>
                      <a:cubicBezTo>
                        <a:pt x="291958" y="422026"/>
                        <a:pt x="283598" y="406351"/>
                        <a:pt x="277066" y="406090"/>
                      </a:cubicBezTo>
                      <a:cubicBezTo>
                        <a:pt x="270274" y="405829"/>
                        <a:pt x="263742" y="412099"/>
                        <a:pt x="259301" y="407657"/>
                      </a:cubicBezTo>
                      <a:cubicBezTo>
                        <a:pt x="254860" y="403216"/>
                        <a:pt x="254337" y="397469"/>
                        <a:pt x="248067" y="397207"/>
                      </a:cubicBezTo>
                      <a:cubicBezTo>
                        <a:pt x="241797" y="396946"/>
                        <a:pt x="242581" y="399559"/>
                        <a:pt x="239184" y="395640"/>
                      </a:cubicBezTo>
                      <a:cubicBezTo>
                        <a:pt x="235788" y="391721"/>
                        <a:pt x="228995" y="384929"/>
                        <a:pt x="222464" y="384929"/>
                      </a:cubicBezTo>
                      <a:cubicBezTo>
                        <a:pt x="215933" y="384667"/>
                        <a:pt x="207834" y="386757"/>
                        <a:pt x="201041" y="380487"/>
                      </a:cubicBezTo>
                      <a:cubicBezTo>
                        <a:pt x="194249" y="374217"/>
                        <a:pt x="185105" y="365857"/>
                        <a:pt x="184321" y="357235"/>
                      </a:cubicBezTo>
                      <a:cubicBezTo>
                        <a:pt x="183537" y="348614"/>
                        <a:pt x="188762" y="323534"/>
                        <a:pt x="181447" y="323795"/>
                      </a:cubicBezTo>
                      <a:cubicBezTo>
                        <a:pt x="174132" y="324056"/>
                        <a:pt x="158457" y="329281"/>
                        <a:pt x="150881" y="334245"/>
                      </a:cubicBezTo>
                      <a:cubicBezTo>
                        <a:pt x="143304" y="339209"/>
                        <a:pt x="121620" y="356452"/>
                        <a:pt x="113260" y="354884"/>
                      </a:cubicBezTo>
                      <a:cubicBezTo>
                        <a:pt x="108557" y="354100"/>
                        <a:pt x="102287" y="352272"/>
                        <a:pt x="96801" y="351488"/>
                      </a:cubicBezTo>
                      <a:cubicBezTo>
                        <a:pt x="92882" y="350704"/>
                        <a:pt x="89486" y="350443"/>
                        <a:pt x="87396" y="351227"/>
                      </a:cubicBezTo>
                      <a:cubicBezTo>
                        <a:pt x="82693" y="353055"/>
                        <a:pt x="69630" y="358019"/>
                        <a:pt x="70414" y="349398"/>
                      </a:cubicBezTo>
                      <a:cubicBezTo>
                        <a:pt x="71459" y="340776"/>
                        <a:pt x="76423" y="312822"/>
                        <a:pt x="70414" y="318831"/>
                      </a:cubicBezTo>
                      <a:cubicBezTo>
                        <a:pt x="64405" y="324840"/>
                        <a:pt x="61009" y="331894"/>
                        <a:pt x="51342" y="331371"/>
                      </a:cubicBezTo>
                      <a:cubicBezTo>
                        <a:pt x="41676" y="330849"/>
                        <a:pt x="37496" y="332416"/>
                        <a:pt x="36190" y="327975"/>
                      </a:cubicBezTo>
                      <a:cubicBezTo>
                        <a:pt x="34622" y="323534"/>
                        <a:pt x="38018" y="319353"/>
                        <a:pt x="31487" y="319876"/>
                      </a:cubicBezTo>
                      <a:cubicBezTo>
                        <a:pt x="24956" y="320399"/>
                        <a:pt x="16857" y="319615"/>
                        <a:pt x="17641" y="317002"/>
                      </a:cubicBezTo>
                      <a:cubicBezTo>
                        <a:pt x="18424" y="314128"/>
                        <a:pt x="24172" y="311516"/>
                        <a:pt x="18947" y="305768"/>
                      </a:cubicBezTo>
                      <a:cubicBezTo>
                        <a:pt x="13722" y="300282"/>
                        <a:pt x="9803" y="297670"/>
                        <a:pt x="7452" y="290616"/>
                      </a:cubicBezTo>
                      <a:cubicBezTo>
                        <a:pt x="5100" y="283301"/>
                        <a:pt x="-2215" y="279121"/>
                        <a:pt x="659" y="274157"/>
                      </a:cubicBezTo>
                      <a:cubicBezTo>
                        <a:pt x="3533" y="269193"/>
                        <a:pt x="1965" y="263184"/>
                        <a:pt x="6929" y="260310"/>
                      </a:cubicBezTo>
                      <a:cubicBezTo>
                        <a:pt x="11893" y="257436"/>
                        <a:pt x="15550" y="255608"/>
                        <a:pt x="16334" y="249338"/>
                      </a:cubicBezTo>
                      <a:cubicBezTo>
                        <a:pt x="17118" y="243067"/>
                        <a:pt x="19208" y="228960"/>
                        <a:pt x="26785" y="222689"/>
                      </a:cubicBezTo>
                      <a:cubicBezTo>
                        <a:pt x="34099" y="216158"/>
                        <a:pt x="36451" y="212762"/>
                        <a:pt x="45072" y="211717"/>
                      </a:cubicBezTo>
                      <a:cubicBezTo>
                        <a:pt x="53694" y="210672"/>
                        <a:pt x="61792" y="210672"/>
                        <a:pt x="64666" y="208582"/>
                      </a:cubicBezTo>
                      <a:cubicBezTo>
                        <a:pt x="67540" y="206492"/>
                        <a:pt x="73288" y="201006"/>
                        <a:pt x="76945" y="203879"/>
                      </a:cubicBezTo>
                      <a:cubicBezTo>
                        <a:pt x="78513" y="205186"/>
                        <a:pt x="80603" y="206231"/>
                        <a:pt x="82432" y="206492"/>
                      </a:cubicBezTo>
                      <a:cubicBezTo>
                        <a:pt x="84522" y="207014"/>
                        <a:pt x="86089" y="206231"/>
                        <a:pt x="86350" y="203879"/>
                      </a:cubicBezTo>
                      <a:cubicBezTo>
                        <a:pt x="86612" y="199699"/>
                        <a:pt x="88441" y="188204"/>
                        <a:pt x="89747" y="182979"/>
                      </a:cubicBezTo>
                      <a:cubicBezTo>
                        <a:pt x="91053" y="177754"/>
                        <a:pt x="95494" y="144575"/>
                        <a:pt x="95233" y="139350"/>
                      </a:cubicBezTo>
                      <a:cubicBezTo>
                        <a:pt x="94972" y="134125"/>
                        <a:pt x="94711" y="126548"/>
                        <a:pt x="89747" y="122629"/>
                      </a:cubicBezTo>
                      <a:cubicBezTo>
                        <a:pt x="84783" y="118711"/>
                        <a:pt x="82693" y="115053"/>
                        <a:pt x="82954" y="110612"/>
                      </a:cubicBezTo>
                      <a:cubicBezTo>
                        <a:pt x="83477" y="106431"/>
                        <a:pt x="81909" y="101468"/>
                        <a:pt x="85828" y="100423"/>
                      </a:cubicBezTo>
                      <a:cubicBezTo>
                        <a:pt x="90008" y="99378"/>
                        <a:pt x="105945" y="101468"/>
                        <a:pt x="103593" y="98594"/>
                      </a:cubicBezTo>
                      <a:cubicBezTo>
                        <a:pt x="101242" y="95720"/>
                        <a:pt x="103855" y="92585"/>
                        <a:pt x="99674" y="92062"/>
                      </a:cubicBezTo>
                      <a:cubicBezTo>
                        <a:pt x="95494" y="91540"/>
                        <a:pt x="88702" y="94675"/>
                        <a:pt x="87657" y="89711"/>
                      </a:cubicBezTo>
                      <a:cubicBezTo>
                        <a:pt x="86612" y="84747"/>
                        <a:pt x="84522" y="78477"/>
                        <a:pt x="92098" y="77693"/>
                      </a:cubicBezTo>
                      <a:cubicBezTo>
                        <a:pt x="99674" y="76910"/>
                        <a:pt x="122926" y="80306"/>
                        <a:pt x="122665" y="76126"/>
                      </a:cubicBezTo>
                      <a:cubicBezTo>
                        <a:pt x="122143" y="71946"/>
                        <a:pt x="122404" y="67766"/>
                        <a:pt x="126584" y="71946"/>
                      </a:cubicBezTo>
                      <a:cubicBezTo>
                        <a:pt x="130764" y="76126"/>
                        <a:pt x="131286" y="79261"/>
                        <a:pt x="133115" y="75342"/>
                      </a:cubicBezTo>
                      <a:cubicBezTo>
                        <a:pt x="134683" y="72468"/>
                        <a:pt x="141214" y="71946"/>
                        <a:pt x="143565" y="69595"/>
                      </a:cubicBezTo>
                      <a:cubicBezTo>
                        <a:pt x="143565" y="69595"/>
                        <a:pt x="143565" y="69595"/>
                        <a:pt x="143565" y="69595"/>
                      </a:cubicBezTo>
                      <a:cubicBezTo>
                        <a:pt x="143826" y="69856"/>
                        <a:pt x="146700" y="72730"/>
                        <a:pt x="147223" y="77693"/>
                      </a:cubicBezTo>
                      <a:cubicBezTo>
                        <a:pt x="147745" y="82919"/>
                        <a:pt x="145394" y="82135"/>
                        <a:pt x="151925" y="87621"/>
                      </a:cubicBezTo>
                      <a:cubicBezTo>
                        <a:pt x="158457" y="93107"/>
                        <a:pt x="157412" y="99116"/>
                        <a:pt x="164727" y="97026"/>
                      </a:cubicBezTo>
                      <a:cubicBezTo>
                        <a:pt x="172042" y="95198"/>
                        <a:pt x="180925" y="95981"/>
                        <a:pt x="181447" y="97549"/>
                      </a:cubicBezTo>
                      <a:cubicBezTo>
                        <a:pt x="181970" y="99116"/>
                        <a:pt x="183537" y="99639"/>
                        <a:pt x="189546" y="92324"/>
                      </a:cubicBezTo>
                      <a:cubicBezTo>
                        <a:pt x="195555" y="85009"/>
                        <a:pt x="197906" y="85531"/>
                        <a:pt x="202609" y="83964"/>
                      </a:cubicBezTo>
                      <a:cubicBezTo>
                        <a:pt x="207312" y="82396"/>
                        <a:pt x="208879" y="79784"/>
                        <a:pt x="215410" y="75081"/>
                      </a:cubicBezTo>
                      <a:cubicBezTo>
                        <a:pt x="221942" y="70379"/>
                        <a:pt x="230563" y="63847"/>
                        <a:pt x="224554" y="63063"/>
                      </a:cubicBezTo>
                      <a:cubicBezTo>
                        <a:pt x="218545" y="62280"/>
                        <a:pt x="210185" y="63586"/>
                        <a:pt x="211230" y="55748"/>
                      </a:cubicBezTo>
                      <a:cubicBezTo>
                        <a:pt x="212537" y="47911"/>
                        <a:pt x="213843" y="43469"/>
                        <a:pt x="209401" y="38505"/>
                      </a:cubicBezTo>
                      <a:cubicBezTo>
                        <a:pt x="204960" y="33542"/>
                        <a:pt x="193204" y="20740"/>
                        <a:pt x="199213" y="22830"/>
                      </a:cubicBezTo>
                      <a:cubicBezTo>
                        <a:pt x="204960" y="24920"/>
                        <a:pt x="210446" y="28055"/>
                        <a:pt x="213320" y="28317"/>
                      </a:cubicBezTo>
                      <a:cubicBezTo>
                        <a:pt x="216455" y="28578"/>
                        <a:pt x="229779" y="27272"/>
                        <a:pt x="230041" y="29884"/>
                      </a:cubicBezTo>
                      <a:cubicBezTo>
                        <a:pt x="230302" y="32758"/>
                        <a:pt x="237095" y="38767"/>
                        <a:pt x="238139" y="35109"/>
                      </a:cubicBezTo>
                      <a:cubicBezTo>
                        <a:pt x="239184" y="31452"/>
                        <a:pt x="238139" y="27533"/>
                        <a:pt x="245716" y="25965"/>
                      </a:cubicBezTo>
                      <a:cubicBezTo>
                        <a:pt x="253292" y="24136"/>
                        <a:pt x="265833" y="22569"/>
                        <a:pt x="274193" y="17867"/>
                      </a:cubicBezTo>
                      <a:cubicBezTo>
                        <a:pt x="282553" y="13164"/>
                        <a:pt x="286994" y="12119"/>
                        <a:pt x="285688" y="7155"/>
                      </a:cubicBezTo>
                      <a:cubicBezTo>
                        <a:pt x="284643" y="3236"/>
                        <a:pt x="283859" y="2191"/>
                        <a:pt x="285688" y="1407"/>
                      </a:cubicBezTo>
                      <a:cubicBezTo>
                        <a:pt x="286210" y="1146"/>
                        <a:pt x="286472" y="1146"/>
                        <a:pt x="287255" y="885"/>
                      </a:cubicBezTo>
                      <a:cubicBezTo>
                        <a:pt x="290913" y="101"/>
                        <a:pt x="302669" y="-1728"/>
                        <a:pt x="301363" y="4281"/>
                      </a:cubicBezTo>
                      <a:cubicBezTo>
                        <a:pt x="300318" y="10029"/>
                        <a:pt x="294571" y="11335"/>
                        <a:pt x="300057" y="16038"/>
                      </a:cubicBezTo>
                      <a:cubicBezTo>
                        <a:pt x="305282" y="20740"/>
                        <a:pt x="314165" y="22830"/>
                        <a:pt x="308678" y="33280"/>
                      </a:cubicBezTo>
                      <a:cubicBezTo>
                        <a:pt x="303192" y="43992"/>
                        <a:pt x="295615" y="49739"/>
                        <a:pt x="301102" y="59667"/>
                      </a:cubicBezTo>
                      <a:cubicBezTo>
                        <a:pt x="306588" y="69595"/>
                        <a:pt x="305282" y="68550"/>
                        <a:pt x="307372" y="73252"/>
                      </a:cubicBezTo>
                      <a:cubicBezTo>
                        <a:pt x="309462" y="77955"/>
                        <a:pt x="314948" y="87882"/>
                        <a:pt x="322786" y="86054"/>
                      </a:cubicBezTo>
                      <a:cubicBezTo>
                        <a:pt x="330624" y="84225"/>
                        <a:pt x="330624" y="81612"/>
                        <a:pt x="334281" y="80829"/>
                      </a:cubicBezTo>
                      <a:cubicBezTo>
                        <a:pt x="337939" y="80045"/>
                        <a:pt x="347344" y="81612"/>
                        <a:pt x="353614" y="76387"/>
                      </a:cubicBezTo>
                      <a:cubicBezTo>
                        <a:pt x="359623" y="71162"/>
                        <a:pt x="354659" y="71424"/>
                        <a:pt x="359623" y="71162"/>
                      </a:cubicBezTo>
                      <a:cubicBezTo>
                        <a:pt x="362235" y="70901"/>
                        <a:pt x="370073" y="72207"/>
                        <a:pt x="376604" y="72991"/>
                      </a:cubicBezTo>
                      <a:cubicBezTo>
                        <a:pt x="382613" y="73513"/>
                        <a:pt x="387577" y="73513"/>
                        <a:pt x="386793" y="71162"/>
                      </a:cubicBezTo>
                      <a:cubicBezTo>
                        <a:pt x="384965" y="66460"/>
                        <a:pt x="386793" y="60973"/>
                        <a:pt x="390451" y="60190"/>
                      </a:cubicBezTo>
                      <a:cubicBezTo>
                        <a:pt x="394109" y="59667"/>
                        <a:pt x="399856" y="62802"/>
                        <a:pt x="402991" y="60190"/>
                      </a:cubicBezTo>
                      <a:cubicBezTo>
                        <a:pt x="406126" y="57577"/>
                        <a:pt x="413180" y="57577"/>
                        <a:pt x="416054" y="60973"/>
                      </a:cubicBezTo>
                      <a:cubicBezTo>
                        <a:pt x="416576" y="61496"/>
                        <a:pt x="416838" y="62018"/>
                        <a:pt x="417622" y="62541"/>
                      </a:cubicBezTo>
                      <a:cubicBezTo>
                        <a:pt x="421018" y="65937"/>
                        <a:pt x="427027" y="69595"/>
                        <a:pt x="432252" y="67766"/>
                      </a:cubicBezTo>
                      <a:cubicBezTo>
                        <a:pt x="438522" y="65676"/>
                        <a:pt x="440351" y="61757"/>
                        <a:pt x="444531" y="63324"/>
                      </a:cubicBezTo>
                      <a:cubicBezTo>
                        <a:pt x="448711" y="64892"/>
                        <a:pt x="458116" y="66460"/>
                        <a:pt x="459945" y="61496"/>
                      </a:cubicBezTo>
                      <a:cubicBezTo>
                        <a:pt x="462035" y="56271"/>
                        <a:pt x="469611" y="35632"/>
                        <a:pt x="483196" y="19434"/>
                      </a:cubicBezTo>
                      <a:cubicBezTo>
                        <a:pt x="485025" y="20479"/>
                        <a:pt x="486593" y="22047"/>
                        <a:pt x="488160" y="23614"/>
                      </a:cubicBezTo>
                      <a:cubicBezTo>
                        <a:pt x="491818" y="27533"/>
                        <a:pt x="494169" y="31713"/>
                        <a:pt x="494953" y="36938"/>
                      </a:cubicBezTo>
                      <a:cubicBezTo>
                        <a:pt x="495214" y="39289"/>
                        <a:pt x="494692" y="41902"/>
                        <a:pt x="495214" y="44253"/>
                      </a:cubicBezTo>
                      <a:cubicBezTo>
                        <a:pt x="495737" y="46604"/>
                        <a:pt x="495737" y="48955"/>
                        <a:pt x="496259" y="51307"/>
                      </a:cubicBezTo>
                      <a:cubicBezTo>
                        <a:pt x="497043" y="53919"/>
                        <a:pt x="497827" y="56010"/>
                        <a:pt x="498349" y="58622"/>
                      </a:cubicBezTo>
                      <a:cubicBezTo>
                        <a:pt x="498872" y="61496"/>
                        <a:pt x="499394" y="64108"/>
                        <a:pt x="500178" y="66982"/>
                      </a:cubicBezTo>
                      <a:cubicBezTo>
                        <a:pt x="500962" y="69595"/>
                        <a:pt x="501745" y="70640"/>
                        <a:pt x="504358" y="69856"/>
                      </a:cubicBezTo>
                      <a:cubicBezTo>
                        <a:pt x="507232" y="69072"/>
                        <a:pt x="508016" y="70901"/>
                        <a:pt x="508538" y="73513"/>
                      </a:cubicBezTo>
                      <a:cubicBezTo>
                        <a:pt x="509322" y="76649"/>
                        <a:pt x="511412" y="76910"/>
                        <a:pt x="514286" y="77693"/>
                      </a:cubicBezTo>
                      <a:cubicBezTo>
                        <a:pt x="516376" y="78216"/>
                        <a:pt x="518988" y="79000"/>
                        <a:pt x="519250" y="81612"/>
                      </a:cubicBezTo>
                      <a:cubicBezTo>
                        <a:pt x="519772" y="84486"/>
                        <a:pt x="517421" y="85793"/>
                        <a:pt x="515592" y="87099"/>
                      </a:cubicBezTo>
                      <a:cubicBezTo>
                        <a:pt x="512980" y="88927"/>
                        <a:pt x="512457" y="92324"/>
                        <a:pt x="510628" y="94675"/>
                      </a:cubicBezTo>
                      <a:cubicBezTo>
                        <a:pt x="508538" y="97810"/>
                        <a:pt x="506709" y="100945"/>
                        <a:pt x="504097" y="103558"/>
                      </a:cubicBezTo>
                      <a:cubicBezTo>
                        <a:pt x="502529" y="104864"/>
                        <a:pt x="501223" y="105125"/>
                        <a:pt x="499394" y="105909"/>
                      </a:cubicBezTo>
                      <a:cubicBezTo>
                        <a:pt x="494953" y="107738"/>
                        <a:pt x="493124" y="113747"/>
                        <a:pt x="490512" y="117404"/>
                      </a:cubicBezTo>
                      <a:cubicBezTo>
                        <a:pt x="489205" y="118972"/>
                        <a:pt x="487638" y="120278"/>
                        <a:pt x="486331" y="121584"/>
                      </a:cubicBezTo>
                      <a:cubicBezTo>
                        <a:pt x="484242" y="123674"/>
                        <a:pt x="482674" y="126025"/>
                        <a:pt x="481368" y="128377"/>
                      </a:cubicBezTo>
                      <a:cubicBezTo>
                        <a:pt x="479278" y="132296"/>
                        <a:pt x="477971" y="139088"/>
                        <a:pt x="473007" y="140394"/>
                      </a:cubicBezTo>
                      <a:cubicBezTo>
                        <a:pt x="470395" y="141178"/>
                        <a:pt x="467782" y="141440"/>
                        <a:pt x="465170" y="142485"/>
                      </a:cubicBezTo>
                      <a:cubicBezTo>
                        <a:pt x="463080" y="143268"/>
                        <a:pt x="459945" y="144313"/>
                        <a:pt x="458900" y="146142"/>
                      </a:cubicBezTo>
                      <a:cubicBezTo>
                        <a:pt x="456549" y="150322"/>
                        <a:pt x="467782" y="151106"/>
                        <a:pt x="469611" y="151106"/>
                      </a:cubicBezTo>
                      <a:cubicBezTo>
                        <a:pt x="477449" y="150322"/>
                        <a:pt x="481368" y="143268"/>
                        <a:pt x="487115" y="139088"/>
                      </a:cubicBezTo>
                      <a:cubicBezTo>
                        <a:pt x="492602" y="134908"/>
                        <a:pt x="494953" y="141440"/>
                        <a:pt x="497043" y="145620"/>
                      </a:cubicBezTo>
                      <a:cubicBezTo>
                        <a:pt x="499656" y="151367"/>
                        <a:pt x="503313" y="155025"/>
                        <a:pt x="510106" y="155025"/>
                      </a:cubicBezTo>
                      <a:cubicBezTo>
                        <a:pt x="513763" y="155025"/>
                        <a:pt x="517421" y="154241"/>
                        <a:pt x="521078" y="153980"/>
                      </a:cubicBezTo>
                      <a:cubicBezTo>
                        <a:pt x="523169" y="153719"/>
                        <a:pt x="525781" y="153457"/>
                        <a:pt x="526565" y="156070"/>
                      </a:cubicBezTo>
                      <a:cubicBezTo>
                        <a:pt x="527349" y="158682"/>
                        <a:pt x="526303" y="161817"/>
                        <a:pt x="526303" y="164430"/>
                      </a:cubicBezTo>
                      <a:cubicBezTo>
                        <a:pt x="526303" y="166259"/>
                        <a:pt x="526565" y="168610"/>
                        <a:pt x="528655" y="167043"/>
                      </a:cubicBezTo>
                      <a:cubicBezTo>
                        <a:pt x="531529" y="164952"/>
                        <a:pt x="533357" y="160772"/>
                        <a:pt x="535447" y="157899"/>
                      </a:cubicBezTo>
                      <a:cubicBezTo>
                        <a:pt x="537538" y="154763"/>
                        <a:pt x="540150" y="151106"/>
                        <a:pt x="543546" y="149016"/>
                      </a:cubicBezTo>
                      <a:cubicBezTo>
                        <a:pt x="545898" y="147448"/>
                        <a:pt x="548249" y="147187"/>
                        <a:pt x="551123" y="146926"/>
                      </a:cubicBezTo>
                      <a:cubicBezTo>
                        <a:pt x="552690" y="146665"/>
                        <a:pt x="553996" y="146665"/>
                        <a:pt x="553996" y="145097"/>
                      </a:cubicBezTo>
                      <a:cubicBezTo>
                        <a:pt x="553996" y="142746"/>
                        <a:pt x="552951" y="140656"/>
                        <a:pt x="552951" y="138305"/>
                      </a:cubicBezTo>
                      <a:cubicBezTo>
                        <a:pt x="552951" y="135169"/>
                        <a:pt x="553735" y="132296"/>
                        <a:pt x="555825" y="129944"/>
                      </a:cubicBezTo>
                      <a:cubicBezTo>
                        <a:pt x="560005" y="125242"/>
                        <a:pt x="565492" y="126809"/>
                        <a:pt x="570456" y="128638"/>
                      </a:cubicBezTo>
                      <a:cubicBezTo>
                        <a:pt x="575420" y="130467"/>
                        <a:pt x="580906" y="131512"/>
                        <a:pt x="585870" y="134125"/>
                      </a:cubicBezTo>
                      <a:cubicBezTo>
                        <a:pt x="587698" y="135169"/>
                        <a:pt x="589266" y="136214"/>
                        <a:pt x="590833" y="137260"/>
                      </a:cubicBezTo>
                      <a:cubicBezTo>
                        <a:pt x="592662" y="138043"/>
                        <a:pt x="594491" y="138305"/>
                        <a:pt x="596320" y="138305"/>
                      </a:cubicBezTo>
                      <a:cubicBezTo>
                        <a:pt x="601806" y="138827"/>
                        <a:pt x="605464" y="141440"/>
                        <a:pt x="609644" y="144575"/>
                      </a:cubicBezTo>
                      <a:cubicBezTo>
                        <a:pt x="613824" y="147710"/>
                        <a:pt x="617743" y="149016"/>
                        <a:pt x="622707" y="149800"/>
                      </a:cubicBezTo>
                      <a:cubicBezTo>
                        <a:pt x="627409" y="150583"/>
                        <a:pt x="630805" y="152674"/>
                        <a:pt x="630805" y="157637"/>
                      </a:cubicBezTo>
                      <a:cubicBezTo>
                        <a:pt x="630805" y="160772"/>
                        <a:pt x="629760" y="163907"/>
                        <a:pt x="628977" y="167043"/>
                      </a:cubicBezTo>
                      <a:cubicBezTo>
                        <a:pt x="630544" y="166781"/>
                        <a:pt x="631850" y="162079"/>
                        <a:pt x="633418" y="163124"/>
                      </a:cubicBezTo>
                      <a:cubicBezTo>
                        <a:pt x="633940" y="163646"/>
                        <a:pt x="633940" y="165997"/>
                        <a:pt x="633940" y="166781"/>
                      </a:cubicBezTo>
                      <a:cubicBezTo>
                        <a:pt x="633940" y="168610"/>
                        <a:pt x="633418" y="169916"/>
                        <a:pt x="632896" y="171484"/>
                      </a:cubicBezTo>
                      <a:cubicBezTo>
                        <a:pt x="631589" y="176186"/>
                        <a:pt x="632112" y="181673"/>
                        <a:pt x="629238" y="185853"/>
                      </a:cubicBezTo>
                      <a:cubicBezTo>
                        <a:pt x="632896" y="186375"/>
                        <a:pt x="636292" y="180889"/>
                        <a:pt x="636814" y="178015"/>
                      </a:cubicBezTo>
                      <a:cubicBezTo>
                        <a:pt x="637076" y="176448"/>
                        <a:pt x="638643" y="165214"/>
                        <a:pt x="641517" y="167043"/>
                      </a:cubicBezTo>
                      <a:cubicBezTo>
                        <a:pt x="642562" y="167565"/>
                        <a:pt x="642562" y="169655"/>
                        <a:pt x="642823" y="170700"/>
                      </a:cubicBezTo>
                      <a:cubicBezTo>
                        <a:pt x="643084" y="171745"/>
                        <a:pt x="643346" y="174096"/>
                        <a:pt x="644129" y="175141"/>
                      </a:cubicBezTo>
                      <a:cubicBezTo>
                        <a:pt x="645958" y="176709"/>
                        <a:pt x="648571" y="174357"/>
                        <a:pt x="649616" y="173051"/>
                      </a:cubicBezTo>
                      <a:cubicBezTo>
                        <a:pt x="651445" y="170961"/>
                        <a:pt x="652751" y="168610"/>
                        <a:pt x="655102" y="167043"/>
                      </a:cubicBezTo>
                      <a:cubicBezTo>
                        <a:pt x="657192" y="165475"/>
                        <a:pt x="660850" y="166259"/>
                        <a:pt x="663462" y="166259"/>
                      </a:cubicBezTo>
                      <a:cubicBezTo>
                        <a:pt x="664246" y="167565"/>
                        <a:pt x="665814" y="167826"/>
                        <a:pt x="666859" y="168349"/>
                      </a:cubicBezTo>
                      <a:cubicBezTo>
                        <a:pt x="667903" y="168871"/>
                        <a:pt x="668949" y="170177"/>
                        <a:pt x="669732" y="171223"/>
                      </a:cubicBezTo>
                      <a:cubicBezTo>
                        <a:pt x="671822" y="173313"/>
                        <a:pt x="673912" y="174619"/>
                        <a:pt x="676786" y="175925"/>
                      </a:cubicBezTo>
                      <a:cubicBezTo>
                        <a:pt x="679399" y="177232"/>
                        <a:pt x="683318" y="178015"/>
                        <a:pt x="686453" y="177232"/>
                      </a:cubicBezTo>
                      <a:cubicBezTo>
                        <a:pt x="689065" y="176448"/>
                        <a:pt x="692200" y="173574"/>
                        <a:pt x="695335" y="175141"/>
                      </a:cubicBezTo>
                      <a:cubicBezTo>
                        <a:pt x="697948" y="176448"/>
                        <a:pt x="699777" y="180105"/>
                        <a:pt x="702912" y="180105"/>
                      </a:cubicBezTo>
                      <a:cubicBezTo>
                        <a:pt x="703696" y="177493"/>
                        <a:pt x="704479" y="175664"/>
                        <a:pt x="707353" y="175403"/>
                      </a:cubicBezTo>
                      <a:cubicBezTo>
                        <a:pt x="709443" y="175141"/>
                        <a:pt x="711794" y="175141"/>
                        <a:pt x="713885" y="174880"/>
                      </a:cubicBezTo>
                      <a:cubicBezTo>
                        <a:pt x="717019" y="174880"/>
                        <a:pt x="720154" y="174619"/>
                        <a:pt x="723290" y="175141"/>
                      </a:cubicBezTo>
                      <a:cubicBezTo>
                        <a:pt x="726425" y="175925"/>
                        <a:pt x="729560" y="176970"/>
                        <a:pt x="732434" y="178276"/>
                      </a:cubicBezTo>
                      <a:cubicBezTo>
                        <a:pt x="735307" y="179583"/>
                        <a:pt x="737397" y="181673"/>
                        <a:pt x="740271" y="183240"/>
                      </a:cubicBezTo>
                      <a:cubicBezTo>
                        <a:pt x="743145" y="185069"/>
                        <a:pt x="746541" y="186375"/>
                        <a:pt x="749415" y="187943"/>
                      </a:cubicBezTo>
                      <a:cubicBezTo>
                        <a:pt x="753595" y="190033"/>
                        <a:pt x="757775" y="191862"/>
                        <a:pt x="760910" y="195258"/>
                      </a:cubicBezTo>
                      <a:cubicBezTo>
                        <a:pt x="763784" y="198132"/>
                        <a:pt x="766135" y="201267"/>
                        <a:pt x="769532" y="203879"/>
                      </a:cubicBezTo>
                      <a:cubicBezTo>
                        <a:pt x="772667" y="206231"/>
                        <a:pt x="775802" y="208059"/>
                        <a:pt x="779459" y="209627"/>
                      </a:cubicBezTo>
                      <a:cubicBezTo>
                        <a:pt x="783639" y="211456"/>
                        <a:pt x="787558" y="214329"/>
                        <a:pt x="791738" y="216420"/>
                      </a:cubicBezTo>
                      <a:cubicBezTo>
                        <a:pt x="791738" y="216420"/>
                        <a:pt x="791738" y="216420"/>
                        <a:pt x="791738" y="216420"/>
                      </a:cubicBezTo>
                      <a:cubicBezTo>
                        <a:pt x="796441" y="219816"/>
                        <a:pt x="800882" y="223212"/>
                        <a:pt x="806891" y="223996"/>
                      </a:cubicBezTo>
                      <a:cubicBezTo>
                        <a:pt x="812639" y="224780"/>
                        <a:pt x="818648" y="224518"/>
                        <a:pt x="824395" y="225564"/>
                      </a:cubicBezTo>
                      <a:cubicBezTo>
                        <a:pt x="831710" y="227131"/>
                        <a:pt x="834062" y="233401"/>
                        <a:pt x="836413" y="239671"/>
                      </a:cubicBezTo>
                      <a:cubicBezTo>
                        <a:pt x="839548" y="247770"/>
                        <a:pt x="841899" y="255608"/>
                        <a:pt x="842944" y="264229"/>
                      </a:cubicBezTo>
                      <a:cubicBezTo>
                        <a:pt x="842422" y="270499"/>
                        <a:pt x="842422" y="275463"/>
                        <a:pt x="842161" y="2806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grpSp>
              <p:nvGrpSpPr>
                <p:cNvPr id="1128" name="Graphic 3">
                  <a:extLst>
                    <a:ext uri="{FF2B5EF4-FFF2-40B4-BE49-F238E27FC236}">
                      <a16:creationId xmlns:a16="http://schemas.microsoft.com/office/drawing/2014/main" id="{4A5D31E3-AA85-EA88-2D61-D08ACD676205}"/>
                    </a:ext>
                  </a:extLst>
                </p:cNvPr>
                <p:cNvGrpSpPr/>
                <p:nvPr/>
              </p:nvGrpSpPr>
              <p:grpSpPr>
                <a:xfrm>
                  <a:off x="3740623" y="4069148"/>
                  <a:ext cx="84160" cy="63550"/>
                  <a:chOff x="3740623" y="4069148"/>
                  <a:chExt cx="84160" cy="63550"/>
                </a:xfrm>
                <a:solidFill>
                  <a:srgbClr val="D5D7D8"/>
                </a:solidFill>
              </p:grpSpPr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C00DFEAB-46A3-E7D4-8707-44F2AA372423}"/>
                      </a:ext>
                    </a:extLst>
                  </p:cNvPr>
                  <p:cNvSpPr/>
                  <p:nvPr/>
                </p:nvSpPr>
                <p:spPr>
                  <a:xfrm>
                    <a:off x="3740623" y="4087978"/>
                    <a:ext cx="13936" cy="18245"/>
                  </a:xfrm>
                  <a:custGeom>
                    <a:avLst/>
                    <a:gdLst>
                      <a:gd name="connsiteX0" fmla="*/ 1893 w 13936"/>
                      <a:gd name="connsiteY0" fmla="*/ 18163 h 18245"/>
                      <a:gd name="connsiteX1" fmla="*/ 64 w 13936"/>
                      <a:gd name="connsiteY1" fmla="*/ 15551 h 18245"/>
                      <a:gd name="connsiteX2" fmla="*/ 2938 w 13936"/>
                      <a:gd name="connsiteY2" fmla="*/ 12677 h 18245"/>
                      <a:gd name="connsiteX3" fmla="*/ 7379 w 13936"/>
                      <a:gd name="connsiteY3" fmla="*/ 5885 h 18245"/>
                      <a:gd name="connsiteX4" fmla="*/ 12866 w 13936"/>
                      <a:gd name="connsiteY4" fmla="*/ 137 h 18245"/>
                      <a:gd name="connsiteX5" fmla="*/ 13127 w 13936"/>
                      <a:gd name="connsiteY5" fmla="*/ 4578 h 18245"/>
                      <a:gd name="connsiteX6" fmla="*/ 12866 w 13936"/>
                      <a:gd name="connsiteY6" fmla="*/ 7713 h 18245"/>
                      <a:gd name="connsiteX7" fmla="*/ 10514 w 13936"/>
                      <a:gd name="connsiteY7" fmla="*/ 11632 h 18245"/>
                      <a:gd name="connsiteX8" fmla="*/ 7902 w 13936"/>
                      <a:gd name="connsiteY8" fmla="*/ 13461 h 18245"/>
                      <a:gd name="connsiteX9" fmla="*/ 4767 w 13936"/>
                      <a:gd name="connsiteY9" fmla="*/ 15812 h 18245"/>
                      <a:gd name="connsiteX10" fmla="*/ 1893 w 13936"/>
                      <a:gd name="connsiteY10" fmla="*/ 18163 h 1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936" h="18245">
                        <a:moveTo>
                          <a:pt x="1893" y="18163"/>
                        </a:moveTo>
                        <a:cubicBezTo>
                          <a:pt x="325" y="18686"/>
                          <a:pt x="-197" y="16596"/>
                          <a:pt x="64" y="15551"/>
                        </a:cubicBezTo>
                        <a:cubicBezTo>
                          <a:pt x="587" y="14506"/>
                          <a:pt x="2154" y="13722"/>
                          <a:pt x="2938" y="12677"/>
                        </a:cubicBezTo>
                        <a:cubicBezTo>
                          <a:pt x="4506" y="10587"/>
                          <a:pt x="5812" y="8236"/>
                          <a:pt x="7379" y="5885"/>
                        </a:cubicBezTo>
                        <a:cubicBezTo>
                          <a:pt x="8424" y="4317"/>
                          <a:pt x="10253" y="-908"/>
                          <a:pt x="12866" y="137"/>
                        </a:cubicBezTo>
                        <a:cubicBezTo>
                          <a:pt x="14956" y="921"/>
                          <a:pt x="13388" y="3272"/>
                          <a:pt x="13127" y="4578"/>
                        </a:cubicBezTo>
                        <a:cubicBezTo>
                          <a:pt x="12866" y="5623"/>
                          <a:pt x="13127" y="6668"/>
                          <a:pt x="12866" y="7713"/>
                        </a:cubicBezTo>
                        <a:cubicBezTo>
                          <a:pt x="12604" y="9019"/>
                          <a:pt x="11298" y="10587"/>
                          <a:pt x="10514" y="11632"/>
                        </a:cubicBezTo>
                        <a:cubicBezTo>
                          <a:pt x="9731" y="12677"/>
                          <a:pt x="8947" y="12938"/>
                          <a:pt x="7902" y="13461"/>
                        </a:cubicBezTo>
                        <a:cubicBezTo>
                          <a:pt x="6596" y="13983"/>
                          <a:pt x="5812" y="15028"/>
                          <a:pt x="4767" y="15812"/>
                        </a:cubicBezTo>
                        <a:cubicBezTo>
                          <a:pt x="3983" y="16335"/>
                          <a:pt x="2938" y="17641"/>
                          <a:pt x="1893" y="1816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93F888E-DCA7-E1E9-8D39-92DEA0A70F17}"/>
                      </a:ext>
                    </a:extLst>
                  </p:cNvPr>
                  <p:cNvSpPr/>
                  <p:nvPr/>
                </p:nvSpPr>
                <p:spPr>
                  <a:xfrm>
                    <a:off x="3765936" y="4079224"/>
                    <a:ext cx="48714" cy="36177"/>
                  </a:xfrm>
                  <a:custGeom>
                    <a:avLst/>
                    <a:gdLst>
                      <a:gd name="connsiteX0" fmla="*/ 2182 w 48714"/>
                      <a:gd name="connsiteY0" fmla="*/ 6017 h 36177"/>
                      <a:gd name="connsiteX1" fmla="*/ 4272 w 48714"/>
                      <a:gd name="connsiteY1" fmla="*/ 1576 h 36177"/>
                      <a:gd name="connsiteX2" fmla="*/ 15506 w 48714"/>
                      <a:gd name="connsiteY2" fmla="*/ 792 h 36177"/>
                      <a:gd name="connsiteX3" fmla="*/ 19948 w 48714"/>
                      <a:gd name="connsiteY3" fmla="*/ 3927 h 36177"/>
                      <a:gd name="connsiteX4" fmla="*/ 24128 w 48714"/>
                      <a:gd name="connsiteY4" fmla="*/ 4972 h 36177"/>
                      <a:gd name="connsiteX5" fmla="*/ 31443 w 48714"/>
                      <a:gd name="connsiteY5" fmla="*/ 2098 h 36177"/>
                      <a:gd name="connsiteX6" fmla="*/ 39019 w 48714"/>
                      <a:gd name="connsiteY6" fmla="*/ 1576 h 36177"/>
                      <a:gd name="connsiteX7" fmla="*/ 45812 w 48714"/>
                      <a:gd name="connsiteY7" fmla="*/ 3666 h 36177"/>
                      <a:gd name="connsiteX8" fmla="*/ 48686 w 48714"/>
                      <a:gd name="connsiteY8" fmla="*/ 7062 h 36177"/>
                      <a:gd name="connsiteX9" fmla="*/ 45551 w 48714"/>
                      <a:gd name="connsiteY9" fmla="*/ 13593 h 36177"/>
                      <a:gd name="connsiteX10" fmla="*/ 42154 w 48714"/>
                      <a:gd name="connsiteY10" fmla="*/ 20125 h 36177"/>
                      <a:gd name="connsiteX11" fmla="*/ 39803 w 48714"/>
                      <a:gd name="connsiteY11" fmla="*/ 26656 h 36177"/>
                      <a:gd name="connsiteX12" fmla="*/ 33794 w 48714"/>
                      <a:gd name="connsiteY12" fmla="*/ 31098 h 36177"/>
                      <a:gd name="connsiteX13" fmla="*/ 28047 w 48714"/>
                      <a:gd name="connsiteY13" fmla="*/ 31098 h 36177"/>
                      <a:gd name="connsiteX14" fmla="*/ 23605 w 48714"/>
                      <a:gd name="connsiteY14" fmla="*/ 32926 h 36177"/>
                      <a:gd name="connsiteX15" fmla="*/ 17858 w 48714"/>
                      <a:gd name="connsiteY15" fmla="*/ 35800 h 36177"/>
                      <a:gd name="connsiteX16" fmla="*/ 13678 w 48714"/>
                      <a:gd name="connsiteY16" fmla="*/ 36061 h 36177"/>
                      <a:gd name="connsiteX17" fmla="*/ 10804 w 48714"/>
                      <a:gd name="connsiteY17" fmla="*/ 36061 h 36177"/>
                      <a:gd name="connsiteX18" fmla="*/ 5318 w 48714"/>
                      <a:gd name="connsiteY18" fmla="*/ 34494 h 36177"/>
                      <a:gd name="connsiteX19" fmla="*/ 2182 w 48714"/>
                      <a:gd name="connsiteY19" fmla="*/ 31098 h 36177"/>
                      <a:gd name="connsiteX20" fmla="*/ 92 w 48714"/>
                      <a:gd name="connsiteY20" fmla="*/ 26917 h 36177"/>
                      <a:gd name="connsiteX21" fmla="*/ 2182 w 48714"/>
                      <a:gd name="connsiteY21" fmla="*/ 21431 h 36177"/>
                      <a:gd name="connsiteX22" fmla="*/ 1399 w 48714"/>
                      <a:gd name="connsiteY22" fmla="*/ 16729 h 36177"/>
                      <a:gd name="connsiteX23" fmla="*/ 1137 w 48714"/>
                      <a:gd name="connsiteY23" fmla="*/ 11765 h 36177"/>
                      <a:gd name="connsiteX24" fmla="*/ 2182 w 48714"/>
                      <a:gd name="connsiteY24" fmla="*/ 6017 h 36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8714" h="36177">
                        <a:moveTo>
                          <a:pt x="2182" y="6017"/>
                        </a:moveTo>
                        <a:cubicBezTo>
                          <a:pt x="2444" y="4188"/>
                          <a:pt x="2966" y="2621"/>
                          <a:pt x="4272" y="1576"/>
                        </a:cubicBezTo>
                        <a:cubicBezTo>
                          <a:pt x="7146" y="-514"/>
                          <a:pt x="12110" y="-253"/>
                          <a:pt x="15506" y="792"/>
                        </a:cubicBezTo>
                        <a:cubicBezTo>
                          <a:pt x="17335" y="1315"/>
                          <a:pt x="18641" y="2882"/>
                          <a:pt x="19948" y="3927"/>
                        </a:cubicBezTo>
                        <a:cubicBezTo>
                          <a:pt x="21254" y="4711"/>
                          <a:pt x="22560" y="5233"/>
                          <a:pt x="24128" y="4972"/>
                        </a:cubicBezTo>
                        <a:cubicBezTo>
                          <a:pt x="26740" y="4450"/>
                          <a:pt x="29092" y="2882"/>
                          <a:pt x="31443" y="2098"/>
                        </a:cubicBezTo>
                        <a:cubicBezTo>
                          <a:pt x="33794" y="1315"/>
                          <a:pt x="36407" y="1053"/>
                          <a:pt x="39019" y="1576"/>
                        </a:cubicBezTo>
                        <a:cubicBezTo>
                          <a:pt x="41371" y="2098"/>
                          <a:pt x="43461" y="2621"/>
                          <a:pt x="45812" y="3666"/>
                        </a:cubicBezTo>
                        <a:cubicBezTo>
                          <a:pt x="47380" y="4188"/>
                          <a:pt x="48947" y="5233"/>
                          <a:pt x="48686" y="7062"/>
                        </a:cubicBezTo>
                        <a:cubicBezTo>
                          <a:pt x="48686" y="9413"/>
                          <a:pt x="46596" y="11765"/>
                          <a:pt x="45551" y="13593"/>
                        </a:cubicBezTo>
                        <a:cubicBezTo>
                          <a:pt x="44244" y="15684"/>
                          <a:pt x="42938" y="17773"/>
                          <a:pt x="42154" y="20125"/>
                        </a:cubicBezTo>
                        <a:cubicBezTo>
                          <a:pt x="41632" y="22215"/>
                          <a:pt x="41109" y="24566"/>
                          <a:pt x="39803" y="26656"/>
                        </a:cubicBezTo>
                        <a:cubicBezTo>
                          <a:pt x="38497" y="28746"/>
                          <a:pt x="36145" y="30575"/>
                          <a:pt x="33794" y="31098"/>
                        </a:cubicBezTo>
                        <a:cubicBezTo>
                          <a:pt x="31704" y="31620"/>
                          <a:pt x="29875" y="31098"/>
                          <a:pt x="28047" y="31098"/>
                        </a:cubicBezTo>
                        <a:cubicBezTo>
                          <a:pt x="26218" y="31098"/>
                          <a:pt x="24912" y="31881"/>
                          <a:pt x="23605" y="32926"/>
                        </a:cubicBezTo>
                        <a:cubicBezTo>
                          <a:pt x="21776" y="33971"/>
                          <a:pt x="19948" y="35278"/>
                          <a:pt x="17858" y="35800"/>
                        </a:cubicBezTo>
                        <a:cubicBezTo>
                          <a:pt x="16551" y="36061"/>
                          <a:pt x="14984" y="36061"/>
                          <a:pt x="13678" y="36061"/>
                        </a:cubicBezTo>
                        <a:cubicBezTo>
                          <a:pt x="12633" y="36061"/>
                          <a:pt x="11849" y="36323"/>
                          <a:pt x="10804" y="36061"/>
                        </a:cubicBezTo>
                        <a:cubicBezTo>
                          <a:pt x="9236" y="35800"/>
                          <a:pt x="6624" y="35800"/>
                          <a:pt x="5318" y="34494"/>
                        </a:cubicBezTo>
                        <a:cubicBezTo>
                          <a:pt x="4272" y="33449"/>
                          <a:pt x="2966" y="32404"/>
                          <a:pt x="2182" y="31098"/>
                        </a:cubicBezTo>
                        <a:cubicBezTo>
                          <a:pt x="1137" y="30053"/>
                          <a:pt x="354" y="28485"/>
                          <a:pt x="92" y="26917"/>
                        </a:cubicBezTo>
                        <a:cubicBezTo>
                          <a:pt x="-430" y="24827"/>
                          <a:pt x="1399" y="23260"/>
                          <a:pt x="2182" y="21431"/>
                        </a:cubicBezTo>
                        <a:cubicBezTo>
                          <a:pt x="2966" y="19864"/>
                          <a:pt x="2182" y="18296"/>
                          <a:pt x="1399" y="16729"/>
                        </a:cubicBezTo>
                        <a:cubicBezTo>
                          <a:pt x="876" y="14900"/>
                          <a:pt x="615" y="13593"/>
                          <a:pt x="1137" y="11765"/>
                        </a:cubicBezTo>
                        <a:cubicBezTo>
                          <a:pt x="1399" y="9936"/>
                          <a:pt x="1921" y="8107"/>
                          <a:pt x="2182" y="601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B0DC97F8-0861-26EB-A3D2-14358AA59E12}"/>
                      </a:ext>
                    </a:extLst>
                  </p:cNvPr>
                  <p:cNvSpPr/>
                  <p:nvPr/>
                </p:nvSpPr>
                <p:spPr>
                  <a:xfrm>
                    <a:off x="3784295" y="4075545"/>
                    <a:ext cx="8120" cy="4512"/>
                  </a:xfrm>
                  <a:custGeom>
                    <a:avLst/>
                    <a:gdLst>
                      <a:gd name="connsiteX0" fmla="*/ 544 w 8120"/>
                      <a:gd name="connsiteY0" fmla="*/ 3425 h 4512"/>
                      <a:gd name="connsiteX1" fmla="*/ 1589 w 8120"/>
                      <a:gd name="connsiteY1" fmla="*/ 290 h 4512"/>
                      <a:gd name="connsiteX2" fmla="*/ 6030 w 8120"/>
                      <a:gd name="connsiteY2" fmla="*/ 29 h 4512"/>
                      <a:gd name="connsiteX3" fmla="*/ 8120 w 8120"/>
                      <a:gd name="connsiteY3" fmla="*/ 813 h 4512"/>
                      <a:gd name="connsiteX4" fmla="*/ 7075 w 8120"/>
                      <a:gd name="connsiteY4" fmla="*/ 3948 h 4512"/>
                      <a:gd name="connsiteX5" fmla="*/ 5508 w 8120"/>
                      <a:gd name="connsiteY5" fmla="*/ 4470 h 4512"/>
                      <a:gd name="connsiteX6" fmla="*/ 544 w 8120"/>
                      <a:gd name="connsiteY6" fmla="*/ 3425 h 45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20" h="4512">
                        <a:moveTo>
                          <a:pt x="544" y="3425"/>
                        </a:moveTo>
                        <a:cubicBezTo>
                          <a:pt x="-501" y="2119"/>
                          <a:pt x="21" y="813"/>
                          <a:pt x="1589" y="290"/>
                        </a:cubicBezTo>
                        <a:cubicBezTo>
                          <a:pt x="3156" y="29"/>
                          <a:pt x="4724" y="29"/>
                          <a:pt x="6030" y="29"/>
                        </a:cubicBezTo>
                        <a:cubicBezTo>
                          <a:pt x="7075" y="29"/>
                          <a:pt x="8120" y="-232"/>
                          <a:pt x="8120" y="813"/>
                        </a:cubicBezTo>
                        <a:cubicBezTo>
                          <a:pt x="8120" y="1858"/>
                          <a:pt x="7597" y="3164"/>
                          <a:pt x="7075" y="3948"/>
                        </a:cubicBezTo>
                        <a:cubicBezTo>
                          <a:pt x="6553" y="4732"/>
                          <a:pt x="6291" y="4470"/>
                          <a:pt x="5508" y="4470"/>
                        </a:cubicBezTo>
                        <a:cubicBezTo>
                          <a:pt x="3679" y="4209"/>
                          <a:pt x="1589" y="4732"/>
                          <a:pt x="544" y="342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D979F07A-51D0-52EE-FBB8-CE8CB67E9BFF}"/>
                      </a:ext>
                    </a:extLst>
                  </p:cNvPr>
                  <p:cNvSpPr/>
                  <p:nvPr/>
                </p:nvSpPr>
                <p:spPr>
                  <a:xfrm>
                    <a:off x="3773489" y="4069148"/>
                    <a:ext cx="12511" cy="6948"/>
                  </a:xfrm>
                  <a:custGeom>
                    <a:avLst/>
                    <a:gdLst>
                      <a:gd name="connsiteX0" fmla="*/ 6386 w 12511"/>
                      <a:gd name="connsiteY0" fmla="*/ 6688 h 6948"/>
                      <a:gd name="connsiteX1" fmla="*/ 6386 w 12511"/>
                      <a:gd name="connsiteY1" fmla="*/ 6688 h 6948"/>
                      <a:gd name="connsiteX2" fmla="*/ 4558 w 12511"/>
                      <a:gd name="connsiteY2" fmla="*/ 6949 h 6948"/>
                      <a:gd name="connsiteX3" fmla="*/ 2467 w 12511"/>
                      <a:gd name="connsiteY3" fmla="*/ 6949 h 6948"/>
                      <a:gd name="connsiteX4" fmla="*/ 900 w 12511"/>
                      <a:gd name="connsiteY4" fmla="*/ 6688 h 6948"/>
                      <a:gd name="connsiteX5" fmla="*/ 116 w 12511"/>
                      <a:gd name="connsiteY5" fmla="*/ 5904 h 6948"/>
                      <a:gd name="connsiteX6" fmla="*/ 116 w 12511"/>
                      <a:gd name="connsiteY6" fmla="*/ 4859 h 6948"/>
                      <a:gd name="connsiteX7" fmla="*/ 2990 w 12511"/>
                      <a:gd name="connsiteY7" fmla="*/ 2508 h 6948"/>
                      <a:gd name="connsiteX8" fmla="*/ 7431 w 12511"/>
                      <a:gd name="connsiteY8" fmla="*/ 1724 h 6948"/>
                      <a:gd name="connsiteX9" fmla="*/ 9783 w 12511"/>
                      <a:gd name="connsiteY9" fmla="*/ 156 h 6948"/>
                      <a:gd name="connsiteX10" fmla="*/ 12395 w 12511"/>
                      <a:gd name="connsiteY10" fmla="*/ 679 h 6948"/>
                      <a:gd name="connsiteX11" fmla="*/ 8738 w 12511"/>
                      <a:gd name="connsiteY11" fmla="*/ 5120 h 6948"/>
                      <a:gd name="connsiteX12" fmla="*/ 7693 w 12511"/>
                      <a:gd name="connsiteY12" fmla="*/ 5642 h 6948"/>
                      <a:gd name="connsiteX13" fmla="*/ 6386 w 12511"/>
                      <a:gd name="connsiteY13" fmla="*/ 6688 h 6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511" h="6948">
                        <a:moveTo>
                          <a:pt x="6386" y="6688"/>
                        </a:moveTo>
                        <a:cubicBezTo>
                          <a:pt x="6647" y="6426"/>
                          <a:pt x="7431" y="6165"/>
                          <a:pt x="6386" y="6688"/>
                        </a:cubicBezTo>
                        <a:cubicBezTo>
                          <a:pt x="5864" y="6688"/>
                          <a:pt x="5341" y="6949"/>
                          <a:pt x="4558" y="6949"/>
                        </a:cubicBezTo>
                        <a:cubicBezTo>
                          <a:pt x="4035" y="6949"/>
                          <a:pt x="3251" y="6949"/>
                          <a:pt x="2467" y="6949"/>
                        </a:cubicBezTo>
                        <a:cubicBezTo>
                          <a:pt x="1945" y="6949"/>
                          <a:pt x="1422" y="6949"/>
                          <a:pt x="900" y="6688"/>
                        </a:cubicBezTo>
                        <a:cubicBezTo>
                          <a:pt x="639" y="6688"/>
                          <a:pt x="116" y="5904"/>
                          <a:pt x="116" y="5904"/>
                        </a:cubicBezTo>
                        <a:cubicBezTo>
                          <a:pt x="-145" y="5642"/>
                          <a:pt x="116" y="5120"/>
                          <a:pt x="116" y="4859"/>
                        </a:cubicBezTo>
                        <a:cubicBezTo>
                          <a:pt x="378" y="3553"/>
                          <a:pt x="1945" y="2769"/>
                          <a:pt x="2990" y="2508"/>
                        </a:cubicBezTo>
                        <a:cubicBezTo>
                          <a:pt x="4558" y="2246"/>
                          <a:pt x="6125" y="2508"/>
                          <a:pt x="7431" y="1724"/>
                        </a:cubicBezTo>
                        <a:cubicBezTo>
                          <a:pt x="8215" y="1201"/>
                          <a:pt x="8999" y="417"/>
                          <a:pt x="9783" y="156"/>
                        </a:cubicBezTo>
                        <a:cubicBezTo>
                          <a:pt x="10566" y="-105"/>
                          <a:pt x="12134" y="-105"/>
                          <a:pt x="12395" y="679"/>
                        </a:cubicBezTo>
                        <a:cubicBezTo>
                          <a:pt x="13179" y="2246"/>
                          <a:pt x="9783" y="4859"/>
                          <a:pt x="8738" y="5120"/>
                        </a:cubicBezTo>
                        <a:cubicBezTo>
                          <a:pt x="8215" y="5381"/>
                          <a:pt x="8215" y="5381"/>
                          <a:pt x="7693" y="5642"/>
                        </a:cubicBezTo>
                        <a:cubicBezTo>
                          <a:pt x="7431" y="5904"/>
                          <a:pt x="6909" y="6165"/>
                          <a:pt x="6386" y="668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C35C1454-64C6-AEC7-E990-FA011B24C206}"/>
                      </a:ext>
                    </a:extLst>
                  </p:cNvPr>
                  <p:cNvSpPr/>
                  <p:nvPr/>
                </p:nvSpPr>
                <p:spPr>
                  <a:xfrm>
                    <a:off x="3759854" y="4074529"/>
                    <a:ext cx="8461" cy="7837"/>
                  </a:xfrm>
                  <a:custGeom>
                    <a:avLst/>
                    <a:gdLst>
                      <a:gd name="connsiteX0" fmla="*/ 1473 w 8461"/>
                      <a:gd name="connsiteY0" fmla="*/ 7838 h 7837"/>
                      <a:gd name="connsiteX1" fmla="*/ 166 w 8461"/>
                      <a:gd name="connsiteY1" fmla="*/ 5748 h 7837"/>
                      <a:gd name="connsiteX2" fmla="*/ 3824 w 8461"/>
                      <a:gd name="connsiteY2" fmla="*/ 2613 h 7837"/>
                      <a:gd name="connsiteX3" fmla="*/ 6698 w 8461"/>
                      <a:gd name="connsiteY3" fmla="*/ 0 h 7837"/>
                      <a:gd name="connsiteX4" fmla="*/ 8265 w 8461"/>
                      <a:gd name="connsiteY4" fmla="*/ 2090 h 7837"/>
                      <a:gd name="connsiteX5" fmla="*/ 4346 w 8461"/>
                      <a:gd name="connsiteY5" fmla="*/ 6531 h 7837"/>
                      <a:gd name="connsiteX6" fmla="*/ 1473 w 8461"/>
                      <a:gd name="connsiteY6" fmla="*/ 7838 h 7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61" h="7837">
                        <a:moveTo>
                          <a:pt x="1473" y="7838"/>
                        </a:moveTo>
                        <a:cubicBezTo>
                          <a:pt x="427" y="7838"/>
                          <a:pt x="-356" y="6531"/>
                          <a:pt x="166" y="5748"/>
                        </a:cubicBezTo>
                        <a:cubicBezTo>
                          <a:pt x="689" y="4180"/>
                          <a:pt x="3040" y="3658"/>
                          <a:pt x="3824" y="2613"/>
                        </a:cubicBezTo>
                        <a:cubicBezTo>
                          <a:pt x="4607" y="1567"/>
                          <a:pt x="5130" y="261"/>
                          <a:pt x="6698" y="0"/>
                        </a:cubicBezTo>
                        <a:cubicBezTo>
                          <a:pt x="8265" y="0"/>
                          <a:pt x="8788" y="784"/>
                          <a:pt x="8265" y="2090"/>
                        </a:cubicBezTo>
                        <a:cubicBezTo>
                          <a:pt x="7482" y="3919"/>
                          <a:pt x="6175" y="5486"/>
                          <a:pt x="4346" y="6531"/>
                        </a:cubicBezTo>
                        <a:cubicBezTo>
                          <a:pt x="3563" y="6531"/>
                          <a:pt x="2518" y="7838"/>
                          <a:pt x="1473" y="783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BF32AA3C-E630-897D-880F-DD25091FDA19}"/>
                      </a:ext>
                    </a:extLst>
                  </p:cNvPr>
                  <p:cNvSpPr/>
                  <p:nvPr/>
                </p:nvSpPr>
                <p:spPr>
                  <a:xfrm>
                    <a:off x="3758071" y="4089159"/>
                    <a:ext cx="3527" cy="8196"/>
                  </a:xfrm>
                  <a:custGeom>
                    <a:avLst/>
                    <a:gdLst>
                      <a:gd name="connsiteX0" fmla="*/ 1165 w 3527"/>
                      <a:gd name="connsiteY0" fmla="*/ 8099 h 8196"/>
                      <a:gd name="connsiteX1" fmla="*/ 1688 w 3527"/>
                      <a:gd name="connsiteY1" fmla="*/ 7838 h 8196"/>
                      <a:gd name="connsiteX2" fmla="*/ 3517 w 3527"/>
                      <a:gd name="connsiteY2" fmla="*/ 1568 h 8196"/>
                      <a:gd name="connsiteX3" fmla="*/ 2733 w 3527"/>
                      <a:gd name="connsiteY3" fmla="*/ 0 h 8196"/>
                      <a:gd name="connsiteX4" fmla="*/ 643 w 3527"/>
                      <a:gd name="connsiteY4" fmla="*/ 3919 h 8196"/>
                      <a:gd name="connsiteX5" fmla="*/ 1165 w 3527"/>
                      <a:gd name="connsiteY5" fmla="*/ 8099 h 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27" h="8196">
                        <a:moveTo>
                          <a:pt x="1165" y="8099"/>
                        </a:moveTo>
                        <a:cubicBezTo>
                          <a:pt x="1427" y="8099"/>
                          <a:pt x="1427" y="7838"/>
                          <a:pt x="1688" y="7838"/>
                        </a:cubicBezTo>
                        <a:cubicBezTo>
                          <a:pt x="3778" y="6531"/>
                          <a:pt x="3517" y="3658"/>
                          <a:pt x="3517" y="1568"/>
                        </a:cubicBezTo>
                        <a:cubicBezTo>
                          <a:pt x="3517" y="523"/>
                          <a:pt x="3255" y="523"/>
                          <a:pt x="2733" y="0"/>
                        </a:cubicBezTo>
                        <a:cubicBezTo>
                          <a:pt x="1949" y="1045"/>
                          <a:pt x="1165" y="2613"/>
                          <a:pt x="643" y="3919"/>
                        </a:cubicBezTo>
                        <a:cubicBezTo>
                          <a:pt x="382" y="4703"/>
                          <a:pt x="-925" y="8883"/>
                          <a:pt x="1165" y="809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F20F6F46-DBBE-CD8B-3200-5DE33B67592C}"/>
                  </a:ext>
                </a:extLst>
              </p:cNvPr>
              <p:cNvSpPr/>
              <p:nvPr/>
            </p:nvSpPr>
            <p:spPr>
              <a:xfrm>
                <a:off x="3542031" y="5294355"/>
                <a:ext cx="37152" cy="26427"/>
              </a:xfrm>
              <a:custGeom>
                <a:avLst/>
                <a:gdLst>
                  <a:gd name="connsiteX0" fmla="*/ 9246 w 37152"/>
                  <a:gd name="connsiteY0" fmla="*/ 25573 h 26427"/>
                  <a:gd name="connsiteX1" fmla="*/ 6111 w 37152"/>
                  <a:gd name="connsiteY1" fmla="*/ 26095 h 26427"/>
                  <a:gd name="connsiteX2" fmla="*/ 4805 w 37152"/>
                  <a:gd name="connsiteY2" fmla="*/ 24267 h 26427"/>
                  <a:gd name="connsiteX3" fmla="*/ 3238 w 37152"/>
                  <a:gd name="connsiteY3" fmla="*/ 22177 h 26427"/>
                  <a:gd name="connsiteX4" fmla="*/ 1409 w 37152"/>
                  <a:gd name="connsiteY4" fmla="*/ 17474 h 26427"/>
                  <a:gd name="connsiteX5" fmla="*/ 102 w 37152"/>
                  <a:gd name="connsiteY5" fmla="*/ 16168 h 26427"/>
                  <a:gd name="connsiteX6" fmla="*/ 625 w 37152"/>
                  <a:gd name="connsiteY6" fmla="*/ 14600 h 26427"/>
                  <a:gd name="connsiteX7" fmla="*/ 1931 w 37152"/>
                  <a:gd name="connsiteY7" fmla="*/ 14861 h 26427"/>
                  <a:gd name="connsiteX8" fmla="*/ 4021 w 37152"/>
                  <a:gd name="connsiteY8" fmla="*/ 16952 h 26427"/>
                  <a:gd name="connsiteX9" fmla="*/ 10291 w 37152"/>
                  <a:gd name="connsiteY9" fmla="*/ 17213 h 26427"/>
                  <a:gd name="connsiteX10" fmla="*/ 11859 w 37152"/>
                  <a:gd name="connsiteY10" fmla="*/ 15906 h 26427"/>
                  <a:gd name="connsiteX11" fmla="*/ 13688 w 37152"/>
                  <a:gd name="connsiteY11" fmla="*/ 14861 h 26427"/>
                  <a:gd name="connsiteX12" fmla="*/ 14471 w 37152"/>
                  <a:gd name="connsiteY12" fmla="*/ 13817 h 26427"/>
                  <a:gd name="connsiteX13" fmla="*/ 12643 w 37152"/>
                  <a:gd name="connsiteY13" fmla="*/ 11988 h 26427"/>
                  <a:gd name="connsiteX14" fmla="*/ 12120 w 37152"/>
                  <a:gd name="connsiteY14" fmla="*/ 10681 h 26427"/>
                  <a:gd name="connsiteX15" fmla="*/ 14471 w 37152"/>
                  <a:gd name="connsiteY15" fmla="*/ 10943 h 26427"/>
                  <a:gd name="connsiteX16" fmla="*/ 16823 w 37152"/>
                  <a:gd name="connsiteY16" fmla="*/ 10681 h 26427"/>
                  <a:gd name="connsiteX17" fmla="*/ 17084 w 37152"/>
                  <a:gd name="connsiteY17" fmla="*/ 8592 h 26427"/>
                  <a:gd name="connsiteX18" fmla="*/ 12904 w 37152"/>
                  <a:gd name="connsiteY18" fmla="*/ 5456 h 26427"/>
                  <a:gd name="connsiteX19" fmla="*/ 11598 w 37152"/>
                  <a:gd name="connsiteY19" fmla="*/ 3366 h 26427"/>
                  <a:gd name="connsiteX20" fmla="*/ 14210 w 37152"/>
                  <a:gd name="connsiteY20" fmla="*/ 2844 h 26427"/>
                  <a:gd name="connsiteX21" fmla="*/ 18390 w 37152"/>
                  <a:gd name="connsiteY21" fmla="*/ 2844 h 26427"/>
                  <a:gd name="connsiteX22" fmla="*/ 21264 w 37152"/>
                  <a:gd name="connsiteY22" fmla="*/ 1276 h 26427"/>
                  <a:gd name="connsiteX23" fmla="*/ 23354 w 37152"/>
                  <a:gd name="connsiteY23" fmla="*/ 1015 h 26427"/>
                  <a:gd name="connsiteX24" fmla="*/ 25706 w 37152"/>
                  <a:gd name="connsiteY24" fmla="*/ 3105 h 26427"/>
                  <a:gd name="connsiteX25" fmla="*/ 31192 w 37152"/>
                  <a:gd name="connsiteY25" fmla="*/ 754 h 26427"/>
                  <a:gd name="connsiteX26" fmla="*/ 36417 w 37152"/>
                  <a:gd name="connsiteY26" fmla="*/ 1015 h 26427"/>
                  <a:gd name="connsiteX27" fmla="*/ 35895 w 37152"/>
                  <a:gd name="connsiteY27" fmla="*/ 5979 h 26427"/>
                  <a:gd name="connsiteX28" fmla="*/ 29624 w 37152"/>
                  <a:gd name="connsiteY28" fmla="*/ 12249 h 26427"/>
                  <a:gd name="connsiteX29" fmla="*/ 22309 w 37152"/>
                  <a:gd name="connsiteY29" fmla="*/ 18258 h 26427"/>
                  <a:gd name="connsiteX30" fmla="*/ 19435 w 37152"/>
                  <a:gd name="connsiteY30" fmla="*/ 19564 h 26427"/>
                  <a:gd name="connsiteX31" fmla="*/ 16039 w 37152"/>
                  <a:gd name="connsiteY31" fmla="*/ 21654 h 26427"/>
                  <a:gd name="connsiteX32" fmla="*/ 12382 w 37152"/>
                  <a:gd name="connsiteY32" fmla="*/ 23483 h 26427"/>
                  <a:gd name="connsiteX33" fmla="*/ 11075 w 37152"/>
                  <a:gd name="connsiteY33" fmla="*/ 23744 h 26427"/>
                  <a:gd name="connsiteX34" fmla="*/ 9246 w 37152"/>
                  <a:gd name="connsiteY34" fmla="*/ 25573 h 26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7152" h="26427">
                    <a:moveTo>
                      <a:pt x="9246" y="25573"/>
                    </a:moveTo>
                    <a:cubicBezTo>
                      <a:pt x="8463" y="26095"/>
                      <a:pt x="7157" y="26879"/>
                      <a:pt x="6111" y="26095"/>
                    </a:cubicBezTo>
                    <a:cubicBezTo>
                      <a:pt x="5589" y="25573"/>
                      <a:pt x="5328" y="24789"/>
                      <a:pt x="4805" y="24267"/>
                    </a:cubicBezTo>
                    <a:cubicBezTo>
                      <a:pt x="4282" y="23483"/>
                      <a:pt x="3760" y="22960"/>
                      <a:pt x="3238" y="22177"/>
                    </a:cubicBezTo>
                    <a:cubicBezTo>
                      <a:pt x="2454" y="20609"/>
                      <a:pt x="2715" y="18780"/>
                      <a:pt x="1409" y="17474"/>
                    </a:cubicBezTo>
                    <a:cubicBezTo>
                      <a:pt x="886" y="17213"/>
                      <a:pt x="364" y="16952"/>
                      <a:pt x="102" y="16168"/>
                    </a:cubicBezTo>
                    <a:cubicBezTo>
                      <a:pt x="-159" y="15645"/>
                      <a:pt x="102" y="15123"/>
                      <a:pt x="625" y="14600"/>
                    </a:cubicBezTo>
                    <a:cubicBezTo>
                      <a:pt x="1148" y="14078"/>
                      <a:pt x="1670" y="14339"/>
                      <a:pt x="1931" y="14861"/>
                    </a:cubicBezTo>
                    <a:cubicBezTo>
                      <a:pt x="2715" y="15645"/>
                      <a:pt x="2976" y="16429"/>
                      <a:pt x="4021" y="16952"/>
                    </a:cubicBezTo>
                    <a:cubicBezTo>
                      <a:pt x="5850" y="18258"/>
                      <a:pt x="8463" y="18519"/>
                      <a:pt x="10291" y="17213"/>
                    </a:cubicBezTo>
                    <a:cubicBezTo>
                      <a:pt x="10814" y="16952"/>
                      <a:pt x="11337" y="16429"/>
                      <a:pt x="11859" y="15906"/>
                    </a:cubicBezTo>
                    <a:cubicBezTo>
                      <a:pt x="12382" y="15384"/>
                      <a:pt x="12904" y="15123"/>
                      <a:pt x="13688" y="14861"/>
                    </a:cubicBezTo>
                    <a:cubicBezTo>
                      <a:pt x="14210" y="14600"/>
                      <a:pt x="14733" y="14339"/>
                      <a:pt x="14471" y="13817"/>
                    </a:cubicBezTo>
                    <a:cubicBezTo>
                      <a:pt x="14210" y="13033"/>
                      <a:pt x="13426" y="12510"/>
                      <a:pt x="12643" y="11988"/>
                    </a:cubicBezTo>
                    <a:cubicBezTo>
                      <a:pt x="12382" y="11726"/>
                      <a:pt x="11598" y="10943"/>
                      <a:pt x="12120" y="10681"/>
                    </a:cubicBezTo>
                    <a:cubicBezTo>
                      <a:pt x="12643" y="10420"/>
                      <a:pt x="13949" y="10943"/>
                      <a:pt x="14471" y="10943"/>
                    </a:cubicBezTo>
                    <a:cubicBezTo>
                      <a:pt x="15255" y="11204"/>
                      <a:pt x="16300" y="11204"/>
                      <a:pt x="16823" y="10681"/>
                    </a:cubicBezTo>
                    <a:cubicBezTo>
                      <a:pt x="17345" y="10159"/>
                      <a:pt x="17345" y="9375"/>
                      <a:pt x="17084" y="8592"/>
                    </a:cubicBezTo>
                    <a:cubicBezTo>
                      <a:pt x="16562" y="6763"/>
                      <a:pt x="14210" y="6501"/>
                      <a:pt x="12904" y="5456"/>
                    </a:cubicBezTo>
                    <a:cubicBezTo>
                      <a:pt x="12382" y="4934"/>
                      <a:pt x="11337" y="4150"/>
                      <a:pt x="11598" y="3366"/>
                    </a:cubicBezTo>
                    <a:cubicBezTo>
                      <a:pt x="12120" y="2583"/>
                      <a:pt x="13688" y="2844"/>
                      <a:pt x="14210" y="2844"/>
                    </a:cubicBezTo>
                    <a:cubicBezTo>
                      <a:pt x="15517" y="3105"/>
                      <a:pt x="17084" y="3105"/>
                      <a:pt x="18390" y="2844"/>
                    </a:cubicBezTo>
                    <a:cubicBezTo>
                      <a:pt x="19435" y="2583"/>
                      <a:pt x="20480" y="1799"/>
                      <a:pt x="21264" y="1276"/>
                    </a:cubicBezTo>
                    <a:cubicBezTo>
                      <a:pt x="22048" y="754"/>
                      <a:pt x="22570" y="492"/>
                      <a:pt x="23354" y="1015"/>
                    </a:cubicBezTo>
                    <a:cubicBezTo>
                      <a:pt x="24138" y="1537"/>
                      <a:pt x="24922" y="2583"/>
                      <a:pt x="25706" y="3105"/>
                    </a:cubicBezTo>
                    <a:cubicBezTo>
                      <a:pt x="27795" y="4673"/>
                      <a:pt x="29624" y="1799"/>
                      <a:pt x="31192" y="754"/>
                    </a:cubicBezTo>
                    <a:cubicBezTo>
                      <a:pt x="32759" y="-291"/>
                      <a:pt x="34849" y="-291"/>
                      <a:pt x="36417" y="1015"/>
                    </a:cubicBezTo>
                    <a:cubicBezTo>
                      <a:pt x="37984" y="2583"/>
                      <a:pt x="36678" y="4673"/>
                      <a:pt x="35895" y="5979"/>
                    </a:cubicBezTo>
                    <a:cubicBezTo>
                      <a:pt x="34066" y="8330"/>
                      <a:pt x="31714" y="10159"/>
                      <a:pt x="29624" y="12249"/>
                    </a:cubicBezTo>
                    <a:cubicBezTo>
                      <a:pt x="27273" y="14600"/>
                      <a:pt x="25183" y="16690"/>
                      <a:pt x="22309" y="18258"/>
                    </a:cubicBezTo>
                    <a:cubicBezTo>
                      <a:pt x="21264" y="18780"/>
                      <a:pt x="20480" y="19042"/>
                      <a:pt x="19435" y="19564"/>
                    </a:cubicBezTo>
                    <a:cubicBezTo>
                      <a:pt x="18129" y="20086"/>
                      <a:pt x="17084" y="21132"/>
                      <a:pt x="16039" y="21654"/>
                    </a:cubicBezTo>
                    <a:cubicBezTo>
                      <a:pt x="14994" y="22438"/>
                      <a:pt x="13688" y="23222"/>
                      <a:pt x="12382" y="23483"/>
                    </a:cubicBezTo>
                    <a:cubicBezTo>
                      <a:pt x="11859" y="23744"/>
                      <a:pt x="11598" y="23744"/>
                      <a:pt x="11075" y="23744"/>
                    </a:cubicBezTo>
                    <a:cubicBezTo>
                      <a:pt x="10291" y="24789"/>
                      <a:pt x="9769" y="25312"/>
                      <a:pt x="9246" y="2557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5FB9F52B-3BE7-4692-BE5B-579FB70B5942}"/>
                  </a:ext>
                </a:extLst>
              </p:cNvPr>
              <p:cNvSpPr/>
              <p:nvPr/>
            </p:nvSpPr>
            <p:spPr>
              <a:xfrm>
                <a:off x="3571700" y="5293288"/>
                <a:ext cx="40565" cy="28378"/>
              </a:xfrm>
              <a:custGeom>
                <a:avLst/>
                <a:gdLst>
                  <a:gd name="connsiteX0" fmla="*/ 17720 w 40565"/>
                  <a:gd name="connsiteY0" fmla="*/ 15666 h 28378"/>
                  <a:gd name="connsiteX1" fmla="*/ 17720 w 40565"/>
                  <a:gd name="connsiteY1" fmla="*/ 17495 h 28378"/>
                  <a:gd name="connsiteX2" fmla="*/ 18504 w 40565"/>
                  <a:gd name="connsiteY2" fmla="*/ 19063 h 28378"/>
                  <a:gd name="connsiteX3" fmla="*/ 19810 w 40565"/>
                  <a:gd name="connsiteY3" fmla="*/ 20630 h 28378"/>
                  <a:gd name="connsiteX4" fmla="*/ 20072 w 40565"/>
                  <a:gd name="connsiteY4" fmla="*/ 23765 h 28378"/>
                  <a:gd name="connsiteX5" fmla="*/ 18504 w 40565"/>
                  <a:gd name="connsiteY5" fmla="*/ 23504 h 28378"/>
                  <a:gd name="connsiteX6" fmla="*/ 17198 w 40565"/>
                  <a:gd name="connsiteY6" fmla="*/ 23243 h 28378"/>
                  <a:gd name="connsiteX7" fmla="*/ 15630 w 40565"/>
                  <a:gd name="connsiteY7" fmla="*/ 25333 h 28378"/>
                  <a:gd name="connsiteX8" fmla="*/ 14063 w 40565"/>
                  <a:gd name="connsiteY8" fmla="*/ 24549 h 28378"/>
                  <a:gd name="connsiteX9" fmla="*/ 11973 w 40565"/>
                  <a:gd name="connsiteY9" fmla="*/ 22720 h 28378"/>
                  <a:gd name="connsiteX10" fmla="*/ 10667 w 40565"/>
                  <a:gd name="connsiteY10" fmla="*/ 21675 h 28378"/>
                  <a:gd name="connsiteX11" fmla="*/ 8838 w 40565"/>
                  <a:gd name="connsiteY11" fmla="*/ 21936 h 28378"/>
                  <a:gd name="connsiteX12" fmla="*/ 9099 w 40565"/>
                  <a:gd name="connsiteY12" fmla="*/ 24810 h 28378"/>
                  <a:gd name="connsiteX13" fmla="*/ 5703 w 40565"/>
                  <a:gd name="connsiteY13" fmla="*/ 28207 h 28378"/>
                  <a:gd name="connsiteX14" fmla="*/ 4135 w 40565"/>
                  <a:gd name="connsiteY14" fmla="*/ 27945 h 28378"/>
                  <a:gd name="connsiteX15" fmla="*/ 2829 w 40565"/>
                  <a:gd name="connsiteY15" fmla="*/ 25333 h 28378"/>
                  <a:gd name="connsiteX16" fmla="*/ 739 w 40565"/>
                  <a:gd name="connsiteY16" fmla="*/ 22198 h 28378"/>
                  <a:gd name="connsiteX17" fmla="*/ 216 w 40565"/>
                  <a:gd name="connsiteY17" fmla="*/ 20369 h 28378"/>
                  <a:gd name="connsiteX18" fmla="*/ 3090 w 40565"/>
                  <a:gd name="connsiteY18" fmla="*/ 18802 h 28378"/>
                  <a:gd name="connsiteX19" fmla="*/ 6225 w 40565"/>
                  <a:gd name="connsiteY19" fmla="*/ 16450 h 28378"/>
                  <a:gd name="connsiteX20" fmla="*/ 7793 w 40565"/>
                  <a:gd name="connsiteY20" fmla="*/ 14099 h 28378"/>
                  <a:gd name="connsiteX21" fmla="*/ 9883 w 40565"/>
                  <a:gd name="connsiteY21" fmla="*/ 12531 h 28378"/>
                  <a:gd name="connsiteX22" fmla="*/ 14585 w 40565"/>
                  <a:gd name="connsiteY22" fmla="*/ 9658 h 28378"/>
                  <a:gd name="connsiteX23" fmla="*/ 14324 w 40565"/>
                  <a:gd name="connsiteY23" fmla="*/ 7306 h 28378"/>
                  <a:gd name="connsiteX24" fmla="*/ 14585 w 40565"/>
                  <a:gd name="connsiteY24" fmla="*/ 4433 h 28378"/>
                  <a:gd name="connsiteX25" fmla="*/ 18243 w 40565"/>
                  <a:gd name="connsiteY25" fmla="*/ 252 h 28378"/>
                  <a:gd name="connsiteX26" fmla="*/ 25036 w 40565"/>
                  <a:gd name="connsiteY26" fmla="*/ 1297 h 28378"/>
                  <a:gd name="connsiteX27" fmla="*/ 27126 w 40565"/>
                  <a:gd name="connsiteY27" fmla="*/ 7045 h 28378"/>
                  <a:gd name="connsiteX28" fmla="*/ 30522 w 40565"/>
                  <a:gd name="connsiteY28" fmla="*/ 8090 h 28378"/>
                  <a:gd name="connsiteX29" fmla="*/ 31828 w 40565"/>
                  <a:gd name="connsiteY29" fmla="*/ 4955 h 28378"/>
                  <a:gd name="connsiteX30" fmla="*/ 36270 w 40565"/>
                  <a:gd name="connsiteY30" fmla="*/ 2865 h 28378"/>
                  <a:gd name="connsiteX31" fmla="*/ 38882 w 40565"/>
                  <a:gd name="connsiteY31" fmla="*/ 6000 h 28378"/>
                  <a:gd name="connsiteX32" fmla="*/ 36792 w 40565"/>
                  <a:gd name="connsiteY32" fmla="*/ 6261 h 28378"/>
                  <a:gd name="connsiteX33" fmla="*/ 34963 w 40565"/>
                  <a:gd name="connsiteY33" fmla="*/ 8351 h 28378"/>
                  <a:gd name="connsiteX34" fmla="*/ 38621 w 40565"/>
                  <a:gd name="connsiteY34" fmla="*/ 10180 h 28378"/>
                  <a:gd name="connsiteX35" fmla="*/ 40450 w 40565"/>
                  <a:gd name="connsiteY35" fmla="*/ 12270 h 28378"/>
                  <a:gd name="connsiteX36" fmla="*/ 36531 w 40565"/>
                  <a:gd name="connsiteY36" fmla="*/ 14621 h 28378"/>
                  <a:gd name="connsiteX37" fmla="*/ 34441 w 40565"/>
                  <a:gd name="connsiteY37" fmla="*/ 16189 h 28378"/>
                  <a:gd name="connsiteX38" fmla="*/ 31306 w 40565"/>
                  <a:gd name="connsiteY38" fmla="*/ 18279 h 28378"/>
                  <a:gd name="connsiteX39" fmla="*/ 26603 w 40565"/>
                  <a:gd name="connsiteY39" fmla="*/ 19063 h 28378"/>
                  <a:gd name="connsiteX40" fmla="*/ 23990 w 40565"/>
                  <a:gd name="connsiteY40" fmla="*/ 19063 h 28378"/>
                  <a:gd name="connsiteX41" fmla="*/ 21378 w 40565"/>
                  <a:gd name="connsiteY41" fmla="*/ 17756 h 28378"/>
                  <a:gd name="connsiteX42" fmla="*/ 19549 w 40565"/>
                  <a:gd name="connsiteY42" fmla="*/ 16450 h 28378"/>
                  <a:gd name="connsiteX43" fmla="*/ 17720 w 40565"/>
                  <a:gd name="connsiteY43" fmla="*/ 15666 h 2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0565" h="28378">
                    <a:moveTo>
                      <a:pt x="17720" y="15666"/>
                    </a:moveTo>
                    <a:cubicBezTo>
                      <a:pt x="17720" y="16189"/>
                      <a:pt x="17720" y="16973"/>
                      <a:pt x="17720" y="17495"/>
                    </a:cubicBezTo>
                    <a:cubicBezTo>
                      <a:pt x="17720" y="18018"/>
                      <a:pt x="18243" y="18540"/>
                      <a:pt x="18504" y="19063"/>
                    </a:cubicBezTo>
                    <a:cubicBezTo>
                      <a:pt x="19027" y="19585"/>
                      <a:pt x="19549" y="20108"/>
                      <a:pt x="19810" y="20630"/>
                    </a:cubicBezTo>
                    <a:cubicBezTo>
                      <a:pt x="20333" y="21414"/>
                      <a:pt x="20856" y="23243"/>
                      <a:pt x="20072" y="23765"/>
                    </a:cubicBezTo>
                    <a:cubicBezTo>
                      <a:pt x="19549" y="24027"/>
                      <a:pt x="18765" y="23765"/>
                      <a:pt x="18504" y="23504"/>
                    </a:cubicBezTo>
                    <a:cubicBezTo>
                      <a:pt x="17982" y="23243"/>
                      <a:pt x="17720" y="22982"/>
                      <a:pt x="17198" y="23243"/>
                    </a:cubicBezTo>
                    <a:cubicBezTo>
                      <a:pt x="15892" y="23504"/>
                      <a:pt x="16676" y="25333"/>
                      <a:pt x="15630" y="25333"/>
                    </a:cubicBezTo>
                    <a:cubicBezTo>
                      <a:pt x="15108" y="25333"/>
                      <a:pt x="14324" y="24810"/>
                      <a:pt x="14063" y="24549"/>
                    </a:cubicBezTo>
                    <a:cubicBezTo>
                      <a:pt x="13279" y="24027"/>
                      <a:pt x="12495" y="23504"/>
                      <a:pt x="11973" y="22720"/>
                    </a:cubicBezTo>
                    <a:cubicBezTo>
                      <a:pt x="11712" y="22198"/>
                      <a:pt x="11450" y="21675"/>
                      <a:pt x="10667" y="21675"/>
                    </a:cubicBezTo>
                    <a:cubicBezTo>
                      <a:pt x="10144" y="21414"/>
                      <a:pt x="9360" y="21675"/>
                      <a:pt x="8838" y="21936"/>
                    </a:cubicBezTo>
                    <a:cubicBezTo>
                      <a:pt x="7793" y="22720"/>
                      <a:pt x="8838" y="24027"/>
                      <a:pt x="9099" y="24810"/>
                    </a:cubicBezTo>
                    <a:cubicBezTo>
                      <a:pt x="9621" y="26639"/>
                      <a:pt x="7009" y="27684"/>
                      <a:pt x="5703" y="28207"/>
                    </a:cubicBezTo>
                    <a:cubicBezTo>
                      <a:pt x="5180" y="28468"/>
                      <a:pt x="4396" y="28468"/>
                      <a:pt x="4135" y="27945"/>
                    </a:cubicBezTo>
                    <a:cubicBezTo>
                      <a:pt x="3613" y="27162"/>
                      <a:pt x="3351" y="26116"/>
                      <a:pt x="2829" y="25333"/>
                    </a:cubicBezTo>
                    <a:cubicBezTo>
                      <a:pt x="2307" y="24288"/>
                      <a:pt x="1523" y="23243"/>
                      <a:pt x="739" y="22198"/>
                    </a:cubicBezTo>
                    <a:cubicBezTo>
                      <a:pt x="216" y="21675"/>
                      <a:pt x="-306" y="20891"/>
                      <a:pt x="216" y="20369"/>
                    </a:cubicBezTo>
                    <a:cubicBezTo>
                      <a:pt x="1000" y="19585"/>
                      <a:pt x="2307" y="19324"/>
                      <a:pt x="3090" y="18802"/>
                    </a:cubicBezTo>
                    <a:cubicBezTo>
                      <a:pt x="4135" y="18279"/>
                      <a:pt x="5441" y="17495"/>
                      <a:pt x="6225" y="16450"/>
                    </a:cubicBezTo>
                    <a:cubicBezTo>
                      <a:pt x="6748" y="15666"/>
                      <a:pt x="7270" y="14883"/>
                      <a:pt x="7793" y="14099"/>
                    </a:cubicBezTo>
                    <a:cubicBezTo>
                      <a:pt x="8315" y="13315"/>
                      <a:pt x="9099" y="13054"/>
                      <a:pt x="9883" y="12531"/>
                    </a:cubicBezTo>
                    <a:cubicBezTo>
                      <a:pt x="11450" y="12009"/>
                      <a:pt x="14324" y="11486"/>
                      <a:pt x="14585" y="9658"/>
                    </a:cubicBezTo>
                    <a:cubicBezTo>
                      <a:pt x="14847" y="8874"/>
                      <a:pt x="14585" y="8090"/>
                      <a:pt x="14324" y="7306"/>
                    </a:cubicBezTo>
                    <a:cubicBezTo>
                      <a:pt x="14324" y="6261"/>
                      <a:pt x="14324" y="5477"/>
                      <a:pt x="14585" y="4433"/>
                    </a:cubicBezTo>
                    <a:cubicBezTo>
                      <a:pt x="15108" y="2604"/>
                      <a:pt x="16414" y="775"/>
                      <a:pt x="18243" y="252"/>
                    </a:cubicBezTo>
                    <a:cubicBezTo>
                      <a:pt x="20333" y="-270"/>
                      <a:pt x="23468" y="-9"/>
                      <a:pt x="25036" y="1297"/>
                    </a:cubicBezTo>
                    <a:cubicBezTo>
                      <a:pt x="26603" y="2604"/>
                      <a:pt x="26342" y="5216"/>
                      <a:pt x="27126" y="7045"/>
                    </a:cubicBezTo>
                    <a:cubicBezTo>
                      <a:pt x="27648" y="8351"/>
                      <a:pt x="29477" y="10180"/>
                      <a:pt x="30522" y="8090"/>
                    </a:cubicBezTo>
                    <a:cubicBezTo>
                      <a:pt x="31045" y="7045"/>
                      <a:pt x="31306" y="6000"/>
                      <a:pt x="31828" y="4955"/>
                    </a:cubicBezTo>
                    <a:cubicBezTo>
                      <a:pt x="32612" y="3387"/>
                      <a:pt x="34702" y="2081"/>
                      <a:pt x="36270" y="2865"/>
                    </a:cubicBezTo>
                    <a:cubicBezTo>
                      <a:pt x="36792" y="3126"/>
                      <a:pt x="40711" y="5216"/>
                      <a:pt x="38882" y="6000"/>
                    </a:cubicBezTo>
                    <a:cubicBezTo>
                      <a:pt x="38098" y="6261"/>
                      <a:pt x="37576" y="6261"/>
                      <a:pt x="36792" y="6261"/>
                    </a:cubicBezTo>
                    <a:cubicBezTo>
                      <a:pt x="36008" y="6522"/>
                      <a:pt x="34179" y="7045"/>
                      <a:pt x="34963" y="8351"/>
                    </a:cubicBezTo>
                    <a:cubicBezTo>
                      <a:pt x="35747" y="9396"/>
                      <a:pt x="37314" y="9658"/>
                      <a:pt x="38621" y="10180"/>
                    </a:cubicBezTo>
                    <a:cubicBezTo>
                      <a:pt x="39405" y="10702"/>
                      <a:pt x="39927" y="11225"/>
                      <a:pt x="40450" y="12270"/>
                    </a:cubicBezTo>
                    <a:cubicBezTo>
                      <a:pt x="41233" y="14621"/>
                      <a:pt x="37837" y="14360"/>
                      <a:pt x="36531" y="14621"/>
                    </a:cubicBezTo>
                    <a:cubicBezTo>
                      <a:pt x="35747" y="14883"/>
                      <a:pt x="35225" y="15405"/>
                      <a:pt x="34441" y="16189"/>
                    </a:cubicBezTo>
                    <a:cubicBezTo>
                      <a:pt x="33657" y="16973"/>
                      <a:pt x="32612" y="18018"/>
                      <a:pt x="31306" y="18279"/>
                    </a:cubicBezTo>
                    <a:cubicBezTo>
                      <a:pt x="29738" y="18540"/>
                      <a:pt x="28171" y="19063"/>
                      <a:pt x="26603" y="19063"/>
                    </a:cubicBezTo>
                    <a:cubicBezTo>
                      <a:pt x="25819" y="19063"/>
                      <a:pt x="24774" y="19063"/>
                      <a:pt x="23990" y="19063"/>
                    </a:cubicBezTo>
                    <a:cubicBezTo>
                      <a:pt x="22945" y="18802"/>
                      <a:pt x="22162" y="18279"/>
                      <a:pt x="21378" y="17756"/>
                    </a:cubicBezTo>
                    <a:cubicBezTo>
                      <a:pt x="20856" y="17234"/>
                      <a:pt x="20333" y="16711"/>
                      <a:pt x="19549" y="16450"/>
                    </a:cubicBezTo>
                    <a:cubicBezTo>
                      <a:pt x="19027" y="15405"/>
                      <a:pt x="18504" y="15666"/>
                      <a:pt x="17720" y="1566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52" name="Graphic 3">
                <a:extLst>
                  <a:ext uri="{FF2B5EF4-FFF2-40B4-BE49-F238E27FC236}">
                    <a16:creationId xmlns:a16="http://schemas.microsoft.com/office/drawing/2014/main" id="{4ABAA97F-A3B1-53AC-87A8-C91012156992}"/>
                  </a:ext>
                </a:extLst>
              </p:cNvPr>
              <p:cNvGrpSpPr/>
              <p:nvPr/>
            </p:nvGrpSpPr>
            <p:grpSpPr>
              <a:xfrm>
                <a:off x="2881351" y="4061467"/>
                <a:ext cx="60966" cy="63534"/>
                <a:chOff x="2881351" y="4061467"/>
                <a:chExt cx="60966" cy="63534"/>
              </a:xfrm>
              <a:solidFill>
                <a:srgbClr val="D5D7D8"/>
              </a:solidFill>
            </p:grpSpPr>
            <p:sp>
              <p:nvSpPr>
                <p:cNvPr id="1119" name="Freeform: Shape 1118">
                  <a:extLst>
                    <a:ext uri="{FF2B5EF4-FFF2-40B4-BE49-F238E27FC236}">
                      <a16:creationId xmlns:a16="http://schemas.microsoft.com/office/drawing/2014/main" id="{7F56D6DC-D3D4-DCC4-7879-67722960EFAA}"/>
                    </a:ext>
                  </a:extLst>
                </p:cNvPr>
                <p:cNvSpPr/>
                <p:nvPr/>
              </p:nvSpPr>
              <p:spPr>
                <a:xfrm>
                  <a:off x="2919041" y="4103528"/>
                  <a:ext cx="7315" cy="4180"/>
                </a:xfrm>
                <a:custGeom>
                  <a:avLst/>
                  <a:gdLst>
                    <a:gd name="connsiteX0" fmla="*/ 7315 w 7315"/>
                    <a:gd name="connsiteY0" fmla="*/ 2090 h 4180"/>
                    <a:gd name="connsiteX1" fmla="*/ 3658 w 7315"/>
                    <a:gd name="connsiteY1" fmla="*/ 4180 h 4180"/>
                    <a:gd name="connsiteX2" fmla="*/ 0 w 7315"/>
                    <a:gd name="connsiteY2" fmla="*/ 2090 h 4180"/>
                    <a:gd name="connsiteX3" fmla="*/ 3658 w 7315"/>
                    <a:gd name="connsiteY3" fmla="*/ 0 h 4180"/>
                    <a:gd name="connsiteX4" fmla="*/ 7315 w 731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4180">
                      <a:moveTo>
                        <a:pt x="7315" y="2090"/>
                      </a:moveTo>
                      <a:cubicBezTo>
                        <a:pt x="7315" y="3135"/>
                        <a:pt x="5748" y="4180"/>
                        <a:pt x="3658" y="4180"/>
                      </a:cubicBezTo>
                      <a:cubicBezTo>
                        <a:pt x="1568" y="4180"/>
                        <a:pt x="0" y="3396"/>
                        <a:pt x="0" y="2090"/>
                      </a:cubicBezTo>
                      <a:cubicBezTo>
                        <a:pt x="0" y="784"/>
                        <a:pt x="1568" y="0"/>
                        <a:pt x="3658" y="0"/>
                      </a:cubicBezTo>
                      <a:cubicBezTo>
                        <a:pt x="5748" y="0"/>
                        <a:pt x="7315" y="1045"/>
                        <a:pt x="731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0" name="Freeform: Shape 1119">
                  <a:extLst>
                    <a:ext uri="{FF2B5EF4-FFF2-40B4-BE49-F238E27FC236}">
                      <a16:creationId xmlns:a16="http://schemas.microsoft.com/office/drawing/2014/main" id="{599B1663-7674-071D-E2E9-9B8F8A3A2DE4}"/>
                    </a:ext>
                  </a:extLst>
                </p:cNvPr>
                <p:cNvSpPr/>
                <p:nvPr/>
              </p:nvSpPr>
              <p:spPr>
                <a:xfrm>
                  <a:off x="2905456" y="4103528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1" name="Freeform: Shape 1120">
                  <a:extLst>
                    <a:ext uri="{FF2B5EF4-FFF2-40B4-BE49-F238E27FC236}">
                      <a16:creationId xmlns:a16="http://schemas.microsoft.com/office/drawing/2014/main" id="{331DC22C-241C-79BE-C513-51BFEF486994}"/>
                    </a:ext>
                  </a:extLst>
                </p:cNvPr>
                <p:cNvSpPr/>
                <p:nvPr/>
              </p:nvSpPr>
              <p:spPr>
                <a:xfrm>
                  <a:off x="2898140" y="4079754"/>
                  <a:ext cx="6270" cy="5747"/>
                </a:xfrm>
                <a:custGeom>
                  <a:avLst/>
                  <a:gdLst>
                    <a:gd name="connsiteX0" fmla="*/ 6270 w 6270"/>
                    <a:gd name="connsiteY0" fmla="*/ 2874 h 5747"/>
                    <a:gd name="connsiteX1" fmla="*/ 3135 w 6270"/>
                    <a:gd name="connsiteY1" fmla="*/ 5748 h 5747"/>
                    <a:gd name="connsiteX2" fmla="*/ 0 w 6270"/>
                    <a:gd name="connsiteY2" fmla="*/ 2874 h 5747"/>
                    <a:gd name="connsiteX3" fmla="*/ 3135 w 6270"/>
                    <a:gd name="connsiteY3" fmla="*/ 0 h 5747"/>
                    <a:gd name="connsiteX4" fmla="*/ 6270 w 6270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5747">
                      <a:moveTo>
                        <a:pt x="6270" y="2874"/>
                      </a:moveTo>
                      <a:cubicBezTo>
                        <a:pt x="6270" y="4442"/>
                        <a:pt x="4703" y="5748"/>
                        <a:pt x="3135" y="5748"/>
                      </a:cubicBezTo>
                      <a:cubicBezTo>
                        <a:pt x="1568" y="5748"/>
                        <a:pt x="0" y="4442"/>
                        <a:pt x="0" y="2874"/>
                      </a:cubicBezTo>
                      <a:cubicBezTo>
                        <a:pt x="0" y="1306"/>
                        <a:pt x="1568" y="0"/>
                        <a:pt x="3135" y="0"/>
                      </a:cubicBezTo>
                      <a:cubicBezTo>
                        <a:pt x="4703" y="0"/>
                        <a:pt x="6270" y="1306"/>
                        <a:pt x="627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2" name="Freeform: Shape 1121">
                  <a:extLst>
                    <a:ext uri="{FF2B5EF4-FFF2-40B4-BE49-F238E27FC236}">
                      <a16:creationId xmlns:a16="http://schemas.microsoft.com/office/drawing/2014/main" id="{2B02AE71-B2B0-DDC0-BC8F-4BE26EF7D199}"/>
                    </a:ext>
                  </a:extLst>
                </p:cNvPr>
                <p:cNvSpPr/>
                <p:nvPr/>
              </p:nvSpPr>
              <p:spPr>
                <a:xfrm>
                  <a:off x="2907023" y="4067214"/>
                  <a:ext cx="4180" cy="3657"/>
                </a:xfrm>
                <a:custGeom>
                  <a:avLst/>
                  <a:gdLst>
                    <a:gd name="connsiteX0" fmla="*/ 4180 w 4180"/>
                    <a:gd name="connsiteY0" fmla="*/ 1829 h 3657"/>
                    <a:gd name="connsiteX1" fmla="*/ 2090 w 4180"/>
                    <a:gd name="connsiteY1" fmla="*/ 3657 h 3657"/>
                    <a:gd name="connsiteX2" fmla="*/ 0 w 4180"/>
                    <a:gd name="connsiteY2" fmla="*/ 1829 h 3657"/>
                    <a:gd name="connsiteX3" fmla="*/ 2090 w 4180"/>
                    <a:gd name="connsiteY3" fmla="*/ 0 h 3657"/>
                    <a:gd name="connsiteX4" fmla="*/ 4180 w 4180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3657">
                      <a:moveTo>
                        <a:pt x="4180" y="1829"/>
                      </a:moveTo>
                      <a:cubicBezTo>
                        <a:pt x="4180" y="2874"/>
                        <a:pt x="3135" y="3657"/>
                        <a:pt x="2090" y="3657"/>
                      </a:cubicBezTo>
                      <a:cubicBezTo>
                        <a:pt x="1045" y="3657"/>
                        <a:pt x="0" y="2874"/>
                        <a:pt x="0" y="1829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135" y="0"/>
                        <a:pt x="4180" y="784"/>
                        <a:pt x="4180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3" name="Freeform: Shape 1122">
                  <a:extLst>
                    <a:ext uri="{FF2B5EF4-FFF2-40B4-BE49-F238E27FC236}">
                      <a16:creationId xmlns:a16="http://schemas.microsoft.com/office/drawing/2014/main" id="{C99455DC-0508-625F-68D8-3538390F1E9F}"/>
                    </a:ext>
                  </a:extLst>
                </p:cNvPr>
                <p:cNvSpPr/>
                <p:nvPr/>
              </p:nvSpPr>
              <p:spPr>
                <a:xfrm>
                  <a:off x="2898140" y="4061467"/>
                  <a:ext cx="4180" cy="4702"/>
                </a:xfrm>
                <a:custGeom>
                  <a:avLst/>
                  <a:gdLst>
                    <a:gd name="connsiteX0" fmla="*/ 4180 w 4180"/>
                    <a:gd name="connsiteY0" fmla="*/ 2351 h 4702"/>
                    <a:gd name="connsiteX1" fmla="*/ 2090 w 4180"/>
                    <a:gd name="connsiteY1" fmla="*/ 4703 h 4702"/>
                    <a:gd name="connsiteX2" fmla="*/ 0 w 4180"/>
                    <a:gd name="connsiteY2" fmla="*/ 2351 h 4702"/>
                    <a:gd name="connsiteX3" fmla="*/ 2090 w 4180"/>
                    <a:gd name="connsiteY3" fmla="*/ 0 h 4702"/>
                    <a:gd name="connsiteX4" fmla="*/ 4180 w 4180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702">
                      <a:moveTo>
                        <a:pt x="4180" y="2351"/>
                      </a:moveTo>
                      <a:cubicBezTo>
                        <a:pt x="4180" y="3650"/>
                        <a:pt x="3244" y="4703"/>
                        <a:pt x="2090" y="4703"/>
                      </a:cubicBezTo>
                      <a:cubicBezTo>
                        <a:pt x="936" y="4703"/>
                        <a:pt x="0" y="3650"/>
                        <a:pt x="0" y="2351"/>
                      </a:cubicBezTo>
                      <a:cubicBezTo>
                        <a:pt x="0" y="1053"/>
                        <a:pt x="936" y="0"/>
                        <a:pt x="2090" y="0"/>
                      </a:cubicBezTo>
                      <a:cubicBezTo>
                        <a:pt x="3244" y="0"/>
                        <a:pt x="4180" y="1053"/>
                        <a:pt x="418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4" name="Freeform: Shape 1123">
                  <a:extLst>
                    <a:ext uri="{FF2B5EF4-FFF2-40B4-BE49-F238E27FC236}">
                      <a16:creationId xmlns:a16="http://schemas.microsoft.com/office/drawing/2014/main" id="{F4493546-6AB4-8ADD-8FF2-FF7AE0986013}"/>
                    </a:ext>
                  </a:extLst>
                </p:cNvPr>
                <p:cNvSpPr/>
                <p:nvPr/>
              </p:nvSpPr>
              <p:spPr>
                <a:xfrm>
                  <a:off x="2925707" y="4089903"/>
                  <a:ext cx="9270" cy="7196"/>
                </a:xfrm>
                <a:custGeom>
                  <a:avLst/>
                  <a:gdLst>
                    <a:gd name="connsiteX0" fmla="*/ 2739 w 9270"/>
                    <a:gd name="connsiteY0" fmla="*/ 7094 h 7196"/>
                    <a:gd name="connsiteX1" fmla="*/ 649 w 9270"/>
                    <a:gd name="connsiteY1" fmla="*/ 6572 h 7196"/>
                    <a:gd name="connsiteX2" fmla="*/ 1955 w 9270"/>
                    <a:gd name="connsiteY2" fmla="*/ 1869 h 7196"/>
                    <a:gd name="connsiteX3" fmla="*/ 4306 w 9270"/>
                    <a:gd name="connsiteY3" fmla="*/ 1085 h 7196"/>
                    <a:gd name="connsiteX4" fmla="*/ 6396 w 9270"/>
                    <a:gd name="connsiteY4" fmla="*/ 40 h 7196"/>
                    <a:gd name="connsiteX5" fmla="*/ 9270 w 9270"/>
                    <a:gd name="connsiteY5" fmla="*/ 2130 h 7196"/>
                    <a:gd name="connsiteX6" fmla="*/ 7964 w 9270"/>
                    <a:gd name="connsiteY6" fmla="*/ 3698 h 7196"/>
                    <a:gd name="connsiteX7" fmla="*/ 5351 w 9270"/>
                    <a:gd name="connsiteY7" fmla="*/ 5527 h 7196"/>
                    <a:gd name="connsiteX8" fmla="*/ 2739 w 9270"/>
                    <a:gd name="connsiteY8" fmla="*/ 7094 h 7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70" h="7196">
                      <a:moveTo>
                        <a:pt x="2739" y="7094"/>
                      </a:moveTo>
                      <a:cubicBezTo>
                        <a:pt x="1955" y="7356"/>
                        <a:pt x="1171" y="7094"/>
                        <a:pt x="649" y="6572"/>
                      </a:cubicBezTo>
                      <a:cubicBezTo>
                        <a:pt x="-658" y="5004"/>
                        <a:pt x="126" y="2914"/>
                        <a:pt x="1955" y="1869"/>
                      </a:cubicBezTo>
                      <a:cubicBezTo>
                        <a:pt x="2739" y="1608"/>
                        <a:pt x="3522" y="1347"/>
                        <a:pt x="4306" y="1085"/>
                      </a:cubicBezTo>
                      <a:cubicBezTo>
                        <a:pt x="5090" y="824"/>
                        <a:pt x="5612" y="301"/>
                        <a:pt x="6396" y="40"/>
                      </a:cubicBezTo>
                      <a:cubicBezTo>
                        <a:pt x="7441" y="-221"/>
                        <a:pt x="9270" y="824"/>
                        <a:pt x="9270" y="2130"/>
                      </a:cubicBezTo>
                      <a:cubicBezTo>
                        <a:pt x="9270" y="2914"/>
                        <a:pt x="8486" y="3175"/>
                        <a:pt x="7964" y="3698"/>
                      </a:cubicBezTo>
                      <a:cubicBezTo>
                        <a:pt x="7180" y="4220"/>
                        <a:pt x="6396" y="5004"/>
                        <a:pt x="5351" y="5527"/>
                      </a:cubicBezTo>
                      <a:cubicBezTo>
                        <a:pt x="4306" y="5788"/>
                        <a:pt x="3522" y="6833"/>
                        <a:pt x="2739" y="70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5" name="Freeform: Shape 1124">
                  <a:extLst>
                    <a:ext uri="{FF2B5EF4-FFF2-40B4-BE49-F238E27FC236}">
                      <a16:creationId xmlns:a16="http://schemas.microsoft.com/office/drawing/2014/main" id="{3C85DA90-BF82-029B-6822-880890957CE2}"/>
                    </a:ext>
                  </a:extLst>
                </p:cNvPr>
                <p:cNvSpPr/>
                <p:nvPr/>
              </p:nvSpPr>
              <p:spPr>
                <a:xfrm>
                  <a:off x="2906517" y="4085908"/>
                  <a:ext cx="7559" cy="7406"/>
                </a:xfrm>
                <a:custGeom>
                  <a:avLst/>
                  <a:gdLst>
                    <a:gd name="connsiteX0" fmla="*/ 1551 w 7559"/>
                    <a:gd name="connsiteY0" fmla="*/ 7170 h 7406"/>
                    <a:gd name="connsiteX1" fmla="*/ 245 w 7559"/>
                    <a:gd name="connsiteY1" fmla="*/ 2206 h 7406"/>
                    <a:gd name="connsiteX2" fmla="*/ 2596 w 7559"/>
                    <a:gd name="connsiteY2" fmla="*/ 638 h 7406"/>
                    <a:gd name="connsiteX3" fmla="*/ 3902 w 7559"/>
                    <a:gd name="connsiteY3" fmla="*/ 116 h 7406"/>
                    <a:gd name="connsiteX4" fmla="*/ 5731 w 7559"/>
                    <a:gd name="connsiteY4" fmla="*/ 116 h 7406"/>
                    <a:gd name="connsiteX5" fmla="*/ 7560 w 7559"/>
                    <a:gd name="connsiteY5" fmla="*/ 2206 h 7406"/>
                    <a:gd name="connsiteX6" fmla="*/ 6776 w 7559"/>
                    <a:gd name="connsiteY6" fmla="*/ 5341 h 7406"/>
                    <a:gd name="connsiteX7" fmla="*/ 1551 w 7559"/>
                    <a:gd name="connsiteY7" fmla="*/ 7170 h 7406"/>
                    <a:gd name="connsiteX8" fmla="*/ 1551 w 7559"/>
                    <a:gd name="connsiteY8" fmla="*/ 7170 h 7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59" h="7406">
                      <a:moveTo>
                        <a:pt x="1551" y="7170"/>
                      </a:moveTo>
                      <a:cubicBezTo>
                        <a:pt x="-17" y="6386"/>
                        <a:pt x="-278" y="3513"/>
                        <a:pt x="245" y="2206"/>
                      </a:cubicBezTo>
                      <a:cubicBezTo>
                        <a:pt x="767" y="900"/>
                        <a:pt x="1551" y="638"/>
                        <a:pt x="2596" y="638"/>
                      </a:cubicBezTo>
                      <a:cubicBezTo>
                        <a:pt x="3118" y="638"/>
                        <a:pt x="3380" y="377"/>
                        <a:pt x="3902" y="116"/>
                      </a:cubicBezTo>
                      <a:cubicBezTo>
                        <a:pt x="4425" y="-145"/>
                        <a:pt x="5208" y="116"/>
                        <a:pt x="5731" y="116"/>
                      </a:cubicBezTo>
                      <a:cubicBezTo>
                        <a:pt x="6515" y="638"/>
                        <a:pt x="7560" y="900"/>
                        <a:pt x="7560" y="2206"/>
                      </a:cubicBezTo>
                      <a:cubicBezTo>
                        <a:pt x="7560" y="3251"/>
                        <a:pt x="7560" y="4296"/>
                        <a:pt x="6776" y="5341"/>
                      </a:cubicBezTo>
                      <a:cubicBezTo>
                        <a:pt x="5731" y="6647"/>
                        <a:pt x="3380" y="7954"/>
                        <a:pt x="1551" y="7170"/>
                      </a:cubicBezTo>
                      <a:cubicBezTo>
                        <a:pt x="1812" y="7170"/>
                        <a:pt x="1551" y="7170"/>
                        <a:pt x="1551" y="71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8C2B3B89-1D92-2121-818C-E3873F784355}"/>
                    </a:ext>
                  </a:extLst>
                </p:cNvPr>
                <p:cNvSpPr/>
                <p:nvPr/>
              </p:nvSpPr>
              <p:spPr>
                <a:xfrm>
                  <a:off x="2881351" y="4076174"/>
                  <a:ext cx="16789" cy="22339"/>
                </a:xfrm>
                <a:custGeom>
                  <a:avLst/>
                  <a:gdLst>
                    <a:gd name="connsiteX0" fmla="*/ 3988 w 16789"/>
                    <a:gd name="connsiteY0" fmla="*/ 21346 h 22339"/>
                    <a:gd name="connsiteX1" fmla="*/ 8168 w 16789"/>
                    <a:gd name="connsiteY1" fmla="*/ 15860 h 22339"/>
                    <a:gd name="connsiteX2" fmla="*/ 9213 w 16789"/>
                    <a:gd name="connsiteY2" fmla="*/ 10373 h 22339"/>
                    <a:gd name="connsiteX3" fmla="*/ 4511 w 16789"/>
                    <a:gd name="connsiteY3" fmla="*/ 9851 h 22339"/>
                    <a:gd name="connsiteX4" fmla="*/ 2682 w 16789"/>
                    <a:gd name="connsiteY4" fmla="*/ 11679 h 22339"/>
                    <a:gd name="connsiteX5" fmla="*/ 331 w 16789"/>
                    <a:gd name="connsiteY5" fmla="*/ 10896 h 22339"/>
                    <a:gd name="connsiteX6" fmla="*/ 4511 w 16789"/>
                    <a:gd name="connsiteY6" fmla="*/ 5148 h 22339"/>
                    <a:gd name="connsiteX7" fmla="*/ 5817 w 16789"/>
                    <a:gd name="connsiteY7" fmla="*/ 2535 h 22339"/>
                    <a:gd name="connsiteX8" fmla="*/ 7123 w 16789"/>
                    <a:gd name="connsiteY8" fmla="*/ 184 h 22339"/>
                    <a:gd name="connsiteX9" fmla="*/ 11303 w 16789"/>
                    <a:gd name="connsiteY9" fmla="*/ 4626 h 22339"/>
                    <a:gd name="connsiteX10" fmla="*/ 12349 w 16789"/>
                    <a:gd name="connsiteY10" fmla="*/ 8022 h 22339"/>
                    <a:gd name="connsiteX11" fmla="*/ 14961 w 16789"/>
                    <a:gd name="connsiteY11" fmla="*/ 10896 h 22339"/>
                    <a:gd name="connsiteX12" fmla="*/ 16790 w 16789"/>
                    <a:gd name="connsiteY12" fmla="*/ 14031 h 22339"/>
                    <a:gd name="connsiteX13" fmla="*/ 16006 w 16789"/>
                    <a:gd name="connsiteY13" fmla="*/ 17688 h 22339"/>
                    <a:gd name="connsiteX14" fmla="*/ 14439 w 16789"/>
                    <a:gd name="connsiteY14" fmla="*/ 18733 h 22339"/>
                    <a:gd name="connsiteX15" fmla="*/ 9475 w 16789"/>
                    <a:gd name="connsiteY15" fmla="*/ 21346 h 22339"/>
                    <a:gd name="connsiteX16" fmla="*/ 5556 w 16789"/>
                    <a:gd name="connsiteY16" fmla="*/ 22129 h 22339"/>
                    <a:gd name="connsiteX17" fmla="*/ 3988 w 16789"/>
                    <a:gd name="connsiteY17" fmla="*/ 21346 h 22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789" h="22339">
                      <a:moveTo>
                        <a:pt x="3988" y="21346"/>
                      </a:moveTo>
                      <a:cubicBezTo>
                        <a:pt x="2943" y="19256"/>
                        <a:pt x="7123" y="17166"/>
                        <a:pt x="8168" y="15860"/>
                      </a:cubicBezTo>
                      <a:cubicBezTo>
                        <a:pt x="9213" y="14553"/>
                        <a:pt x="10258" y="12202"/>
                        <a:pt x="9213" y="10373"/>
                      </a:cubicBezTo>
                      <a:cubicBezTo>
                        <a:pt x="8168" y="8806"/>
                        <a:pt x="5817" y="8544"/>
                        <a:pt x="4511" y="9851"/>
                      </a:cubicBezTo>
                      <a:cubicBezTo>
                        <a:pt x="3988" y="10373"/>
                        <a:pt x="3466" y="11157"/>
                        <a:pt x="2682" y="11679"/>
                      </a:cubicBezTo>
                      <a:cubicBezTo>
                        <a:pt x="1898" y="11941"/>
                        <a:pt x="853" y="11679"/>
                        <a:pt x="331" y="10896"/>
                      </a:cubicBezTo>
                      <a:cubicBezTo>
                        <a:pt x="-1237" y="8544"/>
                        <a:pt x="3205" y="6454"/>
                        <a:pt x="4511" y="5148"/>
                      </a:cubicBezTo>
                      <a:cubicBezTo>
                        <a:pt x="5295" y="4364"/>
                        <a:pt x="5556" y="3580"/>
                        <a:pt x="5817" y="2535"/>
                      </a:cubicBezTo>
                      <a:cubicBezTo>
                        <a:pt x="6078" y="1752"/>
                        <a:pt x="6078" y="707"/>
                        <a:pt x="7123" y="184"/>
                      </a:cubicBezTo>
                      <a:cubicBezTo>
                        <a:pt x="9736" y="-861"/>
                        <a:pt x="11042" y="2797"/>
                        <a:pt x="11303" y="4626"/>
                      </a:cubicBezTo>
                      <a:cubicBezTo>
                        <a:pt x="11565" y="5932"/>
                        <a:pt x="11826" y="6977"/>
                        <a:pt x="12349" y="8022"/>
                      </a:cubicBezTo>
                      <a:cubicBezTo>
                        <a:pt x="13132" y="9067"/>
                        <a:pt x="14177" y="9851"/>
                        <a:pt x="14961" y="10896"/>
                      </a:cubicBezTo>
                      <a:cubicBezTo>
                        <a:pt x="15745" y="11679"/>
                        <a:pt x="16790" y="12986"/>
                        <a:pt x="16790" y="14031"/>
                      </a:cubicBezTo>
                      <a:cubicBezTo>
                        <a:pt x="16790" y="15076"/>
                        <a:pt x="16267" y="16643"/>
                        <a:pt x="16006" y="17688"/>
                      </a:cubicBezTo>
                      <a:cubicBezTo>
                        <a:pt x="15484" y="17688"/>
                        <a:pt x="14961" y="18472"/>
                        <a:pt x="14439" y="18733"/>
                      </a:cubicBezTo>
                      <a:cubicBezTo>
                        <a:pt x="12871" y="19778"/>
                        <a:pt x="11303" y="20562"/>
                        <a:pt x="9475" y="21346"/>
                      </a:cubicBezTo>
                      <a:cubicBezTo>
                        <a:pt x="8168" y="21868"/>
                        <a:pt x="7123" y="22652"/>
                        <a:pt x="5556" y="22129"/>
                      </a:cubicBezTo>
                      <a:cubicBezTo>
                        <a:pt x="5033" y="22652"/>
                        <a:pt x="4511" y="22129"/>
                        <a:pt x="3988" y="213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3" name="Graphic 3">
                <a:extLst>
                  <a:ext uri="{FF2B5EF4-FFF2-40B4-BE49-F238E27FC236}">
                    <a16:creationId xmlns:a16="http://schemas.microsoft.com/office/drawing/2014/main" id="{AE2CD01B-BD93-23C4-1F17-F7E8DC1E33CF}"/>
                  </a:ext>
                </a:extLst>
              </p:cNvPr>
              <p:cNvGrpSpPr/>
              <p:nvPr/>
            </p:nvGrpSpPr>
            <p:grpSpPr>
              <a:xfrm>
                <a:off x="3110087" y="4045791"/>
                <a:ext cx="142239" cy="190196"/>
                <a:chOff x="3110087" y="4045791"/>
                <a:chExt cx="142239" cy="190196"/>
              </a:xfrm>
              <a:solidFill>
                <a:srgbClr val="D5D7D8"/>
              </a:solidFill>
            </p:grpSpPr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D7356E81-942A-612C-7D16-29675216A24A}"/>
                    </a:ext>
                  </a:extLst>
                </p:cNvPr>
                <p:cNvSpPr/>
                <p:nvPr/>
              </p:nvSpPr>
              <p:spPr>
                <a:xfrm>
                  <a:off x="3110087" y="4045791"/>
                  <a:ext cx="125114" cy="138429"/>
                </a:xfrm>
                <a:custGeom>
                  <a:avLst/>
                  <a:gdLst>
                    <a:gd name="connsiteX0" fmla="*/ 125072 w 125114"/>
                    <a:gd name="connsiteY0" fmla="*/ 50161 h 138429"/>
                    <a:gd name="connsiteX1" fmla="*/ 101297 w 125114"/>
                    <a:gd name="connsiteY1" fmla="*/ 83340 h 138429"/>
                    <a:gd name="connsiteX2" fmla="*/ 75433 w 125114"/>
                    <a:gd name="connsiteY2" fmla="*/ 92223 h 138429"/>
                    <a:gd name="connsiteX3" fmla="*/ 60542 w 125114"/>
                    <a:gd name="connsiteY3" fmla="*/ 104240 h 138429"/>
                    <a:gd name="connsiteX4" fmla="*/ 55055 w 125114"/>
                    <a:gd name="connsiteY4" fmla="*/ 117564 h 138429"/>
                    <a:gd name="connsiteX5" fmla="*/ 44344 w 125114"/>
                    <a:gd name="connsiteY5" fmla="*/ 136636 h 138429"/>
                    <a:gd name="connsiteX6" fmla="*/ 30759 w 125114"/>
                    <a:gd name="connsiteY6" fmla="*/ 128276 h 138429"/>
                    <a:gd name="connsiteX7" fmla="*/ 16390 w 125114"/>
                    <a:gd name="connsiteY7" fmla="*/ 125663 h 138429"/>
                    <a:gd name="connsiteX8" fmla="*/ 10381 w 125114"/>
                    <a:gd name="connsiteY8" fmla="*/ 120961 h 138429"/>
                    <a:gd name="connsiteX9" fmla="*/ 17696 w 125114"/>
                    <a:gd name="connsiteY9" fmla="*/ 114952 h 138429"/>
                    <a:gd name="connsiteX10" fmla="*/ 15083 w 125114"/>
                    <a:gd name="connsiteY10" fmla="*/ 104240 h 138429"/>
                    <a:gd name="connsiteX11" fmla="*/ 18219 w 125114"/>
                    <a:gd name="connsiteY11" fmla="*/ 102150 h 138429"/>
                    <a:gd name="connsiteX12" fmla="*/ 24750 w 125114"/>
                    <a:gd name="connsiteY12" fmla="*/ 96925 h 138429"/>
                    <a:gd name="connsiteX13" fmla="*/ 26056 w 125114"/>
                    <a:gd name="connsiteY13" fmla="*/ 93006 h 138429"/>
                    <a:gd name="connsiteX14" fmla="*/ 27885 w 125114"/>
                    <a:gd name="connsiteY14" fmla="*/ 89088 h 138429"/>
                    <a:gd name="connsiteX15" fmla="*/ 27624 w 125114"/>
                    <a:gd name="connsiteY15" fmla="*/ 81250 h 138429"/>
                    <a:gd name="connsiteX16" fmla="*/ 26840 w 125114"/>
                    <a:gd name="connsiteY16" fmla="*/ 77331 h 138429"/>
                    <a:gd name="connsiteX17" fmla="*/ 20309 w 125114"/>
                    <a:gd name="connsiteY17" fmla="*/ 83079 h 138429"/>
                    <a:gd name="connsiteX18" fmla="*/ 18741 w 125114"/>
                    <a:gd name="connsiteY18" fmla="*/ 86214 h 138429"/>
                    <a:gd name="connsiteX19" fmla="*/ 14822 w 125114"/>
                    <a:gd name="connsiteY19" fmla="*/ 87781 h 138429"/>
                    <a:gd name="connsiteX20" fmla="*/ 6985 w 125114"/>
                    <a:gd name="connsiteY20" fmla="*/ 84385 h 138429"/>
                    <a:gd name="connsiteX21" fmla="*/ 2021 w 125114"/>
                    <a:gd name="connsiteY21" fmla="*/ 81511 h 138429"/>
                    <a:gd name="connsiteX22" fmla="*/ 453 w 125114"/>
                    <a:gd name="connsiteY22" fmla="*/ 78899 h 138429"/>
                    <a:gd name="connsiteX23" fmla="*/ 6462 w 125114"/>
                    <a:gd name="connsiteY23" fmla="*/ 76025 h 138429"/>
                    <a:gd name="connsiteX24" fmla="*/ 6723 w 125114"/>
                    <a:gd name="connsiteY24" fmla="*/ 71061 h 138429"/>
                    <a:gd name="connsiteX25" fmla="*/ 4894 w 125114"/>
                    <a:gd name="connsiteY25" fmla="*/ 64007 h 138429"/>
                    <a:gd name="connsiteX26" fmla="*/ 3588 w 125114"/>
                    <a:gd name="connsiteY26" fmla="*/ 61395 h 138429"/>
                    <a:gd name="connsiteX27" fmla="*/ 3588 w 125114"/>
                    <a:gd name="connsiteY27" fmla="*/ 55647 h 138429"/>
                    <a:gd name="connsiteX28" fmla="*/ 11948 w 125114"/>
                    <a:gd name="connsiteY28" fmla="*/ 48071 h 138429"/>
                    <a:gd name="connsiteX29" fmla="*/ 14822 w 125114"/>
                    <a:gd name="connsiteY29" fmla="*/ 43630 h 138429"/>
                    <a:gd name="connsiteX30" fmla="*/ 14822 w 125114"/>
                    <a:gd name="connsiteY30" fmla="*/ 40756 h 138429"/>
                    <a:gd name="connsiteX31" fmla="*/ 12471 w 125114"/>
                    <a:gd name="connsiteY31" fmla="*/ 37882 h 138429"/>
                    <a:gd name="connsiteX32" fmla="*/ 14561 w 125114"/>
                    <a:gd name="connsiteY32" fmla="*/ 33179 h 138429"/>
                    <a:gd name="connsiteX33" fmla="*/ 17435 w 125114"/>
                    <a:gd name="connsiteY33" fmla="*/ 31089 h 138429"/>
                    <a:gd name="connsiteX34" fmla="*/ 19002 w 125114"/>
                    <a:gd name="connsiteY34" fmla="*/ 27954 h 138429"/>
                    <a:gd name="connsiteX35" fmla="*/ 21092 w 125114"/>
                    <a:gd name="connsiteY35" fmla="*/ 20639 h 138429"/>
                    <a:gd name="connsiteX36" fmla="*/ 21615 w 125114"/>
                    <a:gd name="connsiteY36" fmla="*/ 15153 h 138429"/>
                    <a:gd name="connsiteX37" fmla="*/ 26579 w 125114"/>
                    <a:gd name="connsiteY37" fmla="*/ 14369 h 138429"/>
                    <a:gd name="connsiteX38" fmla="*/ 29191 w 125114"/>
                    <a:gd name="connsiteY38" fmla="*/ 10711 h 138429"/>
                    <a:gd name="connsiteX39" fmla="*/ 34939 w 125114"/>
                    <a:gd name="connsiteY39" fmla="*/ 9667 h 138429"/>
                    <a:gd name="connsiteX40" fmla="*/ 41993 w 125114"/>
                    <a:gd name="connsiteY40" fmla="*/ 8883 h 138429"/>
                    <a:gd name="connsiteX41" fmla="*/ 46434 w 125114"/>
                    <a:gd name="connsiteY41" fmla="*/ 5486 h 138429"/>
                    <a:gd name="connsiteX42" fmla="*/ 45911 w 125114"/>
                    <a:gd name="connsiteY42" fmla="*/ 0 h 138429"/>
                    <a:gd name="connsiteX43" fmla="*/ 63154 w 125114"/>
                    <a:gd name="connsiteY43" fmla="*/ 10450 h 138429"/>
                    <a:gd name="connsiteX44" fmla="*/ 74127 w 125114"/>
                    <a:gd name="connsiteY44" fmla="*/ 14892 h 138429"/>
                    <a:gd name="connsiteX45" fmla="*/ 81703 w 125114"/>
                    <a:gd name="connsiteY45" fmla="*/ 22990 h 138429"/>
                    <a:gd name="connsiteX46" fmla="*/ 105216 w 125114"/>
                    <a:gd name="connsiteY46" fmla="*/ 22990 h 138429"/>
                    <a:gd name="connsiteX47" fmla="*/ 118279 w 125114"/>
                    <a:gd name="connsiteY47" fmla="*/ 33441 h 138429"/>
                    <a:gd name="connsiteX48" fmla="*/ 125072 w 125114"/>
                    <a:gd name="connsiteY48" fmla="*/ 50161 h 138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25114" h="138429">
                      <a:moveTo>
                        <a:pt x="125072" y="50161"/>
                      </a:moveTo>
                      <a:cubicBezTo>
                        <a:pt x="126117" y="58260"/>
                        <a:pt x="107568" y="78115"/>
                        <a:pt x="101297" y="83340"/>
                      </a:cubicBezTo>
                      <a:cubicBezTo>
                        <a:pt x="95027" y="88565"/>
                        <a:pt x="84055" y="90917"/>
                        <a:pt x="75433" y="92223"/>
                      </a:cubicBezTo>
                      <a:cubicBezTo>
                        <a:pt x="66812" y="93529"/>
                        <a:pt x="65506" y="99799"/>
                        <a:pt x="60542" y="104240"/>
                      </a:cubicBezTo>
                      <a:cubicBezTo>
                        <a:pt x="55578" y="108682"/>
                        <a:pt x="57668" y="110772"/>
                        <a:pt x="55055" y="117564"/>
                      </a:cubicBezTo>
                      <a:cubicBezTo>
                        <a:pt x="52443" y="124357"/>
                        <a:pt x="49047" y="130627"/>
                        <a:pt x="44344" y="136636"/>
                      </a:cubicBezTo>
                      <a:cubicBezTo>
                        <a:pt x="39641" y="142645"/>
                        <a:pt x="32849" y="131933"/>
                        <a:pt x="30759" y="128276"/>
                      </a:cubicBezTo>
                      <a:cubicBezTo>
                        <a:pt x="28669" y="124618"/>
                        <a:pt x="21876" y="123573"/>
                        <a:pt x="16390" y="125663"/>
                      </a:cubicBezTo>
                      <a:cubicBezTo>
                        <a:pt x="10903" y="127753"/>
                        <a:pt x="11165" y="123051"/>
                        <a:pt x="10381" y="120961"/>
                      </a:cubicBezTo>
                      <a:cubicBezTo>
                        <a:pt x="9597" y="118871"/>
                        <a:pt x="14561" y="116258"/>
                        <a:pt x="17696" y="114952"/>
                      </a:cubicBezTo>
                      <a:cubicBezTo>
                        <a:pt x="20831" y="113646"/>
                        <a:pt x="15083" y="104240"/>
                        <a:pt x="15083" y="104240"/>
                      </a:cubicBezTo>
                      <a:cubicBezTo>
                        <a:pt x="16390" y="103718"/>
                        <a:pt x="17173" y="102934"/>
                        <a:pt x="18219" y="102150"/>
                      </a:cubicBezTo>
                      <a:cubicBezTo>
                        <a:pt x="20309" y="100583"/>
                        <a:pt x="23444" y="99277"/>
                        <a:pt x="24750" y="96925"/>
                      </a:cubicBezTo>
                      <a:cubicBezTo>
                        <a:pt x="25534" y="95880"/>
                        <a:pt x="25534" y="94313"/>
                        <a:pt x="26056" y="93006"/>
                      </a:cubicBezTo>
                      <a:cubicBezTo>
                        <a:pt x="26579" y="91439"/>
                        <a:pt x="27101" y="90394"/>
                        <a:pt x="27885" y="89088"/>
                      </a:cubicBezTo>
                      <a:cubicBezTo>
                        <a:pt x="29452" y="86214"/>
                        <a:pt x="28669" y="84385"/>
                        <a:pt x="27624" y="81250"/>
                      </a:cubicBezTo>
                      <a:cubicBezTo>
                        <a:pt x="27101" y="79944"/>
                        <a:pt x="27101" y="78637"/>
                        <a:pt x="26840" y="77331"/>
                      </a:cubicBezTo>
                      <a:cubicBezTo>
                        <a:pt x="23182" y="77070"/>
                        <a:pt x="21615" y="79944"/>
                        <a:pt x="20309" y="83079"/>
                      </a:cubicBezTo>
                      <a:cubicBezTo>
                        <a:pt x="19786" y="84124"/>
                        <a:pt x="19525" y="85430"/>
                        <a:pt x="18741" y="86214"/>
                      </a:cubicBezTo>
                      <a:cubicBezTo>
                        <a:pt x="17957" y="87259"/>
                        <a:pt x="16129" y="87520"/>
                        <a:pt x="14822" y="87781"/>
                      </a:cubicBezTo>
                      <a:cubicBezTo>
                        <a:pt x="11687" y="88304"/>
                        <a:pt x="9597" y="85953"/>
                        <a:pt x="6985" y="84385"/>
                      </a:cubicBezTo>
                      <a:cubicBezTo>
                        <a:pt x="5417" y="83340"/>
                        <a:pt x="3588" y="82556"/>
                        <a:pt x="2021" y="81511"/>
                      </a:cubicBezTo>
                      <a:cubicBezTo>
                        <a:pt x="976" y="80989"/>
                        <a:pt x="-853" y="79944"/>
                        <a:pt x="453" y="78899"/>
                      </a:cubicBezTo>
                      <a:cubicBezTo>
                        <a:pt x="2282" y="77593"/>
                        <a:pt x="5156" y="78376"/>
                        <a:pt x="6462" y="76025"/>
                      </a:cubicBezTo>
                      <a:cubicBezTo>
                        <a:pt x="7246" y="74719"/>
                        <a:pt x="6985" y="72368"/>
                        <a:pt x="6723" y="71061"/>
                      </a:cubicBezTo>
                      <a:cubicBezTo>
                        <a:pt x="6201" y="68710"/>
                        <a:pt x="5417" y="66359"/>
                        <a:pt x="4894" y="64007"/>
                      </a:cubicBezTo>
                      <a:cubicBezTo>
                        <a:pt x="4633" y="62701"/>
                        <a:pt x="3850" y="62179"/>
                        <a:pt x="3588" y="61395"/>
                      </a:cubicBezTo>
                      <a:cubicBezTo>
                        <a:pt x="3066" y="59827"/>
                        <a:pt x="2804" y="56954"/>
                        <a:pt x="3588" y="55647"/>
                      </a:cubicBezTo>
                      <a:cubicBezTo>
                        <a:pt x="5156" y="51990"/>
                        <a:pt x="9075" y="50683"/>
                        <a:pt x="11948" y="48071"/>
                      </a:cubicBezTo>
                      <a:cubicBezTo>
                        <a:pt x="13516" y="46765"/>
                        <a:pt x="14300" y="45458"/>
                        <a:pt x="14822" y="43630"/>
                      </a:cubicBezTo>
                      <a:cubicBezTo>
                        <a:pt x="15345" y="42585"/>
                        <a:pt x="15606" y="41801"/>
                        <a:pt x="14822" y="40756"/>
                      </a:cubicBezTo>
                      <a:cubicBezTo>
                        <a:pt x="14038" y="39711"/>
                        <a:pt x="12732" y="39449"/>
                        <a:pt x="12471" y="37882"/>
                      </a:cubicBezTo>
                      <a:cubicBezTo>
                        <a:pt x="12210" y="35792"/>
                        <a:pt x="12993" y="34224"/>
                        <a:pt x="14561" y="33179"/>
                      </a:cubicBezTo>
                      <a:cubicBezTo>
                        <a:pt x="15606" y="32396"/>
                        <a:pt x="16651" y="32396"/>
                        <a:pt x="17435" y="31089"/>
                      </a:cubicBezTo>
                      <a:cubicBezTo>
                        <a:pt x="18219" y="30044"/>
                        <a:pt x="18480" y="28999"/>
                        <a:pt x="19002" y="27954"/>
                      </a:cubicBezTo>
                      <a:cubicBezTo>
                        <a:pt x="19786" y="25342"/>
                        <a:pt x="20831" y="23252"/>
                        <a:pt x="21092" y="20639"/>
                      </a:cubicBezTo>
                      <a:cubicBezTo>
                        <a:pt x="21354" y="19072"/>
                        <a:pt x="20570" y="16198"/>
                        <a:pt x="21615" y="15153"/>
                      </a:cubicBezTo>
                      <a:cubicBezTo>
                        <a:pt x="22660" y="13847"/>
                        <a:pt x="25011" y="14108"/>
                        <a:pt x="26579" y="14369"/>
                      </a:cubicBezTo>
                      <a:cubicBezTo>
                        <a:pt x="29191" y="14892"/>
                        <a:pt x="27885" y="12279"/>
                        <a:pt x="29191" y="10711"/>
                      </a:cubicBezTo>
                      <a:cubicBezTo>
                        <a:pt x="30498" y="9405"/>
                        <a:pt x="33371" y="9928"/>
                        <a:pt x="34939" y="9667"/>
                      </a:cubicBezTo>
                      <a:cubicBezTo>
                        <a:pt x="37290" y="9667"/>
                        <a:pt x="39641" y="8883"/>
                        <a:pt x="41993" y="8883"/>
                      </a:cubicBezTo>
                      <a:cubicBezTo>
                        <a:pt x="44083" y="8622"/>
                        <a:pt x="46173" y="7576"/>
                        <a:pt x="46434" y="5486"/>
                      </a:cubicBezTo>
                      <a:cubicBezTo>
                        <a:pt x="46695" y="3658"/>
                        <a:pt x="46695" y="1829"/>
                        <a:pt x="45911" y="0"/>
                      </a:cubicBezTo>
                      <a:cubicBezTo>
                        <a:pt x="46695" y="523"/>
                        <a:pt x="59497" y="9144"/>
                        <a:pt x="63154" y="10450"/>
                      </a:cubicBezTo>
                      <a:cubicBezTo>
                        <a:pt x="66812" y="11756"/>
                        <a:pt x="74127" y="11495"/>
                        <a:pt x="74127" y="14892"/>
                      </a:cubicBezTo>
                      <a:cubicBezTo>
                        <a:pt x="74127" y="18288"/>
                        <a:pt x="73343" y="20639"/>
                        <a:pt x="81703" y="22990"/>
                      </a:cubicBezTo>
                      <a:cubicBezTo>
                        <a:pt x="90064" y="25080"/>
                        <a:pt x="99730" y="18549"/>
                        <a:pt x="105216" y="22990"/>
                      </a:cubicBezTo>
                      <a:cubicBezTo>
                        <a:pt x="110441" y="27170"/>
                        <a:pt x="109396" y="32657"/>
                        <a:pt x="118279" y="33441"/>
                      </a:cubicBezTo>
                      <a:cubicBezTo>
                        <a:pt x="119585" y="42062"/>
                        <a:pt x="124288" y="42323"/>
                        <a:pt x="125072" y="501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8" name="Freeform: Shape 1117">
                  <a:extLst>
                    <a:ext uri="{FF2B5EF4-FFF2-40B4-BE49-F238E27FC236}">
                      <a16:creationId xmlns:a16="http://schemas.microsoft.com/office/drawing/2014/main" id="{A223B62C-FF42-204C-2887-2943DFED0281}"/>
                    </a:ext>
                  </a:extLst>
                </p:cNvPr>
                <p:cNvSpPr/>
                <p:nvPr/>
              </p:nvSpPr>
              <p:spPr>
                <a:xfrm>
                  <a:off x="3127718" y="4128819"/>
                  <a:ext cx="7641" cy="11355"/>
                </a:xfrm>
                <a:custGeom>
                  <a:avLst/>
                  <a:gdLst>
                    <a:gd name="connsiteX0" fmla="*/ 5290 w 7641"/>
                    <a:gd name="connsiteY0" fmla="*/ 10501 h 11355"/>
                    <a:gd name="connsiteX1" fmla="*/ 1110 w 7641"/>
                    <a:gd name="connsiteY1" fmla="*/ 11024 h 11355"/>
                    <a:gd name="connsiteX2" fmla="*/ 326 w 7641"/>
                    <a:gd name="connsiteY2" fmla="*/ 7366 h 11355"/>
                    <a:gd name="connsiteX3" fmla="*/ 2417 w 7641"/>
                    <a:gd name="connsiteY3" fmla="*/ 5799 h 11355"/>
                    <a:gd name="connsiteX4" fmla="*/ 3984 w 7641"/>
                    <a:gd name="connsiteY4" fmla="*/ 3970 h 11355"/>
                    <a:gd name="connsiteX5" fmla="*/ 4507 w 7641"/>
                    <a:gd name="connsiteY5" fmla="*/ 1880 h 11355"/>
                    <a:gd name="connsiteX6" fmla="*/ 5551 w 7641"/>
                    <a:gd name="connsiteY6" fmla="*/ 51 h 11355"/>
                    <a:gd name="connsiteX7" fmla="*/ 7119 w 7641"/>
                    <a:gd name="connsiteY7" fmla="*/ 1358 h 11355"/>
                    <a:gd name="connsiteX8" fmla="*/ 7119 w 7641"/>
                    <a:gd name="connsiteY8" fmla="*/ 4231 h 11355"/>
                    <a:gd name="connsiteX9" fmla="*/ 7642 w 7641"/>
                    <a:gd name="connsiteY9" fmla="*/ 6060 h 11355"/>
                    <a:gd name="connsiteX10" fmla="*/ 7380 w 7641"/>
                    <a:gd name="connsiteY10" fmla="*/ 7889 h 11355"/>
                    <a:gd name="connsiteX11" fmla="*/ 6858 w 7641"/>
                    <a:gd name="connsiteY11" fmla="*/ 9718 h 11355"/>
                    <a:gd name="connsiteX12" fmla="*/ 5290 w 7641"/>
                    <a:gd name="connsiteY12" fmla="*/ 10501 h 1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41" h="11355">
                      <a:moveTo>
                        <a:pt x="5290" y="10501"/>
                      </a:moveTo>
                      <a:cubicBezTo>
                        <a:pt x="3984" y="11024"/>
                        <a:pt x="2417" y="11808"/>
                        <a:pt x="1110" y="11024"/>
                      </a:cubicBezTo>
                      <a:cubicBezTo>
                        <a:pt x="-196" y="10501"/>
                        <a:pt x="-196" y="8411"/>
                        <a:pt x="326" y="7366"/>
                      </a:cubicBezTo>
                      <a:cubicBezTo>
                        <a:pt x="588" y="6583"/>
                        <a:pt x="1633" y="6321"/>
                        <a:pt x="2417" y="5799"/>
                      </a:cubicBezTo>
                      <a:cubicBezTo>
                        <a:pt x="3200" y="5276"/>
                        <a:pt x="3723" y="4754"/>
                        <a:pt x="3984" y="3970"/>
                      </a:cubicBezTo>
                      <a:cubicBezTo>
                        <a:pt x="4245" y="3447"/>
                        <a:pt x="4507" y="2664"/>
                        <a:pt x="4507" y="1880"/>
                      </a:cubicBezTo>
                      <a:cubicBezTo>
                        <a:pt x="4507" y="1096"/>
                        <a:pt x="4507" y="312"/>
                        <a:pt x="5551" y="51"/>
                      </a:cubicBezTo>
                      <a:cubicBezTo>
                        <a:pt x="6335" y="-210"/>
                        <a:pt x="6858" y="574"/>
                        <a:pt x="7119" y="1358"/>
                      </a:cubicBezTo>
                      <a:cubicBezTo>
                        <a:pt x="7380" y="2403"/>
                        <a:pt x="7119" y="3186"/>
                        <a:pt x="7119" y="4231"/>
                      </a:cubicBezTo>
                      <a:cubicBezTo>
                        <a:pt x="7119" y="4754"/>
                        <a:pt x="7642" y="5538"/>
                        <a:pt x="7642" y="6060"/>
                      </a:cubicBezTo>
                      <a:cubicBezTo>
                        <a:pt x="7642" y="6583"/>
                        <a:pt x="7642" y="7366"/>
                        <a:pt x="7380" y="7889"/>
                      </a:cubicBezTo>
                      <a:cubicBezTo>
                        <a:pt x="7380" y="8411"/>
                        <a:pt x="6597" y="9195"/>
                        <a:pt x="6858" y="9718"/>
                      </a:cubicBezTo>
                      <a:cubicBezTo>
                        <a:pt x="6074" y="9979"/>
                        <a:pt x="5551" y="10240"/>
                        <a:pt x="5290" y="105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59482F82-FDBA-351F-50BB-07EB37F2169B}"/>
                  </a:ext>
                </a:extLst>
              </p:cNvPr>
              <p:cNvSpPr/>
              <p:nvPr/>
            </p:nvSpPr>
            <p:spPr>
              <a:xfrm>
                <a:off x="3092387" y="3911145"/>
                <a:ext cx="5976" cy="8569"/>
              </a:xfrm>
              <a:custGeom>
                <a:avLst/>
                <a:gdLst>
                  <a:gd name="connsiteX0" fmla="*/ 388 w 5976"/>
                  <a:gd name="connsiteY0" fmla="*/ 5326 h 8569"/>
                  <a:gd name="connsiteX1" fmla="*/ 910 w 5976"/>
                  <a:gd name="connsiteY1" fmla="*/ 2191 h 8569"/>
                  <a:gd name="connsiteX2" fmla="*/ 3262 w 5976"/>
                  <a:gd name="connsiteY2" fmla="*/ 362 h 8569"/>
                  <a:gd name="connsiteX3" fmla="*/ 4568 w 5976"/>
                  <a:gd name="connsiteY3" fmla="*/ 4542 h 8569"/>
                  <a:gd name="connsiteX4" fmla="*/ 5874 w 5976"/>
                  <a:gd name="connsiteY4" fmla="*/ 7155 h 8569"/>
                  <a:gd name="connsiteX5" fmla="*/ 5352 w 5976"/>
                  <a:gd name="connsiteY5" fmla="*/ 8199 h 8569"/>
                  <a:gd name="connsiteX6" fmla="*/ 3262 w 5976"/>
                  <a:gd name="connsiteY6" fmla="*/ 8461 h 8569"/>
                  <a:gd name="connsiteX7" fmla="*/ 2739 w 5976"/>
                  <a:gd name="connsiteY7" fmla="*/ 7677 h 8569"/>
                  <a:gd name="connsiteX8" fmla="*/ 388 w 5976"/>
                  <a:gd name="connsiteY8" fmla="*/ 5326 h 8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76" h="8569">
                    <a:moveTo>
                      <a:pt x="388" y="5326"/>
                    </a:moveTo>
                    <a:cubicBezTo>
                      <a:pt x="-396" y="4281"/>
                      <a:pt x="126" y="3236"/>
                      <a:pt x="910" y="2191"/>
                    </a:cubicBezTo>
                    <a:cubicBezTo>
                      <a:pt x="1433" y="1668"/>
                      <a:pt x="2216" y="-945"/>
                      <a:pt x="3262" y="362"/>
                    </a:cubicBezTo>
                    <a:cubicBezTo>
                      <a:pt x="4306" y="1407"/>
                      <a:pt x="3784" y="3236"/>
                      <a:pt x="4568" y="4542"/>
                    </a:cubicBezTo>
                    <a:cubicBezTo>
                      <a:pt x="5090" y="5326"/>
                      <a:pt x="5613" y="6109"/>
                      <a:pt x="5874" y="7155"/>
                    </a:cubicBezTo>
                    <a:cubicBezTo>
                      <a:pt x="6135" y="7677"/>
                      <a:pt x="5874" y="7938"/>
                      <a:pt x="5352" y="8199"/>
                    </a:cubicBezTo>
                    <a:cubicBezTo>
                      <a:pt x="4829" y="8461"/>
                      <a:pt x="3784" y="8722"/>
                      <a:pt x="3262" y="8461"/>
                    </a:cubicBezTo>
                    <a:cubicBezTo>
                      <a:pt x="3000" y="8199"/>
                      <a:pt x="2739" y="7938"/>
                      <a:pt x="2739" y="7677"/>
                    </a:cubicBezTo>
                    <a:cubicBezTo>
                      <a:pt x="2216" y="6632"/>
                      <a:pt x="910" y="6371"/>
                      <a:pt x="388" y="532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ED69E677-0D25-99A2-E080-94122478CD78}"/>
                  </a:ext>
                </a:extLst>
              </p:cNvPr>
              <p:cNvSpPr/>
              <p:nvPr/>
            </p:nvSpPr>
            <p:spPr>
              <a:xfrm>
                <a:off x="3151296" y="3893111"/>
                <a:ext cx="7576" cy="6901"/>
              </a:xfrm>
              <a:custGeom>
                <a:avLst/>
                <a:gdLst>
                  <a:gd name="connsiteX0" fmla="*/ 784 w 7576"/>
                  <a:gd name="connsiteY0" fmla="*/ 3243 h 6901"/>
                  <a:gd name="connsiteX1" fmla="*/ 1829 w 7576"/>
                  <a:gd name="connsiteY1" fmla="*/ 2721 h 6901"/>
                  <a:gd name="connsiteX2" fmla="*/ 2351 w 7576"/>
                  <a:gd name="connsiteY2" fmla="*/ 1676 h 6901"/>
                  <a:gd name="connsiteX3" fmla="*/ 4441 w 7576"/>
                  <a:gd name="connsiteY3" fmla="*/ 370 h 6901"/>
                  <a:gd name="connsiteX4" fmla="*/ 6793 w 7576"/>
                  <a:gd name="connsiteY4" fmla="*/ 108 h 6901"/>
                  <a:gd name="connsiteX5" fmla="*/ 7576 w 7576"/>
                  <a:gd name="connsiteY5" fmla="*/ 1937 h 6901"/>
                  <a:gd name="connsiteX6" fmla="*/ 7315 w 7576"/>
                  <a:gd name="connsiteY6" fmla="*/ 2982 h 6901"/>
                  <a:gd name="connsiteX7" fmla="*/ 7054 w 7576"/>
                  <a:gd name="connsiteY7" fmla="*/ 5333 h 6901"/>
                  <a:gd name="connsiteX8" fmla="*/ 4703 w 7576"/>
                  <a:gd name="connsiteY8" fmla="*/ 6901 h 6901"/>
                  <a:gd name="connsiteX9" fmla="*/ 2874 w 7576"/>
                  <a:gd name="connsiteY9" fmla="*/ 6378 h 6901"/>
                  <a:gd name="connsiteX10" fmla="*/ 523 w 7576"/>
                  <a:gd name="connsiteY10" fmla="*/ 6117 h 6901"/>
                  <a:gd name="connsiteX11" fmla="*/ 0 w 7576"/>
                  <a:gd name="connsiteY11" fmla="*/ 4550 h 6901"/>
                  <a:gd name="connsiteX12" fmla="*/ 784 w 7576"/>
                  <a:gd name="connsiteY12" fmla="*/ 3243 h 6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76" h="6901">
                    <a:moveTo>
                      <a:pt x="784" y="3243"/>
                    </a:moveTo>
                    <a:cubicBezTo>
                      <a:pt x="1045" y="2982"/>
                      <a:pt x="1567" y="2982"/>
                      <a:pt x="1829" y="2721"/>
                    </a:cubicBezTo>
                    <a:cubicBezTo>
                      <a:pt x="2090" y="2460"/>
                      <a:pt x="2351" y="1937"/>
                      <a:pt x="2351" y="1676"/>
                    </a:cubicBezTo>
                    <a:cubicBezTo>
                      <a:pt x="2874" y="1153"/>
                      <a:pt x="3658" y="631"/>
                      <a:pt x="4441" y="370"/>
                    </a:cubicBezTo>
                    <a:cubicBezTo>
                      <a:pt x="4964" y="108"/>
                      <a:pt x="6270" y="-153"/>
                      <a:pt x="6793" y="108"/>
                    </a:cubicBezTo>
                    <a:cubicBezTo>
                      <a:pt x="7315" y="370"/>
                      <a:pt x="7576" y="1414"/>
                      <a:pt x="7576" y="1937"/>
                    </a:cubicBezTo>
                    <a:cubicBezTo>
                      <a:pt x="7576" y="2198"/>
                      <a:pt x="7315" y="2721"/>
                      <a:pt x="7315" y="2982"/>
                    </a:cubicBezTo>
                    <a:cubicBezTo>
                      <a:pt x="7315" y="3766"/>
                      <a:pt x="7576" y="4550"/>
                      <a:pt x="7054" y="5333"/>
                    </a:cubicBezTo>
                    <a:cubicBezTo>
                      <a:pt x="6531" y="6117"/>
                      <a:pt x="5748" y="6640"/>
                      <a:pt x="4703" y="6901"/>
                    </a:cubicBezTo>
                    <a:cubicBezTo>
                      <a:pt x="3919" y="6901"/>
                      <a:pt x="3396" y="6378"/>
                      <a:pt x="2874" y="6378"/>
                    </a:cubicBezTo>
                    <a:cubicBezTo>
                      <a:pt x="2090" y="6117"/>
                      <a:pt x="1306" y="6640"/>
                      <a:pt x="523" y="6117"/>
                    </a:cubicBezTo>
                    <a:cubicBezTo>
                      <a:pt x="0" y="5856"/>
                      <a:pt x="0" y="5072"/>
                      <a:pt x="0" y="4550"/>
                    </a:cubicBezTo>
                    <a:cubicBezTo>
                      <a:pt x="0" y="4289"/>
                      <a:pt x="0" y="3505"/>
                      <a:pt x="784" y="324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101CA846-4B16-162F-D65D-2499137695DD}"/>
                  </a:ext>
                </a:extLst>
              </p:cNvPr>
              <p:cNvSpPr/>
              <p:nvPr/>
            </p:nvSpPr>
            <p:spPr>
              <a:xfrm>
                <a:off x="2378505" y="3674027"/>
                <a:ext cx="7837" cy="7837"/>
              </a:xfrm>
              <a:custGeom>
                <a:avLst/>
                <a:gdLst>
                  <a:gd name="connsiteX0" fmla="*/ 7838 w 7837"/>
                  <a:gd name="connsiteY0" fmla="*/ 3919 h 7837"/>
                  <a:gd name="connsiteX1" fmla="*/ 3919 w 7837"/>
                  <a:gd name="connsiteY1" fmla="*/ 7838 h 7837"/>
                  <a:gd name="connsiteX2" fmla="*/ 0 w 7837"/>
                  <a:gd name="connsiteY2" fmla="*/ 3919 h 7837"/>
                  <a:gd name="connsiteX3" fmla="*/ 3919 w 7837"/>
                  <a:gd name="connsiteY3" fmla="*/ 0 h 7837"/>
                  <a:gd name="connsiteX4" fmla="*/ 7838 w 7837"/>
                  <a:gd name="connsiteY4" fmla="*/ 3919 h 7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7" h="7837">
                    <a:moveTo>
                      <a:pt x="7838" y="3919"/>
                    </a:moveTo>
                    <a:cubicBezTo>
                      <a:pt x="7838" y="6083"/>
                      <a:pt x="6083" y="7838"/>
                      <a:pt x="3919" y="7838"/>
                    </a:cubicBezTo>
                    <a:cubicBezTo>
                      <a:pt x="1755" y="7838"/>
                      <a:pt x="0" y="6083"/>
                      <a:pt x="0" y="3919"/>
                    </a:cubicBezTo>
                    <a:cubicBezTo>
                      <a:pt x="0" y="1755"/>
                      <a:pt x="1755" y="0"/>
                      <a:pt x="3919" y="0"/>
                    </a:cubicBezTo>
                    <a:cubicBezTo>
                      <a:pt x="6083" y="0"/>
                      <a:pt x="7838" y="1755"/>
                      <a:pt x="7838" y="391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12E95B32-73A6-F27E-2221-3AA8DC881EE2}"/>
                  </a:ext>
                </a:extLst>
              </p:cNvPr>
              <p:cNvSpPr/>
              <p:nvPr/>
            </p:nvSpPr>
            <p:spPr>
              <a:xfrm>
                <a:off x="2356821" y="3522499"/>
                <a:ext cx="7837" cy="8360"/>
              </a:xfrm>
              <a:custGeom>
                <a:avLst/>
                <a:gdLst>
                  <a:gd name="connsiteX0" fmla="*/ 7838 w 7837"/>
                  <a:gd name="connsiteY0" fmla="*/ 4180 h 8360"/>
                  <a:gd name="connsiteX1" fmla="*/ 3919 w 7837"/>
                  <a:gd name="connsiteY1" fmla="*/ 8360 h 8360"/>
                  <a:gd name="connsiteX2" fmla="*/ 0 w 7837"/>
                  <a:gd name="connsiteY2" fmla="*/ 4180 h 8360"/>
                  <a:gd name="connsiteX3" fmla="*/ 3919 w 7837"/>
                  <a:gd name="connsiteY3" fmla="*/ 0 h 8360"/>
                  <a:gd name="connsiteX4" fmla="*/ 7838 w 7837"/>
                  <a:gd name="connsiteY4" fmla="*/ 4180 h 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7" h="8360">
                    <a:moveTo>
                      <a:pt x="7838" y="4180"/>
                    </a:moveTo>
                    <a:cubicBezTo>
                      <a:pt x="7838" y="6531"/>
                      <a:pt x="6009" y="8360"/>
                      <a:pt x="3919" y="8360"/>
                    </a:cubicBezTo>
                    <a:cubicBezTo>
                      <a:pt x="1829" y="8360"/>
                      <a:pt x="0" y="6531"/>
                      <a:pt x="0" y="4180"/>
                    </a:cubicBezTo>
                    <a:cubicBezTo>
                      <a:pt x="0" y="1829"/>
                      <a:pt x="1829" y="0"/>
                      <a:pt x="3919" y="0"/>
                    </a:cubicBezTo>
                    <a:cubicBezTo>
                      <a:pt x="6009" y="0"/>
                      <a:pt x="7838" y="1829"/>
                      <a:pt x="7838" y="418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F28288C9-69E4-29EF-D4CD-23C32EF16EEE}"/>
                  </a:ext>
                </a:extLst>
              </p:cNvPr>
              <p:cNvSpPr/>
              <p:nvPr/>
            </p:nvSpPr>
            <p:spPr>
              <a:xfrm>
                <a:off x="3947862" y="5356764"/>
                <a:ext cx="9927" cy="8882"/>
              </a:xfrm>
              <a:custGeom>
                <a:avLst/>
                <a:gdLst>
                  <a:gd name="connsiteX0" fmla="*/ 9927 w 9927"/>
                  <a:gd name="connsiteY0" fmla="*/ 4441 h 8882"/>
                  <a:gd name="connsiteX1" fmla="*/ 4964 w 9927"/>
                  <a:gd name="connsiteY1" fmla="*/ 8883 h 8882"/>
                  <a:gd name="connsiteX2" fmla="*/ 0 w 9927"/>
                  <a:gd name="connsiteY2" fmla="*/ 4441 h 8882"/>
                  <a:gd name="connsiteX3" fmla="*/ 4964 w 9927"/>
                  <a:gd name="connsiteY3" fmla="*/ 0 h 8882"/>
                  <a:gd name="connsiteX4" fmla="*/ 9927 w 9927"/>
                  <a:gd name="connsiteY4" fmla="*/ 4441 h 8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27" h="8882">
                    <a:moveTo>
                      <a:pt x="9927" y="4441"/>
                    </a:moveTo>
                    <a:cubicBezTo>
                      <a:pt x="9927" y="6793"/>
                      <a:pt x="7838" y="8883"/>
                      <a:pt x="4964" y="8883"/>
                    </a:cubicBezTo>
                    <a:cubicBezTo>
                      <a:pt x="2090" y="8883"/>
                      <a:pt x="0" y="6793"/>
                      <a:pt x="0" y="4441"/>
                    </a:cubicBezTo>
                    <a:cubicBezTo>
                      <a:pt x="0" y="2090"/>
                      <a:pt x="2090" y="0"/>
                      <a:pt x="4964" y="0"/>
                    </a:cubicBezTo>
                    <a:cubicBezTo>
                      <a:pt x="7576" y="0"/>
                      <a:pt x="9927" y="2090"/>
                      <a:pt x="9927" y="444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17C9FFD3-4738-EC3A-EFDB-6CF0990FA237}"/>
                  </a:ext>
                </a:extLst>
              </p:cNvPr>
              <p:cNvSpPr/>
              <p:nvPr/>
            </p:nvSpPr>
            <p:spPr>
              <a:xfrm>
                <a:off x="4042376" y="5372949"/>
                <a:ext cx="43162" cy="25871"/>
              </a:xfrm>
              <a:custGeom>
                <a:avLst/>
                <a:gdLst>
                  <a:gd name="connsiteX0" fmla="*/ 6070 w 43162"/>
                  <a:gd name="connsiteY0" fmla="*/ 6022 h 25871"/>
                  <a:gd name="connsiteX1" fmla="*/ 61 w 43162"/>
                  <a:gd name="connsiteY1" fmla="*/ 2103 h 25871"/>
                  <a:gd name="connsiteX2" fmla="*/ 7637 w 43162"/>
                  <a:gd name="connsiteY2" fmla="*/ 1580 h 25871"/>
                  <a:gd name="connsiteX3" fmla="*/ 12601 w 43162"/>
                  <a:gd name="connsiteY3" fmla="*/ 3409 h 25871"/>
                  <a:gd name="connsiteX4" fmla="*/ 18348 w 43162"/>
                  <a:gd name="connsiteY4" fmla="*/ 3931 h 25871"/>
                  <a:gd name="connsiteX5" fmla="*/ 26970 w 43162"/>
                  <a:gd name="connsiteY5" fmla="*/ 6544 h 25871"/>
                  <a:gd name="connsiteX6" fmla="*/ 39510 w 43162"/>
                  <a:gd name="connsiteY6" fmla="*/ 16733 h 25871"/>
                  <a:gd name="connsiteX7" fmla="*/ 42906 w 43162"/>
                  <a:gd name="connsiteY7" fmla="*/ 23264 h 25871"/>
                  <a:gd name="connsiteX8" fmla="*/ 30628 w 43162"/>
                  <a:gd name="connsiteY8" fmla="*/ 21436 h 25871"/>
                  <a:gd name="connsiteX9" fmla="*/ 28799 w 43162"/>
                  <a:gd name="connsiteY9" fmla="*/ 19607 h 25871"/>
                  <a:gd name="connsiteX10" fmla="*/ 26447 w 43162"/>
                  <a:gd name="connsiteY10" fmla="*/ 17778 h 25871"/>
                  <a:gd name="connsiteX11" fmla="*/ 21484 w 43162"/>
                  <a:gd name="connsiteY11" fmla="*/ 13859 h 25871"/>
                  <a:gd name="connsiteX12" fmla="*/ 17565 w 43162"/>
                  <a:gd name="connsiteY12" fmla="*/ 12030 h 25871"/>
                  <a:gd name="connsiteX13" fmla="*/ 12601 w 43162"/>
                  <a:gd name="connsiteY13" fmla="*/ 8895 h 25871"/>
                  <a:gd name="connsiteX14" fmla="*/ 6070 w 43162"/>
                  <a:gd name="connsiteY14" fmla="*/ 6022 h 2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162" h="25871">
                    <a:moveTo>
                      <a:pt x="6070" y="6022"/>
                    </a:moveTo>
                    <a:cubicBezTo>
                      <a:pt x="4241" y="5238"/>
                      <a:pt x="583" y="4193"/>
                      <a:pt x="61" y="2103"/>
                    </a:cubicBezTo>
                    <a:cubicBezTo>
                      <a:pt x="-723" y="-1816"/>
                      <a:pt x="6331" y="797"/>
                      <a:pt x="7637" y="1580"/>
                    </a:cubicBezTo>
                    <a:cubicBezTo>
                      <a:pt x="9204" y="2364"/>
                      <a:pt x="10772" y="3148"/>
                      <a:pt x="12601" y="3409"/>
                    </a:cubicBezTo>
                    <a:cubicBezTo>
                      <a:pt x="14430" y="3670"/>
                      <a:pt x="16520" y="3670"/>
                      <a:pt x="18348" y="3931"/>
                    </a:cubicBezTo>
                    <a:cubicBezTo>
                      <a:pt x="21222" y="4193"/>
                      <a:pt x="24357" y="5238"/>
                      <a:pt x="26970" y="6544"/>
                    </a:cubicBezTo>
                    <a:cubicBezTo>
                      <a:pt x="31934" y="8895"/>
                      <a:pt x="34546" y="14382"/>
                      <a:pt x="39510" y="16733"/>
                    </a:cubicBezTo>
                    <a:cubicBezTo>
                      <a:pt x="41600" y="17778"/>
                      <a:pt x="43951" y="20652"/>
                      <a:pt x="42906" y="23264"/>
                    </a:cubicBezTo>
                    <a:cubicBezTo>
                      <a:pt x="40555" y="29273"/>
                      <a:pt x="33762" y="23264"/>
                      <a:pt x="30628" y="21436"/>
                    </a:cubicBezTo>
                    <a:cubicBezTo>
                      <a:pt x="30105" y="21174"/>
                      <a:pt x="29321" y="20129"/>
                      <a:pt x="28799" y="19607"/>
                    </a:cubicBezTo>
                    <a:cubicBezTo>
                      <a:pt x="28015" y="19084"/>
                      <a:pt x="27231" y="18562"/>
                      <a:pt x="26447" y="17778"/>
                    </a:cubicBezTo>
                    <a:cubicBezTo>
                      <a:pt x="24880" y="16211"/>
                      <a:pt x="23312" y="14904"/>
                      <a:pt x="21484" y="13859"/>
                    </a:cubicBezTo>
                    <a:cubicBezTo>
                      <a:pt x="20177" y="13075"/>
                      <a:pt x="18871" y="12814"/>
                      <a:pt x="17565" y="12030"/>
                    </a:cubicBezTo>
                    <a:cubicBezTo>
                      <a:pt x="15736" y="11247"/>
                      <a:pt x="14168" y="9940"/>
                      <a:pt x="12601" y="8895"/>
                    </a:cubicBezTo>
                    <a:cubicBezTo>
                      <a:pt x="10772" y="7328"/>
                      <a:pt x="8159" y="6805"/>
                      <a:pt x="6070" y="602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0" name="Graphic 3">
                <a:extLst>
                  <a:ext uri="{FF2B5EF4-FFF2-40B4-BE49-F238E27FC236}">
                    <a16:creationId xmlns:a16="http://schemas.microsoft.com/office/drawing/2014/main" id="{41EEEB70-878B-333B-5D00-A0E2AC5EE789}"/>
                  </a:ext>
                </a:extLst>
              </p:cNvPr>
              <p:cNvGrpSpPr/>
              <p:nvPr/>
            </p:nvGrpSpPr>
            <p:grpSpPr>
              <a:xfrm>
                <a:off x="1818636" y="1648591"/>
                <a:ext cx="2165835" cy="2018269"/>
                <a:chOff x="1818636" y="1648591"/>
                <a:chExt cx="2165835" cy="2018269"/>
              </a:xfrm>
              <a:solidFill>
                <a:srgbClr val="D5D7D8"/>
              </a:solidFill>
            </p:grpSpPr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94104823-BE5E-1A6D-4F70-5A512704FFAD}"/>
                    </a:ext>
                  </a:extLst>
                </p:cNvPr>
                <p:cNvSpPr/>
                <p:nvPr/>
              </p:nvSpPr>
              <p:spPr>
                <a:xfrm>
                  <a:off x="1818636" y="2172761"/>
                  <a:ext cx="1835696" cy="944766"/>
                </a:xfrm>
                <a:custGeom>
                  <a:avLst/>
                  <a:gdLst>
                    <a:gd name="connsiteX0" fmla="*/ 1834531 w 1835696"/>
                    <a:gd name="connsiteY0" fmla="*/ 659244 h 944766"/>
                    <a:gd name="connsiteX1" fmla="*/ 1829828 w 1835696"/>
                    <a:gd name="connsiteY1" fmla="*/ 655064 h 944766"/>
                    <a:gd name="connsiteX2" fmla="*/ 1831135 w 1835696"/>
                    <a:gd name="connsiteY2" fmla="*/ 652451 h 944766"/>
                    <a:gd name="connsiteX3" fmla="*/ 1833224 w 1835696"/>
                    <a:gd name="connsiteY3" fmla="*/ 648532 h 944766"/>
                    <a:gd name="connsiteX4" fmla="*/ 1831918 w 1835696"/>
                    <a:gd name="connsiteY4" fmla="*/ 639911 h 944766"/>
                    <a:gd name="connsiteX5" fmla="*/ 1835576 w 1835696"/>
                    <a:gd name="connsiteY5" fmla="*/ 633379 h 944766"/>
                    <a:gd name="connsiteX6" fmla="*/ 1828522 w 1835696"/>
                    <a:gd name="connsiteY6" fmla="*/ 626848 h 944766"/>
                    <a:gd name="connsiteX7" fmla="*/ 1823297 w 1835696"/>
                    <a:gd name="connsiteY7" fmla="*/ 619010 h 944766"/>
                    <a:gd name="connsiteX8" fmla="*/ 1813369 w 1835696"/>
                    <a:gd name="connsiteY8" fmla="*/ 617965 h 944766"/>
                    <a:gd name="connsiteX9" fmla="*/ 1808144 w 1835696"/>
                    <a:gd name="connsiteY9" fmla="*/ 621101 h 944766"/>
                    <a:gd name="connsiteX10" fmla="*/ 1803441 w 1835696"/>
                    <a:gd name="connsiteY10" fmla="*/ 622668 h 944766"/>
                    <a:gd name="connsiteX11" fmla="*/ 1805531 w 1835696"/>
                    <a:gd name="connsiteY11" fmla="*/ 612479 h 944766"/>
                    <a:gd name="connsiteX12" fmla="*/ 1797433 w 1835696"/>
                    <a:gd name="connsiteY12" fmla="*/ 606209 h 944766"/>
                    <a:gd name="connsiteX13" fmla="*/ 1789334 w 1835696"/>
                    <a:gd name="connsiteY13" fmla="*/ 604641 h 944766"/>
                    <a:gd name="connsiteX14" fmla="*/ 1779667 w 1835696"/>
                    <a:gd name="connsiteY14" fmla="*/ 606470 h 944766"/>
                    <a:gd name="connsiteX15" fmla="*/ 1767650 w 1835696"/>
                    <a:gd name="connsiteY15" fmla="*/ 609605 h 944766"/>
                    <a:gd name="connsiteX16" fmla="*/ 1761379 w 1835696"/>
                    <a:gd name="connsiteY16" fmla="*/ 616659 h 944766"/>
                    <a:gd name="connsiteX17" fmla="*/ 1754326 w 1835696"/>
                    <a:gd name="connsiteY17" fmla="*/ 620578 h 944766"/>
                    <a:gd name="connsiteX18" fmla="*/ 1747533 w 1835696"/>
                    <a:gd name="connsiteY18" fmla="*/ 625019 h 944766"/>
                    <a:gd name="connsiteX19" fmla="*/ 1741524 w 1835696"/>
                    <a:gd name="connsiteY19" fmla="*/ 629983 h 944766"/>
                    <a:gd name="connsiteX20" fmla="*/ 1734470 w 1835696"/>
                    <a:gd name="connsiteY20" fmla="*/ 629199 h 944766"/>
                    <a:gd name="connsiteX21" fmla="*/ 1729506 w 1835696"/>
                    <a:gd name="connsiteY21" fmla="*/ 621101 h 944766"/>
                    <a:gd name="connsiteX22" fmla="*/ 1732641 w 1835696"/>
                    <a:gd name="connsiteY22" fmla="*/ 619794 h 944766"/>
                    <a:gd name="connsiteX23" fmla="*/ 1735777 w 1835696"/>
                    <a:gd name="connsiteY23" fmla="*/ 622929 h 944766"/>
                    <a:gd name="connsiteX24" fmla="*/ 1737866 w 1835696"/>
                    <a:gd name="connsiteY24" fmla="*/ 628154 h 944766"/>
                    <a:gd name="connsiteX25" fmla="*/ 1742046 w 1835696"/>
                    <a:gd name="connsiteY25" fmla="*/ 621623 h 944766"/>
                    <a:gd name="connsiteX26" fmla="*/ 1744137 w 1835696"/>
                    <a:gd name="connsiteY26" fmla="*/ 617704 h 944766"/>
                    <a:gd name="connsiteX27" fmla="*/ 1748317 w 1835696"/>
                    <a:gd name="connsiteY27" fmla="*/ 616137 h 944766"/>
                    <a:gd name="connsiteX28" fmla="*/ 1757722 w 1835696"/>
                    <a:gd name="connsiteY28" fmla="*/ 613524 h 944766"/>
                    <a:gd name="connsiteX29" fmla="*/ 1761641 w 1835696"/>
                    <a:gd name="connsiteY29" fmla="*/ 611434 h 944766"/>
                    <a:gd name="connsiteX30" fmla="*/ 1759290 w 1835696"/>
                    <a:gd name="connsiteY30" fmla="*/ 608822 h 944766"/>
                    <a:gd name="connsiteX31" fmla="*/ 1772875 w 1835696"/>
                    <a:gd name="connsiteY31" fmla="*/ 604380 h 944766"/>
                    <a:gd name="connsiteX32" fmla="*/ 1779928 w 1835696"/>
                    <a:gd name="connsiteY32" fmla="*/ 602290 h 944766"/>
                    <a:gd name="connsiteX33" fmla="*/ 1786199 w 1835696"/>
                    <a:gd name="connsiteY33" fmla="*/ 597849 h 944766"/>
                    <a:gd name="connsiteX34" fmla="*/ 1794036 w 1835696"/>
                    <a:gd name="connsiteY34" fmla="*/ 597849 h 944766"/>
                    <a:gd name="connsiteX35" fmla="*/ 1800829 w 1835696"/>
                    <a:gd name="connsiteY35" fmla="*/ 596281 h 944766"/>
                    <a:gd name="connsiteX36" fmla="*/ 1798739 w 1835696"/>
                    <a:gd name="connsiteY36" fmla="*/ 592624 h 944766"/>
                    <a:gd name="connsiteX37" fmla="*/ 1793514 w 1835696"/>
                    <a:gd name="connsiteY37" fmla="*/ 588966 h 944766"/>
                    <a:gd name="connsiteX38" fmla="*/ 1790901 w 1835696"/>
                    <a:gd name="connsiteY38" fmla="*/ 583219 h 944766"/>
                    <a:gd name="connsiteX39" fmla="*/ 1783847 w 1835696"/>
                    <a:gd name="connsiteY39" fmla="*/ 584002 h 944766"/>
                    <a:gd name="connsiteX40" fmla="*/ 1774965 w 1835696"/>
                    <a:gd name="connsiteY40" fmla="*/ 588444 h 944766"/>
                    <a:gd name="connsiteX41" fmla="*/ 1771568 w 1835696"/>
                    <a:gd name="connsiteY41" fmla="*/ 585309 h 944766"/>
                    <a:gd name="connsiteX42" fmla="*/ 1765298 w 1835696"/>
                    <a:gd name="connsiteY42" fmla="*/ 574859 h 944766"/>
                    <a:gd name="connsiteX43" fmla="*/ 1756677 w 1835696"/>
                    <a:gd name="connsiteY43" fmla="*/ 581912 h 944766"/>
                    <a:gd name="connsiteX44" fmla="*/ 1749362 w 1835696"/>
                    <a:gd name="connsiteY44" fmla="*/ 586876 h 944766"/>
                    <a:gd name="connsiteX45" fmla="*/ 1749623 w 1835696"/>
                    <a:gd name="connsiteY45" fmla="*/ 579561 h 944766"/>
                    <a:gd name="connsiteX46" fmla="*/ 1749362 w 1835696"/>
                    <a:gd name="connsiteY46" fmla="*/ 573291 h 944766"/>
                    <a:gd name="connsiteX47" fmla="*/ 1742308 w 1835696"/>
                    <a:gd name="connsiteY47" fmla="*/ 575381 h 944766"/>
                    <a:gd name="connsiteX48" fmla="*/ 1733948 w 1835696"/>
                    <a:gd name="connsiteY48" fmla="*/ 577732 h 944766"/>
                    <a:gd name="connsiteX49" fmla="*/ 1736821 w 1835696"/>
                    <a:gd name="connsiteY49" fmla="*/ 571723 h 944766"/>
                    <a:gd name="connsiteX50" fmla="*/ 1739957 w 1835696"/>
                    <a:gd name="connsiteY50" fmla="*/ 566237 h 944766"/>
                    <a:gd name="connsiteX51" fmla="*/ 1735254 w 1835696"/>
                    <a:gd name="connsiteY51" fmla="*/ 563102 h 944766"/>
                    <a:gd name="connsiteX52" fmla="*/ 1736038 w 1835696"/>
                    <a:gd name="connsiteY52" fmla="*/ 557354 h 944766"/>
                    <a:gd name="connsiteX53" fmla="*/ 1731335 w 1835696"/>
                    <a:gd name="connsiteY53" fmla="*/ 557877 h 944766"/>
                    <a:gd name="connsiteX54" fmla="*/ 1726110 w 1835696"/>
                    <a:gd name="connsiteY54" fmla="*/ 558138 h 944766"/>
                    <a:gd name="connsiteX55" fmla="*/ 1722714 w 1835696"/>
                    <a:gd name="connsiteY55" fmla="*/ 554481 h 944766"/>
                    <a:gd name="connsiteX56" fmla="*/ 1718534 w 1835696"/>
                    <a:gd name="connsiteY56" fmla="*/ 552913 h 944766"/>
                    <a:gd name="connsiteX57" fmla="*/ 1715660 w 1835696"/>
                    <a:gd name="connsiteY57" fmla="*/ 549778 h 944766"/>
                    <a:gd name="connsiteX58" fmla="*/ 1715660 w 1835696"/>
                    <a:gd name="connsiteY58" fmla="*/ 545859 h 944766"/>
                    <a:gd name="connsiteX59" fmla="*/ 1707561 w 1835696"/>
                    <a:gd name="connsiteY59" fmla="*/ 544814 h 944766"/>
                    <a:gd name="connsiteX60" fmla="*/ 1704687 w 1835696"/>
                    <a:gd name="connsiteY60" fmla="*/ 542463 h 944766"/>
                    <a:gd name="connsiteX61" fmla="*/ 1706777 w 1835696"/>
                    <a:gd name="connsiteY61" fmla="*/ 539328 h 944766"/>
                    <a:gd name="connsiteX62" fmla="*/ 1701552 w 1835696"/>
                    <a:gd name="connsiteY62" fmla="*/ 538806 h 944766"/>
                    <a:gd name="connsiteX63" fmla="*/ 1702858 w 1835696"/>
                    <a:gd name="connsiteY63" fmla="*/ 535670 h 944766"/>
                    <a:gd name="connsiteX64" fmla="*/ 1700246 w 1835696"/>
                    <a:gd name="connsiteY64" fmla="*/ 533842 h 944766"/>
                    <a:gd name="connsiteX65" fmla="*/ 1696327 w 1835696"/>
                    <a:gd name="connsiteY65" fmla="*/ 530184 h 944766"/>
                    <a:gd name="connsiteX66" fmla="*/ 1696850 w 1835696"/>
                    <a:gd name="connsiteY66" fmla="*/ 526788 h 944766"/>
                    <a:gd name="connsiteX67" fmla="*/ 1700246 w 1835696"/>
                    <a:gd name="connsiteY67" fmla="*/ 528094 h 944766"/>
                    <a:gd name="connsiteX68" fmla="*/ 1707822 w 1835696"/>
                    <a:gd name="connsiteY68" fmla="*/ 528094 h 944766"/>
                    <a:gd name="connsiteX69" fmla="*/ 1709912 w 1835696"/>
                    <a:gd name="connsiteY69" fmla="*/ 525743 h 944766"/>
                    <a:gd name="connsiteX70" fmla="*/ 1715660 w 1835696"/>
                    <a:gd name="connsiteY70" fmla="*/ 520518 h 944766"/>
                    <a:gd name="connsiteX71" fmla="*/ 1713831 w 1835696"/>
                    <a:gd name="connsiteY71" fmla="*/ 515293 h 944766"/>
                    <a:gd name="connsiteX72" fmla="*/ 1709390 w 1835696"/>
                    <a:gd name="connsiteY72" fmla="*/ 514248 h 944766"/>
                    <a:gd name="connsiteX73" fmla="*/ 1705210 w 1835696"/>
                    <a:gd name="connsiteY73" fmla="*/ 513725 h 944766"/>
                    <a:gd name="connsiteX74" fmla="*/ 1703903 w 1835696"/>
                    <a:gd name="connsiteY74" fmla="*/ 506671 h 944766"/>
                    <a:gd name="connsiteX75" fmla="*/ 1696588 w 1835696"/>
                    <a:gd name="connsiteY75" fmla="*/ 505887 h 944766"/>
                    <a:gd name="connsiteX76" fmla="*/ 1700768 w 1835696"/>
                    <a:gd name="connsiteY76" fmla="*/ 499879 h 944766"/>
                    <a:gd name="connsiteX77" fmla="*/ 1696327 w 1835696"/>
                    <a:gd name="connsiteY77" fmla="*/ 493608 h 944766"/>
                    <a:gd name="connsiteX78" fmla="*/ 1690841 w 1835696"/>
                    <a:gd name="connsiteY78" fmla="*/ 488906 h 944766"/>
                    <a:gd name="connsiteX79" fmla="*/ 1687706 w 1835696"/>
                    <a:gd name="connsiteY79" fmla="*/ 483420 h 944766"/>
                    <a:gd name="connsiteX80" fmla="*/ 1683003 w 1835696"/>
                    <a:gd name="connsiteY80" fmla="*/ 486555 h 944766"/>
                    <a:gd name="connsiteX81" fmla="*/ 1676733 w 1835696"/>
                    <a:gd name="connsiteY81" fmla="*/ 489428 h 944766"/>
                    <a:gd name="connsiteX82" fmla="*/ 1681697 w 1835696"/>
                    <a:gd name="connsiteY82" fmla="*/ 482897 h 944766"/>
                    <a:gd name="connsiteX83" fmla="*/ 1687444 w 1835696"/>
                    <a:gd name="connsiteY83" fmla="*/ 474537 h 944766"/>
                    <a:gd name="connsiteX84" fmla="*/ 1684048 w 1835696"/>
                    <a:gd name="connsiteY84" fmla="*/ 475059 h 944766"/>
                    <a:gd name="connsiteX85" fmla="*/ 1680129 w 1835696"/>
                    <a:gd name="connsiteY85" fmla="*/ 476105 h 944766"/>
                    <a:gd name="connsiteX86" fmla="*/ 1670463 w 1835696"/>
                    <a:gd name="connsiteY86" fmla="*/ 480285 h 944766"/>
                    <a:gd name="connsiteX87" fmla="*/ 1679084 w 1835696"/>
                    <a:gd name="connsiteY87" fmla="*/ 472186 h 944766"/>
                    <a:gd name="connsiteX88" fmla="*/ 1682742 w 1835696"/>
                    <a:gd name="connsiteY88" fmla="*/ 464087 h 944766"/>
                    <a:gd name="connsiteX89" fmla="*/ 1675427 w 1835696"/>
                    <a:gd name="connsiteY89" fmla="*/ 460952 h 944766"/>
                    <a:gd name="connsiteX90" fmla="*/ 1672030 w 1835696"/>
                    <a:gd name="connsiteY90" fmla="*/ 454420 h 944766"/>
                    <a:gd name="connsiteX91" fmla="*/ 1668112 w 1835696"/>
                    <a:gd name="connsiteY91" fmla="*/ 456772 h 944766"/>
                    <a:gd name="connsiteX92" fmla="*/ 1663670 w 1835696"/>
                    <a:gd name="connsiteY92" fmla="*/ 457294 h 944766"/>
                    <a:gd name="connsiteX93" fmla="*/ 1665760 w 1835696"/>
                    <a:gd name="connsiteY93" fmla="*/ 454682 h 944766"/>
                    <a:gd name="connsiteX94" fmla="*/ 1668634 w 1835696"/>
                    <a:gd name="connsiteY94" fmla="*/ 451547 h 944766"/>
                    <a:gd name="connsiteX95" fmla="*/ 1666021 w 1835696"/>
                    <a:gd name="connsiteY95" fmla="*/ 446321 h 944766"/>
                    <a:gd name="connsiteX96" fmla="*/ 1662886 w 1835696"/>
                    <a:gd name="connsiteY96" fmla="*/ 444754 h 944766"/>
                    <a:gd name="connsiteX97" fmla="*/ 1660013 w 1835696"/>
                    <a:gd name="connsiteY97" fmla="*/ 443448 h 944766"/>
                    <a:gd name="connsiteX98" fmla="*/ 1661580 w 1835696"/>
                    <a:gd name="connsiteY98" fmla="*/ 437961 h 944766"/>
                    <a:gd name="connsiteX99" fmla="*/ 1657139 w 1835696"/>
                    <a:gd name="connsiteY99" fmla="*/ 434565 h 944766"/>
                    <a:gd name="connsiteX100" fmla="*/ 1655832 w 1835696"/>
                    <a:gd name="connsiteY100" fmla="*/ 429601 h 944766"/>
                    <a:gd name="connsiteX101" fmla="*/ 1647211 w 1835696"/>
                    <a:gd name="connsiteY101" fmla="*/ 422809 h 944766"/>
                    <a:gd name="connsiteX102" fmla="*/ 1648256 w 1835696"/>
                    <a:gd name="connsiteY102" fmla="*/ 413142 h 944766"/>
                    <a:gd name="connsiteX103" fmla="*/ 1642247 w 1835696"/>
                    <a:gd name="connsiteY103" fmla="*/ 411575 h 944766"/>
                    <a:gd name="connsiteX104" fmla="*/ 1639896 w 1835696"/>
                    <a:gd name="connsiteY104" fmla="*/ 417845 h 944766"/>
                    <a:gd name="connsiteX105" fmla="*/ 1635455 w 1835696"/>
                    <a:gd name="connsiteY105" fmla="*/ 422547 h 944766"/>
                    <a:gd name="connsiteX106" fmla="*/ 1634932 w 1835696"/>
                    <a:gd name="connsiteY106" fmla="*/ 430385 h 944766"/>
                    <a:gd name="connsiteX107" fmla="*/ 1628923 w 1835696"/>
                    <a:gd name="connsiteY107" fmla="*/ 432998 h 944766"/>
                    <a:gd name="connsiteX108" fmla="*/ 1630230 w 1835696"/>
                    <a:gd name="connsiteY108" fmla="*/ 438745 h 944766"/>
                    <a:gd name="connsiteX109" fmla="*/ 1635194 w 1835696"/>
                    <a:gd name="connsiteY109" fmla="*/ 439790 h 944766"/>
                    <a:gd name="connsiteX110" fmla="*/ 1636238 w 1835696"/>
                    <a:gd name="connsiteY110" fmla="*/ 443448 h 944766"/>
                    <a:gd name="connsiteX111" fmla="*/ 1631536 w 1835696"/>
                    <a:gd name="connsiteY111" fmla="*/ 443186 h 944766"/>
                    <a:gd name="connsiteX112" fmla="*/ 1627356 w 1835696"/>
                    <a:gd name="connsiteY112" fmla="*/ 449979 h 944766"/>
                    <a:gd name="connsiteX113" fmla="*/ 1621869 w 1835696"/>
                    <a:gd name="connsiteY113" fmla="*/ 450763 h 944766"/>
                    <a:gd name="connsiteX114" fmla="*/ 1622131 w 1835696"/>
                    <a:gd name="connsiteY114" fmla="*/ 455204 h 944766"/>
                    <a:gd name="connsiteX115" fmla="*/ 1628139 w 1835696"/>
                    <a:gd name="connsiteY115" fmla="*/ 456772 h 944766"/>
                    <a:gd name="connsiteX116" fmla="*/ 1624743 w 1835696"/>
                    <a:gd name="connsiteY116" fmla="*/ 458600 h 944766"/>
                    <a:gd name="connsiteX117" fmla="*/ 1619779 w 1835696"/>
                    <a:gd name="connsiteY117" fmla="*/ 458862 h 944766"/>
                    <a:gd name="connsiteX118" fmla="*/ 1619257 w 1835696"/>
                    <a:gd name="connsiteY118" fmla="*/ 463826 h 944766"/>
                    <a:gd name="connsiteX119" fmla="*/ 1621347 w 1835696"/>
                    <a:gd name="connsiteY119" fmla="*/ 468789 h 944766"/>
                    <a:gd name="connsiteX120" fmla="*/ 1618212 w 1835696"/>
                    <a:gd name="connsiteY120" fmla="*/ 474537 h 944766"/>
                    <a:gd name="connsiteX121" fmla="*/ 1615861 w 1835696"/>
                    <a:gd name="connsiteY121" fmla="*/ 470357 h 944766"/>
                    <a:gd name="connsiteX122" fmla="*/ 1614032 w 1835696"/>
                    <a:gd name="connsiteY122" fmla="*/ 466961 h 944766"/>
                    <a:gd name="connsiteX123" fmla="*/ 1610113 w 1835696"/>
                    <a:gd name="connsiteY123" fmla="*/ 464870 h 944766"/>
                    <a:gd name="connsiteX124" fmla="*/ 1606456 w 1835696"/>
                    <a:gd name="connsiteY124" fmla="*/ 463042 h 944766"/>
                    <a:gd name="connsiteX125" fmla="*/ 1603581 w 1835696"/>
                    <a:gd name="connsiteY125" fmla="*/ 471663 h 944766"/>
                    <a:gd name="connsiteX126" fmla="*/ 1598618 w 1835696"/>
                    <a:gd name="connsiteY126" fmla="*/ 476366 h 944766"/>
                    <a:gd name="connsiteX127" fmla="*/ 1594699 w 1835696"/>
                    <a:gd name="connsiteY127" fmla="*/ 476888 h 944766"/>
                    <a:gd name="connsiteX128" fmla="*/ 1584510 w 1835696"/>
                    <a:gd name="connsiteY128" fmla="*/ 482636 h 944766"/>
                    <a:gd name="connsiteX129" fmla="*/ 1581114 w 1835696"/>
                    <a:gd name="connsiteY129" fmla="*/ 487861 h 944766"/>
                    <a:gd name="connsiteX130" fmla="*/ 1580852 w 1835696"/>
                    <a:gd name="connsiteY130" fmla="*/ 483420 h 944766"/>
                    <a:gd name="connsiteX131" fmla="*/ 1580591 w 1835696"/>
                    <a:gd name="connsiteY131" fmla="*/ 478717 h 944766"/>
                    <a:gd name="connsiteX132" fmla="*/ 1575889 w 1835696"/>
                    <a:gd name="connsiteY132" fmla="*/ 481330 h 944766"/>
                    <a:gd name="connsiteX133" fmla="*/ 1576672 w 1835696"/>
                    <a:gd name="connsiteY133" fmla="*/ 475059 h 944766"/>
                    <a:gd name="connsiteX134" fmla="*/ 1571970 w 1835696"/>
                    <a:gd name="connsiteY134" fmla="*/ 476366 h 944766"/>
                    <a:gd name="connsiteX135" fmla="*/ 1565177 w 1835696"/>
                    <a:gd name="connsiteY135" fmla="*/ 485510 h 944766"/>
                    <a:gd name="connsiteX136" fmla="*/ 1557601 w 1835696"/>
                    <a:gd name="connsiteY136" fmla="*/ 490474 h 944766"/>
                    <a:gd name="connsiteX137" fmla="*/ 1556817 w 1835696"/>
                    <a:gd name="connsiteY137" fmla="*/ 490996 h 944766"/>
                    <a:gd name="connsiteX138" fmla="*/ 1551069 w 1835696"/>
                    <a:gd name="connsiteY138" fmla="*/ 495176 h 944766"/>
                    <a:gd name="connsiteX139" fmla="*/ 1549502 w 1835696"/>
                    <a:gd name="connsiteY139" fmla="*/ 496482 h 944766"/>
                    <a:gd name="connsiteX140" fmla="*/ 1546105 w 1835696"/>
                    <a:gd name="connsiteY140" fmla="*/ 496482 h 944766"/>
                    <a:gd name="connsiteX141" fmla="*/ 1562565 w 1835696"/>
                    <a:gd name="connsiteY141" fmla="*/ 482636 h 944766"/>
                    <a:gd name="connsiteX142" fmla="*/ 1568051 w 1835696"/>
                    <a:gd name="connsiteY142" fmla="*/ 476627 h 944766"/>
                    <a:gd name="connsiteX143" fmla="*/ 1568051 w 1835696"/>
                    <a:gd name="connsiteY143" fmla="*/ 467483 h 944766"/>
                    <a:gd name="connsiteX144" fmla="*/ 1562303 w 1835696"/>
                    <a:gd name="connsiteY144" fmla="*/ 463564 h 944766"/>
                    <a:gd name="connsiteX145" fmla="*/ 1551331 w 1835696"/>
                    <a:gd name="connsiteY145" fmla="*/ 461213 h 944766"/>
                    <a:gd name="connsiteX146" fmla="*/ 1541664 w 1835696"/>
                    <a:gd name="connsiteY146" fmla="*/ 464087 h 944766"/>
                    <a:gd name="connsiteX147" fmla="*/ 1539313 w 1835696"/>
                    <a:gd name="connsiteY147" fmla="*/ 468006 h 944766"/>
                    <a:gd name="connsiteX148" fmla="*/ 1535133 w 1835696"/>
                    <a:gd name="connsiteY148" fmla="*/ 470357 h 944766"/>
                    <a:gd name="connsiteX149" fmla="*/ 1530169 w 1835696"/>
                    <a:gd name="connsiteY149" fmla="*/ 469051 h 944766"/>
                    <a:gd name="connsiteX150" fmla="*/ 1528079 w 1835696"/>
                    <a:gd name="connsiteY150" fmla="*/ 467744 h 944766"/>
                    <a:gd name="connsiteX151" fmla="*/ 1524421 w 1835696"/>
                    <a:gd name="connsiteY151" fmla="*/ 465654 h 944766"/>
                    <a:gd name="connsiteX152" fmla="*/ 1531214 w 1835696"/>
                    <a:gd name="connsiteY152" fmla="*/ 462258 h 944766"/>
                    <a:gd name="connsiteX153" fmla="*/ 1534088 w 1835696"/>
                    <a:gd name="connsiteY153" fmla="*/ 456772 h 944766"/>
                    <a:gd name="connsiteX154" fmla="*/ 1534872 w 1835696"/>
                    <a:gd name="connsiteY154" fmla="*/ 461997 h 944766"/>
                    <a:gd name="connsiteX155" fmla="*/ 1539574 w 1835696"/>
                    <a:gd name="connsiteY155" fmla="*/ 456772 h 944766"/>
                    <a:gd name="connsiteX156" fmla="*/ 1543232 w 1835696"/>
                    <a:gd name="connsiteY156" fmla="*/ 451547 h 944766"/>
                    <a:gd name="connsiteX157" fmla="*/ 1544016 w 1835696"/>
                    <a:gd name="connsiteY157" fmla="*/ 448411 h 944766"/>
                    <a:gd name="connsiteX158" fmla="*/ 1535133 w 1835696"/>
                    <a:gd name="connsiteY158" fmla="*/ 444231 h 944766"/>
                    <a:gd name="connsiteX159" fmla="*/ 1539836 w 1835696"/>
                    <a:gd name="connsiteY159" fmla="*/ 434826 h 944766"/>
                    <a:gd name="connsiteX160" fmla="*/ 1526773 w 1835696"/>
                    <a:gd name="connsiteY160" fmla="*/ 431691 h 944766"/>
                    <a:gd name="connsiteX161" fmla="*/ 1519719 w 1835696"/>
                    <a:gd name="connsiteY161" fmla="*/ 429601 h 944766"/>
                    <a:gd name="connsiteX162" fmla="*/ 1523115 w 1835696"/>
                    <a:gd name="connsiteY162" fmla="*/ 427250 h 944766"/>
                    <a:gd name="connsiteX163" fmla="*/ 1534349 w 1835696"/>
                    <a:gd name="connsiteY163" fmla="*/ 425682 h 944766"/>
                    <a:gd name="connsiteX164" fmla="*/ 1536178 w 1835696"/>
                    <a:gd name="connsiteY164" fmla="*/ 417061 h 944766"/>
                    <a:gd name="connsiteX165" fmla="*/ 1532520 w 1835696"/>
                    <a:gd name="connsiteY165" fmla="*/ 413926 h 944766"/>
                    <a:gd name="connsiteX166" fmla="*/ 1533304 w 1835696"/>
                    <a:gd name="connsiteY166" fmla="*/ 409485 h 944766"/>
                    <a:gd name="connsiteX167" fmla="*/ 1538529 w 1835696"/>
                    <a:gd name="connsiteY167" fmla="*/ 404260 h 944766"/>
                    <a:gd name="connsiteX168" fmla="*/ 1542970 w 1835696"/>
                    <a:gd name="connsiteY168" fmla="*/ 399818 h 944766"/>
                    <a:gd name="connsiteX169" fmla="*/ 1539574 w 1835696"/>
                    <a:gd name="connsiteY169" fmla="*/ 394854 h 944766"/>
                    <a:gd name="connsiteX170" fmla="*/ 1535133 w 1835696"/>
                    <a:gd name="connsiteY170" fmla="*/ 398251 h 944766"/>
                    <a:gd name="connsiteX171" fmla="*/ 1532781 w 1835696"/>
                    <a:gd name="connsiteY171" fmla="*/ 394854 h 944766"/>
                    <a:gd name="connsiteX172" fmla="*/ 1531998 w 1835696"/>
                    <a:gd name="connsiteY172" fmla="*/ 389891 h 944766"/>
                    <a:gd name="connsiteX173" fmla="*/ 1526511 w 1835696"/>
                    <a:gd name="connsiteY173" fmla="*/ 389107 h 944766"/>
                    <a:gd name="connsiteX174" fmla="*/ 1513971 w 1835696"/>
                    <a:gd name="connsiteY174" fmla="*/ 389368 h 944766"/>
                    <a:gd name="connsiteX175" fmla="*/ 1505611 w 1835696"/>
                    <a:gd name="connsiteY175" fmla="*/ 386756 h 944766"/>
                    <a:gd name="connsiteX176" fmla="*/ 1494900 w 1835696"/>
                    <a:gd name="connsiteY176" fmla="*/ 381531 h 944766"/>
                    <a:gd name="connsiteX177" fmla="*/ 1494900 w 1835696"/>
                    <a:gd name="connsiteY177" fmla="*/ 376305 h 944766"/>
                    <a:gd name="connsiteX178" fmla="*/ 1495945 w 1835696"/>
                    <a:gd name="connsiteY178" fmla="*/ 371603 h 944766"/>
                    <a:gd name="connsiteX179" fmla="*/ 1486017 w 1835696"/>
                    <a:gd name="connsiteY179" fmla="*/ 372909 h 944766"/>
                    <a:gd name="connsiteX180" fmla="*/ 1481837 w 1835696"/>
                    <a:gd name="connsiteY180" fmla="*/ 369252 h 944766"/>
                    <a:gd name="connsiteX181" fmla="*/ 1481053 w 1835696"/>
                    <a:gd name="connsiteY181" fmla="*/ 363504 h 944766"/>
                    <a:gd name="connsiteX182" fmla="*/ 1477134 w 1835696"/>
                    <a:gd name="connsiteY182" fmla="*/ 361414 h 944766"/>
                    <a:gd name="connsiteX183" fmla="*/ 1475305 w 1835696"/>
                    <a:gd name="connsiteY183" fmla="*/ 358801 h 944766"/>
                    <a:gd name="connsiteX184" fmla="*/ 1471125 w 1835696"/>
                    <a:gd name="connsiteY184" fmla="*/ 353837 h 944766"/>
                    <a:gd name="connsiteX185" fmla="*/ 1461198 w 1835696"/>
                    <a:gd name="connsiteY185" fmla="*/ 349396 h 944766"/>
                    <a:gd name="connsiteX186" fmla="*/ 1454666 w 1835696"/>
                    <a:gd name="connsiteY186" fmla="*/ 345477 h 944766"/>
                    <a:gd name="connsiteX187" fmla="*/ 1447351 w 1835696"/>
                    <a:gd name="connsiteY187" fmla="*/ 345739 h 944766"/>
                    <a:gd name="connsiteX188" fmla="*/ 1434811 w 1835696"/>
                    <a:gd name="connsiteY188" fmla="*/ 350964 h 944766"/>
                    <a:gd name="connsiteX189" fmla="*/ 1425406 w 1835696"/>
                    <a:gd name="connsiteY189" fmla="*/ 353837 h 944766"/>
                    <a:gd name="connsiteX190" fmla="*/ 1412604 w 1835696"/>
                    <a:gd name="connsiteY190" fmla="*/ 350441 h 944766"/>
                    <a:gd name="connsiteX191" fmla="*/ 1402938 w 1835696"/>
                    <a:gd name="connsiteY191" fmla="*/ 349919 h 944766"/>
                    <a:gd name="connsiteX192" fmla="*/ 1399280 w 1835696"/>
                    <a:gd name="connsiteY192" fmla="*/ 346000 h 944766"/>
                    <a:gd name="connsiteX193" fmla="*/ 1392226 w 1835696"/>
                    <a:gd name="connsiteY193" fmla="*/ 344694 h 944766"/>
                    <a:gd name="connsiteX194" fmla="*/ 1383083 w 1835696"/>
                    <a:gd name="connsiteY194" fmla="*/ 343387 h 944766"/>
                    <a:gd name="connsiteX195" fmla="*/ 1375506 w 1835696"/>
                    <a:gd name="connsiteY195" fmla="*/ 340252 h 944766"/>
                    <a:gd name="connsiteX196" fmla="*/ 1362705 w 1835696"/>
                    <a:gd name="connsiteY196" fmla="*/ 343126 h 944766"/>
                    <a:gd name="connsiteX197" fmla="*/ 1356696 w 1835696"/>
                    <a:gd name="connsiteY197" fmla="*/ 351225 h 944766"/>
                    <a:gd name="connsiteX198" fmla="*/ 1357741 w 1835696"/>
                    <a:gd name="connsiteY198" fmla="*/ 360891 h 944766"/>
                    <a:gd name="connsiteX199" fmla="*/ 1360615 w 1835696"/>
                    <a:gd name="connsiteY199" fmla="*/ 365855 h 944766"/>
                    <a:gd name="connsiteX200" fmla="*/ 1362182 w 1835696"/>
                    <a:gd name="connsiteY200" fmla="*/ 368468 h 944766"/>
                    <a:gd name="connsiteX201" fmla="*/ 1362705 w 1835696"/>
                    <a:gd name="connsiteY201" fmla="*/ 369513 h 944766"/>
                    <a:gd name="connsiteX202" fmla="*/ 1363227 w 1835696"/>
                    <a:gd name="connsiteY202" fmla="*/ 370035 h 944766"/>
                    <a:gd name="connsiteX203" fmla="*/ 1365317 w 1835696"/>
                    <a:gd name="connsiteY203" fmla="*/ 372909 h 944766"/>
                    <a:gd name="connsiteX204" fmla="*/ 1365840 w 1835696"/>
                    <a:gd name="connsiteY204" fmla="*/ 374999 h 944766"/>
                    <a:gd name="connsiteX205" fmla="*/ 1364795 w 1835696"/>
                    <a:gd name="connsiteY205" fmla="*/ 377612 h 944766"/>
                    <a:gd name="connsiteX206" fmla="*/ 1362705 w 1835696"/>
                    <a:gd name="connsiteY206" fmla="*/ 380485 h 944766"/>
                    <a:gd name="connsiteX207" fmla="*/ 1361921 w 1835696"/>
                    <a:gd name="connsiteY207" fmla="*/ 384927 h 944766"/>
                    <a:gd name="connsiteX208" fmla="*/ 1361137 w 1835696"/>
                    <a:gd name="connsiteY208" fmla="*/ 389629 h 944766"/>
                    <a:gd name="connsiteX209" fmla="*/ 1359047 w 1835696"/>
                    <a:gd name="connsiteY209" fmla="*/ 392242 h 944766"/>
                    <a:gd name="connsiteX210" fmla="*/ 1355128 w 1835696"/>
                    <a:gd name="connsiteY210" fmla="*/ 395377 h 944766"/>
                    <a:gd name="connsiteX211" fmla="*/ 1354345 w 1835696"/>
                    <a:gd name="connsiteY211" fmla="*/ 396683 h 944766"/>
                    <a:gd name="connsiteX212" fmla="*/ 1354345 w 1835696"/>
                    <a:gd name="connsiteY212" fmla="*/ 397206 h 944766"/>
                    <a:gd name="connsiteX213" fmla="*/ 1354345 w 1835696"/>
                    <a:gd name="connsiteY213" fmla="*/ 397467 h 944766"/>
                    <a:gd name="connsiteX214" fmla="*/ 1354867 w 1835696"/>
                    <a:gd name="connsiteY214" fmla="*/ 397989 h 944766"/>
                    <a:gd name="connsiteX215" fmla="*/ 1355912 w 1835696"/>
                    <a:gd name="connsiteY215" fmla="*/ 398773 h 944766"/>
                    <a:gd name="connsiteX216" fmla="*/ 1357218 w 1835696"/>
                    <a:gd name="connsiteY216" fmla="*/ 398251 h 944766"/>
                    <a:gd name="connsiteX217" fmla="*/ 1360353 w 1835696"/>
                    <a:gd name="connsiteY217" fmla="*/ 397728 h 944766"/>
                    <a:gd name="connsiteX218" fmla="*/ 1364534 w 1835696"/>
                    <a:gd name="connsiteY218" fmla="*/ 397728 h 944766"/>
                    <a:gd name="connsiteX219" fmla="*/ 1366885 w 1835696"/>
                    <a:gd name="connsiteY219" fmla="*/ 398773 h 944766"/>
                    <a:gd name="connsiteX220" fmla="*/ 1364011 w 1835696"/>
                    <a:gd name="connsiteY220" fmla="*/ 401125 h 944766"/>
                    <a:gd name="connsiteX221" fmla="*/ 1362705 w 1835696"/>
                    <a:gd name="connsiteY221" fmla="*/ 403737 h 944766"/>
                    <a:gd name="connsiteX222" fmla="*/ 1366885 w 1835696"/>
                    <a:gd name="connsiteY222" fmla="*/ 404521 h 944766"/>
                    <a:gd name="connsiteX223" fmla="*/ 1368191 w 1835696"/>
                    <a:gd name="connsiteY223" fmla="*/ 406611 h 944766"/>
                    <a:gd name="connsiteX224" fmla="*/ 1364534 w 1835696"/>
                    <a:gd name="connsiteY224" fmla="*/ 409223 h 944766"/>
                    <a:gd name="connsiteX225" fmla="*/ 1361921 w 1835696"/>
                    <a:gd name="connsiteY225" fmla="*/ 412881 h 944766"/>
                    <a:gd name="connsiteX226" fmla="*/ 1363750 w 1835696"/>
                    <a:gd name="connsiteY226" fmla="*/ 417322 h 944766"/>
                    <a:gd name="connsiteX227" fmla="*/ 1365317 w 1835696"/>
                    <a:gd name="connsiteY227" fmla="*/ 419151 h 944766"/>
                    <a:gd name="connsiteX228" fmla="*/ 1368191 w 1835696"/>
                    <a:gd name="connsiteY228" fmla="*/ 428034 h 944766"/>
                    <a:gd name="connsiteX229" fmla="*/ 1366624 w 1835696"/>
                    <a:gd name="connsiteY229" fmla="*/ 432736 h 944766"/>
                    <a:gd name="connsiteX230" fmla="*/ 1366101 w 1835696"/>
                    <a:gd name="connsiteY230" fmla="*/ 437700 h 944766"/>
                    <a:gd name="connsiteX231" fmla="*/ 1361660 w 1835696"/>
                    <a:gd name="connsiteY231" fmla="*/ 437439 h 944766"/>
                    <a:gd name="connsiteX232" fmla="*/ 1359831 w 1835696"/>
                    <a:gd name="connsiteY232" fmla="*/ 441358 h 944766"/>
                    <a:gd name="connsiteX233" fmla="*/ 1358525 w 1835696"/>
                    <a:gd name="connsiteY233" fmla="*/ 446060 h 944766"/>
                    <a:gd name="connsiteX234" fmla="*/ 1355128 w 1835696"/>
                    <a:gd name="connsiteY234" fmla="*/ 449195 h 944766"/>
                    <a:gd name="connsiteX235" fmla="*/ 1351732 w 1835696"/>
                    <a:gd name="connsiteY235" fmla="*/ 453637 h 944766"/>
                    <a:gd name="connsiteX236" fmla="*/ 1347291 w 1835696"/>
                    <a:gd name="connsiteY236" fmla="*/ 457294 h 944766"/>
                    <a:gd name="connsiteX237" fmla="*/ 1346246 w 1835696"/>
                    <a:gd name="connsiteY237" fmla="*/ 467483 h 944766"/>
                    <a:gd name="connsiteX238" fmla="*/ 1351471 w 1835696"/>
                    <a:gd name="connsiteY238" fmla="*/ 471924 h 944766"/>
                    <a:gd name="connsiteX239" fmla="*/ 1358263 w 1835696"/>
                    <a:gd name="connsiteY239" fmla="*/ 475582 h 944766"/>
                    <a:gd name="connsiteX240" fmla="*/ 1371849 w 1835696"/>
                    <a:gd name="connsiteY240" fmla="*/ 484203 h 944766"/>
                    <a:gd name="connsiteX241" fmla="*/ 1387785 w 1835696"/>
                    <a:gd name="connsiteY241" fmla="*/ 507977 h 944766"/>
                    <a:gd name="connsiteX242" fmla="*/ 1388046 w 1835696"/>
                    <a:gd name="connsiteY242" fmla="*/ 539850 h 944766"/>
                    <a:gd name="connsiteX243" fmla="*/ 1369759 w 1835696"/>
                    <a:gd name="connsiteY243" fmla="*/ 568588 h 944766"/>
                    <a:gd name="connsiteX244" fmla="*/ 1358786 w 1835696"/>
                    <a:gd name="connsiteY244" fmla="*/ 575903 h 944766"/>
                    <a:gd name="connsiteX245" fmla="*/ 1337886 w 1835696"/>
                    <a:gd name="connsiteY245" fmla="*/ 584264 h 944766"/>
                    <a:gd name="connsiteX246" fmla="*/ 1332399 w 1835696"/>
                    <a:gd name="connsiteY246" fmla="*/ 585570 h 944766"/>
                    <a:gd name="connsiteX247" fmla="*/ 1329003 w 1835696"/>
                    <a:gd name="connsiteY247" fmla="*/ 585570 h 944766"/>
                    <a:gd name="connsiteX248" fmla="*/ 1322733 w 1835696"/>
                    <a:gd name="connsiteY248" fmla="*/ 590795 h 944766"/>
                    <a:gd name="connsiteX249" fmla="*/ 1327958 w 1835696"/>
                    <a:gd name="connsiteY249" fmla="*/ 600723 h 944766"/>
                    <a:gd name="connsiteX250" fmla="*/ 1332138 w 1835696"/>
                    <a:gd name="connsiteY250" fmla="*/ 605687 h 944766"/>
                    <a:gd name="connsiteX251" fmla="*/ 1334228 w 1835696"/>
                    <a:gd name="connsiteY251" fmla="*/ 610912 h 944766"/>
                    <a:gd name="connsiteX252" fmla="*/ 1334750 w 1835696"/>
                    <a:gd name="connsiteY252" fmla="*/ 617443 h 944766"/>
                    <a:gd name="connsiteX253" fmla="*/ 1334228 w 1835696"/>
                    <a:gd name="connsiteY253" fmla="*/ 622407 h 944766"/>
                    <a:gd name="connsiteX254" fmla="*/ 1336840 w 1835696"/>
                    <a:gd name="connsiteY254" fmla="*/ 627632 h 944766"/>
                    <a:gd name="connsiteX255" fmla="*/ 1336840 w 1835696"/>
                    <a:gd name="connsiteY255" fmla="*/ 633902 h 944766"/>
                    <a:gd name="connsiteX256" fmla="*/ 1339453 w 1835696"/>
                    <a:gd name="connsiteY256" fmla="*/ 639127 h 944766"/>
                    <a:gd name="connsiteX257" fmla="*/ 1339976 w 1835696"/>
                    <a:gd name="connsiteY257" fmla="*/ 643830 h 944766"/>
                    <a:gd name="connsiteX258" fmla="*/ 1341543 w 1835696"/>
                    <a:gd name="connsiteY258" fmla="*/ 648532 h 944766"/>
                    <a:gd name="connsiteX259" fmla="*/ 1347029 w 1835696"/>
                    <a:gd name="connsiteY259" fmla="*/ 655325 h 944766"/>
                    <a:gd name="connsiteX260" fmla="*/ 1346246 w 1835696"/>
                    <a:gd name="connsiteY260" fmla="*/ 664991 h 944766"/>
                    <a:gd name="connsiteX261" fmla="*/ 1337102 w 1835696"/>
                    <a:gd name="connsiteY261" fmla="*/ 671784 h 944766"/>
                    <a:gd name="connsiteX262" fmla="*/ 1339976 w 1835696"/>
                    <a:gd name="connsiteY262" fmla="*/ 677793 h 944766"/>
                    <a:gd name="connsiteX263" fmla="*/ 1343633 w 1835696"/>
                    <a:gd name="connsiteY263" fmla="*/ 683540 h 944766"/>
                    <a:gd name="connsiteX264" fmla="*/ 1340759 w 1835696"/>
                    <a:gd name="connsiteY264" fmla="*/ 687459 h 944766"/>
                    <a:gd name="connsiteX265" fmla="*/ 1338408 w 1835696"/>
                    <a:gd name="connsiteY265" fmla="*/ 691900 h 944766"/>
                    <a:gd name="connsiteX266" fmla="*/ 1334228 w 1835696"/>
                    <a:gd name="connsiteY266" fmla="*/ 687720 h 944766"/>
                    <a:gd name="connsiteX267" fmla="*/ 1330309 w 1835696"/>
                    <a:gd name="connsiteY267" fmla="*/ 681711 h 944766"/>
                    <a:gd name="connsiteX268" fmla="*/ 1325084 w 1835696"/>
                    <a:gd name="connsiteY268" fmla="*/ 684324 h 944766"/>
                    <a:gd name="connsiteX269" fmla="*/ 1323255 w 1835696"/>
                    <a:gd name="connsiteY269" fmla="*/ 688504 h 944766"/>
                    <a:gd name="connsiteX270" fmla="*/ 1324039 w 1835696"/>
                    <a:gd name="connsiteY270" fmla="*/ 694513 h 944766"/>
                    <a:gd name="connsiteX271" fmla="*/ 1326652 w 1835696"/>
                    <a:gd name="connsiteY271" fmla="*/ 703134 h 944766"/>
                    <a:gd name="connsiteX272" fmla="*/ 1323517 w 1835696"/>
                    <a:gd name="connsiteY272" fmla="*/ 699477 h 944766"/>
                    <a:gd name="connsiteX273" fmla="*/ 1318030 w 1835696"/>
                    <a:gd name="connsiteY273" fmla="*/ 695558 h 944766"/>
                    <a:gd name="connsiteX274" fmla="*/ 1304445 w 1835696"/>
                    <a:gd name="connsiteY274" fmla="*/ 694513 h 944766"/>
                    <a:gd name="connsiteX275" fmla="*/ 1298959 w 1835696"/>
                    <a:gd name="connsiteY275" fmla="*/ 696342 h 944766"/>
                    <a:gd name="connsiteX276" fmla="*/ 1299220 w 1835696"/>
                    <a:gd name="connsiteY276" fmla="*/ 692945 h 944766"/>
                    <a:gd name="connsiteX277" fmla="*/ 1303139 w 1835696"/>
                    <a:gd name="connsiteY277" fmla="*/ 689810 h 944766"/>
                    <a:gd name="connsiteX278" fmla="*/ 1301571 w 1835696"/>
                    <a:gd name="connsiteY278" fmla="*/ 685892 h 944766"/>
                    <a:gd name="connsiteX279" fmla="*/ 1298175 w 1835696"/>
                    <a:gd name="connsiteY279" fmla="*/ 682756 h 944766"/>
                    <a:gd name="connsiteX280" fmla="*/ 1294779 w 1835696"/>
                    <a:gd name="connsiteY280" fmla="*/ 676486 h 944766"/>
                    <a:gd name="connsiteX281" fmla="*/ 1286418 w 1835696"/>
                    <a:gd name="connsiteY281" fmla="*/ 667342 h 944766"/>
                    <a:gd name="connsiteX282" fmla="*/ 1279887 w 1835696"/>
                    <a:gd name="connsiteY282" fmla="*/ 664730 h 944766"/>
                    <a:gd name="connsiteX283" fmla="*/ 1278319 w 1835696"/>
                    <a:gd name="connsiteY283" fmla="*/ 661595 h 944766"/>
                    <a:gd name="connsiteX284" fmla="*/ 1279887 w 1835696"/>
                    <a:gd name="connsiteY284" fmla="*/ 657154 h 944766"/>
                    <a:gd name="connsiteX285" fmla="*/ 1274662 w 1835696"/>
                    <a:gd name="connsiteY285" fmla="*/ 652973 h 944766"/>
                    <a:gd name="connsiteX286" fmla="*/ 1264995 w 1835696"/>
                    <a:gd name="connsiteY286" fmla="*/ 641740 h 944766"/>
                    <a:gd name="connsiteX287" fmla="*/ 1268392 w 1835696"/>
                    <a:gd name="connsiteY287" fmla="*/ 630767 h 944766"/>
                    <a:gd name="connsiteX288" fmla="*/ 1268914 w 1835696"/>
                    <a:gd name="connsiteY288" fmla="*/ 622145 h 944766"/>
                    <a:gd name="connsiteX289" fmla="*/ 1265779 w 1835696"/>
                    <a:gd name="connsiteY289" fmla="*/ 614047 h 944766"/>
                    <a:gd name="connsiteX290" fmla="*/ 1264212 w 1835696"/>
                    <a:gd name="connsiteY290" fmla="*/ 597849 h 944766"/>
                    <a:gd name="connsiteX291" fmla="*/ 1267347 w 1835696"/>
                    <a:gd name="connsiteY291" fmla="*/ 586615 h 944766"/>
                    <a:gd name="connsiteX292" fmla="*/ 1261077 w 1835696"/>
                    <a:gd name="connsiteY292" fmla="*/ 580606 h 944766"/>
                    <a:gd name="connsiteX293" fmla="*/ 1251933 w 1835696"/>
                    <a:gd name="connsiteY293" fmla="*/ 575381 h 944766"/>
                    <a:gd name="connsiteX294" fmla="*/ 1240699 w 1835696"/>
                    <a:gd name="connsiteY294" fmla="*/ 573291 h 944766"/>
                    <a:gd name="connsiteX295" fmla="*/ 1228942 w 1835696"/>
                    <a:gd name="connsiteY295" fmla="*/ 574336 h 944766"/>
                    <a:gd name="connsiteX296" fmla="*/ 1218492 w 1835696"/>
                    <a:gd name="connsiteY296" fmla="*/ 574859 h 944766"/>
                    <a:gd name="connsiteX297" fmla="*/ 1206997 w 1835696"/>
                    <a:gd name="connsiteY297" fmla="*/ 575642 h 944766"/>
                    <a:gd name="connsiteX298" fmla="*/ 1198114 w 1835696"/>
                    <a:gd name="connsiteY298" fmla="*/ 583219 h 944766"/>
                    <a:gd name="connsiteX299" fmla="*/ 1198114 w 1835696"/>
                    <a:gd name="connsiteY299" fmla="*/ 579561 h 944766"/>
                    <a:gd name="connsiteX300" fmla="*/ 1198898 w 1835696"/>
                    <a:gd name="connsiteY300" fmla="*/ 577994 h 944766"/>
                    <a:gd name="connsiteX301" fmla="*/ 1200727 w 1835696"/>
                    <a:gd name="connsiteY301" fmla="*/ 569111 h 944766"/>
                    <a:gd name="connsiteX302" fmla="*/ 1197331 w 1835696"/>
                    <a:gd name="connsiteY302" fmla="*/ 566498 h 944766"/>
                    <a:gd name="connsiteX303" fmla="*/ 1191844 w 1835696"/>
                    <a:gd name="connsiteY303" fmla="*/ 563625 h 944766"/>
                    <a:gd name="connsiteX304" fmla="*/ 1175646 w 1835696"/>
                    <a:gd name="connsiteY304" fmla="*/ 557093 h 944766"/>
                    <a:gd name="connsiteX305" fmla="*/ 1160232 w 1835696"/>
                    <a:gd name="connsiteY305" fmla="*/ 555264 h 944766"/>
                    <a:gd name="connsiteX306" fmla="*/ 1150305 w 1835696"/>
                    <a:gd name="connsiteY306" fmla="*/ 550823 h 944766"/>
                    <a:gd name="connsiteX307" fmla="*/ 1146908 w 1835696"/>
                    <a:gd name="connsiteY307" fmla="*/ 545598 h 944766"/>
                    <a:gd name="connsiteX308" fmla="*/ 1141683 w 1835696"/>
                    <a:gd name="connsiteY308" fmla="*/ 538022 h 944766"/>
                    <a:gd name="connsiteX309" fmla="*/ 1137242 w 1835696"/>
                    <a:gd name="connsiteY309" fmla="*/ 533580 h 944766"/>
                    <a:gd name="connsiteX310" fmla="*/ 1130711 w 1835696"/>
                    <a:gd name="connsiteY310" fmla="*/ 531490 h 944766"/>
                    <a:gd name="connsiteX311" fmla="*/ 1117648 w 1835696"/>
                    <a:gd name="connsiteY311" fmla="*/ 525743 h 944766"/>
                    <a:gd name="connsiteX312" fmla="*/ 1104063 w 1835696"/>
                    <a:gd name="connsiteY312" fmla="*/ 522085 h 944766"/>
                    <a:gd name="connsiteX313" fmla="*/ 1087604 w 1835696"/>
                    <a:gd name="connsiteY313" fmla="*/ 514509 h 944766"/>
                    <a:gd name="connsiteX314" fmla="*/ 1081333 w 1835696"/>
                    <a:gd name="connsiteY314" fmla="*/ 513202 h 944766"/>
                    <a:gd name="connsiteX315" fmla="*/ 1076631 w 1835696"/>
                    <a:gd name="connsiteY315" fmla="*/ 513986 h 944766"/>
                    <a:gd name="connsiteX316" fmla="*/ 1063568 w 1835696"/>
                    <a:gd name="connsiteY316" fmla="*/ 518166 h 944766"/>
                    <a:gd name="connsiteX317" fmla="*/ 1049722 w 1835696"/>
                    <a:gd name="connsiteY317" fmla="*/ 521301 h 944766"/>
                    <a:gd name="connsiteX318" fmla="*/ 1041884 w 1835696"/>
                    <a:gd name="connsiteY318" fmla="*/ 521301 h 944766"/>
                    <a:gd name="connsiteX319" fmla="*/ 1044496 w 1835696"/>
                    <a:gd name="connsiteY319" fmla="*/ 516338 h 944766"/>
                    <a:gd name="connsiteX320" fmla="*/ 1045803 w 1835696"/>
                    <a:gd name="connsiteY320" fmla="*/ 511635 h 944766"/>
                    <a:gd name="connsiteX321" fmla="*/ 1043713 w 1835696"/>
                    <a:gd name="connsiteY321" fmla="*/ 501446 h 944766"/>
                    <a:gd name="connsiteX322" fmla="*/ 1039010 w 1835696"/>
                    <a:gd name="connsiteY322" fmla="*/ 492041 h 944766"/>
                    <a:gd name="connsiteX323" fmla="*/ 1039010 w 1835696"/>
                    <a:gd name="connsiteY323" fmla="*/ 488906 h 944766"/>
                    <a:gd name="connsiteX324" fmla="*/ 1036397 w 1835696"/>
                    <a:gd name="connsiteY324" fmla="*/ 480546 h 944766"/>
                    <a:gd name="connsiteX325" fmla="*/ 1034307 w 1835696"/>
                    <a:gd name="connsiteY325" fmla="*/ 473231 h 944766"/>
                    <a:gd name="connsiteX326" fmla="*/ 1024119 w 1835696"/>
                    <a:gd name="connsiteY326" fmla="*/ 467483 h 944766"/>
                    <a:gd name="connsiteX327" fmla="*/ 1014452 w 1835696"/>
                    <a:gd name="connsiteY327" fmla="*/ 468528 h 944766"/>
                    <a:gd name="connsiteX328" fmla="*/ 1001912 w 1835696"/>
                    <a:gd name="connsiteY328" fmla="*/ 464609 h 944766"/>
                    <a:gd name="connsiteX329" fmla="*/ 996426 w 1835696"/>
                    <a:gd name="connsiteY329" fmla="*/ 457555 h 944766"/>
                    <a:gd name="connsiteX330" fmla="*/ 999299 w 1835696"/>
                    <a:gd name="connsiteY330" fmla="*/ 448150 h 944766"/>
                    <a:gd name="connsiteX331" fmla="*/ 994336 w 1835696"/>
                    <a:gd name="connsiteY331" fmla="*/ 437178 h 944766"/>
                    <a:gd name="connsiteX332" fmla="*/ 996687 w 1835696"/>
                    <a:gd name="connsiteY332" fmla="*/ 428034 h 944766"/>
                    <a:gd name="connsiteX333" fmla="*/ 995903 w 1835696"/>
                    <a:gd name="connsiteY333" fmla="*/ 419151 h 944766"/>
                    <a:gd name="connsiteX334" fmla="*/ 997471 w 1835696"/>
                    <a:gd name="connsiteY334" fmla="*/ 410530 h 944766"/>
                    <a:gd name="connsiteX335" fmla="*/ 1004002 w 1835696"/>
                    <a:gd name="connsiteY335" fmla="*/ 400341 h 944766"/>
                    <a:gd name="connsiteX336" fmla="*/ 1011578 w 1835696"/>
                    <a:gd name="connsiteY336" fmla="*/ 392503 h 944766"/>
                    <a:gd name="connsiteX337" fmla="*/ 1012623 w 1835696"/>
                    <a:gd name="connsiteY337" fmla="*/ 383621 h 944766"/>
                    <a:gd name="connsiteX338" fmla="*/ 1015758 w 1835696"/>
                    <a:gd name="connsiteY338" fmla="*/ 376044 h 944766"/>
                    <a:gd name="connsiteX339" fmla="*/ 1025686 w 1835696"/>
                    <a:gd name="connsiteY339" fmla="*/ 370035 h 944766"/>
                    <a:gd name="connsiteX340" fmla="*/ 1027254 w 1835696"/>
                    <a:gd name="connsiteY340" fmla="*/ 363504 h 944766"/>
                    <a:gd name="connsiteX341" fmla="*/ 1031956 w 1835696"/>
                    <a:gd name="connsiteY341" fmla="*/ 357756 h 944766"/>
                    <a:gd name="connsiteX342" fmla="*/ 1033263 w 1835696"/>
                    <a:gd name="connsiteY342" fmla="*/ 353837 h 944766"/>
                    <a:gd name="connsiteX343" fmla="*/ 1034046 w 1835696"/>
                    <a:gd name="connsiteY343" fmla="*/ 350964 h 944766"/>
                    <a:gd name="connsiteX344" fmla="*/ 1039271 w 1835696"/>
                    <a:gd name="connsiteY344" fmla="*/ 350180 h 944766"/>
                    <a:gd name="connsiteX345" fmla="*/ 1044496 w 1835696"/>
                    <a:gd name="connsiteY345" fmla="*/ 345477 h 944766"/>
                    <a:gd name="connsiteX346" fmla="*/ 1058604 w 1835696"/>
                    <a:gd name="connsiteY346" fmla="*/ 343387 h 944766"/>
                    <a:gd name="connsiteX347" fmla="*/ 1053640 w 1835696"/>
                    <a:gd name="connsiteY347" fmla="*/ 339991 h 944766"/>
                    <a:gd name="connsiteX348" fmla="*/ 1047109 w 1835696"/>
                    <a:gd name="connsiteY348" fmla="*/ 337640 h 944766"/>
                    <a:gd name="connsiteX349" fmla="*/ 1051550 w 1835696"/>
                    <a:gd name="connsiteY349" fmla="*/ 333460 h 944766"/>
                    <a:gd name="connsiteX350" fmla="*/ 1060172 w 1835696"/>
                    <a:gd name="connsiteY350" fmla="*/ 333982 h 944766"/>
                    <a:gd name="connsiteX351" fmla="*/ 1067748 w 1835696"/>
                    <a:gd name="connsiteY351" fmla="*/ 336072 h 944766"/>
                    <a:gd name="connsiteX352" fmla="*/ 1072973 w 1835696"/>
                    <a:gd name="connsiteY352" fmla="*/ 332153 h 944766"/>
                    <a:gd name="connsiteX353" fmla="*/ 1076370 w 1835696"/>
                    <a:gd name="connsiteY353" fmla="*/ 329280 h 944766"/>
                    <a:gd name="connsiteX354" fmla="*/ 1080288 w 1835696"/>
                    <a:gd name="connsiteY354" fmla="*/ 328496 h 944766"/>
                    <a:gd name="connsiteX355" fmla="*/ 1087081 w 1835696"/>
                    <a:gd name="connsiteY355" fmla="*/ 324055 h 944766"/>
                    <a:gd name="connsiteX356" fmla="*/ 1084730 w 1835696"/>
                    <a:gd name="connsiteY356" fmla="*/ 317523 h 944766"/>
                    <a:gd name="connsiteX357" fmla="*/ 1079243 w 1835696"/>
                    <a:gd name="connsiteY357" fmla="*/ 312559 h 944766"/>
                    <a:gd name="connsiteX358" fmla="*/ 1073235 w 1835696"/>
                    <a:gd name="connsiteY358" fmla="*/ 311776 h 944766"/>
                    <a:gd name="connsiteX359" fmla="*/ 1069838 w 1835696"/>
                    <a:gd name="connsiteY359" fmla="*/ 309947 h 944766"/>
                    <a:gd name="connsiteX360" fmla="*/ 1066964 w 1835696"/>
                    <a:gd name="connsiteY360" fmla="*/ 306812 h 944766"/>
                    <a:gd name="connsiteX361" fmla="*/ 1059649 w 1835696"/>
                    <a:gd name="connsiteY361" fmla="*/ 307334 h 944766"/>
                    <a:gd name="connsiteX362" fmla="*/ 1049460 w 1835696"/>
                    <a:gd name="connsiteY362" fmla="*/ 311514 h 944766"/>
                    <a:gd name="connsiteX363" fmla="*/ 1047893 w 1835696"/>
                    <a:gd name="connsiteY363" fmla="*/ 307334 h 944766"/>
                    <a:gd name="connsiteX364" fmla="*/ 1049199 w 1835696"/>
                    <a:gd name="connsiteY364" fmla="*/ 304199 h 944766"/>
                    <a:gd name="connsiteX365" fmla="*/ 1042929 w 1835696"/>
                    <a:gd name="connsiteY365" fmla="*/ 301587 h 944766"/>
                    <a:gd name="connsiteX366" fmla="*/ 1035353 w 1835696"/>
                    <a:gd name="connsiteY366" fmla="*/ 298452 h 944766"/>
                    <a:gd name="connsiteX367" fmla="*/ 1031956 w 1835696"/>
                    <a:gd name="connsiteY367" fmla="*/ 298713 h 944766"/>
                    <a:gd name="connsiteX368" fmla="*/ 1028560 w 1835696"/>
                    <a:gd name="connsiteY368" fmla="*/ 297668 h 944766"/>
                    <a:gd name="connsiteX369" fmla="*/ 1020461 w 1835696"/>
                    <a:gd name="connsiteY369" fmla="*/ 293749 h 944766"/>
                    <a:gd name="connsiteX370" fmla="*/ 1017065 w 1835696"/>
                    <a:gd name="connsiteY370" fmla="*/ 290092 h 944766"/>
                    <a:gd name="connsiteX371" fmla="*/ 1019155 w 1835696"/>
                    <a:gd name="connsiteY371" fmla="*/ 288524 h 944766"/>
                    <a:gd name="connsiteX372" fmla="*/ 1020984 w 1835696"/>
                    <a:gd name="connsiteY372" fmla="*/ 289047 h 944766"/>
                    <a:gd name="connsiteX373" fmla="*/ 1021245 w 1835696"/>
                    <a:gd name="connsiteY373" fmla="*/ 288785 h 944766"/>
                    <a:gd name="connsiteX374" fmla="*/ 1024119 w 1835696"/>
                    <a:gd name="connsiteY374" fmla="*/ 290875 h 944766"/>
                    <a:gd name="connsiteX375" fmla="*/ 1031695 w 1835696"/>
                    <a:gd name="connsiteY375" fmla="*/ 296100 h 944766"/>
                    <a:gd name="connsiteX376" fmla="*/ 1038488 w 1835696"/>
                    <a:gd name="connsiteY376" fmla="*/ 298452 h 944766"/>
                    <a:gd name="connsiteX377" fmla="*/ 1047109 w 1835696"/>
                    <a:gd name="connsiteY377" fmla="*/ 300280 h 944766"/>
                    <a:gd name="connsiteX378" fmla="*/ 1058866 w 1835696"/>
                    <a:gd name="connsiteY378" fmla="*/ 300019 h 944766"/>
                    <a:gd name="connsiteX379" fmla="*/ 1066181 w 1835696"/>
                    <a:gd name="connsiteY379" fmla="*/ 301064 h 944766"/>
                    <a:gd name="connsiteX380" fmla="*/ 1074541 w 1835696"/>
                    <a:gd name="connsiteY380" fmla="*/ 304983 h 944766"/>
                    <a:gd name="connsiteX381" fmla="*/ 1089171 w 1835696"/>
                    <a:gd name="connsiteY381" fmla="*/ 304722 h 944766"/>
                    <a:gd name="connsiteX382" fmla="*/ 1099099 w 1835696"/>
                    <a:gd name="connsiteY382" fmla="*/ 300280 h 944766"/>
                    <a:gd name="connsiteX383" fmla="*/ 1096486 w 1835696"/>
                    <a:gd name="connsiteY383" fmla="*/ 293488 h 944766"/>
                    <a:gd name="connsiteX384" fmla="*/ 1101189 w 1835696"/>
                    <a:gd name="connsiteY384" fmla="*/ 291398 h 944766"/>
                    <a:gd name="connsiteX385" fmla="*/ 1102756 w 1835696"/>
                    <a:gd name="connsiteY385" fmla="*/ 286957 h 944766"/>
                    <a:gd name="connsiteX386" fmla="*/ 1110071 w 1835696"/>
                    <a:gd name="connsiteY386" fmla="*/ 290875 h 944766"/>
                    <a:gd name="connsiteX387" fmla="*/ 1113990 w 1835696"/>
                    <a:gd name="connsiteY387" fmla="*/ 294010 h 944766"/>
                    <a:gd name="connsiteX388" fmla="*/ 1118693 w 1835696"/>
                    <a:gd name="connsiteY388" fmla="*/ 294272 h 944766"/>
                    <a:gd name="connsiteX389" fmla="*/ 1124963 w 1835696"/>
                    <a:gd name="connsiteY389" fmla="*/ 293749 h 944766"/>
                    <a:gd name="connsiteX390" fmla="*/ 1132017 w 1835696"/>
                    <a:gd name="connsiteY390" fmla="*/ 290875 h 944766"/>
                    <a:gd name="connsiteX391" fmla="*/ 1141161 w 1835696"/>
                    <a:gd name="connsiteY391" fmla="*/ 286957 h 944766"/>
                    <a:gd name="connsiteX392" fmla="*/ 1145602 w 1835696"/>
                    <a:gd name="connsiteY392" fmla="*/ 283299 h 944766"/>
                    <a:gd name="connsiteX393" fmla="*/ 1148215 w 1835696"/>
                    <a:gd name="connsiteY393" fmla="*/ 279119 h 944766"/>
                    <a:gd name="connsiteX394" fmla="*/ 1153178 w 1835696"/>
                    <a:gd name="connsiteY394" fmla="*/ 268669 h 944766"/>
                    <a:gd name="connsiteX395" fmla="*/ 1164151 w 1835696"/>
                    <a:gd name="connsiteY395" fmla="*/ 256129 h 944766"/>
                    <a:gd name="connsiteX396" fmla="*/ 1165980 w 1835696"/>
                    <a:gd name="connsiteY396" fmla="*/ 251426 h 944766"/>
                    <a:gd name="connsiteX397" fmla="*/ 1161539 w 1835696"/>
                    <a:gd name="connsiteY397" fmla="*/ 249075 h 944766"/>
                    <a:gd name="connsiteX398" fmla="*/ 1147692 w 1835696"/>
                    <a:gd name="connsiteY398" fmla="*/ 248291 h 944766"/>
                    <a:gd name="connsiteX399" fmla="*/ 1134629 w 1835696"/>
                    <a:gd name="connsiteY399" fmla="*/ 247768 h 944766"/>
                    <a:gd name="connsiteX400" fmla="*/ 1120260 w 1835696"/>
                    <a:gd name="connsiteY400" fmla="*/ 244895 h 944766"/>
                    <a:gd name="connsiteX401" fmla="*/ 1099621 w 1835696"/>
                    <a:gd name="connsiteY401" fmla="*/ 230003 h 944766"/>
                    <a:gd name="connsiteX402" fmla="*/ 1072189 w 1835696"/>
                    <a:gd name="connsiteY402" fmla="*/ 226084 h 944766"/>
                    <a:gd name="connsiteX403" fmla="*/ 1082117 w 1835696"/>
                    <a:gd name="connsiteY403" fmla="*/ 226346 h 944766"/>
                    <a:gd name="connsiteX404" fmla="*/ 1093874 w 1835696"/>
                    <a:gd name="connsiteY404" fmla="*/ 226346 h 944766"/>
                    <a:gd name="connsiteX405" fmla="*/ 1105369 w 1835696"/>
                    <a:gd name="connsiteY405" fmla="*/ 227652 h 944766"/>
                    <a:gd name="connsiteX406" fmla="*/ 1109810 w 1835696"/>
                    <a:gd name="connsiteY406" fmla="*/ 228436 h 944766"/>
                    <a:gd name="connsiteX407" fmla="*/ 1112423 w 1835696"/>
                    <a:gd name="connsiteY407" fmla="*/ 228958 h 944766"/>
                    <a:gd name="connsiteX408" fmla="*/ 1115296 w 1835696"/>
                    <a:gd name="connsiteY408" fmla="*/ 230264 h 944766"/>
                    <a:gd name="connsiteX409" fmla="*/ 1115035 w 1835696"/>
                    <a:gd name="connsiteY409" fmla="*/ 230264 h 944766"/>
                    <a:gd name="connsiteX410" fmla="*/ 1123395 w 1835696"/>
                    <a:gd name="connsiteY410" fmla="*/ 232093 h 944766"/>
                    <a:gd name="connsiteX411" fmla="*/ 1129665 w 1835696"/>
                    <a:gd name="connsiteY411" fmla="*/ 234706 h 944766"/>
                    <a:gd name="connsiteX412" fmla="*/ 1139332 w 1835696"/>
                    <a:gd name="connsiteY412" fmla="*/ 239931 h 944766"/>
                    <a:gd name="connsiteX413" fmla="*/ 1145080 w 1835696"/>
                    <a:gd name="connsiteY413" fmla="*/ 245156 h 944766"/>
                    <a:gd name="connsiteX414" fmla="*/ 1153440 w 1835696"/>
                    <a:gd name="connsiteY414" fmla="*/ 245417 h 944766"/>
                    <a:gd name="connsiteX415" fmla="*/ 1164935 w 1835696"/>
                    <a:gd name="connsiteY415" fmla="*/ 239931 h 944766"/>
                    <a:gd name="connsiteX416" fmla="*/ 1173818 w 1835696"/>
                    <a:gd name="connsiteY416" fmla="*/ 230787 h 944766"/>
                    <a:gd name="connsiteX417" fmla="*/ 1182962 w 1835696"/>
                    <a:gd name="connsiteY417" fmla="*/ 223733 h 944766"/>
                    <a:gd name="connsiteX418" fmla="*/ 1187664 w 1835696"/>
                    <a:gd name="connsiteY418" fmla="*/ 216157 h 944766"/>
                    <a:gd name="connsiteX419" fmla="*/ 1179304 w 1835696"/>
                    <a:gd name="connsiteY419" fmla="*/ 212238 h 944766"/>
                    <a:gd name="connsiteX420" fmla="*/ 1171466 w 1835696"/>
                    <a:gd name="connsiteY420" fmla="*/ 209103 h 944766"/>
                    <a:gd name="connsiteX421" fmla="*/ 1177214 w 1835696"/>
                    <a:gd name="connsiteY421" fmla="*/ 203094 h 944766"/>
                    <a:gd name="connsiteX422" fmla="*/ 1198637 w 1835696"/>
                    <a:gd name="connsiteY422" fmla="*/ 204661 h 944766"/>
                    <a:gd name="connsiteX423" fmla="*/ 1202817 w 1835696"/>
                    <a:gd name="connsiteY423" fmla="*/ 210932 h 944766"/>
                    <a:gd name="connsiteX424" fmla="*/ 1213267 w 1835696"/>
                    <a:gd name="connsiteY424" fmla="*/ 213022 h 944766"/>
                    <a:gd name="connsiteX425" fmla="*/ 1216663 w 1835696"/>
                    <a:gd name="connsiteY425" fmla="*/ 212238 h 944766"/>
                    <a:gd name="connsiteX426" fmla="*/ 1218753 w 1835696"/>
                    <a:gd name="connsiteY426" fmla="*/ 210670 h 944766"/>
                    <a:gd name="connsiteX427" fmla="*/ 1227897 w 1835696"/>
                    <a:gd name="connsiteY427" fmla="*/ 213022 h 944766"/>
                    <a:gd name="connsiteX428" fmla="*/ 1233645 w 1835696"/>
                    <a:gd name="connsiteY428" fmla="*/ 209887 h 944766"/>
                    <a:gd name="connsiteX429" fmla="*/ 1226330 w 1835696"/>
                    <a:gd name="connsiteY429" fmla="*/ 203094 h 944766"/>
                    <a:gd name="connsiteX430" fmla="*/ 1218231 w 1835696"/>
                    <a:gd name="connsiteY430" fmla="*/ 196824 h 944766"/>
                    <a:gd name="connsiteX431" fmla="*/ 1207781 w 1835696"/>
                    <a:gd name="connsiteY431" fmla="*/ 192644 h 944766"/>
                    <a:gd name="connsiteX432" fmla="*/ 1211177 w 1835696"/>
                    <a:gd name="connsiteY432" fmla="*/ 188725 h 944766"/>
                    <a:gd name="connsiteX433" fmla="*/ 1211961 w 1835696"/>
                    <a:gd name="connsiteY433" fmla="*/ 186112 h 944766"/>
                    <a:gd name="connsiteX434" fmla="*/ 1216402 w 1835696"/>
                    <a:gd name="connsiteY434" fmla="*/ 189770 h 944766"/>
                    <a:gd name="connsiteX435" fmla="*/ 1221366 w 1835696"/>
                    <a:gd name="connsiteY435" fmla="*/ 193689 h 944766"/>
                    <a:gd name="connsiteX436" fmla="*/ 1226330 w 1835696"/>
                    <a:gd name="connsiteY436" fmla="*/ 194472 h 944766"/>
                    <a:gd name="connsiteX437" fmla="*/ 1230510 w 1835696"/>
                    <a:gd name="connsiteY437" fmla="*/ 194472 h 944766"/>
                    <a:gd name="connsiteX438" fmla="*/ 1231294 w 1835696"/>
                    <a:gd name="connsiteY438" fmla="*/ 200481 h 944766"/>
                    <a:gd name="connsiteX439" fmla="*/ 1234951 w 1835696"/>
                    <a:gd name="connsiteY439" fmla="*/ 204400 h 944766"/>
                    <a:gd name="connsiteX440" fmla="*/ 1239654 w 1835696"/>
                    <a:gd name="connsiteY440" fmla="*/ 207535 h 944766"/>
                    <a:gd name="connsiteX441" fmla="*/ 1242789 w 1835696"/>
                    <a:gd name="connsiteY441" fmla="*/ 211193 h 944766"/>
                    <a:gd name="connsiteX442" fmla="*/ 1251671 w 1835696"/>
                    <a:gd name="connsiteY442" fmla="*/ 205445 h 944766"/>
                    <a:gd name="connsiteX443" fmla="*/ 1257942 w 1835696"/>
                    <a:gd name="connsiteY443" fmla="*/ 201788 h 944766"/>
                    <a:gd name="connsiteX444" fmla="*/ 1262383 w 1835696"/>
                    <a:gd name="connsiteY444" fmla="*/ 198130 h 944766"/>
                    <a:gd name="connsiteX445" fmla="*/ 1267347 w 1835696"/>
                    <a:gd name="connsiteY445" fmla="*/ 196301 h 944766"/>
                    <a:gd name="connsiteX446" fmla="*/ 1272049 w 1835696"/>
                    <a:gd name="connsiteY446" fmla="*/ 192121 h 944766"/>
                    <a:gd name="connsiteX447" fmla="*/ 1277274 w 1835696"/>
                    <a:gd name="connsiteY447" fmla="*/ 190031 h 944766"/>
                    <a:gd name="connsiteX448" fmla="*/ 1281455 w 1835696"/>
                    <a:gd name="connsiteY448" fmla="*/ 188464 h 944766"/>
                    <a:gd name="connsiteX449" fmla="*/ 1283283 w 1835696"/>
                    <a:gd name="connsiteY449" fmla="*/ 182455 h 944766"/>
                    <a:gd name="connsiteX450" fmla="*/ 1286418 w 1835696"/>
                    <a:gd name="connsiteY450" fmla="*/ 177491 h 944766"/>
                    <a:gd name="connsiteX451" fmla="*/ 1288247 w 1835696"/>
                    <a:gd name="connsiteY451" fmla="*/ 172266 h 944766"/>
                    <a:gd name="connsiteX452" fmla="*/ 1285896 w 1835696"/>
                    <a:gd name="connsiteY452" fmla="*/ 166780 h 944766"/>
                    <a:gd name="connsiteX453" fmla="*/ 1277013 w 1835696"/>
                    <a:gd name="connsiteY453" fmla="*/ 158419 h 944766"/>
                    <a:gd name="connsiteX454" fmla="*/ 1271266 w 1835696"/>
                    <a:gd name="connsiteY454" fmla="*/ 153194 h 944766"/>
                    <a:gd name="connsiteX455" fmla="*/ 1272311 w 1835696"/>
                    <a:gd name="connsiteY455" fmla="*/ 146402 h 944766"/>
                    <a:gd name="connsiteX456" fmla="*/ 1264734 w 1835696"/>
                    <a:gd name="connsiteY456" fmla="*/ 144050 h 944766"/>
                    <a:gd name="connsiteX457" fmla="*/ 1264212 w 1835696"/>
                    <a:gd name="connsiteY457" fmla="*/ 140654 h 944766"/>
                    <a:gd name="connsiteX458" fmla="*/ 1261338 w 1835696"/>
                    <a:gd name="connsiteY458" fmla="*/ 138042 h 944766"/>
                    <a:gd name="connsiteX459" fmla="*/ 1257942 w 1835696"/>
                    <a:gd name="connsiteY459" fmla="*/ 133078 h 944766"/>
                    <a:gd name="connsiteX460" fmla="*/ 1265779 w 1835696"/>
                    <a:gd name="connsiteY460" fmla="*/ 132033 h 944766"/>
                    <a:gd name="connsiteX461" fmla="*/ 1273878 w 1835696"/>
                    <a:gd name="connsiteY461" fmla="*/ 132033 h 944766"/>
                    <a:gd name="connsiteX462" fmla="*/ 1280409 w 1835696"/>
                    <a:gd name="connsiteY462" fmla="*/ 130727 h 944766"/>
                    <a:gd name="connsiteX463" fmla="*/ 1287725 w 1835696"/>
                    <a:gd name="connsiteY463" fmla="*/ 127330 h 944766"/>
                    <a:gd name="connsiteX464" fmla="*/ 1285373 w 1835696"/>
                    <a:gd name="connsiteY464" fmla="*/ 121583 h 944766"/>
                    <a:gd name="connsiteX465" fmla="*/ 1290076 w 1835696"/>
                    <a:gd name="connsiteY465" fmla="*/ 107475 h 944766"/>
                    <a:gd name="connsiteX466" fmla="*/ 1283545 w 1835696"/>
                    <a:gd name="connsiteY466" fmla="*/ 104340 h 944766"/>
                    <a:gd name="connsiteX467" fmla="*/ 1275446 w 1835696"/>
                    <a:gd name="connsiteY467" fmla="*/ 104340 h 944766"/>
                    <a:gd name="connsiteX468" fmla="*/ 1268653 w 1835696"/>
                    <a:gd name="connsiteY468" fmla="*/ 101466 h 944766"/>
                    <a:gd name="connsiteX469" fmla="*/ 1263950 w 1835696"/>
                    <a:gd name="connsiteY469" fmla="*/ 95980 h 944766"/>
                    <a:gd name="connsiteX470" fmla="*/ 1256897 w 1835696"/>
                    <a:gd name="connsiteY470" fmla="*/ 95980 h 944766"/>
                    <a:gd name="connsiteX471" fmla="*/ 1248536 w 1835696"/>
                    <a:gd name="connsiteY471" fmla="*/ 93106 h 944766"/>
                    <a:gd name="connsiteX472" fmla="*/ 1257942 w 1835696"/>
                    <a:gd name="connsiteY472" fmla="*/ 91800 h 944766"/>
                    <a:gd name="connsiteX473" fmla="*/ 1263167 w 1835696"/>
                    <a:gd name="connsiteY473" fmla="*/ 87881 h 944766"/>
                    <a:gd name="connsiteX474" fmla="*/ 1255851 w 1835696"/>
                    <a:gd name="connsiteY474" fmla="*/ 86052 h 944766"/>
                    <a:gd name="connsiteX475" fmla="*/ 1246969 w 1835696"/>
                    <a:gd name="connsiteY475" fmla="*/ 86052 h 944766"/>
                    <a:gd name="connsiteX476" fmla="*/ 1237825 w 1835696"/>
                    <a:gd name="connsiteY476" fmla="*/ 85268 h 944766"/>
                    <a:gd name="connsiteX477" fmla="*/ 1228942 w 1835696"/>
                    <a:gd name="connsiteY477" fmla="*/ 84223 h 944766"/>
                    <a:gd name="connsiteX478" fmla="*/ 1221627 w 1835696"/>
                    <a:gd name="connsiteY478" fmla="*/ 82656 h 944766"/>
                    <a:gd name="connsiteX479" fmla="*/ 1214312 w 1835696"/>
                    <a:gd name="connsiteY479" fmla="*/ 84223 h 944766"/>
                    <a:gd name="connsiteX480" fmla="*/ 1210393 w 1835696"/>
                    <a:gd name="connsiteY480" fmla="*/ 82917 h 944766"/>
                    <a:gd name="connsiteX481" fmla="*/ 1204907 w 1835696"/>
                    <a:gd name="connsiteY481" fmla="*/ 81872 h 944766"/>
                    <a:gd name="connsiteX482" fmla="*/ 1195763 w 1835696"/>
                    <a:gd name="connsiteY482" fmla="*/ 84746 h 944766"/>
                    <a:gd name="connsiteX483" fmla="*/ 1197853 w 1835696"/>
                    <a:gd name="connsiteY483" fmla="*/ 95980 h 944766"/>
                    <a:gd name="connsiteX484" fmla="*/ 1196547 w 1835696"/>
                    <a:gd name="connsiteY484" fmla="*/ 102511 h 944766"/>
                    <a:gd name="connsiteX485" fmla="*/ 1202033 w 1835696"/>
                    <a:gd name="connsiteY485" fmla="*/ 105646 h 944766"/>
                    <a:gd name="connsiteX486" fmla="*/ 1212222 w 1835696"/>
                    <a:gd name="connsiteY486" fmla="*/ 113223 h 944766"/>
                    <a:gd name="connsiteX487" fmla="*/ 1208303 w 1835696"/>
                    <a:gd name="connsiteY487" fmla="*/ 114790 h 944766"/>
                    <a:gd name="connsiteX488" fmla="*/ 1204907 w 1835696"/>
                    <a:gd name="connsiteY488" fmla="*/ 115835 h 944766"/>
                    <a:gd name="connsiteX489" fmla="*/ 1210393 w 1835696"/>
                    <a:gd name="connsiteY489" fmla="*/ 120015 h 944766"/>
                    <a:gd name="connsiteX490" fmla="*/ 1209348 w 1835696"/>
                    <a:gd name="connsiteY490" fmla="*/ 125240 h 944766"/>
                    <a:gd name="connsiteX491" fmla="*/ 1205952 w 1835696"/>
                    <a:gd name="connsiteY491" fmla="*/ 125502 h 944766"/>
                    <a:gd name="connsiteX492" fmla="*/ 1198898 w 1835696"/>
                    <a:gd name="connsiteY492" fmla="*/ 124456 h 944766"/>
                    <a:gd name="connsiteX493" fmla="*/ 1193673 w 1835696"/>
                    <a:gd name="connsiteY493" fmla="*/ 124979 h 944766"/>
                    <a:gd name="connsiteX494" fmla="*/ 1191583 w 1835696"/>
                    <a:gd name="connsiteY494" fmla="*/ 130988 h 944766"/>
                    <a:gd name="connsiteX495" fmla="*/ 1189232 w 1835696"/>
                    <a:gd name="connsiteY495" fmla="*/ 146402 h 944766"/>
                    <a:gd name="connsiteX496" fmla="*/ 1182962 w 1835696"/>
                    <a:gd name="connsiteY496" fmla="*/ 152672 h 944766"/>
                    <a:gd name="connsiteX497" fmla="*/ 1177736 w 1835696"/>
                    <a:gd name="connsiteY497" fmla="*/ 157897 h 944766"/>
                    <a:gd name="connsiteX498" fmla="*/ 1176691 w 1835696"/>
                    <a:gd name="connsiteY498" fmla="*/ 173572 h 944766"/>
                    <a:gd name="connsiteX499" fmla="*/ 1167547 w 1835696"/>
                    <a:gd name="connsiteY499" fmla="*/ 172527 h 944766"/>
                    <a:gd name="connsiteX500" fmla="*/ 1164151 w 1835696"/>
                    <a:gd name="connsiteY500" fmla="*/ 177752 h 944766"/>
                    <a:gd name="connsiteX501" fmla="*/ 1160232 w 1835696"/>
                    <a:gd name="connsiteY501" fmla="*/ 182455 h 944766"/>
                    <a:gd name="connsiteX502" fmla="*/ 1156052 w 1835696"/>
                    <a:gd name="connsiteY502" fmla="*/ 178014 h 944766"/>
                    <a:gd name="connsiteX503" fmla="*/ 1151350 w 1835696"/>
                    <a:gd name="connsiteY503" fmla="*/ 171482 h 944766"/>
                    <a:gd name="connsiteX504" fmla="*/ 1138548 w 1835696"/>
                    <a:gd name="connsiteY504" fmla="*/ 160771 h 944766"/>
                    <a:gd name="connsiteX505" fmla="*/ 1134107 w 1835696"/>
                    <a:gd name="connsiteY505" fmla="*/ 147447 h 944766"/>
                    <a:gd name="connsiteX506" fmla="*/ 1136197 w 1835696"/>
                    <a:gd name="connsiteY506" fmla="*/ 139870 h 944766"/>
                    <a:gd name="connsiteX507" fmla="*/ 1140638 w 1835696"/>
                    <a:gd name="connsiteY507" fmla="*/ 140393 h 944766"/>
                    <a:gd name="connsiteX508" fmla="*/ 1145863 w 1835696"/>
                    <a:gd name="connsiteY508" fmla="*/ 130465 h 944766"/>
                    <a:gd name="connsiteX509" fmla="*/ 1142467 w 1835696"/>
                    <a:gd name="connsiteY509" fmla="*/ 126024 h 944766"/>
                    <a:gd name="connsiteX510" fmla="*/ 1138548 w 1835696"/>
                    <a:gd name="connsiteY510" fmla="*/ 122628 h 944766"/>
                    <a:gd name="connsiteX511" fmla="*/ 1132017 w 1835696"/>
                    <a:gd name="connsiteY511" fmla="*/ 114529 h 944766"/>
                    <a:gd name="connsiteX512" fmla="*/ 1128621 w 1835696"/>
                    <a:gd name="connsiteY512" fmla="*/ 109042 h 944766"/>
                    <a:gd name="connsiteX513" fmla="*/ 1116342 w 1835696"/>
                    <a:gd name="connsiteY513" fmla="*/ 105646 h 944766"/>
                    <a:gd name="connsiteX514" fmla="*/ 1106675 w 1835696"/>
                    <a:gd name="connsiteY514" fmla="*/ 116358 h 944766"/>
                    <a:gd name="connsiteX515" fmla="*/ 1106153 w 1835696"/>
                    <a:gd name="connsiteY515" fmla="*/ 128375 h 944766"/>
                    <a:gd name="connsiteX516" fmla="*/ 1102234 w 1835696"/>
                    <a:gd name="connsiteY516" fmla="*/ 132555 h 944766"/>
                    <a:gd name="connsiteX517" fmla="*/ 1099621 w 1835696"/>
                    <a:gd name="connsiteY517" fmla="*/ 136735 h 944766"/>
                    <a:gd name="connsiteX518" fmla="*/ 1097009 w 1835696"/>
                    <a:gd name="connsiteY518" fmla="*/ 139348 h 944766"/>
                    <a:gd name="connsiteX519" fmla="*/ 1089955 w 1835696"/>
                    <a:gd name="connsiteY519" fmla="*/ 137258 h 944766"/>
                    <a:gd name="connsiteX520" fmla="*/ 1087081 w 1835696"/>
                    <a:gd name="connsiteY520" fmla="*/ 133078 h 944766"/>
                    <a:gd name="connsiteX521" fmla="*/ 1091522 w 1835696"/>
                    <a:gd name="connsiteY521" fmla="*/ 125763 h 944766"/>
                    <a:gd name="connsiteX522" fmla="*/ 1086036 w 1835696"/>
                    <a:gd name="connsiteY522" fmla="*/ 111133 h 944766"/>
                    <a:gd name="connsiteX523" fmla="*/ 1080027 w 1835696"/>
                    <a:gd name="connsiteY523" fmla="*/ 107475 h 944766"/>
                    <a:gd name="connsiteX524" fmla="*/ 1072712 w 1835696"/>
                    <a:gd name="connsiteY524" fmla="*/ 105907 h 944766"/>
                    <a:gd name="connsiteX525" fmla="*/ 1079505 w 1835696"/>
                    <a:gd name="connsiteY525" fmla="*/ 100421 h 944766"/>
                    <a:gd name="connsiteX526" fmla="*/ 1086036 w 1835696"/>
                    <a:gd name="connsiteY526" fmla="*/ 96502 h 944766"/>
                    <a:gd name="connsiteX527" fmla="*/ 1084207 w 1835696"/>
                    <a:gd name="connsiteY527" fmla="*/ 92845 h 944766"/>
                    <a:gd name="connsiteX528" fmla="*/ 1071928 w 1835696"/>
                    <a:gd name="connsiteY528" fmla="*/ 90755 h 944766"/>
                    <a:gd name="connsiteX529" fmla="*/ 1068271 w 1835696"/>
                    <a:gd name="connsiteY529" fmla="*/ 86836 h 944766"/>
                    <a:gd name="connsiteX530" fmla="*/ 1063568 w 1835696"/>
                    <a:gd name="connsiteY530" fmla="*/ 88665 h 944766"/>
                    <a:gd name="connsiteX531" fmla="*/ 1058343 w 1835696"/>
                    <a:gd name="connsiteY531" fmla="*/ 91800 h 944766"/>
                    <a:gd name="connsiteX532" fmla="*/ 1053118 w 1835696"/>
                    <a:gd name="connsiteY532" fmla="*/ 90755 h 944766"/>
                    <a:gd name="connsiteX533" fmla="*/ 1045541 w 1835696"/>
                    <a:gd name="connsiteY533" fmla="*/ 89710 h 944766"/>
                    <a:gd name="connsiteX534" fmla="*/ 1039794 w 1835696"/>
                    <a:gd name="connsiteY534" fmla="*/ 88926 h 944766"/>
                    <a:gd name="connsiteX535" fmla="*/ 1049983 w 1835696"/>
                    <a:gd name="connsiteY535" fmla="*/ 79782 h 944766"/>
                    <a:gd name="connsiteX536" fmla="*/ 1055730 w 1835696"/>
                    <a:gd name="connsiteY536" fmla="*/ 74557 h 944766"/>
                    <a:gd name="connsiteX537" fmla="*/ 1049722 w 1835696"/>
                    <a:gd name="connsiteY537" fmla="*/ 71422 h 944766"/>
                    <a:gd name="connsiteX538" fmla="*/ 1045019 w 1835696"/>
                    <a:gd name="connsiteY538" fmla="*/ 69854 h 944766"/>
                    <a:gd name="connsiteX539" fmla="*/ 1048415 w 1835696"/>
                    <a:gd name="connsiteY539" fmla="*/ 68548 h 944766"/>
                    <a:gd name="connsiteX540" fmla="*/ 1052857 w 1835696"/>
                    <a:gd name="connsiteY540" fmla="*/ 67764 h 944766"/>
                    <a:gd name="connsiteX541" fmla="*/ 1058866 w 1835696"/>
                    <a:gd name="connsiteY541" fmla="*/ 68287 h 944766"/>
                    <a:gd name="connsiteX542" fmla="*/ 1064874 w 1835696"/>
                    <a:gd name="connsiteY542" fmla="*/ 67503 h 944766"/>
                    <a:gd name="connsiteX543" fmla="*/ 1062784 w 1835696"/>
                    <a:gd name="connsiteY543" fmla="*/ 64368 h 944766"/>
                    <a:gd name="connsiteX544" fmla="*/ 1056776 w 1835696"/>
                    <a:gd name="connsiteY544" fmla="*/ 60188 h 944766"/>
                    <a:gd name="connsiteX545" fmla="*/ 1052595 w 1835696"/>
                    <a:gd name="connsiteY545" fmla="*/ 51044 h 944766"/>
                    <a:gd name="connsiteX546" fmla="*/ 1042668 w 1835696"/>
                    <a:gd name="connsiteY546" fmla="*/ 48170 h 944766"/>
                    <a:gd name="connsiteX547" fmla="*/ 1037704 w 1835696"/>
                    <a:gd name="connsiteY547" fmla="*/ 40333 h 944766"/>
                    <a:gd name="connsiteX548" fmla="*/ 1035614 w 1835696"/>
                    <a:gd name="connsiteY548" fmla="*/ 29621 h 944766"/>
                    <a:gd name="connsiteX549" fmla="*/ 1032217 w 1835696"/>
                    <a:gd name="connsiteY549" fmla="*/ 18126 h 944766"/>
                    <a:gd name="connsiteX550" fmla="*/ 1023074 w 1835696"/>
                    <a:gd name="connsiteY550" fmla="*/ 13423 h 944766"/>
                    <a:gd name="connsiteX551" fmla="*/ 1018894 w 1835696"/>
                    <a:gd name="connsiteY551" fmla="*/ 5063 h 944766"/>
                    <a:gd name="connsiteX552" fmla="*/ 1007921 w 1835696"/>
                    <a:gd name="connsiteY552" fmla="*/ 4541 h 944766"/>
                    <a:gd name="connsiteX553" fmla="*/ 999561 w 1835696"/>
                    <a:gd name="connsiteY553" fmla="*/ 361 h 944766"/>
                    <a:gd name="connsiteX554" fmla="*/ 990678 w 1835696"/>
                    <a:gd name="connsiteY554" fmla="*/ 3235 h 944766"/>
                    <a:gd name="connsiteX555" fmla="*/ 981273 w 1835696"/>
                    <a:gd name="connsiteY555" fmla="*/ 8460 h 944766"/>
                    <a:gd name="connsiteX556" fmla="*/ 971345 w 1835696"/>
                    <a:gd name="connsiteY556" fmla="*/ 13162 h 944766"/>
                    <a:gd name="connsiteX557" fmla="*/ 976570 w 1835696"/>
                    <a:gd name="connsiteY557" fmla="*/ 16036 h 944766"/>
                    <a:gd name="connsiteX558" fmla="*/ 981795 w 1835696"/>
                    <a:gd name="connsiteY558" fmla="*/ 19432 h 944766"/>
                    <a:gd name="connsiteX559" fmla="*/ 976048 w 1835696"/>
                    <a:gd name="connsiteY559" fmla="*/ 23351 h 944766"/>
                    <a:gd name="connsiteX560" fmla="*/ 965075 w 1835696"/>
                    <a:gd name="connsiteY560" fmla="*/ 22306 h 944766"/>
                    <a:gd name="connsiteX561" fmla="*/ 960372 w 1835696"/>
                    <a:gd name="connsiteY561" fmla="*/ 27792 h 944766"/>
                    <a:gd name="connsiteX562" fmla="*/ 959327 w 1835696"/>
                    <a:gd name="connsiteY562" fmla="*/ 39288 h 944766"/>
                    <a:gd name="connsiteX563" fmla="*/ 961940 w 1835696"/>
                    <a:gd name="connsiteY563" fmla="*/ 48170 h 944766"/>
                    <a:gd name="connsiteX564" fmla="*/ 973435 w 1835696"/>
                    <a:gd name="connsiteY564" fmla="*/ 46080 h 944766"/>
                    <a:gd name="connsiteX565" fmla="*/ 960111 w 1835696"/>
                    <a:gd name="connsiteY565" fmla="*/ 64891 h 944766"/>
                    <a:gd name="connsiteX566" fmla="*/ 965859 w 1835696"/>
                    <a:gd name="connsiteY566" fmla="*/ 76647 h 944766"/>
                    <a:gd name="connsiteX567" fmla="*/ 978138 w 1835696"/>
                    <a:gd name="connsiteY567" fmla="*/ 84746 h 944766"/>
                    <a:gd name="connsiteX568" fmla="*/ 985714 w 1835696"/>
                    <a:gd name="connsiteY568" fmla="*/ 86836 h 944766"/>
                    <a:gd name="connsiteX569" fmla="*/ 993813 w 1835696"/>
                    <a:gd name="connsiteY569" fmla="*/ 88926 h 944766"/>
                    <a:gd name="connsiteX570" fmla="*/ 1004002 w 1835696"/>
                    <a:gd name="connsiteY570" fmla="*/ 90232 h 944766"/>
                    <a:gd name="connsiteX571" fmla="*/ 1007921 w 1835696"/>
                    <a:gd name="connsiteY571" fmla="*/ 95980 h 944766"/>
                    <a:gd name="connsiteX572" fmla="*/ 1016281 w 1835696"/>
                    <a:gd name="connsiteY572" fmla="*/ 95980 h 944766"/>
                    <a:gd name="connsiteX573" fmla="*/ 1024902 w 1835696"/>
                    <a:gd name="connsiteY573" fmla="*/ 101205 h 944766"/>
                    <a:gd name="connsiteX574" fmla="*/ 1013930 w 1835696"/>
                    <a:gd name="connsiteY574" fmla="*/ 103034 h 944766"/>
                    <a:gd name="connsiteX575" fmla="*/ 1007137 w 1835696"/>
                    <a:gd name="connsiteY575" fmla="*/ 108781 h 944766"/>
                    <a:gd name="connsiteX576" fmla="*/ 1005831 w 1835696"/>
                    <a:gd name="connsiteY576" fmla="*/ 112700 h 944766"/>
                    <a:gd name="connsiteX577" fmla="*/ 1002696 w 1835696"/>
                    <a:gd name="connsiteY577" fmla="*/ 116358 h 944766"/>
                    <a:gd name="connsiteX578" fmla="*/ 1001651 w 1835696"/>
                    <a:gd name="connsiteY578" fmla="*/ 124456 h 944766"/>
                    <a:gd name="connsiteX579" fmla="*/ 1011578 w 1835696"/>
                    <a:gd name="connsiteY579" fmla="*/ 121844 h 944766"/>
                    <a:gd name="connsiteX580" fmla="*/ 1012362 w 1835696"/>
                    <a:gd name="connsiteY580" fmla="*/ 116358 h 944766"/>
                    <a:gd name="connsiteX581" fmla="*/ 1016803 w 1835696"/>
                    <a:gd name="connsiteY581" fmla="*/ 114006 h 944766"/>
                    <a:gd name="connsiteX582" fmla="*/ 1018632 w 1835696"/>
                    <a:gd name="connsiteY582" fmla="*/ 123934 h 944766"/>
                    <a:gd name="connsiteX583" fmla="*/ 1026209 w 1835696"/>
                    <a:gd name="connsiteY583" fmla="*/ 128375 h 944766"/>
                    <a:gd name="connsiteX584" fmla="*/ 1010795 w 1835696"/>
                    <a:gd name="connsiteY584" fmla="*/ 139348 h 944766"/>
                    <a:gd name="connsiteX585" fmla="*/ 1003479 w 1835696"/>
                    <a:gd name="connsiteY585" fmla="*/ 145096 h 944766"/>
                    <a:gd name="connsiteX586" fmla="*/ 996164 w 1835696"/>
                    <a:gd name="connsiteY586" fmla="*/ 149276 h 944766"/>
                    <a:gd name="connsiteX587" fmla="*/ 987804 w 1835696"/>
                    <a:gd name="connsiteY587" fmla="*/ 146663 h 944766"/>
                    <a:gd name="connsiteX588" fmla="*/ 982057 w 1835696"/>
                    <a:gd name="connsiteY588" fmla="*/ 152933 h 944766"/>
                    <a:gd name="connsiteX589" fmla="*/ 977354 w 1835696"/>
                    <a:gd name="connsiteY589" fmla="*/ 156852 h 944766"/>
                    <a:gd name="connsiteX590" fmla="*/ 975787 w 1835696"/>
                    <a:gd name="connsiteY590" fmla="*/ 160248 h 944766"/>
                    <a:gd name="connsiteX591" fmla="*/ 981534 w 1835696"/>
                    <a:gd name="connsiteY591" fmla="*/ 164167 h 944766"/>
                    <a:gd name="connsiteX592" fmla="*/ 984147 w 1835696"/>
                    <a:gd name="connsiteY592" fmla="*/ 165735 h 944766"/>
                    <a:gd name="connsiteX593" fmla="*/ 985714 w 1835696"/>
                    <a:gd name="connsiteY593" fmla="*/ 168608 h 944766"/>
                    <a:gd name="connsiteX594" fmla="*/ 987282 w 1835696"/>
                    <a:gd name="connsiteY594" fmla="*/ 171221 h 944766"/>
                    <a:gd name="connsiteX595" fmla="*/ 987020 w 1835696"/>
                    <a:gd name="connsiteY595" fmla="*/ 174617 h 944766"/>
                    <a:gd name="connsiteX596" fmla="*/ 987282 w 1835696"/>
                    <a:gd name="connsiteY596" fmla="*/ 179059 h 944766"/>
                    <a:gd name="connsiteX597" fmla="*/ 985453 w 1835696"/>
                    <a:gd name="connsiteY597" fmla="*/ 188725 h 944766"/>
                    <a:gd name="connsiteX598" fmla="*/ 983624 w 1835696"/>
                    <a:gd name="connsiteY598" fmla="*/ 184806 h 944766"/>
                    <a:gd name="connsiteX599" fmla="*/ 978399 w 1835696"/>
                    <a:gd name="connsiteY599" fmla="*/ 182194 h 944766"/>
                    <a:gd name="connsiteX600" fmla="*/ 978921 w 1835696"/>
                    <a:gd name="connsiteY600" fmla="*/ 178797 h 944766"/>
                    <a:gd name="connsiteX601" fmla="*/ 980489 w 1835696"/>
                    <a:gd name="connsiteY601" fmla="*/ 175401 h 944766"/>
                    <a:gd name="connsiteX602" fmla="*/ 973696 w 1835696"/>
                    <a:gd name="connsiteY602" fmla="*/ 178014 h 944766"/>
                    <a:gd name="connsiteX603" fmla="*/ 966643 w 1835696"/>
                    <a:gd name="connsiteY603" fmla="*/ 178797 h 944766"/>
                    <a:gd name="connsiteX604" fmla="*/ 965336 w 1835696"/>
                    <a:gd name="connsiteY604" fmla="*/ 172005 h 944766"/>
                    <a:gd name="connsiteX605" fmla="*/ 960634 w 1835696"/>
                    <a:gd name="connsiteY605" fmla="*/ 169131 h 944766"/>
                    <a:gd name="connsiteX606" fmla="*/ 967165 w 1835696"/>
                    <a:gd name="connsiteY606" fmla="*/ 162077 h 944766"/>
                    <a:gd name="connsiteX607" fmla="*/ 966381 w 1835696"/>
                    <a:gd name="connsiteY607" fmla="*/ 154501 h 944766"/>
                    <a:gd name="connsiteX608" fmla="*/ 971084 w 1835696"/>
                    <a:gd name="connsiteY608" fmla="*/ 143267 h 944766"/>
                    <a:gd name="connsiteX609" fmla="*/ 963769 w 1835696"/>
                    <a:gd name="connsiteY609" fmla="*/ 148492 h 944766"/>
                    <a:gd name="connsiteX610" fmla="*/ 955409 w 1835696"/>
                    <a:gd name="connsiteY610" fmla="*/ 151104 h 944766"/>
                    <a:gd name="connsiteX611" fmla="*/ 956454 w 1835696"/>
                    <a:gd name="connsiteY611" fmla="*/ 144312 h 944766"/>
                    <a:gd name="connsiteX612" fmla="*/ 952535 w 1835696"/>
                    <a:gd name="connsiteY612" fmla="*/ 140132 h 944766"/>
                    <a:gd name="connsiteX613" fmla="*/ 948355 w 1835696"/>
                    <a:gd name="connsiteY613" fmla="*/ 138303 h 944766"/>
                    <a:gd name="connsiteX614" fmla="*/ 947310 w 1835696"/>
                    <a:gd name="connsiteY614" fmla="*/ 132817 h 944766"/>
                    <a:gd name="connsiteX615" fmla="*/ 939733 w 1835696"/>
                    <a:gd name="connsiteY615" fmla="*/ 133339 h 944766"/>
                    <a:gd name="connsiteX616" fmla="*/ 933202 w 1835696"/>
                    <a:gd name="connsiteY616" fmla="*/ 133862 h 944766"/>
                    <a:gd name="connsiteX617" fmla="*/ 924842 w 1835696"/>
                    <a:gd name="connsiteY617" fmla="*/ 137519 h 944766"/>
                    <a:gd name="connsiteX618" fmla="*/ 915437 w 1835696"/>
                    <a:gd name="connsiteY618" fmla="*/ 140132 h 944766"/>
                    <a:gd name="connsiteX619" fmla="*/ 917527 w 1835696"/>
                    <a:gd name="connsiteY619" fmla="*/ 146402 h 944766"/>
                    <a:gd name="connsiteX620" fmla="*/ 925103 w 1835696"/>
                    <a:gd name="connsiteY620" fmla="*/ 152933 h 944766"/>
                    <a:gd name="connsiteX621" fmla="*/ 932679 w 1835696"/>
                    <a:gd name="connsiteY621" fmla="*/ 150843 h 944766"/>
                    <a:gd name="connsiteX622" fmla="*/ 939995 w 1835696"/>
                    <a:gd name="connsiteY622" fmla="*/ 154762 h 944766"/>
                    <a:gd name="connsiteX623" fmla="*/ 944697 w 1835696"/>
                    <a:gd name="connsiteY623" fmla="*/ 161555 h 944766"/>
                    <a:gd name="connsiteX624" fmla="*/ 937121 w 1835696"/>
                    <a:gd name="connsiteY624" fmla="*/ 163383 h 944766"/>
                    <a:gd name="connsiteX625" fmla="*/ 927716 w 1835696"/>
                    <a:gd name="connsiteY625" fmla="*/ 161293 h 944766"/>
                    <a:gd name="connsiteX626" fmla="*/ 919617 w 1835696"/>
                    <a:gd name="connsiteY626" fmla="*/ 152933 h 944766"/>
                    <a:gd name="connsiteX627" fmla="*/ 912301 w 1835696"/>
                    <a:gd name="connsiteY627" fmla="*/ 150321 h 944766"/>
                    <a:gd name="connsiteX628" fmla="*/ 910995 w 1835696"/>
                    <a:gd name="connsiteY628" fmla="*/ 159465 h 944766"/>
                    <a:gd name="connsiteX629" fmla="*/ 902113 w 1835696"/>
                    <a:gd name="connsiteY629" fmla="*/ 161032 h 944766"/>
                    <a:gd name="connsiteX630" fmla="*/ 890617 w 1835696"/>
                    <a:gd name="connsiteY630" fmla="*/ 158158 h 944766"/>
                    <a:gd name="connsiteX631" fmla="*/ 865537 w 1835696"/>
                    <a:gd name="connsiteY631" fmla="*/ 158681 h 944766"/>
                    <a:gd name="connsiteX632" fmla="*/ 853258 w 1835696"/>
                    <a:gd name="connsiteY632" fmla="*/ 161555 h 944766"/>
                    <a:gd name="connsiteX633" fmla="*/ 840718 w 1835696"/>
                    <a:gd name="connsiteY633" fmla="*/ 161555 h 944766"/>
                    <a:gd name="connsiteX634" fmla="*/ 831835 w 1835696"/>
                    <a:gd name="connsiteY634" fmla="*/ 160771 h 944766"/>
                    <a:gd name="connsiteX635" fmla="*/ 822691 w 1835696"/>
                    <a:gd name="connsiteY635" fmla="*/ 156329 h 944766"/>
                    <a:gd name="connsiteX636" fmla="*/ 811718 w 1835696"/>
                    <a:gd name="connsiteY636" fmla="*/ 149014 h 944766"/>
                    <a:gd name="connsiteX637" fmla="*/ 798133 w 1835696"/>
                    <a:gd name="connsiteY637" fmla="*/ 149537 h 944766"/>
                    <a:gd name="connsiteX638" fmla="*/ 785854 w 1835696"/>
                    <a:gd name="connsiteY638" fmla="*/ 147708 h 944766"/>
                    <a:gd name="connsiteX639" fmla="*/ 779845 w 1835696"/>
                    <a:gd name="connsiteY639" fmla="*/ 140393 h 944766"/>
                    <a:gd name="connsiteX640" fmla="*/ 774620 w 1835696"/>
                    <a:gd name="connsiteY640" fmla="*/ 139609 h 944766"/>
                    <a:gd name="connsiteX641" fmla="*/ 769918 w 1835696"/>
                    <a:gd name="connsiteY641" fmla="*/ 136474 h 944766"/>
                    <a:gd name="connsiteX642" fmla="*/ 767044 w 1835696"/>
                    <a:gd name="connsiteY642" fmla="*/ 132555 h 944766"/>
                    <a:gd name="connsiteX643" fmla="*/ 762864 w 1835696"/>
                    <a:gd name="connsiteY643" fmla="*/ 132555 h 944766"/>
                    <a:gd name="connsiteX644" fmla="*/ 749540 w 1835696"/>
                    <a:gd name="connsiteY644" fmla="*/ 137519 h 944766"/>
                    <a:gd name="connsiteX645" fmla="*/ 744837 w 1835696"/>
                    <a:gd name="connsiteY645" fmla="*/ 141177 h 944766"/>
                    <a:gd name="connsiteX646" fmla="*/ 739612 w 1835696"/>
                    <a:gd name="connsiteY646" fmla="*/ 143005 h 944766"/>
                    <a:gd name="connsiteX647" fmla="*/ 729423 w 1835696"/>
                    <a:gd name="connsiteY647" fmla="*/ 144834 h 944766"/>
                    <a:gd name="connsiteX648" fmla="*/ 723676 w 1835696"/>
                    <a:gd name="connsiteY648" fmla="*/ 149537 h 944766"/>
                    <a:gd name="connsiteX649" fmla="*/ 718973 w 1835696"/>
                    <a:gd name="connsiteY649" fmla="*/ 154239 h 944766"/>
                    <a:gd name="connsiteX650" fmla="*/ 714270 w 1835696"/>
                    <a:gd name="connsiteY650" fmla="*/ 160771 h 944766"/>
                    <a:gd name="connsiteX651" fmla="*/ 716099 w 1835696"/>
                    <a:gd name="connsiteY651" fmla="*/ 163906 h 944766"/>
                    <a:gd name="connsiteX652" fmla="*/ 716622 w 1835696"/>
                    <a:gd name="connsiteY652" fmla="*/ 167041 h 944766"/>
                    <a:gd name="connsiteX653" fmla="*/ 719757 w 1835696"/>
                    <a:gd name="connsiteY653" fmla="*/ 170176 h 944766"/>
                    <a:gd name="connsiteX654" fmla="*/ 723414 w 1835696"/>
                    <a:gd name="connsiteY654" fmla="*/ 174356 h 944766"/>
                    <a:gd name="connsiteX655" fmla="*/ 724982 w 1835696"/>
                    <a:gd name="connsiteY655" fmla="*/ 178797 h 944766"/>
                    <a:gd name="connsiteX656" fmla="*/ 725504 w 1835696"/>
                    <a:gd name="connsiteY656" fmla="*/ 182716 h 944766"/>
                    <a:gd name="connsiteX657" fmla="*/ 729162 w 1835696"/>
                    <a:gd name="connsiteY657" fmla="*/ 191599 h 944766"/>
                    <a:gd name="connsiteX658" fmla="*/ 726288 w 1835696"/>
                    <a:gd name="connsiteY658" fmla="*/ 192644 h 944766"/>
                    <a:gd name="connsiteX659" fmla="*/ 720279 w 1835696"/>
                    <a:gd name="connsiteY659" fmla="*/ 188202 h 944766"/>
                    <a:gd name="connsiteX660" fmla="*/ 715577 w 1835696"/>
                    <a:gd name="connsiteY660" fmla="*/ 193950 h 944766"/>
                    <a:gd name="connsiteX661" fmla="*/ 720279 w 1835696"/>
                    <a:gd name="connsiteY661" fmla="*/ 200743 h 944766"/>
                    <a:gd name="connsiteX662" fmla="*/ 723153 w 1835696"/>
                    <a:gd name="connsiteY662" fmla="*/ 205445 h 944766"/>
                    <a:gd name="connsiteX663" fmla="*/ 722892 w 1835696"/>
                    <a:gd name="connsiteY663" fmla="*/ 206751 h 944766"/>
                    <a:gd name="connsiteX664" fmla="*/ 717667 w 1835696"/>
                    <a:gd name="connsiteY664" fmla="*/ 202571 h 944766"/>
                    <a:gd name="connsiteX665" fmla="*/ 712442 w 1835696"/>
                    <a:gd name="connsiteY665" fmla="*/ 196824 h 944766"/>
                    <a:gd name="connsiteX666" fmla="*/ 705388 w 1835696"/>
                    <a:gd name="connsiteY666" fmla="*/ 191338 h 944766"/>
                    <a:gd name="connsiteX667" fmla="*/ 702514 w 1835696"/>
                    <a:gd name="connsiteY667" fmla="*/ 188202 h 944766"/>
                    <a:gd name="connsiteX668" fmla="*/ 702253 w 1835696"/>
                    <a:gd name="connsiteY668" fmla="*/ 184022 h 944766"/>
                    <a:gd name="connsiteX669" fmla="*/ 709307 w 1835696"/>
                    <a:gd name="connsiteY669" fmla="*/ 186112 h 944766"/>
                    <a:gd name="connsiteX670" fmla="*/ 711919 w 1835696"/>
                    <a:gd name="connsiteY670" fmla="*/ 183761 h 944766"/>
                    <a:gd name="connsiteX671" fmla="*/ 709568 w 1835696"/>
                    <a:gd name="connsiteY671" fmla="*/ 180365 h 944766"/>
                    <a:gd name="connsiteX672" fmla="*/ 705388 w 1835696"/>
                    <a:gd name="connsiteY672" fmla="*/ 178275 h 944766"/>
                    <a:gd name="connsiteX673" fmla="*/ 704082 w 1835696"/>
                    <a:gd name="connsiteY673" fmla="*/ 172788 h 944766"/>
                    <a:gd name="connsiteX674" fmla="*/ 701208 w 1835696"/>
                    <a:gd name="connsiteY674" fmla="*/ 167041 h 944766"/>
                    <a:gd name="connsiteX675" fmla="*/ 698073 w 1835696"/>
                    <a:gd name="connsiteY675" fmla="*/ 167825 h 944766"/>
                    <a:gd name="connsiteX676" fmla="*/ 698073 w 1835696"/>
                    <a:gd name="connsiteY676" fmla="*/ 174356 h 944766"/>
                    <a:gd name="connsiteX677" fmla="*/ 694154 w 1835696"/>
                    <a:gd name="connsiteY677" fmla="*/ 175924 h 944766"/>
                    <a:gd name="connsiteX678" fmla="*/ 693631 w 1835696"/>
                    <a:gd name="connsiteY678" fmla="*/ 169653 h 944766"/>
                    <a:gd name="connsiteX679" fmla="*/ 693631 w 1835696"/>
                    <a:gd name="connsiteY679" fmla="*/ 163645 h 944766"/>
                    <a:gd name="connsiteX680" fmla="*/ 686839 w 1835696"/>
                    <a:gd name="connsiteY680" fmla="*/ 163906 h 944766"/>
                    <a:gd name="connsiteX681" fmla="*/ 679001 w 1835696"/>
                    <a:gd name="connsiteY681" fmla="*/ 161555 h 944766"/>
                    <a:gd name="connsiteX682" fmla="*/ 671947 w 1835696"/>
                    <a:gd name="connsiteY682" fmla="*/ 157897 h 944766"/>
                    <a:gd name="connsiteX683" fmla="*/ 664893 w 1835696"/>
                    <a:gd name="connsiteY683" fmla="*/ 158419 h 944766"/>
                    <a:gd name="connsiteX684" fmla="*/ 650786 w 1835696"/>
                    <a:gd name="connsiteY684" fmla="*/ 159203 h 944766"/>
                    <a:gd name="connsiteX685" fmla="*/ 626750 w 1835696"/>
                    <a:gd name="connsiteY685" fmla="*/ 162600 h 944766"/>
                    <a:gd name="connsiteX686" fmla="*/ 601670 w 1835696"/>
                    <a:gd name="connsiteY686" fmla="*/ 162861 h 944766"/>
                    <a:gd name="connsiteX687" fmla="*/ 591220 w 1835696"/>
                    <a:gd name="connsiteY687" fmla="*/ 161816 h 944766"/>
                    <a:gd name="connsiteX688" fmla="*/ 580769 w 1835696"/>
                    <a:gd name="connsiteY688" fmla="*/ 159203 h 944766"/>
                    <a:gd name="connsiteX689" fmla="*/ 570319 w 1835696"/>
                    <a:gd name="connsiteY689" fmla="*/ 159203 h 944766"/>
                    <a:gd name="connsiteX690" fmla="*/ 560914 w 1835696"/>
                    <a:gd name="connsiteY690" fmla="*/ 157375 h 944766"/>
                    <a:gd name="connsiteX691" fmla="*/ 552815 w 1835696"/>
                    <a:gd name="connsiteY691" fmla="*/ 154762 h 944766"/>
                    <a:gd name="connsiteX692" fmla="*/ 554383 w 1835696"/>
                    <a:gd name="connsiteY692" fmla="*/ 149014 h 944766"/>
                    <a:gd name="connsiteX693" fmla="*/ 560391 w 1835696"/>
                    <a:gd name="connsiteY693" fmla="*/ 146140 h 944766"/>
                    <a:gd name="connsiteX694" fmla="*/ 564572 w 1835696"/>
                    <a:gd name="connsiteY694" fmla="*/ 141960 h 944766"/>
                    <a:gd name="connsiteX695" fmla="*/ 579724 w 1835696"/>
                    <a:gd name="connsiteY695" fmla="*/ 140654 h 944766"/>
                    <a:gd name="connsiteX696" fmla="*/ 581292 w 1835696"/>
                    <a:gd name="connsiteY696" fmla="*/ 131510 h 944766"/>
                    <a:gd name="connsiteX697" fmla="*/ 567707 w 1835696"/>
                    <a:gd name="connsiteY697" fmla="*/ 121844 h 944766"/>
                    <a:gd name="connsiteX698" fmla="*/ 548896 w 1835696"/>
                    <a:gd name="connsiteY698" fmla="*/ 114006 h 944766"/>
                    <a:gd name="connsiteX699" fmla="*/ 541059 w 1835696"/>
                    <a:gd name="connsiteY699" fmla="*/ 113745 h 944766"/>
                    <a:gd name="connsiteX700" fmla="*/ 535311 w 1835696"/>
                    <a:gd name="connsiteY700" fmla="*/ 115313 h 944766"/>
                    <a:gd name="connsiteX701" fmla="*/ 530608 w 1835696"/>
                    <a:gd name="connsiteY701" fmla="*/ 119493 h 944766"/>
                    <a:gd name="connsiteX702" fmla="*/ 524338 w 1835696"/>
                    <a:gd name="connsiteY702" fmla="*/ 118448 h 944766"/>
                    <a:gd name="connsiteX703" fmla="*/ 517546 w 1835696"/>
                    <a:gd name="connsiteY703" fmla="*/ 116880 h 944766"/>
                    <a:gd name="connsiteX704" fmla="*/ 510231 w 1835696"/>
                    <a:gd name="connsiteY704" fmla="*/ 114790 h 944766"/>
                    <a:gd name="connsiteX705" fmla="*/ 492465 w 1835696"/>
                    <a:gd name="connsiteY705" fmla="*/ 110610 h 944766"/>
                    <a:gd name="connsiteX706" fmla="*/ 477835 w 1835696"/>
                    <a:gd name="connsiteY706" fmla="*/ 102772 h 944766"/>
                    <a:gd name="connsiteX707" fmla="*/ 468691 w 1835696"/>
                    <a:gd name="connsiteY707" fmla="*/ 101205 h 944766"/>
                    <a:gd name="connsiteX708" fmla="*/ 462421 w 1835696"/>
                    <a:gd name="connsiteY708" fmla="*/ 101727 h 944766"/>
                    <a:gd name="connsiteX709" fmla="*/ 454845 w 1835696"/>
                    <a:gd name="connsiteY709" fmla="*/ 100421 h 944766"/>
                    <a:gd name="connsiteX710" fmla="*/ 449097 w 1835696"/>
                    <a:gd name="connsiteY710" fmla="*/ 97809 h 944766"/>
                    <a:gd name="connsiteX711" fmla="*/ 442827 w 1835696"/>
                    <a:gd name="connsiteY711" fmla="*/ 95980 h 944766"/>
                    <a:gd name="connsiteX712" fmla="*/ 431593 w 1835696"/>
                    <a:gd name="connsiteY712" fmla="*/ 92061 h 944766"/>
                    <a:gd name="connsiteX713" fmla="*/ 424800 w 1835696"/>
                    <a:gd name="connsiteY713" fmla="*/ 88403 h 944766"/>
                    <a:gd name="connsiteX714" fmla="*/ 419053 w 1835696"/>
                    <a:gd name="connsiteY714" fmla="*/ 84746 h 944766"/>
                    <a:gd name="connsiteX715" fmla="*/ 399458 w 1835696"/>
                    <a:gd name="connsiteY715" fmla="*/ 80827 h 944766"/>
                    <a:gd name="connsiteX716" fmla="*/ 384306 w 1835696"/>
                    <a:gd name="connsiteY716" fmla="*/ 85791 h 944766"/>
                    <a:gd name="connsiteX717" fmla="*/ 382477 w 1835696"/>
                    <a:gd name="connsiteY717" fmla="*/ 92061 h 944766"/>
                    <a:gd name="connsiteX718" fmla="*/ 373072 w 1835696"/>
                    <a:gd name="connsiteY718" fmla="*/ 95718 h 944766"/>
                    <a:gd name="connsiteX719" fmla="*/ 365757 w 1835696"/>
                    <a:gd name="connsiteY719" fmla="*/ 97547 h 944766"/>
                    <a:gd name="connsiteX720" fmla="*/ 361054 w 1835696"/>
                    <a:gd name="connsiteY720" fmla="*/ 99115 h 944766"/>
                    <a:gd name="connsiteX721" fmla="*/ 356874 w 1835696"/>
                    <a:gd name="connsiteY721" fmla="*/ 99376 h 944766"/>
                    <a:gd name="connsiteX722" fmla="*/ 361054 w 1835696"/>
                    <a:gd name="connsiteY722" fmla="*/ 93106 h 944766"/>
                    <a:gd name="connsiteX723" fmla="*/ 363144 w 1835696"/>
                    <a:gd name="connsiteY723" fmla="*/ 87620 h 944766"/>
                    <a:gd name="connsiteX724" fmla="*/ 355307 w 1835696"/>
                    <a:gd name="connsiteY724" fmla="*/ 87097 h 944766"/>
                    <a:gd name="connsiteX725" fmla="*/ 354784 w 1835696"/>
                    <a:gd name="connsiteY725" fmla="*/ 80566 h 944766"/>
                    <a:gd name="connsiteX726" fmla="*/ 353478 w 1835696"/>
                    <a:gd name="connsiteY726" fmla="*/ 68809 h 944766"/>
                    <a:gd name="connsiteX727" fmla="*/ 347730 w 1835696"/>
                    <a:gd name="connsiteY727" fmla="*/ 72206 h 944766"/>
                    <a:gd name="connsiteX728" fmla="*/ 341982 w 1835696"/>
                    <a:gd name="connsiteY728" fmla="*/ 75341 h 944766"/>
                    <a:gd name="connsiteX729" fmla="*/ 340938 w 1835696"/>
                    <a:gd name="connsiteY729" fmla="*/ 81088 h 944766"/>
                    <a:gd name="connsiteX730" fmla="*/ 341460 w 1835696"/>
                    <a:gd name="connsiteY730" fmla="*/ 85530 h 944766"/>
                    <a:gd name="connsiteX731" fmla="*/ 336496 w 1835696"/>
                    <a:gd name="connsiteY731" fmla="*/ 88403 h 944766"/>
                    <a:gd name="connsiteX732" fmla="*/ 338847 w 1835696"/>
                    <a:gd name="connsiteY732" fmla="*/ 90232 h 944766"/>
                    <a:gd name="connsiteX733" fmla="*/ 341199 w 1835696"/>
                    <a:gd name="connsiteY733" fmla="*/ 92845 h 944766"/>
                    <a:gd name="connsiteX734" fmla="*/ 337280 w 1835696"/>
                    <a:gd name="connsiteY734" fmla="*/ 100160 h 944766"/>
                    <a:gd name="connsiteX735" fmla="*/ 331010 w 1835696"/>
                    <a:gd name="connsiteY735" fmla="*/ 100421 h 944766"/>
                    <a:gd name="connsiteX736" fmla="*/ 315596 w 1835696"/>
                    <a:gd name="connsiteY736" fmla="*/ 90493 h 944766"/>
                    <a:gd name="connsiteX737" fmla="*/ 309064 w 1835696"/>
                    <a:gd name="connsiteY737" fmla="*/ 85268 h 944766"/>
                    <a:gd name="connsiteX738" fmla="*/ 306452 w 1835696"/>
                    <a:gd name="connsiteY738" fmla="*/ 77953 h 944766"/>
                    <a:gd name="connsiteX739" fmla="*/ 298614 w 1835696"/>
                    <a:gd name="connsiteY739" fmla="*/ 66197 h 944766"/>
                    <a:gd name="connsiteX740" fmla="*/ 283723 w 1835696"/>
                    <a:gd name="connsiteY740" fmla="*/ 52089 h 944766"/>
                    <a:gd name="connsiteX741" fmla="*/ 277714 w 1835696"/>
                    <a:gd name="connsiteY741" fmla="*/ 54702 h 944766"/>
                    <a:gd name="connsiteX742" fmla="*/ 279543 w 1835696"/>
                    <a:gd name="connsiteY742" fmla="*/ 60972 h 944766"/>
                    <a:gd name="connsiteX743" fmla="*/ 286858 w 1835696"/>
                    <a:gd name="connsiteY743" fmla="*/ 65152 h 944766"/>
                    <a:gd name="connsiteX744" fmla="*/ 283984 w 1835696"/>
                    <a:gd name="connsiteY744" fmla="*/ 69071 h 944766"/>
                    <a:gd name="connsiteX745" fmla="*/ 276930 w 1835696"/>
                    <a:gd name="connsiteY745" fmla="*/ 70899 h 944766"/>
                    <a:gd name="connsiteX746" fmla="*/ 271182 w 1835696"/>
                    <a:gd name="connsiteY746" fmla="*/ 77692 h 944766"/>
                    <a:gd name="connsiteX747" fmla="*/ 256552 w 1835696"/>
                    <a:gd name="connsiteY747" fmla="*/ 88926 h 944766"/>
                    <a:gd name="connsiteX748" fmla="*/ 254723 w 1835696"/>
                    <a:gd name="connsiteY748" fmla="*/ 84223 h 944766"/>
                    <a:gd name="connsiteX749" fmla="*/ 260210 w 1835696"/>
                    <a:gd name="connsiteY749" fmla="*/ 77170 h 944766"/>
                    <a:gd name="connsiteX750" fmla="*/ 252895 w 1835696"/>
                    <a:gd name="connsiteY750" fmla="*/ 79521 h 944766"/>
                    <a:gd name="connsiteX751" fmla="*/ 237219 w 1835696"/>
                    <a:gd name="connsiteY751" fmla="*/ 82395 h 944766"/>
                    <a:gd name="connsiteX752" fmla="*/ 223895 w 1835696"/>
                    <a:gd name="connsiteY752" fmla="*/ 93106 h 944766"/>
                    <a:gd name="connsiteX753" fmla="*/ 219193 w 1835696"/>
                    <a:gd name="connsiteY753" fmla="*/ 101989 h 944766"/>
                    <a:gd name="connsiteX754" fmla="*/ 216580 w 1835696"/>
                    <a:gd name="connsiteY754" fmla="*/ 105646 h 944766"/>
                    <a:gd name="connsiteX755" fmla="*/ 213706 w 1835696"/>
                    <a:gd name="connsiteY755" fmla="*/ 101989 h 944766"/>
                    <a:gd name="connsiteX756" fmla="*/ 208481 w 1835696"/>
                    <a:gd name="connsiteY756" fmla="*/ 96764 h 944766"/>
                    <a:gd name="connsiteX757" fmla="*/ 197247 w 1835696"/>
                    <a:gd name="connsiteY757" fmla="*/ 100421 h 944766"/>
                    <a:gd name="connsiteX758" fmla="*/ 183923 w 1835696"/>
                    <a:gd name="connsiteY758" fmla="*/ 109304 h 944766"/>
                    <a:gd name="connsiteX759" fmla="*/ 179221 w 1835696"/>
                    <a:gd name="connsiteY759" fmla="*/ 112700 h 944766"/>
                    <a:gd name="connsiteX760" fmla="*/ 180788 w 1835696"/>
                    <a:gd name="connsiteY760" fmla="*/ 116096 h 944766"/>
                    <a:gd name="connsiteX761" fmla="*/ 183140 w 1835696"/>
                    <a:gd name="connsiteY761" fmla="*/ 119231 h 944766"/>
                    <a:gd name="connsiteX762" fmla="*/ 179482 w 1835696"/>
                    <a:gd name="connsiteY762" fmla="*/ 121844 h 944766"/>
                    <a:gd name="connsiteX763" fmla="*/ 165635 w 1835696"/>
                    <a:gd name="connsiteY763" fmla="*/ 121583 h 944766"/>
                    <a:gd name="connsiteX764" fmla="*/ 166942 w 1835696"/>
                    <a:gd name="connsiteY764" fmla="*/ 112178 h 944766"/>
                    <a:gd name="connsiteX765" fmla="*/ 180004 w 1835696"/>
                    <a:gd name="connsiteY765" fmla="*/ 105907 h 944766"/>
                    <a:gd name="connsiteX766" fmla="*/ 189932 w 1835696"/>
                    <a:gd name="connsiteY766" fmla="*/ 99637 h 944766"/>
                    <a:gd name="connsiteX767" fmla="*/ 200121 w 1835696"/>
                    <a:gd name="connsiteY767" fmla="*/ 91277 h 944766"/>
                    <a:gd name="connsiteX768" fmla="*/ 212923 w 1835696"/>
                    <a:gd name="connsiteY768" fmla="*/ 92061 h 944766"/>
                    <a:gd name="connsiteX769" fmla="*/ 224679 w 1835696"/>
                    <a:gd name="connsiteY769" fmla="*/ 86313 h 944766"/>
                    <a:gd name="connsiteX770" fmla="*/ 228859 w 1835696"/>
                    <a:gd name="connsiteY770" fmla="*/ 82656 h 944766"/>
                    <a:gd name="connsiteX771" fmla="*/ 235652 w 1835696"/>
                    <a:gd name="connsiteY771" fmla="*/ 80305 h 944766"/>
                    <a:gd name="connsiteX772" fmla="*/ 247670 w 1835696"/>
                    <a:gd name="connsiteY772" fmla="*/ 68809 h 944766"/>
                    <a:gd name="connsiteX773" fmla="*/ 239571 w 1835696"/>
                    <a:gd name="connsiteY773" fmla="*/ 66197 h 944766"/>
                    <a:gd name="connsiteX774" fmla="*/ 233301 w 1835696"/>
                    <a:gd name="connsiteY774" fmla="*/ 68809 h 944766"/>
                    <a:gd name="connsiteX775" fmla="*/ 225985 w 1835696"/>
                    <a:gd name="connsiteY775" fmla="*/ 68809 h 944766"/>
                    <a:gd name="connsiteX776" fmla="*/ 219454 w 1835696"/>
                    <a:gd name="connsiteY776" fmla="*/ 69593 h 944766"/>
                    <a:gd name="connsiteX777" fmla="*/ 215274 w 1835696"/>
                    <a:gd name="connsiteY777" fmla="*/ 74296 h 944766"/>
                    <a:gd name="connsiteX778" fmla="*/ 215535 w 1835696"/>
                    <a:gd name="connsiteY778" fmla="*/ 74557 h 944766"/>
                    <a:gd name="connsiteX779" fmla="*/ 211616 w 1835696"/>
                    <a:gd name="connsiteY779" fmla="*/ 78737 h 944766"/>
                    <a:gd name="connsiteX780" fmla="*/ 205869 w 1835696"/>
                    <a:gd name="connsiteY780" fmla="*/ 78476 h 944766"/>
                    <a:gd name="connsiteX781" fmla="*/ 200382 w 1835696"/>
                    <a:gd name="connsiteY781" fmla="*/ 77431 h 944766"/>
                    <a:gd name="connsiteX782" fmla="*/ 196202 w 1835696"/>
                    <a:gd name="connsiteY782" fmla="*/ 81872 h 944766"/>
                    <a:gd name="connsiteX783" fmla="*/ 191761 w 1835696"/>
                    <a:gd name="connsiteY783" fmla="*/ 84746 h 944766"/>
                    <a:gd name="connsiteX784" fmla="*/ 181050 w 1835696"/>
                    <a:gd name="connsiteY784" fmla="*/ 84485 h 944766"/>
                    <a:gd name="connsiteX785" fmla="*/ 175302 w 1835696"/>
                    <a:gd name="connsiteY785" fmla="*/ 85791 h 944766"/>
                    <a:gd name="connsiteX786" fmla="*/ 166942 w 1835696"/>
                    <a:gd name="connsiteY786" fmla="*/ 90755 h 944766"/>
                    <a:gd name="connsiteX787" fmla="*/ 160672 w 1835696"/>
                    <a:gd name="connsiteY787" fmla="*/ 96764 h 944766"/>
                    <a:gd name="connsiteX788" fmla="*/ 157275 w 1835696"/>
                    <a:gd name="connsiteY788" fmla="*/ 101466 h 944766"/>
                    <a:gd name="connsiteX789" fmla="*/ 146303 w 1835696"/>
                    <a:gd name="connsiteY789" fmla="*/ 107214 h 944766"/>
                    <a:gd name="connsiteX790" fmla="*/ 144213 w 1835696"/>
                    <a:gd name="connsiteY790" fmla="*/ 112178 h 944766"/>
                    <a:gd name="connsiteX791" fmla="*/ 146825 w 1835696"/>
                    <a:gd name="connsiteY791" fmla="*/ 118448 h 944766"/>
                    <a:gd name="connsiteX792" fmla="*/ 144213 w 1835696"/>
                    <a:gd name="connsiteY792" fmla="*/ 123150 h 944766"/>
                    <a:gd name="connsiteX793" fmla="*/ 138987 w 1835696"/>
                    <a:gd name="connsiteY793" fmla="*/ 120538 h 944766"/>
                    <a:gd name="connsiteX794" fmla="*/ 130627 w 1835696"/>
                    <a:gd name="connsiteY794" fmla="*/ 115574 h 944766"/>
                    <a:gd name="connsiteX795" fmla="*/ 126186 w 1835696"/>
                    <a:gd name="connsiteY795" fmla="*/ 117664 h 944766"/>
                    <a:gd name="connsiteX796" fmla="*/ 126447 w 1835696"/>
                    <a:gd name="connsiteY796" fmla="*/ 122628 h 944766"/>
                    <a:gd name="connsiteX797" fmla="*/ 122528 w 1835696"/>
                    <a:gd name="connsiteY797" fmla="*/ 122366 h 944766"/>
                    <a:gd name="connsiteX798" fmla="*/ 118871 w 1835696"/>
                    <a:gd name="connsiteY798" fmla="*/ 121844 h 944766"/>
                    <a:gd name="connsiteX799" fmla="*/ 114952 w 1835696"/>
                    <a:gd name="connsiteY799" fmla="*/ 120015 h 944766"/>
                    <a:gd name="connsiteX800" fmla="*/ 111556 w 1835696"/>
                    <a:gd name="connsiteY800" fmla="*/ 117403 h 944766"/>
                    <a:gd name="connsiteX801" fmla="*/ 102412 w 1835696"/>
                    <a:gd name="connsiteY801" fmla="*/ 116358 h 944766"/>
                    <a:gd name="connsiteX802" fmla="*/ 94313 w 1835696"/>
                    <a:gd name="connsiteY802" fmla="*/ 115051 h 944766"/>
                    <a:gd name="connsiteX803" fmla="*/ 87259 w 1835696"/>
                    <a:gd name="connsiteY803" fmla="*/ 109565 h 944766"/>
                    <a:gd name="connsiteX804" fmla="*/ 59566 w 1835696"/>
                    <a:gd name="connsiteY804" fmla="*/ 103295 h 944766"/>
                    <a:gd name="connsiteX805" fmla="*/ 51467 w 1835696"/>
                    <a:gd name="connsiteY805" fmla="*/ 99376 h 944766"/>
                    <a:gd name="connsiteX806" fmla="*/ 48071 w 1835696"/>
                    <a:gd name="connsiteY806" fmla="*/ 97547 h 944766"/>
                    <a:gd name="connsiteX807" fmla="*/ 43891 w 1835696"/>
                    <a:gd name="connsiteY807" fmla="*/ 95196 h 944766"/>
                    <a:gd name="connsiteX808" fmla="*/ 41801 w 1835696"/>
                    <a:gd name="connsiteY808" fmla="*/ 93890 h 944766"/>
                    <a:gd name="connsiteX809" fmla="*/ 33702 w 1835696"/>
                    <a:gd name="connsiteY809" fmla="*/ 93367 h 944766"/>
                    <a:gd name="connsiteX810" fmla="*/ 23513 w 1835696"/>
                    <a:gd name="connsiteY810" fmla="*/ 92322 h 944766"/>
                    <a:gd name="connsiteX811" fmla="*/ 16459 w 1835696"/>
                    <a:gd name="connsiteY811" fmla="*/ 92061 h 944766"/>
                    <a:gd name="connsiteX812" fmla="*/ 9666 w 1835696"/>
                    <a:gd name="connsiteY812" fmla="*/ 89971 h 944766"/>
                    <a:gd name="connsiteX813" fmla="*/ 0 w 1835696"/>
                    <a:gd name="connsiteY813" fmla="*/ 87620 h 944766"/>
                    <a:gd name="connsiteX814" fmla="*/ 0 w 1835696"/>
                    <a:gd name="connsiteY814" fmla="*/ 418890 h 944766"/>
                    <a:gd name="connsiteX815" fmla="*/ 20639 w 1835696"/>
                    <a:gd name="connsiteY815" fmla="*/ 418890 h 944766"/>
                    <a:gd name="connsiteX816" fmla="*/ 38666 w 1835696"/>
                    <a:gd name="connsiteY816" fmla="*/ 413926 h 944766"/>
                    <a:gd name="connsiteX817" fmla="*/ 44152 w 1835696"/>
                    <a:gd name="connsiteY817" fmla="*/ 425160 h 944766"/>
                    <a:gd name="connsiteX818" fmla="*/ 68449 w 1835696"/>
                    <a:gd name="connsiteY818" fmla="*/ 446583 h 944766"/>
                    <a:gd name="connsiteX819" fmla="*/ 75503 w 1835696"/>
                    <a:gd name="connsiteY819" fmla="*/ 457555 h 944766"/>
                    <a:gd name="connsiteX820" fmla="*/ 91700 w 1835696"/>
                    <a:gd name="connsiteY820" fmla="*/ 453898 h 944766"/>
                    <a:gd name="connsiteX821" fmla="*/ 99016 w 1835696"/>
                    <a:gd name="connsiteY821" fmla="*/ 443186 h 944766"/>
                    <a:gd name="connsiteX822" fmla="*/ 113123 w 1835696"/>
                    <a:gd name="connsiteY822" fmla="*/ 433781 h 944766"/>
                    <a:gd name="connsiteX823" fmla="*/ 144474 w 1835696"/>
                    <a:gd name="connsiteY823" fmla="*/ 460429 h 944766"/>
                    <a:gd name="connsiteX824" fmla="*/ 164591 w 1835696"/>
                    <a:gd name="connsiteY824" fmla="*/ 477933 h 944766"/>
                    <a:gd name="connsiteX825" fmla="*/ 187581 w 1835696"/>
                    <a:gd name="connsiteY825" fmla="*/ 509545 h 944766"/>
                    <a:gd name="connsiteX826" fmla="*/ 195419 w 1835696"/>
                    <a:gd name="connsiteY826" fmla="*/ 529923 h 944766"/>
                    <a:gd name="connsiteX827" fmla="*/ 233823 w 1835696"/>
                    <a:gd name="connsiteY827" fmla="*/ 547688 h 944766"/>
                    <a:gd name="connsiteX828" fmla="*/ 236436 w 1835696"/>
                    <a:gd name="connsiteY828" fmla="*/ 562318 h 944766"/>
                    <a:gd name="connsiteX829" fmla="*/ 238526 w 1835696"/>
                    <a:gd name="connsiteY829" fmla="*/ 574859 h 944766"/>
                    <a:gd name="connsiteX830" fmla="*/ 239048 w 1835696"/>
                    <a:gd name="connsiteY830" fmla="*/ 569895 h 944766"/>
                    <a:gd name="connsiteX831" fmla="*/ 240093 w 1835696"/>
                    <a:gd name="connsiteY831" fmla="*/ 563625 h 944766"/>
                    <a:gd name="connsiteX832" fmla="*/ 247147 w 1835696"/>
                    <a:gd name="connsiteY832" fmla="*/ 567543 h 944766"/>
                    <a:gd name="connsiteX833" fmla="*/ 240877 w 1835696"/>
                    <a:gd name="connsiteY833" fmla="*/ 576426 h 944766"/>
                    <a:gd name="connsiteX834" fmla="*/ 239571 w 1835696"/>
                    <a:gd name="connsiteY834" fmla="*/ 580345 h 944766"/>
                    <a:gd name="connsiteX835" fmla="*/ 244012 w 1835696"/>
                    <a:gd name="connsiteY835" fmla="*/ 584002 h 944766"/>
                    <a:gd name="connsiteX836" fmla="*/ 234868 w 1835696"/>
                    <a:gd name="connsiteY836" fmla="*/ 588705 h 944766"/>
                    <a:gd name="connsiteX837" fmla="*/ 235129 w 1835696"/>
                    <a:gd name="connsiteY837" fmla="*/ 593146 h 944766"/>
                    <a:gd name="connsiteX838" fmla="*/ 235129 w 1835696"/>
                    <a:gd name="connsiteY838" fmla="*/ 597588 h 944766"/>
                    <a:gd name="connsiteX839" fmla="*/ 232517 w 1835696"/>
                    <a:gd name="connsiteY839" fmla="*/ 602813 h 944766"/>
                    <a:gd name="connsiteX840" fmla="*/ 236697 w 1835696"/>
                    <a:gd name="connsiteY840" fmla="*/ 606209 h 944766"/>
                    <a:gd name="connsiteX841" fmla="*/ 241922 w 1835696"/>
                    <a:gd name="connsiteY841" fmla="*/ 604380 h 944766"/>
                    <a:gd name="connsiteX842" fmla="*/ 248714 w 1835696"/>
                    <a:gd name="connsiteY842" fmla="*/ 605687 h 944766"/>
                    <a:gd name="connsiteX843" fmla="*/ 241922 w 1835696"/>
                    <a:gd name="connsiteY843" fmla="*/ 608038 h 944766"/>
                    <a:gd name="connsiteX844" fmla="*/ 240354 w 1835696"/>
                    <a:gd name="connsiteY844" fmla="*/ 612479 h 944766"/>
                    <a:gd name="connsiteX845" fmla="*/ 235652 w 1835696"/>
                    <a:gd name="connsiteY845" fmla="*/ 616398 h 944766"/>
                    <a:gd name="connsiteX846" fmla="*/ 240877 w 1835696"/>
                    <a:gd name="connsiteY846" fmla="*/ 619794 h 944766"/>
                    <a:gd name="connsiteX847" fmla="*/ 245057 w 1835696"/>
                    <a:gd name="connsiteY847" fmla="*/ 621362 h 944766"/>
                    <a:gd name="connsiteX848" fmla="*/ 247147 w 1835696"/>
                    <a:gd name="connsiteY848" fmla="*/ 626848 h 944766"/>
                    <a:gd name="connsiteX849" fmla="*/ 252633 w 1835696"/>
                    <a:gd name="connsiteY849" fmla="*/ 626587 h 944766"/>
                    <a:gd name="connsiteX850" fmla="*/ 255768 w 1835696"/>
                    <a:gd name="connsiteY850" fmla="*/ 622145 h 944766"/>
                    <a:gd name="connsiteX851" fmla="*/ 260210 w 1835696"/>
                    <a:gd name="connsiteY851" fmla="*/ 618227 h 944766"/>
                    <a:gd name="connsiteX852" fmla="*/ 262822 w 1835696"/>
                    <a:gd name="connsiteY852" fmla="*/ 613263 h 944766"/>
                    <a:gd name="connsiteX853" fmla="*/ 268570 w 1835696"/>
                    <a:gd name="connsiteY853" fmla="*/ 612479 h 944766"/>
                    <a:gd name="connsiteX854" fmla="*/ 264129 w 1835696"/>
                    <a:gd name="connsiteY854" fmla="*/ 621623 h 944766"/>
                    <a:gd name="connsiteX855" fmla="*/ 271966 w 1835696"/>
                    <a:gd name="connsiteY855" fmla="*/ 625281 h 944766"/>
                    <a:gd name="connsiteX856" fmla="*/ 276669 w 1835696"/>
                    <a:gd name="connsiteY856" fmla="*/ 626326 h 944766"/>
                    <a:gd name="connsiteX857" fmla="*/ 273272 w 1835696"/>
                    <a:gd name="connsiteY857" fmla="*/ 628416 h 944766"/>
                    <a:gd name="connsiteX858" fmla="*/ 268309 w 1835696"/>
                    <a:gd name="connsiteY858" fmla="*/ 629722 h 944766"/>
                    <a:gd name="connsiteX859" fmla="*/ 264390 w 1835696"/>
                    <a:gd name="connsiteY859" fmla="*/ 629199 h 944766"/>
                    <a:gd name="connsiteX860" fmla="*/ 261777 w 1835696"/>
                    <a:gd name="connsiteY860" fmla="*/ 635992 h 944766"/>
                    <a:gd name="connsiteX861" fmla="*/ 267786 w 1835696"/>
                    <a:gd name="connsiteY861" fmla="*/ 637298 h 944766"/>
                    <a:gd name="connsiteX862" fmla="*/ 270137 w 1835696"/>
                    <a:gd name="connsiteY862" fmla="*/ 642523 h 944766"/>
                    <a:gd name="connsiteX863" fmla="*/ 269876 w 1835696"/>
                    <a:gd name="connsiteY863" fmla="*/ 649055 h 944766"/>
                    <a:gd name="connsiteX864" fmla="*/ 278236 w 1835696"/>
                    <a:gd name="connsiteY864" fmla="*/ 647487 h 944766"/>
                    <a:gd name="connsiteX865" fmla="*/ 278759 w 1835696"/>
                    <a:gd name="connsiteY865" fmla="*/ 656370 h 944766"/>
                    <a:gd name="connsiteX866" fmla="*/ 281894 w 1835696"/>
                    <a:gd name="connsiteY866" fmla="*/ 659766 h 944766"/>
                    <a:gd name="connsiteX867" fmla="*/ 283984 w 1835696"/>
                    <a:gd name="connsiteY867" fmla="*/ 664730 h 944766"/>
                    <a:gd name="connsiteX868" fmla="*/ 289209 w 1835696"/>
                    <a:gd name="connsiteY868" fmla="*/ 660289 h 944766"/>
                    <a:gd name="connsiteX869" fmla="*/ 295479 w 1835696"/>
                    <a:gd name="connsiteY869" fmla="*/ 656370 h 944766"/>
                    <a:gd name="connsiteX870" fmla="*/ 298353 w 1835696"/>
                    <a:gd name="connsiteY870" fmla="*/ 648793 h 944766"/>
                    <a:gd name="connsiteX871" fmla="*/ 302010 w 1835696"/>
                    <a:gd name="connsiteY871" fmla="*/ 647748 h 944766"/>
                    <a:gd name="connsiteX872" fmla="*/ 297830 w 1835696"/>
                    <a:gd name="connsiteY872" fmla="*/ 659244 h 944766"/>
                    <a:gd name="connsiteX873" fmla="*/ 306713 w 1835696"/>
                    <a:gd name="connsiteY873" fmla="*/ 661856 h 944766"/>
                    <a:gd name="connsiteX874" fmla="*/ 303839 w 1835696"/>
                    <a:gd name="connsiteY874" fmla="*/ 663946 h 944766"/>
                    <a:gd name="connsiteX875" fmla="*/ 306713 w 1835696"/>
                    <a:gd name="connsiteY875" fmla="*/ 667342 h 944766"/>
                    <a:gd name="connsiteX876" fmla="*/ 306713 w 1835696"/>
                    <a:gd name="connsiteY876" fmla="*/ 670216 h 944766"/>
                    <a:gd name="connsiteX877" fmla="*/ 299920 w 1835696"/>
                    <a:gd name="connsiteY877" fmla="*/ 664991 h 944766"/>
                    <a:gd name="connsiteX878" fmla="*/ 293389 w 1835696"/>
                    <a:gd name="connsiteY878" fmla="*/ 663946 h 944766"/>
                    <a:gd name="connsiteX879" fmla="*/ 288425 w 1835696"/>
                    <a:gd name="connsiteY879" fmla="*/ 669694 h 944766"/>
                    <a:gd name="connsiteX880" fmla="*/ 281894 w 1835696"/>
                    <a:gd name="connsiteY880" fmla="*/ 673613 h 944766"/>
                    <a:gd name="connsiteX881" fmla="*/ 286858 w 1835696"/>
                    <a:gd name="connsiteY881" fmla="*/ 679883 h 944766"/>
                    <a:gd name="connsiteX882" fmla="*/ 291821 w 1835696"/>
                    <a:gd name="connsiteY882" fmla="*/ 676748 h 944766"/>
                    <a:gd name="connsiteX883" fmla="*/ 295479 w 1835696"/>
                    <a:gd name="connsiteY883" fmla="*/ 677793 h 944766"/>
                    <a:gd name="connsiteX884" fmla="*/ 307236 w 1835696"/>
                    <a:gd name="connsiteY884" fmla="*/ 678315 h 944766"/>
                    <a:gd name="connsiteX885" fmla="*/ 302794 w 1835696"/>
                    <a:gd name="connsiteY885" fmla="*/ 682495 h 944766"/>
                    <a:gd name="connsiteX886" fmla="*/ 292605 w 1835696"/>
                    <a:gd name="connsiteY886" fmla="*/ 682495 h 944766"/>
                    <a:gd name="connsiteX887" fmla="*/ 289470 w 1835696"/>
                    <a:gd name="connsiteY887" fmla="*/ 687198 h 944766"/>
                    <a:gd name="connsiteX888" fmla="*/ 294957 w 1835696"/>
                    <a:gd name="connsiteY888" fmla="*/ 687982 h 944766"/>
                    <a:gd name="connsiteX889" fmla="*/ 293650 w 1835696"/>
                    <a:gd name="connsiteY889" fmla="*/ 690594 h 944766"/>
                    <a:gd name="connsiteX890" fmla="*/ 293128 w 1835696"/>
                    <a:gd name="connsiteY890" fmla="*/ 690333 h 944766"/>
                    <a:gd name="connsiteX891" fmla="*/ 291038 w 1835696"/>
                    <a:gd name="connsiteY891" fmla="*/ 693990 h 944766"/>
                    <a:gd name="connsiteX892" fmla="*/ 293650 w 1835696"/>
                    <a:gd name="connsiteY892" fmla="*/ 695558 h 944766"/>
                    <a:gd name="connsiteX893" fmla="*/ 296524 w 1835696"/>
                    <a:gd name="connsiteY893" fmla="*/ 696603 h 944766"/>
                    <a:gd name="connsiteX894" fmla="*/ 298353 w 1835696"/>
                    <a:gd name="connsiteY894" fmla="*/ 699215 h 944766"/>
                    <a:gd name="connsiteX895" fmla="*/ 303056 w 1835696"/>
                    <a:gd name="connsiteY895" fmla="*/ 697648 h 944766"/>
                    <a:gd name="connsiteX896" fmla="*/ 306713 w 1835696"/>
                    <a:gd name="connsiteY896" fmla="*/ 692945 h 944766"/>
                    <a:gd name="connsiteX897" fmla="*/ 307236 w 1835696"/>
                    <a:gd name="connsiteY897" fmla="*/ 697648 h 944766"/>
                    <a:gd name="connsiteX898" fmla="*/ 311938 w 1835696"/>
                    <a:gd name="connsiteY898" fmla="*/ 697125 h 944766"/>
                    <a:gd name="connsiteX899" fmla="*/ 314028 w 1835696"/>
                    <a:gd name="connsiteY899" fmla="*/ 695819 h 944766"/>
                    <a:gd name="connsiteX900" fmla="*/ 316118 w 1835696"/>
                    <a:gd name="connsiteY900" fmla="*/ 696864 h 944766"/>
                    <a:gd name="connsiteX901" fmla="*/ 318208 w 1835696"/>
                    <a:gd name="connsiteY901" fmla="*/ 702089 h 944766"/>
                    <a:gd name="connsiteX902" fmla="*/ 322911 w 1835696"/>
                    <a:gd name="connsiteY902" fmla="*/ 706792 h 944766"/>
                    <a:gd name="connsiteX903" fmla="*/ 328659 w 1835696"/>
                    <a:gd name="connsiteY903" fmla="*/ 702351 h 944766"/>
                    <a:gd name="connsiteX904" fmla="*/ 329703 w 1835696"/>
                    <a:gd name="connsiteY904" fmla="*/ 698693 h 944766"/>
                    <a:gd name="connsiteX905" fmla="*/ 332316 w 1835696"/>
                    <a:gd name="connsiteY905" fmla="*/ 698171 h 944766"/>
                    <a:gd name="connsiteX906" fmla="*/ 332839 w 1835696"/>
                    <a:gd name="connsiteY906" fmla="*/ 701044 h 944766"/>
                    <a:gd name="connsiteX907" fmla="*/ 332577 w 1835696"/>
                    <a:gd name="connsiteY907" fmla="*/ 707576 h 944766"/>
                    <a:gd name="connsiteX908" fmla="*/ 335974 w 1835696"/>
                    <a:gd name="connsiteY908" fmla="*/ 710972 h 944766"/>
                    <a:gd name="connsiteX909" fmla="*/ 340676 w 1835696"/>
                    <a:gd name="connsiteY909" fmla="*/ 713062 h 944766"/>
                    <a:gd name="connsiteX910" fmla="*/ 344595 w 1835696"/>
                    <a:gd name="connsiteY910" fmla="*/ 709666 h 944766"/>
                    <a:gd name="connsiteX911" fmla="*/ 345901 w 1835696"/>
                    <a:gd name="connsiteY911" fmla="*/ 703657 h 944766"/>
                    <a:gd name="connsiteX912" fmla="*/ 348253 w 1835696"/>
                    <a:gd name="connsiteY912" fmla="*/ 707837 h 944766"/>
                    <a:gd name="connsiteX913" fmla="*/ 346685 w 1835696"/>
                    <a:gd name="connsiteY913" fmla="*/ 713323 h 944766"/>
                    <a:gd name="connsiteX914" fmla="*/ 349036 w 1835696"/>
                    <a:gd name="connsiteY914" fmla="*/ 716458 h 944766"/>
                    <a:gd name="connsiteX915" fmla="*/ 354261 w 1835696"/>
                    <a:gd name="connsiteY915" fmla="*/ 715413 h 944766"/>
                    <a:gd name="connsiteX916" fmla="*/ 354261 w 1835696"/>
                    <a:gd name="connsiteY916" fmla="*/ 719071 h 944766"/>
                    <a:gd name="connsiteX917" fmla="*/ 354261 w 1835696"/>
                    <a:gd name="connsiteY917" fmla="*/ 724818 h 944766"/>
                    <a:gd name="connsiteX918" fmla="*/ 363928 w 1835696"/>
                    <a:gd name="connsiteY918" fmla="*/ 731872 h 944766"/>
                    <a:gd name="connsiteX919" fmla="*/ 365757 w 1835696"/>
                    <a:gd name="connsiteY919" fmla="*/ 724557 h 944766"/>
                    <a:gd name="connsiteX920" fmla="*/ 369414 w 1835696"/>
                    <a:gd name="connsiteY920" fmla="*/ 720377 h 944766"/>
                    <a:gd name="connsiteX921" fmla="*/ 368108 w 1835696"/>
                    <a:gd name="connsiteY921" fmla="*/ 725602 h 944766"/>
                    <a:gd name="connsiteX922" fmla="*/ 368892 w 1835696"/>
                    <a:gd name="connsiteY922" fmla="*/ 731088 h 944766"/>
                    <a:gd name="connsiteX923" fmla="*/ 373072 w 1835696"/>
                    <a:gd name="connsiteY923" fmla="*/ 732134 h 944766"/>
                    <a:gd name="connsiteX924" fmla="*/ 372288 w 1835696"/>
                    <a:gd name="connsiteY924" fmla="*/ 741277 h 944766"/>
                    <a:gd name="connsiteX925" fmla="*/ 376729 w 1835696"/>
                    <a:gd name="connsiteY925" fmla="*/ 740494 h 944766"/>
                    <a:gd name="connsiteX926" fmla="*/ 379342 w 1835696"/>
                    <a:gd name="connsiteY926" fmla="*/ 738665 h 944766"/>
                    <a:gd name="connsiteX927" fmla="*/ 380909 w 1835696"/>
                    <a:gd name="connsiteY927" fmla="*/ 737359 h 944766"/>
                    <a:gd name="connsiteX928" fmla="*/ 381693 w 1835696"/>
                    <a:gd name="connsiteY928" fmla="*/ 739187 h 944766"/>
                    <a:gd name="connsiteX929" fmla="*/ 384828 w 1835696"/>
                    <a:gd name="connsiteY929" fmla="*/ 743629 h 944766"/>
                    <a:gd name="connsiteX930" fmla="*/ 387441 w 1835696"/>
                    <a:gd name="connsiteY930" fmla="*/ 744674 h 944766"/>
                    <a:gd name="connsiteX931" fmla="*/ 389270 w 1835696"/>
                    <a:gd name="connsiteY931" fmla="*/ 745196 h 944766"/>
                    <a:gd name="connsiteX932" fmla="*/ 388486 w 1835696"/>
                    <a:gd name="connsiteY932" fmla="*/ 747025 h 944766"/>
                    <a:gd name="connsiteX933" fmla="*/ 390837 w 1835696"/>
                    <a:gd name="connsiteY933" fmla="*/ 755124 h 944766"/>
                    <a:gd name="connsiteX934" fmla="*/ 391360 w 1835696"/>
                    <a:gd name="connsiteY934" fmla="*/ 755908 h 944766"/>
                    <a:gd name="connsiteX935" fmla="*/ 988588 w 1835696"/>
                    <a:gd name="connsiteY935" fmla="*/ 755908 h 944766"/>
                    <a:gd name="connsiteX936" fmla="*/ 992246 w 1835696"/>
                    <a:gd name="connsiteY936" fmla="*/ 745196 h 944766"/>
                    <a:gd name="connsiteX937" fmla="*/ 998777 w 1835696"/>
                    <a:gd name="connsiteY937" fmla="*/ 748070 h 944766"/>
                    <a:gd name="connsiteX938" fmla="*/ 1007921 w 1835696"/>
                    <a:gd name="connsiteY938" fmla="*/ 764529 h 944766"/>
                    <a:gd name="connsiteX939" fmla="*/ 1024119 w 1835696"/>
                    <a:gd name="connsiteY939" fmla="*/ 768448 h 944766"/>
                    <a:gd name="connsiteX940" fmla="*/ 1043451 w 1835696"/>
                    <a:gd name="connsiteY940" fmla="*/ 767141 h 944766"/>
                    <a:gd name="connsiteX941" fmla="*/ 1051550 w 1835696"/>
                    <a:gd name="connsiteY941" fmla="*/ 776024 h 944766"/>
                    <a:gd name="connsiteX942" fmla="*/ 1060172 w 1835696"/>
                    <a:gd name="connsiteY942" fmla="*/ 773934 h 944766"/>
                    <a:gd name="connsiteX943" fmla="*/ 1070099 w 1835696"/>
                    <a:gd name="connsiteY943" fmla="*/ 780466 h 944766"/>
                    <a:gd name="connsiteX944" fmla="*/ 1083423 w 1835696"/>
                    <a:gd name="connsiteY944" fmla="*/ 777592 h 944766"/>
                    <a:gd name="connsiteX945" fmla="*/ 1090739 w 1835696"/>
                    <a:gd name="connsiteY945" fmla="*/ 780988 h 944766"/>
                    <a:gd name="connsiteX946" fmla="*/ 1109810 w 1835696"/>
                    <a:gd name="connsiteY946" fmla="*/ 783078 h 944766"/>
                    <a:gd name="connsiteX947" fmla="*/ 1109810 w 1835696"/>
                    <a:gd name="connsiteY947" fmla="*/ 783078 h 944766"/>
                    <a:gd name="connsiteX948" fmla="*/ 1112684 w 1835696"/>
                    <a:gd name="connsiteY948" fmla="*/ 780204 h 944766"/>
                    <a:gd name="connsiteX949" fmla="*/ 1120783 w 1835696"/>
                    <a:gd name="connsiteY949" fmla="*/ 770799 h 944766"/>
                    <a:gd name="connsiteX950" fmla="*/ 1128359 w 1835696"/>
                    <a:gd name="connsiteY950" fmla="*/ 767664 h 944766"/>
                    <a:gd name="connsiteX951" fmla="*/ 1134891 w 1835696"/>
                    <a:gd name="connsiteY951" fmla="*/ 759565 h 944766"/>
                    <a:gd name="connsiteX952" fmla="*/ 1144818 w 1835696"/>
                    <a:gd name="connsiteY952" fmla="*/ 755646 h 944766"/>
                    <a:gd name="connsiteX953" fmla="*/ 1157097 w 1835696"/>
                    <a:gd name="connsiteY953" fmla="*/ 759304 h 944766"/>
                    <a:gd name="connsiteX954" fmla="*/ 1182178 w 1835696"/>
                    <a:gd name="connsiteY954" fmla="*/ 768709 h 944766"/>
                    <a:gd name="connsiteX955" fmla="*/ 1187142 w 1835696"/>
                    <a:gd name="connsiteY955" fmla="*/ 779159 h 944766"/>
                    <a:gd name="connsiteX956" fmla="*/ 1198637 w 1835696"/>
                    <a:gd name="connsiteY956" fmla="*/ 783078 h 944766"/>
                    <a:gd name="connsiteX957" fmla="*/ 1209610 w 1835696"/>
                    <a:gd name="connsiteY957" fmla="*/ 784123 h 944766"/>
                    <a:gd name="connsiteX958" fmla="*/ 1211438 w 1835696"/>
                    <a:gd name="connsiteY958" fmla="*/ 792744 h 944766"/>
                    <a:gd name="connsiteX959" fmla="*/ 1213790 w 1835696"/>
                    <a:gd name="connsiteY959" fmla="*/ 797186 h 944766"/>
                    <a:gd name="connsiteX960" fmla="*/ 1217447 w 1835696"/>
                    <a:gd name="connsiteY960" fmla="*/ 802411 h 944766"/>
                    <a:gd name="connsiteX961" fmla="*/ 1218492 w 1835696"/>
                    <a:gd name="connsiteY961" fmla="*/ 809987 h 944766"/>
                    <a:gd name="connsiteX962" fmla="*/ 1219537 w 1835696"/>
                    <a:gd name="connsiteY962" fmla="*/ 814690 h 944766"/>
                    <a:gd name="connsiteX963" fmla="*/ 1227375 w 1835696"/>
                    <a:gd name="connsiteY963" fmla="*/ 824095 h 944766"/>
                    <a:gd name="connsiteX964" fmla="*/ 1240438 w 1835696"/>
                    <a:gd name="connsiteY964" fmla="*/ 829320 h 944766"/>
                    <a:gd name="connsiteX965" fmla="*/ 1254545 w 1835696"/>
                    <a:gd name="connsiteY965" fmla="*/ 832716 h 944766"/>
                    <a:gd name="connsiteX966" fmla="*/ 1263950 w 1835696"/>
                    <a:gd name="connsiteY966" fmla="*/ 833761 h 944766"/>
                    <a:gd name="connsiteX967" fmla="*/ 1275446 w 1835696"/>
                    <a:gd name="connsiteY967" fmla="*/ 832194 h 944766"/>
                    <a:gd name="connsiteX968" fmla="*/ 1284328 w 1835696"/>
                    <a:gd name="connsiteY968" fmla="*/ 836113 h 944766"/>
                    <a:gd name="connsiteX969" fmla="*/ 1294517 w 1835696"/>
                    <a:gd name="connsiteY969" fmla="*/ 839509 h 944766"/>
                    <a:gd name="connsiteX970" fmla="*/ 1313328 w 1835696"/>
                    <a:gd name="connsiteY970" fmla="*/ 848914 h 944766"/>
                    <a:gd name="connsiteX971" fmla="*/ 1316201 w 1835696"/>
                    <a:gd name="connsiteY971" fmla="*/ 856752 h 944766"/>
                    <a:gd name="connsiteX972" fmla="*/ 1321165 w 1835696"/>
                    <a:gd name="connsiteY972" fmla="*/ 866941 h 944766"/>
                    <a:gd name="connsiteX973" fmla="*/ 1320643 w 1835696"/>
                    <a:gd name="connsiteY973" fmla="*/ 871121 h 944766"/>
                    <a:gd name="connsiteX974" fmla="*/ 1316463 w 1835696"/>
                    <a:gd name="connsiteY974" fmla="*/ 873472 h 944766"/>
                    <a:gd name="connsiteX975" fmla="*/ 1311760 w 1835696"/>
                    <a:gd name="connsiteY975" fmla="*/ 876868 h 944766"/>
                    <a:gd name="connsiteX976" fmla="*/ 1301310 w 1835696"/>
                    <a:gd name="connsiteY976" fmla="*/ 871643 h 944766"/>
                    <a:gd name="connsiteX977" fmla="*/ 1292427 w 1835696"/>
                    <a:gd name="connsiteY977" fmla="*/ 870337 h 944766"/>
                    <a:gd name="connsiteX978" fmla="*/ 1287202 w 1835696"/>
                    <a:gd name="connsiteY978" fmla="*/ 878174 h 944766"/>
                    <a:gd name="connsiteX979" fmla="*/ 1281455 w 1835696"/>
                    <a:gd name="connsiteY979" fmla="*/ 884706 h 944766"/>
                    <a:gd name="connsiteX980" fmla="*/ 1279103 w 1835696"/>
                    <a:gd name="connsiteY980" fmla="*/ 892543 h 944766"/>
                    <a:gd name="connsiteX981" fmla="*/ 1278058 w 1835696"/>
                    <a:gd name="connsiteY981" fmla="*/ 901426 h 944766"/>
                    <a:gd name="connsiteX982" fmla="*/ 1272833 w 1835696"/>
                    <a:gd name="connsiteY982" fmla="*/ 907696 h 944766"/>
                    <a:gd name="connsiteX983" fmla="*/ 1261338 w 1835696"/>
                    <a:gd name="connsiteY983" fmla="*/ 917101 h 944766"/>
                    <a:gd name="connsiteX984" fmla="*/ 1256113 w 1835696"/>
                    <a:gd name="connsiteY984" fmla="*/ 928858 h 944766"/>
                    <a:gd name="connsiteX985" fmla="*/ 1262122 w 1835696"/>
                    <a:gd name="connsiteY985" fmla="*/ 932254 h 944766"/>
                    <a:gd name="connsiteX986" fmla="*/ 1258203 w 1835696"/>
                    <a:gd name="connsiteY986" fmla="*/ 935389 h 944766"/>
                    <a:gd name="connsiteX987" fmla="*/ 1249843 w 1835696"/>
                    <a:gd name="connsiteY987" fmla="*/ 941921 h 944766"/>
                    <a:gd name="connsiteX988" fmla="*/ 1256897 w 1835696"/>
                    <a:gd name="connsiteY988" fmla="*/ 944533 h 944766"/>
                    <a:gd name="connsiteX989" fmla="*/ 1266824 w 1835696"/>
                    <a:gd name="connsiteY989" fmla="*/ 944011 h 944766"/>
                    <a:gd name="connsiteX990" fmla="*/ 1279364 w 1835696"/>
                    <a:gd name="connsiteY990" fmla="*/ 930687 h 944766"/>
                    <a:gd name="connsiteX991" fmla="*/ 1295824 w 1835696"/>
                    <a:gd name="connsiteY991" fmla="*/ 926245 h 944766"/>
                    <a:gd name="connsiteX992" fmla="*/ 1310976 w 1835696"/>
                    <a:gd name="connsiteY992" fmla="*/ 925200 h 944766"/>
                    <a:gd name="connsiteX993" fmla="*/ 1317769 w 1835696"/>
                    <a:gd name="connsiteY993" fmla="*/ 922849 h 944766"/>
                    <a:gd name="connsiteX994" fmla="*/ 1324562 w 1835696"/>
                    <a:gd name="connsiteY994" fmla="*/ 922326 h 944766"/>
                    <a:gd name="connsiteX995" fmla="*/ 1336840 w 1835696"/>
                    <a:gd name="connsiteY995" fmla="*/ 917363 h 944766"/>
                    <a:gd name="connsiteX996" fmla="*/ 1335012 w 1835696"/>
                    <a:gd name="connsiteY996" fmla="*/ 911093 h 944766"/>
                    <a:gd name="connsiteX997" fmla="*/ 1326652 w 1835696"/>
                    <a:gd name="connsiteY997" fmla="*/ 909786 h 944766"/>
                    <a:gd name="connsiteX998" fmla="*/ 1326129 w 1835696"/>
                    <a:gd name="connsiteY998" fmla="*/ 903777 h 944766"/>
                    <a:gd name="connsiteX999" fmla="*/ 1335534 w 1835696"/>
                    <a:gd name="connsiteY999" fmla="*/ 896985 h 944766"/>
                    <a:gd name="connsiteX1000" fmla="*/ 1355651 w 1835696"/>
                    <a:gd name="connsiteY1000" fmla="*/ 892021 h 944766"/>
                    <a:gd name="connsiteX1001" fmla="*/ 1359831 w 1835696"/>
                    <a:gd name="connsiteY1001" fmla="*/ 890715 h 944766"/>
                    <a:gd name="connsiteX1002" fmla="*/ 1363750 w 1835696"/>
                    <a:gd name="connsiteY1002" fmla="*/ 889408 h 944766"/>
                    <a:gd name="connsiteX1003" fmla="*/ 1372632 w 1835696"/>
                    <a:gd name="connsiteY1003" fmla="*/ 890192 h 944766"/>
                    <a:gd name="connsiteX1004" fmla="*/ 1376029 w 1835696"/>
                    <a:gd name="connsiteY1004" fmla="*/ 893327 h 944766"/>
                    <a:gd name="connsiteX1005" fmla="*/ 1381254 w 1835696"/>
                    <a:gd name="connsiteY1005" fmla="*/ 894633 h 944766"/>
                    <a:gd name="connsiteX1006" fmla="*/ 1384128 w 1835696"/>
                    <a:gd name="connsiteY1006" fmla="*/ 888625 h 944766"/>
                    <a:gd name="connsiteX1007" fmla="*/ 1389614 w 1835696"/>
                    <a:gd name="connsiteY1007" fmla="*/ 887318 h 944766"/>
                    <a:gd name="connsiteX1008" fmla="*/ 1395100 w 1835696"/>
                    <a:gd name="connsiteY1008" fmla="*/ 883138 h 944766"/>
                    <a:gd name="connsiteX1009" fmla="*/ 1400848 w 1835696"/>
                    <a:gd name="connsiteY1009" fmla="*/ 882355 h 944766"/>
                    <a:gd name="connsiteX1010" fmla="*/ 1426190 w 1835696"/>
                    <a:gd name="connsiteY1010" fmla="*/ 864589 h 944766"/>
                    <a:gd name="connsiteX1011" fmla="*/ 1501170 w 1835696"/>
                    <a:gd name="connsiteY1011" fmla="*/ 864328 h 944766"/>
                    <a:gd name="connsiteX1012" fmla="*/ 1503521 w 1835696"/>
                    <a:gd name="connsiteY1012" fmla="*/ 855968 h 944766"/>
                    <a:gd name="connsiteX1013" fmla="*/ 1520241 w 1835696"/>
                    <a:gd name="connsiteY1013" fmla="*/ 852572 h 944766"/>
                    <a:gd name="connsiteX1014" fmla="*/ 1527556 w 1835696"/>
                    <a:gd name="connsiteY1014" fmla="*/ 833500 h 944766"/>
                    <a:gd name="connsiteX1015" fmla="*/ 1550808 w 1835696"/>
                    <a:gd name="connsiteY1015" fmla="*/ 797708 h 944766"/>
                    <a:gd name="connsiteX1016" fmla="*/ 1556817 w 1835696"/>
                    <a:gd name="connsiteY1016" fmla="*/ 804762 h 944766"/>
                    <a:gd name="connsiteX1017" fmla="*/ 1573015 w 1835696"/>
                    <a:gd name="connsiteY1017" fmla="*/ 801105 h 944766"/>
                    <a:gd name="connsiteX1018" fmla="*/ 1581636 w 1835696"/>
                    <a:gd name="connsiteY1018" fmla="*/ 810510 h 944766"/>
                    <a:gd name="connsiteX1019" fmla="*/ 1583204 w 1835696"/>
                    <a:gd name="connsiteY1019" fmla="*/ 846301 h 944766"/>
                    <a:gd name="connsiteX1020" fmla="*/ 1589735 w 1835696"/>
                    <a:gd name="connsiteY1020" fmla="*/ 848392 h 944766"/>
                    <a:gd name="connsiteX1021" fmla="*/ 1590519 w 1835696"/>
                    <a:gd name="connsiteY1021" fmla="*/ 858058 h 944766"/>
                    <a:gd name="connsiteX1022" fmla="*/ 1598618 w 1835696"/>
                    <a:gd name="connsiteY1022" fmla="*/ 863805 h 944766"/>
                    <a:gd name="connsiteX1023" fmla="*/ 1598879 w 1835696"/>
                    <a:gd name="connsiteY1023" fmla="*/ 863283 h 944766"/>
                    <a:gd name="connsiteX1024" fmla="*/ 1603059 w 1835696"/>
                    <a:gd name="connsiteY1024" fmla="*/ 862238 h 944766"/>
                    <a:gd name="connsiteX1025" fmla="*/ 1607762 w 1835696"/>
                    <a:gd name="connsiteY1025" fmla="*/ 861715 h 944766"/>
                    <a:gd name="connsiteX1026" fmla="*/ 1612725 w 1835696"/>
                    <a:gd name="connsiteY1026" fmla="*/ 859103 h 944766"/>
                    <a:gd name="connsiteX1027" fmla="*/ 1616906 w 1835696"/>
                    <a:gd name="connsiteY1027" fmla="*/ 853878 h 944766"/>
                    <a:gd name="connsiteX1028" fmla="*/ 1619779 w 1835696"/>
                    <a:gd name="connsiteY1028" fmla="*/ 855184 h 944766"/>
                    <a:gd name="connsiteX1029" fmla="*/ 1622653 w 1835696"/>
                    <a:gd name="connsiteY1029" fmla="*/ 858058 h 944766"/>
                    <a:gd name="connsiteX1030" fmla="*/ 1632842 w 1835696"/>
                    <a:gd name="connsiteY1030" fmla="*/ 852049 h 944766"/>
                    <a:gd name="connsiteX1031" fmla="*/ 1637022 w 1835696"/>
                    <a:gd name="connsiteY1031" fmla="*/ 848653 h 944766"/>
                    <a:gd name="connsiteX1032" fmla="*/ 1642247 w 1835696"/>
                    <a:gd name="connsiteY1032" fmla="*/ 845779 h 944766"/>
                    <a:gd name="connsiteX1033" fmla="*/ 1645644 w 1835696"/>
                    <a:gd name="connsiteY1033" fmla="*/ 841599 h 944766"/>
                    <a:gd name="connsiteX1034" fmla="*/ 1649301 w 1835696"/>
                    <a:gd name="connsiteY1034" fmla="*/ 839770 h 944766"/>
                    <a:gd name="connsiteX1035" fmla="*/ 1651652 w 1835696"/>
                    <a:gd name="connsiteY1035" fmla="*/ 843167 h 944766"/>
                    <a:gd name="connsiteX1036" fmla="*/ 1656094 w 1835696"/>
                    <a:gd name="connsiteY1036" fmla="*/ 843689 h 944766"/>
                    <a:gd name="connsiteX1037" fmla="*/ 1657923 w 1835696"/>
                    <a:gd name="connsiteY1037" fmla="*/ 847085 h 944766"/>
                    <a:gd name="connsiteX1038" fmla="*/ 1654004 w 1835696"/>
                    <a:gd name="connsiteY1038" fmla="*/ 849437 h 944766"/>
                    <a:gd name="connsiteX1039" fmla="*/ 1651652 w 1835696"/>
                    <a:gd name="connsiteY1039" fmla="*/ 856752 h 944766"/>
                    <a:gd name="connsiteX1040" fmla="*/ 1656094 w 1835696"/>
                    <a:gd name="connsiteY1040" fmla="*/ 857013 h 944766"/>
                    <a:gd name="connsiteX1041" fmla="*/ 1661319 w 1835696"/>
                    <a:gd name="connsiteY1041" fmla="*/ 856490 h 944766"/>
                    <a:gd name="connsiteX1042" fmla="*/ 1674643 w 1835696"/>
                    <a:gd name="connsiteY1042" fmla="*/ 854139 h 944766"/>
                    <a:gd name="connsiteX1043" fmla="*/ 1661580 w 1835696"/>
                    <a:gd name="connsiteY1043" fmla="*/ 861193 h 944766"/>
                    <a:gd name="connsiteX1044" fmla="*/ 1649040 w 1835696"/>
                    <a:gd name="connsiteY1044" fmla="*/ 857274 h 944766"/>
                    <a:gd name="connsiteX1045" fmla="*/ 1635194 w 1835696"/>
                    <a:gd name="connsiteY1045" fmla="*/ 866157 h 944766"/>
                    <a:gd name="connsiteX1046" fmla="*/ 1618473 w 1835696"/>
                    <a:gd name="connsiteY1046" fmla="*/ 879481 h 944766"/>
                    <a:gd name="connsiteX1047" fmla="*/ 1614816 w 1835696"/>
                    <a:gd name="connsiteY1047" fmla="*/ 889408 h 944766"/>
                    <a:gd name="connsiteX1048" fmla="*/ 1622914 w 1835696"/>
                    <a:gd name="connsiteY1048" fmla="*/ 900642 h 944766"/>
                    <a:gd name="connsiteX1049" fmla="*/ 1633887 w 1835696"/>
                    <a:gd name="connsiteY1049" fmla="*/ 902471 h 944766"/>
                    <a:gd name="connsiteX1050" fmla="*/ 1645382 w 1835696"/>
                    <a:gd name="connsiteY1050" fmla="*/ 896462 h 944766"/>
                    <a:gd name="connsiteX1051" fmla="*/ 1651391 w 1835696"/>
                    <a:gd name="connsiteY1051" fmla="*/ 885490 h 944766"/>
                    <a:gd name="connsiteX1052" fmla="*/ 1659229 w 1835696"/>
                    <a:gd name="connsiteY1052" fmla="*/ 876346 h 944766"/>
                    <a:gd name="connsiteX1053" fmla="*/ 1670201 w 1835696"/>
                    <a:gd name="connsiteY1053" fmla="*/ 876346 h 944766"/>
                    <a:gd name="connsiteX1054" fmla="*/ 1696850 w 1835696"/>
                    <a:gd name="connsiteY1054" fmla="*/ 866941 h 944766"/>
                    <a:gd name="connsiteX1055" fmla="*/ 1723759 w 1835696"/>
                    <a:gd name="connsiteY1055" fmla="*/ 858058 h 944766"/>
                    <a:gd name="connsiteX1056" fmla="*/ 1709651 w 1835696"/>
                    <a:gd name="connsiteY1056" fmla="*/ 846301 h 944766"/>
                    <a:gd name="connsiteX1057" fmla="*/ 1700507 w 1835696"/>
                    <a:gd name="connsiteY1057" fmla="*/ 845518 h 944766"/>
                    <a:gd name="connsiteX1058" fmla="*/ 1687444 w 1835696"/>
                    <a:gd name="connsiteY1058" fmla="*/ 847085 h 944766"/>
                    <a:gd name="connsiteX1059" fmla="*/ 1676472 w 1835696"/>
                    <a:gd name="connsiteY1059" fmla="*/ 842644 h 944766"/>
                    <a:gd name="connsiteX1060" fmla="*/ 1664715 w 1835696"/>
                    <a:gd name="connsiteY1060" fmla="*/ 836896 h 944766"/>
                    <a:gd name="connsiteX1061" fmla="*/ 1651914 w 1835696"/>
                    <a:gd name="connsiteY1061" fmla="*/ 829581 h 944766"/>
                    <a:gd name="connsiteX1062" fmla="*/ 1645121 w 1835696"/>
                    <a:gd name="connsiteY1062" fmla="*/ 816780 h 944766"/>
                    <a:gd name="connsiteX1063" fmla="*/ 1641725 w 1835696"/>
                    <a:gd name="connsiteY1063" fmla="*/ 812861 h 944766"/>
                    <a:gd name="connsiteX1064" fmla="*/ 1639112 w 1835696"/>
                    <a:gd name="connsiteY1064" fmla="*/ 809987 h 944766"/>
                    <a:gd name="connsiteX1065" fmla="*/ 1642508 w 1835696"/>
                    <a:gd name="connsiteY1065" fmla="*/ 798231 h 944766"/>
                    <a:gd name="connsiteX1066" fmla="*/ 1645905 w 1835696"/>
                    <a:gd name="connsiteY1066" fmla="*/ 788564 h 944766"/>
                    <a:gd name="connsiteX1067" fmla="*/ 1640680 w 1835696"/>
                    <a:gd name="connsiteY1067" fmla="*/ 790393 h 944766"/>
                    <a:gd name="connsiteX1068" fmla="*/ 1632319 w 1835696"/>
                    <a:gd name="connsiteY1068" fmla="*/ 792744 h 944766"/>
                    <a:gd name="connsiteX1069" fmla="*/ 1619518 w 1835696"/>
                    <a:gd name="connsiteY1069" fmla="*/ 786474 h 944766"/>
                    <a:gd name="connsiteX1070" fmla="*/ 1622392 w 1835696"/>
                    <a:gd name="connsiteY1070" fmla="*/ 781249 h 944766"/>
                    <a:gd name="connsiteX1071" fmla="*/ 1634148 w 1835696"/>
                    <a:gd name="connsiteY1071" fmla="*/ 784646 h 944766"/>
                    <a:gd name="connsiteX1072" fmla="*/ 1645905 w 1835696"/>
                    <a:gd name="connsiteY1072" fmla="*/ 777592 h 944766"/>
                    <a:gd name="connsiteX1073" fmla="*/ 1655310 w 1835696"/>
                    <a:gd name="connsiteY1073" fmla="*/ 767403 h 944766"/>
                    <a:gd name="connsiteX1074" fmla="*/ 1653743 w 1835696"/>
                    <a:gd name="connsiteY1074" fmla="*/ 757475 h 944766"/>
                    <a:gd name="connsiteX1075" fmla="*/ 1626833 w 1835696"/>
                    <a:gd name="connsiteY1075" fmla="*/ 748854 h 944766"/>
                    <a:gd name="connsiteX1076" fmla="*/ 1592348 w 1835696"/>
                    <a:gd name="connsiteY1076" fmla="*/ 756691 h 944766"/>
                    <a:gd name="connsiteX1077" fmla="*/ 1575889 w 1835696"/>
                    <a:gd name="connsiteY1077" fmla="*/ 764790 h 944766"/>
                    <a:gd name="connsiteX1078" fmla="*/ 1560736 w 1835696"/>
                    <a:gd name="connsiteY1078" fmla="*/ 772367 h 944766"/>
                    <a:gd name="connsiteX1079" fmla="*/ 1548457 w 1835696"/>
                    <a:gd name="connsiteY1079" fmla="*/ 782556 h 944766"/>
                    <a:gd name="connsiteX1080" fmla="*/ 1542970 w 1835696"/>
                    <a:gd name="connsiteY1080" fmla="*/ 788303 h 944766"/>
                    <a:gd name="connsiteX1081" fmla="*/ 1533827 w 1835696"/>
                    <a:gd name="connsiteY1081" fmla="*/ 798492 h 944766"/>
                    <a:gd name="connsiteX1082" fmla="*/ 1530692 w 1835696"/>
                    <a:gd name="connsiteY1082" fmla="*/ 801366 h 944766"/>
                    <a:gd name="connsiteX1083" fmla="*/ 1527295 w 1835696"/>
                    <a:gd name="connsiteY1083" fmla="*/ 806330 h 944766"/>
                    <a:gd name="connsiteX1084" fmla="*/ 1517629 w 1835696"/>
                    <a:gd name="connsiteY1084" fmla="*/ 813906 h 944766"/>
                    <a:gd name="connsiteX1085" fmla="*/ 1510575 w 1835696"/>
                    <a:gd name="connsiteY1085" fmla="*/ 816519 h 944766"/>
                    <a:gd name="connsiteX1086" fmla="*/ 1504827 w 1835696"/>
                    <a:gd name="connsiteY1086" fmla="*/ 817825 h 944766"/>
                    <a:gd name="connsiteX1087" fmla="*/ 1508746 w 1835696"/>
                    <a:gd name="connsiteY1087" fmla="*/ 813906 h 944766"/>
                    <a:gd name="connsiteX1088" fmla="*/ 1513971 w 1835696"/>
                    <a:gd name="connsiteY1088" fmla="*/ 810510 h 944766"/>
                    <a:gd name="connsiteX1089" fmla="*/ 1518674 w 1835696"/>
                    <a:gd name="connsiteY1089" fmla="*/ 806591 h 944766"/>
                    <a:gd name="connsiteX1090" fmla="*/ 1523115 w 1835696"/>
                    <a:gd name="connsiteY1090" fmla="*/ 801627 h 944766"/>
                    <a:gd name="connsiteX1091" fmla="*/ 1528079 w 1835696"/>
                    <a:gd name="connsiteY1091" fmla="*/ 795096 h 944766"/>
                    <a:gd name="connsiteX1092" fmla="*/ 1535655 w 1835696"/>
                    <a:gd name="connsiteY1092" fmla="*/ 789348 h 944766"/>
                    <a:gd name="connsiteX1093" fmla="*/ 1537223 w 1835696"/>
                    <a:gd name="connsiteY1093" fmla="*/ 782033 h 944766"/>
                    <a:gd name="connsiteX1094" fmla="*/ 1528601 w 1835696"/>
                    <a:gd name="connsiteY1094" fmla="*/ 778637 h 944766"/>
                    <a:gd name="connsiteX1095" fmla="*/ 1520764 w 1835696"/>
                    <a:gd name="connsiteY1095" fmla="*/ 776285 h 944766"/>
                    <a:gd name="connsiteX1096" fmla="*/ 1513449 w 1835696"/>
                    <a:gd name="connsiteY1096" fmla="*/ 772367 h 944766"/>
                    <a:gd name="connsiteX1097" fmla="*/ 1517106 w 1835696"/>
                    <a:gd name="connsiteY1097" fmla="*/ 772628 h 944766"/>
                    <a:gd name="connsiteX1098" fmla="*/ 1521286 w 1835696"/>
                    <a:gd name="connsiteY1098" fmla="*/ 773150 h 944766"/>
                    <a:gd name="connsiteX1099" fmla="*/ 1528340 w 1835696"/>
                    <a:gd name="connsiteY1099" fmla="*/ 776285 h 944766"/>
                    <a:gd name="connsiteX1100" fmla="*/ 1537484 w 1835696"/>
                    <a:gd name="connsiteY1100" fmla="*/ 778114 h 944766"/>
                    <a:gd name="connsiteX1101" fmla="*/ 1545061 w 1835696"/>
                    <a:gd name="connsiteY1101" fmla="*/ 773412 h 944766"/>
                    <a:gd name="connsiteX1102" fmla="*/ 1551592 w 1835696"/>
                    <a:gd name="connsiteY1102" fmla="*/ 766358 h 944766"/>
                    <a:gd name="connsiteX1103" fmla="*/ 1559168 w 1835696"/>
                    <a:gd name="connsiteY1103" fmla="*/ 760088 h 944766"/>
                    <a:gd name="connsiteX1104" fmla="*/ 1567790 w 1835696"/>
                    <a:gd name="connsiteY1104" fmla="*/ 752250 h 944766"/>
                    <a:gd name="connsiteX1105" fmla="*/ 1574582 w 1835696"/>
                    <a:gd name="connsiteY1105" fmla="*/ 748331 h 944766"/>
                    <a:gd name="connsiteX1106" fmla="*/ 1580069 w 1835696"/>
                    <a:gd name="connsiteY1106" fmla="*/ 746503 h 944766"/>
                    <a:gd name="connsiteX1107" fmla="*/ 1583465 w 1835696"/>
                    <a:gd name="connsiteY1107" fmla="*/ 745980 h 944766"/>
                    <a:gd name="connsiteX1108" fmla="*/ 1587906 w 1835696"/>
                    <a:gd name="connsiteY1108" fmla="*/ 744151 h 944766"/>
                    <a:gd name="connsiteX1109" fmla="*/ 1592870 w 1835696"/>
                    <a:gd name="connsiteY1109" fmla="*/ 741016 h 944766"/>
                    <a:gd name="connsiteX1110" fmla="*/ 1594438 w 1835696"/>
                    <a:gd name="connsiteY1110" fmla="*/ 734485 h 944766"/>
                    <a:gd name="connsiteX1111" fmla="*/ 1598356 w 1835696"/>
                    <a:gd name="connsiteY1111" fmla="*/ 728737 h 944766"/>
                    <a:gd name="connsiteX1112" fmla="*/ 1605672 w 1835696"/>
                    <a:gd name="connsiteY1112" fmla="*/ 722728 h 944766"/>
                    <a:gd name="connsiteX1113" fmla="*/ 1612725 w 1835696"/>
                    <a:gd name="connsiteY1113" fmla="*/ 720377 h 944766"/>
                    <a:gd name="connsiteX1114" fmla="*/ 1618996 w 1835696"/>
                    <a:gd name="connsiteY1114" fmla="*/ 721945 h 944766"/>
                    <a:gd name="connsiteX1115" fmla="*/ 1626050 w 1835696"/>
                    <a:gd name="connsiteY1115" fmla="*/ 721683 h 944766"/>
                    <a:gd name="connsiteX1116" fmla="*/ 1630491 w 1835696"/>
                    <a:gd name="connsiteY1116" fmla="*/ 720638 h 944766"/>
                    <a:gd name="connsiteX1117" fmla="*/ 1635194 w 1835696"/>
                    <a:gd name="connsiteY1117" fmla="*/ 720377 h 944766"/>
                    <a:gd name="connsiteX1118" fmla="*/ 1644599 w 1835696"/>
                    <a:gd name="connsiteY1118" fmla="*/ 720638 h 944766"/>
                    <a:gd name="connsiteX1119" fmla="*/ 1648517 w 1835696"/>
                    <a:gd name="connsiteY1119" fmla="*/ 720899 h 944766"/>
                    <a:gd name="connsiteX1120" fmla="*/ 1652175 w 1835696"/>
                    <a:gd name="connsiteY1120" fmla="*/ 721422 h 944766"/>
                    <a:gd name="connsiteX1121" fmla="*/ 1654526 w 1835696"/>
                    <a:gd name="connsiteY1121" fmla="*/ 721683 h 944766"/>
                    <a:gd name="connsiteX1122" fmla="*/ 1657400 w 1835696"/>
                    <a:gd name="connsiteY1122" fmla="*/ 721422 h 944766"/>
                    <a:gd name="connsiteX1123" fmla="*/ 1658445 w 1835696"/>
                    <a:gd name="connsiteY1123" fmla="*/ 721422 h 944766"/>
                    <a:gd name="connsiteX1124" fmla="*/ 1658184 w 1835696"/>
                    <a:gd name="connsiteY1124" fmla="*/ 721945 h 944766"/>
                    <a:gd name="connsiteX1125" fmla="*/ 1661319 w 1835696"/>
                    <a:gd name="connsiteY1125" fmla="*/ 721422 h 944766"/>
                    <a:gd name="connsiteX1126" fmla="*/ 1669679 w 1835696"/>
                    <a:gd name="connsiteY1126" fmla="*/ 719071 h 944766"/>
                    <a:gd name="connsiteX1127" fmla="*/ 1677778 w 1835696"/>
                    <a:gd name="connsiteY1127" fmla="*/ 718548 h 944766"/>
                    <a:gd name="connsiteX1128" fmla="*/ 1693714 w 1835696"/>
                    <a:gd name="connsiteY1128" fmla="*/ 718026 h 944766"/>
                    <a:gd name="connsiteX1129" fmla="*/ 1707561 w 1835696"/>
                    <a:gd name="connsiteY1129" fmla="*/ 721161 h 944766"/>
                    <a:gd name="connsiteX1130" fmla="*/ 1732641 w 1835696"/>
                    <a:gd name="connsiteY1130" fmla="*/ 723512 h 944766"/>
                    <a:gd name="connsiteX1131" fmla="*/ 1745182 w 1835696"/>
                    <a:gd name="connsiteY1131" fmla="*/ 721683 h 944766"/>
                    <a:gd name="connsiteX1132" fmla="*/ 1754848 w 1835696"/>
                    <a:gd name="connsiteY1132" fmla="*/ 715413 h 944766"/>
                    <a:gd name="connsiteX1133" fmla="*/ 1772091 w 1835696"/>
                    <a:gd name="connsiteY1133" fmla="*/ 700522 h 944766"/>
                    <a:gd name="connsiteX1134" fmla="*/ 1778884 w 1835696"/>
                    <a:gd name="connsiteY1134" fmla="*/ 693990 h 944766"/>
                    <a:gd name="connsiteX1135" fmla="*/ 1789072 w 1835696"/>
                    <a:gd name="connsiteY1135" fmla="*/ 689288 h 944766"/>
                    <a:gd name="connsiteX1136" fmla="*/ 1800045 w 1835696"/>
                    <a:gd name="connsiteY1136" fmla="*/ 685892 h 944766"/>
                    <a:gd name="connsiteX1137" fmla="*/ 1808928 w 1835696"/>
                    <a:gd name="connsiteY1137" fmla="*/ 686414 h 944766"/>
                    <a:gd name="connsiteX1138" fmla="*/ 1827738 w 1835696"/>
                    <a:gd name="connsiteY1138" fmla="*/ 677531 h 944766"/>
                    <a:gd name="connsiteX1139" fmla="*/ 1834531 w 1835696"/>
                    <a:gd name="connsiteY1139" fmla="*/ 659244 h 944766"/>
                    <a:gd name="connsiteX1140" fmla="*/ 489591 w 1835696"/>
                    <a:gd name="connsiteY1140" fmla="*/ 223210 h 944766"/>
                    <a:gd name="connsiteX1141" fmla="*/ 495862 w 1835696"/>
                    <a:gd name="connsiteY1141" fmla="*/ 224778 h 944766"/>
                    <a:gd name="connsiteX1142" fmla="*/ 497690 w 1835696"/>
                    <a:gd name="connsiteY1142" fmla="*/ 225823 h 944766"/>
                    <a:gd name="connsiteX1143" fmla="*/ 495862 w 1835696"/>
                    <a:gd name="connsiteY1143" fmla="*/ 227391 h 944766"/>
                    <a:gd name="connsiteX1144" fmla="*/ 487501 w 1835696"/>
                    <a:gd name="connsiteY1144" fmla="*/ 230264 h 944766"/>
                    <a:gd name="connsiteX1145" fmla="*/ 482015 w 1835696"/>
                    <a:gd name="connsiteY1145" fmla="*/ 232616 h 944766"/>
                    <a:gd name="connsiteX1146" fmla="*/ 477051 w 1835696"/>
                    <a:gd name="connsiteY1146" fmla="*/ 231571 h 944766"/>
                    <a:gd name="connsiteX1147" fmla="*/ 469475 w 1835696"/>
                    <a:gd name="connsiteY1147" fmla="*/ 227129 h 944766"/>
                    <a:gd name="connsiteX1148" fmla="*/ 459547 w 1835696"/>
                    <a:gd name="connsiteY1148" fmla="*/ 228174 h 944766"/>
                    <a:gd name="connsiteX1149" fmla="*/ 451971 w 1835696"/>
                    <a:gd name="connsiteY1149" fmla="*/ 230264 h 944766"/>
                    <a:gd name="connsiteX1150" fmla="*/ 451448 w 1835696"/>
                    <a:gd name="connsiteY1150" fmla="*/ 234444 h 944766"/>
                    <a:gd name="connsiteX1151" fmla="*/ 458502 w 1835696"/>
                    <a:gd name="connsiteY1151" fmla="*/ 240976 h 944766"/>
                    <a:gd name="connsiteX1152" fmla="*/ 459286 w 1835696"/>
                    <a:gd name="connsiteY1152" fmla="*/ 243066 h 944766"/>
                    <a:gd name="connsiteX1153" fmla="*/ 455890 w 1835696"/>
                    <a:gd name="connsiteY1153" fmla="*/ 244372 h 944766"/>
                    <a:gd name="connsiteX1154" fmla="*/ 445701 w 1835696"/>
                    <a:gd name="connsiteY1154" fmla="*/ 246201 h 944766"/>
                    <a:gd name="connsiteX1155" fmla="*/ 440737 w 1835696"/>
                    <a:gd name="connsiteY1155" fmla="*/ 249075 h 944766"/>
                    <a:gd name="connsiteX1156" fmla="*/ 434205 w 1835696"/>
                    <a:gd name="connsiteY1156" fmla="*/ 254561 h 944766"/>
                    <a:gd name="connsiteX1157" fmla="*/ 428458 w 1835696"/>
                    <a:gd name="connsiteY1157" fmla="*/ 259786 h 944766"/>
                    <a:gd name="connsiteX1158" fmla="*/ 422449 w 1835696"/>
                    <a:gd name="connsiteY1158" fmla="*/ 262660 h 944766"/>
                    <a:gd name="connsiteX1159" fmla="*/ 418008 w 1835696"/>
                    <a:gd name="connsiteY1159" fmla="*/ 261354 h 944766"/>
                    <a:gd name="connsiteX1160" fmla="*/ 420098 w 1835696"/>
                    <a:gd name="connsiteY1160" fmla="*/ 257173 h 944766"/>
                    <a:gd name="connsiteX1161" fmla="*/ 425584 w 1835696"/>
                    <a:gd name="connsiteY1161" fmla="*/ 254300 h 944766"/>
                    <a:gd name="connsiteX1162" fmla="*/ 436295 w 1835696"/>
                    <a:gd name="connsiteY1162" fmla="*/ 245678 h 944766"/>
                    <a:gd name="connsiteX1163" fmla="*/ 441782 w 1835696"/>
                    <a:gd name="connsiteY1163" fmla="*/ 237057 h 944766"/>
                    <a:gd name="connsiteX1164" fmla="*/ 432638 w 1835696"/>
                    <a:gd name="connsiteY1164" fmla="*/ 233922 h 944766"/>
                    <a:gd name="connsiteX1165" fmla="*/ 427152 w 1835696"/>
                    <a:gd name="connsiteY1165" fmla="*/ 236796 h 944766"/>
                    <a:gd name="connsiteX1166" fmla="*/ 421143 w 1835696"/>
                    <a:gd name="connsiteY1166" fmla="*/ 240192 h 944766"/>
                    <a:gd name="connsiteX1167" fmla="*/ 416701 w 1835696"/>
                    <a:gd name="connsiteY1167" fmla="*/ 242805 h 944766"/>
                    <a:gd name="connsiteX1168" fmla="*/ 415134 w 1835696"/>
                    <a:gd name="connsiteY1168" fmla="*/ 246723 h 944766"/>
                    <a:gd name="connsiteX1169" fmla="*/ 409386 w 1835696"/>
                    <a:gd name="connsiteY1169" fmla="*/ 251687 h 944766"/>
                    <a:gd name="connsiteX1170" fmla="*/ 403900 w 1835696"/>
                    <a:gd name="connsiteY1170" fmla="*/ 255606 h 944766"/>
                    <a:gd name="connsiteX1171" fmla="*/ 394756 w 1835696"/>
                    <a:gd name="connsiteY1171" fmla="*/ 255345 h 944766"/>
                    <a:gd name="connsiteX1172" fmla="*/ 387702 w 1835696"/>
                    <a:gd name="connsiteY1172" fmla="*/ 254300 h 944766"/>
                    <a:gd name="connsiteX1173" fmla="*/ 379864 w 1835696"/>
                    <a:gd name="connsiteY1173" fmla="*/ 252471 h 944766"/>
                    <a:gd name="connsiteX1174" fmla="*/ 377774 w 1835696"/>
                    <a:gd name="connsiteY1174" fmla="*/ 249336 h 944766"/>
                    <a:gd name="connsiteX1175" fmla="*/ 387441 w 1835696"/>
                    <a:gd name="connsiteY1175" fmla="*/ 247768 h 944766"/>
                    <a:gd name="connsiteX1176" fmla="*/ 390053 w 1835696"/>
                    <a:gd name="connsiteY1176" fmla="*/ 246462 h 944766"/>
                    <a:gd name="connsiteX1177" fmla="*/ 389531 w 1835696"/>
                    <a:gd name="connsiteY1177" fmla="*/ 244111 h 944766"/>
                    <a:gd name="connsiteX1178" fmla="*/ 390315 w 1835696"/>
                    <a:gd name="connsiteY1178" fmla="*/ 237841 h 944766"/>
                    <a:gd name="connsiteX1179" fmla="*/ 398675 w 1835696"/>
                    <a:gd name="connsiteY1179" fmla="*/ 232616 h 944766"/>
                    <a:gd name="connsiteX1180" fmla="*/ 392666 w 1835696"/>
                    <a:gd name="connsiteY1180" fmla="*/ 223472 h 944766"/>
                    <a:gd name="connsiteX1181" fmla="*/ 398675 w 1835696"/>
                    <a:gd name="connsiteY1181" fmla="*/ 221120 h 944766"/>
                    <a:gd name="connsiteX1182" fmla="*/ 407819 w 1835696"/>
                    <a:gd name="connsiteY1182" fmla="*/ 221382 h 944766"/>
                    <a:gd name="connsiteX1183" fmla="*/ 422449 w 1835696"/>
                    <a:gd name="connsiteY1183" fmla="*/ 218247 h 944766"/>
                    <a:gd name="connsiteX1184" fmla="*/ 416963 w 1835696"/>
                    <a:gd name="connsiteY1184" fmla="*/ 212499 h 944766"/>
                    <a:gd name="connsiteX1185" fmla="*/ 409125 w 1835696"/>
                    <a:gd name="connsiteY1185" fmla="*/ 209887 h 944766"/>
                    <a:gd name="connsiteX1186" fmla="*/ 395540 w 1835696"/>
                    <a:gd name="connsiteY1186" fmla="*/ 210409 h 944766"/>
                    <a:gd name="connsiteX1187" fmla="*/ 389792 w 1835696"/>
                    <a:gd name="connsiteY1187" fmla="*/ 211193 h 944766"/>
                    <a:gd name="connsiteX1188" fmla="*/ 383783 w 1835696"/>
                    <a:gd name="connsiteY1188" fmla="*/ 213805 h 944766"/>
                    <a:gd name="connsiteX1189" fmla="*/ 376468 w 1835696"/>
                    <a:gd name="connsiteY1189" fmla="*/ 215373 h 944766"/>
                    <a:gd name="connsiteX1190" fmla="*/ 364712 w 1835696"/>
                    <a:gd name="connsiteY1190" fmla="*/ 214850 h 944766"/>
                    <a:gd name="connsiteX1191" fmla="*/ 355568 w 1835696"/>
                    <a:gd name="connsiteY1191" fmla="*/ 215373 h 944766"/>
                    <a:gd name="connsiteX1192" fmla="*/ 340938 w 1835696"/>
                    <a:gd name="connsiteY1192" fmla="*/ 216679 h 944766"/>
                    <a:gd name="connsiteX1193" fmla="*/ 344856 w 1835696"/>
                    <a:gd name="connsiteY1193" fmla="*/ 209625 h 944766"/>
                    <a:gd name="connsiteX1194" fmla="*/ 362099 w 1835696"/>
                    <a:gd name="connsiteY1194" fmla="*/ 208841 h 944766"/>
                    <a:gd name="connsiteX1195" fmla="*/ 378297 w 1835696"/>
                    <a:gd name="connsiteY1195" fmla="*/ 204139 h 944766"/>
                    <a:gd name="connsiteX1196" fmla="*/ 391621 w 1835696"/>
                    <a:gd name="connsiteY1196" fmla="*/ 200220 h 944766"/>
                    <a:gd name="connsiteX1197" fmla="*/ 405206 w 1835696"/>
                    <a:gd name="connsiteY1197" fmla="*/ 198653 h 944766"/>
                    <a:gd name="connsiteX1198" fmla="*/ 419053 w 1835696"/>
                    <a:gd name="connsiteY1198" fmla="*/ 192382 h 944766"/>
                    <a:gd name="connsiteX1199" fmla="*/ 432115 w 1835696"/>
                    <a:gd name="connsiteY1199" fmla="*/ 186374 h 944766"/>
                    <a:gd name="connsiteX1200" fmla="*/ 445439 w 1835696"/>
                    <a:gd name="connsiteY1200" fmla="*/ 184806 h 944766"/>
                    <a:gd name="connsiteX1201" fmla="*/ 468430 w 1835696"/>
                    <a:gd name="connsiteY1201" fmla="*/ 188202 h 944766"/>
                    <a:gd name="connsiteX1202" fmla="*/ 463727 w 1835696"/>
                    <a:gd name="connsiteY1202" fmla="*/ 190815 h 944766"/>
                    <a:gd name="connsiteX1203" fmla="*/ 453799 w 1835696"/>
                    <a:gd name="connsiteY1203" fmla="*/ 193950 h 944766"/>
                    <a:gd name="connsiteX1204" fmla="*/ 443088 w 1835696"/>
                    <a:gd name="connsiteY1204" fmla="*/ 202049 h 944766"/>
                    <a:gd name="connsiteX1205" fmla="*/ 447268 w 1835696"/>
                    <a:gd name="connsiteY1205" fmla="*/ 205445 h 944766"/>
                    <a:gd name="connsiteX1206" fmla="*/ 453538 w 1835696"/>
                    <a:gd name="connsiteY1206" fmla="*/ 207274 h 944766"/>
                    <a:gd name="connsiteX1207" fmla="*/ 465817 w 1835696"/>
                    <a:gd name="connsiteY1207" fmla="*/ 208319 h 944766"/>
                    <a:gd name="connsiteX1208" fmla="*/ 470781 w 1835696"/>
                    <a:gd name="connsiteY1208" fmla="*/ 208580 h 944766"/>
                    <a:gd name="connsiteX1209" fmla="*/ 476529 w 1835696"/>
                    <a:gd name="connsiteY1209" fmla="*/ 208058 h 944766"/>
                    <a:gd name="connsiteX1210" fmla="*/ 482537 w 1835696"/>
                    <a:gd name="connsiteY1210" fmla="*/ 206490 h 944766"/>
                    <a:gd name="connsiteX1211" fmla="*/ 486195 w 1835696"/>
                    <a:gd name="connsiteY1211" fmla="*/ 202571 h 944766"/>
                    <a:gd name="connsiteX1212" fmla="*/ 489591 w 1835696"/>
                    <a:gd name="connsiteY1212" fmla="*/ 199959 h 944766"/>
                    <a:gd name="connsiteX1213" fmla="*/ 497168 w 1835696"/>
                    <a:gd name="connsiteY1213" fmla="*/ 197346 h 944766"/>
                    <a:gd name="connsiteX1214" fmla="*/ 499780 w 1835696"/>
                    <a:gd name="connsiteY1214" fmla="*/ 199436 h 944766"/>
                    <a:gd name="connsiteX1215" fmla="*/ 498213 w 1835696"/>
                    <a:gd name="connsiteY1215" fmla="*/ 202310 h 944766"/>
                    <a:gd name="connsiteX1216" fmla="*/ 497429 w 1835696"/>
                    <a:gd name="connsiteY1216" fmla="*/ 204400 h 944766"/>
                    <a:gd name="connsiteX1217" fmla="*/ 501870 w 1835696"/>
                    <a:gd name="connsiteY1217" fmla="*/ 205968 h 944766"/>
                    <a:gd name="connsiteX1218" fmla="*/ 503438 w 1835696"/>
                    <a:gd name="connsiteY1218" fmla="*/ 211193 h 944766"/>
                    <a:gd name="connsiteX1219" fmla="*/ 498735 w 1835696"/>
                    <a:gd name="connsiteY1219" fmla="*/ 216679 h 944766"/>
                    <a:gd name="connsiteX1220" fmla="*/ 492988 w 1835696"/>
                    <a:gd name="connsiteY1220" fmla="*/ 219292 h 944766"/>
                    <a:gd name="connsiteX1221" fmla="*/ 489591 w 1835696"/>
                    <a:gd name="connsiteY1221" fmla="*/ 223210 h 944766"/>
                    <a:gd name="connsiteX1222" fmla="*/ 683704 w 1835696"/>
                    <a:gd name="connsiteY1222" fmla="*/ 337117 h 944766"/>
                    <a:gd name="connsiteX1223" fmla="*/ 676650 w 1835696"/>
                    <a:gd name="connsiteY1223" fmla="*/ 333982 h 944766"/>
                    <a:gd name="connsiteX1224" fmla="*/ 666722 w 1835696"/>
                    <a:gd name="connsiteY1224" fmla="*/ 330847 h 944766"/>
                    <a:gd name="connsiteX1225" fmla="*/ 662019 w 1835696"/>
                    <a:gd name="connsiteY1225" fmla="*/ 334243 h 944766"/>
                    <a:gd name="connsiteX1226" fmla="*/ 667506 w 1835696"/>
                    <a:gd name="connsiteY1226" fmla="*/ 338685 h 944766"/>
                    <a:gd name="connsiteX1227" fmla="*/ 668028 w 1835696"/>
                    <a:gd name="connsiteY1227" fmla="*/ 339469 h 944766"/>
                    <a:gd name="connsiteX1228" fmla="*/ 666722 w 1835696"/>
                    <a:gd name="connsiteY1228" fmla="*/ 339469 h 944766"/>
                    <a:gd name="connsiteX1229" fmla="*/ 664371 w 1835696"/>
                    <a:gd name="connsiteY1229" fmla="*/ 339207 h 944766"/>
                    <a:gd name="connsiteX1230" fmla="*/ 658623 w 1835696"/>
                    <a:gd name="connsiteY1230" fmla="*/ 338685 h 944766"/>
                    <a:gd name="connsiteX1231" fmla="*/ 654443 w 1835696"/>
                    <a:gd name="connsiteY1231" fmla="*/ 338685 h 944766"/>
                    <a:gd name="connsiteX1232" fmla="*/ 656794 w 1835696"/>
                    <a:gd name="connsiteY1232" fmla="*/ 342081 h 944766"/>
                    <a:gd name="connsiteX1233" fmla="*/ 658623 w 1835696"/>
                    <a:gd name="connsiteY1233" fmla="*/ 344694 h 944766"/>
                    <a:gd name="connsiteX1234" fmla="*/ 656794 w 1835696"/>
                    <a:gd name="connsiteY1234" fmla="*/ 346261 h 944766"/>
                    <a:gd name="connsiteX1235" fmla="*/ 644254 w 1835696"/>
                    <a:gd name="connsiteY1235" fmla="*/ 346000 h 944766"/>
                    <a:gd name="connsiteX1236" fmla="*/ 636155 w 1835696"/>
                    <a:gd name="connsiteY1236" fmla="*/ 348874 h 944766"/>
                    <a:gd name="connsiteX1237" fmla="*/ 634588 w 1835696"/>
                    <a:gd name="connsiteY1237" fmla="*/ 353315 h 944766"/>
                    <a:gd name="connsiteX1238" fmla="*/ 632498 w 1835696"/>
                    <a:gd name="connsiteY1238" fmla="*/ 358540 h 944766"/>
                    <a:gd name="connsiteX1239" fmla="*/ 624399 w 1835696"/>
                    <a:gd name="connsiteY1239" fmla="*/ 367684 h 944766"/>
                    <a:gd name="connsiteX1240" fmla="*/ 615255 w 1835696"/>
                    <a:gd name="connsiteY1240" fmla="*/ 373954 h 944766"/>
                    <a:gd name="connsiteX1241" fmla="*/ 604282 w 1835696"/>
                    <a:gd name="connsiteY1241" fmla="*/ 376305 h 944766"/>
                    <a:gd name="connsiteX1242" fmla="*/ 599318 w 1835696"/>
                    <a:gd name="connsiteY1242" fmla="*/ 376044 h 944766"/>
                    <a:gd name="connsiteX1243" fmla="*/ 595400 w 1835696"/>
                    <a:gd name="connsiteY1243" fmla="*/ 376305 h 944766"/>
                    <a:gd name="connsiteX1244" fmla="*/ 591481 w 1835696"/>
                    <a:gd name="connsiteY1244" fmla="*/ 378395 h 944766"/>
                    <a:gd name="connsiteX1245" fmla="*/ 588084 w 1835696"/>
                    <a:gd name="connsiteY1245" fmla="*/ 381269 h 944766"/>
                    <a:gd name="connsiteX1246" fmla="*/ 587039 w 1835696"/>
                    <a:gd name="connsiteY1246" fmla="*/ 383621 h 944766"/>
                    <a:gd name="connsiteX1247" fmla="*/ 586778 w 1835696"/>
                    <a:gd name="connsiteY1247" fmla="*/ 385188 h 944766"/>
                    <a:gd name="connsiteX1248" fmla="*/ 586778 w 1835696"/>
                    <a:gd name="connsiteY1248" fmla="*/ 386233 h 944766"/>
                    <a:gd name="connsiteX1249" fmla="*/ 586778 w 1835696"/>
                    <a:gd name="connsiteY1249" fmla="*/ 386233 h 944766"/>
                    <a:gd name="connsiteX1250" fmla="*/ 587562 w 1835696"/>
                    <a:gd name="connsiteY1250" fmla="*/ 389368 h 944766"/>
                    <a:gd name="connsiteX1251" fmla="*/ 585472 w 1835696"/>
                    <a:gd name="connsiteY1251" fmla="*/ 390674 h 944766"/>
                    <a:gd name="connsiteX1252" fmla="*/ 579202 w 1835696"/>
                    <a:gd name="connsiteY1252" fmla="*/ 391458 h 944766"/>
                    <a:gd name="connsiteX1253" fmla="*/ 571887 w 1835696"/>
                    <a:gd name="connsiteY1253" fmla="*/ 391719 h 944766"/>
                    <a:gd name="connsiteX1254" fmla="*/ 565617 w 1835696"/>
                    <a:gd name="connsiteY1254" fmla="*/ 392242 h 944766"/>
                    <a:gd name="connsiteX1255" fmla="*/ 554644 w 1835696"/>
                    <a:gd name="connsiteY1255" fmla="*/ 393548 h 944766"/>
                    <a:gd name="connsiteX1256" fmla="*/ 549941 w 1835696"/>
                    <a:gd name="connsiteY1256" fmla="*/ 395377 h 944766"/>
                    <a:gd name="connsiteX1257" fmla="*/ 545239 w 1835696"/>
                    <a:gd name="connsiteY1257" fmla="*/ 396161 h 944766"/>
                    <a:gd name="connsiteX1258" fmla="*/ 541320 w 1835696"/>
                    <a:gd name="connsiteY1258" fmla="*/ 396161 h 944766"/>
                    <a:gd name="connsiteX1259" fmla="*/ 536879 w 1835696"/>
                    <a:gd name="connsiteY1259" fmla="*/ 395638 h 944766"/>
                    <a:gd name="connsiteX1260" fmla="*/ 535050 w 1835696"/>
                    <a:gd name="connsiteY1260" fmla="*/ 395116 h 944766"/>
                    <a:gd name="connsiteX1261" fmla="*/ 534005 w 1835696"/>
                    <a:gd name="connsiteY1261" fmla="*/ 394071 h 944766"/>
                    <a:gd name="connsiteX1262" fmla="*/ 531653 w 1835696"/>
                    <a:gd name="connsiteY1262" fmla="*/ 392242 h 944766"/>
                    <a:gd name="connsiteX1263" fmla="*/ 527212 w 1835696"/>
                    <a:gd name="connsiteY1263" fmla="*/ 390936 h 944766"/>
                    <a:gd name="connsiteX1264" fmla="*/ 524077 w 1835696"/>
                    <a:gd name="connsiteY1264" fmla="*/ 390413 h 944766"/>
                    <a:gd name="connsiteX1265" fmla="*/ 521203 w 1835696"/>
                    <a:gd name="connsiteY1265" fmla="*/ 389891 h 944766"/>
                    <a:gd name="connsiteX1266" fmla="*/ 513366 w 1835696"/>
                    <a:gd name="connsiteY1266" fmla="*/ 389368 h 944766"/>
                    <a:gd name="connsiteX1267" fmla="*/ 510231 w 1835696"/>
                    <a:gd name="connsiteY1267" fmla="*/ 387801 h 944766"/>
                    <a:gd name="connsiteX1268" fmla="*/ 507357 w 1835696"/>
                    <a:gd name="connsiteY1268" fmla="*/ 385711 h 944766"/>
                    <a:gd name="connsiteX1269" fmla="*/ 503177 w 1835696"/>
                    <a:gd name="connsiteY1269" fmla="*/ 383621 h 944766"/>
                    <a:gd name="connsiteX1270" fmla="*/ 504744 w 1835696"/>
                    <a:gd name="connsiteY1270" fmla="*/ 381531 h 944766"/>
                    <a:gd name="connsiteX1271" fmla="*/ 511275 w 1835696"/>
                    <a:gd name="connsiteY1271" fmla="*/ 381008 h 944766"/>
                    <a:gd name="connsiteX1272" fmla="*/ 522248 w 1835696"/>
                    <a:gd name="connsiteY1272" fmla="*/ 383359 h 944766"/>
                    <a:gd name="connsiteX1273" fmla="*/ 527212 w 1835696"/>
                    <a:gd name="connsiteY1273" fmla="*/ 382053 h 944766"/>
                    <a:gd name="connsiteX1274" fmla="*/ 533743 w 1835696"/>
                    <a:gd name="connsiteY1274" fmla="*/ 382314 h 944766"/>
                    <a:gd name="connsiteX1275" fmla="*/ 540275 w 1835696"/>
                    <a:gd name="connsiteY1275" fmla="*/ 383098 h 944766"/>
                    <a:gd name="connsiteX1276" fmla="*/ 542887 w 1835696"/>
                    <a:gd name="connsiteY1276" fmla="*/ 379702 h 944766"/>
                    <a:gd name="connsiteX1277" fmla="*/ 546022 w 1835696"/>
                    <a:gd name="connsiteY1277" fmla="*/ 367945 h 944766"/>
                    <a:gd name="connsiteX1278" fmla="*/ 551770 w 1835696"/>
                    <a:gd name="connsiteY1278" fmla="*/ 366116 h 944766"/>
                    <a:gd name="connsiteX1279" fmla="*/ 559869 w 1835696"/>
                    <a:gd name="connsiteY1279" fmla="*/ 365855 h 944766"/>
                    <a:gd name="connsiteX1280" fmla="*/ 565617 w 1835696"/>
                    <a:gd name="connsiteY1280" fmla="*/ 364026 h 944766"/>
                    <a:gd name="connsiteX1281" fmla="*/ 565355 w 1835696"/>
                    <a:gd name="connsiteY1281" fmla="*/ 360369 h 944766"/>
                    <a:gd name="connsiteX1282" fmla="*/ 558824 w 1835696"/>
                    <a:gd name="connsiteY1282" fmla="*/ 355666 h 944766"/>
                    <a:gd name="connsiteX1283" fmla="*/ 553599 w 1835696"/>
                    <a:gd name="connsiteY1283" fmla="*/ 347829 h 944766"/>
                    <a:gd name="connsiteX1284" fmla="*/ 551770 w 1835696"/>
                    <a:gd name="connsiteY1284" fmla="*/ 344171 h 944766"/>
                    <a:gd name="connsiteX1285" fmla="*/ 548112 w 1835696"/>
                    <a:gd name="connsiteY1285" fmla="*/ 342604 h 944766"/>
                    <a:gd name="connsiteX1286" fmla="*/ 540536 w 1835696"/>
                    <a:gd name="connsiteY1286" fmla="*/ 340252 h 944766"/>
                    <a:gd name="connsiteX1287" fmla="*/ 540275 w 1835696"/>
                    <a:gd name="connsiteY1287" fmla="*/ 333460 h 944766"/>
                    <a:gd name="connsiteX1288" fmla="*/ 545239 w 1835696"/>
                    <a:gd name="connsiteY1288" fmla="*/ 333982 h 944766"/>
                    <a:gd name="connsiteX1289" fmla="*/ 550986 w 1835696"/>
                    <a:gd name="connsiteY1289" fmla="*/ 336595 h 944766"/>
                    <a:gd name="connsiteX1290" fmla="*/ 561698 w 1835696"/>
                    <a:gd name="connsiteY1290" fmla="*/ 343387 h 944766"/>
                    <a:gd name="connsiteX1291" fmla="*/ 566400 w 1835696"/>
                    <a:gd name="connsiteY1291" fmla="*/ 345216 h 944766"/>
                    <a:gd name="connsiteX1292" fmla="*/ 571625 w 1835696"/>
                    <a:gd name="connsiteY1292" fmla="*/ 344432 h 944766"/>
                    <a:gd name="connsiteX1293" fmla="*/ 576851 w 1835696"/>
                    <a:gd name="connsiteY1293" fmla="*/ 344694 h 944766"/>
                    <a:gd name="connsiteX1294" fmla="*/ 580769 w 1835696"/>
                    <a:gd name="connsiteY1294" fmla="*/ 348874 h 944766"/>
                    <a:gd name="connsiteX1295" fmla="*/ 584166 w 1835696"/>
                    <a:gd name="connsiteY1295" fmla="*/ 353837 h 944766"/>
                    <a:gd name="connsiteX1296" fmla="*/ 588346 w 1835696"/>
                    <a:gd name="connsiteY1296" fmla="*/ 356450 h 944766"/>
                    <a:gd name="connsiteX1297" fmla="*/ 599318 w 1835696"/>
                    <a:gd name="connsiteY1297" fmla="*/ 359063 h 944766"/>
                    <a:gd name="connsiteX1298" fmla="*/ 607156 w 1835696"/>
                    <a:gd name="connsiteY1298" fmla="*/ 356973 h 944766"/>
                    <a:gd name="connsiteX1299" fmla="*/ 607417 w 1835696"/>
                    <a:gd name="connsiteY1299" fmla="*/ 356973 h 944766"/>
                    <a:gd name="connsiteX1300" fmla="*/ 607156 w 1835696"/>
                    <a:gd name="connsiteY1300" fmla="*/ 356973 h 944766"/>
                    <a:gd name="connsiteX1301" fmla="*/ 608201 w 1835696"/>
                    <a:gd name="connsiteY1301" fmla="*/ 356711 h 944766"/>
                    <a:gd name="connsiteX1302" fmla="*/ 610814 w 1835696"/>
                    <a:gd name="connsiteY1302" fmla="*/ 356189 h 944766"/>
                    <a:gd name="connsiteX1303" fmla="*/ 613687 w 1835696"/>
                    <a:gd name="connsiteY1303" fmla="*/ 355666 h 944766"/>
                    <a:gd name="connsiteX1304" fmla="*/ 617084 w 1835696"/>
                    <a:gd name="connsiteY1304" fmla="*/ 354621 h 944766"/>
                    <a:gd name="connsiteX1305" fmla="*/ 620480 w 1835696"/>
                    <a:gd name="connsiteY1305" fmla="*/ 352270 h 944766"/>
                    <a:gd name="connsiteX1306" fmla="*/ 624138 w 1835696"/>
                    <a:gd name="connsiteY1306" fmla="*/ 349396 h 944766"/>
                    <a:gd name="connsiteX1307" fmla="*/ 627795 w 1835696"/>
                    <a:gd name="connsiteY1307" fmla="*/ 346261 h 944766"/>
                    <a:gd name="connsiteX1308" fmla="*/ 632759 w 1835696"/>
                    <a:gd name="connsiteY1308" fmla="*/ 341820 h 944766"/>
                    <a:gd name="connsiteX1309" fmla="*/ 635110 w 1835696"/>
                    <a:gd name="connsiteY1309" fmla="*/ 339469 h 944766"/>
                    <a:gd name="connsiteX1310" fmla="*/ 638768 w 1835696"/>
                    <a:gd name="connsiteY1310" fmla="*/ 334505 h 944766"/>
                    <a:gd name="connsiteX1311" fmla="*/ 643993 w 1835696"/>
                    <a:gd name="connsiteY1311" fmla="*/ 330325 h 944766"/>
                    <a:gd name="connsiteX1312" fmla="*/ 647650 w 1835696"/>
                    <a:gd name="connsiteY1312" fmla="*/ 328235 h 944766"/>
                    <a:gd name="connsiteX1313" fmla="*/ 660452 w 1835696"/>
                    <a:gd name="connsiteY1313" fmla="*/ 326406 h 944766"/>
                    <a:gd name="connsiteX1314" fmla="*/ 670641 w 1835696"/>
                    <a:gd name="connsiteY1314" fmla="*/ 327190 h 944766"/>
                    <a:gd name="connsiteX1315" fmla="*/ 681091 w 1835696"/>
                    <a:gd name="connsiteY1315" fmla="*/ 327451 h 944766"/>
                    <a:gd name="connsiteX1316" fmla="*/ 687622 w 1835696"/>
                    <a:gd name="connsiteY1316" fmla="*/ 331892 h 944766"/>
                    <a:gd name="connsiteX1317" fmla="*/ 683704 w 1835696"/>
                    <a:gd name="connsiteY1317" fmla="*/ 337117 h 944766"/>
                    <a:gd name="connsiteX1318" fmla="*/ 962201 w 1835696"/>
                    <a:gd name="connsiteY1318" fmla="*/ 703657 h 944766"/>
                    <a:gd name="connsiteX1319" fmla="*/ 956715 w 1835696"/>
                    <a:gd name="connsiteY1319" fmla="*/ 706008 h 944766"/>
                    <a:gd name="connsiteX1320" fmla="*/ 954625 w 1835696"/>
                    <a:gd name="connsiteY1320" fmla="*/ 711756 h 944766"/>
                    <a:gd name="connsiteX1321" fmla="*/ 949138 w 1835696"/>
                    <a:gd name="connsiteY1321" fmla="*/ 711494 h 944766"/>
                    <a:gd name="connsiteX1322" fmla="*/ 945481 w 1835696"/>
                    <a:gd name="connsiteY1322" fmla="*/ 706531 h 944766"/>
                    <a:gd name="connsiteX1323" fmla="*/ 946003 w 1835696"/>
                    <a:gd name="connsiteY1323" fmla="*/ 702089 h 944766"/>
                    <a:gd name="connsiteX1324" fmla="*/ 946265 w 1835696"/>
                    <a:gd name="connsiteY1324" fmla="*/ 697387 h 944766"/>
                    <a:gd name="connsiteX1325" fmla="*/ 950967 w 1835696"/>
                    <a:gd name="connsiteY1325" fmla="*/ 689810 h 944766"/>
                    <a:gd name="connsiteX1326" fmla="*/ 951751 w 1835696"/>
                    <a:gd name="connsiteY1326" fmla="*/ 687720 h 944766"/>
                    <a:gd name="connsiteX1327" fmla="*/ 949922 w 1835696"/>
                    <a:gd name="connsiteY1327" fmla="*/ 685892 h 944766"/>
                    <a:gd name="connsiteX1328" fmla="*/ 949661 w 1835696"/>
                    <a:gd name="connsiteY1328" fmla="*/ 679883 h 944766"/>
                    <a:gd name="connsiteX1329" fmla="*/ 944436 w 1835696"/>
                    <a:gd name="connsiteY1329" fmla="*/ 679621 h 944766"/>
                    <a:gd name="connsiteX1330" fmla="*/ 942085 w 1835696"/>
                    <a:gd name="connsiteY1330" fmla="*/ 683540 h 944766"/>
                    <a:gd name="connsiteX1331" fmla="*/ 940778 w 1835696"/>
                    <a:gd name="connsiteY1331" fmla="*/ 684324 h 944766"/>
                    <a:gd name="connsiteX1332" fmla="*/ 940517 w 1835696"/>
                    <a:gd name="connsiteY1332" fmla="*/ 680666 h 944766"/>
                    <a:gd name="connsiteX1333" fmla="*/ 940256 w 1835696"/>
                    <a:gd name="connsiteY1333" fmla="*/ 676748 h 944766"/>
                    <a:gd name="connsiteX1334" fmla="*/ 939995 w 1835696"/>
                    <a:gd name="connsiteY1334" fmla="*/ 672829 h 944766"/>
                    <a:gd name="connsiteX1335" fmla="*/ 939211 w 1835696"/>
                    <a:gd name="connsiteY1335" fmla="*/ 668910 h 944766"/>
                    <a:gd name="connsiteX1336" fmla="*/ 935292 w 1835696"/>
                    <a:gd name="connsiteY1336" fmla="*/ 669433 h 944766"/>
                    <a:gd name="connsiteX1337" fmla="*/ 931634 w 1835696"/>
                    <a:gd name="connsiteY1337" fmla="*/ 664469 h 944766"/>
                    <a:gd name="connsiteX1338" fmla="*/ 930851 w 1835696"/>
                    <a:gd name="connsiteY1338" fmla="*/ 667081 h 944766"/>
                    <a:gd name="connsiteX1339" fmla="*/ 930328 w 1835696"/>
                    <a:gd name="connsiteY1339" fmla="*/ 670739 h 944766"/>
                    <a:gd name="connsiteX1340" fmla="*/ 929022 w 1835696"/>
                    <a:gd name="connsiteY1340" fmla="*/ 672567 h 944766"/>
                    <a:gd name="connsiteX1341" fmla="*/ 925364 w 1835696"/>
                    <a:gd name="connsiteY1341" fmla="*/ 669955 h 944766"/>
                    <a:gd name="connsiteX1342" fmla="*/ 921707 w 1835696"/>
                    <a:gd name="connsiteY1342" fmla="*/ 666036 h 944766"/>
                    <a:gd name="connsiteX1343" fmla="*/ 920662 w 1835696"/>
                    <a:gd name="connsiteY1343" fmla="*/ 664730 h 944766"/>
                    <a:gd name="connsiteX1344" fmla="*/ 918310 w 1835696"/>
                    <a:gd name="connsiteY1344" fmla="*/ 662640 h 944766"/>
                    <a:gd name="connsiteX1345" fmla="*/ 916743 w 1835696"/>
                    <a:gd name="connsiteY1345" fmla="*/ 661595 h 944766"/>
                    <a:gd name="connsiteX1346" fmla="*/ 915959 w 1835696"/>
                    <a:gd name="connsiteY1346" fmla="*/ 660289 h 944766"/>
                    <a:gd name="connsiteX1347" fmla="*/ 912040 w 1835696"/>
                    <a:gd name="connsiteY1347" fmla="*/ 653496 h 944766"/>
                    <a:gd name="connsiteX1348" fmla="*/ 910473 w 1835696"/>
                    <a:gd name="connsiteY1348" fmla="*/ 650883 h 944766"/>
                    <a:gd name="connsiteX1349" fmla="*/ 910211 w 1835696"/>
                    <a:gd name="connsiteY1349" fmla="*/ 646181 h 944766"/>
                    <a:gd name="connsiteX1350" fmla="*/ 910473 w 1835696"/>
                    <a:gd name="connsiteY1350" fmla="*/ 640695 h 944766"/>
                    <a:gd name="connsiteX1351" fmla="*/ 908644 w 1835696"/>
                    <a:gd name="connsiteY1351" fmla="*/ 637298 h 944766"/>
                    <a:gd name="connsiteX1352" fmla="*/ 904203 w 1835696"/>
                    <a:gd name="connsiteY1352" fmla="*/ 636253 h 944766"/>
                    <a:gd name="connsiteX1353" fmla="*/ 900545 w 1835696"/>
                    <a:gd name="connsiteY1353" fmla="*/ 635208 h 944766"/>
                    <a:gd name="connsiteX1354" fmla="*/ 898455 w 1835696"/>
                    <a:gd name="connsiteY1354" fmla="*/ 632857 h 944766"/>
                    <a:gd name="connsiteX1355" fmla="*/ 898978 w 1835696"/>
                    <a:gd name="connsiteY1355" fmla="*/ 628154 h 944766"/>
                    <a:gd name="connsiteX1356" fmla="*/ 901590 w 1835696"/>
                    <a:gd name="connsiteY1356" fmla="*/ 622929 h 944766"/>
                    <a:gd name="connsiteX1357" fmla="*/ 903419 w 1835696"/>
                    <a:gd name="connsiteY1357" fmla="*/ 616398 h 944766"/>
                    <a:gd name="connsiteX1358" fmla="*/ 906031 w 1835696"/>
                    <a:gd name="connsiteY1358" fmla="*/ 611957 h 944766"/>
                    <a:gd name="connsiteX1359" fmla="*/ 912824 w 1835696"/>
                    <a:gd name="connsiteY1359" fmla="*/ 611957 h 944766"/>
                    <a:gd name="connsiteX1360" fmla="*/ 918049 w 1835696"/>
                    <a:gd name="connsiteY1360" fmla="*/ 611434 h 944766"/>
                    <a:gd name="connsiteX1361" fmla="*/ 918572 w 1835696"/>
                    <a:gd name="connsiteY1361" fmla="*/ 608822 h 944766"/>
                    <a:gd name="connsiteX1362" fmla="*/ 919094 w 1835696"/>
                    <a:gd name="connsiteY1362" fmla="*/ 604903 h 944766"/>
                    <a:gd name="connsiteX1363" fmla="*/ 923013 w 1835696"/>
                    <a:gd name="connsiteY1363" fmla="*/ 597065 h 944766"/>
                    <a:gd name="connsiteX1364" fmla="*/ 925103 w 1835696"/>
                    <a:gd name="connsiteY1364" fmla="*/ 596020 h 944766"/>
                    <a:gd name="connsiteX1365" fmla="*/ 925626 w 1835696"/>
                    <a:gd name="connsiteY1365" fmla="*/ 597849 h 944766"/>
                    <a:gd name="connsiteX1366" fmla="*/ 923536 w 1835696"/>
                    <a:gd name="connsiteY1366" fmla="*/ 604903 h 944766"/>
                    <a:gd name="connsiteX1367" fmla="*/ 926148 w 1835696"/>
                    <a:gd name="connsiteY1367" fmla="*/ 608038 h 944766"/>
                    <a:gd name="connsiteX1368" fmla="*/ 929022 w 1835696"/>
                    <a:gd name="connsiteY1368" fmla="*/ 612218 h 944766"/>
                    <a:gd name="connsiteX1369" fmla="*/ 930328 w 1835696"/>
                    <a:gd name="connsiteY1369" fmla="*/ 620317 h 944766"/>
                    <a:gd name="connsiteX1370" fmla="*/ 936859 w 1835696"/>
                    <a:gd name="connsiteY1370" fmla="*/ 625803 h 944766"/>
                    <a:gd name="connsiteX1371" fmla="*/ 939733 w 1835696"/>
                    <a:gd name="connsiteY1371" fmla="*/ 632596 h 944766"/>
                    <a:gd name="connsiteX1372" fmla="*/ 938688 w 1835696"/>
                    <a:gd name="connsiteY1372" fmla="*/ 641478 h 944766"/>
                    <a:gd name="connsiteX1373" fmla="*/ 942868 w 1835696"/>
                    <a:gd name="connsiteY1373" fmla="*/ 647748 h 944766"/>
                    <a:gd name="connsiteX1374" fmla="*/ 945220 w 1835696"/>
                    <a:gd name="connsiteY1374" fmla="*/ 656631 h 944766"/>
                    <a:gd name="connsiteX1375" fmla="*/ 946526 w 1835696"/>
                    <a:gd name="connsiteY1375" fmla="*/ 663685 h 944766"/>
                    <a:gd name="connsiteX1376" fmla="*/ 950183 w 1835696"/>
                    <a:gd name="connsiteY1376" fmla="*/ 670477 h 944766"/>
                    <a:gd name="connsiteX1377" fmla="*/ 952535 w 1835696"/>
                    <a:gd name="connsiteY1377" fmla="*/ 674396 h 944766"/>
                    <a:gd name="connsiteX1378" fmla="*/ 954625 w 1835696"/>
                    <a:gd name="connsiteY1378" fmla="*/ 677531 h 944766"/>
                    <a:gd name="connsiteX1379" fmla="*/ 959850 w 1835696"/>
                    <a:gd name="connsiteY1379" fmla="*/ 683540 h 944766"/>
                    <a:gd name="connsiteX1380" fmla="*/ 962462 w 1835696"/>
                    <a:gd name="connsiteY1380" fmla="*/ 690333 h 944766"/>
                    <a:gd name="connsiteX1381" fmla="*/ 961679 w 1835696"/>
                    <a:gd name="connsiteY1381" fmla="*/ 693468 h 944766"/>
                    <a:gd name="connsiteX1382" fmla="*/ 960895 w 1835696"/>
                    <a:gd name="connsiteY1382" fmla="*/ 696080 h 944766"/>
                    <a:gd name="connsiteX1383" fmla="*/ 961940 w 1835696"/>
                    <a:gd name="connsiteY1383" fmla="*/ 699999 h 944766"/>
                    <a:gd name="connsiteX1384" fmla="*/ 962201 w 1835696"/>
                    <a:gd name="connsiteY1384" fmla="*/ 703657 h 944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</a:cxnLst>
                  <a:rect l="l" t="t" r="r" b="b"/>
                  <a:pathLst>
                    <a:path w="1835696" h="944766">
                      <a:moveTo>
                        <a:pt x="1834531" y="659244"/>
                      </a:moveTo>
                      <a:cubicBezTo>
                        <a:pt x="1833486" y="657937"/>
                        <a:pt x="1829828" y="656892"/>
                        <a:pt x="1829828" y="655064"/>
                      </a:cubicBezTo>
                      <a:cubicBezTo>
                        <a:pt x="1829828" y="654019"/>
                        <a:pt x="1830612" y="653235"/>
                        <a:pt x="1831135" y="652451"/>
                      </a:cubicBezTo>
                      <a:cubicBezTo>
                        <a:pt x="1831918" y="651145"/>
                        <a:pt x="1832702" y="650100"/>
                        <a:pt x="1833224" y="648532"/>
                      </a:cubicBezTo>
                      <a:cubicBezTo>
                        <a:pt x="1834008" y="645397"/>
                        <a:pt x="1832702" y="642785"/>
                        <a:pt x="1831918" y="639911"/>
                      </a:cubicBezTo>
                      <a:cubicBezTo>
                        <a:pt x="1831135" y="636776"/>
                        <a:pt x="1833224" y="635208"/>
                        <a:pt x="1835576" y="633379"/>
                      </a:cubicBezTo>
                      <a:cubicBezTo>
                        <a:pt x="1834531" y="629461"/>
                        <a:pt x="1831918" y="628677"/>
                        <a:pt x="1828522" y="626848"/>
                      </a:cubicBezTo>
                      <a:cubicBezTo>
                        <a:pt x="1825648" y="625019"/>
                        <a:pt x="1825126" y="621623"/>
                        <a:pt x="1823297" y="619010"/>
                      </a:cubicBezTo>
                      <a:cubicBezTo>
                        <a:pt x="1821207" y="615875"/>
                        <a:pt x="1816504" y="616920"/>
                        <a:pt x="1813369" y="617965"/>
                      </a:cubicBezTo>
                      <a:cubicBezTo>
                        <a:pt x="1811279" y="618749"/>
                        <a:pt x="1809712" y="619272"/>
                        <a:pt x="1808144" y="621101"/>
                      </a:cubicBezTo>
                      <a:cubicBezTo>
                        <a:pt x="1806838" y="622407"/>
                        <a:pt x="1805531" y="623452"/>
                        <a:pt x="1803441" y="622668"/>
                      </a:cubicBezTo>
                      <a:cubicBezTo>
                        <a:pt x="1804225" y="619533"/>
                        <a:pt x="1806315" y="615614"/>
                        <a:pt x="1805531" y="612479"/>
                      </a:cubicBezTo>
                      <a:cubicBezTo>
                        <a:pt x="1804748" y="609083"/>
                        <a:pt x="1800306" y="607777"/>
                        <a:pt x="1797433" y="606209"/>
                      </a:cubicBezTo>
                      <a:cubicBezTo>
                        <a:pt x="1794820" y="604903"/>
                        <a:pt x="1792469" y="604119"/>
                        <a:pt x="1789334" y="604641"/>
                      </a:cubicBezTo>
                      <a:cubicBezTo>
                        <a:pt x="1786199" y="605164"/>
                        <a:pt x="1783064" y="605948"/>
                        <a:pt x="1779667" y="606470"/>
                      </a:cubicBezTo>
                      <a:cubicBezTo>
                        <a:pt x="1775487" y="606993"/>
                        <a:pt x="1771307" y="607515"/>
                        <a:pt x="1767650" y="609605"/>
                      </a:cubicBezTo>
                      <a:cubicBezTo>
                        <a:pt x="1764776" y="611434"/>
                        <a:pt x="1763470" y="614308"/>
                        <a:pt x="1761379" y="616659"/>
                      </a:cubicBezTo>
                      <a:cubicBezTo>
                        <a:pt x="1759551" y="618749"/>
                        <a:pt x="1756938" y="619533"/>
                        <a:pt x="1754326" y="620578"/>
                      </a:cubicBezTo>
                      <a:cubicBezTo>
                        <a:pt x="1751974" y="621623"/>
                        <a:pt x="1749623" y="623191"/>
                        <a:pt x="1747533" y="625019"/>
                      </a:cubicBezTo>
                      <a:cubicBezTo>
                        <a:pt x="1745443" y="626587"/>
                        <a:pt x="1743875" y="628938"/>
                        <a:pt x="1741524" y="629983"/>
                      </a:cubicBezTo>
                      <a:cubicBezTo>
                        <a:pt x="1739434" y="630767"/>
                        <a:pt x="1736299" y="630244"/>
                        <a:pt x="1734470" y="629199"/>
                      </a:cubicBezTo>
                      <a:cubicBezTo>
                        <a:pt x="1732380" y="627893"/>
                        <a:pt x="1728723" y="623713"/>
                        <a:pt x="1729506" y="621101"/>
                      </a:cubicBezTo>
                      <a:cubicBezTo>
                        <a:pt x="1729768" y="619794"/>
                        <a:pt x="1731335" y="619272"/>
                        <a:pt x="1732641" y="619794"/>
                      </a:cubicBezTo>
                      <a:cubicBezTo>
                        <a:pt x="1734209" y="620317"/>
                        <a:pt x="1734993" y="621623"/>
                        <a:pt x="1735777" y="622929"/>
                      </a:cubicBezTo>
                      <a:cubicBezTo>
                        <a:pt x="1736299" y="624235"/>
                        <a:pt x="1736299" y="627371"/>
                        <a:pt x="1737866" y="628154"/>
                      </a:cubicBezTo>
                      <a:cubicBezTo>
                        <a:pt x="1740479" y="629199"/>
                        <a:pt x="1741785" y="622929"/>
                        <a:pt x="1742046" y="621623"/>
                      </a:cubicBezTo>
                      <a:cubicBezTo>
                        <a:pt x="1742308" y="620055"/>
                        <a:pt x="1742830" y="618749"/>
                        <a:pt x="1744137" y="617704"/>
                      </a:cubicBezTo>
                      <a:cubicBezTo>
                        <a:pt x="1745443" y="616659"/>
                        <a:pt x="1747010" y="616659"/>
                        <a:pt x="1748317" y="616137"/>
                      </a:cubicBezTo>
                      <a:cubicBezTo>
                        <a:pt x="1751452" y="614830"/>
                        <a:pt x="1754326" y="614047"/>
                        <a:pt x="1757722" y="613524"/>
                      </a:cubicBezTo>
                      <a:cubicBezTo>
                        <a:pt x="1758767" y="613263"/>
                        <a:pt x="1761118" y="612740"/>
                        <a:pt x="1761641" y="611434"/>
                      </a:cubicBezTo>
                      <a:cubicBezTo>
                        <a:pt x="1761902" y="610128"/>
                        <a:pt x="1760073" y="609344"/>
                        <a:pt x="1759290" y="608822"/>
                      </a:cubicBezTo>
                      <a:cubicBezTo>
                        <a:pt x="1763992" y="607777"/>
                        <a:pt x="1767911" y="604903"/>
                        <a:pt x="1772875" y="604380"/>
                      </a:cubicBezTo>
                      <a:cubicBezTo>
                        <a:pt x="1775487" y="604119"/>
                        <a:pt x="1777577" y="603858"/>
                        <a:pt x="1779928" y="602290"/>
                      </a:cubicBezTo>
                      <a:cubicBezTo>
                        <a:pt x="1782019" y="600984"/>
                        <a:pt x="1783586" y="598633"/>
                        <a:pt x="1786199" y="597849"/>
                      </a:cubicBezTo>
                      <a:cubicBezTo>
                        <a:pt x="1788811" y="597065"/>
                        <a:pt x="1791424" y="597849"/>
                        <a:pt x="1794036" y="597849"/>
                      </a:cubicBezTo>
                      <a:cubicBezTo>
                        <a:pt x="1796126" y="597849"/>
                        <a:pt x="1799523" y="598110"/>
                        <a:pt x="1800829" y="596281"/>
                      </a:cubicBezTo>
                      <a:cubicBezTo>
                        <a:pt x="1801874" y="594453"/>
                        <a:pt x="1800045" y="593408"/>
                        <a:pt x="1798739" y="592624"/>
                      </a:cubicBezTo>
                      <a:cubicBezTo>
                        <a:pt x="1796910" y="591579"/>
                        <a:pt x="1794820" y="591056"/>
                        <a:pt x="1793514" y="588966"/>
                      </a:cubicBezTo>
                      <a:cubicBezTo>
                        <a:pt x="1792469" y="587138"/>
                        <a:pt x="1792208" y="584786"/>
                        <a:pt x="1790901" y="583219"/>
                      </a:cubicBezTo>
                      <a:cubicBezTo>
                        <a:pt x="1789072" y="581390"/>
                        <a:pt x="1785937" y="582957"/>
                        <a:pt x="1783847" y="584002"/>
                      </a:cubicBezTo>
                      <a:cubicBezTo>
                        <a:pt x="1780973" y="585309"/>
                        <a:pt x="1778100" y="587660"/>
                        <a:pt x="1774965" y="588444"/>
                      </a:cubicBezTo>
                      <a:cubicBezTo>
                        <a:pt x="1772613" y="588966"/>
                        <a:pt x="1771830" y="587399"/>
                        <a:pt x="1771568" y="585309"/>
                      </a:cubicBezTo>
                      <a:cubicBezTo>
                        <a:pt x="1770784" y="582174"/>
                        <a:pt x="1770523" y="573030"/>
                        <a:pt x="1765298" y="574859"/>
                      </a:cubicBezTo>
                      <a:cubicBezTo>
                        <a:pt x="1761902" y="575903"/>
                        <a:pt x="1759028" y="579561"/>
                        <a:pt x="1756677" y="581912"/>
                      </a:cubicBezTo>
                      <a:cubicBezTo>
                        <a:pt x="1755632" y="582957"/>
                        <a:pt x="1751452" y="587921"/>
                        <a:pt x="1749362" y="586876"/>
                      </a:cubicBezTo>
                      <a:cubicBezTo>
                        <a:pt x="1747533" y="585831"/>
                        <a:pt x="1749362" y="580867"/>
                        <a:pt x="1749623" y="579561"/>
                      </a:cubicBezTo>
                      <a:cubicBezTo>
                        <a:pt x="1749884" y="578255"/>
                        <a:pt x="1751190" y="574075"/>
                        <a:pt x="1749362" y="573291"/>
                      </a:cubicBezTo>
                      <a:cubicBezTo>
                        <a:pt x="1747533" y="572507"/>
                        <a:pt x="1744137" y="574597"/>
                        <a:pt x="1742308" y="575381"/>
                      </a:cubicBezTo>
                      <a:cubicBezTo>
                        <a:pt x="1739434" y="576426"/>
                        <a:pt x="1736821" y="577210"/>
                        <a:pt x="1733948" y="577732"/>
                      </a:cubicBezTo>
                      <a:cubicBezTo>
                        <a:pt x="1733686" y="575642"/>
                        <a:pt x="1735254" y="573030"/>
                        <a:pt x="1736821" y="571723"/>
                      </a:cubicBezTo>
                      <a:cubicBezTo>
                        <a:pt x="1738389" y="570417"/>
                        <a:pt x="1741524" y="568327"/>
                        <a:pt x="1739957" y="566237"/>
                      </a:cubicBezTo>
                      <a:cubicBezTo>
                        <a:pt x="1738650" y="564670"/>
                        <a:pt x="1736038" y="564931"/>
                        <a:pt x="1735254" y="563102"/>
                      </a:cubicBezTo>
                      <a:cubicBezTo>
                        <a:pt x="1734209" y="560751"/>
                        <a:pt x="1736560" y="559444"/>
                        <a:pt x="1736038" y="557354"/>
                      </a:cubicBezTo>
                      <a:cubicBezTo>
                        <a:pt x="1734470" y="557354"/>
                        <a:pt x="1732903" y="557354"/>
                        <a:pt x="1731335" y="557877"/>
                      </a:cubicBezTo>
                      <a:cubicBezTo>
                        <a:pt x="1729768" y="558138"/>
                        <a:pt x="1727939" y="558661"/>
                        <a:pt x="1726110" y="558138"/>
                      </a:cubicBezTo>
                      <a:cubicBezTo>
                        <a:pt x="1724281" y="557616"/>
                        <a:pt x="1723759" y="555787"/>
                        <a:pt x="1722714" y="554481"/>
                      </a:cubicBezTo>
                      <a:cubicBezTo>
                        <a:pt x="1721669" y="553174"/>
                        <a:pt x="1720101" y="553436"/>
                        <a:pt x="1718534" y="552913"/>
                      </a:cubicBezTo>
                      <a:cubicBezTo>
                        <a:pt x="1716966" y="552391"/>
                        <a:pt x="1715921" y="551346"/>
                        <a:pt x="1715660" y="549778"/>
                      </a:cubicBezTo>
                      <a:cubicBezTo>
                        <a:pt x="1715399" y="548472"/>
                        <a:pt x="1716183" y="546904"/>
                        <a:pt x="1715660" y="545859"/>
                      </a:cubicBezTo>
                      <a:cubicBezTo>
                        <a:pt x="1714615" y="543247"/>
                        <a:pt x="1709651" y="545076"/>
                        <a:pt x="1707561" y="544814"/>
                      </a:cubicBezTo>
                      <a:cubicBezTo>
                        <a:pt x="1706255" y="544553"/>
                        <a:pt x="1704165" y="544292"/>
                        <a:pt x="1704687" y="542463"/>
                      </a:cubicBezTo>
                      <a:cubicBezTo>
                        <a:pt x="1705210" y="541418"/>
                        <a:pt x="1707822" y="540373"/>
                        <a:pt x="1706777" y="539328"/>
                      </a:cubicBezTo>
                      <a:cubicBezTo>
                        <a:pt x="1705732" y="538283"/>
                        <a:pt x="1702336" y="540112"/>
                        <a:pt x="1701552" y="538806"/>
                      </a:cubicBezTo>
                      <a:cubicBezTo>
                        <a:pt x="1700768" y="537760"/>
                        <a:pt x="1702858" y="536715"/>
                        <a:pt x="1702858" y="535670"/>
                      </a:cubicBezTo>
                      <a:cubicBezTo>
                        <a:pt x="1702858" y="534364"/>
                        <a:pt x="1701030" y="534364"/>
                        <a:pt x="1700246" y="533842"/>
                      </a:cubicBezTo>
                      <a:cubicBezTo>
                        <a:pt x="1698678" y="533058"/>
                        <a:pt x="1697111" y="531752"/>
                        <a:pt x="1696327" y="530184"/>
                      </a:cubicBezTo>
                      <a:cubicBezTo>
                        <a:pt x="1695805" y="529139"/>
                        <a:pt x="1695282" y="527049"/>
                        <a:pt x="1696850" y="526788"/>
                      </a:cubicBezTo>
                      <a:cubicBezTo>
                        <a:pt x="1697895" y="526527"/>
                        <a:pt x="1699201" y="527571"/>
                        <a:pt x="1700246" y="528094"/>
                      </a:cubicBezTo>
                      <a:cubicBezTo>
                        <a:pt x="1702858" y="529400"/>
                        <a:pt x="1705471" y="530184"/>
                        <a:pt x="1707822" y="528094"/>
                      </a:cubicBezTo>
                      <a:cubicBezTo>
                        <a:pt x="1708606" y="527310"/>
                        <a:pt x="1709128" y="526527"/>
                        <a:pt x="1709912" y="525743"/>
                      </a:cubicBezTo>
                      <a:cubicBezTo>
                        <a:pt x="1711741" y="523914"/>
                        <a:pt x="1713831" y="522608"/>
                        <a:pt x="1715660" y="520518"/>
                      </a:cubicBezTo>
                      <a:cubicBezTo>
                        <a:pt x="1716966" y="518950"/>
                        <a:pt x="1715137" y="516338"/>
                        <a:pt x="1713831" y="515293"/>
                      </a:cubicBezTo>
                      <a:cubicBezTo>
                        <a:pt x="1712525" y="513986"/>
                        <a:pt x="1710957" y="513986"/>
                        <a:pt x="1709390" y="514248"/>
                      </a:cubicBezTo>
                      <a:cubicBezTo>
                        <a:pt x="1708083" y="514509"/>
                        <a:pt x="1706255" y="515031"/>
                        <a:pt x="1705210" y="513725"/>
                      </a:cubicBezTo>
                      <a:cubicBezTo>
                        <a:pt x="1703642" y="511635"/>
                        <a:pt x="1707300" y="507194"/>
                        <a:pt x="1703903" y="506671"/>
                      </a:cubicBezTo>
                      <a:cubicBezTo>
                        <a:pt x="1701813" y="506410"/>
                        <a:pt x="1697633" y="509022"/>
                        <a:pt x="1696588" y="505887"/>
                      </a:cubicBezTo>
                      <a:cubicBezTo>
                        <a:pt x="1695543" y="503014"/>
                        <a:pt x="1699985" y="502230"/>
                        <a:pt x="1700768" y="499879"/>
                      </a:cubicBezTo>
                      <a:cubicBezTo>
                        <a:pt x="1701552" y="497266"/>
                        <a:pt x="1698678" y="494654"/>
                        <a:pt x="1696327" y="493608"/>
                      </a:cubicBezTo>
                      <a:cubicBezTo>
                        <a:pt x="1693714" y="492564"/>
                        <a:pt x="1690841" y="492564"/>
                        <a:pt x="1690841" y="488906"/>
                      </a:cubicBezTo>
                      <a:cubicBezTo>
                        <a:pt x="1690841" y="486816"/>
                        <a:pt x="1691363" y="482375"/>
                        <a:pt x="1687706" y="483420"/>
                      </a:cubicBezTo>
                      <a:cubicBezTo>
                        <a:pt x="1685877" y="483942"/>
                        <a:pt x="1684570" y="485510"/>
                        <a:pt x="1683003" y="486555"/>
                      </a:cubicBezTo>
                      <a:cubicBezTo>
                        <a:pt x="1681174" y="487861"/>
                        <a:pt x="1679084" y="488645"/>
                        <a:pt x="1676733" y="489428"/>
                      </a:cubicBezTo>
                      <a:cubicBezTo>
                        <a:pt x="1677255" y="486293"/>
                        <a:pt x="1679084" y="484726"/>
                        <a:pt x="1681697" y="482897"/>
                      </a:cubicBezTo>
                      <a:cubicBezTo>
                        <a:pt x="1682742" y="482113"/>
                        <a:pt x="1689796" y="476105"/>
                        <a:pt x="1687444" y="474537"/>
                      </a:cubicBezTo>
                      <a:cubicBezTo>
                        <a:pt x="1686661" y="474014"/>
                        <a:pt x="1684832" y="475059"/>
                        <a:pt x="1684048" y="475059"/>
                      </a:cubicBezTo>
                      <a:cubicBezTo>
                        <a:pt x="1682742" y="475321"/>
                        <a:pt x="1681435" y="475582"/>
                        <a:pt x="1680129" y="476105"/>
                      </a:cubicBezTo>
                      <a:cubicBezTo>
                        <a:pt x="1676733" y="477411"/>
                        <a:pt x="1674120" y="479501"/>
                        <a:pt x="1670463" y="480285"/>
                      </a:cubicBezTo>
                      <a:cubicBezTo>
                        <a:pt x="1671508" y="475582"/>
                        <a:pt x="1675165" y="474537"/>
                        <a:pt x="1679084" y="472186"/>
                      </a:cubicBezTo>
                      <a:cubicBezTo>
                        <a:pt x="1681174" y="470879"/>
                        <a:pt x="1685877" y="466699"/>
                        <a:pt x="1682742" y="464087"/>
                      </a:cubicBezTo>
                      <a:cubicBezTo>
                        <a:pt x="1680652" y="462258"/>
                        <a:pt x="1676210" y="464348"/>
                        <a:pt x="1675427" y="460952"/>
                      </a:cubicBezTo>
                      <a:cubicBezTo>
                        <a:pt x="1674904" y="458600"/>
                        <a:pt x="1676472" y="453375"/>
                        <a:pt x="1672030" y="454420"/>
                      </a:cubicBezTo>
                      <a:cubicBezTo>
                        <a:pt x="1670463" y="454943"/>
                        <a:pt x="1669418" y="455988"/>
                        <a:pt x="1668112" y="456772"/>
                      </a:cubicBezTo>
                      <a:cubicBezTo>
                        <a:pt x="1666544" y="457555"/>
                        <a:pt x="1665238" y="457294"/>
                        <a:pt x="1663670" y="457294"/>
                      </a:cubicBezTo>
                      <a:cubicBezTo>
                        <a:pt x="1663670" y="456249"/>
                        <a:pt x="1665238" y="455465"/>
                        <a:pt x="1665760" y="454682"/>
                      </a:cubicBezTo>
                      <a:cubicBezTo>
                        <a:pt x="1666544" y="453637"/>
                        <a:pt x="1667850" y="452592"/>
                        <a:pt x="1668634" y="451547"/>
                      </a:cubicBezTo>
                      <a:cubicBezTo>
                        <a:pt x="1670201" y="449457"/>
                        <a:pt x="1668112" y="447367"/>
                        <a:pt x="1666021" y="446321"/>
                      </a:cubicBezTo>
                      <a:cubicBezTo>
                        <a:pt x="1664976" y="445799"/>
                        <a:pt x="1663932" y="445276"/>
                        <a:pt x="1662886" y="444754"/>
                      </a:cubicBezTo>
                      <a:cubicBezTo>
                        <a:pt x="1661841" y="444231"/>
                        <a:pt x="1660535" y="444231"/>
                        <a:pt x="1660013" y="443448"/>
                      </a:cubicBezTo>
                      <a:cubicBezTo>
                        <a:pt x="1658445" y="441619"/>
                        <a:pt x="1660535" y="439529"/>
                        <a:pt x="1661580" y="437961"/>
                      </a:cubicBezTo>
                      <a:cubicBezTo>
                        <a:pt x="1660274" y="436916"/>
                        <a:pt x="1658184" y="436133"/>
                        <a:pt x="1657139" y="434565"/>
                      </a:cubicBezTo>
                      <a:cubicBezTo>
                        <a:pt x="1656094" y="433259"/>
                        <a:pt x="1655832" y="431430"/>
                        <a:pt x="1655832" y="429601"/>
                      </a:cubicBezTo>
                      <a:cubicBezTo>
                        <a:pt x="1655571" y="425160"/>
                        <a:pt x="1650346" y="424376"/>
                        <a:pt x="1647211" y="422809"/>
                      </a:cubicBezTo>
                      <a:cubicBezTo>
                        <a:pt x="1647211" y="419674"/>
                        <a:pt x="1649040" y="416277"/>
                        <a:pt x="1648256" y="413142"/>
                      </a:cubicBezTo>
                      <a:cubicBezTo>
                        <a:pt x="1647734" y="410268"/>
                        <a:pt x="1644337" y="410268"/>
                        <a:pt x="1642247" y="411575"/>
                      </a:cubicBezTo>
                      <a:cubicBezTo>
                        <a:pt x="1639635" y="412881"/>
                        <a:pt x="1640680" y="415494"/>
                        <a:pt x="1639896" y="417845"/>
                      </a:cubicBezTo>
                      <a:cubicBezTo>
                        <a:pt x="1639112" y="420196"/>
                        <a:pt x="1636238" y="420196"/>
                        <a:pt x="1635455" y="422547"/>
                      </a:cubicBezTo>
                      <a:cubicBezTo>
                        <a:pt x="1634410" y="424637"/>
                        <a:pt x="1635194" y="427773"/>
                        <a:pt x="1634932" y="430385"/>
                      </a:cubicBezTo>
                      <a:cubicBezTo>
                        <a:pt x="1632058" y="430646"/>
                        <a:pt x="1630230" y="429863"/>
                        <a:pt x="1628923" y="432998"/>
                      </a:cubicBezTo>
                      <a:cubicBezTo>
                        <a:pt x="1628139" y="434565"/>
                        <a:pt x="1628139" y="437961"/>
                        <a:pt x="1630230" y="438745"/>
                      </a:cubicBezTo>
                      <a:cubicBezTo>
                        <a:pt x="1631797" y="439268"/>
                        <a:pt x="1633626" y="439006"/>
                        <a:pt x="1635194" y="439790"/>
                      </a:cubicBezTo>
                      <a:cubicBezTo>
                        <a:pt x="1636238" y="440313"/>
                        <a:pt x="1637283" y="442664"/>
                        <a:pt x="1636238" y="443448"/>
                      </a:cubicBezTo>
                      <a:cubicBezTo>
                        <a:pt x="1635194" y="444231"/>
                        <a:pt x="1632842" y="442925"/>
                        <a:pt x="1631536" y="443186"/>
                      </a:cubicBezTo>
                      <a:cubicBezTo>
                        <a:pt x="1627617" y="443970"/>
                        <a:pt x="1630491" y="448934"/>
                        <a:pt x="1627356" y="449979"/>
                      </a:cubicBezTo>
                      <a:cubicBezTo>
                        <a:pt x="1625527" y="450502"/>
                        <a:pt x="1623437" y="449195"/>
                        <a:pt x="1621869" y="450763"/>
                      </a:cubicBezTo>
                      <a:cubicBezTo>
                        <a:pt x="1620825" y="451808"/>
                        <a:pt x="1620825" y="454420"/>
                        <a:pt x="1622131" y="455204"/>
                      </a:cubicBezTo>
                      <a:cubicBezTo>
                        <a:pt x="1623698" y="455988"/>
                        <a:pt x="1627094" y="454943"/>
                        <a:pt x="1628139" y="456772"/>
                      </a:cubicBezTo>
                      <a:cubicBezTo>
                        <a:pt x="1629185" y="458600"/>
                        <a:pt x="1625788" y="458600"/>
                        <a:pt x="1624743" y="458600"/>
                      </a:cubicBezTo>
                      <a:cubicBezTo>
                        <a:pt x="1622914" y="458339"/>
                        <a:pt x="1621086" y="457555"/>
                        <a:pt x="1619779" y="458862"/>
                      </a:cubicBezTo>
                      <a:cubicBezTo>
                        <a:pt x="1618212" y="460168"/>
                        <a:pt x="1618473" y="462258"/>
                        <a:pt x="1619257" y="463826"/>
                      </a:cubicBezTo>
                      <a:cubicBezTo>
                        <a:pt x="1620302" y="465654"/>
                        <a:pt x="1621347" y="466699"/>
                        <a:pt x="1621347" y="468789"/>
                      </a:cubicBezTo>
                      <a:cubicBezTo>
                        <a:pt x="1621347" y="470618"/>
                        <a:pt x="1620563" y="474537"/>
                        <a:pt x="1618212" y="474537"/>
                      </a:cubicBezTo>
                      <a:cubicBezTo>
                        <a:pt x="1616122" y="474537"/>
                        <a:pt x="1615861" y="471924"/>
                        <a:pt x="1615861" y="470357"/>
                      </a:cubicBezTo>
                      <a:cubicBezTo>
                        <a:pt x="1615861" y="468528"/>
                        <a:pt x="1615599" y="467744"/>
                        <a:pt x="1614032" y="466961"/>
                      </a:cubicBezTo>
                      <a:cubicBezTo>
                        <a:pt x="1612725" y="466177"/>
                        <a:pt x="1611158" y="465654"/>
                        <a:pt x="1610113" y="464870"/>
                      </a:cubicBezTo>
                      <a:cubicBezTo>
                        <a:pt x="1609068" y="464087"/>
                        <a:pt x="1607762" y="462519"/>
                        <a:pt x="1606456" y="463042"/>
                      </a:cubicBezTo>
                      <a:cubicBezTo>
                        <a:pt x="1603843" y="463826"/>
                        <a:pt x="1603843" y="469573"/>
                        <a:pt x="1603581" y="471663"/>
                      </a:cubicBezTo>
                      <a:cubicBezTo>
                        <a:pt x="1602014" y="473231"/>
                        <a:pt x="1600447" y="475321"/>
                        <a:pt x="1598618" y="476366"/>
                      </a:cubicBezTo>
                      <a:cubicBezTo>
                        <a:pt x="1597312" y="476888"/>
                        <a:pt x="1596005" y="476888"/>
                        <a:pt x="1594699" y="476888"/>
                      </a:cubicBezTo>
                      <a:cubicBezTo>
                        <a:pt x="1590780" y="477411"/>
                        <a:pt x="1586600" y="479239"/>
                        <a:pt x="1584510" y="482636"/>
                      </a:cubicBezTo>
                      <a:cubicBezTo>
                        <a:pt x="1583987" y="483420"/>
                        <a:pt x="1582681" y="488383"/>
                        <a:pt x="1581114" y="487861"/>
                      </a:cubicBezTo>
                      <a:cubicBezTo>
                        <a:pt x="1580069" y="487338"/>
                        <a:pt x="1580591" y="484203"/>
                        <a:pt x="1580852" y="483420"/>
                      </a:cubicBezTo>
                      <a:cubicBezTo>
                        <a:pt x="1581114" y="482375"/>
                        <a:pt x="1582943" y="478717"/>
                        <a:pt x="1580591" y="478717"/>
                      </a:cubicBezTo>
                      <a:cubicBezTo>
                        <a:pt x="1578762" y="478717"/>
                        <a:pt x="1577717" y="481330"/>
                        <a:pt x="1575889" y="481330"/>
                      </a:cubicBezTo>
                      <a:cubicBezTo>
                        <a:pt x="1575627" y="479501"/>
                        <a:pt x="1577717" y="476627"/>
                        <a:pt x="1576672" y="475059"/>
                      </a:cubicBezTo>
                      <a:cubicBezTo>
                        <a:pt x="1575627" y="473492"/>
                        <a:pt x="1573015" y="475321"/>
                        <a:pt x="1571970" y="476366"/>
                      </a:cubicBezTo>
                      <a:cubicBezTo>
                        <a:pt x="1569096" y="478978"/>
                        <a:pt x="1567790" y="482636"/>
                        <a:pt x="1565177" y="485510"/>
                      </a:cubicBezTo>
                      <a:cubicBezTo>
                        <a:pt x="1563087" y="487861"/>
                        <a:pt x="1560474" y="489167"/>
                        <a:pt x="1557601" y="490474"/>
                      </a:cubicBezTo>
                      <a:cubicBezTo>
                        <a:pt x="1557862" y="490212"/>
                        <a:pt x="1557601" y="490212"/>
                        <a:pt x="1556817" y="490996"/>
                      </a:cubicBezTo>
                      <a:cubicBezTo>
                        <a:pt x="1554727" y="492302"/>
                        <a:pt x="1552637" y="493347"/>
                        <a:pt x="1551069" y="495176"/>
                      </a:cubicBezTo>
                      <a:cubicBezTo>
                        <a:pt x="1550547" y="495699"/>
                        <a:pt x="1550286" y="496221"/>
                        <a:pt x="1549502" y="496482"/>
                      </a:cubicBezTo>
                      <a:cubicBezTo>
                        <a:pt x="1548979" y="496744"/>
                        <a:pt x="1545844" y="497005"/>
                        <a:pt x="1546105" y="496482"/>
                      </a:cubicBezTo>
                      <a:cubicBezTo>
                        <a:pt x="1550286" y="490474"/>
                        <a:pt x="1557078" y="487077"/>
                        <a:pt x="1562565" y="482636"/>
                      </a:cubicBezTo>
                      <a:cubicBezTo>
                        <a:pt x="1564655" y="480807"/>
                        <a:pt x="1567006" y="478978"/>
                        <a:pt x="1568051" y="476627"/>
                      </a:cubicBezTo>
                      <a:cubicBezTo>
                        <a:pt x="1569096" y="473753"/>
                        <a:pt x="1569096" y="470357"/>
                        <a:pt x="1568051" y="467483"/>
                      </a:cubicBezTo>
                      <a:cubicBezTo>
                        <a:pt x="1567006" y="464609"/>
                        <a:pt x="1565177" y="463826"/>
                        <a:pt x="1562303" y="463564"/>
                      </a:cubicBezTo>
                      <a:cubicBezTo>
                        <a:pt x="1558646" y="463303"/>
                        <a:pt x="1554988" y="462258"/>
                        <a:pt x="1551331" y="461213"/>
                      </a:cubicBezTo>
                      <a:cubicBezTo>
                        <a:pt x="1547412" y="460168"/>
                        <a:pt x="1544277" y="460690"/>
                        <a:pt x="1541664" y="464087"/>
                      </a:cubicBezTo>
                      <a:cubicBezTo>
                        <a:pt x="1540619" y="465393"/>
                        <a:pt x="1540097" y="466699"/>
                        <a:pt x="1539313" y="468006"/>
                      </a:cubicBezTo>
                      <a:cubicBezTo>
                        <a:pt x="1538529" y="469312"/>
                        <a:pt x="1536439" y="469834"/>
                        <a:pt x="1535133" y="470357"/>
                      </a:cubicBezTo>
                      <a:cubicBezTo>
                        <a:pt x="1534088" y="469312"/>
                        <a:pt x="1531475" y="469573"/>
                        <a:pt x="1530169" y="469051"/>
                      </a:cubicBezTo>
                      <a:cubicBezTo>
                        <a:pt x="1529385" y="468789"/>
                        <a:pt x="1528863" y="468267"/>
                        <a:pt x="1528079" y="467744"/>
                      </a:cubicBezTo>
                      <a:cubicBezTo>
                        <a:pt x="1526773" y="466961"/>
                        <a:pt x="1524944" y="467222"/>
                        <a:pt x="1524421" y="465654"/>
                      </a:cubicBezTo>
                      <a:cubicBezTo>
                        <a:pt x="1523115" y="461997"/>
                        <a:pt x="1529124" y="462258"/>
                        <a:pt x="1531214" y="462258"/>
                      </a:cubicBezTo>
                      <a:cubicBezTo>
                        <a:pt x="1531736" y="461213"/>
                        <a:pt x="1531998" y="455988"/>
                        <a:pt x="1534088" y="456772"/>
                      </a:cubicBezTo>
                      <a:cubicBezTo>
                        <a:pt x="1534088" y="458078"/>
                        <a:pt x="1533827" y="460690"/>
                        <a:pt x="1534872" y="461997"/>
                      </a:cubicBezTo>
                      <a:cubicBezTo>
                        <a:pt x="1536962" y="464348"/>
                        <a:pt x="1539052" y="458078"/>
                        <a:pt x="1539574" y="456772"/>
                      </a:cubicBezTo>
                      <a:cubicBezTo>
                        <a:pt x="1540619" y="454943"/>
                        <a:pt x="1541925" y="453375"/>
                        <a:pt x="1543232" y="451547"/>
                      </a:cubicBezTo>
                      <a:cubicBezTo>
                        <a:pt x="1544016" y="450763"/>
                        <a:pt x="1545322" y="449457"/>
                        <a:pt x="1544016" y="448411"/>
                      </a:cubicBezTo>
                      <a:cubicBezTo>
                        <a:pt x="1541925" y="447105"/>
                        <a:pt x="1533827" y="448934"/>
                        <a:pt x="1535133" y="444231"/>
                      </a:cubicBezTo>
                      <a:cubicBezTo>
                        <a:pt x="1536178" y="440835"/>
                        <a:pt x="1542187" y="439006"/>
                        <a:pt x="1539836" y="434826"/>
                      </a:cubicBezTo>
                      <a:cubicBezTo>
                        <a:pt x="1536962" y="430124"/>
                        <a:pt x="1531214" y="431691"/>
                        <a:pt x="1526773" y="431691"/>
                      </a:cubicBezTo>
                      <a:cubicBezTo>
                        <a:pt x="1524944" y="431691"/>
                        <a:pt x="1521025" y="431430"/>
                        <a:pt x="1519719" y="429601"/>
                      </a:cubicBezTo>
                      <a:cubicBezTo>
                        <a:pt x="1518674" y="427511"/>
                        <a:pt x="1521809" y="427250"/>
                        <a:pt x="1523115" y="427250"/>
                      </a:cubicBezTo>
                      <a:cubicBezTo>
                        <a:pt x="1527034" y="427250"/>
                        <a:pt x="1531736" y="429340"/>
                        <a:pt x="1534349" y="425682"/>
                      </a:cubicBezTo>
                      <a:cubicBezTo>
                        <a:pt x="1536178" y="423070"/>
                        <a:pt x="1538790" y="419935"/>
                        <a:pt x="1536178" y="417061"/>
                      </a:cubicBezTo>
                      <a:cubicBezTo>
                        <a:pt x="1535133" y="416016"/>
                        <a:pt x="1533304" y="415232"/>
                        <a:pt x="1532520" y="413926"/>
                      </a:cubicBezTo>
                      <a:cubicBezTo>
                        <a:pt x="1531475" y="412358"/>
                        <a:pt x="1532520" y="410791"/>
                        <a:pt x="1533304" y="409485"/>
                      </a:cubicBezTo>
                      <a:cubicBezTo>
                        <a:pt x="1534610" y="407395"/>
                        <a:pt x="1536700" y="405827"/>
                        <a:pt x="1538529" y="404260"/>
                      </a:cubicBezTo>
                      <a:cubicBezTo>
                        <a:pt x="1540097" y="402953"/>
                        <a:pt x="1542187" y="401647"/>
                        <a:pt x="1542970" y="399818"/>
                      </a:cubicBezTo>
                      <a:cubicBezTo>
                        <a:pt x="1544016" y="397206"/>
                        <a:pt x="1543232" y="391458"/>
                        <a:pt x="1539574" y="394854"/>
                      </a:cubicBezTo>
                      <a:cubicBezTo>
                        <a:pt x="1538529" y="395899"/>
                        <a:pt x="1536962" y="398251"/>
                        <a:pt x="1535133" y="398251"/>
                      </a:cubicBezTo>
                      <a:cubicBezTo>
                        <a:pt x="1533304" y="398251"/>
                        <a:pt x="1533043" y="396161"/>
                        <a:pt x="1532781" y="394854"/>
                      </a:cubicBezTo>
                      <a:cubicBezTo>
                        <a:pt x="1532781" y="393287"/>
                        <a:pt x="1533043" y="391197"/>
                        <a:pt x="1531998" y="389891"/>
                      </a:cubicBezTo>
                      <a:cubicBezTo>
                        <a:pt x="1530692" y="388584"/>
                        <a:pt x="1528079" y="389107"/>
                        <a:pt x="1526511" y="389107"/>
                      </a:cubicBezTo>
                      <a:cubicBezTo>
                        <a:pt x="1522331" y="389629"/>
                        <a:pt x="1518151" y="390674"/>
                        <a:pt x="1513971" y="389368"/>
                      </a:cubicBezTo>
                      <a:cubicBezTo>
                        <a:pt x="1511098" y="388584"/>
                        <a:pt x="1508485" y="387539"/>
                        <a:pt x="1505611" y="386756"/>
                      </a:cubicBezTo>
                      <a:cubicBezTo>
                        <a:pt x="1502215" y="385711"/>
                        <a:pt x="1496990" y="384666"/>
                        <a:pt x="1494900" y="381531"/>
                      </a:cubicBezTo>
                      <a:cubicBezTo>
                        <a:pt x="1493854" y="379963"/>
                        <a:pt x="1494377" y="378134"/>
                        <a:pt x="1494900" y="376305"/>
                      </a:cubicBezTo>
                      <a:cubicBezTo>
                        <a:pt x="1495422" y="374999"/>
                        <a:pt x="1496729" y="373170"/>
                        <a:pt x="1495945" y="371603"/>
                      </a:cubicBezTo>
                      <a:cubicBezTo>
                        <a:pt x="1494116" y="368206"/>
                        <a:pt x="1488368" y="372125"/>
                        <a:pt x="1486017" y="372909"/>
                      </a:cubicBezTo>
                      <a:cubicBezTo>
                        <a:pt x="1483143" y="373954"/>
                        <a:pt x="1482360" y="371342"/>
                        <a:pt x="1481837" y="369252"/>
                      </a:cubicBezTo>
                      <a:cubicBezTo>
                        <a:pt x="1481314" y="367162"/>
                        <a:pt x="1482882" y="364810"/>
                        <a:pt x="1481053" y="363504"/>
                      </a:cubicBezTo>
                      <a:cubicBezTo>
                        <a:pt x="1480008" y="362720"/>
                        <a:pt x="1478441" y="362459"/>
                        <a:pt x="1477134" y="361414"/>
                      </a:cubicBezTo>
                      <a:cubicBezTo>
                        <a:pt x="1476351" y="360630"/>
                        <a:pt x="1475828" y="359846"/>
                        <a:pt x="1475305" y="358801"/>
                      </a:cubicBezTo>
                      <a:cubicBezTo>
                        <a:pt x="1474260" y="356711"/>
                        <a:pt x="1473216" y="354883"/>
                        <a:pt x="1471125" y="353837"/>
                      </a:cubicBezTo>
                      <a:cubicBezTo>
                        <a:pt x="1467729" y="352270"/>
                        <a:pt x="1464333" y="351747"/>
                        <a:pt x="1461198" y="349396"/>
                      </a:cubicBezTo>
                      <a:cubicBezTo>
                        <a:pt x="1459108" y="348090"/>
                        <a:pt x="1457279" y="346261"/>
                        <a:pt x="1454666" y="345477"/>
                      </a:cubicBezTo>
                      <a:cubicBezTo>
                        <a:pt x="1452315" y="344694"/>
                        <a:pt x="1449703" y="344955"/>
                        <a:pt x="1447351" y="345739"/>
                      </a:cubicBezTo>
                      <a:cubicBezTo>
                        <a:pt x="1443171" y="347045"/>
                        <a:pt x="1438730" y="348612"/>
                        <a:pt x="1434811" y="350964"/>
                      </a:cubicBezTo>
                      <a:cubicBezTo>
                        <a:pt x="1431676" y="352793"/>
                        <a:pt x="1429325" y="354883"/>
                        <a:pt x="1425406" y="353837"/>
                      </a:cubicBezTo>
                      <a:cubicBezTo>
                        <a:pt x="1420965" y="352531"/>
                        <a:pt x="1417568" y="349396"/>
                        <a:pt x="1412604" y="350441"/>
                      </a:cubicBezTo>
                      <a:cubicBezTo>
                        <a:pt x="1408947" y="351225"/>
                        <a:pt x="1405812" y="353315"/>
                        <a:pt x="1402938" y="349919"/>
                      </a:cubicBezTo>
                      <a:cubicBezTo>
                        <a:pt x="1401893" y="348612"/>
                        <a:pt x="1400848" y="346784"/>
                        <a:pt x="1399280" y="346000"/>
                      </a:cubicBezTo>
                      <a:cubicBezTo>
                        <a:pt x="1397190" y="344955"/>
                        <a:pt x="1394578" y="344955"/>
                        <a:pt x="1392226" y="344694"/>
                      </a:cubicBezTo>
                      <a:cubicBezTo>
                        <a:pt x="1389091" y="344694"/>
                        <a:pt x="1385956" y="344171"/>
                        <a:pt x="1383083" y="343387"/>
                      </a:cubicBezTo>
                      <a:cubicBezTo>
                        <a:pt x="1380470" y="342604"/>
                        <a:pt x="1378119" y="341297"/>
                        <a:pt x="1375506" y="340252"/>
                      </a:cubicBezTo>
                      <a:cubicBezTo>
                        <a:pt x="1370804" y="338424"/>
                        <a:pt x="1366624" y="340775"/>
                        <a:pt x="1362705" y="343126"/>
                      </a:cubicBezTo>
                      <a:cubicBezTo>
                        <a:pt x="1359308" y="345216"/>
                        <a:pt x="1356696" y="347045"/>
                        <a:pt x="1356696" y="351225"/>
                      </a:cubicBezTo>
                      <a:cubicBezTo>
                        <a:pt x="1356696" y="354360"/>
                        <a:pt x="1356696" y="358018"/>
                        <a:pt x="1357741" y="360891"/>
                      </a:cubicBezTo>
                      <a:cubicBezTo>
                        <a:pt x="1358525" y="362720"/>
                        <a:pt x="1359570" y="364288"/>
                        <a:pt x="1360615" y="365855"/>
                      </a:cubicBezTo>
                      <a:cubicBezTo>
                        <a:pt x="1361137" y="366639"/>
                        <a:pt x="1361660" y="367423"/>
                        <a:pt x="1362182" y="368468"/>
                      </a:cubicBezTo>
                      <a:cubicBezTo>
                        <a:pt x="1362444" y="368729"/>
                        <a:pt x="1362444" y="369252"/>
                        <a:pt x="1362705" y="369513"/>
                      </a:cubicBezTo>
                      <a:cubicBezTo>
                        <a:pt x="1362966" y="369774"/>
                        <a:pt x="1363227" y="370035"/>
                        <a:pt x="1363227" y="370035"/>
                      </a:cubicBezTo>
                      <a:cubicBezTo>
                        <a:pt x="1364011" y="370819"/>
                        <a:pt x="1364795" y="371864"/>
                        <a:pt x="1365317" y="372909"/>
                      </a:cubicBezTo>
                      <a:cubicBezTo>
                        <a:pt x="1365578" y="373432"/>
                        <a:pt x="1366101" y="374215"/>
                        <a:pt x="1365840" y="374999"/>
                      </a:cubicBezTo>
                      <a:cubicBezTo>
                        <a:pt x="1365840" y="375783"/>
                        <a:pt x="1365317" y="376828"/>
                        <a:pt x="1364795" y="377612"/>
                      </a:cubicBezTo>
                      <a:cubicBezTo>
                        <a:pt x="1364272" y="378657"/>
                        <a:pt x="1363227" y="379441"/>
                        <a:pt x="1362705" y="380485"/>
                      </a:cubicBezTo>
                      <a:cubicBezTo>
                        <a:pt x="1362182" y="381792"/>
                        <a:pt x="1362182" y="383359"/>
                        <a:pt x="1361921" y="384927"/>
                      </a:cubicBezTo>
                      <a:cubicBezTo>
                        <a:pt x="1361660" y="386494"/>
                        <a:pt x="1361660" y="388062"/>
                        <a:pt x="1361137" y="389629"/>
                      </a:cubicBezTo>
                      <a:cubicBezTo>
                        <a:pt x="1360876" y="390936"/>
                        <a:pt x="1360353" y="391458"/>
                        <a:pt x="1359047" y="392242"/>
                      </a:cubicBezTo>
                      <a:cubicBezTo>
                        <a:pt x="1357480" y="393026"/>
                        <a:pt x="1356173" y="394071"/>
                        <a:pt x="1355128" y="395377"/>
                      </a:cubicBezTo>
                      <a:cubicBezTo>
                        <a:pt x="1354867" y="395899"/>
                        <a:pt x="1354345" y="396161"/>
                        <a:pt x="1354345" y="396683"/>
                      </a:cubicBezTo>
                      <a:cubicBezTo>
                        <a:pt x="1354345" y="396944"/>
                        <a:pt x="1354345" y="397206"/>
                        <a:pt x="1354345" y="397206"/>
                      </a:cubicBezTo>
                      <a:cubicBezTo>
                        <a:pt x="1354345" y="397206"/>
                        <a:pt x="1354345" y="397206"/>
                        <a:pt x="1354345" y="397467"/>
                      </a:cubicBezTo>
                      <a:cubicBezTo>
                        <a:pt x="1354606" y="397728"/>
                        <a:pt x="1354606" y="397728"/>
                        <a:pt x="1354867" y="397989"/>
                      </a:cubicBezTo>
                      <a:cubicBezTo>
                        <a:pt x="1355128" y="398251"/>
                        <a:pt x="1355390" y="398773"/>
                        <a:pt x="1355912" y="398773"/>
                      </a:cubicBezTo>
                      <a:cubicBezTo>
                        <a:pt x="1356435" y="398773"/>
                        <a:pt x="1356957" y="398512"/>
                        <a:pt x="1357218" y="398251"/>
                      </a:cubicBezTo>
                      <a:cubicBezTo>
                        <a:pt x="1358263" y="397989"/>
                        <a:pt x="1359308" y="397728"/>
                        <a:pt x="1360353" y="397728"/>
                      </a:cubicBezTo>
                      <a:cubicBezTo>
                        <a:pt x="1361921" y="397728"/>
                        <a:pt x="1362966" y="397989"/>
                        <a:pt x="1364534" y="397728"/>
                      </a:cubicBezTo>
                      <a:cubicBezTo>
                        <a:pt x="1365317" y="397728"/>
                        <a:pt x="1367146" y="397467"/>
                        <a:pt x="1366885" y="398773"/>
                      </a:cubicBezTo>
                      <a:cubicBezTo>
                        <a:pt x="1366624" y="400079"/>
                        <a:pt x="1365056" y="400602"/>
                        <a:pt x="1364011" y="401125"/>
                      </a:cubicBezTo>
                      <a:cubicBezTo>
                        <a:pt x="1363227" y="401647"/>
                        <a:pt x="1361660" y="402692"/>
                        <a:pt x="1362705" y="403737"/>
                      </a:cubicBezTo>
                      <a:cubicBezTo>
                        <a:pt x="1363750" y="404782"/>
                        <a:pt x="1365578" y="404521"/>
                        <a:pt x="1366885" y="404521"/>
                      </a:cubicBezTo>
                      <a:cubicBezTo>
                        <a:pt x="1367930" y="404521"/>
                        <a:pt x="1368975" y="405305"/>
                        <a:pt x="1368191" y="406611"/>
                      </a:cubicBezTo>
                      <a:cubicBezTo>
                        <a:pt x="1367407" y="407917"/>
                        <a:pt x="1365840" y="408440"/>
                        <a:pt x="1364534" y="409223"/>
                      </a:cubicBezTo>
                      <a:cubicBezTo>
                        <a:pt x="1363227" y="410268"/>
                        <a:pt x="1361660" y="410791"/>
                        <a:pt x="1361921" y="412881"/>
                      </a:cubicBezTo>
                      <a:cubicBezTo>
                        <a:pt x="1362182" y="414448"/>
                        <a:pt x="1362966" y="416016"/>
                        <a:pt x="1363750" y="417322"/>
                      </a:cubicBezTo>
                      <a:cubicBezTo>
                        <a:pt x="1364272" y="418106"/>
                        <a:pt x="1364795" y="418629"/>
                        <a:pt x="1365317" y="419151"/>
                      </a:cubicBezTo>
                      <a:cubicBezTo>
                        <a:pt x="1368191" y="421764"/>
                        <a:pt x="1371065" y="424115"/>
                        <a:pt x="1368191" y="428034"/>
                      </a:cubicBezTo>
                      <a:cubicBezTo>
                        <a:pt x="1367146" y="429601"/>
                        <a:pt x="1366362" y="430646"/>
                        <a:pt x="1366624" y="432736"/>
                      </a:cubicBezTo>
                      <a:cubicBezTo>
                        <a:pt x="1366624" y="434043"/>
                        <a:pt x="1367407" y="436655"/>
                        <a:pt x="1366101" y="437700"/>
                      </a:cubicBezTo>
                      <a:cubicBezTo>
                        <a:pt x="1364795" y="438484"/>
                        <a:pt x="1362966" y="437178"/>
                        <a:pt x="1361660" y="437439"/>
                      </a:cubicBezTo>
                      <a:cubicBezTo>
                        <a:pt x="1359831" y="437700"/>
                        <a:pt x="1360092" y="439790"/>
                        <a:pt x="1359831" y="441358"/>
                      </a:cubicBezTo>
                      <a:cubicBezTo>
                        <a:pt x="1359831" y="443186"/>
                        <a:pt x="1359570" y="444754"/>
                        <a:pt x="1358525" y="446060"/>
                      </a:cubicBezTo>
                      <a:cubicBezTo>
                        <a:pt x="1357480" y="447367"/>
                        <a:pt x="1355912" y="448150"/>
                        <a:pt x="1355128" y="449195"/>
                      </a:cubicBezTo>
                      <a:cubicBezTo>
                        <a:pt x="1354083" y="450763"/>
                        <a:pt x="1353038" y="452330"/>
                        <a:pt x="1351732" y="453637"/>
                      </a:cubicBezTo>
                      <a:cubicBezTo>
                        <a:pt x="1350426" y="454943"/>
                        <a:pt x="1348597" y="455727"/>
                        <a:pt x="1347291" y="457294"/>
                      </a:cubicBezTo>
                      <a:cubicBezTo>
                        <a:pt x="1344678" y="460168"/>
                        <a:pt x="1345462" y="463826"/>
                        <a:pt x="1346246" y="467483"/>
                      </a:cubicBezTo>
                      <a:cubicBezTo>
                        <a:pt x="1347813" y="469051"/>
                        <a:pt x="1349119" y="470879"/>
                        <a:pt x="1351471" y="471924"/>
                      </a:cubicBezTo>
                      <a:cubicBezTo>
                        <a:pt x="1353822" y="472969"/>
                        <a:pt x="1355912" y="474276"/>
                        <a:pt x="1358263" y="475582"/>
                      </a:cubicBezTo>
                      <a:cubicBezTo>
                        <a:pt x="1362966" y="478195"/>
                        <a:pt x="1367669" y="481068"/>
                        <a:pt x="1371849" y="484203"/>
                      </a:cubicBezTo>
                      <a:cubicBezTo>
                        <a:pt x="1379947" y="490212"/>
                        <a:pt x="1385434" y="498050"/>
                        <a:pt x="1387785" y="507977"/>
                      </a:cubicBezTo>
                      <a:cubicBezTo>
                        <a:pt x="1390136" y="518166"/>
                        <a:pt x="1390398" y="529662"/>
                        <a:pt x="1388046" y="539850"/>
                      </a:cubicBezTo>
                      <a:cubicBezTo>
                        <a:pt x="1385695" y="551346"/>
                        <a:pt x="1378903" y="561273"/>
                        <a:pt x="1369759" y="568588"/>
                      </a:cubicBezTo>
                      <a:cubicBezTo>
                        <a:pt x="1366362" y="571462"/>
                        <a:pt x="1362705" y="573813"/>
                        <a:pt x="1358786" y="575903"/>
                      </a:cubicBezTo>
                      <a:cubicBezTo>
                        <a:pt x="1351993" y="579300"/>
                        <a:pt x="1344939" y="581651"/>
                        <a:pt x="1337886" y="584264"/>
                      </a:cubicBezTo>
                      <a:cubicBezTo>
                        <a:pt x="1336057" y="584786"/>
                        <a:pt x="1334228" y="585570"/>
                        <a:pt x="1332399" y="585570"/>
                      </a:cubicBezTo>
                      <a:cubicBezTo>
                        <a:pt x="1331093" y="585570"/>
                        <a:pt x="1330048" y="585570"/>
                        <a:pt x="1329003" y="585570"/>
                      </a:cubicBezTo>
                      <a:cubicBezTo>
                        <a:pt x="1326390" y="586092"/>
                        <a:pt x="1322210" y="587399"/>
                        <a:pt x="1322733" y="590795"/>
                      </a:cubicBezTo>
                      <a:cubicBezTo>
                        <a:pt x="1323255" y="594191"/>
                        <a:pt x="1326129" y="597849"/>
                        <a:pt x="1327958" y="600723"/>
                      </a:cubicBezTo>
                      <a:cubicBezTo>
                        <a:pt x="1329003" y="602813"/>
                        <a:pt x="1330570" y="604119"/>
                        <a:pt x="1332138" y="605687"/>
                      </a:cubicBezTo>
                      <a:cubicBezTo>
                        <a:pt x="1333706" y="607254"/>
                        <a:pt x="1334489" y="608560"/>
                        <a:pt x="1334228" y="610912"/>
                      </a:cubicBezTo>
                      <a:cubicBezTo>
                        <a:pt x="1333706" y="613263"/>
                        <a:pt x="1333706" y="615092"/>
                        <a:pt x="1334750" y="617443"/>
                      </a:cubicBezTo>
                      <a:cubicBezTo>
                        <a:pt x="1335534" y="619533"/>
                        <a:pt x="1335796" y="620839"/>
                        <a:pt x="1334228" y="622407"/>
                      </a:cubicBezTo>
                      <a:cubicBezTo>
                        <a:pt x="1333967" y="625019"/>
                        <a:pt x="1335534" y="625542"/>
                        <a:pt x="1336840" y="627632"/>
                      </a:cubicBezTo>
                      <a:cubicBezTo>
                        <a:pt x="1338408" y="629722"/>
                        <a:pt x="1336840" y="631551"/>
                        <a:pt x="1336840" y="633902"/>
                      </a:cubicBezTo>
                      <a:cubicBezTo>
                        <a:pt x="1336840" y="635992"/>
                        <a:pt x="1338931" y="637037"/>
                        <a:pt x="1339453" y="639127"/>
                      </a:cubicBezTo>
                      <a:cubicBezTo>
                        <a:pt x="1339976" y="640695"/>
                        <a:pt x="1339453" y="642262"/>
                        <a:pt x="1339976" y="643830"/>
                      </a:cubicBezTo>
                      <a:cubicBezTo>
                        <a:pt x="1340498" y="645397"/>
                        <a:pt x="1340759" y="647226"/>
                        <a:pt x="1341543" y="648532"/>
                      </a:cubicBezTo>
                      <a:cubicBezTo>
                        <a:pt x="1342849" y="651145"/>
                        <a:pt x="1345462" y="652973"/>
                        <a:pt x="1347029" y="655325"/>
                      </a:cubicBezTo>
                      <a:cubicBezTo>
                        <a:pt x="1348858" y="658199"/>
                        <a:pt x="1348858" y="662640"/>
                        <a:pt x="1346246" y="664991"/>
                      </a:cubicBezTo>
                      <a:cubicBezTo>
                        <a:pt x="1343894" y="667081"/>
                        <a:pt x="1337102" y="667604"/>
                        <a:pt x="1337102" y="671784"/>
                      </a:cubicBezTo>
                      <a:cubicBezTo>
                        <a:pt x="1337102" y="673874"/>
                        <a:pt x="1338669" y="676225"/>
                        <a:pt x="1339976" y="677793"/>
                      </a:cubicBezTo>
                      <a:cubicBezTo>
                        <a:pt x="1341543" y="679621"/>
                        <a:pt x="1343372" y="680928"/>
                        <a:pt x="1343633" y="683540"/>
                      </a:cubicBezTo>
                      <a:cubicBezTo>
                        <a:pt x="1343894" y="686153"/>
                        <a:pt x="1342327" y="686153"/>
                        <a:pt x="1340759" y="687459"/>
                      </a:cubicBezTo>
                      <a:cubicBezTo>
                        <a:pt x="1339453" y="688504"/>
                        <a:pt x="1339976" y="691378"/>
                        <a:pt x="1338408" y="691900"/>
                      </a:cubicBezTo>
                      <a:cubicBezTo>
                        <a:pt x="1336318" y="692684"/>
                        <a:pt x="1334750" y="689027"/>
                        <a:pt x="1334228" y="687720"/>
                      </a:cubicBezTo>
                      <a:cubicBezTo>
                        <a:pt x="1333444" y="685630"/>
                        <a:pt x="1332660" y="682756"/>
                        <a:pt x="1330309" y="681711"/>
                      </a:cubicBezTo>
                      <a:cubicBezTo>
                        <a:pt x="1328219" y="680666"/>
                        <a:pt x="1326390" y="683018"/>
                        <a:pt x="1325084" y="684324"/>
                      </a:cubicBezTo>
                      <a:cubicBezTo>
                        <a:pt x="1323778" y="685630"/>
                        <a:pt x="1323517" y="686675"/>
                        <a:pt x="1323255" y="688504"/>
                      </a:cubicBezTo>
                      <a:cubicBezTo>
                        <a:pt x="1323255" y="690594"/>
                        <a:pt x="1322994" y="692423"/>
                        <a:pt x="1324039" y="694513"/>
                      </a:cubicBezTo>
                      <a:cubicBezTo>
                        <a:pt x="1325345" y="697387"/>
                        <a:pt x="1326129" y="699999"/>
                        <a:pt x="1326652" y="703134"/>
                      </a:cubicBezTo>
                      <a:cubicBezTo>
                        <a:pt x="1325345" y="702089"/>
                        <a:pt x="1324562" y="700522"/>
                        <a:pt x="1323517" y="699477"/>
                      </a:cubicBezTo>
                      <a:cubicBezTo>
                        <a:pt x="1322210" y="697648"/>
                        <a:pt x="1319859" y="696603"/>
                        <a:pt x="1318030" y="695558"/>
                      </a:cubicBezTo>
                      <a:cubicBezTo>
                        <a:pt x="1313589" y="693468"/>
                        <a:pt x="1308886" y="691639"/>
                        <a:pt x="1304445" y="694513"/>
                      </a:cubicBezTo>
                      <a:cubicBezTo>
                        <a:pt x="1302877" y="695558"/>
                        <a:pt x="1300787" y="697387"/>
                        <a:pt x="1298959" y="696342"/>
                      </a:cubicBezTo>
                      <a:cubicBezTo>
                        <a:pt x="1297130" y="695558"/>
                        <a:pt x="1298175" y="693729"/>
                        <a:pt x="1299220" y="692945"/>
                      </a:cubicBezTo>
                      <a:cubicBezTo>
                        <a:pt x="1300526" y="691900"/>
                        <a:pt x="1302616" y="691378"/>
                        <a:pt x="1303139" y="689810"/>
                      </a:cubicBezTo>
                      <a:cubicBezTo>
                        <a:pt x="1303661" y="688243"/>
                        <a:pt x="1302616" y="686675"/>
                        <a:pt x="1301571" y="685892"/>
                      </a:cubicBezTo>
                      <a:cubicBezTo>
                        <a:pt x="1300265" y="684846"/>
                        <a:pt x="1298959" y="684063"/>
                        <a:pt x="1298175" y="682756"/>
                      </a:cubicBezTo>
                      <a:cubicBezTo>
                        <a:pt x="1296869" y="680666"/>
                        <a:pt x="1296085" y="678576"/>
                        <a:pt x="1294779" y="676486"/>
                      </a:cubicBezTo>
                      <a:cubicBezTo>
                        <a:pt x="1292950" y="673090"/>
                        <a:pt x="1289553" y="669694"/>
                        <a:pt x="1286418" y="667342"/>
                      </a:cubicBezTo>
                      <a:cubicBezTo>
                        <a:pt x="1284590" y="665775"/>
                        <a:pt x="1282238" y="665514"/>
                        <a:pt x="1279887" y="664730"/>
                      </a:cubicBezTo>
                      <a:cubicBezTo>
                        <a:pt x="1278058" y="664207"/>
                        <a:pt x="1276752" y="663424"/>
                        <a:pt x="1278319" y="661595"/>
                      </a:cubicBezTo>
                      <a:cubicBezTo>
                        <a:pt x="1279364" y="660027"/>
                        <a:pt x="1280932" y="659244"/>
                        <a:pt x="1279887" y="657154"/>
                      </a:cubicBezTo>
                      <a:cubicBezTo>
                        <a:pt x="1278842" y="655325"/>
                        <a:pt x="1276491" y="654019"/>
                        <a:pt x="1274662" y="652973"/>
                      </a:cubicBezTo>
                      <a:cubicBezTo>
                        <a:pt x="1270220" y="650622"/>
                        <a:pt x="1265257" y="647226"/>
                        <a:pt x="1264995" y="641740"/>
                      </a:cubicBezTo>
                      <a:cubicBezTo>
                        <a:pt x="1264995" y="637821"/>
                        <a:pt x="1266824" y="634163"/>
                        <a:pt x="1268392" y="630767"/>
                      </a:cubicBezTo>
                      <a:cubicBezTo>
                        <a:pt x="1268653" y="628154"/>
                        <a:pt x="1269176" y="624758"/>
                        <a:pt x="1268914" y="622145"/>
                      </a:cubicBezTo>
                      <a:cubicBezTo>
                        <a:pt x="1268653" y="619533"/>
                        <a:pt x="1266824" y="616398"/>
                        <a:pt x="1265779" y="614047"/>
                      </a:cubicBezTo>
                      <a:cubicBezTo>
                        <a:pt x="1263428" y="608822"/>
                        <a:pt x="1262122" y="603335"/>
                        <a:pt x="1264212" y="597849"/>
                      </a:cubicBezTo>
                      <a:cubicBezTo>
                        <a:pt x="1265518" y="594191"/>
                        <a:pt x="1267608" y="590795"/>
                        <a:pt x="1267347" y="586615"/>
                      </a:cubicBezTo>
                      <a:cubicBezTo>
                        <a:pt x="1267086" y="582696"/>
                        <a:pt x="1264734" y="580867"/>
                        <a:pt x="1261077" y="580606"/>
                      </a:cubicBezTo>
                      <a:cubicBezTo>
                        <a:pt x="1256897" y="580345"/>
                        <a:pt x="1254807" y="578255"/>
                        <a:pt x="1251933" y="575381"/>
                      </a:cubicBezTo>
                      <a:cubicBezTo>
                        <a:pt x="1248536" y="571985"/>
                        <a:pt x="1245140" y="572246"/>
                        <a:pt x="1240699" y="573291"/>
                      </a:cubicBezTo>
                      <a:cubicBezTo>
                        <a:pt x="1236780" y="574075"/>
                        <a:pt x="1232861" y="574075"/>
                        <a:pt x="1228942" y="574336"/>
                      </a:cubicBezTo>
                      <a:cubicBezTo>
                        <a:pt x="1225285" y="574597"/>
                        <a:pt x="1222150" y="575381"/>
                        <a:pt x="1218492" y="574859"/>
                      </a:cubicBezTo>
                      <a:cubicBezTo>
                        <a:pt x="1214573" y="574075"/>
                        <a:pt x="1210393" y="572769"/>
                        <a:pt x="1206997" y="575642"/>
                      </a:cubicBezTo>
                      <a:cubicBezTo>
                        <a:pt x="1203862" y="578255"/>
                        <a:pt x="1201772" y="581129"/>
                        <a:pt x="1198114" y="583219"/>
                      </a:cubicBezTo>
                      <a:cubicBezTo>
                        <a:pt x="1198114" y="582174"/>
                        <a:pt x="1197853" y="580606"/>
                        <a:pt x="1198114" y="579561"/>
                      </a:cubicBezTo>
                      <a:cubicBezTo>
                        <a:pt x="1198375" y="579039"/>
                        <a:pt x="1198637" y="578516"/>
                        <a:pt x="1198898" y="577994"/>
                      </a:cubicBezTo>
                      <a:cubicBezTo>
                        <a:pt x="1199943" y="576165"/>
                        <a:pt x="1201511" y="571462"/>
                        <a:pt x="1200727" y="569111"/>
                      </a:cubicBezTo>
                      <a:cubicBezTo>
                        <a:pt x="1200204" y="567805"/>
                        <a:pt x="1198375" y="567282"/>
                        <a:pt x="1197331" y="566498"/>
                      </a:cubicBezTo>
                      <a:cubicBezTo>
                        <a:pt x="1195502" y="565453"/>
                        <a:pt x="1193673" y="564670"/>
                        <a:pt x="1191844" y="563625"/>
                      </a:cubicBezTo>
                      <a:cubicBezTo>
                        <a:pt x="1186619" y="561012"/>
                        <a:pt x="1181394" y="558661"/>
                        <a:pt x="1175646" y="557093"/>
                      </a:cubicBezTo>
                      <a:cubicBezTo>
                        <a:pt x="1170683" y="555787"/>
                        <a:pt x="1165457" y="556048"/>
                        <a:pt x="1160232" y="555264"/>
                      </a:cubicBezTo>
                      <a:cubicBezTo>
                        <a:pt x="1156575" y="554742"/>
                        <a:pt x="1152917" y="553697"/>
                        <a:pt x="1150305" y="550823"/>
                      </a:cubicBezTo>
                      <a:cubicBezTo>
                        <a:pt x="1148998" y="549256"/>
                        <a:pt x="1147953" y="547427"/>
                        <a:pt x="1146908" y="545598"/>
                      </a:cubicBezTo>
                      <a:cubicBezTo>
                        <a:pt x="1145341" y="542986"/>
                        <a:pt x="1143512" y="540373"/>
                        <a:pt x="1141683" y="538022"/>
                      </a:cubicBezTo>
                      <a:cubicBezTo>
                        <a:pt x="1140377" y="536454"/>
                        <a:pt x="1139071" y="534625"/>
                        <a:pt x="1137242" y="533580"/>
                      </a:cubicBezTo>
                      <a:cubicBezTo>
                        <a:pt x="1135152" y="532535"/>
                        <a:pt x="1132801" y="532274"/>
                        <a:pt x="1130711" y="531490"/>
                      </a:cubicBezTo>
                      <a:cubicBezTo>
                        <a:pt x="1126269" y="529662"/>
                        <a:pt x="1122089" y="527571"/>
                        <a:pt x="1117648" y="525743"/>
                      </a:cubicBezTo>
                      <a:cubicBezTo>
                        <a:pt x="1113206" y="523914"/>
                        <a:pt x="1108504" y="523914"/>
                        <a:pt x="1104063" y="522085"/>
                      </a:cubicBezTo>
                      <a:cubicBezTo>
                        <a:pt x="1098315" y="519734"/>
                        <a:pt x="1093090" y="516860"/>
                        <a:pt x="1087604" y="514509"/>
                      </a:cubicBezTo>
                      <a:cubicBezTo>
                        <a:pt x="1085514" y="513725"/>
                        <a:pt x="1083423" y="512941"/>
                        <a:pt x="1081333" y="513202"/>
                      </a:cubicBezTo>
                      <a:cubicBezTo>
                        <a:pt x="1079766" y="513464"/>
                        <a:pt x="1078198" y="513725"/>
                        <a:pt x="1076631" y="513986"/>
                      </a:cubicBezTo>
                      <a:cubicBezTo>
                        <a:pt x="1071928" y="514509"/>
                        <a:pt x="1068009" y="517121"/>
                        <a:pt x="1063568" y="518166"/>
                      </a:cubicBezTo>
                      <a:cubicBezTo>
                        <a:pt x="1058866" y="519211"/>
                        <a:pt x="1054424" y="520256"/>
                        <a:pt x="1049722" y="521301"/>
                      </a:cubicBezTo>
                      <a:cubicBezTo>
                        <a:pt x="1047893" y="521824"/>
                        <a:pt x="1041884" y="525743"/>
                        <a:pt x="1041884" y="521301"/>
                      </a:cubicBezTo>
                      <a:cubicBezTo>
                        <a:pt x="1041884" y="519211"/>
                        <a:pt x="1043451" y="517905"/>
                        <a:pt x="1044496" y="516338"/>
                      </a:cubicBezTo>
                      <a:cubicBezTo>
                        <a:pt x="1045541" y="514770"/>
                        <a:pt x="1045803" y="513464"/>
                        <a:pt x="1045803" y="511635"/>
                      </a:cubicBezTo>
                      <a:cubicBezTo>
                        <a:pt x="1045803" y="507977"/>
                        <a:pt x="1045019" y="504581"/>
                        <a:pt x="1043713" y="501446"/>
                      </a:cubicBezTo>
                      <a:cubicBezTo>
                        <a:pt x="1042406" y="498311"/>
                        <a:pt x="1039794" y="495699"/>
                        <a:pt x="1039010" y="492041"/>
                      </a:cubicBezTo>
                      <a:cubicBezTo>
                        <a:pt x="1038749" y="490996"/>
                        <a:pt x="1039010" y="489951"/>
                        <a:pt x="1039010" y="488906"/>
                      </a:cubicBezTo>
                      <a:cubicBezTo>
                        <a:pt x="1038749" y="486032"/>
                        <a:pt x="1037443" y="483158"/>
                        <a:pt x="1036397" y="480546"/>
                      </a:cubicBezTo>
                      <a:cubicBezTo>
                        <a:pt x="1035353" y="478195"/>
                        <a:pt x="1035353" y="475582"/>
                        <a:pt x="1034307" y="473231"/>
                      </a:cubicBezTo>
                      <a:cubicBezTo>
                        <a:pt x="1032479" y="469312"/>
                        <a:pt x="1028299" y="467483"/>
                        <a:pt x="1024119" y="467483"/>
                      </a:cubicBezTo>
                      <a:cubicBezTo>
                        <a:pt x="1020722" y="467483"/>
                        <a:pt x="1017587" y="468789"/>
                        <a:pt x="1014452" y="468528"/>
                      </a:cubicBezTo>
                      <a:cubicBezTo>
                        <a:pt x="1010011" y="468267"/>
                        <a:pt x="1005569" y="466438"/>
                        <a:pt x="1001912" y="464609"/>
                      </a:cubicBezTo>
                      <a:cubicBezTo>
                        <a:pt x="999299" y="463303"/>
                        <a:pt x="994858" y="461213"/>
                        <a:pt x="996426" y="457555"/>
                      </a:cubicBezTo>
                      <a:cubicBezTo>
                        <a:pt x="997732" y="454159"/>
                        <a:pt x="1000083" y="452069"/>
                        <a:pt x="999299" y="448150"/>
                      </a:cubicBezTo>
                      <a:cubicBezTo>
                        <a:pt x="998516" y="444231"/>
                        <a:pt x="995381" y="441096"/>
                        <a:pt x="994336" y="437178"/>
                      </a:cubicBezTo>
                      <a:cubicBezTo>
                        <a:pt x="993552" y="433781"/>
                        <a:pt x="995642" y="431169"/>
                        <a:pt x="996687" y="428034"/>
                      </a:cubicBezTo>
                      <a:cubicBezTo>
                        <a:pt x="997732" y="424899"/>
                        <a:pt x="996687" y="422286"/>
                        <a:pt x="995903" y="419151"/>
                      </a:cubicBezTo>
                      <a:cubicBezTo>
                        <a:pt x="995119" y="416016"/>
                        <a:pt x="995903" y="413404"/>
                        <a:pt x="997471" y="410530"/>
                      </a:cubicBezTo>
                      <a:cubicBezTo>
                        <a:pt x="999299" y="407133"/>
                        <a:pt x="1001389" y="403476"/>
                        <a:pt x="1004002" y="400341"/>
                      </a:cubicBezTo>
                      <a:cubicBezTo>
                        <a:pt x="1006092" y="397467"/>
                        <a:pt x="1009227" y="395377"/>
                        <a:pt x="1011578" y="392503"/>
                      </a:cubicBezTo>
                      <a:cubicBezTo>
                        <a:pt x="1013668" y="389629"/>
                        <a:pt x="1013146" y="386756"/>
                        <a:pt x="1012623" y="383621"/>
                      </a:cubicBezTo>
                      <a:cubicBezTo>
                        <a:pt x="1011840" y="379963"/>
                        <a:pt x="1012623" y="377873"/>
                        <a:pt x="1015758" y="376044"/>
                      </a:cubicBezTo>
                      <a:cubicBezTo>
                        <a:pt x="1018894" y="374215"/>
                        <a:pt x="1023335" y="373170"/>
                        <a:pt x="1025686" y="370035"/>
                      </a:cubicBezTo>
                      <a:cubicBezTo>
                        <a:pt x="1026992" y="367945"/>
                        <a:pt x="1026209" y="365594"/>
                        <a:pt x="1027254" y="363504"/>
                      </a:cubicBezTo>
                      <a:cubicBezTo>
                        <a:pt x="1028299" y="361153"/>
                        <a:pt x="1030650" y="359846"/>
                        <a:pt x="1031956" y="357756"/>
                      </a:cubicBezTo>
                      <a:cubicBezTo>
                        <a:pt x="1032740" y="356450"/>
                        <a:pt x="1033001" y="355144"/>
                        <a:pt x="1033263" y="353837"/>
                      </a:cubicBezTo>
                      <a:cubicBezTo>
                        <a:pt x="1033263" y="353054"/>
                        <a:pt x="1033263" y="351747"/>
                        <a:pt x="1034046" y="350964"/>
                      </a:cubicBezTo>
                      <a:cubicBezTo>
                        <a:pt x="1035091" y="349657"/>
                        <a:pt x="1037704" y="350441"/>
                        <a:pt x="1039271" y="350180"/>
                      </a:cubicBezTo>
                      <a:cubicBezTo>
                        <a:pt x="1041884" y="349657"/>
                        <a:pt x="1042668" y="347045"/>
                        <a:pt x="1044496" y="345477"/>
                      </a:cubicBezTo>
                      <a:cubicBezTo>
                        <a:pt x="1048154" y="342342"/>
                        <a:pt x="1054163" y="343126"/>
                        <a:pt x="1058604" y="343387"/>
                      </a:cubicBezTo>
                      <a:cubicBezTo>
                        <a:pt x="1057298" y="341559"/>
                        <a:pt x="1055730" y="340514"/>
                        <a:pt x="1053640" y="339991"/>
                      </a:cubicBezTo>
                      <a:cubicBezTo>
                        <a:pt x="1051550" y="339469"/>
                        <a:pt x="1048677" y="339469"/>
                        <a:pt x="1047109" y="337640"/>
                      </a:cubicBezTo>
                      <a:cubicBezTo>
                        <a:pt x="1043451" y="334243"/>
                        <a:pt x="1049460" y="333721"/>
                        <a:pt x="1051550" y="333460"/>
                      </a:cubicBezTo>
                      <a:cubicBezTo>
                        <a:pt x="1054685" y="332937"/>
                        <a:pt x="1057298" y="333721"/>
                        <a:pt x="1060172" y="333982"/>
                      </a:cubicBezTo>
                      <a:cubicBezTo>
                        <a:pt x="1062784" y="334243"/>
                        <a:pt x="1065136" y="336856"/>
                        <a:pt x="1067748" y="336072"/>
                      </a:cubicBezTo>
                      <a:cubicBezTo>
                        <a:pt x="1069577" y="335550"/>
                        <a:pt x="1071667" y="333460"/>
                        <a:pt x="1072973" y="332153"/>
                      </a:cubicBezTo>
                      <a:cubicBezTo>
                        <a:pt x="1074018" y="331109"/>
                        <a:pt x="1074802" y="330063"/>
                        <a:pt x="1076370" y="329280"/>
                      </a:cubicBezTo>
                      <a:cubicBezTo>
                        <a:pt x="1077676" y="328757"/>
                        <a:pt x="1078982" y="329018"/>
                        <a:pt x="1080288" y="328496"/>
                      </a:cubicBezTo>
                      <a:cubicBezTo>
                        <a:pt x="1082378" y="327973"/>
                        <a:pt x="1086036" y="325883"/>
                        <a:pt x="1087081" y="324055"/>
                      </a:cubicBezTo>
                      <a:cubicBezTo>
                        <a:pt x="1088387" y="321442"/>
                        <a:pt x="1086036" y="319352"/>
                        <a:pt x="1084730" y="317523"/>
                      </a:cubicBezTo>
                      <a:cubicBezTo>
                        <a:pt x="1083162" y="315433"/>
                        <a:pt x="1081856" y="313343"/>
                        <a:pt x="1079243" y="312559"/>
                      </a:cubicBezTo>
                      <a:cubicBezTo>
                        <a:pt x="1077415" y="312037"/>
                        <a:pt x="1075325" y="312298"/>
                        <a:pt x="1073235" y="311776"/>
                      </a:cubicBezTo>
                      <a:cubicBezTo>
                        <a:pt x="1071928" y="311514"/>
                        <a:pt x="1070883" y="310992"/>
                        <a:pt x="1069838" y="309947"/>
                      </a:cubicBezTo>
                      <a:cubicBezTo>
                        <a:pt x="1068793" y="308902"/>
                        <a:pt x="1068271" y="307596"/>
                        <a:pt x="1066964" y="306812"/>
                      </a:cubicBezTo>
                      <a:cubicBezTo>
                        <a:pt x="1065136" y="305505"/>
                        <a:pt x="1061739" y="306551"/>
                        <a:pt x="1059649" y="307334"/>
                      </a:cubicBezTo>
                      <a:cubicBezTo>
                        <a:pt x="1056514" y="308379"/>
                        <a:pt x="1053118" y="313343"/>
                        <a:pt x="1049460" y="311514"/>
                      </a:cubicBezTo>
                      <a:cubicBezTo>
                        <a:pt x="1047893" y="310731"/>
                        <a:pt x="1047632" y="308902"/>
                        <a:pt x="1047893" y="307334"/>
                      </a:cubicBezTo>
                      <a:cubicBezTo>
                        <a:pt x="1048154" y="306289"/>
                        <a:pt x="1049199" y="305244"/>
                        <a:pt x="1049199" y="304199"/>
                      </a:cubicBezTo>
                      <a:cubicBezTo>
                        <a:pt x="1049199" y="302109"/>
                        <a:pt x="1044235" y="302109"/>
                        <a:pt x="1042929" y="301587"/>
                      </a:cubicBezTo>
                      <a:cubicBezTo>
                        <a:pt x="1040316" y="300542"/>
                        <a:pt x="1037965" y="298974"/>
                        <a:pt x="1035353" y="298452"/>
                      </a:cubicBezTo>
                      <a:cubicBezTo>
                        <a:pt x="1034307" y="298190"/>
                        <a:pt x="1033263" y="298713"/>
                        <a:pt x="1031956" y="298713"/>
                      </a:cubicBezTo>
                      <a:cubicBezTo>
                        <a:pt x="1030650" y="298713"/>
                        <a:pt x="1029605" y="297929"/>
                        <a:pt x="1028560" y="297668"/>
                      </a:cubicBezTo>
                      <a:cubicBezTo>
                        <a:pt x="1025686" y="296362"/>
                        <a:pt x="1023074" y="295055"/>
                        <a:pt x="1020461" y="293749"/>
                      </a:cubicBezTo>
                      <a:cubicBezTo>
                        <a:pt x="1018894" y="292965"/>
                        <a:pt x="1017587" y="291920"/>
                        <a:pt x="1017065" y="290092"/>
                      </a:cubicBezTo>
                      <a:cubicBezTo>
                        <a:pt x="1016542" y="288263"/>
                        <a:pt x="1017587" y="288263"/>
                        <a:pt x="1019155" y="288524"/>
                      </a:cubicBezTo>
                      <a:cubicBezTo>
                        <a:pt x="1019677" y="288785"/>
                        <a:pt x="1020461" y="288785"/>
                        <a:pt x="1020984" y="289047"/>
                      </a:cubicBezTo>
                      <a:cubicBezTo>
                        <a:pt x="1021245" y="289047"/>
                        <a:pt x="1020984" y="288785"/>
                        <a:pt x="1021245" y="288785"/>
                      </a:cubicBezTo>
                      <a:cubicBezTo>
                        <a:pt x="1022290" y="289047"/>
                        <a:pt x="1023335" y="290353"/>
                        <a:pt x="1024119" y="290875"/>
                      </a:cubicBezTo>
                      <a:cubicBezTo>
                        <a:pt x="1026209" y="292443"/>
                        <a:pt x="1028821" y="295578"/>
                        <a:pt x="1031695" y="296100"/>
                      </a:cubicBezTo>
                      <a:cubicBezTo>
                        <a:pt x="1034569" y="296623"/>
                        <a:pt x="1036136" y="296623"/>
                        <a:pt x="1038488" y="298452"/>
                      </a:cubicBezTo>
                      <a:cubicBezTo>
                        <a:pt x="1040839" y="300542"/>
                        <a:pt x="1043974" y="300280"/>
                        <a:pt x="1047109" y="300280"/>
                      </a:cubicBezTo>
                      <a:cubicBezTo>
                        <a:pt x="1051028" y="300280"/>
                        <a:pt x="1054947" y="300019"/>
                        <a:pt x="1058866" y="300019"/>
                      </a:cubicBezTo>
                      <a:cubicBezTo>
                        <a:pt x="1061478" y="300019"/>
                        <a:pt x="1063829" y="299758"/>
                        <a:pt x="1066181" y="301064"/>
                      </a:cubicBezTo>
                      <a:cubicBezTo>
                        <a:pt x="1069054" y="302893"/>
                        <a:pt x="1071406" y="304461"/>
                        <a:pt x="1074541" y="304983"/>
                      </a:cubicBezTo>
                      <a:cubicBezTo>
                        <a:pt x="1079505" y="305767"/>
                        <a:pt x="1084207" y="305505"/>
                        <a:pt x="1089171" y="304722"/>
                      </a:cubicBezTo>
                      <a:cubicBezTo>
                        <a:pt x="1092045" y="304199"/>
                        <a:pt x="1097531" y="303154"/>
                        <a:pt x="1099099" y="300280"/>
                      </a:cubicBezTo>
                      <a:cubicBezTo>
                        <a:pt x="1100666" y="297407"/>
                        <a:pt x="1096747" y="296100"/>
                        <a:pt x="1096486" y="293488"/>
                      </a:cubicBezTo>
                      <a:cubicBezTo>
                        <a:pt x="1097792" y="292965"/>
                        <a:pt x="1100405" y="292704"/>
                        <a:pt x="1101189" y="291398"/>
                      </a:cubicBezTo>
                      <a:cubicBezTo>
                        <a:pt x="1102234" y="290092"/>
                        <a:pt x="1100666" y="288263"/>
                        <a:pt x="1102756" y="286957"/>
                      </a:cubicBezTo>
                      <a:cubicBezTo>
                        <a:pt x="1106414" y="285128"/>
                        <a:pt x="1108243" y="288524"/>
                        <a:pt x="1110071" y="290875"/>
                      </a:cubicBezTo>
                      <a:cubicBezTo>
                        <a:pt x="1111116" y="292182"/>
                        <a:pt x="1112161" y="293488"/>
                        <a:pt x="1113990" y="294010"/>
                      </a:cubicBezTo>
                      <a:cubicBezTo>
                        <a:pt x="1115558" y="294533"/>
                        <a:pt x="1117125" y="294272"/>
                        <a:pt x="1118693" y="294272"/>
                      </a:cubicBezTo>
                      <a:cubicBezTo>
                        <a:pt x="1120783" y="294272"/>
                        <a:pt x="1122873" y="294272"/>
                        <a:pt x="1124963" y="293749"/>
                      </a:cubicBezTo>
                      <a:cubicBezTo>
                        <a:pt x="1127314" y="293227"/>
                        <a:pt x="1129665" y="291920"/>
                        <a:pt x="1132017" y="290875"/>
                      </a:cubicBezTo>
                      <a:cubicBezTo>
                        <a:pt x="1134629" y="289569"/>
                        <a:pt x="1138026" y="286957"/>
                        <a:pt x="1141161" y="286957"/>
                      </a:cubicBezTo>
                      <a:cubicBezTo>
                        <a:pt x="1142728" y="285650"/>
                        <a:pt x="1144296" y="284605"/>
                        <a:pt x="1145602" y="283299"/>
                      </a:cubicBezTo>
                      <a:cubicBezTo>
                        <a:pt x="1147170" y="281993"/>
                        <a:pt x="1147431" y="280686"/>
                        <a:pt x="1148215" y="279119"/>
                      </a:cubicBezTo>
                      <a:cubicBezTo>
                        <a:pt x="1149782" y="275723"/>
                        <a:pt x="1151350" y="272065"/>
                        <a:pt x="1153178" y="268669"/>
                      </a:cubicBezTo>
                      <a:cubicBezTo>
                        <a:pt x="1156052" y="263705"/>
                        <a:pt x="1160755" y="260570"/>
                        <a:pt x="1164151" y="256129"/>
                      </a:cubicBezTo>
                      <a:cubicBezTo>
                        <a:pt x="1165196" y="254822"/>
                        <a:pt x="1166502" y="252993"/>
                        <a:pt x="1165980" y="251426"/>
                      </a:cubicBezTo>
                      <a:cubicBezTo>
                        <a:pt x="1165457" y="249858"/>
                        <a:pt x="1163106" y="249336"/>
                        <a:pt x="1161539" y="249075"/>
                      </a:cubicBezTo>
                      <a:cubicBezTo>
                        <a:pt x="1157097" y="248030"/>
                        <a:pt x="1152133" y="248552"/>
                        <a:pt x="1147692" y="248291"/>
                      </a:cubicBezTo>
                      <a:cubicBezTo>
                        <a:pt x="1143251" y="248030"/>
                        <a:pt x="1139071" y="247768"/>
                        <a:pt x="1134629" y="247768"/>
                      </a:cubicBezTo>
                      <a:cubicBezTo>
                        <a:pt x="1129665" y="247507"/>
                        <a:pt x="1124702" y="247246"/>
                        <a:pt x="1120260" y="244895"/>
                      </a:cubicBezTo>
                      <a:cubicBezTo>
                        <a:pt x="1112684" y="240976"/>
                        <a:pt x="1109026" y="231048"/>
                        <a:pt x="1099621" y="230003"/>
                      </a:cubicBezTo>
                      <a:cubicBezTo>
                        <a:pt x="1090477" y="228958"/>
                        <a:pt x="1079505" y="233138"/>
                        <a:pt x="1072189" y="226084"/>
                      </a:cubicBezTo>
                      <a:cubicBezTo>
                        <a:pt x="1075586" y="225562"/>
                        <a:pt x="1078982" y="226346"/>
                        <a:pt x="1082117" y="226346"/>
                      </a:cubicBezTo>
                      <a:lnTo>
                        <a:pt x="1093874" y="226346"/>
                      </a:lnTo>
                      <a:cubicBezTo>
                        <a:pt x="1097792" y="226346"/>
                        <a:pt x="1101711" y="226868"/>
                        <a:pt x="1105369" y="227652"/>
                      </a:cubicBezTo>
                      <a:cubicBezTo>
                        <a:pt x="1106936" y="227913"/>
                        <a:pt x="1108243" y="228174"/>
                        <a:pt x="1109810" y="228436"/>
                      </a:cubicBezTo>
                      <a:cubicBezTo>
                        <a:pt x="1110594" y="228436"/>
                        <a:pt x="1111639" y="228697"/>
                        <a:pt x="1112423" y="228958"/>
                      </a:cubicBezTo>
                      <a:cubicBezTo>
                        <a:pt x="1113468" y="229219"/>
                        <a:pt x="1114252" y="230003"/>
                        <a:pt x="1115296" y="230264"/>
                      </a:cubicBezTo>
                      <a:cubicBezTo>
                        <a:pt x="1115296" y="230264"/>
                        <a:pt x="1115296" y="230264"/>
                        <a:pt x="1115035" y="230264"/>
                      </a:cubicBezTo>
                      <a:cubicBezTo>
                        <a:pt x="1117909" y="230787"/>
                        <a:pt x="1120783" y="231571"/>
                        <a:pt x="1123395" y="232093"/>
                      </a:cubicBezTo>
                      <a:cubicBezTo>
                        <a:pt x="1125747" y="232616"/>
                        <a:pt x="1127575" y="233922"/>
                        <a:pt x="1129665" y="234706"/>
                      </a:cubicBezTo>
                      <a:cubicBezTo>
                        <a:pt x="1133062" y="236273"/>
                        <a:pt x="1136458" y="237579"/>
                        <a:pt x="1139332" y="239931"/>
                      </a:cubicBezTo>
                      <a:cubicBezTo>
                        <a:pt x="1141422" y="241498"/>
                        <a:pt x="1142728" y="243850"/>
                        <a:pt x="1145080" y="245156"/>
                      </a:cubicBezTo>
                      <a:cubicBezTo>
                        <a:pt x="1147692" y="246723"/>
                        <a:pt x="1150566" y="246462"/>
                        <a:pt x="1153440" y="245417"/>
                      </a:cubicBezTo>
                      <a:cubicBezTo>
                        <a:pt x="1157359" y="244111"/>
                        <a:pt x="1161539" y="242282"/>
                        <a:pt x="1164935" y="239931"/>
                      </a:cubicBezTo>
                      <a:cubicBezTo>
                        <a:pt x="1168854" y="237579"/>
                        <a:pt x="1171205" y="234444"/>
                        <a:pt x="1173818" y="230787"/>
                      </a:cubicBezTo>
                      <a:cubicBezTo>
                        <a:pt x="1176430" y="227391"/>
                        <a:pt x="1179304" y="225823"/>
                        <a:pt x="1182962" y="223733"/>
                      </a:cubicBezTo>
                      <a:cubicBezTo>
                        <a:pt x="1185835" y="222166"/>
                        <a:pt x="1188970" y="219814"/>
                        <a:pt x="1187664" y="216157"/>
                      </a:cubicBezTo>
                      <a:cubicBezTo>
                        <a:pt x="1186358" y="212760"/>
                        <a:pt x="1182439" y="212499"/>
                        <a:pt x="1179304" y="212238"/>
                      </a:cubicBezTo>
                      <a:cubicBezTo>
                        <a:pt x="1176691" y="212238"/>
                        <a:pt x="1171989" y="212499"/>
                        <a:pt x="1171466" y="209103"/>
                      </a:cubicBezTo>
                      <a:cubicBezTo>
                        <a:pt x="1170944" y="205968"/>
                        <a:pt x="1174863" y="203878"/>
                        <a:pt x="1177214" y="203094"/>
                      </a:cubicBezTo>
                      <a:cubicBezTo>
                        <a:pt x="1183484" y="201004"/>
                        <a:pt x="1193673" y="199698"/>
                        <a:pt x="1198637" y="204661"/>
                      </a:cubicBezTo>
                      <a:cubicBezTo>
                        <a:pt x="1200466" y="206490"/>
                        <a:pt x="1200727" y="209625"/>
                        <a:pt x="1202817" y="210932"/>
                      </a:cubicBezTo>
                      <a:cubicBezTo>
                        <a:pt x="1205429" y="212760"/>
                        <a:pt x="1210132" y="213022"/>
                        <a:pt x="1213267" y="213022"/>
                      </a:cubicBezTo>
                      <a:cubicBezTo>
                        <a:pt x="1214573" y="213022"/>
                        <a:pt x="1215618" y="212760"/>
                        <a:pt x="1216663" y="212238"/>
                      </a:cubicBezTo>
                      <a:cubicBezTo>
                        <a:pt x="1217447" y="211715"/>
                        <a:pt x="1217970" y="210932"/>
                        <a:pt x="1218753" y="210670"/>
                      </a:cubicBezTo>
                      <a:cubicBezTo>
                        <a:pt x="1221627" y="209625"/>
                        <a:pt x="1225285" y="212238"/>
                        <a:pt x="1227897" y="213022"/>
                      </a:cubicBezTo>
                      <a:cubicBezTo>
                        <a:pt x="1230771" y="214067"/>
                        <a:pt x="1234167" y="213805"/>
                        <a:pt x="1233645" y="209887"/>
                      </a:cubicBezTo>
                      <a:cubicBezTo>
                        <a:pt x="1233122" y="205968"/>
                        <a:pt x="1229465" y="204400"/>
                        <a:pt x="1226330" y="203094"/>
                      </a:cubicBezTo>
                      <a:cubicBezTo>
                        <a:pt x="1222672" y="201526"/>
                        <a:pt x="1220582" y="199698"/>
                        <a:pt x="1218231" y="196824"/>
                      </a:cubicBezTo>
                      <a:cubicBezTo>
                        <a:pt x="1215357" y="193428"/>
                        <a:pt x="1212222" y="192905"/>
                        <a:pt x="1207781" y="192644"/>
                      </a:cubicBezTo>
                      <a:cubicBezTo>
                        <a:pt x="1209871" y="191860"/>
                        <a:pt x="1210916" y="190815"/>
                        <a:pt x="1211177" y="188725"/>
                      </a:cubicBezTo>
                      <a:cubicBezTo>
                        <a:pt x="1211177" y="187680"/>
                        <a:pt x="1210654" y="185851"/>
                        <a:pt x="1211961" y="186112"/>
                      </a:cubicBezTo>
                      <a:cubicBezTo>
                        <a:pt x="1213528" y="186635"/>
                        <a:pt x="1215357" y="188725"/>
                        <a:pt x="1216402" y="189770"/>
                      </a:cubicBezTo>
                      <a:cubicBezTo>
                        <a:pt x="1217970" y="191076"/>
                        <a:pt x="1219537" y="192382"/>
                        <a:pt x="1221366" y="193689"/>
                      </a:cubicBezTo>
                      <a:cubicBezTo>
                        <a:pt x="1222933" y="194734"/>
                        <a:pt x="1224501" y="194995"/>
                        <a:pt x="1226330" y="194472"/>
                      </a:cubicBezTo>
                      <a:cubicBezTo>
                        <a:pt x="1227636" y="194211"/>
                        <a:pt x="1229465" y="193166"/>
                        <a:pt x="1230510" y="194472"/>
                      </a:cubicBezTo>
                      <a:cubicBezTo>
                        <a:pt x="1231555" y="196040"/>
                        <a:pt x="1231032" y="198653"/>
                        <a:pt x="1231294" y="200481"/>
                      </a:cubicBezTo>
                      <a:cubicBezTo>
                        <a:pt x="1231555" y="202571"/>
                        <a:pt x="1232861" y="203616"/>
                        <a:pt x="1234951" y="204400"/>
                      </a:cubicBezTo>
                      <a:cubicBezTo>
                        <a:pt x="1236780" y="205184"/>
                        <a:pt x="1238348" y="205707"/>
                        <a:pt x="1239654" y="207535"/>
                      </a:cubicBezTo>
                      <a:cubicBezTo>
                        <a:pt x="1240438" y="208841"/>
                        <a:pt x="1240960" y="210670"/>
                        <a:pt x="1242789" y="211193"/>
                      </a:cubicBezTo>
                      <a:cubicBezTo>
                        <a:pt x="1246446" y="211977"/>
                        <a:pt x="1248798" y="207013"/>
                        <a:pt x="1251671" y="205445"/>
                      </a:cubicBezTo>
                      <a:cubicBezTo>
                        <a:pt x="1253761" y="204139"/>
                        <a:pt x="1255851" y="203355"/>
                        <a:pt x="1257942" y="201788"/>
                      </a:cubicBezTo>
                      <a:cubicBezTo>
                        <a:pt x="1259509" y="200481"/>
                        <a:pt x="1260815" y="198914"/>
                        <a:pt x="1262383" y="198130"/>
                      </a:cubicBezTo>
                      <a:cubicBezTo>
                        <a:pt x="1263950" y="197346"/>
                        <a:pt x="1265779" y="197085"/>
                        <a:pt x="1267347" y="196301"/>
                      </a:cubicBezTo>
                      <a:cubicBezTo>
                        <a:pt x="1269176" y="195256"/>
                        <a:pt x="1270482" y="193428"/>
                        <a:pt x="1272049" y="192121"/>
                      </a:cubicBezTo>
                      <a:cubicBezTo>
                        <a:pt x="1273617" y="190554"/>
                        <a:pt x="1275184" y="190031"/>
                        <a:pt x="1277274" y="190031"/>
                      </a:cubicBezTo>
                      <a:cubicBezTo>
                        <a:pt x="1278842" y="190031"/>
                        <a:pt x="1280409" y="190031"/>
                        <a:pt x="1281455" y="188464"/>
                      </a:cubicBezTo>
                      <a:cubicBezTo>
                        <a:pt x="1282499" y="186635"/>
                        <a:pt x="1282499" y="184284"/>
                        <a:pt x="1283283" y="182455"/>
                      </a:cubicBezTo>
                      <a:cubicBezTo>
                        <a:pt x="1284067" y="180626"/>
                        <a:pt x="1285112" y="179059"/>
                        <a:pt x="1286418" y="177491"/>
                      </a:cubicBezTo>
                      <a:cubicBezTo>
                        <a:pt x="1286941" y="175662"/>
                        <a:pt x="1288247" y="174095"/>
                        <a:pt x="1288247" y="172266"/>
                      </a:cubicBezTo>
                      <a:cubicBezTo>
                        <a:pt x="1288247" y="170437"/>
                        <a:pt x="1286680" y="168347"/>
                        <a:pt x="1285896" y="166780"/>
                      </a:cubicBezTo>
                      <a:cubicBezTo>
                        <a:pt x="1284067" y="163122"/>
                        <a:pt x="1280932" y="159987"/>
                        <a:pt x="1277013" y="158419"/>
                      </a:cubicBezTo>
                      <a:cubicBezTo>
                        <a:pt x="1274662" y="157375"/>
                        <a:pt x="1269176" y="156591"/>
                        <a:pt x="1271266" y="153194"/>
                      </a:cubicBezTo>
                      <a:cubicBezTo>
                        <a:pt x="1272311" y="151104"/>
                        <a:pt x="1276752" y="147186"/>
                        <a:pt x="1272311" y="146402"/>
                      </a:cubicBezTo>
                      <a:cubicBezTo>
                        <a:pt x="1270220" y="145879"/>
                        <a:pt x="1265779" y="146924"/>
                        <a:pt x="1264734" y="144050"/>
                      </a:cubicBezTo>
                      <a:cubicBezTo>
                        <a:pt x="1264473" y="143005"/>
                        <a:pt x="1264734" y="141699"/>
                        <a:pt x="1264212" y="140654"/>
                      </a:cubicBezTo>
                      <a:cubicBezTo>
                        <a:pt x="1263689" y="139348"/>
                        <a:pt x="1262644" y="138825"/>
                        <a:pt x="1261338" y="138042"/>
                      </a:cubicBezTo>
                      <a:cubicBezTo>
                        <a:pt x="1259509" y="136997"/>
                        <a:pt x="1255590" y="135429"/>
                        <a:pt x="1257942" y="133078"/>
                      </a:cubicBezTo>
                      <a:cubicBezTo>
                        <a:pt x="1259770" y="130727"/>
                        <a:pt x="1263167" y="131249"/>
                        <a:pt x="1265779" y="132033"/>
                      </a:cubicBezTo>
                      <a:cubicBezTo>
                        <a:pt x="1268653" y="132817"/>
                        <a:pt x="1271004" y="132817"/>
                        <a:pt x="1273878" y="132033"/>
                      </a:cubicBezTo>
                      <a:cubicBezTo>
                        <a:pt x="1276229" y="131249"/>
                        <a:pt x="1278058" y="130727"/>
                        <a:pt x="1280409" y="130727"/>
                      </a:cubicBezTo>
                      <a:cubicBezTo>
                        <a:pt x="1283022" y="130465"/>
                        <a:pt x="1286157" y="129943"/>
                        <a:pt x="1287725" y="127330"/>
                      </a:cubicBezTo>
                      <a:cubicBezTo>
                        <a:pt x="1289031" y="124718"/>
                        <a:pt x="1286941" y="123150"/>
                        <a:pt x="1285373" y="121583"/>
                      </a:cubicBezTo>
                      <a:cubicBezTo>
                        <a:pt x="1280148" y="116619"/>
                        <a:pt x="1292166" y="112439"/>
                        <a:pt x="1290076" y="107475"/>
                      </a:cubicBezTo>
                      <a:cubicBezTo>
                        <a:pt x="1289292" y="105385"/>
                        <a:pt x="1285635" y="104601"/>
                        <a:pt x="1283545" y="104340"/>
                      </a:cubicBezTo>
                      <a:cubicBezTo>
                        <a:pt x="1280932" y="103817"/>
                        <a:pt x="1278319" y="104340"/>
                        <a:pt x="1275446" y="104340"/>
                      </a:cubicBezTo>
                      <a:cubicBezTo>
                        <a:pt x="1272572" y="104340"/>
                        <a:pt x="1270482" y="103817"/>
                        <a:pt x="1268653" y="101466"/>
                      </a:cubicBezTo>
                      <a:cubicBezTo>
                        <a:pt x="1267086" y="99637"/>
                        <a:pt x="1266302" y="97025"/>
                        <a:pt x="1263950" y="95980"/>
                      </a:cubicBezTo>
                      <a:cubicBezTo>
                        <a:pt x="1261599" y="94673"/>
                        <a:pt x="1259509" y="95718"/>
                        <a:pt x="1256897" y="95980"/>
                      </a:cubicBezTo>
                      <a:cubicBezTo>
                        <a:pt x="1253761" y="96241"/>
                        <a:pt x="1251149" y="94935"/>
                        <a:pt x="1248536" y="93106"/>
                      </a:cubicBezTo>
                      <a:cubicBezTo>
                        <a:pt x="1251671" y="92061"/>
                        <a:pt x="1254545" y="91800"/>
                        <a:pt x="1257942" y="91800"/>
                      </a:cubicBezTo>
                      <a:cubicBezTo>
                        <a:pt x="1260032" y="91800"/>
                        <a:pt x="1264734" y="91538"/>
                        <a:pt x="1263167" y="87881"/>
                      </a:cubicBezTo>
                      <a:cubicBezTo>
                        <a:pt x="1261860" y="85268"/>
                        <a:pt x="1258203" y="86052"/>
                        <a:pt x="1255851" y="86052"/>
                      </a:cubicBezTo>
                      <a:cubicBezTo>
                        <a:pt x="1252978" y="86052"/>
                        <a:pt x="1250104" y="86052"/>
                        <a:pt x="1246969" y="86052"/>
                      </a:cubicBezTo>
                      <a:cubicBezTo>
                        <a:pt x="1243834" y="86052"/>
                        <a:pt x="1240960" y="85530"/>
                        <a:pt x="1237825" y="85268"/>
                      </a:cubicBezTo>
                      <a:cubicBezTo>
                        <a:pt x="1234951" y="85007"/>
                        <a:pt x="1231816" y="84746"/>
                        <a:pt x="1228942" y="84223"/>
                      </a:cubicBezTo>
                      <a:cubicBezTo>
                        <a:pt x="1226591" y="83701"/>
                        <a:pt x="1224240" y="82656"/>
                        <a:pt x="1221627" y="82656"/>
                      </a:cubicBezTo>
                      <a:cubicBezTo>
                        <a:pt x="1219015" y="82656"/>
                        <a:pt x="1216663" y="84485"/>
                        <a:pt x="1214312" y="84223"/>
                      </a:cubicBezTo>
                      <a:cubicBezTo>
                        <a:pt x="1213006" y="84223"/>
                        <a:pt x="1211700" y="83440"/>
                        <a:pt x="1210393" y="82917"/>
                      </a:cubicBezTo>
                      <a:cubicBezTo>
                        <a:pt x="1208564" y="82133"/>
                        <a:pt x="1206997" y="81872"/>
                        <a:pt x="1204907" y="81872"/>
                      </a:cubicBezTo>
                      <a:cubicBezTo>
                        <a:pt x="1202294" y="81872"/>
                        <a:pt x="1197331" y="82133"/>
                        <a:pt x="1195763" y="84746"/>
                      </a:cubicBezTo>
                      <a:cubicBezTo>
                        <a:pt x="1193412" y="88665"/>
                        <a:pt x="1199421" y="92061"/>
                        <a:pt x="1197853" y="95980"/>
                      </a:cubicBezTo>
                      <a:cubicBezTo>
                        <a:pt x="1197069" y="98070"/>
                        <a:pt x="1195502" y="99899"/>
                        <a:pt x="1196547" y="102511"/>
                      </a:cubicBezTo>
                      <a:cubicBezTo>
                        <a:pt x="1197592" y="104862"/>
                        <a:pt x="1199682" y="105124"/>
                        <a:pt x="1202033" y="105646"/>
                      </a:cubicBezTo>
                      <a:cubicBezTo>
                        <a:pt x="1204384" y="106169"/>
                        <a:pt x="1216141" y="109042"/>
                        <a:pt x="1212222" y="113223"/>
                      </a:cubicBezTo>
                      <a:cubicBezTo>
                        <a:pt x="1211177" y="114268"/>
                        <a:pt x="1209610" y="114529"/>
                        <a:pt x="1208303" y="114790"/>
                      </a:cubicBezTo>
                      <a:cubicBezTo>
                        <a:pt x="1207519" y="115051"/>
                        <a:pt x="1205429" y="115051"/>
                        <a:pt x="1204907" y="115835"/>
                      </a:cubicBezTo>
                      <a:cubicBezTo>
                        <a:pt x="1203601" y="117664"/>
                        <a:pt x="1209348" y="119493"/>
                        <a:pt x="1210393" y="120015"/>
                      </a:cubicBezTo>
                      <a:cubicBezTo>
                        <a:pt x="1212222" y="121583"/>
                        <a:pt x="1210916" y="123934"/>
                        <a:pt x="1209348" y="125240"/>
                      </a:cubicBezTo>
                      <a:cubicBezTo>
                        <a:pt x="1208303" y="126024"/>
                        <a:pt x="1206997" y="125763"/>
                        <a:pt x="1205952" y="125502"/>
                      </a:cubicBezTo>
                      <a:cubicBezTo>
                        <a:pt x="1203601" y="125240"/>
                        <a:pt x="1201249" y="124979"/>
                        <a:pt x="1198898" y="124456"/>
                      </a:cubicBezTo>
                      <a:cubicBezTo>
                        <a:pt x="1197069" y="124195"/>
                        <a:pt x="1195502" y="123934"/>
                        <a:pt x="1193673" y="124979"/>
                      </a:cubicBezTo>
                      <a:cubicBezTo>
                        <a:pt x="1191844" y="126285"/>
                        <a:pt x="1191583" y="128898"/>
                        <a:pt x="1191583" y="130988"/>
                      </a:cubicBezTo>
                      <a:cubicBezTo>
                        <a:pt x="1191322" y="136474"/>
                        <a:pt x="1192628" y="141438"/>
                        <a:pt x="1189232" y="146402"/>
                      </a:cubicBezTo>
                      <a:cubicBezTo>
                        <a:pt x="1187403" y="148753"/>
                        <a:pt x="1185313" y="150843"/>
                        <a:pt x="1182962" y="152672"/>
                      </a:cubicBezTo>
                      <a:cubicBezTo>
                        <a:pt x="1181133" y="154239"/>
                        <a:pt x="1178781" y="155807"/>
                        <a:pt x="1177736" y="157897"/>
                      </a:cubicBezTo>
                      <a:cubicBezTo>
                        <a:pt x="1175385" y="162600"/>
                        <a:pt x="1179043" y="168608"/>
                        <a:pt x="1176691" y="173572"/>
                      </a:cubicBezTo>
                      <a:cubicBezTo>
                        <a:pt x="1174079" y="178275"/>
                        <a:pt x="1170683" y="171744"/>
                        <a:pt x="1167547" y="172527"/>
                      </a:cubicBezTo>
                      <a:cubicBezTo>
                        <a:pt x="1165719" y="173050"/>
                        <a:pt x="1164935" y="176185"/>
                        <a:pt x="1164151" y="177752"/>
                      </a:cubicBezTo>
                      <a:cubicBezTo>
                        <a:pt x="1163367" y="179320"/>
                        <a:pt x="1162322" y="182455"/>
                        <a:pt x="1160232" y="182455"/>
                      </a:cubicBezTo>
                      <a:cubicBezTo>
                        <a:pt x="1158142" y="182455"/>
                        <a:pt x="1156836" y="179320"/>
                        <a:pt x="1156052" y="178014"/>
                      </a:cubicBezTo>
                      <a:cubicBezTo>
                        <a:pt x="1154746" y="175662"/>
                        <a:pt x="1153178" y="173311"/>
                        <a:pt x="1151350" y="171482"/>
                      </a:cubicBezTo>
                      <a:cubicBezTo>
                        <a:pt x="1147431" y="167563"/>
                        <a:pt x="1142467" y="164690"/>
                        <a:pt x="1138548" y="160771"/>
                      </a:cubicBezTo>
                      <a:cubicBezTo>
                        <a:pt x="1134629" y="156852"/>
                        <a:pt x="1133846" y="152672"/>
                        <a:pt x="1134107" y="147447"/>
                      </a:cubicBezTo>
                      <a:cubicBezTo>
                        <a:pt x="1134368" y="145096"/>
                        <a:pt x="1134368" y="141438"/>
                        <a:pt x="1136197" y="139870"/>
                      </a:cubicBezTo>
                      <a:cubicBezTo>
                        <a:pt x="1137503" y="138564"/>
                        <a:pt x="1139332" y="139609"/>
                        <a:pt x="1140638" y="140393"/>
                      </a:cubicBezTo>
                      <a:cubicBezTo>
                        <a:pt x="1145602" y="140654"/>
                        <a:pt x="1146124" y="133862"/>
                        <a:pt x="1145863" y="130465"/>
                      </a:cubicBezTo>
                      <a:cubicBezTo>
                        <a:pt x="1145863" y="128114"/>
                        <a:pt x="1144034" y="127330"/>
                        <a:pt x="1142467" y="126024"/>
                      </a:cubicBezTo>
                      <a:cubicBezTo>
                        <a:pt x="1141161" y="125240"/>
                        <a:pt x="1139854" y="122628"/>
                        <a:pt x="1138548" y="122628"/>
                      </a:cubicBezTo>
                      <a:cubicBezTo>
                        <a:pt x="1136197" y="120015"/>
                        <a:pt x="1134107" y="117141"/>
                        <a:pt x="1132017" y="114529"/>
                      </a:cubicBezTo>
                      <a:cubicBezTo>
                        <a:pt x="1130711" y="112961"/>
                        <a:pt x="1129927" y="110871"/>
                        <a:pt x="1128621" y="109042"/>
                      </a:cubicBezTo>
                      <a:cubicBezTo>
                        <a:pt x="1126008" y="105124"/>
                        <a:pt x="1120522" y="104601"/>
                        <a:pt x="1116342" y="105646"/>
                      </a:cubicBezTo>
                      <a:cubicBezTo>
                        <a:pt x="1111378" y="106691"/>
                        <a:pt x="1107198" y="111394"/>
                        <a:pt x="1106675" y="116358"/>
                      </a:cubicBezTo>
                      <a:cubicBezTo>
                        <a:pt x="1106153" y="120538"/>
                        <a:pt x="1108504" y="124456"/>
                        <a:pt x="1106153" y="128375"/>
                      </a:cubicBezTo>
                      <a:cubicBezTo>
                        <a:pt x="1105108" y="129943"/>
                        <a:pt x="1103540" y="130988"/>
                        <a:pt x="1102234" y="132555"/>
                      </a:cubicBezTo>
                      <a:cubicBezTo>
                        <a:pt x="1100927" y="133862"/>
                        <a:pt x="1100405" y="135168"/>
                        <a:pt x="1099621" y="136735"/>
                      </a:cubicBezTo>
                      <a:cubicBezTo>
                        <a:pt x="1099099" y="138042"/>
                        <a:pt x="1098576" y="139348"/>
                        <a:pt x="1097009" y="139348"/>
                      </a:cubicBezTo>
                      <a:cubicBezTo>
                        <a:pt x="1094657" y="139348"/>
                        <a:pt x="1092045" y="138303"/>
                        <a:pt x="1089955" y="137258"/>
                      </a:cubicBezTo>
                      <a:cubicBezTo>
                        <a:pt x="1088126" y="136474"/>
                        <a:pt x="1086297" y="135168"/>
                        <a:pt x="1087081" y="133078"/>
                      </a:cubicBezTo>
                      <a:cubicBezTo>
                        <a:pt x="1088126" y="130465"/>
                        <a:pt x="1090477" y="128375"/>
                        <a:pt x="1091522" y="125763"/>
                      </a:cubicBezTo>
                      <a:cubicBezTo>
                        <a:pt x="1093874" y="120015"/>
                        <a:pt x="1089694" y="115051"/>
                        <a:pt x="1086036" y="111133"/>
                      </a:cubicBezTo>
                      <a:cubicBezTo>
                        <a:pt x="1084207" y="109304"/>
                        <a:pt x="1082378" y="107997"/>
                        <a:pt x="1080027" y="107475"/>
                      </a:cubicBezTo>
                      <a:cubicBezTo>
                        <a:pt x="1077676" y="106952"/>
                        <a:pt x="1075063" y="106952"/>
                        <a:pt x="1072712" y="105907"/>
                      </a:cubicBezTo>
                      <a:cubicBezTo>
                        <a:pt x="1067748" y="103295"/>
                        <a:pt x="1077937" y="100944"/>
                        <a:pt x="1079505" y="100421"/>
                      </a:cubicBezTo>
                      <a:cubicBezTo>
                        <a:pt x="1081856" y="99637"/>
                        <a:pt x="1084730" y="98592"/>
                        <a:pt x="1086036" y="96502"/>
                      </a:cubicBezTo>
                      <a:cubicBezTo>
                        <a:pt x="1087081" y="94673"/>
                        <a:pt x="1086036" y="93106"/>
                        <a:pt x="1084207" y="92845"/>
                      </a:cubicBezTo>
                      <a:cubicBezTo>
                        <a:pt x="1079505" y="92061"/>
                        <a:pt x="1075063" y="95457"/>
                        <a:pt x="1071928" y="90755"/>
                      </a:cubicBezTo>
                      <a:cubicBezTo>
                        <a:pt x="1070883" y="89448"/>
                        <a:pt x="1069838" y="87358"/>
                        <a:pt x="1068271" y="86836"/>
                      </a:cubicBezTo>
                      <a:cubicBezTo>
                        <a:pt x="1066442" y="86313"/>
                        <a:pt x="1064874" y="87620"/>
                        <a:pt x="1063568" y="88665"/>
                      </a:cubicBezTo>
                      <a:cubicBezTo>
                        <a:pt x="1062001" y="89971"/>
                        <a:pt x="1060433" y="91277"/>
                        <a:pt x="1058343" y="91800"/>
                      </a:cubicBezTo>
                      <a:cubicBezTo>
                        <a:pt x="1056514" y="92061"/>
                        <a:pt x="1054685" y="91277"/>
                        <a:pt x="1053118" y="90755"/>
                      </a:cubicBezTo>
                      <a:cubicBezTo>
                        <a:pt x="1050505" y="89971"/>
                        <a:pt x="1048154" y="89710"/>
                        <a:pt x="1045541" y="89710"/>
                      </a:cubicBezTo>
                      <a:cubicBezTo>
                        <a:pt x="1044235" y="89710"/>
                        <a:pt x="1040578" y="90232"/>
                        <a:pt x="1039794" y="88926"/>
                      </a:cubicBezTo>
                      <a:cubicBezTo>
                        <a:pt x="1037965" y="85791"/>
                        <a:pt x="1048154" y="80827"/>
                        <a:pt x="1049983" y="79782"/>
                      </a:cubicBezTo>
                      <a:cubicBezTo>
                        <a:pt x="1051812" y="78737"/>
                        <a:pt x="1055730" y="76908"/>
                        <a:pt x="1055730" y="74557"/>
                      </a:cubicBezTo>
                      <a:cubicBezTo>
                        <a:pt x="1055992" y="71944"/>
                        <a:pt x="1051550" y="71683"/>
                        <a:pt x="1049722" y="71422"/>
                      </a:cubicBezTo>
                      <a:cubicBezTo>
                        <a:pt x="1048677" y="71422"/>
                        <a:pt x="1044235" y="71161"/>
                        <a:pt x="1045019" y="69854"/>
                      </a:cubicBezTo>
                      <a:cubicBezTo>
                        <a:pt x="1045541" y="69071"/>
                        <a:pt x="1047632" y="68548"/>
                        <a:pt x="1048415" y="68548"/>
                      </a:cubicBezTo>
                      <a:cubicBezTo>
                        <a:pt x="1049983" y="68026"/>
                        <a:pt x="1051289" y="67764"/>
                        <a:pt x="1052857" y="67764"/>
                      </a:cubicBezTo>
                      <a:cubicBezTo>
                        <a:pt x="1054947" y="67503"/>
                        <a:pt x="1056776" y="68026"/>
                        <a:pt x="1058866" y="68287"/>
                      </a:cubicBezTo>
                      <a:cubicBezTo>
                        <a:pt x="1060956" y="68548"/>
                        <a:pt x="1063046" y="68026"/>
                        <a:pt x="1064874" y="67503"/>
                      </a:cubicBezTo>
                      <a:cubicBezTo>
                        <a:pt x="1064352" y="66458"/>
                        <a:pt x="1063829" y="65152"/>
                        <a:pt x="1062784" y="64368"/>
                      </a:cubicBezTo>
                      <a:cubicBezTo>
                        <a:pt x="1060956" y="62539"/>
                        <a:pt x="1058343" y="62278"/>
                        <a:pt x="1056776" y="60188"/>
                      </a:cubicBezTo>
                      <a:cubicBezTo>
                        <a:pt x="1054947" y="57314"/>
                        <a:pt x="1055469" y="53395"/>
                        <a:pt x="1052595" y="51044"/>
                      </a:cubicBezTo>
                      <a:cubicBezTo>
                        <a:pt x="1049722" y="48693"/>
                        <a:pt x="1045803" y="49738"/>
                        <a:pt x="1042668" y="48170"/>
                      </a:cubicBezTo>
                      <a:cubicBezTo>
                        <a:pt x="1039533" y="46864"/>
                        <a:pt x="1038749" y="43206"/>
                        <a:pt x="1037704" y="40333"/>
                      </a:cubicBezTo>
                      <a:cubicBezTo>
                        <a:pt x="1036397" y="36675"/>
                        <a:pt x="1035614" y="33540"/>
                        <a:pt x="1035614" y="29621"/>
                      </a:cubicBezTo>
                      <a:cubicBezTo>
                        <a:pt x="1035614" y="25441"/>
                        <a:pt x="1036136" y="20739"/>
                        <a:pt x="1032217" y="18126"/>
                      </a:cubicBezTo>
                      <a:cubicBezTo>
                        <a:pt x="1029605" y="16297"/>
                        <a:pt x="1024902" y="16559"/>
                        <a:pt x="1023074" y="13423"/>
                      </a:cubicBezTo>
                      <a:cubicBezTo>
                        <a:pt x="1021506" y="10550"/>
                        <a:pt x="1022290" y="6631"/>
                        <a:pt x="1018894" y="5063"/>
                      </a:cubicBezTo>
                      <a:cubicBezTo>
                        <a:pt x="1015497" y="3235"/>
                        <a:pt x="1011578" y="5063"/>
                        <a:pt x="1007921" y="4541"/>
                      </a:cubicBezTo>
                      <a:cubicBezTo>
                        <a:pt x="1004786" y="4018"/>
                        <a:pt x="1002696" y="1145"/>
                        <a:pt x="999561" y="361"/>
                      </a:cubicBezTo>
                      <a:cubicBezTo>
                        <a:pt x="996164" y="-684"/>
                        <a:pt x="993029" y="622"/>
                        <a:pt x="990678" y="3235"/>
                      </a:cubicBezTo>
                      <a:cubicBezTo>
                        <a:pt x="988065" y="6370"/>
                        <a:pt x="985192" y="7415"/>
                        <a:pt x="981273" y="8460"/>
                      </a:cubicBezTo>
                      <a:cubicBezTo>
                        <a:pt x="979705" y="8721"/>
                        <a:pt x="970039" y="10550"/>
                        <a:pt x="971345" y="13162"/>
                      </a:cubicBezTo>
                      <a:cubicBezTo>
                        <a:pt x="972129" y="14469"/>
                        <a:pt x="975003" y="15252"/>
                        <a:pt x="976570" y="16036"/>
                      </a:cubicBezTo>
                      <a:cubicBezTo>
                        <a:pt x="978399" y="16820"/>
                        <a:pt x="980489" y="17604"/>
                        <a:pt x="981795" y="19432"/>
                      </a:cubicBezTo>
                      <a:cubicBezTo>
                        <a:pt x="984147" y="22567"/>
                        <a:pt x="978138" y="23351"/>
                        <a:pt x="976048" y="23351"/>
                      </a:cubicBezTo>
                      <a:cubicBezTo>
                        <a:pt x="972390" y="23351"/>
                        <a:pt x="968733" y="21784"/>
                        <a:pt x="965075" y="22306"/>
                      </a:cubicBezTo>
                      <a:cubicBezTo>
                        <a:pt x="961940" y="22829"/>
                        <a:pt x="960634" y="24919"/>
                        <a:pt x="960372" y="27792"/>
                      </a:cubicBezTo>
                      <a:cubicBezTo>
                        <a:pt x="959850" y="31711"/>
                        <a:pt x="959850" y="35369"/>
                        <a:pt x="959327" y="39288"/>
                      </a:cubicBezTo>
                      <a:cubicBezTo>
                        <a:pt x="958805" y="42423"/>
                        <a:pt x="958021" y="46864"/>
                        <a:pt x="961940" y="48170"/>
                      </a:cubicBezTo>
                      <a:cubicBezTo>
                        <a:pt x="965598" y="49215"/>
                        <a:pt x="970039" y="47386"/>
                        <a:pt x="973435" y="46080"/>
                      </a:cubicBezTo>
                      <a:cubicBezTo>
                        <a:pt x="967426" y="50522"/>
                        <a:pt x="960372" y="56792"/>
                        <a:pt x="960111" y="64891"/>
                      </a:cubicBezTo>
                      <a:cubicBezTo>
                        <a:pt x="959850" y="69854"/>
                        <a:pt x="963246" y="72728"/>
                        <a:pt x="965859" y="76647"/>
                      </a:cubicBezTo>
                      <a:cubicBezTo>
                        <a:pt x="968994" y="81350"/>
                        <a:pt x="972390" y="83962"/>
                        <a:pt x="978138" y="84746"/>
                      </a:cubicBezTo>
                      <a:cubicBezTo>
                        <a:pt x="981012" y="85268"/>
                        <a:pt x="983363" y="85530"/>
                        <a:pt x="985714" y="86836"/>
                      </a:cubicBezTo>
                      <a:cubicBezTo>
                        <a:pt x="988327" y="88403"/>
                        <a:pt x="990678" y="89710"/>
                        <a:pt x="993813" y="88926"/>
                      </a:cubicBezTo>
                      <a:cubicBezTo>
                        <a:pt x="997471" y="87881"/>
                        <a:pt x="1001912" y="85268"/>
                        <a:pt x="1004002" y="90232"/>
                      </a:cubicBezTo>
                      <a:cubicBezTo>
                        <a:pt x="1004786" y="92583"/>
                        <a:pt x="1005047" y="95196"/>
                        <a:pt x="1007921" y="95980"/>
                      </a:cubicBezTo>
                      <a:cubicBezTo>
                        <a:pt x="1010533" y="96764"/>
                        <a:pt x="1013668" y="95980"/>
                        <a:pt x="1016281" y="95980"/>
                      </a:cubicBezTo>
                      <a:cubicBezTo>
                        <a:pt x="1019416" y="95980"/>
                        <a:pt x="1028821" y="95718"/>
                        <a:pt x="1024902" y="101205"/>
                      </a:cubicBezTo>
                      <a:cubicBezTo>
                        <a:pt x="1022290" y="104862"/>
                        <a:pt x="1017587" y="103034"/>
                        <a:pt x="1013930" y="103034"/>
                      </a:cubicBezTo>
                      <a:cubicBezTo>
                        <a:pt x="1010533" y="103034"/>
                        <a:pt x="1008182" y="106169"/>
                        <a:pt x="1007137" y="108781"/>
                      </a:cubicBezTo>
                      <a:cubicBezTo>
                        <a:pt x="1006615" y="110087"/>
                        <a:pt x="1006353" y="111655"/>
                        <a:pt x="1005831" y="112700"/>
                      </a:cubicBezTo>
                      <a:cubicBezTo>
                        <a:pt x="1005047" y="114006"/>
                        <a:pt x="1004002" y="115051"/>
                        <a:pt x="1002696" y="116358"/>
                      </a:cubicBezTo>
                      <a:cubicBezTo>
                        <a:pt x="1000867" y="118186"/>
                        <a:pt x="998777" y="122628"/>
                        <a:pt x="1001651" y="124456"/>
                      </a:cubicBezTo>
                      <a:cubicBezTo>
                        <a:pt x="1004525" y="126285"/>
                        <a:pt x="1010011" y="124718"/>
                        <a:pt x="1011578" y="121844"/>
                      </a:cubicBezTo>
                      <a:cubicBezTo>
                        <a:pt x="1012362" y="120015"/>
                        <a:pt x="1011840" y="117925"/>
                        <a:pt x="1012362" y="116358"/>
                      </a:cubicBezTo>
                      <a:cubicBezTo>
                        <a:pt x="1012885" y="114529"/>
                        <a:pt x="1014975" y="113745"/>
                        <a:pt x="1016803" y="114006"/>
                      </a:cubicBezTo>
                      <a:cubicBezTo>
                        <a:pt x="1022551" y="114529"/>
                        <a:pt x="1017848" y="120538"/>
                        <a:pt x="1018632" y="123934"/>
                      </a:cubicBezTo>
                      <a:cubicBezTo>
                        <a:pt x="1019155" y="127069"/>
                        <a:pt x="1023335" y="128114"/>
                        <a:pt x="1026209" y="128375"/>
                      </a:cubicBezTo>
                      <a:cubicBezTo>
                        <a:pt x="1021767" y="133078"/>
                        <a:pt x="1015758" y="135429"/>
                        <a:pt x="1010795" y="139348"/>
                      </a:cubicBezTo>
                      <a:cubicBezTo>
                        <a:pt x="1008443" y="141177"/>
                        <a:pt x="1005569" y="142483"/>
                        <a:pt x="1003479" y="145096"/>
                      </a:cubicBezTo>
                      <a:cubicBezTo>
                        <a:pt x="1001651" y="147708"/>
                        <a:pt x="999822" y="150321"/>
                        <a:pt x="996164" y="149276"/>
                      </a:cubicBezTo>
                      <a:cubicBezTo>
                        <a:pt x="993552" y="148753"/>
                        <a:pt x="990678" y="145357"/>
                        <a:pt x="987804" y="146663"/>
                      </a:cubicBezTo>
                      <a:cubicBezTo>
                        <a:pt x="985192" y="147969"/>
                        <a:pt x="983885" y="150843"/>
                        <a:pt x="982057" y="152933"/>
                      </a:cubicBezTo>
                      <a:cubicBezTo>
                        <a:pt x="980750" y="154501"/>
                        <a:pt x="979183" y="155546"/>
                        <a:pt x="977354" y="156852"/>
                      </a:cubicBezTo>
                      <a:cubicBezTo>
                        <a:pt x="976309" y="157636"/>
                        <a:pt x="975003" y="158942"/>
                        <a:pt x="975787" y="160248"/>
                      </a:cubicBezTo>
                      <a:cubicBezTo>
                        <a:pt x="976570" y="162338"/>
                        <a:pt x="979967" y="163383"/>
                        <a:pt x="981534" y="164167"/>
                      </a:cubicBezTo>
                      <a:cubicBezTo>
                        <a:pt x="982318" y="164690"/>
                        <a:pt x="983363" y="164951"/>
                        <a:pt x="984147" y="165735"/>
                      </a:cubicBezTo>
                      <a:cubicBezTo>
                        <a:pt x="984930" y="166518"/>
                        <a:pt x="985192" y="167825"/>
                        <a:pt x="985714" y="168608"/>
                      </a:cubicBezTo>
                      <a:cubicBezTo>
                        <a:pt x="986237" y="169392"/>
                        <a:pt x="987020" y="170176"/>
                        <a:pt x="987282" y="171221"/>
                      </a:cubicBezTo>
                      <a:cubicBezTo>
                        <a:pt x="987543" y="172266"/>
                        <a:pt x="987020" y="173572"/>
                        <a:pt x="987020" y="174617"/>
                      </a:cubicBezTo>
                      <a:cubicBezTo>
                        <a:pt x="986759" y="176185"/>
                        <a:pt x="987020" y="177491"/>
                        <a:pt x="987282" y="179059"/>
                      </a:cubicBezTo>
                      <a:cubicBezTo>
                        <a:pt x="987804" y="181149"/>
                        <a:pt x="988588" y="187941"/>
                        <a:pt x="985453" y="188725"/>
                      </a:cubicBezTo>
                      <a:cubicBezTo>
                        <a:pt x="983363" y="189247"/>
                        <a:pt x="984147" y="186112"/>
                        <a:pt x="983624" y="184806"/>
                      </a:cubicBezTo>
                      <a:cubicBezTo>
                        <a:pt x="982840" y="182455"/>
                        <a:pt x="980750" y="182455"/>
                        <a:pt x="978399" y="182194"/>
                      </a:cubicBezTo>
                      <a:cubicBezTo>
                        <a:pt x="978399" y="180887"/>
                        <a:pt x="978399" y="180104"/>
                        <a:pt x="978921" y="178797"/>
                      </a:cubicBezTo>
                      <a:cubicBezTo>
                        <a:pt x="979444" y="177491"/>
                        <a:pt x="980750" y="176969"/>
                        <a:pt x="980489" y="175401"/>
                      </a:cubicBezTo>
                      <a:cubicBezTo>
                        <a:pt x="978138" y="175401"/>
                        <a:pt x="975264" y="176446"/>
                        <a:pt x="973696" y="178014"/>
                      </a:cubicBezTo>
                      <a:cubicBezTo>
                        <a:pt x="971868" y="179320"/>
                        <a:pt x="968471" y="180887"/>
                        <a:pt x="966643" y="178797"/>
                      </a:cubicBezTo>
                      <a:cubicBezTo>
                        <a:pt x="965336" y="176969"/>
                        <a:pt x="965598" y="174095"/>
                        <a:pt x="965336" y="172005"/>
                      </a:cubicBezTo>
                      <a:cubicBezTo>
                        <a:pt x="965075" y="169392"/>
                        <a:pt x="962724" y="169653"/>
                        <a:pt x="960634" y="169131"/>
                      </a:cubicBezTo>
                      <a:cubicBezTo>
                        <a:pt x="961156" y="164951"/>
                        <a:pt x="964552" y="164690"/>
                        <a:pt x="967165" y="162077"/>
                      </a:cubicBezTo>
                      <a:cubicBezTo>
                        <a:pt x="970039" y="159203"/>
                        <a:pt x="966120" y="157636"/>
                        <a:pt x="966381" y="154501"/>
                      </a:cubicBezTo>
                      <a:cubicBezTo>
                        <a:pt x="966643" y="151627"/>
                        <a:pt x="973435" y="146140"/>
                        <a:pt x="971084" y="143267"/>
                      </a:cubicBezTo>
                      <a:cubicBezTo>
                        <a:pt x="968994" y="140654"/>
                        <a:pt x="965075" y="147447"/>
                        <a:pt x="963769" y="148492"/>
                      </a:cubicBezTo>
                      <a:cubicBezTo>
                        <a:pt x="961679" y="150059"/>
                        <a:pt x="958021" y="150321"/>
                        <a:pt x="955409" y="151104"/>
                      </a:cubicBezTo>
                      <a:cubicBezTo>
                        <a:pt x="955147" y="148492"/>
                        <a:pt x="956715" y="146663"/>
                        <a:pt x="956454" y="144312"/>
                      </a:cubicBezTo>
                      <a:cubicBezTo>
                        <a:pt x="956454" y="141960"/>
                        <a:pt x="955147" y="140132"/>
                        <a:pt x="952535" y="140132"/>
                      </a:cubicBezTo>
                      <a:cubicBezTo>
                        <a:pt x="950967" y="140132"/>
                        <a:pt x="948616" y="140132"/>
                        <a:pt x="948355" y="138303"/>
                      </a:cubicBezTo>
                      <a:cubicBezTo>
                        <a:pt x="947832" y="136213"/>
                        <a:pt x="948355" y="134645"/>
                        <a:pt x="947310" y="132817"/>
                      </a:cubicBezTo>
                      <a:cubicBezTo>
                        <a:pt x="944697" y="133078"/>
                        <a:pt x="942346" y="133339"/>
                        <a:pt x="939733" y="133339"/>
                      </a:cubicBezTo>
                      <a:cubicBezTo>
                        <a:pt x="937382" y="133339"/>
                        <a:pt x="935292" y="133339"/>
                        <a:pt x="933202" y="133862"/>
                      </a:cubicBezTo>
                      <a:cubicBezTo>
                        <a:pt x="930328" y="134907"/>
                        <a:pt x="927977" y="136997"/>
                        <a:pt x="924842" y="137519"/>
                      </a:cubicBezTo>
                      <a:cubicBezTo>
                        <a:pt x="921968" y="138042"/>
                        <a:pt x="917527" y="137258"/>
                        <a:pt x="915437" y="140132"/>
                      </a:cubicBezTo>
                      <a:cubicBezTo>
                        <a:pt x="913869" y="142483"/>
                        <a:pt x="915959" y="144834"/>
                        <a:pt x="917527" y="146402"/>
                      </a:cubicBezTo>
                      <a:cubicBezTo>
                        <a:pt x="919617" y="148753"/>
                        <a:pt x="922229" y="151888"/>
                        <a:pt x="925103" y="152933"/>
                      </a:cubicBezTo>
                      <a:cubicBezTo>
                        <a:pt x="927977" y="153978"/>
                        <a:pt x="930067" y="151366"/>
                        <a:pt x="932679" y="150843"/>
                      </a:cubicBezTo>
                      <a:cubicBezTo>
                        <a:pt x="935814" y="150321"/>
                        <a:pt x="938166" y="152672"/>
                        <a:pt x="939995" y="154762"/>
                      </a:cubicBezTo>
                      <a:cubicBezTo>
                        <a:pt x="941562" y="156591"/>
                        <a:pt x="944436" y="158942"/>
                        <a:pt x="944697" y="161555"/>
                      </a:cubicBezTo>
                      <a:cubicBezTo>
                        <a:pt x="945220" y="165212"/>
                        <a:pt x="938950" y="163645"/>
                        <a:pt x="937121" y="163383"/>
                      </a:cubicBezTo>
                      <a:cubicBezTo>
                        <a:pt x="933986" y="162861"/>
                        <a:pt x="930589" y="162600"/>
                        <a:pt x="927716" y="161293"/>
                      </a:cubicBezTo>
                      <a:cubicBezTo>
                        <a:pt x="924058" y="159726"/>
                        <a:pt x="921707" y="156329"/>
                        <a:pt x="919617" y="152933"/>
                      </a:cubicBezTo>
                      <a:cubicBezTo>
                        <a:pt x="918049" y="150582"/>
                        <a:pt x="915175" y="147447"/>
                        <a:pt x="912301" y="150321"/>
                      </a:cubicBezTo>
                      <a:cubicBezTo>
                        <a:pt x="909689" y="152933"/>
                        <a:pt x="912040" y="156329"/>
                        <a:pt x="910995" y="159465"/>
                      </a:cubicBezTo>
                      <a:cubicBezTo>
                        <a:pt x="909950" y="162338"/>
                        <a:pt x="904464" y="161293"/>
                        <a:pt x="902113" y="161032"/>
                      </a:cubicBezTo>
                      <a:cubicBezTo>
                        <a:pt x="898194" y="160509"/>
                        <a:pt x="894275" y="159203"/>
                        <a:pt x="890617" y="158158"/>
                      </a:cubicBezTo>
                      <a:cubicBezTo>
                        <a:pt x="882519" y="155807"/>
                        <a:pt x="873636" y="156329"/>
                        <a:pt x="865537" y="158681"/>
                      </a:cubicBezTo>
                      <a:cubicBezTo>
                        <a:pt x="861357" y="159726"/>
                        <a:pt x="857699" y="161555"/>
                        <a:pt x="853258" y="161555"/>
                      </a:cubicBezTo>
                      <a:cubicBezTo>
                        <a:pt x="849078" y="161555"/>
                        <a:pt x="844898" y="161293"/>
                        <a:pt x="840718" y="161555"/>
                      </a:cubicBezTo>
                      <a:cubicBezTo>
                        <a:pt x="837583" y="161555"/>
                        <a:pt x="834709" y="162077"/>
                        <a:pt x="831835" y="160771"/>
                      </a:cubicBezTo>
                      <a:cubicBezTo>
                        <a:pt x="828700" y="159203"/>
                        <a:pt x="825565" y="158419"/>
                        <a:pt x="822691" y="156329"/>
                      </a:cubicBezTo>
                      <a:cubicBezTo>
                        <a:pt x="819034" y="153717"/>
                        <a:pt x="816160" y="150059"/>
                        <a:pt x="811718" y="149014"/>
                      </a:cubicBezTo>
                      <a:cubicBezTo>
                        <a:pt x="807277" y="148231"/>
                        <a:pt x="802575" y="148753"/>
                        <a:pt x="798133" y="149537"/>
                      </a:cubicBezTo>
                      <a:cubicBezTo>
                        <a:pt x="793953" y="150321"/>
                        <a:pt x="789251" y="151366"/>
                        <a:pt x="785854" y="147708"/>
                      </a:cubicBezTo>
                      <a:cubicBezTo>
                        <a:pt x="783764" y="145357"/>
                        <a:pt x="783242" y="141177"/>
                        <a:pt x="779845" y="140393"/>
                      </a:cubicBezTo>
                      <a:cubicBezTo>
                        <a:pt x="778017" y="139870"/>
                        <a:pt x="776188" y="140132"/>
                        <a:pt x="774620" y="139609"/>
                      </a:cubicBezTo>
                      <a:cubicBezTo>
                        <a:pt x="772530" y="139087"/>
                        <a:pt x="771224" y="138042"/>
                        <a:pt x="769918" y="136474"/>
                      </a:cubicBezTo>
                      <a:cubicBezTo>
                        <a:pt x="768873" y="135168"/>
                        <a:pt x="768350" y="133339"/>
                        <a:pt x="767044" y="132555"/>
                      </a:cubicBezTo>
                      <a:cubicBezTo>
                        <a:pt x="765738" y="131772"/>
                        <a:pt x="764170" y="132294"/>
                        <a:pt x="762864" y="132555"/>
                      </a:cubicBezTo>
                      <a:cubicBezTo>
                        <a:pt x="758161" y="133600"/>
                        <a:pt x="753459" y="134645"/>
                        <a:pt x="749540" y="137519"/>
                      </a:cubicBezTo>
                      <a:cubicBezTo>
                        <a:pt x="747972" y="138825"/>
                        <a:pt x="746666" y="140132"/>
                        <a:pt x="744837" y="141177"/>
                      </a:cubicBezTo>
                      <a:cubicBezTo>
                        <a:pt x="743270" y="142222"/>
                        <a:pt x="741441" y="142483"/>
                        <a:pt x="739612" y="143005"/>
                      </a:cubicBezTo>
                      <a:cubicBezTo>
                        <a:pt x="736216" y="143789"/>
                        <a:pt x="732820" y="144573"/>
                        <a:pt x="729423" y="144834"/>
                      </a:cubicBezTo>
                      <a:cubicBezTo>
                        <a:pt x="727333" y="146402"/>
                        <a:pt x="725504" y="147969"/>
                        <a:pt x="723676" y="149537"/>
                      </a:cubicBezTo>
                      <a:cubicBezTo>
                        <a:pt x="722108" y="151104"/>
                        <a:pt x="720802" y="152933"/>
                        <a:pt x="718973" y="154239"/>
                      </a:cubicBezTo>
                      <a:cubicBezTo>
                        <a:pt x="717144" y="155546"/>
                        <a:pt x="711919" y="157897"/>
                        <a:pt x="714270" y="160771"/>
                      </a:cubicBezTo>
                      <a:cubicBezTo>
                        <a:pt x="715054" y="161816"/>
                        <a:pt x="716099" y="162338"/>
                        <a:pt x="716099" y="163906"/>
                      </a:cubicBezTo>
                      <a:cubicBezTo>
                        <a:pt x="716099" y="165212"/>
                        <a:pt x="715577" y="165996"/>
                        <a:pt x="716622" y="167041"/>
                      </a:cubicBezTo>
                      <a:cubicBezTo>
                        <a:pt x="717406" y="168086"/>
                        <a:pt x="718712" y="168870"/>
                        <a:pt x="719757" y="170176"/>
                      </a:cubicBezTo>
                      <a:cubicBezTo>
                        <a:pt x="720802" y="171744"/>
                        <a:pt x="722108" y="173050"/>
                        <a:pt x="723414" y="174356"/>
                      </a:cubicBezTo>
                      <a:cubicBezTo>
                        <a:pt x="724721" y="175662"/>
                        <a:pt x="725243" y="176969"/>
                        <a:pt x="724982" y="178797"/>
                      </a:cubicBezTo>
                      <a:cubicBezTo>
                        <a:pt x="724721" y="180365"/>
                        <a:pt x="724721" y="181149"/>
                        <a:pt x="725504" y="182716"/>
                      </a:cubicBezTo>
                      <a:cubicBezTo>
                        <a:pt x="726811" y="185067"/>
                        <a:pt x="729685" y="188725"/>
                        <a:pt x="729162" y="191599"/>
                      </a:cubicBezTo>
                      <a:cubicBezTo>
                        <a:pt x="728901" y="193428"/>
                        <a:pt x="727595" y="193689"/>
                        <a:pt x="726288" y="192644"/>
                      </a:cubicBezTo>
                      <a:cubicBezTo>
                        <a:pt x="724198" y="191076"/>
                        <a:pt x="722892" y="188986"/>
                        <a:pt x="720279" y="188202"/>
                      </a:cubicBezTo>
                      <a:cubicBezTo>
                        <a:pt x="716360" y="187157"/>
                        <a:pt x="713226" y="190292"/>
                        <a:pt x="715577" y="193950"/>
                      </a:cubicBezTo>
                      <a:cubicBezTo>
                        <a:pt x="716883" y="196301"/>
                        <a:pt x="718712" y="198391"/>
                        <a:pt x="720279" y="200743"/>
                      </a:cubicBezTo>
                      <a:cubicBezTo>
                        <a:pt x="721324" y="202310"/>
                        <a:pt x="722369" y="203878"/>
                        <a:pt x="723153" y="205445"/>
                      </a:cubicBezTo>
                      <a:cubicBezTo>
                        <a:pt x="723676" y="206229"/>
                        <a:pt x="723937" y="207013"/>
                        <a:pt x="722892" y="206751"/>
                      </a:cubicBezTo>
                      <a:cubicBezTo>
                        <a:pt x="721063" y="206229"/>
                        <a:pt x="718973" y="203878"/>
                        <a:pt x="717667" y="202571"/>
                      </a:cubicBezTo>
                      <a:cubicBezTo>
                        <a:pt x="715838" y="200743"/>
                        <a:pt x="713748" y="198914"/>
                        <a:pt x="712442" y="196824"/>
                      </a:cubicBezTo>
                      <a:cubicBezTo>
                        <a:pt x="710613" y="194472"/>
                        <a:pt x="707739" y="192905"/>
                        <a:pt x="705388" y="191338"/>
                      </a:cubicBezTo>
                      <a:cubicBezTo>
                        <a:pt x="704082" y="190554"/>
                        <a:pt x="703037" y="189509"/>
                        <a:pt x="702514" y="188202"/>
                      </a:cubicBezTo>
                      <a:cubicBezTo>
                        <a:pt x="701991" y="187157"/>
                        <a:pt x="701469" y="185067"/>
                        <a:pt x="702253" y="184022"/>
                      </a:cubicBezTo>
                      <a:cubicBezTo>
                        <a:pt x="704082" y="182194"/>
                        <a:pt x="707478" y="186112"/>
                        <a:pt x="709307" y="186112"/>
                      </a:cubicBezTo>
                      <a:cubicBezTo>
                        <a:pt x="710613" y="186112"/>
                        <a:pt x="711658" y="185067"/>
                        <a:pt x="711919" y="183761"/>
                      </a:cubicBezTo>
                      <a:cubicBezTo>
                        <a:pt x="711919" y="182194"/>
                        <a:pt x="710613" y="181149"/>
                        <a:pt x="709568" y="180365"/>
                      </a:cubicBezTo>
                      <a:cubicBezTo>
                        <a:pt x="708262" y="179581"/>
                        <a:pt x="706433" y="179059"/>
                        <a:pt x="705388" y="178275"/>
                      </a:cubicBezTo>
                      <a:cubicBezTo>
                        <a:pt x="704082" y="176969"/>
                        <a:pt x="704343" y="174356"/>
                        <a:pt x="704082" y="172788"/>
                      </a:cubicBezTo>
                      <a:cubicBezTo>
                        <a:pt x="703820" y="170698"/>
                        <a:pt x="703298" y="168086"/>
                        <a:pt x="701208" y="167041"/>
                      </a:cubicBezTo>
                      <a:cubicBezTo>
                        <a:pt x="699901" y="166518"/>
                        <a:pt x="698334" y="166257"/>
                        <a:pt x="698073" y="167825"/>
                      </a:cubicBezTo>
                      <a:cubicBezTo>
                        <a:pt x="697811" y="169915"/>
                        <a:pt x="698857" y="172005"/>
                        <a:pt x="698073" y="174356"/>
                      </a:cubicBezTo>
                      <a:cubicBezTo>
                        <a:pt x="697550" y="175924"/>
                        <a:pt x="695460" y="178014"/>
                        <a:pt x="694154" y="175924"/>
                      </a:cubicBezTo>
                      <a:cubicBezTo>
                        <a:pt x="692848" y="174095"/>
                        <a:pt x="693631" y="171482"/>
                        <a:pt x="693631" y="169653"/>
                      </a:cubicBezTo>
                      <a:cubicBezTo>
                        <a:pt x="693893" y="167563"/>
                        <a:pt x="693631" y="165735"/>
                        <a:pt x="693631" y="163645"/>
                      </a:cubicBezTo>
                      <a:cubicBezTo>
                        <a:pt x="691280" y="163122"/>
                        <a:pt x="689190" y="163645"/>
                        <a:pt x="686839" y="163906"/>
                      </a:cubicBezTo>
                      <a:cubicBezTo>
                        <a:pt x="683704" y="164167"/>
                        <a:pt x="681352" y="163645"/>
                        <a:pt x="679001" y="161555"/>
                      </a:cubicBezTo>
                      <a:cubicBezTo>
                        <a:pt x="676911" y="159987"/>
                        <a:pt x="674821" y="157897"/>
                        <a:pt x="671947" y="157897"/>
                      </a:cubicBezTo>
                      <a:cubicBezTo>
                        <a:pt x="669596" y="157897"/>
                        <a:pt x="667245" y="158419"/>
                        <a:pt x="664893" y="158419"/>
                      </a:cubicBezTo>
                      <a:cubicBezTo>
                        <a:pt x="660191" y="158419"/>
                        <a:pt x="655488" y="158419"/>
                        <a:pt x="650786" y="159203"/>
                      </a:cubicBezTo>
                      <a:cubicBezTo>
                        <a:pt x="642687" y="160509"/>
                        <a:pt x="634588" y="161555"/>
                        <a:pt x="626750" y="162600"/>
                      </a:cubicBezTo>
                      <a:cubicBezTo>
                        <a:pt x="618390" y="163645"/>
                        <a:pt x="610030" y="162861"/>
                        <a:pt x="601670" y="162861"/>
                      </a:cubicBezTo>
                      <a:cubicBezTo>
                        <a:pt x="598273" y="162861"/>
                        <a:pt x="594616" y="162600"/>
                        <a:pt x="591220" y="161816"/>
                      </a:cubicBezTo>
                      <a:cubicBezTo>
                        <a:pt x="587823" y="161032"/>
                        <a:pt x="584166" y="159726"/>
                        <a:pt x="580769" y="159203"/>
                      </a:cubicBezTo>
                      <a:cubicBezTo>
                        <a:pt x="577373" y="158681"/>
                        <a:pt x="573977" y="159203"/>
                        <a:pt x="570319" y="159203"/>
                      </a:cubicBezTo>
                      <a:cubicBezTo>
                        <a:pt x="567184" y="159203"/>
                        <a:pt x="564049" y="158158"/>
                        <a:pt x="560914" y="157375"/>
                      </a:cubicBezTo>
                      <a:cubicBezTo>
                        <a:pt x="558563" y="156852"/>
                        <a:pt x="554383" y="156852"/>
                        <a:pt x="552815" y="154762"/>
                      </a:cubicBezTo>
                      <a:cubicBezTo>
                        <a:pt x="551248" y="152933"/>
                        <a:pt x="552815" y="150321"/>
                        <a:pt x="554383" y="149014"/>
                      </a:cubicBezTo>
                      <a:cubicBezTo>
                        <a:pt x="556211" y="147708"/>
                        <a:pt x="558824" y="147708"/>
                        <a:pt x="560391" y="146140"/>
                      </a:cubicBezTo>
                      <a:cubicBezTo>
                        <a:pt x="561959" y="144573"/>
                        <a:pt x="562482" y="143005"/>
                        <a:pt x="564572" y="141960"/>
                      </a:cubicBezTo>
                      <a:cubicBezTo>
                        <a:pt x="569535" y="139870"/>
                        <a:pt x="574499" y="140393"/>
                        <a:pt x="579724" y="140654"/>
                      </a:cubicBezTo>
                      <a:cubicBezTo>
                        <a:pt x="585733" y="140915"/>
                        <a:pt x="584427" y="134384"/>
                        <a:pt x="581292" y="131510"/>
                      </a:cubicBezTo>
                      <a:cubicBezTo>
                        <a:pt x="577373" y="127592"/>
                        <a:pt x="572409" y="124718"/>
                        <a:pt x="567707" y="121844"/>
                      </a:cubicBezTo>
                      <a:cubicBezTo>
                        <a:pt x="561698" y="118448"/>
                        <a:pt x="555950" y="114529"/>
                        <a:pt x="548896" y="114006"/>
                      </a:cubicBezTo>
                      <a:cubicBezTo>
                        <a:pt x="546284" y="113745"/>
                        <a:pt x="543671" y="113745"/>
                        <a:pt x="541059" y="113745"/>
                      </a:cubicBezTo>
                      <a:cubicBezTo>
                        <a:pt x="538707" y="113484"/>
                        <a:pt x="536617" y="113484"/>
                        <a:pt x="535311" y="115313"/>
                      </a:cubicBezTo>
                      <a:cubicBezTo>
                        <a:pt x="534005" y="117141"/>
                        <a:pt x="532960" y="118970"/>
                        <a:pt x="530608" y="119493"/>
                      </a:cubicBezTo>
                      <a:cubicBezTo>
                        <a:pt x="528518" y="120015"/>
                        <a:pt x="526428" y="118970"/>
                        <a:pt x="524338" y="118448"/>
                      </a:cubicBezTo>
                      <a:cubicBezTo>
                        <a:pt x="522248" y="117664"/>
                        <a:pt x="519897" y="117403"/>
                        <a:pt x="517546" y="116880"/>
                      </a:cubicBezTo>
                      <a:cubicBezTo>
                        <a:pt x="515194" y="116358"/>
                        <a:pt x="512843" y="115313"/>
                        <a:pt x="510231" y="114790"/>
                      </a:cubicBezTo>
                      <a:cubicBezTo>
                        <a:pt x="504222" y="113484"/>
                        <a:pt x="497952" y="113484"/>
                        <a:pt x="492465" y="110610"/>
                      </a:cubicBezTo>
                      <a:cubicBezTo>
                        <a:pt x="487501" y="107997"/>
                        <a:pt x="483060" y="104601"/>
                        <a:pt x="477835" y="102772"/>
                      </a:cubicBezTo>
                      <a:cubicBezTo>
                        <a:pt x="474961" y="101727"/>
                        <a:pt x="471826" y="101205"/>
                        <a:pt x="468691" y="101205"/>
                      </a:cubicBezTo>
                      <a:cubicBezTo>
                        <a:pt x="466601" y="101205"/>
                        <a:pt x="464511" y="101727"/>
                        <a:pt x="462421" y="101727"/>
                      </a:cubicBezTo>
                      <a:cubicBezTo>
                        <a:pt x="460070" y="101727"/>
                        <a:pt x="457196" y="101466"/>
                        <a:pt x="454845" y="100421"/>
                      </a:cubicBezTo>
                      <a:cubicBezTo>
                        <a:pt x="452755" y="99637"/>
                        <a:pt x="451187" y="98331"/>
                        <a:pt x="449097" y="97809"/>
                      </a:cubicBezTo>
                      <a:cubicBezTo>
                        <a:pt x="447007" y="97025"/>
                        <a:pt x="444917" y="96764"/>
                        <a:pt x="442827" y="95980"/>
                      </a:cubicBezTo>
                      <a:cubicBezTo>
                        <a:pt x="439169" y="94673"/>
                        <a:pt x="435512" y="93367"/>
                        <a:pt x="431593" y="92061"/>
                      </a:cubicBezTo>
                      <a:cubicBezTo>
                        <a:pt x="428980" y="91016"/>
                        <a:pt x="426890" y="90232"/>
                        <a:pt x="424800" y="88403"/>
                      </a:cubicBezTo>
                      <a:cubicBezTo>
                        <a:pt x="422971" y="86836"/>
                        <a:pt x="421404" y="85791"/>
                        <a:pt x="419053" y="84746"/>
                      </a:cubicBezTo>
                      <a:cubicBezTo>
                        <a:pt x="412783" y="82395"/>
                        <a:pt x="405990" y="82133"/>
                        <a:pt x="399458" y="80827"/>
                      </a:cubicBezTo>
                      <a:cubicBezTo>
                        <a:pt x="394495" y="79782"/>
                        <a:pt x="386135" y="79521"/>
                        <a:pt x="384306" y="85791"/>
                      </a:cubicBezTo>
                      <a:cubicBezTo>
                        <a:pt x="383783" y="88142"/>
                        <a:pt x="384306" y="90232"/>
                        <a:pt x="382477" y="92061"/>
                      </a:cubicBezTo>
                      <a:cubicBezTo>
                        <a:pt x="380126" y="94412"/>
                        <a:pt x="376207" y="95196"/>
                        <a:pt x="373072" y="95718"/>
                      </a:cubicBezTo>
                      <a:cubicBezTo>
                        <a:pt x="370459" y="96241"/>
                        <a:pt x="368108" y="96764"/>
                        <a:pt x="365757" y="97547"/>
                      </a:cubicBezTo>
                      <a:cubicBezTo>
                        <a:pt x="364189" y="98070"/>
                        <a:pt x="362622" y="98592"/>
                        <a:pt x="361054" y="99115"/>
                      </a:cubicBezTo>
                      <a:cubicBezTo>
                        <a:pt x="360009" y="99376"/>
                        <a:pt x="357919" y="100160"/>
                        <a:pt x="356874" y="99376"/>
                      </a:cubicBezTo>
                      <a:cubicBezTo>
                        <a:pt x="354523" y="98070"/>
                        <a:pt x="360009" y="94151"/>
                        <a:pt x="361054" y="93106"/>
                      </a:cubicBezTo>
                      <a:cubicBezTo>
                        <a:pt x="362099" y="92061"/>
                        <a:pt x="366802" y="88142"/>
                        <a:pt x="363144" y="87620"/>
                      </a:cubicBezTo>
                      <a:cubicBezTo>
                        <a:pt x="360793" y="87097"/>
                        <a:pt x="357397" y="88665"/>
                        <a:pt x="355307" y="87097"/>
                      </a:cubicBezTo>
                      <a:cubicBezTo>
                        <a:pt x="353478" y="85791"/>
                        <a:pt x="354523" y="82395"/>
                        <a:pt x="354784" y="80566"/>
                      </a:cubicBezTo>
                      <a:cubicBezTo>
                        <a:pt x="355568" y="77170"/>
                        <a:pt x="360532" y="69071"/>
                        <a:pt x="353478" y="68809"/>
                      </a:cubicBezTo>
                      <a:cubicBezTo>
                        <a:pt x="350865" y="68809"/>
                        <a:pt x="349559" y="70638"/>
                        <a:pt x="347730" y="72206"/>
                      </a:cubicBezTo>
                      <a:cubicBezTo>
                        <a:pt x="345901" y="73773"/>
                        <a:pt x="343811" y="74296"/>
                        <a:pt x="341982" y="75341"/>
                      </a:cubicBezTo>
                      <a:cubicBezTo>
                        <a:pt x="339631" y="76647"/>
                        <a:pt x="339631" y="78737"/>
                        <a:pt x="340938" y="81088"/>
                      </a:cubicBezTo>
                      <a:cubicBezTo>
                        <a:pt x="341982" y="82656"/>
                        <a:pt x="343811" y="84223"/>
                        <a:pt x="341460" y="85530"/>
                      </a:cubicBezTo>
                      <a:cubicBezTo>
                        <a:pt x="340415" y="86052"/>
                        <a:pt x="336235" y="86575"/>
                        <a:pt x="336496" y="88403"/>
                      </a:cubicBezTo>
                      <a:cubicBezTo>
                        <a:pt x="336496" y="89187"/>
                        <a:pt x="338325" y="89971"/>
                        <a:pt x="338847" y="90232"/>
                      </a:cubicBezTo>
                      <a:cubicBezTo>
                        <a:pt x="339892" y="91016"/>
                        <a:pt x="340676" y="91800"/>
                        <a:pt x="341199" y="92845"/>
                      </a:cubicBezTo>
                      <a:cubicBezTo>
                        <a:pt x="341982" y="95718"/>
                        <a:pt x="339370" y="98592"/>
                        <a:pt x="337280" y="100160"/>
                      </a:cubicBezTo>
                      <a:cubicBezTo>
                        <a:pt x="335190" y="101727"/>
                        <a:pt x="333100" y="101727"/>
                        <a:pt x="331010" y="100421"/>
                      </a:cubicBezTo>
                      <a:cubicBezTo>
                        <a:pt x="325785" y="97025"/>
                        <a:pt x="320821" y="93628"/>
                        <a:pt x="315596" y="90493"/>
                      </a:cubicBezTo>
                      <a:cubicBezTo>
                        <a:pt x="313244" y="89187"/>
                        <a:pt x="310632" y="87620"/>
                        <a:pt x="309064" y="85268"/>
                      </a:cubicBezTo>
                      <a:cubicBezTo>
                        <a:pt x="307497" y="83178"/>
                        <a:pt x="306974" y="80566"/>
                        <a:pt x="306452" y="77953"/>
                      </a:cubicBezTo>
                      <a:cubicBezTo>
                        <a:pt x="305146" y="72989"/>
                        <a:pt x="302010" y="69854"/>
                        <a:pt x="298614" y="66197"/>
                      </a:cubicBezTo>
                      <a:cubicBezTo>
                        <a:pt x="293912" y="61233"/>
                        <a:pt x="290515" y="54440"/>
                        <a:pt x="283723" y="52089"/>
                      </a:cubicBezTo>
                      <a:cubicBezTo>
                        <a:pt x="281110" y="51044"/>
                        <a:pt x="278236" y="51567"/>
                        <a:pt x="277714" y="54702"/>
                      </a:cubicBezTo>
                      <a:cubicBezTo>
                        <a:pt x="277191" y="56792"/>
                        <a:pt x="277975" y="59404"/>
                        <a:pt x="279543" y="60972"/>
                      </a:cubicBezTo>
                      <a:cubicBezTo>
                        <a:pt x="281633" y="62801"/>
                        <a:pt x="284768" y="63323"/>
                        <a:pt x="286858" y="65152"/>
                      </a:cubicBezTo>
                      <a:cubicBezTo>
                        <a:pt x="289470" y="67503"/>
                        <a:pt x="286335" y="68548"/>
                        <a:pt x="283984" y="69071"/>
                      </a:cubicBezTo>
                      <a:cubicBezTo>
                        <a:pt x="281633" y="69593"/>
                        <a:pt x="278759" y="69071"/>
                        <a:pt x="276930" y="70899"/>
                      </a:cubicBezTo>
                      <a:cubicBezTo>
                        <a:pt x="274840" y="72989"/>
                        <a:pt x="273272" y="75602"/>
                        <a:pt x="271182" y="77692"/>
                      </a:cubicBezTo>
                      <a:cubicBezTo>
                        <a:pt x="266741" y="82133"/>
                        <a:pt x="263606" y="88665"/>
                        <a:pt x="256552" y="88926"/>
                      </a:cubicBezTo>
                      <a:cubicBezTo>
                        <a:pt x="252895" y="88926"/>
                        <a:pt x="252895" y="86836"/>
                        <a:pt x="254723" y="84223"/>
                      </a:cubicBezTo>
                      <a:cubicBezTo>
                        <a:pt x="256552" y="81872"/>
                        <a:pt x="258903" y="79782"/>
                        <a:pt x="260210" y="77170"/>
                      </a:cubicBezTo>
                      <a:cubicBezTo>
                        <a:pt x="257858" y="77953"/>
                        <a:pt x="255507" y="78998"/>
                        <a:pt x="252895" y="79521"/>
                      </a:cubicBezTo>
                      <a:cubicBezTo>
                        <a:pt x="247670" y="81088"/>
                        <a:pt x="242444" y="81350"/>
                        <a:pt x="237219" y="82395"/>
                      </a:cubicBezTo>
                      <a:cubicBezTo>
                        <a:pt x="231211" y="83701"/>
                        <a:pt x="227030" y="87881"/>
                        <a:pt x="223895" y="93106"/>
                      </a:cubicBezTo>
                      <a:cubicBezTo>
                        <a:pt x="222067" y="95980"/>
                        <a:pt x="220760" y="99115"/>
                        <a:pt x="219193" y="101989"/>
                      </a:cubicBezTo>
                      <a:cubicBezTo>
                        <a:pt x="218670" y="102772"/>
                        <a:pt x="217886" y="105646"/>
                        <a:pt x="216580" y="105646"/>
                      </a:cubicBezTo>
                      <a:cubicBezTo>
                        <a:pt x="215535" y="105646"/>
                        <a:pt x="214229" y="102772"/>
                        <a:pt x="213706" y="101989"/>
                      </a:cubicBezTo>
                      <a:cubicBezTo>
                        <a:pt x="212400" y="99899"/>
                        <a:pt x="210571" y="98070"/>
                        <a:pt x="208481" y="96764"/>
                      </a:cubicBezTo>
                      <a:cubicBezTo>
                        <a:pt x="203779" y="94151"/>
                        <a:pt x="200382" y="97025"/>
                        <a:pt x="197247" y="100421"/>
                      </a:cubicBezTo>
                      <a:cubicBezTo>
                        <a:pt x="193329" y="104340"/>
                        <a:pt x="188887" y="106952"/>
                        <a:pt x="183923" y="109304"/>
                      </a:cubicBezTo>
                      <a:cubicBezTo>
                        <a:pt x="182356" y="110087"/>
                        <a:pt x="180004" y="111133"/>
                        <a:pt x="179221" y="112700"/>
                      </a:cubicBezTo>
                      <a:cubicBezTo>
                        <a:pt x="178698" y="114006"/>
                        <a:pt x="179743" y="115313"/>
                        <a:pt x="180788" y="116096"/>
                      </a:cubicBezTo>
                      <a:cubicBezTo>
                        <a:pt x="181572" y="116880"/>
                        <a:pt x="183140" y="118186"/>
                        <a:pt x="183140" y="119231"/>
                      </a:cubicBezTo>
                      <a:cubicBezTo>
                        <a:pt x="183140" y="120799"/>
                        <a:pt x="180527" y="121583"/>
                        <a:pt x="179482" y="121844"/>
                      </a:cubicBezTo>
                      <a:cubicBezTo>
                        <a:pt x="175824" y="122889"/>
                        <a:pt x="168771" y="124456"/>
                        <a:pt x="165635" y="121583"/>
                      </a:cubicBezTo>
                      <a:cubicBezTo>
                        <a:pt x="162762" y="119231"/>
                        <a:pt x="165113" y="114529"/>
                        <a:pt x="166942" y="112178"/>
                      </a:cubicBezTo>
                      <a:cubicBezTo>
                        <a:pt x="170077" y="108259"/>
                        <a:pt x="175302" y="106952"/>
                        <a:pt x="180004" y="105907"/>
                      </a:cubicBezTo>
                      <a:cubicBezTo>
                        <a:pt x="184446" y="104862"/>
                        <a:pt x="187058" y="103295"/>
                        <a:pt x="189932" y="99637"/>
                      </a:cubicBezTo>
                      <a:cubicBezTo>
                        <a:pt x="192545" y="95980"/>
                        <a:pt x="195419" y="92322"/>
                        <a:pt x="200121" y="91277"/>
                      </a:cubicBezTo>
                      <a:cubicBezTo>
                        <a:pt x="204301" y="89971"/>
                        <a:pt x="208481" y="92061"/>
                        <a:pt x="212923" y="92061"/>
                      </a:cubicBezTo>
                      <a:cubicBezTo>
                        <a:pt x="217625" y="92061"/>
                        <a:pt x="221544" y="89710"/>
                        <a:pt x="224679" y="86313"/>
                      </a:cubicBezTo>
                      <a:cubicBezTo>
                        <a:pt x="225985" y="85007"/>
                        <a:pt x="227292" y="83701"/>
                        <a:pt x="228859" y="82656"/>
                      </a:cubicBezTo>
                      <a:cubicBezTo>
                        <a:pt x="230949" y="81611"/>
                        <a:pt x="233301" y="81088"/>
                        <a:pt x="235652" y="80305"/>
                      </a:cubicBezTo>
                      <a:cubicBezTo>
                        <a:pt x="240616" y="78737"/>
                        <a:pt x="247408" y="75079"/>
                        <a:pt x="247670" y="68809"/>
                      </a:cubicBezTo>
                      <a:cubicBezTo>
                        <a:pt x="247931" y="63584"/>
                        <a:pt x="242706" y="64368"/>
                        <a:pt x="239571" y="66197"/>
                      </a:cubicBezTo>
                      <a:cubicBezTo>
                        <a:pt x="237481" y="67242"/>
                        <a:pt x="235652" y="68548"/>
                        <a:pt x="233301" y="68809"/>
                      </a:cubicBezTo>
                      <a:cubicBezTo>
                        <a:pt x="230949" y="69332"/>
                        <a:pt x="228598" y="69071"/>
                        <a:pt x="225985" y="68809"/>
                      </a:cubicBezTo>
                      <a:cubicBezTo>
                        <a:pt x="223895" y="68548"/>
                        <a:pt x="221283" y="68548"/>
                        <a:pt x="219454" y="69593"/>
                      </a:cubicBezTo>
                      <a:cubicBezTo>
                        <a:pt x="217625" y="70638"/>
                        <a:pt x="216319" y="72467"/>
                        <a:pt x="215274" y="74296"/>
                      </a:cubicBezTo>
                      <a:cubicBezTo>
                        <a:pt x="215274" y="74296"/>
                        <a:pt x="215274" y="74557"/>
                        <a:pt x="215535" y="74557"/>
                      </a:cubicBezTo>
                      <a:cubicBezTo>
                        <a:pt x="214490" y="76124"/>
                        <a:pt x="213184" y="78215"/>
                        <a:pt x="211616" y="78737"/>
                      </a:cubicBezTo>
                      <a:cubicBezTo>
                        <a:pt x="209788" y="79521"/>
                        <a:pt x="207698" y="79260"/>
                        <a:pt x="205869" y="78476"/>
                      </a:cubicBezTo>
                      <a:cubicBezTo>
                        <a:pt x="204040" y="77431"/>
                        <a:pt x="202473" y="76908"/>
                        <a:pt x="200382" y="77431"/>
                      </a:cubicBezTo>
                      <a:cubicBezTo>
                        <a:pt x="198292" y="78215"/>
                        <a:pt x="197247" y="80043"/>
                        <a:pt x="196202" y="81872"/>
                      </a:cubicBezTo>
                      <a:cubicBezTo>
                        <a:pt x="194896" y="83440"/>
                        <a:pt x="193590" y="84223"/>
                        <a:pt x="191761" y="84746"/>
                      </a:cubicBezTo>
                      <a:cubicBezTo>
                        <a:pt x="188103" y="85791"/>
                        <a:pt x="184707" y="85007"/>
                        <a:pt x="181050" y="84485"/>
                      </a:cubicBezTo>
                      <a:cubicBezTo>
                        <a:pt x="178960" y="84223"/>
                        <a:pt x="177131" y="84746"/>
                        <a:pt x="175302" y="85791"/>
                      </a:cubicBezTo>
                      <a:cubicBezTo>
                        <a:pt x="172428" y="87358"/>
                        <a:pt x="169554" y="88926"/>
                        <a:pt x="166942" y="90755"/>
                      </a:cubicBezTo>
                      <a:cubicBezTo>
                        <a:pt x="164591" y="92322"/>
                        <a:pt x="162239" y="94151"/>
                        <a:pt x="160672" y="96764"/>
                      </a:cubicBezTo>
                      <a:cubicBezTo>
                        <a:pt x="159627" y="98331"/>
                        <a:pt x="158843" y="100160"/>
                        <a:pt x="157275" y="101466"/>
                      </a:cubicBezTo>
                      <a:cubicBezTo>
                        <a:pt x="153879" y="104079"/>
                        <a:pt x="149176" y="104340"/>
                        <a:pt x="146303" y="107214"/>
                      </a:cubicBezTo>
                      <a:cubicBezTo>
                        <a:pt x="144996" y="108520"/>
                        <a:pt x="144213" y="110349"/>
                        <a:pt x="144213" y="112178"/>
                      </a:cubicBezTo>
                      <a:cubicBezTo>
                        <a:pt x="144213" y="114529"/>
                        <a:pt x="146041" y="116358"/>
                        <a:pt x="146825" y="118448"/>
                      </a:cubicBezTo>
                      <a:cubicBezTo>
                        <a:pt x="147609" y="120538"/>
                        <a:pt x="146564" y="122889"/>
                        <a:pt x="144213" y="123150"/>
                      </a:cubicBezTo>
                      <a:cubicBezTo>
                        <a:pt x="142123" y="123411"/>
                        <a:pt x="140555" y="121844"/>
                        <a:pt x="138987" y="120538"/>
                      </a:cubicBezTo>
                      <a:cubicBezTo>
                        <a:pt x="136375" y="117925"/>
                        <a:pt x="134285" y="115574"/>
                        <a:pt x="130627" y="115574"/>
                      </a:cubicBezTo>
                      <a:cubicBezTo>
                        <a:pt x="128799" y="115574"/>
                        <a:pt x="126709" y="115574"/>
                        <a:pt x="126186" y="117664"/>
                      </a:cubicBezTo>
                      <a:cubicBezTo>
                        <a:pt x="125664" y="119231"/>
                        <a:pt x="126447" y="121060"/>
                        <a:pt x="126447" y="122628"/>
                      </a:cubicBezTo>
                      <a:cubicBezTo>
                        <a:pt x="125141" y="122889"/>
                        <a:pt x="123835" y="122628"/>
                        <a:pt x="122528" y="122366"/>
                      </a:cubicBezTo>
                      <a:cubicBezTo>
                        <a:pt x="121484" y="122366"/>
                        <a:pt x="119916" y="122105"/>
                        <a:pt x="118871" y="121844"/>
                      </a:cubicBezTo>
                      <a:cubicBezTo>
                        <a:pt x="117042" y="121583"/>
                        <a:pt x="116258" y="121060"/>
                        <a:pt x="114952" y="120015"/>
                      </a:cubicBezTo>
                      <a:cubicBezTo>
                        <a:pt x="113907" y="119231"/>
                        <a:pt x="112601" y="118186"/>
                        <a:pt x="111556" y="117403"/>
                      </a:cubicBezTo>
                      <a:cubicBezTo>
                        <a:pt x="108943" y="115835"/>
                        <a:pt x="105547" y="116880"/>
                        <a:pt x="102412" y="116358"/>
                      </a:cubicBezTo>
                      <a:cubicBezTo>
                        <a:pt x="101106" y="116096"/>
                        <a:pt x="95097" y="113484"/>
                        <a:pt x="94313" y="115051"/>
                      </a:cubicBezTo>
                      <a:cubicBezTo>
                        <a:pt x="91962" y="113223"/>
                        <a:pt x="89610" y="111394"/>
                        <a:pt x="87259" y="109565"/>
                      </a:cubicBezTo>
                      <a:cubicBezTo>
                        <a:pt x="79160" y="103295"/>
                        <a:pt x="68710" y="106952"/>
                        <a:pt x="59566" y="103295"/>
                      </a:cubicBezTo>
                      <a:cubicBezTo>
                        <a:pt x="56692" y="101989"/>
                        <a:pt x="54341" y="100160"/>
                        <a:pt x="51467" y="99376"/>
                      </a:cubicBezTo>
                      <a:cubicBezTo>
                        <a:pt x="50161" y="99115"/>
                        <a:pt x="49116" y="98331"/>
                        <a:pt x="48071" y="97547"/>
                      </a:cubicBezTo>
                      <a:cubicBezTo>
                        <a:pt x="46765" y="96502"/>
                        <a:pt x="45458" y="95980"/>
                        <a:pt x="43891" y="95196"/>
                      </a:cubicBezTo>
                      <a:cubicBezTo>
                        <a:pt x="43107" y="94935"/>
                        <a:pt x="42585" y="94151"/>
                        <a:pt x="41801" y="93890"/>
                      </a:cubicBezTo>
                      <a:cubicBezTo>
                        <a:pt x="39449" y="92845"/>
                        <a:pt x="36314" y="93367"/>
                        <a:pt x="33702" y="93367"/>
                      </a:cubicBezTo>
                      <a:cubicBezTo>
                        <a:pt x="30306" y="93367"/>
                        <a:pt x="26909" y="92322"/>
                        <a:pt x="23513" y="92322"/>
                      </a:cubicBezTo>
                      <a:cubicBezTo>
                        <a:pt x="21162" y="92061"/>
                        <a:pt x="18810" y="92322"/>
                        <a:pt x="16459" y="92061"/>
                      </a:cubicBezTo>
                      <a:cubicBezTo>
                        <a:pt x="14108" y="91800"/>
                        <a:pt x="11756" y="90755"/>
                        <a:pt x="9666" y="89971"/>
                      </a:cubicBezTo>
                      <a:cubicBezTo>
                        <a:pt x="6531" y="88926"/>
                        <a:pt x="3396" y="88142"/>
                        <a:pt x="0" y="87620"/>
                      </a:cubicBezTo>
                      <a:lnTo>
                        <a:pt x="0" y="418890"/>
                      </a:lnTo>
                      <a:cubicBezTo>
                        <a:pt x="0" y="418890"/>
                        <a:pt x="11756" y="418629"/>
                        <a:pt x="20639" y="418890"/>
                      </a:cubicBezTo>
                      <a:cubicBezTo>
                        <a:pt x="29522" y="419151"/>
                        <a:pt x="34224" y="415232"/>
                        <a:pt x="38666" y="413926"/>
                      </a:cubicBezTo>
                      <a:cubicBezTo>
                        <a:pt x="43107" y="412620"/>
                        <a:pt x="40756" y="418890"/>
                        <a:pt x="44152" y="425160"/>
                      </a:cubicBezTo>
                      <a:cubicBezTo>
                        <a:pt x="47810" y="431430"/>
                        <a:pt x="60611" y="441619"/>
                        <a:pt x="68449" y="446583"/>
                      </a:cubicBezTo>
                      <a:cubicBezTo>
                        <a:pt x="76286" y="451547"/>
                        <a:pt x="72890" y="451024"/>
                        <a:pt x="75503" y="457555"/>
                      </a:cubicBezTo>
                      <a:cubicBezTo>
                        <a:pt x="78115" y="464087"/>
                        <a:pt x="86475" y="453898"/>
                        <a:pt x="91700" y="453898"/>
                      </a:cubicBezTo>
                      <a:cubicBezTo>
                        <a:pt x="96926" y="453898"/>
                        <a:pt x="97187" y="448411"/>
                        <a:pt x="99016" y="443186"/>
                      </a:cubicBezTo>
                      <a:cubicBezTo>
                        <a:pt x="100844" y="438223"/>
                        <a:pt x="107115" y="436133"/>
                        <a:pt x="113123" y="433781"/>
                      </a:cubicBezTo>
                      <a:cubicBezTo>
                        <a:pt x="118871" y="431169"/>
                        <a:pt x="139510" y="454943"/>
                        <a:pt x="144474" y="460429"/>
                      </a:cubicBezTo>
                      <a:cubicBezTo>
                        <a:pt x="149176" y="465654"/>
                        <a:pt x="159104" y="472969"/>
                        <a:pt x="164591" y="477933"/>
                      </a:cubicBezTo>
                      <a:cubicBezTo>
                        <a:pt x="170077" y="482897"/>
                        <a:pt x="182878" y="503275"/>
                        <a:pt x="187581" y="509545"/>
                      </a:cubicBezTo>
                      <a:cubicBezTo>
                        <a:pt x="192284" y="515554"/>
                        <a:pt x="190716" y="524175"/>
                        <a:pt x="195419" y="529923"/>
                      </a:cubicBezTo>
                      <a:cubicBezTo>
                        <a:pt x="200121" y="535670"/>
                        <a:pt x="229120" y="546904"/>
                        <a:pt x="233823" y="547688"/>
                      </a:cubicBezTo>
                      <a:cubicBezTo>
                        <a:pt x="238526" y="548733"/>
                        <a:pt x="233823" y="558922"/>
                        <a:pt x="236436" y="562318"/>
                      </a:cubicBezTo>
                      <a:cubicBezTo>
                        <a:pt x="239048" y="565715"/>
                        <a:pt x="238526" y="574859"/>
                        <a:pt x="238526" y="574859"/>
                      </a:cubicBezTo>
                      <a:cubicBezTo>
                        <a:pt x="239048" y="573291"/>
                        <a:pt x="239048" y="571723"/>
                        <a:pt x="239048" y="569895"/>
                      </a:cubicBezTo>
                      <a:cubicBezTo>
                        <a:pt x="239048" y="568066"/>
                        <a:pt x="238787" y="565192"/>
                        <a:pt x="240093" y="563625"/>
                      </a:cubicBezTo>
                      <a:cubicBezTo>
                        <a:pt x="241922" y="561012"/>
                        <a:pt x="246624" y="565715"/>
                        <a:pt x="247147" y="567543"/>
                      </a:cubicBezTo>
                      <a:cubicBezTo>
                        <a:pt x="248714" y="572246"/>
                        <a:pt x="244012" y="574597"/>
                        <a:pt x="240877" y="576426"/>
                      </a:cubicBezTo>
                      <a:cubicBezTo>
                        <a:pt x="239048" y="577471"/>
                        <a:pt x="237742" y="578777"/>
                        <a:pt x="239571" y="580345"/>
                      </a:cubicBezTo>
                      <a:cubicBezTo>
                        <a:pt x="240616" y="581390"/>
                        <a:pt x="244012" y="582435"/>
                        <a:pt x="244012" y="584002"/>
                      </a:cubicBezTo>
                      <a:cubicBezTo>
                        <a:pt x="243751" y="586876"/>
                        <a:pt x="236697" y="586354"/>
                        <a:pt x="234868" y="588705"/>
                      </a:cubicBezTo>
                      <a:cubicBezTo>
                        <a:pt x="233823" y="590272"/>
                        <a:pt x="234084" y="591579"/>
                        <a:pt x="235129" y="593146"/>
                      </a:cubicBezTo>
                      <a:cubicBezTo>
                        <a:pt x="236174" y="594975"/>
                        <a:pt x="236436" y="595759"/>
                        <a:pt x="235129" y="597588"/>
                      </a:cubicBezTo>
                      <a:cubicBezTo>
                        <a:pt x="234084" y="599155"/>
                        <a:pt x="231994" y="600723"/>
                        <a:pt x="232517" y="602813"/>
                      </a:cubicBezTo>
                      <a:cubicBezTo>
                        <a:pt x="233039" y="604380"/>
                        <a:pt x="235129" y="605948"/>
                        <a:pt x="236697" y="606209"/>
                      </a:cubicBezTo>
                      <a:cubicBezTo>
                        <a:pt x="238526" y="606470"/>
                        <a:pt x="240354" y="604903"/>
                        <a:pt x="241922" y="604380"/>
                      </a:cubicBezTo>
                      <a:cubicBezTo>
                        <a:pt x="242967" y="604119"/>
                        <a:pt x="248714" y="603597"/>
                        <a:pt x="248714" y="605687"/>
                      </a:cubicBezTo>
                      <a:cubicBezTo>
                        <a:pt x="248714" y="607515"/>
                        <a:pt x="242967" y="607777"/>
                        <a:pt x="241922" y="608038"/>
                      </a:cubicBezTo>
                      <a:cubicBezTo>
                        <a:pt x="239309" y="609083"/>
                        <a:pt x="240354" y="610389"/>
                        <a:pt x="240354" y="612479"/>
                      </a:cubicBezTo>
                      <a:cubicBezTo>
                        <a:pt x="240616" y="615614"/>
                        <a:pt x="232517" y="610912"/>
                        <a:pt x="235652" y="616398"/>
                      </a:cubicBezTo>
                      <a:cubicBezTo>
                        <a:pt x="236697" y="618488"/>
                        <a:pt x="238526" y="619794"/>
                        <a:pt x="240877" y="619794"/>
                      </a:cubicBezTo>
                      <a:cubicBezTo>
                        <a:pt x="242444" y="619794"/>
                        <a:pt x="244273" y="619533"/>
                        <a:pt x="245057" y="621362"/>
                      </a:cubicBezTo>
                      <a:cubicBezTo>
                        <a:pt x="245841" y="623191"/>
                        <a:pt x="245318" y="625542"/>
                        <a:pt x="247147" y="626848"/>
                      </a:cubicBezTo>
                      <a:cubicBezTo>
                        <a:pt x="248714" y="628154"/>
                        <a:pt x="251066" y="627893"/>
                        <a:pt x="252633" y="626587"/>
                      </a:cubicBezTo>
                      <a:cubicBezTo>
                        <a:pt x="253940" y="625281"/>
                        <a:pt x="254462" y="623452"/>
                        <a:pt x="255768" y="622145"/>
                      </a:cubicBezTo>
                      <a:cubicBezTo>
                        <a:pt x="257075" y="620839"/>
                        <a:pt x="258903" y="620055"/>
                        <a:pt x="260210" y="618227"/>
                      </a:cubicBezTo>
                      <a:cubicBezTo>
                        <a:pt x="261255" y="616659"/>
                        <a:pt x="261516" y="614569"/>
                        <a:pt x="262822" y="613263"/>
                      </a:cubicBezTo>
                      <a:cubicBezTo>
                        <a:pt x="264129" y="611957"/>
                        <a:pt x="267002" y="611173"/>
                        <a:pt x="268570" y="612479"/>
                      </a:cubicBezTo>
                      <a:cubicBezTo>
                        <a:pt x="271966" y="615875"/>
                        <a:pt x="264129" y="618749"/>
                        <a:pt x="264129" y="621623"/>
                      </a:cubicBezTo>
                      <a:cubicBezTo>
                        <a:pt x="264129" y="626326"/>
                        <a:pt x="269092" y="625542"/>
                        <a:pt x="271966" y="625281"/>
                      </a:cubicBezTo>
                      <a:cubicBezTo>
                        <a:pt x="272750" y="625281"/>
                        <a:pt x="276669" y="624758"/>
                        <a:pt x="276669" y="626326"/>
                      </a:cubicBezTo>
                      <a:cubicBezTo>
                        <a:pt x="276669" y="627632"/>
                        <a:pt x="274318" y="628154"/>
                        <a:pt x="273272" y="628416"/>
                      </a:cubicBezTo>
                      <a:cubicBezTo>
                        <a:pt x="271705" y="628938"/>
                        <a:pt x="269876" y="629722"/>
                        <a:pt x="268309" y="629722"/>
                      </a:cubicBezTo>
                      <a:cubicBezTo>
                        <a:pt x="267002" y="629722"/>
                        <a:pt x="265696" y="629199"/>
                        <a:pt x="264390" y="629199"/>
                      </a:cubicBezTo>
                      <a:cubicBezTo>
                        <a:pt x="261255" y="629722"/>
                        <a:pt x="257075" y="634686"/>
                        <a:pt x="261777" y="635992"/>
                      </a:cubicBezTo>
                      <a:cubicBezTo>
                        <a:pt x="263867" y="636514"/>
                        <a:pt x="266219" y="635731"/>
                        <a:pt x="267786" y="637298"/>
                      </a:cubicBezTo>
                      <a:cubicBezTo>
                        <a:pt x="269092" y="638604"/>
                        <a:pt x="269876" y="640695"/>
                        <a:pt x="270137" y="642523"/>
                      </a:cubicBezTo>
                      <a:cubicBezTo>
                        <a:pt x="270399" y="644613"/>
                        <a:pt x="269092" y="647226"/>
                        <a:pt x="269876" y="649055"/>
                      </a:cubicBezTo>
                      <a:cubicBezTo>
                        <a:pt x="271182" y="652973"/>
                        <a:pt x="278236" y="642785"/>
                        <a:pt x="278236" y="647487"/>
                      </a:cubicBezTo>
                      <a:cubicBezTo>
                        <a:pt x="278236" y="650100"/>
                        <a:pt x="272750" y="657415"/>
                        <a:pt x="278759" y="656370"/>
                      </a:cubicBezTo>
                      <a:cubicBezTo>
                        <a:pt x="281371" y="655847"/>
                        <a:pt x="281633" y="657154"/>
                        <a:pt x="281894" y="659766"/>
                      </a:cubicBezTo>
                      <a:cubicBezTo>
                        <a:pt x="281894" y="661072"/>
                        <a:pt x="281633" y="665775"/>
                        <a:pt x="283984" y="664730"/>
                      </a:cubicBezTo>
                      <a:cubicBezTo>
                        <a:pt x="286074" y="663946"/>
                        <a:pt x="287380" y="661334"/>
                        <a:pt x="289209" y="660289"/>
                      </a:cubicBezTo>
                      <a:cubicBezTo>
                        <a:pt x="291299" y="658982"/>
                        <a:pt x="293650" y="658199"/>
                        <a:pt x="295479" y="656370"/>
                      </a:cubicBezTo>
                      <a:cubicBezTo>
                        <a:pt x="297569" y="654280"/>
                        <a:pt x="297569" y="651667"/>
                        <a:pt x="298353" y="648793"/>
                      </a:cubicBezTo>
                      <a:cubicBezTo>
                        <a:pt x="298875" y="646703"/>
                        <a:pt x="300704" y="645397"/>
                        <a:pt x="302010" y="647748"/>
                      </a:cubicBezTo>
                      <a:cubicBezTo>
                        <a:pt x="304623" y="652190"/>
                        <a:pt x="294173" y="655586"/>
                        <a:pt x="297830" y="659244"/>
                      </a:cubicBezTo>
                      <a:cubicBezTo>
                        <a:pt x="300965" y="662379"/>
                        <a:pt x="306452" y="655586"/>
                        <a:pt x="306713" y="661856"/>
                      </a:cubicBezTo>
                      <a:cubicBezTo>
                        <a:pt x="305407" y="662379"/>
                        <a:pt x="302533" y="661856"/>
                        <a:pt x="303839" y="663946"/>
                      </a:cubicBezTo>
                      <a:cubicBezTo>
                        <a:pt x="304623" y="665252"/>
                        <a:pt x="305929" y="666036"/>
                        <a:pt x="306713" y="667342"/>
                      </a:cubicBezTo>
                      <a:cubicBezTo>
                        <a:pt x="307236" y="668387"/>
                        <a:pt x="306713" y="669171"/>
                        <a:pt x="306713" y="670216"/>
                      </a:cubicBezTo>
                      <a:cubicBezTo>
                        <a:pt x="303839" y="669171"/>
                        <a:pt x="302010" y="667081"/>
                        <a:pt x="299920" y="664991"/>
                      </a:cubicBezTo>
                      <a:cubicBezTo>
                        <a:pt x="297830" y="663162"/>
                        <a:pt x="295479" y="661595"/>
                        <a:pt x="293389" y="663946"/>
                      </a:cubicBezTo>
                      <a:cubicBezTo>
                        <a:pt x="291560" y="666036"/>
                        <a:pt x="290777" y="668126"/>
                        <a:pt x="288425" y="669694"/>
                      </a:cubicBezTo>
                      <a:cubicBezTo>
                        <a:pt x="286335" y="671000"/>
                        <a:pt x="283461" y="671523"/>
                        <a:pt x="281894" y="673613"/>
                      </a:cubicBezTo>
                      <a:cubicBezTo>
                        <a:pt x="279804" y="676486"/>
                        <a:pt x="283984" y="680666"/>
                        <a:pt x="286858" y="679883"/>
                      </a:cubicBezTo>
                      <a:cubicBezTo>
                        <a:pt x="288687" y="679360"/>
                        <a:pt x="290254" y="677531"/>
                        <a:pt x="291821" y="676748"/>
                      </a:cubicBezTo>
                      <a:cubicBezTo>
                        <a:pt x="293650" y="675964"/>
                        <a:pt x="294173" y="676486"/>
                        <a:pt x="295479" y="677793"/>
                      </a:cubicBezTo>
                      <a:cubicBezTo>
                        <a:pt x="298353" y="680928"/>
                        <a:pt x="303578" y="678315"/>
                        <a:pt x="307236" y="678315"/>
                      </a:cubicBezTo>
                      <a:cubicBezTo>
                        <a:pt x="307758" y="681189"/>
                        <a:pt x="305668" y="682756"/>
                        <a:pt x="302794" y="682495"/>
                      </a:cubicBezTo>
                      <a:cubicBezTo>
                        <a:pt x="299398" y="681973"/>
                        <a:pt x="296002" y="681189"/>
                        <a:pt x="292605" y="682495"/>
                      </a:cubicBezTo>
                      <a:cubicBezTo>
                        <a:pt x="290777" y="683279"/>
                        <a:pt x="284506" y="685892"/>
                        <a:pt x="289470" y="687198"/>
                      </a:cubicBezTo>
                      <a:cubicBezTo>
                        <a:pt x="290777" y="687720"/>
                        <a:pt x="293912" y="686936"/>
                        <a:pt x="294957" y="687982"/>
                      </a:cubicBezTo>
                      <a:cubicBezTo>
                        <a:pt x="295740" y="689027"/>
                        <a:pt x="294695" y="690333"/>
                        <a:pt x="293650" y="690594"/>
                      </a:cubicBezTo>
                      <a:cubicBezTo>
                        <a:pt x="293389" y="690594"/>
                        <a:pt x="293389" y="690333"/>
                        <a:pt x="293128" y="690333"/>
                      </a:cubicBezTo>
                      <a:cubicBezTo>
                        <a:pt x="292605" y="691117"/>
                        <a:pt x="291038" y="692945"/>
                        <a:pt x="291038" y="693990"/>
                      </a:cubicBezTo>
                      <a:cubicBezTo>
                        <a:pt x="291038" y="695297"/>
                        <a:pt x="292605" y="695297"/>
                        <a:pt x="293650" y="695558"/>
                      </a:cubicBezTo>
                      <a:cubicBezTo>
                        <a:pt x="294695" y="695819"/>
                        <a:pt x="295740" y="696080"/>
                        <a:pt x="296524" y="696603"/>
                      </a:cubicBezTo>
                      <a:cubicBezTo>
                        <a:pt x="297308" y="697387"/>
                        <a:pt x="297569" y="698432"/>
                        <a:pt x="298353" y="699215"/>
                      </a:cubicBezTo>
                      <a:cubicBezTo>
                        <a:pt x="299659" y="701044"/>
                        <a:pt x="301749" y="698954"/>
                        <a:pt x="303056" y="697648"/>
                      </a:cubicBezTo>
                      <a:cubicBezTo>
                        <a:pt x="304362" y="696080"/>
                        <a:pt x="303839" y="692423"/>
                        <a:pt x="306713" y="692945"/>
                      </a:cubicBezTo>
                      <a:cubicBezTo>
                        <a:pt x="306974" y="694252"/>
                        <a:pt x="306191" y="696342"/>
                        <a:pt x="307236" y="697648"/>
                      </a:cubicBezTo>
                      <a:cubicBezTo>
                        <a:pt x="308281" y="699215"/>
                        <a:pt x="310632" y="698171"/>
                        <a:pt x="311938" y="697125"/>
                      </a:cubicBezTo>
                      <a:cubicBezTo>
                        <a:pt x="312722" y="696342"/>
                        <a:pt x="312983" y="695819"/>
                        <a:pt x="314028" y="695819"/>
                      </a:cubicBezTo>
                      <a:cubicBezTo>
                        <a:pt x="315073" y="695819"/>
                        <a:pt x="315334" y="696080"/>
                        <a:pt x="316118" y="696864"/>
                      </a:cubicBezTo>
                      <a:cubicBezTo>
                        <a:pt x="316902" y="697648"/>
                        <a:pt x="319253" y="701044"/>
                        <a:pt x="318208" y="702089"/>
                      </a:cubicBezTo>
                      <a:cubicBezTo>
                        <a:pt x="319253" y="704179"/>
                        <a:pt x="320298" y="707053"/>
                        <a:pt x="322911" y="706792"/>
                      </a:cubicBezTo>
                      <a:cubicBezTo>
                        <a:pt x="325523" y="706531"/>
                        <a:pt x="327875" y="704963"/>
                        <a:pt x="328659" y="702351"/>
                      </a:cubicBezTo>
                      <a:cubicBezTo>
                        <a:pt x="328920" y="701044"/>
                        <a:pt x="328920" y="699738"/>
                        <a:pt x="329703" y="698693"/>
                      </a:cubicBezTo>
                      <a:cubicBezTo>
                        <a:pt x="330226" y="697909"/>
                        <a:pt x="331532" y="697387"/>
                        <a:pt x="332316" y="698171"/>
                      </a:cubicBezTo>
                      <a:cubicBezTo>
                        <a:pt x="333100" y="698954"/>
                        <a:pt x="332839" y="700261"/>
                        <a:pt x="332839" y="701044"/>
                      </a:cubicBezTo>
                      <a:cubicBezTo>
                        <a:pt x="332577" y="703134"/>
                        <a:pt x="332055" y="705486"/>
                        <a:pt x="332577" y="707576"/>
                      </a:cubicBezTo>
                      <a:cubicBezTo>
                        <a:pt x="333100" y="709404"/>
                        <a:pt x="334406" y="710188"/>
                        <a:pt x="335974" y="710972"/>
                      </a:cubicBezTo>
                      <a:cubicBezTo>
                        <a:pt x="337280" y="712017"/>
                        <a:pt x="338586" y="713584"/>
                        <a:pt x="340676" y="713062"/>
                      </a:cubicBezTo>
                      <a:cubicBezTo>
                        <a:pt x="342244" y="712539"/>
                        <a:pt x="344072" y="710972"/>
                        <a:pt x="344595" y="709666"/>
                      </a:cubicBezTo>
                      <a:cubicBezTo>
                        <a:pt x="345118" y="708098"/>
                        <a:pt x="344595" y="704702"/>
                        <a:pt x="345901" y="703657"/>
                      </a:cubicBezTo>
                      <a:cubicBezTo>
                        <a:pt x="348253" y="701828"/>
                        <a:pt x="348514" y="706531"/>
                        <a:pt x="348253" y="707837"/>
                      </a:cubicBezTo>
                      <a:cubicBezTo>
                        <a:pt x="347730" y="709666"/>
                        <a:pt x="346685" y="711233"/>
                        <a:pt x="346685" y="713323"/>
                      </a:cubicBezTo>
                      <a:cubicBezTo>
                        <a:pt x="346685" y="715152"/>
                        <a:pt x="346946" y="716719"/>
                        <a:pt x="349036" y="716458"/>
                      </a:cubicBezTo>
                      <a:cubicBezTo>
                        <a:pt x="350604" y="716458"/>
                        <a:pt x="352694" y="715152"/>
                        <a:pt x="354261" y="715413"/>
                      </a:cubicBezTo>
                      <a:cubicBezTo>
                        <a:pt x="356351" y="715936"/>
                        <a:pt x="354523" y="718026"/>
                        <a:pt x="354261" y="719071"/>
                      </a:cubicBezTo>
                      <a:cubicBezTo>
                        <a:pt x="353739" y="720638"/>
                        <a:pt x="354000" y="722990"/>
                        <a:pt x="354261" y="724818"/>
                      </a:cubicBezTo>
                      <a:cubicBezTo>
                        <a:pt x="354523" y="729521"/>
                        <a:pt x="358964" y="733701"/>
                        <a:pt x="363928" y="731872"/>
                      </a:cubicBezTo>
                      <a:cubicBezTo>
                        <a:pt x="366802" y="730827"/>
                        <a:pt x="365757" y="726908"/>
                        <a:pt x="365757" y="724557"/>
                      </a:cubicBezTo>
                      <a:cubicBezTo>
                        <a:pt x="365757" y="722990"/>
                        <a:pt x="366802" y="718287"/>
                        <a:pt x="369414" y="720377"/>
                      </a:cubicBezTo>
                      <a:cubicBezTo>
                        <a:pt x="371504" y="722206"/>
                        <a:pt x="368630" y="724035"/>
                        <a:pt x="368108" y="725602"/>
                      </a:cubicBezTo>
                      <a:cubicBezTo>
                        <a:pt x="367324" y="727431"/>
                        <a:pt x="368369" y="729260"/>
                        <a:pt x="368892" y="731088"/>
                      </a:cubicBezTo>
                      <a:cubicBezTo>
                        <a:pt x="370198" y="731088"/>
                        <a:pt x="372288" y="731088"/>
                        <a:pt x="373072" y="732134"/>
                      </a:cubicBezTo>
                      <a:cubicBezTo>
                        <a:pt x="375162" y="734746"/>
                        <a:pt x="370198" y="738926"/>
                        <a:pt x="372288" y="741277"/>
                      </a:cubicBezTo>
                      <a:cubicBezTo>
                        <a:pt x="373333" y="742584"/>
                        <a:pt x="375684" y="741277"/>
                        <a:pt x="376729" y="740494"/>
                      </a:cubicBezTo>
                      <a:cubicBezTo>
                        <a:pt x="377774" y="739971"/>
                        <a:pt x="378558" y="739187"/>
                        <a:pt x="379342" y="738665"/>
                      </a:cubicBezTo>
                      <a:cubicBezTo>
                        <a:pt x="379603" y="738404"/>
                        <a:pt x="380387" y="737359"/>
                        <a:pt x="380909" y="737359"/>
                      </a:cubicBezTo>
                      <a:cubicBezTo>
                        <a:pt x="381693" y="737359"/>
                        <a:pt x="381432" y="738404"/>
                        <a:pt x="381693" y="739187"/>
                      </a:cubicBezTo>
                      <a:cubicBezTo>
                        <a:pt x="382216" y="741016"/>
                        <a:pt x="382999" y="742584"/>
                        <a:pt x="384828" y="743629"/>
                      </a:cubicBezTo>
                      <a:cubicBezTo>
                        <a:pt x="385612" y="744151"/>
                        <a:pt x="386657" y="744412"/>
                        <a:pt x="387441" y="744674"/>
                      </a:cubicBezTo>
                      <a:cubicBezTo>
                        <a:pt x="387963" y="744674"/>
                        <a:pt x="388747" y="744674"/>
                        <a:pt x="389270" y="745196"/>
                      </a:cubicBezTo>
                      <a:cubicBezTo>
                        <a:pt x="389792" y="745980"/>
                        <a:pt x="389008" y="746503"/>
                        <a:pt x="388486" y="747025"/>
                      </a:cubicBezTo>
                      <a:cubicBezTo>
                        <a:pt x="386396" y="750421"/>
                        <a:pt x="387963" y="752773"/>
                        <a:pt x="390837" y="755124"/>
                      </a:cubicBezTo>
                      <a:cubicBezTo>
                        <a:pt x="391098" y="755385"/>
                        <a:pt x="391360" y="755646"/>
                        <a:pt x="391360" y="755908"/>
                      </a:cubicBezTo>
                      <a:lnTo>
                        <a:pt x="988588" y="755908"/>
                      </a:lnTo>
                      <a:cubicBezTo>
                        <a:pt x="988588" y="755908"/>
                        <a:pt x="988849" y="744935"/>
                        <a:pt x="992246" y="745196"/>
                      </a:cubicBezTo>
                      <a:cubicBezTo>
                        <a:pt x="995642" y="745719"/>
                        <a:pt x="997209" y="743890"/>
                        <a:pt x="998777" y="748070"/>
                      </a:cubicBezTo>
                      <a:cubicBezTo>
                        <a:pt x="1000344" y="752250"/>
                        <a:pt x="1002173" y="763223"/>
                        <a:pt x="1007921" y="764529"/>
                      </a:cubicBezTo>
                      <a:cubicBezTo>
                        <a:pt x="1013668" y="765835"/>
                        <a:pt x="1018632" y="771060"/>
                        <a:pt x="1024119" y="768448"/>
                      </a:cubicBezTo>
                      <a:cubicBezTo>
                        <a:pt x="1029605" y="765835"/>
                        <a:pt x="1040055" y="761655"/>
                        <a:pt x="1043451" y="767141"/>
                      </a:cubicBezTo>
                      <a:cubicBezTo>
                        <a:pt x="1046848" y="772628"/>
                        <a:pt x="1049199" y="778114"/>
                        <a:pt x="1051550" y="776024"/>
                      </a:cubicBezTo>
                      <a:cubicBezTo>
                        <a:pt x="1053902" y="773934"/>
                        <a:pt x="1057820" y="770015"/>
                        <a:pt x="1060172" y="773934"/>
                      </a:cubicBezTo>
                      <a:cubicBezTo>
                        <a:pt x="1062523" y="778114"/>
                        <a:pt x="1065919" y="782033"/>
                        <a:pt x="1070099" y="780466"/>
                      </a:cubicBezTo>
                      <a:cubicBezTo>
                        <a:pt x="1074279" y="778898"/>
                        <a:pt x="1079766" y="773150"/>
                        <a:pt x="1083423" y="777592"/>
                      </a:cubicBezTo>
                      <a:cubicBezTo>
                        <a:pt x="1086820" y="782033"/>
                        <a:pt x="1081595" y="780727"/>
                        <a:pt x="1090739" y="780988"/>
                      </a:cubicBezTo>
                      <a:cubicBezTo>
                        <a:pt x="1096747" y="781249"/>
                        <a:pt x="1103801" y="782817"/>
                        <a:pt x="1109810" y="783078"/>
                      </a:cubicBezTo>
                      <a:cubicBezTo>
                        <a:pt x="1109810" y="783078"/>
                        <a:pt x="1109810" y="783078"/>
                        <a:pt x="1109810" y="783078"/>
                      </a:cubicBezTo>
                      <a:cubicBezTo>
                        <a:pt x="1110855" y="782294"/>
                        <a:pt x="1111900" y="781510"/>
                        <a:pt x="1112684" y="780204"/>
                      </a:cubicBezTo>
                      <a:cubicBezTo>
                        <a:pt x="1115296" y="776808"/>
                        <a:pt x="1117386" y="773150"/>
                        <a:pt x="1120783" y="770799"/>
                      </a:cubicBezTo>
                      <a:cubicBezTo>
                        <a:pt x="1123134" y="769231"/>
                        <a:pt x="1126008" y="769231"/>
                        <a:pt x="1128359" y="767664"/>
                      </a:cubicBezTo>
                      <a:cubicBezTo>
                        <a:pt x="1131233" y="765835"/>
                        <a:pt x="1132801" y="762178"/>
                        <a:pt x="1134891" y="759565"/>
                      </a:cubicBezTo>
                      <a:cubicBezTo>
                        <a:pt x="1137503" y="756691"/>
                        <a:pt x="1140899" y="754340"/>
                        <a:pt x="1144818" y="755646"/>
                      </a:cubicBezTo>
                      <a:cubicBezTo>
                        <a:pt x="1148998" y="756691"/>
                        <a:pt x="1152656" y="758781"/>
                        <a:pt x="1157097" y="759304"/>
                      </a:cubicBezTo>
                      <a:cubicBezTo>
                        <a:pt x="1166502" y="760349"/>
                        <a:pt x="1177214" y="758781"/>
                        <a:pt x="1182178" y="768709"/>
                      </a:cubicBezTo>
                      <a:cubicBezTo>
                        <a:pt x="1184006" y="772105"/>
                        <a:pt x="1184790" y="776024"/>
                        <a:pt x="1187142" y="779159"/>
                      </a:cubicBezTo>
                      <a:cubicBezTo>
                        <a:pt x="1190015" y="782817"/>
                        <a:pt x="1194457" y="783078"/>
                        <a:pt x="1198637" y="783078"/>
                      </a:cubicBezTo>
                      <a:cubicBezTo>
                        <a:pt x="1201511" y="783078"/>
                        <a:pt x="1207258" y="781772"/>
                        <a:pt x="1209610" y="784123"/>
                      </a:cubicBezTo>
                      <a:cubicBezTo>
                        <a:pt x="1211438" y="786213"/>
                        <a:pt x="1210916" y="790132"/>
                        <a:pt x="1211438" y="792744"/>
                      </a:cubicBezTo>
                      <a:cubicBezTo>
                        <a:pt x="1211961" y="794835"/>
                        <a:pt x="1212222" y="795879"/>
                        <a:pt x="1213790" y="797186"/>
                      </a:cubicBezTo>
                      <a:cubicBezTo>
                        <a:pt x="1215618" y="798753"/>
                        <a:pt x="1216925" y="799798"/>
                        <a:pt x="1217447" y="802411"/>
                      </a:cubicBezTo>
                      <a:cubicBezTo>
                        <a:pt x="1217970" y="805023"/>
                        <a:pt x="1218231" y="807636"/>
                        <a:pt x="1218492" y="809987"/>
                      </a:cubicBezTo>
                      <a:cubicBezTo>
                        <a:pt x="1218753" y="811555"/>
                        <a:pt x="1218753" y="813383"/>
                        <a:pt x="1219537" y="814690"/>
                      </a:cubicBezTo>
                      <a:cubicBezTo>
                        <a:pt x="1221366" y="818086"/>
                        <a:pt x="1223979" y="822005"/>
                        <a:pt x="1227375" y="824095"/>
                      </a:cubicBezTo>
                      <a:cubicBezTo>
                        <a:pt x="1230771" y="826446"/>
                        <a:pt x="1235996" y="829059"/>
                        <a:pt x="1240438" y="829320"/>
                      </a:cubicBezTo>
                      <a:cubicBezTo>
                        <a:pt x="1245401" y="829581"/>
                        <a:pt x="1249843" y="831671"/>
                        <a:pt x="1254545" y="832716"/>
                      </a:cubicBezTo>
                      <a:cubicBezTo>
                        <a:pt x="1257680" y="833500"/>
                        <a:pt x="1260815" y="833761"/>
                        <a:pt x="1263950" y="833761"/>
                      </a:cubicBezTo>
                      <a:cubicBezTo>
                        <a:pt x="1267869" y="833761"/>
                        <a:pt x="1271788" y="831932"/>
                        <a:pt x="1275446" y="832194"/>
                      </a:cubicBezTo>
                      <a:cubicBezTo>
                        <a:pt x="1278842" y="832455"/>
                        <a:pt x="1281455" y="834545"/>
                        <a:pt x="1284328" y="836113"/>
                      </a:cubicBezTo>
                      <a:cubicBezTo>
                        <a:pt x="1287463" y="837941"/>
                        <a:pt x="1290860" y="838986"/>
                        <a:pt x="1294517" y="839509"/>
                      </a:cubicBezTo>
                      <a:cubicBezTo>
                        <a:pt x="1301571" y="840293"/>
                        <a:pt x="1309670" y="842121"/>
                        <a:pt x="1313328" y="848914"/>
                      </a:cubicBezTo>
                      <a:cubicBezTo>
                        <a:pt x="1314634" y="851265"/>
                        <a:pt x="1315156" y="854139"/>
                        <a:pt x="1316201" y="856752"/>
                      </a:cubicBezTo>
                      <a:cubicBezTo>
                        <a:pt x="1317769" y="860148"/>
                        <a:pt x="1319598" y="863283"/>
                        <a:pt x="1321165" y="866941"/>
                      </a:cubicBezTo>
                      <a:cubicBezTo>
                        <a:pt x="1321949" y="868508"/>
                        <a:pt x="1322733" y="870337"/>
                        <a:pt x="1320643" y="871121"/>
                      </a:cubicBezTo>
                      <a:cubicBezTo>
                        <a:pt x="1318814" y="871643"/>
                        <a:pt x="1317769" y="871904"/>
                        <a:pt x="1316463" y="873472"/>
                      </a:cubicBezTo>
                      <a:cubicBezTo>
                        <a:pt x="1315156" y="875039"/>
                        <a:pt x="1314111" y="877130"/>
                        <a:pt x="1311760" y="876868"/>
                      </a:cubicBezTo>
                      <a:cubicBezTo>
                        <a:pt x="1308102" y="876607"/>
                        <a:pt x="1304445" y="873472"/>
                        <a:pt x="1301310" y="871643"/>
                      </a:cubicBezTo>
                      <a:cubicBezTo>
                        <a:pt x="1298697" y="870076"/>
                        <a:pt x="1295301" y="868247"/>
                        <a:pt x="1292427" y="870337"/>
                      </a:cubicBezTo>
                      <a:cubicBezTo>
                        <a:pt x="1290076" y="872166"/>
                        <a:pt x="1288770" y="875823"/>
                        <a:pt x="1287202" y="878174"/>
                      </a:cubicBezTo>
                      <a:cubicBezTo>
                        <a:pt x="1285635" y="880526"/>
                        <a:pt x="1283283" y="882355"/>
                        <a:pt x="1281455" y="884706"/>
                      </a:cubicBezTo>
                      <a:cubicBezTo>
                        <a:pt x="1279626" y="887057"/>
                        <a:pt x="1279364" y="889670"/>
                        <a:pt x="1279103" y="892543"/>
                      </a:cubicBezTo>
                      <a:cubicBezTo>
                        <a:pt x="1278842" y="895417"/>
                        <a:pt x="1279103" y="898552"/>
                        <a:pt x="1278058" y="901426"/>
                      </a:cubicBezTo>
                      <a:cubicBezTo>
                        <a:pt x="1277013" y="904039"/>
                        <a:pt x="1275184" y="906129"/>
                        <a:pt x="1272833" y="907696"/>
                      </a:cubicBezTo>
                      <a:cubicBezTo>
                        <a:pt x="1268914" y="910570"/>
                        <a:pt x="1264473" y="913183"/>
                        <a:pt x="1261338" y="917101"/>
                      </a:cubicBezTo>
                      <a:cubicBezTo>
                        <a:pt x="1258725" y="920236"/>
                        <a:pt x="1255851" y="924678"/>
                        <a:pt x="1256113" y="928858"/>
                      </a:cubicBezTo>
                      <a:cubicBezTo>
                        <a:pt x="1257680" y="929380"/>
                        <a:pt x="1261599" y="930164"/>
                        <a:pt x="1262122" y="932254"/>
                      </a:cubicBezTo>
                      <a:cubicBezTo>
                        <a:pt x="1262644" y="934083"/>
                        <a:pt x="1259509" y="934867"/>
                        <a:pt x="1258203" y="935389"/>
                      </a:cubicBezTo>
                      <a:cubicBezTo>
                        <a:pt x="1255851" y="935912"/>
                        <a:pt x="1246446" y="937479"/>
                        <a:pt x="1249843" y="941921"/>
                      </a:cubicBezTo>
                      <a:cubicBezTo>
                        <a:pt x="1251149" y="944011"/>
                        <a:pt x="1254545" y="944272"/>
                        <a:pt x="1256897" y="944533"/>
                      </a:cubicBezTo>
                      <a:cubicBezTo>
                        <a:pt x="1260032" y="944794"/>
                        <a:pt x="1263689" y="945056"/>
                        <a:pt x="1266824" y="944011"/>
                      </a:cubicBezTo>
                      <a:cubicBezTo>
                        <a:pt x="1273356" y="942182"/>
                        <a:pt x="1274662" y="934867"/>
                        <a:pt x="1279364" y="930687"/>
                      </a:cubicBezTo>
                      <a:cubicBezTo>
                        <a:pt x="1283545" y="927290"/>
                        <a:pt x="1290598" y="926506"/>
                        <a:pt x="1295824" y="926245"/>
                      </a:cubicBezTo>
                      <a:cubicBezTo>
                        <a:pt x="1301049" y="925723"/>
                        <a:pt x="1306012" y="927029"/>
                        <a:pt x="1310976" y="925200"/>
                      </a:cubicBezTo>
                      <a:cubicBezTo>
                        <a:pt x="1313328" y="924416"/>
                        <a:pt x="1315418" y="923371"/>
                        <a:pt x="1317769" y="922849"/>
                      </a:cubicBezTo>
                      <a:cubicBezTo>
                        <a:pt x="1320120" y="922326"/>
                        <a:pt x="1322210" y="922326"/>
                        <a:pt x="1324562" y="922326"/>
                      </a:cubicBezTo>
                      <a:cubicBezTo>
                        <a:pt x="1328742" y="922065"/>
                        <a:pt x="1334489" y="921543"/>
                        <a:pt x="1336840" y="917363"/>
                      </a:cubicBezTo>
                      <a:cubicBezTo>
                        <a:pt x="1338147" y="915011"/>
                        <a:pt x="1337363" y="912399"/>
                        <a:pt x="1335012" y="911093"/>
                      </a:cubicBezTo>
                      <a:cubicBezTo>
                        <a:pt x="1332399" y="909786"/>
                        <a:pt x="1329525" y="910309"/>
                        <a:pt x="1326652" y="909786"/>
                      </a:cubicBezTo>
                      <a:cubicBezTo>
                        <a:pt x="1322471" y="909264"/>
                        <a:pt x="1324823" y="905868"/>
                        <a:pt x="1326129" y="903777"/>
                      </a:cubicBezTo>
                      <a:cubicBezTo>
                        <a:pt x="1327958" y="900642"/>
                        <a:pt x="1332399" y="898814"/>
                        <a:pt x="1335534" y="896985"/>
                      </a:cubicBezTo>
                      <a:cubicBezTo>
                        <a:pt x="1342066" y="894895"/>
                        <a:pt x="1348858" y="892543"/>
                        <a:pt x="1355651" y="892021"/>
                      </a:cubicBezTo>
                      <a:cubicBezTo>
                        <a:pt x="1357480" y="891760"/>
                        <a:pt x="1358263" y="891760"/>
                        <a:pt x="1359831" y="890715"/>
                      </a:cubicBezTo>
                      <a:cubicBezTo>
                        <a:pt x="1361137" y="889931"/>
                        <a:pt x="1362444" y="889408"/>
                        <a:pt x="1363750" y="889408"/>
                      </a:cubicBezTo>
                      <a:cubicBezTo>
                        <a:pt x="1366624" y="888886"/>
                        <a:pt x="1369759" y="889147"/>
                        <a:pt x="1372632" y="890192"/>
                      </a:cubicBezTo>
                      <a:cubicBezTo>
                        <a:pt x="1374461" y="890976"/>
                        <a:pt x="1374722" y="892021"/>
                        <a:pt x="1376029" y="893327"/>
                      </a:cubicBezTo>
                      <a:cubicBezTo>
                        <a:pt x="1377335" y="894895"/>
                        <a:pt x="1379425" y="894633"/>
                        <a:pt x="1381254" y="894633"/>
                      </a:cubicBezTo>
                      <a:cubicBezTo>
                        <a:pt x="1381515" y="892805"/>
                        <a:pt x="1382821" y="890192"/>
                        <a:pt x="1384128" y="888625"/>
                      </a:cubicBezTo>
                      <a:cubicBezTo>
                        <a:pt x="1385434" y="887057"/>
                        <a:pt x="1387785" y="887580"/>
                        <a:pt x="1389614" y="887318"/>
                      </a:cubicBezTo>
                      <a:cubicBezTo>
                        <a:pt x="1391965" y="887057"/>
                        <a:pt x="1393533" y="884445"/>
                        <a:pt x="1395100" y="883138"/>
                      </a:cubicBezTo>
                      <a:cubicBezTo>
                        <a:pt x="1396929" y="881832"/>
                        <a:pt x="1399019" y="882093"/>
                        <a:pt x="1400848" y="882355"/>
                      </a:cubicBezTo>
                      <a:cubicBezTo>
                        <a:pt x="1406334" y="877391"/>
                        <a:pt x="1420181" y="865373"/>
                        <a:pt x="1426190" y="864589"/>
                      </a:cubicBezTo>
                      <a:cubicBezTo>
                        <a:pt x="1433766" y="863805"/>
                        <a:pt x="1501170" y="864328"/>
                        <a:pt x="1501170" y="864328"/>
                      </a:cubicBezTo>
                      <a:cubicBezTo>
                        <a:pt x="1501170" y="864328"/>
                        <a:pt x="1501170" y="856229"/>
                        <a:pt x="1503521" y="855968"/>
                      </a:cubicBezTo>
                      <a:cubicBezTo>
                        <a:pt x="1505872" y="855707"/>
                        <a:pt x="1516584" y="858319"/>
                        <a:pt x="1520241" y="852572"/>
                      </a:cubicBezTo>
                      <a:cubicBezTo>
                        <a:pt x="1523899" y="846824"/>
                        <a:pt x="1525728" y="839248"/>
                        <a:pt x="1527556" y="833500"/>
                      </a:cubicBezTo>
                      <a:cubicBezTo>
                        <a:pt x="1529385" y="827752"/>
                        <a:pt x="1548196" y="796402"/>
                        <a:pt x="1550808" y="797708"/>
                      </a:cubicBezTo>
                      <a:cubicBezTo>
                        <a:pt x="1553421" y="798753"/>
                        <a:pt x="1550024" y="806330"/>
                        <a:pt x="1556817" y="804762"/>
                      </a:cubicBezTo>
                      <a:cubicBezTo>
                        <a:pt x="1563610" y="803195"/>
                        <a:pt x="1571447" y="799015"/>
                        <a:pt x="1573015" y="801105"/>
                      </a:cubicBezTo>
                      <a:cubicBezTo>
                        <a:pt x="1574582" y="803195"/>
                        <a:pt x="1581114" y="804240"/>
                        <a:pt x="1581636" y="810510"/>
                      </a:cubicBezTo>
                      <a:cubicBezTo>
                        <a:pt x="1582159" y="816780"/>
                        <a:pt x="1580069" y="846824"/>
                        <a:pt x="1583204" y="846301"/>
                      </a:cubicBezTo>
                      <a:cubicBezTo>
                        <a:pt x="1586339" y="845779"/>
                        <a:pt x="1589996" y="843428"/>
                        <a:pt x="1589735" y="848392"/>
                      </a:cubicBezTo>
                      <a:cubicBezTo>
                        <a:pt x="1589474" y="853355"/>
                        <a:pt x="1586078" y="857797"/>
                        <a:pt x="1590519" y="858058"/>
                      </a:cubicBezTo>
                      <a:cubicBezTo>
                        <a:pt x="1594960" y="858319"/>
                        <a:pt x="1598618" y="863805"/>
                        <a:pt x="1598618" y="863805"/>
                      </a:cubicBezTo>
                      <a:cubicBezTo>
                        <a:pt x="1598618" y="863805"/>
                        <a:pt x="1598618" y="863544"/>
                        <a:pt x="1598879" y="863283"/>
                      </a:cubicBezTo>
                      <a:cubicBezTo>
                        <a:pt x="1599663" y="861977"/>
                        <a:pt x="1601753" y="862238"/>
                        <a:pt x="1603059" y="862238"/>
                      </a:cubicBezTo>
                      <a:cubicBezTo>
                        <a:pt x="1604627" y="862238"/>
                        <a:pt x="1606194" y="862238"/>
                        <a:pt x="1607762" y="861715"/>
                      </a:cubicBezTo>
                      <a:cubicBezTo>
                        <a:pt x="1609590" y="861193"/>
                        <a:pt x="1611419" y="860409"/>
                        <a:pt x="1612725" y="859103"/>
                      </a:cubicBezTo>
                      <a:cubicBezTo>
                        <a:pt x="1614293" y="857535"/>
                        <a:pt x="1615077" y="855184"/>
                        <a:pt x="1616906" y="853878"/>
                      </a:cubicBezTo>
                      <a:cubicBezTo>
                        <a:pt x="1618473" y="852572"/>
                        <a:pt x="1619257" y="853617"/>
                        <a:pt x="1619779" y="855184"/>
                      </a:cubicBezTo>
                      <a:cubicBezTo>
                        <a:pt x="1620302" y="856752"/>
                        <a:pt x="1620563" y="858058"/>
                        <a:pt x="1622653" y="858058"/>
                      </a:cubicBezTo>
                      <a:cubicBezTo>
                        <a:pt x="1626572" y="857797"/>
                        <a:pt x="1629968" y="854400"/>
                        <a:pt x="1632842" y="852049"/>
                      </a:cubicBezTo>
                      <a:cubicBezTo>
                        <a:pt x="1634148" y="850743"/>
                        <a:pt x="1635455" y="849437"/>
                        <a:pt x="1637022" y="848653"/>
                      </a:cubicBezTo>
                      <a:cubicBezTo>
                        <a:pt x="1638590" y="847608"/>
                        <a:pt x="1640419" y="846824"/>
                        <a:pt x="1642247" y="845779"/>
                      </a:cubicBezTo>
                      <a:cubicBezTo>
                        <a:pt x="1644076" y="844734"/>
                        <a:pt x="1644599" y="843428"/>
                        <a:pt x="1645644" y="841599"/>
                      </a:cubicBezTo>
                      <a:cubicBezTo>
                        <a:pt x="1646427" y="840293"/>
                        <a:pt x="1647734" y="838986"/>
                        <a:pt x="1649301" y="839770"/>
                      </a:cubicBezTo>
                      <a:cubicBezTo>
                        <a:pt x="1650607" y="840554"/>
                        <a:pt x="1650607" y="842121"/>
                        <a:pt x="1651652" y="843167"/>
                      </a:cubicBezTo>
                      <a:cubicBezTo>
                        <a:pt x="1652697" y="843950"/>
                        <a:pt x="1654788" y="843167"/>
                        <a:pt x="1656094" y="843689"/>
                      </a:cubicBezTo>
                      <a:cubicBezTo>
                        <a:pt x="1657661" y="844211"/>
                        <a:pt x="1658706" y="845257"/>
                        <a:pt x="1657923" y="847085"/>
                      </a:cubicBezTo>
                      <a:cubicBezTo>
                        <a:pt x="1657139" y="848653"/>
                        <a:pt x="1655571" y="848914"/>
                        <a:pt x="1654004" y="849437"/>
                      </a:cubicBezTo>
                      <a:cubicBezTo>
                        <a:pt x="1651652" y="850482"/>
                        <a:pt x="1648779" y="854662"/>
                        <a:pt x="1651652" y="856752"/>
                      </a:cubicBezTo>
                      <a:cubicBezTo>
                        <a:pt x="1652959" y="857535"/>
                        <a:pt x="1654788" y="857274"/>
                        <a:pt x="1656094" y="857013"/>
                      </a:cubicBezTo>
                      <a:cubicBezTo>
                        <a:pt x="1657923" y="856752"/>
                        <a:pt x="1659490" y="856752"/>
                        <a:pt x="1661319" y="856490"/>
                      </a:cubicBezTo>
                      <a:cubicBezTo>
                        <a:pt x="1665760" y="855707"/>
                        <a:pt x="1669940" y="853878"/>
                        <a:pt x="1674643" y="854139"/>
                      </a:cubicBezTo>
                      <a:cubicBezTo>
                        <a:pt x="1670985" y="857535"/>
                        <a:pt x="1667066" y="861715"/>
                        <a:pt x="1661580" y="861193"/>
                      </a:cubicBezTo>
                      <a:cubicBezTo>
                        <a:pt x="1657139" y="860932"/>
                        <a:pt x="1653481" y="857274"/>
                        <a:pt x="1649040" y="857274"/>
                      </a:cubicBezTo>
                      <a:cubicBezTo>
                        <a:pt x="1643554" y="857274"/>
                        <a:pt x="1638851" y="862761"/>
                        <a:pt x="1635194" y="866157"/>
                      </a:cubicBezTo>
                      <a:cubicBezTo>
                        <a:pt x="1629968" y="870859"/>
                        <a:pt x="1624221" y="875039"/>
                        <a:pt x="1618473" y="879481"/>
                      </a:cubicBezTo>
                      <a:cubicBezTo>
                        <a:pt x="1615077" y="882355"/>
                        <a:pt x="1612987" y="885228"/>
                        <a:pt x="1614816" y="889408"/>
                      </a:cubicBezTo>
                      <a:cubicBezTo>
                        <a:pt x="1616383" y="893589"/>
                        <a:pt x="1619518" y="897769"/>
                        <a:pt x="1622914" y="900642"/>
                      </a:cubicBezTo>
                      <a:cubicBezTo>
                        <a:pt x="1626050" y="903255"/>
                        <a:pt x="1629968" y="903516"/>
                        <a:pt x="1633887" y="902471"/>
                      </a:cubicBezTo>
                      <a:cubicBezTo>
                        <a:pt x="1638067" y="901426"/>
                        <a:pt x="1642247" y="899597"/>
                        <a:pt x="1645382" y="896462"/>
                      </a:cubicBezTo>
                      <a:cubicBezTo>
                        <a:pt x="1648517" y="893327"/>
                        <a:pt x="1649563" y="889408"/>
                        <a:pt x="1651391" y="885490"/>
                      </a:cubicBezTo>
                      <a:cubicBezTo>
                        <a:pt x="1652959" y="881571"/>
                        <a:pt x="1655310" y="877913"/>
                        <a:pt x="1659229" y="876346"/>
                      </a:cubicBezTo>
                      <a:cubicBezTo>
                        <a:pt x="1662886" y="875039"/>
                        <a:pt x="1666544" y="876084"/>
                        <a:pt x="1670201" y="876346"/>
                      </a:cubicBezTo>
                      <a:cubicBezTo>
                        <a:pt x="1679868" y="877130"/>
                        <a:pt x="1688228" y="870076"/>
                        <a:pt x="1696850" y="866941"/>
                      </a:cubicBezTo>
                      <a:cubicBezTo>
                        <a:pt x="1705471" y="863805"/>
                        <a:pt x="1716705" y="864589"/>
                        <a:pt x="1723759" y="858058"/>
                      </a:cubicBezTo>
                      <a:cubicBezTo>
                        <a:pt x="1731074" y="851265"/>
                        <a:pt x="1713831" y="847608"/>
                        <a:pt x="1709651" y="846301"/>
                      </a:cubicBezTo>
                      <a:cubicBezTo>
                        <a:pt x="1706516" y="845518"/>
                        <a:pt x="1703642" y="844995"/>
                        <a:pt x="1700507" y="845518"/>
                      </a:cubicBezTo>
                      <a:cubicBezTo>
                        <a:pt x="1696066" y="846040"/>
                        <a:pt x="1691886" y="847085"/>
                        <a:pt x="1687444" y="847085"/>
                      </a:cubicBezTo>
                      <a:cubicBezTo>
                        <a:pt x="1683003" y="846824"/>
                        <a:pt x="1679868" y="845257"/>
                        <a:pt x="1676472" y="842644"/>
                      </a:cubicBezTo>
                      <a:cubicBezTo>
                        <a:pt x="1672814" y="840031"/>
                        <a:pt x="1669157" y="838203"/>
                        <a:pt x="1664715" y="836896"/>
                      </a:cubicBezTo>
                      <a:cubicBezTo>
                        <a:pt x="1660013" y="835329"/>
                        <a:pt x="1655049" y="833761"/>
                        <a:pt x="1651914" y="829581"/>
                      </a:cubicBezTo>
                      <a:cubicBezTo>
                        <a:pt x="1648779" y="825662"/>
                        <a:pt x="1647734" y="820960"/>
                        <a:pt x="1645121" y="816780"/>
                      </a:cubicBezTo>
                      <a:cubicBezTo>
                        <a:pt x="1644337" y="815212"/>
                        <a:pt x="1643031" y="813906"/>
                        <a:pt x="1641725" y="812861"/>
                      </a:cubicBezTo>
                      <a:cubicBezTo>
                        <a:pt x="1640680" y="812077"/>
                        <a:pt x="1639635" y="811293"/>
                        <a:pt x="1639112" y="809987"/>
                      </a:cubicBezTo>
                      <a:cubicBezTo>
                        <a:pt x="1637545" y="806591"/>
                        <a:pt x="1640941" y="801105"/>
                        <a:pt x="1642508" y="798231"/>
                      </a:cubicBezTo>
                      <a:cubicBezTo>
                        <a:pt x="1643031" y="796925"/>
                        <a:pt x="1647995" y="789087"/>
                        <a:pt x="1645905" y="788564"/>
                      </a:cubicBezTo>
                      <a:cubicBezTo>
                        <a:pt x="1644599" y="788042"/>
                        <a:pt x="1641986" y="789871"/>
                        <a:pt x="1640680" y="790393"/>
                      </a:cubicBezTo>
                      <a:cubicBezTo>
                        <a:pt x="1638067" y="791438"/>
                        <a:pt x="1635194" y="792483"/>
                        <a:pt x="1632319" y="792744"/>
                      </a:cubicBezTo>
                      <a:cubicBezTo>
                        <a:pt x="1627356" y="793267"/>
                        <a:pt x="1621608" y="791438"/>
                        <a:pt x="1619518" y="786474"/>
                      </a:cubicBezTo>
                      <a:cubicBezTo>
                        <a:pt x="1618212" y="783600"/>
                        <a:pt x="1618734" y="780466"/>
                        <a:pt x="1622392" y="781249"/>
                      </a:cubicBezTo>
                      <a:cubicBezTo>
                        <a:pt x="1626311" y="782294"/>
                        <a:pt x="1629707" y="784907"/>
                        <a:pt x="1634148" y="784646"/>
                      </a:cubicBezTo>
                      <a:cubicBezTo>
                        <a:pt x="1638851" y="784384"/>
                        <a:pt x="1642508" y="780727"/>
                        <a:pt x="1645905" y="777592"/>
                      </a:cubicBezTo>
                      <a:cubicBezTo>
                        <a:pt x="1649040" y="774457"/>
                        <a:pt x="1652959" y="771322"/>
                        <a:pt x="1655310" y="767403"/>
                      </a:cubicBezTo>
                      <a:cubicBezTo>
                        <a:pt x="1657400" y="763745"/>
                        <a:pt x="1656355" y="760349"/>
                        <a:pt x="1653743" y="757475"/>
                      </a:cubicBezTo>
                      <a:cubicBezTo>
                        <a:pt x="1646950" y="749637"/>
                        <a:pt x="1636761" y="747547"/>
                        <a:pt x="1626833" y="748854"/>
                      </a:cubicBezTo>
                      <a:cubicBezTo>
                        <a:pt x="1615077" y="750421"/>
                        <a:pt x="1603059" y="751989"/>
                        <a:pt x="1592348" y="756691"/>
                      </a:cubicBezTo>
                      <a:cubicBezTo>
                        <a:pt x="1586600" y="759043"/>
                        <a:pt x="1581375" y="762178"/>
                        <a:pt x="1575889" y="764790"/>
                      </a:cubicBezTo>
                      <a:cubicBezTo>
                        <a:pt x="1570925" y="767403"/>
                        <a:pt x="1565700" y="769493"/>
                        <a:pt x="1560736" y="772367"/>
                      </a:cubicBezTo>
                      <a:cubicBezTo>
                        <a:pt x="1556033" y="774979"/>
                        <a:pt x="1552114" y="778637"/>
                        <a:pt x="1548457" y="782556"/>
                      </a:cubicBezTo>
                      <a:cubicBezTo>
                        <a:pt x="1546628" y="784384"/>
                        <a:pt x="1544799" y="786474"/>
                        <a:pt x="1542970" y="788303"/>
                      </a:cubicBezTo>
                      <a:cubicBezTo>
                        <a:pt x="1539836" y="791699"/>
                        <a:pt x="1536700" y="795096"/>
                        <a:pt x="1533827" y="798492"/>
                      </a:cubicBezTo>
                      <a:cubicBezTo>
                        <a:pt x="1532781" y="799537"/>
                        <a:pt x="1531475" y="800321"/>
                        <a:pt x="1530692" y="801366"/>
                      </a:cubicBezTo>
                      <a:cubicBezTo>
                        <a:pt x="1529385" y="802933"/>
                        <a:pt x="1528601" y="804762"/>
                        <a:pt x="1527295" y="806330"/>
                      </a:cubicBezTo>
                      <a:cubicBezTo>
                        <a:pt x="1524944" y="809465"/>
                        <a:pt x="1521025" y="812338"/>
                        <a:pt x="1517629" y="813906"/>
                      </a:cubicBezTo>
                      <a:cubicBezTo>
                        <a:pt x="1515539" y="814951"/>
                        <a:pt x="1512926" y="815212"/>
                        <a:pt x="1510575" y="816519"/>
                      </a:cubicBezTo>
                      <a:cubicBezTo>
                        <a:pt x="1508485" y="817563"/>
                        <a:pt x="1507179" y="818086"/>
                        <a:pt x="1504827" y="817825"/>
                      </a:cubicBezTo>
                      <a:cubicBezTo>
                        <a:pt x="1504305" y="815996"/>
                        <a:pt x="1507440" y="814690"/>
                        <a:pt x="1508746" y="813906"/>
                      </a:cubicBezTo>
                      <a:cubicBezTo>
                        <a:pt x="1510575" y="812861"/>
                        <a:pt x="1512142" y="811555"/>
                        <a:pt x="1513971" y="810510"/>
                      </a:cubicBezTo>
                      <a:cubicBezTo>
                        <a:pt x="1515800" y="809465"/>
                        <a:pt x="1517367" y="807897"/>
                        <a:pt x="1518674" y="806591"/>
                      </a:cubicBezTo>
                      <a:cubicBezTo>
                        <a:pt x="1519980" y="805285"/>
                        <a:pt x="1521286" y="802150"/>
                        <a:pt x="1523115" y="801627"/>
                      </a:cubicBezTo>
                      <a:cubicBezTo>
                        <a:pt x="1524160" y="799276"/>
                        <a:pt x="1525728" y="796402"/>
                        <a:pt x="1528079" y="795096"/>
                      </a:cubicBezTo>
                      <a:cubicBezTo>
                        <a:pt x="1530692" y="793528"/>
                        <a:pt x="1533304" y="791438"/>
                        <a:pt x="1535655" y="789348"/>
                      </a:cubicBezTo>
                      <a:cubicBezTo>
                        <a:pt x="1537745" y="787519"/>
                        <a:pt x="1539313" y="784646"/>
                        <a:pt x="1537223" y="782033"/>
                      </a:cubicBezTo>
                      <a:cubicBezTo>
                        <a:pt x="1535133" y="779420"/>
                        <a:pt x="1531736" y="779159"/>
                        <a:pt x="1528601" y="778637"/>
                      </a:cubicBezTo>
                      <a:cubicBezTo>
                        <a:pt x="1525728" y="778114"/>
                        <a:pt x="1523115" y="777853"/>
                        <a:pt x="1520764" y="776285"/>
                      </a:cubicBezTo>
                      <a:cubicBezTo>
                        <a:pt x="1518412" y="774718"/>
                        <a:pt x="1516061" y="773412"/>
                        <a:pt x="1513449" y="772367"/>
                      </a:cubicBezTo>
                      <a:cubicBezTo>
                        <a:pt x="1514494" y="772105"/>
                        <a:pt x="1515800" y="772628"/>
                        <a:pt x="1517106" y="772628"/>
                      </a:cubicBezTo>
                      <a:cubicBezTo>
                        <a:pt x="1518412" y="772628"/>
                        <a:pt x="1519980" y="772889"/>
                        <a:pt x="1521286" y="773150"/>
                      </a:cubicBezTo>
                      <a:cubicBezTo>
                        <a:pt x="1523899" y="773673"/>
                        <a:pt x="1525989" y="775240"/>
                        <a:pt x="1528340" y="776285"/>
                      </a:cubicBezTo>
                      <a:cubicBezTo>
                        <a:pt x="1531214" y="777592"/>
                        <a:pt x="1534349" y="779420"/>
                        <a:pt x="1537484" y="778114"/>
                      </a:cubicBezTo>
                      <a:cubicBezTo>
                        <a:pt x="1539836" y="777069"/>
                        <a:pt x="1542970" y="774979"/>
                        <a:pt x="1545061" y="773412"/>
                      </a:cubicBezTo>
                      <a:cubicBezTo>
                        <a:pt x="1547412" y="771322"/>
                        <a:pt x="1549241" y="768709"/>
                        <a:pt x="1551592" y="766358"/>
                      </a:cubicBezTo>
                      <a:cubicBezTo>
                        <a:pt x="1554205" y="764268"/>
                        <a:pt x="1556817" y="762178"/>
                        <a:pt x="1559168" y="760088"/>
                      </a:cubicBezTo>
                      <a:cubicBezTo>
                        <a:pt x="1562042" y="757475"/>
                        <a:pt x="1564916" y="754863"/>
                        <a:pt x="1567790" y="752250"/>
                      </a:cubicBezTo>
                      <a:cubicBezTo>
                        <a:pt x="1569618" y="750421"/>
                        <a:pt x="1572231" y="748854"/>
                        <a:pt x="1574582" y="748331"/>
                      </a:cubicBezTo>
                      <a:cubicBezTo>
                        <a:pt x="1576672" y="747809"/>
                        <a:pt x="1578240" y="747025"/>
                        <a:pt x="1580069" y="746503"/>
                      </a:cubicBezTo>
                      <a:cubicBezTo>
                        <a:pt x="1581114" y="746241"/>
                        <a:pt x="1582159" y="746241"/>
                        <a:pt x="1583465" y="745980"/>
                      </a:cubicBezTo>
                      <a:cubicBezTo>
                        <a:pt x="1585032" y="745457"/>
                        <a:pt x="1586600" y="744935"/>
                        <a:pt x="1587906" y="744151"/>
                      </a:cubicBezTo>
                      <a:cubicBezTo>
                        <a:pt x="1589474" y="743367"/>
                        <a:pt x="1591825" y="742584"/>
                        <a:pt x="1592870" y="741016"/>
                      </a:cubicBezTo>
                      <a:cubicBezTo>
                        <a:pt x="1594176" y="739187"/>
                        <a:pt x="1594176" y="736575"/>
                        <a:pt x="1594438" y="734485"/>
                      </a:cubicBezTo>
                      <a:cubicBezTo>
                        <a:pt x="1594438" y="732134"/>
                        <a:pt x="1596789" y="730043"/>
                        <a:pt x="1598356" y="728737"/>
                      </a:cubicBezTo>
                      <a:cubicBezTo>
                        <a:pt x="1600708" y="726647"/>
                        <a:pt x="1603320" y="724818"/>
                        <a:pt x="1605672" y="722728"/>
                      </a:cubicBezTo>
                      <a:cubicBezTo>
                        <a:pt x="1607762" y="720899"/>
                        <a:pt x="1610113" y="720377"/>
                        <a:pt x="1612725" y="720377"/>
                      </a:cubicBezTo>
                      <a:cubicBezTo>
                        <a:pt x="1615077" y="720377"/>
                        <a:pt x="1616906" y="721683"/>
                        <a:pt x="1618996" y="721945"/>
                      </a:cubicBezTo>
                      <a:cubicBezTo>
                        <a:pt x="1621347" y="722206"/>
                        <a:pt x="1623698" y="721945"/>
                        <a:pt x="1626050" y="721683"/>
                      </a:cubicBezTo>
                      <a:cubicBezTo>
                        <a:pt x="1627617" y="721683"/>
                        <a:pt x="1629185" y="720899"/>
                        <a:pt x="1630491" y="720638"/>
                      </a:cubicBezTo>
                      <a:cubicBezTo>
                        <a:pt x="1632058" y="720377"/>
                        <a:pt x="1633626" y="720638"/>
                        <a:pt x="1635194" y="720377"/>
                      </a:cubicBezTo>
                      <a:cubicBezTo>
                        <a:pt x="1638328" y="720377"/>
                        <a:pt x="1641463" y="720377"/>
                        <a:pt x="1644599" y="720638"/>
                      </a:cubicBezTo>
                      <a:cubicBezTo>
                        <a:pt x="1645905" y="720638"/>
                        <a:pt x="1647211" y="720638"/>
                        <a:pt x="1648517" y="720899"/>
                      </a:cubicBezTo>
                      <a:cubicBezTo>
                        <a:pt x="1649563" y="721161"/>
                        <a:pt x="1651130" y="721683"/>
                        <a:pt x="1652175" y="721422"/>
                      </a:cubicBezTo>
                      <a:cubicBezTo>
                        <a:pt x="1652959" y="721422"/>
                        <a:pt x="1654004" y="721683"/>
                        <a:pt x="1654526" y="721683"/>
                      </a:cubicBezTo>
                      <a:cubicBezTo>
                        <a:pt x="1655571" y="721683"/>
                        <a:pt x="1656355" y="721422"/>
                        <a:pt x="1657400" y="721422"/>
                      </a:cubicBezTo>
                      <a:cubicBezTo>
                        <a:pt x="1657661" y="721422"/>
                        <a:pt x="1658184" y="721422"/>
                        <a:pt x="1658445" y="721422"/>
                      </a:cubicBezTo>
                      <a:cubicBezTo>
                        <a:pt x="1658445" y="721422"/>
                        <a:pt x="1658184" y="721945"/>
                        <a:pt x="1658184" y="721945"/>
                      </a:cubicBezTo>
                      <a:cubicBezTo>
                        <a:pt x="1659229" y="721945"/>
                        <a:pt x="1660274" y="721422"/>
                        <a:pt x="1661319" y="721422"/>
                      </a:cubicBezTo>
                      <a:cubicBezTo>
                        <a:pt x="1663932" y="720638"/>
                        <a:pt x="1666805" y="719332"/>
                        <a:pt x="1669679" y="719071"/>
                      </a:cubicBezTo>
                      <a:cubicBezTo>
                        <a:pt x="1672292" y="719071"/>
                        <a:pt x="1674904" y="718809"/>
                        <a:pt x="1677778" y="718548"/>
                      </a:cubicBezTo>
                      <a:cubicBezTo>
                        <a:pt x="1683003" y="718026"/>
                        <a:pt x="1688489" y="717503"/>
                        <a:pt x="1693714" y="718026"/>
                      </a:cubicBezTo>
                      <a:cubicBezTo>
                        <a:pt x="1698417" y="718548"/>
                        <a:pt x="1703120" y="719855"/>
                        <a:pt x="1707561" y="721161"/>
                      </a:cubicBezTo>
                      <a:cubicBezTo>
                        <a:pt x="1715921" y="723251"/>
                        <a:pt x="1724020" y="724035"/>
                        <a:pt x="1732641" y="723512"/>
                      </a:cubicBezTo>
                      <a:cubicBezTo>
                        <a:pt x="1736821" y="723251"/>
                        <a:pt x="1741263" y="722990"/>
                        <a:pt x="1745182" y="721683"/>
                      </a:cubicBezTo>
                      <a:cubicBezTo>
                        <a:pt x="1748839" y="720377"/>
                        <a:pt x="1751974" y="718026"/>
                        <a:pt x="1754848" y="715413"/>
                      </a:cubicBezTo>
                      <a:cubicBezTo>
                        <a:pt x="1760857" y="710711"/>
                        <a:pt x="1767127" y="706531"/>
                        <a:pt x="1772091" y="700522"/>
                      </a:cubicBezTo>
                      <a:cubicBezTo>
                        <a:pt x="1774181" y="697909"/>
                        <a:pt x="1776271" y="695819"/>
                        <a:pt x="1778884" y="693990"/>
                      </a:cubicBezTo>
                      <a:cubicBezTo>
                        <a:pt x="1782019" y="692162"/>
                        <a:pt x="1785676" y="690855"/>
                        <a:pt x="1789072" y="689288"/>
                      </a:cubicBezTo>
                      <a:cubicBezTo>
                        <a:pt x="1792730" y="687720"/>
                        <a:pt x="1796388" y="686153"/>
                        <a:pt x="1800045" y="685892"/>
                      </a:cubicBezTo>
                      <a:cubicBezTo>
                        <a:pt x="1802919" y="685630"/>
                        <a:pt x="1805793" y="686414"/>
                        <a:pt x="1808928" y="686414"/>
                      </a:cubicBezTo>
                      <a:cubicBezTo>
                        <a:pt x="1815982" y="686414"/>
                        <a:pt x="1821991" y="681189"/>
                        <a:pt x="1827738" y="677531"/>
                      </a:cubicBezTo>
                      <a:cubicBezTo>
                        <a:pt x="1826954" y="672045"/>
                        <a:pt x="1839495" y="665514"/>
                        <a:pt x="1834531" y="659244"/>
                      </a:cubicBezTo>
                      <a:close/>
                      <a:moveTo>
                        <a:pt x="489591" y="223210"/>
                      </a:moveTo>
                      <a:cubicBezTo>
                        <a:pt x="490375" y="224778"/>
                        <a:pt x="494294" y="224517"/>
                        <a:pt x="495862" y="224778"/>
                      </a:cubicBezTo>
                      <a:cubicBezTo>
                        <a:pt x="496384" y="224778"/>
                        <a:pt x="497690" y="225039"/>
                        <a:pt x="497690" y="225823"/>
                      </a:cubicBezTo>
                      <a:cubicBezTo>
                        <a:pt x="497690" y="226607"/>
                        <a:pt x="496384" y="227129"/>
                        <a:pt x="495862" y="227391"/>
                      </a:cubicBezTo>
                      <a:cubicBezTo>
                        <a:pt x="493249" y="228697"/>
                        <a:pt x="490375" y="229481"/>
                        <a:pt x="487501" y="230264"/>
                      </a:cubicBezTo>
                      <a:cubicBezTo>
                        <a:pt x="485673" y="230787"/>
                        <a:pt x="483844" y="231832"/>
                        <a:pt x="482015" y="232616"/>
                      </a:cubicBezTo>
                      <a:cubicBezTo>
                        <a:pt x="480186" y="233399"/>
                        <a:pt x="478619" y="232616"/>
                        <a:pt x="477051" y="231571"/>
                      </a:cubicBezTo>
                      <a:cubicBezTo>
                        <a:pt x="474700" y="229742"/>
                        <a:pt x="472610" y="227913"/>
                        <a:pt x="469475" y="227129"/>
                      </a:cubicBezTo>
                      <a:cubicBezTo>
                        <a:pt x="466078" y="226346"/>
                        <a:pt x="462682" y="227129"/>
                        <a:pt x="459547" y="228174"/>
                      </a:cubicBezTo>
                      <a:cubicBezTo>
                        <a:pt x="456935" y="228958"/>
                        <a:pt x="454322" y="229219"/>
                        <a:pt x="451971" y="230264"/>
                      </a:cubicBezTo>
                      <a:cubicBezTo>
                        <a:pt x="449881" y="231048"/>
                        <a:pt x="450403" y="232877"/>
                        <a:pt x="451448" y="234444"/>
                      </a:cubicBezTo>
                      <a:cubicBezTo>
                        <a:pt x="453538" y="237057"/>
                        <a:pt x="456151" y="238886"/>
                        <a:pt x="458502" y="240976"/>
                      </a:cubicBezTo>
                      <a:cubicBezTo>
                        <a:pt x="459025" y="241498"/>
                        <a:pt x="459808" y="242282"/>
                        <a:pt x="459286" y="243066"/>
                      </a:cubicBezTo>
                      <a:cubicBezTo>
                        <a:pt x="458763" y="243850"/>
                        <a:pt x="456935" y="244111"/>
                        <a:pt x="455890" y="244372"/>
                      </a:cubicBezTo>
                      <a:cubicBezTo>
                        <a:pt x="452493" y="245156"/>
                        <a:pt x="449097" y="245417"/>
                        <a:pt x="445701" y="246201"/>
                      </a:cubicBezTo>
                      <a:cubicBezTo>
                        <a:pt x="443611" y="246723"/>
                        <a:pt x="442304" y="247768"/>
                        <a:pt x="440737" y="249075"/>
                      </a:cubicBezTo>
                      <a:cubicBezTo>
                        <a:pt x="438647" y="250903"/>
                        <a:pt x="436295" y="252732"/>
                        <a:pt x="434205" y="254561"/>
                      </a:cubicBezTo>
                      <a:cubicBezTo>
                        <a:pt x="432115" y="256390"/>
                        <a:pt x="430287" y="258219"/>
                        <a:pt x="428458" y="259786"/>
                      </a:cubicBezTo>
                      <a:cubicBezTo>
                        <a:pt x="426629" y="261354"/>
                        <a:pt x="424800" y="262399"/>
                        <a:pt x="422449" y="262660"/>
                      </a:cubicBezTo>
                      <a:cubicBezTo>
                        <a:pt x="421143" y="262921"/>
                        <a:pt x="418530" y="263182"/>
                        <a:pt x="418008" y="261354"/>
                      </a:cubicBezTo>
                      <a:cubicBezTo>
                        <a:pt x="417485" y="259786"/>
                        <a:pt x="419053" y="257957"/>
                        <a:pt x="420098" y="257173"/>
                      </a:cubicBezTo>
                      <a:cubicBezTo>
                        <a:pt x="421665" y="255867"/>
                        <a:pt x="423755" y="255345"/>
                        <a:pt x="425584" y="254300"/>
                      </a:cubicBezTo>
                      <a:cubicBezTo>
                        <a:pt x="429764" y="252210"/>
                        <a:pt x="432638" y="248291"/>
                        <a:pt x="436295" y="245678"/>
                      </a:cubicBezTo>
                      <a:cubicBezTo>
                        <a:pt x="438647" y="243850"/>
                        <a:pt x="444394" y="240715"/>
                        <a:pt x="441782" y="237057"/>
                      </a:cubicBezTo>
                      <a:cubicBezTo>
                        <a:pt x="439953" y="234706"/>
                        <a:pt x="435512" y="233399"/>
                        <a:pt x="432638" y="233922"/>
                      </a:cubicBezTo>
                      <a:cubicBezTo>
                        <a:pt x="430548" y="234444"/>
                        <a:pt x="428980" y="235751"/>
                        <a:pt x="427152" y="236796"/>
                      </a:cubicBezTo>
                      <a:cubicBezTo>
                        <a:pt x="425323" y="238102"/>
                        <a:pt x="423233" y="239147"/>
                        <a:pt x="421143" y="240192"/>
                      </a:cubicBezTo>
                      <a:cubicBezTo>
                        <a:pt x="419575" y="240976"/>
                        <a:pt x="418008" y="241498"/>
                        <a:pt x="416701" y="242805"/>
                      </a:cubicBezTo>
                      <a:cubicBezTo>
                        <a:pt x="415395" y="244111"/>
                        <a:pt x="415656" y="244895"/>
                        <a:pt x="415134" y="246723"/>
                      </a:cubicBezTo>
                      <a:cubicBezTo>
                        <a:pt x="413044" y="248291"/>
                        <a:pt x="411215" y="249597"/>
                        <a:pt x="409386" y="251687"/>
                      </a:cubicBezTo>
                      <a:cubicBezTo>
                        <a:pt x="407819" y="253516"/>
                        <a:pt x="406251" y="255083"/>
                        <a:pt x="403900" y="255606"/>
                      </a:cubicBezTo>
                      <a:cubicBezTo>
                        <a:pt x="400765" y="256129"/>
                        <a:pt x="397630" y="255606"/>
                        <a:pt x="394756" y="255345"/>
                      </a:cubicBezTo>
                      <a:cubicBezTo>
                        <a:pt x="392405" y="255083"/>
                        <a:pt x="390053" y="254561"/>
                        <a:pt x="387702" y="254300"/>
                      </a:cubicBezTo>
                      <a:cubicBezTo>
                        <a:pt x="385089" y="254039"/>
                        <a:pt x="382477" y="253516"/>
                        <a:pt x="379864" y="252471"/>
                      </a:cubicBezTo>
                      <a:cubicBezTo>
                        <a:pt x="378819" y="251948"/>
                        <a:pt x="375162" y="250381"/>
                        <a:pt x="377774" y="249336"/>
                      </a:cubicBezTo>
                      <a:cubicBezTo>
                        <a:pt x="380648" y="248030"/>
                        <a:pt x="384306" y="248552"/>
                        <a:pt x="387441" y="247768"/>
                      </a:cubicBezTo>
                      <a:cubicBezTo>
                        <a:pt x="388225" y="247507"/>
                        <a:pt x="389531" y="247246"/>
                        <a:pt x="390053" y="246462"/>
                      </a:cubicBezTo>
                      <a:cubicBezTo>
                        <a:pt x="390315" y="245678"/>
                        <a:pt x="389792" y="244895"/>
                        <a:pt x="389531" y="244111"/>
                      </a:cubicBezTo>
                      <a:cubicBezTo>
                        <a:pt x="388486" y="241760"/>
                        <a:pt x="388225" y="239670"/>
                        <a:pt x="390315" y="237841"/>
                      </a:cubicBezTo>
                      <a:cubicBezTo>
                        <a:pt x="392927" y="235751"/>
                        <a:pt x="396323" y="234967"/>
                        <a:pt x="398675" y="232616"/>
                      </a:cubicBezTo>
                      <a:cubicBezTo>
                        <a:pt x="403116" y="228697"/>
                        <a:pt x="391621" y="226868"/>
                        <a:pt x="392666" y="223472"/>
                      </a:cubicBezTo>
                      <a:cubicBezTo>
                        <a:pt x="393188" y="221643"/>
                        <a:pt x="397107" y="221382"/>
                        <a:pt x="398675" y="221120"/>
                      </a:cubicBezTo>
                      <a:cubicBezTo>
                        <a:pt x="401810" y="220598"/>
                        <a:pt x="404684" y="220859"/>
                        <a:pt x="407819" y="221382"/>
                      </a:cubicBezTo>
                      <a:cubicBezTo>
                        <a:pt x="410431" y="221643"/>
                        <a:pt x="423494" y="223994"/>
                        <a:pt x="422449" y="218247"/>
                      </a:cubicBezTo>
                      <a:cubicBezTo>
                        <a:pt x="421926" y="215634"/>
                        <a:pt x="419053" y="213544"/>
                        <a:pt x="416963" y="212499"/>
                      </a:cubicBezTo>
                      <a:cubicBezTo>
                        <a:pt x="414611" y="211193"/>
                        <a:pt x="411999" y="210148"/>
                        <a:pt x="409125" y="209887"/>
                      </a:cubicBezTo>
                      <a:cubicBezTo>
                        <a:pt x="404684" y="209364"/>
                        <a:pt x="399981" y="210148"/>
                        <a:pt x="395540" y="210409"/>
                      </a:cubicBezTo>
                      <a:cubicBezTo>
                        <a:pt x="393450" y="210409"/>
                        <a:pt x="391882" y="210409"/>
                        <a:pt x="389792" y="211193"/>
                      </a:cubicBezTo>
                      <a:cubicBezTo>
                        <a:pt x="387702" y="211977"/>
                        <a:pt x="385612" y="212760"/>
                        <a:pt x="383783" y="213805"/>
                      </a:cubicBezTo>
                      <a:cubicBezTo>
                        <a:pt x="381432" y="214850"/>
                        <a:pt x="379081" y="215112"/>
                        <a:pt x="376468" y="215373"/>
                      </a:cubicBezTo>
                      <a:cubicBezTo>
                        <a:pt x="372549" y="215373"/>
                        <a:pt x="368630" y="215373"/>
                        <a:pt x="364712" y="214850"/>
                      </a:cubicBezTo>
                      <a:cubicBezTo>
                        <a:pt x="361577" y="214589"/>
                        <a:pt x="358441" y="214328"/>
                        <a:pt x="355568" y="215373"/>
                      </a:cubicBezTo>
                      <a:cubicBezTo>
                        <a:pt x="351126" y="217202"/>
                        <a:pt x="343811" y="224256"/>
                        <a:pt x="340938" y="216679"/>
                      </a:cubicBezTo>
                      <a:cubicBezTo>
                        <a:pt x="339631" y="213283"/>
                        <a:pt x="341460" y="210670"/>
                        <a:pt x="344856" y="209625"/>
                      </a:cubicBezTo>
                      <a:cubicBezTo>
                        <a:pt x="350343" y="208319"/>
                        <a:pt x="356613" y="209364"/>
                        <a:pt x="362099" y="208841"/>
                      </a:cubicBezTo>
                      <a:cubicBezTo>
                        <a:pt x="367847" y="208319"/>
                        <a:pt x="373072" y="206490"/>
                        <a:pt x="378297" y="204139"/>
                      </a:cubicBezTo>
                      <a:cubicBezTo>
                        <a:pt x="382477" y="202049"/>
                        <a:pt x="386657" y="200743"/>
                        <a:pt x="391621" y="200220"/>
                      </a:cubicBezTo>
                      <a:cubicBezTo>
                        <a:pt x="396062" y="199698"/>
                        <a:pt x="400765" y="199959"/>
                        <a:pt x="405206" y="198653"/>
                      </a:cubicBezTo>
                      <a:cubicBezTo>
                        <a:pt x="410170" y="197346"/>
                        <a:pt x="414611" y="194734"/>
                        <a:pt x="419053" y="192382"/>
                      </a:cubicBezTo>
                      <a:cubicBezTo>
                        <a:pt x="423233" y="190031"/>
                        <a:pt x="427413" y="187680"/>
                        <a:pt x="432115" y="186374"/>
                      </a:cubicBezTo>
                      <a:cubicBezTo>
                        <a:pt x="436557" y="185067"/>
                        <a:pt x="440998" y="184806"/>
                        <a:pt x="445439" y="184806"/>
                      </a:cubicBezTo>
                      <a:cubicBezTo>
                        <a:pt x="447791" y="184806"/>
                        <a:pt x="469475" y="184806"/>
                        <a:pt x="468430" y="188202"/>
                      </a:cubicBezTo>
                      <a:cubicBezTo>
                        <a:pt x="468168" y="189509"/>
                        <a:pt x="464772" y="190292"/>
                        <a:pt x="463727" y="190815"/>
                      </a:cubicBezTo>
                      <a:cubicBezTo>
                        <a:pt x="460331" y="192121"/>
                        <a:pt x="457196" y="192905"/>
                        <a:pt x="453799" y="193950"/>
                      </a:cubicBezTo>
                      <a:cubicBezTo>
                        <a:pt x="451187" y="194734"/>
                        <a:pt x="441259" y="197346"/>
                        <a:pt x="443088" y="202049"/>
                      </a:cubicBezTo>
                      <a:cubicBezTo>
                        <a:pt x="443872" y="203878"/>
                        <a:pt x="445701" y="204661"/>
                        <a:pt x="447268" y="205445"/>
                      </a:cubicBezTo>
                      <a:cubicBezTo>
                        <a:pt x="449358" y="206229"/>
                        <a:pt x="451448" y="207013"/>
                        <a:pt x="453538" y="207274"/>
                      </a:cubicBezTo>
                      <a:cubicBezTo>
                        <a:pt x="457457" y="208058"/>
                        <a:pt x="461637" y="208058"/>
                        <a:pt x="465817" y="208319"/>
                      </a:cubicBezTo>
                      <a:cubicBezTo>
                        <a:pt x="467646" y="208319"/>
                        <a:pt x="468952" y="208841"/>
                        <a:pt x="470781" y="208580"/>
                      </a:cubicBezTo>
                      <a:cubicBezTo>
                        <a:pt x="472610" y="208580"/>
                        <a:pt x="474439" y="208319"/>
                        <a:pt x="476529" y="208058"/>
                      </a:cubicBezTo>
                      <a:cubicBezTo>
                        <a:pt x="478619" y="207797"/>
                        <a:pt x="480709" y="207274"/>
                        <a:pt x="482537" y="206490"/>
                      </a:cubicBezTo>
                      <a:cubicBezTo>
                        <a:pt x="484628" y="205707"/>
                        <a:pt x="485411" y="204400"/>
                        <a:pt x="486195" y="202571"/>
                      </a:cubicBezTo>
                      <a:cubicBezTo>
                        <a:pt x="486979" y="201004"/>
                        <a:pt x="488285" y="200481"/>
                        <a:pt x="489591" y="199959"/>
                      </a:cubicBezTo>
                      <a:cubicBezTo>
                        <a:pt x="491943" y="198914"/>
                        <a:pt x="494555" y="197869"/>
                        <a:pt x="497168" y="197346"/>
                      </a:cubicBezTo>
                      <a:cubicBezTo>
                        <a:pt x="498997" y="197085"/>
                        <a:pt x="500564" y="197346"/>
                        <a:pt x="499780" y="199436"/>
                      </a:cubicBezTo>
                      <a:cubicBezTo>
                        <a:pt x="499519" y="200481"/>
                        <a:pt x="498735" y="201526"/>
                        <a:pt x="498213" y="202310"/>
                      </a:cubicBezTo>
                      <a:cubicBezTo>
                        <a:pt x="497952" y="202833"/>
                        <a:pt x="497168" y="203878"/>
                        <a:pt x="497429" y="204400"/>
                      </a:cubicBezTo>
                      <a:cubicBezTo>
                        <a:pt x="497690" y="205707"/>
                        <a:pt x="500825" y="205445"/>
                        <a:pt x="501870" y="205968"/>
                      </a:cubicBezTo>
                      <a:cubicBezTo>
                        <a:pt x="504222" y="206751"/>
                        <a:pt x="504483" y="209103"/>
                        <a:pt x="503438" y="211193"/>
                      </a:cubicBezTo>
                      <a:cubicBezTo>
                        <a:pt x="502393" y="213283"/>
                        <a:pt x="500825" y="215373"/>
                        <a:pt x="498735" y="216679"/>
                      </a:cubicBezTo>
                      <a:cubicBezTo>
                        <a:pt x="496906" y="217724"/>
                        <a:pt x="494816" y="218247"/>
                        <a:pt x="492988" y="219292"/>
                      </a:cubicBezTo>
                      <a:cubicBezTo>
                        <a:pt x="492465" y="219814"/>
                        <a:pt x="488808" y="221643"/>
                        <a:pt x="489591" y="223210"/>
                      </a:cubicBezTo>
                      <a:close/>
                      <a:moveTo>
                        <a:pt x="683704" y="337117"/>
                      </a:moveTo>
                      <a:cubicBezTo>
                        <a:pt x="681091" y="337379"/>
                        <a:pt x="678479" y="335289"/>
                        <a:pt x="676650" y="333982"/>
                      </a:cubicBezTo>
                      <a:cubicBezTo>
                        <a:pt x="673515" y="332153"/>
                        <a:pt x="670380" y="330586"/>
                        <a:pt x="666722" y="330847"/>
                      </a:cubicBezTo>
                      <a:cubicBezTo>
                        <a:pt x="664893" y="330847"/>
                        <a:pt x="660975" y="331631"/>
                        <a:pt x="662019" y="334243"/>
                      </a:cubicBezTo>
                      <a:cubicBezTo>
                        <a:pt x="662803" y="336334"/>
                        <a:pt x="665677" y="337640"/>
                        <a:pt x="667506" y="338685"/>
                      </a:cubicBezTo>
                      <a:cubicBezTo>
                        <a:pt x="668028" y="338946"/>
                        <a:pt x="668551" y="339207"/>
                        <a:pt x="668028" y="339469"/>
                      </a:cubicBezTo>
                      <a:cubicBezTo>
                        <a:pt x="667767" y="339730"/>
                        <a:pt x="666983" y="339469"/>
                        <a:pt x="666722" y="339469"/>
                      </a:cubicBezTo>
                      <a:cubicBezTo>
                        <a:pt x="665938" y="339469"/>
                        <a:pt x="665155" y="339469"/>
                        <a:pt x="664371" y="339207"/>
                      </a:cubicBezTo>
                      <a:cubicBezTo>
                        <a:pt x="662542" y="338946"/>
                        <a:pt x="660452" y="338685"/>
                        <a:pt x="658623" y="338685"/>
                      </a:cubicBezTo>
                      <a:cubicBezTo>
                        <a:pt x="657317" y="338685"/>
                        <a:pt x="655749" y="338162"/>
                        <a:pt x="654443" y="338685"/>
                      </a:cubicBezTo>
                      <a:cubicBezTo>
                        <a:pt x="652614" y="339207"/>
                        <a:pt x="656272" y="341559"/>
                        <a:pt x="656794" y="342081"/>
                      </a:cubicBezTo>
                      <a:cubicBezTo>
                        <a:pt x="657578" y="342604"/>
                        <a:pt x="658623" y="343649"/>
                        <a:pt x="658623" y="344694"/>
                      </a:cubicBezTo>
                      <a:cubicBezTo>
                        <a:pt x="658623" y="345739"/>
                        <a:pt x="657578" y="346000"/>
                        <a:pt x="656794" y="346261"/>
                      </a:cubicBezTo>
                      <a:cubicBezTo>
                        <a:pt x="652614" y="347045"/>
                        <a:pt x="648173" y="346000"/>
                        <a:pt x="644254" y="346000"/>
                      </a:cubicBezTo>
                      <a:cubicBezTo>
                        <a:pt x="641119" y="346000"/>
                        <a:pt x="637723" y="345739"/>
                        <a:pt x="636155" y="348874"/>
                      </a:cubicBezTo>
                      <a:cubicBezTo>
                        <a:pt x="635371" y="350180"/>
                        <a:pt x="635110" y="351747"/>
                        <a:pt x="634588" y="353315"/>
                      </a:cubicBezTo>
                      <a:cubicBezTo>
                        <a:pt x="634065" y="355144"/>
                        <a:pt x="633281" y="356973"/>
                        <a:pt x="632498" y="358540"/>
                      </a:cubicBezTo>
                      <a:cubicBezTo>
                        <a:pt x="630408" y="362198"/>
                        <a:pt x="627534" y="365072"/>
                        <a:pt x="624399" y="367684"/>
                      </a:cubicBezTo>
                      <a:cubicBezTo>
                        <a:pt x="621525" y="370035"/>
                        <a:pt x="618390" y="372387"/>
                        <a:pt x="615255" y="373954"/>
                      </a:cubicBezTo>
                      <a:cubicBezTo>
                        <a:pt x="611859" y="375783"/>
                        <a:pt x="607940" y="376305"/>
                        <a:pt x="604282" y="376305"/>
                      </a:cubicBezTo>
                      <a:cubicBezTo>
                        <a:pt x="602715" y="376305"/>
                        <a:pt x="600886" y="376305"/>
                        <a:pt x="599318" y="376044"/>
                      </a:cubicBezTo>
                      <a:cubicBezTo>
                        <a:pt x="598012" y="375783"/>
                        <a:pt x="596445" y="375783"/>
                        <a:pt x="595400" y="376305"/>
                      </a:cubicBezTo>
                      <a:cubicBezTo>
                        <a:pt x="594093" y="377089"/>
                        <a:pt x="592787" y="377873"/>
                        <a:pt x="591481" y="378395"/>
                      </a:cubicBezTo>
                      <a:cubicBezTo>
                        <a:pt x="590174" y="378918"/>
                        <a:pt x="588868" y="380224"/>
                        <a:pt x="588084" y="381269"/>
                      </a:cubicBezTo>
                      <a:cubicBezTo>
                        <a:pt x="587562" y="382053"/>
                        <a:pt x="587039" y="382837"/>
                        <a:pt x="587039" y="383621"/>
                      </a:cubicBezTo>
                      <a:cubicBezTo>
                        <a:pt x="587039" y="384143"/>
                        <a:pt x="587039" y="384666"/>
                        <a:pt x="586778" y="385188"/>
                      </a:cubicBezTo>
                      <a:cubicBezTo>
                        <a:pt x="586778" y="385449"/>
                        <a:pt x="586778" y="385711"/>
                        <a:pt x="586778" y="386233"/>
                      </a:cubicBezTo>
                      <a:cubicBezTo>
                        <a:pt x="586778" y="386233"/>
                        <a:pt x="586778" y="385972"/>
                        <a:pt x="586778" y="386233"/>
                      </a:cubicBezTo>
                      <a:cubicBezTo>
                        <a:pt x="586778" y="387278"/>
                        <a:pt x="587562" y="388323"/>
                        <a:pt x="587562" y="389368"/>
                      </a:cubicBezTo>
                      <a:cubicBezTo>
                        <a:pt x="587562" y="390413"/>
                        <a:pt x="586256" y="390413"/>
                        <a:pt x="585472" y="390674"/>
                      </a:cubicBezTo>
                      <a:cubicBezTo>
                        <a:pt x="583382" y="391197"/>
                        <a:pt x="581292" y="391197"/>
                        <a:pt x="579202" y="391458"/>
                      </a:cubicBezTo>
                      <a:cubicBezTo>
                        <a:pt x="576851" y="391719"/>
                        <a:pt x="574499" y="391719"/>
                        <a:pt x="571887" y="391719"/>
                      </a:cubicBezTo>
                      <a:cubicBezTo>
                        <a:pt x="569797" y="391719"/>
                        <a:pt x="567707" y="392242"/>
                        <a:pt x="565617" y="392242"/>
                      </a:cubicBezTo>
                      <a:cubicBezTo>
                        <a:pt x="561959" y="392764"/>
                        <a:pt x="558301" y="392764"/>
                        <a:pt x="554644" y="393548"/>
                      </a:cubicBezTo>
                      <a:cubicBezTo>
                        <a:pt x="553076" y="393809"/>
                        <a:pt x="551509" y="394854"/>
                        <a:pt x="549941" y="395377"/>
                      </a:cubicBezTo>
                      <a:cubicBezTo>
                        <a:pt x="548374" y="395899"/>
                        <a:pt x="547067" y="396161"/>
                        <a:pt x="545239" y="396161"/>
                      </a:cubicBezTo>
                      <a:cubicBezTo>
                        <a:pt x="543932" y="396161"/>
                        <a:pt x="542626" y="396422"/>
                        <a:pt x="541320" y="396161"/>
                      </a:cubicBezTo>
                      <a:cubicBezTo>
                        <a:pt x="540014" y="395899"/>
                        <a:pt x="538446" y="395899"/>
                        <a:pt x="536879" y="395638"/>
                      </a:cubicBezTo>
                      <a:cubicBezTo>
                        <a:pt x="536356" y="395638"/>
                        <a:pt x="535572" y="395638"/>
                        <a:pt x="535050" y="395116"/>
                      </a:cubicBezTo>
                      <a:cubicBezTo>
                        <a:pt x="534527" y="394854"/>
                        <a:pt x="534266" y="394332"/>
                        <a:pt x="534005" y="394071"/>
                      </a:cubicBezTo>
                      <a:cubicBezTo>
                        <a:pt x="533221" y="393548"/>
                        <a:pt x="532437" y="392764"/>
                        <a:pt x="531653" y="392242"/>
                      </a:cubicBezTo>
                      <a:cubicBezTo>
                        <a:pt x="530347" y="391458"/>
                        <a:pt x="528780" y="391458"/>
                        <a:pt x="527212" y="390936"/>
                      </a:cubicBezTo>
                      <a:cubicBezTo>
                        <a:pt x="526167" y="390674"/>
                        <a:pt x="525122" y="390674"/>
                        <a:pt x="524077" y="390413"/>
                      </a:cubicBezTo>
                      <a:cubicBezTo>
                        <a:pt x="523032" y="390152"/>
                        <a:pt x="522248" y="390152"/>
                        <a:pt x="521203" y="389891"/>
                      </a:cubicBezTo>
                      <a:cubicBezTo>
                        <a:pt x="518591" y="389891"/>
                        <a:pt x="515978" y="389629"/>
                        <a:pt x="513366" y="389368"/>
                      </a:cubicBezTo>
                      <a:cubicBezTo>
                        <a:pt x="512059" y="389107"/>
                        <a:pt x="511014" y="388846"/>
                        <a:pt x="510231" y="387801"/>
                      </a:cubicBezTo>
                      <a:cubicBezTo>
                        <a:pt x="509447" y="386756"/>
                        <a:pt x="508402" y="386233"/>
                        <a:pt x="507357" y="385711"/>
                      </a:cubicBezTo>
                      <a:cubicBezTo>
                        <a:pt x="506050" y="385188"/>
                        <a:pt x="504222" y="384666"/>
                        <a:pt x="503177" y="383621"/>
                      </a:cubicBezTo>
                      <a:cubicBezTo>
                        <a:pt x="502132" y="382575"/>
                        <a:pt x="503960" y="381792"/>
                        <a:pt x="504744" y="381531"/>
                      </a:cubicBezTo>
                      <a:cubicBezTo>
                        <a:pt x="506834" y="380747"/>
                        <a:pt x="509185" y="380747"/>
                        <a:pt x="511275" y="381008"/>
                      </a:cubicBezTo>
                      <a:cubicBezTo>
                        <a:pt x="514933" y="381531"/>
                        <a:pt x="518591" y="384143"/>
                        <a:pt x="522248" y="383359"/>
                      </a:cubicBezTo>
                      <a:cubicBezTo>
                        <a:pt x="524077" y="383098"/>
                        <a:pt x="525644" y="382314"/>
                        <a:pt x="527212" y="382053"/>
                      </a:cubicBezTo>
                      <a:cubicBezTo>
                        <a:pt x="529302" y="381531"/>
                        <a:pt x="531653" y="382053"/>
                        <a:pt x="533743" y="382314"/>
                      </a:cubicBezTo>
                      <a:cubicBezTo>
                        <a:pt x="535833" y="382575"/>
                        <a:pt x="538185" y="383359"/>
                        <a:pt x="540275" y="383098"/>
                      </a:cubicBezTo>
                      <a:cubicBezTo>
                        <a:pt x="542104" y="382837"/>
                        <a:pt x="542626" y="381269"/>
                        <a:pt x="542887" y="379702"/>
                      </a:cubicBezTo>
                      <a:cubicBezTo>
                        <a:pt x="543410" y="375783"/>
                        <a:pt x="542365" y="370819"/>
                        <a:pt x="546022" y="367945"/>
                      </a:cubicBezTo>
                      <a:cubicBezTo>
                        <a:pt x="547590" y="366639"/>
                        <a:pt x="549941" y="366116"/>
                        <a:pt x="551770" y="366116"/>
                      </a:cubicBezTo>
                      <a:cubicBezTo>
                        <a:pt x="554383" y="365855"/>
                        <a:pt x="557256" y="366116"/>
                        <a:pt x="559869" y="365855"/>
                      </a:cubicBezTo>
                      <a:cubicBezTo>
                        <a:pt x="561698" y="365594"/>
                        <a:pt x="564310" y="365594"/>
                        <a:pt x="565617" y="364026"/>
                      </a:cubicBezTo>
                      <a:cubicBezTo>
                        <a:pt x="566662" y="362981"/>
                        <a:pt x="566139" y="361414"/>
                        <a:pt x="565355" y="360369"/>
                      </a:cubicBezTo>
                      <a:cubicBezTo>
                        <a:pt x="563788" y="358018"/>
                        <a:pt x="560914" y="357234"/>
                        <a:pt x="558824" y="355666"/>
                      </a:cubicBezTo>
                      <a:cubicBezTo>
                        <a:pt x="556211" y="353837"/>
                        <a:pt x="554644" y="350703"/>
                        <a:pt x="553599" y="347829"/>
                      </a:cubicBezTo>
                      <a:cubicBezTo>
                        <a:pt x="553076" y="346522"/>
                        <a:pt x="552554" y="345216"/>
                        <a:pt x="551770" y="344171"/>
                      </a:cubicBezTo>
                      <a:cubicBezTo>
                        <a:pt x="550725" y="343126"/>
                        <a:pt x="549419" y="342865"/>
                        <a:pt x="548112" y="342604"/>
                      </a:cubicBezTo>
                      <a:cubicBezTo>
                        <a:pt x="545500" y="342081"/>
                        <a:pt x="542626" y="342604"/>
                        <a:pt x="540536" y="340252"/>
                      </a:cubicBezTo>
                      <a:cubicBezTo>
                        <a:pt x="539230" y="338685"/>
                        <a:pt x="537140" y="334505"/>
                        <a:pt x="540275" y="333460"/>
                      </a:cubicBezTo>
                      <a:cubicBezTo>
                        <a:pt x="541842" y="332937"/>
                        <a:pt x="543671" y="333460"/>
                        <a:pt x="545239" y="333982"/>
                      </a:cubicBezTo>
                      <a:cubicBezTo>
                        <a:pt x="547329" y="334766"/>
                        <a:pt x="549157" y="335550"/>
                        <a:pt x="550986" y="336595"/>
                      </a:cubicBezTo>
                      <a:cubicBezTo>
                        <a:pt x="554644" y="338685"/>
                        <a:pt x="558040" y="341036"/>
                        <a:pt x="561698" y="343387"/>
                      </a:cubicBezTo>
                      <a:cubicBezTo>
                        <a:pt x="563265" y="344432"/>
                        <a:pt x="564833" y="345216"/>
                        <a:pt x="566400" y="345216"/>
                      </a:cubicBezTo>
                      <a:cubicBezTo>
                        <a:pt x="567968" y="345216"/>
                        <a:pt x="569797" y="344694"/>
                        <a:pt x="571625" y="344432"/>
                      </a:cubicBezTo>
                      <a:cubicBezTo>
                        <a:pt x="573454" y="343910"/>
                        <a:pt x="575283" y="343910"/>
                        <a:pt x="576851" y="344694"/>
                      </a:cubicBezTo>
                      <a:cubicBezTo>
                        <a:pt x="578679" y="345477"/>
                        <a:pt x="579724" y="347306"/>
                        <a:pt x="580769" y="348874"/>
                      </a:cubicBezTo>
                      <a:cubicBezTo>
                        <a:pt x="581814" y="350441"/>
                        <a:pt x="582598" y="352270"/>
                        <a:pt x="584166" y="353837"/>
                      </a:cubicBezTo>
                      <a:cubicBezTo>
                        <a:pt x="585211" y="355144"/>
                        <a:pt x="586778" y="355928"/>
                        <a:pt x="588346" y="356450"/>
                      </a:cubicBezTo>
                      <a:cubicBezTo>
                        <a:pt x="591742" y="357756"/>
                        <a:pt x="595661" y="359063"/>
                        <a:pt x="599318" y="359063"/>
                      </a:cubicBezTo>
                      <a:cubicBezTo>
                        <a:pt x="602192" y="359063"/>
                        <a:pt x="604282" y="357495"/>
                        <a:pt x="607156" y="356973"/>
                      </a:cubicBezTo>
                      <a:cubicBezTo>
                        <a:pt x="607156" y="356973"/>
                        <a:pt x="607156" y="356973"/>
                        <a:pt x="607417" y="356973"/>
                      </a:cubicBezTo>
                      <a:cubicBezTo>
                        <a:pt x="607417" y="356973"/>
                        <a:pt x="607417" y="356973"/>
                        <a:pt x="607156" y="356973"/>
                      </a:cubicBezTo>
                      <a:cubicBezTo>
                        <a:pt x="607417" y="356973"/>
                        <a:pt x="607940" y="356711"/>
                        <a:pt x="608201" y="356711"/>
                      </a:cubicBezTo>
                      <a:cubicBezTo>
                        <a:pt x="608985" y="356711"/>
                        <a:pt x="610030" y="356450"/>
                        <a:pt x="610814" y="356189"/>
                      </a:cubicBezTo>
                      <a:cubicBezTo>
                        <a:pt x="611859" y="355928"/>
                        <a:pt x="612904" y="355928"/>
                        <a:pt x="613687" y="355666"/>
                      </a:cubicBezTo>
                      <a:cubicBezTo>
                        <a:pt x="614732" y="355405"/>
                        <a:pt x="616039" y="354883"/>
                        <a:pt x="617084" y="354621"/>
                      </a:cubicBezTo>
                      <a:cubicBezTo>
                        <a:pt x="618390" y="354099"/>
                        <a:pt x="619435" y="353054"/>
                        <a:pt x="620480" y="352270"/>
                      </a:cubicBezTo>
                      <a:cubicBezTo>
                        <a:pt x="621786" y="351486"/>
                        <a:pt x="623093" y="350441"/>
                        <a:pt x="624138" y="349396"/>
                      </a:cubicBezTo>
                      <a:cubicBezTo>
                        <a:pt x="625183" y="348351"/>
                        <a:pt x="626750" y="347567"/>
                        <a:pt x="627795" y="346261"/>
                      </a:cubicBezTo>
                      <a:cubicBezTo>
                        <a:pt x="629363" y="344432"/>
                        <a:pt x="631191" y="343126"/>
                        <a:pt x="632759" y="341820"/>
                      </a:cubicBezTo>
                      <a:cubicBezTo>
                        <a:pt x="633543" y="341036"/>
                        <a:pt x="634327" y="340514"/>
                        <a:pt x="635110" y="339469"/>
                      </a:cubicBezTo>
                      <a:cubicBezTo>
                        <a:pt x="636417" y="337901"/>
                        <a:pt x="636939" y="335550"/>
                        <a:pt x="638768" y="334505"/>
                      </a:cubicBezTo>
                      <a:cubicBezTo>
                        <a:pt x="640597" y="333460"/>
                        <a:pt x="642164" y="331631"/>
                        <a:pt x="643993" y="330325"/>
                      </a:cubicBezTo>
                      <a:cubicBezTo>
                        <a:pt x="645038" y="329541"/>
                        <a:pt x="646344" y="329018"/>
                        <a:pt x="647650" y="328235"/>
                      </a:cubicBezTo>
                      <a:cubicBezTo>
                        <a:pt x="651569" y="326406"/>
                        <a:pt x="656011" y="326145"/>
                        <a:pt x="660452" y="326406"/>
                      </a:cubicBezTo>
                      <a:cubicBezTo>
                        <a:pt x="663848" y="326667"/>
                        <a:pt x="667245" y="327190"/>
                        <a:pt x="670641" y="327190"/>
                      </a:cubicBezTo>
                      <a:cubicBezTo>
                        <a:pt x="674037" y="327190"/>
                        <a:pt x="677695" y="326928"/>
                        <a:pt x="681091" y="327451"/>
                      </a:cubicBezTo>
                      <a:cubicBezTo>
                        <a:pt x="683704" y="327973"/>
                        <a:pt x="687100" y="329018"/>
                        <a:pt x="687622" y="331892"/>
                      </a:cubicBezTo>
                      <a:cubicBezTo>
                        <a:pt x="687100" y="334505"/>
                        <a:pt x="686055" y="336595"/>
                        <a:pt x="683704" y="337117"/>
                      </a:cubicBezTo>
                      <a:close/>
                      <a:moveTo>
                        <a:pt x="962201" y="703657"/>
                      </a:moveTo>
                      <a:cubicBezTo>
                        <a:pt x="961418" y="705747"/>
                        <a:pt x="958021" y="704441"/>
                        <a:pt x="956715" y="706008"/>
                      </a:cubicBezTo>
                      <a:cubicBezTo>
                        <a:pt x="955409" y="707837"/>
                        <a:pt x="956454" y="710449"/>
                        <a:pt x="954625" y="711756"/>
                      </a:cubicBezTo>
                      <a:cubicBezTo>
                        <a:pt x="953057" y="712801"/>
                        <a:pt x="950706" y="712278"/>
                        <a:pt x="949138" y="711494"/>
                      </a:cubicBezTo>
                      <a:cubicBezTo>
                        <a:pt x="947048" y="710449"/>
                        <a:pt x="945481" y="708882"/>
                        <a:pt x="945481" y="706531"/>
                      </a:cubicBezTo>
                      <a:cubicBezTo>
                        <a:pt x="945481" y="704963"/>
                        <a:pt x="945742" y="703396"/>
                        <a:pt x="946003" y="702089"/>
                      </a:cubicBezTo>
                      <a:cubicBezTo>
                        <a:pt x="946003" y="700522"/>
                        <a:pt x="946003" y="698954"/>
                        <a:pt x="946265" y="697387"/>
                      </a:cubicBezTo>
                      <a:cubicBezTo>
                        <a:pt x="946526" y="693990"/>
                        <a:pt x="948877" y="692162"/>
                        <a:pt x="950967" y="689810"/>
                      </a:cubicBezTo>
                      <a:cubicBezTo>
                        <a:pt x="951490" y="689288"/>
                        <a:pt x="952274" y="688504"/>
                        <a:pt x="951751" y="687720"/>
                      </a:cubicBezTo>
                      <a:cubicBezTo>
                        <a:pt x="951229" y="686936"/>
                        <a:pt x="950445" y="686675"/>
                        <a:pt x="949922" y="685892"/>
                      </a:cubicBezTo>
                      <a:cubicBezTo>
                        <a:pt x="948877" y="684063"/>
                        <a:pt x="950445" y="681973"/>
                        <a:pt x="949661" y="679883"/>
                      </a:cubicBezTo>
                      <a:cubicBezTo>
                        <a:pt x="948616" y="677270"/>
                        <a:pt x="946003" y="677793"/>
                        <a:pt x="944436" y="679621"/>
                      </a:cubicBezTo>
                      <a:cubicBezTo>
                        <a:pt x="943391" y="680928"/>
                        <a:pt x="942868" y="682234"/>
                        <a:pt x="942085" y="683540"/>
                      </a:cubicBezTo>
                      <a:cubicBezTo>
                        <a:pt x="941823" y="684063"/>
                        <a:pt x="941301" y="685108"/>
                        <a:pt x="940778" y="684324"/>
                      </a:cubicBezTo>
                      <a:cubicBezTo>
                        <a:pt x="940256" y="683279"/>
                        <a:pt x="940517" y="681711"/>
                        <a:pt x="940517" y="680666"/>
                      </a:cubicBezTo>
                      <a:cubicBezTo>
                        <a:pt x="940517" y="679360"/>
                        <a:pt x="940517" y="678054"/>
                        <a:pt x="940256" y="676748"/>
                      </a:cubicBezTo>
                      <a:cubicBezTo>
                        <a:pt x="939995" y="675441"/>
                        <a:pt x="939995" y="674135"/>
                        <a:pt x="939995" y="672829"/>
                      </a:cubicBezTo>
                      <a:cubicBezTo>
                        <a:pt x="939995" y="671523"/>
                        <a:pt x="939995" y="669955"/>
                        <a:pt x="939211" y="668910"/>
                      </a:cubicBezTo>
                      <a:cubicBezTo>
                        <a:pt x="937905" y="666820"/>
                        <a:pt x="936598" y="670216"/>
                        <a:pt x="935292" y="669433"/>
                      </a:cubicBezTo>
                      <a:cubicBezTo>
                        <a:pt x="934247" y="668910"/>
                        <a:pt x="933202" y="663162"/>
                        <a:pt x="931634" y="664469"/>
                      </a:cubicBezTo>
                      <a:cubicBezTo>
                        <a:pt x="931112" y="664991"/>
                        <a:pt x="930851" y="666297"/>
                        <a:pt x="930851" y="667081"/>
                      </a:cubicBezTo>
                      <a:cubicBezTo>
                        <a:pt x="930851" y="668387"/>
                        <a:pt x="930589" y="669694"/>
                        <a:pt x="930328" y="670739"/>
                      </a:cubicBezTo>
                      <a:cubicBezTo>
                        <a:pt x="930067" y="671523"/>
                        <a:pt x="930328" y="672829"/>
                        <a:pt x="929022" y="672567"/>
                      </a:cubicBezTo>
                      <a:cubicBezTo>
                        <a:pt x="927716" y="672045"/>
                        <a:pt x="926409" y="671000"/>
                        <a:pt x="925364" y="669955"/>
                      </a:cubicBezTo>
                      <a:cubicBezTo>
                        <a:pt x="923797" y="668910"/>
                        <a:pt x="922490" y="667604"/>
                        <a:pt x="921707" y="666036"/>
                      </a:cubicBezTo>
                      <a:cubicBezTo>
                        <a:pt x="921445" y="665514"/>
                        <a:pt x="920923" y="665252"/>
                        <a:pt x="920662" y="664730"/>
                      </a:cubicBezTo>
                      <a:cubicBezTo>
                        <a:pt x="920139" y="663946"/>
                        <a:pt x="919094" y="663162"/>
                        <a:pt x="918310" y="662640"/>
                      </a:cubicBezTo>
                      <a:cubicBezTo>
                        <a:pt x="917788" y="662379"/>
                        <a:pt x="917265" y="662117"/>
                        <a:pt x="916743" y="661595"/>
                      </a:cubicBezTo>
                      <a:cubicBezTo>
                        <a:pt x="916482" y="661072"/>
                        <a:pt x="916220" y="660550"/>
                        <a:pt x="915959" y="660289"/>
                      </a:cubicBezTo>
                      <a:cubicBezTo>
                        <a:pt x="914392" y="658199"/>
                        <a:pt x="913347" y="655847"/>
                        <a:pt x="912040" y="653496"/>
                      </a:cubicBezTo>
                      <a:cubicBezTo>
                        <a:pt x="911518" y="652451"/>
                        <a:pt x="910995" y="651667"/>
                        <a:pt x="910473" y="650883"/>
                      </a:cubicBezTo>
                      <a:cubicBezTo>
                        <a:pt x="909689" y="649316"/>
                        <a:pt x="910211" y="647748"/>
                        <a:pt x="910211" y="646181"/>
                      </a:cubicBezTo>
                      <a:cubicBezTo>
                        <a:pt x="910211" y="644352"/>
                        <a:pt x="910734" y="642523"/>
                        <a:pt x="910473" y="640695"/>
                      </a:cubicBezTo>
                      <a:cubicBezTo>
                        <a:pt x="910473" y="639650"/>
                        <a:pt x="909689" y="637821"/>
                        <a:pt x="908644" y="637298"/>
                      </a:cubicBezTo>
                      <a:cubicBezTo>
                        <a:pt x="907338" y="636776"/>
                        <a:pt x="905770" y="636514"/>
                        <a:pt x="904203" y="636253"/>
                      </a:cubicBezTo>
                      <a:cubicBezTo>
                        <a:pt x="902635" y="636253"/>
                        <a:pt x="901851" y="635992"/>
                        <a:pt x="900545" y="635208"/>
                      </a:cubicBezTo>
                      <a:cubicBezTo>
                        <a:pt x="899761" y="634686"/>
                        <a:pt x="898978" y="633902"/>
                        <a:pt x="898455" y="632857"/>
                      </a:cubicBezTo>
                      <a:cubicBezTo>
                        <a:pt x="897932" y="631289"/>
                        <a:pt x="898455" y="629722"/>
                        <a:pt x="898978" y="628154"/>
                      </a:cubicBezTo>
                      <a:cubicBezTo>
                        <a:pt x="899761" y="626326"/>
                        <a:pt x="901068" y="624758"/>
                        <a:pt x="901590" y="622929"/>
                      </a:cubicBezTo>
                      <a:cubicBezTo>
                        <a:pt x="902374" y="620839"/>
                        <a:pt x="902896" y="618749"/>
                        <a:pt x="903419" y="616398"/>
                      </a:cubicBezTo>
                      <a:cubicBezTo>
                        <a:pt x="903680" y="614569"/>
                        <a:pt x="904203" y="612740"/>
                        <a:pt x="906031" y="611957"/>
                      </a:cubicBezTo>
                      <a:cubicBezTo>
                        <a:pt x="908121" y="611173"/>
                        <a:pt x="910734" y="611695"/>
                        <a:pt x="912824" y="611957"/>
                      </a:cubicBezTo>
                      <a:cubicBezTo>
                        <a:pt x="914130" y="612218"/>
                        <a:pt x="917004" y="612740"/>
                        <a:pt x="918049" y="611434"/>
                      </a:cubicBezTo>
                      <a:cubicBezTo>
                        <a:pt x="918572" y="610650"/>
                        <a:pt x="918572" y="609605"/>
                        <a:pt x="918572" y="608822"/>
                      </a:cubicBezTo>
                      <a:cubicBezTo>
                        <a:pt x="918572" y="607515"/>
                        <a:pt x="918833" y="606209"/>
                        <a:pt x="919094" y="604903"/>
                      </a:cubicBezTo>
                      <a:cubicBezTo>
                        <a:pt x="919617" y="602029"/>
                        <a:pt x="920923" y="598894"/>
                        <a:pt x="923013" y="597065"/>
                      </a:cubicBezTo>
                      <a:cubicBezTo>
                        <a:pt x="923536" y="596543"/>
                        <a:pt x="924319" y="595759"/>
                        <a:pt x="925103" y="596020"/>
                      </a:cubicBezTo>
                      <a:cubicBezTo>
                        <a:pt x="925887" y="596281"/>
                        <a:pt x="925626" y="597326"/>
                        <a:pt x="925626" y="597849"/>
                      </a:cubicBezTo>
                      <a:cubicBezTo>
                        <a:pt x="925364" y="600200"/>
                        <a:pt x="923797" y="602290"/>
                        <a:pt x="923536" y="604903"/>
                      </a:cubicBezTo>
                      <a:cubicBezTo>
                        <a:pt x="923274" y="606732"/>
                        <a:pt x="924580" y="607254"/>
                        <a:pt x="926148" y="608038"/>
                      </a:cubicBezTo>
                      <a:cubicBezTo>
                        <a:pt x="928238" y="608822"/>
                        <a:pt x="928761" y="610128"/>
                        <a:pt x="929022" y="612218"/>
                      </a:cubicBezTo>
                      <a:cubicBezTo>
                        <a:pt x="929283" y="614830"/>
                        <a:pt x="928761" y="617965"/>
                        <a:pt x="930328" y="620317"/>
                      </a:cubicBezTo>
                      <a:cubicBezTo>
                        <a:pt x="931634" y="622929"/>
                        <a:pt x="934508" y="624235"/>
                        <a:pt x="936859" y="625803"/>
                      </a:cubicBezTo>
                      <a:cubicBezTo>
                        <a:pt x="939211" y="627632"/>
                        <a:pt x="939995" y="629722"/>
                        <a:pt x="939733" y="632596"/>
                      </a:cubicBezTo>
                      <a:cubicBezTo>
                        <a:pt x="939211" y="635470"/>
                        <a:pt x="937905" y="638343"/>
                        <a:pt x="938688" y="641478"/>
                      </a:cubicBezTo>
                      <a:cubicBezTo>
                        <a:pt x="939211" y="644091"/>
                        <a:pt x="941301" y="645658"/>
                        <a:pt x="942868" y="647748"/>
                      </a:cubicBezTo>
                      <a:cubicBezTo>
                        <a:pt x="944697" y="650361"/>
                        <a:pt x="944958" y="653496"/>
                        <a:pt x="945220" y="656631"/>
                      </a:cubicBezTo>
                      <a:cubicBezTo>
                        <a:pt x="945481" y="658982"/>
                        <a:pt x="945742" y="661334"/>
                        <a:pt x="946526" y="663685"/>
                      </a:cubicBezTo>
                      <a:cubicBezTo>
                        <a:pt x="947310" y="666036"/>
                        <a:pt x="948877" y="668126"/>
                        <a:pt x="950183" y="670477"/>
                      </a:cubicBezTo>
                      <a:cubicBezTo>
                        <a:pt x="950967" y="671784"/>
                        <a:pt x="951751" y="673090"/>
                        <a:pt x="952535" y="674396"/>
                      </a:cubicBezTo>
                      <a:cubicBezTo>
                        <a:pt x="953057" y="675441"/>
                        <a:pt x="953841" y="676486"/>
                        <a:pt x="954625" y="677531"/>
                      </a:cubicBezTo>
                      <a:cubicBezTo>
                        <a:pt x="956192" y="679621"/>
                        <a:pt x="958021" y="681450"/>
                        <a:pt x="959850" y="683540"/>
                      </a:cubicBezTo>
                      <a:cubicBezTo>
                        <a:pt x="961418" y="685630"/>
                        <a:pt x="962724" y="687720"/>
                        <a:pt x="962462" y="690333"/>
                      </a:cubicBezTo>
                      <a:cubicBezTo>
                        <a:pt x="962462" y="691378"/>
                        <a:pt x="962201" y="692423"/>
                        <a:pt x="961679" y="693468"/>
                      </a:cubicBezTo>
                      <a:cubicBezTo>
                        <a:pt x="961156" y="694252"/>
                        <a:pt x="960895" y="695035"/>
                        <a:pt x="960895" y="696080"/>
                      </a:cubicBezTo>
                      <a:cubicBezTo>
                        <a:pt x="960895" y="697387"/>
                        <a:pt x="961418" y="698693"/>
                        <a:pt x="961940" y="699999"/>
                      </a:cubicBezTo>
                      <a:cubicBezTo>
                        <a:pt x="961940" y="701044"/>
                        <a:pt x="962724" y="702612"/>
                        <a:pt x="962201" y="70365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0" name="Freeform: Shape 999">
                  <a:extLst>
                    <a:ext uri="{FF2B5EF4-FFF2-40B4-BE49-F238E27FC236}">
                      <a16:creationId xmlns:a16="http://schemas.microsoft.com/office/drawing/2014/main" id="{83BA9604-F71D-1657-889E-EA2C5A88ECAE}"/>
                    </a:ext>
                  </a:extLst>
                </p:cNvPr>
                <p:cNvSpPr/>
                <p:nvPr/>
              </p:nvSpPr>
              <p:spPr>
                <a:xfrm>
                  <a:off x="3470236" y="2979794"/>
                  <a:ext cx="10553" cy="13837"/>
                </a:xfrm>
                <a:custGeom>
                  <a:avLst/>
                  <a:gdLst>
                    <a:gd name="connsiteX0" fmla="*/ 1097 w 10553"/>
                    <a:gd name="connsiteY0" fmla="*/ 9747 h 13837"/>
                    <a:gd name="connsiteX1" fmla="*/ 52 w 10553"/>
                    <a:gd name="connsiteY1" fmla="*/ 7396 h 13837"/>
                    <a:gd name="connsiteX2" fmla="*/ 2142 w 10553"/>
                    <a:gd name="connsiteY2" fmla="*/ 3477 h 13837"/>
                    <a:gd name="connsiteX3" fmla="*/ 5538 w 10553"/>
                    <a:gd name="connsiteY3" fmla="*/ 603 h 13837"/>
                    <a:gd name="connsiteX4" fmla="*/ 8412 w 10553"/>
                    <a:gd name="connsiteY4" fmla="*/ 603 h 13837"/>
                    <a:gd name="connsiteX5" fmla="*/ 8151 w 10553"/>
                    <a:gd name="connsiteY5" fmla="*/ 2171 h 13837"/>
                    <a:gd name="connsiteX6" fmla="*/ 6844 w 10553"/>
                    <a:gd name="connsiteY6" fmla="*/ 4783 h 13837"/>
                    <a:gd name="connsiteX7" fmla="*/ 5800 w 10553"/>
                    <a:gd name="connsiteY7" fmla="*/ 9225 h 13837"/>
                    <a:gd name="connsiteX8" fmla="*/ 9196 w 10553"/>
                    <a:gd name="connsiteY8" fmla="*/ 10792 h 13837"/>
                    <a:gd name="connsiteX9" fmla="*/ 10502 w 10553"/>
                    <a:gd name="connsiteY9" fmla="*/ 11837 h 13837"/>
                    <a:gd name="connsiteX10" fmla="*/ 9457 w 10553"/>
                    <a:gd name="connsiteY10" fmla="*/ 13405 h 13837"/>
                    <a:gd name="connsiteX11" fmla="*/ 7367 w 10553"/>
                    <a:gd name="connsiteY11" fmla="*/ 13666 h 13837"/>
                    <a:gd name="connsiteX12" fmla="*/ 5277 w 10553"/>
                    <a:gd name="connsiteY12" fmla="*/ 12621 h 13837"/>
                    <a:gd name="connsiteX13" fmla="*/ 3187 w 10553"/>
                    <a:gd name="connsiteY13" fmla="*/ 11837 h 13837"/>
                    <a:gd name="connsiteX14" fmla="*/ 1097 w 10553"/>
                    <a:gd name="connsiteY14" fmla="*/ 9747 h 13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553" h="13837">
                      <a:moveTo>
                        <a:pt x="1097" y="9747"/>
                      </a:moveTo>
                      <a:cubicBezTo>
                        <a:pt x="575" y="8963"/>
                        <a:pt x="-209" y="8441"/>
                        <a:pt x="52" y="7396"/>
                      </a:cubicBezTo>
                      <a:cubicBezTo>
                        <a:pt x="52" y="5828"/>
                        <a:pt x="1097" y="4522"/>
                        <a:pt x="2142" y="3477"/>
                      </a:cubicBezTo>
                      <a:cubicBezTo>
                        <a:pt x="3187" y="2432"/>
                        <a:pt x="4232" y="1387"/>
                        <a:pt x="5538" y="603"/>
                      </a:cubicBezTo>
                      <a:cubicBezTo>
                        <a:pt x="6322" y="81"/>
                        <a:pt x="7890" y="-442"/>
                        <a:pt x="8412" y="603"/>
                      </a:cubicBezTo>
                      <a:cubicBezTo>
                        <a:pt x="8673" y="1126"/>
                        <a:pt x="8412" y="1648"/>
                        <a:pt x="8151" y="2171"/>
                      </a:cubicBezTo>
                      <a:cubicBezTo>
                        <a:pt x="7890" y="2955"/>
                        <a:pt x="7367" y="3738"/>
                        <a:pt x="6844" y="4783"/>
                      </a:cubicBezTo>
                      <a:cubicBezTo>
                        <a:pt x="6322" y="5828"/>
                        <a:pt x="5016" y="7918"/>
                        <a:pt x="5800" y="9225"/>
                      </a:cubicBezTo>
                      <a:cubicBezTo>
                        <a:pt x="6322" y="10270"/>
                        <a:pt x="8151" y="10531"/>
                        <a:pt x="9196" y="10792"/>
                      </a:cubicBezTo>
                      <a:cubicBezTo>
                        <a:pt x="9718" y="11053"/>
                        <a:pt x="10241" y="11315"/>
                        <a:pt x="10502" y="11837"/>
                      </a:cubicBezTo>
                      <a:cubicBezTo>
                        <a:pt x="10763" y="12621"/>
                        <a:pt x="9980" y="13143"/>
                        <a:pt x="9457" y="13405"/>
                      </a:cubicBezTo>
                      <a:cubicBezTo>
                        <a:pt x="8673" y="13927"/>
                        <a:pt x="8151" y="13927"/>
                        <a:pt x="7367" y="13666"/>
                      </a:cubicBezTo>
                      <a:cubicBezTo>
                        <a:pt x="6583" y="13405"/>
                        <a:pt x="6061" y="12882"/>
                        <a:pt x="5277" y="12621"/>
                      </a:cubicBezTo>
                      <a:cubicBezTo>
                        <a:pt x="4493" y="12360"/>
                        <a:pt x="3971" y="12099"/>
                        <a:pt x="3187" y="11837"/>
                      </a:cubicBezTo>
                      <a:cubicBezTo>
                        <a:pt x="1881" y="11315"/>
                        <a:pt x="1619" y="10792"/>
                        <a:pt x="1097" y="97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1" name="Freeform: Shape 1000">
                  <a:extLst>
                    <a:ext uri="{FF2B5EF4-FFF2-40B4-BE49-F238E27FC236}">
                      <a16:creationId xmlns:a16="http://schemas.microsoft.com/office/drawing/2014/main" id="{91234C85-ED0D-154A-C78B-55AE7EBBA4FD}"/>
                    </a:ext>
                  </a:extLst>
                </p:cNvPr>
                <p:cNvSpPr/>
                <p:nvPr/>
              </p:nvSpPr>
              <p:spPr>
                <a:xfrm>
                  <a:off x="3483857" y="2993054"/>
                  <a:ext cx="36163" cy="15837"/>
                </a:xfrm>
                <a:custGeom>
                  <a:avLst/>
                  <a:gdLst>
                    <a:gd name="connsiteX0" fmla="*/ 4719 w 36163"/>
                    <a:gd name="connsiteY0" fmla="*/ 8243 h 15837"/>
                    <a:gd name="connsiteX1" fmla="*/ 3412 w 36163"/>
                    <a:gd name="connsiteY1" fmla="*/ 7198 h 15837"/>
                    <a:gd name="connsiteX2" fmla="*/ 1323 w 36163"/>
                    <a:gd name="connsiteY2" fmla="*/ 6937 h 15837"/>
                    <a:gd name="connsiteX3" fmla="*/ 16 w 36163"/>
                    <a:gd name="connsiteY3" fmla="*/ 4324 h 15837"/>
                    <a:gd name="connsiteX4" fmla="*/ 278 w 36163"/>
                    <a:gd name="connsiteY4" fmla="*/ 2757 h 15837"/>
                    <a:gd name="connsiteX5" fmla="*/ 2106 w 36163"/>
                    <a:gd name="connsiteY5" fmla="*/ 1712 h 15837"/>
                    <a:gd name="connsiteX6" fmla="*/ 9944 w 36163"/>
                    <a:gd name="connsiteY6" fmla="*/ 1712 h 15837"/>
                    <a:gd name="connsiteX7" fmla="*/ 12818 w 36163"/>
                    <a:gd name="connsiteY7" fmla="*/ 2234 h 15837"/>
                    <a:gd name="connsiteX8" fmla="*/ 15953 w 36163"/>
                    <a:gd name="connsiteY8" fmla="*/ 2234 h 15837"/>
                    <a:gd name="connsiteX9" fmla="*/ 26664 w 36163"/>
                    <a:gd name="connsiteY9" fmla="*/ 1451 h 15837"/>
                    <a:gd name="connsiteX10" fmla="*/ 31367 w 36163"/>
                    <a:gd name="connsiteY10" fmla="*/ 928 h 15837"/>
                    <a:gd name="connsiteX11" fmla="*/ 35024 w 36163"/>
                    <a:gd name="connsiteY11" fmla="*/ 144 h 15837"/>
                    <a:gd name="connsiteX12" fmla="*/ 36069 w 36163"/>
                    <a:gd name="connsiteY12" fmla="*/ 2495 h 15837"/>
                    <a:gd name="connsiteX13" fmla="*/ 32934 w 36163"/>
                    <a:gd name="connsiteY13" fmla="*/ 5108 h 15837"/>
                    <a:gd name="connsiteX14" fmla="*/ 27709 w 36163"/>
                    <a:gd name="connsiteY14" fmla="*/ 7459 h 15837"/>
                    <a:gd name="connsiteX15" fmla="*/ 26142 w 36163"/>
                    <a:gd name="connsiteY15" fmla="*/ 11117 h 15837"/>
                    <a:gd name="connsiteX16" fmla="*/ 21700 w 36163"/>
                    <a:gd name="connsiteY16" fmla="*/ 15820 h 15837"/>
                    <a:gd name="connsiteX17" fmla="*/ 15169 w 36163"/>
                    <a:gd name="connsiteY17" fmla="*/ 12162 h 15837"/>
                    <a:gd name="connsiteX18" fmla="*/ 14908 w 36163"/>
                    <a:gd name="connsiteY18" fmla="*/ 9027 h 15837"/>
                    <a:gd name="connsiteX19" fmla="*/ 14385 w 36163"/>
                    <a:gd name="connsiteY19" fmla="*/ 7721 h 15837"/>
                    <a:gd name="connsiteX20" fmla="*/ 12556 w 36163"/>
                    <a:gd name="connsiteY20" fmla="*/ 7721 h 15837"/>
                    <a:gd name="connsiteX21" fmla="*/ 8376 w 36163"/>
                    <a:gd name="connsiteY21" fmla="*/ 9288 h 15837"/>
                    <a:gd name="connsiteX22" fmla="*/ 4719 w 36163"/>
                    <a:gd name="connsiteY22" fmla="*/ 8243 h 15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6163" h="15837">
                      <a:moveTo>
                        <a:pt x="4719" y="8243"/>
                      </a:moveTo>
                      <a:cubicBezTo>
                        <a:pt x="4458" y="7721"/>
                        <a:pt x="3935" y="7459"/>
                        <a:pt x="3412" y="7198"/>
                      </a:cubicBezTo>
                      <a:cubicBezTo>
                        <a:pt x="2629" y="6937"/>
                        <a:pt x="1845" y="6937"/>
                        <a:pt x="1323" y="6937"/>
                      </a:cubicBezTo>
                      <a:cubicBezTo>
                        <a:pt x="-245" y="6676"/>
                        <a:pt x="16" y="5631"/>
                        <a:pt x="16" y="4324"/>
                      </a:cubicBezTo>
                      <a:cubicBezTo>
                        <a:pt x="16" y="3802"/>
                        <a:pt x="16" y="3279"/>
                        <a:pt x="278" y="2757"/>
                      </a:cubicBezTo>
                      <a:cubicBezTo>
                        <a:pt x="800" y="2234"/>
                        <a:pt x="1584" y="1973"/>
                        <a:pt x="2106" y="1712"/>
                      </a:cubicBezTo>
                      <a:cubicBezTo>
                        <a:pt x="4719" y="1189"/>
                        <a:pt x="7592" y="1189"/>
                        <a:pt x="9944" y="1712"/>
                      </a:cubicBezTo>
                      <a:cubicBezTo>
                        <a:pt x="10728" y="1973"/>
                        <a:pt x="11773" y="2234"/>
                        <a:pt x="12818" y="2234"/>
                      </a:cubicBezTo>
                      <a:cubicBezTo>
                        <a:pt x="13863" y="2495"/>
                        <a:pt x="14908" y="2234"/>
                        <a:pt x="15953" y="2234"/>
                      </a:cubicBezTo>
                      <a:cubicBezTo>
                        <a:pt x="19349" y="1973"/>
                        <a:pt x="23007" y="1451"/>
                        <a:pt x="26664" y="1451"/>
                      </a:cubicBezTo>
                      <a:cubicBezTo>
                        <a:pt x="28232" y="1451"/>
                        <a:pt x="29799" y="1451"/>
                        <a:pt x="31367" y="928"/>
                      </a:cubicBezTo>
                      <a:cubicBezTo>
                        <a:pt x="32412" y="667"/>
                        <a:pt x="33979" y="-378"/>
                        <a:pt x="35024" y="144"/>
                      </a:cubicBezTo>
                      <a:cubicBezTo>
                        <a:pt x="36069" y="405"/>
                        <a:pt x="36331" y="1712"/>
                        <a:pt x="36069" y="2495"/>
                      </a:cubicBezTo>
                      <a:cubicBezTo>
                        <a:pt x="35808" y="3802"/>
                        <a:pt x="33979" y="4586"/>
                        <a:pt x="32934" y="5108"/>
                      </a:cubicBezTo>
                      <a:cubicBezTo>
                        <a:pt x="31105" y="5892"/>
                        <a:pt x="29277" y="6153"/>
                        <a:pt x="27709" y="7459"/>
                      </a:cubicBezTo>
                      <a:cubicBezTo>
                        <a:pt x="26664" y="8504"/>
                        <a:pt x="26403" y="9811"/>
                        <a:pt x="26142" y="11117"/>
                      </a:cubicBezTo>
                      <a:cubicBezTo>
                        <a:pt x="25619" y="13468"/>
                        <a:pt x="24313" y="16081"/>
                        <a:pt x="21700" y="15820"/>
                      </a:cubicBezTo>
                      <a:cubicBezTo>
                        <a:pt x="19349" y="15558"/>
                        <a:pt x="16214" y="14252"/>
                        <a:pt x="15169" y="12162"/>
                      </a:cubicBezTo>
                      <a:cubicBezTo>
                        <a:pt x="14647" y="11117"/>
                        <a:pt x="14908" y="10072"/>
                        <a:pt x="14908" y="9027"/>
                      </a:cubicBezTo>
                      <a:cubicBezTo>
                        <a:pt x="14908" y="8504"/>
                        <a:pt x="14647" y="7982"/>
                        <a:pt x="14385" y="7721"/>
                      </a:cubicBezTo>
                      <a:cubicBezTo>
                        <a:pt x="13863" y="7459"/>
                        <a:pt x="13079" y="7721"/>
                        <a:pt x="12556" y="7721"/>
                      </a:cubicBezTo>
                      <a:cubicBezTo>
                        <a:pt x="11250" y="7721"/>
                        <a:pt x="9683" y="8504"/>
                        <a:pt x="8376" y="9288"/>
                      </a:cubicBezTo>
                      <a:cubicBezTo>
                        <a:pt x="7070" y="9549"/>
                        <a:pt x="5503" y="9288"/>
                        <a:pt x="4719" y="824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2" name="Freeform: Shape 1001">
                  <a:extLst>
                    <a:ext uri="{FF2B5EF4-FFF2-40B4-BE49-F238E27FC236}">
                      <a16:creationId xmlns:a16="http://schemas.microsoft.com/office/drawing/2014/main" id="{BCC7D239-9108-206D-EF82-3BD39FF9117F}"/>
                    </a:ext>
                  </a:extLst>
                </p:cNvPr>
                <p:cNvSpPr/>
                <p:nvPr/>
              </p:nvSpPr>
              <p:spPr>
                <a:xfrm>
                  <a:off x="3520904" y="2960803"/>
                  <a:ext cx="14375" cy="14932"/>
                </a:xfrm>
                <a:custGeom>
                  <a:avLst/>
                  <a:gdLst>
                    <a:gd name="connsiteX0" fmla="*/ 6077 w 14375"/>
                    <a:gd name="connsiteY0" fmla="*/ 9666 h 14932"/>
                    <a:gd name="connsiteX1" fmla="*/ 5815 w 14375"/>
                    <a:gd name="connsiteY1" fmla="*/ 10973 h 14932"/>
                    <a:gd name="connsiteX2" fmla="*/ 4248 w 14375"/>
                    <a:gd name="connsiteY2" fmla="*/ 14630 h 14932"/>
                    <a:gd name="connsiteX3" fmla="*/ 68 w 14375"/>
                    <a:gd name="connsiteY3" fmla="*/ 12802 h 14932"/>
                    <a:gd name="connsiteX4" fmla="*/ 1113 w 14375"/>
                    <a:gd name="connsiteY4" fmla="*/ 8099 h 14932"/>
                    <a:gd name="connsiteX5" fmla="*/ 2419 w 14375"/>
                    <a:gd name="connsiteY5" fmla="*/ 6270 h 14932"/>
                    <a:gd name="connsiteX6" fmla="*/ 3987 w 14375"/>
                    <a:gd name="connsiteY6" fmla="*/ 4703 h 14932"/>
                    <a:gd name="connsiteX7" fmla="*/ 6338 w 14375"/>
                    <a:gd name="connsiteY7" fmla="*/ 2874 h 14932"/>
                    <a:gd name="connsiteX8" fmla="*/ 7906 w 14375"/>
                    <a:gd name="connsiteY8" fmla="*/ 1829 h 14932"/>
                    <a:gd name="connsiteX9" fmla="*/ 11302 w 14375"/>
                    <a:gd name="connsiteY9" fmla="*/ 0 h 14932"/>
                    <a:gd name="connsiteX10" fmla="*/ 14176 w 14375"/>
                    <a:gd name="connsiteY10" fmla="*/ 1568 h 14932"/>
                    <a:gd name="connsiteX11" fmla="*/ 12869 w 14375"/>
                    <a:gd name="connsiteY11" fmla="*/ 4441 h 14932"/>
                    <a:gd name="connsiteX12" fmla="*/ 10257 w 14375"/>
                    <a:gd name="connsiteY12" fmla="*/ 4964 h 14932"/>
                    <a:gd name="connsiteX13" fmla="*/ 8428 w 14375"/>
                    <a:gd name="connsiteY13" fmla="*/ 5486 h 14932"/>
                    <a:gd name="connsiteX14" fmla="*/ 7644 w 14375"/>
                    <a:gd name="connsiteY14" fmla="*/ 6531 h 14932"/>
                    <a:gd name="connsiteX15" fmla="*/ 6861 w 14375"/>
                    <a:gd name="connsiteY15" fmla="*/ 7576 h 14932"/>
                    <a:gd name="connsiteX16" fmla="*/ 6077 w 14375"/>
                    <a:gd name="connsiteY16" fmla="*/ 9666 h 1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375" h="14932">
                      <a:moveTo>
                        <a:pt x="6077" y="9666"/>
                      </a:moveTo>
                      <a:cubicBezTo>
                        <a:pt x="5815" y="10189"/>
                        <a:pt x="5815" y="10450"/>
                        <a:pt x="5815" y="10973"/>
                      </a:cubicBezTo>
                      <a:cubicBezTo>
                        <a:pt x="5554" y="12018"/>
                        <a:pt x="5554" y="14108"/>
                        <a:pt x="4248" y="14630"/>
                      </a:cubicBezTo>
                      <a:cubicBezTo>
                        <a:pt x="2680" y="15414"/>
                        <a:pt x="329" y="14630"/>
                        <a:pt x="68" y="12802"/>
                      </a:cubicBezTo>
                      <a:cubicBezTo>
                        <a:pt x="-193" y="10973"/>
                        <a:pt x="329" y="9666"/>
                        <a:pt x="1113" y="8099"/>
                      </a:cubicBezTo>
                      <a:cubicBezTo>
                        <a:pt x="1635" y="7576"/>
                        <a:pt x="1897" y="6793"/>
                        <a:pt x="2419" y="6270"/>
                      </a:cubicBezTo>
                      <a:cubicBezTo>
                        <a:pt x="2942" y="5748"/>
                        <a:pt x="3464" y="5225"/>
                        <a:pt x="3987" y="4703"/>
                      </a:cubicBezTo>
                      <a:cubicBezTo>
                        <a:pt x="4771" y="4180"/>
                        <a:pt x="5293" y="3396"/>
                        <a:pt x="6338" y="2874"/>
                      </a:cubicBezTo>
                      <a:cubicBezTo>
                        <a:pt x="6861" y="2613"/>
                        <a:pt x="7383" y="2351"/>
                        <a:pt x="7906" y="1829"/>
                      </a:cubicBezTo>
                      <a:cubicBezTo>
                        <a:pt x="8951" y="1045"/>
                        <a:pt x="9996" y="0"/>
                        <a:pt x="11302" y="0"/>
                      </a:cubicBezTo>
                      <a:cubicBezTo>
                        <a:pt x="12347" y="0"/>
                        <a:pt x="13653" y="523"/>
                        <a:pt x="14176" y="1568"/>
                      </a:cubicBezTo>
                      <a:cubicBezTo>
                        <a:pt x="14698" y="2874"/>
                        <a:pt x="14176" y="3919"/>
                        <a:pt x="12869" y="4441"/>
                      </a:cubicBezTo>
                      <a:cubicBezTo>
                        <a:pt x="12086" y="4703"/>
                        <a:pt x="11302" y="4703"/>
                        <a:pt x="10257" y="4964"/>
                      </a:cubicBezTo>
                      <a:cubicBezTo>
                        <a:pt x="9734" y="4964"/>
                        <a:pt x="8951" y="5225"/>
                        <a:pt x="8428" y="5486"/>
                      </a:cubicBezTo>
                      <a:cubicBezTo>
                        <a:pt x="7906" y="5748"/>
                        <a:pt x="7906" y="6009"/>
                        <a:pt x="7644" y="6531"/>
                      </a:cubicBezTo>
                      <a:cubicBezTo>
                        <a:pt x="7383" y="6793"/>
                        <a:pt x="7122" y="7054"/>
                        <a:pt x="6861" y="7576"/>
                      </a:cubicBezTo>
                      <a:cubicBezTo>
                        <a:pt x="6861" y="8360"/>
                        <a:pt x="6338" y="9144"/>
                        <a:pt x="6077" y="966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3" name="Freeform: Shape 1002">
                  <a:extLst>
                    <a:ext uri="{FF2B5EF4-FFF2-40B4-BE49-F238E27FC236}">
                      <a16:creationId xmlns:a16="http://schemas.microsoft.com/office/drawing/2014/main" id="{7A1355CB-9F86-4223-D1E2-BB4773E734C0}"/>
                    </a:ext>
                  </a:extLst>
                </p:cNvPr>
                <p:cNvSpPr/>
                <p:nvPr/>
              </p:nvSpPr>
              <p:spPr>
                <a:xfrm>
                  <a:off x="3532688" y="2980283"/>
                  <a:ext cx="24762" cy="37219"/>
                </a:xfrm>
                <a:custGeom>
                  <a:avLst/>
                  <a:gdLst>
                    <a:gd name="connsiteX0" fmla="*/ 8923 w 24762"/>
                    <a:gd name="connsiteY0" fmla="*/ 31204 h 37219"/>
                    <a:gd name="connsiteX1" fmla="*/ 8400 w 24762"/>
                    <a:gd name="connsiteY1" fmla="*/ 33816 h 37219"/>
                    <a:gd name="connsiteX2" fmla="*/ 5004 w 24762"/>
                    <a:gd name="connsiteY2" fmla="*/ 37213 h 37219"/>
                    <a:gd name="connsiteX3" fmla="*/ 302 w 24762"/>
                    <a:gd name="connsiteY3" fmla="*/ 26240 h 37219"/>
                    <a:gd name="connsiteX4" fmla="*/ 3959 w 24762"/>
                    <a:gd name="connsiteY4" fmla="*/ 18402 h 37219"/>
                    <a:gd name="connsiteX5" fmla="*/ 11536 w 24762"/>
                    <a:gd name="connsiteY5" fmla="*/ 8997 h 37219"/>
                    <a:gd name="connsiteX6" fmla="*/ 16238 w 24762"/>
                    <a:gd name="connsiteY6" fmla="*/ 1421 h 37219"/>
                    <a:gd name="connsiteX7" fmla="*/ 23031 w 24762"/>
                    <a:gd name="connsiteY7" fmla="*/ 1160 h 37219"/>
                    <a:gd name="connsiteX8" fmla="*/ 24076 w 24762"/>
                    <a:gd name="connsiteY8" fmla="*/ 8214 h 37219"/>
                    <a:gd name="connsiteX9" fmla="*/ 20680 w 24762"/>
                    <a:gd name="connsiteY9" fmla="*/ 14745 h 37219"/>
                    <a:gd name="connsiteX10" fmla="*/ 20157 w 24762"/>
                    <a:gd name="connsiteY10" fmla="*/ 16835 h 37219"/>
                    <a:gd name="connsiteX11" fmla="*/ 19373 w 24762"/>
                    <a:gd name="connsiteY11" fmla="*/ 19448 h 37219"/>
                    <a:gd name="connsiteX12" fmla="*/ 17283 w 24762"/>
                    <a:gd name="connsiteY12" fmla="*/ 23105 h 37219"/>
                    <a:gd name="connsiteX13" fmla="*/ 15455 w 24762"/>
                    <a:gd name="connsiteY13" fmla="*/ 25456 h 37219"/>
                    <a:gd name="connsiteX14" fmla="*/ 13626 w 24762"/>
                    <a:gd name="connsiteY14" fmla="*/ 27285 h 37219"/>
                    <a:gd name="connsiteX15" fmla="*/ 12058 w 24762"/>
                    <a:gd name="connsiteY15" fmla="*/ 28069 h 37219"/>
                    <a:gd name="connsiteX16" fmla="*/ 10752 w 24762"/>
                    <a:gd name="connsiteY16" fmla="*/ 28591 h 37219"/>
                    <a:gd name="connsiteX17" fmla="*/ 9707 w 24762"/>
                    <a:gd name="connsiteY17" fmla="*/ 28853 h 37219"/>
                    <a:gd name="connsiteX18" fmla="*/ 8923 w 24762"/>
                    <a:gd name="connsiteY18" fmla="*/ 31204 h 37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62" h="37219">
                      <a:moveTo>
                        <a:pt x="8923" y="31204"/>
                      </a:moveTo>
                      <a:cubicBezTo>
                        <a:pt x="8662" y="31988"/>
                        <a:pt x="8662" y="33033"/>
                        <a:pt x="8400" y="33816"/>
                      </a:cubicBezTo>
                      <a:cubicBezTo>
                        <a:pt x="8139" y="35645"/>
                        <a:pt x="7094" y="37213"/>
                        <a:pt x="5004" y="37213"/>
                      </a:cubicBezTo>
                      <a:cubicBezTo>
                        <a:pt x="-743" y="37474"/>
                        <a:pt x="-221" y="29898"/>
                        <a:pt x="302" y="26240"/>
                      </a:cubicBezTo>
                      <a:cubicBezTo>
                        <a:pt x="563" y="23105"/>
                        <a:pt x="2131" y="20754"/>
                        <a:pt x="3959" y="18402"/>
                      </a:cubicBezTo>
                      <a:cubicBezTo>
                        <a:pt x="6572" y="15267"/>
                        <a:pt x="9446" y="12394"/>
                        <a:pt x="11536" y="8997"/>
                      </a:cubicBezTo>
                      <a:cubicBezTo>
                        <a:pt x="13103" y="6385"/>
                        <a:pt x="14148" y="3511"/>
                        <a:pt x="16238" y="1421"/>
                      </a:cubicBezTo>
                      <a:cubicBezTo>
                        <a:pt x="18067" y="-147"/>
                        <a:pt x="20941" y="-669"/>
                        <a:pt x="23031" y="1160"/>
                      </a:cubicBezTo>
                      <a:cubicBezTo>
                        <a:pt x="25121" y="2989"/>
                        <a:pt x="25121" y="5862"/>
                        <a:pt x="24076" y="8214"/>
                      </a:cubicBezTo>
                      <a:cubicBezTo>
                        <a:pt x="23031" y="10565"/>
                        <a:pt x="21463" y="12394"/>
                        <a:pt x="20680" y="14745"/>
                      </a:cubicBezTo>
                      <a:cubicBezTo>
                        <a:pt x="20418" y="15529"/>
                        <a:pt x="20418" y="16051"/>
                        <a:pt x="20157" y="16835"/>
                      </a:cubicBezTo>
                      <a:cubicBezTo>
                        <a:pt x="20157" y="17619"/>
                        <a:pt x="19896" y="18664"/>
                        <a:pt x="19373" y="19448"/>
                      </a:cubicBezTo>
                      <a:cubicBezTo>
                        <a:pt x="18851" y="20754"/>
                        <a:pt x="18328" y="22060"/>
                        <a:pt x="17283" y="23105"/>
                      </a:cubicBezTo>
                      <a:cubicBezTo>
                        <a:pt x="16761" y="23889"/>
                        <a:pt x="15977" y="24673"/>
                        <a:pt x="15455" y="25456"/>
                      </a:cubicBezTo>
                      <a:cubicBezTo>
                        <a:pt x="14932" y="26240"/>
                        <a:pt x="14409" y="26763"/>
                        <a:pt x="13626" y="27285"/>
                      </a:cubicBezTo>
                      <a:cubicBezTo>
                        <a:pt x="13103" y="27546"/>
                        <a:pt x="12581" y="27808"/>
                        <a:pt x="12058" y="28069"/>
                      </a:cubicBezTo>
                      <a:cubicBezTo>
                        <a:pt x="11536" y="28330"/>
                        <a:pt x="11275" y="28330"/>
                        <a:pt x="10752" y="28591"/>
                      </a:cubicBezTo>
                      <a:cubicBezTo>
                        <a:pt x="10491" y="28591"/>
                        <a:pt x="9968" y="28591"/>
                        <a:pt x="9707" y="28853"/>
                      </a:cubicBezTo>
                      <a:cubicBezTo>
                        <a:pt x="9707" y="29375"/>
                        <a:pt x="9184" y="30420"/>
                        <a:pt x="8923" y="3120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4" name="Freeform: Shape 1003">
                  <a:extLst>
                    <a:ext uri="{FF2B5EF4-FFF2-40B4-BE49-F238E27FC236}">
                      <a16:creationId xmlns:a16="http://schemas.microsoft.com/office/drawing/2014/main" id="{24B506D5-9C7E-6242-010F-0D8D52A1BC3E}"/>
                    </a:ext>
                  </a:extLst>
                </p:cNvPr>
                <p:cNvSpPr/>
                <p:nvPr/>
              </p:nvSpPr>
              <p:spPr>
                <a:xfrm>
                  <a:off x="3547615" y="2999534"/>
                  <a:ext cx="21493" cy="18911"/>
                </a:xfrm>
                <a:custGeom>
                  <a:avLst/>
                  <a:gdLst>
                    <a:gd name="connsiteX0" fmla="*/ 6014 w 21493"/>
                    <a:gd name="connsiteY0" fmla="*/ 17439 h 18911"/>
                    <a:gd name="connsiteX1" fmla="*/ 2095 w 21493"/>
                    <a:gd name="connsiteY1" fmla="*/ 18745 h 18911"/>
                    <a:gd name="connsiteX2" fmla="*/ 267 w 21493"/>
                    <a:gd name="connsiteY2" fmla="*/ 15088 h 18911"/>
                    <a:gd name="connsiteX3" fmla="*/ 4969 w 21493"/>
                    <a:gd name="connsiteY3" fmla="*/ 10646 h 18911"/>
                    <a:gd name="connsiteX4" fmla="*/ 7320 w 21493"/>
                    <a:gd name="connsiteY4" fmla="*/ 5682 h 18911"/>
                    <a:gd name="connsiteX5" fmla="*/ 9933 w 21493"/>
                    <a:gd name="connsiteY5" fmla="*/ 719 h 18911"/>
                    <a:gd name="connsiteX6" fmla="*/ 14113 w 21493"/>
                    <a:gd name="connsiteY6" fmla="*/ 457 h 18911"/>
                    <a:gd name="connsiteX7" fmla="*/ 18816 w 21493"/>
                    <a:gd name="connsiteY7" fmla="*/ 2547 h 18911"/>
                    <a:gd name="connsiteX8" fmla="*/ 21428 w 21493"/>
                    <a:gd name="connsiteY8" fmla="*/ 6205 h 18911"/>
                    <a:gd name="connsiteX9" fmla="*/ 19861 w 21493"/>
                    <a:gd name="connsiteY9" fmla="*/ 11169 h 18911"/>
                    <a:gd name="connsiteX10" fmla="*/ 16464 w 21493"/>
                    <a:gd name="connsiteY10" fmla="*/ 12997 h 18911"/>
                    <a:gd name="connsiteX11" fmla="*/ 12807 w 21493"/>
                    <a:gd name="connsiteY11" fmla="*/ 14042 h 18911"/>
                    <a:gd name="connsiteX12" fmla="*/ 10455 w 21493"/>
                    <a:gd name="connsiteY12" fmla="*/ 14826 h 18911"/>
                    <a:gd name="connsiteX13" fmla="*/ 9149 w 21493"/>
                    <a:gd name="connsiteY13" fmla="*/ 15349 h 18911"/>
                    <a:gd name="connsiteX14" fmla="*/ 7582 w 21493"/>
                    <a:gd name="connsiteY14" fmla="*/ 16394 h 18911"/>
                    <a:gd name="connsiteX15" fmla="*/ 6014 w 21493"/>
                    <a:gd name="connsiteY15" fmla="*/ 17439 h 1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493" h="18911">
                      <a:moveTo>
                        <a:pt x="6014" y="17439"/>
                      </a:moveTo>
                      <a:cubicBezTo>
                        <a:pt x="4969" y="18484"/>
                        <a:pt x="3663" y="19268"/>
                        <a:pt x="2095" y="18745"/>
                      </a:cubicBezTo>
                      <a:cubicBezTo>
                        <a:pt x="528" y="18222"/>
                        <a:pt x="-517" y="16655"/>
                        <a:pt x="267" y="15088"/>
                      </a:cubicBezTo>
                      <a:cubicBezTo>
                        <a:pt x="1311" y="12997"/>
                        <a:pt x="3402" y="11952"/>
                        <a:pt x="4969" y="10646"/>
                      </a:cubicBezTo>
                      <a:cubicBezTo>
                        <a:pt x="6536" y="9340"/>
                        <a:pt x="6798" y="7511"/>
                        <a:pt x="7320" y="5682"/>
                      </a:cubicBezTo>
                      <a:cubicBezTo>
                        <a:pt x="7843" y="3853"/>
                        <a:pt x="8365" y="2025"/>
                        <a:pt x="9933" y="719"/>
                      </a:cubicBezTo>
                      <a:cubicBezTo>
                        <a:pt x="11239" y="-327"/>
                        <a:pt x="12807" y="-65"/>
                        <a:pt x="14113" y="457"/>
                      </a:cubicBezTo>
                      <a:cubicBezTo>
                        <a:pt x="15680" y="980"/>
                        <a:pt x="17509" y="1763"/>
                        <a:pt x="18816" y="2547"/>
                      </a:cubicBezTo>
                      <a:cubicBezTo>
                        <a:pt x="20383" y="3331"/>
                        <a:pt x="21167" y="4376"/>
                        <a:pt x="21428" y="6205"/>
                      </a:cubicBezTo>
                      <a:cubicBezTo>
                        <a:pt x="21689" y="7772"/>
                        <a:pt x="21167" y="9862"/>
                        <a:pt x="19861" y="11169"/>
                      </a:cubicBezTo>
                      <a:cubicBezTo>
                        <a:pt x="19077" y="11952"/>
                        <a:pt x="17771" y="12475"/>
                        <a:pt x="16464" y="12997"/>
                      </a:cubicBezTo>
                      <a:cubicBezTo>
                        <a:pt x="15158" y="13259"/>
                        <a:pt x="14113" y="13781"/>
                        <a:pt x="12807" y="14042"/>
                      </a:cubicBezTo>
                      <a:cubicBezTo>
                        <a:pt x="12023" y="14304"/>
                        <a:pt x="11239" y="14565"/>
                        <a:pt x="10455" y="14826"/>
                      </a:cubicBezTo>
                      <a:cubicBezTo>
                        <a:pt x="9933" y="15088"/>
                        <a:pt x="9672" y="15088"/>
                        <a:pt x="9149" y="15349"/>
                      </a:cubicBezTo>
                      <a:cubicBezTo>
                        <a:pt x="8627" y="15610"/>
                        <a:pt x="8104" y="16132"/>
                        <a:pt x="7582" y="16394"/>
                      </a:cubicBezTo>
                      <a:cubicBezTo>
                        <a:pt x="7320" y="16655"/>
                        <a:pt x="6536" y="16916"/>
                        <a:pt x="6014" y="1743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30362235-9EC8-CEBD-6F38-20DE583DE1FD}"/>
                    </a:ext>
                  </a:extLst>
                </p:cNvPr>
                <p:cNvSpPr/>
                <p:nvPr/>
              </p:nvSpPr>
              <p:spPr>
                <a:xfrm>
                  <a:off x="3470830" y="2901121"/>
                  <a:ext cx="56933" cy="22625"/>
                </a:xfrm>
                <a:custGeom>
                  <a:avLst/>
                  <a:gdLst>
                    <a:gd name="connsiteX0" fmla="*/ 18530 w 56933"/>
                    <a:gd name="connsiteY0" fmla="*/ 12656 h 22625"/>
                    <a:gd name="connsiteX1" fmla="*/ 17746 w 56933"/>
                    <a:gd name="connsiteY1" fmla="*/ 12134 h 22625"/>
                    <a:gd name="connsiteX2" fmla="*/ 14872 w 56933"/>
                    <a:gd name="connsiteY2" fmla="*/ 10305 h 22625"/>
                    <a:gd name="connsiteX3" fmla="*/ 7295 w 56933"/>
                    <a:gd name="connsiteY3" fmla="*/ 4557 h 22625"/>
                    <a:gd name="connsiteX4" fmla="*/ 3377 w 56933"/>
                    <a:gd name="connsiteY4" fmla="*/ 2990 h 22625"/>
                    <a:gd name="connsiteX5" fmla="*/ 242 w 56933"/>
                    <a:gd name="connsiteY5" fmla="*/ 1422 h 22625"/>
                    <a:gd name="connsiteX6" fmla="*/ 1548 w 56933"/>
                    <a:gd name="connsiteY6" fmla="*/ 116 h 22625"/>
                    <a:gd name="connsiteX7" fmla="*/ 8341 w 56933"/>
                    <a:gd name="connsiteY7" fmla="*/ 116 h 22625"/>
                    <a:gd name="connsiteX8" fmla="*/ 15656 w 56933"/>
                    <a:gd name="connsiteY8" fmla="*/ 116 h 22625"/>
                    <a:gd name="connsiteX9" fmla="*/ 21926 w 56933"/>
                    <a:gd name="connsiteY9" fmla="*/ 639 h 22625"/>
                    <a:gd name="connsiteX10" fmla="*/ 28719 w 56933"/>
                    <a:gd name="connsiteY10" fmla="*/ 2729 h 22625"/>
                    <a:gd name="connsiteX11" fmla="*/ 35772 w 56933"/>
                    <a:gd name="connsiteY11" fmla="*/ 5341 h 22625"/>
                    <a:gd name="connsiteX12" fmla="*/ 42042 w 56933"/>
                    <a:gd name="connsiteY12" fmla="*/ 7954 h 22625"/>
                    <a:gd name="connsiteX13" fmla="*/ 47268 w 56933"/>
                    <a:gd name="connsiteY13" fmla="*/ 11089 h 22625"/>
                    <a:gd name="connsiteX14" fmla="*/ 51448 w 56933"/>
                    <a:gd name="connsiteY14" fmla="*/ 13963 h 22625"/>
                    <a:gd name="connsiteX15" fmla="*/ 55105 w 56933"/>
                    <a:gd name="connsiteY15" fmla="*/ 16314 h 22625"/>
                    <a:gd name="connsiteX16" fmla="*/ 56934 w 56933"/>
                    <a:gd name="connsiteY16" fmla="*/ 19449 h 22625"/>
                    <a:gd name="connsiteX17" fmla="*/ 55366 w 56933"/>
                    <a:gd name="connsiteY17" fmla="*/ 22061 h 22625"/>
                    <a:gd name="connsiteX18" fmla="*/ 50664 w 56933"/>
                    <a:gd name="connsiteY18" fmla="*/ 22584 h 22625"/>
                    <a:gd name="connsiteX19" fmla="*/ 43610 w 56933"/>
                    <a:gd name="connsiteY19" fmla="*/ 22061 h 22625"/>
                    <a:gd name="connsiteX20" fmla="*/ 41781 w 56933"/>
                    <a:gd name="connsiteY20" fmla="*/ 22061 h 22625"/>
                    <a:gd name="connsiteX21" fmla="*/ 40214 w 56933"/>
                    <a:gd name="connsiteY21" fmla="*/ 21539 h 22625"/>
                    <a:gd name="connsiteX22" fmla="*/ 37079 w 56933"/>
                    <a:gd name="connsiteY22" fmla="*/ 20494 h 22625"/>
                    <a:gd name="connsiteX23" fmla="*/ 34466 w 56933"/>
                    <a:gd name="connsiteY23" fmla="*/ 19710 h 22625"/>
                    <a:gd name="connsiteX24" fmla="*/ 32899 w 56933"/>
                    <a:gd name="connsiteY24" fmla="*/ 19188 h 22625"/>
                    <a:gd name="connsiteX25" fmla="*/ 31853 w 56933"/>
                    <a:gd name="connsiteY25" fmla="*/ 18926 h 22625"/>
                    <a:gd name="connsiteX26" fmla="*/ 28980 w 56933"/>
                    <a:gd name="connsiteY26" fmla="*/ 17098 h 22625"/>
                    <a:gd name="connsiteX27" fmla="*/ 26628 w 56933"/>
                    <a:gd name="connsiteY27" fmla="*/ 15269 h 22625"/>
                    <a:gd name="connsiteX28" fmla="*/ 22710 w 56933"/>
                    <a:gd name="connsiteY28" fmla="*/ 14224 h 22625"/>
                    <a:gd name="connsiteX29" fmla="*/ 18530 w 56933"/>
                    <a:gd name="connsiteY29" fmla="*/ 12656 h 22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56933" h="22625">
                      <a:moveTo>
                        <a:pt x="18530" y="12656"/>
                      </a:moveTo>
                      <a:cubicBezTo>
                        <a:pt x="18268" y="12395"/>
                        <a:pt x="18007" y="12395"/>
                        <a:pt x="17746" y="12134"/>
                      </a:cubicBezTo>
                      <a:cubicBezTo>
                        <a:pt x="16701" y="11611"/>
                        <a:pt x="15917" y="11089"/>
                        <a:pt x="14872" y="10305"/>
                      </a:cubicBezTo>
                      <a:cubicBezTo>
                        <a:pt x="12259" y="8476"/>
                        <a:pt x="10169" y="6125"/>
                        <a:pt x="7295" y="4557"/>
                      </a:cubicBezTo>
                      <a:cubicBezTo>
                        <a:pt x="5989" y="3774"/>
                        <a:pt x="4683" y="3512"/>
                        <a:pt x="3377" y="2990"/>
                      </a:cubicBezTo>
                      <a:cubicBezTo>
                        <a:pt x="2332" y="2729"/>
                        <a:pt x="1025" y="2206"/>
                        <a:pt x="242" y="1422"/>
                      </a:cubicBezTo>
                      <a:cubicBezTo>
                        <a:pt x="-542" y="639"/>
                        <a:pt x="764" y="377"/>
                        <a:pt x="1548" y="116"/>
                      </a:cubicBezTo>
                      <a:cubicBezTo>
                        <a:pt x="3638" y="-145"/>
                        <a:pt x="5989" y="116"/>
                        <a:pt x="8341" y="116"/>
                      </a:cubicBezTo>
                      <a:cubicBezTo>
                        <a:pt x="10692" y="116"/>
                        <a:pt x="13304" y="116"/>
                        <a:pt x="15656" y="116"/>
                      </a:cubicBezTo>
                      <a:cubicBezTo>
                        <a:pt x="17746" y="116"/>
                        <a:pt x="19836" y="116"/>
                        <a:pt x="21926" y="639"/>
                      </a:cubicBezTo>
                      <a:cubicBezTo>
                        <a:pt x="24277" y="1161"/>
                        <a:pt x="26628" y="1945"/>
                        <a:pt x="28719" y="2729"/>
                      </a:cubicBezTo>
                      <a:cubicBezTo>
                        <a:pt x="31070" y="3512"/>
                        <a:pt x="33421" y="4557"/>
                        <a:pt x="35772" y="5341"/>
                      </a:cubicBezTo>
                      <a:cubicBezTo>
                        <a:pt x="37862" y="6125"/>
                        <a:pt x="39952" y="6909"/>
                        <a:pt x="42042" y="7954"/>
                      </a:cubicBezTo>
                      <a:cubicBezTo>
                        <a:pt x="43871" y="8737"/>
                        <a:pt x="45439" y="10044"/>
                        <a:pt x="47268" y="11089"/>
                      </a:cubicBezTo>
                      <a:cubicBezTo>
                        <a:pt x="48574" y="12134"/>
                        <a:pt x="50141" y="12918"/>
                        <a:pt x="51448" y="13963"/>
                      </a:cubicBezTo>
                      <a:cubicBezTo>
                        <a:pt x="52754" y="14746"/>
                        <a:pt x="53799" y="15269"/>
                        <a:pt x="55105" y="16314"/>
                      </a:cubicBezTo>
                      <a:cubicBezTo>
                        <a:pt x="55889" y="17098"/>
                        <a:pt x="56934" y="18143"/>
                        <a:pt x="56934" y="19449"/>
                      </a:cubicBezTo>
                      <a:cubicBezTo>
                        <a:pt x="56934" y="20494"/>
                        <a:pt x="56412" y="21539"/>
                        <a:pt x="55366" y="22061"/>
                      </a:cubicBezTo>
                      <a:cubicBezTo>
                        <a:pt x="53799" y="22845"/>
                        <a:pt x="52231" y="22584"/>
                        <a:pt x="50664" y="22584"/>
                      </a:cubicBezTo>
                      <a:cubicBezTo>
                        <a:pt x="48313" y="22323"/>
                        <a:pt x="45961" y="22061"/>
                        <a:pt x="43610" y="22061"/>
                      </a:cubicBezTo>
                      <a:cubicBezTo>
                        <a:pt x="43088" y="22061"/>
                        <a:pt x="42565" y="22061"/>
                        <a:pt x="41781" y="22061"/>
                      </a:cubicBezTo>
                      <a:cubicBezTo>
                        <a:pt x="41259" y="22061"/>
                        <a:pt x="40736" y="21800"/>
                        <a:pt x="40214" y="21539"/>
                      </a:cubicBezTo>
                      <a:cubicBezTo>
                        <a:pt x="39169" y="21278"/>
                        <a:pt x="38124" y="20755"/>
                        <a:pt x="37079" y="20494"/>
                      </a:cubicBezTo>
                      <a:cubicBezTo>
                        <a:pt x="36295" y="20233"/>
                        <a:pt x="35250" y="19971"/>
                        <a:pt x="34466" y="19710"/>
                      </a:cubicBezTo>
                      <a:cubicBezTo>
                        <a:pt x="33944" y="19449"/>
                        <a:pt x="33421" y="19449"/>
                        <a:pt x="32899" y="19188"/>
                      </a:cubicBezTo>
                      <a:cubicBezTo>
                        <a:pt x="32637" y="19188"/>
                        <a:pt x="32115" y="19188"/>
                        <a:pt x="31853" y="18926"/>
                      </a:cubicBezTo>
                      <a:cubicBezTo>
                        <a:pt x="30808" y="18404"/>
                        <a:pt x="30025" y="17881"/>
                        <a:pt x="28980" y="17098"/>
                      </a:cubicBezTo>
                      <a:cubicBezTo>
                        <a:pt x="28196" y="16575"/>
                        <a:pt x="27412" y="15791"/>
                        <a:pt x="26628" y="15269"/>
                      </a:cubicBezTo>
                      <a:cubicBezTo>
                        <a:pt x="25583" y="14485"/>
                        <a:pt x="24016" y="14746"/>
                        <a:pt x="22710" y="14224"/>
                      </a:cubicBezTo>
                      <a:cubicBezTo>
                        <a:pt x="20881" y="13963"/>
                        <a:pt x="19575" y="13179"/>
                        <a:pt x="18530" y="1265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006" name="Graphic 3">
                  <a:extLst>
                    <a:ext uri="{FF2B5EF4-FFF2-40B4-BE49-F238E27FC236}">
                      <a16:creationId xmlns:a16="http://schemas.microsoft.com/office/drawing/2014/main" id="{08BED640-1F9C-9ED0-C3CA-47E1CE55E9B1}"/>
                    </a:ext>
                  </a:extLst>
                </p:cNvPr>
                <p:cNvGrpSpPr/>
                <p:nvPr/>
              </p:nvGrpSpPr>
              <p:grpSpPr>
                <a:xfrm>
                  <a:off x="3578214" y="2851611"/>
                  <a:ext cx="165405" cy="189982"/>
                  <a:chOff x="3578214" y="2851611"/>
                  <a:chExt cx="165405" cy="189982"/>
                </a:xfrm>
                <a:solidFill>
                  <a:srgbClr val="D5D7D8"/>
                </a:solidFill>
              </p:grpSpPr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8A17BC3-8748-8556-8F56-5A53CE064A14}"/>
                      </a:ext>
                    </a:extLst>
                  </p:cNvPr>
                  <p:cNvSpPr/>
                  <p:nvPr/>
                </p:nvSpPr>
                <p:spPr>
                  <a:xfrm>
                    <a:off x="3690120" y="2950101"/>
                    <a:ext cx="33585" cy="39783"/>
                  </a:xfrm>
                  <a:custGeom>
                    <a:avLst/>
                    <a:gdLst>
                      <a:gd name="connsiteX0" fmla="*/ 12947 w 33585"/>
                      <a:gd name="connsiteY0" fmla="*/ 15927 h 39783"/>
                      <a:gd name="connsiteX1" fmla="*/ 10334 w 33585"/>
                      <a:gd name="connsiteY1" fmla="*/ 13837 h 39783"/>
                      <a:gd name="connsiteX2" fmla="*/ 7199 w 33585"/>
                      <a:gd name="connsiteY2" fmla="*/ 17234 h 39783"/>
                      <a:gd name="connsiteX3" fmla="*/ 5370 w 33585"/>
                      <a:gd name="connsiteY3" fmla="*/ 21675 h 39783"/>
                      <a:gd name="connsiteX4" fmla="*/ 2496 w 33585"/>
                      <a:gd name="connsiteY4" fmla="*/ 25594 h 39783"/>
                      <a:gd name="connsiteX5" fmla="*/ 145 w 33585"/>
                      <a:gd name="connsiteY5" fmla="*/ 29513 h 39783"/>
                      <a:gd name="connsiteX6" fmla="*/ 929 w 33585"/>
                      <a:gd name="connsiteY6" fmla="*/ 33693 h 39783"/>
                      <a:gd name="connsiteX7" fmla="*/ 5370 w 33585"/>
                      <a:gd name="connsiteY7" fmla="*/ 32125 h 39783"/>
                      <a:gd name="connsiteX8" fmla="*/ 8505 w 33585"/>
                      <a:gd name="connsiteY8" fmla="*/ 28990 h 39783"/>
                      <a:gd name="connsiteX9" fmla="*/ 10857 w 33585"/>
                      <a:gd name="connsiteY9" fmla="*/ 27161 h 39783"/>
                      <a:gd name="connsiteX10" fmla="*/ 11902 w 33585"/>
                      <a:gd name="connsiteY10" fmla="*/ 30296 h 39783"/>
                      <a:gd name="connsiteX11" fmla="*/ 11118 w 33585"/>
                      <a:gd name="connsiteY11" fmla="*/ 36828 h 39783"/>
                      <a:gd name="connsiteX12" fmla="*/ 13469 w 33585"/>
                      <a:gd name="connsiteY12" fmla="*/ 39702 h 39783"/>
                      <a:gd name="connsiteX13" fmla="*/ 17649 w 33585"/>
                      <a:gd name="connsiteY13" fmla="*/ 37089 h 39783"/>
                      <a:gd name="connsiteX14" fmla="*/ 20523 w 33585"/>
                      <a:gd name="connsiteY14" fmla="*/ 38134 h 39783"/>
                      <a:gd name="connsiteX15" fmla="*/ 23658 w 33585"/>
                      <a:gd name="connsiteY15" fmla="*/ 39179 h 39783"/>
                      <a:gd name="connsiteX16" fmla="*/ 27316 w 33585"/>
                      <a:gd name="connsiteY16" fmla="*/ 34999 h 39783"/>
                      <a:gd name="connsiteX17" fmla="*/ 28622 w 33585"/>
                      <a:gd name="connsiteY17" fmla="*/ 29774 h 39783"/>
                      <a:gd name="connsiteX18" fmla="*/ 28883 w 33585"/>
                      <a:gd name="connsiteY18" fmla="*/ 24549 h 39783"/>
                      <a:gd name="connsiteX19" fmla="*/ 33586 w 33585"/>
                      <a:gd name="connsiteY19" fmla="*/ 17234 h 39783"/>
                      <a:gd name="connsiteX20" fmla="*/ 33586 w 33585"/>
                      <a:gd name="connsiteY20" fmla="*/ 15405 h 39783"/>
                      <a:gd name="connsiteX21" fmla="*/ 31496 w 33585"/>
                      <a:gd name="connsiteY21" fmla="*/ 14882 h 39783"/>
                      <a:gd name="connsiteX22" fmla="*/ 30451 w 33585"/>
                      <a:gd name="connsiteY22" fmla="*/ 13315 h 39783"/>
                      <a:gd name="connsiteX23" fmla="*/ 29406 w 33585"/>
                      <a:gd name="connsiteY23" fmla="*/ 12008 h 39783"/>
                      <a:gd name="connsiteX24" fmla="*/ 27316 w 33585"/>
                      <a:gd name="connsiteY24" fmla="*/ 13054 h 39783"/>
                      <a:gd name="connsiteX25" fmla="*/ 24965 w 33585"/>
                      <a:gd name="connsiteY25" fmla="*/ 15666 h 39783"/>
                      <a:gd name="connsiteX26" fmla="*/ 22874 w 33585"/>
                      <a:gd name="connsiteY26" fmla="*/ 16711 h 39783"/>
                      <a:gd name="connsiteX27" fmla="*/ 21829 w 33585"/>
                      <a:gd name="connsiteY27" fmla="*/ 12531 h 39783"/>
                      <a:gd name="connsiteX28" fmla="*/ 24181 w 33585"/>
                      <a:gd name="connsiteY28" fmla="*/ 7828 h 39783"/>
                      <a:gd name="connsiteX29" fmla="*/ 26271 w 33585"/>
                      <a:gd name="connsiteY29" fmla="*/ 4432 h 39783"/>
                      <a:gd name="connsiteX30" fmla="*/ 28099 w 33585"/>
                      <a:gd name="connsiteY30" fmla="*/ 513 h 39783"/>
                      <a:gd name="connsiteX31" fmla="*/ 23919 w 33585"/>
                      <a:gd name="connsiteY31" fmla="*/ 1036 h 39783"/>
                      <a:gd name="connsiteX32" fmla="*/ 18694 w 33585"/>
                      <a:gd name="connsiteY32" fmla="*/ 3648 h 39783"/>
                      <a:gd name="connsiteX33" fmla="*/ 17127 w 33585"/>
                      <a:gd name="connsiteY33" fmla="*/ 6522 h 39783"/>
                      <a:gd name="connsiteX34" fmla="*/ 16082 w 33585"/>
                      <a:gd name="connsiteY34" fmla="*/ 10441 h 39783"/>
                      <a:gd name="connsiteX35" fmla="*/ 14776 w 33585"/>
                      <a:gd name="connsiteY35" fmla="*/ 13576 h 39783"/>
                      <a:gd name="connsiteX36" fmla="*/ 12947 w 33585"/>
                      <a:gd name="connsiteY36" fmla="*/ 15927 h 39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33585" h="39783">
                        <a:moveTo>
                          <a:pt x="12947" y="15927"/>
                        </a:moveTo>
                        <a:cubicBezTo>
                          <a:pt x="11902" y="16189"/>
                          <a:pt x="11379" y="14098"/>
                          <a:pt x="10334" y="13837"/>
                        </a:cubicBezTo>
                        <a:cubicBezTo>
                          <a:pt x="8767" y="13576"/>
                          <a:pt x="7721" y="16189"/>
                          <a:pt x="7199" y="17234"/>
                        </a:cubicBezTo>
                        <a:cubicBezTo>
                          <a:pt x="6677" y="18801"/>
                          <a:pt x="6154" y="20369"/>
                          <a:pt x="5370" y="21675"/>
                        </a:cubicBezTo>
                        <a:cubicBezTo>
                          <a:pt x="4587" y="22981"/>
                          <a:pt x="3541" y="24287"/>
                          <a:pt x="2496" y="25594"/>
                        </a:cubicBezTo>
                        <a:cubicBezTo>
                          <a:pt x="1452" y="26900"/>
                          <a:pt x="407" y="27945"/>
                          <a:pt x="145" y="29513"/>
                        </a:cubicBezTo>
                        <a:cubicBezTo>
                          <a:pt x="-116" y="30819"/>
                          <a:pt x="-116" y="32648"/>
                          <a:pt x="929" y="33693"/>
                        </a:cubicBezTo>
                        <a:cubicBezTo>
                          <a:pt x="2235" y="35260"/>
                          <a:pt x="4325" y="33170"/>
                          <a:pt x="5370" y="32125"/>
                        </a:cubicBezTo>
                        <a:cubicBezTo>
                          <a:pt x="6415" y="31080"/>
                          <a:pt x="7460" y="30035"/>
                          <a:pt x="8505" y="28990"/>
                        </a:cubicBezTo>
                        <a:cubicBezTo>
                          <a:pt x="9289" y="28467"/>
                          <a:pt x="10073" y="27423"/>
                          <a:pt x="10857" y="27161"/>
                        </a:cubicBezTo>
                        <a:cubicBezTo>
                          <a:pt x="12424" y="26639"/>
                          <a:pt x="11902" y="29513"/>
                          <a:pt x="11902" y="30296"/>
                        </a:cubicBezTo>
                        <a:cubicBezTo>
                          <a:pt x="11640" y="32386"/>
                          <a:pt x="10857" y="34738"/>
                          <a:pt x="11118" y="36828"/>
                        </a:cubicBezTo>
                        <a:cubicBezTo>
                          <a:pt x="11118" y="38134"/>
                          <a:pt x="11640" y="40224"/>
                          <a:pt x="13469" y="39702"/>
                        </a:cubicBezTo>
                        <a:cubicBezTo>
                          <a:pt x="15037" y="39440"/>
                          <a:pt x="16343" y="37873"/>
                          <a:pt x="17649" y="37089"/>
                        </a:cubicBezTo>
                        <a:cubicBezTo>
                          <a:pt x="18956" y="36305"/>
                          <a:pt x="19739" y="37089"/>
                          <a:pt x="20523" y="38134"/>
                        </a:cubicBezTo>
                        <a:cubicBezTo>
                          <a:pt x="21307" y="39179"/>
                          <a:pt x="22352" y="39963"/>
                          <a:pt x="23658" y="39179"/>
                        </a:cubicBezTo>
                        <a:cubicBezTo>
                          <a:pt x="25226" y="38395"/>
                          <a:pt x="26532" y="36566"/>
                          <a:pt x="27316" y="34999"/>
                        </a:cubicBezTo>
                        <a:cubicBezTo>
                          <a:pt x="28099" y="33431"/>
                          <a:pt x="28622" y="31603"/>
                          <a:pt x="28622" y="29774"/>
                        </a:cubicBezTo>
                        <a:cubicBezTo>
                          <a:pt x="28622" y="27945"/>
                          <a:pt x="28361" y="26377"/>
                          <a:pt x="28883" y="24549"/>
                        </a:cubicBezTo>
                        <a:cubicBezTo>
                          <a:pt x="29667" y="21675"/>
                          <a:pt x="33063" y="20369"/>
                          <a:pt x="33586" y="17234"/>
                        </a:cubicBezTo>
                        <a:cubicBezTo>
                          <a:pt x="33586" y="16711"/>
                          <a:pt x="33586" y="15927"/>
                          <a:pt x="33586" y="15405"/>
                        </a:cubicBezTo>
                        <a:cubicBezTo>
                          <a:pt x="33063" y="15405"/>
                          <a:pt x="32279" y="15405"/>
                          <a:pt x="31496" y="14882"/>
                        </a:cubicBezTo>
                        <a:cubicBezTo>
                          <a:pt x="30973" y="14621"/>
                          <a:pt x="30712" y="13837"/>
                          <a:pt x="30451" y="13315"/>
                        </a:cubicBezTo>
                        <a:cubicBezTo>
                          <a:pt x="30190" y="12792"/>
                          <a:pt x="29928" y="12270"/>
                          <a:pt x="29406" y="12008"/>
                        </a:cubicBezTo>
                        <a:cubicBezTo>
                          <a:pt x="28622" y="11747"/>
                          <a:pt x="27838" y="12531"/>
                          <a:pt x="27316" y="13054"/>
                        </a:cubicBezTo>
                        <a:cubicBezTo>
                          <a:pt x="26532" y="13837"/>
                          <a:pt x="25748" y="14882"/>
                          <a:pt x="24965" y="15666"/>
                        </a:cubicBezTo>
                        <a:cubicBezTo>
                          <a:pt x="24442" y="16189"/>
                          <a:pt x="23658" y="16972"/>
                          <a:pt x="22874" y="16711"/>
                        </a:cubicBezTo>
                        <a:cubicBezTo>
                          <a:pt x="21307" y="16450"/>
                          <a:pt x="21307" y="13576"/>
                          <a:pt x="21829" y="12531"/>
                        </a:cubicBezTo>
                        <a:cubicBezTo>
                          <a:pt x="22352" y="10964"/>
                          <a:pt x="23397" y="9396"/>
                          <a:pt x="24181" y="7828"/>
                        </a:cubicBezTo>
                        <a:cubicBezTo>
                          <a:pt x="24965" y="6522"/>
                          <a:pt x="25487" y="5477"/>
                          <a:pt x="26271" y="4432"/>
                        </a:cubicBezTo>
                        <a:cubicBezTo>
                          <a:pt x="27054" y="3648"/>
                          <a:pt x="28622" y="1820"/>
                          <a:pt x="28099" y="513"/>
                        </a:cubicBezTo>
                        <a:cubicBezTo>
                          <a:pt x="27577" y="-793"/>
                          <a:pt x="24703" y="775"/>
                          <a:pt x="23919" y="1036"/>
                        </a:cubicBezTo>
                        <a:cubicBezTo>
                          <a:pt x="22090" y="1820"/>
                          <a:pt x="20262" y="2342"/>
                          <a:pt x="18694" y="3648"/>
                        </a:cubicBezTo>
                        <a:cubicBezTo>
                          <a:pt x="17910" y="4432"/>
                          <a:pt x="17127" y="5216"/>
                          <a:pt x="17127" y="6522"/>
                        </a:cubicBezTo>
                        <a:cubicBezTo>
                          <a:pt x="17127" y="7828"/>
                          <a:pt x="16604" y="9135"/>
                          <a:pt x="16082" y="10441"/>
                        </a:cubicBezTo>
                        <a:cubicBezTo>
                          <a:pt x="15821" y="11486"/>
                          <a:pt x="15559" y="12531"/>
                          <a:pt x="14776" y="13576"/>
                        </a:cubicBezTo>
                        <a:cubicBezTo>
                          <a:pt x="14253" y="14360"/>
                          <a:pt x="13992" y="15666"/>
                          <a:pt x="12947" y="1592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EC7BDA54-7AF1-1A68-BDBF-80F3A812ECAF}"/>
                      </a:ext>
                    </a:extLst>
                  </p:cNvPr>
                  <p:cNvSpPr/>
                  <p:nvPr/>
                </p:nvSpPr>
                <p:spPr>
                  <a:xfrm>
                    <a:off x="3578214" y="2851820"/>
                    <a:ext cx="137519" cy="131410"/>
                  </a:xfrm>
                  <a:custGeom>
                    <a:avLst/>
                    <a:gdLst>
                      <a:gd name="connsiteX0" fmla="*/ 87493 w 137519"/>
                      <a:gd name="connsiteY0" fmla="*/ 107938 h 131410"/>
                      <a:gd name="connsiteX1" fmla="*/ 89583 w 137519"/>
                      <a:gd name="connsiteY1" fmla="*/ 109767 h 131410"/>
                      <a:gd name="connsiteX2" fmla="*/ 95853 w 137519"/>
                      <a:gd name="connsiteY2" fmla="*/ 106893 h 131410"/>
                      <a:gd name="connsiteX3" fmla="*/ 97944 w 137519"/>
                      <a:gd name="connsiteY3" fmla="*/ 108199 h 131410"/>
                      <a:gd name="connsiteX4" fmla="*/ 99772 w 137519"/>
                      <a:gd name="connsiteY4" fmla="*/ 110028 h 131410"/>
                      <a:gd name="connsiteX5" fmla="*/ 94547 w 137519"/>
                      <a:gd name="connsiteY5" fmla="*/ 113424 h 131410"/>
                      <a:gd name="connsiteX6" fmla="*/ 91151 w 137519"/>
                      <a:gd name="connsiteY6" fmla="*/ 114469 h 131410"/>
                      <a:gd name="connsiteX7" fmla="*/ 88277 w 137519"/>
                      <a:gd name="connsiteY7" fmla="*/ 116820 h 131410"/>
                      <a:gd name="connsiteX8" fmla="*/ 83052 w 137519"/>
                      <a:gd name="connsiteY8" fmla="*/ 121523 h 131410"/>
                      <a:gd name="connsiteX9" fmla="*/ 77566 w 137519"/>
                      <a:gd name="connsiteY9" fmla="*/ 126487 h 131410"/>
                      <a:gd name="connsiteX10" fmla="*/ 75998 w 137519"/>
                      <a:gd name="connsiteY10" fmla="*/ 130406 h 131410"/>
                      <a:gd name="connsiteX11" fmla="*/ 84097 w 137519"/>
                      <a:gd name="connsiteY11" fmla="*/ 130928 h 131410"/>
                      <a:gd name="connsiteX12" fmla="*/ 91673 w 137519"/>
                      <a:gd name="connsiteY12" fmla="*/ 129622 h 131410"/>
                      <a:gd name="connsiteX13" fmla="*/ 96115 w 137519"/>
                      <a:gd name="connsiteY13" fmla="*/ 121784 h 131410"/>
                      <a:gd name="connsiteX14" fmla="*/ 100295 w 137519"/>
                      <a:gd name="connsiteY14" fmla="*/ 116820 h 131410"/>
                      <a:gd name="connsiteX15" fmla="*/ 107349 w 137519"/>
                      <a:gd name="connsiteY15" fmla="*/ 116298 h 131410"/>
                      <a:gd name="connsiteX16" fmla="*/ 108916 w 137519"/>
                      <a:gd name="connsiteY16" fmla="*/ 111334 h 131410"/>
                      <a:gd name="connsiteX17" fmla="*/ 113358 w 137519"/>
                      <a:gd name="connsiteY17" fmla="*/ 104541 h 131410"/>
                      <a:gd name="connsiteX18" fmla="*/ 116231 w 137519"/>
                      <a:gd name="connsiteY18" fmla="*/ 110289 h 131410"/>
                      <a:gd name="connsiteX19" fmla="*/ 121456 w 137519"/>
                      <a:gd name="connsiteY19" fmla="*/ 106370 h 131410"/>
                      <a:gd name="connsiteX20" fmla="*/ 122502 w 137519"/>
                      <a:gd name="connsiteY20" fmla="*/ 102974 h 131410"/>
                      <a:gd name="connsiteX21" fmla="*/ 124853 w 137519"/>
                      <a:gd name="connsiteY21" fmla="*/ 99578 h 131410"/>
                      <a:gd name="connsiteX22" fmla="*/ 119627 w 137519"/>
                      <a:gd name="connsiteY22" fmla="*/ 97749 h 131410"/>
                      <a:gd name="connsiteX23" fmla="*/ 122763 w 137519"/>
                      <a:gd name="connsiteY23" fmla="*/ 95920 h 131410"/>
                      <a:gd name="connsiteX24" fmla="*/ 124591 w 137519"/>
                      <a:gd name="connsiteY24" fmla="*/ 95659 h 131410"/>
                      <a:gd name="connsiteX25" fmla="*/ 129033 w 137519"/>
                      <a:gd name="connsiteY25" fmla="*/ 93830 h 131410"/>
                      <a:gd name="connsiteX26" fmla="*/ 136871 w 137519"/>
                      <a:gd name="connsiteY26" fmla="*/ 84425 h 131410"/>
                      <a:gd name="connsiteX27" fmla="*/ 130078 w 137519"/>
                      <a:gd name="connsiteY27" fmla="*/ 85209 h 131410"/>
                      <a:gd name="connsiteX28" fmla="*/ 123024 w 137519"/>
                      <a:gd name="connsiteY28" fmla="*/ 89389 h 131410"/>
                      <a:gd name="connsiteX29" fmla="*/ 115186 w 137519"/>
                      <a:gd name="connsiteY29" fmla="*/ 89389 h 131410"/>
                      <a:gd name="connsiteX30" fmla="*/ 120673 w 137519"/>
                      <a:gd name="connsiteY30" fmla="*/ 85470 h 131410"/>
                      <a:gd name="connsiteX31" fmla="*/ 122763 w 137519"/>
                      <a:gd name="connsiteY31" fmla="*/ 83380 h 131410"/>
                      <a:gd name="connsiteX32" fmla="*/ 120673 w 137519"/>
                      <a:gd name="connsiteY32" fmla="*/ 81812 h 131410"/>
                      <a:gd name="connsiteX33" fmla="*/ 116493 w 137519"/>
                      <a:gd name="connsiteY33" fmla="*/ 79200 h 131410"/>
                      <a:gd name="connsiteX34" fmla="*/ 120411 w 137519"/>
                      <a:gd name="connsiteY34" fmla="*/ 75020 h 131410"/>
                      <a:gd name="connsiteX35" fmla="*/ 125898 w 137519"/>
                      <a:gd name="connsiteY35" fmla="*/ 71101 h 131410"/>
                      <a:gd name="connsiteX36" fmla="*/ 125636 w 137519"/>
                      <a:gd name="connsiteY36" fmla="*/ 65615 h 131410"/>
                      <a:gd name="connsiteX37" fmla="*/ 120673 w 137519"/>
                      <a:gd name="connsiteY37" fmla="*/ 62480 h 131410"/>
                      <a:gd name="connsiteX38" fmla="*/ 115447 w 137519"/>
                      <a:gd name="connsiteY38" fmla="*/ 61173 h 131410"/>
                      <a:gd name="connsiteX39" fmla="*/ 110222 w 137519"/>
                      <a:gd name="connsiteY39" fmla="*/ 63786 h 131410"/>
                      <a:gd name="connsiteX40" fmla="*/ 106042 w 137519"/>
                      <a:gd name="connsiteY40" fmla="*/ 66398 h 131410"/>
                      <a:gd name="connsiteX41" fmla="*/ 103430 w 137519"/>
                      <a:gd name="connsiteY41" fmla="*/ 60651 h 131410"/>
                      <a:gd name="connsiteX42" fmla="*/ 97682 w 137519"/>
                      <a:gd name="connsiteY42" fmla="*/ 64047 h 131410"/>
                      <a:gd name="connsiteX43" fmla="*/ 92196 w 137519"/>
                      <a:gd name="connsiteY43" fmla="*/ 68488 h 131410"/>
                      <a:gd name="connsiteX44" fmla="*/ 86971 w 137519"/>
                      <a:gd name="connsiteY44" fmla="*/ 69795 h 131410"/>
                      <a:gd name="connsiteX45" fmla="*/ 88538 w 137519"/>
                      <a:gd name="connsiteY45" fmla="*/ 65353 h 131410"/>
                      <a:gd name="connsiteX46" fmla="*/ 90106 w 137519"/>
                      <a:gd name="connsiteY46" fmla="*/ 61435 h 131410"/>
                      <a:gd name="connsiteX47" fmla="*/ 83575 w 137519"/>
                      <a:gd name="connsiteY47" fmla="*/ 60651 h 131410"/>
                      <a:gd name="connsiteX48" fmla="*/ 76259 w 137519"/>
                      <a:gd name="connsiteY48" fmla="*/ 62218 h 131410"/>
                      <a:gd name="connsiteX49" fmla="*/ 71818 w 137519"/>
                      <a:gd name="connsiteY49" fmla="*/ 57255 h 131410"/>
                      <a:gd name="connsiteX50" fmla="*/ 78088 w 137519"/>
                      <a:gd name="connsiteY50" fmla="*/ 51507 h 131410"/>
                      <a:gd name="connsiteX51" fmla="*/ 78611 w 137519"/>
                      <a:gd name="connsiteY51" fmla="*/ 46543 h 131410"/>
                      <a:gd name="connsiteX52" fmla="*/ 69989 w 137519"/>
                      <a:gd name="connsiteY52" fmla="*/ 44714 h 131410"/>
                      <a:gd name="connsiteX53" fmla="*/ 64503 w 137519"/>
                      <a:gd name="connsiteY53" fmla="*/ 45498 h 131410"/>
                      <a:gd name="connsiteX54" fmla="*/ 59017 w 137519"/>
                      <a:gd name="connsiteY54" fmla="*/ 55948 h 131410"/>
                      <a:gd name="connsiteX55" fmla="*/ 55882 w 137519"/>
                      <a:gd name="connsiteY55" fmla="*/ 57777 h 131410"/>
                      <a:gd name="connsiteX56" fmla="*/ 53791 w 137519"/>
                      <a:gd name="connsiteY56" fmla="*/ 54903 h 131410"/>
                      <a:gd name="connsiteX57" fmla="*/ 55882 w 137519"/>
                      <a:gd name="connsiteY57" fmla="*/ 46804 h 131410"/>
                      <a:gd name="connsiteX58" fmla="*/ 60845 w 137519"/>
                      <a:gd name="connsiteY58" fmla="*/ 37922 h 131410"/>
                      <a:gd name="connsiteX59" fmla="*/ 67377 w 137519"/>
                      <a:gd name="connsiteY59" fmla="*/ 28255 h 131410"/>
                      <a:gd name="connsiteX60" fmla="*/ 71295 w 137519"/>
                      <a:gd name="connsiteY60" fmla="*/ 22508 h 131410"/>
                      <a:gd name="connsiteX61" fmla="*/ 74953 w 137519"/>
                      <a:gd name="connsiteY61" fmla="*/ 17021 h 131410"/>
                      <a:gd name="connsiteX62" fmla="*/ 77304 w 137519"/>
                      <a:gd name="connsiteY62" fmla="*/ 11274 h 131410"/>
                      <a:gd name="connsiteX63" fmla="*/ 76259 w 137519"/>
                      <a:gd name="connsiteY63" fmla="*/ 10490 h 131410"/>
                      <a:gd name="connsiteX64" fmla="*/ 74953 w 137519"/>
                      <a:gd name="connsiteY64" fmla="*/ 9968 h 131410"/>
                      <a:gd name="connsiteX65" fmla="*/ 73124 w 137519"/>
                      <a:gd name="connsiteY65" fmla="*/ 8923 h 131410"/>
                      <a:gd name="connsiteX66" fmla="*/ 75214 w 137519"/>
                      <a:gd name="connsiteY66" fmla="*/ 2914 h 131410"/>
                      <a:gd name="connsiteX67" fmla="*/ 65026 w 137519"/>
                      <a:gd name="connsiteY67" fmla="*/ 2652 h 131410"/>
                      <a:gd name="connsiteX68" fmla="*/ 55359 w 137519"/>
                      <a:gd name="connsiteY68" fmla="*/ 12058 h 131410"/>
                      <a:gd name="connsiteX69" fmla="*/ 50918 w 137519"/>
                      <a:gd name="connsiteY69" fmla="*/ 17805 h 131410"/>
                      <a:gd name="connsiteX70" fmla="*/ 48305 w 137519"/>
                      <a:gd name="connsiteY70" fmla="*/ 22508 h 131410"/>
                      <a:gd name="connsiteX71" fmla="*/ 43602 w 137519"/>
                      <a:gd name="connsiteY71" fmla="*/ 26949 h 131410"/>
                      <a:gd name="connsiteX72" fmla="*/ 39684 w 137519"/>
                      <a:gd name="connsiteY72" fmla="*/ 34525 h 131410"/>
                      <a:gd name="connsiteX73" fmla="*/ 36549 w 137519"/>
                      <a:gd name="connsiteY73" fmla="*/ 42624 h 131410"/>
                      <a:gd name="connsiteX74" fmla="*/ 34720 w 137519"/>
                      <a:gd name="connsiteY74" fmla="*/ 47849 h 131410"/>
                      <a:gd name="connsiteX75" fmla="*/ 30801 w 137519"/>
                      <a:gd name="connsiteY75" fmla="*/ 53075 h 131410"/>
                      <a:gd name="connsiteX76" fmla="*/ 27144 w 137519"/>
                      <a:gd name="connsiteY76" fmla="*/ 58822 h 131410"/>
                      <a:gd name="connsiteX77" fmla="*/ 25837 w 137519"/>
                      <a:gd name="connsiteY77" fmla="*/ 64308 h 131410"/>
                      <a:gd name="connsiteX78" fmla="*/ 30278 w 137519"/>
                      <a:gd name="connsiteY78" fmla="*/ 66660 h 131410"/>
                      <a:gd name="connsiteX79" fmla="*/ 31846 w 137519"/>
                      <a:gd name="connsiteY79" fmla="*/ 67182 h 131410"/>
                      <a:gd name="connsiteX80" fmla="*/ 30540 w 137519"/>
                      <a:gd name="connsiteY80" fmla="*/ 68750 h 131410"/>
                      <a:gd name="connsiteX81" fmla="*/ 30278 w 137519"/>
                      <a:gd name="connsiteY81" fmla="*/ 71101 h 131410"/>
                      <a:gd name="connsiteX82" fmla="*/ 30278 w 137519"/>
                      <a:gd name="connsiteY82" fmla="*/ 73191 h 131410"/>
                      <a:gd name="connsiteX83" fmla="*/ 23747 w 137519"/>
                      <a:gd name="connsiteY83" fmla="*/ 73714 h 131410"/>
                      <a:gd name="connsiteX84" fmla="*/ 18261 w 137519"/>
                      <a:gd name="connsiteY84" fmla="*/ 72669 h 131410"/>
                      <a:gd name="connsiteX85" fmla="*/ 15909 w 137519"/>
                      <a:gd name="connsiteY85" fmla="*/ 77371 h 131410"/>
                      <a:gd name="connsiteX86" fmla="*/ 15648 w 137519"/>
                      <a:gd name="connsiteY86" fmla="*/ 80767 h 131410"/>
                      <a:gd name="connsiteX87" fmla="*/ 14342 w 137519"/>
                      <a:gd name="connsiteY87" fmla="*/ 84164 h 131410"/>
                      <a:gd name="connsiteX88" fmla="*/ 19828 w 137519"/>
                      <a:gd name="connsiteY88" fmla="*/ 86254 h 131410"/>
                      <a:gd name="connsiteX89" fmla="*/ 15126 w 137519"/>
                      <a:gd name="connsiteY89" fmla="*/ 91218 h 131410"/>
                      <a:gd name="connsiteX90" fmla="*/ 1279 w 137519"/>
                      <a:gd name="connsiteY90" fmla="*/ 103758 h 131410"/>
                      <a:gd name="connsiteX91" fmla="*/ 757 w 137519"/>
                      <a:gd name="connsiteY91" fmla="*/ 108722 h 131410"/>
                      <a:gd name="connsiteX92" fmla="*/ 5720 w 137519"/>
                      <a:gd name="connsiteY92" fmla="*/ 111857 h 131410"/>
                      <a:gd name="connsiteX93" fmla="*/ 12775 w 137519"/>
                      <a:gd name="connsiteY93" fmla="*/ 112379 h 131410"/>
                      <a:gd name="connsiteX94" fmla="*/ 20089 w 137519"/>
                      <a:gd name="connsiteY94" fmla="*/ 109244 h 131410"/>
                      <a:gd name="connsiteX95" fmla="*/ 25576 w 137519"/>
                      <a:gd name="connsiteY95" fmla="*/ 108722 h 131410"/>
                      <a:gd name="connsiteX96" fmla="*/ 31062 w 137519"/>
                      <a:gd name="connsiteY96" fmla="*/ 110028 h 131410"/>
                      <a:gd name="connsiteX97" fmla="*/ 38900 w 137519"/>
                      <a:gd name="connsiteY97" fmla="*/ 109244 h 131410"/>
                      <a:gd name="connsiteX98" fmla="*/ 45431 w 137519"/>
                      <a:gd name="connsiteY98" fmla="*/ 111857 h 131410"/>
                      <a:gd name="connsiteX99" fmla="*/ 53530 w 137519"/>
                      <a:gd name="connsiteY99" fmla="*/ 111857 h 131410"/>
                      <a:gd name="connsiteX100" fmla="*/ 60062 w 137519"/>
                      <a:gd name="connsiteY100" fmla="*/ 112118 h 131410"/>
                      <a:gd name="connsiteX101" fmla="*/ 66854 w 137519"/>
                      <a:gd name="connsiteY101" fmla="*/ 110812 h 131410"/>
                      <a:gd name="connsiteX102" fmla="*/ 70512 w 137519"/>
                      <a:gd name="connsiteY102" fmla="*/ 105848 h 131410"/>
                      <a:gd name="connsiteX103" fmla="*/ 74692 w 137519"/>
                      <a:gd name="connsiteY103" fmla="*/ 103235 h 131410"/>
                      <a:gd name="connsiteX104" fmla="*/ 77566 w 137519"/>
                      <a:gd name="connsiteY104" fmla="*/ 103497 h 131410"/>
                      <a:gd name="connsiteX105" fmla="*/ 77043 w 137519"/>
                      <a:gd name="connsiteY105" fmla="*/ 106893 h 131410"/>
                      <a:gd name="connsiteX106" fmla="*/ 77827 w 137519"/>
                      <a:gd name="connsiteY106" fmla="*/ 108460 h 131410"/>
                      <a:gd name="connsiteX107" fmla="*/ 78611 w 137519"/>
                      <a:gd name="connsiteY107" fmla="*/ 110550 h 131410"/>
                      <a:gd name="connsiteX108" fmla="*/ 79133 w 137519"/>
                      <a:gd name="connsiteY108" fmla="*/ 112640 h 131410"/>
                      <a:gd name="connsiteX109" fmla="*/ 80439 w 137519"/>
                      <a:gd name="connsiteY109" fmla="*/ 112902 h 131410"/>
                      <a:gd name="connsiteX110" fmla="*/ 82791 w 137519"/>
                      <a:gd name="connsiteY110" fmla="*/ 112379 h 131410"/>
                      <a:gd name="connsiteX111" fmla="*/ 85403 w 137519"/>
                      <a:gd name="connsiteY111" fmla="*/ 109767 h 131410"/>
                      <a:gd name="connsiteX112" fmla="*/ 87493 w 137519"/>
                      <a:gd name="connsiteY112" fmla="*/ 107938 h 131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</a:cxnLst>
                    <a:rect l="l" t="t" r="r" b="b"/>
                    <a:pathLst>
                      <a:path w="137519" h="131410">
                        <a:moveTo>
                          <a:pt x="87493" y="107938"/>
                        </a:moveTo>
                        <a:cubicBezTo>
                          <a:pt x="88538" y="107415"/>
                          <a:pt x="89061" y="109244"/>
                          <a:pt x="89583" y="109767"/>
                        </a:cubicBezTo>
                        <a:cubicBezTo>
                          <a:pt x="91673" y="112118"/>
                          <a:pt x="93764" y="107154"/>
                          <a:pt x="95853" y="106893"/>
                        </a:cubicBezTo>
                        <a:cubicBezTo>
                          <a:pt x="96898" y="106632"/>
                          <a:pt x="97421" y="107677"/>
                          <a:pt x="97944" y="108199"/>
                        </a:cubicBezTo>
                        <a:cubicBezTo>
                          <a:pt x="98466" y="108722"/>
                          <a:pt x="99511" y="109505"/>
                          <a:pt x="99772" y="110028"/>
                        </a:cubicBezTo>
                        <a:cubicBezTo>
                          <a:pt x="100295" y="111595"/>
                          <a:pt x="95592" y="113163"/>
                          <a:pt x="94547" y="113424"/>
                        </a:cubicBezTo>
                        <a:cubicBezTo>
                          <a:pt x="93502" y="113685"/>
                          <a:pt x="92196" y="113947"/>
                          <a:pt x="91151" y="114469"/>
                        </a:cubicBezTo>
                        <a:cubicBezTo>
                          <a:pt x="90106" y="114992"/>
                          <a:pt x="89061" y="115776"/>
                          <a:pt x="88277" y="116820"/>
                        </a:cubicBezTo>
                        <a:cubicBezTo>
                          <a:pt x="86709" y="118649"/>
                          <a:pt x="84881" y="119956"/>
                          <a:pt x="83052" y="121523"/>
                        </a:cubicBezTo>
                        <a:cubicBezTo>
                          <a:pt x="81223" y="123091"/>
                          <a:pt x="79656" y="125181"/>
                          <a:pt x="77566" y="126487"/>
                        </a:cubicBezTo>
                        <a:cubicBezTo>
                          <a:pt x="76520" y="127271"/>
                          <a:pt x="73386" y="129099"/>
                          <a:pt x="75998" y="130406"/>
                        </a:cubicBezTo>
                        <a:cubicBezTo>
                          <a:pt x="78349" y="131451"/>
                          <a:pt x="81484" y="130406"/>
                          <a:pt x="84097" y="130928"/>
                        </a:cubicBezTo>
                        <a:cubicBezTo>
                          <a:pt x="86971" y="131712"/>
                          <a:pt x="89322" y="131712"/>
                          <a:pt x="91673" y="129622"/>
                        </a:cubicBezTo>
                        <a:cubicBezTo>
                          <a:pt x="94025" y="127532"/>
                          <a:pt x="95070" y="124658"/>
                          <a:pt x="96115" y="121784"/>
                        </a:cubicBezTo>
                        <a:cubicBezTo>
                          <a:pt x="96898" y="119694"/>
                          <a:pt x="97944" y="117604"/>
                          <a:pt x="100295" y="116820"/>
                        </a:cubicBezTo>
                        <a:cubicBezTo>
                          <a:pt x="102646" y="116037"/>
                          <a:pt x="104997" y="117082"/>
                          <a:pt x="107349" y="116298"/>
                        </a:cubicBezTo>
                        <a:cubicBezTo>
                          <a:pt x="109700" y="115514"/>
                          <a:pt x="109177" y="113424"/>
                          <a:pt x="108916" y="111334"/>
                        </a:cubicBezTo>
                        <a:cubicBezTo>
                          <a:pt x="108655" y="108722"/>
                          <a:pt x="110745" y="105064"/>
                          <a:pt x="113358" y="104541"/>
                        </a:cubicBezTo>
                        <a:cubicBezTo>
                          <a:pt x="115970" y="104280"/>
                          <a:pt x="114402" y="109244"/>
                          <a:pt x="116231" y="110289"/>
                        </a:cubicBezTo>
                        <a:cubicBezTo>
                          <a:pt x="118583" y="111595"/>
                          <a:pt x="121195" y="108460"/>
                          <a:pt x="121456" y="106370"/>
                        </a:cubicBezTo>
                        <a:cubicBezTo>
                          <a:pt x="121718" y="105064"/>
                          <a:pt x="121979" y="104019"/>
                          <a:pt x="122502" y="102974"/>
                        </a:cubicBezTo>
                        <a:cubicBezTo>
                          <a:pt x="123024" y="101929"/>
                          <a:pt x="124591" y="100623"/>
                          <a:pt x="124853" y="99578"/>
                        </a:cubicBezTo>
                        <a:cubicBezTo>
                          <a:pt x="125375" y="97749"/>
                          <a:pt x="120411" y="99055"/>
                          <a:pt x="119627" y="97749"/>
                        </a:cubicBezTo>
                        <a:cubicBezTo>
                          <a:pt x="118844" y="96443"/>
                          <a:pt x="122240" y="95920"/>
                          <a:pt x="122763" y="95920"/>
                        </a:cubicBezTo>
                        <a:cubicBezTo>
                          <a:pt x="123285" y="95920"/>
                          <a:pt x="124069" y="95920"/>
                          <a:pt x="124591" y="95659"/>
                        </a:cubicBezTo>
                        <a:cubicBezTo>
                          <a:pt x="126159" y="95398"/>
                          <a:pt x="127727" y="94353"/>
                          <a:pt x="129033" y="93830"/>
                        </a:cubicBezTo>
                        <a:cubicBezTo>
                          <a:pt x="130862" y="92524"/>
                          <a:pt x="140005" y="87299"/>
                          <a:pt x="136871" y="84425"/>
                        </a:cubicBezTo>
                        <a:cubicBezTo>
                          <a:pt x="135042" y="82857"/>
                          <a:pt x="131907" y="84164"/>
                          <a:pt x="130078" y="85209"/>
                        </a:cubicBezTo>
                        <a:cubicBezTo>
                          <a:pt x="127727" y="86776"/>
                          <a:pt x="125636" y="88605"/>
                          <a:pt x="123024" y="89389"/>
                        </a:cubicBezTo>
                        <a:cubicBezTo>
                          <a:pt x="120411" y="90172"/>
                          <a:pt x="117799" y="89911"/>
                          <a:pt x="115186" y="89389"/>
                        </a:cubicBezTo>
                        <a:cubicBezTo>
                          <a:pt x="115709" y="87038"/>
                          <a:pt x="118844" y="86515"/>
                          <a:pt x="120673" y="85470"/>
                        </a:cubicBezTo>
                        <a:cubicBezTo>
                          <a:pt x="121456" y="85209"/>
                          <a:pt x="122763" y="84425"/>
                          <a:pt x="122763" y="83380"/>
                        </a:cubicBezTo>
                        <a:cubicBezTo>
                          <a:pt x="122502" y="82596"/>
                          <a:pt x="121456" y="82074"/>
                          <a:pt x="120673" y="81812"/>
                        </a:cubicBezTo>
                        <a:cubicBezTo>
                          <a:pt x="119105" y="81290"/>
                          <a:pt x="117015" y="81290"/>
                          <a:pt x="116493" y="79200"/>
                        </a:cubicBezTo>
                        <a:cubicBezTo>
                          <a:pt x="115970" y="76849"/>
                          <a:pt x="118583" y="75542"/>
                          <a:pt x="120411" y="75020"/>
                        </a:cubicBezTo>
                        <a:cubicBezTo>
                          <a:pt x="122763" y="74236"/>
                          <a:pt x="124853" y="73452"/>
                          <a:pt x="125898" y="71101"/>
                        </a:cubicBezTo>
                        <a:cubicBezTo>
                          <a:pt x="126682" y="69272"/>
                          <a:pt x="126943" y="67182"/>
                          <a:pt x="125636" y="65615"/>
                        </a:cubicBezTo>
                        <a:cubicBezTo>
                          <a:pt x="124330" y="64047"/>
                          <a:pt x="122502" y="63002"/>
                          <a:pt x="120673" y="62480"/>
                        </a:cubicBezTo>
                        <a:cubicBezTo>
                          <a:pt x="119105" y="61957"/>
                          <a:pt x="117276" y="61173"/>
                          <a:pt x="115447" y="61173"/>
                        </a:cubicBezTo>
                        <a:cubicBezTo>
                          <a:pt x="113096" y="61173"/>
                          <a:pt x="112051" y="62741"/>
                          <a:pt x="110222" y="63786"/>
                        </a:cubicBezTo>
                        <a:cubicBezTo>
                          <a:pt x="108655" y="64570"/>
                          <a:pt x="107087" y="65092"/>
                          <a:pt x="106042" y="66398"/>
                        </a:cubicBezTo>
                        <a:cubicBezTo>
                          <a:pt x="106042" y="64570"/>
                          <a:pt x="106565" y="59606"/>
                          <a:pt x="103430" y="60651"/>
                        </a:cubicBezTo>
                        <a:cubicBezTo>
                          <a:pt x="101340" y="61435"/>
                          <a:pt x="99511" y="63002"/>
                          <a:pt x="97682" y="64047"/>
                        </a:cubicBezTo>
                        <a:cubicBezTo>
                          <a:pt x="95592" y="65092"/>
                          <a:pt x="94025" y="66921"/>
                          <a:pt x="92196" y="68488"/>
                        </a:cubicBezTo>
                        <a:cubicBezTo>
                          <a:pt x="91412" y="69272"/>
                          <a:pt x="86709" y="72930"/>
                          <a:pt x="86971" y="69795"/>
                        </a:cubicBezTo>
                        <a:cubicBezTo>
                          <a:pt x="86971" y="68227"/>
                          <a:pt x="88016" y="66660"/>
                          <a:pt x="88538" y="65353"/>
                        </a:cubicBezTo>
                        <a:cubicBezTo>
                          <a:pt x="89061" y="64308"/>
                          <a:pt x="90106" y="62741"/>
                          <a:pt x="90106" y="61435"/>
                        </a:cubicBezTo>
                        <a:cubicBezTo>
                          <a:pt x="89845" y="58822"/>
                          <a:pt x="84881" y="60390"/>
                          <a:pt x="83575" y="60651"/>
                        </a:cubicBezTo>
                        <a:cubicBezTo>
                          <a:pt x="81223" y="61173"/>
                          <a:pt x="78611" y="62741"/>
                          <a:pt x="76259" y="62218"/>
                        </a:cubicBezTo>
                        <a:cubicBezTo>
                          <a:pt x="74169" y="61696"/>
                          <a:pt x="71818" y="59606"/>
                          <a:pt x="71818" y="57255"/>
                        </a:cubicBezTo>
                        <a:cubicBezTo>
                          <a:pt x="71818" y="54119"/>
                          <a:pt x="75998" y="52813"/>
                          <a:pt x="78088" y="51507"/>
                        </a:cubicBezTo>
                        <a:cubicBezTo>
                          <a:pt x="80439" y="50201"/>
                          <a:pt x="81746" y="48111"/>
                          <a:pt x="78611" y="46543"/>
                        </a:cubicBezTo>
                        <a:cubicBezTo>
                          <a:pt x="75998" y="45237"/>
                          <a:pt x="72863" y="45237"/>
                          <a:pt x="69989" y="44714"/>
                        </a:cubicBezTo>
                        <a:cubicBezTo>
                          <a:pt x="67899" y="44192"/>
                          <a:pt x="66070" y="43669"/>
                          <a:pt x="64503" y="45498"/>
                        </a:cubicBezTo>
                        <a:cubicBezTo>
                          <a:pt x="62151" y="48633"/>
                          <a:pt x="61368" y="52813"/>
                          <a:pt x="59017" y="55948"/>
                        </a:cubicBezTo>
                        <a:cubicBezTo>
                          <a:pt x="58233" y="56993"/>
                          <a:pt x="57188" y="58038"/>
                          <a:pt x="55882" y="57777"/>
                        </a:cubicBezTo>
                        <a:cubicBezTo>
                          <a:pt x="54837" y="57516"/>
                          <a:pt x="54053" y="55948"/>
                          <a:pt x="53791" y="54903"/>
                        </a:cubicBezTo>
                        <a:cubicBezTo>
                          <a:pt x="53269" y="52029"/>
                          <a:pt x="54314" y="49417"/>
                          <a:pt x="55882" y="46804"/>
                        </a:cubicBezTo>
                        <a:cubicBezTo>
                          <a:pt x="57710" y="43931"/>
                          <a:pt x="59017" y="40796"/>
                          <a:pt x="60845" y="37922"/>
                        </a:cubicBezTo>
                        <a:cubicBezTo>
                          <a:pt x="62674" y="34525"/>
                          <a:pt x="65026" y="31390"/>
                          <a:pt x="67377" y="28255"/>
                        </a:cubicBezTo>
                        <a:cubicBezTo>
                          <a:pt x="68944" y="26427"/>
                          <a:pt x="69989" y="24598"/>
                          <a:pt x="71295" y="22508"/>
                        </a:cubicBezTo>
                        <a:cubicBezTo>
                          <a:pt x="72602" y="20679"/>
                          <a:pt x="73908" y="18850"/>
                          <a:pt x="74953" y="17021"/>
                        </a:cubicBezTo>
                        <a:cubicBezTo>
                          <a:pt x="75998" y="15193"/>
                          <a:pt x="76782" y="13364"/>
                          <a:pt x="77304" y="11274"/>
                        </a:cubicBezTo>
                        <a:cubicBezTo>
                          <a:pt x="76782" y="11013"/>
                          <a:pt x="76782" y="10751"/>
                          <a:pt x="76259" y="10490"/>
                        </a:cubicBezTo>
                        <a:cubicBezTo>
                          <a:pt x="75737" y="10229"/>
                          <a:pt x="75476" y="9968"/>
                          <a:pt x="74953" y="9968"/>
                        </a:cubicBezTo>
                        <a:cubicBezTo>
                          <a:pt x="74431" y="9706"/>
                          <a:pt x="73386" y="9706"/>
                          <a:pt x="73124" y="8923"/>
                        </a:cubicBezTo>
                        <a:cubicBezTo>
                          <a:pt x="72340" y="7094"/>
                          <a:pt x="74431" y="4481"/>
                          <a:pt x="75214" y="2914"/>
                        </a:cubicBezTo>
                        <a:cubicBezTo>
                          <a:pt x="74953" y="-2573"/>
                          <a:pt x="67638" y="1085"/>
                          <a:pt x="65026" y="2652"/>
                        </a:cubicBezTo>
                        <a:cubicBezTo>
                          <a:pt x="61107" y="5004"/>
                          <a:pt x="58494" y="8661"/>
                          <a:pt x="55359" y="12058"/>
                        </a:cubicBezTo>
                        <a:cubicBezTo>
                          <a:pt x="53791" y="13886"/>
                          <a:pt x="52224" y="15715"/>
                          <a:pt x="50918" y="17805"/>
                        </a:cubicBezTo>
                        <a:cubicBezTo>
                          <a:pt x="50134" y="19373"/>
                          <a:pt x="49350" y="20940"/>
                          <a:pt x="48305" y="22508"/>
                        </a:cubicBezTo>
                        <a:cubicBezTo>
                          <a:pt x="46999" y="24075"/>
                          <a:pt x="45170" y="25382"/>
                          <a:pt x="43602" y="26949"/>
                        </a:cubicBezTo>
                        <a:cubicBezTo>
                          <a:pt x="41513" y="29039"/>
                          <a:pt x="40467" y="31652"/>
                          <a:pt x="39684" y="34525"/>
                        </a:cubicBezTo>
                        <a:cubicBezTo>
                          <a:pt x="38900" y="37399"/>
                          <a:pt x="37594" y="40012"/>
                          <a:pt x="36549" y="42624"/>
                        </a:cubicBezTo>
                        <a:cubicBezTo>
                          <a:pt x="35765" y="44453"/>
                          <a:pt x="35504" y="46282"/>
                          <a:pt x="34720" y="47849"/>
                        </a:cubicBezTo>
                        <a:cubicBezTo>
                          <a:pt x="33675" y="49939"/>
                          <a:pt x="32107" y="51246"/>
                          <a:pt x="30801" y="53075"/>
                        </a:cubicBezTo>
                        <a:cubicBezTo>
                          <a:pt x="29495" y="54903"/>
                          <a:pt x="28188" y="56732"/>
                          <a:pt x="27144" y="58822"/>
                        </a:cubicBezTo>
                        <a:cubicBezTo>
                          <a:pt x="26360" y="60390"/>
                          <a:pt x="25576" y="62480"/>
                          <a:pt x="25837" y="64308"/>
                        </a:cubicBezTo>
                        <a:cubicBezTo>
                          <a:pt x="26098" y="66398"/>
                          <a:pt x="28711" y="66398"/>
                          <a:pt x="30278" y="66660"/>
                        </a:cubicBezTo>
                        <a:cubicBezTo>
                          <a:pt x="30801" y="66660"/>
                          <a:pt x="31846" y="66660"/>
                          <a:pt x="31846" y="67182"/>
                        </a:cubicBezTo>
                        <a:cubicBezTo>
                          <a:pt x="31846" y="67705"/>
                          <a:pt x="30801" y="68488"/>
                          <a:pt x="30540" y="68750"/>
                        </a:cubicBezTo>
                        <a:cubicBezTo>
                          <a:pt x="30017" y="69534"/>
                          <a:pt x="30017" y="70317"/>
                          <a:pt x="30278" y="71101"/>
                        </a:cubicBezTo>
                        <a:cubicBezTo>
                          <a:pt x="30540" y="71885"/>
                          <a:pt x="30801" y="72407"/>
                          <a:pt x="30278" y="73191"/>
                        </a:cubicBezTo>
                        <a:cubicBezTo>
                          <a:pt x="29233" y="74759"/>
                          <a:pt x="25315" y="73975"/>
                          <a:pt x="23747" y="73714"/>
                        </a:cubicBezTo>
                        <a:cubicBezTo>
                          <a:pt x="21918" y="73191"/>
                          <a:pt x="20351" y="72407"/>
                          <a:pt x="18261" y="72669"/>
                        </a:cubicBezTo>
                        <a:cubicBezTo>
                          <a:pt x="15648" y="73191"/>
                          <a:pt x="15648" y="75281"/>
                          <a:pt x="15909" y="77371"/>
                        </a:cubicBezTo>
                        <a:cubicBezTo>
                          <a:pt x="15909" y="78416"/>
                          <a:pt x="16171" y="79722"/>
                          <a:pt x="15648" y="80767"/>
                        </a:cubicBezTo>
                        <a:cubicBezTo>
                          <a:pt x="15387" y="82074"/>
                          <a:pt x="14603" y="82857"/>
                          <a:pt x="14342" y="84164"/>
                        </a:cubicBezTo>
                        <a:cubicBezTo>
                          <a:pt x="15909" y="84164"/>
                          <a:pt x="19828" y="84164"/>
                          <a:pt x="19828" y="86254"/>
                        </a:cubicBezTo>
                        <a:cubicBezTo>
                          <a:pt x="20089" y="88344"/>
                          <a:pt x="16693" y="90172"/>
                          <a:pt x="15126" y="91218"/>
                        </a:cubicBezTo>
                        <a:cubicBezTo>
                          <a:pt x="9900" y="94614"/>
                          <a:pt x="5198" y="98533"/>
                          <a:pt x="1279" y="103758"/>
                        </a:cubicBezTo>
                        <a:cubicBezTo>
                          <a:pt x="-27" y="105325"/>
                          <a:pt x="-550" y="107154"/>
                          <a:pt x="757" y="108722"/>
                        </a:cubicBezTo>
                        <a:cubicBezTo>
                          <a:pt x="1802" y="110289"/>
                          <a:pt x="3892" y="111334"/>
                          <a:pt x="5720" y="111857"/>
                        </a:cubicBezTo>
                        <a:cubicBezTo>
                          <a:pt x="8072" y="112379"/>
                          <a:pt x="10423" y="112640"/>
                          <a:pt x="12775" y="112379"/>
                        </a:cubicBezTo>
                        <a:cubicBezTo>
                          <a:pt x="15648" y="112118"/>
                          <a:pt x="17738" y="110550"/>
                          <a:pt x="20089" y="109244"/>
                        </a:cubicBezTo>
                        <a:cubicBezTo>
                          <a:pt x="21918" y="108199"/>
                          <a:pt x="23747" y="107415"/>
                          <a:pt x="25576" y="108722"/>
                        </a:cubicBezTo>
                        <a:cubicBezTo>
                          <a:pt x="27405" y="110028"/>
                          <a:pt x="28711" y="110550"/>
                          <a:pt x="31062" y="110028"/>
                        </a:cubicBezTo>
                        <a:cubicBezTo>
                          <a:pt x="33675" y="109505"/>
                          <a:pt x="36287" y="108460"/>
                          <a:pt x="38900" y="109244"/>
                        </a:cubicBezTo>
                        <a:cubicBezTo>
                          <a:pt x="41251" y="109767"/>
                          <a:pt x="43080" y="111334"/>
                          <a:pt x="45431" y="111857"/>
                        </a:cubicBezTo>
                        <a:cubicBezTo>
                          <a:pt x="48044" y="112640"/>
                          <a:pt x="50918" y="112379"/>
                          <a:pt x="53530" y="111857"/>
                        </a:cubicBezTo>
                        <a:cubicBezTo>
                          <a:pt x="55882" y="111334"/>
                          <a:pt x="57710" y="111595"/>
                          <a:pt x="60062" y="112118"/>
                        </a:cubicBezTo>
                        <a:cubicBezTo>
                          <a:pt x="62413" y="112640"/>
                          <a:pt x="65026" y="112902"/>
                          <a:pt x="66854" y="110812"/>
                        </a:cubicBezTo>
                        <a:cubicBezTo>
                          <a:pt x="68160" y="109244"/>
                          <a:pt x="68944" y="107154"/>
                          <a:pt x="70512" y="105848"/>
                        </a:cubicBezTo>
                        <a:cubicBezTo>
                          <a:pt x="71818" y="104803"/>
                          <a:pt x="73124" y="103758"/>
                          <a:pt x="74692" y="103235"/>
                        </a:cubicBezTo>
                        <a:cubicBezTo>
                          <a:pt x="75476" y="102974"/>
                          <a:pt x="77043" y="102713"/>
                          <a:pt x="77566" y="103497"/>
                        </a:cubicBezTo>
                        <a:cubicBezTo>
                          <a:pt x="78349" y="104541"/>
                          <a:pt x="77043" y="105848"/>
                          <a:pt x="77043" y="106893"/>
                        </a:cubicBezTo>
                        <a:cubicBezTo>
                          <a:pt x="77043" y="107415"/>
                          <a:pt x="77566" y="107938"/>
                          <a:pt x="77827" y="108460"/>
                        </a:cubicBezTo>
                        <a:cubicBezTo>
                          <a:pt x="78088" y="108983"/>
                          <a:pt x="78349" y="109767"/>
                          <a:pt x="78611" y="110550"/>
                        </a:cubicBezTo>
                        <a:cubicBezTo>
                          <a:pt x="78872" y="111073"/>
                          <a:pt x="78872" y="112118"/>
                          <a:pt x="79133" y="112640"/>
                        </a:cubicBezTo>
                        <a:cubicBezTo>
                          <a:pt x="79395" y="113163"/>
                          <a:pt x="79656" y="112902"/>
                          <a:pt x="80439" y="112902"/>
                        </a:cubicBezTo>
                        <a:cubicBezTo>
                          <a:pt x="81223" y="112902"/>
                          <a:pt x="82007" y="112902"/>
                          <a:pt x="82791" y="112379"/>
                        </a:cubicBezTo>
                        <a:cubicBezTo>
                          <a:pt x="83836" y="111857"/>
                          <a:pt x="84620" y="110550"/>
                          <a:pt x="85403" y="109767"/>
                        </a:cubicBezTo>
                        <a:cubicBezTo>
                          <a:pt x="86187" y="109505"/>
                          <a:pt x="86709" y="108199"/>
                          <a:pt x="87493" y="10793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FC00E6F2-A04E-B0DA-1BD7-961182B00341}"/>
                      </a:ext>
                    </a:extLst>
                  </p:cNvPr>
                  <p:cNvSpPr/>
                  <p:nvPr/>
                </p:nvSpPr>
                <p:spPr>
                  <a:xfrm>
                    <a:off x="3649378" y="2962109"/>
                    <a:ext cx="6634" cy="5639"/>
                  </a:xfrm>
                  <a:custGeom>
                    <a:avLst/>
                    <a:gdLst>
                      <a:gd name="connsiteX0" fmla="*/ 392 w 6634"/>
                      <a:gd name="connsiteY0" fmla="*/ 5225 h 5639"/>
                      <a:gd name="connsiteX1" fmla="*/ 392 w 6634"/>
                      <a:gd name="connsiteY1" fmla="*/ 2090 h 5639"/>
                      <a:gd name="connsiteX2" fmla="*/ 3527 w 6634"/>
                      <a:gd name="connsiteY2" fmla="*/ 0 h 5639"/>
                      <a:gd name="connsiteX3" fmla="*/ 4833 w 6634"/>
                      <a:gd name="connsiteY3" fmla="*/ 784 h 5639"/>
                      <a:gd name="connsiteX4" fmla="*/ 6140 w 6634"/>
                      <a:gd name="connsiteY4" fmla="*/ 1829 h 5639"/>
                      <a:gd name="connsiteX5" fmla="*/ 6140 w 6634"/>
                      <a:gd name="connsiteY5" fmla="*/ 4441 h 5639"/>
                      <a:gd name="connsiteX6" fmla="*/ 3527 w 6634"/>
                      <a:gd name="connsiteY6" fmla="*/ 5225 h 5639"/>
                      <a:gd name="connsiteX7" fmla="*/ 392 w 6634"/>
                      <a:gd name="connsiteY7" fmla="*/ 5225 h 5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34" h="5639">
                        <a:moveTo>
                          <a:pt x="392" y="5225"/>
                        </a:moveTo>
                        <a:cubicBezTo>
                          <a:pt x="-131" y="4441"/>
                          <a:pt x="-131" y="2874"/>
                          <a:pt x="392" y="2090"/>
                        </a:cubicBezTo>
                        <a:cubicBezTo>
                          <a:pt x="1176" y="1045"/>
                          <a:pt x="2221" y="0"/>
                          <a:pt x="3527" y="0"/>
                        </a:cubicBezTo>
                        <a:cubicBezTo>
                          <a:pt x="4311" y="0"/>
                          <a:pt x="4311" y="261"/>
                          <a:pt x="4833" y="784"/>
                        </a:cubicBezTo>
                        <a:cubicBezTo>
                          <a:pt x="5094" y="1306"/>
                          <a:pt x="5617" y="1306"/>
                          <a:pt x="6140" y="1829"/>
                        </a:cubicBezTo>
                        <a:cubicBezTo>
                          <a:pt x="6662" y="2351"/>
                          <a:pt x="6923" y="3919"/>
                          <a:pt x="6140" y="4441"/>
                        </a:cubicBezTo>
                        <a:cubicBezTo>
                          <a:pt x="5356" y="4964"/>
                          <a:pt x="4311" y="4964"/>
                          <a:pt x="3527" y="5225"/>
                        </a:cubicBezTo>
                        <a:cubicBezTo>
                          <a:pt x="2743" y="5486"/>
                          <a:pt x="653" y="6009"/>
                          <a:pt x="392" y="522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673DF13C-9B7C-3BE2-C99A-552A5DCA4EC3}"/>
                      </a:ext>
                    </a:extLst>
                  </p:cNvPr>
                  <p:cNvSpPr/>
                  <p:nvPr/>
                </p:nvSpPr>
                <p:spPr>
                  <a:xfrm>
                    <a:off x="3579477" y="2930696"/>
                    <a:ext cx="10157" cy="9043"/>
                  </a:xfrm>
                  <a:custGeom>
                    <a:avLst/>
                    <a:gdLst>
                      <a:gd name="connsiteX0" fmla="*/ 2628 w 10157"/>
                      <a:gd name="connsiteY0" fmla="*/ 8684 h 9043"/>
                      <a:gd name="connsiteX1" fmla="*/ 1322 w 10157"/>
                      <a:gd name="connsiteY1" fmla="*/ 8162 h 9043"/>
                      <a:gd name="connsiteX2" fmla="*/ 15 w 10157"/>
                      <a:gd name="connsiteY2" fmla="*/ 7900 h 9043"/>
                      <a:gd name="connsiteX3" fmla="*/ 4195 w 10157"/>
                      <a:gd name="connsiteY3" fmla="*/ 3720 h 9043"/>
                      <a:gd name="connsiteX4" fmla="*/ 7853 w 10157"/>
                      <a:gd name="connsiteY4" fmla="*/ 63 h 9043"/>
                      <a:gd name="connsiteX5" fmla="*/ 9420 w 10157"/>
                      <a:gd name="connsiteY5" fmla="*/ 3720 h 9043"/>
                      <a:gd name="connsiteX6" fmla="*/ 9682 w 10157"/>
                      <a:gd name="connsiteY6" fmla="*/ 8162 h 9043"/>
                      <a:gd name="connsiteX7" fmla="*/ 4979 w 10157"/>
                      <a:gd name="connsiteY7" fmla="*/ 8945 h 9043"/>
                      <a:gd name="connsiteX8" fmla="*/ 2628 w 10157"/>
                      <a:gd name="connsiteY8" fmla="*/ 8684 h 9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157" h="9043">
                        <a:moveTo>
                          <a:pt x="2628" y="8684"/>
                        </a:moveTo>
                        <a:cubicBezTo>
                          <a:pt x="2367" y="8684"/>
                          <a:pt x="1583" y="8423"/>
                          <a:pt x="1322" y="8162"/>
                        </a:cubicBezTo>
                        <a:cubicBezTo>
                          <a:pt x="799" y="7900"/>
                          <a:pt x="538" y="7900"/>
                          <a:pt x="15" y="7900"/>
                        </a:cubicBezTo>
                        <a:cubicBezTo>
                          <a:pt x="-246" y="5810"/>
                          <a:pt x="2889" y="5027"/>
                          <a:pt x="4195" y="3720"/>
                        </a:cubicBezTo>
                        <a:cubicBezTo>
                          <a:pt x="5240" y="2675"/>
                          <a:pt x="6286" y="324"/>
                          <a:pt x="7853" y="63"/>
                        </a:cubicBezTo>
                        <a:cubicBezTo>
                          <a:pt x="10204" y="-460"/>
                          <a:pt x="9420" y="2414"/>
                          <a:pt x="9420" y="3720"/>
                        </a:cubicBezTo>
                        <a:cubicBezTo>
                          <a:pt x="9159" y="5027"/>
                          <a:pt x="10988" y="7117"/>
                          <a:pt x="9682" y="8162"/>
                        </a:cubicBezTo>
                        <a:cubicBezTo>
                          <a:pt x="8637" y="8945"/>
                          <a:pt x="6024" y="9207"/>
                          <a:pt x="4979" y="8945"/>
                        </a:cubicBezTo>
                        <a:cubicBezTo>
                          <a:pt x="3934" y="8945"/>
                          <a:pt x="3411" y="8684"/>
                          <a:pt x="2628" y="86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5DF942B-A014-F924-183F-330154A48780}"/>
                      </a:ext>
                    </a:extLst>
                  </p:cNvPr>
                  <p:cNvSpPr/>
                  <p:nvPr/>
                </p:nvSpPr>
                <p:spPr>
                  <a:xfrm>
                    <a:off x="3686113" y="2903821"/>
                    <a:ext cx="9238" cy="5288"/>
                  </a:xfrm>
                  <a:custGeom>
                    <a:avLst/>
                    <a:gdLst>
                      <a:gd name="connsiteX0" fmla="*/ 495 w 9238"/>
                      <a:gd name="connsiteY0" fmla="*/ 1074 h 5288"/>
                      <a:gd name="connsiteX1" fmla="*/ 4414 w 9238"/>
                      <a:gd name="connsiteY1" fmla="*/ 29 h 5288"/>
                      <a:gd name="connsiteX2" fmla="*/ 8594 w 9238"/>
                      <a:gd name="connsiteY2" fmla="*/ 813 h 5288"/>
                      <a:gd name="connsiteX3" fmla="*/ 8071 w 9238"/>
                      <a:gd name="connsiteY3" fmla="*/ 3948 h 5288"/>
                      <a:gd name="connsiteX4" fmla="*/ 3369 w 9238"/>
                      <a:gd name="connsiteY4" fmla="*/ 5254 h 5288"/>
                      <a:gd name="connsiteX5" fmla="*/ 1801 w 9238"/>
                      <a:gd name="connsiteY5" fmla="*/ 4732 h 5288"/>
                      <a:gd name="connsiteX6" fmla="*/ 495 w 9238"/>
                      <a:gd name="connsiteY6" fmla="*/ 4209 h 5288"/>
                      <a:gd name="connsiteX7" fmla="*/ 495 w 9238"/>
                      <a:gd name="connsiteY7" fmla="*/ 1074 h 5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238" h="5288">
                        <a:moveTo>
                          <a:pt x="495" y="1074"/>
                        </a:moveTo>
                        <a:cubicBezTo>
                          <a:pt x="1278" y="290"/>
                          <a:pt x="3369" y="29"/>
                          <a:pt x="4414" y="29"/>
                        </a:cubicBezTo>
                        <a:cubicBezTo>
                          <a:pt x="5720" y="29"/>
                          <a:pt x="7549" y="-232"/>
                          <a:pt x="8594" y="813"/>
                        </a:cubicBezTo>
                        <a:cubicBezTo>
                          <a:pt x="9639" y="1858"/>
                          <a:pt x="9377" y="3687"/>
                          <a:pt x="8071" y="3948"/>
                        </a:cubicBezTo>
                        <a:cubicBezTo>
                          <a:pt x="6503" y="4209"/>
                          <a:pt x="5197" y="5515"/>
                          <a:pt x="3369" y="5254"/>
                        </a:cubicBezTo>
                        <a:cubicBezTo>
                          <a:pt x="2846" y="5254"/>
                          <a:pt x="2323" y="4993"/>
                          <a:pt x="1801" y="4732"/>
                        </a:cubicBezTo>
                        <a:cubicBezTo>
                          <a:pt x="1278" y="4470"/>
                          <a:pt x="756" y="4470"/>
                          <a:pt x="495" y="4209"/>
                        </a:cubicBezTo>
                        <a:cubicBezTo>
                          <a:pt x="-289" y="3425"/>
                          <a:pt x="-28" y="1858"/>
                          <a:pt x="495" y="10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2CED3AFD-469B-9B50-8076-B376D12850C1}"/>
                      </a:ext>
                    </a:extLst>
                  </p:cNvPr>
                  <p:cNvSpPr/>
                  <p:nvPr/>
                </p:nvSpPr>
                <p:spPr>
                  <a:xfrm>
                    <a:off x="3674553" y="2906658"/>
                    <a:ext cx="6614" cy="5354"/>
                  </a:xfrm>
                  <a:custGeom>
                    <a:avLst/>
                    <a:gdLst>
                      <a:gd name="connsiteX0" fmla="*/ 6568 w 6614"/>
                      <a:gd name="connsiteY0" fmla="*/ 849 h 5354"/>
                      <a:gd name="connsiteX1" fmla="*/ 820 w 6614"/>
                      <a:gd name="connsiteY1" fmla="*/ 5029 h 5354"/>
                      <a:gd name="connsiteX2" fmla="*/ 559 w 6614"/>
                      <a:gd name="connsiteY2" fmla="*/ 1633 h 5354"/>
                      <a:gd name="connsiteX3" fmla="*/ 3432 w 6614"/>
                      <a:gd name="connsiteY3" fmla="*/ 327 h 5354"/>
                      <a:gd name="connsiteX4" fmla="*/ 6568 w 6614"/>
                      <a:gd name="connsiteY4" fmla="*/ 849 h 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14" h="5354">
                        <a:moveTo>
                          <a:pt x="6568" y="849"/>
                        </a:moveTo>
                        <a:cubicBezTo>
                          <a:pt x="7090" y="3462"/>
                          <a:pt x="3171" y="6335"/>
                          <a:pt x="820" y="5029"/>
                        </a:cubicBezTo>
                        <a:cubicBezTo>
                          <a:pt x="-487" y="4245"/>
                          <a:pt x="36" y="2417"/>
                          <a:pt x="559" y="1633"/>
                        </a:cubicBezTo>
                        <a:cubicBezTo>
                          <a:pt x="1342" y="849"/>
                          <a:pt x="2387" y="588"/>
                          <a:pt x="3432" y="327"/>
                        </a:cubicBezTo>
                        <a:cubicBezTo>
                          <a:pt x="4477" y="65"/>
                          <a:pt x="6306" y="-457"/>
                          <a:pt x="6568" y="84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CEFADBC2-87C3-0096-B24C-1B3D5BF77659}"/>
                      </a:ext>
                    </a:extLst>
                  </p:cNvPr>
                  <p:cNvSpPr/>
                  <p:nvPr/>
                </p:nvSpPr>
                <p:spPr>
                  <a:xfrm>
                    <a:off x="3659959" y="2897146"/>
                    <a:ext cx="3868" cy="3568"/>
                  </a:xfrm>
                  <a:custGeom>
                    <a:avLst/>
                    <a:gdLst>
                      <a:gd name="connsiteX0" fmla="*/ 2874 w 3868"/>
                      <a:gd name="connsiteY0" fmla="*/ 172 h 3568"/>
                      <a:gd name="connsiteX1" fmla="*/ 3658 w 3868"/>
                      <a:gd name="connsiteY1" fmla="*/ 2001 h 3568"/>
                      <a:gd name="connsiteX2" fmla="*/ 1045 w 3868"/>
                      <a:gd name="connsiteY2" fmla="*/ 3569 h 3568"/>
                      <a:gd name="connsiteX3" fmla="*/ 0 w 3868"/>
                      <a:gd name="connsiteY3" fmla="*/ 956 h 3568"/>
                      <a:gd name="connsiteX4" fmla="*/ 2874 w 3868"/>
                      <a:gd name="connsiteY4" fmla="*/ 172 h 3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68" h="3568">
                        <a:moveTo>
                          <a:pt x="2874" y="172"/>
                        </a:moveTo>
                        <a:cubicBezTo>
                          <a:pt x="3658" y="434"/>
                          <a:pt x="4180" y="1479"/>
                          <a:pt x="3658" y="2001"/>
                        </a:cubicBezTo>
                        <a:cubicBezTo>
                          <a:pt x="3135" y="2785"/>
                          <a:pt x="1829" y="3307"/>
                          <a:pt x="1045" y="3569"/>
                        </a:cubicBezTo>
                        <a:cubicBezTo>
                          <a:pt x="784" y="2785"/>
                          <a:pt x="262" y="2001"/>
                          <a:pt x="0" y="956"/>
                        </a:cubicBezTo>
                        <a:cubicBezTo>
                          <a:pt x="784" y="434"/>
                          <a:pt x="1829" y="-350"/>
                          <a:pt x="2874" y="17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E7CF772A-2CF9-8449-19DF-AF11A62B3FB2}"/>
                      </a:ext>
                    </a:extLst>
                  </p:cNvPr>
                  <p:cNvSpPr/>
                  <p:nvPr/>
                </p:nvSpPr>
                <p:spPr>
                  <a:xfrm>
                    <a:off x="3656461" y="2874328"/>
                    <a:ext cx="6354" cy="3176"/>
                  </a:xfrm>
                  <a:custGeom>
                    <a:avLst/>
                    <a:gdLst>
                      <a:gd name="connsiteX0" fmla="*/ 625 w 6354"/>
                      <a:gd name="connsiteY0" fmla="*/ 1306 h 3176"/>
                      <a:gd name="connsiteX1" fmla="*/ 3760 w 6354"/>
                      <a:gd name="connsiteY1" fmla="*/ 0 h 3176"/>
                      <a:gd name="connsiteX2" fmla="*/ 6111 w 6354"/>
                      <a:gd name="connsiteY2" fmla="*/ 1829 h 3176"/>
                      <a:gd name="connsiteX3" fmla="*/ 1409 w 6354"/>
                      <a:gd name="connsiteY3" fmla="*/ 3135 h 3176"/>
                      <a:gd name="connsiteX4" fmla="*/ 102 w 6354"/>
                      <a:gd name="connsiteY4" fmla="*/ 2613 h 3176"/>
                      <a:gd name="connsiteX5" fmla="*/ 625 w 6354"/>
                      <a:gd name="connsiteY5" fmla="*/ 1306 h 3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54" h="3176">
                        <a:moveTo>
                          <a:pt x="625" y="1306"/>
                        </a:moveTo>
                        <a:cubicBezTo>
                          <a:pt x="1409" y="261"/>
                          <a:pt x="2454" y="0"/>
                          <a:pt x="3760" y="0"/>
                        </a:cubicBezTo>
                        <a:cubicBezTo>
                          <a:pt x="4544" y="0"/>
                          <a:pt x="7156" y="261"/>
                          <a:pt x="6111" y="1829"/>
                        </a:cubicBezTo>
                        <a:cubicBezTo>
                          <a:pt x="5589" y="2613"/>
                          <a:pt x="2454" y="3135"/>
                          <a:pt x="1409" y="3135"/>
                        </a:cubicBezTo>
                        <a:cubicBezTo>
                          <a:pt x="886" y="3135"/>
                          <a:pt x="364" y="3396"/>
                          <a:pt x="102" y="2613"/>
                        </a:cubicBezTo>
                        <a:cubicBezTo>
                          <a:pt x="-159" y="2090"/>
                          <a:pt x="102" y="1567"/>
                          <a:pt x="625" y="130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BB63A492-E523-4D73-8079-EE2D3D2D6393}"/>
                      </a:ext>
                    </a:extLst>
                  </p:cNvPr>
                  <p:cNvSpPr/>
                  <p:nvPr/>
                </p:nvSpPr>
                <p:spPr>
                  <a:xfrm>
                    <a:off x="3654052" y="2851611"/>
                    <a:ext cx="10111" cy="9669"/>
                  </a:xfrm>
                  <a:custGeom>
                    <a:avLst/>
                    <a:gdLst>
                      <a:gd name="connsiteX0" fmla="*/ 1988 w 10111"/>
                      <a:gd name="connsiteY0" fmla="*/ 8348 h 9669"/>
                      <a:gd name="connsiteX1" fmla="*/ 421 w 10111"/>
                      <a:gd name="connsiteY1" fmla="*/ 5213 h 9669"/>
                      <a:gd name="connsiteX2" fmla="*/ 1988 w 10111"/>
                      <a:gd name="connsiteY2" fmla="*/ 2861 h 9669"/>
                      <a:gd name="connsiteX3" fmla="*/ 2511 w 10111"/>
                      <a:gd name="connsiteY3" fmla="*/ 771 h 9669"/>
                      <a:gd name="connsiteX4" fmla="*/ 6952 w 10111"/>
                      <a:gd name="connsiteY4" fmla="*/ 510 h 9669"/>
                      <a:gd name="connsiteX5" fmla="*/ 9565 w 10111"/>
                      <a:gd name="connsiteY5" fmla="*/ 3645 h 9669"/>
                      <a:gd name="connsiteX6" fmla="*/ 6691 w 10111"/>
                      <a:gd name="connsiteY6" fmla="*/ 8870 h 9669"/>
                      <a:gd name="connsiteX7" fmla="*/ 1988 w 10111"/>
                      <a:gd name="connsiteY7" fmla="*/ 8348 h 9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111" h="9669">
                        <a:moveTo>
                          <a:pt x="1988" y="8348"/>
                        </a:moveTo>
                        <a:cubicBezTo>
                          <a:pt x="421" y="7564"/>
                          <a:pt x="-624" y="7042"/>
                          <a:pt x="421" y="5213"/>
                        </a:cubicBezTo>
                        <a:cubicBezTo>
                          <a:pt x="943" y="4429"/>
                          <a:pt x="1466" y="3645"/>
                          <a:pt x="1988" y="2861"/>
                        </a:cubicBezTo>
                        <a:cubicBezTo>
                          <a:pt x="2250" y="2078"/>
                          <a:pt x="1988" y="1294"/>
                          <a:pt x="2511" y="771"/>
                        </a:cubicBezTo>
                        <a:cubicBezTo>
                          <a:pt x="3294" y="-796"/>
                          <a:pt x="5646" y="510"/>
                          <a:pt x="6952" y="510"/>
                        </a:cubicBezTo>
                        <a:cubicBezTo>
                          <a:pt x="9042" y="771"/>
                          <a:pt x="11132" y="1294"/>
                          <a:pt x="9565" y="3645"/>
                        </a:cubicBezTo>
                        <a:cubicBezTo>
                          <a:pt x="8520" y="5213"/>
                          <a:pt x="7997" y="7303"/>
                          <a:pt x="6691" y="8870"/>
                        </a:cubicBezTo>
                        <a:cubicBezTo>
                          <a:pt x="5123" y="10438"/>
                          <a:pt x="3817" y="9393"/>
                          <a:pt x="1988" y="834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58EA05D9-E36A-BBC2-AA2E-B7B0CD9B2957}"/>
                      </a:ext>
                    </a:extLst>
                  </p:cNvPr>
                  <p:cNvSpPr/>
                  <p:nvPr/>
                </p:nvSpPr>
                <p:spPr>
                  <a:xfrm>
                    <a:off x="3641149" y="2973894"/>
                    <a:ext cx="5420" cy="11636"/>
                  </a:xfrm>
                  <a:custGeom>
                    <a:avLst/>
                    <a:gdLst>
                      <a:gd name="connsiteX0" fmla="*/ 2090 w 5420"/>
                      <a:gd name="connsiteY0" fmla="*/ 11467 h 11636"/>
                      <a:gd name="connsiteX1" fmla="*/ 522 w 5420"/>
                      <a:gd name="connsiteY1" fmla="*/ 10422 h 11636"/>
                      <a:gd name="connsiteX2" fmla="*/ 0 w 5420"/>
                      <a:gd name="connsiteY2" fmla="*/ 7026 h 11636"/>
                      <a:gd name="connsiteX3" fmla="*/ 522 w 5420"/>
                      <a:gd name="connsiteY3" fmla="*/ 4152 h 11636"/>
                      <a:gd name="connsiteX4" fmla="*/ 1306 w 5420"/>
                      <a:gd name="connsiteY4" fmla="*/ 1801 h 11636"/>
                      <a:gd name="connsiteX5" fmla="*/ 2090 w 5420"/>
                      <a:gd name="connsiteY5" fmla="*/ 495 h 11636"/>
                      <a:gd name="connsiteX6" fmla="*/ 5225 w 5420"/>
                      <a:gd name="connsiteY6" fmla="*/ 495 h 11636"/>
                      <a:gd name="connsiteX7" fmla="*/ 5225 w 5420"/>
                      <a:gd name="connsiteY7" fmla="*/ 1540 h 11636"/>
                      <a:gd name="connsiteX8" fmla="*/ 4964 w 5420"/>
                      <a:gd name="connsiteY8" fmla="*/ 3368 h 11636"/>
                      <a:gd name="connsiteX9" fmla="*/ 4180 w 5420"/>
                      <a:gd name="connsiteY9" fmla="*/ 5981 h 11636"/>
                      <a:gd name="connsiteX10" fmla="*/ 3396 w 5420"/>
                      <a:gd name="connsiteY10" fmla="*/ 8332 h 11636"/>
                      <a:gd name="connsiteX11" fmla="*/ 2090 w 5420"/>
                      <a:gd name="connsiteY11" fmla="*/ 11467 h 11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420" h="11636">
                        <a:moveTo>
                          <a:pt x="2090" y="11467"/>
                        </a:moveTo>
                        <a:cubicBezTo>
                          <a:pt x="1306" y="11990"/>
                          <a:pt x="784" y="11206"/>
                          <a:pt x="522" y="10422"/>
                        </a:cubicBezTo>
                        <a:cubicBezTo>
                          <a:pt x="0" y="9377"/>
                          <a:pt x="0" y="8071"/>
                          <a:pt x="0" y="7026"/>
                        </a:cubicBezTo>
                        <a:cubicBezTo>
                          <a:pt x="0" y="5981"/>
                          <a:pt x="261" y="5197"/>
                          <a:pt x="522" y="4152"/>
                        </a:cubicBezTo>
                        <a:cubicBezTo>
                          <a:pt x="784" y="3368"/>
                          <a:pt x="784" y="2585"/>
                          <a:pt x="1306" y="1801"/>
                        </a:cubicBezTo>
                        <a:cubicBezTo>
                          <a:pt x="1567" y="1278"/>
                          <a:pt x="1829" y="756"/>
                          <a:pt x="2090" y="495"/>
                        </a:cubicBezTo>
                        <a:cubicBezTo>
                          <a:pt x="2613" y="-28"/>
                          <a:pt x="4441" y="-289"/>
                          <a:pt x="5225" y="495"/>
                        </a:cubicBezTo>
                        <a:cubicBezTo>
                          <a:pt x="5486" y="756"/>
                          <a:pt x="5486" y="1278"/>
                          <a:pt x="5225" y="1540"/>
                        </a:cubicBezTo>
                        <a:cubicBezTo>
                          <a:pt x="4964" y="2062"/>
                          <a:pt x="4964" y="2846"/>
                          <a:pt x="4964" y="3368"/>
                        </a:cubicBezTo>
                        <a:cubicBezTo>
                          <a:pt x="4703" y="4152"/>
                          <a:pt x="4441" y="4936"/>
                          <a:pt x="4180" y="5981"/>
                        </a:cubicBezTo>
                        <a:cubicBezTo>
                          <a:pt x="3919" y="6765"/>
                          <a:pt x="3396" y="7549"/>
                          <a:pt x="3396" y="8332"/>
                        </a:cubicBezTo>
                        <a:cubicBezTo>
                          <a:pt x="3135" y="9116"/>
                          <a:pt x="3396" y="10684"/>
                          <a:pt x="2090" y="1146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07" name="Freeform: Shape 1006">
                  <a:extLst>
                    <a:ext uri="{FF2B5EF4-FFF2-40B4-BE49-F238E27FC236}">
                      <a16:creationId xmlns:a16="http://schemas.microsoft.com/office/drawing/2014/main" id="{4DCF8094-D42E-FDDA-A9AB-17FCD61E4A94}"/>
                    </a:ext>
                  </a:extLst>
                </p:cNvPr>
                <p:cNvSpPr/>
                <p:nvPr/>
              </p:nvSpPr>
              <p:spPr>
                <a:xfrm>
                  <a:off x="3090239" y="2805357"/>
                  <a:ext cx="25555" cy="13965"/>
                </a:xfrm>
                <a:custGeom>
                  <a:avLst/>
                  <a:gdLst>
                    <a:gd name="connsiteX0" fmla="*/ 5148 w 25555"/>
                    <a:gd name="connsiteY0" fmla="*/ 5225 h 13965"/>
                    <a:gd name="connsiteX1" fmla="*/ 2536 w 25555"/>
                    <a:gd name="connsiteY1" fmla="*/ 4703 h 13965"/>
                    <a:gd name="connsiteX2" fmla="*/ 446 w 25555"/>
                    <a:gd name="connsiteY2" fmla="*/ 2090 h 13965"/>
                    <a:gd name="connsiteX3" fmla="*/ 5148 w 25555"/>
                    <a:gd name="connsiteY3" fmla="*/ 784 h 13965"/>
                    <a:gd name="connsiteX4" fmla="*/ 12464 w 25555"/>
                    <a:gd name="connsiteY4" fmla="*/ 0 h 13965"/>
                    <a:gd name="connsiteX5" fmla="*/ 19779 w 25555"/>
                    <a:gd name="connsiteY5" fmla="*/ 523 h 13965"/>
                    <a:gd name="connsiteX6" fmla="*/ 23175 w 25555"/>
                    <a:gd name="connsiteY6" fmla="*/ 4441 h 13965"/>
                    <a:gd name="connsiteX7" fmla="*/ 25265 w 25555"/>
                    <a:gd name="connsiteY7" fmla="*/ 9144 h 13965"/>
                    <a:gd name="connsiteX8" fmla="*/ 25526 w 25555"/>
                    <a:gd name="connsiteY8" fmla="*/ 12018 h 13965"/>
                    <a:gd name="connsiteX9" fmla="*/ 24742 w 25555"/>
                    <a:gd name="connsiteY9" fmla="*/ 13846 h 13965"/>
                    <a:gd name="connsiteX10" fmla="*/ 19517 w 25555"/>
                    <a:gd name="connsiteY10" fmla="*/ 12018 h 13965"/>
                    <a:gd name="connsiteX11" fmla="*/ 14031 w 25555"/>
                    <a:gd name="connsiteY11" fmla="*/ 7838 h 13965"/>
                    <a:gd name="connsiteX12" fmla="*/ 9851 w 25555"/>
                    <a:gd name="connsiteY12" fmla="*/ 6531 h 13965"/>
                    <a:gd name="connsiteX13" fmla="*/ 8022 w 25555"/>
                    <a:gd name="connsiteY13" fmla="*/ 5748 h 13965"/>
                    <a:gd name="connsiteX14" fmla="*/ 5148 w 25555"/>
                    <a:gd name="connsiteY14" fmla="*/ 5225 h 1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5555" h="13965">
                      <a:moveTo>
                        <a:pt x="5148" y="5225"/>
                      </a:moveTo>
                      <a:cubicBezTo>
                        <a:pt x="4365" y="5225"/>
                        <a:pt x="3320" y="4703"/>
                        <a:pt x="2536" y="4703"/>
                      </a:cubicBezTo>
                      <a:cubicBezTo>
                        <a:pt x="968" y="4441"/>
                        <a:pt x="-861" y="3919"/>
                        <a:pt x="446" y="2090"/>
                      </a:cubicBezTo>
                      <a:cubicBezTo>
                        <a:pt x="1229" y="784"/>
                        <a:pt x="3581" y="784"/>
                        <a:pt x="5148" y="784"/>
                      </a:cubicBezTo>
                      <a:cubicBezTo>
                        <a:pt x="7761" y="523"/>
                        <a:pt x="10112" y="0"/>
                        <a:pt x="12464" y="0"/>
                      </a:cubicBezTo>
                      <a:cubicBezTo>
                        <a:pt x="14815" y="0"/>
                        <a:pt x="17427" y="261"/>
                        <a:pt x="19779" y="523"/>
                      </a:cubicBezTo>
                      <a:cubicBezTo>
                        <a:pt x="21869" y="784"/>
                        <a:pt x="22652" y="2613"/>
                        <a:pt x="23175" y="4441"/>
                      </a:cubicBezTo>
                      <a:cubicBezTo>
                        <a:pt x="23697" y="6270"/>
                        <a:pt x="25004" y="7576"/>
                        <a:pt x="25265" y="9144"/>
                      </a:cubicBezTo>
                      <a:cubicBezTo>
                        <a:pt x="25526" y="10189"/>
                        <a:pt x="25265" y="11234"/>
                        <a:pt x="25526" y="12018"/>
                      </a:cubicBezTo>
                      <a:cubicBezTo>
                        <a:pt x="25526" y="13063"/>
                        <a:pt x="25787" y="13585"/>
                        <a:pt x="24742" y="13846"/>
                      </a:cubicBezTo>
                      <a:cubicBezTo>
                        <a:pt x="22914" y="14369"/>
                        <a:pt x="20824" y="13063"/>
                        <a:pt x="19517" y="12018"/>
                      </a:cubicBezTo>
                      <a:cubicBezTo>
                        <a:pt x="17689" y="10450"/>
                        <a:pt x="16121" y="8883"/>
                        <a:pt x="14031" y="7838"/>
                      </a:cubicBezTo>
                      <a:cubicBezTo>
                        <a:pt x="12725" y="7054"/>
                        <a:pt x="11157" y="6793"/>
                        <a:pt x="9851" y="6531"/>
                      </a:cubicBezTo>
                      <a:cubicBezTo>
                        <a:pt x="9067" y="6531"/>
                        <a:pt x="8545" y="6009"/>
                        <a:pt x="8022" y="5748"/>
                      </a:cubicBezTo>
                      <a:cubicBezTo>
                        <a:pt x="6716" y="5225"/>
                        <a:pt x="5932" y="5225"/>
                        <a:pt x="5148" y="52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8" name="Freeform: Shape 1007">
                  <a:extLst>
                    <a:ext uri="{FF2B5EF4-FFF2-40B4-BE49-F238E27FC236}">
                      <a16:creationId xmlns:a16="http://schemas.microsoft.com/office/drawing/2014/main" id="{6F4AC3AD-85A1-9BDA-E8AD-4E9712F67504}"/>
                    </a:ext>
                  </a:extLst>
                </p:cNvPr>
                <p:cNvSpPr/>
                <p:nvPr/>
              </p:nvSpPr>
              <p:spPr>
                <a:xfrm>
                  <a:off x="3139443" y="2836903"/>
                  <a:ext cx="8144" cy="5454"/>
                </a:xfrm>
                <a:custGeom>
                  <a:avLst/>
                  <a:gdLst>
                    <a:gd name="connsiteX0" fmla="*/ 358 w 8144"/>
                    <a:gd name="connsiteY0" fmla="*/ 2155 h 5454"/>
                    <a:gd name="connsiteX1" fmla="*/ 2448 w 8144"/>
                    <a:gd name="connsiteY1" fmla="*/ 1633 h 5454"/>
                    <a:gd name="connsiteX2" fmla="*/ 4015 w 8144"/>
                    <a:gd name="connsiteY2" fmla="*/ 588 h 5454"/>
                    <a:gd name="connsiteX3" fmla="*/ 7151 w 8144"/>
                    <a:gd name="connsiteY3" fmla="*/ 588 h 5454"/>
                    <a:gd name="connsiteX4" fmla="*/ 7934 w 8144"/>
                    <a:gd name="connsiteY4" fmla="*/ 3723 h 5454"/>
                    <a:gd name="connsiteX5" fmla="*/ 2709 w 8144"/>
                    <a:gd name="connsiteY5" fmla="*/ 5290 h 5454"/>
                    <a:gd name="connsiteX6" fmla="*/ 358 w 8144"/>
                    <a:gd name="connsiteY6" fmla="*/ 2155 h 5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4" h="5454">
                      <a:moveTo>
                        <a:pt x="358" y="2155"/>
                      </a:moveTo>
                      <a:cubicBezTo>
                        <a:pt x="880" y="1633"/>
                        <a:pt x="1925" y="1633"/>
                        <a:pt x="2448" y="1633"/>
                      </a:cubicBezTo>
                      <a:cubicBezTo>
                        <a:pt x="3232" y="1372"/>
                        <a:pt x="3493" y="1110"/>
                        <a:pt x="4015" y="588"/>
                      </a:cubicBezTo>
                      <a:cubicBezTo>
                        <a:pt x="4799" y="-196"/>
                        <a:pt x="6105" y="-196"/>
                        <a:pt x="7151" y="588"/>
                      </a:cubicBezTo>
                      <a:cubicBezTo>
                        <a:pt x="7934" y="1110"/>
                        <a:pt x="8457" y="2678"/>
                        <a:pt x="7934" y="3723"/>
                      </a:cubicBezTo>
                      <a:cubicBezTo>
                        <a:pt x="7151" y="5029"/>
                        <a:pt x="4015" y="5813"/>
                        <a:pt x="2709" y="5290"/>
                      </a:cubicBezTo>
                      <a:cubicBezTo>
                        <a:pt x="1664" y="4507"/>
                        <a:pt x="-948" y="3200"/>
                        <a:pt x="358" y="21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9" name="Freeform: Shape 1008">
                  <a:extLst>
                    <a:ext uri="{FF2B5EF4-FFF2-40B4-BE49-F238E27FC236}">
                      <a16:creationId xmlns:a16="http://schemas.microsoft.com/office/drawing/2014/main" id="{5368C94F-C94A-2B9F-CCA0-ED6A20E7CEA9}"/>
                    </a:ext>
                  </a:extLst>
                </p:cNvPr>
                <p:cNvSpPr/>
                <p:nvPr/>
              </p:nvSpPr>
              <p:spPr>
                <a:xfrm>
                  <a:off x="3132866" y="2703990"/>
                  <a:ext cx="28014" cy="23535"/>
                </a:xfrm>
                <a:custGeom>
                  <a:avLst/>
                  <a:gdLst>
                    <a:gd name="connsiteX0" fmla="*/ 14512 w 28014"/>
                    <a:gd name="connsiteY0" fmla="*/ 17504 h 23535"/>
                    <a:gd name="connsiteX1" fmla="*/ 11899 w 28014"/>
                    <a:gd name="connsiteY1" fmla="*/ 19333 h 23535"/>
                    <a:gd name="connsiteX2" fmla="*/ 3800 w 28014"/>
                    <a:gd name="connsiteY2" fmla="*/ 23513 h 23535"/>
                    <a:gd name="connsiteX3" fmla="*/ 143 w 28014"/>
                    <a:gd name="connsiteY3" fmla="*/ 19855 h 23535"/>
                    <a:gd name="connsiteX4" fmla="*/ 5368 w 28014"/>
                    <a:gd name="connsiteY4" fmla="*/ 14108 h 23535"/>
                    <a:gd name="connsiteX5" fmla="*/ 10854 w 28014"/>
                    <a:gd name="connsiteY5" fmla="*/ 9144 h 23535"/>
                    <a:gd name="connsiteX6" fmla="*/ 12944 w 28014"/>
                    <a:gd name="connsiteY6" fmla="*/ 2351 h 23535"/>
                    <a:gd name="connsiteX7" fmla="*/ 15034 w 28014"/>
                    <a:gd name="connsiteY7" fmla="*/ 0 h 23535"/>
                    <a:gd name="connsiteX8" fmla="*/ 17647 w 28014"/>
                    <a:gd name="connsiteY8" fmla="*/ 2090 h 23535"/>
                    <a:gd name="connsiteX9" fmla="*/ 22872 w 28014"/>
                    <a:gd name="connsiteY9" fmla="*/ 4964 h 23535"/>
                    <a:gd name="connsiteX10" fmla="*/ 26007 w 28014"/>
                    <a:gd name="connsiteY10" fmla="*/ 3396 h 23535"/>
                    <a:gd name="connsiteX11" fmla="*/ 27052 w 28014"/>
                    <a:gd name="connsiteY11" fmla="*/ 9928 h 23535"/>
                    <a:gd name="connsiteX12" fmla="*/ 24440 w 28014"/>
                    <a:gd name="connsiteY12" fmla="*/ 11756 h 23535"/>
                    <a:gd name="connsiteX13" fmla="*/ 21043 w 28014"/>
                    <a:gd name="connsiteY13" fmla="*/ 14108 h 23535"/>
                    <a:gd name="connsiteX14" fmla="*/ 18431 w 28014"/>
                    <a:gd name="connsiteY14" fmla="*/ 16459 h 23535"/>
                    <a:gd name="connsiteX15" fmla="*/ 14773 w 28014"/>
                    <a:gd name="connsiteY15" fmla="*/ 20900 h 23535"/>
                    <a:gd name="connsiteX16" fmla="*/ 14512 w 28014"/>
                    <a:gd name="connsiteY16" fmla="*/ 17504 h 2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014" h="23535">
                      <a:moveTo>
                        <a:pt x="14512" y="17504"/>
                      </a:moveTo>
                      <a:cubicBezTo>
                        <a:pt x="13728" y="16982"/>
                        <a:pt x="12422" y="18810"/>
                        <a:pt x="11899" y="19333"/>
                      </a:cubicBezTo>
                      <a:cubicBezTo>
                        <a:pt x="9809" y="21684"/>
                        <a:pt x="7197" y="23774"/>
                        <a:pt x="3800" y="23513"/>
                      </a:cubicBezTo>
                      <a:cubicBezTo>
                        <a:pt x="1972" y="23252"/>
                        <a:pt x="-641" y="22207"/>
                        <a:pt x="143" y="19855"/>
                      </a:cubicBezTo>
                      <a:cubicBezTo>
                        <a:pt x="927" y="17504"/>
                        <a:pt x="3278" y="15414"/>
                        <a:pt x="5368" y="14108"/>
                      </a:cubicBezTo>
                      <a:cubicBezTo>
                        <a:pt x="7458" y="12540"/>
                        <a:pt x="9548" y="11234"/>
                        <a:pt x="10854" y="9144"/>
                      </a:cubicBezTo>
                      <a:cubicBezTo>
                        <a:pt x="12161" y="7054"/>
                        <a:pt x="12161" y="4703"/>
                        <a:pt x="12944" y="2351"/>
                      </a:cubicBezTo>
                      <a:cubicBezTo>
                        <a:pt x="13206" y="1567"/>
                        <a:pt x="13728" y="261"/>
                        <a:pt x="15034" y="0"/>
                      </a:cubicBezTo>
                      <a:cubicBezTo>
                        <a:pt x="16079" y="0"/>
                        <a:pt x="17124" y="1306"/>
                        <a:pt x="17647" y="2090"/>
                      </a:cubicBezTo>
                      <a:cubicBezTo>
                        <a:pt x="18953" y="4180"/>
                        <a:pt x="20260" y="6793"/>
                        <a:pt x="22872" y="4964"/>
                      </a:cubicBezTo>
                      <a:cubicBezTo>
                        <a:pt x="23656" y="4441"/>
                        <a:pt x="24962" y="3396"/>
                        <a:pt x="26007" y="3396"/>
                      </a:cubicBezTo>
                      <a:cubicBezTo>
                        <a:pt x="28620" y="3658"/>
                        <a:pt x="28358" y="8621"/>
                        <a:pt x="27052" y="9928"/>
                      </a:cubicBezTo>
                      <a:cubicBezTo>
                        <a:pt x="26268" y="10711"/>
                        <a:pt x="25223" y="10973"/>
                        <a:pt x="24440" y="11756"/>
                      </a:cubicBezTo>
                      <a:cubicBezTo>
                        <a:pt x="23395" y="12540"/>
                        <a:pt x="22350" y="13324"/>
                        <a:pt x="21043" y="14108"/>
                      </a:cubicBezTo>
                      <a:cubicBezTo>
                        <a:pt x="19998" y="14630"/>
                        <a:pt x="18953" y="15153"/>
                        <a:pt x="18431" y="16459"/>
                      </a:cubicBezTo>
                      <a:cubicBezTo>
                        <a:pt x="17908" y="18027"/>
                        <a:pt x="17386" y="21423"/>
                        <a:pt x="14773" y="20900"/>
                      </a:cubicBezTo>
                      <a:cubicBezTo>
                        <a:pt x="15034" y="20117"/>
                        <a:pt x="15557" y="18027"/>
                        <a:pt x="14512" y="1750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0" name="Freeform: Shape 1009">
                  <a:extLst>
                    <a:ext uri="{FF2B5EF4-FFF2-40B4-BE49-F238E27FC236}">
                      <a16:creationId xmlns:a16="http://schemas.microsoft.com/office/drawing/2014/main" id="{60C27D13-113D-F53A-41E1-AAD5FBD58CEE}"/>
                    </a:ext>
                  </a:extLst>
                </p:cNvPr>
                <p:cNvSpPr/>
                <p:nvPr/>
              </p:nvSpPr>
              <p:spPr>
                <a:xfrm>
                  <a:off x="3130360" y="2703778"/>
                  <a:ext cx="13556" cy="10994"/>
                </a:xfrm>
                <a:custGeom>
                  <a:avLst/>
                  <a:gdLst>
                    <a:gd name="connsiteX0" fmla="*/ 820 w 13556"/>
                    <a:gd name="connsiteY0" fmla="*/ 10924 h 10994"/>
                    <a:gd name="connsiteX1" fmla="*/ 559 w 13556"/>
                    <a:gd name="connsiteY1" fmla="*/ 8834 h 10994"/>
                    <a:gd name="connsiteX2" fmla="*/ 8135 w 13556"/>
                    <a:gd name="connsiteY2" fmla="*/ 3086 h 10994"/>
                    <a:gd name="connsiteX3" fmla="*/ 13360 w 13556"/>
                    <a:gd name="connsiteY3" fmla="*/ 996 h 10994"/>
                    <a:gd name="connsiteX4" fmla="*/ 9441 w 13556"/>
                    <a:gd name="connsiteY4" fmla="*/ 6221 h 10994"/>
                    <a:gd name="connsiteX5" fmla="*/ 5000 w 13556"/>
                    <a:gd name="connsiteY5" fmla="*/ 9617 h 10994"/>
                    <a:gd name="connsiteX6" fmla="*/ 3171 w 13556"/>
                    <a:gd name="connsiteY6" fmla="*/ 10401 h 10994"/>
                    <a:gd name="connsiteX7" fmla="*/ 820 w 13556"/>
                    <a:gd name="connsiteY7" fmla="*/ 10924 h 10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56" h="10994">
                      <a:moveTo>
                        <a:pt x="820" y="10924"/>
                      </a:moveTo>
                      <a:cubicBezTo>
                        <a:pt x="-486" y="10662"/>
                        <a:pt x="36" y="9617"/>
                        <a:pt x="559" y="8834"/>
                      </a:cubicBezTo>
                      <a:cubicBezTo>
                        <a:pt x="2387" y="6221"/>
                        <a:pt x="5784" y="4915"/>
                        <a:pt x="8135" y="3086"/>
                      </a:cubicBezTo>
                      <a:cubicBezTo>
                        <a:pt x="9180" y="2302"/>
                        <a:pt x="12315" y="-1878"/>
                        <a:pt x="13360" y="996"/>
                      </a:cubicBezTo>
                      <a:cubicBezTo>
                        <a:pt x="14405" y="3609"/>
                        <a:pt x="11009" y="4654"/>
                        <a:pt x="9441" y="6221"/>
                      </a:cubicBezTo>
                      <a:cubicBezTo>
                        <a:pt x="8135" y="7527"/>
                        <a:pt x="6829" y="8834"/>
                        <a:pt x="5000" y="9617"/>
                      </a:cubicBezTo>
                      <a:cubicBezTo>
                        <a:pt x="4477" y="9879"/>
                        <a:pt x="3694" y="10140"/>
                        <a:pt x="3171" y="10401"/>
                      </a:cubicBezTo>
                      <a:cubicBezTo>
                        <a:pt x="2649" y="10662"/>
                        <a:pt x="1865" y="11185"/>
                        <a:pt x="820" y="1092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1" name="Freeform: Shape 1010">
                  <a:extLst>
                    <a:ext uri="{FF2B5EF4-FFF2-40B4-BE49-F238E27FC236}">
                      <a16:creationId xmlns:a16="http://schemas.microsoft.com/office/drawing/2014/main" id="{8677A14D-8BBB-6662-76A5-4E85FFA22512}"/>
                    </a:ext>
                  </a:extLst>
                </p:cNvPr>
                <p:cNvSpPr/>
                <p:nvPr/>
              </p:nvSpPr>
              <p:spPr>
                <a:xfrm>
                  <a:off x="3161224" y="2568595"/>
                  <a:ext cx="9143" cy="4767"/>
                </a:xfrm>
                <a:custGeom>
                  <a:avLst/>
                  <a:gdLst>
                    <a:gd name="connsiteX0" fmla="*/ 3135 w 9143"/>
                    <a:gd name="connsiteY0" fmla="*/ 1110 h 4767"/>
                    <a:gd name="connsiteX1" fmla="*/ 4964 w 9143"/>
                    <a:gd name="connsiteY1" fmla="*/ 588 h 4767"/>
                    <a:gd name="connsiteX2" fmla="*/ 6531 w 9143"/>
                    <a:gd name="connsiteY2" fmla="*/ 65 h 4767"/>
                    <a:gd name="connsiteX3" fmla="*/ 8621 w 9143"/>
                    <a:gd name="connsiteY3" fmla="*/ 327 h 4767"/>
                    <a:gd name="connsiteX4" fmla="*/ 9144 w 9143"/>
                    <a:gd name="connsiteY4" fmla="*/ 2417 h 4767"/>
                    <a:gd name="connsiteX5" fmla="*/ 5748 w 9143"/>
                    <a:gd name="connsiteY5" fmla="*/ 4245 h 4767"/>
                    <a:gd name="connsiteX6" fmla="*/ 3135 w 9143"/>
                    <a:gd name="connsiteY6" fmla="*/ 4507 h 4767"/>
                    <a:gd name="connsiteX7" fmla="*/ 1306 w 9143"/>
                    <a:gd name="connsiteY7" fmla="*/ 4768 h 4767"/>
                    <a:gd name="connsiteX8" fmla="*/ 0 w 9143"/>
                    <a:gd name="connsiteY8" fmla="*/ 3723 h 4767"/>
                    <a:gd name="connsiteX9" fmla="*/ 1045 w 9143"/>
                    <a:gd name="connsiteY9" fmla="*/ 2155 h 4767"/>
                    <a:gd name="connsiteX10" fmla="*/ 3135 w 9143"/>
                    <a:gd name="connsiteY10" fmla="*/ 1110 h 4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43" h="4767">
                      <a:moveTo>
                        <a:pt x="3135" y="1110"/>
                      </a:moveTo>
                      <a:cubicBezTo>
                        <a:pt x="3658" y="849"/>
                        <a:pt x="4180" y="849"/>
                        <a:pt x="4964" y="588"/>
                      </a:cubicBezTo>
                      <a:cubicBezTo>
                        <a:pt x="5486" y="327"/>
                        <a:pt x="6009" y="65"/>
                        <a:pt x="6531" y="65"/>
                      </a:cubicBezTo>
                      <a:cubicBezTo>
                        <a:pt x="7054" y="65"/>
                        <a:pt x="7838" y="-196"/>
                        <a:pt x="8621" y="327"/>
                      </a:cubicBezTo>
                      <a:cubicBezTo>
                        <a:pt x="9144" y="849"/>
                        <a:pt x="9144" y="1633"/>
                        <a:pt x="9144" y="2417"/>
                      </a:cubicBezTo>
                      <a:cubicBezTo>
                        <a:pt x="8621" y="3723"/>
                        <a:pt x="7054" y="3723"/>
                        <a:pt x="5748" y="4245"/>
                      </a:cubicBezTo>
                      <a:cubicBezTo>
                        <a:pt x="4964" y="4507"/>
                        <a:pt x="3919" y="4507"/>
                        <a:pt x="3135" y="4507"/>
                      </a:cubicBezTo>
                      <a:cubicBezTo>
                        <a:pt x="2613" y="4507"/>
                        <a:pt x="2090" y="4768"/>
                        <a:pt x="1306" y="4768"/>
                      </a:cubicBezTo>
                      <a:cubicBezTo>
                        <a:pt x="784" y="4768"/>
                        <a:pt x="261" y="4245"/>
                        <a:pt x="0" y="3723"/>
                      </a:cubicBezTo>
                      <a:cubicBezTo>
                        <a:pt x="0" y="2939"/>
                        <a:pt x="523" y="2417"/>
                        <a:pt x="1045" y="2155"/>
                      </a:cubicBezTo>
                      <a:cubicBezTo>
                        <a:pt x="1568" y="1633"/>
                        <a:pt x="2351" y="1372"/>
                        <a:pt x="3135" y="11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2" name="Freeform: Shape 1011">
                  <a:extLst>
                    <a:ext uri="{FF2B5EF4-FFF2-40B4-BE49-F238E27FC236}">
                      <a16:creationId xmlns:a16="http://schemas.microsoft.com/office/drawing/2014/main" id="{5B5ED960-9024-B22E-A072-7571DCE53C9B}"/>
                    </a:ext>
                  </a:extLst>
                </p:cNvPr>
                <p:cNvSpPr/>
                <p:nvPr/>
              </p:nvSpPr>
              <p:spPr>
                <a:xfrm>
                  <a:off x="3126776" y="2516709"/>
                  <a:ext cx="22978" cy="28165"/>
                </a:xfrm>
                <a:custGeom>
                  <a:avLst/>
                  <a:gdLst>
                    <a:gd name="connsiteX0" fmla="*/ 3359 w 22978"/>
                    <a:gd name="connsiteY0" fmla="*/ 4142 h 28165"/>
                    <a:gd name="connsiteX1" fmla="*/ 8322 w 22978"/>
                    <a:gd name="connsiteY1" fmla="*/ 224 h 28165"/>
                    <a:gd name="connsiteX2" fmla="*/ 15115 w 22978"/>
                    <a:gd name="connsiteY2" fmla="*/ 485 h 28165"/>
                    <a:gd name="connsiteX3" fmla="*/ 20340 w 22978"/>
                    <a:gd name="connsiteY3" fmla="*/ 4404 h 28165"/>
                    <a:gd name="connsiteX4" fmla="*/ 22953 w 22978"/>
                    <a:gd name="connsiteY4" fmla="*/ 9890 h 28165"/>
                    <a:gd name="connsiteX5" fmla="*/ 18773 w 22978"/>
                    <a:gd name="connsiteY5" fmla="*/ 16421 h 28165"/>
                    <a:gd name="connsiteX6" fmla="*/ 15638 w 22978"/>
                    <a:gd name="connsiteY6" fmla="*/ 22169 h 28165"/>
                    <a:gd name="connsiteX7" fmla="*/ 11980 w 22978"/>
                    <a:gd name="connsiteY7" fmla="*/ 27394 h 28165"/>
                    <a:gd name="connsiteX8" fmla="*/ 7016 w 22978"/>
                    <a:gd name="connsiteY8" fmla="*/ 26088 h 28165"/>
                    <a:gd name="connsiteX9" fmla="*/ 2575 w 22978"/>
                    <a:gd name="connsiteY9" fmla="*/ 22953 h 28165"/>
                    <a:gd name="connsiteX10" fmla="*/ 1269 w 22978"/>
                    <a:gd name="connsiteY10" fmla="*/ 20863 h 28165"/>
                    <a:gd name="connsiteX11" fmla="*/ 485 w 22978"/>
                    <a:gd name="connsiteY11" fmla="*/ 17989 h 28165"/>
                    <a:gd name="connsiteX12" fmla="*/ 485 w 22978"/>
                    <a:gd name="connsiteY12" fmla="*/ 17989 h 28165"/>
                    <a:gd name="connsiteX13" fmla="*/ 485 w 22978"/>
                    <a:gd name="connsiteY13" fmla="*/ 17205 h 28165"/>
                    <a:gd name="connsiteX14" fmla="*/ 224 w 22978"/>
                    <a:gd name="connsiteY14" fmla="*/ 11719 h 28165"/>
                    <a:gd name="connsiteX15" fmla="*/ 1791 w 22978"/>
                    <a:gd name="connsiteY15" fmla="*/ 6755 h 28165"/>
                    <a:gd name="connsiteX16" fmla="*/ 3359 w 22978"/>
                    <a:gd name="connsiteY16" fmla="*/ 4142 h 2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78" h="28165">
                      <a:moveTo>
                        <a:pt x="3359" y="4142"/>
                      </a:moveTo>
                      <a:cubicBezTo>
                        <a:pt x="4665" y="2575"/>
                        <a:pt x="6232" y="746"/>
                        <a:pt x="8322" y="224"/>
                      </a:cubicBezTo>
                      <a:cubicBezTo>
                        <a:pt x="10412" y="-299"/>
                        <a:pt x="13025" y="224"/>
                        <a:pt x="15115" y="485"/>
                      </a:cubicBezTo>
                      <a:cubicBezTo>
                        <a:pt x="17728" y="746"/>
                        <a:pt x="19034" y="2314"/>
                        <a:pt x="20340" y="4404"/>
                      </a:cubicBezTo>
                      <a:cubicBezTo>
                        <a:pt x="21385" y="5971"/>
                        <a:pt x="23214" y="7800"/>
                        <a:pt x="22953" y="9890"/>
                      </a:cubicBezTo>
                      <a:cubicBezTo>
                        <a:pt x="22430" y="12502"/>
                        <a:pt x="20079" y="14593"/>
                        <a:pt x="18773" y="16421"/>
                      </a:cubicBezTo>
                      <a:cubicBezTo>
                        <a:pt x="17466" y="18250"/>
                        <a:pt x="16944" y="20340"/>
                        <a:pt x="15638" y="22169"/>
                      </a:cubicBezTo>
                      <a:cubicBezTo>
                        <a:pt x="14593" y="23998"/>
                        <a:pt x="13286" y="26088"/>
                        <a:pt x="11980" y="27394"/>
                      </a:cubicBezTo>
                      <a:cubicBezTo>
                        <a:pt x="10151" y="29223"/>
                        <a:pt x="8322" y="27394"/>
                        <a:pt x="7016" y="26088"/>
                      </a:cubicBezTo>
                      <a:cubicBezTo>
                        <a:pt x="5710" y="25043"/>
                        <a:pt x="4142" y="23998"/>
                        <a:pt x="2575" y="22953"/>
                      </a:cubicBezTo>
                      <a:cubicBezTo>
                        <a:pt x="1791" y="22430"/>
                        <a:pt x="1530" y="21908"/>
                        <a:pt x="1269" y="20863"/>
                      </a:cubicBezTo>
                      <a:cubicBezTo>
                        <a:pt x="1007" y="19818"/>
                        <a:pt x="746" y="19034"/>
                        <a:pt x="485" y="17989"/>
                      </a:cubicBezTo>
                      <a:cubicBezTo>
                        <a:pt x="485" y="17989"/>
                        <a:pt x="485" y="17989"/>
                        <a:pt x="485" y="17989"/>
                      </a:cubicBezTo>
                      <a:cubicBezTo>
                        <a:pt x="485" y="17727"/>
                        <a:pt x="485" y="17466"/>
                        <a:pt x="485" y="17205"/>
                      </a:cubicBezTo>
                      <a:cubicBezTo>
                        <a:pt x="224" y="15376"/>
                        <a:pt x="-299" y="13547"/>
                        <a:pt x="224" y="11719"/>
                      </a:cubicBezTo>
                      <a:cubicBezTo>
                        <a:pt x="746" y="10151"/>
                        <a:pt x="1269" y="8322"/>
                        <a:pt x="1791" y="6755"/>
                      </a:cubicBezTo>
                      <a:cubicBezTo>
                        <a:pt x="2052" y="5971"/>
                        <a:pt x="2575" y="4926"/>
                        <a:pt x="3359" y="414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3" name="Freeform: Shape 1012">
                  <a:extLst>
                    <a:ext uri="{FF2B5EF4-FFF2-40B4-BE49-F238E27FC236}">
                      <a16:creationId xmlns:a16="http://schemas.microsoft.com/office/drawing/2014/main" id="{C96BCD59-C181-3098-098E-3E34112AA7D7}"/>
                    </a:ext>
                  </a:extLst>
                </p:cNvPr>
                <p:cNvSpPr/>
                <p:nvPr/>
              </p:nvSpPr>
              <p:spPr>
                <a:xfrm>
                  <a:off x="3049668" y="2496751"/>
                  <a:ext cx="41250" cy="29311"/>
                </a:xfrm>
                <a:custGeom>
                  <a:avLst/>
                  <a:gdLst>
                    <a:gd name="connsiteX0" fmla="*/ 28216 w 41250"/>
                    <a:gd name="connsiteY0" fmla="*/ 19398 h 29311"/>
                    <a:gd name="connsiteX1" fmla="*/ 33179 w 41250"/>
                    <a:gd name="connsiteY1" fmla="*/ 16263 h 29311"/>
                    <a:gd name="connsiteX2" fmla="*/ 37098 w 41250"/>
                    <a:gd name="connsiteY2" fmla="*/ 11822 h 29311"/>
                    <a:gd name="connsiteX3" fmla="*/ 40756 w 41250"/>
                    <a:gd name="connsiteY3" fmla="*/ 6858 h 29311"/>
                    <a:gd name="connsiteX4" fmla="*/ 40756 w 41250"/>
                    <a:gd name="connsiteY4" fmla="*/ 2155 h 29311"/>
                    <a:gd name="connsiteX5" fmla="*/ 36837 w 41250"/>
                    <a:gd name="connsiteY5" fmla="*/ 65 h 29311"/>
                    <a:gd name="connsiteX6" fmla="*/ 32396 w 41250"/>
                    <a:gd name="connsiteY6" fmla="*/ 327 h 29311"/>
                    <a:gd name="connsiteX7" fmla="*/ 27432 w 41250"/>
                    <a:gd name="connsiteY7" fmla="*/ 3462 h 29311"/>
                    <a:gd name="connsiteX8" fmla="*/ 21684 w 41250"/>
                    <a:gd name="connsiteY8" fmla="*/ 5290 h 29311"/>
                    <a:gd name="connsiteX9" fmla="*/ 16720 w 41250"/>
                    <a:gd name="connsiteY9" fmla="*/ 5552 h 29311"/>
                    <a:gd name="connsiteX10" fmla="*/ 14369 w 41250"/>
                    <a:gd name="connsiteY10" fmla="*/ 2939 h 29311"/>
                    <a:gd name="connsiteX11" fmla="*/ 9928 w 41250"/>
                    <a:gd name="connsiteY11" fmla="*/ 5029 h 29311"/>
                    <a:gd name="connsiteX12" fmla="*/ 6270 w 41250"/>
                    <a:gd name="connsiteY12" fmla="*/ 8426 h 29311"/>
                    <a:gd name="connsiteX13" fmla="*/ 4180 w 41250"/>
                    <a:gd name="connsiteY13" fmla="*/ 12867 h 29311"/>
                    <a:gd name="connsiteX14" fmla="*/ 523 w 41250"/>
                    <a:gd name="connsiteY14" fmla="*/ 17047 h 29311"/>
                    <a:gd name="connsiteX15" fmla="*/ 0 w 41250"/>
                    <a:gd name="connsiteY15" fmla="*/ 20966 h 29311"/>
                    <a:gd name="connsiteX16" fmla="*/ 1306 w 41250"/>
                    <a:gd name="connsiteY16" fmla="*/ 25407 h 29311"/>
                    <a:gd name="connsiteX17" fmla="*/ 2874 w 41250"/>
                    <a:gd name="connsiteY17" fmla="*/ 27497 h 29311"/>
                    <a:gd name="connsiteX18" fmla="*/ 4180 w 41250"/>
                    <a:gd name="connsiteY18" fmla="*/ 29064 h 29311"/>
                    <a:gd name="connsiteX19" fmla="*/ 9144 w 41250"/>
                    <a:gd name="connsiteY19" fmla="*/ 28281 h 29311"/>
                    <a:gd name="connsiteX20" fmla="*/ 14892 w 41250"/>
                    <a:gd name="connsiteY20" fmla="*/ 27758 h 29311"/>
                    <a:gd name="connsiteX21" fmla="*/ 19855 w 41250"/>
                    <a:gd name="connsiteY21" fmla="*/ 26452 h 29311"/>
                    <a:gd name="connsiteX22" fmla="*/ 21423 w 41250"/>
                    <a:gd name="connsiteY22" fmla="*/ 25929 h 29311"/>
                    <a:gd name="connsiteX23" fmla="*/ 22207 w 41250"/>
                    <a:gd name="connsiteY23" fmla="*/ 24884 h 29311"/>
                    <a:gd name="connsiteX24" fmla="*/ 25081 w 41250"/>
                    <a:gd name="connsiteY24" fmla="*/ 21749 h 29311"/>
                    <a:gd name="connsiteX25" fmla="*/ 28216 w 41250"/>
                    <a:gd name="connsiteY25" fmla="*/ 19398 h 29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1250" h="29311">
                      <a:moveTo>
                        <a:pt x="28216" y="19398"/>
                      </a:moveTo>
                      <a:cubicBezTo>
                        <a:pt x="30044" y="18614"/>
                        <a:pt x="31612" y="17569"/>
                        <a:pt x="33179" y="16263"/>
                      </a:cubicBezTo>
                      <a:cubicBezTo>
                        <a:pt x="34747" y="14957"/>
                        <a:pt x="35792" y="13389"/>
                        <a:pt x="37098" y="11822"/>
                      </a:cubicBezTo>
                      <a:cubicBezTo>
                        <a:pt x="38404" y="10254"/>
                        <a:pt x="39972" y="8687"/>
                        <a:pt x="40756" y="6858"/>
                      </a:cubicBezTo>
                      <a:cubicBezTo>
                        <a:pt x="41540" y="5552"/>
                        <a:pt x="41278" y="3723"/>
                        <a:pt x="40756" y="2155"/>
                      </a:cubicBezTo>
                      <a:cubicBezTo>
                        <a:pt x="39972" y="588"/>
                        <a:pt x="38404" y="65"/>
                        <a:pt x="36837" y="65"/>
                      </a:cubicBezTo>
                      <a:cubicBezTo>
                        <a:pt x="35531" y="65"/>
                        <a:pt x="33702" y="-196"/>
                        <a:pt x="32396" y="327"/>
                      </a:cubicBezTo>
                      <a:cubicBezTo>
                        <a:pt x="30567" y="849"/>
                        <a:pt x="28999" y="2417"/>
                        <a:pt x="27432" y="3462"/>
                      </a:cubicBezTo>
                      <a:cubicBezTo>
                        <a:pt x="25603" y="4768"/>
                        <a:pt x="23774" y="5029"/>
                        <a:pt x="21684" y="5290"/>
                      </a:cubicBezTo>
                      <a:cubicBezTo>
                        <a:pt x="20378" y="5552"/>
                        <a:pt x="18027" y="6335"/>
                        <a:pt x="16720" y="5552"/>
                      </a:cubicBezTo>
                      <a:cubicBezTo>
                        <a:pt x="15675" y="5029"/>
                        <a:pt x="15414" y="3462"/>
                        <a:pt x="14369" y="2939"/>
                      </a:cubicBezTo>
                      <a:cubicBezTo>
                        <a:pt x="13063" y="2417"/>
                        <a:pt x="10973" y="4245"/>
                        <a:pt x="9928" y="5029"/>
                      </a:cubicBezTo>
                      <a:cubicBezTo>
                        <a:pt x="8622" y="5813"/>
                        <a:pt x="6793" y="6858"/>
                        <a:pt x="6270" y="8426"/>
                      </a:cubicBezTo>
                      <a:cubicBezTo>
                        <a:pt x="5748" y="9993"/>
                        <a:pt x="5225" y="11560"/>
                        <a:pt x="4180" y="12867"/>
                      </a:cubicBezTo>
                      <a:cubicBezTo>
                        <a:pt x="2874" y="14173"/>
                        <a:pt x="1306" y="15218"/>
                        <a:pt x="523" y="17047"/>
                      </a:cubicBezTo>
                      <a:cubicBezTo>
                        <a:pt x="0" y="18353"/>
                        <a:pt x="261" y="19659"/>
                        <a:pt x="0" y="20966"/>
                      </a:cubicBezTo>
                      <a:cubicBezTo>
                        <a:pt x="0" y="22533"/>
                        <a:pt x="261" y="24101"/>
                        <a:pt x="1306" y="25407"/>
                      </a:cubicBezTo>
                      <a:cubicBezTo>
                        <a:pt x="1829" y="26191"/>
                        <a:pt x="2351" y="26974"/>
                        <a:pt x="2874" y="27497"/>
                      </a:cubicBezTo>
                      <a:cubicBezTo>
                        <a:pt x="3396" y="28020"/>
                        <a:pt x="3658" y="28803"/>
                        <a:pt x="4180" y="29064"/>
                      </a:cubicBezTo>
                      <a:cubicBezTo>
                        <a:pt x="5486" y="29848"/>
                        <a:pt x="7576" y="28542"/>
                        <a:pt x="9144" y="28281"/>
                      </a:cubicBezTo>
                      <a:cubicBezTo>
                        <a:pt x="10973" y="27758"/>
                        <a:pt x="13063" y="27758"/>
                        <a:pt x="14892" y="27758"/>
                      </a:cubicBezTo>
                      <a:cubicBezTo>
                        <a:pt x="16720" y="27758"/>
                        <a:pt x="18288" y="26974"/>
                        <a:pt x="19855" y="26452"/>
                      </a:cubicBezTo>
                      <a:cubicBezTo>
                        <a:pt x="20378" y="26191"/>
                        <a:pt x="20900" y="25929"/>
                        <a:pt x="21423" y="25929"/>
                      </a:cubicBezTo>
                      <a:cubicBezTo>
                        <a:pt x="21684" y="25668"/>
                        <a:pt x="21945" y="25146"/>
                        <a:pt x="22207" y="24884"/>
                      </a:cubicBezTo>
                      <a:cubicBezTo>
                        <a:pt x="23252" y="23839"/>
                        <a:pt x="24035" y="22794"/>
                        <a:pt x="25081" y="21749"/>
                      </a:cubicBezTo>
                      <a:cubicBezTo>
                        <a:pt x="25603" y="20966"/>
                        <a:pt x="26909" y="19659"/>
                        <a:pt x="28216" y="193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4" name="Freeform: Shape 1013">
                  <a:extLst>
                    <a:ext uri="{FF2B5EF4-FFF2-40B4-BE49-F238E27FC236}">
                      <a16:creationId xmlns:a16="http://schemas.microsoft.com/office/drawing/2014/main" id="{77DA2568-80FC-52C4-2E7F-7C86C233DB02}"/>
                    </a:ext>
                  </a:extLst>
                </p:cNvPr>
                <p:cNvSpPr/>
                <p:nvPr/>
              </p:nvSpPr>
              <p:spPr>
                <a:xfrm>
                  <a:off x="3164853" y="2479965"/>
                  <a:ext cx="22338" cy="13715"/>
                </a:xfrm>
                <a:custGeom>
                  <a:avLst/>
                  <a:gdLst>
                    <a:gd name="connsiteX0" fmla="*/ 10218 w 22338"/>
                    <a:gd name="connsiteY0" fmla="*/ 11887 h 13715"/>
                    <a:gd name="connsiteX1" fmla="*/ 6299 w 22338"/>
                    <a:gd name="connsiteY1" fmla="*/ 8491 h 13715"/>
                    <a:gd name="connsiteX2" fmla="*/ 2380 w 22338"/>
                    <a:gd name="connsiteY2" fmla="*/ 5617 h 13715"/>
                    <a:gd name="connsiteX3" fmla="*/ 29 w 22338"/>
                    <a:gd name="connsiteY3" fmla="*/ 3527 h 13715"/>
                    <a:gd name="connsiteX4" fmla="*/ 4209 w 22338"/>
                    <a:gd name="connsiteY4" fmla="*/ 392 h 13715"/>
                    <a:gd name="connsiteX5" fmla="*/ 9173 w 22338"/>
                    <a:gd name="connsiteY5" fmla="*/ 392 h 13715"/>
                    <a:gd name="connsiteX6" fmla="*/ 19362 w 22338"/>
                    <a:gd name="connsiteY6" fmla="*/ 3527 h 13715"/>
                    <a:gd name="connsiteX7" fmla="*/ 22236 w 22338"/>
                    <a:gd name="connsiteY7" fmla="*/ 7968 h 13715"/>
                    <a:gd name="connsiteX8" fmla="*/ 21713 w 22338"/>
                    <a:gd name="connsiteY8" fmla="*/ 10842 h 13715"/>
                    <a:gd name="connsiteX9" fmla="*/ 20146 w 22338"/>
                    <a:gd name="connsiteY9" fmla="*/ 11626 h 13715"/>
                    <a:gd name="connsiteX10" fmla="*/ 15182 w 22338"/>
                    <a:gd name="connsiteY10" fmla="*/ 13716 h 13715"/>
                    <a:gd name="connsiteX11" fmla="*/ 13353 w 22338"/>
                    <a:gd name="connsiteY11" fmla="*/ 13455 h 13715"/>
                    <a:gd name="connsiteX12" fmla="*/ 10218 w 22338"/>
                    <a:gd name="connsiteY12" fmla="*/ 11887 h 13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338" h="13715">
                      <a:moveTo>
                        <a:pt x="10218" y="11887"/>
                      </a:moveTo>
                      <a:cubicBezTo>
                        <a:pt x="8650" y="11103"/>
                        <a:pt x="7344" y="9797"/>
                        <a:pt x="6299" y="8491"/>
                      </a:cubicBezTo>
                      <a:cubicBezTo>
                        <a:pt x="5254" y="7184"/>
                        <a:pt x="3948" y="6139"/>
                        <a:pt x="2380" y="5617"/>
                      </a:cubicBezTo>
                      <a:cubicBezTo>
                        <a:pt x="1335" y="5094"/>
                        <a:pt x="-232" y="4833"/>
                        <a:pt x="29" y="3527"/>
                      </a:cubicBezTo>
                      <a:cubicBezTo>
                        <a:pt x="551" y="1959"/>
                        <a:pt x="2641" y="914"/>
                        <a:pt x="4209" y="392"/>
                      </a:cubicBezTo>
                      <a:cubicBezTo>
                        <a:pt x="5777" y="-131"/>
                        <a:pt x="7344" y="-131"/>
                        <a:pt x="9173" y="392"/>
                      </a:cubicBezTo>
                      <a:cubicBezTo>
                        <a:pt x="12569" y="1176"/>
                        <a:pt x="16749" y="914"/>
                        <a:pt x="19362" y="3527"/>
                      </a:cubicBezTo>
                      <a:cubicBezTo>
                        <a:pt x="20668" y="4572"/>
                        <a:pt x="21713" y="6401"/>
                        <a:pt x="22236" y="7968"/>
                      </a:cubicBezTo>
                      <a:cubicBezTo>
                        <a:pt x="22497" y="8752"/>
                        <a:pt x="22236" y="10058"/>
                        <a:pt x="21713" y="10842"/>
                      </a:cubicBezTo>
                      <a:cubicBezTo>
                        <a:pt x="21191" y="11364"/>
                        <a:pt x="20668" y="11364"/>
                        <a:pt x="20146" y="11626"/>
                      </a:cubicBezTo>
                      <a:cubicBezTo>
                        <a:pt x="18578" y="12410"/>
                        <a:pt x="17010" y="13455"/>
                        <a:pt x="15182" y="13716"/>
                      </a:cubicBezTo>
                      <a:cubicBezTo>
                        <a:pt x="14398" y="13716"/>
                        <a:pt x="13875" y="13716"/>
                        <a:pt x="13353" y="13455"/>
                      </a:cubicBezTo>
                      <a:cubicBezTo>
                        <a:pt x="12047" y="12410"/>
                        <a:pt x="11002" y="12410"/>
                        <a:pt x="10218" y="1188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5" name="Freeform: Shape 1014">
                  <a:extLst>
                    <a:ext uri="{FF2B5EF4-FFF2-40B4-BE49-F238E27FC236}">
                      <a16:creationId xmlns:a16="http://schemas.microsoft.com/office/drawing/2014/main" id="{39C83A85-79B1-E8C0-9C2F-C822594C152C}"/>
                    </a:ext>
                  </a:extLst>
                </p:cNvPr>
                <p:cNvSpPr/>
                <p:nvPr/>
              </p:nvSpPr>
              <p:spPr>
                <a:xfrm>
                  <a:off x="3187257" y="2473303"/>
                  <a:ext cx="20557" cy="11756"/>
                </a:xfrm>
                <a:custGeom>
                  <a:avLst/>
                  <a:gdLst>
                    <a:gd name="connsiteX0" fmla="*/ 2182 w 20557"/>
                    <a:gd name="connsiteY0" fmla="*/ 4180 h 11756"/>
                    <a:gd name="connsiteX1" fmla="*/ 92 w 20557"/>
                    <a:gd name="connsiteY1" fmla="*/ 1567 h 11756"/>
                    <a:gd name="connsiteX2" fmla="*/ 1921 w 20557"/>
                    <a:gd name="connsiteY2" fmla="*/ 261 h 11756"/>
                    <a:gd name="connsiteX3" fmla="*/ 4795 w 20557"/>
                    <a:gd name="connsiteY3" fmla="*/ 0 h 11756"/>
                    <a:gd name="connsiteX4" fmla="*/ 6885 w 20557"/>
                    <a:gd name="connsiteY4" fmla="*/ 523 h 11756"/>
                    <a:gd name="connsiteX5" fmla="*/ 8453 w 20557"/>
                    <a:gd name="connsiteY5" fmla="*/ 1567 h 11756"/>
                    <a:gd name="connsiteX6" fmla="*/ 10804 w 20557"/>
                    <a:gd name="connsiteY6" fmla="*/ 3135 h 11756"/>
                    <a:gd name="connsiteX7" fmla="*/ 12894 w 20557"/>
                    <a:gd name="connsiteY7" fmla="*/ 4964 h 11756"/>
                    <a:gd name="connsiteX8" fmla="*/ 19164 w 20557"/>
                    <a:gd name="connsiteY8" fmla="*/ 7315 h 11756"/>
                    <a:gd name="connsiteX9" fmla="*/ 19948 w 20557"/>
                    <a:gd name="connsiteY9" fmla="*/ 9405 h 11756"/>
                    <a:gd name="connsiteX10" fmla="*/ 17335 w 20557"/>
                    <a:gd name="connsiteY10" fmla="*/ 11234 h 11756"/>
                    <a:gd name="connsiteX11" fmla="*/ 12894 w 20557"/>
                    <a:gd name="connsiteY11" fmla="*/ 11756 h 11756"/>
                    <a:gd name="connsiteX12" fmla="*/ 8975 w 20557"/>
                    <a:gd name="connsiteY12" fmla="*/ 10450 h 11756"/>
                    <a:gd name="connsiteX13" fmla="*/ 5318 w 20557"/>
                    <a:gd name="connsiteY13" fmla="*/ 7054 h 11756"/>
                    <a:gd name="connsiteX14" fmla="*/ 2182 w 20557"/>
                    <a:gd name="connsiteY14" fmla="*/ 4180 h 1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557" h="11756">
                      <a:moveTo>
                        <a:pt x="2182" y="4180"/>
                      </a:moveTo>
                      <a:cubicBezTo>
                        <a:pt x="1399" y="3396"/>
                        <a:pt x="-430" y="2874"/>
                        <a:pt x="92" y="1567"/>
                      </a:cubicBezTo>
                      <a:cubicBezTo>
                        <a:pt x="92" y="1045"/>
                        <a:pt x="1138" y="523"/>
                        <a:pt x="1921" y="261"/>
                      </a:cubicBezTo>
                      <a:cubicBezTo>
                        <a:pt x="2705" y="0"/>
                        <a:pt x="3750" y="0"/>
                        <a:pt x="4795" y="0"/>
                      </a:cubicBezTo>
                      <a:cubicBezTo>
                        <a:pt x="5579" y="0"/>
                        <a:pt x="6101" y="0"/>
                        <a:pt x="6885" y="523"/>
                      </a:cubicBezTo>
                      <a:cubicBezTo>
                        <a:pt x="7408" y="784"/>
                        <a:pt x="7930" y="1045"/>
                        <a:pt x="8453" y="1567"/>
                      </a:cubicBezTo>
                      <a:cubicBezTo>
                        <a:pt x="9236" y="2090"/>
                        <a:pt x="10020" y="2613"/>
                        <a:pt x="10804" y="3135"/>
                      </a:cubicBezTo>
                      <a:cubicBezTo>
                        <a:pt x="11588" y="3657"/>
                        <a:pt x="12110" y="4441"/>
                        <a:pt x="12894" y="4964"/>
                      </a:cubicBezTo>
                      <a:cubicBezTo>
                        <a:pt x="14723" y="6270"/>
                        <a:pt x="17074" y="6793"/>
                        <a:pt x="19164" y="7315"/>
                      </a:cubicBezTo>
                      <a:cubicBezTo>
                        <a:pt x="20209" y="7576"/>
                        <a:pt x="21254" y="8360"/>
                        <a:pt x="19948" y="9405"/>
                      </a:cubicBezTo>
                      <a:cubicBezTo>
                        <a:pt x="19164" y="9928"/>
                        <a:pt x="18380" y="10973"/>
                        <a:pt x="17335" y="11234"/>
                      </a:cubicBezTo>
                      <a:cubicBezTo>
                        <a:pt x="16029" y="11495"/>
                        <a:pt x="14461" y="11756"/>
                        <a:pt x="12894" y="11756"/>
                      </a:cubicBezTo>
                      <a:cubicBezTo>
                        <a:pt x="11849" y="10973"/>
                        <a:pt x="10020" y="11234"/>
                        <a:pt x="8975" y="10450"/>
                      </a:cubicBezTo>
                      <a:cubicBezTo>
                        <a:pt x="7408" y="9666"/>
                        <a:pt x="6363" y="8099"/>
                        <a:pt x="5318" y="7054"/>
                      </a:cubicBezTo>
                      <a:cubicBezTo>
                        <a:pt x="4011" y="5748"/>
                        <a:pt x="2966" y="4964"/>
                        <a:pt x="2182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6" name="Freeform: Shape 1015">
                  <a:extLst>
                    <a:ext uri="{FF2B5EF4-FFF2-40B4-BE49-F238E27FC236}">
                      <a16:creationId xmlns:a16="http://schemas.microsoft.com/office/drawing/2014/main" id="{63857197-0D9A-AE73-AE2B-5528E002707C}"/>
                    </a:ext>
                  </a:extLst>
                </p:cNvPr>
                <p:cNvSpPr/>
                <p:nvPr/>
              </p:nvSpPr>
              <p:spPr>
                <a:xfrm>
                  <a:off x="3173764" y="2461692"/>
                  <a:ext cx="12017" cy="4362"/>
                </a:xfrm>
                <a:custGeom>
                  <a:avLst/>
                  <a:gdLst>
                    <a:gd name="connsiteX0" fmla="*/ 1045 w 12017"/>
                    <a:gd name="connsiteY0" fmla="*/ 3512 h 4362"/>
                    <a:gd name="connsiteX1" fmla="*/ 0 w 12017"/>
                    <a:gd name="connsiteY1" fmla="*/ 2206 h 4362"/>
                    <a:gd name="connsiteX2" fmla="*/ 4703 w 12017"/>
                    <a:gd name="connsiteY2" fmla="*/ 377 h 4362"/>
                    <a:gd name="connsiteX3" fmla="*/ 8099 w 12017"/>
                    <a:gd name="connsiteY3" fmla="*/ 116 h 4362"/>
                    <a:gd name="connsiteX4" fmla="*/ 10712 w 12017"/>
                    <a:gd name="connsiteY4" fmla="*/ 116 h 4362"/>
                    <a:gd name="connsiteX5" fmla="*/ 12018 w 12017"/>
                    <a:gd name="connsiteY5" fmla="*/ 1422 h 4362"/>
                    <a:gd name="connsiteX6" fmla="*/ 10450 w 12017"/>
                    <a:gd name="connsiteY6" fmla="*/ 2990 h 4362"/>
                    <a:gd name="connsiteX7" fmla="*/ 5225 w 12017"/>
                    <a:gd name="connsiteY7" fmla="*/ 4296 h 4362"/>
                    <a:gd name="connsiteX8" fmla="*/ 3658 w 12017"/>
                    <a:gd name="connsiteY8" fmla="*/ 3774 h 4362"/>
                    <a:gd name="connsiteX9" fmla="*/ 1045 w 12017"/>
                    <a:gd name="connsiteY9" fmla="*/ 3512 h 4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17" h="4362">
                      <a:moveTo>
                        <a:pt x="1045" y="3512"/>
                      </a:moveTo>
                      <a:cubicBezTo>
                        <a:pt x="261" y="3251"/>
                        <a:pt x="0" y="2990"/>
                        <a:pt x="0" y="2206"/>
                      </a:cubicBezTo>
                      <a:cubicBezTo>
                        <a:pt x="0" y="116"/>
                        <a:pt x="3396" y="377"/>
                        <a:pt x="4703" y="377"/>
                      </a:cubicBezTo>
                      <a:cubicBezTo>
                        <a:pt x="5748" y="377"/>
                        <a:pt x="7054" y="377"/>
                        <a:pt x="8099" y="116"/>
                      </a:cubicBezTo>
                      <a:cubicBezTo>
                        <a:pt x="8883" y="116"/>
                        <a:pt x="9928" y="-145"/>
                        <a:pt x="10712" y="116"/>
                      </a:cubicBezTo>
                      <a:cubicBezTo>
                        <a:pt x="11234" y="377"/>
                        <a:pt x="12018" y="900"/>
                        <a:pt x="12018" y="1422"/>
                      </a:cubicBezTo>
                      <a:cubicBezTo>
                        <a:pt x="12018" y="2206"/>
                        <a:pt x="10973" y="2467"/>
                        <a:pt x="10450" y="2990"/>
                      </a:cubicBezTo>
                      <a:cubicBezTo>
                        <a:pt x="8883" y="4035"/>
                        <a:pt x="7054" y="4557"/>
                        <a:pt x="5225" y="4296"/>
                      </a:cubicBezTo>
                      <a:cubicBezTo>
                        <a:pt x="4703" y="4296"/>
                        <a:pt x="4180" y="4035"/>
                        <a:pt x="3658" y="3774"/>
                      </a:cubicBezTo>
                      <a:cubicBezTo>
                        <a:pt x="2874" y="3774"/>
                        <a:pt x="1829" y="3774"/>
                        <a:pt x="1045" y="35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BE0EF8E5-BD19-AB74-5DA8-DE820291024A}"/>
                    </a:ext>
                  </a:extLst>
                </p:cNvPr>
                <p:cNvSpPr/>
                <p:nvPr/>
              </p:nvSpPr>
              <p:spPr>
                <a:xfrm>
                  <a:off x="2978436" y="2397305"/>
                  <a:ext cx="148838" cy="94347"/>
                </a:xfrm>
                <a:custGeom>
                  <a:avLst/>
                  <a:gdLst>
                    <a:gd name="connsiteX0" fmla="*/ 19504 w 148838"/>
                    <a:gd name="connsiteY0" fmla="*/ 39422 h 94347"/>
                    <a:gd name="connsiteX1" fmla="*/ 21855 w 148838"/>
                    <a:gd name="connsiteY1" fmla="*/ 30801 h 94347"/>
                    <a:gd name="connsiteX2" fmla="*/ 23684 w 148838"/>
                    <a:gd name="connsiteY2" fmla="*/ 8856 h 94347"/>
                    <a:gd name="connsiteX3" fmla="*/ 29432 w 148838"/>
                    <a:gd name="connsiteY3" fmla="*/ 1279 h 94347"/>
                    <a:gd name="connsiteX4" fmla="*/ 38053 w 148838"/>
                    <a:gd name="connsiteY4" fmla="*/ 757 h 94347"/>
                    <a:gd name="connsiteX5" fmla="*/ 41711 w 148838"/>
                    <a:gd name="connsiteY5" fmla="*/ 6504 h 94347"/>
                    <a:gd name="connsiteX6" fmla="*/ 40927 w 148838"/>
                    <a:gd name="connsiteY6" fmla="*/ 11729 h 94347"/>
                    <a:gd name="connsiteX7" fmla="*/ 44846 w 148838"/>
                    <a:gd name="connsiteY7" fmla="*/ 18522 h 94347"/>
                    <a:gd name="connsiteX8" fmla="*/ 50854 w 148838"/>
                    <a:gd name="connsiteY8" fmla="*/ 18783 h 94347"/>
                    <a:gd name="connsiteX9" fmla="*/ 57908 w 148838"/>
                    <a:gd name="connsiteY9" fmla="*/ 17216 h 94347"/>
                    <a:gd name="connsiteX10" fmla="*/ 66007 w 148838"/>
                    <a:gd name="connsiteY10" fmla="*/ 23486 h 94347"/>
                    <a:gd name="connsiteX11" fmla="*/ 77241 w 148838"/>
                    <a:gd name="connsiteY11" fmla="*/ 26360 h 94347"/>
                    <a:gd name="connsiteX12" fmla="*/ 88214 w 148838"/>
                    <a:gd name="connsiteY12" fmla="*/ 30278 h 94347"/>
                    <a:gd name="connsiteX13" fmla="*/ 105718 w 148838"/>
                    <a:gd name="connsiteY13" fmla="*/ 40990 h 94347"/>
                    <a:gd name="connsiteX14" fmla="*/ 111988 w 148838"/>
                    <a:gd name="connsiteY14" fmla="*/ 47782 h 94347"/>
                    <a:gd name="connsiteX15" fmla="*/ 116168 w 148838"/>
                    <a:gd name="connsiteY15" fmla="*/ 55098 h 94347"/>
                    <a:gd name="connsiteX16" fmla="*/ 115123 w 148838"/>
                    <a:gd name="connsiteY16" fmla="*/ 62151 h 94347"/>
                    <a:gd name="connsiteX17" fmla="*/ 114862 w 148838"/>
                    <a:gd name="connsiteY17" fmla="*/ 64764 h 94347"/>
                    <a:gd name="connsiteX18" fmla="*/ 117474 w 148838"/>
                    <a:gd name="connsiteY18" fmla="*/ 64241 h 94347"/>
                    <a:gd name="connsiteX19" fmla="*/ 119564 w 148838"/>
                    <a:gd name="connsiteY19" fmla="*/ 62935 h 94347"/>
                    <a:gd name="connsiteX20" fmla="*/ 124267 w 148838"/>
                    <a:gd name="connsiteY20" fmla="*/ 62413 h 94347"/>
                    <a:gd name="connsiteX21" fmla="*/ 130015 w 148838"/>
                    <a:gd name="connsiteY21" fmla="*/ 62151 h 94347"/>
                    <a:gd name="connsiteX22" fmla="*/ 134195 w 148838"/>
                    <a:gd name="connsiteY22" fmla="*/ 63458 h 94347"/>
                    <a:gd name="connsiteX23" fmla="*/ 139158 w 148838"/>
                    <a:gd name="connsiteY23" fmla="*/ 68421 h 94347"/>
                    <a:gd name="connsiteX24" fmla="*/ 143600 w 148838"/>
                    <a:gd name="connsiteY24" fmla="*/ 72863 h 94347"/>
                    <a:gd name="connsiteX25" fmla="*/ 146996 w 148838"/>
                    <a:gd name="connsiteY25" fmla="*/ 73908 h 94347"/>
                    <a:gd name="connsiteX26" fmla="*/ 148825 w 148838"/>
                    <a:gd name="connsiteY26" fmla="*/ 74953 h 94347"/>
                    <a:gd name="connsiteX27" fmla="*/ 144384 w 148838"/>
                    <a:gd name="connsiteY27" fmla="*/ 77304 h 94347"/>
                    <a:gd name="connsiteX28" fmla="*/ 137852 w 148838"/>
                    <a:gd name="connsiteY28" fmla="*/ 79133 h 94347"/>
                    <a:gd name="connsiteX29" fmla="*/ 133672 w 148838"/>
                    <a:gd name="connsiteY29" fmla="*/ 82790 h 94347"/>
                    <a:gd name="connsiteX30" fmla="*/ 129753 w 148838"/>
                    <a:gd name="connsiteY30" fmla="*/ 83574 h 94347"/>
                    <a:gd name="connsiteX31" fmla="*/ 123222 w 148838"/>
                    <a:gd name="connsiteY31" fmla="*/ 80700 h 94347"/>
                    <a:gd name="connsiteX32" fmla="*/ 109376 w 148838"/>
                    <a:gd name="connsiteY32" fmla="*/ 75998 h 94347"/>
                    <a:gd name="connsiteX33" fmla="*/ 103367 w 148838"/>
                    <a:gd name="connsiteY33" fmla="*/ 75214 h 94347"/>
                    <a:gd name="connsiteX34" fmla="*/ 98925 w 148838"/>
                    <a:gd name="connsiteY34" fmla="*/ 73646 h 94347"/>
                    <a:gd name="connsiteX35" fmla="*/ 100232 w 148838"/>
                    <a:gd name="connsiteY35" fmla="*/ 67899 h 94347"/>
                    <a:gd name="connsiteX36" fmla="*/ 95529 w 148838"/>
                    <a:gd name="connsiteY36" fmla="*/ 66854 h 94347"/>
                    <a:gd name="connsiteX37" fmla="*/ 88736 w 148838"/>
                    <a:gd name="connsiteY37" fmla="*/ 63980 h 94347"/>
                    <a:gd name="connsiteX38" fmla="*/ 87169 w 148838"/>
                    <a:gd name="connsiteY38" fmla="*/ 61106 h 94347"/>
                    <a:gd name="connsiteX39" fmla="*/ 81160 w 148838"/>
                    <a:gd name="connsiteY39" fmla="*/ 61629 h 94347"/>
                    <a:gd name="connsiteX40" fmla="*/ 75674 w 148838"/>
                    <a:gd name="connsiteY40" fmla="*/ 65286 h 94347"/>
                    <a:gd name="connsiteX41" fmla="*/ 74106 w 148838"/>
                    <a:gd name="connsiteY41" fmla="*/ 73908 h 94347"/>
                    <a:gd name="connsiteX42" fmla="*/ 63133 w 148838"/>
                    <a:gd name="connsiteY42" fmla="*/ 77043 h 94347"/>
                    <a:gd name="connsiteX43" fmla="*/ 59476 w 148838"/>
                    <a:gd name="connsiteY43" fmla="*/ 78349 h 94347"/>
                    <a:gd name="connsiteX44" fmla="*/ 57647 w 148838"/>
                    <a:gd name="connsiteY44" fmla="*/ 82007 h 94347"/>
                    <a:gd name="connsiteX45" fmla="*/ 41449 w 148838"/>
                    <a:gd name="connsiteY45" fmla="*/ 94286 h 94347"/>
                    <a:gd name="connsiteX46" fmla="*/ 33873 w 148838"/>
                    <a:gd name="connsiteY46" fmla="*/ 82529 h 94347"/>
                    <a:gd name="connsiteX47" fmla="*/ 30477 w 148838"/>
                    <a:gd name="connsiteY47" fmla="*/ 74169 h 94347"/>
                    <a:gd name="connsiteX48" fmla="*/ 21594 w 148838"/>
                    <a:gd name="connsiteY48" fmla="*/ 74692 h 94347"/>
                    <a:gd name="connsiteX49" fmla="*/ 18459 w 148838"/>
                    <a:gd name="connsiteY49" fmla="*/ 75214 h 94347"/>
                    <a:gd name="connsiteX50" fmla="*/ 15324 w 148838"/>
                    <a:gd name="connsiteY50" fmla="*/ 75475 h 94347"/>
                    <a:gd name="connsiteX51" fmla="*/ 9837 w 148838"/>
                    <a:gd name="connsiteY51" fmla="*/ 75998 h 94347"/>
                    <a:gd name="connsiteX52" fmla="*/ 7486 w 148838"/>
                    <a:gd name="connsiteY52" fmla="*/ 75736 h 94347"/>
                    <a:gd name="connsiteX53" fmla="*/ 2784 w 148838"/>
                    <a:gd name="connsiteY53" fmla="*/ 76259 h 94347"/>
                    <a:gd name="connsiteX54" fmla="*/ 171 w 148838"/>
                    <a:gd name="connsiteY54" fmla="*/ 74169 h 94347"/>
                    <a:gd name="connsiteX55" fmla="*/ 4351 w 148838"/>
                    <a:gd name="connsiteY55" fmla="*/ 69989 h 94347"/>
                    <a:gd name="connsiteX56" fmla="*/ 9837 w 148838"/>
                    <a:gd name="connsiteY56" fmla="*/ 66593 h 94347"/>
                    <a:gd name="connsiteX57" fmla="*/ 16108 w 148838"/>
                    <a:gd name="connsiteY57" fmla="*/ 63980 h 94347"/>
                    <a:gd name="connsiteX58" fmla="*/ 19765 w 148838"/>
                    <a:gd name="connsiteY58" fmla="*/ 61106 h 94347"/>
                    <a:gd name="connsiteX59" fmla="*/ 18459 w 148838"/>
                    <a:gd name="connsiteY59" fmla="*/ 56404 h 94347"/>
                    <a:gd name="connsiteX60" fmla="*/ 16630 w 148838"/>
                    <a:gd name="connsiteY60" fmla="*/ 51701 h 94347"/>
                    <a:gd name="connsiteX61" fmla="*/ 15846 w 148838"/>
                    <a:gd name="connsiteY61" fmla="*/ 49611 h 94347"/>
                    <a:gd name="connsiteX62" fmla="*/ 16108 w 148838"/>
                    <a:gd name="connsiteY62" fmla="*/ 46476 h 94347"/>
                    <a:gd name="connsiteX63" fmla="*/ 17153 w 148838"/>
                    <a:gd name="connsiteY63" fmla="*/ 44647 h 94347"/>
                    <a:gd name="connsiteX64" fmla="*/ 19504 w 148838"/>
                    <a:gd name="connsiteY64" fmla="*/ 39422 h 94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148838" h="94347">
                      <a:moveTo>
                        <a:pt x="19504" y="39422"/>
                      </a:moveTo>
                      <a:cubicBezTo>
                        <a:pt x="20549" y="36548"/>
                        <a:pt x="21594" y="33936"/>
                        <a:pt x="21855" y="30801"/>
                      </a:cubicBezTo>
                      <a:cubicBezTo>
                        <a:pt x="22900" y="23486"/>
                        <a:pt x="21071" y="15909"/>
                        <a:pt x="23684" y="8856"/>
                      </a:cubicBezTo>
                      <a:cubicBezTo>
                        <a:pt x="24729" y="5720"/>
                        <a:pt x="26558" y="2847"/>
                        <a:pt x="29432" y="1279"/>
                      </a:cubicBezTo>
                      <a:cubicBezTo>
                        <a:pt x="32044" y="-27"/>
                        <a:pt x="35440" y="-550"/>
                        <a:pt x="38053" y="757"/>
                      </a:cubicBezTo>
                      <a:cubicBezTo>
                        <a:pt x="40404" y="1802"/>
                        <a:pt x="41972" y="3892"/>
                        <a:pt x="41711" y="6504"/>
                      </a:cubicBezTo>
                      <a:cubicBezTo>
                        <a:pt x="41711" y="8333"/>
                        <a:pt x="40666" y="9901"/>
                        <a:pt x="40927" y="11729"/>
                      </a:cubicBezTo>
                      <a:cubicBezTo>
                        <a:pt x="41449" y="14081"/>
                        <a:pt x="43278" y="16693"/>
                        <a:pt x="44846" y="18522"/>
                      </a:cubicBezTo>
                      <a:cubicBezTo>
                        <a:pt x="46936" y="20612"/>
                        <a:pt x="48764" y="20089"/>
                        <a:pt x="50854" y="18783"/>
                      </a:cubicBezTo>
                      <a:cubicBezTo>
                        <a:pt x="53206" y="17216"/>
                        <a:pt x="55296" y="15909"/>
                        <a:pt x="57908" y="17216"/>
                      </a:cubicBezTo>
                      <a:cubicBezTo>
                        <a:pt x="61043" y="18783"/>
                        <a:pt x="62872" y="21918"/>
                        <a:pt x="66007" y="23486"/>
                      </a:cubicBezTo>
                      <a:cubicBezTo>
                        <a:pt x="69404" y="25314"/>
                        <a:pt x="73322" y="25576"/>
                        <a:pt x="77241" y="26360"/>
                      </a:cubicBezTo>
                      <a:cubicBezTo>
                        <a:pt x="81160" y="27143"/>
                        <a:pt x="84818" y="28450"/>
                        <a:pt x="88214" y="30278"/>
                      </a:cubicBezTo>
                      <a:cubicBezTo>
                        <a:pt x="94223" y="33413"/>
                        <a:pt x="100493" y="36810"/>
                        <a:pt x="105718" y="40990"/>
                      </a:cubicBezTo>
                      <a:cubicBezTo>
                        <a:pt x="108069" y="43080"/>
                        <a:pt x="110159" y="45431"/>
                        <a:pt x="111988" y="47782"/>
                      </a:cubicBezTo>
                      <a:cubicBezTo>
                        <a:pt x="113556" y="49872"/>
                        <a:pt x="115384" y="52485"/>
                        <a:pt x="116168" y="55098"/>
                      </a:cubicBezTo>
                      <a:cubicBezTo>
                        <a:pt x="116952" y="57449"/>
                        <a:pt x="115907" y="59800"/>
                        <a:pt x="115123" y="62151"/>
                      </a:cubicBezTo>
                      <a:cubicBezTo>
                        <a:pt x="114862" y="62935"/>
                        <a:pt x="114078" y="63980"/>
                        <a:pt x="114862" y="64764"/>
                      </a:cubicBezTo>
                      <a:cubicBezTo>
                        <a:pt x="115646" y="65548"/>
                        <a:pt x="116691" y="64764"/>
                        <a:pt x="117474" y="64241"/>
                      </a:cubicBezTo>
                      <a:cubicBezTo>
                        <a:pt x="118258" y="63719"/>
                        <a:pt x="118781" y="63196"/>
                        <a:pt x="119564" y="62935"/>
                      </a:cubicBezTo>
                      <a:cubicBezTo>
                        <a:pt x="121132" y="62674"/>
                        <a:pt x="122699" y="62674"/>
                        <a:pt x="124267" y="62413"/>
                      </a:cubicBezTo>
                      <a:cubicBezTo>
                        <a:pt x="126096" y="62151"/>
                        <a:pt x="127925" y="62151"/>
                        <a:pt x="130015" y="62151"/>
                      </a:cubicBezTo>
                      <a:cubicBezTo>
                        <a:pt x="131582" y="62151"/>
                        <a:pt x="132888" y="62674"/>
                        <a:pt x="134195" y="63458"/>
                      </a:cubicBezTo>
                      <a:cubicBezTo>
                        <a:pt x="136285" y="64764"/>
                        <a:pt x="137852" y="66331"/>
                        <a:pt x="139158" y="68421"/>
                      </a:cubicBezTo>
                      <a:cubicBezTo>
                        <a:pt x="140465" y="70250"/>
                        <a:pt x="141249" y="71818"/>
                        <a:pt x="143600" y="72863"/>
                      </a:cubicBezTo>
                      <a:cubicBezTo>
                        <a:pt x="144645" y="73385"/>
                        <a:pt x="145951" y="73646"/>
                        <a:pt x="146996" y="73908"/>
                      </a:cubicBezTo>
                      <a:cubicBezTo>
                        <a:pt x="147519" y="74169"/>
                        <a:pt x="148825" y="74430"/>
                        <a:pt x="148825" y="74953"/>
                      </a:cubicBezTo>
                      <a:cubicBezTo>
                        <a:pt x="149086" y="76520"/>
                        <a:pt x="145429" y="77043"/>
                        <a:pt x="144384" y="77304"/>
                      </a:cubicBezTo>
                      <a:cubicBezTo>
                        <a:pt x="142294" y="77827"/>
                        <a:pt x="139942" y="78088"/>
                        <a:pt x="137852" y="79133"/>
                      </a:cubicBezTo>
                      <a:cubicBezTo>
                        <a:pt x="136285" y="80178"/>
                        <a:pt x="134978" y="81484"/>
                        <a:pt x="133672" y="82790"/>
                      </a:cubicBezTo>
                      <a:cubicBezTo>
                        <a:pt x="132627" y="83835"/>
                        <a:pt x="131321" y="83835"/>
                        <a:pt x="129753" y="83574"/>
                      </a:cubicBezTo>
                      <a:cubicBezTo>
                        <a:pt x="127402" y="83052"/>
                        <a:pt x="125312" y="81745"/>
                        <a:pt x="123222" y="80700"/>
                      </a:cubicBezTo>
                      <a:cubicBezTo>
                        <a:pt x="118781" y="78610"/>
                        <a:pt x="114078" y="77827"/>
                        <a:pt x="109376" y="75998"/>
                      </a:cubicBezTo>
                      <a:cubicBezTo>
                        <a:pt x="107286" y="75214"/>
                        <a:pt x="105457" y="74953"/>
                        <a:pt x="103367" y="75214"/>
                      </a:cubicBezTo>
                      <a:cubicBezTo>
                        <a:pt x="102060" y="75214"/>
                        <a:pt x="98925" y="75736"/>
                        <a:pt x="98925" y="73646"/>
                      </a:cubicBezTo>
                      <a:cubicBezTo>
                        <a:pt x="98664" y="71556"/>
                        <a:pt x="100754" y="69989"/>
                        <a:pt x="100232" y="67899"/>
                      </a:cubicBezTo>
                      <a:cubicBezTo>
                        <a:pt x="99709" y="66070"/>
                        <a:pt x="96835" y="66593"/>
                        <a:pt x="95529" y="66854"/>
                      </a:cubicBezTo>
                      <a:cubicBezTo>
                        <a:pt x="93178" y="67115"/>
                        <a:pt x="87953" y="67899"/>
                        <a:pt x="88736" y="63980"/>
                      </a:cubicBezTo>
                      <a:cubicBezTo>
                        <a:pt x="88998" y="62413"/>
                        <a:pt x="88736" y="61629"/>
                        <a:pt x="87169" y="61106"/>
                      </a:cubicBezTo>
                      <a:cubicBezTo>
                        <a:pt x="85340" y="60584"/>
                        <a:pt x="82989" y="61368"/>
                        <a:pt x="81160" y="61629"/>
                      </a:cubicBezTo>
                      <a:cubicBezTo>
                        <a:pt x="79070" y="62151"/>
                        <a:pt x="76457" y="62935"/>
                        <a:pt x="75674" y="65286"/>
                      </a:cubicBezTo>
                      <a:cubicBezTo>
                        <a:pt x="74629" y="67899"/>
                        <a:pt x="75935" y="71556"/>
                        <a:pt x="74106" y="73908"/>
                      </a:cubicBezTo>
                      <a:cubicBezTo>
                        <a:pt x="71755" y="76782"/>
                        <a:pt x="66530" y="76520"/>
                        <a:pt x="63133" y="77043"/>
                      </a:cubicBezTo>
                      <a:cubicBezTo>
                        <a:pt x="61827" y="77304"/>
                        <a:pt x="60260" y="77565"/>
                        <a:pt x="59476" y="78349"/>
                      </a:cubicBezTo>
                      <a:cubicBezTo>
                        <a:pt x="58431" y="79394"/>
                        <a:pt x="58170" y="80700"/>
                        <a:pt x="57647" y="82007"/>
                      </a:cubicBezTo>
                      <a:cubicBezTo>
                        <a:pt x="54773" y="88277"/>
                        <a:pt x="49026" y="95069"/>
                        <a:pt x="41449" y="94286"/>
                      </a:cubicBezTo>
                      <a:cubicBezTo>
                        <a:pt x="35963" y="93763"/>
                        <a:pt x="33873" y="87493"/>
                        <a:pt x="33873" y="82529"/>
                      </a:cubicBezTo>
                      <a:cubicBezTo>
                        <a:pt x="33873" y="79394"/>
                        <a:pt x="34395" y="75475"/>
                        <a:pt x="30477" y="74169"/>
                      </a:cubicBezTo>
                      <a:cubicBezTo>
                        <a:pt x="27603" y="73385"/>
                        <a:pt x="24468" y="73908"/>
                        <a:pt x="21594" y="74692"/>
                      </a:cubicBezTo>
                      <a:cubicBezTo>
                        <a:pt x="20549" y="74953"/>
                        <a:pt x="19504" y="75214"/>
                        <a:pt x="18459" y="75214"/>
                      </a:cubicBezTo>
                      <a:cubicBezTo>
                        <a:pt x="17414" y="75214"/>
                        <a:pt x="16369" y="75214"/>
                        <a:pt x="15324" y="75475"/>
                      </a:cubicBezTo>
                      <a:cubicBezTo>
                        <a:pt x="13495" y="75736"/>
                        <a:pt x="11666" y="75998"/>
                        <a:pt x="9837" y="75998"/>
                      </a:cubicBezTo>
                      <a:cubicBezTo>
                        <a:pt x="9054" y="75998"/>
                        <a:pt x="8270" y="75736"/>
                        <a:pt x="7486" y="75736"/>
                      </a:cubicBezTo>
                      <a:cubicBezTo>
                        <a:pt x="5919" y="75736"/>
                        <a:pt x="4351" y="76259"/>
                        <a:pt x="2784" y="76259"/>
                      </a:cubicBezTo>
                      <a:cubicBezTo>
                        <a:pt x="1477" y="76259"/>
                        <a:pt x="-613" y="75998"/>
                        <a:pt x="171" y="74169"/>
                      </a:cubicBezTo>
                      <a:cubicBezTo>
                        <a:pt x="955" y="72340"/>
                        <a:pt x="2784" y="71034"/>
                        <a:pt x="4351" y="69989"/>
                      </a:cubicBezTo>
                      <a:cubicBezTo>
                        <a:pt x="6180" y="68944"/>
                        <a:pt x="7747" y="67376"/>
                        <a:pt x="9837" y="66593"/>
                      </a:cubicBezTo>
                      <a:cubicBezTo>
                        <a:pt x="11928" y="65809"/>
                        <a:pt x="14018" y="65025"/>
                        <a:pt x="16108" y="63980"/>
                      </a:cubicBezTo>
                      <a:cubicBezTo>
                        <a:pt x="17675" y="63196"/>
                        <a:pt x="19504" y="62935"/>
                        <a:pt x="19765" y="61106"/>
                      </a:cubicBezTo>
                      <a:cubicBezTo>
                        <a:pt x="20288" y="59278"/>
                        <a:pt x="19504" y="57710"/>
                        <a:pt x="18459" y="56404"/>
                      </a:cubicBezTo>
                      <a:cubicBezTo>
                        <a:pt x="17414" y="54836"/>
                        <a:pt x="17414" y="53269"/>
                        <a:pt x="16630" y="51701"/>
                      </a:cubicBezTo>
                      <a:cubicBezTo>
                        <a:pt x="16369" y="50917"/>
                        <a:pt x="15846" y="50395"/>
                        <a:pt x="15846" y="49611"/>
                      </a:cubicBezTo>
                      <a:cubicBezTo>
                        <a:pt x="15585" y="48566"/>
                        <a:pt x="15846" y="47521"/>
                        <a:pt x="16108" y="46476"/>
                      </a:cubicBezTo>
                      <a:cubicBezTo>
                        <a:pt x="16369" y="45954"/>
                        <a:pt x="16891" y="45431"/>
                        <a:pt x="17153" y="44647"/>
                      </a:cubicBezTo>
                      <a:cubicBezTo>
                        <a:pt x="17936" y="43602"/>
                        <a:pt x="18720" y="41512"/>
                        <a:pt x="19504" y="394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FF7C2A28-AAF4-3A5F-C493-B3AD2A3AC560}"/>
                    </a:ext>
                  </a:extLst>
                </p:cNvPr>
                <p:cNvSpPr/>
                <p:nvPr/>
              </p:nvSpPr>
              <p:spPr>
                <a:xfrm>
                  <a:off x="3021628" y="2391792"/>
                  <a:ext cx="10891" cy="16791"/>
                </a:xfrm>
                <a:custGeom>
                  <a:avLst/>
                  <a:gdLst>
                    <a:gd name="connsiteX0" fmla="*/ 8968 w 10891"/>
                    <a:gd name="connsiteY0" fmla="*/ 7838 h 16791"/>
                    <a:gd name="connsiteX1" fmla="*/ 10797 w 10891"/>
                    <a:gd name="connsiteY1" fmla="*/ 11756 h 16791"/>
                    <a:gd name="connsiteX2" fmla="*/ 9752 w 10891"/>
                    <a:gd name="connsiteY2" fmla="*/ 15414 h 16791"/>
                    <a:gd name="connsiteX3" fmla="*/ 7662 w 10891"/>
                    <a:gd name="connsiteY3" fmla="*/ 16198 h 16791"/>
                    <a:gd name="connsiteX4" fmla="*/ 6095 w 10891"/>
                    <a:gd name="connsiteY4" fmla="*/ 16720 h 16791"/>
                    <a:gd name="connsiteX5" fmla="*/ 3743 w 10891"/>
                    <a:gd name="connsiteY5" fmla="*/ 14108 h 16791"/>
                    <a:gd name="connsiteX6" fmla="*/ 2698 w 10891"/>
                    <a:gd name="connsiteY6" fmla="*/ 13324 h 16791"/>
                    <a:gd name="connsiteX7" fmla="*/ 2176 w 10891"/>
                    <a:gd name="connsiteY7" fmla="*/ 11495 h 16791"/>
                    <a:gd name="connsiteX8" fmla="*/ 1392 w 10891"/>
                    <a:gd name="connsiteY8" fmla="*/ 7054 h 16791"/>
                    <a:gd name="connsiteX9" fmla="*/ 86 w 10891"/>
                    <a:gd name="connsiteY9" fmla="*/ 3919 h 16791"/>
                    <a:gd name="connsiteX10" fmla="*/ 1914 w 10891"/>
                    <a:gd name="connsiteY10" fmla="*/ 0 h 16791"/>
                    <a:gd name="connsiteX11" fmla="*/ 3743 w 10891"/>
                    <a:gd name="connsiteY11" fmla="*/ 1045 h 16791"/>
                    <a:gd name="connsiteX12" fmla="*/ 5311 w 10891"/>
                    <a:gd name="connsiteY12" fmla="*/ 2613 h 16791"/>
                    <a:gd name="connsiteX13" fmla="*/ 6095 w 10891"/>
                    <a:gd name="connsiteY13" fmla="*/ 4441 h 16791"/>
                    <a:gd name="connsiteX14" fmla="*/ 8968 w 10891"/>
                    <a:gd name="connsiteY14" fmla="*/ 7838 h 1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891" h="16791">
                      <a:moveTo>
                        <a:pt x="8968" y="7838"/>
                      </a:moveTo>
                      <a:cubicBezTo>
                        <a:pt x="9491" y="9144"/>
                        <a:pt x="10536" y="10450"/>
                        <a:pt x="10797" y="11756"/>
                      </a:cubicBezTo>
                      <a:cubicBezTo>
                        <a:pt x="11058" y="13063"/>
                        <a:pt x="10797" y="14630"/>
                        <a:pt x="9752" y="15414"/>
                      </a:cubicBezTo>
                      <a:cubicBezTo>
                        <a:pt x="9230" y="15936"/>
                        <a:pt x="8446" y="15936"/>
                        <a:pt x="7662" y="16198"/>
                      </a:cubicBezTo>
                      <a:cubicBezTo>
                        <a:pt x="7140" y="16459"/>
                        <a:pt x="6878" y="16982"/>
                        <a:pt x="6095" y="16720"/>
                      </a:cubicBezTo>
                      <a:cubicBezTo>
                        <a:pt x="4788" y="16459"/>
                        <a:pt x="4527" y="14892"/>
                        <a:pt x="3743" y="14108"/>
                      </a:cubicBezTo>
                      <a:cubicBezTo>
                        <a:pt x="3482" y="13846"/>
                        <a:pt x="2960" y="13585"/>
                        <a:pt x="2698" y="13324"/>
                      </a:cubicBezTo>
                      <a:cubicBezTo>
                        <a:pt x="2176" y="12802"/>
                        <a:pt x="2176" y="12279"/>
                        <a:pt x="2176" y="11495"/>
                      </a:cubicBezTo>
                      <a:cubicBezTo>
                        <a:pt x="2176" y="9928"/>
                        <a:pt x="1914" y="8621"/>
                        <a:pt x="1392" y="7054"/>
                      </a:cubicBezTo>
                      <a:cubicBezTo>
                        <a:pt x="870" y="6009"/>
                        <a:pt x="347" y="5225"/>
                        <a:pt x="86" y="3919"/>
                      </a:cubicBezTo>
                      <a:cubicBezTo>
                        <a:pt x="-176" y="2351"/>
                        <a:pt x="86" y="261"/>
                        <a:pt x="1914" y="0"/>
                      </a:cubicBezTo>
                      <a:cubicBezTo>
                        <a:pt x="2698" y="0"/>
                        <a:pt x="3221" y="523"/>
                        <a:pt x="3743" y="1045"/>
                      </a:cubicBezTo>
                      <a:cubicBezTo>
                        <a:pt x="4266" y="1567"/>
                        <a:pt x="4788" y="1829"/>
                        <a:pt x="5311" y="2613"/>
                      </a:cubicBezTo>
                      <a:cubicBezTo>
                        <a:pt x="5833" y="3135"/>
                        <a:pt x="5833" y="3919"/>
                        <a:pt x="6095" y="4441"/>
                      </a:cubicBezTo>
                      <a:cubicBezTo>
                        <a:pt x="6878" y="5486"/>
                        <a:pt x="8185" y="6531"/>
                        <a:pt x="8968" y="783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5EDA8291-920D-1B72-7D64-90A1B7F13CA5}"/>
                    </a:ext>
                  </a:extLst>
                </p:cNvPr>
                <p:cNvSpPr/>
                <p:nvPr/>
              </p:nvSpPr>
              <p:spPr>
                <a:xfrm>
                  <a:off x="3036571" y="2386982"/>
                  <a:ext cx="23327" cy="19613"/>
                </a:xfrm>
                <a:custGeom>
                  <a:avLst/>
                  <a:gdLst>
                    <a:gd name="connsiteX0" fmla="*/ 4214 w 23327"/>
                    <a:gd name="connsiteY0" fmla="*/ 7161 h 19613"/>
                    <a:gd name="connsiteX1" fmla="*/ 1602 w 23327"/>
                    <a:gd name="connsiteY1" fmla="*/ 4287 h 19613"/>
                    <a:gd name="connsiteX2" fmla="*/ 34 w 23327"/>
                    <a:gd name="connsiteY2" fmla="*/ 1674 h 19613"/>
                    <a:gd name="connsiteX3" fmla="*/ 4998 w 23327"/>
                    <a:gd name="connsiteY3" fmla="*/ 368 h 19613"/>
                    <a:gd name="connsiteX4" fmla="*/ 10484 w 23327"/>
                    <a:gd name="connsiteY4" fmla="*/ 4810 h 19613"/>
                    <a:gd name="connsiteX5" fmla="*/ 15448 w 23327"/>
                    <a:gd name="connsiteY5" fmla="*/ 8728 h 19613"/>
                    <a:gd name="connsiteX6" fmla="*/ 19367 w 23327"/>
                    <a:gd name="connsiteY6" fmla="*/ 13692 h 19613"/>
                    <a:gd name="connsiteX7" fmla="*/ 21980 w 23327"/>
                    <a:gd name="connsiteY7" fmla="*/ 16305 h 19613"/>
                    <a:gd name="connsiteX8" fmla="*/ 23286 w 23327"/>
                    <a:gd name="connsiteY8" fmla="*/ 19178 h 19613"/>
                    <a:gd name="connsiteX9" fmla="*/ 17800 w 23327"/>
                    <a:gd name="connsiteY9" fmla="*/ 17611 h 19613"/>
                    <a:gd name="connsiteX10" fmla="*/ 14403 w 23327"/>
                    <a:gd name="connsiteY10" fmla="*/ 19440 h 19613"/>
                    <a:gd name="connsiteX11" fmla="*/ 12313 w 23327"/>
                    <a:gd name="connsiteY11" fmla="*/ 16566 h 19613"/>
                    <a:gd name="connsiteX12" fmla="*/ 10223 w 23327"/>
                    <a:gd name="connsiteY12" fmla="*/ 14476 h 19613"/>
                    <a:gd name="connsiteX13" fmla="*/ 5259 w 23327"/>
                    <a:gd name="connsiteY13" fmla="*/ 10818 h 19613"/>
                    <a:gd name="connsiteX14" fmla="*/ 4214 w 23327"/>
                    <a:gd name="connsiteY14" fmla="*/ 7161 h 19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327" h="19613">
                      <a:moveTo>
                        <a:pt x="4214" y="7161"/>
                      </a:moveTo>
                      <a:cubicBezTo>
                        <a:pt x="3431" y="6116"/>
                        <a:pt x="2386" y="5071"/>
                        <a:pt x="1602" y="4287"/>
                      </a:cubicBezTo>
                      <a:cubicBezTo>
                        <a:pt x="1079" y="3764"/>
                        <a:pt x="-227" y="2720"/>
                        <a:pt x="34" y="1674"/>
                      </a:cubicBezTo>
                      <a:cubicBezTo>
                        <a:pt x="34" y="-416"/>
                        <a:pt x="3953" y="-154"/>
                        <a:pt x="4998" y="368"/>
                      </a:cubicBezTo>
                      <a:cubicBezTo>
                        <a:pt x="7349" y="1152"/>
                        <a:pt x="8656" y="3242"/>
                        <a:pt x="10484" y="4810"/>
                      </a:cubicBezTo>
                      <a:cubicBezTo>
                        <a:pt x="12052" y="6116"/>
                        <a:pt x="14142" y="6900"/>
                        <a:pt x="15448" y="8728"/>
                      </a:cubicBezTo>
                      <a:cubicBezTo>
                        <a:pt x="16755" y="10296"/>
                        <a:pt x="17800" y="12386"/>
                        <a:pt x="19367" y="13692"/>
                      </a:cubicBezTo>
                      <a:cubicBezTo>
                        <a:pt x="20151" y="14476"/>
                        <a:pt x="21196" y="15521"/>
                        <a:pt x="21980" y="16305"/>
                      </a:cubicBezTo>
                      <a:cubicBezTo>
                        <a:pt x="22502" y="16827"/>
                        <a:pt x="23547" y="18395"/>
                        <a:pt x="23286" y="19178"/>
                      </a:cubicBezTo>
                      <a:cubicBezTo>
                        <a:pt x="22763" y="20224"/>
                        <a:pt x="19106" y="17088"/>
                        <a:pt x="17800" y="17611"/>
                      </a:cubicBezTo>
                      <a:cubicBezTo>
                        <a:pt x="16493" y="18133"/>
                        <a:pt x="16232" y="20224"/>
                        <a:pt x="14403" y="19440"/>
                      </a:cubicBezTo>
                      <a:cubicBezTo>
                        <a:pt x="13358" y="18917"/>
                        <a:pt x="12836" y="17611"/>
                        <a:pt x="12313" y="16566"/>
                      </a:cubicBezTo>
                      <a:cubicBezTo>
                        <a:pt x="11791" y="15782"/>
                        <a:pt x="11268" y="14998"/>
                        <a:pt x="10223" y="14476"/>
                      </a:cubicBezTo>
                      <a:cubicBezTo>
                        <a:pt x="8133" y="13692"/>
                        <a:pt x="6043" y="13170"/>
                        <a:pt x="5259" y="10818"/>
                      </a:cubicBezTo>
                      <a:cubicBezTo>
                        <a:pt x="4998" y="9773"/>
                        <a:pt x="4998" y="8467"/>
                        <a:pt x="4214" y="71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B3197064-D5C5-4378-6DC1-BFD17DD7FC81}"/>
                    </a:ext>
                  </a:extLst>
                </p:cNvPr>
                <p:cNvSpPr/>
                <p:nvPr/>
              </p:nvSpPr>
              <p:spPr>
                <a:xfrm>
                  <a:off x="2982591" y="2309213"/>
                  <a:ext cx="12838" cy="18953"/>
                </a:xfrm>
                <a:custGeom>
                  <a:avLst/>
                  <a:gdLst>
                    <a:gd name="connsiteX0" fmla="*/ 11952 w 12838"/>
                    <a:gd name="connsiteY0" fmla="*/ 12562 h 18953"/>
                    <a:gd name="connsiteX1" fmla="*/ 8817 w 12838"/>
                    <a:gd name="connsiteY1" fmla="*/ 17526 h 18953"/>
                    <a:gd name="connsiteX2" fmla="*/ 5682 w 12838"/>
                    <a:gd name="connsiteY2" fmla="*/ 18832 h 18953"/>
                    <a:gd name="connsiteX3" fmla="*/ 1763 w 12838"/>
                    <a:gd name="connsiteY3" fmla="*/ 13869 h 18953"/>
                    <a:gd name="connsiteX4" fmla="*/ 718 w 12838"/>
                    <a:gd name="connsiteY4" fmla="*/ 11779 h 18953"/>
                    <a:gd name="connsiteX5" fmla="*/ 1502 w 12838"/>
                    <a:gd name="connsiteY5" fmla="*/ 8382 h 18953"/>
                    <a:gd name="connsiteX6" fmla="*/ 196 w 12838"/>
                    <a:gd name="connsiteY6" fmla="*/ 7076 h 18953"/>
                    <a:gd name="connsiteX7" fmla="*/ 196 w 12838"/>
                    <a:gd name="connsiteY7" fmla="*/ 5509 h 18953"/>
                    <a:gd name="connsiteX8" fmla="*/ 1502 w 12838"/>
                    <a:gd name="connsiteY8" fmla="*/ 3680 h 18953"/>
                    <a:gd name="connsiteX9" fmla="*/ 6988 w 12838"/>
                    <a:gd name="connsiteY9" fmla="*/ 22 h 18953"/>
                    <a:gd name="connsiteX10" fmla="*/ 12736 w 12838"/>
                    <a:gd name="connsiteY10" fmla="*/ 5509 h 18953"/>
                    <a:gd name="connsiteX11" fmla="*/ 12214 w 12838"/>
                    <a:gd name="connsiteY11" fmla="*/ 11779 h 18953"/>
                    <a:gd name="connsiteX12" fmla="*/ 11952 w 12838"/>
                    <a:gd name="connsiteY12" fmla="*/ 12562 h 1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838" h="18953">
                      <a:moveTo>
                        <a:pt x="11952" y="12562"/>
                      </a:moveTo>
                      <a:cubicBezTo>
                        <a:pt x="11430" y="14391"/>
                        <a:pt x="10124" y="16481"/>
                        <a:pt x="8817" y="17526"/>
                      </a:cubicBezTo>
                      <a:cubicBezTo>
                        <a:pt x="8034" y="18049"/>
                        <a:pt x="6727" y="19355"/>
                        <a:pt x="5682" y="18832"/>
                      </a:cubicBezTo>
                      <a:cubicBezTo>
                        <a:pt x="3854" y="18049"/>
                        <a:pt x="3070" y="15175"/>
                        <a:pt x="1763" y="13869"/>
                      </a:cubicBezTo>
                      <a:cubicBezTo>
                        <a:pt x="1241" y="13346"/>
                        <a:pt x="718" y="12824"/>
                        <a:pt x="718" y="11779"/>
                      </a:cubicBezTo>
                      <a:cubicBezTo>
                        <a:pt x="718" y="10734"/>
                        <a:pt x="2025" y="9427"/>
                        <a:pt x="1502" y="8382"/>
                      </a:cubicBezTo>
                      <a:cubicBezTo>
                        <a:pt x="1241" y="7860"/>
                        <a:pt x="457" y="7599"/>
                        <a:pt x="196" y="7076"/>
                      </a:cubicBezTo>
                      <a:cubicBezTo>
                        <a:pt x="-65" y="6554"/>
                        <a:pt x="-65" y="6031"/>
                        <a:pt x="196" y="5509"/>
                      </a:cubicBezTo>
                      <a:cubicBezTo>
                        <a:pt x="457" y="4986"/>
                        <a:pt x="1241" y="4464"/>
                        <a:pt x="1502" y="3680"/>
                      </a:cubicBezTo>
                      <a:cubicBezTo>
                        <a:pt x="2547" y="1851"/>
                        <a:pt x="4637" y="-239"/>
                        <a:pt x="6988" y="22"/>
                      </a:cubicBezTo>
                      <a:cubicBezTo>
                        <a:pt x="10124" y="284"/>
                        <a:pt x="12475" y="2635"/>
                        <a:pt x="12736" y="5509"/>
                      </a:cubicBezTo>
                      <a:cubicBezTo>
                        <a:pt x="12997" y="7599"/>
                        <a:pt x="12736" y="9689"/>
                        <a:pt x="12214" y="11779"/>
                      </a:cubicBezTo>
                      <a:cubicBezTo>
                        <a:pt x="11952" y="12040"/>
                        <a:pt x="11952" y="12301"/>
                        <a:pt x="11952" y="125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0775DD28-E1AA-B19A-6499-8EBB4A2AA095}"/>
                    </a:ext>
                  </a:extLst>
                </p:cNvPr>
                <p:cNvSpPr/>
                <p:nvPr/>
              </p:nvSpPr>
              <p:spPr>
                <a:xfrm>
                  <a:off x="2139979" y="2059738"/>
                  <a:ext cx="228905" cy="141775"/>
                </a:xfrm>
                <a:custGeom>
                  <a:avLst/>
                  <a:gdLst>
                    <a:gd name="connsiteX0" fmla="*/ 17765 w 228905"/>
                    <a:gd name="connsiteY0" fmla="*/ 72629 h 141775"/>
                    <a:gd name="connsiteX1" fmla="*/ 21162 w 228905"/>
                    <a:gd name="connsiteY1" fmla="*/ 69755 h 141775"/>
                    <a:gd name="connsiteX2" fmla="*/ 30567 w 228905"/>
                    <a:gd name="connsiteY2" fmla="*/ 65314 h 141775"/>
                    <a:gd name="connsiteX3" fmla="*/ 27954 w 228905"/>
                    <a:gd name="connsiteY3" fmla="*/ 60872 h 141775"/>
                    <a:gd name="connsiteX4" fmla="*/ 25603 w 228905"/>
                    <a:gd name="connsiteY4" fmla="*/ 57737 h 141775"/>
                    <a:gd name="connsiteX5" fmla="*/ 28999 w 228905"/>
                    <a:gd name="connsiteY5" fmla="*/ 53557 h 141775"/>
                    <a:gd name="connsiteX6" fmla="*/ 34224 w 228905"/>
                    <a:gd name="connsiteY6" fmla="*/ 48071 h 141775"/>
                    <a:gd name="connsiteX7" fmla="*/ 38143 w 228905"/>
                    <a:gd name="connsiteY7" fmla="*/ 40233 h 141775"/>
                    <a:gd name="connsiteX8" fmla="*/ 42323 w 228905"/>
                    <a:gd name="connsiteY8" fmla="*/ 36053 h 141775"/>
                    <a:gd name="connsiteX9" fmla="*/ 44413 w 228905"/>
                    <a:gd name="connsiteY9" fmla="*/ 32134 h 141775"/>
                    <a:gd name="connsiteX10" fmla="*/ 41539 w 228905"/>
                    <a:gd name="connsiteY10" fmla="*/ 29783 h 141775"/>
                    <a:gd name="connsiteX11" fmla="*/ 37621 w 228905"/>
                    <a:gd name="connsiteY11" fmla="*/ 26909 h 141775"/>
                    <a:gd name="connsiteX12" fmla="*/ 36053 w 228905"/>
                    <a:gd name="connsiteY12" fmla="*/ 21945 h 141775"/>
                    <a:gd name="connsiteX13" fmla="*/ 34224 w 228905"/>
                    <a:gd name="connsiteY13" fmla="*/ 16198 h 141775"/>
                    <a:gd name="connsiteX14" fmla="*/ 30828 w 228905"/>
                    <a:gd name="connsiteY14" fmla="*/ 12018 h 141775"/>
                    <a:gd name="connsiteX15" fmla="*/ 30305 w 228905"/>
                    <a:gd name="connsiteY15" fmla="*/ 9405 h 141775"/>
                    <a:gd name="connsiteX16" fmla="*/ 35792 w 228905"/>
                    <a:gd name="connsiteY16" fmla="*/ 7576 h 141775"/>
                    <a:gd name="connsiteX17" fmla="*/ 44936 w 228905"/>
                    <a:gd name="connsiteY17" fmla="*/ 5748 h 141775"/>
                    <a:gd name="connsiteX18" fmla="*/ 62179 w 228905"/>
                    <a:gd name="connsiteY18" fmla="*/ 3135 h 141775"/>
                    <a:gd name="connsiteX19" fmla="*/ 79683 w 228905"/>
                    <a:gd name="connsiteY19" fmla="*/ 784 h 141775"/>
                    <a:gd name="connsiteX20" fmla="*/ 95619 w 228905"/>
                    <a:gd name="connsiteY20" fmla="*/ 0 h 141775"/>
                    <a:gd name="connsiteX21" fmla="*/ 103196 w 228905"/>
                    <a:gd name="connsiteY21" fmla="*/ 784 h 141775"/>
                    <a:gd name="connsiteX22" fmla="*/ 108682 w 228905"/>
                    <a:gd name="connsiteY22" fmla="*/ 4703 h 141775"/>
                    <a:gd name="connsiteX23" fmla="*/ 113646 w 228905"/>
                    <a:gd name="connsiteY23" fmla="*/ 8883 h 141775"/>
                    <a:gd name="connsiteX24" fmla="*/ 121483 w 228905"/>
                    <a:gd name="connsiteY24" fmla="*/ 9666 h 141775"/>
                    <a:gd name="connsiteX25" fmla="*/ 134024 w 228905"/>
                    <a:gd name="connsiteY25" fmla="*/ 14630 h 141775"/>
                    <a:gd name="connsiteX26" fmla="*/ 134807 w 228905"/>
                    <a:gd name="connsiteY26" fmla="*/ 16720 h 141775"/>
                    <a:gd name="connsiteX27" fmla="*/ 136114 w 228905"/>
                    <a:gd name="connsiteY27" fmla="*/ 15937 h 141775"/>
                    <a:gd name="connsiteX28" fmla="*/ 138465 w 228905"/>
                    <a:gd name="connsiteY28" fmla="*/ 14892 h 141775"/>
                    <a:gd name="connsiteX29" fmla="*/ 144996 w 228905"/>
                    <a:gd name="connsiteY29" fmla="*/ 15937 h 141775"/>
                    <a:gd name="connsiteX30" fmla="*/ 149438 w 228905"/>
                    <a:gd name="connsiteY30" fmla="*/ 20639 h 141775"/>
                    <a:gd name="connsiteX31" fmla="*/ 152050 w 228905"/>
                    <a:gd name="connsiteY31" fmla="*/ 19855 h 141775"/>
                    <a:gd name="connsiteX32" fmla="*/ 158581 w 228905"/>
                    <a:gd name="connsiteY32" fmla="*/ 13585 h 141775"/>
                    <a:gd name="connsiteX33" fmla="*/ 176347 w 228905"/>
                    <a:gd name="connsiteY33" fmla="*/ 12801 h 141775"/>
                    <a:gd name="connsiteX34" fmla="*/ 180788 w 228905"/>
                    <a:gd name="connsiteY34" fmla="*/ 14369 h 141775"/>
                    <a:gd name="connsiteX35" fmla="*/ 184185 w 228905"/>
                    <a:gd name="connsiteY35" fmla="*/ 15414 h 141775"/>
                    <a:gd name="connsiteX36" fmla="*/ 191500 w 228905"/>
                    <a:gd name="connsiteY36" fmla="*/ 20639 h 141775"/>
                    <a:gd name="connsiteX37" fmla="*/ 200905 w 228905"/>
                    <a:gd name="connsiteY37" fmla="*/ 26125 h 141775"/>
                    <a:gd name="connsiteX38" fmla="*/ 208742 w 228905"/>
                    <a:gd name="connsiteY38" fmla="*/ 28999 h 141775"/>
                    <a:gd name="connsiteX39" fmla="*/ 226247 w 228905"/>
                    <a:gd name="connsiteY39" fmla="*/ 38927 h 141775"/>
                    <a:gd name="connsiteX40" fmla="*/ 228598 w 228905"/>
                    <a:gd name="connsiteY40" fmla="*/ 44674 h 141775"/>
                    <a:gd name="connsiteX41" fmla="*/ 223111 w 228905"/>
                    <a:gd name="connsiteY41" fmla="*/ 49638 h 141775"/>
                    <a:gd name="connsiteX42" fmla="*/ 213184 w 228905"/>
                    <a:gd name="connsiteY42" fmla="*/ 51467 h 141775"/>
                    <a:gd name="connsiteX43" fmla="*/ 202734 w 228905"/>
                    <a:gd name="connsiteY43" fmla="*/ 56692 h 141775"/>
                    <a:gd name="connsiteX44" fmla="*/ 189148 w 228905"/>
                    <a:gd name="connsiteY44" fmla="*/ 61656 h 141775"/>
                    <a:gd name="connsiteX45" fmla="*/ 176869 w 228905"/>
                    <a:gd name="connsiteY45" fmla="*/ 67665 h 141775"/>
                    <a:gd name="connsiteX46" fmla="*/ 163545 w 228905"/>
                    <a:gd name="connsiteY46" fmla="*/ 72890 h 141775"/>
                    <a:gd name="connsiteX47" fmla="*/ 153095 w 228905"/>
                    <a:gd name="connsiteY47" fmla="*/ 77854 h 141775"/>
                    <a:gd name="connsiteX48" fmla="*/ 144735 w 228905"/>
                    <a:gd name="connsiteY48" fmla="*/ 84646 h 141775"/>
                    <a:gd name="connsiteX49" fmla="*/ 140294 w 228905"/>
                    <a:gd name="connsiteY49" fmla="*/ 94574 h 141775"/>
                    <a:gd name="connsiteX50" fmla="*/ 132717 w 228905"/>
                    <a:gd name="connsiteY50" fmla="*/ 97448 h 141775"/>
                    <a:gd name="connsiteX51" fmla="*/ 125663 w 228905"/>
                    <a:gd name="connsiteY51" fmla="*/ 98493 h 141775"/>
                    <a:gd name="connsiteX52" fmla="*/ 124357 w 228905"/>
                    <a:gd name="connsiteY52" fmla="*/ 102150 h 141775"/>
                    <a:gd name="connsiteX53" fmla="*/ 123312 w 228905"/>
                    <a:gd name="connsiteY53" fmla="*/ 107114 h 141775"/>
                    <a:gd name="connsiteX54" fmla="*/ 120961 w 228905"/>
                    <a:gd name="connsiteY54" fmla="*/ 115736 h 141775"/>
                    <a:gd name="connsiteX55" fmla="*/ 118348 w 228905"/>
                    <a:gd name="connsiteY55" fmla="*/ 124096 h 141775"/>
                    <a:gd name="connsiteX56" fmla="*/ 111556 w 228905"/>
                    <a:gd name="connsiteY56" fmla="*/ 126447 h 141775"/>
                    <a:gd name="connsiteX57" fmla="*/ 108159 w 228905"/>
                    <a:gd name="connsiteY57" fmla="*/ 126970 h 141775"/>
                    <a:gd name="connsiteX58" fmla="*/ 105547 w 228905"/>
                    <a:gd name="connsiteY58" fmla="*/ 128537 h 141775"/>
                    <a:gd name="connsiteX59" fmla="*/ 100583 w 228905"/>
                    <a:gd name="connsiteY59" fmla="*/ 130627 h 141775"/>
                    <a:gd name="connsiteX60" fmla="*/ 92484 w 228905"/>
                    <a:gd name="connsiteY60" fmla="*/ 130366 h 141775"/>
                    <a:gd name="connsiteX61" fmla="*/ 86475 w 228905"/>
                    <a:gd name="connsiteY61" fmla="*/ 131411 h 141775"/>
                    <a:gd name="connsiteX62" fmla="*/ 78115 w 228905"/>
                    <a:gd name="connsiteY62" fmla="*/ 137942 h 141775"/>
                    <a:gd name="connsiteX63" fmla="*/ 68971 w 228905"/>
                    <a:gd name="connsiteY63" fmla="*/ 141077 h 141775"/>
                    <a:gd name="connsiteX64" fmla="*/ 55908 w 228905"/>
                    <a:gd name="connsiteY64" fmla="*/ 137681 h 141775"/>
                    <a:gd name="connsiteX65" fmla="*/ 51990 w 228905"/>
                    <a:gd name="connsiteY65" fmla="*/ 130105 h 141775"/>
                    <a:gd name="connsiteX66" fmla="*/ 44674 w 228905"/>
                    <a:gd name="connsiteY66" fmla="*/ 122528 h 141775"/>
                    <a:gd name="connsiteX67" fmla="*/ 33702 w 228905"/>
                    <a:gd name="connsiteY67" fmla="*/ 116781 h 141775"/>
                    <a:gd name="connsiteX68" fmla="*/ 18288 w 228905"/>
                    <a:gd name="connsiteY68" fmla="*/ 109988 h 141775"/>
                    <a:gd name="connsiteX69" fmla="*/ 13324 w 228905"/>
                    <a:gd name="connsiteY69" fmla="*/ 108682 h 141775"/>
                    <a:gd name="connsiteX70" fmla="*/ 12540 w 228905"/>
                    <a:gd name="connsiteY70" fmla="*/ 108420 h 141775"/>
                    <a:gd name="connsiteX71" fmla="*/ 6793 w 228905"/>
                    <a:gd name="connsiteY71" fmla="*/ 107375 h 141775"/>
                    <a:gd name="connsiteX72" fmla="*/ 0 w 228905"/>
                    <a:gd name="connsiteY72" fmla="*/ 108159 h 141775"/>
                    <a:gd name="connsiteX73" fmla="*/ 1045 w 228905"/>
                    <a:gd name="connsiteY73" fmla="*/ 105808 h 141775"/>
                    <a:gd name="connsiteX74" fmla="*/ 4441 w 228905"/>
                    <a:gd name="connsiteY74" fmla="*/ 102412 h 141775"/>
                    <a:gd name="connsiteX75" fmla="*/ 8621 w 228905"/>
                    <a:gd name="connsiteY75" fmla="*/ 95880 h 141775"/>
                    <a:gd name="connsiteX76" fmla="*/ 12540 w 228905"/>
                    <a:gd name="connsiteY76" fmla="*/ 91178 h 141775"/>
                    <a:gd name="connsiteX77" fmla="*/ 15675 w 228905"/>
                    <a:gd name="connsiteY77" fmla="*/ 85691 h 141775"/>
                    <a:gd name="connsiteX78" fmla="*/ 18549 w 228905"/>
                    <a:gd name="connsiteY78" fmla="*/ 79160 h 141775"/>
                    <a:gd name="connsiteX79" fmla="*/ 17243 w 228905"/>
                    <a:gd name="connsiteY79" fmla="*/ 73674 h 141775"/>
                    <a:gd name="connsiteX80" fmla="*/ 17765 w 228905"/>
                    <a:gd name="connsiteY80" fmla="*/ 72629 h 141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</a:cxnLst>
                  <a:rect l="l" t="t" r="r" b="b"/>
                  <a:pathLst>
                    <a:path w="228905" h="141775">
                      <a:moveTo>
                        <a:pt x="17765" y="72629"/>
                      </a:moveTo>
                      <a:cubicBezTo>
                        <a:pt x="17765" y="71061"/>
                        <a:pt x="19594" y="70016"/>
                        <a:pt x="21162" y="69755"/>
                      </a:cubicBezTo>
                      <a:cubicBezTo>
                        <a:pt x="24035" y="69494"/>
                        <a:pt x="30567" y="69755"/>
                        <a:pt x="30567" y="65314"/>
                      </a:cubicBezTo>
                      <a:cubicBezTo>
                        <a:pt x="30567" y="63485"/>
                        <a:pt x="29260" y="62179"/>
                        <a:pt x="27954" y="60872"/>
                      </a:cubicBezTo>
                      <a:cubicBezTo>
                        <a:pt x="27170" y="60088"/>
                        <a:pt x="25342" y="59043"/>
                        <a:pt x="25603" y="57737"/>
                      </a:cubicBezTo>
                      <a:cubicBezTo>
                        <a:pt x="25864" y="56170"/>
                        <a:pt x="27954" y="54602"/>
                        <a:pt x="28999" y="53557"/>
                      </a:cubicBezTo>
                      <a:cubicBezTo>
                        <a:pt x="30828" y="51990"/>
                        <a:pt x="32657" y="50161"/>
                        <a:pt x="34224" y="48071"/>
                      </a:cubicBezTo>
                      <a:cubicBezTo>
                        <a:pt x="36053" y="45719"/>
                        <a:pt x="36314" y="42584"/>
                        <a:pt x="38143" y="40233"/>
                      </a:cubicBezTo>
                      <a:cubicBezTo>
                        <a:pt x="39449" y="38666"/>
                        <a:pt x="41017" y="37359"/>
                        <a:pt x="42323" y="36053"/>
                      </a:cubicBezTo>
                      <a:cubicBezTo>
                        <a:pt x="43107" y="35008"/>
                        <a:pt x="44674" y="33702"/>
                        <a:pt x="44413" y="32134"/>
                      </a:cubicBezTo>
                      <a:cubicBezTo>
                        <a:pt x="44152" y="30828"/>
                        <a:pt x="42323" y="30305"/>
                        <a:pt x="41539" y="29783"/>
                      </a:cubicBezTo>
                      <a:cubicBezTo>
                        <a:pt x="39972" y="28999"/>
                        <a:pt x="38666" y="28215"/>
                        <a:pt x="37621" y="26909"/>
                      </a:cubicBezTo>
                      <a:cubicBezTo>
                        <a:pt x="36576" y="25603"/>
                        <a:pt x="36314" y="23774"/>
                        <a:pt x="36053" y="21945"/>
                      </a:cubicBezTo>
                      <a:cubicBezTo>
                        <a:pt x="35531" y="19855"/>
                        <a:pt x="35269" y="18027"/>
                        <a:pt x="34224" y="16198"/>
                      </a:cubicBezTo>
                      <a:cubicBezTo>
                        <a:pt x="33179" y="14630"/>
                        <a:pt x="32134" y="13324"/>
                        <a:pt x="30828" y="12018"/>
                      </a:cubicBezTo>
                      <a:cubicBezTo>
                        <a:pt x="30305" y="11234"/>
                        <a:pt x="29260" y="10450"/>
                        <a:pt x="30305" y="9405"/>
                      </a:cubicBezTo>
                      <a:cubicBezTo>
                        <a:pt x="31612" y="8099"/>
                        <a:pt x="34224" y="7838"/>
                        <a:pt x="35792" y="7576"/>
                      </a:cubicBezTo>
                      <a:cubicBezTo>
                        <a:pt x="38927" y="6793"/>
                        <a:pt x="41801" y="6270"/>
                        <a:pt x="44936" y="5748"/>
                      </a:cubicBezTo>
                      <a:cubicBezTo>
                        <a:pt x="50683" y="4703"/>
                        <a:pt x="56431" y="3919"/>
                        <a:pt x="62179" y="3135"/>
                      </a:cubicBezTo>
                      <a:cubicBezTo>
                        <a:pt x="67926" y="2351"/>
                        <a:pt x="73935" y="1306"/>
                        <a:pt x="79683" y="784"/>
                      </a:cubicBezTo>
                      <a:cubicBezTo>
                        <a:pt x="84908" y="523"/>
                        <a:pt x="90394" y="0"/>
                        <a:pt x="95619" y="0"/>
                      </a:cubicBezTo>
                      <a:cubicBezTo>
                        <a:pt x="98232" y="0"/>
                        <a:pt x="100844" y="0"/>
                        <a:pt x="103196" y="784"/>
                      </a:cubicBezTo>
                      <a:cubicBezTo>
                        <a:pt x="105286" y="1568"/>
                        <a:pt x="107114" y="3135"/>
                        <a:pt x="108682" y="4703"/>
                      </a:cubicBezTo>
                      <a:cubicBezTo>
                        <a:pt x="110249" y="6270"/>
                        <a:pt x="111556" y="7838"/>
                        <a:pt x="113646" y="8883"/>
                      </a:cubicBezTo>
                      <a:cubicBezTo>
                        <a:pt x="116258" y="9928"/>
                        <a:pt x="118871" y="9666"/>
                        <a:pt x="121483" y="9666"/>
                      </a:cubicBezTo>
                      <a:cubicBezTo>
                        <a:pt x="125925" y="9666"/>
                        <a:pt x="132456" y="9405"/>
                        <a:pt x="134024" y="14630"/>
                      </a:cubicBezTo>
                      <a:cubicBezTo>
                        <a:pt x="134285" y="15153"/>
                        <a:pt x="134024" y="16720"/>
                        <a:pt x="134807" y="16720"/>
                      </a:cubicBezTo>
                      <a:cubicBezTo>
                        <a:pt x="135069" y="16720"/>
                        <a:pt x="135852" y="15937"/>
                        <a:pt x="136114" y="15937"/>
                      </a:cubicBezTo>
                      <a:cubicBezTo>
                        <a:pt x="136897" y="15414"/>
                        <a:pt x="137681" y="15153"/>
                        <a:pt x="138465" y="14892"/>
                      </a:cubicBezTo>
                      <a:cubicBezTo>
                        <a:pt x="140816" y="14369"/>
                        <a:pt x="143168" y="14630"/>
                        <a:pt x="144996" y="15937"/>
                      </a:cubicBezTo>
                      <a:cubicBezTo>
                        <a:pt x="146825" y="17243"/>
                        <a:pt x="148131" y="18810"/>
                        <a:pt x="149438" y="20639"/>
                      </a:cubicBezTo>
                      <a:cubicBezTo>
                        <a:pt x="150483" y="21945"/>
                        <a:pt x="151266" y="21162"/>
                        <a:pt x="152050" y="19855"/>
                      </a:cubicBezTo>
                      <a:cubicBezTo>
                        <a:pt x="153879" y="17504"/>
                        <a:pt x="155969" y="15153"/>
                        <a:pt x="158581" y="13585"/>
                      </a:cubicBezTo>
                      <a:cubicBezTo>
                        <a:pt x="163807" y="10450"/>
                        <a:pt x="170599" y="10973"/>
                        <a:pt x="176347" y="12801"/>
                      </a:cubicBezTo>
                      <a:cubicBezTo>
                        <a:pt x="177914" y="13324"/>
                        <a:pt x="179482" y="13847"/>
                        <a:pt x="180788" y="14369"/>
                      </a:cubicBezTo>
                      <a:cubicBezTo>
                        <a:pt x="181833" y="14630"/>
                        <a:pt x="183140" y="14892"/>
                        <a:pt x="184185" y="15414"/>
                      </a:cubicBezTo>
                      <a:cubicBezTo>
                        <a:pt x="186797" y="16459"/>
                        <a:pt x="189148" y="18810"/>
                        <a:pt x="191500" y="20639"/>
                      </a:cubicBezTo>
                      <a:cubicBezTo>
                        <a:pt x="194373" y="22729"/>
                        <a:pt x="197509" y="24819"/>
                        <a:pt x="200905" y="26125"/>
                      </a:cubicBezTo>
                      <a:cubicBezTo>
                        <a:pt x="203517" y="27170"/>
                        <a:pt x="206130" y="27954"/>
                        <a:pt x="208742" y="28999"/>
                      </a:cubicBezTo>
                      <a:cubicBezTo>
                        <a:pt x="214751" y="31612"/>
                        <a:pt x="221283" y="34224"/>
                        <a:pt x="226247" y="38927"/>
                      </a:cubicBezTo>
                      <a:cubicBezTo>
                        <a:pt x="227814" y="40494"/>
                        <a:pt x="229643" y="42323"/>
                        <a:pt x="228598" y="44674"/>
                      </a:cubicBezTo>
                      <a:cubicBezTo>
                        <a:pt x="227814" y="47026"/>
                        <a:pt x="225463" y="48855"/>
                        <a:pt x="223111" y="49638"/>
                      </a:cubicBezTo>
                      <a:cubicBezTo>
                        <a:pt x="219976" y="50683"/>
                        <a:pt x="216580" y="50422"/>
                        <a:pt x="213184" y="51467"/>
                      </a:cubicBezTo>
                      <a:cubicBezTo>
                        <a:pt x="209526" y="52512"/>
                        <a:pt x="206130" y="55125"/>
                        <a:pt x="202734" y="56692"/>
                      </a:cubicBezTo>
                      <a:cubicBezTo>
                        <a:pt x="198292" y="58782"/>
                        <a:pt x="193590" y="59827"/>
                        <a:pt x="189148" y="61656"/>
                      </a:cubicBezTo>
                      <a:cubicBezTo>
                        <a:pt x="184968" y="63485"/>
                        <a:pt x="181050" y="65836"/>
                        <a:pt x="176869" y="67665"/>
                      </a:cubicBezTo>
                      <a:cubicBezTo>
                        <a:pt x="172428" y="69494"/>
                        <a:pt x="167987" y="70800"/>
                        <a:pt x="163545" y="72890"/>
                      </a:cubicBezTo>
                      <a:cubicBezTo>
                        <a:pt x="160149" y="74457"/>
                        <a:pt x="156491" y="76286"/>
                        <a:pt x="153095" y="77854"/>
                      </a:cubicBezTo>
                      <a:cubicBezTo>
                        <a:pt x="149699" y="79421"/>
                        <a:pt x="146825" y="81250"/>
                        <a:pt x="144735" y="84646"/>
                      </a:cubicBezTo>
                      <a:cubicBezTo>
                        <a:pt x="142906" y="87781"/>
                        <a:pt x="142384" y="91439"/>
                        <a:pt x="140294" y="94574"/>
                      </a:cubicBezTo>
                      <a:cubicBezTo>
                        <a:pt x="138465" y="97187"/>
                        <a:pt x="135591" y="97448"/>
                        <a:pt x="132717" y="97448"/>
                      </a:cubicBezTo>
                      <a:cubicBezTo>
                        <a:pt x="130627" y="97448"/>
                        <a:pt x="127231" y="96403"/>
                        <a:pt x="125663" y="98493"/>
                      </a:cubicBezTo>
                      <a:cubicBezTo>
                        <a:pt x="124880" y="99538"/>
                        <a:pt x="124618" y="100844"/>
                        <a:pt x="124357" y="102150"/>
                      </a:cubicBezTo>
                      <a:cubicBezTo>
                        <a:pt x="124096" y="103718"/>
                        <a:pt x="123835" y="105547"/>
                        <a:pt x="123312" y="107114"/>
                      </a:cubicBezTo>
                      <a:cubicBezTo>
                        <a:pt x="122528" y="109988"/>
                        <a:pt x="121222" y="112862"/>
                        <a:pt x="120961" y="115736"/>
                      </a:cubicBezTo>
                      <a:cubicBezTo>
                        <a:pt x="120700" y="118609"/>
                        <a:pt x="120700" y="122006"/>
                        <a:pt x="118348" y="124096"/>
                      </a:cubicBezTo>
                      <a:cubicBezTo>
                        <a:pt x="116520" y="125663"/>
                        <a:pt x="113907" y="126186"/>
                        <a:pt x="111556" y="126447"/>
                      </a:cubicBezTo>
                      <a:cubicBezTo>
                        <a:pt x="110511" y="126708"/>
                        <a:pt x="109204" y="126708"/>
                        <a:pt x="108159" y="126970"/>
                      </a:cubicBezTo>
                      <a:cubicBezTo>
                        <a:pt x="107114" y="127231"/>
                        <a:pt x="106592" y="128015"/>
                        <a:pt x="105547" y="128537"/>
                      </a:cubicBezTo>
                      <a:cubicBezTo>
                        <a:pt x="103979" y="129321"/>
                        <a:pt x="102151" y="129843"/>
                        <a:pt x="100583" y="130627"/>
                      </a:cubicBezTo>
                      <a:cubicBezTo>
                        <a:pt x="97971" y="130888"/>
                        <a:pt x="95358" y="130888"/>
                        <a:pt x="92484" y="130366"/>
                      </a:cubicBezTo>
                      <a:cubicBezTo>
                        <a:pt x="89872" y="129843"/>
                        <a:pt x="88304" y="129582"/>
                        <a:pt x="86475" y="131411"/>
                      </a:cubicBezTo>
                      <a:cubicBezTo>
                        <a:pt x="83863" y="133762"/>
                        <a:pt x="81511" y="136375"/>
                        <a:pt x="78115" y="137942"/>
                      </a:cubicBezTo>
                      <a:cubicBezTo>
                        <a:pt x="75241" y="139248"/>
                        <a:pt x="72106" y="140293"/>
                        <a:pt x="68971" y="141077"/>
                      </a:cubicBezTo>
                      <a:cubicBezTo>
                        <a:pt x="64269" y="142645"/>
                        <a:pt x="59044" y="141600"/>
                        <a:pt x="55908" y="137681"/>
                      </a:cubicBezTo>
                      <a:cubicBezTo>
                        <a:pt x="54080" y="135330"/>
                        <a:pt x="53296" y="132456"/>
                        <a:pt x="51990" y="130105"/>
                      </a:cubicBezTo>
                      <a:cubicBezTo>
                        <a:pt x="50161" y="126970"/>
                        <a:pt x="47548" y="124618"/>
                        <a:pt x="44674" y="122528"/>
                      </a:cubicBezTo>
                      <a:cubicBezTo>
                        <a:pt x="41278" y="120177"/>
                        <a:pt x="37359" y="118609"/>
                        <a:pt x="33702" y="116781"/>
                      </a:cubicBezTo>
                      <a:cubicBezTo>
                        <a:pt x="28738" y="114168"/>
                        <a:pt x="23513" y="112078"/>
                        <a:pt x="18288" y="109988"/>
                      </a:cubicBezTo>
                      <a:cubicBezTo>
                        <a:pt x="16720" y="109465"/>
                        <a:pt x="14891" y="108943"/>
                        <a:pt x="13324" y="108682"/>
                      </a:cubicBezTo>
                      <a:cubicBezTo>
                        <a:pt x="12801" y="108682"/>
                        <a:pt x="12540" y="108682"/>
                        <a:pt x="12540" y="108420"/>
                      </a:cubicBezTo>
                      <a:cubicBezTo>
                        <a:pt x="10711" y="107898"/>
                        <a:pt x="8883" y="107637"/>
                        <a:pt x="6793" y="107375"/>
                      </a:cubicBezTo>
                      <a:cubicBezTo>
                        <a:pt x="4703" y="106853"/>
                        <a:pt x="2351" y="108682"/>
                        <a:pt x="0" y="108159"/>
                      </a:cubicBezTo>
                      <a:cubicBezTo>
                        <a:pt x="0" y="106853"/>
                        <a:pt x="261" y="106592"/>
                        <a:pt x="1045" y="105808"/>
                      </a:cubicBezTo>
                      <a:cubicBezTo>
                        <a:pt x="2351" y="104763"/>
                        <a:pt x="3396" y="103457"/>
                        <a:pt x="4441" y="102412"/>
                      </a:cubicBezTo>
                      <a:cubicBezTo>
                        <a:pt x="6531" y="100583"/>
                        <a:pt x="7315" y="97970"/>
                        <a:pt x="8621" y="95880"/>
                      </a:cubicBezTo>
                      <a:cubicBezTo>
                        <a:pt x="9666" y="94051"/>
                        <a:pt x="11234" y="92745"/>
                        <a:pt x="12540" y="91178"/>
                      </a:cubicBezTo>
                      <a:cubicBezTo>
                        <a:pt x="13846" y="89349"/>
                        <a:pt x="14891" y="87520"/>
                        <a:pt x="15675" y="85691"/>
                      </a:cubicBezTo>
                      <a:cubicBezTo>
                        <a:pt x="16720" y="83340"/>
                        <a:pt x="18288" y="81773"/>
                        <a:pt x="18549" y="79160"/>
                      </a:cubicBezTo>
                      <a:cubicBezTo>
                        <a:pt x="18810" y="77331"/>
                        <a:pt x="17765" y="75502"/>
                        <a:pt x="17243" y="73674"/>
                      </a:cubicBezTo>
                      <a:cubicBezTo>
                        <a:pt x="17765" y="72890"/>
                        <a:pt x="17765" y="72629"/>
                        <a:pt x="17765" y="726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DECD87C0-247E-704C-3358-25653640735B}"/>
                    </a:ext>
                  </a:extLst>
                </p:cNvPr>
                <p:cNvSpPr/>
                <p:nvPr/>
              </p:nvSpPr>
              <p:spPr>
                <a:xfrm>
                  <a:off x="2288013" y="2108119"/>
                  <a:ext cx="392501" cy="194636"/>
                </a:xfrm>
                <a:custGeom>
                  <a:avLst/>
                  <a:gdLst>
                    <a:gd name="connsiteX0" fmla="*/ 223992 w 392501"/>
                    <a:gd name="connsiteY0" fmla="*/ 180739 h 194636"/>
                    <a:gd name="connsiteX1" fmla="*/ 217200 w 392501"/>
                    <a:gd name="connsiteY1" fmla="*/ 184396 h 194636"/>
                    <a:gd name="connsiteX2" fmla="*/ 210930 w 392501"/>
                    <a:gd name="connsiteY2" fmla="*/ 186486 h 194636"/>
                    <a:gd name="connsiteX3" fmla="*/ 206750 w 392501"/>
                    <a:gd name="connsiteY3" fmla="*/ 188576 h 194636"/>
                    <a:gd name="connsiteX4" fmla="*/ 201002 w 392501"/>
                    <a:gd name="connsiteY4" fmla="*/ 189882 h 194636"/>
                    <a:gd name="connsiteX5" fmla="*/ 193948 w 392501"/>
                    <a:gd name="connsiteY5" fmla="*/ 189621 h 194636"/>
                    <a:gd name="connsiteX6" fmla="*/ 186894 w 392501"/>
                    <a:gd name="connsiteY6" fmla="*/ 189360 h 194636"/>
                    <a:gd name="connsiteX7" fmla="*/ 183498 w 392501"/>
                    <a:gd name="connsiteY7" fmla="*/ 190144 h 194636"/>
                    <a:gd name="connsiteX8" fmla="*/ 180363 w 392501"/>
                    <a:gd name="connsiteY8" fmla="*/ 190666 h 194636"/>
                    <a:gd name="connsiteX9" fmla="*/ 177750 w 392501"/>
                    <a:gd name="connsiteY9" fmla="*/ 194585 h 194636"/>
                    <a:gd name="connsiteX10" fmla="*/ 172264 w 392501"/>
                    <a:gd name="connsiteY10" fmla="*/ 193279 h 194636"/>
                    <a:gd name="connsiteX11" fmla="*/ 169913 w 392501"/>
                    <a:gd name="connsiteY11" fmla="*/ 191711 h 194636"/>
                    <a:gd name="connsiteX12" fmla="*/ 167823 w 392501"/>
                    <a:gd name="connsiteY12" fmla="*/ 191711 h 194636"/>
                    <a:gd name="connsiteX13" fmla="*/ 162075 w 392501"/>
                    <a:gd name="connsiteY13" fmla="*/ 193017 h 194636"/>
                    <a:gd name="connsiteX14" fmla="*/ 155021 w 392501"/>
                    <a:gd name="connsiteY14" fmla="*/ 193017 h 194636"/>
                    <a:gd name="connsiteX15" fmla="*/ 150319 w 392501"/>
                    <a:gd name="connsiteY15" fmla="*/ 193279 h 194636"/>
                    <a:gd name="connsiteX16" fmla="*/ 136995 w 392501"/>
                    <a:gd name="connsiteY16" fmla="*/ 192495 h 194636"/>
                    <a:gd name="connsiteX17" fmla="*/ 126806 w 392501"/>
                    <a:gd name="connsiteY17" fmla="*/ 188315 h 194636"/>
                    <a:gd name="connsiteX18" fmla="*/ 121058 w 392501"/>
                    <a:gd name="connsiteY18" fmla="*/ 180477 h 194636"/>
                    <a:gd name="connsiteX19" fmla="*/ 111392 w 392501"/>
                    <a:gd name="connsiteY19" fmla="*/ 165063 h 194636"/>
                    <a:gd name="connsiteX20" fmla="*/ 99113 w 392501"/>
                    <a:gd name="connsiteY20" fmla="*/ 163235 h 194636"/>
                    <a:gd name="connsiteX21" fmla="*/ 81609 w 392501"/>
                    <a:gd name="connsiteY21" fmla="*/ 163496 h 194636"/>
                    <a:gd name="connsiteX22" fmla="*/ 49213 w 392501"/>
                    <a:gd name="connsiteY22" fmla="*/ 155136 h 194636"/>
                    <a:gd name="connsiteX23" fmla="*/ 40069 w 392501"/>
                    <a:gd name="connsiteY23" fmla="*/ 137632 h 194636"/>
                    <a:gd name="connsiteX24" fmla="*/ 49997 w 392501"/>
                    <a:gd name="connsiteY24" fmla="*/ 130316 h 194636"/>
                    <a:gd name="connsiteX25" fmla="*/ 108779 w 392501"/>
                    <a:gd name="connsiteY25" fmla="*/ 124308 h 194636"/>
                    <a:gd name="connsiteX26" fmla="*/ 139346 w 392501"/>
                    <a:gd name="connsiteY26" fmla="*/ 128226 h 194636"/>
                    <a:gd name="connsiteX27" fmla="*/ 144310 w 392501"/>
                    <a:gd name="connsiteY27" fmla="*/ 127965 h 194636"/>
                    <a:gd name="connsiteX28" fmla="*/ 148751 w 392501"/>
                    <a:gd name="connsiteY28" fmla="*/ 125091 h 194636"/>
                    <a:gd name="connsiteX29" fmla="*/ 148751 w 392501"/>
                    <a:gd name="connsiteY29" fmla="*/ 125353 h 194636"/>
                    <a:gd name="connsiteX30" fmla="*/ 155805 w 392501"/>
                    <a:gd name="connsiteY30" fmla="*/ 123001 h 194636"/>
                    <a:gd name="connsiteX31" fmla="*/ 147706 w 392501"/>
                    <a:gd name="connsiteY31" fmla="*/ 119344 h 194636"/>
                    <a:gd name="connsiteX32" fmla="*/ 140914 w 392501"/>
                    <a:gd name="connsiteY32" fmla="*/ 118038 h 194636"/>
                    <a:gd name="connsiteX33" fmla="*/ 137517 w 392501"/>
                    <a:gd name="connsiteY33" fmla="*/ 117515 h 194636"/>
                    <a:gd name="connsiteX34" fmla="*/ 131770 w 392501"/>
                    <a:gd name="connsiteY34" fmla="*/ 115164 h 194636"/>
                    <a:gd name="connsiteX35" fmla="*/ 127067 w 392501"/>
                    <a:gd name="connsiteY35" fmla="*/ 113858 h 194636"/>
                    <a:gd name="connsiteX36" fmla="*/ 121842 w 392501"/>
                    <a:gd name="connsiteY36" fmla="*/ 111768 h 194636"/>
                    <a:gd name="connsiteX37" fmla="*/ 117139 w 392501"/>
                    <a:gd name="connsiteY37" fmla="*/ 110461 h 194636"/>
                    <a:gd name="connsiteX38" fmla="*/ 111914 w 392501"/>
                    <a:gd name="connsiteY38" fmla="*/ 109155 h 194636"/>
                    <a:gd name="connsiteX39" fmla="*/ 107995 w 392501"/>
                    <a:gd name="connsiteY39" fmla="*/ 108894 h 194636"/>
                    <a:gd name="connsiteX40" fmla="*/ 103032 w 392501"/>
                    <a:gd name="connsiteY40" fmla="*/ 108894 h 194636"/>
                    <a:gd name="connsiteX41" fmla="*/ 94933 w 392501"/>
                    <a:gd name="connsiteY41" fmla="*/ 110461 h 194636"/>
                    <a:gd name="connsiteX42" fmla="*/ 86311 w 392501"/>
                    <a:gd name="connsiteY42" fmla="*/ 110984 h 194636"/>
                    <a:gd name="connsiteX43" fmla="*/ 80041 w 392501"/>
                    <a:gd name="connsiteY43" fmla="*/ 112029 h 194636"/>
                    <a:gd name="connsiteX44" fmla="*/ 77429 w 392501"/>
                    <a:gd name="connsiteY44" fmla="*/ 112551 h 194636"/>
                    <a:gd name="connsiteX45" fmla="*/ 76906 w 392501"/>
                    <a:gd name="connsiteY45" fmla="*/ 112813 h 194636"/>
                    <a:gd name="connsiteX46" fmla="*/ 75077 w 392501"/>
                    <a:gd name="connsiteY46" fmla="*/ 113074 h 194636"/>
                    <a:gd name="connsiteX47" fmla="*/ 61753 w 392501"/>
                    <a:gd name="connsiteY47" fmla="*/ 111506 h 194636"/>
                    <a:gd name="connsiteX48" fmla="*/ 53654 w 392501"/>
                    <a:gd name="connsiteY48" fmla="*/ 110461 h 194636"/>
                    <a:gd name="connsiteX49" fmla="*/ 43988 w 392501"/>
                    <a:gd name="connsiteY49" fmla="*/ 113335 h 194636"/>
                    <a:gd name="connsiteX50" fmla="*/ 34844 w 392501"/>
                    <a:gd name="connsiteY50" fmla="*/ 112290 h 194636"/>
                    <a:gd name="connsiteX51" fmla="*/ 20214 w 392501"/>
                    <a:gd name="connsiteY51" fmla="*/ 102624 h 194636"/>
                    <a:gd name="connsiteX52" fmla="*/ 16295 w 392501"/>
                    <a:gd name="connsiteY52" fmla="*/ 96876 h 194636"/>
                    <a:gd name="connsiteX53" fmla="*/ 20475 w 392501"/>
                    <a:gd name="connsiteY53" fmla="*/ 93741 h 194636"/>
                    <a:gd name="connsiteX54" fmla="*/ 28835 w 392501"/>
                    <a:gd name="connsiteY54" fmla="*/ 90867 h 194636"/>
                    <a:gd name="connsiteX55" fmla="*/ 38502 w 392501"/>
                    <a:gd name="connsiteY55" fmla="*/ 86165 h 194636"/>
                    <a:gd name="connsiteX56" fmla="*/ 59402 w 392501"/>
                    <a:gd name="connsiteY56" fmla="*/ 80417 h 194636"/>
                    <a:gd name="connsiteX57" fmla="*/ 64888 w 392501"/>
                    <a:gd name="connsiteY57" fmla="*/ 77804 h 194636"/>
                    <a:gd name="connsiteX58" fmla="*/ 62276 w 392501"/>
                    <a:gd name="connsiteY58" fmla="*/ 78066 h 194636"/>
                    <a:gd name="connsiteX59" fmla="*/ 57573 w 392501"/>
                    <a:gd name="connsiteY59" fmla="*/ 79111 h 194636"/>
                    <a:gd name="connsiteX60" fmla="*/ 48168 w 392501"/>
                    <a:gd name="connsiteY60" fmla="*/ 80417 h 194636"/>
                    <a:gd name="connsiteX61" fmla="*/ 39808 w 392501"/>
                    <a:gd name="connsiteY61" fmla="*/ 79894 h 194636"/>
                    <a:gd name="connsiteX62" fmla="*/ 33799 w 392501"/>
                    <a:gd name="connsiteY62" fmla="*/ 79633 h 194636"/>
                    <a:gd name="connsiteX63" fmla="*/ 27790 w 392501"/>
                    <a:gd name="connsiteY63" fmla="*/ 80939 h 194636"/>
                    <a:gd name="connsiteX64" fmla="*/ 19691 w 392501"/>
                    <a:gd name="connsiteY64" fmla="*/ 81462 h 194636"/>
                    <a:gd name="connsiteX65" fmla="*/ 19169 w 392501"/>
                    <a:gd name="connsiteY65" fmla="*/ 77543 h 194636"/>
                    <a:gd name="connsiteX66" fmla="*/ 21259 w 392501"/>
                    <a:gd name="connsiteY66" fmla="*/ 74669 h 194636"/>
                    <a:gd name="connsiteX67" fmla="*/ 23088 w 392501"/>
                    <a:gd name="connsiteY67" fmla="*/ 73102 h 194636"/>
                    <a:gd name="connsiteX68" fmla="*/ 26484 w 392501"/>
                    <a:gd name="connsiteY68" fmla="*/ 68661 h 194636"/>
                    <a:gd name="connsiteX69" fmla="*/ 17079 w 392501"/>
                    <a:gd name="connsiteY69" fmla="*/ 72057 h 194636"/>
                    <a:gd name="connsiteX70" fmla="*/ 11854 w 392501"/>
                    <a:gd name="connsiteY70" fmla="*/ 70489 h 194636"/>
                    <a:gd name="connsiteX71" fmla="*/ 620 w 392501"/>
                    <a:gd name="connsiteY71" fmla="*/ 69444 h 194636"/>
                    <a:gd name="connsiteX72" fmla="*/ 1142 w 392501"/>
                    <a:gd name="connsiteY72" fmla="*/ 61607 h 194636"/>
                    <a:gd name="connsiteX73" fmla="*/ 5322 w 392501"/>
                    <a:gd name="connsiteY73" fmla="*/ 55075 h 194636"/>
                    <a:gd name="connsiteX74" fmla="*/ 11854 w 392501"/>
                    <a:gd name="connsiteY74" fmla="*/ 49850 h 194636"/>
                    <a:gd name="connsiteX75" fmla="*/ 16034 w 392501"/>
                    <a:gd name="connsiteY75" fmla="*/ 46976 h 194636"/>
                    <a:gd name="connsiteX76" fmla="*/ 18646 w 392501"/>
                    <a:gd name="connsiteY76" fmla="*/ 44364 h 194636"/>
                    <a:gd name="connsiteX77" fmla="*/ 15772 w 392501"/>
                    <a:gd name="connsiteY77" fmla="*/ 40968 h 194636"/>
                    <a:gd name="connsiteX78" fmla="*/ 13682 w 392501"/>
                    <a:gd name="connsiteY78" fmla="*/ 35743 h 194636"/>
                    <a:gd name="connsiteX79" fmla="*/ 21259 w 392501"/>
                    <a:gd name="connsiteY79" fmla="*/ 29472 h 194636"/>
                    <a:gd name="connsiteX80" fmla="*/ 30664 w 392501"/>
                    <a:gd name="connsiteY80" fmla="*/ 23725 h 194636"/>
                    <a:gd name="connsiteX81" fmla="*/ 43204 w 392501"/>
                    <a:gd name="connsiteY81" fmla="*/ 17716 h 194636"/>
                    <a:gd name="connsiteX82" fmla="*/ 57573 w 392501"/>
                    <a:gd name="connsiteY82" fmla="*/ 13797 h 194636"/>
                    <a:gd name="connsiteX83" fmla="*/ 80825 w 392501"/>
                    <a:gd name="connsiteY83" fmla="*/ 4392 h 194636"/>
                    <a:gd name="connsiteX84" fmla="*/ 89446 w 392501"/>
                    <a:gd name="connsiteY84" fmla="*/ 473 h 194636"/>
                    <a:gd name="connsiteX85" fmla="*/ 97545 w 392501"/>
                    <a:gd name="connsiteY85" fmla="*/ 735 h 194636"/>
                    <a:gd name="connsiteX86" fmla="*/ 106428 w 392501"/>
                    <a:gd name="connsiteY86" fmla="*/ 4915 h 194636"/>
                    <a:gd name="connsiteX87" fmla="*/ 109563 w 392501"/>
                    <a:gd name="connsiteY87" fmla="*/ 11446 h 194636"/>
                    <a:gd name="connsiteX88" fmla="*/ 109040 w 392501"/>
                    <a:gd name="connsiteY88" fmla="*/ 19284 h 194636"/>
                    <a:gd name="connsiteX89" fmla="*/ 105122 w 392501"/>
                    <a:gd name="connsiteY89" fmla="*/ 24770 h 194636"/>
                    <a:gd name="connsiteX90" fmla="*/ 99635 w 392501"/>
                    <a:gd name="connsiteY90" fmla="*/ 29211 h 194636"/>
                    <a:gd name="connsiteX91" fmla="*/ 103554 w 392501"/>
                    <a:gd name="connsiteY91" fmla="*/ 30779 h 194636"/>
                    <a:gd name="connsiteX92" fmla="*/ 113221 w 392501"/>
                    <a:gd name="connsiteY92" fmla="*/ 29472 h 194636"/>
                    <a:gd name="connsiteX93" fmla="*/ 118184 w 392501"/>
                    <a:gd name="connsiteY93" fmla="*/ 29211 h 194636"/>
                    <a:gd name="connsiteX94" fmla="*/ 119491 w 392501"/>
                    <a:gd name="connsiteY94" fmla="*/ 27121 h 194636"/>
                    <a:gd name="connsiteX95" fmla="*/ 121058 w 392501"/>
                    <a:gd name="connsiteY95" fmla="*/ 23202 h 194636"/>
                    <a:gd name="connsiteX96" fmla="*/ 127590 w 392501"/>
                    <a:gd name="connsiteY96" fmla="*/ 15626 h 194636"/>
                    <a:gd name="connsiteX97" fmla="*/ 144571 w 392501"/>
                    <a:gd name="connsiteY97" fmla="*/ 19022 h 194636"/>
                    <a:gd name="connsiteX98" fmla="*/ 153976 w 392501"/>
                    <a:gd name="connsiteY98" fmla="*/ 24770 h 194636"/>
                    <a:gd name="connsiteX99" fmla="*/ 162075 w 392501"/>
                    <a:gd name="connsiteY99" fmla="*/ 27905 h 194636"/>
                    <a:gd name="connsiteX100" fmla="*/ 163904 w 392501"/>
                    <a:gd name="connsiteY100" fmla="*/ 38094 h 194636"/>
                    <a:gd name="connsiteX101" fmla="*/ 156328 w 392501"/>
                    <a:gd name="connsiteY101" fmla="*/ 42796 h 194636"/>
                    <a:gd name="connsiteX102" fmla="*/ 156850 w 392501"/>
                    <a:gd name="connsiteY102" fmla="*/ 47238 h 194636"/>
                    <a:gd name="connsiteX103" fmla="*/ 167823 w 392501"/>
                    <a:gd name="connsiteY103" fmla="*/ 43058 h 194636"/>
                    <a:gd name="connsiteX104" fmla="*/ 172264 w 392501"/>
                    <a:gd name="connsiteY104" fmla="*/ 42535 h 194636"/>
                    <a:gd name="connsiteX105" fmla="*/ 176967 w 392501"/>
                    <a:gd name="connsiteY105" fmla="*/ 34175 h 194636"/>
                    <a:gd name="connsiteX106" fmla="*/ 180363 w 392501"/>
                    <a:gd name="connsiteY106" fmla="*/ 32346 h 194636"/>
                    <a:gd name="connsiteX107" fmla="*/ 182975 w 392501"/>
                    <a:gd name="connsiteY107" fmla="*/ 33130 h 194636"/>
                    <a:gd name="connsiteX108" fmla="*/ 192119 w 392501"/>
                    <a:gd name="connsiteY108" fmla="*/ 36004 h 194636"/>
                    <a:gd name="connsiteX109" fmla="*/ 198128 w 392501"/>
                    <a:gd name="connsiteY109" fmla="*/ 37571 h 194636"/>
                    <a:gd name="connsiteX110" fmla="*/ 199173 w 392501"/>
                    <a:gd name="connsiteY110" fmla="*/ 31562 h 194636"/>
                    <a:gd name="connsiteX111" fmla="*/ 192903 w 392501"/>
                    <a:gd name="connsiteY111" fmla="*/ 26076 h 194636"/>
                    <a:gd name="connsiteX112" fmla="*/ 184543 w 392501"/>
                    <a:gd name="connsiteY112" fmla="*/ 20067 h 194636"/>
                    <a:gd name="connsiteX113" fmla="*/ 183237 w 392501"/>
                    <a:gd name="connsiteY113" fmla="*/ 15626 h 194636"/>
                    <a:gd name="connsiteX114" fmla="*/ 190029 w 392501"/>
                    <a:gd name="connsiteY114" fmla="*/ 14842 h 194636"/>
                    <a:gd name="connsiteX115" fmla="*/ 199173 w 392501"/>
                    <a:gd name="connsiteY115" fmla="*/ 16149 h 194636"/>
                    <a:gd name="connsiteX116" fmla="*/ 203615 w 392501"/>
                    <a:gd name="connsiteY116" fmla="*/ 20067 h 194636"/>
                    <a:gd name="connsiteX117" fmla="*/ 208056 w 392501"/>
                    <a:gd name="connsiteY117" fmla="*/ 24770 h 194636"/>
                    <a:gd name="connsiteX118" fmla="*/ 214326 w 392501"/>
                    <a:gd name="connsiteY118" fmla="*/ 25031 h 194636"/>
                    <a:gd name="connsiteX119" fmla="*/ 222164 w 392501"/>
                    <a:gd name="connsiteY119" fmla="*/ 31301 h 194636"/>
                    <a:gd name="connsiteX120" fmla="*/ 226344 w 392501"/>
                    <a:gd name="connsiteY120" fmla="*/ 34436 h 194636"/>
                    <a:gd name="connsiteX121" fmla="*/ 227650 w 392501"/>
                    <a:gd name="connsiteY121" fmla="*/ 43319 h 194636"/>
                    <a:gd name="connsiteX122" fmla="*/ 229479 w 392501"/>
                    <a:gd name="connsiteY122" fmla="*/ 49328 h 194636"/>
                    <a:gd name="connsiteX123" fmla="*/ 233398 w 392501"/>
                    <a:gd name="connsiteY123" fmla="*/ 53769 h 194636"/>
                    <a:gd name="connsiteX124" fmla="*/ 236794 w 392501"/>
                    <a:gd name="connsiteY124" fmla="*/ 66832 h 194636"/>
                    <a:gd name="connsiteX125" fmla="*/ 240713 w 392501"/>
                    <a:gd name="connsiteY125" fmla="*/ 69967 h 194636"/>
                    <a:gd name="connsiteX126" fmla="*/ 244632 w 392501"/>
                    <a:gd name="connsiteY126" fmla="*/ 68661 h 194636"/>
                    <a:gd name="connsiteX127" fmla="*/ 250379 w 392501"/>
                    <a:gd name="connsiteY127" fmla="*/ 66832 h 194636"/>
                    <a:gd name="connsiteX128" fmla="*/ 254821 w 392501"/>
                    <a:gd name="connsiteY128" fmla="*/ 64481 h 194636"/>
                    <a:gd name="connsiteX129" fmla="*/ 249595 w 392501"/>
                    <a:gd name="connsiteY129" fmla="*/ 54030 h 194636"/>
                    <a:gd name="connsiteX130" fmla="*/ 244632 w 392501"/>
                    <a:gd name="connsiteY130" fmla="*/ 50112 h 194636"/>
                    <a:gd name="connsiteX131" fmla="*/ 243848 w 392501"/>
                    <a:gd name="connsiteY131" fmla="*/ 44364 h 194636"/>
                    <a:gd name="connsiteX132" fmla="*/ 242803 w 392501"/>
                    <a:gd name="connsiteY132" fmla="*/ 38094 h 194636"/>
                    <a:gd name="connsiteX133" fmla="*/ 240451 w 392501"/>
                    <a:gd name="connsiteY133" fmla="*/ 32085 h 194636"/>
                    <a:gd name="connsiteX134" fmla="*/ 238100 w 392501"/>
                    <a:gd name="connsiteY134" fmla="*/ 21896 h 194636"/>
                    <a:gd name="connsiteX135" fmla="*/ 234443 w 392501"/>
                    <a:gd name="connsiteY135" fmla="*/ 11707 h 194636"/>
                    <a:gd name="connsiteX136" fmla="*/ 238100 w 392501"/>
                    <a:gd name="connsiteY136" fmla="*/ 3870 h 194636"/>
                    <a:gd name="connsiteX137" fmla="*/ 241758 w 392501"/>
                    <a:gd name="connsiteY137" fmla="*/ 212 h 194636"/>
                    <a:gd name="connsiteX138" fmla="*/ 248028 w 392501"/>
                    <a:gd name="connsiteY138" fmla="*/ 996 h 194636"/>
                    <a:gd name="connsiteX139" fmla="*/ 250640 w 392501"/>
                    <a:gd name="connsiteY139" fmla="*/ 2041 h 194636"/>
                    <a:gd name="connsiteX140" fmla="*/ 252731 w 392501"/>
                    <a:gd name="connsiteY140" fmla="*/ 3608 h 194636"/>
                    <a:gd name="connsiteX141" fmla="*/ 257433 w 392501"/>
                    <a:gd name="connsiteY141" fmla="*/ 7005 h 194636"/>
                    <a:gd name="connsiteX142" fmla="*/ 259523 w 392501"/>
                    <a:gd name="connsiteY142" fmla="*/ 7266 h 194636"/>
                    <a:gd name="connsiteX143" fmla="*/ 260568 w 392501"/>
                    <a:gd name="connsiteY143" fmla="*/ 6221 h 194636"/>
                    <a:gd name="connsiteX144" fmla="*/ 262658 w 392501"/>
                    <a:gd name="connsiteY144" fmla="*/ 5698 h 194636"/>
                    <a:gd name="connsiteX145" fmla="*/ 264487 w 392501"/>
                    <a:gd name="connsiteY145" fmla="*/ 4653 h 194636"/>
                    <a:gd name="connsiteX146" fmla="*/ 267361 w 392501"/>
                    <a:gd name="connsiteY146" fmla="*/ 4392 h 194636"/>
                    <a:gd name="connsiteX147" fmla="*/ 270235 w 392501"/>
                    <a:gd name="connsiteY147" fmla="*/ 4653 h 194636"/>
                    <a:gd name="connsiteX148" fmla="*/ 271802 w 392501"/>
                    <a:gd name="connsiteY148" fmla="*/ 4392 h 194636"/>
                    <a:gd name="connsiteX149" fmla="*/ 275199 w 392501"/>
                    <a:gd name="connsiteY149" fmla="*/ 7266 h 194636"/>
                    <a:gd name="connsiteX150" fmla="*/ 277550 w 392501"/>
                    <a:gd name="connsiteY150" fmla="*/ 11185 h 194636"/>
                    <a:gd name="connsiteX151" fmla="*/ 282252 w 392501"/>
                    <a:gd name="connsiteY151" fmla="*/ 13013 h 194636"/>
                    <a:gd name="connsiteX152" fmla="*/ 288000 w 392501"/>
                    <a:gd name="connsiteY152" fmla="*/ 14320 h 194636"/>
                    <a:gd name="connsiteX153" fmla="*/ 294531 w 392501"/>
                    <a:gd name="connsiteY153" fmla="*/ 22941 h 194636"/>
                    <a:gd name="connsiteX154" fmla="*/ 298189 w 392501"/>
                    <a:gd name="connsiteY154" fmla="*/ 34175 h 194636"/>
                    <a:gd name="connsiteX155" fmla="*/ 302108 w 392501"/>
                    <a:gd name="connsiteY155" fmla="*/ 45409 h 194636"/>
                    <a:gd name="connsiteX156" fmla="*/ 302630 w 392501"/>
                    <a:gd name="connsiteY156" fmla="*/ 49067 h 194636"/>
                    <a:gd name="connsiteX157" fmla="*/ 304459 w 392501"/>
                    <a:gd name="connsiteY157" fmla="*/ 52985 h 194636"/>
                    <a:gd name="connsiteX158" fmla="*/ 306810 w 392501"/>
                    <a:gd name="connsiteY158" fmla="*/ 57688 h 194636"/>
                    <a:gd name="connsiteX159" fmla="*/ 308900 w 392501"/>
                    <a:gd name="connsiteY159" fmla="*/ 61868 h 194636"/>
                    <a:gd name="connsiteX160" fmla="*/ 312035 w 392501"/>
                    <a:gd name="connsiteY160" fmla="*/ 66571 h 194636"/>
                    <a:gd name="connsiteX161" fmla="*/ 315954 w 392501"/>
                    <a:gd name="connsiteY161" fmla="*/ 71534 h 194636"/>
                    <a:gd name="connsiteX162" fmla="*/ 319089 w 392501"/>
                    <a:gd name="connsiteY162" fmla="*/ 76759 h 194636"/>
                    <a:gd name="connsiteX163" fmla="*/ 318306 w 392501"/>
                    <a:gd name="connsiteY163" fmla="*/ 83552 h 194636"/>
                    <a:gd name="connsiteX164" fmla="*/ 315170 w 392501"/>
                    <a:gd name="connsiteY164" fmla="*/ 90345 h 194636"/>
                    <a:gd name="connsiteX165" fmla="*/ 315693 w 392501"/>
                    <a:gd name="connsiteY165" fmla="*/ 93480 h 194636"/>
                    <a:gd name="connsiteX166" fmla="*/ 318567 w 392501"/>
                    <a:gd name="connsiteY166" fmla="*/ 95308 h 194636"/>
                    <a:gd name="connsiteX167" fmla="*/ 323531 w 392501"/>
                    <a:gd name="connsiteY167" fmla="*/ 100272 h 194636"/>
                    <a:gd name="connsiteX168" fmla="*/ 326143 w 392501"/>
                    <a:gd name="connsiteY168" fmla="*/ 102624 h 194636"/>
                    <a:gd name="connsiteX169" fmla="*/ 329278 w 392501"/>
                    <a:gd name="connsiteY169" fmla="*/ 106020 h 194636"/>
                    <a:gd name="connsiteX170" fmla="*/ 335548 w 392501"/>
                    <a:gd name="connsiteY170" fmla="*/ 110722 h 194636"/>
                    <a:gd name="connsiteX171" fmla="*/ 339467 w 392501"/>
                    <a:gd name="connsiteY171" fmla="*/ 112029 h 194636"/>
                    <a:gd name="connsiteX172" fmla="*/ 343386 w 392501"/>
                    <a:gd name="connsiteY172" fmla="*/ 112813 h 194636"/>
                    <a:gd name="connsiteX173" fmla="*/ 345998 w 392501"/>
                    <a:gd name="connsiteY173" fmla="*/ 110984 h 194636"/>
                    <a:gd name="connsiteX174" fmla="*/ 349134 w 392501"/>
                    <a:gd name="connsiteY174" fmla="*/ 110200 h 194636"/>
                    <a:gd name="connsiteX175" fmla="*/ 355665 w 392501"/>
                    <a:gd name="connsiteY175" fmla="*/ 114119 h 194636"/>
                    <a:gd name="connsiteX176" fmla="*/ 360629 w 392501"/>
                    <a:gd name="connsiteY176" fmla="*/ 117515 h 194636"/>
                    <a:gd name="connsiteX177" fmla="*/ 363764 w 392501"/>
                    <a:gd name="connsiteY177" fmla="*/ 121434 h 194636"/>
                    <a:gd name="connsiteX178" fmla="*/ 368466 w 392501"/>
                    <a:gd name="connsiteY178" fmla="*/ 124830 h 194636"/>
                    <a:gd name="connsiteX179" fmla="*/ 375520 w 392501"/>
                    <a:gd name="connsiteY179" fmla="*/ 123001 h 194636"/>
                    <a:gd name="connsiteX180" fmla="*/ 379178 w 392501"/>
                    <a:gd name="connsiteY180" fmla="*/ 125875 h 194636"/>
                    <a:gd name="connsiteX181" fmla="*/ 383358 w 392501"/>
                    <a:gd name="connsiteY181" fmla="*/ 129010 h 194636"/>
                    <a:gd name="connsiteX182" fmla="*/ 389889 w 392501"/>
                    <a:gd name="connsiteY182" fmla="*/ 129010 h 194636"/>
                    <a:gd name="connsiteX183" fmla="*/ 391979 w 392501"/>
                    <a:gd name="connsiteY183" fmla="*/ 133974 h 194636"/>
                    <a:gd name="connsiteX184" fmla="*/ 392502 w 392501"/>
                    <a:gd name="connsiteY184" fmla="*/ 141028 h 194636"/>
                    <a:gd name="connsiteX185" fmla="*/ 390151 w 392501"/>
                    <a:gd name="connsiteY185" fmla="*/ 146514 h 194636"/>
                    <a:gd name="connsiteX186" fmla="*/ 385709 w 392501"/>
                    <a:gd name="connsiteY186" fmla="*/ 144685 h 194636"/>
                    <a:gd name="connsiteX187" fmla="*/ 382574 w 392501"/>
                    <a:gd name="connsiteY187" fmla="*/ 138677 h 194636"/>
                    <a:gd name="connsiteX188" fmla="*/ 377872 w 392501"/>
                    <a:gd name="connsiteY188" fmla="*/ 142857 h 194636"/>
                    <a:gd name="connsiteX189" fmla="*/ 373953 w 392501"/>
                    <a:gd name="connsiteY189" fmla="*/ 146514 h 194636"/>
                    <a:gd name="connsiteX190" fmla="*/ 372124 w 392501"/>
                    <a:gd name="connsiteY190" fmla="*/ 143902 h 194636"/>
                    <a:gd name="connsiteX191" fmla="*/ 369511 w 392501"/>
                    <a:gd name="connsiteY191" fmla="*/ 140505 h 194636"/>
                    <a:gd name="connsiteX192" fmla="*/ 364025 w 392501"/>
                    <a:gd name="connsiteY192" fmla="*/ 138938 h 194636"/>
                    <a:gd name="connsiteX193" fmla="*/ 359845 w 392501"/>
                    <a:gd name="connsiteY193" fmla="*/ 144163 h 194636"/>
                    <a:gd name="connsiteX194" fmla="*/ 354881 w 392501"/>
                    <a:gd name="connsiteY194" fmla="*/ 150433 h 194636"/>
                    <a:gd name="connsiteX195" fmla="*/ 350178 w 392501"/>
                    <a:gd name="connsiteY195" fmla="*/ 151478 h 194636"/>
                    <a:gd name="connsiteX196" fmla="*/ 343647 w 392501"/>
                    <a:gd name="connsiteY196" fmla="*/ 147037 h 194636"/>
                    <a:gd name="connsiteX197" fmla="*/ 338683 w 392501"/>
                    <a:gd name="connsiteY197" fmla="*/ 147298 h 194636"/>
                    <a:gd name="connsiteX198" fmla="*/ 341557 w 392501"/>
                    <a:gd name="connsiteY198" fmla="*/ 152523 h 194636"/>
                    <a:gd name="connsiteX199" fmla="*/ 344431 w 392501"/>
                    <a:gd name="connsiteY199" fmla="*/ 159054 h 194636"/>
                    <a:gd name="connsiteX200" fmla="*/ 347305 w 392501"/>
                    <a:gd name="connsiteY200" fmla="*/ 163496 h 194636"/>
                    <a:gd name="connsiteX201" fmla="*/ 354620 w 392501"/>
                    <a:gd name="connsiteY201" fmla="*/ 158532 h 194636"/>
                    <a:gd name="connsiteX202" fmla="*/ 362980 w 392501"/>
                    <a:gd name="connsiteY202" fmla="*/ 153307 h 194636"/>
                    <a:gd name="connsiteX203" fmla="*/ 367160 w 392501"/>
                    <a:gd name="connsiteY203" fmla="*/ 156703 h 194636"/>
                    <a:gd name="connsiteX204" fmla="*/ 366638 w 392501"/>
                    <a:gd name="connsiteY204" fmla="*/ 161145 h 194636"/>
                    <a:gd name="connsiteX205" fmla="*/ 370818 w 392501"/>
                    <a:gd name="connsiteY205" fmla="*/ 165325 h 194636"/>
                    <a:gd name="connsiteX206" fmla="*/ 373691 w 392501"/>
                    <a:gd name="connsiteY206" fmla="*/ 170027 h 194636"/>
                    <a:gd name="connsiteX207" fmla="*/ 370556 w 392501"/>
                    <a:gd name="connsiteY207" fmla="*/ 172117 h 194636"/>
                    <a:gd name="connsiteX208" fmla="*/ 365593 w 392501"/>
                    <a:gd name="connsiteY208" fmla="*/ 174207 h 194636"/>
                    <a:gd name="connsiteX209" fmla="*/ 357755 w 392501"/>
                    <a:gd name="connsiteY209" fmla="*/ 178126 h 194636"/>
                    <a:gd name="connsiteX210" fmla="*/ 350440 w 392501"/>
                    <a:gd name="connsiteY210" fmla="*/ 179432 h 194636"/>
                    <a:gd name="connsiteX211" fmla="*/ 331891 w 392501"/>
                    <a:gd name="connsiteY211" fmla="*/ 177604 h 194636"/>
                    <a:gd name="connsiteX212" fmla="*/ 318567 w 392501"/>
                    <a:gd name="connsiteY212" fmla="*/ 174991 h 194636"/>
                    <a:gd name="connsiteX213" fmla="*/ 309945 w 392501"/>
                    <a:gd name="connsiteY213" fmla="*/ 173685 h 194636"/>
                    <a:gd name="connsiteX214" fmla="*/ 307071 w 392501"/>
                    <a:gd name="connsiteY214" fmla="*/ 174730 h 194636"/>
                    <a:gd name="connsiteX215" fmla="*/ 302369 w 392501"/>
                    <a:gd name="connsiteY215" fmla="*/ 175775 h 194636"/>
                    <a:gd name="connsiteX216" fmla="*/ 300279 w 392501"/>
                    <a:gd name="connsiteY216" fmla="*/ 173946 h 194636"/>
                    <a:gd name="connsiteX217" fmla="*/ 303937 w 392501"/>
                    <a:gd name="connsiteY217" fmla="*/ 169766 h 194636"/>
                    <a:gd name="connsiteX218" fmla="*/ 298450 w 392501"/>
                    <a:gd name="connsiteY218" fmla="*/ 168198 h 194636"/>
                    <a:gd name="connsiteX219" fmla="*/ 289568 w 392501"/>
                    <a:gd name="connsiteY219" fmla="*/ 167937 h 194636"/>
                    <a:gd name="connsiteX220" fmla="*/ 283559 w 392501"/>
                    <a:gd name="connsiteY220" fmla="*/ 165847 h 194636"/>
                    <a:gd name="connsiteX221" fmla="*/ 276243 w 392501"/>
                    <a:gd name="connsiteY221" fmla="*/ 165063 h 194636"/>
                    <a:gd name="connsiteX222" fmla="*/ 273108 w 392501"/>
                    <a:gd name="connsiteY222" fmla="*/ 164018 h 194636"/>
                    <a:gd name="connsiteX223" fmla="*/ 274937 w 392501"/>
                    <a:gd name="connsiteY223" fmla="*/ 159838 h 194636"/>
                    <a:gd name="connsiteX224" fmla="*/ 269451 w 392501"/>
                    <a:gd name="connsiteY224" fmla="*/ 153307 h 194636"/>
                    <a:gd name="connsiteX225" fmla="*/ 260829 w 392501"/>
                    <a:gd name="connsiteY225" fmla="*/ 162712 h 194636"/>
                    <a:gd name="connsiteX226" fmla="*/ 249073 w 392501"/>
                    <a:gd name="connsiteY226" fmla="*/ 172901 h 194636"/>
                    <a:gd name="connsiteX227" fmla="*/ 235488 w 392501"/>
                    <a:gd name="connsiteY227" fmla="*/ 173423 h 194636"/>
                    <a:gd name="connsiteX228" fmla="*/ 223992 w 392501"/>
                    <a:gd name="connsiteY228" fmla="*/ 180739 h 19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</a:cxnLst>
                  <a:rect l="l" t="t" r="r" b="b"/>
                  <a:pathLst>
                    <a:path w="392501" h="194636">
                      <a:moveTo>
                        <a:pt x="223992" y="180739"/>
                      </a:moveTo>
                      <a:cubicBezTo>
                        <a:pt x="221902" y="182306"/>
                        <a:pt x="219551" y="183351"/>
                        <a:pt x="217200" y="184396"/>
                      </a:cubicBezTo>
                      <a:cubicBezTo>
                        <a:pt x="215110" y="185180"/>
                        <a:pt x="213020" y="185702"/>
                        <a:pt x="210930" y="186486"/>
                      </a:cubicBezTo>
                      <a:cubicBezTo>
                        <a:pt x="209362" y="187009"/>
                        <a:pt x="208056" y="187531"/>
                        <a:pt x="206750" y="188576"/>
                      </a:cubicBezTo>
                      <a:cubicBezTo>
                        <a:pt x="205182" y="189621"/>
                        <a:pt x="203092" y="189621"/>
                        <a:pt x="201002" y="189882"/>
                      </a:cubicBezTo>
                      <a:cubicBezTo>
                        <a:pt x="198651" y="189882"/>
                        <a:pt x="196300" y="189882"/>
                        <a:pt x="193948" y="189621"/>
                      </a:cubicBezTo>
                      <a:cubicBezTo>
                        <a:pt x="191597" y="189360"/>
                        <a:pt x="189246" y="189099"/>
                        <a:pt x="186894" y="189360"/>
                      </a:cubicBezTo>
                      <a:cubicBezTo>
                        <a:pt x="185588" y="189360"/>
                        <a:pt x="184543" y="189882"/>
                        <a:pt x="183498" y="190144"/>
                      </a:cubicBezTo>
                      <a:cubicBezTo>
                        <a:pt x="182714" y="190405"/>
                        <a:pt x="181147" y="190144"/>
                        <a:pt x="180363" y="190666"/>
                      </a:cubicBezTo>
                      <a:cubicBezTo>
                        <a:pt x="179057" y="191711"/>
                        <a:pt x="179841" y="194063"/>
                        <a:pt x="177750" y="194585"/>
                      </a:cubicBezTo>
                      <a:cubicBezTo>
                        <a:pt x="175922" y="194846"/>
                        <a:pt x="173832" y="194063"/>
                        <a:pt x="172264" y="193279"/>
                      </a:cubicBezTo>
                      <a:cubicBezTo>
                        <a:pt x="171480" y="192756"/>
                        <a:pt x="170697" y="191972"/>
                        <a:pt x="169913" y="191711"/>
                      </a:cubicBezTo>
                      <a:cubicBezTo>
                        <a:pt x="169129" y="191450"/>
                        <a:pt x="168606" y="191711"/>
                        <a:pt x="167823" y="191711"/>
                      </a:cubicBezTo>
                      <a:cubicBezTo>
                        <a:pt x="165994" y="191972"/>
                        <a:pt x="164165" y="192495"/>
                        <a:pt x="162075" y="193017"/>
                      </a:cubicBezTo>
                      <a:cubicBezTo>
                        <a:pt x="159724" y="193540"/>
                        <a:pt x="157373" y="193017"/>
                        <a:pt x="155021" y="193017"/>
                      </a:cubicBezTo>
                      <a:cubicBezTo>
                        <a:pt x="153454" y="193017"/>
                        <a:pt x="151886" y="193279"/>
                        <a:pt x="150319" y="193279"/>
                      </a:cubicBezTo>
                      <a:cubicBezTo>
                        <a:pt x="145877" y="193279"/>
                        <a:pt x="141436" y="193540"/>
                        <a:pt x="136995" y="192495"/>
                      </a:cubicBezTo>
                      <a:cubicBezTo>
                        <a:pt x="133337" y="191711"/>
                        <a:pt x="129680" y="190666"/>
                        <a:pt x="126806" y="188315"/>
                      </a:cubicBezTo>
                      <a:cubicBezTo>
                        <a:pt x="124193" y="186225"/>
                        <a:pt x="122364" y="183612"/>
                        <a:pt x="121058" y="180477"/>
                      </a:cubicBezTo>
                      <a:cubicBezTo>
                        <a:pt x="118707" y="174991"/>
                        <a:pt x="117662" y="167937"/>
                        <a:pt x="111392" y="165063"/>
                      </a:cubicBezTo>
                      <a:cubicBezTo>
                        <a:pt x="107473" y="163496"/>
                        <a:pt x="103293" y="163235"/>
                        <a:pt x="99113" y="163235"/>
                      </a:cubicBezTo>
                      <a:cubicBezTo>
                        <a:pt x="93365" y="163235"/>
                        <a:pt x="87356" y="163496"/>
                        <a:pt x="81609" y="163496"/>
                      </a:cubicBezTo>
                      <a:cubicBezTo>
                        <a:pt x="70375" y="163496"/>
                        <a:pt x="58357" y="162190"/>
                        <a:pt x="49213" y="155136"/>
                      </a:cubicBezTo>
                      <a:cubicBezTo>
                        <a:pt x="43988" y="151217"/>
                        <a:pt x="39024" y="144424"/>
                        <a:pt x="40069" y="137632"/>
                      </a:cubicBezTo>
                      <a:cubicBezTo>
                        <a:pt x="40853" y="132668"/>
                        <a:pt x="45817" y="131100"/>
                        <a:pt x="49997" y="130316"/>
                      </a:cubicBezTo>
                      <a:cubicBezTo>
                        <a:pt x="69330" y="126136"/>
                        <a:pt x="88924" y="122479"/>
                        <a:pt x="108779" y="124308"/>
                      </a:cubicBezTo>
                      <a:cubicBezTo>
                        <a:pt x="118968" y="125353"/>
                        <a:pt x="128896" y="127965"/>
                        <a:pt x="139346" y="128226"/>
                      </a:cubicBezTo>
                      <a:cubicBezTo>
                        <a:pt x="140914" y="128226"/>
                        <a:pt x="143004" y="128488"/>
                        <a:pt x="144310" y="127965"/>
                      </a:cubicBezTo>
                      <a:cubicBezTo>
                        <a:pt x="145877" y="127181"/>
                        <a:pt x="147445" y="125875"/>
                        <a:pt x="148751" y="125091"/>
                      </a:cubicBezTo>
                      <a:cubicBezTo>
                        <a:pt x="149012" y="125091"/>
                        <a:pt x="149012" y="125091"/>
                        <a:pt x="148751" y="125353"/>
                      </a:cubicBezTo>
                      <a:cubicBezTo>
                        <a:pt x="149535" y="124569"/>
                        <a:pt x="157373" y="125091"/>
                        <a:pt x="155805" y="123001"/>
                      </a:cubicBezTo>
                      <a:cubicBezTo>
                        <a:pt x="154237" y="120650"/>
                        <a:pt x="150057" y="119866"/>
                        <a:pt x="147706" y="119344"/>
                      </a:cubicBezTo>
                      <a:cubicBezTo>
                        <a:pt x="145616" y="118821"/>
                        <a:pt x="143265" y="118299"/>
                        <a:pt x="140914" y="118038"/>
                      </a:cubicBezTo>
                      <a:cubicBezTo>
                        <a:pt x="139868" y="118038"/>
                        <a:pt x="138562" y="118038"/>
                        <a:pt x="137517" y="117515"/>
                      </a:cubicBezTo>
                      <a:cubicBezTo>
                        <a:pt x="135427" y="116731"/>
                        <a:pt x="133860" y="115686"/>
                        <a:pt x="131770" y="115164"/>
                      </a:cubicBezTo>
                      <a:cubicBezTo>
                        <a:pt x="130202" y="114641"/>
                        <a:pt x="128635" y="114380"/>
                        <a:pt x="127067" y="113858"/>
                      </a:cubicBezTo>
                      <a:cubicBezTo>
                        <a:pt x="125238" y="113335"/>
                        <a:pt x="123409" y="112551"/>
                        <a:pt x="121842" y="111768"/>
                      </a:cubicBezTo>
                      <a:cubicBezTo>
                        <a:pt x="120274" y="111245"/>
                        <a:pt x="118707" y="110984"/>
                        <a:pt x="117139" y="110461"/>
                      </a:cubicBezTo>
                      <a:cubicBezTo>
                        <a:pt x="115311" y="109939"/>
                        <a:pt x="113743" y="109416"/>
                        <a:pt x="111914" y="109155"/>
                      </a:cubicBezTo>
                      <a:cubicBezTo>
                        <a:pt x="110608" y="108894"/>
                        <a:pt x="109302" y="108894"/>
                        <a:pt x="107995" y="108894"/>
                      </a:cubicBezTo>
                      <a:cubicBezTo>
                        <a:pt x="106428" y="108894"/>
                        <a:pt x="104599" y="108632"/>
                        <a:pt x="103032" y="108894"/>
                      </a:cubicBezTo>
                      <a:cubicBezTo>
                        <a:pt x="100419" y="109155"/>
                        <a:pt x="97806" y="110200"/>
                        <a:pt x="94933" y="110461"/>
                      </a:cubicBezTo>
                      <a:cubicBezTo>
                        <a:pt x="92059" y="110984"/>
                        <a:pt x="89185" y="109939"/>
                        <a:pt x="86311" y="110984"/>
                      </a:cubicBezTo>
                      <a:cubicBezTo>
                        <a:pt x="84483" y="111768"/>
                        <a:pt x="82131" y="111768"/>
                        <a:pt x="80041" y="112029"/>
                      </a:cubicBezTo>
                      <a:cubicBezTo>
                        <a:pt x="79257" y="112029"/>
                        <a:pt x="78212" y="112029"/>
                        <a:pt x="77429" y="112551"/>
                      </a:cubicBezTo>
                      <a:cubicBezTo>
                        <a:pt x="77429" y="112551"/>
                        <a:pt x="76906" y="112813"/>
                        <a:pt x="76906" y="112813"/>
                      </a:cubicBezTo>
                      <a:cubicBezTo>
                        <a:pt x="76384" y="113074"/>
                        <a:pt x="75600" y="113074"/>
                        <a:pt x="75077" y="113074"/>
                      </a:cubicBezTo>
                      <a:cubicBezTo>
                        <a:pt x="70375" y="113335"/>
                        <a:pt x="65933" y="113858"/>
                        <a:pt x="61753" y="111506"/>
                      </a:cubicBezTo>
                      <a:cubicBezTo>
                        <a:pt x="59141" y="110200"/>
                        <a:pt x="56528" y="109939"/>
                        <a:pt x="53654" y="110461"/>
                      </a:cubicBezTo>
                      <a:cubicBezTo>
                        <a:pt x="50258" y="111245"/>
                        <a:pt x="47123" y="112813"/>
                        <a:pt x="43988" y="113335"/>
                      </a:cubicBezTo>
                      <a:cubicBezTo>
                        <a:pt x="40853" y="113858"/>
                        <a:pt x="37718" y="113335"/>
                        <a:pt x="34844" y="112290"/>
                      </a:cubicBezTo>
                      <a:cubicBezTo>
                        <a:pt x="29097" y="110461"/>
                        <a:pt x="24655" y="107065"/>
                        <a:pt x="20214" y="102624"/>
                      </a:cubicBezTo>
                      <a:cubicBezTo>
                        <a:pt x="18908" y="101317"/>
                        <a:pt x="16295" y="98966"/>
                        <a:pt x="16295" y="96876"/>
                      </a:cubicBezTo>
                      <a:cubicBezTo>
                        <a:pt x="16295" y="94786"/>
                        <a:pt x="19169" y="94263"/>
                        <a:pt x="20475" y="93741"/>
                      </a:cubicBezTo>
                      <a:cubicBezTo>
                        <a:pt x="23349" y="92957"/>
                        <a:pt x="26223" y="92173"/>
                        <a:pt x="28835" y="90867"/>
                      </a:cubicBezTo>
                      <a:cubicBezTo>
                        <a:pt x="31970" y="89300"/>
                        <a:pt x="35105" y="87732"/>
                        <a:pt x="38502" y="86165"/>
                      </a:cubicBezTo>
                      <a:cubicBezTo>
                        <a:pt x="45294" y="83291"/>
                        <a:pt x="52609" y="82768"/>
                        <a:pt x="59402" y="80417"/>
                      </a:cubicBezTo>
                      <a:cubicBezTo>
                        <a:pt x="59925" y="80156"/>
                        <a:pt x="65411" y="78327"/>
                        <a:pt x="64888" y="77804"/>
                      </a:cubicBezTo>
                      <a:cubicBezTo>
                        <a:pt x="64627" y="77282"/>
                        <a:pt x="62537" y="77804"/>
                        <a:pt x="62276" y="78066"/>
                      </a:cubicBezTo>
                      <a:cubicBezTo>
                        <a:pt x="60708" y="78327"/>
                        <a:pt x="59141" y="78588"/>
                        <a:pt x="57573" y="79111"/>
                      </a:cubicBezTo>
                      <a:cubicBezTo>
                        <a:pt x="54438" y="79633"/>
                        <a:pt x="51303" y="80417"/>
                        <a:pt x="48168" y="80417"/>
                      </a:cubicBezTo>
                      <a:cubicBezTo>
                        <a:pt x="45294" y="80417"/>
                        <a:pt x="42420" y="80156"/>
                        <a:pt x="39808" y="79894"/>
                      </a:cubicBezTo>
                      <a:cubicBezTo>
                        <a:pt x="37718" y="79633"/>
                        <a:pt x="35889" y="79372"/>
                        <a:pt x="33799" y="79633"/>
                      </a:cubicBezTo>
                      <a:cubicBezTo>
                        <a:pt x="31709" y="79894"/>
                        <a:pt x="29880" y="80417"/>
                        <a:pt x="27790" y="80939"/>
                      </a:cubicBezTo>
                      <a:cubicBezTo>
                        <a:pt x="25439" y="81462"/>
                        <a:pt x="22043" y="82246"/>
                        <a:pt x="19691" y="81462"/>
                      </a:cubicBezTo>
                      <a:cubicBezTo>
                        <a:pt x="17863" y="80939"/>
                        <a:pt x="18385" y="78849"/>
                        <a:pt x="19169" y="77543"/>
                      </a:cubicBezTo>
                      <a:cubicBezTo>
                        <a:pt x="19691" y="77543"/>
                        <a:pt x="20736" y="75192"/>
                        <a:pt x="21259" y="74669"/>
                      </a:cubicBezTo>
                      <a:cubicBezTo>
                        <a:pt x="21781" y="74147"/>
                        <a:pt x="22304" y="73624"/>
                        <a:pt x="23088" y="73102"/>
                      </a:cubicBezTo>
                      <a:cubicBezTo>
                        <a:pt x="24133" y="72318"/>
                        <a:pt x="27007" y="70228"/>
                        <a:pt x="26484" y="68661"/>
                      </a:cubicBezTo>
                      <a:cubicBezTo>
                        <a:pt x="23349" y="69967"/>
                        <a:pt x="20736" y="71796"/>
                        <a:pt x="17079" y="72057"/>
                      </a:cubicBezTo>
                      <a:cubicBezTo>
                        <a:pt x="14989" y="72057"/>
                        <a:pt x="13682" y="71273"/>
                        <a:pt x="11854" y="70489"/>
                      </a:cubicBezTo>
                      <a:cubicBezTo>
                        <a:pt x="8719" y="69183"/>
                        <a:pt x="2710" y="73102"/>
                        <a:pt x="620" y="69444"/>
                      </a:cubicBezTo>
                      <a:cubicBezTo>
                        <a:pt x="-687" y="67354"/>
                        <a:pt x="358" y="63958"/>
                        <a:pt x="1142" y="61607"/>
                      </a:cubicBezTo>
                      <a:cubicBezTo>
                        <a:pt x="2187" y="59255"/>
                        <a:pt x="3494" y="56904"/>
                        <a:pt x="5322" y="55075"/>
                      </a:cubicBezTo>
                      <a:cubicBezTo>
                        <a:pt x="7412" y="52985"/>
                        <a:pt x="9764" y="51418"/>
                        <a:pt x="11854" y="49850"/>
                      </a:cubicBezTo>
                      <a:cubicBezTo>
                        <a:pt x="13160" y="48805"/>
                        <a:pt x="14728" y="47760"/>
                        <a:pt x="16034" y="46976"/>
                      </a:cubicBezTo>
                      <a:cubicBezTo>
                        <a:pt x="16818" y="46193"/>
                        <a:pt x="18124" y="45409"/>
                        <a:pt x="18646" y="44364"/>
                      </a:cubicBezTo>
                      <a:cubicBezTo>
                        <a:pt x="19691" y="42535"/>
                        <a:pt x="17079" y="41751"/>
                        <a:pt x="15772" y="40968"/>
                      </a:cubicBezTo>
                      <a:cubicBezTo>
                        <a:pt x="13944" y="39661"/>
                        <a:pt x="12376" y="38094"/>
                        <a:pt x="13682" y="35743"/>
                      </a:cubicBezTo>
                      <a:cubicBezTo>
                        <a:pt x="15250" y="32869"/>
                        <a:pt x="18646" y="31040"/>
                        <a:pt x="21259" y="29472"/>
                      </a:cubicBezTo>
                      <a:cubicBezTo>
                        <a:pt x="24394" y="27644"/>
                        <a:pt x="27529" y="25554"/>
                        <a:pt x="30664" y="23725"/>
                      </a:cubicBezTo>
                      <a:cubicBezTo>
                        <a:pt x="34583" y="21112"/>
                        <a:pt x="38763" y="19284"/>
                        <a:pt x="43204" y="17716"/>
                      </a:cubicBezTo>
                      <a:cubicBezTo>
                        <a:pt x="47907" y="16149"/>
                        <a:pt x="52871" y="15104"/>
                        <a:pt x="57573" y="13797"/>
                      </a:cubicBezTo>
                      <a:cubicBezTo>
                        <a:pt x="65672" y="11707"/>
                        <a:pt x="73248" y="8050"/>
                        <a:pt x="80825" y="4392"/>
                      </a:cubicBezTo>
                      <a:cubicBezTo>
                        <a:pt x="83699" y="3086"/>
                        <a:pt x="86573" y="1518"/>
                        <a:pt x="89446" y="473"/>
                      </a:cubicBezTo>
                      <a:cubicBezTo>
                        <a:pt x="92059" y="-311"/>
                        <a:pt x="94933" y="-49"/>
                        <a:pt x="97545" y="735"/>
                      </a:cubicBezTo>
                      <a:cubicBezTo>
                        <a:pt x="100680" y="1518"/>
                        <a:pt x="104077" y="2825"/>
                        <a:pt x="106428" y="4915"/>
                      </a:cubicBezTo>
                      <a:cubicBezTo>
                        <a:pt x="108518" y="6743"/>
                        <a:pt x="109302" y="8833"/>
                        <a:pt x="109563" y="11446"/>
                      </a:cubicBezTo>
                      <a:cubicBezTo>
                        <a:pt x="109563" y="14058"/>
                        <a:pt x="109563" y="16671"/>
                        <a:pt x="109040" y="19284"/>
                      </a:cubicBezTo>
                      <a:cubicBezTo>
                        <a:pt x="108518" y="21635"/>
                        <a:pt x="106950" y="23464"/>
                        <a:pt x="105122" y="24770"/>
                      </a:cubicBezTo>
                      <a:cubicBezTo>
                        <a:pt x="103554" y="26076"/>
                        <a:pt x="100419" y="27121"/>
                        <a:pt x="99635" y="29211"/>
                      </a:cubicBezTo>
                      <a:cubicBezTo>
                        <a:pt x="98852" y="31301"/>
                        <a:pt x="102770" y="30779"/>
                        <a:pt x="103554" y="30779"/>
                      </a:cubicBezTo>
                      <a:cubicBezTo>
                        <a:pt x="106689" y="30517"/>
                        <a:pt x="109824" y="29734"/>
                        <a:pt x="113221" y="29472"/>
                      </a:cubicBezTo>
                      <a:cubicBezTo>
                        <a:pt x="114527" y="29472"/>
                        <a:pt x="116878" y="29995"/>
                        <a:pt x="118184" y="29211"/>
                      </a:cubicBezTo>
                      <a:cubicBezTo>
                        <a:pt x="118707" y="28689"/>
                        <a:pt x="118968" y="27905"/>
                        <a:pt x="119491" y="27121"/>
                      </a:cubicBezTo>
                      <a:cubicBezTo>
                        <a:pt x="120013" y="25815"/>
                        <a:pt x="120536" y="24509"/>
                        <a:pt x="121058" y="23202"/>
                      </a:cubicBezTo>
                      <a:cubicBezTo>
                        <a:pt x="122364" y="20067"/>
                        <a:pt x="124454" y="17194"/>
                        <a:pt x="127590" y="15626"/>
                      </a:cubicBezTo>
                      <a:cubicBezTo>
                        <a:pt x="133337" y="12752"/>
                        <a:pt x="139607" y="16149"/>
                        <a:pt x="144571" y="19022"/>
                      </a:cubicBezTo>
                      <a:cubicBezTo>
                        <a:pt x="147706" y="20851"/>
                        <a:pt x="150841" y="22941"/>
                        <a:pt x="153976" y="24770"/>
                      </a:cubicBezTo>
                      <a:cubicBezTo>
                        <a:pt x="156589" y="26076"/>
                        <a:pt x="159201" y="26860"/>
                        <a:pt x="162075" y="27905"/>
                      </a:cubicBezTo>
                      <a:cubicBezTo>
                        <a:pt x="166778" y="29734"/>
                        <a:pt x="168606" y="34959"/>
                        <a:pt x="163904" y="38094"/>
                      </a:cubicBezTo>
                      <a:cubicBezTo>
                        <a:pt x="161553" y="39661"/>
                        <a:pt x="158418" y="40706"/>
                        <a:pt x="156328" y="42796"/>
                      </a:cubicBezTo>
                      <a:cubicBezTo>
                        <a:pt x="155021" y="44103"/>
                        <a:pt x="154499" y="46454"/>
                        <a:pt x="156850" y="47238"/>
                      </a:cubicBezTo>
                      <a:cubicBezTo>
                        <a:pt x="161291" y="48544"/>
                        <a:pt x="163643" y="41751"/>
                        <a:pt x="167823" y="43058"/>
                      </a:cubicBezTo>
                      <a:cubicBezTo>
                        <a:pt x="169652" y="43580"/>
                        <a:pt x="170958" y="44103"/>
                        <a:pt x="172264" y="42535"/>
                      </a:cubicBezTo>
                      <a:cubicBezTo>
                        <a:pt x="174354" y="39923"/>
                        <a:pt x="174877" y="36788"/>
                        <a:pt x="176967" y="34175"/>
                      </a:cubicBezTo>
                      <a:cubicBezTo>
                        <a:pt x="177750" y="33130"/>
                        <a:pt x="179057" y="32607"/>
                        <a:pt x="180363" y="32346"/>
                      </a:cubicBezTo>
                      <a:cubicBezTo>
                        <a:pt x="181408" y="32346"/>
                        <a:pt x="181931" y="32607"/>
                        <a:pt x="182975" y="33130"/>
                      </a:cubicBezTo>
                      <a:cubicBezTo>
                        <a:pt x="185588" y="34436"/>
                        <a:pt x="189246" y="35220"/>
                        <a:pt x="192119" y="36004"/>
                      </a:cubicBezTo>
                      <a:cubicBezTo>
                        <a:pt x="193948" y="36526"/>
                        <a:pt x="196038" y="37310"/>
                        <a:pt x="198128" y="37571"/>
                      </a:cubicBezTo>
                      <a:cubicBezTo>
                        <a:pt x="201002" y="37833"/>
                        <a:pt x="199696" y="33130"/>
                        <a:pt x="199173" y="31562"/>
                      </a:cubicBezTo>
                      <a:cubicBezTo>
                        <a:pt x="198128" y="28689"/>
                        <a:pt x="195254" y="27644"/>
                        <a:pt x="192903" y="26076"/>
                      </a:cubicBezTo>
                      <a:cubicBezTo>
                        <a:pt x="190029" y="24247"/>
                        <a:pt x="186633" y="22941"/>
                        <a:pt x="184543" y="20067"/>
                      </a:cubicBezTo>
                      <a:cubicBezTo>
                        <a:pt x="183759" y="19022"/>
                        <a:pt x="182192" y="16932"/>
                        <a:pt x="183237" y="15626"/>
                      </a:cubicBezTo>
                      <a:cubicBezTo>
                        <a:pt x="184543" y="14058"/>
                        <a:pt x="188462" y="14842"/>
                        <a:pt x="190029" y="14842"/>
                      </a:cubicBezTo>
                      <a:cubicBezTo>
                        <a:pt x="193164" y="15104"/>
                        <a:pt x="196300" y="15365"/>
                        <a:pt x="199173" y="16149"/>
                      </a:cubicBezTo>
                      <a:cubicBezTo>
                        <a:pt x="201263" y="16671"/>
                        <a:pt x="202570" y="18239"/>
                        <a:pt x="203615" y="20067"/>
                      </a:cubicBezTo>
                      <a:cubicBezTo>
                        <a:pt x="204660" y="21896"/>
                        <a:pt x="205966" y="23986"/>
                        <a:pt x="208056" y="24770"/>
                      </a:cubicBezTo>
                      <a:cubicBezTo>
                        <a:pt x="210146" y="25554"/>
                        <a:pt x="212236" y="24770"/>
                        <a:pt x="214326" y="25031"/>
                      </a:cubicBezTo>
                      <a:cubicBezTo>
                        <a:pt x="217984" y="25554"/>
                        <a:pt x="218767" y="30256"/>
                        <a:pt x="222164" y="31301"/>
                      </a:cubicBezTo>
                      <a:cubicBezTo>
                        <a:pt x="223992" y="32085"/>
                        <a:pt x="225299" y="32607"/>
                        <a:pt x="226344" y="34436"/>
                      </a:cubicBezTo>
                      <a:cubicBezTo>
                        <a:pt x="227650" y="37049"/>
                        <a:pt x="227389" y="40184"/>
                        <a:pt x="227650" y="43319"/>
                      </a:cubicBezTo>
                      <a:cubicBezTo>
                        <a:pt x="227650" y="45409"/>
                        <a:pt x="227911" y="47760"/>
                        <a:pt x="229479" y="49328"/>
                      </a:cubicBezTo>
                      <a:cubicBezTo>
                        <a:pt x="230785" y="50895"/>
                        <a:pt x="232614" y="51940"/>
                        <a:pt x="233398" y="53769"/>
                      </a:cubicBezTo>
                      <a:cubicBezTo>
                        <a:pt x="235488" y="57949"/>
                        <a:pt x="234181" y="62913"/>
                        <a:pt x="236794" y="66832"/>
                      </a:cubicBezTo>
                      <a:cubicBezTo>
                        <a:pt x="237578" y="68138"/>
                        <a:pt x="239145" y="69706"/>
                        <a:pt x="240713" y="69967"/>
                      </a:cubicBezTo>
                      <a:cubicBezTo>
                        <a:pt x="242019" y="70228"/>
                        <a:pt x="243325" y="69183"/>
                        <a:pt x="244632" y="68661"/>
                      </a:cubicBezTo>
                      <a:cubicBezTo>
                        <a:pt x="246460" y="67616"/>
                        <a:pt x="248289" y="67354"/>
                        <a:pt x="250379" y="66832"/>
                      </a:cubicBezTo>
                      <a:cubicBezTo>
                        <a:pt x="251947" y="66571"/>
                        <a:pt x="254037" y="66309"/>
                        <a:pt x="254821" y="64481"/>
                      </a:cubicBezTo>
                      <a:cubicBezTo>
                        <a:pt x="256911" y="60300"/>
                        <a:pt x="252992" y="55859"/>
                        <a:pt x="249595" y="54030"/>
                      </a:cubicBezTo>
                      <a:cubicBezTo>
                        <a:pt x="247767" y="52985"/>
                        <a:pt x="245677" y="51940"/>
                        <a:pt x="244632" y="50112"/>
                      </a:cubicBezTo>
                      <a:cubicBezTo>
                        <a:pt x="243587" y="48283"/>
                        <a:pt x="243848" y="46193"/>
                        <a:pt x="243848" y="44364"/>
                      </a:cubicBezTo>
                      <a:cubicBezTo>
                        <a:pt x="243848" y="42274"/>
                        <a:pt x="243587" y="40184"/>
                        <a:pt x="242803" y="38094"/>
                      </a:cubicBezTo>
                      <a:cubicBezTo>
                        <a:pt x="242019" y="36004"/>
                        <a:pt x="240974" y="34175"/>
                        <a:pt x="240451" y="32085"/>
                      </a:cubicBezTo>
                      <a:cubicBezTo>
                        <a:pt x="239407" y="28427"/>
                        <a:pt x="239929" y="25292"/>
                        <a:pt x="238100" y="21896"/>
                      </a:cubicBezTo>
                      <a:cubicBezTo>
                        <a:pt x="236271" y="18761"/>
                        <a:pt x="234443" y="15626"/>
                        <a:pt x="234443" y="11707"/>
                      </a:cubicBezTo>
                      <a:cubicBezTo>
                        <a:pt x="234443" y="8833"/>
                        <a:pt x="236533" y="6482"/>
                        <a:pt x="238100" y="3870"/>
                      </a:cubicBezTo>
                      <a:cubicBezTo>
                        <a:pt x="238884" y="2302"/>
                        <a:pt x="239929" y="735"/>
                        <a:pt x="241758" y="212"/>
                      </a:cubicBezTo>
                      <a:cubicBezTo>
                        <a:pt x="243848" y="-311"/>
                        <a:pt x="245938" y="212"/>
                        <a:pt x="248028" y="996"/>
                      </a:cubicBezTo>
                      <a:cubicBezTo>
                        <a:pt x="248812" y="1257"/>
                        <a:pt x="249857" y="1518"/>
                        <a:pt x="250640" y="2041"/>
                      </a:cubicBezTo>
                      <a:cubicBezTo>
                        <a:pt x="251424" y="2302"/>
                        <a:pt x="251947" y="3086"/>
                        <a:pt x="252731" y="3608"/>
                      </a:cubicBezTo>
                      <a:cubicBezTo>
                        <a:pt x="254298" y="4915"/>
                        <a:pt x="255604" y="6221"/>
                        <a:pt x="257433" y="7005"/>
                      </a:cubicBezTo>
                      <a:cubicBezTo>
                        <a:pt x="258217" y="7527"/>
                        <a:pt x="258739" y="8050"/>
                        <a:pt x="259523" y="7266"/>
                      </a:cubicBezTo>
                      <a:cubicBezTo>
                        <a:pt x="260046" y="7005"/>
                        <a:pt x="260046" y="6482"/>
                        <a:pt x="260568" y="6221"/>
                      </a:cubicBezTo>
                      <a:cubicBezTo>
                        <a:pt x="261352" y="5960"/>
                        <a:pt x="261874" y="5960"/>
                        <a:pt x="262658" y="5698"/>
                      </a:cubicBezTo>
                      <a:cubicBezTo>
                        <a:pt x="263181" y="5437"/>
                        <a:pt x="263703" y="4915"/>
                        <a:pt x="264487" y="4653"/>
                      </a:cubicBezTo>
                      <a:cubicBezTo>
                        <a:pt x="265271" y="4392"/>
                        <a:pt x="266316" y="4392"/>
                        <a:pt x="267361" y="4392"/>
                      </a:cubicBezTo>
                      <a:cubicBezTo>
                        <a:pt x="268145" y="4392"/>
                        <a:pt x="269190" y="4653"/>
                        <a:pt x="270235" y="4653"/>
                      </a:cubicBezTo>
                      <a:cubicBezTo>
                        <a:pt x="270757" y="4653"/>
                        <a:pt x="271280" y="4392"/>
                        <a:pt x="271802" y="4392"/>
                      </a:cubicBezTo>
                      <a:cubicBezTo>
                        <a:pt x="273108" y="4653"/>
                        <a:pt x="274415" y="6221"/>
                        <a:pt x="275199" y="7266"/>
                      </a:cubicBezTo>
                      <a:cubicBezTo>
                        <a:pt x="276243" y="8572"/>
                        <a:pt x="276505" y="9878"/>
                        <a:pt x="277550" y="11185"/>
                      </a:cubicBezTo>
                      <a:cubicBezTo>
                        <a:pt x="278856" y="12752"/>
                        <a:pt x="280424" y="12752"/>
                        <a:pt x="282252" y="13013"/>
                      </a:cubicBezTo>
                      <a:cubicBezTo>
                        <a:pt x="284342" y="13275"/>
                        <a:pt x="286171" y="13797"/>
                        <a:pt x="288000" y="14320"/>
                      </a:cubicBezTo>
                      <a:cubicBezTo>
                        <a:pt x="291919" y="15887"/>
                        <a:pt x="293486" y="19022"/>
                        <a:pt x="294531" y="22941"/>
                      </a:cubicBezTo>
                      <a:cubicBezTo>
                        <a:pt x="295576" y="26860"/>
                        <a:pt x="296621" y="30517"/>
                        <a:pt x="298189" y="34175"/>
                      </a:cubicBezTo>
                      <a:cubicBezTo>
                        <a:pt x="299756" y="37833"/>
                        <a:pt x="301063" y="41751"/>
                        <a:pt x="302108" y="45409"/>
                      </a:cubicBezTo>
                      <a:cubicBezTo>
                        <a:pt x="302369" y="46715"/>
                        <a:pt x="302369" y="48021"/>
                        <a:pt x="302630" y="49067"/>
                      </a:cubicBezTo>
                      <a:cubicBezTo>
                        <a:pt x="302891" y="50373"/>
                        <a:pt x="303675" y="51679"/>
                        <a:pt x="304459" y="52985"/>
                      </a:cubicBezTo>
                      <a:cubicBezTo>
                        <a:pt x="305243" y="54553"/>
                        <a:pt x="306027" y="56120"/>
                        <a:pt x="306810" y="57688"/>
                      </a:cubicBezTo>
                      <a:cubicBezTo>
                        <a:pt x="307594" y="58994"/>
                        <a:pt x="308117" y="60562"/>
                        <a:pt x="308900" y="61868"/>
                      </a:cubicBezTo>
                      <a:cubicBezTo>
                        <a:pt x="309945" y="63436"/>
                        <a:pt x="310990" y="65003"/>
                        <a:pt x="312035" y="66571"/>
                      </a:cubicBezTo>
                      <a:cubicBezTo>
                        <a:pt x="313080" y="68399"/>
                        <a:pt x="314125" y="70228"/>
                        <a:pt x="315954" y="71534"/>
                      </a:cubicBezTo>
                      <a:cubicBezTo>
                        <a:pt x="317783" y="73102"/>
                        <a:pt x="319350" y="74147"/>
                        <a:pt x="319089" y="76759"/>
                      </a:cubicBezTo>
                      <a:cubicBezTo>
                        <a:pt x="318828" y="79111"/>
                        <a:pt x="319350" y="81462"/>
                        <a:pt x="318306" y="83552"/>
                      </a:cubicBezTo>
                      <a:cubicBezTo>
                        <a:pt x="317260" y="85903"/>
                        <a:pt x="315693" y="87732"/>
                        <a:pt x="315170" y="90345"/>
                      </a:cubicBezTo>
                      <a:cubicBezTo>
                        <a:pt x="314909" y="91390"/>
                        <a:pt x="314909" y="92696"/>
                        <a:pt x="315693" y="93480"/>
                      </a:cubicBezTo>
                      <a:cubicBezTo>
                        <a:pt x="316477" y="94263"/>
                        <a:pt x="317783" y="94786"/>
                        <a:pt x="318567" y="95308"/>
                      </a:cubicBezTo>
                      <a:cubicBezTo>
                        <a:pt x="320396" y="96615"/>
                        <a:pt x="321963" y="98705"/>
                        <a:pt x="323531" y="100272"/>
                      </a:cubicBezTo>
                      <a:cubicBezTo>
                        <a:pt x="324314" y="101056"/>
                        <a:pt x="325359" y="101840"/>
                        <a:pt x="326143" y="102624"/>
                      </a:cubicBezTo>
                      <a:cubicBezTo>
                        <a:pt x="327188" y="103669"/>
                        <a:pt x="328233" y="104975"/>
                        <a:pt x="329278" y="106020"/>
                      </a:cubicBezTo>
                      <a:cubicBezTo>
                        <a:pt x="331107" y="108110"/>
                        <a:pt x="333197" y="109677"/>
                        <a:pt x="335548" y="110722"/>
                      </a:cubicBezTo>
                      <a:cubicBezTo>
                        <a:pt x="336855" y="111245"/>
                        <a:pt x="338161" y="111768"/>
                        <a:pt x="339467" y="112029"/>
                      </a:cubicBezTo>
                      <a:cubicBezTo>
                        <a:pt x="340773" y="112290"/>
                        <a:pt x="342080" y="112813"/>
                        <a:pt x="343386" y="112813"/>
                      </a:cubicBezTo>
                      <a:cubicBezTo>
                        <a:pt x="344692" y="112813"/>
                        <a:pt x="345215" y="111506"/>
                        <a:pt x="345998" y="110984"/>
                      </a:cubicBezTo>
                      <a:cubicBezTo>
                        <a:pt x="346782" y="110461"/>
                        <a:pt x="348088" y="110200"/>
                        <a:pt x="349134" y="110200"/>
                      </a:cubicBezTo>
                      <a:cubicBezTo>
                        <a:pt x="351746" y="110200"/>
                        <a:pt x="353575" y="112813"/>
                        <a:pt x="355665" y="114119"/>
                      </a:cubicBezTo>
                      <a:cubicBezTo>
                        <a:pt x="357494" y="115164"/>
                        <a:pt x="359061" y="115948"/>
                        <a:pt x="360629" y="117515"/>
                      </a:cubicBezTo>
                      <a:cubicBezTo>
                        <a:pt x="361674" y="118821"/>
                        <a:pt x="362719" y="120128"/>
                        <a:pt x="363764" y="121434"/>
                      </a:cubicBezTo>
                      <a:cubicBezTo>
                        <a:pt x="365070" y="123001"/>
                        <a:pt x="366115" y="125091"/>
                        <a:pt x="368466" y="124830"/>
                      </a:cubicBezTo>
                      <a:cubicBezTo>
                        <a:pt x="370818" y="124830"/>
                        <a:pt x="373169" y="123263"/>
                        <a:pt x="375520" y="123001"/>
                      </a:cubicBezTo>
                      <a:cubicBezTo>
                        <a:pt x="377610" y="122740"/>
                        <a:pt x="378394" y="124046"/>
                        <a:pt x="379178" y="125875"/>
                      </a:cubicBezTo>
                      <a:cubicBezTo>
                        <a:pt x="379962" y="127704"/>
                        <a:pt x="381268" y="129010"/>
                        <a:pt x="383358" y="129010"/>
                      </a:cubicBezTo>
                      <a:cubicBezTo>
                        <a:pt x="385448" y="129010"/>
                        <a:pt x="387799" y="128226"/>
                        <a:pt x="389889" y="129010"/>
                      </a:cubicBezTo>
                      <a:cubicBezTo>
                        <a:pt x="391718" y="129794"/>
                        <a:pt x="391718" y="132145"/>
                        <a:pt x="391979" y="133974"/>
                      </a:cubicBezTo>
                      <a:cubicBezTo>
                        <a:pt x="392241" y="136325"/>
                        <a:pt x="392502" y="138677"/>
                        <a:pt x="392502" y="141028"/>
                      </a:cubicBezTo>
                      <a:cubicBezTo>
                        <a:pt x="392502" y="143118"/>
                        <a:pt x="391979" y="145208"/>
                        <a:pt x="390151" y="146514"/>
                      </a:cubicBezTo>
                      <a:cubicBezTo>
                        <a:pt x="388322" y="147821"/>
                        <a:pt x="386754" y="146514"/>
                        <a:pt x="385709" y="144685"/>
                      </a:cubicBezTo>
                      <a:cubicBezTo>
                        <a:pt x="384925" y="143118"/>
                        <a:pt x="384403" y="139460"/>
                        <a:pt x="382574" y="138677"/>
                      </a:cubicBezTo>
                      <a:cubicBezTo>
                        <a:pt x="380745" y="137893"/>
                        <a:pt x="378655" y="141812"/>
                        <a:pt x="377872" y="142857"/>
                      </a:cubicBezTo>
                      <a:cubicBezTo>
                        <a:pt x="377349" y="143902"/>
                        <a:pt x="375782" y="147559"/>
                        <a:pt x="373953" y="146514"/>
                      </a:cubicBezTo>
                      <a:cubicBezTo>
                        <a:pt x="373169" y="145992"/>
                        <a:pt x="372646" y="144947"/>
                        <a:pt x="372124" y="143902"/>
                      </a:cubicBezTo>
                      <a:cubicBezTo>
                        <a:pt x="371340" y="142595"/>
                        <a:pt x="370556" y="141550"/>
                        <a:pt x="369511" y="140505"/>
                      </a:cubicBezTo>
                      <a:cubicBezTo>
                        <a:pt x="367944" y="138938"/>
                        <a:pt x="366115" y="137893"/>
                        <a:pt x="364025" y="138938"/>
                      </a:cubicBezTo>
                      <a:cubicBezTo>
                        <a:pt x="362196" y="139983"/>
                        <a:pt x="360890" y="142334"/>
                        <a:pt x="359845" y="144163"/>
                      </a:cubicBezTo>
                      <a:cubicBezTo>
                        <a:pt x="358277" y="146253"/>
                        <a:pt x="356710" y="148604"/>
                        <a:pt x="354881" y="150433"/>
                      </a:cubicBezTo>
                      <a:cubicBezTo>
                        <a:pt x="353575" y="151739"/>
                        <a:pt x="352007" y="152784"/>
                        <a:pt x="350178" y="151478"/>
                      </a:cubicBezTo>
                      <a:cubicBezTo>
                        <a:pt x="347827" y="150172"/>
                        <a:pt x="345998" y="148082"/>
                        <a:pt x="343647" y="147037"/>
                      </a:cubicBezTo>
                      <a:cubicBezTo>
                        <a:pt x="342602" y="146514"/>
                        <a:pt x="339206" y="145208"/>
                        <a:pt x="338683" y="147298"/>
                      </a:cubicBezTo>
                      <a:cubicBezTo>
                        <a:pt x="338422" y="149127"/>
                        <a:pt x="340773" y="151217"/>
                        <a:pt x="341557" y="152523"/>
                      </a:cubicBezTo>
                      <a:cubicBezTo>
                        <a:pt x="343125" y="154613"/>
                        <a:pt x="343908" y="156703"/>
                        <a:pt x="344431" y="159054"/>
                      </a:cubicBezTo>
                      <a:cubicBezTo>
                        <a:pt x="344692" y="160622"/>
                        <a:pt x="345215" y="163496"/>
                        <a:pt x="347305" y="163496"/>
                      </a:cubicBezTo>
                      <a:cubicBezTo>
                        <a:pt x="350178" y="163496"/>
                        <a:pt x="352791" y="160100"/>
                        <a:pt x="354620" y="158532"/>
                      </a:cubicBezTo>
                      <a:cubicBezTo>
                        <a:pt x="356971" y="156442"/>
                        <a:pt x="359584" y="153568"/>
                        <a:pt x="362980" y="153307"/>
                      </a:cubicBezTo>
                      <a:cubicBezTo>
                        <a:pt x="365070" y="153307"/>
                        <a:pt x="366899" y="154613"/>
                        <a:pt x="367160" y="156703"/>
                      </a:cubicBezTo>
                      <a:cubicBezTo>
                        <a:pt x="367421" y="158271"/>
                        <a:pt x="366376" y="159577"/>
                        <a:pt x="366638" y="161145"/>
                      </a:cubicBezTo>
                      <a:cubicBezTo>
                        <a:pt x="366899" y="162973"/>
                        <a:pt x="369511" y="164280"/>
                        <a:pt x="370818" y="165325"/>
                      </a:cubicBezTo>
                      <a:cubicBezTo>
                        <a:pt x="372124" y="166370"/>
                        <a:pt x="375259" y="168198"/>
                        <a:pt x="373691" y="170027"/>
                      </a:cubicBezTo>
                      <a:cubicBezTo>
                        <a:pt x="372908" y="171072"/>
                        <a:pt x="371601" y="171595"/>
                        <a:pt x="370556" y="172117"/>
                      </a:cubicBezTo>
                      <a:cubicBezTo>
                        <a:pt x="368989" y="172901"/>
                        <a:pt x="367160" y="173423"/>
                        <a:pt x="365593" y="174207"/>
                      </a:cubicBezTo>
                      <a:cubicBezTo>
                        <a:pt x="362980" y="175252"/>
                        <a:pt x="360367" y="176820"/>
                        <a:pt x="357755" y="178126"/>
                      </a:cubicBezTo>
                      <a:cubicBezTo>
                        <a:pt x="355404" y="179432"/>
                        <a:pt x="353052" y="179694"/>
                        <a:pt x="350440" y="179432"/>
                      </a:cubicBezTo>
                      <a:cubicBezTo>
                        <a:pt x="344170" y="179171"/>
                        <a:pt x="338161" y="178126"/>
                        <a:pt x="331891" y="177604"/>
                      </a:cubicBezTo>
                      <a:cubicBezTo>
                        <a:pt x="327188" y="177342"/>
                        <a:pt x="323008" y="176559"/>
                        <a:pt x="318567" y="174991"/>
                      </a:cubicBezTo>
                      <a:cubicBezTo>
                        <a:pt x="315954" y="174207"/>
                        <a:pt x="312558" y="173162"/>
                        <a:pt x="309945" y="173685"/>
                      </a:cubicBezTo>
                      <a:cubicBezTo>
                        <a:pt x="308900" y="173946"/>
                        <a:pt x="308117" y="174469"/>
                        <a:pt x="307071" y="174730"/>
                      </a:cubicBezTo>
                      <a:cubicBezTo>
                        <a:pt x="305504" y="174991"/>
                        <a:pt x="303937" y="175514"/>
                        <a:pt x="302369" y="175775"/>
                      </a:cubicBezTo>
                      <a:cubicBezTo>
                        <a:pt x="301063" y="175514"/>
                        <a:pt x="299234" y="175514"/>
                        <a:pt x="300279" y="173946"/>
                      </a:cubicBezTo>
                      <a:cubicBezTo>
                        <a:pt x="301063" y="172640"/>
                        <a:pt x="303937" y="171333"/>
                        <a:pt x="303937" y="169766"/>
                      </a:cubicBezTo>
                      <a:cubicBezTo>
                        <a:pt x="304198" y="167676"/>
                        <a:pt x="299756" y="168198"/>
                        <a:pt x="298450" y="168198"/>
                      </a:cubicBezTo>
                      <a:cubicBezTo>
                        <a:pt x="295576" y="168198"/>
                        <a:pt x="292441" y="168460"/>
                        <a:pt x="289568" y="167937"/>
                      </a:cubicBezTo>
                      <a:cubicBezTo>
                        <a:pt x="287477" y="167415"/>
                        <a:pt x="285649" y="166370"/>
                        <a:pt x="283559" y="165847"/>
                      </a:cubicBezTo>
                      <a:cubicBezTo>
                        <a:pt x="281207" y="165063"/>
                        <a:pt x="278595" y="165063"/>
                        <a:pt x="276243" y="165063"/>
                      </a:cubicBezTo>
                      <a:cubicBezTo>
                        <a:pt x="275460" y="165063"/>
                        <a:pt x="273108" y="165325"/>
                        <a:pt x="273108" y="164018"/>
                      </a:cubicBezTo>
                      <a:cubicBezTo>
                        <a:pt x="273108" y="162712"/>
                        <a:pt x="274415" y="161145"/>
                        <a:pt x="274937" y="159838"/>
                      </a:cubicBezTo>
                      <a:cubicBezTo>
                        <a:pt x="275982" y="156181"/>
                        <a:pt x="273370" y="153046"/>
                        <a:pt x="269451" y="153307"/>
                      </a:cubicBezTo>
                      <a:cubicBezTo>
                        <a:pt x="264748" y="153568"/>
                        <a:pt x="262658" y="159316"/>
                        <a:pt x="260829" y="162712"/>
                      </a:cubicBezTo>
                      <a:cubicBezTo>
                        <a:pt x="258217" y="167676"/>
                        <a:pt x="254559" y="171595"/>
                        <a:pt x="249073" y="172901"/>
                      </a:cubicBezTo>
                      <a:cubicBezTo>
                        <a:pt x="244632" y="173946"/>
                        <a:pt x="239929" y="173423"/>
                        <a:pt x="235488" y="173423"/>
                      </a:cubicBezTo>
                      <a:cubicBezTo>
                        <a:pt x="231308" y="176036"/>
                        <a:pt x="227650" y="178126"/>
                        <a:pt x="223992" y="18073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2CDCF633-E846-A1AC-9645-8408CE0A6655}"/>
                    </a:ext>
                  </a:extLst>
                </p:cNvPr>
                <p:cNvSpPr/>
                <p:nvPr/>
              </p:nvSpPr>
              <p:spPr>
                <a:xfrm>
                  <a:off x="2524807" y="2331832"/>
                  <a:ext cx="5225" cy="13142"/>
                </a:xfrm>
                <a:custGeom>
                  <a:avLst/>
                  <a:gdLst>
                    <a:gd name="connsiteX0" fmla="*/ 0 w 5225"/>
                    <a:gd name="connsiteY0" fmla="*/ 10061 h 13142"/>
                    <a:gd name="connsiteX1" fmla="*/ 0 w 5225"/>
                    <a:gd name="connsiteY1" fmla="*/ 3790 h 13142"/>
                    <a:gd name="connsiteX2" fmla="*/ 2351 w 5225"/>
                    <a:gd name="connsiteY2" fmla="*/ 133 h 13142"/>
                    <a:gd name="connsiteX3" fmla="*/ 3657 w 5225"/>
                    <a:gd name="connsiteY3" fmla="*/ 4574 h 13142"/>
                    <a:gd name="connsiteX4" fmla="*/ 4703 w 5225"/>
                    <a:gd name="connsiteY4" fmla="*/ 7970 h 13142"/>
                    <a:gd name="connsiteX5" fmla="*/ 5225 w 5225"/>
                    <a:gd name="connsiteY5" fmla="*/ 10583 h 13142"/>
                    <a:gd name="connsiteX6" fmla="*/ 1045 w 5225"/>
                    <a:gd name="connsiteY6" fmla="*/ 12934 h 13142"/>
                    <a:gd name="connsiteX7" fmla="*/ 0 w 5225"/>
                    <a:gd name="connsiteY7" fmla="*/ 10061 h 13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25" h="13142">
                      <a:moveTo>
                        <a:pt x="0" y="10061"/>
                      </a:moveTo>
                      <a:cubicBezTo>
                        <a:pt x="0" y="7970"/>
                        <a:pt x="0" y="5880"/>
                        <a:pt x="0" y="3790"/>
                      </a:cubicBezTo>
                      <a:cubicBezTo>
                        <a:pt x="0" y="2223"/>
                        <a:pt x="0" y="-651"/>
                        <a:pt x="2351" y="133"/>
                      </a:cubicBezTo>
                      <a:cubicBezTo>
                        <a:pt x="4441" y="917"/>
                        <a:pt x="3396" y="2745"/>
                        <a:pt x="3657" y="4574"/>
                      </a:cubicBezTo>
                      <a:cubicBezTo>
                        <a:pt x="3919" y="5619"/>
                        <a:pt x="4441" y="6926"/>
                        <a:pt x="4703" y="7970"/>
                      </a:cubicBezTo>
                      <a:cubicBezTo>
                        <a:pt x="4964" y="8754"/>
                        <a:pt x="5225" y="9538"/>
                        <a:pt x="5225" y="10583"/>
                      </a:cubicBezTo>
                      <a:cubicBezTo>
                        <a:pt x="4964" y="12151"/>
                        <a:pt x="2613" y="13718"/>
                        <a:pt x="1045" y="12934"/>
                      </a:cubicBezTo>
                      <a:cubicBezTo>
                        <a:pt x="523" y="12151"/>
                        <a:pt x="0" y="10844"/>
                        <a:pt x="0" y="100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4" name="Freeform: Shape 1023">
                  <a:extLst>
                    <a:ext uri="{FF2B5EF4-FFF2-40B4-BE49-F238E27FC236}">
                      <a16:creationId xmlns:a16="http://schemas.microsoft.com/office/drawing/2014/main" id="{B177CC28-F359-D4C0-EA66-28FF3E26CB1C}"/>
                    </a:ext>
                  </a:extLst>
                </p:cNvPr>
                <p:cNvSpPr/>
                <p:nvPr/>
              </p:nvSpPr>
              <p:spPr>
                <a:xfrm>
                  <a:off x="2513574" y="2285657"/>
                  <a:ext cx="69286" cy="27301"/>
                </a:xfrm>
                <a:custGeom>
                  <a:avLst/>
                  <a:gdLst>
                    <a:gd name="connsiteX0" fmla="*/ 29783 w 69286"/>
                    <a:gd name="connsiteY0" fmla="*/ 24362 h 27301"/>
                    <a:gd name="connsiteX1" fmla="*/ 25342 w 69286"/>
                    <a:gd name="connsiteY1" fmla="*/ 22533 h 27301"/>
                    <a:gd name="connsiteX2" fmla="*/ 21945 w 69286"/>
                    <a:gd name="connsiteY2" fmla="*/ 20966 h 27301"/>
                    <a:gd name="connsiteX3" fmla="*/ 20117 w 69286"/>
                    <a:gd name="connsiteY3" fmla="*/ 21749 h 27301"/>
                    <a:gd name="connsiteX4" fmla="*/ 19594 w 69286"/>
                    <a:gd name="connsiteY4" fmla="*/ 24623 h 27301"/>
                    <a:gd name="connsiteX5" fmla="*/ 18549 w 69286"/>
                    <a:gd name="connsiteY5" fmla="*/ 26713 h 27301"/>
                    <a:gd name="connsiteX6" fmla="*/ 14108 w 69286"/>
                    <a:gd name="connsiteY6" fmla="*/ 26975 h 27301"/>
                    <a:gd name="connsiteX7" fmla="*/ 9405 w 69286"/>
                    <a:gd name="connsiteY7" fmla="*/ 27236 h 27301"/>
                    <a:gd name="connsiteX8" fmla="*/ 7054 w 69286"/>
                    <a:gd name="connsiteY8" fmla="*/ 26975 h 27301"/>
                    <a:gd name="connsiteX9" fmla="*/ 5748 w 69286"/>
                    <a:gd name="connsiteY9" fmla="*/ 25407 h 27301"/>
                    <a:gd name="connsiteX10" fmla="*/ 3135 w 69286"/>
                    <a:gd name="connsiteY10" fmla="*/ 24101 h 27301"/>
                    <a:gd name="connsiteX11" fmla="*/ 522 w 69286"/>
                    <a:gd name="connsiteY11" fmla="*/ 23578 h 27301"/>
                    <a:gd name="connsiteX12" fmla="*/ 261 w 69286"/>
                    <a:gd name="connsiteY12" fmla="*/ 21749 h 27301"/>
                    <a:gd name="connsiteX13" fmla="*/ 6009 w 69286"/>
                    <a:gd name="connsiteY13" fmla="*/ 12606 h 27301"/>
                    <a:gd name="connsiteX14" fmla="*/ 17504 w 69286"/>
                    <a:gd name="connsiteY14" fmla="*/ 8687 h 27301"/>
                    <a:gd name="connsiteX15" fmla="*/ 27954 w 69286"/>
                    <a:gd name="connsiteY15" fmla="*/ 6074 h 27301"/>
                    <a:gd name="connsiteX16" fmla="*/ 38666 w 69286"/>
                    <a:gd name="connsiteY16" fmla="*/ 3462 h 27301"/>
                    <a:gd name="connsiteX17" fmla="*/ 47810 w 69286"/>
                    <a:gd name="connsiteY17" fmla="*/ 588 h 27301"/>
                    <a:gd name="connsiteX18" fmla="*/ 56692 w 69286"/>
                    <a:gd name="connsiteY18" fmla="*/ 588 h 27301"/>
                    <a:gd name="connsiteX19" fmla="*/ 64007 w 69286"/>
                    <a:gd name="connsiteY19" fmla="*/ 4507 h 27301"/>
                    <a:gd name="connsiteX20" fmla="*/ 69233 w 69286"/>
                    <a:gd name="connsiteY20" fmla="*/ 10254 h 27301"/>
                    <a:gd name="connsiteX21" fmla="*/ 64269 w 69286"/>
                    <a:gd name="connsiteY21" fmla="*/ 13389 h 27301"/>
                    <a:gd name="connsiteX22" fmla="*/ 55386 w 69286"/>
                    <a:gd name="connsiteY22" fmla="*/ 13389 h 27301"/>
                    <a:gd name="connsiteX23" fmla="*/ 49377 w 69286"/>
                    <a:gd name="connsiteY23" fmla="*/ 18353 h 27301"/>
                    <a:gd name="connsiteX24" fmla="*/ 42846 w 69286"/>
                    <a:gd name="connsiteY24" fmla="*/ 21227 h 27301"/>
                    <a:gd name="connsiteX25" fmla="*/ 35792 w 69286"/>
                    <a:gd name="connsiteY25" fmla="*/ 21227 h 27301"/>
                    <a:gd name="connsiteX26" fmla="*/ 29783 w 69286"/>
                    <a:gd name="connsiteY26" fmla="*/ 24362 h 27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9286" h="27301">
                      <a:moveTo>
                        <a:pt x="29783" y="24362"/>
                      </a:moveTo>
                      <a:cubicBezTo>
                        <a:pt x="28216" y="24623"/>
                        <a:pt x="26648" y="23317"/>
                        <a:pt x="25342" y="22533"/>
                      </a:cubicBezTo>
                      <a:cubicBezTo>
                        <a:pt x="24297" y="22011"/>
                        <a:pt x="22990" y="21488"/>
                        <a:pt x="21945" y="20966"/>
                      </a:cubicBezTo>
                      <a:cubicBezTo>
                        <a:pt x="21162" y="20704"/>
                        <a:pt x="20639" y="20966"/>
                        <a:pt x="20117" y="21749"/>
                      </a:cubicBezTo>
                      <a:cubicBezTo>
                        <a:pt x="19594" y="22533"/>
                        <a:pt x="19594" y="23578"/>
                        <a:pt x="19594" y="24623"/>
                      </a:cubicBezTo>
                      <a:cubicBezTo>
                        <a:pt x="19594" y="25668"/>
                        <a:pt x="19594" y="26452"/>
                        <a:pt x="18549" y="26713"/>
                      </a:cubicBezTo>
                      <a:cubicBezTo>
                        <a:pt x="17243" y="27236"/>
                        <a:pt x="15414" y="26975"/>
                        <a:pt x="14108" y="26975"/>
                      </a:cubicBezTo>
                      <a:cubicBezTo>
                        <a:pt x="12540" y="26975"/>
                        <a:pt x="10973" y="26975"/>
                        <a:pt x="9405" y="27236"/>
                      </a:cubicBezTo>
                      <a:cubicBezTo>
                        <a:pt x="8621" y="27236"/>
                        <a:pt x="7576" y="27497"/>
                        <a:pt x="7054" y="26975"/>
                      </a:cubicBezTo>
                      <a:cubicBezTo>
                        <a:pt x="6531" y="26713"/>
                        <a:pt x="6270" y="25929"/>
                        <a:pt x="5748" y="25407"/>
                      </a:cubicBezTo>
                      <a:cubicBezTo>
                        <a:pt x="4964" y="24623"/>
                        <a:pt x="4180" y="24362"/>
                        <a:pt x="3135" y="24101"/>
                      </a:cubicBezTo>
                      <a:cubicBezTo>
                        <a:pt x="2351" y="23839"/>
                        <a:pt x="1306" y="23839"/>
                        <a:pt x="522" y="23578"/>
                      </a:cubicBezTo>
                      <a:cubicBezTo>
                        <a:pt x="-261" y="23056"/>
                        <a:pt x="0" y="22272"/>
                        <a:pt x="261" y="21749"/>
                      </a:cubicBezTo>
                      <a:cubicBezTo>
                        <a:pt x="1306" y="18614"/>
                        <a:pt x="3396" y="14957"/>
                        <a:pt x="6009" y="12606"/>
                      </a:cubicBezTo>
                      <a:cubicBezTo>
                        <a:pt x="9144" y="9993"/>
                        <a:pt x="13585" y="9470"/>
                        <a:pt x="17504" y="8687"/>
                      </a:cubicBezTo>
                      <a:cubicBezTo>
                        <a:pt x="21162" y="7903"/>
                        <a:pt x="24558" y="6858"/>
                        <a:pt x="27954" y="6074"/>
                      </a:cubicBezTo>
                      <a:cubicBezTo>
                        <a:pt x="31351" y="5029"/>
                        <a:pt x="35008" y="4507"/>
                        <a:pt x="38666" y="3462"/>
                      </a:cubicBezTo>
                      <a:cubicBezTo>
                        <a:pt x="41801" y="2417"/>
                        <a:pt x="44675" y="1372"/>
                        <a:pt x="47810" y="588"/>
                      </a:cubicBezTo>
                      <a:cubicBezTo>
                        <a:pt x="50683" y="-196"/>
                        <a:pt x="53818" y="-196"/>
                        <a:pt x="56692" y="588"/>
                      </a:cubicBezTo>
                      <a:cubicBezTo>
                        <a:pt x="59305" y="1372"/>
                        <a:pt x="61656" y="2678"/>
                        <a:pt x="64007" y="4507"/>
                      </a:cubicBezTo>
                      <a:cubicBezTo>
                        <a:pt x="66097" y="5813"/>
                        <a:pt x="68710" y="7642"/>
                        <a:pt x="69233" y="10254"/>
                      </a:cubicBezTo>
                      <a:cubicBezTo>
                        <a:pt x="69755" y="13389"/>
                        <a:pt x="66359" y="13651"/>
                        <a:pt x="64269" y="13389"/>
                      </a:cubicBezTo>
                      <a:cubicBezTo>
                        <a:pt x="61395" y="13128"/>
                        <a:pt x="58260" y="12083"/>
                        <a:pt x="55386" y="13389"/>
                      </a:cubicBezTo>
                      <a:cubicBezTo>
                        <a:pt x="53035" y="14434"/>
                        <a:pt x="51206" y="16524"/>
                        <a:pt x="49377" y="18353"/>
                      </a:cubicBezTo>
                      <a:cubicBezTo>
                        <a:pt x="47548" y="19921"/>
                        <a:pt x="45458" y="21227"/>
                        <a:pt x="42846" y="21227"/>
                      </a:cubicBezTo>
                      <a:cubicBezTo>
                        <a:pt x="40495" y="21227"/>
                        <a:pt x="37882" y="20443"/>
                        <a:pt x="35792" y="21227"/>
                      </a:cubicBezTo>
                      <a:cubicBezTo>
                        <a:pt x="33179" y="21488"/>
                        <a:pt x="31873" y="24101"/>
                        <a:pt x="29783" y="243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5" name="Freeform: Shape 1024">
                  <a:extLst>
                    <a:ext uri="{FF2B5EF4-FFF2-40B4-BE49-F238E27FC236}">
                      <a16:creationId xmlns:a16="http://schemas.microsoft.com/office/drawing/2014/main" id="{F10134DC-DD98-F93D-9E86-85C77D317FD9}"/>
                    </a:ext>
                  </a:extLst>
                </p:cNvPr>
                <p:cNvSpPr/>
                <p:nvPr/>
              </p:nvSpPr>
              <p:spPr>
                <a:xfrm>
                  <a:off x="2591636" y="2296405"/>
                  <a:ext cx="14132" cy="10008"/>
                </a:xfrm>
                <a:custGeom>
                  <a:avLst/>
                  <a:gdLst>
                    <a:gd name="connsiteX0" fmla="*/ 53 w 14132"/>
                    <a:gd name="connsiteY0" fmla="*/ 1335 h 10008"/>
                    <a:gd name="connsiteX1" fmla="*/ 2143 w 14132"/>
                    <a:gd name="connsiteY1" fmla="*/ 29 h 10008"/>
                    <a:gd name="connsiteX2" fmla="*/ 8674 w 14132"/>
                    <a:gd name="connsiteY2" fmla="*/ 2380 h 10008"/>
                    <a:gd name="connsiteX3" fmla="*/ 13638 w 14132"/>
                    <a:gd name="connsiteY3" fmla="*/ 5254 h 10008"/>
                    <a:gd name="connsiteX4" fmla="*/ 13638 w 14132"/>
                    <a:gd name="connsiteY4" fmla="*/ 8912 h 10008"/>
                    <a:gd name="connsiteX5" fmla="*/ 11548 w 14132"/>
                    <a:gd name="connsiteY5" fmla="*/ 9957 h 10008"/>
                    <a:gd name="connsiteX6" fmla="*/ 9196 w 14132"/>
                    <a:gd name="connsiteY6" fmla="*/ 8912 h 10008"/>
                    <a:gd name="connsiteX7" fmla="*/ 3971 w 14132"/>
                    <a:gd name="connsiteY7" fmla="*/ 6560 h 10008"/>
                    <a:gd name="connsiteX8" fmla="*/ 836 w 14132"/>
                    <a:gd name="connsiteY8" fmla="*/ 4209 h 10008"/>
                    <a:gd name="connsiteX9" fmla="*/ 53 w 14132"/>
                    <a:gd name="connsiteY9" fmla="*/ 1335 h 10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32" h="10008">
                      <a:moveTo>
                        <a:pt x="53" y="1335"/>
                      </a:moveTo>
                      <a:cubicBezTo>
                        <a:pt x="314" y="290"/>
                        <a:pt x="1359" y="29"/>
                        <a:pt x="2143" y="29"/>
                      </a:cubicBezTo>
                      <a:cubicBezTo>
                        <a:pt x="4755" y="-232"/>
                        <a:pt x="6584" y="1335"/>
                        <a:pt x="8674" y="2380"/>
                      </a:cubicBezTo>
                      <a:cubicBezTo>
                        <a:pt x="10503" y="3425"/>
                        <a:pt x="12593" y="3425"/>
                        <a:pt x="13638" y="5254"/>
                      </a:cubicBezTo>
                      <a:cubicBezTo>
                        <a:pt x="14160" y="6299"/>
                        <a:pt x="14422" y="7867"/>
                        <a:pt x="13638" y="8912"/>
                      </a:cubicBezTo>
                      <a:cubicBezTo>
                        <a:pt x="13115" y="9434"/>
                        <a:pt x="12332" y="10218"/>
                        <a:pt x="11548" y="9957"/>
                      </a:cubicBezTo>
                      <a:cubicBezTo>
                        <a:pt x="10764" y="9957"/>
                        <a:pt x="9980" y="9173"/>
                        <a:pt x="9196" y="8912"/>
                      </a:cubicBezTo>
                      <a:cubicBezTo>
                        <a:pt x="7368" y="8128"/>
                        <a:pt x="5800" y="7083"/>
                        <a:pt x="3971" y="6560"/>
                      </a:cubicBezTo>
                      <a:cubicBezTo>
                        <a:pt x="2404" y="6299"/>
                        <a:pt x="1881" y="5515"/>
                        <a:pt x="836" y="4209"/>
                      </a:cubicBezTo>
                      <a:cubicBezTo>
                        <a:pt x="575" y="3425"/>
                        <a:pt x="-209" y="2119"/>
                        <a:pt x="53" y="13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6" name="Freeform: Shape 1025">
                  <a:extLst>
                    <a:ext uri="{FF2B5EF4-FFF2-40B4-BE49-F238E27FC236}">
                      <a16:creationId xmlns:a16="http://schemas.microsoft.com/office/drawing/2014/main" id="{3258F7DE-0838-47C6-D15A-71A7398335E7}"/>
                    </a:ext>
                  </a:extLst>
                </p:cNvPr>
                <p:cNvSpPr/>
                <p:nvPr/>
              </p:nvSpPr>
              <p:spPr>
                <a:xfrm>
                  <a:off x="2650440" y="2287641"/>
                  <a:ext cx="14138" cy="11405"/>
                </a:xfrm>
                <a:custGeom>
                  <a:avLst/>
                  <a:gdLst>
                    <a:gd name="connsiteX0" fmla="*/ 2120 w 14138"/>
                    <a:gd name="connsiteY0" fmla="*/ 9577 h 11405"/>
                    <a:gd name="connsiteX1" fmla="*/ 292 w 14138"/>
                    <a:gd name="connsiteY1" fmla="*/ 8271 h 11405"/>
                    <a:gd name="connsiteX2" fmla="*/ 4211 w 14138"/>
                    <a:gd name="connsiteY2" fmla="*/ 2523 h 11405"/>
                    <a:gd name="connsiteX3" fmla="*/ 11003 w 14138"/>
                    <a:gd name="connsiteY3" fmla="*/ 172 h 11405"/>
                    <a:gd name="connsiteX4" fmla="*/ 12832 w 14138"/>
                    <a:gd name="connsiteY4" fmla="*/ 2001 h 11405"/>
                    <a:gd name="connsiteX5" fmla="*/ 14138 w 14138"/>
                    <a:gd name="connsiteY5" fmla="*/ 4352 h 11405"/>
                    <a:gd name="connsiteX6" fmla="*/ 12832 w 14138"/>
                    <a:gd name="connsiteY6" fmla="*/ 7226 h 11405"/>
                    <a:gd name="connsiteX7" fmla="*/ 12048 w 14138"/>
                    <a:gd name="connsiteY7" fmla="*/ 9577 h 11405"/>
                    <a:gd name="connsiteX8" fmla="*/ 9958 w 14138"/>
                    <a:gd name="connsiteY8" fmla="*/ 11406 h 11405"/>
                    <a:gd name="connsiteX9" fmla="*/ 7346 w 14138"/>
                    <a:gd name="connsiteY9" fmla="*/ 11145 h 11405"/>
                    <a:gd name="connsiteX10" fmla="*/ 5517 w 14138"/>
                    <a:gd name="connsiteY10" fmla="*/ 10883 h 11405"/>
                    <a:gd name="connsiteX11" fmla="*/ 2120 w 14138"/>
                    <a:gd name="connsiteY11" fmla="*/ 9577 h 11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138" h="11405">
                      <a:moveTo>
                        <a:pt x="2120" y="9577"/>
                      </a:moveTo>
                      <a:cubicBezTo>
                        <a:pt x="1337" y="9316"/>
                        <a:pt x="553" y="9055"/>
                        <a:pt x="292" y="8271"/>
                      </a:cubicBezTo>
                      <a:cubicBezTo>
                        <a:pt x="-1014" y="5658"/>
                        <a:pt x="2382" y="3307"/>
                        <a:pt x="4211" y="2523"/>
                      </a:cubicBezTo>
                      <a:cubicBezTo>
                        <a:pt x="6039" y="1478"/>
                        <a:pt x="8913" y="-612"/>
                        <a:pt x="11003" y="172"/>
                      </a:cubicBezTo>
                      <a:cubicBezTo>
                        <a:pt x="11787" y="433"/>
                        <a:pt x="12309" y="1478"/>
                        <a:pt x="12832" y="2001"/>
                      </a:cubicBezTo>
                      <a:cubicBezTo>
                        <a:pt x="13355" y="2785"/>
                        <a:pt x="14138" y="3307"/>
                        <a:pt x="14138" y="4352"/>
                      </a:cubicBezTo>
                      <a:cubicBezTo>
                        <a:pt x="14138" y="5397"/>
                        <a:pt x="13355" y="6442"/>
                        <a:pt x="12832" y="7226"/>
                      </a:cubicBezTo>
                      <a:cubicBezTo>
                        <a:pt x="12309" y="8010"/>
                        <a:pt x="12571" y="9055"/>
                        <a:pt x="12048" y="9577"/>
                      </a:cubicBezTo>
                      <a:cubicBezTo>
                        <a:pt x="11526" y="10100"/>
                        <a:pt x="10742" y="11406"/>
                        <a:pt x="9958" y="11406"/>
                      </a:cubicBezTo>
                      <a:cubicBezTo>
                        <a:pt x="9174" y="11406"/>
                        <a:pt x="8129" y="11145"/>
                        <a:pt x="7346" y="11145"/>
                      </a:cubicBezTo>
                      <a:cubicBezTo>
                        <a:pt x="6562" y="11145"/>
                        <a:pt x="6039" y="11145"/>
                        <a:pt x="5517" y="10883"/>
                      </a:cubicBezTo>
                      <a:cubicBezTo>
                        <a:pt x="3949" y="10622"/>
                        <a:pt x="3166" y="10100"/>
                        <a:pt x="2120" y="95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7" name="Freeform: Shape 1026">
                  <a:extLst>
                    <a:ext uri="{FF2B5EF4-FFF2-40B4-BE49-F238E27FC236}">
                      <a16:creationId xmlns:a16="http://schemas.microsoft.com/office/drawing/2014/main" id="{4C7EDFED-5721-1893-0234-5E39D561A6D4}"/>
                    </a:ext>
                  </a:extLst>
                </p:cNvPr>
                <p:cNvSpPr/>
                <p:nvPr/>
              </p:nvSpPr>
              <p:spPr>
                <a:xfrm>
                  <a:off x="2685717" y="2280853"/>
                  <a:ext cx="10212" cy="12355"/>
                </a:xfrm>
                <a:custGeom>
                  <a:avLst/>
                  <a:gdLst>
                    <a:gd name="connsiteX0" fmla="*/ 1591 w 10212"/>
                    <a:gd name="connsiteY0" fmla="*/ 10878 h 12355"/>
                    <a:gd name="connsiteX1" fmla="*/ 285 w 10212"/>
                    <a:gd name="connsiteY1" fmla="*/ 8266 h 12355"/>
                    <a:gd name="connsiteX2" fmla="*/ 546 w 10212"/>
                    <a:gd name="connsiteY2" fmla="*/ 4608 h 12355"/>
                    <a:gd name="connsiteX3" fmla="*/ 1852 w 10212"/>
                    <a:gd name="connsiteY3" fmla="*/ 1995 h 12355"/>
                    <a:gd name="connsiteX4" fmla="*/ 4465 w 10212"/>
                    <a:gd name="connsiteY4" fmla="*/ 428 h 12355"/>
                    <a:gd name="connsiteX5" fmla="*/ 8906 w 10212"/>
                    <a:gd name="connsiteY5" fmla="*/ 950 h 12355"/>
                    <a:gd name="connsiteX6" fmla="*/ 9690 w 10212"/>
                    <a:gd name="connsiteY6" fmla="*/ 3040 h 12355"/>
                    <a:gd name="connsiteX7" fmla="*/ 10213 w 10212"/>
                    <a:gd name="connsiteY7" fmla="*/ 5130 h 12355"/>
                    <a:gd name="connsiteX8" fmla="*/ 9429 w 10212"/>
                    <a:gd name="connsiteY8" fmla="*/ 9572 h 12355"/>
                    <a:gd name="connsiteX9" fmla="*/ 8122 w 10212"/>
                    <a:gd name="connsiteY9" fmla="*/ 11923 h 12355"/>
                    <a:gd name="connsiteX10" fmla="*/ 5249 w 10212"/>
                    <a:gd name="connsiteY10" fmla="*/ 12184 h 12355"/>
                    <a:gd name="connsiteX11" fmla="*/ 1591 w 10212"/>
                    <a:gd name="connsiteY11" fmla="*/ 10878 h 12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212" h="12355">
                      <a:moveTo>
                        <a:pt x="1591" y="10878"/>
                      </a:moveTo>
                      <a:cubicBezTo>
                        <a:pt x="807" y="10356"/>
                        <a:pt x="546" y="9049"/>
                        <a:pt x="285" y="8266"/>
                      </a:cubicBezTo>
                      <a:cubicBezTo>
                        <a:pt x="-238" y="6959"/>
                        <a:pt x="24" y="5914"/>
                        <a:pt x="546" y="4608"/>
                      </a:cubicBezTo>
                      <a:cubicBezTo>
                        <a:pt x="807" y="3563"/>
                        <a:pt x="807" y="2779"/>
                        <a:pt x="1852" y="1995"/>
                      </a:cubicBezTo>
                      <a:cubicBezTo>
                        <a:pt x="2636" y="1212"/>
                        <a:pt x="3159" y="689"/>
                        <a:pt x="4465" y="428"/>
                      </a:cubicBezTo>
                      <a:cubicBezTo>
                        <a:pt x="5771" y="167"/>
                        <a:pt x="8122" y="-617"/>
                        <a:pt x="8906" y="950"/>
                      </a:cubicBezTo>
                      <a:cubicBezTo>
                        <a:pt x="9429" y="1734"/>
                        <a:pt x="9429" y="2518"/>
                        <a:pt x="9690" y="3040"/>
                      </a:cubicBezTo>
                      <a:cubicBezTo>
                        <a:pt x="9951" y="3563"/>
                        <a:pt x="10213" y="4347"/>
                        <a:pt x="10213" y="5130"/>
                      </a:cubicBezTo>
                      <a:cubicBezTo>
                        <a:pt x="10213" y="6698"/>
                        <a:pt x="9690" y="8266"/>
                        <a:pt x="9429" y="9572"/>
                      </a:cubicBezTo>
                      <a:cubicBezTo>
                        <a:pt x="9167" y="10617"/>
                        <a:pt x="8906" y="11401"/>
                        <a:pt x="8122" y="11923"/>
                      </a:cubicBezTo>
                      <a:cubicBezTo>
                        <a:pt x="7339" y="12446"/>
                        <a:pt x="6032" y="12446"/>
                        <a:pt x="5249" y="12184"/>
                      </a:cubicBezTo>
                      <a:cubicBezTo>
                        <a:pt x="4204" y="12184"/>
                        <a:pt x="2375" y="11662"/>
                        <a:pt x="1591" y="1087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713342AA-0FED-66DB-9EF6-641162A51F57}"/>
                    </a:ext>
                  </a:extLst>
                </p:cNvPr>
                <p:cNvSpPr/>
                <p:nvPr/>
              </p:nvSpPr>
              <p:spPr>
                <a:xfrm>
                  <a:off x="2696974" y="2276178"/>
                  <a:ext cx="4441" cy="7881"/>
                </a:xfrm>
                <a:custGeom>
                  <a:avLst/>
                  <a:gdLst>
                    <a:gd name="connsiteX0" fmla="*/ 1306 w 4441"/>
                    <a:gd name="connsiteY0" fmla="*/ 6409 h 7881"/>
                    <a:gd name="connsiteX1" fmla="*/ 0 w 4441"/>
                    <a:gd name="connsiteY1" fmla="*/ 3274 h 7881"/>
                    <a:gd name="connsiteX2" fmla="*/ 1045 w 4441"/>
                    <a:gd name="connsiteY2" fmla="*/ 139 h 7881"/>
                    <a:gd name="connsiteX3" fmla="*/ 3396 w 4441"/>
                    <a:gd name="connsiteY3" fmla="*/ 1707 h 7881"/>
                    <a:gd name="connsiteX4" fmla="*/ 4441 w 4441"/>
                    <a:gd name="connsiteY4" fmla="*/ 5364 h 7881"/>
                    <a:gd name="connsiteX5" fmla="*/ 3135 w 4441"/>
                    <a:gd name="connsiteY5" fmla="*/ 7715 h 7881"/>
                    <a:gd name="connsiteX6" fmla="*/ 1306 w 4441"/>
                    <a:gd name="connsiteY6" fmla="*/ 6409 h 7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41" h="7881">
                      <a:moveTo>
                        <a:pt x="1306" y="6409"/>
                      </a:moveTo>
                      <a:cubicBezTo>
                        <a:pt x="784" y="5103"/>
                        <a:pt x="0" y="4580"/>
                        <a:pt x="0" y="3274"/>
                      </a:cubicBezTo>
                      <a:cubicBezTo>
                        <a:pt x="0" y="2229"/>
                        <a:pt x="0" y="661"/>
                        <a:pt x="1045" y="139"/>
                      </a:cubicBezTo>
                      <a:cubicBezTo>
                        <a:pt x="2090" y="-384"/>
                        <a:pt x="3135" y="661"/>
                        <a:pt x="3396" y="1707"/>
                      </a:cubicBezTo>
                      <a:cubicBezTo>
                        <a:pt x="3658" y="3013"/>
                        <a:pt x="4180" y="4058"/>
                        <a:pt x="4441" y="5364"/>
                      </a:cubicBezTo>
                      <a:cubicBezTo>
                        <a:pt x="3658" y="6148"/>
                        <a:pt x="4180" y="7454"/>
                        <a:pt x="3135" y="7715"/>
                      </a:cubicBezTo>
                      <a:cubicBezTo>
                        <a:pt x="1829" y="8238"/>
                        <a:pt x="1568" y="7454"/>
                        <a:pt x="1306" y="64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18257309-EDC2-1552-F702-6F8DF1E44B60}"/>
                    </a:ext>
                  </a:extLst>
                </p:cNvPr>
                <p:cNvSpPr/>
                <p:nvPr/>
              </p:nvSpPr>
              <p:spPr>
                <a:xfrm>
                  <a:off x="2711147" y="2248859"/>
                  <a:ext cx="92074" cy="54204"/>
                </a:xfrm>
                <a:custGeom>
                  <a:avLst/>
                  <a:gdLst>
                    <a:gd name="connsiteX0" fmla="*/ 40690 w 92074"/>
                    <a:gd name="connsiteY0" fmla="*/ 48881 h 54204"/>
                    <a:gd name="connsiteX1" fmla="*/ 32853 w 92074"/>
                    <a:gd name="connsiteY1" fmla="*/ 46269 h 54204"/>
                    <a:gd name="connsiteX2" fmla="*/ 27366 w 92074"/>
                    <a:gd name="connsiteY2" fmla="*/ 42350 h 54204"/>
                    <a:gd name="connsiteX3" fmla="*/ 26844 w 92074"/>
                    <a:gd name="connsiteY3" fmla="*/ 40782 h 54204"/>
                    <a:gd name="connsiteX4" fmla="*/ 23709 w 92074"/>
                    <a:gd name="connsiteY4" fmla="*/ 40521 h 54204"/>
                    <a:gd name="connsiteX5" fmla="*/ 21096 w 92074"/>
                    <a:gd name="connsiteY5" fmla="*/ 42350 h 54204"/>
                    <a:gd name="connsiteX6" fmla="*/ 17700 w 92074"/>
                    <a:gd name="connsiteY6" fmla="*/ 43134 h 54204"/>
                    <a:gd name="connsiteX7" fmla="*/ 14304 w 92074"/>
                    <a:gd name="connsiteY7" fmla="*/ 40782 h 54204"/>
                    <a:gd name="connsiteX8" fmla="*/ 11430 w 92074"/>
                    <a:gd name="connsiteY8" fmla="*/ 37909 h 54204"/>
                    <a:gd name="connsiteX9" fmla="*/ 7511 w 92074"/>
                    <a:gd name="connsiteY9" fmla="*/ 38170 h 54204"/>
                    <a:gd name="connsiteX10" fmla="*/ 3592 w 92074"/>
                    <a:gd name="connsiteY10" fmla="*/ 39737 h 54204"/>
                    <a:gd name="connsiteX11" fmla="*/ 457 w 92074"/>
                    <a:gd name="connsiteY11" fmla="*/ 36080 h 54204"/>
                    <a:gd name="connsiteX12" fmla="*/ 718 w 92074"/>
                    <a:gd name="connsiteY12" fmla="*/ 29810 h 54204"/>
                    <a:gd name="connsiteX13" fmla="*/ 5421 w 92074"/>
                    <a:gd name="connsiteY13" fmla="*/ 26675 h 54204"/>
                    <a:gd name="connsiteX14" fmla="*/ 17961 w 92074"/>
                    <a:gd name="connsiteY14" fmla="*/ 25107 h 54204"/>
                    <a:gd name="connsiteX15" fmla="*/ 21619 w 92074"/>
                    <a:gd name="connsiteY15" fmla="*/ 18315 h 54204"/>
                    <a:gd name="connsiteX16" fmla="*/ 23970 w 92074"/>
                    <a:gd name="connsiteY16" fmla="*/ 8387 h 54204"/>
                    <a:gd name="connsiteX17" fmla="*/ 33114 w 92074"/>
                    <a:gd name="connsiteY17" fmla="*/ 288 h 54204"/>
                    <a:gd name="connsiteX18" fmla="*/ 43564 w 92074"/>
                    <a:gd name="connsiteY18" fmla="*/ 5252 h 54204"/>
                    <a:gd name="connsiteX19" fmla="*/ 49834 w 92074"/>
                    <a:gd name="connsiteY19" fmla="*/ 10477 h 54204"/>
                    <a:gd name="connsiteX20" fmla="*/ 57150 w 92074"/>
                    <a:gd name="connsiteY20" fmla="*/ 13089 h 54204"/>
                    <a:gd name="connsiteX21" fmla="*/ 63420 w 92074"/>
                    <a:gd name="connsiteY21" fmla="*/ 14918 h 54204"/>
                    <a:gd name="connsiteX22" fmla="*/ 67600 w 92074"/>
                    <a:gd name="connsiteY22" fmla="*/ 20143 h 54204"/>
                    <a:gd name="connsiteX23" fmla="*/ 70212 w 92074"/>
                    <a:gd name="connsiteY23" fmla="*/ 26152 h 54204"/>
                    <a:gd name="connsiteX24" fmla="*/ 72825 w 92074"/>
                    <a:gd name="connsiteY24" fmla="*/ 28504 h 54204"/>
                    <a:gd name="connsiteX25" fmla="*/ 75437 w 92074"/>
                    <a:gd name="connsiteY25" fmla="*/ 29026 h 54204"/>
                    <a:gd name="connsiteX26" fmla="*/ 77789 w 92074"/>
                    <a:gd name="connsiteY26" fmla="*/ 32422 h 54204"/>
                    <a:gd name="connsiteX27" fmla="*/ 85888 w 92074"/>
                    <a:gd name="connsiteY27" fmla="*/ 38692 h 54204"/>
                    <a:gd name="connsiteX28" fmla="*/ 91896 w 92074"/>
                    <a:gd name="connsiteY28" fmla="*/ 39476 h 54204"/>
                    <a:gd name="connsiteX29" fmla="*/ 87978 w 92074"/>
                    <a:gd name="connsiteY29" fmla="*/ 43395 h 54204"/>
                    <a:gd name="connsiteX30" fmla="*/ 81707 w 92074"/>
                    <a:gd name="connsiteY30" fmla="*/ 46008 h 54204"/>
                    <a:gd name="connsiteX31" fmla="*/ 75960 w 92074"/>
                    <a:gd name="connsiteY31" fmla="*/ 48098 h 54204"/>
                    <a:gd name="connsiteX32" fmla="*/ 71257 w 92074"/>
                    <a:gd name="connsiteY32" fmla="*/ 51494 h 54204"/>
                    <a:gd name="connsiteX33" fmla="*/ 66555 w 92074"/>
                    <a:gd name="connsiteY33" fmla="*/ 54106 h 54204"/>
                    <a:gd name="connsiteX34" fmla="*/ 61330 w 92074"/>
                    <a:gd name="connsiteY34" fmla="*/ 53323 h 54204"/>
                    <a:gd name="connsiteX35" fmla="*/ 51402 w 92074"/>
                    <a:gd name="connsiteY35" fmla="*/ 49926 h 54204"/>
                    <a:gd name="connsiteX36" fmla="*/ 40690 w 92074"/>
                    <a:gd name="connsiteY36" fmla="*/ 48881 h 54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2074" h="54204">
                      <a:moveTo>
                        <a:pt x="40690" y="48881"/>
                      </a:moveTo>
                      <a:cubicBezTo>
                        <a:pt x="38078" y="48098"/>
                        <a:pt x="35465" y="47053"/>
                        <a:pt x="32853" y="46269"/>
                      </a:cubicBezTo>
                      <a:cubicBezTo>
                        <a:pt x="30763" y="45485"/>
                        <a:pt x="28411" y="44440"/>
                        <a:pt x="27366" y="42350"/>
                      </a:cubicBezTo>
                      <a:cubicBezTo>
                        <a:pt x="27105" y="41827"/>
                        <a:pt x="27105" y="41305"/>
                        <a:pt x="26844" y="40782"/>
                      </a:cubicBezTo>
                      <a:cubicBezTo>
                        <a:pt x="26060" y="39476"/>
                        <a:pt x="24754" y="40260"/>
                        <a:pt x="23709" y="40521"/>
                      </a:cubicBezTo>
                      <a:cubicBezTo>
                        <a:pt x="22664" y="41044"/>
                        <a:pt x="21880" y="41566"/>
                        <a:pt x="21096" y="42350"/>
                      </a:cubicBezTo>
                      <a:cubicBezTo>
                        <a:pt x="20051" y="43395"/>
                        <a:pt x="19006" y="42873"/>
                        <a:pt x="17700" y="43134"/>
                      </a:cubicBezTo>
                      <a:cubicBezTo>
                        <a:pt x="16394" y="42350"/>
                        <a:pt x="15349" y="41566"/>
                        <a:pt x="14304" y="40782"/>
                      </a:cubicBezTo>
                      <a:cubicBezTo>
                        <a:pt x="13259" y="39999"/>
                        <a:pt x="12736" y="38692"/>
                        <a:pt x="11430" y="37909"/>
                      </a:cubicBezTo>
                      <a:cubicBezTo>
                        <a:pt x="10124" y="36864"/>
                        <a:pt x="8817" y="37386"/>
                        <a:pt x="7511" y="38170"/>
                      </a:cubicBezTo>
                      <a:cubicBezTo>
                        <a:pt x="6205" y="38954"/>
                        <a:pt x="4899" y="39999"/>
                        <a:pt x="3592" y="39737"/>
                      </a:cubicBezTo>
                      <a:cubicBezTo>
                        <a:pt x="1763" y="39476"/>
                        <a:pt x="980" y="37647"/>
                        <a:pt x="457" y="36080"/>
                      </a:cubicBezTo>
                      <a:cubicBezTo>
                        <a:pt x="-65" y="33990"/>
                        <a:pt x="-327" y="31639"/>
                        <a:pt x="718" y="29810"/>
                      </a:cubicBezTo>
                      <a:cubicBezTo>
                        <a:pt x="1502" y="27981"/>
                        <a:pt x="3331" y="27197"/>
                        <a:pt x="5421" y="26675"/>
                      </a:cubicBezTo>
                      <a:cubicBezTo>
                        <a:pt x="9601" y="26152"/>
                        <a:pt x="14042" y="27197"/>
                        <a:pt x="17961" y="25107"/>
                      </a:cubicBezTo>
                      <a:cubicBezTo>
                        <a:pt x="20574" y="23540"/>
                        <a:pt x="21358" y="21188"/>
                        <a:pt x="21619" y="18315"/>
                      </a:cubicBezTo>
                      <a:cubicBezTo>
                        <a:pt x="21880" y="14918"/>
                        <a:pt x="22141" y="11522"/>
                        <a:pt x="23970" y="8387"/>
                      </a:cubicBezTo>
                      <a:cubicBezTo>
                        <a:pt x="25799" y="4729"/>
                        <a:pt x="29195" y="1594"/>
                        <a:pt x="33114" y="288"/>
                      </a:cubicBezTo>
                      <a:cubicBezTo>
                        <a:pt x="37555" y="-1018"/>
                        <a:pt x="40690" y="2378"/>
                        <a:pt x="43564" y="5252"/>
                      </a:cubicBezTo>
                      <a:cubicBezTo>
                        <a:pt x="45654" y="7081"/>
                        <a:pt x="47483" y="9171"/>
                        <a:pt x="49834" y="10477"/>
                      </a:cubicBezTo>
                      <a:cubicBezTo>
                        <a:pt x="52186" y="11783"/>
                        <a:pt x="54537" y="12567"/>
                        <a:pt x="57150" y="13089"/>
                      </a:cubicBezTo>
                      <a:cubicBezTo>
                        <a:pt x="59240" y="13612"/>
                        <a:pt x="61591" y="13873"/>
                        <a:pt x="63420" y="14918"/>
                      </a:cubicBezTo>
                      <a:cubicBezTo>
                        <a:pt x="65248" y="16225"/>
                        <a:pt x="66555" y="18053"/>
                        <a:pt x="67600" y="20143"/>
                      </a:cubicBezTo>
                      <a:cubicBezTo>
                        <a:pt x="68645" y="22233"/>
                        <a:pt x="69167" y="24323"/>
                        <a:pt x="70212" y="26152"/>
                      </a:cubicBezTo>
                      <a:cubicBezTo>
                        <a:pt x="70735" y="27197"/>
                        <a:pt x="71519" y="28242"/>
                        <a:pt x="72825" y="28504"/>
                      </a:cubicBezTo>
                      <a:cubicBezTo>
                        <a:pt x="73609" y="28765"/>
                        <a:pt x="74653" y="28504"/>
                        <a:pt x="75437" y="29026"/>
                      </a:cubicBezTo>
                      <a:cubicBezTo>
                        <a:pt x="76482" y="29810"/>
                        <a:pt x="77266" y="31377"/>
                        <a:pt x="77789" y="32422"/>
                      </a:cubicBezTo>
                      <a:cubicBezTo>
                        <a:pt x="79356" y="36080"/>
                        <a:pt x="81446" y="39215"/>
                        <a:pt x="85888" y="38692"/>
                      </a:cubicBezTo>
                      <a:cubicBezTo>
                        <a:pt x="86932" y="38692"/>
                        <a:pt x="93203" y="36341"/>
                        <a:pt x="91896" y="39476"/>
                      </a:cubicBezTo>
                      <a:cubicBezTo>
                        <a:pt x="91113" y="41044"/>
                        <a:pt x="89284" y="42350"/>
                        <a:pt x="87978" y="43395"/>
                      </a:cubicBezTo>
                      <a:cubicBezTo>
                        <a:pt x="85888" y="44701"/>
                        <a:pt x="83797" y="45485"/>
                        <a:pt x="81707" y="46008"/>
                      </a:cubicBezTo>
                      <a:cubicBezTo>
                        <a:pt x="79879" y="46530"/>
                        <a:pt x="77789" y="47053"/>
                        <a:pt x="75960" y="48098"/>
                      </a:cubicBezTo>
                      <a:cubicBezTo>
                        <a:pt x="74131" y="49143"/>
                        <a:pt x="72825" y="50449"/>
                        <a:pt x="71257" y="51494"/>
                      </a:cubicBezTo>
                      <a:cubicBezTo>
                        <a:pt x="69951" y="52539"/>
                        <a:pt x="68383" y="53845"/>
                        <a:pt x="66555" y="54106"/>
                      </a:cubicBezTo>
                      <a:cubicBezTo>
                        <a:pt x="64726" y="54368"/>
                        <a:pt x="62897" y="54106"/>
                        <a:pt x="61330" y="53323"/>
                      </a:cubicBezTo>
                      <a:cubicBezTo>
                        <a:pt x="57933" y="52016"/>
                        <a:pt x="55059" y="50188"/>
                        <a:pt x="51402" y="49926"/>
                      </a:cubicBezTo>
                      <a:cubicBezTo>
                        <a:pt x="47483" y="49926"/>
                        <a:pt x="44087" y="49926"/>
                        <a:pt x="40690" y="488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86EF5385-5ACD-FF1C-3B38-6E90D5A280DE}"/>
                    </a:ext>
                  </a:extLst>
                </p:cNvPr>
                <p:cNvSpPr/>
                <p:nvPr/>
              </p:nvSpPr>
              <p:spPr>
                <a:xfrm>
                  <a:off x="2788581" y="2258400"/>
                  <a:ext cx="11921" cy="12545"/>
                </a:xfrm>
                <a:custGeom>
                  <a:avLst/>
                  <a:gdLst>
                    <a:gd name="connsiteX0" fmla="*/ 3229 w 11921"/>
                    <a:gd name="connsiteY0" fmla="*/ 10080 h 12545"/>
                    <a:gd name="connsiteX1" fmla="*/ 3229 w 11921"/>
                    <a:gd name="connsiteY1" fmla="*/ 9035 h 12545"/>
                    <a:gd name="connsiteX2" fmla="*/ 3229 w 11921"/>
                    <a:gd name="connsiteY2" fmla="*/ 6684 h 12545"/>
                    <a:gd name="connsiteX3" fmla="*/ 1139 w 11921"/>
                    <a:gd name="connsiteY3" fmla="*/ 6945 h 12545"/>
                    <a:gd name="connsiteX4" fmla="*/ 94 w 11921"/>
                    <a:gd name="connsiteY4" fmla="*/ 5639 h 12545"/>
                    <a:gd name="connsiteX5" fmla="*/ 617 w 11921"/>
                    <a:gd name="connsiteY5" fmla="*/ 4071 h 12545"/>
                    <a:gd name="connsiteX6" fmla="*/ 878 w 11921"/>
                    <a:gd name="connsiteY6" fmla="*/ 2504 h 12545"/>
                    <a:gd name="connsiteX7" fmla="*/ 6103 w 11921"/>
                    <a:gd name="connsiteY7" fmla="*/ 414 h 12545"/>
                    <a:gd name="connsiteX8" fmla="*/ 7409 w 11921"/>
                    <a:gd name="connsiteY8" fmla="*/ 1720 h 12545"/>
                    <a:gd name="connsiteX9" fmla="*/ 10022 w 11921"/>
                    <a:gd name="connsiteY9" fmla="*/ 2242 h 12545"/>
                    <a:gd name="connsiteX10" fmla="*/ 11851 w 11921"/>
                    <a:gd name="connsiteY10" fmla="*/ 3287 h 12545"/>
                    <a:gd name="connsiteX11" fmla="*/ 11328 w 11921"/>
                    <a:gd name="connsiteY11" fmla="*/ 5900 h 12545"/>
                    <a:gd name="connsiteX12" fmla="*/ 8977 w 11921"/>
                    <a:gd name="connsiteY12" fmla="*/ 11125 h 12545"/>
                    <a:gd name="connsiteX13" fmla="*/ 4013 w 11921"/>
                    <a:gd name="connsiteY13" fmla="*/ 11386 h 12545"/>
                    <a:gd name="connsiteX14" fmla="*/ 3229 w 11921"/>
                    <a:gd name="connsiteY14" fmla="*/ 10080 h 1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921" h="12545">
                      <a:moveTo>
                        <a:pt x="3229" y="10080"/>
                      </a:moveTo>
                      <a:cubicBezTo>
                        <a:pt x="3229" y="9819"/>
                        <a:pt x="3229" y="9557"/>
                        <a:pt x="3229" y="9035"/>
                      </a:cubicBezTo>
                      <a:cubicBezTo>
                        <a:pt x="3229" y="8251"/>
                        <a:pt x="3752" y="7467"/>
                        <a:pt x="3229" y="6684"/>
                      </a:cubicBezTo>
                      <a:cubicBezTo>
                        <a:pt x="2707" y="5639"/>
                        <a:pt x="1662" y="6684"/>
                        <a:pt x="1139" y="6945"/>
                      </a:cubicBezTo>
                      <a:cubicBezTo>
                        <a:pt x="94" y="7206"/>
                        <a:pt x="-167" y="6422"/>
                        <a:pt x="94" y="5639"/>
                      </a:cubicBezTo>
                      <a:cubicBezTo>
                        <a:pt x="94" y="5116"/>
                        <a:pt x="617" y="4594"/>
                        <a:pt x="617" y="4071"/>
                      </a:cubicBezTo>
                      <a:cubicBezTo>
                        <a:pt x="617" y="3549"/>
                        <a:pt x="617" y="3026"/>
                        <a:pt x="878" y="2504"/>
                      </a:cubicBezTo>
                      <a:cubicBezTo>
                        <a:pt x="1662" y="1197"/>
                        <a:pt x="4797" y="-893"/>
                        <a:pt x="6103" y="414"/>
                      </a:cubicBezTo>
                      <a:cubicBezTo>
                        <a:pt x="6626" y="936"/>
                        <a:pt x="6626" y="1197"/>
                        <a:pt x="7409" y="1720"/>
                      </a:cubicBezTo>
                      <a:cubicBezTo>
                        <a:pt x="8193" y="1981"/>
                        <a:pt x="9238" y="2242"/>
                        <a:pt x="10022" y="2242"/>
                      </a:cubicBezTo>
                      <a:cubicBezTo>
                        <a:pt x="10806" y="2242"/>
                        <a:pt x="11589" y="2504"/>
                        <a:pt x="11851" y="3287"/>
                      </a:cubicBezTo>
                      <a:cubicBezTo>
                        <a:pt x="12112" y="4071"/>
                        <a:pt x="11589" y="5116"/>
                        <a:pt x="11328" y="5900"/>
                      </a:cubicBezTo>
                      <a:cubicBezTo>
                        <a:pt x="10806" y="7729"/>
                        <a:pt x="10283" y="9819"/>
                        <a:pt x="8977" y="11125"/>
                      </a:cubicBezTo>
                      <a:cubicBezTo>
                        <a:pt x="7409" y="12692"/>
                        <a:pt x="5581" y="13215"/>
                        <a:pt x="4013" y="11386"/>
                      </a:cubicBezTo>
                      <a:cubicBezTo>
                        <a:pt x="3752" y="11125"/>
                        <a:pt x="3491" y="10602"/>
                        <a:pt x="3229" y="100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5B22D018-0525-8DF9-FF5F-1D20B35C874E}"/>
                    </a:ext>
                  </a:extLst>
                </p:cNvPr>
                <p:cNvSpPr/>
                <p:nvPr/>
              </p:nvSpPr>
              <p:spPr>
                <a:xfrm>
                  <a:off x="2684434" y="2216229"/>
                  <a:ext cx="11728" cy="11495"/>
                </a:xfrm>
                <a:custGeom>
                  <a:avLst/>
                  <a:gdLst>
                    <a:gd name="connsiteX0" fmla="*/ 10712 w 11728"/>
                    <a:gd name="connsiteY0" fmla="*/ 10973 h 11495"/>
                    <a:gd name="connsiteX1" fmla="*/ 9144 w 11728"/>
                    <a:gd name="connsiteY1" fmla="*/ 11495 h 11495"/>
                    <a:gd name="connsiteX2" fmla="*/ 6531 w 11728"/>
                    <a:gd name="connsiteY2" fmla="*/ 10189 h 11495"/>
                    <a:gd name="connsiteX3" fmla="*/ 4703 w 11728"/>
                    <a:gd name="connsiteY3" fmla="*/ 9928 h 11495"/>
                    <a:gd name="connsiteX4" fmla="*/ 2090 w 11728"/>
                    <a:gd name="connsiteY4" fmla="*/ 8360 h 11495"/>
                    <a:gd name="connsiteX5" fmla="*/ 2090 w 11728"/>
                    <a:gd name="connsiteY5" fmla="*/ 5225 h 11495"/>
                    <a:gd name="connsiteX6" fmla="*/ 0 w 11728"/>
                    <a:gd name="connsiteY6" fmla="*/ 3396 h 11495"/>
                    <a:gd name="connsiteX7" fmla="*/ 2090 w 11728"/>
                    <a:gd name="connsiteY7" fmla="*/ 523 h 11495"/>
                    <a:gd name="connsiteX8" fmla="*/ 3658 w 11728"/>
                    <a:gd name="connsiteY8" fmla="*/ 0 h 11495"/>
                    <a:gd name="connsiteX9" fmla="*/ 5486 w 11728"/>
                    <a:gd name="connsiteY9" fmla="*/ 0 h 11495"/>
                    <a:gd name="connsiteX10" fmla="*/ 7054 w 11728"/>
                    <a:gd name="connsiteY10" fmla="*/ 1306 h 11495"/>
                    <a:gd name="connsiteX11" fmla="*/ 9144 w 11728"/>
                    <a:gd name="connsiteY11" fmla="*/ 1829 h 11495"/>
                    <a:gd name="connsiteX12" fmla="*/ 11234 w 11728"/>
                    <a:gd name="connsiteY12" fmla="*/ 3135 h 11495"/>
                    <a:gd name="connsiteX13" fmla="*/ 11495 w 11728"/>
                    <a:gd name="connsiteY13" fmla="*/ 5486 h 11495"/>
                    <a:gd name="connsiteX14" fmla="*/ 10973 w 11728"/>
                    <a:gd name="connsiteY14" fmla="*/ 10450 h 11495"/>
                    <a:gd name="connsiteX15" fmla="*/ 10712 w 11728"/>
                    <a:gd name="connsiteY15" fmla="*/ 10973 h 1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728" h="11495">
                      <a:moveTo>
                        <a:pt x="10712" y="10973"/>
                      </a:moveTo>
                      <a:cubicBezTo>
                        <a:pt x="10189" y="11234"/>
                        <a:pt x="9666" y="11495"/>
                        <a:pt x="9144" y="11495"/>
                      </a:cubicBezTo>
                      <a:cubicBezTo>
                        <a:pt x="8099" y="11495"/>
                        <a:pt x="7576" y="10450"/>
                        <a:pt x="6531" y="10189"/>
                      </a:cubicBezTo>
                      <a:cubicBezTo>
                        <a:pt x="6009" y="9928"/>
                        <a:pt x="5486" y="9928"/>
                        <a:pt x="4703" y="9928"/>
                      </a:cubicBezTo>
                      <a:cubicBezTo>
                        <a:pt x="3658" y="9928"/>
                        <a:pt x="2090" y="9666"/>
                        <a:pt x="2090" y="8360"/>
                      </a:cubicBezTo>
                      <a:cubicBezTo>
                        <a:pt x="2351" y="7315"/>
                        <a:pt x="3135" y="6270"/>
                        <a:pt x="2090" y="5225"/>
                      </a:cubicBezTo>
                      <a:cubicBezTo>
                        <a:pt x="1306" y="4441"/>
                        <a:pt x="0" y="4703"/>
                        <a:pt x="0" y="3396"/>
                      </a:cubicBezTo>
                      <a:cubicBezTo>
                        <a:pt x="0" y="2351"/>
                        <a:pt x="1306" y="1045"/>
                        <a:pt x="2090" y="523"/>
                      </a:cubicBezTo>
                      <a:cubicBezTo>
                        <a:pt x="2613" y="261"/>
                        <a:pt x="3135" y="0"/>
                        <a:pt x="3658" y="0"/>
                      </a:cubicBezTo>
                      <a:cubicBezTo>
                        <a:pt x="4180" y="0"/>
                        <a:pt x="4964" y="0"/>
                        <a:pt x="5486" y="0"/>
                      </a:cubicBezTo>
                      <a:cubicBezTo>
                        <a:pt x="6009" y="261"/>
                        <a:pt x="6531" y="1045"/>
                        <a:pt x="7054" y="1306"/>
                      </a:cubicBezTo>
                      <a:cubicBezTo>
                        <a:pt x="7576" y="1568"/>
                        <a:pt x="8621" y="1829"/>
                        <a:pt x="9144" y="1829"/>
                      </a:cubicBezTo>
                      <a:cubicBezTo>
                        <a:pt x="9928" y="2090"/>
                        <a:pt x="10712" y="2351"/>
                        <a:pt x="11234" y="3135"/>
                      </a:cubicBezTo>
                      <a:cubicBezTo>
                        <a:pt x="11756" y="3658"/>
                        <a:pt x="11495" y="4703"/>
                        <a:pt x="11495" y="5486"/>
                      </a:cubicBezTo>
                      <a:cubicBezTo>
                        <a:pt x="11756" y="7054"/>
                        <a:pt x="12018" y="9144"/>
                        <a:pt x="10973" y="10450"/>
                      </a:cubicBezTo>
                      <a:cubicBezTo>
                        <a:pt x="11234" y="10711"/>
                        <a:pt x="10973" y="10711"/>
                        <a:pt x="10712" y="109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F65E2BD5-420F-9A01-AD8F-44E45AC8988E}"/>
                    </a:ext>
                  </a:extLst>
                </p:cNvPr>
                <p:cNvSpPr/>
                <p:nvPr/>
              </p:nvSpPr>
              <p:spPr>
                <a:xfrm>
                  <a:off x="2525174" y="2096926"/>
                  <a:ext cx="11650" cy="4523"/>
                </a:xfrm>
                <a:custGeom>
                  <a:avLst/>
                  <a:gdLst>
                    <a:gd name="connsiteX0" fmla="*/ 156 w 11650"/>
                    <a:gd name="connsiteY0" fmla="*/ 1478 h 4523"/>
                    <a:gd name="connsiteX1" fmla="*/ 4597 w 11650"/>
                    <a:gd name="connsiteY1" fmla="*/ 172 h 4523"/>
                    <a:gd name="connsiteX2" fmla="*/ 9561 w 11650"/>
                    <a:gd name="connsiteY2" fmla="*/ 433 h 4523"/>
                    <a:gd name="connsiteX3" fmla="*/ 11651 w 11650"/>
                    <a:gd name="connsiteY3" fmla="*/ 2262 h 4523"/>
                    <a:gd name="connsiteX4" fmla="*/ 9822 w 11650"/>
                    <a:gd name="connsiteY4" fmla="*/ 3568 h 4523"/>
                    <a:gd name="connsiteX5" fmla="*/ 3291 w 11650"/>
                    <a:gd name="connsiteY5" fmla="*/ 4352 h 4523"/>
                    <a:gd name="connsiteX6" fmla="*/ 156 w 11650"/>
                    <a:gd name="connsiteY6" fmla="*/ 1478 h 4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650" h="4523">
                      <a:moveTo>
                        <a:pt x="156" y="1478"/>
                      </a:moveTo>
                      <a:cubicBezTo>
                        <a:pt x="678" y="172"/>
                        <a:pt x="3291" y="172"/>
                        <a:pt x="4597" y="172"/>
                      </a:cubicBezTo>
                      <a:cubicBezTo>
                        <a:pt x="6426" y="-90"/>
                        <a:pt x="7732" y="-90"/>
                        <a:pt x="9561" y="433"/>
                      </a:cubicBezTo>
                      <a:cubicBezTo>
                        <a:pt x="10083" y="694"/>
                        <a:pt x="11651" y="1478"/>
                        <a:pt x="11651" y="2262"/>
                      </a:cubicBezTo>
                      <a:cubicBezTo>
                        <a:pt x="11651" y="3045"/>
                        <a:pt x="10345" y="3307"/>
                        <a:pt x="9822" y="3568"/>
                      </a:cubicBezTo>
                      <a:cubicBezTo>
                        <a:pt x="7732" y="4090"/>
                        <a:pt x="5381" y="4874"/>
                        <a:pt x="3291" y="4352"/>
                      </a:cubicBezTo>
                      <a:cubicBezTo>
                        <a:pt x="1723" y="3568"/>
                        <a:pt x="-628" y="3307"/>
                        <a:pt x="156" y="147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088B240F-E961-29F4-992B-8247A4D602E2}"/>
                    </a:ext>
                  </a:extLst>
                </p:cNvPr>
                <p:cNvSpPr/>
                <p:nvPr/>
              </p:nvSpPr>
              <p:spPr>
                <a:xfrm>
                  <a:off x="2550202" y="2091962"/>
                  <a:ext cx="51698" cy="34728"/>
                </a:xfrm>
                <a:custGeom>
                  <a:avLst/>
                  <a:gdLst>
                    <a:gd name="connsiteX0" fmla="*/ 10136 w 51698"/>
                    <a:gd name="connsiteY0" fmla="*/ 16108 h 34728"/>
                    <a:gd name="connsiteX1" fmla="*/ 470 w 51698"/>
                    <a:gd name="connsiteY1" fmla="*/ 12451 h 34728"/>
                    <a:gd name="connsiteX2" fmla="*/ 5173 w 51698"/>
                    <a:gd name="connsiteY2" fmla="*/ 4090 h 34728"/>
                    <a:gd name="connsiteX3" fmla="*/ 20848 w 51698"/>
                    <a:gd name="connsiteY3" fmla="*/ 172 h 34728"/>
                    <a:gd name="connsiteX4" fmla="*/ 34694 w 51698"/>
                    <a:gd name="connsiteY4" fmla="*/ 433 h 34728"/>
                    <a:gd name="connsiteX5" fmla="*/ 51676 w 51698"/>
                    <a:gd name="connsiteY5" fmla="*/ 14279 h 34728"/>
                    <a:gd name="connsiteX6" fmla="*/ 48018 w 51698"/>
                    <a:gd name="connsiteY6" fmla="*/ 24207 h 34728"/>
                    <a:gd name="connsiteX7" fmla="*/ 44622 w 51698"/>
                    <a:gd name="connsiteY7" fmla="*/ 28648 h 34728"/>
                    <a:gd name="connsiteX8" fmla="*/ 41226 w 51698"/>
                    <a:gd name="connsiteY8" fmla="*/ 32045 h 34728"/>
                    <a:gd name="connsiteX9" fmla="*/ 37307 w 51698"/>
                    <a:gd name="connsiteY9" fmla="*/ 34657 h 34728"/>
                    <a:gd name="connsiteX10" fmla="*/ 34433 w 51698"/>
                    <a:gd name="connsiteY10" fmla="*/ 34135 h 34728"/>
                    <a:gd name="connsiteX11" fmla="*/ 30253 w 51698"/>
                    <a:gd name="connsiteY11" fmla="*/ 33090 h 34728"/>
                    <a:gd name="connsiteX12" fmla="*/ 23722 w 51698"/>
                    <a:gd name="connsiteY12" fmla="*/ 29955 h 34728"/>
                    <a:gd name="connsiteX13" fmla="*/ 18758 w 51698"/>
                    <a:gd name="connsiteY13" fmla="*/ 24207 h 34728"/>
                    <a:gd name="connsiteX14" fmla="*/ 15100 w 51698"/>
                    <a:gd name="connsiteY14" fmla="*/ 20027 h 34728"/>
                    <a:gd name="connsiteX15" fmla="*/ 13272 w 51698"/>
                    <a:gd name="connsiteY15" fmla="*/ 18459 h 34728"/>
                    <a:gd name="connsiteX16" fmla="*/ 10136 w 51698"/>
                    <a:gd name="connsiteY16" fmla="*/ 16108 h 3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1698" h="34728">
                      <a:moveTo>
                        <a:pt x="10136" y="16108"/>
                      </a:moveTo>
                      <a:cubicBezTo>
                        <a:pt x="7001" y="15586"/>
                        <a:pt x="2038" y="15324"/>
                        <a:pt x="470" y="12451"/>
                      </a:cubicBezTo>
                      <a:cubicBezTo>
                        <a:pt x="-1359" y="9054"/>
                        <a:pt x="2560" y="5658"/>
                        <a:pt x="5173" y="4090"/>
                      </a:cubicBezTo>
                      <a:cubicBezTo>
                        <a:pt x="9875" y="1478"/>
                        <a:pt x="15362" y="433"/>
                        <a:pt x="20848" y="172"/>
                      </a:cubicBezTo>
                      <a:cubicBezTo>
                        <a:pt x="25551" y="-90"/>
                        <a:pt x="29992" y="-90"/>
                        <a:pt x="34694" y="433"/>
                      </a:cubicBezTo>
                      <a:cubicBezTo>
                        <a:pt x="41748" y="1478"/>
                        <a:pt x="51153" y="5919"/>
                        <a:pt x="51676" y="14279"/>
                      </a:cubicBezTo>
                      <a:cubicBezTo>
                        <a:pt x="51937" y="17937"/>
                        <a:pt x="49847" y="21333"/>
                        <a:pt x="48018" y="24207"/>
                      </a:cubicBezTo>
                      <a:cubicBezTo>
                        <a:pt x="46973" y="25775"/>
                        <a:pt x="45928" y="27342"/>
                        <a:pt x="44622" y="28648"/>
                      </a:cubicBezTo>
                      <a:cubicBezTo>
                        <a:pt x="43577" y="29955"/>
                        <a:pt x="42271" y="31000"/>
                        <a:pt x="41226" y="32045"/>
                      </a:cubicBezTo>
                      <a:cubicBezTo>
                        <a:pt x="40181" y="33090"/>
                        <a:pt x="38874" y="34135"/>
                        <a:pt x="37307" y="34657"/>
                      </a:cubicBezTo>
                      <a:cubicBezTo>
                        <a:pt x="36262" y="34918"/>
                        <a:pt x="35217" y="34396"/>
                        <a:pt x="34433" y="34135"/>
                      </a:cubicBezTo>
                      <a:cubicBezTo>
                        <a:pt x="33127" y="33873"/>
                        <a:pt x="31298" y="33873"/>
                        <a:pt x="30253" y="33090"/>
                      </a:cubicBezTo>
                      <a:cubicBezTo>
                        <a:pt x="28163" y="31783"/>
                        <a:pt x="25812" y="31000"/>
                        <a:pt x="23722" y="29955"/>
                      </a:cubicBezTo>
                      <a:cubicBezTo>
                        <a:pt x="21370" y="28910"/>
                        <a:pt x="20587" y="26036"/>
                        <a:pt x="18758" y="24207"/>
                      </a:cubicBezTo>
                      <a:cubicBezTo>
                        <a:pt x="17452" y="22901"/>
                        <a:pt x="16145" y="21594"/>
                        <a:pt x="15100" y="20027"/>
                      </a:cubicBezTo>
                      <a:cubicBezTo>
                        <a:pt x="14578" y="19504"/>
                        <a:pt x="14055" y="18982"/>
                        <a:pt x="13272" y="18459"/>
                      </a:cubicBezTo>
                      <a:cubicBezTo>
                        <a:pt x="11965" y="17676"/>
                        <a:pt x="10920" y="16108"/>
                        <a:pt x="10136" y="161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68AC0620-339C-F71D-E9AF-AEE99B716CC0}"/>
                    </a:ext>
                  </a:extLst>
                </p:cNvPr>
                <p:cNvSpPr/>
                <p:nvPr/>
              </p:nvSpPr>
              <p:spPr>
                <a:xfrm>
                  <a:off x="2642347" y="2088345"/>
                  <a:ext cx="136204" cy="106270"/>
                </a:xfrm>
                <a:custGeom>
                  <a:avLst/>
                  <a:gdLst>
                    <a:gd name="connsiteX0" fmla="*/ 14655 w 136204"/>
                    <a:gd name="connsiteY0" fmla="*/ 32265 h 106270"/>
                    <a:gd name="connsiteX1" fmla="*/ 19619 w 136204"/>
                    <a:gd name="connsiteY1" fmla="*/ 34355 h 106270"/>
                    <a:gd name="connsiteX2" fmla="*/ 23277 w 136204"/>
                    <a:gd name="connsiteY2" fmla="*/ 38012 h 106270"/>
                    <a:gd name="connsiteX3" fmla="*/ 26673 w 136204"/>
                    <a:gd name="connsiteY3" fmla="*/ 41148 h 106270"/>
                    <a:gd name="connsiteX4" fmla="*/ 29808 w 136204"/>
                    <a:gd name="connsiteY4" fmla="*/ 44021 h 106270"/>
                    <a:gd name="connsiteX5" fmla="*/ 36862 w 136204"/>
                    <a:gd name="connsiteY5" fmla="*/ 45589 h 106270"/>
                    <a:gd name="connsiteX6" fmla="*/ 40781 w 136204"/>
                    <a:gd name="connsiteY6" fmla="*/ 45328 h 106270"/>
                    <a:gd name="connsiteX7" fmla="*/ 44961 w 136204"/>
                    <a:gd name="connsiteY7" fmla="*/ 46111 h 106270"/>
                    <a:gd name="connsiteX8" fmla="*/ 48618 w 136204"/>
                    <a:gd name="connsiteY8" fmla="*/ 45066 h 106270"/>
                    <a:gd name="connsiteX9" fmla="*/ 49925 w 136204"/>
                    <a:gd name="connsiteY9" fmla="*/ 42193 h 106270"/>
                    <a:gd name="connsiteX10" fmla="*/ 51231 w 136204"/>
                    <a:gd name="connsiteY10" fmla="*/ 41670 h 106270"/>
                    <a:gd name="connsiteX11" fmla="*/ 51754 w 136204"/>
                    <a:gd name="connsiteY11" fmla="*/ 40103 h 106270"/>
                    <a:gd name="connsiteX12" fmla="*/ 51231 w 136204"/>
                    <a:gd name="connsiteY12" fmla="*/ 36184 h 106270"/>
                    <a:gd name="connsiteX13" fmla="*/ 53582 w 136204"/>
                    <a:gd name="connsiteY13" fmla="*/ 38012 h 106270"/>
                    <a:gd name="connsiteX14" fmla="*/ 54889 w 136204"/>
                    <a:gd name="connsiteY14" fmla="*/ 35922 h 106270"/>
                    <a:gd name="connsiteX15" fmla="*/ 52537 w 136204"/>
                    <a:gd name="connsiteY15" fmla="*/ 29130 h 106270"/>
                    <a:gd name="connsiteX16" fmla="*/ 46790 w 136204"/>
                    <a:gd name="connsiteY16" fmla="*/ 28607 h 106270"/>
                    <a:gd name="connsiteX17" fmla="*/ 38952 w 136204"/>
                    <a:gd name="connsiteY17" fmla="*/ 25211 h 106270"/>
                    <a:gd name="connsiteX18" fmla="*/ 31114 w 136204"/>
                    <a:gd name="connsiteY18" fmla="*/ 21815 h 106270"/>
                    <a:gd name="connsiteX19" fmla="*/ 27196 w 136204"/>
                    <a:gd name="connsiteY19" fmla="*/ 17896 h 106270"/>
                    <a:gd name="connsiteX20" fmla="*/ 31637 w 136204"/>
                    <a:gd name="connsiteY20" fmla="*/ 12932 h 106270"/>
                    <a:gd name="connsiteX21" fmla="*/ 39997 w 136204"/>
                    <a:gd name="connsiteY21" fmla="*/ 13977 h 106270"/>
                    <a:gd name="connsiteX22" fmla="*/ 48357 w 136204"/>
                    <a:gd name="connsiteY22" fmla="*/ 20508 h 106270"/>
                    <a:gd name="connsiteX23" fmla="*/ 54366 w 136204"/>
                    <a:gd name="connsiteY23" fmla="*/ 26517 h 106270"/>
                    <a:gd name="connsiteX24" fmla="*/ 57501 w 136204"/>
                    <a:gd name="connsiteY24" fmla="*/ 27824 h 106270"/>
                    <a:gd name="connsiteX25" fmla="*/ 61159 w 136204"/>
                    <a:gd name="connsiteY25" fmla="*/ 28085 h 106270"/>
                    <a:gd name="connsiteX26" fmla="*/ 58807 w 136204"/>
                    <a:gd name="connsiteY26" fmla="*/ 26256 h 106270"/>
                    <a:gd name="connsiteX27" fmla="*/ 56717 w 136204"/>
                    <a:gd name="connsiteY27" fmla="*/ 24427 h 106270"/>
                    <a:gd name="connsiteX28" fmla="*/ 54366 w 136204"/>
                    <a:gd name="connsiteY28" fmla="*/ 22860 h 106270"/>
                    <a:gd name="connsiteX29" fmla="*/ 51231 w 136204"/>
                    <a:gd name="connsiteY29" fmla="*/ 18941 h 106270"/>
                    <a:gd name="connsiteX30" fmla="*/ 46790 w 136204"/>
                    <a:gd name="connsiteY30" fmla="*/ 14500 h 106270"/>
                    <a:gd name="connsiteX31" fmla="*/ 40520 w 136204"/>
                    <a:gd name="connsiteY31" fmla="*/ 10581 h 106270"/>
                    <a:gd name="connsiteX32" fmla="*/ 37385 w 136204"/>
                    <a:gd name="connsiteY32" fmla="*/ 4049 h 106270"/>
                    <a:gd name="connsiteX33" fmla="*/ 46790 w 136204"/>
                    <a:gd name="connsiteY33" fmla="*/ 2743 h 106270"/>
                    <a:gd name="connsiteX34" fmla="*/ 54366 w 136204"/>
                    <a:gd name="connsiteY34" fmla="*/ 4049 h 106270"/>
                    <a:gd name="connsiteX35" fmla="*/ 56979 w 136204"/>
                    <a:gd name="connsiteY35" fmla="*/ 2482 h 106270"/>
                    <a:gd name="connsiteX36" fmla="*/ 61420 w 136204"/>
                    <a:gd name="connsiteY36" fmla="*/ 653 h 106270"/>
                    <a:gd name="connsiteX37" fmla="*/ 67429 w 136204"/>
                    <a:gd name="connsiteY37" fmla="*/ 914 h 106270"/>
                    <a:gd name="connsiteX38" fmla="*/ 72915 w 136204"/>
                    <a:gd name="connsiteY38" fmla="*/ 6401 h 106270"/>
                    <a:gd name="connsiteX39" fmla="*/ 77879 w 136204"/>
                    <a:gd name="connsiteY39" fmla="*/ 7968 h 106270"/>
                    <a:gd name="connsiteX40" fmla="*/ 84933 w 136204"/>
                    <a:gd name="connsiteY40" fmla="*/ 6139 h 106270"/>
                    <a:gd name="connsiteX41" fmla="*/ 94077 w 136204"/>
                    <a:gd name="connsiteY41" fmla="*/ 4572 h 106270"/>
                    <a:gd name="connsiteX42" fmla="*/ 102698 w 136204"/>
                    <a:gd name="connsiteY42" fmla="*/ 1959 h 106270"/>
                    <a:gd name="connsiteX43" fmla="*/ 117851 w 136204"/>
                    <a:gd name="connsiteY43" fmla="*/ 1437 h 106270"/>
                    <a:gd name="connsiteX44" fmla="*/ 123337 w 136204"/>
                    <a:gd name="connsiteY44" fmla="*/ 5878 h 106270"/>
                    <a:gd name="connsiteX45" fmla="*/ 120202 w 136204"/>
                    <a:gd name="connsiteY45" fmla="*/ 13193 h 106270"/>
                    <a:gd name="connsiteX46" fmla="*/ 113148 w 136204"/>
                    <a:gd name="connsiteY46" fmla="*/ 15545 h 106270"/>
                    <a:gd name="connsiteX47" fmla="*/ 113671 w 136204"/>
                    <a:gd name="connsiteY47" fmla="*/ 16851 h 106270"/>
                    <a:gd name="connsiteX48" fmla="*/ 114716 w 136204"/>
                    <a:gd name="connsiteY48" fmla="*/ 21553 h 106270"/>
                    <a:gd name="connsiteX49" fmla="*/ 107401 w 136204"/>
                    <a:gd name="connsiteY49" fmla="*/ 23905 h 106270"/>
                    <a:gd name="connsiteX50" fmla="*/ 99041 w 136204"/>
                    <a:gd name="connsiteY50" fmla="*/ 28346 h 106270"/>
                    <a:gd name="connsiteX51" fmla="*/ 94077 w 136204"/>
                    <a:gd name="connsiteY51" fmla="*/ 36445 h 106270"/>
                    <a:gd name="connsiteX52" fmla="*/ 94599 w 136204"/>
                    <a:gd name="connsiteY52" fmla="*/ 38535 h 106270"/>
                    <a:gd name="connsiteX53" fmla="*/ 103743 w 136204"/>
                    <a:gd name="connsiteY53" fmla="*/ 36445 h 106270"/>
                    <a:gd name="connsiteX54" fmla="*/ 112887 w 136204"/>
                    <a:gd name="connsiteY54" fmla="*/ 37229 h 106270"/>
                    <a:gd name="connsiteX55" fmla="*/ 116545 w 136204"/>
                    <a:gd name="connsiteY55" fmla="*/ 42976 h 106270"/>
                    <a:gd name="connsiteX56" fmla="*/ 125427 w 136204"/>
                    <a:gd name="connsiteY56" fmla="*/ 51598 h 106270"/>
                    <a:gd name="connsiteX57" fmla="*/ 130391 w 136204"/>
                    <a:gd name="connsiteY57" fmla="*/ 48201 h 106270"/>
                    <a:gd name="connsiteX58" fmla="*/ 135355 w 136204"/>
                    <a:gd name="connsiteY58" fmla="*/ 53426 h 106270"/>
                    <a:gd name="connsiteX59" fmla="*/ 135094 w 136204"/>
                    <a:gd name="connsiteY59" fmla="*/ 62048 h 106270"/>
                    <a:gd name="connsiteX60" fmla="*/ 130914 w 136204"/>
                    <a:gd name="connsiteY60" fmla="*/ 65444 h 106270"/>
                    <a:gd name="connsiteX61" fmla="*/ 130130 w 136204"/>
                    <a:gd name="connsiteY61" fmla="*/ 68579 h 106270"/>
                    <a:gd name="connsiteX62" fmla="*/ 132742 w 136204"/>
                    <a:gd name="connsiteY62" fmla="*/ 74588 h 106270"/>
                    <a:gd name="connsiteX63" fmla="*/ 133004 w 136204"/>
                    <a:gd name="connsiteY63" fmla="*/ 80336 h 106270"/>
                    <a:gd name="connsiteX64" fmla="*/ 128301 w 136204"/>
                    <a:gd name="connsiteY64" fmla="*/ 83993 h 106270"/>
                    <a:gd name="connsiteX65" fmla="*/ 115500 w 136204"/>
                    <a:gd name="connsiteY65" fmla="*/ 89480 h 106270"/>
                    <a:gd name="connsiteX66" fmla="*/ 108446 w 136204"/>
                    <a:gd name="connsiteY66" fmla="*/ 92092 h 106270"/>
                    <a:gd name="connsiteX67" fmla="*/ 101131 w 136204"/>
                    <a:gd name="connsiteY67" fmla="*/ 94443 h 106270"/>
                    <a:gd name="connsiteX68" fmla="*/ 95122 w 136204"/>
                    <a:gd name="connsiteY68" fmla="*/ 86083 h 106270"/>
                    <a:gd name="connsiteX69" fmla="*/ 93032 w 136204"/>
                    <a:gd name="connsiteY69" fmla="*/ 86344 h 106270"/>
                    <a:gd name="connsiteX70" fmla="*/ 94599 w 136204"/>
                    <a:gd name="connsiteY70" fmla="*/ 91831 h 106270"/>
                    <a:gd name="connsiteX71" fmla="*/ 96689 w 136204"/>
                    <a:gd name="connsiteY71" fmla="*/ 97840 h 106270"/>
                    <a:gd name="connsiteX72" fmla="*/ 90419 w 136204"/>
                    <a:gd name="connsiteY72" fmla="*/ 104632 h 106270"/>
                    <a:gd name="connsiteX73" fmla="*/ 87023 w 136204"/>
                    <a:gd name="connsiteY73" fmla="*/ 106200 h 106270"/>
                    <a:gd name="connsiteX74" fmla="*/ 82843 w 136204"/>
                    <a:gd name="connsiteY74" fmla="*/ 105677 h 106270"/>
                    <a:gd name="connsiteX75" fmla="*/ 76312 w 136204"/>
                    <a:gd name="connsiteY75" fmla="*/ 103849 h 106270"/>
                    <a:gd name="connsiteX76" fmla="*/ 73960 w 136204"/>
                    <a:gd name="connsiteY76" fmla="*/ 102542 h 106270"/>
                    <a:gd name="connsiteX77" fmla="*/ 71609 w 136204"/>
                    <a:gd name="connsiteY77" fmla="*/ 99146 h 106270"/>
                    <a:gd name="connsiteX78" fmla="*/ 70041 w 136204"/>
                    <a:gd name="connsiteY78" fmla="*/ 96011 h 106270"/>
                    <a:gd name="connsiteX79" fmla="*/ 68213 w 136204"/>
                    <a:gd name="connsiteY79" fmla="*/ 93137 h 106270"/>
                    <a:gd name="connsiteX80" fmla="*/ 66384 w 136204"/>
                    <a:gd name="connsiteY80" fmla="*/ 90002 h 106270"/>
                    <a:gd name="connsiteX81" fmla="*/ 63249 w 136204"/>
                    <a:gd name="connsiteY81" fmla="*/ 86606 h 106270"/>
                    <a:gd name="connsiteX82" fmla="*/ 52015 w 136204"/>
                    <a:gd name="connsiteY82" fmla="*/ 77984 h 106270"/>
                    <a:gd name="connsiteX83" fmla="*/ 49141 w 136204"/>
                    <a:gd name="connsiteY83" fmla="*/ 73804 h 106270"/>
                    <a:gd name="connsiteX84" fmla="*/ 45222 w 136204"/>
                    <a:gd name="connsiteY84" fmla="*/ 70669 h 106270"/>
                    <a:gd name="connsiteX85" fmla="*/ 38691 w 136204"/>
                    <a:gd name="connsiteY85" fmla="*/ 70147 h 106270"/>
                    <a:gd name="connsiteX86" fmla="*/ 33727 w 136204"/>
                    <a:gd name="connsiteY86" fmla="*/ 69363 h 106270"/>
                    <a:gd name="connsiteX87" fmla="*/ 30069 w 136204"/>
                    <a:gd name="connsiteY87" fmla="*/ 65705 h 106270"/>
                    <a:gd name="connsiteX88" fmla="*/ 25367 w 136204"/>
                    <a:gd name="connsiteY88" fmla="*/ 68057 h 106270"/>
                    <a:gd name="connsiteX89" fmla="*/ 20142 w 136204"/>
                    <a:gd name="connsiteY89" fmla="*/ 66750 h 106270"/>
                    <a:gd name="connsiteX90" fmla="*/ 16484 w 136204"/>
                    <a:gd name="connsiteY90" fmla="*/ 63354 h 106270"/>
                    <a:gd name="connsiteX91" fmla="*/ 13610 w 136204"/>
                    <a:gd name="connsiteY91" fmla="*/ 58652 h 106270"/>
                    <a:gd name="connsiteX92" fmla="*/ 8646 w 136204"/>
                    <a:gd name="connsiteY92" fmla="*/ 55517 h 106270"/>
                    <a:gd name="connsiteX93" fmla="*/ 4205 w 136204"/>
                    <a:gd name="connsiteY93" fmla="*/ 52381 h 106270"/>
                    <a:gd name="connsiteX94" fmla="*/ 2115 w 136204"/>
                    <a:gd name="connsiteY94" fmla="*/ 51075 h 106270"/>
                    <a:gd name="connsiteX95" fmla="*/ 809 w 136204"/>
                    <a:gd name="connsiteY95" fmla="*/ 48463 h 106270"/>
                    <a:gd name="connsiteX96" fmla="*/ 25 w 136204"/>
                    <a:gd name="connsiteY96" fmla="*/ 43499 h 106270"/>
                    <a:gd name="connsiteX97" fmla="*/ 3160 w 136204"/>
                    <a:gd name="connsiteY97" fmla="*/ 36445 h 106270"/>
                    <a:gd name="connsiteX98" fmla="*/ 5511 w 136204"/>
                    <a:gd name="connsiteY98" fmla="*/ 34877 h 106270"/>
                    <a:gd name="connsiteX99" fmla="*/ 9169 w 136204"/>
                    <a:gd name="connsiteY99" fmla="*/ 32787 h 106270"/>
                    <a:gd name="connsiteX100" fmla="*/ 14655 w 136204"/>
                    <a:gd name="connsiteY100" fmla="*/ 32265 h 10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136204" h="106270">
                      <a:moveTo>
                        <a:pt x="14655" y="32265"/>
                      </a:moveTo>
                      <a:cubicBezTo>
                        <a:pt x="16223" y="32526"/>
                        <a:pt x="18313" y="33571"/>
                        <a:pt x="19619" y="34355"/>
                      </a:cubicBezTo>
                      <a:cubicBezTo>
                        <a:pt x="20925" y="35400"/>
                        <a:pt x="21970" y="36967"/>
                        <a:pt x="23277" y="38012"/>
                      </a:cubicBezTo>
                      <a:cubicBezTo>
                        <a:pt x="24583" y="39057"/>
                        <a:pt x="25628" y="40103"/>
                        <a:pt x="26673" y="41148"/>
                      </a:cubicBezTo>
                      <a:cubicBezTo>
                        <a:pt x="27718" y="42193"/>
                        <a:pt x="28763" y="43238"/>
                        <a:pt x="29808" y="44021"/>
                      </a:cubicBezTo>
                      <a:cubicBezTo>
                        <a:pt x="31637" y="45328"/>
                        <a:pt x="34511" y="46111"/>
                        <a:pt x="36862" y="45589"/>
                      </a:cubicBezTo>
                      <a:cubicBezTo>
                        <a:pt x="38168" y="45328"/>
                        <a:pt x="39475" y="45328"/>
                        <a:pt x="40781" y="45328"/>
                      </a:cubicBezTo>
                      <a:cubicBezTo>
                        <a:pt x="42087" y="45328"/>
                        <a:pt x="43393" y="46111"/>
                        <a:pt x="44961" y="46111"/>
                      </a:cubicBezTo>
                      <a:cubicBezTo>
                        <a:pt x="46528" y="46111"/>
                        <a:pt x="47574" y="46111"/>
                        <a:pt x="48618" y="45066"/>
                      </a:cubicBezTo>
                      <a:cubicBezTo>
                        <a:pt x="49402" y="44283"/>
                        <a:pt x="49141" y="42715"/>
                        <a:pt x="49925" y="42193"/>
                      </a:cubicBezTo>
                      <a:cubicBezTo>
                        <a:pt x="50447" y="41931"/>
                        <a:pt x="50970" y="41931"/>
                        <a:pt x="51231" y="41670"/>
                      </a:cubicBezTo>
                      <a:cubicBezTo>
                        <a:pt x="51754" y="41409"/>
                        <a:pt x="51754" y="40625"/>
                        <a:pt x="51754" y="40103"/>
                      </a:cubicBezTo>
                      <a:cubicBezTo>
                        <a:pt x="51754" y="38796"/>
                        <a:pt x="50970" y="37490"/>
                        <a:pt x="51231" y="36184"/>
                      </a:cubicBezTo>
                      <a:cubicBezTo>
                        <a:pt x="51754" y="36706"/>
                        <a:pt x="52537" y="38012"/>
                        <a:pt x="53582" y="38012"/>
                      </a:cubicBezTo>
                      <a:cubicBezTo>
                        <a:pt x="54627" y="38012"/>
                        <a:pt x="54889" y="36706"/>
                        <a:pt x="54889" y="35922"/>
                      </a:cubicBezTo>
                      <a:cubicBezTo>
                        <a:pt x="55150" y="33832"/>
                        <a:pt x="54889" y="30175"/>
                        <a:pt x="52537" y="29130"/>
                      </a:cubicBezTo>
                      <a:cubicBezTo>
                        <a:pt x="50708" y="28607"/>
                        <a:pt x="48618" y="29130"/>
                        <a:pt x="46790" y="28607"/>
                      </a:cubicBezTo>
                      <a:cubicBezTo>
                        <a:pt x="44177" y="27824"/>
                        <a:pt x="41565" y="26256"/>
                        <a:pt x="38952" y="25211"/>
                      </a:cubicBezTo>
                      <a:cubicBezTo>
                        <a:pt x="36339" y="24166"/>
                        <a:pt x="33727" y="23121"/>
                        <a:pt x="31114" y="21815"/>
                      </a:cubicBezTo>
                      <a:cubicBezTo>
                        <a:pt x="29547" y="21031"/>
                        <a:pt x="27196" y="19725"/>
                        <a:pt x="27196" y="17896"/>
                      </a:cubicBezTo>
                      <a:cubicBezTo>
                        <a:pt x="26934" y="15545"/>
                        <a:pt x="29808" y="13716"/>
                        <a:pt x="31637" y="12932"/>
                      </a:cubicBezTo>
                      <a:cubicBezTo>
                        <a:pt x="34511" y="11887"/>
                        <a:pt x="37385" y="12671"/>
                        <a:pt x="39997" y="13977"/>
                      </a:cubicBezTo>
                      <a:cubicBezTo>
                        <a:pt x="43132" y="15545"/>
                        <a:pt x="46267" y="17635"/>
                        <a:pt x="48357" y="20508"/>
                      </a:cubicBezTo>
                      <a:cubicBezTo>
                        <a:pt x="50186" y="22860"/>
                        <a:pt x="52015" y="24688"/>
                        <a:pt x="54366" y="26517"/>
                      </a:cubicBezTo>
                      <a:cubicBezTo>
                        <a:pt x="55150" y="27040"/>
                        <a:pt x="56456" y="27562"/>
                        <a:pt x="57501" y="27824"/>
                      </a:cubicBezTo>
                      <a:cubicBezTo>
                        <a:pt x="58546" y="28085"/>
                        <a:pt x="60114" y="28346"/>
                        <a:pt x="61159" y="28085"/>
                      </a:cubicBezTo>
                      <a:cubicBezTo>
                        <a:pt x="60897" y="27301"/>
                        <a:pt x="59330" y="26779"/>
                        <a:pt x="58807" y="26256"/>
                      </a:cubicBezTo>
                      <a:cubicBezTo>
                        <a:pt x="58024" y="25734"/>
                        <a:pt x="57240" y="24950"/>
                        <a:pt x="56717" y="24427"/>
                      </a:cubicBezTo>
                      <a:cubicBezTo>
                        <a:pt x="55934" y="23905"/>
                        <a:pt x="55150" y="23382"/>
                        <a:pt x="54366" y="22860"/>
                      </a:cubicBezTo>
                      <a:cubicBezTo>
                        <a:pt x="52799" y="21815"/>
                        <a:pt x="52276" y="20508"/>
                        <a:pt x="51231" y="18941"/>
                      </a:cubicBezTo>
                      <a:cubicBezTo>
                        <a:pt x="49925" y="17373"/>
                        <a:pt x="48618" y="15806"/>
                        <a:pt x="46790" y="14500"/>
                      </a:cubicBezTo>
                      <a:cubicBezTo>
                        <a:pt x="44700" y="12932"/>
                        <a:pt x="42610" y="11887"/>
                        <a:pt x="40520" y="10581"/>
                      </a:cubicBezTo>
                      <a:cubicBezTo>
                        <a:pt x="38168" y="9274"/>
                        <a:pt x="35295" y="6662"/>
                        <a:pt x="37385" y="4049"/>
                      </a:cubicBezTo>
                      <a:cubicBezTo>
                        <a:pt x="39475" y="1176"/>
                        <a:pt x="43655" y="1437"/>
                        <a:pt x="46790" y="2743"/>
                      </a:cubicBezTo>
                      <a:cubicBezTo>
                        <a:pt x="48880" y="3788"/>
                        <a:pt x="52015" y="5356"/>
                        <a:pt x="54366" y="4049"/>
                      </a:cubicBezTo>
                      <a:cubicBezTo>
                        <a:pt x="55150" y="3527"/>
                        <a:pt x="55934" y="2743"/>
                        <a:pt x="56979" y="2482"/>
                      </a:cubicBezTo>
                      <a:cubicBezTo>
                        <a:pt x="58546" y="1959"/>
                        <a:pt x="60114" y="1176"/>
                        <a:pt x="61420" y="653"/>
                      </a:cubicBezTo>
                      <a:cubicBezTo>
                        <a:pt x="63510" y="-131"/>
                        <a:pt x="65339" y="-392"/>
                        <a:pt x="67429" y="914"/>
                      </a:cubicBezTo>
                      <a:cubicBezTo>
                        <a:pt x="69519" y="2221"/>
                        <a:pt x="71086" y="4572"/>
                        <a:pt x="72915" y="6401"/>
                      </a:cubicBezTo>
                      <a:cubicBezTo>
                        <a:pt x="74483" y="7707"/>
                        <a:pt x="75789" y="8491"/>
                        <a:pt x="77879" y="7968"/>
                      </a:cubicBezTo>
                      <a:cubicBezTo>
                        <a:pt x="80230" y="7446"/>
                        <a:pt x="82582" y="6662"/>
                        <a:pt x="84933" y="6139"/>
                      </a:cubicBezTo>
                      <a:cubicBezTo>
                        <a:pt x="88068" y="5617"/>
                        <a:pt x="90942" y="5356"/>
                        <a:pt x="94077" y="4572"/>
                      </a:cubicBezTo>
                      <a:cubicBezTo>
                        <a:pt x="96951" y="3788"/>
                        <a:pt x="99824" y="2743"/>
                        <a:pt x="102698" y="1959"/>
                      </a:cubicBezTo>
                      <a:cubicBezTo>
                        <a:pt x="107401" y="392"/>
                        <a:pt x="112887" y="131"/>
                        <a:pt x="117851" y="1437"/>
                      </a:cubicBezTo>
                      <a:cubicBezTo>
                        <a:pt x="120202" y="1959"/>
                        <a:pt x="122553" y="3266"/>
                        <a:pt x="123337" y="5878"/>
                      </a:cubicBezTo>
                      <a:cubicBezTo>
                        <a:pt x="124121" y="8752"/>
                        <a:pt x="122553" y="11626"/>
                        <a:pt x="120202" y="13193"/>
                      </a:cubicBezTo>
                      <a:cubicBezTo>
                        <a:pt x="118112" y="14761"/>
                        <a:pt x="115761" y="15545"/>
                        <a:pt x="113148" y="15545"/>
                      </a:cubicBezTo>
                      <a:cubicBezTo>
                        <a:pt x="111581" y="15545"/>
                        <a:pt x="113148" y="16067"/>
                        <a:pt x="113671" y="16851"/>
                      </a:cubicBezTo>
                      <a:cubicBezTo>
                        <a:pt x="114977" y="18157"/>
                        <a:pt x="116022" y="19986"/>
                        <a:pt x="114716" y="21553"/>
                      </a:cubicBezTo>
                      <a:cubicBezTo>
                        <a:pt x="113148" y="23643"/>
                        <a:pt x="109491" y="23643"/>
                        <a:pt x="107401" y="23905"/>
                      </a:cubicBezTo>
                      <a:cubicBezTo>
                        <a:pt x="104266" y="24427"/>
                        <a:pt x="101392" y="25734"/>
                        <a:pt x="99041" y="28346"/>
                      </a:cubicBezTo>
                      <a:cubicBezTo>
                        <a:pt x="96951" y="30697"/>
                        <a:pt x="95383" y="33571"/>
                        <a:pt x="94077" y="36445"/>
                      </a:cubicBezTo>
                      <a:cubicBezTo>
                        <a:pt x="93554" y="37751"/>
                        <a:pt x="92509" y="39057"/>
                        <a:pt x="94599" y="38535"/>
                      </a:cubicBezTo>
                      <a:cubicBezTo>
                        <a:pt x="97734" y="37751"/>
                        <a:pt x="100608" y="36706"/>
                        <a:pt x="103743" y="36445"/>
                      </a:cubicBezTo>
                      <a:cubicBezTo>
                        <a:pt x="106617" y="36184"/>
                        <a:pt x="110275" y="35661"/>
                        <a:pt x="112887" y="37229"/>
                      </a:cubicBezTo>
                      <a:cubicBezTo>
                        <a:pt x="114977" y="38535"/>
                        <a:pt x="115761" y="40886"/>
                        <a:pt x="116545" y="42976"/>
                      </a:cubicBezTo>
                      <a:cubicBezTo>
                        <a:pt x="117590" y="46111"/>
                        <a:pt x="120725" y="55517"/>
                        <a:pt x="125427" y="51598"/>
                      </a:cubicBezTo>
                      <a:cubicBezTo>
                        <a:pt x="126995" y="50291"/>
                        <a:pt x="128301" y="48201"/>
                        <a:pt x="130391" y="48201"/>
                      </a:cubicBezTo>
                      <a:cubicBezTo>
                        <a:pt x="133004" y="48201"/>
                        <a:pt x="134832" y="51336"/>
                        <a:pt x="135355" y="53426"/>
                      </a:cubicBezTo>
                      <a:cubicBezTo>
                        <a:pt x="136400" y="56039"/>
                        <a:pt x="136661" y="59435"/>
                        <a:pt x="135094" y="62048"/>
                      </a:cubicBezTo>
                      <a:cubicBezTo>
                        <a:pt x="134049" y="63877"/>
                        <a:pt x="132481" y="64399"/>
                        <a:pt x="130914" y="65444"/>
                      </a:cubicBezTo>
                      <a:cubicBezTo>
                        <a:pt x="129607" y="66228"/>
                        <a:pt x="129607" y="67273"/>
                        <a:pt x="130130" y="68579"/>
                      </a:cubicBezTo>
                      <a:cubicBezTo>
                        <a:pt x="130914" y="70669"/>
                        <a:pt x="131959" y="72498"/>
                        <a:pt x="132742" y="74588"/>
                      </a:cubicBezTo>
                      <a:cubicBezTo>
                        <a:pt x="133265" y="76417"/>
                        <a:pt x="134049" y="78507"/>
                        <a:pt x="133004" y="80336"/>
                      </a:cubicBezTo>
                      <a:cubicBezTo>
                        <a:pt x="132220" y="82164"/>
                        <a:pt x="130130" y="82948"/>
                        <a:pt x="128301" y="83993"/>
                      </a:cubicBezTo>
                      <a:cubicBezTo>
                        <a:pt x="124121" y="85822"/>
                        <a:pt x="119941" y="87651"/>
                        <a:pt x="115500" y="89480"/>
                      </a:cubicBezTo>
                      <a:cubicBezTo>
                        <a:pt x="113148" y="90525"/>
                        <a:pt x="110797" y="91308"/>
                        <a:pt x="108446" y="92092"/>
                      </a:cubicBezTo>
                      <a:cubicBezTo>
                        <a:pt x="106094" y="92876"/>
                        <a:pt x="103482" y="94182"/>
                        <a:pt x="101131" y="94443"/>
                      </a:cubicBezTo>
                      <a:cubicBezTo>
                        <a:pt x="96428" y="94705"/>
                        <a:pt x="97212" y="88696"/>
                        <a:pt x="95122" y="86083"/>
                      </a:cubicBezTo>
                      <a:cubicBezTo>
                        <a:pt x="94338" y="85038"/>
                        <a:pt x="93293" y="85038"/>
                        <a:pt x="93032" y="86344"/>
                      </a:cubicBezTo>
                      <a:cubicBezTo>
                        <a:pt x="92771" y="88173"/>
                        <a:pt x="93815" y="90263"/>
                        <a:pt x="94599" y="91831"/>
                      </a:cubicBezTo>
                      <a:cubicBezTo>
                        <a:pt x="95644" y="93660"/>
                        <a:pt x="96951" y="95750"/>
                        <a:pt x="96689" y="97840"/>
                      </a:cubicBezTo>
                      <a:cubicBezTo>
                        <a:pt x="96689" y="101497"/>
                        <a:pt x="93293" y="103065"/>
                        <a:pt x="90419" y="104632"/>
                      </a:cubicBezTo>
                      <a:cubicBezTo>
                        <a:pt x="89374" y="105155"/>
                        <a:pt x="88329" y="105939"/>
                        <a:pt x="87023" y="106200"/>
                      </a:cubicBezTo>
                      <a:cubicBezTo>
                        <a:pt x="85717" y="106461"/>
                        <a:pt x="84149" y="105939"/>
                        <a:pt x="82843" y="105677"/>
                      </a:cubicBezTo>
                      <a:cubicBezTo>
                        <a:pt x="80753" y="105155"/>
                        <a:pt x="78402" y="104371"/>
                        <a:pt x="76312" y="103849"/>
                      </a:cubicBezTo>
                      <a:cubicBezTo>
                        <a:pt x="75266" y="103587"/>
                        <a:pt x="74483" y="103587"/>
                        <a:pt x="73960" y="102542"/>
                      </a:cubicBezTo>
                      <a:cubicBezTo>
                        <a:pt x="73176" y="101497"/>
                        <a:pt x="72393" y="100452"/>
                        <a:pt x="71609" y="99146"/>
                      </a:cubicBezTo>
                      <a:cubicBezTo>
                        <a:pt x="70825" y="98101"/>
                        <a:pt x="70564" y="97056"/>
                        <a:pt x="70041" y="96011"/>
                      </a:cubicBezTo>
                      <a:cubicBezTo>
                        <a:pt x="69519" y="94966"/>
                        <a:pt x="68735" y="94182"/>
                        <a:pt x="68213" y="93137"/>
                      </a:cubicBezTo>
                      <a:cubicBezTo>
                        <a:pt x="67690" y="92092"/>
                        <a:pt x="67168" y="91047"/>
                        <a:pt x="66384" y="90002"/>
                      </a:cubicBezTo>
                      <a:cubicBezTo>
                        <a:pt x="65339" y="88696"/>
                        <a:pt x="64294" y="87651"/>
                        <a:pt x="63249" y="86606"/>
                      </a:cubicBezTo>
                      <a:cubicBezTo>
                        <a:pt x="60114" y="83209"/>
                        <a:pt x="55411" y="81381"/>
                        <a:pt x="52015" y="77984"/>
                      </a:cubicBezTo>
                      <a:cubicBezTo>
                        <a:pt x="50708" y="76678"/>
                        <a:pt x="49925" y="75633"/>
                        <a:pt x="49141" y="73804"/>
                      </a:cubicBezTo>
                      <a:cubicBezTo>
                        <a:pt x="48357" y="71975"/>
                        <a:pt x="47312" y="71192"/>
                        <a:pt x="45222" y="70669"/>
                      </a:cubicBezTo>
                      <a:cubicBezTo>
                        <a:pt x="43132" y="70147"/>
                        <a:pt x="40781" y="70147"/>
                        <a:pt x="38691" y="70147"/>
                      </a:cubicBezTo>
                      <a:cubicBezTo>
                        <a:pt x="36862" y="70147"/>
                        <a:pt x="35033" y="71192"/>
                        <a:pt x="33727" y="69363"/>
                      </a:cubicBezTo>
                      <a:cubicBezTo>
                        <a:pt x="32682" y="67795"/>
                        <a:pt x="32682" y="65183"/>
                        <a:pt x="30069" y="65705"/>
                      </a:cubicBezTo>
                      <a:cubicBezTo>
                        <a:pt x="28241" y="65967"/>
                        <a:pt x="27196" y="67795"/>
                        <a:pt x="25367" y="68057"/>
                      </a:cubicBezTo>
                      <a:cubicBezTo>
                        <a:pt x="23538" y="68318"/>
                        <a:pt x="21709" y="67534"/>
                        <a:pt x="20142" y="66750"/>
                      </a:cubicBezTo>
                      <a:cubicBezTo>
                        <a:pt x="18313" y="65967"/>
                        <a:pt x="17529" y="64922"/>
                        <a:pt x="16484" y="63354"/>
                      </a:cubicBezTo>
                      <a:cubicBezTo>
                        <a:pt x="15439" y="61787"/>
                        <a:pt x="14917" y="59958"/>
                        <a:pt x="13610" y="58652"/>
                      </a:cubicBezTo>
                      <a:cubicBezTo>
                        <a:pt x="12304" y="57345"/>
                        <a:pt x="10214" y="56562"/>
                        <a:pt x="8646" y="55517"/>
                      </a:cubicBezTo>
                      <a:cubicBezTo>
                        <a:pt x="7340" y="54472"/>
                        <a:pt x="5773" y="53165"/>
                        <a:pt x="4205" y="52381"/>
                      </a:cubicBezTo>
                      <a:cubicBezTo>
                        <a:pt x="3421" y="51859"/>
                        <a:pt x="2638" y="51859"/>
                        <a:pt x="2115" y="51075"/>
                      </a:cubicBezTo>
                      <a:cubicBezTo>
                        <a:pt x="1331" y="50553"/>
                        <a:pt x="1070" y="49508"/>
                        <a:pt x="809" y="48463"/>
                      </a:cubicBezTo>
                      <a:cubicBezTo>
                        <a:pt x="286" y="46895"/>
                        <a:pt x="286" y="45328"/>
                        <a:pt x="25" y="43499"/>
                      </a:cubicBezTo>
                      <a:cubicBezTo>
                        <a:pt x="-236" y="41148"/>
                        <a:pt x="1593" y="38012"/>
                        <a:pt x="3160" y="36445"/>
                      </a:cubicBezTo>
                      <a:cubicBezTo>
                        <a:pt x="3683" y="35922"/>
                        <a:pt x="4728" y="35400"/>
                        <a:pt x="5511" y="34877"/>
                      </a:cubicBezTo>
                      <a:cubicBezTo>
                        <a:pt x="6818" y="34094"/>
                        <a:pt x="7863" y="33310"/>
                        <a:pt x="9169" y="32787"/>
                      </a:cubicBezTo>
                      <a:cubicBezTo>
                        <a:pt x="11259" y="32004"/>
                        <a:pt x="13088" y="31742"/>
                        <a:pt x="14655" y="322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1511FC13-A075-A727-0D2B-4C6AD47A1FCD}"/>
                    </a:ext>
                  </a:extLst>
                </p:cNvPr>
                <p:cNvSpPr/>
                <p:nvPr/>
              </p:nvSpPr>
              <p:spPr>
                <a:xfrm>
                  <a:off x="2714698" y="2077935"/>
                  <a:ext cx="35020" cy="12739"/>
                </a:xfrm>
                <a:custGeom>
                  <a:avLst/>
                  <a:gdLst>
                    <a:gd name="connsiteX0" fmla="*/ 15455 w 35020"/>
                    <a:gd name="connsiteY0" fmla="*/ 10802 h 12739"/>
                    <a:gd name="connsiteX1" fmla="*/ 12320 w 35020"/>
                    <a:gd name="connsiteY1" fmla="*/ 11586 h 12739"/>
                    <a:gd name="connsiteX2" fmla="*/ 11014 w 35020"/>
                    <a:gd name="connsiteY2" fmla="*/ 11064 h 12739"/>
                    <a:gd name="connsiteX3" fmla="*/ 8140 w 35020"/>
                    <a:gd name="connsiteY3" fmla="*/ 11847 h 12739"/>
                    <a:gd name="connsiteX4" fmla="*/ 3176 w 35020"/>
                    <a:gd name="connsiteY4" fmla="*/ 12109 h 12739"/>
                    <a:gd name="connsiteX5" fmla="*/ 2654 w 35020"/>
                    <a:gd name="connsiteY5" fmla="*/ 10802 h 12739"/>
                    <a:gd name="connsiteX6" fmla="*/ 1348 w 35020"/>
                    <a:gd name="connsiteY6" fmla="*/ 10280 h 12739"/>
                    <a:gd name="connsiteX7" fmla="*/ 41 w 35020"/>
                    <a:gd name="connsiteY7" fmla="*/ 8712 h 12739"/>
                    <a:gd name="connsiteX8" fmla="*/ 3438 w 35020"/>
                    <a:gd name="connsiteY8" fmla="*/ 7667 h 12739"/>
                    <a:gd name="connsiteX9" fmla="*/ 6573 w 35020"/>
                    <a:gd name="connsiteY9" fmla="*/ 7145 h 12739"/>
                    <a:gd name="connsiteX10" fmla="*/ 14671 w 35020"/>
                    <a:gd name="connsiteY10" fmla="*/ 5055 h 12739"/>
                    <a:gd name="connsiteX11" fmla="*/ 18329 w 35020"/>
                    <a:gd name="connsiteY11" fmla="*/ 4532 h 12739"/>
                    <a:gd name="connsiteX12" fmla="*/ 21464 w 35020"/>
                    <a:gd name="connsiteY12" fmla="*/ 2965 h 12739"/>
                    <a:gd name="connsiteX13" fmla="*/ 25383 w 35020"/>
                    <a:gd name="connsiteY13" fmla="*/ 3226 h 12739"/>
                    <a:gd name="connsiteX14" fmla="*/ 27995 w 35020"/>
                    <a:gd name="connsiteY14" fmla="*/ 2704 h 12739"/>
                    <a:gd name="connsiteX15" fmla="*/ 30086 w 35020"/>
                    <a:gd name="connsiteY15" fmla="*/ 1659 h 12739"/>
                    <a:gd name="connsiteX16" fmla="*/ 32437 w 35020"/>
                    <a:gd name="connsiteY16" fmla="*/ 91 h 12739"/>
                    <a:gd name="connsiteX17" fmla="*/ 34788 w 35020"/>
                    <a:gd name="connsiteY17" fmla="*/ 1397 h 12739"/>
                    <a:gd name="connsiteX18" fmla="*/ 32437 w 35020"/>
                    <a:gd name="connsiteY18" fmla="*/ 6622 h 12739"/>
                    <a:gd name="connsiteX19" fmla="*/ 30347 w 35020"/>
                    <a:gd name="connsiteY19" fmla="*/ 7145 h 12739"/>
                    <a:gd name="connsiteX20" fmla="*/ 27212 w 35020"/>
                    <a:gd name="connsiteY20" fmla="*/ 8190 h 12739"/>
                    <a:gd name="connsiteX21" fmla="*/ 22770 w 35020"/>
                    <a:gd name="connsiteY21" fmla="*/ 9757 h 12739"/>
                    <a:gd name="connsiteX22" fmla="*/ 15455 w 35020"/>
                    <a:gd name="connsiteY22" fmla="*/ 10802 h 12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5020" h="12739">
                      <a:moveTo>
                        <a:pt x="15455" y="10802"/>
                      </a:moveTo>
                      <a:cubicBezTo>
                        <a:pt x="14671" y="11064"/>
                        <a:pt x="13104" y="11847"/>
                        <a:pt x="12320" y="11586"/>
                      </a:cubicBezTo>
                      <a:cubicBezTo>
                        <a:pt x="11798" y="11325"/>
                        <a:pt x="11798" y="11064"/>
                        <a:pt x="11014" y="11064"/>
                      </a:cubicBezTo>
                      <a:cubicBezTo>
                        <a:pt x="9969" y="11064"/>
                        <a:pt x="8924" y="11586"/>
                        <a:pt x="8140" y="11847"/>
                      </a:cubicBezTo>
                      <a:cubicBezTo>
                        <a:pt x="6573" y="12370"/>
                        <a:pt x="4221" y="13415"/>
                        <a:pt x="3176" y="12109"/>
                      </a:cubicBezTo>
                      <a:cubicBezTo>
                        <a:pt x="2915" y="11847"/>
                        <a:pt x="2915" y="11325"/>
                        <a:pt x="2654" y="10802"/>
                      </a:cubicBezTo>
                      <a:cubicBezTo>
                        <a:pt x="2131" y="10280"/>
                        <a:pt x="1609" y="10541"/>
                        <a:pt x="1348" y="10280"/>
                      </a:cubicBezTo>
                      <a:cubicBezTo>
                        <a:pt x="825" y="10019"/>
                        <a:pt x="-220" y="9235"/>
                        <a:pt x="41" y="8712"/>
                      </a:cubicBezTo>
                      <a:cubicBezTo>
                        <a:pt x="302" y="7667"/>
                        <a:pt x="2654" y="7667"/>
                        <a:pt x="3438" y="7667"/>
                      </a:cubicBezTo>
                      <a:cubicBezTo>
                        <a:pt x="4482" y="7667"/>
                        <a:pt x="5528" y="7406"/>
                        <a:pt x="6573" y="7145"/>
                      </a:cubicBezTo>
                      <a:cubicBezTo>
                        <a:pt x="9446" y="6622"/>
                        <a:pt x="12059" y="5577"/>
                        <a:pt x="14671" y="5055"/>
                      </a:cubicBezTo>
                      <a:cubicBezTo>
                        <a:pt x="15978" y="4794"/>
                        <a:pt x="17023" y="4794"/>
                        <a:pt x="18329" y="4532"/>
                      </a:cubicBezTo>
                      <a:cubicBezTo>
                        <a:pt x="19374" y="4271"/>
                        <a:pt x="20419" y="3226"/>
                        <a:pt x="21464" y="2965"/>
                      </a:cubicBezTo>
                      <a:cubicBezTo>
                        <a:pt x="22770" y="2704"/>
                        <a:pt x="24077" y="3226"/>
                        <a:pt x="25383" y="3226"/>
                      </a:cubicBezTo>
                      <a:cubicBezTo>
                        <a:pt x="26428" y="3226"/>
                        <a:pt x="27212" y="2704"/>
                        <a:pt x="27995" y="2704"/>
                      </a:cubicBezTo>
                      <a:cubicBezTo>
                        <a:pt x="28779" y="2442"/>
                        <a:pt x="29302" y="2442"/>
                        <a:pt x="30086" y="1659"/>
                      </a:cubicBezTo>
                      <a:cubicBezTo>
                        <a:pt x="30869" y="875"/>
                        <a:pt x="31392" y="352"/>
                        <a:pt x="32437" y="91"/>
                      </a:cubicBezTo>
                      <a:cubicBezTo>
                        <a:pt x="33743" y="-170"/>
                        <a:pt x="34527" y="91"/>
                        <a:pt x="34788" y="1397"/>
                      </a:cubicBezTo>
                      <a:cubicBezTo>
                        <a:pt x="35572" y="3749"/>
                        <a:pt x="34266" y="5316"/>
                        <a:pt x="32437" y="6622"/>
                      </a:cubicBezTo>
                      <a:cubicBezTo>
                        <a:pt x="31653" y="7145"/>
                        <a:pt x="31130" y="7145"/>
                        <a:pt x="30347" y="7145"/>
                      </a:cubicBezTo>
                      <a:cubicBezTo>
                        <a:pt x="29302" y="7145"/>
                        <a:pt x="28257" y="7667"/>
                        <a:pt x="27212" y="8190"/>
                      </a:cubicBezTo>
                      <a:cubicBezTo>
                        <a:pt x="25644" y="8712"/>
                        <a:pt x="24338" y="9235"/>
                        <a:pt x="22770" y="9757"/>
                      </a:cubicBezTo>
                      <a:cubicBezTo>
                        <a:pt x="19897" y="9757"/>
                        <a:pt x="17807" y="10019"/>
                        <a:pt x="15455" y="108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6" name="Freeform: Shape 1035">
                  <a:extLst>
                    <a:ext uri="{FF2B5EF4-FFF2-40B4-BE49-F238E27FC236}">
                      <a16:creationId xmlns:a16="http://schemas.microsoft.com/office/drawing/2014/main" id="{8227B66C-BB01-E183-556B-600D8B11D7ED}"/>
                    </a:ext>
                  </a:extLst>
                </p:cNvPr>
                <p:cNvSpPr/>
                <p:nvPr/>
              </p:nvSpPr>
              <p:spPr>
                <a:xfrm>
                  <a:off x="2763001" y="2115532"/>
                  <a:ext cx="12458" cy="12645"/>
                </a:xfrm>
                <a:custGeom>
                  <a:avLst/>
                  <a:gdLst>
                    <a:gd name="connsiteX0" fmla="*/ 8693 w 12458"/>
                    <a:gd name="connsiteY0" fmla="*/ 12393 h 12645"/>
                    <a:gd name="connsiteX1" fmla="*/ 4512 w 12458"/>
                    <a:gd name="connsiteY1" fmla="*/ 11348 h 12645"/>
                    <a:gd name="connsiteX2" fmla="*/ 594 w 12458"/>
                    <a:gd name="connsiteY2" fmla="*/ 7429 h 12645"/>
                    <a:gd name="connsiteX3" fmla="*/ 71 w 12458"/>
                    <a:gd name="connsiteY3" fmla="*/ 4556 h 12645"/>
                    <a:gd name="connsiteX4" fmla="*/ 2161 w 12458"/>
                    <a:gd name="connsiteY4" fmla="*/ 2204 h 12645"/>
                    <a:gd name="connsiteX5" fmla="*/ 7909 w 12458"/>
                    <a:gd name="connsiteY5" fmla="*/ 376 h 12645"/>
                    <a:gd name="connsiteX6" fmla="*/ 11044 w 12458"/>
                    <a:gd name="connsiteY6" fmla="*/ 4294 h 12645"/>
                    <a:gd name="connsiteX7" fmla="*/ 12350 w 12458"/>
                    <a:gd name="connsiteY7" fmla="*/ 6646 h 12645"/>
                    <a:gd name="connsiteX8" fmla="*/ 12089 w 12458"/>
                    <a:gd name="connsiteY8" fmla="*/ 10564 h 12645"/>
                    <a:gd name="connsiteX9" fmla="*/ 8693 w 12458"/>
                    <a:gd name="connsiteY9" fmla="*/ 12393 h 12645"/>
                    <a:gd name="connsiteX10" fmla="*/ 8693 w 12458"/>
                    <a:gd name="connsiteY10" fmla="*/ 12393 h 12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58" h="12645">
                      <a:moveTo>
                        <a:pt x="8693" y="12393"/>
                      </a:moveTo>
                      <a:cubicBezTo>
                        <a:pt x="7125" y="12916"/>
                        <a:pt x="5558" y="12655"/>
                        <a:pt x="4512" y="11348"/>
                      </a:cubicBezTo>
                      <a:cubicBezTo>
                        <a:pt x="3468" y="10042"/>
                        <a:pt x="1378" y="8997"/>
                        <a:pt x="594" y="7429"/>
                      </a:cubicBezTo>
                      <a:cubicBezTo>
                        <a:pt x="332" y="6646"/>
                        <a:pt x="-190" y="5601"/>
                        <a:pt x="71" y="4556"/>
                      </a:cubicBezTo>
                      <a:cubicBezTo>
                        <a:pt x="332" y="3511"/>
                        <a:pt x="1378" y="2988"/>
                        <a:pt x="2161" y="2204"/>
                      </a:cubicBezTo>
                      <a:cubicBezTo>
                        <a:pt x="3990" y="637"/>
                        <a:pt x="5296" y="-669"/>
                        <a:pt x="7909" y="376"/>
                      </a:cubicBezTo>
                      <a:cubicBezTo>
                        <a:pt x="9738" y="1159"/>
                        <a:pt x="10521" y="2466"/>
                        <a:pt x="11044" y="4294"/>
                      </a:cubicBezTo>
                      <a:cubicBezTo>
                        <a:pt x="11305" y="5078"/>
                        <a:pt x="12089" y="5862"/>
                        <a:pt x="12350" y="6646"/>
                      </a:cubicBezTo>
                      <a:cubicBezTo>
                        <a:pt x="12611" y="7952"/>
                        <a:pt x="12350" y="9258"/>
                        <a:pt x="12089" y="10564"/>
                      </a:cubicBezTo>
                      <a:cubicBezTo>
                        <a:pt x="10783" y="11348"/>
                        <a:pt x="9999" y="12132"/>
                        <a:pt x="8693" y="12393"/>
                      </a:cubicBezTo>
                      <a:cubicBezTo>
                        <a:pt x="8693" y="12393"/>
                        <a:pt x="8693" y="12393"/>
                        <a:pt x="8693" y="123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7" name="Freeform: Shape 1036">
                  <a:extLst>
                    <a:ext uri="{FF2B5EF4-FFF2-40B4-BE49-F238E27FC236}">
                      <a16:creationId xmlns:a16="http://schemas.microsoft.com/office/drawing/2014/main" id="{B6EFAA2C-D407-6B88-5D02-05FFC270908A}"/>
                    </a:ext>
                  </a:extLst>
                </p:cNvPr>
                <p:cNvSpPr/>
                <p:nvPr/>
              </p:nvSpPr>
              <p:spPr>
                <a:xfrm>
                  <a:off x="2794161" y="2078786"/>
                  <a:ext cx="115852" cy="88849"/>
                </a:xfrm>
                <a:custGeom>
                  <a:avLst/>
                  <a:gdLst>
                    <a:gd name="connsiteX0" fmla="*/ 1829 w 115852"/>
                    <a:gd name="connsiteY0" fmla="*/ 51752 h 88849"/>
                    <a:gd name="connsiteX1" fmla="*/ 2090 w 115852"/>
                    <a:gd name="connsiteY1" fmla="*/ 45482 h 88849"/>
                    <a:gd name="connsiteX2" fmla="*/ 2090 w 115852"/>
                    <a:gd name="connsiteY2" fmla="*/ 36077 h 88849"/>
                    <a:gd name="connsiteX3" fmla="*/ 0 w 115852"/>
                    <a:gd name="connsiteY3" fmla="*/ 23798 h 88849"/>
                    <a:gd name="connsiteX4" fmla="*/ 5748 w 115852"/>
                    <a:gd name="connsiteY4" fmla="*/ 18311 h 88849"/>
                    <a:gd name="connsiteX5" fmla="*/ 17504 w 115852"/>
                    <a:gd name="connsiteY5" fmla="*/ 19618 h 88849"/>
                    <a:gd name="connsiteX6" fmla="*/ 19855 w 115852"/>
                    <a:gd name="connsiteY6" fmla="*/ 18311 h 88849"/>
                    <a:gd name="connsiteX7" fmla="*/ 17765 w 115852"/>
                    <a:gd name="connsiteY7" fmla="*/ 14915 h 88849"/>
                    <a:gd name="connsiteX8" fmla="*/ 11234 w 115852"/>
                    <a:gd name="connsiteY8" fmla="*/ 13347 h 88849"/>
                    <a:gd name="connsiteX9" fmla="*/ 8621 w 115852"/>
                    <a:gd name="connsiteY9" fmla="*/ 2897 h 88849"/>
                    <a:gd name="connsiteX10" fmla="*/ 12802 w 115852"/>
                    <a:gd name="connsiteY10" fmla="*/ 807 h 88849"/>
                    <a:gd name="connsiteX11" fmla="*/ 20900 w 115852"/>
                    <a:gd name="connsiteY11" fmla="*/ 285 h 88849"/>
                    <a:gd name="connsiteX12" fmla="*/ 31873 w 115852"/>
                    <a:gd name="connsiteY12" fmla="*/ 1069 h 88849"/>
                    <a:gd name="connsiteX13" fmla="*/ 46503 w 115852"/>
                    <a:gd name="connsiteY13" fmla="*/ 546 h 88849"/>
                    <a:gd name="connsiteX14" fmla="*/ 58782 w 115852"/>
                    <a:gd name="connsiteY14" fmla="*/ 285 h 88849"/>
                    <a:gd name="connsiteX15" fmla="*/ 71323 w 115852"/>
                    <a:gd name="connsiteY15" fmla="*/ 3159 h 88849"/>
                    <a:gd name="connsiteX16" fmla="*/ 81250 w 115852"/>
                    <a:gd name="connsiteY16" fmla="*/ 4465 h 88849"/>
                    <a:gd name="connsiteX17" fmla="*/ 88304 w 115852"/>
                    <a:gd name="connsiteY17" fmla="*/ 3420 h 88849"/>
                    <a:gd name="connsiteX18" fmla="*/ 97709 w 115852"/>
                    <a:gd name="connsiteY18" fmla="*/ 4465 h 88849"/>
                    <a:gd name="connsiteX19" fmla="*/ 109204 w 115852"/>
                    <a:gd name="connsiteY19" fmla="*/ 6294 h 88849"/>
                    <a:gd name="connsiteX20" fmla="*/ 113646 w 115852"/>
                    <a:gd name="connsiteY20" fmla="*/ 6816 h 88849"/>
                    <a:gd name="connsiteX21" fmla="*/ 115736 w 115852"/>
                    <a:gd name="connsiteY21" fmla="*/ 7861 h 88849"/>
                    <a:gd name="connsiteX22" fmla="*/ 112078 w 115852"/>
                    <a:gd name="connsiteY22" fmla="*/ 13870 h 88849"/>
                    <a:gd name="connsiteX23" fmla="*/ 95619 w 115852"/>
                    <a:gd name="connsiteY23" fmla="*/ 32158 h 88849"/>
                    <a:gd name="connsiteX24" fmla="*/ 91701 w 115852"/>
                    <a:gd name="connsiteY24" fmla="*/ 36338 h 88849"/>
                    <a:gd name="connsiteX25" fmla="*/ 87782 w 115852"/>
                    <a:gd name="connsiteY25" fmla="*/ 42608 h 88849"/>
                    <a:gd name="connsiteX26" fmla="*/ 74196 w 115852"/>
                    <a:gd name="connsiteY26" fmla="*/ 56193 h 88849"/>
                    <a:gd name="connsiteX27" fmla="*/ 57737 w 115852"/>
                    <a:gd name="connsiteY27" fmla="*/ 55148 h 88849"/>
                    <a:gd name="connsiteX28" fmla="*/ 33963 w 115852"/>
                    <a:gd name="connsiteY28" fmla="*/ 54103 h 88849"/>
                    <a:gd name="connsiteX29" fmla="*/ 30828 w 115852"/>
                    <a:gd name="connsiteY29" fmla="*/ 56716 h 88849"/>
                    <a:gd name="connsiteX30" fmla="*/ 34486 w 115852"/>
                    <a:gd name="connsiteY30" fmla="*/ 58806 h 88849"/>
                    <a:gd name="connsiteX31" fmla="*/ 39711 w 115852"/>
                    <a:gd name="connsiteY31" fmla="*/ 61157 h 88849"/>
                    <a:gd name="connsiteX32" fmla="*/ 45720 w 115852"/>
                    <a:gd name="connsiteY32" fmla="*/ 67166 h 88849"/>
                    <a:gd name="connsiteX33" fmla="*/ 40233 w 115852"/>
                    <a:gd name="connsiteY33" fmla="*/ 74742 h 88849"/>
                    <a:gd name="connsiteX34" fmla="*/ 32918 w 115852"/>
                    <a:gd name="connsiteY34" fmla="*/ 82319 h 88849"/>
                    <a:gd name="connsiteX35" fmla="*/ 27693 w 115852"/>
                    <a:gd name="connsiteY35" fmla="*/ 87282 h 88849"/>
                    <a:gd name="connsiteX36" fmla="*/ 19594 w 115852"/>
                    <a:gd name="connsiteY36" fmla="*/ 88850 h 88849"/>
                    <a:gd name="connsiteX37" fmla="*/ 12279 w 115852"/>
                    <a:gd name="connsiteY37" fmla="*/ 87544 h 88849"/>
                    <a:gd name="connsiteX38" fmla="*/ 12802 w 115852"/>
                    <a:gd name="connsiteY38" fmla="*/ 83886 h 88849"/>
                    <a:gd name="connsiteX39" fmla="*/ 14108 w 115852"/>
                    <a:gd name="connsiteY39" fmla="*/ 79184 h 88849"/>
                    <a:gd name="connsiteX40" fmla="*/ 11495 w 115852"/>
                    <a:gd name="connsiteY40" fmla="*/ 74481 h 88849"/>
                    <a:gd name="connsiteX41" fmla="*/ 9666 w 115852"/>
                    <a:gd name="connsiteY41" fmla="*/ 69256 h 88849"/>
                    <a:gd name="connsiteX42" fmla="*/ 5225 w 115852"/>
                    <a:gd name="connsiteY42" fmla="*/ 58806 h 88849"/>
                    <a:gd name="connsiteX43" fmla="*/ 1829 w 115852"/>
                    <a:gd name="connsiteY43" fmla="*/ 51752 h 88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15852" h="88849">
                      <a:moveTo>
                        <a:pt x="1829" y="51752"/>
                      </a:moveTo>
                      <a:cubicBezTo>
                        <a:pt x="1045" y="49662"/>
                        <a:pt x="1568" y="47572"/>
                        <a:pt x="2090" y="45482"/>
                      </a:cubicBezTo>
                      <a:cubicBezTo>
                        <a:pt x="2874" y="42347"/>
                        <a:pt x="2874" y="39212"/>
                        <a:pt x="2090" y="36077"/>
                      </a:cubicBezTo>
                      <a:cubicBezTo>
                        <a:pt x="1306" y="31897"/>
                        <a:pt x="0" y="27978"/>
                        <a:pt x="0" y="23798"/>
                      </a:cubicBezTo>
                      <a:cubicBezTo>
                        <a:pt x="0" y="20140"/>
                        <a:pt x="2090" y="18311"/>
                        <a:pt x="5748" y="18311"/>
                      </a:cubicBezTo>
                      <a:cubicBezTo>
                        <a:pt x="9666" y="18050"/>
                        <a:pt x="13585" y="19356"/>
                        <a:pt x="17504" y="19618"/>
                      </a:cubicBezTo>
                      <a:cubicBezTo>
                        <a:pt x="18549" y="19618"/>
                        <a:pt x="19855" y="19879"/>
                        <a:pt x="19855" y="18311"/>
                      </a:cubicBezTo>
                      <a:cubicBezTo>
                        <a:pt x="19855" y="17005"/>
                        <a:pt x="18549" y="15699"/>
                        <a:pt x="17765" y="14915"/>
                      </a:cubicBezTo>
                      <a:cubicBezTo>
                        <a:pt x="15937" y="13609"/>
                        <a:pt x="13324" y="13870"/>
                        <a:pt x="11234" y="13347"/>
                      </a:cubicBezTo>
                      <a:cubicBezTo>
                        <a:pt x="7315" y="12041"/>
                        <a:pt x="6270" y="6032"/>
                        <a:pt x="8621" y="2897"/>
                      </a:cubicBezTo>
                      <a:cubicBezTo>
                        <a:pt x="9666" y="1591"/>
                        <a:pt x="11234" y="1330"/>
                        <a:pt x="12802" y="807"/>
                      </a:cubicBezTo>
                      <a:cubicBezTo>
                        <a:pt x="15414" y="285"/>
                        <a:pt x="18288" y="285"/>
                        <a:pt x="20900" y="285"/>
                      </a:cubicBezTo>
                      <a:cubicBezTo>
                        <a:pt x="24558" y="285"/>
                        <a:pt x="28215" y="807"/>
                        <a:pt x="31873" y="1069"/>
                      </a:cubicBezTo>
                      <a:cubicBezTo>
                        <a:pt x="36837" y="1330"/>
                        <a:pt x="41801" y="1069"/>
                        <a:pt x="46503" y="546"/>
                      </a:cubicBezTo>
                      <a:cubicBezTo>
                        <a:pt x="50683" y="24"/>
                        <a:pt x="54602" y="-238"/>
                        <a:pt x="58782" y="285"/>
                      </a:cubicBezTo>
                      <a:cubicBezTo>
                        <a:pt x="62962" y="807"/>
                        <a:pt x="67143" y="2114"/>
                        <a:pt x="71323" y="3159"/>
                      </a:cubicBezTo>
                      <a:cubicBezTo>
                        <a:pt x="74458" y="3942"/>
                        <a:pt x="77854" y="4726"/>
                        <a:pt x="81250" y="4465"/>
                      </a:cubicBezTo>
                      <a:cubicBezTo>
                        <a:pt x="83602" y="4204"/>
                        <a:pt x="85953" y="3681"/>
                        <a:pt x="88304" y="3420"/>
                      </a:cubicBezTo>
                      <a:cubicBezTo>
                        <a:pt x="91439" y="3420"/>
                        <a:pt x="94574" y="3942"/>
                        <a:pt x="97709" y="4465"/>
                      </a:cubicBezTo>
                      <a:cubicBezTo>
                        <a:pt x="101628" y="5249"/>
                        <a:pt x="105286" y="5771"/>
                        <a:pt x="109204" y="6294"/>
                      </a:cubicBezTo>
                      <a:cubicBezTo>
                        <a:pt x="110511" y="6555"/>
                        <a:pt x="112078" y="6555"/>
                        <a:pt x="113646" y="6816"/>
                      </a:cubicBezTo>
                      <a:cubicBezTo>
                        <a:pt x="114168" y="6816"/>
                        <a:pt x="115475" y="7077"/>
                        <a:pt x="115736" y="7861"/>
                      </a:cubicBezTo>
                      <a:cubicBezTo>
                        <a:pt x="116520" y="9429"/>
                        <a:pt x="113123" y="12825"/>
                        <a:pt x="112078" y="13870"/>
                      </a:cubicBezTo>
                      <a:cubicBezTo>
                        <a:pt x="106853" y="20140"/>
                        <a:pt x="101367" y="26410"/>
                        <a:pt x="95619" y="32158"/>
                      </a:cubicBezTo>
                      <a:cubicBezTo>
                        <a:pt x="94313" y="33464"/>
                        <a:pt x="93007" y="34770"/>
                        <a:pt x="91701" y="36338"/>
                      </a:cubicBezTo>
                      <a:cubicBezTo>
                        <a:pt x="90133" y="38428"/>
                        <a:pt x="89088" y="40518"/>
                        <a:pt x="87782" y="42608"/>
                      </a:cubicBezTo>
                      <a:cubicBezTo>
                        <a:pt x="84647" y="48094"/>
                        <a:pt x="80728" y="54103"/>
                        <a:pt x="74196" y="56193"/>
                      </a:cubicBezTo>
                      <a:cubicBezTo>
                        <a:pt x="68710" y="58022"/>
                        <a:pt x="63224" y="56454"/>
                        <a:pt x="57737" y="55148"/>
                      </a:cubicBezTo>
                      <a:cubicBezTo>
                        <a:pt x="50161" y="53319"/>
                        <a:pt x="41801" y="52797"/>
                        <a:pt x="33963" y="54103"/>
                      </a:cubicBezTo>
                      <a:cubicBezTo>
                        <a:pt x="32657" y="54364"/>
                        <a:pt x="28738" y="54887"/>
                        <a:pt x="30828" y="56716"/>
                      </a:cubicBezTo>
                      <a:cubicBezTo>
                        <a:pt x="31873" y="57761"/>
                        <a:pt x="33441" y="58022"/>
                        <a:pt x="34486" y="58806"/>
                      </a:cubicBezTo>
                      <a:cubicBezTo>
                        <a:pt x="36314" y="59589"/>
                        <a:pt x="38143" y="60373"/>
                        <a:pt x="39711" y="61157"/>
                      </a:cubicBezTo>
                      <a:cubicBezTo>
                        <a:pt x="42062" y="62202"/>
                        <a:pt x="45720" y="64031"/>
                        <a:pt x="45720" y="67166"/>
                      </a:cubicBezTo>
                      <a:cubicBezTo>
                        <a:pt x="45720" y="70301"/>
                        <a:pt x="42323" y="72913"/>
                        <a:pt x="40233" y="74742"/>
                      </a:cubicBezTo>
                      <a:cubicBezTo>
                        <a:pt x="37621" y="77094"/>
                        <a:pt x="35008" y="79445"/>
                        <a:pt x="32918" y="82319"/>
                      </a:cubicBezTo>
                      <a:cubicBezTo>
                        <a:pt x="31351" y="84147"/>
                        <a:pt x="29783" y="86237"/>
                        <a:pt x="27693" y="87282"/>
                      </a:cubicBezTo>
                      <a:cubicBezTo>
                        <a:pt x="25342" y="88589"/>
                        <a:pt x="22207" y="88850"/>
                        <a:pt x="19594" y="88850"/>
                      </a:cubicBezTo>
                      <a:cubicBezTo>
                        <a:pt x="17243" y="88850"/>
                        <a:pt x="14108" y="88850"/>
                        <a:pt x="12279" y="87544"/>
                      </a:cubicBezTo>
                      <a:cubicBezTo>
                        <a:pt x="10712" y="86499"/>
                        <a:pt x="12018" y="84931"/>
                        <a:pt x="12802" y="83886"/>
                      </a:cubicBezTo>
                      <a:cubicBezTo>
                        <a:pt x="13846" y="82580"/>
                        <a:pt x="14369" y="81012"/>
                        <a:pt x="14108" y="79184"/>
                      </a:cubicBezTo>
                      <a:cubicBezTo>
                        <a:pt x="13846" y="77355"/>
                        <a:pt x="12540" y="76048"/>
                        <a:pt x="11495" y="74481"/>
                      </a:cubicBezTo>
                      <a:cubicBezTo>
                        <a:pt x="10450" y="72913"/>
                        <a:pt x="10189" y="71085"/>
                        <a:pt x="9666" y="69256"/>
                      </a:cubicBezTo>
                      <a:cubicBezTo>
                        <a:pt x="8360" y="65860"/>
                        <a:pt x="6793" y="62202"/>
                        <a:pt x="5225" y="58806"/>
                      </a:cubicBezTo>
                      <a:cubicBezTo>
                        <a:pt x="3919" y="56716"/>
                        <a:pt x="2613" y="54364"/>
                        <a:pt x="1829" y="517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8" name="Freeform: Shape 1037">
                  <a:extLst>
                    <a:ext uri="{FF2B5EF4-FFF2-40B4-BE49-F238E27FC236}">
                      <a16:creationId xmlns:a16="http://schemas.microsoft.com/office/drawing/2014/main" id="{6E331EB2-3211-5F16-B7CC-68407998F908}"/>
                    </a:ext>
                  </a:extLst>
                </p:cNvPr>
                <p:cNvSpPr/>
                <p:nvPr/>
              </p:nvSpPr>
              <p:spPr>
                <a:xfrm>
                  <a:off x="2202044" y="1924887"/>
                  <a:ext cx="163391" cy="77636"/>
                </a:xfrm>
                <a:custGeom>
                  <a:avLst/>
                  <a:gdLst>
                    <a:gd name="connsiteX0" fmla="*/ 57851 w 163391"/>
                    <a:gd name="connsiteY0" fmla="*/ 32440 h 77636"/>
                    <a:gd name="connsiteX1" fmla="*/ 63076 w 163391"/>
                    <a:gd name="connsiteY1" fmla="*/ 29043 h 77636"/>
                    <a:gd name="connsiteX2" fmla="*/ 70913 w 163391"/>
                    <a:gd name="connsiteY2" fmla="*/ 23818 h 77636"/>
                    <a:gd name="connsiteX3" fmla="*/ 77445 w 163391"/>
                    <a:gd name="connsiteY3" fmla="*/ 19116 h 77636"/>
                    <a:gd name="connsiteX4" fmla="*/ 82670 w 163391"/>
                    <a:gd name="connsiteY4" fmla="*/ 13629 h 77636"/>
                    <a:gd name="connsiteX5" fmla="*/ 91553 w 163391"/>
                    <a:gd name="connsiteY5" fmla="*/ 9711 h 77636"/>
                    <a:gd name="connsiteX6" fmla="*/ 102787 w 163391"/>
                    <a:gd name="connsiteY6" fmla="*/ 8927 h 77636"/>
                    <a:gd name="connsiteX7" fmla="*/ 111669 w 163391"/>
                    <a:gd name="connsiteY7" fmla="*/ 8666 h 77636"/>
                    <a:gd name="connsiteX8" fmla="*/ 130218 w 163391"/>
                    <a:gd name="connsiteY8" fmla="*/ 12323 h 77636"/>
                    <a:gd name="connsiteX9" fmla="*/ 132047 w 163391"/>
                    <a:gd name="connsiteY9" fmla="*/ 828 h 77636"/>
                    <a:gd name="connsiteX10" fmla="*/ 140930 w 163391"/>
                    <a:gd name="connsiteY10" fmla="*/ 828 h 77636"/>
                    <a:gd name="connsiteX11" fmla="*/ 149290 w 163391"/>
                    <a:gd name="connsiteY11" fmla="*/ 3440 h 77636"/>
                    <a:gd name="connsiteX12" fmla="*/ 162875 w 163391"/>
                    <a:gd name="connsiteY12" fmla="*/ 11801 h 77636"/>
                    <a:gd name="connsiteX13" fmla="*/ 152948 w 163391"/>
                    <a:gd name="connsiteY13" fmla="*/ 14674 h 77636"/>
                    <a:gd name="connsiteX14" fmla="*/ 145371 w 163391"/>
                    <a:gd name="connsiteY14" fmla="*/ 18854 h 77636"/>
                    <a:gd name="connsiteX15" fmla="*/ 150074 w 163391"/>
                    <a:gd name="connsiteY15" fmla="*/ 23818 h 77636"/>
                    <a:gd name="connsiteX16" fmla="*/ 153470 w 163391"/>
                    <a:gd name="connsiteY16" fmla="*/ 26953 h 77636"/>
                    <a:gd name="connsiteX17" fmla="*/ 148767 w 163391"/>
                    <a:gd name="connsiteY17" fmla="*/ 29566 h 77636"/>
                    <a:gd name="connsiteX18" fmla="*/ 149812 w 163391"/>
                    <a:gd name="connsiteY18" fmla="*/ 34007 h 77636"/>
                    <a:gd name="connsiteX19" fmla="*/ 151902 w 163391"/>
                    <a:gd name="connsiteY19" fmla="*/ 37926 h 77636"/>
                    <a:gd name="connsiteX20" fmla="*/ 145894 w 163391"/>
                    <a:gd name="connsiteY20" fmla="*/ 46809 h 77636"/>
                    <a:gd name="connsiteX21" fmla="*/ 136750 w 163391"/>
                    <a:gd name="connsiteY21" fmla="*/ 53862 h 77636"/>
                    <a:gd name="connsiteX22" fmla="*/ 127083 w 163391"/>
                    <a:gd name="connsiteY22" fmla="*/ 56214 h 77636"/>
                    <a:gd name="connsiteX23" fmla="*/ 115849 w 163391"/>
                    <a:gd name="connsiteY23" fmla="*/ 55953 h 77636"/>
                    <a:gd name="connsiteX24" fmla="*/ 108273 w 163391"/>
                    <a:gd name="connsiteY24" fmla="*/ 52034 h 77636"/>
                    <a:gd name="connsiteX25" fmla="*/ 109579 w 163391"/>
                    <a:gd name="connsiteY25" fmla="*/ 48637 h 77636"/>
                    <a:gd name="connsiteX26" fmla="*/ 110624 w 163391"/>
                    <a:gd name="connsiteY26" fmla="*/ 44457 h 77636"/>
                    <a:gd name="connsiteX27" fmla="*/ 110624 w 163391"/>
                    <a:gd name="connsiteY27" fmla="*/ 39755 h 77636"/>
                    <a:gd name="connsiteX28" fmla="*/ 112976 w 163391"/>
                    <a:gd name="connsiteY28" fmla="*/ 35836 h 77636"/>
                    <a:gd name="connsiteX29" fmla="*/ 107750 w 163391"/>
                    <a:gd name="connsiteY29" fmla="*/ 32440 h 77636"/>
                    <a:gd name="connsiteX30" fmla="*/ 103309 w 163391"/>
                    <a:gd name="connsiteY30" fmla="*/ 38710 h 77636"/>
                    <a:gd name="connsiteX31" fmla="*/ 100174 w 163391"/>
                    <a:gd name="connsiteY31" fmla="*/ 47331 h 77636"/>
                    <a:gd name="connsiteX32" fmla="*/ 91553 w 163391"/>
                    <a:gd name="connsiteY32" fmla="*/ 47854 h 77636"/>
                    <a:gd name="connsiteX33" fmla="*/ 95210 w 163391"/>
                    <a:gd name="connsiteY33" fmla="*/ 55953 h 77636"/>
                    <a:gd name="connsiteX34" fmla="*/ 92598 w 163391"/>
                    <a:gd name="connsiteY34" fmla="*/ 58826 h 77636"/>
                    <a:gd name="connsiteX35" fmla="*/ 90246 w 163391"/>
                    <a:gd name="connsiteY35" fmla="*/ 61700 h 77636"/>
                    <a:gd name="connsiteX36" fmla="*/ 83192 w 163391"/>
                    <a:gd name="connsiteY36" fmla="*/ 63529 h 77636"/>
                    <a:gd name="connsiteX37" fmla="*/ 79012 w 163391"/>
                    <a:gd name="connsiteY37" fmla="*/ 56736 h 77636"/>
                    <a:gd name="connsiteX38" fmla="*/ 73265 w 163391"/>
                    <a:gd name="connsiteY38" fmla="*/ 58565 h 77636"/>
                    <a:gd name="connsiteX39" fmla="*/ 76661 w 163391"/>
                    <a:gd name="connsiteY39" fmla="*/ 66141 h 77636"/>
                    <a:gd name="connsiteX40" fmla="*/ 71959 w 163391"/>
                    <a:gd name="connsiteY40" fmla="*/ 73457 h 77636"/>
                    <a:gd name="connsiteX41" fmla="*/ 66733 w 163391"/>
                    <a:gd name="connsiteY41" fmla="*/ 74763 h 77636"/>
                    <a:gd name="connsiteX42" fmla="*/ 63337 w 163391"/>
                    <a:gd name="connsiteY42" fmla="*/ 76592 h 77636"/>
                    <a:gd name="connsiteX43" fmla="*/ 58896 w 163391"/>
                    <a:gd name="connsiteY43" fmla="*/ 77637 h 77636"/>
                    <a:gd name="connsiteX44" fmla="*/ 58112 w 163391"/>
                    <a:gd name="connsiteY44" fmla="*/ 68231 h 77636"/>
                    <a:gd name="connsiteX45" fmla="*/ 53409 w 163391"/>
                    <a:gd name="connsiteY45" fmla="*/ 64835 h 77636"/>
                    <a:gd name="connsiteX46" fmla="*/ 47923 w 163391"/>
                    <a:gd name="connsiteY46" fmla="*/ 62745 h 77636"/>
                    <a:gd name="connsiteX47" fmla="*/ 42437 w 163391"/>
                    <a:gd name="connsiteY47" fmla="*/ 72934 h 77636"/>
                    <a:gd name="connsiteX48" fmla="*/ 36167 w 163391"/>
                    <a:gd name="connsiteY48" fmla="*/ 73718 h 77636"/>
                    <a:gd name="connsiteX49" fmla="*/ 29635 w 163391"/>
                    <a:gd name="connsiteY49" fmla="*/ 73718 h 77636"/>
                    <a:gd name="connsiteX50" fmla="*/ 16050 w 163391"/>
                    <a:gd name="connsiteY50" fmla="*/ 72934 h 77636"/>
                    <a:gd name="connsiteX51" fmla="*/ 11609 w 163391"/>
                    <a:gd name="connsiteY51" fmla="*/ 70322 h 77636"/>
                    <a:gd name="connsiteX52" fmla="*/ 12654 w 163391"/>
                    <a:gd name="connsiteY52" fmla="*/ 66664 h 77636"/>
                    <a:gd name="connsiteX53" fmla="*/ 6384 w 163391"/>
                    <a:gd name="connsiteY53" fmla="*/ 65096 h 77636"/>
                    <a:gd name="connsiteX54" fmla="*/ 5077 w 163391"/>
                    <a:gd name="connsiteY54" fmla="*/ 65880 h 77636"/>
                    <a:gd name="connsiteX55" fmla="*/ 2203 w 163391"/>
                    <a:gd name="connsiteY55" fmla="*/ 66664 h 77636"/>
                    <a:gd name="connsiteX56" fmla="*/ 1420 w 163391"/>
                    <a:gd name="connsiteY56" fmla="*/ 63790 h 77636"/>
                    <a:gd name="connsiteX57" fmla="*/ 6384 w 163391"/>
                    <a:gd name="connsiteY57" fmla="*/ 60916 h 77636"/>
                    <a:gd name="connsiteX58" fmla="*/ 8735 w 163391"/>
                    <a:gd name="connsiteY58" fmla="*/ 58826 h 77636"/>
                    <a:gd name="connsiteX59" fmla="*/ 10302 w 163391"/>
                    <a:gd name="connsiteY59" fmla="*/ 56214 h 77636"/>
                    <a:gd name="connsiteX60" fmla="*/ 15005 w 163391"/>
                    <a:gd name="connsiteY60" fmla="*/ 52556 h 77636"/>
                    <a:gd name="connsiteX61" fmla="*/ 17618 w 163391"/>
                    <a:gd name="connsiteY61" fmla="*/ 51511 h 77636"/>
                    <a:gd name="connsiteX62" fmla="*/ 21014 w 163391"/>
                    <a:gd name="connsiteY62" fmla="*/ 50205 h 77636"/>
                    <a:gd name="connsiteX63" fmla="*/ 34599 w 163391"/>
                    <a:gd name="connsiteY63" fmla="*/ 47854 h 77636"/>
                    <a:gd name="connsiteX64" fmla="*/ 39824 w 163391"/>
                    <a:gd name="connsiteY64" fmla="*/ 41061 h 77636"/>
                    <a:gd name="connsiteX65" fmla="*/ 47401 w 163391"/>
                    <a:gd name="connsiteY65" fmla="*/ 36097 h 77636"/>
                    <a:gd name="connsiteX66" fmla="*/ 57851 w 163391"/>
                    <a:gd name="connsiteY66" fmla="*/ 32440 h 77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63391" h="77636">
                      <a:moveTo>
                        <a:pt x="57851" y="32440"/>
                      </a:moveTo>
                      <a:cubicBezTo>
                        <a:pt x="59418" y="30872"/>
                        <a:pt x="60986" y="30088"/>
                        <a:pt x="63076" y="29043"/>
                      </a:cubicBezTo>
                      <a:cubicBezTo>
                        <a:pt x="65950" y="27737"/>
                        <a:pt x="68562" y="26170"/>
                        <a:pt x="70913" y="23818"/>
                      </a:cubicBezTo>
                      <a:cubicBezTo>
                        <a:pt x="73003" y="21990"/>
                        <a:pt x="75094" y="20683"/>
                        <a:pt x="77445" y="19116"/>
                      </a:cubicBezTo>
                      <a:cubicBezTo>
                        <a:pt x="79796" y="17548"/>
                        <a:pt x="81102" y="15719"/>
                        <a:pt x="82670" y="13629"/>
                      </a:cubicBezTo>
                      <a:cubicBezTo>
                        <a:pt x="84760" y="11017"/>
                        <a:pt x="88418" y="10233"/>
                        <a:pt x="91553" y="9711"/>
                      </a:cubicBezTo>
                      <a:cubicBezTo>
                        <a:pt x="95210" y="9188"/>
                        <a:pt x="99129" y="9449"/>
                        <a:pt x="102787" y="8927"/>
                      </a:cubicBezTo>
                      <a:cubicBezTo>
                        <a:pt x="105660" y="8666"/>
                        <a:pt x="108534" y="8143"/>
                        <a:pt x="111669" y="8666"/>
                      </a:cubicBezTo>
                      <a:cubicBezTo>
                        <a:pt x="117939" y="9449"/>
                        <a:pt x="123426" y="13368"/>
                        <a:pt x="130218" y="12323"/>
                      </a:cubicBezTo>
                      <a:cubicBezTo>
                        <a:pt x="138056" y="11278"/>
                        <a:pt x="127867" y="3963"/>
                        <a:pt x="132047" y="828"/>
                      </a:cubicBezTo>
                      <a:cubicBezTo>
                        <a:pt x="134137" y="-740"/>
                        <a:pt x="138578" y="305"/>
                        <a:pt x="140930" y="828"/>
                      </a:cubicBezTo>
                      <a:cubicBezTo>
                        <a:pt x="143804" y="1350"/>
                        <a:pt x="146416" y="2657"/>
                        <a:pt x="149290" y="3440"/>
                      </a:cubicBezTo>
                      <a:cubicBezTo>
                        <a:pt x="151902" y="4224"/>
                        <a:pt x="166271" y="6575"/>
                        <a:pt x="162875" y="11801"/>
                      </a:cubicBezTo>
                      <a:cubicBezTo>
                        <a:pt x="161046" y="14674"/>
                        <a:pt x="155821" y="14413"/>
                        <a:pt x="152948" y="14674"/>
                      </a:cubicBezTo>
                      <a:cubicBezTo>
                        <a:pt x="150335" y="14936"/>
                        <a:pt x="145894" y="15719"/>
                        <a:pt x="145371" y="18854"/>
                      </a:cubicBezTo>
                      <a:cubicBezTo>
                        <a:pt x="144849" y="21728"/>
                        <a:pt x="147984" y="23035"/>
                        <a:pt x="150074" y="23818"/>
                      </a:cubicBezTo>
                      <a:cubicBezTo>
                        <a:pt x="151641" y="24341"/>
                        <a:pt x="155821" y="24863"/>
                        <a:pt x="153470" y="26953"/>
                      </a:cubicBezTo>
                      <a:cubicBezTo>
                        <a:pt x="152164" y="27998"/>
                        <a:pt x="150335" y="28782"/>
                        <a:pt x="148767" y="29566"/>
                      </a:cubicBezTo>
                      <a:cubicBezTo>
                        <a:pt x="148767" y="31133"/>
                        <a:pt x="149029" y="32701"/>
                        <a:pt x="149812" y="34007"/>
                      </a:cubicBezTo>
                      <a:cubicBezTo>
                        <a:pt x="150596" y="35313"/>
                        <a:pt x="151641" y="36620"/>
                        <a:pt x="151902" y="37926"/>
                      </a:cubicBezTo>
                      <a:cubicBezTo>
                        <a:pt x="152948" y="41584"/>
                        <a:pt x="148245" y="44719"/>
                        <a:pt x="145894" y="46809"/>
                      </a:cubicBezTo>
                      <a:cubicBezTo>
                        <a:pt x="143020" y="49160"/>
                        <a:pt x="140146" y="52034"/>
                        <a:pt x="136750" y="53862"/>
                      </a:cubicBezTo>
                      <a:cubicBezTo>
                        <a:pt x="133876" y="55691"/>
                        <a:pt x="130480" y="55691"/>
                        <a:pt x="127083" y="56214"/>
                      </a:cubicBezTo>
                      <a:cubicBezTo>
                        <a:pt x="123164" y="56736"/>
                        <a:pt x="119507" y="56998"/>
                        <a:pt x="115849" y="55953"/>
                      </a:cubicBezTo>
                      <a:cubicBezTo>
                        <a:pt x="114020" y="55430"/>
                        <a:pt x="108534" y="54385"/>
                        <a:pt x="108273" y="52034"/>
                      </a:cubicBezTo>
                      <a:cubicBezTo>
                        <a:pt x="108012" y="50727"/>
                        <a:pt x="109057" y="49682"/>
                        <a:pt x="109579" y="48637"/>
                      </a:cubicBezTo>
                      <a:cubicBezTo>
                        <a:pt x="110363" y="47331"/>
                        <a:pt x="110624" y="46025"/>
                        <a:pt x="110624" y="44457"/>
                      </a:cubicBezTo>
                      <a:cubicBezTo>
                        <a:pt x="110624" y="42890"/>
                        <a:pt x="110102" y="41322"/>
                        <a:pt x="110624" y="39755"/>
                      </a:cubicBezTo>
                      <a:cubicBezTo>
                        <a:pt x="111147" y="38187"/>
                        <a:pt x="112192" y="37142"/>
                        <a:pt x="112976" y="35836"/>
                      </a:cubicBezTo>
                      <a:cubicBezTo>
                        <a:pt x="114804" y="32962"/>
                        <a:pt x="109840" y="32178"/>
                        <a:pt x="107750" y="32440"/>
                      </a:cubicBezTo>
                      <a:cubicBezTo>
                        <a:pt x="104354" y="32701"/>
                        <a:pt x="103570" y="35575"/>
                        <a:pt x="103309" y="38710"/>
                      </a:cubicBezTo>
                      <a:cubicBezTo>
                        <a:pt x="103048" y="41584"/>
                        <a:pt x="103309" y="46025"/>
                        <a:pt x="100174" y="47331"/>
                      </a:cubicBezTo>
                      <a:cubicBezTo>
                        <a:pt x="98345" y="48115"/>
                        <a:pt x="92336" y="45764"/>
                        <a:pt x="91553" y="47854"/>
                      </a:cubicBezTo>
                      <a:cubicBezTo>
                        <a:pt x="90508" y="50466"/>
                        <a:pt x="95733" y="53079"/>
                        <a:pt x="95210" y="55953"/>
                      </a:cubicBezTo>
                      <a:cubicBezTo>
                        <a:pt x="94949" y="57259"/>
                        <a:pt x="93643" y="58043"/>
                        <a:pt x="92598" y="58826"/>
                      </a:cubicBezTo>
                      <a:cubicBezTo>
                        <a:pt x="91553" y="59610"/>
                        <a:pt x="90769" y="60655"/>
                        <a:pt x="90246" y="61700"/>
                      </a:cubicBezTo>
                      <a:cubicBezTo>
                        <a:pt x="88679" y="64313"/>
                        <a:pt x="85805" y="65619"/>
                        <a:pt x="83192" y="63529"/>
                      </a:cubicBezTo>
                      <a:cubicBezTo>
                        <a:pt x="80841" y="61961"/>
                        <a:pt x="81102" y="58565"/>
                        <a:pt x="79012" y="56736"/>
                      </a:cubicBezTo>
                      <a:cubicBezTo>
                        <a:pt x="76922" y="54907"/>
                        <a:pt x="72481" y="54646"/>
                        <a:pt x="73265" y="58565"/>
                      </a:cubicBezTo>
                      <a:cubicBezTo>
                        <a:pt x="74049" y="61439"/>
                        <a:pt x="76661" y="63006"/>
                        <a:pt x="76661" y="66141"/>
                      </a:cubicBezTo>
                      <a:cubicBezTo>
                        <a:pt x="76661" y="69799"/>
                        <a:pt x="75355" y="72412"/>
                        <a:pt x="71959" y="73457"/>
                      </a:cubicBezTo>
                      <a:cubicBezTo>
                        <a:pt x="70130" y="73979"/>
                        <a:pt x="68301" y="74240"/>
                        <a:pt x="66733" y="74763"/>
                      </a:cubicBezTo>
                      <a:cubicBezTo>
                        <a:pt x="65427" y="75285"/>
                        <a:pt x="64382" y="76069"/>
                        <a:pt x="63337" y="76592"/>
                      </a:cubicBezTo>
                      <a:cubicBezTo>
                        <a:pt x="62031" y="77114"/>
                        <a:pt x="60463" y="77375"/>
                        <a:pt x="58896" y="77637"/>
                      </a:cubicBezTo>
                      <a:cubicBezTo>
                        <a:pt x="57851" y="74763"/>
                        <a:pt x="58373" y="71105"/>
                        <a:pt x="58112" y="68231"/>
                      </a:cubicBezTo>
                      <a:cubicBezTo>
                        <a:pt x="56022" y="67709"/>
                        <a:pt x="54454" y="66925"/>
                        <a:pt x="53409" y="64835"/>
                      </a:cubicBezTo>
                      <a:cubicBezTo>
                        <a:pt x="52103" y="62484"/>
                        <a:pt x="50536" y="62223"/>
                        <a:pt x="47923" y="62745"/>
                      </a:cubicBezTo>
                      <a:cubicBezTo>
                        <a:pt x="41914" y="63790"/>
                        <a:pt x="46878" y="70322"/>
                        <a:pt x="42437" y="72934"/>
                      </a:cubicBezTo>
                      <a:cubicBezTo>
                        <a:pt x="40608" y="73979"/>
                        <a:pt x="37995" y="73457"/>
                        <a:pt x="36167" y="73718"/>
                      </a:cubicBezTo>
                      <a:cubicBezTo>
                        <a:pt x="34077" y="73979"/>
                        <a:pt x="31725" y="73718"/>
                        <a:pt x="29635" y="73718"/>
                      </a:cubicBezTo>
                      <a:cubicBezTo>
                        <a:pt x="25194" y="73718"/>
                        <a:pt x="20753" y="73457"/>
                        <a:pt x="16050" y="72934"/>
                      </a:cubicBezTo>
                      <a:cubicBezTo>
                        <a:pt x="13960" y="72673"/>
                        <a:pt x="11086" y="73195"/>
                        <a:pt x="11609" y="70322"/>
                      </a:cubicBezTo>
                      <a:cubicBezTo>
                        <a:pt x="11870" y="69015"/>
                        <a:pt x="12654" y="67970"/>
                        <a:pt x="12654" y="66664"/>
                      </a:cubicBezTo>
                      <a:cubicBezTo>
                        <a:pt x="12392" y="64051"/>
                        <a:pt x="8212" y="64574"/>
                        <a:pt x="6384" y="65096"/>
                      </a:cubicBezTo>
                      <a:cubicBezTo>
                        <a:pt x="5600" y="65358"/>
                        <a:pt x="5600" y="65619"/>
                        <a:pt x="5077" y="65880"/>
                      </a:cubicBezTo>
                      <a:cubicBezTo>
                        <a:pt x="4293" y="66403"/>
                        <a:pt x="3249" y="66403"/>
                        <a:pt x="2203" y="66664"/>
                      </a:cubicBezTo>
                      <a:cubicBezTo>
                        <a:pt x="-148" y="66925"/>
                        <a:pt x="-932" y="65096"/>
                        <a:pt x="1420" y="63790"/>
                      </a:cubicBezTo>
                      <a:cubicBezTo>
                        <a:pt x="2987" y="62745"/>
                        <a:pt x="4816" y="61961"/>
                        <a:pt x="6384" y="60916"/>
                      </a:cubicBezTo>
                      <a:cubicBezTo>
                        <a:pt x="7167" y="60394"/>
                        <a:pt x="8212" y="59871"/>
                        <a:pt x="8735" y="58826"/>
                      </a:cubicBezTo>
                      <a:cubicBezTo>
                        <a:pt x="9257" y="57781"/>
                        <a:pt x="9519" y="56998"/>
                        <a:pt x="10302" y="56214"/>
                      </a:cubicBezTo>
                      <a:cubicBezTo>
                        <a:pt x="11609" y="54646"/>
                        <a:pt x="13176" y="53601"/>
                        <a:pt x="15005" y="52556"/>
                      </a:cubicBezTo>
                      <a:cubicBezTo>
                        <a:pt x="15789" y="52034"/>
                        <a:pt x="16834" y="52034"/>
                        <a:pt x="17618" y="51511"/>
                      </a:cubicBezTo>
                      <a:cubicBezTo>
                        <a:pt x="18663" y="50989"/>
                        <a:pt x="19708" y="50205"/>
                        <a:pt x="21014" y="50205"/>
                      </a:cubicBezTo>
                      <a:cubicBezTo>
                        <a:pt x="25455" y="49682"/>
                        <a:pt x="31464" y="52034"/>
                        <a:pt x="34599" y="47854"/>
                      </a:cubicBezTo>
                      <a:cubicBezTo>
                        <a:pt x="36428" y="45502"/>
                        <a:pt x="38518" y="43674"/>
                        <a:pt x="39824" y="41061"/>
                      </a:cubicBezTo>
                      <a:cubicBezTo>
                        <a:pt x="41392" y="37926"/>
                        <a:pt x="44004" y="36620"/>
                        <a:pt x="47401" y="36097"/>
                      </a:cubicBezTo>
                      <a:cubicBezTo>
                        <a:pt x="51058" y="37403"/>
                        <a:pt x="55238" y="35052"/>
                        <a:pt x="57851" y="324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9" name="Freeform: Shape 1038">
                  <a:extLst>
                    <a:ext uri="{FF2B5EF4-FFF2-40B4-BE49-F238E27FC236}">
                      <a16:creationId xmlns:a16="http://schemas.microsoft.com/office/drawing/2014/main" id="{9CBDB79A-69B4-0497-3416-5760A133AF9A}"/>
                    </a:ext>
                  </a:extLst>
                </p:cNvPr>
                <p:cNvSpPr/>
                <p:nvPr/>
              </p:nvSpPr>
              <p:spPr>
                <a:xfrm>
                  <a:off x="2282363" y="1992324"/>
                  <a:ext cx="40403" cy="27250"/>
                </a:xfrm>
                <a:custGeom>
                  <a:avLst/>
                  <a:gdLst>
                    <a:gd name="connsiteX0" fmla="*/ 20639 w 40403"/>
                    <a:gd name="connsiteY0" fmla="*/ 23523 h 27250"/>
                    <a:gd name="connsiteX1" fmla="*/ 18026 w 40403"/>
                    <a:gd name="connsiteY1" fmla="*/ 26397 h 27250"/>
                    <a:gd name="connsiteX2" fmla="*/ 14108 w 40403"/>
                    <a:gd name="connsiteY2" fmla="*/ 27181 h 27250"/>
                    <a:gd name="connsiteX3" fmla="*/ 12801 w 40403"/>
                    <a:gd name="connsiteY3" fmla="*/ 25874 h 27250"/>
                    <a:gd name="connsiteX4" fmla="*/ 10973 w 40403"/>
                    <a:gd name="connsiteY4" fmla="*/ 25091 h 27250"/>
                    <a:gd name="connsiteX5" fmla="*/ 6793 w 40403"/>
                    <a:gd name="connsiteY5" fmla="*/ 24307 h 27250"/>
                    <a:gd name="connsiteX6" fmla="*/ 2874 w 40403"/>
                    <a:gd name="connsiteY6" fmla="*/ 23262 h 27250"/>
                    <a:gd name="connsiteX7" fmla="*/ 0 w 40403"/>
                    <a:gd name="connsiteY7" fmla="*/ 21172 h 27250"/>
                    <a:gd name="connsiteX8" fmla="*/ 3919 w 40403"/>
                    <a:gd name="connsiteY8" fmla="*/ 18298 h 27250"/>
                    <a:gd name="connsiteX9" fmla="*/ 8360 w 40403"/>
                    <a:gd name="connsiteY9" fmla="*/ 16208 h 27250"/>
                    <a:gd name="connsiteX10" fmla="*/ 12018 w 40403"/>
                    <a:gd name="connsiteY10" fmla="*/ 12550 h 27250"/>
                    <a:gd name="connsiteX11" fmla="*/ 16459 w 40403"/>
                    <a:gd name="connsiteY11" fmla="*/ 8893 h 27250"/>
                    <a:gd name="connsiteX12" fmla="*/ 23513 w 40403"/>
                    <a:gd name="connsiteY12" fmla="*/ 4713 h 27250"/>
                    <a:gd name="connsiteX13" fmla="*/ 27170 w 40403"/>
                    <a:gd name="connsiteY13" fmla="*/ 3145 h 27250"/>
                    <a:gd name="connsiteX14" fmla="*/ 30828 w 40403"/>
                    <a:gd name="connsiteY14" fmla="*/ 1055 h 27250"/>
                    <a:gd name="connsiteX15" fmla="*/ 39972 w 40403"/>
                    <a:gd name="connsiteY15" fmla="*/ 1578 h 27250"/>
                    <a:gd name="connsiteX16" fmla="*/ 35269 w 40403"/>
                    <a:gd name="connsiteY16" fmla="*/ 9676 h 27250"/>
                    <a:gd name="connsiteX17" fmla="*/ 26125 w 40403"/>
                    <a:gd name="connsiteY17" fmla="*/ 19343 h 27250"/>
                    <a:gd name="connsiteX18" fmla="*/ 20639 w 40403"/>
                    <a:gd name="connsiteY18" fmla="*/ 23523 h 27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0403" h="27250">
                      <a:moveTo>
                        <a:pt x="20639" y="23523"/>
                      </a:moveTo>
                      <a:cubicBezTo>
                        <a:pt x="19855" y="24307"/>
                        <a:pt x="19072" y="25874"/>
                        <a:pt x="18026" y="26397"/>
                      </a:cubicBezTo>
                      <a:cubicBezTo>
                        <a:pt x="17243" y="26919"/>
                        <a:pt x="14891" y="27442"/>
                        <a:pt x="14108" y="27181"/>
                      </a:cubicBezTo>
                      <a:cubicBezTo>
                        <a:pt x="13585" y="26919"/>
                        <a:pt x="13324" y="26136"/>
                        <a:pt x="12801" y="25874"/>
                      </a:cubicBezTo>
                      <a:cubicBezTo>
                        <a:pt x="12279" y="25613"/>
                        <a:pt x="11495" y="25352"/>
                        <a:pt x="10973" y="25091"/>
                      </a:cubicBezTo>
                      <a:cubicBezTo>
                        <a:pt x="9666" y="24568"/>
                        <a:pt x="8360" y="24568"/>
                        <a:pt x="6793" y="24307"/>
                      </a:cubicBezTo>
                      <a:cubicBezTo>
                        <a:pt x="5486" y="24045"/>
                        <a:pt x="4180" y="23523"/>
                        <a:pt x="2874" y="23262"/>
                      </a:cubicBezTo>
                      <a:cubicBezTo>
                        <a:pt x="1567" y="23000"/>
                        <a:pt x="0" y="23000"/>
                        <a:pt x="0" y="21172"/>
                      </a:cubicBezTo>
                      <a:cubicBezTo>
                        <a:pt x="0" y="19604"/>
                        <a:pt x="2613" y="18820"/>
                        <a:pt x="3919" y="18298"/>
                      </a:cubicBezTo>
                      <a:cubicBezTo>
                        <a:pt x="5225" y="17514"/>
                        <a:pt x="7054" y="16992"/>
                        <a:pt x="8360" y="16208"/>
                      </a:cubicBezTo>
                      <a:cubicBezTo>
                        <a:pt x="9666" y="15163"/>
                        <a:pt x="10711" y="13857"/>
                        <a:pt x="12018" y="12550"/>
                      </a:cubicBezTo>
                      <a:cubicBezTo>
                        <a:pt x="13324" y="11244"/>
                        <a:pt x="14891" y="9938"/>
                        <a:pt x="16459" y="8893"/>
                      </a:cubicBezTo>
                      <a:cubicBezTo>
                        <a:pt x="18549" y="7325"/>
                        <a:pt x="20900" y="5496"/>
                        <a:pt x="23513" y="4713"/>
                      </a:cubicBezTo>
                      <a:cubicBezTo>
                        <a:pt x="25080" y="4190"/>
                        <a:pt x="25864" y="4190"/>
                        <a:pt x="27170" y="3145"/>
                      </a:cubicBezTo>
                      <a:cubicBezTo>
                        <a:pt x="28215" y="2100"/>
                        <a:pt x="29260" y="1316"/>
                        <a:pt x="30828" y="1055"/>
                      </a:cubicBezTo>
                      <a:cubicBezTo>
                        <a:pt x="33179" y="533"/>
                        <a:pt x="38404" y="-1296"/>
                        <a:pt x="39972" y="1578"/>
                      </a:cubicBezTo>
                      <a:cubicBezTo>
                        <a:pt x="41801" y="5496"/>
                        <a:pt x="37359" y="7325"/>
                        <a:pt x="35269" y="9676"/>
                      </a:cubicBezTo>
                      <a:cubicBezTo>
                        <a:pt x="32134" y="13073"/>
                        <a:pt x="29260" y="16208"/>
                        <a:pt x="26125" y="19343"/>
                      </a:cubicBezTo>
                      <a:cubicBezTo>
                        <a:pt x="23774" y="20388"/>
                        <a:pt x="22207" y="21694"/>
                        <a:pt x="20639" y="2352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0" name="Freeform: Shape 1039">
                  <a:extLst>
                    <a:ext uri="{FF2B5EF4-FFF2-40B4-BE49-F238E27FC236}">
                      <a16:creationId xmlns:a16="http://schemas.microsoft.com/office/drawing/2014/main" id="{B1EAB116-4FB0-17A0-BC90-6DD4FC54C07E}"/>
                    </a:ext>
                  </a:extLst>
                </p:cNvPr>
                <p:cNvSpPr/>
                <p:nvPr/>
              </p:nvSpPr>
              <p:spPr>
                <a:xfrm>
                  <a:off x="2375811" y="1901353"/>
                  <a:ext cx="30285" cy="17424"/>
                </a:xfrm>
                <a:custGeom>
                  <a:avLst/>
                  <a:gdLst>
                    <a:gd name="connsiteX0" fmla="*/ 2172 w 30285"/>
                    <a:gd name="connsiteY0" fmla="*/ 9209 h 17424"/>
                    <a:gd name="connsiteX1" fmla="*/ 604 w 30285"/>
                    <a:gd name="connsiteY1" fmla="*/ 5290 h 17424"/>
                    <a:gd name="connsiteX2" fmla="*/ 7397 w 30285"/>
                    <a:gd name="connsiteY2" fmla="*/ 3200 h 17424"/>
                    <a:gd name="connsiteX3" fmla="*/ 10009 w 30285"/>
                    <a:gd name="connsiteY3" fmla="*/ 2155 h 17424"/>
                    <a:gd name="connsiteX4" fmla="*/ 12099 w 30285"/>
                    <a:gd name="connsiteY4" fmla="*/ 588 h 17424"/>
                    <a:gd name="connsiteX5" fmla="*/ 15496 w 30285"/>
                    <a:gd name="connsiteY5" fmla="*/ 65 h 17424"/>
                    <a:gd name="connsiteX6" fmla="*/ 19414 w 30285"/>
                    <a:gd name="connsiteY6" fmla="*/ 1633 h 17424"/>
                    <a:gd name="connsiteX7" fmla="*/ 23856 w 30285"/>
                    <a:gd name="connsiteY7" fmla="*/ 5290 h 17424"/>
                    <a:gd name="connsiteX8" fmla="*/ 28036 w 30285"/>
                    <a:gd name="connsiteY8" fmla="*/ 9732 h 17424"/>
                    <a:gd name="connsiteX9" fmla="*/ 29342 w 30285"/>
                    <a:gd name="connsiteY9" fmla="*/ 14173 h 17424"/>
                    <a:gd name="connsiteX10" fmla="*/ 23072 w 30285"/>
                    <a:gd name="connsiteY10" fmla="*/ 17308 h 17424"/>
                    <a:gd name="connsiteX11" fmla="*/ 19414 w 30285"/>
                    <a:gd name="connsiteY11" fmla="*/ 17308 h 17424"/>
                    <a:gd name="connsiteX12" fmla="*/ 14189 w 30285"/>
                    <a:gd name="connsiteY12" fmla="*/ 16524 h 17424"/>
                    <a:gd name="connsiteX13" fmla="*/ 9226 w 30285"/>
                    <a:gd name="connsiteY13" fmla="*/ 14696 h 17424"/>
                    <a:gd name="connsiteX14" fmla="*/ 5045 w 30285"/>
                    <a:gd name="connsiteY14" fmla="*/ 12344 h 17424"/>
                    <a:gd name="connsiteX15" fmla="*/ 2172 w 30285"/>
                    <a:gd name="connsiteY15" fmla="*/ 9209 h 17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285" h="17424">
                      <a:moveTo>
                        <a:pt x="2172" y="9209"/>
                      </a:moveTo>
                      <a:cubicBezTo>
                        <a:pt x="865" y="8164"/>
                        <a:pt x="-963" y="7119"/>
                        <a:pt x="604" y="5290"/>
                      </a:cubicBezTo>
                      <a:cubicBezTo>
                        <a:pt x="1911" y="3462"/>
                        <a:pt x="5307" y="3723"/>
                        <a:pt x="7397" y="3200"/>
                      </a:cubicBezTo>
                      <a:cubicBezTo>
                        <a:pt x="8442" y="2939"/>
                        <a:pt x="9226" y="2678"/>
                        <a:pt x="10009" y="2155"/>
                      </a:cubicBezTo>
                      <a:cubicBezTo>
                        <a:pt x="10793" y="1633"/>
                        <a:pt x="11316" y="1110"/>
                        <a:pt x="12099" y="588"/>
                      </a:cubicBezTo>
                      <a:cubicBezTo>
                        <a:pt x="12883" y="65"/>
                        <a:pt x="14451" y="327"/>
                        <a:pt x="15496" y="65"/>
                      </a:cubicBezTo>
                      <a:cubicBezTo>
                        <a:pt x="17324" y="-196"/>
                        <a:pt x="18108" y="327"/>
                        <a:pt x="19414" y="1633"/>
                      </a:cubicBezTo>
                      <a:cubicBezTo>
                        <a:pt x="20721" y="2939"/>
                        <a:pt x="22550" y="3984"/>
                        <a:pt x="23856" y="5290"/>
                      </a:cubicBezTo>
                      <a:cubicBezTo>
                        <a:pt x="25423" y="6597"/>
                        <a:pt x="26207" y="8425"/>
                        <a:pt x="28036" y="9732"/>
                      </a:cubicBezTo>
                      <a:cubicBezTo>
                        <a:pt x="30126" y="11038"/>
                        <a:pt x="31171" y="11822"/>
                        <a:pt x="29342" y="14173"/>
                      </a:cubicBezTo>
                      <a:cubicBezTo>
                        <a:pt x="28036" y="15741"/>
                        <a:pt x="24901" y="16786"/>
                        <a:pt x="23072" y="17308"/>
                      </a:cubicBezTo>
                      <a:cubicBezTo>
                        <a:pt x="22811" y="17569"/>
                        <a:pt x="20198" y="17308"/>
                        <a:pt x="19414" y="17308"/>
                      </a:cubicBezTo>
                      <a:cubicBezTo>
                        <a:pt x="17586" y="17308"/>
                        <a:pt x="16018" y="17047"/>
                        <a:pt x="14189" y="16524"/>
                      </a:cubicBezTo>
                      <a:cubicBezTo>
                        <a:pt x="12361" y="16002"/>
                        <a:pt x="11054" y="15218"/>
                        <a:pt x="9226" y="14696"/>
                      </a:cubicBezTo>
                      <a:cubicBezTo>
                        <a:pt x="7919" y="14173"/>
                        <a:pt x="6352" y="13389"/>
                        <a:pt x="5045" y="12344"/>
                      </a:cubicBezTo>
                      <a:cubicBezTo>
                        <a:pt x="4001" y="11561"/>
                        <a:pt x="3217" y="9993"/>
                        <a:pt x="2172" y="92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1" name="Freeform: Shape 1040">
                  <a:extLst>
                    <a:ext uri="{FF2B5EF4-FFF2-40B4-BE49-F238E27FC236}">
                      <a16:creationId xmlns:a16="http://schemas.microsoft.com/office/drawing/2014/main" id="{E0C78AFC-2A7D-9D2D-2523-FA8DAAA39443}"/>
                    </a:ext>
                  </a:extLst>
                </p:cNvPr>
                <p:cNvSpPr/>
                <p:nvPr/>
              </p:nvSpPr>
              <p:spPr>
                <a:xfrm>
                  <a:off x="2378584" y="1955592"/>
                  <a:ext cx="30018" cy="11022"/>
                </a:xfrm>
                <a:custGeom>
                  <a:avLst/>
                  <a:gdLst>
                    <a:gd name="connsiteX0" fmla="*/ 13767 w 30018"/>
                    <a:gd name="connsiteY0" fmla="*/ 9049 h 11022"/>
                    <a:gd name="connsiteX1" fmla="*/ 8803 w 30018"/>
                    <a:gd name="connsiteY1" fmla="*/ 8004 h 11022"/>
                    <a:gd name="connsiteX2" fmla="*/ 4362 w 30018"/>
                    <a:gd name="connsiteY2" fmla="*/ 6959 h 11022"/>
                    <a:gd name="connsiteX3" fmla="*/ 182 w 30018"/>
                    <a:gd name="connsiteY3" fmla="*/ 6176 h 11022"/>
                    <a:gd name="connsiteX4" fmla="*/ 4101 w 30018"/>
                    <a:gd name="connsiteY4" fmla="*/ 1734 h 11022"/>
                    <a:gd name="connsiteX5" fmla="*/ 14812 w 30018"/>
                    <a:gd name="connsiteY5" fmla="*/ 428 h 11022"/>
                    <a:gd name="connsiteX6" fmla="*/ 24479 w 30018"/>
                    <a:gd name="connsiteY6" fmla="*/ 951 h 11022"/>
                    <a:gd name="connsiteX7" fmla="*/ 29443 w 30018"/>
                    <a:gd name="connsiteY7" fmla="*/ 7743 h 11022"/>
                    <a:gd name="connsiteX8" fmla="*/ 26569 w 30018"/>
                    <a:gd name="connsiteY8" fmla="*/ 9311 h 11022"/>
                    <a:gd name="connsiteX9" fmla="*/ 24479 w 30018"/>
                    <a:gd name="connsiteY9" fmla="*/ 10878 h 11022"/>
                    <a:gd name="connsiteX10" fmla="*/ 18731 w 30018"/>
                    <a:gd name="connsiteY10" fmla="*/ 10094 h 11022"/>
                    <a:gd name="connsiteX11" fmla="*/ 13767 w 30018"/>
                    <a:gd name="connsiteY11" fmla="*/ 9049 h 1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0018" h="11022">
                      <a:moveTo>
                        <a:pt x="13767" y="9049"/>
                      </a:moveTo>
                      <a:cubicBezTo>
                        <a:pt x="12200" y="8788"/>
                        <a:pt x="10632" y="8527"/>
                        <a:pt x="8803" y="8004"/>
                      </a:cubicBezTo>
                      <a:cubicBezTo>
                        <a:pt x="7236" y="7743"/>
                        <a:pt x="5930" y="7221"/>
                        <a:pt x="4362" y="6959"/>
                      </a:cubicBezTo>
                      <a:cubicBezTo>
                        <a:pt x="3840" y="6959"/>
                        <a:pt x="182" y="6437"/>
                        <a:pt x="182" y="6176"/>
                      </a:cubicBezTo>
                      <a:cubicBezTo>
                        <a:pt x="-602" y="3041"/>
                        <a:pt x="1227" y="1996"/>
                        <a:pt x="4101" y="1734"/>
                      </a:cubicBezTo>
                      <a:cubicBezTo>
                        <a:pt x="7758" y="1473"/>
                        <a:pt x="11155" y="951"/>
                        <a:pt x="14812" y="428"/>
                      </a:cubicBezTo>
                      <a:cubicBezTo>
                        <a:pt x="17947" y="-94"/>
                        <a:pt x="21605" y="-356"/>
                        <a:pt x="24479" y="951"/>
                      </a:cubicBezTo>
                      <a:cubicBezTo>
                        <a:pt x="26307" y="1734"/>
                        <a:pt x="31794" y="5392"/>
                        <a:pt x="29443" y="7743"/>
                      </a:cubicBezTo>
                      <a:cubicBezTo>
                        <a:pt x="28659" y="8527"/>
                        <a:pt x="27614" y="8788"/>
                        <a:pt x="26569" y="9311"/>
                      </a:cubicBezTo>
                      <a:cubicBezTo>
                        <a:pt x="25785" y="9833"/>
                        <a:pt x="25524" y="10617"/>
                        <a:pt x="24479" y="10878"/>
                      </a:cubicBezTo>
                      <a:cubicBezTo>
                        <a:pt x="22650" y="11401"/>
                        <a:pt x="20560" y="10356"/>
                        <a:pt x="18731" y="10094"/>
                      </a:cubicBezTo>
                      <a:cubicBezTo>
                        <a:pt x="17425" y="9833"/>
                        <a:pt x="15596" y="9311"/>
                        <a:pt x="13767" y="904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2" name="Freeform: Shape 1041">
                  <a:extLst>
                    <a:ext uri="{FF2B5EF4-FFF2-40B4-BE49-F238E27FC236}">
                      <a16:creationId xmlns:a16="http://schemas.microsoft.com/office/drawing/2014/main" id="{BE737455-B256-F425-A162-BABC85366B5B}"/>
                    </a:ext>
                  </a:extLst>
                </p:cNvPr>
                <p:cNvSpPr/>
                <p:nvPr/>
              </p:nvSpPr>
              <p:spPr>
                <a:xfrm>
                  <a:off x="2413438" y="1897755"/>
                  <a:ext cx="77817" cy="38113"/>
                </a:xfrm>
                <a:custGeom>
                  <a:avLst/>
                  <a:gdLst>
                    <a:gd name="connsiteX0" fmla="*/ 598 w 77817"/>
                    <a:gd name="connsiteY0" fmla="*/ 22734 h 38113"/>
                    <a:gd name="connsiteX1" fmla="*/ 1382 w 77817"/>
                    <a:gd name="connsiteY1" fmla="*/ 15158 h 38113"/>
                    <a:gd name="connsiteX2" fmla="*/ 11571 w 77817"/>
                    <a:gd name="connsiteY2" fmla="*/ 10978 h 38113"/>
                    <a:gd name="connsiteX3" fmla="*/ 26985 w 77817"/>
                    <a:gd name="connsiteY3" fmla="*/ 8627 h 38113"/>
                    <a:gd name="connsiteX4" fmla="*/ 38219 w 77817"/>
                    <a:gd name="connsiteY4" fmla="*/ 6014 h 38113"/>
                    <a:gd name="connsiteX5" fmla="*/ 57813 w 77817"/>
                    <a:gd name="connsiteY5" fmla="*/ 3140 h 38113"/>
                    <a:gd name="connsiteX6" fmla="*/ 75055 w 77817"/>
                    <a:gd name="connsiteY6" fmla="*/ 1573 h 38113"/>
                    <a:gd name="connsiteX7" fmla="*/ 77407 w 77817"/>
                    <a:gd name="connsiteY7" fmla="*/ 6798 h 38113"/>
                    <a:gd name="connsiteX8" fmla="*/ 68001 w 77817"/>
                    <a:gd name="connsiteY8" fmla="*/ 10717 h 38113"/>
                    <a:gd name="connsiteX9" fmla="*/ 61470 w 77817"/>
                    <a:gd name="connsiteY9" fmla="*/ 12284 h 38113"/>
                    <a:gd name="connsiteX10" fmla="*/ 57290 w 77817"/>
                    <a:gd name="connsiteY10" fmla="*/ 13852 h 38113"/>
                    <a:gd name="connsiteX11" fmla="*/ 60425 w 77817"/>
                    <a:gd name="connsiteY11" fmla="*/ 16726 h 38113"/>
                    <a:gd name="connsiteX12" fmla="*/ 69308 w 77817"/>
                    <a:gd name="connsiteY12" fmla="*/ 20644 h 38113"/>
                    <a:gd name="connsiteX13" fmla="*/ 68524 w 77817"/>
                    <a:gd name="connsiteY13" fmla="*/ 27960 h 38113"/>
                    <a:gd name="connsiteX14" fmla="*/ 48930 w 77817"/>
                    <a:gd name="connsiteY14" fmla="*/ 35275 h 38113"/>
                    <a:gd name="connsiteX15" fmla="*/ 28552 w 77817"/>
                    <a:gd name="connsiteY15" fmla="*/ 37887 h 38113"/>
                    <a:gd name="connsiteX16" fmla="*/ 15228 w 77817"/>
                    <a:gd name="connsiteY16" fmla="*/ 32662 h 38113"/>
                    <a:gd name="connsiteX17" fmla="*/ 4778 w 77817"/>
                    <a:gd name="connsiteY17" fmla="*/ 27960 h 38113"/>
                    <a:gd name="connsiteX18" fmla="*/ 598 w 77817"/>
                    <a:gd name="connsiteY18" fmla="*/ 22734 h 38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7817" h="38113">
                      <a:moveTo>
                        <a:pt x="598" y="22734"/>
                      </a:moveTo>
                      <a:cubicBezTo>
                        <a:pt x="-186" y="20122"/>
                        <a:pt x="-447" y="17248"/>
                        <a:pt x="1382" y="15158"/>
                      </a:cubicBezTo>
                      <a:cubicBezTo>
                        <a:pt x="3733" y="12284"/>
                        <a:pt x="8174" y="11501"/>
                        <a:pt x="11571" y="10978"/>
                      </a:cubicBezTo>
                      <a:cubicBezTo>
                        <a:pt x="16796" y="9933"/>
                        <a:pt x="22021" y="9672"/>
                        <a:pt x="26985" y="8627"/>
                      </a:cubicBezTo>
                      <a:cubicBezTo>
                        <a:pt x="30642" y="7843"/>
                        <a:pt x="34300" y="7059"/>
                        <a:pt x="38219" y="6014"/>
                      </a:cubicBezTo>
                      <a:cubicBezTo>
                        <a:pt x="44750" y="4708"/>
                        <a:pt x="51281" y="5230"/>
                        <a:pt x="57813" y="3140"/>
                      </a:cubicBezTo>
                      <a:cubicBezTo>
                        <a:pt x="63299" y="1573"/>
                        <a:pt x="69569" y="-2085"/>
                        <a:pt x="75055" y="1573"/>
                      </a:cubicBezTo>
                      <a:cubicBezTo>
                        <a:pt x="76623" y="2618"/>
                        <a:pt x="78713" y="4708"/>
                        <a:pt x="77407" y="6798"/>
                      </a:cubicBezTo>
                      <a:cubicBezTo>
                        <a:pt x="75578" y="9411"/>
                        <a:pt x="70614" y="9933"/>
                        <a:pt x="68001" y="10717"/>
                      </a:cubicBezTo>
                      <a:cubicBezTo>
                        <a:pt x="65911" y="11239"/>
                        <a:pt x="63560" y="11762"/>
                        <a:pt x="61470" y="12284"/>
                      </a:cubicBezTo>
                      <a:cubicBezTo>
                        <a:pt x="60164" y="12546"/>
                        <a:pt x="58335" y="13068"/>
                        <a:pt x="57290" y="13852"/>
                      </a:cubicBezTo>
                      <a:cubicBezTo>
                        <a:pt x="55200" y="15681"/>
                        <a:pt x="59119" y="16464"/>
                        <a:pt x="60425" y="16726"/>
                      </a:cubicBezTo>
                      <a:cubicBezTo>
                        <a:pt x="63299" y="17509"/>
                        <a:pt x="67218" y="18293"/>
                        <a:pt x="69308" y="20644"/>
                      </a:cubicBezTo>
                      <a:cubicBezTo>
                        <a:pt x="71398" y="22996"/>
                        <a:pt x="70092" y="25869"/>
                        <a:pt x="68524" y="27960"/>
                      </a:cubicBezTo>
                      <a:cubicBezTo>
                        <a:pt x="63560" y="33968"/>
                        <a:pt x="55984" y="34230"/>
                        <a:pt x="48930" y="35275"/>
                      </a:cubicBezTo>
                      <a:cubicBezTo>
                        <a:pt x="42137" y="36058"/>
                        <a:pt x="35345" y="38932"/>
                        <a:pt x="28552" y="37887"/>
                      </a:cubicBezTo>
                      <a:cubicBezTo>
                        <a:pt x="23588" y="37103"/>
                        <a:pt x="19931" y="33446"/>
                        <a:pt x="15228" y="32662"/>
                      </a:cubicBezTo>
                      <a:cubicBezTo>
                        <a:pt x="11309" y="32140"/>
                        <a:pt x="7652" y="30572"/>
                        <a:pt x="4778" y="27960"/>
                      </a:cubicBezTo>
                      <a:cubicBezTo>
                        <a:pt x="2688" y="27176"/>
                        <a:pt x="1382" y="25086"/>
                        <a:pt x="598" y="227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3" name="Freeform: Shape 1042">
                  <a:extLst>
                    <a:ext uri="{FF2B5EF4-FFF2-40B4-BE49-F238E27FC236}">
                      <a16:creationId xmlns:a16="http://schemas.microsoft.com/office/drawing/2014/main" id="{4234F4FC-21DA-9EC4-5B6D-59F439821D6E}"/>
                    </a:ext>
                  </a:extLst>
                </p:cNvPr>
                <p:cNvSpPr/>
                <p:nvPr/>
              </p:nvSpPr>
              <p:spPr>
                <a:xfrm>
                  <a:off x="2413916" y="1869797"/>
                  <a:ext cx="86078" cy="22922"/>
                </a:xfrm>
                <a:custGeom>
                  <a:avLst/>
                  <a:gdLst>
                    <a:gd name="connsiteX0" fmla="*/ 27290 w 86078"/>
                    <a:gd name="connsiteY0" fmla="*/ 18558 h 22922"/>
                    <a:gd name="connsiteX1" fmla="*/ 24677 w 86078"/>
                    <a:gd name="connsiteY1" fmla="*/ 18819 h 22922"/>
                    <a:gd name="connsiteX2" fmla="*/ 19975 w 86078"/>
                    <a:gd name="connsiteY2" fmla="*/ 19342 h 22922"/>
                    <a:gd name="connsiteX3" fmla="*/ 7434 w 86078"/>
                    <a:gd name="connsiteY3" fmla="*/ 22477 h 22922"/>
                    <a:gd name="connsiteX4" fmla="*/ 381 w 86078"/>
                    <a:gd name="connsiteY4" fmla="*/ 21170 h 22922"/>
                    <a:gd name="connsiteX5" fmla="*/ 2993 w 86078"/>
                    <a:gd name="connsiteY5" fmla="*/ 15161 h 22922"/>
                    <a:gd name="connsiteX6" fmla="*/ 25983 w 86078"/>
                    <a:gd name="connsiteY6" fmla="*/ 8369 h 22922"/>
                    <a:gd name="connsiteX7" fmla="*/ 44010 w 86078"/>
                    <a:gd name="connsiteY7" fmla="*/ 1837 h 22922"/>
                    <a:gd name="connsiteX8" fmla="*/ 61514 w 86078"/>
                    <a:gd name="connsiteY8" fmla="*/ 270 h 22922"/>
                    <a:gd name="connsiteX9" fmla="*/ 75883 w 86078"/>
                    <a:gd name="connsiteY9" fmla="*/ 4973 h 22922"/>
                    <a:gd name="connsiteX10" fmla="*/ 86072 w 86078"/>
                    <a:gd name="connsiteY10" fmla="*/ 14639 h 22922"/>
                    <a:gd name="connsiteX11" fmla="*/ 74054 w 86078"/>
                    <a:gd name="connsiteY11" fmla="*/ 20648 h 22922"/>
                    <a:gd name="connsiteX12" fmla="*/ 56289 w 86078"/>
                    <a:gd name="connsiteY12" fmla="*/ 20387 h 22922"/>
                    <a:gd name="connsiteX13" fmla="*/ 47929 w 86078"/>
                    <a:gd name="connsiteY13" fmla="*/ 18558 h 22922"/>
                    <a:gd name="connsiteX14" fmla="*/ 41136 w 86078"/>
                    <a:gd name="connsiteY14" fmla="*/ 20125 h 22922"/>
                    <a:gd name="connsiteX15" fmla="*/ 36695 w 86078"/>
                    <a:gd name="connsiteY15" fmla="*/ 21693 h 22922"/>
                    <a:gd name="connsiteX16" fmla="*/ 31470 w 86078"/>
                    <a:gd name="connsiteY16" fmla="*/ 19342 h 22922"/>
                    <a:gd name="connsiteX17" fmla="*/ 27290 w 86078"/>
                    <a:gd name="connsiteY17" fmla="*/ 18558 h 2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6078" h="22922">
                      <a:moveTo>
                        <a:pt x="27290" y="18558"/>
                      </a:moveTo>
                      <a:cubicBezTo>
                        <a:pt x="26506" y="18558"/>
                        <a:pt x="25461" y="18819"/>
                        <a:pt x="24677" y="18819"/>
                      </a:cubicBezTo>
                      <a:cubicBezTo>
                        <a:pt x="23110" y="19342"/>
                        <a:pt x="21803" y="19342"/>
                        <a:pt x="19975" y="19342"/>
                      </a:cubicBezTo>
                      <a:cubicBezTo>
                        <a:pt x="15533" y="19603"/>
                        <a:pt x="11614" y="21693"/>
                        <a:pt x="7434" y="22477"/>
                      </a:cubicBezTo>
                      <a:cubicBezTo>
                        <a:pt x="5344" y="22999"/>
                        <a:pt x="1687" y="23522"/>
                        <a:pt x="381" y="21170"/>
                      </a:cubicBezTo>
                      <a:cubicBezTo>
                        <a:pt x="-926" y="18819"/>
                        <a:pt x="1425" y="16468"/>
                        <a:pt x="2993" y="15161"/>
                      </a:cubicBezTo>
                      <a:cubicBezTo>
                        <a:pt x="9263" y="10459"/>
                        <a:pt x="18668" y="10720"/>
                        <a:pt x="25983" y="8369"/>
                      </a:cubicBezTo>
                      <a:cubicBezTo>
                        <a:pt x="31992" y="6540"/>
                        <a:pt x="37740" y="3405"/>
                        <a:pt x="44010" y="1837"/>
                      </a:cubicBezTo>
                      <a:cubicBezTo>
                        <a:pt x="49496" y="531"/>
                        <a:pt x="55766" y="-514"/>
                        <a:pt x="61514" y="270"/>
                      </a:cubicBezTo>
                      <a:cubicBezTo>
                        <a:pt x="66478" y="792"/>
                        <a:pt x="71180" y="3144"/>
                        <a:pt x="75883" y="4973"/>
                      </a:cubicBezTo>
                      <a:cubicBezTo>
                        <a:pt x="80324" y="6540"/>
                        <a:pt x="85811" y="9153"/>
                        <a:pt x="86072" y="14639"/>
                      </a:cubicBezTo>
                      <a:cubicBezTo>
                        <a:pt x="86333" y="21170"/>
                        <a:pt x="78757" y="20909"/>
                        <a:pt x="74054" y="20648"/>
                      </a:cubicBezTo>
                      <a:cubicBezTo>
                        <a:pt x="68307" y="20387"/>
                        <a:pt x="62037" y="21432"/>
                        <a:pt x="56289" y="20387"/>
                      </a:cubicBezTo>
                      <a:cubicBezTo>
                        <a:pt x="53415" y="19864"/>
                        <a:pt x="50803" y="18819"/>
                        <a:pt x="47929" y="18558"/>
                      </a:cubicBezTo>
                      <a:cubicBezTo>
                        <a:pt x="45316" y="18297"/>
                        <a:pt x="43226" y="19080"/>
                        <a:pt x="41136" y="20125"/>
                      </a:cubicBezTo>
                      <a:cubicBezTo>
                        <a:pt x="39830" y="20648"/>
                        <a:pt x="38262" y="21693"/>
                        <a:pt x="36695" y="21693"/>
                      </a:cubicBezTo>
                      <a:cubicBezTo>
                        <a:pt x="34605" y="21693"/>
                        <a:pt x="33299" y="20125"/>
                        <a:pt x="31470" y="19342"/>
                      </a:cubicBezTo>
                      <a:cubicBezTo>
                        <a:pt x="30163" y="18819"/>
                        <a:pt x="28596" y="18558"/>
                        <a:pt x="27290" y="185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4" name="Freeform: Shape 1043">
                  <a:extLst>
                    <a:ext uri="{FF2B5EF4-FFF2-40B4-BE49-F238E27FC236}">
                      <a16:creationId xmlns:a16="http://schemas.microsoft.com/office/drawing/2014/main" id="{3E9A6B3A-69E8-264A-3E33-C37D6DB6774E}"/>
                    </a:ext>
                  </a:extLst>
                </p:cNvPr>
                <p:cNvSpPr/>
                <p:nvPr/>
              </p:nvSpPr>
              <p:spPr>
                <a:xfrm>
                  <a:off x="2319137" y="1957836"/>
                  <a:ext cx="264375" cy="109957"/>
                </a:xfrm>
                <a:custGeom>
                  <a:avLst/>
                  <a:gdLst>
                    <a:gd name="connsiteX0" fmla="*/ 17305 w 264375"/>
                    <a:gd name="connsiteY0" fmla="*/ 61930 h 109957"/>
                    <a:gd name="connsiteX1" fmla="*/ 21224 w 264375"/>
                    <a:gd name="connsiteY1" fmla="*/ 61408 h 109957"/>
                    <a:gd name="connsiteX2" fmla="*/ 30891 w 264375"/>
                    <a:gd name="connsiteY2" fmla="*/ 59579 h 109957"/>
                    <a:gd name="connsiteX3" fmla="*/ 49178 w 264375"/>
                    <a:gd name="connsiteY3" fmla="*/ 57228 h 109957"/>
                    <a:gd name="connsiteX4" fmla="*/ 53620 w 264375"/>
                    <a:gd name="connsiteY4" fmla="*/ 55138 h 109957"/>
                    <a:gd name="connsiteX5" fmla="*/ 56232 w 264375"/>
                    <a:gd name="connsiteY5" fmla="*/ 52525 h 109957"/>
                    <a:gd name="connsiteX6" fmla="*/ 47088 w 264375"/>
                    <a:gd name="connsiteY6" fmla="*/ 54354 h 109957"/>
                    <a:gd name="connsiteX7" fmla="*/ 42386 w 264375"/>
                    <a:gd name="connsiteY7" fmla="*/ 55660 h 109957"/>
                    <a:gd name="connsiteX8" fmla="*/ 36638 w 264375"/>
                    <a:gd name="connsiteY8" fmla="*/ 55921 h 109957"/>
                    <a:gd name="connsiteX9" fmla="*/ 26188 w 264375"/>
                    <a:gd name="connsiteY9" fmla="*/ 56705 h 109957"/>
                    <a:gd name="connsiteX10" fmla="*/ 21747 w 264375"/>
                    <a:gd name="connsiteY10" fmla="*/ 57228 h 109957"/>
                    <a:gd name="connsiteX11" fmla="*/ 17305 w 264375"/>
                    <a:gd name="connsiteY11" fmla="*/ 57750 h 109957"/>
                    <a:gd name="connsiteX12" fmla="*/ 12864 w 264375"/>
                    <a:gd name="connsiteY12" fmla="*/ 57750 h 109957"/>
                    <a:gd name="connsiteX13" fmla="*/ 9468 w 264375"/>
                    <a:gd name="connsiteY13" fmla="*/ 56444 h 109957"/>
                    <a:gd name="connsiteX14" fmla="*/ 14170 w 264375"/>
                    <a:gd name="connsiteY14" fmla="*/ 49912 h 109957"/>
                    <a:gd name="connsiteX15" fmla="*/ 18350 w 264375"/>
                    <a:gd name="connsiteY15" fmla="*/ 48345 h 109957"/>
                    <a:gd name="connsiteX16" fmla="*/ 23576 w 264375"/>
                    <a:gd name="connsiteY16" fmla="*/ 46255 h 109957"/>
                    <a:gd name="connsiteX17" fmla="*/ 29062 w 264375"/>
                    <a:gd name="connsiteY17" fmla="*/ 45994 h 109957"/>
                    <a:gd name="connsiteX18" fmla="*/ 35855 w 264375"/>
                    <a:gd name="connsiteY18" fmla="*/ 45994 h 109957"/>
                    <a:gd name="connsiteX19" fmla="*/ 47088 w 264375"/>
                    <a:gd name="connsiteY19" fmla="*/ 45471 h 109957"/>
                    <a:gd name="connsiteX20" fmla="*/ 53097 w 264375"/>
                    <a:gd name="connsiteY20" fmla="*/ 43642 h 109957"/>
                    <a:gd name="connsiteX21" fmla="*/ 57539 w 264375"/>
                    <a:gd name="connsiteY21" fmla="*/ 41291 h 109957"/>
                    <a:gd name="connsiteX22" fmla="*/ 36638 w 264375"/>
                    <a:gd name="connsiteY22" fmla="*/ 42336 h 109957"/>
                    <a:gd name="connsiteX23" fmla="*/ 21486 w 264375"/>
                    <a:gd name="connsiteY23" fmla="*/ 40507 h 109957"/>
                    <a:gd name="connsiteX24" fmla="*/ 25927 w 264375"/>
                    <a:gd name="connsiteY24" fmla="*/ 30580 h 109957"/>
                    <a:gd name="connsiteX25" fmla="*/ 43692 w 264375"/>
                    <a:gd name="connsiteY25" fmla="*/ 28751 h 109957"/>
                    <a:gd name="connsiteX26" fmla="*/ 61196 w 264375"/>
                    <a:gd name="connsiteY26" fmla="*/ 29535 h 109957"/>
                    <a:gd name="connsiteX27" fmla="*/ 44737 w 264375"/>
                    <a:gd name="connsiteY27" fmla="*/ 25877 h 109957"/>
                    <a:gd name="connsiteX28" fmla="*/ 38990 w 264375"/>
                    <a:gd name="connsiteY28" fmla="*/ 23265 h 109957"/>
                    <a:gd name="connsiteX29" fmla="*/ 45260 w 264375"/>
                    <a:gd name="connsiteY29" fmla="*/ 18562 h 109957"/>
                    <a:gd name="connsiteX30" fmla="*/ 65115 w 264375"/>
                    <a:gd name="connsiteY30" fmla="*/ 16211 h 109957"/>
                    <a:gd name="connsiteX31" fmla="*/ 76872 w 264375"/>
                    <a:gd name="connsiteY31" fmla="*/ 25355 h 109957"/>
                    <a:gd name="connsiteX32" fmla="*/ 90718 w 264375"/>
                    <a:gd name="connsiteY32" fmla="*/ 28228 h 109957"/>
                    <a:gd name="connsiteX33" fmla="*/ 98294 w 264375"/>
                    <a:gd name="connsiteY33" fmla="*/ 26922 h 109957"/>
                    <a:gd name="connsiteX34" fmla="*/ 104826 w 264375"/>
                    <a:gd name="connsiteY34" fmla="*/ 30318 h 109957"/>
                    <a:gd name="connsiteX35" fmla="*/ 112925 w 264375"/>
                    <a:gd name="connsiteY35" fmla="*/ 35544 h 109957"/>
                    <a:gd name="connsiteX36" fmla="*/ 118411 w 264375"/>
                    <a:gd name="connsiteY36" fmla="*/ 40507 h 109957"/>
                    <a:gd name="connsiteX37" fmla="*/ 119456 w 264375"/>
                    <a:gd name="connsiteY37" fmla="*/ 45994 h 109957"/>
                    <a:gd name="connsiteX38" fmla="*/ 124159 w 264375"/>
                    <a:gd name="connsiteY38" fmla="*/ 47039 h 109957"/>
                    <a:gd name="connsiteX39" fmla="*/ 131735 w 264375"/>
                    <a:gd name="connsiteY39" fmla="*/ 47039 h 109957"/>
                    <a:gd name="connsiteX40" fmla="*/ 133564 w 264375"/>
                    <a:gd name="connsiteY40" fmla="*/ 54093 h 109957"/>
                    <a:gd name="connsiteX41" fmla="*/ 141401 w 264375"/>
                    <a:gd name="connsiteY41" fmla="*/ 59056 h 109957"/>
                    <a:gd name="connsiteX42" fmla="*/ 146104 w 264375"/>
                    <a:gd name="connsiteY42" fmla="*/ 58273 h 109957"/>
                    <a:gd name="connsiteX43" fmla="*/ 153942 w 264375"/>
                    <a:gd name="connsiteY43" fmla="*/ 58011 h 109957"/>
                    <a:gd name="connsiteX44" fmla="*/ 162824 w 264375"/>
                    <a:gd name="connsiteY44" fmla="*/ 58273 h 109957"/>
                    <a:gd name="connsiteX45" fmla="*/ 177977 w 264375"/>
                    <a:gd name="connsiteY45" fmla="*/ 60101 h 109957"/>
                    <a:gd name="connsiteX46" fmla="*/ 188689 w 264375"/>
                    <a:gd name="connsiteY46" fmla="*/ 57489 h 109957"/>
                    <a:gd name="connsiteX47" fmla="*/ 181896 w 264375"/>
                    <a:gd name="connsiteY47" fmla="*/ 50174 h 109957"/>
                    <a:gd name="connsiteX48" fmla="*/ 174058 w 264375"/>
                    <a:gd name="connsiteY48" fmla="*/ 47039 h 109957"/>
                    <a:gd name="connsiteX49" fmla="*/ 168833 w 264375"/>
                    <a:gd name="connsiteY49" fmla="*/ 44426 h 109957"/>
                    <a:gd name="connsiteX50" fmla="*/ 171968 w 264375"/>
                    <a:gd name="connsiteY50" fmla="*/ 38679 h 109957"/>
                    <a:gd name="connsiteX51" fmla="*/ 161257 w 264375"/>
                    <a:gd name="connsiteY51" fmla="*/ 26138 h 109957"/>
                    <a:gd name="connsiteX52" fmla="*/ 159951 w 264375"/>
                    <a:gd name="connsiteY52" fmla="*/ 20391 h 109957"/>
                    <a:gd name="connsiteX53" fmla="*/ 171446 w 264375"/>
                    <a:gd name="connsiteY53" fmla="*/ 9157 h 109957"/>
                    <a:gd name="connsiteX54" fmla="*/ 194959 w 264375"/>
                    <a:gd name="connsiteY54" fmla="*/ 3670 h 109957"/>
                    <a:gd name="connsiteX55" fmla="*/ 198616 w 264375"/>
                    <a:gd name="connsiteY55" fmla="*/ 15166 h 109957"/>
                    <a:gd name="connsiteX56" fmla="*/ 202796 w 264375"/>
                    <a:gd name="connsiteY56" fmla="*/ 26922 h 109957"/>
                    <a:gd name="connsiteX57" fmla="*/ 220039 w 264375"/>
                    <a:gd name="connsiteY57" fmla="*/ 42336 h 109957"/>
                    <a:gd name="connsiteX58" fmla="*/ 230489 w 264375"/>
                    <a:gd name="connsiteY58" fmla="*/ 49912 h 109957"/>
                    <a:gd name="connsiteX59" fmla="*/ 235453 w 264375"/>
                    <a:gd name="connsiteY59" fmla="*/ 48345 h 109957"/>
                    <a:gd name="connsiteX60" fmla="*/ 236237 w 264375"/>
                    <a:gd name="connsiteY60" fmla="*/ 37372 h 109957"/>
                    <a:gd name="connsiteX61" fmla="*/ 248777 w 264375"/>
                    <a:gd name="connsiteY61" fmla="*/ 35021 h 109957"/>
                    <a:gd name="connsiteX62" fmla="*/ 263146 w 264375"/>
                    <a:gd name="connsiteY62" fmla="*/ 45210 h 109957"/>
                    <a:gd name="connsiteX63" fmla="*/ 262362 w 264375"/>
                    <a:gd name="connsiteY63" fmla="*/ 55399 h 109957"/>
                    <a:gd name="connsiteX64" fmla="*/ 256615 w 264375"/>
                    <a:gd name="connsiteY64" fmla="*/ 66371 h 109957"/>
                    <a:gd name="connsiteX65" fmla="*/ 251128 w 264375"/>
                    <a:gd name="connsiteY65" fmla="*/ 78389 h 109957"/>
                    <a:gd name="connsiteX66" fmla="*/ 224219 w 264375"/>
                    <a:gd name="connsiteY66" fmla="*/ 79957 h 109957"/>
                    <a:gd name="connsiteX67" fmla="*/ 211679 w 264375"/>
                    <a:gd name="connsiteY67" fmla="*/ 82569 h 109957"/>
                    <a:gd name="connsiteX68" fmla="*/ 198877 w 264375"/>
                    <a:gd name="connsiteY68" fmla="*/ 83092 h 109957"/>
                    <a:gd name="connsiteX69" fmla="*/ 184247 w 264375"/>
                    <a:gd name="connsiteY69" fmla="*/ 82047 h 109957"/>
                    <a:gd name="connsiteX70" fmla="*/ 167266 w 264375"/>
                    <a:gd name="connsiteY70" fmla="*/ 88056 h 109957"/>
                    <a:gd name="connsiteX71" fmla="*/ 148194 w 264375"/>
                    <a:gd name="connsiteY71" fmla="*/ 96677 h 109957"/>
                    <a:gd name="connsiteX72" fmla="*/ 127294 w 264375"/>
                    <a:gd name="connsiteY72" fmla="*/ 102686 h 109957"/>
                    <a:gd name="connsiteX73" fmla="*/ 107177 w 264375"/>
                    <a:gd name="connsiteY73" fmla="*/ 108433 h 109957"/>
                    <a:gd name="connsiteX74" fmla="*/ 89934 w 264375"/>
                    <a:gd name="connsiteY74" fmla="*/ 109217 h 109957"/>
                    <a:gd name="connsiteX75" fmla="*/ 72953 w 264375"/>
                    <a:gd name="connsiteY75" fmla="*/ 95109 h 109957"/>
                    <a:gd name="connsiteX76" fmla="*/ 77917 w 264375"/>
                    <a:gd name="connsiteY76" fmla="*/ 92758 h 109957"/>
                    <a:gd name="connsiteX77" fmla="*/ 85754 w 264375"/>
                    <a:gd name="connsiteY77" fmla="*/ 90668 h 109957"/>
                    <a:gd name="connsiteX78" fmla="*/ 102736 w 264375"/>
                    <a:gd name="connsiteY78" fmla="*/ 85704 h 109957"/>
                    <a:gd name="connsiteX79" fmla="*/ 117627 w 264375"/>
                    <a:gd name="connsiteY79" fmla="*/ 83353 h 109957"/>
                    <a:gd name="connsiteX80" fmla="*/ 130429 w 264375"/>
                    <a:gd name="connsiteY80" fmla="*/ 80740 h 109957"/>
                    <a:gd name="connsiteX81" fmla="*/ 138266 w 264375"/>
                    <a:gd name="connsiteY81" fmla="*/ 71597 h 109957"/>
                    <a:gd name="connsiteX82" fmla="*/ 127555 w 264375"/>
                    <a:gd name="connsiteY82" fmla="*/ 74732 h 109957"/>
                    <a:gd name="connsiteX83" fmla="*/ 119195 w 264375"/>
                    <a:gd name="connsiteY83" fmla="*/ 76299 h 109957"/>
                    <a:gd name="connsiteX84" fmla="*/ 112925 w 264375"/>
                    <a:gd name="connsiteY84" fmla="*/ 74470 h 109957"/>
                    <a:gd name="connsiteX85" fmla="*/ 108745 w 264375"/>
                    <a:gd name="connsiteY85" fmla="*/ 70552 h 109957"/>
                    <a:gd name="connsiteX86" fmla="*/ 104042 w 264375"/>
                    <a:gd name="connsiteY86" fmla="*/ 74732 h 109957"/>
                    <a:gd name="connsiteX87" fmla="*/ 96988 w 264375"/>
                    <a:gd name="connsiteY87" fmla="*/ 78389 h 109957"/>
                    <a:gd name="connsiteX88" fmla="*/ 88367 w 264375"/>
                    <a:gd name="connsiteY88" fmla="*/ 78912 h 109957"/>
                    <a:gd name="connsiteX89" fmla="*/ 82097 w 264375"/>
                    <a:gd name="connsiteY89" fmla="*/ 77867 h 109957"/>
                    <a:gd name="connsiteX90" fmla="*/ 83925 w 264375"/>
                    <a:gd name="connsiteY90" fmla="*/ 71335 h 109957"/>
                    <a:gd name="connsiteX91" fmla="*/ 86538 w 264375"/>
                    <a:gd name="connsiteY91" fmla="*/ 64543 h 109957"/>
                    <a:gd name="connsiteX92" fmla="*/ 81052 w 264375"/>
                    <a:gd name="connsiteY92" fmla="*/ 64804 h 109957"/>
                    <a:gd name="connsiteX93" fmla="*/ 77394 w 264375"/>
                    <a:gd name="connsiteY93" fmla="*/ 66633 h 109957"/>
                    <a:gd name="connsiteX94" fmla="*/ 74259 w 264375"/>
                    <a:gd name="connsiteY94" fmla="*/ 71335 h 109957"/>
                    <a:gd name="connsiteX95" fmla="*/ 69556 w 264375"/>
                    <a:gd name="connsiteY95" fmla="*/ 70029 h 109957"/>
                    <a:gd name="connsiteX96" fmla="*/ 69034 w 264375"/>
                    <a:gd name="connsiteY96" fmla="*/ 74993 h 109957"/>
                    <a:gd name="connsiteX97" fmla="*/ 67466 w 264375"/>
                    <a:gd name="connsiteY97" fmla="*/ 79957 h 109957"/>
                    <a:gd name="connsiteX98" fmla="*/ 55187 w 264375"/>
                    <a:gd name="connsiteY98" fmla="*/ 83092 h 109957"/>
                    <a:gd name="connsiteX99" fmla="*/ 52314 w 264375"/>
                    <a:gd name="connsiteY99" fmla="*/ 77605 h 109957"/>
                    <a:gd name="connsiteX100" fmla="*/ 48134 w 264375"/>
                    <a:gd name="connsiteY100" fmla="*/ 75777 h 109957"/>
                    <a:gd name="connsiteX101" fmla="*/ 44998 w 264375"/>
                    <a:gd name="connsiteY101" fmla="*/ 81524 h 109957"/>
                    <a:gd name="connsiteX102" fmla="*/ 37945 w 264375"/>
                    <a:gd name="connsiteY102" fmla="*/ 82831 h 109957"/>
                    <a:gd name="connsiteX103" fmla="*/ 31936 w 264375"/>
                    <a:gd name="connsiteY103" fmla="*/ 80740 h 109957"/>
                    <a:gd name="connsiteX104" fmla="*/ 29062 w 264375"/>
                    <a:gd name="connsiteY104" fmla="*/ 75777 h 109957"/>
                    <a:gd name="connsiteX105" fmla="*/ 12603 w 264375"/>
                    <a:gd name="connsiteY105" fmla="*/ 76038 h 109957"/>
                    <a:gd name="connsiteX106" fmla="*/ 5288 w 264375"/>
                    <a:gd name="connsiteY106" fmla="*/ 74732 h 109957"/>
                    <a:gd name="connsiteX107" fmla="*/ 63 w 264375"/>
                    <a:gd name="connsiteY107" fmla="*/ 69507 h 109957"/>
                    <a:gd name="connsiteX108" fmla="*/ 3981 w 264375"/>
                    <a:gd name="connsiteY108" fmla="*/ 65588 h 109957"/>
                    <a:gd name="connsiteX109" fmla="*/ 9468 w 264375"/>
                    <a:gd name="connsiteY109" fmla="*/ 62975 h 109957"/>
                    <a:gd name="connsiteX110" fmla="*/ 17305 w 264375"/>
                    <a:gd name="connsiteY110" fmla="*/ 61930 h 109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</a:cxnLst>
                  <a:rect l="l" t="t" r="r" b="b"/>
                  <a:pathLst>
                    <a:path w="264375" h="109957">
                      <a:moveTo>
                        <a:pt x="17305" y="61930"/>
                      </a:moveTo>
                      <a:cubicBezTo>
                        <a:pt x="18612" y="61669"/>
                        <a:pt x="19918" y="61669"/>
                        <a:pt x="21224" y="61408"/>
                      </a:cubicBezTo>
                      <a:cubicBezTo>
                        <a:pt x="24359" y="60885"/>
                        <a:pt x="27494" y="59579"/>
                        <a:pt x="30891" y="59579"/>
                      </a:cubicBezTo>
                      <a:cubicBezTo>
                        <a:pt x="36899" y="59318"/>
                        <a:pt x="43431" y="59840"/>
                        <a:pt x="49178" y="57228"/>
                      </a:cubicBezTo>
                      <a:cubicBezTo>
                        <a:pt x="50746" y="56444"/>
                        <a:pt x="52314" y="55921"/>
                        <a:pt x="53620" y="55138"/>
                      </a:cubicBezTo>
                      <a:cubicBezTo>
                        <a:pt x="54404" y="54615"/>
                        <a:pt x="56494" y="53570"/>
                        <a:pt x="56232" y="52525"/>
                      </a:cubicBezTo>
                      <a:cubicBezTo>
                        <a:pt x="53359" y="52002"/>
                        <a:pt x="49962" y="53831"/>
                        <a:pt x="47088" y="54354"/>
                      </a:cubicBezTo>
                      <a:cubicBezTo>
                        <a:pt x="45521" y="54615"/>
                        <a:pt x="43953" y="55399"/>
                        <a:pt x="42386" y="55660"/>
                      </a:cubicBezTo>
                      <a:cubicBezTo>
                        <a:pt x="40557" y="55921"/>
                        <a:pt x="38467" y="55921"/>
                        <a:pt x="36638" y="55921"/>
                      </a:cubicBezTo>
                      <a:cubicBezTo>
                        <a:pt x="33242" y="55921"/>
                        <a:pt x="29846" y="56705"/>
                        <a:pt x="26188" y="56705"/>
                      </a:cubicBezTo>
                      <a:cubicBezTo>
                        <a:pt x="24621" y="56705"/>
                        <a:pt x="23314" y="56705"/>
                        <a:pt x="21747" y="57228"/>
                      </a:cubicBezTo>
                      <a:cubicBezTo>
                        <a:pt x="20179" y="57750"/>
                        <a:pt x="19134" y="57750"/>
                        <a:pt x="17305" y="57750"/>
                      </a:cubicBezTo>
                      <a:cubicBezTo>
                        <a:pt x="15999" y="57750"/>
                        <a:pt x="14432" y="57750"/>
                        <a:pt x="12864" y="57750"/>
                      </a:cubicBezTo>
                      <a:cubicBezTo>
                        <a:pt x="11558" y="57750"/>
                        <a:pt x="10774" y="56705"/>
                        <a:pt x="9468" y="56444"/>
                      </a:cubicBezTo>
                      <a:cubicBezTo>
                        <a:pt x="9207" y="54615"/>
                        <a:pt x="12603" y="50957"/>
                        <a:pt x="14170" y="49912"/>
                      </a:cubicBezTo>
                      <a:cubicBezTo>
                        <a:pt x="15477" y="49129"/>
                        <a:pt x="17044" y="48867"/>
                        <a:pt x="18350" y="48345"/>
                      </a:cubicBezTo>
                      <a:cubicBezTo>
                        <a:pt x="20179" y="47561"/>
                        <a:pt x="21747" y="46777"/>
                        <a:pt x="23576" y="46255"/>
                      </a:cubicBezTo>
                      <a:cubicBezTo>
                        <a:pt x="25404" y="45732"/>
                        <a:pt x="27233" y="45994"/>
                        <a:pt x="29062" y="45994"/>
                      </a:cubicBezTo>
                      <a:cubicBezTo>
                        <a:pt x="31413" y="45994"/>
                        <a:pt x="33503" y="45732"/>
                        <a:pt x="35855" y="45994"/>
                      </a:cubicBezTo>
                      <a:cubicBezTo>
                        <a:pt x="39512" y="46516"/>
                        <a:pt x="43431" y="45732"/>
                        <a:pt x="47088" y="45471"/>
                      </a:cubicBezTo>
                      <a:cubicBezTo>
                        <a:pt x="49178" y="45210"/>
                        <a:pt x="51007" y="44426"/>
                        <a:pt x="53097" y="43642"/>
                      </a:cubicBezTo>
                      <a:cubicBezTo>
                        <a:pt x="54404" y="43120"/>
                        <a:pt x="56494" y="42597"/>
                        <a:pt x="57539" y="41291"/>
                      </a:cubicBezTo>
                      <a:cubicBezTo>
                        <a:pt x="50485" y="41030"/>
                        <a:pt x="43692" y="41030"/>
                        <a:pt x="36638" y="42336"/>
                      </a:cubicBezTo>
                      <a:cubicBezTo>
                        <a:pt x="31936" y="43120"/>
                        <a:pt x="25143" y="44426"/>
                        <a:pt x="21486" y="40507"/>
                      </a:cubicBezTo>
                      <a:cubicBezTo>
                        <a:pt x="17567" y="36589"/>
                        <a:pt x="22008" y="32147"/>
                        <a:pt x="25927" y="30580"/>
                      </a:cubicBezTo>
                      <a:cubicBezTo>
                        <a:pt x="31413" y="28228"/>
                        <a:pt x="37945" y="28490"/>
                        <a:pt x="43692" y="28751"/>
                      </a:cubicBezTo>
                      <a:cubicBezTo>
                        <a:pt x="49440" y="29012"/>
                        <a:pt x="55187" y="29273"/>
                        <a:pt x="61196" y="29535"/>
                      </a:cubicBezTo>
                      <a:cubicBezTo>
                        <a:pt x="57277" y="24832"/>
                        <a:pt x="50224" y="26400"/>
                        <a:pt x="44737" y="25877"/>
                      </a:cubicBezTo>
                      <a:cubicBezTo>
                        <a:pt x="43170" y="25877"/>
                        <a:pt x="38990" y="25616"/>
                        <a:pt x="38990" y="23265"/>
                      </a:cubicBezTo>
                      <a:cubicBezTo>
                        <a:pt x="38990" y="20913"/>
                        <a:pt x="43692" y="19346"/>
                        <a:pt x="45260" y="18562"/>
                      </a:cubicBezTo>
                      <a:cubicBezTo>
                        <a:pt x="51007" y="16211"/>
                        <a:pt x="58845" y="14382"/>
                        <a:pt x="65115" y="16211"/>
                      </a:cubicBezTo>
                      <a:cubicBezTo>
                        <a:pt x="70079" y="17517"/>
                        <a:pt x="73214" y="21958"/>
                        <a:pt x="76872" y="25355"/>
                      </a:cubicBezTo>
                      <a:cubicBezTo>
                        <a:pt x="81313" y="29273"/>
                        <a:pt x="85232" y="29796"/>
                        <a:pt x="90718" y="28228"/>
                      </a:cubicBezTo>
                      <a:cubicBezTo>
                        <a:pt x="93069" y="27445"/>
                        <a:pt x="95682" y="26661"/>
                        <a:pt x="98294" y="26922"/>
                      </a:cubicBezTo>
                      <a:cubicBezTo>
                        <a:pt x="100907" y="27183"/>
                        <a:pt x="102997" y="28751"/>
                        <a:pt x="104826" y="30318"/>
                      </a:cubicBezTo>
                      <a:cubicBezTo>
                        <a:pt x="107438" y="32147"/>
                        <a:pt x="110051" y="33715"/>
                        <a:pt x="112925" y="35544"/>
                      </a:cubicBezTo>
                      <a:cubicBezTo>
                        <a:pt x="115015" y="36850"/>
                        <a:pt x="117366" y="38156"/>
                        <a:pt x="118411" y="40507"/>
                      </a:cubicBezTo>
                      <a:cubicBezTo>
                        <a:pt x="119195" y="42336"/>
                        <a:pt x="118672" y="44426"/>
                        <a:pt x="119456" y="45994"/>
                      </a:cubicBezTo>
                      <a:cubicBezTo>
                        <a:pt x="120240" y="47822"/>
                        <a:pt x="122591" y="47300"/>
                        <a:pt x="124159" y="47039"/>
                      </a:cubicBezTo>
                      <a:cubicBezTo>
                        <a:pt x="126249" y="46777"/>
                        <a:pt x="129906" y="45471"/>
                        <a:pt x="131735" y="47039"/>
                      </a:cubicBezTo>
                      <a:cubicBezTo>
                        <a:pt x="133564" y="48606"/>
                        <a:pt x="133041" y="52002"/>
                        <a:pt x="133564" y="54093"/>
                      </a:cubicBezTo>
                      <a:cubicBezTo>
                        <a:pt x="134348" y="57750"/>
                        <a:pt x="138005" y="59056"/>
                        <a:pt x="141401" y="59056"/>
                      </a:cubicBezTo>
                      <a:cubicBezTo>
                        <a:pt x="142969" y="59056"/>
                        <a:pt x="144536" y="58534"/>
                        <a:pt x="146104" y="58273"/>
                      </a:cubicBezTo>
                      <a:cubicBezTo>
                        <a:pt x="148717" y="58011"/>
                        <a:pt x="151329" y="58011"/>
                        <a:pt x="153942" y="58011"/>
                      </a:cubicBezTo>
                      <a:cubicBezTo>
                        <a:pt x="156815" y="58011"/>
                        <a:pt x="159951" y="58011"/>
                        <a:pt x="162824" y="58273"/>
                      </a:cubicBezTo>
                      <a:cubicBezTo>
                        <a:pt x="167788" y="58795"/>
                        <a:pt x="173013" y="59840"/>
                        <a:pt x="177977" y="60101"/>
                      </a:cubicBezTo>
                      <a:cubicBezTo>
                        <a:pt x="180851" y="60101"/>
                        <a:pt x="187121" y="60624"/>
                        <a:pt x="188689" y="57489"/>
                      </a:cubicBezTo>
                      <a:cubicBezTo>
                        <a:pt x="190779" y="54093"/>
                        <a:pt x="183986" y="51219"/>
                        <a:pt x="181896" y="50174"/>
                      </a:cubicBezTo>
                      <a:cubicBezTo>
                        <a:pt x="179283" y="48867"/>
                        <a:pt x="176671" y="48084"/>
                        <a:pt x="174058" y="47039"/>
                      </a:cubicBezTo>
                      <a:cubicBezTo>
                        <a:pt x="172491" y="46516"/>
                        <a:pt x="170139" y="45732"/>
                        <a:pt x="168833" y="44426"/>
                      </a:cubicBezTo>
                      <a:cubicBezTo>
                        <a:pt x="166743" y="42336"/>
                        <a:pt x="170401" y="39985"/>
                        <a:pt x="171968" y="38679"/>
                      </a:cubicBezTo>
                      <a:cubicBezTo>
                        <a:pt x="179283" y="31363"/>
                        <a:pt x="166221" y="28228"/>
                        <a:pt x="161257" y="26138"/>
                      </a:cubicBezTo>
                      <a:cubicBezTo>
                        <a:pt x="158122" y="24832"/>
                        <a:pt x="157599" y="23265"/>
                        <a:pt x="159951" y="20391"/>
                      </a:cubicBezTo>
                      <a:cubicBezTo>
                        <a:pt x="163347" y="16211"/>
                        <a:pt x="167527" y="12553"/>
                        <a:pt x="171446" y="9157"/>
                      </a:cubicBezTo>
                      <a:cubicBezTo>
                        <a:pt x="176932" y="4193"/>
                        <a:pt x="188166" y="-5212"/>
                        <a:pt x="194959" y="3670"/>
                      </a:cubicBezTo>
                      <a:cubicBezTo>
                        <a:pt x="197310" y="6806"/>
                        <a:pt x="197832" y="11247"/>
                        <a:pt x="198616" y="15166"/>
                      </a:cubicBezTo>
                      <a:cubicBezTo>
                        <a:pt x="199400" y="19346"/>
                        <a:pt x="200445" y="23265"/>
                        <a:pt x="202796" y="26922"/>
                      </a:cubicBezTo>
                      <a:cubicBezTo>
                        <a:pt x="206976" y="33192"/>
                        <a:pt x="214292" y="37372"/>
                        <a:pt x="220039" y="42336"/>
                      </a:cubicBezTo>
                      <a:cubicBezTo>
                        <a:pt x="223435" y="44949"/>
                        <a:pt x="226571" y="48084"/>
                        <a:pt x="230489" y="49912"/>
                      </a:cubicBezTo>
                      <a:cubicBezTo>
                        <a:pt x="232841" y="51219"/>
                        <a:pt x="235192" y="51480"/>
                        <a:pt x="235453" y="48345"/>
                      </a:cubicBezTo>
                      <a:cubicBezTo>
                        <a:pt x="235714" y="44687"/>
                        <a:pt x="234408" y="40769"/>
                        <a:pt x="236237" y="37372"/>
                      </a:cubicBezTo>
                      <a:cubicBezTo>
                        <a:pt x="238588" y="32931"/>
                        <a:pt x="244858" y="33715"/>
                        <a:pt x="248777" y="35021"/>
                      </a:cubicBezTo>
                      <a:cubicBezTo>
                        <a:pt x="254002" y="36589"/>
                        <a:pt x="260011" y="40246"/>
                        <a:pt x="263146" y="45210"/>
                      </a:cubicBezTo>
                      <a:cubicBezTo>
                        <a:pt x="265236" y="48867"/>
                        <a:pt x="264452" y="52002"/>
                        <a:pt x="262362" y="55399"/>
                      </a:cubicBezTo>
                      <a:cubicBezTo>
                        <a:pt x="260011" y="59056"/>
                        <a:pt x="257921" y="62191"/>
                        <a:pt x="256615" y="66371"/>
                      </a:cubicBezTo>
                      <a:cubicBezTo>
                        <a:pt x="255309" y="70552"/>
                        <a:pt x="254263" y="75254"/>
                        <a:pt x="251128" y="78389"/>
                      </a:cubicBezTo>
                      <a:cubicBezTo>
                        <a:pt x="244597" y="85443"/>
                        <a:pt x="232318" y="79695"/>
                        <a:pt x="224219" y="79957"/>
                      </a:cubicBezTo>
                      <a:cubicBezTo>
                        <a:pt x="219778" y="80218"/>
                        <a:pt x="215859" y="81524"/>
                        <a:pt x="211679" y="82569"/>
                      </a:cubicBezTo>
                      <a:cubicBezTo>
                        <a:pt x="207499" y="83614"/>
                        <a:pt x="203319" y="83876"/>
                        <a:pt x="198877" y="83092"/>
                      </a:cubicBezTo>
                      <a:cubicBezTo>
                        <a:pt x="193914" y="82308"/>
                        <a:pt x="189211" y="81524"/>
                        <a:pt x="184247" y="82047"/>
                      </a:cubicBezTo>
                      <a:cubicBezTo>
                        <a:pt x="178238" y="82569"/>
                        <a:pt x="172752" y="85182"/>
                        <a:pt x="167266" y="88056"/>
                      </a:cubicBezTo>
                      <a:cubicBezTo>
                        <a:pt x="160995" y="91191"/>
                        <a:pt x="154725" y="94326"/>
                        <a:pt x="148194" y="96677"/>
                      </a:cubicBezTo>
                      <a:cubicBezTo>
                        <a:pt x="141401" y="99028"/>
                        <a:pt x="134348" y="100857"/>
                        <a:pt x="127294" y="102686"/>
                      </a:cubicBezTo>
                      <a:cubicBezTo>
                        <a:pt x="120501" y="104515"/>
                        <a:pt x="113970" y="106866"/>
                        <a:pt x="107177" y="108433"/>
                      </a:cubicBezTo>
                      <a:cubicBezTo>
                        <a:pt x="101429" y="110001"/>
                        <a:pt x="95682" y="110523"/>
                        <a:pt x="89934" y="109217"/>
                      </a:cubicBezTo>
                      <a:cubicBezTo>
                        <a:pt x="87060" y="108433"/>
                        <a:pt x="67205" y="100334"/>
                        <a:pt x="72953" y="95109"/>
                      </a:cubicBezTo>
                      <a:cubicBezTo>
                        <a:pt x="74259" y="93803"/>
                        <a:pt x="76349" y="93542"/>
                        <a:pt x="77917" y="92758"/>
                      </a:cubicBezTo>
                      <a:cubicBezTo>
                        <a:pt x="80529" y="91974"/>
                        <a:pt x="83142" y="91191"/>
                        <a:pt x="85754" y="90668"/>
                      </a:cubicBezTo>
                      <a:cubicBezTo>
                        <a:pt x="91502" y="89101"/>
                        <a:pt x="96988" y="87272"/>
                        <a:pt x="102736" y="85704"/>
                      </a:cubicBezTo>
                      <a:cubicBezTo>
                        <a:pt x="107700" y="84398"/>
                        <a:pt x="112663" y="83876"/>
                        <a:pt x="117627" y="83353"/>
                      </a:cubicBezTo>
                      <a:cubicBezTo>
                        <a:pt x="122069" y="83092"/>
                        <a:pt x="126510" y="82831"/>
                        <a:pt x="130429" y="80740"/>
                      </a:cubicBezTo>
                      <a:cubicBezTo>
                        <a:pt x="134086" y="78650"/>
                        <a:pt x="136176" y="75254"/>
                        <a:pt x="138266" y="71597"/>
                      </a:cubicBezTo>
                      <a:cubicBezTo>
                        <a:pt x="134348" y="70813"/>
                        <a:pt x="130951" y="72903"/>
                        <a:pt x="127555" y="74732"/>
                      </a:cubicBezTo>
                      <a:cubicBezTo>
                        <a:pt x="124942" y="76299"/>
                        <a:pt x="122330" y="76560"/>
                        <a:pt x="119195" y="76299"/>
                      </a:cubicBezTo>
                      <a:cubicBezTo>
                        <a:pt x="117105" y="76038"/>
                        <a:pt x="114492" y="75777"/>
                        <a:pt x="112925" y="74470"/>
                      </a:cubicBezTo>
                      <a:cubicBezTo>
                        <a:pt x="111357" y="73164"/>
                        <a:pt x="111096" y="71074"/>
                        <a:pt x="108745" y="70552"/>
                      </a:cubicBezTo>
                      <a:cubicBezTo>
                        <a:pt x="105610" y="69768"/>
                        <a:pt x="105087" y="72380"/>
                        <a:pt x="104042" y="74732"/>
                      </a:cubicBezTo>
                      <a:cubicBezTo>
                        <a:pt x="102736" y="77344"/>
                        <a:pt x="99601" y="77867"/>
                        <a:pt x="96988" y="78389"/>
                      </a:cubicBezTo>
                      <a:cubicBezTo>
                        <a:pt x="94114" y="78912"/>
                        <a:pt x="91241" y="78912"/>
                        <a:pt x="88367" y="78912"/>
                      </a:cubicBezTo>
                      <a:cubicBezTo>
                        <a:pt x="86538" y="78912"/>
                        <a:pt x="83403" y="79695"/>
                        <a:pt x="82097" y="77867"/>
                      </a:cubicBezTo>
                      <a:cubicBezTo>
                        <a:pt x="80529" y="75777"/>
                        <a:pt x="82619" y="72903"/>
                        <a:pt x="83925" y="71335"/>
                      </a:cubicBezTo>
                      <a:cubicBezTo>
                        <a:pt x="85493" y="68984"/>
                        <a:pt x="87060" y="67417"/>
                        <a:pt x="86538" y="64543"/>
                      </a:cubicBezTo>
                      <a:cubicBezTo>
                        <a:pt x="84709" y="65065"/>
                        <a:pt x="82880" y="65065"/>
                        <a:pt x="81052" y="64804"/>
                      </a:cubicBezTo>
                      <a:cubicBezTo>
                        <a:pt x="79223" y="64543"/>
                        <a:pt x="78178" y="64804"/>
                        <a:pt x="77394" y="66633"/>
                      </a:cubicBezTo>
                      <a:cubicBezTo>
                        <a:pt x="76610" y="68200"/>
                        <a:pt x="76349" y="71074"/>
                        <a:pt x="74259" y="71335"/>
                      </a:cubicBezTo>
                      <a:cubicBezTo>
                        <a:pt x="72691" y="71597"/>
                        <a:pt x="70863" y="69507"/>
                        <a:pt x="69556" y="70029"/>
                      </a:cubicBezTo>
                      <a:cubicBezTo>
                        <a:pt x="67989" y="70552"/>
                        <a:pt x="69034" y="73687"/>
                        <a:pt x="69034" y="74993"/>
                      </a:cubicBezTo>
                      <a:cubicBezTo>
                        <a:pt x="69295" y="77083"/>
                        <a:pt x="69295" y="78389"/>
                        <a:pt x="67466" y="79957"/>
                      </a:cubicBezTo>
                      <a:cubicBezTo>
                        <a:pt x="64331" y="82831"/>
                        <a:pt x="59629" y="85443"/>
                        <a:pt x="55187" y="83092"/>
                      </a:cubicBezTo>
                      <a:cubicBezTo>
                        <a:pt x="53097" y="81786"/>
                        <a:pt x="53097" y="79695"/>
                        <a:pt x="52314" y="77605"/>
                      </a:cubicBezTo>
                      <a:cubicBezTo>
                        <a:pt x="51791" y="75515"/>
                        <a:pt x="49962" y="74209"/>
                        <a:pt x="48134" y="75777"/>
                      </a:cubicBezTo>
                      <a:cubicBezTo>
                        <a:pt x="46305" y="77344"/>
                        <a:pt x="46566" y="79957"/>
                        <a:pt x="44998" y="81524"/>
                      </a:cubicBezTo>
                      <a:cubicBezTo>
                        <a:pt x="43431" y="83353"/>
                        <a:pt x="40035" y="83092"/>
                        <a:pt x="37945" y="82831"/>
                      </a:cubicBezTo>
                      <a:cubicBezTo>
                        <a:pt x="35855" y="82831"/>
                        <a:pt x="33242" y="82569"/>
                        <a:pt x="31936" y="80740"/>
                      </a:cubicBezTo>
                      <a:cubicBezTo>
                        <a:pt x="30629" y="79173"/>
                        <a:pt x="30629" y="77083"/>
                        <a:pt x="29062" y="75777"/>
                      </a:cubicBezTo>
                      <a:cubicBezTo>
                        <a:pt x="24882" y="72380"/>
                        <a:pt x="17305" y="75777"/>
                        <a:pt x="12603" y="76038"/>
                      </a:cubicBezTo>
                      <a:cubicBezTo>
                        <a:pt x="10252" y="76299"/>
                        <a:pt x="7639" y="76299"/>
                        <a:pt x="5288" y="74732"/>
                      </a:cubicBezTo>
                      <a:cubicBezTo>
                        <a:pt x="3720" y="73687"/>
                        <a:pt x="585" y="71597"/>
                        <a:pt x="63" y="69507"/>
                      </a:cubicBezTo>
                      <a:cubicBezTo>
                        <a:pt x="-460" y="67417"/>
                        <a:pt x="2414" y="66371"/>
                        <a:pt x="3981" y="65588"/>
                      </a:cubicBezTo>
                      <a:cubicBezTo>
                        <a:pt x="5810" y="64281"/>
                        <a:pt x="7378" y="63236"/>
                        <a:pt x="9468" y="62975"/>
                      </a:cubicBezTo>
                      <a:cubicBezTo>
                        <a:pt x="12342" y="63236"/>
                        <a:pt x="14954" y="62453"/>
                        <a:pt x="17305" y="619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EBAC3EF6-8120-FF54-E5B8-84EBF73F60F5}"/>
                    </a:ext>
                  </a:extLst>
                </p:cNvPr>
                <p:cNvSpPr/>
                <p:nvPr/>
              </p:nvSpPr>
              <p:spPr>
                <a:xfrm>
                  <a:off x="2570312" y="1916882"/>
                  <a:ext cx="34729" cy="29495"/>
                </a:xfrm>
                <a:custGeom>
                  <a:avLst/>
                  <a:gdLst>
                    <a:gd name="connsiteX0" fmla="*/ 5963 w 34729"/>
                    <a:gd name="connsiteY0" fmla="*/ 15364 h 29495"/>
                    <a:gd name="connsiteX1" fmla="*/ 1260 w 34729"/>
                    <a:gd name="connsiteY1" fmla="*/ 6481 h 29495"/>
                    <a:gd name="connsiteX2" fmla="*/ 999 w 34729"/>
                    <a:gd name="connsiteY2" fmla="*/ 734 h 29495"/>
                    <a:gd name="connsiteX3" fmla="*/ 9620 w 34729"/>
                    <a:gd name="connsiteY3" fmla="*/ 472 h 29495"/>
                    <a:gd name="connsiteX4" fmla="*/ 16936 w 34729"/>
                    <a:gd name="connsiteY4" fmla="*/ 5436 h 29495"/>
                    <a:gd name="connsiteX5" fmla="*/ 21116 w 34729"/>
                    <a:gd name="connsiteY5" fmla="*/ 11706 h 29495"/>
                    <a:gd name="connsiteX6" fmla="*/ 27908 w 34729"/>
                    <a:gd name="connsiteY6" fmla="*/ 16670 h 29495"/>
                    <a:gd name="connsiteX7" fmla="*/ 34178 w 34729"/>
                    <a:gd name="connsiteY7" fmla="*/ 21373 h 29495"/>
                    <a:gd name="connsiteX8" fmla="*/ 31827 w 34729"/>
                    <a:gd name="connsiteY8" fmla="*/ 28949 h 29495"/>
                    <a:gd name="connsiteX9" fmla="*/ 10143 w 34729"/>
                    <a:gd name="connsiteY9" fmla="*/ 21111 h 29495"/>
                    <a:gd name="connsiteX10" fmla="*/ 5963 w 34729"/>
                    <a:gd name="connsiteY10" fmla="*/ 15364 h 29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29" h="29495">
                      <a:moveTo>
                        <a:pt x="5963" y="15364"/>
                      </a:moveTo>
                      <a:cubicBezTo>
                        <a:pt x="4657" y="11967"/>
                        <a:pt x="3089" y="9355"/>
                        <a:pt x="1260" y="6481"/>
                      </a:cubicBezTo>
                      <a:cubicBezTo>
                        <a:pt x="215" y="4914"/>
                        <a:pt x="-830" y="2040"/>
                        <a:pt x="999" y="734"/>
                      </a:cubicBezTo>
                      <a:cubicBezTo>
                        <a:pt x="3089" y="-573"/>
                        <a:pt x="7269" y="211"/>
                        <a:pt x="9620" y="472"/>
                      </a:cubicBezTo>
                      <a:cubicBezTo>
                        <a:pt x="12494" y="734"/>
                        <a:pt x="15107" y="3085"/>
                        <a:pt x="16936" y="5436"/>
                      </a:cubicBezTo>
                      <a:cubicBezTo>
                        <a:pt x="18503" y="7526"/>
                        <a:pt x="19287" y="9877"/>
                        <a:pt x="21116" y="11706"/>
                      </a:cubicBezTo>
                      <a:cubicBezTo>
                        <a:pt x="22945" y="13796"/>
                        <a:pt x="25296" y="15625"/>
                        <a:pt x="27908" y="16670"/>
                      </a:cubicBezTo>
                      <a:cubicBezTo>
                        <a:pt x="30521" y="17715"/>
                        <a:pt x="33133" y="18238"/>
                        <a:pt x="34178" y="21373"/>
                      </a:cubicBezTo>
                      <a:cubicBezTo>
                        <a:pt x="35223" y="23985"/>
                        <a:pt x="34962" y="28165"/>
                        <a:pt x="31827" y="28949"/>
                      </a:cubicBezTo>
                      <a:cubicBezTo>
                        <a:pt x="23989" y="31039"/>
                        <a:pt x="15368" y="26859"/>
                        <a:pt x="10143" y="21111"/>
                      </a:cubicBezTo>
                      <a:cubicBezTo>
                        <a:pt x="8053" y="19544"/>
                        <a:pt x="6747" y="17715"/>
                        <a:pt x="5963" y="153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4D8439DA-3E77-DF93-5193-27DB322E7F8B}"/>
                    </a:ext>
                  </a:extLst>
                </p:cNvPr>
                <p:cNvSpPr/>
                <p:nvPr/>
              </p:nvSpPr>
              <p:spPr>
                <a:xfrm>
                  <a:off x="2578429" y="1840145"/>
                  <a:ext cx="142338" cy="74073"/>
                </a:xfrm>
                <a:custGeom>
                  <a:avLst/>
                  <a:gdLst>
                    <a:gd name="connsiteX0" fmla="*/ 31809 w 142338"/>
                    <a:gd name="connsiteY0" fmla="*/ 56047 h 74073"/>
                    <a:gd name="connsiteX1" fmla="*/ 26845 w 142338"/>
                    <a:gd name="connsiteY1" fmla="*/ 55002 h 74073"/>
                    <a:gd name="connsiteX2" fmla="*/ 27107 w 142338"/>
                    <a:gd name="connsiteY2" fmla="*/ 55002 h 74073"/>
                    <a:gd name="connsiteX3" fmla="*/ 23188 w 142338"/>
                    <a:gd name="connsiteY3" fmla="*/ 53435 h 74073"/>
                    <a:gd name="connsiteX4" fmla="*/ 19008 w 142338"/>
                    <a:gd name="connsiteY4" fmla="*/ 51084 h 74073"/>
                    <a:gd name="connsiteX5" fmla="*/ 16656 w 142338"/>
                    <a:gd name="connsiteY5" fmla="*/ 47949 h 74073"/>
                    <a:gd name="connsiteX6" fmla="*/ 14305 w 142338"/>
                    <a:gd name="connsiteY6" fmla="*/ 42462 h 74073"/>
                    <a:gd name="connsiteX7" fmla="*/ 26584 w 142338"/>
                    <a:gd name="connsiteY7" fmla="*/ 39850 h 74073"/>
                    <a:gd name="connsiteX8" fmla="*/ 42521 w 142338"/>
                    <a:gd name="connsiteY8" fmla="*/ 42723 h 74073"/>
                    <a:gd name="connsiteX9" fmla="*/ 46178 w 142338"/>
                    <a:gd name="connsiteY9" fmla="*/ 42201 h 74073"/>
                    <a:gd name="connsiteX10" fmla="*/ 45133 w 142338"/>
                    <a:gd name="connsiteY10" fmla="*/ 39066 h 74073"/>
                    <a:gd name="connsiteX11" fmla="*/ 37296 w 142338"/>
                    <a:gd name="connsiteY11" fmla="*/ 38282 h 74073"/>
                    <a:gd name="connsiteX12" fmla="*/ 37296 w 142338"/>
                    <a:gd name="connsiteY12" fmla="*/ 36976 h 74073"/>
                    <a:gd name="connsiteX13" fmla="*/ 45656 w 142338"/>
                    <a:gd name="connsiteY13" fmla="*/ 30967 h 74073"/>
                    <a:gd name="connsiteX14" fmla="*/ 35728 w 142338"/>
                    <a:gd name="connsiteY14" fmla="*/ 30706 h 74073"/>
                    <a:gd name="connsiteX15" fmla="*/ 35728 w 142338"/>
                    <a:gd name="connsiteY15" fmla="*/ 21301 h 74073"/>
                    <a:gd name="connsiteX16" fmla="*/ 25278 w 142338"/>
                    <a:gd name="connsiteY16" fmla="*/ 19472 h 74073"/>
                    <a:gd name="connsiteX17" fmla="*/ 15350 w 142338"/>
                    <a:gd name="connsiteY17" fmla="*/ 28354 h 74073"/>
                    <a:gd name="connsiteX18" fmla="*/ 16395 w 142338"/>
                    <a:gd name="connsiteY18" fmla="*/ 17904 h 74073"/>
                    <a:gd name="connsiteX19" fmla="*/ 6729 w 142338"/>
                    <a:gd name="connsiteY19" fmla="*/ 17643 h 74073"/>
                    <a:gd name="connsiteX20" fmla="*/ 6206 w 142338"/>
                    <a:gd name="connsiteY20" fmla="*/ 3013 h 74073"/>
                    <a:gd name="connsiteX21" fmla="*/ 17440 w 142338"/>
                    <a:gd name="connsiteY21" fmla="*/ 1707 h 74073"/>
                    <a:gd name="connsiteX22" fmla="*/ 31548 w 142338"/>
                    <a:gd name="connsiteY22" fmla="*/ 139 h 74073"/>
                    <a:gd name="connsiteX23" fmla="*/ 50097 w 142338"/>
                    <a:gd name="connsiteY23" fmla="*/ 3797 h 74073"/>
                    <a:gd name="connsiteX24" fmla="*/ 57935 w 142338"/>
                    <a:gd name="connsiteY24" fmla="*/ 9283 h 74073"/>
                    <a:gd name="connsiteX25" fmla="*/ 64727 w 142338"/>
                    <a:gd name="connsiteY25" fmla="*/ 19472 h 74073"/>
                    <a:gd name="connsiteX26" fmla="*/ 74394 w 142338"/>
                    <a:gd name="connsiteY26" fmla="*/ 17382 h 74073"/>
                    <a:gd name="connsiteX27" fmla="*/ 85366 w 142338"/>
                    <a:gd name="connsiteY27" fmla="*/ 13202 h 74073"/>
                    <a:gd name="connsiteX28" fmla="*/ 92682 w 142338"/>
                    <a:gd name="connsiteY28" fmla="*/ 17643 h 74073"/>
                    <a:gd name="connsiteX29" fmla="*/ 96339 w 142338"/>
                    <a:gd name="connsiteY29" fmla="*/ 21039 h 74073"/>
                    <a:gd name="connsiteX30" fmla="*/ 97384 w 142338"/>
                    <a:gd name="connsiteY30" fmla="*/ 26264 h 74073"/>
                    <a:gd name="connsiteX31" fmla="*/ 102870 w 142338"/>
                    <a:gd name="connsiteY31" fmla="*/ 30183 h 74073"/>
                    <a:gd name="connsiteX32" fmla="*/ 110708 w 142338"/>
                    <a:gd name="connsiteY32" fmla="*/ 26526 h 74073"/>
                    <a:gd name="connsiteX33" fmla="*/ 126383 w 142338"/>
                    <a:gd name="connsiteY33" fmla="*/ 34886 h 74073"/>
                    <a:gd name="connsiteX34" fmla="*/ 125861 w 142338"/>
                    <a:gd name="connsiteY34" fmla="*/ 47949 h 74073"/>
                    <a:gd name="connsiteX35" fmla="*/ 128996 w 142338"/>
                    <a:gd name="connsiteY35" fmla="*/ 52912 h 74073"/>
                    <a:gd name="connsiteX36" fmla="*/ 137879 w 142338"/>
                    <a:gd name="connsiteY36" fmla="*/ 57876 h 74073"/>
                    <a:gd name="connsiteX37" fmla="*/ 142320 w 142338"/>
                    <a:gd name="connsiteY37" fmla="*/ 64669 h 74073"/>
                    <a:gd name="connsiteX38" fmla="*/ 137617 w 142338"/>
                    <a:gd name="connsiteY38" fmla="*/ 70678 h 74073"/>
                    <a:gd name="connsiteX39" fmla="*/ 119852 w 142338"/>
                    <a:gd name="connsiteY39" fmla="*/ 74074 h 74073"/>
                    <a:gd name="connsiteX40" fmla="*/ 102870 w 142338"/>
                    <a:gd name="connsiteY40" fmla="*/ 65191 h 74073"/>
                    <a:gd name="connsiteX41" fmla="*/ 87979 w 142338"/>
                    <a:gd name="connsiteY41" fmla="*/ 53435 h 74073"/>
                    <a:gd name="connsiteX42" fmla="*/ 70475 w 142338"/>
                    <a:gd name="connsiteY42" fmla="*/ 55786 h 74073"/>
                    <a:gd name="connsiteX43" fmla="*/ 55583 w 142338"/>
                    <a:gd name="connsiteY43" fmla="*/ 49777 h 74073"/>
                    <a:gd name="connsiteX44" fmla="*/ 40953 w 142338"/>
                    <a:gd name="connsiteY44" fmla="*/ 51606 h 74073"/>
                    <a:gd name="connsiteX45" fmla="*/ 32854 w 142338"/>
                    <a:gd name="connsiteY45" fmla="*/ 56047 h 74073"/>
                    <a:gd name="connsiteX46" fmla="*/ 31809 w 142338"/>
                    <a:gd name="connsiteY46" fmla="*/ 56047 h 74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42338" h="74073">
                      <a:moveTo>
                        <a:pt x="31809" y="56047"/>
                      </a:moveTo>
                      <a:cubicBezTo>
                        <a:pt x="30242" y="56047"/>
                        <a:pt x="28413" y="55525"/>
                        <a:pt x="26845" y="55002"/>
                      </a:cubicBezTo>
                      <a:cubicBezTo>
                        <a:pt x="26845" y="55002"/>
                        <a:pt x="26845" y="55002"/>
                        <a:pt x="27107" y="55002"/>
                      </a:cubicBezTo>
                      <a:cubicBezTo>
                        <a:pt x="26062" y="54219"/>
                        <a:pt x="24494" y="53957"/>
                        <a:pt x="23188" y="53435"/>
                      </a:cubicBezTo>
                      <a:cubicBezTo>
                        <a:pt x="21881" y="52912"/>
                        <a:pt x="20053" y="52129"/>
                        <a:pt x="19008" y="51084"/>
                      </a:cubicBezTo>
                      <a:cubicBezTo>
                        <a:pt x="18224" y="50300"/>
                        <a:pt x="17440" y="48994"/>
                        <a:pt x="16656" y="47949"/>
                      </a:cubicBezTo>
                      <a:cubicBezTo>
                        <a:pt x="15350" y="46381"/>
                        <a:pt x="14044" y="44291"/>
                        <a:pt x="14305" y="42462"/>
                      </a:cubicBezTo>
                      <a:cubicBezTo>
                        <a:pt x="14828" y="35931"/>
                        <a:pt x="22665" y="38543"/>
                        <a:pt x="26584" y="39850"/>
                      </a:cubicBezTo>
                      <a:cubicBezTo>
                        <a:pt x="31809" y="41417"/>
                        <a:pt x="37034" y="42462"/>
                        <a:pt x="42521" y="42723"/>
                      </a:cubicBezTo>
                      <a:cubicBezTo>
                        <a:pt x="43566" y="42723"/>
                        <a:pt x="45394" y="42723"/>
                        <a:pt x="46178" y="42201"/>
                      </a:cubicBezTo>
                      <a:cubicBezTo>
                        <a:pt x="47223" y="41156"/>
                        <a:pt x="46178" y="39588"/>
                        <a:pt x="45133" y="39066"/>
                      </a:cubicBezTo>
                      <a:cubicBezTo>
                        <a:pt x="42782" y="37760"/>
                        <a:pt x="39908" y="39066"/>
                        <a:pt x="37296" y="38282"/>
                      </a:cubicBezTo>
                      <a:cubicBezTo>
                        <a:pt x="37296" y="37760"/>
                        <a:pt x="37296" y="37498"/>
                        <a:pt x="37296" y="36976"/>
                      </a:cubicBezTo>
                      <a:cubicBezTo>
                        <a:pt x="40169" y="35408"/>
                        <a:pt x="45656" y="35147"/>
                        <a:pt x="45656" y="30967"/>
                      </a:cubicBezTo>
                      <a:cubicBezTo>
                        <a:pt x="45656" y="25742"/>
                        <a:pt x="38341" y="31228"/>
                        <a:pt x="35728" y="30706"/>
                      </a:cubicBezTo>
                      <a:cubicBezTo>
                        <a:pt x="31287" y="29661"/>
                        <a:pt x="36773" y="23913"/>
                        <a:pt x="35728" y="21301"/>
                      </a:cubicBezTo>
                      <a:cubicBezTo>
                        <a:pt x="34422" y="17120"/>
                        <a:pt x="28413" y="17120"/>
                        <a:pt x="25278" y="19472"/>
                      </a:cubicBezTo>
                      <a:cubicBezTo>
                        <a:pt x="21620" y="22084"/>
                        <a:pt x="20575" y="27571"/>
                        <a:pt x="15350" y="28354"/>
                      </a:cubicBezTo>
                      <a:cubicBezTo>
                        <a:pt x="16134" y="26003"/>
                        <a:pt x="18747" y="20256"/>
                        <a:pt x="16395" y="17904"/>
                      </a:cubicBezTo>
                      <a:cubicBezTo>
                        <a:pt x="14305" y="16075"/>
                        <a:pt x="9341" y="17643"/>
                        <a:pt x="6729" y="17643"/>
                      </a:cubicBezTo>
                      <a:cubicBezTo>
                        <a:pt x="-2154" y="17120"/>
                        <a:pt x="-2154" y="4842"/>
                        <a:pt x="6206" y="3013"/>
                      </a:cubicBezTo>
                      <a:cubicBezTo>
                        <a:pt x="9864" y="2229"/>
                        <a:pt x="13783" y="2490"/>
                        <a:pt x="17440" y="1707"/>
                      </a:cubicBezTo>
                      <a:cubicBezTo>
                        <a:pt x="22143" y="661"/>
                        <a:pt x="26584" y="-384"/>
                        <a:pt x="31548" y="139"/>
                      </a:cubicBezTo>
                      <a:cubicBezTo>
                        <a:pt x="37818" y="661"/>
                        <a:pt x="44088" y="2229"/>
                        <a:pt x="50097" y="3797"/>
                      </a:cubicBezTo>
                      <a:cubicBezTo>
                        <a:pt x="53755" y="4842"/>
                        <a:pt x="56367" y="5887"/>
                        <a:pt x="57935" y="9283"/>
                      </a:cubicBezTo>
                      <a:cubicBezTo>
                        <a:pt x="59763" y="12940"/>
                        <a:pt x="61070" y="17120"/>
                        <a:pt x="64727" y="19472"/>
                      </a:cubicBezTo>
                      <a:cubicBezTo>
                        <a:pt x="68124" y="21823"/>
                        <a:pt x="71259" y="19472"/>
                        <a:pt x="74394" y="17382"/>
                      </a:cubicBezTo>
                      <a:cubicBezTo>
                        <a:pt x="77529" y="15030"/>
                        <a:pt x="81186" y="13202"/>
                        <a:pt x="85366" y="13202"/>
                      </a:cubicBezTo>
                      <a:cubicBezTo>
                        <a:pt x="88501" y="13202"/>
                        <a:pt x="90330" y="16075"/>
                        <a:pt x="92682" y="17643"/>
                      </a:cubicBezTo>
                      <a:cubicBezTo>
                        <a:pt x="93988" y="18688"/>
                        <a:pt x="95555" y="19472"/>
                        <a:pt x="96339" y="21039"/>
                      </a:cubicBezTo>
                      <a:cubicBezTo>
                        <a:pt x="97123" y="22607"/>
                        <a:pt x="97123" y="24436"/>
                        <a:pt x="97384" y="26264"/>
                      </a:cubicBezTo>
                      <a:cubicBezTo>
                        <a:pt x="97907" y="28877"/>
                        <a:pt x="100519" y="29661"/>
                        <a:pt x="102870" y="30183"/>
                      </a:cubicBezTo>
                      <a:cubicBezTo>
                        <a:pt x="105744" y="30444"/>
                        <a:pt x="108357" y="27832"/>
                        <a:pt x="110708" y="26526"/>
                      </a:cubicBezTo>
                      <a:cubicBezTo>
                        <a:pt x="115933" y="28877"/>
                        <a:pt x="122465" y="30706"/>
                        <a:pt x="126383" y="34886"/>
                      </a:cubicBezTo>
                      <a:cubicBezTo>
                        <a:pt x="130564" y="39327"/>
                        <a:pt x="126645" y="43246"/>
                        <a:pt x="125861" y="47949"/>
                      </a:cubicBezTo>
                      <a:cubicBezTo>
                        <a:pt x="125600" y="50300"/>
                        <a:pt x="127167" y="51606"/>
                        <a:pt x="128996" y="52912"/>
                      </a:cubicBezTo>
                      <a:cubicBezTo>
                        <a:pt x="131870" y="54741"/>
                        <a:pt x="135005" y="55786"/>
                        <a:pt x="137879" y="57876"/>
                      </a:cubicBezTo>
                      <a:cubicBezTo>
                        <a:pt x="139969" y="59444"/>
                        <a:pt x="142581" y="61795"/>
                        <a:pt x="142320" y="64669"/>
                      </a:cubicBezTo>
                      <a:cubicBezTo>
                        <a:pt x="142059" y="67281"/>
                        <a:pt x="139969" y="69371"/>
                        <a:pt x="137617" y="70678"/>
                      </a:cubicBezTo>
                      <a:cubicBezTo>
                        <a:pt x="132392" y="73551"/>
                        <a:pt x="125600" y="74074"/>
                        <a:pt x="119852" y="74074"/>
                      </a:cubicBezTo>
                      <a:cubicBezTo>
                        <a:pt x="112537" y="73813"/>
                        <a:pt x="107312" y="70678"/>
                        <a:pt x="102870" y="65191"/>
                      </a:cubicBezTo>
                      <a:cubicBezTo>
                        <a:pt x="98952" y="60227"/>
                        <a:pt x="95294" y="53435"/>
                        <a:pt x="87979" y="53435"/>
                      </a:cubicBezTo>
                      <a:cubicBezTo>
                        <a:pt x="81970" y="53696"/>
                        <a:pt x="76484" y="57092"/>
                        <a:pt x="70475" y="55786"/>
                      </a:cubicBezTo>
                      <a:cubicBezTo>
                        <a:pt x="65250" y="54741"/>
                        <a:pt x="60808" y="50822"/>
                        <a:pt x="55583" y="49777"/>
                      </a:cubicBezTo>
                      <a:cubicBezTo>
                        <a:pt x="50881" y="48732"/>
                        <a:pt x="45394" y="49516"/>
                        <a:pt x="40953" y="51606"/>
                      </a:cubicBezTo>
                      <a:cubicBezTo>
                        <a:pt x="38341" y="52912"/>
                        <a:pt x="35989" y="55525"/>
                        <a:pt x="32854" y="56047"/>
                      </a:cubicBezTo>
                      <a:cubicBezTo>
                        <a:pt x="32854" y="56047"/>
                        <a:pt x="32332" y="56047"/>
                        <a:pt x="31809" y="560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E1031046-0FCB-F7AD-20A1-9C5C78095975}"/>
                    </a:ext>
                  </a:extLst>
                </p:cNvPr>
                <p:cNvSpPr/>
                <p:nvPr/>
              </p:nvSpPr>
              <p:spPr>
                <a:xfrm>
                  <a:off x="2645246" y="1909696"/>
                  <a:ext cx="33209" cy="10703"/>
                </a:xfrm>
                <a:custGeom>
                  <a:avLst/>
                  <a:gdLst>
                    <a:gd name="connsiteX0" fmla="*/ 9405 w 33209"/>
                    <a:gd name="connsiteY0" fmla="*/ 10532 h 10703"/>
                    <a:gd name="connsiteX1" fmla="*/ 3658 w 33209"/>
                    <a:gd name="connsiteY1" fmla="*/ 10271 h 10703"/>
                    <a:gd name="connsiteX2" fmla="*/ 0 w 33209"/>
                    <a:gd name="connsiteY2" fmla="*/ 6352 h 10703"/>
                    <a:gd name="connsiteX3" fmla="*/ 1306 w 33209"/>
                    <a:gd name="connsiteY3" fmla="*/ 3740 h 10703"/>
                    <a:gd name="connsiteX4" fmla="*/ 4964 w 33209"/>
                    <a:gd name="connsiteY4" fmla="*/ 2172 h 10703"/>
                    <a:gd name="connsiteX5" fmla="*/ 10973 w 33209"/>
                    <a:gd name="connsiteY5" fmla="*/ 1650 h 10703"/>
                    <a:gd name="connsiteX6" fmla="*/ 16720 w 33209"/>
                    <a:gd name="connsiteY6" fmla="*/ 343 h 10703"/>
                    <a:gd name="connsiteX7" fmla="*/ 22207 w 33209"/>
                    <a:gd name="connsiteY7" fmla="*/ 866 h 10703"/>
                    <a:gd name="connsiteX8" fmla="*/ 27171 w 33209"/>
                    <a:gd name="connsiteY8" fmla="*/ 3217 h 10703"/>
                    <a:gd name="connsiteX9" fmla="*/ 33179 w 33209"/>
                    <a:gd name="connsiteY9" fmla="*/ 7658 h 10703"/>
                    <a:gd name="connsiteX10" fmla="*/ 26125 w 33209"/>
                    <a:gd name="connsiteY10" fmla="*/ 9226 h 10703"/>
                    <a:gd name="connsiteX11" fmla="*/ 16459 w 33209"/>
                    <a:gd name="connsiteY11" fmla="*/ 9487 h 10703"/>
                    <a:gd name="connsiteX12" fmla="*/ 13585 w 33209"/>
                    <a:gd name="connsiteY12" fmla="*/ 10271 h 10703"/>
                    <a:gd name="connsiteX13" fmla="*/ 9405 w 33209"/>
                    <a:gd name="connsiteY13" fmla="*/ 10532 h 10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209" h="10703">
                      <a:moveTo>
                        <a:pt x="9405" y="10532"/>
                      </a:moveTo>
                      <a:cubicBezTo>
                        <a:pt x="7576" y="10793"/>
                        <a:pt x="5486" y="10793"/>
                        <a:pt x="3658" y="10271"/>
                      </a:cubicBezTo>
                      <a:cubicBezTo>
                        <a:pt x="1568" y="9748"/>
                        <a:pt x="0" y="8703"/>
                        <a:pt x="0" y="6352"/>
                      </a:cubicBezTo>
                      <a:cubicBezTo>
                        <a:pt x="0" y="5046"/>
                        <a:pt x="261" y="4785"/>
                        <a:pt x="1306" y="3740"/>
                      </a:cubicBezTo>
                      <a:cubicBezTo>
                        <a:pt x="2351" y="2956"/>
                        <a:pt x="3658" y="2433"/>
                        <a:pt x="4964" y="2172"/>
                      </a:cubicBezTo>
                      <a:cubicBezTo>
                        <a:pt x="7054" y="1650"/>
                        <a:pt x="8883" y="1650"/>
                        <a:pt x="10973" y="1650"/>
                      </a:cubicBezTo>
                      <a:cubicBezTo>
                        <a:pt x="13063" y="1650"/>
                        <a:pt x="14630" y="866"/>
                        <a:pt x="16720" y="343"/>
                      </a:cubicBezTo>
                      <a:cubicBezTo>
                        <a:pt x="18810" y="-179"/>
                        <a:pt x="20378" y="-179"/>
                        <a:pt x="22207" y="866"/>
                      </a:cubicBezTo>
                      <a:cubicBezTo>
                        <a:pt x="24035" y="1911"/>
                        <a:pt x="25342" y="2695"/>
                        <a:pt x="27171" y="3217"/>
                      </a:cubicBezTo>
                      <a:cubicBezTo>
                        <a:pt x="28999" y="3740"/>
                        <a:pt x="32396" y="5568"/>
                        <a:pt x="33179" y="7658"/>
                      </a:cubicBezTo>
                      <a:cubicBezTo>
                        <a:pt x="33702" y="10010"/>
                        <a:pt x="27171" y="9226"/>
                        <a:pt x="26125" y="9226"/>
                      </a:cubicBezTo>
                      <a:cubicBezTo>
                        <a:pt x="22990" y="9226"/>
                        <a:pt x="19333" y="8703"/>
                        <a:pt x="16459" y="9487"/>
                      </a:cubicBezTo>
                      <a:cubicBezTo>
                        <a:pt x="15414" y="9748"/>
                        <a:pt x="14630" y="10271"/>
                        <a:pt x="13585" y="10271"/>
                      </a:cubicBezTo>
                      <a:cubicBezTo>
                        <a:pt x="12540" y="10532"/>
                        <a:pt x="10973" y="10271"/>
                        <a:pt x="9405" y="105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4D10095C-3CCB-0A37-8862-6FF688DF1BB2}"/>
                    </a:ext>
                  </a:extLst>
                </p:cNvPr>
                <p:cNvSpPr/>
                <p:nvPr/>
              </p:nvSpPr>
              <p:spPr>
                <a:xfrm>
                  <a:off x="2601646" y="1965056"/>
                  <a:ext cx="33410" cy="19205"/>
                </a:xfrm>
                <a:custGeom>
                  <a:avLst/>
                  <a:gdLst>
                    <a:gd name="connsiteX0" fmla="*/ 7546 w 33410"/>
                    <a:gd name="connsiteY0" fmla="*/ 369 h 19205"/>
                    <a:gd name="connsiteX1" fmla="*/ 4673 w 33410"/>
                    <a:gd name="connsiteY1" fmla="*/ 1153 h 19205"/>
                    <a:gd name="connsiteX2" fmla="*/ 1015 w 33410"/>
                    <a:gd name="connsiteY2" fmla="*/ 2459 h 19205"/>
                    <a:gd name="connsiteX3" fmla="*/ 754 w 33410"/>
                    <a:gd name="connsiteY3" fmla="*/ 7946 h 19205"/>
                    <a:gd name="connsiteX4" fmla="*/ 3628 w 33410"/>
                    <a:gd name="connsiteY4" fmla="*/ 10820 h 19205"/>
                    <a:gd name="connsiteX5" fmla="*/ 5195 w 33410"/>
                    <a:gd name="connsiteY5" fmla="*/ 14216 h 19205"/>
                    <a:gd name="connsiteX6" fmla="*/ 9636 w 33410"/>
                    <a:gd name="connsiteY6" fmla="*/ 19180 h 19205"/>
                    <a:gd name="connsiteX7" fmla="*/ 16429 w 33410"/>
                    <a:gd name="connsiteY7" fmla="*/ 17090 h 19205"/>
                    <a:gd name="connsiteX8" fmla="*/ 23483 w 33410"/>
                    <a:gd name="connsiteY8" fmla="*/ 16828 h 19205"/>
                    <a:gd name="connsiteX9" fmla="*/ 31059 w 33410"/>
                    <a:gd name="connsiteY9" fmla="*/ 15522 h 19205"/>
                    <a:gd name="connsiteX10" fmla="*/ 33411 w 33410"/>
                    <a:gd name="connsiteY10" fmla="*/ 13432 h 19205"/>
                    <a:gd name="connsiteX11" fmla="*/ 31582 w 33410"/>
                    <a:gd name="connsiteY11" fmla="*/ 11081 h 19205"/>
                    <a:gd name="connsiteX12" fmla="*/ 22961 w 33410"/>
                    <a:gd name="connsiteY12" fmla="*/ 2982 h 19205"/>
                    <a:gd name="connsiteX13" fmla="*/ 17474 w 33410"/>
                    <a:gd name="connsiteY13" fmla="*/ 1937 h 19205"/>
                    <a:gd name="connsiteX14" fmla="*/ 10159 w 33410"/>
                    <a:gd name="connsiteY14" fmla="*/ 108 h 19205"/>
                    <a:gd name="connsiteX15" fmla="*/ 7546 w 33410"/>
                    <a:gd name="connsiteY15" fmla="*/ 369 h 1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410" h="19205">
                      <a:moveTo>
                        <a:pt x="7546" y="369"/>
                      </a:moveTo>
                      <a:cubicBezTo>
                        <a:pt x="6501" y="631"/>
                        <a:pt x="5456" y="892"/>
                        <a:pt x="4673" y="1153"/>
                      </a:cubicBezTo>
                      <a:cubicBezTo>
                        <a:pt x="3366" y="1414"/>
                        <a:pt x="2060" y="1153"/>
                        <a:pt x="1015" y="2459"/>
                      </a:cubicBezTo>
                      <a:cubicBezTo>
                        <a:pt x="-291" y="4027"/>
                        <a:pt x="-291" y="6378"/>
                        <a:pt x="754" y="7946"/>
                      </a:cubicBezTo>
                      <a:cubicBezTo>
                        <a:pt x="1538" y="8991"/>
                        <a:pt x="2583" y="9775"/>
                        <a:pt x="3628" y="10820"/>
                      </a:cubicBezTo>
                      <a:cubicBezTo>
                        <a:pt x="4411" y="11865"/>
                        <a:pt x="4673" y="12910"/>
                        <a:pt x="5195" y="14216"/>
                      </a:cubicBezTo>
                      <a:cubicBezTo>
                        <a:pt x="5718" y="16306"/>
                        <a:pt x="7546" y="18918"/>
                        <a:pt x="9636" y="19180"/>
                      </a:cubicBezTo>
                      <a:cubicBezTo>
                        <a:pt x="11726" y="19441"/>
                        <a:pt x="14339" y="17612"/>
                        <a:pt x="16429" y="17090"/>
                      </a:cubicBezTo>
                      <a:cubicBezTo>
                        <a:pt x="18780" y="16306"/>
                        <a:pt x="21132" y="16567"/>
                        <a:pt x="23483" y="16828"/>
                      </a:cubicBezTo>
                      <a:cubicBezTo>
                        <a:pt x="26095" y="17090"/>
                        <a:pt x="28708" y="16828"/>
                        <a:pt x="31059" y="15522"/>
                      </a:cubicBezTo>
                      <a:cubicBezTo>
                        <a:pt x="31843" y="15261"/>
                        <a:pt x="33411" y="14477"/>
                        <a:pt x="33411" y="13432"/>
                      </a:cubicBezTo>
                      <a:cubicBezTo>
                        <a:pt x="33411" y="12387"/>
                        <a:pt x="32104" y="11865"/>
                        <a:pt x="31582" y="11081"/>
                      </a:cubicBezTo>
                      <a:cubicBezTo>
                        <a:pt x="29231" y="7946"/>
                        <a:pt x="26879" y="4549"/>
                        <a:pt x="22961" y="2982"/>
                      </a:cubicBezTo>
                      <a:cubicBezTo>
                        <a:pt x="21132" y="2198"/>
                        <a:pt x="19564" y="2198"/>
                        <a:pt x="17474" y="1937"/>
                      </a:cubicBezTo>
                      <a:cubicBezTo>
                        <a:pt x="14862" y="1676"/>
                        <a:pt x="12772" y="-153"/>
                        <a:pt x="10159" y="108"/>
                      </a:cubicBezTo>
                      <a:cubicBezTo>
                        <a:pt x="9114" y="-153"/>
                        <a:pt x="8330" y="108"/>
                        <a:pt x="7546" y="3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9" name="Freeform: Shape 1048">
                  <a:extLst>
                    <a:ext uri="{FF2B5EF4-FFF2-40B4-BE49-F238E27FC236}">
                      <a16:creationId xmlns:a16="http://schemas.microsoft.com/office/drawing/2014/main" id="{E269367C-CBFD-C8D4-4B71-B20B5610A19F}"/>
                    </a:ext>
                  </a:extLst>
                </p:cNvPr>
                <p:cNvSpPr/>
                <p:nvPr/>
              </p:nvSpPr>
              <p:spPr>
                <a:xfrm>
                  <a:off x="2605816" y="1981571"/>
                  <a:ext cx="36323" cy="15477"/>
                </a:xfrm>
                <a:custGeom>
                  <a:avLst/>
                  <a:gdLst>
                    <a:gd name="connsiteX0" fmla="*/ 242 w 36323"/>
                    <a:gd name="connsiteY0" fmla="*/ 8935 h 15477"/>
                    <a:gd name="connsiteX1" fmla="*/ 6512 w 36323"/>
                    <a:gd name="connsiteY1" fmla="*/ 11547 h 15477"/>
                    <a:gd name="connsiteX2" fmla="*/ 14611 w 36323"/>
                    <a:gd name="connsiteY2" fmla="*/ 14682 h 15477"/>
                    <a:gd name="connsiteX3" fmla="*/ 20620 w 36323"/>
                    <a:gd name="connsiteY3" fmla="*/ 14682 h 15477"/>
                    <a:gd name="connsiteX4" fmla="*/ 25845 w 36323"/>
                    <a:gd name="connsiteY4" fmla="*/ 11025 h 15477"/>
                    <a:gd name="connsiteX5" fmla="*/ 33160 w 36323"/>
                    <a:gd name="connsiteY5" fmla="*/ 10502 h 15477"/>
                    <a:gd name="connsiteX6" fmla="*/ 35773 w 36323"/>
                    <a:gd name="connsiteY6" fmla="*/ 2926 h 15477"/>
                    <a:gd name="connsiteX7" fmla="*/ 31593 w 36323"/>
                    <a:gd name="connsiteY7" fmla="*/ 1619 h 15477"/>
                    <a:gd name="connsiteX8" fmla="*/ 25845 w 36323"/>
                    <a:gd name="connsiteY8" fmla="*/ 52 h 15477"/>
                    <a:gd name="connsiteX9" fmla="*/ 17746 w 36323"/>
                    <a:gd name="connsiteY9" fmla="*/ 1097 h 15477"/>
                    <a:gd name="connsiteX10" fmla="*/ 2855 w 36323"/>
                    <a:gd name="connsiteY10" fmla="*/ 5800 h 15477"/>
                    <a:gd name="connsiteX11" fmla="*/ 242 w 36323"/>
                    <a:gd name="connsiteY11" fmla="*/ 8935 h 1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323" h="15477">
                      <a:moveTo>
                        <a:pt x="242" y="8935"/>
                      </a:moveTo>
                      <a:cubicBezTo>
                        <a:pt x="1287" y="10502"/>
                        <a:pt x="4945" y="11025"/>
                        <a:pt x="6512" y="11547"/>
                      </a:cubicBezTo>
                      <a:cubicBezTo>
                        <a:pt x="9386" y="12331"/>
                        <a:pt x="11999" y="13637"/>
                        <a:pt x="14611" y="14682"/>
                      </a:cubicBezTo>
                      <a:cubicBezTo>
                        <a:pt x="16701" y="15466"/>
                        <a:pt x="18530" y="15988"/>
                        <a:pt x="20620" y="14682"/>
                      </a:cubicBezTo>
                      <a:cubicBezTo>
                        <a:pt x="22449" y="13637"/>
                        <a:pt x="23755" y="11808"/>
                        <a:pt x="25845" y="11025"/>
                      </a:cubicBezTo>
                      <a:cubicBezTo>
                        <a:pt x="28196" y="9980"/>
                        <a:pt x="30809" y="10763"/>
                        <a:pt x="33160" y="10502"/>
                      </a:cubicBezTo>
                      <a:cubicBezTo>
                        <a:pt x="37079" y="9980"/>
                        <a:pt x="36557" y="5800"/>
                        <a:pt x="35773" y="2926"/>
                      </a:cubicBezTo>
                      <a:cubicBezTo>
                        <a:pt x="34728" y="3187"/>
                        <a:pt x="32638" y="1881"/>
                        <a:pt x="31593" y="1619"/>
                      </a:cubicBezTo>
                      <a:cubicBezTo>
                        <a:pt x="29764" y="836"/>
                        <a:pt x="27674" y="313"/>
                        <a:pt x="25845" y="52"/>
                      </a:cubicBezTo>
                      <a:cubicBezTo>
                        <a:pt x="23232" y="-209"/>
                        <a:pt x="20359" y="574"/>
                        <a:pt x="17746" y="1097"/>
                      </a:cubicBezTo>
                      <a:cubicBezTo>
                        <a:pt x="12782" y="2142"/>
                        <a:pt x="7296" y="3448"/>
                        <a:pt x="2855" y="5800"/>
                      </a:cubicBezTo>
                      <a:cubicBezTo>
                        <a:pt x="1810" y="6061"/>
                        <a:pt x="-803" y="7367"/>
                        <a:pt x="242" y="89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D8DD1AFA-88D7-2C6B-79FF-82857A57407A}"/>
                    </a:ext>
                  </a:extLst>
                </p:cNvPr>
                <p:cNvSpPr/>
                <p:nvPr/>
              </p:nvSpPr>
              <p:spPr>
                <a:xfrm>
                  <a:off x="2595099" y="2021305"/>
                  <a:ext cx="25467" cy="18117"/>
                </a:xfrm>
                <a:custGeom>
                  <a:avLst/>
                  <a:gdLst>
                    <a:gd name="connsiteX0" fmla="*/ 25327 w 25467"/>
                    <a:gd name="connsiteY0" fmla="*/ 9956 h 18117"/>
                    <a:gd name="connsiteX1" fmla="*/ 20886 w 25467"/>
                    <a:gd name="connsiteY1" fmla="*/ 13614 h 18117"/>
                    <a:gd name="connsiteX2" fmla="*/ 10697 w 25467"/>
                    <a:gd name="connsiteY2" fmla="*/ 18055 h 18117"/>
                    <a:gd name="connsiteX3" fmla="*/ 1031 w 25467"/>
                    <a:gd name="connsiteY3" fmla="*/ 12046 h 18117"/>
                    <a:gd name="connsiteX4" fmla="*/ 5995 w 25467"/>
                    <a:gd name="connsiteY4" fmla="*/ 2641 h 18117"/>
                    <a:gd name="connsiteX5" fmla="*/ 14093 w 25467"/>
                    <a:gd name="connsiteY5" fmla="*/ 29 h 18117"/>
                    <a:gd name="connsiteX6" fmla="*/ 21408 w 25467"/>
                    <a:gd name="connsiteY6" fmla="*/ 2902 h 18117"/>
                    <a:gd name="connsiteX7" fmla="*/ 24021 w 25467"/>
                    <a:gd name="connsiteY7" fmla="*/ 5515 h 18117"/>
                    <a:gd name="connsiteX8" fmla="*/ 25327 w 25467"/>
                    <a:gd name="connsiteY8" fmla="*/ 9956 h 1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67" h="18117">
                      <a:moveTo>
                        <a:pt x="25327" y="9956"/>
                      </a:moveTo>
                      <a:cubicBezTo>
                        <a:pt x="24544" y="11785"/>
                        <a:pt x="22454" y="12830"/>
                        <a:pt x="20886" y="13614"/>
                      </a:cubicBezTo>
                      <a:cubicBezTo>
                        <a:pt x="17751" y="15704"/>
                        <a:pt x="14616" y="18578"/>
                        <a:pt x="10697" y="18055"/>
                      </a:cubicBezTo>
                      <a:cubicBezTo>
                        <a:pt x="6778" y="17794"/>
                        <a:pt x="3382" y="14920"/>
                        <a:pt x="1031" y="12046"/>
                      </a:cubicBezTo>
                      <a:cubicBezTo>
                        <a:pt x="-2104" y="7866"/>
                        <a:pt x="2598" y="4470"/>
                        <a:pt x="5995" y="2641"/>
                      </a:cubicBezTo>
                      <a:cubicBezTo>
                        <a:pt x="8607" y="1074"/>
                        <a:pt x="11220" y="290"/>
                        <a:pt x="14093" y="29"/>
                      </a:cubicBezTo>
                      <a:cubicBezTo>
                        <a:pt x="16967" y="-233"/>
                        <a:pt x="19057" y="1335"/>
                        <a:pt x="21408" y="2902"/>
                      </a:cubicBezTo>
                      <a:cubicBezTo>
                        <a:pt x="22715" y="3686"/>
                        <a:pt x="23237" y="4209"/>
                        <a:pt x="24021" y="5515"/>
                      </a:cubicBezTo>
                      <a:cubicBezTo>
                        <a:pt x="24805" y="6560"/>
                        <a:pt x="25850" y="8389"/>
                        <a:pt x="25327" y="995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87137A0F-AAED-95C4-2CDD-8350A70409AC}"/>
                    </a:ext>
                  </a:extLst>
                </p:cNvPr>
                <p:cNvSpPr/>
                <p:nvPr/>
              </p:nvSpPr>
              <p:spPr>
                <a:xfrm>
                  <a:off x="2628526" y="1967149"/>
                  <a:ext cx="127867" cy="76074"/>
                </a:xfrm>
                <a:custGeom>
                  <a:avLst/>
                  <a:gdLst>
                    <a:gd name="connsiteX0" fmla="*/ 82295 w 127867"/>
                    <a:gd name="connsiteY0" fmla="*/ 43995 h 76074"/>
                    <a:gd name="connsiteX1" fmla="*/ 65836 w 127867"/>
                    <a:gd name="connsiteY1" fmla="*/ 45040 h 76074"/>
                    <a:gd name="connsiteX2" fmla="*/ 60611 w 127867"/>
                    <a:gd name="connsiteY2" fmla="*/ 46608 h 76074"/>
                    <a:gd name="connsiteX3" fmla="*/ 54863 w 127867"/>
                    <a:gd name="connsiteY3" fmla="*/ 47130 h 76074"/>
                    <a:gd name="connsiteX4" fmla="*/ 49377 w 127867"/>
                    <a:gd name="connsiteY4" fmla="*/ 47392 h 76074"/>
                    <a:gd name="connsiteX5" fmla="*/ 45981 w 127867"/>
                    <a:gd name="connsiteY5" fmla="*/ 46869 h 76074"/>
                    <a:gd name="connsiteX6" fmla="*/ 40233 w 127867"/>
                    <a:gd name="connsiteY6" fmla="*/ 47914 h 76074"/>
                    <a:gd name="connsiteX7" fmla="*/ 36837 w 127867"/>
                    <a:gd name="connsiteY7" fmla="*/ 48437 h 76074"/>
                    <a:gd name="connsiteX8" fmla="*/ 27432 w 127867"/>
                    <a:gd name="connsiteY8" fmla="*/ 50527 h 76074"/>
                    <a:gd name="connsiteX9" fmla="*/ 18026 w 127867"/>
                    <a:gd name="connsiteY9" fmla="*/ 51833 h 76074"/>
                    <a:gd name="connsiteX10" fmla="*/ 10973 w 127867"/>
                    <a:gd name="connsiteY10" fmla="*/ 50004 h 76074"/>
                    <a:gd name="connsiteX11" fmla="*/ 12279 w 127867"/>
                    <a:gd name="connsiteY11" fmla="*/ 46085 h 76074"/>
                    <a:gd name="connsiteX12" fmla="*/ 18288 w 127867"/>
                    <a:gd name="connsiteY12" fmla="*/ 42950 h 76074"/>
                    <a:gd name="connsiteX13" fmla="*/ 23774 w 127867"/>
                    <a:gd name="connsiteY13" fmla="*/ 41121 h 76074"/>
                    <a:gd name="connsiteX14" fmla="*/ 20900 w 127867"/>
                    <a:gd name="connsiteY14" fmla="*/ 35635 h 76074"/>
                    <a:gd name="connsiteX15" fmla="*/ 13846 w 127867"/>
                    <a:gd name="connsiteY15" fmla="*/ 34068 h 76074"/>
                    <a:gd name="connsiteX16" fmla="*/ 0 w 127867"/>
                    <a:gd name="connsiteY16" fmla="*/ 39815 h 76074"/>
                    <a:gd name="connsiteX17" fmla="*/ 7315 w 127867"/>
                    <a:gd name="connsiteY17" fmla="*/ 32500 h 76074"/>
                    <a:gd name="connsiteX18" fmla="*/ 21162 w 127867"/>
                    <a:gd name="connsiteY18" fmla="*/ 32239 h 76074"/>
                    <a:gd name="connsiteX19" fmla="*/ 30305 w 127867"/>
                    <a:gd name="connsiteY19" fmla="*/ 34329 h 76074"/>
                    <a:gd name="connsiteX20" fmla="*/ 41017 w 127867"/>
                    <a:gd name="connsiteY20" fmla="*/ 38248 h 76074"/>
                    <a:gd name="connsiteX21" fmla="*/ 44413 w 127867"/>
                    <a:gd name="connsiteY21" fmla="*/ 39031 h 76074"/>
                    <a:gd name="connsiteX22" fmla="*/ 42846 w 127867"/>
                    <a:gd name="connsiteY22" fmla="*/ 37986 h 76074"/>
                    <a:gd name="connsiteX23" fmla="*/ 40494 w 127867"/>
                    <a:gd name="connsiteY23" fmla="*/ 32500 h 76074"/>
                    <a:gd name="connsiteX24" fmla="*/ 37098 w 127867"/>
                    <a:gd name="connsiteY24" fmla="*/ 28320 h 76074"/>
                    <a:gd name="connsiteX25" fmla="*/ 33963 w 127867"/>
                    <a:gd name="connsiteY25" fmla="*/ 23356 h 76074"/>
                    <a:gd name="connsiteX26" fmla="*/ 35792 w 127867"/>
                    <a:gd name="connsiteY26" fmla="*/ 18392 h 76074"/>
                    <a:gd name="connsiteX27" fmla="*/ 25864 w 127867"/>
                    <a:gd name="connsiteY27" fmla="*/ 16041 h 76074"/>
                    <a:gd name="connsiteX28" fmla="*/ 32918 w 127867"/>
                    <a:gd name="connsiteY28" fmla="*/ 8987 h 76074"/>
                    <a:gd name="connsiteX29" fmla="*/ 42584 w 127867"/>
                    <a:gd name="connsiteY29" fmla="*/ 12122 h 76074"/>
                    <a:gd name="connsiteX30" fmla="*/ 49900 w 127867"/>
                    <a:gd name="connsiteY30" fmla="*/ 19699 h 76074"/>
                    <a:gd name="connsiteX31" fmla="*/ 59044 w 127867"/>
                    <a:gd name="connsiteY31" fmla="*/ 23879 h 76074"/>
                    <a:gd name="connsiteX32" fmla="*/ 64530 w 127867"/>
                    <a:gd name="connsiteY32" fmla="*/ 27797 h 76074"/>
                    <a:gd name="connsiteX33" fmla="*/ 68971 w 127867"/>
                    <a:gd name="connsiteY33" fmla="*/ 31455 h 76074"/>
                    <a:gd name="connsiteX34" fmla="*/ 73935 w 127867"/>
                    <a:gd name="connsiteY34" fmla="*/ 33806 h 76074"/>
                    <a:gd name="connsiteX35" fmla="*/ 79421 w 127867"/>
                    <a:gd name="connsiteY35" fmla="*/ 33023 h 76074"/>
                    <a:gd name="connsiteX36" fmla="*/ 77593 w 127867"/>
                    <a:gd name="connsiteY36" fmla="*/ 30149 h 76074"/>
                    <a:gd name="connsiteX37" fmla="*/ 73151 w 127867"/>
                    <a:gd name="connsiteY37" fmla="*/ 27797 h 76074"/>
                    <a:gd name="connsiteX38" fmla="*/ 75241 w 127867"/>
                    <a:gd name="connsiteY38" fmla="*/ 26230 h 76074"/>
                    <a:gd name="connsiteX39" fmla="*/ 77331 w 127867"/>
                    <a:gd name="connsiteY39" fmla="*/ 24662 h 76074"/>
                    <a:gd name="connsiteX40" fmla="*/ 81511 w 127867"/>
                    <a:gd name="connsiteY40" fmla="*/ 21789 h 76074"/>
                    <a:gd name="connsiteX41" fmla="*/ 74458 w 127867"/>
                    <a:gd name="connsiteY41" fmla="*/ 20482 h 76074"/>
                    <a:gd name="connsiteX42" fmla="*/ 64269 w 127867"/>
                    <a:gd name="connsiteY42" fmla="*/ 19176 h 76074"/>
                    <a:gd name="connsiteX43" fmla="*/ 65314 w 127867"/>
                    <a:gd name="connsiteY43" fmla="*/ 16041 h 76074"/>
                    <a:gd name="connsiteX44" fmla="*/ 67926 w 127867"/>
                    <a:gd name="connsiteY44" fmla="*/ 13428 h 76074"/>
                    <a:gd name="connsiteX45" fmla="*/ 56431 w 127867"/>
                    <a:gd name="connsiteY45" fmla="*/ 10816 h 76074"/>
                    <a:gd name="connsiteX46" fmla="*/ 51728 w 127867"/>
                    <a:gd name="connsiteY46" fmla="*/ 7420 h 76074"/>
                    <a:gd name="connsiteX47" fmla="*/ 61917 w 127867"/>
                    <a:gd name="connsiteY47" fmla="*/ 627 h 76074"/>
                    <a:gd name="connsiteX48" fmla="*/ 73935 w 127867"/>
                    <a:gd name="connsiteY48" fmla="*/ 1411 h 76074"/>
                    <a:gd name="connsiteX49" fmla="*/ 82295 w 127867"/>
                    <a:gd name="connsiteY49" fmla="*/ 4546 h 76074"/>
                    <a:gd name="connsiteX50" fmla="*/ 90133 w 127867"/>
                    <a:gd name="connsiteY50" fmla="*/ 10293 h 76074"/>
                    <a:gd name="connsiteX51" fmla="*/ 100583 w 127867"/>
                    <a:gd name="connsiteY51" fmla="*/ 1150 h 76074"/>
                    <a:gd name="connsiteX52" fmla="*/ 109204 w 127867"/>
                    <a:gd name="connsiteY52" fmla="*/ 3501 h 76074"/>
                    <a:gd name="connsiteX53" fmla="*/ 116781 w 127867"/>
                    <a:gd name="connsiteY53" fmla="*/ 7420 h 76074"/>
                    <a:gd name="connsiteX54" fmla="*/ 122790 w 127867"/>
                    <a:gd name="connsiteY54" fmla="*/ 21789 h 76074"/>
                    <a:gd name="connsiteX55" fmla="*/ 123312 w 127867"/>
                    <a:gd name="connsiteY55" fmla="*/ 31194 h 76074"/>
                    <a:gd name="connsiteX56" fmla="*/ 122790 w 127867"/>
                    <a:gd name="connsiteY56" fmla="*/ 40860 h 76074"/>
                    <a:gd name="connsiteX57" fmla="*/ 127753 w 127867"/>
                    <a:gd name="connsiteY57" fmla="*/ 47130 h 76074"/>
                    <a:gd name="connsiteX58" fmla="*/ 125663 w 127867"/>
                    <a:gd name="connsiteY58" fmla="*/ 54184 h 76074"/>
                    <a:gd name="connsiteX59" fmla="*/ 122006 w 127867"/>
                    <a:gd name="connsiteY59" fmla="*/ 52617 h 76074"/>
                    <a:gd name="connsiteX60" fmla="*/ 117303 w 127867"/>
                    <a:gd name="connsiteY60" fmla="*/ 51833 h 76074"/>
                    <a:gd name="connsiteX61" fmla="*/ 115474 w 127867"/>
                    <a:gd name="connsiteY61" fmla="*/ 61760 h 76074"/>
                    <a:gd name="connsiteX62" fmla="*/ 113907 w 127867"/>
                    <a:gd name="connsiteY62" fmla="*/ 66463 h 76074"/>
                    <a:gd name="connsiteX63" fmla="*/ 109727 w 127867"/>
                    <a:gd name="connsiteY63" fmla="*/ 75868 h 76074"/>
                    <a:gd name="connsiteX64" fmla="*/ 97448 w 127867"/>
                    <a:gd name="connsiteY64" fmla="*/ 69598 h 76074"/>
                    <a:gd name="connsiteX65" fmla="*/ 86475 w 127867"/>
                    <a:gd name="connsiteY65" fmla="*/ 71688 h 76074"/>
                    <a:gd name="connsiteX66" fmla="*/ 75241 w 127867"/>
                    <a:gd name="connsiteY66" fmla="*/ 74301 h 76074"/>
                    <a:gd name="connsiteX67" fmla="*/ 67665 w 127867"/>
                    <a:gd name="connsiteY67" fmla="*/ 72211 h 76074"/>
                    <a:gd name="connsiteX68" fmla="*/ 61134 w 127867"/>
                    <a:gd name="connsiteY68" fmla="*/ 68814 h 76074"/>
                    <a:gd name="connsiteX69" fmla="*/ 67404 w 127867"/>
                    <a:gd name="connsiteY69" fmla="*/ 63328 h 76074"/>
                    <a:gd name="connsiteX70" fmla="*/ 65575 w 127867"/>
                    <a:gd name="connsiteY70" fmla="*/ 61499 h 76074"/>
                    <a:gd name="connsiteX71" fmla="*/ 59044 w 127867"/>
                    <a:gd name="connsiteY71" fmla="*/ 58625 h 76074"/>
                    <a:gd name="connsiteX72" fmla="*/ 59305 w 127867"/>
                    <a:gd name="connsiteY72" fmla="*/ 56013 h 76074"/>
                    <a:gd name="connsiteX73" fmla="*/ 66620 w 127867"/>
                    <a:gd name="connsiteY73" fmla="*/ 53400 h 76074"/>
                    <a:gd name="connsiteX74" fmla="*/ 79944 w 127867"/>
                    <a:gd name="connsiteY74" fmla="*/ 47130 h 76074"/>
                    <a:gd name="connsiteX75" fmla="*/ 95097 w 127867"/>
                    <a:gd name="connsiteY75" fmla="*/ 43473 h 76074"/>
                    <a:gd name="connsiteX76" fmla="*/ 82295 w 127867"/>
                    <a:gd name="connsiteY76" fmla="*/ 43995 h 7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27867" h="76074">
                      <a:moveTo>
                        <a:pt x="82295" y="43995"/>
                      </a:moveTo>
                      <a:cubicBezTo>
                        <a:pt x="76809" y="45301"/>
                        <a:pt x="71323" y="42689"/>
                        <a:pt x="65836" y="45040"/>
                      </a:cubicBezTo>
                      <a:cubicBezTo>
                        <a:pt x="64007" y="45824"/>
                        <a:pt x="62701" y="46347"/>
                        <a:pt x="60611" y="46608"/>
                      </a:cubicBezTo>
                      <a:cubicBezTo>
                        <a:pt x="58782" y="46869"/>
                        <a:pt x="56954" y="46869"/>
                        <a:pt x="54863" y="47130"/>
                      </a:cubicBezTo>
                      <a:cubicBezTo>
                        <a:pt x="53035" y="47130"/>
                        <a:pt x="51206" y="47653"/>
                        <a:pt x="49377" y="47392"/>
                      </a:cubicBezTo>
                      <a:cubicBezTo>
                        <a:pt x="48071" y="47392"/>
                        <a:pt x="47026" y="46869"/>
                        <a:pt x="45981" y="46869"/>
                      </a:cubicBezTo>
                      <a:cubicBezTo>
                        <a:pt x="44152" y="46869"/>
                        <a:pt x="42062" y="47392"/>
                        <a:pt x="40233" y="47914"/>
                      </a:cubicBezTo>
                      <a:cubicBezTo>
                        <a:pt x="39188" y="48175"/>
                        <a:pt x="38143" y="48175"/>
                        <a:pt x="36837" y="48437"/>
                      </a:cubicBezTo>
                      <a:cubicBezTo>
                        <a:pt x="33702" y="48959"/>
                        <a:pt x="30305" y="48959"/>
                        <a:pt x="27432" y="50527"/>
                      </a:cubicBezTo>
                      <a:cubicBezTo>
                        <a:pt x="24558" y="51833"/>
                        <a:pt x="21162" y="51833"/>
                        <a:pt x="18026" y="51833"/>
                      </a:cubicBezTo>
                      <a:cubicBezTo>
                        <a:pt x="15675" y="51833"/>
                        <a:pt x="12540" y="51833"/>
                        <a:pt x="10973" y="50004"/>
                      </a:cubicBezTo>
                      <a:cubicBezTo>
                        <a:pt x="9928" y="48698"/>
                        <a:pt x="11234" y="46869"/>
                        <a:pt x="12279" y="46085"/>
                      </a:cubicBezTo>
                      <a:cubicBezTo>
                        <a:pt x="13846" y="44779"/>
                        <a:pt x="16459" y="43473"/>
                        <a:pt x="18288" y="42950"/>
                      </a:cubicBezTo>
                      <a:cubicBezTo>
                        <a:pt x="19594" y="42689"/>
                        <a:pt x="22990" y="42689"/>
                        <a:pt x="23774" y="41121"/>
                      </a:cubicBezTo>
                      <a:cubicBezTo>
                        <a:pt x="24819" y="39293"/>
                        <a:pt x="22207" y="36680"/>
                        <a:pt x="20900" y="35635"/>
                      </a:cubicBezTo>
                      <a:cubicBezTo>
                        <a:pt x="19072" y="34068"/>
                        <a:pt x="16198" y="34068"/>
                        <a:pt x="13846" y="34068"/>
                      </a:cubicBezTo>
                      <a:cubicBezTo>
                        <a:pt x="8621" y="34068"/>
                        <a:pt x="4964" y="40599"/>
                        <a:pt x="0" y="39815"/>
                      </a:cubicBezTo>
                      <a:cubicBezTo>
                        <a:pt x="1829" y="36680"/>
                        <a:pt x="3919" y="33806"/>
                        <a:pt x="7315" y="32500"/>
                      </a:cubicBezTo>
                      <a:cubicBezTo>
                        <a:pt x="11756" y="30932"/>
                        <a:pt x="16720" y="31716"/>
                        <a:pt x="21162" y="32239"/>
                      </a:cubicBezTo>
                      <a:cubicBezTo>
                        <a:pt x="24297" y="32500"/>
                        <a:pt x="27432" y="33284"/>
                        <a:pt x="30305" y="34329"/>
                      </a:cubicBezTo>
                      <a:cubicBezTo>
                        <a:pt x="33702" y="35896"/>
                        <a:pt x="37359" y="37203"/>
                        <a:pt x="41017" y="38248"/>
                      </a:cubicBezTo>
                      <a:cubicBezTo>
                        <a:pt x="41278" y="38248"/>
                        <a:pt x="44152" y="39293"/>
                        <a:pt x="44413" y="39031"/>
                      </a:cubicBezTo>
                      <a:cubicBezTo>
                        <a:pt x="44413" y="38770"/>
                        <a:pt x="43107" y="37986"/>
                        <a:pt x="42846" y="37986"/>
                      </a:cubicBezTo>
                      <a:cubicBezTo>
                        <a:pt x="40494" y="36680"/>
                        <a:pt x="39711" y="35113"/>
                        <a:pt x="40494" y="32500"/>
                      </a:cubicBezTo>
                      <a:cubicBezTo>
                        <a:pt x="41539" y="29626"/>
                        <a:pt x="39711" y="29104"/>
                        <a:pt x="37098" y="28320"/>
                      </a:cubicBezTo>
                      <a:cubicBezTo>
                        <a:pt x="34485" y="27536"/>
                        <a:pt x="31351" y="26491"/>
                        <a:pt x="33963" y="23356"/>
                      </a:cubicBezTo>
                      <a:cubicBezTo>
                        <a:pt x="35008" y="22050"/>
                        <a:pt x="39449" y="19176"/>
                        <a:pt x="35792" y="18392"/>
                      </a:cubicBezTo>
                      <a:cubicBezTo>
                        <a:pt x="33179" y="17870"/>
                        <a:pt x="27170" y="19176"/>
                        <a:pt x="25864" y="16041"/>
                      </a:cubicBezTo>
                      <a:cubicBezTo>
                        <a:pt x="24558" y="12645"/>
                        <a:pt x="30567" y="9510"/>
                        <a:pt x="32918" y="8987"/>
                      </a:cubicBezTo>
                      <a:cubicBezTo>
                        <a:pt x="36576" y="7942"/>
                        <a:pt x="39972" y="9771"/>
                        <a:pt x="42584" y="12122"/>
                      </a:cubicBezTo>
                      <a:cubicBezTo>
                        <a:pt x="45197" y="14473"/>
                        <a:pt x="47548" y="17086"/>
                        <a:pt x="49900" y="19699"/>
                      </a:cubicBezTo>
                      <a:cubicBezTo>
                        <a:pt x="52251" y="22050"/>
                        <a:pt x="56170" y="22311"/>
                        <a:pt x="59044" y="23879"/>
                      </a:cubicBezTo>
                      <a:cubicBezTo>
                        <a:pt x="61134" y="24924"/>
                        <a:pt x="62962" y="26230"/>
                        <a:pt x="64530" y="27797"/>
                      </a:cubicBezTo>
                      <a:cubicBezTo>
                        <a:pt x="66097" y="29104"/>
                        <a:pt x="67142" y="30410"/>
                        <a:pt x="68971" y="31455"/>
                      </a:cubicBezTo>
                      <a:cubicBezTo>
                        <a:pt x="70277" y="32239"/>
                        <a:pt x="72367" y="33806"/>
                        <a:pt x="73935" y="33806"/>
                      </a:cubicBezTo>
                      <a:cubicBezTo>
                        <a:pt x="75764" y="33806"/>
                        <a:pt x="77854" y="33545"/>
                        <a:pt x="79421" y="33023"/>
                      </a:cubicBezTo>
                      <a:cubicBezTo>
                        <a:pt x="82034" y="31978"/>
                        <a:pt x="79160" y="30149"/>
                        <a:pt x="77593" y="30149"/>
                      </a:cubicBezTo>
                      <a:cubicBezTo>
                        <a:pt x="76286" y="30149"/>
                        <a:pt x="72629" y="29887"/>
                        <a:pt x="73151" y="27797"/>
                      </a:cubicBezTo>
                      <a:cubicBezTo>
                        <a:pt x="73413" y="26752"/>
                        <a:pt x="74719" y="26752"/>
                        <a:pt x="75241" y="26230"/>
                      </a:cubicBezTo>
                      <a:cubicBezTo>
                        <a:pt x="76025" y="25446"/>
                        <a:pt x="76286" y="24924"/>
                        <a:pt x="77331" y="24662"/>
                      </a:cubicBezTo>
                      <a:cubicBezTo>
                        <a:pt x="78899" y="24401"/>
                        <a:pt x="83340" y="24924"/>
                        <a:pt x="81511" y="21789"/>
                      </a:cubicBezTo>
                      <a:cubicBezTo>
                        <a:pt x="80205" y="19699"/>
                        <a:pt x="76548" y="20744"/>
                        <a:pt x="74458" y="20482"/>
                      </a:cubicBezTo>
                      <a:cubicBezTo>
                        <a:pt x="71061" y="19960"/>
                        <a:pt x="67665" y="19960"/>
                        <a:pt x="64269" y="19176"/>
                      </a:cubicBezTo>
                      <a:cubicBezTo>
                        <a:pt x="60872" y="18392"/>
                        <a:pt x="63224" y="16825"/>
                        <a:pt x="65314" y="16041"/>
                      </a:cubicBezTo>
                      <a:cubicBezTo>
                        <a:pt x="66620" y="15518"/>
                        <a:pt x="70800" y="14735"/>
                        <a:pt x="67926" y="13428"/>
                      </a:cubicBezTo>
                      <a:cubicBezTo>
                        <a:pt x="64269" y="11861"/>
                        <a:pt x="60089" y="11338"/>
                        <a:pt x="56431" y="10816"/>
                      </a:cubicBezTo>
                      <a:cubicBezTo>
                        <a:pt x="54602" y="10555"/>
                        <a:pt x="50683" y="10293"/>
                        <a:pt x="51728" y="7420"/>
                      </a:cubicBezTo>
                      <a:cubicBezTo>
                        <a:pt x="53035" y="3762"/>
                        <a:pt x="58521" y="1672"/>
                        <a:pt x="61917" y="627"/>
                      </a:cubicBezTo>
                      <a:cubicBezTo>
                        <a:pt x="66097" y="-418"/>
                        <a:pt x="70016" y="-157"/>
                        <a:pt x="73935" y="1411"/>
                      </a:cubicBezTo>
                      <a:cubicBezTo>
                        <a:pt x="76548" y="2456"/>
                        <a:pt x="79683" y="3240"/>
                        <a:pt x="82295" y="4546"/>
                      </a:cubicBezTo>
                      <a:cubicBezTo>
                        <a:pt x="85430" y="6113"/>
                        <a:pt x="87520" y="8465"/>
                        <a:pt x="90133" y="10293"/>
                      </a:cubicBezTo>
                      <a:cubicBezTo>
                        <a:pt x="96403" y="14473"/>
                        <a:pt x="96403" y="2717"/>
                        <a:pt x="100583" y="1150"/>
                      </a:cubicBezTo>
                      <a:cubicBezTo>
                        <a:pt x="103457" y="105"/>
                        <a:pt x="106853" y="2195"/>
                        <a:pt x="109204" y="3501"/>
                      </a:cubicBezTo>
                      <a:cubicBezTo>
                        <a:pt x="111817" y="4807"/>
                        <a:pt x="114430" y="6113"/>
                        <a:pt x="116781" y="7420"/>
                      </a:cubicBezTo>
                      <a:cubicBezTo>
                        <a:pt x="122267" y="10555"/>
                        <a:pt x="120177" y="16825"/>
                        <a:pt x="122790" y="21789"/>
                      </a:cubicBezTo>
                      <a:cubicBezTo>
                        <a:pt x="124618" y="24924"/>
                        <a:pt x="124096" y="27797"/>
                        <a:pt x="123312" y="31194"/>
                      </a:cubicBezTo>
                      <a:cubicBezTo>
                        <a:pt x="122528" y="34068"/>
                        <a:pt x="120177" y="38248"/>
                        <a:pt x="122790" y="40860"/>
                      </a:cubicBezTo>
                      <a:cubicBezTo>
                        <a:pt x="124880" y="43211"/>
                        <a:pt x="127492" y="43734"/>
                        <a:pt x="127753" y="47130"/>
                      </a:cubicBezTo>
                      <a:cubicBezTo>
                        <a:pt x="128015" y="48698"/>
                        <a:pt x="128015" y="53923"/>
                        <a:pt x="125663" y="54184"/>
                      </a:cubicBezTo>
                      <a:cubicBezTo>
                        <a:pt x="124618" y="54184"/>
                        <a:pt x="123051" y="53139"/>
                        <a:pt x="122006" y="52617"/>
                      </a:cubicBezTo>
                      <a:cubicBezTo>
                        <a:pt x="120438" y="52094"/>
                        <a:pt x="118871" y="51310"/>
                        <a:pt x="117303" y="51833"/>
                      </a:cubicBezTo>
                      <a:cubicBezTo>
                        <a:pt x="113123" y="53139"/>
                        <a:pt x="114691" y="58887"/>
                        <a:pt x="115474" y="61760"/>
                      </a:cubicBezTo>
                      <a:cubicBezTo>
                        <a:pt x="115997" y="64112"/>
                        <a:pt x="117042" y="66463"/>
                        <a:pt x="113907" y="66463"/>
                      </a:cubicBezTo>
                      <a:cubicBezTo>
                        <a:pt x="113646" y="69598"/>
                        <a:pt x="113384" y="74823"/>
                        <a:pt x="109727" y="75868"/>
                      </a:cubicBezTo>
                      <a:cubicBezTo>
                        <a:pt x="105024" y="77174"/>
                        <a:pt x="100844" y="71949"/>
                        <a:pt x="97448" y="69598"/>
                      </a:cubicBezTo>
                      <a:cubicBezTo>
                        <a:pt x="93268" y="66986"/>
                        <a:pt x="90133" y="69076"/>
                        <a:pt x="86475" y="71688"/>
                      </a:cubicBezTo>
                      <a:cubicBezTo>
                        <a:pt x="82818" y="74039"/>
                        <a:pt x="79421" y="75084"/>
                        <a:pt x="75241" y="74301"/>
                      </a:cubicBezTo>
                      <a:cubicBezTo>
                        <a:pt x="72629" y="73778"/>
                        <a:pt x="70016" y="72994"/>
                        <a:pt x="67665" y="72211"/>
                      </a:cubicBezTo>
                      <a:cubicBezTo>
                        <a:pt x="65575" y="71427"/>
                        <a:pt x="62701" y="70643"/>
                        <a:pt x="61134" y="68814"/>
                      </a:cubicBezTo>
                      <a:cubicBezTo>
                        <a:pt x="58260" y="65157"/>
                        <a:pt x="66097" y="64895"/>
                        <a:pt x="67404" y="63328"/>
                      </a:cubicBezTo>
                      <a:cubicBezTo>
                        <a:pt x="68449" y="62283"/>
                        <a:pt x="66620" y="61760"/>
                        <a:pt x="65575" y="61499"/>
                      </a:cubicBezTo>
                      <a:cubicBezTo>
                        <a:pt x="63485" y="60715"/>
                        <a:pt x="60872" y="59932"/>
                        <a:pt x="59044" y="58625"/>
                      </a:cubicBezTo>
                      <a:cubicBezTo>
                        <a:pt x="57476" y="57580"/>
                        <a:pt x="57737" y="56797"/>
                        <a:pt x="59305" y="56013"/>
                      </a:cubicBezTo>
                      <a:cubicBezTo>
                        <a:pt x="61656" y="54707"/>
                        <a:pt x="64269" y="54445"/>
                        <a:pt x="66620" y="53400"/>
                      </a:cubicBezTo>
                      <a:cubicBezTo>
                        <a:pt x="71323" y="51572"/>
                        <a:pt x="74719" y="47914"/>
                        <a:pt x="79944" y="47130"/>
                      </a:cubicBezTo>
                      <a:cubicBezTo>
                        <a:pt x="85169" y="46085"/>
                        <a:pt x="90394" y="46347"/>
                        <a:pt x="95097" y="43473"/>
                      </a:cubicBezTo>
                      <a:cubicBezTo>
                        <a:pt x="90917" y="40599"/>
                        <a:pt x="86214" y="43211"/>
                        <a:pt x="82295" y="439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2" name="Freeform: Shape 1051">
                  <a:extLst>
                    <a:ext uri="{FF2B5EF4-FFF2-40B4-BE49-F238E27FC236}">
                      <a16:creationId xmlns:a16="http://schemas.microsoft.com/office/drawing/2014/main" id="{3E0830C9-76A9-306D-036E-90ACD5692997}"/>
                    </a:ext>
                  </a:extLst>
                </p:cNvPr>
                <p:cNvSpPr/>
                <p:nvPr/>
              </p:nvSpPr>
              <p:spPr>
                <a:xfrm>
                  <a:off x="2664789" y="1959759"/>
                  <a:ext cx="27912" cy="10436"/>
                </a:xfrm>
                <a:custGeom>
                  <a:avLst/>
                  <a:gdLst>
                    <a:gd name="connsiteX0" fmla="*/ 11546 w 27912"/>
                    <a:gd name="connsiteY0" fmla="*/ 6711 h 10436"/>
                    <a:gd name="connsiteX1" fmla="*/ 6843 w 27912"/>
                    <a:gd name="connsiteY1" fmla="*/ 9324 h 10436"/>
                    <a:gd name="connsiteX2" fmla="*/ 1618 w 27912"/>
                    <a:gd name="connsiteY2" fmla="*/ 10369 h 10436"/>
                    <a:gd name="connsiteX3" fmla="*/ 51 w 27912"/>
                    <a:gd name="connsiteY3" fmla="*/ 8801 h 10436"/>
                    <a:gd name="connsiteX4" fmla="*/ 1618 w 27912"/>
                    <a:gd name="connsiteY4" fmla="*/ 6711 h 10436"/>
                    <a:gd name="connsiteX5" fmla="*/ 6059 w 27912"/>
                    <a:gd name="connsiteY5" fmla="*/ 3837 h 10436"/>
                    <a:gd name="connsiteX6" fmla="*/ 11023 w 27912"/>
                    <a:gd name="connsiteY6" fmla="*/ 2008 h 10436"/>
                    <a:gd name="connsiteX7" fmla="*/ 15987 w 27912"/>
                    <a:gd name="connsiteY7" fmla="*/ 702 h 10436"/>
                    <a:gd name="connsiteX8" fmla="*/ 20951 w 27912"/>
                    <a:gd name="connsiteY8" fmla="*/ 441 h 10436"/>
                    <a:gd name="connsiteX9" fmla="*/ 26699 w 27912"/>
                    <a:gd name="connsiteY9" fmla="*/ 180 h 10436"/>
                    <a:gd name="connsiteX10" fmla="*/ 27744 w 27912"/>
                    <a:gd name="connsiteY10" fmla="*/ 2270 h 10436"/>
                    <a:gd name="connsiteX11" fmla="*/ 24609 w 27912"/>
                    <a:gd name="connsiteY11" fmla="*/ 3837 h 10436"/>
                    <a:gd name="connsiteX12" fmla="*/ 17294 w 27912"/>
                    <a:gd name="connsiteY12" fmla="*/ 6450 h 10436"/>
                    <a:gd name="connsiteX13" fmla="*/ 14942 w 27912"/>
                    <a:gd name="connsiteY13" fmla="*/ 6188 h 10436"/>
                    <a:gd name="connsiteX14" fmla="*/ 11546 w 27912"/>
                    <a:gd name="connsiteY14" fmla="*/ 6711 h 1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912" h="10436">
                      <a:moveTo>
                        <a:pt x="11546" y="6711"/>
                      </a:moveTo>
                      <a:cubicBezTo>
                        <a:pt x="9717" y="7233"/>
                        <a:pt x="8411" y="8278"/>
                        <a:pt x="6843" y="9324"/>
                      </a:cubicBezTo>
                      <a:cubicBezTo>
                        <a:pt x="5537" y="10107"/>
                        <a:pt x="3186" y="10630"/>
                        <a:pt x="1618" y="10369"/>
                      </a:cubicBezTo>
                      <a:cubicBezTo>
                        <a:pt x="834" y="10107"/>
                        <a:pt x="312" y="9585"/>
                        <a:pt x="51" y="8801"/>
                      </a:cubicBezTo>
                      <a:cubicBezTo>
                        <a:pt x="-211" y="7495"/>
                        <a:pt x="573" y="7233"/>
                        <a:pt x="1618" y="6711"/>
                      </a:cubicBezTo>
                      <a:cubicBezTo>
                        <a:pt x="3186" y="5927"/>
                        <a:pt x="4753" y="4882"/>
                        <a:pt x="6059" y="3837"/>
                      </a:cubicBezTo>
                      <a:cubicBezTo>
                        <a:pt x="7366" y="2792"/>
                        <a:pt x="9456" y="2270"/>
                        <a:pt x="11023" y="2008"/>
                      </a:cubicBezTo>
                      <a:cubicBezTo>
                        <a:pt x="12591" y="1486"/>
                        <a:pt x="14158" y="963"/>
                        <a:pt x="15987" y="702"/>
                      </a:cubicBezTo>
                      <a:cubicBezTo>
                        <a:pt x="17816" y="441"/>
                        <a:pt x="19384" y="441"/>
                        <a:pt x="20951" y="441"/>
                      </a:cubicBezTo>
                      <a:cubicBezTo>
                        <a:pt x="22519" y="441"/>
                        <a:pt x="24870" y="-343"/>
                        <a:pt x="26699" y="180"/>
                      </a:cubicBezTo>
                      <a:cubicBezTo>
                        <a:pt x="27482" y="441"/>
                        <a:pt x="28266" y="1486"/>
                        <a:pt x="27744" y="2270"/>
                      </a:cubicBezTo>
                      <a:cubicBezTo>
                        <a:pt x="27221" y="3053"/>
                        <a:pt x="25392" y="3576"/>
                        <a:pt x="24609" y="3837"/>
                      </a:cubicBezTo>
                      <a:cubicBezTo>
                        <a:pt x="22519" y="5143"/>
                        <a:pt x="19906" y="6450"/>
                        <a:pt x="17294" y="6450"/>
                      </a:cubicBezTo>
                      <a:cubicBezTo>
                        <a:pt x="16510" y="6450"/>
                        <a:pt x="15726" y="6188"/>
                        <a:pt x="14942" y="6188"/>
                      </a:cubicBezTo>
                      <a:cubicBezTo>
                        <a:pt x="13897" y="5927"/>
                        <a:pt x="12591" y="6450"/>
                        <a:pt x="11546" y="671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9330227C-9CF1-18A4-DB7F-0D227CB19805}"/>
                    </a:ext>
                  </a:extLst>
                </p:cNvPr>
                <p:cNvSpPr/>
                <p:nvPr/>
              </p:nvSpPr>
              <p:spPr>
                <a:xfrm>
                  <a:off x="2768518" y="1950534"/>
                  <a:ext cx="78488" cy="35617"/>
                </a:xfrm>
                <a:custGeom>
                  <a:avLst/>
                  <a:gdLst>
                    <a:gd name="connsiteX0" fmla="*/ 20418 w 78488"/>
                    <a:gd name="connsiteY0" fmla="*/ 27432 h 35617"/>
                    <a:gd name="connsiteX1" fmla="*/ 22508 w 78488"/>
                    <a:gd name="connsiteY1" fmla="*/ 21162 h 35617"/>
                    <a:gd name="connsiteX2" fmla="*/ 18067 w 78488"/>
                    <a:gd name="connsiteY2" fmla="*/ 19072 h 35617"/>
                    <a:gd name="connsiteX3" fmla="*/ 10752 w 78488"/>
                    <a:gd name="connsiteY3" fmla="*/ 15937 h 35617"/>
                    <a:gd name="connsiteX4" fmla="*/ 1085 w 78488"/>
                    <a:gd name="connsiteY4" fmla="*/ 11495 h 35617"/>
                    <a:gd name="connsiteX5" fmla="*/ 563 w 78488"/>
                    <a:gd name="connsiteY5" fmla="*/ 11234 h 35617"/>
                    <a:gd name="connsiteX6" fmla="*/ 5788 w 78488"/>
                    <a:gd name="connsiteY6" fmla="*/ 10973 h 35617"/>
                    <a:gd name="connsiteX7" fmla="*/ 9968 w 78488"/>
                    <a:gd name="connsiteY7" fmla="*/ 9405 h 35617"/>
                    <a:gd name="connsiteX8" fmla="*/ 7094 w 78488"/>
                    <a:gd name="connsiteY8" fmla="*/ 6531 h 35617"/>
                    <a:gd name="connsiteX9" fmla="*/ 2653 w 78488"/>
                    <a:gd name="connsiteY9" fmla="*/ 1829 h 35617"/>
                    <a:gd name="connsiteX10" fmla="*/ 14932 w 78488"/>
                    <a:gd name="connsiteY10" fmla="*/ 261 h 35617"/>
                    <a:gd name="connsiteX11" fmla="*/ 24598 w 78488"/>
                    <a:gd name="connsiteY11" fmla="*/ 0 h 35617"/>
                    <a:gd name="connsiteX12" fmla="*/ 39229 w 78488"/>
                    <a:gd name="connsiteY12" fmla="*/ 1045 h 35617"/>
                    <a:gd name="connsiteX13" fmla="*/ 49679 w 78488"/>
                    <a:gd name="connsiteY13" fmla="*/ 3658 h 35617"/>
                    <a:gd name="connsiteX14" fmla="*/ 60129 w 78488"/>
                    <a:gd name="connsiteY14" fmla="*/ 6270 h 35617"/>
                    <a:gd name="connsiteX15" fmla="*/ 69012 w 78488"/>
                    <a:gd name="connsiteY15" fmla="*/ 7315 h 35617"/>
                    <a:gd name="connsiteX16" fmla="*/ 77894 w 78488"/>
                    <a:gd name="connsiteY16" fmla="*/ 12801 h 35617"/>
                    <a:gd name="connsiteX17" fmla="*/ 75804 w 78488"/>
                    <a:gd name="connsiteY17" fmla="*/ 21423 h 35617"/>
                    <a:gd name="connsiteX18" fmla="*/ 63787 w 78488"/>
                    <a:gd name="connsiteY18" fmla="*/ 32395 h 35617"/>
                    <a:gd name="connsiteX19" fmla="*/ 55688 w 78488"/>
                    <a:gd name="connsiteY19" fmla="*/ 32395 h 35617"/>
                    <a:gd name="connsiteX20" fmla="*/ 49940 w 78488"/>
                    <a:gd name="connsiteY20" fmla="*/ 31612 h 35617"/>
                    <a:gd name="connsiteX21" fmla="*/ 41057 w 78488"/>
                    <a:gd name="connsiteY21" fmla="*/ 35531 h 35617"/>
                    <a:gd name="connsiteX22" fmla="*/ 35310 w 78488"/>
                    <a:gd name="connsiteY22" fmla="*/ 29522 h 35617"/>
                    <a:gd name="connsiteX23" fmla="*/ 20418 w 78488"/>
                    <a:gd name="connsiteY23" fmla="*/ 27432 h 35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8488" h="35617">
                      <a:moveTo>
                        <a:pt x="20418" y="27432"/>
                      </a:moveTo>
                      <a:cubicBezTo>
                        <a:pt x="17806" y="25603"/>
                        <a:pt x="21463" y="22729"/>
                        <a:pt x="22508" y="21162"/>
                      </a:cubicBezTo>
                      <a:cubicBezTo>
                        <a:pt x="24076" y="18810"/>
                        <a:pt x="19373" y="19333"/>
                        <a:pt x="18067" y="19072"/>
                      </a:cubicBezTo>
                      <a:cubicBezTo>
                        <a:pt x="14932" y="18810"/>
                        <a:pt x="13103" y="18027"/>
                        <a:pt x="10752" y="15937"/>
                      </a:cubicBezTo>
                      <a:cubicBezTo>
                        <a:pt x="7878" y="13585"/>
                        <a:pt x="4482" y="12540"/>
                        <a:pt x="1085" y="11495"/>
                      </a:cubicBezTo>
                      <a:cubicBezTo>
                        <a:pt x="563" y="11234"/>
                        <a:pt x="-743" y="11234"/>
                        <a:pt x="563" y="11234"/>
                      </a:cubicBezTo>
                      <a:cubicBezTo>
                        <a:pt x="2392" y="10973"/>
                        <a:pt x="4220" y="11234"/>
                        <a:pt x="5788" y="10973"/>
                      </a:cubicBezTo>
                      <a:cubicBezTo>
                        <a:pt x="6833" y="10973"/>
                        <a:pt x="9445" y="10711"/>
                        <a:pt x="9968" y="9405"/>
                      </a:cubicBezTo>
                      <a:cubicBezTo>
                        <a:pt x="10491" y="8099"/>
                        <a:pt x="8139" y="7054"/>
                        <a:pt x="7094" y="6531"/>
                      </a:cubicBezTo>
                      <a:cubicBezTo>
                        <a:pt x="6049" y="5748"/>
                        <a:pt x="-1005" y="3135"/>
                        <a:pt x="2653" y="1829"/>
                      </a:cubicBezTo>
                      <a:cubicBezTo>
                        <a:pt x="6311" y="522"/>
                        <a:pt x="11013" y="522"/>
                        <a:pt x="14932" y="261"/>
                      </a:cubicBezTo>
                      <a:cubicBezTo>
                        <a:pt x="18067" y="0"/>
                        <a:pt x="21463" y="0"/>
                        <a:pt x="24598" y="0"/>
                      </a:cubicBezTo>
                      <a:cubicBezTo>
                        <a:pt x="29562" y="261"/>
                        <a:pt x="34265" y="261"/>
                        <a:pt x="39229" y="1045"/>
                      </a:cubicBezTo>
                      <a:cubicBezTo>
                        <a:pt x="42886" y="1306"/>
                        <a:pt x="46282" y="2613"/>
                        <a:pt x="49679" y="3658"/>
                      </a:cubicBezTo>
                      <a:cubicBezTo>
                        <a:pt x="53075" y="4964"/>
                        <a:pt x="56471" y="6009"/>
                        <a:pt x="60129" y="6270"/>
                      </a:cubicBezTo>
                      <a:cubicBezTo>
                        <a:pt x="63264" y="6531"/>
                        <a:pt x="66138" y="6531"/>
                        <a:pt x="69012" y="7315"/>
                      </a:cubicBezTo>
                      <a:cubicBezTo>
                        <a:pt x="72147" y="8099"/>
                        <a:pt x="76327" y="9666"/>
                        <a:pt x="77894" y="12801"/>
                      </a:cubicBezTo>
                      <a:cubicBezTo>
                        <a:pt x="79462" y="15675"/>
                        <a:pt x="77633" y="19072"/>
                        <a:pt x="75804" y="21423"/>
                      </a:cubicBezTo>
                      <a:cubicBezTo>
                        <a:pt x="72669" y="25603"/>
                        <a:pt x="68750" y="30567"/>
                        <a:pt x="63787" y="32395"/>
                      </a:cubicBezTo>
                      <a:cubicBezTo>
                        <a:pt x="61174" y="33440"/>
                        <a:pt x="58561" y="33179"/>
                        <a:pt x="55688" y="32395"/>
                      </a:cubicBezTo>
                      <a:cubicBezTo>
                        <a:pt x="53859" y="31873"/>
                        <a:pt x="51769" y="31089"/>
                        <a:pt x="49940" y="31612"/>
                      </a:cubicBezTo>
                      <a:cubicBezTo>
                        <a:pt x="46805" y="32134"/>
                        <a:pt x="44192" y="34747"/>
                        <a:pt x="41057" y="35531"/>
                      </a:cubicBezTo>
                      <a:cubicBezTo>
                        <a:pt x="37139" y="36314"/>
                        <a:pt x="37139" y="31612"/>
                        <a:pt x="35310" y="29522"/>
                      </a:cubicBezTo>
                      <a:cubicBezTo>
                        <a:pt x="31652" y="25603"/>
                        <a:pt x="24860" y="30567"/>
                        <a:pt x="20418" y="274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6A390D32-9958-FBF5-344F-0357D7A3A41B}"/>
                    </a:ext>
                  </a:extLst>
                </p:cNvPr>
                <p:cNvSpPr/>
                <p:nvPr/>
              </p:nvSpPr>
              <p:spPr>
                <a:xfrm>
                  <a:off x="2841999" y="1965793"/>
                  <a:ext cx="301038" cy="99111"/>
                </a:xfrm>
                <a:custGeom>
                  <a:avLst/>
                  <a:gdLst>
                    <a:gd name="connsiteX0" fmla="*/ 30016 w 301038"/>
                    <a:gd name="connsiteY0" fmla="*/ 48225 h 99111"/>
                    <a:gd name="connsiteX1" fmla="*/ 27142 w 301038"/>
                    <a:gd name="connsiteY1" fmla="*/ 42739 h 99111"/>
                    <a:gd name="connsiteX2" fmla="*/ 26358 w 301038"/>
                    <a:gd name="connsiteY2" fmla="*/ 37252 h 99111"/>
                    <a:gd name="connsiteX3" fmla="*/ 18259 w 301038"/>
                    <a:gd name="connsiteY3" fmla="*/ 29676 h 99111"/>
                    <a:gd name="connsiteX4" fmla="*/ 16431 w 301038"/>
                    <a:gd name="connsiteY4" fmla="*/ 23928 h 99111"/>
                    <a:gd name="connsiteX5" fmla="*/ 12773 w 301038"/>
                    <a:gd name="connsiteY5" fmla="*/ 17920 h 99111"/>
                    <a:gd name="connsiteX6" fmla="*/ 6242 w 301038"/>
                    <a:gd name="connsiteY6" fmla="*/ 15046 h 99111"/>
                    <a:gd name="connsiteX7" fmla="*/ 1016 w 301038"/>
                    <a:gd name="connsiteY7" fmla="*/ 13478 h 99111"/>
                    <a:gd name="connsiteX8" fmla="*/ 4152 w 301038"/>
                    <a:gd name="connsiteY8" fmla="*/ 6424 h 99111"/>
                    <a:gd name="connsiteX9" fmla="*/ 15385 w 301038"/>
                    <a:gd name="connsiteY9" fmla="*/ 4857 h 99111"/>
                    <a:gd name="connsiteX10" fmla="*/ 28187 w 301038"/>
                    <a:gd name="connsiteY10" fmla="*/ 3812 h 99111"/>
                    <a:gd name="connsiteX11" fmla="*/ 42033 w 301038"/>
                    <a:gd name="connsiteY11" fmla="*/ 154 h 99111"/>
                    <a:gd name="connsiteX12" fmla="*/ 55096 w 301038"/>
                    <a:gd name="connsiteY12" fmla="*/ 6163 h 99111"/>
                    <a:gd name="connsiteX13" fmla="*/ 47781 w 301038"/>
                    <a:gd name="connsiteY13" fmla="*/ 10082 h 99111"/>
                    <a:gd name="connsiteX14" fmla="*/ 72600 w 301038"/>
                    <a:gd name="connsiteY14" fmla="*/ 15307 h 99111"/>
                    <a:gd name="connsiteX15" fmla="*/ 81483 w 301038"/>
                    <a:gd name="connsiteY15" fmla="*/ 16352 h 99111"/>
                    <a:gd name="connsiteX16" fmla="*/ 86708 w 301038"/>
                    <a:gd name="connsiteY16" fmla="*/ 21838 h 99111"/>
                    <a:gd name="connsiteX17" fmla="*/ 74429 w 301038"/>
                    <a:gd name="connsiteY17" fmla="*/ 22100 h 99111"/>
                    <a:gd name="connsiteX18" fmla="*/ 63195 w 301038"/>
                    <a:gd name="connsiteY18" fmla="*/ 21838 h 99111"/>
                    <a:gd name="connsiteX19" fmla="*/ 53267 w 301038"/>
                    <a:gd name="connsiteY19" fmla="*/ 21838 h 99111"/>
                    <a:gd name="connsiteX20" fmla="*/ 46997 w 301038"/>
                    <a:gd name="connsiteY20" fmla="*/ 20271 h 99111"/>
                    <a:gd name="connsiteX21" fmla="*/ 41511 w 301038"/>
                    <a:gd name="connsiteY21" fmla="*/ 20532 h 99111"/>
                    <a:gd name="connsiteX22" fmla="*/ 50132 w 301038"/>
                    <a:gd name="connsiteY22" fmla="*/ 27063 h 99111"/>
                    <a:gd name="connsiteX23" fmla="*/ 62934 w 301038"/>
                    <a:gd name="connsiteY23" fmla="*/ 27325 h 99111"/>
                    <a:gd name="connsiteX24" fmla="*/ 51961 w 301038"/>
                    <a:gd name="connsiteY24" fmla="*/ 30982 h 99111"/>
                    <a:gd name="connsiteX25" fmla="*/ 51177 w 301038"/>
                    <a:gd name="connsiteY25" fmla="*/ 38036 h 99111"/>
                    <a:gd name="connsiteX26" fmla="*/ 56925 w 301038"/>
                    <a:gd name="connsiteY26" fmla="*/ 35424 h 99111"/>
                    <a:gd name="connsiteX27" fmla="*/ 62934 w 301038"/>
                    <a:gd name="connsiteY27" fmla="*/ 32811 h 99111"/>
                    <a:gd name="connsiteX28" fmla="*/ 69988 w 301038"/>
                    <a:gd name="connsiteY28" fmla="*/ 32550 h 99111"/>
                    <a:gd name="connsiteX29" fmla="*/ 73907 w 301038"/>
                    <a:gd name="connsiteY29" fmla="*/ 29415 h 99111"/>
                    <a:gd name="connsiteX30" fmla="*/ 78348 w 301038"/>
                    <a:gd name="connsiteY30" fmla="*/ 36991 h 99111"/>
                    <a:gd name="connsiteX31" fmla="*/ 87231 w 301038"/>
                    <a:gd name="connsiteY31" fmla="*/ 43261 h 99111"/>
                    <a:gd name="connsiteX32" fmla="*/ 83834 w 301038"/>
                    <a:gd name="connsiteY32" fmla="*/ 47703 h 99111"/>
                    <a:gd name="connsiteX33" fmla="*/ 83312 w 301038"/>
                    <a:gd name="connsiteY33" fmla="*/ 51099 h 99111"/>
                    <a:gd name="connsiteX34" fmla="*/ 89321 w 301038"/>
                    <a:gd name="connsiteY34" fmla="*/ 51883 h 99111"/>
                    <a:gd name="connsiteX35" fmla="*/ 94546 w 301038"/>
                    <a:gd name="connsiteY35" fmla="*/ 51360 h 99111"/>
                    <a:gd name="connsiteX36" fmla="*/ 98987 w 301038"/>
                    <a:gd name="connsiteY36" fmla="*/ 46919 h 99111"/>
                    <a:gd name="connsiteX37" fmla="*/ 104996 w 301038"/>
                    <a:gd name="connsiteY37" fmla="*/ 49531 h 99111"/>
                    <a:gd name="connsiteX38" fmla="*/ 110482 w 301038"/>
                    <a:gd name="connsiteY38" fmla="*/ 54756 h 99111"/>
                    <a:gd name="connsiteX39" fmla="*/ 113617 w 301038"/>
                    <a:gd name="connsiteY39" fmla="*/ 50315 h 99111"/>
                    <a:gd name="connsiteX40" fmla="*/ 118842 w 301038"/>
                    <a:gd name="connsiteY40" fmla="*/ 50054 h 99111"/>
                    <a:gd name="connsiteX41" fmla="*/ 121716 w 301038"/>
                    <a:gd name="connsiteY41" fmla="*/ 53189 h 99111"/>
                    <a:gd name="connsiteX42" fmla="*/ 125374 w 301038"/>
                    <a:gd name="connsiteY42" fmla="*/ 55801 h 99111"/>
                    <a:gd name="connsiteX43" fmla="*/ 127986 w 301038"/>
                    <a:gd name="connsiteY43" fmla="*/ 53450 h 99111"/>
                    <a:gd name="connsiteX44" fmla="*/ 130076 w 301038"/>
                    <a:gd name="connsiteY44" fmla="*/ 50054 h 99111"/>
                    <a:gd name="connsiteX45" fmla="*/ 134256 w 301038"/>
                    <a:gd name="connsiteY45" fmla="*/ 49793 h 99111"/>
                    <a:gd name="connsiteX46" fmla="*/ 138436 w 301038"/>
                    <a:gd name="connsiteY46" fmla="*/ 51883 h 99111"/>
                    <a:gd name="connsiteX47" fmla="*/ 142355 w 301038"/>
                    <a:gd name="connsiteY47" fmla="*/ 54495 h 99111"/>
                    <a:gd name="connsiteX48" fmla="*/ 145229 w 301038"/>
                    <a:gd name="connsiteY48" fmla="*/ 58153 h 99111"/>
                    <a:gd name="connsiteX49" fmla="*/ 152283 w 301038"/>
                    <a:gd name="connsiteY49" fmla="*/ 57630 h 99111"/>
                    <a:gd name="connsiteX50" fmla="*/ 159598 w 301038"/>
                    <a:gd name="connsiteY50" fmla="*/ 57108 h 99111"/>
                    <a:gd name="connsiteX51" fmla="*/ 162472 w 301038"/>
                    <a:gd name="connsiteY51" fmla="*/ 58675 h 99111"/>
                    <a:gd name="connsiteX52" fmla="*/ 166129 w 301038"/>
                    <a:gd name="connsiteY52" fmla="*/ 59982 h 99111"/>
                    <a:gd name="connsiteX53" fmla="*/ 163778 w 301038"/>
                    <a:gd name="connsiteY53" fmla="*/ 56063 h 99111"/>
                    <a:gd name="connsiteX54" fmla="*/ 160121 w 301038"/>
                    <a:gd name="connsiteY54" fmla="*/ 53450 h 99111"/>
                    <a:gd name="connsiteX55" fmla="*/ 172661 w 301038"/>
                    <a:gd name="connsiteY55" fmla="*/ 50315 h 99111"/>
                    <a:gd name="connsiteX56" fmla="*/ 178147 w 301038"/>
                    <a:gd name="connsiteY56" fmla="*/ 50315 h 99111"/>
                    <a:gd name="connsiteX57" fmla="*/ 182850 w 301038"/>
                    <a:gd name="connsiteY57" fmla="*/ 47441 h 99111"/>
                    <a:gd name="connsiteX58" fmla="*/ 189120 w 301038"/>
                    <a:gd name="connsiteY58" fmla="*/ 47964 h 99111"/>
                    <a:gd name="connsiteX59" fmla="*/ 193822 w 301038"/>
                    <a:gd name="connsiteY59" fmla="*/ 45613 h 99111"/>
                    <a:gd name="connsiteX60" fmla="*/ 198786 w 301038"/>
                    <a:gd name="connsiteY60" fmla="*/ 43523 h 99111"/>
                    <a:gd name="connsiteX61" fmla="*/ 202966 w 301038"/>
                    <a:gd name="connsiteY61" fmla="*/ 39342 h 99111"/>
                    <a:gd name="connsiteX62" fmla="*/ 209498 w 301038"/>
                    <a:gd name="connsiteY62" fmla="*/ 39342 h 99111"/>
                    <a:gd name="connsiteX63" fmla="*/ 216813 w 301038"/>
                    <a:gd name="connsiteY63" fmla="*/ 42739 h 99111"/>
                    <a:gd name="connsiteX64" fmla="*/ 222560 w 301038"/>
                    <a:gd name="connsiteY64" fmla="*/ 43261 h 99111"/>
                    <a:gd name="connsiteX65" fmla="*/ 228831 w 301038"/>
                    <a:gd name="connsiteY65" fmla="*/ 40649 h 99111"/>
                    <a:gd name="connsiteX66" fmla="*/ 234839 w 301038"/>
                    <a:gd name="connsiteY66" fmla="*/ 40910 h 99111"/>
                    <a:gd name="connsiteX67" fmla="*/ 242677 w 301038"/>
                    <a:gd name="connsiteY67" fmla="*/ 39081 h 99111"/>
                    <a:gd name="connsiteX68" fmla="*/ 252082 w 301038"/>
                    <a:gd name="connsiteY68" fmla="*/ 38820 h 99111"/>
                    <a:gd name="connsiteX69" fmla="*/ 259920 w 301038"/>
                    <a:gd name="connsiteY69" fmla="*/ 40387 h 99111"/>
                    <a:gd name="connsiteX70" fmla="*/ 264623 w 301038"/>
                    <a:gd name="connsiteY70" fmla="*/ 44045 h 99111"/>
                    <a:gd name="connsiteX71" fmla="*/ 269064 w 301038"/>
                    <a:gd name="connsiteY71" fmla="*/ 48748 h 99111"/>
                    <a:gd name="connsiteX72" fmla="*/ 277424 w 301038"/>
                    <a:gd name="connsiteY72" fmla="*/ 47964 h 99111"/>
                    <a:gd name="connsiteX73" fmla="*/ 286829 w 301038"/>
                    <a:gd name="connsiteY73" fmla="*/ 49793 h 99111"/>
                    <a:gd name="connsiteX74" fmla="*/ 287352 w 301038"/>
                    <a:gd name="connsiteY74" fmla="*/ 55540 h 99111"/>
                    <a:gd name="connsiteX75" fmla="*/ 295189 w 301038"/>
                    <a:gd name="connsiteY75" fmla="*/ 56063 h 99111"/>
                    <a:gd name="connsiteX76" fmla="*/ 300937 w 301038"/>
                    <a:gd name="connsiteY76" fmla="*/ 60243 h 99111"/>
                    <a:gd name="connsiteX77" fmla="*/ 297802 w 301038"/>
                    <a:gd name="connsiteY77" fmla="*/ 67819 h 99111"/>
                    <a:gd name="connsiteX78" fmla="*/ 288919 w 301038"/>
                    <a:gd name="connsiteY78" fmla="*/ 70432 h 99111"/>
                    <a:gd name="connsiteX79" fmla="*/ 282126 w 301038"/>
                    <a:gd name="connsiteY79" fmla="*/ 72261 h 99111"/>
                    <a:gd name="connsiteX80" fmla="*/ 283955 w 301038"/>
                    <a:gd name="connsiteY80" fmla="*/ 78008 h 99111"/>
                    <a:gd name="connsiteX81" fmla="*/ 287613 w 301038"/>
                    <a:gd name="connsiteY81" fmla="*/ 85062 h 99111"/>
                    <a:gd name="connsiteX82" fmla="*/ 278992 w 301038"/>
                    <a:gd name="connsiteY82" fmla="*/ 94728 h 99111"/>
                    <a:gd name="connsiteX83" fmla="*/ 261226 w 301038"/>
                    <a:gd name="connsiteY83" fmla="*/ 97863 h 99111"/>
                    <a:gd name="connsiteX84" fmla="*/ 243461 w 301038"/>
                    <a:gd name="connsiteY84" fmla="*/ 97602 h 99111"/>
                    <a:gd name="connsiteX85" fmla="*/ 235885 w 301038"/>
                    <a:gd name="connsiteY85" fmla="*/ 94467 h 99111"/>
                    <a:gd name="connsiteX86" fmla="*/ 229092 w 301038"/>
                    <a:gd name="connsiteY86" fmla="*/ 92377 h 99111"/>
                    <a:gd name="connsiteX87" fmla="*/ 223344 w 301038"/>
                    <a:gd name="connsiteY87" fmla="*/ 85062 h 99111"/>
                    <a:gd name="connsiteX88" fmla="*/ 220993 w 301038"/>
                    <a:gd name="connsiteY88" fmla="*/ 81143 h 99111"/>
                    <a:gd name="connsiteX89" fmla="*/ 215507 w 301038"/>
                    <a:gd name="connsiteY89" fmla="*/ 82711 h 99111"/>
                    <a:gd name="connsiteX90" fmla="*/ 214723 w 301038"/>
                    <a:gd name="connsiteY90" fmla="*/ 88719 h 99111"/>
                    <a:gd name="connsiteX91" fmla="*/ 212894 w 301038"/>
                    <a:gd name="connsiteY91" fmla="*/ 93945 h 99111"/>
                    <a:gd name="connsiteX92" fmla="*/ 199831 w 301038"/>
                    <a:gd name="connsiteY92" fmla="*/ 94728 h 99111"/>
                    <a:gd name="connsiteX93" fmla="*/ 193822 w 301038"/>
                    <a:gd name="connsiteY93" fmla="*/ 96296 h 99111"/>
                    <a:gd name="connsiteX94" fmla="*/ 186769 w 301038"/>
                    <a:gd name="connsiteY94" fmla="*/ 96557 h 99111"/>
                    <a:gd name="connsiteX95" fmla="*/ 183895 w 301038"/>
                    <a:gd name="connsiteY95" fmla="*/ 95773 h 99111"/>
                    <a:gd name="connsiteX96" fmla="*/ 181805 w 301038"/>
                    <a:gd name="connsiteY96" fmla="*/ 93945 h 99111"/>
                    <a:gd name="connsiteX97" fmla="*/ 177886 w 301038"/>
                    <a:gd name="connsiteY97" fmla="*/ 95773 h 99111"/>
                    <a:gd name="connsiteX98" fmla="*/ 172138 w 301038"/>
                    <a:gd name="connsiteY98" fmla="*/ 94990 h 99111"/>
                    <a:gd name="connsiteX99" fmla="*/ 169003 w 301038"/>
                    <a:gd name="connsiteY99" fmla="*/ 92116 h 99111"/>
                    <a:gd name="connsiteX100" fmla="*/ 165346 w 301038"/>
                    <a:gd name="connsiteY100" fmla="*/ 97341 h 99111"/>
                    <a:gd name="connsiteX101" fmla="*/ 160904 w 301038"/>
                    <a:gd name="connsiteY101" fmla="*/ 93422 h 99111"/>
                    <a:gd name="connsiteX102" fmla="*/ 158814 w 301038"/>
                    <a:gd name="connsiteY102" fmla="*/ 92116 h 99111"/>
                    <a:gd name="connsiteX103" fmla="*/ 156202 w 301038"/>
                    <a:gd name="connsiteY103" fmla="*/ 93683 h 99111"/>
                    <a:gd name="connsiteX104" fmla="*/ 153850 w 301038"/>
                    <a:gd name="connsiteY104" fmla="*/ 93422 h 99111"/>
                    <a:gd name="connsiteX105" fmla="*/ 151499 w 301038"/>
                    <a:gd name="connsiteY105" fmla="*/ 94728 h 99111"/>
                    <a:gd name="connsiteX106" fmla="*/ 146797 w 301038"/>
                    <a:gd name="connsiteY106" fmla="*/ 94728 h 99111"/>
                    <a:gd name="connsiteX107" fmla="*/ 143923 w 301038"/>
                    <a:gd name="connsiteY107" fmla="*/ 96818 h 99111"/>
                    <a:gd name="connsiteX108" fmla="*/ 142094 w 301038"/>
                    <a:gd name="connsiteY108" fmla="*/ 98386 h 99111"/>
                    <a:gd name="connsiteX109" fmla="*/ 138436 w 301038"/>
                    <a:gd name="connsiteY109" fmla="*/ 97080 h 99111"/>
                    <a:gd name="connsiteX110" fmla="*/ 135040 w 301038"/>
                    <a:gd name="connsiteY110" fmla="*/ 96818 h 99111"/>
                    <a:gd name="connsiteX111" fmla="*/ 132428 w 301038"/>
                    <a:gd name="connsiteY111" fmla="*/ 98125 h 99111"/>
                    <a:gd name="connsiteX112" fmla="*/ 129554 w 301038"/>
                    <a:gd name="connsiteY112" fmla="*/ 96818 h 99111"/>
                    <a:gd name="connsiteX113" fmla="*/ 126680 w 301038"/>
                    <a:gd name="connsiteY113" fmla="*/ 97602 h 99111"/>
                    <a:gd name="connsiteX114" fmla="*/ 123545 w 301038"/>
                    <a:gd name="connsiteY114" fmla="*/ 97341 h 99111"/>
                    <a:gd name="connsiteX115" fmla="*/ 116752 w 301038"/>
                    <a:gd name="connsiteY115" fmla="*/ 95773 h 99111"/>
                    <a:gd name="connsiteX116" fmla="*/ 111789 w 301038"/>
                    <a:gd name="connsiteY116" fmla="*/ 95773 h 99111"/>
                    <a:gd name="connsiteX117" fmla="*/ 107086 w 301038"/>
                    <a:gd name="connsiteY117" fmla="*/ 95251 h 99111"/>
                    <a:gd name="connsiteX118" fmla="*/ 108131 w 301038"/>
                    <a:gd name="connsiteY118" fmla="*/ 87413 h 99111"/>
                    <a:gd name="connsiteX119" fmla="*/ 104996 w 301038"/>
                    <a:gd name="connsiteY119" fmla="*/ 81927 h 99111"/>
                    <a:gd name="connsiteX120" fmla="*/ 98987 w 301038"/>
                    <a:gd name="connsiteY120" fmla="*/ 87936 h 99111"/>
                    <a:gd name="connsiteX121" fmla="*/ 92978 w 301038"/>
                    <a:gd name="connsiteY121" fmla="*/ 85323 h 99111"/>
                    <a:gd name="connsiteX122" fmla="*/ 91672 w 301038"/>
                    <a:gd name="connsiteY122" fmla="*/ 90287 h 99111"/>
                    <a:gd name="connsiteX123" fmla="*/ 88537 w 301038"/>
                    <a:gd name="connsiteY123" fmla="*/ 93422 h 99111"/>
                    <a:gd name="connsiteX124" fmla="*/ 79915 w 301038"/>
                    <a:gd name="connsiteY124" fmla="*/ 96296 h 99111"/>
                    <a:gd name="connsiteX125" fmla="*/ 70510 w 301038"/>
                    <a:gd name="connsiteY125" fmla="*/ 93161 h 99111"/>
                    <a:gd name="connsiteX126" fmla="*/ 60060 w 301038"/>
                    <a:gd name="connsiteY126" fmla="*/ 91071 h 99111"/>
                    <a:gd name="connsiteX127" fmla="*/ 57447 w 301038"/>
                    <a:gd name="connsiteY127" fmla="*/ 81666 h 99111"/>
                    <a:gd name="connsiteX128" fmla="*/ 54312 w 301038"/>
                    <a:gd name="connsiteY128" fmla="*/ 84278 h 99111"/>
                    <a:gd name="connsiteX129" fmla="*/ 50132 w 301038"/>
                    <a:gd name="connsiteY129" fmla="*/ 87152 h 99111"/>
                    <a:gd name="connsiteX130" fmla="*/ 47781 w 301038"/>
                    <a:gd name="connsiteY130" fmla="*/ 89242 h 99111"/>
                    <a:gd name="connsiteX131" fmla="*/ 44385 w 301038"/>
                    <a:gd name="connsiteY131" fmla="*/ 89764 h 99111"/>
                    <a:gd name="connsiteX132" fmla="*/ 36808 w 301038"/>
                    <a:gd name="connsiteY132" fmla="*/ 87674 h 99111"/>
                    <a:gd name="connsiteX133" fmla="*/ 29232 w 301038"/>
                    <a:gd name="connsiteY133" fmla="*/ 81666 h 99111"/>
                    <a:gd name="connsiteX134" fmla="*/ 26097 w 301038"/>
                    <a:gd name="connsiteY134" fmla="*/ 72783 h 99111"/>
                    <a:gd name="connsiteX135" fmla="*/ 22701 w 301038"/>
                    <a:gd name="connsiteY135" fmla="*/ 69909 h 99111"/>
                    <a:gd name="connsiteX136" fmla="*/ 22439 w 301038"/>
                    <a:gd name="connsiteY136" fmla="*/ 64423 h 99111"/>
                    <a:gd name="connsiteX137" fmla="*/ 23484 w 301038"/>
                    <a:gd name="connsiteY137" fmla="*/ 58675 h 99111"/>
                    <a:gd name="connsiteX138" fmla="*/ 27142 w 301038"/>
                    <a:gd name="connsiteY138" fmla="*/ 53711 h 99111"/>
                    <a:gd name="connsiteX139" fmla="*/ 30016 w 301038"/>
                    <a:gd name="connsiteY139" fmla="*/ 48225 h 99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301038" h="99111">
                      <a:moveTo>
                        <a:pt x="30016" y="48225"/>
                      </a:moveTo>
                      <a:cubicBezTo>
                        <a:pt x="28709" y="46658"/>
                        <a:pt x="27664" y="44829"/>
                        <a:pt x="27142" y="42739"/>
                      </a:cubicBezTo>
                      <a:cubicBezTo>
                        <a:pt x="26619" y="40910"/>
                        <a:pt x="26881" y="39081"/>
                        <a:pt x="26358" y="37252"/>
                      </a:cubicBezTo>
                      <a:cubicBezTo>
                        <a:pt x="25052" y="33334"/>
                        <a:pt x="20349" y="33072"/>
                        <a:pt x="18259" y="29676"/>
                      </a:cubicBezTo>
                      <a:cubicBezTo>
                        <a:pt x="17214" y="28109"/>
                        <a:pt x="16953" y="25757"/>
                        <a:pt x="16431" y="23928"/>
                      </a:cubicBezTo>
                      <a:cubicBezTo>
                        <a:pt x="15647" y="21577"/>
                        <a:pt x="14602" y="19487"/>
                        <a:pt x="12773" y="17920"/>
                      </a:cubicBezTo>
                      <a:cubicBezTo>
                        <a:pt x="10944" y="16352"/>
                        <a:pt x="8593" y="15568"/>
                        <a:pt x="6242" y="15046"/>
                      </a:cubicBezTo>
                      <a:cubicBezTo>
                        <a:pt x="4674" y="14785"/>
                        <a:pt x="2323" y="14523"/>
                        <a:pt x="1016" y="13478"/>
                      </a:cubicBezTo>
                      <a:cubicBezTo>
                        <a:pt x="-1857" y="11127"/>
                        <a:pt x="2062" y="7469"/>
                        <a:pt x="4152" y="6424"/>
                      </a:cubicBezTo>
                      <a:cubicBezTo>
                        <a:pt x="7548" y="4857"/>
                        <a:pt x="11728" y="4857"/>
                        <a:pt x="15385" y="4857"/>
                      </a:cubicBezTo>
                      <a:cubicBezTo>
                        <a:pt x="19827" y="4857"/>
                        <a:pt x="24007" y="5641"/>
                        <a:pt x="28187" y="3812"/>
                      </a:cubicBezTo>
                      <a:cubicBezTo>
                        <a:pt x="32890" y="1722"/>
                        <a:pt x="36808" y="-629"/>
                        <a:pt x="42033" y="154"/>
                      </a:cubicBezTo>
                      <a:cubicBezTo>
                        <a:pt x="46475" y="677"/>
                        <a:pt x="52222" y="2506"/>
                        <a:pt x="55096" y="6163"/>
                      </a:cubicBezTo>
                      <a:cubicBezTo>
                        <a:pt x="59276" y="11127"/>
                        <a:pt x="50394" y="10343"/>
                        <a:pt x="47781" y="10082"/>
                      </a:cubicBezTo>
                      <a:cubicBezTo>
                        <a:pt x="55880" y="12433"/>
                        <a:pt x="63979" y="14523"/>
                        <a:pt x="72600" y="15307"/>
                      </a:cubicBezTo>
                      <a:cubicBezTo>
                        <a:pt x="75735" y="15568"/>
                        <a:pt x="78609" y="15568"/>
                        <a:pt x="81483" y="16352"/>
                      </a:cubicBezTo>
                      <a:cubicBezTo>
                        <a:pt x="83051" y="16875"/>
                        <a:pt x="89582" y="19487"/>
                        <a:pt x="86708" y="21838"/>
                      </a:cubicBezTo>
                      <a:cubicBezTo>
                        <a:pt x="83834" y="24190"/>
                        <a:pt x="77825" y="22883"/>
                        <a:pt x="74429" y="22100"/>
                      </a:cubicBezTo>
                      <a:cubicBezTo>
                        <a:pt x="70510" y="21577"/>
                        <a:pt x="67114" y="21316"/>
                        <a:pt x="63195" y="21838"/>
                      </a:cubicBezTo>
                      <a:cubicBezTo>
                        <a:pt x="59799" y="22100"/>
                        <a:pt x="56664" y="22622"/>
                        <a:pt x="53267" y="21838"/>
                      </a:cubicBezTo>
                      <a:cubicBezTo>
                        <a:pt x="51177" y="21316"/>
                        <a:pt x="49087" y="20532"/>
                        <a:pt x="46997" y="20271"/>
                      </a:cubicBezTo>
                      <a:cubicBezTo>
                        <a:pt x="45691" y="20010"/>
                        <a:pt x="42817" y="19487"/>
                        <a:pt x="41511" y="20532"/>
                      </a:cubicBezTo>
                      <a:cubicBezTo>
                        <a:pt x="38376" y="23145"/>
                        <a:pt x="48565" y="26802"/>
                        <a:pt x="50132" y="27063"/>
                      </a:cubicBezTo>
                      <a:cubicBezTo>
                        <a:pt x="54312" y="27847"/>
                        <a:pt x="58754" y="27063"/>
                        <a:pt x="62934" y="27325"/>
                      </a:cubicBezTo>
                      <a:cubicBezTo>
                        <a:pt x="61105" y="32027"/>
                        <a:pt x="55619" y="28892"/>
                        <a:pt x="51961" y="30982"/>
                      </a:cubicBezTo>
                      <a:cubicBezTo>
                        <a:pt x="49610" y="32289"/>
                        <a:pt x="46475" y="38559"/>
                        <a:pt x="51177" y="38036"/>
                      </a:cubicBezTo>
                      <a:cubicBezTo>
                        <a:pt x="53267" y="37775"/>
                        <a:pt x="55096" y="36469"/>
                        <a:pt x="56925" y="35424"/>
                      </a:cubicBezTo>
                      <a:cubicBezTo>
                        <a:pt x="58754" y="34117"/>
                        <a:pt x="60844" y="33072"/>
                        <a:pt x="62934" y="32811"/>
                      </a:cubicBezTo>
                      <a:cubicBezTo>
                        <a:pt x="65285" y="32289"/>
                        <a:pt x="67636" y="33072"/>
                        <a:pt x="69988" y="32550"/>
                      </a:cubicBezTo>
                      <a:cubicBezTo>
                        <a:pt x="72078" y="32289"/>
                        <a:pt x="72600" y="30721"/>
                        <a:pt x="73907" y="29415"/>
                      </a:cubicBezTo>
                      <a:cubicBezTo>
                        <a:pt x="77564" y="26280"/>
                        <a:pt x="77042" y="35685"/>
                        <a:pt x="78348" y="36991"/>
                      </a:cubicBezTo>
                      <a:cubicBezTo>
                        <a:pt x="80960" y="39604"/>
                        <a:pt x="87492" y="37775"/>
                        <a:pt x="87231" y="43261"/>
                      </a:cubicBezTo>
                      <a:cubicBezTo>
                        <a:pt x="87231" y="45351"/>
                        <a:pt x="85402" y="46396"/>
                        <a:pt x="83834" y="47703"/>
                      </a:cubicBezTo>
                      <a:cubicBezTo>
                        <a:pt x="82528" y="48748"/>
                        <a:pt x="81222" y="50054"/>
                        <a:pt x="83312" y="51099"/>
                      </a:cubicBezTo>
                      <a:cubicBezTo>
                        <a:pt x="85141" y="52144"/>
                        <a:pt x="87231" y="51883"/>
                        <a:pt x="89321" y="51883"/>
                      </a:cubicBezTo>
                      <a:cubicBezTo>
                        <a:pt x="91149" y="51883"/>
                        <a:pt x="92978" y="51883"/>
                        <a:pt x="94546" y="51360"/>
                      </a:cubicBezTo>
                      <a:cubicBezTo>
                        <a:pt x="96636" y="50315"/>
                        <a:pt x="97158" y="47964"/>
                        <a:pt x="98987" y="46919"/>
                      </a:cubicBezTo>
                      <a:cubicBezTo>
                        <a:pt x="101338" y="45613"/>
                        <a:pt x="103690" y="47703"/>
                        <a:pt x="104996" y="49531"/>
                      </a:cubicBezTo>
                      <a:cubicBezTo>
                        <a:pt x="106563" y="51360"/>
                        <a:pt x="107870" y="54234"/>
                        <a:pt x="110482" y="54756"/>
                      </a:cubicBezTo>
                      <a:cubicBezTo>
                        <a:pt x="113356" y="55279"/>
                        <a:pt x="113617" y="52405"/>
                        <a:pt x="113617" y="50315"/>
                      </a:cubicBezTo>
                      <a:cubicBezTo>
                        <a:pt x="114923" y="49531"/>
                        <a:pt x="117275" y="50054"/>
                        <a:pt x="118842" y="50054"/>
                      </a:cubicBezTo>
                      <a:cubicBezTo>
                        <a:pt x="121194" y="50054"/>
                        <a:pt x="120932" y="51621"/>
                        <a:pt x="121716" y="53189"/>
                      </a:cubicBezTo>
                      <a:cubicBezTo>
                        <a:pt x="122239" y="54495"/>
                        <a:pt x="123806" y="55540"/>
                        <a:pt x="125374" y="55801"/>
                      </a:cubicBezTo>
                      <a:cubicBezTo>
                        <a:pt x="127202" y="56063"/>
                        <a:pt x="127725" y="55018"/>
                        <a:pt x="127986" y="53450"/>
                      </a:cubicBezTo>
                      <a:cubicBezTo>
                        <a:pt x="128248" y="51621"/>
                        <a:pt x="128248" y="50838"/>
                        <a:pt x="130076" y="50054"/>
                      </a:cubicBezTo>
                      <a:cubicBezTo>
                        <a:pt x="131383" y="49531"/>
                        <a:pt x="132689" y="49531"/>
                        <a:pt x="134256" y="49793"/>
                      </a:cubicBezTo>
                      <a:cubicBezTo>
                        <a:pt x="135824" y="50054"/>
                        <a:pt x="137130" y="50838"/>
                        <a:pt x="138436" y="51883"/>
                      </a:cubicBezTo>
                      <a:cubicBezTo>
                        <a:pt x="139743" y="52666"/>
                        <a:pt x="141049" y="53450"/>
                        <a:pt x="142355" y="54495"/>
                      </a:cubicBezTo>
                      <a:cubicBezTo>
                        <a:pt x="143661" y="55540"/>
                        <a:pt x="144445" y="56847"/>
                        <a:pt x="145229" y="58153"/>
                      </a:cubicBezTo>
                      <a:cubicBezTo>
                        <a:pt x="147319" y="61027"/>
                        <a:pt x="149670" y="58937"/>
                        <a:pt x="152283" y="57630"/>
                      </a:cubicBezTo>
                      <a:cubicBezTo>
                        <a:pt x="153589" y="57108"/>
                        <a:pt x="157508" y="56324"/>
                        <a:pt x="159598" y="57108"/>
                      </a:cubicBezTo>
                      <a:cubicBezTo>
                        <a:pt x="160382" y="57369"/>
                        <a:pt x="161427" y="58414"/>
                        <a:pt x="162472" y="58675"/>
                      </a:cubicBezTo>
                      <a:cubicBezTo>
                        <a:pt x="163778" y="59198"/>
                        <a:pt x="165084" y="59459"/>
                        <a:pt x="166129" y="59982"/>
                      </a:cubicBezTo>
                      <a:cubicBezTo>
                        <a:pt x="166391" y="57892"/>
                        <a:pt x="165607" y="57108"/>
                        <a:pt x="163778" y="56063"/>
                      </a:cubicBezTo>
                      <a:cubicBezTo>
                        <a:pt x="162472" y="55540"/>
                        <a:pt x="159859" y="55279"/>
                        <a:pt x="160121" y="53450"/>
                      </a:cubicBezTo>
                      <a:cubicBezTo>
                        <a:pt x="163256" y="50838"/>
                        <a:pt x="168481" y="49531"/>
                        <a:pt x="172661" y="50315"/>
                      </a:cubicBezTo>
                      <a:cubicBezTo>
                        <a:pt x="174490" y="50576"/>
                        <a:pt x="176580" y="51621"/>
                        <a:pt x="178147" y="50315"/>
                      </a:cubicBezTo>
                      <a:cubicBezTo>
                        <a:pt x="179715" y="49009"/>
                        <a:pt x="180498" y="47703"/>
                        <a:pt x="182850" y="47441"/>
                      </a:cubicBezTo>
                      <a:cubicBezTo>
                        <a:pt x="184940" y="46919"/>
                        <a:pt x="187030" y="47703"/>
                        <a:pt x="189120" y="47964"/>
                      </a:cubicBezTo>
                      <a:cubicBezTo>
                        <a:pt x="191471" y="48486"/>
                        <a:pt x="192516" y="47703"/>
                        <a:pt x="193822" y="45613"/>
                      </a:cubicBezTo>
                      <a:cubicBezTo>
                        <a:pt x="195129" y="43523"/>
                        <a:pt x="196696" y="43784"/>
                        <a:pt x="198786" y="43523"/>
                      </a:cubicBezTo>
                      <a:cubicBezTo>
                        <a:pt x="201138" y="43000"/>
                        <a:pt x="201399" y="40910"/>
                        <a:pt x="202966" y="39342"/>
                      </a:cubicBezTo>
                      <a:cubicBezTo>
                        <a:pt x="205056" y="37514"/>
                        <a:pt x="207408" y="38559"/>
                        <a:pt x="209498" y="39342"/>
                      </a:cubicBezTo>
                      <a:cubicBezTo>
                        <a:pt x="211849" y="40387"/>
                        <a:pt x="214462" y="41432"/>
                        <a:pt x="216813" y="42739"/>
                      </a:cubicBezTo>
                      <a:cubicBezTo>
                        <a:pt x="218903" y="43784"/>
                        <a:pt x="220470" y="44306"/>
                        <a:pt x="222560" y="43261"/>
                      </a:cubicBezTo>
                      <a:cubicBezTo>
                        <a:pt x="224650" y="42216"/>
                        <a:pt x="226479" y="40649"/>
                        <a:pt x="228831" y="40649"/>
                      </a:cubicBezTo>
                      <a:cubicBezTo>
                        <a:pt x="230921" y="40649"/>
                        <a:pt x="232749" y="41432"/>
                        <a:pt x="234839" y="40910"/>
                      </a:cubicBezTo>
                      <a:cubicBezTo>
                        <a:pt x="237452" y="40126"/>
                        <a:pt x="239803" y="39342"/>
                        <a:pt x="242677" y="39081"/>
                      </a:cubicBezTo>
                      <a:cubicBezTo>
                        <a:pt x="245812" y="39081"/>
                        <a:pt x="248947" y="38820"/>
                        <a:pt x="252082" y="38820"/>
                      </a:cubicBezTo>
                      <a:cubicBezTo>
                        <a:pt x="254695" y="39081"/>
                        <a:pt x="257307" y="39865"/>
                        <a:pt x="259920" y="40387"/>
                      </a:cubicBezTo>
                      <a:cubicBezTo>
                        <a:pt x="262532" y="40910"/>
                        <a:pt x="263839" y="41171"/>
                        <a:pt x="264623" y="44045"/>
                      </a:cubicBezTo>
                      <a:cubicBezTo>
                        <a:pt x="265145" y="46658"/>
                        <a:pt x="265929" y="48748"/>
                        <a:pt x="269064" y="48748"/>
                      </a:cubicBezTo>
                      <a:cubicBezTo>
                        <a:pt x="271938" y="48748"/>
                        <a:pt x="274811" y="47964"/>
                        <a:pt x="277424" y="47964"/>
                      </a:cubicBezTo>
                      <a:cubicBezTo>
                        <a:pt x="280820" y="47964"/>
                        <a:pt x="283955" y="48486"/>
                        <a:pt x="286829" y="49793"/>
                      </a:cubicBezTo>
                      <a:cubicBezTo>
                        <a:pt x="286307" y="51621"/>
                        <a:pt x="285523" y="54495"/>
                        <a:pt x="287352" y="55540"/>
                      </a:cubicBezTo>
                      <a:cubicBezTo>
                        <a:pt x="289442" y="56847"/>
                        <a:pt x="292838" y="55801"/>
                        <a:pt x="295189" y="56063"/>
                      </a:cubicBezTo>
                      <a:cubicBezTo>
                        <a:pt x="297802" y="56324"/>
                        <a:pt x="300414" y="57369"/>
                        <a:pt x="300937" y="60243"/>
                      </a:cubicBezTo>
                      <a:cubicBezTo>
                        <a:pt x="301459" y="63117"/>
                        <a:pt x="299892" y="65990"/>
                        <a:pt x="297802" y="67819"/>
                      </a:cubicBezTo>
                      <a:cubicBezTo>
                        <a:pt x="295189" y="69909"/>
                        <a:pt x="292054" y="70170"/>
                        <a:pt x="288919" y="70432"/>
                      </a:cubicBezTo>
                      <a:cubicBezTo>
                        <a:pt x="287090" y="70693"/>
                        <a:pt x="283433" y="70432"/>
                        <a:pt x="282126" y="72261"/>
                      </a:cubicBezTo>
                      <a:cubicBezTo>
                        <a:pt x="280820" y="74089"/>
                        <a:pt x="282910" y="76702"/>
                        <a:pt x="283955" y="78008"/>
                      </a:cubicBezTo>
                      <a:cubicBezTo>
                        <a:pt x="285262" y="80098"/>
                        <a:pt x="287352" y="82449"/>
                        <a:pt x="287613" y="85062"/>
                      </a:cubicBezTo>
                      <a:cubicBezTo>
                        <a:pt x="288397" y="90026"/>
                        <a:pt x="282910" y="93422"/>
                        <a:pt x="278992" y="94728"/>
                      </a:cubicBezTo>
                      <a:cubicBezTo>
                        <a:pt x="273244" y="96557"/>
                        <a:pt x="267235" y="96557"/>
                        <a:pt x="261226" y="97863"/>
                      </a:cubicBezTo>
                      <a:cubicBezTo>
                        <a:pt x="254956" y="99170"/>
                        <a:pt x="249470" y="99953"/>
                        <a:pt x="243461" y="97602"/>
                      </a:cubicBezTo>
                      <a:cubicBezTo>
                        <a:pt x="240848" y="96557"/>
                        <a:pt x="238497" y="95251"/>
                        <a:pt x="235885" y="94467"/>
                      </a:cubicBezTo>
                      <a:cubicBezTo>
                        <a:pt x="233794" y="93683"/>
                        <a:pt x="231182" y="93422"/>
                        <a:pt x="229092" y="92377"/>
                      </a:cubicBezTo>
                      <a:cubicBezTo>
                        <a:pt x="226218" y="90810"/>
                        <a:pt x="224650" y="87936"/>
                        <a:pt x="223344" y="85062"/>
                      </a:cubicBezTo>
                      <a:cubicBezTo>
                        <a:pt x="222822" y="84017"/>
                        <a:pt x="222038" y="81666"/>
                        <a:pt x="220993" y="81143"/>
                      </a:cubicBezTo>
                      <a:cubicBezTo>
                        <a:pt x="219687" y="80359"/>
                        <a:pt x="216813" y="82188"/>
                        <a:pt x="215507" y="82711"/>
                      </a:cubicBezTo>
                      <a:cubicBezTo>
                        <a:pt x="214723" y="84539"/>
                        <a:pt x="214723" y="86891"/>
                        <a:pt x="214723" y="88719"/>
                      </a:cubicBezTo>
                      <a:cubicBezTo>
                        <a:pt x="214462" y="90810"/>
                        <a:pt x="215507" y="93161"/>
                        <a:pt x="212894" y="93945"/>
                      </a:cubicBezTo>
                      <a:cubicBezTo>
                        <a:pt x="208975" y="95512"/>
                        <a:pt x="204011" y="94467"/>
                        <a:pt x="199831" y="94728"/>
                      </a:cubicBezTo>
                      <a:cubicBezTo>
                        <a:pt x="197741" y="94728"/>
                        <a:pt x="195912" y="96035"/>
                        <a:pt x="193822" y="96296"/>
                      </a:cubicBezTo>
                      <a:cubicBezTo>
                        <a:pt x="191471" y="96557"/>
                        <a:pt x="189120" y="97080"/>
                        <a:pt x="186769" y="96557"/>
                      </a:cubicBezTo>
                      <a:cubicBezTo>
                        <a:pt x="185724" y="96557"/>
                        <a:pt x="184678" y="96296"/>
                        <a:pt x="183895" y="95773"/>
                      </a:cubicBezTo>
                      <a:cubicBezTo>
                        <a:pt x="183111" y="95251"/>
                        <a:pt x="182588" y="94467"/>
                        <a:pt x="181805" y="93945"/>
                      </a:cubicBezTo>
                      <a:cubicBezTo>
                        <a:pt x="179453" y="92377"/>
                        <a:pt x="179192" y="94728"/>
                        <a:pt x="177886" y="95773"/>
                      </a:cubicBezTo>
                      <a:cubicBezTo>
                        <a:pt x="176580" y="96818"/>
                        <a:pt x="173183" y="96296"/>
                        <a:pt x="172138" y="94990"/>
                      </a:cubicBezTo>
                      <a:cubicBezTo>
                        <a:pt x="171355" y="93945"/>
                        <a:pt x="170571" y="88458"/>
                        <a:pt x="169003" y="92116"/>
                      </a:cubicBezTo>
                      <a:cubicBezTo>
                        <a:pt x="168219" y="93945"/>
                        <a:pt x="168219" y="97602"/>
                        <a:pt x="165346" y="97341"/>
                      </a:cubicBezTo>
                      <a:cubicBezTo>
                        <a:pt x="163517" y="97080"/>
                        <a:pt x="162211" y="94728"/>
                        <a:pt x="160904" y="93422"/>
                      </a:cubicBezTo>
                      <a:cubicBezTo>
                        <a:pt x="160382" y="92900"/>
                        <a:pt x="159598" y="92116"/>
                        <a:pt x="158814" y="92116"/>
                      </a:cubicBezTo>
                      <a:cubicBezTo>
                        <a:pt x="157769" y="92116"/>
                        <a:pt x="157247" y="93161"/>
                        <a:pt x="156202" y="93683"/>
                      </a:cubicBezTo>
                      <a:cubicBezTo>
                        <a:pt x="155157" y="93945"/>
                        <a:pt x="154634" y="93422"/>
                        <a:pt x="153850" y="93422"/>
                      </a:cubicBezTo>
                      <a:cubicBezTo>
                        <a:pt x="152544" y="93161"/>
                        <a:pt x="152283" y="93683"/>
                        <a:pt x="151499" y="94728"/>
                      </a:cubicBezTo>
                      <a:cubicBezTo>
                        <a:pt x="149932" y="96557"/>
                        <a:pt x="148625" y="96035"/>
                        <a:pt x="146797" y="94728"/>
                      </a:cubicBezTo>
                      <a:cubicBezTo>
                        <a:pt x="144445" y="92900"/>
                        <a:pt x="144184" y="94467"/>
                        <a:pt x="143923" y="96818"/>
                      </a:cubicBezTo>
                      <a:cubicBezTo>
                        <a:pt x="143923" y="98125"/>
                        <a:pt x="143661" y="98647"/>
                        <a:pt x="142094" y="98386"/>
                      </a:cubicBezTo>
                      <a:cubicBezTo>
                        <a:pt x="140788" y="98125"/>
                        <a:pt x="139743" y="97341"/>
                        <a:pt x="138436" y="97080"/>
                      </a:cubicBezTo>
                      <a:cubicBezTo>
                        <a:pt x="137391" y="96818"/>
                        <a:pt x="136085" y="96557"/>
                        <a:pt x="135040" y="96818"/>
                      </a:cubicBezTo>
                      <a:cubicBezTo>
                        <a:pt x="133995" y="97080"/>
                        <a:pt x="133211" y="98125"/>
                        <a:pt x="132428" y="98125"/>
                      </a:cubicBezTo>
                      <a:cubicBezTo>
                        <a:pt x="131383" y="98125"/>
                        <a:pt x="130599" y="96818"/>
                        <a:pt x="129554" y="96818"/>
                      </a:cubicBezTo>
                      <a:cubicBezTo>
                        <a:pt x="128509" y="96818"/>
                        <a:pt x="127725" y="97602"/>
                        <a:pt x="126680" y="97602"/>
                      </a:cubicBezTo>
                      <a:cubicBezTo>
                        <a:pt x="125635" y="97602"/>
                        <a:pt x="124590" y="97341"/>
                        <a:pt x="123545" y="97341"/>
                      </a:cubicBezTo>
                      <a:cubicBezTo>
                        <a:pt x="121455" y="97341"/>
                        <a:pt x="118842" y="96557"/>
                        <a:pt x="116752" y="95773"/>
                      </a:cubicBezTo>
                      <a:cubicBezTo>
                        <a:pt x="115185" y="95773"/>
                        <a:pt x="113617" y="95773"/>
                        <a:pt x="111789" y="95773"/>
                      </a:cubicBezTo>
                      <a:cubicBezTo>
                        <a:pt x="110482" y="95773"/>
                        <a:pt x="108392" y="96035"/>
                        <a:pt x="107086" y="95251"/>
                      </a:cubicBezTo>
                      <a:cubicBezTo>
                        <a:pt x="104735" y="93422"/>
                        <a:pt x="107347" y="89503"/>
                        <a:pt x="108131" y="87413"/>
                      </a:cubicBezTo>
                      <a:cubicBezTo>
                        <a:pt x="109437" y="85062"/>
                        <a:pt x="108915" y="80882"/>
                        <a:pt x="104996" y="81927"/>
                      </a:cubicBezTo>
                      <a:cubicBezTo>
                        <a:pt x="102122" y="82711"/>
                        <a:pt x="102122" y="87413"/>
                        <a:pt x="98987" y="87936"/>
                      </a:cubicBezTo>
                      <a:cubicBezTo>
                        <a:pt x="96897" y="88197"/>
                        <a:pt x="94546" y="81666"/>
                        <a:pt x="92978" y="85323"/>
                      </a:cubicBezTo>
                      <a:cubicBezTo>
                        <a:pt x="92456" y="86891"/>
                        <a:pt x="92456" y="88719"/>
                        <a:pt x="91672" y="90287"/>
                      </a:cubicBezTo>
                      <a:cubicBezTo>
                        <a:pt x="90888" y="91593"/>
                        <a:pt x="89582" y="92638"/>
                        <a:pt x="88537" y="93422"/>
                      </a:cubicBezTo>
                      <a:cubicBezTo>
                        <a:pt x="85924" y="95512"/>
                        <a:pt x="83312" y="96296"/>
                        <a:pt x="79915" y="96296"/>
                      </a:cubicBezTo>
                      <a:cubicBezTo>
                        <a:pt x="76258" y="96296"/>
                        <a:pt x="73645" y="93945"/>
                        <a:pt x="70510" y="93161"/>
                      </a:cubicBezTo>
                      <a:cubicBezTo>
                        <a:pt x="66853" y="92116"/>
                        <a:pt x="63195" y="92900"/>
                        <a:pt x="60060" y="91071"/>
                      </a:cubicBezTo>
                      <a:cubicBezTo>
                        <a:pt x="56141" y="88981"/>
                        <a:pt x="56664" y="85584"/>
                        <a:pt x="57447" y="81666"/>
                      </a:cubicBezTo>
                      <a:cubicBezTo>
                        <a:pt x="55880" y="81143"/>
                        <a:pt x="55096" y="83233"/>
                        <a:pt x="54312" y="84278"/>
                      </a:cubicBezTo>
                      <a:cubicBezTo>
                        <a:pt x="53267" y="85846"/>
                        <a:pt x="51700" y="86107"/>
                        <a:pt x="50132" y="87152"/>
                      </a:cubicBezTo>
                      <a:cubicBezTo>
                        <a:pt x="49087" y="87674"/>
                        <a:pt x="48565" y="88458"/>
                        <a:pt x="47781" y="89242"/>
                      </a:cubicBezTo>
                      <a:cubicBezTo>
                        <a:pt x="46736" y="90287"/>
                        <a:pt x="45691" y="90026"/>
                        <a:pt x="44385" y="89764"/>
                      </a:cubicBezTo>
                      <a:cubicBezTo>
                        <a:pt x="41772" y="89242"/>
                        <a:pt x="39421" y="88458"/>
                        <a:pt x="36808" y="87674"/>
                      </a:cubicBezTo>
                      <a:cubicBezTo>
                        <a:pt x="33673" y="86368"/>
                        <a:pt x="30538" y="85062"/>
                        <a:pt x="29232" y="81666"/>
                      </a:cubicBezTo>
                      <a:cubicBezTo>
                        <a:pt x="28187" y="78269"/>
                        <a:pt x="29493" y="74873"/>
                        <a:pt x="26097" y="72783"/>
                      </a:cubicBezTo>
                      <a:cubicBezTo>
                        <a:pt x="24791" y="71999"/>
                        <a:pt x="23223" y="71216"/>
                        <a:pt x="22701" y="69909"/>
                      </a:cubicBezTo>
                      <a:cubicBezTo>
                        <a:pt x="21917" y="68342"/>
                        <a:pt x="22439" y="66252"/>
                        <a:pt x="22439" y="64423"/>
                      </a:cubicBezTo>
                      <a:cubicBezTo>
                        <a:pt x="22701" y="62594"/>
                        <a:pt x="22701" y="60504"/>
                        <a:pt x="23484" y="58675"/>
                      </a:cubicBezTo>
                      <a:cubicBezTo>
                        <a:pt x="24268" y="56847"/>
                        <a:pt x="25574" y="55018"/>
                        <a:pt x="27142" y="53711"/>
                      </a:cubicBezTo>
                      <a:cubicBezTo>
                        <a:pt x="27403" y="52144"/>
                        <a:pt x="30538" y="49009"/>
                        <a:pt x="30016" y="482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A816CC29-F5D8-583B-56B0-625902491B73}"/>
                    </a:ext>
                  </a:extLst>
                </p:cNvPr>
                <p:cNvSpPr/>
                <p:nvPr/>
              </p:nvSpPr>
              <p:spPr>
                <a:xfrm>
                  <a:off x="2904569" y="1959136"/>
                  <a:ext cx="18093" cy="16284"/>
                </a:xfrm>
                <a:custGeom>
                  <a:avLst/>
                  <a:gdLst>
                    <a:gd name="connsiteX0" fmla="*/ 17606 w 18093"/>
                    <a:gd name="connsiteY0" fmla="*/ 14911 h 16284"/>
                    <a:gd name="connsiteX1" fmla="*/ 9246 w 18093"/>
                    <a:gd name="connsiteY1" fmla="*/ 15172 h 16284"/>
                    <a:gd name="connsiteX2" fmla="*/ 5066 w 18093"/>
                    <a:gd name="connsiteY2" fmla="*/ 8380 h 16284"/>
                    <a:gd name="connsiteX3" fmla="*/ 102 w 18093"/>
                    <a:gd name="connsiteY3" fmla="*/ 2371 h 16284"/>
                    <a:gd name="connsiteX4" fmla="*/ 7940 w 18093"/>
                    <a:gd name="connsiteY4" fmla="*/ 281 h 16284"/>
                    <a:gd name="connsiteX5" fmla="*/ 16039 w 18093"/>
                    <a:gd name="connsiteY5" fmla="*/ 1064 h 16284"/>
                    <a:gd name="connsiteX6" fmla="*/ 17868 w 18093"/>
                    <a:gd name="connsiteY6" fmla="*/ 10208 h 16284"/>
                    <a:gd name="connsiteX7" fmla="*/ 17606 w 18093"/>
                    <a:gd name="connsiteY7" fmla="*/ 13082 h 16284"/>
                    <a:gd name="connsiteX8" fmla="*/ 17606 w 18093"/>
                    <a:gd name="connsiteY8" fmla="*/ 14911 h 16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3" h="16284">
                      <a:moveTo>
                        <a:pt x="17606" y="14911"/>
                      </a:moveTo>
                      <a:cubicBezTo>
                        <a:pt x="14994" y="15956"/>
                        <a:pt x="11598" y="17262"/>
                        <a:pt x="9246" y="15172"/>
                      </a:cubicBezTo>
                      <a:cubicBezTo>
                        <a:pt x="7156" y="13343"/>
                        <a:pt x="7156" y="10208"/>
                        <a:pt x="5066" y="8380"/>
                      </a:cubicBezTo>
                      <a:cubicBezTo>
                        <a:pt x="3237" y="6812"/>
                        <a:pt x="-681" y="5506"/>
                        <a:pt x="102" y="2371"/>
                      </a:cubicBezTo>
                      <a:cubicBezTo>
                        <a:pt x="625" y="-764"/>
                        <a:pt x="5589" y="19"/>
                        <a:pt x="7940" y="281"/>
                      </a:cubicBezTo>
                      <a:cubicBezTo>
                        <a:pt x="10030" y="281"/>
                        <a:pt x="13949" y="-242"/>
                        <a:pt x="16039" y="1064"/>
                      </a:cubicBezTo>
                      <a:cubicBezTo>
                        <a:pt x="18651" y="2893"/>
                        <a:pt x="18129" y="7596"/>
                        <a:pt x="17868" y="10208"/>
                      </a:cubicBezTo>
                      <a:cubicBezTo>
                        <a:pt x="17868" y="11253"/>
                        <a:pt x="17606" y="12298"/>
                        <a:pt x="17606" y="13082"/>
                      </a:cubicBezTo>
                      <a:cubicBezTo>
                        <a:pt x="17084" y="13343"/>
                        <a:pt x="18129" y="14650"/>
                        <a:pt x="17606" y="1491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72A6ED98-86BF-43D9-F107-30002B914045}"/>
                    </a:ext>
                  </a:extLst>
                </p:cNvPr>
                <p:cNvSpPr/>
                <p:nvPr/>
              </p:nvSpPr>
              <p:spPr>
                <a:xfrm>
                  <a:off x="2892310" y="1919798"/>
                  <a:ext cx="31002" cy="21592"/>
                </a:xfrm>
                <a:custGeom>
                  <a:avLst/>
                  <a:gdLst>
                    <a:gd name="connsiteX0" fmla="*/ 18371 w 31002"/>
                    <a:gd name="connsiteY0" fmla="*/ 21592 h 21592"/>
                    <a:gd name="connsiteX1" fmla="*/ 4263 w 31002"/>
                    <a:gd name="connsiteY1" fmla="*/ 17935 h 21592"/>
                    <a:gd name="connsiteX2" fmla="*/ 605 w 31002"/>
                    <a:gd name="connsiteY2" fmla="*/ 4611 h 21592"/>
                    <a:gd name="connsiteX3" fmla="*/ 12623 w 31002"/>
                    <a:gd name="connsiteY3" fmla="*/ 430 h 21592"/>
                    <a:gd name="connsiteX4" fmla="*/ 20461 w 31002"/>
                    <a:gd name="connsiteY4" fmla="*/ 2782 h 21592"/>
                    <a:gd name="connsiteX5" fmla="*/ 25163 w 31002"/>
                    <a:gd name="connsiteY5" fmla="*/ 7484 h 21592"/>
                    <a:gd name="connsiteX6" fmla="*/ 30911 w 31002"/>
                    <a:gd name="connsiteY6" fmla="*/ 16367 h 21592"/>
                    <a:gd name="connsiteX7" fmla="*/ 25947 w 31002"/>
                    <a:gd name="connsiteY7" fmla="*/ 20547 h 21592"/>
                    <a:gd name="connsiteX8" fmla="*/ 18371 w 31002"/>
                    <a:gd name="connsiteY8" fmla="*/ 21592 h 21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02" h="21592">
                      <a:moveTo>
                        <a:pt x="18371" y="21592"/>
                      </a:moveTo>
                      <a:cubicBezTo>
                        <a:pt x="13929" y="20808"/>
                        <a:pt x="7920" y="20808"/>
                        <a:pt x="4263" y="17935"/>
                      </a:cubicBezTo>
                      <a:cubicBezTo>
                        <a:pt x="605" y="15061"/>
                        <a:pt x="-962" y="8791"/>
                        <a:pt x="605" y="4611"/>
                      </a:cubicBezTo>
                      <a:cubicBezTo>
                        <a:pt x="2173" y="-615"/>
                        <a:pt x="8182" y="-353"/>
                        <a:pt x="12623" y="430"/>
                      </a:cubicBezTo>
                      <a:cubicBezTo>
                        <a:pt x="15236" y="953"/>
                        <a:pt x="18109" y="1475"/>
                        <a:pt x="20461" y="2782"/>
                      </a:cubicBezTo>
                      <a:cubicBezTo>
                        <a:pt x="22551" y="4088"/>
                        <a:pt x="23857" y="5656"/>
                        <a:pt x="25163" y="7484"/>
                      </a:cubicBezTo>
                      <a:cubicBezTo>
                        <a:pt x="27253" y="9836"/>
                        <a:pt x="31695" y="12448"/>
                        <a:pt x="30911" y="16367"/>
                      </a:cubicBezTo>
                      <a:cubicBezTo>
                        <a:pt x="30388" y="18718"/>
                        <a:pt x="27776" y="19763"/>
                        <a:pt x="25947" y="20547"/>
                      </a:cubicBezTo>
                      <a:cubicBezTo>
                        <a:pt x="23073" y="21331"/>
                        <a:pt x="21244" y="21331"/>
                        <a:pt x="18371" y="2159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50F4E5B7-05DE-32A6-7190-164927822D24}"/>
                    </a:ext>
                  </a:extLst>
                </p:cNvPr>
                <p:cNvSpPr/>
                <p:nvPr/>
              </p:nvSpPr>
              <p:spPr>
                <a:xfrm>
                  <a:off x="2773241" y="2013369"/>
                  <a:ext cx="68634" cy="43718"/>
                </a:xfrm>
                <a:custGeom>
                  <a:avLst/>
                  <a:gdLst>
                    <a:gd name="connsiteX0" fmla="*/ 25623 w 68634"/>
                    <a:gd name="connsiteY0" fmla="*/ 34873 h 43718"/>
                    <a:gd name="connsiteX1" fmla="*/ 19614 w 68634"/>
                    <a:gd name="connsiteY1" fmla="*/ 36180 h 43718"/>
                    <a:gd name="connsiteX2" fmla="*/ 13344 w 68634"/>
                    <a:gd name="connsiteY2" fmla="*/ 30432 h 43718"/>
                    <a:gd name="connsiteX3" fmla="*/ 6813 w 68634"/>
                    <a:gd name="connsiteY3" fmla="*/ 29909 h 43718"/>
                    <a:gd name="connsiteX4" fmla="*/ 281 w 68634"/>
                    <a:gd name="connsiteY4" fmla="*/ 26252 h 43718"/>
                    <a:gd name="connsiteX5" fmla="*/ 2894 w 68634"/>
                    <a:gd name="connsiteY5" fmla="*/ 18675 h 43718"/>
                    <a:gd name="connsiteX6" fmla="*/ 8903 w 68634"/>
                    <a:gd name="connsiteY6" fmla="*/ 11360 h 43718"/>
                    <a:gd name="connsiteX7" fmla="*/ 15695 w 68634"/>
                    <a:gd name="connsiteY7" fmla="*/ 8487 h 43718"/>
                    <a:gd name="connsiteX8" fmla="*/ 22488 w 68634"/>
                    <a:gd name="connsiteY8" fmla="*/ 4829 h 43718"/>
                    <a:gd name="connsiteX9" fmla="*/ 30587 w 68634"/>
                    <a:gd name="connsiteY9" fmla="*/ 2739 h 43718"/>
                    <a:gd name="connsiteX10" fmla="*/ 39208 w 68634"/>
                    <a:gd name="connsiteY10" fmla="*/ 910 h 43718"/>
                    <a:gd name="connsiteX11" fmla="*/ 45740 w 68634"/>
                    <a:gd name="connsiteY11" fmla="*/ 388 h 43718"/>
                    <a:gd name="connsiteX12" fmla="*/ 58541 w 68634"/>
                    <a:gd name="connsiteY12" fmla="*/ 10315 h 43718"/>
                    <a:gd name="connsiteX13" fmla="*/ 64550 w 68634"/>
                    <a:gd name="connsiteY13" fmla="*/ 14757 h 43718"/>
                    <a:gd name="connsiteX14" fmla="*/ 65334 w 68634"/>
                    <a:gd name="connsiteY14" fmla="*/ 21027 h 43718"/>
                    <a:gd name="connsiteX15" fmla="*/ 66901 w 68634"/>
                    <a:gd name="connsiteY15" fmla="*/ 27036 h 43718"/>
                    <a:gd name="connsiteX16" fmla="*/ 68208 w 68634"/>
                    <a:gd name="connsiteY16" fmla="*/ 33567 h 43718"/>
                    <a:gd name="connsiteX17" fmla="*/ 58802 w 68634"/>
                    <a:gd name="connsiteY17" fmla="*/ 42972 h 43718"/>
                    <a:gd name="connsiteX18" fmla="*/ 46523 w 68634"/>
                    <a:gd name="connsiteY18" fmla="*/ 42711 h 43718"/>
                    <a:gd name="connsiteX19" fmla="*/ 42866 w 68634"/>
                    <a:gd name="connsiteY19" fmla="*/ 42188 h 43718"/>
                    <a:gd name="connsiteX20" fmla="*/ 37118 w 68634"/>
                    <a:gd name="connsiteY20" fmla="*/ 41666 h 43718"/>
                    <a:gd name="connsiteX21" fmla="*/ 33199 w 68634"/>
                    <a:gd name="connsiteY21" fmla="*/ 39315 h 43718"/>
                    <a:gd name="connsiteX22" fmla="*/ 25623 w 68634"/>
                    <a:gd name="connsiteY22" fmla="*/ 34873 h 43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8634" h="43718">
                      <a:moveTo>
                        <a:pt x="25623" y="34873"/>
                      </a:moveTo>
                      <a:cubicBezTo>
                        <a:pt x="23533" y="35135"/>
                        <a:pt x="21965" y="37225"/>
                        <a:pt x="19614" y="36180"/>
                      </a:cubicBezTo>
                      <a:cubicBezTo>
                        <a:pt x="17002" y="34873"/>
                        <a:pt x="15695" y="31999"/>
                        <a:pt x="13344" y="30432"/>
                      </a:cubicBezTo>
                      <a:cubicBezTo>
                        <a:pt x="11254" y="29126"/>
                        <a:pt x="9164" y="29909"/>
                        <a:pt x="6813" y="29909"/>
                      </a:cubicBezTo>
                      <a:cubicBezTo>
                        <a:pt x="4200" y="29909"/>
                        <a:pt x="1326" y="28603"/>
                        <a:pt x="281" y="26252"/>
                      </a:cubicBezTo>
                      <a:cubicBezTo>
                        <a:pt x="-764" y="23639"/>
                        <a:pt x="1326" y="20766"/>
                        <a:pt x="2894" y="18675"/>
                      </a:cubicBezTo>
                      <a:cubicBezTo>
                        <a:pt x="4723" y="16063"/>
                        <a:pt x="6551" y="13189"/>
                        <a:pt x="8903" y="11360"/>
                      </a:cubicBezTo>
                      <a:cubicBezTo>
                        <a:pt x="10993" y="9793"/>
                        <a:pt x="13344" y="9270"/>
                        <a:pt x="15695" y="8487"/>
                      </a:cubicBezTo>
                      <a:cubicBezTo>
                        <a:pt x="18308" y="7703"/>
                        <a:pt x="20137" y="6135"/>
                        <a:pt x="22488" y="4829"/>
                      </a:cubicBezTo>
                      <a:cubicBezTo>
                        <a:pt x="25101" y="3261"/>
                        <a:pt x="27713" y="3000"/>
                        <a:pt x="30587" y="2739"/>
                      </a:cubicBezTo>
                      <a:cubicBezTo>
                        <a:pt x="33461" y="2478"/>
                        <a:pt x="36334" y="1955"/>
                        <a:pt x="39208" y="910"/>
                      </a:cubicBezTo>
                      <a:cubicBezTo>
                        <a:pt x="41298" y="126"/>
                        <a:pt x="43388" y="-396"/>
                        <a:pt x="45740" y="388"/>
                      </a:cubicBezTo>
                      <a:cubicBezTo>
                        <a:pt x="50965" y="2216"/>
                        <a:pt x="54361" y="7180"/>
                        <a:pt x="58541" y="10315"/>
                      </a:cubicBezTo>
                      <a:cubicBezTo>
                        <a:pt x="60631" y="11622"/>
                        <a:pt x="62982" y="12667"/>
                        <a:pt x="64550" y="14757"/>
                      </a:cubicBezTo>
                      <a:cubicBezTo>
                        <a:pt x="66117" y="16585"/>
                        <a:pt x="65595" y="18675"/>
                        <a:pt x="65334" y="21027"/>
                      </a:cubicBezTo>
                      <a:cubicBezTo>
                        <a:pt x="65072" y="23378"/>
                        <a:pt x="65595" y="25207"/>
                        <a:pt x="66901" y="27036"/>
                      </a:cubicBezTo>
                      <a:cubicBezTo>
                        <a:pt x="68208" y="29126"/>
                        <a:pt x="69252" y="30954"/>
                        <a:pt x="68208" y="33567"/>
                      </a:cubicBezTo>
                      <a:cubicBezTo>
                        <a:pt x="66640" y="38008"/>
                        <a:pt x="63244" y="41405"/>
                        <a:pt x="58802" y="42972"/>
                      </a:cubicBezTo>
                      <a:cubicBezTo>
                        <a:pt x="55145" y="44540"/>
                        <a:pt x="50442" y="43233"/>
                        <a:pt x="46523" y="42711"/>
                      </a:cubicBezTo>
                      <a:cubicBezTo>
                        <a:pt x="45217" y="42450"/>
                        <a:pt x="44172" y="42188"/>
                        <a:pt x="42866" y="42188"/>
                      </a:cubicBezTo>
                      <a:cubicBezTo>
                        <a:pt x="41037" y="42188"/>
                        <a:pt x="38947" y="41927"/>
                        <a:pt x="37118" y="41666"/>
                      </a:cubicBezTo>
                      <a:cubicBezTo>
                        <a:pt x="35028" y="41405"/>
                        <a:pt x="34767" y="40882"/>
                        <a:pt x="33199" y="39315"/>
                      </a:cubicBezTo>
                      <a:cubicBezTo>
                        <a:pt x="31371" y="37225"/>
                        <a:pt x="28758" y="34612"/>
                        <a:pt x="25623" y="348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DAB9B705-8A12-6E7F-E46A-4AC72F516A4F}"/>
                    </a:ext>
                  </a:extLst>
                </p:cNvPr>
                <p:cNvSpPr/>
                <p:nvPr/>
              </p:nvSpPr>
              <p:spPr>
                <a:xfrm>
                  <a:off x="2781360" y="1915254"/>
                  <a:ext cx="65468" cy="19082"/>
                </a:xfrm>
                <a:custGeom>
                  <a:avLst/>
                  <a:gdLst>
                    <a:gd name="connsiteX0" fmla="*/ 19072 w 65468"/>
                    <a:gd name="connsiteY0" fmla="*/ 16470 h 19082"/>
                    <a:gd name="connsiteX1" fmla="*/ 12018 w 65468"/>
                    <a:gd name="connsiteY1" fmla="*/ 15425 h 19082"/>
                    <a:gd name="connsiteX2" fmla="*/ 5747 w 65468"/>
                    <a:gd name="connsiteY2" fmla="*/ 14902 h 19082"/>
                    <a:gd name="connsiteX3" fmla="*/ 3135 w 65468"/>
                    <a:gd name="connsiteY3" fmla="*/ 11506 h 19082"/>
                    <a:gd name="connsiteX4" fmla="*/ 0 w 65468"/>
                    <a:gd name="connsiteY4" fmla="*/ 7064 h 19082"/>
                    <a:gd name="connsiteX5" fmla="*/ 3919 w 65468"/>
                    <a:gd name="connsiteY5" fmla="*/ 1839 h 19082"/>
                    <a:gd name="connsiteX6" fmla="*/ 9144 w 65468"/>
                    <a:gd name="connsiteY6" fmla="*/ 794 h 19082"/>
                    <a:gd name="connsiteX7" fmla="*/ 15414 w 65468"/>
                    <a:gd name="connsiteY7" fmla="*/ 272 h 19082"/>
                    <a:gd name="connsiteX8" fmla="*/ 21423 w 65468"/>
                    <a:gd name="connsiteY8" fmla="*/ 3146 h 19082"/>
                    <a:gd name="connsiteX9" fmla="*/ 26909 w 65468"/>
                    <a:gd name="connsiteY9" fmla="*/ 2623 h 19082"/>
                    <a:gd name="connsiteX10" fmla="*/ 39188 w 65468"/>
                    <a:gd name="connsiteY10" fmla="*/ 1578 h 19082"/>
                    <a:gd name="connsiteX11" fmla="*/ 44152 w 65468"/>
                    <a:gd name="connsiteY11" fmla="*/ 4452 h 19082"/>
                    <a:gd name="connsiteX12" fmla="*/ 50422 w 65468"/>
                    <a:gd name="connsiteY12" fmla="*/ 4191 h 19082"/>
                    <a:gd name="connsiteX13" fmla="*/ 55386 w 65468"/>
                    <a:gd name="connsiteY13" fmla="*/ 2362 h 19082"/>
                    <a:gd name="connsiteX14" fmla="*/ 61917 w 65468"/>
                    <a:gd name="connsiteY14" fmla="*/ 2362 h 19082"/>
                    <a:gd name="connsiteX15" fmla="*/ 65314 w 65468"/>
                    <a:gd name="connsiteY15" fmla="*/ 5758 h 19082"/>
                    <a:gd name="connsiteX16" fmla="*/ 61395 w 65468"/>
                    <a:gd name="connsiteY16" fmla="*/ 11767 h 19082"/>
                    <a:gd name="connsiteX17" fmla="*/ 57476 w 65468"/>
                    <a:gd name="connsiteY17" fmla="*/ 17253 h 19082"/>
                    <a:gd name="connsiteX18" fmla="*/ 46765 w 65468"/>
                    <a:gd name="connsiteY18" fmla="*/ 18560 h 19082"/>
                    <a:gd name="connsiteX19" fmla="*/ 36837 w 65468"/>
                    <a:gd name="connsiteY19" fmla="*/ 18298 h 19082"/>
                    <a:gd name="connsiteX20" fmla="*/ 26648 w 65468"/>
                    <a:gd name="connsiteY20" fmla="*/ 16731 h 19082"/>
                    <a:gd name="connsiteX21" fmla="*/ 19072 w 65468"/>
                    <a:gd name="connsiteY21" fmla="*/ 16470 h 1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5468" h="19082">
                      <a:moveTo>
                        <a:pt x="19072" y="16470"/>
                      </a:moveTo>
                      <a:cubicBezTo>
                        <a:pt x="16982" y="16992"/>
                        <a:pt x="14108" y="15947"/>
                        <a:pt x="12018" y="15425"/>
                      </a:cubicBezTo>
                      <a:cubicBezTo>
                        <a:pt x="9928" y="14902"/>
                        <a:pt x="7838" y="14902"/>
                        <a:pt x="5747" y="14902"/>
                      </a:cubicBezTo>
                      <a:cubicBezTo>
                        <a:pt x="3396" y="14902"/>
                        <a:pt x="3657" y="13073"/>
                        <a:pt x="3135" y="11506"/>
                      </a:cubicBezTo>
                      <a:cubicBezTo>
                        <a:pt x="2613" y="9677"/>
                        <a:pt x="0" y="9154"/>
                        <a:pt x="0" y="7064"/>
                      </a:cubicBezTo>
                      <a:cubicBezTo>
                        <a:pt x="0" y="4974"/>
                        <a:pt x="1829" y="2362"/>
                        <a:pt x="3919" y="1839"/>
                      </a:cubicBezTo>
                      <a:cubicBezTo>
                        <a:pt x="5747" y="1317"/>
                        <a:pt x="7315" y="1317"/>
                        <a:pt x="9144" y="794"/>
                      </a:cubicBezTo>
                      <a:cubicBezTo>
                        <a:pt x="10973" y="11"/>
                        <a:pt x="13324" y="-251"/>
                        <a:pt x="15414" y="272"/>
                      </a:cubicBezTo>
                      <a:cubicBezTo>
                        <a:pt x="17765" y="794"/>
                        <a:pt x="19333" y="2623"/>
                        <a:pt x="21423" y="3146"/>
                      </a:cubicBezTo>
                      <a:cubicBezTo>
                        <a:pt x="23513" y="3668"/>
                        <a:pt x="25080" y="3668"/>
                        <a:pt x="26909" y="2623"/>
                      </a:cubicBezTo>
                      <a:cubicBezTo>
                        <a:pt x="29783" y="1056"/>
                        <a:pt x="36053" y="-512"/>
                        <a:pt x="39188" y="1578"/>
                      </a:cubicBezTo>
                      <a:cubicBezTo>
                        <a:pt x="41017" y="2884"/>
                        <a:pt x="41801" y="4191"/>
                        <a:pt x="44152" y="4452"/>
                      </a:cubicBezTo>
                      <a:cubicBezTo>
                        <a:pt x="46242" y="4452"/>
                        <a:pt x="48332" y="4452"/>
                        <a:pt x="50422" y="4191"/>
                      </a:cubicBezTo>
                      <a:cubicBezTo>
                        <a:pt x="52251" y="3929"/>
                        <a:pt x="53557" y="2884"/>
                        <a:pt x="55386" y="2362"/>
                      </a:cubicBezTo>
                      <a:cubicBezTo>
                        <a:pt x="57476" y="1578"/>
                        <a:pt x="59827" y="1578"/>
                        <a:pt x="61917" y="2362"/>
                      </a:cubicBezTo>
                      <a:cubicBezTo>
                        <a:pt x="63746" y="2884"/>
                        <a:pt x="66097" y="3407"/>
                        <a:pt x="65314" y="5758"/>
                      </a:cubicBezTo>
                      <a:cubicBezTo>
                        <a:pt x="64530" y="7848"/>
                        <a:pt x="62701" y="9938"/>
                        <a:pt x="61395" y="11767"/>
                      </a:cubicBezTo>
                      <a:cubicBezTo>
                        <a:pt x="60089" y="13596"/>
                        <a:pt x="59044" y="15686"/>
                        <a:pt x="57476" y="17253"/>
                      </a:cubicBezTo>
                      <a:cubicBezTo>
                        <a:pt x="54863" y="20127"/>
                        <a:pt x="50161" y="18821"/>
                        <a:pt x="46765" y="18560"/>
                      </a:cubicBezTo>
                      <a:cubicBezTo>
                        <a:pt x="43368" y="18298"/>
                        <a:pt x="40233" y="18037"/>
                        <a:pt x="36837" y="18298"/>
                      </a:cubicBezTo>
                      <a:cubicBezTo>
                        <a:pt x="33441" y="18298"/>
                        <a:pt x="30044" y="17515"/>
                        <a:pt x="26648" y="16731"/>
                      </a:cubicBezTo>
                      <a:cubicBezTo>
                        <a:pt x="23774" y="15425"/>
                        <a:pt x="21423" y="15947"/>
                        <a:pt x="19072" y="164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951B3C00-4A0E-E99B-8CDA-444BDA24DD72}"/>
                    </a:ext>
                  </a:extLst>
                </p:cNvPr>
                <p:cNvSpPr/>
                <p:nvPr/>
              </p:nvSpPr>
              <p:spPr>
                <a:xfrm>
                  <a:off x="2737366" y="1865050"/>
                  <a:ext cx="75708" cy="50646"/>
                </a:xfrm>
                <a:custGeom>
                  <a:avLst/>
                  <a:gdLst>
                    <a:gd name="connsiteX0" fmla="*/ 45561 w 75708"/>
                    <a:gd name="connsiteY0" fmla="*/ 47602 h 50646"/>
                    <a:gd name="connsiteX1" fmla="*/ 37462 w 75708"/>
                    <a:gd name="connsiteY1" fmla="*/ 49954 h 50646"/>
                    <a:gd name="connsiteX2" fmla="*/ 31453 w 75708"/>
                    <a:gd name="connsiteY2" fmla="*/ 50476 h 50646"/>
                    <a:gd name="connsiteX3" fmla="*/ 25967 w 75708"/>
                    <a:gd name="connsiteY3" fmla="*/ 50215 h 50646"/>
                    <a:gd name="connsiteX4" fmla="*/ 21264 w 75708"/>
                    <a:gd name="connsiteY4" fmla="*/ 41855 h 50646"/>
                    <a:gd name="connsiteX5" fmla="*/ 12904 w 75708"/>
                    <a:gd name="connsiteY5" fmla="*/ 36891 h 50646"/>
                    <a:gd name="connsiteX6" fmla="*/ 25706 w 75708"/>
                    <a:gd name="connsiteY6" fmla="*/ 35846 h 50646"/>
                    <a:gd name="connsiteX7" fmla="*/ 21264 w 75708"/>
                    <a:gd name="connsiteY7" fmla="*/ 30359 h 50646"/>
                    <a:gd name="connsiteX8" fmla="*/ 12904 w 75708"/>
                    <a:gd name="connsiteY8" fmla="*/ 28792 h 50646"/>
                    <a:gd name="connsiteX9" fmla="*/ 6634 w 75708"/>
                    <a:gd name="connsiteY9" fmla="*/ 26963 h 50646"/>
                    <a:gd name="connsiteX10" fmla="*/ 4021 w 75708"/>
                    <a:gd name="connsiteY10" fmla="*/ 23567 h 50646"/>
                    <a:gd name="connsiteX11" fmla="*/ 102 w 75708"/>
                    <a:gd name="connsiteY11" fmla="*/ 18603 h 50646"/>
                    <a:gd name="connsiteX12" fmla="*/ 625 w 75708"/>
                    <a:gd name="connsiteY12" fmla="*/ 16513 h 50646"/>
                    <a:gd name="connsiteX13" fmla="*/ 2715 w 75708"/>
                    <a:gd name="connsiteY13" fmla="*/ 15468 h 50646"/>
                    <a:gd name="connsiteX14" fmla="*/ 364 w 75708"/>
                    <a:gd name="connsiteY14" fmla="*/ 10243 h 50646"/>
                    <a:gd name="connsiteX15" fmla="*/ 102 w 75708"/>
                    <a:gd name="connsiteY15" fmla="*/ 6063 h 50646"/>
                    <a:gd name="connsiteX16" fmla="*/ 5850 w 75708"/>
                    <a:gd name="connsiteY16" fmla="*/ 54 h 50646"/>
                    <a:gd name="connsiteX17" fmla="*/ 24399 w 75708"/>
                    <a:gd name="connsiteY17" fmla="*/ 4757 h 50646"/>
                    <a:gd name="connsiteX18" fmla="*/ 41903 w 75708"/>
                    <a:gd name="connsiteY18" fmla="*/ 9720 h 50646"/>
                    <a:gd name="connsiteX19" fmla="*/ 47912 w 75708"/>
                    <a:gd name="connsiteY19" fmla="*/ 14946 h 50646"/>
                    <a:gd name="connsiteX20" fmla="*/ 60191 w 75708"/>
                    <a:gd name="connsiteY20" fmla="*/ 18342 h 50646"/>
                    <a:gd name="connsiteX21" fmla="*/ 65939 w 75708"/>
                    <a:gd name="connsiteY21" fmla="*/ 18864 h 50646"/>
                    <a:gd name="connsiteX22" fmla="*/ 69858 w 75708"/>
                    <a:gd name="connsiteY22" fmla="*/ 19126 h 50646"/>
                    <a:gd name="connsiteX23" fmla="*/ 73776 w 75708"/>
                    <a:gd name="connsiteY23" fmla="*/ 21477 h 50646"/>
                    <a:gd name="connsiteX24" fmla="*/ 72993 w 75708"/>
                    <a:gd name="connsiteY24" fmla="*/ 26963 h 50646"/>
                    <a:gd name="connsiteX25" fmla="*/ 70641 w 75708"/>
                    <a:gd name="connsiteY25" fmla="*/ 33756 h 50646"/>
                    <a:gd name="connsiteX26" fmla="*/ 75605 w 75708"/>
                    <a:gd name="connsiteY26" fmla="*/ 37152 h 50646"/>
                    <a:gd name="connsiteX27" fmla="*/ 73515 w 75708"/>
                    <a:gd name="connsiteY27" fmla="*/ 41071 h 50646"/>
                    <a:gd name="connsiteX28" fmla="*/ 70119 w 75708"/>
                    <a:gd name="connsiteY28" fmla="*/ 43683 h 50646"/>
                    <a:gd name="connsiteX29" fmla="*/ 58362 w 75708"/>
                    <a:gd name="connsiteY29" fmla="*/ 44990 h 50646"/>
                    <a:gd name="connsiteX30" fmla="*/ 54444 w 75708"/>
                    <a:gd name="connsiteY30" fmla="*/ 45512 h 50646"/>
                    <a:gd name="connsiteX31" fmla="*/ 50786 w 75708"/>
                    <a:gd name="connsiteY31" fmla="*/ 46296 h 50646"/>
                    <a:gd name="connsiteX32" fmla="*/ 45561 w 75708"/>
                    <a:gd name="connsiteY32" fmla="*/ 47602 h 5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5708" h="50646">
                      <a:moveTo>
                        <a:pt x="45561" y="47602"/>
                      </a:moveTo>
                      <a:cubicBezTo>
                        <a:pt x="42687" y="48125"/>
                        <a:pt x="40336" y="49431"/>
                        <a:pt x="37462" y="49954"/>
                      </a:cubicBezTo>
                      <a:cubicBezTo>
                        <a:pt x="35372" y="50215"/>
                        <a:pt x="33543" y="50215"/>
                        <a:pt x="31453" y="50476"/>
                      </a:cubicBezTo>
                      <a:cubicBezTo>
                        <a:pt x="29886" y="50476"/>
                        <a:pt x="27534" y="50999"/>
                        <a:pt x="25967" y="50215"/>
                      </a:cubicBezTo>
                      <a:cubicBezTo>
                        <a:pt x="23093" y="48647"/>
                        <a:pt x="24399" y="43683"/>
                        <a:pt x="21264" y="41855"/>
                      </a:cubicBezTo>
                      <a:cubicBezTo>
                        <a:pt x="19435" y="40810"/>
                        <a:pt x="11859" y="40287"/>
                        <a:pt x="12904" y="36891"/>
                      </a:cubicBezTo>
                      <a:cubicBezTo>
                        <a:pt x="13688" y="33756"/>
                        <a:pt x="23354" y="36107"/>
                        <a:pt x="25706" y="35846"/>
                      </a:cubicBezTo>
                      <a:cubicBezTo>
                        <a:pt x="24660" y="33495"/>
                        <a:pt x="23615" y="31404"/>
                        <a:pt x="21264" y="30359"/>
                      </a:cubicBezTo>
                      <a:cubicBezTo>
                        <a:pt x="18913" y="29053"/>
                        <a:pt x="15517" y="29053"/>
                        <a:pt x="12904" y="28792"/>
                      </a:cubicBezTo>
                      <a:cubicBezTo>
                        <a:pt x="10814" y="28792"/>
                        <a:pt x="8463" y="28531"/>
                        <a:pt x="6634" y="26963"/>
                      </a:cubicBezTo>
                      <a:cubicBezTo>
                        <a:pt x="5589" y="25918"/>
                        <a:pt x="4805" y="24612"/>
                        <a:pt x="4021" y="23567"/>
                      </a:cubicBezTo>
                      <a:cubicBezTo>
                        <a:pt x="2454" y="21999"/>
                        <a:pt x="625" y="20693"/>
                        <a:pt x="102" y="18603"/>
                      </a:cubicBezTo>
                      <a:cubicBezTo>
                        <a:pt x="-159" y="17819"/>
                        <a:pt x="102" y="17036"/>
                        <a:pt x="625" y="16513"/>
                      </a:cubicBezTo>
                      <a:cubicBezTo>
                        <a:pt x="886" y="16252"/>
                        <a:pt x="2715" y="15729"/>
                        <a:pt x="2715" y="15468"/>
                      </a:cubicBezTo>
                      <a:cubicBezTo>
                        <a:pt x="3238" y="13901"/>
                        <a:pt x="886" y="11549"/>
                        <a:pt x="364" y="10243"/>
                      </a:cubicBezTo>
                      <a:cubicBezTo>
                        <a:pt x="-159" y="8937"/>
                        <a:pt x="102" y="7369"/>
                        <a:pt x="102" y="6063"/>
                      </a:cubicBezTo>
                      <a:cubicBezTo>
                        <a:pt x="364" y="2405"/>
                        <a:pt x="2193" y="315"/>
                        <a:pt x="5850" y="54"/>
                      </a:cubicBezTo>
                      <a:cubicBezTo>
                        <a:pt x="12381" y="-468"/>
                        <a:pt x="18390" y="2928"/>
                        <a:pt x="24399" y="4757"/>
                      </a:cubicBezTo>
                      <a:cubicBezTo>
                        <a:pt x="30147" y="6585"/>
                        <a:pt x="36678" y="6585"/>
                        <a:pt x="41903" y="9720"/>
                      </a:cubicBezTo>
                      <a:cubicBezTo>
                        <a:pt x="44255" y="11027"/>
                        <a:pt x="45822" y="13378"/>
                        <a:pt x="47912" y="14946"/>
                      </a:cubicBezTo>
                      <a:cubicBezTo>
                        <a:pt x="51308" y="17819"/>
                        <a:pt x="55750" y="18603"/>
                        <a:pt x="60191" y="18342"/>
                      </a:cubicBezTo>
                      <a:cubicBezTo>
                        <a:pt x="62281" y="18342"/>
                        <a:pt x="64110" y="18603"/>
                        <a:pt x="65939" y="18864"/>
                      </a:cubicBezTo>
                      <a:cubicBezTo>
                        <a:pt x="67245" y="19126"/>
                        <a:pt x="68551" y="19126"/>
                        <a:pt x="69858" y="19126"/>
                      </a:cubicBezTo>
                      <a:cubicBezTo>
                        <a:pt x="71164" y="19387"/>
                        <a:pt x="73254" y="20171"/>
                        <a:pt x="73776" y="21477"/>
                      </a:cubicBezTo>
                      <a:cubicBezTo>
                        <a:pt x="74299" y="22783"/>
                        <a:pt x="73515" y="25396"/>
                        <a:pt x="72993" y="26963"/>
                      </a:cubicBezTo>
                      <a:cubicBezTo>
                        <a:pt x="72209" y="29053"/>
                        <a:pt x="69335" y="31404"/>
                        <a:pt x="70641" y="33756"/>
                      </a:cubicBezTo>
                      <a:cubicBezTo>
                        <a:pt x="71425" y="35585"/>
                        <a:pt x="74821" y="35323"/>
                        <a:pt x="75605" y="37152"/>
                      </a:cubicBezTo>
                      <a:cubicBezTo>
                        <a:pt x="76128" y="38720"/>
                        <a:pt x="74560" y="40287"/>
                        <a:pt x="73515" y="41071"/>
                      </a:cubicBezTo>
                      <a:cubicBezTo>
                        <a:pt x="72209" y="41855"/>
                        <a:pt x="71164" y="42900"/>
                        <a:pt x="70119" y="43683"/>
                      </a:cubicBezTo>
                      <a:cubicBezTo>
                        <a:pt x="66984" y="45773"/>
                        <a:pt x="62020" y="44990"/>
                        <a:pt x="58362" y="44990"/>
                      </a:cubicBezTo>
                      <a:cubicBezTo>
                        <a:pt x="56795" y="44990"/>
                        <a:pt x="55750" y="44990"/>
                        <a:pt x="54444" y="45512"/>
                      </a:cubicBezTo>
                      <a:cubicBezTo>
                        <a:pt x="53137" y="46035"/>
                        <a:pt x="52092" y="45773"/>
                        <a:pt x="50786" y="46296"/>
                      </a:cubicBezTo>
                      <a:cubicBezTo>
                        <a:pt x="48435" y="47080"/>
                        <a:pt x="46867" y="47341"/>
                        <a:pt x="45561" y="476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5EB4DFA4-9A7D-DE75-7B09-A816A495BBCD}"/>
                    </a:ext>
                  </a:extLst>
                </p:cNvPr>
                <p:cNvSpPr/>
                <p:nvPr/>
              </p:nvSpPr>
              <p:spPr>
                <a:xfrm>
                  <a:off x="2770358" y="1740441"/>
                  <a:ext cx="255805" cy="160648"/>
                </a:xfrm>
                <a:custGeom>
                  <a:avLst/>
                  <a:gdLst>
                    <a:gd name="connsiteX0" fmla="*/ 8128 w 255805"/>
                    <a:gd name="connsiteY0" fmla="*/ 50727 h 160648"/>
                    <a:gd name="connsiteX1" fmla="*/ 14921 w 255805"/>
                    <a:gd name="connsiteY1" fmla="*/ 49682 h 160648"/>
                    <a:gd name="connsiteX2" fmla="*/ 19362 w 255805"/>
                    <a:gd name="connsiteY2" fmla="*/ 47592 h 160648"/>
                    <a:gd name="connsiteX3" fmla="*/ 17272 w 255805"/>
                    <a:gd name="connsiteY3" fmla="*/ 43673 h 160648"/>
                    <a:gd name="connsiteX4" fmla="*/ 20407 w 255805"/>
                    <a:gd name="connsiteY4" fmla="*/ 39232 h 160648"/>
                    <a:gd name="connsiteX5" fmla="*/ 24065 w 255805"/>
                    <a:gd name="connsiteY5" fmla="*/ 38710 h 160648"/>
                    <a:gd name="connsiteX6" fmla="*/ 28245 w 255805"/>
                    <a:gd name="connsiteY6" fmla="*/ 37926 h 160648"/>
                    <a:gd name="connsiteX7" fmla="*/ 36344 w 255805"/>
                    <a:gd name="connsiteY7" fmla="*/ 37142 h 160648"/>
                    <a:gd name="connsiteX8" fmla="*/ 44965 w 255805"/>
                    <a:gd name="connsiteY8" fmla="*/ 35574 h 160648"/>
                    <a:gd name="connsiteX9" fmla="*/ 50713 w 255805"/>
                    <a:gd name="connsiteY9" fmla="*/ 34529 h 160648"/>
                    <a:gd name="connsiteX10" fmla="*/ 50713 w 255805"/>
                    <a:gd name="connsiteY10" fmla="*/ 32962 h 160648"/>
                    <a:gd name="connsiteX11" fmla="*/ 38956 w 255805"/>
                    <a:gd name="connsiteY11" fmla="*/ 31917 h 160648"/>
                    <a:gd name="connsiteX12" fmla="*/ 32425 w 255805"/>
                    <a:gd name="connsiteY12" fmla="*/ 30349 h 160648"/>
                    <a:gd name="connsiteX13" fmla="*/ 27200 w 255805"/>
                    <a:gd name="connsiteY13" fmla="*/ 26953 h 160648"/>
                    <a:gd name="connsiteX14" fmla="*/ 31902 w 255805"/>
                    <a:gd name="connsiteY14" fmla="*/ 20160 h 160648"/>
                    <a:gd name="connsiteX15" fmla="*/ 40785 w 255805"/>
                    <a:gd name="connsiteY15" fmla="*/ 15980 h 160648"/>
                    <a:gd name="connsiteX16" fmla="*/ 47316 w 255805"/>
                    <a:gd name="connsiteY16" fmla="*/ 15719 h 160648"/>
                    <a:gd name="connsiteX17" fmla="*/ 55415 w 255805"/>
                    <a:gd name="connsiteY17" fmla="*/ 14935 h 160648"/>
                    <a:gd name="connsiteX18" fmla="*/ 63775 w 255805"/>
                    <a:gd name="connsiteY18" fmla="*/ 14152 h 160648"/>
                    <a:gd name="connsiteX19" fmla="*/ 72136 w 255805"/>
                    <a:gd name="connsiteY19" fmla="*/ 14413 h 160648"/>
                    <a:gd name="connsiteX20" fmla="*/ 76054 w 255805"/>
                    <a:gd name="connsiteY20" fmla="*/ 11800 h 160648"/>
                    <a:gd name="connsiteX21" fmla="*/ 72136 w 255805"/>
                    <a:gd name="connsiteY21" fmla="*/ 9188 h 160648"/>
                    <a:gd name="connsiteX22" fmla="*/ 65082 w 255805"/>
                    <a:gd name="connsiteY22" fmla="*/ 10233 h 160648"/>
                    <a:gd name="connsiteX23" fmla="*/ 58550 w 255805"/>
                    <a:gd name="connsiteY23" fmla="*/ 9710 h 160648"/>
                    <a:gd name="connsiteX24" fmla="*/ 52280 w 255805"/>
                    <a:gd name="connsiteY24" fmla="*/ 7359 h 160648"/>
                    <a:gd name="connsiteX25" fmla="*/ 54109 w 255805"/>
                    <a:gd name="connsiteY25" fmla="*/ 2657 h 160648"/>
                    <a:gd name="connsiteX26" fmla="*/ 70046 w 255805"/>
                    <a:gd name="connsiteY26" fmla="*/ 305 h 160648"/>
                    <a:gd name="connsiteX27" fmla="*/ 84676 w 255805"/>
                    <a:gd name="connsiteY27" fmla="*/ 2918 h 160648"/>
                    <a:gd name="connsiteX28" fmla="*/ 89117 w 255805"/>
                    <a:gd name="connsiteY28" fmla="*/ 5269 h 160648"/>
                    <a:gd name="connsiteX29" fmla="*/ 96432 w 255805"/>
                    <a:gd name="connsiteY29" fmla="*/ 7359 h 160648"/>
                    <a:gd name="connsiteX30" fmla="*/ 104270 w 255805"/>
                    <a:gd name="connsiteY30" fmla="*/ 11017 h 160648"/>
                    <a:gd name="connsiteX31" fmla="*/ 111324 w 255805"/>
                    <a:gd name="connsiteY31" fmla="*/ 17548 h 160648"/>
                    <a:gd name="connsiteX32" fmla="*/ 116026 w 255805"/>
                    <a:gd name="connsiteY32" fmla="*/ 25647 h 160648"/>
                    <a:gd name="connsiteX33" fmla="*/ 128828 w 255805"/>
                    <a:gd name="connsiteY33" fmla="*/ 36881 h 160648"/>
                    <a:gd name="connsiteX34" fmla="*/ 134053 w 255805"/>
                    <a:gd name="connsiteY34" fmla="*/ 39755 h 160648"/>
                    <a:gd name="connsiteX35" fmla="*/ 141107 w 255805"/>
                    <a:gd name="connsiteY35" fmla="*/ 41061 h 160648"/>
                    <a:gd name="connsiteX36" fmla="*/ 146855 w 255805"/>
                    <a:gd name="connsiteY36" fmla="*/ 42367 h 160648"/>
                    <a:gd name="connsiteX37" fmla="*/ 151296 w 255805"/>
                    <a:gd name="connsiteY37" fmla="*/ 45763 h 160648"/>
                    <a:gd name="connsiteX38" fmla="*/ 162268 w 255805"/>
                    <a:gd name="connsiteY38" fmla="*/ 42890 h 160648"/>
                    <a:gd name="connsiteX39" fmla="*/ 165926 w 255805"/>
                    <a:gd name="connsiteY39" fmla="*/ 47592 h 160648"/>
                    <a:gd name="connsiteX40" fmla="*/ 164358 w 255805"/>
                    <a:gd name="connsiteY40" fmla="*/ 54124 h 160648"/>
                    <a:gd name="connsiteX41" fmla="*/ 164620 w 255805"/>
                    <a:gd name="connsiteY41" fmla="*/ 59087 h 160648"/>
                    <a:gd name="connsiteX42" fmla="*/ 169584 w 255805"/>
                    <a:gd name="connsiteY42" fmla="*/ 61700 h 160648"/>
                    <a:gd name="connsiteX43" fmla="*/ 176899 w 255805"/>
                    <a:gd name="connsiteY43" fmla="*/ 62745 h 160648"/>
                    <a:gd name="connsiteX44" fmla="*/ 181863 w 255805"/>
                    <a:gd name="connsiteY44" fmla="*/ 60655 h 160648"/>
                    <a:gd name="connsiteX45" fmla="*/ 179511 w 255805"/>
                    <a:gd name="connsiteY45" fmla="*/ 56475 h 160648"/>
                    <a:gd name="connsiteX46" fmla="*/ 177421 w 255805"/>
                    <a:gd name="connsiteY46" fmla="*/ 50727 h 160648"/>
                    <a:gd name="connsiteX47" fmla="*/ 182124 w 255805"/>
                    <a:gd name="connsiteY47" fmla="*/ 46025 h 160648"/>
                    <a:gd name="connsiteX48" fmla="*/ 188133 w 255805"/>
                    <a:gd name="connsiteY48" fmla="*/ 47331 h 160648"/>
                    <a:gd name="connsiteX49" fmla="*/ 192574 w 255805"/>
                    <a:gd name="connsiteY49" fmla="*/ 49421 h 160648"/>
                    <a:gd name="connsiteX50" fmla="*/ 196493 w 255805"/>
                    <a:gd name="connsiteY50" fmla="*/ 55169 h 160648"/>
                    <a:gd name="connsiteX51" fmla="*/ 189700 w 255805"/>
                    <a:gd name="connsiteY51" fmla="*/ 64835 h 160648"/>
                    <a:gd name="connsiteX52" fmla="*/ 196232 w 255805"/>
                    <a:gd name="connsiteY52" fmla="*/ 66925 h 160648"/>
                    <a:gd name="connsiteX53" fmla="*/ 202763 w 255805"/>
                    <a:gd name="connsiteY53" fmla="*/ 66664 h 160648"/>
                    <a:gd name="connsiteX54" fmla="*/ 206682 w 255805"/>
                    <a:gd name="connsiteY54" fmla="*/ 69015 h 160648"/>
                    <a:gd name="connsiteX55" fmla="*/ 204592 w 255805"/>
                    <a:gd name="connsiteY55" fmla="*/ 73979 h 160648"/>
                    <a:gd name="connsiteX56" fmla="*/ 202502 w 255805"/>
                    <a:gd name="connsiteY56" fmla="*/ 78420 h 160648"/>
                    <a:gd name="connsiteX57" fmla="*/ 205114 w 255805"/>
                    <a:gd name="connsiteY57" fmla="*/ 79465 h 160648"/>
                    <a:gd name="connsiteX58" fmla="*/ 207988 w 255805"/>
                    <a:gd name="connsiteY58" fmla="*/ 79726 h 160648"/>
                    <a:gd name="connsiteX59" fmla="*/ 208249 w 255805"/>
                    <a:gd name="connsiteY59" fmla="*/ 80771 h 160648"/>
                    <a:gd name="connsiteX60" fmla="*/ 205898 w 255805"/>
                    <a:gd name="connsiteY60" fmla="*/ 84429 h 160648"/>
                    <a:gd name="connsiteX61" fmla="*/ 203808 w 255805"/>
                    <a:gd name="connsiteY61" fmla="*/ 89393 h 160648"/>
                    <a:gd name="connsiteX62" fmla="*/ 203547 w 255805"/>
                    <a:gd name="connsiteY62" fmla="*/ 92789 h 160648"/>
                    <a:gd name="connsiteX63" fmla="*/ 208249 w 255805"/>
                    <a:gd name="connsiteY63" fmla="*/ 90177 h 160648"/>
                    <a:gd name="connsiteX64" fmla="*/ 213736 w 255805"/>
                    <a:gd name="connsiteY64" fmla="*/ 92528 h 160648"/>
                    <a:gd name="connsiteX65" fmla="*/ 216871 w 255805"/>
                    <a:gd name="connsiteY65" fmla="*/ 90177 h 160648"/>
                    <a:gd name="connsiteX66" fmla="*/ 220790 w 255805"/>
                    <a:gd name="connsiteY66" fmla="*/ 85735 h 160648"/>
                    <a:gd name="connsiteX67" fmla="*/ 228105 w 255805"/>
                    <a:gd name="connsiteY67" fmla="*/ 88087 h 160648"/>
                    <a:gd name="connsiteX68" fmla="*/ 231762 w 255805"/>
                    <a:gd name="connsiteY68" fmla="*/ 95402 h 160648"/>
                    <a:gd name="connsiteX69" fmla="*/ 235420 w 255805"/>
                    <a:gd name="connsiteY69" fmla="*/ 99582 h 160648"/>
                    <a:gd name="connsiteX70" fmla="*/ 237249 w 255805"/>
                    <a:gd name="connsiteY70" fmla="*/ 93050 h 160648"/>
                    <a:gd name="connsiteX71" fmla="*/ 242735 w 255805"/>
                    <a:gd name="connsiteY71" fmla="*/ 94618 h 160648"/>
                    <a:gd name="connsiteX72" fmla="*/ 249528 w 255805"/>
                    <a:gd name="connsiteY72" fmla="*/ 98798 h 160648"/>
                    <a:gd name="connsiteX73" fmla="*/ 249789 w 255805"/>
                    <a:gd name="connsiteY73" fmla="*/ 99321 h 160648"/>
                    <a:gd name="connsiteX74" fmla="*/ 252663 w 255805"/>
                    <a:gd name="connsiteY74" fmla="*/ 101933 h 160648"/>
                    <a:gd name="connsiteX75" fmla="*/ 254491 w 255805"/>
                    <a:gd name="connsiteY75" fmla="*/ 103762 h 160648"/>
                    <a:gd name="connsiteX76" fmla="*/ 255798 w 255805"/>
                    <a:gd name="connsiteY76" fmla="*/ 105852 h 160648"/>
                    <a:gd name="connsiteX77" fmla="*/ 248221 w 255805"/>
                    <a:gd name="connsiteY77" fmla="*/ 107681 h 160648"/>
                    <a:gd name="connsiteX78" fmla="*/ 240645 w 255805"/>
                    <a:gd name="connsiteY78" fmla="*/ 109771 h 160648"/>
                    <a:gd name="connsiteX79" fmla="*/ 237249 w 255805"/>
                    <a:gd name="connsiteY79" fmla="*/ 110554 h 160648"/>
                    <a:gd name="connsiteX80" fmla="*/ 232807 w 255805"/>
                    <a:gd name="connsiteY80" fmla="*/ 111338 h 160648"/>
                    <a:gd name="connsiteX81" fmla="*/ 228888 w 255805"/>
                    <a:gd name="connsiteY81" fmla="*/ 111861 h 160648"/>
                    <a:gd name="connsiteX82" fmla="*/ 225231 w 255805"/>
                    <a:gd name="connsiteY82" fmla="*/ 113428 h 160648"/>
                    <a:gd name="connsiteX83" fmla="*/ 219744 w 255805"/>
                    <a:gd name="connsiteY83" fmla="*/ 116825 h 160648"/>
                    <a:gd name="connsiteX84" fmla="*/ 215826 w 255805"/>
                    <a:gd name="connsiteY84" fmla="*/ 119176 h 160648"/>
                    <a:gd name="connsiteX85" fmla="*/ 212429 w 255805"/>
                    <a:gd name="connsiteY85" fmla="*/ 120221 h 160648"/>
                    <a:gd name="connsiteX86" fmla="*/ 209556 w 255805"/>
                    <a:gd name="connsiteY86" fmla="*/ 122833 h 160648"/>
                    <a:gd name="connsiteX87" fmla="*/ 203285 w 255805"/>
                    <a:gd name="connsiteY87" fmla="*/ 129365 h 160648"/>
                    <a:gd name="connsiteX88" fmla="*/ 198583 w 255805"/>
                    <a:gd name="connsiteY88" fmla="*/ 133806 h 160648"/>
                    <a:gd name="connsiteX89" fmla="*/ 195187 w 255805"/>
                    <a:gd name="connsiteY89" fmla="*/ 131716 h 160648"/>
                    <a:gd name="connsiteX90" fmla="*/ 193096 w 255805"/>
                    <a:gd name="connsiteY90" fmla="*/ 124662 h 160648"/>
                    <a:gd name="connsiteX91" fmla="*/ 194142 w 255805"/>
                    <a:gd name="connsiteY91" fmla="*/ 119698 h 160648"/>
                    <a:gd name="connsiteX92" fmla="*/ 193880 w 255805"/>
                    <a:gd name="connsiteY92" fmla="*/ 115780 h 160648"/>
                    <a:gd name="connsiteX93" fmla="*/ 189178 w 255805"/>
                    <a:gd name="connsiteY93" fmla="*/ 117347 h 160648"/>
                    <a:gd name="connsiteX94" fmla="*/ 183953 w 255805"/>
                    <a:gd name="connsiteY94" fmla="*/ 126491 h 160648"/>
                    <a:gd name="connsiteX95" fmla="*/ 184214 w 255805"/>
                    <a:gd name="connsiteY95" fmla="*/ 131455 h 160648"/>
                    <a:gd name="connsiteX96" fmla="*/ 187349 w 255805"/>
                    <a:gd name="connsiteY96" fmla="*/ 135635 h 160648"/>
                    <a:gd name="connsiteX97" fmla="*/ 186565 w 255805"/>
                    <a:gd name="connsiteY97" fmla="*/ 143995 h 160648"/>
                    <a:gd name="connsiteX98" fmla="*/ 181601 w 255805"/>
                    <a:gd name="connsiteY98" fmla="*/ 143211 h 160648"/>
                    <a:gd name="connsiteX99" fmla="*/ 178989 w 255805"/>
                    <a:gd name="connsiteY99" fmla="*/ 138509 h 160648"/>
                    <a:gd name="connsiteX100" fmla="*/ 174286 w 255805"/>
                    <a:gd name="connsiteY100" fmla="*/ 135635 h 160648"/>
                    <a:gd name="connsiteX101" fmla="*/ 172196 w 255805"/>
                    <a:gd name="connsiteY101" fmla="*/ 140599 h 160648"/>
                    <a:gd name="connsiteX102" fmla="*/ 176637 w 255805"/>
                    <a:gd name="connsiteY102" fmla="*/ 147653 h 160648"/>
                    <a:gd name="connsiteX103" fmla="*/ 170367 w 255805"/>
                    <a:gd name="connsiteY103" fmla="*/ 154706 h 160648"/>
                    <a:gd name="connsiteX104" fmla="*/ 164620 w 255805"/>
                    <a:gd name="connsiteY104" fmla="*/ 156013 h 160648"/>
                    <a:gd name="connsiteX105" fmla="*/ 156782 w 255805"/>
                    <a:gd name="connsiteY105" fmla="*/ 149481 h 160648"/>
                    <a:gd name="connsiteX106" fmla="*/ 151557 w 255805"/>
                    <a:gd name="connsiteY106" fmla="*/ 146085 h 160648"/>
                    <a:gd name="connsiteX107" fmla="*/ 147377 w 255805"/>
                    <a:gd name="connsiteY107" fmla="*/ 142166 h 160648"/>
                    <a:gd name="connsiteX108" fmla="*/ 143458 w 255805"/>
                    <a:gd name="connsiteY108" fmla="*/ 137986 h 160648"/>
                    <a:gd name="connsiteX109" fmla="*/ 141891 w 255805"/>
                    <a:gd name="connsiteY109" fmla="*/ 140076 h 160648"/>
                    <a:gd name="connsiteX110" fmla="*/ 149989 w 255805"/>
                    <a:gd name="connsiteY110" fmla="*/ 150788 h 160648"/>
                    <a:gd name="connsiteX111" fmla="*/ 155476 w 255805"/>
                    <a:gd name="connsiteY111" fmla="*/ 157580 h 160648"/>
                    <a:gd name="connsiteX112" fmla="*/ 154170 w 255805"/>
                    <a:gd name="connsiteY112" fmla="*/ 160193 h 160648"/>
                    <a:gd name="connsiteX113" fmla="*/ 148683 w 255805"/>
                    <a:gd name="connsiteY113" fmla="*/ 159670 h 160648"/>
                    <a:gd name="connsiteX114" fmla="*/ 142674 w 255805"/>
                    <a:gd name="connsiteY114" fmla="*/ 154706 h 160648"/>
                    <a:gd name="connsiteX115" fmla="*/ 140062 w 255805"/>
                    <a:gd name="connsiteY115" fmla="*/ 151310 h 160648"/>
                    <a:gd name="connsiteX116" fmla="*/ 138756 w 255805"/>
                    <a:gd name="connsiteY116" fmla="*/ 148698 h 160648"/>
                    <a:gd name="connsiteX117" fmla="*/ 132486 w 255805"/>
                    <a:gd name="connsiteY117" fmla="*/ 150788 h 160648"/>
                    <a:gd name="connsiteX118" fmla="*/ 136143 w 255805"/>
                    <a:gd name="connsiteY118" fmla="*/ 157319 h 160648"/>
                    <a:gd name="connsiteX119" fmla="*/ 129612 w 255805"/>
                    <a:gd name="connsiteY119" fmla="*/ 159409 h 160648"/>
                    <a:gd name="connsiteX120" fmla="*/ 123603 w 255805"/>
                    <a:gd name="connsiteY120" fmla="*/ 158103 h 160648"/>
                    <a:gd name="connsiteX121" fmla="*/ 117333 w 255805"/>
                    <a:gd name="connsiteY121" fmla="*/ 157319 h 160648"/>
                    <a:gd name="connsiteX122" fmla="*/ 107144 w 255805"/>
                    <a:gd name="connsiteY122" fmla="*/ 156796 h 160648"/>
                    <a:gd name="connsiteX123" fmla="*/ 89117 w 255805"/>
                    <a:gd name="connsiteY123" fmla="*/ 148698 h 160648"/>
                    <a:gd name="connsiteX124" fmla="*/ 85721 w 255805"/>
                    <a:gd name="connsiteY124" fmla="*/ 144517 h 160648"/>
                    <a:gd name="connsiteX125" fmla="*/ 89378 w 255805"/>
                    <a:gd name="connsiteY125" fmla="*/ 144256 h 160648"/>
                    <a:gd name="connsiteX126" fmla="*/ 96694 w 255805"/>
                    <a:gd name="connsiteY126" fmla="*/ 145040 h 160648"/>
                    <a:gd name="connsiteX127" fmla="*/ 107666 w 255805"/>
                    <a:gd name="connsiteY127" fmla="*/ 143734 h 160648"/>
                    <a:gd name="connsiteX128" fmla="*/ 104270 w 255805"/>
                    <a:gd name="connsiteY128" fmla="*/ 141382 h 160648"/>
                    <a:gd name="connsiteX129" fmla="*/ 96432 w 255805"/>
                    <a:gd name="connsiteY129" fmla="*/ 139292 h 160648"/>
                    <a:gd name="connsiteX130" fmla="*/ 82586 w 255805"/>
                    <a:gd name="connsiteY130" fmla="*/ 136680 h 160648"/>
                    <a:gd name="connsiteX131" fmla="*/ 74748 w 255805"/>
                    <a:gd name="connsiteY131" fmla="*/ 137202 h 160648"/>
                    <a:gd name="connsiteX132" fmla="*/ 69000 w 255805"/>
                    <a:gd name="connsiteY132" fmla="*/ 134329 h 160648"/>
                    <a:gd name="connsiteX133" fmla="*/ 71613 w 255805"/>
                    <a:gd name="connsiteY133" fmla="*/ 132238 h 160648"/>
                    <a:gd name="connsiteX134" fmla="*/ 74226 w 255805"/>
                    <a:gd name="connsiteY134" fmla="*/ 130932 h 160648"/>
                    <a:gd name="connsiteX135" fmla="*/ 59073 w 255805"/>
                    <a:gd name="connsiteY135" fmla="*/ 125185 h 160648"/>
                    <a:gd name="connsiteX136" fmla="*/ 55938 w 255805"/>
                    <a:gd name="connsiteY136" fmla="*/ 119698 h 160648"/>
                    <a:gd name="connsiteX137" fmla="*/ 60118 w 255805"/>
                    <a:gd name="connsiteY137" fmla="*/ 117086 h 160648"/>
                    <a:gd name="connsiteX138" fmla="*/ 67956 w 255805"/>
                    <a:gd name="connsiteY138" fmla="*/ 114473 h 160648"/>
                    <a:gd name="connsiteX139" fmla="*/ 82325 w 255805"/>
                    <a:gd name="connsiteY139" fmla="*/ 110554 h 160648"/>
                    <a:gd name="connsiteX140" fmla="*/ 93297 w 255805"/>
                    <a:gd name="connsiteY140" fmla="*/ 112906 h 160648"/>
                    <a:gd name="connsiteX141" fmla="*/ 104531 w 255805"/>
                    <a:gd name="connsiteY141" fmla="*/ 112122 h 160648"/>
                    <a:gd name="connsiteX142" fmla="*/ 116549 w 255805"/>
                    <a:gd name="connsiteY142" fmla="*/ 110816 h 160648"/>
                    <a:gd name="connsiteX143" fmla="*/ 126999 w 255805"/>
                    <a:gd name="connsiteY143" fmla="*/ 109509 h 160648"/>
                    <a:gd name="connsiteX144" fmla="*/ 129089 w 255805"/>
                    <a:gd name="connsiteY144" fmla="*/ 108987 h 160648"/>
                    <a:gd name="connsiteX145" fmla="*/ 125693 w 255805"/>
                    <a:gd name="connsiteY145" fmla="*/ 107942 h 160648"/>
                    <a:gd name="connsiteX146" fmla="*/ 112108 w 255805"/>
                    <a:gd name="connsiteY146" fmla="*/ 108203 h 160648"/>
                    <a:gd name="connsiteX147" fmla="*/ 96694 w 255805"/>
                    <a:gd name="connsiteY147" fmla="*/ 109248 h 160648"/>
                    <a:gd name="connsiteX148" fmla="*/ 90162 w 255805"/>
                    <a:gd name="connsiteY148" fmla="*/ 108203 h 160648"/>
                    <a:gd name="connsiteX149" fmla="*/ 89901 w 255805"/>
                    <a:gd name="connsiteY149" fmla="*/ 106636 h 160648"/>
                    <a:gd name="connsiteX150" fmla="*/ 95387 w 255805"/>
                    <a:gd name="connsiteY150" fmla="*/ 104546 h 160648"/>
                    <a:gd name="connsiteX151" fmla="*/ 102964 w 255805"/>
                    <a:gd name="connsiteY151" fmla="*/ 103239 h 160648"/>
                    <a:gd name="connsiteX152" fmla="*/ 117855 w 255805"/>
                    <a:gd name="connsiteY152" fmla="*/ 104023 h 160648"/>
                    <a:gd name="connsiteX153" fmla="*/ 120206 w 255805"/>
                    <a:gd name="connsiteY153" fmla="*/ 102456 h 160648"/>
                    <a:gd name="connsiteX154" fmla="*/ 116026 w 255805"/>
                    <a:gd name="connsiteY154" fmla="*/ 100366 h 160648"/>
                    <a:gd name="connsiteX155" fmla="*/ 99306 w 255805"/>
                    <a:gd name="connsiteY155" fmla="*/ 102194 h 160648"/>
                    <a:gd name="connsiteX156" fmla="*/ 93558 w 255805"/>
                    <a:gd name="connsiteY156" fmla="*/ 101672 h 160648"/>
                    <a:gd name="connsiteX157" fmla="*/ 89901 w 255805"/>
                    <a:gd name="connsiteY157" fmla="*/ 99321 h 160648"/>
                    <a:gd name="connsiteX158" fmla="*/ 82586 w 255805"/>
                    <a:gd name="connsiteY158" fmla="*/ 97230 h 160648"/>
                    <a:gd name="connsiteX159" fmla="*/ 75532 w 255805"/>
                    <a:gd name="connsiteY159" fmla="*/ 98014 h 160648"/>
                    <a:gd name="connsiteX160" fmla="*/ 70829 w 255805"/>
                    <a:gd name="connsiteY160" fmla="*/ 100627 h 160648"/>
                    <a:gd name="connsiteX161" fmla="*/ 65343 w 255805"/>
                    <a:gd name="connsiteY161" fmla="*/ 102456 h 160648"/>
                    <a:gd name="connsiteX162" fmla="*/ 57767 w 255805"/>
                    <a:gd name="connsiteY162" fmla="*/ 105329 h 160648"/>
                    <a:gd name="connsiteX163" fmla="*/ 52803 w 255805"/>
                    <a:gd name="connsiteY163" fmla="*/ 102456 h 160648"/>
                    <a:gd name="connsiteX164" fmla="*/ 49406 w 255805"/>
                    <a:gd name="connsiteY164" fmla="*/ 100104 h 160648"/>
                    <a:gd name="connsiteX165" fmla="*/ 45226 w 255805"/>
                    <a:gd name="connsiteY165" fmla="*/ 102194 h 160648"/>
                    <a:gd name="connsiteX166" fmla="*/ 37911 w 255805"/>
                    <a:gd name="connsiteY166" fmla="*/ 105329 h 160648"/>
                    <a:gd name="connsiteX167" fmla="*/ 31641 w 255805"/>
                    <a:gd name="connsiteY167" fmla="*/ 104284 h 160648"/>
                    <a:gd name="connsiteX168" fmla="*/ 24326 w 255805"/>
                    <a:gd name="connsiteY168" fmla="*/ 100104 h 160648"/>
                    <a:gd name="connsiteX169" fmla="*/ 22236 w 255805"/>
                    <a:gd name="connsiteY169" fmla="*/ 95924 h 160648"/>
                    <a:gd name="connsiteX170" fmla="*/ 24326 w 255805"/>
                    <a:gd name="connsiteY170" fmla="*/ 92789 h 160648"/>
                    <a:gd name="connsiteX171" fmla="*/ 26155 w 255805"/>
                    <a:gd name="connsiteY171" fmla="*/ 91744 h 160648"/>
                    <a:gd name="connsiteX172" fmla="*/ 33731 w 255805"/>
                    <a:gd name="connsiteY172" fmla="*/ 90960 h 160648"/>
                    <a:gd name="connsiteX173" fmla="*/ 40262 w 255805"/>
                    <a:gd name="connsiteY173" fmla="*/ 90699 h 160648"/>
                    <a:gd name="connsiteX174" fmla="*/ 44443 w 255805"/>
                    <a:gd name="connsiteY174" fmla="*/ 88087 h 160648"/>
                    <a:gd name="connsiteX175" fmla="*/ 40524 w 255805"/>
                    <a:gd name="connsiteY175" fmla="*/ 86258 h 160648"/>
                    <a:gd name="connsiteX176" fmla="*/ 33209 w 255805"/>
                    <a:gd name="connsiteY176" fmla="*/ 86519 h 160648"/>
                    <a:gd name="connsiteX177" fmla="*/ 24326 w 255805"/>
                    <a:gd name="connsiteY177" fmla="*/ 87042 h 160648"/>
                    <a:gd name="connsiteX178" fmla="*/ 17795 w 255805"/>
                    <a:gd name="connsiteY178" fmla="*/ 87042 h 160648"/>
                    <a:gd name="connsiteX179" fmla="*/ 12570 w 255805"/>
                    <a:gd name="connsiteY179" fmla="*/ 85735 h 160648"/>
                    <a:gd name="connsiteX180" fmla="*/ 8651 w 255805"/>
                    <a:gd name="connsiteY180" fmla="*/ 83645 h 160648"/>
                    <a:gd name="connsiteX181" fmla="*/ 6561 w 255805"/>
                    <a:gd name="connsiteY181" fmla="*/ 81555 h 160648"/>
                    <a:gd name="connsiteX182" fmla="*/ 3164 w 255805"/>
                    <a:gd name="connsiteY182" fmla="*/ 79204 h 160648"/>
                    <a:gd name="connsiteX183" fmla="*/ 1597 w 255805"/>
                    <a:gd name="connsiteY183" fmla="*/ 73718 h 160648"/>
                    <a:gd name="connsiteX184" fmla="*/ 291 w 255805"/>
                    <a:gd name="connsiteY184" fmla="*/ 68231 h 160648"/>
                    <a:gd name="connsiteX185" fmla="*/ 3164 w 255805"/>
                    <a:gd name="connsiteY185" fmla="*/ 66664 h 160648"/>
                    <a:gd name="connsiteX186" fmla="*/ 8390 w 255805"/>
                    <a:gd name="connsiteY186" fmla="*/ 65358 h 160648"/>
                    <a:gd name="connsiteX187" fmla="*/ 18578 w 255805"/>
                    <a:gd name="connsiteY187" fmla="*/ 66664 h 160648"/>
                    <a:gd name="connsiteX188" fmla="*/ 25632 w 255805"/>
                    <a:gd name="connsiteY188" fmla="*/ 67970 h 160648"/>
                    <a:gd name="connsiteX189" fmla="*/ 34254 w 255805"/>
                    <a:gd name="connsiteY189" fmla="*/ 68754 h 160648"/>
                    <a:gd name="connsiteX190" fmla="*/ 40785 w 255805"/>
                    <a:gd name="connsiteY190" fmla="*/ 70060 h 160648"/>
                    <a:gd name="connsiteX191" fmla="*/ 47055 w 255805"/>
                    <a:gd name="connsiteY191" fmla="*/ 71628 h 160648"/>
                    <a:gd name="connsiteX192" fmla="*/ 45749 w 255805"/>
                    <a:gd name="connsiteY192" fmla="*/ 66925 h 160648"/>
                    <a:gd name="connsiteX193" fmla="*/ 44965 w 255805"/>
                    <a:gd name="connsiteY193" fmla="*/ 65358 h 160648"/>
                    <a:gd name="connsiteX194" fmla="*/ 47839 w 255805"/>
                    <a:gd name="connsiteY194" fmla="*/ 64051 h 160648"/>
                    <a:gd name="connsiteX195" fmla="*/ 49668 w 255805"/>
                    <a:gd name="connsiteY195" fmla="*/ 60132 h 160648"/>
                    <a:gd name="connsiteX196" fmla="*/ 43398 w 255805"/>
                    <a:gd name="connsiteY196" fmla="*/ 60394 h 160648"/>
                    <a:gd name="connsiteX197" fmla="*/ 32425 w 255805"/>
                    <a:gd name="connsiteY197" fmla="*/ 63006 h 160648"/>
                    <a:gd name="connsiteX198" fmla="*/ 26155 w 255805"/>
                    <a:gd name="connsiteY198" fmla="*/ 61700 h 160648"/>
                    <a:gd name="connsiteX199" fmla="*/ 19101 w 255805"/>
                    <a:gd name="connsiteY199" fmla="*/ 61439 h 160648"/>
                    <a:gd name="connsiteX200" fmla="*/ 12570 w 255805"/>
                    <a:gd name="connsiteY200" fmla="*/ 60916 h 160648"/>
                    <a:gd name="connsiteX201" fmla="*/ 7083 w 255805"/>
                    <a:gd name="connsiteY201" fmla="*/ 58565 h 160648"/>
                    <a:gd name="connsiteX202" fmla="*/ 3687 w 255805"/>
                    <a:gd name="connsiteY202" fmla="*/ 53340 h 160648"/>
                    <a:gd name="connsiteX203" fmla="*/ 8128 w 255805"/>
                    <a:gd name="connsiteY203" fmla="*/ 50727 h 160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</a:cxnLst>
                  <a:rect l="l" t="t" r="r" b="b"/>
                  <a:pathLst>
                    <a:path w="255805" h="160648">
                      <a:moveTo>
                        <a:pt x="8128" y="50727"/>
                      </a:moveTo>
                      <a:cubicBezTo>
                        <a:pt x="10218" y="50205"/>
                        <a:pt x="12570" y="49943"/>
                        <a:pt x="14921" y="49682"/>
                      </a:cubicBezTo>
                      <a:cubicBezTo>
                        <a:pt x="16227" y="49421"/>
                        <a:pt x="19101" y="49421"/>
                        <a:pt x="19362" y="47592"/>
                      </a:cubicBezTo>
                      <a:cubicBezTo>
                        <a:pt x="19623" y="46025"/>
                        <a:pt x="17533" y="45241"/>
                        <a:pt x="17272" y="43673"/>
                      </a:cubicBezTo>
                      <a:cubicBezTo>
                        <a:pt x="16750" y="41845"/>
                        <a:pt x="18578" y="39755"/>
                        <a:pt x="20407" y="39232"/>
                      </a:cubicBezTo>
                      <a:cubicBezTo>
                        <a:pt x="21713" y="38971"/>
                        <a:pt x="23020" y="38971"/>
                        <a:pt x="24065" y="38710"/>
                      </a:cubicBezTo>
                      <a:cubicBezTo>
                        <a:pt x="25371" y="38448"/>
                        <a:pt x="26939" y="38187"/>
                        <a:pt x="28245" y="37926"/>
                      </a:cubicBezTo>
                      <a:cubicBezTo>
                        <a:pt x="30857" y="37403"/>
                        <a:pt x="33470" y="37403"/>
                        <a:pt x="36344" y="37142"/>
                      </a:cubicBezTo>
                      <a:cubicBezTo>
                        <a:pt x="39218" y="36881"/>
                        <a:pt x="42091" y="36097"/>
                        <a:pt x="44965" y="35574"/>
                      </a:cubicBezTo>
                      <a:cubicBezTo>
                        <a:pt x="46794" y="35052"/>
                        <a:pt x="48884" y="34791"/>
                        <a:pt x="50713" y="34529"/>
                      </a:cubicBezTo>
                      <a:cubicBezTo>
                        <a:pt x="50713" y="34007"/>
                        <a:pt x="50713" y="33484"/>
                        <a:pt x="50713" y="32962"/>
                      </a:cubicBezTo>
                      <a:cubicBezTo>
                        <a:pt x="46794" y="31656"/>
                        <a:pt x="42875" y="32701"/>
                        <a:pt x="38956" y="31917"/>
                      </a:cubicBezTo>
                      <a:cubicBezTo>
                        <a:pt x="36605" y="31656"/>
                        <a:pt x="34515" y="30872"/>
                        <a:pt x="32425" y="30349"/>
                      </a:cubicBezTo>
                      <a:cubicBezTo>
                        <a:pt x="30596" y="29827"/>
                        <a:pt x="27461" y="29304"/>
                        <a:pt x="27200" y="26953"/>
                      </a:cubicBezTo>
                      <a:cubicBezTo>
                        <a:pt x="26677" y="24341"/>
                        <a:pt x="30074" y="21467"/>
                        <a:pt x="31902" y="20160"/>
                      </a:cubicBezTo>
                      <a:cubicBezTo>
                        <a:pt x="34515" y="18332"/>
                        <a:pt x="37650" y="16503"/>
                        <a:pt x="40785" y="15980"/>
                      </a:cubicBezTo>
                      <a:cubicBezTo>
                        <a:pt x="42875" y="15458"/>
                        <a:pt x="45226" y="15719"/>
                        <a:pt x="47316" y="15719"/>
                      </a:cubicBezTo>
                      <a:cubicBezTo>
                        <a:pt x="49929" y="15719"/>
                        <a:pt x="52803" y="15197"/>
                        <a:pt x="55415" y="14935"/>
                      </a:cubicBezTo>
                      <a:cubicBezTo>
                        <a:pt x="58289" y="14413"/>
                        <a:pt x="61163" y="14152"/>
                        <a:pt x="63775" y="14152"/>
                      </a:cubicBezTo>
                      <a:cubicBezTo>
                        <a:pt x="66649" y="14152"/>
                        <a:pt x="69262" y="14674"/>
                        <a:pt x="72136" y="14413"/>
                      </a:cubicBezTo>
                      <a:cubicBezTo>
                        <a:pt x="73703" y="14413"/>
                        <a:pt x="76054" y="13890"/>
                        <a:pt x="76054" y="11800"/>
                      </a:cubicBezTo>
                      <a:cubicBezTo>
                        <a:pt x="76054" y="9972"/>
                        <a:pt x="73703" y="9188"/>
                        <a:pt x="72136" y="9188"/>
                      </a:cubicBezTo>
                      <a:cubicBezTo>
                        <a:pt x="69784" y="9188"/>
                        <a:pt x="67433" y="9972"/>
                        <a:pt x="65082" y="10233"/>
                      </a:cubicBezTo>
                      <a:cubicBezTo>
                        <a:pt x="62992" y="10494"/>
                        <a:pt x="60640" y="10233"/>
                        <a:pt x="58550" y="9710"/>
                      </a:cubicBezTo>
                      <a:cubicBezTo>
                        <a:pt x="56460" y="9449"/>
                        <a:pt x="53848" y="8927"/>
                        <a:pt x="52280" y="7359"/>
                      </a:cubicBezTo>
                      <a:cubicBezTo>
                        <a:pt x="50451" y="5530"/>
                        <a:pt x="52541" y="3702"/>
                        <a:pt x="54109" y="2657"/>
                      </a:cubicBezTo>
                      <a:cubicBezTo>
                        <a:pt x="59073" y="-217"/>
                        <a:pt x="64820" y="1611"/>
                        <a:pt x="70046" y="305"/>
                      </a:cubicBezTo>
                      <a:cubicBezTo>
                        <a:pt x="74748" y="-740"/>
                        <a:pt x="80496" y="1089"/>
                        <a:pt x="84676" y="2918"/>
                      </a:cubicBezTo>
                      <a:cubicBezTo>
                        <a:pt x="86243" y="3440"/>
                        <a:pt x="87550" y="4485"/>
                        <a:pt x="89117" y="5269"/>
                      </a:cubicBezTo>
                      <a:cubicBezTo>
                        <a:pt x="91468" y="6053"/>
                        <a:pt x="93820" y="6575"/>
                        <a:pt x="96432" y="7359"/>
                      </a:cubicBezTo>
                      <a:cubicBezTo>
                        <a:pt x="99045" y="8143"/>
                        <a:pt x="101919" y="9449"/>
                        <a:pt x="104270" y="11017"/>
                      </a:cubicBezTo>
                      <a:cubicBezTo>
                        <a:pt x="107144" y="12845"/>
                        <a:pt x="109495" y="14935"/>
                        <a:pt x="111324" y="17548"/>
                      </a:cubicBezTo>
                      <a:cubicBezTo>
                        <a:pt x="113153" y="20160"/>
                        <a:pt x="114459" y="23034"/>
                        <a:pt x="116026" y="25647"/>
                      </a:cubicBezTo>
                      <a:cubicBezTo>
                        <a:pt x="119161" y="30611"/>
                        <a:pt x="123864" y="34007"/>
                        <a:pt x="128828" y="36881"/>
                      </a:cubicBezTo>
                      <a:cubicBezTo>
                        <a:pt x="130657" y="37926"/>
                        <a:pt x="132224" y="38971"/>
                        <a:pt x="134053" y="39755"/>
                      </a:cubicBezTo>
                      <a:cubicBezTo>
                        <a:pt x="136404" y="40800"/>
                        <a:pt x="138756" y="41061"/>
                        <a:pt x="141107" y="41061"/>
                      </a:cubicBezTo>
                      <a:cubicBezTo>
                        <a:pt x="143197" y="41061"/>
                        <a:pt x="145026" y="41061"/>
                        <a:pt x="146855" y="42367"/>
                      </a:cubicBezTo>
                      <a:cubicBezTo>
                        <a:pt x="148161" y="43673"/>
                        <a:pt x="149206" y="45502"/>
                        <a:pt x="151296" y="45763"/>
                      </a:cubicBezTo>
                      <a:cubicBezTo>
                        <a:pt x="155476" y="46286"/>
                        <a:pt x="158350" y="40800"/>
                        <a:pt x="162268" y="42890"/>
                      </a:cubicBezTo>
                      <a:cubicBezTo>
                        <a:pt x="164097" y="43673"/>
                        <a:pt x="165665" y="45502"/>
                        <a:pt x="165926" y="47592"/>
                      </a:cubicBezTo>
                      <a:cubicBezTo>
                        <a:pt x="166449" y="49943"/>
                        <a:pt x="165142" y="52034"/>
                        <a:pt x="164358" y="54124"/>
                      </a:cubicBezTo>
                      <a:cubicBezTo>
                        <a:pt x="163575" y="55691"/>
                        <a:pt x="163314" y="57520"/>
                        <a:pt x="164620" y="59087"/>
                      </a:cubicBezTo>
                      <a:cubicBezTo>
                        <a:pt x="165926" y="60655"/>
                        <a:pt x="167755" y="61177"/>
                        <a:pt x="169584" y="61700"/>
                      </a:cubicBezTo>
                      <a:cubicBezTo>
                        <a:pt x="171935" y="62222"/>
                        <a:pt x="174547" y="62745"/>
                        <a:pt x="176899" y="62745"/>
                      </a:cubicBezTo>
                      <a:cubicBezTo>
                        <a:pt x="178466" y="62745"/>
                        <a:pt x="181340" y="62745"/>
                        <a:pt x="181863" y="60655"/>
                      </a:cubicBezTo>
                      <a:cubicBezTo>
                        <a:pt x="182385" y="59087"/>
                        <a:pt x="180556" y="57520"/>
                        <a:pt x="179511" y="56475"/>
                      </a:cubicBezTo>
                      <a:cubicBezTo>
                        <a:pt x="177944" y="54907"/>
                        <a:pt x="176899" y="53079"/>
                        <a:pt x="177421" y="50727"/>
                      </a:cubicBezTo>
                      <a:cubicBezTo>
                        <a:pt x="177944" y="48376"/>
                        <a:pt x="179511" y="46286"/>
                        <a:pt x="182124" y="46025"/>
                      </a:cubicBezTo>
                      <a:cubicBezTo>
                        <a:pt x="184214" y="45763"/>
                        <a:pt x="186304" y="46547"/>
                        <a:pt x="188133" y="47331"/>
                      </a:cubicBezTo>
                      <a:cubicBezTo>
                        <a:pt x="189700" y="47853"/>
                        <a:pt x="191268" y="48376"/>
                        <a:pt x="192574" y="49421"/>
                      </a:cubicBezTo>
                      <a:cubicBezTo>
                        <a:pt x="194403" y="50727"/>
                        <a:pt x="195970" y="53079"/>
                        <a:pt x="196493" y="55169"/>
                      </a:cubicBezTo>
                      <a:cubicBezTo>
                        <a:pt x="197015" y="59349"/>
                        <a:pt x="187871" y="60916"/>
                        <a:pt x="189700" y="64835"/>
                      </a:cubicBezTo>
                      <a:cubicBezTo>
                        <a:pt x="190745" y="66925"/>
                        <a:pt x="194142" y="66925"/>
                        <a:pt x="196232" y="66925"/>
                      </a:cubicBezTo>
                      <a:cubicBezTo>
                        <a:pt x="198322" y="66925"/>
                        <a:pt x="200673" y="66403"/>
                        <a:pt x="202763" y="66664"/>
                      </a:cubicBezTo>
                      <a:cubicBezTo>
                        <a:pt x="204331" y="66664"/>
                        <a:pt x="205898" y="67448"/>
                        <a:pt x="206682" y="69015"/>
                      </a:cubicBezTo>
                      <a:cubicBezTo>
                        <a:pt x="207465" y="70844"/>
                        <a:pt x="205898" y="72673"/>
                        <a:pt x="204592" y="73979"/>
                      </a:cubicBezTo>
                      <a:cubicBezTo>
                        <a:pt x="203547" y="75024"/>
                        <a:pt x="201195" y="76853"/>
                        <a:pt x="202502" y="78420"/>
                      </a:cubicBezTo>
                      <a:cubicBezTo>
                        <a:pt x="203024" y="78943"/>
                        <a:pt x="204331" y="79204"/>
                        <a:pt x="205114" y="79465"/>
                      </a:cubicBezTo>
                      <a:cubicBezTo>
                        <a:pt x="205898" y="79465"/>
                        <a:pt x="207204" y="79465"/>
                        <a:pt x="207988" y="79726"/>
                      </a:cubicBezTo>
                      <a:cubicBezTo>
                        <a:pt x="208511" y="79988"/>
                        <a:pt x="208511" y="79988"/>
                        <a:pt x="208249" y="80771"/>
                      </a:cubicBezTo>
                      <a:cubicBezTo>
                        <a:pt x="207727" y="82078"/>
                        <a:pt x="206682" y="83123"/>
                        <a:pt x="205898" y="84429"/>
                      </a:cubicBezTo>
                      <a:cubicBezTo>
                        <a:pt x="205114" y="85997"/>
                        <a:pt x="204331" y="87825"/>
                        <a:pt x="203808" y="89393"/>
                      </a:cubicBezTo>
                      <a:cubicBezTo>
                        <a:pt x="203547" y="89915"/>
                        <a:pt x="202763" y="92267"/>
                        <a:pt x="203547" y="92789"/>
                      </a:cubicBezTo>
                      <a:cubicBezTo>
                        <a:pt x="204592" y="93573"/>
                        <a:pt x="207204" y="90438"/>
                        <a:pt x="208249" y="90177"/>
                      </a:cubicBezTo>
                      <a:cubicBezTo>
                        <a:pt x="210601" y="89393"/>
                        <a:pt x="211907" y="91483"/>
                        <a:pt x="213736" y="92528"/>
                      </a:cubicBezTo>
                      <a:cubicBezTo>
                        <a:pt x="215826" y="93834"/>
                        <a:pt x="216348" y="91744"/>
                        <a:pt x="216871" y="90177"/>
                      </a:cubicBezTo>
                      <a:cubicBezTo>
                        <a:pt x="217654" y="88087"/>
                        <a:pt x="218177" y="85997"/>
                        <a:pt x="220790" y="85735"/>
                      </a:cubicBezTo>
                      <a:cubicBezTo>
                        <a:pt x="223141" y="85474"/>
                        <a:pt x="226276" y="86519"/>
                        <a:pt x="228105" y="88087"/>
                      </a:cubicBezTo>
                      <a:cubicBezTo>
                        <a:pt x="230456" y="89915"/>
                        <a:pt x="230717" y="92789"/>
                        <a:pt x="231762" y="95402"/>
                      </a:cubicBezTo>
                      <a:cubicBezTo>
                        <a:pt x="232285" y="97492"/>
                        <a:pt x="233330" y="98798"/>
                        <a:pt x="235420" y="99582"/>
                      </a:cubicBezTo>
                      <a:cubicBezTo>
                        <a:pt x="235681" y="98014"/>
                        <a:pt x="235681" y="93573"/>
                        <a:pt x="237249" y="93050"/>
                      </a:cubicBezTo>
                      <a:cubicBezTo>
                        <a:pt x="239600" y="92005"/>
                        <a:pt x="240906" y="93312"/>
                        <a:pt x="242735" y="94618"/>
                      </a:cubicBezTo>
                      <a:cubicBezTo>
                        <a:pt x="244564" y="96447"/>
                        <a:pt x="247438" y="97230"/>
                        <a:pt x="249528" y="98798"/>
                      </a:cubicBezTo>
                      <a:cubicBezTo>
                        <a:pt x="249005" y="98275"/>
                        <a:pt x="249789" y="99059"/>
                        <a:pt x="249789" y="99321"/>
                      </a:cubicBezTo>
                      <a:cubicBezTo>
                        <a:pt x="250573" y="100104"/>
                        <a:pt x="251618" y="101149"/>
                        <a:pt x="252663" y="101933"/>
                      </a:cubicBezTo>
                      <a:cubicBezTo>
                        <a:pt x="253185" y="102456"/>
                        <a:pt x="253969" y="102978"/>
                        <a:pt x="254491" y="103762"/>
                      </a:cubicBezTo>
                      <a:cubicBezTo>
                        <a:pt x="254753" y="104284"/>
                        <a:pt x="255536" y="105329"/>
                        <a:pt x="255798" y="105852"/>
                      </a:cubicBezTo>
                      <a:cubicBezTo>
                        <a:pt x="256059" y="108464"/>
                        <a:pt x="249528" y="107681"/>
                        <a:pt x="248221" y="107681"/>
                      </a:cubicBezTo>
                      <a:cubicBezTo>
                        <a:pt x="245609" y="107681"/>
                        <a:pt x="243257" y="108987"/>
                        <a:pt x="240645" y="109771"/>
                      </a:cubicBezTo>
                      <a:cubicBezTo>
                        <a:pt x="239600" y="110032"/>
                        <a:pt x="238294" y="110293"/>
                        <a:pt x="237249" y="110554"/>
                      </a:cubicBezTo>
                      <a:cubicBezTo>
                        <a:pt x="235681" y="110554"/>
                        <a:pt x="234375" y="111077"/>
                        <a:pt x="232807" y="111338"/>
                      </a:cubicBezTo>
                      <a:cubicBezTo>
                        <a:pt x="231501" y="111599"/>
                        <a:pt x="230195" y="111599"/>
                        <a:pt x="228888" y="111861"/>
                      </a:cubicBezTo>
                      <a:cubicBezTo>
                        <a:pt x="227582" y="112122"/>
                        <a:pt x="226276" y="112906"/>
                        <a:pt x="225231" y="113428"/>
                      </a:cubicBezTo>
                      <a:cubicBezTo>
                        <a:pt x="223141" y="114473"/>
                        <a:pt x="221573" y="115257"/>
                        <a:pt x="219744" y="116825"/>
                      </a:cubicBezTo>
                      <a:cubicBezTo>
                        <a:pt x="218700" y="117870"/>
                        <a:pt x="217393" y="118915"/>
                        <a:pt x="215826" y="119176"/>
                      </a:cubicBezTo>
                      <a:cubicBezTo>
                        <a:pt x="214519" y="119437"/>
                        <a:pt x="213474" y="119437"/>
                        <a:pt x="212429" y="120221"/>
                      </a:cubicBezTo>
                      <a:cubicBezTo>
                        <a:pt x="211384" y="121005"/>
                        <a:pt x="210339" y="122050"/>
                        <a:pt x="209556" y="122833"/>
                      </a:cubicBezTo>
                      <a:cubicBezTo>
                        <a:pt x="207465" y="124923"/>
                        <a:pt x="205375" y="127013"/>
                        <a:pt x="203285" y="129365"/>
                      </a:cubicBezTo>
                      <a:cubicBezTo>
                        <a:pt x="201979" y="130932"/>
                        <a:pt x="200412" y="132761"/>
                        <a:pt x="198583" y="133806"/>
                      </a:cubicBezTo>
                      <a:cubicBezTo>
                        <a:pt x="196754" y="134851"/>
                        <a:pt x="195970" y="133284"/>
                        <a:pt x="195187" y="131716"/>
                      </a:cubicBezTo>
                      <a:cubicBezTo>
                        <a:pt x="194142" y="129626"/>
                        <a:pt x="193358" y="127013"/>
                        <a:pt x="193096" y="124662"/>
                      </a:cubicBezTo>
                      <a:cubicBezTo>
                        <a:pt x="192835" y="122833"/>
                        <a:pt x="193619" y="121266"/>
                        <a:pt x="194142" y="119698"/>
                      </a:cubicBezTo>
                      <a:cubicBezTo>
                        <a:pt x="194664" y="118653"/>
                        <a:pt x="195187" y="116825"/>
                        <a:pt x="193880" y="115780"/>
                      </a:cubicBezTo>
                      <a:cubicBezTo>
                        <a:pt x="192574" y="114996"/>
                        <a:pt x="190484" y="116302"/>
                        <a:pt x="189178" y="117347"/>
                      </a:cubicBezTo>
                      <a:cubicBezTo>
                        <a:pt x="186565" y="119698"/>
                        <a:pt x="184998" y="123095"/>
                        <a:pt x="183953" y="126491"/>
                      </a:cubicBezTo>
                      <a:cubicBezTo>
                        <a:pt x="183430" y="128058"/>
                        <a:pt x="183430" y="129887"/>
                        <a:pt x="184214" y="131455"/>
                      </a:cubicBezTo>
                      <a:cubicBezTo>
                        <a:pt x="184998" y="133022"/>
                        <a:pt x="186565" y="134067"/>
                        <a:pt x="187349" y="135635"/>
                      </a:cubicBezTo>
                      <a:cubicBezTo>
                        <a:pt x="189178" y="137986"/>
                        <a:pt x="190484" y="142689"/>
                        <a:pt x="186565" y="143995"/>
                      </a:cubicBezTo>
                      <a:cubicBezTo>
                        <a:pt x="184998" y="144517"/>
                        <a:pt x="182908" y="144256"/>
                        <a:pt x="181601" y="143211"/>
                      </a:cubicBezTo>
                      <a:cubicBezTo>
                        <a:pt x="180295" y="142166"/>
                        <a:pt x="179773" y="140076"/>
                        <a:pt x="178989" y="138509"/>
                      </a:cubicBezTo>
                      <a:cubicBezTo>
                        <a:pt x="178205" y="136680"/>
                        <a:pt x="176376" y="135374"/>
                        <a:pt x="174286" y="135635"/>
                      </a:cubicBezTo>
                      <a:cubicBezTo>
                        <a:pt x="171674" y="136157"/>
                        <a:pt x="171412" y="138509"/>
                        <a:pt x="172196" y="140599"/>
                      </a:cubicBezTo>
                      <a:cubicBezTo>
                        <a:pt x="173241" y="143211"/>
                        <a:pt x="175854" y="145040"/>
                        <a:pt x="176637" y="147653"/>
                      </a:cubicBezTo>
                      <a:cubicBezTo>
                        <a:pt x="177944" y="151571"/>
                        <a:pt x="172719" y="153139"/>
                        <a:pt x="170367" y="154706"/>
                      </a:cubicBezTo>
                      <a:cubicBezTo>
                        <a:pt x="168800" y="156274"/>
                        <a:pt x="166971" y="157058"/>
                        <a:pt x="164620" y="156013"/>
                      </a:cubicBezTo>
                      <a:cubicBezTo>
                        <a:pt x="161224" y="154968"/>
                        <a:pt x="159395" y="151571"/>
                        <a:pt x="156782" y="149481"/>
                      </a:cubicBezTo>
                      <a:cubicBezTo>
                        <a:pt x="155215" y="148175"/>
                        <a:pt x="153386" y="147130"/>
                        <a:pt x="151557" y="146085"/>
                      </a:cubicBezTo>
                      <a:cubicBezTo>
                        <a:pt x="149989" y="145040"/>
                        <a:pt x="148683" y="143734"/>
                        <a:pt x="147377" y="142166"/>
                      </a:cubicBezTo>
                      <a:cubicBezTo>
                        <a:pt x="146332" y="140860"/>
                        <a:pt x="145287" y="138770"/>
                        <a:pt x="143458" y="137986"/>
                      </a:cubicBezTo>
                      <a:cubicBezTo>
                        <a:pt x="141891" y="137464"/>
                        <a:pt x="141629" y="138770"/>
                        <a:pt x="141891" y="140076"/>
                      </a:cubicBezTo>
                      <a:cubicBezTo>
                        <a:pt x="142936" y="144256"/>
                        <a:pt x="146855" y="147914"/>
                        <a:pt x="149989" y="150788"/>
                      </a:cubicBezTo>
                      <a:cubicBezTo>
                        <a:pt x="151818" y="152616"/>
                        <a:pt x="155215" y="154968"/>
                        <a:pt x="155476" y="157580"/>
                      </a:cubicBezTo>
                      <a:cubicBezTo>
                        <a:pt x="155476" y="158625"/>
                        <a:pt x="154953" y="159931"/>
                        <a:pt x="154170" y="160193"/>
                      </a:cubicBezTo>
                      <a:cubicBezTo>
                        <a:pt x="152602" y="160976"/>
                        <a:pt x="149989" y="160715"/>
                        <a:pt x="148683" y="159670"/>
                      </a:cubicBezTo>
                      <a:cubicBezTo>
                        <a:pt x="146593" y="158103"/>
                        <a:pt x="144503" y="156535"/>
                        <a:pt x="142674" y="154706"/>
                      </a:cubicBezTo>
                      <a:cubicBezTo>
                        <a:pt x="141629" y="153661"/>
                        <a:pt x="140584" y="152616"/>
                        <a:pt x="140062" y="151310"/>
                      </a:cubicBezTo>
                      <a:cubicBezTo>
                        <a:pt x="139801" y="150265"/>
                        <a:pt x="139539" y="149220"/>
                        <a:pt x="138756" y="148698"/>
                      </a:cubicBezTo>
                      <a:cubicBezTo>
                        <a:pt x="136927" y="147130"/>
                        <a:pt x="130134" y="147130"/>
                        <a:pt x="132486" y="150788"/>
                      </a:cubicBezTo>
                      <a:cubicBezTo>
                        <a:pt x="133792" y="152616"/>
                        <a:pt x="136666" y="154706"/>
                        <a:pt x="136143" y="157319"/>
                      </a:cubicBezTo>
                      <a:cubicBezTo>
                        <a:pt x="135359" y="160193"/>
                        <a:pt x="131702" y="159931"/>
                        <a:pt x="129612" y="159409"/>
                      </a:cubicBezTo>
                      <a:cubicBezTo>
                        <a:pt x="127522" y="159148"/>
                        <a:pt x="125693" y="158364"/>
                        <a:pt x="123603" y="158103"/>
                      </a:cubicBezTo>
                      <a:cubicBezTo>
                        <a:pt x="121513" y="157580"/>
                        <a:pt x="119423" y="157580"/>
                        <a:pt x="117333" y="157319"/>
                      </a:cubicBezTo>
                      <a:cubicBezTo>
                        <a:pt x="113936" y="157058"/>
                        <a:pt x="110540" y="157319"/>
                        <a:pt x="107144" y="156796"/>
                      </a:cubicBezTo>
                      <a:cubicBezTo>
                        <a:pt x="100351" y="155490"/>
                        <a:pt x="94865" y="152094"/>
                        <a:pt x="89117" y="148698"/>
                      </a:cubicBezTo>
                      <a:cubicBezTo>
                        <a:pt x="88333" y="148175"/>
                        <a:pt x="84415" y="146085"/>
                        <a:pt x="85721" y="144517"/>
                      </a:cubicBezTo>
                      <a:cubicBezTo>
                        <a:pt x="86505" y="143734"/>
                        <a:pt x="88595" y="143995"/>
                        <a:pt x="89378" y="144256"/>
                      </a:cubicBezTo>
                      <a:cubicBezTo>
                        <a:pt x="91991" y="144517"/>
                        <a:pt x="94342" y="144779"/>
                        <a:pt x="96694" y="145040"/>
                      </a:cubicBezTo>
                      <a:cubicBezTo>
                        <a:pt x="98000" y="145040"/>
                        <a:pt x="107666" y="146346"/>
                        <a:pt x="107666" y="143734"/>
                      </a:cubicBezTo>
                      <a:cubicBezTo>
                        <a:pt x="107666" y="142427"/>
                        <a:pt x="105054" y="141644"/>
                        <a:pt x="104270" y="141382"/>
                      </a:cubicBezTo>
                      <a:cubicBezTo>
                        <a:pt x="101657" y="140337"/>
                        <a:pt x="99045" y="139815"/>
                        <a:pt x="96432" y="139292"/>
                      </a:cubicBezTo>
                      <a:cubicBezTo>
                        <a:pt x="91991" y="138247"/>
                        <a:pt x="87288" y="137202"/>
                        <a:pt x="82586" y="136680"/>
                      </a:cubicBezTo>
                      <a:cubicBezTo>
                        <a:pt x="79973" y="136419"/>
                        <a:pt x="77361" y="137202"/>
                        <a:pt x="74748" y="137202"/>
                      </a:cubicBezTo>
                      <a:cubicBezTo>
                        <a:pt x="73442" y="137202"/>
                        <a:pt x="68478" y="136680"/>
                        <a:pt x="69000" y="134329"/>
                      </a:cubicBezTo>
                      <a:cubicBezTo>
                        <a:pt x="69262" y="133284"/>
                        <a:pt x="70829" y="132761"/>
                        <a:pt x="71613" y="132238"/>
                      </a:cubicBezTo>
                      <a:cubicBezTo>
                        <a:pt x="72136" y="131977"/>
                        <a:pt x="73964" y="131716"/>
                        <a:pt x="74226" y="130932"/>
                      </a:cubicBezTo>
                      <a:cubicBezTo>
                        <a:pt x="75009" y="128842"/>
                        <a:pt x="61163" y="126230"/>
                        <a:pt x="59073" y="125185"/>
                      </a:cubicBezTo>
                      <a:cubicBezTo>
                        <a:pt x="57505" y="124140"/>
                        <a:pt x="54631" y="122050"/>
                        <a:pt x="55938" y="119698"/>
                      </a:cubicBezTo>
                      <a:cubicBezTo>
                        <a:pt x="56722" y="118392"/>
                        <a:pt x="58812" y="117608"/>
                        <a:pt x="60118" y="117086"/>
                      </a:cubicBezTo>
                      <a:cubicBezTo>
                        <a:pt x="62730" y="116041"/>
                        <a:pt x="65343" y="115257"/>
                        <a:pt x="67956" y="114473"/>
                      </a:cubicBezTo>
                      <a:cubicBezTo>
                        <a:pt x="72658" y="112906"/>
                        <a:pt x="77361" y="110554"/>
                        <a:pt x="82325" y="110554"/>
                      </a:cubicBezTo>
                      <a:cubicBezTo>
                        <a:pt x="86243" y="110554"/>
                        <a:pt x="89640" y="112383"/>
                        <a:pt x="93297" y="112906"/>
                      </a:cubicBezTo>
                      <a:cubicBezTo>
                        <a:pt x="96955" y="113428"/>
                        <a:pt x="100874" y="112644"/>
                        <a:pt x="104531" y="112122"/>
                      </a:cubicBezTo>
                      <a:cubicBezTo>
                        <a:pt x="108450" y="111599"/>
                        <a:pt x="112630" y="111338"/>
                        <a:pt x="116549" y="110816"/>
                      </a:cubicBezTo>
                      <a:cubicBezTo>
                        <a:pt x="119945" y="110293"/>
                        <a:pt x="123603" y="109771"/>
                        <a:pt x="126999" y="109509"/>
                      </a:cubicBezTo>
                      <a:cubicBezTo>
                        <a:pt x="127260" y="109509"/>
                        <a:pt x="129089" y="109509"/>
                        <a:pt x="129089" y="108987"/>
                      </a:cubicBezTo>
                      <a:cubicBezTo>
                        <a:pt x="129089" y="108464"/>
                        <a:pt x="125954" y="107942"/>
                        <a:pt x="125693" y="107942"/>
                      </a:cubicBezTo>
                      <a:cubicBezTo>
                        <a:pt x="121251" y="107158"/>
                        <a:pt x="116810" y="107419"/>
                        <a:pt x="112108" y="108203"/>
                      </a:cubicBezTo>
                      <a:cubicBezTo>
                        <a:pt x="106882" y="109248"/>
                        <a:pt x="101919" y="109771"/>
                        <a:pt x="96694" y="109248"/>
                      </a:cubicBezTo>
                      <a:cubicBezTo>
                        <a:pt x="94604" y="108987"/>
                        <a:pt x="92252" y="108987"/>
                        <a:pt x="90162" y="108203"/>
                      </a:cubicBezTo>
                      <a:cubicBezTo>
                        <a:pt x="89117" y="107681"/>
                        <a:pt x="88856" y="107158"/>
                        <a:pt x="89901" y="106636"/>
                      </a:cubicBezTo>
                      <a:cubicBezTo>
                        <a:pt x="91468" y="105591"/>
                        <a:pt x="93558" y="105068"/>
                        <a:pt x="95387" y="104546"/>
                      </a:cubicBezTo>
                      <a:cubicBezTo>
                        <a:pt x="98000" y="104023"/>
                        <a:pt x="100612" y="103501"/>
                        <a:pt x="102964" y="103239"/>
                      </a:cubicBezTo>
                      <a:cubicBezTo>
                        <a:pt x="107927" y="102978"/>
                        <a:pt x="112891" y="104546"/>
                        <a:pt x="117855" y="104023"/>
                      </a:cubicBezTo>
                      <a:cubicBezTo>
                        <a:pt x="118639" y="104023"/>
                        <a:pt x="120468" y="103762"/>
                        <a:pt x="120206" y="102456"/>
                      </a:cubicBezTo>
                      <a:cubicBezTo>
                        <a:pt x="119945" y="101149"/>
                        <a:pt x="117071" y="100627"/>
                        <a:pt x="116026" y="100366"/>
                      </a:cubicBezTo>
                      <a:cubicBezTo>
                        <a:pt x="110279" y="99582"/>
                        <a:pt x="104792" y="101672"/>
                        <a:pt x="99306" y="102194"/>
                      </a:cubicBezTo>
                      <a:cubicBezTo>
                        <a:pt x="97216" y="102456"/>
                        <a:pt x="95387" y="102456"/>
                        <a:pt x="93558" y="101672"/>
                      </a:cubicBezTo>
                      <a:cubicBezTo>
                        <a:pt x="92252" y="101149"/>
                        <a:pt x="90946" y="100104"/>
                        <a:pt x="89901" y="99321"/>
                      </a:cubicBezTo>
                      <a:cubicBezTo>
                        <a:pt x="87550" y="97753"/>
                        <a:pt x="85460" y="97230"/>
                        <a:pt x="82586" y="97230"/>
                      </a:cubicBezTo>
                      <a:cubicBezTo>
                        <a:pt x="80235" y="97230"/>
                        <a:pt x="77622" y="96708"/>
                        <a:pt x="75532" y="98014"/>
                      </a:cubicBezTo>
                      <a:cubicBezTo>
                        <a:pt x="73703" y="99059"/>
                        <a:pt x="72658" y="100366"/>
                        <a:pt x="70829" y="100627"/>
                      </a:cubicBezTo>
                      <a:cubicBezTo>
                        <a:pt x="68739" y="100888"/>
                        <a:pt x="66910" y="100888"/>
                        <a:pt x="65343" y="102456"/>
                      </a:cubicBezTo>
                      <a:cubicBezTo>
                        <a:pt x="62992" y="104546"/>
                        <a:pt x="61163" y="106374"/>
                        <a:pt x="57767" y="105329"/>
                      </a:cubicBezTo>
                      <a:cubicBezTo>
                        <a:pt x="55938" y="104807"/>
                        <a:pt x="54370" y="103501"/>
                        <a:pt x="52803" y="102456"/>
                      </a:cubicBezTo>
                      <a:cubicBezTo>
                        <a:pt x="51758" y="101672"/>
                        <a:pt x="50451" y="100366"/>
                        <a:pt x="49406" y="100104"/>
                      </a:cubicBezTo>
                      <a:cubicBezTo>
                        <a:pt x="47839" y="99582"/>
                        <a:pt x="46533" y="101411"/>
                        <a:pt x="45226" y="102194"/>
                      </a:cubicBezTo>
                      <a:cubicBezTo>
                        <a:pt x="43136" y="103501"/>
                        <a:pt x="40262" y="104546"/>
                        <a:pt x="37911" y="105329"/>
                      </a:cubicBezTo>
                      <a:cubicBezTo>
                        <a:pt x="35560" y="106113"/>
                        <a:pt x="33731" y="105591"/>
                        <a:pt x="31641" y="104284"/>
                      </a:cubicBezTo>
                      <a:cubicBezTo>
                        <a:pt x="29290" y="102717"/>
                        <a:pt x="26677" y="101411"/>
                        <a:pt x="24326" y="100104"/>
                      </a:cubicBezTo>
                      <a:cubicBezTo>
                        <a:pt x="22759" y="99059"/>
                        <a:pt x="21975" y="97753"/>
                        <a:pt x="22236" y="95924"/>
                      </a:cubicBezTo>
                      <a:cubicBezTo>
                        <a:pt x="22497" y="94618"/>
                        <a:pt x="23281" y="93573"/>
                        <a:pt x="24326" y="92789"/>
                      </a:cubicBezTo>
                      <a:cubicBezTo>
                        <a:pt x="24849" y="92267"/>
                        <a:pt x="25632" y="92005"/>
                        <a:pt x="26155" y="91744"/>
                      </a:cubicBezTo>
                      <a:cubicBezTo>
                        <a:pt x="28506" y="90438"/>
                        <a:pt x="31119" y="90960"/>
                        <a:pt x="33731" y="90960"/>
                      </a:cubicBezTo>
                      <a:cubicBezTo>
                        <a:pt x="35821" y="90960"/>
                        <a:pt x="38172" y="90960"/>
                        <a:pt x="40262" y="90699"/>
                      </a:cubicBezTo>
                      <a:cubicBezTo>
                        <a:pt x="42091" y="90438"/>
                        <a:pt x="43920" y="89915"/>
                        <a:pt x="44443" y="88087"/>
                      </a:cubicBezTo>
                      <a:cubicBezTo>
                        <a:pt x="44965" y="85997"/>
                        <a:pt x="41830" y="86519"/>
                        <a:pt x="40524" y="86258"/>
                      </a:cubicBezTo>
                      <a:cubicBezTo>
                        <a:pt x="37911" y="86258"/>
                        <a:pt x="35560" y="86519"/>
                        <a:pt x="33209" y="86519"/>
                      </a:cubicBezTo>
                      <a:cubicBezTo>
                        <a:pt x="30335" y="86519"/>
                        <a:pt x="27200" y="86258"/>
                        <a:pt x="24326" y="87042"/>
                      </a:cubicBezTo>
                      <a:cubicBezTo>
                        <a:pt x="21713" y="87825"/>
                        <a:pt x="20146" y="87825"/>
                        <a:pt x="17795" y="87042"/>
                      </a:cubicBezTo>
                      <a:cubicBezTo>
                        <a:pt x="15966" y="86519"/>
                        <a:pt x="14398" y="86258"/>
                        <a:pt x="12570" y="85735"/>
                      </a:cubicBezTo>
                      <a:cubicBezTo>
                        <a:pt x="11002" y="85213"/>
                        <a:pt x="9696" y="84690"/>
                        <a:pt x="8651" y="83645"/>
                      </a:cubicBezTo>
                      <a:cubicBezTo>
                        <a:pt x="7867" y="82861"/>
                        <a:pt x="7344" y="82339"/>
                        <a:pt x="6561" y="81555"/>
                      </a:cubicBezTo>
                      <a:cubicBezTo>
                        <a:pt x="5516" y="80771"/>
                        <a:pt x="4209" y="79988"/>
                        <a:pt x="3164" y="79204"/>
                      </a:cubicBezTo>
                      <a:cubicBezTo>
                        <a:pt x="1074" y="77636"/>
                        <a:pt x="1858" y="75808"/>
                        <a:pt x="1597" y="73718"/>
                      </a:cubicBezTo>
                      <a:cubicBezTo>
                        <a:pt x="1336" y="72150"/>
                        <a:pt x="-754" y="69799"/>
                        <a:pt x="291" y="68231"/>
                      </a:cubicBezTo>
                      <a:cubicBezTo>
                        <a:pt x="813" y="67448"/>
                        <a:pt x="2381" y="66925"/>
                        <a:pt x="3164" y="66664"/>
                      </a:cubicBezTo>
                      <a:cubicBezTo>
                        <a:pt x="4993" y="66141"/>
                        <a:pt x="6561" y="65619"/>
                        <a:pt x="8390" y="65358"/>
                      </a:cubicBezTo>
                      <a:cubicBezTo>
                        <a:pt x="12047" y="64835"/>
                        <a:pt x="15182" y="65619"/>
                        <a:pt x="18578" y="66664"/>
                      </a:cubicBezTo>
                      <a:cubicBezTo>
                        <a:pt x="20930" y="67448"/>
                        <a:pt x="23020" y="67709"/>
                        <a:pt x="25632" y="67970"/>
                      </a:cubicBezTo>
                      <a:cubicBezTo>
                        <a:pt x="28506" y="67970"/>
                        <a:pt x="31380" y="68493"/>
                        <a:pt x="34254" y="68754"/>
                      </a:cubicBezTo>
                      <a:cubicBezTo>
                        <a:pt x="36344" y="69015"/>
                        <a:pt x="38695" y="69276"/>
                        <a:pt x="40785" y="70060"/>
                      </a:cubicBezTo>
                      <a:cubicBezTo>
                        <a:pt x="42614" y="70844"/>
                        <a:pt x="44965" y="72411"/>
                        <a:pt x="47055" y="71628"/>
                      </a:cubicBezTo>
                      <a:cubicBezTo>
                        <a:pt x="49406" y="70583"/>
                        <a:pt x="46533" y="67970"/>
                        <a:pt x="45749" y="66925"/>
                      </a:cubicBezTo>
                      <a:cubicBezTo>
                        <a:pt x="45226" y="66403"/>
                        <a:pt x="44704" y="65880"/>
                        <a:pt x="44965" y="65358"/>
                      </a:cubicBezTo>
                      <a:cubicBezTo>
                        <a:pt x="45488" y="64574"/>
                        <a:pt x="47055" y="64312"/>
                        <a:pt x="47839" y="64051"/>
                      </a:cubicBezTo>
                      <a:cubicBezTo>
                        <a:pt x="49145" y="63529"/>
                        <a:pt x="51758" y="61700"/>
                        <a:pt x="49668" y="60132"/>
                      </a:cubicBezTo>
                      <a:cubicBezTo>
                        <a:pt x="47839" y="58826"/>
                        <a:pt x="45226" y="59871"/>
                        <a:pt x="43398" y="60394"/>
                      </a:cubicBezTo>
                      <a:cubicBezTo>
                        <a:pt x="39740" y="61439"/>
                        <a:pt x="36605" y="64051"/>
                        <a:pt x="32425" y="63006"/>
                      </a:cubicBezTo>
                      <a:cubicBezTo>
                        <a:pt x="30335" y="62484"/>
                        <a:pt x="28245" y="61700"/>
                        <a:pt x="26155" y="61700"/>
                      </a:cubicBezTo>
                      <a:cubicBezTo>
                        <a:pt x="23803" y="61439"/>
                        <a:pt x="21452" y="61439"/>
                        <a:pt x="19101" y="61439"/>
                      </a:cubicBezTo>
                      <a:cubicBezTo>
                        <a:pt x="17011" y="61439"/>
                        <a:pt x="14921" y="61700"/>
                        <a:pt x="12570" y="60916"/>
                      </a:cubicBezTo>
                      <a:cubicBezTo>
                        <a:pt x="10741" y="60394"/>
                        <a:pt x="8912" y="59349"/>
                        <a:pt x="7083" y="58565"/>
                      </a:cubicBezTo>
                      <a:cubicBezTo>
                        <a:pt x="4993" y="57520"/>
                        <a:pt x="552" y="56214"/>
                        <a:pt x="3687" y="53340"/>
                      </a:cubicBezTo>
                      <a:cubicBezTo>
                        <a:pt x="4993" y="51511"/>
                        <a:pt x="6561" y="50989"/>
                        <a:pt x="8128" y="507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1" name="Freeform: Shape 1060">
                  <a:extLst>
                    <a:ext uri="{FF2B5EF4-FFF2-40B4-BE49-F238E27FC236}">
                      <a16:creationId xmlns:a16="http://schemas.microsoft.com/office/drawing/2014/main" id="{9C8F2D9E-3C6A-D89D-4549-89E3E4859AF5}"/>
                    </a:ext>
                  </a:extLst>
                </p:cNvPr>
                <p:cNvSpPr/>
                <p:nvPr/>
              </p:nvSpPr>
              <p:spPr>
                <a:xfrm>
                  <a:off x="3131049" y="2040405"/>
                  <a:ext cx="16920" cy="6863"/>
                </a:xfrm>
                <a:custGeom>
                  <a:avLst/>
                  <a:gdLst>
                    <a:gd name="connsiteX0" fmla="*/ 131 w 16920"/>
                    <a:gd name="connsiteY0" fmla="*/ 1306 h 6863"/>
                    <a:gd name="connsiteX1" fmla="*/ 4311 w 16920"/>
                    <a:gd name="connsiteY1" fmla="*/ 0 h 6863"/>
                    <a:gd name="connsiteX2" fmla="*/ 8491 w 16920"/>
                    <a:gd name="connsiteY2" fmla="*/ 784 h 6863"/>
                    <a:gd name="connsiteX3" fmla="*/ 12410 w 16920"/>
                    <a:gd name="connsiteY3" fmla="*/ 1045 h 6863"/>
                    <a:gd name="connsiteX4" fmla="*/ 16590 w 16920"/>
                    <a:gd name="connsiteY4" fmla="*/ 5486 h 6863"/>
                    <a:gd name="connsiteX5" fmla="*/ 12671 w 16920"/>
                    <a:gd name="connsiteY5" fmla="*/ 6270 h 6863"/>
                    <a:gd name="connsiteX6" fmla="*/ 6924 w 16920"/>
                    <a:gd name="connsiteY6" fmla="*/ 6793 h 6863"/>
                    <a:gd name="connsiteX7" fmla="*/ 131 w 16920"/>
                    <a:gd name="connsiteY7" fmla="*/ 1306 h 6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20" h="6863">
                      <a:moveTo>
                        <a:pt x="131" y="1306"/>
                      </a:moveTo>
                      <a:cubicBezTo>
                        <a:pt x="653" y="0"/>
                        <a:pt x="3266" y="0"/>
                        <a:pt x="4311" y="0"/>
                      </a:cubicBezTo>
                      <a:cubicBezTo>
                        <a:pt x="5617" y="0"/>
                        <a:pt x="7185" y="523"/>
                        <a:pt x="8491" y="784"/>
                      </a:cubicBezTo>
                      <a:cubicBezTo>
                        <a:pt x="9797" y="784"/>
                        <a:pt x="11104" y="784"/>
                        <a:pt x="12410" y="1045"/>
                      </a:cubicBezTo>
                      <a:cubicBezTo>
                        <a:pt x="13716" y="1306"/>
                        <a:pt x="18157" y="3658"/>
                        <a:pt x="16590" y="5486"/>
                      </a:cubicBezTo>
                      <a:cubicBezTo>
                        <a:pt x="15545" y="6531"/>
                        <a:pt x="13716" y="6270"/>
                        <a:pt x="12671" y="6270"/>
                      </a:cubicBezTo>
                      <a:cubicBezTo>
                        <a:pt x="10842" y="6531"/>
                        <a:pt x="8752" y="7054"/>
                        <a:pt x="6924" y="6793"/>
                      </a:cubicBezTo>
                      <a:cubicBezTo>
                        <a:pt x="4572" y="6531"/>
                        <a:pt x="-914" y="4180"/>
                        <a:pt x="131" y="13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52F986F0-ECAA-0710-1143-67F9F86003E9}"/>
                    </a:ext>
                  </a:extLst>
                </p:cNvPr>
                <p:cNvSpPr/>
                <p:nvPr/>
              </p:nvSpPr>
              <p:spPr>
                <a:xfrm>
                  <a:off x="3139540" y="1991704"/>
                  <a:ext cx="16720" cy="13737"/>
                </a:xfrm>
                <a:custGeom>
                  <a:avLst/>
                  <a:gdLst>
                    <a:gd name="connsiteX0" fmla="*/ 4703 w 16720"/>
                    <a:gd name="connsiteY0" fmla="*/ 12910 h 13737"/>
                    <a:gd name="connsiteX1" fmla="*/ 784 w 16720"/>
                    <a:gd name="connsiteY1" fmla="*/ 11865 h 13737"/>
                    <a:gd name="connsiteX2" fmla="*/ 784 w 16720"/>
                    <a:gd name="connsiteY2" fmla="*/ 8207 h 13737"/>
                    <a:gd name="connsiteX3" fmla="*/ 4703 w 16720"/>
                    <a:gd name="connsiteY3" fmla="*/ 6378 h 13737"/>
                    <a:gd name="connsiteX4" fmla="*/ 8360 w 16720"/>
                    <a:gd name="connsiteY4" fmla="*/ 3505 h 13737"/>
                    <a:gd name="connsiteX5" fmla="*/ 12540 w 16720"/>
                    <a:gd name="connsiteY5" fmla="*/ 892 h 13737"/>
                    <a:gd name="connsiteX6" fmla="*/ 16459 w 16720"/>
                    <a:gd name="connsiteY6" fmla="*/ 631 h 13737"/>
                    <a:gd name="connsiteX7" fmla="*/ 13846 w 16720"/>
                    <a:gd name="connsiteY7" fmla="*/ 4550 h 13737"/>
                    <a:gd name="connsiteX8" fmla="*/ 14108 w 16720"/>
                    <a:gd name="connsiteY8" fmla="*/ 9252 h 13737"/>
                    <a:gd name="connsiteX9" fmla="*/ 16720 w 16720"/>
                    <a:gd name="connsiteY9" fmla="*/ 12126 h 13737"/>
                    <a:gd name="connsiteX10" fmla="*/ 14630 w 16720"/>
                    <a:gd name="connsiteY10" fmla="*/ 12910 h 13737"/>
                    <a:gd name="connsiteX11" fmla="*/ 4703 w 16720"/>
                    <a:gd name="connsiteY11" fmla="*/ 12910 h 1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20" h="13737">
                      <a:moveTo>
                        <a:pt x="4703" y="12910"/>
                      </a:moveTo>
                      <a:cubicBezTo>
                        <a:pt x="3396" y="12387"/>
                        <a:pt x="1829" y="12648"/>
                        <a:pt x="784" y="11865"/>
                      </a:cubicBezTo>
                      <a:cubicBezTo>
                        <a:pt x="-261" y="10820"/>
                        <a:pt x="-261" y="8991"/>
                        <a:pt x="784" y="8207"/>
                      </a:cubicBezTo>
                      <a:cubicBezTo>
                        <a:pt x="1829" y="7423"/>
                        <a:pt x="3658" y="7162"/>
                        <a:pt x="4703" y="6378"/>
                      </a:cubicBezTo>
                      <a:cubicBezTo>
                        <a:pt x="6009" y="5595"/>
                        <a:pt x="7315" y="4550"/>
                        <a:pt x="8360" y="3505"/>
                      </a:cubicBezTo>
                      <a:cubicBezTo>
                        <a:pt x="9666" y="2460"/>
                        <a:pt x="10973" y="1676"/>
                        <a:pt x="12540" y="892"/>
                      </a:cubicBezTo>
                      <a:cubicBezTo>
                        <a:pt x="13324" y="370"/>
                        <a:pt x="16198" y="-675"/>
                        <a:pt x="16459" y="631"/>
                      </a:cubicBezTo>
                      <a:cubicBezTo>
                        <a:pt x="16720" y="1676"/>
                        <a:pt x="14369" y="3505"/>
                        <a:pt x="13846" y="4550"/>
                      </a:cubicBezTo>
                      <a:cubicBezTo>
                        <a:pt x="13063" y="6117"/>
                        <a:pt x="12540" y="7946"/>
                        <a:pt x="14108" y="9252"/>
                      </a:cubicBezTo>
                      <a:cubicBezTo>
                        <a:pt x="14892" y="9775"/>
                        <a:pt x="16720" y="11081"/>
                        <a:pt x="16720" y="12126"/>
                      </a:cubicBezTo>
                      <a:cubicBezTo>
                        <a:pt x="16720" y="13171"/>
                        <a:pt x="15414" y="12648"/>
                        <a:pt x="14630" y="12910"/>
                      </a:cubicBezTo>
                      <a:cubicBezTo>
                        <a:pt x="11234" y="13432"/>
                        <a:pt x="7838" y="14477"/>
                        <a:pt x="4703" y="129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01987356-241F-36DF-1E0F-9E2B569C3CD9}"/>
                    </a:ext>
                  </a:extLst>
                </p:cNvPr>
                <p:cNvSpPr/>
                <p:nvPr/>
              </p:nvSpPr>
              <p:spPr>
                <a:xfrm>
                  <a:off x="2874580" y="1648591"/>
                  <a:ext cx="663488" cy="342437"/>
                </a:xfrm>
                <a:custGeom>
                  <a:avLst/>
                  <a:gdLst>
                    <a:gd name="connsiteX0" fmla="*/ 59875 w 663488"/>
                    <a:gd name="connsiteY0" fmla="*/ 306645 h 342437"/>
                    <a:gd name="connsiteX1" fmla="*/ 54127 w 663488"/>
                    <a:gd name="connsiteY1" fmla="*/ 309258 h 342437"/>
                    <a:gd name="connsiteX2" fmla="*/ 53866 w 663488"/>
                    <a:gd name="connsiteY2" fmla="*/ 313961 h 342437"/>
                    <a:gd name="connsiteX3" fmla="*/ 50470 w 663488"/>
                    <a:gd name="connsiteY3" fmla="*/ 318402 h 342437"/>
                    <a:gd name="connsiteX4" fmla="*/ 54127 w 663488"/>
                    <a:gd name="connsiteY4" fmla="*/ 321537 h 342437"/>
                    <a:gd name="connsiteX5" fmla="*/ 58569 w 663488"/>
                    <a:gd name="connsiteY5" fmla="*/ 324672 h 342437"/>
                    <a:gd name="connsiteX6" fmla="*/ 63271 w 663488"/>
                    <a:gd name="connsiteY6" fmla="*/ 327807 h 342437"/>
                    <a:gd name="connsiteX7" fmla="*/ 70325 w 663488"/>
                    <a:gd name="connsiteY7" fmla="*/ 317879 h 342437"/>
                    <a:gd name="connsiteX8" fmla="*/ 72677 w 663488"/>
                    <a:gd name="connsiteY8" fmla="*/ 316312 h 342437"/>
                    <a:gd name="connsiteX9" fmla="*/ 73199 w 663488"/>
                    <a:gd name="connsiteY9" fmla="*/ 319186 h 342437"/>
                    <a:gd name="connsiteX10" fmla="*/ 75812 w 663488"/>
                    <a:gd name="connsiteY10" fmla="*/ 323366 h 342437"/>
                    <a:gd name="connsiteX11" fmla="*/ 76334 w 663488"/>
                    <a:gd name="connsiteY11" fmla="*/ 330681 h 342437"/>
                    <a:gd name="connsiteX12" fmla="*/ 84694 w 663488"/>
                    <a:gd name="connsiteY12" fmla="*/ 331987 h 342437"/>
                    <a:gd name="connsiteX13" fmla="*/ 92009 w 663488"/>
                    <a:gd name="connsiteY13" fmla="*/ 329897 h 342437"/>
                    <a:gd name="connsiteX14" fmla="*/ 92793 w 663488"/>
                    <a:gd name="connsiteY14" fmla="*/ 323366 h 342437"/>
                    <a:gd name="connsiteX15" fmla="*/ 97496 w 663488"/>
                    <a:gd name="connsiteY15" fmla="*/ 324150 h 342437"/>
                    <a:gd name="connsiteX16" fmla="*/ 100108 w 663488"/>
                    <a:gd name="connsiteY16" fmla="*/ 327807 h 342437"/>
                    <a:gd name="connsiteX17" fmla="*/ 107423 w 663488"/>
                    <a:gd name="connsiteY17" fmla="*/ 331987 h 342437"/>
                    <a:gd name="connsiteX18" fmla="*/ 110820 w 663488"/>
                    <a:gd name="connsiteY18" fmla="*/ 331203 h 342437"/>
                    <a:gd name="connsiteX19" fmla="*/ 112126 w 663488"/>
                    <a:gd name="connsiteY19" fmla="*/ 325978 h 342437"/>
                    <a:gd name="connsiteX20" fmla="*/ 115784 w 663488"/>
                    <a:gd name="connsiteY20" fmla="*/ 325456 h 342437"/>
                    <a:gd name="connsiteX21" fmla="*/ 115784 w 663488"/>
                    <a:gd name="connsiteY21" fmla="*/ 321276 h 342437"/>
                    <a:gd name="connsiteX22" fmla="*/ 120486 w 663488"/>
                    <a:gd name="connsiteY22" fmla="*/ 323105 h 342437"/>
                    <a:gd name="connsiteX23" fmla="*/ 119702 w 663488"/>
                    <a:gd name="connsiteY23" fmla="*/ 327285 h 342437"/>
                    <a:gd name="connsiteX24" fmla="*/ 125711 w 663488"/>
                    <a:gd name="connsiteY24" fmla="*/ 331987 h 342437"/>
                    <a:gd name="connsiteX25" fmla="*/ 131459 w 663488"/>
                    <a:gd name="connsiteY25" fmla="*/ 331726 h 342437"/>
                    <a:gd name="connsiteX26" fmla="*/ 136162 w 663488"/>
                    <a:gd name="connsiteY26" fmla="*/ 334077 h 342437"/>
                    <a:gd name="connsiteX27" fmla="*/ 142432 w 663488"/>
                    <a:gd name="connsiteY27" fmla="*/ 335122 h 342437"/>
                    <a:gd name="connsiteX28" fmla="*/ 147657 w 663488"/>
                    <a:gd name="connsiteY28" fmla="*/ 334600 h 342437"/>
                    <a:gd name="connsiteX29" fmla="*/ 152621 w 663488"/>
                    <a:gd name="connsiteY29" fmla="*/ 335906 h 342437"/>
                    <a:gd name="connsiteX30" fmla="*/ 153927 w 663488"/>
                    <a:gd name="connsiteY30" fmla="*/ 331987 h 342437"/>
                    <a:gd name="connsiteX31" fmla="*/ 150792 w 663488"/>
                    <a:gd name="connsiteY31" fmla="*/ 327807 h 342437"/>
                    <a:gd name="connsiteX32" fmla="*/ 152359 w 663488"/>
                    <a:gd name="connsiteY32" fmla="*/ 324150 h 342437"/>
                    <a:gd name="connsiteX33" fmla="*/ 158107 w 663488"/>
                    <a:gd name="connsiteY33" fmla="*/ 326240 h 342437"/>
                    <a:gd name="connsiteX34" fmla="*/ 162287 w 663488"/>
                    <a:gd name="connsiteY34" fmla="*/ 322843 h 342437"/>
                    <a:gd name="connsiteX35" fmla="*/ 166206 w 663488"/>
                    <a:gd name="connsiteY35" fmla="*/ 320492 h 342437"/>
                    <a:gd name="connsiteX36" fmla="*/ 171170 w 663488"/>
                    <a:gd name="connsiteY36" fmla="*/ 324150 h 342437"/>
                    <a:gd name="connsiteX37" fmla="*/ 176656 w 663488"/>
                    <a:gd name="connsiteY37" fmla="*/ 327546 h 342437"/>
                    <a:gd name="connsiteX38" fmla="*/ 181620 w 663488"/>
                    <a:gd name="connsiteY38" fmla="*/ 330158 h 342437"/>
                    <a:gd name="connsiteX39" fmla="*/ 182404 w 663488"/>
                    <a:gd name="connsiteY39" fmla="*/ 319708 h 342437"/>
                    <a:gd name="connsiteX40" fmla="*/ 186322 w 663488"/>
                    <a:gd name="connsiteY40" fmla="*/ 319969 h 342437"/>
                    <a:gd name="connsiteX41" fmla="*/ 189196 w 663488"/>
                    <a:gd name="connsiteY41" fmla="*/ 323366 h 342437"/>
                    <a:gd name="connsiteX42" fmla="*/ 194160 w 663488"/>
                    <a:gd name="connsiteY42" fmla="*/ 329897 h 342437"/>
                    <a:gd name="connsiteX43" fmla="*/ 198601 w 663488"/>
                    <a:gd name="connsiteY43" fmla="*/ 330420 h 342437"/>
                    <a:gd name="connsiteX44" fmla="*/ 202520 w 663488"/>
                    <a:gd name="connsiteY44" fmla="*/ 329113 h 342437"/>
                    <a:gd name="connsiteX45" fmla="*/ 205394 w 663488"/>
                    <a:gd name="connsiteY45" fmla="*/ 330158 h 342437"/>
                    <a:gd name="connsiteX46" fmla="*/ 210097 w 663488"/>
                    <a:gd name="connsiteY46" fmla="*/ 330158 h 342437"/>
                    <a:gd name="connsiteX47" fmla="*/ 209574 w 663488"/>
                    <a:gd name="connsiteY47" fmla="*/ 322582 h 342437"/>
                    <a:gd name="connsiteX48" fmla="*/ 204349 w 663488"/>
                    <a:gd name="connsiteY48" fmla="*/ 317879 h 342437"/>
                    <a:gd name="connsiteX49" fmla="*/ 199908 w 663488"/>
                    <a:gd name="connsiteY49" fmla="*/ 313961 h 342437"/>
                    <a:gd name="connsiteX50" fmla="*/ 208268 w 663488"/>
                    <a:gd name="connsiteY50" fmla="*/ 316573 h 342437"/>
                    <a:gd name="connsiteX51" fmla="*/ 216367 w 663488"/>
                    <a:gd name="connsiteY51" fmla="*/ 318663 h 342437"/>
                    <a:gd name="connsiteX52" fmla="*/ 219502 w 663488"/>
                    <a:gd name="connsiteY52" fmla="*/ 325978 h 342437"/>
                    <a:gd name="connsiteX53" fmla="*/ 228123 w 663488"/>
                    <a:gd name="connsiteY53" fmla="*/ 324933 h 342437"/>
                    <a:gd name="connsiteX54" fmla="*/ 237006 w 663488"/>
                    <a:gd name="connsiteY54" fmla="*/ 325195 h 342437"/>
                    <a:gd name="connsiteX55" fmla="*/ 239880 w 663488"/>
                    <a:gd name="connsiteY55" fmla="*/ 331987 h 342437"/>
                    <a:gd name="connsiteX56" fmla="*/ 235699 w 663488"/>
                    <a:gd name="connsiteY56" fmla="*/ 337212 h 342437"/>
                    <a:gd name="connsiteX57" fmla="*/ 234393 w 663488"/>
                    <a:gd name="connsiteY57" fmla="*/ 342437 h 342437"/>
                    <a:gd name="connsiteX58" fmla="*/ 244321 w 663488"/>
                    <a:gd name="connsiteY58" fmla="*/ 341392 h 342437"/>
                    <a:gd name="connsiteX59" fmla="*/ 252681 w 663488"/>
                    <a:gd name="connsiteY59" fmla="*/ 337735 h 342437"/>
                    <a:gd name="connsiteX60" fmla="*/ 260519 w 663488"/>
                    <a:gd name="connsiteY60" fmla="*/ 337996 h 342437"/>
                    <a:gd name="connsiteX61" fmla="*/ 269924 w 663488"/>
                    <a:gd name="connsiteY61" fmla="*/ 336167 h 342437"/>
                    <a:gd name="connsiteX62" fmla="*/ 279068 w 663488"/>
                    <a:gd name="connsiteY62" fmla="*/ 327023 h 342437"/>
                    <a:gd name="connsiteX63" fmla="*/ 286122 w 663488"/>
                    <a:gd name="connsiteY63" fmla="*/ 323105 h 342437"/>
                    <a:gd name="connsiteX64" fmla="*/ 292131 w 663488"/>
                    <a:gd name="connsiteY64" fmla="*/ 325456 h 342437"/>
                    <a:gd name="connsiteX65" fmla="*/ 298923 w 663488"/>
                    <a:gd name="connsiteY65" fmla="*/ 322582 h 342437"/>
                    <a:gd name="connsiteX66" fmla="*/ 303626 w 663488"/>
                    <a:gd name="connsiteY66" fmla="*/ 317357 h 342437"/>
                    <a:gd name="connsiteX67" fmla="*/ 302842 w 663488"/>
                    <a:gd name="connsiteY67" fmla="*/ 311348 h 342437"/>
                    <a:gd name="connsiteX68" fmla="*/ 292653 w 663488"/>
                    <a:gd name="connsiteY68" fmla="*/ 301682 h 342437"/>
                    <a:gd name="connsiteX69" fmla="*/ 285338 w 663488"/>
                    <a:gd name="connsiteY69" fmla="*/ 308213 h 342437"/>
                    <a:gd name="connsiteX70" fmla="*/ 281419 w 663488"/>
                    <a:gd name="connsiteY70" fmla="*/ 309258 h 342437"/>
                    <a:gd name="connsiteX71" fmla="*/ 274888 w 663488"/>
                    <a:gd name="connsiteY71" fmla="*/ 306384 h 342437"/>
                    <a:gd name="connsiteX72" fmla="*/ 269924 w 663488"/>
                    <a:gd name="connsiteY72" fmla="*/ 304033 h 342437"/>
                    <a:gd name="connsiteX73" fmla="*/ 271753 w 663488"/>
                    <a:gd name="connsiteY73" fmla="*/ 298024 h 342437"/>
                    <a:gd name="connsiteX74" fmla="*/ 268618 w 663488"/>
                    <a:gd name="connsiteY74" fmla="*/ 292538 h 342437"/>
                    <a:gd name="connsiteX75" fmla="*/ 253204 w 663488"/>
                    <a:gd name="connsiteY75" fmla="*/ 296718 h 342437"/>
                    <a:gd name="connsiteX76" fmla="*/ 250330 w 663488"/>
                    <a:gd name="connsiteY76" fmla="*/ 298024 h 342437"/>
                    <a:gd name="connsiteX77" fmla="*/ 239880 w 663488"/>
                    <a:gd name="connsiteY77" fmla="*/ 292277 h 342437"/>
                    <a:gd name="connsiteX78" fmla="*/ 233609 w 663488"/>
                    <a:gd name="connsiteY78" fmla="*/ 293322 h 342437"/>
                    <a:gd name="connsiteX79" fmla="*/ 227078 w 663488"/>
                    <a:gd name="connsiteY79" fmla="*/ 293583 h 342437"/>
                    <a:gd name="connsiteX80" fmla="*/ 217673 w 663488"/>
                    <a:gd name="connsiteY80" fmla="*/ 295150 h 342437"/>
                    <a:gd name="connsiteX81" fmla="*/ 212187 w 663488"/>
                    <a:gd name="connsiteY81" fmla="*/ 290970 h 342437"/>
                    <a:gd name="connsiteX82" fmla="*/ 217412 w 663488"/>
                    <a:gd name="connsiteY82" fmla="*/ 290187 h 342437"/>
                    <a:gd name="connsiteX83" fmla="*/ 221330 w 663488"/>
                    <a:gd name="connsiteY83" fmla="*/ 286006 h 342437"/>
                    <a:gd name="connsiteX84" fmla="*/ 216889 w 663488"/>
                    <a:gd name="connsiteY84" fmla="*/ 279475 h 342437"/>
                    <a:gd name="connsiteX85" fmla="*/ 218195 w 663488"/>
                    <a:gd name="connsiteY85" fmla="*/ 275556 h 342437"/>
                    <a:gd name="connsiteX86" fmla="*/ 223943 w 663488"/>
                    <a:gd name="connsiteY86" fmla="*/ 283133 h 342437"/>
                    <a:gd name="connsiteX87" fmla="*/ 230997 w 663488"/>
                    <a:gd name="connsiteY87" fmla="*/ 286006 h 342437"/>
                    <a:gd name="connsiteX88" fmla="*/ 239880 w 663488"/>
                    <a:gd name="connsiteY88" fmla="*/ 286529 h 342437"/>
                    <a:gd name="connsiteX89" fmla="*/ 247978 w 663488"/>
                    <a:gd name="connsiteY89" fmla="*/ 289142 h 342437"/>
                    <a:gd name="connsiteX90" fmla="*/ 262348 w 663488"/>
                    <a:gd name="connsiteY90" fmla="*/ 289403 h 342437"/>
                    <a:gd name="connsiteX91" fmla="*/ 268618 w 663488"/>
                    <a:gd name="connsiteY91" fmla="*/ 289664 h 342437"/>
                    <a:gd name="connsiteX92" fmla="*/ 276455 w 663488"/>
                    <a:gd name="connsiteY92" fmla="*/ 289925 h 342437"/>
                    <a:gd name="connsiteX93" fmla="*/ 282464 w 663488"/>
                    <a:gd name="connsiteY93" fmla="*/ 289925 h 342437"/>
                    <a:gd name="connsiteX94" fmla="*/ 288212 w 663488"/>
                    <a:gd name="connsiteY94" fmla="*/ 287051 h 342437"/>
                    <a:gd name="connsiteX95" fmla="*/ 295788 w 663488"/>
                    <a:gd name="connsiteY95" fmla="*/ 276863 h 342437"/>
                    <a:gd name="connsiteX96" fmla="*/ 297094 w 663488"/>
                    <a:gd name="connsiteY96" fmla="*/ 264061 h 342437"/>
                    <a:gd name="connsiteX97" fmla="*/ 294482 w 663488"/>
                    <a:gd name="connsiteY97" fmla="*/ 260142 h 342437"/>
                    <a:gd name="connsiteX98" fmla="*/ 300229 w 663488"/>
                    <a:gd name="connsiteY98" fmla="*/ 259620 h 342437"/>
                    <a:gd name="connsiteX99" fmla="*/ 307283 w 663488"/>
                    <a:gd name="connsiteY99" fmla="*/ 258836 h 342437"/>
                    <a:gd name="connsiteX100" fmla="*/ 316950 w 663488"/>
                    <a:gd name="connsiteY100" fmla="*/ 261710 h 342437"/>
                    <a:gd name="connsiteX101" fmla="*/ 326616 w 663488"/>
                    <a:gd name="connsiteY101" fmla="*/ 262232 h 342437"/>
                    <a:gd name="connsiteX102" fmla="*/ 336544 w 663488"/>
                    <a:gd name="connsiteY102" fmla="*/ 259881 h 342437"/>
                    <a:gd name="connsiteX103" fmla="*/ 346472 w 663488"/>
                    <a:gd name="connsiteY103" fmla="*/ 255701 h 342437"/>
                    <a:gd name="connsiteX104" fmla="*/ 336805 w 663488"/>
                    <a:gd name="connsiteY104" fmla="*/ 250476 h 342437"/>
                    <a:gd name="connsiteX105" fmla="*/ 326616 w 663488"/>
                    <a:gd name="connsiteY105" fmla="*/ 246296 h 342437"/>
                    <a:gd name="connsiteX106" fmla="*/ 339679 w 663488"/>
                    <a:gd name="connsiteY106" fmla="*/ 246035 h 342437"/>
                    <a:gd name="connsiteX107" fmla="*/ 352480 w 663488"/>
                    <a:gd name="connsiteY107" fmla="*/ 244728 h 342437"/>
                    <a:gd name="connsiteX108" fmla="*/ 355877 w 663488"/>
                    <a:gd name="connsiteY108" fmla="*/ 236629 h 342437"/>
                    <a:gd name="connsiteX109" fmla="*/ 349607 w 663488"/>
                    <a:gd name="connsiteY109" fmla="*/ 234801 h 342437"/>
                    <a:gd name="connsiteX110" fmla="*/ 340985 w 663488"/>
                    <a:gd name="connsiteY110" fmla="*/ 233494 h 342437"/>
                    <a:gd name="connsiteX111" fmla="*/ 329751 w 663488"/>
                    <a:gd name="connsiteY111" fmla="*/ 230621 h 342437"/>
                    <a:gd name="connsiteX112" fmla="*/ 351697 w 663488"/>
                    <a:gd name="connsiteY112" fmla="*/ 230621 h 342437"/>
                    <a:gd name="connsiteX113" fmla="*/ 361624 w 663488"/>
                    <a:gd name="connsiteY113" fmla="*/ 231143 h 342437"/>
                    <a:gd name="connsiteX114" fmla="*/ 368156 w 663488"/>
                    <a:gd name="connsiteY114" fmla="*/ 230098 h 342437"/>
                    <a:gd name="connsiteX115" fmla="*/ 368678 w 663488"/>
                    <a:gd name="connsiteY115" fmla="*/ 220170 h 342437"/>
                    <a:gd name="connsiteX116" fmla="*/ 356138 w 663488"/>
                    <a:gd name="connsiteY116" fmla="*/ 214162 h 342437"/>
                    <a:gd name="connsiteX117" fmla="*/ 346994 w 663488"/>
                    <a:gd name="connsiteY117" fmla="*/ 214162 h 342437"/>
                    <a:gd name="connsiteX118" fmla="*/ 341246 w 663488"/>
                    <a:gd name="connsiteY118" fmla="*/ 216513 h 342437"/>
                    <a:gd name="connsiteX119" fmla="*/ 332364 w 663488"/>
                    <a:gd name="connsiteY119" fmla="*/ 216774 h 342437"/>
                    <a:gd name="connsiteX120" fmla="*/ 334976 w 663488"/>
                    <a:gd name="connsiteY120" fmla="*/ 213639 h 342437"/>
                    <a:gd name="connsiteX121" fmla="*/ 328967 w 663488"/>
                    <a:gd name="connsiteY121" fmla="*/ 208414 h 342437"/>
                    <a:gd name="connsiteX122" fmla="*/ 317472 w 663488"/>
                    <a:gd name="connsiteY122" fmla="*/ 208675 h 342437"/>
                    <a:gd name="connsiteX123" fmla="*/ 304671 w 663488"/>
                    <a:gd name="connsiteY123" fmla="*/ 212855 h 342437"/>
                    <a:gd name="connsiteX124" fmla="*/ 292914 w 663488"/>
                    <a:gd name="connsiteY124" fmla="*/ 219387 h 342437"/>
                    <a:gd name="connsiteX125" fmla="*/ 295788 w 663488"/>
                    <a:gd name="connsiteY125" fmla="*/ 215729 h 342437"/>
                    <a:gd name="connsiteX126" fmla="*/ 300491 w 663488"/>
                    <a:gd name="connsiteY126" fmla="*/ 212072 h 342437"/>
                    <a:gd name="connsiteX127" fmla="*/ 293176 w 663488"/>
                    <a:gd name="connsiteY127" fmla="*/ 209459 h 342437"/>
                    <a:gd name="connsiteX128" fmla="*/ 284815 w 663488"/>
                    <a:gd name="connsiteY128" fmla="*/ 207369 h 342437"/>
                    <a:gd name="connsiteX129" fmla="*/ 294221 w 663488"/>
                    <a:gd name="connsiteY129" fmla="*/ 206063 h 342437"/>
                    <a:gd name="connsiteX130" fmla="*/ 303103 w 663488"/>
                    <a:gd name="connsiteY130" fmla="*/ 207630 h 342437"/>
                    <a:gd name="connsiteX131" fmla="*/ 315382 w 663488"/>
                    <a:gd name="connsiteY131" fmla="*/ 208675 h 342437"/>
                    <a:gd name="connsiteX132" fmla="*/ 325832 w 663488"/>
                    <a:gd name="connsiteY132" fmla="*/ 208153 h 342437"/>
                    <a:gd name="connsiteX133" fmla="*/ 326616 w 663488"/>
                    <a:gd name="connsiteY133" fmla="*/ 203189 h 342437"/>
                    <a:gd name="connsiteX134" fmla="*/ 310157 w 663488"/>
                    <a:gd name="connsiteY134" fmla="*/ 202405 h 342437"/>
                    <a:gd name="connsiteX135" fmla="*/ 297617 w 663488"/>
                    <a:gd name="connsiteY135" fmla="*/ 202405 h 342437"/>
                    <a:gd name="connsiteX136" fmla="*/ 307022 w 663488"/>
                    <a:gd name="connsiteY136" fmla="*/ 201099 h 342437"/>
                    <a:gd name="connsiteX137" fmla="*/ 311986 w 663488"/>
                    <a:gd name="connsiteY137" fmla="*/ 200838 h 342437"/>
                    <a:gd name="connsiteX138" fmla="*/ 309896 w 663488"/>
                    <a:gd name="connsiteY138" fmla="*/ 198486 h 342437"/>
                    <a:gd name="connsiteX139" fmla="*/ 302581 w 663488"/>
                    <a:gd name="connsiteY139" fmla="*/ 197964 h 342437"/>
                    <a:gd name="connsiteX140" fmla="*/ 298923 w 663488"/>
                    <a:gd name="connsiteY140" fmla="*/ 195874 h 342437"/>
                    <a:gd name="connsiteX141" fmla="*/ 309635 w 663488"/>
                    <a:gd name="connsiteY141" fmla="*/ 196135 h 342437"/>
                    <a:gd name="connsiteX142" fmla="*/ 313815 w 663488"/>
                    <a:gd name="connsiteY142" fmla="*/ 195090 h 342437"/>
                    <a:gd name="connsiteX143" fmla="*/ 314598 w 663488"/>
                    <a:gd name="connsiteY143" fmla="*/ 190387 h 342437"/>
                    <a:gd name="connsiteX144" fmla="*/ 331057 w 663488"/>
                    <a:gd name="connsiteY144" fmla="*/ 188297 h 342437"/>
                    <a:gd name="connsiteX145" fmla="*/ 342814 w 663488"/>
                    <a:gd name="connsiteY145" fmla="*/ 189081 h 342437"/>
                    <a:gd name="connsiteX146" fmla="*/ 353264 w 663488"/>
                    <a:gd name="connsiteY146" fmla="*/ 188820 h 342437"/>
                    <a:gd name="connsiteX147" fmla="*/ 362147 w 663488"/>
                    <a:gd name="connsiteY147" fmla="*/ 189081 h 342437"/>
                    <a:gd name="connsiteX148" fmla="*/ 368417 w 663488"/>
                    <a:gd name="connsiteY148" fmla="*/ 186991 h 342437"/>
                    <a:gd name="connsiteX149" fmla="*/ 377038 w 663488"/>
                    <a:gd name="connsiteY149" fmla="*/ 191171 h 342437"/>
                    <a:gd name="connsiteX150" fmla="*/ 385660 w 663488"/>
                    <a:gd name="connsiteY150" fmla="*/ 188820 h 342437"/>
                    <a:gd name="connsiteX151" fmla="*/ 394281 w 663488"/>
                    <a:gd name="connsiteY151" fmla="*/ 188559 h 342437"/>
                    <a:gd name="connsiteX152" fmla="*/ 399506 w 663488"/>
                    <a:gd name="connsiteY152" fmla="*/ 183072 h 342437"/>
                    <a:gd name="connsiteX153" fmla="*/ 398200 w 663488"/>
                    <a:gd name="connsiteY153" fmla="*/ 174973 h 342437"/>
                    <a:gd name="connsiteX154" fmla="*/ 389317 w 663488"/>
                    <a:gd name="connsiteY154" fmla="*/ 173406 h 342437"/>
                    <a:gd name="connsiteX155" fmla="*/ 377300 w 663488"/>
                    <a:gd name="connsiteY155" fmla="*/ 174451 h 342437"/>
                    <a:gd name="connsiteX156" fmla="*/ 368940 w 663488"/>
                    <a:gd name="connsiteY156" fmla="*/ 171577 h 342437"/>
                    <a:gd name="connsiteX157" fmla="*/ 377300 w 663488"/>
                    <a:gd name="connsiteY157" fmla="*/ 168442 h 342437"/>
                    <a:gd name="connsiteX158" fmla="*/ 390362 w 663488"/>
                    <a:gd name="connsiteY158" fmla="*/ 170010 h 342437"/>
                    <a:gd name="connsiteX159" fmla="*/ 402641 w 663488"/>
                    <a:gd name="connsiteY159" fmla="*/ 170532 h 342437"/>
                    <a:gd name="connsiteX160" fmla="*/ 409695 w 663488"/>
                    <a:gd name="connsiteY160" fmla="*/ 177325 h 342437"/>
                    <a:gd name="connsiteX161" fmla="*/ 421713 w 663488"/>
                    <a:gd name="connsiteY161" fmla="*/ 179415 h 342437"/>
                    <a:gd name="connsiteX162" fmla="*/ 427460 w 663488"/>
                    <a:gd name="connsiteY162" fmla="*/ 178370 h 342437"/>
                    <a:gd name="connsiteX163" fmla="*/ 434514 w 663488"/>
                    <a:gd name="connsiteY163" fmla="*/ 176541 h 342437"/>
                    <a:gd name="connsiteX164" fmla="*/ 438433 w 663488"/>
                    <a:gd name="connsiteY164" fmla="*/ 176018 h 342437"/>
                    <a:gd name="connsiteX165" fmla="*/ 442091 w 663488"/>
                    <a:gd name="connsiteY165" fmla="*/ 175496 h 342437"/>
                    <a:gd name="connsiteX166" fmla="*/ 447577 w 663488"/>
                    <a:gd name="connsiteY166" fmla="*/ 169748 h 342437"/>
                    <a:gd name="connsiteX167" fmla="*/ 444703 w 663488"/>
                    <a:gd name="connsiteY167" fmla="*/ 166091 h 342437"/>
                    <a:gd name="connsiteX168" fmla="*/ 448622 w 663488"/>
                    <a:gd name="connsiteY168" fmla="*/ 164785 h 342437"/>
                    <a:gd name="connsiteX169" fmla="*/ 454370 w 663488"/>
                    <a:gd name="connsiteY169" fmla="*/ 164262 h 342437"/>
                    <a:gd name="connsiteX170" fmla="*/ 457766 w 663488"/>
                    <a:gd name="connsiteY170" fmla="*/ 160343 h 342437"/>
                    <a:gd name="connsiteX171" fmla="*/ 447838 w 663488"/>
                    <a:gd name="connsiteY171" fmla="*/ 156686 h 342437"/>
                    <a:gd name="connsiteX172" fmla="*/ 432163 w 663488"/>
                    <a:gd name="connsiteY172" fmla="*/ 159298 h 342437"/>
                    <a:gd name="connsiteX173" fmla="*/ 421974 w 663488"/>
                    <a:gd name="connsiteY173" fmla="*/ 157208 h 342437"/>
                    <a:gd name="connsiteX174" fmla="*/ 430073 w 663488"/>
                    <a:gd name="connsiteY174" fmla="*/ 152767 h 342437"/>
                    <a:gd name="connsiteX175" fmla="*/ 444965 w 663488"/>
                    <a:gd name="connsiteY175" fmla="*/ 155379 h 342437"/>
                    <a:gd name="connsiteX176" fmla="*/ 455676 w 663488"/>
                    <a:gd name="connsiteY176" fmla="*/ 153812 h 342437"/>
                    <a:gd name="connsiteX177" fmla="*/ 466649 w 663488"/>
                    <a:gd name="connsiteY177" fmla="*/ 151722 h 342437"/>
                    <a:gd name="connsiteX178" fmla="*/ 460901 w 663488"/>
                    <a:gd name="connsiteY178" fmla="*/ 142839 h 342437"/>
                    <a:gd name="connsiteX179" fmla="*/ 457766 w 663488"/>
                    <a:gd name="connsiteY179" fmla="*/ 137875 h 342437"/>
                    <a:gd name="connsiteX180" fmla="*/ 461685 w 663488"/>
                    <a:gd name="connsiteY180" fmla="*/ 136047 h 342437"/>
                    <a:gd name="connsiteX181" fmla="*/ 474486 w 663488"/>
                    <a:gd name="connsiteY181" fmla="*/ 142839 h 342437"/>
                    <a:gd name="connsiteX182" fmla="*/ 479711 w 663488"/>
                    <a:gd name="connsiteY182" fmla="*/ 142578 h 342437"/>
                    <a:gd name="connsiteX183" fmla="*/ 487810 w 663488"/>
                    <a:gd name="connsiteY183" fmla="*/ 141533 h 342437"/>
                    <a:gd name="connsiteX184" fmla="*/ 495125 w 663488"/>
                    <a:gd name="connsiteY184" fmla="*/ 136569 h 342437"/>
                    <a:gd name="connsiteX185" fmla="*/ 507143 w 663488"/>
                    <a:gd name="connsiteY185" fmla="*/ 126641 h 342437"/>
                    <a:gd name="connsiteX186" fmla="*/ 513413 w 663488"/>
                    <a:gd name="connsiteY186" fmla="*/ 122984 h 342437"/>
                    <a:gd name="connsiteX187" fmla="*/ 520990 w 663488"/>
                    <a:gd name="connsiteY187" fmla="*/ 119065 h 342437"/>
                    <a:gd name="connsiteX188" fmla="*/ 526476 w 663488"/>
                    <a:gd name="connsiteY188" fmla="*/ 116191 h 342437"/>
                    <a:gd name="connsiteX189" fmla="*/ 532224 w 663488"/>
                    <a:gd name="connsiteY189" fmla="*/ 112272 h 342437"/>
                    <a:gd name="connsiteX190" fmla="*/ 544241 w 663488"/>
                    <a:gd name="connsiteY190" fmla="*/ 109137 h 342437"/>
                    <a:gd name="connsiteX191" fmla="*/ 557565 w 663488"/>
                    <a:gd name="connsiteY191" fmla="*/ 104696 h 342437"/>
                    <a:gd name="connsiteX192" fmla="*/ 575331 w 663488"/>
                    <a:gd name="connsiteY192" fmla="*/ 95552 h 342437"/>
                    <a:gd name="connsiteX193" fmla="*/ 584213 w 663488"/>
                    <a:gd name="connsiteY193" fmla="*/ 93201 h 342437"/>
                    <a:gd name="connsiteX194" fmla="*/ 591267 w 663488"/>
                    <a:gd name="connsiteY194" fmla="*/ 86147 h 342437"/>
                    <a:gd name="connsiteX195" fmla="*/ 574547 w 663488"/>
                    <a:gd name="connsiteY195" fmla="*/ 88237 h 342437"/>
                    <a:gd name="connsiteX196" fmla="*/ 556259 w 663488"/>
                    <a:gd name="connsiteY196" fmla="*/ 91372 h 342437"/>
                    <a:gd name="connsiteX197" fmla="*/ 537187 w 663488"/>
                    <a:gd name="connsiteY197" fmla="*/ 92417 h 342437"/>
                    <a:gd name="connsiteX198" fmla="*/ 513152 w 663488"/>
                    <a:gd name="connsiteY198" fmla="*/ 97903 h 342437"/>
                    <a:gd name="connsiteX199" fmla="*/ 493558 w 663488"/>
                    <a:gd name="connsiteY199" fmla="*/ 102084 h 342437"/>
                    <a:gd name="connsiteX200" fmla="*/ 482585 w 663488"/>
                    <a:gd name="connsiteY200" fmla="*/ 103651 h 342437"/>
                    <a:gd name="connsiteX201" fmla="*/ 474486 w 663488"/>
                    <a:gd name="connsiteY201" fmla="*/ 104174 h 342437"/>
                    <a:gd name="connsiteX202" fmla="*/ 473964 w 663488"/>
                    <a:gd name="connsiteY202" fmla="*/ 102606 h 342437"/>
                    <a:gd name="connsiteX203" fmla="*/ 481279 w 663488"/>
                    <a:gd name="connsiteY203" fmla="*/ 99732 h 342437"/>
                    <a:gd name="connsiteX204" fmla="*/ 498783 w 663488"/>
                    <a:gd name="connsiteY204" fmla="*/ 96075 h 342437"/>
                    <a:gd name="connsiteX205" fmla="*/ 538755 w 663488"/>
                    <a:gd name="connsiteY205" fmla="*/ 87192 h 342437"/>
                    <a:gd name="connsiteX206" fmla="*/ 529872 w 663488"/>
                    <a:gd name="connsiteY206" fmla="*/ 82751 h 342437"/>
                    <a:gd name="connsiteX207" fmla="*/ 511062 w 663488"/>
                    <a:gd name="connsiteY207" fmla="*/ 84057 h 342437"/>
                    <a:gd name="connsiteX208" fmla="*/ 498522 w 663488"/>
                    <a:gd name="connsiteY208" fmla="*/ 84318 h 342437"/>
                    <a:gd name="connsiteX209" fmla="*/ 491990 w 663488"/>
                    <a:gd name="connsiteY209" fmla="*/ 77787 h 342437"/>
                    <a:gd name="connsiteX210" fmla="*/ 494080 w 663488"/>
                    <a:gd name="connsiteY210" fmla="*/ 75436 h 342437"/>
                    <a:gd name="connsiteX211" fmla="*/ 506621 w 663488"/>
                    <a:gd name="connsiteY211" fmla="*/ 79877 h 342437"/>
                    <a:gd name="connsiteX212" fmla="*/ 532746 w 663488"/>
                    <a:gd name="connsiteY212" fmla="*/ 80661 h 342437"/>
                    <a:gd name="connsiteX213" fmla="*/ 550512 w 663488"/>
                    <a:gd name="connsiteY213" fmla="*/ 80138 h 342437"/>
                    <a:gd name="connsiteX214" fmla="*/ 564619 w 663488"/>
                    <a:gd name="connsiteY214" fmla="*/ 78309 h 342437"/>
                    <a:gd name="connsiteX215" fmla="*/ 577421 w 663488"/>
                    <a:gd name="connsiteY215" fmla="*/ 76219 h 342437"/>
                    <a:gd name="connsiteX216" fmla="*/ 585781 w 663488"/>
                    <a:gd name="connsiteY216" fmla="*/ 75174 h 342437"/>
                    <a:gd name="connsiteX217" fmla="*/ 595447 w 663488"/>
                    <a:gd name="connsiteY217" fmla="*/ 73346 h 342437"/>
                    <a:gd name="connsiteX218" fmla="*/ 612429 w 663488"/>
                    <a:gd name="connsiteY218" fmla="*/ 64724 h 342437"/>
                    <a:gd name="connsiteX219" fmla="*/ 635158 w 663488"/>
                    <a:gd name="connsiteY219" fmla="*/ 55319 h 342437"/>
                    <a:gd name="connsiteX220" fmla="*/ 651356 w 663488"/>
                    <a:gd name="connsiteY220" fmla="*/ 50094 h 342437"/>
                    <a:gd name="connsiteX221" fmla="*/ 663374 w 663488"/>
                    <a:gd name="connsiteY221" fmla="*/ 43040 h 342437"/>
                    <a:gd name="connsiteX222" fmla="*/ 650572 w 663488"/>
                    <a:gd name="connsiteY222" fmla="*/ 34680 h 342437"/>
                    <a:gd name="connsiteX223" fmla="*/ 632807 w 663488"/>
                    <a:gd name="connsiteY223" fmla="*/ 34419 h 342437"/>
                    <a:gd name="connsiteX224" fmla="*/ 622879 w 663488"/>
                    <a:gd name="connsiteY224" fmla="*/ 37031 h 342437"/>
                    <a:gd name="connsiteX225" fmla="*/ 621312 w 663488"/>
                    <a:gd name="connsiteY225" fmla="*/ 33896 h 342437"/>
                    <a:gd name="connsiteX226" fmla="*/ 621834 w 663488"/>
                    <a:gd name="connsiteY226" fmla="*/ 27626 h 342437"/>
                    <a:gd name="connsiteX227" fmla="*/ 614519 w 663488"/>
                    <a:gd name="connsiteY227" fmla="*/ 24491 h 342437"/>
                    <a:gd name="connsiteX228" fmla="*/ 610078 w 663488"/>
                    <a:gd name="connsiteY228" fmla="*/ 19789 h 342437"/>
                    <a:gd name="connsiteX229" fmla="*/ 605375 w 663488"/>
                    <a:gd name="connsiteY229" fmla="*/ 16392 h 342437"/>
                    <a:gd name="connsiteX230" fmla="*/ 598582 w 663488"/>
                    <a:gd name="connsiteY230" fmla="*/ 16392 h 342437"/>
                    <a:gd name="connsiteX231" fmla="*/ 590483 w 663488"/>
                    <a:gd name="connsiteY231" fmla="*/ 17176 h 342437"/>
                    <a:gd name="connsiteX232" fmla="*/ 585258 w 663488"/>
                    <a:gd name="connsiteY232" fmla="*/ 17176 h 342437"/>
                    <a:gd name="connsiteX233" fmla="*/ 580033 w 663488"/>
                    <a:gd name="connsiteY233" fmla="*/ 16915 h 342437"/>
                    <a:gd name="connsiteX234" fmla="*/ 574808 w 663488"/>
                    <a:gd name="connsiteY234" fmla="*/ 17437 h 342437"/>
                    <a:gd name="connsiteX235" fmla="*/ 568538 w 663488"/>
                    <a:gd name="connsiteY235" fmla="*/ 19266 h 342437"/>
                    <a:gd name="connsiteX236" fmla="*/ 565925 w 663488"/>
                    <a:gd name="connsiteY236" fmla="*/ 19527 h 342437"/>
                    <a:gd name="connsiteX237" fmla="*/ 563052 w 663488"/>
                    <a:gd name="connsiteY237" fmla="*/ 17176 h 342437"/>
                    <a:gd name="connsiteX238" fmla="*/ 543458 w 663488"/>
                    <a:gd name="connsiteY238" fmla="*/ 20311 h 342437"/>
                    <a:gd name="connsiteX239" fmla="*/ 533791 w 663488"/>
                    <a:gd name="connsiteY239" fmla="*/ 23446 h 342437"/>
                    <a:gd name="connsiteX240" fmla="*/ 525170 w 663488"/>
                    <a:gd name="connsiteY240" fmla="*/ 25797 h 342437"/>
                    <a:gd name="connsiteX241" fmla="*/ 516810 w 663488"/>
                    <a:gd name="connsiteY241" fmla="*/ 25536 h 342437"/>
                    <a:gd name="connsiteX242" fmla="*/ 508188 w 663488"/>
                    <a:gd name="connsiteY242" fmla="*/ 25797 h 342437"/>
                    <a:gd name="connsiteX243" fmla="*/ 516810 w 663488"/>
                    <a:gd name="connsiteY243" fmla="*/ 22140 h 342437"/>
                    <a:gd name="connsiteX244" fmla="*/ 527782 w 663488"/>
                    <a:gd name="connsiteY244" fmla="*/ 19005 h 342437"/>
                    <a:gd name="connsiteX245" fmla="*/ 536404 w 663488"/>
                    <a:gd name="connsiteY245" fmla="*/ 16131 h 342437"/>
                    <a:gd name="connsiteX246" fmla="*/ 541106 w 663488"/>
                    <a:gd name="connsiteY246" fmla="*/ 15347 h 342437"/>
                    <a:gd name="connsiteX247" fmla="*/ 545287 w 663488"/>
                    <a:gd name="connsiteY247" fmla="*/ 13518 h 342437"/>
                    <a:gd name="connsiteX248" fmla="*/ 538232 w 663488"/>
                    <a:gd name="connsiteY248" fmla="*/ 10383 h 342437"/>
                    <a:gd name="connsiteX249" fmla="*/ 525692 w 663488"/>
                    <a:gd name="connsiteY249" fmla="*/ 9077 h 342437"/>
                    <a:gd name="connsiteX250" fmla="*/ 514197 w 663488"/>
                    <a:gd name="connsiteY250" fmla="*/ 7510 h 342437"/>
                    <a:gd name="connsiteX251" fmla="*/ 501918 w 663488"/>
                    <a:gd name="connsiteY251" fmla="*/ 8293 h 342437"/>
                    <a:gd name="connsiteX252" fmla="*/ 488333 w 663488"/>
                    <a:gd name="connsiteY252" fmla="*/ 8293 h 342437"/>
                    <a:gd name="connsiteX253" fmla="*/ 484153 w 663488"/>
                    <a:gd name="connsiteY253" fmla="*/ 4897 h 342437"/>
                    <a:gd name="connsiteX254" fmla="*/ 480495 w 663488"/>
                    <a:gd name="connsiteY254" fmla="*/ 978 h 342437"/>
                    <a:gd name="connsiteX255" fmla="*/ 471874 w 663488"/>
                    <a:gd name="connsiteY255" fmla="*/ 456 h 342437"/>
                    <a:gd name="connsiteX256" fmla="*/ 462991 w 663488"/>
                    <a:gd name="connsiteY256" fmla="*/ 2807 h 342437"/>
                    <a:gd name="connsiteX257" fmla="*/ 459595 w 663488"/>
                    <a:gd name="connsiteY257" fmla="*/ 3068 h 342437"/>
                    <a:gd name="connsiteX258" fmla="*/ 454892 w 663488"/>
                    <a:gd name="connsiteY258" fmla="*/ 3591 h 342437"/>
                    <a:gd name="connsiteX259" fmla="*/ 447577 w 663488"/>
                    <a:gd name="connsiteY259" fmla="*/ 4636 h 342437"/>
                    <a:gd name="connsiteX260" fmla="*/ 445487 w 663488"/>
                    <a:gd name="connsiteY260" fmla="*/ 8293 h 342437"/>
                    <a:gd name="connsiteX261" fmla="*/ 451757 w 663488"/>
                    <a:gd name="connsiteY261" fmla="*/ 12735 h 342437"/>
                    <a:gd name="connsiteX262" fmla="*/ 443920 w 663488"/>
                    <a:gd name="connsiteY262" fmla="*/ 13518 h 342437"/>
                    <a:gd name="connsiteX263" fmla="*/ 436866 w 663488"/>
                    <a:gd name="connsiteY263" fmla="*/ 6203 h 342437"/>
                    <a:gd name="connsiteX264" fmla="*/ 436343 w 663488"/>
                    <a:gd name="connsiteY264" fmla="*/ 978 h 342437"/>
                    <a:gd name="connsiteX265" fmla="*/ 431379 w 663488"/>
                    <a:gd name="connsiteY265" fmla="*/ 1239 h 342437"/>
                    <a:gd name="connsiteX266" fmla="*/ 425893 w 663488"/>
                    <a:gd name="connsiteY266" fmla="*/ 3068 h 342437"/>
                    <a:gd name="connsiteX267" fmla="*/ 413353 w 663488"/>
                    <a:gd name="connsiteY267" fmla="*/ 6726 h 342437"/>
                    <a:gd name="connsiteX268" fmla="*/ 408911 w 663488"/>
                    <a:gd name="connsiteY268" fmla="*/ 6726 h 342437"/>
                    <a:gd name="connsiteX269" fmla="*/ 399767 w 663488"/>
                    <a:gd name="connsiteY269" fmla="*/ 8293 h 342437"/>
                    <a:gd name="connsiteX270" fmla="*/ 396371 w 663488"/>
                    <a:gd name="connsiteY270" fmla="*/ 11167 h 342437"/>
                    <a:gd name="connsiteX271" fmla="*/ 411263 w 663488"/>
                    <a:gd name="connsiteY271" fmla="*/ 18221 h 342437"/>
                    <a:gd name="connsiteX272" fmla="*/ 414136 w 663488"/>
                    <a:gd name="connsiteY272" fmla="*/ 22140 h 342437"/>
                    <a:gd name="connsiteX273" fmla="*/ 403425 w 663488"/>
                    <a:gd name="connsiteY273" fmla="*/ 21879 h 342437"/>
                    <a:gd name="connsiteX274" fmla="*/ 387227 w 663488"/>
                    <a:gd name="connsiteY274" fmla="*/ 14041 h 342437"/>
                    <a:gd name="connsiteX275" fmla="*/ 382525 w 663488"/>
                    <a:gd name="connsiteY275" fmla="*/ 8816 h 342437"/>
                    <a:gd name="connsiteX276" fmla="*/ 373642 w 663488"/>
                    <a:gd name="connsiteY276" fmla="*/ 5420 h 342437"/>
                    <a:gd name="connsiteX277" fmla="*/ 351958 w 663488"/>
                    <a:gd name="connsiteY277" fmla="*/ 2284 h 342437"/>
                    <a:gd name="connsiteX278" fmla="*/ 332364 w 663488"/>
                    <a:gd name="connsiteY278" fmla="*/ 2284 h 342437"/>
                    <a:gd name="connsiteX279" fmla="*/ 318517 w 663488"/>
                    <a:gd name="connsiteY279" fmla="*/ 2546 h 342437"/>
                    <a:gd name="connsiteX280" fmla="*/ 313815 w 663488"/>
                    <a:gd name="connsiteY280" fmla="*/ 7510 h 342437"/>
                    <a:gd name="connsiteX281" fmla="*/ 319301 w 663488"/>
                    <a:gd name="connsiteY281" fmla="*/ 11167 h 342437"/>
                    <a:gd name="connsiteX282" fmla="*/ 324526 w 663488"/>
                    <a:gd name="connsiteY282" fmla="*/ 16392 h 342437"/>
                    <a:gd name="connsiteX283" fmla="*/ 338634 w 663488"/>
                    <a:gd name="connsiteY283" fmla="*/ 20311 h 342437"/>
                    <a:gd name="connsiteX284" fmla="*/ 342030 w 663488"/>
                    <a:gd name="connsiteY284" fmla="*/ 23707 h 342437"/>
                    <a:gd name="connsiteX285" fmla="*/ 344382 w 663488"/>
                    <a:gd name="connsiteY285" fmla="*/ 28410 h 342437"/>
                    <a:gd name="connsiteX286" fmla="*/ 350129 w 663488"/>
                    <a:gd name="connsiteY286" fmla="*/ 28932 h 342437"/>
                    <a:gd name="connsiteX287" fmla="*/ 348300 w 663488"/>
                    <a:gd name="connsiteY287" fmla="*/ 31022 h 342437"/>
                    <a:gd name="connsiteX288" fmla="*/ 341246 w 663488"/>
                    <a:gd name="connsiteY288" fmla="*/ 33374 h 342437"/>
                    <a:gd name="connsiteX289" fmla="*/ 335499 w 663488"/>
                    <a:gd name="connsiteY289" fmla="*/ 34158 h 342437"/>
                    <a:gd name="connsiteX290" fmla="*/ 335238 w 663488"/>
                    <a:gd name="connsiteY290" fmla="*/ 29716 h 342437"/>
                    <a:gd name="connsiteX291" fmla="*/ 332886 w 663488"/>
                    <a:gd name="connsiteY291" fmla="*/ 26320 h 342437"/>
                    <a:gd name="connsiteX292" fmla="*/ 324787 w 663488"/>
                    <a:gd name="connsiteY292" fmla="*/ 23707 h 342437"/>
                    <a:gd name="connsiteX293" fmla="*/ 321391 w 663488"/>
                    <a:gd name="connsiteY293" fmla="*/ 19266 h 342437"/>
                    <a:gd name="connsiteX294" fmla="*/ 314598 w 663488"/>
                    <a:gd name="connsiteY294" fmla="*/ 14825 h 342437"/>
                    <a:gd name="connsiteX295" fmla="*/ 308328 w 663488"/>
                    <a:gd name="connsiteY295" fmla="*/ 11428 h 342437"/>
                    <a:gd name="connsiteX296" fmla="*/ 301797 w 663488"/>
                    <a:gd name="connsiteY296" fmla="*/ 10122 h 342437"/>
                    <a:gd name="connsiteX297" fmla="*/ 295004 w 663488"/>
                    <a:gd name="connsiteY297" fmla="*/ 10906 h 342437"/>
                    <a:gd name="connsiteX298" fmla="*/ 291347 w 663488"/>
                    <a:gd name="connsiteY298" fmla="*/ 10645 h 342437"/>
                    <a:gd name="connsiteX299" fmla="*/ 289257 w 663488"/>
                    <a:gd name="connsiteY299" fmla="*/ 8816 h 342437"/>
                    <a:gd name="connsiteX300" fmla="*/ 285338 w 663488"/>
                    <a:gd name="connsiteY300" fmla="*/ 7771 h 342437"/>
                    <a:gd name="connsiteX301" fmla="*/ 283509 w 663488"/>
                    <a:gd name="connsiteY301" fmla="*/ 6987 h 342437"/>
                    <a:gd name="connsiteX302" fmla="*/ 272537 w 663488"/>
                    <a:gd name="connsiteY302" fmla="*/ 7248 h 342437"/>
                    <a:gd name="connsiteX303" fmla="*/ 262348 w 663488"/>
                    <a:gd name="connsiteY303" fmla="*/ 12212 h 342437"/>
                    <a:gd name="connsiteX304" fmla="*/ 260780 w 663488"/>
                    <a:gd name="connsiteY304" fmla="*/ 20050 h 342437"/>
                    <a:gd name="connsiteX305" fmla="*/ 267573 w 663488"/>
                    <a:gd name="connsiteY305" fmla="*/ 21617 h 342437"/>
                    <a:gd name="connsiteX306" fmla="*/ 274888 w 663488"/>
                    <a:gd name="connsiteY306" fmla="*/ 21617 h 342437"/>
                    <a:gd name="connsiteX307" fmla="*/ 278284 w 663488"/>
                    <a:gd name="connsiteY307" fmla="*/ 21879 h 342437"/>
                    <a:gd name="connsiteX308" fmla="*/ 281680 w 663488"/>
                    <a:gd name="connsiteY308" fmla="*/ 22140 h 342437"/>
                    <a:gd name="connsiteX309" fmla="*/ 279590 w 663488"/>
                    <a:gd name="connsiteY309" fmla="*/ 25275 h 342437"/>
                    <a:gd name="connsiteX310" fmla="*/ 263393 w 663488"/>
                    <a:gd name="connsiteY310" fmla="*/ 24752 h 342437"/>
                    <a:gd name="connsiteX311" fmla="*/ 252420 w 663488"/>
                    <a:gd name="connsiteY311" fmla="*/ 21879 h 342437"/>
                    <a:gd name="connsiteX312" fmla="*/ 250069 w 663488"/>
                    <a:gd name="connsiteY312" fmla="*/ 17176 h 342437"/>
                    <a:gd name="connsiteX313" fmla="*/ 244321 w 663488"/>
                    <a:gd name="connsiteY313" fmla="*/ 14825 h 342437"/>
                    <a:gd name="connsiteX314" fmla="*/ 227601 w 663488"/>
                    <a:gd name="connsiteY314" fmla="*/ 14825 h 342437"/>
                    <a:gd name="connsiteX315" fmla="*/ 231781 w 663488"/>
                    <a:gd name="connsiteY315" fmla="*/ 19266 h 342437"/>
                    <a:gd name="connsiteX316" fmla="*/ 236222 w 663488"/>
                    <a:gd name="connsiteY316" fmla="*/ 23969 h 342437"/>
                    <a:gd name="connsiteX317" fmla="*/ 239357 w 663488"/>
                    <a:gd name="connsiteY317" fmla="*/ 27365 h 342437"/>
                    <a:gd name="connsiteX318" fmla="*/ 241447 w 663488"/>
                    <a:gd name="connsiteY318" fmla="*/ 31022 h 342437"/>
                    <a:gd name="connsiteX319" fmla="*/ 234132 w 663488"/>
                    <a:gd name="connsiteY319" fmla="*/ 29977 h 342437"/>
                    <a:gd name="connsiteX320" fmla="*/ 228123 w 663488"/>
                    <a:gd name="connsiteY320" fmla="*/ 27626 h 342437"/>
                    <a:gd name="connsiteX321" fmla="*/ 222376 w 663488"/>
                    <a:gd name="connsiteY321" fmla="*/ 25536 h 342437"/>
                    <a:gd name="connsiteX322" fmla="*/ 217412 w 663488"/>
                    <a:gd name="connsiteY322" fmla="*/ 23707 h 342437"/>
                    <a:gd name="connsiteX323" fmla="*/ 211925 w 663488"/>
                    <a:gd name="connsiteY323" fmla="*/ 27626 h 342437"/>
                    <a:gd name="connsiteX324" fmla="*/ 223420 w 663488"/>
                    <a:gd name="connsiteY324" fmla="*/ 33374 h 342437"/>
                    <a:gd name="connsiteX325" fmla="*/ 211403 w 663488"/>
                    <a:gd name="connsiteY325" fmla="*/ 33635 h 342437"/>
                    <a:gd name="connsiteX326" fmla="*/ 201475 w 663488"/>
                    <a:gd name="connsiteY326" fmla="*/ 34158 h 342437"/>
                    <a:gd name="connsiteX327" fmla="*/ 209835 w 663488"/>
                    <a:gd name="connsiteY327" fmla="*/ 44346 h 342437"/>
                    <a:gd name="connsiteX328" fmla="*/ 223159 w 663488"/>
                    <a:gd name="connsiteY328" fmla="*/ 48265 h 342437"/>
                    <a:gd name="connsiteX329" fmla="*/ 233087 w 663488"/>
                    <a:gd name="connsiteY329" fmla="*/ 49833 h 342437"/>
                    <a:gd name="connsiteX330" fmla="*/ 245627 w 663488"/>
                    <a:gd name="connsiteY330" fmla="*/ 55842 h 342437"/>
                    <a:gd name="connsiteX331" fmla="*/ 261825 w 663488"/>
                    <a:gd name="connsiteY331" fmla="*/ 61067 h 342437"/>
                    <a:gd name="connsiteX332" fmla="*/ 266528 w 663488"/>
                    <a:gd name="connsiteY332" fmla="*/ 68643 h 342437"/>
                    <a:gd name="connsiteX333" fmla="*/ 242231 w 663488"/>
                    <a:gd name="connsiteY333" fmla="*/ 63157 h 342437"/>
                    <a:gd name="connsiteX334" fmla="*/ 213232 w 663488"/>
                    <a:gd name="connsiteY334" fmla="*/ 54274 h 342437"/>
                    <a:gd name="connsiteX335" fmla="*/ 199124 w 663488"/>
                    <a:gd name="connsiteY335" fmla="*/ 54535 h 342437"/>
                    <a:gd name="connsiteX336" fmla="*/ 193899 w 663488"/>
                    <a:gd name="connsiteY336" fmla="*/ 54535 h 342437"/>
                    <a:gd name="connsiteX337" fmla="*/ 188674 w 663488"/>
                    <a:gd name="connsiteY337" fmla="*/ 50094 h 342437"/>
                    <a:gd name="connsiteX338" fmla="*/ 178746 w 663488"/>
                    <a:gd name="connsiteY338" fmla="*/ 41734 h 342437"/>
                    <a:gd name="connsiteX339" fmla="*/ 163332 w 663488"/>
                    <a:gd name="connsiteY339" fmla="*/ 36770 h 342437"/>
                    <a:gd name="connsiteX340" fmla="*/ 148179 w 663488"/>
                    <a:gd name="connsiteY340" fmla="*/ 34158 h 342437"/>
                    <a:gd name="connsiteX341" fmla="*/ 139297 w 663488"/>
                    <a:gd name="connsiteY341" fmla="*/ 33896 h 342437"/>
                    <a:gd name="connsiteX342" fmla="*/ 133026 w 663488"/>
                    <a:gd name="connsiteY342" fmla="*/ 34680 h 342437"/>
                    <a:gd name="connsiteX343" fmla="*/ 138774 w 663488"/>
                    <a:gd name="connsiteY343" fmla="*/ 43824 h 342437"/>
                    <a:gd name="connsiteX344" fmla="*/ 128324 w 663488"/>
                    <a:gd name="connsiteY344" fmla="*/ 44869 h 342437"/>
                    <a:gd name="connsiteX345" fmla="*/ 118657 w 663488"/>
                    <a:gd name="connsiteY345" fmla="*/ 45130 h 342437"/>
                    <a:gd name="connsiteX346" fmla="*/ 112387 w 663488"/>
                    <a:gd name="connsiteY346" fmla="*/ 47220 h 342437"/>
                    <a:gd name="connsiteX347" fmla="*/ 118657 w 663488"/>
                    <a:gd name="connsiteY347" fmla="*/ 52707 h 342437"/>
                    <a:gd name="connsiteX348" fmla="*/ 140864 w 663488"/>
                    <a:gd name="connsiteY348" fmla="*/ 58454 h 342437"/>
                    <a:gd name="connsiteX349" fmla="*/ 150531 w 663488"/>
                    <a:gd name="connsiteY349" fmla="*/ 58454 h 342437"/>
                    <a:gd name="connsiteX350" fmla="*/ 157584 w 663488"/>
                    <a:gd name="connsiteY350" fmla="*/ 62634 h 342437"/>
                    <a:gd name="connsiteX351" fmla="*/ 135900 w 663488"/>
                    <a:gd name="connsiteY351" fmla="*/ 63157 h 342437"/>
                    <a:gd name="connsiteX352" fmla="*/ 136423 w 663488"/>
                    <a:gd name="connsiteY352" fmla="*/ 66292 h 342437"/>
                    <a:gd name="connsiteX353" fmla="*/ 130936 w 663488"/>
                    <a:gd name="connsiteY353" fmla="*/ 64202 h 342437"/>
                    <a:gd name="connsiteX354" fmla="*/ 128324 w 663488"/>
                    <a:gd name="connsiteY354" fmla="*/ 60022 h 342437"/>
                    <a:gd name="connsiteX355" fmla="*/ 119180 w 663488"/>
                    <a:gd name="connsiteY355" fmla="*/ 55580 h 342437"/>
                    <a:gd name="connsiteX356" fmla="*/ 110559 w 663488"/>
                    <a:gd name="connsiteY356" fmla="*/ 54013 h 342437"/>
                    <a:gd name="connsiteX357" fmla="*/ 107162 w 663488"/>
                    <a:gd name="connsiteY357" fmla="*/ 56625 h 342437"/>
                    <a:gd name="connsiteX358" fmla="*/ 110036 w 663488"/>
                    <a:gd name="connsiteY358" fmla="*/ 60805 h 342437"/>
                    <a:gd name="connsiteX359" fmla="*/ 109775 w 663488"/>
                    <a:gd name="connsiteY359" fmla="*/ 63679 h 342437"/>
                    <a:gd name="connsiteX360" fmla="*/ 103505 w 663488"/>
                    <a:gd name="connsiteY360" fmla="*/ 61589 h 342437"/>
                    <a:gd name="connsiteX361" fmla="*/ 95928 w 663488"/>
                    <a:gd name="connsiteY361" fmla="*/ 55058 h 342437"/>
                    <a:gd name="connsiteX362" fmla="*/ 85739 w 663488"/>
                    <a:gd name="connsiteY362" fmla="*/ 52968 h 342437"/>
                    <a:gd name="connsiteX363" fmla="*/ 76073 w 663488"/>
                    <a:gd name="connsiteY363" fmla="*/ 53229 h 342437"/>
                    <a:gd name="connsiteX364" fmla="*/ 65884 w 663488"/>
                    <a:gd name="connsiteY364" fmla="*/ 56625 h 342437"/>
                    <a:gd name="connsiteX365" fmla="*/ 58830 w 663488"/>
                    <a:gd name="connsiteY365" fmla="*/ 61850 h 342437"/>
                    <a:gd name="connsiteX366" fmla="*/ 54389 w 663488"/>
                    <a:gd name="connsiteY366" fmla="*/ 67337 h 342437"/>
                    <a:gd name="connsiteX367" fmla="*/ 54389 w 663488"/>
                    <a:gd name="connsiteY367" fmla="*/ 66814 h 342437"/>
                    <a:gd name="connsiteX368" fmla="*/ 52821 w 663488"/>
                    <a:gd name="connsiteY368" fmla="*/ 68121 h 342437"/>
                    <a:gd name="connsiteX369" fmla="*/ 50209 w 663488"/>
                    <a:gd name="connsiteY369" fmla="*/ 68121 h 342437"/>
                    <a:gd name="connsiteX370" fmla="*/ 48119 w 663488"/>
                    <a:gd name="connsiteY370" fmla="*/ 67859 h 342437"/>
                    <a:gd name="connsiteX371" fmla="*/ 44984 w 663488"/>
                    <a:gd name="connsiteY371" fmla="*/ 66292 h 342437"/>
                    <a:gd name="connsiteX372" fmla="*/ 33488 w 663488"/>
                    <a:gd name="connsiteY372" fmla="*/ 63679 h 342437"/>
                    <a:gd name="connsiteX373" fmla="*/ 21209 w 663488"/>
                    <a:gd name="connsiteY373" fmla="*/ 67076 h 342437"/>
                    <a:gd name="connsiteX374" fmla="*/ 17029 w 663488"/>
                    <a:gd name="connsiteY374" fmla="*/ 69166 h 342437"/>
                    <a:gd name="connsiteX375" fmla="*/ 11804 w 663488"/>
                    <a:gd name="connsiteY375" fmla="*/ 69949 h 342437"/>
                    <a:gd name="connsiteX376" fmla="*/ 4489 w 663488"/>
                    <a:gd name="connsiteY376" fmla="*/ 72039 h 342437"/>
                    <a:gd name="connsiteX377" fmla="*/ 48 w 663488"/>
                    <a:gd name="connsiteY377" fmla="*/ 75958 h 342437"/>
                    <a:gd name="connsiteX378" fmla="*/ 12327 w 663488"/>
                    <a:gd name="connsiteY378" fmla="*/ 80661 h 342437"/>
                    <a:gd name="connsiteX379" fmla="*/ 22516 w 663488"/>
                    <a:gd name="connsiteY379" fmla="*/ 79616 h 342437"/>
                    <a:gd name="connsiteX380" fmla="*/ 35056 w 663488"/>
                    <a:gd name="connsiteY380" fmla="*/ 77526 h 342437"/>
                    <a:gd name="connsiteX381" fmla="*/ 40804 w 663488"/>
                    <a:gd name="connsiteY381" fmla="*/ 77264 h 342437"/>
                    <a:gd name="connsiteX382" fmla="*/ 46551 w 663488"/>
                    <a:gd name="connsiteY382" fmla="*/ 78048 h 342437"/>
                    <a:gd name="connsiteX383" fmla="*/ 30092 w 663488"/>
                    <a:gd name="connsiteY383" fmla="*/ 84057 h 342437"/>
                    <a:gd name="connsiteX384" fmla="*/ 26957 w 663488"/>
                    <a:gd name="connsiteY384" fmla="*/ 87453 h 342437"/>
                    <a:gd name="connsiteX385" fmla="*/ 33227 w 663488"/>
                    <a:gd name="connsiteY385" fmla="*/ 89282 h 342437"/>
                    <a:gd name="connsiteX386" fmla="*/ 42110 w 663488"/>
                    <a:gd name="connsiteY386" fmla="*/ 88760 h 342437"/>
                    <a:gd name="connsiteX387" fmla="*/ 49686 w 663488"/>
                    <a:gd name="connsiteY387" fmla="*/ 88498 h 342437"/>
                    <a:gd name="connsiteX388" fmla="*/ 64055 w 663488"/>
                    <a:gd name="connsiteY388" fmla="*/ 83796 h 342437"/>
                    <a:gd name="connsiteX389" fmla="*/ 82343 w 663488"/>
                    <a:gd name="connsiteY389" fmla="*/ 82490 h 342437"/>
                    <a:gd name="connsiteX390" fmla="*/ 97496 w 663488"/>
                    <a:gd name="connsiteY390" fmla="*/ 82751 h 342437"/>
                    <a:gd name="connsiteX391" fmla="*/ 97496 w 663488"/>
                    <a:gd name="connsiteY391" fmla="*/ 83273 h 342437"/>
                    <a:gd name="connsiteX392" fmla="*/ 68235 w 663488"/>
                    <a:gd name="connsiteY392" fmla="*/ 87453 h 342437"/>
                    <a:gd name="connsiteX393" fmla="*/ 52821 w 663488"/>
                    <a:gd name="connsiteY393" fmla="*/ 91111 h 342437"/>
                    <a:gd name="connsiteX394" fmla="*/ 48380 w 663488"/>
                    <a:gd name="connsiteY394" fmla="*/ 93462 h 342437"/>
                    <a:gd name="connsiteX395" fmla="*/ 53083 w 663488"/>
                    <a:gd name="connsiteY395" fmla="*/ 96858 h 342437"/>
                    <a:gd name="connsiteX396" fmla="*/ 57001 w 663488"/>
                    <a:gd name="connsiteY396" fmla="*/ 98426 h 342437"/>
                    <a:gd name="connsiteX397" fmla="*/ 59614 w 663488"/>
                    <a:gd name="connsiteY397" fmla="*/ 99732 h 342437"/>
                    <a:gd name="connsiteX398" fmla="*/ 55434 w 663488"/>
                    <a:gd name="connsiteY398" fmla="*/ 100777 h 342437"/>
                    <a:gd name="connsiteX399" fmla="*/ 43155 w 663488"/>
                    <a:gd name="connsiteY399" fmla="*/ 100777 h 342437"/>
                    <a:gd name="connsiteX400" fmla="*/ 36885 w 663488"/>
                    <a:gd name="connsiteY400" fmla="*/ 102606 h 342437"/>
                    <a:gd name="connsiteX401" fmla="*/ 41065 w 663488"/>
                    <a:gd name="connsiteY401" fmla="*/ 107047 h 342437"/>
                    <a:gd name="connsiteX402" fmla="*/ 49425 w 663488"/>
                    <a:gd name="connsiteY402" fmla="*/ 110966 h 342437"/>
                    <a:gd name="connsiteX403" fmla="*/ 66406 w 663488"/>
                    <a:gd name="connsiteY403" fmla="*/ 109660 h 342437"/>
                    <a:gd name="connsiteX404" fmla="*/ 89919 w 663488"/>
                    <a:gd name="connsiteY404" fmla="*/ 108354 h 342437"/>
                    <a:gd name="connsiteX405" fmla="*/ 100108 w 663488"/>
                    <a:gd name="connsiteY405" fmla="*/ 108615 h 342437"/>
                    <a:gd name="connsiteX406" fmla="*/ 111081 w 663488"/>
                    <a:gd name="connsiteY406" fmla="*/ 108092 h 342437"/>
                    <a:gd name="connsiteX407" fmla="*/ 110820 w 663488"/>
                    <a:gd name="connsiteY407" fmla="*/ 107831 h 342437"/>
                    <a:gd name="connsiteX408" fmla="*/ 112649 w 663488"/>
                    <a:gd name="connsiteY408" fmla="*/ 107309 h 342437"/>
                    <a:gd name="connsiteX409" fmla="*/ 116045 w 663488"/>
                    <a:gd name="connsiteY409" fmla="*/ 106002 h 342437"/>
                    <a:gd name="connsiteX410" fmla="*/ 121009 w 663488"/>
                    <a:gd name="connsiteY410" fmla="*/ 103912 h 342437"/>
                    <a:gd name="connsiteX411" fmla="*/ 129891 w 663488"/>
                    <a:gd name="connsiteY411" fmla="*/ 98948 h 342437"/>
                    <a:gd name="connsiteX412" fmla="*/ 141909 w 663488"/>
                    <a:gd name="connsiteY412" fmla="*/ 95552 h 342437"/>
                    <a:gd name="connsiteX413" fmla="*/ 147657 w 663488"/>
                    <a:gd name="connsiteY413" fmla="*/ 95291 h 342437"/>
                    <a:gd name="connsiteX414" fmla="*/ 152098 w 663488"/>
                    <a:gd name="connsiteY414" fmla="*/ 95291 h 342437"/>
                    <a:gd name="connsiteX415" fmla="*/ 146873 w 663488"/>
                    <a:gd name="connsiteY415" fmla="*/ 99732 h 342437"/>
                    <a:gd name="connsiteX416" fmla="*/ 136945 w 663488"/>
                    <a:gd name="connsiteY416" fmla="*/ 101822 h 342437"/>
                    <a:gd name="connsiteX417" fmla="*/ 122315 w 663488"/>
                    <a:gd name="connsiteY417" fmla="*/ 107047 h 342437"/>
                    <a:gd name="connsiteX418" fmla="*/ 120225 w 663488"/>
                    <a:gd name="connsiteY418" fmla="*/ 108092 h 342437"/>
                    <a:gd name="connsiteX419" fmla="*/ 111865 w 663488"/>
                    <a:gd name="connsiteY419" fmla="*/ 110966 h 342437"/>
                    <a:gd name="connsiteX420" fmla="*/ 107946 w 663488"/>
                    <a:gd name="connsiteY420" fmla="*/ 110966 h 342437"/>
                    <a:gd name="connsiteX421" fmla="*/ 102460 w 663488"/>
                    <a:gd name="connsiteY421" fmla="*/ 111489 h 342437"/>
                    <a:gd name="connsiteX422" fmla="*/ 92532 w 663488"/>
                    <a:gd name="connsiteY422" fmla="*/ 111489 h 342437"/>
                    <a:gd name="connsiteX423" fmla="*/ 72938 w 663488"/>
                    <a:gd name="connsiteY423" fmla="*/ 112272 h 342437"/>
                    <a:gd name="connsiteX424" fmla="*/ 62749 w 663488"/>
                    <a:gd name="connsiteY424" fmla="*/ 113056 h 342437"/>
                    <a:gd name="connsiteX425" fmla="*/ 59091 w 663488"/>
                    <a:gd name="connsiteY425" fmla="*/ 114362 h 342437"/>
                    <a:gd name="connsiteX426" fmla="*/ 58046 w 663488"/>
                    <a:gd name="connsiteY426" fmla="*/ 116975 h 342437"/>
                    <a:gd name="connsiteX427" fmla="*/ 78685 w 663488"/>
                    <a:gd name="connsiteY427" fmla="*/ 124290 h 342437"/>
                    <a:gd name="connsiteX428" fmla="*/ 100631 w 663488"/>
                    <a:gd name="connsiteY428" fmla="*/ 127686 h 342437"/>
                    <a:gd name="connsiteX429" fmla="*/ 113432 w 663488"/>
                    <a:gd name="connsiteY429" fmla="*/ 119588 h 342437"/>
                    <a:gd name="connsiteX430" fmla="*/ 124666 w 663488"/>
                    <a:gd name="connsiteY430" fmla="*/ 113056 h 342437"/>
                    <a:gd name="connsiteX431" fmla="*/ 136423 w 663488"/>
                    <a:gd name="connsiteY431" fmla="*/ 108092 h 342437"/>
                    <a:gd name="connsiteX432" fmla="*/ 148963 w 663488"/>
                    <a:gd name="connsiteY432" fmla="*/ 104435 h 342437"/>
                    <a:gd name="connsiteX433" fmla="*/ 162548 w 663488"/>
                    <a:gd name="connsiteY433" fmla="*/ 100777 h 342437"/>
                    <a:gd name="connsiteX434" fmla="*/ 168035 w 663488"/>
                    <a:gd name="connsiteY434" fmla="*/ 100516 h 342437"/>
                    <a:gd name="connsiteX435" fmla="*/ 173521 w 663488"/>
                    <a:gd name="connsiteY435" fmla="*/ 101561 h 342437"/>
                    <a:gd name="connsiteX436" fmla="*/ 180836 w 663488"/>
                    <a:gd name="connsiteY436" fmla="*/ 101822 h 342437"/>
                    <a:gd name="connsiteX437" fmla="*/ 190764 w 663488"/>
                    <a:gd name="connsiteY437" fmla="*/ 100516 h 342437"/>
                    <a:gd name="connsiteX438" fmla="*/ 198340 w 663488"/>
                    <a:gd name="connsiteY438" fmla="*/ 100516 h 342437"/>
                    <a:gd name="connsiteX439" fmla="*/ 204088 w 663488"/>
                    <a:gd name="connsiteY439" fmla="*/ 101561 h 342437"/>
                    <a:gd name="connsiteX440" fmla="*/ 187890 w 663488"/>
                    <a:gd name="connsiteY440" fmla="*/ 105741 h 342437"/>
                    <a:gd name="connsiteX441" fmla="*/ 164377 w 663488"/>
                    <a:gd name="connsiteY441" fmla="*/ 107047 h 342437"/>
                    <a:gd name="connsiteX442" fmla="*/ 144260 w 663488"/>
                    <a:gd name="connsiteY442" fmla="*/ 109921 h 342437"/>
                    <a:gd name="connsiteX443" fmla="*/ 130153 w 663488"/>
                    <a:gd name="connsiteY443" fmla="*/ 114362 h 342437"/>
                    <a:gd name="connsiteX444" fmla="*/ 117351 w 663488"/>
                    <a:gd name="connsiteY444" fmla="*/ 126380 h 342437"/>
                    <a:gd name="connsiteX445" fmla="*/ 123882 w 663488"/>
                    <a:gd name="connsiteY445" fmla="*/ 133695 h 342437"/>
                    <a:gd name="connsiteX446" fmla="*/ 143477 w 663488"/>
                    <a:gd name="connsiteY446" fmla="*/ 133173 h 342437"/>
                    <a:gd name="connsiteX447" fmla="*/ 162810 w 663488"/>
                    <a:gd name="connsiteY447" fmla="*/ 135002 h 342437"/>
                    <a:gd name="connsiteX448" fmla="*/ 176395 w 663488"/>
                    <a:gd name="connsiteY448" fmla="*/ 125858 h 342437"/>
                    <a:gd name="connsiteX449" fmla="*/ 189457 w 663488"/>
                    <a:gd name="connsiteY449" fmla="*/ 118804 h 342437"/>
                    <a:gd name="connsiteX450" fmla="*/ 192331 w 663488"/>
                    <a:gd name="connsiteY450" fmla="*/ 126119 h 342437"/>
                    <a:gd name="connsiteX451" fmla="*/ 199646 w 663488"/>
                    <a:gd name="connsiteY451" fmla="*/ 123506 h 342437"/>
                    <a:gd name="connsiteX452" fmla="*/ 206439 w 663488"/>
                    <a:gd name="connsiteY452" fmla="*/ 121155 h 342437"/>
                    <a:gd name="connsiteX453" fmla="*/ 212187 w 663488"/>
                    <a:gd name="connsiteY453" fmla="*/ 120110 h 342437"/>
                    <a:gd name="connsiteX454" fmla="*/ 214799 w 663488"/>
                    <a:gd name="connsiteY454" fmla="*/ 122461 h 342437"/>
                    <a:gd name="connsiteX455" fmla="*/ 204610 w 663488"/>
                    <a:gd name="connsiteY455" fmla="*/ 129254 h 342437"/>
                    <a:gd name="connsiteX456" fmla="*/ 197295 w 663488"/>
                    <a:gd name="connsiteY456" fmla="*/ 132128 h 342437"/>
                    <a:gd name="connsiteX457" fmla="*/ 195466 w 663488"/>
                    <a:gd name="connsiteY457" fmla="*/ 134479 h 342437"/>
                    <a:gd name="connsiteX458" fmla="*/ 199385 w 663488"/>
                    <a:gd name="connsiteY458" fmla="*/ 135002 h 342437"/>
                    <a:gd name="connsiteX459" fmla="*/ 214277 w 663488"/>
                    <a:gd name="connsiteY459" fmla="*/ 130299 h 342437"/>
                    <a:gd name="connsiteX460" fmla="*/ 218718 w 663488"/>
                    <a:gd name="connsiteY460" fmla="*/ 128993 h 342437"/>
                    <a:gd name="connsiteX461" fmla="*/ 219502 w 663488"/>
                    <a:gd name="connsiteY461" fmla="*/ 129254 h 342437"/>
                    <a:gd name="connsiteX462" fmla="*/ 224466 w 663488"/>
                    <a:gd name="connsiteY462" fmla="*/ 128993 h 342437"/>
                    <a:gd name="connsiteX463" fmla="*/ 228123 w 663488"/>
                    <a:gd name="connsiteY463" fmla="*/ 128470 h 342437"/>
                    <a:gd name="connsiteX464" fmla="*/ 230997 w 663488"/>
                    <a:gd name="connsiteY464" fmla="*/ 128731 h 342437"/>
                    <a:gd name="connsiteX465" fmla="*/ 239357 w 663488"/>
                    <a:gd name="connsiteY465" fmla="*/ 127425 h 342437"/>
                    <a:gd name="connsiteX466" fmla="*/ 247456 w 663488"/>
                    <a:gd name="connsiteY466" fmla="*/ 125858 h 342437"/>
                    <a:gd name="connsiteX467" fmla="*/ 252159 w 663488"/>
                    <a:gd name="connsiteY467" fmla="*/ 123506 h 342437"/>
                    <a:gd name="connsiteX468" fmla="*/ 256339 w 663488"/>
                    <a:gd name="connsiteY468" fmla="*/ 122200 h 342437"/>
                    <a:gd name="connsiteX469" fmla="*/ 263654 w 663488"/>
                    <a:gd name="connsiteY469" fmla="*/ 120110 h 342437"/>
                    <a:gd name="connsiteX470" fmla="*/ 269663 w 663488"/>
                    <a:gd name="connsiteY470" fmla="*/ 116975 h 342437"/>
                    <a:gd name="connsiteX471" fmla="*/ 274365 w 663488"/>
                    <a:gd name="connsiteY471" fmla="*/ 113056 h 342437"/>
                    <a:gd name="connsiteX472" fmla="*/ 276194 w 663488"/>
                    <a:gd name="connsiteY472" fmla="*/ 108615 h 342437"/>
                    <a:gd name="connsiteX473" fmla="*/ 275149 w 663488"/>
                    <a:gd name="connsiteY473" fmla="*/ 105741 h 342437"/>
                    <a:gd name="connsiteX474" fmla="*/ 273581 w 663488"/>
                    <a:gd name="connsiteY474" fmla="*/ 103651 h 342437"/>
                    <a:gd name="connsiteX475" fmla="*/ 276455 w 663488"/>
                    <a:gd name="connsiteY475" fmla="*/ 103390 h 342437"/>
                    <a:gd name="connsiteX476" fmla="*/ 279852 w 663488"/>
                    <a:gd name="connsiteY476" fmla="*/ 103651 h 342437"/>
                    <a:gd name="connsiteX477" fmla="*/ 285599 w 663488"/>
                    <a:gd name="connsiteY477" fmla="*/ 103651 h 342437"/>
                    <a:gd name="connsiteX478" fmla="*/ 291086 w 663488"/>
                    <a:gd name="connsiteY478" fmla="*/ 99471 h 342437"/>
                    <a:gd name="connsiteX479" fmla="*/ 298401 w 663488"/>
                    <a:gd name="connsiteY479" fmla="*/ 94507 h 342437"/>
                    <a:gd name="connsiteX480" fmla="*/ 304148 w 663488"/>
                    <a:gd name="connsiteY480" fmla="*/ 90850 h 342437"/>
                    <a:gd name="connsiteX481" fmla="*/ 310680 w 663488"/>
                    <a:gd name="connsiteY481" fmla="*/ 89543 h 342437"/>
                    <a:gd name="connsiteX482" fmla="*/ 317211 w 663488"/>
                    <a:gd name="connsiteY482" fmla="*/ 87453 h 342437"/>
                    <a:gd name="connsiteX483" fmla="*/ 321130 w 663488"/>
                    <a:gd name="connsiteY483" fmla="*/ 87453 h 342437"/>
                    <a:gd name="connsiteX484" fmla="*/ 298923 w 663488"/>
                    <a:gd name="connsiteY484" fmla="*/ 101822 h 342437"/>
                    <a:gd name="connsiteX485" fmla="*/ 289257 w 663488"/>
                    <a:gd name="connsiteY485" fmla="*/ 105741 h 342437"/>
                    <a:gd name="connsiteX486" fmla="*/ 283770 w 663488"/>
                    <a:gd name="connsiteY486" fmla="*/ 110705 h 342437"/>
                    <a:gd name="connsiteX487" fmla="*/ 304409 w 663488"/>
                    <a:gd name="connsiteY487" fmla="*/ 116453 h 342437"/>
                    <a:gd name="connsiteX488" fmla="*/ 328184 w 663488"/>
                    <a:gd name="connsiteY488" fmla="*/ 112534 h 342437"/>
                    <a:gd name="connsiteX489" fmla="*/ 334976 w 663488"/>
                    <a:gd name="connsiteY489" fmla="*/ 115146 h 342437"/>
                    <a:gd name="connsiteX490" fmla="*/ 331580 w 663488"/>
                    <a:gd name="connsiteY490" fmla="*/ 117759 h 342437"/>
                    <a:gd name="connsiteX491" fmla="*/ 324004 w 663488"/>
                    <a:gd name="connsiteY491" fmla="*/ 120371 h 342437"/>
                    <a:gd name="connsiteX492" fmla="*/ 298662 w 663488"/>
                    <a:gd name="connsiteY492" fmla="*/ 121939 h 342437"/>
                    <a:gd name="connsiteX493" fmla="*/ 286122 w 663488"/>
                    <a:gd name="connsiteY493" fmla="*/ 121678 h 342437"/>
                    <a:gd name="connsiteX494" fmla="*/ 274888 w 663488"/>
                    <a:gd name="connsiteY494" fmla="*/ 122461 h 342437"/>
                    <a:gd name="connsiteX495" fmla="*/ 267834 w 663488"/>
                    <a:gd name="connsiteY495" fmla="*/ 126903 h 342437"/>
                    <a:gd name="connsiteX496" fmla="*/ 271491 w 663488"/>
                    <a:gd name="connsiteY496" fmla="*/ 128731 h 342437"/>
                    <a:gd name="connsiteX497" fmla="*/ 281419 w 663488"/>
                    <a:gd name="connsiteY497" fmla="*/ 129254 h 342437"/>
                    <a:gd name="connsiteX498" fmla="*/ 291869 w 663488"/>
                    <a:gd name="connsiteY498" fmla="*/ 129254 h 342437"/>
                    <a:gd name="connsiteX499" fmla="*/ 298662 w 663488"/>
                    <a:gd name="connsiteY499" fmla="*/ 129777 h 342437"/>
                    <a:gd name="connsiteX500" fmla="*/ 298139 w 663488"/>
                    <a:gd name="connsiteY500" fmla="*/ 131083 h 342437"/>
                    <a:gd name="connsiteX501" fmla="*/ 292131 w 663488"/>
                    <a:gd name="connsiteY501" fmla="*/ 132912 h 342437"/>
                    <a:gd name="connsiteX502" fmla="*/ 259996 w 663488"/>
                    <a:gd name="connsiteY502" fmla="*/ 135263 h 342437"/>
                    <a:gd name="connsiteX503" fmla="*/ 233348 w 663488"/>
                    <a:gd name="connsiteY503" fmla="*/ 137614 h 342437"/>
                    <a:gd name="connsiteX504" fmla="*/ 205394 w 663488"/>
                    <a:gd name="connsiteY504" fmla="*/ 139182 h 342437"/>
                    <a:gd name="connsiteX505" fmla="*/ 196511 w 663488"/>
                    <a:gd name="connsiteY505" fmla="*/ 140749 h 342437"/>
                    <a:gd name="connsiteX506" fmla="*/ 197556 w 663488"/>
                    <a:gd name="connsiteY506" fmla="*/ 145190 h 342437"/>
                    <a:gd name="connsiteX507" fmla="*/ 207745 w 663488"/>
                    <a:gd name="connsiteY507" fmla="*/ 152244 h 342437"/>
                    <a:gd name="connsiteX508" fmla="*/ 217673 w 663488"/>
                    <a:gd name="connsiteY508" fmla="*/ 158514 h 342437"/>
                    <a:gd name="connsiteX509" fmla="*/ 225511 w 663488"/>
                    <a:gd name="connsiteY509" fmla="*/ 160604 h 342437"/>
                    <a:gd name="connsiteX510" fmla="*/ 228123 w 663488"/>
                    <a:gd name="connsiteY510" fmla="*/ 165568 h 342437"/>
                    <a:gd name="connsiteX511" fmla="*/ 229691 w 663488"/>
                    <a:gd name="connsiteY511" fmla="*/ 172361 h 342437"/>
                    <a:gd name="connsiteX512" fmla="*/ 238312 w 663488"/>
                    <a:gd name="connsiteY512" fmla="*/ 173667 h 342437"/>
                    <a:gd name="connsiteX513" fmla="*/ 260519 w 663488"/>
                    <a:gd name="connsiteY513" fmla="*/ 173667 h 342437"/>
                    <a:gd name="connsiteX514" fmla="*/ 250852 w 663488"/>
                    <a:gd name="connsiteY514" fmla="*/ 176541 h 342437"/>
                    <a:gd name="connsiteX515" fmla="*/ 229952 w 663488"/>
                    <a:gd name="connsiteY515" fmla="*/ 178109 h 342437"/>
                    <a:gd name="connsiteX516" fmla="*/ 216367 w 663488"/>
                    <a:gd name="connsiteY516" fmla="*/ 171838 h 342437"/>
                    <a:gd name="connsiteX517" fmla="*/ 208790 w 663488"/>
                    <a:gd name="connsiteY517" fmla="*/ 162433 h 342437"/>
                    <a:gd name="connsiteX518" fmla="*/ 204088 w 663488"/>
                    <a:gd name="connsiteY518" fmla="*/ 157992 h 342437"/>
                    <a:gd name="connsiteX519" fmla="*/ 198340 w 663488"/>
                    <a:gd name="connsiteY519" fmla="*/ 154073 h 342437"/>
                    <a:gd name="connsiteX520" fmla="*/ 191548 w 663488"/>
                    <a:gd name="connsiteY520" fmla="*/ 151722 h 342437"/>
                    <a:gd name="connsiteX521" fmla="*/ 182404 w 663488"/>
                    <a:gd name="connsiteY521" fmla="*/ 150677 h 342437"/>
                    <a:gd name="connsiteX522" fmla="*/ 172215 w 663488"/>
                    <a:gd name="connsiteY522" fmla="*/ 145452 h 342437"/>
                    <a:gd name="connsiteX523" fmla="*/ 165422 w 663488"/>
                    <a:gd name="connsiteY523" fmla="*/ 146235 h 342437"/>
                    <a:gd name="connsiteX524" fmla="*/ 160981 w 663488"/>
                    <a:gd name="connsiteY524" fmla="*/ 147542 h 342437"/>
                    <a:gd name="connsiteX525" fmla="*/ 154972 w 663488"/>
                    <a:gd name="connsiteY525" fmla="*/ 147019 h 342437"/>
                    <a:gd name="connsiteX526" fmla="*/ 148441 w 663488"/>
                    <a:gd name="connsiteY526" fmla="*/ 146235 h 342437"/>
                    <a:gd name="connsiteX527" fmla="*/ 144783 w 663488"/>
                    <a:gd name="connsiteY527" fmla="*/ 145713 h 342437"/>
                    <a:gd name="connsiteX528" fmla="*/ 138774 w 663488"/>
                    <a:gd name="connsiteY528" fmla="*/ 145713 h 342437"/>
                    <a:gd name="connsiteX529" fmla="*/ 131198 w 663488"/>
                    <a:gd name="connsiteY529" fmla="*/ 144145 h 342437"/>
                    <a:gd name="connsiteX530" fmla="*/ 129108 w 663488"/>
                    <a:gd name="connsiteY530" fmla="*/ 144668 h 342437"/>
                    <a:gd name="connsiteX531" fmla="*/ 125189 w 663488"/>
                    <a:gd name="connsiteY531" fmla="*/ 144668 h 342437"/>
                    <a:gd name="connsiteX532" fmla="*/ 118657 w 663488"/>
                    <a:gd name="connsiteY532" fmla="*/ 144929 h 342437"/>
                    <a:gd name="connsiteX533" fmla="*/ 115261 w 663488"/>
                    <a:gd name="connsiteY533" fmla="*/ 152767 h 342437"/>
                    <a:gd name="connsiteX534" fmla="*/ 122315 w 663488"/>
                    <a:gd name="connsiteY534" fmla="*/ 156947 h 342437"/>
                    <a:gd name="connsiteX535" fmla="*/ 132765 w 663488"/>
                    <a:gd name="connsiteY535" fmla="*/ 159298 h 342437"/>
                    <a:gd name="connsiteX536" fmla="*/ 143215 w 663488"/>
                    <a:gd name="connsiteY536" fmla="*/ 161911 h 342437"/>
                    <a:gd name="connsiteX537" fmla="*/ 128063 w 663488"/>
                    <a:gd name="connsiteY537" fmla="*/ 162433 h 342437"/>
                    <a:gd name="connsiteX538" fmla="*/ 121009 w 663488"/>
                    <a:gd name="connsiteY538" fmla="*/ 165307 h 342437"/>
                    <a:gd name="connsiteX539" fmla="*/ 129891 w 663488"/>
                    <a:gd name="connsiteY539" fmla="*/ 170793 h 342437"/>
                    <a:gd name="connsiteX540" fmla="*/ 141648 w 663488"/>
                    <a:gd name="connsiteY540" fmla="*/ 175757 h 342437"/>
                    <a:gd name="connsiteX541" fmla="*/ 152098 w 663488"/>
                    <a:gd name="connsiteY541" fmla="*/ 179676 h 342437"/>
                    <a:gd name="connsiteX542" fmla="*/ 156017 w 663488"/>
                    <a:gd name="connsiteY542" fmla="*/ 185162 h 342437"/>
                    <a:gd name="connsiteX543" fmla="*/ 160981 w 663488"/>
                    <a:gd name="connsiteY543" fmla="*/ 188559 h 342437"/>
                    <a:gd name="connsiteX544" fmla="*/ 166467 w 663488"/>
                    <a:gd name="connsiteY544" fmla="*/ 191432 h 342437"/>
                    <a:gd name="connsiteX545" fmla="*/ 170647 w 663488"/>
                    <a:gd name="connsiteY545" fmla="*/ 194829 h 342437"/>
                    <a:gd name="connsiteX546" fmla="*/ 180575 w 663488"/>
                    <a:gd name="connsiteY546" fmla="*/ 201360 h 342437"/>
                    <a:gd name="connsiteX547" fmla="*/ 172737 w 663488"/>
                    <a:gd name="connsiteY547" fmla="*/ 201360 h 342437"/>
                    <a:gd name="connsiteX548" fmla="*/ 161764 w 663488"/>
                    <a:gd name="connsiteY548" fmla="*/ 199009 h 342437"/>
                    <a:gd name="connsiteX549" fmla="*/ 163332 w 663488"/>
                    <a:gd name="connsiteY549" fmla="*/ 207891 h 342437"/>
                    <a:gd name="connsiteX550" fmla="*/ 178223 w 663488"/>
                    <a:gd name="connsiteY550" fmla="*/ 210765 h 342437"/>
                    <a:gd name="connsiteX551" fmla="*/ 192592 w 663488"/>
                    <a:gd name="connsiteY551" fmla="*/ 213378 h 342437"/>
                    <a:gd name="connsiteX552" fmla="*/ 203565 w 663488"/>
                    <a:gd name="connsiteY552" fmla="*/ 210765 h 342437"/>
                    <a:gd name="connsiteX553" fmla="*/ 216105 w 663488"/>
                    <a:gd name="connsiteY553" fmla="*/ 209720 h 342437"/>
                    <a:gd name="connsiteX554" fmla="*/ 223943 w 663488"/>
                    <a:gd name="connsiteY554" fmla="*/ 206585 h 342437"/>
                    <a:gd name="connsiteX555" fmla="*/ 217412 w 663488"/>
                    <a:gd name="connsiteY555" fmla="*/ 212855 h 342437"/>
                    <a:gd name="connsiteX556" fmla="*/ 201998 w 663488"/>
                    <a:gd name="connsiteY556" fmla="*/ 214945 h 342437"/>
                    <a:gd name="connsiteX557" fmla="*/ 192592 w 663488"/>
                    <a:gd name="connsiteY557" fmla="*/ 215729 h 342437"/>
                    <a:gd name="connsiteX558" fmla="*/ 204349 w 663488"/>
                    <a:gd name="connsiteY558" fmla="*/ 218864 h 342437"/>
                    <a:gd name="connsiteX559" fmla="*/ 209313 w 663488"/>
                    <a:gd name="connsiteY559" fmla="*/ 219125 h 342437"/>
                    <a:gd name="connsiteX560" fmla="*/ 206700 w 663488"/>
                    <a:gd name="connsiteY560" fmla="*/ 222783 h 342437"/>
                    <a:gd name="connsiteX561" fmla="*/ 210097 w 663488"/>
                    <a:gd name="connsiteY561" fmla="*/ 225395 h 342437"/>
                    <a:gd name="connsiteX562" fmla="*/ 206961 w 663488"/>
                    <a:gd name="connsiteY562" fmla="*/ 227224 h 342437"/>
                    <a:gd name="connsiteX563" fmla="*/ 193638 w 663488"/>
                    <a:gd name="connsiteY563" fmla="*/ 225134 h 342437"/>
                    <a:gd name="connsiteX564" fmla="*/ 189980 w 663488"/>
                    <a:gd name="connsiteY564" fmla="*/ 221738 h 342437"/>
                    <a:gd name="connsiteX565" fmla="*/ 184755 w 663488"/>
                    <a:gd name="connsiteY565" fmla="*/ 218603 h 342437"/>
                    <a:gd name="connsiteX566" fmla="*/ 167773 w 663488"/>
                    <a:gd name="connsiteY566" fmla="*/ 214945 h 342437"/>
                    <a:gd name="connsiteX567" fmla="*/ 140864 w 663488"/>
                    <a:gd name="connsiteY567" fmla="*/ 212072 h 342437"/>
                    <a:gd name="connsiteX568" fmla="*/ 127279 w 663488"/>
                    <a:gd name="connsiteY568" fmla="*/ 213639 h 342437"/>
                    <a:gd name="connsiteX569" fmla="*/ 115261 w 663488"/>
                    <a:gd name="connsiteY569" fmla="*/ 215990 h 342437"/>
                    <a:gd name="connsiteX570" fmla="*/ 99063 w 663488"/>
                    <a:gd name="connsiteY570" fmla="*/ 235323 h 342437"/>
                    <a:gd name="connsiteX571" fmla="*/ 102460 w 663488"/>
                    <a:gd name="connsiteY571" fmla="*/ 245773 h 342437"/>
                    <a:gd name="connsiteX572" fmla="*/ 113171 w 663488"/>
                    <a:gd name="connsiteY572" fmla="*/ 250215 h 342437"/>
                    <a:gd name="connsiteX573" fmla="*/ 124405 w 663488"/>
                    <a:gd name="connsiteY573" fmla="*/ 243945 h 342437"/>
                    <a:gd name="connsiteX574" fmla="*/ 129630 w 663488"/>
                    <a:gd name="connsiteY574" fmla="*/ 241071 h 342437"/>
                    <a:gd name="connsiteX575" fmla="*/ 130414 w 663488"/>
                    <a:gd name="connsiteY575" fmla="*/ 242377 h 342437"/>
                    <a:gd name="connsiteX576" fmla="*/ 129630 w 663488"/>
                    <a:gd name="connsiteY576" fmla="*/ 246557 h 342437"/>
                    <a:gd name="connsiteX577" fmla="*/ 133549 w 663488"/>
                    <a:gd name="connsiteY577" fmla="*/ 249953 h 342437"/>
                    <a:gd name="connsiteX578" fmla="*/ 147657 w 663488"/>
                    <a:gd name="connsiteY578" fmla="*/ 246296 h 342437"/>
                    <a:gd name="connsiteX579" fmla="*/ 151837 w 663488"/>
                    <a:gd name="connsiteY579" fmla="*/ 233494 h 342437"/>
                    <a:gd name="connsiteX580" fmla="*/ 159936 w 663488"/>
                    <a:gd name="connsiteY580" fmla="*/ 230359 h 342437"/>
                    <a:gd name="connsiteX581" fmla="*/ 157062 w 663488"/>
                    <a:gd name="connsiteY581" fmla="*/ 240287 h 342437"/>
                    <a:gd name="connsiteX582" fmla="*/ 164116 w 663488"/>
                    <a:gd name="connsiteY582" fmla="*/ 244206 h 342437"/>
                    <a:gd name="connsiteX583" fmla="*/ 171692 w 663488"/>
                    <a:gd name="connsiteY583" fmla="*/ 244990 h 342437"/>
                    <a:gd name="connsiteX584" fmla="*/ 161242 w 663488"/>
                    <a:gd name="connsiteY584" fmla="*/ 246557 h 342437"/>
                    <a:gd name="connsiteX585" fmla="*/ 153404 w 663488"/>
                    <a:gd name="connsiteY585" fmla="*/ 247341 h 342437"/>
                    <a:gd name="connsiteX586" fmla="*/ 149747 w 663488"/>
                    <a:gd name="connsiteY586" fmla="*/ 248908 h 342437"/>
                    <a:gd name="connsiteX587" fmla="*/ 152098 w 663488"/>
                    <a:gd name="connsiteY587" fmla="*/ 250998 h 342437"/>
                    <a:gd name="connsiteX588" fmla="*/ 163332 w 663488"/>
                    <a:gd name="connsiteY588" fmla="*/ 250215 h 342437"/>
                    <a:gd name="connsiteX589" fmla="*/ 152098 w 663488"/>
                    <a:gd name="connsiteY589" fmla="*/ 252827 h 342437"/>
                    <a:gd name="connsiteX590" fmla="*/ 141648 w 663488"/>
                    <a:gd name="connsiteY590" fmla="*/ 254656 h 342437"/>
                    <a:gd name="connsiteX591" fmla="*/ 139558 w 663488"/>
                    <a:gd name="connsiteY591" fmla="*/ 256223 h 342437"/>
                    <a:gd name="connsiteX592" fmla="*/ 146350 w 663488"/>
                    <a:gd name="connsiteY592" fmla="*/ 257268 h 342437"/>
                    <a:gd name="connsiteX593" fmla="*/ 161242 w 663488"/>
                    <a:gd name="connsiteY593" fmla="*/ 257791 h 342437"/>
                    <a:gd name="connsiteX594" fmla="*/ 153927 w 663488"/>
                    <a:gd name="connsiteY594" fmla="*/ 260404 h 342437"/>
                    <a:gd name="connsiteX595" fmla="*/ 146612 w 663488"/>
                    <a:gd name="connsiteY595" fmla="*/ 263277 h 342437"/>
                    <a:gd name="connsiteX596" fmla="*/ 147395 w 663488"/>
                    <a:gd name="connsiteY596" fmla="*/ 269809 h 342437"/>
                    <a:gd name="connsiteX597" fmla="*/ 152621 w 663488"/>
                    <a:gd name="connsiteY597" fmla="*/ 271376 h 342437"/>
                    <a:gd name="connsiteX598" fmla="*/ 156801 w 663488"/>
                    <a:gd name="connsiteY598" fmla="*/ 269025 h 342437"/>
                    <a:gd name="connsiteX599" fmla="*/ 162548 w 663488"/>
                    <a:gd name="connsiteY599" fmla="*/ 274511 h 342437"/>
                    <a:gd name="connsiteX600" fmla="*/ 169602 w 663488"/>
                    <a:gd name="connsiteY600" fmla="*/ 274773 h 342437"/>
                    <a:gd name="connsiteX601" fmla="*/ 175611 w 663488"/>
                    <a:gd name="connsiteY601" fmla="*/ 275556 h 342437"/>
                    <a:gd name="connsiteX602" fmla="*/ 186584 w 663488"/>
                    <a:gd name="connsiteY602" fmla="*/ 271637 h 342437"/>
                    <a:gd name="connsiteX603" fmla="*/ 189980 w 663488"/>
                    <a:gd name="connsiteY603" fmla="*/ 267196 h 342437"/>
                    <a:gd name="connsiteX604" fmla="*/ 193638 w 663488"/>
                    <a:gd name="connsiteY604" fmla="*/ 263539 h 342437"/>
                    <a:gd name="connsiteX605" fmla="*/ 196511 w 663488"/>
                    <a:gd name="connsiteY605" fmla="*/ 260665 h 342437"/>
                    <a:gd name="connsiteX606" fmla="*/ 197556 w 663488"/>
                    <a:gd name="connsiteY606" fmla="*/ 256223 h 342437"/>
                    <a:gd name="connsiteX607" fmla="*/ 201736 w 663488"/>
                    <a:gd name="connsiteY607" fmla="*/ 253611 h 342437"/>
                    <a:gd name="connsiteX608" fmla="*/ 207223 w 663488"/>
                    <a:gd name="connsiteY608" fmla="*/ 252043 h 342437"/>
                    <a:gd name="connsiteX609" fmla="*/ 205917 w 663488"/>
                    <a:gd name="connsiteY609" fmla="*/ 253872 h 342437"/>
                    <a:gd name="connsiteX610" fmla="*/ 202781 w 663488"/>
                    <a:gd name="connsiteY610" fmla="*/ 256223 h 342437"/>
                    <a:gd name="connsiteX611" fmla="*/ 200691 w 663488"/>
                    <a:gd name="connsiteY611" fmla="*/ 258052 h 342437"/>
                    <a:gd name="connsiteX612" fmla="*/ 200169 w 663488"/>
                    <a:gd name="connsiteY612" fmla="*/ 259881 h 342437"/>
                    <a:gd name="connsiteX613" fmla="*/ 198079 w 663488"/>
                    <a:gd name="connsiteY613" fmla="*/ 263539 h 342437"/>
                    <a:gd name="connsiteX614" fmla="*/ 194682 w 663488"/>
                    <a:gd name="connsiteY614" fmla="*/ 268502 h 342437"/>
                    <a:gd name="connsiteX615" fmla="*/ 188151 w 663488"/>
                    <a:gd name="connsiteY615" fmla="*/ 275818 h 342437"/>
                    <a:gd name="connsiteX616" fmla="*/ 180052 w 663488"/>
                    <a:gd name="connsiteY616" fmla="*/ 278691 h 342437"/>
                    <a:gd name="connsiteX617" fmla="*/ 178746 w 663488"/>
                    <a:gd name="connsiteY617" fmla="*/ 281826 h 342437"/>
                    <a:gd name="connsiteX618" fmla="*/ 181620 w 663488"/>
                    <a:gd name="connsiteY618" fmla="*/ 284439 h 342437"/>
                    <a:gd name="connsiteX619" fmla="*/ 168557 w 663488"/>
                    <a:gd name="connsiteY619" fmla="*/ 283655 h 342437"/>
                    <a:gd name="connsiteX620" fmla="*/ 156801 w 663488"/>
                    <a:gd name="connsiteY620" fmla="*/ 283394 h 342437"/>
                    <a:gd name="connsiteX621" fmla="*/ 145828 w 663488"/>
                    <a:gd name="connsiteY621" fmla="*/ 283394 h 342437"/>
                    <a:gd name="connsiteX622" fmla="*/ 134072 w 663488"/>
                    <a:gd name="connsiteY622" fmla="*/ 278430 h 342437"/>
                    <a:gd name="connsiteX623" fmla="*/ 129891 w 663488"/>
                    <a:gd name="connsiteY623" fmla="*/ 270592 h 342437"/>
                    <a:gd name="connsiteX624" fmla="*/ 124144 w 663488"/>
                    <a:gd name="connsiteY624" fmla="*/ 263277 h 342437"/>
                    <a:gd name="connsiteX625" fmla="*/ 104027 w 663488"/>
                    <a:gd name="connsiteY625" fmla="*/ 260142 h 342437"/>
                    <a:gd name="connsiteX626" fmla="*/ 94099 w 663488"/>
                    <a:gd name="connsiteY626" fmla="*/ 260404 h 342437"/>
                    <a:gd name="connsiteX627" fmla="*/ 84955 w 663488"/>
                    <a:gd name="connsiteY627" fmla="*/ 261187 h 342437"/>
                    <a:gd name="connsiteX628" fmla="*/ 83649 w 663488"/>
                    <a:gd name="connsiteY628" fmla="*/ 269547 h 342437"/>
                    <a:gd name="connsiteX629" fmla="*/ 88874 w 663488"/>
                    <a:gd name="connsiteY629" fmla="*/ 275556 h 342437"/>
                    <a:gd name="connsiteX630" fmla="*/ 92271 w 663488"/>
                    <a:gd name="connsiteY630" fmla="*/ 278691 h 342437"/>
                    <a:gd name="connsiteX631" fmla="*/ 94361 w 663488"/>
                    <a:gd name="connsiteY631" fmla="*/ 281826 h 342437"/>
                    <a:gd name="connsiteX632" fmla="*/ 105333 w 663488"/>
                    <a:gd name="connsiteY632" fmla="*/ 283916 h 342437"/>
                    <a:gd name="connsiteX633" fmla="*/ 108207 w 663488"/>
                    <a:gd name="connsiteY633" fmla="*/ 284439 h 342437"/>
                    <a:gd name="connsiteX634" fmla="*/ 106117 w 663488"/>
                    <a:gd name="connsiteY634" fmla="*/ 286006 h 342437"/>
                    <a:gd name="connsiteX635" fmla="*/ 105595 w 663488"/>
                    <a:gd name="connsiteY635" fmla="*/ 288880 h 342437"/>
                    <a:gd name="connsiteX636" fmla="*/ 106640 w 663488"/>
                    <a:gd name="connsiteY636" fmla="*/ 291754 h 342437"/>
                    <a:gd name="connsiteX637" fmla="*/ 103243 w 663488"/>
                    <a:gd name="connsiteY637" fmla="*/ 293060 h 342437"/>
                    <a:gd name="connsiteX638" fmla="*/ 96190 w 663488"/>
                    <a:gd name="connsiteY638" fmla="*/ 293583 h 342437"/>
                    <a:gd name="connsiteX639" fmla="*/ 87829 w 663488"/>
                    <a:gd name="connsiteY639" fmla="*/ 295673 h 342437"/>
                    <a:gd name="connsiteX640" fmla="*/ 77902 w 663488"/>
                    <a:gd name="connsiteY640" fmla="*/ 297502 h 342437"/>
                    <a:gd name="connsiteX641" fmla="*/ 70586 w 663488"/>
                    <a:gd name="connsiteY641" fmla="*/ 300637 h 342437"/>
                    <a:gd name="connsiteX642" fmla="*/ 59875 w 663488"/>
                    <a:gd name="connsiteY642" fmla="*/ 306645 h 342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</a:cxnLst>
                  <a:rect l="l" t="t" r="r" b="b"/>
                  <a:pathLst>
                    <a:path w="663488" h="342437">
                      <a:moveTo>
                        <a:pt x="59875" y="306645"/>
                      </a:moveTo>
                      <a:cubicBezTo>
                        <a:pt x="58046" y="307690"/>
                        <a:pt x="55695" y="307952"/>
                        <a:pt x="54127" y="309258"/>
                      </a:cubicBezTo>
                      <a:cubicBezTo>
                        <a:pt x="52299" y="310826"/>
                        <a:pt x="54127" y="312132"/>
                        <a:pt x="53866" y="313961"/>
                      </a:cubicBezTo>
                      <a:cubicBezTo>
                        <a:pt x="53605" y="315789"/>
                        <a:pt x="50731" y="316573"/>
                        <a:pt x="50470" y="318402"/>
                      </a:cubicBezTo>
                      <a:cubicBezTo>
                        <a:pt x="50470" y="320231"/>
                        <a:pt x="52821" y="321014"/>
                        <a:pt x="54127" y="321537"/>
                      </a:cubicBezTo>
                      <a:cubicBezTo>
                        <a:pt x="55695" y="322321"/>
                        <a:pt x="57263" y="323366"/>
                        <a:pt x="58569" y="324672"/>
                      </a:cubicBezTo>
                      <a:cubicBezTo>
                        <a:pt x="59875" y="325978"/>
                        <a:pt x="61181" y="327807"/>
                        <a:pt x="63271" y="327807"/>
                      </a:cubicBezTo>
                      <a:cubicBezTo>
                        <a:pt x="67974" y="327546"/>
                        <a:pt x="67974" y="320753"/>
                        <a:pt x="70325" y="317879"/>
                      </a:cubicBezTo>
                      <a:cubicBezTo>
                        <a:pt x="70848" y="317357"/>
                        <a:pt x="71893" y="315789"/>
                        <a:pt x="72677" y="316312"/>
                      </a:cubicBezTo>
                      <a:cubicBezTo>
                        <a:pt x="73460" y="316834"/>
                        <a:pt x="73199" y="318402"/>
                        <a:pt x="73199" y="319186"/>
                      </a:cubicBezTo>
                      <a:cubicBezTo>
                        <a:pt x="73199" y="321798"/>
                        <a:pt x="73199" y="322843"/>
                        <a:pt x="75812" y="323366"/>
                      </a:cubicBezTo>
                      <a:cubicBezTo>
                        <a:pt x="76334" y="325978"/>
                        <a:pt x="73460" y="328591"/>
                        <a:pt x="76334" y="330681"/>
                      </a:cubicBezTo>
                      <a:cubicBezTo>
                        <a:pt x="78685" y="332248"/>
                        <a:pt x="82082" y="331726"/>
                        <a:pt x="84694" y="331987"/>
                      </a:cubicBezTo>
                      <a:cubicBezTo>
                        <a:pt x="87829" y="332248"/>
                        <a:pt x="89397" y="332248"/>
                        <a:pt x="92009" y="329897"/>
                      </a:cubicBezTo>
                      <a:cubicBezTo>
                        <a:pt x="94361" y="327807"/>
                        <a:pt x="93316" y="326240"/>
                        <a:pt x="92793" y="323366"/>
                      </a:cubicBezTo>
                      <a:cubicBezTo>
                        <a:pt x="94361" y="323366"/>
                        <a:pt x="96451" y="323105"/>
                        <a:pt x="97496" y="324150"/>
                      </a:cubicBezTo>
                      <a:cubicBezTo>
                        <a:pt x="98541" y="325195"/>
                        <a:pt x="98802" y="326762"/>
                        <a:pt x="100108" y="327807"/>
                      </a:cubicBezTo>
                      <a:cubicBezTo>
                        <a:pt x="102198" y="329375"/>
                        <a:pt x="105072" y="330942"/>
                        <a:pt x="107423" y="331987"/>
                      </a:cubicBezTo>
                      <a:cubicBezTo>
                        <a:pt x="108730" y="332510"/>
                        <a:pt x="110036" y="332248"/>
                        <a:pt x="110820" y="331203"/>
                      </a:cubicBezTo>
                      <a:cubicBezTo>
                        <a:pt x="111865" y="329636"/>
                        <a:pt x="111081" y="327546"/>
                        <a:pt x="112126" y="325978"/>
                      </a:cubicBezTo>
                      <a:cubicBezTo>
                        <a:pt x="113171" y="324672"/>
                        <a:pt x="114739" y="326240"/>
                        <a:pt x="115784" y="325456"/>
                      </a:cubicBezTo>
                      <a:cubicBezTo>
                        <a:pt x="117090" y="324672"/>
                        <a:pt x="116306" y="322321"/>
                        <a:pt x="115784" y="321276"/>
                      </a:cubicBezTo>
                      <a:cubicBezTo>
                        <a:pt x="117351" y="321276"/>
                        <a:pt x="119441" y="321537"/>
                        <a:pt x="120486" y="323105"/>
                      </a:cubicBezTo>
                      <a:cubicBezTo>
                        <a:pt x="121531" y="324672"/>
                        <a:pt x="120486" y="325978"/>
                        <a:pt x="119702" y="327285"/>
                      </a:cubicBezTo>
                      <a:cubicBezTo>
                        <a:pt x="117874" y="331203"/>
                        <a:pt x="122837" y="332248"/>
                        <a:pt x="125711" y="331987"/>
                      </a:cubicBezTo>
                      <a:cubicBezTo>
                        <a:pt x="127540" y="331726"/>
                        <a:pt x="129630" y="331465"/>
                        <a:pt x="131459" y="331726"/>
                      </a:cubicBezTo>
                      <a:cubicBezTo>
                        <a:pt x="133288" y="331987"/>
                        <a:pt x="134594" y="333032"/>
                        <a:pt x="136162" y="334077"/>
                      </a:cubicBezTo>
                      <a:cubicBezTo>
                        <a:pt x="138252" y="335383"/>
                        <a:pt x="140080" y="335645"/>
                        <a:pt x="142432" y="335122"/>
                      </a:cubicBezTo>
                      <a:cubicBezTo>
                        <a:pt x="144260" y="334861"/>
                        <a:pt x="145828" y="334077"/>
                        <a:pt x="147657" y="334600"/>
                      </a:cubicBezTo>
                      <a:cubicBezTo>
                        <a:pt x="149224" y="335122"/>
                        <a:pt x="150792" y="336428"/>
                        <a:pt x="152621" y="335906"/>
                      </a:cubicBezTo>
                      <a:cubicBezTo>
                        <a:pt x="154188" y="335383"/>
                        <a:pt x="154711" y="333555"/>
                        <a:pt x="153927" y="331987"/>
                      </a:cubicBezTo>
                      <a:cubicBezTo>
                        <a:pt x="153143" y="330420"/>
                        <a:pt x="151314" y="329636"/>
                        <a:pt x="150792" y="327807"/>
                      </a:cubicBezTo>
                      <a:cubicBezTo>
                        <a:pt x="150269" y="326240"/>
                        <a:pt x="150269" y="324150"/>
                        <a:pt x="152359" y="324150"/>
                      </a:cubicBezTo>
                      <a:cubicBezTo>
                        <a:pt x="154449" y="324150"/>
                        <a:pt x="156017" y="326240"/>
                        <a:pt x="158107" y="326240"/>
                      </a:cubicBezTo>
                      <a:cubicBezTo>
                        <a:pt x="160197" y="326240"/>
                        <a:pt x="161242" y="324150"/>
                        <a:pt x="162287" y="322843"/>
                      </a:cubicBezTo>
                      <a:cubicBezTo>
                        <a:pt x="163332" y="321537"/>
                        <a:pt x="164377" y="319969"/>
                        <a:pt x="166206" y="320492"/>
                      </a:cubicBezTo>
                      <a:cubicBezTo>
                        <a:pt x="168035" y="321276"/>
                        <a:pt x="169341" y="323105"/>
                        <a:pt x="171170" y="324150"/>
                      </a:cubicBezTo>
                      <a:cubicBezTo>
                        <a:pt x="172998" y="325456"/>
                        <a:pt x="175088" y="325978"/>
                        <a:pt x="176656" y="327546"/>
                      </a:cubicBezTo>
                      <a:cubicBezTo>
                        <a:pt x="177962" y="328591"/>
                        <a:pt x="179530" y="330942"/>
                        <a:pt x="181620" y="330158"/>
                      </a:cubicBezTo>
                      <a:cubicBezTo>
                        <a:pt x="185539" y="328852"/>
                        <a:pt x="182665" y="322321"/>
                        <a:pt x="182404" y="319708"/>
                      </a:cubicBezTo>
                      <a:cubicBezTo>
                        <a:pt x="183710" y="319708"/>
                        <a:pt x="185277" y="319447"/>
                        <a:pt x="186322" y="319969"/>
                      </a:cubicBezTo>
                      <a:cubicBezTo>
                        <a:pt x="187629" y="320492"/>
                        <a:pt x="188412" y="322321"/>
                        <a:pt x="189196" y="323366"/>
                      </a:cubicBezTo>
                      <a:cubicBezTo>
                        <a:pt x="190502" y="325717"/>
                        <a:pt x="191286" y="329113"/>
                        <a:pt x="194160" y="329897"/>
                      </a:cubicBezTo>
                      <a:cubicBezTo>
                        <a:pt x="195466" y="330158"/>
                        <a:pt x="197295" y="330681"/>
                        <a:pt x="198601" y="330420"/>
                      </a:cubicBezTo>
                      <a:cubicBezTo>
                        <a:pt x="199908" y="330158"/>
                        <a:pt x="201214" y="329113"/>
                        <a:pt x="202520" y="329113"/>
                      </a:cubicBezTo>
                      <a:cubicBezTo>
                        <a:pt x="203565" y="329113"/>
                        <a:pt x="204349" y="329636"/>
                        <a:pt x="205394" y="330158"/>
                      </a:cubicBezTo>
                      <a:cubicBezTo>
                        <a:pt x="207223" y="331203"/>
                        <a:pt x="208790" y="333032"/>
                        <a:pt x="210097" y="330158"/>
                      </a:cubicBezTo>
                      <a:cubicBezTo>
                        <a:pt x="211142" y="328068"/>
                        <a:pt x="210097" y="324672"/>
                        <a:pt x="209574" y="322582"/>
                      </a:cubicBezTo>
                      <a:cubicBezTo>
                        <a:pt x="208268" y="320753"/>
                        <a:pt x="206439" y="318924"/>
                        <a:pt x="204349" y="317879"/>
                      </a:cubicBezTo>
                      <a:cubicBezTo>
                        <a:pt x="203304" y="317357"/>
                        <a:pt x="198340" y="316051"/>
                        <a:pt x="199908" y="313961"/>
                      </a:cubicBezTo>
                      <a:cubicBezTo>
                        <a:pt x="201736" y="311609"/>
                        <a:pt x="206439" y="315528"/>
                        <a:pt x="208268" y="316573"/>
                      </a:cubicBezTo>
                      <a:cubicBezTo>
                        <a:pt x="210619" y="317879"/>
                        <a:pt x="213754" y="318141"/>
                        <a:pt x="216367" y="318663"/>
                      </a:cubicBezTo>
                      <a:cubicBezTo>
                        <a:pt x="216889" y="321537"/>
                        <a:pt x="216367" y="324672"/>
                        <a:pt x="219502" y="325978"/>
                      </a:cubicBezTo>
                      <a:cubicBezTo>
                        <a:pt x="222376" y="327023"/>
                        <a:pt x="225249" y="325717"/>
                        <a:pt x="228123" y="324933"/>
                      </a:cubicBezTo>
                      <a:cubicBezTo>
                        <a:pt x="230997" y="324411"/>
                        <a:pt x="234393" y="323627"/>
                        <a:pt x="237006" y="325195"/>
                      </a:cubicBezTo>
                      <a:cubicBezTo>
                        <a:pt x="239357" y="326501"/>
                        <a:pt x="241708" y="329113"/>
                        <a:pt x="239880" y="331987"/>
                      </a:cubicBezTo>
                      <a:cubicBezTo>
                        <a:pt x="238573" y="333816"/>
                        <a:pt x="236745" y="335122"/>
                        <a:pt x="235699" y="337212"/>
                      </a:cubicBezTo>
                      <a:cubicBezTo>
                        <a:pt x="234916" y="338780"/>
                        <a:pt x="234655" y="340609"/>
                        <a:pt x="234393" y="342437"/>
                      </a:cubicBezTo>
                      <a:cubicBezTo>
                        <a:pt x="237789" y="342437"/>
                        <a:pt x="240925" y="342437"/>
                        <a:pt x="244321" y="341392"/>
                      </a:cubicBezTo>
                      <a:cubicBezTo>
                        <a:pt x="247195" y="340347"/>
                        <a:pt x="249807" y="338780"/>
                        <a:pt x="252681" y="337735"/>
                      </a:cubicBezTo>
                      <a:cubicBezTo>
                        <a:pt x="255294" y="336951"/>
                        <a:pt x="257906" y="337474"/>
                        <a:pt x="260519" y="337996"/>
                      </a:cubicBezTo>
                      <a:cubicBezTo>
                        <a:pt x="263915" y="338519"/>
                        <a:pt x="267050" y="338257"/>
                        <a:pt x="269924" y="336167"/>
                      </a:cubicBezTo>
                      <a:cubicBezTo>
                        <a:pt x="273581" y="333816"/>
                        <a:pt x="276194" y="330158"/>
                        <a:pt x="279068" y="327023"/>
                      </a:cubicBezTo>
                      <a:cubicBezTo>
                        <a:pt x="280897" y="325195"/>
                        <a:pt x="283248" y="322582"/>
                        <a:pt x="286122" y="323105"/>
                      </a:cubicBezTo>
                      <a:cubicBezTo>
                        <a:pt x="288212" y="323366"/>
                        <a:pt x="290040" y="325195"/>
                        <a:pt x="292131" y="325456"/>
                      </a:cubicBezTo>
                      <a:cubicBezTo>
                        <a:pt x="294743" y="325717"/>
                        <a:pt x="297094" y="324150"/>
                        <a:pt x="298923" y="322582"/>
                      </a:cubicBezTo>
                      <a:cubicBezTo>
                        <a:pt x="300752" y="321276"/>
                        <a:pt x="302842" y="319447"/>
                        <a:pt x="303626" y="317357"/>
                      </a:cubicBezTo>
                      <a:cubicBezTo>
                        <a:pt x="304409" y="315267"/>
                        <a:pt x="303626" y="313177"/>
                        <a:pt x="302842" y="311348"/>
                      </a:cubicBezTo>
                      <a:cubicBezTo>
                        <a:pt x="301275" y="306907"/>
                        <a:pt x="299184" y="297763"/>
                        <a:pt x="292653" y="301682"/>
                      </a:cubicBezTo>
                      <a:cubicBezTo>
                        <a:pt x="289779" y="303249"/>
                        <a:pt x="287689" y="305862"/>
                        <a:pt x="285338" y="308213"/>
                      </a:cubicBezTo>
                      <a:cubicBezTo>
                        <a:pt x="284032" y="309519"/>
                        <a:pt x="282987" y="310042"/>
                        <a:pt x="281419" y="309258"/>
                      </a:cubicBezTo>
                      <a:cubicBezTo>
                        <a:pt x="279329" y="307952"/>
                        <a:pt x="277239" y="307168"/>
                        <a:pt x="274888" y="306384"/>
                      </a:cubicBezTo>
                      <a:cubicBezTo>
                        <a:pt x="273581" y="305862"/>
                        <a:pt x="270185" y="305862"/>
                        <a:pt x="269924" y="304033"/>
                      </a:cubicBezTo>
                      <a:cubicBezTo>
                        <a:pt x="269663" y="302204"/>
                        <a:pt x="271230" y="299853"/>
                        <a:pt x="271753" y="298024"/>
                      </a:cubicBezTo>
                      <a:cubicBezTo>
                        <a:pt x="272275" y="295412"/>
                        <a:pt x="271230" y="293322"/>
                        <a:pt x="268618" y="292538"/>
                      </a:cubicBezTo>
                      <a:cubicBezTo>
                        <a:pt x="263393" y="290709"/>
                        <a:pt x="257645" y="294367"/>
                        <a:pt x="253204" y="296718"/>
                      </a:cubicBezTo>
                      <a:cubicBezTo>
                        <a:pt x="252159" y="297240"/>
                        <a:pt x="251114" y="297763"/>
                        <a:pt x="250330" y="298024"/>
                      </a:cubicBezTo>
                      <a:cubicBezTo>
                        <a:pt x="249024" y="292799"/>
                        <a:pt x="245105" y="291232"/>
                        <a:pt x="239880" y="292277"/>
                      </a:cubicBezTo>
                      <a:cubicBezTo>
                        <a:pt x="237789" y="292799"/>
                        <a:pt x="235699" y="293322"/>
                        <a:pt x="233609" y="293322"/>
                      </a:cubicBezTo>
                      <a:cubicBezTo>
                        <a:pt x="231519" y="293322"/>
                        <a:pt x="229429" y="293322"/>
                        <a:pt x="227078" y="293583"/>
                      </a:cubicBezTo>
                      <a:cubicBezTo>
                        <a:pt x="223943" y="293844"/>
                        <a:pt x="220547" y="295934"/>
                        <a:pt x="217673" y="295150"/>
                      </a:cubicBezTo>
                      <a:cubicBezTo>
                        <a:pt x="216367" y="294889"/>
                        <a:pt x="210358" y="292538"/>
                        <a:pt x="212187" y="290970"/>
                      </a:cubicBezTo>
                      <a:cubicBezTo>
                        <a:pt x="214015" y="289664"/>
                        <a:pt x="215583" y="290448"/>
                        <a:pt x="217412" y="290187"/>
                      </a:cubicBezTo>
                      <a:cubicBezTo>
                        <a:pt x="218979" y="289925"/>
                        <a:pt x="220286" y="287313"/>
                        <a:pt x="221330" y="286006"/>
                      </a:cubicBezTo>
                      <a:cubicBezTo>
                        <a:pt x="220286" y="283394"/>
                        <a:pt x="218457" y="281565"/>
                        <a:pt x="216889" y="279475"/>
                      </a:cubicBezTo>
                      <a:cubicBezTo>
                        <a:pt x="216105" y="278169"/>
                        <a:pt x="215060" y="273989"/>
                        <a:pt x="218195" y="275556"/>
                      </a:cubicBezTo>
                      <a:cubicBezTo>
                        <a:pt x="220808" y="276863"/>
                        <a:pt x="221853" y="280781"/>
                        <a:pt x="223943" y="283133"/>
                      </a:cubicBezTo>
                      <a:cubicBezTo>
                        <a:pt x="225772" y="284961"/>
                        <a:pt x="228646" y="285745"/>
                        <a:pt x="230997" y="286006"/>
                      </a:cubicBezTo>
                      <a:cubicBezTo>
                        <a:pt x="233871" y="286529"/>
                        <a:pt x="237006" y="286006"/>
                        <a:pt x="239880" y="286529"/>
                      </a:cubicBezTo>
                      <a:cubicBezTo>
                        <a:pt x="242753" y="286790"/>
                        <a:pt x="245366" y="288619"/>
                        <a:pt x="247978" y="289142"/>
                      </a:cubicBezTo>
                      <a:cubicBezTo>
                        <a:pt x="252681" y="290448"/>
                        <a:pt x="257906" y="290709"/>
                        <a:pt x="262348" y="289403"/>
                      </a:cubicBezTo>
                      <a:cubicBezTo>
                        <a:pt x="264699" y="288880"/>
                        <a:pt x="266266" y="289403"/>
                        <a:pt x="268618" y="289664"/>
                      </a:cubicBezTo>
                      <a:cubicBezTo>
                        <a:pt x="271230" y="290187"/>
                        <a:pt x="273843" y="289664"/>
                        <a:pt x="276455" y="289925"/>
                      </a:cubicBezTo>
                      <a:cubicBezTo>
                        <a:pt x="278545" y="289925"/>
                        <a:pt x="280374" y="290448"/>
                        <a:pt x="282464" y="289925"/>
                      </a:cubicBezTo>
                      <a:cubicBezTo>
                        <a:pt x="284554" y="289403"/>
                        <a:pt x="286383" y="288096"/>
                        <a:pt x="288212" y="287051"/>
                      </a:cubicBezTo>
                      <a:cubicBezTo>
                        <a:pt x="291608" y="284439"/>
                        <a:pt x="292914" y="279998"/>
                        <a:pt x="295788" y="276863"/>
                      </a:cubicBezTo>
                      <a:cubicBezTo>
                        <a:pt x="298662" y="273989"/>
                        <a:pt x="301275" y="266935"/>
                        <a:pt x="297094" y="264061"/>
                      </a:cubicBezTo>
                      <a:cubicBezTo>
                        <a:pt x="295788" y="263016"/>
                        <a:pt x="292392" y="262494"/>
                        <a:pt x="294482" y="260142"/>
                      </a:cubicBezTo>
                      <a:cubicBezTo>
                        <a:pt x="296049" y="258313"/>
                        <a:pt x="298401" y="259097"/>
                        <a:pt x="300229" y="259620"/>
                      </a:cubicBezTo>
                      <a:cubicBezTo>
                        <a:pt x="302842" y="260404"/>
                        <a:pt x="304671" y="259097"/>
                        <a:pt x="307283" y="258836"/>
                      </a:cubicBezTo>
                      <a:cubicBezTo>
                        <a:pt x="311202" y="258313"/>
                        <a:pt x="313292" y="261187"/>
                        <a:pt x="316950" y="261710"/>
                      </a:cubicBezTo>
                      <a:cubicBezTo>
                        <a:pt x="320085" y="262232"/>
                        <a:pt x="323481" y="262755"/>
                        <a:pt x="326616" y="262232"/>
                      </a:cubicBezTo>
                      <a:cubicBezTo>
                        <a:pt x="330013" y="261710"/>
                        <a:pt x="332886" y="260142"/>
                        <a:pt x="336544" y="259881"/>
                      </a:cubicBezTo>
                      <a:cubicBezTo>
                        <a:pt x="338895" y="259620"/>
                        <a:pt x="346472" y="259097"/>
                        <a:pt x="346472" y="255701"/>
                      </a:cubicBezTo>
                      <a:cubicBezTo>
                        <a:pt x="346472" y="252566"/>
                        <a:pt x="339156" y="251260"/>
                        <a:pt x="336805" y="250476"/>
                      </a:cubicBezTo>
                      <a:cubicBezTo>
                        <a:pt x="333147" y="249431"/>
                        <a:pt x="329490" y="248908"/>
                        <a:pt x="326616" y="246296"/>
                      </a:cubicBezTo>
                      <a:cubicBezTo>
                        <a:pt x="331057" y="245512"/>
                        <a:pt x="335238" y="245251"/>
                        <a:pt x="339679" y="246035"/>
                      </a:cubicBezTo>
                      <a:cubicBezTo>
                        <a:pt x="343598" y="246557"/>
                        <a:pt x="349084" y="247341"/>
                        <a:pt x="352480" y="244728"/>
                      </a:cubicBezTo>
                      <a:cubicBezTo>
                        <a:pt x="354048" y="243422"/>
                        <a:pt x="357967" y="238719"/>
                        <a:pt x="355877" y="236629"/>
                      </a:cubicBezTo>
                      <a:cubicBezTo>
                        <a:pt x="354571" y="235323"/>
                        <a:pt x="351435" y="235062"/>
                        <a:pt x="349607" y="234801"/>
                      </a:cubicBezTo>
                      <a:cubicBezTo>
                        <a:pt x="346733" y="234278"/>
                        <a:pt x="343859" y="234017"/>
                        <a:pt x="340985" y="233494"/>
                      </a:cubicBezTo>
                      <a:cubicBezTo>
                        <a:pt x="337066" y="232972"/>
                        <a:pt x="333147" y="233233"/>
                        <a:pt x="329751" y="230621"/>
                      </a:cubicBezTo>
                      <a:cubicBezTo>
                        <a:pt x="337066" y="230098"/>
                        <a:pt x="344120" y="230098"/>
                        <a:pt x="351697" y="230621"/>
                      </a:cubicBezTo>
                      <a:cubicBezTo>
                        <a:pt x="355093" y="230882"/>
                        <a:pt x="358489" y="231143"/>
                        <a:pt x="361624" y="231143"/>
                      </a:cubicBezTo>
                      <a:cubicBezTo>
                        <a:pt x="363714" y="231143"/>
                        <a:pt x="366327" y="231404"/>
                        <a:pt x="368156" y="230098"/>
                      </a:cubicBezTo>
                      <a:cubicBezTo>
                        <a:pt x="371029" y="228269"/>
                        <a:pt x="369984" y="222783"/>
                        <a:pt x="368678" y="220170"/>
                      </a:cubicBezTo>
                      <a:cubicBezTo>
                        <a:pt x="366588" y="215468"/>
                        <a:pt x="360579" y="214684"/>
                        <a:pt x="356138" y="214162"/>
                      </a:cubicBezTo>
                      <a:cubicBezTo>
                        <a:pt x="353264" y="213900"/>
                        <a:pt x="349868" y="213378"/>
                        <a:pt x="346994" y="214162"/>
                      </a:cubicBezTo>
                      <a:cubicBezTo>
                        <a:pt x="344904" y="214684"/>
                        <a:pt x="343336" y="215990"/>
                        <a:pt x="341246" y="216513"/>
                      </a:cubicBezTo>
                      <a:cubicBezTo>
                        <a:pt x="339418" y="217035"/>
                        <a:pt x="333931" y="218342"/>
                        <a:pt x="332364" y="216774"/>
                      </a:cubicBezTo>
                      <a:cubicBezTo>
                        <a:pt x="331319" y="215468"/>
                        <a:pt x="334193" y="214162"/>
                        <a:pt x="334976" y="213639"/>
                      </a:cubicBezTo>
                      <a:cubicBezTo>
                        <a:pt x="339679" y="209720"/>
                        <a:pt x="332103" y="208153"/>
                        <a:pt x="328967" y="208414"/>
                      </a:cubicBezTo>
                      <a:cubicBezTo>
                        <a:pt x="325049" y="208414"/>
                        <a:pt x="321391" y="207630"/>
                        <a:pt x="317472" y="208675"/>
                      </a:cubicBezTo>
                      <a:cubicBezTo>
                        <a:pt x="313292" y="209720"/>
                        <a:pt x="308590" y="210765"/>
                        <a:pt x="304671" y="212855"/>
                      </a:cubicBezTo>
                      <a:cubicBezTo>
                        <a:pt x="300752" y="215207"/>
                        <a:pt x="297617" y="218342"/>
                        <a:pt x="292914" y="219387"/>
                      </a:cubicBezTo>
                      <a:cubicBezTo>
                        <a:pt x="293437" y="217819"/>
                        <a:pt x="294482" y="216774"/>
                        <a:pt x="295788" y="215729"/>
                      </a:cubicBezTo>
                      <a:cubicBezTo>
                        <a:pt x="297094" y="214684"/>
                        <a:pt x="299707" y="213639"/>
                        <a:pt x="300491" y="212072"/>
                      </a:cubicBezTo>
                      <a:cubicBezTo>
                        <a:pt x="302319" y="209459"/>
                        <a:pt x="294482" y="209459"/>
                        <a:pt x="293176" y="209459"/>
                      </a:cubicBezTo>
                      <a:cubicBezTo>
                        <a:pt x="291869" y="209459"/>
                        <a:pt x="285077" y="209198"/>
                        <a:pt x="284815" y="207369"/>
                      </a:cubicBezTo>
                      <a:cubicBezTo>
                        <a:pt x="284554" y="205018"/>
                        <a:pt x="293176" y="205801"/>
                        <a:pt x="294221" y="206063"/>
                      </a:cubicBezTo>
                      <a:cubicBezTo>
                        <a:pt x="297356" y="206585"/>
                        <a:pt x="299968" y="207369"/>
                        <a:pt x="303103" y="207630"/>
                      </a:cubicBezTo>
                      <a:cubicBezTo>
                        <a:pt x="307283" y="207891"/>
                        <a:pt x="311202" y="208675"/>
                        <a:pt x="315382" y="208675"/>
                      </a:cubicBezTo>
                      <a:cubicBezTo>
                        <a:pt x="318778" y="208675"/>
                        <a:pt x="322436" y="208936"/>
                        <a:pt x="325832" y="208153"/>
                      </a:cubicBezTo>
                      <a:cubicBezTo>
                        <a:pt x="328967" y="207108"/>
                        <a:pt x="330796" y="204495"/>
                        <a:pt x="326616" y="203189"/>
                      </a:cubicBezTo>
                      <a:cubicBezTo>
                        <a:pt x="321391" y="201621"/>
                        <a:pt x="315382" y="202405"/>
                        <a:pt x="310157" y="202405"/>
                      </a:cubicBezTo>
                      <a:cubicBezTo>
                        <a:pt x="305977" y="202405"/>
                        <a:pt x="301797" y="202928"/>
                        <a:pt x="297617" y="202405"/>
                      </a:cubicBezTo>
                      <a:cubicBezTo>
                        <a:pt x="298401" y="199270"/>
                        <a:pt x="304932" y="200576"/>
                        <a:pt x="307022" y="201099"/>
                      </a:cubicBezTo>
                      <a:cubicBezTo>
                        <a:pt x="308590" y="201360"/>
                        <a:pt x="310418" y="201621"/>
                        <a:pt x="311986" y="200838"/>
                      </a:cubicBezTo>
                      <a:cubicBezTo>
                        <a:pt x="314598" y="199793"/>
                        <a:pt x="311202" y="198486"/>
                        <a:pt x="309896" y="198486"/>
                      </a:cubicBezTo>
                      <a:cubicBezTo>
                        <a:pt x="307283" y="198225"/>
                        <a:pt x="304932" y="198748"/>
                        <a:pt x="302581" y="197964"/>
                      </a:cubicBezTo>
                      <a:cubicBezTo>
                        <a:pt x="301536" y="197703"/>
                        <a:pt x="299446" y="197180"/>
                        <a:pt x="298923" y="195874"/>
                      </a:cubicBezTo>
                      <a:cubicBezTo>
                        <a:pt x="297617" y="191694"/>
                        <a:pt x="308851" y="195874"/>
                        <a:pt x="309635" y="196135"/>
                      </a:cubicBezTo>
                      <a:cubicBezTo>
                        <a:pt x="311463" y="196658"/>
                        <a:pt x="313292" y="197441"/>
                        <a:pt x="313815" y="195090"/>
                      </a:cubicBezTo>
                      <a:cubicBezTo>
                        <a:pt x="314076" y="193261"/>
                        <a:pt x="313553" y="191955"/>
                        <a:pt x="314598" y="190387"/>
                      </a:cubicBezTo>
                      <a:cubicBezTo>
                        <a:pt x="319562" y="186991"/>
                        <a:pt x="325310" y="188036"/>
                        <a:pt x="331057" y="188297"/>
                      </a:cubicBezTo>
                      <a:cubicBezTo>
                        <a:pt x="334976" y="188559"/>
                        <a:pt x="338895" y="189081"/>
                        <a:pt x="342814" y="189081"/>
                      </a:cubicBezTo>
                      <a:cubicBezTo>
                        <a:pt x="346210" y="189081"/>
                        <a:pt x="349868" y="188559"/>
                        <a:pt x="353264" y="188820"/>
                      </a:cubicBezTo>
                      <a:cubicBezTo>
                        <a:pt x="356138" y="189081"/>
                        <a:pt x="359273" y="190387"/>
                        <a:pt x="362147" y="189081"/>
                      </a:cubicBezTo>
                      <a:cubicBezTo>
                        <a:pt x="364498" y="188297"/>
                        <a:pt x="365804" y="186207"/>
                        <a:pt x="368417" y="186991"/>
                      </a:cubicBezTo>
                      <a:cubicBezTo>
                        <a:pt x="371552" y="188036"/>
                        <a:pt x="373903" y="190649"/>
                        <a:pt x="377038" y="191171"/>
                      </a:cubicBezTo>
                      <a:cubicBezTo>
                        <a:pt x="380173" y="191432"/>
                        <a:pt x="382786" y="189604"/>
                        <a:pt x="385660" y="188820"/>
                      </a:cubicBezTo>
                      <a:cubicBezTo>
                        <a:pt x="388534" y="188036"/>
                        <a:pt x="391407" y="188820"/>
                        <a:pt x="394281" y="188559"/>
                      </a:cubicBezTo>
                      <a:cubicBezTo>
                        <a:pt x="397155" y="188036"/>
                        <a:pt x="398722" y="185685"/>
                        <a:pt x="399506" y="183072"/>
                      </a:cubicBezTo>
                      <a:cubicBezTo>
                        <a:pt x="400029" y="180460"/>
                        <a:pt x="400290" y="177063"/>
                        <a:pt x="398200" y="174973"/>
                      </a:cubicBezTo>
                      <a:cubicBezTo>
                        <a:pt x="396110" y="172883"/>
                        <a:pt x="392191" y="173145"/>
                        <a:pt x="389317" y="173406"/>
                      </a:cubicBezTo>
                      <a:cubicBezTo>
                        <a:pt x="385137" y="173667"/>
                        <a:pt x="381218" y="174451"/>
                        <a:pt x="377300" y="174451"/>
                      </a:cubicBezTo>
                      <a:cubicBezTo>
                        <a:pt x="375471" y="174451"/>
                        <a:pt x="369201" y="174451"/>
                        <a:pt x="368940" y="171577"/>
                      </a:cubicBezTo>
                      <a:cubicBezTo>
                        <a:pt x="368678" y="168703"/>
                        <a:pt x="375471" y="168442"/>
                        <a:pt x="377300" y="168442"/>
                      </a:cubicBezTo>
                      <a:cubicBezTo>
                        <a:pt x="381741" y="168442"/>
                        <a:pt x="385921" y="169748"/>
                        <a:pt x="390362" y="170010"/>
                      </a:cubicBezTo>
                      <a:cubicBezTo>
                        <a:pt x="394281" y="170271"/>
                        <a:pt x="398722" y="169226"/>
                        <a:pt x="402641" y="170532"/>
                      </a:cubicBezTo>
                      <a:cubicBezTo>
                        <a:pt x="406038" y="171577"/>
                        <a:pt x="407344" y="174973"/>
                        <a:pt x="409695" y="177325"/>
                      </a:cubicBezTo>
                      <a:cubicBezTo>
                        <a:pt x="412830" y="180460"/>
                        <a:pt x="417533" y="180199"/>
                        <a:pt x="421713" y="179415"/>
                      </a:cubicBezTo>
                      <a:cubicBezTo>
                        <a:pt x="423803" y="178892"/>
                        <a:pt x="425371" y="178370"/>
                        <a:pt x="427460" y="178370"/>
                      </a:cubicBezTo>
                      <a:cubicBezTo>
                        <a:pt x="429812" y="178370"/>
                        <a:pt x="432163" y="177325"/>
                        <a:pt x="434514" y="176541"/>
                      </a:cubicBezTo>
                      <a:cubicBezTo>
                        <a:pt x="435821" y="176541"/>
                        <a:pt x="437127" y="176280"/>
                        <a:pt x="438433" y="176018"/>
                      </a:cubicBezTo>
                      <a:cubicBezTo>
                        <a:pt x="439740" y="175757"/>
                        <a:pt x="440785" y="176018"/>
                        <a:pt x="442091" y="175496"/>
                      </a:cubicBezTo>
                      <a:cubicBezTo>
                        <a:pt x="444181" y="174973"/>
                        <a:pt x="448361" y="172361"/>
                        <a:pt x="447577" y="169748"/>
                      </a:cubicBezTo>
                      <a:cubicBezTo>
                        <a:pt x="447316" y="168442"/>
                        <a:pt x="444703" y="167658"/>
                        <a:pt x="444703" y="166091"/>
                      </a:cubicBezTo>
                      <a:cubicBezTo>
                        <a:pt x="444442" y="164523"/>
                        <a:pt x="447577" y="164785"/>
                        <a:pt x="448622" y="164785"/>
                      </a:cubicBezTo>
                      <a:cubicBezTo>
                        <a:pt x="450451" y="164785"/>
                        <a:pt x="452541" y="164523"/>
                        <a:pt x="454370" y="164262"/>
                      </a:cubicBezTo>
                      <a:cubicBezTo>
                        <a:pt x="456198" y="164001"/>
                        <a:pt x="456982" y="161911"/>
                        <a:pt x="457766" y="160343"/>
                      </a:cubicBezTo>
                      <a:cubicBezTo>
                        <a:pt x="455937" y="155641"/>
                        <a:pt x="452018" y="156163"/>
                        <a:pt x="447838" y="156686"/>
                      </a:cubicBezTo>
                      <a:cubicBezTo>
                        <a:pt x="442613" y="157469"/>
                        <a:pt x="437388" y="158514"/>
                        <a:pt x="432163" y="159298"/>
                      </a:cubicBezTo>
                      <a:cubicBezTo>
                        <a:pt x="429289" y="159821"/>
                        <a:pt x="422758" y="161649"/>
                        <a:pt x="421974" y="157208"/>
                      </a:cubicBezTo>
                      <a:cubicBezTo>
                        <a:pt x="420929" y="152506"/>
                        <a:pt x="426938" y="151983"/>
                        <a:pt x="430073" y="152767"/>
                      </a:cubicBezTo>
                      <a:cubicBezTo>
                        <a:pt x="435037" y="154073"/>
                        <a:pt x="439740" y="155641"/>
                        <a:pt x="444965" y="155379"/>
                      </a:cubicBezTo>
                      <a:cubicBezTo>
                        <a:pt x="448622" y="155118"/>
                        <a:pt x="452018" y="154073"/>
                        <a:pt x="455676" y="153812"/>
                      </a:cubicBezTo>
                      <a:cubicBezTo>
                        <a:pt x="458811" y="153812"/>
                        <a:pt x="464298" y="154596"/>
                        <a:pt x="466649" y="151722"/>
                      </a:cubicBezTo>
                      <a:cubicBezTo>
                        <a:pt x="469523" y="148064"/>
                        <a:pt x="463252" y="144668"/>
                        <a:pt x="460901" y="142839"/>
                      </a:cubicBezTo>
                      <a:cubicBezTo>
                        <a:pt x="459334" y="141794"/>
                        <a:pt x="457505" y="139965"/>
                        <a:pt x="457766" y="137875"/>
                      </a:cubicBezTo>
                      <a:cubicBezTo>
                        <a:pt x="458289" y="136047"/>
                        <a:pt x="460117" y="135524"/>
                        <a:pt x="461685" y="136047"/>
                      </a:cubicBezTo>
                      <a:cubicBezTo>
                        <a:pt x="466126" y="137875"/>
                        <a:pt x="469261" y="142578"/>
                        <a:pt x="474486" y="142839"/>
                      </a:cubicBezTo>
                      <a:cubicBezTo>
                        <a:pt x="476315" y="142839"/>
                        <a:pt x="477883" y="142578"/>
                        <a:pt x="479711" y="142578"/>
                      </a:cubicBezTo>
                      <a:cubicBezTo>
                        <a:pt x="482585" y="142839"/>
                        <a:pt x="485198" y="142839"/>
                        <a:pt x="487810" y="141533"/>
                      </a:cubicBezTo>
                      <a:cubicBezTo>
                        <a:pt x="490423" y="140227"/>
                        <a:pt x="493036" y="138398"/>
                        <a:pt x="495125" y="136569"/>
                      </a:cubicBezTo>
                      <a:cubicBezTo>
                        <a:pt x="499044" y="133173"/>
                        <a:pt x="502963" y="130038"/>
                        <a:pt x="507143" y="126641"/>
                      </a:cubicBezTo>
                      <a:cubicBezTo>
                        <a:pt x="508972" y="125074"/>
                        <a:pt x="511323" y="124029"/>
                        <a:pt x="513413" y="122984"/>
                      </a:cubicBezTo>
                      <a:cubicBezTo>
                        <a:pt x="516026" y="121678"/>
                        <a:pt x="518377" y="120371"/>
                        <a:pt x="520990" y="119065"/>
                      </a:cubicBezTo>
                      <a:cubicBezTo>
                        <a:pt x="522818" y="118020"/>
                        <a:pt x="524647" y="117236"/>
                        <a:pt x="526476" y="116191"/>
                      </a:cubicBezTo>
                      <a:cubicBezTo>
                        <a:pt x="528566" y="115146"/>
                        <a:pt x="530134" y="113579"/>
                        <a:pt x="532224" y="112272"/>
                      </a:cubicBezTo>
                      <a:cubicBezTo>
                        <a:pt x="535620" y="110182"/>
                        <a:pt x="540323" y="109921"/>
                        <a:pt x="544241" y="109137"/>
                      </a:cubicBezTo>
                      <a:cubicBezTo>
                        <a:pt x="548683" y="108092"/>
                        <a:pt x="553385" y="107047"/>
                        <a:pt x="557565" y="104696"/>
                      </a:cubicBezTo>
                      <a:cubicBezTo>
                        <a:pt x="563313" y="101561"/>
                        <a:pt x="569322" y="98165"/>
                        <a:pt x="575331" y="95552"/>
                      </a:cubicBezTo>
                      <a:cubicBezTo>
                        <a:pt x="578205" y="94246"/>
                        <a:pt x="581339" y="94768"/>
                        <a:pt x="584213" y="93201"/>
                      </a:cubicBezTo>
                      <a:cubicBezTo>
                        <a:pt x="587087" y="91372"/>
                        <a:pt x="589700" y="89282"/>
                        <a:pt x="591267" y="86147"/>
                      </a:cubicBezTo>
                      <a:cubicBezTo>
                        <a:pt x="585519" y="86147"/>
                        <a:pt x="580033" y="86931"/>
                        <a:pt x="574547" y="88237"/>
                      </a:cubicBezTo>
                      <a:cubicBezTo>
                        <a:pt x="568538" y="89543"/>
                        <a:pt x="562529" y="91111"/>
                        <a:pt x="556259" y="91372"/>
                      </a:cubicBezTo>
                      <a:cubicBezTo>
                        <a:pt x="549989" y="91633"/>
                        <a:pt x="543719" y="91633"/>
                        <a:pt x="537187" y="92417"/>
                      </a:cubicBezTo>
                      <a:cubicBezTo>
                        <a:pt x="529089" y="93723"/>
                        <a:pt x="520990" y="95813"/>
                        <a:pt x="513152" y="97903"/>
                      </a:cubicBezTo>
                      <a:cubicBezTo>
                        <a:pt x="506621" y="99732"/>
                        <a:pt x="500351" y="101039"/>
                        <a:pt x="493558" y="102084"/>
                      </a:cubicBezTo>
                      <a:cubicBezTo>
                        <a:pt x="489900" y="102606"/>
                        <a:pt x="486243" y="103129"/>
                        <a:pt x="482585" y="103651"/>
                      </a:cubicBezTo>
                      <a:cubicBezTo>
                        <a:pt x="479973" y="103912"/>
                        <a:pt x="477099" y="104435"/>
                        <a:pt x="474486" y="104174"/>
                      </a:cubicBezTo>
                      <a:cubicBezTo>
                        <a:pt x="472919" y="103912"/>
                        <a:pt x="472919" y="103390"/>
                        <a:pt x="473964" y="102606"/>
                      </a:cubicBezTo>
                      <a:cubicBezTo>
                        <a:pt x="476054" y="101039"/>
                        <a:pt x="478928" y="100255"/>
                        <a:pt x="481279" y="99732"/>
                      </a:cubicBezTo>
                      <a:cubicBezTo>
                        <a:pt x="487027" y="97903"/>
                        <a:pt x="492774" y="96597"/>
                        <a:pt x="498783" y="96075"/>
                      </a:cubicBezTo>
                      <a:cubicBezTo>
                        <a:pt x="512630" y="95030"/>
                        <a:pt x="525954" y="93201"/>
                        <a:pt x="538755" y="87192"/>
                      </a:cubicBezTo>
                      <a:cubicBezTo>
                        <a:pt x="536665" y="84057"/>
                        <a:pt x="533530" y="83012"/>
                        <a:pt x="529872" y="82751"/>
                      </a:cubicBezTo>
                      <a:cubicBezTo>
                        <a:pt x="523602" y="82228"/>
                        <a:pt x="517071" y="83012"/>
                        <a:pt x="511062" y="84057"/>
                      </a:cubicBezTo>
                      <a:cubicBezTo>
                        <a:pt x="507143" y="84580"/>
                        <a:pt x="502441" y="85886"/>
                        <a:pt x="498522" y="84318"/>
                      </a:cubicBezTo>
                      <a:cubicBezTo>
                        <a:pt x="495648" y="83012"/>
                        <a:pt x="493558" y="80399"/>
                        <a:pt x="491990" y="77787"/>
                      </a:cubicBezTo>
                      <a:cubicBezTo>
                        <a:pt x="490423" y="75436"/>
                        <a:pt x="491729" y="74913"/>
                        <a:pt x="494080" y="75436"/>
                      </a:cubicBezTo>
                      <a:cubicBezTo>
                        <a:pt x="498261" y="76742"/>
                        <a:pt x="502441" y="78571"/>
                        <a:pt x="506621" y="79877"/>
                      </a:cubicBezTo>
                      <a:cubicBezTo>
                        <a:pt x="515242" y="82490"/>
                        <a:pt x="523863" y="80922"/>
                        <a:pt x="532746" y="80661"/>
                      </a:cubicBezTo>
                      <a:cubicBezTo>
                        <a:pt x="538755" y="80399"/>
                        <a:pt x="544503" y="80661"/>
                        <a:pt x="550512" y="80138"/>
                      </a:cubicBezTo>
                      <a:cubicBezTo>
                        <a:pt x="554953" y="79877"/>
                        <a:pt x="560178" y="79616"/>
                        <a:pt x="564619" y="78309"/>
                      </a:cubicBezTo>
                      <a:cubicBezTo>
                        <a:pt x="568799" y="77003"/>
                        <a:pt x="572979" y="76742"/>
                        <a:pt x="577421" y="76219"/>
                      </a:cubicBezTo>
                      <a:cubicBezTo>
                        <a:pt x="580294" y="75958"/>
                        <a:pt x="583168" y="75436"/>
                        <a:pt x="585781" y="75174"/>
                      </a:cubicBezTo>
                      <a:cubicBezTo>
                        <a:pt x="588916" y="74652"/>
                        <a:pt x="592312" y="74391"/>
                        <a:pt x="595447" y="73346"/>
                      </a:cubicBezTo>
                      <a:cubicBezTo>
                        <a:pt x="601456" y="71256"/>
                        <a:pt x="606943" y="68121"/>
                        <a:pt x="612429" y="64724"/>
                      </a:cubicBezTo>
                      <a:cubicBezTo>
                        <a:pt x="619483" y="60544"/>
                        <a:pt x="627320" y="57932"/>
                        <a:pt x="635158" y="55319"/>
                      </a:cubicBezTo>
                      <a:cubicBezTo>
                        <a:pt x="640645" y="53490"/>
                        <a:pt x="645870" y="51400"/>
                        <a:pt x="651356" y="50094"/>
                      </a:cubicBezTo>
                      <a:cubicBezTo>
                        <a:pt x="654491" y="49310"/>
                        <a:pt x="664680" y="48265"/>
                        <a:pt x="663374" y="43040"/>
                      </a:cubicBezTo>
                      <a:cubicBezTo>
                        <a:pt x="662067" y="37815"/>
                        <a:pt x="655275" y="35725"/>
                        <a:pt x="650572" y="34680"/>
                      </a:cubicBezTo>
                      <a:cubicBezTo>
                        <a:pt x="644563" y="33374"/>
                        <a:pt x="638816" y="32851"/>
                        <a:pt x="632807" y="34419"/>
                      </a:cubicBezTo>
                      <a:cubicBezTo>
                        <a:pt x="629672" y="35464"/>
                        <a:pt x="626275" y="37031"/>
                        <a:pt x="622879" y="37031"/>
                      </a:cubicBezTo>
                      <a:cubicBezTo>
                        <a:pt x="620528" y="37293"/>
                        <a:pt x="620528" y="35725"/>
                        <a:pt x="621312" y="33896"/>
                      </a:cubicBezTo>
                      <a:cubicBezTo>
                        <a:pt x="622095" y="32067"/>
                        <a:pt x="623401" y="29455"/>
                        <a:pt x="621834" y="27626"/>
                      </a:cubicBezTo>
                      <a:cubicBezTo>
                        <a:pt x="620267" y="25536"/>
                        <a:pt x="616609" y="25275"/>
                        <a:pt x="614519" y="24491"/>
                      </a:cubicBezTo>
                      <a:cubicBezTo>
                        <a:pt x="612168" y="23446"/>
                        <a:pt x="610861" y="22140"/>
                        <a:pt x="610078" y="19789"/>
                      </a:cubicBezTo>
                      <a:cubicBezTo>
                        <a:pt x="609294" y="17437"/>
                        <a:pt x="607988" y="16653"/>
                        <a:pt x="605375" y="16392"/>
                      </a:cubicBezTo>
                      <a:cubicBezTo>
                        <a:pt x="603285" y="16131"/>
                        <a:pt x="600672" y="16131"/>
                        <a:pt x="598582" y="16392"/>
                      </a:cubicBezTo>
                      <a:cubicBezTo>
                        <a:pt x="595970" y="16915"/>
                        <a:pt x="593357" y="17176"/>
                        <a:pt x="590483" y="17176"/>
                      </a:cubicBezTo>
                      <a:cubicBezTo>
                        <a:pt x="588655" y="17176"/>
                        <a:pt x="587087" y="17176"/>
                        <a:pt x="585258" y="17176"/>
                      </a:cubicBezTo>
                      <a:cubicBezTo>
                        <a:pt x="583430" y="17176"/>
                        <a:pt x="581862" y="16653"/>
                        <a:pt x="580033" y="16915"/>
                      </a:cubicBezTo>
                      <a:cubicBezTo>
                        <a:pt x="578205" y="16915"/>
                        <a:pt x="576376" y="17437"/>
                        <a:pt x="574808" y="17437"/>
                      </a:cubicBezTo>
                      <a:cubicBezTo>
                        <a:pt x="572457" y="17698"/>
                        <a:pt x="570628" y="18744"/>
                        <a:pt x="568538" y="19266"/>
                      </a:cubicBezTo>
                      <a:cubicBezTo>
                        <a:pt x="567754" y="19527"/>
                        <a:pt x="566709" y="19789"/>
                        <a:pt x="565925" y="19527"/>
                      </a:cubicBezTo>
                      <a:cubicBezTo>
                        <a:pt x="564881" y="19266"/>
                        <a:pt x="564097" y="17698"/>
                        <a:pt x="563052" y="17176"/>
                      </a:cubicBezTo>
                      <a:cubicBezTo>
                        <a:pt x="556781" y="14302"/>
                        <a:pt x="549205" y="17437"/>
                        <a:pt x="543458" y="20311"/>
                      </a:cubicBezTo>
                      <a:cubicBezTo>
                        <a:pt x="540323" y="21879"/>
                        <a:pt x="536926" y="22140"/>
                        <a:pt x="533791" y="23446"/>
                      </a:cubicBezTo>
                      <a:cubicBezTo>
                        <a:pt x="530918" y="24752"/>
                        <a:pt x="528305" y="25797"/>
                        <a:pt x="525170" y="25797"/>
                      </a:cubicBezTo>
                      <a:cubicBezTo>
                        <a:pt x="522296" y="25797"/>
                        <a:pt x="519683" y="25275"/>
                        <a:pt x="516810" y="25536"/>
                      </a:cubicBezTo>
                      <a:cubicBezTo>
                        <a:pt x="513936" y="25797"/>
                        <a:pt x="511062" y="26059"/>
                        <a:pt x="508188" y="25797"/>
                      </a:cubicBezTo>
                      <a:cubicBezTo>
                        <a:pt x="507666" y="22140"/>
                        <a:pt x="514458" y="22662"/>
                        <a:pt x="516810" y="22140"/>
                      </a:cubicBezTo>
                      <a:cubicBezTo>
                        <a:pt x="520467" y="21356"/>
                        <a:pt x="524386" y="20572"/>
                        <a:pt x="527782" y="19005"/>
                      </a:cubicBezTo>
                      <a:cubicBezTo>
                        <a:pt x="530395" y="17698"/>
                        <a:pt x="533530" y="16915"/>
                        <a:pt x="536404" y="16131"/>
                      </a:cubicBezTo>
                      <a:cubicBezTo>
                        <a:pt x="537971" y="15870"/>
                        <a:pt x="539539" y="15870"/>
                        <a:pt x="541106" y="15347"/>
                      </a:cubicBezTo>
                      <a:cubicBezTo>
                        <a:pt x="542674" y="15086"/>
                        <a:pt x="543719" y="13780"/>
                        <a:pt x="545287" y="13518"/>
                      </a:cubicBezTo>
                      <a:cubicBezTo>
                        <a:pt x="543458" y="11428"/>
                        <a:pt x="541106" y="10645"/>
                        <a:pt x="538232" y="10383"/>
                      </a:cubicBezTo>
                      <a:cubicBezTo>
                        <a:pt x="534052" y="9861"/>
                        <a:pt x="529872" y="9861"/>
                        <a:pt x="525692" y="9077"/>
                      </a:cubicBezTo>
                      <a:cubicBezTo>
                        <a:pt x="521774" y="8555"/>
                        <a:pt x="518116" y="7510"/>
                        <a:pt x="514197" y="7510"/>
                      </a:cubicBezTo>
                      <a:cubicBezTo>
                        <a:pt x="510017" y="7248"/>
                        <a:pt x="506098" y="7771"/>
                        <a:pt x="501918" y="8293"/>
                      </a:cubicBezTo>
                      <a:cubicBezTo>
                        <a:pt x="497477" y="8816"/>
                        <a:pt x="492513" y="9338"/>
                        <a:pt x="488333" y="8293"/>
                      </a:cubicBezTo>
                      <a:cubicBezTo>
                        <a:pt x="486243" y="7771"/>
                        <a:pt x="484936" y="6726"/>
                        <a:pt x="484153" y="4897"/>
                      </a:cubicBezTo>
                      <a:cubicBezTo>
                        <a:pt x="483369" y="3068"/>
                        <a:pt x="482585" y="1762"/>
                        <a:pt x="480495" y="978"/>
                      </a:cubicBezTo>
                      <a:cubicBezTo>
                        <a:pt x="477621" y="-67"/>
                        <a:pt x="474748" y="-328"/>
                        <a:pt x="471874" y="456"/>
                      </a:cubicBezTo>
                      <a:cubicBezTo>
                        <a:pt x="469000" y="1239"/>
                        <a:pt x="466126" y="2284"/>
                        <a:pt x="462991" y="2807"/>
                      </a:cubicBezTo>
                      <a:cubicBezTo>
                        <a:pt x="461946" y="3068"/>
                        <a:pt x="460901" y="3068"/>
                        <a:pt x="459595" y="3068"/>
                      </a:cubicBezTo>
                      <a:cubicBezTo>
                        <a:pt x="458027" y="3329"/>
                        <a:pt x="456460" y="3329"/>
                        <a:pt x="454892" y="3591"/>
                      </a:cubicBezTo>
                      <a:cubicBezTo>
                        <a:pt x="452541" y="3852"/>
                        <a:pt x="449667" y="3591"/>
                        <a:pt x="447577" y="4636"/>
                      </a:cubicBezTo>
                      <a:cubicBezTo>
                        <a:pt x="446532" y="5158"/>
                        <a:pt x="444703" y="6987"/>
                        <a:pt x="445487" y="8293"/>
                      </a:cubicBezTo>
                      <a:cubicBezTo>
                        <a:pt x="446010" y="9338"/>
                        <a:pt x="453847" y="10645"/>
                        <a:pt x="451757" y="12735"/>
                      </a:cubicBezTo>
                      <a:cubicBezTo>
                        <a:pt x="450190" y="14302"/>
                        <a:pt x="445748" y="13780"/>
                        <a:pt x="443920" y="13518"/>
                      </a:cubicBezTo>
                      <a:cubicBezTo>
                        <a:pt x="439217" y="12996"/>
                        <a:pt x="436604" y="11167"/>
                        <a:pt x="436866" y="6203"/>
                      </a:cubicBezTo>
                      <a:cubicBezTo>
                        <a:pt x="437127" y="4897"/>
                        <a:pt x="437911" y="2023"/>
                        <a:pt x="436343" y="978"/>
                      </a:cubicBezTo>
                      <a:cubicBezTo>
                        <a:pt x="434776" y="-67"/>
                        <a:pt x="432947" y="978"/>
                        <a:pt x="431379" y="1239"/>
                      </a:cubicBezTo>
                      <a:cubicBezTo>
                        <a:pt x="429551" y="1762"/>
                        <a:pt x="427722" y="2284"/>
                        <a:pt x="425893" y="3068"/>
                      </a:cubicBezTo>
                      <a:cubicBezTo>
                        <a:pt x="421713" y="4636"/>
                        <a:pt x="417794" y="6203"/>
                        <a:pt x="413353" y="6726"/>
                      </a:cubicBezTo>
                      <a:cubicBezTo>
                        <a:pt x="411785" y="6987"/>
                        <a:pt x="410479" y="6726"/>
                        <a:pt x="408911" y="6726"/>
                      </a:cubicBezTo>
                      <a:cubicBezTo>
                        <a:pt x="405776" y="6987"/>
                        <a:pt x="402641" y="7771"/>
                        <a:pt x="399767" y="8293"/>
                      </a:cubicBezTo>
                      <a:cubicBezTo>
                        <a:pt x="398200" y="8555"/>
                        <a:pt x="395849" y="9077"/>
                        <a:pt x="396371" y="11167"/>
                      </a:cubicBezTo>
                      <a:cubicBezTo>
                        <a:pt x="398200" y="16915"/>
                        <a:pt x="406822" y="16653"/>
                        <a:pt x="411263" y="18221"/>
                      </a:cubicBezTo>
                      <a:cubicBezTo>
                        <a:pt x="412830" y="18744"/>
                        <a:pt x="416488" y="20311"/>
                        <a:pt x="414136" y="22140"/>
                      </a:cubicBezTo>
                      <a:cubicBezTo>
                        <a:pt x="411524" y="23969"/>
                        <a:pt x="406299" y="22401"/>
                        <a:pt x="403425" y="21879"/>
                      </a:cubicBezTo>
                      <a:cubicBezTo>
                        <a:pt x="397678" y="20572"/>
                        <a:pt x="390885" y="19266"/>
                        <a:pt x="387227" y="14041"/>
                      </a:cubicBezTo>
                      <a:cubicBezTo>
                        <a:pt x="385921" y="11951"/>
                        <a:pt x="384615" y="10122"/>
                        <a:pt x="382525" y="8816"/>
                      </a:cubicBezTo>
                      <a:cubicBezTo>
                        <a:pt x="379912" y="6987"/>
                        <a:pt x="376777" y="6203"/>
                        <a:pt x="373642" y="5420"/>
                      </a:cubicBezTo>
                      <a:cubicBezTo>
                        <a:pt x="366588" y="3852"/>
                        <a:pt x="359273" y="3591"/>
                        <a:pt x="351958" y="2284"/>
                      </a:cubicBezTo>
                      <a:cubicBezTo>
                        <a:pt x="345426" y="1239"/>
                        <a:pt x="338895" y="2284"/>
                        <a:pt x="332364" y="2284"/>
                      </a:cubicBezTo>
                      <a:cubicBezTo>
                        <a:pt x="327661" y="2284"/>
                        <a:pt x="323220" y="2284"/>
                        <a:pt x="318517" y="2546"/>
                      </a:cubicBezTo>
                      <a:cubicBezTo>
                        <a:pt x="316166" y="2807"/>
                        <a:pt x="309896" y="4636"/>
                        <a:pt x="313815" y="7510"/>
                      </a:cubicBezTo>
                      <a:cubicBezTo>
                        <a:pt x="315644" y="8816"/>
                        <a:pt x="317734" y="9600"/>
                        <a:pt x="319301" y="11167"/>
                      </a:cubicBezTo>
                      <a:cubicBezTo>
                        <a:pt x="321130" y="12735"/>
                        <a:pt x="322436" y="14825"/>
                        <a:pt x="324526" y="16392"/>
                      </a:cubicBezTo>
                      <a:cubicBezTo>
                        <a:pt x="328706" y="19527"/>
                        <a:pt x="333670" y="19266"/>
                        <a:pt x="338634" y="20311"/>
                      </a:cubicBezTo>
                      <a:cubicBezTo>
                        <a:pt x="340463" y="20834"/>
                        <a:pt x="341508" y="21617"/>
                        <a:pt x="342030" y="23707"/>
                      </a:cubicBezTo>
                      <a:cubicBezTo>
                        <a:pt x="342553" y="25536"/>
                        <a:pt x="342553" y="27626"/>
                        <a:pt x="344382" y="28410"/>
                      </a:cubicBezTo>
                      <a:cubicBezTo>
                        <a:pt x="346210" y="29455"/>
                        <a:pt x="348562" y="28149"/>
                        <a:pt x="350129" y="28932"/>
                      </a:cubicBezTo>
                      <a:cubicBezTo>
                        <a:pt x="351697" y="29716"/>
                        <a:pt x="349084" y="30500"/>
                        <a:pt x="348300" y="31022"/>
                      </a:cubicBezTo>
                      <a:cubicBezTo>
                        <a:pt x="345949" y="32067"/>
                        <a:pt x="343598" y="32590"/>
                        <a:pt x="341246" y="33374"/>
                      </a:cubicBezTo>
                      <a:cubicBezTo>
                        <a:pt x="339679" y="33896"/>
                        <a:pt x="337066" y="34941"/>
                        <a:pt x="335499" y="34158"/>
                      </a:cubicBezTo>
                      <a:cubicBezTo>
                        <a:pt x="333931" y="33113"/>
                        <a:pt x="334976" y="31284"/>
                        <a:pt x="335238" y="29716"/>
                      </a:cubicBezTo>
                      <a:cubicBezTo>
                        <a:pt x="335760" y="27365"/>
                        <a:pt x="334976" y="26842"/>
                        <a:pt x="332886" y="26320"/>
                      </a:cubicBezTo>
                      <a:cubicBezTo>
                        <a:pt x="330274" y="25536"/>
                        <a:pt x="327139" y="25536"/>
                        <a:pt x="324787" y="23707"/>
                      </a:cubicBezTo>
                      <a:cubicBezTo>
                        <a:pt x="323220" y="22401"/>
                        <a:pt x="322697" y="20572"/>
                        <a:pt x="321391" y="19266"/>
                      </a:cubicBezTo>
                      <a:cubicBezTo>
                        <a:pt x="319562" y="17176"/>
                        <a:pt x="316950" y="16131"/>
                        <a:pt x="314598" y="14825"/>
                      </a:cubicBezTo>
                      <a:cubicBezTo>
                        <a:pt x="312508" y="13518"/>
                        <a:pt x="310680" y="12212"/>
                        <a:pt x="308328" y="11428"/>
                      </a:cubicBezTo>
                      <a:cubicBezTo>
                        <a:pt x="306500" y="10645"/>
                        <a:pt x="303887" y="9861"/>
                        <a:pt x="301797" y="10122"/>
                      </a:cubicBezTo>
                      <a:cubicBezTo>
                        <a:pt x="299446" y="10383"/>
                        <a:pt x="297356" y="10645"/>
                        <a:pt x="295004" y="10906"/>
                      </a:cubicBezTo>
                      <a:cubicBezTo>
                        <a:pt x="293959" y="10906"/>
                        <a:pt x="292392" y="11167"/>
                        <a:pt x="291347" y="10645"/>
                      </a:cubicBezTo>
                      <a:cubicBezTo>
                        <a:pt x="290302" y="10122"/>
                        <a:pt x="290040" y="9338"/>
                        <a:pt x="289257" y="8816"/>
                      </a:cubicBezTo>
                      <a:cubicBezTo>
                        <a:pt x="287950" y="8293"/>
                        <a:pt x="286644" y="8293"/>
                        <a:pt x="285338" y="7771"/>
                      </a:cubicBezTo>
                      <a:cubicBezTo>
                        <a:pt x="284554" y="7510"/>
                        <a:pt x="284032" y="6987"/>
                        <a:pt x="283509" y="6987"/>
                      </a:cubicBezTo>
                      <a:cubicBezTo>
                        <a:pt x="280113" y="6465"/>
                        <a:pt x="275671" y="6203"/>
                        <a:pt x="272537" y="7248"/>
                      </a:cubicBezTo>
                      <a:cubicBezTo>
                        <a:pt x="268618" y="8293"/>
                        <a:pt x="265483" y="9861"/>
                        <a:pt x="262348" y="12212"/>
                      </a:cubicBezTo>
                      <a:cubicBezTo>
                        <a:pt x="260258" y="13780"/>
                        <a:pt x="258167" y="17960"/>
                        <a:pt x="260780" y="20050"/>
                      </a:cubicBezTo>
                      <a:cubicBezTo>
                        <a:pt x="262609" y="21617"/>
                        <a:pt x="265221" y="21617"/>
                        <a:pt x="267573" y="21617"/>
                      </a:cubicBezTo>
                      <a:cubicBezTo>
                        <a:pt x="270185" y="21617"/>
                        <a:pt x="272537" y="21617"/>
                        <a:pt x="274888" y="21617"/>
                      </a:cubicBezTo>
                      <a:cubicBezTo>
                        <a:pt x="275933" y="21617"/>
                        <a:pt x="277239" y="21879"/>
                        <a:pt x="278284" y="21879"/>
                      </a:cubicBezTo>
                      <a:cubicBezTo>
                        <a:pt x="279329" y="21879"/>
                        <a:pt x="280635" y="21617"/>
                        <a:pt x="281680" y="22140"/>
                      </a:cubicBezTo>
                      <a:cubicBezTo>
                        <a:pt x="284293" y="23185"/>
                        <a:pt x="280897" y="25014"/>
                        <a:pt x="279590" y="25275"/>
                      </a:cubicBezTo>
                      <a:cubicBezTo>
                        <a:pt x="274365" y="26059"/>
                        <a:pt x="268618" y="25014"/>
                        <a:pt x="263393" y="24752"/>
                      </a:cubicBezTo>
                      <a:cubicBezTo>
                        <a:pt x="260258" y="24752"/>
                        <a:pt x="254510" y="24752"/>
                        <a:pt x="252420" y="21879"/>
                      </a:cubicBezTo>
                      <a:cubicBezTo>
                        <a:pt x="251375" y="20311"/>
                        <a:pt x="251375" y="18482"/>
                        <a:pt x="250069" y="17176"/>
                      </a:cubicBezTo>
                      <a:cubicBezTo>
                        <a:pt x="248501" y="15608"/>
                        <a:pt x="246672" y="15086"/>
                        <a:pt x="244321" y="14825"/>
                      </a:cubicBezTo>
                      <a:cubicBezTo>
                        <a:pt x="238835" y="14302"/>
                        <a:pt x="233087" y="14563"/>
                        <a:pt x="227601" y="14825"/>
                      </a:cubicBezTo>
                      <a:cubicBezTo>
                        <a:pt x="227078" y="16392"/>
                        <a:pt x="230736" y="18221"/>
                        <a:pt x="231781" y="19266"/>
                      </a:cubicBezTo>
                      <a:cubicBezTo>
                        <a:pt x="233348" y="20834"/>
                        <a:pt x="234655" y="22401"/>
                        <a:pt x="236222" y="23969"/>
                      </a:cubicBezTo>
                      <a:cubicBezTo>
                        <a:pt x="237267" y="25014"/>
                        <a:pt x="238312" y="26320"/>
                        <a:pt x="239357" y="27365"/>
                      </a:cubicBezTo>
                      <a:cubicBezTo>
                        <a:pt x="240141" y="28410"/>
                        <a:pt x="241970" y="29716"/>
                        <a:pt x="241447" y="31022"/>
                      </a:cubicBezTo>
                      <a:cubicBezTo>
                        <a:pt x="238835" y="31022"/>
                        <a:pt x="236483" y="31022"/>
                        <a:pt x="234132" y="29977"/>
                      </a:cubicBezTo>
                      <a:cubicBezTo>
                        <a:pt x="232042" y="29194"/>
                        <a:pt x="230213" y="28149"/>
                        <a:pt x="228123" y="27626"/>
                      </a:cubicBezTo>
                      <a:cubicBezTo>
                        <a:pt x="226294" y="27104"/>
                        <a:pt x="224204" y="26320"/>
                        <a:pt x="222376" y="25536"/>
                      </a:cubicBezTo>
                      <a:cubicBezTo>
                        <a:pt x="220808" y="24752"/>
                        <a:pt x="219240" y="23969"/>
                        <a:pt x="217412" y="23707"/>
                      </a:cubicBezTo>
                      <a:cubicBezTo>
                        <a:pt x="215060" y="23185"/>
                        <a:pt x="208790" y="24230"/>
                        <a:pt x="211925" y="27626"/>
                      </a:cubicBezTo>
                      <a:cubicBezTo>
                        <a:pt x="214799" y="31022"/>
                        <a:pt x="220286" y="30500"/>
                        <a:pt x="223420" y="33374"/>
                      </a:cubicBezTo>
                      <a:cubicBezTo>
                        <a:pt x="219502" y="33635"/>
                        <a:pt x="215322" y="33635"/>
                        <a:pt x="211403" y="33635"/>
                      </a:cubicBezTo>
                      <a:cubicBezTo>
                        <a:pt x="208268" y="33635"/>
                        <a:pt x="204610" y="33374"/>
                        <a:pt x="201475" y="34158"/>
                      </a:cubicBezTo>
                      <a:cubicBezTo>
                        <a:pt x="194160" y="36248"/>
                        <a:pt x="208007" y="43563"/>
                        <a:pt x="209835" y="44346"/>
                      </a:cubicBezTo>
                      <a:cubicBezTo>
                        <a:pt x="214015" y="46175"/>
                        <a:pt x="218457" y="47220"/>
                        <a:pt x="223159" y="48265"/>
                      </a:cubicBezTo>
                      <a:cubicBezTo>
                        <a:pt x="226556" y="48788"/>
                        <a:pt x="229952" y="49049"/>
                        <a:pt x="233087" y="49833"/>
                      </a:cubicBezTo>
                      <a:cubicBezTo>
                        <a:pt x="237789" y="51139"/>
                        <a:pt x="241186" y="54274"/>
                        <a:pt x="245627" y="55842"/>
                      </a:cubicBezTo>
                      <a:cubicBezTo>
                        <a:pt x="251114" y="57670"/>
                        <a:pt x="256600" y="58454"/>
                        <a:pt x="261825" y="61067"/>
                      </a:cubicBezTo>
                      <a:cubicBezTo>
                        <a:pt x="263654" y="62112"/>
                        <a:pt x="273843" y="68382"/>
                        <a:pt x="266528" y="68643"/>
                      </a:cubicBezTo>
                      <a:cubicBezTo>
                        <a:pt x="258429" y="68904"/>
                        <a:pt x="249546" y="66030"/>
                        <a:pt x="242231" y="63157"/>
                      </a:cubicBezTo>
                      <a:cubicBezTo>
                        <a:pt x="232564" y="59238"/>
                        <a:pt x="223682" y="55058"/>
                        <a:pt x="213232" y="54274"/>
                      </a:cubicBezTo>
                      <a:cubicBezTo>
                        <a:pt x="208529" y="54013"/>
                        <a:pt x="203826" y="54274"/>
                        <a:pt x="199124" y="54535"/>
                      </a:cubicBezTo>
                      <a:cubicBezTo>
                        <a:pt x="197556" y="54535"/>
                        <a:pt x="195205" y="55319"/>
                        <a:pt x="193899" y="54535"/>
                      </a:cubicBezTo>
                      <a:cubicBezTo>
                        <a:pt x="192070" y="53490"/>
                        <a:pt x="190241" y="51661"/>
                        <a:pt x="188674" y="50094"/>
                      </a:cubicBezTo>
                      <a:cubicBezTo>
                        <a:pt x="186845" y="45914"/>
                        <a:pt x="182665" y="44085"/>
                        <a:pt x="178746" y="41734"/>
                      </a:cubicBezTo>
                      <a:cubicBezTo>
                        <a:pt x="173782" y="38860"/>
                        <a:pt x="169080" y="37554"/>
                        <a:pt x="163332" y="36770"/>
                      </a:cubicBezTo>
                      <a:cubicBezTo>
                        <a:pt x="158107" y="35986"/>
                        <a:pt x="153404" y="34158"/>
                        <a:pt x="148179" y="34158"/>
                      </a:cubicBezTo>
                      <a:cubicBezTo>
                        <a:pt x="145305" y="34158"/>
                        <a:pt x="142170" y="33896"/>
                        <a:pt x="139297" y="33896"/>
                      </a:cubicBezTo>
                      <a:cubicBezTo>
                        <a:pt x="138252" y="33896"/>
                        <a:pt x="133549" y="33113"/>
                        <a:pt x="133026" y="34680"/>
                      </a:cubicBezTo>
                      <a:cubicBezTo>
                        <a:pt x="132243" y="37293"/>
                        <a:pt x="143999" y="41995"/>
                        <a:pt x="138774" y="43824"/>
                      </a:cubicBezTo>
                      <a:cubicBezTo>
                        <a:pt x="135639" y="44869"/>
                        <a:pt x="131720" y="44608"/>
                        <a:pt x="128324" y="44869"/>
                      </a:cubicBezTo>
                      <a:cubicBezTo>
                        <a:pt x="125189" y="44869"/>
                        <a:pt x="121792" y="44869"/>
                        <a:pt x="118657" y="45130"/>
                      </a:cubicBezTo>
                      <a:cubicBezTo>
                        <a:pt x="117090" y="45130"/>
                        <a:pt x="112910" y="45130"/>
                        <a:pt x="112387" y="47220"/>
                      </a:cubicBezTo>
                      <a:cubicBezTo>
                        <a:pt x="111865" y="49571"/>
                        <a:pt x="117351" y="51923"/>
                        <a:pt x="118657" y="52707"/>
                      </a:cubicBezTo>
                      <a:cubicBezTo>
                        <a:pt x="125450" y="56103"/>
                        <a:pt x="133026" y="58715"/>
                        <a:pt x="140864" y="58454"/>
                      </a:cubicBezTo>
                      <a:cubicBezTo>
                        <a:pt x="143999" y="58193"/>
                        <a:pt x="147395" y="57932"/>
                        <a:pt x="150531" y="58454"/>
                      </a:cubicBezTo>
                      <a:cubicBezTo>
                        <a:pt x="152098" y="58715"/>
                        <a:pt x="157846" y="60022"/>
                        <a:pt x="157584" y="62634"/>
                      </a:cubicBezTo>
                      <a:cubicBezTo>
                        <a:pt x="157323" y="66814"/>
                        <a:pt x="138774" y="63418"/>
                        <a:pt x="135900" y="63157"/>
                      </a:cubicBezTo>
                      <a:cubicBezTo>
                        <a:pt x="135639" y="64463"/>
                        <a:pt x="136162" y="64985"/>
                        <a:pt x="136423" y="66292"/>
                      </a:cubicBezTo>
                      <a:cubicBezTo>
                        <a:pt x="134333" y="66292"/>
                        <a:pt x="132243" y="65769"/>
                        <a:pt x="130936" y="64202"/>
                      </a:cubicBezTo>
                      <a:cubicBezTo>
                        <a:pt x="129891" y="62895"/>
                        <a:pt x="129369" y="61328"/>
                        <a:pt x="128324" y="60022"/>
                      </a:cubicBezTo>
                      <a:cubicBezTo>
                        <a:pt x="126234" y="57670"/>
                        <a:pt x="122054" y="56103"/>
                        <a:pt x="119180" y="55580"/>
                      </a:cubicBezTo>
                      <a:cubicBezTo>
                        <a:pt x="116567" y="55058"/>
                        <a:pt x="113171" y="53229"/>
                        <a:pt x="110559" y="54013"/>
                      </a:cubicBezTo>
                      <a:cubicBezTo>
                        <a:pt x="109513" y="54274"/>
                        <a:pt x="107423" y="55319"/>
                        <a:pt x="107162" y="56625"/>
                      </a:cubicBezTo>
                      <a:cubicBezTo>
                        <a:pt x="106901" y="58193"/>
                        <a:pt x="109252" y="59760"/>
                        <a:pt x="110036" y="60805"/>
                      </a:cubicBezTo>
                      <a:cubicBezTo>
                        <a:pt x="111081" y="62112"/>
                        <a:pt x="111865" y="63418"/>
                        <a:pt x="109775" y="63679"/>
                      </a:cubicBezTo>
                      <a:cubicBezTo>
                        <a:pt x="107685" y="63940"/>
                        <a:pt x="105072" y="62634"/>
                        <a:pt x="103505" y="61589"/>
                      </a:cubicBezTo>
                      <a:cubicBezTo>
                        <a:pt x="100631" y="59760"/>
                        <a:pt x="99063" y="56625"/>
                        <a:pt x="95928" y="55058"/>
                      </a:cubicBezTo>
                      <a:cubicBezTo>
                        <a:pt x="93054" y="53752"/>
                        <a:pt x="89136" y="52707"/>
                        <a:pt x="85739" y="52968"/>
                      </a:cubicBezTo>
                      <a:cubicBezTo>
                        <a:pt x="82604" y="53229"/>
                        <a:pt x="79208" y="52968"/>
                        <a:pt x="76073" y="53229"/>
                      </a:cubicBezTo>
                      <a:cubicBezTo>
                        <a:pt x="72415" y="53752"/>
                        <a:pt x="69280" y="55319"/>
                        <a:pt x="65884" y="56625"/>
                      </a:cubicBezTo>
                      <a:cubicBezTo>
                        <a:pt x="63010" y="57932"/>
                        <a:pt x="60659" y="59238"/>
                        <a:pt x="58830" y="61850"/>
                      </a:cubicBezTo>
                      <a:cubicBezTo>
                        <a:pt x="57785" y="63418"/>
                        <a:pt x="56217" y="66292"/>
                        <a:pt x="54389" y="67337"/>
                      </a:cubicBezTo>
                      <a:cubicBezTo>
                        <a:pt x="54127" y="67598"/>
                        <a:pt x="55695" y="66030"/>
                        <a:pt x="54389" y="66814"/>
                      </a:cubicBezTo>
                      <a:cubicBezTo>
                        <a:pt x="53605" y="67337"/>
                        <a:pt x="53605" y="67859"/>
                        <a:pt x="52821" y="68121"/>
                      </a:cubicBezTo>
                      <a:cubicBezTo>
                        <a:pt x="52037" y="68382"/>
                        <a:pt x="50992" y="68121"/>
                        <a:pt x="50209" y="68121"/>
                      </a:cubicBezTo>
                      <a:cubicBezTo>
                        <a:pt x="49425" y="68121"/>
                        <a:pt x="49164" y="68382"/>
                        <a:pt x="48119" y="67859"/>
                      </a:cubicBezTo>
                      <a:cubicBezTo>
                        <a:pt x="47074" y="67337"/>
                        <a:pt x="46029" y="66814"/>
                        <a:pt x="44984" y="66292"/>
                      </a:cubicBezTo>
                      <a:cubicBezTo>
                        <a:pt x="41326" y="64202"/>
                        <a:pt x="37668" y="63679"/>
                        <a:pt x="33488" y="63679"/>
                      </a:cubicBezTo>
                      <a:cubicBezTo>
                        <a:pt x="29308" y="63679"/>
                        <a:pt x="25128" y="65769"/>
                        <a:pt x="21209" y="67076"/>
                      </a:cubicBezTo>
                      <a:cubicBezTo>
                        <a:pt x="19642" y="67598"/>
                        <a:pt x="18597" y="68643"/>
                        <a:pt x="17029" y="69166"/>
                      </a:cubicBezTo>
                      <a:cubicBezTo>
                        <a:pt x="15462" y="69688"/>
                        <a:pt x="13633" y="69949"/>
                        <a:pt x="11804" y="69949"/>
                      </a:cubicBezTo>
                      <a:cubicBezTo>
                        <a:pt x="9192" y="69949"/>
                        <a:pt x="6840" y="70733"/>
                        <a:pt x="4489" y="72039"/>
                      </a:cubicBezTo>
                      <a:cubicBezTo>
                        <a:pt x="3444" y="72562"/>
                        <a:pt x="-475" y="74391"/>
                        <a:pt x="48" y="75958"/>
                      </a:cubicBezTo>
                      <a:cubicBezTo>
                        <a:pt x="4489" y="77003"/>
                        <a:pt x="8408" y="78309"/>
                        <a:pt x="12327" y="80661"/>
                      </a:cubicBezTo>
                      <a:cubicBezTo>
                        <a:pt x="16246" y="83012"/>
                        <a:pt x="18858" y="81445"/>
                        <a:pt x="22516" y="79616"/>
                      </a:cubicBezTo>
                      <a:cubicBezTo>
                        <a:pt x="26435" y="77787"/>
                        <a:pt x="30615" y="77264"/>
                        <a:pt x="35056" y="77526"/>
                      </a:cubicBezTo>
                      <a:cubicBezTo>
                        <a:pt x="36885" y="77526"/>
                        <a:pt x="38714" y="77526"/>
                        <a:pt x="40804" y="77264"/>
                      </a:cubicBezTo>
                      <a:cubicBezTo>
                        <a:pt x="42110" y="77003"/>
                        <a:pt x="46029" y="76481"/>
                        <a:pt x="46551" y="78048"/>
                      </a:cubicBezTo>
                      <a:cubicBezTo>
                        <a:pt x="48380" y="81967"/>
                        <a:pt x="31921" y="83535"/>
                        <a:pt x="30092" y="84057"/>
                      </a:cubicBezTo>
                      <a:cubicBezTo>
                        <a:pt x="28786" y="84318"/>
                        <a:pt x="26173" y="85625"/>
                        <a:pt x="26957" y="87453"/>
                      </a:cubicBezTo>
                      <a:cubicBezTo>
                        <a:pt x="27741" y="89543"/>
                        <a:pt x="31398" y="89282"/>
                        <a:pt x="33227" y="89282"/>
                      </a:cubicBezTo>
                      <a:cubicBezTo>
                        <a:pt x="36101" y="89282"/>
                        <a:pt x="39236" y="88760"/>
                        <a:pt x="42110" y="88760"/>
                      </a:cubicBezTo>
                      <a:cubicBezTo>
                        <a:pt x="44722" y="88760"/>
                        <a:pt x="47074" y="88760"/>
                        <a:pt x="49686" y="88498"/>
                      </a:cubicBezTo>
                      <a:cubicBezTo>
                        <a:pt x="54650" y="87715"/>
                        <a:pt x="59091" y="84841"/>
                        <a:pt x="64055" y="83796"/>
                      </a:cubicBezTo>
                      <a:cubicBezTo>
                        <a:pt x="70064" y="82490"/>
                        <a:pt x="76334" y="83012"/>
                        <a:pt x="82343" y="82490"/>
                      </a:cubicBezTo>
                      <a:cubicBezTo>
                        <a:pt x="87568" y="81967"/>
                        <a:pt x="92271" y="81967"/>
                        <a:pt x="97496" y="82751"/>
                      </a:cubicBezTo>
                      <a:cubicBezTo>
                        <a:pt x="97496" y="83012"/>
                        <a:pt x="97496" y="83012"/>
                        <a:pt x="97496" y="83273"/>
                      </a:cubicBezTo>
                      <a:cubicBezTo>
                        <a:pt x="88091" y="86408"/>
                        <a:pt x="77902" y="85363"/>
                        <a:pt x="68235" y="87453"/>
                      </a:cubicBezTo>
                      <a:cubicBezTo>
                        <a:pt x="63010" y="88498"/>
                        <a:pt x="57785" y="89543"/>
                        <a:pt x="52821" y="91111"/>
                      </a:cubicBezTo>
                      <a:cubicBezTo>
                        <a:pt x="51776" y="91372"/>
                        <a:pt x="48380" y="91895"/>
                        <a:pt x="48380" y="93462"/>
                      </a:cubicBezTo>
                      <a:cubicBezTo>
                        <a:pt x="48380" y="95030"/>
                        <a:pt x="52037" y="96336"/>
                        <a:pt x="53083" y="96858"/>
                      </a:cubicBezTo>
                      <a:cubicBezTo>
                        <a:pt x="54389" y="97381"/>
                        <a:pt x="55695" y="97903"/>
                        <a:pt x="57001" y="98426"/>
                      </a:cubicBezTo>
                      <a:cubicBezTo>
                        <a:pt x="57524" y="98687"/>
                        <a:pt x="59353" y="99210"/>
                        <a:pt x="59614" y="99732"/>
                      </a:cubicBezTo>
                      <a:cubicBezTo>
                        <a:pt x="60136" y="101039"/>
                        <a:pt x="56217" y="100777"/>
                        <a:pt x="55434" y="100777"/>
                      </a:cubicBezTo>
                      <a:cubicBezTo>
                        <a:pt x="51254" y="100777"/>
                        <a:pt x="47335" y="100516"/>
                        <a:pt x="43155" y="100777"/>
                      </a:cubicBezTo>
                      <a:cubicBezTo>
                        <a:pt x="41848" y="100777"/>
                        <a:pt x="37146" y="100777"/>
                        <a:pt x="36885" y="102606"/>
                      </a:cubicBezTo>
                      <a:cubicBezTo>
                        <a:pt x="36623" y="104435"/>
                        <a:pt x="40020" y="106264"/>
                        <a:pt x="41065" y="107047"/>
                      </a:cubicBezTo>
                      <a:cubicBezTo>
                        <a:pt x="43677" y="108615"/>
                        <a:pt x="46290" y="110182"/>
                        <a:pt x="49425" y="110966"/>
                      </a:cubicBezTo>
                      <a:cubicBezTo>
                        <a:pt x="55173" y="112534"/>
                        <a:pt x="60659" y="110966"/>
                        <a:pt x="66406" y="109660"/>
                      </a:cubicBezTo>
                      <a:cubicBezTo>
                        <a:pt x="74244" y="108092"/>
                        <a:pt x="82082" y="108354"/>
                        <a:pt x="89919" y="108354"/>
                      </a:cubicBezTo>
                      <a:cubicBezTo>
                        <a:pt x="93316" y="108354"/>
                        <a:pt x="96712" y="108092"/>
                        <a:pt x="100108" y="108615"/>
                      </a:cubicBezTo>
                      <a:cubicBezTo>
                        <a:pt x="103505" y="109137"/>
                        <a:pt x="107685" y="108354"/>
                        <a:pt x="111081" y="108092"/>
                      </a:cubicBezTo>
                      <a:cubicBezTo>
                        <a:pt x="111603" y="107831"/>
                        <a:pt x="111603" y="107831"/>
                        <a:pt x="110820" y="107831"/>
                      </a:cubicBezTo>
                      <a:cubicBezTo>
                        <a:pt x="111342" y="107570"/>
                        <a:pt x="112126" y="107570"/>
                        <a:pt x="112649" y="107309"/>
                      </a:cubicBezTo>
                      <a:cubicBezTo>
                        <a:pt x="113955" y="107047"/>
                        <a:pt x="114739" y="106525"/>
                        <a:pt x="116045" y="106002"/>
                      </a:cubicBezTo>
                      <a:cubicBezTo>
                        <a:pt x="117612" y="105219"/>
                        <a:pt x="119180" y="104696"/>
                        <a:pt x="121009" y="103912"/>
                      </a:cubicBezTo>
                      <a:cubicBezTo>
                        <a:pt x="124144" y="102606"/>
                        <a:pt x="126756" y="99993"/>
                        <a:pt x="129891" y="98948"/>
                      </a:cubicBezTo>
                      <a:cubicBezTo>
                        <a:pt x="133810" y="97642"/>
                        <a:pt x="137468" y="95552"/>
                        <a:pt x="141909" y="95552"/>
                      </a:cubicBezTo>
                      <a:cubicBezTo>
                        <a:pt x="143738" y="95552"/>
                        <a:pt x="145828" y="95552"/>
                        <a:pt x="147657" y="95291"/>
                      </a:cubicBezTo>
                      <a:cubicBezTo>
                        <a:pt x="148963" y="95030"/>
                        <a:pt x="150792" y="95030"/>
                        <a:pt x="152098" y="95291"/>
                      </a:cubicBezTo>
                      <a:cubicBezTo>
                        <a:pt x="151314" y="97903"/>
                        <a:pt x="149224" y="98687"/>
                        <a:pt x="146873" y="99732"/>
                      </a:cubicBezTo>
                      <a:cubicBezTo>
                        <a:pt x="143738" y="101039"/>
                        <a:pt x="140342" y="101300"/>
                        <a:pt x="136945" y="101822"/>
                      </a:cubicBezTo>
                      <a:cubicBezTo>
                        <a:pt x="131981" y="102867"/>
                        <a:pt x="127018" y="104696"/>
                        <a:pt x="122315" y="107047"/>
                      </a:cubicBezTo>
                      <a:cubicBezTo>
                        <a:pt x="121531" y="107309"/>
                        <a:pt x="121009" y="107570"/>
                        <a:pt x="120225" y="108092"/>
                      </a:cubicBezTo>
                      <a:cubicBezTo>
                        <a:pt x="117874" y="109399"/>
                        <a:pt x="114477" y="110705"/>
                        <a:pt x="111865" y="110966"/>
                      </a:cubicBezTo>
                      <a:cubicBezTo>
                        <a:pt x="110559" y="110966"/>
                        <a:pt x="109252" y="110705"/>
                        <a:pt x="107946" y="110966"/>
                      </a:cubicBezTo>
                      <a:cubicBezTo>
                        <a:pt x="106117" y="110966"/>
                        <a:pt x="104288" y="111227"/>
                        <a:pt x="102460" y="111489"/>
                      </a:cubicBezTo>
                      <a:cubicBezTo>
                        <a:pt x="99324" y="112011"/>
                        <a:pt x="95667" y="111750"/>
                        <a:pt x="92532" y="111489"/>
                      </a:cubicBezTo>
                      <a:cubicBezTo>
                        <a:pt x="86001" y="111489"/>
                        <a:pt x="79469" y="112011"/>
                        <a:pt x="72938" y="112272"/>
                      </a:cubicBezTo>
                      <a:cubicBezTo>
                        <a:pt x="69542" y="112272"/>
                        <a:pt x="65884" y="112534"/>
                        <a:pt x="62749" y="113056"/>
                      </a:cubicBezTo>
                      <a:cubicBezTo>
                        <a:pt x="61704" y="113317"/>
                        <a:pt x="60136" y="113840"/>
                        <a:pt x="59091" y="114362"/>
                      </a:cubicBezTo>
                      <a:cubicBezTo>
                        <a:pt x="58046" y="115146"/>
                        <a:pt x="58046" y="115930"/>
                        <a:pt x="58046" y="116975"/>
                      </a:cubicBezTo>
                      <a:cubicBezTo>
                        <a:pt x="65100" y="118804"/>
                        <a:pt x="71893" y="121678"/>
                        <a:pt x="78685" y="124290"/>
                      </a:cubicBezTo>
                      <a:cubicBezTo>
                        <a:pt x="85739" y="126903"/>
                        <a:pt x="93054" y="129254"/>
                        <a:pt x="100631" y="127686"/>
                      </a:cubicBezTo>
                      <a:cubicBezTo>
                        <a:pt x="106117" y="126641"/>
                        <a:pt x="108991" y="122723"/>
                        <a:pt x="113432" y="119588"/>
                      </a:cubicBezTo>
                      <a:cubicBezTo>
                        <a:pt x="117090" y="117236"/>
                        <a:pt x="121009" y="115408"/>
                        <a:pt x="124666" y="113056"/>
                      </a:cubicBezTo>
                      <a:cubicBezTo>
                        <a:pt x="128324" y="110705"/>
                        <a:pt x="132504" y="109921"/>
                        <a:pt x="136423" y="108092"/>
                      </a:cubicBezTo>
                      <a:cubicBezTo>
                        <a:pt x="140342" y="106264"/>
                        <a:pt x="144522" y="105219"/>
                        <a:pt x="148963" y="104435"/>
                      </a:cubicBezTo>
                      <a:cubicBezTo>
                        <a:pt x="153666" y="103651"/>
                        <a:pt x="157846" y="101300"/>
                        <a:pt x="162548" y="100777"/>
                      </a:cubicBezTo>
                      <a:cubicBezTo>
                        <a:pt x="164377" y="100516"/>
                        <a:pt x="166206" y="100255"/>
                        <a:pt x="168035" y="100516"/>
                      </a:cubicBezTo>
                      <a:cubicBezTo>
                        <a:pt x="169863" y="100777"/>
                        <a:pt x="171692" y="101561"/>
                        <a:pt x="173521" y="101561"/>
                      </a:cubicBezTo>
                      <a:cubicBezTo>
                        <a:pt x="175872" y="101561"/>
                        <a:pt x="178485" y="101822"/>
                        <a:pt x="180836" y="101822"/>
                      </a:cubicBezTo>
                      <a:cubicBezTo>
                        <a:pt x="184232" y="102084"/>
                        <a:pt x="187367" y="101039"/>
                        <a:pt x="190764" y="100516"/>
                      </a:cubicBezTo>
                      <a:cubicBezTo>
                        <a:pt x="193376" y="100255"/>
                        <a:pt x="195728" y="100516"/>
                        <a:pt x="198340" y="100516"/>
                      </a:cubicBezTo>
                      <a:cubicBezTo>
                        <a:pt x="200169" y="100516"/>
                        <a:pt x="202520" y="99993"/>
                        <a:pt x="204088" y="101561"/>
                      </a:cubicBezTo>
                      <a:cubicBezTo>
                        <a:pt x="198863" y="103912"/>
                        <a:pt x="193638" y="105480"/>
                        <a:pt x="187890" y="105741"/>
                      </a:cubicBezTo>
                      <a:cubicBezTo>
                        <a:pt x="180052" y="106525"/>
                        <a:pt x="172215" y="106264"/>
                        <a:pt x="164377" y="107047"/>
                      </a:cubicBezTo>
                      <a:cubicBezTo>
                        <a:pt x="157584" y="107570"/>
                        <a:pt x="151053" y="108615"/>
                        <a:pt x="144260" y="109921"/>
                      </a:cubicBezTo>
                      <a:cubicBezTo>
                        <a:pt x="139558" y="110966"/>
                        <a:pt x="134594" y="112011"/>
                        <a:pt x="130153" y="114362"/>
                      </a:cubicBezTo>
                      <a:cubicBezTo>
                        <a:pt x="125189" y="116975"/>
                        <a:pt x="119441" y="120894"/>
                        <a:pt x="117351" y="126380"/>
                      </a:cubicBezTo>
                      <a:cubicBezTo>
                        <a:pt x="115261" y="131344"/>
                        <a:pt x="119441" y="133695"/>
                        <a:pt x="123882" y="133695"/>
                      </a:cubicBezTo>
                      <a:cubicBezTo>
                        <a:pt x="130414" y="133957"/>
                        <a:pt x="136945" y="132650"/>
                        <a:pt x="143477" y="133173"/>
                      </a:cubicBezTo>
                      <a:cubicBezTo>
                        <a:pt x="150008" y="133695"/>
                        <a:pt x="156539" y="135524"/>
                        <a:pt x="162810" y="135002"/>
                      </a:cubicBezTo>
                      <a:cubicBezTo>
                        <a:pt x="169080" y="134479"/>
                        <a:pt x="172737" y="130560"/>
                        <a:pt x="176395" y="125858"/>
                      </a:cubicBezTo>
                      <a:cubicBezTo>
                        <a:pt x="180052" y="121416"/>
                        <a:pt x="183710" y="119849"/>
                        <a:pt x="189457" y="118804"/>
                      </a:cubicBezTo>
                      <a:cubicBezTo>
                        <a:pt x="189196" y="121939"/>
                        <a:pt x="187106" y="126903"/>
                        <a:pt x="192331" y="126119"/>
                      </a:cubicBezTo>
                      <a:cubicBezTo>
                        <a:pt x="194944" y="125858"/>
                        <a:pt x="197295" y="124290"/>
                        <a:pt x="199646" y="123506"/>
                      </a:cubicBezTo>
                      <a:cubicBezTo>
                        <a:pt x="201998" y="122723"/>
                        <a:pt x="204349" y="122200"/>
                        <a:pt x="206439" y="121155"/>
                      </a:cubicBezTo>
                      <a:cubicBezTo>
                        <a:pt x="208268" y="120371"/>
                        <a:pt x="210097" y="119849"/>
                        <a:pt x="212187" y="120110"/>
                      </a:cubicBezTo>
                      <a:cubicBezTo>
                        <a:pt x="213754" y="120110"/>
                        <a:pt x="216628" y="120633"/>
                        <a:pt x="214799" y="122461"/>
                      </a:cubicBezTo>
                      <a:cubicBezTo>
                        <a:pt x="212187" y="125335"/>
                        <a:pt x="208007" y="127425"/>
                        <a:pt x="204610" y="129254"/>
                      </a:cubicBezTo>
                      <a:cubicBezTo>
                        <a:pt x="202259" y="130560"/>
                        <a:pt x="199385" y="130822"/>
                        <a:pt x="197295" y="132128"/>
                      </a:cubicBezTo>
                      <a:cubicBezTo>
                        <a:pt x="196773" y="132389"/>
                        <a:pt x="195205" y="133434"/>
                        <a:pt x="195466" y="134479"/>
                      </a:cubicBezTo>
                      <a:cubicBezTo>
                        <a:pt x="195989" y="135785"/>
                        <a:pt x="198601" y="135263"/>
                        <a:pt x="199385" y="135002"/>
                      </a:cubicBezTo>
                      <a:cubicBezTo>
                        <a:pt x="204610" y="134479"/>
                        <a:pt x="209313" y="131867"/>
                        <a:pt x="214277" y="130299"/>
                      </a:cubicBezTo>
                      <a:cubicBezTo>
                        <a:pt x="215583" y="130038"/>
                        <a:pt x="217412" y="128993"/>
                        <a:pt x="218718" y="128993"/>
                      </a:cubicBezTo>
                      <a:cubicBezTo>
                        <a:pt x="219502" y="128993"/>
                        <a:pt x="219240" y="129254"/>
                        <a:pt x="219502" y="129254"/>
                      </a:cubicBezTo>
                      <a:cubicBezTo>
                        <a:pt x="221069" y="129254"/>
                        <a:pt x="222637" y="128993"/>
                        <a:pt x="224466" y="128993"/>
                      </a:cubicBezTo>
                      <a:cubicBezTo>
                        <a:pt x="225772" y="128993"/>
                        <a:pt x="227078" y="128470"/>
                        <a:pt x="228123" y="128470"/>
                      </a:cubicBezTo>
                      <a:cubicBezTo>
                        <a:pt x="229168" y="128470"/>
                        <a:pt x="229952" y="128470"/>
                        <a:pt x="230997" y="128731"/>
                      </a:cubicBezTo>
                      <a:cubicBezTo>
                        <a:pt x="233609" y="129254"/>
                        <a:pt x="236745" y="128209"/>
                        <a:pt x="239357" y="127425"/>
                      </a:cubicBezTo>
                      <a:cubicBezTo>
                        <a:pt x="241970" y="126641"/>
                        <a:pt x="244843" y="126641"/>
                        <a:pt x="247456" y="125858"/>
                      </a:cubicBezTo>
                      <a:cubicBezTo>
                        <a:pt x="249024" y="125335"/>
                        <a:pt x="250591" y="124290"/>
                        <a:pt x="252159" y="123506"/>
                      </a:cubicBezTo>
                      <a:cubicBezTo>
                        <a:pt x="253465" y="122984"/>
                        <a:pt x="255032" y="122723"/>
                        <a:pt x="256339" y="122200"/>
                      </a:cubicBezTo>
                      <a:cubicBezTo>
                        <a:pt x="258690" y="121155"/>
                        <a:pt x="261302" y="120633"/>
                        <a:pt x="263654" y="120110"/>
                      </a:cubicBezTo>
                      <a:cubicBezTo>
                        <a:pt x="266266" y="119849"/>
                        <a:pt x="267573" y="118543"/>
                        <a:pt x="269663" y="116975"/>
                      </a:cubicBezTo>
                      <a:cubicBezTo>
                        <a:pt x="271230" y="115930"/>
                        <a:pt x="273059" y="114624"/>
                        <a:pt x="274365" y="113056"/>
                      </a:cubicBezTo>
                      <a:cubicBezTo>
                        <a:pt x="275149" y="111750"/>
                        <a:pt x="276717" y="109921"/>
                        <a:pt x="276194" y="108615"/>
                      </a:cubicBezTo>
                      <a:cubicBezTo>
                        <a:pt x="275933" y="107831"/>
                        <a:pt x="275671" y="106525"/>
                        <a:pt x="275149" y="105741"/>
                      </a:cubicBezTo>
                      <a:cubicBezTo>
                        <a:pt x="274627" y="104957"/>
                        <a:pt x="273320" y="104957"/>
                        <a:pt x="273581" y="103651"/>
                      </a:cubicBezTo>
                      <a:cubicBezTo>
                        <a:pt x="274627" y="103651"/>
                        <a:pt x="275410" y="103390"/>
                        <a:pt x="276455" y="103390"/>
                      </a:cubicBezTo>
                      <a:cubicBezTo>
                        <a:pt x="277500" y="103390"/>
                        <a:pt x="278807" y="103651"/>
                        <a:pt x="279852" y="103651"/>
                      </a:cubicBezTo>
                      <a:cubicBezTo>
                        <a:pt x="281680" y="103651"/>
                        <a:pt x="283770" y="103912"/>
                        <a:pt x="285599" y="103651"/>
                      </a:cubicBezTo>
                      <a:cubicBezTo>
                        <a:pt x="287950" y="103129"/>
                        <a:pt x="289257" y="100777"/>
                        <a:pt x="291086" y="99471"/>
                      </a:cubicBezTo>
                      <a:cubicBezTo>
                        <a:pt x="293437" y="97642"/>
                        <a:pt x="296049" y="96336"/>
                        <a:pt x="298401" y="94507"/>
                      </a:cubicBezTo>
                      <a:cubicBezTo>
                        <a:pt x="300229" y="93201"/>
                        <a:pt x="301797" y="91111"/>
                        <a:pt x="304148" y="90850"/>
                      </a:cubicBezTo>
                      <a:cubicBezTo>
                        <a:pt x="306238" y="90588"/>
                        <a:pt x="308590" y="90066"/>
                        <a:pt x="310680" y="89543"/>
                      </a:cubicBezTo>
                      <a:cubicBezTo>
                        <a:pt x="312770" y="89021"/>
                        <a:pt x="314860" y="87976"/>
                        <a:pt x="317211" y="87453"/>
                      </a:cubicBezTo>
                      <a:cubicBezTo>
                        <a:pt x="318256" y="87453"/>
                        <a:pt x="320085" y="87192"/>
                        <a:pt x="321130" y="87453"/>
                      </a:cubicBezTo>
                      <a:cubicBezTo>
                        <a:pt x="314598" y="93723"/>
                        <a:pt x="307545" y="98426"/>
                        <a:pt x="298923" y="101822"/>
                      </a:cubicBezTo>
                      <a:cubicBezTo>
                        <a:pt x="295788" y="103129"/>
                        <a:pt x="292392" y="104174"/>
                        <a:pt x="289257" y="105741"/>
                      </a:cubicBezTo>
                      <a:cubicBezTo>
                        <a:pt x="287167" y="106786"/>
                        <a:pt x="284554" y="108354"/>
                        <a:pt x="283770" y="110705"/>
                      </a:cubicBezTo>
                      <a:cubicBezTo>
                        <a:pt x="281680" y="118281"/>
                        <a:pt x="301275" y="116714"/>
                        <a:pt x="304409" y="116453"/>
                      </a:cubicBezTo>
                      <a:cubicBezTo>
                        <a:pt x="312508" y="115669"/>
                        <a:pt x="320085" y="112534"/>
                        <a:pt x="328184" y="112534"/>
                      </a:cubicBezTo>
                      <a:cubicBezTo>
                        <a:pt x="329490" y="112534"/>
                        <a:pt x="335760" y="112534"/>
                        <a:pt x="334976" y="115146"/>
                      </a:cubicBezTo>
                      <a:cubicBezTo>
                        <a:pt x="334715" y="116453"/>
                        <a:pt x="332364" y="117236"/>
                        <a:pt x="331580" y="117759"/>
                      </a:cubicBezTo>
                      <a:cubicBezTo>
                        <a:pt x="329229" y="119065"/>
                        <a:pt x="326616" y="119849"/>
                        <a:pt x="324004" y="120371"/>
                      </a:cubicBezTo>
                      <a:cubicBezTo>
                        <a:pt x="315644" y="122723"/>
                        <a:pt x="307545" y="122200"/>
                        <a:pt x="298662" y="121939"/>
                      </a:cubicBezTo>
                      <a:cubicBezTo>
                        <a:pt x="294482" y="121939"/>
                        <a:pt x="290302" y="121939"/>
                        <a:pt x="286122" y="121678"/>
                      </a:cubicBezTo>
                      <a:cubicBezTo>
                        <a:pt x="282203" y="121678"/>
                        <a:pt x="278545" y="121416"/>
                        <a:pt x="274888" y="122461"/>
                      </a:cubicBezTo>
                      <a:cubicBezTo>
                        <a:pt x="273320" y="122723"/>
                        <a:pt x="267050" y="124290"/>
                        <a:pt x="267834" y="126903"/>
                      </a:cubicBezTo>
                      <a:cubicBezTo>
                        <a:pt x="268095" y="128209"/>
                        <a:pt x="270446" y="128470"/>
                        <a:pt x="271491" y="128731"/>
                      </a:cubicBezTo>
                      <a:cubicBezTo>
                        <a:pt x="274627" y="129254"/>
                        <a:pt x="278023" y="129254"/>
                        <a:pt x="281419" y="129254"/>
                      </a:cubicBezTo>
                      <a:cubicBezTo>
                        <a:pt x="284815" y="129254"/>
                        <a:pt x="288473" y="129254"/>
                        <a:pt x="291869" y="129254"/>
                      </a:cubicBezTo>
                      <a:cubicBezTo>
                        <a:pt x="293437" y="129254"/>
                        <a:pt x="297356" y="128731"/>
                        <a:pt x="298662" y="129777"/>
                      </a:cubicBezTo>
                      <a:cubicBezTo>
                        <a:pt x="299446" y="130299"/>
                        <a:pt x="298923" y="130560"/>
                        <a:pt x="298139" y="131083"/>
                      </a:cubicBezTo>
                      <a:cubicBezTo>
                        <a:pt x="296311" y="132128"/>
                        <a:pt x="293959" y="132389"/>
                        <a:pt x="292131" y="132912"/>
                      </a:cubicBezTo>
                      <a:cubicBezTo>
                        <a:pt x="281680" y="135524"/>
                        <a:pt x="270708" y="135002"/>
                        <a:pt x="259996" y="135263"/>
                      </a:cubicBezTo>
                      <a:cubicBezTo>
                        <a:pt x="250852" y="135524"/>
                        <a:pt x="242231" y="136308"/>
                        <a:pt x="233348" y="137614"/>
                      </a:cubicBezTo>
                      <a:cubicBezTo>
                        <a:pt x="223943" y="139182"/>
                        <a:pt x="214799" y="138920"/>
                        <a:pt x="205394" y="139182"/>
                      </a:cubicBezTo>
                      <a:cubicBezTo>
                        <a:pt x="202781" y="139182"/>
                        <a:pt x="198863" y="139182"/>
                        <a:pt x="196511" y="140749"/>
                      </a:cubicBezTo>
                      <a:cubicBezTo>
                        <a:pt x="194421" y="142317"/>
                        <a:pt x="195989" y="143884"/>
                        <a:pt x="197556" y="145190"/>
                      </a:cubicBezTo>
                      <a:cubicBezTo>
                        <a:pt x="200691" y="147803"/>
                        <a:pt x="204349" y="149893"/>
                        <a:pt x="207745" y="152244"/>
                      </a:cubicBezTo>
                      <a:cubicBezTo>
                        <a:pt x="210880" y="154596"/>
                        <a:pt x="214015" y="156947"/>
                        <a:pt x="217673" y="158514"/>
                      </a:cubicBezTo>
                      <a:cubicBezTo>
                        <a:pt x="220286" y="159559"/>
                        <a:pt x="223159" y="159559"/>
                        <a:pt x="225511" y="160604"/>
                      </a:cubicBezTo>
                      <a:cubicBezTo>
                        <a:pt x="227601" y="161388"/>
                        <a:pt x="228123" y="163217"/>
                        <a:pt x="228123" y="165568"/>
                      </a:cubicBezTo>
                      <a:cubicBezTo>
                        <a:pt x="228123" y="167920"/>
                        <a:pt x="227862" y="170532"/>
                        <a:pt x="229691" y="172361"/>
                      </a:cubicBezTo>
                      <a:cubicBezTo>
                        <a:pt x="231781" y="174451"/>
                        <a:pt x="235699" y="173928"/>
                        <a:pt x="238312" y="173667"/>
                      </a:cubicBezTo>
                      <a:cubicBezTo>
                        <a:pt x="240402" y="173406"/>
                        <a:pt x="260780" y="171055"/>
                        <a:pt x="260519" y="173667"/>
                      </a:cubicBezTo>
                      <a:cubicBezTo>
                        <a:pt x="260258" y="175496"/>
                        <a:pt x="252159" y="176280"/>
                        <a:pt x="250852" y="176541"/>
                      </a:cubicBezTo>
                      <a:cubicBezTo>
                        <a:pt x="243798" y="177586"/>
                        <a:pt x="236745" y="177586"/>
                        <a:pt x="229952" y="178109"/>
                      </a:cubicBezTo>
                      <a:cubicBezTo>
                        <a:pt x="224204" y="178631"/>
                        <a:pt x="220286" y="175757"/>
                        <a:pt x="216367" y="171838"/>
                      </a:cubicBezTo>
                      <a:cubicBezTo>
                        <a:pt x="213493" y="168965"/>
                        <a:pt x="211142" y="165568"/>
                        <a:pt x="208790" y="162433"/>
                      </a:cubicBezTo>
                      <a:cubicBezTo>
                        <a:pt x="207484" y="160604"/>
                        <a:pt x="205917" y="159298"/>
                        <a:pt x="204088" y="157992"/>
                      </a:cubicBezTo>
                      <a:cubicBezTo>
                        <a:pt x="202259" y="156686"/>
                        <a:pt x="200691" y="155118"/>
                        <a:pt x="198340" y="154073"/>
                      </a:cubicBezTo>
                      <a:cubicBezTo>
                        <a:pt x="196250" y="153289"/>
                        <a:pt x="193899" y="152244"/>
                        <a:pt x="191548" y="151722"/>
                      </a:cubicBezTo>
                      <a:cubicBezTo>
                        <a:pt x="188674" y="150938"/>
                        <a:pt x="185539" y="151461"/>
                        <a:pt x="182404" y="150677"/>
                      </a:cubicBezTo>
                      <a:cubicBezTo>
                        <a:pt x="178746" y="149893"/>
                        <a:pt x="176133" y="145452"/>
                        <a:pt x="172215" y="145452"/>
                      </a:cubicBezTo>
                      <a:cubicBezTo>
                        <a:pt x="169863" y="145452"/>
                        <a:pt x="167773" y="145974"/>
                        <a:pt x="165422" y="146235"/>
                      </a:cubicBezTo>
                      <a:cubicBezTo>
                        <a:pt x="163854" y="146497"/>
                        <a:pt x="162548" y="147280"/>
                        <a:pt x="160981" y="147542"/>
                      </a:cubicBezTo>
                      <a:cubicBezTo>
                        <a:pt x="159152" y="147803"/>
                        <a:pt x="157062" y="147280"/>
                        <a:pt x="154972" y="147019"/>
                      </a:cubicBezTo>
                      <a:cubicBezTo>
                        <a:pt x="152882" y="146758"/>
                        <a:pt x="150792" y="146497"/>
                        <a:pt x="148441" y="146235"/>
                      </a:cubicBezTo>
                      <a:cubicBezTo>
                        <a:pt x="147134" y="146235"/>
                        <a:pt x="145828" y="145713"/>
                        <a:pt x="144783" y="145713"/>
                      </a:cubicBezTo>
                      <a:cubicBezTo>
                        <a:pt x="142693" y="145452"/>
                        <a:pt x="140864" y="145713"/>
                        <a:pt x="138774" y="145713"/>
                      </a:cubicBezTo>
                      <a:cubicBezTo>
                        <a:pt x="136162" y="145452"/>
                        <a:pt x="133549" y="144145"/>
                        <a:pt x="131198" y="144145"/>
                      </a:cubicBezTo>
                      <a:cubicBezTo>
                        <a:pt x="130414" y="144145"/>
                        <a:pt x="129630" y="144407"/>
                        <a:pt x="129108" y="144668"/>
                      </a:cubicBezTo>
                      <a:cubicBezTo>
                        <a:pt x="127801" y="144929"/>
                        <a:pt x="126495" y="144929"/>
                        <a:pt x="125189" y="144668"/>
                      </a:cubicBezTo>
                      <a:cubicBezTo>
                        <a:pt x="122837" y="143623"/>
                        <a:pt x="120747" y="143362"/>
                        <a:pt x="118657" y="144929"/>
                      </a:cubicBezTo>
                      <a:cubicBezTo>
                        <a:pt x="116567" y="146497"/>
                        <a:pt x="114216" y="149893"/>
                        <a:pt x="115261" y="152767"/>
                      </a:cubicBezTo>
                      <a:cubicBezTo>
                        <a:pt x="116045" y="155641"/>
                        <a:pt x="119964" y="156163"/>
                        <a:pt x="122315" y="156947"/>
                      </a:cubicBezTo>
                      <a:cubicBezTo>
                        <a:pt x="125711" y="157731"/>
                        <a:pt x="129369" y="158514"/>
                        <a:pt x="132765" y="159298"/>
                      </a:cubicBezTo>
                      <a:cubicBezTo>
                        <a:pt x="136162" y="160082"/>
                        <a:pt x="139819" y="160604"/>
                        <a:pt x="143215" y="161911"/>
                      </a:cubicBezTo>
                      <a:cubicBezTo>
                        <a:pt x="138252" y="162172"/>
                        <a:pt x="133026" y="162694"/>
                        <a:pt x="128063" y="162433"/>
                      </a:cubicBezTo>
                      <a:cubicBezTo>
                        <a:pt x="125973" y="162172"/>
                        <a:pt x="119180" y="160866"/>
                        <a:pt x="121009" y="165307"/>
                      </a:cubicBezTo>
                      <a:cubicBezTo>
                        <a:pt x="122576" y="168965"/>
                        <a:pt x="126495" y="169748"/>
                        <a:pt x="129891" y="170793"/>
                      </a:cubicBezTo>
                      <a:cubicBezTo>
                        <a:pt x="134072" y="171838"/>
                        <a:pt x="137468" y="174712"/>
                        <a:pt x="141648" y="175757"/>
                      </a:cubicBezTo>
                      <a:cubicBezTo>
                        <a:pt x="145828" y="176802"/>
                        <a:pt x="149224" y="176018"/>
                        <a:pt x="152098" y="179676"/>
                      </a:cubicBezTo>
                      <a:cubicBezTo>
                        <a:pt x="153404" y="181505"/>
                        <a:pt x="154449" y="183595"/>
                        <a:pt x="156017" y="185162"/>
                      </a:cubicBezTo>
                      <a:cubicBezTo>
                        <a:pt x="157323" y="186730"/>
                        <a:pt x="159152" y="187775"/>
                        <a:pt x="160981" y="188559"/>
                      </a:cubicBezTo>
                      <a:cubicBezTo>
                        <a:pt x="162810" y="189342"/>
                        <a:pt x="164900" y="190126"/>
                        <a:pt x="166467" y="191432"/>
                      </a:cubicBezTo>
                      <a:cubicBezTo>
                        <a:pt x="168035" y="192478"/>
                        <a:pt x="169080" y="193784"/>
                        <a:pt x="170647" y="194829"/>
                      </a:cubicBezTo>
                      <a:cubicBezTo>
                        <a:pt x="173782" y="197180"/>
                        <a:pt x="178485" y="198225"/>
                        <a:pt x="180575" y="201360"/>
                      </a:cubicBezTo>
                      <a:cubicBezTo>
                        <a:pt x="183187" y="205279"/>
                        <a:pt x="173782" y="201883"/>
                        <a:pt x="172737" y="201360"/>
                      </a:cubicBezTo>
                      <a:cubicBezTo>
                        <a:pt x="169341" y="199793"/>
                        <a:pt x="165683" y="197441"/>
                        <a:pt x="161764" y="199009"/>
                      </a:cubicBezTo>
                      <a:cubicBezTo>
                        <a:pt x="156801" y="201099"/>
                        <a:pt x="159936" y="205801"/>
                        <a:pt x="163332" y="207891"/>
                      </a:cubicBezTo>
                      <a:cubicBezTo>
                        <a:pt x="168035" y="210504"/>
                        <a:pt x="172998" y="210243"/>
                        <a:pt x="178223" y="210765"/>
                      </a:cubicBezTo>
                      <a:cubicBezTo>
                        <a:pt x="182926" y="211288"/>
                        <a:pt x="187629" y="213378"/>
                        <a:pt x="192592" y="213378"/>
                      </a:cubicBezTo>
                      <a:cubicBezTo>
                        <a:pt x="196511" y="213378"/>
                        <a:pt x="199646" y="211026"/>
                        <a:pt x="203565" y="210765"/>
                      </a:cubicBezTo>
                      <a:cubicBezTo>
                        <a:pt x="207745" y="210243"/>
                        <a:pt x="212187" y="211810"/>
                        <a:pt x="216105" y="209720"/>
                      </a:cubicBezTo>
                      <a:cubicBezTo>
                        <a:pt x="217412" y="208936"/>
                        <a:pt x="222898" y="203973"/>
                        <a:pt x="223943" y="206585"/>
                      </a:cubicBezTo>
                      <a:cubicBezTo>
                        <a:pt x="225249" y="210243"/>
                        <a:pt x="220024" y="212333"/>
                        <a:pt x="217412" y="212855"/>
                      </a:cubicBezTo>
                      <a:cubicBezTo>
                        <a:pt x="212448" y="213900"/>
                        <a:pt x="207223" y="215729"/>
                        <a:pt x="201998" y="214945"/>
                      </a:cubicBezTo>
                      <a:cubicBezTo>
                        <a:pt x="200169" y="214684"/>
                        <a:pt x="192592" y="211549"/>
                        <a:pt x="192592" y="215729"/>
                      </a:cubicBezTo>
                      <a:cubicBezTo>
                        <a:pt x="192592" y="220432"/>
                        <a:pt x="201736" y="218864"/>
                        <a:pt x="204349" y="218864"/>
                      </a:cubicBezTo>
                      <a:cubicBezTo>
                        <a:pt x="205917" y="218864"/>
                        <a:pt x="207484" y="218864"/>
                        <a:pt x="209313" y="219125"/>
                      </a:cubicBezTo>
                      <a:cubicBezTo>
                        <a:pt x="209835" y="220170"/>
                        <a:pt x="206961" y="221477"/>
                        <a:pt x="206700" y="222783"/>
                      </a:cubicBezTo>
                      <a:cubicBezTo>
                        <a:pt x="207484" y="223305"/>
                        <a:pt x="210097" y="224089"/>
                        <a:pt x="210097" y="225395"/>
                      </a:cubicBezTo>
                      <a:cubicBezTo>
                        <a:pt x="210358" y="226702"/>
                        <a:pt x="208007" y="226963"/>
                        <a:pt x="206961" y="227224"/>
                      </a:cubicBezTo>
                      <a:cubicBezTo>
                        <a:pt x="202781" y="228008"/>
                        <a:pt x="197295" y="227747"/>
                        <a:pt x="193638" y="225134"/>
                      </a:cubicBezTo>
                      <a:cubicBezTo>
                        <a:pt x="192331" y="224089"/>
                        <a:pt x="191286" y="222783"/>
                        <a:pt x="189980" y="221738"/>
                      </a:cubicBezTo>
                      <a:cubicBezTo>
                        <a:pt x="188412" y="220432"/>
                        <a:pt x="186584" y="219387"/>
                        <a:pt x="184755" y="218603"/>
                      </a:cubicBezTo>
                      <a:cubicBezTo>
                        <a:pt x="179530" y="216513"/>
                        <a:pt x="173521" y="215729"/>
                        <a:pt x="167773" y="214945"/>
                      </a:cubicBezTo>
                      <a:cubicBezTo>
                        <a:pt x="158891" y="213639"/>
                        <a:pt x="149747" y="211549"/>
                        <a:pt x="140864" y="212072"/>
                      </a:cubicBezTo>
                      <a:cubicBezTo>
                        <a:pt x="136423" y="212333"/>
                        <a:pt x="131720" y="213117"/>
                        <a:pt x="127279" y="213639"/>
                      </a:cubicBezTo>
                      <a:cubicBezTo>
                        <a:pt x="123099" y="214162"/>
                        <a:pt x="118919" y="214423"/>
                        <a:pt x="115261" y="215990"/>
                      </a:cubicBezTo>
                      <a:cubicBezTo>
                        <a:pt x="107685" y="219387"/>
                        <a:pt x="101153" y="227224"/>
                        <a:pt x="99063" y="235323"/>
                      </a:cubicBezTo>
                      <a:cubicBezTo>
                        <a:pt x="98018" y="239503"/>
                        <a:pt x="99063" y="243161"/>
                        <a:pt x="102460" y="245773"/>
                      </a:cubicBezTo>
                      <a:cubicBezTo>
                        <a:pt x="105072" y="248125"/>
                        <a:pt x="109252" y="250476"/>
                        <a:pt x="113171" y="250215"/>
                      </a:cubicBezTo>
                      <a:cubicBezTo>
                        <a:pt x="117351" y="249692"/>
                        <a:pt x="121009" y="246296"/>
                        <a:pt x="124405" y="243945"/>
                      </a:cubicBezTo>
                      <a:cubicBezTo>
                        <a:pt x="125711" y="243161"/>
                        <a:pt x="127801" y="241332"/>
                        <a:pt x="129630" y="241071"/>
                      </a:cubicBezTo>
                      <a:cubicBezTo>
                        <a:pt x="130675" y="241071"/>
                        <a:pt x="130675" y="241332"/>
                        <a:pt x="130414" y="242377"/>
                      </a:cubicBezTo>
                      <a:cubicBezTo>
                        <a:pt x="130153" y="243683"/>
                        <a:pt x="129369" y="244990"/>
                        <a:pt x="129630" y="246557"/>
                      </a:cubicBezTo>
                      <a:cubicBezTo>
                        <a:pt x="130153" y="248386"/>
                        <a:pt x="131720" y="249431"/>
                        <a:pt x="133549" y="249953"/>
                      </a:cubicBezTo>
                      <a:cubicBezTo>
                        <a:pt x="137990" y="251260"/>
                        <a:pt x="144783" y="250476"/>
                        <a:pt x="147657" y="246296"/>
                      </a:cubicBezTo>
                      <a:cubicBezTo>
                        <a:pt x="150269" y="242638"/>
                        <a:pt x="149224" y="237413"/>
                        <a:pt x="151837" y="233494"/>
                      </a:cubicBezTo>
                      <a:cubicBezTo>
                        <a:pt x="152882" y="231927"/>
                        <a:pt x="158368" y="226441"/>
                        <a:pt x="159936" y="230359"/>
                      </a:cubicBezTo>
                      <a:cubicBezTo>
                        <a:pt x="161242" y="233494"/>
                        <a:pt x="157584" y="237413"/>
                        <a:pt x="157062" y="240287"/>
                      </a:cubicBezTo>
                      <a:cubicBezTo>
                        <a:pt x="156539" y="243945"/>
                        <a:pt x="161764" y="243945"/>
                        <a:pt x="164116" y="244206"/>
                      </a:cubicBezTo>
                      <a:cubicBezTo>
                        <a:pt x="166728" y="244467"/>
                        <a:pt x="169080" y="244728"/>
                        <a:pt x="171692" y="244990"/>
                      </a:cubicBezTo>
                      <a:cubicBezTo>
                        <a:pt x="169080" y="247602"/>
                        <a:pt x="164638" y="246557"/>
                        <a:pt x="161242" y="246557"/>
                      </a:cubicBezTo>
                      <a:cubicBezTo>
                        <a:pt x="158629" y="246557"/>
                        <a:pt x="156017" y="246557"/>
                        <a:pt x="153404" y="247341"/>
                      </a:cubicBezTo>
                      <a:cubicBezTo>
                        <a:pt x="152359" y="247602"/>
                        <a:pt x="150531" y="248125"/>
                        <a:pt x="149747" y="248908"/>
                      </a:cubicBezTo>
                      <a:cubicBezTo>
                        <a:pt x="148702" y="250476"/>
                        <a:pt x="151053" y="250737"/>
                        <a:pt x="152098" y="250998"/>
                      </a:cubicBezTo>
                      <a:cubicBezTo>
                        <a:pt x="155756" y="251521"/>
                        <a:pt x="159413" y="250215"/>
                        <a:pt x="163332" y="250215"/>
                      </a:cubicBezTo>
                      <a:cubicBezTo>
                        <a:pt x="160197" y="252827"/>
                        <a:pt x="156017" y="252566"/>
                        <a:pt x="152098" y="252827"/>
                      </a:cubicBezTo>
                      <a:cubicBezTo>
                        <a:pt x="148702" y="253088"/>
                        <a:pt x="145044" y="253872"/>
                        <a:pt x="141648" y="254656"/>
                      </a:cubicBezTo>
                      <a:cubicBezTo>
                        <a:pt x="140864" y="254917"/>
                        <a:pt x="138774" y="255178"/>
                        <a:pt x="139558" y="256223"/>
                      </a:cubicBezTo>
                      <a:cubicBezTo>
                        <a:pt x="140603" y="257530"/>
                        <a:pt x="145044" y="257268"/>
                        <a:pt x="146350" y="257268"/>
                      </a:cubicBezTo>
                      <a:cubicBezTo>
                        <a:pt x="151575" y="257268"/>
                        <a:pt x="156278" y="256485"/>
                        <a:pt x="161242" y="257791"/>
                      </a:cubicBezTo>
                      <a:cubicBezTo>
                        <a:pt x="160458" y="260665"/>
                        <a:pt x="156278" y="260142"/>
                        <a:pt x="153927" y="260404"/>
                      </a:cubicBezTo>
                      <a:cubicBezTo>
                        <a:pt x="151053" y="260665"/>
                        <a:pt x="148441" y="261187"/>
                        <a:pt x="146612" y="263277"/>
                      </a:cubicBezTo>
                      <a:cubicBezTo>
                        <a:pt x="144783" y="265629"/>
                        <a:pt x="144783" y="267980"/>
                        <a:pt x="147395" y="269809"/>
                      </a:cubicBezTo>
                      <a:cubicBezTo>
                        <a:pt x="148963" y="270854"/>
                        <a:pt x="150792" y="271637"/>
                        <a:pt x="152621" y="271376"/>
                      </a:cubicBezTo>
                      <a:cubicBezTo>
                        <a:pt x="154449" y="271115"/>
                        <a:pt x="155494" y="270070"/>
                        <a:pt x="156801" y="269025"/>
                      </a:cubicBezTo>
                      <a:cubicBezTo>
                        <a:pt x="160719" y="266412"/>
                        <a:pt x="162548" y="271376"/>
                        <a:pt x="162548" y="274511"/>
                      </a:cubicBezTo>
                      <a:cubicBezTo>
                        <a:pt x="164900" y="274511"/>
                        <a:pt x="167251" y="274511"/>
                        <a:pt x="169602" y="274773"/>
                      </a:cubicBezTo>
                      <a:cubicBezTo>
                        <a:pt x="171692" y="275034"/>
                        <a:pt x="173521" y="275556"/>
                        <a:pt x="175611" y="275556"/>
                      </a:cubicBezTo>
                      <a:cubicBezTo>
                        <a:pt x="180052" y="275556"/>
                        <a:pt x="183710" y="275556"/>
                        <a:pt x="186584" y="271637"/>
                      </a:cubicBezTo>
                      <a:cubicBezTo>
                        <a:pt x="187629" y="270070"/>
                        <a:pt x="188412" y="268502"/>
                        <a:pt x="189980" y="267196"/>
                      </a:cubicBezTo>
                      <a:cubicBezTo>
                        <a:pt x="191286" y="266151"/>
                        <a:pt x="192331" y="264845"/>
                        <a:pt x="193638" y="263539"/>
                      </a:cubicBezTo>
                      <a:cubicBezTo>
                        <a:pt x="194682" y="262494"/>
                        <a:pt x="195728" y="261971"/>
                        <a:pt x="196511" y="260665"/>
                      </a:cubicBezTo>
                      <a:cubicBezTo>
                        <a:pt x="197295" y="259097"/>
                        <a:pt x="197556" y="257791"/>
                        <a:pt x="197556" y="256223"/>
                      </a:cubicBezTo>
                      <a:cubicBezTo>
                        <a:pt x="197556" y="253611"/>
                        <a:pt x="199646" y="253872"/>
                        <a:pt x="201736" y="253611"/>
                      </a:cubicBezTo>
                      <a:cubicBezTo>
                        <a:pt x="203826" y="253350"/>
                        <a:pt x="205133" y="252305"/>
                        <a:pt x="207223" y="252043"/>
                      </a:cubicBezTo>
                      <a:cubicBezTo>
                        <a:pt x="207223" y="253088"/>
                        <a:pt x="206439" y="253350"/>
                        <a:pt x="205917" y="253872"/>
                      </a:cubicBezTo>
                      <a:cubicBezTo>
                        <a:pt x="204871" y="254656"/>
                        <a:pt x="203826" y="255178"/>
                        <a:pt x="202781" y="256223"/>
                      </a:cubicBezTo>
                      <a:cubicBezTo>
                        <a:pt x="202259" y="256746"/>
                        <a:pt x="201214" y="257268"/>
                        <a:pt x="200691" y="258052"/>
                      </a:cubicBezTo>
                      <a:cubicBezTo>
                        <a:pt x="200169" y="258575"/>
                        <a:pt x="200430" y="259097"/>
                        <a:pt x="200169" y="259881"/>
                      </a:cubicBezTo>
                      <a:cubicBezTo>
                        <a:pt x="199646" y="260926"/>
                        <a:pt x="198863" y="262755"/>
                        <a:pt x="198079" y="263539"/>
                      </a:cubicBezTo>
                      <a:cubicBezTo>
                        <a:pt x="196773" y="265106"/>
                        <a:pt x="195728" y="266674"/>
                        <a:pt x="194682" y="268502"/>
                      </a:cubicBezTo>
                      <a:cubicBezTo>
                        <a:pt x="192592" y="271376"/>
                        <a:pt x="191548" y="273989"/>
                        <a:pt x="188151" y="275818"/>
                      </a:cubicBezTo>
                      <a:cubicBezTo>
                        <a:pt x="185539" y="277124"/>
                        <a:pt x="182404" y="277124"/>
                        <a:pt x="180052" y="278691"/>
                      </a:cubicBezTo>
                      <a:cubicBezTo>
                        <a:pt x="178746" y="279475"/>
                        <a:pt x="177179" y="280520"/>
                        <a:pt x="178746" y="281826"/>
                      </a:cubicBezTo>
                      <a:cubicBezTo>
                        <a:pt x="179791" y="282871"/>
                        <a:pt x="181620" y="282610"/>
                        <a:pt x="181620" y="284439"/>
                      </a:cubicBezTo>
                      <a:cubicBezTo>
                        <a:pt x="176917" y="284961"/>
                        <a:pt x="172998" y="284961"/>
                        <a:pt x="168557" y="283655"/>
                      </a:cubicBezTo>
                      <a:cubicBezTo>
                        <a:pt x="164377" y="282349"/>
                        <a:pt x="160719" y="282349"/>
                        <a:pt x="156801" y="283394"/>
                      </a:cubicBezTo>
                      <a:cubicBezTo>
                        <a:pt x="152882" y="284439"/>
                        <a:pt x="149747" y="284439"/>
                        <a:pt x="145828" y="283394"/>
                      </a:cubicBezTo>
                      <a:cubicBezTo>
                        <a:pt x="141909" y="282088"/>
                        <a:pt x="137468" y="281043"/>
                        <a:pt x="134072" y="278430"/>
                      </a:cubicBezTo>
                      <a:cubicBezTo>
                        <a:pt x="131459" y="276601"/>
                        <a:pt x="130675" y="273466"/>
                        <a:pt x="129891" y="270592"/>
                      </a:cubicBezTo>
                      <a:cubicBezTo>
                        <a:pt x="128846" y="267457"/>
                        <a:pt x="127279" y="265106"/>
                        <a:pt x="124144" y="263277"/>
                      </a:cubicBezTo>
                      <a:cubicBezTo>
                        <a:pt x="118135" y="260142"/>
                        <a:pt x="110559" y="260404"/>
                        <a:pt x="104027" y="260142"/>
                      </a:cubicBezTo>
                      <a:cubicBezTo>
                        <a:pt x="100631" y="260142"/>
                        <a:pt x="97234" y="260404"/>
                        <a:pt x="94099" y="260404"/>
                      </a:cubicBezTo>
                      <a:cubicBezTo>
                        <a:pt x="91226" y="260404"/>
                        <a:pt x="87307" y="259620"/>
                        <a:pt x="84955" y="261187"/>
                      </a:cubicBezTo>
                      <a:cubicBezTo>
                        <a:pt x="82343" y="262755"/>
                        <a:pt x="82865" y="266935"/>
                        <a:pt x="83649" y="269547"/>
                      </a:cubicBezTo>
                      <a:cubicBezTo>
                        <a:pt x="84433" y="272682"/>
                        <a:pt x="86523" y="273989"/>
                        <a:pt x="88874" y="275556"/>
                      </a:cubicBezTo>
                      <a:cubicBezTo>
                        <a:pt x="90181" y="276340"/>
                        <a:pt x="91487" y="277385"/>
                        <a:pt x="92271" y="278691"/>
                      </a:cubicBezTo>
                      <a:cubicBezTo>
                        <a:pt x="93054" y="279736"/>
                        <a:pt x="93577" y="280781"/>
                        <a:pt x="94361" y="281826"/>
                      </a:cubicBezTo>
                      <a:cubicBezTo>
                        <a:pt x="96973" y="284439"/>
                        <a:pt x="101937" y="283916"/>
                        <a:pt x="105333" y="283916"/>
                      </a:cubicBezTo>
                      <a:cubicBezTo>
                        <a:pt x="105595" y="283916"/>
                        <a:pt x="108207" y="283916"/>
                        <a:pt x="108207" y="284439"/>
                      </a:cubicBezTo>
                      <a:cubicBezTo>
                        <a:pt x="108207" y="284700"/>
                        <a:pt x="106378" y="285745"/>
                        <a:pt x="106117" y="286006"/>
                      </a:cubicBezTo>
                      <a:cubicBezTo>
                        <a:pt x="105333" y="286790"/>
                        <a:pt x="105072" y="287835"/>
                        <a:pt x="105595" y="288880"/>
                      </a:cubicBezTo>
                      <a:cubicBezTo>
                        <a:pt x="105856" y="289664"/>
                        <a:pt x="106901" y="290709"/>
                        <a:pt x="106640" y="291754"/>
                      </a:cubicBezTo>
                      <a:cubicBezTo>
                        <a:pt x="106378" y="293060"/>
                        <a:pt x="104288" y="293060"/>
                        <a:pt x="103243" y="293060"/>
                      </a:cubicBezTo>
                      <a:cubicBezTo>
                        <a:pt x="100892" y="293322"/>
                        <a:pt x="98541" y="293322"/>
                        <a:pt x="96190" y="293583"/>
                      </a:cubicBezTo>
                      <a:cubicBezTo>
                        <a:pt x="93054" y="293844"/>
                        <a:pt x="90703" y="294889"/>
                        <a:pt x="87829" y="295673"/>
                      </a:cubicBezTo>
                      <a:cubicBezTo>
                        <a:pt x="84694" y="296457"/>
                        <a:pt x="81037" y="296457"/>
                        <a:pt x="77902" y="297502"/>
                      </a:cubicBezTo>
                      <a:cubicBezTo>
                        <a:pt x="75289" y="298285"/>
                        <a:pt x="72938" y="299853"/>
                        <a:pt x="70586" y="300637"/>
                      </a:cubicBezTo>
                      <a:cubicBezTo>
                        <a:pt x="65623" y="304294"/>
                        <a:pt x="62488" y="304817"/>
                        <a:pt x="59875" y="3066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4" name="Freeform: Shape 1063">
                  <a:extLst>
                    <a:ext uri="{FF2B5EF4-FFF2-40B4-BE49-F238E27FC236}">
                      <a16:creationId xmlns:a16="http://schemas.microsoft.com/office/drawing/2014/main" id="{5BF32120-1AD9-E3A7-F079-8CF15E33C1B2}"/>
                    </a:ext>
                  </a:extLst>
                </p:cNvPr>
                <p:cNvSpPr/>
                <p:nvPr/>
              </p:nvSpPr>
              <p:spPr>
                <a:xfrm>
                  <a:off x="3218961" y="1844987"/>
                  <a:ext cx="31089" cy="13067"/>
                </a:xfrm>
                <a:custGeom>
                  <a:avLst/>
                  <a:gdLst>
                    <a:gd name="connsiteX0" fmla="*/ 12279 w 31089"/>
                    <a:gd name="connsiteY0" fmla="*/ 10973 h 13067"/>
                    <a:gd name="connsiteX1" fmla="*/ 5747 w 31089"/>
                    <a:gd name="connsiteY1" fmla="*/ 10189 h 13067"/>
                    <a:gd name="connsiteX2" fmla="*/ 3919 w 31089"/>
                    <a:gd name="connsiteY2" fmla="*/ 8621 h 13067"/>
                    <a:gd name="connsiteX3" fmla="*/ 2874 w 31089"/>
                    <a:gd name="connsiteY3" fmla="*/ 6531 h 13067"/>
                    <a:gd name="connsiteX4" fmla="*/ 1045 w 31089"/>
                    <a:gd name="connsiteY4" fmla="*/ 4180 h 13067"/>
                    <a:gd name="connsiteX5" fmla="*/ 0 w 31089"/>
                    <a:gd name="connsiteY5" fmla="*/ 1829 h 13067"/>
                    <a:gd name="connsiteX6" fmla="*/ 2090 w 31089"/>
                    <a:gd name="connsiteY6" fmla="*/ 261 h 13067"/>
                    <a:gd name="connsiteX7" fmla="*/ 6793 w 31089"/>
                    <a:gd name="connsiteY7" fmla="*/ 0 h 13067"/>
                    <a:gd name="connsiteX8" fmla="*/ 15675 w 31089"/>
                    <a:gd name="connsiteY8" fmla="*/ 784 h 13067"/>
                    <a:gd name="connsiteX9" fmla="*/ 23252 w 31089"/>
                    <a:gd name="connsiteY9" fmla="*/ 784 h 13067"/>
                    <a:gd name="connsiteX10" fmla="*/ 25864 w 31089"/>
                    <a:gd name="connsiteY10" fmla="*/ 1306 h 13067"/>
                    <a:gd name="connsiteX11" fmla="*/ 26648 w 31089"/>
                    <a:gd name="connsiteY11" fmla="*/ 3658 h 13067"/>
                    <a:gd name="connsiteX12" fmla="*/ 27693 w 31089"/>
                    <a:gd name="connsiteY12" fmla="*/ 6270 h 13067"/>
                    <a:gd name="connsiteX13" fmla="*/ 30044 w 31089"/>
                    <a:gd name="connsiteY13" fmla="*/ 8099 h 13067"/>
                    <a:gd name="connsiteX14" fmla="*/ 31089 w 31089"/>
                    <a:gd name="connsiteY14" fmla="*/ 10450 h 13067"/>
                    <a:gd name="connsiteX15" fmla="*/ 24296 w 31089"/>
                    <a:gd name="connsiteY15" fmla="*/ 12801 h 13067"/>
                    <a:gd name="connsiteX16" fmla="*/ 22207 w 31089"/>
                    <a:gd name="connsiteY16" fmla="*/ 12279 h 13067"/>
                    <a:gd name="connsiteX17" fmla="*/ 15936 w 31089"/>
                    <a:gd name="connsiteY17" fmla="*/ 11234 h 13067"/>
                    <a:gd name="connsiteX18" fmla="*/ 12279 w 31089"/>
                    <a:gd name="connsiteY18" fmla="*/ 10973 h 1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1089" h="13067">
                      <a:moveTo>
                        <a:pt x="12279" y="10973"/>
                      </a:moveTo>
                      <a:cubicBezTo>
                        <a:pt x="10189" y="10711"/>
                        <a:pt x="7838" y="10973"/>
                        <a:pt x="5747" y="10189"/>
                      </a:cubicBezTo>
                      <a:cubicBezTo>
                        <a:pt x="4964" y="9928"/>
                        <a:pt x="4180" y="9405"/>
                        <a:pt x="3919" y="8621"/>
                      </a:cubicBezTo>
                      <a:cubicBezTo>
                        <a:pt x="3396" y="7838"/>
                        <a:pt x="3396" y="7054"/>
                        <a:pt x="2874" y="6531"/>
                      </a:cubicBezTo>
                      <a:cubicBezTo>
                        <a:pt x="2351" y="5748"/>
                        <a:pt x="1567" y="4964"/>
                        <a:pt x="1045" y="4180"/>
                      </a:cubicBezTo>
                      <a:cubicBezTo>
                        <a:pt x="522" y="3658"/>
                        <a:pt x="0" y="2874"/>
                        <a:pt x="0" y="1829"/>
                      </a:cubicBezTo>
                      <a:cubicBezTo>
                        <a:pt x="261" y="784"/>
                        <a:pt x="1306" y="522"/>
                        <a:pt x="2090" y="261"/>
                      </a:cubicBezTo>
                      <a:cubicBezTo>
                        <a:pt x="3657" y="0"/>
                        <a:pt x="5225" y="0"/>
                        <a:pt x="6793" y="0"/>
                      </a:cubicBezTo>
                      <a:cubicBezTo>
                        <a:pt x="9927" y="0"/>
                        <a:pt x="12802" y="522"/>
                        <a:pt x="15675" y="784"/>
                      </a:cubicBezTo>
                      <a:cubicBezTo>
                        <a:pt x="18288" y="1045"/>
                        <a:pt x="20639" y="1045"/>
                        <a:pt x="23252" y="784"/>
                      </a:cubicBezTo>
                      <a:cubicBezTo>
                        <a:pt x="24035" y="784"/>
                        <a:pt x="25342" y="784"/>
                        <a:pt x="25864" y="1306"/>
                      </a:cubicBezTo>
                      <a:cubicBezTo>
                        <a:pt x="26387" y="1829"/>
                        <a:pt x="26648" y="2874"/>
                        <a:pt x="26648" y="3658"/>
                      </a:cubicBezTo>
                      <a:cubicBezTo>
                        <a:pt x="26909" y="4703"/>
                        <a:pt x="26909" y="5486"/>
                        <a:pt x="27693" y="6270"/>
                      </a:cubicBezTo>
                      <a:cubicBezTo>
                        <a:pt x="28477" y="7054"/>
                        <a:pt x="29260" y="7315"/>
                        <a:pt x="30044" y="8099"/>
                      </a:cubicBezTo>
                      <a:cubicBezTo>
                        <a:pt x="30567" y="8621"/>
                        <a:pt x="31089" y="9666"/>
                        <a:pt x="31089" y="10450"/>
                      </a:cubicBezTo>
                      <a:cubicBezTo>
                        <a:pt x="31089" y="13846"/>
                        <a:pt x="26387" y="13063"/>
                        <a:pt x="24296" y="12801"/>
                      </a:cubicBezTo>
                      <a:cubicBezTo>
                        <a:pt x="23513" y="12540"/>
                        <a:pt x="22990" y="12279"/>
                        <a:pt x="22207" y="12279"/>
                      </a:cubicBezTo>
                      <a:cubicBezTo>
                        <a:pt x="20116" y="12018"/>
                        <a:pt x="18027" y="11756"/>
                        <a:pt x="15936" y="11234"/>
                      </a:cubicBezTo>
                      <a:cubicBezTo>
                        <a:pt x="14630" y="11234"/>
                        <a:pt x="13324" y="11234"/>
                        <a:pt x="12279" y="109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5" name="Freeform: Shape 1064">
                  <a:extLst>
                    <a:ext uri="{FF2B5EF4-FFF2-40B4-BE49-F238E27FC236}">
                      <a16:creationId xmlns:a16="http://schemas.microsoft.com/office/drawing/2014/main" id="{D0D5E28F-BDBF-0654-DC4E-0B7CD14B2550}"/>
                    </a:ext>
                  </a:extLst>
                </p:cNvPr>
                <p:cNvSpPr/>
                <p:nvPr/>
              </p:nvSpPr>
              <p:spPr>
                <a:xfrm>
                  <a:off x="3196982" y="1838609"/>
                  <a:ext cx="19127" cy="11864"/>
                </a:xfrm>
                <a:custGeom>
                  <a:avLst/>
                  <a:gdLst>
                    <a:gd name="connsiteX0" fmla="*/ 5520 w 19127"/>
                    <a:gd name="connsiteY0" fmla="*/ 6901 h 11864"/>
                    <a:gd name="connsiteX1" fmla="*/ 2124 w 19127"/>
                    <a:gd name="connsiteY1" fmla="*/ 5856 h 11864"/>
                    <a:gd name="connsiteX2" fmla="*/ 34 w 19127"/>
                    <a:gd name="connsiteY2" fmla="*/ 3243 h 11864"/>
                    <a:gd name="connsiteX3" fmla="*/ 2908 w 19127"/>
                    <a:gd name="connsiteY3" fmla="*/ 369 h 11864"/>
                    <a:gd name="connsiteX4" fmla="*/ 5259 w 19127"/>
                    <a:gd name="connsiteY4" fmla="*/ 108 h 11864"/>
                    <a:gd name="connsiteX5" fmla="*/ 8133 w 19127"/>
                    <a:gd name="connsiteY5" fmla="*/ 1676 h 11864"/>
                    <a:gd name="connsiteX6" fmla="*/ 12313 w 19127"/>
                    <a:gd name="connsiteY6" fmla="*/ 2721 h 11864"/>
                    <a:gd name="connsiteX7" fmla="*/ 13880 w 19127"/>
                    <a:gd name="connsiteY7" fmla="*/ 2721 h 11864"/>
                    <a:gd name="connsiteX8" fmla="*/ 15970 w 19127"/>
                    <a:gd name="connsiteY8" fmla="*/ 2721 h 11864"/>
                    <a:gd name="connsiteX9" fmla="*/ 19105 w 19127"/>
                    <a:gd name="connsiteY9" fmla="*/ 5072 h 11864"/>
                    <a:gd name="connsiteX10" fmla="*/ 17277 w 19127"/>
                    <a:gd name="connsiteY10" fmla="*/ 7946 h 11864"/>
                    <a:gd name="connsiteX11" fmla="*/ 17538 w 19127"/>
                    <a:gd name="connsiteY11" fmla="*/ 9252 h 11864"/>
                    <a:gd name="connsiteX12" fmla="*/ 16754 w 19127"/>
                    <a:gd name="connsiteY12" fmla="*/ 10558 h 11864"/>
                    <a:gd name="connsiteX13" fmla="*/ 14142 w 19127"/>
                    <a:gd name="connsiteY13" fmla="*/ 11865 h 11864"/>
                    <a:gd name="connsiteX14" fmla="*/ 11790 w 19127"/>
                    <a:gd name="connsiteY14" fmla="*/ 10036 h 11864"/>
                    <a:gd name="connsiteX15" fmla="*/ 9178 w 19127"/>
                    <a:gd name="connsiteY15" fmla="*/ 8730 h 11864"/>
                    <a:gd name="connsiteX16" fmla="*/ 7610 w 19127"/>
                    <a:gd name="connsiteY16" fmla="*/ 7685 h 11864"/>
                    <a:gd name="connsiteX17" fmla="*/ 5520 w 19127"/>
                    <a:gd name="connsiteY17" fmla="*/ 6901 h 1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127" h="11864">
                      <a:moveTo>
                        <a:pt x="5520" y="6901"/>
                      </a:moveTo>
                      <a:cubicBezTo>
                        <a:pt x="4214" y="6640"/>
                        <a:pt x="3169" y="6378"/>
                        <a:pt x="2124" y="5856"/>
                      </a:cubicBezTo>
                      <a:cubicBezTo>
                        <a:pt x="1079" y="5333"/>
                        <a:pt x="-227" y="4811"/>
                        <a:pt x="34" y="3243"/>
                      </a:cubicBezTo>
                      <a:cubicBezTo>
                        <a:pt x="295" y="1937"/>
                        <a:pt x="1863" y="892"/>
                        <a:pt x="2908" y="369"/>
                      </a:cubicBezTo>
                      <a:cubicBezTo>
                        <a:pt x="3691" y="108"/>
                        <a:pt x="4475" y="-153"/>
                        <a:pt x="5259" y="108"/>
                      </a:cubicBezTo>
                      <a:cubicBezTo>
                        <a:pt x="6304" y="369"/>
                        <a:pt x="7349" y="1153"/>
                        <a:pt x="8133" y="1676"/>
                      </a:cubicBezTo>
                      <a:cubicBezTo>
                        <a:pt x="9439" y="2460"/>
                        <a:pt x="11007" y="2460"/>
                        <a:pt x="12313" y="2721"/>
                      </a:cubicBezTo>
                      <a:cubicBezTo>
                        <a:pt x="12835" y="2721"/>
                        <a:pt x="13358" y="2721"/>
                        <a:pt x="13880" y="2721"/>
                      </a:cubicBezTo>
                      <a:cubicBezTo>
                        <a:pt x="14664" y="2721"/>
                        <a:pt x="15187" y="2721"/>
                        <a:pt x="15970" y="2721"/>
                      </a:cubicBezTo>
                      <a:cubicBezTo>
                        <a:pt x="17277" y="2721"/>
                        <a:pt x="19367" y="3243"/>
                        <a:pt x="19105" y="5072"/>
                      </a:cubicBezTo>
                      <a:cubicBezTo>
                        <a:pt x="18844" y="6378"/>
                        <a:pt x="17015" y="6640"/>
                        <a:pt x="17277" y="7946"/>
                      </a:cubicBezTo>
                      <a:cubicBezTo>
                        <a:pt x="17277" y="8468"/>
                        <a:pt x="17538" y="8730"/>
                        <a:pt x="17538" y="9252"/>
                      </a:cubicBezTo>
                      <a:cubicBezTo>
                        <a:pt x="17538" y="9775"/>
                        <a:pt x="17015" y="10297"/>
                        <a:pt x="16754" y="10558"/>
                      </a:cubicBezTo>
                      <a:cubicBezTo>
                        <a:pt x="15970" y="11342"/>
                        <a:pt x="15187" y="11865"/>
                        <a:pt x="14142" y="11865"/>
                      </a:cubicBezTo>
                      <a:cubicBezTo>
                        <a:pt x="13097" y="11603"/>
                        <a:pt x="12313" y="10820"/>
                        <a:pt x="11790" y="10036"/>
                      </a:cubicBezTo>
                      <a:cubicBezTo>
                        <a:pt x="11007" y="8991"/>
                        <a:pt x="10223" y="8991"/>
                        <a:pt x="9178" y="8730"/>
                      </a:cubicBezTo>
                      <a:cubicBezTo>
                        <a:pt x="8655" y="8468"/>
                        <a:pt x="8133" y="8207"/>
                        <a:pt x="7610" y="7685"/>
                      </a:cubicBezTo>
                      <a:cubicBezTo>
                        <a:pt x="6826" y="7162"/>
                        <a:pt x="6043" y="6901"/>
                        <a:pt x="5520" y="69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6" name="Freeform: Shape 1065">
                  <a:extLst>
                    <a:ext uri="{FF2B5EF4-FFF2-40B4-BE49-F238E27FC236}">
                      <a16:creationId xmlns:a16="http://schemas.microsoft.com/office/drawing/2014/main" id="{F4FD0FB7-4699-78A9-B2E4-4BEF124B1F2A}"/>
                    </a:ext>
                  </a:extLst>
                </p:cNvPr>
                <p:cNvSpPr/>
                <p:nvPr/>
              </p:nvSpPr>
              <p:spPr>
                <a:xfrm>
                  <a:off x="2698209" y="1801358"/>
                  <a:ext cx="32990" cy="25382"/>
                </a:xfrm>
                <a:custGeom>
                  <a:avLst/>
                  <a:gdLst>
                    <a:gd name="connsiteX0" fmla="*/ 71 w 32990"/>
                    <a:gd name="connsiteY0" fmla="*/ 9144 h 25382"/>
                    <a:gd name="connsiteX1" fmla="*/ 1900 w 32990"/>
                    <a:gd name="connsiteY1" fmla="*/ 5748 h 25382"/>
                    <a:gd name="connsiteX2" fmla="*/ 4774 w 32990"/>
                    <a:gd name="connsiteY2" fmla="*/ 1829 h 25382"/>
                    <a:gd name="connsiteX3" fmla="*/ 7648 w 32990"/>
                    <a:gd name="connsiteY3" fmla="*/ 0 h 25382"/>
                    <a:gd name="connsiteX4" fmla="*/ 12350 w 32990"/>
                    <a:gd name="connsiteY4" fmla="*/ 1306 h 25382"/>
                    <a:gd name="connsiteX5" fmla="*/ 17053 w 32990"/>
                    <a:gd name="connsiteY5" fmla="*/ 2351 h 25382"/>
                    <a:gd name="connsiteX6" fmla="*/ 22017 w 32990"/>
                    <a:gd name="connsiteY6" fmla="*/ 2090 h 25382"/>
                    <a:gd name="connsiteX7" fmla="*/ 26458 w 32990"/>
                    <a:gd name="connsiteY7" fmla="*/ 3919 h 25382"/>
                    <a:gd name="connsiteX8" fmla="*/ 27764 w 32990"/>
                    <a:gd name="connsiteY8" fmla="*/ 7315 h 25382"/>
                    <a:gd name="connsiteX9" fmla="*/ 28548 w 32990"/>
                    <a:gd name="connsiteY9" fmla="*/ 10711 h 25382"/>
                    <a:gd name="connsiteX10" fmla="*/ 28809 w 32990"/>
                    <a:gd name="connsiteY10" fmla="*/ 14108 h 25382"/>
                    <a:gd name="connsiteX11" fmla="*/ 32728 w 32990"/>
                    <a:gd name="connsiteY11" fmla="*/ 18288 h 25382"/>
                    <a:gd name="connsiteX12" fmla="*/ 28809 w 32990"/>
                    <a:gd name="connsiteY12" fmla="*/ 23774 h 25382"/>
                    <a:gd name="connsiteX13" fmla="*/ 26197 w 32990"/>
                    <a:gd name="connsiteY13" fmla="*/ 25342 h 25382"/>
                    <a:gd name="connsiteX14" fmla="*/ 23323 w 32990"/>
                    <a:gd name="connsiteY14" fmla="*/ 23513 h 25382"/>
                    <a:gd name="connsiteX15" fmla="*/ 21233 w 32990"/>
                    <a:gd name="connsiteY15" fmla="*/ 22729 h 25382"/>
                    <a:gd name="connsiteX16" fmla="*/ 15746 w 32990"/>
                    <a:gd name="connsiteY16" fmla="*/ 20378 h 25382"/>
                    <a:gd name="connsiteX17" fmla="*/ 14179 w 32990"/>
                    <a:gd name="connsiteY17" fmla="*/ 19855 h 25382"/>
                    <a:gd name="connsiteX18" fmla="*/ 6341 w 32990"/>
                    <a:gd name="connsiteY18" fmla="*/ 16982 h 25382"/>
                    <a:gd name="connsiteX19" fmla="*/ 594 w 32990"/>
                    <a:gd name="connsiteY19" fmla="*/ 13063 h 25382"/>
                    <a:gd name="connsiteX20" fmla="*/ 71 w 32990"/>
                    <a:gd name="connsiteY20" fmla="*/ 9144 h 25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2990" h="25382">
                      <a:moveTo>
                        <a:pt x="71" y="9144"/>
                      </a:moveTo>
                      <a:cubicBezTo>
                        <a:pt x="71" y="7838"/>
                        <a:pt x="1116" y="6793"/>
                        <a:pt x="1900" y="5748"/>
                      </a:cubicBezTo>
                      <a:cubicBezTo>
                        <a:pt x="2945" y="4441"/>
                        <a:pt x="3729" y="3135"/>
                        <a:pt x="4774" y="1829"/>
                      </a:cubicBezTo>
                      <a:cubicBezTo>
                        <a:pt x="5558" y="784"/>
                        <a:pt x="6341" y="0"/>
                        <a:pt x="7648" y="0"/>
                      </a:cubicBezTo>
                      <a:cubicBezTo>
                        <a:pt x="9215" y="0"/>
                        <a:pt x="10783" y="784"/>
                        <a:pt x="12350" y="1306"/>
                      </a:cubicBezTo>
                      <a:cubicBezTo>
                        <a:pt x="13918" y="1829"/>
                        <a:pt x="15485" y="2351"/>
                        <a:pt x="17053" y="2351"/>
                      </a:cubicBezTo>
                      <a:cubicBezTo>
                        <a:pt x="18620" y="2351"/>
                        <a:pt x="20449" y="2090"/>
                        <a:pt x="22017" y="2090"/>
                      </a:cubicBezTo>
                      <a:cubicBezTo>
                        <a:pt x="23584" y="2090"/>
                        <a:pt x="25413" y="2613"/>
                        <a:pt x="26458" y="3919"/>
                      </a:cubicBezTo>
                      <a:cubicBezTo>
                        <a:pt x="27242" y="4964"/>
                        <a:pt x="27503" y="6009"/>
                        <a:pt x="27764" y="7315"/>
                      </a:cubicBezTo>
                      <a:cubicBezTo>
                        <a:pt x="28025" y="8360"/>
                        <a:pt x="28287" y="9405"/>
                        <a:pt x="28548" y="10711"/>
                      </a:cubicBezTo>
                      <a:cubicBezTo>
                        <a:pt x="28809" y="11756"/>
                        <a:pt x="28809" y="13063"/>
                        <a:pt x="28809" y="14108"/>
                      </a:cubicBezTo>
                      <a:cubicBezTo>
                        <a:pt x="28809" y="16720"/>
                        <a:pt x="31422" y="16459"/>
                        <a:pt x="32728" y="18288"/>
                      </a:cubicBezTo>
                      <a:cubicBezTo>
                        <a:pt x="34034" y="20378"/>
                        <a:pt x="30115" y="22468"/>
                        <a:pt x="28809" y="23774"/>
                      </a:cubicBezTo>
                      <a:cubicBezTo>
                        <a:pt x="28025" y="24558"/>
                        <a:pt x="27503" y="25603"/>
                        <a:pt x="26197" y="25342"/>
                      </a:cubicBezTo>
                      <a:cubicBezTo>
                        <a:pt x="24890" y="25080"/>
                        <a:pt x="24368" y="24297"/>
                        <a:pt x="23323" y="23513"/>
                      </a:cubicBezTo>
                      <a:cubicBezTo>
                        <a:pt x="22800" y="22990"/>
                        <a:pt x="22017" y="22990"/>
                        <a:pt x="21233" y="22729"/>
                      </a:cubicBezTo>
                      <a:cubicBezTo>
                        <a:pt x="19404" y="21945"/>
                        <a:pt x="17575" y="21162"/>
                        <a:pt x="15746" y="20378"/>
                      </a:cubicBezTo>
                      <a:cubicBezTo>
                        <a:pt x="15224" y="20117"/>
                        <a:pt x="14702" y="20117"/>
                        <a:pt x="14179" y="19855"/>
                      </a:cubicBezTo>
                      <a:cubicBezTo>
                        <a:pt x="11566" y="18810"/>
                        <a:pt x="9215" y="16720"/>
                        <a:pt x="6341" y="16982"/>
                      </a:cubicBezTo>
                      <a:cubicBezTo>
                        <a:pt x="3729" y="17243"/>
                        <a:pt x="1639" y="15414"/>
                        <a:pt x="594" y="13063"/>
                      </a:cubicBezTo>
                      <a:cubicBezTo>
                        <a:pt x="333" y="11756"/>
                        <a:pt x="-190" y="10189"/>
                        <a:pt x="71" y="91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7" name="Freeform: Shape 1066">
                  <a:extLst>
                    <a:ext uri="{FF2B5EF4-FFF2-40B4-BE49-F238E27FC236}">
                      <a16:creationId xmlns:a16="http://schemas.microsoft.com/office/drawing/2014/main" id="{35871795-4071-997E-B858-620B96D4FC20}"/>
                    </a:ext>
                  </a:extLst>
                </p:cNvPr>
                <p:cNvSpPr/>
                <p:nvPr/>
              </p:nvSpPr>
              <p:spPr>
                <a:xfrm>
                  <a:off x="2920849" y="2091949"/>
                  <a:ext cx="616190" cy="444547"/>
                </a:xfrm>
                <a:custGeom>
                  <a:avLst/>
                  <a:gdLst>
                    <a:gd name="connsiteX0" fmla="*/ 149720 w 616190"/>
                    <a:gd name="connsiteY0" fmla="*/ 154586 h 444547"/>
                    <a:gd name="connsiteX1" fmla="*/ 162260 w 616190"/>
                    <a:gd name="connsiteY1" fmla="*/ 159549 h 444547"/>
                    <a:gd name="connsiteX2" fmla="*/ 170359 w 616190"/>
                    <a:gd name="connsiteY2" fmla="*/ 156937 h 444547"/>
                    <a:gd name="connsiteX3" fmla="*/ 167747 w 616190"/>
                    <a:gd name="connsiteY3" fmla="*/ 154063 h 444547"/>
                    <a:gd name="connsiteX4" fmla="*/ 161999 w 616190"/>
                    <a:gd name="connsiteY4" fmla="*/ 150667 h 444547"/>
                    <a:gd name="connsiteX5" fmla="*/ 147630 w 616190"/>
                    <a:gd name="connsiteY5" fmla="*/ 141523 h 444547"/>
                    <a:gd name="connsiteX6" fmla="*/ 151026 w 616190"/>
                    <a:gd name="connsiteY6" fmla="*/ 143090 h 444547"/>
                    <a:gd name="connsiteX7" fmla="*/ 155729 w 616190"/>
                    <a:gd name="connsiteY7" fmla="*/ 143874 h 444547"/>
                    <a:gd name="connsiteX8" fmla="*/ 160954 w 616190"/>
                    <a:gd name="connsiteY8" fmla="*/ 144658 h 444547"/>
                    <a:gd name="connsiteX9" fmla="*/ 165395 w 616190"/>
                    <a:gd name="connsiteY9" fmla="*/ 146226 h 444547"/>
                    <a:gd name="connsiteX10" fmla="*/ 169575 w 616190"/>
                    <a:gd name="connsiteY10" fmla="*/ 148838 h 444547"/>
                    <a:gd name="connsiteX11" fmla="*/ 176891 w 616190"/>
                    <a:gd name="connsiteY11" fmla="*/ 149883 h 444547"/>
                    <a:gd name="connsiteX12" fmla="*/ 178981 w 616190"/>
                    <a:gd name="connsiteY12" fmla="*/ 153541 h 444547"/>
                    <a:gd name="connsiteX13" fmla="*/ 184467 w 616190"/>
                    <a:gd name="connsiteY13" fmla="*/ 157721 h 444547"/>
                    <a:gd name="connsiteX14" fmla="*/ 188124 w 616190"/>
                    <a:gd name="connsiteY14" fmla="*/ 161378 h 444547"/>
                    <a:gd name="connsiteX15" fmla="*/ 191782 w 616190"/>
                    <a:gd name="connsiteY15" fmla="*/ 162685 h 444547"/>
                    <a:gd name="connsiteX16" fmla="*/ 193872 w 616190"/>
                    <a:gd name="connsiteY16" fmla="*/ 160856 h 444547"/>
                    <a:gd name="connsiteX17" fmla="*/ 192305 w 616190"/>
                    <a:gd name="connsiteY17" fmla="*/ 158504 h 444547"/>
                    <a:gd name="connsiteX18" fmla="*/ 186034 w 616190"/>
                    <a:gd name="connsiteY18" fmla="*/ 154324 h 444547"/>
                    <a:gd name="connsiteX19" fmla="*/ 183422 w 616190"/>
                    <a:gd name="connsiteY19" fmla="*/ 150667 h 444547"/>
                    <a:gd name="connsiteX20" fmla="*/ 188647 w 616190"/>
                    <a:gd name="connsiteY20" fmla="*/ 149361 h 444547"/>
                    <a:gd name="connsiteX21" fmla="*/ 193350 w 616190"/>
                    <a:gd name="connsiteY21" fmla="*/ 150928 h 444547"/>
                    <a:gd name="connsiteX22" fmla="*/ 199097 w 616190"/>
                    <a:gd name="connsiteY22" fmla="*/ 150406 h 444547"/>
                    <a:gd name="connsiteX23" fmla="*/ 210592 w 616190"/>
                    <a:gd name="connsiteY23" fmla="*/ 152496 h 444547"/>
                    <a:gd name="connsiteX24" fmla="*/ 215818 w 616190"/>
                    <a:gd name="connsiteY24" fmla="*/ 158504 h 444547"/>
                    <a:gd name="connsiteX25" fmla="*/ 215295 w 616190"/>
                    <a:gd name="connsiteY25" fmla="*/ 162946 h 444547"/>
                    <a:gd name="connsiteX26" fmla="*/ 219475 w 616190"/>
                    <a:gd name="connsiteY26" fmla="*/ 164252 h 444547"/>
                    <a:gd name="connsiteX27" fmla="*/ 224439 w 616190"/>
                    <a:gd name="connsiteY27" fmla="*/ 162162 h 444547"/>
                    <a:gd name="connsiteX28" fmla="*/ 226268 w 616190"/>
                    <a:gd name="connsiteY28" fmla="*/ 159549 h 444547"/>
                    <a:gd name="connsiteX29" fmla="*/ 236457 w 616190"/>
                    <a:gd name="connsiteY29" fmla="*/ 157459 h 444547"/>
                    <a:gd name="connsiteX30" fmla="*/ 239853 w 616190"/>
                    <a:gd name="connsiteY30" fmla="*/ 149099 h 444547"/>
                    <a:gd name="connsiteX31" fmla="*/ 237240 w 616190"/>
                    <a:gd name="connsiteY31" fmla="*/ 144397 h 444547"/>
                    <a:gd name="connsiteX32" fmla="*/ 233844 w 616190"/>
                    <a:gd name="connsiteY32" fmla="*/ 139694 h 444547"/>
                    <a:gd name="connsiteX33" fmla="*/ 226790 w 616190"/>
                    <a:gd name="connsiteY33" fmla="*/ 138388 h 444547"/>
                    <a:gd name="connsiteX34" fmla="*/ 222088 w 616190"/>
                    <a:gd name="connsiteY34" fmla="*/ 137082 h 444547"/>
                    <a:gd name="connsiteX35" fmla="*/ 226529 w 616190"/>
                    <a:gd name="connsiteY35" fmla="*/ 134992 h 444547"/>
                    <a:gd name="connsiteX36" fmla="*/ 230448 w 616190"/>
                    <a:gd name="connsiteY36" fmla="*/ 133424 h 444547"/>
                    <a:gd name="connsiteX37" fmla="*/ 229925 w 616190"/>
                    <a:gd name="connsiteY37" fmla="*/ 128721 h 444547"/>
                    <a:gd name="connsiteX38" fmla="*/ 232799 w 616190"/>
                    <a:gd name="connsiteY38" fmla="*/ 125586 h 444547"/>
                    <a:gd name="connsiteX39" fmla="*/ 237763 w 616190"/>
                    <a:gd name="connsiteY39" fmla="*/ 131073 h 444547"/>
                    <a:gd name="connsiteX40" fmla="*/ 236979 w 616190"/>
                    <a:gd name="connsiteY40" fmla="*/ 134730 h 444547"/>
                    <a:gd name="connsiteX41" fmla="*/ 240375 w 616190"/>
                    <a:gd name="connsiteY41" fmla="*/ 137865 h 444547"/>
                    <a:gd name="connsiteX42" fmla="*/ 243772 w 616190"/>
                    <a:gd name="connsiteY42" fmla="*/ 139955 h 444547"/>
                    <a:gd name="connsiteX43" fmla="*/ 245078 w 616190"/>
                    <a:gd name="connsiteY43" fmla="*/ 143090 h 444547"/>
                    <a:gd name="connsiteX44" fmla="*/ 253177 w 616190"/>
                    <a:gd name="connsiteY44" fmla="*/ 143874 h 444547"/>
                    <a:gd name="connsiteX45" fmla="*/ 262843 w 616190"/>
                    <a:gd name="connsiteY45" fmla="*/ 145180 h 444547"/>
                    <a:gd name="connsiteX46" fmla="*/ 263366 w 616190"/>
                    <a:gd name="connsiteY46" fmla="*/ 154586 h 444547"/>
                    <a:gd name="connsiteX47" fmla="*/ 263366 w 616190"/>
                    <a:gd name="connsiteY47" fmla="*/ 158766 h 444547"/>
                    <a:gd name="connsiteX48" fmla="*/ 268591 w 616190"/>
                    <a:gd name="connsiteY48" fmla="*/ 161117 h 444547"/>
                    <a:gd name="connsiteX49" fmla="*/ 271726 w 616190"/>
                    <a:gd name="connsiteY49" fmla="*/ 160072 h 444547"/>
                    <a:gd name="connsiteX50" fmla="*/ 275384 w 616190"/>
                    <a:gd name="connsiteY50" fmla="*/ 159549 h 444547"/>
                    <a:gd name="connsiteX51" fmla="*/ 281131 w 616190"/>
                    <a:gd name="connsiteY51" fmla="*/ 160856 h 444547"/>
                    <a:gd name="connsiteX52" fmla="*/ 277474 w 616190"/>
                    <a:gd name="connsiteY52" fmla="*/ 164513 h 444547"/>
                    <a:gd name="connsiteX53" fmla="*/ 274077 w 616190"/>
                    <a:gd name="connsiteY53" fmla="*/ 168432 h 444547"/>
                    <a:gd name="connsiteX54" fmla="*/ 282438 w 616190"/>
                    <a:gd name="connsiteY54" fmla="*/ 168955 h 444547"/>
                    <a:gd name="connsiteX55" fmla="*/ 285834 w 616190"/>
                    <a:gd name="connsiteY55" fmla="*/ 165820 h 444547"/>
                    <a:gd name="connsiteX56" fmla="*/ 290536 w 616190"/>
                    <a:gd name="connsiteY56" fmla="*/ 165558 h 444547"/>
                    <a:gd name="connsiteX57" fmla="*/ 289230 w 616190"/>
                    <a:gd name="connsiteY57" fmla="*/ 168693 h 444547"/>
                    <a:gd name="connsiteX58" fmla="*/ 288708 w 616190"/>
                    <a:gd name="connsiteY58" fmla="*/ 173657 h 444547"/>
                    <a:gd name="connsiteX59" fmla="*/ 292365 w 616190"/>
                    <a:gd name="connsiteY59" fmla="*/ 176270 h 444547"/>
                    <a:gd name="connsiteX60" fmla="*/ 296545 w 616190"/>
                    <a:gd name="connsiteY60" fmla="*/ 178360 h 444547"/>
                    <a:gd name="connsiteX61" fmla="*/ 299941 w 616190"/>
                    <a:gd name="connsiteY61" fmla="*/ 180189 h 444547"/>
                    <a:gd name="connsiteX62" fmla="*/ 305428 w 616190"/>
                    <a:gd name="connsiteY62" fmla="*/ 181756 h 444547"/>
                    <a:gd name="connsiteX63" fmla="*/ 304905 w 616190"/>
                    <a:gd name="connsiteY63" fmla="*/ 184891 h 444547"/>
                    <a:gd name="connsiteX64" fmla="*/ 295500 w 616190"/>
                    <a:gd name="connsiteY64" fmla="*/ 189594 h 444547"/>
                    <a:gd name="connsiteX65" fmla="*/ 287140 w 616190"/>
                    <a:gd name="connsiteY65" fmla="*/ 192467 h 444547"/>
                    <a:gd name="connsiteX66" fmla="*/ 287140 w 616190"/>
                    <a:gd name="connsiteY66" fmla="*/ 197693 h 444547"/>
                    <a:gd name="connsiteX67" fmla="*/ 287140 w 616190"/>
                    <a:gd name="connsiteY67" fmla="*/ 202918 h 444547"/>
                    <a:gd name="connsiteX68" fmla="*/ 292626 w 616190"/>
                    <a:gd name="connsiteY68" fmla="*/ 201873 h 444547"/>
                    <a:gd name="connsiteX69" fmla="*/ 300464 w 616190"/>
                    <a:gd name="connsiteY69" fmla="*/ 199521 h 444547"/>
                    <a:gd name="connsiteX70" fmla="*/ 305950 w 616190"/>
                    <a:gd name="connsiteY70" fmla="*/ 196125 h 444547"/>
                    <a:gd name="connsiteX71" fmla="*/ 310392 w 616190"/>
                    <a:gd name="connsiteY71" fmla="*/ 193774 h 444547"/>
                    <a:gd name="connsiteX72" fmla="*/ 314833 w 616190"/>
                    <a:gd name="connsiteY72" fmla="*/ 192729 h 444547"/>
                    <a:gd name="connsiteX73" fmla="*/ 320581 w 616190"/>
                    <a:gd name="connsiteY73" fmla="*/ 187765 h 444547"/>
                    <a:gd name="connsiteX74" fmla="*/ 326067 w 616190"/>
                    <a:gd name="connsiteY74" fmla="*/ 189332 h 444547"/>
                    <a:gd name="connsiteX75" fmla="*/ 322409 w 616190"/>
                    <a:gd name="connsiteY75" fmla="*/ 193512 h 444547"/>
                    <a:gd name="connsiteX76" fmla="*/ 324238 w 616190"/>
                    <a:gd name="connsiteY76" fmla="*/ 197431 h 444547"/>
                    <a:gd name="connsiteX77" fmla="*/ 329202 w 616190"/>
                    <a:gd name="connsiteY77" fmla="*/ 196909 h 444547"/>
                    <a:gd name="connsiteX78" fmla="*/ 330247 w 616190"/>
                    <a:gd name="connsiteY78" fmla="*/ 201089 h 444547"/>
                    <a:gd name="connsiteX79" fmla="*/ 331031 w 616190"/>
                    <a:gd name="connsiteY79" fmla="*/ 203440 h 444547"/>
                    <a:gd name="connsiteX80" fmla="*/ 331553 w 616190"/>
                    <a:gd name="connsiteY80" fmla="*/ 204746 h 444547"/>
                    <a:gd name="connsiteX81" fmla="*/ 335472 w 616190"/>
                    <a:gd name="connsiteY81" fmla="*/ 207359 h 444547"/>
                    <a:gd name="connsiteX82" fmla="*/ 339130 w 616190"/>
                    <a:gd name="connsiteY82" fmla="*/ 207098 h 444547"/>
                    <a:gd name="connsiteX83" fmla="*/ 341742 w 616190"/>
                    <a:gd name="connsiteY83" fmla="*/ 203963 h 444547"/>
                    <a:gd name="connsiteX84" fmla="*/ 345922 w 616190"/>
                    <a:gd name="connsiteY84" fmla="*/ 204485 h 444547"/>
                    <a:gd name="connsiteX85" fmla="*/ 346445 w 616190"/>
                    <a:gd name="connsiteY85" fmla="*/ 208404 h 444547"/>
                    <a:gd name="connsiteX86" fmla="*/ 346445 w 616190"/>
                    <a:gd name="connsiteY86" fmla="*/ 214674 h 444547"/>
                    <a:gd name="connsiteX87" fmla="*/ 347490 w 616190"/>
                    <a:gd name="connsiteY87" fmla="*/ 218593 h 444547"/>
                    <a:gd name="connsiteX88" fmla="*/ 350886 w 616190"/>
                    <a:gd name="connsiteY88" fmla="*/ 219115 h 444547"/>
                    <a:gd name="connsiteX89" fmla="*/ 355328 w 616190"/>
                    <a:gd name="connsiteY89" fmla="*/ 213890 h 444547"/>
                    <a:gd name="connsiteX90" fmla="*/ 358985 w 616190"/>
                    <a:gd name="connsiteY90" fmla="*/ 213629 h 444547"/>
                    <a:gd name="connsiteX91" fmla="*/ 359508 w 616190"/>
                    <a:gd name="connsiteY91" fmla="*/ 217287 h 444547"/>
                    <a:gd name="connsiteX92" fmla="*/ 362904 w 616190"/>
                    <a:gd name="connsiteY92" fmla="*/ 223818 h 444547"/>
                    <a:gd name="connsiteX93" fmla="*/ 366039 w 616190"/>
                    <a:gd name="connsiteY93" fmla="*/ 230349 h 444547"/>
                    <a:gd name="connsiteX94" fmla="*/ 368129 w 616190"/>
                    <a:gd name="connsiteY94" fmla="*/ 232178 h 444547"/>
                    <a:gd name="connsiteX95" fmla="*/ 370741 w 616190"/>
                    <a:gd name="connsiteY95" fmla="*/ 234791 h 444547"/>
                    <a:gd name="connsiteX96" fmla="*/ 372832 w 616190"/>
                    <a:gd name="connsiteY96" fmla="*/ 238448 h 444547"/>
                    <a:gd name="connsiteX97" fmla="*/ 373615 w 616190"/>
                    <a:gd name="connsiteY97" fmla="*/ 243412 h 444547"/>
                    <a:gd name="connsiteX98" fmla="*/ 376750 w 616190"/>
                    <a:gd name="connsiteY98" fmla="*/ 250466 h 444547"/>
                    <a:gd name="connsiteX99" fmla="*/ 378318 w 616190"/>
                    <a:gd name="connsiteY99" fmla="*/ 253340 h 444547"/>
                    <a:gd name="connsiteX100" fmla="*/ 379885 w 616190"/>
                    <a:gd name="connsiteY100" fmla="*/ 257259 h 444547"/>
                    <a:gd name="connsiteX101" fmla="*/ 377795 w 616190"/>
                    <a:gd name="connsiteY101" fmla="*/ 261177 h 444547"/>
                    <a:gd name="connsiteX102" fmla="*/ 372048 w 616190"/>
                    <a:gd name="connsiteY102" fmla="*/ 265096 h 444547"/>
                    <a:gd name="connsiteX103" fmla="*/ 367084 w 616190"/>
                    <a:gd name="connsiteY103" fmla="*/ 272934 h 444547"/>
                    <a:gd name="connsiteX104" fmla="*/ 370741 w 616190"/>
                    <a:gd name="connsiteY104" fmla="*/ 273979 h 444547"/>
                    <a:gd name="connsiteX105" fmla="*/ 375444 w 616190"/>
                    <a:gd name="connsiteY105" fmla="*/ 274501 h 444547"/>
                    <a:gd name="connsiteX106" fmla="*/ 383282 w 616190"/>
                    <a:gd name="connsiteY106" fmla="*/ 277375 h 444547"/>
                    <a:gd name="connsiteX107" fmla="*/ 392164 w 616190"/>
                    <a:gd name="connsiteY107" fmla="*/ 278420 h 444547"/>
                    <a:gd name="connsiteX108" fmla="*/ 396606 w 616190"/>
                    <a:gd name="connsiteY108" fmla="*/ 279204 h 444547"/>
                    <a:gd name="connsiteX109" fmla="*/ 400786 w 616190"/>
                    <a:gd name="connsiteY109" fmla="*/ 275546 h 444547"/>
                    <a:gd name="connsiteX110" fmla="*/ 402092 w 616190"/>
                    <a:gd name="connsiteY110" fmla="*/ 269276 h 444547"/>
                    <a:gd name="connsiteX111" fmla="*/ 403660 w 616190"/>
                    <a:gd name="connsiteY111" fmla="*/ 264835 h 444547"/>
                    <a:gd name="connsiteX112" fmla="*/ 414632 w 616190"/>
                    <a:gd name="connsiteY112" fmla="*/ 268754 h 444547"/>
                    <a:gd name="connsiteX113" fmla="*/ 416722 w 616190"/>
                    <a:gd name="connsiteY113" fmla="*/ 274240 h 444547"/>
                    <a:gd name="connsiteX114" fmla="*/ 420119 w 616190"/>
                    <a:gd name="connsiteY114" fmla="*/ 275808 h 444547"/>
                    <a:gd name="connsiteX115" fmla="*/ 424560 w 616190"/>
                    <a:gd name="connsiteY115" fmla="*/ 276853 h 444547"/>
                    <a:gd name="connsiteX116" fmla="*/ 429001 w 616190"/>
                    <a:gd name="connsiteY116" fmla="*/ 279204 h 444547"/>
                    <a:gd name="connsiteX117" fmla="*/ 439713 w 616190"/>
                    <a:gd name="connsiteY117" fmla="*/ 280510 h 444547"/>
                    <a:gd name="connsiteX118" fmla="*/ 441280 w 616190"/>
                    <a:gd name="connsiteY118" fmla="*/ 283123 h 444547"/>
                    <a:gd name="connsiteX119" fmla="*/ 443370 w 616190"/>
                    <a:gd name="connsiteY119" fmla="*/ 285213 h 444547"/>
                    <a:gd name="connsiteX120" fmla="*/ 442064 w 616190"/>
                    <a:gd name="connsiteY120" fmla="*/ 293050 h 444547"/>
                    <a:gd name="connsiteX121" fmla="*/ 437100 w 616190"/>
                    <a:gd name="connsiteY121" fmla="*/ 292528 h 444547"/>
                    <a:gd name="connsiteX122" fmla="*/ 430046 w 616190"/>
                    <a:gd name="connsiteY122" fmla="*/ 292789 h 444547"/>
                    <a:gd name="connsiteX123" fmla="*/ 423515 w 616190"/>
                    <a:gd name="connsiteY123" fmla="*/ 292528 h 444547"/>
                    <a:gd name="connsiteX124" fmla="*/ 418812 w 616190"/>
                    <a:gd name="connsiteY124" fmla="*/ 290699 h 444547"/>
                    <a:gd name="connsiteX125" fmla="*/ 411759 w 616190"/>
                    <a:gd name="connsiteY125" fmla="*/ 295140 h 444547"/>
                    <a:gd name="connsiteX126" fmla="*/ 407579 w 616190"/>
                    <a:gd name="connsiteY126" fmla="*/ 298537 h 444547"/>
                    <a:gd name="connsiteX127" fmla="*/ 404705 w 616190"/>
                    <a:gd name="connsiteY127" fmla="*/ 299843 h 444547"/>
                    <a:gd name="connsiteX128" fmla="*/ 402876 w 616190"/>
                    <a:gd name="connsiteY128" fmla="*/ 294095 h 444547"/>
                    <a:gd name="connsiteX129" fmla="*/ 401570 w 616190"/>
                    <a:gd name="connsiteY129" fmla="*/ 286519 h 444547"/>
                    <a:gd name="connsiteX130" fmla="*/ 397128 w 616190"/>
                    <a:gd name="connsiteY130" fmla="*/ 283645 h 444547"/>
                    <a:gd name="connsiteX131" fmla="*/ 391381 w 616190"/>
                    <a:gd name="connsiteY131" fmla="*/ 280771 h 444547"/>
                    <a:gd name="connsiteX132" fmla="*/ 383804 w 616190"/>
                    <a:gd name="connsiteY132" fmla="*/ 278159 h 444547"/>
                    <a:gd name="connsiteX133" fmla="*/ 375705 w 616190"/>
                    <a:gd name="connsiteY133" fmla="*/ 275285 h 444547"/>
                    <a:gd name="connsiteX134" fmla="*/ 366300 w 616190"/>
                    <a:gd name="connsiteY134" fmla="*/ 275285 h 444547"/>
                    <a:gd name="connsiteX135" fmla="*/ 357417 w 616190"/>
                    <a:gd name="connsiteY135" fmla="*/ 280510 h 444547"/>
                    <a:gd name="connsiteX136" fmla="*/ 353237 w 616190"/>
                    <a:gd name="connsiteY136" fmla="*/ 283645 h 444547"/>
                    <a:gd name="connsiteX137" fmla="*/ 351147 w 616190"/>
                    <a:gd name="connsiteY137" fmla="*/ 287303 h 444547"/>
                    <a:gd name="connsiteX138" fmla="*/ 342265 w 616190"/>
                    <a:gd name="connsiteY138" fmla="*/ 293050 h 444547"/>
                    <a:gd name="connsiteX139" fmla="*/ 335995 w 616190"/>
                    <a:gd name="connsiteY139" fmla="*/ 298798 h 444547"/>
                    <a:gd name="connsiteX140" fmla="*/ 337301 w 616190"/>
                    <a:gd name="connsiteY140" fmla="*/ 301410 h 444547"/>
                    <a:gd name="connsiteX141" fmla="*/ 340175 w 616190"/>
                    <a:gd name="connsiteY141" fmla="*/ 304545 h 444547"/>
                    <a:gd name="connsiteX142" fmla="*/ 345661 w 616190"/>
                    <a:gd name="connsiteY142" fmla="*/ 308464 h 444547"/>
                    <a:gd name="connsiteX143" fmla="*/ 348535 w 616190"/>
                    <a:gd name="connsiteY143" fmla="*/ 312383 h 444547"/>
                    <a:gd name="connsiteX144" fmla="*/ 350886 w 616190"/>
                    <a:gd name="connsiteY144" fmla="*/ 317347 h 444547"/>
                    <a:gd name="connsiteX145" fmla="*/ 347751 w 616190"/>
                    <a:gd name="connsiteY145" fmla="*/ 319960 h 444547"/>
                    <a:gd name="connsiteX146" fmla="*/ 343048 w 616190"/>
                    <a:gd name="connsiteY146" fmla="*/ 318653 h 444547"/>
                    <a:gd name="connsiteX147" fmla="*/ 338346 w 616190"/>
                    <a:gd name="connsiteY147" fmla="*/ 319960 h 444547"/>
                    <a:gd name="connsiteX148" fmla="*/ 334166 w 616190"/>
                    <a:gd name="connsiteY148" fmla="*/ 324662 h 444547"/>
                    <a:gd name="connsiteX149" fmla="*/ 330770 w 616190"/>
                    <a:gd name="connsiteY149" fmla="*/ 322833 h 444547"/>
                    <a:gd name="connsiteX150" fmla="*/ 324238 w 616190"/>
                    <a:gd name="connsiteY150" fmla="*/ 322311 h 444547"/>
                    <a:gd name="connsiteX151" fmla="*/ 318752 w 616190"/>
                    <a:gd name="connsiteY151" fmla="*/ 325968 h 444547"/>
                    <a:gd name="connsiteX152" fmla="*/ 317184 w 616190"/>
                    <a:gd name="connsiteY152" fmla="*/ 327797 h 444547"/>
                    <a:gd name="connsiteX153" fmla="*/ 313265 w 616190"/>
                    <a:gd name="connsiteY153" fmla="*/ 327536 h 444547"/>
                    <a:gd name="connsiteX154" fmla="*/ 309347 w 616190"/>
                    <a:gd name="connsiteY154" fmla="*/ 329887 h 444547"/>
                    <a:gd name="connsiteX155" fmla="*/ 312221 w 616190"/>
                    <a:gd name="connsiteY155" fmla="*/ 334851 h 444547"/>
                    <a:gd name="connsiteX156" fmla="*/ 313788 w 616190"/>
                    <a:gd name="connsiteY156" fmla="*/ 338509 h 444547"/>
                    <a:gd name="connsiteX157" fmla="*/ 312743 w 616190"/>
                    <a:gd name="connsiteY157" fmla="*/ 342166 h 444547"/>
                    <a:gd name="connsiteX158" fmla="*/ 313788 w 616190"/>
                    <a:gd name="connsiteY158" fmla="*/ 344256 h 444547"/>
                    <a:gd name="connsiteX159" fmla="*/ 311437 w 616190"/>
                    <a:gd name="connsiteY159" fmla="*/ 345040 h 444547"/>
                    <a:gd name="connsiteX160" fmla="*/ 309347 w 616190"/>
                    <a:gd name="connsiteY160" fmla="*/ 342427 h 444547"/>
                    <a:gd name="connsiteX161" fmla="*/ 307779 w 616190"/>
                    <a:gd name="connsiteY161" fmla="*/ 335635 h 444547"/>
                    <a:gd name="connsiteX162" fmla="*/ 303338 w 616190"/>
                    <a:gd name="connsiteY162" fmla="*/ 329365 h 444547"/>
                    <a:gd name="connsiteX163" fmla="*/ 293671 w 616190"/>
                    <a:gd name="connsiteY163" fmla="*/ 328058 h 444547"/>
                    <a:gd name="connsiteX164" fmla="*/ 282960 w 616190"/>
                    <a:gd name="connsiteY164" fmla="*/ 324923 h 444547"/>
                    <a:gd name="connsiteX165" fmla="*/ 272771 w 616190"/>
                    <a:gd name="connsiteY165" fmla="*/ 321788 h 444547"/>
                    <a:gd name="connsiteX166" fmla="*/ 268330 w 616190"/>
                    <a:gd name="connsiteY166" fmla="*/ 327275 h 444547"/>
                    <a:gd name="connsiteX167" fmla="*/ 252132 w 616190"/>
                    <a:gd name="connsiteY167" fmla="*/ 340337 h 444547"/>
                    <a:gd name="connsiteX168" fmla="*/ 259447 w 616190"/>
                    <a:gd name="connsiteY168" fmla="*/ 357319 h 444547"/>
                    <a:gd name="connsiteX169" fmla="*/ 280609 w 616190"/>
                    <a:gd name="connsiteY169" fmla="*/ 362544 h 444547"/>
                    <a:gd name="connsiteX170" fmla="*/ 292365 w 616190"/>
                    <a:gd name="connsiteY170" fmla="*/ 359148 h 444547"/>
                    <a:gd name="connsiteX171" fmla="*/ 299941 w 616190"/>
                    <a:gd name="connsiteY171" fmla="*/ 354445 h 444547"/>
                    <a:gd name="connsiteX172" fmla="*/ 309085 w 616190"/>
                    <a:gd name="connsiteY172" fmla="*/ 351833 h 444547"/>
                    <a:gd name="connsiteX173" fmla="*/ 321626 w 616190"/>
                    <a:gd name="connsiteY173" fmla="*/ 355229 h 444547"/>
                    <a:gd name="connsiteX174" fmla="*/ 325022 w 616190"/>
                    <a:gd name="connsiteY174" fmla="*/ 354706 h 444547"/>
                    <a:gd name="connsiteX175" fmla="*/ 325283 w 616190"/>
                    <a:gd name="connsiteY175" fmla="*/ 350787 h 444547"/>
                    <a:gd name="connsiteX176" fmla="*/ 323716 w 616190"/>
                    <a:gd name="connsiteY176" fmla="*/ 345562 h 444547"/>
                    <a:gd name="connsiteX177" fmla="*/ 323454 w 616190"/>
                    <a:gd name="connsiteY177" fmla="*/ 342427 h 444547"/>
                    <a:gd name="connsiteX178" fmla="*/ 329202 w 616190"/>
                    <a:gd name="connsiteY178" fmla="*/ 346085 h 444547"/>
                    <a:gd name="connsiteX179" fmla="*/ 332337 w 616190"/>
                    <a:gd name="connsiteY179" fmla="*/ 348175 h 444547"/>
                    <a:gd name="connsiteX180" fmla="*/ 336517 w 616190"/>
                    <a:gd name="connsiteY180" fmla="*/ 348436 h 444547"/>
                    <a:gd name="connsiteX181" fmla="*/ 338085 w 616190"/>
                    <a:gd name="connsiteY181" fmla="*/ 348697 h 444547"/>
                    <a:gd name="connsiteX182" fmla="*/ 339130 w 616190"/>
                    <a:gd name="connsiteY182" fmla="*/ 348697 h 444547"/>
                    <a:gd name="connsiteX183" fmla="*/ 340175 w 616190"/>
                    <a:gd name="connsiteY183" fmla="*/ 350787 h 444547"/>
                    <a:gd name="connsiteX184" fmla="*/ 340175 w 616190"/>
                    <a:gd name="connsiteY184" fmla="*/ 357058 h 444547"/>
                    <a:gd name="connsiteX185" fmla="*/ 345400 w 616190"/>
                    <a:gd name="connsiteY185" fmla="*/ 354445 h 444547"/>
                    <a:gd name="connsiteX186" fmla="*/ 349319 w 616190"/>
                    <a:gd name="connsiteY186" fmla="*/ 349742 h 444547"/>
                    <a:gd name="connsiteX187" fmla="*/ 355066 w 616190"/>
                    <a:gd name="connsiteY187" fmla="*/ 349481 h 444547"/>
                    <a:gd name="connsiteX188" fmla="*/ 354544 w 616190"/>
                    <a:gd name="connsiteY188" fmla="*/ 353400 h 444547"/>
                    <a:gd name="connsiteX189" fmla="*/ 354805 w 616190"/>
                    <a:gd name="connsiteY189" fmla="*/ 359409 h 444547"/>
                    <a:gd name="connsiteX190" fmla="*/ 357679 w 616190"/>
                    <a:gd name="connsiteY190" fmla="*/ 360976 h 444547"/>
                    <a:gd name="connsiteX191" fmla="*/ 360030 w 616190"/>
                    <a:gd name="connsiteY191" fmla="*/ 361760 h 444547"/>
                    <a:gd name="connsiteX192" fmla="*/ 360814 w 616190"/>
                    <a:gd name="connsiteY192" fmla="*/ 365940 h 444547"/>
                    <a:gd name="connsiteX193" fmla="*/ 365778 w 616190"/>
                    <a:gd name="connsiteY193" fmla="*/ 368814 h 444547"/>
                    <a:gd name="connsiteX194" fmla="*/ 369958 w 616190"/>
                    <a:gd name="connsiteY194" fmla="*/ 372733 h 444547"/>
                    <a:gd name="connsiteX195" fmla="*/ 372832 w 616190"/>
                    <a:gd name="connsiteY195" fmla="*/ 377435 h 444547"/>
                    <a:gd name="connsiteX196" fmla="*/ 378057 w 616190"/>
                    <a:gd name="connsiteY196" fmla="*/ 374823 h 444547"/>
                    <a:gd name="connsiteX197" fmla="*/ 380930 w 616190"/>
                    <a:gd name="connsiteY197" fmla="*/ 378742 h 444547"/>
                    <a:gd name="connsiteX198" fmla="*/ 386678 w 616190"/>
                    <a:gd name="connsiteY198" fmla="*/ 378480 h 444547"/>
                    <a:gd name="connsiteX199" fmla="*/ 392687 w 616190"/>
                    <a:gd name="connsiteY199" fmla="*/ 380048 h 444547"/>
                    <a:gd name="connsiteX200" fmla="*/ 396867 w 616190"/>
                    <a:gd name="connsiteY200" fmla="*/ 384751 h 444547"/>
                    <a:gd name="connsiteX201" fmla="*/ 397912 w 616190"/>
                    <a:gd name="connsiteY201" fmla="*/ 388669 h 444547"/>
                    <a:gd name="connsiteX202" fmla="*/ 391903 w 616190"/>
                    <a:gd name="connsiteY202" fmla="*/ 391282 h 444547"/>
                    <a:gd name="connsiteX203" fmla="*/ 383804 w 616190"/>
                    <a:gd name="connsiteY203" fmla="*/ 391021 h 444547"/>
                    <a:gd name="connsiteX204" fmla="*/ 384327 w 616190"/>
                    <a:gd name="connsiteY204" fmla="*/ 396768 h 444547"/>
                    <a:gd name="connsiteX205" fmla="*/ 397912 w 616190"/>
                    <a:gd name="connsiteY205" fmla="*/ 400948 h 444547"/>
                    <a:gd name="connsiteX206" fmla="*/ 405227 w 616190"/>
                    <a:gd name="connsiteY206" fmla="*/ 401732 h 444547"/>
                    <a:gd name="connsiteX207" fmla="*/ 408101 w 616190"/>
                    <a:gd name="connsiteY207" fmla="*/ 406435 h 444547"/>
                    <a:gd name="connsiteX208" fmla="*/ 413326 w 616190"/>
                    <a:gd name="connsiteY208" fmla="*/ 408002 h 444547"/>
                    <a:gd name="connsiteX209" fmla="*/ 420641 w 616190"/>
                    <a:gd name="connsiteY209" fmla="*/ 408786 h 444547"/>
                    <a:gd name="connsiteX210" fmla="*/ 426650 w 616190"/>
                    <a:gd name="connsiteY210" fmla="*/ 410353 h 444547"/>
                    <a:gd name="connsiteX211" fmla="*/ 433965 w 616190"/>
                    <a:gd name="connsiteY211" fmla="*/ 411921 h 444547"/>
                    <a:gd name="connsiteX212" fmla="*/ 439713 w 616190"/>
                    <a:gd name="connsiteY212" fmla="*/ 417668 h 444547"/>
                    <a:gd name="connsiteX213" fmla="*/ 446505 w 616190"/>
                    <a:gd name="connsiteY213" fmla="*/ 423155 h 444547"/>
                    <a:gd name="connsiteX214" fmla="*/ 453821 w 616190"/>
                    <a:gd name="connsiteY214" fmla="*/ 427857 h 444547"/>
                    <a:gd name="connsiteX215" fmla="*/ 463487 w 616190"/>
                    <a:gd name="connsiteY215" fmla="*/ 431776 h 444547"/>
                    <a:gd name="connsiteX216" fmla="*/ 474721 w 616190"/>
                    <a:gd name="connsiteY216" fmla="*/ 435695 h 444547"/>
                    <a:gd name="connsiteX217" fmla="*/ 483865 w 616190"/>
                    <a:gd name="connsiteY217" fmla="*/ 437001 h 444547"/>
                    <a:gd name="connsiteX218" fmla="*/ 494576 w 616190"/>
                    <a:gd name="connsiteY218" fmla="*/ 438830 h 444547"/>
                    <a:gd name="connsiteX219" fmla="*/ 501891 w 616190"/>
                    <a:gd name="connsiteY219" fmla="*/ 443794 h 444547"/>
                    <a:gd name="connsiteX220" fmla="*/ 510251 w 616190"/>
                    <a:gd name="connsiteY220" fmla="*/ 443533 h 444547"/>
                    <a:gd name="connsiteX221" fmla="*/ 512864 w 616190"/>
                    <a:gd name="connsiteY221" fmla="*/ 438830 h 444547"/>
                    <a:gd name="connsiteX222" fmla="*/ 514432 w 616190"/>
                    <a:gd name="connsiteY222" fmla="*/ 434128 h 444547"/>
                    <a:gd name="connsiteX223" fmla="*/ 508684 w 616190"/>
                    <a:gd name="connsiteY223" fmla="*/ 430731 h 444547"/>
                    <a:gd name="connsiteX224" fmla="*/ 506071 w 616190"/>
                    <a:gd name="connsiteY224" fmla="*/ 425767 h 444547"/>
                    <a:gd name="connsiteX225" fmla="*/ 505549 w 616190"/>
                    <a:gd name="connsiteY225" fmla="*/ 423939 h 444547"/>
                    <a:gd name="connsiteX226" fmla="*/ 504243 w 616190"/>
                    <a:gd name="connsiteY226" fmla="*/ 422110 h 444547"/>
                    <a:gd name="connsiteX227" fmla="*/ 495882 w 616190"/>
                    <a:gd name="connsiteY227" fmla="*/ 416362 h 444547"/>
                    <a:gd name="connsiteX228" fmla="*/ 487261 w 616190"/>
                    <a:gd name="connsiteY228" fmla="*/ 409047 h 444547"/>
                    <a:gd name="connsiteX229" fmla="*/ 474460 w 616190"/>
                    <a:gd name="connsiteY229" fmla="*/ 400687 h 444547"/>
                    <a:gd name="connsiteX230" fmla="*/ 459568 w 616190"/>
                    <a:gd name="connsiteY230" fmla="*/ 392849 h 444547"/>
                    <a:gd name="connsiteX231" fmla="*/ 453559 w 616190"/>
                    <a:gd name="connsiteY231" fmla="*/ 382138 h 444547"/>
                    <a:gd name="connsiteX232" fmla="*/ 462964 w 616190"/>
                    <a:gd name="connsiteY232" fmla="*/ 381354 h 444547"/>
                    <a:gd name="connsiteX233" fmla="*/ 466883 w 616190"/>
                    <a:gd name="connsiteY233" fmla="*/ 385273 h 444547"/>
                    <a:gd name="connsiteX234" fmla="*/ 471847 w 616190"/>
                    <a:gd name="connsiteY234" fmla="*/ 390759 h 444547"/>
                    <a:gd name="connsiteX235" fmla="*/ 474982 w 616190"/>
                    <a:gd name="connsiteY235" fmla="*/ 391543 h 444547"/>
                    <a:gd name="connsiteX236" fmla="*/ 474982 w 616190"/>
                    <a:gd name="connsiteY236" fmla="*/ 386318 h 444547"/>
                    <a:gd name="connsiteX237" fmla="*/ 476027 w 616190"/>
                    <a:gd name="connsiteY237" fmla="*/ 382922 h 444547"/>
                    <a:gd name="connsiteX238" fmla="*/ 479424 w 616190"/>
                    <a:gd name="connsiteY238" fmla="*/ 386057 h 444547"/>
                    <a:gd name="connsiteX239" fmla="*/ 485432 w 616190"/>
                    <a:gd name="connsiteY239" fmla="*/ 393894 h 444547"/>
                    <a:gd name="connsiteX240" fmla="*/ 495882 w 616190"/>
                    <a:gd name="connsiteY240" fmla="*/ 398597 h 444547"/>
                    <a:gd name="connsiteX241" fmla="*/ 501891 w 616190"/>
                    <a:gd name="connsiteY241" fmla="*/ 400687 h 444547"/>
                    <a:gd name="connsiteX242" fmla="*/ 509468 w 616190"/>
                    <a:gd name="connsiteY242" fmla="*/ 404867 h 444547"/>
                    <a:gd name="connsiteX243" fmla="*/ 518612 w 616190"/>
                    <a:gd name="connsiteY243" fmla="*/ 408002 h 444547"/>
                    <a:gd name="connsiteX244" fmla="*/ 528278 w 616190"/>
                    <a:gd name="connsiteY244" fmla="*/ 415578 h 444547"/>
                    <a:gd name="connsiteX245" fmla="*/ 532719 w 616190"/>
                    <a:gd name="connsiteY245" fmla="*/ 417930 h 444547"/>
                    <a:gd name="connsiteX246" fmla="*/ 533242 w 616190"/>
                    <a:gd name="connsiteY246" fmla="*/ 415317 h 444547"/>
                    <a:gd name="connsiteX247" fmla="*/ 533242 w 616190"/>
                    <a:gd name="connsiteY247" fmla="*/ 411137 h 444547"/>
                    <a:gd name="connsiteX248" fmla="*/ 537683 w 616190"/>
                    <a:gd name="connsiteY248" fmla="*/ 409570 h 444547"/>
                    <a:gd name="connsiteX249" fmla="*/ 542647 w 616190"/>
                    <a:gd name="connsiteY249" fmla="*/ 408263 h 444547"/>
                    <a:gd name="connsiteX250" fmla="*/ 541341 w 616190"/>
                    <a:gd name="connsiteY250" fmla="*/ 404345 h 444547"/>
                    <a:gd name="connsiteX251" fmla="*/ 535332 w 616190"/>
                    <a:gd name="connsiteY251" fmla="*/ 395201 h 444547"/>
                    <a:gd name="connsiteX252" fmla="*/ 536116 w 616190"/>
                    <a:gd name="connsiteY252" fmla="*/ 390498 h 444547"/>
                    <a:gd name="connsiteX253" fmla="*/ 535071 w 616190"/>
                    <a:gd name="connsiteY253" fmla="*/ 384228 h 444547"/>
                    <a:gd name="connsiteX254" fmla="*/ 540819 w 616190"/>
                    <a:gd name="connsiteY254" fmla="*/ 387363 h 444547"/>
                    <a:gd name="connsiteX255" fmla="*/ 543170 w 616190"/>
                    <a:gd name="connsiteY255" fmla="*/ 394156 h 444547"/>
                    <a:gd name="connsiteX256" fmla="*/ 548395 w 616190"/>
                    <a:gd name="connsiteY256" fmla="*/ 394939 h 444547"/>
                    <a:gd name="connsiteX257" fmla="*/ 548133 w 616190"/>
                    <a:gd name="connsiteY257" fmla="*/ 388669 h 444547"/>
                    <a:gd name="connsiteX258" fmla="*/ 544215 w 616190"/>
                    <a:gd name="connsiteY258" fmla="*/ 381877 h 444547"/>
                    <a:gd name="connsiteX259" fmla="*/ 538206 w 616190"/>
                    <a:gd name="connsiteY259" fmla="*/ 380571 h 444547"/>
                    <a:gd name="connsiteX260" fmla="*/ 538467 w 616190"/>
                    <a:gd name="connsiteY260" fmla="*/ 378480 h 444547"/>
                    <a:gd name="connsiteX261" fmla="*/ 543692 w 616190"/>
                    <a:gd name="connsiteY261" fmla="*/ 375607 h 444547"/>
                    <a:gd name="connsiteX262" fmla="*/ 542908 w 616190"/>
                    <a:gd name="connsiteY262" fmla="*/ 373778 h 444547"/>
                    <a:gd name="connsiteX263" fmla="*/ 538728 w 616190"/>
                    <a:gd name="connsiteY263" fmla="*/ 372210 h 444547"/>
                    <a:gd name="connsiteX264" fmla="*/ 536377 w 616190"/>
                    <a:gd name="connsiteY264" fmla="*/ 371165 h 444547"/>
                    <a:gd name="connsiteX265" fmla="*/ 532981 w 616190"/>
                    <a:gd name="connsiteY265" fmla="*/ 366724 h 444547"/>
                    <a:gd name="connsiteX266" fmla="*/ 526449 w 616190"/>
                    <a:gd name="connsiteY266" fmla="*/ 364895 h 444547"/>
                    <a:gd name="connsiteX267" fmla="*/ 534287 w 616190"/>
                    <a:gd name="connsiteY267" fmla="*/ 360193 h 444547"/>
                    <a:gd name="connsiteX268" fmla="*/ 531675 w 616190"/>
                    <a:gd name="connsiteY268" fmla="*/ 354967 h 444547"/>
                    <a:gd name="connsiteX269" fmla="*/ 525666 w 616190"/>
                    <a:gd name="connsiteY269" fmla="*/ 354184 h 444547"/>
                    <a:gd name="connsiteX270" fmla="*/ 522269 w 616190"/>
                    <a:gd name="connsiteY270" fmla="*/ 353139 h 444547"/>
                    <a:gd name="connsiteX271" fmla="*/ 523053 w 616190"/>
                    <a:gd name="connsiteY271" fmla="*/ 350265 h 444547"/>
                    <a:gd name="connsiteX272" fmla="*/ 524359 w 616190"/>
                    <a:gd name="connsiteY272" fmla="*/ 346085 h 444547"/>
                    <a:gd name="connsiteX273" fmla="*/ 518089 w 616190"/>
                    <a:gd name="connsiteY273" fmla="*/ 343472 h 444547"/>
                    <a:gd name="connsiteX274" fmla="*/ 514170 w 616190"/>
                    <a:gd name="connsiteY274" fmla="*/ 345040 h 444547"/>
                    <a:gd name="connsiteX275" fmla="*/ 512080 w 616190"/>
                    <a:gd name="connsiteY275" fmla="*/ 345040 h 444547"/>
                    <a:gd name="connsiteX276" fmla="*/ 509990 w 616190"/>
                    <a:gd name="connsiteY276" fmla="*/ 342689 h 444547"/>
                    <a:gd name="connsiteX277" fmla="*/ 506855 w 616190"/>
                    <a:gd name="connsiteY277" fmla="*/ 340076 h 444547"/>
                    <a:gd name="connsiteX278" fmla="*/ 500846 w 616190"/>
                    <a:gd name="connsiteY278" fmla="*/ 342689 h 444547"/>
                    <a:gd name="connsiteX279" fmla="*/ 496405 w 616190"/>
                    <a:gd name="connsiteY279" fmla="*/ 342166 h 444547"/>
                    <a:gd name="connsiteX280" fmla="*/ 495882 w 616190"/>
                    <a:gd name="connsiteY280" fmla="*/ 334329 h 444547"/>
                    <a:gd name="connsiteX281" fmla="*/ 493793 w 616190"/>
                    <a:gd name="connsiteY281" fmla="*/ 331716 h 444547"/>
                    <a:gd name="connsiteX282" fmla="*/ 488306 w 616190"/>
                    <a:gd name="connsiteY282" fmla="*/ 327275 h 444547"/>
                    <a:gd name="connsiteX283" fmla="*/ 489090 w 616190"/>
                    <a:gd name="connsiteY283" fmla="*/ 324662 h 444547"/>
                    <a:gd name="connsiteX284" fmla="*/ 488568 w 616190"/>
                    <a:gd name="connsiteY284" fmla="*/ 320221 h 444547"/>
                    <a:gd name="connsiteX285" fmla="*/ 483342 w 616190"/>
                    <a:gd name="connsiteY285" fmla="*/ 316824 h 444547"/>
                    <a:gd name="connsiteX286" fmla="*/ 475243 w 616190"/>
                    <a:gd name="connsiteY286" fmla="*/ 319698 h 444547"/>
                    <a:gd name="connsiteX287" fmla="*/ 472631 w 616190"/>
                    <a:gd name="connsiteY287" fmla="*/ 315779 h 444547"/>
                    <a:gd name="connsiteX288" fmla="*/ 463487 w 616190"/>
                    <a:gd name="connsiteY288" fmla="*/ 303762 h 444547"/>
                    <a:gd name="connsiteX289" fmla="*/ 458262 w 616190"/>
                    <a:gd name="connsiteY289" fmla="*/ 298537 h 444547"/>
                    <a:gd name="connsiteX290" fmla="*/ 461397 w 616190"/>
                    <a:gd name="connsiteY290" fmla="*/ 295402 h 444547"/>
                    <a:gd name="connsiteX291" fmla="*/ 468712 w 616190"/>
                    <a:gd name="connsiteY291" fmla="*/ 297230 h 444547"/>
                    <a:gd name="connsiteX292" fmla="*/ 469757 w 616190"/>
                    <a:gd name="connsiteY292" fmla="*/ 299843 h 444547"/>
                    <a:gd name="connsiteX293" fmla="*/ 471847 w 616190"/>
                    <a:gd name="connsiteY293" fmla="*/ 302717 h 444547"/>
                    <a:gd name="connsiteX294" fmla="*/ 482559 w 616190"/>
                    <a:gd name="connsiteY294" fmla="*/ 305852 h 444547"/>
                    <a:gd name="connsiteX295" fmla="*/ 486739 w 616190"/>
                    <a:gd name="connsiteY295" fmla="*/ 302194 h 444547"/>
                    <a:gd name="connsiteX296" fmla="*/ 479424 w 616190"/>
                    <a:gd name="connsiteY296" fmla="*/ 293834 h 444547"/>
                    <a:gd name="connsiteX297" fmla="*/ 474982 w 616190"/>
                    <a:gd name="connsiteY297" fmla="*/ 289654 h 444547"/>
                    <a:gd name="connsiteX298" fmla="*/ 473415 w 616190"/>
                    <a:gd name="connsiteY298" fmla="*/ 287041 h 444547"/>
                    <a:gd name="connsiteX299" fmla="*/ 481252 w 616190"/>
                    <a:gd name="connsiteY299" fmla="*/ 287825 h 444547"/>
                    <a:gd name="connsiteX300" fmla="*/ 484387 w 616190"/>
                    <a:gd name="connsiteY300" fmla="*/ 288609 h 444547"/>
                    <a:gd name="connsiteX301" fmla="*/ 484126 w 616190"/>
                    <a:gd name="connsiteY301" fmla="*/ 286780 h 444547"/>
                    <a:gd name="connsiteX302" fmla="*/ 482036 w 616190"/>
                    <a:gd name="connsiteY302" fmla="*/ 283384 h 444547"/>
                    <a:gd name="connsiteX303" fmla="*/ 480730 w 616190"/>
                    <a:gd name="connsiteY303" fmla="*/ 280771 h 444547"/>
                    <a:gd name="connsiteX304" fmla="*/ 484910 w 616190"/>
                    <a:gd name="connsiteY304" fmla="*/ 280771 h 444547"/>
                    <a:gd name="connsiteX305" fmla="*/ 493009 w 616190"/>
                    <a:gd name="connsiteY305" fmla="*/ 279988 h 444547"/>
                    <a:gd name="connsiteX306" fmla="*/ 496666 w 616190"/>
                    <a:gd name="connsiteY306" fmla="*/ 284168 h 444547"/>
                    <a:gd name="connsiteX307" fmla="*/ 502414 w 616190"/>
                    <a:gd name="connsiteY307" fmla="*/ 288348 h 444547"/>
                    <a:gd name="connsiteX308" fmla="*/ 508945 w 616190"/>
                    <a:gd name="connsiteY308" fmla="*/ 292789 h 444547"/>
                    <a:gd name="connsiteX309" fmla="*/ 514432 w 616190"/>
                    <a:gd name="connsiteY309" fmla="*/ 296185 h 444547"/>
                    <a:gd name="connsiteX310" fmla="*/ 519657 w 616190"/>
                    <a:gd name="connsiteY310" fmla="*/ 294095 h 444547"/>
                    <a:gd name="connsiteX311" fmla="*/ 522792 w 616190"/>
                    <a:gd name="connsiteY311" fmla="*/ 293050 h 444547"/>
                    <a:gd name="connsiteX312" fmla="*/ 522008 w 616190"/>
                    <a:gd name="connsiteY312" fmla="*/ 295663 h 444547"/>
                    <a:gd name="connsiteX313" fmla="*/ 520179 w 616190"/>
                    <a:gd name="connsiteY313" fmla="*/ 300104 h 444547"/>
                    <a:gd name="connsiteX314" fmla="*/ 527233 w 616190"/>
                    <a:gd name="connsiteY314" fmla="*/ 300627 h 444547"/>
                    <a:gd name="connsiteX315" fmla="*/ 538206 w 616190"/>
                    <a:gd name="connsiteY315" fmla="*/ 294357 h 444547"/>
                    <a:gd name="connsiteX316" fmla="*/ 547872 w 616190"/>
                    <a:gd name="connsiteY316" fmla="*/ 291222 h 444547"/>
                    <a:gd name="connsiteX317" fmla="*/ 544737 w 616190"/>
                    <a:gd name="connsiteY317" fmla="*/ 294618 h 444547"/>
                    <a:gd name="connsiteX318" fmla="*/ 540819 w 616190"/>
                    <a:gd name="connsiteY318" fmla="*/ 299059 h 444547"/>
                    <a:gd name="connsiteX319" fmla="*/ 541341 w 616190"/>
                    <a:gd name="connsiteY319" fmla="*/ 302717 h 444547"/>
                    <a:gd name="connsiteX320" fmla="*/ 538206 w 616190"/>
                    <a:gd name="connsiteY320" fmla="*/ 304807 h 444547"/>
                    <a:gd name="connsiteX321" fmla="*/ 529323 w 616190"/>
                    <a:gd name="connsiteY321" fmla="*/ 306897 h 444547"/>
                    <a:gd name="connsiteX322" fmla="*/ 530368 w 616190"/>
                    <a:gd name="connsiteY322" fmla="*/ 312906 h 444547"/>
                    <a:gd name="connsiteX323" fmla="*/ 533503 w 616190"/>
                    <a:gd name="connsiteY323" fmla="*/ 314996 h 444547"/>
                    <a:gd name="connsiteX324" fmla="*/ 537683 w 616190"/>
                    <a:gd name="connsiteY324" fmla="*/ 317870 h 444547"/>
                    <a:gd name="connsiteX325" fmla="*/ 536638 w 616190"/>
                    <a:gd name="connsiteY325" fmla="*/ 321788 h 444547"/>
                    <a:gd name="connsiteX326" fmla="*/ 542125 w 616190"/>
                    <a:gd name="connsiteY326" fmla="*/ 324662 h 444547"/>
                    <a:gd name="connsiteX327" fmla="*/ 543431 w 616190"/>
                    <a:gd name="connsiteY327" fmla="*/ 328842 h 444547"/>
                    <a:gd name="connsiteX328" fmla="*/ 546827 w 616190"/>
                    <a:gd name="connsiteY328" fmla="*/ 329626 h 444547"/>
                    <a:gd name="connsiteX329" fmla="*/ 548395 w 616190"/>
                    <a:gd name="connsiteY329" fmla="*/ 324401 h 444547"/>
                    <a:gd name="connsiteX330" fmla="*/ 551791 w 616190"/>
                    <a:gd name="connsiteY330" fmla="*/ 324401 h 444547"/>
                    <a:gd name="connsiteX331" fmla="*/ 555971 w 616190"/>
                    <a:gd name="connsiteY331" fmla="*/ 332500 h 444547"/>
                    <a:gd name="connsiteX332" fmla="*/ 558322 w 616190"/>
                    <a:gd name="connsiteY332" fmla="*/ 333283 h 444547"/>
                    <a:gd name="connsiteX333" fmla="*/ 560151 w 616190"/>
                    <a:gd name="connsiteY333" fmla="*/ 336680 h 444547"/>
                    <a:gd name="connsiteX334" fmla="*/ 565115 w 616190"/>
                    <a:gd name="connsiteY334" fmla="*/ 339554 h 444547"/>
                    <a:gd name="connsiteX335" fmla="*/ 566682 w 616190"/>
                    <a:gd name="connsiteY335" fmla="*/ 335635 h 444547"/>
                    <a:gd name="connsiteX336" fmla="*/ 567466 w 616190"/>
                    <a:gd name="connsiteY336" fmla="*/ 332500 h 444547"/>
                    <a:gd name="connsiteX337" fmla="*/ 570340 w 616190"/>
                    <a:gd name="connsiteY337" fmla="*/ 330410 h 444547"/>
                    <a:gd name="connsiteX338" fmla="*/ 572691 w 616190"/>
                    <a:gd name="connsiteY338" fmla="*/ 328842 h 444547"/>
                    <a:gd name="connsiteX339" fmla="*/ 567989 w 616190"/>
                    <a:gd name="connsiteY339" fmla="*/ 325185 h 444547"/>
                    <a:gd name="connsiteX340" fmla="*/ 569295 w 616190"/>
                    <a:gd name="connsiteY340" fmla="*/ 321266 h 444547"/>
                    <a:gd name="connsiteX341" fmla="*/ 564593 w 616190"/>
                    <a:gd name="connsiteY341" fmla="*/ 318914 h 444547"/>
                    <a:gd name="connsiteX342" fmla="*/ 565115 w 616190"/>
                    <a:gd name="connsiteY342" fmla="*/ 313167 h 444547"/>
                    <a:gd name="connsiteX343" fmla="*/ 568773 w 616190"/>
                    <a:gd name="connsiteY343" fmla="*/ 308203 h 444547"/>
                    <a:gd name="connsiteX344" fmla="*/ 571908 w 616190"/>
                    <a:gd name="connsiteY344" fmla="*/ 312122 h 444547"/>
                    <a:gd name="connsiteX345" fmla="*/ 576349 w 616190"/>
                    <a:gd name="connsiteY345" fmla="*/ 314473 h 444547"/>
                    <a:gd name="connsiteX346" fmla="*/ 579484 w 616190"/>
                    <a:gd name="connsiteY346" fmla="*/ 312644 h 444547"/>
                    <a:gd name="connsiteX347" fmla="*/ 582097 w 616190"/>
                    <a:gd name="connsiteY347" fmla="*/ 311599 h 444547"/>
                    <a:gd name="connsiteX348" fmla="*/ 583926 w 616190"/>
                    <a:gd name="connsiteY348" fmla="*/ 307158 h 444547"/>
                    <a:gd name="connsiteX349" fmla="*/ 587060 w 616190"/>
                    <a:gd name="connsiteY349" fmla="*/ 307681 h 444547"/>
                    <a:gd name="connsiteX350" fmla="*/ 590195 w 616190"/>
                    <a:gd name="connsiteY350" fmla="*/ 307681 h 444547"/>
                    <a:gd name="connsiteX351" fmla="*/ 587060 w 616190"/>
                    <a:gd name="connsiteY351" fmla="*/ 303501 h 444547"/>
                    <a:gd name="connsiteX352" fmla="*/ 581835 w 616190"/>
                    <a:gd name="connsiteY352" fmla="*/ 299059 h 444547"/>
                    <a:gd name="connsiteX353" fmla="*/ 583926 w 616190"/>
                    <a:gd name="connsiteY353" fmla="*/ 300365 h 444547"/>
                    <a:gd name="connsiteX354" fmla="*/ 586538 w 616190"/>
                    <a:gd name="connsiteY354" fmla="*/ 301672 h 444547"/>
                    <a:gd name="connsiteX355" fmla="*/ 589934 w 616190"/>
                    <a:gd name="connsiteY355" fmla="*/ 301672 h 444547"/>
                    <a:gd name="connsiteX356" fmla="*/ 592808 w 616190"/>
                    <a:gd name="connsiteY356" fmla="*/ 302717 h 444547"/>
                    <a:gd name="connsiteX357" fmla="*/ 596988 w 616190"/>
                    <a:gd name="connsiteY357" fmla="*/ 303501 h 444547"/>
                    <a:gd name="connsiteX358" fmla="*/ 599862 w 616190"/>
                    <a:gd name="connsiteY358" fmla="*/ 300888 h 444547"/>
                    <a:gd name="connsiteX359" fmla="*/ 597511 w 616190"/>
                    <a:gd name="connsiteY359" fmla="*/ 299843 h 444547"/>
                    <a:gd name="connsiteX360" fmla="*/ 593331 w 616190"/>
                    <a:gd name="connsiteY360" fmla="*/ 298275 h 444547"/>
                    <a:gd name="connsiteX361" fmla="*/ 588889 w 616190"/>
                    <a:gd name="connsiteY361" fmla="*/ 296708 h 444547"/>
                    <a:gd name="connsiteX362" fmla="*/ 585493 w 616190"/>
                    <a:gd name="connsiteY362" fmla="*/ 296447 h 444547"/>
                    <a:gd name="connsiteX363" fmla="*/ 582619 w 616190"/>
                    <a:gd name="connsiteY363" fmla="*/ 294879 h 444547"/>
                    <a:gd name="connsiteX364" fmla="*/ 583403 w 616190"/>
                    <a:gd name="connsiteY364" fmla="*/ 292789 h 444547"/>
                    <a:gd name="connsiteX365" fmla="*/ 586538 w 616190"/>
                    <a:gd name="connsiteY365" fmla="*/ 290438 h 444547"/>
                    <a:gd name="connsiteX366" fmla="*/ 585232 w 616190"/>
                    <a:gd name="connsiteY366" fmla="*/ 288609 h 444547"/>
                    <a:gd name="connsiteX367" fmla="*/ 587583 w 616190"/>
                    <a:gd name="connsiteY367" fmla="*/ 288086 h 444547"/>
                    <a:gd name="connsiteX368" fmla="*/ 592547 w 616190"/>
                    <a:gd name="connsiteY368" fmla="*/ 289654 h 444547"/>
                    <a:gd name="connsiteX369" fmla="*/ 595420 w 616190"/>
                    <a:gd name="connsiteY369" fmla="*/ 289915 h 444547"/>
                    <a:gd name="connsiteX370" fmla="*/ 597772 w 616190"/>
                    <a:gd name="connsiteY370" fmla="*/ 290699 h 444547"/>
                    <a:gd name="connsiteX371" fmla="*/ 602213 w 616190"/>
                    <a:gd name="connsiteY371" fmla="*/ 290699 h 444547"/>
                    <a:gd name="connsiteX372" fmla="*/ 603781 w 616190"/>
                    <a:gd name="connsiteY372" fmla="*/ 289654 h 444547"/>
                    <a:gd name="connsiteX373" fmla="*/ 607438 w 616190"/>
                    <a:gd name="connsiteY373" fmla="*/ 289393 h 444547"/>
                    <a:gd name="connsiteX374" fmla="*/ 606655 w 616190"/>
                    <a:gd name="connsiteY374" fmla="*/ 287303 h 444547"/>
                    <a:gd name="connsiteX375" fmla="*/ 603520 w 616190"/>
                    <a:gd name="connsiteY375" fmla="*/ 285735 h 444547"/>
                    <a:gd name="connsiteX376" fmla="*/ 606132 w 616190"/>
                    <a:gd name="connsiteY376" fmla="*/ 284429 h 444547"/>
                    <a:gd name="connsiteX377" fmla="*/ 606132 w 616190"/>
                    <a:gd name="connsiteY377" fmla="*/ 282339 h 444547"/>
                    <a:gd name="connsiteX378" fmla="*/ 602736 w 616190"/>
                    <a:gd name="connsiteY378" fmla="*/ 281555 h 444547"/>
                    <a:gd name="connsiteX379" fmla="*/ 601429 w 616190"/>
                    <a:gd name="connsiteY379" fmla="*/ 279204 h 444547"/>
                    <a:gd name="connsiteX380" fmla="*/ 603520 w 616190"/>
                    <a:gd name="connsiteY380" fmla="*/ 278943 h 444547"/>
                    <a:gd name="connsiteX381" fmla="*/ 608483 w 616190"/>
                    <a:gd name="connsiteY381" fmla="*/ 280249 h 444547"/>
                    <a:gd name="connsiteX382" fmla="*/ 614753 w 616190"/>
                    <a:gd name="connsiteY382" fmla="*/ 281294 h 444547"/>
                    <a:gd name="connsiteX383" fmla="*/ 615276 w 616190"/>
                    <a:gd name="connsiteY383" fmla="*/ 277636 h 444547"/>
                    <a:gd name="connsiteX384" fmla="*/ 611618 w 616190"/>
                    <a:gd name="connsiteY384" fmla="*/ 274501 h 444547"/>
                    <a:gd name="connsiteX385" fmla="*/ 610051 w 616190"/>
                    <a:gd name="connsiteY385" fmla="*/ 272934 h 444547"/>
                    <a:gd name="connsiteX386" fmla="*/ 609789 w 616190"/>
                    <a:gd name="connsiteY386" fmla="*/ 272150 h 444547"/>
                    <a:gd name="connsiteX387" fmla="*/ 608745 w 616190"/>
                    <a:gd name="connsiteY387" fmla="*/ 271105 h 444547"/>
                    <a:gd name="connsiteX388" fmla="*/ 604042 w 616190"/>
                    <a:gd name="connsiteY388" fmla="*/ 268754 h 444547"/>
                    <a:gd name="connsiteX389" fmla="*/ 600384 w 616190"/>
                    <a:gd name="connsiteY389" fmla="*/ 266664 h 444547"/>
                    <a:gd name="connsiteX390" fmla="*/ 596204 w 616190"/>
                    <a:gd name="connsiteY390" fmla="*/ 266664 h 444547"/>
                    <a:gd name="connsiteX391" fmla="*/ 594376 w 616190"/>
                    <a:gd name="connsiteY391" fmla="*/ 271366 h 444547"/>
                    <a:gd name="connsiteX392" fmla="*/ 592024 w 616190"/>
                    <a:gd name="connsiteY392" fmla="*/ 273718 h 444547"/>
                    <a:gd name="connsiteX393" fmla="*/ 589412 w 616190"/>
                    <a:gd name="connsiteY393" fmla="*/ 272411 h 444547"/>
                    <a:gd name="connsiteX394" fmla="*/ 588889 w 616190"/>
                    <a:gd name="connsiteY394" fmla="*/ 274763 h 444547"/>
                    <a:gd name="connsiteX395" fmla="*/ 588106 w 616190"/>
                    <a:gd name="connsiteY395" fmla="*/ 277636 h 444547"/>
                    <a:gd name="connsiteX396" fmla="*/ 584709 w 616190"/>
                    <a:gd name="connsiteY396" fmla="*/ 279465 h 444547"/>
                    <a:gd name="connsiteX397" fmla="*/ 579745 w 616190"/>
                    <a:gd name="connsiteY397" fmla="*/ 269276 h 444547"/>
                    <a:gd name="connsiteX398" fmla="*/ 574782 w 616190"/>
                    <a:gd name="connsiteY398" fmla="*/ 270844 h 444547"/>
                    <a:gd name="connsiteX399" fmla="*/ 571385 w 616190"/>
                    <a:gd name="connsiteY399" fmla="*/ 277898 h 444547"/>
                    <a:gd name="connsiteX400" fmla="*/ 569034 w 616190"/>
                    <a:gd name="connsiteY400" fmla="*/ 275546 h 444547"/>
                    <a:gd name="connsiteX401" fmla="*/ 564854 w 616190"/>
                    <a:gd name="connsiteY401" fmla="*/ 274763 h 444547"/>
                    <a:gd name="connsiteX402" fmla="*/ 563548 w 616190"/>
                    <a:gd name="connsiteY402" fmla="*/ 271628 h 444547"/>
                    <a:gd name="connsiteX403" fmla="*/ 566160 w 616190"/>
                    <a:gd name="connsiteY403" fmla="*/ 268492 h 444547"/>
                    <a:gd name="connsiteX404" fmla="*/ 571908 w 616190"/>
                    <a:gd name="connsiteY404" fmla="*/ 261700 h 444547"/>
                    <a:gd name="connsiteX405" fmla="*/ 565899 w 616190"/>
                    <a:gd name="connsiteY405" fmla="*/ 260394 h 444547"/>
                    <a:gd name="connsiteX406" fmla="*/ 562241 w 616190"/>
                    <a:gd name="connsiteY406" fmla="*/ 261439 h 444547"/>
                    <a:gd name="connsiteX407" fmla="*/ 556755 w 616190"/>
                    <a:gd name="connsiteY407" fmla="*/ 260916 h 444547"/>
                    <a:gd name="connsiteX408" fmla="*/ 551791 w 616190"/>
                    <a:gd name="connsiteY408" fmla="*/ 261961 h 444547"/>
                    <a:gd name="connsiteX409" fmla="*/ 547088 w 616190"/>
                    <a:gd name="connsiteY409" fmla="*/ 265096 h 444547"/>
                    <a:gd name="connsiteX410" fmla="*/ 543692 w 616190"/>
                    <a:gd name="connsiteY410" fmla="*/ 265096 h 444547"/>
                    <a:gd name="connsiteX411" fmla="*/ 542386 w 616190"/>
                    <a:gd name="connsiteY411" fmla="*/ 262222 h 444547"/>
                    <a:gd name="connsiteX412" fmla="*/ 541341 w 616190"/>
                    <a:gd name="connsiteY412" fmla="*/ 259349 h 444547"/>
                    <a:gd name="connsiteX413" fmla="*/ 545521 w 616190"/>
                    <a:gd name="connsiteY413" fmla="*/ 257259 h 444547"/>
                    <a:gd name="connsiteX414" fmla="*/ 543431 w 616190"/>
                    <a:gd name="connsiteY414" fmla="*/ 256213 h 444547"/>
                    <a:gd name="connsiteX415" fmla="*/ 541080 w 616190"/>
                    <a:gd name="connsiteY415" fmla="*/ 254646 h 444547"/>
                    <a:gd name="connsiteX416" fmla="*/ 544215 w 616190"/>
                    <a:gd name="connsiteY416" fmla="*/ 252295 h 444547"/>
                    <a:gd name="connsiteX417" fmla="*/ 549179 w 616190"/>
                    <a:gd name="connsiteY417" fmla="*/ 253078 h 444547"/>
                    <a:gd name="connsiteX418" fmla="*/ 557277 w 616190"/>
                    <a:gd name="connsiteY418" fmla="*/ 253078 h 444547"/>
                    <a:gd name="connsiteX419" fmla="*/ 558061 w 616190"/>
                    <a:gd name="connsiteY419" fmla="*/ 248898 h 444547"/>
                    <a:gd name="connsiteX420" fmla="*/ 555449 w 616190"/>
                    <a:gd name="connsiteY420" fmla="*/ 245502 h 444547"/>
                    <a:gd name="connsiteX421" fmla="*/ 549440 w 616190"/>
                    <a:gd name="connsiteY421" fmla="*/ 238709 h 444547"/>
                    <a:gd name="connsiteX422" fmla="*/ 544999 w 616190"/>
                    <a:gd name="connsiteY422" fmla="*/ 239232 h 444547"/>
                    <a:gd name="connsiteX423" fmla="*/ 541080 w 616190"/>
                    <a:gd name="connsiteY423" fmla="*/ 240800 h 444547"/>
                    <a:gd name="connsiteX424" fmla="*/ 536638 w 616190"/>
                    <a:gd name="connsiteY424" fmla="*/ 241061 h 444547"/>
                    <a:gd name="connsiteX425" fmla="*/ 532458 w 616190"/>
                    <a:gd name="connsiteY425" fmla="*/ 243934 h 444547"/>
                    <a:gd name="connsiteX426" fmla="*/ 529846 w 616190"/>
                    <a:gd name="connsiteY426" fmla="*/ 243934 h 444547"/>
                    <a:gd name="connsiteX427" fmla="*/ 527494 w 616190"/>
                    <a:gd name="connsiteY427" fmla="*/ 243934 h 444547"/>
                    <a:gd name="connsiteX428" fmla="*/ 526449 w 616190"/>
                    <a:gd name="connsiteY428" fmla="*/ 241583 h 444547"/>
                    <a:gd name="connsiteX429" fmla="*/ 525666 w 616190"/>
                    <a:gd name="connsiteY429" fmla="*/ 237664 h 444547"/>
                    <a:gd name="connsiteX430" fmla="*/ 524882 w 616190"/>
                    <a:gd name="connsiteY430" fmla="*/ 235052 h 444547"/>
                    <a:gd name="connsiteX431" fmla="*/ 518612 w 616190"/>
                    <a:gd name="connsiteY431" fmla="*/ 236097 h 444547"/>
                    <a:gd name="connsiteX432" fmla="*/ 516522 w 616190"/>
                    <a:gd name="connsiteY432" fmla="*/ 240538 h 444547"/>
                    <a:gd name="connsiteX433" fmla="*/ 514170 w 616190"/>
                    <a:gd name="connsiteY433" fmla="*/ 239493 h 444547"/>
                    <a:gd name="connsiteX434" fmla="*/ 514432 w 616190"/>
                    <a:gd name="connsiteY434" fmla="*/ 235836 h 444547"/>
                    <a:gd name="connsiteX435" fmla="*/ 513648 w 616190"/>
                    <a:gd name="connsiteY435" fmla="*/ 232178 h 444547"/>
                    <a:gd name="connsiteX436" fmla="*/ 509990 w 616190"/>
                    <a:gd name="connsiteY436" fmla="*/ 234268 h 444547"/>
                    <a:gd name="connsiteX437" fmla="*/ 506855 w 616190"/>
                    <a:gd name="connsiteY437" fmla="*/ 236881 h 444547"/>
                    <a:gd name="connsiteX438" fmla="*/ 509990 w 616190"/>
                    <a:gd name="connsiteY438" fmla="*/ 230088 h 444547"/>
                    <a:gd name="connsiteX439" fmla="*/ 509206 w 616190"/>
                    <a:gd name="connsiteY439" fmla="*/ 227998 h 444547"/>
                    <a:gd name="connsiteX440" fmla="*/ 503198 w 616190"/>
                    <a:gd name="connsiteY440" fmla="*/ 232178 h 444547"/>
                    <a:gd name="connsiteX441" fmla="*/ 499801 w 616190"/>
                    <a:gd name="connsiteY441" fmla="*/ 232701 h 444547"/>
                    <a:gd name="connsiteX442" fmla="*/ 500324 w 616190"/>
                    <a:gd name="connsiteY442" fmla="*/ 229304 h 444547"/>
                    <a:gd name="connsiteX443" fmla="*/ 496928 w 616190"/>
                    <a:gd name="connsiteY443" fmla="*/ 229304 h 444547"/>
                    <a:gd name="connsiteX444" fmla="*/ 495621 w 616190"/>
                    <a:gd name="connsiteY444" fmla="*/ 227214 h 444547"/>
                    <a:gd name="connsiteX445" fmla="*/ 498234 w 616190"/>
                    <a:gd name="connsiteY445" fmla="*/ 222773 h 444547"/>
                    <a:gd name="connsiteX446" fmla="*/ 495360 w 616190"/>
                    <a:gd name="connsiteY446" fmla="*/ 220944 h 444547"/>
                    <a:gd name="connsiteX447" fmla="*/ 489090 w 616190"/>
                    <a:gd name="connsiteY447" fmla="*/ 223034 h 444547"/>
                    <a:gd name="connsiteX448" fmla="*/ 482820 w 616190"/>
                    <a:gd name="connsiteY448" fmla="*/ 224602 h 444547"/>
                    <a:gd name="connsiteX449" fmla="*/ 490396 w 616190"/>
                    <a:gd name="connsiteY449" fmla="*/ 219377 h 444547"/>
                    <a:gd name="connsiteX450" fmla="*/ 495099 w 616190"/>
                    <a:gd name="connsiteY450" fmla="*/ 215980 h 444547"/>
                    <a:gd name="connsiteX451" fmla="*/ 496928 w 616190"/>
                    <a:gd name="connsiteY451" fmla="*/ 213368 h 444547"/>
                    <a:gd name="connsiteX452" fmla="*/ 489612 w 616190"/>
                    <a:gd name="connsiteY452" fmla="*/ 214674 h 444547"/>
                    <a:gd name="connsiteX453" fmla="*/ 479946 w 616190"/>
                    <a:gd name="connsiteY453" fmla="*/ 218332 h 444547"/>
                    <a:gd name="connsiteX454" fmla="*/ 480991 w 616190"/>
                    <a:gd name="connsiteY454" fmla="*/ 214413 h 444547"/>
                    <a:gd name="connsiteX455" fmla="*/ 481513 w 616190"/>
                    <a:gd name="connsiteY455" fmla="*/ 210233 h 444547"/>
                    <a:gd name="connsiteX456" fmla="*/ 472370 w 616190"/>
                    <a:gd name="connsiteY456" fmla="*/ 213368 h 444547"/>
                    <a:gd name="connsiteX457" fmla="*/ 470280 w 616190"/>
                    <a:gd name="connsiteY457" fmla="*/ 208927 h 444547"/>
                    <a:gd name="connsiteX458" fmla="*/ 462442 w 616190"/>
                    <a:gd name="connsiteY458" fmla="*/ 207620 h 444547"/>
                    <a:gd name="connsiteX459" fmla="*/ 459046 w 616190"/>
                    <a:gd name="connsiteY459" fmla="*/ 207620 h 444547"/>
                    <a:gd name="connsiteX460" fmla="*/ 460874 w 616190"/>
                    <a:gd name="connsiteY460" fmla="*/ 206575 h 444547"/>
                    <a:gd name="connsiteX461" fmla="*/ 465838 w 616190"/>
                    <a:gd name="connsiteY461" fmla="*/ 205008 h 444547"/>
                    <a:gd name="connsiteX462" fmla="*/ 468973 w 616190"/>
                    <a:gd name="connsiteY462" fmla="*/ 203440 h 444547"/>
                    <a:gd name="connsiteX463" fmla="*/ 461397 w 616190"/>
                    <a:gd name="connsiteY463" fmla="*/ 202134 h 444547"/>
                    <a:gd name="connsiteX464" fmla="*/ 453821 w 616190"/>
                    <a:gd name="connsiteY464" fmla="*/ 201873 h 444547"/>
                    <a:gd name="connsiteX465" fmla="*/ 445461 w 616190"/>
                    <a:gd name="connsiteY465" fmla="*/ 200044 h 444547"/>
                    <a:gd name="connsiteX466" fmla="*/ 443893 w 616190"/>
                    <a:gd name="connsiteY466" fmla="*/ 198999 h 444547"/>
                    <a:gd name="connsiteX467" fmla="*/ 447289 w 616190"/>
                    <a:gd name="connsiteY467" fmla="*/ 198476 h 444547"/>
                    <a:gd name="connsiteX468" fmla="*/ 457217 w 616190"/>
                    <a:gd name="connsiteY468" fmla="*/ 198738 h 444547"/>
                    <a:gd name="connsiteX469" fmla="*/ 462442 w 616190"/>
                    <a:gd name="connsiteY469" fmla="*/ 197170 h 444547"/>
                    <a:gd name="connsiteX470" fmla="*/ 469496 w 616190"/>
                    <a:gd name="connsiteY470" fmla="*/ 197170 h 444547"/>
                    <a:gd name="connsiteX471" fmla="*/ 472108 w 616190"/>
                    <a:gd name="connsiteY471" fmla="*/ 194035 h 444547"/>
                    <a:gd name="connsiteX472" fmla="*/ 474721 w 616190"/>
                    <a:gd name="connsiteY472" fmla="*/ 189855 h 444547"/>
                    <a:gd name="connsiteX473" fmla="*/ 468190 w 616190"/>
                    <a:gd name="connsiteY473" fmla="*/ 188810 h 444547"/>
                    <a:gd name="connsiteX474" fmla="*/ 453821 w 616190"/>
                    <a:gd name="connsiteY474" fmla="*/ 191684 h 444547"/>
                    <a:gd name="connsiteX475" fmla="*/ 451730 w 616190"/>
                    <a:gd name="connsiteY475" fmla="*/ 187765 h 444547"/>
                    <a:gd name="connsiteX476" fmla="*/ 450424 w 616190"/>
                    <a:gd name="connsiteY476" fmla="*/ 184630 h 444547"/>
                    <a:gd name="connsiteX477" fmla="*/ 452514 w 616190"/>
                    <a:gd name="connsiteY477" fmla="*/ 182540 h 444547"/>
                    <a:gd name="connsiteX478" fmla="*/ 458523 w 616190"/>
                    <a:gd name="connsiteY478" fmla="*/ 183585 h 444547"/>
                    <a:gd name="connsiteX479" fmla="*/ 466099 w 616190"/>
                    <a:gd name="connsiteY479" fmla="*/ 182540 h 444547"/>
                    <a:gd name="connsiteX480" fmla="*/ 472892 w 616190"/>
                    <a:gd name="connsiteY480" fmla="*/ 182279 h 444547"/>
                    <a:gd name="connsiteX481" fmla="*/ 479424 w 616190"/>
                    <a:gd name="connsiteY481" fmla="*/ 186981 h 444547"/>
                    <a:gd name="connsiteX482" fmla="*/ 488045 w 616190"/>
                    <a:gd name="connsiteY482" fmla="*/ 188810 h 444547"/>
                    <a:gd name="connsiteX483" fmla="*/ 496405 w 616190"/>
                    <a:gd name="connsiteY483" fmla="*/ 186720 h 444547"/>
                    <a:gd name="connsiteX484" fmla="*/ 497450 w 616190"/>
                    <a:gd name="connsiteY484" fmla="*/ 178360 h 444547"/>
                    <a:gd name="connsiteX485" fmla="*/ 492748 w 616190"/>
                    <a:gd name="connsiteY485" fmla="*/ 174702 h 444547"/>
                    <a:gd name="connsiteX486" fmla="*/ 483342 w 616190"/>
                    <a:gd name="connsiteY486" fmla="*/ 173657 h 444547"/>
                    <a:gd name="connsiteX487" fmla="*/ 474721 w 616190"/>
                    <a:gd name="connsiteY487" fmla="*/ 172090 h 444547"/>
                    <a:gd name="connsiteX488" fmla="*/ 468712 w 616190"/>
                    <a:gd name="connsiteY488" fmla="*/ 173135 h 444547"/>
                    <a:gd name="connsiteX489" fmla="*/ 458784 w 616190"/>
                    <a:gd name="connsiteY489" fmla="*/ 172090 h 444547"/>
                    <a:gd name="connsiteX490" fmla="*/ 449118 w 616190"/>
                    <a:gd name="connsiteY490" fmla="*/ 173396 h 444547"/>
                    <a:gd name="connsiteX491" fmla="*/ 429785 w 616190"/>
                    <a:gd name="connsiteY491" fmla="*/ 171828 h 444547"/>
                    <a:gd name="connsiteX492" fmla="*/ 433965 w 616190"/>
                    <a:gd name="connsiteY492" fmla="*/ 171828 h 444547"/>
                    <a:gd name="connsiteX493" fmla="*/ 443893 w 616190"/>
                    <a:gd name="connsiteY493" fmla="*/ 169477 h 444547"/>
                    <a:gd name="connsiteX494" fmla="*/ 455388 w 616190"/>
                    <a:gd name="connsiteY494" fmla="*/ 168955 h 444547"/>
                    <a:gd name="connsiteX495" fmla="*/ 465577 w 616190"/>
                    <a:gd name="connsiteY495" fmla="*/ 167910 h 444547"/>
                    <a:gd name="connsiteX496" fmla="*/ 473937 w 616190"/>
                    <a:gd name="connsiteY496" fmla="*/ 163730 h 444547"/>
                    <a:gd name="connsiteX497" fmla="*/ 483081 w 616190"/>
                    <a:gd name="connsiteY497" fmla="*/ 163730 h 444547"/>
                    <a:gd name="connsiteX498" fmla="*/ 490657 w 616190"/>
                    <a:gd name="connsiteY498" fmla="*/ 161901 h 444547"/>
                    <a:gd name="connsiteX499" fmla="*/ 488306 w 616190"/>
                    <a:gd name="connsiteY499" fmla="*/ 155108 h 444547"/>
                    <a:gd name="connsiteX500" fmla="*/ 478901 w 616190"/>
                    <a:gd name="connsiteY500" fmla="*/ 145964 h 444547"/>
                    <a:gd name="connsiteX501" fmla="*/ 472892 w 616190"/>
                    <a:gd name="connsiteY501" fmla="*/ 143352 h 444547"/>
                    <a:gd name="connsiteX502" fmla="*/ 470280 w 616190"/>
                    <a:gd name="connsiteY502" fmla="*/ 146748 h 444547"/>
                    <a:gd name="connsiteX503" fmla="*/ 466622 w 616190"/>
                    <a:gd name="connsiteY503" fmla="*/ 151189 h 444547"/>
                    <a:gd name="connsiteX504" fmla="*/ 458523 w 616190"/>
                    <a:gd name="connsiteY504" fmla="*/ 155369 h 444547"/>
                    <a:gd name="connsiteX505" fmla="*/ 450686 w 616190"/>
                    <a:gd name="connsiteY505" fmla="*/ 158766 h 444547"/>
                    <a:gd name="connsiteX506" fmla="*/ 438929 w 616190"/>
                    <a:gd name="connsiteY506" fmla="*/ 162423 h 444547"/>
                    <a:gd name="connsiteX507" fmla="*/ 436055 w 616190"/>
                    <a:gd name="connsiteY507" fmla="*/ 159027 h 444547"/>
                    <a:gd name="connsiteX508" fmla="*/ 447550 w 616190"/>
                    <a:gd name="connsiteY508" fmla="*/ 155369 h 444547"/>
                    <a:gd name="connsiteX509" fmla="*/ 454082 w 616190"/>
                    <a:gd name="connsiteY509" fmla="*/ 149883 h 444547"/>
                    <a:gd name="connsiteX510" fmla="*/ 448595 w 616190"/>
                    <a:gd name="connsiteY510" fmla="*/ 146748 h 444547"/>
                    <a:gd name="connsiteX511" fmla="*/ 440235 w 616190"/>
                    <a:gd name="connsiteY511" fmla="*/ 151973 h 444547"/>
                    <a:gd name="connsiteX512" fmla="*/ 431614 w 616190"/>
                    <a:gd name="connsiteY512" fmla="*/ 156676 h 444547"/>
                    <a:gd name="connsiteX513" fmla="*/ 419596 w 616190"/>
                    <a:gd name="connsiteY513" fmla="*/ 161378 h 444547"/>
                    <a:gd name="connsiteX514" fmla="*/ 426911 w 616190"/>
                    <a:gd name="connsiteY514" fmla="*/ 153018 h 444547"/>
                    <a:gd name="connsiteX515" fmla="*/ 434488 w 616190"/>
                    <a:gd name="connsiteY515" fmla="*/ 148316 h 444547"/>
                    <a:gd name="connsiteX516" fmla="*/ 442586 w 616190"/>
                    <a:gd name="connsiteY516" fmla="*/ 145442 h 444547"/>
                    <a:gd name="connsiteX517" fmla="*/ 448857 w 616190"/>
                    <a:gd name="connsiteY517" fmla="*/ 141523 h 444547"/>
                    <a:gd name="connsiteX518" fmla="*/ 456433 w 616190"/>
                    <a:gd name="connsiteY518" fmla="*/ 139694 h 444547"/>
                    <a:gd name="connsiteX519" fmla="*/ 464271 w 616190"/>
                    <a:gd name="connsiteY519" fmla="*/ 134992 h 444547"/>
                    <a:gd name="connsiteX520" fmla="*/ 452514 w 616190"/>
                    <a:gd name="connsiteY520" fmla="*/ 127938 h 444547"/>
                    <a:gd name="connsiteX521" fmla="*/ 444677 w 616190"/>
                    <a:gd name="connsiteY521" fmla="*/ 124541 h 444547"/>
                    <a:gd name="connsiteX522" fmla="*/ 440497 w 616190"/>
                    <a:gd name="connsiteY522" fmla="*/ 124541 h 444547"/>
                    <a:gd name="connsiteX523" fmla="*/ 437623 w 616190"/>
                    <a:gd name="connsiteY523" fmla="*/ 126893 h 444547"/>
                    <a:gd name="connsiteX524" fmla="*/ 435794 w 616190"/>
                    <a:gd name="connsiteY524" fmla="*/ 127938 h 444547"/>
                    <a:gd name="connsiteX525" fmla="*/ 428740 w 616190"/>
                    <a:gd name="connsiteY525" fmla="*/ 128721 h 444547"/>
                    <a:gd name="connsiteX526" fmla="*/ 425866 w 616190"/>
                    <a:gd name="connsiteY526" fmla="*/ 131073 h 444547"/>
                    <a:gd name="connsiteX527" fmla="*/ 423776 w 616190"/>
                    <a:gd name="connsiteY527" fmla="*/ 135253 h 444547"/>
                    <a:gd name="connsiteX528" fmla="*/ 420641 w 616190"/>
                    <a:gd name="connsiteY528" fmla="*/ 134730 h 444547"/>
                    <a:gd name="connsiteX529" fmla="*/ 419596 w 616190"/>
                    <a:gd name="connsiteY529" fmla="*/ 130811 h 444547"/>
                    <a:gd name="connsiteX530" fmla="*/ 416722 w 616190"/>
                    <a:gd name="connsiteY530" fmla="*/ 125064 h 444547"/>
                    <a:gd name="connsiteX531" fmla="*/ 412542 w 616190"/>
                    <a:gd name="connsiteY531" fmla="*/ 127154 h 444547"/>
                    <a:gd name="connsiteX532" fmla="*/ 409668 w 616190"/>
                    <a:gd name="connsiteY532" fmla="*/ 131334 h 444547"/>
                    <a:gd name="connsiteX533" fmla="*/ 406272 w 616190"/>
                    <a:gd name="connsiteY533" fmla="*/ 143613 h 444547"/>
                    <a:gd name="connsiteX534" fmla="*/ 403921 w 616190"/>
                    <a:gd name="connsiteY534" fmla="*/ 146487 h 444547"/>
                    <a:gd name="connsiteX535" fmla="*/ 403660 w 616190"/>
                    <a:gd name="connsiteY535" fmla="*/ 143613 h 444547"/>
                    <a:gd name="connsiteX536" fmla="*/ 403921 w 616190"/>
                    <a:gd name="connsiteY536" fmla="*/ 139172 h 444547"/>
                    <a:gd name="connsiteX537" fmla="*/ 403398 w 616190"/>
                    <a:gd name="connsiteY537" fmla="*/ 135775 h 444547"/>
                    <a:gd name="connsiteX538" fmla="*/ 400525 w 616190"/>
                    <a:gd name="connsiteY538" fmla="*/ 135775 h 444547"/>
                    <a:gd name="connsiteX539" fmla="*/ 396083 w 616190"/>
                    <a:gd name="connsiteY539" fmla="*/ 136820 h 444547"/>
                    <a:gd name="connsiteX540" fmla="*/ 387462 w 616190"/>
                    <a:gd name="connsiteY540" fmla="*/ 138388 h 444547"/>
                    <a:gd name="connsiteX541" fmla="*/ 392164 w 616190"/>
                    <a:gd name="connsiteY541" fmla="*/ 134730 h 444547"/>
                    <a:gd name="connsiteX542" fmla="*/ 398696 w 616190"/>
                    <a:gd name="connsiteY542" fmla="*/ 132118 h 444547"/>
                    <a:gd name="connsiteX543" fmla="*/ 405750 w 616190"/>
                    <a:gd name="connsiteY543" fmla="*/ 131857 h 444547"/>
                    <a:gd name="connsiteX544" fmla="*/ 410191 w 616190"/>
                    <a:gd name="connsiteY544" fmla="*/ 128721 h 444547"/>
                    <a:gd name="connsiteX545" fmla="*/ 415416 w 616190"/>
                    <a:gd name="connsiteY545" fmla="*/ 122713 h 444547"/>
                    <a:gd name="connsiteX546" fmla="*/ 416461 w 616190"/>
                    <a:gd name="connsiteY546" fmla="*/ 116443 h 444547"/>
                    <a:gd name="connsiteX547" fmla="*/ 410452 w 616190"/>
                    <a:gd name="connsiteY547" fmla="*/ 113308 h 444547"/>
                    <a:gd name="connsiteX548" fmla="*/ 405488 w 616190"/>
                    <a:gd name="connsiteY548" fmla="*/ 115398 h 444547"/>
                    <a:gd name="connsiteX549" fmla="*/ 403921 w 616190"/>
                    <a:gd name="connsiteY549" fmla="*/ 121145 h 444547"/>
                    <a:gd name="connsiteX550" fmla="*/ 397651 w 616190"/>
                    <a:gd name="connsiteY550" fmla="*/ 122190 h 444547"/>
                    <a:gd name="connsiteX551" fmla="*/ 389029 w 616190"/>
                    <a:gd name="connsiteY551" fmla="*/ 123496 h 444547"/>
                    <a:gd name="connsiteX552" fmla="*/ 381714 w 616190"/>
                    <a:gd name="connsiteY552" fmla="*/ 129244 h 444547"/>
                    <a:gd name="connsiteX553" fmla="*/ 375444 w 616190"/>
                    <a:gd name="connsiteY553" fmla="*/ 131073 h 444547"/>
                    <a:gd name="connsiteX554" fmla="*/ 377012 w 616190"/>
                    <a:gd name="connsiteY554" fmla="*/ 127676 h 444547"/>
                    <a:gd name="connsiteX555" fmla="*/ 378841 w 616190"/>
                    <a:gd name="connsiteY555" fmla="*/ 125064 h 444547"/>
                    <a:gd name="connsiteX556" fmla="*/ 373354 w 616190"/>
                    <a:gd name="connsiteY556" fmla="*/ 123758 h 444547"/>
                    <a:gd name="connsiteX557" fmla="*/ 375444 w 616190"/>
                    <a:gd name="connsiteY557" fmla="*/ 120623 h 444547"/>
                    <a:gd name="connsiteX558" fmla="*/ 381975 w 616190"/>
                    <a:gd name="connsiteY558" fmla="*/ 118010 h 444547"/>
                    <a:gd name="connsiteX559" fmla="*/ 384588 w 616190"/>
                    <a:gd name="connsiteY559" fmla="*/ 112785 h 444547"/>
                    <a:gd name="connsiteX560" fmla="*/ 392164 w 616190"/>
                    <a:gd name="connsiteY560" fmla="*/ 111479 h 444547"/>
                    <a:gd name="connsiteX561" fmla="*/ 400002 w 616190"/>
                    <a:gd name="connsiteY561" fmla="*/ 112001 h 444547"/>
                    <a:gd name="connsiteX562" fmla="*/ 404182 w 616190"/>
                    <a:gd name="connsiteY562" fmla="*/ 106776 h 444547"/>
                    <a:gd name="connsiteX563" fmla="*/ 397912 w 616190"/>
                    <a:gd name="connsiteY563" fmla="*/ 97894 h 444547"/>
                    <a:gd name="connsiteX564" fmla="*/ 389813 w 616190"/>
                    <a:gd name="connsiteY564" fmla="*/ 95803 h 444547"/>
                    <a:gd name="connsiteX565" fmla="*/ 382759 w 616190"/>
                    <a:gd name="connsiteY565" fmla="*/ 92407 h 444547"/>
                    <a:gd name="connsiteX566" fmla="*/ 377012 w 616190"/>
                    <a:gd name="connsiteY566" fmla="*/ 93713 h 444547"/>
                    <a:gd name="connsiteX567" fmla="*/ 371003 w 616190"/>
                    <a:gd name="connsiteY567" fmla="*/ 97632 h 444547"/>
                    <a:gd name="connsiteX568" fmla="*/ 361075 w 616190"/>
                    <a:gd name="connsiteY568" fmla="*/ 112263 h 444547"/>
                    <a:gd name="connsiteX569" fmla="*/ 357940 w 616190"/>
                    <a:gd name="connsiteY569" fmla="*/ 114091 h 444547"/>
                    <a:gd name="connsiteX570" fmla="*/ 358201 w 616190"/>
                    <a:gd name="connsiteY570" fmla="*/ 108866 h 444547"/>
                    <a:gd name="connsiteX571" fmla="*/ 358724 w 616190"/>
                    <a:gd name="connsiteY571" fmla="*/ 104164 h 444547"/>
                    <a:gd name="connsiteX572" fmla="*/ 355850 w 616190"/>
                    <a:gd name="connsiteY572" fmla="*/ 106515 h 444547"/>
                    <a:gd name="connsiteX573" fmla="*/ 351147 w 616190"/>
                    <a:gd name="connsiteY573" fmla="*/ 112001 h 444547"/>
                    <a:gd name="connsiteX574" fmla="*/ 349841 w 616190"/>
                    <a:gd name="connsiteY574" fmla="*/ 112263 h 444547"/>
                    <a:gd name="connsiteX575" fmla="*/ 354805 w 616190"/>
                    <a:gd name="connsiteY575" fmla="*/ 99461 h 444547"/>
                    <a:gd name="connsiteX576" fmla="*/ 349057 w 616190"/>
                    <a:gd name="connsiteY576" fmla="*/ 98155 h 444547"/>
                    <a:gd name="connsiteX577" fmla="*/ 342265 w 616190"/>
                    <a:gd name="connsiteY577" fmla="*/ 103119 h 444547"/>
                    <a:gd name="connsiteX578" fmla="*/ 338085 w 616190"/>
                    <a:gd name="connsiteY578" fmla="*/ 102074 h 444547"/>
                    <a:gd name="connsiteX579" fmla="*/ 341220 w 616190"/>
                    <a:gd name="connsiteY579" fmla="*/ 97371 h 444547"/>
                    <a:gd name="connsiteX580" fmla="*/ 345139 w 616190"/>
                    <a:gd name="connsiteY580" fmla="*/ 93713 h 444547"/>
                    <a:gd name="connsiteX581" fmla="*/ 352192 w 616190"/>
                    <a:gd name="connsiteY581" fmla="*/ 86398 h 444547"/>
                    <a:gd name="connsiteX582" fmla="*/ 352454 w 616190"/>
                    <a:gd name="connsiteY582" fmla="*/ 85092 h 444547"/>
                    <a:gd name="connsiteX583" fmla="*/ 349319 w 616190"/>
                    <a:gd name="connsiteY583" fmla="*/ 85092 h 444547"/>
                    <a:gd name="connsiteX584" fmla="*/ 341220 w 616190"/>
                    <a:gd name="connsiteY584" fmla="*/ 86660 h 444547"/>
                    <a:gd name="connsiteX585" fmla="*/ 333382 w 616190"/>
                    <a:gd name="connsiteY585" fmla="*/ 89272 h 444547"/>
                    <a:gd name="connsiteX586" fmla="*/ 330508 w 616190"/>
                    <a:gd name="connsiteY586" fmla="*/ 93713 h 444547"/>
                    <a:gd name="connsiteX587" fmla="*/ 331553 w 616190"/>
                    <a:gd name="connsiteY587" fmla="*/ 98939 h 444547"/>
                    <a:gd name="connsiteX588" fmla="*/ 327373 w 616190"/>
                    <a:gd name="connsiteY588" fmla="*/ 105470 h 444547"/>
                    <a:gd name="connsiteX589" fmla="*/ 325022 w 616190"/>
                    <a:gd name="connsiteY589" fmla="*/ 105209 h 444547"/>
                    <a:gd name="connsiteX590" fmla="*/ 326067 w 616190"/>
                    <a:gd name="connsiteY590" fmla="*/ 102074 h 444547"/>
                    <a:gd name="connsiteX591" fmla="*/ 319536 w 616190"/>
                    <a:gd name="connsiteY591" fmla="*/ 99200 h 444547"/>
                    <a:gd name="connsiteX592" fmla="*/ 312482 w 616190"/>
                    <a:gd name="connsiteY592" fmla="*/ 98416 h 444547"/>
                    <a:gd name="connsiteX593" fmla="*/ 320581 w 616190"/>
                    <a:gd name="connsiteY593" fmla="*/ 96065 h 444547"/>
                    <a:gd name="connsiteX594" fmla="*/ 326328 w 616190"/>
                    <a:gd name="connsiteY594" fmla="*/ 92146 h 444547"/>
                    <a:gd name="connsiteX595" fmla="*/ 319536 w 616190"/>
                    <a:gd name="connsiteY595" fmla="*/ 91362 h 444547"/>
                    <a:gd name="connsiteX596" fmla="*/ 315356 w 616190"/>
                    <a:gd name="connsiteY596" fmla="*/ 91362 h 444547"/>
                    <a:gd name="connsiteX597" fmla="*/ 314310 w 616190"/>
                    <a:gd name="connsiteY597" fmla="*/ 87966 h 444547"/>
                    <a:gd name="connsiteX598" fmla="*/ 320842 w 616190"/>
                    <a:gd name="connsiteY598" fmla="*/ 86660 h 444547"/>
                    <a:gd name="connsiteX599" fmla="*/ 328941 w 616190"/>
                    <a:gd name="connsiteY599" fmla="*/ 86137 h 444547"/>
                    <a:gd name="connsiteX600" fmla="*/ 336256 w 616190"/>
                    <a:gd name="connsiteY600" fmla="*/ 84831 h 444547"/>
                    <a:gd name="connsiteX601" fmla="*/ 342526 w 616190"/>
                    <a:gd name="connsiteY601" fmla="*/ 80128 h 444547"/>
                    <a:gd name="connsiteX602" fmla="*/ 340436 w 616190"/>
                    <a:gd name="connsiteY602" fmla="*/ 75426 h 444547"/>
                    <a:gd name="connsiteX603" fmla="*/ 332337 w 616190"/>
                    <a:gd name="connsiteY603" fmla="*/ 70723 h 444547"/>
                    <a:gd name="connsiteX604" fmla="*/ 323716 w 616190"/>
                    <a:gd name="connsiteY604" fmla="*/ 72552 h 444547"/>
                    <a:gd name="connsiteX605" fmla="*/ 314310 w 616190"/>
                    <a:gd name="connsiteY605" fmla="*/ 76732 h 444547"/>
                    <a:gd name="connsiteX606" fmla="*/ 306212 w 616190"/>
                    <a:gd name="connsiteY606" fmla="*/ 88227 h 444547"/>
                    <a:gd name="connsiteX607" fmla="*/ 302293 w 616190"/>
                    <a:gd name="connsiteY607" fmla="*/ 89272 h 444547"/>
                    <a:gd name="connsiteX608" fmla="*/ 304122 w 616190"/>
                    <a:gd name="connsiteY608" fmla="*/ 84831 h 444547"/>
                    <a:gd name="connsiteX609" fmla="*/ 309869 w 616190"/>
                    <a:gd name="connsiteY609" fmla="*/ 74903 h 444547"/>
                    <a:gd name="connsiteX610" fmla="*/ 302293 w 616190"/>
                    <a:gd name="connsiteY610" fmla="*/ 77516 h 444547"/>
                    <a:gd name="connsiteX611" fmla="*/ 296284 w 616190"/>
                    <a:gd name="connsiteY611" fmla="*/ 80912 h 444547"/>
                    <a:gd name="connsiteX612" fmla="*/ 292365 w 616190"/>
                    <a:gd name="connsiteY612" fmla="*/ 81173 h 444547"/>
                    <a:gd name="connsiteX613" fmla="*/ 295761 w 616190"/>
                    <a:gd name="connsiteY613" fmla="*/ 74642 h 444547"/>
                    <a:gd name="connsiteX614" fmla="*/ 313788 w 616190"/>
                    <a:gd name="connsiteY614" fmla="*/ 68894 h 444547"/>
                    <a:gd name="connsiteX615" fmla="*/ 320581 w 616190"/>
                    <a:gd name="connsiteY615" fmla="*/ 66021 h 444547"/>
                    <a:gd name="connsiteX616" fmla="*/ 322671 w 616190"/>
                    <a:gd name="connsiteY616" fmla="*/ 61057 h 444547"/>
                    <a:gd name="connsiteX617" fmla="*/ 317968 w 616190"/>
                    <a:gd name="connsiteY617" fmla="*/ 55832 h 444547"/>
                    <a:gd name="connsiteX618" fmla="*/ 309869 w 616190"/>
                    <a:gd name="connsiteY618" fmla="*/ 51129 h 444547"/>
                    <a:gd name="connsiteX619" fmla="*/ 302293 w 616190"/>
                    <a:gd name="connsiteY619" fmla="*/ 53480 h 444547"/>
                    <a:gd name="connsiteX620" fmla="*/ 291581 w 616190"/>
                    <a:gd name="connsiteY620" fmla="*/ 52174 h 444547"/>
                    <a:gd name="connsiteX621" fmla="*/ 284528 w 616190"/>
                    <a:gd name="connsiteY621" fmla="*/ 46688 h 444547"/>
                    <a:gd name="connsiteX622" fmla="*/ 274339 w 616190"/>
                    <a:gd name="connsiteY622" fmla="*/ 43553 h 444547"/>
                    <a:gd name="connsiteX623" fmla="*/ 263105 w 616190"/>
                    <a:gd name="connsiteY623" fmla="*/ 44859 h 444547"/>
                    <a:gd name="connsiteX624" fmla="*/ 252654 w 616190"/>
                    <a:gd name="connsiteY624" fmla="*/ 50607 h 444547"/>
                    <a:gd name="connsiteX625" fmla="*/ 247952 w 616190"/>
                    <a:gd name="connsiteY625" fmla="*/ 54003 h 444547"/>
                    <a:gd name="connsiteX626" fmla="*/ 245862 w 616190"/>
                    <a:gd name="connsiteY626" fmla="*/ 56615 h 444547"/>
                    <a:gd name="connsiteX627" fmla="*/ 251609 w 616190"/>
                    <a:gd name="connsiteY627" fmla="*/ 59750 h 444547"/>
                    <a:gd name="connsiteX628" fmla="*/ 257879 w 616190"/>
                    <a:gd name="connsiteY628" fmla="*/ 61318 h 444547"/>
                    <a:gd name="connsiteX629" fmla="*/ 262843 w 616190"/>
                    <a:gd name="connsiteY629" fmla="*/ 64192 h 444547"/>
                    <a:gd name="connsiteX630" fmla="*/ 269636 w 616190"/>
                    <a:gd name="connsiteY630" fmla="*/ 64192 h 444547"/>
                    <a:gd name="connsiteX631" fmla="*/ 278257 w 616190"/>
                    <a:gd name="connsiteY631" fmla="*/ 68372 h 444547"/>
                    <a:gd name="connsiteX632" fmla="*/ 273294 w 616190"/>
                    <a:gd name="connsiteY632" fmla="*/ 69417 h 444547"/>
                    <a:gd name="connsiteX633" fmla="*/ 268852 w 616190"/>
                    <a:gd name="connsiteY633" fmla="*/ 70201 h 444547"/>
                    <a:gd name="connsiteX634" fmla="*/ 265978 w 616190"/>
                    <a:gd name="connsiteY634" fmla="*/ 71768 h 444547"/>
                    <a:gd name="connsiteX635" fmla="*/ 261015 w 616190"/>
                    <a:gd name="connsiteY635" fmla="*/ 69156 h 444547"/>
                    <a:gd name="connsiteX636" fmla="*/ 255789 w 616190"/>
                    <a:gd name="connsiteY636" fmla="*/ 64714 h 444547"/>
                    <a:gd name="connsiteX637" fmla="*/ 244556 w 616190"/>
                    <a:gd name="connsiteY637" fmla="*/ 62363 h 444547"/>
                    <a:gd name="connsiteX638" fmla="*/ 241159 w 616190"/>
                    <a:gd name="connsiteY638" fmla="*/ 63408 h 444547"/>
                    <a:gd name="connsiteX639" fmla="*/ 242465 w 616190"/>
                    <a:gd name="connsiteY639" fmla="*/ 65237 h 444547"/>
                    <a:gd name="connsiteX640" fmla="*/ 249781 w 616190"/>
                    <a:gd name="connsiteY640" fmla="*/ 69678 h 444547"/>
                    <a:gd name="connsiteX641" fmla="*/ 254744 w 616190"/>
                    <a:gd name="connsiteY641" fmla="*/ 75687 h 444547"/>
                    <a:gd name="connsiteX642" fmla="*/ 260753 w 616190"/>
                    <a:gd name="connsiteY642" fmla="*/ 80651 h 444547"/>
                    <a:gd name="connsiteX643" fmla="*/ 258663 w 616190"/>
                    <a:gd name="connsiteY643" fmla="*/ 83786 h 444547"/>
                    <a:gd name="connsiteX644" fmla="*/ 243510 w 616190"/>
                    <a:gd name="connsiteY644" fmla="*/ 73597 h 444547"/>
                    <a:gd name="connsiteX645" fmla="*/ 240637 w 616190"/>
                    <a:gd name="connsiteY645" fmla="*/ 73597 h 444547"/>
                    <a:gd name="connsiteX646" fmla="*/ 240114 w 616190"/>
                    <a:gd name="connsiteY646" fmla="*/ 76471 h 444547"/>
                    <a:gd name="connsiteX647" fmla="*/ 234889 w 616190"/>
                    <a:gd name="connsiteY647" fmla="*/ 79344 h 444547"/>
                    <a:gd name="connsiteX648" fmla="*/ 232015 w 616190"/>
                    <a:gd name="connsiteY648" fmla="*/ 76471 h 444547"/>
                    <a:gd name="connsiteX649" fmla="*/ 233583 w 616190"/>
                    <a:gd name="connsiteY649" fmla="*/ 72552 h 444547"/>
                    <a:gd name="connsiteX650" fmla="*/ 236979 w 616190"/>
                    <a:gd name="connsiteY650" fmla="*/ 64976 h 444547"/>
                    <a:gd name="connsiteX651" fmla="*/ 232015 w 616190"/>
                    <a:gd name="connsiteY651" fmla="*/ 60534 h 444547"/>
                    <a:gd name="connsiteX652" fmla="*/ 229403 w 616190"/>
                    <a:gd name="connsiteY652" fmla="*/ 62624 h 444547"/>
                    <a:gd name="connsiteX653" fmla="*/ 224439 w 616190"/>
                    <a:gd name="connsiteY653" fmla="*/ 66543 h 444547"/>
                    <a:gd name="connsiteX654" fmla="*/ 215818 w 616190"/>
                    <a:gd name="connsiteY654" fmla="*/ 68111 h 444547"/>
                    <a:gd name="connsiteX655" fmla="*/ 213989 w 616190"/>
                    <a:gd name="connsiteY655" fmla="*/ 66021 h 444547"/>
                    <a:gd name="connsiteX656" fmla="*/ 210070 w 616190"/>
                    <a:gd name="connsiteY656" fmla="*/ 65237 h 444547"/>
                    <a:gd name="connsiteX657" fmla="*/ 207457 w 616190"/>
                    <a:gd name="connsiteY657" fmla="*/ 70201 h 444547"/>
                    <a:gd name="connsiteX658" fmla="*/ 203277 w 616190"/>
                    <a:gd name="connsiteY658" fmla="*/ 75948 h 444547"/>
                    <a:gd name="connsiteX659" fmla="*/ 196746 w 616190"/>
                    <a:gd name="connsiteY659" fmla="*/ 76993 h 444547"/>
                    <a:gd name="connsiteX660" fmla="*/ 192305 w 616190"/>
                    <a:gd name="connsiteY660" fmla="*/ 74642 h 444547"/>
                    <a:gd name="connsiteX661" fmla="*/ 198575 w 616190"/>
                    <a:gd name="connsiteY661" fmla="*/ 65237 h 444547"/>
                    <a:gd name="connsiteX662" fmla="*/ 204061 w 616190"/>
                    <a:gd name="connsiteY662" fmla="*/ 58967 h 444547"/>
                    <a:gd name="connsiteX663" fmla="*/ 201971 w 616190"/>
                    <a:gd name="connsiteY663" fmla="*/ 56354 h 444547"/>
                    <a:gd name="connsiteX664" fmla="*/ 189170 w 616190"/>
                    <a:gd name="connsiteY664" fmla="*/ 64453 h 444547"/>
                    <a:gd name="connsiteX665" fmla="*/ 191521 w 616190"/>
                    <a:gd name="connsiteY665" fmla="*/ 60795 h 444547"/>
                    <a:gd name="connsiteX666" fmla="*/ 200665 w 616190"/>
                    <a:gd name="connsiteY666" fmla="*/ 51390 h 444547"/>
                    <a:gd name="connsiteX667" fmla="*/ 205629 w 616190"/>
                    <a:gd name="connsiteY667" fmla="*/ 46949 h 444547"/>
                    <a:gd name="connsiteX668" fmla="*/ 207719 w 616190"/>
                    <a:gd name="connsiteY668" fmla="*/ 44336 h 444547"/>
                    <a:gd name="connsiteX669" fmla="*/ 206674 w 616190"/>
                    <a:gd name="connsiteY669" fmla="*/ 42246 h 444547"/>
                    <a:gd name="connsiteX670" fmla="*/ 204322 w 616190"/>
                    <a:gd name="connsiteY670" fmla="*/ 38328 h 444547"/>
                    <a:gd name="connsiteX671" fmla="*/ 201971 w 616190"/>
                    <a:gd name="connsiteY671" fmla="*/ 32580 h 444547"/>
                    <a:gd name="connsiteX672" fmla="*/ 199358 w 616190"/>
                    <a:gd name="connsiteY672" fmla="*/ 28661 h 444547"/>
                    <a:gd name="connsiteX673" fmla="*/ 191521 w 616190"/>
                    <a:gd name="connsiteY673" fmla="*/ 27877 h 444547"/>
                    <a:gd name="connsiteX674" fmla="*/ 188908 w 616190"/>
                    <a:gd name="connsiteY674" fmla="*/ 17166 h 444547"/>
                    <a:gd name="connsiteX675" fmla="*/ 186034 w 616190"/>
                    <a:gd name="connsiteY675" fmla="*/ 6977 h 444547"/>
                    <a:gd name="connsiteX676" fmla="*/ 177674 w 616190"/>
                    <a:gd name="connsiteY676" fmla="*/ 4365 h 444547"/>
                    <a:gd name="connsiteX677" fmla="*/ 167747 w 616190"/>
                    <a:gd name="connsiteY677" fmla="*/ 5148 h 444547"/>
                    <a:gd name="connsiteX678" fmla="*/ 155990 w 616190"/>
                    <a:gd name="connsiteY678" fmla="*/ 5410 h 444547"/>
                    <a:gd name="connsiteX679" fmla="*/ 146062 w 616190"/>
                    <a:gd name="connsiteY679" fmla="*/ 9328 h 444547"/>
                    <a:gd name="connsiteX680" fmla="*/ 137180 w 616190"/>
                    <a:gd name="connsiteY680" fmla="*/ 14553 h 444547"/>
                    <a:gd name="connsiteX681" fmla="*/ 135090 w 616190"/>
                    <a:gd name="connsiteY681" fmla="*/ 21085 h 444547"/>
                    <a:gd name="connsiteX682" fmla="*/ 129603 w 616190"/>
                    <a:gd name="connsiteY682" fmla="*/ 18995 h 444547"/>
                    <a:gd name="connsiteX683" fmla="*/ 123072 w 616190"/>
                    <a:gd name="connsiteY683" fmla="*/ 16121 h 444547"/>
                    <a:gd name="connsiteX684" fmla="*/ 120460 w 616190"/>
                    <a:gd name="connsiteY684" fmla="*/ 22652 h 444547"/>
                    <a:gd name="connsiteX685" fmla="*/ 119153 w 616190"/>
                    <a:gd name="connsiteY685" fmla="*/ 25004 h 444547"/>
                    <a:gd name="connsiteX686" fmla="*/ 113928 w 616190"/>
                    <a:gd name="connsiteY686" fmla="*/ 22652 h 444547"/>
                    <a:gd name="connsiteX687" fmla="*/ 106352 w 616190"/>
                    <a:gd name="connsiteY687" fmla="*/ 22391 h 444547"/>
                    <a:gd name="connsiteX688" fmla="*/ 111577 w 616190"/>
                    <a:gd name="connsiteY688" fmla="*/ 27877 h 444547"/>
                    <a:gd name="connsiteX689" fmla="*/ 116018 w 616190"/>
                    <a:gd name="connsiteY689" fmla="*/ 28661 h 444547"/>
                    <a:gd name="connsiteX690" fmla="*/ 121766 w 616190"/>
                    <a:gd name="connsiteY690" fmla="*/ 30490 h 444547"/>
                    <a:gd name="connsiteX691" fmla="*/ 134306 w 616190"/>
                    <a:gd name="connsiteY691" fmla="*/ 35976 h 444547"/>
                    <a:gd name="connsiteX692" fmla="*/ 121243 w 616190"/>
                    <a:gd name="connsiteY692" fmla="*/ 33102 h 444547"/>
                    <a:gd name="connsiteX693" fmla="*/ 107919 w 616190"/>
                    <a:gd name="connsiteY693" fmla="*/ 29706 h 444547"/>
                    <a:gd name="connsiteX694" fmla="*/ 102172 w 616190"/>
                    <a:gd name="connsiteY694" fmla="*/ 30229 h 444547"/>
                    <a:gd name="connsiteX695" fmla="*/ 105045 w 616190"/>
                    <a:gd name="connsiteY695" fmla="*/ 32319 h 444547"/>
                    <a:gd name="connsiteX696" fmla="*/ 111577 w 616190"/>
                    <a:gd name="connsiteY696" fmla="*/ 33625 h 444547"/>
                    <a:gd name="connsiteX697" fmla="*/ 117324 w 616190"/>
                    <a:gd name="connsiteY697" fmla="*/ 37544 h 444547"/>
                    <a:gd name="connsiteX698" fmla="*/ 128036 w 616190"/>
                    <a:gd name="connsiteY698" fmla="*/ 45381 h 444547"/>
                    <a:gd name="connsiteX699" fmla="*/ 118369 w 616190"/>
                    <a:gd name="connsiteY699" fmla="*/ 41724 h 444547"/>
                    <a:gd name="connsiteX700" fmla="*/ 103217 w 616190"/>
                    <a:gd name="connsiteY700" fmla="*/ 35193 h 444547"/>
                    <a:gd name="connsiteX701" fmla="*/ 94073 w 616190"/>
                    <a:gd name="connsiteY701" fmla="*/ 39111 h 444547"/>
                    <a:gd name="connsiteX702" fmla="*/ 91983 w 616190"/>
                    <a:gd name="connsiteY702" fmla="*/ 46426 h 444547"/>
                    <a:gd name="connsiteX703" fmla="*/ 94073 w 616190"/>
                    <a:gd name="connsiteY703" fmla="*/ 53219 h 444547"/>
                    <a:gd name="connsiteX704" fmla="*/ 99298 w 616190"/>
                    <a:gd name="connsiteY704" fmla="*/ 57922 h 444547"/>
                    <a:gd name="connsiteX705" fmla="*/ 116279 w 616190"/>
                    <a:gd name="connsiteY705" fmla="*/ 62102 h 444547"/>
                    <a:gd name="connsiteX706" fmla="*/ 118108 w 616190"/>
                    <a:gd name="connsiteY706" fmla="*/ 67066 h 444547"/>
                    <a:gd name="connsiteX707" fmla="*/ 124901 w 616190"/>
                    <a:gd name="connsiteY707" fmla="*/ 74903 h 444547"/>
                    <a:gd name="connsiteX708" fmla="*/ 121766 w 616190"/>
                    <a:gd name="connsiteY708" fmla="*/ 73597 h 444547"/>
                    <a:gd name="connsiteX709" fmla="*/ 107135 w 616190"/>
                    <a:gd name="connsiteY709" fmla="*/ 65237 h 444547"/>
                    <a:gd name="connsiteX710" fmla="*/ 98775 w 616190"/>
                    <a:gd name="connsiteY710" fmla="*/ 68111 h 444547"/>
                    <a:gd name="connsiteX711" fmla="*/ 93812 w 616190"/>
                    <a:gd name="connsiteY711" fmla="*/ 72291 h 444547"/>
                    <a:gd name="connsiteX712" fmla="*/ 89631 w 616190"/>
                    <a:gd name="connsiteY712" fmla="*/ 73336 h 444547"/>
                    <a:gd name="connsiteX713" fmla="*/ 87019 w 616190"/>
                    <a:gd name="connsiteY713" fmla="*/ 74381 h 444547"/>
                    <a:gd name="connsiteX714" fmla="*/ 92766 w 616190"/>
                    <a:gd name="connsiteY714" fmla="*/ 76993 h 444547"/>
                    <a:gd name="connsiteX715" fmla="*/ 96424 w 616190"/>
                    <a:gd name="connsiteY715" fmla="*/ 83263 h 444547"/>
                    <a:gd name="connsiteX716" fmla="*/ 99298 w 616190"/>
                    <a:gd name="connsiteY716" fmla="*/ 87705 h 444547"/>
                    <a:gd name="connsiteX717" fmla="*/ 108703 w 616190"/>
                    <a:gd name="connsiteY717" fmla="*/ 88488 h 444547"/>
                    <a:gd name="connsiteX718" fmla="*/ 115496 w 616190"/>
                    <a:gd name="connsiteY718" fmla="*/ 91362 h 444547"/>
                    <a:gd name="connsiteX719" fmla="*/ 116018 w 616190"/>
                    <a:gd name="connsiteY719" fmla="*/ 96848 h 444547"/>
                    <a:gd name="connsiteX720" fmla="*/ 113928 w 616190"/>
                    <a:gd name="connsiteY720" fmla="*/ 101812 h 444547"/>
                    <a:gd name="connsiteX721" fmla="*/ 109748 w 616190"/>
                    <a:gd name="connsiteY721" fmla="*/ 105992 h 444547"/>
                    <a:gd name="connsiteX722" fmla="*/ 112361 w 616190"/>
                    <a:gd name="connsiteY722" fmla="*/ 110956 h 444547"/>
                    <a:gd name="connsiteX723" fmla="*/ 113928 w 616190"/>
                    <a:gd name="connsiteY723" fmla="*/ 116443 h 444547"/>
                    <a:gd name="connsiteX724" fmla="*/ 109748 w 616190"/>
                    <a:gd name="connsiteY724" fmla="*/ 115398 h 444547"/>
                    <a:gd name="connsiteX725" fmla="*/ 106613 w 616190"/>
                    <a:gd name="connsiteY725" fmla="*/ 110434 h 444547"/>
                    <a:gd name="connsiteX726" fmla="*/ 98775 w 616190"/>
                    <a:gd name="connsiteY726" fmla="*/ 110695 h 444547"/>
                    <a:gd name="connsiteX727" fmla="*/ 91722 w 616190"/>
                    <a:gd name="connsiteY727" fmla="*/ 113046 h 444547"/>
                    <a:gd name="connsiteX728" fmla="*/ 84668 w 616190"/>
                    <a:gd name="connsiteY728" fmla="*/ 114614 h 444547"/>
                    <a:gd name="connsiteX729" fmla="*/ 78659 w 616190"/>
                    <a:gd name="connsiteY729" fmla="*/ 116181 h 444547"/>
                    <a:gd name="connsiteX730" fmla="*/ 76569 w 616190"/>
                    <a:gd name="connsiteY730" fmla="*/ 116443 h 444547"/>
                    <a:gd name="connsiteX731" fmla="*/ 76307 w 616190"/>
                    <a:gd name="connsiteY731" fmla="*/ 115136 h 444547"/>
                    <a:gd name="connsiteX732" fmla="*/ 77091 w 616190"/>
                    <a:gd name="connsiteY732" fmla="*/ 113830 h 444547"/>
                    <a:gd name="connsiteX733" fmla="*/ 79965 w 616190"/>
                    <a:gd name="connsiteY733" fmla="*/ 113046 h 444547"/>
                    <a:gd name="connsiteX734" fmla="*/ 87541 w 616190"/>
                    <a:gd name="connsiteY734" fmla="*/ 111217 h 444547"/>
                    <a:gd name="connsiteX735" fmla="*/ 91722 w 616190"/>
                    <a:gd name="connsiteY735" fmla="*/ 110434 h 444547"/>
                    <a:gd name="connsiteX736" fmla="*/ 97992 w 616190"/>
                    <a:gd name="connsiteY736" fmla="*/ 109127 h 444547"/>
                    <a:gd name="connsiteX737" fmla="*/ 102694 w 616190"/>
                    <a:gd name="connsiteY737" fmla="*/ 108605 h 444547"/>
                    <a:gd name="connsiteX738" fmla="*/ 107919 w 616190"/>
                    <a:gd name="connsiteY738" fmla="*/ 106776 h 444547"/>
                    <a:gd name="connsiteX739" fmla="*/ 106091 w 616190"/>
                    <a:gd name="connsiteY739" fmla="*/ 101290 h 444547"/>
                    <a:gd name="connsiteX740" fmla="*/ 98775 w 616190"/>
                    <a:gd name="connsiteY740" fmla="*/ 96065 h 444547"/>
                    <a:gd name="connsiteX741" fmla="*/ 97208 w 616190"/>
                    <a:gd name="connsiteY741" fmla="*/ 94236 h 444547"/>
                    <a:gd name="connsiteX742" fmla="*/ 94073 w 616190"/>
                    <a:gd name="connsiteY742" fmla="*/ 92407 h 444547"/>
                    <a:gd name="connsiteX743" fmla="*/ 87541 w 616190"/>
                    <a:gd name="connsiteY743" fmla="*/ 87443 h 444547"/>
                    <a:gd name="connsiteX744" fmla="*/ 78920 w 616190"/>
                    <a:gd name="connsiteY744" fmla="*/ 74642 h 444547"/>
                    <a:gd name="connsiteX745" fmla="*/ 78397 w 616190"/>
                    <a:gd name="connsiteY745" fmla="*/ 59750 h 444547"/>
                    <a:gd name="connsiteX746" fmla="*/ 76830 w 616190"/>
                    <a:gd name="connsiteY746" fmla="*/ 53742 h 444547"/>
                    <a:gd name="connsiteX747" fmla="*/ 73434 w 616190"/>
                    <a:gd name="connsiteY747" fmla="*/ 48516 h 444547"/>
                    <a:gd name="connsiteX748" fmla="*/ 76046 w 616190"/>
                    <a:gd name="connsiteY748" fmla="*/ 34147 h 444547"/>
                    <a:gd name="connsiteX749" fmla="*/ 98253 w 616190"/>
                    <a:gd name="connsiteY749" fmla="*/ 14553 h 444547"/>
                    <a:gd name="connsiteX750" fmla="*/ 107135 w 616190"/>
                    <a:gd name="connsiteY750" fmla="*/ 8022 h 444547"/>
                    <a:gd name="connsiteX751" fmla="*/ 110532 w 616190"/>
                    <a:gd name="connsiteY751" fmla="*/ 4103 h 444547"/>
                    <a:gd name="connsiteX752" fmla="*/ 101388 w 616190"/>
                    <a:gd name="connsiteY752" fmla="*/ 446 h 444547"/>
                    <a:gd name="connsiteX753" fmla="*/ 66902 w 616190"/>
                    <a:gd name="connsiteY753" fmla="*/ 2536 h 444547"/>
                    <a:gd name="connsiteX754" fmla="*/ 46002 w 616190"/>
                    <a:gd name="connsiteY754" fmla="*/ 8022 h 444547"/>
                    <a:gd name="connsiteX755" fmla="*/ 31633 w 616190"/>
                    <a:gd name="connsiteY755" fmla="*/ 18734 h 444547"/>
                    <a:gd name="connsiteX756" fmla="*/ 21444 w 616190"/>
                    <a:gd name="connsiteY756" fmla="*/ 27877 h 444547"/>
                    <a:gd name="connsiteX757" fmla="*/ 15435 w 616190"/>
                    <a:gd name="connsiteY757" fmla="*/ 39373 h 444547"/>
                    <a:gd name="connsiteX758" fmla="*/ 8904 w 616190"/>
                    <a:gd name="connsiteY758" fmla="*/ 49300 h 444547"/>
                    <a:gd name="connsiteX759" fmla="*/ 3679 w 616190"/>
                    <a:gd name="connsiteY759" fmla="*/ 59750 h 444547"/>
                    <a:gd name="connsiteX760" fmla="*/ 6291 w 616190"/>
                    <a:gd name="connsiteY760" fmla="*/ 65498 h 444547"/>
                    <a:gd name="connsiteX761" fmla="*/ 7859 w 616190"/>
                    <a:gd name="connsiteY761" fmla="*/ 69939 h 444547"/>
                    <a:gd name="connsiteX762" fmla="*/ 5246 w 616190"/>
                    <a:gd name="connsiteY762" fmla="*/ 73074 h 444547"/>
                    <a:gd name="connsiteX763" fmla="*/ 1327 w 616190"/>
                    <a:gd name="connsiteY763" fmla="*/ 76732 h 444547"/>
                    <a:gd name="connsiteX764" fmla="*/ 1850 w 616190"/>
                    <a:gd name="connsiteY764" fmla="*/ 87966 h 444547"/>
                    <a:gd name="connsiteX765" fmla="*/ 2372 w 616190"/>
                    <a:gd name="connsiteY765" fmla="*/ 92668 h 444547"/>
                    <a:gd name="connsiteX766" fmla="*/ 21 w 616190"/>
                    <a:gd name="connsiteY766" fmla="*/ 95542 h 444547"/>
                    <a:gd name="connsiteX767" fmla="*/ 2634 w 616190"/>
                    <a:gd name="connsiteY767" fmla="*/ 98155 h 444547"/>
                    <a:gd name="connsiteX768" fmla="*/ 4462 w 616190"/>
                    <a:gd name="connsiteY768" fmla="*/ 100506 h 444547"/>
                    <a:gd name="connsiteX769" fmla="*/ 8904 w 616190"/>
                    <a:gd name="connsiteY769" fmla="*/ 102596 h 444547"/>
                    <a:gd name="connsiteX770" fmla="*/ 13606 w 616190"/>
                    <a:gd name="connsiteY770" fmla="*/ 103380 h 444547"/>
                    <a:gd name="connsiteX771" fmla="*/ 19093 w 616190"/>
                    <a:gd name="connsiteY771" fmla="*/ 105209 h 444547"/>
                    <a:gd name="connsiteX772" fmla="*/ 33984 w 616190"/>
                    <a:gd name="connsiteY772" fmla="*/ 105992 h 444547"/>
                    <a:gd name="connsiteX773" fmla="*/ 48615 w 616190"/>
                    <a:gd name="connsiteY773" fmla="*/ 107037 h 444547"/>
                    <a:gd name="connsiteX774" fmla="*/ 60371 w 616190"/>
                    <a:gd name="connsiteY774" fmla="*/ 113569 h 444547"/>
                    <a:gd name="connsiteX775" fmla="*/ 61677 w 616190"/>
                    <a:gd name="connsiteY775" fmla="*/ 115659 h 444547"/>
                    <a:gd name="connsiteX776" fmla="*/ 59065 w 616190"/>
                    <a:gd name="connsiteY776" fmla="*/ 116181 h 444547"/>
                    <a:gd name="connsiteX777" fmla="*/ 54101 w 616190"/>
                    <a:gd name="connsiteY777" fmla="*/ 117226 h 444547"/>
                    <a:gd name="connsiteX778" fmla="*/ 44957 w 616190"/>
                    <a:gd name="connsiteY778" fmla="*/ 119055 h 444547"/>
                    <a:gd name="connsiteX779" fmla="*/ 40777 w 616190"/>
                    <a:gd name="connsiteY779" fmla="*/ 117749 h 444547"/>
                    <a:gd name="connsiteX780" fmla="*/ 25885 w 616190"/>
                    <a:gd name="connsiteY780" fmla="*/ 114091 h 444547"/>
                    <a:gd name="connsiteX781" fmla="*/ 20138 w 616190"/>
                    <a:gd name="connsiteY781" fmla="*/ 113569 h 444547"/>
                    <a:gd name="connsiteX782" fmla="*/ 14913 w 616190"/>
                    <a:gd name="connsiteY782" fmla="*/ 113308 h 444547"/>
                    <a:gd name="connsiteX783" fmla="*/ 16219 w 616190"/>
                    <a:gd name="connsiteY783" fmla="*/ 124280 h 444547"/>
                    <a:gd name="connsiteX784" fmla="*/ 23273 w 616190"/>
                    <a:gd name="connsiteY784" fmla="*/ 130811 h 444547"/>
                    <a:gd name="connsiteX785" fmla="*/ 29543 w 616190"/>
                    <a:gd name="connsiteY785" fmla="*/ 134208 h 444547"/>
                    <a:gd name="connsiteX786" fmla="*/ 36858 w 616190"/>
                    <a:gd name="connsiteY786" fmla="*/ 139955 h 444547"/>
                    <a:gd name="connsiteX787" fmla="*/ 43651 w 616190"/>
                    <a:gd name="connsiteY787" fmla="*/ 144919 h 444547"/>
                    <a:gd name="connsiteX788" fmla="*/ 49137 w 616190"/>
                    <a:gd name="connsiteY788" fmla="*/ 143874 h 444547"/>
                    <a:gd name="connsiteX789" fmla="*/ 54885 w 616190"/>
                    <a:gd name="connsiteY789" fmla="*/ 142829 h 444547"/>
                    <a:gd name="connsiteX790" fmla="*/ 61155 w 616190"/>
                    <a:gd name="connsiteY790" fmla="*/ 142045 h 444547"/>
                    <a:gd name="connsiteX791" fmla="*/ 65074 w 616190"/>
                    <a:gd name="connsiteY791" fmla="*/ 139433 h 444547"/>
                    <a:gd name="connsiteX792" fmla="*/ 68209 w 616190"/>
                    <a:gd name="connsiteY792" fmla="*/ 138649 h 444547"/>
                    <a:gd name="connsiteX793" fmla="*/ 73956 w 616190"/>
                    <a:gd name="connsiteY793" fmla="*/ 137343 h 444547"/>
                    <a:gd name="connsiteX794" fmla="*/ 77353 w 616190"/>
                    <a:gd name="connsiteY794" fmla="*/ 137343 h 444547"/>
                    <a:gd name="connsiteX795" fmla="*/ 77091 w 616190"/>
                    <a:gd name="connsiteY795" fmla="*/ 139433 h 444547"/>
                    <a:gd name="connsiteX796" fmla="*/ 76569 w 616190"/>
                    <a:gd name="connsiteY796" fmla="*/ 142829 h 444547"/>
                    <a:gd name="connsiteX797" fmla="*/ 78397 w 616190"/>
                    <a:gd name="connsiteY797" fmla="*/ 147532 h 444547"/>
                    <a:gd name="connsiteX798" fmla="*/ 84406 w 616190"/>
                    <a:gd name="connsiteY798" fmla="*/ 149622 h 444547"/>
                    <a:gd name="connsiteX799" fmla="*/ 90154 w 616190"/>
                    <a:gd name="connsiteY799" fmla="*/ 151973 h 444547"/>
                    <a:gd name="connsiteX800" fmla="*/ 95379 w 616190"/>
                    <a:gd name="connsiteY800" fmla="*/ 151973 h 444547"/>
                    <a:gd name="connsiteX801" fmla="*/ 113667 w 616190"/>
                    <a:gd name="connsiteY801" fmla="*/ 152496 h 444547"/>
                    <a:gd name="connsiteX802" fmla="*/ 118369 w 616190"/>
                    <a:gd name="connsiteY802" fmla="*/ 155631 h 444547"/>
                    <a:gd name="connsiteX803" fmla="*/ 125423 w 616190"/>
                    <a:gd name="connsiteY803" fmla="*/ 155369 h 444547"/>
                    <a:gd name="connsiteX804" fmla="*/ 134306 w 616190"/>
                    <a:gd name="connsiteY804" fmla="*/ 154063 h 444547"/>
                    <a:gd name="connsiteX805" fmla="*/ 139009 w 616190"/>
                    <a:gd name="connsiteY805" fmla="*/ 154324 h 444547"/>
                    <a:gd name="connsiteX806" fmla="*/ 142927 w 616190"/>
                    <a:gd name="connsiteY806" fmla="*/ 154063 h 444547"/>
                    <a:gd name="connsiteX807" fmla="*/ 149720 w 616190"/>
                    <a:gd name="connsiteY807" fmla="*/ 154586 h 444547"/>
                    <a:gd name="connsiteX808" fmla="*/ 149720 w 616190"/>
                    <a:gd name="connsiteY808" fmla="*/ 154586 h 44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</a:cxnLst>
                  <a:rect l="l" t="t" r="r" b="b"/>
                  <a:pathLst>
                    <a:path w="616190" h="444547">
                      <a:moveTo>
                        <a:pt x="149720" y="154586"/>
                      </a:moveTo>
                      <a:cubicBezTo>
                        <a:pt x="153639" y="156937"/>
                        <a:pt x="157558" y="159027"/>
                        <a:pt x="162260" y="159549"/>
                      </a:cubicBezTo>
                      <a:cubicBezTo>
                        <a:pt x="164089" y="159811"/>
                        <a:pt x="170620" y="160072"/>
                        <a:pt x="170359" y="156937"/>
                      </a:cubicBezTo>
                      <a:cubicBezTo>
                        <a:pt x="170359" y="155631"/>
                        <a:pt x="168792" y="154586"/>
                        <a:pt x="167747" y="154063"/>
                      </a:cubicBezTo>
                      <a:cubicBezTo>
                        <a:pt x="165918" y="152757"/>
                        <a:pt x="163828" y="151712"/>
                        <a:pt x="161999" y="150667"/>
                      </a:cubicBezTo>
                      <a:cubicBezTo>
                        <a:pt x="157035" y="147793"/>
                        <a:pt x="152333" y="144658"/>
                        <a:pt x="147630" y="141523"/>
                      </a:cubicBezTo>
                      <a:cubicBezTo>
                        <a:pt x="148675" y="141523"/>
                        <a:pt x="149981" y="142829"/>
                        <a:pt x="151026" y="143090"/>
                      </a:cubicBezTo>
                      <a:cubicBezTo>
                        <a:pt x="152594" y="143613"/>
                        <a:pt x="154161" y="143613"/>
                        <a:pt x="155729" y="143874"/>
                      </a:cubicBezTo>
                      <a:cubicBezTo>
                        <a:pt x="157558" y="144135"/>
                        <a:pt x="159125" y="144397"/>
                        <a:pt x="160954" y="144658"/>
                      </a:cubicBezTo>
                      <a:cubicBezTo>
                        <a:pt x="162522" y="144919"/>
                        <a:pt x="164089" y="145442"/>
                        <a:pt x="165395" y="146226"/>
                      </a:cubicBezTo>
                      <a:cubicBezTo>
                        <a:pt x="166702" y="147009"/>
                        <a:pt x="168008" y="148316"/>
                        <a:pt x="169575" y="148838"/>
                      </a:cubicBezTo>
                      <a:cubicBezTo>
                        <a:pt x="171665" y="149622"/>
                        <a:pt x="175062" y="147532"/>
                        <a:pt x="176891" y="149883"/>
                      </a:cubicBezTo>
                      <a:cubicBezTo>
                        <a:pt x="177674" y="150928"/>
                        <a:pt x="177936" y="153018"/>
                        <a:pt x="178981" y="153541"/>
                      </a:cubicBezTo>
                      <a:cubicBezTo>
                        <a:pt x="181071" y="154847"/>
                        <a:pt x="182899" y="155892"/>
                        <a:pt x="184467" y="157721"/>
                      </a:cubicBezTo>
                      <a:cubicBezTo>
                        <a:pt x="185512" y="159027"/>
                        <a:pt x="186557" y="160333"/>
                        <a:pt x="188124" y="161378"/>
                      </a:cubicBezTo>
                      <a:cubicBezTo>
                        <a:pt x="189170" y="161901"/>
                        <a:pt x="190476" y="162685"/>
                        <a:pt x="191782" y="162685"/>
                      </a:cubicBezTo>
                      <a:cubicBezTo>
                        <a:pt x="192827" y="162685"/>
                        <a:pt x="193872" y="162162"/>
                        <a:pt x="193872" y="160856"/>
                      </a:cubicBezTo>
                      <a:cubicBezTo>
                        <a:pt x="193872" y="159811"/>
                        <a:pt x="193088" y="159288"/>
                        <a:pt x="192305" y="158504"/>
                      </a:cubicBezTo>
                      <a:cubicBezTo>
                        <a:pt x="190214" y="156937"/>
                        <a:pt x="188647" y="155108"/>
                        <a:pt x="186034" y="154324"/>
                      </a:cubicBezTo>
                      <a:cubicBezTo>
                        <a:pt x="184467" y="153802"/>
                        <a:pt x="182638" y="152496"/>
                        <a:pt x="183422" y="150667"/>
                      </a:cubicBezTo>
                      <a:cubicBezTo>
                        <a:pt x="184206" y="148577"/>
                        <a:pt x="187080" y="149099"/>
                        <a:pt x="188647" y="149361"/>
                      </a:cubicBezTo>
                      <a:cubicBezTo>
                        <a:pt x="190214" y="149622"/>
                        <a:pt x="191782" y="150667"/>
                        <a:pt x="193350" y="150928"/>
                      </a:cubicBezTo>
                      <a:cubicBezTo>
                        <a:pt x="195178" y="151189"/>
                        <a:pt x="197268" y="150667"/>
                        <a:pt x="199097" y="150406"/>
                      </a:cubicBezTo>
                      <a:cubicBezTo>
                        <a:pt x="203016" y="149883"/>
                        <a:pt x="207457" y="150144"/>
                        <a:pt x="210592" y="152496"/>
                      </a:cubicBezTo>
                      <a:cubicBezTo>
                        <a:pt x="212682" y="154063"/>
                        <a:pt x="215818" y="155892"/>
                        <a:pt x="215818" y="158504"/>
                      </a:cubicBezTo>
                      <a:cubicBezTo>
                        <a:pt x="215818" y="159811"/>
                        <a:pt x="214772" y="161378"/>
                        <a:pt x="215295" y="162946"/>
                      </a:cubicBezTo>
                      <a:cubicBezTo>
                        <a:pt x="215818" y="164513"/>
                        <a:pt x="218169" y="164252"/>
                        <a:pt x="219475" y="164252"/>
                      </a:cubicBezTo>
                      <a:cubicBezTo>
                        <a:pt x="221304" y="163991"/>
                        <a:pt x="223394" y="163468"/>
                        <a:pt x="224439" y="162162"/>
                      </a:cubicBezTo>
                      <a:cubicBezTo>
                        <a:pt x="225223" y="161378"/>
                        <a:pt x="225223" y="160072"/>
                        <a:pt x="226268" y="159549"/>
                      </a:cubicBezTo>
                      <a:cubicBezTo>
                        <a:pt x="229141" y="157459"/>
                        <a:pt x="233321" y="159288"/>
                        <a:pt x="236457" y="157459"/>
                      </a:cubicBezTo>
                      <a:cubicBezTo>
                        <a:pt x="238808" y="155892"/>
                        <a:pt x="240898" y="151973"/>
                        <a:pt x="239853" y="149099"/>
                      </a:cubicBezTo>
                      <a:cubicBezTo>
                        <a:pt x="239330" y="147532"/>
                        <a:pt x="238024" y="145964"/>
                        <a:pt x="237240" y="144397"/>
                      </a:cubicBezTo>
                      <a:cubicBezTo>
                        <a:pt x="236457" y="142829"/>
                        <a:pt x="235412" y="140739"/>
                        <a:pt x="233844" y="139694"/>
                      </a:cubicBezTo>
                      <a:cubicBezTo>
                        <a:pt x="231754" y="138388"/>
                        <a:pt x="229141" y="138649"/>
                        <a:pt x="226790" y="138388"/>
                      </a:cubicBezTo>
                      <a:cubicBezTo>
                        <a:pt x="226006" y="138388"/>
                        <a:pt x="222088" y="138388"/>
                        <a:pt x="222088" y="137082"/>
                      </a:cubicBezTo>
                      <a:cubicBezTo>
                        <a:pt x="222088" y="135775"/>
                        <a:pt x="225745" y="134992"/>
                        <a:pt x="226529" y="134992"/>
                      </a:cubicBezTo>
                      <a:cubicBezTo>
                        <a:pt x="227574" y="134730"/>
                        <a:pt x="229925" y="134730"/>
                        <a:pt x="230448" y="133424"/>
                      </a:cubicBezTo>
                      <a:cubicBezTo>
                        <a:pt x="230970" y="132118"/>
                        <a:pt x="229925" y="130028"/>
                        <a:pt x="229925" y="128721"/>
                      </a:cubicBezTo>
                      <a:cubicBezTo>
                        <a:pt x="229925" y="126893"/>
                        <a:pt x="230709" y="125586"/>
                        <a:pt x="232799" y="125586"/>
                      </a:cubicBezTo>
                      <a:cubicBezTo>
                        <a:pt x="235412" y="125586"/>
                        <a:pt x="239069" y="127938"/>
                        <a:pt x="237763" y="131073"/>
                      </a:cubicBezTo>
                      <a:cubicBezTo>
                        <a:pt x="237240" y="132379"/>
                        <a:pt x="236718" y="133424"/>
                        <a:pt x="236979" y="134730"/>
                      </a:cubicBezTo>
                      <a:cubicBezTo>
                        <a:pt x="237502" y="136298"/>
                        <a:pt x="238808" y="137343"/>
                        <a:pt x="240375" y="137865"/>
                      </a:cubicBezTo>
                      <a:cubicBezTo>
                        <a:pt x="241420" y="138388"/>
                        <a:pt x="242988" y="138910"/>
                        <a:pt x="243772" y="139955"/>
                      </a:cubicBezTo>
                      <a:cubicBezTo>
                        <a:pt x="244556" y="141000"/>
                        <a:pt x="244556" y="142045"/>
                        <a:pt x="245078" y="143090"/>
                      </a:cubicBezTo>
                      <a:cubicBezTo>
                        <a:pt x="246646" y="146226"/>
                        <a:pt x="250564" y="144397"/>
                        <a:pt x="253177" y="143874"/>
                      </a:cubicBezTo>
                      <a:cubicBezTo>
                        <a:pt x="255789" y="143352"/>
                        <a:pt x="261015" y="142045"/>
                        <a:pt x="262843" y="145180"/>
                      </a:cubicBezTo>
                      <a:cubicBezTo>
                        <a:pt x="264411" y="147793"/>
                        <a:pt x="264150" y="151712"/>
                        <a:pt x="263366" y="154586"/>
                      </a:cubicBezTo>
                      <a:cubicBezTo>
                        <a:pt x="263105" y="155892"/>
                        <a:pt x="262582" y="157459"/>
                        <a:pt x="263366" y="158766"/>
                      </a:cubicBezTo>
                      <a:cubicBezTo>
                        <a:pt x="264411" y="160072"/>
                        <a:pt x="267023" y="161117"/>
                        <a:pt x="268591" y="161117"/>
                      </a:cubicBezTo>
                      <a:cubicBezTo>
                        <a:pt x="269636" y="161117"/>
                        <a:pt x="270681" y="160333"/>
                        <a:pt x="271726" y="160072"/>
                      </a:cubicBezTo>
                      <a:cubicBezTo>
                        <a:pt x="273032" y="159811"/>
                        <a:pt x="274077" y="159549"/>
                        <a:pt x="275384" y="159549"/>
                      </a:cubicBezTo>
                      <a:cubicBezTo>
                        <a:pt x="276951" y="159549"/>
                        <a:pt x="280086" y="159549"/>
                        <a:pt x="281131" y="160856"/>
                      </a:cubicBezTo>
                      <a:cubicBezTo>
                        <a:pt x="282438" y="162423"/>
                        <a:pt x="278519" y="163991"/>
                        <a:pt x="277474" y="164513"/>
                      </a:cubicBezTo>
                      <a:cubicBezTo>
                        <a:pt x="276429" y="165036"/>
                        <a:pt x="271203" y="166865"/>
                        <a:pt x="274077" y="168432"/>
                      </a:cubicBezTo>
                      <a:cubicBezTo>
                        <a:pt x="276429" y="169738"/>
                        <a:pt x="280086" y="169738"/>
                        <a:pt x="282438" y="168955"/>
                      </a:cubicBezTo>
                      <a:cubicBezTo>
                        <a:pt x="284266" y="168432"/>
                        <a:pt x="284528" y="166865"/>
                        <a:pt x="285834" y="165820"/>
                      </a:cubicBezTo>
                      <a:cubicBezTo>
                        <a:pt x="286879" y="165036"/>
                        <a:pt x="289491" y="164513"/>
                        <a:pt x="290536" y="165558"/>
                      </a:cubicBezTo>
                      <a:cubicBezTo>
                        <a:pt x="291581" y="166603"/>
                        <a:pt x="289753" y="167910"/>
                        <a:pt x="289230" y="168693"/>
                      </a:cubicBezTo>
                      <a:cubicBezTo>
                        <a:pt x="288185" y="170261"/>
                        <a:pt x="287924" y="171828"/>
                        <a:pt x="288708" y="173657"/>
                      </a:cubicBezTo>
                      <a:cubicBezTo>
                        <a:pt x="289491" y="175225"/>
                        <a:pt x="290798" y="175747"/>
                        <a:pt x="292365" y="176270"/>
                      </a:cubicBezTo>
                      <a:cubicBezTo>
                        <a:pt x="293933" y="176792"/>
                        <a:pt x="295500" y="177315"/>
                        <a:pt x="296545" y="178360"/>
                      </a:cubicBezTo>
                      <a:cubicBezTo>
                        <a:pt x="297590" y="179405"/>
                        <a:pt x="298374" y="179927"/>
                        <a:pt x="299941" y="180189"/>
                      </a:cubicBezTo>
                      <a:cubicBezTo>
                        <a:pt x="301770" y="180450"/>
                        <a:pt x="304122" y="180450"/>
                        <a:pt x="305428" y="181756"/>
                      </a:cubicBezTo>
                      <a:cubicBezTo>
                        <a:pt x="306734" y="182801"/>
                        <a:pt x="305689" y="183846"/>
                        <a:pt x="304905" y="184891"/>
                      </a:cubicBezTo>
                      <a:cubicBezTo>
                        <a:pt x="302293" y="187765"/>
                        <a:pt x="299680" y="189594"/>
                        <a:pt x="295500" y="189594"/>
                      </a:cubicBezTo>
                      <a:cubicBezTo>
                        <a:pt x="293410" y="189594"/>
                        <a:pt x="286879" y="189332"/>
                        <a:pt x="287140" y="192467"/>
                      </a:cubicBezTo>
                      <a:cubicBezTo>
                        <a:pt x="287140" y="194296"/>
                        <a:pt x="287401" y="195864"/>
                        <a:pt x="287140" y="197693"/>
                      </a:cubicBezTo>
                      <a:cubicBezTo>
                        <a:pt x="286879" y="199521"/>
                        <a:pt x="286618" y="201089"/>
                        <a:pt x="287140" y="202918"/>
                      </a:cubicBezTo>
                      <a:cubicBezTo>
                        <a:pt x="288969" y="202656"/>
                        <a:pt x="290798" y="202395"/>
                        <a:pt x="292626" y="201873"/>
                      </a:cubicBezTo>
                      <a:cubicBezTo>
                        <a:pt x="295239" y="201089"/>
                        <a:pt x="297590" y="200044"/>
                        <a:pt x="300464" y="199521"/>
                      </a:cubicBezTo>
                      <a:cubicBezTo>
                        <a:pt x="302815" y="198999"/>
                        <a:pt x="304383" y="197954"/>
                        <a:pt x="305950" y="196125"/>
                      </a:cubicBezTo>
                      <a:cubicBezTo>
                        <a:pt x="307257" y="194819"/>
                        <a:pt x="308563" y="193774"/>
                        <a:pt x="310392" y="193774"/>
                      </a:cubicBezTo>
                      <a:cubicBezTo>
                        <a:pt x="311959" y="193774"/>
                        <a:pt x="313527" y="194035"/>
                        <a:pt x="314833" y="192729"/>
                      </a:cubicBezTo>
                      <a:cubicBezTo>
                        <a:pt x="316662" y="190900"/>
                        <a:pt x="317968" y="188810"/>
                        <a:pt x="320581" y="187765"/>
                      </a:cubicBezTo>
                      <a:cubicBezTo>
                        <a:pt x="322409" y="187242"/>
                        <a:pt x="325283" y="187242"/>
                        <a:pt x="326067" y="189332"/>
                      </a:cubicBezTo>
                      <a:cubicBezTo>
                        <a:pt x="326851" y="191422"/>
                        <a:pt x="323454" y="192467"/>
                        <a:pt x="322409" y="193512"/>
                      </a:cubicBezTo>
                      <a:cubicBezTo>
                        <a:pt x="320581" y="195341"/>
                        <a:pt x="321887" y="197170"/>
                        <a:pt x="324238" y="197431"/>
                      </a:cubicBezTo>
                      <a:cubicBezTo>
                        <a:pt x="325806" y="197693"/>
                        <a:pt x="327373" y="196909"/>
                        <a:pt x="329202" y="196909"/>
                      </a:cubicBezTo>
                      <a:cubicBezTo>
                        <a:pt x="329725" y="198215"/>
                        <a:pt x="329986" y="199521"/>
                        <a:pt x="330247" y="201089"/>
                      </a:cubicBezTo>
                      <a:cubicBezTo>
                        <a:pt x="330508" y="201873"/>
                        <a:pt x="330508" y="202395"/>
                        <a:pt x="331031" y="203440"/>
                      </a:cubicBezTo>
                      <a:cubicBezTo>
                        <a:pt x="331292" y="203701"/>
                        <a:pt x="331292" y="204224"/>
                        <a:pt x="331553" y="204746"/>
                      </a:cubicBezTo>
                      <a:cubicBezTo>
                        <a:pt x="332337" y="206053"/>
                        <a:pt x="334166" y="206314"/>
                        <a:pt x="335472" y="207359"/>
                      </a:cubicBezTo>
                      <a:cubicBezTo>
                        <a:pt x="336778" y="208143"/>
                        <a:pt x="338085" y="208404"/>
                        <a:pt x="339130" y="207098"/>
                      </a:cubicBezTo>
                      <a:cubicBezTo>
                        <a:pt x="339914" y="206053"/>
                        <a:pt x="340436" y="204485"/>
                        <a:pt x="341742" y="203963"/>
                      </a:cubicBezTo>
                      <a:cubicBezTo>
                        <a:pt x="342787" y="203701"/>
                        <a:pt x="344877" y="203963"/>
                        <a:pt x="345922" y="204485"/>
                      </a:cubicBezTo>
                      <a:cubicBezTo>
                        <a:pt x="347228" y="205269"/>
                        <a:pt x="346445" y="207359"/>
                        <a:pt x="346445" y="208404"/>
                      </a:cubicBezTo>
                      <a:cubicBezTo>
                        <a:pt x="346184" y="210494"/>
                        <a:pt x="346445" y="212584"/>
                        <a:pt x="346445" y="214674"/>
                      </a:cubicBezTo>
                      <a:cubicBezTo>
                        <a:pt x="346445" y="216242"/>
                        <a:pt x="346706" y="217287"/>
                        <a:pt x="347490" y="218593"/>
                      </a:cubicBezTo>
                      <a:cubicBezTo>
                        <a:pt x="348535" y="220160"/>
                        <a:pt x="349580" y="220422"/>
                        <a:pt x="350886" y="219115"/>
                      </a:cubicBezTo>
                      <a:cubicBezTo>
                        <a:pt x="352454" y="217548"/>
                        <a:pt x="353499" y="215458"/>
                        <a:pt x="355328" y="213890"/>
                      </a:cubicBezTo>
                      <a:cubicBezTo>
                        <a:pt x="356372" y="212845"/>
                        <a:pt x="357940" y="212584"/>
                        <a:pt x="358985" y="213629"/>
                      </a:cubicBezTo>
                      <a:cubicBezTo>
                        <a:pt x="360030" y="214674"/>
                        <a:pt x="359508" y="216242"/>
                        <a:pt x="359508" y="217287"/>
                      </a:cubicBezTo>
                      <a:cubicBezTo>
                        <a:pt x="359508" y="220160"/>
                        <a:pt x="362120" y="221205"/>
                        <a:pt x="362904" y="223818"/>
                      </a:cubicBezTo>
                      <a:cubicBezTo>
                        <a:pt x="363688" y="225908"/>
                        <a:pt x="364733" y="228521"/>
                        <a:pt x="366039" y="230349"/>
                      </a:cubicBezTo>
                      <a:cubicBezTo>
                        <a:pt x="366561" y="231133"/>
                        <a:pt x="367345" y="231656"/>
                        <a:pt x="368129" y="232178"/>
                      </a:cubicBezTo>
                      <a:cubicBezTo>
                        <a:pt x="369435" y="232701"/>
                        <a:pt x="369958" y="233484"/>
                        <a:pt x="370741" y="234791"/>
                      </a:cubicBezTo>
                      <a:cubicBezTo>
                        <a:pt x="371264" y="236097"/>
                        <a:pt x="372048" y="237142"/>
                        <a:pt x="372832" y="238448"/>
                      </a:cubicBezTo>
                      <a:cubicBezTo>
                        <a:pt x="373615" y="240277"/>
                        <a:pt x="373615" y="241583"/>
                        <a:pt x="373615" y="243412"/>
                      </a:cubicBezTo>
                      <a:cubicBezTo>
                        <a:pt x="373615" y="246025"/>
                        <a:pt x="375183" y="248376"/>
                        <a:pt x="376750" y="250466"/>
                      </a:cubicBezTo>
                      <a:cubicBezTo>
                        <a:pt x="377534" y="251511"/>
                        <a:pt x="377795" y="252556"/>
                        <a:pt x="378318" y="253340"/>
                      </a:cubicBezTo>
                      <a:cubicBezTo>
                        <a:pt x="378841" y="254646"/>
                        <a:pt x="379624" y="255952"/>
                        <a:pt x="379885" y="257259"/>
                      </a:cubicBezTo>
                      <a:cubicBezTo>
                        <a:pt x="380147" y="259087"/>
                        <a:pt x="379363" y="260132"/>
                        <a:pt x="377795" y="261177"/>
                      </a:cubicBezTo>
                      <a:cubicBezTo>
                        <a:pt x="375967" y="262484"/>
                        <a:pt x="373877" y="263529"/>
                        <a:pt x="372048" y="265096"/>
                      </a:cubicBezTo>
                      <a:cubicBezTo>
                        <a:pt x="370480" y="266141"/>
                        <a:pt x="364994" y="270582"/>
                        <a:pt x="367084" y="272934"/>
                      </a:cubicBezTo>
                      <a:cubicBezTo>
                        <a:pt x="367868" y="273718"/>
                        <a:pt x="369435" y="273979"/>
                        <a:pt x="370741" y="273979"/>
                      </a:cubicBezTo>
                      <a:cubicBezTo>
                        <a:pt x="372309" y="274240"/>
                        <a:pt x="373877" y="274240"/>
                        <a:pt x="375444" y="274501"/>
                      </a:cubicBezTo>
                      <a:cubicBezTo>
                        <a:pt x="378318" y="275024"/>
                        <a:pt x="380408" y="276853"/>
                        <a:pt x="383282" y="277375"/>
                      </a:cubicBezTo>
                      <a:cubicBezTo>
                        <a:pt x="386417" y="277898"/>
                        <a:pt x="389291" y="277375"/>
                        <a:pt x="392164" y="278420"/>
                      </a:cubicBezTo>
                      <a:cubicBezTo>
                        <a:pt x="393471" y="278943"/>
                        <a:pt x="395038" y="279465"/>
                        <a:pt x="396606" y="279204"/>
                      </a:cubicBezTo>
                      <a:cubicBezTo>
                        <a:pt x="398435" y="278943"/>
                        <a:pt x="400002" y="277375"/>
                        <a:pt x="400786" y="275546"/>
                      </a:cubicBezTo>
                      <a:cubicBezTo>
                        <a:pt x="401831" y="273456"/>
                        <a:pt x="402092" y="271366"/>
                        <a:pt x="402092" y="269276"/>
                      </a:cubicBezTo>
                      <a:cubicBezTo>
                        <a:pt x="402353" y="267709"/>
                        <a:pt x="402353" y="265880"/>
                        <a:pt x="403660" y="264835"/>
                      </a:cubicBezTo>
                      <a:cubicBezTo>
                        <a:pt x="407317" y="261961"/>
                        <a:pt x="412804" y="265096"/>
                        <a:pt x="414632" y="268754"/>
                      </a:cubicBezTo>
                      <a:cubicBezTo>
                        <a:pt x="415416" y="270582"/>
                        <a:pt x="415677" y="272672"/>
                        <a:pt x="416722" y="274240"/>
                      </a:cubicBezTo>
                      <a:cubicBezTo>
                        <a:pt x="417506" y="275546"/>
                        <a:pt x="418812" y="275546"/>
                        <a:pt x="420119" y="275808"/>
                      </a:cubicBezTo>
                      <a:cubicBezTo>
                        <a:pt x="421686" y="275808"/>
                        <a:pt x="423254" y="276069"/>
                        <a:pt x="424560" y="276853"/>
                      </a:cubicBezTo>
                      <a:cubicBezTo>
                        <a:pt x="426128" y="277636"/>
                        <a:pt x="427173" y="278681"/>
                        <a:pt x="429001" y="279204"/>
                      </a:cubicBezTo>
                      <a:cubicBezTo>
                        <a:pt x="432136" y="280249"/>
                        <a:pt x="437100" y="278420"/>
                        <a:pt x="439713" y="280510"/>
                      </a:cubicBezTo>
                      <a:cubicBezTo>
                        <a:pt x="440497" y="281294"/>
                        <a:pt x="440758" y="282339"/>
                        <a:pt x="441280" y="283123"/>
                      </a:cubicBezTo>
                      <a:cubicBezTo>
                        <a:pt x="441803" y="283906"/>
                        <a:pt x="442586" y="284429"/>
                        <a:pt x="443370" y="285213"/>
                      </a:cubicBezTo>
                      <a:cubicBezTo>
                        <a:pt x="445199" y="287303"/>
                        <a:pt x="445199" y="292005"/>
                        <a:pt x="442064" y="293050"/>
                      </a:cubicBezTo>
                      <a:cubicBezTo>
                        <a:pt x="440497" y="293573"/>
                        <a:pt x="438668" y="292789"/>
                        <a:pt x="437100" y="292528"/>
                      </a:cubicBezTo>
                      <a:cubicBezTo>
                        <a:pt x="434749" y="292005"/>
                        <a:pt x="432398" y="292266"/>
                        <a:pt x="430046" y="292789"/>
                      </a:cubicBezTo>
                      <a:cubicBezTo>
                        <a:pt x="427956" y="293050"/>
                        <a:pt x="425605" y="293312"/>
                        <a:pt x="423515" y="292528"/>
                      </a:cubicBezTo>
                      <a:cubicBezTo>
                        <a:pt x="421948" y="292005"/>
                        <a:pt x="420641" y="290699"/>
                        <a:pt x="418812" y="290699"/>
                      </a:cubicBezTo>
                      <a:cubicBezTo>
                        <a:pt x="416200" y="290960"/>
                        <a:pt x="413587" y="293573"/>
                        <a:pt x="411759" y="295140"/>
                      </a:cubicBezTo>
                      <a:cubicBezTo>
                        <a:pt x="410452" y="296447"/>
                        <a:pt x="409146" y="297492"/>
                        <a:pt x="407579" y="298537"/>
                      </a:cubicBezTo>
                      <a:cubicBezTo>
                        <a:pt x="406795" y="299059"/>
                        <a:pt x="405750" y="299843"/>
                        <a:pt x="404705" y="299843"/>
                      </a:cubicBezTo>
                      <a:cubicBezTo>
                        <a:pt x="402615" y="299582"/>
                        <a:pt x="402876" y="295402"/>
                        <a:pt x="402876" y="294095"/>
                      </a:cubicBezTo>
                      <a:cubicBezTo>
                        <a:pt x="402876" y="291744"/>
                        <a:pt x="402876" y="288609"/>
                        <a:pt x="401570" y="286519"/>
                      </a:cubicBezTo>
                      <a:cubicBezTo>
                        <a:pt x="400525" y="284951"/>
                        <a:pt x="398696" y="284429"/>
                        <a:pt x="397128" y="283645"/>
                      </a:cubicBezTo>
                      <a:cubicBezTo>
                        <a:pt x="395038" y="282861"/>
                        <a:pt x="393210" y="281555"/>
                        <a:pt x="391381" y="280771"/>
                      </a:cubicBezTo>
                      <a:cubicBezTo>
                        <a:pt x="389029" y="279726"/>
                        <a:pt x="386417" y="278943"/>
                        <a:pt x="383804" y="278159"/>
                      </a:cubicBezTo>
                      <a:cubicBezTo>
                        <a:pt x="380930" y="277375"/>
                        <a:pt x="378318" y="276069"/>
                        <a:pt x="375705" y="275285"/>
                      </a:cubicBezTo>
                      <a:cubicBezTo>
                        <a:pt x="372570" y="274240"/>
                        <a:pt x="369435" y="273979"/>
                        <a:pt x="366300" y="275285"/>
                      </a:cubicBezTo>
                      <a:cubicBezTo>
                        <a:pt x="363165" y="276591"/>
                        <a:pt x="360030" y="278420"/>
                        <a:pt x="357417" y="280510"/>
                      </a:cubicBezTo>
                      <a:cubicBezTo>
                        <a:pt x="356111" y="281555"/>
                        <a:pt x="354544" y="282600"/>
                        <a:pt x="353237" y="283645"/>
                      </a:cubicBezTo>
                      <a:cubicBezTo>
                        <a:pt x="352192" y="284690"/>
                        <a:pt x="351931" y="285996"/>
                        <a:pt x="351147" y="287303"/>
                      </a:cubicBezTo>
                      <a:cubicBezTo>
                        <a:pt x="349319" y="290176"/>
                        <a:pt x="345139" y="291222"/>
                        <a:pt x="342265" y="293050"/>
                      </a:cubicBezTo>
                      <a:cubicBezTo>
                        <a:pt x="340436" y="294095"/>
                        <a:pt x="335995" y="296185"/>
                        <a:pt x="335995" y="298798"/>
                      </a:cubicBezTo>
                      <a:cubicBezTo>
                        <a:pt x="335995" y="299843"/>
                        <a:pt x="336778" y="300627"/>
                        <a:pt x="337301" y="301410"/>
                      </a:cubicBezTo>
                      <a:cubicBezTo>
                        <a:pt x="338085" y="302455"/>
                        <a:pt x="339130" y="303762"/>
                        <a:pt x="340175" y="304545"/>
                      </a:cubicBezTo>
                      <a:cubicBezTo>
                        <a:pt x="341742" y="306113"/>
                        <a:pt x="343832" y="307158"/>
                        <a:pt x="345661" y="308464"/>
                      </a:cubicBezTo>
                      <a:cubicBezTo>
                        <a:pt x="346706" y="309509"/>
                        <a:pt x="347751" y="311077"/>
                        <a:pt x="348535" y="312383"/>
                      </a:cubicBezTo>
                      <a:cubicBezTo>
                        <a:pt x="349319" y="313951"/>
                        <a:pt x="350625" y="315518"/>
                        <a:pt x="350886" y="317347"/>
                      </a:cubicBezTo>
                      <a:cubicBezTo>
                        <a:pt x="351409" y="319437"/>
                        <a:pt x="349319" y="319698"/>
                        <a:pt x="347751" y="319960"/>
                      </a:cubicBezTo>
                      <a:cubicBezTo>
                        <a:pt x="345922" y="319960"/>
                        <a:pt x="344877" y="319176"/>
                        <a:pt x="343048" y="318653"/>
                      </a:cubicBezTo>
                      <a:cubicBezTo>
                        <a:pt x="341220" y="318131"/>
                        <a:pt x="339652" y="318653"/>
                        <a:pt x="338346" y="319960"/>
                      </a:cubicBezTo>
                      <a:cubicBezTo>
                        <a:pt x="336778" y="321527"/>
                        <a:pt x="335995" y="323617"/>
                        <a:pt x="334166" y="324662"/>
                      </a:cubicBezTo>
                      <a:cubicBezTo>
                        <a:pt x="332076" y="325968"/>
                        <a:pt x="331815" y="323878"/>
                        <a:pt x="330770" y="322833"/>
                      </a:cubicBezTo>
                      <a:cubicBezTo>
                        <a:pt x="329463" y="321266"/>
                        <a:pt x="326067" y="322050"/>
                        <a:pt x="324238" y="322311"/>
                      </a:cubicBezTo>
                      <a:cubicBezTo>
                        <a:pt x="321626" y="322572"/>
                        <a:pt x="319536" y="323095"/>
                        <a:pt x="318752" y="325968"/>
                      </a:cubicBezTo>
                      <a:cubicBezTo>
                        <a:pt x="318490" y="326752"/>
                        <a:pt x="318229" y="327536"/>
                        <a:pt x="317184" y="327797"/>
                      </a:cubicBezTo>
                      <a:cubicBezTo>
                        <a:pt x="315878" y="328058"/>
                        <a:pt x="314572" y="327536"/>
                        <a:pt x="313265" y="327536"/>
                      </a:cubicBezTo>
                      <a:cubicBezTo>
                        <a:pt x="311176" y="327275"/>
                        <a:pt x="308302" y="327013"/>
                        <a:pt x="309347" y="329887"/>
                      </a:cubicBezTo>
                      <a:cubicBezTo>
                        <a:pt x="310130" y="331455"/>
                        <a:pt x="310914" y="333545"/>
                        <a:pt x="312221" y="334851"/>
                      </a:cubicBezTo>
                      <a:cubicBezTo>
                        <a:pt x="313265" y="335896"/>
                        <a:pt x="315356" y="336941"/>
                        <a:pt x="313788" y="338509"/>
                      </a:cubicBezTo>
                      <a:cubicBezTo>
                        <a:pt x="312482" y="340076"/>
                        <a:pt x="311176" y="340076"/>
                        <a:pt x="312743" y="342166"/>
                      </a:cubicBezTo>
                      <a:cubicBezTo>
                        <a:pt x="313265" y="342689"/>
                        <a:pt x="314310" y="343734"/>
                        <a:pt x="313788" y="344256"/>
                      </a:cubicBezTo>
                      <a:cubicBezTo>
                        <a:pt x="313527" y="345040"/>
                        <a:pt x="312221" y="344779"/>
                        <a:pt x="311437" y="345040"/>
                      </a:cubicBezTo>
                      <a:cubicBezTo>
                        <a:pt x="310653" y="344256"/>
                        <a:pt x="309869" y="343472"/>
                        <a:pt x="309347" y="342427"/>
                      </a:cubicBezTo>
                      <a:cubicBezTo>
                        <a:pt x="308040" y="340337"/>
                        <a:pt x="308040" y="337986"/>
                        <a:pt x="307779" y="335635"/>
                      </a:cubicBezTo>
                      <a:cubicBezTo>
                        <a:pt x="307257" y="332761"/>
                        <a:pt x="305950" y="330671"/>
                        <a:pt x="303338" y="329365"/>
                      </a:cubicBezTo>
                      <a:cubicBezTo>
                        <a:pt x="300203" y="328058"/>
                        <a:pt x="296807" y="328320"/>
                        <a:pt x="293671" y="328058"/>
                      </a:cubicBezTo>
                      <a:cubicBezTo>
                        <a:pt x="289753" y="327797"/>
                        <a:pt x="286356" y="326491"/>
                        <a:pt x="282960" y="324923"/>
                      </a:cubicBezTo>
                      <a:cubicBezTo>
                        <a:pt x="280086" y="323617"/>
                        <a:pt x="276167" y="321004"/>
                        <a:pt x="272771" y="321788"/>
                      </a:cubicBezTo>
                      <a:cubicBezTo>
                        <a:pt x="270158" y="322311"/>
                        <a:pt x="269375" y="325185"/>
                        <a:pt x="268330" y="327275"/>
                      </a:cubicBezTo>
                      <a:cubicBezTo>
                        <a:pt x="264933" y="334067"/>
                        <a:pt x="255006" y="333283"/>
                        <a:pt x="252132" y="340337"/>
                      </a:cubicBezTo>
                      <a:cubicBezTo>
                        <a:pt x="249519" y="346607"/>
                        <a:pt x="254744" y="353661"/>
                        <a:pt x="259447" y="357319"/>
                      </a:cubicBezTo>
                      <a:cubicBezTo>
                        <a:pt x="265456" y="362021"/>
                        <a:pt x="273032" y="363850"/>
                        <a:pt x="280609" y="362544"/>
                      </a:cubicBezTo>
                      <a:cubicBezTo>
                        <a:pt x="284528" y="362021"/>
                        <a:pt x="288708" y="360715"/>
                        <a:pt x="292365" y="359148"/>
                      </a:cubicBezTo>
                      <a:cubicBezTo>
                        <a:pt x="295239" y="357841"/>
                        <a:pt x="297590" y="356274"/>
                        <a:pt x="299941" y="354445"/>
                      </a:cubicBezTo>
                      <a:cubicBezTo>
                        <a:pt x="302815" y="352355"/>
                        <a:pt x="305689" y="351571"/>
                        <a:pt x="309085" y="351833"/>
                      </a:cubicBezTo>
                      <a:cubicBezTo>
                        <a:pt x="313527" y="352355"/>
                        <a:pt x="317446" y="354184"/>
                        <a:pt x="321626" y="355229"/>
                      </a:cubicBezTo>
                      <a:cubicBezTo>
                        <a:pt x="322671" y="355490"/>
                        <a:pt x="324238" y="355751"/>
                        <a:pt x="325022" y="354706"/>
                      </a:cubicBezTo>
                      <a:cubicBezTo>
                        <a:pt x="325806" y="353661"/>
                        <a:pt x="325283" y="352094"/>
                        <a:pt x="325283" y="350787"/>
                      </a:cubicBezTo>
                      <a:cubicBezTo>
                        <a:pt x="325022" y="348959"/>
                        <a:pt x="324238" y="347391"/>
                        <a:pt x="323716" y="345562"/>
                      </a:cubicBezTo>
                      <a:cubicBezTo>
                        <a:pt x="323454" y="345040"/>
                        <a:pt x="322932" y="342950"/>
                        <a:pt x="323454" y="342427"/>
                      </a:cubicBezTo>
                      <a:cubicBezTo>
                        <a:pt x="324499" y="341382"/>
                        <a:pt x="328418" y="345301"/>
                        <a:pt x="329202" y="346085"/>
                      </a:cubicBezTo>
                      <a:cubicBezTo>
                        <a:pt x="330247" y="346869"/>
                        <a:pt x="331292" y="347652"/>
                        <a:pt x="332337" y="348175"/>
                      </a:cubicBezTo>
                      <a:cubicBezTo>
                        <a:pt x="333643" y="348697"/>
                        <a:pt x="335211" y="348436"/>
                        <a:pt x="336517" y="348436"/>
                      </a:cubicBezTo>
                      <a:cubicBezTo>
                        <a:pt x="337040" y="348436"/>
                        <a:pt x="337562" y="348697"/>
                        <a:pt x="338085" y="348697"/>
                      </a:cubicBezTo>
                      <a:cubicBezTo>
                        <a:pt x="338607" y="348697"/>
                        <a:pt x="338868" y="348436"/>
                        <a:pt x="339130" y="348697"/>
                      </a:cubicBezTo>
                      <a:cubicBezTo>
                        <a:pt x="339914" y="348959"/>
                        <a:pt x="340175" y="350004"/>
                        <a:pt x="340175" y="350787"/>
                      </a:cubicBezTo>
                      <a:cubicBezTo>
                        <a:pt x="340175" y="352355"/>
                        <a:pt x="338607" y="355751"/>
                        <a:pt x="340175" y="357058"/>
                      </a:cubicBezTo>
                      <a:cubicBezTo>
                        <a:pt x="341742" y="358364"/>
                        <a:pt x="344616" y="355490"/>
                        <a:pt x="345400" y="354445"/>
                      </a:cubicBezTo>
                      <a:cubicBezTo>
                        <a:pt x="346706" y="352877"/>
                        <a:pt x="347490" y="350526"/>
                        <a:pt x="349319" y="349742"/>
                      </a:cubicBezTo>
                      <a:cubicBezTo>
                        <a:pt x="350886" y="348959"/>
                        <a:pt x="353499" y="348697"/>
                        <a:pt x="355066" y="349481"/>
                      </a:cubicBezTo>
                      <a:cubicBezTo>
                        <a:pt x="356895" y="350265"/>
                        <a:pt x="355328" y="352355"/>
                        <a:pt x="354544" y="353400"/>
                      </a:cubicBezTo>
                      <a:cubicBezTo>
                        <a:pt x="353499" y="355490"/>
                        <a:pt x="352715" y="357841"/>
                        <a:pt x="354805" y="359409"/>
                      </a:cubicBezTo>
                      <a:cubicBezTo>
                        <a:pt x="355589" y="360193"/>
                        <a:pt x="356634" y="360454"/>
                        <a:pt x="357679" y="360976"/>
                      </a:cubicBezTo>
                      <a:cubicBezTo>
                        <a:pt x="358463" y="361238"/>
                        <a:pt x="359508" y="361238"/>
                        <a:pt x="360030" y="361760"/>
                      </a:cubicBezTo>
                      <a:cubicBezTo>
                        <a:pt x="361075" y="362544"/>
                        <a:pt x="360553" y="364634"/>
                        <a:pt x="360814" y="365940"/>
                      </a:cubicBezTo>
                      <a:cubicBezTo>
                        <a:pt x="361597" y="368030"/>
                        <a:pt x="363949" y="368553"/>
                        <a:pt x="365778" y="368814"/>
                      </a:cubicBezTo>
                      <a:cubicBezTo>
                        <a:pt x="368129" y="369336"/>
                        <a:pt x="369174" y="370382"/>
                        <a:pt x="369958" y="372733"/>
                      </a:cubicBezTo>
                      <a:cubicBezTo>
                        <a:pt x="370480" y="374300"/>
                        <a:pt x="370741" y="377697"/>
                        <a:pt x="372832" y="377435"/>
                      </a:cubicBezTo>
                      <a:cubicBezTo>
                        <a:pt x="374660" y="377174"/>
                        <a:pt x="376228" y="374823"/>
                        <a:pt x="378057" y="374823"/>
                      </a:cubicBezTo>
                      <a:cubicBezTo>
                        <a:pt x="379624" y="374823"/>
                        <a:pt x="380147" y="377958"/>
                        <a:pt x="380930" y="378742"/>
                      </a:cubicBezTo>
                      <a:cubicBezTo>
                        <a:pt x="382498" y="380571"/>
                        <a:pt x="384849" y="379003"/>
                        <a:pt x="386678" y="378480"/>
                      </a:cubicBezTo>
                      <a:cubicBezTo>
                        <a:pt x="389029" y="377697"/>
                        <a:pt x="390858" y="378219"/>
                        <a:pt x="392687" y="380048"/>
                      </a:cubicBezTo>
                      <a:cubicBezTo>
                        <a:pt x="393993" y="381615"/>
                        <a:pt x="395299" y="383183"/>
                        <a:pt x="396867" y="384751"/>
                      </a:cubicBezTo>
                      <a:cubicBezTo>
                        <a:pt x="397912" y="385796"/>
                        <a:pt x="398435" y="386841"/>
                        <a:pt x="397912" y="388669"/>
                      </a:cubicBezTo>
                      <a:cubicBezTo>
                        <a:pt x="396867" y="391021"/>
                        <a:pt x="394254" y="391543"/>
                        <a:pt x="391903" y="391282"/>
                      </a:cubicBezTo>
                      <a:cubicBezTo>
                        <a:pt x="389552" y="391021"/>
                        <a:pt x="385894" y="389453"/>
                        <a:pt x="383804" y="391021"/>
                      </a:cubicBezTo>
                      <a:cubicBezTo>
                        <a:pt x="381714" y="392327"/>
                        <a:pt x="383021" y="395462"/>
                        <a:pt x="384327" y="396768"/>
                      </a:cubicBezTo>
                      <a:cubicBezTo>
                        <a:pt x="387462" y="400426"/>
                        <a:pt x="393471" y="400687"/>
                        <a:pt x="397912" y="400948"/>
                      </a:cubicBezTo>
                      <a:cubicBezTo>
                        <a:pt x="400263" y="400948"/>
                        <a:pt x="403137" y="400687"/>
                        <a:pt x="405227" y="401732"/>
                      </a:cubicBezTo>
                      <a:cubicBezTo>
                        <a:pt x="406795" y="402777"/>
                        <a:pt x="407056" y="404867"/>
                        <a:pt x="408101" y="406435"/>
                      </a:cubicBezTo>
                      <a:cubicBezTo>
                        <a:pt x="409146" y="408263"/>
                        <a:pt x="411236" y="408263"/>
                        <a:pt x="413326" y="408002"/>
                      </a:cubicBezTo>
                      <a:cubicBezTo>
                        <a:pt x="415939" y="408002"/>
                        <a:pt x="418290" y="408002"/>
                        <a:pt x="420641" y="408786"/>
                      </a:cubicBezTo>
                      <a:cubicBezTo>
                        <a:pt x="422731" y="409570"/>
                        <a:pt x="424560" y="410353"/>
                        <a:pt x="426650" y="410353"/>
                      </a:cubicBezTo>
                      <a:cubicBezTo>
                        <a:pt x="429263" y="410615"/>
                        <a:pt x="431614" y="410615"/>
                        <a:pt x="433965" y="411921"/>
                      </a:cubicBezTo>
                      <a:cubicBezTo>
                        <a:pt x="436317" y="413227"/>
                        <a:pt x="437884" y="415578"/>
                        <a:pt x="439713" y="417668"/>
                      </a:cubicBezTo>
                      <a:cubicBezTo>
                        <a:pt x="441542" y="419759"/>
                        <a:pt x="443893" y="421587"/>
                        <a:pt x="446505" y="423155"/>
                      </a:cubicBezTo>
                      <a:cubicBezTo>
                        <a:pt x="448857" y="424722"/>
                        <a:pt x="451469" y="426290"/>
                        <a:pt x="453821" y="427857"/>
                      </a:cubicBezTo>
                      <a:cubicBezTo>
                        <a:pt x="456955" y="429686"/>
                        <a:pt x="460091" y="430731"/>
                        <a:pt x="463487" y="431776"/>
                      </a:cubicBezTo>
                      <a:cubicBezTo>
                        <a:pt x="467144" y="433083"/>
                        <a:pt x="470802" y="434389"/>
                        <a:pt x="474721" y="435695"/>
                      </a:cubicBezTo>
                      <a:cubicBezTo>
                        <a:pt x="477595" y="436740"/>
                        <a:pt x="480730" y="437001"/>
                        <a:pt x="483865" y="437001"/>
                      </a:cubicBezTo>
                      <a:cubicBezTo>
                        <a:pt x="487522" y="437001"/>
                        <a:pt x="491180" y="437263"/>
                        <a:pt x="494576" y="438830"/>
                      </a:cubicBezTo>
                      <a:cubicBezTo>
                        <a:pt x="497189" y="440136"/>
                        <a:pt x="499279" y="442488"/>
                        <a:pt x="501891" y="443794"/>
                      </a:cubicBezTo>
                      <a:cubicBezTo>
                        <a:pt x="504504" y="444839"/>
                        <a:pt x="507900" y="444839"/>
                        <a:pt x="510251" y="443533"/>
                      </a:cubicBezTo>
                      <a:cubicBezTo>
                        <a:pt x="512080" y="442488"/>
                        <a:pt x="512342" y="440659"/>
                        <a:pt x="512864" y="438830"/>
                      </a:cubicBezTo>
                      <a:cubicBezTo>
                        <a:pt x="513125" y="437263"/>
                        <a:pt x="514432" y="435695"/>
                        <a:pt x="514432" y="434128"/>
                      </a:cubicBezTo>
                      <a:cubicBezTo>
                        <a:pt x="514432" y="431776"/>
                        <a:pt x="510251" y="431254"/>
                        <a:pt x="508684" y="430731"/>
                      </a:cubicBezTo>
                      <a:cubicBezTo>
                        <a:pt x="507639" y="429164"/>
                        <a:pt x="506855" y="427596"/>
                        <a:pt x="506071" y="425767"/>
                      </a:cubicBezTo>
                      <a:cubicBezTo>
                        <a:pt x="505810" y="425245"/>
                        <a:pt x="505810" y="424461"/>
                        <a:pt x="505549" y="423939"/>
                      </a:cubicBezTo>
                      <a:cubicBezTo>
                        <a:pt x="505288" y="423155"/>
                        <a:pt x="504765" y="422632"/>
                        <a:pt x="504243" y="422110"/>
                      </a:cubicBezTo>
                      <a:cubicBezTo>
                        <a:pt x="501891" y="419236"/>
                        <a:pt x="499018" y="418191"/>
                        <a:pt x="495882" y="416362"/>
                      </a:cubicBezTo>
                      <a:cubicBezTo>
                        <a:pt x="492486" y="414534"/>
                        <a:pt x="490135" y="411660"/>
                        <a:pt x="487261" y="409047"/>
                      </a:cubicBezTo>
                      <a:cubicBezTo>
                        <a:pt x="483604" y="405651"/>
                        <a:pt x="479162" y="402777"/>
                        <a:pt x="474460" y="400687"/>
                      </a:cubicBezTo>
                      <a:cubicBezTo>
                        <a:pt x="469496" y="398074"/>
                        <a:pt x="464010" y="395984"/>
                        <a:pt x="459568" y="392849"/>
                      </a:cubicBezTo>
                      <a:cubicBezTo>
                        <a:pt x="457217" y="391021"/>
                        <a:pt x="450163" y="385534"/>
                        <a:pt x="453559" y="382138"/>
                      </a:cubicBezTo>
                      <a:cubicBezTo>
                        <a:pt x="455649" y="380048"/>
                        <a:pt x="460352" y="379787"/>
                        <a:pt x="462964" y="381354"/>
                      </a:cubicBezTo>
                      <a:cubicBezTo>
                        <a:pt x="464532" y="382138"/>
                        <a:pt x="465838" y="383967"/>
                        <a:pt x="466883" y="385273"/>
                      </a:cubicBezTo>
                      <a:cubicBezTo>
                        <a:pt x="468451" y="387102"/>
                        <a:pt x="470018" y="389192"/>
                        <a:pt x="471847" y="390759"/>
                      </a:cubicBezTo>
                      <a:cubicBezTo>
                        <a:pt x="472631" y="391282"/>
                        <a:pt x="474199" y="392849"/>
                        <a:pt x="474982" y="391543"/>
                      </a:cubicBezTo>
                      <a:cubicBezTo>
                        <a:pt x="475766" y="390237"/>
                        <a:pt x="474982" y="387886"/>
                        <a:pt x="474982" y="386318"/>
                      </a:cubicBezTo>
                      <a:cubicBezTo>
                        <a:pt x="474982" y="385534"/>
                        <a:pt x="474721" y="383183"/>
                        <a:pt x="476027" y="382922"/>
                      </a:cubicBezTo>
                      <a:cubicBezTo>
                        <a:pt x="477333" y="382922"/>
                        <a:pt x="478901" y="385273"/>
                        <a:pt x="479424" y="386057"/>
                      </a:cubicBezTo>
                      <a:cubicBezTo>
                        <a:pt x="481252" y="388931"/>
                        <a:pt x="482297" y="392327"/>
                        <a:pt x="485432" y="393894"/>
                      </a:cubicBezTo>
                      <a:cubicBezTo>
                        <a:pt x="488829" y="395462"/>
                        <a:pt x="492486" y="396768"/>
                        <a:pt x="495882" y="398597"/>
                      </a:cubicBezTo>
                      <a:cubicBezTo>
                        <a:pt x="497973" y="399642"/>
                        <a:pt x="499801" y="399903"/>
                        <a:pt x="501891" y="400687"/>
                      </a:cubicBezTo>
                      <a:cubicBezTo>
                        <a:pt x="504765" y="401471"/>
                        <a:pt x="507117" y="403299"/>
                        <a:pt x="509468" y="404867"/>
                      </a:cubicBezTo>
                      <a:cubicBezTo>
                        <a:pt x="512342" y="406696"/>
                        <a:pt x="515477" y="406957"/>
                        <a:pt x="518612" y="408002"/>
                      </a:cubicBezTo>
                      <a:cubicBezTo>
                        <a:pt x="522531" y="409570"/>
                        <a:pt x="525143" y="412966"/>
                        <a:pt x="528278" y="415578"/>
                      </a:cubicBezTo>
                      <a:cubicBezTo>
                        <a:pt x="529323" y="416362"/>
                        <a:pt x="531152" y="418191"/>
                        <a:pt x="532719" y="417930"/>
                      </a:cubicBezTo>
                      <a:cubicBezTo>
                        <a:pt x="533764" y="417668"/>
                        <a:pt x="533503" y="416101"/>
                        <a:pt x="533242" y="415317"/>
                      </a:cubicBezTo>
                      <a:cubicBezTo>
                        <a:pt x="532981" y="414011"/>
                        <a:pt x="532458" y="412443"/>
                        <a:pt x="533242" y="411137"/>
                      </a:cubicBezTo>
                      <a:cubicBezTo>
                        <a:pt x="534026" y="409831"/>
                        <a:pt x="536116" y="409831"/>
                        <a:pt x="537683" y="409570"/>
                      </a:cubicBezTo>
                      <a:cubicBezTo>
                        <a:pt x="539251" y="409308"/>
                        <a:pt x="541602" y="409570"/>
                        <a:pt x="542647" y="408263"/>
                      </a:cubicBezTo>
                      <a:cubicBezTo>
                        <a:pt x="543692" y="406957"/>
                        <a:pt x="542125" y="405128"/>
                        <a:pt x="541341" y="404345"/>
                      </a:cubicBezTo>
                      <a:cubicBezTo>
                        <a:pt x="539251" y="401732"/>
                        <a:pt x="534810" y="399119"/>
                        <a:pt x="535332" y="395201"/>
                      </a:cubicBezTo>
                      <a:cubicBezTo>
                        <a:pt x="535593" y="393633"/>
                        <a:pt x="536116" y="392066"/>
                        <a:pt x="536116" y="390498"/>
                      </a:cubicBezTo>
                      <a:cubicBezTo>
                        <a:pt x="536116" y="388408"/>
                        <a:pt x="535593" y="386318"/>
                        <a:pt x="535071" y="384228"/>
                      </a:cubicBezTo>
                      <a:cubicBezTo>
                        <a:pt x="537161" y="385012"/>
                        <a:pt x="539251" y="386057"/>
                        <a:pt x="540819" y="387363"/>
                      </a:cubicBezTo>
                      <a:cubicBezTo>
                        <a:pt x="542908" y="389192"/>
                        <a:pt x="541602" y="392066"/>
                        <a:pt x="543170" y="394156"/>
                      </a:cubicBezTo>
                      <a:cubicBezTo>
                        <a:pt x="544215" y="395723"/>
                        <a:pt x="547088" y="397291"/>
                        <a:pt x="548395" y="394939"/>
                      </a:cubicBezTo>
                      <a:cubicBezTo>
                        <a:pt x="549440" y="392849"/>
                        <a:pt x="548917" y="390498"/>
                        <a:pt x="548133" y="388669"/>
                      </a:cubicBezTo>
                      <a:cubicBezTo>
                        <a:pt x="547350" y="385796"/>
                        <a:pt x="547350" y="382922"/>
                        <a:pt x="544215" y="381877"/>
                      </a:cubicBezTo>
                      <a:cubicBezTo>
                        <a:pt x="542125" y="381093"/>
                        <a:pt x="540035" y="381354"/>
                        <a:pt x="538206" y="380571"/>
                      </a:cubicBezTo>
                      <a:cubicBezTo>
                        <a:pt x="536638" y="380048"/>
                        <a:pt x="537422" y="379264"/>
                        <a:pt x="538467" y="378480"/>
                      </a:cubicBezTo>
                      <a:cubicBezTo>
                        <a:pt x="540035" y="377435"/>
                        <a:pt x="542386" y="376913"/>
                        <a:pt x="543692" y="375607"/>
                      </a:cubicBezTo>
                      <a:cubicBezTo>
                        <a:pt x="544476" y="374823"/>
                        <a:pt x="543953" y="374300"/>
                        <a:pt x="542908" y="373778"/>
                      </a:cubicBezTo>
                      <a:cubicBezTo>
                        <a:pt x="541602" y="373255"/>
                        <a:pt x="540296" y="372733"/>
                        <a:pt x="538728" y="372210"/>
                      </a:cubicBezTo>
                      <a:cubicBezTo>
                        <a:pt x="537944" y="371949"/>
                        <a:pt x="536900" y="371688"/>
                        <a:pt x="536377" y="371165"/>
                      </a:cubicBezTo>
                      <a:cubicBezTo>
                        <a:pt x="534810" y="369598"/>
                        <a:pt x="535593" y="366985"/>
                        <a:pt x="532981" y="366724"/>
                      </a:cubicBezTo>
                      <a:cubicBezTo>
                        <a:pt x="530368" y="366724"/>
                        <a:pt x="527494" y="368292"/>
                        <a:pt x="526449" y="364895"/>
                      </a:cubicBezTo>
                      <a:cubicBezTo>
                        <a:pt x="529062" y="363589"/>
                        <a:pt x="532197" y="362283"/>
                        <a:pt x="534287" y="360193"/>
                      </a:cubicBezTo>
                      <a:cubicBezTo>
                        <a:pt x="536900" y="357580"/>
                        <a:pt x="534548" y="355751"/>
                        <a:pt x="531675" y="354967"/>
                      </a:cubicBezTo>
                      <a:cubicBezTo>
                        <a:pt x="529584" y="354445"/>
                        <a:pt x="527756" y="354445"/>
                        <a:pt x="525666" y="354184"/>
                      </a:cubicBezTo>
                      <a:cubicBezTo>
                        <a:pt x="524621" y="354184"/>
                        <a:pt x="522792" y="354184"/>
                        <a:pt x="522269" y="353139"/>
                      </a:cubicBezTo>
                      <a:cubicBezTo>
                        <a:pt x="521747" y="352355"/>
                        <a:pt x="522531" y="351049"/>
                        <a:pt x="523053" y="350265"/>
                      </a:cubicBezTo>
                      <a:cubicBezTo>
                        <a:pt x="523575" y="348959"/>
                        <a:pt x="524359" y="347652"/>
                        <a:pt x="524359" y="346085"/>
                      </a:cubicBezTo>
                      <a:cubicBezTo>
                        <a:pt x="524359" y="342689"/>
                        <a:pt x="520440" y="342689"/>
                        <a:pt x="518089" y="343472"/>
                      </a:cubicBezTo>
                      <a:cubicBezTo>
                        <a:pt x="516783" y="343995"/>
                        <a:pt x="515477" y="344517"/>
                        <a:pt x="514170" y="345040"/>
                      </a:cubicBezTo>
                      <a:cubicBezTo>
                        <a:pt x="513387" y="345301"/>
                        <a:pt x="512603" y="345562"/>
                        <a:pt x="512080" y="345040"/>
                      </a:cubicBezTo>
                      <a:cubicBezTo>
                        <a:pt x="511297" y="344517"/>
                        <a:pt x="510513" y="343472"/>
                        <a:pt x="509990" y="342689"/>
                      </a:cubicBezTo>
                      <a:cubicBezTo>
                        <a:pt x="509206" y="341644"/>
                        <a:pt x="508162" y="340599"/>
                        <a:pt x="506855" y="340076"/>
                      </a:cubicBezTo>
                      <a:cubicBezTo>
                        <a:pt x="504243" y="339031"/>
                        <a:pt x="502414" y="340860"/>
                        <a:pt x="500846" y="342689"/>
                      </a:cubicBezTo>
                      <a:cubicBezTo>
                        <a:pt x="499279" y="344517"/>
                        <a:pt x="497711" y="344517"/>
                        <a:pt x="496405" y="342166"/>
                      </a:cubicBezTo>
                      <a:cubicBezTo>
                        <a:pt x="495099" y="339815"/>
                        <a:pt x="495099" y="336941"/>
                        <a:pt x="495882" y="334329"/>
                      </a:cubicBezTo>
                      <a:cubicBezTo>
                        <a:pt x="496405" y="332500"/>
                        <a:pt x="495621" y="332500"/>
                        <a:pt x="493793" y="331716"/>
                      </a:cubicBezTo>
                      <a:cubicBezTo>
                        <a:pt x="491702" y="330932"/>
                        <a:pt x="489351" y="329365"/>
                        <a:pt x="488306" y="327275"/>
                      </a:cubicBezTo>
                      <a:cubicBezTo>
                        <a:pt x="487784" y="325968"/>
                        <a:pt x="488568" y="325707"/>
                        <a:pt x="489090" y="324662"/>
                      </a:cubicBezTo>
                      <a:cubicBezTo>
                        <a:pt x="489874" y="323356"/>
                        <a:pt x="488829" y="321266"/>
                        <a:pt x="488568" y="320221"/>
                      </a:cubicBezTo>
                      <a:cubicBezTo>
                        <a:pt x="487784" y="317870"/>
                        <a:pt x="486216" y="316302"/>
                        <a:pt x="483342" y="316824"/>
                      </a:cubicBezTo>
                      <a:cubicBezTo>
                        <a:pt x="480468" y="317347"/>
                        <a:pt x="478117" y="319437"/>
                        <a:pt x="475243" y="319698"/>
                      </a:cubicBezTo>
                      <a:cubicBezTo>
                        <a:pt x="473153" y="319960"/>
                        <a:pt x="473153" y="317347"/>
                        <a:pt x="472631" y="315779"/>
                      </a:cubicBezTo>
                      <a:cubicBezTo>
                        <a:pt x="471063" y="310816"/>
                        <a:pt x="466883" y="307419"/>
                        <a:pt x="463487" y="303762"/>
                      </a:cubicBezTo>
                      <a:cubicBezTo>
                        <a:pt x="461919" y="301933"/>
                        <a:pt x="459830" y="300627"/>
                        <a:pt x="458262" y="298537"/>
                      </a:cubicBezTo>
                      <a:cubicBezTo>
                        <a:pt x="456694" y="296185"/>
                        <a:pt x="459568" y="295402"/>
                        <a:pt x="461397" y="295402"/>
                      </a:cubicBezTo>
                      <a:cubicBezTo>
                        <a:pt x="463748" y="295140"/>
                        <a:pt x="467144" y="295140"/>
                        <a:pt x="468712" y="297230"/>
                      </a:cubicBezTo>
                      <a:cubicBezTo>
                        <a:pt x="469235" y="298014"/>
                        <a:pt x="469496" y="299059"/>
                        <a:pt x="469757" y="299843"/>
                      </a:cubicBezTo>
                      <a:cubicBezTo>
                        <a:pt x="470280" y="300888"/>
                        <a:pt x="471063" y="301933"/>
                        <a:pt x="471847" y="302717"/>
                      </a:cubicBezTo>
                      <a:cubicBezTo>
                        <a:pt x="474721" y="304807"/>
                        <a:pt x="478901" y="305852"/>
                        <a:pt x="482559" y="305852"/>
                      </a:cubicBezTo>
                      <a:cubicBezTo>
                        <a:pt x="484910" y="305852"/>
                        <a:pt x="487784" y="305068"/>
                        <a:pt x="486739" y="302194"/>
                      </a:cubicBezTo>
                      <a:cubicBezTo>
                        <a:pt x="485693" y="298798"/>
                        <a:pt x="482036" y="296185"/>
                        <a:pt x="479424" y="293834"/>
                      </a:cubicBezTo>
                      <a:cubicBezTo>
                        <a:pt x="477856" y="292528"/>
                        <a:pt x="476288" y="291222"/>
                        <a:pt x="474982" y="289654"/>
                      </a:cubicBezTo>
                      <a:cubicBezTo>
                        <a:pt x="474460" y="289132"/>
                        <a:pt x="473153" y="287825"/>
                        <a:pt x="473415" y="287041"/>
                      </a:cubicBezTo>
                      <a:cubicBezTo>
                        <a:pt x="474199" y="285213"/>
                        <a:pt x="480207" y="287564"/>
                        <a:pt x="481252" y="287825"/>
                      </a:cubicBezTo>
                      <a:cubicBezTo>
                        <a:pt x="481775" y="288086"/>
                        <a:pt x="483865" y="288870"/>
                        <a:pt x="484387" y="288609"/>
                      </a:cubicBezTo>
                      <a:cubicBezTo>
                        <a:pt x="484910" y="288086"/>
                        <a:pt x="484387" y="287303"/>
                        <a:pt x="484126" y="286780"/>
                      </a:cubicBezTo>
                      <a:cubicBezTo>
                        <a:pt x="483342" y="285474"/>
                        <a:pt x="482559" y="284429"/>
                        <a:pt x="482036" y="283384"/>
                      </a:cubicBezTo>
                      <a:cubicBezTo>
                        <a:pt x="481775" y="282861"/>
                        <a:pt x="480730" y="281555"/>
                        <a:pt x="480730" y="280771"/>
                      </a:cubicBezTo>
                      <a:cubicBezTo>
                        <a:pt x="480991" y="279726"/>
                        <a:pt x="483865" y="280771"/>
                        <a:pt x="484910" y="280771"/>
                      </a:cubicBezTo>
                      <a:cubicBezTo>
                        <a:pt x="487784" y="280771"/>
                        <a:pt x="490396" y="279726"/>
                        <a:pt x="493009" y="279988"/>
                      </a:cubicBezTo>
                      <a:cubicBezTo>
                        <a:pt x="495621" y="279988"/>
                        <a:pt x="495882" y="282339"/>
                        <a:pt x="496666" y="284168"/>
                      </a:cubicBezTo>
                      <a:cubicBezTo>
                        <a:pt x="497711" y="286780"/>
                        <a:pt x="499540" y="287825"/>
                        <a:pt x="502414" y="288348"/>
                      </a:cubicBezTo>
                      <a:cubicBezTo>
                        <a:pt x="505288" y="289132"/>
                        <a:pt x="507378" y="289915"/>
                        <a:pt x="508945" y="292789"/>
                      </a:cubicBezTo>
                      <a:cubicBezTo>
                        <a:pt x="510251" y="295402"/>
                        <a:pt x="511297" y="296969"/>
                        <a:pt x="514432" y="296185"/>
                      </a:cubicBezTo>
                      <a:cubicBezTo>
                        <a:pt x="516260" y="295663"/>
                        <a:pt x="517828" y="294879"/>
                        <a:pt x="519657" y="294095"/>
                      </a:cubicBezTo>
                      <a:cubicBezTo>
                        <a:pt x="520179" y="293834"/>
                        <a:pt x="522269" y="292528"/>
                        <a:pt x="522792" y="293050"/>
                      </a:cubicBezTo>
                      <a:cubicBezTo>
                        <a:pt x="523314" y="293573"/>
                        <a:pt x="522269" y="295140"/>
                        <a:pt x="522008" y="295663"/>
                      </a:cubicBezTo>
                      <a:cubicBezTo>
                        <a:pt x="521224" y="296969"/>
                        <a:pt x="520440" y="298537"/>
                        <a:pt x="520179" y="300104"/>
                      </a:cubicBezTo>
                      <a:cubicBezTo>
                        <a:pt x="519395" y="304023"/>
                        <a:pt x="525404" y="301410"/>
                        <a:pt x="527233" y="300627"/>
                      </a:cubicBezTo>
                      <a:cubicBezTo>
                        <a:pt x="531152" y="298798"/>
                        <a:pt x="534548" y="296185"/>
                        <a:pt x="538206" y="294357"/>
                      </a:cubicBezTo>
                      <a:cubicBezTo>
                        <a:pt x="541341" y="292789"/>
                        <a:pt x="544476" y="292005"/>
                        <a:pt x="547872" y="291222"/>
                      </a:cubicBezTo>
                      <a:cubicBezTo>
                        <a:pt x="546827" y="292528"/>
                        <a:pt x="545782" y="293573"/>
                        <a:pt x="544737" y="294618"/>
                      </a:cubicBezTo>
                      <a:cubicBezTo>
                        <a:pt x="543431" y="295924"/>
                        <a:pt x="541080" y="297230"/>
                        <a:pt x="540819" y="299059"/>
                      </a:cubicBezTo>
                      <a:cubicBezTo>
                        <a:pt x="540557" y="300365"/>
                        <a:pt x="541341" y="301410"/>
                        <a:pt x="541341" y="302717"/>
                      </a:cubicBezTo>
                      <a:cubicBezTo>
                        <a:pt x="541080" y="304284"/>
                        <a:pt x="539512" y="304807"/>
                        <a:pt x="538206" y="304807"/>
                      </a:cubicBezTo>
                      <a:cubicBezTo>
                        <a:pt x="535332" y="305068"/>
                        <a:pt x="531152" y="304284"/>
                        <a:pt x="529323" y="306897"/>
                      </a:cubicBezTo>
                      <a:cubicBezTo>
                        <a:pt x="527756" y="309248"/>
                        <a:pt x="529062" y="311077"/>
                        <a:pt x="530368" y="312906"/>
                      </a:cubicBezTo>
                      <a:cubicBezTo>
                        <a:pt x="531152" y="313951"/>
                        <a:pt x="532197" y="314473"/>
                        <a:pt x="533503" y="314996"/>
                      </a:cubicBezTo>
                      <a:cubicBezTo>
                        <a:pt x="535071" y="315518"/>
                        <a:pt x="536638" y="316563"/>
                        <a:pt x="537683" y="317870"/>
                      </a:cubicBezTo>
                      <a:cubicBezTo>
                        <a:pt x="535332" y="317347"/>
                        <a:pt x="536116" y="320482"/>
                        <a:pt x="536638" y="321788"/>
                      </a:cubicBezTo>
                      <a:cubicBezTo>
                        <a:pt x="537683" y="323878"/>
                        <a:pt x="540819" y="323095"/>
                        <a:pt x="542125" y="324662"/>
                      </a:cubicBezTo>
                      <a:cubicBezTo>
                        <a:pt x="543170" y="325707"/>
                        <a:pt x="542908" y="327536"/>
                        <a:pt x="543431" y="328842"/>
                      </a:cubicBezTo>
                      <a:cubicBezTo>
                        <a:pt x="544215" y="330410"/>
                        <a:pt x="545521" y="330932"/>
                        <a:pt x="546827" y="329626"/>
                      </a:cubicBezTo>
                      <a:cubicBezTo>
                        <a:pt x="548395" y="328320"/>
                        <a:pt x="547350" y="325968"/>
                        <a:pt x="548395" y="324401"/>
                      </a:cubicBezTo>
                      <a:cubicBezTo>
                        <a:pt x="549179" y="322833"/>
                        <a:pt x="551007" y="322572"/>
                        <a:pt x="551791" y="324401"/>
                      </a:cubicBezTo>
                      <a:cubicBezTo>
                        <a:pt x="553097" y="327275"/>
                        <a:pt x="552052" y="331455"/>
                        <a:pt x="555971" y="332500"/>
                      </a:cubicBezTo>
                      <a:cubicBezTo>
                        <a:pt x="556755" y="332761"/>
                        <a:pt x="557800" y="332761"/>
                        <a:pt x="558322" y="333283"/>
                      </a:cubicBezTo>
                      <a:cubicBezTo>
                        <a:pt x="559368" y="334067"/>
                        <a:pt x="559629" y="335373"/>
                        <a:pt x="560151" y="336680"/>
                      </a:cubicBezTo>
                      <a:cubicBezTo>
                        <a:pt x="560935" y="338770"/>
                        <a:pt x="562764" y="342689"/>
                        <a:pt x="565115" y="339554"/>
                      </a:cubicBezTo>
                      <a:cubicBezTo>
                        <a:pt x="565899" y="338509"/>
                        <a:pt x="566421" y="336941"/>
                        <a:pt x="566682" y="335635"/>
                      </a:cubicBezTo>
                      <a:cubicBezTo>
                        <a:pt x="566944" y="334590"/>
                        <a:pt x="566944" y="333545"/>
                        <a:pt x="567466" y="332500"/>
                      </a:cubicBezTo>
                      <a:cubicBezTo>
                        <a:pt x="567989" y="331455"/>
                        <a:pt x="569295" y="330932"/>
                        <a:pt x="570340" y="330410"/>
                      </a:cubicBezTo>
                      <a:cubicBezTo>
                        <a:pt x="570863" y="330148"/>
                        <a:pt x="572430" y="329626"/>
                        <a:pt x="572691" y="328842"/>
                      </a:cubicBezTo>
                      <a:cubicBezTo>
                        <a:pt x="572953" y="327013"/>
                        <a:pt x="568773" y="326491"/>
                        <a:pt x="567989" y="325185"/>
                      </a:cubicBezTo>
                      <a:cubicBezTo>
                        <a:pt x="566944" y="323617"/>
                        <a:pt x="569818" y="322833"/>
                        <a:pt x="569295" y="321266"/>
                      </a:cubicBezTo>
                      <a:cubicBezTo>
                        <a:pt x="568773" y="319698"/>
                        <a:pt x="565376" y="320743"/>
                        <a:pt x="564593" y="318914"/>
                      </a:cubicBezTo>
                      <a:cubicBezTo>
                        <a:pt x="563809" y="317347"/>
                        <a:pt x="565115" y="314996"/>
                        <a:pt x="565115" y="313167"/>
                      </a:cubicBezTo>
                      <a:cubicBezTo>
                        <a:pt x="565115" y="311077"/>
                        <a:pt x="566421" y="308726"/>
                        <a:pt x="568773" y="308203"/>
                      </a:cubicBezTo>
                      <a:cubicBezTo>
                        <a:pt x="571385" y="307419"/>
                        <a:pt x="571124" y="310554"/>
                        <a:pt x="571908" y="312122"/>
                      </a:cubicBezTo>
                      <a:cubicBezTo>
                        <a:pt x="572691" y="314212"/>
                        <a:pt x="574259" y="315779"/>
                        <a:pt x="576349" y="314473"/>
                      </a:cubicBezTo>
                      <a:cubicBezTo>
                        <a:pt x="577394" y="313951"/>
                        <a:pt x="578439" y="313167"/>
                        <a:pt x="579484" y="312644"/>
                      </a:cubicBezTo>
                      <a:cubicBezTo>
                        <a:pt x="580268" y="312383"/>
                        <a:pt x="581313" y="312122"/>
                        <a:pt x="582097" y="311599"/>
                      </a:cubicBezTo>
                      <a:cubicBezTo>
                        <a:pt x="583403" y="310554"/>
                        <a:pt x="582358" y="307681"/>
                        <a:pt x="583926" y="307158"/>
                      </a:cubicBezTo>
                      <a:cubicBezTo>
                        <a:pt x="584709" y="306897"/>
                        <a:pt x="586015" y="307681"/>
                        <a:pt x="587060" y="307681"/>
                      </a:cubicBezTo>
                      <a:cubicBezTo>
                        <a:pt x="588106" y="307942"/>
                        <a:pt x="589151" y="307681"/>
                        <a:pt x="590195" y="307681"/>
                      </a:cubicBezTo>
                      <a:cubicBezTo>
                        <a:pt x="590718" y="305852"/>
                        <a:pt x="588367" y="304023"/>
                        <a:pt x="587060" y="303501"/>
                      </a:cubicBezTo>
                      <a:cubicBezTo>
                        <a:pt x="584709" y="302717"/>
                        <a:pt x="581313" y="302455"/>
                        <a:pt x="581835" y="299059"/>
                      </a:cubicBezTo>
                      <a:cubicBezTo>
                        <a:pt x="582880" y="299059"/>
                        <a:pt x="583403" y="299843"/>
                        <a:pt x="583926" y="300365"/>
                      </a:cubicBezTo>
                      <a:cubicBezTo>
                        <a:pt x="584709" y="301149"/>
                        <a:pt x="585493" y="301410"/>
                        <a:pt x="586538" y="301672"/>
                      </a:cubicBezTo>
                      <a:cubicBezTo>
                        <a:pt x="587583" y="301933"/>
                        <a:pt x="588889" y="301672"/>
                        <a:pt x="589934" y="301672"/>
                      </a:cubicBezTo>
                      <a:cubicBezTo>
                        <a:pt x="590979" y="301672"/>
                        <a:pt x="591763" y="302194"/>
                        <a:pt x="592808" y="302717"/>
                      </a:cubicBezTo>
                      <a:cubicBezTo>
                        <a:pt x="594114" y="303239"/>
                        <a:pt x="595420" y="303762"/>
                        <a:pt x="596988" y="303501"/>
                      </a:cubicBezTo>
                      <a:cubicBezTo>
                        <a:pt x="598033" y="303239"/>
                        <a:pt x="600384" y="302455"/>
                        <a:pt x="599862" y="300888"/>
                      </a:cubicBezTo>
                      <a:cubicBezTo>
                        <a:pt x="599339" y="299843"/>
                        <a:pt x="598295" y="299843"/>
                        <a:pt x="597511" y="299843"/>
                      </a:cubicBezTo>
                      <a:cubicBezTo>
                        <a:pt x="595943" y="299582"/>
                        <a:pt x="594637" y="299059"/>
                        <a:pt x="593331" y="298275"/>
                      </a:cubicBezTo>
                      <a:cubicBezTo>
                        <a:pt x="591763" y="297753"/>
                        <a:pt x="590457" y="296969"/>
                        <a:pt x="588889" y="296708"/>
                      </a:cubicBezTo>
                      <a:cubicBezTo>
                        <a:pt x="587844" y="296447"/>
                        <a:pt x="586799" y="296447"/>
                        <a:pt x="585493" y="296447"/>
                      </a:cubicBezTo>
                      <a:cubicBezTo>
                        <a:pt x="584448" y="296447"/>
                        <a:pt x="582880" y="296185"/>
                        <a:pt x="582619" y="294879"/>
                      </a:cubicBezTo>
                      <a:cubicBezTo>
                        <a:pt x="582619" y="294357"/>
                        <a:pt x="582880" y="293312"/>
                        <a:pt x="583403" y="292789"/>
                      </a:cubicBezTo>
                      <a:cubicBezTo>
                        <a:pt x="584187" y="292005"/>
                        <a:pt x="587844" y="292266"/>
                        <a:pt x="586538" y="290438"/>
                      </a:cubicBezTo>
                      <a:cubicBezTo>
                        <a:pt x="586015" y="289915"/>
                        <a:pt x="584709" y="289393"/>
                        <a:pt x="585232" y="288609"/>
                      </a:cubicBezTo>
                      <a:cubicBezTo>
                        <a:pt x="585754" y="287825"/>
                        <a:pt x="586799" y="288086"/>
                        <a:pt x="587583" y="288086"/>
                      </a:cubicBezTo>
                      <a:cubicBezTo>
                        <a:pt x="589412" y="288348"/>
                        <a:pt x="590718" y="289393"/>
                        <a:pt x="592547" y="289654"/>
                      </a:cubicBezTo>
                      <a:cubicBezTo>
                        <a:pt x="593592" y="289915"/>
                        <a:pt x="594376" y="289654"/>
                        <a:pt x="595420" y="289915"/>
                      </a:cubicBezTo>
                      <a:cubicBezTo>
                        <a:pt x="596204" y="290176"/>
                        <a:pt x="596988" y="290438"/>
                        <a:pt x="597772" y="290699"/>
                      </a:cubicBezTo>
                      <a:cubicBezTo>
                        <a:pt x="599078" y="290960"/>
                        <a:pt x="600907" y="291222"/>
                        <a:pt x="602213" y="290699"/>
                      </a:cubicBezTo>
                      <a:cubicBezTo>
                        <a:pt x="602736" y="290438"/>
                        <a:pt x="602997" y="289915"/>
                        <a:pt x="603781" y="289654"/>
                      </a:cubicBezTo>
                      <a:cubicBezTo>
                        <a:pt x="604564" y="289393"/>
                        <a:pt x="606916" y="290176"/>
                        <a:pt x="607438" y="289393"/>
                      </a:cubicBezTo>
                      <a:cubicBezTo>
                        <a:pt x="607961" y="288609"/>
                        <a:pt x="606916" y="287564"/>
                        <a:pt x="606655" y="287303"/>
                      </a:cubicBezTo>
                      <a:cubicBezTo>
                        <a:pt x="606132" y="286780"/>
                        <a:pt x="603520" y="286519"/>
                        <a:pt x="603520" y="285735"/>
                      </a:cubicBezTo>
                      <a:cubicBezTo>
                        <a:pt x="603520" y="284951"/>
                        <a:pt x="605609" y="284690"/>
                        <a:pt x="606132" y="284429"/>
                      </a:cubicBezTo>
                      <a:cubicBezTo>
                        <a:pt x="606916" y="283906"/>
                        <a:pt x="606655" y="283123"/>
                        <a:pt x="606132" y="282339"/>
                      </a:cubicBezTo>
                      <a:cubicBezTo>
                        <a:pt x="605348" y="281555"/>
                        <a:pt x="603781" y="281816"/>
                        <a:pt x="602736" y="281555"/>
                      </a:cubicBezTo>
                      <a:cubicBezTo>
                        <a:pt x="601691" y="281294"/>
                        <a:pt x="600123" y="280249"/>
                        <a:pt x="601429" y="279204"/>
                      </a:cubicBezTo>
                      <a:cubicBezTo>
                        <a:pt x="601952" y="278681"/>
                        <a:pt x="602997" y="278943"/>
                        <a:pt x="603520" y="278943"/>
                      </a:cubicBezTo>
                      <a:cubicBezTo>
                        <a:pt x="605348" y="279204"/>
                        <a:pt x="606916" y="279465"/>
                        <a:pt x="608483" y="280249"/>
                      </a:cubicBezTo>
                      <a:cubicBezTo>
                        <a:pt x="610051" y="281294"/>
                        <a:pt x="612925" y="281816"/>
                        <a:pt x="614753" y="281294"/>
                      </a:cubicBezTo>
                      <a:cubicBezTo>
                        <a:pt x="616844" y="280771"/>
                        <a:pt x="616321" y="279204"/>
                        <a:pt x="615276" y="277636"/>
                      </a:cubicBezTo>
                      <a:cubicBezTo>
                        <a:pt x="614492" y="276330"/>
                        <a:pt x="612664" y="275546"/>
                        <a:pt x="611618" y="274501"/>
                      </a:cubicBezTo>
                      <a:cubicBezTo>
                        <a:pt x="611096" y="273979"/>
                        <a:pt x="610573" y="273456"/>
                        <a:pt x="610051" y="272934"/>
                      </a:cubicBezTo>
                      <a:cubicBezTo>
                        <a:pt x="609789" y="272672"/>
                        <a:pt x="609789" y="272411"/>
                        <a:pt x="609789" y="272150"/>
                      </a:cubicBezTo>
                      <a:cubicBezTo>
                        <a:pt x="609528" y="271628"/>
                        <a:pt x="609267" y="271366"/>
                        <a:pt x="608745" y="271105"/>
                      </a:cubicBezTo>
                      <a:cubicBezTo>
                        <a:pt x="607438" y="270321"/>
                        <a:pt x="605871" y="269015"/>
                        <a:pt x="604042" y="268754"/>
                      </a:cubicBezTo>
                      <a:cubicBezTo>
                        <a:pt x="602475" y="268492"/>
                        <a:pt x="601429" y="267970"/>
                        <a:pt x="600384" y="266664"/>
                      </a:cubicBezTo>
                      <a:cubicBezTo>
                        <a:pt x="599078" y="265357"/>
                        <a:pt x="597511" y="265619"/>
                        <a:pt x="596204" y="266664"/>
                      </a:cubicBezTo>
                      <a:cubicBezTo>
                        <a:pt x="594637" y="267970"/>
                        <a:pt x="594637" y="269538"/>
                        <a:pt x="594376" y="271366"/>
                      </a:cubicBezTo>
                      <a:cubicBezTo>
                        <a:pt x="594114" y="272672"/>
                        <a:pt x="593592" y="274501"/>
                        <a:pt x="592024" y="273718"/>
                      </a:cubicBezTo>
                      <a:cubicBezTo>
                        <a:pt x="591240" y="273195"/>
                        <a:pt x="590195" y="271366"/>
                        <a:pt x="589412" y="272411"/>
                      </a:cubicBezTo>
                      <a:cubicBezTo>
                        <a:pt x="588889" y="272934"/>
                        <a:pt x="588889" y="274240"/>
                        <a:pt x="588889" y="274763"/>
                      </a:cubicBezTo>
                      <a:cubicBezTo>
                        <a:pt x="588628" y="275808"/>
                        <a:pt x="588628" y="276853"/>
                        <a:pt x="588106" y="277636"/>
                      </a:cubicBezTo>
                      <a:cubicBezTo>
                        <a:pt x="587583" y="278943"/>
                        <a:pt x="586015" y="280771"/>
                        <a:pt x="584709" y="279465"/>
                      </a:cubicBezTo>
                      <a:cubicBezTo>
                        <a:pt x="582097" y="276853"/>
                        <a:pt x="584187" y="270582"/>
                        <a:pt x="579745" y="269276"/>
                      </a:cubicBezTo>
                      <a:cubicBezTo>
                        <a:pt x="577917" y="268754"/>
                        <a:pt x="575826" y="269015"/>
                        <a:pt x="574782" y="270844"/>
                      </a:cubicBezTo>
                      <a:cubicBezTo>
                        <a:pt x="573475" y="272934"/>
                        <a:pt x="573475" y="276330"/>
                        <a:pt x="571385" y="277898"/>
                      </a:cubicBezTo>
                      <a:cubicBezTo>
                        <a:pt x="569818" y="279204"/>
                        <a:pt x="569557" y="276591"/>
                        <a:pt x="569034" y="275546"/>
                      </a:cubicBezTo>
                      <a:cubicBezTo>
                        <a:pt x="568250" y="274240"/>
                        <a:pt x="566421" y="275024"/>
                        <a:pt x="564854" y="274763"/>
                      </a:cubicBezTo>
                      <a:cubicBezTo>
                        <a:pt x="563286" y="274501"/>
                        <a:pt x="563286" y="272934"/>
                        <a:pt x="563548" y="271628"/>
                      </a:cubicBezTo>
                      <a:cubicBezTo>
                        <a:pt x="564070" y="270321"/>
                        <a:pt x="564854" y="269276"/>
                        <a:pt x="566160" y="268492"/>
                      </a:cubicBezTo>
                      <a:cubicBezTo>
                        <a:pt x="568250" y="267186"/>
                        <a:pt x="573998" y="265357"/>
                        <a:pt x="571908" y="261700"/>
                      </a:cubicBezTo>
                      <a:cubicBezTo>
                        <a:pt x="570601" y="259610"/>
                        <a:pt x="567728" y="259610"/>
                        <a:pt x="565899" y="260394"/>
                      </a:cubicBezTo>
                      <a:cubicBezTo>
                        <a:pt x="564593" y="260916"/>
                        <a:pt x="563809" y="261439"/>
                        <a:pt x="562241" y="261439"/>
                      </a:cubicBezTo>
                      <a:cubicBezTo>
                        <a:pt x="560413" y="261177"/>
                        <a:pt x="558584" y="260916"/>
                        <a:pt x="556755" y="260916"/>
                      </a:cubicBezTo>
                      <a:cubicBezTo>
                        <a:pt x="555188" y="260916"/>
                        <a:pt x="553359" y="261177"/>
                        <a:pt x="551791" y="261961"/>
                      </a:cubicBezTo>
                      <a:cubicBezTo>
                        <a:pt x="550224" y="262745"/>
                        <a:pt x="548656" y="264312"/>
                        <a:pt x="547088" y="265096"/>
                      </a:cubicBezTo>
                      <a:cubicBezTo>
                        <a:pt x="546044" y="265619"/>
                        <a:pt x="544215" y="266664"/>
                        <a:pt x="543692" y="265096"/>
                      </a:cubicBezTo>
                      <a:cubicBezTo>
                        <a:pt x="543170" y="264051"/>
                        <a:pt x="543170" y="263006"/>
                        <a:pt x="542386" y="262222"/>
                      </a:cubicBezTo>
                      <a:cubicBezTo>
                        <a:pt x="541602" y="261439"/>
                        <a:pt x="540035" y="260394"/>
                        <a:pt x="541341" y="259349"/>
                      </a:cubicBezTo>
                      <a:cubicBezTo>
                        <a:pt x="541863" y="258826"/>
                        <a:pt x="545521" y="258042"/>
                        <a:pt x="545521" y="257259"/>
                      </a:cubicBezTo>
                      <a:cubicBezTo>
                        <a:pt x="545521" y="256736"/>
                        <a:pt x="543953" y="256475"/>
                        <a:pt x="543431" y="256213"/>
                      </a:cubicBezTo>
                      <a:cubicBezTo>
                        <a:pt x="542647" y="255952"/>
                        <a:pt x="541341" y="255430"/>
                        <a:pt x="541080" y="254646"/>
                      </a:cubicBezTo>
                      <a:cubicBezTo>
                        <a:pt x="540035" y="253078"/>
                        <a:pt x="543170" y="252295"/>
                        <a:pt x="544215" y="252295"/>
                      </a:cubicBezTo>
                      <a:cubicBezTo>
                        <a:pt x="545782" y="252295"/>
                        <a:pt x="547611" y="252817"/>
                        <a:pt x="549179" y="253078"/>
                      </a:cubicBezTo>
                      <a:cubicBezTo>
                        <a:pt x="551530" y="253340"/>
                        <a:pt x="555188" y="254123"/>
                        <a:pt x="557277" y="253078"/>
                      </a:cubicBezTo>
                      <a:cubicBezTo>
                        <a:pt x="558845" y="252295"/>
                        <a:pt x="558584" y="250205"/>
                        <a:pt x="558061" y="248898"/>
                      </a:cubicBezTo>
                      <a:cubicBezTo>
                        <a:pt x="557539" y="247331"/>
                        <a:pt x="556755" y="246547"/>
                        <a:pt x="555449" y="245502"/>
                      </a:cubicBezTo>
                      <a:cubicBezTo>
                        <a:pt x="553097" y="243412"/>
                        <a:pt x="553097" y="239232"/>
                        <a:pt x="549440" y="238709"/>
                      </a:cubicBezTo>
                      <a:cubicBezTo>
                        <a:pt x="547872" y="238448"/>
                        <a:pt x="546305" y="238709"/>
                        <a:pt x="544999" y="239232"/>
                      </a:cubicBezTo>
                      <a:cubicBezTo>
                        <a:pt x="543692" y="239754"/>
                        <a:pt x="542647" y="240538"/>
                        <a:pt x="541080" y="240800"/>
                      </a:cubicBezTo>
                      <a:cubicBezTo>
                        <a:pt x="539512" y="241061"/>
                        <a:pt x="537944" y="240277"/>
                        <a:pt x="536638" y="241061"/>
                      </a:cubicBezTo>
                      <a:cubicBezTo>
                        <a:pt x="535071" y="241844"/>
                        <a:pt x="534548" y="243673"/>
                        <a:pt x="532458" y="243934"/>
                      </a:cubicBezTo>
                      <a:cubicBezTo>
                        <a:pt x="531675" y="243934"/>
                        <a:pt x="530891" y="243934"/>
                        <a:pt x="529846" y="243934"/>
                      </a:cubicBezTo>
                      <a:cubicBezTo>
                        <a:pt x="529062" y="243934"/>
                        <a:pt x="528278" y="244457"/>
                        <a:pt x="527494" y="243934"/>
                      </a:cubicBezTo>
                      <a:cubicBezTo>
                        <a:pt x="526711" y="243412"/>
                        <a:pt x="526711" y="242367"/>
                        <a:pt x="526449" y="241583"/>
                      </a:cubicBezTo>
                      <a:cubicBezTo>
                        <a:pt x="526188" y="240277"/>
                        <a:pt x="525666" y="238971"/>
                        <a:pt x="525666" y="237664"/>
                      </a:cubicBezTo>
                      <a:cubicBezTo>
                        <a:pt x="525404" y="236619"/>
                        <a:pt x="525404" y="235836"/>
                        <a:pt x="524882" y="235052"/>
                      </a:cubicBezTo>
                      <a:cubicBezTo>
                        <a:pt x="522792" y="232439"/>
                        <a:pt x="519918" y="233223"/>
                        <a:pt x="518612" y="236097"/>
                      </a:cubicBezTo>
                      <a:cubicBezTo>
                        <a:pt x="518089" y="237403"/>
                        <a:pt x="517567" y="239232"/>
                        <a:pt x="516522" y="240538"/>
                      </a:cubicBezTo>
                      <a:cubicBezTo>
                        <a:pt x="515477" y="241583"/>
                        <a:pt x="514432" y="240800"/>
                        <a:pt x="514170" y="239493"/>
                      </a:cubicBezTo>
                      <a:cubicBezTo>
                        <a:pt x="513909" y="238187"/>
                        <a:pt x="514170" y="236881"/>
                        <a:pt x="514432" y="235836"/>
                      </a:cubicBezTo>
                      <a:cubicBezTo>
                        <a:pt x="514432" y="234791"/>
                        <a:pt x="514954" y="232701"/>
                        <a:pt x="513648" y="232178"/>
                      </a:cubicBezTo>
                      <a:cubicBezTo>
                        <a:pt x="512080" y="231656"/>
                        <a:pt x="510774" y="233223"/>
                        <a:pt x="509990" y="234268"/>
                      </a:cubicBezTo>
                      <a:cubicBezTo>
                        <a:pt x="509206" y="235313"/>
                        <a:pt x="508423" y="237142"/>
                        <a:pt x="506855" y="236881"/>
                      </a:cubicBezTo>
                      <a:cubicBezTo>
                        <a:pt x="502153" y="236097"/>
                        <a:pt x="509206" y="231133"/>
                        <a:pt x="509990" y="230088"/>
                      </a:cubicBezTo>
                      <a:cubicBezTo>
                        <a:pt x="511035" y="228782"/>
                        <a:pt x="511035" y="227476"/>
                        <a:pt x="509206" y="227998"/>
                      </a:cubicBezTo>
                      <a:cubicBezTo>
                        <a:pt x="506855" y="228521"/>
                        <a:pt x="505026" y="230872"/>
                        <a:pt x="503198" y="232178"/>
                      </a:cubicBezTo>
                      <a:cubicBezTo>
                        <a:pt x="502414" y="232701"/>
                        <a:pt x="500324" y="234268"/>
                        <a:pt x="499801" y="232701"/>
                      </a:cubicBezTo>
                      <a:cubicBezTo>
                        <a:pt x="499540" y="231656"/>
                        <a:pt x="500585" y="230349"/>
                        <a:pt x="500324" y="229304"/>
                      </a:cubicBezTo>
                      <a:cubicBezTo>
                        <a:pt x="499801" y="227998"/>
                        <a:pt x="497711" y="229043"/>
                        <a:pt x="496928" y="229304"/>
                      </a:cubicBezTo>
                      <a:cubicBezTo>
                        <a:pt x="495360" y="229566"/>
                        <a:pt x="494837" y="228521"/>
                        <a:pt x="495621" y="227214"/>
                      </a:cubicBezTo>
                      <a:cubicBezTo>
                        <a:pt x="496405" y="225647"/>
                        <a:pt x="498234" y="224602"/>
                        <a:pt x="498234" y="222773"/>
                      </a:cubicBezTo>
                      <a:cubicBezTo>
                        <a:pt x="498234" y="220944"/>
                        <a:pt x="496666" y="220944"/>
                        <a:pt x="495360" y="220944"/>
                      </a:cubicBezTo>
                      <a:cubicBezTo>
                        <a:pt x="493009" y="221205"/>
                        <a:pt x="491180" y="221989"/>
                        <a:pt x="489090" y="223034"/>
                      </a:cubicBezTo>
                      <a:cubicBezTo>
                        <a:pt x="487261" y="224079"/>
                        <a:pt x="484910" y="225647"/>
                        <a:pt x="482820" y="224602"/>
                      </a:cubicBezTo>
                      <a:cubicBezTo>
                        <a:pt x="485171" y="222512"/>
                        <a:pt x="487784" y="221205"/>
                        <a:pt x="490396" y="219377"/>
                      </a:cubicBezTo>
                      <a:cubicBezTo>
                        <a:pt x="491964" y="218332"/>
                        <a:pt x="493793" y="217287"/>
                        <a:pt x="495099" y="215980"/>
                      </a:cubicBezTo>
                      <a:cubicBezTo>
                        <a:pt x="495621" y="215458"/>
                        <a:pt x="497189" y="214413"/>
                        <a:pt x="496928" y="213368"/>
                      </a:cubicBezTo>
                      <a:cubicBezTo>
                        <a:pt x="496405" y="211539"/>
                        <a:pt x="490396" y="214413"/>
                        <a:pt x="489612" y="214674"/>
                      </a:cubicBezTo>
                      <a:cubicBezTo>
                        <a:pt x="486739" y="215980"/>
                        <a:pt x="483342" y="217809"/>
                        <a:pt x="479946" y="218332"/>
                      </a:cubicBezTo>
                      <a:cubicBezTo>
                        <a:pt x="477333" y="218593"/>
                        <a:pt x="480468" y="215197"/>
                        <a:pt x="480991" y="214413"/>
                      </a:cubicBezTo>
                      <a:cubicBezTo>
                        <a:pt x="481775" y="213368"/>
                        <a:pt x="484649" y="209710"/>
                        <a:pt x="481513" y="210233"/>
                      </a:cubicBezTo>
                      <a:cubicBezTo>
                        <a:pt x="478640" y="210755"/>
                        <a:pt x="475505" y="213629"/>
                        <a:pt x="472370" y="213368"/>
                      </a:cubicBezTo>
                      <a:cubicBezTo>
                        <a:pt x="470018" y="213107"/>
                        <a:pt x="471063" y="210233"/>
                        <a:pt x="470280" y="208927"/>
                      </a:cubicBezTo>
                      <a:cubicBezTo>
                        <a:pt x="468973" y="206575"/>
                        <a:pt x="464532" y="207359"/>
                        <a:pt x="462442" y="207620"/>
                      </a:cubicBezTo>
                      <a:cubicBezTo>
                        <a:pt x="461919" y="207620"/>
                        <a:pt x="459307" y="207881"/>
                        <a:pt x="459046" y="207620"/>
                      </a:cubicBezTo>
                      <a:cubicBezTo>
                        <a:pt x="458784" y="207098"/>
                        <a:pt x="460352" y="206575"/>
                        <a:pt x="460874" y="206575"/>
                      </a:cubicBezTo>
                      <a:cubicBezTo>
                        <a:pt x="462442" y="206053"/>
                        <a:pt x="464271" y="205530"/>
                        <a:pt x="465838" y="205008"/>
                      </a:cubicBezTo>
                      <a:cubicBezTo>
                        <a:pt x="466361" y="204746"/>
                        <a:pt x="468712" y="204224"/>
                        <a:pt x="468973" y="203440"/>
                      </a:cubicBezTo>
                      <a:cubicBezTo>
                        <a:pt x="469235" y="201873"/>
                        <a:pt x="462442" y="202134"/>
                        <a:pt x="461397" y="202134"/>
                      </a:cubicBezTo>
                      <a:cubicBezTo>
                        <a:pt x="458784" y="202134"/>
                        <a:pt x="456433" y="202395"/>
                        <a:pt x="453821" y="201873"/>
                      </a:cubicBezTo>
                      <a:cubicBezTo>
                        <a:pt x="450947" y="201350"/>
                        <a:pt x="448073" y="200828"/>
                        <a:pt x="445461" y="200044"/>
                      </a:cubicBezTo>
                      <a:cubicBezTo>
                        <a:pt x="445199" y="200044"/>
                        <a:pt x="443632" y="199783"/>
                        <a:pt x="443893" y="198999"/>
                      </a:cubicBezTo>
                      <a:cubicBezTo>
                        <a:pt x="444154" y="198476"/>
                        <a:pt x="446767" y="198476"/>
                        <a:pt x="447289" y="198476"/>
                      </a:cubicBezTo>
                      <a:cubicBezTo>
                        <a:pt x="450424" y="198476"/>
                        <a:pt x="453821" y="198999"/>
                        <a:pt x="457217" y="198738"/>
                      </a:cubicBezTo>
                      <a:cubicBezTo>
                        <a:pt x="459046" y="198476"/>
                        <a:pt x="460613" y="197431"/>
                        <a:pt x="462442" y="197170"/>
                      </a:cubicBezTo>
                      <a:cubicBezTo>
                        <a:pt x="464793" y="196909"/>
                        <a:pt x="467144" y="197431"/>
                        <a:pt x="469496" y="197170"/>
                      </a:cubicBezTo>
                      <a:cubicBezTo>
                        <a:pt x="471063" y="196909"/>
                        <a:pt x="471586" y="195341"/>
                        <a:pt x="472108" y="194035"/>
                      </a:cubicBezTo>
                      <a:cubicBezTo>
                        <a:pt x="472892" y="192990"/>
                        <a:pt x="474721" y="191422"/>
                        <a:pt x="474721" y="189855"/>
                      </a:cubicBezTo>
                      <a:cubicBezTo>
                        <a:pt x="474460" y="187242"/>
                        <a:pt x="469496" y="188549"/>
                        <a:pt x="468190" y="188810"/>
                      </a:cubicBezTo>
                      <a:cubicBezTo>
                        <a:pt x="463487" y="189855"/>
                        <a:pt x="458784" y="191945"/>
                        <a:pt x="453821" y="191684"/>
                      </a:cubicBezTo>
                      <a:cubicBezTo>
                        <a:pt x="450947" y="191422"/>
                        <a:pt x="450947" y="190116"/>
                        <a:pt x="451730" y="187765"/>
                      </a:cubicBezTo>
                      <a:cubicBezTo>
                        <a:pt x="452253" y="185936"/>
                        <a:pt x="451469" y="185675"/>
                        <a:pt x="450424" y="184630"/>
                      </a:cubicBezTo>
                      <a:cubicBezTo>
                        <a:pt x="449118" y="183062"/>
                        <a:pt x="451208" y="182540"/>
                        <a:pt x="452514" y="182540"/>
                      </a:cubicBezTo>
                      <a:cubicBezTo>
                        <a:pt x="454604" y="182540"/>
                        <a:pt x="456694" y="183324"/>
                        <a:pt x="458523" y="183585"/>
                      </a:cubicBezTo>
                      <a:cubicBezTo>
                        <a:pt x="461136" y="183585"/>
                        <a:pt x="463748" y="183062"/>
                        <a:pt x="466099" y="182540"/>
                      </a:cubicBezTo>
                      <a:cubicBezTo>
                        <a:pt x="468190" y="182279"/>
                        <a:pt x="470802" y="181495"/>
                        <a:pt x="472892" y="182279"/>
                      </a:cubicBezTo>
                      <a:cubicBezTo>
                        <a:pt x="475243" y="183324"/>
                        <a:pt x="477333" y="185675"/>
                        <a:pt x="479424" y="186981"/>
                      </a:cubicBezTo>
                      <a:cubicBezTo>
                        <a:pt x="482036" y="188549"/>
                        <a:pt x="484910" y="189332"/>
                        <a:pt x="488045" y="188810"/>
                      </a:cubicBezTo>
                      <a:cubicBezTo>
                        <a:pt x="490657" y="188549"/>
                        <a:pt x="493793" y="188026"/>
                        <a:pt x="496405" y="186720"/>
                      </a:cubicBezTo>
                      <a:cubicBezTo>
                        <a:pt x="500324" y="184891"/>
                        <a:pt x="499540" y="181234"/>
                        <a:pt x="497450" y="178360"/>
                      </a:cubicBezTo>
                      <a:cubicBezTo>
                        <a:pt x="496144" y="176792"/>
                        <a:pt x="494576" y="175225"/>
                        <a:pt x="492748" y="174702"/>
                      </a:cubicBezTo>
                      <a:cubicBezTo>
                        <a:pt x="489612" y="173657"/>
                        <a:pt x="486477" y="174180"/>
                        <a:pt x="483342" y="173657"/>
                      </a:cubicBezTo>
                      <a:cubicBezTo>
                        <a:pt x="480468" y="173396"/>
                        <a:pt x="477595" y="172351"/>
                        <a:pt x="474721" y="172090"/>
                      </a:cubicBezTo>
                      <a:cubicBezTo>
                        <a:pt x="472631" y="172090"/>
                        <a:pt x="470802" y="173135"/>
                        <a:pt x="468712" y="173135"/>
                      </a:cubicBezTo>
                      <a:cubicBezTo>
                        <a:pt x="465316" y="173396"/>
                        <a:pt x="461919" y="172351"/>
                        <a:pt x="458784" y="172090"/>
                      </a:cubicBezTo>
                      <a:cubicBezTo>
                        <a:pt x="455388" y="171828"/>
                        <a:pt x="452253" y="172612"/>
                        <a:pt x="449118" y="173396"/>
                      </a:cubicBezTo>
                      <a:cubicBezTo>
                        <a:pt x="442586" y="175225"/>
                        <a:pt x="436317" y="173396"/>
                        <a:pt x="429785" y="171828"/>
                      </a:cubicBezTo>
                      <a:cubicBezTo>
                        <a:pt x="431092" y="171828"/>
                        <a:pt x="432398" y="172090"/>
                        <a:pt x="433965" y="171828"/>
                      </a:cubicBezTo>
                      <a:cubicBezTo>
                        <a:pt x="437361" y="171567"/>
                        <a:pt x="440497" y="170261"/>
                        <a:pt x="443893" y="169477"/>
                      </a:cubicBezTo>
                      <a:cubicBezTo>
                        <a:pt x="447812" y="168432"/>
                        <a:pt x="451469" y="168693"/>
                        <a:pt x="455388" y="168955"/>
                      </a:cubicBezTo>
                      <a:cubicBezTo>
                        <a:pt x="458784" y="169216"/>
                        <a:pt x="462181" y="169477"/>
                        <a:pt x="465577" y="167910"/>
                      </a:cubicBezTo>
                      <a:cubicBezTo>
                        <a:pt x="468451" y="166603"/>
                        <a:pt x="470802" y="164775"/>
                        <a:pt x="473937" y="163730"/>
                      </a:cubicBezTo>
                      <a:cubicBezTo>
                        <a:pt x="477072" y="162685"/>
                        <a:pt x="479946" y="163468"/>
                        <a:pt x="483081" y="163730"/>
                      </a:cubicBezTo>
                      <a:cubicBezTo>
                        <a:pt x="485432" y="163991"/>
                        <a:pt x="488829" y="163991"/>
                        <a:pt x="490657" y="161901"/>
                      </a:cubicBezTo>
                      <a:cubicBezTo>
                        <a:pt x="492486" y="159549"/>
                        <a:pt x="489874" y="156676"/>
                        <a:pt x="488306" y="155108"/>
                      </a:cubicBezTo>
                      <a:cubicBezTo>
                        <a:pt x="485171" y="151973"/>
                        <a:pt x="482036" y="148838"/>
                        <a:pt x="478901" y="145964"/>
                      </a:cubicBezTo>
                      <a:cubicBezTo>
                        <a:pt x="477333" y="144658"/>
                        <a:pt x="474982" y="141523"/>
                        <a:pt x="472892" y="143352"/>
                      </a:cubicBezTo>
                      <a:cubicBezTo>
                        <a:pt x="471847" y="144135"/>
                        <a:pt x="471063" y="145703"/>
                        <a:pt x="470280" y="146748"/>
                      </a:cubicBezTo>
                      <a:cubicBezTo>
                        <a:pt x="469235" y="148316"/>
                        <a:pt x="467928" y="149883"/>
                        <a:pt x="466622" y="151189"/>
                      </a:cubicBezTo>
                      <a:cubicBezTo>
                        <a:pt x="464271" y="153541"/>
                        <a:pt x="461658" y="154586"/>
                        <a:pt x="458523" y="155369"/>
                      </a:cubicBezTo>
                      <a:cubicBezTo>
                        <a:pt x="455649" y="156153"/>
                        <a:pt x="453298" y="157198"/>
                        <a:pt x="450686" y="158766"/>
                      </a:cubicBezTo>
                      <a:cubicBezTo>
                        <a:pt x="447028" y="160595"/>
                        <a:pt x="443109" y="162423"/>
                        <a:pt x="438929" y="162423"/>
                      </a:cubicBezTo>
                      <a:cubicBezTo>
                        <a:pt x="436839" y="162423"/>
                        <a:pt x="433181" y="161117"/>
                        <a:pt x="436055" y="159027"/>
                      </a:cubicBezTo>
                      <a:cubicBezTo>
                        <a:pt x="439190" y="156676"/>
                        <a:pt x="443893" y="156414"/>
                        <a:pt x="447550" y="155369"/>
                      </a:cubicBezTo>
                      <a:cubicBezTo>
                        <a:pt x="449902" y="154586"/>
                        <a:pt x="454343" y="153279"/>
                        <a:pt x="454082" y="149883"/>
                      </a:cubicBezTo>
                      <a:cubicBezTo>
                        <a:pt x="453821" y="147271"/>
                        <a:pt x="450947" y="146226"/>
                        <a:pt x="448595" y="146748"/>
                      </a:cubicBezTo>
                      <a:cubicBezTo>
                        <a:pt x="445461" y="147532"/>
                        <a:pt x="442848" y="149883"/>
                        <a:pt x="440235" y="151973"/>
                      </a:cubicBezTo>
                      <a:cubicBezTo>
                        <a:pt x="437623" y="154063"/>
                        <a:pt x="434749" y="155369"/>
                        <a:pt x="431614" y="156676"/>
                      </a:cubicBezTo>
                      <a:cubicBezTo>
                        <a:pt x="427434" y="158243"/>
                        <a:pt x="423515" y="159549"/>
                        <a:pt x="419596" y="161378"/>
                      </a:cubicBezTo>
                      <a:cubicBezTo>
                        <a:pt x="421686" y="158243"/>
                        <a:pt x="424299" y="155631"/>
                        <a:pt x="426911" y="153018"/>
                      </a:cubicBezTo>
                      <a:cubicBezTo>
                        <a:pt x="429263" y="150667"/>
                        <a:pt x="431353" y="149099"/>
                        <a:pt x="434488" y="148316"/>
                      </a:cubicBezTo>
                      <a:cubicBezTo>
                        <a:pt x="437361" y="147532"/>
                        <a:pt x="440235" y="147009"/>
                        <a:pt x="442586" y="145442"/>
                      </a:cubicBezTo>
                      <a:cubicBezTo>
                        <a:pt x="444677" y="144135"/>
                        <a:pt x="446505" y="142568"/>
                        <a:pt x="448857" y="141523"/>
                      </a:cubicBezTo>
                      <a:cubicBezTo>
                        <a:pt x="451208" y="140478"/>
                        <a:pt x="453821" y="140217"/>
                        <a:pt x="456433" y="139694"/>
                      </a:cubicBezTo>
                      <a:cubicBezTo>
                        <a:pt x="459046" y="138910"/>
                        <a:pt x="462964" y="137604"/>
                        <a:pt x="464271" y="134992"/>
                      </a:cubicBezTo>
                      <a:cubicBezTo>
                        <a:pt x="466361" y="130550"/>
                        <a:pt x="455127" y="128721"/>
                        <a:pt x="452514" y="127938"/>
                      </a:cubicBezTo>
                      <a:cubicBezTo>
                        <a:pt x="449641" y="127154"/>
                        <a:pt x="447289" y="125848"/>
                        <a:pt x="444677" y="124541"/>
                      </a:cubicBezTo>
                      <a:cubicBezTo>
                        <a:pt x="443370" y="123758"/>
                        <a:pt x="441803" y="124019"/>
                        <a:pt x="440497" y="124541"/>
                      </a:cubicBezTo>
                      <a:cubicBezTo>
                        <a:pt x="439190" y="125064"/>
                        <a:pt x="438668" y="125848"/>
                        <a:pt x="437623" y="126893"/>
                      </a:cubicBezTo>
                      <a:cubicBezTo>
                        <a:pt x="437100" y="127415"/>
                        <a:pt x="436578" y="127938"/>
                        <a:pt x="435794" y="127938"/>
                      </a:cubicBezTo>
                      <a:cubicBezTo>
                        <a:pt x="433443" y="128199"/>
                        <a:pt x="431092" y="127676"/>
                        <a:pt x="428740" y="128721"/>
                      </a:cubicBezTo>
                      <a:cubicBezTo>
                        <a:pt x="427695" y="129244"/>
                        <a:pt x="426389" y="130028"/>
                        <a:pt x="425866" y="131073"/>
                      </a:cubicBezTo>
                      <a:cubicBezTo>
                        <a:pt x="425083" y="132379"/>
                        <a:pt x="425083" y="134469"/>
                        <a:pt x="423776" y="135253"/>
                      </a:cubicBezTo>
                      <a:cubicBezTo>
                        <a:pt x="422731" y="135775"/>
                        <a:pt x="421425" y="135253"/>
                        <a:pt x="420641" y="134730"/>
                      </a:cubicBezTo>
                      <a:cubicBezTo>
                        <a:pt x="419596" y="133685"/>
                        <a:pt x="419596" y="132118"/>
                        <a:pt x="419596" y="130811"/>
                      </a:cubicBezTo>
                      <a:cubicBezTo>
                        <a:pt x="419596" y="128983"/>
                        <a:pt x="419074" y="125325"/>
                        <a:pt x="416722" y="125064"/>
                      </a:cubicBezTo>
                      <a:cubicBezTo>
                        <a:pt x="415416" y="124803"/>
                        <a:pt x="413587" y="126370"/>
                        <a:pt x="412542" y="127154"/>
                      </a:cubicBezTo>
                      <a:cubicBezTo>
                        <a:pt x="410975" y="128199"/>
                        <a:pt x="410191" y="129244"/>
                        <a:pt x="409668" y="131334"/>
                      </a:cubicBezTo>
                      <a:cubicBezTo>
                        <a:pt x="408623" y="135253"/>
                        <a:pt x="407840" y="139694"/>
                        <a:pt x="406272" y="143613"/>
                      </a:cubicBezTo>
                      <a:cubicBezTo>
                        <a:pt x="406011" y="144135"/>
                        <a:pt x="404705" y="147271"/>
                        <a:pt x="403921" y="146487"/>
                      </a:cubicBezTo>
                      <a:cubicBezTo>
                        <a:pt x="403398" y="146226"/>
                        <a:pt x="403660" y="144135"/>
                        <a:pt x="403660" y="143613"/>
                      </a:cubicBezTo>
                      <a:cubicBezTo>
                        <a:pt x="403398" y="142045"/>
                        <a:pt x="403921" y="140739"/>
                        <a:pt x="403921" y="139172"/>
                      </a:cubicBezTo>
                      <a:cubicBezTo>
                        <a:pt x="404182" y="138127"/>
                        <a:pt x="404443" y="136559"/>
                        <a:pt x="403398" y="135775"/>
                      </a:cubicBezTo>
                      <a:cubicBezTo>
                        <a:pt x="402615" y="135253"/>
                        <a:pt x="401308" y="135514"/>
                        <a:pt x="400525" y="135775"/>
                      </a:cubicBezTo>
                      <a:cubicBezTo>
                        <a:pt x="398957" y="136037"/>
                        <a:pt x="397651" y="136559"/>
                        <a:pt x="396083" y="136820"/>
                      </a:cubicBezTo>
                      <a:cubicBezTo>
                        <a:pt x="393732" y="137604"/>
                        <a:pt x="389552" y="140478"/>
                        <a:pt x="387462" y="138388"/>
                      </a:cubicBezTo>
                      <a:cubicBezTo>
                        <a:pt x="389291" y="137343"/>
                        <a:pt x="390858" y="136298"/>
                        <a:pt x="392164" y="134730"/>
                      </a:cubicBezTo>
                      <a:cubicBezTo>
                        <a:pt x="393993" y="132902"/>
                        <a:pt x="396083" y="132118"/>
                        <a:pt x="398696" y="132118"/>
                      </a:cubicBezTo>
                      <a:cubicBezTo>
                        <a:pt x="401047" y="132118"/>
                        <a:pt x="403398" y="132640"/>
                        <a:pt x="405750" y="131857"/>
                      </a:cubicBezTo>
                      <a:cubicBezTo>
                        <a:pt x="407317" y="131073"/>
                        <a:pt x="408885" y="129766"/>
                        <a:pt x="410191" y="128721"/>
                      </a:cubicBezTo>
                      <a:cubicBezTo>
                        <a:pt x="412281" y="127154"/>
                        <a:pt x="414110" y="125064"/>
                        <a:pt x="415416" y="122713"/>
                      </a:cubicBezTo>
                      <a:cubicBezTo>
                        <a:pt x="416461" y="120884"/>
                        <a:pt x="417767" y="118271"/>
                        <a:pt x="416461" y="116443"/>
                      </a:cubicBezTo>
                      <a:cubicBezTo>
                        <a:pt x="415155" y="114875"/>
                        <a:pt x="412281" y="113830"/>
                        <a:pt x="410452" y="113308"/>
                      </a:cubicBezTo>
                      <a:cubicBezTo>
                        <a:pt x="408362" y="112785"/>
                        <a:pt x="406272" y="113046"/>
                        <a:pt x="405488" y="115398"/>
                      </a:cubicBezTo>
                      <a:cubicBezTo>
                        <a:pt x="404705" y="116965"/>
                        <a:pt x="405227" y="119839"/>
                        <a:pt x="403921" y="121145"/>
                      </a:cubicBezTo>
                      <a:cubicBezTo>
                        <a:pt x="402876" y="122713"/>
                        <a:pt x="399218" y="122190"/>
                        <a:pt x="397651" y="122190"/>
                      </a:cubicBezTo>
                      <a:cubicBezTo>
                        <a:pt x="394777" y="122451"/>
                        <a:pt x="391642" y="122190"/>
                        <a:pt x="389029" y="123496"/>
                      </a:cubicBezTo>
                      <a:cubicBezTo>
                        <a:pt x="386156" y="124541"/>
                        <a:pt x="384066" y="127415"/>
                        <a:pt x="381714" y="129244"/>
                      </a:cubicBezTo>
                      <a:cubicBezTo>
                        <a:pt x="380930" y="129766"/>
                        <a:pt x="375444" y="133947"/>
                        <a:pt x="375444" y="131073"/>
                      </a:cubicBezTo>
                      <a:cubicBezTo>
                        <a:pt x="375444" y="129766"/>
                        <a:pt x="376489" y="128460"/>
                        <a:pt x="377012" y="127676"/>
                      </a:cubicBezTo>
                      <a:cubicBezTo>
                        <a:pt x="377534" y="127154"/>
                        <a:pt x="378841" y="125848"/>
                        <a:pt x="378841" y="125064"/>
                      </a:cubicBezTo>
                      <a:cubicBezTo>
                        <a:pt x="378579" y="123758"/>
                        <a:pt x="374399" y="124019"/>
                        <a:pt x="373354" y="123758"/>
                      </a:cubicBezTo>
                      <a:cubicBezTo>
                        <a:pt x="370480" y="122713"/>
                        <a:pt x="374399" y="121145"/>
                        <a:pt x="375444" y="120623"/>
                      </a:cubicBezTo>
                      <a:cubicBezTo>
                        <a:pt x="377534" y="120100"/>
                        <a:pt x="380669" y="119839"/>
                        <a:pt x="381975" y="118010"/>
                      </a:cubicBezTo>
                      <a:cubicBezTo>
                        <a:pt x="383021" y="116181"/>
                        <a:pt x="383021" y="114091"/>
                        <a:pt x="384588" y="112785"/>
                      </a:cubicBezTo>
                      <a:cubicBezTo>
                        <a:pt x="386678" y="110956"/>
                        <a:pt x="389552" y="111217"/>
                        <a:pt x="392164" y="111479"/>
                      </a:cubicBezTo>
                      <a:cubicBezTo>
                        <a:pt x="394777" y="111740"/>
                        <a:pt x="397390" y="112785"/>
                        <a:pt x="400002" y="112001"/>
                      </a:cubicBezTo>
                      <a:cubicBezTo>
                        <a:pt x="402353" y="111217"/>
                        <a:pt x="403660" y="109127"/>
                        <a:pt x="404182" y="106776"/>
                      </a:cubicBezTo>
                      <a:cubicBezTo>
                        <a:pt x="405227" y="102335"/>
                        <a:pt x="401570" y="99461"/>
                        <a:pt x="397912" y="97894"/>
                      </a:cubicBezTo>
                      <a:cubicBezTo>
                        <a:pt x="395299" y="96848"/>
                        <a:pt x="392426" y="96587"/>
                        <a:pt x="389813" y="95803"/>
                      </a:cubicBezTo>
                      <a:cubicBezTo>
                        <a:pt x="387201" y="95020"/>
                        <a:pt x="385110" y="93191"/>
                        <a:pt x="382759" y="92407"/>
                      </a:cubicBezTo>
                      <a:cubicBezTo>
                        <a:pt x="380669" y="91623"/>
                        <a:pt x="378841" y="92930"/>
                        <a:pt x="377012" y="93713"/>
                      </a:cubicBezTo>
                      <a:cubicBezTo>
                        <a:pt x="374660" y="94758"/>
                        <a:pt x="372570" y="95542"/>
                        <a:pt x="371003" y="97632"/>
                      </a:cubicBezTo>
                      <a:cubicBezTo>
                        <a:pt x="367345" y="102335"/>
                        <a:pt x="364994" y="107821"/>
                        <a:pt x="361075" y="112263"/>
                      </a:cubicBezTo>
                      <a:cubicBezTo>
                        <a:pt x="360553" y="112785"/>
                        <a:pt x="358724" y="115136"/>
                        <a:pt x="357940" y="114091"/>
                      </a:cubicBezTo>
                      <a:cubicBezTo>
                        <a:pt x="357156" y="113046"/>
                        <a:pt x="357940" y="109911"/>
                        <a:pt x="358201" y="108866"/>
                      </a:cubicBezTo>
                      <a:cubicBezTo>
                        <a:pt x="358463" y="108082"/>
                        <a:pt x="359508" y="104686"/>
                        <a:pt x="358724" y="104164"/>
                      </a:cubicBezTo>
                      <a:cubicBezTo>
                        <a:pt x="357940" y="103641"/>
                        <a:pt x="356111" y="106254"/>
                        <a:pt x="355850" y="106515"/>
                      </a:cubicBezTo>
                      <a:cubicBezTo>
                        <a:pt x="354283" y="108344"/>
                        <a:pt x="352976" y="110172"/>
                        <a:pt x="351147" y="112001"/>
                      </a:cubicBezTo>
                      <a:cubicBezTo>
                        <a:pt x="350625" y="112524"/>
                        <a:pt x="349319" y="113830"/>
                        <a:pt x="349841" y="112263"/>
                      </a:cubicBezTo>
                      <a:cubicBezTo>
                        <a:pt x="350886" y="107821"/>
                        <a:pt x="354544" y="104164"/>
                        <a:pt x="354805" y="99461"/>
                      </a:cubicBezTo>
                      <a:cubicBezTo>
                        <a:pt x="355066" y="95803"/>
                        <a:pt x="351147" y="97110"/>
                        <a:pt x="349057" y="98155"/>
                      </a:cubicBezTo>
                      <a:cubicBezTo>
                        <a:pt x="346445" y="99461"/>
                        <a:pt x="344616" y="101812"/>
                        <a:pt x="342265" y="103119"/>
                      </a:cubicBezTo>
                      <a:cubicBezTo>
                        <a:pt x="340697" y="104164"/>
                        <a:pt x="338085" y="104425"/>
                        <a:pt x="338085" y="102074"/>
                      </a:cubicBezTo>
                      <a:cubicBezTo>
                        <a:pt x="337823" y="99984"/>
                        <a:pt x="339652" y="98416"/>
                        <a:pt x="341220" y="97371"/>
                      </a:cubicBezTo>
                      <a:cubicBezTo>
                        <a:pt x="342787" y="96326"/>
                        <a:pt x="343832" y="95020"/>
                        <a:pt x="345139" y="93713"/>
                      </a:cubicBezTo>
                      <a:cubicBezTo>
                        <a:pt x="347228" y="91101"/>
                        <a:pt x="349841" y="88750"/>
                        <a:pt x="352192" y="86398"/>
                      </a:cubicBezTo>
                      <a:cubicBezTo>
                        <a:pt x="352715" y="85876"/>
                        <a:pt x="353237" y="85615"/>
                        <a:pt x="352454" y="85092"/>
                      </a:cubicBezTo>
                      <a:cubicBezTo>
                        <a:pt x="351931" y="84831"/>
                        <a:pt x="350103" y="85092"/>
                        <a:pt x="349319" y="85092"/>
                      </a:cubicBezTo>
                      <a:cubicBezTo>
                        <a:pt x="346445" y="85353"/>
                        <a:pt x="343832" y="85615"/>
                        <a:pt x="341220" y="86660"/>
                      </a:cubicBezTo>
                      <a:cubicBezTo>
                        <a:pt x="338607" y="87443"/>
                        <a:pt x="335995" y="88488"/>
                        <a:pt x="333382" y="89272"/>
                      </a:cubicBezTo>
                      <a:cubicBezTo>
                        <a:pt x="332337" y="90578"/>
                        <a:pt x="330508" y="92146"/>
                        <a:pt x="330508" y="93713"/>
                      </a:cubicBezTo>
                      <a:cubicBezTo>
                        <a:pt x="330247" y="95542"/>
                        <a:pt x="331031" y="97371"/>
                        <a:pt x="331553" y="98939"/>
                      </a:cubicBezTo>
                      <a:cubicBezTo>
                        <a:pt x="332337" y="101812"/>
                        <a:pt x="329725" y="104164"/>
                        <a:pt x="327373" y="105470"/>
                      </a:cubicBezTo>
                      <a:cubicBezTo>
                        <a:pt x="326590" y="105731"/>
                        <a:pt x="325283" y="106254"/>
                        <a:pt x="325022" y="105209"/>
                      </a:cubicBezTo>
                      <a:cubicBezTo>
                        <a:pt x="324761" y="104164"/>
                        <a:pt x="325806" y="103119"/>
                        <a:pt x="326067" y="102074"/>
                      </a:cubicBezTo>
                      <a:cubicBezTo>
                        <a:pt x="327373" y="98416"/>
                        <a:pt x="321626" y="98939"/>
                        <a:pt x="319536" y="99200"/>
                      </a:cubicBezTo>
                      <a:cubicBezTo>
                        <a:pt x="318752" y="99200"/>
                        <a:pt x="311698" y="101029"/>
                        <a:pt x="312482" y="98416"/>
                      </a:cubicBezTo>
                      <a:cubicBezTo>
                        <a:pt x="313265" y="96065"/>
                        <a:pt x="318752" y="96326"/>
                        <a:pt x="320581" y="96065"/>
                      </a:cubicBezTo>
                      <a:cubicBezTo>
                        <a:pt x="322409" y="95803"/>
                        <a:pt x="326851" y="95020"/>
                        <a:pt x="326328" y="92146"/>
                      </a:cubicBezTo>
                      <a:cubicBezTo>
                        <a:pt x="325545" y="89272"/>
                        <a:pt x="321365" y="90840"/>
                        <a:pt x="319536" y="91362"/>
                      </a:cubicBezTo>
                      <a:cubicBezTo>
                        <a:pt x="318229" y="91623"/>
                        <a:pt x="316662" y="92407"/>
                        <a:pt x="315356" y="91362"/>
                      </a:cubicBezTo>
                      <a:cubicBezTo>
                        <a:pt x="314310" y="90578"/>
                        <a:pt x="314049" y="89272"/>
                        <a:pt x="314310" y="87966"/>
                      </a:cubicBezTo>
                      <a:cubicBezTo>
                        <a:pt x="314833" y="84570"/>
                        <a:pt x="318752" y="86398"/>
                        <a:pt x="320842" y="86660"/>
                      </a:cubicBezTo>
                      <a:cubicBezTo>
                        <a:pt x="323716" y="87182"/>
                        <a:pt x="326067" y="86398"/>
                        <a:pt x="328941" y="86137"/>
                      </a:cubicBezTo>
                      <a:cubicBezTo>
                        <a:pt x="331292" y="85876"/>
                        <a:pt x="333905" y="85615"/>
                        <a:pt x="336256" y="84831"/>
                      </a:cubicBezTo>
                      <a:cubicBezTo>
                        <a:pt x="338607" y="84047"/>
                        <a:pt x="341481" y="82479"/>
                        <a:pt x="342526" y="80128"/>
                      </a:cubicBezTo>
                      <a:cubicBezTo>
                        <a:pt x="343310" y="78038"/>
                        <a:pt x="341742" y="76732"/>
                        <a:pt x="340436" y="75426"/>
                      </a:cubicBezTo>
                      <a:cubicBezTo>
                        <a:pt x="338346" y="73074"/>
                        <a:pt x="335472" y="71507"/>
                        <a:pt x="332337" y="70723"/>
                      </a:cubicBezTo>
                      <a:cubicBezTo>
                        <a:pt x="329202" y="70201"/>
                        <a:pt x="326590" y="71507"/>
                        <a:pt x="323716" y="72552"/>
                      </a:cubicBezTo>
                      <a:cubicBezTo>
                        <a:pt x="320581" y="73597"/>
                        <a:pt x="316401" y="74119"/>
                        <a:pt x="314310" y="76732"/>
                      </a:cubicBezTo>
                      <a:cubicBezTo>
                        <a:pt x="311437" y="80651"/>
                        <a:pt x="309869" y="85092"/>
                        <a:pt x="306212" y="88227"/>
                      </a:cubicBezTo>
                      <a:cubicBezTo>
                        <a:pt x="305428" y="88750"/>
                        <a:pt x="303077" y="90840"/>
                        <a:pt x="302293" y="89272"/>
                      </a:cubicBezTo>
                      <a:cubicBezTo>
                        <a:pt x="301509" y="87966"/>
                        <a:pt x="303338" y="85876"/>
                        <a:pt x="304122" y="84831"/>
                      </a:cubicBezTo>
                      <a:cubicBezTo>
                        <a:pt x="306473" y="81696"/>
                        <a:pt x="310392" y="79083"/>
                        <a:pt x="309869" y="74903"/>
                      </a:cubicBezTo>
                      <a:cubicBezTo>
                        <a:pt x="307257" y="74381"/>
                        <a:pt x="304644" y="76209"/>
                        <a:pt x="302293" y="77516"/>
                      </a:cubicBezTo>
                      <a:cubicBezTo>
                        <a:pt x="300203" y="78822"/>
                        <a:pt x="298374" y="79867"/>
                        <a:pt x="296284" y="80912"/>
                      </a:cubicBezTo>
                      <a:cubicBezTo>
                        <a:pt x="295239" y="81173"/>
                        <a:pt x="293410" y="82218"/>
                        <a:pt x="292365" y="81173"/>
                      </a:cubicBezTo>
                      <a:cubicBezTo>
                        <a:pt x="290536" y="79344"/>
                        <a:pt x="294455" y="75687"/>
                        <a:pt x="295761" y="74642"/>
                      </a:cubicBezTo>
                      <a:cubicBezTo>
                        <a:pt x="300725" y="70984"/>
                        <a:pt x="307779" y="70201"/>
                        <a:pt x="313788" y="68894"/>
                      </a:cubicBezTo>
                      <a:cubicBezTo>
                        <a:pt x="316139" y="68372"/>
                        <a:pt x="318752" y="67849"/>
                        <a:pt x="320581" y="66021"/>
                      </a:cubicBezTo>
                      <a:cubicBezTo>
                        <a:pt x="321887" y="64714"/>
                        <a:pt x="322932" y="62885"/>
                        <a:pt x="322671" y="61057"/>
                      </a:cubicBezTo>
                      <a:cubicBezTo>
                        <a:pt x="322148" y="58705"/>
                        <a:pt x="319536" y="57138"/>
                        <a:pt x="317968" y="55832"/>
                      </a:cubicBezTo>
                      <a:cubicBezTo>
                        <a:pt x="315617" y="54003"/>
                        <a:pt x="312743" y="51652"/>
                        <a:pt x="309869" y="51129"/>
                      </a:cubicBezTo>
                      <a:cubicBezTo>
                        <a:pt x="307257" y="50868"/>
                        <a:pt x="304905" y="52697"/>
                        <a:pt x="302293" y="53480"/>
                      </a:cubicBezTo>
                      <a:cubicBezTo>
                        <a:pt x="298635" y="54525"/>
                        <a:pt x="294978" y="53742"/>
                        <a:pt x="291581" y="52174"/>
                      </a:cubicBezTo>
                      <a:cubicBezTo>
                        <a:pt x="288969" y="50607"/>
                        <a:pt x="286879" y="48255"/>
                        <a:pt x="284528" y="46688"/>
                      </a:cubicBezTo>
                      <a:cubicBezTo>
                        <a:pt x="281654" y="44598"/>
                        <a:pt x="277996" y="43814"/>
                        <a:pt x="274339" y="43553"/>
                      </a:cubicBezTo>
                      <a:cubicBezTo>
                        <a:pt x="270420" y="43291"/>
                        <a:pt x="266762" y="43553"/>
                        <a:pt x="263105" y="44859"/>
                      </a:cubicBezTo>
                      <a:cubicBezTo>
                        <a:pt x="259447" y="46165"/>
                        <a:pt x="256051" y="48516"/>
                        <a:pt x="252654" y="50607"/>
                      </a:cubicBezTo>
                      <a:cubicBezTo>
                        <a:pt x="251087" y="51652"/>
                        <a:pt x="249519" y="52697"/>
                        <a:pt x="247952" y="54003"/>
                      </a:cubicBezTo>
                      <a:cubicBezTo>
                        <a:pt x="247168" y="54525"/>
                        <a:pt x="245862" y="55570"/>
                        <a:pt x="245862" y="56615"/>
                      </a:cubicBezTo>
                      <a:cubicBezTo>
                        <a:pt x="245862" y="58705"/>
                        <a:pt x="250042" y="59489"/>
                        <a:pt x="251609" y="59750"/>
                      </a:cubicBezTo>
                      <a:cubicBezTo>
                        <a:pt x="253699" y="60273"/>
                        <a:pt x="256051" y="60273"/>
                        <a:pt x="257879" y="61318"/>
                      </a:cubicBezTo>
                      <a:cubicBezTo>
                        <a:pt x="259708" y="62102"/>
                        <a:pt x="261015" y="63669"/>
                        <a:pt x="262843" y="64192"/>
                      </a:cubicBezTo>
                      <a:cubicBezTo>
                        <a:pt x="264933" y="64976"/>
                        <a:pt x="267285" y="64192"/>
                        <a:pt x="269636" y="64192"/>
                      </a:cubicBezTo>
                      <a:cubicBezTo>
                        <a:pt x="272249" y="64453"/>
                        <a:pt x="276429" y="65759"/>
                        <a:pt x="278257" y="68372"/>
                      </a:cubicBezTo>
                      <a:cubicBezTo>
                        <a:pt x="279564" y="70462"/>
                        <a:pt x="274077" y="69417"/>
                        <a:pt x="273294" y="69417"/>
                      </a:cubicBezTo>
                      <a:cubicBezTo>
                        <a:pt x="271726" y="69417"/>
                        <a:pt x="270158" y="69678"/>
                        <a:pt x="268852" y="70201"/>
                      </a:cubicBezTo>
                      <a:cubicBezTo>
                        <a:pt x="267807" y="70723"/>
                        <a:pt x="267023" y="71246"/>
                        <a:pt x="265978" y="71768"/>
                      </a:cubicBezTo>
                      <a:cubicBezTo>
                        <a:pt x="263888" y="72552"/>
                        <a:pt x="262321" y="70462"/>
                        <a:pt x="261015" y="69156"/>
                      </a:cubicBezTo>
                      <a:cubicBezTo>
                        <a:pt x="259447" y="67327"/>
                        <a:pt x="257879" y="65498"/>
                        <a:pt x="255789" y="64714"/>
                      </a:cubicBezTo>
                      <a:cubicBezTo>
                        <a:pt x="252393" y="63147"/>
                        <a:pt x="248213" y="62363"/>
                        <a:pt x="244556" y="62363"/>
                      </a:cubicBezTo>
                      <a:cubicBezTo>
                        <a:pt x="243772" y="62363"/>
                        <a:pt x="241682" y="62363"/>
                        <a:pt x="241159" y="63408"/>
                      </a:cubicBezTo>
                      <a:cubicBezTo>
                        <a:pt x="240637" y="64192"/>
                        <a:pt x="241682" y="64976"/>
                        <a:pt x="242465" y="65237"/>
                      </a:cubicBezTo>
                      <a:cubicBezTo>
                        <a:pt x="244817" y="66804"/>
                        <a:pt x="247690" y="67588"/>
                        <a:pt x="249781" y="69678"/>
                      </a:cubicBezTo>
                      <a:cubicBezTo>
                        <a:pt x="251609" y="71507"/>
                        <a:pt x="252916" y="73858"/>
                        <a:pt x="254744" y="75687"/>
                      </a:cubicBezTo>
                      <a:cubicBezTo>
                        <a:pt x="256573" y="77516"/>
                        <a:pt x="259186" y="78561"/>
                        <a:pt x="260753" y="80651"/>
                      </a:cubicBezTo>
                      <a:cubicBezTo>
                        <a:pt x="262321" y="82741"/>
                        <a:pt x="261015" y="84047"/>
                        <a:pt x="258663" y="83786"/>
                      </a:cubicBezTo>
                      <a:cubicBezTo>
                        <a:pt x="252132" y="83263"/>
                        <a:pt x="248997" y="75948"/>
                        <a:pt x="243510" y="73597"/>
                      </a:cubicBezTo>
                      <a:cubicBezTo>
                        <a:pt x="242727" y="73336"/>
                        <a:pt x="241420" y="72813"/>
                        <a:pt x="240637" y="73597"/>
                      </a:cubicBezTo>
                      <a:cubicBezTo>
                        <a:pt x="239853" y="74381"/>
                        <a:pt x="240114" y="75687"/>
                        <a:pt x="240114" y="76471"/>
                      </a:cubicBezTo>
                      <a:cubicBezTo>
                        <a:pt x="239853" y="79344"/>
                        <a:pt x="237763" y="80389"/>
                        <a:pt x="234889" y="79344"/>
                      </a:cubicBezTo>
                      <a:cubicBezTo>
                        <a:pt x="233583" y="78822"/>
                        <a:pt x="232277" y="78038"/>
                        <a:pt x="232015" y="76471"/>
                      </a:cubicBezTo>
                      <a:cubicBezTo>
                        <a:pt x="231754" y="74903"/>
                        <a:pt x="232538" y="73597"/>
                        <a:pt x="233583" y="72552"/>
                      </a:cubicBezTo>
                      <a:cubicBezTo>
                        <a:pt x="235412" y="70462"/>
                        <a:pt x="238547" y="68111"/>
                        <a:pt x="236979" y="64976"/>
                      </a:cubicBezTo>
                      <a:cubicBezTo>
                        <a:pt x="236195" y="63408"/>
                        <a:pt x="233844" y="60273"/>
                        <a:pt x="232015" y="60534"/>
                      </a:cubicBezTo>
                      <a:cubicBezTo>
                        <a:pt x="230970" y="60534"/>
                        <a:pt x="229925" y="61840"/>
                        <a:pt x="229403" y="62624"/>
                      </a:cubicBezTo>
                      <a:cubicBezTo>
                        <a:pt x="227835" y="63931"/>
                        <a:pt x="226268" y="65237"/>
                        <a:pt x="224439" y="66543"/>
                      </a:cubicBezTo>
                      <a:cubicBezTo>
                        <a:pt x="222349" y="67849"/>
                        <a:pt x="218169" y="70201"/>
                        <a:pt x="215818" y="68111"/>
                      </a:cubicBezTo>
                      <a:cubicBezTo>
                        <a:pt x="215034" y="67588"/>
                        <a:pt x="214772" y="66804"/>
                        <a:pt x="213989" y="66021"/>
                      </a:cubicBezTo>
                      <a:cubicBezTo>
                        <a:pt x="212944" y="64976"/>
                        <a:pt x="211376" y="64453"/>
                        <a:pt x="210070" y="65237"/>
                      </a:cubicBezTo>
                      <a:cubicBezTo>
                        <a:pt x="208764" y="66282"/>
                        <a:pt x="208241" y="68633"/>
                        <a:pt x="207457" y="70201"/>
                      </a:cubicBezTo>
                      <a:cubicBezTo>
                        <a:pt x="206412" y="72291"/>
                        <a:pt x="205367" y="74903"/>
                        <a:pt x="203277" y="75948"/>
                      </a:cubicBezTo>
                      <a:cubicBezTo>
                        <a:pt x="201449" y="76993"/>
                        <a:pt x="198836" y="76993"/>
                        <a:pt x="196746" y="76993"/>
                      </a:cubicBezTo>
                      <a:cubicBezTo>
                        <a:pt x="194917" y="76993"/>
                        <a:pt x="193088" y="76471"/>
                        <a:pt x="192305" y="74642"/>
                      </a:cubicBezTo>
                      <a:cubicBezTo>
                        <a:pt x="190476" y="70723"/>
                        <a:pt x="195962" y="67066"/>
                        <a:pt x="198575" y="65237"/>
                      </a:cubicBezTo>
                      <a:cubicBezTo>
                        <a:pt x="200665" y="63669"/>
                        <a:pt x="203539" y="61840"/>
                        <a:pt x="204061" y="58967"/>
                      </a:cubicBezTo>
                      <a:cubicBezTo>
                        <a:pt x="204322" y="57399"/>
                        <a:pt x="203539" y="56354"/>
                        <a:pt x="201971" y="56354"/>
                      </a:cubicBezTo>
                      <a:cubicBezTo>
                        <a:pt x="196485" y="56354"/>
                        <a:pt x="194395" y="63669"/>
                        <a:pt x="189170" y="64453"/>
                      </a:cubicBezTo>
                      <a:cubicBezTo>
                        <a:pt x="189953" y="63147"/>
                        <a:pt x="190476" y="61840"/>
                        <a:pt x="191521" y="60795"/>
                      </a:cubicBezTo>
                      <a:cubicBezTo>
                        <a:pt x="194133" y="57138"/>
                        <a:pt x="197530" y="54264"/>
                        <a:pt x="200665" y="51390"/>
                      </a:cubicBezTo>
                      <a:cubicBezTo>
                        <a:pt x="202232" y="49823"/>
                        <a:pt x="203800" y="48516"/>
                        <a:pt x="205629" y="46949"/>
                      </a:cubicBezTo>
                      <a:cubicBezTo>
                        <a:pt x="206412" y="46165"/>
                        <a:pt x="207719" y="45381"/>
                        <a:pt x="207719" y="44336"/>
                      </a:cubicBezTo>
                      <a:cubicBezTo>
                        <a:pt x="207980" y="43553"/>
                        <a:pt x="207196" y="42769"/>
                        <a:pt x="206674" y="42246"/>
                      </a:cubicBezTo>
                      <a:cubicBezTo>
                        <a:pt x="205890" y="40940"/>
                        <a:pt x="204845" y="39634"/>
                        <a:pt x="204322" y="38328"/>
                      </a:cubicBezTo>
                      <a:cubicBezTo>
                        <a:pt x="203539" y="36499"/>
                        <a:pt x="202755" y="34409"/>
                        <a:pt x="201971" y="32580"/>
                      </a:cubicBezTo>
                      <a:cubicBezTo>
                        <a:pt x="201449" y="31274"/>
                        <a:pt x="200665" y="29445"/>
                        <a:pt x="199358" y="28661"/>
                      </a:cubicBezTo>
                      <a:cubicBezTo>
                        <a:pt x="197007" y="27094"/>
                        <a:pt x="193872" y="28922"/>
                        <a:pt x="191521" y="27877"/>
                      </a:cubicBezTo>
                      <a:cubicBezTo>
                        <a:pt x="188124" y="26310"/>
                        <a:pt x="188908" y="20301"/>
                        <a:pt x="188908" y="17166"/>
                      </a:cubicBezTo>
                      <a:cubicBezTo>
                        <a:pt x="188908" y="13508"/>
                        <a:pt x="189170" y="9328"/>
                        <a:pt x="186034" y="6977"/>
                      </a:cubicBezTo>
                      <a:cubicBezTo>
                        <a:pt x="183683" y="5148"/>
                        <a:pt x="180548" y="4365"/>
                        <a:pt x="177674" y="4365"/>
                      </a:cubicBezTo>
                      <a:cubicBezTo>
                        <a:pt x="174278" y="4365"/>
                        <a:pt x="170882" y="4887"/>
                        <a:pt x="167747" y="5148"/>
                      </a:cubicBezTo>
                      <a:cubicBezTo>
                        <a:pt x="163828" y="5148"/>
                        <a:pt x="159909" y="4626"/>
                        <a:pt x="155990" y="5410"/>
                      </a:cubicBezTo>
                      <a:cubicBezTo>
                        <a:pt x="152594" y="6193"/>
                        <a:pt x="149459" y="8022"/>
                        <a:pt x="146062" y="9328"/>
                      </a:cubicBezTo>
                      <a:cubicBezTo>
                        <a:pt x="142927" y="10373"/>
                        <a:pt x="138486" y="11157"/>
                        <a:pt x="137180" y="14553"/>
                      </a:cubicBezTo>
                      <a:cubicBezTo>
                        <a:pt x="136657" y="16121"/>
                        <a:pt x="137441" y="21085"/>
                        <a:pt x="135090" y="21085"/>
                      </a:cubicBezTo>
                      <a:cubicBezTo>
                        <a:pt x="133261" y="21085"/>
                        <a:pt x="131171" y="19779"/>
                        <a:pt x="129603" y="18995"/>
                      </a:cubicBezTo>
                      <a:cubicBezTo>
                        <a:pt x="127513" y="17950"/>
                        <a:pt x="125423" y="16644"/>
                        <a:pt x="123072" y="16121"/>
                      </a:cubicBezTo>
                      <a:cubicBezTo>
                        <a:pt x="118892" y="15337"/>
                        <a:pt x="120460" y="20301"/>
                        <a:pt x="120460" y="22652"/>
                      </a:cubicBezTo>
                      <a:cubicBezTo>
                        <a:pt x="120460" y="23697"/>
                        <a:pt x="120460" y="25004"/>
                        <a:pt x="119153" y="25004"/>
                      </a:cubicBezTo>
                      <a:cubicBezTo>
                        <a:pt x="117324" y="25004"/>
                        <a:pt x="115496" y="23436"/>
                        <a:pt x="113928" y="22652"/>
                      </a:cubicBezTo>
                      <a:cubicBezTo>
                        <a:pt x="112361" y="21869"/>
                        <a:pt x="106091" y="18472"/>
                        <a:pt x="106352" y="22391"/>
                      </a:cubicBezTo>
                      <a:cubicBezTo>
                        <a:pt x="106613" y="25265"/>
                        <a:pt x="108964" y="27355"/>
                        <a:pt x="111577" y="27877"/>
                      </a:cubicBezTo>
                      <a:cubicBezTo>
                        <a:pt x="113144" y="28139"/>
                        <a:pt x="114712" y="28400"/>
                        <a:pt x="116018" y="28661"/>
                      </a:cubicBezTo>
                      <a:cubicBezTo>
                        <a:pt x="118108" y="29184"/>
                        <a:pt x="119937" y="29706"/>
                        <a:pt x="121766" y="30490"/>
                      </a:cubicBezTo>
                      <a:cubicBezTo>
                        <a:pt x="125946" y="32319"/>
                        <a:pt x="130126" y="34409"/>
                        <a:pt x="134306" y="35976"/>
                      </a:cubicBezTo>
                      <a:cubicBezTo>
                        <a:pt x="129603" y="36499"/>
                        <a:pt x="125423" y="34409"/>
                        <a:pt x="121243" y="33102"/>
                      </a:cubicBezTo>
                      <a:cubicBezTo>
                        <a:pt x="116802" y="31796"/>
                        <a:pt x="112361" y="30490"/>
                        <a:pt x="107919" y="29706"/>
                      </a:cubicBezTo>
                      <a:cubicBezTo>
                        <a:pt x="106874" y="29445"/>
                        <a:pt x="102955" y="28661"/>
                        <a:pt x="102172" y="30229"/>
                      </a:cubicBezTo>
                      <a:cubicBezTo>
                        <a:pt x="101388" y="31535"/>
                        <a:pt x="104262" y="32057"/>
                        <a:pt x="105045" y="32319"/>
                      </a:cubicBezTo>
                      <a:cubicBezTo>
                        <a:pt x="107135" y="32841"/>
                        <a:pt x="109487" y="32841"/>
                        <a:pt x="111577" y="33625"/>
                      </a:cubicBezTo>
                      <a:cubicBezTo>
                        <a:pt x="113667" y="34409"/>
                        <a:pt x="115496" y="35976"/>
                        <a:pt x="117324" y="37544"/>
                      </a:cubicBezTo>
                      <a:cubicBezTo>
                        <a:pt x="120982" y="40156"/>
                        <a:pt x="125162" y="41724"/>
                        <a:pt x="128036" y="45381"/>
                      </a:cubicBezTo>
                      <a:cubicBezTo>
                        <a:pt x="124378" y="45120"/>
                        <a:pt x="121504" y="43814"/>
                        <a:pt x="118369" y="41724"/>
                      </a:cubicBezTo>
                      <a:cubicBezTo>
                        <a:pt x="113667" y="38850"/>
                        <a:pt x="108703" y="35715"/>
                        <a:pt x="103217" y="35193"/>
                      </a:cubicBezTo>
                      <a:cubicBezTo>
                        <a:pt x="99559" y="34931"/>
                        <a:pt x="96163" y="35715"/>
                        <a:pt x="94073" y="39111"/>
                      </a:cubicBezTo>
                      <a:cubicBezTo>
                        <a:pt x="92766" y="41201"/>
                        <a:pt x="91983" y="44075"/>
                        <a:pt x="91983" y="46426"/>
                      </a:cubicBezTo>
                      <a:cubicBezTo>
                        <a:pt x="91983" y="48778"/>
                        <a:pt x="92766" y="51129"/>
                        <a:pt x="94073" y="53219"/>
                      </a:cubicBezTo>
                      <a:cubicBezTo>
                        <a:pt x="95379" y="55570"/>
                        <a:pt x="96685" y="57399"/>
                        <a:pt x="99298" y="57922"/>
                      </a:cubicBezTo>
                      <a:cubicBezTo>
                        <a:pt x="103478" y="58444"/>
                        <a:pt x="116279" y="54787"/>
                        <a:pt x="116279" y="62102"/>
                      </a:cubicBezTo>
                      <a:cubicBezTo>
                        <a:pt x="116279" y="64453"/>
                        <a:pt x="116279" y="65498"/>
                        <a:pt x="118108" y="67066"/>
                      </a:cubicBezTo>
                      <a:cubicBezTo>
                        <a:pt x="120721" y="69417"/>
                        <a:pt x="122811" y="72029"/>
                        <a:pt x="124901" y="74903"/>
                      </a:cubicBezTo>
                      <a:cubicBezTo>
                        <a:pt x="123856" y="74642"/>
                        <a:pt x="122811" y="74119"/>
                        <a:pt x="121766" y="73597"/>
                      </a:cubicBezTo>
                      <a:cubicBezTo>
                        <a:pt x="116541" y="71246"/>
                        <a:pt x="113406" y="66021"/>
                        <a:pt x="107135" y="65237"/>
                      </a:cubicBezTo>
                      <a:cubicBezTo>
                        <a:pt x="104000" y="64976"/>
                        <a:pt x="100865" y="65759"/>
                        <a:pt x="98775" y="68111"/>
                      </a:cubicBezTo>
                      <a:cubicBezTo>
                        <a:pt x="97208" y="69939"/>
                        <a:pt x="96163" y="71507"/>
                        <a:pt x="93812" y="72291"/>
                      </a:cubicBezTo>
                      <a:cubicBezTo>
                        <a:pt x="92505" y="72813"/>
                        <a:pt x="90938" y="73074"/>
                        <a:pt x="89631" y="73336"/>
                      </a:cubicBezTo>
                      <a:cubicBezTo>
                        <a:pt x="89109" y="73336"/>
                        <a:pt x="87280" y="73858"/>
                        <a:pt x="87019" y="74381"/>
                      </a:cubicBezTo>
                      <a:cubicBezTo>
                        <a:pt x="86758" y="75426"/>
                        <a:pt x="92244" y="76732"/>
                        <a:pt x="92766" y="76993"/>
                      </a:cubicBezTo>
                      <a:cubicBezTo>
                        <a:pt x="95379" y="78299"/>
                        <a:pt x="96424" y="80128"/>
                        <a:pt x="96424" y="83263"/>
                      </a:cubicBezTo>
                      <a:cubicBezTo>
                        <a:pt x="96424" y="85615"/>
                        <a:pt x="96685" y="87182"/>
                        <a:pt x="99298" y="87705"/>
                      </a:cubicBezTo>
                      <a:cubicBezTo>
                        <a:pt x="102433" y="88227"/>
                        <a:pt x="105568" y="87705"/>
                        <a:pt x="108703" y="88488"/>
                      </a:cubicBezTo>
                      <a:cubicBezTo>
                        <a:pt x="111054" y="88750"/>
                        <a:pt x="113928" y="89533"/>
                        <a:pt x="115496" y="91362"/>
                      </a:cubicBezTo>
                      <a:cubicBezTo>
                        <a:pt x="116802" y="92930"/>
                        <a:pt x="116279" y="95281"/>
                        <a:pt x="116018" y="96848"/>
                      </a:cubicBezTo>
                      <a:cubicBezTo>
                        <a:pt x="115757" y="98416"/>
                        <a:pt x="115234" y="100506"/>
                        <a:pt x="113928" y="101812"/>
                      </a:cubicBezTo>
                      <a:cubicBezTo>
                        <a:pt x="112622" y="103119"/>
                        <a:pt x="110532" y="104164"/>
                        <a:pt x="109748" y="105992"/>
                      </a:cubicBezTo>
                      <a:cubicBezTo>
                        <a:pt x="108964" y="108082"/>
                        <a:pt x="111054" y="109650"/>
                        <a:pt x="112361" y="110956"/>
                      </a:cubicBezTo>
                      <a:cubicBezTo>
                        <a:pt x="113667" y="112263"/>
                        <a:pt x="115496" y="114614"/>
                        <a:pt x="113928" y="116443"/>
                      </a:cubicBezTo>
                      <a:cubicBezTo>
                        <a:pt x="112622" y="118271"/>
                        <a:pt x="110532" y="116965"/>
                        <a:pt x="109748" y="115398"/>
                      </a:cubicBezTo>
                      <a:cubicBezTo>
                        <a:pt x="108964" y="113569"/>
                        <a:pt x="108703" y="111217"/>
                        <a:pt x="106613" y="110434"/>
                      </a:cubicBezTo>
                      <a:cubicBezTo>
                        <a:pt x="104262" y="109650"/>
                        <a:pt x="101127" y="110172"/>
                        <a:pt x="98775" y="110695"/>
                      </a:cubicBezTo>
                      <a:cubicBezTo>
                        <a:pt x="96163" y="111217"/>
                        <a:pt x="94073" y="112263"/>
                        <a:pt x="91722" y="113046"/>
                      </a:cubicBezTo>
                      <a:cubicBezTo>
                        <a:pt x="89631" y="113830"/>
                        <a:pt x="86758" y="113569"/>
                        <a:pt x="84668" y="114614"/>
                      </a:cubicBezTo>
                      <a:cubicBezTo>
                        <a:pt x="82839" y="115659"/>
                        <a:pt x="80749" y="116181"/>
                        <a:pt x="78659" y="116181"/>
                      </a:cubicBezTo>
                      <a:cubicBezTo>
                        <a:pt x="77875" y="116181"/>
                        <a:pt x="77091" y="116443"/>
                        <a:pt x="76569" y="116443"/>
                      </a:cubicBezTo>
                      <a:cubicBezTo>
                        <a:pt x="76569" y="116443"/>
                        <a:pt x="76307" y="115136"/>
                        <a:pt x="76307" y="115136"/>
                      </a:cubicBezTo>
                      <a:cubicBezTo>
                        <a:pt x="76307" y="114614"/>
                        <a:pt x="76569" y="114091"/>
                        <a:pt x="77091" y="113830"/>
                      </a:cubicBezTo>
                      <a:cubicBezTo>
                        <a:pt x="77875" y="113308"/>
                        <a:pt x="78920" y="113046"/>
                        <a:pt x="79965" y="113046"/>
                      </a:cubicBezTo>
                      <a:cubicBezTo>
                        <a:pt x="82578" y="113046"/>
                        <a:pt x="84929" y="112001"/>
                        <a:pt x="87541" y="111217"/>
                      </a:cubicBezTo>
                      <a:cubicBezTo>
                        <a:pt x="88848" y="110695"/>
                        <a:pt x="90154" y="110695"/>
                        <a:pt x="91722" y="110434"/>
                      </a:cubicBezTo>
                      <a:cubicBezTo>
                        <a:pt x="93812" y="109911"/>
                        <a:pt x="95902" y="109650"/>
                        <a:pt x="97992" y="109127"/>
                      </a:cubicBezTo>
                      <a:cubicBezTo>
                        <a:pt x="99559" y="108866"/>
                        <a:pt x="101127" y="108866"/>
                        <a:pt x="102694" y="108605"/>
                      </a:cubicBezTo>
                      <a:cubicBezTo>
                        <a:pt x="104523" y="108344"/>
                        <a:pt x="106613" y="108605"/>
                        <a:pt x="107919" y="106776"/>
                      </a:cubicBezTo>
                      <a:cubicBezTo>
                        <a:pt x="109487" y="104425"/>
                        <a:pt x="108181" y="102596"/>
                        <a:pt x="106091" y="101290"/>
                      </a:cubicBezTo>
                      <a:cubicBezTo>
                        <a:pt x="103478" y="99722"/>
                        <a:pt x="100865" y="98155"/>
                        <a:pt x="98775" y="96065"/>
                      </a:cubicBezTo>
                      <a:cubicBezTo>
                        <a:pt x="98253" y="95542"/>
                        <a:pt x="97730" y="94758"/>
                        <a:pt x="97208" y="94236"/>
                      </a:cubicBezTo>
                      <a:cubicBezTo>
                        <a:pt x="96424" y="93452"/>
                        <a:pt x="95118" y="92930"/>
                        <a:pt x="94073" y="92407"/>
                      </a:cubicBezTo>
                      <a:cubicBezTo>
                        <a:pt x="91722" y="91101"/>
                        <a:pt x="89631" y="89272"/>
                        <a:pt x="87541" y="87443"/>
                      </a:cubicBezTo>
                      <a:cubicBezTo>
                        <a:pt x="83884" y="83786"/>
                        <a:pt x="80487" y="79867"/>
                        <a:pt x="78920" y="74642"/>
                      </a:cubicBezTo>
                      <a:cubicBezTo>
                        <a:pt x="77614" y="69678"/>
                        <a:pt x="78397" y="64714"/>
                        <a:pt x="78397" y="59750"/>
                      </a:cubicBezTo>
                      <a:cubicBezTo>
                        <a:pt x="78397" y="57660"/>
                        <a:pt x="77875" y="55570"/>
                        <a:pt x="76830" y="53742"/>
                      </a:cubicBezTo>
                      <a:cubicBezTo>
                        <a:pt x="75785" y="51913"/>
                        <a:pt x="74479" y="50345"/>
                        <a:pt x="73434" y="48516"/>
                      </a:cubicBezTo>
                      <a:cubicBezTo>
                        <a:pt x="70299" y="43291"/>
                        <a:pt x="72650" y="38328"/>
                        <a:pt x="76046" y="34147"/>
                      </a:cubicBezTo>
                      <a:cubicBezTo>
                        <a:pt x="82055" y="26571"/>
                        <a:pt x="90415" y="20301"/>
                        <a:pt x="98253" y="14553"/>
                      </a:cubicBezTo>
                      <a:cubicBezTo>
                        <a:pt x="101127" y="12202"/>
                        <a:pt x="104262" y="10112"/>
                        <a:pt x="107135" y="8022"/>
                      </a:cubicBezTo>
                      <a:cubicBezTo>
                        <a:pt x="108181" y="7238"/>
                        <a:pt x="110271" y="5671"/>
                        <a:pt x="110532" y="4103"/>
                      </a:cubicBezTo>
                      <a:cubicBezTo>
                        <a:pt x="110793" y="1230"/>
                        <a:pt x="102955" y="707"/>
                        <a:pt x="101388" y="446"/>
                      </a:cubicBezTo>
                      <a:cubicBezTo>
                        <a:pt x="89893" y="-861"/>
                        <a:pt x="78136" y="968"/>
                        <a:pt x="66902" y="2536"/>
                      </a:cubicBezTo>
                      <a:cubicBezTo>
                        <a:pt x="59848" y="3320"/>
                        <a:pt x="52533" y="4887"/>
                        <a:pt x="46002" y="8022"/>
                      </a:cubicBezTo>
                      <a:cubicBezTo>
                        <a:pt x="40516" y="10635"/>
                        <a:pt x="36074" y="14553"/>
                        <a:pt x="31633" y="18734"/>
                      </a:cubicBezTo>
                      <a:cubicBezTo>
                        <a:pt x="28498" y="21869"/>
                        <a:pt x="24579" y="24481"/>
                        <a:pt x="21444" y="27877"/>
                      </a:cubicBezTo>
                      <a:cubicBezTo>
                        <a:pt x="18309" y="31274"/>
                        <a:pt x="16741" y="35193"/>
                        <a:pt x="15435" y="39373"/>
                      </a:cubicBezTo>
                      <a:cubicBezTo>
                        <a:pt x="14129" y="43553"/>
                        <a:pt x="12039" y="46426"/>
                        <a:pt x="8904" y="49300"/>
                      </a:cubicBezTo>
                      <a:cubicBezTo>
                        <a:pt x="5769" y="52174"/>
                        <a:pt x="2895" y="55309"/>
                        <a:pt x="3679" y="59750"/>
                      </a:cubicBezTo>
                      <a:cubicBezTo>
                        <a:pt x="4201" y="61840"/>
                        <a:pt x="5246" y="63669"/>
                        <a:pt x="6291" y="65498"/>
                      </a:cubicBezTo>
                      <a:cubicBezTo>
                        <a:pt x="7075" y="66804"/>
                        <a:pt x="8120" y="68372"/>
                        <a:pt x="7859" y="69939"/>
                      </a:cubicBezTo>
                      <a:cubicBezTo>
                        <a:pt x="7597" y="71246"/>
                        <a:pt x="6552" y="72291"/>
                        <a:pt x="5246" y="73074"/>
                      </a:cubicBezTo>
                      <a:cubicBezTo>
                        <a:pt x="3940" y="74119"/>
                        <a:pt x="2372" y="75164"/>
                        <a:pt x="1327" y="76732"/>
                      </a:cubicBezTo>
                      <a:cubicBezTo>
                        <a:pt x="-1285" y="80128"/>
                        <a:pt x="544" y="84308"/>
                        <a:pt x="1850" y="87966"/>
                      </a:cubicBezTo>
                      <a:cubicBezTo>
                        <a:pt x="2372" y="89272"/>
                        <a:pt x="2895" y="91101"/>
                        <a:pt x="2372" y="92668"/>
                      </a:cubicBezTo>
                      <a:cubicBezTo>
                        <a:pt x="2111" y="93975"/>
                        <a:pt x="805" y="94497"/>
                        <a:pt x="21" y="95542"/>
                      </a:cubicBezTo>
                      <a:cubicBezTo>
                        <a:pt x="1066" y="96326"/>
                        <a:pt x="2111" y="97110"/>
                        <a:pt x="2634" y="98155"/>
                      </a:cubicBezTo>
                      <a:cubicBezTo>
                        <a:pt x="3156" y="98939"/>
                        <a:pt x="3679" y="99722"/>
                        <a:pt x="4462" y="100506"/>
                      </a:cubicBezTo>
                      <a:cubicBezTo>
                        <a:pt x="5769" y="101551"/>
                        <a:pt x="7075" y="102335"/>
                        <a:pt x="8904" y="102596"/>
                      </a:cubicBezTo>
                      <a:cubicBezTo>
                        <a:pt x="10471" y="102596"/>
                        <a:pt x="12039" y="102857"/>
                        <a:pt x="13606" y="103380"/>
                      </a:cubicBezTo>
                      <a:cubicBezTo>
                        <a:pt x="15435" y="103902"/>
                        <a:pt x="17264" y="104425"/>
                        <a:pt x="19093" y="105209"/>
                      </a:cubicBezTo>
                      <a:cubicBezTo>
                        <a:pt x="24056" y="106776"/>
                        <a:pt x="28759" y="106254"/>
                        <a:pt x="33984" y="105992"/>
                      </a:cubicBezTo>
                      <a:cubicBezTo>
                        <a:pt x="38687" y="105731"/>
                        <a:pt x="43912" y="105470"/>
                        <a:pt x="48615" y="107037"/>
                      </a:cubicBezTo>
                      <a:cubicBezTo>
                        <a:pt x="52795" y="108344"/>
                        <a:pt x="56713" y="111217"/>
                        <a:pt x="60371" y="113569"/>
                      </a:cubicBezTo>
                      <a:cubicBezTo>
                        <a:pt x="61155" y="114091"/>
                        <a:pt x="62984" y="114875"/>
                        <a:pt x="61677" y="115659"/>
                      </a:cubicBezTo>
                      <a:cubicBezTo>
                        <a:pt x="60893" y="116181"/>
                        <a:pt x="59848" y="116181"/>
                        <a:pt x="59065" y="116181"/>
                      </a:cubicBezTo>
                      <a:cubicBezTo>
                        <a:pt x="57497" y="116443"/>
                        <a:pt x="55930" y="116704"/>
                        <a:pt x="54101" y="117226"/>
                      </a:cubicBezTo>
                      <a:cubicBezTo>
                        <a:pt x="50966" y="117749"/>
                        <a:pt x="48092" y="118794"/>
                        <a:pt x="44957" y="119055"/>
                      </a:cubicBezTo>
                      <a:cubicBezTo>
                        <a:pt x="43128" y="119316"/>
                        <a:pt x="42083" y="118794"/>
                        <a:pt x="40777" y="117749"/>
                      </a:cubicBezTo>
                      <a:cubicBezTo>
                        <a:pt x="36336" y="114614"/>
                        <a:pt x="31110" y="114353"/>
                        <a:pt x="25885" y="114091"/>
                      </a:cubicBezTo>
                      <a:cubicBezTo>
                        <a:pt x="23795" y="114091"/>
                        <a:pt x="21966" y="113830"/>
                        <a:pt x="20138" y="113569"/>
                      </a:cubicBezTo>
                      <a:cubicBezTo>
                        <a:pt x="18309" y="113308"/>
                        <a:pt x="16741" y="113046"/>
                        <a:pt x="14913" y="113308"/>
                      </a:cubicBezTo>
                      <a:cubicBezTo>
                        <a:pt x="8642" y="114614"/>
                        <a:pt x="14129" y="121668"/>
                        <a:pt x="16219" y="124280"/>
                      </a:cubicBezTo>
                      <a:cubicBezTo>
                        <a:pt x="18309" y="126631"/>
                        <a:pt x="20399" y="128983"/>
                        <a:pt x="23273" y="130811"/>
                      </a:cubicBezTo>
                      <a:cubicBezTo>
                        <a:pt x="25363" y="132118"/>
                        <a:pt x="27453" y="132902"/>
                        <a:pt x="29543" y="134208"/>
                      </a:cubicBezTo>
                      <a:cubicBezTo>
                        <a:pt x="32155" y="135775"/>
                        <a:pt x="34507" y="137865"/>
                        <a:pt x="36858" y="139955"/>
                      </a:cubicBezTo>
                      <a:cubicBezTo>
                        <a:pt x="38948" y="141784"/>
                        <a:pt x="41038" y="144135"/>
                        <a:pt x="43651" y="144919"/>
                      </a:cubicBezTo>
                      <a:cubicBezTo>
                        <a:pt x="45741" y="145442"/>
                        <a:pt x="47308" y="144658"/>
                        <a:pt x="49137" y="143874"/>
                      </a:cubicBezTo>
                      <a:cubicBezTo>
                        <a:pt x="50966" y="143090"/>
                        <a:pt x="53056" y="142829"/>
                        <a:pt x="54885" y="142829"/>
                      </a:cubicBezTo>
                      <a:cubicBezTo>
                        <a:pt x="56975" y="142829"/>
                        <a:pt x="59065" y="142829"/>
                        <a:pt x="61155" y="142045"/>
                      </a:cubicBezTo>
                      <a:cubicBezTo>
                        <a:pt x="62722" y="141523"/>
                        <a:pt x="63767" y="140478"/>
                        <a:pt x="65074" y="139433"/>
                      </a:cubicBezTo>
                      <a:cubicBezTo>
                        <a:pt x="66118" y="138910"/>
                        <a:pt x="67164" y="138910"/>
                        <a:pt x="68209" y="138649"/>
                      </a:cubicBezTo>
                      <a:cubicBezTo>
                        <a:pt x="70299" y="138649"/>
                        <a:pt x="72127" y="138127"/>
                        <a:pt x="73956" y="137343"/>
                      </a:cubicBezTo>
                      <a:cubicBezTo>
                        <a:pt x="74740" y="137082"/>
                        <a:pt x="77091" y="136037"/>
                        <a:pt x="77353" y="137343"/>
                      </a:cubicBezTo>
                      <a:cubicBezTo>
                        <a:pt x="77614" y="137865"/>
                        <a:pt x="77353" y="138910"/>
                        <a:pt x="77091" y="139433"/>
                      </a:cubicBezTo>
                      <a:cubicBezTo>
                        <a:pt x="76830" y="140478"/>
                        <a:pt x="76569" y="141784"/>
                        <a:pt x="76569" y="142829"/>
                      </a:cubicBezTo>
                      <a:cubicBezTo>
                        <a:pt x="76307" y="144658"/>
                        <a:pt x="76830" y="146487"/>
                        <a:pt x="78397" y="147532"/>
                      </a:cubicBezTo>
                      <a:cubicBezTo>
                        <a:pt x="80226" y="148577"/>
                        <a:pt x="82578" y="148838"/>
                        <a:pt x="84406" y="149622"/>
                      </a:cubicBezTo>
                      <a:cubicBezTo>
                        <a:pt x="86496" y="150144"/>
                        <a:pt x="88325" y="151189"/>
                        <a:pt x="90154" y="151973"/>
                      </a:cubicBezTo>
                      <a:cubicBezTo>
                        <a:pt x="91983" y="152496"/>
                        <a:pt x="93550" y="152234"/>
                        <a:pt x="95379" y="151973"/>
                      </a:cubicBezTo>
                      <a:cubicBezTo>
                        <a:pt x="101388" y="150667"/>
                        <a:pt x="108181" y="149361"/>
                        <a:pt x="113667" y="152496"/>
                      </a:cubicBezTo>
                      <a:cubicBezTo>
                        <a:pt x="115496" y="153279"/>
                        <a:pt x="116802" y="155108"/>
                        <a:pt x="118369" y="155631"/>
                      </a:cubicBezTo>
                      <a:cubicBezTo>
                        <a:pt x="120460" y="156414"/>
                        <a:pt x="123072" y="155631"/>
                        <a:pt x="125423" y="155369"/>
                      </a:cubicBezTo>
                      <a:cubicBezTo>
                        <a:pt x="128297" y="154847"/>
                        <a:pt x="131432" y="154063"/>
                        <a:pt x="134306" y="154063"/>
                      </a:cubicBezTo>
                      <a:cubicBezTo>
                        <a:pt x="135873" y="154063"/>
                        <a:pt x="137441" y="154324"/>
                        <a:pt x="139009" y="154324"/>
                      </a:cubicBezTo>
                      <a:cubicBezTo>
                        <a:pt x="140315" y="154324"/>
                        <a:pt x="141621" y="154063"/>
                        <a:pt x="142927" y="154063"/>
                      </a:cubicBezTo>
                      <a:cubicBezTo>
                        <a:pt x="145017" y="154063"/>
                        <a:pt x="147630" y="154324"/>
                        <a:pt x="149720" y="154586"/>
                      </a:cubicBezTo>
                      <a:cubicBezTo>
                        <a:pt x="146846" y="153279"/>
                        <a:pt x="148153" y="153802"/>
                        <a:pt x="149720" y="1545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8" name="Freeform: Shape 1067">
                  <a:extLst>
                    <a:ext uri="{FF2B5EF4-FFF2-40B4-BE49-F238E27FC236}">
                      <a16:creationId xmlns:a16="http://schemas.microsoft.com/office/drawing/2014/main" id="{9A33D414-DC36-7BD8-978A-E3639B498C4B}"/>
                    </a:ext>
                  </a:extLst>
                </p:cNvPr>
                <p:cNvSpPr/>
                <p:nvPr/>
              </p:nvSpPr>
              <p:spPr>
                <a:xfrm>
                  <a:off x="3119634" y="2252051"/>
                  <a:ext cx="12942" cy="11465"/>
                </a:xfrm>
                <a:custGeom>
                  <a:avLst/>
                  <a:gdLst>
                    <a:gd name="connsiteX0" fmla="*/ 1879 w 12942"/>
                    <a:gd name="connsiteY0" fmla="*/ 9375 h 11465"/>
                    <a:gd name="connsiteX1" fmla="*/ 1618 w 12942"/>
                    <a:gd name="connsiteY1" fmla="*/ 8853 h 11465"/>
                    <a:gd name="connsiteX2" fmla="*/ 51 w 12942"/>
                    <a:gd name="connsiteY2" fmla="*/ 5195 h 11465"/>
                    <a:gd name="connsiteX3" fmla="*/ 1618 w 12942"/>
                    <a:gd name="connsiteY3" fmla="*/ 2844 h 11465"/>
                    <a:gd name="connsiteX4" fmla="*/ 2141 w 12942"/>
                    <a:gd name="connsiteY4" fmla="*/ 1276 h 11465"/>
                    <a:gd name="connsiteX5" fmla="*/ 8150 w 12942"/>
                    <a:gd name="connsiteY5" fmla="*/ 493 h 11465"/>
                    <a:gd name="connsiteX6" fmla="*/ 11546 w 12942"/>
                    <a:gd name="connsiteY6" fmla="*/ 4411 h 11465"/>
                    <a:gd name="connsiteX7" fmla="*/ 12591 w 12942"/>
                    <a:gd name="connsiteY7" fmla="*/ 8853 h 11465"/>
                    <a:gd name="connsiteX8" fmla="*/ 1879 w 12942"/>
                    <a:gd name="connsiteY8" fmla="*/ 9375 h 11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42" h="11465">
                      <a:moveTo>
                        <a:pt x="1879" y="9375"/>
                      </a:moveTo>
                      <a:cubicBezTo>
                        <a:pt x="1879" y="9375"/>
                        <a:pt x="1618" y="9114"/>
                        <a:pt x="1618" y="8853"/>
                      </a:cubicBezTo>
                      <a:cubicBezTo>
                        <a:pt x="834" y="7808"/>
                        <a:pt x="312" y="6501"/>
                        <a:pt x="51" y="5195"/>
                      </a:cubicBezTo>
                      <a:cubicBezTo>
                        <a:pt x="-211" y="3628"/>
                        <a:pt x="573" y="3889"/>
                        <a:pt x="1618" y="2844"/>
                      </a:cubicBezTo>
                      <a:cubicBezTo>
                        <a:pt x="2141" y="2321"/>
                        <a:pt x="1879" y="1799"/>
                        <a:pt x="2141" y="1276"/>
                      </a:cubicBezTo>
                      <a:cubicBezTo>
                        <a:pt x="3186" y="-552"/>
                        <a:pt x="6582" y="-30"/>
                        <a:pt x="8150" y="493"/>
                      </a:cubicBezTo>
                      <a:cubicBezTo>
                        <a:pt x="10240" y="1015"/>
                        <a:pt x="10762" y="2321"/>
                        <a:pt x="11546" y="4411"/>
                      </a:cubicBezTo>
                      <a:cubicBezTo>
                        <a:pt x="12068" y="5718"/>
                        <a:pt x="13636" y="7546"/>
                        <a:pt x="12591" y="8853"/>
                      </a:cubicBezTo>
                      <a:cubicBezTo>
                        <a:pt x="10501" y="12510"/>
                        <a:pt x="4492" y="11988"/>
                        <a:pt x="1879" y="937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9" name="Freeform: Shape 1068">
                  <a:extLst>
                    <a:ext uri="{FF2B5EF4-FFF2-40B4-BE49-F238E27FC236}">
                      <a16:creationId xmlns:a16="http://schemas.microsoft.com/office/drawing/2014/main" id="{33B76BD9-B3AA-5C0B-8E0F-5B18EDF60938}"/>
                    </a:ext>
                  </a:extLst>
                </p:cNvPr>
                <p:cNvSpPr/>
                <p:nvPr/>
              </p:nvSpPr>
              <p:spPr>
                <a:xfrm>
                  <a:off x="3157566" y="2253633"/>
                  <a:ext cx="19332" cy="10252"/>
                </a:xfrm>
                <a:custGeom>
                  <a:avLst/>
                  <a:gdLst>
                    <a:gd name="connsiteX0" fmla="*/ 4441 w 19332"/>
                    <a:gd name="connsiteY0" fmla="*/ 9622 h 10252"/>
                    <a:gd name="connsiteX1" fmla="*/ 2351 w 19332"/>
                    <a:gd name="connsiteY1" fmla="*/ 9883 h 10252"/>
                    <a:gd name="connsiteX2" fmla="*/ 0 w 19332"/>
                    <a:gd name="connsiteY2" fmla="*/ 10144 h 10252"/>
                    <a:gd name="connsiteX3" fmla="*/ 4180 w 19332"/>
                    <a:gd name="connsiteY3" fmla="*/ 8315 h 10252"/>
                    <a:gd name="connsiteX4" fmla="*/ 8099 w 19332"/>
                    <a:gd name="connsiteY4" fmla="*/ 5180 h 10252"/>
                    <a:gd name="connsiteX5" fmla="*/ 10450 w 19332"/>
                    <a:gd name="connsiteY5" fmla="*/ 3351 h 10252"/>
                    <a:gd name="connsiteX6" fmla="*/ 12801 w 19332"/>
                    <a:gd name="connsiteY6" fmla="*/ 739 h 10252"/>
                    <a:gd name="connsiteX7" fmla="*/ 15414 w 19332"/>
                    <a:gd name="connsiteY7" fmla="*/ 216 h 10252"/>
                    <a:gd name="connsiteX8" fmla="*/ 17504 w 19332"/>
                    <a:gd name="connsiteY8" fmla="*/ 2568 h 10252"/>
                    <a:gd name="connsiteX9" fmla="*/ 19333 w 19332"/>
                    <a:gd name="connsiteY9" fmla="*/ 4919 h 10252"/>
                    <a:gd name="connsiteX10" fmla="*/ 16198 w 19332"/>
                    <a:gd name="connsiteY10" fmla="*/ 7270 h 10252"/>
                    <a:gd name="connsiteX11" fmla="*/ 9666 w 19332"/>
                    <a:gd name="connsiteY11" fmla="*/ 8577 h 10252"/>
                    <a:gd name="connsiteX12" fmla="*/ 4441 w 19332"/>
                    <a:gd name="connsiteY12" fmla="*/ 9622 h 10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332" h="10252">
                      <a:moveTo>
                        <a:pt x="4441" y="9622"/>
                      </a:moveTo>
                      <a:cubicBezTo>
                        <a:pt x="3657" y="9883"/>
                        <a:pt x="3135" y="9883"/>
                        <a:pt x="2351" y="9883"/>
                      </a:cubicBezTo>
                      <a:cubicBezTo>
                        <a:pt x="1567" y="10144"/>
                        <a:pt x="1045" y="10405"/>
                        <a:pt x="0" y="10144"/>
                      </a:cubicBezTo>
                      <a:cubicBezTo>
                        <a:pt x="1045" y="8838"/>
                        <a:pt x="2613" y="8838"/>
                        <a:pt x="4180" y="8315"/>
                      </a:cubicBezTo>
                      <a:cubicBezTo>
                        <a:pt x="6009" y="7793"/>
                        <a:pt x="6793" y="6487"/>
                        <a:pt x="8099" y="5180"/>
                      </a:cubicBezTo>
                      <a:cubicBezTo>
                        <a:pt x="8883" y="4396"/>
                        <a:pt x="9928" y="4135"/>
                        <a:pt x="10450" y="3351"/>
                      </a:cubicBezTo>
                      <a:cubicBezTo>
                        <a:pt x="11234" y="2568"/>
                        <a:pt x="11756" y="1523"/>
                        <a:pt x="12801" y="739"/>
                      </a:cubicBezTo>
                      <a:cubicBezTo>
                        <a:pt x="13585" y="216"/>
                        <a:pt x="14630" y="-306"/>
                        <a:pt x="15414" y="216"/>
                      </a:cubicBezTo>
                      <a:cubicBezTo>
                        <a:pt x="16198" y="739"/>
                        <a:pt x="16720" y="1784"/>
                        <a:pt x="17504" y="2568"/>
                      </a:cubicBezTo>
                      <a:cubicBezTo>
                        <a:pt x="18288" y="3351"/>
                        <a:pt x="19333" y="3613"/>
                        <a:pt x="19333" y="4919"/>
                      </a:cubicBezTo>
                      <a:cubicBezTo>
                        <a:pt x="19333" y="6748"/>
                        <a:pt x="17765" y="7009"/>
                        <a:pt x="16198" y="7270"/>
                      </a:cubicBezTo>
                      <a:cubicBezTo>
                        <a:pt x="14369" y="7793"/>
                        <a:pt x="11495" y="8838"/>
                        <a:pt x="9666" y="8577"/>
                      </a:cubicBezTo>
                      <a:cubicBezTo>
                        <a:pt x="8099" y="8577"/>
                        <a:pt x="6270" y="9099"/>
                        <a:pt x="4441" y="96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15FA4E1D-7E8A-5667-2A9F-CFEA10B20856}"/>
                    </a:ext>
                  </a:extLst>
                </p:cNvPr>
                <p:cNvSpPr/>
                <p:nvPr/>
              </p:nvSpPr>
              <p:spPr>
                <a:xfrm>
                  <a:off x="3146974" y="2269404"/>
                  <a:ext cx="23655" cy="20028"/>
                </a:xfrm>
                <a:custGeom>
                  <a:avLst/>
                  <a:gdLst>
                    <a:gd name="connsiteX0" fmla="*/ 11899 w 23655"/>
                    <a:gd name="connsiteY0" fmla="*/ 14751 h 20028"/>
                    <a:gd name="connsiteX1" fmla="*/ 10593 w 23655"/>
                    <a:gd name="connsiteY1" fmla="*/ 15796 h 20028"/>
                    <a:gd name="connsiteX2" fmla="*/ 6935 w 23655"/>
                    <a:gd name="connsiteY2" fmla="*/ 17103 h 20028"/>
                    <a:gd name="connsiteX3" fmla="*/ 3277 w 23655"/>
                    <a:gd name="connsiteY3" fmla="*/ 19193 h 20028"/>
                    <a:gd name="connsiteX4" fmla="*/ 142 w 23655"/>
                    <a:gd name="connsiteY4" fmla="*/ 19976 h 20028"/>
                    <a:gd name="connsiteX5" fmla="*/ 4061 w 23655"/>
                    <a:gd name="connsiteY5" fmla="*/ 13706 h 20028"/>
                    <a:gd name="connsiteX6" fmla="*/ 11115 w 23655"/>
                    <a:gd name="connsiteY6" fmla="*/ 5346 h 20028"/>
                    <a:gd name="connsiteX7" fmla="*/ 13205 w 23655"/>
                    <a:gd name="connsiteY7" fmla="*/ 2734 h 20028"/>
                    <a:gd name="connsiteX8" fmla="*/ 16340 w 23655"/>
                    <a:gd name="connsiteY8" fmla="*/ 1427 h 20028"/>
                    <a:gd name="connsiteX9" fmla="*/ 22088 w 23655"/>
                    <a:gd name="connsiteY9" fmla="*/ 121 h 20028"/>
                    <a:gd name="connsiteX10" fmla="*/ 22088 w 23655"/>
                    <a:gd name="connsiteY10" fmla="*/ 4562 h 20028"/>
                    <a:gd name="connsiteX11" fmla="*/ 16601 w 23655"/>
                    <a:gd name="connsiteY11" fmla="*/ 9004 h 20028"/>
                    <a:gd name="connsiteX12" fmla="*/ 11899 w 23655"/>
                    <a:gd name="connsiteY12" fmla="*/ 14751 h 2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655" h="20028">
                      <a:moveTo>
                        <a:pt x="11899" y="14751"/>
                      </a:moveTo>
                      <a:cubicBezTo>
                        <a:pt x="11376" y="15274"/>
                        <a:pt x="11115" y="15535"/>
                        <a:pt x="10593" y="15796"/>
                      </a:cubicBezTo>
                      <a:cubicBezTo>
                        <a:pt x="9286" y="16580"/>
                        <a:pt x="8241" y="16841"/>
                        <a:pt x="6935" y="17103"/>
                      </a:cubicBezTo>
                      <a:cubicBezTo>
                        <a:pt x="5629" y="17364"/>
                        <a:pt x="4584" y="18670"/>
                        <a:pt x="3277" y="19193"/>
                      </a:cubicBezTo>
                      <a:cubicBezTo>
                        <a:pt x="2494" y="19454"/>
                        <a:pt x="926" y="20238"/>
                        <a:pt x="142" y="19976"/>
                      </a:cubicBezTo>
                      <a:cubicBezTo>
                        <a:pt x="-641" y="16841"/>
                        <a:pt x="1971" y="15535"/>
                        <a:pt x="4061" y="13706"/>
                      </a:cubicBezTo>
                      <a:cubicBezTo>
                        <a:pt x="6935" y="11355"/>
                        <a:pt x="9025" y="8481"/>
                        <a:pt x="11115" y="5346"/>
                      </a:cubicBezTo>
                      <a:cubicBezTo>
                        <a:pt x="11638" y="4562"/>
                        <a:pt x="12160" y="3517"/>
                        <a:pt x="13205" y="2734"/>
                      </a:cubicBezTo>
                      <a:cubicBezTo>
                        <a:pt x="13989" y="1950"/>
                        <a:pt x="15295" y="1689"/>
                        <a:pt x="16340" y="1427"/>
                      </a:cubicBezTo>
                      <a:cubicBezTo>
                        <a:pt x="18169" y="905"/>
                        <a:pt x="20259" y="-401"/>
                        <a:pt x="22088" y="121"/>
                      </a:cubicBezTo>
                      <a:cubicBezTo>
                        <a:pt x="24178" y="905"/>
                        <a:pt x="24178" y="3779"/>
                        <a:pt x="22088" y="4562"/>
                      </a:cubicBezTo>
                      <a:cubicBezTo>
                        <a:pt x="19998" y="5346"/>
                        <a:pt x="17908" y="7175"/>
                        <a:pt x="16601" y="9004"/>
                      </a:cubicBezTo>
                      <a:cubicBezTo>
                        <a:pt x="15295" y="11094"/>
                        <a:pt x="13728" y="12923"/>
                        <a:pt x="11899" y="147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1" name="Freeform: Shape 1070">
                  <a:extLst>
                    <a:ext uri="{FF2B5EF4-FFF2-40B4-BE49-F238E27FC236}">
                      <a16:creationId xmlns:a16="http://schemas.microsoft.com/office/drawing/2014/main" id="{AF24A57F-EE2D-7AFD-E139-BA1ED0E14947}"/>
                    </a:ext>
                  </a:extLst>
                </p:cNvPr>
                <p:cNvSpPr/>
                <p:nvPr/>
              </p:nvSpPr>
              <p:spPr>
                <a:xfrm>
                  <a:off x="3188917" y="2265802"/>
                  <a:ext cx="14684" cy="13179"/>
                </a:xfrm>
                <a:custGeom>
                  <a:avLst/>
                  <a:gdLst>
                    <a:gd name="connsiteX0" fmla="*/ 7054 w 14684"/>
                    <a:gd name="connsiteY0" fmla="*/ 327 h 13179"/>
                    <a:gd name="connsiteX1" fmla="*/ 8883 w 14684"/>
                    <a:gd name="connsiteY1" fmla="*/ 1633 h 13179"/>
                    <a:gd name="connsiteX2" fmla="*/ 10973 w 14684"/>
                    <a:gd name="connsiteY2" fmla="*/ 2155 h 13179"/>
                    <a:gd name="connsiteX3" fmla="*/ 13846 w 14684"/>
                    <a:gd name="connsiteY3" fmla="*/ 2417 h 13179"/>
                    <a:gd name="connsiteX4" fmla="*/ 12540 w 14684"/>
                    <a:gd name="connsiteY4" fmla="*/ 9470 h 13179"/>
                    <a:gd name="connsiteX5" fmla="*/ 7576 w 14684"/>
                    <a:gd name="connsiteY5" fmla="*/ 13128 h 13179"/>
                    <a:gd name="connsiteX6" fmla="*/ 3919 w 14684"/>
                    <a:gd name="connsiteY6" fmla="*/ 11822 h 13179"/>
                    <a:gd name="connsiteX7" fmla="*/ 1829 w 14684"/>
                    <a:gd name="connsiteY7" fmla="*/ 9470 h 13179"/>
                    <a:gd name="connsiteX8" fmla="*/ 0 w 14684"/>
                    <a:gd name="connsiteY8" fmla="*/ 6597 h 13179"/>
                    <a:gd name="connsiteX9" fmla="*/ 784 w 14684"/>
                    <a:gd name="connsiteY9" fmla="*/ 2939 h 13179"/>
                    <a:gd name="connsiteX10" fmla="*/ 4703 w 14684"/>
                    <a:gd name="connsiteY10" fmla="*/ 65 h 13179"/>
                    <a:gd name="connsiteX11" fmla="*/ 7054 w 14684"/>
                    <a:gd name="connsiteY11" fmla="*/ 327 h 1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684" h="13179">
                      <a:moveTo>
                        <a:pt x="7054" y="327"/>
                      </a:moveTo>
                      <a:cubicBezTo>
                        <a:pt x="7576" y="588"/>
                        <a:pt x="8099" y="1110"/>
                        <a:pt x="8883" y="1633"/>
                      </a:cubicBezTo>
                      <a:cubicBezTo>
                        <a:pt x="9405" y="1894"/>
                        <a:pt x="10189" y="2155"/>
                        <a:pt x="10973" y="2155"/>
                      </a:cubicBezTo>
                      <a:cubicBezTo>
                        <a:pt x="11756" y="2155"/>
                        <a:pt x="13063" y="1894"/>
                        <a:pt x="13846" y="2417"/>
                      </a:cubicBezTo>
                      <a:cubicBezTo>
                        <a:pt x="15936" y="3984"/>
                        <a:pt x="13585" y="7903"/>
                        <a:pt x="12540" y="9470"/>
                      </a:cubicBezTo>
                      <a:cubicBezTo>
                        <a:pt x="11234" y="11299"/>
                        <a:pt x="9928" y="12867"/>
                        <a:pt x="7576" y="13128"/>
                      </a:cubicBezTo>
                      <a:cubicBezTo>
                        <a:pt x="6009" y="13389"/>
                        <a:pt x="4964" y="12606"/>
                        <a:pt x="3919" y="11822"/>
                      </a:cubicBezTo>
                      <a:cubicBezTo>
                        <a:pt x="2613" y="11299"/>
                        <a:pt x="2613" y="10515"/>
                        <a:pt x="1829" y="9470"/>
                      </a:cubicBezTo>
                      <a:cubicBezTo>
                        <a:pt x="1306" y="8425"/>
                        <a:pt x="261" y="7903"/>
                        <a:pt x="0" y="6597"/>
                      </a:cubicBezTo>
                      <a:cubicBezTo>
                        <a:pt x="0" y="5290"/>
                        <a:pt x="0" y="3984"/>
                        <a:pt x="784" y="2939"/>
                      </a:cubicBezTo>
                      <a:cubicBezTo>
                        <a:pt x="1567" y="1633"/>
                        <a:pt x="2874" y="65"/>
                        <a:pt x="4703" y="65"/>
                      </a:cubicBezTo>
                      <a:cubicBezTo>
                        <a:pt x="5486" y="65"/>
                        <a:pt x="6270" y="-196"/>
                        <a:pt x="7054" y="3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2" name="Freeform: Shape 1071">
                  <a:extLst>
                    <a:ext uri="{FF2B5EF4-FFF2-40B4-BE49-F238E27FC236}">
                      <a16:creationId xmlns:a16="http://schemas.microsoft.com/office/drawing/2014/main" id="{1D6C374C-A377-9CE2-5A41-21401A5CCA22}"/>
                    </a:ext>
                  </a:extLst>
                </p:cNvPr>
                <p:cNvSpPr/>
                <p:nvPr/>
              </p:nvSpPr>
              <p:spPr>
                <a:xfrm>
                  <a:off x="3232924" y="2295128"/>
                  <a:ext cx="14669" cy="14324"/>
                </a:xfrm>
                <a:custGeom>
                  <a:avLst/>
                  <a:gdLst>
                    <a:gd name="connsiteX0" fmla="*/ 2235 w 14669"/>
                    <a:gd name="connsiteY0" fmla="*/ 7054 h 14324"/>
                    <a:gd name="connsiteX1" fmla="*/ 2235 w 14669"/>
                    <a:gd name="connsiteY1" fmla="*/ 7315 h 14324"/>
                    <a:gd name="connsiteX2" fmla="*/ 1452 w 14669"/>
                    <a:gd name="connsiteY2" fmla="*/ 5748 h 14324"/>
                    <a:gd name="connsiteX3" fmla="*/ 145 w 14669"/>
                    <a:gd name="connsiteY3" fmla="*/ 2874 h 14324"/>
                    <a:gd name="connsiteX4" fmla="*/ 929 w 14669"/>
                    <a:gd name="connsiteY4" fmla="*/ 261 h 14324"/>
                    <a:gd name="connsiteX5" fmla="*/ 2496 w 14669"/>
                    <a:gd name="connsiteY5" fmla="*/ 261 h 14324"/>
                    <a:gd name="connsiteX6" fmla="*/ 4587 w 14669"/>
                    <a:gd name="connsiteY6" fmla="*/ 0 h 14324"/>
                    <a:gd name="connsiteX7" fmla="*/ 7983 w 14669"/>
                    <a:gd name="connsiteY7" fmla="*/ 1306 h 14324"/>
                    <a:gd name="connsiteX8" fmla="*/ 10596 w 14669"/>
                    <a:gd name="connsiteY8" fmla="*/ 4180 h 14324"/>
                    <a:gd name="connsiteX9" fmla="*/ 13469 w 14669"/>
                    <a:gd name="connsiteY9" fmla="*/ 6531 h 14324"/>
                    <a:gd name="connsiteX10" fmla="*/ 12685 w 14669"/>
                    <a:gd name="connsiteY10" fmla="*/ 14108 h 14324"/>
                    <a:gd name="connsiteX11" fmla="*/ 10073 w 14669"/>
                    <a:gd name="connsiteY11" fmla="*/ 13585 h 14324"/>
                    <a:gd name="connsiteX12" fmla="*/ 6415 w 14669"/>
                    <a:gd name="connsiteY12" fmla="*/ 11495 h 14324"/>
                    <a:gd name="connsiteX13" fmla="*/ 4064 w 14669"/>
                    <a:gd name="connsiteY13" fmla="*/ 9144 h 14324"/>
                    <a:gd name="connsiteX14" fmla="*/ 3280 w 14669"/>
                    <a:gd name="connsiteY14" fmla="*/ 8360 h 14324"/>
                    <a:gd name="connsiteX15" fmla="*/ 2235 w 14669"/>
                    <a:gd name="connsiteY15" fmla="*/ 7054 h 14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669" h="14324">
                      <a:moveTo>
                        <a:pt x="2235" y="7054"/>
                      </a:moveTo>
                      <a:cubicBezTo>
                        <a:pt x="1974" y="6793"/>
                        <a:pt x="2235" y="7315"/>
                        <a:pt x="2235" y="7315"/>
                      </a:cubicBezTo>
                      <a:cubicBezTo>
                        <a:pt x="1974" y="6793"/>
                        <a:pt x="1452" y="6270"/>
                        <a:pt x="1452" y="5748"/>
                      </a:cubicBezTo>
                      <a:cubicBezTo>
                        <a:pt x="929" y="4964"/>
                        <a:pt x="407" y="3919"/>
                        <a:pt x="145" y="2874"/>
                      </a:cubicBezTo>
                      <a:cubicBezTo>
                        <a:pt x="-116" y="1829"/>
                        <a:pt x="-116" y="523"/>
                        <a:pt x="929" y="261"/>
                      </a:cubicBezTo>
                      <a:cubicBezTo>
                        <a:pt x="1452" y="0"/>
                        <a:pt x="1974" y="261"/>
                        <a:pt x="2496" y="261"/>
                      </a:cubicBezTo>
                      <a:cubicBezTo>
                        <a:pt x="3280" y="261"/>
                        <a:pt x="3803" y="0"/>
                        <a:pt x="4587" y="0"/>
                      </a:cubicBezTo>
                      <a:cubicBezTo>
                        <a:pt x="5632" y="0"/>
                        <a:pt x="7199" y="523"/>
                        <a:pt x="7983" y="1306"/>
                      </a:cubicBezTo>
                      <a:cubicBezTo>
                        <a:pt x="9028" y="2090"/>
                        <a:pt x="9550" y="3396"/>
                        <a:pt x="10596" y="4180"/>
                      </a:cubicBezTo>
                      <a:cubicBezTo>
                        <a:pt x="11379" y="4964"/>
                        <a:pt x="12685" y="5748"/>
                        <a:pt x="13469" y="6531"/>
                      </a:cubicBezTo>
                      <a:cubicBezTo>
                        <a:pt x="15298" y="8099"/>
                        <a:pt x="15037" y="12801"/>
                        <a:pt x="12685" y="14108"/>
                      </a:cubicBezTo>
                      <a:cubicBezTo>
                        <a:pt x="11902" y="14630"/>
                        <a:pt x="10857" y="14108"/>
                        <a:pt x="10073" y="13585"/>
                      </a:cubicBezTo>
                      <a:cubicBezTo>
                        <a:pt x="8767" y="13063"/>
                        <a:pt x="7460" y="12279"/>
                        <a:pt x="6415" y="11495"/>
                      </a:cubicBezTo>
                      <a:cubicBezTo>
                        <a:pt x="5370" y="10973"/>
                        <a:pt x="4848" y="10189"/>
                        <a:pt x="4064" y="9144"/>
                      </a:cubicBezTo>
                      <a:cubicBezTo>
                        <a:pt x="3803" y="8883"/>
                        <a:pt x="3541" y="8621"/>
                        <a:pt x="3280" y="8360"/>
                      </a:cubicBezTo>
                      <a:cubicBezTo>
                        <a:pt x="2496" y="8099"/>
                        <a:pt x="2496" y="7576"/>
                        <a:pt x="2235" y="705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3" name="Freeform: Shape 1072">
                  <a:extLst>
                    <a:ext uri="{FF2B5EF4-FFF2-40B4-BE49-F238E27FC236}">
                      <a16:creationId xmlns:a16="http://schemas.microsoft.com/office/drawing/2014/main" id="{E3FCD7CA-AF7E-DC1F-B06C-F91EFFD1C7D3}"/>
                    </a:ext>
                  </a:extLst>
                </p:cNvPr>
                <p:cNvSpPr/>
                <p:nvPr/>
              </p:nvSpPr>
              <p:spPr>
                <a:xfrm>
                  <a:off x="3245479" y="2312400"/>
                  <a:ext cx="31115" cy="18519"/>
                </a:xfrm>
                <a:custGeom>
                  <a:avLst/>
                  <a:gdLst>
                    <a:gd name="connsiteX0" fmla="*/ 6662 w 31115"/>
                    <a:gd name="connsiteY0" fmla="*/ 16691 h 18519"/>
                    <a:gd name="connsiteX1" fmla="*/ 5356 w 31115"/>
                    <a:gd name="connsiteY1" fmla="*/ 14862 h 18519"/>
                    <a:gd name="connsiteX2" fmla="*/ 4833 w 31115"/>
                    <a:gd name="connsiteY2" fmla="*/ 13033 h 18519"/>
                    <a:gd name="connsiteX3" fmla="*/ 3004 w 31115"/>
                    <a:gd name="connsiteY3" fmla="*/ 11205 h 18519"/>
                    <a:gd name="connsiteX4" fmla="*/ 392 w 31115"/>
                    <a:gd name="connsiteY4" fmla="*/ 9376 h 18519"/>
                    <a:gd name="connsiteX5" fmla="*/ 392 w 31115"/>
                    <a:gd name="connsiteY5" fmla="*/ 6763 h 18519"/>
                    <a:gd name="connsiteX6" fmla="*/ 3266 w 31115"/>
                    <a:gd name="connsiteY6" fmla="*/ 4935 h 18519"/>
                    <a:gd name="connsiteX7" fmla="*/ 5617 w 31115"/>
                    <a:gd name="connsiteY7" fmla="*/ 2583 h 18519"/>
                    <a:gd name="connsiteX8" fmla="*/ 11626 w 31115"/>
                    <a:gd name="connsiteY8" fmla="*/ 232 h 18519"/>
                    <a:gd name="connsiteX9" fmla="*/ 13977 w 31115"/>
                    <a:gd name="connsiteY9" fmla="*/ 2583 h 18519"/>
                    <a:gd name="connsiteX10" fmla="*/ 16851 w 31115"/>
                    <a:gd name="connsiteY10" fmla="*/ 3628 h 18519"/>
                    <a:gd name="connsiteX11" fmla="*/ 23644 w 31115"/>
                    <a:gd name="connsiteY11" fmla="*/ 5457 h 18519"/>
                    <a:gd name="connsiteX12" fmla="*/ 26256 w 31115"/>
                    <a:gd name="connsiteY12" fmla="*/ 7547 h 18519"/>
                    <a:gd name="connsiteX13" fmla="*/ 28607 w 31115"/>
                    <a:gd name="connsiteY13" fmla="*/ 8331 h 18519"/>
                    <a:gd name="connsiteX14" fmla="*/ 30959 w 31115"/>
                    <a:gd name="connsiteY14" fmla="*/ 13295 h 18519"/>
                    <a:gd name="connsiteX15" fmla="*/ 28869 w 31115"/>
                    <a:gd name="connsiteY15" fmla="*/ 16430 h 18519"/>
                    <a:gd name="connsiteX16" fmla="*/ 25472 w 31115"/>
                    <a:gd name="connsiteY16" fmla="*/ 16952 h 18519"/>
                    <a:gd name="connsiteX17" fmla="*/ 20247 w 31115"/>
                    <a:gd name="connsiteY17" fmla="*/ 17736 h 18519"/>
                    <a:gd name="connsiteX18" fmla="*/ 14761 w 31115"/>
                    <a:gd name="connsiteY18" fmla="*/ 18258 h 18519"/>
                    <a:gd name="connsiteX19" fmla="*/ 10842 w 31115"/>
                    <a:gd name="connsiteY19" fmla="*/ 18520 h 18519"/>
                    <a:gd name="connsiteX20" fmla="*/ 8229 w 31115"/>
                    <a:gd name="connsiteY20" fmla="*/ 17736 h 18519"/>
                    <a:gd name="connsiteX21" fmla="*/ 6662 w 31115"/>
                    <a:gd name="connsiteY21" fmla="*/ 16691 h 18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1115" h="18519">
                      <a:moveTo>
                        <a:pt x="6662" y="16691"/>
                      </a:moveTo>
                      <a:cubicBezTo>
                        <a:pt x="6140" y="16168"/>
                        <a:pt x="5356" y="15646"/>
                        <a:pt x="5356" y="14862"/>
                      </a:cubicBezTo>
                      <a:cubicBezTo>
                        <a:pt x="5094" y="14078"/>
                        <a:pt x="5356" y="13556"/>
                        <a:pt x="4833" y="13033"/>
                      </a:cubicBezTo>
                      <a:cubicBezTo>
                        <a:pt x="4311" y="12250"/>
                        <a:pt x="3788" y="11727"/>
                        <a:pt x="3004" y="11205"/>
                      </a:cubicBezTo>
                      <a:cubicBezTo>
                        <a:pt x="1960" y="10682"/>
                        <a:pt x="1176" y="10421"/>
                        <a:pt x="392" y="9376"/>
                      </a:cubicBezTo>
                      <a:cubicBezTo>
                        <a:pt x="-131" y="8592"/>
                        <a:pt x="-131" y="7547"/>
                        <a:pt x="392" y="6763"/>
                      </a:cubicBezTo>
                      <a:cubicBezTo>
                        <a:pt x="1176" y="5980"/>
                        <a:pt x="2482" y="5457"/>
                        <a:pt x="3266" y="4935"/>
                      </a:cubicBezTo>
                      <a:cubicBezTo>
                        <a:pt x="4311" y="4412"/>
                        <a:pt x="5094" y="3628"/>
                        <a:pt x="5617" y="2583"/>
                      </a:cubicBezTo>
                      <a:cubicBezTo>
                        <a:pt x="6662" y="755"/>
                        <a:pt x="9536" y="-552"/>
                        <a:pt x="11626" y="232"/>
                      </a:cubicBezTo>
                      <a:cubicBezTo>
                        <a:pt x="12671" y="755"/>
                        <a:pt x="13193" y="1800"/>
                        <a:pt x="13977" y="2583"/>
                      </a:cubicBezTo>
                      <a:cubicBezTo>
                        <a:pt x="14761" y="3106"/>
                        <a:pt x="15806" y="3367"/>
                        <a:pt x="16851" y="3628"/>
                      </a:cubicBezTo>
                      <a:cubicBezTo>
                        <a:pt x="19202" y="3890"/>
                        <a:pt x="21554" y="4151"/>
                        <a:pt x="23644" y="5457"/>
                      </a:cubicBezTo>
                      <a:cubicBezTo>
                        <a:pt x="24689" y="6241"/>
                        <a:pt x="25211" y="7286"/>
                        <a:pt x="26256" y="7547"/>
                      </a:cubicBezTo>
                      <a:cubicBezTo>
                        <a:pt x="27040" y="7808"/>
                        <a:pt x="27824" y="8070"/>
                        <a:pt x="28607" y="8331"/>
                      </a:cubicBezTo>
                      <a:cubicBezTo>
                        <a:pt x="30698" y="9376"/>
                        <a:pt x="31481" y="10943"/>
                        <a:pt x="30959" y="13295"/>
                      </a:cubicBezTo>
                      <a:cubicBezTo>
                        <a:pt x="30698" y="14601"/>
                        <a:pt x="30175" y="15646"/>
                        <a:pt x="28869" y="16430"/>
                      </a:cubicBezTo>
                      <a:cubicBezTo>
                        <a:pt x="27824" y="17214"/>
                        <a:pt x="26779" y="16952"/>
                        <a:pt x="25472" y="16952"/>
                      </a:cubicBezTo>
                      <a:cubicBezTo>
                        <a:pt x="23644" y="16952"/>
                        <a:pt x="21815" y="17475"/>
                        <a:pt x="20247" y="17736"/>
                      </a:cubicBezTo>
                      <a:cubicBezTo>
                        <a:pt x="18418" y="17997"/>
                        <a:pt x="16590" y="18258"/>
                        <a:pt x="14761" y="18258"/>
                      </a:cubicBezTo>
                      <a:cubicBezTo>
                        <a:pt x="13455" y="18258"/>
                        <a:pt x="12148" y="18520"/>
                        <a:pt x="10842" y="18520"/>
                      </a:cubicBezTo>
                      <a:cubicBezTo>
                        <a:pt x="9797" y="18520"/>
                        <a:pt x="9013" y="18258"/>
                        <a:pt x="8229" y="17736"/>
                      </a:cubicBezTo>
                      <a:cubicBezTo>
                        <a:pt x="8229" y="17736"/>
                        <a:pt x="7446" y="17214"/>
                        <a:pt x="6662" y="166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4" name="Freeform: Shape 1073">
                  <a:extLst>
                    <a:ext uri="{FF2B5EF4-FFF2-40B4-BE49-F238E27FC236}">
                      <a16:creationId xmlns:a16="http://schemas.microsoft.com/office/drawing/2014/main" id="{B7F20F03-7F29-9A01-F092-B57A5450F1B1}"/>
                    </a:ext>
                  </a:extLst>
                </p:cNvPr>
                <p:cNvSpPr/>
                <p:nvPr/>
              </p:nvSpPr>
              <p:spPr>
                <a:xfrm>
                  <a:off x="3190746" y="2307608"/>
                  <a:ext cx="49132" cy="41011"/>
                </a:xfrm>
                <a:custGeom>
                  <a:avLst/>
                  <a:gdLst>
                    <a:gd name="connsiteX0" fmla="*/ 25342 w 49132"/>
                    <a:gd name="connsiteY0" fmla="*/ 40816 h 41011"/>
                    <a:gd name="connsiteX1" fmla="*/ 25081 w 49132"/>
                    <a:gd name="connsiteY1" fmla="*/ 40816 h 41011"/>
                    <a:gd name="connsiteX2" fmla="*/ 19594 w 49132"/>
                    <a:gd name="connsiteY2" fmla="*/ 40816 h 41011"/>
                    <a:gd name="connsiteX3" fmla="*/ 8883 w 49132"/>
                    <a:gd name="connsiteY3" fmla="*/ 37942 h 41011"/>
                    <a:gd name="connsiteX4" fmla="*/ 3919 w 49132"/>
                    <a:gd name="connsiteY4" fmla="*/ 34023 h 41011"/>
                    <a:gd name="connsiteX5" fmla="*/ 0 w 49132"/>
                    <a:gd name="connsiteY5" fmla="*/ 23573 h 41011"/>
                    <a:gd name="connsiteX6" fmla="*/ 5225 w 49132"/>
                    <a:gd name="connsiteY6" fmla="*/ 12600 h 41011"/>
                    <a:gd name="connsiteX7" fmla="*/ 14892 w 49132"/>
                    <a:gd name="connsiteY7" fmla="*/ 2934 h 41011"/>
                    <a:gd name="connsiteX8" fmla="*/ 27954 w 49132"/>
                    <a:gd name="connsiteY8" fmla="*/ 60 h 41011"/>
                    <a:gd name="connsiteX9" fmla="*/ 42585 w 49132"/>
                    <a:gd name="connsiteY9" fmla="*/ 1628 h 41011"/>
                    <a:gd name="connsiteX10" fmla="*/ 49116 w 49132"/>
                    <a:gd name="connsiteY10" fmla="*/ 8420 h 41011"/>
                    <a:gd name="connsiteX11" fmla="*/ 48332 w 49132"/>
                    <a:gd name="connsiteY11" fmla="*/ 19916 h 41011"/>
                    <a:gd name="connsiteX12" fmla="*/ 48593 w 49132"/>
                    <a:gd name="connsiteY12" fmla="*/ 25141 h 41011"/>
                    <a:gd name="connsiteX13" fmla="*/ 44936 w 49132"/>
                    <a:gd name="connsiteY13" fmla="*/ 32194 h 41011"/>
                    <a:gd name="connsiteX14" fmla="*/ 42585 w 49132"/>
                    <a:gd name="connsiteY14" fmla="*/ 34023 h 41011"/>
                    <a:gd name="connsiteX15" fmla="*/ 39711 w 49132"/>
                    <a:gd name="connsiteY15" fmla="*/ 36897 h 41011"/>
                    <a:gd name="connsiteX16" fmla="*/ 37360 w 49132"/>
                    <a:gd name="connsiteY16" fmla="*/ 37681 h 41011"/>
                    <a:gd name="connsiteX17" fmla="*/ 31612 w 49132"/>
                    <a:gd name="connsiteY17" fmla="*/ 39248 h 41011"/>
                    <a:gd name="connsiteX18" fmla="*/ 29783 w 49132"/>
                    <a:gd name="connsiteY18" fmla="*/ 39510 h 41011"/>
                    <a:gd name="connsiteX19" fmla="*/ 27954 w 49132"/>
                    <a:gd name="connsiteY19" fmla="*/ 39771 h 41011"/>
                    <a:gd name="connsiteX20" fmla="*/ 25342 w 49132"/>
                    <a:gd name="connsiteY20" fmla="*/ 40816 h 41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9132" h="41011">
                      <a:moveTo>
                        <a:pt x="25342" y="40816"/>
                      </a:moveTo>
                      <a:cubicBezTo>
                        <a:pt x="25342" y="40816"/>
                        <a:pt x="25081" y="40816"/>
                        <a:pt x="25081" y="40816"/>
                      </a:cubicBezTo>
                      <a:cubicBezTo>
                        <a:pt x="23252" y="41077"/>
                        <a:pt x="21423" y="41077"/>
                        <a:pt x="19594" y="40816"/>
                      </a:cubicBezTo>
                      <a:cubicBezTo>
                        <a:pt x="15937" y="40555"/>
                        <a:pt x="12018" y="39771"/>
                        <a:pt x="8883" y="37942"/>
                      </a:cubicBezTo>
                      <a:cubicBezTo>
                        <a:pt x="7054" y="36897"/>
                        <a:pt x="5225" y="35591"/>
                        <a:pt x="3919" y="34023"/>
                      </a:cubicBezTo>
                      <a:cubicBezTo>
                        <a:pt x="1568" y="31150"/>
                        <a:pt x="0" y="27231"/>
                        <a:pt x="0" y="23573"/>
                      </a:cubicBezTo>
                      <a:cubicBezTo>
                        <a:pt x="0" y="19393"/>
                        <a:pt x="2613" y="15735"/>
                        <a:pt x="5225" y="12600"/>
                      </a:cubicBezTo>
                      <a:cubicBezTo>
                        <a:pt x="8099" y="9204"/>
                        <a:pt x="10973" y="5285"/>
                        <a:pt x="14892" y="2934"/>
                      </a:cubicBezTo>
                      <a:cubicBezTo>
                        <a:pt x="18810" y="322"/>
                        <a:pt x="23252" y="-201"/>
                        <a:pt x="27954" y="60"/>
                      </a:cubicBezTo>
                      <a:cubicBezTo>
                        <a:pt x="32918" y="322"/>
                        <a:pt x="37882" y="844"/>
                        <a:pt x="42585" y="1628"/>
                      </a:cubicBezTo>
                      <a:cubicBezTo>
                        <a:pt x="46503" y="2412"/>
                        <a:pt x="49377" y="4240"/>
                        <a:pt x="49116" y="8420"/>
                      </a:cubicBezTo>
                      <a:cubicBezTo>
                        <a:pt x="48855" y="12339"/>
                        <a:pt x="47810" y="15997"/>
                        <a:pt x="48332" y="19916"/>
                      </a:cubicBezTo>
                      <a:cubicBezTo>
                        <a:pt x="48593" y="21744"/>
                        <a:pt x="48855" y="23312"/>
                        <a:pt x="48593" y="25141"/>
                      </a:cubicBezTo>
                      <a:cubicBezTo>
                        <a:pt x="48071" y="27492"/>
                        <a:pt x="46765" y="30366"/>
                        <a:pt x="44936" y="32194"/>
                      </a:cubicBezTo>
                      <a:cubicBezTo>
                        <a:pt x="44152" y="32717"/>
                        <a:pt x="43368" y="33240"/>
                        <a:pt x="42585" y="34023"/>
                      </a:cubicBezTo>
                      <a:cubicBezTo>
                        <a:pt x="41801" y="35068"/>
                        <a:pt x="40756" y="36113"/>
                        <a:pt x="39711" y="36897"/>
                      </a:cubicBezTo>
                      <a:cubicBezTo>
                        <a:pt x="38927" y="37420"/>
                        <a:pt x="38143" y="37681"/>
                        <a:pt x="37360" y="37681"/>
                      </a:cubicBezTo>
                      <a:cubicBezTo>
                        <a:pt x="35531" y="38203"/>
                        <a:pt x="33179" y="38203"/>
                        <a:pt x="31612" y="39248"/>
                      </a:cubicBezTo>
                      <a:cubicBezTo>
                        <a:pt x="31351" y="39510"/>
                        <a:pt x="30306" y="39510"/>
                        <a:pt x="29783" y="39510"/>
                      </a:cubicBezTo>
                      <a:cubicBezTo>
                        <a:pt x="29261" y="39510"/>
                        <a:pt x="28477" y="39771"/>
                        <a:pt x="27954" y="39771"/>
                      </a:cubicBezTo>
                      <a:cubicBezTo>
                        <a:pt x="26909" y="40293"/>
                        <a:pt x="26125" y="40555"/>
                        <a:pt x="25342" y="4081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5" name="Freeform: Shape 1074">
                  <a:extLst>
                    <a:ext uri="{FF2B5EF4-FFF2-40B4-BE49-F238E27FC236}">
                      <a16:creationId xmlns:a16="http://schemas.microsoft.com/office/drawing/2014/main" id="{D489FEE9-DD90-537F-68BE-5CAA761C3C92}"/>
                    </a:ext>
                  </a:extLst>
                </p:cNvPr>
                <p:cNvSpPr/>
                <p:nvPr/>
              </p:nvSpPr>
              <p:spPr>
                <a:xfrm>
                  <a:off x="3248644" y="2504774"/>
                  <a:ext cx="15273" cy="7521"/>
                </a:xfrm>
                <a:custGeom>
                  <a:avLst/>
                  <a:gdLst>
                    <a:gd name="connsiteX0" fmla="*/ 1668 w 15273"/>
                    <a:gd name="connsiteY0" fmla="*/ 3798 h 7521"/>
                    <a:gd name="connsiteX1" fmla="*/ 1146 w 15273"/>
                    <a:gd name="connsiteY1" fmla="*/ 141 h 7521"/>
                    <a:gd name="connsiteX2" fmla="*/ 7155 w 15273"/>
                    <a:gd name="connsiteY2" fmla="*/ 1447 h 7521"/>
                    <a:gd name="connsiteX3" fmla="*/ 10290 w 15273"/>
                    <a:gd name="connsiteY3" fmla="*/ 3276 h 7521"/>
                    <a:gd name="connsiteX4" fmla="*/ 12902 w 15273"/>
                    <a:gd name="connsiteY4" fmla="*/ 3798 h 7521"/>
                    <a:gd name="connsiteX5" fmla="*/ 15254 w 15273"/>
                    <a:gd name="connsiteY5" fmla="*/ 5888 h 7521"/>
                    <a:gd name="connsiteX6" fmla="*/ 12380 w 15273"/>
                    <a:gd name="connsiteY6" fmla="*/ 7456 h 7521"/>
                    <a:gd name="connsiteX7" fmla="*/ 7416 w 15273"/>
                    <a:gd name="connsiteY7" fmla="*/ 5888 h 7521"/>
                    <a:gd name="connsiteX8" fmla="*/ 6110 w 15273"/>
                    <a:gd name="connsiteY8" fmla="*/ 5105 h 7521"/>
                    <a:gd name="connsiteX9" fmla="*/ 5065 w 15273"/>
                    <a:gd name="connsiteY9" fmla="*/ 5105 h 7521"/>
                    <a:gd name="connsiteX10" fmla="*/ 1668 w 15273"/>
                    <a:gd name="connsiteY10" fmla="*/ 3798 h 7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273" h="7521">
                      <a:moveTo>
                        <a:pt x="1668" y="3798"/>
                      </a:moveTo>
                      <a:cubicBezTo>
                        <a:pt x="623" y="3015"/>
                        <a:pt x="-1205" y="663"/>
                        <a:pt x="1146" y="141"/>
                      </a:cubicBezTo>
                      <a:cubicBezTo>
                        <a:pt x="3236" y="-382"/>
                        <a:pt x="5587" y="663"/>
                        <a:pt x="7155" y="1447"/>
                      </a:cubicBezTo>
                      <a:cubicBezTo>
                        <a:pt x="8200" y="1969"/>
                        <a:pt x="9245" y="2753"/>
                        <a:pt x="10290" y="3276"/>
                      </a:cubicBezTo>
                      <a:cubicBezTo>
                        <a:pt x="11074" y="3537"/>
                        <a:pt x="12119" y="3537"/>
                        <a:pt x="12902" y="3798"/>
                      </a:cubicBezTo>
                      <a:cubicBezTo>
                        <a:pt x="13686" y="4059"/>
                        <a:pt x="15254" y="4582"/>
                        <a:pt x="15254" y="5888"/>
                      </a:cubicBezTo>
                      <a:cubicBezTo>
                        <a:pt x="15515" y="7195"/>
                        <a:pt x="13164" y="7717"/>
                        <a:pt x="12380" y="7456"/>
                      </a:cubicBezTo>
                      <a:cubicBezTo>
                        <a:pt x="10551" y="7195"/>
                        <a:pt x="8983" y="6672"/>
                        <a:pt x="7416" y="5888"/>
                      </a:cubicBezTo>
                      <a:cubicBezTo>
                        <a:pt x="6893" y="5627"/>
                        <a:pt x="6632" y="5366"/>
                        <a:pt x="6110" y="5105"/>
                      </a:cubicBezTo>
                      <a:cubicBezTo>
                        <a:pt x="5848" y="5105"/>
                        <a:pt x="5326" y="5105"/>
                        <a:pt x="5065" y="5105"/>
                      </a:cubicBezTo>
                      <a:cubicBezTo>
                        <a:pt x="3758" y="4843"/>
                        <a:pt x="2713" y="4321"/>
                        <a:pt x="1668" y="37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6" name="Freeform: Shape 1075">
                  <a:extLst>
                    <a:ext uri="{FF2B5EF4-FFF2-40B4-BE49-F238E27FC236}">
                      <a16:creationId xmlns:a16="http://schemas.microsoft.com/office/drawing/2014/main" id="{0A500F37-32AC-EDA5-ED9C-EB0C365140EC}"/>
                    </a:ext>
                  </a:extLst>
                </p:cNvPr>
                <p:cNvSpPr/>
                <p:nvPr/>
              </p:nvSpPr>
              <p:spPr>
                <a:xfrm>
                  <a:off x="3323791" y="2500018"/>
                  <a:ext cx="18585" cy="14274"/>
                </a:xfrm>
                <a:custGeom>
                  <a:avLst/>
                  <a:gdLst>
                    <a:gd name="connsiteX0" fmla="*/ 456 w 18585"/>
                    <a:gd name="connsiteY0" fmla="*/ 3330 h 14274"/>
                    <a:gd name="connsiteX1" fmla="*/ 978 w 18585"/>
                    <a:gd name="connsiteY1" fmla="*/ 456 h 14274"/>
                    <a:gd name="connsiteX2" fmla="*/ 4374 w 18585"/>
                    <a:gd name="connsiteY2" fmla="*/ 978 h 14274"/>
                    <a:gd name="connsiteX3" fmla="*/ 7771 w 18585"/>
                    <a:gd name="connsiteY3" fmla="*/ 4113 h 14274"/>
                    <a:gd name="connsiteX4" fmla="*/ 11167 w 18585"/>
                    <a:gd name="connsiteY4" fmla="*/ 5420 h 14274"/>
                    <a:gd name="connsiteX5" fmla="*/ 15086 w 18585"/>
                    <a:gd name="connsiteY5" fmla="*/ 7248 h 14274"/>
                    <a:gd name="connsiteX6" fmla="*/ 18221 w 18585"/>
                    <a:gd name="connsiteY6" fmla="*/ 9861 h 14274"/>
                    <a:gd name="connsiteX7" fmla="*/ 17960 w 18585"/>
                    <a:gd name="connsiteY7" fmla="*/ 13518 h 14274"/>
                    <a:gd name="connsiteX8" fmla="*/ 14302 w 18585"/>
                    <a:gd name="connsiteY8" fmla="*/ 14041 h 14274"/>
                    <a:gd name="connsiteX9" fmla="*/ 9861 w 18585"/>
                    <a:gd name="connsiteY9" fmla="*/ 12996 h 14274"/>
                    <a:gd name="connsiteX10" fmla="*/ 8555 w 18585"/>
                    <a:gd name="connsiteY10" fmla="*/ 11428 h 14274"/>
                    <a:gd name="connsiteX11" fmla="*/ 7248 w 18585"/>
                    <a:gd name="connsiteY11" fmla="*/ 10383 h 14274"/>
                    <a:gd name="connsiteX12" fmla="*/ 3330 w 18585"/>
                    <a:gd name="connsiteY12" fmla="*/ 6987 h 14274"/>
                    <a:gd name="connsiteX13" fmla="*/ 456 w 18585"/>
                    <a:gd name="connsiteY13" fmla="*/ 3330 h 14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85" h="14274">
                      <a:moveTo>
                        <a:pt x="456" y="3330"/>
                      </a:moveTo>
                      <a:cubicBezTo>
                        <a:pt x="-328" y="2284"/>
                        <a:pt x="-67" y="1240"/>
                        <a:pt x="978" y="456"/>
                      </a:cubicBezTo>
                      <a:cubicBezTo>
                        <a:pt x="2285" y="-328"/>
                        <a:pt x="3330" y="-67"/>
                        <a:pt x="4374" y="978"/>
                      </a:cubicBezTo>
                      <a:cubicBezTo>
                        <a:pt x="5419" y="2023"/>
                        <a:pt x="6465" y="3330"/>
                        <a:pt x="7771" y="4113"/>
                      </a:cubicBezTo>
                      <a:cubicBezTo>
                        <a:pt x="8816" y="4636"/>
                        <a:pt x="10122" y="4897"/>
                        <a:pt x="11167" y="5420"/>
                      </a:cubicBezTo>
                      <a:cubicBezTo>
                        <a:pt x="12474" y="5942"/>
                        <a:pt x="13780" y="6726"/>
                        <a:pt x="15086" y="7248"/>
                      </a:cubicBezTo>
                      <a:cubicBezTo>
                        <a:pt x="16392" y="7771"/>
                        <a:pt x="17699" y="8555"/>
                        <a:pt x="18221" y="9861"/>
                      </a:cubicBezTo>
                      <a:cubicBezTo>
                        <a:pt x="18743" y="10906"/>
                        <a:pt x="18743" y="12473"/>
                        <a:pt x="17960" y="13518"/>
                      </a:cubicBezTo>
                      <a:cubicBezTo>
                        <a:pt x="16915" y="14563"/>
                        <a:pt x="15608" y="14302"/>
                        <a:pt x="14302" y="14041"/>
                      </a:cubicBezTo>
                      <a:cubicBezTo>
                        <a:pt x="12996" y="13780"/>
                        <a:pt x="10906" y="13780"/>
                        <a:pt x="9861" y="12996"/>
                      </a:cubicBezTo>
                      <a:cubicBezTo>
                        <a:pt x="9338" y="12473"/>
                        <a:pt x="9077" y="11951"/>
                        <a:pt x="8555" y="11428"/>
                      </a:cubicBezTo>
                      <a:cubicBezTo>
                        <a:pt x="8032" y="11167"/>
                        <a:pt x="7771" y="10645"/>
                        <a:pt x="7248" y="10383"/>
                      </a:cubicBezTo>
                      <a:cubicBezTo>
                        <a:pt x="5419" y="9338"/>
                        <a:pt x="4113" y="8816"/>
                        <a:pt x="3330" y="6987"/>
                      </a:cubicBezTo>
                      <a:cubicBezTo>
                        <a:pt x="2807" y="5420"/>
                        <a:pt x="1501" y="4636"/>
                        <a:pt x="456" y="33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7" name="Freeform: Shape 1076">
                  <a:extLst>
                    <a:ext uri="{FF2B5EF4-FFF2-40B4-BE49-F238E27FC236}">
                      <a16:creationId xmlns:a16="http://schemas.microsoft.com/office/drawing/2014/main" id="{FFD91EB5-7153-896E-06EC-CEA19DFED365}"/>
                    </a:ext>
                  </a:extLst>
                </p:cNvPr>
                <p:cNvSpPr/>
                <p:nvPr/>
              </p:nvSpPr>
              <p:spPr>
                <a:xfrm>
                  <a:off x="3382523" y="2577207"/>
                  <a:ext cx="12524" cy="11838"/>
                </a:xfrm>
                <a:custGeom>
                  <a:avLst/>
                  <a:gdLst>
                    <a:gd name="connsiteX0" fmla="*/ 1290 w 12524"/>
                    <a:gd name="connsiteY0" fmla="*/ 11571 h 11838"/>
                    <a:gd name="connsiteX1" fmla="*/ 1290 w 12524"/>
                    <a:gd name="connsiteY1" fmla="*/ 6607 h 11838"/>
                    <a:gd name="connsiteX2" fmla="*/ 3119 w 12524"/>
                    <a:gd name="connsiteY2" fmla="*/ 4255 h 11838"/>
                    <a:gd name="connsiteX3" fmla="*/ 4164 w 12524"/>
                    <a:gd name="connsiteY3" fmla="*/ 1382 h 11838"/>
                    <a:gd name="connsiteX4" fmla="*/ 9650 w 12524"/>
                    <a:gd name="connsiteY4" fmla="*/ 598 h 11838"/>
                    <a:gd name="connsiteX5" fmla="*/ 12524 w 12524"/>
                    <a:gd name="connsiteY5" fmla="*/ 4778 h 11838"/>
                    <a:gd name="connsiteX6" fmla="*/ 11218 w 12524"/>
                    <a:gd name="connsiteY6" fmla="*/ 7129 h 11838"/>
                    <a:gd name="connsiteX7" fmla="*/ 9128 w 12524"/>
                    <a:gd name="connsiteY7" fmla="*/ 9742 h 11838"/>
                    <a:gd name="connsiteX8" fmla="*/ 7038 w 12524"/>
                    <a:gd name="connsiteY8" fmla="*/ 10264 h 11838"/>
                    <a:gd name="connsiteX9" fmla="*/ 1290 w 12524"/>
                    <a:gd name="connsiteY9" fmla="*/ 11571 h 11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24" h="11838">
                      <a:moveTo>
                        <a:pt x="1290" y="11571"/>
                      </a:moveTo>
                      <a:cubicBezTo>
                        <a:pt x="-800" y="10525"/>
                        <a:pt x="-16" y="7913"/>
                        <a:pt x="1290" y="6607"/>
                      </a:cubicBezTo>
                      <a:cubicBezTo>
                        <a:pt x="2074" y="5823"/>
                        <a:pt x="2596" y="5300"/>
                        <a:pt x="3119" y="4255"/>
                      </a:cubicBezTo>
                      <a:cubicBezTo>
                        <a:pt x="3642" y="3472"/>
                        <a:pt x="3642" y="2165"/>
                        <a:pt x="4164" y="1382"/>
                      </a:cubicBezTo>
                      <a:cubicBezTo>
                        <a:pt x="5209" y="-447"/>
                        <a:pt x="7822" y="-186"/>
                        <a:pt x="9650" y="598"/>
                      </a:cubicBezTo>
                      <a:cubicBezTo>
                        <a:pt x="11218" y="1382"/>
                        <a:pt x="12524" y="2949"/>
                        <a:pt x="12524" y="4778"/>
                      </a:cubicBezTo>
                      <a:cubicBezTo>
                        <a:pt x="12524" y="5562"/>
                        <a:pt x="11740" y="6345"/>
                        <a:pt x="11218" y="7129"/>
                      </a:cubicBezTo>
                      <a:cubicBezTo>
                        <a:pt x="10695" y="7913"/>
                        <a:pt x="9912" y="9219"/>
                        <a:pt x="9128" y="9742"/>
                      </a:cubicBezTo>
                      <a:cubicBezTo>
                        <a:pt x="8605" y="10003"/>
                        <a:pt x="7822" y="10003"/>
                        <a:pt x="7038" y="10264"/>
                      </a:cubicBezTo>
                      <a:cubicBezTo>
                        <a:pt x="4948" y="10264"/>
                        <a:pt x="3642" y="12615"/>
                        <a:pt x="1290" y="115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8" name="Freeform: Shape 1077">
                  <a:extLst>
                    <a:ext uri="{FF2B5EF4-FFF2-40B4-BE49-F238E27FC236}">
                      <a16:creationId xmlns:a16="http://schemas.microsoft.com/office/drawing/2014/main" id="{6961D9C3-BB53-E56C-40B4-796A4AA9E43B}"/>
                    </a:ext>
                  </a:extLst>
                </p:cNvPr>
                <p:cNvSpPr/>
                <p:nvPr/>
              </p:nvSpPr>
              <p:spPr>
                <a:xfrm>
                  <a:off x="3446328" y="2541514"/>
                  <a:ext cx="18161" cy="13407"/>
                </a:xfrm>
                <a:custGeom>
                  <a:avLst/>
                  <a:gdLst>
                    <a:gd name="connsiteX0" fmla="*/ 970 w 18161"/>
                    <a:gd name="connsiteY0" fmla="*/ 3634 h 13407"/>
                    <a:gd name="connsiteX1" fmla="*/ 447 w 18161"/>
                    <a:gd name="connsiteY1" fmla="*/ 499 h 13407"/>
                    <a:gd name="connsiteX2" fmla="*/ 5672 w 18161"/>
                    <a:gd name="connsiteY2" fmla="*/ 499 h 13407"/>
                    <a:gd name="connsiteX3" fmla="*/ 10114 w 18161"/>
                    <a:gd name="connsiteY3" fmla="*/ 238 h 13407"/>
                    <a:gd name="connsiteX4" fmla="*/ 17168 w 18161"/>
                    <a:gd name="connsiteY4" fmla="*/ 1805 h 13407"/>
                    <a:gd name="connsiteX5" fmla="*/ 17951 w 18161"/>
                    <a:gd name="connsiteY5" fmla="*/ 4679 h 13407"/>
                    <a:gd name="connsiteX6" fmla="*/ 15600 w 18161"/>
                    <a:gd name="connsiteY6" fmla="*/ 8075 h 13407"/>
                    <a:gd name="connsiteX7" fmla="*/ 14555 w 18161"/>
                    <a:gd name="connsiteY7" fmla="*/ 12517 h 13407"/>
                    <a:gd name="connsiteX8" fmla="*/ 9591 w 18161"/>
                    <a:gd name="connsiteY8" fmla="*/ 11472 h 13407"/>
                    <a:gd name="connsiteX9" fmla="*/ 5150 w 18161"/>
                    <a:gd name="connsiteY9" fmla="*/ 6769 h 13407"/>
                    <a:gd name="connsiteX10" fmla="*/ 3582 w 18161"/>
                    <a:gd name="connsiteY10" fmla="*/ 5463 h 13407"/>
                    <a:gd name="connsiteX11" fmla="*/ 970 w 18161"/>
                    <a:gd name="connsiteY11" fmla="*/ 3634 h 13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161" h="13407">
                      <a:moveTo>
                        <a:pt x="970" y="3634"/>
                      </a:moveTo>
                      <a:cubicBezTo>
                        <a:pt x="447" y="2850"/>
                        <a:pt x="-598" y="1283"/>
                        <a:pt x="447" y="499"/>
                      </a:cubicBezTo>
                      <a:cubicBezTo>
                        <a:pt x="1753" y="-546"/>
                        <a:pt x="4366" y="499"/>
                        <a:pt x="5672" y="499"/>
                      </a:cubicBezTo>
                      <a:cubicBezTo>
                        <a:pt x="7240" y="760"/>
                        <a:pt x="8546" y="499"/>
                        <a:pt x="10114" y="238"/>
                      </a:cubicBezTo>
                      <a:cubicBezTo>
                        <a:pt x="12465" y="-285"/>
                        <a:pt x="15339" y="-24"/>
                        <a:pt x="17168" y="1805"/>
                      </a:cubicBezTo>
                      <a:cubicBezTo>
                        <a:pt x="17951" y="2589"/>
                        <a:pt x="18474" y="3634"/>
                        <a:pt x="17951" y="4679"/>
                      </a:cubicBezTo>
                      <a:cubicBezTo>
                        <a:pt x="17429" y="5985"/>
                        <a:pt x="15861" y="6769"/>
                        <a:pt x="15600" y="8075"/>
                      </a:cubicBezTo>
                      <a:cubicBezTo>
                        <a:pt x="15339" y="9904"/>
                        <a:pt x="16122" y="10949"/>
                        <a:pt x="14555" y="12517"/>
                      </a:cubicBezTo>
                      <a:cubicBezTo>
                        <a:pt x="12465" y="14345"/>
                        <a:pt x="10897" y="13039"/>
                        <a:pt x="9591" y="11472"/>
                      </a:cubicBezTo>
                      <a:cubicBezTo>
                        <a:pt x="8285" y="9643"/>
                        <a:pt x="6717" y="8075"/>
                        <a:pt x="5150" y="6769"/>
                      </a:cubicBezTo>
                      <a:cubicBezTo>
                        <a:pt x="4627" y="6247"/>
                        <a:pt x="4105" y="5724"/>
                        <a:pt x="3582" y="5463"/>
                      </a:cubicBezTo>
                      <a:cubicBezTo>
                        <a:pt x="2276" y="4940"/>
                        <a:pt x="1492" y="4418"/>
                        <a:pt x="970" y="36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9" name="Freeform: Shape 1078">
                  <a:extLst>
                    <a:ext uri="{FF2B5EF4-FFF2-40B4-BE49-F238E27FC236}">
                      <a16:creationId xmlns:a16="http://schemas.microsoft.com/office/drawing/2014/main" id="{433D845B-67DC-7C33-2B9E-87731CBCD36D}"/>
                    </a:ext>
                  </a:extLst>
                </p:cNvPr>
                <p:cNvSpPr/>
                <p:nvPr/>
              </p:nvSpPr>
              <p:spPr>
                <a:xfrm>
                  <a:off x="3449911" y="2531824"/>
                  <a:ext cx="8779" cy="7140"/>
                </a:xfrm>
                <a:custGeom>
                  <a:avLst/>
                  <a:gdLst>
                    <a:gd name="connsiteX0" fmla="*/ 6793 w 8779"/>
                    <a:gd name="connsiteY0" fmla="*/ 1568 h 7140"/>
                    <a:gd name="connsiteX1" fmla="*/ 8360 w 8779"/>
                    <a:gd name="connsiteY1" fmla="*/ 6793 h 7140"/>
                    <a:gd name="connsiteX2" fmla="*/ 2090 w 8779"/>
                    <a:gd name="connsiteY2" fmla="*/ 5486 h 7140"/>
                    <a:gd name="connsiteX3" fmla="*/ 0 w 8779"/>
                    <a:gd name="connsiteY3" fmla="*/ 2351 h 7140"/>
                    <a:gd name="connsiteX4" fmla="*/ 2874 w 8779"/>
                    <a:gd name="connsiteY4" fmla="*/ 0 h 7140"/>
                    <a:gd name="connsiteX5" fmla="*/ 6793 w 8779"/>
                    <a:gd name="connsiteY5" fmla="*/ 1568 h 7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" h="7140">
                      <a:moveTo>
                        <a:pt x="6793" y="1568"/>
                      </a:moveTo>
                      <a:cubicBezTo>
                        <a:pt x="7576" y="2351"/>
                        <a:pt x="9666" y="6009"/>
                        <a:pt x="8360" y="6793"/>
                      </a:cubicBezTo>
                      <a:cubicBezTo>
                        <a:pt x="6531" y="7838"/>
                        <a:pt x="3396" y="6270"/>
                        <a:pt x="2090" y="5486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306" y="0"/>
                        <a:pt x="2874" y="0"/>
                      </a:cubicBezTo>
                      <a:cubicBezTo>
                        <a:pt x="3919" y="261"/>
                        <a:pt x="5747" y="523"/>
                        <a:pt x="6793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0" name="Freeform: Shape 1079">
                  <a:extLst>
                    <a:ext uri="{FF2B5EF4-FFF2-40B4-BE49-F238E27FC236}">
                      <a16:creationId xmlns:a16="http://schemas.microsoft.com/office/drawing/2014/main" id="{B24FF5B9-1FC3-6154-AB86-41728F676CC4}"/>
                    </a:ext>
                  </a:extLst>
                </p:cNvPr>
                <p:cNvSpPr/>
                <p:nvPr/>
              </p:nvSpPr>
              <p:spPr>
                <a:xfrm>
                  <a:off x="3456493" y="2511175"/>
                  <a:ext cx="14100" cy="7172"/>
                </a:xfrm>
                <a:custGeom>
                  <a:avLst/>
                  <a:gdLst>
                    <a:gd name="connsiteX0" fmla="*/ 994 w 14100"/>
                    <a:gd name="connsiteY0" fmla="*/ 1055 h 7172"/>
                    <a:gd name="connsiteX1" fmla="*/ 8048 w 14100"/>
                    <a:gd name="connsiteY1" fmla="*/ 794 h 7172"/>
                    <a:gd name="connsiteX2" fmla="*/ 13796 w 14100"/>
                    <a:gd name="connsiteY2" fmla="*/ 1839 h 7172"/>
                    <a:gd name="connsiteX3" fmla="*/ 11183 w 14100"/>
                    <a:gd name="connsiteY3" fmla="*/ 7064 h 7172"/>
                    <a:gd name="connsiteX4" fmla="*/ 8048 w 14100"/>
                    <a:gd name="connsiteY4" fmla="*/ 6803 h 7172"/>
                    <a:gd name="connsiteX5" fmla="*/ 3607 w 14100"/>
                    <a:gd name="connsiteY5" fmla="*/ 6280 h 7172"/>
                    <a:gd name="connsiteX6" fmla="*/ 210 w 14100"/>
                    <a:gd name="connsiteY6" fmla="*/ 4451 h 7172"/>
                    <a:gd name="connsiteX7" fmla="*/ 994 w 14100"/>
                    <a:gd name="connsiteY7" fmla="*/ 1055 h 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00" h="7172">
                      <a:moveTo>
                        <a:pt x="994" y="1055"/>
                      </a:moveTo>
                      <a:cubicBezTo>
                        <a:pt x="3345" y="-1296"/>
                        <a:pt x="5436" y="1055"/>
                        <a:pt x="8048" y="794"/>
                      </a:cubicBezTo>
                      <a:cubicBezTo>
                        <a:pt x="9616" y="533"/>
                        <a:pt x="12750" y="10"/>
                        <a:pt x="13796" y="1839"/>
                      </a:cubicBezTo>
                      <a:cubicBezTo>
                        <a:pt x="14841" y="3667"/>
                        <a:pt x="13012" y="6541"/>
                        <a:pt x="11183" y="7064"/>
                      </a:cubicBezTo>
                      <a:cubicBezTo>
                        <a:pt x="10399" y="7325"/>
                        <a:pt x="9093" y="7064"/>
                        <a:pt x="8048" y="6803"/>
                      </a:cubicBezTo>
                      <a:cubicBezTo>
                        <a:pt x="6481" y="6803"/>
                        <a:pt x="5174" y="6803"/>
                        <a:pt x="3607" y="6280"/>
                      </a:cubicBezTo>
                      <a:cubicBezTo>
                        <a:pt x="2823" y="4974"/>
                        <a:pt x="994" y="6019"/>
                        <a:pt x="210" y="4451"/>
                      </a:cubicBezTo>
                      <a:cubicBezTo>
                        <a:pt x="-312" y="3406"/>
                        <a:pt x="210" y="2100"/>
                        <a:pt x="994" y="10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1" name="Freeform: Shape 1080">
                  <a:extLst>
                    <a:ext uri="{FF2B5EF4-FFF2-40B4-BE49-F238E27FC236}">
                      <a16:creationId xmlns:a16="http://schemas.microsoft.com/office/drawing/2014/main" id="{A242E1E1-84CC-BACE-EE28-B42FF4059906}"/>
                    </a:ext>
                  </a:extLst>
                </p:cNvPr>
                <p:cNvSpPr/>
                <p:nvPr/>
              </p:nvSpPr>
              <p:spPr>
                <a:xfrm>
                  <a:off x="3446996" y="2320236"/>
                  <a:ext cx="14950" cy="9912"/>
                </a:xfrm>
                <a:custGeom>
                  <a:avLst/>
                  <a:gdLst>
                    <a:gd name="connsiteX0" fmla="*/ 3176 w 14950"/>
                    <a:gd name="connsiteY0" fmla="*/ 9900 h 9912"/>
                    <a:gd name="connsiteX1" fmla="*/ 8139 w 14950"/>
                    <a:gd name="connsiteY1" fmla="*/ 5981 h 9912"/>
                    <a:gd name="connsiteX2" fmla="*/ 12842 w 14950"/>
                    <a:gd name="connsiteY2" fmla="*/ 2846 h 9912"/>
                    <a:gd name="connsiteX3" fmla="*/ 14932 w 14950"/>
                    <a:gd name="connsiteY3" fmla="*/ 756 h 9912"/>
                    <a:gd name="connsiteX4" fmla="*/ 11797 w 14950"/>
                    <a:gd name="connsiteY4" fmla="*/ 233 h 9912"/>
                    <a:gd name="connsiteX5" fmla="*/ 3176 w 14950"/>
                    <a:gd name="connsiteY5" fmla="*/ 756 h 9912"/>
                    <a:gd name="connsiteX6" fmla="*/ 302 w 14950"/>
                    <a:gd name="connsiteY6" fmla="*/ 1539 h 9912"/>
                    <a:gd name="connsiteX7" fmla="*/ 302 w 14950"/>
                    <a:gd name="connsiteY7" fmla="*/ 3629 h 9912"/>
                    <a:gd name="connsiteX8" fmla="*/ 3176 w 14950"/>
                    <a:gd name="connsiteY8" fmla="*/ 9900 h 9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50" h="9912">
                      <a:moveTo>
                        <a:pt x="3176" y="9900"/>
                      </a:moveTo>
                      <a:cubicBezTo>
                        <a:pt x="3437" y="10161"/>
                        <a:pt x="7878" y="6503"/>
                        <a:pt x="8139" y="5981"/>
                      </a:cubicBezTo>
                      <a:cubicBezTo>
                        <a:pt x="9707" y="4675"/>
                        <a:pt x="11274" y="3891"/>
                        <a:pt x="12842" y="2846"/>
                      </a:cubicBezTo>
                      <a:cubicBezTo>
                        <a:pt x="13365" y="2323"/>
                        <a:pt x="14932" y="1539"/>
                        <a:pt x="14932" y="756"/>
                      </a:cubicBezTo>
                      <a:cubicBezTo>
                        <a:pt x="15193" y="-551"/>
                        <a:pt x="12581" y="233"/>
                        <a:pt x="11797" y="233"/>
                      </a:cubicBezTo>
                      <a:cubicBezTo>
                        <a:pt x="8923" y="494"/>
                        <a:pt x="6049" y="756"/>
                        <a:pt x="3176" y="756"/>
                      </a:cubicBezTo>
                      <a:cubicBezTo>
                        <a:pt x="2130" y="756"/>
                        <a:pt x="1085" y="494"/>
                        <a:pt x="302" y="1539"/>
                      </a:cubicBezTo>
                      <a:cubicBezTo>
                        <a:pt x="-221" y="2323"/>
                        <a:pt x="40" y="2846"/>
                        <a:pt x="302" y="3629"/>
                      </a:cubicBezTo>
                      <a:cubicBezTo>
                        <a:pt x="1608" y="5458"/>
                        <a:pt x="1608" y="8332"/>
                        <a:pt x="3176" y="990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2" name="Freeform: Shape 1081">
                  <a:extLst>
                    <a:ext uri="{FF2B5EF4-FFF2-40B4-BE49-F238E27FC236}">
                      <a16:creationId xmlns:a16="http://schemas.microsoft.com/office/drawing/2014/main" id="{E7B5B1C4-7B02-A269-7D69-55C3D308CC08}"/>
                    </a:ext>
                  </a:extLst>
                </p:cNvPr>
                <p:cNvSpPr/>
                <p:nvPr/>
              </p:nvSpPr>
              <p:spPr>
                <a:xfrm>
                  <a:off x="3434586" y="2312460"/>
                  <a:ext cx="6702" cy="8009"/>
                </a:xfrm>
                <a:custGeom>
                  <a:avLst/>
                  <a:gdLst>
                    <a:gd name="connsiteX0" fmla="*/ 433 w 6702"/>
                    <a:gd name="connsiteY0" fmla="*/ 6703 h 8009"/>
                    <a:gd name="connsiteX1" fmla="*/ 172 w 6702"/>
                    <a:gd name="connsiteY1" fmla="*/ 2523 h 8009"/>
                    <a:gd name="connsiteX2" fmla="*/ 3045 w 6702"/>
                    <a:gd name="connsiteY2" fmla="*/ 172 h 8009"/>
                    <a:gd name="connsiteX3" fmla="*/ 4613 w 6702"/>
                    <a:gd name="connsiteY3" fmla="*/ 1739 h 8009"/>
                    <a:gd name="connsiteX4" fmla="*/ 6703 w 6702"/>
                    <a:gd name="connsiteY4" fmla="*/ 4091 h 8009"/>
                    <a:gd name="connsiteX5" fmla="*/ 6442 w 6702"/>
                    <a:gd name="connsiteY5" fmla="*/ 4875 h 8009"/>
                    <a:gd name="connsiteX6" fmla="*/ 3306 w 6702"/>
                    <a:gd name="connsiteY6" fmla="*/ 8010 h 8009"/>
                    <a:gd name="connsiteX7" fmla="*/ 433 w 6702"/>
                    <a:gd name="connsiteY7" fmla="*/ 6703 h 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02" h="8009">
                      <a:moveTo>
                        <a:pt x="433" y="6703"/>
                      </a:moveTo>
                      <a:cubicBezTo>
                        <a:pt x="-90" y="5658"/>
                        <a:pt x="-90" y="3568"/>
                        <a:pt x="172" y="2523"/>
                      </a:cubicBezTo>
                      <a:cubicBezTo>
                        <a:pt x="433" y="1478"/>
                        <a:pt x="1478" y="-612"/>
                        <a:pt x="3045" y="172"/>
                      </a:cubicBezTo>
                      <a:cubicBezTo>
                        <a:pt x="3568" y="433"/>
                        <a:pt x="4090" y="1478"/>
                        <a:pt x="4613" y="1739"/>
                      </a:cubicBezTo>
                      <a:cubicBezTo>
                        <a:pt x="5397" y="2523"/>
                        <a:pt x="6181" y="3307"/>
                        <a:pt x="6703" y="4091"/>
                      </a:cubicBezTo>
                      <a:cubicBezTo>
                        <a:pt x="6442" y="4352"/>
                        <a:pt x="6442" y="4613"/>
                        <a:pt x="6442" y="4875"/>
                      </a:cubicBezTo>
                      <a:cubicBezTo>
                        <a:pt x="5919" y="6442"/>
                        <a:pt x="4090" y="6703"/>
                        <a:pt x="3306" y="8010"/>
                      </a:cubicBezTo>
                      <a:cubicBezTo>
                        <a:pt x="2000" y="7487"/>
                        <a:pt x="955" y="7748"/>
                        <a:pt x="433" y="670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3" name="Freeform: Shape 1082">
                  <a:extLst>
                    <a:ext uri="{FF2B5EF4-FFF2-40B4-BE49-F238E27FC236}">
                      <a16:creationId xmlns:a16="http://schemas.microsoft.com/office/drawing/2014/main" id="{DF755D02-0625-03C7-0C40-D3510D9D1D21}"/>
                    </a:ext>
                  </a:extLst>
                </p:cNvPr>
                <p:cNvSpPr/>
                <p:nvPr/>
              </p:nvSpPr>
              <p:spPr>
                <a:xfrm>
                  <a:off x="3492164" y="2345354"/>
                  <a:ext cx="8629" cy="7249"/>
                </a:xfrm>
                <a:custGeom>
                  <a:avLst/>
                  <a:gdLst>
                    <a:gd name="connsiteX0" fmla="*/ 2160 w 8629"/>
                    <a:gd name="connsiteY0" fmla="*/ 5944 h 7249"/>
                    <a:gd name="connsiteX1" fmla="*/ 1115 w 8629"/>
                    <a:gd name="connsiteY1" fmla="*/ 5160 h 7249"/>
                    <a:gd name="connsiteX2" fmla="*/ 69 w 8629"/>
                    <a:gd name="connsiteY2" fmla="*/ 3070 h 7249"/>
                    <a:gd name="connsiteX3" fmla="*/ 853 w 8629"/>
                    <a:gd name="connsiteY3" fmla="*/ 1502 h 7249"/>
                    <a:gd name="connsiteX4" fmla="*/ 3727 w 8629"/>
                    <a:gd name="connsiteY4" fmla="*/ 196 h 7249"/>
                    <a:gd name="connsiteX5" fmla="*/ 5817 w 8629"/>
                    <a:gd name="connsiteY5" fmla="*/ 196 h 7249"/>
                    <a:gd name="connsiteX6" fmla="*/ 8168 w 8629"/>
                    <a:gd name="connsiteY6" fmla="*/ 718 h 7249"/>
                    <a:gd name="connsiteX7" fmla="*/ 7123 w 8629"/>
                    <a:gd name="connsiteY7" fmla="*/ 5421 h 7249"/>
                    <a:gd name="connsiteX8" fmla="*/ 6078 w 8629"/>
                    <a:gd name="connsiteY8" fmla="*/ 6989 h 7249"/>
                    <a:gd name="connsiteX9" fmla="*/ 3988 w 8629"/>
                    <a:gd name="connsiteY9" fmla="*/ 7250 h 7249"/>
                    <a:gd name="connsiteX10" fmla="*/ 2160 w 8629"/>
                    <a:gd name="connsiteY10" fmla="*/ 5944 h 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629" h="7249">
                      <a:moveTo>
                        <a:pt x="2160" y="5944"/>
                      </a:moveTo>
                      <a:cubicBezTo>
                        <a:pt x="1898" y="5682"/>
                        <a:pt x="1376" y="5421"/>
                        <a:pt x="1115" y="5160"/>
                      </a:cubicBezTo>
                      <a:cubicBezTo>
                        <a:pt x="592" y="4637"/>
                        <a:pt x="331" y="3854"/>
                        <a:pt x="69" y="3070"/>
                      </a:cubicBezTo>
                      <a:cubicBezTo>
                        <a:pt x="-192" y="2286"/>
                        <a:pt x="331" y="2025"/>
                        <a:pt x="853" y="1502"/>
                      </a:cubicBezTo>
                      <a:cubicBezTo>
                        <a:pt x="1637" y="980"/>
                        <a:pt x="2943" y="718"/>
                        <a:pt x="3727" y="196"/>
                      </a:cubicBezTo>
                      <a:cubicBezTo>
                        <a:pt x="4511" y="-65"/>
                        <a:pt x="5033" y="-65"/>
                        <a:pt x="5817" y="196"/>
                      </a:cubicBezTo>
                      <a:cubicBezTo>
                        <a:pt x="6601" y="196"/>
                        <a:pt x="7646" y="196"/>
                        <a:pt x="8168" y="718"/>
                      </a:cubicBezTo>
                      <a:cubicBezTo>
                        <a:pt x="9475" y="2286"/>
                        <a:pt x="7646" y="4115"/>
                        <a:pt x="7123" y="5421"/>
                      </a:cubicBezTo>
                      <a:cubicBezTo>
                        <a:pt x="6862" y="5944"/>
                        <a:pt x="6601" y="6727"/>
                        <a:pt x="6078" y="6989"/>
                      </a:cubicBezTo>
                      <a:cubicBezTo>
                        <a:pt x="5556" y="7250"/>
                        <a:pt x="4511" y="6989"/>
                        <a:pt x="3988" y="7250"/>
                      </a:cubicBezTo>
                      <a:cubicBezTo>
                        <a:pt x="3466" y="6727"/>
                        <a:pt x="2943" y="6466"/>
                        <a:pt x="2160" y="59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4" name="Freeform: Shape 1083">
                  <a:extLst>
                    <a:ext uri="{FF2B5EF4-FFF2-40B4-BE49-F238E27FC236}">
                      <a16:creationId xmlns:a16="http://schemas.microsoft.com/office/drawing/2014/main" id="{5BF2A173-9298-7EE6-250F-A944A67EB4E2}"/>
                    </a:ext>
                  </a:extLst>
                </p:cNvPr>
                <p:cNvSpPr/>
                <p:nvPr/>
              </p:nvSpPr>
              <p:spPr>
                <a:xfrm>
                  <a:off x="3338384" y="2208512"/>
                  <a:ext cx="14580" cy="8500"/>
                </a:xfrm>
                <a:custGeom>
                  <a:avLst/>
                  <a:gdLst>
                    <a:gd name="connsiteX0" fmla="*/ 7547 w 14580"/>
                    <a:gd name="connsiteY0" fmla="*/ 7195 h 8500"/>
                    <a:gd name="connsiteX1" fmla="*/ 4935 w 14580"/>
                    <a:gd name="connsiteY1" fmla="*/ 8501 h 8500"/>
                    <a:gd name="connsiteX2" fmla="*/ 2583 w 14580"/>
                    <a:gd name="connsiteY2" fmla="*/ 7978 h 8500"/>
                    <a:gd name="connsiteX3" fmla="*/ 1538 w 14580"/>
                    <a:gd name="connsiteY3" fmla="*/ 6672 h 8500"/>
                    <a:gd name="connsiteX4" fmla="*/ 494 w 14580"/>
                    <a:gd name="connsiteY4" fmla="*/ 5627 h 8500"/>
                    <a:gd name="connsiteX5" fmla="*/ 1277 w 14580"/>
                    <a:gd name="connsiteY5" fmla="*/ 3537 h 8500"/>
                    <a:gd name="connsiteX6" fmla="*/ 4935 w 14580"/>
                    <a:gd name="connsiteY6" fmla="*/ 3014 h 8500"/>
                    <a:gd name="connsiteX7" fmla="*/ 7547 w 14580"/>
                    <a:gd name="connsiteY7" fmla="*/ 1708 h 8500"/>
                    <a:gd name="connsiteX8" fmla="*/ 14079 w 14580"/>
                    <a:gd name="connsiteY8" fmla="*/ 663 h 8500"/>
                    <a:gd name="connsiteX9" fmla="*/ 13034 w 14580"/>
                    <a:gd name="connsiteY9" fmla="*/ 5104 h 8500"/>
                    <a:gd name="connsiteX10" fmla="*/ 10421 w 14580"/>
                    <a:gd name="connsiteY10" fmla="*/ 6411 h 8500"/>
                    <a:gd name="connsiteX11" fmla="*/ 8854 w 14580"/>
                    <a:gd name="connsiteY11" fmla="*/ 7456 h 8500"/>
                    <a:gd name="connsiteX12" fmla="*/ 9115 w 14580"/>
                    <a:gd name="connsiteY12" fmla="*/ 6933 h 8500"/>
                    <a:gd name="connsiteX13" fmla="*/ 7547 w 14580"/>
                    <a:gd name="connsiteY13" fmla="*/ 7195 h 8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580" h="8500">
                      <a:moveTo>
                        <a:pt x="7547" y="7195"/>
                      </a:moveTo>
                      <a:cubicBezTo>
                        <a:pt x="6502" y="7456"/>
                        <a:pt x="5980" y="8501"/>
                        <a:pt x="4935" y="8501"/>
                      </a:cubicBezTo>
                      <a:cubicBezTo>
                        <a:pt x="4151" y="8501"/>
                        <a:pt x="3106" y="8501"/>
                        <a:pt x="2583" y="7978"/>
                      </a:cubicBezTo>
                      <a:cubicBezTo>
                        <a:pt x="2322" y="7717"/>
                        <a:pt x="1800" y="7195"/>
                        <a:pt x="1538" y="6672"/>
                      </a:cubicBezTo>
                      <a:cubicBezTo>
                        <a:pt x="1277" y="6150"/>
                        <a:pt x="1016" y="6150"/>
                        <a:pt x="494" y="5627"/>
                      </a:cubicBezTo>
                      <a:cubicBezTo>
                        <a:pt x="-552" y="4843"/>
                        <a:pt x="232" y="4059"/>
                        <a:pt x="1277" y="3537"/>
                      </a:cubicBezTo>
                      <a:cubicBezTo>
                        <a:pt x="2322" y="3014"/>
                        <a:pt x="3629" y="3276"/>
                        <a:pt x="4935" y="3014"/>
                      </a:cubicBezTo>
                      <a:cubicBezTo>
                        <a:pt x="5980" y="2753"/>
                        <a:pt x="6763" y="1969"/>
                        <a:pt x="7547" y="1708"/>
                      </a:cubicBezTo>
                      <a:cubicBezTo>
                        <a:pt x="9376" y="663"/>
                        <a:pt x="12250" y="-904"/>
                        <a:pt x="14079" y="663"/>
                      </a:cubicBezTo>
                      <a:cubicBezTo>
                        <a:pt x="15385" y="1447"/>
                        <a:pt x="13818" y="4321"/>
                        <a:pt x="13034" y="5104"/>
                      </a:cubicBezTo>
                      <a:cubicBezTo>
                        <a:pt x="12250" y="5888"/>
                        <a:pt x="11205" y="6150"/>
                        <a:pt x="10421" y="6411"/>
                      </a:cubicBezTo>
                      <a:cubicBezTo>
                        <a:pt x="9899" y="6672"/>
                        <a:pt x="9376" y="7195"/>
                        <a:pt x="8854" y="7456"/>
                      </a:cubicBezTo>
                      <a:cubicBezTo>
                        <a:pt x="8854" y="7456"/>
                        <a:pt x="9115" y="7195"/>
                        <a:pt x="9115" y="6933"/>
                      </a:cubicBezTo>
                      <a:cubicBezTo>
                        <a:pt x="8331" y="6672"/>
                        <a:pt x="8070" y="6933"/>
                        <a:pt x="7547" y="71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5" name="Freeform: Shape 1084">
                  <a:extLst>
                    <a:ext uri="{FF2B5EF4-FFF2-40B4-BE49-F238E27FC236}">
                      <a16:creationId xmlns:a16="http://schemas.microsoft.com/office/drawing/2014/main" id="{70EF5843-F871-3266-2DBB-8767AD5BD03B}"/>
                    </a:ext>
                  </a:extLst>
                </p:cNvPr>
                <p:cNvSpPr/>
                <p:nvPr/>
              </p:nvSpPr>
              <p:spPr>
                <a:xfrm>
                  <a:off x="3131180" y="2144409"/>
                  <a:ext cx="9927" cy="10686"/>
                </a:xfrm>
                <a:custGeom>
                  <a:avLst/>
                  <a:gdLst>
                    <a:gd name="connsiteX0" fmla="*/ 6009 w 9927"/>
                    <a:gd name="connsiteY0" fmla="*/ 10687 h 10686"/>
                    <a:gd name="connsiteX1" fmla="*/ 6009 w 9927"/>
                    <a:gd name="connsiteY1" fmla="*/ 10425 h 10686"/>
                    <a:gd name="connsiteX2" fmla="*/ 5225 w 9927"/>
                    <a:gd name="connsiteY2" fmla="*/ 10687 h 10686"/>
                    <a:gd name="connsiteX3" fmla="*/ 2613 w 9927"/>
                    <a:gd name="connsiteY3" fmla="*/ 10425 h 10686"/>
                    <a:gd name="connsiteX4" fmla="*/ 1829 w 9927"/>
                    <a:gd name="connsiteY4" fmla="*/ 9642 h 10686"/>
                    <a:gd name="connsiteX5" fmla="*/ 784 w 9927"/>
                    <a:gd name="connsiteY5" fmla="*/ 9119 h 10686"/>
                    <a:gd name="connsiteX6" fmla="*/ 0 w 9927"/>
                    <a:gd name="connsiteY6" fmla="*/ 6768 h 10686"/>
                    <a:gd name="connsiteX7" fmla="*/ 2613 w 9927"/>
                    <a:gd name="connsiteY7" fmla="*/ 2065 h 10686"/>
                    <a:gd name="connsiteX8" fmla="*/ 7576 w 9927"/>
                    <a:gd name="connsiteY8" fmla="*/ 237 h 10686"/>
                    <a:gd name="connsiteX9" fmla="*/ 8883 w 9927"/>
                    <a:gd name="connsiteY9" fmla="*/ 2327 h 10686"/>
                    <a:gd name="connsiteX10" fmla="*/ 9928 w 9927"/>
                    <a:gd name="connsiteY10" fmla="*/ 4678 h 10686"/>
                    <a:gd name="connsiteX11" fmla="*/ 9144 w 9927"/>
                    <a:gd name="connsiteY11" fmla="*/ 8597 h 10686"/>
                    <a:gd name="connsiteX12" fmla="*/ 6009 w 9927"/>
                    <a:gd name="connsiteY12" fmla="*/ 10687 h 10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927" h="10686">
                      <a:moveTo>
                        <a:pt x="6009" y="10687"/>
                      </a:moveTo>
                      <a:cubicBezTo>
                        <a:pt x="6009" y="10687"/>
                        <a:pt x="6009" y="10425"/>
                        <a:pt x="6009" y="10425"/>
                      </a:cubicBezTo>
                      <a:cubicBezTo>
                        <a:pt x="5748" y="10425"/>
                        <a:pt x="5486" y="10425"/>
                        <a:pt x="5225" y="10687"/>
                      </a:cubicBezTo>
                      <a:cubicBezTo>
                        <a:pt x="4703" y="10687"/>
                        <a:pt x="3135" y="10687"/>
                        <a:pt x="2613" y="10425"/>
                      </a:cubicBezTo>
                      <a:cubicBezTo>
                        <a:pt x="2090" y="10164"/>
                        <a:pt x="2351" y="9903"/>
                        <a:pt x="1829" y="9642"/>
                      </a:cubicBezTo>
                      <a:cubicBezTo>
                        <a:pt x="1306" y="9380"/>
                        <a:pt x="1306" y="9380"/>
                        <a:pt x="784" y="9119"/>
                      </a:cubicBezTo>
                      <a:cubicBezTo>
                        <a:pt x="0" y="8597"/>
                        <a:pt x="0" y="7813"/>
                        <a:pt x="0" y="6768"/>
                      </a:cubicBezTo>
                      <a:cubicBezTo>
                        <a:pt x="0" y="5200"/>
                        <a:pt x="1568" y="3372"/>
                        <a:pt x="2613" y="2065"/>
                      </a:cubicBezTo>
                      <a:cubicBezTo>
                        <a:pt x="3396" y="759"/>
                        <a:pt x="6009" y="-547"/>
                        <a:pt x="7576" y="237"/>
                      </a:cubicBezTo>
                      <a:cubicBezTo>
                        <a:pt x="8360" y="498"/>
                        <a:pt x="8621" y="1543"/>
                        <a:pt x="8883" y="2327"/>
                      </a:cubicBezTo>
                      <a:cubicBezTo>
                        <a:pt x="9144" y="3110"/>
                        <a:pt x="9928" y="3894"/>
                        <a:pt x="9928" y="4678"/>
                      </a:cubicBezTo>
                      <a:cubicBezTo>
                        <a:pt x="9928" y="5984"/>
                        <a:pt x="9928" y="7290"/>
                        <a:pt x="9144" y="8597"/>
                      </a:cubicBezTo>
                      <a:cubicBezTo>
                        <a:pt x="8621" y="9119"/>
                        <a:pt x="7315" y="10687"/>
                        <a:pt x="6009" y="1068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6" name="Freeform: Shape 1085">
                  <a:extLst>
                    <a:ext uri="{FF2B5EF4-FFF2-40B4-BE49-F238E27FC236}">
                      <a16:creationId xmlns:a16="http://schemas.microsoft.com/office/drawing/2014/main" id="{83DDECB1-A914-6A2F-71EA-D4AEFD79A2F7}"/>
                    </a:ext>
                  </a:extLst>
                </p:cNvPr>
                <p:cNvSpPr/>
                <p:nvPr/>
              </p:nvSpPr>
              <p:spPr>
                <a:xfrm>
                  <a:off x="3114156" y="2092576"/>
                  <a:ext cx="99139" cy="41880"/>
                </a:xfrm>
                <a:custGeom>
                  <a:avLst/>
                  <a:gdLst>
                    <a:gd name="connsiteX0" fmla="*/ 14672 w 99139"/>
                    <a:gd name="connsiteY0" fmla="*/ 31431 h 41880"/>
                    <a:gd name="connsiteX1" fmla="*/ 13888 w 99139"/>
                    <a:gd name="connsiteY1" fmla="*/ 26206 h 41880"/>
                    <a:gd name="connsiteX2" fmla="*/ 13627 w 99139"/>
                    <a:gd name="connsiteY2" fmla="*/ 22287 h 41880"/>
                    <a:gd name="connsiteX3" fmla="*/ 6312 w 99139"/>
                    <a:gd name="connsiteY3" fmla="*/ 20197 h 41880"/>
                    <a:gd name="connsiteX4" fmla="*/ 564 w 99139"/>
                    <a:gd name="connsiteY4" fmla="*/ 17323 h 41880"/>
                    <a:gd name="connsiteX5" fmla="*/ 42 w 99139"/>
                    <a:gd name="connsiteY5" fmla="*/ 7395 h 41880"/>
                    <a:gd name="connsiteX6" fmla="*/ 3961 w 99139"/>
                    <a:gd name="connsiteY6" fmla="*/ 341 h 41880"/>
                    <a:gd name="connsiteX7" fmla="*/ 18068 w 99139"/>
                    <a:gd name="connsiteY7" fmla="*/ 2170 h 41880"/>
                    <a:gd name="connsiteX8" fmla="*/ 31915 w 99139"/>
                    <a:gd name="connsiteY8" fmla="*/ 5305 h 41880"/>
                    <a:gd name="connsiteX9" fmla="*/ 65617 w 99139"/>
                    <a:gd name="connsiteY9" fmla="*/ 5567 h 41880"/>
                    <a:gd name="connsiteX10" fmla="*/ 83643 w 99139"/>
                    <a:gd name="connsiteY10" fmla="*/ 16800 h 41880"/>
                    <a:gd name="connsiteX11" fmla="*/ 96967 w 99139"/>
                    <a:gd name="connsiteY11" fmla="*/ 28557 h 41880"/>
                    <a:gd name="connsiteX12" fmla="*/ 98535 w 99139"/>
                    <a:gd name="connsiteY12" fmla="*/ 35088 h 41880"/>
                    <a:gd name="connsiteX13" fmla="*/ 91742 w 99139"/>
                    <a:gd name="connsiteY13" fmla="*/ 36394 h 41880"/>
                    <a:gd name="connsiteX14" fmla="*/ 81292 w 99139"/>
                    <a:gd name="connsiteY14" fmla="*/ 35088 h 41880"/>
                    <a:gd name="connsiteX15" fmla="*/ 66662 w 99139"/>
                    <a:gd name="connsiteY15" fmla="*/ 36133 h 41880"/>
                    <a:gd name="connsiteX16" fmla="*/ 43149 w 99139"/>
                    <a:gd name="connsiteY16" fmla="*/ 40575 h 41880"/>
                    <a:gd name="connsiteX17" fmla="*/ 36095 w 99139"/>
                    <a:gd name="connsiteY17" fmla="*/ 40836 h 41880"/>
                    <a:gd name="connsiteX18" fmla="*/ 29564 w 99139"/>
                    <a:gd name="connsiteY18" fmla="*/ 41881 h 41880"/>
                    <a:gd name="connsiteX19" fmla="*/ 26690 w 99139"/>
                    <a:gd name="connsiteY19" fmla="*/ 40836 h 41880"/>
                    <a:gd name="connsiteX20" fmla="*/ 23294 w 99139"/>
                    <a:gd name="connsiteY20" fmla="*/ 39268 h 41880"/>
                    <a:gd name="connsiteX21" fmla="*/ 17285 w 99139"/>
                    <a:gd name="connsiteY21" fmla="*/ 35611 h 41880"/>
                    <a:gd name="connsiteX22" fmla="*/ 14672 w 99139"/>
                    <a:gd name="connsiteY22" fmla="*/ 31431 h 4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9139" h="41880">
                      <a:moveTo>
                        <a:pt x="14672" y="31431"/>
                      </a:moveTo>
                      <a:cubicBezTo>
                        <a:pt x="13888" y="29863"/>
                        <a:pt x="13888" y="28034"/>
                        <a:pt x="13888" y="26206"/>
                      </a:cubicBezTo>
                      <a:cubicBezTo>
                        <a:pt x="13888" y="24899"/>
                        <a:pt x="14150" y="23593"/>
                        <a:pt x="13627" y="22287"/>
                      </a:cubicBezTo>
                      <a:cubicBezTo>
                        <a:pt x="12582" y="19674"/>
                        <a:pt x="8402" y="20197"/>
                        <a:pt x="6312" y="20197"/>
                      </a:cubicBezTo>
                      <a:cubicBezTo>
                        <a:pt x="3961" y="20197"/>
                        <a:pt x="1087" y="19935"/>
                        <a:pt x="564" y="17323"/>
                      </a:cubicBezTo>
                      <a:cubicBezTo>
                        <a:pt x="-219" y="14188"/>
                        <a:pt x="42" y="10530"/>
                        <a:pt x="42" y="7395"/>
                      </a:cubicBezTo>
                      <a:cubicBezTo>
                        <a:pt x="42" y="4260"/>
                        <a:pt x="564" y="1125"/>
                        <a:pt x="3961" y="341"/>
                      </a:cubicBezTo>
                      <a:cubicBezTo>
                        <a:pt x="8402" y="-704"/>
                        <a:pt x="13627" y="864"/>
                        <a:pt x="18068" y="2170"/>
                      </a:cubicBezTo>
                      <a:cubicBezTo>
                        <a:pt x="22510" y="3476"/>
                        <a:pt x="27212" y="4783"/>
                        <a:pt x="31915" y="5305"/>
                      </a:cubicBezTo>
                      <a:cubicBezTo>
                        <a:pt x="43149" y="6089"/>
                        <a:pt x="54383" y="2954"/>
                        <a:pt x="65617" y="5567"/>
                      </a:cubicBezTo>
                      <a:cubicBezTo>
                        <a:pt x="72671" y="7134"/>
                        <a:pt x="77896" y="12359"/>
                        <a:pt x="83643" y="16800"/>
                      </a:cubicBezTo>
                      <a:cubicBezTo>
                        <a:pt x="88346" y="20458"/>
                        <a:pt x="93310" y="24116"/>
                        <a:pt x="96967" y="28557"/>
                      </a:cubicBezTo>
                      <a:cubicBezTo>
                        <a:pt x="98274" y="30124"/>
                        <a:pt x="100102" y="32998"/>
                        <a:pt x="98535" y="35088"/>
                      </a:cubicBezTo>
                      <a:cubicBezTo>
                        <a:pt x="96967" y="36917"/>
                        <a:pt x="93832" y="36656"/>
                        <a:pt x="91742" y="36394"/>
                      </a:cubicBezTo>
                      <a:cubicBezTo>
                        <a:pt x="88346" y="35872"/>
                        <a:pt x="84950" y="35088"/>
                        <a:pt x="81292" y="35088"/>
                      </a:cubicBezTo>
                      <a:cubicBezTo>
                        <a:pt x="76328" y="34827"/>
                        <a:pt x="71626" y="35349"/>
                        <a:pt x="66662" y="36133"/>
                      </a:cubicBezTo>
                      <a:cubicBezTo>
                        <a:pt x="58824" y="37439"/>
                        <a:pt x="50986" y="39530"/>
                        <a:pt x="43149" y="40575"/>
                      </a:cubicBezTo>
                      <a:cubicBezTo>
                        <a:pt x="40798" y="40836"/>
                        <a:pt x="38707" y="41097"/>
                        <a:pt x="36095" y="40836"/>
                      </a:cubicBezTo>
                      <a:cubicBezTo>
                        <a:pt x="33744" y="40575"/>
                        <a:pt x="31654" y="41620"/>
                        <a:pt x="29564" y="41881"/>
                      </a:cubicBezTo>
                      <a:cubicBezTo>
                        <a:pt x="29041" y="41097"/>
                        <a:pt x="27474" y="41097"/>
                        <a:pt x="26690" y="40836"/>
                      </a:cubicBezTo>
                      <a:cubicBezTo>
                        <a:pt x="25384" y="40313"/>
                        <a:pt x="24600" y="39530"/>
                        <a:pt x="23294" y="39268"/>
                      </a:cubicBezTo>
                      <a:cubicBezTo>
                        <a:pt x="20942" y="38485"/>
                        <a:pt x="18852" y="37178"/>
                        <a:pt x="17285" y="35611"/>
                      </a:cubicBezTo>
                      <a:cubicBezTo>
                        <a:pt x="16240" y="34043"/>
                        <a:pt x="15456" y="32737"/>
                        <a:pt x="14672" y="3143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087" name="Graphic 3">
                  <a:extLst>
                    <a:ext uri="{FF2B5EF4-FFF2-40B4-BE49-F238E27FC236}">
                      <a16:creationId xmlns:a16="http://schemas.microsoft.com/office/drawing/2014/main" id="{B86DEC9A-9015-EE6E-76F3-6EE4B0273716}"/>
                    </a:ext>
                  </a:extLst>
                </p:cNvPr>
                <p:cNvGrpSpPr/>
                <p:nvPr/>
              </p:nvGrpSpPr>
              <p:grpSpPr>
                <a:xfrm>
                  <a:off x="1852106" y="2255221"/>
                  <a:ext cx="412532" cy="983354"/>
                  <a:chOff x="1852106" y="2255221"/>
                  <a:chExt cx="412532" cy="983354"/>
                </a:xfrm>
                <a:solidFill>
                  <a:srgbClr val="D5D7D8"/>
                </a:solidFill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206CD686-97E6-3B5A-6302-D57518DCF9E0}"/>
                      </a:ext>
                    </a:extLst>
                  </p:cNvPr>
                  <p:cNvSpPr/>
                  <p:nvPr/>
                </p:nvSpPr>
                <p:spPr>
                  <a:xfrm>
                    <a:off x="2207019" y="2961326"/>
                    <a:ext cx="7950" cy="9601"/>
                  </a:xfrm>
                  <a:custGeom>
                    <a:avLst/>
                    <a:gdLst>
                      <a:gd name="connsiteX0" fmla="*/ 5328 w 7950"/>
                      <a:gd name="connsiteY0" fmla="*/ 9405 h 9601"/>
                      <a:gd name="connsiteX1" fmla="*/ 2715 w 7950"/>
                      <a:gd name="connsiteY1" fmla="*/ 9405 h 9601"/>
                      <a:gd name="connsiteX2" fmla="*/ 625 w 7950"/>
                      <a:gd name="connsiteY2" fmla="*/ 6531 h 9601"/>
                      <a:gd name="connsiteX3" fmla="*/ 102 w 7950"/>
                      <a:gd name="connsiteY3" fmla="*/ 1829 h 9601"/>
                      <a:gd name="connsiteX4" fmla="*/ 3499 w 7950"/>
                      <a:gd name="connsiteY4" fmla="*/ 261 h 9601"/>
                      <a:gd name="connsiteX5" fmla="*/ 6111 w 7950"/>
                      <a:gd name="connsiteY5" fmla="*/ 523 h 9601"/>
                      <a:gd name="connsiteX6" fmla="*/ 7679 w 7950"/>
                      <a:gd name="connsiteY6" fmla="*/ 4180 h 9601"/>
                      <a:gd name="connsiteX7" fmla="*/ 7156 w 7950"/>
                      <a:gd name="connsiteY7" fmla="*/ 9144 h 9601"/>
                      <a:gd name="connsiteX8" fmla="*/ 5328 w 7950"/>
                      <a:gd name="connsiteY8" fmla="*/ 9405 h 9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950" h="9601">
                        <a:moveTo>
                          <a:pt x="5328" y="9405"/>
                        </a:moveTo>
                        <a:cubicBezTo>
                          <a:pt x="4283" y="9666"/>
                          <a:pt x="3238" y="9666"/>
                          <a:pt x="2715" y="9405"/>
                        </a:cubicBezTo>
                        <a:cubicBezTo>
                          <a:pt x="1670" y="8883"/>
                          <a:pt x="1148" y="7315"/>
                          <a:pt x="625" y="6531"/>
                        </a:cubicBezTo>
                        <a:cubicBezTo>
                          <a:pt x="102" y="4964"/>
                          <a:pt x="-159" y="3658"/>
                          <a:pt x="102" y="1829"/>
                        </a:cubicBezTo>
                        <a:cubicBezTo>
                          <a:pt x="364" y="0"/>
                          <a:pt x="2193" y="523"/>
                          <a:pt x="3499" y="261"/>
                        </a:cubicBezTo>
                        <a:cubicBezTo>
                          <a:pt x="4544" y="0"/>
                          <a:pt x="5066" y="-261"/>
                          <a:pt x="6111" y="523"/>
                        </a:cubicBezTo>
                        <a:cubicBezTo>
                          <a:pt x="7156" y="1306"/>
                          <a:pt x="7156" y="3135"/>
                          <a:pt x="7679" y="4180"/>
                        </a:cubicBezTo>
                        <a:cubicBezTo>
                          <a:pt x="8201" y="6009"/>
                          <a:pt x="7940" y="7576"/>
                          <a:pt x="7156" y="9144"/>
                        </a:cubicBezTo>
                        <a:cubicBezTo>
                          <a:pt x="6373" y="9144"/>
                          <a:pt x="5850" y="9144"/>
                          <a:pt x="5328" y="940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2B7A118B-2AB0-7DCD-9A63-A1889DF086F8}"/>
                      </a:ext>
                    </a:extLst>
                  </p:cNvPr>
                  <p:cNvSpPr/>
                  <p:nvPr/>
                </p:nvSpPr>
                <p:spPr>
                  <a:xfrm>
                    <a:off x="2207971" y="2948433"/>
                    <a:ext cx="5420" cy="7581"/>
                  </a:xfrm>
                  <a:custGeom>
                    <a:avLst/>
                    <a:gdLst>
                      <a:gd name="connsiteX0" fmla="*/ 1502 w 5420"/>
                      <a:gd name="connsiteY0" fmla="*/ 6884 h 7581"/>
                      <a:gd name="connsiteX1" fmla="*/ 2025 w 5420"/>
                      <a:gd name="connsiteY1" fmla="*/ 4794 h 7581"/>
                      <a:gd name="connsiteX2" fmla="*/ 1502 w 5420"/>
                      <a:gd name="connsiteY2" fmla="*/ 3226 h 7581"/>
                      <a:gd name="connsiteX3" fmla="*/ 196 w 5420"/>
                      <a:gd name="connsiteY3" fmla="*/ 1920 h 7581"/>
                      <a:gd name="connsiteX4" fmla="*/ 196 w 5420"/>
                      <a:gd name="connsiteY4" fmla="*/ 91 h 7581"/>
                      <a:gd name="connsiteX5" fmla="*/ 3854 w 5420"/>
                      <a:gd name="connsiteY5" fmla="*/ 1397 h 7581"/>
                      <a:gd name="connsiteX6" fmla="*/ 4898 w 5420"/>
                      <a:gd name="connsiteY6" fmla="*/ 3487 h 7581"/>
                      <a:gd name="connsiteX7" fmla="*/ 5421 w 5420"/>
                      <a:gd name="connsiteY7" fmla="*/ 7406 h 7581"/>
                      <a:gd name="connsiteX8" fmla="*/ 1502 w 5420"/>
                      <a:gd name="connsiteY8" fmla="*/ 6884 h 7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420" h="7581">
                        <a:moveTo>
                          <a:pt x="1502" y="6884"/>
                        </a:moveTo>
                        <a:cubicBezTo>
                          <a:pt x="1763" y="6622"/>
                          <a:pt x="1763" y="5316"/>
                          <a:pt x="2025" y="4794"/>
                        </a:cubicBezTo>
                        <a:cubicBezTo>
                          <a:pt x="2025" y="4271"/>
                          <a:pt x="2025" y="3749"/>
                          <a:pt x="1502" y="3226"/>
                        </a:cubicBezTo>
                        <a:cubicBezTo>
                          <a:pt x="980" y="2704"/>
                          <a:pt x="457" y="2442"/>
                          <a:pt x="196" y="1920"/>
                        </a:cubicBezTo>
                        <a:cubicBezTo>
                          <a:pt x="-65" y="1397"/>
                          <a:pt x="-65" y="614"/>
                          <a:pt x="196" y="91"/>
                        </a:cubicBezTo>
                        <a:cubicBezTo>
                          <a:pt x="1502" y="-170"/>
                          <a:pt x="3070" y="91"/>
                          <a:pt x="3854" y="1397"/>
                        </a:cubicBezTo>
                        <a:cubicBezTo>
                          <a:pt x="4376" y="1920"/>
                          <a:pt x="4376" y="2704"/>
                          <a:pt x="4898" y="3487"/>
                        </a:cubicBezTo>
                        <a:cubicBezTo>
                          <a:pt x="5421" y="4532"/>
                          <a:pt x="5421" y="6100"/>
                          <a:pt x="5421" y="7406"/>
                        </a:cubicBezTo>
                        <a:cubicBezTo>
                          <a:pt x="4898" y="7929"/>
                          <a:pt x="1763" y="7145"/>
                          <a:pt x="1502" y="68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35775476-789B-B45B-CFC2-33393B09A69E}"/>
                      </a:ext>
                    </a:extLst>
                  </p:cNvPr>
                  <p:cNvSpPr/>
                  <p:nvPr/>
                </p:nvSpPr>
                <p:spPr>
                  <a:xfrm>
                    <a:off x="2098932" y="2880704"/>
                    <a:ext cx="101007" cy="63742"/>
                  </a:xfrm>
                  <a:custGeom>
                    <a:avLst/>
                    <a:gdLst>
                      <a:gd name="connsiteX0" fmla="*/ 94344 w 101007"/>
                      <a:gd name="connsiteY0" fmla="*/ 63118 h 63742"/>
                      <a:gd name="connsiteX1" fmla="*/ 89902 w 101007"/>
                      <a:gd name="connsiteY1" fmla="*/ 63640 h 63742"/>
                      <a:gd name="connsiteX2" fmla="*/ 86245 w 101007"/>
                      <a:gd name="connsiteY2" fmla="*/ 62073 h 63742"/>
                      <a:gd name="connsiteX3" fmla="*/ 82587 w 101007"/>
                      <a:gd name="connsiteY3" fmla="*/ 59721 h 63742"/>
                      <a:gd name="connsiteX4" fmla="*/ 79975 w 101007"/>
                      <a:gd name="connsiteY4" fmla="*/ 57370 h 63742"/>
                      <a:gd name="connsiteX5" fmla="*/ 76578 w 101007"/>
                      <a:gd name="connsiteY5" fmla="*/ 56325 h 63742"/>
                      <a:gd name="connsiteX6" fmla="*/ 69786 w 101007"/>
                      <a:gd name="connsiteY6" fmla="*/ 54496 h 63742"/>
                      <a:gd name="connsiteX7" fmla="*/ 66912 w 101007"/>
                      <a:gd name="connsiteY7" fmla="*/ 52929 h 63742"/>
                      <a:gd name="connsiteX8" fmla="*/ 63777 w 101007"/>
                      <a:gd name="connsiteY8" fmla="*/ 52145 h 63742"/>
                      <a:gd name="connsiteX9" fmla="*/ 61425 w 101007"/>
                      <a:gd name="connsiteY9" fmla="*/ 50577 h 63742"/>
                      <a:gd name="connsiteX10" fmla="*/ 61425 w 101007"/>
                      <a:gd name="connsiteY10" fmla="*/ 47704 h 63742"/>
                      <a:gd name="connsiteX11" fmla="*/ 63777 w 101007"/>
                      <a:gd name="connsiteY11" fmla="*/ 45875 h 63742"/>
                      <a:gd name="connsiteX12" fmla="*/ 65344 w 101007"/>
                      <a:gd name="connsiteY12" fmla="*/ 43785 h 63742"/>
                      <a:gd name="connsiteX13" fmla="*/ 63777 w 101007"/>
                      <a:gd name="connsiteY13" fmla="*/ 38560 h 63742"/>
                      <a:gd name="connsiteX14" fmla="*/ 60380 w 101007"/>
                      <a:gd name="connsiteY14" fmla="*/ 41956 h 63742"/>
                      <a:gd name="connsiteX15" fmla="*/ 55155 w 101007"/>
                      <a:gd name="connsiteY15" fmla="*/ 43262 h 63742"/>
                      <a:gd name="connsiteX16" fmla="*/ 46534 w 101007"/>
                      <a:gd name="connsiteY16" fmla="*/ 43262 h 63742"/>
                      <a:gd name="connsiteX17" fmla="*/ 42876 w 101007"/>
                      <a:gd name="connsiteY17" fmla="*/ 41956 h 63742"/>
                      <a:gd name="connsiteX18" fmla="*/ 43660 w 101007"/>
                      <a:gd name="connsiteY18" fmla="*/ 38037 h 63742"/>
                      <a:gd name="connsiteX19" fmla="*/ 40003 w 101007"/>
                      <a:gd name="connsiteY19" fmla="*/ 34641 h 63742"/>
                      <a:gd name="connsiteX20" fmla="*/ 34255 w 101007"/>
                      <a:gd name="connsiteY20" fmla="*/ 34118 h 63742"/>
                      <a:gd name="connsiteX21" fmla="*/ 32949 w 101007"/>
                      <a:gd name="connsiteY21" fmla="*/ 33073 h 63742"/>
                      <a:gd name="connsiteX22" fmla="*/ 35039 w 101007"/>
                      <a:gd name="connsiteY22" fmla="*/ 32028 h 63742"/>
                      <a:gd name="connsiteX23" fmla="*/ 37129 w 101007"/>
                      <a:gd name="connsiteY23" fmla="*/ 31767 h 63742"/>
                      <a:gd name="connsiteX24" fmla="*/ 36084 w 101007"/>
                      <a:gd name="connsiteY24" fmla="*/ 30983 h 63742"/>
                      <a:gd name="connsiteX25" fmla="*/ 31120 w 101007"/>
                      <a:gd name="connsiteY25" fmla="*/ 30722 h 63742"/>
                      <a:gd name="connsiteX26" fmla="*/ 28507 w 101007"/>
                      <a:gd name="connsiteY26" fmla="*/ 28632 h 63742"/>
                      <a:gd name="connsiteX27" fmla="*/ 35039 w 101007"/>
                      <a:gd name="connsiteY27" fmla="*/ 27326 h 63742"/>
                      <a:gd name="connsiteX28" fmla="*/ 31904 w 101007"/>
                      <a:gd name="connsiteY28" fmla="*/ 24975 h 63742"/>
                      <a:gd name="connsiteX29" fmla="*/ 27985 w 101007"/>
                      <a:gd name="connsiteY29" fmla="*/ 22101 h 63742"/>
                      <a:gd name="connsiteX30" fmla="*/ 23805 w 101007"/>
                      <a:gd name="connsiteY30" fmla="*/ 23407 h 63742"/>
                      <a:gd name="connsiteX31" fmla="*/ 19886 w 101007"/>
                      <a:gd name="connsiteY31" fmla="*/ 17921 h 63742"/>
                      <a:gd name="connsiteX32" fmla="*/ 13616 w 101007"/>
                      <a:gd name="connsiteY32" fmla="*/ 14263 h 63742"/>
                      <a:gd name="connsiteX33" fmla="*/ 8652 w 101007"/>
                      <a:gd name="connsiteY33" fmla="*/ 11650 h 63742"/>
                      <a:gd name="connsiteX34" fmla="*/ 1337 w 101007"/>
                      <a:gd name="connsiteY34" fmla="*/ 12696 h 63742"/>
                      <a:gd name="connsiteX35" fmla="*/ 1076 w 101007"/>
                      <a:gd name="connsiteY35" fmla="*/ 9038 h 63742"/>
                      <a:gd name="connsiteX36" fmla="*/ 14138 w 101007"/>
                      <a:gd name="connsiteY36" fmla="*/ 417 h 63742"/>
                      <a:gd name="connsiteX37" fmla="*/ 25111 w 101007"/>
                      <a:gd name="connsiteY37" fmla="*/ 1723 h 63742"/>
                      <a:gd name="connsiteX38" fmla="*/ 33210 w 101007"/>
                      <a:gd name="connsiteY38" fmla="*/ 6164 h 63742"/>
                      <a:gd name="connsiteX39" fmla="*/ 44705 w 101007"/>
                      <a:gd name="connsiteY39" fmla="*/ 6164 h 63742"/>
                      <a:gd name="connsiteX40" fmla="*/ 53849 w 101007"/>
                      <a:gd name="connsiteY40" fmla="*/ 10606 h 63742"/>
                      <a:gd name="connsiteX41" fmla="*/ 59335 w 101007"/>
                      <a:gd name="connsiteY41" fmla="*/ 20272 h 63742"/>
                      <a:gd name="connsiteX42" fmla="*/ 65867 w 101007"/>
                      <a:gd name="connsiteY42" fmla="*/ 29677 h 63742"/>
                      <a:gd name="connsiteX43" fmla="*/ 71876 w 101007"/>
                      <a:gd name="connsiteY43" fmla="*/ 35425 h 63742"/>
                      <a:gd name="connsiteX44" fmla="*/ 81020 w 101007"/>
                      <a:gd name="connsiteY44" fmla="*/ 38560 h 63742"/>
                      <a:gd name="connsiteX45" fmla="*/ 90164 w 101007"/>
                      <a:gd name="connsiteY45" fmla="*/ 42479 h 63742"/>
                      <a:gd name="connsiteX46" fmla="*/ 92254 w 101007"/>
                      <a:gd name="connsiteY46" fmla="*/ 49532 h 63742"/>
                      <a:gd name="connsiteX47" fmla="*/ 96956 w 101007"/>
                      <a:gd name="connsiteY47" fmla="*/ 53974 h 63742"/>
                      <a:gd name="connsiteX48" fmla="*/ 100875 w 101007"/>
                      <a:gd name="connsiteY48" fmla="*/ 57370 h 63742"/>
                      <a:gd name="connsiteX49" fmla="*/ 98524 w 101007"/>
                      <a:gd name="connsiteY49" fmla="*/ 60766 h 63742"/>
                      <a:gd name="connsiteX50" fmla="*/ 94344 w 101007"/>
                      <a:gd name="connsiteY50" fmla="*/ 63118 h 63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101007" h="63742">
                        <a:moveTo>
                          <a:pt x="94344" y="63118"/>
                        </a:moveTo>
                        <a:cubicBezTo>
                          <a:pt x="93037" y="63640"/>
                          <a:pt x="91208" y="63901"/>
                          <a:pt x="89902" y="63640"/>
                        </a:cubicBezTo>
                        <a:cubicBezTo>
                          <a:pt x="88596" y="63379"/>
                          <a:pt x="87551" y="62856"/>
                          <a:pt x="86245" y="62073"/>
                        </a:cubicBezTo>
                        <a:cubicBezTo>
                          <a:pt x="84938" y="61289"/>
                          <a:pt x="83632" y="60766"/>
                          <a:pt x="82587" y="59721"/>
                        </a:cubicBezTo>
                        <a:cubicBezTo>
                          <a:pt x="81803" y="58676"/>
                          <a:pt x="81281" y="57892"/>
                          <a:pt x="79975" y="57370"/>
                        </a:cubicBezTo>
                        <a:cubicBezTo>
                          <a:pt x="78930" y="56848"/>
                          <a:pt x="77623" y="56586"/>
                          <a:pt x="76578" y="56325"/>
                        </a:cubicBezTo>
                        <a:cubicBezTo>
                          <a:pt x="74227" y="55802"/>
                          <a:pt x="71876" y="55541"/>
                          <a:pt x="69786" y="54496"/>
                        </a:cubicBezTo>
                        <a:cubicBezTo>
                          <a:pt x="68741" y="53974"/>
                          <a:pt x="67957" y="53190"/>
                          <a:pt x="66912" y="52929"/>
                        </a:cubicBezTo>
                        <a:cubicBezTo>
                          <a:pt x="65867" y="52406"/>
                          <a:pt x="64822" y="52406"/>
                          <a:pt x="63777" y="52145"/>
                        </a:cubicBezTo>
                        <a:cubicBezTo>
                          <a:pt x="62993" y="51884"/>
                          <a:pt x="61948" y="51361"/>
                          <a:pt x="61425" y="50577"/>
                        </a:cubicBezTo>
                        <a:cubicBezTo>
                          <a:pt x="61164" y="49794"/>
                          <a:pt x="60903" y="48226"/>
                          <a:pt x="61425" y="47704"/>
                        </a:cubicBezTo>
                        <a:cubicBezTo>
                          <a:pt x="61948" y="46920"/>
                          <a:pt x="63254" y="46659"/>
                          <a:pt x="63777" y="45875"/>
                        </a:cubicBezTo>
                        <a:cubicBezTo>
                          <a:pt x="64299" y="45352"/>
                          <a:pt x="65083" y="44569"/>
                          <a:pt x="65344" y="43785"/>
                        </a:cubicBezTo>
                        <a:cubicBezTo>
                          <a:pt x="65867" y="42479"/>
                          <a:pt x="66389" y="37515"/>
                          <a:pt x="63777" y="38560"/>
                        </a:cubicBezTo>
                        <a:cubicBezTo>
                          <a:pt x="62209" y="39344"/>
                          <a:pt x="61687" y="41172"/>
                          <a:pt x="60380" y="41956"/>
                        </a:cubicBezTo>
                        <a:cubicBezTo>
                          <a:pt x="58813" y="43262"/>
                          <a:pt x="56984" y="43262"/>
                          <a:pt x="55155" y="43262"/>
                        </a:cubicBezTo>
                        <a:cubicBezTo>
                          <a:pt x="52282" y="43262"/>
                          <a:pt x="49408" y="43524"/>
                          <a:pt x="46534" y="43262"/>
                        </a:cubicBezTo>
                        <a:cubicBezTo>
                          <a:pt x="45489" y="43262"/>
                          <a:pt x="43399" y="43001"/>
                          <a:pt x="42876" y="41956"/>
                        </a:cubicBezTo>
                        <a:cubicBezTo>
                          <a:pt x="42354" y="40650"/>
                          <a:pt x="43660" y="39344"/>
                          <a:pt x="43660" y="38037"/>
                        </a:cubicBezTo>
                        <a:cubicBezTo>
                          <a:pt x="43660" y="35686"/>
                          <a:pt x="41831" y="35163"/>
                          <a:pt x="40003" y="34641"/>
                        </a:cubicBezTo>
                        <a:cubicBezTo>
                          <a:pt x="37913" y="34118"/>
                          <a:pt x="36084" y="34118"/>
                          <a:pt x="34255" y="34118"/>
                        </a:cubicBezTo>
                        <a:cubicBezTo>
                          <a:pt x="33732" y="34118"/>
                          <a:pt x="32687" y="33857"/>
                          <a:pt x="32949" y="33073"/>
                        </a:cubicBezTo>
                        <a:cubicBezTo>
                          <a:pt x="33210" y="32551"/>
                          <a:pt x="34516" y="32290"/>
                          <a:pt x="35039" y="32028"/>
                        </a:cubicBezTo>
                        <a:cubicBezTo>
                          <a:pt x="35561" y="32028"/>
                          <a:pt x="36606" y="32028"/>
                          <a:pt x="37129" y="31767"/>
                        </a:cubicBezTo>
                        <a:cubicBezTo>
                          <a:pt x="37913" y="31245"/>
                          <a:pt x="36606" y="31245"/>
                          <a:pt x="36084" y="30983"/>
                        </a:cubicBezTo>
                        <a:cubicBezTo>
                          <a:pt x="34516" y="30722"/>
                          <a:pt x="32687" y="31245"/>
                          <a:pt x="31120" y="30722"/>
                        </a:cubicBezTo>
                        <a:cubicBezTo>
                          <a:pt x="30336" y="30461"/>
                          <a:pt x="27201" y="29938"/>
                          <a:pt x="28507" y="28632"/>
                        </a:cubicBezTo>
                        <a:cubicBezTo>
                          <a:pt x="30336" y="27065"/>
                          <a:pt x="33210" y="28632"/>
                          <a:pt x="35039" y="27326"/>
                        </a:cubicBezTo>
                        <a:cubicBezTo>
                          <a:pt x="36867" y="26019"/>
                          <a:pt x="32687" y="25236"/>
                          <a:pt x="31904" y="24975"/>
                        </a:cubicBezTo>
                        <a:cubicBezTo>
                          <a:pt x="30336" y="24191"/>
                          <a:pt x="28507" y="23929"/>
                          <a:pt x="27985" y="22101"/>
                        </a:cubicBezTo>
                        <a:cubicBezTo>
                          <a:pt x="26940" y="23146"/>
                          <a:pt x="25111" y="24975"/>
                          <a:pt x="23805" y="23407"/>
                        </a:cubicBezTo>
                        <a:cubicBezTo>
                          <a:pt x="22498" y="21578"/>
                          <a:pt x="21715" y="19488"/>
                          <a:pt x="19886" y="17921"/>
                        </a:cubicBezTo>
                        <a:cubicBezTo>
                          <a:pt x="18057" y="16353"/>
                          <a:pt x="15706" y="15569"/>
                          <a:pt x="13616" y="14263"/>
                        </a:cubicBezTo>
                        <a:cubicBezTo>
                          <a:pt x="12048" y="13218"/>
                          <a:pt x="10742" y="11650"/>
                          <a:pt x="8652" y="11650"/>
                        </a:cubicBezTo>
                        <a:cubicBezTo>
                          <a:pt x="6039" y="11650"/>
                          <a:pt x="3688" y="12957"/>
                          <a:pt x="1337" y="12696"/>
                        </a:cubicBezTo>
                        <a:cubicBezTo>
                          <a:pt x="-1014" y="12696"/>
                          <a:pt x="292" y="10083"/>
                          <a:pt x="1076" y="9038"/>
                        </a:cubicBezTo>
                        <a:cubicBezTo>
                          <a:pt x="4211" y="4597"/>
                          <a:pt x="8913" y="1723"/>
                          <a:pt x="14138" y="417"/>
                        </a:cubicBezTo>
                        <a:cubicBezTo>
                          <a:pt x="17796" y="-367"/>
                          <a:pt x="21715" y="-106"/>
                          <a:pt x="25111" y="1723"/>
                        </a:cubicBezTo>
                        <a:cubicBezTo>
                          <a:pt x="27724" y="3290"/>
                          <a:pt x="30075" y="5642"/>
                          <a:pt x="33210" y="6164"/>
                        </a:cubicBezTo>
                        <a:cubicBezTo>
                          <a:pt x="37129" y="6948"/>
                          <a:pt x="41048" y="5903"/>
                          <a:pt x="44705" y="6164"/>
                        </a:cubicBezTo>
                        <a:cubicBezTo>
                          <a:pt x="48363" y="6425"/>
                          <a:pt x="51498" y="7470"/>
                          <a:pt x="53849" y="10606"/>
                        </a:cubicBezTo>
                        <a:cubicBezTo>
                          <a:pt x="55939" y="13479"/>
                          <a:pt x="57507" y="17137"/>
                          <a:pt x="59335" y="20272"/>
                        </a:cubicBezTo>
                        <a:cubicBezTo>
                          <a:pt x="61164" y="23407"/>
                          <a:pt x="63515" y="26803"/>
                          <a:pt x="65867" y="29677"/>
                        </a:cubicBezTo>
                        <a:cubicBezTo>
                          <a:pt x="67696" y="31767"/>
                          <a:pt x="69524" y="34118"/>
                          <a:pt x="71876" y="35425"/>
                        </a:cubicBezTo>
                        <a:cubicBezTo>
                          <a:pt x="74749" y="36992"/>
                          <a:pt x="77885" y="37776"/>
                          <a:pt x="81020" y="38560"/>
                        </a:cubicBezTo>
                        <a:cubicBezTo>
                          <a:pt x="84155" y="39344"/>
                          <a:pt x="88074" y="40127"/>
                          <a:pt x="90164" y="42479"/>
                        </a:cubicBezTo>
                        <a:cubicBezTo>
                          <a:pt x="91992" y="44307"/>
                          <a:pt x="91731" y="46920"/>
                          <a:pt x="92254" y="49532"/>
                        </a:cubicBezTo>
                        <a:cubicBezTo>
                          <a:pt x="92776" y="52145"/>
                          <a:pt x="94605" y="53190"/>
                          <a:pt x="96956" y="53974"/>
                        </a:cubicBezTo>
                        <a:cubicBezTo>
                          <a:pt x="98785" y="54496"/>
                          <a:pt x="101659" y="54757"/>
                          <a:pt x="100875" y="57370"/>
                        </a:cubicBezTo>
                        <a:cubicBezTo>
                          <a:pt x="100614" y="58676"/>
                          <a:pt x="99830" y="60244"/>
                          <a:pt x="98524" y="60766"/>
                        </a:cubicBezTo>
                        <a:cubicBezTo>
                          <a:pt x="97479" y="61811"/>
                          <a:pt x="95911" y="62595"/>
                          <a:pt x="94344" y="6311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0E06CF68-CB88-B33D-45AE-35EF08249D98}"/>
                      </a:ext>
                    </a:extLst>
                  </p:cNvPr>
                  <p:cNvSpPr/>
                  <p:nvPr/>
                </p:nvSpPr>
                <p:spPr>
                  <a:xfrm>
                    <a:off x="2134896" y="2879541"/>
                    <a:ext cx="12700" cy="4561"/>
                  </a:xfrm>
                  <a:custGeom>
                    <a:avLst/>
                    <a:gdLst>
                      <a:gd name="connsiteX0" fmla="*/ 1948 w 12700"/>
                      <a:gd name="connsiteY0" fmla="*/ 4454 h 4561"/>
                      <a:gd name="connsiteX1" fmla="*/ 642 w 12700"/>
                      <a:gd name="connsiteY1" fmla="*/ 3931 h 4561"/>
                      <a:gd name="connsiteX2" fmla="*/ 119 w 12700"/>
                      <a:gd name="connsiteY2" fmla="*/ 2886 h 4561"/>
                      <a:gd name="connsiteX3" fmla="*/ 1948 w 12700"/>
                      <a:gd name="connsiteY3" fmla="*/ 1580 h 4561"/>
                      <a:gd name="connsiteX4" fmla="*/ 4822 w 12700"/>
                      <a:gd name="connsiteY4" fmla="*/ 1057 h 4561"/>
                      <a:gd name="connsiteX5" fmla="*/ 9785 w 12700"/>
                      <a:gd name="connsiteY5" fmla="*/ 535 h 4561"/>
                      <a:gd name="connsiteX6" fmla="*/ 11614 w 12700"/>
                      <a:gd name="connsiteY6" fmla="*/ 1841 h 4561"/>
                      <a:gd name="connsiteX7" fmla="*/ 12659 w 12700"/>
                      <a:gd name="connsiteY7" fmla="*/ 3148 h 4561"/>
                      <a:gd name="connsiteX8" fmla="*/ 10569 w 12700"/>
                      <a:gd name="connsiteY8" fmla="*/ 3670 h 4561"/>
                      <a:gd name="connsiteX9" fmla="*/ 6128 w 12700"/>
                      <a:gd name="connsiteY9" fmla="*/ 4192 h 4561"/>
                      <a:gd name="connsiteX10" fmla="*/ 1948 w 12700"/>
                      <a:gd name="connsiteY10" fmla="*/ 4454 h 4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700" h="4561">
                        <a:moveTo>
                          <a:pt x="1948" y="4454"/>
                        </a:moveTo>
                        <a:cubicBezTo>
                          <a:pt x="1686" y="4454"/>
                          <a:pt x="1164" y="4192"/>
                          <a:pt x="642" y="3931"/>
                        </a:cubicBezTo>
                        <a:cubicBezTo>
                          <a:pt x="119" y="3670"/>
                          <a:pt x="119" y="3409"/>
                          <a:pt x="119" y="2886"/>
                        </a:cubicBezTo>
                        <a:cubicBezTo>
                          <a:pt x="-404" y="1319"/>
                          <a:pt x="903" y="1580"/>
                          <a:pt x="1948" y="1580"/>
                        </a:cubicBezTo>
                        <a:cubicBezTo>
                          <a:pt x="2993" y="1580"/>
                          <a:pt x="4038" y="1580"/>
                          <a:pt x="4822" y="1057"/>
                        </a:cubicBezTo>
                        <a:cubicBezTo>
                          <a:pt x="6389" y="-249"/>
                          <a:pt x="7957" y="-249"/>
                          <a:pt x="9785" y="535"/>
                        </a:cubicBezTo>
                        <a:cubicBezTo>
                          <a:pt x="10308" y="796"/>
                          <a:pt x="11092" y="1319"/>
                          <a:pt x="11614" y="1841"/>
                        </a:cubicBezTo>
                        <a:cubicBezTo>
                          <a:pt x="11875" y="2102"/>
                          <a:pt x="12921" y="2625"/>
                          <a:pt x="12659" y="3148"/>
                        </a:cubicBezTo>
                        <a:cubicBezTo>
                          <a:pt x="12398" y="3409"/>
                          <a:pt x="10830" y="3670"/>
                          <a:pt x="10569" y="3670"/>
                        </a:cubicBezTo>
                        <a:cubicBezTo>
                          <a:pt x="9002" y="3931"/>
                          <a:pt x="7434" y="4192"/>
                          <a:pt x="6128" y="4192"/>
                        </a:cubicBezTo>
                        <a:cubicBezTo>
                          <a:pt x="4560" y="4454"/>
                          <a:pt x="3254" y="4715"/>
                          <a:pt x="1948" y="445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3B762C8C-C2D1-9646-7848-50C84D21B072}"/>
                      </a:ext>
                    </a:extLst>
                  </p:cNvPr>
                  <p:cNvSpPr/>
                  <p:nvPr/>
                </p:nvSpPr>
                <p:spPr>
                  <a:xfrm>
                    <a:off x="2154018" y="2887267"/>
                    <a:ext cx="8604" cy="9006"/>
                  </a:xfrm>
                  <a:custGeom>
                    <a:avLst/>
                    <a:gdLst>
                      <a:gd name="connsiteX0" fmla="*/ 3988 w 8604"/>
                      <a:gd name="connsiteY0" fmla="*/ 124 h 9006"/>
                      <a:gd name="connsiteX1" fmla="*/ 5817 w 8604"/>
                      <a:gd name="connsiteY1" fmla="*/ 646 h 9006"/>
                      <a:gd name="connsiteX2" fmla="*/ 7385 w 8604"/>
                      <a:gd name="connsiteY2" fmla="*/ 907 h 9006"/>
                      <a:gd name="connsiteX3" fmla="*/ 6078 w 8604"/>
                      <a:gd name="connsiteY3" fmla="*/ 9006 h 9006"/>
                      <a:gd name="connsiteX4" fmla="*/ 2159 w 8604"/>
                      <a:gd name="connsiteY4" fmla="*/ 6394 h 9006"/>
                      <a:gd name="connsiteX5" fmla="*/ 853 w 8604"/>
                      <a:gd name="connsiteY5" fmla="*/ 3781 h 9006"/>
                      <a:gd name="connsiteX6" fmla="*/ 69 w 8604"/>
                      <a:gd name="connsiteY6" fmla="*/ 1691 h 9006"/>
                      <a:gd name="connsiteX7" fmla="*/ 3988 w 8604"/>
                      <a:gd name="connsiteY7" fmla="*/ 124 h 9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" h="9006">
                        <a:moveTo>
                          <a:pt x="3988" y="124"/>
                        </a:moveTo>
                        <a:cubicBezTo>
                          <a:pt x="4511" y="124"/>
                          <a:pt x="5295" y="385"/>
                          <a:pt x="5817" y="646"/>
                        </a:cubicBezTo>
                        <a:cubicBezTo>
                          <a:pt x="5817" y="646"/>
                          <a:pt x="7385" y="1169"/>
                          <a:pt x="7385" y="907"/>
                        </a:cubicBezTo>
                        <a:cubicBezTo>
                          <a:pt x="8168" y="2997"/>
                          <a:pt x="10258" y="9006"/>
                          <a:pt x="6078" y="9006"/>
                        </a:cubicBezTo>
                        <a:cubicBezTo>
                          <a:pt x="4250" y="9006"/>
                          <a:pt x="2943" y="7961"/>
                          <a:pt x="2159" y="6394"/>
                        </a:cubicBezTo>
                        <a:cubicBezTo>
                          <a:pt x="1637" y="5610"/>
                          <a:pt x="1376" y="4565"/>
                          <a:pt x="853" y="3781"/>
                        </a:cubicBezTo>
                        <a:cubicBezTo>
                          <a:pt x="331" y="2997"/>
                          <a:pt x="-192" y="2475"/>
                          <a:pt x="69" y="1691"/>
                        </a:cubicBezTo>
                        <a:cubicBezTo>
                          <a:pt x="331" y="-138"/>
                          <a:pt x="2682" y="-138"/>
                          <a:pt x="3988" y="12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183A5F96-E623-D8C2-8358-59D8BB594F6D}"/>
                      </a:ext>
                    </a:extLst>
                  </p:cNvPr>
                  <p:cNvSpPr/>
                  <p:nvPr/>
                </p:nvSpPr>
                <p:spPr>
                  <a:xfrm>
                    <a:off x="2170285" y="2904201"/>
                    <a:ext cx="9246" cy="5118"/>
                  </a:xfrm>
                  <a:custGeom>
                    <a:avLst/>
                    <a:gdLst>
                      <a:gd name="connsiteX0" fmla="*/ 1829 w 9246"/>
                      <a:gd name="connsiteY0" fmla="*/ 3307 h 5118"/>
                      <a:gd name="connsiteX1" fmla="*/ 0 w 9246"/>
                      <a:gd name="connsiteY1" fmla="*/ 172 h 5118"/>
                      <a:gd name="connsiteX2" fmla="*/ 2613 w 9246"/>
                      <a:gd name="connsiteY2" fmla="*/ 433 h 5118"/>
                      <a:gd name="connsiteX3" fmla="*/ 5225 w 9246"/>
                      <a:gd name="connsiteY3" fmla="*/ 2000 h 5118"/>
                      <a:gd name="connsiteX4" fmla="*/ 9144 w 9246"/>
                      <a:gd name="connsiteY4" fmla="*/ 3568 h 5118"/>
                      <a:gd name="connsiteX5" fmla="*/ 5225 w 9246"/>
                      <a:gd name="connsiteY5" fmla="*/ 4874 h 5118"/>
                      <a:gd name="connsiteX6" fmla="*/ 1829 w 9246"/>
                      <a:gd name="connsiteY6" fmla="*/ 3307 h 5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246" h="5118">
                        <a:moveTo>
                          <a:pt x="1829" y="3307"/>
                        </a:moveTo>
                        <a:cubicBezTo>
                          <a:pt x="784" y="2523"/>
                          <a:pt x="0" y="1478"/>
                          <a:pt x="0" y="172"/>
                        </a:cubicBezTo>
                        <a:cubicBezTo>
                          <a:pt x="784" y="-90"/>
                          <a:pt x="2090" y="-90"/>
                          <a:pt x="2613" y="433"/>
                        </a:cubicBezTo>
                        <a:cubicBezTo>
                          <a:pt x="3396" y="955"/>
                          <a:pt x="4180" y="1739"/>
                          <a:pt x="5225" y="2000"/>
                        </a:cubicBezTo>
                        <a:cubicBezTo>
                          <a:pt x="6270" y="2262"/>
                          <a:pt x="8621" y="2523"/>
                          <a:pt x="9144" y="3568"/>
                        </a:cubicBezTo>
                        <a:cubicBezTo>
                          <a:pt x="9928" y="5135"/>
                          <a:pt x="6009" y="5397"/>
                          <a:pt x="5225" y="4874"/>
                        </a:cubicBezTo>
                        <a:cubicBezTo>
                          <a:pt x="4180" y="4874"/>
                          <a:pt x="2874" y="4090"/>
                          <a:pt x="1829" y="330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C4DF3AC4-750F-8372-0A03-DB599893DB3B}"/>
                      </a:ext>
                    </a:extLst>
                  </p:cNvPr>
                  <p:cNvSpPr/>
                  <p:nvPr/>
                </p:nvSpPr>
                <p:spPr>
                  <a:xfrm>
                    <a:off x="2087438" y="2873011"/>
                    <a:ext cx="23804" cy="12738"/>
                  </a:xfrm>
                  <a:custGeom>
                    <a:avLst/>
                    <a:gdLst>
                      <a:gd name="connsiteX0" fmla="*/ 8389 w 23804"/>
                      <a:gd name="connsiteY0" fmla="*/ 12289 h 12738"/>
                      <a:gd name="connsiteX1" fmla="*/ 5254 w 23804"/>
                      <a:gd name="connsiteY1" fmla="*/ 8632 h 12738"/>
                      <a:gd name="connsiteX2" fmla="*/ 2641 w 23804"/>
                      <a:gd name="connsiteY2" fmla="*/ 6280 h 12738"/>
                      <a:gd name="connsiteX3" fmla="*/ 29 w 23804"/>
                      <a:gd name="connsiteY3" fmla="*/ 1839 h 12738"/>
                      <a:gd name="connsiteX4" fmla="*/ 5254 w 23804"/>
                      <a:gd name="connsiteY4" fmla="*/ 10 h 12738"/>
                      <a:gd name="connsiteX5" fmla="*/ 13092 w 23804"/>
                      <a:gd name="connsiteY5" fmla="*/ 1055 h 12738"/>
                      <a:gd name="connsiteX6" fmla="*/ 18317 w 23804"/>
                      <a:gd name="connsiteY6" fmla="*/ 3407 h 12738"/>
                      <a:gd name="connsiteX7" fmla="*/ 23542 w 23804"/>
                      <a:gd name="connsiteY7" fmla="*/ 5497 h 12738"/>
                      <a:gd name="connsiteX8" fmla="*/ 21452 w 23804"/>
                      <a:gd name="connsiteY8" fmla="*/ 7848 h 12738"/>
                      <a:gd name="connsiteX9" fmla="*/ 14659 w 23804"/>
                      <a:gd name="connsiteY9" fmla="*/ 10461 h 12738"/>
                      <a:gd name="connsiteX10" fmla="*/ 8389 w 23804"/>
                      <a:gd name="connsiteY10" fmla="*/ 12289 h 12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804" h="12738">
                        <a:moveTo>
                          <a:pt x="8389" y="12289"/>
                        </a:moveTo>
                        <a:cubicBezTo>
                          <a:pt x="7083" y="11506"/>
                          <a:pt x="6299" y="9938"/>
                          <a:pt x="5254" y="8632"/>
                        </a:cubicBezTo>
                        <a:cubicBezTo>
                          <a:pt x="4470" y="7587"/>
                          <a:pt x="3686" y="7064"/>
                          <a:pt x="2641" y="6280"/>
                        </a:cubicBezTo>
                        <a:cubicBezTo>
                          <a:pt x="1335" y="5236"/>
                          <a:pt x="-232" y="3407"/>
                          <a:pt x="29" y="1839"/>
                        </a:cubicBezTo>
                        <a:cubicBezTo>
                          <a:pt x="290" y="-251"/>
                          <a:pt x="3686" y="10"/>
                          <a:pt x="5254" y="10"/>
                        </a:cubicBezTo>
                        <a:cubicBezTo>
                          <a:pt x="7866" y="10"/>
                          <a:pt x="10479" y="272"/>
                          <a:pt x="13092" y="1055"/>
                        </a:cubicBezTo>
                        <a:cubicBezTo>
                          <a:pt x="14920" y="1578"/>
                          <a:pt x="16488" y="2884"/>
                          <a:pt x="18317" y="3407"/>
                        </a:cubicBezTo>
                        <a:cubicBezTo>
                          <a:pt x="19884" y="3929"/>
                          <a:pt x="22497" y="3929"/>
                          <a:pt x="23542" y="5497"/>
                        </a:cubicBezTo>
                        <a:cubicBezTo>
                          <a:pt x="24587" y="6803"/>
                          <a:pt x="22235" y="7587"/>
                          <a:pt x="21452" y="7848"/>
                        </a:cubicBezTo>
                        <a:cubicBezTo>
                          <a:pt x="19362" y="8893"/>
                          <a:pt x="16749" y="9154"/>
                          <a:pt x="14659" y="10461"/>
                        </a:cubicBezTo>
                        <a:cubicBezTo>
                          <a:pt x="12569" y="11767"/>
                          <a:pt x="10479" y="13596"/>
                          <a:pt x="8389" y="1228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994600E3-0272-80EB-8D9F-DE2411BBE999}"/>
                      </a:ext>
                    </a:extLst>
                  </p:cNvPr>
                  <p:cNvSpPr/>
                  <p:nvPr/>
                </p:nvSpPr>
                <p:spPr>
                  <a:xfrm>
                    <a:off x="2088704" y="2837491"/>
                    <a:ext cx="9786" cy="11474"/>
                  </a:xfrm>
                  <a:custGeom>
                    <a:avLst/>
                    <a:gdLst>
                      <a:gd name="connsiteX0" fmla="*/ 4250 w 9786"/>
                      <a:gd name="connsiteY0" fmla="*/ 7315 h 11474"/>
                      <a:gd name="connsiteX1" fmla="*/ 3727 w 9786"/>
                      <a:gd name="connsiteY1" fmla="*/ 9928 h 11474"/>
                      <a:gd name="connsiteX2" fmla="*/ 2421 w 9786"/>
                      <a:gd name="connsiteY2" fmla="*/ 10973 h 11474"/>
                      <a:gd name="connsiteX3" fmla="*/ 1898 w 9786"/>
                      <a:gd name="connsiteY3" fmla="*/ 7838 h 11474"/>
                      <a:gd name="connsiteX4" fmla="*/ 853 w 9786"/>
                      <a:gd name="connsiteY4" fmla="*/ 4441 h 11474"/>
                      <a:gd name="connsiteX5" fmla="*/ 69 w 9786"/>
                      <a:gd name="connsiteY5" fmla="*/ 1568 h 11474"/>
                      <a:gd name="connsiteX6" fmla="*/ 2421 w 9786"/>
                      <a:gd name="connsiteY6" fmla="*/ 0 h 11474"/>
                      <a:gd name="connsiteX7" fmla="*/ 5817 w 9786"/>
                      <a:gd name="connsiteY7" fmla="*/ 784 h 11474"/>
                      <a:gd name="connsiteX8" fmla="*/ 9736 w 9786"/>
                      <a:gd name="connsiteY8" fmla="*/ 1568 h 11474"/>
                      <a:gd name="connsiteX9" fmla="*/ 7907 w 9786"/>
                      <a:gd name="connsiteY9" fmla="*/ 3658 h 11474"/>
                      <a:gd name="connsiteX10" fmla="*/ 4250 w 9786"/>
                      <a:gd name="connsiteY10" fmla="*/ 7315 h 1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786" h="11474">
                        <a:moveTo>
                          <a:pt x="4250" y="7315"/>
                        </a:moveTo>
                        <a:cubicBezTo>
                          <a:pt x="3727" y="8360"/>
                          <a:pt x="3727" y="8883"/>
                          <a:pt x="3727" y="9928"/>
                        </a:cubicBezTo>
                        <a:cubicBezTo>
                          <a:pt x="3727" y="10712"/>
                          <a:pt x="3466" y="12279"/>
                          <a:pt x="2421" y="10973"/>
                        </a:cubicBezTo>
                        <a:cubicBezTo>
                          <a:pt x="1898" y="10189"/>
                          <a:pt x="1898" y="8883"/>
                          <a:pt x="1898" y="7838"/>
                        </a:cubicBezTo>
                        <a:cubicBezTo>
                          <a:pt x="1898" y="6531"/>
                          <a:pt x="1898" y="5486"/>
                          <a:pt x="853" y="4441"/>
                        </a:cubicBezTo>
                        <a:cubicBezTo>
                          <a:pt x="331" y="3658"/>
                          <a:pt x="-192" y="2613"/>
                          <a:pt x="69" y="1568"/>
                        </a:cubicBezTo>
                        <a:cubicBezTo>
                          <a:pt x="331" y="523"/>
                          <a:pt x="1376" y="261"/>
                          <a:pt x="2421" y="0"/>
                        </a:cubicBezTo>
                        <a:cubicBezTo>
                          <a:pt x="3727" y="0"/>
                          <a:pt x="4511" y="784"/>
                          <a:pt x="5817" y="784"/>
                        </a:cubicBezTo>
                        <a:cubicBezTo>
                          <a:pt x="6601" y="784"/>
                          <a:pt x="10258" y="0"/>
                          <a:pt x="9736" y="1568"/>
                        </a:cubicBezTo>
                        <a:cubicBezTo>
                          <a:pt x="9475" y="2351"/>
                          <a:pt x="8430" y="3135"/>
                          <a:pt x="7907" y="3658"/>
                        </a:cubicBezTo>
                        <a:cubicBezTo>
                          <a:pt x="6078" y="4703"/>
                          <a:pt x="4772" y="5748"/>
                          <a:pt x="4250" y="731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27BA38C1-E135-CFB6-63D7-32566A7E878C}"/>
                      </a:ext>
                    </a:extLst>
                  </p:cNvPr>
                  <p:cNvSpPr/>
                  <p:nvPr/>
                </p:nvSpPr>
                <p:spPr>
                  <a:xfrm>
                    <a:off x="2068949" y="2808258"/>
                    <a:ext cx="20348" cy="21675"/>
                  </a:xfrm>
                  <a:custGeom>
                    <a:avLst/>
                    <a:gdLst>
                      <a:gd name="connsiteX0" fmla="*/ 12509 w 20348"/>
                      <a:gd name="connsiteY0" fmla="*/ 17999 h 21675"/>
                      <a:gd name="connsiteX1" fmla="*/ 10681 w 20348"/>
                      <a:gd name="connsiteY1" fmla="*/ 14081 h 21675"/>
                      <a:gd name="connsiteX2" fmla="*/ 8068 w 20348"/>
                      <a:gd name="connsiteY2" fmla="*/ 10684 h 21675"/>
                      <a:gd name="connsiteX3" fmla="*/ 5456 w 20348"/>
                      <a:gd name="connsiteY3" fmla="*/ 11729 h 21675"/>
                      <a:gd name="connsiteX4" fmla="*/ 4933 w 20348"/>
                      <a:gd name="connsiteY4" fmla="*/ 17477 h 21675"/>
                      <a:gd name="connsiteX5" fmla="*/ 1276 w 20348"/>
                      <a:gd name="connsiteY5" fmla="*/ 13036 h 21675"/>
                      <a:gd name="connsiteX6" fmla="*/ 1276 w 20348"/>
                      <a:gd name="connsiteY6" fmla="*/ 9117 h 21675"/>
                      <a:gd name="connsiteX7" fmla="*/ 4411 w 20348"/>
                      <a:gd name="connsiteY7" fmla="*/ 5459 h 21675"/>
                      <a:gd name="connsiteX8" fmla="*/ 3888 w 20348"/>
                      <a:gd name="connsiteY8" fmla="*/ 757 h 21675"/>
                      <a:gd name="connsiteX9" fmla="*/ 8852 w 20348"/>
                      <a:gd name="connsiteY9" fmla="*/ 1279 h 21675"/>
                      <a:gd name="connsiteX10" fmla="*/ 10158 w 20348"/>
                      <a:gd name="connsiteY10" fmla="*/ 5982 h 21675"/>
                      <a:gd name="connsiteX11" fmla="*/ 12248 w 20348"/>
                      <a:gd name="connsiteY11" fmla="*/ 10423 h 21675"/>
                      <a:gd name="connsiteX12" fmla="*/ 14338 w 20348"/>
                      <a:gd name="connsiteY12" fmla="*/ 14081 h 21675"/>
                      <a:gd name="connsiteX13" fmla="*/ 18780 w 20348"/>
                      <a:gd name="connsiteY13" fmla="*/ 16171 h 21675"/>
                      <a:gd name="connsiteX14" fmla="*/ 18518 w 20348"/>
                      <a:gd name="connsiteY14" fmla="*/ 21657 h 21675"/>
                      <a:gd name="connsiteX15" fmla="*/ 13293 w 20348"/>
                      <a:gd name="connsiteY15" fmla="*/ 17999 h 21675"/>
                      <a:gd name="connsiteX16" fmla="*/ 12509 w 20348"/>
                      <a:gd name="connsiteY16" fmla="*/ 17999 h 21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0348" h="21675">
                        <a:moveTo>
                          <a:pt x="12509" y="17999"/>
                        </a:moveTo>
                        <a:cubicBezTo>
                          <a:pt x="11464" y="16954"/>
                          <a:pt x="10419" y="15909"/>
                          <a:pt x="10681" y="14081"/>
                        </a:cubicBezTo>
                        <a:cubicBezTo>
                          <a:pt x="10942" y="12513"/>
                          <a:pt x="9897" y="10684"/>
                          <a:pt x="8068" y="10684"/>
                        </a:cubicBezTo>
                        <a:cubicBezTo>
                          <a:pt x="7023" y="10684"/>
                          <a:pt x="5978" y="10945"/>
                          <a:pt x="5456" y="11729"/>
                        </a:cubicBezTo>
                        <a:cubicBezTo>
                          <a:pt x="4149" y="13558"/>
                          <a:pt x="5456" y="15648"/>
                          <a:pt x="4933" y="17477"/>
                        </a:cubicBezTo>
                        <a:cubicBezTo>
                          <a:pt x="3888" y="15648"/>
                          <a:pt x="2582" y="14603"/>
                          <a:pt x="1276" y="13036"/>
                        </a:cubicBezTo>
                        <a:cubicBezTo>
                          <a:pt x="-292" y="11729"/>
                          <a:pt x="-553" y="10423"/>
                          <a:pt x="1276" y="9117"/>
                        </a:cubicBezTo>
                        <a:cubicBezTo>
                          <a:pt x="2582" y="8333"/>
                          <a:pt x="4933" y="7549"/>
                          <a:pt x="4411" y="5459"/>
                        </a:cubicBezTo>
                        <a:cubicBezTo>
                          <a:pt x="4149" y="3892"/>
                          <a:pt x="2582" y="2063"/>
                          <a:pt x="3888" y="757"/>
                        </a:cubicBezTo>
                        <a:cubicBezTo>
                          <a:pt x="5194" y="-550"/>
                          <a:pt x="7807" y="-27"/>
                          <a:pt x="8852" y="1279"/>
                        </a:cubicBezTo>
                        <a:cubicBezTo>
                          <a:pt x="9897" y="2585"/>
                          <a:pt x="9636" y="4414"/>
                          <a:pt x="10158" y="5982"/>
                        </a:cubicBezTo>
                        <a:cubicBezTo>
                          <a:pt x="10681" y="7549"/>
                          <a:pt x="11726" y="8855"/>
                          <a:pt x="12248" y="10423"/>
                        </a:cubicBezTo>
                        <a:cubicBezTo>
                          <a:pt x="12771" y="11729"/>
                          <a:pt x="13032" y="13297"/>
                          <a:pt x="14338" y="14081"/>
                        </a:cubicBezTo>
                        <a:cubicBezTo>
                          <a:pt x="15645" y="14864"/>
                          <a:pt x="17473" y="14864"/>
                          <a:pt x="18780" y="16171"/>
                        </a:cubicBezTo>
                        <a:cubicBezTo>
                          <a:pt x="20086" y="17738"/>
                          <a:pt x="21653" y="21134"/>
                          <a:pt x="18518" y="21657"/>
                        </a:cubicBezTo>
                        <a:cubicBezTo>
                          <a:pt x="16167" y="21918"/>
                          <a:pt x="14861" y="19306"/>
                          <a:pt x="13293" y="17999"/>
                        </a:cubicBezTo>
                        <a:cubicBezTo>
                          <a:pt x="13032" y="18522"/>
                          <a:pt x="12771" y="18261"/>
                          <a:pt x="12509" y="1799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5D0843D3-2437-C4FA-3CAB-4133346D02C4}"/>
                      </a:ext>
                    </a:extLst>
                  </p:cNvPr>
                  <p:cNvSpPr/>
                  <p:nvPr/>
                </p:nvSpPr>
                <p:spPr>
                  <a:xfrm>
                    <a:off x="2047234" y="2792254"/>
                    <a:ext cx="15693" cy="13625"/>
                  </a:xfrm>
                  <a:custGeom>
                    <a:avLst/>
                    <a:gdLst>
                      <a:gd name="connsiteX0" fmla="*/ 9666 w 15693"/>
                      <a:gd name="connsiteY0" fmla="*/ 7094 h 13625"/>
                      <a:gd name="connsiteX1" fmla="*/ 7576 w 15693"/>
                      <a:gd name="connsiteY1" fmla="*/ 6049 h 13625"/>
                      <a:gd name="connsiteX2" fmla="*/ 6793 w 15693"/>
                      <a:gd name="connsiteY2" fmla="*/ 7878 h 13625"/>
                      <a:gd name="connsiteX3" fmla="*/ 8621 w 15693"/>
                      <a:gd name="connsiteY3" fmla="*/ 13626 h 13625"/>
                      <a:gd name="connsiteX4" fmla="*/ 3396 w 15693"/>
                      <a:gd name="connsiteY4" fmla="*/ 8923 h 13625"/>
                      <a:gd name="connsiteX5" fmla="*/ 784 w 15693"/>
                      <a:gd name="connsiteY5" fmla="*/ 5527 h 13625"/>
                      <a:gd name="connsiteX6" fmla="*/ 0 w 15693"/>
                      <a:gd name="connsiteY6" fmla="*/ 3959 h 13625"/>
                      <a:gd name="connsiteX7" fmla="*/ 784 w 15693"/>
                      <a:gd name="connsiteY7" fmla="*/ 1347 h 13625"/>
                      <a:gd name="connsiteX8" fmla="*/ 3919 w 15693"/>
                      <a:gd name="connsiteY8" fmla="*/ 302 h 13625"/>
                      <a:gd name="connsiteX9" fmla="*/ 6531 w 15693"/>
                      <a:gd name="connsiteY9" fmla="*/ 302 h 13625"/>
                      <a:gd name="connsiteX10" fmla="*/ 11756 w 15693"/>
                      <a:gd name="connsiteY10" fmla="*/ 4743 h 13625"/>
                      <a:gd name="connsiteX11" fmla="*/ 15675 w 15693"/>
                      <a:gd name="connsiteY11" fmla="*/ 11274 h 13625"/>
                      <a:gd name="connsiteX12" fmla="*/ 12279 w 15693"/>
                      <a:gd name="connsiteY12" fmla="*/ 10229 h 13625"/>
                      <a:gd name="connsiteX13" fmla="*/ 9666 w 15693"/>
                      <a:gd name="connsiteY13" fmla="*/ 7094 h 13625"/>
                      <a:gd name="connsiteX14" fmla="*/ 9666 w 15693"/>
                      <a:gd name="connsiteY14" fmla="*/ 7094 h 13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5693" h="13625">
                        <a:moveTo>
                          <a:pt x="9666" y="7094"/>
                        </a:moveTo>
                        <a:cubicBezTo>
                          <a:pt x="9144" y="6833"/>
                          <a:pt x="8360" y="6049"/>
                          <a:pt x="7576" y="6049"/>
                        </a:cubicBezTo>
                        <a:cubicBezTo>
                          <a:pt x="6531" y="6049"/>
                          <a:pt x="6793" y="7355"/>
                          <a:pt x="6793" y="7878"/>
                        </a:cubicBezTo>
                        <a:cubicBezTo>
                          <a:pt x="6793" y="9968"/>
                          <a:pt x="8883" y="11274"/>
                          <a:pt x="8621" y="13626"/>
                        </a:cubicBezTo>
                        <a:cubicBezTo>
                          <a:pt x="6009" y="12581"/>
                          <a:pt x="4703" y="11013"/>
                          <a:pt x="3396" y="8923"/>
                        </a:cubicBezTo>
                        <a:cubicBezTo>
                          <a:pt x="2613" y="7617"/>
                          <a:pt x="1829" y="6572"/>
                          <a:pt x="784" y="5527"/>
                        </a:cubicBezTo>
                        <a:cubicBezTo>
                          <a:pt x="261" y="5004"/>
                          <a:pt x="0" y="5004"/>
                          <a:pt x="0" y="3959"/>
                        </a:cubicBezTo>
                        <a:cubicBezTo>
                          <a:pt x="0" y="2914"/>
                          <a:pt x="522" y="2130"/>
                          <a:pt x="784" y="1347"/>
                        </a:cubicBezTo>
                        <a:cubicBezTo>
                          <a:pt x="1045" y="824"/>
                          <a:pt x="3396" y="302"/>
                          <a:pt x="3919" y="302"/>
                        </a:cubicBezTo>
                        <a:cubicBezTo>
                          <a:pt x="4703" y="40"/>
                          <a:pt x="5747" y="-221"/>
                          <a:pt x="6531" y="302"/>
                        </a:cubicBezTo>
                        <a:cubicBezTo>
                          <a:pt x="8360" y="1608"/>
                          <a:pt x="10189" y="2914"/>
                          <a:pt x="11756" y="4743"/>
                        </a:cubicBezTo>
                        <a:cubicBezTo>
                          <a:pt x="13324" y="6311"/>
                          <a:pt x="15936" y="8662"/>
                          <a:pt x="15675" y="11274"/>
                        </a:cubicBezTo>
                        <a:cubicBezTo>
                          <a:pt x="14630" y="10752"/>
                          <a:pt x="13324" y="11013"/>
                          <a:pt x="12279" y="10229"/>
                        </a:cubicBezTo>
                        <a:cubicBezTo>
                          <a:pt x="11234" y="9184"/>
                          <a:pt x="10450" y="8139"/>
                          <a:pt x="9666" y="7094"/>
                        </a:cubicBezTo>
                        <a:cubicBezTo>
                          <a:pt x="9666" y="7094"/>
                          <a:pt x="9666" y="7094"/>
                          <a:pt x="9666" y="709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363803D5-39C8-274C-C692-A7D588C02C44}"/>
                      </a:ext>
                    </a:extLst>
                  </p:cNvPr>
                  <p:cNvSpPr/>
                  <p:nvPr/>
                </p:nvSpPr>
                <p:spPr>
                  <a:xfrm>
                    <a:off x="2038351" y="2779754"/>
                    <a:ext cx="9636" cy="11001"/>
                  </a:xfrm>
                  <a:custGeom>
                    <a:avLst/>
                    <a:gdLst>
                      <a:gd name="connsiteX0" fmla="*/ 0 w 9636"/>
                      <a:gd name="connsiteY0" fmla="*/ 3658 h 11001"/>
                      <a:gd name="connsiteX1" fmla="*/ 4441 w 9636"/>
                      <a:gd name="connsiteY1" fmla="*/ 0 h 11001"/>
                      <a:gd name="connsiteX2" fmla="*/ 7054 w 9636"/>
                      <a:gd name="connsiteY2" fmla="*/ 784 h 11001"/>
                      <a:gd name="connsiteX3" fmla="*/ 7576 w 9636"/>
                      <a:gd name="connsiteY3" fmla="*/ 3658 h 11001"/>
                      <a:gd name="connsiteX4" fmla="*/ 8883 w 9636"/>
                      <a:gd name="connsiteY4" fmla="*/ 5748 h 11001"/>
                      <a:gd name="connsiteX5" fmla="*/ 8621 w 9636"/>
                      <a:gd name="connsiteY5" fmla="*/ 9405 h 11001"/>
                      <a:gd name="connsiteX6" fmla="*/ 5225 w 9636"/>
                      <a:gd name="connsiteY6" fmla="*/ 10973 h 11001"/>
                      <a:gd name="connsiteX7" fmla="*/ 3658 w 9636"/>
                      <a:gd name="connsiteY7" fmla="*/ 8360 h 11001"/>
                      <a:gd name="connsiteX8" fmla="*/ 0 w 9636"/>
                      <a:gd name="connsiteY8" fmla="*/ 3658 h 11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36" h="11001">
                        <a:moveTo>
                          <a:pt x="0" y="3658"/>
                        </a:moveTo>
                        <a:cubicBezTo>
                          <a:pt x="0" y="1045"/>
                          <a:pt x="1829" y="0"/>
                          <a:pt x="4441" y="0"/>
                        </a:cubicBezTo>
                        <a:cubicBezTo>
                          <a:pt x="5225" y="0"/>
                          <a:pt x="6531" y="0"/>
                          <a:pt x="7054" y="784"/>
                        </a:cubicBezTo>
                        <a:cubicBezTo>
                          <a:pt x="7576" y="1306"/>
                          <a:pt x="7054" y="2874"/>
                          <a:pt x="7576" y="3658"/>
                        </a:cubicBezTo>
                        <a:cubicBezTo>
                          <a:pt x="7838" y="4441"/>
                          <a:pt x="8360" y="4964"/>
                          <a:pt x="8883" y="5748"/>
                        </a:cubicBezTo>
                        <a:cubicBezTo>
                          <a:pt x="9928" y="7054"/>
                          <a:pt x="9928" y="8360"/>
                          <a:pt x="8621" y="9405"/>
                        </a:cubicBezTo>
                        <a:cubicBezTo>
                          <a:pt x="7576" y="10450"/>
                          <a:pt x="6531" y="10711"/>
                          <a:pt x="5225" y="10973"/>
                        </a:cubicBezTo>
                        <a:cubicBezTo>
                          <a:pt x="3396" y="11234"/>
                          <a:pt x="3919" y="9666"/>
                          <a:pt x="3658" y="8360"/>
                        </a:cubicBezTo>
                        <a:cubicBezTo>
                          <a:pt x="3135" y="6531"/>
                          <a:pt x="0" y="6270"/>
                          <a:pt x="0" y="365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4E203BD5-88A3-77CF-1134-DC8FA05C7ABA}"/>
                      </a:ext>
                    </a:extLst>
                  </p:cNvPr>
                  <p:cNvSpPr/>
                  <p:nvPr/>
                </p:nvSpPr>
                <p:spPr>
                  <a:xfrm>
                    <a:off x="1985799" y="2777298"/>
                    <a:ext cx="28300" cy="29416"/>
                  </a:xfrm>
                  <a:custGeom>
                    <a:avLst/>
                    <a:gdLst>
                      <a:gd name="connsiteX0" fmla="*/ 27472 w 28300"/>
                      <a:gd name="connsiteY0" fmla="*/ 8203 h 29416"/>
                      <a:gd name="connsiteX1" fmla="*/ 25382 w 28300"/>
                      <a:gd name="connsiteY1" fmla="*/ 1672 h 29416"/>
                      <a:gd name="connsiteX2" fmla="*/ 21985 w 28300"/>
                      <a:gd name="connsiteY2" fmla="*/ 3762 h 29416"/>
                      <a:gd name="connsiteX3" fmla="*/ 18589 w 28300"/>
                      <a:gd name="connsiteY3" fmla="*/ 1672 h 29416"/>
                      <a:gd name="connsiteX4" fmla="*/ 14670 w 28300"/>
                      <a:gd name="connsiteY4" fmla="*/ 1933 h 29416"/>
                      <a:gd name="connsiteX5" fmla="*/ 11797 w 28300"/>
                      <a:gd name="connsiteY5" fmla="*/ 4023 h 29416"/>
                      <a:gd name="connsiteX6" fmla="*/ 7616 w 28300"/>
                      <a:gd name="connsiteY6" fmla="*/ 1933 h 29416"/>
                      <a:gd name="connsiteX7" fmla="*/ 2653 w 28300"/>
                      <a:gd name="connsiteY7" fmla="*/ 104 h 29416"/>
                      <a:gd name="connsiteX8" fmla="*/ 824 w 28300"/>
                      <a:gd name="connsiteY8" fmla="*/ 10293 h 29416"/>
                      <a:gd name="connsiteX9" fmla="*/ 3698 w 28300"/>
                      <a:gd name="connsiteY9" fmla="*/ 13167 h 29416"/>
                      <a:gd name="connsiteX10" fmla="*/ 5526 w 28300"/>
                      <a:gd name="connsiteY10" fmla="*/ 17347 h 29416"/>
                      <a:gd name="connsiteX11" fmla="*/ 8139 w 28300"/>
                      <a:gd name="connsiteY11" fmla="*/ 20221 h 29416"/>
                      <a:gd name="connsiteX12" fmla="*/ 12319 w 28300"/>
                      <a:gd name="connsiteY12" fmla="*/ 21266 h 29416"/>
                      <a:gd name="connsiteX13" fmla="*/ 12841 w 28300"/>
                      <a:gd name="connsiteY13" fmla="*/ 25707 h 29416"/>
                      <a:gd name="connsiteX14" fmla="*/ 14409 w 28300"/>
                      <a:gd name="connsiteY14" fmla="*/ 28320 h 29416"/>
                      <a:gd name="connsiteX15" fmla="*/ 19112 w 28300"/>
                      <a:gd name="connsiteY15" fmla="*/ 29365 h 29416"/>
                      <a:gd name="connsiteX16" fmla="*/ 23814 w 28300"/>
                      <a:gd name="connsiteY16" fmla="*/ 22834 h 29416"/>
                      <a:gd name="connsiteX17" fmla="*/ 24075 w 28300"/>
                      <a:gd name="connsiteY17" fmla="*/ 18131 h 29416"/>
                      <a:gd name="connsiteX18" fmla="*/ 25382 w 28300"/>
                      <a:gd name="connsiteY18" fmla="*/ 14473 h 29416"/>
                      <a:gd name="connsiteX19" fmla="*/ 27472 w 28300"/>
                      <a:gd name="connsiteY19" fmla="*/ 8203 h 29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8300" h="29416">
                        <a:moveTo>
                          <a:pt x="27472" y="8203"/>
                        </a:moveTo>
                        <a:cubicBezTo>
                          <a:pt x="28256" y="6113"/>
                          <a:pt x="29562" y="-1202"/>
                          <a:pt x="25382" y="1672"/>
                        </a:cubicBezTo>
                        <a:cubicBezTo>
                          <a:pt x="24337" y="2456"/>
                          <a:pt x="23292" y="3762"/>
                          <a:pt x="21985" y="3762"/>
                        </a:cubicBezTo>
                        <a:cubicBezTo>
                          <a:pt x="20679" y="3762"/>
                          <a:pt x="19634" y="2195"/>
                          <a:pt x="18589" y="1672"/>
                        </a:cubicBezTo>
                        <a:cubicBezTo>
                          <a:pt x="17283" y="888"/>
                          <a:pt x="15715" y="888"/>
                          <a:pt x="14670" y="1933"/>
                        </a:cubicBezTo>
                        <a:cubicBezTo>
                          <a:pt x="13887" y="2456"/>
                          <a:pt x="12841" y="4023"/>
                          <a:pt x="11797" y="4023"/>
                        </a:cubicBezTo>
                        <a:cubicBezTo>
                          <a:pt x="10490" y="4285"/>
                          <a:pt x="8661" y="2717"/>
                          <a:pt x="7616" y="1933"/>
                        </a:cubicBezTo>
                        <a:cubicBezTo>
                          <a:pt x="6310" y="1150"/>
                          <a:pt x="4220" y="-418"/>
                          <a:pt x="2653" y="104"/>
                        </a:cubicBezTo>
                        <a:cubicBezTo>
                          <a:pt x="-482" y="1150"/>
                          <a:pt x="-482" y="7942"/>
                          <a:pt x="824" y="10293"/>
                        </a:cubicBezTo>
                        <a:cubicBezTo>
                          <a:pt x="1608" y="11600"/>
                          <a:pt x="2653" y="12122"/>
                          <a:pt x="3698" y="13167"/>
                        </a:cubicBezTo>
                        <a:cubicBezTo>
                          <a:pt x="4743" y="14473"/>
                          <a:pt x="5004" y="16041"/>
                          <a:pt x="5526" y="17347"/>
                        </a:cubicBezTo>
                        <a:cubicBezTo>
                          <a:pt x="6049" y="18915"/>
                          <a:pt x="6571" y="19698"/>
                          <a:pt x="8139" y="20221"/>
                        </a:cubicBezTo>
                        <a:cubicBezTo>
                          <a:pt x="9445" y="20482"/>
                          <a:pt x="11274" y="20221"/>
                          <a:pt x="12319" y="21266"/>
                        </a:cubicBezTo>
                        <a:cubicBezTo>
                          <a:pt x="13364" y="22311"/>
                          <a:pt x="12841" y="24140"/>
                          <a:pt x="12841" y="25707"/>
                        </a:cubicBezTo>
                        <a:cubicBezTo>
                          <a:pt x="12841" y="27014"/>
                          <a:pt x="13103" y="27797"/>
                          <a:pt x="14409" y="28320"/>
                        </a:cubicBezTo>
                        <a:cubicBezTo>
                          <a:pt x="15715" y="28842"/>
                          <a:pt x="17544" y="29626"/>
                          <a:pt x="19112" y="29365"/>
                        </a:cubicBezTo>
                        <a:cubicBezTo>
                          <a:pt x="21985" y="28842"/>
                          <a:pt x="23292" y="25446"/>
                          <a:pt x="23814" y="22834"/>
                        </a:cubicBezTo>
                        <a:cubicBezTo>
                          <a:pt x="24075" y="21266"/>
                          <a:pt x="23814" y="19698"/>
                          <a:pt x="24075" y="18131"/>
                        </a:cubicBezTo>
                        <a:cubicBezTo>
                          <a:pt x="24337" y="16825"/>
                          <a:pt x="24859" y="15780"/>
                          <a:pt x="25382" y="14473"/>
                        </a:cubicBezTo>
                        <a:cubicBezTo>
                          <a:pt x="25643" y="12383"/>
                          <a:pt x="26688" y="10293"/>
                          <a:pt x="27472" y="820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AABDB737-54EF-23BF-781B-AB0CCBCCBE59}"/>
                      </a:ext>
                    </a:extLst>
                  </p:cNvPr>
                  <p:cNvSpPr/>
                  <p:nvPr/>
                </p:nvSpPr>
                <p:spPr>
                  <a:xfrm>
                    <a:off x="2003117" y="2807306"/>
                    <a:ext cx="25646" cy="29238"/>
                  </a:xfrm>
                  <a:custGeom>
                    <a:avLst/>
                    <a:gdLst>
                      <a:gd name="connsiteX0" fmla="*/ 1010 w 25646"/>
                      <a:gd name="connsiteY0" fmla="*/ 1448 h 29238"/>
                      <a:gd name="connsiteX1" fmla="*/ 5451 w 25646"/>
                      <a:gd name="connsiteY1" fmla="*/ 2493 h 29238"/>
                      <a:gd name="connsiteX2" fmla="*/ 7541 w 25646"/>
                      <a:gd name="connsiteY2" fmla="*/ 403 h 29238"/>
                      <a:gd name="connsiteX3" fmla="*/ 12244 w 25646"/>
                      <a:gd name="connsiteY3" fmla="*/ 3538 h 29238"/>
                      <a:gd name="connsiteX4" fmla="*/ 10415 w 25646"/>
                      <a:gd name="connsiteY4" fmla="*/ 6412 h 29238"/>
                      <a:gd name="connsiteX5" fmla="*/ 9893 w 25646"/>
                      <a:gd name="connsiteY5" fmla="*/ 9285 h 29238"/>
                      <a:gd name="connsiteX6" fmla="*/ 12244 w 25646"/>
                      <a:gd name="connsiteY6" fmla="*/ 10853 h 29238"/>
                      <a:gd name="connsiteX7" fmla="*/ 14073 w 25646"/>
                      <a:gd name="connsiteY7" fmla="*/ 13204 h 29238"/>
                      <a:gd name="connsiteX8" fmla="*/ 18253 w 25646"/>
                      <a:gd name="connsiteY8" fmla="*/ 18691 h 29238"/>
                      <a:gd name="connsiteX9" fmla="*/ 20865 w 25646"/>
                      <a:gd name="connsiteY9" fmla="*/ 20519 h 29238"/>
                      <a:gd name="connsiteX10" fmla="*/ 23478 w 25646"/>
                      <a:gd name="connsiteY10" fmla="*/ 22087 h 29238"/>
                      <a:gd name="connsiteX11" fmla="*/ 25045 w 25646"/>
                      <a:gd name="connsiteY11" fmla="*/ 25483 h 29238"/>
                      <a:gd name="connsiteX12" fmla="*/ 25307 w 25646"/>
                      <a:gd name="connsiteY12" fmla="*/ 28357 h 29238"/>
                      <a:gd name="connsiteX13" fmla="*/ 21388 w 25646"/>
                      <a:gd name="connsiteY13" fmla="*/ 29141 h 29238"/>
                      <a:gd name="connsiteX14" fmla="*/ 19037 w 25646"/>
                      <a:gd name="connsiteY14" fmla="*/ 27312 h 29238"/>
                      <a:gd name="connsiteX15" fmla="*/ 14334 w 25646"/>
                      <a:gd name="connsiteY15" fmla="*/ 22871 h 29238"/>
                      <a:gd name="connsiteX16" fmla="*/ 10415 w 25646"/>
                      <a:gd name="connsiteY16" fmla="*/ 16339 h 29238"/>
                      <a:gd name="connsiteX17" fmla="*/ 6496 w 25646"/>
                      <a:gd name="connsiteY17" fmla="*/ 13465 h 29238"/>
                      <a:gd name="connsiteX18" fmla="*/ 2055 w 25646"/>
                      <a:gd name="connsiteY18" fmla="*/ 9024 h 29238"/>
                      <a:gd name="connsiteX19" fmla="*/ 1010 w 25646"/>
                      <a:gd name="connsiteY19" fmla="*/ 1448 h 29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5646" h="29238">
                        <a:moveTo>
                          <a:pt x="1010" y="1448"/>
                        </a:moveTo>
                        <a:cubicBezTo>
                          <a:pt x="2577" y="664"/>
                          <a:pt x="3884" y="3015"/>
                          <a:pt x="5451" y="2493"/>
                        </a:cubicBezTo>
                        <a:cubicBezTo>
                          <a:pt x="6496" y="1970"/>
                          <a:pt x="6496" y="664"/>
                          <a:pt x="7541" y="403"/>
                        </a:cubicBezTo>
                        <a:cubicBezTo>
                          <a:pt x="9893" y="-904"/>
                          <a:pt x="12244" y="1186"/>
                          <a:pt x="12244" y="3538"/>
                        </a:cubicBezTo>
                        <a:cubicBezTo>
                          <a:pt x="12244" y="4844"/>
                          <a:pt x="11199" y="5366"/>
                          <a:pt x="10415" y="6412"/>
                        </a:cubicBezTo>
                        <a:cubicBezTo>
                          <a:pt x="9893" y="7195"/>
                          <a:pt x="9631" y="8502"/>
                          <a:pt x="9893" y="9285"/>
                        </a:cubicBezTo>
                        <a:cubicBezTo>
                          <a:pt x="10154" y="10592"/>
                          <a:pt x="11460" y="10069"/>
                          <a:pt x="12244" y="10853"/>
                        </a:cubicBezTo>
                        <a:cubicBezTo>
                          <a:pt x="13028" y="11375"/>
                          <a:pt x="13550" y="12420"/>
                          <a:pt x="14073" y="13204"/>
                        </a:cubicBezTo>
                        <a:cubicBezTo>
                          <a:pt x="15118" y="15033"/>
                          <a:pt x="16424" y="17384"/>
                          <a:pt x="18253" y="18691"/>
                        </a:cubicBezTo>
                        <a:cubicBezTo>
                          <a:pt x="19037" y="19213"/>
                          <a:pt x="20082" y="19997"/>
                          <a:pt x="20865" y="20519"/>
                        </a:cubicBezTo>
                        <a:cubicBezTo>
                          <a:pt x="21649" y="21042"/>
                          <a:pt x="22694" y="21042"/>
                          <a:pt x="23478" y="22087"/>
                        </a:cubicBezTo>
                        <a:cubicBezTo>
                          <a:pt x="24262" y="22871"/>
                          <a:pt x="24784" y="24177"/>
                          <a:pt x="25045" y="25483"/>
                        </a:cubicBezTo>
                        <a:cubicBezTo>
                          <a:pt x="25307" y="26267"/>
                          <a:pt x="26090" y="27573"/>
                          <a:pt x="25307" y="28357"/>
                        </a:cubicBezTo>
                        <a:cubicBezTo>
                          <a:pt x="24523" y="29141"/>
                          <a:pt x="22694" y="29402"/>
                          <a:pt x="21388" y="29141"/>
                        </a:cubicBezTo>
                        <a:cubicBezTo>
                          <a:pt x="20082" y="28879"/>
                          <a:pt x="19820" y="28096"/>
                          <a:pt x="19037" y="27312"/>
                        </a:cubicBezTo>
                        <a:cubicBezTo>
                          <a:pt x="17730" y="25483"/>
                          <a:pt x="15901" y="24438"/>
                          <a:pt x="14334" y="22871"/>
                        </a:cubicBezTo>
                        <a:cubicBezTo>
                          <a:pt x="12505" y="21042"/>
                          <a:pt x="11721" y="18429"/>
                          <a:pt x="10415" y="16339"/>
                        </a:cubicBezTo>
                        <a:cubicBezTo>
                          <a:pt x="9370" y="14772"/>
                          <a:pt x="7803" y="14249"/>
                          <a:pt x="6496" y="13465"/>
                        </a:cubicBezTo>
                        <a:cubicBezTo>
                          <a:pt x="4668" y="12420"/>
                          <a:pt x="3100" y="10853"/>
                          <a:pt x="2055" y="9024"/>
                        </a:cubicBezTo>
                        <a:cubicBezTo>
                          <a:pt x="1010" y="7195"/>
                          <a:pt x="-1341" y="2493"/>
                          <a:pt x="1010" y="144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779FCBAD-9F2D-FDC4-4EBC-F0F9F6FF0E94}"/>
                      </a:ext>
                    </a:extLst>
                  </p:cNvPr>
                  <p:cNvSpPr/>
                  <p:nvPr/>
                </p:nvSpPr>
                <p:spPr>
                  <a:xfrm>
                    <a:off x="1852106" y="2255221"/>
                    <a:ext cx="9391" cy="7184"/>
                  </a:xfrm>
                  <a:custGeom>
                    <a:avLst/>
                    <a:gdLst>
                      <a:gd name="connsiteX0" fmla="*/ 2322 w 9391"/>
                      <a:gd name="connsiteY0" fmla="*/ 458 h 7184"/>
                      <a:gd name="connsiteX1" fmla="*/ 9115 w 9391"/>
                      <a:gd name="connsiteY1" fmla="*/ 4376 h 7184"/>
                      <a:gd name="connsiteX2" fmla="*/ 755 w 9391"/>
                      <a:gd name="connsiteY2" fmla="*/ 4899 h 7184"/>
                      <a:gd name="connsiteX3" fmla="*/ 2322 w 9391"/>
                      <a:gd name="connsiteY3" fmla="*/ 458 h 7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91" h="7184">
                        <a:moveTo>
                          <a:pt x="2322" y="458"/>
                        </a:moveTo>
                        <a:cubicBezTo>
                          <a:pt x="5196" y="-587"/>
                          <a:pt x="10682" y="-65"/>
                          <a:pt x="9115" y="4376"/>
                        </a:cubicBezTo>
                        <a:cubicBezTo>
                          <a:pt x="7809" y="8295"/>
                          <a:pt x="2845" y="7773"/>
                          <a:pt x="755" y="4899"/>
                        </a:cubicBezTo>
                        <a:cubicBezTo>
                          <a:pt x="-813" y="2809"/>
                          <a:pt x="232" y="1241"/>
                          <a:pt x="2322" y="45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88" name="Freeform: Shape 1087">
                  <a:extLst>
                    <a:ext uri="{FF2B5EF4-FFF2-40B4-BE49-F238E27FC236}">
                      <a16:creationId xmlns:a16="http://schemas.microsoft.com/office/drawing/2014/main" id="{17551C56-2DB4-E8E6-8391-61C318950C9B}"/>
                    </a:ext>
                  </a:extLst>
                </p:cNvPr>
                <p:cNvSpPr/>
                <p:nvPr/>
              </p:nvSpPr>
              <p:spPr>
                <a:xfrm>
                  <a:off x="1923399" y="2254937"/>
                  <a:ext cx="44708" cy="30001"/>
                </a:xfrm>
                <a:custGeom>
                  <a:avLst/>
                  <a:gdLst>
                    <a:gd name="connsiteX0" fmla="*/ 6009 w 44708"/>
                    <a:gd name="connsiteY0" fmla="*/ 30001 h 30001"/>
                    <a:gd name="connsiteX1" fmla="*/ 3135 w 44708"/>
                    <a:gd name="connsiteY1" fmla="*/ 23209 h 30001"/>
                    <a:gd name="connsiteX2" fmla="*/ 0 w 44708"/>
                    <a:gd name="connsiteY2" fmla="*/ 19551 h 30001"/>
                    <a:gd name="connsiteX3" fmla="*/ 3919 w 44708"/>
                    <a:gd name="connsiteY3" fmla="*/ 15632 h 30001"/>
                    <a:gd name="connsiteX4" fmla="*/ 11756 w 44708"/>
                    <a:gd name="connsiteY4" fmla="*/ 15632 h 30001"/>
                    <a:gd name="connsiteX5" fmla="*/ 16982 w 44708"/>
                    <a:gd name="connsiteY5" fmla="*/ 11191 h 30001"/>
                    <a:gd name="connsiteX6" fmla="*/ 20378 w 44708"/>
                    <a:gd name="connsiteY6" fmla="*/ 8056 h 30001"/>
                    <a:gd name="connsiteX7" fmla="*/ 26648 w 44708"/>
                    <a:gd name="connsiteY7" fmla="*/ 9101 h 30001"/>
                    <a:gd name="connsiteX8" fmla="*/ 31612 w 44708"/>
                    <a:gd name="connsiteY8" fmla="*/ 8579 h 30001"/>
                    <a:gd name="connsiteX9" fmla="*/ 34224 w 44708"/>
                    <a:gd name="connsiteY9" fmla="*/ 1002 h 30001"/>
                    <a:gd name="connsiteX10" fmla="*/ 37098 w 44708"/>
                    <a:gd name="connsiteY10" fmla="*/ 2308 h 30001"/>
                    <a:gd name="connsiteX11" fmla="*/ 42323 w 44708"/>
                    <a:gd name="connsiteY11" fmla="*/ 6750 h 30001"/>
                    <a:gd name="connsiteX12" fmla="*/ 44674 w 44708"/>
                    <a:gd name="connsiteY12" fmla="*/ 9101 h 30001"/>
                    <a:gd name="connsiteX13" fmla="*/ 41540 w 44708"/>
                    <a:gd name="connsiteY13" fmla="*/ 14326 h 30001"/>
                    <a:gd name="connsiteX14" fmla="*/ 36837 w 44708"/>
                    <a:gd name="connsiteY14" fmla="*/ 16939 h 30001"/>
                    <a:gd name="connsiteX15" fmla="*/ 32918 w 44708"/>
                    <a:gd name="connsiteY15" fmla="*/ 20858 h 30001"/>
                    <a:gd name="connsiteX16" fmla="*/ 29522 w 44708"/>
                    <a:gd name="connsiteY16" fmla="*/ 28695 h 30001"/>
                    <a:gd name="connsiteX17" fmla="*/ 24297 w 44708"/>
                    <a:gd name="connsiteY17" fmla="*/ 27389 h 30001"/>
                    <a:gd name="connsiteX18" fmla="*/ 18810 w 44708"/>
                    <a:gd name="connsiteY18" fmla="*/ 27389 h 30001"/>
                    <a:gd name="connsiteX19" fmla="*/ 15414 w 44708"/>
                    <a:gd name="connsiteY19" fmla="*/ 28956 h 30001"/>
                    <a:gd name="connsiteX20" fmla="*/ 13063 w 44708"/>
                    <a:gd name="connsiteY20" fmla="*/ 29218 h 30001"/>
                    <a:gd name="connsiteX21" fmla="*/ 12018 w 44708"/>
                    <a:gd name="connsiteY21" fmla="*/ 27389 h 30001"/>
                    <a:gd name="connsiteX22" fmla="*/ 10711 w 44708"/>
                    <a:gd name="connsiteY22" fmla="*/ 24776 h 30001"/>
                    <a:gd name="connsiteX23" fmla="*/ 9666 w 44708"/>
                    <a:gd name="connsiteY23" fmla="*/ 22425 h 30001"/>
                    <a:gd name="connsiteX24" fmla="*/ 7838 w 44708"/>
                    <a:gd name="connsiteY24" fmla="*/ 23470 h 30001"/>
                    <a:gd name="connsiteX25" fmla="*/ 8360 w 44708"/>
                    <a:gd name="connsiteY25" fmla="*/ 25821 h 30001"/>
                    <a:gd name="connsiteX26" fmla="*/ 10450 w 44708"/>
                    <a:gd name="connsiteY26" fmla="*/ 29479 h 30001"/>
                    <a:gd name="connsiteX27" fmla="*/ 6009 w 44708"/>
                    <a:gd name="connsiteY27" fmla="*/ 30001 h 3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4708" h="30001">
                      <a:moveTo>
                        <a:pt x="6009" y="30001"/>
                      </a:moveTo>
                      <a:cubicBezTo>
                        <a:pt x="4964" y="27389"/>
                        <a:pt x="5748" y="24776"/>
                        <a:pt x="3135" y="23209"/>
                      </a:cubicBezTo>
                      <a:cubicBezTo>
                        <a:pt x="1567" y="22425"/>
                        <a:pt x="0" y="21380"/>
                        <a:pt x="0" y="19551"/>
                      </a:cubicBezTo>
                      <a:cubicBezTo>
                        <a:pt x="0" y="17200"/>
                        <a:pt x="1829" y="15894"/>
                        <a:pt x="3919" y="15632"/>
                      </a:cubicBezTo>
                      <a:cubicBezTo>
                        <a:pt x="6531" y="15371"/>
                        <a:pt x="9144" y="16155"/>
                        <a:pt x="11756" y="15632"/>
                      </a:cubicBezTo>
                      <a:cubicBezTo>
                        <a:pt x="14108" y="15110"/>
                        <a:pt x="15936" y="13281"/>
                        <a:pt x="16982" y="11191"/>
                      </a:cubicBezTo>
                      <a:cubicBezTo>
                        <a:pt x="17765" y="9885"/>
                        <a:pt x="18549" y="8317"/>
                        <a:pt x="20378" y="8056"/>
                      </a:cubicBezTo>
                      <a:cubicBezTo>
                        <a:pt x="22468" y="7795"/>
                        <a:pt x="24819" y="8317"/>
                        <a:pt x="26648" y="9101"/>
                      </a:cubicBezTo>
                      <a:cubicBezTo>
                        <a:pt x="28477" y="9624"/>
                        <a:pt x="30305" y="10407"/>
                        <a:pt x="31612" y="8579"/>
                      </a:cubicBezTo>
                      <a:cubicBezTo>
                        <a:pt x="33179" y="6227"/>
                        <a:pt x="33179" y="3353"/>
                        <a:pt x="34224" y="1002"/>
                      </a:cubicBezTo>
                      <a:cubicBezTo>
                        <a:pt x="35269" y="-1349"/>
                        <a:pt x="36314" y="1002"/>
                        <a:pt x="37098" y="2308"/>
                      </a:cubicBezTo>
                      <a:cubicBezTo>
                        <a:pt x="38404" y="4398"/>
                        <a:pt x="39972" y="5966"/>
                        <a:pt x="42323" y="6750"/>
                      </a:cubicBezTo>
                      <a:cubicBezTo>
                        <a:pt x="43630" y="7272"/>
                        <a:pt x="44936" y="7272"/>
                        <a:pt x="44674" y="9101"/>
                      </a:cubicBezTo>
                      <a:cubicBezTo>
                        <a:pt x="44413" y="10930"/>
                        <a:pt x="43107" y="13020"/>
                        <a:pt x="41540" y="14326"/>
                      </a:cubicBezTo>
                      <a:cubicBezTo>
                        <a:pt x="40233" y="15632"/>
                        <a:pt x="38404" y="16155"/>
                        <a:pt x="36837" y="16939"/>
                      </a:cubicBezTo>
                      <a:cubicBezTo>
                        <a:pt x="35269" y="17984"/>
                        <a:pt x="33702" y="19290"/>
                        <a:pt x="32918" y="20858"/>
                      </a:cubicBezTo>
                      <a:cubicBezTo>
                        <a:pt x="31873" y="23209"/>
                        <a:pt x="32918" y="27650"/>
                        <a:pt x="29522" y="28695"/>
                      </a:cubicBezTo>
                      <a:cubicBezTo>
                        <a:pt x="27693" y="29218"/>
                        <a:pt x="25864" y="28173"/>
                        <a:pt x="24297" y="27389"/>
                      </a:cubicBezTo>
                      <a:cubicBezTo>
                        <a:pt x="22468" y="26605"/>
                        <a:pt x="20639" y="26605"/>
                        <a:pt x="18810" y="27389"/>
                      </a:cubicBezTo>
                      <a:cubicBezTo>
                        <a:pt x="17765" y="27911"/>
                        <a:pt x="16720" y="28434"/>
                        <a:pt x="15414" y="28956"/>
                      </a:cubicBezTo>
                      <a:cubicBezTo>
                        <a:pt x="14892" y="29218"/>
                        <a:pt x="13846" y="29479"/>
                        <a:pt x="13063" y="29218"/>
                      </a:cubicBezTo>
                      <a:cubicBezTo>
                        <a:pt x="12279" y="28956"/>
                        <a:pt x="12279" y="27911"/>
                        <a:pt x="12018" y="27389"/>
                      </a:cubicBezTo>
                      <a:cubicBezTo>
                        <a:pt x="11756" y="26344"/>
                        <a:pt x="11234" y="25560"/>
                        <a:pt x="10711" y="24776"/>
                      </a:cubicBezTo>
                      <a:cubicBezTo>
                        <a:pt x="10450" y="23993"/>
                        <a:pt x="10189" y="22686"/>
                        <a:pt x="9666" y="22425"/>
                      </a:cubicBezTo>
                      <a:cubicBezTo>
                        <a:pt x="8883" y="21903"/>
                        <a:pt x="8099" y="22686"/>
                        <a:pt x="7838" y="23470"/>
                      </a:cubicBezTo>
                      <a:cubicBezTo>
                        <a:pt x="7315" y="24254"/>
                        <a:pt x="7838" y="25038"/>
                        <a:pt x="8360" y="25821"/>
                      </a:cubicBezTo>
                      <a:cubicBezTo>
                        <a:pt x="9144" y="26605"/>
                        <a:pt x="10973" y="28173"/>
                        <a:pt x="10450" y="29479"/>
                      </a:cubicBezTo>
                      <a:cubicBezTo>
                        <a:pt x="9928" y="30001"/>
                        <a:pt x="7054" y="30001"/>
                        <a:pt x="6009" y="300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9" name="Freeform: Shape 1088">
                  <a:extLst>
                    <a:ext uri="{FF2B5EF4-FFF2-40B4-BE49-F238E27FC236}">
                      <a16:creationId xmlns:a16="http://schemas.microsoft.com/office/drawing/2014/main" id="{085DAA09-6844-AE49-ADCC-21B0FB483F70}"/>
                    </a:ext>
                  </a:extLst>
                </p:cNvPr>
                <p:cNvSpPr/>
                <p:nvPr/>
              </p:nvSpPr>
              <p:spPr>
                <a:xfrm>
                  <a:off x="2465415" y="2502041"/>
                  <a:ext cx="8708" cy="5878"/>
                </a:xfrm>
                <a:custGeom>
                  <a:avLst/>
                  <a:gdLst>
                    <a:gd name="connsiteX0" fmla="*/ 610 w 8708"/>
                    <a:gd name="connsiteY0" fmla="*/ 5225 h 5878"/>
                    <a:gd name="connsiteX1" fmla="*/ 1916 w 8708"/>
                    <a:gd name="connsiteY1" fmla="*/ 1045 h 5878"/>
                    <a:gd name="connsiteX2" fmla="*/ 6619 w 8708"/>
                    <a:gd name="connsiteY2" fmla="*/ 0 h 5878"/>
                    <a:gd name="connsiteX3" fmla="*/ 8709 w 8708"/>
                    <a:gd name="connsiteY3" fmla="*/ 1829 h 5878"/>
                    <a:gd name="connsiteX4" fmla="*/ 7925 w 8708"/>
                    <a:gd name="connsiteY4" fmla="*/ 3657 h 5878"/>
                    <a:gd name="connsiteX5" fmla="*/ 6619 w 8708"/>
                    <a:gd name="connsiteY5" fmla="*/ 5748 h 5878"/>
                    <a:gd name="connsiteX6" fmla="*/ 4790 w 8708"/>
                    <a:gd name="connsiteY6" fmla="*/ 5748 h 5878"/>
                    <a:gd name="connsiteX7" fmla="*/ 610 w 8708"/>
                    <a:gd name="connsiteY7" fmla="*/ 5225 h 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08" h="5878">
                      <a:moveTo>
                        <a:pt x="610" y="5225"/>
                      </a:moveTo>
                      <a:cubicBezTo>
                        <a:pt x="-958" y="3919"/>
                        <a:pt x="871" y="1829"/>
                        <a:pt x="1916" y="1045"/>
                      </a:cubicBezTo>
                      <a:cubicBezTo>
                        <a:pt x="3222" y="261"/>
                        <a:pt x="5312" y="261"/>
                        <a:pt x="6619" y="0"/>
                      </a:cubicBezTo>
                      <a:cubicBezTo>
                        <a:pt x="7664" y="0"/>
                        <a:pt x="8709" y="784"/>
                        <a:pt x="8709" y="1829"/>
                      </a:cubicBezTo>
                      <a:cubicBezTo>
                        <a:pt x="8709" y="2351"/>
                        <a:pt x="8186" y="3135"/>
                        <a:pt x="7925" y="3657"/>
                      </a:cubicBezTo>
                      <a:cubicBezTo>
                        <a:pt x="7664" y="4180"/>
                        <a:pt x="7141" y="5486"/>
                        <a:pt x="6619" y="5748"/>
                      </a:cubicBezTo>
                      <a:cubicBezTo>
                        <a:pt x="6096" y="6009"/>
                        <a:pt x="5312" y="5748"/>
                        <a:pt x="4790" y="5748"/>
                      </a:cubicBezTo>
                      <a:cubicBezTo>
                        <a:pt x="3222" y="5748"/>
                        <a:pt x="1916" y="6270"/>
                        <a:pt x="610" y="52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0" name="Freeform: Shape 1089">
                  <a:extLst>
                    <a:ext uri="{FF2B5EF4-FFF2-40B4-BE49-F238E27FC236}">
                      <a16:creationId xmlns:a16="http://schemas.microsoft.com/office/drawing/2014/main" id="{10C89B01-CA99-E64B-DE27-C92F01E30708}"/>
                    </a:ext>
                  </a:extLst>
                </p:cNvPr>
                <p:cNvSpPr/>
                <p:nvPr/>
              </p:nvSpPr>
              <p:spPr>
                <a:xfrm>
                  <a:off x="2939680" y="2932525"/>
                  <a:ext cx="18818" cy="11911"/>
                </a:xfrm>
                <a:custGeom>
                  <a:avLst/>
                  <a:gdLst>
                    <a:gd name="connsiteX0" fmla="*/ 0 w 18818"/>
                    <a:gd name="connsiteY0" fmla="*/ 11819 h 11911"/>
                    <a:gd name="connsiteX1" fmla="*/ 7315 w 18818"/>
                    <a:gd name="connsiteY1" fmla="*/ 9729 h 11911"/>
                    <a:gd name="connsiteX2" fmla="*/ 13063 w 18818"/>
                    <a:gd name="connsiteY2" fmla="*/ 6856 h 11911"/>
                    <a:gd name="connsiteX3" fmla="*/ 17765 w 18818"/>
                    <a:gd name="connsiteY3" fmla="*/ 4243 h 11911"/>
                    <a:gd name="connsiteX4" fmla="*/ 17504 w 18818"/>
                    <a:gd name="connsiteY4" fmla="*/ 63 h 11911"/>
                    <a:gd name="connsiteX5" fmla="*/ 12540 w 18818"/>
                    <a:gd name="connsiteY5" fmla="*/ 3198 h 11911"/>
                    <a:gd name="connsiteX6" fmla="*/ 3396 w 18818"/>
                    <a:gd name="connsiteY6" fmla="*/ 7378 h 11911"/>
                    <a:gd name="connsiteX7" fmla="*/ 0 w 18818"/>
                    <a:gd name="connsiteY7" fmla="*/ 11819 h 1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18" h="11911">
                      <a:moveTo>
                        <a:pt x="0" y="11819"/>
                      </a:moveTo>
                      <a:cubicBezTo>
                        <a:pt x="2090" y="12342"/>
                        <a:pt x="5225" y="10513"/>
                        <a:pt x="7315" y="9729"/>
                      </a:cubicBezTo>
                      <a:cubicBezTo>
                        <a:pt x="9405" y="8946"/>
                        <a:pt x="11234" y="7901"/>
                        <a:pt x="13063" y="6856"/>
                      </a:cubicBezTo>
                      <a:cubicBezTo>
                        <a:pt x="14630" y="6072"/>
                        <a:pt x="16459" y="5549"/>
                        <a:pt x="17765" y="4243"/>
                      </a:cubicBezTo>
                      <a:cubicBezTo>
                        <a:pt x="18810" y="3198"/>
                        <a:pt x="19594" y="586"/>
                        <a:pt x="17504" y="63"/>
                      </a:cubicBezTo>
                      <a:cubicBezTo>
                        <a:pt x="15414" y="-459"/>
                        <a:pt x="14108" y="2414"/>
                        <a:pt x="12540" y="3198"/>
                      </a:cubicBezTo>
                      <a:cubicBezTo>
                        <a:pt x="9666" y="4766"/>
                        <a:pt x="6531" y="6072"/>
                        <a:pt x="3396" y="7378"/>
                      </a:cubicBezTo>
                      <a:cubicBezTo>
                        <a:pt x="1829" y="8423"/>
                        <a:pt x="523" y="9729"/>
                        <a:pt x="0" y="118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1" name="Freeform: Shape 1090">
                  <a:extLst>
                    <a:ext uri="{FF2B5EF4-FFF2-40B4-BE49-F238E27FC236}">
                      <a16:creationId xmlns:a16="http://schemas.microsoft.com/office/drawing/2014/main" id="{4A2F2412-216C-427F-C744-4841D09DA539}"/>
                    </a:ext>
                  </a:extLst>
                </p:cNvPr>
                <p:cNvSpPr/>
                <p:nvPr/>
              </p:nvSpPr>
              <p:spPr>
                <a:xfrm>
                  <a:off x="3059455" y="3007776"/>
                  <a:ext cx="36399" cy="13530"/>
                </a:xfrm>
                <a:custGeom>
                  <a:avLst/>
                  <a:gdLst>
                    <a:gd name="connsiteX0" fmla="*/ 16600 w 36399"/>
                    <a:gd name="connsiteY0" fmla="*/ 6323 h 13530"/>
                    <a:gd name="connsiteX1" fmla="*/ 12942 w 36399"/>
                    <a:gd name="connsiteY1" fmla="*/ 5016 h 13530"/>
                    <a:gd name="connsiteX2" fmla="*/ 7456 w 36399"/>
                    <a:gd name="connsiteY2" fmla="*/ 4233 h 13530"/>
                    <a:gd name="connsiteX3" fmla="*/ 1447 w 36399"/>
                    <a:gd name="connsiteY3" fmla="*/ 2926 h 13530"/>
                    <a:gd name="connsiteX4" fmla="*/ 141 w 36399"/>
                    <a:gd name="connsiteY4" fmla="*/ 836 h 13530"/>
                    <a:gd name="connsiteX5" fmla="*/ 3537 w 36399"/>
                    <a:gd name="connsiteY5" fmla="*/ 53 h 13530"/>
                    <a:gd name="connsiteX6" fmla="*/ 12681 w 36399"/>
                    <a:gd name="connsiteY6" fmla="*/ 836 h 13530"/>
                    <a:gd name="connsiteX7" fmla="*/ 19735 w 36399"/>
                    <a:gd name="connsiteY7" fmla="*/ 836 h 13530"/>
                    <a:gd name="connsiteX8" fmla="*/ 25482 w 36399"/>
                    <a:gd name="connsiteY8" fmla="*/ 2143 h 13530"/>
                    <a:gd name="connsiteX9" fmla="*/ 30707 w 36399"/>
                    <a:gd name="connsiteY9" fmla="*/ 2404 h 13530"/>
                    <a:gd name="connsiteX10" fmla="*/ 35932 w 36399"/>
                    <a:gd name="connsiteY10" fmla="*/ 10764 h 13530"/>
                    <a:gd name="connsiteX11" fmla="*/ 24437 w 36399"/>
                    <a:gd name="connsiteY11" fmla="*/ 12593 h 13530"/>
                    <a:gd name="connsiteX12" fmla="*/ 16600 w 36399"/>
                    <a:gd name="connsiteY12" fmla="*/ 6323 h 13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399" h="13530">
                      <a:moveTo>
                        <a:pt x="16600" y="6323"/>
                      </a:moveTo>
                      <a:cubicBezTo>
                        <a:pt x="15293" y="6061"/>
                        <a:pt x="14248" y="5278"/>
                        <a:pt x="12942" y="5016"/>
                      </a:cubicBezTo>
                      <a:cubicBezTo>
                        <a:pt x="11113" y="4755"/>
                        <a:pt x="9285" y="4755"/>
                        <a:pt x="7456" y="4233"/>
                      </a:cubicBezTo>
                      <a:cubicBezTo>
                        <a:pt x="5627" y="3710"/>
                        <a:pt x="3276" y="3971"/>
                        <a:pt x="1447" y="2926"/>
                      </a:cubicBezTo>
                      <a:cubicBezTo>
                        <a:pt x="663" y="2665"/>
                        <a:pt x="-382" y="1620"/>
                        <a:pt x="141" y="836"/>
                      </a:cubicBezTo>
                      <a:cubicBezTo>
                        <a:pt x="663" y="53"/>
                        <a:pt x="2753" y="53"/>
                        <a:pt x="3537" y="53"/>
                      </a:cubicBezTo>
                      <a:cubicBezTo>
                        <a:pt x="6672" y="-209"/>
                        <a:pt x="9546" y="575"/>
                        <a:pt x="12681" y="836"/>
                      </a:cubicBezTo>
                      <a:cubicBezTo>
                        <a:pt x="15032" y="836"/>
                        <a:pt x="17383" y="575"/>
                        <a:pt x="19735" y="836"/>
                      </a:cubicBezTo>
                      <a:cubicBezTo>
                        <a:pt x="21825" y="1098"/>
                        <a:pt x="23654" y="1881"/>
                        <a:pt x="25482" y="2143"/>
                      </a:cubicBezTo>
                      <a:cubicBezTo>
                        <a:pt x="27311" y="2404"/>
                        <a:pt x="29140" y="2143"/>
                        <a:pt x="30707" y="2404"/>
                      </a:cubicBezTo>
                      <a:cubicBezTo>
                        <a:pt x="33842" y="2665"/>
                        <a:pt x="37761" y="7368"/>
                        <a:pt x="35932" y="10764"/>
                      </a:cubicBezTo>
                      <a:cubicBezTo>
                        <a:pt x="34104" y="13899"/>
                        <a:pt x="27311" y="14160"/>
                        <a:pt x="24437" y="12593"/>
                      </a:cubicBezTo>
                      <a:cubicBezTo>
                        <a:pt x="22086" y="10503"/>
                        <a:pt x="19996" y="7106"/>
                        <a:pt x="16600" y="632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2" name="Freeform: Shape 1091">
                  <a:extLst>
                    <a:ext uri="{FF2B5EF4-FFF2-40B4-BE49-F238E27FC236}">
                      <a16:creationId xmlns:a16="http://schemas.microsoft.com/office/drawing/2014/main" id="{4E69A03D-08F3-F861-84F6-14710C93376B}"/>
                    </a:ext>
                  </a:extLst>
                </p:cNvPr>
                <p:cNvSpPr/>
                <p:nvPr/>
              </p:nvSpPr>
              <p:spPr>
                <a:xfrm>
                  <a:off x="3097055" y="3027684"/>
                  <a:ext cx="12204" cy="6622"/>
                </a:xfrm>
                <a:custGeom>
                  <a:avLst/>
                  <a:gdLst>
                    <a:gd name="connsiteX0" fmla="*/ 161 w 12204"/>
                    <a:gd name="connsiteY0" fmla="*/ 1306 h 6622"/>
                    <a:gd name="connsiteX1" fmla="*/ 1990 w 12204"/>
                    <a:gd name="connsiteY1" fmla="*/ 0 h 6622"/>
                    <a:gd name="connsiteX2" fmla="*/ 4864 w 12204"/>
                    <a:gd name="connsiteY2" fmla="*/ 522 h 6622"/>
                    <a:gd name="connsiteX3" fmla="*/ 5125 w 12204"/>
                    <a:gd name="connsiteY3" fmla="*/ 784 h 6622"/>
                    <a:gd name="connsiteX4" fmla="*/ 9828 w 12204"/>
                    <a:gd name="connsiteY4" fmla="*/ 3919 h 6622"/>
                    <a:gd name="connsiteX5" fmla="*/ 12179 w 12204"/>
                    <a:gd name="connsiteY5" fmla="*/ 5747 h 6622"/>
                    <a:gd name="connsiteX6" fmla="*/ 10089 w 12204"/>
                    <a:gd name="connsiteY6" fmla="*/ 6531 h 6622"/>
                    <a:gd name="connsiteX7" fmla="*/ 1990 w 12204"/>
                    <a:gd name="connsiteY7" fmla="*/ 5225 h 6622"/>
                    <a:gd name="connsiteX8" fmla="*/ 161 w 12204"/>
                    <a:gd name="connsiteY8" fmla="*/ 1306 h 6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04" h="6622">
                      <a:moveTo>
                        <a:pt x="161" y="1306"/>
                      </a:moveTo>
                      <a:cubicBezTo>
                        <a:pt x="423" y="261"/>
                        <a:pt x="684" y="0"/>
                        <a:pt x="1990" y="0"/>
                      </a:cubicBezTo>
                      <a:cubicBezTo>
                        <a:pt x="3035" y="0"/>
                        <a:pt x="4080" y="0"/>
                        <a:pt x="4864" y="522"/>
                      </a:cubicBezTo>
                      <a:cubicBezTo>
                        <a:pt x="4864" y="522"/>
                        <a:pt x="5125" y="784"/>
                        <a:pt x="5125" y="784"/>
                      </a:cubicBezTo>
                      <a:cubicBezTo>
                        <a:pt x="6693" y="2090"/>
                        <a:pt x="8260" y="3135"/>
                        <a:pt x="9828" y="3919"/>
                      </a:cubicBezTo>
                      <a:cubicBezTo>
                        <a:pt x="10611" y="4180"/>
                        <a:pt x="12440" y="4703"/>
                        <a:pt x="12179" y="5747"/>
                      </a:cubicBezTo>
                      <a:cubicBezTo>
                        <a:pt x="11918" y="6531"/>
                        <a:pt x="10611" y="6531"/>
                        <a:pt x="10089" y="6531"/>
                      </a:cubicBezTo>
                      <a:cubicBezTo>
                        <a:pt x="7476" y="6793"/>
                        <a:pt x="4341" y="6531"/>
                        <a:pt x="1990" y="5225"/>
                      </a:cubicBezTo>
                      <a:cubicBezTo>
                        <a:pt x="423" y="4441"/>
                        <a:pt x="-361" y="3135"/>
                        <a:pt x="161" y="13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1" name="Graphic 3">
                <a:extLst>
                  <a:ext uri="{FF2B5EF4-FFF2-40B4-BE49-F238E27FC236}">
                    <a16:creationId xmlns:a16="http://schemas.microsoft.com/office/drawing/2014/main" id="{92FE9ED4-A92A-6BA5-9A87-F2DE97D06DB3}"/>
                  </a:ext>
                </a:extLst>
              </p:cNvPr>
              <p:cNvGrpSpPr/>
              <p:nvPr/>
            </p:nvGrpSpPr>
            <p:grpSpPr>
              <a:xfrm>
                <a:off x="1230376" y="2187698"/>
                <a:ext cx="2487414" cy="1851202"/>
                <a:chOff x="1230376" y="2187698"/>
                <a:chExt cx="2487414" cy="1851202"/>
              </a:xfrm>
              <a:solidFill>
                <a:srgbClr val="D5D7D8"/>
              </a:solidFill>
            </p:grpSpPr>
            <p:sp>
              <p:nvSpPr>
                <p:cNvPr id="946" name="Freeform: Shape 945">
                  <a:extLst>
                    <a:ext uri="{FF2B5EF4-FFF2-40B4-BE49-F238E27FC236}">
                      <a16:creationId xmlns:a16="http://schemas.microsoft.com/office/drawing/2014/main" id="{16E63BFA-987D-EE5A-E708-255404081D6E}"/>
                    </a:ext>
                  </a:extLst>
                </p:cNvPr>
                <p:cNvSpPr/>
                <p:nvPr/>
              </p:nvSpPr>
              <p:spPr>
                <a:xfrm>
                  <a:off x="1233144" y="2187698"/>
                  <a:ext cx="820229" cy="575108"/>
                </a:xfrm>
                <a:custGeom>
                  <a:avLst/>
                  <a:gdLst>
                    <a:gd name="connsiteX0" fmla="*/ 820099 w 820229"/>
                    <a:gd name="connsiteY0" fmla="*/ 556265 h 575108"/>
                    <a:gd name="connsiteX1" fmla="*/ 819576 w 820229"/>
                    <a:gd name="connsiteY1" fmla="*/ 558094 h 575108"/>
                    <a:gd name="connsiteX2" fmla="*/ 811216 w 820229"/>
                    <a:gd name="connsiteY2" fmla="*/ 567760 h 575108"/>
                    <a:gd name="connsiteX3" fmla="*/ 802072 w 820229"/>
                    <a:gd name="connsiteY3" fmla="*/ 575075 h 575108"/>
                    <a:gd name="connsiteX4" fmla="*/ 798676 w 820229"/>
                    <a:gd name="connsiteY4" fmla="*/ 567237 h 575108"/>
                    <a:gd name="connsiteX5" fmla="*/ 798937 w 820229"/>
                    <a:gd name="connsiteY5" fmla="*/ 562274 h 575108"/>
                    <a:gd name="connsiteX6" fmla="*/ 802856 w 820229"/>
                    <a:gd name="connsiteY6" fmla="*/ 562012 h 575108"/>
                    <a:gd name="connsiteX7" fmla="*/ 800766 w 820229"/>
                    <a:gd name="connsiteY7" fmla="*/ 559922 h 575108"/>
                    <a:gd name="connsiteX8" fmla="*/ 800243 w 820229"/>
                    <a:gd name="connsiteY8" fmla="*/ 557048 h 575108"/>
                    <a:gd name="connsiteX9" fmla="*/ 802333 w 820229"/>
                    <a:gd name="connsiteY9" fmla="*/ 554175 h 575108"/>
                    <a:gd name="connsiteX10" fmla="*/ 797631 w 820229"/>
                    <a:gd name="connsiteY10" fmla="*/ 553914 h 575108"/>
                    <a:gd name="connsiteX11" fmla="*/ 797369 w 820229"/>
                    <a:gd name="connsiteY11" fmla="*/ 551040 h 575108"/>
                    <a:gd name="connsiteX12" fmla="*/ 797369 w 820229"/>
                    <a:gd name="connsiteY12" fmla="*/ 547905 h 575108"/>
                    <a:gd name="connsiteX13" fmla="*/ 798153 w 820229"/>
                    <a:gd name="connsiteY13" fmla="*/ 542418 h 575108"/>
                    <a:gd name="connsiteX14" fmla="*/ 796847 w 820229"/>
                    <a:gd name="connsiteY14" fmla="*/ 538761 h 575108"/>
                    <a:gd name="connsiteX15" fmla="*/ 792406 w 820229"/>
                    <a:gd name="connsiteY15" fmla="*/ 532752 h 575108"/>
                    <a:gd name="connsiteX16" fmla="*/ 785874 w 820229"/>
                    <a:gd name="connsiteY16" fmla="*/ 534058 h 575108"/>
                    <a:gd name="connsiteX17" fmla="*/ 781172 w 820229"/>
                    <a:gd name="connsiteY17" fmla="*/ 538761 h 575108"/>
                    <a:gd name="connsiteX18" fmla="*/ 777253 w 820229"/>
                    <a:gd name="connsiteY18" fmla="*/ 540067 h 575108"/>
                    <a:gd name="connsiteX19" fmla="*/ 776208 w 820229"/>
                    <a:gd name="connsiteY19" fmla="*/ 534319 h 575108"/>
                    <a:gd name="connsiteX20" fmla="*/ 778820 w 820229"/>
                    <a:gd name="connsiteY20" fmla="*/ 529094 h 575108"/>
                    <a:gd name="connsiteX21" fmla="*/ 774118 w 820229"/>
                    <a:gd name="connsiteY21" fmla="*/ 523347 h 575108"/>
                    <a:gd name="connsiteX22" fmla="*/ 768631 w 820229"/>
                    <a:gd name="connsiteY22" fmla="*/ 518122 h 575108"/>
                    <a:gd name="connsiteX23" fmla="*/ 768631 w 820229"/>
                    <a:gd name="connsiteY23" fmla="*/ 511852 h 575108"/>
                    <a:gd name="connsiteX24" fmla="*/ 764974 w 820229"/>
                    <a:gd name="connsiteY24" fmla="*/ 507933 h 575108"/>
                    <a:gd name="connsiteX25" fmla="*/ 760010 w 820229"/>
                    <a:gd name="connsiteY25" fmla="*/ 507149 h 575108"/>
                    <a:gd name="connsiteX26" fmla="*/ 756352 w 820229"/>
                    <a:gd name="connsiteY26" fmla="*/ 503230 h 575108"/>
                    <a:gd name="connsiteX27" fmla="*/ 756091 w 820229"/>
                    <a:gd name="connsiteY27" fmla="*/ 500095 h 575108"/>
                    <a:gd name="connsiteX28" fmla="*/ 751650 w 820229"/>
                    <a:gd name="connsiteY28" fmla="*/ 499573 h 575108"/>
                    <a:gd name="connsiteX29" fmla="*/ 747731 w 820229"/>
                    <a:gd name="connsiteY29" fmla="*/ 498789 h 575108"/>
                    <a:gd name="connsiteX30" fmla="*/ 747731 w 820229"/>
                    <a:gd name="connsiteY30" fmla="*/ 495654 h 575108"/>
                    <a:gd name="connsiteX31" fmla="*/ 751127 w 820229"/>
                    <a:gd name="connsiteY31" fmla="*/ 494609 h 575108"/>
                    <a:gd name="connsiteX32" fmla="*/ 749560 w 820229"/>
                    <a:gd name="connsiteY32" fmla="*/ 490167 h 575108"/>
                    <a:gd name="connsiteX33" fmla="*/ 746164 w 820229"/>
                    <a:gd name="connsiteY33" fmla="*/ 484159 h 575108"/>
                    <a:gd name="connsiteX34" fmla="*/ 745641 w 820229"/>
                    <a:gd name="connsiteY34" fmla="*/ 481285 h 575108"/>
                    <a:gd name="connsiteX35" fmla="*/ 743812 w 820229"/>
                    <a:gd name="connsiteY35" fmla="*/ 477105 h 575108"/>
                    <a:gd name="connsiteX36" fmla="*/ 748515 w 820229"/>
                    <a:gd name="connsiteY36" fmla="*/ 477366 h 575108"/>
                    <a:gd name="connsiteX37" fmla="*/ 742245 w 820229"/>
                    <a:gd name="connsiteY37" fmla="*/ 474753 h 575108"/>
                    <a:gd name="connsiteX38" fmla="*/ 738587 w 820229"/>
                    <a:gd name="connsiteY38" fmla="*/ 472663 h 575108"/>
                    <a:gd name="connsiteX39" fmla="*/ 739371 w 820229"/>
                    <a:gd name="connsiteY39" fmla="*/ 468745 h 575108"/>
                    <a:gd name="connsiteX40" fmla="*/ 734668 w 820229"/>
                    <a:gd name="connsiteY40" fmla="*/ 470051 h 575108"/>
                    <a:gd name="connsiteX41" fmla="*/ 734146 w 820229"/>
                    <a:gd name="connsiteY41" fmla="*/ 463520 h 575108"/>
                    <a:gd name="connsiteX42" fmla="*/ 734930 w 820229"/>
                    <a:gd name="connsiteY42" fmla="*/ 461430 h 575108"/>
                    <a:gd name="connsiteX43" fmla="*/ 735975 w 820229"/>
                    <a:gd name="connsiteY43" fmla="*/ 459078 h 575108"/>
                    <a:gd name="connsiteX44" fmla="*/ 737020 w 820229"/>
                    <a:gd name="connsiteY44" fmla="*/ 456988 h 575108"/>
                    <a:gd name="connsiteX45" fmla="*/ 732056 w 820229"/>
                    <a:gd name="connsiteY45" fmla="*/ 460384 h 575108"/>
                    <a:gd name="connsiteX46" fmla="*/ 727876 w 820229"/>
                    <a:gd name="connsiteY46" fmla="*/ 464303 h 575108"/>
                    <a:gd name="connsiteX47" fmla="*/ 717687 w 820229"/>
                    <a:gd name="connsiteY47" fmla="*/ 456204 h 575108"/>
                    <a:gd name="connsiteX48" fmla="*/ 715335 w 820229"/>
                    <a:gd name="connsiteY48" fmla="*/ 450979 h 575108"/>
                    <a:gd name="connsiteX49" fmla="*/ 711417 w 820229"/>
                    <a:gd name="connsiteY49" fmla="*/ 446538 h 575108"/>
                    <a:gd name="connsiteX50" fmla="*/ 705930 w 820229"/>
                    <a:gd name="connsiteY50" fmla="*/ 437394 h 575108"/>
                    <a:gd name="connsiteX51" fmla="*/ 704885 w 820229"/>
                    <a:gd name="connsiteY51" fmla="*/ 431124 h 575108"/>
                    <a:gd name="connsiteX52" fmla="*/ 701489 w 820229"/>
                    <a:gd name="connsiteY52" fmla="*/ 432169 h 575108"/>
                    <a:gd name="connsiteX53" fmla="*/ 700444 w 820229"/>
                    <a:gd name="connsiteY53" fmla="*/ 437917 h 575108"/>
                    <a:gd name="connsiteX54" fmla="*/ 703318 w 820229"/>
                    <a:gd name="connsiteY54" fmla="*/ 444187 h 575108"/>
                    <a:gd name="connsiteX55" fmla="*/ 706453 w 820229"/>
                    <a:gd name="connsiteY55" fmla="*/ 449934 h 575108"/>
                    <a:gd name="connsiteX56" fmla="*/ 707237 w 820229"/>
                    <a:gd name="connsiteY56" fmla="*/ 455943 h 575108"/>
                    <a:gd name="connsiteX57" fmla="*/ 709065 w 820229"/>
                    <a:gd name="connsiteY57" fmla="*/ 461691 h 575108"/>
                    <a:gd name="connsiteX58" fmla="*/ 704363 w 820229"/>
                    <a:gd name="connsiteY58" fmla="*/ 463258 h 575108"/>
                    <a:gd name="connsiteX59" fmla="*/ 699138 w 820229"/>
                    <a:gd name="connsiteY59" fmla="*/ 459601 h 575108"/>
                    <a:gd name="connsiteX60" fmla="*/ 694958 w 820229"/>
                    <a:gd name="connsiteY60" fmla="*/ 455943 h 575108"/>
                    <a:gd name="connsiteX61" fmla="*/ 692606 w 820229"/>
                    <a:gd name="connsiteY61" fmla="*/ 450196 h 575108"/>
                    <a:gd name="connsiteX62" fmla="*/ 694696 w 820229"/>
                    <a:gd name="connsiteY62" fmla="*/ 444448 h 575108"/>
                    <a:gd name="connsiteX63" fmla="*/ 688426 w 820229"/>
                    <a:gd name="connsiteY63" fmla="*/ 443142 h 575108"/>
                    <a:gd name="connsiteX64" fmla="*/ 684769 w 820229"/>
                    <a:gd name="connsiteY64" fmla="*/ 442358 h 575108"/>
                    <a:gd name="connsiteX65" fmla="*/ 681111 w 820229"/>
                    <a:gd name="connsiteY65" fmla="*/ 447061 h 575108"/>
                    <a:gd name="connsiteX66" fmla="*/ 677192 w 820229"/>
                    <a:gd name="connsiteY66" fmla="*/ 442881 h 575108"/>
                    <a:gd name="connsiteX67" fmla="*/ 671967 w 820229"/>
                    <a:gd name="connsiteY67" fmla="*/ 441052 h 575108"/>
                    <a:gd name="connsiteX68" fmla="*/ 669616 w 820229"/>
                    <a:gd name="connsiteY68" fmla="*/ 443403 h 575108"/>
                    <a:gd name="connsiteX69" fmla="*/ 676670 w 820229"/>
                    <a:gd name="connsiteY69" fmla="*/ 446277 h 575108"/>
                    <a:gd name="connsiteX70" fmla="*/ 681634 w 820229"/>
                    <a:gd name="connsiteY70" fmla="*/ 449412 h 575108"/>
                    <a:gd name="connsiteX71" fmla="*/ 686075 w 820229"/>
                    <a:gd name="connsiteY71" fmla="*/ 454376 h 575108"/>
                    <a:gd name="connsiteX72" fmla="*/ 687642 w 820229"/>
                    <a:gd name="connsiteY72" fmla="*/ 459601 h 575108"/>
                    <a:gd name="connsiteX73" fmla="*/ 680589 w 820229"/>
                    <a:gd name="connsiteY73" fmla="*/ 461691 h 575108"/>
                    <a:gd name="connsiteX74" fmla="*/ 673012 w 820229"/>
                    <a:gd name="connsiteY74" fmla="*/ 463781 h 575108"/>
                    <a:gd name="connsiteX75" fmla="*/ 665958 w 820229"/>
                    <a:gd name="connsiteY75" fmla="*/ 459862 h 575108"/>
                    <a:gd name="connsiteX76" fmla="*/ 660211 w 820229"/>
                    <a:gd name="connsiteY76" fmla="*/ 455159 h 575108"/>
                    <a:gd name="connsiteX77" fmla="*/ 653941 w 820229"/>
                    <a:gd name="connsiteY77" fmla="*/ 451241 h 575108"/>
                    <a:gd name="connsiteX78" fmla="*/ 649238 w 820229"/>
                    <a:gd name="connsiteY78" fmla="*/ 446538 h 575108"/>
                    <a:gd name="connsiteX79" fmla="*/ 641662 w 820229"/>
                    <a:gd name="connsiteY79" fmla="*/ 441313 h 575108"/>
                    <a:gd name="connsiteX80" fmla="*/ 635392 w 820229"/>
                    <a:gd name="connsiteY80" fmla="*/ 435043 h 575108"/>
                    <a:gd name="connsiteX81" fmla="*/ 629121 w 820229"/>
                    <a:gd name="connsiteY81" fmla="*/ 432169 h 575108"/>
                    <a:gd name="connsiteX82" fmla="*/ 624680 w 820229"/>
                    <a:gd name="connsiteY82" fmla="*/ 431124 h 575108"/>
                    <a:gd name="connsiteX83" fmla="*/ 622068 w 820229"/>
                    <a:gd name="connsiteY83" fmla="*/ 430079 h 575108"/>
                    <a:gd name="connsiteX84" fmla="*/ 615536 w 820229"/>
                    <a:gd name="connsiteY84" fmla="*/ 429034 h 575108"/>
                    <a:gd name="connsiteX85" fmla="*/ 614230 w 820229"/>
                    <a:gd name="connsiteY85" fmla="*/ 427466 h 575108"/>
                    <a:gd name="connsiteX86" fmla="*/ 612140 w 820229"/>
                    <a:gd name="connsiteY86" fmla="*/ 423548 h 575108"/>
                    <a:gd name="connsiteX87" fmla="*/ 609266 w 820229"/>
                    <a:gd name="connsiteY87" fmla="*/ 423025 h 575108"/>
                    <a:gd name="connsiteX88" fmla="*/ 614230 w 820229"/>
                    <a:gd name="connsiteY88" fmla="*/ 419629 h 575108"/>
                    <a:gd name="connsiteX89" fmla="*/ 616059 w 820229"/>
                    <a:gd name="connsiteY89" fmla="*/ 418584 h 575108"/>
                    <a:gd name="connsiteX90" fmla="*/ 618933 w 820229"/>
                    <a:gd name="connsiteY90" fmla="*/ 419368 h 575108"/>
                    <a:gd name="connsiteX91" fmla="*/ 619455 w 820229"/>
                    <a:gd name="connsiteY91" fmla="*/ 415188 h 575108"/>
                    <a:gd name="connsiteX92" fmla="*/ 624158 w 820229"/>
                    <a:gd name="connsiteY92" fmla="*/ 414143 h 575108"/>
                    <a:gd name="connsiteX93" fmla="*/ 617626 w 820229"/>
                    <a:gd name="connsiteY93" fmla="*/ 412052 h 575108"/>
                    <a:gd name="connsiteX94" fmla="*/ 614752 w 820229"/>
                    <a:gd name="connsiteY94" fmla="*/ 407872 h 575108"/>
                    <a:gd name="connsiteX95" fmla="*/ 609527 w 820229"/>
                    <a:gd name="connsiteY95" fmla="*/ 407089 h 575108"/>
                    <a:gd name="connsiteX96" fmla="*/ 601951 w 820229"/>
                    <a:gd name="connsiteY96" fmla="*/ 415971 h 575108"/>
                    <a:gd name="connsiteX97" fmla="*/ 591240 w 820229"/>
                    <a:gd name="connsiteY97" fmla="*/ 417278 h 575108"/>
                    <a:gd name="connsiteX98" fmla="*/ 581573 w 820229"/>
                    <a:gd name="connsiteY98" fmla="*/ 413359 h 575108"/>
                    <a:gd name="connsiteX99" fmla="*/ 573213 w 820229"/>
                    <a:gd name="connsiteY99" fmla="*/ 407089 h 575108"/>
                    <a:gd name="connsiteX100" fmla="*/ 567204 w 820229"/>
                    <a:gd name="connsiteY100" fmla="*/ 407350 h 575108"/>
                    <a:gd name="connsiteX101" fmla="*/ 560673 w 820229"/>
                    <a:gd name="connsiteY101" fmla="*/ 407350 h 575108"/>
                    <a:gd name="connsiteX102" fmla="*/ 554141 w 820229"/>
                    <a:gd name="connsiteY102" fmla="*/ 407611 h 575108"/>
                    <a:gd name="connsiteX103" fmla="*/ 548655 w 820229"/>
                    <a:gd name="connsiteY103" fmla="*/ 407089 h 575108"/>
                    <a:gd name="connsiteX104" fmla="*/ 542385 w 820229"/>
                    <a:gd name="connsiteY104" fmla="*/ 407350 h 575108"/>
                    <a:gd name="connsiteX105" fmla="*/ 538466 w 820229"/>
                    <a:gd name="connsiteY105" fmla="*/ 406827 h 575108"/>
                    <a:gd name="connsiteX106" fmla="*/ 529322 w 820229"/>
                    <a:gd name="connsiteY106" fmla="*/ 406827 h 575108"/>
                    <a:gd name="connsiteX107" fmla="*/ 517827 w 820229"/>
                    <a:gd name="connsiteY107" fmla="*/ 407350 h 575108"/>
                    <a:gd name="connsiteX108" fmla="*/ 512602 w 820229"/>
                    <a:gd name="connsiteY108" fmla="*/ 407089 h 575108"/>
                    <a:gd name="connsiteX109" fmla="*/ 510512 w 820229"/>
                    <a:gd name="connsiteY109" fmla="*/ 402386 h 575108"/>
                    <a:gd name="connsiteX110" fmla="*/ 503980 w 820229"/>
                    <a:gd name="connsiteY110" fmla="*/ 400296 h 575108"/>
                    <a:gd name="connsiteX111" fmla="*/ 498233 w 820229"/>
                    <a:gd name="connsiteY111" fmla="*/ 397683 h 575108"/>
                    <a:gd name="connsiteX112" fmla="*/ 498494 w 820229"/>
                    <a:gd name="connsiteY112" fmla="*/ 389323 h 575108"/>
                    <a:gd name="connsiteX113" fmla="*/ 496665 w 820229"/>
                    <a:gd name="connsiteY113" fmla="*/ 386711 h 575108"/>
                    <a:gd name="connsiteX114" fmla="*/ 491179 w 820229"/>
                    <a:gd name="connsiteY114" fmla="*/ 390630 h 575108"/>
                    <a:gd name="connsiteX115" fmla="*/ 479945 w 820229"/>
                    <a:gd name="connsiteY115" fmla="*/ 392720 h 575108"/>
                    <a:gd name="connsiteX116" fmla="*/ 476810 w 820229"/>
                    <a:gd name="connsiteY116" fmla="*/ 386972 h 575108"/>
                    <a:gd name="connsiteX117" fmla="*/ 471846 w 820229"/>
                    <a:gd name="connsiteY117" fmla="*/ 386972 h 575108"/>
                    <a:gd name="connsiteX118" fmla="*/ 470017 w 820229"/>
                    <a:gd name="connsiteY118" fmla="*/ 382270 h 575108"/>
                    <a:gd name="connsiteX119" fmla="*/ 457477 w 820229"/>
                    <a:gd name="connsiteY119" fmla="*/ 380963 h 575108"/>
                    <a:gd name="connsiteX120" fmla="*/ 458783 w 820229"/>
                    <a:gd name="connsiteY120" fmla="*/ 374954 h 575108"/>
                    <a:gd name="connsiteX121" fmla="*/ 463747 w 820229"/>
                    <a:gd name="connsiteY121" fmla="*/ 371558 h 575108"/>
                    <a:gd name="connsiteX122" fmla="*/ 459828 w 820229"/>
                    <a:gd name="connsiteY122" fmla="*/ 371819 h 575108"/>
                    <a:gd name="connsiteX123" fmla="*/ 456171 w 820229"/>
                    <a:gd name="connsiteY123" fmla="*/ 373387 h 575108"/>
                    <a:gd name="connsiteX124" fmla="*/ 448333 w 820229"/>
                    <a:gd name="connsiteY124" fmla="*/ 377044 h 575108"/>
                    <a:gd name="connsiteX125" fmla="*/ 443369 w 820229"/>
                    <a:gd name="connsiteY125" fmla="*/ 375477 h 575108"/>
                    <a:gd name="connsiteX126" fmla="*/ 438667 w 820229"/>
                    <a:gd name="connsiteY126" fmla="*/ 370774 h 575108"/>
                    <a:gd name="connsiteX127" fmla="*/ 436315 w 820229"/>
                    <a:gd name="connsiteY127" fmla="*/ 378089 h 575108"/>
                    <a:gd name="connsiteX128" fmla="*/ 430829 w 820229"/>
                    <a:gd name="connsiteY128" fmla="*/ 380180 h 575108"/>
                    <a:gd name="connsiteX129" fmla="*/ 430829 w 820229"/>
                    <a:gd name="connsiteY129" fmla="*/ 373387 h 575108"/>
                    <a:gd name="connsiteX130" fmla="*/ 433180 w 820229"/>
                    <a:gd name="connsiteY130" fmla="*/ 369729 h 575108"/>
                    <a:gd name="connsiteX131" fmla="*/ 435009 w 820229"/>
                    <a:gd name="connsiteY131" fmla="*/ 367378 h 575108"/>
                    <a:gd name="connsiteX132" fmla="*/ 428478 w 820229"/>
                    <a:gd name="connsiteY132" fmla="*/ 367901 h 575108"/>
                    <a:gd name="connsiteX133" fmla="*/ 424036 w 820229"/>
                    <a:gd name="connsiteY133" fmla="*/ 372864 h 575108"/>
                    <a:gd name="connsiteX134" fmla="*/ 420118 w 820229"/>
                    <a:gd name="connsiteY134" fmla="*/ 377567 h 575108"/>
                    <a:gd name="connsiteX135" fmla="*/ 421685 w 820229"/>
                    <a:gd name="connsiteY135" fmla="*/ 384360 h 575108"/>
                    <a:gd name="connsiteX136" fmla="*/ 417505 w 820229"/>
                    <a:gd name="connsiteY136" fmla="*/ 389062 h 575108"/>
                    <a:gd name="connsiteX137" fmla="*/ 421163 w 820229"/>
                    <a:gd name="connsiteY137" fmla="*/ 388278 h 575108"/>
                    <a:gd name="connsiteX138" fmla="*/ 424559 w 820229"/>
                    <a:gd name="connsiteY138" fmla="*/ 386450 h 575108"/>
                    <a:gd name="connsiteX139" fmla="*/ 421946 w 820229"/>
                    <a:gd name="connsiteY139" fmla="*/ 390368 h 575108"/>
                    <a:gd name="connsiteX140" fmla="*/ 425081 w 820229"/>
                    <a:gd name="connsiteY140" fmla="*/ 393765 h 575108"/>
                    <a:gd name="connsiteX141" fmla="*/ 430568 w 820229"/>
                    <a:gd name="connsiteY141" fmla="*/ 392720 h 575108"/>
                    <a:gd name="connsiteX142" fmla="*/ 427694 w 820229"/>
                    <a:gd name="connsiteY142" fmla="*/ 398206 h 575108"/>
                    <a:gd name="connsiteX143" fmla="*/ 424036 w 820229"/>
                    <a:gd name="connsiteY143" fmla="*/ 403431 h 575108"/>
                    <a:gd name="connsiteX144" fmla="*/ 423253 w 820229"/>
                    <a:gd name="connsiteY144" fmla="*/ 408656 h 575108"/>
                    <a:gd name="connsiteX145" fmla="*/ 418811 w 820229"/>
                    <a:gd name="connsiteY145" fmla="*/ 412575 h 575108"/>
                    <a:gd name="connsiteX146" fmla="*/ 413064 w 820229"/>
                    <a:gd name="connsiteY146" fmla="*/ 411008 h 575108"/>
                    <a:gd name="connsiteX147" fmla="*/ 407839 w 820229"/>
                    <a:gd name="connsiteY147" fmla="*/ 407611 h 575108"/>
                    <a:gd name="connsiteX148" fmla="*/ 403920 w 820229"/>
                    <a:gd name="connsiteY148" fmla="*/ 411008 h 575108"/>
                    <a:gd name="connsiteX149" fmla="*/ 400785 w 820229"/>
                    <a:gd name="connsiteY149" fmla="*/ 410485 h 575108"/>
                    <a:gd name="connsiteX150" fmla="*/ 398433 w 820229"/>
                    <a:gd name="connsiteY150" fmla="*/ 408918 h 575108"/>
                    <a:gd name="connsiteX151" fmla="*/ 396082 w 820229"/>
                    <a:gd name="connsiteY151" fmla="*/ 411269 h 575108"/>
                    <a:gd name="connsiteX152" fmla="*/ 396082 w 820229"/>
                    <a:gd name="connsiteY152" fmla="*/ 413098 h 575108"/>
                    <a:gd name="connsiteX153" fmla="*/ 396866 w 820229"/>
                    <a:gd name="connsiteY153" fmla="*/ 414926 h 575108"/>
                    <a:gd name="connsiteX154" fmla="*/ 395037 w 820229"/>
                    <a:gd name="connsiteY154" fmla="*/ 416755 h 575108"/>
                    <a:gd name="connsiteX155" fmla="*/ 393992 w 820229"/>
                    <a:gd name="connsiteY155" fmla="*/ 415449 h 575108"/>
                    <a:gd name="connsiteX156" fmla="*/ 392163 w 820229"/>
                    <a:gd name="connsiteY156" fmla="*/ 414404 h 575108"/>
                    <a:gd name="connsiteX157" fmla="*/ 388506 w 820229"/>
                    <a:gd name="connsiteY157" fmla="*/ 419890 h 575108"/>
                    <a:gd name="connsiteX158" fmla="*/ 382236 w 820229"/>
                    <a:gd name="connsiteY158" fmla="*/ 419368 h 575108"/>
                    <a:gd name="connsiteX159" fmla="*/ 376488 w 820229"/>
                    <a:gd name="connsiteY159" fmla="*/ 424854 h 575108"/>
                    <a:gd name="connsiteX160" fmla="*/ 368650 w 820229"/>
                    <a:gd name="connsiteY160" fmla="*/ 427205 h 575108"/>
                    <a:gd name="connsiteX161" fmla="*/ 361074 w 820229"/>
                    <a:gd name="connsiteY161" fmla="*/ 432169 h 575108"/>
                    <a:gd name="connsiteX162" fmla="*/ 351146 w 820229"/>
                    <a:gd name="connsiteY162" fmla="*/ 433737 h 575108"/>
                    <a:gd name="connsiteX163" fmla="*/ 348795 w 820229"/>
                    <a:gd name="connsiteY163" fmla="*/ 429556 h 575108"/>
                    <a:gd name="connsiteX164" fmla="*/ 361335 w 820229"/>
                    <a:gd name="connsiteY164" fmla="*/ 419890 h 575108"/>
                    <a:gd name="connsiteX165" fmla="*/ 354281 w 820229"/>
                    <a:gd name="connsiteY165" fmla="*/ 419629 h 575108"/>
                    <a:gd name="connsiteX166" fmla="*/ 348273 w 820229"/>
                    <a:gd name="connsiteY166" fmla="*/ 417016 h 575108"/>
                    <a:gd name="connsiteX167" fmla="*/ 356633 w 820229"/>
                    <a:gd name="connsiteY167" fmla="*/ 403431 h 575108"/>
                    <a:gd name="connsiteX168" fmla="*/ 360029 w 820229"/>
                    <a:gd name="connsiteY168" fmla="*/ 391413 h 575108"/>
                    <a:gd name="connsiteX169" fmla="*/ 361074 w 820229"/>
                    <a:gd name="connsiteY169" fmla="*/ 384882 h 575108"/>
                    <a:gd name="connsiteX170" fmla="*/ 367605 w 820229"/>
                    <a:gd name="connsiteY170" fmla="*/ 379918 h 575108"/>
                    <a:gd name="connsiteX171" fmla="*/ 376749 w 820229"/>
                    <a:gd name="connsiteY171" fmla="*/ 376783 h 575108"/>
                    <a:gd name="connsiteX172" fmla="*/ 383803 w 820229"/>
                    <a:gd name="connsiteY172" fmla="*/ 378612 h 575108"/>
                    <a:gd name="connsiteX173" fmla="*/ 392686 w 820229"/>
                    <a:gd name="connsiteY173" fmla="*/ 379657 h 575108"/>
                    <a:gd name="connsiteX174" fmla="*/ 401307 w 820229"/>
                    <a:gd name="connsiteY174" fmla="*/ 381486 h 575108"/>
                    <a:gd name="connsiteX175" fmla="*/ 394253 w 820229"/>
                    <a:gd name="connsiteY175" fmla="*/ 376261 h 575108"/>
                    <a:gd name="connsiteX176" fmla="*/ 387722 w 820229"/>
                    <a:gd name="connsiteY176" fmla="*/ 372603 h 575108"/>
                    <a:gd name="connsiteX177" fmla="*/ 391641 w 820229"/>
                    <a:gd name="connsiteY177" fmla="*/ 365549 h 575108"/>
                    <a:gd name="connsiteX178" fmla="*/ 398956 w 820229"/>
                    <a:gd name="connsiteY178" fmla="*/ 359540 h 575108"/>
                    <a:gd name="connsiteX179" fmla="*/ 388506 w 820229"/>
                    <a:gd name="connsiteY179" fmla="*/ 363198 h 575108"/>
                    <a:gd name="connsiteX180" fmla="*/ 383803 w 820229"/>
                    <a:gd name="connsiteY180" fmla="*/ 365288 h 575108"/>
                    <a:gd name="connsiteX181" fmla="*/ 380146 w 820229"/>
                    <a:gd name="connsiteY181" fmla="*/ 366856 h 575108"/>
                    <a:gd name="connsiteX182" fmla="*/ 371786 w 820229"/>
                    <a:gd name="connsiteY182" fmla="*/ 367901 h 575108"/>
                    <a:gd name="connsiteX183" fmla="*/ 369957 w 820229"/>
                    <a:gd name="connsiteY183" fmla="*/ 369729 h 575108"/>
                    <a:gd name="connsiteX184" fmla="*/ 367605 w 820229"/>
                    <a:gd name="connsiteY184" fmla="*/ 371036 h 575108"/>
                    <a:gd name="connsiteX185" fmla="*/ 364993 w 820229"/>
                    <a:gd name="connsiteY185" fmla="*/ 374693 h 575108"/>
                    <a:gd name="connsiteX186" fmla="*/ 362642 w 820229"/>
                    <a:gd name="connsiteY186" fmla="*/ 375738 h 575108"/>
                    <a:gd name="connsiteX187" fmla="*/ 359245 w 820229"/>
                    <a:gd name="connsiteY187" fmla="*/ 376522 h 575108"/>
                    <a:gd name="connsiteX188" fmla="*/ 354543 w 820229"/>
                    <a:gd name="connsiteY188" fmla="*/ 378351 h 575108"/>
                    <a:gd name="connsiteX189" fmla="*/ 349579 w 820229"/>
                    <a:gd name="connsiteY189" fmla="*/ 383576 h 575108"/>
                    <a:gd name="connsiteX190" fmla="*/ 344615 w 820229"/>
                    <a:gd name="connsiteY190" fmla="*/ 387756 h 575108"/>
                    <a:gd name="connsiteX191" fmla="*/ 344615 w 820229"/>
                    <a:gd name="connsiteY191" fmla="*/ 387756 h 575108"/>
                    <a:gd name="connsiteX192" fmla="*/ 343309 w 820229"/>
                    <a:gd name="connsiteY192" fmla="*/ 388278 h 575108"/>
                    <a:gd name="connsiteX193" fmla="*/ 340435 w 820229"/>
                    <a:gd name="connsiteY193" fmla="*/ 389585 h 575108"/>
                    <a:gd name="connsiteX194" fmla="*/ 337822 w 820229"/>
                    <a:gd name="connsiteY194" fmla="*/ 391413 h 575108"/>
                    <a:gd name="connsiteX195" fmla="*/ 336777 w 820229"/>
                    <a:gd name="connsiteY195" fmla="*/ 393503 h 575108"/>
                    <a:gd name="connsiteX196" fmla="*/ 335994 w 820229"/>
                    <a:gd name="connsiteY196" fmla="*/ 395855 h 575108"/>
                    <a:gd name="connsiteX197" fmla="*/ 333120 w 820229"/>
                    <a:gd name="connsiteY197" fmla="*/ 396639 h 575108"/>
                    <a:gd name="connsiteX198" fmla="*/ 330507 w 820229"/>
                    <a:gd name="connsiteY198" fmla="*/ 396900 h 575108"/>
                    <a:gd name="connsiteX199" fmla="*/ 327634 w 820229"/>
                    <a:gd name="connsiteY199" fmla="*/ 396377 h 575108"/>
                    <a:gd name="connsiteX200" fmla="*/ 323453 w 820229"/>
                    <a:gd name="connsiteY200" fmla="*/ 399774 h 575108"/>
                    <a:gd name="connsiteX201" fmla="*/ 323192 w 820229"/>
                    <a:gd name="connsiteY201" fmla="*/ 402386 h 575108"/>
                    <a:gd name="connsiteX202" fmla="*/ 325805 w 820229"/>
                    <a:gd name="connsiteY202" fmla="*/ 404476 h 575108"/>
                    <a:gd name="connsiteX203" fmla="*/ 328940 w 820229"/>
                    <a:gd name="connsiteY203" fmla="*/ 408134 h 575108"/>
                    <a:gd name="connsiteX204" fmla="*/ 324760 w 820229"/>
                    <a:gd name="connsiteY204" fmla="*/ 412575 h 575108"/>
                    <a:gd name="connsiteX205" fmla="*/ 322670 w 820229"/>
                    <a:gd name="connsiteY205" fmla="*/ 415188 h 575108"/>
                    <a:gd name="connsiteX206" fmla="*/ 321363 w 820229"/>
                    <a:gd name="connsiteY206" fmla="*/ 418323 h 575108"/>
                    <a:gd name="connsiteX207" fmla="*/ 314832 w 820229"/>
                    <a:gd name="connsiteY207" fmla="*/ 421196 h 575108"/>
                    <a:gd name="connsiteX208" fmla="*/ 314832 w 820229"/>
                    <a:gd name="connsiteY208" fmla="*/ 417539 h 575108"/>
                    <a:gd name="connsiteX209" fmla="*/ 307517 w 820229"/>
                    <a:gd name="connsiteY209" fmla="*/ 422764 h 575108"/>
                    <a:gd name="connsiteX210" fmla="*/ 299157 w 820229"/>
                    <a:gd name="connsiteY210" fmla="*/ 434520 h 575108"/>
                    <a:gd name="connsiteX211" fmla="*/ 297850 w 820229"/>
                    <a:gd name="connsiteY211" fmla="*/ 438439 h 575108"/>
                    <a:gd name="connsiteX212" fmla="*/ 304382 w 820229"/>
                    <a:gd name="connsiteY212" fmla="*/ 439745 h 575108"/>
                    <a:gd name="connsiteX213" fmla="*/ 314571 w 820229"/>
                    <a:gd name="connsiteY213" fmla="*/ 442358 h 575108"/>
                    <a:gd name="connsiteX214" fmla="*/ 310913 w 820229"/>
                    <a:gd name="connsiteY214" fmla="*/ 450979 h 575108"/>
                    <a:gd name="connsiteX215" fmla="*/ 301508 w 820229"/>
                    <a:gd name="connsiteY215" fmla="*/ 458817 h 575108"/>
                    <a:gd name="connsiteX216" fmla="*/ 295499 w 820229"/>
                    <a:gd name="connsiteY216" fmla="*/ 466655 h 575108"/>
                    <a:gd name="connsiteX217" fmla="*/ 288445 w 820229"/>
                    <a:gd name="connsiteY217" fmla="*/ 468745 h 575108"/>
                    <a:gd name="connsiteX218" fmla="*/ 279040 w 820229"/>
                    <a:gd name="connsiteY218" fmla="*/ 473186 h 575108"/>
                    <a:gd name="connsiteX219" fmla="*/ 272247 w 820229"/>
                    <a:gd name="connsiteY219" fmla="*/ 478150 h 575108"/>
                    <a:gd name="connsiteX220" fmla="*/ 263104 w 820229"/>
                    <a:gd name="connsiteY220" fmla="*/ 481807 h 575108"/>
                    <a:gd name="connsiteX221" fmla="*/ 257095 w 820229"/>
                    <a:gd name="connsiteY221" fmla="*/ 489384 h 575108"/>
                    <a:gd name="connsiteX222" fmla="*/ 248735 w 820229"/>
                    <a:gd name="connsiteY222" fmla="*/ 496438 h 575108"/>
                    <a:gd name="connsiteX223" fmla="*/ 246906 w 820229"/>
                    <a:gd name="connsiteY223" fmla="*/ 499834 h 575108"/>
                    <a:gd name="connsiteX224" fmla="*/ 246383 w 820229"/>
                    <a:gd name="connsiteY224" fmla="*/ 503753 h 575108"/>
                    <a:gd name="connsiteX225" fmla="*/ 242464 w 820229"/>
                    <a:gd name="connsiteY225" fmla="*/ 506365 h 575108"/>
                    <a:gd name="connsiteX226" fmla="*/ 237239 w 820229"/>
                    <a:gd name="connsiteY226" fmla="*/ 508455 h 575108"/>
                    <a:gd name="connsiteX227" fmla="*/ 227312 w 820229"/>
                    <a:gd name="connsiteY227" fmla="*/ 513680 h 575108"/>
                    <a:gd name="connsiteX228" fmla="*/ 219213 w 820229"/>
                    <a:gd name="connsiteY228" fmla="*/ 516032 h 575108"/>
                    <a:gd name="connsiteX229" fmla="*/ 210853 w 820229"/>
                    <a:gd name="connsiteY229" fmla="*/ 517860 h 575108"/>
                    <a:gd name="connsiteX230" fmla="*/ 207979 w 820229"/>
                    <a:gd name="connsiteY230" fmla="*/ 521257 h 575108"/>
                    <a:gd name="connsiteX231" fmla="*/ 205366 w 820229"/>
                    <a:gd name="connsiteY231" fmla="*/ 525176 h 575108"/>
                    <a:gd name="connsiteX232" fmla="*/ 206934 w 820229"/>
                    <a:gd name="connsiteY232" fmla="*/ 528311 h 575108"/>
                    <a:gd name="connsiteX233" fmla="*/ 204583 w 820229"/>
                    <a:gd name="connsiteY233" fmla="*/ 530923 h 575108"/>
                    <a:gd name="connsiteX234" fmla="*/ 204844 w 820229"/>
                    <a:gd name="connsiteY234" fmla="*/ 534319 h 575108"/>
                    <a:gd name="connsiteX235" fmla="*/ 199096 w 820229"/>
                    <a:gd name="connsiteY235" fmla="*/ 535887 h 575108"/>
                    <a:gd name="connsiteX236" fmla="*/ 194394 w 820229"/>
                    <a:gd name="connsiteY236" fmla="*/ 537454 h 575108"/>
                    <a:gd name="connsiteX237" fmla="*/ 192303 w 820229"/>
                    <a:gd name="connsiteY237" fmla="*/ 538761 h 575108"/>
                    <a:gd name="connsiteX238" fmla="*/ 188907 w 820229"/>
                    <a:gd name="connsiteY238" fmla="*/ 539283 h 575108"/>
                    <a:gd name="connsiteX239" fmla="*/ 183160 w 820229"/>
                    <a:gd name="connsiteY239" fmla="*/ 540589 h 575108"/>
                    <a:gd name="connsiteX240" fmla="*/ 178196 w 820229"/>
                    <a:gd name="connsiteY240" fmla="*/ 542418 h 575108"/>
                    <a:gd name="connsiteX241" fmla="*/ 175844 w 820229"/>
                    <a:gd name="connsiteY241" fmla="*/ 545292 h 575108"/>
                    <a:gd name="connsiteX242" fmla="*/ 170881 w 820229"/>
                    <a:gd name="connsiteY242" fmla="*/ 542941 h 575108"/>
                    <a:gd name="connsiteX243" fmla="*/ 165394 w 820229"/>
                    <a:gd name="connsiteY243" fmla="*/ 542157 h 575108"/>
                    <a:gd name="connsiteX244" fmla="*/ 162259 w 820229"/>
                    <a:gd name="connsiteY244" fmla="*/ 538238 h 575108"/>
                    <a:gd name="connsiteX245" fmla="*/ 160430 w 820229"/>
                    <a:gd name="connsiteY245" fmla="*/ 534842 h 575108"/>
                    <a:gd name="connsiteX246" fmla="*/ 164088 w 820229"/>
                    <a:gd name="connsiteY246" fmla="*/ 529094 h 575108"/>
                    <a:gd name="connsiteX247" fmla="*/ 168007 w 820229"/>
                    <a:gd name="connsiteY247" fmla="*/ 523869 h 575108"/>
                    <a:gd name="connsiteX248" fmla="*/ 174277 w 820229"/>
                    <a:gd name="connsiteY248" fmla="*/ 521257 h 575108"/>
                    <a:gd name="connsiteX249" fmla="*/ 180286 w 820229"/>
                    <a:gd name="connsiteY249" fmla="*/ 516815 h 575108"/>
                    <a:gd name="connsiteX250" fmla="*/ 191258 w 820229"/>
                    <a:gd name="connsiteY250" fmla="*/ 509500 h 575108"/>
                    <a:gd name="connsiteX251" fmla="*/ 198051 w 820229"/>
                    <a:gd name="connsiteY251" fmla="*/ 510023 h 575108"/>
                    <a:gd name="connsiteX252" fmla="*/ 201709 w 820229"/>
                    <a:gd name="connsiteY252" fmla="*/ 506626 h 575108"/>
                    <a:gd name="connsiteX253" fmla="*/ 203276 w 820229"/>
                    <a:gd name="connsiteY253" fmla="*/ 501401 h 575108"/>
                    <a:gd name="connsiteX254" fmla="*/ 209546 w 820229"/>
                    <a:gd name="connsiteY254" fmla="*/ 494870 h 575108"/>
                    <a:gd name="connsiteX255" fmla="*/ 215294 w 820229"/>
                    <a:gd name="connsiteY255" fmla="*/ 489645 h 575108"/>
                    <a:gd name="connsiteX256" fmla="*/ 220519 w 820229"/>
                    <a:gd name="connsiteY256" fmla="*/ 489906 h 575108"/>
                    <a:gd name="connsiteX257" fmla="*/ 224960 w 820229"/>
                    <a:gd name="connsiteY257" fmla="*/ 485204 h 575108"/>
                    <a:gd name="connsiteX258" fmla="*/ 223915 w 820229"/>
                    <a:gd name="connsiteY258" fmla="*/ 476844 h 575108"/>
                    <a:gd name="connsiteX259" fmla="*/ 225744 w 820229"/>
                    <a:gd name="connsiteY259" fmla="*/ 469528 h 575108"/>
                    <a:gd name="connsiteX260" fmla="*/ 231753 w 820229"/>
                    <a:gd name="connsiteY260" fmla="*/ 468483 h 575108"/>
                    <a:gd name="connsiteX261" fmla="*/ 227834 w 820229"/>
                    <a:gd name="connsiteY261" fmla="*/ 463258 h 575108"/>
                    <a:gd name="connsiteX262" fmla="*/ 231492 w 820229"/>
                    <a:gd name="connsiteY262" fmla="*/ 456204 h 575108"/>
                    <a:gd name="connsiteX263" fmla="*/ 234104 w 820229"/>
                    <a:gd name="connsiteY263" fmla="*/ 454376 h 575108"/>
                    <a:gd name="connsiteX264" fmla="*/ 236717 w 820229"/>
                    <a:gd name="connsiteY264" fmla="*/ 452286 h 575108"/>
                    <a:gd name="connsiteX265" fmla="*/ 237501 w 820229"/>
                    <a:gd name="connsiteY265" fmla="*/ 445493 h 575108"/>
                    <a:gd name="connsiteX266" fmla="*/ 240636 w 820229"/>
                    <a:gd name="connsiteY266" fmla="*/ 438700 h 575108"/>
                    <a:gd name="connsiteX267" fmla="*/ 236717 w 820229"/>
                    <a:gd name="connsiteY267" fmla="*/ 441052 h 575108"/>
                    <a:gd name="connsiteX268" fmla="*/ 233321 w 820229"/>
                    <a:gd name="connsiteY268" fmla="*/ 444709 h 575108"/>
                    <a:gd name="connsiteX269" fmla="*/ 223915 w 820229"/>
                    <a:gd name="connsiteY269" fmla="*/ 450979 h 575108"/>
                    <a:gd name="connsiteX270" fmla="*/ 214249 w 820229"/>
                    <a:gd name="connsiteY270" fmla="*/ 453853 h 575108"/>
                    <a:gd name="connsiteX271" fmla="*/ 207979 w 820229"/>
                    <a:gd name="connsiteY271" fmla="*/ 451763 h 575108"/>
                    <a:gd name="connsiteX272" fmla="*/ 204321 w 820229"/>
                    <a:gd name="connsiteY272" fmla="*/ 444709 h 575108"/>
                    <a:gd name="connsiteX273" fmla="*/ 210069 w 820229"/>
                    <a:gd name="connsiteY273" fmla="*/ 442358 h 575108"/>
                    <a:gd name="connsiteX274" fmla="*/ 206150 w 820229"/>
                    <a:gd name="connsiteY274" fmla="*/ 440007 h 575108"/>
                    <a:gd name="connsiteX275" fmla="*/ 201186 w 820229"/>
                    <a:gd name="connsiteY275" fmla="*/ 438439 h 575108"/>
                    <a:gd name="connsiteX276" fmla="*/ 199619 w 820229"/>
                    <a:gd name="connsiteY276" fmla="*/ 442881 h 575108"/>
                    <a:gd name="connsiteX277" fmla="*/ 197006 w 820229"/>
                    <a:gd name="connsiteY277" fmla="*/ 445232 h 575108"/>
                    <a:gd name="connsiteX278" fmla="*/ 194916 w 820229"/>
                    <a:gd name="connsiteY278" fmla="*/ 451502 h 575108"/>
                    <a:gd name="connsiteX279" fmla="*/ 199096 w 820229"/>
                    <a:gd name="connsiteY279" fmla="*/ 457250 h 575108"/>
                    <a:gd name="connsiteX280" fmla="*/ 192303 w 820229"/>
                    <a:gd name="connsiteY280" fmla="*/ 457772 h 575108"/>
                    <a:gd name="connsiteX281" fmla="*/ 187078 w 820229"/>
                    <a:gd name="connsiteY281" fmla="*/ 450979 h 575108"/>
                    <a:gd name="connsiteX282" fmla="*/ 184205 w 820229"/>
                    <a:gd name="connsiteY282" fmla="*/ 448367 h 575108"/>
                    <a:gd name="connsiteX283" fmla="*/ 182637 w 820229"/>
                    <a:gd name="connsiteY283" fmla="*/ 445493 h 575108"/>
                    <a:gd name="connsiteX284" fmla="*/ 177673 w 820229"/>
                    <a:gd name="connsiteY284" fmla="*/ 445754 h 575108"/>
                    <a:gd name="connsiteX285" fmla="*/ 172709 w 820229"/>
                    <a:gd name="connsiteY285" fmla="*/ 448889 h 575108"/>
                    <a:gd name="connsiteX286" fmla="*/ 167746 w 820229"/>
                    <a:gd name="connsiteY286" fmla="*/ 442619 h 575108"/>
                    <a:gd name="connsiteX287" fmla="*/ 158079 w 820229"/>
                    <a:gd name="connsiteY287" fmla="*/ 441574 h 575108"/>
                    <a:gd name="connsiteX288" fmla="*/ 147629 w 820229"/>
                    <a:gd name="connsiteY288" fmla="*/ 448106 h 575108"/>
                    <a:gd name="connsiteX289" fmla="*/ 142143 w 820229"/>
                    <a:gd name="connsiteY289" fmla="*/ 453331 h 575108"/>
                    <a:gd name="connsiteX290" fmla="*/ 136395 w 820229"/>
                    <a:gd name="connsiteY290" fmla="*/ 458033 h 575108"/>
                    <a:gd name="connsiteX291" fmla="*/ 126467 w 820229"/>
                    <a:gd name="connsiteY291" fmla="*/ 455159 h 575108"/>
                    <a:gd name="connsiteX292" fmla="*/ 129341 w 820229"/>
                    <a:gd name="connsiteY292" fmla="*/ 452286 h 575108"/>
                    <a:gd name="connsiteX293" fmla="*/ 133260 w 820229"/>
                    <a:gd name="connsiteY293" fmla="*/ 448106 h 575108"/>
                    <a:gd name="connsiteX294" fmla="*/ 134044 w 820229"/>
                    <a:gd name="connsiteY294" fmla="*/ 442097 h 575108"/>
                    <a:gd name="connsiteX295" fmla="*/ 135350 w 820229"/>
                    <a:gd name="connsiteY295" fmla="*/ 439484 h 575108"/>
                    <a:gd name="connsiteX296" fmla="*/ 131954 w 820229"/>
                    <a:gd name="connsiteY296" fmla="*/ 438962 h 575108"/>
                    <a:gd name="connsiteX297" fmla="*/ 127512 w 820229"/>
                    <a:gd name="connsiteY297" fmla="*/ 434520 h 575108"/>
                    <a:gd name="connsiteX298" fmla="*/ 132737 w 820229"/>
                    <a:gd name="connsiteY298" fmla="*/ 428773 h 575108"/>
                    <a:gd name="connsiteX299" fmla="*/ 133521 w 820229"/>
                    <a:gd name="connsiteY299" fmla="*/ 421719 h 575108"/>
                    <a:gd name="connsiteX300" fmla="*/ 130386 w 820229"/>
                    <a:gd name="connsiteY300" fmla="*/ 419106 h 575108"/>
                    <a:gd name="connsiteX301" fmla="*/ 125945 w 820229"/>
                    <a:gd name="connsiteY301" fmla="*/ 413359 h 575108"/>
                    <a:gd name="connsiteX302" fmla="*/ 123071 w 820229"/>
                    <a:gd name="connsiteY302" fmla="*/ 407611 h 575108"/>
                    <a:gd name="connsiteX303" fmla="*/ 120981 w 820229"/>
                    <a:gd name="connsiteY303" fmla="*/ 402125 h 575108"/>
                    <a:gd name="connsiteX304" fmla="*/ 119152 w 820229"/>
                    <a:gd name="connsiteY304" fmla="*/ 398729 h 575108"/>
                    <a:gd name="connsiteX305" fmla="*/ 123071 w 820229"/>
                    <a:gd name="connsiteY305" fmla="*/ 394549 h 575108"/>
                    <a:gd name="connsiteX306" fmla="*/ 127512 w 820229"/>
                    <a:gd name="connsiteY306" fmla="*/ 390368 h 575108"/>
                    <a:gd name="connsiteX307" fmla="*/ 130386 w 820229"/>
                    <a:gd name="connsiteY307" fmla="*/ 386450 h 575108"/>
                    <a:gd name="connsiteX308" fmla="*/ 121242 w 820229"/>
                    <a:gd name="connsiteY308" fmla="*/ 390630 h 575108"/>
                    <a:gd name="connsiteX309" fmla="*/ 116278 w 820229"/>
                    <a:gd name="connsiteY309" fmla="*/ 400819 h 575108"/>
                    <a:gd name="connsiteX310" fmla="*/ 113927 w 820229"/>
                    <a:gd name="connsiteY310" fmla="*/ 408656 h 575108"/>
                    <a:gd name="connsiteX311" fmla="*/ 106089 w 820229"/>
                    <a:gd name="connsiteY311" fmla="*/ 413881 h 575108"/>
                    <a:gd name="connsiteX312" fmla="*/ 97207 w 820229"/>
                    <a:gd name="connsiteY312" fmla="*/ 414665 h 575108"/>
                    <a:gd name="connsiteX313" fmla="*/ 86495 w 820229"/>
                    <a:gd name="connsiteY313" fmla="*/ 415449 h 575108"/>
                    <a:gd name="connsiteX314" fmla="*/ 80225 w 820229"/>
                    <a:gd name="connsiteY314" fmla="*/ 412052 h 575108"/>
                    <a:gd name="connsiteX315" fmla="*/ 74478 w 820229"/>
                    <a:gd name="connsiteY315" fmla="*/ 402647 h 575108"/>
                    <a:gd name="connsiteX316" fmla="*/ 65595 w 820229"/>
                    <a:gd name="connsiteY316" fmla="*/ 396377 h 575108"/>
                    <a:gd name="connsiteX317" fmla="*/ 60109 w 820229"/>
                    <a:gd name="connsiteY317" fmla="*/ 392981 h 575108"/>
                    <a:gd name="connsiteX318" fmla="*/ 56451 w 820229"/>
                    <a:gd name="connsiteY318" fmla="*/ 388540 h 575108"/>
                    <a:gd name="connsiteX319" fmla="*/ 65072 w 820229"/>
                    <a:gd name="connsiteY319" fmla="*/ 385405 h 575108"/>
                    <a:gd name="connsiteX320" fmla="*/ 67162 w 820229"/>
                    <a:gd name="connsiteY320" fmla="*/ 382792 h 575108"/>
                    <a:gd name="connsiteX321" fmla="*/ 72388 w 820229"/>
                    <a:gd name="connsiteY321" fmla="*/ 382531 h 575108"/>
                    <a:gd name="connsiteX322" fmla="*/ 78135 w 820229"/>
                    <a:gd name="connsiteY322" fmla="*/ 383837 h 575108"/>
                    <a:gd name="connsiteX323" fmla="*/ 77351 w 820229"/>
                    <a:gd name="connsiteY323" fmla="*/ 386972 h 575108"/>
                    <a:gd name="connsiteX324" fmla="*/ 82054 w 820229"/>
                    <a:gd name="connsiteY324" fmla="*/ 387495 h 575108"/>
                    <a:gd name="connsiteX325" fmla="*/ 88585 w 820229"/>
                    <a:gd name="connsiteY325" fmla="*/ 391413 h 575108"/>
                    <a:gd name="connsiteX326" fmla="*/ 97207 w 820229"/>
                    <a:gd name="connsiteY326" fmla="*/ 387495 h 575108"/>
                    <a:gd name="connsiteX327" fmla="*/ 99036 w 820229"/>
                    <a:gd name="connsiteY327" fmla="*/ 386188 h 575108"/>
                    <a:gd name="connsiteX328" fmla="*/ 96946 w 820229"/>
                    <a:gd name="connsiteY328" fmla="*/ 383053 h 575108"/>
                    <a:gd name="connsiteX329" fmla="*/ 89630 w 820229"/>
                    <a:gd name="connsiteY329" fmla="*/ 378351 h 575108"/>
                    <a:gd name="connsiteX330" fmla="*/ 79703 w 820229"/>
                    <a:gd name="connsiteY330" fmla="*/ 380963 h 575108"/>
                    <a:gd name="connsiteX331" fmla="*/ 75523 w 820229"/>
                    <a:gd name="connsiteY331" fmla="*/ 378089 h 575108"/>
                    <a:gd name="connsiteX332" fmla="*/ 70559 w 820229"/>
                    <a:gd name="connsiteY332" fmla="*/ 377828 h 575108"/>
                    <a:gd name="connsiteX333" fmla="*/ 63766 w 820229"/>
                    <a:gd name="connsiteY333" fmla="*/ 375738 h 575108"/>
                    <a:gd name="connsiteX334" fmla="*/ 59064 w 820229"/>
                    <a:gd name="connsiteY334" fmla="*/ 370252 h 575108"/>
                    <a:gd name="connsiteX335" fmla="*/ 61937 w 820229"/>
                    <a:gd name="connsiteY335" fmla="*/ 362676 h 575108"/>
                    <a:gd name="connsiteX336" fmla="*/ 69253 w 820229"/>
                    <a:gd name="connsiteY336" fmla="*/ 357450 h 575108"/>
                    <a:gd name="connsiteX337" fmla="*/ 61676 w 820229"/>
                    <a:gd name="connsiteY337" fmla="*/ 358495 h 575108"/>
                    <a:gd name="connsiteX338" fmla="*/ 55667 w 820229"/>
                    <a:gd name="connsiteY338" fmla="*/ 366333 h 575108"/>
                    <a:gd name="connsiteX339" fmla="*/ 50965 w 820229"/>
                    <a:gd name="connsiteY339" fmla="*/ 372603 h 575108"/>
                    <a:gd name="connsiteX340" fmla="*/ 46262 w 820229"/>
                    <a:gd name="connsiteY340" fmla="*/ 365288 h 575108"/>
                    <a:gd name="connsiteX341" fmla="*/ 43127 w 820229"/>
                    <a:gd name="connsiteY341" fmla="*/ 358757 h 575108"/>
                    <a:gd name="connsiteX342" fmla="*/ 41037 w 820229"/>
                    <a:gd name="connsiteY342" fmla="*/ 353009 h 575108"/>
                    <a:gd name="connsiteX343" fmla="*/ 43650 w 820229"/>
                    <a:gd name="connsiteY343" fmla="*/ 348568 h 575108"/>
                    <a:gd name="connsiteX344" fmla="*/ 53055 w 820229"/>
                    <a:gd name="connsiteY344" fmla="*/ 334460 h 575108"/>
                    <a:gd name="connsiteX345" fmla="*/ 60892 w 820229"/>
                    <a:gd name="connsiteY345" fmla="*/ 327667 h 575108"/>
                    <a:gd name="connsiteX346" fmla="*/ 67946 w 820229"/>
                    <a:gd name="connsiteY346" fmla="*/ 327406 h 575108"/>
                    <a:gd name="connsiteX347" fmla="*/ 73171 w 820229"/>
                    <a:gd name="connsiteY347" fmla="*/ 326100 h 575108"/>
                    <a:gd name="connsiteX348" fmla="*/ 73171 w 820229"/>
                    <a:gd name="connsiteY348" fmla="*/ 323226 h 575108"/>
                    <a:gd name="connsiteX349" fmla="*/ 74739 w 820229"/>
                    <a:gd name="connsiteY349" fmla="*/ 320091 h 575108"/>
                    <a:gd name="connsiteX350" fmla="*/ 67685 w 820229"/>
                    <a:gd name="connsiteY350" fmla="*/ 318001 h 575108"/>
                    <a:gd name="connsiteX351" fmla="*/ 68730 w 820229"/>
                    <a:gd name="connsiteY351" fmla="*/ 310163 h 575108"/>
                    <a:gd name="connsiteX352" fmla="*/ 76829 w 820229"/>
                    <a:gd name="connsiteY352" fmla="*/ 308073 h 575108"/>
                    <a:gd name="connsiteX353" fmla="*/ 83099 w 820229"/>
                    <a:gd name="connsiteY353" fmla="*/ 301281 h 575108"/>
                    <a:gd name="connsiteX354" fmla="*/ 91720 w 820229"/>
                    <a:gd name="connsiteY354" fmla="*/ 304155 h 575108"/>
                    <a:gd name="connsiteX355" fmla="*/ 101648 w 820229"/>
                    <a:gd name="connsiteY355" fmla="*/ 307812 h 575108"/>
                    <a:gd name="connsiteX356" fmla="*/ 110792 w 820229"/>
                    <a:gd name="connsiteY356" fmla="*/ 307290 h 575108"/>
                    <a:gd name="connsiteX357" fmla="*/ 116540 w 820229"/>
                    <a:gd name="connsiteY357" fmla="*/ 298146 h 575108"/>
                    <a:gd name="connsiteX358" fmla="*/ 124377 w 820229"/>
                    <a:gd name="connsiteY358" fmla="*/ 292659 h 575108"/>
                    <a:gd name="connsiteX359" fmla="*/ 129341 w 820229"/>
                    <a:gd name="connsiteY359" fmla="*/ 293966 h 575108"/>
                    <a:gd name="connsiteX360" fmla="*/ 134566 w 820229"/>
                    <a:gd name="connsiteY360" fmla="*/ 293966 h 575108"/>
                    <a:gd name="connsiteX361" fmla="*/ 144233 w 820229"/>
                    <a:gd name="connsiteY361" fmla="*/ 292137 h 575108"/>
                    <a:gd name="connsiteX362" fmla="*/ 153638 w 820229"/>
                    <a:gd name="connsiteY362" fmla="*/ 286650 h 575108"/>
                    <a:gd name="connsiteX363" fmla="*/ 155205 w 820229"/>
                    <a:gd name="connsiteY363" fmla="*/ 273065 h 575108"/>
                    <a:gd name="connsiteX364" fmla="*/ 151287 w 820229"/>
                    <a:gd name="connsiteY364" fmla="*/ 268885 h 575108"/>
                    <a:gd name="connsiteX365" fmla="*/ 146061 w 820229"/>
                    <a:gd name="connsiteY365" fmla="*/ 262876 h 575108"/>
                    <a:gd name="connsiteX366" fmla="*/ 146061 w 820229"/>
                    <a:gd name="connsiteY366" fmla="*/ 262876 h 575108"/>
                    <a:gd name="connsiteX367" fmla="*/ 146061 w 820229"/>
                    <a:gd name="connsiteY367" fmla="*/ 262876 h 575108"/>
                    <a:gd name="connsiteX368" fmla="*/ 145278 w 820229"/>
                    <a:gd name="connsiteY368" fmla="*/ 259741 h 575108"/>
                    <a:gd name="connsiteX369" fmla="*/ 150241 w 820229"/>
                    <a:gd name="connsiteY369" fmla="*/ 257129 h 575108"/>
                    <a:gd name="connsiteX370" fmla="*/ 152854 w 820229"/>
                    <a:gd name="connsiteY370" fmla="*/ 247462 h 575108"/>
                    <a:gd name="connsiteX371" fmla="*/ 142143 w 820229"/>
                    <a:gd name="connsiteY371" fmla="*/ 245111 h 575108"/>
                    <a:gd name="connsiteX372" fmla="*/ 132215 w 820229"/>
                    <a:gd name="connsiteY372" fmla="*/ 249553 h 575108"/>
                    <a:gd name="connsiteX373" fmla="*/ 128819 w 820229"/>
                    <a:gd name="connsiteY373" fmla="*/ 250597 h 575108"/>
                    <a:gd name="connsiteX374" fmla="*/ 124377 w 820229"/>
                    <a:gd name="connsiteY374" fmla="*/ 251120 h 575108"/>
                    <a:gd name="connsiteX375" fmla="*/ 117846 w 820229"/>
                    <a:gd name="connsiteY375" fmla="*/ 258958 h 575108"/>
                    <a:gd name="connsiteX376" fmla="*/ 116801 w 820229"/>
                    <a:gd name="connsiteY376" fmla="*/ 260786 h 575108"/>
                    <a:gd name="connsiteX377" fmla="*/ 116017 w 820229"/>
                    <a:gd name="connsiteY377" fmla="*/ 263138 h 575108"/>
                    <a:gd name="connsiteX378" fmla="*/ 113666 w 820229"/>
                    <a:gd name="connsiteY378" fmla="*/ 261309 h 575108"/>
                    <a:gd name="connsiteX379" fmla="*/ 111315 w 820229"/>
                    <a:gd name="connsiteY379" fmla="*/ 257390 h 575108"/>
                    <a:gd name="connsiteX380" fmla="*/ 106873 w 820229"/>
                    <a:gd name="connsiteY380" fmla="*/ 257913 h 575108"/>
                    <a:gd name="connsiteX381" fmla="*/ 103477 w 820229"/>
                    <a:gd name="connsiteY381" fmla="*/ 259480 h 575108"/>
                    <a:gd name="connsiteX382" fmla="*/ 101648 w 820229"/>
                    <a:gd name="connsiteY382" fmla="*/ 255823 h 575108"/>
                    <a:gd name="connsiteX383" fmla="*/ 93288 w 820229"/>
                    <a:gd name="connsiteY383" fmla="*/ 255561 h 575108"/>
                    <a:gd name="connsiteX384" fmla="*/ 87279 w 820229"/>
                    <a:gd name="connsiteY384" fmla="*/ 255823 h 575108"/>
                    <a:gd name="connsiteX385" fmla="*/ 76045 w 820229"/>
                    <a:gd name="connsiteY385" fmla="*/ 257651 h 575108"/>
                    <a:gd name="connsiteX386" fmla="*/ 71604 w 820229"/>
                    <a:gd name="connsiteY386" fmla="*/ 258435 h 575108"/>
                    <a:gd name="connsiteX387" fmla="*/ 67424 w 820229"/>
                    <a:gd name="connsiteY387" fmla="*/ 260786 h 575108"/>
                    <a:gd name="connsiteX388" fmla="*/ 61154 w 820229"/>
                    <a:gd name="connsiteY388" fmla="*/ 261309 h 575108"/>
                    <a:gd name="connsiteX389" fmla="*/ 55929 w 820229"/>
                    <a:gd name="connsiteY389" fmla="*/ 260525 h 575108"/>
                    <a:gd name="connsiteX390" fmla="*/ 49136 w 820229"/>
                    <a:gd name="connsiteY390" fmla="*/ 258435 h 575108"/>
                    <a:gd name="connsiteX391" fmla="*/ 45740 w 820229"/>
                    <a:gd name="connsiteY391" fmla="*/ 258696 h 575108"/>
                    <a:gd name="connsiteX392" fmla="*/ 42343 w 820229"/>
                    <a:gd name="connsiteY392" fmla="*/ 257913 h 575108"/>
                    <a:gd name="connsiteX393" fmla="*/ 39731 w 820229"/>
                    <a:gd name="connsiteY393" fmla="*/ 256084 h 575108"/>
                    <a:gd name="connsiteX394" fmla="*/ 36596 w 820229"/>
                    <a:gd name="connsiteY394" fmla="*/ 254516 h 575108"/>
                    <a:gd name="connsiteX395" fmla="*/ 36073 w 820229"/>
                    <a:gd name="connsiteY395" fmla="*/ 250597 h 575108"/>
                    <a:gd name="connsiteX396" fmla="*/ 34767 w 820229"/>
                    <a:gd name="connsiteY396" fmla="*/ 247985 h 575108"/>
                    <a:gd name="connsiteX397" fmla="*/ 32677 w 820229"/>
                    <a:gd name="connsiteY397" fmla="*/ 245372 h 575108"/>
                    <a:gd name="connsiteX398" fmla="*/ 30848 w 820229"/>
                    <a:gd name="connsiteY398" fmla="*/ 240931 h 575108"/>
                    <a:gd name="connsiteX399" fmla="*/ 26929 w 820229"/>
                    <a:gd name="connsiteY399" fmla="*/ 237535 h 575108"/>
                    <a:gd name="connsiteX400" fmla="*/ 23272 w 820229"/>
                    <a:gd name="connsiteY400" fmla="*/ 235445 h 575108"/>
                    <a:gd name="connsiteX401" fmla="*/ 38686 w 820229"/>
                    <a:gd name="connsiteY401" fmla="*/ 232832 h 575108"/>
                    <a:gd name="connsiteX402" fmla="*/ 39469 w 820229"/>
                    <a:gd name="connsiteY402" fmla="*/ 229175 h 575108"/>
                    <a:gd name="connsiteX403" fmla="*/ 29542 w 820229"/>
                    <a:gd name="connsiteY403" fmla="*/ 228391 h 575108"/>
                    <a:gd name="connsiteX404" fmla="*/ 20398 w 820229"/>
                    <a:gd name="connsiteY404" fmla="*/ 229175 h 575108"/>
                    <a:gd name="connsiteX405" fmla="*/ 13867 w 820229"/>
                    <a:gd name="connsiteY405" fmla="*/ 228652 h 575108"/>
                    <a:gd name="connsiteX406" fmla="*/ 9425 w 820229"/>
                    <a:gd name="connsiteY406" fmla="*/ 224472 h 575108"/>
                    <a:gd name="connsiteX407" fmla="*/ 3939 w 820229"/>
                    <a:gd name="connsiteY407" fmla="*/ 222121 h 575108"/>
                    <a:gd name="connsiteX408" fmla="*/ 20 w 820229"/>
                    <a:gd name="connsiteY408" fmla="*/ 218202 h 575108"/>
                    <a:gd name="connsiteX409" fmla="*/ 4723 w 820229"/>
                    <a:gd name="connsiteY409" fmla="*/ 215067 h 575108"/>
                    <a:gd name="connsiteX410" fmla="*/ 12038 w 820229"/>
                    <a:gd name="connsiteY410" fmla="*/ 215328 h 575108"/>
                    <a:gd name="connsiteX411" fmla="*/ 17785 w 820229"/>
                    <a:gd name="connsiteY411" fmla="*/ 209581 h 575108"/>
                    <a:gd name="connsiteX412" fmla="*/ 32154 w 820229"/>
                    <a:gd name="connsiteY412" fmla="*/ 203572 h 575108"/>
                    <a:gd name="connsiteX413" fmla="*/ 38424 w 820229"/>
                    <a:gd name="connsiteY413" fmla="*/ 200175 h 575108"/>
                    <a:gd name="connsiteX414" fmla="*/ 46785 w 820229"/>
                    <a:gd name="connsiteY414" fmla="*/ 202004 h 575108"/>
                    <a:gd name="connsiteX415" fmla="*/ 48091 w 820229"/>
                    <a:gd name="connsiteY415" fmla="*/ 194950 h 575108"/>
                    <a:gd name="connsiteX416" fmla="*/ 55406 w 820229"/>
                    <a:gd name="connsiteY416" fmla="*/ 193122 h 575108"/>
                    <a:gd name="connsiteX417" fmla="*/ 61415 w 820229"/>
                    <a:gd name="connsiteY417" fmla="*/ 192599 h 575108"/>
                    <a:gd name="connsiteX418" fmla="*/ 68207 w 820229"/>
                    <a:gd name="connsiteY418" fmla="*/ 189986 h 575108"/>
                    <a:gd name="connsiteX419" fmla="*/ 91459 w 820229"/>
                    <a:gd name="connsiteY419" fmla="*/ 189725 h 575108"/>
                    <a:gd name="connsiteX420" fmla="*/ 90414 w 820229"/>
                    <a:gd name="connsiteY420" fmla="*/ 200959 h 575108"/>
                    <a:gd name="connsiteX421" fmla="*/ 96684 w 820229"/>
                    <a:gd name="connsiteY421" fmla="*/ 203311 h 575108"/>
                    <a:gd name="connsiteX422" fmla="*/ 106089 w 820229"/>
                    <a:gd name="connsiteY422" fmla="*/ 204617 h 575108"/>
                    <a:gd name="connsiteX423" fmla="*/ 122549 w 820229"/>
                    <a:gd name="connsiteY423" fmla="*/ 206707 h 575108"/>
                    <a:gd name="connsiteX424" fmla="*/ 130386 w 820229"/>
                    <a:gd name="connsiteY424" fmla="*/ 206968 h 575108"/>
                    <a:gd name="connsiteX425" fmla="*/ 136395 w 820229"/>
                    <a:gd name="connsiteY425" fmla="*/ 203311 h 575108"/>
                    <a:gd name="connsiteX426" fmla="*/ 141620 w 820229"/>
                    <a:gd name="connsiteY426" fmla="*/ 200175 h 575108"/>
                    <a:gd name="connsiteX427" fmla="*/ 150764 w 820229"/>
                    <a:gd name="connsiteY427" fmla="*/ 196779 h 575108"/>
                    <a:gd name="connsiteX428" fmla="*/ 143971 w 820229"/>
                    <a:gd name="connsiteY428" fmla="*/ 191815 h 575108"/>
                    <a:gd name="connsiteX429" fmla="*/ 135089 w 820229"/>
                    <a:gd name="connsiteY429" fmla="*/ 191815 h 575108"/>
                    <a:gd name="connsiteX430" fmla="*/ 130386 w 820229"/>
                    <a:gd name="connsiteY430" fmla="*/ 191032 h 575108"/>
                    <a:gd name="connsiteX431" fmla="*/ 132737 w 820229"/>
                    <a:gd name="connsiteY431" fmla="*/ 187635 h 575108"/>
                    <a:gd name="connsiteX432" fmla="*/ 139269 w 820229"/>
                    <a:gd name="connsiteY432" fmla="*/ 185023 h 575108"/>
                    <a:gd name="connsiteX433" fmla="*/ 154683 w 820229"/>
                    <a:gd name="connsiteY433" fmla="*/ 190770 h 575108"/>
                    <a:gd name="connsiteX434" fmla="*/ 165656 w 820229"/>
                    <a:gd name="connsiteY434" fmla="*/ 188419 h 575108"/>
                    <a:gd name="connsiteX435" fmla="*/ 159124 w 820229"/>
                    <a:gd name="connsiteY435" fmla="*/ 180843 h 575108"/>
                    <a:gd name="connsiteX436" fmla="*/ 144494 w 820229"/>
                    <a:gd name="connsiteY436" fmla="*/ 183978 h 575108"/>
                    <a:gd name="connsiteX437" fmla="*/ 134827 w 820229"/>
                    <a:gd name="connsiteY437" fmla="*/ 180843 h 575108"/>
                    <a:gd name="connsiteX438" fmla="*/ 135611 w 820229"/>
                    <a:gd name="connsiteY438" fmla="*/ 170654 h 575108"/>
                    <a:gd name="connsiteX439" fmla="*/ 125945 w 820229"/>
                    <a:gd name="connsiteY439" fmla="*/ 166996 h 575108"/>
                    <a:gd name="connsiteX440" fmla="*/ 111315 w 820229"/>
                    <a:gd name="connsiteY440" fmla="*/ 168302 h 575108"/>
                    <a:gd name="connsiteX441" fmla="*/ 98513 w 820229"/>
                    <a:gd name="connsiteY441" fmla="*/ 166474 h 575108"/>
                    <a:gd name="connsiteX442" fmla="*/ 88063 w 820229"/>
                    <a:gd name="connsiteY442" fmla="*/ 156023 h 575108"/>
                    <a:gd name="connsiteX443" fmla="*/ 79180 w 820229"/>
                    <a:gd name="connsiteY443" fmla="*/ 144267 h 575108"/>
                    <a:gd name="connsiteX444" fmla="*/ 73171 w 820229"/>
                    <a:gd name="connsiteY444" fmla="*/ 140087 h 575108"/>
                    <a:gd name="connsiteX445" fmla="*/ 66379 w 820229"/>
                    <a:gd name="connsiteY445" fmla="*/ 138781 h 575108"/>
                    <a:gd name="connsiteX446" fmla="*/ 59847 w 820229"/>
                    <a:gd name="connsiteY446" fmla="*/ 134339 h 575108"/>
                    <a:gd name="connsiteX447" fmla="*/ 55667 w 820229"/>
                    <a:gd name="connsiteY447" fmla="*/ 129898 h 575108"/>
                    <a:gd name="connsiteX448" fmla="*/ 49920 w 820229"/>
                    <a:gd name="connsiteY448" fmla="*/ 128592 h 575108"/>
                    <a:gd name="connsiteX449" fmla="*/ 43650 w 820229"/>
                    <a:gd name="connsiteY449" fmla="*/ 126502 h 575108"/>
                    <a:gd name="connsiteX450" fmla="*/ 39469 w 820229"/>
                    <a:gd name="connsiteY450" fmla="*/ 122844 h 575108"/>
                    <a:gd name="connsiteX451" fmla="*/ 32677 w 820229"/>
                    <a:gd name="connsiteY451" fmla="*/ 121277 h 575108"/>
                    <a:gd name="connsiteX452" fmla="*/ 27452 w 820229"/>
                    <a:gd name="connsiteY452" fmla="*/ 120232 h 575108"/>
                    <a:gd name="connsiteX453" fmla="*/ 32677 w 820229"/>
                    <a:gd name="connsiteY453" fmla="*/ 116835 h 575108"/>
                    <a:gd name="connsiteX454" fmla="*/ 40514 w 820229"/>
                    <a:gd name="connsiteY454" fmla="*/ 111349 h 575108"/>
                    <a:gd name="connsiteX455" fmla="*/ 46001 w 820229"/>
                    <a:gd name="connsiteY455" fmla="*/ 99070 h 575108"/>
                    <a:gd name="connsiteX456" fmla="*/ 56190 w 820229"/>
                    <a:gd name="connsiteY456" fmla="*/ 98548 h 575108"/>
                    <a:gd name="connsiteX457" fmla="*/ 67685 w 820229"/>
                    <a:gd name="connsiteY457" fmla="*/ 98025 h 575108"/>
                    <a:gd name="connsiteX458" fmla="*/ 83099 w 820229"/>
                    <a:gd name="connsiteY458" fmla="*/ 95674 h 575108"/>
                    <a:gd name="connsiteX459" fmla="*/ 91198 w 820229"/>
                    <a:gd name="connsiteY459" fmla="*/ 92278 h 575108"/>
                    <a:gd name="connsiteX460" fmla="*/ 97991 w 820229"/>
                    <a:gd name="connsiteY460" fmla="*/ 85746 h 575108"/>
                    <a:gd name="connsiteX461" fmla="*/ 102432 w 820229"/>
                    <a:gd name="connsiteY461" fmla="*/ 81305 h 575108"/>
                    <a:gd name="connsiteX462" fmla="*/ 106873 w 820229"/>
                    <a:gd name="connsiteY462" fmla="*/ 76602 h 575108"/>
                    <a:gd name="connsiteX463" fmla="*/ 110792 w 820229"/>
                    <a:gd name="connsiteY463" fmla="*/ 69810 h 575108"/>
                    <a:gd name="connsiteX464" fmla="*/ 112882 w 820229"/>
                    <a:gd name="connsiteY464" fmla="*/ 64323 h 575108"/>
                    <a:gd name="connsiteX465" fmla="*/ 114711 w 820229"/>
                    <a:gd name="connsiteY465" fmla="*/ 58053 h 575108"/>
                    <a:gd name="connsiteX466" fmla="*/ 118630 w 820229"/>
                    <a:gd name="connsiteY466" fmla="*/ 54396 h 575108"/>
                    <a:gd name="connsiteX467" fmla="*/ 125161 w 820229"/>
                    <a:gd name="connsiteY467" fmla="*/ 49954 h 575108"/>
                    <a:gd name="connsiteX468" fmla="*/ 127512 w 820229"/>
                    <a:gd name="connsiteY468" fmla="*/ 47603 h 575108"/>
                    <a:gd name="connsiteX469" fmla="*/ 128819 w 820229"/>
                    <a:gd name="connsiteY469" fmla="*/ 45252 h 575108"/>
                    <a:gd name="connsiteX470" fmla="*/ 133260 w 820229"/>
                    <a:gd name="connsiteY470" fmla="*/ 46036 h 575108"/>
                    <a:gd name="connsiteX471" fmla="*/ 140053 w 820229"/>
                    <a:gd name="connsiteY471" fmla="*/ 47603 h 575108"/>
                    <a:gd name="connsiteX472" fmla="*/ 146845 w 820229"/>
                    <a:gd name="connsiteY472" fmla="*/ 46036 h 575108"/>
                    <a:gd name="connsiteX473" fmla="*/ 152593 w 820229"/>
                    <a:gd name="connsiteY473" fmla="*/ 43423 h 575108"/>
                    <a:gd name="connsiteX474" fmla="*/ 158079 w 820229"/>
                    <a:gd name="connsiteY474" fmla="*/ 40810 h 575108"/>
                    <a:gd name="connsiteX475" fmla="*/ 165656 w 820229"/>
                    <a:gd name="connsiteY475" fmla="*/ 35847 h 575108"/>
                    <a:gd name="connsiteX476" fmla="*/ 171403 w 820229"/>
                    <a:gd name="connsiteY476" fmla="*/ 43946 h 575108"/>
                    <a:gd name="connsiteX477" fmla="*/ 175583 w 820229"/>
                    <a:gd name="connsiteY477" fmla="*/ 45252 h 575108"/>
                    <a:gd name="connsiteX478" fmla="*/ 179241 w 820229"/>
                    <a:gd name="connsiteY478" fmla="*/ 49171 h 575108"/>
                    <a:gd name="connsiteX479" fmla="*/ 180025 w 820229"/>
                    <a:gd name="connsiteY479" fmla="*/ 49171 h 575108"/>
                    <a:gd name="connsiteX480" fmla="*/ 177934 w 820229"/>
                    <a:gd name="connsiteY480" fmla="*/ 40549 h 575108"/>
                    <a:gd name="connsiteX481" fmla="*/ 180808 w 820229"/>
                    <a:gd name="connsiteY481" fmla="*/ 40027 h 575108"/>
                    <a:gd name="connsiteX482" fmla="*/ 186556 w 820229"/>
                    <a:gd name="connsiteY482" fmla="*/ 38720 h 575108"/>
                    <a:gd name="connsiteX483" fmla="*/ 179763 w 820229"/>
                    <a:gd name="connsiteY483" fmla="*/ 36369 h 575108"/>
                    <a:gd name="connsiteX484" fmla="*/ 175061 w 820229"/>
                    <a:gd name="connsiteY484" fmla="*/ 30360 h 575108"/>
                    <a:gd name="connsiteX485" fmla="*/ 177412 w 820229"/>
                    <a:gd name="connsiteY485" fmla="*/ 26703 h 575108"/>
                    <a:gd name="connsiteX486" fmla="*/ 180286 w 820229"/>
                    <a:gd name="connsiteY486" fmla="*/ 24090 h 575108"/>
                    <a:gd name="connsiteX487" fmla="*/ 188907 w 820229"/>
                    <a:gd name="connsiteY487" fmla="*/ 23829 h 575108"/>
                    <a:gd name="connsiteX488" fmla="*/ 194132 w 820229"/>
                    <a:gd name="connsiteY488" fmla="*/ 25396 h 575108"/>
                    <a:gd name="connsiteX489" fmla="*/ 199880 w 820229"/>
                    <a:gd name="connsiteY489" fmla="*/ 25658 h 575108"/>
                    <a:gd name="connsiteX490" fmla="*/ 204583 w 820229"/>
                    <a:gd name="connsiteY490" fmla="*/ 23568 h 575108"/>
                    <a:gd name="connsiteX491" fmla="*/ 214249 w 820229"/>
                    <a:gd name="connsiteY491" fmla="*/ 23306 h 575108"/>
                    <a:gd name="connsiteX492" fmla="*/ 219997 w 820229"/>
                    <a:gd name="connsiteY492" fmla="*/ 21739 h 575108"/>
                    <a:gd name="connsiteX493" fmla="*/ 226789 w 820229"/>
                    <a:gd name="connsiteY493" fmla="*/ 19388 h 575108"/>
                    <a:gd name="connsiteX494" fmla="*/ 232798 w 820229"/>
                    <a:gd name="connsiteY494" fmla="*/ 15469 h 575108"/>
                    <a:gd name="connsiteX495" fmla="*/ 237762 w 820229"/>
                    <a:gd name="connsiteY495" fmla="*/ 9460 h 575108"/>
                    <a:gd name="connsiteX496" fmla="*/ 241419 w 820229"/>
                    <a:gd name="connsiteY496" fmla="*/ 4235 h 575108"/>
                    <a:gd name="connsiteX497" fmla="*/ 245338 w 820229"/>
                    <a:gd name="connsiteY497" fmla="*/ 839 h 575108"/>
                    <a:gd name="connsiteX498" fmla="*/ 252131 w 820229"/>
                    <a:gd name="connsiteY498" fmla="*/ 5802 h 575108"/>
                    <a:gd name="connsiteX499" fmla="*/ 254482 w 820229"/>
                    <a:gd name="connsiteY499" fmla="*/ 9983 h 575108"/>
                    <a:gd name="connsiteX500" fmla="*/ 259185 w 820229"/>
                    <a:gd name="connsiteY500" fmla="*/ 10766 h 575108"/>
                    <a:gd name="connsiteX501" fmla="*/ 268329 w 820229"/>
                    <a:gd name="connsiteY501" fmla="*/ 12595 h 575108"/>
                    <a:gd name="connsiteX502" fmla="*/ 260752 w 820229"/>
                    <a:gd name="connsiteY502" fmla="*/ 19388 h 575108"/>
                    <a:gd name="connsiteX503" fmla="*/ 264932 w 820229"/>
                    <a:gd name="connsiteY503" fmla="*/ 25919 h 575108"/>
                    <a:gd name="connsiteX504" fmla="*/ 271986 w 820229"/>
                    <a:gd name="connsiteY504" fmla="*/ 18865 h 575108"/>
                    <a:gd name="connsiteX505" fmla="*/ 275905 w 820229"/>
                    <a:gd name="connsiteY505" fmla="*/ 14946 h 575108"/>
                    <a:gd name="connsiteX506" fmla="*/ 279301 w 820229"/>
                    <a:gd name="connsiteY506" fmla="*/ 12073 h 575108"/>
                    <a:gd name="connsiteX507" fmla="*/ 282698 w 820229"/>
                    <a:gd name="connsiteY507" fmla="*/ 14424 h 575108"/>
                    <a:gd name="connsiteX508" fmla="*/ 286616 w 820229"/>
                    <a:gd name="connsiteY508" fmla="*/ 14424 h 575108"/>
                    <a:gd name="connsiteX509" fmla="*/ 290797 w 820229"/>
                    <a:gd name="connsiteY509" fmla="*/ 22000 h 575108"/>
                    <a:gd name="connsiteX510" fmla="*/ 294454 w 820229"/>
                    <a:gd name="connsiteY510" fmla="*/ 23568 h 575108"/>
                    <a:gd name="connsiteX511" fmla="*/ 298112 w 820229"/>
                    <a:gd name="connsiteY511" fmla="*/ 25135 h 575108"/>
                    <a:gd name="connsiteX512" fmla="*/ 302030 w 820229"/>
                    <a:gd name="connsiteY512" fmla="*/ 27486 h 575108"/>
                    <a:gd name="connsiteX513" fmla="*/ 305427 w 820229"/>
                    <a:gd name="connsiteY513" fmla="*/ 23568 h 575108"/>
                    <a:gd name="connsiteX514" fmla="*/ 315354 w 820229"/>
                    <a:gd name="connsiteY514" fmla="*/ 21739 h 575108"/>
                    <a:gd name="connsiteX515" fmla="*/ 326066 w 820229"/>
                    <a:gd name="connsiteY515" fmla="*/ 23829 h 575108"/>
                    <a:gd name="connsiteX516" fmla="*/ 337300 w 820229"/>
                    <a:gd name="connsiteY516" fmla="*/ 24090 h 575108"/>
                    <a:gd name="connsiteX517" fmla="*/ 341480 w 820229"/>
                    <a:gd name="connsiteY517" fmla="*/ 25658 h 575108"/>
                    <a:gd name="connsiteX518" fmla="*/ 335210 w 820229"/>
                    <a:gd name="connsiteY518" fmla="*/ 30622 h 575108"/>
                    <a:gd name="connsiteX519" fmla="*/ 339651 w 820229"/>
                    <a:gd name="connsiteY519" fmla="*/ 32450 h 575108"/>
                    <a:gd name="connsiteX520" fmla="*/ 337822 w 820229"/>
                    <a:gd name="connsiteY520" fmla="*/ 36892 h 575108"/>
                    <a:gd name="connsiteX521" fmla="*/ 337822 w 820229"/>
                    <a:gd name="connsiteY521" fmla="*/ 37675 h 575108"/>
                    <a:gd name="connsiteX522" fmla="*/ 341219 w 820229"/>
                    <a:gd name="connsiteY522" fmla="*/ 37153 h 575108"/>
                    <a:gd name="connsiteX523" fmla="*/ 346966 w 820229"/>
                    <a:gd name="connsiteY523" fmla="*/ 35847 h 575108"/>
                    <a:gd name="connsiteX524" fmla="*/ 351669 w 820229"/>
                    <a:gd name="connsiteY524" fmla="*/ 39243 h 575108"/>
                    <a:gd name="connsiteX525" fmla="*/ 353236 w 820229"/>
                    <a:gd name="connsiteY525" fmla="*/ 44468 h 575108"/>
                    <a:gd name="connsiteX526" fmla="*/ 362903 w 820229"/>
                    <a:gd name="connsiteY526" fmla="*/ 43684 h 575108"/>
                    <a:gd name="connsiteX527" fmla="*/ 368650 w 820229"/>
                    <a:gd name="connsiteY527" fmla="*/ 40549 h 575108"/>
                    <a:gd name="connsiteX528" fmla="*/ 375704 w 820229"/>
                    <a:gd name="connsiteY528" fmla="*/ 40027 h 575108"/>
                    <a:gd name="connsiteX529" fmla="*/ 383542 w 820229"/>
                    <a:gd name="connsiteY529" fmla="*/ 40027 h 575108"/>
                    <a:gd name="connsiteX530" fmla="*/ 384587 w 820229"/>
                    <a:gd name="connsiteY530" fmla="*/ 40288 h 575108"/>
                    <a:gd name="connsiteX531" fmla="*/ 400785 w 820229"/>
                    <a:gd name="connsiteY531" fmla="*/ 40027 h 575108"/>
                    <a:gd name="connsiteX532" fmla="*/ 418028 w 820229"/>
                    <a:gd name="connsiteY532" fmla="*/ 42378 h 575108"/>
                    <a:gd name="connsiteX533" fmla="*/ 433442 w 820229"/>
                    <a:gd name="connsiteY533" fmla="*/ 46819 h 575108"/>
                    <a:gd name="connsiteX534" fmla="*/ 448856 w 820229"/>
                    <a:gd name="connsiteY534" fmla="*/ 48909 h 575108"/>
                    <a:gd name="connsiteX535" fmla="*/ 462702 w 820229"/>
                    <a:gd name="connsiteY535" fmla="*/ 49693 h 575108"/>
                    <a:gd name="connsiteX536" fmla="*/ 469756 w 820229"/>
                    <a:gd name="connsiteY536" fmla="*/ 49693 h 575108"/>
                    <a:gd name="connsiteX537" fmla="*/ 477594 w 820229"/>
                    <a:gd name="connsiteY537" fmla="*/ 48909 h 575108"/>
                    <a:gd name="connsiteX538" fmla="*/ 483080 w 820229"/>
                    <a:gd name="connsiteY538" fmla="*/ 48909 h 575108"/>
                    <a:gd name="connsiteX539" fmla="*/ 486999 w 820229"/>
                    <a:gd name="connsiteY539" fmla="*/ 52306 h 575108"/>
                    <a:gd name="connsiteX540" fmla="*/ 499278 w 820229"/>
                    <a:gd name="connsiteY540" fmla="*/ 56486 h 575108"/>
                    <a:gd name="connsiteX541" fmla="*/ 512602 w 820229"/>
                    <a:gd name="connsiteY541" fmla="*/ 56747 h 575108"/>
                    <a:gd name="connsiteX542" fmla="*/ 517827 w 820229"/>
                    <a:gd name="connsiteY542" fmla="*/ 54918 h 575108"/>
                    <a:gd name="connsiteX543" fmla="*/ 524881 w 820229"/>
                    <a:gd name="connsiteY543" fmla="*/ 54657 h 575108"/>
                    <a:gd name="connsiteX544" fmla="*/ 561456 w 820229"/>
                    <a:gd name="connsiteY544" fmla="*/ 59098 h 575108"/>
                    <a:gd name="connsiteX545" fmla="*/ 567465 w 820229"/>
                    <a:gd name="connsiteY545" fmla="*/ 63017 h 575108"/>
                    <a:gd name="connsiteX546" fmla="*/ 575042 w 820229"/>
                    <a:gd name="connsiteY546" fmla="*/ 66936 h 575108"/>
                    <a:gd name="connsiteX547" fmla="*/ 583141 w 820229"/>
                    <a:gd name="connsiteY547" fmla="*/ 69548 h 575108"/>
                    <a:gd name="connsiteX548" fmla="*/ 583141 w 820229"/>
                    <a:gd name="connsiteY548" fmla="*/ 400819 h 575108"/>
                    <a:gd name="connsiteX549" fmla="*/ 603780 w 820229"/>
                    <a:gd name="connsiteY549" fmla="*/ 400819 h 575108"/>
                    <a:gd name="connsiteX550" fmla="*/ 621806 w 820229"/>
                    <a:gd name="connsiteY550" fmla="*/ 395855 h 575108"/>
                    <a:gd name="connsiteX551" fmla="*/ 627293 w 820229"/>
                    <a:gd name="connsiteY551" fmla="*/ 407089 h 575108"/>
                    <a:gd name="connsiteX552" fmla="*/ 651589 w 820229"/>
                    <a:gd name="connsiteY552" fmla="*/ 428512 h 575108"/>
                    <a:gd name="connsiteX553" fmla="*/ 658643 w 820229"/>
                    <a:gd name="connsiteY553" fmla="*/ 439484 h 575108"/>
                    <a:gd name="connsiteX554" fmla="*/ 674841 w 820229"/>
                    <a:gd name="connsiteY554" fmla="*/ 435827 h 575108"/>
                    <a:gd name="connsiteX555" fmla="*/ 682156 w 820229"/>
                    <a:gd name="connsiteY555" fmla="*/ 425115 h 575108"/>
                    <a:gd name="connsiteX556" fmla="*/ 696264 w 820229"/>
                    <a:gd name="connsiteY556" fmla="*/ 415710 h 575108"/>
                    <a:gd name="connsiteX557" fmla="*/ 727614 w 820229"/>
                    <a:gd name="connsiteY557" fmla="*/ 442358 h 575108"/>
                    <a:gd name="connsiteX558" fmla="*/ 747731 w 820229"/>
                    <a:gd name="connsiteY558" fmla="*/ 459862 h 575108"/>
                    <a:gd name="connsiteX559" fmla="*/ 770721 w 820229"/>
                    <a:gd name="connsiteY559" fmla="*/ 491474 h 575108"/>
                    <a:gd name="connsiteX560" fmla="*/ 778559 w 820229"/>
                    <a:gd name="connsiteY560" fmla="*/ 511852 h 575108"/>
                    <a:gd name="connsiteX561" fmla="*/ 816964 w 820229"/>
                    <a:gd name="connsiteY561" fmla="*/ 529617 h 575108"/>
                    <a:gd name="connsiteX562" fmla="*/ 819576 w 820229"/>
                    <a:gd name="connsiteY562" fmla="*/ 544247 h 575108"/>
                    <a:gd name="connsiteX563" fmla="*/ 820099 w 820229"/>
                    <a:gd name="connsiteY563" fmla="*/ 556265 h 575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</a:cxnLst>
                  <a:rect l="l" t="t" r="r" b="b"/>
                  <a:pathLst>
                    <a:path w="820229" h="575108">
                      <a:moveTo>
                        <a:pt x="820099" y="556265"/>
                      </a:moveTo>
                      <a:cubicBezTo>
                        <a:pt x="819837" y="556787"/>
                        <a:pt x="819576" y="557310"/>
                        <a:pt x="819576" y="558094"/>
                      </a:cubicBezTo>
                      <a:cubicBezTo>
                        <a:pt x="817747" y="562012"/>
                        <a:pt x="814351" y="564625"/>
                        <a:pt x="811216" y="567760"/>
                      </a:cubicBezTo>
                      <a:cubicBezTo>
                        <a:pt x="808603" y="570373"/>
                        <a:pt x="805991" y="574814"/>
                        <a:pt x="802072" y="575075"/>
                      </a:cubicBezTo>
                      <a:cubicBezTo>
                        <a:pt x="797892" y="575598"/>
                        <a:pt x="798415" y="569850"/>
                        <a:pt x="798676" y="567237"/>
                      </a:cubicBezTo>
                      <a:cubicBezTo>
                        <a:pt x="798676" y="565670"/>
                        <a:pt x="798937" y="563841"/>
                        <a:pt x="798937" y="562274"/>
                      </a:cubicBezTo>
                      <a:cubicBezTo>
                        <a:pt x="799982" y="562274"/>
                        <a:pt x="802072" y="562796"/>
                        <a:pt x="802856" y="562012"/>
                      </a:cubicBezTo>
                      <a:cubicBezTo>
                        <a:pt x="804162" y="560706"/>
                        <a:pt x="801549" y="560184"/>
                        <a:pt x="800766" y="559922"/>
                      </a:cubicBezTo>
                      <a:cubicBezTo>
                        <a:pt x="799459" y="559400"/>
                        <a:pt x="799459" y="558094"/>
                        <a:pt x="800243" y="557048"/>
                      </a:cubicBezTo>
                      <a:cubicBezTo>
                        <a:pt x="801288" y="555742"/>
                        <a:pt x="802595" y="556004"/>
                        <a:pt x="802333" y="554175"/>
                      </a:cubicBezTo>
                      <a:cubicBezTo>
                        <a:pt x="801288" y="554175"/>
                        <a:pt x="798415" y="554958"/>
                        <a:pt x="797631" y="553914"/>
                      </a:cubicBezTo>
                      <a:cubicBezTo>
                        <a:pt x="797108" y="553391"/>
                        <a:pt x="797631" y="551823"/>
                        <a:pt x="797369" y="551040"/>
                      </a:cubicBezTo>
                      <a:cubicBezTo>
                        <a:pt x="797369" y="549995"/>
                        <a:pt x="797369" y="548950"/>
                        <a:pt x="797369" y="547905"/>
                      </a:cubicBezTo>
                      <a:cubicBezTo>
                        <a:pt x="798415" y="547382"/>
                        <a:pt x="798153" y="543463"/>
                        <a:pt x="798153" y="542418"/>
                      </a:cubicBezTo>
                      <a:cubicBezTo>
                        <a:pt x="798153" y="540589"/>
                        <a:pt x="797892" y="540328"/>
                        <a:pt x="796847" y="538761"/>
                      </a:cubicBezTo>
                      <a:cubicBezTo>
                        <a:pt x="795541" y="537193"/>
                        <a:pt x="792406" y="535103"/>
                        <a:pt x="792406" y="532752"/>
                      </a:cubicBezTo>
                      <a:cubicBezTo>
                        <a:pt x="790054" y="532752"/>
                        <a:pt x="787964" y="532491"/>
                        <a:pt x="785874" y="534058"/>
                      </a:cubicBezTo>
                      <a:cubicBezTo>
                        <a:pt x="784046" y="535364"/>
                        <a:pt x="782478" y="537193"/>
                        <a:pt x="781172" y="538761"/>
                      </a:cubicBezTo>
                      <a:cubicBezTo>
                        <a:pt x="780127" y="540328"/>
                        <a:pt x="778559" y="542418"/>
                        <a:pt x="777253" y="540067"/>
                      </a:cubicBezTo>
                      <a:cubicBezTo>
                        <a:pt x="775947" y="538238"/>
                        <a:pt x="775424" y="536409"/>
                        <a:pt x="776208" y="534319"/>
                      </a:cubicBezTo>
                      <a:cubicBezTo>
                        <a:pt x="776992" y="532491"/>
                        <a:pt x="778559" y="530923"/>
                        <a:pt x="778820" y="529094"/>
                      </a:cubicBezTo>
                      <a:cubicBezTo>
                        <a:pt x="779082" y="526221"/>
                        <a:pt x="776469" y="524653"/>
                        <a:pt x="774118" y="523347"/>
                      </a:cubicBezTo>
                      <a:cubicBezTo>
                        <a:pt x="771767" y="522041"/>
                        <a:pt x="769938" y="520212"/>
                        <a:pt x="768631" y="518122"/>
                      </a:cubicBezTo>
                      <a:cubicBezTo>
                        <a:pt x="767325" y="515770"/>
                        <a:pt x="768109" y="514203"/>
                        <a:pt x="768631" y="511852"/>
                      </a:cubicBezTo>
                      <a:cubicBezTo>
                        <a:pt x="769154" y="508716"/>
                        <a:pt x="767586" y="508194"/>
                        <a:pt x="764974" y="507933"/>
                      </a:cubicBezTo>
                      <a:cubicBezTo>
                        <a:pt x="763406" y="507933"/>
                        <a:pt x="761316" y="507672"/>
                        <a:pt x="760010" y="507149"/>
                      </a:cubicBezTo>
                      <a:cubicBezTo>
                        <a:pt x="758704" y="506365"/>
                        <a:pt x="757136" y="504536"/>
                        <a:pt x="756352" y="503230"/>
                      </a:cubicBezTo>
                      <a:cubicBezTo>
                        <a:pt x="758181" y="503230"/>
                        <a:pt x="756875" y="500618"/>
                        <a:pt x="756091" y="500095"/>
                      </a:cubicBezTo>
                      <a:cubicBezTo>
                        <a:pt x="754785" y="499311"/>
                        <a:pt x="752956" y="499573"/>
                        <a:pt x="751650" y="499573"/>
                      </a:cubicBezTo>
                      <a:cubicBezTo>
                        <a:pt x="750344" y="499573"/>
                        <a:pt x="748776" y="499573"/>
                        <a:pt x="747731" y="498789"/>
                      </a:cubicBezTo>
                      <a:cubicBezTo>
                        <a:pt x="746686" y="498005"/>
                        <a:pt x="746425" y="496176"/>
                        <a:pt x="747731" y="495654"/>
                      </a:cubicBezTo>
                      <a:cubicBezTo>
                        <a:pt x="749037" y="495131"/>
                        <a:pt x="750605" y="496438"/>
                        <a:pt x="751127" y="494609"/>
                      </a:cubicBezTo>
                      <a:cubicBezTo>
                        <a:pt x="751650" y="492780"/>
                        <a:pt x="750866" y="491213"/>
                        <a:pt x="749560" y="490167"/>
                      </a:cubicBezTo>
                      <a:cubicBezTo>
                        <a:pt x="748254" y="488861"/>
                        <a:pt x="742506" y="486249"/>
                        <a:pt x="746164" y="484159"/>
                      </a:cubicBezTo>
                      <a:cubicBezTo>
                        <a:pt x="747992" y="483114"/>
                        <a:pt x="746947" y="482330"/>
                        <a:pt x="745641" y="481285"/>
                      </a:cubicBezTo>
                      <a:cubicBezTo>
                        <a:pt x="744596" y="480501"/>
                        <a:pt x="743290" y="478672"/>
                        <a:pt x="743812" y="477105"/>
                      </a:cubicBezTo>
                      <a:cubicBezTo>
                        <a:pt x="745380" y="476844"/>
                        <a:pt x="746947" y="477627"/>
                        <a:pt x="748515" y="477366"/>
                      </a:cubicBezTo>
                      <a:cubicBezTo>
                        <a:pt x="749299" y="474231"/>
                        <a:pt x="743812" y="475015"/>
                        <a:pt x="742245" y="474753"/>
                      </a:cubicBezTo>
                      <a:cubicBezTo>
                        <a:pt x="740939" y="474753"/>
                        <a:pt x="739110" y="474492"/>
                        <a:pt x="738587" y="472663"/>
                      </a:cubicBezTo>
                      <a:cubicBezTo>
                        <a:pt x="738326" y="471357"/>
                        <a:pt x="739632" y="470312"/>
                        <a:pt x="739371" y="468745"/>
                      </a:cubicBezTo>
                      <a:cubicBezTo>
                        <a:pt x="737281" y="468483"/>
                        <a:pt x="736497" y="469790"/>
                        <a:pt x="734668" y="470051"/>
                      </a:cubicBezTo>
                      <a:cubicBezTo>
                        <a:pt x="733101" y="470312"/>
                        <a:pt x="733623" y="464565"/>
                        <a:pt x="734146" y="463520"/>
                      </a:cubicBezTo>
                      <a:cubicBezTo>
                        <a:pt x="734407" y="462997"/>
                        <a:pt x="734668" y="462213"/>
                        <a:pt x="734930" y="461430"/>
                      </a:cubicBezTo>
                      <a:cubicBezTo>
                        <a:pt x="735452" y="460646"/>
                        <a:pt x="735713" y="460123"/>
                        <a:pt x="735975" y="459078"/>
                      </a:cubicBezTo>
                      <a:cubicBezTo>
                        <a:pt x="736236" y="458556"/>
                        <a:pt x="736497" y="457511"/>
                        <a:pt x="737020" y="456988"/>
                      </a:cubicBezTo>
                      <a:cubicBezTo>
                        <a:pt x="734668" y="457250"/>
                        <a:pt x="733362" y="458294"/>
                        <a:pt x="732056" y="460384"/>
                      </a:cubicBezTo>
                      <a:cubicBezTo>
                        <a:pt x="731011" y="462213"/>
                        <a:pt x="730227" y="464303"/>
                        <a:pt x="727876" y="464303"/>
                      </a:cubicBezTo>
                      <a:cubicBezTo>
                        <a:pt x="723434" y="464303"/>
                        <a:pt x="720299" y="459078"/>
                        <a:pt x="717687" y="456204"/>
                      </a:cubicBezTo>
                      <a:cubicBezTo>
                        <a:pt x="716119" y="454637"/>
                        <a:pt x="715858" y="453069"/>
                        <a:pt x="715335" y="450979"/>
                      </a:cubicBezTo>
                      <a:cubicBezTo>
                        <a:pt x="714813" y="448889"/>
                        <a:pt x="713245" y="447844"/>
                        <a:pt x="711417" y="446538"/>
                      </a:cubicBezTo>
                      <a:cubicBezTo>
                        <a:pt x="708543" y="444709"/>
                        <a:pt x="705930" y="440790"/>
                        <a:pt x="705930" y="437394"/>
                      </a:cubicBezTo>
                      <a:cubicBezTo>
                        <a:pt x="705930" y="435304"/>
                        <a:pt x="706192" y="432953"/>
                        <a:pt x="704885" y="431124"/>
                      </a:cubicBezTo>
                      <a:cubicBezTo>
                        <a:pt x="703579" y="429295"/>
                        <a:pt x="702273" y="430340"/>
                        <a:pt x="701489" y="432169"/>
                      </a:cubicBezTo>
                      <a:cubicBezTo>
                        <a:pt x="700966" y="433998"/>
                        <a:pt x="700444" y="436088"/>
                        <a:pt x="700444" y="437917"/>
                      </a:cubicBezTo>
                      <a:cubicBezTo>
                        <a:pt x="700705" y="440268"/>
                        <a:pt x="702273" y="442358"/>
                        <a:pt x="703318" y="444187"/>
                      </a:cubicBezTo>
                      <a:cubicBezTo>
                        <a:pt x="704624" y="446015"/>
                        <a:pt x="705930" y="447844"/>
                        <a:pt x="706453" y="449934"/>
                      </a:cubicBezTo>
                      <a:cubicBezTo>
                        <a:pt x="706975" y="452024"/>
                        <a:pt x="706453" y="454114"/>
                        <a:pt x="707237" y="455943"/>
                      </a:cubicBezTo>
                      <a:cubicBezTo>
                        <a:pt x="707759" y="457772"/>
                        <a:pt x="709588" y="459601"/>
                        <a:pt x="709065" y="461691"/>
                      </a:cubicBezTo>
                      <a:cubicBezTo>
                        <a:pt x="708543" y="463781"/>
                        <a:pt x="705930" y="464826"/>
                        <a:pt x="704363" y="463258"/>
                      </a:cubicBezTo>
                      <a:cubicBezTo>
                        <a:pt x="702273" y="461691"/>
                        <a:pt x="702012" y="459862"/>
                        <a:pt x="699138" y="459601"/>
                      </a:cubicBezTo>
                      <a:cubicBezTo>
                        <a:pt x="696264" y="459340"/>
                        <a:pt x="695480" y="458817"/>
                        <a:pt x="694958" y="455943"/>
                      </a:cubicBezTo>
                      <a:cubicBezTo>
                        <a:pt x="694435" y="453853"/>
                        <a:pt x="692868" y="452024"/>
                        <a:pt x="692606" y="450196"/>
                      </a:cubicBezTo>
                      <a:cubicBezTo>
                        <a:pt x="692345" y="448367"/>
                        <a:pt x="693913" y="446277"/>
                        <a:pt x="694696" y="444448"/>
                      </a:cubicBezTo>
                      <a:cubicBezTo>
                        <a:pt x="692084" y="445493"/>
                        <a:pt x="690255" y="444971"/>
                        <a:pt x="688426" y="443142"/>
                      </a:cubicBezTo>
                      <a:cubicBezTo>
                        <a:pt x="687120" y="441835"/>
                        <a:pt x="685814" y="440007"/>
                        <a:pt x="684769" y="442358"/>
                      </a:cubicBezTo>
                      <a:cubicBezTo>
                        <a:pt x="683985" y="443925"/>
                        <a:pt x="683462" y="447322"/>
                        <a:pt x="681111" y="447061"/>
                      </a:cubicBezTo>
                      <a:cubicBezTo>
                        <a:pt x="679282" y="446799"/>
                        <a:pt x="678237" y="444187"/>
                        <a:pt x="677192" y="442881"/>
                      </a:cubicBezTo>
                      <a:cubicBezTo>
                        <a:pt x="675886" y="441313"/>
                        <a:pt x="673796" y="440790"/>
                        <a:pt x="671967" y="441052"/>
                      </a:cubicBezTo>
                      <a:cubicBezTo>
                        <a:pt x="670661" y="441052"/>
                        <a:pt x="668310" y="441574"/>
                        <a:pt x="669616" y="443403"/>
                      </a:cubicBezTo>
                      <a:cubicBezTo>
                        <a:pt x="671183" y="445232"/>
                        <a:pt x="674580" y="445754"/>
                        <a:pt x="676670" y="446277"/>
                      </a:cubicBezTo>
                      <a:cubicBezTo>
                        <a:pt x="678760" y="446799"/>
                        <a:pt x="680327" y="447844"/>
                        <a:pt x="681634" y="449412"/>
                      </a:cubicBezTo>
                      <a:cubicBezTo>
                        <a:pt x="682940" y="451241"/>
                        <a:pt x="684507" y="452808"/>
                        <a:pt x="686075" y="454376"/>
                      </a:cubicBezTo>
                      <a:cubicBezTo>
                        <a:pt x="687120" y="455682"/>
                        <a:pt x="689210" y="457772"/>
                        <a:pt x="687642" y="459601"/>
                      </a:cubicBezTo>
                      <a:cubicBezTo>
                        <a:pt x="686075" y="461430"/>
                        <a:pt x="682679" y="461168"/>
                        <a:pt x="680589" y="461691"/>
                      </a:cubicBezTo>
                      <a:cubicBezTo>
                        <a:pt x="677976" y="462213"/>
                        <a:pt x="675625" y="463781"/>
                        <a:pt x="673012" y="463781"/>
                      </a:cubicBezTo>
                      <a:cubicBezTo>
                        <a:pt x="670138" y="463781"/>
                        <a:pt x="668048" y="461952"/>
                        <a:pt x="665958" y="459862"/>
                      </a:cubicBezTo>
                      <a:cubicBezTo>
                        <a:pt x="664130" y="458033"/>
                        <a:pt x="662562" y="456204"/>
                        <a:pt x="660211" y="455159"/>
                      </a:cubicBezTo>
                      <a:cubicBezTo>
                        <a:pt x="657859" y="454114"/>
                        <a:pt x="655769" y="453069"/>
                        <a:pt x="653941" y="451241"/>
                      </a:cubicBezTo>
                      <a:cubicBezTo>
                        <a:pt x="652373" y="449673"/>
                        <a:pt x="651067" y="447844"/>
                        <a:pt x="649238" y="446538"/>
                      </a:cubicBezTo>
                      <a:cubicBezTo>
                        <a:pt x="646887" y="444709"/>
                        <a:pt x="644013" y="443403"/>
                        <a:pt x="641662" y="441313"/>
                      </a:cubicBezTo>
                      <a:cubicBezTo>
                        <a:pt x="639310" y="439484"/>
                        <a:pt x="637743" y="437133"/>
                        <a:pt x="635392" y="435043"/>
                      </a:cubicBezTo>
                      <a:cubicBezTo>
                        <a:pt x="633563" y="433475"/>
                        <a:pt x="631734" y="432430"/>
                        <a:pt x="629121" y="432169"/>
                      </a:cubicBezTo>
                      <a:cubicBezTo>
                        <a:pt x="627554" y="431908"/>
                        <a:pt x="626248" y="431647"/>
                        <a:pt x="624680" y="431124"/>
                      </a:cubicBezTo>
                      <a:cubicBezTo>
                        <a:pt x="623635" y="430863"/>
                        <a:pt x="622851" y="430340"/>
                        <a:pt x="622068" y="430079"/>
                      </a:cubicBezTo>
                      <a:cubicBezTo>
                        <a:pt x="619716" y="429818"/>
                        <a:pt x="617365" y="431385"/>
                        <a:pt x="615536" y="429034"/>
                      </a:cubicBezTo>
                      <a:cubicBezTo>
                        <a:pt x="615014" y="428512"/>
                        <a:pt x="614752" y="427989"/>
                        <a:pt x="614230" y="427466"/>
                      </a:cubicBezTo>
                      <a:cubicBezTo>
                        <a:pt x="612924" y="426160"/>
                        <a:pt x="612924" y="425115"/>
                        <a:pt x="612140" y="423548"/>
                      </a:cubicBezTo>
                      <a:cubicBezTo>
                        <a:pt x="611356" y="423548"/>
                        <a:pt x="610050" y="423286"/>
                        <a:pt x="609266" y="423025"/>
                      </a:cubicBezTo>
                      <a:cubicBezTo>
                        <a:pt x="609005" y="421196"/>
                        <a:pt x="613185" y="420151"/>
                        <a:pt x="614230" y="419629"/>
                      </a:cubicBezTo>
                      <a:cubicBezTo>
                        <a:pt x="615014" y="419368"/>
                        <a:pt x="615275" y="418584"/>
                        <a:pt x="616059" y="418584"/>
                      </a:cubicBezTo>
                      <a:cubicBezTo>
                        <a:pt x="617104" y="418584"/>
                        <a:pt x="617887" y="419890"/>
                        <a:pt x="618933" y="419368"/>
                      </a:cubicBezTo>
                      <a:cubicBezTo>
                        <a:pt x="618671" y="418061"/>
                        <a:pt x="617887" y="415971"/>
                        <a:pt x="619455" y="415188"/>
                      </a:cubicBezTo>
                      <a:cubicBezTo>
                        <a:pt x="620761" y="414404"/>
                        <a:pt x="622851" y="415188"/>
                        <a:pt x="624158" y="414143"/>
                      </a:cubicBezTo>
                      <a:cubicBezTo>
                        <a:pt x="627031" y="411530"/>
                        <a:pt x="618410" y="412314"/>
                        <a:pt x="617626" y="412052"/>
                      </a:cubicBezTo>
                      <a:cubicBezTo>
                        <a:pt x="616059" y="411269"/>
                        <a:pt x="615797" y="409179"/>
                        <a:pt x="614752" y="407872"/>
                      </a:cubicBezTo>
                      <a:cubicBezTo>
                        <a:pt x="613446" y="406305"/>
                        <a:pt x="611356" y="406044"/>
                        <a:pt x="609527" y="407089"/>
                      </a:cubicBezTo>
                      <a:cubicBezTo>
                        <a:pt x="605870" y="408918"/>
                        <a:pt x="605609" y="413881"/>
                        <a:pt x="601951" y="415971"/>
                      </a:cubicBezTo>
                      <a:cubicBezTo>
                        <a:pt x="598816" y="417539"/>
                        <a:pt x="594375" y="417278"/>
                        <a:pt x="591240" y="417278"/>
                      </a:cubicBezTo>
                      <a:cubicBezTo>
                        <a:pt x="587582" y="417016"/>
                        <a:pt x="584447" y="415188"/>
                        <a:pt x="581573" y="413359"/>
                      </a:cubicBezTo>
                      <a:cubicBezTo>
                        <a:pt x="578961" y="411269"/>
                        <a:pt x="576871" y="407611"/>
                        <a:pt x="573213" y="407089"/>
                      </a:cubicBezTo>
                      <a:cubicBezTo>
                        <a:pt x="571384" y="406827"/>
                        <a:pt x="569294" y="407089"/>
                        <a:pt x="567204" y="407350"/>
                      </a:cubicBezTo>
                      <a:cubicBezTo>
                        <a:pt x="565114" y="407350"/>
                        <a:pt x="562763" y="407350"/>
                        <a:pt x="560673" y="407350"/>
                      </a:cubicBezTo>
                      <a:cubicBezTo>
                        <a:pt x="558583" y="407350"/>
                        <a:pt x="556493" y="407611"/>
                        <a:pt x="554141" y="407611"/>
                      </a:cubicBezTo>
                      <a:cubicBezTo>
                        <a:pt x="552313" y="407611"/>
                        <a:pt x="550484" y="407089"/>
                        <a:pt x="548655" y="407089"/>
                      </a:cubicBezTo>
                      <a:cubicBezTo>
                        <a:pt x="546565" y="407089"/>
                        <a:pt x="544475" y="407350"/>
                        <a:pt x="542385" y="407350"/>
                      </a:cubicBezTo>
                      <a:cubicBezTo>
                        <a:pt x="541079" y="407350"/>
                        <a:pt x="539772" y="406827"/>
                        <a:pt x="538466" y="406827"/>
                      </a:cubicBezTo>
                      <a:cubicBezTo>
                        <a:pt x="535592" y="406827"/>
                        <a:pt x="532457" y="407089"/>
                        <a:pt x="529322" y="406827"/>
                      </a:cubicBezTo>
                      <a:cubicBezTo>
                        <a:pt x="525403" y="406566"/>
                        <a:pt x="521746" y="406305"/>
                        <a:pt x="517827" y="407350"/>
                      </a:cubicBezTo>
                      <a:cubicBezTo>
                        <a:pt x="516259" y="407872"/>
                        <a:pt x="514169" y="408134"/>
                        <a:pt x="512602" y="407089"/>
                      </a:cubicBezTo>
                      <a:cubicBezTo>
                        <a:pt x="511296" y="405782"/>
                        <a:pt x="511818" y="403692"/>
                        <a:pt x="510512" y="402386"/>
                      </a:cubicBezTo>
                      <a:cubicBezTo>
                        <a:pt x="508944" y="400819"/>
                        <a:pt x="506070" y="401080"/>
                        <a:pt x="503980" y="400296"/>
                      </a:cubicBezTo>
                      <a:cubicBezTo>
                        <a:pt x="501890" y="399774"/>
                        <a:pt x="500062" y="398729"/>
                        <a:pt x="498233" y="397683"/>
                      </a:cubicBezTo>
                      <a:cubicBezTo>
                        <a:pt x="494575" y="395593"/>
                        <a:pt x="496927" y="391936"/>
                        <a:pt x="498494" y="389323"/>
                      </a:cubicBezTo>
                      <a:cubicBezTo>
                        <a:pt x="499539" y="387495"/>
                        <a:pt x="499017" y="385927"/>
                        <a:pt x="496665" y="386711"/>
                      </a:cubicBezTo>
                      <a:cubicBezTo>
                        <a:pt x="494314" y="387233"/>
                        <a:pt x="493008" y="389323"/>
                        <a:pt x="491179" y="390630"/>
                      </a:cubicBezTo>
                      <a:cubicBezTo>
                        <a:pt x="488044" y="392981"/>
                        <a:pt x="483864" y="392458"/>
                        <a:pt x="479945" y="392720"/>
                      </a:cubicBezTo>
                      <a:cubicBezTo>
                        <a:pt x="474720" y="392720"/>
                        <a:pt x="480206" y="387495"/>
                        <a:pt x="476810" y="386972"/>
                      </a:cubicBezTo>
                      <a:cubicBezTo>
                        <a:pt x="475504" y="386711"/>
                        <a:pt x="473152" y="387756"/>
                        <a:pt x="471846" y="386972"/>
                      </a:cubicBezTo>
                      <a:cubicBezTo>
                        <a:pt x="470801" y="386188"/>
                        <a:pt x="470801" y="383576"/>
                        <a:pt x="470017" y="382270"/>
                      </a:cubicBezTo>
                      <a:cubicBezTo>
                        <a:pt x="467405" y="377567"/>
                        <a:pt x="460090" y="385927"/>
                        <a:pt x="457477" y="380963"/>
                      </a:cubicBezTo>
                      <a:cubicBezTo>
                        <a:pt x="456432" y="379134"/>
                        <a:pt x="456955" y="376261"/>
                        <a:pt x="458783" y="374954"/>
                      </a:cubicBezTo>
                      <a:cubicBezTo>
                        <a:pt x="460612" y="373648"/>
                        <a:pt x="462441" y="373648"/>
                        <a:pt x="463747" y="371558"/>
                      </a:cubicBezTo>
                      <a:cubicBezTo>
                        <a:pt x="463747" y="371819"/>
                        <a:pt x="460351" y="371819"/>
                        <a:pt x="459828" y="371819"/>
                      </a:cubicBezTo>
                      <a:cubicBezTo>
                        <a:pt x="458522" y="372081"/>
                        <a:pt x="457477" y="372864"/>
                        <a:pt x="456171" y="373387"/>
                      </a:cubicBezTo>
                      <a:cubicBezTo>
                        <a:pt x="453820" y="374954"/>
                        <a:pt x="451207" y="376522"/>
                        <a:pt x="448333" y="377044"/>
                      </a:cubicBezTo>
                      <a:cubicBezTo>
                        <a:pt x="446504" y="377306"/>
                        <a:pt x="444937" y="376783"/>
                        <a:pt x="443369" y="375477"/>
                      </a:cubicBezTo>
                      <a:cubicBezTo>
                        <a:pt x="442063" y="374171"/>
                        <a:pt x="440757" y="370774"/>
                        <a:pt x="438667" y="370774"/>
                      </a:cubicBezTo>
                      <a:cubicBezTo>
                        <a:pt x="435270" y="370774"/>
                        <a:pt x="437099" y="376261"/>
                        <a:pt x="436315" y="378089"/>
                      </a:cubicBezTo>
                      <a:cubicBezTo>
                        <a:pt x="435270" y="380180"/>
                        <a:pt x="432919" y="380963"/>
                        <a:pt x="430829" y="380180"/>
                      </a:cubicBezTo>
                      <a:cubicBezTo>
                        <a:pt x="427694" y="379134"/>
                        <a:pt x="429523" y="375477"/>
                        <a:pt x="430829" y="373387"/>
                      </a:cubicBezTo>
                      <a:cubicBezTo>
                        <a:pt x="431613" y="372081"/>
                        <a:pt x="432135" y="370774"/>
                        <a:pt x="433180" y="369729"/>
                      </a:cubicBezTo>
                      <a:cubicBezTo>
                        <a:pt x="433703" y="368946"/>
                        <a:pt x="434748" y="368162"/>
                        <a:pt x="435009" y="367378"/>
                      </a:cubicBezTo>
                      <a:cubicBezTo>
                        <a:pt x="435532" y="364243"/>
                        <a:pt x="429523" y="367117"/>
                        <a:pt x="428478" y="367901"/>
                      </a:cubicBezTo>
                      <a:cubicBezTo>
                        <a:pt x="426388" y="369207"/>
                        <a:pt x="425604" y="371297"/>
                        <a:pt x="424036" y="372864"/>
                      </a:cubicBezTo>
                      <a:cubicBezTo>
                        <a:pt x="422208" y="374432"/>
                        <a:pt x="420118" y="374693"/>
                        <a:pt x="420118" y="377567"/>
                      </a:cubicBezTo>
                      <a:cubicBezTo>
                        <a:pt x="420118" y="379918"/>
                        <a:pt x="422730" y="382270"/>
                        <a:pt x="421685" y="384360"/>
                      </a:cubicBezTo>
                      <a:cubicBezTo>
                        <a:pt x="420901" y="386450"/>
                        <a:pt x="418028" y="386450"/>
                        <a:pt x="417505" y="389062"/>
                      </a:cubicBezTo>
                      <a:cubicBezTo>
                        <a:pt x="418811" y="389323"/>
                        <a:pt x="419856" y="389062"/>
                        <a:pt x="421163" y="388278"/>
                      </a:cubicBezTo>
                      <a:cubicBezTo>
                        <a:pt x="422208" y="387756"/>
                        <a:pt x="423253" y="386188"/>
                        <a:pt x="424559" y="386450"/>
                      </a:cubicBezTo>
                      <a:cubicBezTo>
                        <a:pt x="425343" y="389062"/>
                        <a:pt x="423253" y="389062"/>
                        <a:pt x="421946" y="390368"/>
                      </a:cubicBezTo>
                      <a:cubicBezTo>
                        <a:pt x="419595" y="392458"/>
                        <a:pt x="422991" y="394287"/>
                        <a:pt x="425081" y="393765"/>
                      </a:cubicBezTo>
                      <a:cubicBezTo>
                        <a:pt x="426649" y="393503"/>
                        <a:pt x="429000" y="390891"/>
                        <a:pt x="430568" y="392720"/>
                      </a:cubicBezTo>
                      <a:cubicBezTo>
                        <a:pt x="432397" y="395071"/>
                        <a:pt x="429262" y="397161"/>
                        <a:pt x="427694" y="398206"/>
                      </a:cubicBezTo>
                      <a:cubicBezTo>
                        <a:pt x="425604" y="399512"/>
                        <a:pt x="424036" y="400557"/>
                        <a:pt x="424036" y="403431"/>
                      </a:cubicBezTo>
                      <a:cubicBezTo>
                        <a:pt x="424036" y="405260"/>
                        <a:pt x="424298" y="407089"/>
                        <a:pt x="423253" y="408656"/>
                      </a:cubicBezTo>
                      <a:cubicBezTo>
                        <a:pt x="422208" y="410224"/>
                        <a:pt x="420640" y="411791"/>
                        <a:pt x="418811" y="412575"/>
                      </a:cubicBezTo>
                      <a:cubicBezTo>
                        <a:pt x="416721" y="413359"/>
                        <a:pt x="414893" y="412052"/>
                        <a:pt x="413064" y="411008"/>
                      </a:cubicBezTo>
                      <a:cubicBezTo>
                        <a:pt x="411496" y="409962"/>
                        <a:pt x="409929" y="407872"/>
                        <a:pt x="407839" y="407611"/>
                      </a:cubicBezTo>
                      <a:cubicBezTo>
                        <a:pt x="405226" y="407089"/>
                        <a:pt x="403659" y="408395"/>
                        <a:pt x="403920" y="411008"/>
                      </a:cubicBezTo>
                      <a:cubicBezTo>
                        <a:pt x="402614" y="411269"/>
                        <a:pt x="401569" y="411269"/>
                        <a:pt x="400785" y="410485"/>
                      </a:cubicBezTo>
                      <a:cubicBezTo>
                        <a:pt x="400001" y="409701"/>
                        <a:pt x="399740" y="408918"/>
                        <a:pt x="398433" y="408918"/>
                      </a:cubicBezTo>
                      <a:cubicBezTo>
                        <a:pt x="396866" y="408918"/>
                        <a:pt x="396082" y="409962"/>
                        <a:pt x="396082" y="411269"/>
                      </a:cubicBezTo>
                      <a:cubicBezTo>
                        <a:pt x="396082" y="411791"/>
                        <a:pt x="396082" y="412575"/>
                        <a:pt x="396082" y="413098"/>
                      </a:cubicBezTo>
                      <a:cubicBezTo>
                        <a:pt x="396343" y="413881"/>
                        <a:pt x="396866" y="414143"/>
                        <a:pt x="396866" y="414926"/>
                      </a:cubicBezTo>
                      <a:cubicBezTo>
                        <a:pt x="397127" y="416233"/>
                        <a:pt x="396082" y="417539"/>
                        <a:pt x="395037" y="416755"/>
                      </a:cubicBezTo>
                      <a:cubicBezTo>
                        <a:pt x="394515" y="416494"/>
                        <a:pt x="394515" y="415710"/>
                        <a:pt x="393992" y="415449"/>
                      </a:cubicBezTo>
                      <a:cubicBezTo>
                        <a:pt x="393470" y="414926"/>
                        <a:pt x="392947" y="414665"/>
                        <a:pt x="392163" y="414404"/>
                      </a:cubicBezTo>
                      <a:cubicBezTo>
                        <a:pt x="388245" y="413620"/>
                        <a:pt x="389028" y="417016"/>
                        <a:pt x="388506" y="419890"/>
                      </a:cubicBezTo>
                      <a:cubicBezTo>
                        <a:pt x="386416" y="418845"/>
                        <a:pt x="384326" y="417800"/>
                        <a:pt x="382236" y="419368"/>
                      </a:cubicBezTo>
                      <a:cubicBezTo>
                        <a:pt x="380146" y="421196"/>
                        <a:pt x="378839" y="423548"/>
                        <a:pt x="376488" y="424854"/>
                      </a:cubicBezTo>
                      <a:cubicBezTo>
                        <a:pt x="374137" y="426160"/>
                        <a:pt x="371263" y="426160"/>
                        <a:pt x="368650" y="427205"/>
                      </a:cubicBezTo>
                      <a:cubicBezTo>
                        <a:pt x="365777" y="428250"/>
                        <a:pt x="363687" y="430602"/>
                        <a:pt x="361074" y="432169"/>
                      </a:cubicBezTo>
                      <a:cubicBezTo>
                        <a:pt x="358200" y="433998"/>
                        <a:pt x="354543" y="434782"/>
                        <a:pt x="351146" y="433737"/>
                      </a:cubicBezTo>
                      <a:cubicBezTo>
                        <a:pt x="349056" y="433214"/>
                        <a:pt x="346705" y="431385"/>
                        <a:pt x="348795" y="429556"/>
                      </a:cubicBezTo>
                      <a:cubicBezTo>
                        <a:pt x="350363" y="428250"/>
                        <a:pt x="364732" y="423548"/>
                        <a:pt x="361335" y="419890"/>
                      </a:cubicBezTo>
                      <a:cubicBezTo>
                        <a:pt x="360029" y="418323"/>
                        <a:pt x="356110" y="419368"/>
                        <a:pt x="354281" y="419629"/>
                      </a:cubicBezTo>
                      <a:cubicBezTo>
                        <a:pt x="351930" y="419629"/>
                        <a:pt x="349056" y="419629"/>
                        <a:pt x="348273" y="417016"/>
                      </a:cubicBezTo>
                      <a:cubicBezTo>
                        <a:pt x="346966" y="411791"/>
                        <a:pt x="354281" y="407350"/>
                        <a:pt x="356633" y="403431"/>
                      </a:cubicBezTo>
                      <a:cubicBezTo>
                        <a:pt x="358984" y="400035"/>
                        <a:pt x="359768" y="395593"/>
                        <a:pt x="360029" y="391413"/>
                      </a:cubicBezTo>
                      <a:cubicBezTo>
                        <a:pt x="360029" y="389323"/>
                        <a:pt x="360029" y="386972"/>
                        <a:pt x="361074" y="384882"/>
                      </a:cubicBezTo>
                      <a:cubicBezTo>
                        <a:pt x="362380" y="382531"/>
                        <a:pt x="365254" y="380963"/>
                        <a:pt x="367605" y="379918"/>
                      </a:cubicBezTo>
                      <a:cubicBezTo>
                        <a:pt x="370479" y="378612"/>
                        <a:pt x="373614" y="377044"/>
                        <a:pt x="376749" y="376783"/>
                      </a:cubicBezTo>
                      <a:cubicBezTo>
                        <a:pt x="379362" y="376522"/>
                        <a:pt x="381452" y="377828"/>
                        <a:pt x="383803" y="378612"/>
                      </a:cubicBezTo>
                      <a:cubicBezTo>
                        <a:pt x="386677" y="379657"/>
                        <a:pt x="389551" y="379396"/>
                        <a:pt x="392686" y="379657"/>
                      </a:cubicBezTo>
                      <a:cubicBezTo>
                        <a:pt x="395821" y="379657"/>
                        <a:pt x="398433" y="380441"/>
                        <a:pt x="401307" y="381486"/>
                      </a:cubicBezTo>
                      <a:cubicBezTo>
                        <a:pt x="400785" y="378089"/>
                        <a:pt x="397127" y="377306"/>
                        <a:pt x="394253" y="376261"/>
                      </a:cubicBezTo>
                      <a:cubicBezTo>
                        <a:pt x="391641" y="375477"/>
                        <a:pt x="389028" y="375738"/>
                        <a:pt x="387722" y="372603"/>
                      </a:cubicBezTo>
                      <a:cubicBezTo>
                        <a:pt x="386677" y="369207"/>
                        <a:pt x="389028" y="367378"/>
                        <a:pt x="391641" y="365549"/>
                      </a:cubicBezTo>
                      <a:cubicBezTo>
                        <a:pt x="394253" y="363459"/>
                        <a:pt x="396866" y="362414"/>
                        <a:pt x="398956" y="359540"/>
                      </a:cubicBezTo>
                      <a:cubicBezTo>
                        <a:pt x="395560" y="359018"/>
                        <a:pt x="391641" y="361892"/>
                        <a:pt x="388506" y="363198"/>
                      </a:cubicBezTo>
                      <a:cubicBezTo>
                        <a:pt x="386938" y="363982"/>
                        <a:pt x="385371" y="363982"/>
                        <a:pt x="383803" y="365288"/>
                      </a:cubicBezTo>
                      <a:cubicBezTo>
                        <a:pt x="382758" y="366333"/>
                        <a:pt x="381452" y="366333"/>
                        <a:pt x="380146" y="366856"/>
                      </a:cubicBezTo>
                      <a:cubicBezTo>
                        <a:pt x="377272" y="367639"/>
                        <a:pt x="374659" y="366333"/>
                        <a:pt x="371786" y="367901"/>
                      </a:cubicBezTo>
                      <a:cubicBezTo>
                        <a:pt x="371002" y="368423"/>
                        <a:pt x="370479" y="369207"/>
                        <a:pt x="369957" y="369729"/>
                      </a:cubicBezTo>
                      <a:cubicBezTo>
                        <a:pt x="369434" y="370252"/>
                        <a:pt x="368389" y="370513"/>
                        <a:pt x="367605" y="371036"/>
                      </a:cubicBezTo>
                      <a:cubicBezTo>
                        <a:pt x="366560" y="371819"/>
                        <a:pt x="365254" y="373126"/>
                        <a:pt x="364993" y="374693"/>
                      </a:cubicBezTo>
                      <a:cubicBezTo>
                        <a:pt x="363948" y="374954"/>
                        <a:pt x="363425" y="375477"/>
                        <a:pt x="362642" y="375738"/>
                      </a:cubicBezTo>
                      <a:cubicBezTo>
                        <a:pt x="361597" y="376261"/>
                        <a:pt x="360552" y="376261"/>
                        <a:pt x="359245" y="376522"/>
                      </a:cubicBezTo>
                      <a:cubicBezTo>
                        <a:pt x="357678" y="376783"/>
                        <a:pt x="355849" y="377567"/>
                        <a:pt x="354543" y="378351"/>
                      </a:cubicBezTo>
                      <a:cubicBezTo>
                        <a:pt x="352714" y="379657"/>
                        <a:pt x="351146" y="381747"/>
                        <a:pt x="349579" y="383576"/>
                      </a:cubicBezTo>
                      <a:cubicBezTo>
                        <a:pt x="348273" y="385405"/>
                        <a:pt x="346444" y="386450"/>
                        <a:pt x="344615" y="387756"/>
                      </a:cubicBezTo>
                      <a:cubicBezTo>
                        <a:pt x="344615" y="387756"/>
                        <a:pt x="344615" y="387756"/>
                        <a:pt x="344615" y="387756"/>
                      </a:cubicBezTo>
                      <a:cubicBezTo>
                        <a:pt x="344093" y="388017"/>
                        <a:pt x="343570" y="388278"/>
                        <a:pt x="343309" y="388278"/>
                      </a:cubicBezTo>
                      <a:cubicBezTo>
                        <a:pt x="342264" y="388801"/>
                        <a:pt x="341219" y="389062"/>
                        <a:pt x="340435" y="389585"/>
                      </a:cubicBezTo>
                      <a:cubicBezTo>
                        <a:pt x="339651" y="390107"/>
                        <a:pt x="338606" y="390630"/>
                        <a:pt x="337822" y="391413"/>
                      </a:cubicBezTo>
                      <a:cubicBezTo>
                        <a:pt x="336777" y="391936"/>
                        <a:pt x="336777" y="392197"/>
                        <a:pt x="336777" y="393503"/>
                      </a:cubicBezTo>
                      <a:cubicBezTo>
                        <a:pt x="336777" y="394549"/>
                        <a:pt x="336777" y="395332"/>
                        <a:pt x="335994" y="395855"/>
                      </a:cubicBezTo>
                      <a:cubicBezTo>
                        <a:pt x="334949" y="396377"/>
                        <a:pt x="333904" y="396639"/>
                        <a:pt x="333120" y="396639"/>
                      </a:cubicBezTo>
                      <a:cubicBezTo>
                        <a:pt x="332075" y="396900"/>
                        <a:pt x="331552" y="396900"/>
                        <a:pt x="330507" y="396900"/>
                      </a:cubicBezTo>
                      <a:cubicBezTo>
                        <a:pt x="329462" y="396900"/>
                        <a:pt x="328679" y="396116"/>
                        <a:pt x="327634" y="396377"/>
                      </a:cubicBezTo>
                      <a:cubicBezTo>
                        <a:pt x="326327" y="396639"/>
                        <a:pt x="323715" y="398467"/>
                        <a:pt x="323453" y="399774"/>
                      </a:cubicBezTo>
                      <a:cubicBezTo>
                        <a:pt x="323192" y="400296"/>
                        <a:pt x="323192" y="401864"/>
                        <a:pt x="323192" y="402386"/>
                      </a:cubicBezTo>
                      <a:cubicBezTo>
                        <a:pt x="323453" y="403170"/>
                        <a:pt x="325021" y="404215"/>
                        <a:pt x="325805" y="404476"/>
                      </a:cubicBezTo>
                      <a:cubicBezTo>
                        <a:pt x="327895" y="405260"/>
                        <a:pt x="329201" y="405782"/>
                        <a:pt x="328940" y="408134"/>
                      </a:cubicBezTo>
                      <a:cubicBezTo>
                        <a:pt x="328679" y="410485"/>
                        <a:pt x="326327" y="411269"/>
                        <a:pt x="324760" y="412575"/>
                      </a:cubicBezTo>
                      <a:cubicBezTo>
                        <a:pt x="323976" y="413359"/>
                        <a:pt x="323192" y="414143"/>
                        <a:pt x="322670" y="415188"/>
                      </a:cubicBezTo>
                      <a:cubicBezTo>
                        <a:pt x="321886" y="416233"/>
                        <a:pt x="321886" y="417278"/>
                        <a:pt x="321363" y="418323"/>
                      </a:cubicBezTo>
                      <a:cubicBezTo>
                        <a:pt x="320057" y="420935"/>
                        <a:pt x="317445" y="421458"/>
                        <a:pt x="314832" y="421196"/>
                      </a:cubicBezTo>
                      <a:cubicBezTo>
                        <a:pt x="314832" y="420151"/>
                        <a:pt x="314832" y="418845"/>
                        <a:pt x="314832" y="417539"/>
                      </a:cubicBezTo>
                      <a:cubicBezTo>
                        <a:pt x="311174" y="417800"/>
                        <a:pt x="309868" y="420151"/>
                        <a:pt x="307517" y="422764"/>
                      </a:cubicBezTo>
                      <a:cubicBezTo>
                        <a:pt x="304121" y="426421"/>
                        <a:pt x="302030" y="430602"/>
                        <a:pt x="299157" y="434520"/>
                      </a:cubicBezTo>
                      <a:cubicBezTo>
                        <a:pt x="298373" y="435565"/>
                        <a:pt x="296805" y="437133"/>
                        <a:pt x="297850" y="438439"/>
                      </a:cubicBezTo>
                      <a:cubicBezTo>
                        <a:pt x="299157" y="440007"/>
                        <a:pt x="302814" y="439745"/>
                        <a:pt x="304382" y="439745"/>
                      </a:cubicBezTo>
                      <a:cubicBezTo>
                        <a:pt x="308301" y="439745"/>
                        <a:pt x="311958" y="438962"/>
                        <a:pt x="314571" y="442358"/>
                      </a:cubicBezTo>
                      <a:cubicBezTo>
                        <a:pt x="317183" y="445754"/>
                        <a:pt x="313526" y="448889"/>
                        <a:pt x="310913" y="450979"/>
                      </a:cubicBezTo>
                      <a:cubicBezTo>
                        <a:pt x="307778" y="453592"/>
                        <a:pt x="304382" y="455943"/>
                        <a:pt x="301508" y="458817"/>
                      </a:cubicBezTo>
                      <a:cubicBezTo>
                        <a:pt x="299157" y="461168"/>
                        <a:pt x="297328" y="463520"/>
                        <a:pt x="295499" y="466655"/>
                      </a:cubicBezTo>
                      <a:cubicBezTo>
                        <a:pt x="293670" y="469790"/>
                        <a:pt x="291580" y="468222"/>
                        <a:pt x="288445" y="468745"/>
                      </a:cubicBezTo>
                      <a:cubicBezTo>
                        <a:pt x="285310" y="469267"/>
                        <a:pt x="281653" y="471357"/>
                        <a:pt x="279040" y="473186"/>
                      </a:cubicBezTo>
                      <a:cubicBezTo>
                        <a:pt x="276428" y="474753"/>
                        <a:pt x="275383" y="477366"/>
                        <a:pt x="272247" y="478150"/>
                      </a:cubicBezTo>
                      <a:cubicBezTo>
                        <a:pt x="268590" y="478934"/>
                        <a:pt x="265977" y="479195"/>
                        <a:pt x="263104" y="481807"/>
                      </a:cubicBezTo>
                      <a:cubicBezTo>
                        <a:pt x="260752" y="484159"/>
                        <a:pt x="259446" y="487294"/>
                        <a:pt x="257095" y="489384"/>
                      </a:cubicBezTo>
                      <a:cubicBezTo>
                        <a:pt x="254482" y="491735"/>
                        <a:pt x="251347" y="493825"/>
                        <a:pt x="248735" y="496438"/>
                      </a:cubicBezTo>
                      <a:cubicBezTo>
                        <a:pt x="247690" y="497483"/>
                        <a:pt x="247167" y="498266"/>
                        <a:pt x="246906" y="499834"/>
                      </a:cubicBezTo>
                      <a:cubicBezTo>
                        <a:pt x="246645" y="501140"/>
                        <a:pt x="247167" y="502708"/>
                        <a:pt x="246383" y="503753"/>
                      </a:cubicBezTo>
                      <a:cubicBezTo>
                        <a:pt x="245599" y="505320"/>
                        <a:pt x="243771" y="505843"/>
                        <a:pt x="242464" y="506365"/>
                      </a:cubicBezTo>
                      <a:cubicBezTo>
                        <a:pt x="240636" y="507149"/>
                        <a:pt x="239068" y="507672"/>
                        <a:pt x="237239" y="508455"/>
                      </a:cubicBezTo>
                      <a:cubicBezTo>
                        <a:pt x="233843" y="510023"/>
                        <a:pt x="230185" y="511068"/>
                        <a:pt x="227312" y="513680"/>
                      </a:cubicBezTo>
                      <a:cubicBezTo>
                        <a:pt x="224960" y="515770"/>
                        <a:pt x="222348" y="515509"/>
                        <a:pt x="219213" y="516032"/>
                      </a:cubicBezTo>
                      <a:cubicBezTo>
                        <a:pt x="216600" y="516293"/>
                        <a:pt x="212681" y="516554"/>
                        <a:pt x="210853" y="517860"/>
                      </a:cubicBezTo>
                      <a:cubicBezTo>
                        <a:pt x="209808" y="518644"/>
                        <a:pt x="209024" y="520212"/>
                        <a:pt x="207979" y="521257"/>
                      </a:cubicBezTo>
                      <a:cubicBezTo>
                        <a:pt x="207195" y="522302"/>
                        <a:pt x="205366" y="523608"/>
                        <a:pt x="205366" y="525176"/>
                      </a:cubicBezTo>
                      <a:cubicBezTo>
                        <a:pt x="205366" y="526482"/>
                        <a:pt x="206934" y="527266"/>
                        <a:pt x="206934" y="528311"/>
                      </a:cubicBezTo>
                      <a:cubicBezTo>
                        <a:pt x="206934" y="529617"/>
                        <a:pt x="205366" y="530139"/>
                        <a:pt x="204583" y="530923"/>
                      </a:cubicBezTo>
                      <a:cubicBezTo>
                        <a:pt x="203537" y="531968"/>
                        <a:pt x="204060" y="533013"/>
                        <a:pt x="204844" y="534319"/>
                      </a:cubicBezTo>
                      <a:cubicBezTo>
                        <a:pt x="203537" y="535364"/>
                        <a:pt x="200664" y="535626"/>
                        <a:pt x="199096" y="535887"/>
                      </a:cubicBezTo>
                      <a:cubicBezTo>
                        <a:pt x="197529" y="536148"/>
                        <a:pt x="195700" y="536932"/>
                        <a:pt x="194394" y="537454"/>
                      </a:cubicBezTo>
                      <a:cubicBezTo>
                        <a:pt x="193610" y="537977"/>
                        <a:pt x="193087" y="538499"/>
                        <a:pt x="192303" y="538761"/>
                      </a:cubicBezTo>
                      <a:cubicBezTo>
                        <a:pt x="191258" y="539283"/>
                        <a:pt x="189952" y="539022"/>
                        <a:pt x="188907" y="539283"/>
                      </a:cubicBezTo>
                      <a:cubicBezTo>
                        <a:pt x="187078" y="539545"/>
                        <a:pt x="184988" y="539806"/>
                        <a:pt x="183160" y="540589"/>
                      </a:cubicBezTo>
                      <a:cubicBezTo>
                        <a:pt x="181592" y="541373"/>
                        <a:pt x="179763" y="542157"/>
                        <a:pt x="178196" y="542418"/>
                      </a:cubicBezTo>
                      <a:cubicBezTo>
                        <a:pt x="176628" y="542941"/>
                        <a:pt x="176367" y="543986"/>
                        <a:pt x="175844" y="545292"/>
                      </a:cubicBezTo>
                      <a:cubicBezTo>
                        <a:pt x="174277" y="544247"/>
                        <a:pt x="172971" y="542941"/>
                        <a:pt x="170881" y="542941"/>
                      </a:cubicBezTo>
                      <a:cubicBezTo>
                        <a:pt x="169313" y="542679"/>
                        <a:pt x="166439" y="543725"/>
                        <a:pt x="165394" y="542157"/>
                      </a:cubicBezTo>
                      <a:cubicBezTo>
                        <a:pt x="164088" y="540328"/>
                        <a:pt x="164872" y="538761"/>
                        <a:pt x="162259" y="538238"/>
                      </a:cubicBezTo>
                      <a:cubicBezTo>
                        <a:pt x="159908" y="537716"/>
                        <a:pt x="158863" y="537193"/>
                        <a:pt x="160430" y="534842"/>
                      </a:cubicBezTo>
                      <a:cubicBezTo>
                        <a:pt x="161737" y="532752"/>
                        <a:pt x="163043" y="531184"/>
                        <a:pt x="164088" y="529094"/>
                      </a:cubicBezTo>
                      <a:cubicBezTo>
                        <a:pt x="164872" y="527004"/>
                        <a:pt x="166178" y="525176"/>
                        <a:pt x="168007" y="523869"/>
                      </a:cubicBezTo>
                      <a:cubicBezTo>
                        <a:pt x="169836" y="522563"/>
                        <a:pt x="172187" y="522302"/>
                        <a:pt x="174277" y="521257"/>
                      </a:cubicBezTo>
                      <a:cubicBezTo>
                        <a:pt x="176367" y="519951"/>
                        <a:pt x="178196" y="518383"/>
                        <a:pt x="180286" y="516815"/>
                      </a:cubicBezTo>
                      <a:cubicBezTo>
                        <a:pt x="183421" y="514203"/>
                        <a:pt x="187340" y="510545"/>
                        <a:pt x="191258" y="509500"/>
                      </a:cubicBezTo>
                      <a:cubicBezTo>
                        <a:pt x="193610" y="508978"/>
                        <a:pt x="195700" y="509762"/>
                        <a:pt x="198051" y="510023"/>
                      </a:cubicBezTo>
                      <a:cubicBezTo>
                        <a:pt x="200402" y="510284"/>
                        <a:pt x="201447" y="508716"/>
                        <a:pt x="201709" y="506626"/>
                      </a:cubicBezTo>
                      <a:cubicBezTo>
                        <a:pt x="201970" y="504798"/>
                        <a:pt x="201970" y="503230"/>
                        <a:pt x="203276" y="501401"/>
                      </a:cubicBezTo>
                      <a:cubicBezTo>
                        <a:pt x="205105" y="499050"/>
                        <a:pt x="207456" y="496960"/>
                        <a:pt x="209546" y="494870"/>
                      </a:cubicBezTo>
                      <a:cubicBezTo>
                        <a:pt x="211375" y="493041"/>
                        <a:pt x="213204" y="490951"/>
                        <a:pt x="215294" y="489645"/>
                      </a:cubicBezTo>
                      <a:cubicBezTo>
                        <a:pt x="217123" y="488600"/>
                        <a:pt x="218429" y="489645"/>
                        <a:pt x="220519" y="489906"/>
                      </a:cubicBezTo>
                      <a:cubicBezTo>
                        <a:pt x="223393" y="490429"/>
                        <a:pt x="225483" y="488077"/>
                        <a:pt x="224960" y="485204"/>
                      </a:cubicBezTo>
                      <a:cubicBezTo>
                        <a:pt x="224438" y="482330"/>
                        <a:pt x="223393" y="479979"/>
                        <a:pt x="223915" y="476844"/>
                      </a:cubicBezTo>
                      <a:cubicBezTo>
                        <a:pt x="224177" y="474492"/>
                        <a:pt x="224438" y="471357"/>
                        <a:pt x="225744" y="469528"/>
                      </a:cubicBezTo>
                      <a:cubicBezTo>
                        <a:pt x="227312" y="467700"/>
                        <a:pt x="229663" y="467700"/>
                        <a:pt x="231753" y="468483"/>
                      </a:cubicBezTo>
                      <a:cubicBezTo>
                        <a:pt x="232537" y="465871"/>
                        <a:pt x="228618" y="465348"/>
                        <a:pt x="227834" y="463258"/>
                      </a:cubicBezTo>
                      <a:cubicBezTo>
                        <a:pt x="226528" y="459862"/>
                        <a:pt x="229663" y="458294"/>
                        <a:pt x="231492" y="456204"/>
                      </a:cubicBezTo>
                      <a:cubicBezTo>
                        <a:pt x="232537" y="455159"/>
                        <a:pt x="232798" y="454898"/>
                        <a:pt x="234104" y="454376"/>
                      </a:cubicBezTo>
                      <a:cubicBezTo>
                        <a:pt x="235149" y="453853"/>
                        <a:pt x="235933" y="453069"/>
                        <a:pt x="236717" y="452286"/>
                      </a:cubicBezTo>
                      <a:cubicBezTo>
                        <a:pt x="238284" y="450457"/>
                        <a:pt x="237501" y="447583"/>
                        <a:pt x="237501" y="445493"/>
                      </a:cubicBezTo>
                      <a:cubicBezTo>
                        <a:pt x="237501" y="442619"/>
                        <a:pt x="240113" y="441052"/>
                        <a:pt x="240636" y="438700"/>
                      </a:cubicBezTo>
                      <a:cubicBezTo>
                        <a:pt x="239068" y="438178"/>
                        <a:pt x="237762" y="440007"/>
                        <a:pt x="236717" y="441052"/>
                      </a:cubicBezTo>
                      <a:cubicBezTo>
                        <a:pt x="235672" y="442358"/>
                        <a:pt x="234627" y="443403"/>
                        <a:pt x="233321" y="444709"/>
                      </a:cubicBezTo>
                      <a:cubicBezTo>
                        <a:pt x="230969" y="447061"/>
                        <a:pt x="227312" y="449934"/>
                        <a:pt x="223915" y="450979"/>
                      </a:cubicBezTo>
                      <a:cubicBezTo>
                        <a:pt x="220780" y="452024"/>
                        <a:pt x="217384" y="452808"/>
                        <a:pt x="214249" y="453853"/>
                      </a:cubicBezTo>
                      <a:cubicBezTo>
                        <a:pt x="211898" y="453853"/>
                        <a:pt x="209808" y="453331"/>
                        <a:pt x="207979" y="451763"/>
                      </a:cubicBezTo>
                      <a:cubicBezTo>
                        <a:pt x="206150" y="449934"/>
                        <a:pt x="204844" y="447061"/>
                        <a:pt x="204321" y="444709"/>
                      </a:cubicBezTo>
                      <a:cubicBezTo>
                        <a:pt x="203537" y="440790"/>
                        <a:pt x="208240" y="443403"/>
                        <a:pt x="210069" y="442358"/>
                      </a:cubicBezTo>
                      <a:cubicBezTo>
                        <a:pt x="212420" y="441052"/>
                        <a:pt x="206934" y="440268"/>
                        <a:pt x="206150" y="440007"/>
                      </a:cubicBezTo>
                      <a:cubicBezTo>
                        <a:pt x="204583" y="439223"/>
                        <a:pt x="203276" y="435304"/>
                        <a:pt x="201186" y="438439"/>
                      </a:cubicBezTo>
                      <a:cubicBezTo>
                        <a:pt x="200402" y="439745"/>
                        <a:pt x="200402" y="441313"/>
                        <a:pt x="199619" y="442881"/>
                      </a:cubicBezTo>
                      <a:cubicBezTo>
                        <a:pt x="199096" y="444187"/>
                        <a:pt x="198051" y="444709"/>
                        <a:pt x="197006" y="445232"/>
                      </a:cubicBezTo>
                      <a:cubicBezTo>
                        <a:pt x="194132" y="446799"/>
                        <a:pt x="192826" y="448628"/>
                        <a:pt x="194916" y="451502"/>
                      </a:cubicBezTo>
                      <a:cubicBezTo>
                        <a:pt x="196484" y="453331"/>
                        <a:pt x="199096" y="454376"/>
                        <a:pt x="199096" y="457250"/>
                      </a:cubicBezTo>
                      <a:cubicBezTo>
                        <a:pt x="198835" y="461691"/>
                        <a:pt x="194132" y="459601"/>
                        <a:pt x="192303" y="457772"/>
                      </a:cubicBezTo>
                      <a:cubicBezTo>
                        <a:pt x="190213" y="455682"/>
                        <a:pt x="189168" y="453069"/>
                        <a:pt x="187078" y="450979"/>
                      </a:cubicBezTo>
                      <a:cubicBezTo>
                        <a:pt x="186033" y="450196"/>
                        <a:pt x="184988" y="449412"/>
                        <a:pt x="184205" y="448367"/>
                      </a:cubicBezTo>
                      <a:cubicBezTo>
                        <a:pt x="183421" y="447583"/>
                        <a:pt x="183160" y="446538"/>
                        <a:pt x="182637" y="445493"/>
                      </a:cubicBezTo>
                      <a:cubicBezTo>
                        <a:pt x="181331" y="442881"/>
                        <a:pt x="178979" y="443403"/>
                        <a:pt x="177673" y="445754"/>
                      </a:cubicBezTo>
                      <a:cubicBezTo>
                        <a:pt x="176628" y="447583"/>
                        <a:pt x="175322" y="449412"/>
                        <a:pt x="172709" y="448889"/>
                      </a:cubicBezTo>
                      <a:cubicBezTo>
                        <a:pt x="169836" y="448367"/>
                        <a:pt x="169052" y="444709"/>
                        <a:pt x="167746" y="442619"/>
                      </a:cubicBezTo>
                      <a:cubicBezTo>
                        <a:pt x="165394" y="438700"/>
                        <a:pt x="161475" y="440007"/>
                        <a:pt x="158079" y="441574"/>
                      </a:cubicBezTo>
                      <a:cubicBezTo>
                        <a:pt x="154422" y="443403"/>
                        <a:pt x="151287" y="446015"/>
                        <a:pt x="147629" y="448106"/>
                      </a:cubicBezTo>
                      <a:cubicBezTo>
                        <a:pt x="145539" y="449412"/>
                        <a:pt x="143449" y="451241"/>
                        <a:pt x="142143" y="453331"/>
                      </a:cubicBezTo>
                      <a:cubicBezTo>
                        <a:pt x="140836" y="455421"/>
                        <a:pt x="138485" y="456727"/>
                        <a:pt x="136395" y="458033"/>
                      </a:cubicBezTo>
                      <a:cubicBezTo>
                        <a:pt x="135872" y="453331"/>
                        <a:pt x="129341" y="455682"/>
                        <a:pt x="126467" y="455159"/>
                      </a:cubicBezTo>
                      <a:cubicBezTo>
                        <a:pt x="122810" y="454376"/>
                        <a:pt x="128557" y="452547"/>
                        <a:pt x="129341" y="452286"/>
                      </a:cubicBezTo>
                      <a:cubicBezTo>
                        <a:pt x="131170" y="451502"/>
                        <a:pt x="133521" y="450457"/>
                        <a:pt x="133260" y="448106"/>
                      </a:cubicBezTo>
                      <a:cubicBezTo>
                        <a:pt x="129864" y="447583"/>
                        <a:pt x="132737" y="443403"/>
                        <a:pt x="134044" y="442097"/>
                      </a:cubicBezTo>
                      <a:cubicBezTo>
                        <a:pt x="134566" y="441313"/>
                        <a:pt x="136134" y="440529"/>
                        <a:pt x="135350" y="439484"/>
                      </a:cubicBezTo>
                      <a:cubicBezTo>
                        <a:pt x="134827" y="438700"/>
                        <a:pt x="132737" y="438962"/>
                        <a:pt x="131954" y="438962"/>
                      </a:cubicBezTo>
                      <a:cubicBezTo>
                        <a:pt x="130125" y="438962"/>
                        <a:pt x="126206" y="436872"/>
                        <a:pt x="127512" y="434520"/>
                      </a:cubicBezTo>
                      <a:cubicBezTo>
                        <a:pt x="128819" y="432430"/>
                        <a:pt x="131431" y="431124"/>
                        <a:pt x="132737" y="428773"/>
                      </a:cubicBezTo>
                      <a:cubicBezTo>
                        <a:pt x="133521" y="426944"/>
                        <a:pt x="134044" y="423548"/>
                        <a:pt x="133521" y="421719"/>
                      </a:cubicBezTo>
                      <a:cubicBezTo>
                        <a:pt x="133260" y="420151"/>
                        <a:pt x="131431" y="420151"/>
                        <a:pt x="130386" y="419106"/>
                      </a:cubicBezTo>
                      <a:cubicBezTo>
                        <a:pt x="128819" y="417278"/>
                        <a:pt x="127774" y="415188"/>
                        <a:pt x="125945" y="413359"/>
                      </a:cubicBezTo>
                      <a:cubicBezTo>
                        <a:pt x="124639" y="412052"/>
                        <a:pt x="123071" y="409701"/>
                        <a:pt x="123071" y="407611"/>
                      </a:cubicBezTo>
                      <a:cubicBezTo>
                        <a:pt x="123332" y="405260"/>
                        <a:pt x="124116" y="402647"/>
                        <a:pt x="120981" y="402125"/>
                      </a:cubicBezTo>
                      <a:cubicBezTo>
                        <a:pt x="119152" y="401864"/>
                        <a:pt x="118891" y="400557"/>
                        <a:pt x="119152" y="398729"/>
                      </a:cubicBezTo>
                      <a:cubicBezTo>
                        <a:pt x="119413" y="396639"/>
                        <a:pt x="121765" y="395855"/>
                        <a:pt x="123071" y="394549"/>
                      </a:cubicBezTo>
                      <a:cubicBezTo>
                        <a:pt x="124639" y="393242"/>
                        <a:pt x="125945" y="391675"/>
                        <a:pt x="127512" y="390368"/>
                      </a:cubicBezTo>
                      <a:cubicBezTo>
                        <a:pt x="128819" y="389323"/>
                        <a:pt x="129864" y="388278"/>
                        <a:pt x="130386" y="386450"/>
                      </a:cubicBezTo>
                      <a:cubicBezTo>
                        <a:pt x="126990" y="386972"/>
                        <a:pt x="123594" y="388017"/>
                        <a:pt x="121242" y="390630"/>
                      </a:cubicBezTo>
                      <a:cubicBezTo>
                        <a:pt x="118630" y="393503"/>
                        <a:pt x="117062" y="397161"/>
                        <a:pt x="116278" y="400819"/>
                      </a:cubicBezTo>
                      <a:cubicBezTo>
                        <a:pt x="115756" y="403431"/>
                        <a:pt x="115756" y="406305"/>
                        <a:pt x="113927" y="408656"/>
                      </a:cubicBezTo>
                      <a:cubicBezTo>
                        <a:pt x="112098" y="411008"/>
                        <a:pt x="108963" y="412836"/>
                        <a:pt x="106089" y="413881"/>
                      </a:cubicBezTo>
                      <a:cubicBezTo>
                        <a:pt x="103216" y="414926"/>
                        <a:pt x="100081" y="414926"/>
                        <a:pt x="97207" y="414665"/>
                      </a:cubicBezTo>
                      <a:cubicBezTo>
                        <a:pt x="93549" y="414665"/>
                        <a:pt x="90153" y="415188"/>
                        <a:pt x="86495" y="415449"/>
                      </a:cubicBezTo>
                      <a:cubicBezTo>
                        <a:pt x="83360" y="415710"/>
                        <a:pt x="81532" y="414926"/>
                        <a:pt x="80225" y="412052"/>
                      </a:cubicBezTo>
                      <a:cubicBezTo>
                        <a:pt x="78658" y="408656"/>
                        <a:pt x="77351" y="405521"/>
                        <a:pt x="74478" y="402647"/>
                      </a:cubicBezTo>
                      <a:cubicBezTo>
                        <a:pt x="71865" y="400035"/>
                        <a:pt x="68730" y="398467"/>
                        <a:pt x="65595" y="396377"/>
                      </a:cubicBezTo>
                      <a:cubicBezTo>
                        <a:pt x="63766" y="395071"/>
                        <a:pt x="61937" y="394026"/>
                        <a:pt x="60109" y="392981"/>
                      </a:cubicBezTo>
                      <a:cubicBezTo>
                        <a:pt x="58280" y="391936"/>
                        <a:pt x="57235" y="390368"/>
                        <a:pt x="56451" y="388540"/>
                      </a:cubicBezTo>
                      <a:cubicBezTo>
                        <a:pt x="59325" y="387756"/>
                        <a:pt x="62721" y="387495"/>
                        <a:pt x="65072" y="385405"/>
                      </a:cubicBezTo>
                      <a:cubicBezTo>
                        <a:pt x="65856" y="384621"/>
                        <a:pt x="66117" y="383314"/>
                        <a:pt x="67162" y="382792"/>
                      </a:cubicBezTo>
                      <a:cubicBezTo>
                        <a:pt x="68469" y="382008"/>
                        <a:pt x="70820" y="382531"/>
                        <a:pt x="72388" y="382531"/>
                      </a:cubicBezTo>
                      <a:cubicBezTo>
                        <a:pt x="73694" y="382792"/>
                        <a:pt x="77090" y="382531"/>
                        <a:pt x="78135" y="383837"/>
                      </a:cubicBezTo>
                      <a:cubicBezTo>
                        <a:pt x="78919" y="384882"/>
                        <a:pt x="77874" y="386188"/>
                        <a:pt x="77351" y="386972"/>
                      </a:cubicBezTo>
                      <a:cubicBezTo>
                        <a:pt x="74739" y="391675"/>
                        <a:pt x="80225" y="388540"/>
                        <a:pt x="82054" y="387495"/>
                      </a:cubicBezTo>
                      <a:cubicBezTo>
                        <a:pt x="86234" y="385405"/>
                        <a:pt x="85712" y="390107"/>
                        <a:pt x="88585" y="391413"/>
                      </a:cubicBezTo>
                      <a:cubicBezTo>
                        <a:pt x="91198" y="392720"/>
                        <a:pt x="94856" y="388540"/>
                        <a:pt x="97207" y="387495"/>
                      </a:cubicBezTo>
                      <a:cubicBezTo>
                        <a:pt x="97991" y="387233"/>
                        <a:pt x="98774" y="386972"/>
                        <a:pt x="99036" y="386188"/>
                      </a:cubicBezTo>
                      <a:cubicBezTo>
                        <a:pt x="99036" y="385143"/>
                        <a:pt x="97468" y="383837"/>
                        <a:pt x="96946" y="383053"/>
                      </a:cubicBezTo>
                      <a:cubicBezTo>
                        <a:pt x="95117" y="381224"/>
                        <a:pt x="92504" y="378351"/>
                        <a:pt x="89630" y="378351"/>
                      </a:cubicBezTo>
                      <a:cubicBezTo>
                        <a:pt x="86234" y="378612"/>
                        <a:pt x="83360" y="382270"/>
                        <a:pt x="79703" y="380963"/>
                      </a:cubicBezTo>
                      <a:cubicBezTo>
                        <a:pt x="78135" y="380441"/>
                        <a:pt x="77090" y="378873"/>
                        <a:pt x="75523" y="378089"/>
                      </a:cubicBezTo>
                      <a:cubicBezTo>
                        <a:pt x="73955" y="377306"/>
                        <a:pt x="72388" y="377567"/>
                        <a:pt x="70559" y="377828"/>
                      </a:cubicBezTo>
                      <a:cubicBezTo>
                        <a:pt x="67946" y="378612"/>
                        <a:pt x="64027" y="379918"/>
                        <a:pt x="63766" y="375738"/>
                      </a:cubicBezTo>
                      <a:cubicBezTo>
                        <a:pt x="63505" y="372864"/>
                        <a:pt x="60892" y="372342"/>
                        <a:pt x="59064" y="370252"/>
                      </a:cubicBezTo>
                      <a:cubicBezTo>
                        <a:pt x="56190" y="366856"/>
                        <a:pt x="58280" y="363982"/>
                        <a:pt x="61937" y="362676"/>
                      </a:cubicBezTo>
                      <a:cubicBezTo>
                        <a:pt x="63505" y="361892"/>
                        <a:pt x="69775" y="360063"/>
                        <a:pt x="69253" y="357450"/>
                      </a:cubicBezTo>
                      <a:cubicBezTo>
                        <a:pt x="68730" y="354577"/>
                        <a:pt x="62721" y="357712"/>
                        <a:pt x="61676" y="358495"/>
                      </a:cubicBezTo>
                      <a:cubicBezTo>
                        <a:pt x="58802" y="360586"/>
                        <a:pt x="56974" y="363198"/>
                        <a:pt x="55667" y="366333"/>
                      </a:cubicBezTo>
                      <a:cubicBezTo>
                        <a:pt x="54883" y="368162"/>
                        <a:pt x="53838" y="374171"/>
                        <a:pt x="50965" y="372603"/>
                      </a:cubicBezTo>
                      <a:cubicBezTo>
                        <a:pt x="48613" y="371297"/>
                        <a:pt x="47568" y="367639"/>
                        <a:pt x="46262" y="365288"/>
                      </a:cubicBezTo>
                      <a:cubicBezTo>
                        <a:pt x="45217" y="363198"/>
                        <a:pt x="44172" y="360847"/>
                        <a:pt x="43127" y="358757"/>
                      </a:cubicBezTo>
                      <a:cubicBezTo>
                        <a:pt x="42082" y="356928"/>
                        <a:pt x="40514" y="355360"/>
                        <a:pt x="41037" y="353009"/>
                      </a:cubicBezTo>
                      <a:cubicBezTo>
                        <a:pt x="41560" y="351442"/>
                        <a:pt x="42605" y="349874"/>
                        <a:pt x="43650" y="348568"/>
                      </a:cubicBezTo>
                      <a:cubicBezTo>
                        <a:pt x="50442" y="347261"/>
                        <a:pt x="49658" y="339163"/>
                        <a:pt x="53055" y="334460"/>
                      </a:cubicBezTo>
                      <a:cubicBezTo>
                        <a:pt x="54883" y="331848"/>
                        <a:pt x="58019" y="329235"/>
                        <a:pt x="60892" y="327667"/>
                      </a:cubicBezTo>
                      <a:cubicBezTo>
                        <a:pt x="63505" y="326361"/>
                        <a:pt x="65595" y="326100"/>
                        <a:pt x="67946" y="327406"/>
                      </a:cubicBezTo>
                      <a:cubicBezTo>
                        <a:pt x="70036" y="328712"/>
                        <a:pt x="73955" y="329757"/>
                        <a:pt x="73171" y="326100"/>
                      </a:cubicBezTo>
                      <a:cubicBezTo>
                        <a:pt x="72910" y="325055"/>
                        <a:pt x="72388" y="324271"/>
                        <a:pt x="73171" y="323226"/>
                      </a:cubicBezTo>
                      <a:cubicBezTo>
                        <a:pt x="73694" y="322442"/>
                        <a:pt x="75000" y="321136"/>
                        <a:pt x="74739" y="320091"/>
                      </a:cubicBezTo>
                      <a:cubicBezTo>
                        <a:pt x="73694" y="317479"/>
                        <a:pt x="68991" y="320875"/>
                        <a:pt x="67685" y="318001"/>
                      </a:cubicBezTo>
                      <a:cubicBezTo>
                        <a:pt x="67162" y="316172"/>
                        <a:pt x="67685" y="311992"/>
                        <a:pt x="68730" y="310163"/>
                      </a:cubicBezTo>
                      <a:cubicBezTo>
                        <a:pt x="70559" y="307551"/>
                        <a:pt x="74478" y="309380"/>
                        <a:pt x="76829" y="308073"/>
                      </a:cubicBezTo>
                      <a:cubicBezTo>
                        <a:pt x="79964" y="306506"/>
                        <a:pt x="79180" y="301803"/>
                        <a:pt x="83099" y="301281"/>
                      </a:cubicBezTo>
                      <a:cubicBezTo>
                        <a:pt x="86495" y="300758"/>
                        <a:pt x="89108" y="302065"/>
                        <a:pt x="91720" y="304155"/>
                      </a:cubicBezTo>
                      <a:cubicBezTo>
                        <a:pt x="94594" y="306767"/>
                        <a:pt x="97991" y="307028"/>
                        <a:pt x="101648" y="307812"/>
                      </a:cubicBezTo>
                      <a:cubicBezTo>
                        <a:pt x="104783" y="308596"/>
                        <a:pt x="108180" y="309902"/>
                        <a:pt x="110792" y="307290"/>
                      </a:cubicBezTo>
                      <a:cubicBezTo>
                        <a:pt x="113143" y="304677"/>
                        <a:pt x="114711" y="301019"/>
                        <a:pt x="116540" y="298146"/>
                      </a:cubicBezTo>
                      <a:cubicBezTo>
                        <a:pt x="118107" y="295272"/>
                        <a:pt x="120720" y="292659"/>
                        <a:pt x="124377" y="292659"/>
                      </a:cubicBezTo>
                      <a:cubicBezTo>
                        <a:pt x="126206" y="292659"/>
                        <a:pt x="127774" y="293443"/>
                        <a:pt x="129341" y="293966"/>
                      </a:cubicBezTo>
                      <a:cubicBezTo>
                        <a:pt x="131170" y="294488"/>
                        <a:pt x="132999" y="294488"/>
                        <a:pt x="134566" y="293966"/>
                      </a:cubicBezTo>
                      <a:cubicBezTo>
                        <a:pt x="137701" y="293443"/>
                        <a:pt x="141098" y="292921"/>
                        <a:pt x="144233" y="292137"/>
                      </a:cubicBezTo>
                      <a:cubicBezTo>
                        <a:pt x="147368" y="291614"/>
                        <a:pt x="152332" y="289786"/>
                        <a:pt x="153638" y="286650"/>
                      </a:cubicBezTo>
                      <a:cubicBezTo>
                        <a:pt x="155205" y="282993"/>
                        <a:pt x="157557" y="276984"/>
                        <a:pt x="155205" y="273065"/>
                      </a:cubicBezTo>
                      <a:cubicBezTo>
                        <a:pt x="154160" y="271498"/>
                        <a:pt x="152593" y="270192"/>
                        <a:pt x="151287" y="268885"/>
                      </a:cubicBezTo>
                      <a:cubicBezTo>
                        <a:pt x="149458" y="267056"/>
                        <a:pt x="147629" y="264966"/>
                        <a:pt x="146061" y="262876"/>
                      </a:cubicBezTo>
                      <a:cubicBezTo>
                        <a:pt x="146061" y="262876"/>
                        <a:pt x="146061" y="262876"/>
                        <a:pt x="146061" y="262876"/>
                      </a:cubicBezTo>
                      <a:lnTo>
                        <a:pt x="146061" y="262876"/>
                      </a:lnTo>
                      <a:cubicBezTo>
                        <a:pt x="145539" y="262093"/>
                        <a:pt x="144755" y="260786"/>
                        <a:pt x="145278" y="259741"/>
                      </a:cubicBezTo>
                      <a:cubicBezTo>
                        <a:pt x="146061" y="258435"/>
                        <a:pt x="148935" y="258174"/>
                        <a:pt x="150241" y="257129"/>
                      </a:cubicBezTo>
                      <a:cubicBezTo>
                        <a:pt x="152854" y="254778"/>
                        <a:pt x="152854" y="250597"/>
                        <a:pt x="152854" y="247462"/>
                      </a:cubicBezTo>
                      <a:cubicBezTo>
                        <a:pt x="152332" y="241715"/>
                        <a:pt x="145278" y="244066"/>
                        <a:pt x="142143" y="245111"/>
                      </a:cubicBezTo>
                      <a:cubicBezTo>
                        <a:pt x="138746" y="246156"/>
                        <a:pt x="135611" y="248246"/>
                        <a:pt x="132215" y="249553"/>
                      </a:cubicBezTo>
                      <a:cubicBezTo>
                        <a:pt x="130909" y="249814"/>
                        <a:pt x="129864" y="250597"/>
                        <a:pt x="128819" y="250597"/>
                      </a:cubicBezTo>
                      <a:cubicBezTo>
                        <a:pt x="127251" y="250859"/>
                        <a:pt x="125945" y="250597"/>
                        <a:pt x="124377" y="251120"/>
                      </a:cubicBezTo>
                      <a:cubicBezTo>
                        <a:pt x="120981" y="252426"/>
                        <a:pt x="119675" y="256345"/>
                        <a:pt x="117846" y="258958"/>
                      </a:cubicBezTo>
                      <a:cubicBezTo>
                        <a:pt x="117323" y="259480"/>
                        <a:pt x="117062" y="260003"/>
                        <a:pt x="116801" y="260786"/>
                      </a:cubicBezTo>
                      <a:cubicBezTo>
                        <a:pt x="116540" y="261570"/>
                        <a:pt x="116278" y="262615"/>
                        <a:pt x="116017" y="263138"/>
                      </a:cubicBezTo>
                      <a:cubicBezTo>
                        <a:pt x="114711" y="264966"/>
                        <a:pt x="114188" y="262093"/>
                        <a:pt x="113666" y="261309"/>
                      </a:cubicBezTo>
                      <a:cubicBezTo>
                        <a:pt x="112882" y="260264"/>
                        <a:pt x="112360" y="258174"/>
                        <a:pt x="111315" y="257390"/>
                      </a:cubicBezTo>
                      <a:cubicBezTo>
                        <a:pt x="110008" y="256345"/>
                        <a:pt x="108180" y="256868"/>
                        <a:pt x="106873" y="257913"/>
                      </a:cubicBezTo>
                      <a:cubicBezTo>
                        <a:pt x="105828" y="258696"/>
                        <a:pt x="104783" y="260003"/>
                        <a:pt x="103477" y="259480"/>
                      </a:cubicBezTo>
                      <a:cubicBezTo>
                        <a:pt x="101648" y="258696"/>
                        <a:pt x="102954" y="256868"/>
                        <a:pt x="101648" y="255823"/>
                      </a:cubicBezTo>
                      <a:cubicBezTo>
                        <a:pt x="99819" y="254255"/>
                        <a:pt x="95378" y="255300"/>
                        <a:pt x="93288" y="255561"/>
                      </a:cubicBezTo>
                      <a:cubicBezTo>
                        <a:pt x="91459" y="255823"/>
                        <a:pt x="89369" y="255823"/>
                        <a:pt x="87279" y="255823"/>
                      </a:cubicBezTo>
                      <a:cubicBezTo>
                        <a:pt x="83360" y="255823"/>
                        <a:pt x="79964" y="257129"/>
                        <a:pt x="76045" y="257651"/>
                      </a:cubicBezTo>
                      <a:cubicBezTo>
                        <a:pt x="74478" y="257913"/>
                        <a:pt x="73171" y="257913"/>
                        <a:pt x="71604" y="258435"/>
                      </a:cubicBezTo>
                      <a:cubicBezTo>
                        <a:pt x="70036" y="259219"/>
                        <a:pt x="68991" y="260264"/>
                        <a:pt x="67424" y="260786"/>
                      </a:cubicBezTo>
                      <a:cubicBezTo>
                        <a:pt x="65595" y="261570"/>
                        <a:pt x="63244" y="261309"/>
                        <a:pt x="61154" y="261309"/>
                      </a:cubicBezTo>
                      <a:cubicBezTo>
                        <a:pt x="59064" y="261309"/>
                        <a:pt x="58019" y="261309"/>
                        <a:pt x="55929" y="260525"/>
                      </a:cubicBezTo>
                      <a:cubicBezTo>
                        <a:pt x="53838" y="259741"/>
                        <a:pt x="51487" y="259219"/>
                        <a:pt x="49136" y="258435"/>
                      </a:cubicBezTo>
                      <a:cubicBezTo>
                        <a:pt x="48352" y="258958"/>
                        <a:pt x="46523" y="258696"/>
                        <a:pt x="45740" y="258696"/>
                      </a:cubicBezTo>
                      <a:cubicBezTo>
                        <a:pt x="44695" y="258696"/>
                        <a:pt x="43388" y="258435"/>
                        <a:pt x="42343" y="257913"/>
                      </a:cubicBezTo>
                      <a:cubicBezTo>
                        <a:pt x="41298" y="257390"/>
                        <a:pt x="40776" y="256606"/>
                        <a:pt x="39731" y="256084"/>
                      </a:cubicBezTo>
                      <a:cubicBezTo>
                        <a:pt x="38686" y="255561"/>
                        <a:pt x="37379" y="255300"/>
                        <a:pt x="36596" y="254516"/>
                      </a:cubicBezTo>
                      <a:cubicBezTo>
                        <a:pt x="35289" y="253471"/>
                        <a:pt x="36334" y="252165"/>
                        <a:pt x="36073" y="250597"/>
                      </a:cubicBezTo>
                      <a:cubicBezTo>
                        <a:pt x="35812" y="249553"/>
                        <a:pt x="35551" y="248769"/>
                        <a:pt x="34767" y="247985"/>
                      </a:cubicBezTo>
                      <a:cubicBezTo>
                        <a:pt x="33983" y="247201"/>
                        <a:pt x="33199" y="246417"/>
                        <a:pt x="32677" y="245372"/>
                      </a:cubicBezTo>
                      <a:cubicBezTo>
                        <a:pt x="32154" y="243805"/>
                        <a:pt x="32154" y="241976"/>
                        <a:pt x="30848" y="240931"/>
                      </a:cubicBezTo>
                      <a:cubicBezTo>
                        <a:pt x="29542" y="239886"/>
                        <a:pt x="28236" y="238580"/>
                        <a:pt x="26929" y="237535"/>
                      </a:cubicBezTo>
                      <a:cubicBezTo>
                        <a:pt x="25884" y="236751"/>
                        <a:pt x="24055" y="237012"/>
                        <a:pt x="23272" y="235445"/>
                      </a:cubicBezTo>
                      <a:cubicBezTo>
                        <a:pt x="28236" y="235184"/>
                        <a:pt x="34244" y="235706"/>
                        <a:pt x="38686" y="232832"/>
                      </a:cubicBezTo>
                      <a:cubicBezTo>
                        <a:pt x="40253" y="231787"/>
                        <a:pt x="41560" y="230220"/>
                        <a:pt x="39469" y="229175"/>
                      </a:cubicBezTo>
                      <a:cubicBezTo>
                        <a:pt x="36596" y="227868"/>
                        <a:pt x="32416" y="228130"/>
                        <a:pt x="29542" y="228391"/>
                      </a:cubicBezTo>
                      <a:cubicBezTo>
                        <a:pt x="26407" y="228391"/>
                        <a:pt x="23533" y="228913"/>
                        <a:pt x="20398" y="229175"/>
                      </a:cubicBezTo>
                      <a:cubicBezTo>
                        <a:pt x="18047" y="229436"/>
                        <a:pt x="15957" y="229697"/>
                        <a:pt x="13867" y="228652"/>
                      </a:cubicBezTo>
                      <a:cubicBezTo>
                        <a:pt x="11776" y="227607"/>
                        <a:pt x="10993" y="226040"/>
                        <a:pt x="9425" y="224472"/>
                      </a:cubicBezTo>
                      <a:cubicBezTo>
                        <a:pt x="7858" y="222905"/>
                        <a:pt x="6029" y="222643"/>
                        <a:pt x="3939" y="222121"/>
                      </a:cubicBezTo>
                      <a:cubicBezTo>
                        <a:pt x="2110" y="221598"/>
                        <a:pt x="-241" y="220553"/>
                        <a:pt x="20" y="218202"/>
                      </a:cubicBezTo>
                      <a:cubicBezTo>
                        <a:pt x="281" y="215851"/>
                        <a:pt x="2633" y="215067"/>
                        <a:pt x="4723" y="215067"/>
                      </a:cubicBezTo>
                      <a:cubicBezTo>
                        <a:pt x="7074" y="215067"/>
                        <a:pt x="9686" y="216112"/>
                        <a:pt x="12038" y="215328"/>
                      </a:cubicBezTo>
                      <a:cubicBezTo>
                        <a:pt x="14650" y="214283"/>
                        <a:pt x="16218" y="211671"/>
                        <a:pt x="17785" y="209581"/>
                      </a:cubicBezTo>
                      <a:cubicBezTo>
                        <a:pt x="21443" y="205139"/>
                        <a:pt x="27713" y="206707"/>
                        <a:pt x="32154" y="203572"/>
                      </a:cubicBezTo>
                      <a:cubicBezTo>
                        <a:pt x="34244" y="202265"/>
                        <a:pt x="35812" y="200175"/>
                        <a:pt x="38424" y="200175"/>
                      </a:cubicBezTo>
                      <a:cubicBezTo>
                        <a:pt x="41298" y="200175"/>
                        <a:pt x="43911" y="201482"/>
                        <a:pt x="46785" y="202004"/>
                      </a:cubicBezTo>
                      <a:cubicBezTo>
                        <a:pt x="53316" y="202788"/>
                        <a:pt x="45217" y="196779"/>
                        <a:pt x="48091" y="194950"/>
                      </a:cubicBezTo>
                      <a:cubicBezTo>
                        <a:pt x="49920" y="193644"/>
                        <a:pt x="53055" y="193383"/>
                        <a:pt x="55406" y="193122"/>
                      </a:cubicBezTo>
                      <a:cubicBezTo>
                        <a:pt x="57496" y="192599"/>
                        <a:pt x="59325" y="192599"/>
                        <a:pt x="61415" y="192599"/>
                      </a:cubicBezTo>
                      <a:cubicBezTo>
                        <a:pt x="63766" y="192338"/>
                        <a:pt x="66117" y="190770"/>
                        <a:pt x="68207" y="189986"/>
                      </a:cubicBezTo>
                      <a:cubicBezTo>
                        <a:pt x="72388" y="188158"/>
                        <a:pt x="92504" y="179536"/>
                        <a:pt x="91459" y="189725"/>
                      </a:cubicBezTo>
                      <a:cubicBezTo>
                        <a:pt x="91198" y="192860"/>
                        <a:pt x="87540" y="198085"/>
                        <a:pt x="90414" y="200959"/>
                      </a:cubicBezTo>
                      <a:cubicBezTo>
                        <a:pt x="91982" y="202527"/>
                        <a:pt x="94594" y="202788"/>
                        <a:pt x="96684" y="203311"/>
                      </a:cubicBezTo>
                      <a:cubicBezTo>
                        <a:pt x="99819" y="203833"/>
                        <a:pt x="102954" y="204094"/>
                        <a:pt x="106089" y="204617"/>
                      </a:cubicBezTo>
                      <a:cubicBezTo>
                        <a:pt x="111576" y="205401"/>
                        <a:pt x="117062" y="206446"/>
                        <a:pt x="122549" y="206707"/>
                      </a:cubicBezTo>
                      <a:cubicBezTo>
                        <a:pt x="125161" y="206707"/>
                        <a:pt x="127774" y="206968"/>
                        <a:pt x="130386" y="206968"/>
                      </a:cubicBezTo>
                      <a:cubicBezTo>
                        <a:pt x="132476" y="206968"/>
                        <a:pt x="134827" y="204878"/>
                        <a:pt x="136395" y="203311"/>
                      </a:cubicBezTo>
                      <a:cubicBezTo>
                        <a:pt x="134827" y="202004"/>
                        <a:pt x="140836" y="200437"/>
                        <a:pt x="141620" y="200175"/>
                      </a:cubicBezTo>
                      <a:cubicBezTo>
                        <a:pt x="144494" y="199653"/>
                        <a:pt x="149719" y="200698"/>
                        <a:pt x="150764" y="196779"/>
                      </a:cubicBezTo>
                      <a:cubicBezTo>
                        <a:pt x="151548" y="193383"/>
                        <a:pt x="146323" y="192077"/>
                        <a:pt x="143971" y="191815"/>
                      </a:cubicBezTo>
                      <a:cubicBezTo>
                        <a:pt x="141098" y="191554"/>
                        <a:pt x="137963" y="191815"/>
                        <a:pt x="135089" y="191815"/>
                      </a:cubicBezTo>
                      <a:cubicBezTo>
                        <a:pt x="134044" y="191815"/>
                        <a:pt x="131170" y="192338"/>
                        <a:pt x="130386" y="191032"/>
                      </a:cubicBezTo>
                      <a:cubicBezTo>
                        <a:pt x="129864" y="189725"/>
                        <a:pt x="131954" y="188158"/>
                        <a:pt x="132737" y="187635"/>
                      </a:cubicBezTo>
                      <a:cubicBezTo>
                        <a:pt x="134566" y="186329"/>
                        <a:pt x="136918" y="185284"/>
                        <a:pt x="139269" y="185023"/>
                      </a:cubicBezTo>
                      <a:cubicBezTo>
                        <a:pt x="145016" y="184500"/>
                        <a:pt x="149719" y="188419"/>
                        <a:pt x="154683" y="190770"/>
                      </a:cubicBezTo>
                      <a:cubicBezTo>
                        <a:pt x="158340" y="192338"/>
                        <a:pt x="164349" y="193383"/>
                        <a:pt x="165656" y="188419"/>
                      </a:cubicBezTo>
                      <a:cubicBezTo>
                        <a:pt x="166701" y="184239"/>
                        <a:pt x="162782" y="181104"/>
                        <a:pt x="159124" y="180843"/>
                      </a:cubicBezTo>
                      <a:cubicBezTo>
                        <a:pt x="154160" y="180581"/>
                        <a:pt x="149196" y="183194"/>
                        <a:pt x="144494" y="183978"/>
                      </a:cubicBezTo>
                      <a:cubicBezTo>
                        <a:pt x="141359" y="184500"/>
                        <a:pt x="136134" y="184761"/>
                        <a:pt x="134827" y="180843"/>
                      </a:cubicBezTo>
                      <a:cubicBezTo>
                        <a:pt x="133782" y="177446"/>
                        <a:pt x="136395" y="174050"/>
                        <a:pt x="135611" y="170654"/>
                      </a:cubicBezTo>
                      <a:cubicBezTo>
                        <a:pt x="134566" y="166735"/>
                        <a:pt x="129080" y="166735"/>
                        <a:pt x="125945" y="166996"/>
                      </a:cubicBezTo>
                      <a:cubicBezTo>
                        <a:pt x="120981" y="167257"/>
                        <a:pt x="116017" y="168041"/>
                        <a:pt x="111315" y="168302"/>
                      </a:cubicBezTo>
                      <a:cubicBezTo>
                        <a:pt x="107134" y="168302"/>
                        <a:pt x="102432" y="168302"/>
                        <a:pt x="98513" y="166474"/>
                      </a:cubicBezTo>
                      <a:cubicBezTo>
                        <a:pt x="93811" y="164384"/>
                        <a:pt x="90675" y="160204"/>
                        <a:pt x="88063" y="156023"/>
                      </a:cubicBezTo>
                      <a:cubicBezTo>
                        <a:pt x="85450" y="151843"/>
                        <a:pt x="82315" y="147925"/>
                        <a:pt x="79180" y="144267"/>
                      </a:cubicBezTo>
                      <a:cubicBezTo>
                        <a:pt x="77351" y="142438"/>
                        <a:pt x="75523" y="140610"/>
                        <a:pt x="73171" y="140087"/>
                      </a:cubicBezTo>
                      <a:cubicBezTo>
                        <a:pt x="70820" y="139564"/>
                        <a:pt x="68469" y="139564"/>
                        <a:pt x="66379" y="138781"/>
                      </a:cubicBezTo>
                      <a:cubicBezTo>
                        <a:pt x="63766" y="137997"/>
                        <a:pt x="61676" y="136429"/>
                        <a:pt x="59847" y="134339"/>
                      </a:cubicBezTo>
                      <a:cubicBezTo>
                        <a:pt x="58541" y="132772"/>
                        <a:pt x="57235" y="130943"/>
                        <a:pt x="55667" y="129898"/>
                      </a:cubicBezTo>
                      <a:cubicBezTo>
                        <a:pt x="53838" y="128853"/>
                        <a:pt x="51748" y="128853"/>
                        <a:pt x="49920" y="128592"/>
                      </a:cubicBezTo>
                      <a:cubicBezTo>
                        <a:pt x="47830" y="128331"/>
                        <a:pt x="45478" y="127808"/>
                        <a:pt x="43650" y="126502"/>
                      </a:cubicBezTo>
                      <a:cubicBezTo>
                        <a:pt x="42082" y="125457"/>
                        <a:pt x="41037" y="123889"/>
                        <a:pt x="39469" y="122844"/>
                      </a:cubicBezTo>
                      <a:cubicBezTo>
                        <a:pt x="37379" y="121538"/>
                        <a:pt x="35028" y="121538"/>
                        <a:pt x="32677" y="121277"/>
                      </a:cubicBezTo>
                      <a:cubicBezTo>
                        <a:pt x="31893" y="121277"/>
                        <a:pt x="27713" y="121277"/>
                        <a:pt x="27452" y="120232"/>
                      </a:cubicBezTo>
                      <a:cubicBezTo>
                        <a:pt x="27191" y="118925"/>
                        <a:pt x="31893" y="117358"/>
                        <a:pt x="32677" y="116835"/>
                      </a:cubicBezTo>
                      <a:cubicBezTo>
                        <a:pt x="35551" y="115529"/>
                        <a:pt x="38686" y="113962"/>
                        <a:pt x="40514" y="111349"/>
                      </a:cubicBezTo>
                      <a:cubicBezTo>
                        <a:pt x="43127" y="107692"/>
                        <a:pt x="40776" y="100899"/>
                        <a:pt x="46001" y="99070"/>
                      </a:cubicBezTo>
                      <a:cubicBezTo>
                        <a:pt x="49136" y="98025"/>
                        <a:pt x="52793" y="98548"/>
                        <a:pt x="56190" y="98548"/>
                      </a:cubicBezTo>
                      <a:cubicBezTo>
                        <a:pt x="60109" y="98548"/>
                        <a:pt x="64027" y="98548"/>
                        <a:pt x="67685" y="98025"/>
                      </a:cubicBezTo>
                      <a:cubicBezTo>
                        <a:pt x="72910" y="97241"/>
                        <a:pt x="77874" y="96196"/>
                        <a:pt x="83099" y="95674"/>
                      </a:cubicBezTo>
                      <a:cubicBezTo>
                        <a:pt x="86495" y="95413"/>
                        <a:pt x="88585" y="94629"/>
                        <a:pt x="91198" y="92278"/>
                      </a:cubicBezTo>
                      <a:cubicBezTo>
                        <a:pt x="93549" y="90187"/>
                        <a:pt x="95639" y="87836"/>
                        <a:pt x="97991" y="85746"/>
                      </a:cubicBezTo>
                      <a:cubicBezTo>
                        <a:pt x="99558" y="84440"/>
                        <a:pt x="100864" y="82872"/>
                        <a:pt x="102432" y="81305"/>
                      </a:cubicBezTo>
                      <a:cubicBezTo>
                        <a:pt x="103999" y="79737"/>
                        <a:pt x="105567" y="78431"/>
                        <a:pt x="106873" y="76602"/>
                      </a:cubicBezTo>
                      <a:cubicBezTo>
                        <a:pt x="108702" y="74251"/>
                        <a:pt x="109747" y="72422"/>
                        <a:pt x="110792" y="69810"/>
                      </a:cubicBezTo>
                      <a:cubicBezTo>
                        <a:pt x="111576" y="67981"/>
                        <a:pt x="112360" y="66152"/>
                        <a:pt x="112882" y="64323"/>
                      </a:cubicBezTo>
                      <a:cubicBezTo>
                        <a:pt x="113666" y="62233"/>
                        <a:pt x="113927" y="60143"/>
                        <a:pt x="114711" y="58053"/>
                      </a:cubicBezTo>
                      <a:cubicBezTo>
                        <a:pt x="115495" y="55702"/>
                        <a:pt x="116540" y="55441"/>
                        <a:pt x="118630" y="54396"/>
                      </a:cubicBezTo>
                      <a:cubicBezTo>
                        <a:pt x="120981" y="53089"/>
                        <a:pt x="123071" y="51522"/>
                        <a:pt x="125161" y="49954"/>
                      </a:cubicBezTo>
                      <a:cubicBezTo>
                        <a:pt x="125945" y="49171"/>
                        <a:pt x="126729" y="48648"/>
                        <a:pt x="127512" y="47603"/>
                      </a:cubicBezTo>
                      <a:cubicBezTo>
                        <a:pt x="128035" y="46819"/>
                        <a:pt x="128035" y="46036"/>
                        <a:pt x="128819" y="45252"/>
                      </a:cubicBezTo>
                      <a:cubicBezTo>
                        <a:pt x="130386" y="43946"/>
                        <a:pt x="131954" y="45252"/>
                        <a:pt x="133260" y="46036"/>
                      </a:cubicBezTo>
                      <a:cubicBezTo>
                        <a:pt x="135611" y="47342"/>
                        <a:pt x="137440" y="48126"/>
                        <a:pt x="140053" y="47603"/>
                      </a:cubicBezTo>
                      <a:cubicBezTo>
                        <a:pt x="142404" y="47081"/>
                        <a:pt x="144755" y="46819"/>
                        <a:pt x="146845" y="46036"/>
                      </a:cubicBezTo>
                      <a:cubicBezTo>
                        <a:pt x="148935" y="45513"/>
                        <a:pt x="150764" y="44729"/>
                        <a:pt x="152593" y="43423"/>
                      </a:cubicBezTo>
                      <a:cubicBezTo>
                        <a:pt x="154422" y="42117"/>
                        <a:pt x="156250" y="41594"/>
                        <a:pt x="158079" y="40810"/>
                      </a:cubicBezTo>
                      <a:cubicBezTo>
                        <a:pt x="160692" y="39765"/>
                        <a:pt x="162520" y="36369"/>
                        <a:pt x="165656" y="35847"/>
                      </a:cubicBezTo>
                      <a:cubicBezTo>
                        <a:pt x="169574" y="35585"/>
                        <a:pt x="170097" y="41333"/>
                        <a:pt x="171403" y="43946"/>
                      </a:cubicBezTo>
                      <a:cubicBezTo>
                        <a:pt x="172448" y="46297"/>
                        <a:pt x="173754" y="44991"/>
                        <a:pt x="175583" y="45252"/>
                      </a:cubicBezTo>
                      <a:cubicBezTo>
                        <a:pt x="177412" y="45774"/>
                        <a:pt x="178196" y="47864"/>
                        <a:pt x="179241" y="49171"/>
                      </a:cubicBezTo>
                      <a:cubicBezTo>
                        <a:pt x="179502" y="49171"/>
                        <a:pt x="179763" y="49171"/>
                        <a:pt x="180025" y="49171"/>
                      </a:cubicBezTo>
                      <a:cubicBezTo>
                        <a:pt x="180808" y="48909"/>
                        <a:pt x="177934" y="41333"/>
                        <a:pt x="177934" y="40549"/>
                      </a:cubicBezTo>
                      <a:cubicBezTo>
                        <a:pt x="178979" y="40288"/>
                        <a:pt x="179763" y="40027"/>
                        <a:pt x="180808" y="40027"/>
                      </a:cubicBezTo>
                      <a:cubicBezTo>
                        <a:pt x="181853" y="40027"/>
                        <a:pt x="186817" y="41072"/>
                        <a:pt x="186556" y="38720"/>
                      </a:cubicBezTo>
                      <a:cubicBezTo>
                        <a:pt x="186295" y="35847"/>
                        <a:pt x="181331" y="36630"/>
                        <a:pt x="179763" y="36369"/>
                      </a:cubicBezTo>
                      <a:cubicBezTo>
                        <a:pt x="176889" y="35847"/>
                        <a:pt x="175061" y="32973"/>
                        <a:pt x="175061" y="30360"/>
                      </a:cubicBezTo>
                      <a:cubicBezTo>
                        <a:pt x="175061" y="28793"/>
                        <a:pt x="176367" y="27486"/>
                        <a:pt x="177412" y="26703"/>
                      </a:cubicBezTo>
                      <a:cubicBezTo>
                        <a:pt x="178457" y="25919"/>
                        <a:pt x="179241" y="24874"/>
                        <a:pt x="180286" y="24090"/>
                      </a:cubicBezTo>
                      <a:cubicBezTo>
                        <a:pt x="182115" y="22784"/>
                        <a:pt x="187078" y="22261"/>
                        <a:pt x="188907" y="23829"/>
                      </a:cubicBezTo>
                      <a:cubicBezTo>
                        <a:pt x="190475" y="25135"/>
                        <a:pt x="192042" y="25135"/>
                        <a:pt x="194132" y="25396"/>
                      </a:cubicBezTo>
                      <a:cubicBezTo>
                        <a:pt x="196222" y="25919"/>
                        <a:pt x="197790" y="26441"/>
                        <a:pt x="199880" y="25658"/>
                      </a:cubicBezTo>
                      <a:cubicBezTo>
                        <a:pt x="201447" y="25135"/>
                        <a:pt x="203015" y="23829"/>
                        <a:pt x="204583" y="23568"/>
                      </a:cubicBezTo>
                      <a:cubicBezTo>
                        <a:pt x="207718" y="23045"/>
                        <a:pt x="211114" y="23568"/>
                        <a:pt x="214249" y="23306"/>
                      </a:cubicBezTo>
                      <a:cubicBezTo>
                        <a:pt x="216339" y="23306"/>
                        <a:pt x="218168" y="22261"/>
                        <a:pt x="219997" y="21739"/>
                      </a:cubicBezTo>
                      <a:cubicBezTo>
                        <a:pt x="222348" y="20955"/>
                        <a:pt x="224699" y="20433"/>
                        <a:pt x="226789" y="19388"/>
                      </a:cubicBezTo>
                      <a:cubicBezTo>
                        <a:pt x="229140" y="18343"/>
                        <a:pt x="231230" y="17298"/>
                        <a:pt x="232798" y="15469"/>
                      </a:cubicBezTo>
                      <a:cubicBezTo>
                        <a:pt x="234366" y="13640"/>
                        <a:pt x="235933" y="11550"/>
                        <a:pt x="237762" y="9460"/>
                      </a:cubicBezTo>
                      <a:cubicBezTo>
                        <a:pt x="239068" y="7892"/>
                        <a:pt x="240113" y="5802"/>
                        <a:pt x="241419" y="4235"/>
                      </a:cubicBezTo>
                      <a:cubicBezTo>
                        <a:pt x="242464" y="2929"/>
                        <a:pt x="244032" y="1884"/>
                        <a:pt x="245338" y="839"/>
                      </a:cubicBezTo>
                      <a:cubicBezTo>
                        <a:pt x="248996" y="-2035"/>
                        <a:pt x="250825" y="3190"/>
                        <a:pt x="252131" y="5802"/>
                      </a:cubicBezTo>
                      <a:cubicBezTo>
                        <a:pt x="252653" y="7109"/>
                        <a:pt x="253437" y="8937"/>
                        <a:pt x="254482" y="9983"/>
                      </a:cubicBezTo>
                      <a:cubicBezTo>
                        <a:pt x="255788" y="11028"/>
                        <a:pt x="257617" y="10766"/>
                        <a:pt x="259185" y="10766"/>
                      </a:cubicBezTo>
                      <a:cubicBezTo>
                        <a:pt x="261536" y="10766"/>
                        <a:pt x="267806" y="8676"/>
                        <a:pt x="268329" y="12595"/>
                      </a:cubicBezTo>
                      <a:cubicBezTo>
                        <a:pt x="268851" y="15991"/>
                        <a:pt x="261536" y="16253"/>
                        <a:pt x="260752" y="19388"/>
                      </a:cubicBezTo>
                      <a:cubicBezTo>
                        <a:pt x="259968" y="22261"/>
                        <a:pt x="261536" y="26441"/>
                        <a:pt x="264932" y="25919"/>
                      </a:cubicBezTo>
                      <a:cubicBezTo>
                        <a:pt x="268851" y="25135"/>
                        <a:pt x="269635" y="21478"/>
                        <a:pt x="271986" y="18865"/>
                      </a:cubicBezTo>
                      <a:cubicBezTo>
                        <a:pt x="273031" y="17559"/>
                        <a:pt x="274599" y="16253"/>
                        <a:pt x="275905" y="14946"/>
                      </a:cubicBezTo>
                      <a:cubicBezTo>
                        <a:pt x="276689" y="13901"/>
                        <a:pt x="277734" y="11289"/>
                        <a:pt x="279301" y="12073"/>
                      </a:cubicBezTo>
                      <a:cubicBezTo>
                        <a:pt x="280608" y="12595"/>
                        <a:pt x="280869" y="14424"/>
                        <a:pt x="282698" y="14424"/>
                      </a:cubicBezTo>
                      <a:cubicBezTo>
                        <a:pt x="284265" y="14424"/>
                        <a:pt x="285310" y="13379"/>
                        <a:pt x="286616" y="14424"/>
                      </a:cubicBezTo>
                      <a:cubicBezTo>
                        <a:pt x="289229" y="15991"/>
                        <a:pt x="289229" y="19649"/>
                        <a:pt x="290797" y="22000"/>
                      </a:cubicBezTo>
                      <a:cubicBezTo>
                        <a:pt x="291580" y="23306"/>
                        <a:pt x="292887" y="23306"/>
                        <a:pt x="294454" y="23568"/>
                      </a:cubicBezTo>
                      <a:cubicBezTo>
                        <a:pt x="296283" y="23568"/>
                        <a:pt x="297067" y="23829"/>
                        <a:pt x="298112" y="25135"/>
                      </a:cubicBezTo>
                      <a:cubicBezTo>
                        <a:pt x="299157" y="26441"/>
                        <a:pt x="300202" y="28270"/>
                        <a:pt x="302030" y="27486"/>
                      </a:cubicBezTo>
                      <a:cubicBezTo>
                        <a:pt x="303598" y="26703"/>
                        <a:pt x="304121" y="24613"/>
                        <a:pt x="305427" y="23568"/>
                      </a:cubicBezTo>
                      <a:cubicBezTo>
                        <a:pt x="307778" y="21478"/>
                        <a:pt x="312481" y="20955"/>
                        <a:pt x="315354" y="21739"/>
                      </a:cubicBezTo>
                      <a:cubicBezTo>
                        <a:pt x="319012" y="22523"/>
                        <a:pt x="322408" y="23568"/>
                        <a:pt x="326066" y="23829"/>
                      </a:cubicBezTo>
                      <a:cubicBezTo>
                        <a:pt x="329724" y="24090"/>
                        <a:pt x="333642" y="23829"/>
                        <a:pt x="337300" y="24090"/>
                      </a:cubicBezTo>
                      <a:cubicBezTo>
                        <a:pt x="338867" y="24090"/>
                        <a:pt x="340174" y="24874"/>
                        <a:pt x="341480" y="25658"/>
                      </a:cubicBezTo>
                      <a:cubicBezTo>
                        <a:pt x="339912" y="27748"/>
                        <a:pt x="336255" y="27748"/>
                        <a:pt x="335210" y="30622"/>
                      </a:cubicBezTo>
                      <a:cubicBezTo>
                        <a:pt x="336516" y="31667"/>
                        <a:pt x="338606" y="31405"/>
                        <a:pt x="339651" y="32450"/>
                      </a:cubicBezTo>
                      <a:cubicBezTo>
                        <a:pt x="341480" y="33757"/>
                        <a:pt x="338345" y="35847"/>
                        <a:pt x="337822" y="36892"/>
                      </a:cubicBezTo>
                      <a:cubicBezTo>
                        <a:pt x="337300" y="37675"/>
                        <a:pt x="337300" y="37414"/>
                        <a:pt x="337822" y="37675"/>
                      </a:cubicBezTo>
                      <a:cubicBezTo>
                        <a:pt x="338606" y="37937"/>
                        <a:pt x="340435" y="37414"/>
                        <a:pt x="341219" y="37153"/>
                      </a:cubicBezTo>
                      <a:cubicBezTo>
                        <a:pt x="343048" y="36892"/>
                        <a:pt x="345138" y="35847"/>
                        <a:pt x="346966" y="35847"/>
                      </a:cubicBezTo>
                      <a:cubicBezTo>
                        <a:pt x="349318" y="35847"/>
                        <a:pt x="350885" y="36892"/>
                        <a:pt x="351669" y="39243"/>
                      </a:cubicBezTo>
                      <a:cubicBezTo>
                        <a:pt x="352191" y="41072"/>
                        <a:pt x="351930" y="43162"/>
                        <a:pt x="353236" y="44468"/>
                      </a:cubicBezTo>
                      <a:cubicBezTo>
                        <a:pt x="355849" y="46819"/>
                        <a:pt x="360552" y="46036"/>
                        <a:pt x="362903" y="43684"/>
                      </a:cubicBezTo>
                      <a:cubicBezTo>
                        <a:pt x="364732" y="42117"/>
                        <a:pt x="366038" y="40549"/>
                        <a:pt x="368650" y="40549"/>
                      </a:cubicBezTo>
                      <a:cubicBezTo>
                        <a:pt x="371263" y="40549"/>
                        <a:pt x="373353" y="40549"/>
                        <a:pt x="375704" y="40027"/>
                      </a:cubicBezTo>
                      <a:cubicBezTo>
                        <a:pt x="378056" y="39243"/>
                        <a:pt x="381191" y="39765"/>
                        <a:pt x="383542" y="40027"/>
                      </a:cubicBezTo>
                      <a:cubicBezTo>
                        <a:pt x="384587" y="39765"/>
                        <a:pt x="385110" y="39765"/>
                        <a:pt x="384587" y="40288"/>
                      </a:cubicBezTo>
                      <a:cubicBezTo>
                        <a:pt x="390073" y="40288"/>
                        <a:pt x="395298" y="40027"/>
                        <a:pt x="400785" y="40027"/>
                      </a:cubicBezTo>
                      <a:cubicBezTo>
                        <a:pt x="406271" y="40027"/>
                        <a:pt x="412541" y="41072"/>
                        <a:pt x="418028" y="42378"/>
                      </a:cubicBezTo>
                      <a:cubicBezTo>
                        <a:pt x="423253" y="43423"/>
                        <a:pt x="427955" y="46036"/>
                        <a:pt x="433442" y="46819"/>
                      </a:cubicBezTo>
                      <a:cubicBezTo>
                        <a:pt x="438667" y="47603"/>
                        <a:pt x="443892" y="47864"/>
                        <a:pt x="448856" y="48909"/>
                      </a:cubicBezTo>
                      <a:cubicBezTo>
                        <a:pt x="453558" y="49954"/>
                        <a:pt x="458000" y="49954"/>
                        <a:pt x="462702" y="49693"/>
                      </a:cubicBezTo>
                      <a:cubicBezTo>
                        <a:pt x="465053" y="49432"/>
                        <a:pt x="467405" y="49693"/>
                        <a:pt x="469756" y="49693"/>
                      </a:cubicBezTo>
                      <a:cubicBezTo>
                        <a:pt x="472369" y="49693"/>
                        <a:pt x="474981" y="49171"/>
                        <a:pt x="477594" y="48909"/>
                      </a:cubicBezTo>
                      <a:cubicBezTo>
                        <a:pt x="479422" y="48648"/>
                        <a:pt x="481513" y="48126"/>
                        <a:pt x="483080" y="48909"/>
                      </a:cubicBezTo>
                      <a:cubicBezTo>
                        <a:pt x="484648" y="49693"/>
                        <a:pt x="485693" y="51261"/>
                        <a:pt x="486999" y="52306"/>
                      </a:cubicBezTo>
                      <a:cubicBezTo>
                        <a:pt x="490656" y="55441"/>
                        <a:pt x="494575" y="55963"/>
                        <a:pt x="499278" y="56486"/>
                      </a:cubicBezTo>
                      <a:cubicBezTo>
                        <a:pt x="503719" y="57008"/>
                        <a:pt x="508422" y="58576"/>
                        <a:pt x="512602" y="56747"/>
                      </a:cubicBezTo>
                      <a:cubicBezTo>
                        <a:pt x="514431" y="55963"/>
                        <a:pt x="515998" y="55179"/>
                        <a:pt x="517827" y="54918"/>
                      </a:cubicBezTo>
                      <a:cubicBezTo>
                        <a:pt x="520178" y="54657"/>
                        <a:pt x="522529" y="54657"/>
                        <a:pt x="524881" y="54657"/>
                      </a:cubicBezTo>
                      <a:cubicBezTo>
                        <a:pt x="536898" y="55441"/>
                        <a:pt x="550222" y="53089"/>
                        <a:pt x="561456" y="59098"/>
                      </a:cubicBezTo>
                      <a:cubicBezTo>
                        <a:pt x="563547" y="60143"/>
                        <a:pt x="565375" y="61711"/>
                        <a:pt x="567465" y="63017"/>
                      </a:cubicBezTo>
                      <a:cubicBezTo>
                        <a:pt x="569817" y="64585"/>
                        <a:pt x="572429" y="65630"/>
                        <a:pt x="575042" y="66936"/>
                      </a:cubicBezTo>
                      <a:cubicBezTo>
                        <a:pt x="577654" y="68242"/>
                        <a:pt x="580267" y="69026"/>
                        <a:pt x="583141" y="69548"/>
                      </a:cubicBezTo>
                      <a:lnTo>
                        <a:pt x="583141" y="400819"/>
                      </a:lnTo>
                      <a:cubicBezTo>
                        <a:pt x="583141" y="400819"/>
                        <a:pt x="594897" y="400557"/>
                        <a:pt x="603780" y="400819"/>
                      </a:cubicBezTo>
                      <a:cubicBezTo>
                        <a:pt x="612662" y="401080"/>
                        <a:pt x="617365" y="397161"/>
                        <a:pt x="621806" y="395855"/>
                      </a:cubicBezTo>
                      <a:cubicBezTo>
                        <a:pt x="626248" y="394549"/>
                        <a:pt x="623896" y="400819"/>
                        <a:pt x="627293" y="407089"/>
                      </a:cubicBezTo>
                      <a:cubicBezTo>
                        <a:pt x="630950" y="413359"/>
                        <a:pt x="643752" y="423548"/>
                        <a:pt x="651589" y="428512"/>
                      </a:cubicBezTo>
                      <a:cubicBezTo>
                        <a:pt x="659427" y="433475"/>
                        <a:pt x="656031" y="432953"/>
                        <a:pt x="658643" y="439484"/>
                      </a:cubicBezTo>
                      <a:cubicBezTo>
                        <a:pt x="661256" y="446015"/>
                        <a:pt x="669616" y="435827"/>
                        <a:pt x="674841" y="435827"/>
                      </a:cubicBezTo>
                      <a:cubicBezTo>
                        <a:pt x="680066" y="435827"/>
                        <a:pt x="680327" y="430340"/>
                        <a:pt x="682156" y="425115"/>
                      </a:cubicBezTo>
                      <a:cubicBezTo>
                        <a:pt x="683985" y="420151"/>
                        <a:pt x="690255" y="418061"/>
                        <a:pt x="696264" y="415710"/>
                      </a:cubicBezTo>
                      <a:cubicBezTo>
                        <a:pt x="702012" y="413098"/>
                        <a:pt x="722651" y="436872"/>
                        <a:pt x="727614" y="442358"/>
                      </a:cubicBezTo>
                      <a:cubicBezTo>
                        <a:pt x="732317" y="447583"/>
                        <a:pt x="742245" y="454898"/>
                        <a:pt x="747731" y="459862"/>
                      </a:cubicBezTo>
                      <a:cubicBezTo>
                        <a:pt x="753217" y="464826"/>
                        <a:pt x="766019" y="485204"/>
                        <a:pt x="770721" y="491474"/>
                      </a:cubicBezTo>
                      <a:cubicBezTo>
                        <a:pt x="775424" y="497483"/>
                        <a:pt x="773857" y="506104"/>
                        <a:pt x="778559" y="511852"/>
                      </a:cubicBezTo>
                      <a:cubicBezTo>
                        <a:pt x="783262" y="517599"/>
                        <a:pt x="812261" y="528833"/>
                        <a:pt x="816964" y="529617"/>
                      </a:cubicBezTo>
                      <a:cubicBezTo>
                        <a:pt x="821666" y="530662"/>
                        <a:pt x="816964" y="540851"/>
                        <a:pt x="819576" y="544247"/>
                      </a:cubicBezTo>
                      <a:cubicBezTo>
                        <a:pt x="820621" y="547121"/>
                        <a:pt x="820099" y="556265"/>
                        <a:pt x="820099" y="5562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947" name="Graphic 3">
                  <a:extLst>
                    <a:ext uri="{FF2B5EF4-FFF2-40B4-BE49-F238E27FC236}">
                      <a16:creationId xmlns:a16="http://schemas.microsoft.com/office/drawing/2014/main" id="{D9A0908D-147C-E8C2-A869-99ACD637CFE6}"/>
                    </a:ext>
                  </a:extLst>
                </p:cNvPr>
                <p:cNvGrpSpPr/>
                <p:nvPr/>
              </p:nvGrpSpPr>
              <p:grpSpPr>
                <a:xfrm>
                  <a:off x="1230376" y="2358209"/>
                  <a:ext cx="907952" cy="614006"/>
                  <a:chOff x="1230376" y="2358209"/>
                  <a:chExt cx="907952" cy="614006"/>
                </a:xfrm>
                <a:solidFill>
                  <a:srgbClr val="D5D7D8"/>
                </a:solidFill>
              </p:grpSpPr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486FF59-D6AD-57CD-3A4A-6E8835E0EA9A}"/>
                      </a:ext>
                    </a:extLst>
                  </p:cNvPr>
                  <p:cNvSpPr/>
                  <p:nvPr/>
                </p:nvSpPr>
                <p:spPr>
                  <a:xfrm>
                    <a:off x="2013271" y="2725560"/>
                    <a:ext cx="15740" cy="30636"/>
                  </a:xfrm>
                  <a:custGeom>
                    <a:avLst/>
                    <a:gdLst>
                      <a:gd name="connsiteX0" fmla="*/ 522 w 15740"/>
                      <a:gd name="connsiteY0" fmla="*/ 19186 h 30636"/>
                      <a:gd name="connsiteX1" fmla="*/ 0 w 15740"/>
                      <a:gd name="connsiteY1" fmla="*/ 16312 h 30636"/>
                      <a:gd name="connsiteX2" fmla="*/ 784 w 15740"/>
                      <a:gd name="connsiteY2" fmla="*/ 13700 h 30636"/>
                      <a:gd name="connsiteX3" fmla="*/ 3919 w 15740"/>
                      <a:gd name="connsiteY3" fmla="*/ 7169 h 30636"/>
                      <a:gd name="connsiteX4" fmla="*/ 7315 w 15740"/>
                      <a:gd name="connsiteY4" fmla="*/ 1160 h 30636"/>
                      <a:gd name="connsiteX5" fmla="*/ 12018 w 15740"/>
                      <a:gd name="connsiteY5" fmla="*/ 1421 h 30636"/>
                      <a:gd name="connsiteX6" fmla="*/ 13846 w 15740"/>
                      <a:gd name="connsiteY6" fmla="*/ 3772 h 30636"/>
                      <a:gd name="connsiteX7" fmla="*/ 14630 w 15740"/>
                      <a:gd name="connsiteY7" fmla="*/ 11087 h 30636"/>
                      <a:gd name="connsiteX8" fmla="*/ 14369 w 15740"/>
                      <a:gd name="connsiteY8" fmla="*/ 17880 h 30636"/>
                      <a:gd name="connsiteX9" fmla="*/ 9405 w 15740"/>
                      <a:gd name="connsiteY9" fmla="*/ 12655 h 30636"/>
                      <a:gd name="connsiteX10" fmla="*/ 6270 w 15740"/>
                      <a:gd name="connsiteY10" fmla="*/ 17880 h 30636"/>
                      <a:gd name="connsiteX11" fmla="*/ 9144 w 15740"/>
                      <a:gd name="connsiteY11" fmla="*/ 21276 h 30636"/>
                      <a:gd name="connsiteX12" fmla="*/ 10450 w 15740"/>
                      <a:gd name="connsiteY12" fmla="*/ 24934 h 30636"/>
                      <a:gd name="connsiteX13" fmla="*/ 10973 w 15740"/>
                      <a:gd name="connsiteY13" fmla="*/ 29375 h 30636"/>
                      <a:gd name="connsiteX14" fmla="*/ 7576 w 15740"/>
                      <a:gd name="connsiteY14" fmla="*/ 28853 h 30636"/>
                      <a:gd name="connsiteX15" fmla="*/ 3919 w 15740"/>
                      <a:gd name="connsiteY15" fmla="*/ 25456 h 30636"/>
                      <a:gd name="connsiteX16" fmla="*/ 522 w 15740"/>
                      <a:gd name="connsiteY16" fmla="*/ 19186 h 30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5740" h="30636">
                        <a:moveTo>
                          <a:pt x="522" y="19186"/>
                        </a:moveTo>
                        <a:cubicBezTo>
                          <a:pt x="261" y="18402"/>
                          <a:pt x="261" y="17096"/>
                          <a:pt x="0" y="16312"/>
                        </a:cubicBezTo>
                        <a:cubicBezTo>
                          <a:pt x="0" y="15267"/>
                          <a:pt x="522" y="14484"/>
                          <a:pt x="784" y="13700"/>
                        </a:cubicBezTo>
                        <a:cubicBezTo>
                          <a:pt x="1567" y="11349"/>
                          <a:pt x="2351" y="9259"/>
                          <a:pt x="3919" y="7169"/>
                        </a:cubicBezTo>
                        <a:cubicBezTo>
                          <a:pt x="5486" y="5340"/>
                          <a:pt x="5747" y="2989"/>
                          <a:pt x="7315" y="1160"/>
                        </a:cubicBezTo>
                        <a:cubicBezTo>
                          <a:pt x="8621" y="-669"/>
                          <a:pt x="10189" y="-147"/>
                          <a:pt x="12018" y="1421"/>
                        </a:cubicBezTo>
                        <a:cubicBezTo>
                          <a:pt x="12801" y="1943"/>
                          <a:pt x="13324" y="2989"/>
                          <a:pt x="13846" y="3772"/>
                        </a:cubicBezTo>
                        <a:cubicBezTo>
                          <a:pt x="14891" y="6123"/>
                          <a:pt x="13846" y="8736"/>
                          <a:pt x="14630" y="11087"/>
                        </a:cubicBezTo>
                        <a:cubicBezTo>
                          <a:pt x="15153" y="12394"/>
                          <a:pt x="16982" y="17880"/>
                          <a:pt x="14369" y="17880"/>
                        </a:cubicBezTo>
                        <a:cubicBezTo>
                          <a:pt x="11756" y="17880"/>
                          <a:pt x="13063" y="12132"/>
                          <a:pt x="9405" y="12655"/>
                        </a:cubicBezTo>
                        <a:cubicBezTo>
                          <a:pt x="7054" y="12916"/>
                          <a:pt x="5225" y="15790"/>
                          <a:pt x="6270" y="17880"/>
                        </a:cubicBezTo>
                        <a:cubicBezTo>
                          <a:pt x="7054" y="19186"/>
                          <a:pt x="8360" y="19970"/>
                          <a:pt x="9144" y="21276"/>
                        </a:cubicBezTo>
                        <a:cubicBezTo>
                          <a:pt x="9928" y="22321"/>
                          <a:pt x="10189" y="23628"/>
                          <a:pt x="10450" y="24934"/>
                        </a:cubicBezTo>
                        <a:cubicBezTo>
                          <a:pt x="10450" y="26240"/>
                          <a:pt x="10973" y="28069"/>
                          <a:pt x="10973" y="29375"/>
                        </a:cubicBezTo>
                        <a:cubicBezTo>
                          <a:pt x="10711" y="31988"/>
                          <a:pt x="8621" y="29898"/>
                          <a:pt x="7576" y="28853"/>
                        </a:cubicBezTo>
                        <a:cubicBezTo>
                          <a:pt x="6270" y="27808"/>
                          <a:pt x="4703" y="26763"/>
                          <a:pt x="3919" y="25456"/>
                        </a:cubicBezTo>
                        <a:cubicBezTo>
                          <a:pt x="3135" y="22844"/>
                          <a:pt x="1567" y="21276"/>
                          <a:pt x="522" y="1918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FCA60514-CB37-ADF6-70C5-4D2551AE1977}"/>
                      </a:ext>
                    </a:extLst>
                  </p:cNvPr>
                  <p:cNvSpPr/>
                  <p:nvPr/>
                </p:nvSpPr>
                <p:spPr>
                  <a:xfrm>
                    <a:off x="1981503" y="2719360"/>
                    <a:ext cx="26774" cy="40560"/>
                  </a:xfrm>
                  <a:custGeom>
                    <a:avLst/>
                    <a:gdLst>
                      <a:gd name="connsiteX0" fmla="*/ 26543 w 26774"/>
                      <a:gd name="connsiteY0" fmla="*/ 24602 h 40560"/>
                      <a:gd name="connsiteX1" fmla="*/ 22624 w 26774"/>
                      <a:gd name="connsiteY1" fmla="*/ 21728 h 40560"/>
                      <a:gd name="connsiteX2" fmla="*/ 21579 w 26774"/>
                      <a:gd name="connsiteY2" fmla="*/ 19899 h 40560"/>
                      <a:gd name="connsiteX3" fmla="*/ 19489 w 26774"/>
                      <a:gd name="connsiteY3" fmla="*/ 18854 h 40560"/>
                      <a:gd name="connsiteX4" fmla="*/ 18444 w 26774"/>
                      <a:gd name="connsiteY4" fmla="*/ 10494 h 40560"/>
                      <a:gd name="connsiteX5" fmla="*/ 14787 w 26774"/>
                      <a:gd name="connsiteY5" fmla="*/ 5791 h 40560"/>
                      <a:gd name="connsiteX6" fmla="*/ 11129 w 26774"/>
                      <a:gd name="connsiteY6" fmla="*/ 3179 h 40560"/>
                      <a:gd name="connsiteX7" fmla="*/ 7994 w 26774"/>
                      <a:gd name="connsiteY7" fmla="*/ 305 h 40560"/>
                      <a:gd name="connsiteX8" fmla="*/ 3030 w 26774"/>
                      <a:gd name="connsiteY8" fmla="*/ 2918 h 40560"/>
                      <a:gd name="connsiteX9" fmla="*/ 1462 w 26774"/>
                      <a:gd name="connsiteY9" fmla="*/ 7620 h 40560"/>
                      <a:gd name="connsiteX10" fmla="*/ 1462 w 26774"/>
                      <a:gd name="connsiteY10" fmla="*/ 7620 h 40560"/>
                      <a:gd name="connsiteX11" fmla="*/ 156 w 26774"/>
                      <a:gd name="connsiteY11" fmla="*/ 11017 h 40560"/>
                      <a:gd name="connsiteX12" fmla="*/ 679 w 26774"/>
                      <a:gd name="connsiteY12" fmla="*/ 13890 h 40560"/>
                      <a:gd name="connsiteX13" fmla="*/ 4598 w 26774"/>
                      <a:gd name="connsiteY13" fmla="*/ 14413 h 40560"/>
                      <a:gd name="connsiteX14" fmla="*/ 6949 w 26774"/>
                      <a:gd name="connsiteY14" fmla="*/ 16503 h 40560"/>
                      <a:gd name="connsiteX15" fmla="*/ 6426 w 26774"/>
                      <a:gd name="connsiteY15" fmla="*/ 19638 h 40560"/>
                      <a:gd name="connsiteX16" fmla="*/ 9561 w 26774"/>
                      <a:gd name="connsiteY16" fmla="*/ 23296 h 40560"/>
                      <a:gd name="connsiteX17" fmla="*/ 14787 w 26774"/>
                      <a:gd name="connsiteY17" fmla="*/ 26953 h 40560"/>
                      <a:gd name="connsiteX18" fmla="*/ 16877 w 26774"/>
                      <a:gd name="connsiteY18" fmla="*/ 32962 h 40560"/>
                      <a:gd name="connsiteX19" fmla="*/ 20795 w 26774"/>
                      <a:gd name="connsiteY19" fmla="*/ 37926 h 40560"/>
                      <a:gd name="connsiteX20" fmla="*/ 25237 w 26774"/>
                      <a:gd name="connsiteY20" fmla="*/ 40538 h 40560"/>
                      <a:gd name="connsiteX21" fmla="*/ 26543 w 26774"/>
                      <a:gd name="connsiteY21" fmla="*/ 34791 h 40560"/>
                      <a:gd name="connsiteX22" fmla="*/ 25237 w 26774"/>
                      <a:gd name="connsiteY22" fmla="*/ 32178 h 40560"/>
                      <a:gd name="connsiteX23" fmla="*/ 23930 w 26774"/>
                      <a:gd name="connsiteY23" fmla="*/ 29566 h 40560"/>
                      <a:gd name="connsiteX24" fmla="*/ 26020 w 26774"/>
                      <a:gd name="connsiteY24" fmla="*/ 26953 h 40560"/>
                      <a:gd name="connsiteX25" fmla="*/ 26543 w 26774"/>
                      <a:gd name="connsiteY25" fmla="*/ 24602 h 4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6774" h="40560">
                        <a:moveTo>
                          <a:pt x="26543" y="24602"/>
                        </a:moveTo>
                        <a:cubicBezTo>
                          <a:pt x="25759" y="23034"/>
                          <a:pt x="23669" y="23034"/>
                          <a:pt x="22624" y="21728"/>
                        </a:cubicBezTo>
                        <a:cubicBezTo>
                          <a:pt x="22102" y="21206"/>
                          <a:pt x="22102" y="20422"/>
                          <a:pt x="21579" y="19899"/>
                        </a:cubicBezTo>
                        <a:cubicBezTo>
                          <a:pt x="21057" y="19377"/>
                          <a:pt x="20273" y="19377"/>
                          <a:pt x="19489" y="18854"/>
                        </a:cubicBezTo>
                        <a:cubicBezTo>
                          <a:pt x="16877" y="16503"/>
                          <a:pt x="18967" y="13629"/>
                          <a:pt x="18444" y="10494"/>
                        </a:cubicBezTo>
                        <a:cubicBezTo>
                          <a:pt x="18183" y="8404"/>
                          <a:pt x="16615" y="6575"/>
                          <a:pt x="14787" y="5791"/>
                        </a:cubicBezTo>
                        <a:cubicBezTo>
                          <a:pt x="13480" y="5269"/>
                          <a:pt x="12174" y="4224"/>
                          <a:pt x="11129" y="3179"/>
                        </a:cubicBezTo>
                        <a:cubicBezTo>
                          <a:pt x="10084" y="2134"/>
                          <a:pt x="9300" y="1089"/>
                          <a:pt x="7994" y="305"/>
                        </a:cubicBezTo>
                        <a:cubicBezTo>
                          <a:pt x="5643" y="-740"/>
                          <a:pt x="3814" y="1089"/>
                          <a:pt x="3030" y="2918"/>
                        </a:cubicBezTo>
                        <a:cubicBezTo>
                          <a:pt x="2246" y="4485"/>
                          <a:pt x="1985" y="6053"/>
                          <a:pt x="1462" y="7620"/>
                        </a:cubicBezTo>
                        <a:lnTo>
                          <a:pt x="1462" y="7620"/>
                        </a:lnTo>
                        <a:cubicBezTo>
                          <a:pt x="1462" y="8927"/>
                          <a:pt x="418" y="9710"/>
                          <a:pt x="156" y="11017"/>
                        </a:cubicBezTo>
                        <a:cubicBezTo>
                          <a:pt x="-105" y="12062"/>
                          <a:pt x="-105" y="13107"/>
                          <a:pt x="679" y="13890"/>
                        </a:cubicBezTo>
                        <a:cubicBezTo>
                          <a:pt x="1985" y="14935"/>
                          <a:pt x="3030" y="14413"/>
                          <a:pt x="4598" y="14413"/>
                        </a:cubicBezTo>
                        <a:cubicBezTo>
                          <a:pt x="5643" y="14413"/>
                          <a:pt x="6688" y="15719"/>
                          <a:pt x="6949" y="16503"/>
                        </a:cubicBezTo>
                        <a:cubicBezTo>
                          <a:pt x="7471" y="17548"/>
                          <a:pt x="6949" y="18593"/>
                          <a:pt x="6426" y="19638"/>
                        </a:cubicBezTo>
                        <a:cubicBezTo>
                          <a:pt x="5643" y="21989"/>
                          <a:pt x="7733" y="22512"/>
                          <a:pt x="9561" y="23296"/>
                        </a:cubicBezTo>
                        <a:cubicBezTo>
                          <a:pt x="11390" y="24079"/>
                          <a:pt x="13480" y="25386"/>
                          <a:pt x="14787" y="26953"/>
                        </a:cubicBezTo>
                        <a:cubicBezTo>
                          <a:pt x="16354" y="28782"/>
                          <a:pt x="16354" y="30872"/>
                          <a:pt x="16877" y="32962"/>
                        </a:cubicBezTo>
                        <a:cubicBezTo>
                          <a:pt x="17660" y="35052"/>
                          <a:pt x="18705" y="36620"/>
                          <a:pt x="20795" y="37926"/>
                        </a:cubicBezTo>
                        <a:cubicBezTo>
                          <a:pt x="21840" y="38710"/>
                          <a:pt x="23669" y="40800"/>
                          <a:pt x="25237" y="40538"/>
                        </a:cubicBezTo>
                        <a:cubicBezTo>
                          <a:pt x="27588" y="40277"/>
                          <a:pt x="26543" y="36358"/>
                          <a:pt x="26543" y="34791"/>
                        </a:cubicBezTo>
                        <a:cubicBezTo>
                          <a:pt x="26543" y="33746"/>
                          <a:pt x="26020" y="32701"/>
                          <a:pt x="25237" y="32178"/>
                        </a:cubicBezTo>
                        <a:cubicBezTo>
                          <a:pt x="24453" y="31395"/>
                          <a:pt x="23147" y="30872"/>
                          <a:pt x="23930" y="29566"/>
                        </a:cubicBezTo>
                        <a:cubicBezTo>
                          <a:pt x="24453" y="28521"/>
                          <a:pt x="25759" y="27998"/>
                          <a:pt x="26020" y="26953"/>
                        </a:cubicBezTo>
                        <a:cubicBezTo>
                          <a:pt x="26804" y="26692"/>
                          <a:pt x="26804" y="25386"/>
                          <a:pt x="26543" y="2460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46F482EF-263C-ED20-DEF0-6023752D6D45}"/>
                      </a:ext>
                    </a:extLst>
                  </p:cNvPr>
                  <p:cNvSpPr/>
                  <p:nvPr/>
                </p:nvSpPr>
                <p:spPr>
                  <a:xfrm>
                    <a:off x="1978423" y="2741297"/>
                    <a:ext cx="16198" cy="21088"/>
                  </a:xfrm>
                  <a:custGeom>
                    <a:avLst/>
                    <a:gdLst>
                      <a:gd name="connsiteX0" fmla="*/ 884 w 16198"/>
                      <a:gd name="connsiteY0" fmla="*/ 1359 h 21088"/>
                      <a:gd name="connsiteX1" fmla="*/ 884 w 16198"/>
                      <a:gd name="connsiteY1" fmla="*/ 5278 h 21088"/>
                      <a:gd name="connsiteX2" fmla="*/ 4803 w 16198"/>
                      <a:gd name="connsiteY2" fmla="*/ 9197 h 21088"/>
                      <a:gd name="connsiteX3" fmla="*/ 7416 w 16198"/>
                      <a:gd name="connsiteY3" fmla="*/ 13899 h 21088"/>
                      <a:gd name="connsiteX4" fmla="*/ 10812 w 16198"/>
                      <a:gd name="connsiteY4" fmla="*/ 17818 h 21088"/>
                      <a:gd name="connsiteX5" fmla="*/ 14208 w 16198"/>
                      <a:gd name="connsiteY5" fmla="*/ 20953 h 21088"/>
                      <a:gd name="connsiteX6" fmla="*/ 16037 w 16198"/>
                      <a:gd name="connsiteY6" fmla="*/ 18863 h 21088"/>
                      <a:gd name="connsiteX7" fmla="*/ 12641 w 16198"/>
                      <a:gd name="connsiteY7" fmla="*/ 12332 h 21088"/>
                      <a:gd name="connsiteX8" fmla="*/ 9244 w 16198"/>
                      <a:gd name="connsiteY8" fmla="*/ 8935 h 21088"/>
                      <a:gd name="connsiteX9" fmla="*/ 8200 w 16198"/>
                      <a:gd name="connsiteY9" fmla="*/ 5278 h 21088"/>
                      <a:gd name="connsiteX10" fmla="*/ 6371 w 16198"/>
                      <a:gd name="connsiteY10" fmla="*/ 836 h 21088"/>
                      <a:gd name="connsiteX11" fmla="*/ 884 w 16198"/>
                      <a:gd name="connsiteY11" fmla="*/ 1359 h 21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198" h="21088">
                        <a:moveTo>
                          <a:pt x="884" y="1359"/>
                        </a:moveTo>
                        <a:cubicBezTo>
                          <a:pt x="-161" y="2665"/>
                          <a:pt x="-422" y="4233"/>
                          <a:pt x="884" y="5278"/>
                        </a:cubicBezTo>
                        <a:cubicBezTo>
                          <a:pt x="2452" y="6323"/>
                          <a:pt x="4019" y="7368"/>
                          <a:pt x="4803" y="9197"/>
                        </a:cubicBezTo>
                        <a:cubicBezTo>
                          <a:pt x="5587" y="10764"/>
                          <a:pt x="6110" y="12593"/>
                          <a:pt x="7416" y="13899"/>
                        </a:cubicBezTo>
                        <a:cubicBezTo>
                          <a:pt x="8722" y="15205"/>
                          <a:pt x="10028" y="15989"/>
                          <a:pt x="10812" y="17818"/>
                        </a:cubicBezTo>
                        <a:cubicBezTo>
                          <a:pt x="11596" y="19385"/>
                          <a:pt x="12641" y="20430"/>
                          <a:pt x="14208" y="20953"/>
                        </a:cubicBezTo>
                        <a:cubicBezTo>
                          <a:pt x="15776" y="21475"/>
                          <a:pt x="16560" y="20430"/>
                          <a:pt x="16037" y="18863"/>
                        </a:cubicBezTo>
                        <a:cubicBezTo>
                          <a:pt x="14992" y="16512"/>
                          <a:pt x="13947" y="14422"/>
                          <a:pt x="12641" y="12332"/>
                        </a:cubicBezTo>
                        <a:cubicBezTo>
                          <a:pt x="11857" y="10764"/>
                          <a:pt x="10551" y="9980"/>
                          <a:pt x="9244" y="8935"/>
                        </a:cubicBezTo>
                        <a:cubicBezTo>
                          <a:pt x="7938" y="7890"/>
                          <a:pt x="7677" y="6845"/>
                          <a:pt x="8200" y="5278"/>
                        </a:cubicBezTo>
                        <a:cubicBezTo>
                          <a:pt x="8983" y="3188"/>
                          <a:pt x="8461" y="1881"/>
                          <a:pt x="6371" y="836"/>
                        </a:cubicBezTo>
                        <a:cubicBezTo>
                          <a:pt x="4803" y="-470"/>
                          <a:pt x="2452" y="-209"/>
                          <a:pt x="884" y="135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13EA07EA-D9C1-5CDF-034F-187B780FAB00}"/>
                      </a:ext>
                    </a:extLst>
                  </p:cNvPr>
                  <p:cNvSpPr/>
                  <p:nvPr/>
                </p:nvSpPr>
                <p:spPr>
                  <a:xfrm>
                    <a:off x="2002212" y="2729206"/>
                    <a:ext cx="7923" cy="7736"/>
                  </a:xfrm>
                  <a:custGeom>
                    <a:avLst/>
                    <a:gdLst>
                      <a:gd name="connsiteX0" fmla="*/ 870 w 7923"/>
                      <a:gd name="connsiteY0" fmla="*/ 910 h 7736"/>
                      <a:gd name="connsiteX1" fmla="*/ 5572 w 7923"/>
                      <a:gd name="connsiteY1" fmla="*/ 388 h 7736"/>
                      <a:gd name="connsiteX2" fmla="*/ 7924 w 7923"/>
                      <a:gd name="connsiteY2" fmla="*/ 5352 h 7736"/>
                      <a:gd name="connsiteX3" fmla="*/ 1392 w 7923"/>
                      <a:gd name="connsiteY3" fmla="*/ 6396 h 7736"/>
                      <a:gd name="connsiteX4" fmla="*/ 870 w 7923"/>
                      <a:gd name="connsiteY4" fmla="*/ 910 h 7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23" h="7736">
                        <a:moveTo>
                          <a:pt x="870" y="910"/>
                        </a:moveTo>
                        <a:cubicBezTo>
                          <a:pt x="1915" y="126"/>
                          <a:pt x="4266" y="-396"/>
                          <a:pt x="5572" y="388"/>
                        </a:cubicBezTo>
                        <a:cubicBezTo>
                          <a:pt x="7140" y="1171"/>
                          <a:pt x="7924" y="3523"/>
                          <a:pt x="7924" y="5352"/>
                        </a:cubicBezTo>
                        <a:cubicBezTo>
                          <a:pt x="7924" y="8748"/>
                          <a:pt x="2960" y="7964"/>
                          <a:pt x="1392" y="6396"/>
                        </a:cubicBezTo>
                        <a:cubicBezTo>
                          <a:pt x="86" y="5090"/>
                          <a:pt x="-698" y="2216"/>
                          <a:pt x="870" y="91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DC89F25C-4138-035C-72BC-73F02354655D}"/>
                      </a:ext>
                    </a:extLst>
                  </p:cNvPr>
                  <p:cNvSpPr/>
                  <p:nvPr/>
                </p:nvSpPr>
                <p:spPr>
                  <a:xfrm>
                    <a:off x="1996289" y="2712020"/>
                    <a:ext cx="10501" cy="9556"/>
                  </a:xfrm>
                  <a:custGeom>
                    <a:avLst/>
                    <a:gdLst>
                      <a:gd name="connsiteX0" fmla="*/ 0 w 10501"/>
                      <a:gd name="connsiteY0" fmla="*/ 3205 h 9556"/>
                      <a:gd name="connsiteX1" fmla="*/ 1045 w 10501"/>
                      <a:gd name="connsiteY1" fmla="*/ 1376 h 9556"/>
                      <a:gd name="connsiteX2" fmla="*/ 3396 w 10501"/>
                      <a:gd name="connsiteY2" fmla="*/ 2160 h 9556"/>
                      <a:gd name="connsiteX3" fmla="*/ 4964 w 10501"/>
                      <a:gd name="connsiteY3" fmla="*/ 69 h 9556"/>
                      <a:gd name="connsiteX4" fmla="*/ 8099 w 10501"/>
                      <a:gd name="connsiteY4" fmla="*/ 853 h 9556"/>
                      <a:gd name="connsiteX5" fmla="*/ 10450 w 10501"/>
                      <a:gd name="connsiteY5" fmla="*/ 2943 h 9556"/>
                      <a:gd name="connsiteX6" fmla="*/ 9144 w 10501"/>
                      <a:gd name="connsiteY6" fmla="*/ 5817 h 9556"/>
                      <a:gd name="connsiteX7" fmla="*/ 7054 w 10501"/>
                      <a:gd name="connsiteY7" fmla="*/ 9213 h 9556"/>
                      <a:gd name="connsiteX8" fmla="*/ 4441 w 10501"/>
                      <a:gd name="connsiteY8" fmla="*/ 8691 h 9556"/>
                      <a:gd name="connsiteX9" fmla="*/ 2090 w 10501"/>
                      <a:gd name="connsiteY9" fmla="*/ 6078 h 9556"/>
                      <a:gd name="connsiteX10" fmla="*/ 0 w 10501"/>
                      <a:gd name="connsiteY10" fmla="*/ 3205 h 9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501" h="9556">
                        <a:moveTo>
                          <a:pt x="0" y="3205"/>
                        </a:moveTo>
                        <a:cubicBezTo>
                          <a:pt x="0" y="2421"/>
                          <a:pt x="0" y="1115"/>
                          <a:pt x="1045" y="1376"/>
                        </a:cubicBezTo>
                        <a:cubicBezTo>
                          <a:pt x="1829" y="1376"/>
                          <a:pt x="2613" y="2682"/>
                          <a:pt x="3396" y="2160"/>
                        </a:cubicBezTo>
                        <a:cubicBezTo>
                          <a:pt x="4180" y="1637"/>
                          <a:pt x="3919" y="592"/>
                          <a:pt x="4964" y="69"/>
                        </a:cubicBezTo>
                        <a:cubicBezTo>
                          <a:pt x="5747" y="-192"/>
                          <a:pt x="7054" y="331"/>
                          <a:pt x="8099" y="853"/>
                        </a:cubicBezTo>
                        <a:cubicBezTo>
                          <a:pt x="9144" y="1376"/>
                          <a:pt x="10189" y="1898"/>
                          <a:pt x="10450" y="2943"/>
                        </a:cubicBezTo>
                        <a:cubicBezTo>
                          <a:pt x="10711" y="3988"/>
                          <a:pt x="9928" y="5033"/>
                          <a:pt x="9144" y="5817"/>
                        </a:cubicBezTo>
                        <a:cubicBezTo>
                          <a:pt x="8360" y="6862"/>
                          <a:pt x="8621" y="8430"/>
                          <a:pt x="7054" y="9213"/>
                        </a:cubicBezTo>
                        <a:cubicBezTo>
                          <a:pt x="6009" y="9736"/>
                          <a:pt x="5225" y="9736"/>
                          <a:pt x="4441" y="8691"/>
                        </a:cubicBezTo>
                        <a:cubicBezTo>
                          <a:pt x="3657" y="7646"/>
                          <a:pt x="3135" y="6862"/>
                          <a:pt x="2090" y="6078"/>
                        </a:cubicBezTo>
                        <a:cubicBezTo>
                          <a:pt x="784" y="5295"/>
                          <a:pt x="261" y="4511"/>
                          <a:pt x="0" y="320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A74EEFF0-536A-1AD5-2E2B-A3FA0D04F11A}"/>
                      </a:ext>
                    </a:extLst>
                  </p:cNvPr>
                  <p:cNvSpPr/>
                  <p:nvPr/>
                </p:nvSpPr>
                <p:spPr>
                  <a:xfrm>
                    <a:off x="1987129" y="2697836"/>
                    <a:ext cx="10942" cy="14739"/>
                  </a:xfrm>
                  <a:custGeom>
                    <a:avLst/>
                    <a:gdLst>
                      <a:gd name="connsiteX0" fmla="*/ 1584 w 10942"/>
                      <a:gd name="connsiteY0" fmla="*/ 6154 h 14739"/>
                      <a:gd name="connsiteX1" fmla="*/ 17 w 10942"/>
                      <a:gd name="connsiteY1" fmla="*/ 3019 h 14739"/>
                      <a:gd name="connsiteX2" fmla="*/ 4980 w 10942"/>
                      <a:gd name="connsiteY2" fmla="*/ 668 h 14739"/>
                      <a:gd name="connsiteX3" fmla="*/ 7854 w 10942"/>
                      <a:gd name="connsiteY3" fmla="*/ 3280 h 14739"/>
                      <a:gd name="connsiteX4" fmla="*/ 10467 w 10942"/>
                      <a:gd name="connsiteY4" fmla="*/ 5631 h 14739"/>
                      <a:gd name="connsiteX5" fmla="*/ 9161 w 10942"/>
                      <a:gd name="connsiteY5" fmla="*/ 8766 h 14739"/>
                      <a:gd name="connsiteX6" fmla="*/ 6809 w 10942"/>
                      <a:gd name="connsiteY6" fmla="*/ 9550 h 14739"/>
                      <a:gd name="connsiteX7" fmla="*/ 5764 w 10942"/>
                      <a:gd name="connsiteY7" fmla="*/ 11640 h 14739"/>
                      <a:gd name="connsiteX8" fmla="*/ 4458 w 10942"/>
                      <a:gd name="connsiteY8" fmla="*/ 14514 h 14739"/>
                      <a:gd name="connsiteX9" fmla="*/ 800 w 10942"/>
                      <a:gd name="connsiteY9" fmla="*/ 11379 h 14739"/>
                      <a:gd name="connsiteX10" fmla="*/ 1584 w 10942"/>
                      <a:gd name="connsiteY10" fmla="*/ 6154 h 1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942" h="14739">
                        <a:moveTo>
                          <a:pt x="1584" y="6154"/>
                        </a:moveTo>
                        <a:cubicBezTo>
                          <a:pt x="539" y="5370"/>
                          <a:pt x="278" y="4325"/>
                          <a:pt x="17" y="3019"/>
                        </a:cubicBezTo>
                        <a:cubicBezTo>
                          <a:pt x="-245" y="-116"/>
                          <a:pt x="2629" y="-639"/>
                          <a:pt x="4980" y="668"/>
                        </a:cubicBezTo>
                        <a:cubicBezTo>
                          <a:pt x="6287" y="1190"/>
                          <a:pt x="7070" y="2235"/>
                          <a:pt x="7854" y="3280"/>
                        </a:cubicBezTo>
                        <a:cubicBezTo>
                          <a:pt x="8638" y="4064"/>
                          <a:pt x="9683" y="4586"/>
                          <a:pt x="10467" y="5631"/>
                        </a:cubicBezTo>
                        <a:cubicBezTo>
                          <a:pt x="11512" y="7199"/>
                          <a:pt x="10728" y="8244"/>
                          <a:pt x="9161" y="8766"/>
                        </a:cubicBezTo>
                        <a:cubicBezTo>
                          <a:pt x="8377" y="9028"/>
                          <a:pt x="7593" y="8766"/>
                          <a:pt x="6809" y="9550"/>
                        </a:cubicBezTo>
                        <a:cubicBezTo>
                          <a:pt x="6287" y="10073"/>
                          <a:pt x="6025" y="10856"/>
                          <a:pt x="5764" y="11640"/>
                        </a:cubicBezTo>
                        <a:cubicBezTo>
                          <a:pt x="5503" y="12946"/>
                          <a:pt x="5764" y="14253"/>
                          <a:pt x="4458" y="14514"/>
                        </a:cubicBezTo>
                        <a:cubicBezTo>
                          <a:pt x="2107" y="15298"/>
                          <a:pt x="-1028" y="13992"/>
                          <a:pt x="800" y="11379"/>
                        </a:cubicBezTo>
                        <a:cubicBezTo>
                          <a:pt x="2368" y="9550"/>
                          <a:pt x="3674" y="8244"/>
                          <a:pt x="1584" y="615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00579823-F2A3-2F9F-7B03-B27C834FA838}"/>
                      </a:ext>
                    </a:extLst>
                  </p:cNvPr>
                  <p:cNvSpPr/>
                  <p:nvPr/>
                </p:nvSpPr>
                <p:spPr>
                  <a:xfrm>
                    <a:off x="1972033" y="2710627"/>
                    <a:ext cx="13022" cy="11219"/>
                  </a:xfrm>
                  <a:custGeom>
                    <a:avLst/>
                    <a:gdLst>
                      <a:gd name="connsiteX0" fmla="*/ 4401 w 13022"/>
                      <a:gd name="connsiteY0" fmla="*/ 11129 h 11219"/>
                      <a:gd name="connsiteX1" fmla="*/ 221 w 13022"/>
                      <a:gd name="connsiteY1" fmla="*/ 9823 h 11219"/>
                      <a:gd name="connsiteX2" fmla="*/ 3617 w 13022"/>
                      <a:gd name="connsiteY2" fmla="*/ 6688 h 11219"/>
                      <a:gd name="connsiteX3" fmla="*/ 3617 w 13022"/>
                      <a:gd name="connsiteY3" fmla="*/ 2246 h 11219"/>
                      <a:gd name="connsiteX4" fmla="*/ 6230 w 13022"/>
                      <a:gd name="connsiteY4" fmla="*/ 156 h 11219"/>
                      <a:gd name="connsiteX5" fmla="*/ 9104 w 13022"/>
                      <a:gd name="connsiteY5" fmla="*/ 679 h 11219"/>
                      <a:gd name="connsiteX6" fmla="*/ 10149 w 13022"/>
                      <a:gd name="connsiteY6" fmla="*/ 1985 h 11219"/>
                      <a:gd name="connsiteX7" fmla="*/ 12761 w 13022"/>
                      <a:gd name="connsiteY7" fmla="*/ 4075 h 11219"/>
                      <a:gd name="connsiteX8" fmla="*/ 12500 w 13022"/>
                      <a:gd name="connsiteY8" fmla="*/ 6165 h 11219"/>
                      <a:gd name="connsiteX9" fmla="*/ 10410 w 13022"/>
                      <a:gd name="connsiteY9" fmla="*/ 7471 h 11219"/>
                      <a:gd name="connsiteX10" fmla="*/ 7797 w 13022"/>
                      <a:gd name="connsiteY10" fmla="*/ 10345 h 11219"/>
                      <a:gd name="connsiteX11" fmla="*/ 4401 w 13022"/>
                      <a:gd name="connsiteY11" fmla="*/ 11129 h 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022" h="11219">
                        <a:moveTo>
                          <a:pt x="4401" y="11129"/>
                        </a:moveTo>
                        <a:cubicBezTo>
                          <a:pt x="2050" y="11390"/>
                          <a:pt x="-824" y="11129"/>
                          <a:pt x="221" y="9823"/>
                        </a:cubicBezTo>
                        <a:cubicBezTo>
                          <a:pt x="1005" y="8516"/>
                          <a:pt x="3356" y="8516"/>
                          <a:pt x="3617" y="6688"/>
                        </a:cubicBezTo>
                        <a:cubicBezTo>
                          <a:pt x="3617" y="5381"/>
                          <a:pt x="3356" y="3814"/>
                          <a:pt x="3617" y="2246"/>
                        </a:cubicBezTo>
                        <a:cubicBezTo>
                          <a:pt x="3617" y="1201"/>
                          <a:pt x="5185" y="418"/>
                          <a:pt x="6230" y="156"/>
                        </a:cubicBezTo>
                        <a:cubicBezTo>
                          <a:pt x="7275" y="-105"/>
                          <a:pt x="8320" y="-105"/>
                          <a:pt x="9104" y="679"/>
                        </a:cubicBezTo>
                        <a:cubicBezTo>
                          <a:pt x="9365" y="1201"/>
                          <a:pt x="9626" y="1462"/>
                          <a:pt x="10149" y="1985"/>
                        </a:cubicBezTo>
                        <a:cubicBezTo>
                          <a:pt x="11194" y="2769"/>
                          <a:pt x="12239" y="2769"/>
                          <a:pt x="12761" y="4075"/>
                        </a:cubicBezTo>
                        <a:cubicBezTo>
                          <a:pt x="13022" y="4859"/>
                          <a:pt x="13284" y="5643"/>
                          <a:pt x="12500" y="6165"/>
                        </a:cubicBezTo>
                        <a:cubicBezTo>
                          <a:pt x="11977" y="6688"/>
                          <a:pt x="11194" y="6949"/>
                          <a:pt x="10410" y="7471"/>
                        </a:cubicBezTo>
                        <a:cubicBezTo>
                          <a:pt x="9626" y="8255"/>
                          <a:pt x="9104" y="9823"/>
                          <a:pt x="7797" y="10345"/>
                        </a:cubicBezTo>
                        <a:cubicBezTo>
                          <a:pt x="7014" y="10606"/>
                          <a:pt x="5707" y="10868"/>
                          <a:pt x="4401" y="1112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03DF2BD5-88E2-B4AE-18A3-6B3B0D1AA676}"/>
                      </a:ext>
                    </a:extLst>
                  </p:cNvPr>
                  <p:cNvSpPr/>
                  <p:nvPr/>
                </p:nvSpPr>
                <p:spPr>
                  <a:xfrm>
                    <a:off x="1972706" y="2690976"/>
                    <a:ext cx="13365" cy="15608"/>
                  </a:xfrm>
                  <a:custGeom>
                    <a:avLst/>
                    <a:gdLst>
                      <a:gd name="connsiteX0" fmla="*/ 854 w 13365"/>
                      <a:gd name="connsiteY0" fmla="*/ 8312 h 15608"/>
                      <a:gd name="connsiteX1" fmla="*/ 854 w 13365"/>
                      <a:gd name="connsiteY1" fmla="*/ 4393 h 15608"/>
                      <a:gd name="connsiteX2" fmla="*/ 332 w 13365"/>
                      <a:gd name="connsiteY2" fmla="*/ 997 h 15608"/>
                      <a:gd name="connsiteX3" fmla="*/ 4512 w 13365"/>
                      <a:gd name="connsiteY3" fmla="*/ 213 h 15608"/>
                      <a:gd name="connsiteX4" fmla="*/ 8953 w 13365"/>
                      <a:gd name="connsiteY4" fmla="*/ 997 h 15608"/>
                      <a:gd name="connsiteX5" fmla="*/ 12872 w 13365"/>
                      <a:gd name="connsiteY5" fmla="*/ 2042 h 15608"/>
                      <a:gd name="connsiteX6" fmla="*/ 12088 w 13365"/>
                      <a:gd name="connsiteY6" fmla="*/ 5177 h 15608"/>
                      <a:gd name="connsiteX7" fmla="*/ 10782 w 13365"/>
                      <a:gd name="connsiteY7" fmla="*/ 9096 h 15608"/>
                      <a:gd name="connsiteX8" fmla="*/ 9475 w 13365"/>
                      <a:gd name="connsiteY8" fmla="*/ 12231 h 15608"/>
                      <a:gd name="connsiteX9" fmla="*/ 3467 w 13365"/>
                      <a:gd name="connsiteY9" fmla="*/ 15105 h 15608"/>
                      <a:gd name="connsiteX10" fmla="*/ 593 w 13365"/>
                      <a:gd name="connsiteY10" fmla="*/ 11970 h 15608"/>
                      <a:gd name="connsiteX11" fmla="*/ 854 w 13365"/>
                      <a:gd name="connsiteY11" fmla="*/ 8312 h 1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365" h="15608">
                        <a:moveTo>
                          <a:pt x="854" y="8312"/>
                        </a:moveTo>
                        <a:cubicBezTo>
                          <a:pt x="1377" y="7006"/>
                          <a:pt x="1377" y="5700"/>
                          <a:pt x="854" y="4393"/>
                        </a:cubicBezTo>
                        <a:cubicBezTo>
                          <a:pt x="332" y="3348"/>
                          <a:pt x="-452" y="2042"/>
                          <a:pt x="332" y="997"/>
                        </a:cubicBezTo>
                        <a:cubicBezTo>
                          <a:pt x="1377" y="-309"/>
                          <a:pt x="3205" y="-48"/>
                          <a:pt x="4512" y="213"/>
                        </a:cubicBezTo>
                        <a:cubicBezTo>
                          <a:pt x="6079" y="475"/>
                          <a:pt x="7385" y="997"/>
                          <a:pt x="8953" y="997"/>
                        </a:cubicBezTo>
                        <a:cubicBezTo>
                          <a:pt x="10259" y="997"/>
                          <a:pt x="12088" y="997"/>
                          <a:pt x="12872" y="2042"/>
                        </a:cubicBezTo>
                        <a:cubicBezTo>
                          <a:pt x="13917" y="3087"/>
                          <a:pt x="13133" y="4393"/>
                          <a:pt x="12088" y="5177"/>
                        </a:cubicBezTo>
                        <a:cubicBezTo>
                          <a:pt x="10782" y="6483"/>
                          <a:pt x="10521" y="7267"/>
                          <a:pt x="10782" y="9096"/>
                        </a:cubicBezTo>
                        <a:cubicBezTo>
                          <a:pt x="11043" y="10663"/>
                          <a:pt x="10782" y="11708"/>
                          <a:pt x="9475" y="12231"/>
                        </a:cubicBezTo>
                        <a:cubicBezTo>
                          <a:pt x="7647" y="13276"/>
                          <a:pt x="5818" y="16934"/>
                          <a:pt x="3467" y="15105"/>
                        </a:cubicBezTo>
                        <a:cubicBezTo>
                          <a:pt x="2422" y="14321"/>
                          <a:pt x="1377" y="13015"/>
                          <a:pt x="593" y="11970"/>
                        </a:cubicBezTo>
                        <a:cubicBezTo>
                          <a:pt x="70" y="10925"/>
                          <a:pt x="332" y="9880"/>
                          <a:pt x="854" y="831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BAADA9E2-334F-46EA-3CAF-4A6EF84CE437}"/>
                      </a:ext>
                    </a:extLst>
                  </p:cNvPr>
                  <p:cNvSpPr/>
                  <p:nvPr/>
                </p:nvSpPr>
                <p:spPr>
                  <a:xfrm>
                    <a:off x="1960758" y="2706058"/>
                    <a:ext cx="7511" cy="13868"/>
                  </a:xfrm>
                  <a:custGeom>
                    <a:avLst/>
                    <a:gdLst>
                      <a:gd name="connsiteX0" fmla="*/ 6793 w 7511"/>
                      <a:gd name="connsiteY0" fmla="*/ 3941 h 13868"/>
                      <a:gd name="connsiteX1" fmla="*/ 4703 w 7511"/>
                      <a:gd name="connsiteY1" fmla="*/ 22 h 13868"/>
                      <a:gd name="connsiteX2" fmla="*/ 2874 w 7511"/>
                      <a:gd name="connsiteY2" fmla="*/ 2112 h 13868"/>
                      <a:gd name="connsiteX3" fmla="*/ 784 w 7511"/>
                      <a:gd name="connsiteY3" fmla="*/ 4986 h 13868"/>
                      <a:gd name="connsiteX4" fmla="*/ 0 w 7511"/>
                      <a:gd name="connsiteY4" fmla="*/ 7337 h 13868"/>
                      <a:gd name="connsiteX5" fmla="*/ 1568 w 7511"/>
                      <a:gd name="connsiteY5" fmla="*/ 12562 h 13868"/>
                      <a:gd name="connsiteX6" fmla="*/ 2874 w 7511"/>
                      <a:gd name="connsiteY6" fmla="*/ 13869 h 13868"/>
                      <a:gd name="connsiteX7" fmla="*/ 4180 w 7511"/>
                      <a:gd name="connsiteY7" fmla="*/ 12562 h 13868"/>
                      <a:gd name="connsiteX8" fmla="*/ 7315 w 7511"/>
                      <a:gd name="connsiteY8" fmla="*/ 8905 h 13868"/>
                      <a:gd name="connsiteX9" fmla="*/ 7315 w 7511"/>
                      <a:gd name="connsiteY9" fmla="*/ 6815 h 13868"/>
                      <a:gd name="connsiteX10" fmla="*/ 6793 w 7511"/>
                      <a:gd name="connsiteY10" fmla="*/ 3941 h 13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511" h="13868">
                        <a:moveTo>
                          <a:pt x="6793" y="3941"/>
                        </a:moveTo>
                        <a:cubicBezTo>
                          <a:pt x="6793" y="1851"/>
                          <a:pt x="6270" y="-239"/>
                          <a:pt x="4703" y="22"/>
                        </a:cubicBezTo>
                        <a:cubicBezTo>
                          <a:pt x="3396" y="22"/>
                          <a:pt x="3135" y="1328"/>
                          <a:pt x="2874" y="2112"/>
                        </a:cubicBezTo>
                        <a:cubicBezTo>
                          <a:pt x="2351" y="3418"/>
                          <a:pt x="1829" y="4202"/>
                          <a:pt x="784" y="4986"/>
                        </a:cubicBezTo>
                        <a:cubicBezTo>
                          <a:pt x="0" y="5509"/>
                          <a:pt x="0" y="6292"/>
                          <a:pt x="0" y="7337"/>
                        </a:cubicBezTo>
                        <a:cubicBezTo>
                          <a:pt x="0" y="9166"/>
                          <a:pt x="1045" y="10734"/>
                          <a:pt x="1568" y="12562"/>
                        </a:cubicBezTo>
                        <a:cubicBezTo>
                          <a:pt x="1829" y="13346"/>
                          <a:pt x="2090" y="13869"/>
                          <a:pt x="2874" y="13869"/>
                        </a:cubicBezTo>
                        <a:cubicBezTo>
                          <a:pt x="3658" y="13869"/>
                          <a:pt x="3919" y="13346"/>
                          <a:pt x="4180" y="12562"/>
                        </a:cubicBezTo>
                        <a:cubicBezTo>
                          <a:pt x="4964" y="11256"/>
                          <a:pt x="6793" y="10211"/>
                          <a:pt x="7315" y="8905"/>
                        </a:cubicBezTo>
                        <a:cubicBezTo>
                          <a:pt x="7576" y="8121"/>
                          <a:pt x="7576" y="7599"/>
                          <a:pt x="7315" y="6815"/>
                        </a:cubicBezTo>
                        <a:cubicBezTo>
                          <a:pt x="6793" y="6031"/>
                          <a:pt x="6793" y="4986"/>
                          <a:pt x="6793" y="394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7652CB1E-DDC9-CF06-7295-A9BAF5E6C384}"/>
                      </a:ext>
                    </a:extLst>
                  </p:cNvPr>
                  <p:cNvSpPr/>
                  <p:nvPr/>
                </p:nvSpPr>
                <p:spPr>
                  <a:xfrm>
                    <a:off x="1957339" y="2689716"/>
                    <a:ext cx="12302" cy="14121"/>
                  </a:xfrm>
                  <a:custGeom>
                    <a:avLst/>
                    <a:gdLst>
                      <a:gd name="connsiteX0" fmla="*/ 3681 w 12302"/>
                      <a:gd name="connsiteY0" fmla="*/ 13752 h 14121"/>
                      <a:gd name="connsiteX1" fmla="*/ 2375 w 12302"/>
                      <a:gd name="connsiteY1" fmla="*/ 14013 h 14121"/>
                      <a:gd name="connsiteX2" fmla="*/ 1591 w 12302"/>
                      <a:gd name="connsiteY2" fmla="*/ 12446 h 14121"/>
                      <a:gd name="connsiteX3" fmla="*/ 546 w 12302"/>
                      <a:gd name="connsiteY3" fmla="*/ 8788 h 14121"/>
                      <a:gd name="connsiteX4" fmla="*/ 285 w 12302"/>
                      <a:gd name="connsiteY4" fmla="*/ 5131 h 14121"/>
                      <a:gd name="connsiteX5" fmla="*/ 6555 w 12302"/>
                      <a:gd name="connsiteY5" fmla="*/ 4347 h 14121"/>
                      <a:gd name="connsiteX6" fmla="*/ 8384 w 12302"/>
                      <a:gd name="connsiteY6" fmla="*/ 428 h 14121"/>
                      <a:gd name="connsiteX7" fmla="*/ 11519 w 12302"/>
                      <a:gd name="connsiteY7" fmla="*/ 951 h 14121"/>
                      <a:gd name="connsiteX8" fmla="*/ 10735 w 12302"/>
                      <a:gd name="connsiteY8" fmla="*/ 5653 h 14121"/>
                      <a:gd name="connsiteX9" fmla="*/ 12303 w 12302"/>
                      <a:gd name="connsiteY9" fmla="*/ 9833 h 14121"/>
                      <a:gd name="connsiteX10" fmla="*/ 9690 w 12302"/>
                      <a:gd name="connsiteY10" fmla="*/ 11923 h 14121"/>
                      <a:gd name="connsiteX11" fmla="*/ 4987 w 12302"/>
                      <a:gd name="connsiteY11" fmla="*/ 13229 h 14121"/>
                      <a:gd name="connsiteX12" fmla="*/ 3681 w 12302"/>
                      <a:gd name="connsiteY12" fmla="*/ 13752 h 14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302" h="14121">
                        <a:moveTo>
                          <a:pt x="3681" y="13752"/>
                        </a:moveTo>
                        <a:cubicBezTo>
                          <a:pt x="3159" y="14013"/>
                          <a:pt x="2636" y="14275"/>
                          <a:pt x="2375" y="14013"/>
                        </a:cubicBezTo>
                        <a:cubicBezTo>
                          <a:pt x="1852" y="14013"/>
                          <a:pt x="1852" y="12707"/>
                          <a:pt x="1591" y="12446"/>
                        </a:cubicBezTo>
                        <a:cubicBezTo>
                          <a:pt x="1330" y="11139"/>
                          <a:pt x="1069" y="10095"/>
                          <a:pt x="546" y="8788"/>
                        </a:cubicBezTo>
                        <a:cubicBezTo>
                          <a:pt x="24" y="7743"/>
                          <a:pt x="-238" y="6176"/>
                          <a:pt x="285" y="5131"/>
                        </a:cubicBezTo>
                        <a:cubicBezTo>
                          <a:pt x="1591" y="2257"/>
                          <a:pt x="5249" y="7482"/>
                          <a:pt x="6555" y="4347"/>
                        </a:cubicBezTo>
                        <a:cubicBezTo>
                          <a:pt x="7077" y="3041"/>
                          <a:pt x="6816" y="1473"/>
                          <a:pt x="8384" y="428"/>
                        </a:cubicBezTo>
                        <a:cubicBezTo>
                          <a:pt x="9429" y="-94"/>
                          <a:pt x="11257" y="-356"/>
                          <a:pt x="11519" y="951"/>
                        </a:cubicBezTo>
                        <a:cubicBezTo>
                          <a:pt x="11780" y="2518"/>
                          <a:pt x="10474" y="4086"/>
                          <a:pt x="10735" y="5653"/>
                        </a:cubicBezTo>
                        <a:cubicBezTo>
                          <a:pt x="10996" y="6959"/>
                          <a:pt x="12303" y="8266"/>
                          <a:pt x="12303" y="9833"/>
                        </a:cubicBezTo>
                        <a:cubicBezTo>
                          <a:pt x="12303" y="11401"/>
                          <a:pt x="10735" y="11662"/>
                          <a:pt x="9690" y="11923"/>
                        </a:cubicBezTo>
                        <a:cubicBezTo>
                          <a:pt x="8122" y="12446"/>
                          <a:pt x="6555" y="12707"/>
                          <a:pt x="4987" y="13229"/>
                        </a:cubicBezTo>
                        <a:cubicBezTo>
                          <a:pt x="4726" y="13491"/>
                          <a:pt x="4204" y="13491"/>
                          <a:pt x="3681" y="1375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AB540023-2014-DB5C-CC2D-CF74A38F3074}"/>
                      </a:ext>
                    </a:extLst>
                  </p:cNvPr>
                  <p:cNvSpPr/>
                  <p:nvPr/>
                </p:nvSpPr>
                <p:spPr>
                  <a:xfrm>
                    <a:off x="1935378" y="2676487"/>
                    <a:ext cx="18147" cy="38008"/>
                  </a:xfrm>
                  <a:custGeom>
                    <a:avLst/>
                    <a:gdLst>
                      <a:gd name="connsiteX0" fmla="*/ 17282 w 18147"/>
                      <a:gd name="connsiteY0" fmla="*/ 19666 h 38008"/>
                      <a:gd name="connsiteX1" fmla="*/ 17020 w 18147"/>
                      <a:gd name="connsiteY1" fmla="*/ 19143 h 38008"/>
                      <a:gd name="connsiteX2" fmla="*/ 13624 w 18147"/>
                      <a:gd name="connsiteY2" fmla="*/ 13135 h 38008"/>
                      <a:gd name="connsiteX3" fmla="*/ 11012 w 18147"/>
                      <a:gd name="connsiteY3" fmla="*/ 6081 h 38008"/>
                      <a:gd name="connsiteX4" fmla="*/ 8399 w 18147"/>
                      <a:gd name="connsiteY4" fmla="*/ 4252 h 38008"/>
                      <a:gd name="connsiteX5" fmla="*/ 6048 w 18147"/>
                      <a:gd name="connsiteY5" fmla="*/ 1639 h 38008"/>
                      <a:gd name="connsiteX6" fmla="*/ 561 w 18147"/>
                      <a:gd name="connsiteY6" fmla="*/ 1378 h 38008"/>
                      <a:gd name="connsiteX7" fmla="*/ 2913 w 18147"/>
                      <a:gd name="connsiteY7" fmla="*/ 9477 h 38008"/>
                      <a:gd name="connsiteX8" fmla="*/ 3697 w 18147"/>
                      <a:gd name="connsiteY8" fmla="*/ 14180 h 38008"/>
                      <a:gd name="connsiteX9" fmla="*/ 3174 w 18147"/>
                      <a:gd name="connsiteY9" fmla="*/ 18360 h 38008"/>
                      <a:gd name="connsiteX10" fmla="*/ 8660 w 18147"/>
                      <a:gd name="connsiteY10" fmla="*/ 24369 h 38008"/>
                      <a:gd name="connsiteX11" fmla="*/ 12840 w 18147"/>
                      <a:gd name="connsiteY11" fmla="*/ 31161 h 38008"/>
                      <a:gd name="connsiteX12" fmla="*/ 14147 w 18147"/>
                      <a:gd name="connsiteY12" fmla="*/ 35080 h 38008"/>
                      <a:gd name="connsiteX13" fmla="*/ 15714 w 18147"/>
                      <a:gd name="connsiteY13" fmla="*/ 37954 h 38008"/>
                      <a:gd name="connsiteX14" fmla="*/ 17282 w 18147"/>
                      <a:gd name="connsiteY14" fmla="*/ 34296 h 38008"/>
                      <a:gd name="connsiteX15" fmla="*/ 17804 w 18147"/>
                      <a:gd name="connsiteY15" fmla="*/ 26459 h 38008"/>
                      <a:gd name="connsiteX16" fmla="*/ 17282 w 18147"/>
                      <a:gd name="connsiteY16" fmla="*/ 19666 h 38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147" h="38008">
                        <a:moveTo>
                          <a:pt x="17282" y="19666"/>
                        </a:moveTo>
                        <a:cubicBezTo>
                          <a:pt x="17282" y="19405"/>
                          <a:pt x="17020" y="19405"/>
                          <a:pt x="17020" y="19143"/>
                        </a:cubicBezTo>
                        <a:cubicBezTo>
                          <a:pt x="15714" y="17315"/>
                          <a:pt x="14408" y="15225"/>
                          <a:pt x="13624" y="13135"/>
                        </a:cubicBezTo>
                        <a:cubicBezTo>
                          <a:pt x="12840" y="10783"/>
                          <a:pt x="12840" y="7910"/>
                          <a:pt x="11012" y="6081"/>
                        </a:cubicBezTo>
                        <a:cubicBezTo>
                          <a:pt x="10228" y="5297"/>
                          <a:pt x="9444" y="4775"/>
                          <a:pt x="8399" y="4252"/>
                        </a:cubicBezTo>
                        <a:cubicBezTo>
                          <a:pt x="7615" y="3468"/>
                          <a:pt x="6832" y="2685"/>
                          <a:pt x="6048" y="1639"/>
                        </a:cubicBezTo>
                        <a:cubicBezTo>
                          <a:pt x="4480" y="72"/>
                          <a:pt x="1868" y="-973"/>
                          <a:pt x="561" y="1378"/>
                        </a:cubicBezTo>
                        <a:cubicBezTo>
                          <a:pt x="-1267" y="3991"/>
                          <a:pt x="1868" y="7126"/>
                          <a:pt x="2913" y="9477"/>
                        </a:cubicBezTo>
                        <a:cubicBezTo>
                          <a:pt x="3697" y="11045"/>
                          <a:pt x="3697" y="12612"/>
                          <a:pt x="3697" y="14180"/>
                        </a:cubicBezTo>
                        <a:cubicBezTo>
                          <a:pt x="3435" y="15486"/>
                          <a:pt x="3174" y="17053"/>
                          <a:pt x="3174" y="18360"/>
                        </a:cubicBezTo>
                        <a:cubicBezTo>
                          <a:pt x="3697" y="20972"/>
                          <a:pt x="6832" y="22540"/>
                          <a:pt x="8660" y="24369"/>
                        </a:cubicBezTo>
                        <a:cubicBezTo>
                          <a:pt x="10489" y="26459"/>
                          <a:pt x="11795" y="28810"/>
                          <a:pt x="12840" y="31161"/>
                        </a:cubicBezTo>
                        <a:cubicBezTo>
                          <a:pt x="13363" y="32468"/>
                          <a:pt x="13624" y="33774"/>
                          <a:pt x="14147" y="35080"/>
                        </a:cubicBezTo>
                        <a:cubicBezTo>
                          <a:pt x="14408" y="35864"/>
                          <a:pt x="14930" y="37693"/>
                          <a:pt x="15714" y="37954"/>
                        </a:cubicBezTo>
                        <a:cubicBezTo>
                          <a:pt x="17282" y="38476"/>
                          <a:pt x="17282" y="35080"/>
                          <a:pt x="17282" y="34296"/>
                        </a:cubicBezTo>
                        <a:cubicBezTo>
                          <a:pt x="16759" y="31684"/>
                          <a:pt x="17020" y="28810"/>
                          <a:pt x="17804" y="26459"/>
                        </a:cubicBezTo>
                        <a:cubicBezTo>
                          <a:pt x="18327" y="24369"/>
                          <a:pt x="18327" y="21495"/>
                          <a:pt x="17282" y="1966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23ECA0C0-674D-64CB-D851-306A98FEDB98}"/>
                      </a:ext>
                    </a:extLst>
                  </p:cNvPr>
                  <p:cNvSpPr/>
                  <p:nvPr/>
                </p:nvSpPr>
                <p:spPr>
                  <a:xfrm>
                    <a:off x="1949931" y="2655949"/>
                    <a:ext cx="18217" cy="31843"/>
                  </a:xfrm>
                  <a:custGeom>
                    <a:avLst/>
                    <a:gdLst>
                      <a:gd name="connsiteX0" fmla="*/ 5864 w 18217"/>
                      <a:gd name="connsiteY0" fmla="*/ 31844 h 31843"/>
                      <a:gd name="connsiteX1" fmla="*/ 3512 w 18217"/>
                      <a:gd name="connsiteY1" fmla="*/ 30538 h 31843"/>
                      <a:gd name="connsiteX2" fmla="*/ 7431 w 18217"/>
                      <a:gd name="connsiteY2" fmla="*/ 25835 h 31843"/>
                      <a:gd name="connsiteX3" fmla="*/ 9260 w 18217"/>
                      <a:gd name="connsiteY3" fmla="*/ 22439 h 31843"/>
                      <a:gd name="connsiteX4" fmla="*/ 6909 w 18217"/>
                      <a:gd name="connsiteY4" fmla="*/ 19043 h 31843"/>
                      <a:gd name="connsiteX5" fmla="*/ 4296 w 18217"/>
                      <a:gd name="connsiteY5" fmla="*/ 18781 h 31843"/>
                      <a:gd name="connsiteX6" fmla="*/ 2990 w 18217"/>
                      <a:gd name="connsiteY6" fmla="*/ 17736 h 31843"/>
                      <a:gd name="connsiteX7" fmla="*/ 2206 w 18217"/>
                      <a:gd name="connsiteY7" fmla="*/ 14601 h 31843"/>
                      <a:gd name="connsiteX8" fmla="*/ 2990 w 18217"/>
                      <a:gd name="connsiteY8" fmla="*/ 11727 h 31843"/>
                      <a:gd name="connsiteX9" fmla="*/ 2467 w 18217"/>
                      <a:gd name="connsiteY9" fmla="*/ 8592 h 31843"/>
                      <a:gd name="connsiteX10" fmla="*/ 639 w 18217"/>
                      <a:gd name="connsiteY10" fmla="*/ 5719 h 31843"/>
                      <a:gd name="connsiteX11" fmla="*/ 116 w 18217"/>
                      <a:gd name="connsiteY11" fmla="*/ 1800 h 31843"/>
                      <a:gd name="connsiteX12" fmla="*/ 116 w 18217"/>
                      <a:gd name="connsiteY12" fmla="*/ 232 h 31843"/>
                      <a:gd name="connsiteX13" fmla="*/ 2729 w 18217"/>
                      <a:gd name="connsiteY13" fmla="*/ 232 h 31843"/>
                      <a:gd name="connsiteX14" fmla="*/ 6386 w 18217"/>
                      <a:gd name="connsiteY14" fmla="*/ 1016 h 31843"/>
                      <a:gd name="connsiteX15" fmla="*/ 9783 w 18217"/>
                      <a:gd name="connsiteY15" fmla="*/ 2322 h 31843"/>
                      <a:gd name="connsiteX16" fmla="*/ 11089 w 18217"/>
                      <a:gd name="connsiteY16" fmla="*/ 5980 h 31843"/>
                      <a:gd name="connsiteX17" fmla="*/ 11089 w 18217"/>
                      <a:gd name="connsiteY17" fmla="*/ 11205 h 31843"/>
                      <a:gd name="connsiteX18" fmla="*/ 13963 w 18217"/>
                      <a:gd name="connsiteY18" fmla="*/ 15124 h 31843"/>
                      <a:gd name="connsiteX19" fmla="*/ 17359 w 18217"/>
                      <a:gd name="connsiteY19" fmla="*/ 17997 h 31843"/>
                      <a:gd name="connsiteX20" fmla="*/ 17098 w 18217"/>
                      <a:gd name="connsiteY20" fmla="*/ 24529 h 31843"/>
                      <a:gd name="connsiteX21" fmla="*/ 13701 w 18217"/>
                      <a:gd name="connsiteY21" fmla="*/ 27141 h 31843"/>
                      <a:gd name="connsiteX22" fmla="*/ 9521 w 18217"/>
                      <a:gd name="connsiteY22" fmla="*/ 30799 h 31843"/>
                      <a:gd name="connsiteX23" fmla="*/ 5864 w 18217"/>
                      <a:gd name="connsiteY23" fmla="*/ 31844 h 31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8217" h="31843">
                        <a:moveTo>
                          <a:pt x="5864" y="31844"/>
                        </a:moveTo>
                        <a:cubicBezTo>
                          <a:pt x="4819" y="31844"/>
                          <a:pt x="3774" y="31321"/>
                          <a:pt x="3512" y="30538"/>
                        </a:cubicBezTo>
                        <a:cubicBezTo>
                          <a:pt x="3251" y="28709"/>
                          <a:pt x="6386" y="26880"/>
                          <a:pt x="7431" y="25835"/>
                        </a:cubicBezTo>
                        <a:cubicBezTo>
                          <a:pt x="8215" y="25051"/>
                          <a:pt x="8999" y="23745"/>
                          <a:pt x="9260" y="22439"/>
                        </a:cubicBezTo>
                        <a:cubicBezTo>
                          <a:pt x="9521" y="20610"/>
                          <a:pt x="8476" y="19826"/>
                          <a:pt x="6909" y="19043"/>
                        </a:cubicBezTo>
                        <a:cubicBezTo>
                          <a:pt x="6125" y="18520"/>
                          <a:pt x="5080" y="19043"/>
                          <a:pt x="4296" y="18781"/>
                        </a:cubicBezTo>
                        <a:cubicBezTo>
                          <a:pt x="3512" y="18520"/>
                          <a:pt x="3512" y="18259"/>
                          <a:pt x="2990" y="17736"/>
                        </a:cubicBezTo>
                        <a:cubicBezTo>
                          <a:pt x="2467" y="16691"/>
                          <a:pt x="2206" y="15646"/>
                          <a:pt x="2206" y="14601"/>
                        </a:cubicBezTo>
                        <a:cubicBezTo>
                          <a:pt x="2206" y="13556"/>
                          <a:pt x="2729" y="12772"/>
                          <a:pt x="2990" y="11727"/>
                        </a:cubicBezTo>
                        <a:cubicBezTo>
                          <a:pt x="2990" y="10421"/>
                          <a:pt x="3251" y="9637"/>
                          <a:pt x="2467" y="8592"/>
                        </a:cubicBezTo>
                        <a:cubicBezTo>
                          <a:pt x="1684" y="7809"/>
                          <a:pt x="900" y="6764"/>
                          <a:pt x="639" y="5719"/>
                        </a:cubicBezTo>
                        <a:cubicBezTo>
                          <a:pt x="377" y="4412"/>
                          <a:pt x="377" y="3106"/>
                          <a:pt x="116" y="1800"/>
                        </a:cubicBezTo>
                        <a:cubicBezTo>
                          <a:pt x="116" y="1277"/>
                          <a:pt x="-145" y="755"/>
                          <a:pt x="116" y="232"/>
                        </a:cubicBezTo>
                        <a:cubicBezTo>
                          <a:pt x="639" y="-290"/>
                          <a:pt x="2206" y="232"/>
                          <a:pt x="2729" y="232"/>
                        </a:cubicBezTo>
                        <a:cubicBezTo>
                          <a:pt x="4296" y="232"/>
                          <a:pt x="5341" y="232"/>
                          <a:pt x="6386" y="1016"/>
                        </a:cubicBezTo>
                        <a:cubicBezTo>
                          <a:pt x="7431" y="1800"/>
                          <a:pt x="8738" y="1539"/>
                          <a:pt x="9783" y="2322"/>
                        </a:cubicBezTo>
                        <a:cubicBezTo>
                          <a:pt x="11089" y="3106"/>
                          <a:pt x="11089" y="4412"/>
                          <a:pt x="11089" y="5980"/>
                        </a:cubicBezTo>
                        <a:cubicBezTo>
                          <a:pt x="11089" y="7809"/>
                          <a:pt x="11089" y="9637"/>
                          <a:pt x="11089" y="11205"/>
                        </a:cubicBezTo>
                        <a:cubicBezTo>
                          <a:pt x="11089" y="13034"/>
                          <a:pt x="12134" y="14340"/>
                          <a:pt x="13963" y="15124"/>
                        </a:cubicBezTo>
                        <a:cubicBezTo>
                          <a:pt x="15530" y="15907"/>
                          <a:pt x="16575" y="16169"/>
                          <a:pt x="17359" y="17997"/>
                        </a:cubicBezTo>
                        <a:cubicBezTo>
                          <a:pt x="18143" y="19826"/>
                          <a:pt x="18927" y="23484"/>
                          <a:pt x="17098" y="24529"/>
                        </a:cubicBezTo>
                        <a:cubicBezTo>
                          <a:pt x="15791" y="25313"/>
                          <a:pt x="14746" y="26358"/>
                          <a:pt x="13701" y="27141"/>
                        </a:cubicBezTo>
                        <a:cubicBezTo>
                          <a:pt x="12395" y="28186"/>
                          <a:pt x="11089" y="30015"/>
                          <a:pt x="9521" y="30799"/>
                        </a:cubicBezTo>
                        <a:cubicBezTo>
                          <a:pt x="8999" y="31321"/>
                          <a:pt x="7170" y="31844"/>
                          <a:pt x="5864" y="3184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8CA7B385-C7FE-74DA-D3EC-BE6D57F86E37}"/>
                      </a:ext>
                    </a:extLst>
                  </p:cNvPr>
                  <p:cNvSpPr/>
                  <p:nvPr/>
                </p:nvSpPr>
                <p:spPr>
                  <a:xfrm>
                    <a:off x="1936682" y="2667141"/>
                    <a:ext cx="9474" cy="6356"/>
                  </a:xfrm>
                  <a:custGeom>
                    <a:avLst/>
                    <a:gdLst>
                      <a:gd name="connsiteX0" fmla="*/ 5004 w 9474"/>
                      <a:gd name="connsiteY0" fmla="*/ 13 h 6356"/>
                      <a:gd name="connsiteX1" fmla="*/ 8662 w 9474"/>
                      <a:gd name="connsiteY1" fmla="*/ 1319 h 6356"/>
                      <a:gd name="connsiteX2" fmla="*/ 9446 w 9474"/>
                      <a:gd name="connsiteY2" fmla="*/ 4715 h 6356"/>
                      <a:gd name="connsiteX3" fmla="*/ 5266 w 9474"/>
                      <a:gd name="connsiteY3" fmla="*/ 6283 h 6356"/>
                      <a:gd name="connsiteX4" fmla="*/ 1869 w 9474"/>
                      <a:gd name="connsiteY4" fmla="*/ 6022 h 6356"/>
                      <a:gd name="connsiteX5" fmla="*/ 41 w 9474"/>
                      <a:gd name="connsiteY5" fmla="*/ 1580 h 6356"/>
                      <a:gd name="connsiteX6" fmla="*/ 5004 w 9474"/>
                      <a:gd name="connsiteY6" fmla="*/ 13 h 6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474" h="6356">
                        <a:moveTo>
                          <a:pt x="5004" y="13"/>
                        </a:moveTo>
                        <a:cubicBezTo>
                          <a:pt x="6311" y="13"/>
                          <a:pt x="7617" y="274"/>
                          <a:pt x="8662" y="1319"/>
                        </a:cubicBezTo>
                        <a:cubicBezTo>
                          <a:pt x="9707" y="2364"/>
                          <a:pt x="9446" y="3409"/>
                          <a:pt x="9446" y="4715"/>
                        </a:cubicBezTo>
                        <a:cubicBezTo>
                          <a:pt x="8140" y="5499"/>
                          <a:pt x="6572" y="6022"/>
                          <a:pt x="5266" y="6283"/>
                        </a:cubicBezTo>
                        <a:cubicBezTo>
                          <a:pt x="4221" y="6544"/>
                          <a:pt x="2914" y="6022"/>
                          <a:pt x="1869" y="6022"/>
                        </a:cubicBezTo>
                        <a:cubicBezTo>
                          <a:pt x="824" y="4977"/>
                          <a:pt x="-221" y="3148"/>
                          <a:pt x="41" y="1580"/>
                        </a:cubicBezTo>
                        <a:cubicBezTo>
                          <a:pt x="41" y="-248"/>
                          <a:pt x="3437" y="13"/>
                          <a:pt x="5004" y="1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927C85CB-61DD-AF67-ED94-C2398E652580}"/>
                      </a:ext>
                    </a:extLst>
                  </p:cNvPr>
                  <p:cNvSpPr/>
                  <p:nvPr/>
                </p:nvSpPr>
                <p:spPr>
                  <a:xfrm>
                    <a:off x="1929060" y="2656246"/>
                    <a:ext cx="16162" cy="8033"/>
                  </a:xfrm>
                  <a:custGeom>
                    <a:avLst/>
                    <a:gdLst>
                      <a:gd name="connsiteX0" fmla="*/ 2438 w 16162"/>
                      <a:gd name="connsiteY0" fmla="*/ 7250 h 8033"/>
                      <a:gd name="connsiteX1" fmla="*/ 1654 w 16162"/>
                      <a:gd name="connsiteY1" fmla="*/ 6727 h 8033"/>
                      <a:gd name="connsiteX2" fmla="*/ 348 w 16162"/>
                      <a:gd name="connsiteY2" fmla="*/ 2547 h 8033"/>
                      <a:gd name="connsiteX3" fmla="*/ 4789 w 16162"/>
                      <a:gd name="connsiteY3" fmla="*/ 2025 h 8033"/>
                      <a:gd name="connsiteX4" fmla="*/ 7141 w 16162"/>
                      <a:gd name="connsiteY4" fmla="*/ 196 h 8033"/>
                      <a:gd name="connsiteX5" fmla="*/ 10537 w 16162"/>
                      <a:gd name="connsiteY5" fmla="*/ 196 h 8033"/>
                      <a:gd name="connsiteX6" fmla="*/ 14456 w 16162"/>
                      <a:gd name="connsiteY6" fmla="*/ 2025 h 8033"/>
                      <a:gd name="connsiteX7" fmla="*/ 16023 w 16162"/>
                      <a:gd name="connsiteY7" fmla="*/ 4376 h 8033"/>
                      <a:gd name="connsiteX8" fmla="*/ 9492 w 16162"/>
                      <a:gd name="connsiteY8" fmla="*/ 8034 h 8033"/>
                      <a:gd name="connsiteX9" fmla="*/ 5051 w 16162"/>
                      <a:gd name="connsiteY9" fmla="*/ 7511 h 8033"/>
                      <a:gd name="connsiteX10" fmla="*/ 2438 w 16162"/>
                      <a:gd name="connsiteY10" fmla="*/ 7250 h 80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162" h="8033">
                        <a:moveTo>
                          <a:pt x="2438" y="7250"/>
                        </a:moveTo>
                        <a:cubicBezTo>
                          <a:pt x="2177" y="7250"/>
                          <a:pt x="1916" y="6989"/>
                          <a:pt x="1654" y="6727"/>
                        </a:cubicBezTo>
                        <a:cubicBezTo>
                          <a:pt x="870" y="5944"/>
                          <a:pt x="-697" y="3592"/>
                          <a:pt x="348" y="2547"/>
                        </a:cubicBezTo>
                        <a:cubicBezTo>
                          <a:pt x="1132" y="1502"/>
                          <a:pt x="3483" y="2808"/>
                          <a:pt x="4789" y="2025"/>
                        </a:cubicBezTo>
                        <a:cubicBezTo>
                          <a:pt x="5573" y="1502"/>
                          <a:pt x="6096" y="457"/>
                          <a:pt x="7141" y="196"/>
                        </a:cubicBezTo>
                        <a:cubicBezTo>
                          <a:pt x="8186" y="-65"/>
                          <a:pt x="9492" y="-65"/>
                          <a:pt x="10537" y="196"/>
                        </a:cubicBezTo>
                        <a:cubicBezTo>
                          <a:pt x="11843" y="457"/>
                          <a:pt x="13149" y="1241"/>
                          <a:pt x="14456" y="2025"/>
                        </a:cubicBezTo>
                        <a:cubicBezTo>
                          <a:pt x="15501" y="2547"/>
                          <a:pt x="16546" y="3331"/>
                          <a:pt x="16023" y="4376"/>
                        </a:cubicBezTo>
                        <a:cubicBezTo>
                          <a:pt x="15239" y="7250"/>
                          <a:pt x="12366" y="8034"/>
                          <a:pt x="9492" y="8034"/>
                        </a:cubicBezTo>
                        <a:cubicBezTo>
                          <a:pt x="7924" y="8034"/>
                          <a:pt x="6618" y="7511"/>
                          <a:pt x="5051" y="7511"/>
                        </a:cubicBezTo>
                        <a:cubicBezTo>
                          <a:pt x="4267" y="7250"/>
                          <a:pt x="3222" y="7511"/>
                          <a:pt x="2438" y="725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AA738051-D497-9819-1B39-7792DC74FCBD}"/>
                      </a:ext>
                    </a:extLst>
                  </p:cNvPr>
                  <p:cNvSpPr/>
                  <p:nvPr/>
                </p:nvSpPr>
                <p:spPr>
                  <a:xfrm>
                    <a:off x="1913974" y="2651758"/>
                    <a:ext cx="16756" cy="22991"/>
                  </a:xfrm>
                  <a:custGeom>
                    <a:avLst/>
                    <a:gdLst>
                      <a:gd name="connsiteX0" fmla="*/ 6290 w 16756"/>
                      <a:gd name="connsiteY0" fmla="*/ 18008 h 22991"/>
                      <a:gd name="connsiteX1" fmla="*/ 3155 w 16756"/>
                      <a:gd name="connsiteY1" fmla="*/ 14350 h 22991"/>
                      <a:gd name="connsiteX2" fmla="*/ 3155 w 16756"/>
                      <a:gd name="connsiteY2" fmla="*/ 9909 h 22991"/>
                      <a:gd name="connsiteX3" fmla="*/ 20 w 16756"/>
                      <a:gd name="connsiteY3" fmla="*/ 4945 h 22991"/>
                      <a:gd name="connsiteX4" fmla="*/ 5768 w 16756"/>
                      <a:gd name="connsiteY4" fmla="*/ 1026 h 22991"/>
                      <a:gd name="connsiteX5" fmla="*/ 14650 w 16756"/>
                      <a:gd name="connsiteY5" fmla="*/ 504 h 22991"/>
                      <a:gd name="connsiteX6" fmla="*/ 12038 w 16756"/>
                      <a:gd name="connsiteY6" fmla="*/ 5206 h 22991"/>
                      <a:gd name="connsiteX7" fmla="*/ 9948 w 16756"/>
                      <a:gd name="connsiteY7" fmla="*/ 8864 h 22991"/>
                      <a:gd name="connsiteX8" fmla="*/ 12038 w 16756"/>
                      <a:gd name="connsiteY8" fmla="*/ 12521 h 22991"/>
                      <a:gd name="connsiteX9" fmla="*/ 16740 w 16756"/>
                      <a:gd name="connsiteY9" fmla="*/ 19836 h 22991"/>
                      <a:gd name="connsiteX10" fmla="*/ 10209 w 16756"/>
                      <a:gd name="connsiteY10" fmla="*/ 22449 h 22991"/>
                      <a:gd name="connsiteX11" fmla="*/ 6290 w 16756"/>
                      <a:gd name="connsiteY11" fmla="*/ 18008 h 22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756" h="22991">
                        <a:moveTo>
                          <a:pt x="6290" y="18008"/>
                        </a:moveTo>
                        <a:cubicBezTo>
                          <a:pt x="5245" y="16702"/>
                          <a:pt x="3416" y="15918"/>
                          <a:pt x="3155" y="14350"/>
                        </a:cubicBezTo>
                        <a:cubicBezTo>
                          <a:pt x="2894" y="12783"/>
                          <a:pt x="4200" y="11215"/>
                          <a:pt x="3155" y="9909"/>
                        </a:cubicBezTo>
                        <a:cubicBezTo>
                          <a:pt x="2110" y="8341"/>
                          <a:pt x="-241" y="7035"/>
                          <a:pt x="20" y="4945"/>
                        </a:cubicBezTo>
                        <a:cubicBezTo>
                          <a:pt x="543" y="2594"/>
                          <a:pt x="3939" y="1549"/>
                          <a:pt x="5768" y="1026"/>
                        </a:cubicBezTo>
                        <a:cubicBezTo>
                          <a:pt x="8380" y="242"/>
                          <a:pt x="12038" y="-541"/>
                          <a:pt x="14650" y="504"/>
                        </a:cubicBezTo>
                        <a:cubicBezTo>
                          <a:pt x="17263" y="1549"/>
                          <a:pt x="13083" y="4161"/>
                          <a:pt x="12038" y="5206"/>
                        </a:cubicBezTo>
                        <a:cubicBezTo>
                          <a:pt x="10993" y="6251"/>
                          <a:pt x="9948" y="7296"/>
                          <a:pt x="9948" y="8864"/>
                        </a:cubicBezTo>
                        <a:cubicBezTo>
                          <a:pt x="9948" y="10431"/>
                          <a:pt x="10993" y="11476"/>
                          <a:pt x="12038" y="12521"/>
                        </a:cubicBezTo>
                        <a:cubicBezTo>
                          <a:pt x="14128" y="14350"/>
                          <a:pt x="17002" y="16440"/>
                          <a:pt x="16740" y="19836"/>
                        </a:cubicBezTo>
                        <a:cubicBezTo>
                          <a:pt x="16479" y="23233"/>
                          <a:pt x="12560" y="23494"/>
                          <a:pt x="10209" y="22449"/>
                        </a:cubicBezTo>
                        <a:cubicBezTo>
                          <a:pt x="8642" y="20882"/>
                          <a:pt x="7596" y="19314"/>
                          <a:pt x="6290" y="1800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F80D242C-2567-6040-725A-16B5CA981124}"/>
                      </a:ext>
                    </a:extLst>
                  </p:cNvPr>
                  <p:cNvSpPr/>
                  <p:nvPr/>
                </p:nvSpPr>
                <p:spPr>
                  <a:xfrm>
                    <a:off x="1925335" y="2678745"/>
                    <a:ext cx="8117" cy="12787"/>
                  </a:xfrm>
                  <a:custGeom>
                    <a:avLst/>
                    <a:gdLst>
                      <a:gd name="connsiteX0" fmla="*/ 415 w 8117"/>
                      <a:gd name="connsiteY0" fmla="*/ 3562 h 12787"/>
                      <a:gd name="connsiteX1" fmla="*/ 2505 w 8117"/>
                      <a:gd name="connsiteY1" fmla="*/ 5913 h 12787"/>
                      <a:gd name="connsiteX2" fmla="*/ 2766 w 8117"/>
                      <a:gd name="connsiteY2" fmla="*/ 10093 h 12787"/>
                      <a:gd name="connsiteX3" fmla="*/ 4856 w 8117"/>
                      <a:gd name="connsiteY3" fmla="*/ 12705 h 12787"/>
                      <a:gd name="connsiteX4" fmla="*/ 6163 w 8117"/>
                      <a:gd name="connsiteY4" fmla="*/ 11399 h 12787"/>
                      <a:gd name="connsiteX5" fmla="*/ 7730 w 8117"/>
                      <a:gd name="connsiteY5" fmla="*/ 9309 h 12787"/>
                      <a:gd name="connsiteX6" fmla="*/ 7208 w 8117"/>
                      <a:gd name="connsiteY6" fmla="*/ 5129 h 12787"/>
                      <a:gd name="connsiteX7" fmla="*/ 2244 w 8117"/>
                      <a:gd name="connsiteY7" fmla="*/ 165 h 12787"/>
                      <a:gd name="connsiteX8" fmla="*/ 415 w 8117"/>
                      <a:gd name="connsiteY8" fmla="*/ 3562 h 12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17" h="12787">
                        <a:moveTo>
                          <a:pt x="415" y="3562"/>
                        </a:moveTo>
                        <a:cubicBezTo>
                          <a:pt x="938" y="4345"/>
                          <a:pt x="1983" y="4868"/>
                          <a:pt x="2505" y="5913"/>
                        </a:cubicBezTo>
                        <a:cubicBezTo>
                          <a:pt x="3028" y="7219"/>
                          <a:pt x="2766" y="8787"/>
                          <a:pt x="2766" y="10093"/>
                        </a:cubicBezTo>
                        <a:cubicBezTo>
                          <a:pt x="2766" y="11138"/>
                          <a:pt x="3550" y="13228"/>
                          <a:pt x="4856" y="12705"/>
                        </a:cubicBezTo>
                        <a:cubicBezTo>
                          <a:pt x="5118" y="12444"/>
                          <a:pt x="5901" y="11660"/>
                          <a:pt x="6163" y="11399"/>
                        </a:cubicBezTo>
                        <a:cubicBezTo>
                          <a:pt x="6685" y="10877"/>
                          <a:pt x="7208" y="10093"/>
                          <a:pt x="7730" y="9309"/>
                        </a:cubicBezTo>
                        <a:cubicBezTo>
                          <a:pt x="8514" y="7742"/>
                          <a:pt x="7991" y="6435"/>
                          <a:pt x="7208" y="5129"/>
                        </a:cubicBezTo>
                        <a:cubicBezTo>
                          <a:pt x="6163" y="3300"/>
                          <a:pt x="5118" y="-880"/>
                          <a:pt x="2244" y="165"/>
                        </a:cubicBezTo>
                        <a:cubicBezTo>
                          <a:pt x="415" y="427"/>
                          <a:pt x="-630" y="1994"/>
                          <a:pt x="415" y="356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2D1D87EE-04EB-EDA0-A3EC-614644D30495}"/>
                      </a:ext>
                    </a:extLst>
                  </p:cNvPr>
                  <p:cNvSpPr/>
                  <p:nvPr/>
                </p:nvSpPr>
                <p:spPr>
                  <a:xfrm>
                    <a:off x="1667631" y="2585356"/>
                    <a:ext cx="17572" cy="17296"/>
                  </a:xfrm>
                  <a:custGeom>
                    <a:avLst/>
                    <a:gdLst>
                      <a:gd name="connsiteX0" fmla="*/ 6270 w 17572"/>
                      <a:gd name="connsiteY0" fmla="*/ 13872 h 17296"/>
                      <a:gd name="connsiteX1" fmla="*/ 4441 w 17572"/>
                      <a:gd name="connsiteY1" fmla="*/ 14917 h 17296"/>
                      <a:gd name="connsiteX2" fmla="*/ 1306 w 17572"/>
                      <a:gd name="connsiteY2" fmla="*/ 17268 h 17296"/>
                      <a:gd name="connsiteX3" fmla="*/ 0 w 17572"/>
                      <a:gd name="connsiteY3" fmla="*/ 15178 h 17296"/>
                      <a:gd name="connsiteX4" fmla="*/ 2351 w 17572"/>
                      <a:gd name="connsiteY4" fmla="*/ 11520 h 17296"/>
                      <a:gd name="connsiteX5" fmla="*/ 6270 w 17572"/>
                      <a:gd name="connsiteY5" fmla="*/ 6818 h 17296"/>
                      <a:gd name="connsiteX6" fmla="*/ 9405 w 17572"/>
                      <a:gd name="connsiteY6" fmla="*/ 2899 h 17296"/>
                      <a:gd name="connsiteX7" fmla="*/ 12801 w 17572"/>
                      <a:gd name="connsiteY7" fmla="*/ 809 h 17296"/>
                      <a:gd name="connsiteX8" fmla="*/ 16720 w 17572"/>
                      <a:gd name="connsiteY8" fmla="*/ 286 h 17296"/>
                      <a:gd name="connsiteX9" fmla="*/ 16198 w 17572"/>
                      <a:gd name="connsiteY9" fmla="*/ 3944 h 17296"/>
                      <a:gd name="connsiteX10" fmla="*/ 12801 w 17572"/>
                      <a:gd name="connsiteY10" fmla="*/ 8647 h 17296"/>
                      <a:gd name="connsiteX11" fmla="*/ 11495 w 17572"/>
                      <a:gd name="connsiteY11" fmla="*/ 9430 h 17296"/>
                      <a:gd name="connsiteX12" fmla="*/ 8621 w 17572"/>
                      <a:gd name="connsiteY12" fmla="*/ 12043 h 17296"/>
                      <a:gd name="connsiteX13" fmla="*/ 6270 w 17572"/>
                      <a:gd name="connsiteY13" fmla="*/ 13872 h 1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72" h="17296">
                        <a:moveTo>
                          <a:pt x="6270" y="13872"/>
                        </a:moveTo>
                        <a:cubicBezTo>
                          <a:pt x="5486" y="14133"/>
                          <a:pt x="5225" y="14394"/>
                          <a:pt x="4441" y="14917"/>
                        </a:cubicBezTo>
                        <a:cubicBezTo>
                          <a:pt x="3658" y="15700"/>
                          <a:pt x="2351" y="17007"/>
                          <a:pt x="1306" y="17268"/>
                        </a:cubicBezTo>
                        <a:cubicBezTo>
                          <a:pt x="0" y="17529"/>
                          <a:pt x="0" y="15962"/>
                          <a:pt x="0" y="15178"/>
                        </a:cubicBezTo>
                        <a:cubicBezTo>
                          <a:pt x="0" y="13610"/>
                          <a:pt x="1568" y="12827"/>
                          <a:pt x="2351" y="11520"/>
                        </a:cubicBezTo>
                        <a:cubicBezTo>
                          <a:pt x="3396" y="9692"/>
                          <a:pt x="4964" y="8385"/>
                          <a:pt x="6270" y="6818"/>
                        </a:cubicBezTo>
                        <a:cubicBezTo>
                          <a:pt x="7315" y="5512"/>
                          <a:pt x="8360" y="4205"/>
                          <a:pt x="9405" y="2899"/>
                        </a:cubicBezTo>
                        <a:cubicBezTo>
                          <a:pt x="10450" y="1593"/>
                          <a:pt x="11495" y="1070"/>
                          <a:pt x="12801" y="809"/>
                        </a:cubicBezTo>
                        <a:cubicBezTo>
                          <a:pt x="13846" y="548"/>
                          <a:pt x="15675" y="-497"/>
                          <a:pt x="16720" y="286"/>
                        </a:cubicBezTo>
                        <a:cubicBezTo>
                          <a:pt x="18549" y="1331"/>
                          <a:pt x="16982" y="2899"/>
                          <a:pt x="16198" y="3944"/>
                        </a:cubicBezTo>
                        <a:cubicBezTo>
                          <a:pt x="15153" y="5512"/>
                          <a:pt x="14369" y="7340"/>
                          <a:pt x="12801" y="8647"/>
                        </a:cubicBezTo>
                        <a:cubicBezTo>
                          <a:pt x="12540" y="8908"/>
                          <a:pt x="12018" y="9169"/>
                          <a:pt x="11495" y="9430"/>
                        </a:cubicBezTo>
                        <a:cubicBezTo>
                          <a:pt x="10450" y="10214"/>
                          <a:pt x="9666" y="11259"/>
                          <a:pt x="8621" y="12043"/>
                        </a:cubicBezTo>
                        <a:cubicBezTo>
                          <a:pt x="8099" y="12304"/>
                          <a:pt x="7315" y="13610"/>
                          <a:pt x="6270" y="1387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F14B8BE0-5473-F260-0F8C-7929678173C4}"/>
                      </a:ext>
                    </a:extLst>
                  </p:cNvPr>
                  <p:cNvSpPr/>
                  <p:nvPr/>
                </p:nvSpPr>
                <p:spPr>
                  <a:xfrm>
                    <a:off x="1552417" y="2640224"/>
                    <a:ext cx="25864" cy="17524"/>
                  </a:xfrm>
                  <a:custGeom>
                    <a:avLst/>
                    <a:gdLst>
                      <a:gd name="connsiteX0" fmla="*/ 6009 w 25864"/>
                      <a:gd name="connsiteY0" fmla="*/ 17524 h 17524"/>
                      <a:gd name="connsiteX1" fmla="*/ 3135 w 25864"/>
                      <a:gd name="connsiteY1" fmla="*/ 17002 h 17524"/>
                      <a:gd name="connsiteX2" fmla="*/ 1829 w 25864"/>
                      <a:gd name="connsiteY2" fmla="*/ 14912 h 17524"/>
                      <a:gd name="connsiteX3" fmla="*/ 0 w 25864"/>
                      <a:gd name="connsiteY3" fmla="*/ 12560 h 17524"/>
                      <a:gd name="connsiteX4" fmla="*/ 2613 w 25864"/>
                      <a:gd name="connsiteY4" fmla="*/ 10209 h 17524"/>
                      <a:gd name="connsiteX5" fmla="*/ 6531 w 25864"/>
                      <a:gd name="connsiteY5" fmla="*/ 7074 h 17524"/>
                      <a:gd name="connsiteX6" fmla="*/ 8360 w 25864"/>
                      <a:gd name="connsiteY6" fmla="*/ 3678 h 17524"/>
                      <a:gd name="connsiteX7" fmla="*/ 13585 w 25864"/>
                      <a:gd name="connsiteY7" fmla="*/ 20 h 17524"/>
                      <a:gd name="connsiteX8" fmla="*/ 12018 w 25864"/>
                      <a:gd name="connsiteY8" fmla="*/ 5768 h 17524"/>
                      <a:gd name="connsiteX9" fmla="*/ 17765 w 25864"/>
                      <a:gd name="connsiteY9" fmla="*/ 7335 h 17524"/>
                      <a:gd name="connsiteX10" fmla="*/ 24297 w 25864"/>
                      <a:gd name="connsiteY10" fmla="*/ 8903 h 17524"/>
                      <a:gd name="connsiteX11" fmla="*/ 25864 w 25864"/>
                      <a:gd name="connsiteY11" fmla="*/ 12038 h 17524"/>
                      <a:gd name="connsiteX12" fmla="*/ 24035 w 25864"/>
                      <a:gd name="connsiteY12" fmla="*/ 15434 h 17524"/>
                      <a:gd name="connsiteX13" fmla="*/ 21162 w 25864"/>
                      <a:gd name="connsiteY13" fmla="*/ 13867 h 17524"/>
                      <a:gd name="connsiteX14" fmla="*/ 18288 w 25864"/>
                      <a:gd name="connsiteY14" fmla="*/ 12560 h 17524"/>
                      <a:gd name="connsiteX15" fmla="*/ 16720 w 25864"/>
                      <a:gd name="connsiteY15" fmla="*/ 15173 h 17524"/>
                      <a:gd name="connsiteX16" fmla="*/ 14108 w 25864"/>
                      <a:gd name="connsiteY16" fmla="*/ 14128 h 17524"/>
                      <a:gd name="connsiteX17" fmla="*/ 9666 w 25864"/>
                      <a:gd name="connsiteY17" fmla="*/ 14128 h 17524"/>
                      <a:gd name="connsiteX18" fmla="*/ 6009 w 25864"/>
                      <a:gd name="connsiteY18" fmla="*/ 17524 h 17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5864" h="17524">
                        <a:moveTo>
                          <a:pt x="6009" y="17524"/>
                        </a:moveTo>
                        <a:cubicBezTo>
                          <a:pt x="4964" y="17524"/>
                          <a:pt x="3919" y="17524"/>
                          <a:pt x="3135" y="17002"/>
                        </a:cubicBezTo>
                        <a:cubicBezTo>
                          <a:pt x="2613" y="16479"/>
                          <a:pt x="2351" y="15695"/>
                          <a:pt x="1829" y="14912"/>
                        </a:cubicBezTo>
                        <a:cubicBezTo>
                          <a:pt x="1306" y="14389"/>
                          <a:pt x="261" y="13605"/>
                          <a:pt x="0" y="12560"/>
                        </a:cubicBezTo>
                        <a:cubicBezTo>
                          <a:pt x="0" y="11254"/>
                          <a:pt x="1829" y="10470"/>
                          <a:pt x="2613" y="10209"/>
                        </a:cubicBezTo>
                        <a:cubicBezTo>
                          <a:pt x="4180" y="9425"/>
                          <a:pt x="5748" y="8380"/>
                          <a:pt x="6531" y="7074"/>
                        </a:cubicBezTo>
                        <a:cubicBezTo>
                          <a:pt x="7315" y="6029"/>
                          <a:pt x="7576" y="4723"/>
                          <a:pt x="8360" y="3678"/>
                        </a:cubicBezTo>
                        <a:cubicBezTo>
                          <a:pt x="9405" y="2110"/>
                          <a:pt x="11495" y="-241"/>
                          <a:pt x="13585" y="20"/>
                        </a:cubicBezTo>
                        <a:cubicBezTo>
                          <a:pt x="16982" y="281"/>
                          <a:pt x="12279" y="4723"/>
                          <a:pt x="12018" y="5768"/>
                        </a:cubicBezTo>
                        <a:cubicBezTo>
                          <a:pt x="10973" y="8119"/>
                          <a:pt x="16720" y="7335"/>
                          <a:pt x="17765" y="7335"/>
                        </a:cubicBezTo>
                        <a:cubicBezTo>
                          <a:pt x="20378" y="7074"/>
                          <a:pt x="22468" y="7335"/>
                          <a:pt x="24297" y="8903"/>
                        </a:cubicBezTo>
                        <a:cubicBezTo>
                          <a:pt x="25342" y="9686"/>
                          <a:pt x="25864" y="10732"/>
                          <a:pt x="25864" y="12038"/>
                        </a:cubicBezTo>
                        <a:cubicBezTo>
                          <a:pt x="25864" y="13083"/>
                          <a:pt x="25080" y="14912"/>
                          <a:pt x="24035" y="15434"/>
                        </a:cubicBezTo>
                        <a:cubicBezTo>
                          <a:pt x="22729" y="15957"/>
                          <a:pt x="21945" y="14650"/>
                          <a:pt x="21162" y="13867"/>
                        </a:cubicBezTo>
                        <a:cubicBezTo>
                          <a:pt x="20378" y="12822"/>
                          <a:pt x="19594" y="12560"/>
                          <a:pt x="18288" y="12560"/>
                        </a:cubicBezTo>
                        <a:cubicBezTo>
                          <a:pt x="18288" y="13605"/>
                          <a:pt x="17765" y="14912"/>
                          <a:pt x="16720" y="15173"/>
                        </a:cubicBezTo>
                        <a:cubicBezTo>
                          <a:pt x="15937" y="15434"/>
                          <a:pt x="14892" y="14389"/>
                          <a:pt x="14108" y="14128"/>
                        </a:cubicBezTo>
                        <a:cubicBezTo>
                          <a:pt x="12801" y="13605"/>
                          <a:pt x="10450" y="12038"/>
                          <a:pt x="9666" y="14128"/>
                        </a:cubicBezTo>
                        <a:cubicBezTo>
                          <a:pt x="9405" y="15957"/>
                          <a:pt x="8099" y="17263"/>
                          <a:pt x="6009" y="1752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9AAD323F-6EFF-BFC4-DFEC-629D30168C64}"/>
                      </a:ext>
                    </a:extLst>
                  </p:cNvPr>
                  <p:cNvSpPr/>
                  <p:nvPr/>
                </p:nvSpPr>
                <p:spPr>
                  <a:xfrm>
                    <a:off x="1519167" y="2660521"/>
                    <a:ext cx="52322" cy="37864"/>
                  </a:xfrm>
                  <a:custGeom>
                    <a:avLst/>
                    <a:gdLst>
                      <a:gd name="connsiteX0" fmla="*/ 17837 w 52322"/>
                      <a:gd name="connsiteY0" fmla="*/ 4282 h 37864"/>
                      <a:gd name="connsiteX1" fmla="*/ 20711 w 52322"/>
                      <a:gd name="connsiteY1" fmla="*/ 3498 h 37864"/>
                      <a:gd name="connsiteX2" fmla="*/ 28548 w 52322"/>
                      <a:gd name="connsiteY2" fmla="*/ 4282 h 37864"/>
                      <a:gd name="connsiteX3" fmla="*/ 35863 w 52322"/>
                      <a:gd name="connsiteY3" fmla="*/ 624 h 37864"/>
                      <a:gd name="connsiteX4" fmla="*/ 39782 w 52322"/>
                      <a:gd name="connsiteY4" fmla="*/ 2714 h 37864"/>
                      <a:gd name="connsiteX5" fmla="*/ 44746 w 52322"/>
                      <a:gd name="connsiteY5" fmla="*/ 2192 h 37864"/>
                      <a:gd name="connsiteX6" fmla="*/ 47881 w 52322"/>
                      <a:gd name="connsiteY6" fmla="*/ 2714 h 37864"/>
                      <a:gd name="connsiteX7" fmla="*/ 48665 w 52322"/>
                      <a:gd name="connsiteY7" fmla="*/ 6110 h 37864"/>
                      <a:gd name="connsiteX8" fmla="*/ 52322 w 52322"/>
                      <a:gd name="connsiteY8" fmla="*/ 11336 h 37864"/>
                      <a:gd name="connsiteX9" fmla="*/ 45007 w 52322"/>
                      <a:gd name="connsiteY9" fmla="*/ 14732 h 37864"/>
                      <a:gd name="connsiteX10" fmla="*/ 41088 w 52322"/>
                      <a:gd name="connsiteY10" fmla="*/ 13948 h 37864"/>
                      <a:gd name="connsiteX11" fmla="*/ 41350 w 52322"/>
                      <a:gd name="connsiteY11" fmla="*/ 16822 h 37864"/>
                      <a:gd name="connsiteX12" fmla="*/ 42656 w 52322"/>
                      <a:gd name="connsiteY12" fmla="*/ 19696 h 37864"/>
                      <a:gd name="connsiteX13" fmla="*/ 38998 w 52322"/>
                      <a:gd name="connsiteY13" fmla="*/ 19696 h 37864"/>
                      <a:gd name="connsiteX14" fmla="*/ 34296 w 52322"/>
                      <a:gd name="connsiteY14" fmla="*/ 19957 h 37864"/>
                      <a:gd name="connsiteX15" fmla="*/ 35602 w 52322"/>
                      <a:gd name="connsiteY15" fmla="*/ 22308 h 37864"/>
                      <a:gd name="connsiteX16" fmla="*/ 37692 w 52322"/>
                      <a:gd name="connsiteY16" fmla="*/ 25182 h 37864"/>
                      <a:gd name="connsiteX17" fmla="*/ 35080 w 52322"/>
                      <a:gd name="connsiteY17" fmla="*/ 25966 h 37864"/>
                      <a:gd name="connsiteX18" fmla="*/ 27503 w 52322"/>
                      <a:gd name="connsiteY18" fmla="*/ 24137 h 37864"/>
                      <a:gd name="connsiteX19" fmla="*/ 22539 w 52322"/>
                      <a:gd name="connsiteY19" fmla="*/ 29101 h 37864"/>
                      <a:gd name="connsiteX20" fmla="*/ 18620 w 52322"/>
                      <a:gd name="connsiteY20" fmla="*/ 36677 h 37864"/>
                      <a:gd name="connsiteX21" fmla="*/ 15485 w 52322"/>
                      <a:gd name="connsiteY21" fmla="*/ 37722 h 37864"/>
                      <a:gd name="connsiteX22" fmla="*/ 15485 w 52322"/>
                      <a:gd name="connsiteY22" fmla="*/ 35371 h 37864"/>
                      <a:gd name="connsiteX23" fmla="*/ 16269 w 52322"/>
                      <a:gd name="connsiteY23" fmla="*/ 27272 h 37864"/>
                      <a:gd name="connsiteX24" fmla="*/ 9999 w 52322"/>
                      <a:gd name="connsiteY24" fmla="*/ 30407 h 37864"/>
                      <a:gd name="connsiteX25" fmla="*/ 5558 w 52322"/>
                      <a:gd name="connsiteY25" fmla="*/ 28840 h 37864"/>
                      <a:gd name="connsiteX26" fmla="*/ 5035 w 52322"/>
                      <a:gd name="connsiteY26" fmla="*/ 25705 h 37864"/>
                      <a:gd name="connsiteX27" fmla="*/ 2684 w 52322"/>
                      <a:gd name="connsiteY27" fmla="*/ 22831 h 37864"/>
                      <a:gd name="connsiteX28" fmla="*/ 594 w 52322"/>
                      <a:gd name="connsiteY28" fmla="*/ 16299 h 37864"/>
                      <a:gd name="connsiteX29" fmla="*/ 2423 w 52322"/>
                      <a:gd name="connsiteY29" fmla="*/ 14471 h 37864"/>
                      <a:gd name="connsiteX30" fmla="*/ 3468 w 52322"/>
                      <a:gd name="connsiteY30" fmla="*/ 13164 h 37864"/>
                      <a:gd name="connsiteX31" fmla="*/ 6080 w 52322"/>
                      <a:gd name="connsiteY31" fmla="*/ 11074 h 37864"/>
                      <a:gd name="connsiteX32" fmla="*/ 8170 w 52322"/>
                      <a:gd name="connsiteY32" fmla="*/ 9768 h 37864"/>
                      <a:gd name="connsiteX33" fmla="*/ 10783 w 52322"/>
                      <a:gd name="connsiteY33" fmla="*/ 8984 h 37864"/>
                      <a:gd name="connsiteX34" fmla="*/ 13395 w 52322"/>
                      <a:gd name="connsiteY34" fmla="*/ 8984 h 37864"/>
                      <a:gd name="connsiteX35" fmla="*/ 14963 w 52322"/>
                      <a:gd name="connsiteY35" fmla="*/ 11336 h 37864"/>
                      <a:gd name="connsiteX36" fmla="*/ 17314 w 52322"/>
                      <a:gd name="connsiteY36" fmla="*/ 12642 h 37864"/>
                      <a:gd name="connsiteX37" fmla="*/ 19143 w 52322"/>
                      <a:gd name="connsiteY37" fmla="*/ 11858 h 37864"/>
                      <a:gd name="connsiteX38" fmla="*/ 19404 w 52322"/>
                      <a:gd name="connsiteY38" fmla="*/ 8200 h 37864"/>
                      <a:gd name="connsiteX39" fmla="*/ 17837 w 52322"/>
                      <a:gd name="connsiteY39" fmla="*/ 4282 h 37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52322" h="37864">
                        <a:moveTo>
                          <a:pt x="17837" y="4282"/>
                        </a:moveTo>
                        <a:cubicBezTo>
                          <a:pt x="18098" y="2975"/>
                          <a:pt x="19665" y="3237"/>
                          <a:pt x="20711" y="3498"/>
                        </a:cubicBezTo>
                        <a:cubicBezTo>
                          <a:pt x="23584" y="4282"/>
                          <a:pt x="25936" y="6894"/>
                          <a:pt x="28548" y="4282"/>
                        </a:cubicBezTo>
                        <a:cubicBezTo>
                          <a:pt x="30638" y="2192"/>
                          <a:pt x="32728" y="-1466"/>
                          <a:pt x="35863" y="624"/>
                        </a:cubicBezTo>
                        <a:cubicBezTo>
                          <a:pt x="37170" y="1408"/>
                          <a:pt x="38215" y="2453"/>
                          <a:pt x="39782" y="2714"/>
                        </a:cubicBezTo>
                        <a:cubicBezTo>
                          <a:pt x="41350" y="2975"/>
                          <a:pt x="42917" y="2453"/>
                          <a:pt x="44746" y="2192"/>
                        </a:cubicBezTo>
                        <a:cubicBezTo>
                          <a:pt x="45791" y="1930"/>
                          <a:pt x="47358" y="1669"/>
                          <a:pt x="47881" y="2714"/>
                        </a:cubicBezTo>
                        <a:cubicBezTo>
                          <a:pt x="48403" y="3759"/>
                          <a:pt x="48403" y="5065"/>
                          <a:pt x="48665" y="6110"/>
                        </a:cubicBezTo>
                        <a:cubicBezTo>
                          <a:pt x="49449" y="8200"/>
                          <a:pt x="52322" y="8984"/>
                          <a:pt x="52322" y="11336"/>
                        </a:cubicBezTo>
                        <a:cubicBezTo>
                          <a:pt x="52322" y="15254"/>
                          <a:pt x="47620" y="15254"/>
                          <a:pt x="45007" y="14732"/>
                        </a:cubicBezTo>
                        <a:cubicBezTo>
                          <a:pt x="43962" y="14471"/>
                          <a:pt x="42133" y="13426"/>
                          <a:pt x="41088" y="13948"/>
                        </a:cubicBezTo>
                        <a:cubicBezTo>
                          <a:pt x="40043" y="14471"/>
                          <a:pt x="41088" y="16038"/>
                          <a:pt x="41350" y="16822"/>
                        </a:cubicBezTo>
                        <a:cubicBezTo>
                          <a:pt x="41611" y="17344"/>
                          <a:pt x="42917" y="19173"/>
                          <a:pt x="42656" y="19696"/>
                        </a:cubicBezTo>
                        <a:cubicBezTo>
                          <a:pt x="42395" y="20479"/>
                          <a:pt x="39782" y="19696"/>
                          <a:pt x="38998" y="19696"/>
                        </a:cubicBezTo>
                        <a:cubicBezTo>
                          <a:pt x="37953" y="19696"/>
                          <a:pt x="35080" y="19173"/>
                          <a:pt x="34296" y="19957"/>
                        </a:cubicBezTo>
                        <a:cubicBezTo>
                          <a:pt x="33512" y="20741"/>
                          <a:pt x="35080" y="21786"/>
                          <a:pt x="35602" y="22308"/>
                        </a:cubicBezTo>
                        <a:cubicBezTo>
                          <a:pt x="36125" y="22831"/>
                          <a:pt x="37953" y="24137"/>
                          <a:pt x="37692" y="25182"/>
                        </a:cubicBezTo>
                        <a:cubicBezTo>
                          <a:pt x="37431" y="26227"/>
                          <a:pt x="35602" y="25966"/>
                          <a:pt x="35080" y="25966"/>
                        </a:cubicBezTo>
                        <a:cubicBezTo>
                          <a:pt x="32467" y="25705"/>
                          <a:pt x="30116" y="23615"/>
                          <a:pt x="27503" y="24137"/>
                        </a:cubicBezTo>
                        <a:cubicBezTo>
                          <a:pt x="25152" y="24659"/>
                          <a:pt x="23323" y="26749"/>
                          <a:pt x="22539" y="29101"/>
                        </a:cubicBezTo>
                        <a:cubicBezTo>
                          <a:pt x="21756" y="31975"/>
                          <a:pt x="20972" y="34587"/>
                          <a:pt x="18620" y="36677"/>
                        </a:cubicBezTo>
                        <a:cubicBezTo>
                          <a:pt x="17837" y="37200"/>
                          <a:pt x="16530" y="38245"/>
                          <a:pt x="15485" y="37722"/>
                        </a:cubicBezTo>
                        <a:cubicBezTo>
                          <a:pt x="14702" y="37200"/>
                          <a:pt x="15224" y="36155"/>
                          <a:pt x="15485" y="35371"/>
                        </a:cubicBezTo>
                        <a:cubicBezTo>
                          <a:pt x="16530" y="33020"/>
                          <a:pt x="18359" y="29623"/>
                          <a:pt x="16269" y="27272"/>
                        </a:cubicBezTo>
                        <a:cubicBezTo>
                          <a:pt x="13918" y="24659"/>
                          <a:pt x="11305" y="28840"/>
                          <a:pt x="9999" y="30407"/>
                        </a:cubicBezTo>
                        <a:cubicBezTo>
                          <a:pt x="7909" y="32497"/>
                          <a:pt x="6080" y="31452"/>
                          <a:pt x="5558" y="28840"/>
                        </a:cubicBezTo>
                        <a:cubicBezTo>
                          <a:pt x="5296" y="27795"/>
                          <a:pt x="5296" y="26749"/>
                          <a:pt x="5035" y="25705"/>
                        </a:cubicBezTo>
                        <a:cubicBezTo>
                          <a:pt x="4513" y="24659"/>
                          <a:pt x="3729" y="23615"/>
                          <a:pt x="2684" y="22831"/>
                        </a:cubicBezTo>
                        <a:cubicBezTo>
                          <a:pt x="855" y="21002"/>
                          <a:pt x="-974" y="18651"/>
                          <a:pt x="594" y="16299"/>
                        </a:cubicBezTo>
                        <a:cubicBezTo>
                          <a:pt x="1116" y="15516"/>
                          <a:pt x="1900" y="14993"/>
                          <a:pt x="2423" y="14471"/>
                        </a:cubicBezTo>
                        <a:cubicBezTo>
                          <a:pt x="2945" y="13948"/>
                          <a:pt x="3206" y="13426"/>
                          <a:pt x="3468" y="13164"/>
                        </a:cubicBezTo>
                        <a:cubicBezTo>
                          <a:pt x="4251" y="12380"/>
                          <a:pt x="5035" y="11858"/>
                          <a:pt x="6080" y="11074"/>
                        </a:cubicBezTo>
                        <a:cubicBezTo>
                          <a:pt x="6864" y="10552"/>
                          <a:pt x="7125" y="10290"/>
                          <a:pt x="8170" y="9768"/>
                        </a:cubicBezTo>
                        <a:cubicBezTo>
                          <a:pt x="9215" y="9507"/>
                          <a:pt x="9999" y="9246"/>
                          <a:pt x="10783" y="8984"/>
                        </a:cubicBezTo>
                        <a:cubicBezTo>
                          <a:pt x="11567" y="8723"/>
                          <a:pt x="12612" y="8462"/>
                          <a:pt x="13395" y="8984"/>
                        </a:cubicBezTo>
                        <a:cubicBezTo>
                          <a:pt x="13918" y="9507"/>
                          <a:pt x="14440" y="10813"/>
                          <a:pt x="14963" y="11336"/>
                        </a:cubicBezTo>
                        <a:cubicBezTo>
                          <a:pt x="15485" y="12119"/>
                          <a:pt x="16269" y="12380"/>
                          <a:pt x="17314" y="12642"/>
                        </a:cubicBezTo>
                        <a:cubicBezTo>
                          <a:pt x="18359" y="12903"/>
                          <a:pt x="18882" y="13164"/>
                          <a:pt x="19143" y="11858"/>
                        </a:cubicBezTo>
                        <a:cubicBezTo>
                          <a:pt x="19404" y="10552"/>
                          <a:pt x="19665" y="9507"/>
                          <a:pt x="19404" y="8200"/>
                        </a:cubicBezTo>
                        <a:cubicBezTo>
                          <a:pt x="18620" y="7155"/>
                          <a:pt x="17575" y="5849"/>
                          <a:pt x="17837" y="428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C66E73B3-928F-CFC2-356D-1F6DBCF5E603}"/>
                      </a:ext>
                    </a:extLst>
                  </p:cNvPr>
                  <p:cNvSpPr/>
                  <p:nvPr/>
                </p:nvSpPr>
                <p:spPr>
                  <a:xfrm>
                    <a:off x="1335263" y="2720072"/>
                    <a:ext cx="60575" cy="35140"/>
                  </a:xfrm>
                  <a:custGeom>
                    <a:avLst/>
                    <a:gdLst>
                      <a:gd name="connsiteX0" fmla="*/ 35582 w 60575"/>
                      <a:gd name="connsiteY0" fmla="*/ 14485 h 35140"/>
                      <a:gd name="connsiteX1" fmla="*/ 30096 w 60575"/>
                      <a:gd name="connsiteY1" fmla="*/ 18404 h 35140"/>
                      <a:gd name="connsiteX2" fmla="*/ 25393 w 60575"/>
                      <a:gd name="connsiteY2" fmla="*/ 25719 h 35140"/>
                      <a:gd name="connsiteX3" fmla="*/ 20952 w 60575"/>
                      <a:gd name="connsiteY3" fmla="*/ 31467 h 35140"/>
                      <a:gd name="connsiteX4" fmla="*/ 19645 w 60575"/>
                      <a:gd name="connsiteY4" fmla="*/ 34863 h 35140"/>
                      <a:gd name="connsiteX5" fmla="*/ 18862 w 60575"/>
                      <a:gd name="connsiteY5" fmla="*/ 33818 h 35140"/>
                      <a:gd name="connsiteX6" fmla="*/ 17555 w 60575"/>
                      <a:gd name="connsiteY6" fmla="*/ 28070 h 35140"/>
                      <a:gd name="connsiteX7" fmla="*/ 15465 w 60575"/>
                      <a:gd name="connsiteY7" fmla="*/ 24152 h 35140"/>
                      <a:gd name="connsiteX8" fmla="*/ 11546 w 60575"/>
                      <a:gd name="connsiteY8" fmla="*/ 31205 h 35140"/>
                      <a:gd name="connsiteX9" fmla="*/ 6060 w 60575"/>
                      <a:gd name="connsiteY9" fmla="*/ 30944 h 35140"/>
                      <a:gd name="connsiteX10" fmla="*/ 2141 w 60575"/>
                      <a:gd name="connsiteY10" fmla="*/ 29899 h 35140"/>
                      <a:gd name="connsiteX11" fmla="*/ 51 w 60575"/>
                      <a:gd name="connsiteY11" fmla="*/ 28593 h 35140"/>
                      <a:gd name="connsiteX12" fmla="*/ 1358 w 60575"/>
                      <a:gd name="connsiteY12" fmla="*/ 24935 h 35140"/>
                      <a:gd name="connsiteX13" fmla="*/ 5799 w 60575"/>
                      <a:gd name="connsiteY13" fmla="*/ 20755 h 35140"/>
                      <a:gd name="connsiteX14" fmla="*/ 11285 w 60575"/>
                      <a:gd name="connsiteY14" fmla="*/ 18404 h 35140"/>
                      <a:gd name="connsiteX15" fmla="*/ 15727 w 60575"/>
                      <a:gd name="connsiteY15" fmla="*/ 17098 h 35140"/>
                      <a:gd name="connsiteX16" fmla="*/ 19384 w 60575"/>
                      <a:gd name="connsiteY16" fmla="*/ 13701 h 35140"/>
                      <a:gd name="connsiteX17" fmla="*/ 24087 w 60575"/>
                      <a:gd name="connsiteY17" fmla="*/ 8215 h 35140"/>
                      <a:gd name="connsiteX18" fmla="*/ 35059 w 60575"/>
                      <a:gd name="connsiteY18" fmla="*/ 3774 h 35140"/>
                      <a:gd name="connsiteX19" fmla="*/ 38717 w 60575"/>
                      <a:gd name="connsiteY19" fmla="*/ 3251 h 35140"/>
                      <a:gd name="connsiteX20" fmla="*/ 42375 w 60575"/>
                      <a:gd name="connsiteY20" fmla="*/ 900 h 35140"/>
                      <a:gd name="connsiteX21" fmla="*/ 48906 w 60575"/>
                      <a:gd name="connsiteY21" fmla="*/ 3251 h 35140"/>
                      <a:gd name="connsiteX22" fmla="*/ 53086 w 60575"/>
                      <a:gd name="connsiteY22" fmla="*/ 8476 h 35140"/>
                      <a:gd name="connsiteX23" fmla="*/ 60140 w 60575"/>
                      <a:gd name="connsiteY23" fmla="*/ 10044 h 35140"/>
                      <a:gd name="connsiteX24" fmla="*/ 57266 w 60575"/>
                      <a:gd name="connsiteY24" fmla="*/ 15008 h 35140"/>
                      <a:gd name="connsiteX25" fmla="*/ 50735 w 60575"/>
                      <a:gd name="connsiteY25" fmla="*/ 16836 h 35140"/>
                      <a:gd name="connsiteX26" fmla="*/ 46293 w 60575"/>
                      <a:gd name="connsiteY26" fmla="*/ 20494 h 35140"/>
                      <a:gd name="connsiteX27" fmla="*/ 43942 w 60575"/>
                      <a:gd name="connsiteY27" fmla="*/ 20755 h 35140"/>
                      <a:gd name="connsiteX28" fmla="*/ 41330 w 60575"/>
                      <a:gd name="connsiteY28" fmla="*/ 21539 h 35140"/>
                      <a:gd name="connsiteX29" fmla="*/ 40023 w 60575"/>
                      <a:gd name="connsiteY29" fmla="*/ 19710 h 35140"/>
                      <a:gd name="connsiteX30" fmla="*/ 38717 w 60575"/>
                      <a:gd name="connsiteY30" fmla="*/ 17881 h 35140"/>
                      <a:gd name="connsiteX31" fmla="*/ 35582 w 60575"/>
                      <a:gd name="connsiteY31" fmla="*/ 14485 h 3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60575" h="35140">
                        <a:moveTo>
                          <a:pt x="35582" y="14485"/>
                        </a:moveTo>
                        <a:cubicBezTo>
                          <a:pt x="33231" y="14224"/>
                          <a:pt x="31141" y="16836"/>
                          <a:pt x="30096" y="18404"/>
                        </a:cubicBezTo>
                        <a:cubicBezTo>
                          <a:pt x="28267" y="20755"/>
                          <a:pt x="27222" y="23629"/>
                          <a:pt x="25393" y="25719"/>
                        </a:cubicBezTo>
                        <a:cubicBezTo>
                          <a:pt x="23825" y="27809"/>
                          <a:pt x="21997" y="29377"/>
                          <a:pt x="20952" y="31467"/>
                        </a:cubicBezTo>
                        <a:cubicBezTo>
                          <a:pt x="20429" y="32250"/>
                          <a:pt x="20168" y="34079"/>
                          <a:pt x="19645" y="34863"/>
                        </a:cubicBezTo>
                        <a:cubicBezTo>
                          <a:pt x="19123" y="35647"/>
                          <a:pt x="18862" y="34602"/>
                          <a:pt x="18862" y="33818"/>
                        </a:cubicBezTo>
                        <a:cubicBezTo>
                          <a:pt x="18339" y="31989"/>
                          <a:pt x="18078" y="29899"/>
                          <a:pt x="17555" y="28070"/>
                        </a:cubicBezTo>
                        <a:cubicBezTo>
                          <a:pt x="17294" y="27025"/>
                          <a:pt x="16772" y="24413"/>
                          <a:pt x="15465" y="24152"/>
                        </a:cubicBezTo>
                        <a:cubicBezTo>
                          <a:pt x="13375" y="23629"/>
                          <a:pt x="12330" y="29899"/>
                          <a:pt x="11546" y="31205"/>
                        </a:cubicBezTo>
                        <a:cubicBezTo>
                          <a:pt x="10240" y="33557"/>
                          <a:pt x="7889" y="31728"/>
                          <a:pt x="6060" y="30944"/>
                        </a:cubicBezTo>
                        <a:cubicBezTo>
                          <a:pt x="4754" y="30422"/>
                          <a:pt x="3448" y="30160"/>
                          <a:pt x="2141" y="29899"/>
                        </a:cubicBezTo>
                        <a:cubicBezTo>
                          <a:pt x="1358" y="29638"/>
                          <a:pt x="313" y="29377"/>
                          <a:pt x="51" y="28593"/>
                        </a:cubicBezTo>
                        <a:cubicBezTo>
                          <a:pt x="-210" y="27286"/>
                          <a:pt x="574" y="25980"/>
                          <a:pt x="1358" y="24935"/>
                        </a:cubicBezTo>
                        <a:cubicBezTo>
                          <a:pt x="2664" y="23106"/>
                          <a:pt x="4231" y="21800"/>
                          <a:pt x="5799" y="20755"/>
                        </a:cubicBezTo>
                        <a:cubicBezTo>
                          <a:pt x="7366" y="19710"/>
                          <a:pt x="9456" y="18926"/>
                          <a:pt x="11285" y="18404"/>
                        </a:cubicBezTo>
                        <a:cubicBezTo>
                          <a:pt x="12853" y="18143"/>
                          <a:pt x="14159" y="17881"/>
                          <a:pt x="15727" y="17098"/>
                        </a:cubicBezTo>
                        <a:cubicBezTo>
                          <a:pt x="17294" y="16314"/>
                          <a:pt x="18339" y="15008"/>
                          <a:pt x="19384" y="13701"/>
                        </a:cubicBezTo>
                        <a:cubicBezTo>
                          <a:pt x="20952" y="11873"/>
                          <a:pt x="22519" y="10044"/>
                          <a:pt x="24087" y="8215"/>
                        </a:cubicBezTo>
                        <a:cubicBezTo>
                          <a:pt x="27222" y="5341"/>
                          <a:pt x="30618" y="3774"/>
                          <a:pt x="35059" y="3774"/>
                        </a:cubicBezTo>
                        <a:cubicBezTo>
                          <a:pt x="36366" y="3774"/>
                          <a:pt x="37411" y="3774"/>
                          <a:pt x="38717" y="3251"/>
                        </a:cubicBezTo>
                        <a:cubicBezTo>
                          <a:pt x="40023" y="2729"/>
                          <a:pt x="41068" y="1684"/>
                          <a:pt x="42375" y="900"/>
                        </a:cubicBezTo>
                        <a:cubicBezTo>
                          <a:pt x="45510" y="-929"/>
                          <a:pt x="47600" y="116"/>
                          <a:pt x="48906" y="3251"/>
                        </a:cubicBezTo>
                        <a:cubicBezTo>
                          <a:pt x="49951" y="5341"/>
                          <a:pt x="50212" y="8738"/>
                          <a:pt x="53086" y="8476"/>
                        </a:cubicBezTo>
                        <a:cubicBezTo>
                          <a:pt x="55437" y="8215"/>
                          <a:pt x="58572" y="7170"/>
                          <a:pt x="60140" y="10044"/>
                        </a:cubicBezTo>
                        <a:cubicBezTo>
                          <a:pt x="61446" y="12656"/>
                          <a:pt x="59617" y="14746"/>
                          <a:pt x="57266" y="15008"/>
                        </a:cubicBezTo>
                        <a:cubicBezTo>
                          <a:pt x="54915" y="15530"/>
                          <a:pt x="52563" y="15008"/>
                          <a:pt x="50735" y="16836"/>
                        </a:cubicBezTo>
                        <a:cubicBezTo>
                          <a:pt x="49167" y="18143"/>
                          <a:pt x="48122" y="19710"/>
                          <a:pt x="46293" y="20494"/>
                        </a:cubicBezTo>
                        <a:cubicBezTo>
                          <a:pt x="45510" y="20755"/>
                          <a:pt x="44726" y="20755"/>
                          <a:pt x="43942" y="20755"/>
                        </a:cubicBezTo>
                        <a:cubicBezTo>
                          <a:pt x="43158" y="21016"/>
                          <a:pt x="42113" y="21539"/>
                          <a:pt x="41330" y="21539"/>
                        </a:cubicBezTo>
                        <a:cubicBezTo>
                          <a:pt x="41068" y="21539"/>
                          <a:pt x="40284" y="20233"/>
                          <a:pt x="40023" y="19710"/>
                        </a:cubicBezTo>
                        <a:cubicBezTo>
                          <a:pt x="39762" y="19188"/>
                          <a:pt x="39239" y="18404"/>
                          <a:pt x="38717" y="17881"/>
                        </a:cubicBezTo>
                        <a:cubicBezTo>
                          <a:pt x="37672" y="17359"/>
                          <a:pt x="37672" y="14746"/>
                          <a:pt x="35582" y="1448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4FB594FD-D4A1-9422-3259-A17492878174}"/>
                      </a:ext>
                    </a:extLst>
                  </p:cNvPr>
                  <p:cNvSpPr/>
                  <p:nvPr/>
                </p:nvSpPr>
                <p:spPr>
                  <a:xfrm>
                    <a:off x="1386199" y="2739905"/>
                    <a:ext cx="8454" cy="9680"/>
                  </a:xfrm>
                  <a:custGeom>
                    <a:avLst/>
                    <a:gdLst>
                      <a:gd name="connsiteX0" fmla="*/ 2151 w 8454"/>
                      <a:gd name="connsiteY0" fmla="*/ 9282 h 9680"/>
                      <a:gd name="connsiteX1" fmla="*/ 583 w 8454"/>
                      <a:gd name="connsiteY1" fmla="*/ 5886 h 9680"/>
                      <a:gd name="connsiteX2" fmla="*/ 845 w 8454"/>
                      <a:gd name="connsiteY2" fmla="*/ 400 h 9680"/>
                      <a:gd name="connsiteX3" fmla="*/ 6070 w 8454"/>
                      <a:gd name="connsiteY3" fmla="*/ 661 h 9680"/>
                      <a:gd name="connsiteX4" fmla="*/ 8421 w 8454"/>
                      <a:gd name="connsiteY4" fmla="*/ 4057 h 9680"/>
                      <a:gd name="connsiteX5" fmla="*/ 7637 w 8454"/>
                      <a:gd name="connsiteY5" fmla="*/ 6670 h 9680"/>
                      <a:gd name="connsiteX6" fmla="*/ 7898 w 8454"/>
                      <a:gd name="connsiteY6" fmla="*/ 8499 h 9680"/>
                      <a:gd name="connsiteX7" fmla="*/ 3196 w 8454"/>
                      <a:gd name="connsiteY7" fmla="*/ 9544 h 9680"/>
                      <a:gd name="connsiteX8" fmla="*/ 2151 w 8454"/>
                      <a:gd name="connsiteY8" fmla="*/ 9282 h 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454" h="9680">
                        <a:moveTo>
                          <a:pt x="2151" y="9282"/>
                        </a:moveTo>
                        <a:cubicBezTo>
                          <a:pt x="1106" y="8499"/>
                          <a:pt x="845" y="7192"/>
                          <a:pt x="583" y="5886"/>
                        </a:cubicBezTo>
                        <a:cubicBezTo>
                          <a:pt x="322" y="4580"/>
                          <a:pt x="-723" y="1445"/>
                          <a:pt x="845" y="400"/>
                        </a:cubicBezTo>
                        <a:cubicBezTo>
                          <a:pt x="2151" y="-384"/>
                          <a:pt x="4763" y="138"/>
                          <a:pt x="6070" y="661"/>
                        </a:cubicBezTo>
                        <a:cubicBezTo>
                          <a:pt x="7376" y="1183"/>
                          <a:pt x="8682" y="2751"/>
                          <a:pt x="8421" y="4057"/>
                        </a:cubicBezTo>
                        <a:cubicBezTo>
                          <a:pt x="8160" y="4841"/>
                          <a:pt x="7637" y="5886"/>
                          <a:pt x="7637" y="6670"/>
                        </a:cubicBezTo>
                        <a:cubicBezTo>
                          <a:pt x="7637" y="7192"/>
                          <a:pt x="7898" y="7976"/>
                          <a:pt x="7898" y="8499"/>
                        </a:cubicBezTo>
                        <a:cubicBezTo>
                          <a:pt x="7637" y="9805"/>
                          <a:pt x="4241" y="9805"/>
                          <a:pt x="3196" y="9544"/>
                        </a:cubicBezTo>
                        <a:cubicBezTo>
                          <a:pt x="2673" y="9544"/>
                          <a:pt x="2412" y="9544"/>
                          <a:pt x="2151" y="928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3B3AD2D9-7A44-7163-631C-23DBC40F65A8}"/>
                      </a:ext>
                    </a:extLst>
                  </p:cNvPr>
                  <p:cNvSpPr/>
                  <p:nvPr/>
                </p:nvSpPr>
                <p:spPr>
                  <a:xfrm>
                    <a:off x="1398708" y="2741178"/>
                    <a:ext cx="10728" cy="14017"/>
                  </a:xfrm>
                  <a:custGeom>
                    <a:avLst/>
                    <a:gdLst>
                      <a:gd name="connsiteX0" fmla="*/ 4533 w 10728"/>
                      <a:gd name="connsiteY0" fmla="*/ 13234 h 14017"/>
                      <a:gd name="connsiteX1" fmla="*/ 2705 w 10728"/>
                      <a:gd name="connsiteY1" fmla="*/ 14018 h 14017"/>
                      <a:gd name="connsiteX2" fmla="*/ 92 w 10728"/>
                      <a:gd name="connsiteY2" fmla="*/ 12189 h 14017"/>
                      <a:gd name="connsiteX3" fmla="*/ 2443 w 10728"/>
                      <a:gd name="connsiteY3" fmla="*/ 5397 h 14017"/>
                      <a:gd name="connsiteX4" fmla="*/ 7668 w 10728"/>
                      <a:gd name="connsiteY4" fmla="*/ 172 h 14017"/>
                      <a:gd name="connsiteX5" fmla="*/ 10281 w 10728"/>
                      <a:gd name="connsiteY5" fmla="*/ 433 h 14017"/>
                      <a:gd name="connsiteX6" fmla="*/ 9758 w 10728"/>
                      <a:gd name="connsiteY6" fmla="*/ 5397 h 14017"/>
                      <a:gd name="connsiteX7" fmla="*/ 8452 w 10728"/>
                      <a:gd name="connsiteY7" fmla="*/ 9577 h 14017"/>
                      <a:gd name="connsiteX8" fmla="*/ 6101 w 10728"/>
                      <a:gd name="connsiteY8" fmla="*/ 11667 h 14017"/>
                      <a:gd name="connsiteX9" fmla="*/ 4533 w 10728"/>
                      <a:gd name="connsiteY9" fmla="*/ 13234 h 14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28" h="14017">
                        <a:moveTo>
                          <a:pt x="4533" y="13234"/>
                        </a:moveTo>
                        <a:cubicBezTo>
                          <a:pt x="4011" y="13757"/>
                          <a:pt x="3488" y="14018"/>
                          <a:pt x="2705" y="14018"/>
                        </a:cubicBezTo>
                        <a:cubicBezTo>
                          <a:pt x="1659" y="14018"/>
                          <a:pt x="353" y="13234"/>
                          <a:pt x="92" y="12189"/>
                        </a:cubicBezTo>
                        <a:cubicBezTo>
                          <a:pt x="-431" y="10099"/>
                          <a:pt x="1398" y="7225"/>
                          <a:pt x="2443" y="5397"/>
                        </a:cubicBezTo>
                        <a:cubicBezTo>
                          <a:pt x="3488" y="3568"/>
                          <a:pt x="5578" y="955"/>
                          <a:pt x="7668" y="172"/>
                        </a:cubicBezTo>
                        <a:cubicBezTo>
                          <a:pt x="8452" y="-90"/>
                          <a:pt x="9758" y="-90"/>
                          <a:pt x="10281" y="433"/>
                        </a:cubicBezTo>
                        <a:cubicBezTo>
                          <a:pt x="11326" y="1739"/>
                          <a:pt x="10281" y="4090"/>
                          <a:pt x="9758" y="5397"/>
                        </a:cubicBezTo>
                        <a:cubicBezTo>
                          <a:pt x="9497" y="6703"/>
                          <a:pt x="9497" y="8532"/>
                          <a:pt x="8452" y="9577"/>
                        </a:cubicBezTo>
                        <a:cubicBezTo>
                          <a:pt x="7930" y="10361"/>
                          <a:pt x="6885" y="10883"/>
                          <a:pt x="6101" y="11667"/>
                        </a:cubicBezTo>
                        <a:cubicBezTo>
                          <a:pt x="5317" y="12451"/>
                          <a:pt x="4795" y="12712"/>
                          <a:pt x="4533" y="1323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0031A571-F082-077E-A59F-7E0B905E0F7B}"/>
                      </a:ext>
                    </a:extLst>
                  </p:cNvPr>
                  <p:cNvSpPr/>
                  <p:nvPr/>
                </p:nvSpPr>
                <p:spPr>
                  <a:xfrm>
                    <a:off x="1411601" y="2742298"/>
                    <a:ext cx="6008" cy="9281"/>
                  </a:xfrm>
                  <a:custGeom>
                    <a:avLst/>
                    <a:gdLst>
                      <a:gd name="connsiteX0" fmla="*/ 1306 w 6008"/>
                      <a:gd name="connsiteY0" fmla="*/ 9241 h 9281"/>
                      <a:gd name="connsiteX1" fmla="*/ 0 w 6008"/>
                      <a:gd name="connsiteY1" fmla="*/ 7673 h 9281"/>
                      <a:gd name="connsiteX2" fmla="*/ 1306 w 6008"/>
                      <a:gd name="connsiteY2" fmla="*/ 5583 h 9281"/>
                      <a:gd name="connsiteX3" fmla="*/ 2874 w 6008"/>
                      <a:gd name="connsiteY3" fmla="*/ 2971 h 9281"/>
                      <a:gd name="connsiteX4" fmla="*/ 3135 w 6008"/>
                      <a:gd name="connsiteY4" fmla="*/ 620 h 9281"/>
                      <a:gd name="connsiteX5" fmla="*/ 5225 w 6008"/>
                      <a:gd name="connsiteY5" fmla="*/ 1142 h 9281"/>
                      <a:gd name="connsiteX6" fmla="*/ 6009 w 6008"/>
                      <a:gd name="connsiteY6" fmla="*/ 5845 h 9281"/>
                      <a:gd name="connsiteX7" fmla="*/ 5748 w 6008"/>
                      <a:gd name="connsiteY7" fmla="*/ 5845 h 9281"/>
                      <a:gd name="connsiteX8" fmla="*/ 5486 w 6008"/>
                      <a:gd name="connsiteY8" fmla="*/ 6890 h 9281"/>
                      <a:gd name="connsiteX9" fmla="*/ 1306 w 6008"/>
                      <a:gd name="connsiteY9" fmla="*/ 9241 h 9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008" h="9281">
                        <a:moveTo>
                          <a:pt x="1306" y="9241"/>
                        </a:moveTo>
                        <a:cubicBezTo>
                          <a:pt x="522" y="9241"/>
                          <a:pt x="0" y="8457"/>
                          <a:pt x="0" y="7673"/>
                        </a:cubicBezTo>
                        <a:cubicBezTo>
                          <a:pt x="0" y="6890"/>
                          <a:pt x="522" y="6367"/>
                          <a:pt x="1306" y="5583"/>
                        </a:cubicBezTo>
                        <a:cubicBezTo>
                          <a:pt x="2090" y="4800"/>
                          <a:pt x="2613" y="4016"/>
                          <a:pt x="2874" y="2971"/>
                        </a:cubicBezTo>
                        <a:cubicBezTo>
                          <a:pt x="2874" y="2187"/>
                          <a:pt x="2874" y="1142"/>
                          <a:pt x="3135" y="620"/>
                        </a:cubicBezTo>
                        <a:cubicBezTo>
                          <a:pt x="3658" y="-687"/>
                          <a:pt x="4703" y="358"/>
                          <a:pt x="5225" y="1142"/>
                        </a:cubicBezTo>
                        <a:cubicBezTo>
                          <a:pt x="5748" y="2448"/>
                          <a:pt x="5748" y="4277"/>
                          <a:pt x="6009" y="5845"/>
                        </a:cubicBezTo>
                        <a:cubicBezTo>
                          <a:pt x="6009" y="5845"/>
                          <a:pt x="6009" y="5845"/>
                          <a:pt x="5748" y="5845"/>
                        </a:cubicBezTo>
                        <a:cubicBezTo>
                          <a:pt x="5748" y="6106"/>
                          <a:pt x="5486" y="6629"/>
                          <a:pt x="5486" y="6890"/>
                        </a:cubicBezTo>
                        <a:cubicBezTo>
                          <a:pt x="4703" y="8457"/>
                          <a:pt x="2874" y="9502"/>
                          <a:pt x="1306" y="924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2AFDB561-DD8E-F9ED-D91E-3C88A8C0265F}"/>
                      </a:ext>
                    </a:extLst>
                  </p:cNvPr>
                  <p:cNvSpPr/>
                  <p:nvPr/>
                </p:nvSpPr>
                <p:spPr>
                  <a:xfrm>
                    <a:off x="1344128" y="2765345"/>
                    <a:ext cx="7002" cy="6049"/>
                  </a:xfrm>
                  <a:custGeom>
                    <a:avLst/>
                    <a:gdLst>
                      <a:gd name="connsiteX0" fmla="*/ 853 w 7002"/>
                      <a:gd name="connsiteY0" fmla="*/ 5265 h 6049"/>
                      <a:gd name="connsiteX1" fmla="*/ 69 w 7002"/>
                      <a:gd name="connsiteY1" fmla="*/ 2130 h 6049"/>
                      <a:gd name="connsiteX2" fmla="*/ 2421 w 7002"/>
                      <a:gd name="connsiteY2" fmla="*/ 40 h 6049"/>
                      <a:gd name="connsiteX3" fmla="*/ 3988 w 7002"/>
                      <a:gd name="connsiteY3" fmla="*/ 1347 h 6049"/>
                      <a:gd name="connsiteX4" fmla="*/ 5556 w 7002"/>
                      <a:gd name="connsiteY4" fmla="*/ 2130 h 6049"/>
                      <a:gd name="connsiteX5" fmla="*/ 6862 w 7002"/>
                      <a:gd name="connsiteY5" fmla="*/ 4482 h 6049"/>
                      <a:gd name="connsiteX6" fmla="*/ 3727 w 7002"/>
                      <a:gd name="connsiteY6" fmla="*/ 5788 h 6049"/>
                      <a:gd name="connsiteX7" fmla="*/ 2421 w 7002"/>
                      <a:gd name="connsiteY7" fmla="*/ 6049 h 6049"/>
                      <a:gd name="connsiteX8" fmla="*/ 853 w 7002"/>
                      <a:gd name="connsiteY8" fmla="*/ 5265 h 6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02" h="6049">
                        <a:moveTo>
                          <a:pt x="853" y="5265"/>
                        </a:moveTo>
                        <a:cubicBezTo>
                          <a:pt x="331" y="3959"/>
                          <a:pt x="-192" y="3437"/>
                          <a:pt x="69" y="2130"/>
                        </a:cubicBezTo>
                        <a:cubicBezTo>
                          <a:pt x="69" y="824"/>
                          <a:pt x="853" y="-221"/>
                          <a:pt x="2421" y="40"/>
                        </a:cubicBezTo>
                        <a:cubicBezTo>
                          <a:pt x="3205" y="40"/>
                          <a:pt x="3466" y="824"/>
                          <a:pt x="3988" y="1347"/>
                        </a:cubicBezTo>
                        <a:cubicBezTo>
                          <a:pt x="4511" y="1869"/>
                          <a:pt x="5033" y="1869"/>
                          <a:pt x="5556" y="2130"/>
                        </a:cubicBezTo>
                        <a:cubicBezTo>
                          <a:pt x="6340" y="2653"/>
                          <a:pt x="7385" y="3698"/>
                          <a:pt x="6862" y="4482"/>
                        </a:cubicBezTo>
                        <a:cubicBezTo>
                          <a:pt x="6340" y="5265"/>
                          <a:pt x="4772" y="5527"/>
                          <a:pt x="3727" y="5788"/>
                        </a:cubicBezTo>
                        <a:cubicBezTo>
                          <a:pt x="3205" y="5788"/>
                          <a:pt x="2943" y="6049"/>
                          <a:pt x="2421" y="6049"/>
                        </a:cubicBezTo>
                        <a:cubicBezTo>
                          <a:pt x="2421" y="5788"/>
                          <a:pt x="1115" y="5265"/>
                          <a:pt x="853" y="526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35A72B40-015B-422A-FDCE-7FEFF98BCB6D}"/>
                      </a:ext>
                    </a:extLst>
                  </p:cNvPr>
                  <p:cNvSpPr/>
                  <p:nvPr/>
                </p:nvSpPr>
                <p:spPr>
                  <a:xfrm>
                    <a:off x="1300645" y="2750452"/>
                    <a:ext cx="34604" cy="18934"/>
                  </a:xfrm>
                  <a:custGeom>
                    <a:avLst/>
                    <a:gdLst>
                      <a:gd name="connsiteX0" fmla="*/ 11156 w 34604"/>
                      <a:gd name="connsiteY0" fmla="*/ 12843 h 18934"/>
                      <a:gd name="connsiteX1" fmla="*/ 7238 w 34604"/>
                      <a:gd name="connsiteY1" fmla="*/ 18330 h 18934"/>
                      <a:gd name="connsiteX2" fmla="*/ 1229 w 34604"/>
                      <a:gd name="connsiteY2" fmla="*/ 9447 h 18934"/>
                      <a:gd name="connsiteX3" fmla="*/ 5148 w 34604"/>
                      <a:gd name="connsiteY3" fmla="*/ 6834 h 18934"/>
                      <a:gd name="connsiteX4" fmla="*/ 9066 w 34604"/>
                      <a:gd name="connsiteY4" fmla="*/ 3699 h 18934"/>
                      <a:gd name="connsiteX5" fmla="*/ 19255 w 34604"/>
                      <a:gd name="connsiteY5" fmla="*/ 303 h 18934"/>
                      <a:gd name="connsiteX6" fmla="*/ 24219 w 34604"/>
                      <a:gd name="connsiteY6" fmla="*/ 42 h 18934"/>
                      <a:gd name="connsiteX7" fmla="*/ 27877 w 34604"/>
                      <a:gd name="connsiteY7" fmla="*/ 564 h 18934"/>
                      <a:gd name="connsiteX8" fmla="*/ 31273 w 34604"/>
                      <a:gd name="connsiteY8" fmla="*/ 6051 h 18934"/>
                      <a:gd name="connsiteX9" fmla="*/ 34408 w 34604"/>
                      <a:gd name="connsiteY9" fmla="*/ 8924 h 18934"/>
                      <a:gd name="connsiteX10" fmla="*/ 32841 w 34604"/>
                      <a:gd name="connsiteY10" fmla="*/ 11276 h 18934"/>
                      <a:gd name="connsiteX11" fmla="*/ 27354 w 34604"/>
                      <a:gd name="connsiteY11" fmla="*/ 11276 h 18934"/>
                      <a:gd name="connsiteX12" fmla="*/ 22390 w 34604"/>
                      <a:gd name="connsiteY12" fmla="*/ 13627 h 18934"/>
                      <a:gd name="connsiteX13" fmla="*/ 15859 w 34604"/>
                      <a:gd name="connsiteY13" fmla="*/ 13104 h 18934"/>
                      <a:gd name="connsiteX14" fmla="*/ 11156 w 34604"/>
                      <a:gd name="connsiteY14" fmla="*/ 12843 h 18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4604" h="18934">
                        <a:moveTo>
                          <a:pt x="11156" y="12843"/>
                        </a:moveTo>
                        <a:cubicBezTo>
                          <a:pt x="8805" y="13888"/>
                          <a:pt x="9328" y="17023"/>
                          <a:pt x="7238" y="18330"/>
                        </a:cubicBezTo>
                        <a:cubicBezTo>
                          <a:pt x="2013" y="21203"/>
                          <a:pt x="-2168" y="13104"/>
                          <a:pt x="1229" y="9447"/>
                        </a:cubicBezTo>
                        <a:cubicBezTo>
                          <a:pt x="2274" y="8402"/>
                          <a:pt x="3841" y="7618"/>
                          <a:pt x="5148" y="6834"/>
                        </a:cubicBezTo>
                        <a:cubicBezTo>
                          <a:pt x="6715" y="6051"/>
                          <a:pt x="7760" y="4744"/>
                          <a:pt x="9066" y="3699"/>
                        </a:cubicBezTo>
                        <a:cubicBezTo>
                          <a:pt x="12201" y="1087"/>
                          <a:pt x="15337" y="303"/>
                          <a:pt x="19255" y="303"/>
                        </a:cubicBezTo>
                        <a:cubicBezTo>
                          <a:pt x="20823" y="303"/>
                          <a:pt x="22390" y="42"/>
                          <a:pt x="24219" y="42"/>
                        </a:cubicBezTo>
                        <a:cubicBezTo>
                          <a:pt x="25525" y="42"/>
                          <a:pt x="26832" y="-219"/>
                          <a:pt x="27877" y="564"/>
                        </a:cubicBezTo>
                        <a:cubicBezTo>
                          <a:pt x="29706" y="1871"/>
                          <a:pt x="29183" y="4483"/>
                          <a:pt x="31273" y="6051"/>
                        </a:cubicBezTo>
                        <a:cubicBezTo>
                          <a:pt x="32318" y="6834"/>
                          <a:pt x="33886" y="7618"/>
                          <a:pt x="34408" y="8924"/>
                        </a:cubicBezTo>
                        <a:cubicBezTo>
                          <a:pt x="34931" y="10231"/>
                          <a:pt x="34408" y="11276"/>
                          <a:pt x="32841" y="11276"/>
                        </a:cubicBezTo>
                        <a:cubicBezTo>
                          <a:pt x="31012" y="11537"/>
                          <a:pt x="29183" y="9969"/>
                          <a:pt x="27354" y="11276"/>
                        </a:cubicBezTo>
                        <a:cubicBezTo>
                          <a:pt x="25787" y="12321"/>
                          <a:pt x="24219" y="13104"/>
                          <a:pt x="22390" y="13627"/>
                        </a:cubicBezTo>
                        <a:cubicBezTo>
                          <a:pt x="20300" y="13888"/>
                          <a:pt x="17949" y="14150"/>
                          <a:pt x="15859" y="13104"/>
                        </a:cubicBezTo>
                        <a:cubicBezTo>
                          <a:pt x="14292" y="12060"/>
                          <a:pt x="12463" y="12321"/>
                          <a:pt x="11156" y="1284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0F84627-46E9-7AB2-7212-F5F010A44C96}"/>
                      </a:ext>
                    </a:extLst>
                  </p:cNvPr>
                  <p:cNvSpPr/>
                  <p:nvPr/>
                </p:nvSpPr>
                <p:spPr>
                  <a:xfrm>
                    <a:off x="1273783" y="2774518"/>
                    <a:ext cx="6667" cy="6541"/>
                  </a:xfrm>
                  <a:custGeom>
                    <a:avLst/>
                    <a:gdLst>
                      <a:gd name="connsiteX0" fmla="*/ 3794 w 6667"/>
                      <a:gd name="connsiteY0" fmla="*/ 6542 h 6541"/>
                      <a:gd name="connsiteX1" fmla="*/ 137 w 6667"/>
                      <a:gd name="connsiteY1" fmla="*/ 3146 h 6541"/>
                      <a:gd name="connsiteX2" fmla="*/ 1182 w 6667"/>
                      <a:gd name="connsiteY2" fmla="*/ 272 h 6541"/>
                      <a:gd name="connsiteX3" fmla="*/ 4055 w 6667"/>
                      <a:gd name="connsiteY3" fmla="*/ 794 h 6541"/>
                      <a:gd name="connsiteX4" fmla="*/ 6668 w 6667"/>
                      <a:gd name="connsiteY4" fmla="*/ 3407 h 6541"/>
                      <a:gd name="connsiteX5" fmla="*/ 6145 w 6667"/>
                      <a:gd name="connsiteY5" fmla="*/ 5497 h 6541"/>
                      <a:gd name="connsiteX6" fmla="*/ 3794 w 6667"/>
                      <a:gd name="connsiteY6" fmla="*/ 6542 h 6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67" h="6541">
                        <a:moveTo>
                          <a:pt x="3794" y="6542"/>
                        </a:moveTo>
                        <a:cubicBezTo>
                          <a:pt x="2227" y="6542"/>
                          <a:pt x="398" y="4713"/>
                          <a:pt x="137" y="3146"/>
                        </a:cubicBezTo>
                        <a:cubicBezTo>
                          <a:pt x="-125" y="1839"/>
                          <a:pt x="-125" y="794"/>
                          <a:pt x="1182" y="272"/>
                        </a:cubicBezTo>
                        <a:cubicBezTo>
                          <a:pt x="2488" y="-251"/>
                          <a:pt x="3010" y="11"/>
                          <a:pt x="4055" y="794"/>
                        </a:cubicBezTo>
                        <a:cubicBezTo>
                          <a:pt x="5100" y="1578"/>
                          <a:pt x="5884" y="2362"/>
                          <a:pt x="6668" y="3407"/>
                        </a:cubicBezTo>
                        <a:cubicBezTo>
                          <a:pt x="5884" y="4191"/>
                          <a:pt x="6407" y="4713"/>
                          <a:pt x="6145" y="5497"/>
                        </a:cubicBezTo>
                        <a:cubicBezTo>
                          <a:pt x="5623" y="6281"/>
                          <a:pt x="4578" y="6542"/>
                          <a:pt x="3794" y="654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0ED81069-6750-CC29-48C9-CC614692F362}"/>
                      </a:ext>
                    </a:extLst>
                  </p:cNvPr>
                  <p:cNvSpPr/>
                  <p:nvPr/>
                </p:nvSpPr>
                <p:spPr>
                  <a:xfrm>
                    <a:off x="1282110" y="2773647"/>
                    <a:ext cx="15373" cy="7453"/>
                  </a:xfrm>
                  <a:custGeom>
                    <a:avLst/>
                    <a:gdLst>
                      <a:gd name="connsiteX0" fmla="*/ 3043 w 15373"/>
                      <a:gd name="connsiteY0" fmla="*/ 5323 h 7453"/>
                      <a:gd name="connsiteX1" fmla="*/ 431 w 15373"/>
                      <a:gd name="connsiteY1" fmla="*/ 882 h 7453"/>
                      <a:gd name="connsiteX2" fmla="*/ 4089 w 15373"/>
                      <a:gd name="connsiteY2" fmla="*/ 98 h 7453"/>
                      <a:gd name="connsiteX3" fmla="*/ 6179 w 15373"/>
                      <a:gd name="connsiteY3" fmla="*/ 1927 h 7453"/>
                      <a:gd name="connsiteX4" fmla="*/ 9575 w 15373"/>
                      <a:gd name="connsiteY4" fmla="*/ 3755 h 7453"/>
                      <a:gd name="connsiteX5" fmla="*/ 12187 w 15373"/>
                      <a:gd name="connsiteY5" fmla="*/ 2449 h 7453"/>
                      <a:gd name="connsiteX6" fmla="*/ 15061 w 15373"/>
                      <a:gd name="connsiteY6" fmla="*/ 3233 h 7453"/>
                      <a:gd name="connsiteX7" fmla="*/ 13232 w 15373"/>
                      <a:gd name="connsiteY7" fmla="*/ 5323 h 7453"/>
                      <a:gd name="connsiteX8" fmla="*/ 7485 w 15373"/>
                      <a:gd name="connsiteY8" fmla="*/ 7413 h 7453"/>
                      <a:gd name="connsiteX9" fmla="*/ 3043 w 15373"/>
                      <a:gd name="connsiteY9" fmla="*/ 5323 h 7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373" h="7453">
                        <a:moveTo>
                          <a:pt x="3043" y="5323"/>
                        </a:moveTo>
                        <a:cubicBezTo>
                          <a:pt x="1998" y="4278"/>
                          <a:pt x="-1137" y="2711"/>
                          <a:pt x="431" y="882"/>
                        </a:cubicBezTo>
                        <a:cubicBezTo>
                          <a:pt x="1215" y="98"/>
                          <a:pt x="3043" y="-163"/>
                          <a:pt x="4089" y="98"/>
                        </a:cubicBezTo>
                        <a:cubicBezTo>
                          <a:pt x="5134" y="359"/>
                          <a:pt x="5395" y="1143"/>
                          <a:pt x="6179" y="1927"/>
                        </a:cubicBezTo>
                        <a:cubicBezTo>
                          <a:pt x="6962" y="2972"/>
                          <a:pt x="8269" y="3494"/>
                          <a:pt x="9575" y="3755"/>
                        </a:cubicBezTo>
                        <a:cubicBezTo>
                          <a:pt x="10881" y="3755"/>
                          <a:pt x="11404" y="3233"/>
                          <a:pt x="12187" y="2449"/>
                        </a:cubicBezTo>
                        <a:cubicBezTo>
                          <a:pt x="13232" y="1927"/>
                          <a:pt x="14277" y="2449"/>
                          <a:pt x="15061" y="3233"/>
                        </a:cubicBezTo>
                        <a:cubicBezTo>
                          <a:pt x="16106" y="4539"/>
                          <a:pt x="14277" y="4801"/>
                          <a:pt x="13232" y="5323"/>
                        </a:cubicBezTo>
                        <a:cubicBezTo>
                          <a:pt x="11404" y="6368"/>
                          <a:pt x="9314" y="7413"/>
                          <a:pt x="7485" y="7413"/>
                        </a:cubicBezTo>
                        <a:cubicBezTo>
                          <a:pt x="5395" y="7674"/>
                          <a:pt x="4089" y="6629"/>
                          <a:pt x="3043" y="532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A4EAF42A-00A3-DF43-8DB0-F22F96A3F099}"/>
                      </a:ext>
                    </a:extLst>
                  </p:cNvPr>
                  <p:cNvSpPr/>
                  <p:nvPr/>
                </p:nvSpPr>
                <p:spPr>
                  <a:xfrm>
                    <a:off x="1252019" y="2781705"/>
                    <a:ext cx="17990" cy="15254"/>
                  </a:xfrm>
                  <a:custGeom>
                    <a:avLst/>
                    <a:gdLst>
                      <a:gd name="connsiteX0" fmla="*/ 739 w 17990"/>
                      <a:gd name="connsiteY0" fmla="*/ 14770 h 15254"/>
                      <a:gd name="connsiteX1" fmla="*/ 216 w 17990"/>
                      <a:gd name="connsiteY1" fmla="*/ 12941 h 15254"/>
                      <a:gd name="connsiteX2" fmla="*/ 3090 w 17990"/>
                      <a:gd name="connsiteY2" fmla="*/ 11112 h 15254"/>
                      <a:gd name="connsiteX3" fmla="*/ 7009 w 17990"/>
                      <a:gd name="connsiteY3" fmla="*/ 9806 h 15254"/>
                      <a:gd name="connsiteX4" fmla="*/ 7270 w 17990"/>
                      <a:gd name="connsiteY4" fmla="*/ 8499 h 15254"/>
                      <a:gd name="connsiteX5" fmla="*/ 3351 w 17990"/>
                      <a:gd name="connsiteY5" fmla="*/ 7977 h 15254"/>
                      <a:gd name="connsiteX6" fmla="*/ 1523 w 17990"/>
                      <a:gd name="connsiteY6" fmla="*/ 5626 h 15254"/>
                      <a:gd name="connsiteX7" fmla="*/ 3874 w 17990"/>
                      <a:gd name="connsiteY7" fmla="*/ 401 h 15254"/>
                      <a:gd name="connsiteX8" fmla="*/ 12757 w 17990"/>
                      <a:gd name="connsiteY8" fmla="*/ 923 h 15254"/>
                      <a:gd name="connsiteX9" fmla="*/ 17720 w 17990"/>
                      <a:gd name="connsiteY9" fmla="*/ 1184 h 15254"/>
                      <a:gd name="connsiteX10" fmla="*/ 13018 w 17990"/>
                      <a:gd name="connsiteY10" fmla="*/ 5364 h 15254"/>
                      <a:gd name="connsiteX11" fmla="*/ 14324 w 17990"/>
                      <a:gd name="connsiteY11" fmla="*/ 7977 h 15254"/>
                      <a:gd name="connsiteX12" fmla="*/ 17459 w 17990"/>
                      <a:gd name="connsiteY12" fmla="*/ 9283 h 15254"/>
                      <a:gd name="connsiteX13" fmla="*/ 13540 w 17990"/>
                      <a:gd name="connsiteY13" fmla="*/ 11635 h 15254"/>
                      <a:gd name="connsiteX14" fmla="*/ 8315 w 17990"/>
                      <a:gd name="connsiteY14" fmla="*/ 13725 h 15254"/>
                      <a:gd name="connsiteX15" fmla="*/ 4919 w 17990"/>
                      <a:gd name="connsiteY15" fmla="*/ 14770 h 15254"/>
                      <a:gd name="connsiteX16" fmla="*/ 1261 w 17990"/>
                      <a:gd name="connsiteY16" fmla="*/ 15031 h 15254"/>
                      <a:gd name="connsiteX17" fmla="*/ 739 w 17990"/>
                      <a:gd name="connsiteY17" fmla="*/ 14770 h 1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990" h="15254">
                        <a:moveTo>
                          <a:pt x="739" y="14770"/>
                        </a:moveTo>
                        <a:cubicBezTo>
                          <a:pt x="216" y="14247"/>
                          <a:pt x="-306" y="13725"/>
                          <a:pt x="216" y="12941"/>
                        </a:cubicBezTo>
                        <a:cubicBezTo>
                          <a:pt x="739" y="12157"/>
                          <a:pt x="2306" y="11635"/>
                          <a:pt x="3090" y="11112"/>
                        </a:cubicBezTo>
                        <a:cubicBezTo>
                          <a:pt x="4397" y="10589"/>
                          <a:pt x="5703" y="10328"/>
                          <a:pt x="7009" y="9806"/>
                        </a:cubicBezTo>
                        <a:cubicBezTo>
                          <a:pt x="7793" y="9545"/>
                          <a:pt x="8577" y="9022"/>
                          <a:pt x="7270" y="8499"/>
                        </a:cubicBezTo>
                        <a:cubicBezTo>
                          <a:pt x="5964" y="8238"/>
                          <a:pt x="4658" y="8499"/>
                          <a:pt x="3351" y="7977"/>
                        </a:cubicBezTo>
                        <a:cubicBezTo>
                          <a:pt x="2306" y="7454"/>
                          <a:pt x="1784" y="6409"/>
                          <a:pt x="1523" y="5626"/>
                        </a:cubicBezTo>
                        <a:cubicBezTo>
                          <a:pt x="739" y="3536"/>
                          <a:pt x="1784" y="1184"/>
                          <a:pt x="3874" y="401"/>
                        </a:cubicBezTo>
                        <a:cubicBezTo>
                          <a:pt x="6748" y="-906"/>
                          <a:pt x="9883" y="1446"/>
                          <a:pt x="12757" y="923"/>
                        </a:cubicBezTo>
                        <a:cubicBezTo>
                          <a:pt x="13540" y="923"/>
                          <a:pt x="19288" y="-1167"/>
                          <a:pt x="17720" y="1184"/>
                        </a:cubicBezTo>
                        <a:cubicBezTo>
                          <a:pt x="16675" y="3013"/>
                          <a:pt x="14585" y="3797"/>
                          <a:pt x="13018" y="5364"/>
                        </a:cubicBezTo>
                        <a:cubicBezTo>
                          <a:pt x="11712" y="6932"/>
                          <a:pt x="12757" y="7454"/>
                          <a:pt x="14324" y="7977"/>
                        </a:cubicBezTo>
                        <a:cubicBezTo>
                          <a:pt x="14847" y="8238"/>
                          <a:pt x="17720" y="8238"/>
                          <a:pt x="17459" y="9283"/>
                        </a:cubicBezTo>
                        <a:cubicBezTo>
                          <a:pt x="17459" y="10589"/>
                          <a:pt x="14324" y="11373"/>
                          <a:pt x="13540" y="11635"/>
                        </a:cubicBezTo>
                        <a:cubicBezTo>
                          <a:pt x="11712" y="12157"/>
                          <a:pt x="9883" y="12941"/>
                          <a:pt x="8315" y="13725"/>
                        </a:cubicBezTo>
                        <a:cubicBezTo>
                          <a:pt x="7270" y="14247"/>
                          <a:pt x="5964" y="14508"/>
                          <a:pt x="4919" y="14770"/>
                        </a:cubicBezTo>
                        <a:cubicBezTo>
                          <a:pt x="3613" y="15031"/>
                          <a:pt x="2568" y="15553"/>
                          <a:pt x="1261" y="15031"/>
                        </a:cubicBezTo>
                        <a:cubicBezTo>
                          <a:pt x="1000" y="15031"/>
                          <a:pt x="1000" y="14770"/>
                          <a:pt x="739" y="1477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E1858A83-2126-E149-CF7D-54F4DC4B2A99}"/>
                      </a:ext>
                    </a:extLst>
                  </p:cNvPr>
                  <p:cNvSpPr/>
                  <p:nvPr/>
                </p:nvSpPr>
                <p:spPr>
                  <a:xfrm>
                    <a:off x="1237838" y="2796464"/>
                    <a:ext cx="11083" cy="8631"/>
                  </a:xfrm>
                  <a:custGeom>
                    <a:avLst/>
                    <a:gdLst>
                      <a:gd name="connsiteX0" fmla="*/ 1858 w 11083"/>
                      <a:gd name="connsiteY0" fmla="*/ 2623 h 8631"/>
                      <a:gd name="connsiteX1" fmla="*/ 6822 w 11083"/>
                      <a:gd name="connsiteY1" fmla="*/ 10 h 8631"/>
                      <a:gd name="connsiteX2" fmla="*/ 10741 w 11083"/>
                      <a:gd name="connsiteY2" fmla="*/ 1839 h 8631"/>
                      <a:gd name="connsiteX3" fmla="*/ 10218 w 11083"/>
                      <a:gd name="connsiteY3" fmla="*/ 7326 h 8631"/>
                      <a:gd name="connsiteX4" fmla="*/ 6560 w 11083"/>
                      <a:gd name="connsiteY4" fmla="*/ 8632 h 8631"/>
                      <a:gd name="connsiteX5" fmla="*/ 1074 w 11083"/>
                      <a:gd name="connsiteY5" fmla="*/ 7848 h 8631"/>
                      <a:gd name="connsiteX6" fmla="*/ 1858 w 11083"/>
                      <a:gd name="connsiteY6" fmla="*/ 2623 h 8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83" h="8631">
                        <a:moveTo>
                          <a:pt x="1858" y="2623"/>
                        </a:moveTo>
                        <a:cubicBezTo>
                          <a:pt x="3164" y="794"/>
                          <a:pt x="4732" y="10"/>
                          <a:pt x="6822" y="10"/>
                        </a:cubicBezTo>
                        <a:cubicBezTo>
                          <a:pt x="8650" y="10"/>
                          <a:pt x="9957" y="-251"/>
                          <a:pt x="10741" y="1839"/>
                        </a:cubicBezTo>
                        <a:cubicBezTo>
                          <a:pt x="11263" y="3407"/>
                          <a:pt x="11263" y="6019"/>
                          <a:pt x="10218" y="7326"/>
                        </a:cubicBezTo>
                        <a:cubicBezTo>
                          <a:pt x="9434" y="8370"/>
                          <a:pt x="7867" y="8632"/>
                          <a:pt x="6560" y="8632"/>
                        </a:cubicBezTo>
                        <a:cubicBezTo>
                          <a:pt x="4993" y="8632"/>
                          <a:pt x="2642" y="8632"/>
                          <a:pt x="1074" y="7848"/>
                        </a:cubicBezTo>
                        <a:cubicBezTo>
                          <a:pt x="-1277" y="6803"/>
                          <a:pt x="813" y="3929"/>
                          <a:pt x="1858" y="262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F180E001-E151-89BF-FC3D-3FDE4F4953B4}"/>
                      </a:ext>
                    </a:extLst>
                  </p:cNvPr>
                  <p:cNvSpPr/>
                  <p:nvPr/>
                </p:nvSpPr>
                <p:spPr>
                  <a:xfrm>
                    <a:off x="1230376" y="2794123"/>
                    <a:ext cx="7002" cy="6186"/>
                  </a:xfrm>
                  <a:custGeom>
                    <a:avLst/>
                    <a:gdLst>
                      <a:gd name="connsiteX0" fmla="*/ 4095 w 7002"/>
                      <a:gd name="connsiteY0" fmla="*/ 0 h 6186"/>
                      <a:gd name="connsiteX1" fmla="*/ 6968 w 7002"/>
                      <a:gd name="connsiteY1" fmla="*/ 1567 h 6186"/>
                      <a:gd name="connsiteX2" fmla="*/ 5401 w 7002"/>
                      <a:gd name="connsiteY2" fmla="*/ 4703 h 6186"/>
                      <a:gd name="connsiteX3" fmla="*/ 698 w 7002"/>
                      <a:gd name="connsiteY3" fmla="*/ 4703 h 6186"/>
                      <a:gd name="connsiteX4" fmla="*/ 176 w 7002"/>
                      <a:gd name="connsiteY4" fmla="*/ 1306 h 6186"/>
                      <a:gd name="connsiteX5" fmla="*/ 4095 w 7002"/>
                      <a:gd name="connsiteY5" fmla="*/ 0 h 6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2" h="6186">
                        <a:moveTo>
                          <a:pt x="4095" y="0"/>
                        </a:moveTo>
                        <a:cubicBezTo>
                          <a:pt x="5401" y="0"/>
                          <a:pt x="6707" y="0"/>
                          <a:pt x="6968" y="1567"/>
                        </a:cubicBezTo>
                        <a:cubicBezTo>
                          <a:pt x="7230" y="2874"/>
                          <a:pt x="5923" y="3658"/>
                          <a:pt x="5401" y="4703"/>
                        </a:cubicBezTo>
                        <a:cubicBezTo>
                          <a:pt x="4356" y="6270"/>
                          <a:pt x="1482" y="7054"/>
                          <a:pt x="698" y="4703"/>
                        </a:cubicBezTo>
                        <a:cubicBezTo>
                          <a:pt x="437" y="3658"/>
                          <a:pt x="-347" y="2351"/>
                          <a:pt x="176" y="1306"/>
                        </a:cubicBezTo>
                        <a:cubicBezTo>
                          <a:pt x="698" y="0"/>
                          <a:pt x="2788" y="0"/>
                          <a:pt x="4095" y="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D9D1776E-ECAA-ABA3-DB96-8D3FFF3B4A35}"/>
                      </a:ext>
                    </a:extLst>
                  </p:cNvPr>
                  <p:cNvSpPr/>
                  <p:nvPr/>
                </p:nvSpPr>
                <p:spPr>
                  <a:xfrm>
                    <a:off x="1380733" y="2632123"/>
                    <a:ext cx="9968" cy="9788"/>
                  </a:xfrm>
                  <a:custGeom>
                    <a:avLst/>
                    <a:gdLst>
                      <a:gd name="connsiteX0" fmla="*/ 40 w 9968"/>
                      <a:gd name="connsiteY0" fmla="*/ 8121 h 9788"/>
                      <a:gd name="connsiteX1" fmla="*/ 1869 w 9968"/>
                      <a:gd name="connsiteY1" fmla="*/ 6292 h 9788"/>
                      <a:gd name="connsiteX2" fmla="*/ 4220 w 9968"/>
                      <a:gd name="connsiteY2" fmla="*/ 5509 h 9788"/>
                      <a:gd name="connsiteX3" fmla="*/ 6049 w 9968"/>
                      <a:gd name="connsiteY3" fmla="*/ 3157 h 9788"/>
                      <a:gd name="connsiteX4" fmla="*/ 9707 w 9968"/>
                      <a:gd name="connsiteY4" fmla="*/ 22 h 9788"/>
                      <a:gd name="connsiteX5" fmla="*/ 9968 w 9968"/>
                      <a:gd name="connsiteY5" fmla="*/ 1851 h 9788"/>
                      <a:gd name="connsiteX6" fmla="*/ 9184 w 9968"/>
                      <a:gd name="connsiteY6" fmla="*/ 3419 h 9788"/>
                      <a:gd name="connsiteX7" fmla="*/ 5527 w 9968"/>
                      <a:gd name="connsiteY7" fmla="*/ 8905 h 9788"/>
                      <a:gd name="connsiteX8" fmla="*/ 40 w 9968"/>
                      <a:gd name="connsiteY8" fmla="*/ 8121 h 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968" h="9788">
                        <a:moveTo>
                          <a:pt x="40" y="8121"/>
                        </a:moveTo>
                        <a:cubicBezTo>
                          <a:pt x="40" y="7337"/>
                          <a:pt x="1347" y="6815"/>
                          <a:pt x="1869" y="6292"/>
                        </a:cubicBezTo>
                        <a:cubicBezTo>
                          <a:pt x="2653" y="6031"/>
                          <a:pt x="3437" y="6031"/>
                          <a:pt x="4220" y="5509"/>
                        </a:cubicBezTo>
                        <a:cubicBezTo>
                          <a:pt x="5004" y="4986"/>
                          <a:pt x="5527" y="3941"/>
                          <a:pt x="6049" y="3157"/>
                        </a:cubicBezTo>
                        <a:cubicBezTo>
                          <a:pt x="6833" y="1851"/>
                          <a:pt x="7617" y="-239"/>
                          <a:pt x="9707" y="22"/>
                        </a:cubicBezTo>
                        <a:cubicBezTo>
                          <a:pt x="9968" y="22"/>
                          <a:pt x="9968" y="1590"/>
                          <a:pt x="9968" y="1851"/>
                        </a:cubicBezTo>
                        <a:cubicBezTo>
                          <a:pt x="9707" y="2374"/>
                          <a:pt x="9446" y="2896"/>
                          <a:pt x="9184" y="3419"/>
                        </a:cubicBezTo>
                        <a:cubicBezTo>
                          <a:pt x="8662" y="5509"/>
                          <a:pt x="7356" y="7860"/>
                          <a:pt x="5527" y="8905"/>
                        </a:cubicBezTo>
                        <a:cubicBezTo>
                          <a:pt x="4220" y="9689"/>
                          <a:pt x="-482" y="10734"/>
                          <a:pt x="40" y="812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23AE17B4-65E1-0785-8A45-E56648B53D57}"/>
                      </a:ext>
                    </a:extLst>
                  </p:cNvPr>
                  <p:cNvSpPr/>
                  <p:nvPr/>
                </p:nvSpPr>
                <p:spPr>
                  <a:xfrm>
                    <a:off x="1246263" y="2582545"/>
                    <a:ext cx="40098" cy="19100"/>
                  </a:xfrm>
                  <a:custGeom>
                    <a:avLst/>
                    <a:gdLst>
                      <a:gd name="connsiteX0" fmla="*/ 30792 w 40098"/>
                      <a:gd name="connsiteY0" fmla="*/ 6494 h 19100"/>
                      <a:gd name="connsiteX1" fmla="*/ 33143 w 40098"/>
                      <a:gd name="connsiteY1" fmla="*/ 10151 h 19100"/>
                      <a:gd name="connsiteX2" fmla="*/ 34711 w 40098"/>
                      <a:gd name="connsiteY2" fmla="*/ 13809 h 19100"/>
                      <a:gd name="connsiteX3" fmla="*/ 26351 w 40098"/>
                      <a:gd name="connsiteY3" fmla="*/ 19034 h 19100"/>
                      <a:gd name="connsiteX4" fmla="*/ 17468 w 40098"/>
                      <a:gd name="connsiteY4" fmla="*/ 14331 h 19100"/>
                      <a:gd name="connsiteX5" fmla="*/ 13027 w 40098"/>
                      <a:gd name="connsiteY5" fmla="*/ 14331 h 19100"/>
                      <a:gd name="connsiteX6" fmla="*/ 8847 w 40098"/>
                      <a:gd name="connsiteY6" fmla="*/ 14854 h 19100"/>
                      <a:gd name="connsiteX7" fmla="*/ 8063 w 40098"/>
                      <a:gd name="connsiteY7" fmla="*/ 9106 h 19100"/>
                      <a:gd name="connsiteX8" fmla="*/ 6234 w 40098"/>
                      <a:gd name="connsiteY8" fmla="*/ 8845 h 19100"/>
                      <a:gd name="connsiteX9" fmla="*/ 3099 w 40098"/>
                      <a:gd name="connsiteY9" fmla="*/ 8322 h 19100"/>
                      <a:gd name="connsiteX10" fmla="*/ 225 w 40098"/>
                      <a:gd name="connsiteY10" fmla="*/ 5187 h 19100"/>
                      <a:gd name="connsiteX11" fmla="*/ 7540 w 40098"/>
                      <a:gd name="connsiteY11" fmla="*/ 3881 h 19100"/>
                      <a:gd name="connsiteX12" fmla="*/ 13810 w 40098"/>
                      <a:gd name="connsiteY12" fmla="*/ 2575 h 19100"/>
                      <a:gd name="connsiteX13" fmla="*/ 18513 w 40098"/>
                      <a:gd name="connsiteY13" fmla="*/ 746 h 19100"/>
                      <a:gd name="connsiteX14" fmla="*/ 23999 w 40098"/>
                      <a:gd name="connsiteY14" fmla="*/ 485 h 19100"/>
                      <a:gd name="connsiteX15" fmla="*/ 28179 w 40098"/>
                      <a:gd name="connsiteY15" fmla="*/ 224 h 19100"/>
                      <a:gd name="connsiteX16" fmla="*/ 32621 w 40098"/>
                      <a:gd name="connsiteY16" fmla="*/ 3359 h 19100"/>
                      <a:gd name="connsiteX17" fmla="*/ 38630 w 40098"/>
                      <a:gd name="connsiteY17" fmla="*/ 3620 h 19100"/>
                      <a:gd name="connsiteX18" fmla="*/ 39152 w 40098"/>
                      <a:gd name="connsiteY18" fmla="*/ 5971 h 19100"/>
                      <a:gd name="connsiteX19" fmla="*/ 36801 w 40098"/>
                      <a:gd name="connsiteY19" fmla="*/ 5971 h 19100"/>
                      <a:gd name="connsiteX20" fmla="*/ 33666 w 40098"/>
                      <a:gd name="connsiteY20" fmla="*/ 6494 h 19100"/>
                      <a:gd name="connsiteX21" fmla="*/ 32098 w 40098"/>
                      <a:gd name="connsiteY21" fmla="*/ 6494 h 19100"/>
                      <a:gd name="connsiteX22" fmla="*/ 30792 w 40098"/>
                      <a:gd name="connsiteY22" fmla="*/ 6494 h 19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0098" h="19100">
                        <a:moveTo>
                          <a:pt x="30792" y="6494"/>
                        </a:moveTo>
                        <a:cubicBezTo>
                          <a:pt x="31314" y="8061"/>
                          <a:pt x="31837" y="9367"/>
                          <a:pt x="33143" y="10151"/>
                        </a:cubicBezTo>
                        <a:cubicBezTo>
                          <a:pt x="34450" y="10935"/>
                          <a:pt x="35233" y="12502"/>
                          <a:pt x="34711" y="13809"/>
                        </a:cubicBezTo>
                        <a:cubicBezTo>
                          <a:pt x="33927" y="16944"/>
                          <a:pt x="29747" y="19556"/>
                          <a:pt x="26351" y="19034"/>
                        </a:cubicBezTo>
                        <a:cubicBezTo>
                          <a:pt x="22693" y="18773"/>
                          <a:pt x="20603" y="15376"/>
                          <a:pt x="17468" y="14331"/>
                        </a:cubicBezTo>
                        <a:cubicBezTo>
                          <a:pt x="16162" y="13809"/>
                          <a:pt x="14594" y="14070"/>
                          <a:pt x="13027" y="14331"/>
                        </a:cubicBezTo>
                        <a:cubicBezTo>
                          <a:pt x="11982" y="14592"/>
                          <a:pt x="10153" y="15376"/>
                          <a:pt x="8847" y="14854"/>
                        </a:cubicBezTo>
                        <a:cubicBezTo>
                          <a:pt x="6756" y="13809"/>
                          <a:pt x="9892" y="10412"/>
                          <a:pt x="8063" y="9106"/>
                        </a:cubicBezTo>
                        <a:cubicBezTo>
                          <a:pt x="7540" y="8845"/>
                          <a:pt x="6756" y="8845"/>
                          <a:pt x="6234" y="8845"/>
                        </a:cubicBezTo>
                        <a:cubicBezTo>
                          <a:pt x="5189" y="8845"/>
                          <a:pt x="4144" y="8584"/>
                          <a:pt x="3099" y="8322"/>
                        </a:cubicBezTo>
                        <a:cubicBezTo>
                          <a:pt x="2054" y="8061"/>
                          <a:pt x="-820" y="6755"/>
                          <a:pt x="225" y="5187"/>
                        </a:cubicBezTo>
                        <a:cubicBezTo>
                          <a:pt x="1531" y="3359"/>
                          <a:pt x="5711" y="3881"/>
                          <a:pt x="7540" y="3881"/>
                        </a:cubicBezTo>
                        <a:cubicBezTo>
                          <a:pt x="9892" y="3881"/>
                          <a:pt x="11982" y="3881"/>
                          <a:pt x="13810" y="2575"/>
                        </a:cubicBezTo>
                        <a:cubicBezTo>
                          <a:pt x="15378" y="1530"/>
                          <a:pt x="16684" y="746"/>
                          <a:pt x="18513" y="746"/>
                        </a:cubicBezTo>
                        <a:cubicBezTo>
                          <a:pt x="20342" y="746"/>
                          <a:pt x="22171" y="746"/>
                          <a:pt x="23999" y="485"/>
                        </a:cubicBezTo>
                        <a:cubicBezTo>
                          <a:pt x="25306" y="224"/>
                          <a:pt x="26612" y="-299"/>
                          <a:pt x="28179" y="224"/>
                        </a:cubicBezTo>
                        <a:cubicBezTo>
                          <a:pt x="29747" y="1007"/>
                          <a:pt x="31053" y="2575"/>
                          <a:pt x="32621" y="3359"/>
                        </a:cubicBezTo>
                        <a:cubicBezTo>
                          <a:pt x="34711" y="4142"/>
                          <a:pt x="36540" y="3620"/>
                          <a:pt x="38630" y="3620"/>
                        </a:cubicBezTo>
                        <a:cubicBezTo>
                          <a:pt x="40197" y="3620"/>
                          <a:pt x="40720" y="5449"/>
                          <a:pt x="39152" y="5971"/>
                        </a:cubicBezTo>
                        <a:cubicBezTo>
                          <a:pt x="38368" y="6232"/>
                          <a:pt x="37846" y="5971"/>
                          <a:pt x="36801" y="5971"/>
                        </a:cubicBezTo>
                        <a:cubicBezTo>
                          <a:pt x="35756" y="5971"/>
                          <a:pt x="34711" y="6494"/>
                          <a:pt x="33666" y="6494"/>
                        </a:cubicBezTo>
                        <a:cubicBezTo>
                          <a:pt x="33143" y="6494"/>
                          <a:pt x="32621" y="6494"/>
                          <a:pt x="32098" y="6494"/>
                        </a:cubicBezTo>
                        <a:cubicBezTo>
                          <a:pt x="31576" y="6494"/>
                          <a:pt x="31053" y="6755"/>
                          <a:pt x="30792" y="649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098C333E-9962-D01D-65FB-7631FD5D62F4}"/>
                      </a:ext>
                    </a:extLst>
                  </p:cNvPr>
                  <p:cNvSpPr/>
                  <p:nvPr/>
                </p:nvSpPr>
                <p:spPr>
                  <a:xfrm>
                    <a:off x="1350070" y="2358209"/>
                    <a:ext cx="12154" cy="12094"/>
                  </a:xfrm>
                  <a:custGeom>
                    <a:avLst/>
                    <a:gdLst>
                      <a:gd name="connsiteX0" fmla="*/ 4317 w 12154"/>
                      <a:gd name="connsiteY0" fmla="*/ 142 h 12094"/>
                      <a:gd name="connsiteX1" fmla="*/ 9542 w 12154"/>
                      <a:gd name="connsiteY1" fmla="*/ 4061 h 12094"/>
                      <a:gd name="connsiteX2" fmla="*/ 11632 w 12154"/>
                      <a:gd name="connsiteY2" fmla="*/ 9547 h 12094"/>
                      <a:gd name="connsiteX3" fmla="*/ 12154 w 12154"/>
                      <a:gd name="connsiteY3" fmla="*/ 11115 h 12094"/>
                      <a:gd name="connsiteX4" fmla="*/ 10848 w 12154"/>
                      <a:gd name="connsiteY4" fmla="*/ 11898 h 12094"/>
                      <a:gd name="connsiteX5" fmla="*/ 9019 w 12154"/>
                      <a:gd name="connsiteY5" fmla="*/ 11898 h 12094"/>
                      <a:gd name="connsiteX6" fmla="*/ 4839 w 12154"/>
                      <a:gd name="connsiteY6" fmla="*/ 8763 h 12094"/>
                      <a:gd name="connsiteX7" fmla="*/ 1182 w 12154"/>
                      <a:gd name="connsiteY7" fmla="*/ 7718 h 12094"/>
                      <a:gd name="connsiteX8" fmla="*/ 137 w 12154"/>
                      <a:gd name="connsiteY8" fmla="*/ 4322 h 12094"/>
                      <a:gd name="connsiteX9" fmla="*/ 4317 w 12154"/>
                      <a:gd name="connsiteY9" fmla="*/ 142 h 120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54" h="12094">
                        <a:moveTo>
                          <a:pt x="4317" y="142"/>
                        </a:moveTo>
                        <a:cubicBezTo>
                          <a:pt x="6407" y="664"/>
                          <a:pt x="7974" y="2493"/>
                          <a:pt x="9542" y="4061"/>
                        </a:cubicBezTo>
                        <a:cubicBezTo>
                          <a:pt x="11109" y="5367"/>
                          <a:pt x="11109" y="7718"/>
                          <a:pt x="11632" y="9547"/>
                        </a:cubicBezTo>
                        <a:cubicBezTo>
                          <a:pt x="11632" y="9808"/>
                          <a:pt x="12154" y="10592"/>
                          <a:pt x="12154" y="11115"/>
                        </a:cubicBezTo>
                        <a:cubicBezTo>
                          <a:pt x="12154" y="11376"/>
                          <a:pt x="11109" y="11898"/>
                          <a:pt x="10848" y="11898"/>
                        </a:cubicBezTo>
                        <a:cubicBezTo>
                          <a:pt x="10325" y="12159"/>
                          <a:pt x="9542" y="12159"/>
                          <a:pt x="9019" y="11898"/>
                        </a:cubicBezTo>
                        <a:cubicBezTo>
                          <a:pt x="7452" y="11376"/>
                          <a:pt x="6407" y="9808"/>
                          <a:pt x="4839" y="8763"/>
                        </a:cubicBezTo>
                        <a:cubicBezTo>
                          <a:pt x="3533" y="8241"/>
                          <a:pt x="2227" y="8241"/>
                          <a:pt x="1182" y="7718"/>
                        </a:cubicBezTo>
                        <a:cubicBezTo>
                          <a:pt x="-125" y="6934"/>
                          <a:pt x="-125" y="5628"/>
                          <a:pt x="137" y="4322"/>
                        </a:cubicBezTo>
                        <a:cubicBezTo>
                          <a:pt x="659" y="1971"/>
                          <a:pt x="1965" y="-642"/>
                          <a:pt x="4317" y="14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8" name="Graphic 3">
                  <a:extLst>
                    <a:ext uri="{FF2B5EF4-FFF2-40B4-BE49-F238E27FC236}">
                      <a16:creationId xmlns:a16="http://schemas.microsoft.com/office/drawing/2014/main" id="{2879D5A7-8F24-64C4-EF0C-E7717C4BE4E0}"/>
                    </a:ext>
                  </a:extLst>
                </p:cNvPr>
                <p:cNvGrpSpPr/>
                <p:nvPr/>
              </p:nvGrpSpPr>
              <p:grpSpPr>
                <a:xfrm>
                  <a:off x="2166303" y="2916124"/>
                  <a:ext cx="1423376" cy="850368"/>
                  <a:chOff x="2166303" y="2916124"/>
                  <a:chExt cx="1423376" cy="850368"/>
                </a:xfrm>
                <a:solidFill>
                  <a:srgbClr val="D5D7D8"/>
                </a:solidFill>
              </p:grpSpPr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66A1085B-54C8-A230-18F4-6E43A944DA5F}"/>
                      </a:ext>
                    </a:extLst>
                  </p:cNvPr>
                  <p:cNvSpPr/>
                  <p:nvPr/>
                </p:nvSpPr>
                <p:spPr>
                  <a:xfrm>
                    <a:off x="2166303" y="2916124"/>
                    <a:ext cx="1252002" cy="606058"/>
                  </a:xfrm>
                  <a:custGeom>
                    <a:avLst/>
                    <a:gdLst>
                      <a:gd name="connsiteX0" fmla="*/ 1251995 w 1252002"/>
                      <a:gd name="connsiteY0" fmla="*/ 124100 h 606058"/>
                      <a:gd name="connsiteX1" fmla="*/ 1241806 w 1252002"/>
                      <a:gd name="connsiteY1" fmla="*/ 128542 h 606058"/>
                      <a:gd name="connsiteX2" fmla="*/ 1237104 w 1252002"/>
                      <a:gd name="connsiteY2" fmla="*/ 129064 h 606058"/>
                      <a:gd name="connsiteX3" fmla="*/ 1232140 w 1252002"/>
                      <a:gd name="connsiteY3" fmla="*/ 128803 h 606058"/>
                      <a:gd name="connsiteX4" fmla="*/ 1227699 w 1252002"/>
                      <a:gd name="connsiteY4" fmla="*/ 131415 h 606058"/>
                      <a:gd name="connsiteX5" fmla="*/ 1222212 w 1252002"/>
                      <a:gd name="connsiteY5" fmla="*/ 133767 h 606058"/>
                      <a:gd name="connsiteX6" fmla="*/ 1216465 w 1252002"/>
                      <a:gd name="connsiteY6" fmla="*/ 135857 h 606058"/>
                      <a:gd name="connsiteX7" fmla="*/ 1212807 w 1252002"/>
                      <a:gd name="connsiteY7" fmla="*/ 134550 h 606058"/>
                      <a:gd name="connsiteX8" fmla="*/ 1208627 w 1252002"/>
                      <a:gd name="connsiteY8" fmla="*/ 136902 h 606058"/>
                      <a:gd name="connsiteX9" fmla="*/ 1207059 w 1252002"/>
                      <a:gd name="connsiteY9" fmla="*/ 134028 h 606058"/>
                      <a:gd name="connsiteX10" fmla="*/ 1205492 w 1252002"/>
                      <a:gd name="connsiteY10" fmla="*/ 131677 h 606058"/>
                      <a:gd name="connsiteX11" fmla="*/ 1203924 w 1252002"/>
                      <a:gd name="connsiteY11" fmla="*/ 136379 h 606058"/>
                      <a:gd name="connsiteX12" fmla="*/ 1202357 w 1252002"/>
                      <a:gd name="connsiteY12" fmla="*/ 141343 h 606058"/>
                      <a:gd name="connsiteX13" fmla="*/ 1196870 w 1252002"/>
                      <a:gd name="connsiteY13" fmla="*/ 142127 h 606058"/>
                      <a:gd name="connsiteX14" fmla="*/ 1192690 w 1252002"/>
                      <a:gd name="connsiteY14" fmla="*/ 145784 h 606058"/>
                      <a:gd name="connsiteX15" fmla="*/ 1188772 w 1252002"/>
                      <a:gd name="connsiteY15" fmla="*/ 150487 h 606058"/>
                      <a:gd name="connsiteX16" fmla="*/ 1187204 w 1252002"/>
                      <a:gd name="connsiteY16" fmla="*/ 146307 h 606058"/>
                      <a:gd name="connsiteX17" fmla="*/ 1181979 w 1252002"/>
                      <a:gd name="connsiteY17" fmla="*/ 147874 h 606058"/>
                      <a:gd name="connsiteX18" fmla="*/ 1180673 w 1252002"/>
                      <a:gd name="connsiteY18" fmla="*/ 151532 h 606058"/>
                      <a:gd name="connsiteX19" fmla="*/ 1178060 w 1252002"/>
                      <a:gd name="connsiteY19" fmla="*/ 154928 h 606058"/>
                      <a:gd name="connsiteX20" fmla="*/ 1177538 w 1252002"/>
                      <a:gd name="connsiteY20" fmla="*/ 159631 h 606058"/>
                      <a:gd name="connsiteX21" fmla="*/ 1173357 w 1252002"/>
                      <a:gd name="connsiteY21" fmla="*/ 163288 h 606058"/>
                      <a:gd name="connsiteX22" fmla="*/ 1168655 w 1252002"/>
                      <a:gd name="connsiteY22" fmla="*/ 166162 h 606058"/>
                      <a:gd name="connsiteX23" fmla="*/ 1164214 w 1252002"/>
                      <a:gd name="connsiteY23" fmla="*/ 173477 h 606058"/>
                      <a:gd name="connsiteX24" fmla="*/ 1166565 w 1252002"/>
                      <a:gd name="connsiteY24" fmla="*/ 177396 h 606058"/>
                      <a:gd name="connsiteX25" fmla="*/ 1168394 w 1252002"/>
                      <a:gd name="connsiteY25" fmla="*/ 181576 h 606058"/>
                      <a:gd name="connsiteX26" fmla="*/ 1161601 w 1252002"/>
                      <a:gd name="connsiteY26" fmla="*/ 186279 h 606058"/>
                      <a:gd name="connsiteX27" fmla="*/ 1165259 w 1252002"/>
                      <a:gd name="connsiteY27" fmla="*/ 193855 h 606058"/>
                      <a:gd name="connsiteX28" fmla="*/ 1164997 w 1252002"/>
                      <a:gd name="connsiteY28" fmla="*/ 194116 h 606058"/>
                      <a:gd name="connsiteX29" fmla="*/ 1168916 w 1252002"/>
                      <a:gd name="connsiteY29" fmla="*/ 202215 h 606058"/>
                      <a:gd name="connsiteX30" fmla="*/ 1163168 w 1252002"/>
                      <a:gd name="connsiteY30" fmla="*/ 204828 h 606058"/>
                      <a:gd name="connsiteX31" fmla="*/ 1161601 w 1252002"/>
                      <a:gd name="connsiteY31" fmla="*/ 206657 h 606058"/>
                      <a:gd name="connsiteX32" fmla="*/ 1160034 w 1252002"/>
                      <a:gd name="connsiteY32" fmla="*/ 208747 h 606058"/>
                      <a:gd name="connsiteX33" fmla="*/ 1157160 w 1252002"/>
                      <a:gd name="connsiteY33" fmla="*/ 204828 h 606058"/>
                      <a:gd name="connsiteX34" fmla="*/ 1152457 w 1252002"/>
                      <a:gd name="connsiteY34" fmla="*/ 203260 h 606058"/>
                      <a:gd name="connsiteX35" fmla="*/ 1149583 w 1252002"/>
                      <a:gd name="connsiteY35" fmla="*/ 208747 h 606058"/>
                      <a:gd name="connsiteX36" fmla="*/ 1145665 w 1252002"/>
                      <a:gd name="connsiteY36" fmla="*/ 212143 h 606058"/>
                      <a:gd name="connsiteX37" fmla="*/ 1130250 w 1252002"/>
                      <a:gd name="connsiteY37" fmla="*/ 213188 h 606058"/>
                      <a:gd name="connsiteX38" fmla="*/ 1124503 w 1252002"/>
                      <a:gd name="connsiteY38" fmla="*/ 214233 h 606058"/>
                      <a:gd name="connsiteX39" fmla="*/ 1118494 w 1252002"/>
                      <a:gd name="connsiteY39" fmla="*/ 215278 h 606058"/>
                      <a:gd name="connsiteX40" fmla="*/ 1113008 w 1252002"/>
                      <a:gd name="connsiteY40" fmla="*/ 217368 h 606058"/>
                      <a:gd name="connsiteX41" fmla="*/ 1108828 w 1252002"/>
                      <a:gd name="connsiteY41" fmla="*/ 220503 h 606058"/>
                      <a:gd name="connsiteX42" fmla="*/ 1098116 w 1252002"/>
                      <a:gd name="connsiteY42" fmla="*/ 225728 h 606058"/>
                      <a:gd name="connsiteX43" fmla="*/ 1089756 w 1252002"/>
                      <a:gd name="connsiteY43" fmla="*/ 233827 h 606058"/>
                      <a:gd name="connsiteX44" fmla="*/ 1089234 w 1252002"/>
                      <a:gd name="connsiteY44" fmla="*/ 239052 h 606058"/>
                      <a:gd name="connsiteX45" fmla="*/ 1092891 w 1252002"/>
                      <a:gd name="connsiteY45" fmla="*/ 241926 h 606058"/>
                      <a:gd name="connsiteX46" fmla="*/ 1093936 w 1252002"/>
                      <a:gd name="connsiteY46" fmla="*/ 248196 h 606058"/>
                      <a:gd name="connsiteX47" fmla="*/ 1091585 w 1252002"/>
                      <a:gd name="connsiteY47" fmla="*/ 257340 h 606058"/>
                      <a:gd name="connsiteX48" fmla="*/ 1086882 w 1252002"/>
                      <a:gd name="connsiteY48" fmla="*/ 261520 h 606058"/>
                      <a:gd name="connsiteX49" fmla="*/ 1082702 w 1252002"/>
                      <a:gd name="connsiteY49" fmla="*/ 264132 h 606058"/>
                      <a:gd name="connsiteX50" fmla="*/ 1075648 w 1252002"/>
                      <a:gd name="connsiteY50" fmla="*/ 273799 h 606058"/>
                      <a:gd name="connsiteX51" fmla="*/ 1069639 w 1252002"/>
                      <a:gd name="connsiteY51" fmla="*/ 266745 h 606058"/>
                      <a:gd name="connsiteX52" fmla="*/ 1060757 w 1252002"/>
                      <a:gd name="connsiteY52" fmla="*/ 260475 h 606058"/>
                      <a:gd name="connsiteX53" fmla="*/ 1064414 w 1252002"/>
                      <a:gd name="connsiteY53" fmla="*/ 254466 h 606058"/>
                      <a:gd name="connsiteX54" fmla="*/ 1068856 w 1252002"/>
                      <a:gd name="connsiteY54" fmla="*/ 249502 h 606058"/>
                      <a:gd name="connsiteX55" fmla="*/ 1059189 w 1252002"/>
                      <a:gd name="connsiteY55" fmla="*/ 253944 h 606058"/>
                      <a:gd name="connsiteX56" fmla="*/ 1056054 w 1252002"/>
                      <a:gd name="connsiteY56" fmla="*/ 257601 h 606058"/>
                      <a:gd name="connsiteX57" fmla="*/ 1053964 w 1252002"/>
                      <a:gd name="connsiteY57" fmla="*/ 260475 h 606058"/>
                      <a:gd name="connsiteX58" fmla="*/ 1058667 w 1252002"/>
                      <a:gd name="connsiteY58" fmla="*/ 267268 h 606058"/>
                      <a:gd name="connsiteX59" fmla="*/ 1065721 w 1252002"/>
                      <a:gd name="connsiteY59" fmla="*/ 272493 h 606058"/>
                      <a:gd name="connsiteX60" fmla="*/ 1070946 w 1252002"/>
                      <a:gd name="connsiteY60" fmla="*/ 278763 h 606058"/>
                      <a:gd name="connsiteX61" fmla="*/ 1070946 w 1252002"/>
                      <a:gd name="connsiteY61" fmla="*/ 286339 h 606058"/>
                      <a:gd name="connsiteX62" fmla="*/ 1070162 w 1252002"/>
                      <a:gd name="connsiteY62" fmla="*/ 294438 h 606058"/>
                      <a:gd name="connsiteX63" fmla="*/ 1064153 w 1252002"/>
                      <a:gd name="connsiteY63" fmla="*/ 301231 h 606058"/>
                      <a:gd name="connsiteX64" fmla="*/ 1058928 w 1252002"/>
                      <a:gd name="connsiteY64" fmla="*/ 308023 h 606058"/>
                      <a:gd name="connsiteX65" fmla="*/ 1052919 w 1252002"/>
                      <a:gd name="connsiteY65" fmla="*/ 314293 h 606058"/>
                      <a:gd name="connsiteX66" fmla="*/ 1059189 w 1252002"/>
                      <a:gd name="connsiteY66" fmla="*/ 299924 h 606058"/>
                      <a:gd name="connsiteX67" fmla="*/ 1054487 w 1252002"/>
                      <a:gd name="connsiteY67" fmla="*/ 295744 h 606058"/>
                      <a:gd name="connsiteX68" fmla="*/ 1053180 w 1252002"/>
                      <a:gd name="connsiteY68" fmla="*/ 289213 h 606058"/>
                      <a:gd name="connsiteX69" fmla="*/ 1047955 w 1252002"/>
                      <a:gd name="connsiteY69" fmla="*/ 284772 h 606058"/>
                      <a:gd name="connsiteX70" fmla="*/ 1048739 w 1252002"/>
                      <a:gd name="connsiteY70" fmla="*/ 281114 h 606058"/>
                      <a:gd name="connsiteX71" fmla="*/ 1046649 w 1252002"/>
                      <a:gd name="connsiteY71" fmla="*/ 277195 h 606058"/>
                      <a:gd name="connsiteX72" fmla="*/ 1050045 w 1252002"/>
                      <a:gd name="connsiteY72" fmla="*/ 270925 h 606058"/>
                      <a:gd name="connsiteX73" fmla="*/ 1049000 w 1252002"/>
                      <a:gd name="connsiteY73" fmla="*/ 266745 h 606058"/>
                      <a:gd name="connsiteX74" fmla="*/ 1050568 w 1252002"/>
                      <a:gd name="connsiteY74" fmla="*/ 262826 h 606058"/>
                      <a:gd name="connsiteX75" fmla="*/ 1051352 w 1252002"/>
                      <a:gd name="connsiteY75" fmla="*/ 258907 h 606058"/>
                      <a:gd name="connsiteX76" fmla="*/ 1047433 w 1252002"/>
                      <a:gd name="connsiteY76" fmla="*/ 258907 h 606058"/>
                      <a:gd name="connsiteX77" fmla="*/ 1043514 w 1252002"/>
                      <a:gd name="connsiteY77" fmla="*/ 262304 h 606058"/>
                      <a:gd name="connsiteX78" fmla="*/ 1040379 w 1252002"/>
                      <a:gd name="connsiteY78" fmla="*/ 265439 h 606058"/>
                      <a:gd name="connsiteX79" fmla="*/ 1040901 w 1252002"/>
                      <a:gd name="connsiteY79" fmla="*/ 273799 h 606058"/>
                      <a:gd name="connsiteX80" fmla="*/ 1040379 w 1252002"/>
                      <a:gd name="connsiteY80" fmla="*/ 281636 h 606058"/>
                      <a:gd name="connsiteX81" fmla="*/ 1042208 w 1252002"/>
                      <a:gd name="connsiteY81" fmla="*/ 285555 h 606058"/>
                      <a:gd name="connsiteX82" fmla="*/ 1040901 w 1252002"/>
                      <a:gd name="connsiteY82" fmla="*/ 290780 h 606058"/>
                      <a:gd name="connsiteX83" fmla="*/ 1038028 w 1252002"/>
                      <a:gd name="connsiteY83" fmla="*/ 289213 h 606058"/>
                      <a:gd name="connsiteX84" fmla="*/ 1034892 w 1252002"/>
                      <a:gd name="connsiteY84" fmla="*/ 287123 h 606058"/>
                      <a:gd name="connsiteX85" fmla="*/ 1037244 w 1252002"/>
                      <a:gd name="connsiteY85" fmla="*/ 297051 h 606058"/>
                      <a:gd name="connsiteX86" fmla="*/ 1040118 w 1252002"/>
                      <a:gd name="connsiteY86" fmla="*/ 303843 h 606058"/>
                      <a:gd name="connsiteX87" fmla="*/ 1032802 w 1252002"/>
                      <a:gd name="connsiteY87" fmla="*/ 296789 h 606058"/>
                      <a:gd name="connsiteX88" fmla="*/ 1026794 w 1252002"/>
                      <a:gd name="connsiteY88" fmla="*/ 290519 h 606058"/>
                      <a:gd name="connsiteX89" fmla="*/ 1028100 w 1252002"/>
                      <a:gd name="connsiteY89" fmla="*/ 278501 h 606058"/>
                      <a:gd name="connsiteX90" fmla="*/ 1024442 w 1252002"/>
                      <a:gd name="connsiteY90" fmla="*/ 283204 h 606058"/>
                      <a:gd name="connsiteX91" fmla="*/ 1022352 w 1252002"/>
                      <a:gd name="connsiteY91" fmla="*/ 289997 h 606058"/>
                      <a:gd name="connsiteX92" fmla="*/ 1024965 w 1252002"/>
                      <a:gd name="connsiteY92" fmla="*/ 295483 h 606058"/>
                      <a:gd name="connsiteX93" fmla="*/ 1028622 w 1252002"/>
                      <a:gd name="connsiteY93" fmla="*/ 301753 h 606058"/>
                      <a:gd name="connsiteX94" fmla="*/ 1033848 w 1252002"/>
                      <a:gd name="connsiteY94" fmla="*/ 304888 h 606058"/>
                      <a:gd name="connsiteX95" fmla="*/ 1039334 w 1252002"/>
                      <a:gd name="connsiteY95" fmla="*/ 308023 h 606058"/>
                      <a:gd name="connsiteX96" fmla="*/ 1042469 w 1252002"/>
                      <a:gd name="connsiteY96" fmla="*/ 312464 h 606058"/>
                      <a:gd name="connsiteX97" fmla="*/ 1036460 w 1252002"/>
                      <a:gd name="connsiteY97" fmla="*/ 312726 h 606058"/>
                      <a:gd name="connsiteX98" fmla="*/ 1035676 w 1252002"/>
                      <a:gd name="connsiteY98" fmla="*/ 315077 h 606058"/>
                      <a:gd name="connsiteX99" fmla="*/ 1038289 w 1252002"/>
                      <a:gd name="connsiteY99" fmla="*/ 316906 h 606058"/>
                      <a:gd name="connsiteX100" fmla="*/ 1037505 w 1252002"/>
                      <a:gd name="connsiteY100" fmla="*/ 320563 h 606058"/>
                      <a:gd name="connsiteX101" fmla="*/ 1030974 w 1252002"/>
                      <a:gd name="connsiteY101" fmla="*/ 316906 h 606058"/>
                      <a:gd name="connsiteX102" fmla="*/ 1028361 w 1252002"/>
                      <a:gd name="connsiteY102" fmla="*/ 318735 h 606058"/>
                      <a:gd name="connsiteX103" fmla="*/ 1037505 w 1252002"/>
                      <a:gd name="connsiteY103" fmla="*/ 323176 h 606058"/>
                      <a:gd name="connsiteX104" fmla="*/ 1043253 w 1252002"/>
                      <a:gd name="connsiteY104" fmla="*/ 326833 h 606058"/>
                      <a:gd name="connsiteX105" fmla="*/ 1049784 w 1252002"/>
                      <a:gd name="connsiteY105" fmla="*/ 328401 h 606058"/>
                      <a:gd name="connsiteX106" fmla="*/ 1051090 w 1252002"/>
                      <a:gd name="connsiteY106" fmla="*/ 334932 h 606058"/>
                      <a:gd name="connsiteX107" fmla="*/ 1051352 w 1252002"/>
                      <a:gd name="connsiteY107" fmla="*/ 338590 h 606058"/>
                      <a:gd name="connsiteX108" fmla="*/ 1052397 w 1252002"/>
                      <a:gd name="connsiteY108" fmla="*/ 342247 h 606058"/>
                      <a:gd name="connsiteX109" fmla="*/ 1046388 w 1252002"/>
                      <a:gd name="connsiteY109" fmla="*/ 343554 h 606058"/>
                      <a:gd name="connsiteX110" fmla="*/ 1041163 w 1252002"/>
                      <a:gd name="connsiteY110" fmla="*/ 347473 h 606058"/>
                      <a:gd name="connsiteX111" fmla="*/ 1037766 w 1252002"/>
                      <a:gd name="connsiteY111" fmla="*/ 342770 h 606058"/>
                      <a:gd name="connsiteX112" fmla="*/ 1035154 w 1252002"/>
                      <a:gd name="connsiteY112" fmla="*/ 346166 h 606058"/>
                      <a:gd name="connsiteX113" fmla="*/ 1039595 w 1252002"/>
                      <a:gd name="connsiteY113" fmla="*/ 349563 h 606058"/>
                      <a:gd name="connsiteX114" fmla="*/ 1045865 w 1252002"/>
                      <a:gd name="connsiteY114" fmla="*/ 349563 h 606058"/>
                      <a:gd name="connsiteX115" fmla="*/ 1050829 w 1252002"/>
                      <a:gd name="connsiteY115" fmla="*/ 349301 h 606058"/>
                      <a:gd name="connsiteX116" fmla="*/ 1053964 w 1252002"/>
                      <a:gd name="connsiteY116" fmla="*/ 357661 h 606058"/>
                      <a:gd name="connsiteX117" fmla="*/ 1049000 w 1252002"/>
                      <a:gd name="connsiteY117" fmla="*/ 361580 h 606058"/>
                      <a:gd name="connsiteX118" fmla="*/ 1044559 w 1252002"/>
                      <a:gd name="connsiteY118" fmla="*/ 364193 h 606058"/>
                      <a:gd name="connsiteX119" fmla="*/ 1038028 w 1252002"/>
                      <a:gd name="connsiteY119" fmla="*/ 361580 h 606058"/>
                      <a:gd name="connsiteX120" fmla="*/ 1030974 w 1252002"/>
                      <a:gd name="connsiteY120" fmla="*/ 360796 h 606058"/>
                      <a:gd name="connsiteX121" fmla="*/ 1035938 w 1252002"/>
                      <a:gd name="connsiteY121" fmla="*/ 366544 h 606058"/>
                      <a:gd name="connsiteX122" fmla="*/ 1037766 w 1252002"/>
                      <a:gd name="connsiteY122" fmla="*/ 369157 h 606058"/>
                      <a:gd name="connsiteX123" fmla="*/ 1032280 w 1252002"/>
                      <a:gd name="connsiteY123" fmla="*/ 371769 h 606058"/>
                      <a:gd name="connsiteX124" fmla="*/ 1038028 w 1252002"/>
                      <a:gd name="connsiteY124" fmla="*/ 374904 h 606058"/>
                      <a:gd name="connsiteX125" fmla="*/ 1035676 w 1252002"/>
                      <a:gd name="connsiteY125" fmla="*/ 380652 h 606058"/>
                      <a:gd name="connsiteX126" fmla="*/ 1025226 w 1252002"/>
                      <a:gd name="connsiteY126" fmla="*/ 382219 h 606058"/>
                      <a:gd name="connsiteX127" fmla="*/ 1017650 w 1252002"/>
                      <a:gd name="connsiteY127" fmla="*/ 387444 h 606058"/>
                      <a:gd name="connsiteX128" fmla="*/ 1010857 w 1252002"/>
                      <a:gd name="connsiteY128" fmla="*/ 395805 h 606058"/>
                      <a:gd name="connsiteX129" fmla="*/ 1003020 w 1252002"/>
                      <a:gd name="connsiteY129" fmla="*/ 401552 h 606058"/>
                      <a:gd name="connsiteX130" fmla="*/ 993353 w 1252002"/>
                      <a:gd name="connsiteY130" fmla="*/ 401813 h 606058"/>
                      <a:gd name="connsiteX131" fmla="*/ 985777 w 1252002"/>
                      <a:gd name="connsiteY131" fmla="*/ 407561 h 606058"/>
                      <a:gd name="connsiteX132" fmla="*/ 983164 w 1252002"/>
                      <a:gd name="connsiteY132" fmla="*/ 416182 h 606058"/>
                      <a:gd name="connsiteX133" fmla="*/ 975588 w 1252002"/>
                      <a:gd name="connsiteY133" fmla="*/ 422714 h 606058"/>
                      <a:gd name="connsiteX134" fmla="*/ 972453 w 1252002"/>
                      <a:gd name="connsiteY134" fmla="*/ 426110 h 606058"/>
                      <a:gd name="connsiteX135" fmla="*/ 968534 w 1252002"/>
                      <a:gd name="connsiteY135" fmla="*/ 427416 h 606058"/>
                      <a:gd name="connsiteX136" fmla="*/ 960174 w 1252002"/>
                      <a:gd name="connsiteY136" fmla="*/ 432119 h 606058"/>
                      <a:gd name="connsiteX137" fmla="*/ 955994 w 1252002"/>
                      <a:gd name="connsiteY137" fmla="*/ 432903 h 606058"/>
                      <a:gd name="connsiteX138" fmla="*/ 953381 w 1252002"/>
                      <a:gd name="connsiteY138" fmla="*/ 434993 h 606058"/>
                      <a:gd name="connsiteX139" fmla="*/ 946588 w 1252002"/>
                      <a:gd name="connsiteY139" fmla="*/ 443875 h 606058"/>
                      <a:gd name="connsiteX140" fmla="*/ 939012 w 1252002"/>
                      <a:gd name="connsiteY140" fmla="*/ 452497 h 606058"/>
                      <a:gd name="connsiteX141" fmla="*/ 932742 w 1252002"/>
                      <a:gd name="connsiteY141" fmla="*/ 472091 h 606058"/>
                      <a:gd name="connsiteX142" fmla="*/ 939273 w 1252002"/>
                      <a:gd name="connsiteY142" fmla="*/ 496910 h 606058"/>
                      <a:gd name="connsiteX143" fmla="*/ 942931 w 1252002"/>
                      <a:gd name="connsiteY143" fmla="*/ 507882 h 606058"/>
                      <a:gd name="connsiteX144" fmla="*/ 947895 w 1252002"/>
                      <a:gd name="connsiteY144" fmla="*/ 518333 h 606058"/>
                      <a:gd name="connsiteX145" fmla="*/ 952859 w 1252002"/>
                      <a:gd name="connsiteY145" fmla="*/ 542629 h 606058"/>
                      <a:gd name="connsiteX146" fmla="*/ 962525 w 1252002"/>
                      <a:gd name="connsiteY146" fmla="*/ 565620 h 606058"/>
                      <a:gd name="connsiteX147" fmla="*/ 963831 w 1252002"/>
                      <a:gd name="connsiteY147" fmla="*/ 587043 h 606058"/>
                      <a:gd name="connsiteX148" fmla="*/ 953903 w 1252002"/>
                      <a:gd name="connsiteY148" fmla="*/ 605330 h 606058"/>
                      <a:gd name="connsiteX149" fmla="*/ 944498 w 1252002"/>
                      <a:gd name="connsiteY149" fmla="*/ 604808 h 606058"/>
                      <a:gd name="connsiteX150" fmla="*/ 937183 w 1252002"/>
                      <a:gd name="connsiteY150" fmla="*/ 597231 h 606058"/>
                      <a:gd name="connsiteX151" fmla="*/ 928301 w 1252002"/>
                      <a:gd name="connsiteY151" fmla="*/ 587304 h 606058"/>
                      <a:gd name="connsiteX152" fmla="*/ 923598 w 1252002"/>
                      <a:gd name="connsiteY152" fmla="*/ 577376 h 606058"/>
                      <a:gd name="connsiteX153" fmla="*/ 924121 w 1252002"/>
                      <a:gd name="connsiteY153" fmla="*/ 572151 h 606058"/>
                      <a:gd name="connsiteX154" fmla="*/ 919157 w 1252002"/>
                      <a:gd name="connsiteY154" fmla="*/ 575025 h 606058"/>
                      <a:gd name="connsiteX155" fmla="*/ 919157 w 1252002"/>
                      <a:gd name="connsiteY155" fmla="*/ 570061 h 606058"/>
                      <a:gd name="connsiteX156" fmla="*/ 913148 w 1252002"/>
                      <a:gd name="connsiteY156" fmla="*/ 561178 h 606058"/>
                      <a:gd name="connsiteX157" fmla="*/ 909752 w 1252002"/>
                      <a:gd name="connsiteY157" fmla="*/ 554647 h 606058"/>
                      <a:gd name="connsiteX158" fmla="*/ 908445 w 1252002"/>
                      <a:gd name="connsiteY158" fmla="*/ 548377 h 606058"/>
                      <a:gd name="connsiteX159" fmla="*/ 908706 w 1252002"/>
                      <a:gd name="connsiteY159" fmla="*/ 543152 h 606058"/>
                      <a:gd name="connsiteX160" fmla="*/ 904265 w 1252002"/>
                      <a:gd name="connsiteY160" fmla="*/ 540278 h 606058"/>
                      <a:gd name="connsiteX161" fmla="*/ 904788 w 1252002"/>
                      <a:gd name="connsiteY161" fmla="*/ 532963 h 606058"/>
                      <a:gd name="connsiteX162" fmla="*/ 906878 w 1252002"/>
                      <a:gd name="connsiteY162" fmla="*/ 524864 h 606058"/>
                      <a:gd name="connsiteX163" fmla="*/ 907139 w 1252002"/>
                      <a:gd name="connsiteY163" fmla="*/ 518333 h 606058"/>
                      <a:gd name="connsiteX164" fmla="*/ 902698 w 1252002"/>
                      <a:gd name="connsiteY164" fmla="*/ 512585 h 606058"/>
                      <a:gd name="connsiteX165" fmla="*/ 897734 w 1252002"/>
                      <a:gd name="connsiteY165" fmla="*/ 509711 h 606058"/>
                      <a:gd name="connsiteX166" fmla="*/ 892509 w 1252002"/>
                      <a:gd name="connsiteY166" fmla="*/ 507099 h 606058"/>
                      <a:gd name="connsiteX167" fmla="*/ 889635 w 1252002"/>
                      <a:gd name="connsiteY167" fmla="*/ 501874 h 606058"/>
                      <a:gd name="connsiteX168" fmla="*/ 886500 w 1252002"/>
                      <a:gd name="connsiteY168" fmla="*/ 496649 h 606058"/>
                      <a:gd name="connsiteX169" fmla="*/ 875527 w 1252002"/>
                      <a:gd name="connsiteY169" fmla="*/ 492469 h 606058"/>
                      <a:gd name="connsiteX170" fmla="*/ 858546 w 1252002"/>
                      <a:gd name="connsiteY170" fmla="*/ 501090 h 606058"/>
                      <a:gd name="connsiteX171" fmla="*/ 859068 w 1252002"/>
                      <a:gd name="connsiteY171" fmla="*/ 500829 h 606058"/>
                      <a:gd name="connsiteX172" fmla="*/ 858807 w 1252002"/>
                      <a:gd name="connsiteY172" fmla="*/ 500829 h 606058"/>
                      <a:gd name="connsiteX173" fmla="*/ 857239 w 1252002"/>
                      <a:gd name="connsiteY173" fmla="*/ 500829 h 606058"/>
                      <a:gd name="connsiteX174" fmla="*/ 854104 w 1252002"/>
                      <a:gd name="connsiteY174" fmla="*/ 499261 h 606058"/>
                      <a:gd name="connsiteX175" fmla="*/ 849402 w 1252002"/>
                      <a:gd name="connsiteY175" fmla="*/ 495865 h 606058"/>
                      <a:gd name="connsiteX176" fmla="*/ 847573 w 1252002"/>
                      <a:gd name="connsiteY176" fmla="*/ 494297 h 606058"/>
                      <a:gd name="connsiteX177" fmla="*/ 846267 w 1252002"/>
                      <a:gd name="connsiteY177" fmla="*/ 491685 h 606058"/>
                      <a:gd name="connsiteX178" fmla="*/ 845744 w 1252002"/>
                      <a:gd name="connsiteY178" fmla="*/ 488811 h 606058"/>
                      <a:gd name="connsiteX179" fmla="*/ 843654 w 1252002"/>
                      <a:gd name="connsiteY179" fmla="*/ 487505 h 606058"/>
                      <a:gd name="connsiteX180" fmla="*/ 833726 w 1252002"/>
                      <a:gd name="connsiteY180" fmla="*/ 485415 h 606058"/>
                      <a:gd name="connsiteX181" fmla="*/ 829807 w 1252002"/>
                      <a:gd name="connsiteY181" fmla="*/ 483063 h 606058"/>
                      <a:gd name="connsiteX182" fmla="*/ 823799 w 1252002"/>
                      <a:gd name="connsiteY182" fmla="*/ 482802 h 606058"/>
                      <a:gd name="connsiteX183" fmla="*/ 817529 w 1252002"/>
                      <a:gd name="connsiteY183" fmla="*/ 482802 h 606058"/>
                      <a:gd name="connsiteX184" fmla="*/ 813087 w 1252002"/>
                      <a:gd name="connsiteY184" fmla="*/ 481496 h 606058"/>
                      <a:gd name="connsiteX185" fmla="*/ 809430 w 1252002"/>
                      <a:gd name="connsiteY185" fmla="*/ 483063 h 606058"/>
                      <a:gd name="connsiteX186" fmla="*/ 804988 w 1252002"/>
                      <a:gd name="connsiteY186" fmla="*/ 485153 h 606058"/>
                      <a:gd name="connsiteX187" fmla="*/ 800808 w 1252002"/>
                      <a:gd name="connsiteY187" fmla="*/ 486198 h 606058"/>
                      <a:gd name="connsiteX188" fmla="*/ 797412 w 1252002"/>
                      <a:gd name="connsiteY188" fmla="*/ 486982 h 606058"/>
                      <a:gd name="connsiteX189" fmla="*/ 795322 w 1252002"/>
                      <a:gd name="connsiteY189" fmla="*/ 483847 h 606058"/>
                      <a:gd name="connsiteX190" fmla="*/ 789836 w 1252002"/>
                      <a:gd name="connsiteY190" fmla="*/ 479406 h 606058"/>
                      <a:gd name="connsiteX191" fmla="*/ 788268 w 1252002"/>
                      <a:gd name="connsiteY191" fmla="*/ 482541 h 606058"/>
                      <a:gd name="connsiteX192" fmla="*/ 784349 w 1252002"/>
                      <a:gd name="connsiteY192" fmla="*/ 484892 h 606058"/>
                      <a:gd name="connsiteX193" fmla="*/ 781737 w 1252002"/>
                      <a:gd name="connsiteY193" fmla="*/ 483847 h 606058"/>
                      <a:gd name="connsiteX194" fmla="*/ 778863 w 1252002"/>
                      <a:gd name="connsiteY194" fmla="*/ 484631 h 606058"/>
                      <a:gd name="connsiteX195" fmla="*/ 774944 w 1252002"/>
                      <a:gd name="connsiteY195" fmla="*/ 486721 h 606058"/>
                      <a:gd name="connsiteX196" fmla="*/ 772854 w 1252002"/>
                      <a:gd name="connsiteY196" fmla="*/ 485937 h 606058"/>
                      <a:gd name="connsiteX197" fmla="*/ 770241 w 1252002"/>
                      <a:gd name="connsiteY197" fmla="*/ 486198 h 606058"/>
                      <a:gd name="connsiteX198" fmla="*/ 764755 w 1252002"/>
                      <a:gd name="connsiteY198" fmla="*/ 486460 h 606058"/>
                      <a:gd name="connsiteX199" fmla="*/ 762665 w 1252002"/>
                      <a:gd name="connsiteY199" fmla="*/ 486982 h 606058"/>
                      <a:gd name="connsiteX200" fmla="*/ 760836 w 1252002"/>
                      <a:gd name="connsiteY200" fmla="*/ 488550 h 606058"/>
                      <a:gd name="connsiteX201" fmla="*/ 756656 w 1252002"/>
                      <a:gd name="connsiteY201" fmla="*/ 489072 h 606058"/>
                      <a:gd name="connsiteX202" fmla="*/ 753521 w 1252002"/>
                      <a:gd name="connsiteY202" fmla="*/ 488027 h 606058"/>
                      <a:gd name="connsiteX203" fmla="*/ 750909 w 1252002"/>
                      <a:gd name="connsiteY203" fmla="*/ 487243 h 606058"/>
                      <a:gd name="connsiteX204" fmla="*/ 745161 w 1252002"/>
                      <a:gd name="connsiteY204" fmla="*/ 488027 h 606058"/>
                      <a:gd name="connsiteX205" fmla="*/ 750125 w 1252002"/>
                      <a:gd name="connsiteY205" fmla="*/ 489333 h 606058"/>
                      <a:gd name="connsiteX206" fmla="*/ 753260 w 1252002"/>
                      <a:gd name="connsiteY206" fmla="*/ 489856 h 606058"/>
                      <a:gd name="connsiteX207" fmla="*/ 757701 w 1252002"/>
                      <a:gd name="connsiteY207" fmla="*/ 494297 h 606058"/>
                      <a:gd name="connsiteX208" fmla="*/ 761881 w 1252002"/>
                      <a:gd name="connsiteY208" fmla="*/ 500045 h 606058"/>
                      <a:gd name="connsiteX209" fmla="*/ 757962 w 1252002"/>
                      <a:gd name="connsiteY209" fmla="*/ 501874 h 606058"/>
                      <a:gd name="connsiteX210" fmla="*/ 751692 w 1252002"/>
                      <a:gd name="connsiteY210" fmla="*/ 504225 h 606058"/>
                      <a:gd name="connsiteX211" fmla="*/ 745945 w 1252002"/>
                      <a:gd name="connsiteY211" fmla="*/ 506054 h 606058"/>
                      <a:gd name="connsiteX212" fmla="*/ 745945 w 1252002"/>
                      <a:gd name="connsiteY212" fmla="*/ 510495 h 606058"/>
                      <a:gd name="connsiteX213" fmla="*/ 742026 w 1252002"/>
                      <a:gd name="connsiteY213" fmla="*/ 512324 h 606058"/>
                      <a:gd name="connsiteX214" fmla="*/ 738630 w 1252002"/>
                      <a:gd name="connsiteY214" fmla="*/ 510234 h 606058"/>
                      <a:gd name="connsiteX215" fmla="*/ 733927 w 1252002"/>
                      <a:gd name="connsiteY215" fmla="*/ 511801 h 606058"/>
                      <a:gd name="connsiteX216" fmla="*/ 728702 w 1252002"/>
                      <a:gd name="connsiteY216" fmla="*/ 512324 h 606058"/>
                      <a:gd name="connsiteX217" fmla="*/ 724783 w 1252002"/>
                      <a:gd name="connsiteY217" fmla="*/ 510495 h 606058"/>
                      <a:gd name="connsiteX218" fmla="*/ 720603 w 1252002"/>
                      <a:gd name="connsiteY218" fmla="*/ 506838 h 606058"/>
                      <a:gd name="connsiteX219" fmla="*/ 717207 w 1252002"/>
                      <a:gd name="connsiteY219" fmla="*/ 504225 h 606058"/>
                      <a:gd name="connsiteX220" fmla="*/ 713027 w 1252002"/>
                      <a:gd name="connsiteY220" fmla="*/ 502919 h 606058"/>
                      <a:gd name="connsiteX221" fmla="*/ 710414 w 1252002"/>
                      <a:gd name="connsiteY221" fmla="*/ 498216 h 606058"/>
                      <a:gd name="connsiteX222" fmla="*/ 705712 w 1252002"/>
                      <a:gd name="connsiteY222" fmla="*/ 497955 h 606058"/>
                      <a:gd name="connsiteX223" fmla="*/ 702315 w 1252002"/>
                      <a:gd name="connsiteY223" fmla="*/ 501874 h 606058"/>
                      <a:gd name="connsiteX224" fmla="*/ 696568 w 1252002"/>
                      <a:gd name="connsiteY224" fmla="*/ 502396 h 606058"/>
                      <a:gd name="connsiteX225" fmla="*/ 691342 w 1252002"/>
                      <a:gd name="connsiteY225" fmla="*/ 501090 h 606058"/>
                      <a:gd name="connsiteX226" fmla="*/ 686901 w 1252002"/>
                      <a:gd name="connsiteY226" fmla="*/ 497171 h 606058"/>
                      <a:gd name="connsiteX227" fmla="*/ 680892 w 1252002"/>
                      <a:gd name="connsiteY227" fmla="*/ 494559 h 606058"/>
                      <a:gd name="connsiteX228" fmla="*/ 674883 w 1252002"/>
                      <a:gd name="connsiteY228" fmla="*/ 495081 h 606058"/>
                      <a:gd name="connsiteX229" fmla="*/ 674622 w 1252002"/>
                      <a:gd name="connsiteY229" fmla="*/ 497955 h 606058"/>
                      <a:gd name="connsiteX230" fmla="*/ 667568 w 1252002"/>
                      <a:gd name="connsiteY230" fmla="*/ 498739 h 606058"/>
                      <a:gd name="connsiteX231" fmla="*/ 667568 w 1252002"/>
                      <a:gd name="connsiteY231" fmla="*/ 495865 h 606058"/>
                      <a:gd name="connsiteX232" fmla="*/ 665478 w 1252002"/>
                      <a:gd name="connsiteY232" fmla="*/ 496649 h 606058"/>
                      <a:gd name="connsiteX233" fmla="*/ 663388 w 1252002"/>
                      <a:gd name="connsiteY233" fmla="*/ 499522 h 606058"/>
                      <a:gd name="connsiteX234" fmla="*/ 662082 w 1252002"/>
                      <a:gd name="connsiteY234" fmla="*/ 502396 h 606058"/>
                      <a:gd name="connsiteX235" fmla="*/ 656073 w 1252002"/>
                      <a:gd name="connsiteY235" fmla="*/ 503702 h 606058"/>
                      <a:gd name="connsiteX236" fmla="*/ 650587 w 1252002"/>
                      <a:gd name="connsiteY236" fmla="*/ 506054 h 606058"/>
                      <a:gd name="connsiteX237" fmla="*/ 647452 w 1252002"/>
                      <a:gd name="connsiteY237" fmla="*/ 501351 h 606058"/>
                      <a:gd name="connsiteX238" fmla="*/ 643010 w 1252002"/>
                      <a:gd name="connsiteY238" fmla="*/ 500829 h 606058"/>
                      <a:gd name="connsiteX239" fmla="*/ 642227 w 1252002"/>
                      <a:gd name="connsiteY239" fmla="*/ 506576 h 606058"/>
                      <a:gd name="connsiteX240" fmla="*/ 639875 w 1252002"/>
                      <a:gd name="connsiteY240" fmla="*/ 511279 h 606058"/>
                      <a:gd name="connsiteX241" fmla="*/ 633866 w 1252002"/>
                      <a:gd name="connsiteY241" fmla="*/ 515720 h 606058"/>
                      <a:gd name="connsiteX242" fmla="*/ 627858 w 1252002"/>
                      <a:gd name="connsiteY242" fmla="*/ 519378 h 606058"/>
                      <a:gd name="connsiteX243" fmla="*/ 617669 w 1252002"/>
                      <a:gd name="connsiteY243" fmla="*/ 526693 h 606058"/>
                      <a:gd name="connsiteX244" fmla="*/ 607219 w 1252002"/>
                      <a:gd name="connsiteY244" fmla="*/ 526693 h 606058"/>
                      <a:gd name="connsiteX245" fmla="*/ 607219 w 1252002"/>
                      <a:gd name="connsiteY245" fmla="*/ 532702 h 606058"/>
                      <a:gd name="connsiteX246" fmla="*/ 603561 w 1252002"/>
                      <a:gd name="connsiteY246" fmla="*/ 536098 h 606058"/>
                      <a:gd name="connsiteX247" fmla="*/ 600426 w 1252002"/>
                      <a:gd name="connsiteY247" fmla="*/ 532179 h 606058"/>
                      <a:gd name="connsiteX248" fmla="*/ 596507 w 1252002"/>
                      <a:gd name="connsiteY248" fmla="*/ 536098 h 606058"/>
                      <a:gd name="connsiteX249" fmla="*/ 591805 w 1252002"/>
                      <a:gd name="connsiteY249" fmla="*/ 540278 h 606058"/>
                      <a:gd name="connsiteX250" fmla="*/ 586841 w 1252002"/>
                      <a:gd name="connsiteY250" fmla="*/ 543152 h 606058"/>
                      <a:gd name="connsiteX251" fmla="*/ 591282 w 1252002"/>
                      <a:gd name="connsiteY251" fmla="*/ 550206 h 606058"/>
                      <a:gd name="connsiteX252" fmla="*/ 583183 w 1252002"/>
                      <a:gd name="connsiteY252" fmla="*/ 558043 h 606058"/>
                      <a:gd name="connsiteX253" fmla="*/ 580571 w 1252002"/>
                      <a:gd name="connsiteY253" fmla="*/ 560656 h 606058"/>
                      <a:gd name="connsiteX254" fmla="*/ 583967 w 1252002"/>
                      <a:gd name="connsiteY254" fmla="*/ 564313 h 606058"/>
                      <a:gd name="connsiteX255" fmla="*/ 586318 w 1252002"/>
                      <a:gd name="connsiteY255" fmla="*/ 567710 h 606058"/>
                      <a:gd name="connsiteX256" fmla="*/ 586057 w 1252002"/>
                      <a:gd name="connsiteY256" fmla="*/ 572674 h 606058"/>
                      <a:gd name="connsiteX257" fmla="*/ 589714 w 1252002"/>
                      <a:gd name="connsiteY257" fmla="*/ 581295 h 606058"/>
                      <a:gd name="connsiteX258" fmla="*/ 590237 w 1252002"/>
                      <a:gd name="connsiteY258" fmla="*/ 585475 h 606058"/>
                      <a:gd name="connsiteX259" fmla="*/ 592850 w 1252002"/>
                      <a:gd name="connsiteY259" fmla="*/ 589133 h 606058"/>
                      <a:gd name="connsiteX260" fmla="*/ 593111 w 1252002"/>
                      <a:gd name="connsiteY260" fmla="*/ 591745 h 606058"/>
                      <a:gd name="connsiteX261" fmla="*/ 554184 w 1252002"/>
                      <a:gd name="connsiteY261" fmla="*/ 577637 h 606058"/>
                      <a:gd name="connsiteX262" fmla="*/ 543472 w 1252002"/>
                      <a:gd name="connsiteY262" fmla="*/ 553080 h 606058"/>
                      <a:gd name="connsiteX263" fmla="*/ 525707 w 1252002"/>
                      <a:gd name="connsiteY263" fmla="*/ 531395 h 606058"/>
                      <a:gd name="connsiteX264" fmla="*/ 517608 w 1252002"/>
                      <a:gd name="connsiteY264" fmla="*/ 513891 h 606058"/>
                      <a:gd name="connsiteX265" fmla="*/ 506113 w 1252002"/>
                      <a:gd name="connsiteY265" fmla="*/ 501090 h 606058"/>
                      <a:gd name="connsiteX266" fmla="*/ 477636 w 1252002"/>
                      <a:gd name="connsiteY266" fmla="*/ 498216 h 606058"/>
                      <a:gd name="connsiteX267" fmla="*/ 468754 w 1252002"/>
                      <a:gd name="connsiteY267" fmla="*/ 515720 h 606058"/>
                      <a:gd name="connsiteX268" fmla="*/ 440277 w 1252002"/>
                      <a:gd name="connsiteY268" fmla="*/ 506576 h 606058"/>
                      <a:gd name="connsiteX269" fmla="*/ 429565 w 1252002"/>
                      <a:gd name="connsiteY269" fmla="*/ 483847 h 606058"/>
                      <a:gd name="connsiteX270" fmla="*/ 407359 w 1252002"/>
                      <a:gd name="connsiteY270" fmla="*/ 465559 h 606058"/>
                      <a:gd name="connsiteX271" fmla="*/ 394818 w 1252002"/>
                      <a:gd name="connsiteY271" fmla="*/ 454064 h 606058"/>
                      <a:gd name="connsiteX272" fmla="*/ 356936 w 1252002"/>
                      <a:gd name="connsiteY272" fmla="*/ 452758 h 606058"/>
                      <a:gd name="connsiteX273" fmla="*/ 356936 w 1252002"/>
                      <a:gd name="connsiteY273" fmla="*/ 460596 h 606058"/>
                      <a:gd name="connsiteX274" fmla="*/ 296848 w 1252002"/>
                      <a:gd name="connsiteY274" fmla="*/ 460596 h 606058"/>
                      <a:gd name="connsiteX275" fmla="*/ 237804 w 1252002"/>
                      <a:gd name="connsiteY275" fmla="*/ 442569 h 606058"/>
                      <a:gd name="connsiteX276" fmla="*/ 212724 w 1252002"/>
                      <a:gd name="connsiteY276" fmla="*/ 430812 h 606058"/>
                      <a:gd name="connsiteX277" fmla="*/ 163086 w 1252002"/>
                      <a:gd name="connsiteY277" fmla="*/ 433164 h 606058"/>
                      <a:gd name="connsiteX278" fmla="*/ 159167 w 1252002"/>
                      <a:gd name="connsiteY278" fmla="*/ 422714 h 606058"/>
                      <a:gd name="connsiteX279" fmla="*/ 155770 w 1252002"/>
                      <a:gd name="connsiteY279" fmla="*/ 418534 h 606058"/>
                      <a:gd name="connsiteX280" fmla="*/ 148717 w 1252002"/>
                      <a:gd name="connsiteY280" fmla="*/ 408867 h 606058"/>
                      <a:gd name="connsiteX281" fmla="*/ 139573 w 1252002"/>
                      <a:gd name="connsiteY281" fmla="*/ 402336 h 606058"/>
                      <a:gd name="connsiteX282" fmla="*/ 134870 w 1252002"/>
                      <a:gd name="connsiteY282" fmla="*/ 399723 h 606058"/>
                      <a:gd name="connsiteX283" fmla="*/ 128861 w 1252002"/>
                      <a:gd name="connsiteY283" fmla="*/ 399723 h 606058"/>
                      <a:gd name="connsiteX284" fmla="*/ 124942 w 1252002"/>
                      <a:gd name="connsiteY284" fmla="*/ 394237 h 606058"/>
                      <a:gd name="connsiteX285" fmla="*/ 118933 w 1252002"/>
                      <a:gd name="connsiteY285" fmla="*/ 393715 h 606058"/>
                      <a:gd name="connsiteX286" fmla="*/ 116060 w 1252002"/>
                      <a:gd name="connsiteY286" fmla="*/ 391363 h 606058"/>
                      <a:gd name="connsiteX287" fmla="*/ 112663 w 1252002"/>
                      <a:gd name="connsiteY287" fmla="*/ 388228 h 606058"/>
                      <a:gd name="connsiteX288" fmla="*/ 105871 w 1252002"/>
                      <a:gd name="connsiteY288" fmla="*/ 386399 h 606058"/>
                      <a:gd name="connsiteX289" fmla="*/ 100646 w 1252002"/>
                      <a:gd name="connsiteY289" fmla="*/ 386138 h 606058"/>
                      <a:gd name="connsiteX290" fmla="*/ 98556 w 1252002"/>
                      <a:gd name="connsiteY290" fmla="*/ 385616 h 606058"/>
                      <a:gd name="connsiteX291" fmla="*/ 96466 w 1252002"/>
                      <a:gd name="connsiteY291" fmla="*/ 385354 h 606058"/>
                      <a:gd name="connsiteX292" fmla="*/ 90979 w 1252002"/>
                      <a:gd name="connsiteY292" fmla="*/ 381697 h 606058"/>
                      <a:gd name="connsiteX293" fmla="*/ 88367 w 1252002"/>
                      <a:gd name="connsiteY293" fmla="*/ 378823 h 606058"/>
                      <a:gd name="connsiteX294" fmla="*/ 87060 w 1252002"/>
                      <a:gd name="connsiteY294" fmla="*/ 376472 h 606058"/>
                      <a:gd name="connsiteX295" fmla="*/ 86799 w 1252002"/>
                      <a:gd name="connsiteY295" fmla="*/ 373075 h 606058"/>
                      <a:gd name="connsiteX296" fmla="*/ 84448 w 1252002"/>
                      <a:gd name="connsiteY296" fmla="*/ 366283 h 606058"/>
                      <a:gd name="connsiteX297" fmla="*/ 80006 w 1252002"/>
                      <a:gd name="connsiteY297" fmla="*/ 361580 h 606058"/>
                      <a:gd name="connsiteX298" fmla="*/ 77655 w 1252002"/>
                      <a:gd name="connsiteY298" fmla="*/ 359490 h 606058"/>
                      <a:gd name="connsiteX299" fmla="*/ 75826 w 1252002"/>
                      <a:gd name="connsiteY299" fmla="*/ 357923 h 606058"/>
                      <a:gd name="connsiteX300" fmla="*/ 73998 w 1252002"/>
                      <a:gd name="connsiteY300" fmla="*/ 356878 h 606058"/>
                      <a:gd name="connsiteX301" fmla="*/ 72430 w 1252002"/>
                      <a:gd name="connsiteY301" fmla="*/ 355571 h 606058"/>
                      <a:gd name="connsiteX302" fmla="*/ 67728 w 1252002"/>
                      <a:gd name="connsiteY302" fmla="*/ 349824 h 606058"/>
                      <a:gd name="connsiteX303" fmla="*/ 67205 w 1252002"/>
                      <a:gd name="connsiteY303" fmla="*/ 347473 h 606058"/>
                      <a:gd name="connsiteX304" fmla="*/ 64854 w 1252002"/>
                      <a:gd name="connsiteY304" fmla="*/ 344599 h 606058"/>
                      <a:gd name="connsiteX305" fmla="*/ 61980 w 1252002"/>
                      <a:gd name="connsiteY305" fmla="*/ 341464 h 606058"/>
                      <a:gd name="connsiteX306" fmla="*/ 59367 w 1252002"/>
                      <a:gd name="connsiteY306" fmla="*/ 334932 h 606058"/>
                      <a:gd name="connsiteX307" fmla="*/ 60151 w 1252002"/>
                      <a:gd name="connsiteY307" fmla="*/ 328662 h 606058"/>
                      <a:gd name="connsiteX308" fmla="*/ 47872 w 1252002"/>
                      <a:gd name="connsiteY308" fmla="*/ 317690 h 606058"/>
                      <a:gd name="connsiteX309" fmla="*/ 46305 w 1252002"/>
                      <a:gd name="connsiteY309" fmla="*/ 314032 h 606058"/>
                      <a:gd name="connsiteX310" fmla="*/ 47088 w 1252002"/>
                      <a:gd name="connsiteY310" fmla="*/ 310636 h 606058"/>
                      <a:gd name="connsiteX311" fmla="*/ 48917 w 1252002"/>
                      <a:gd name="connsiteY311" fmla="*/ 309852 h 606058"/>
                      <a:gd name="connsiteX312" fmla="*/ 51791 w 1252002"/>
                      <a:gd name="connsiteY312" fmla="*/ 310374 h 606058"/>
                      <a:gd name="connsiteX313" fmla="*/ 54403 w 1252002"/>
                      <a:gd name="connsiteY313" fmla="*/ 310636 h 606058"/>
                      <a:gd name="connsiteX314" fmla="*/ 55449 w 1252002"/>
                      <a:gd name="connsiteY314" fmla="*/ 309329 h 606058"/>
                      <a:gd name="connsiteX315" fmla="*/ 54665 w 1252002"/>
                      <a:gd name="connsiteY315" fmla="*/ 307501 h 606058"/>
                      <a:gd name="connsiteX316" fmla="*/ 50746 w 1252002"/>
                      <a:gd name="connsiteY316" fmla="*/ 303843 h 606058"/>
                      <a:gd name="connsiteX317" fmla="*/ 49701 w 1252002"/>
                      <a:gd name="connsiteY317" fmla="*/ 301231 h 606058"/>
                      <a:gd name="connsiteX318" fmla="*/ 55187 w 1252002"/>
                      <a:gd name="connsiteY318" fmla="*/ 299663 h 606058"/>
                      <a:gd name="connsiteX319" fmla="*/ 63025 w 1252002"/>
                      <a:gd name="connsiteY319" fmla="*/ 300185 h 606058"/>
                      <a:gd name="connsiteX320" fmla="*/ 68250 w 1252002"/>
                      <a:gd name="connsiteY320" fmla="*/ 298095 h 606058"/>
                      <a:gd name="connsiteX321" fmla="*/ 62764 w 1252002"/>
                      <a:gd name="connsiteY321" fmla="*/ 295744 h 606058"/>
                      <a:gd name="connsiteX322" fmla="*/ 55971 w 1252002"/>
                      <a:gd name="connsiteY322" fmla="*/ 297312 h 606058"/>
                      <a:gd name="connsiteX323" fmla="*/ 48917 w 1252002"/>
                      <a:gd name="connsiteY323" fmla="*/ 297312 h 606058"/>
                      <a:gd name="connsiteX324" fmla="*/ 44476 w 1252002"/>
                      <a:gd name="connsiteY324" fmla="*/ 302014 h 606058"/>
                      <a:gd name="connsiteX325" fmla="*/ 39773 w 1252002"/>
                      <a:gd name="connsiteY325" fmla="*/ 299402 h 606058"/>
                      <a:gd name="connsiteX326" fmla="*/ 37944 w 1252002"/>
                      <a:gd name="connsiteY326" fmla="*/ 298879 h 606058"/>
                      <a:gd name="connsiteX327" fmla="*/ 35854 w 1252002"/>
                      <a:gd name="connsiteY327" fmla="*/ 297834 h 606058"/>
                      <a:gd name="connsiteX328" fmla="*/ 30891 w 1252002"/>
                      <a:gd name="connsiteY328" fmla="*/ 290258 h 606058"/>
                      <a:gd name="connsiteX329" fmla="*/ 28539 w 1252002"/>
                      <a:gd name="connsiteY329" fmla="*/ 286078 h 606058"/>
                      <a:gd name="connsiteX330" fmla="*/ 22792 w 1252002"/>
                      <a:gd name="connsiteY330" fmla="*/ 279024 h 606058"/>
                      <a:gd name="connsiteX331" fmla="*/ 17305 w 1252002"/>
                      <a:gd name="connsiteY331" fmla="*/ 271186 h 606058"/>
                      <a:gd name="connsiteX332" fmla="*/ 19395 w 1252002"/>
                      <a:gd name="connsiteY332" fmla="*/ 266745 h 606058"/>
                      <a:gd name="connsiteX333" fmla="*/ 19918 w 1252002"/>
                      <a:gd name="connsiteY333" fmla="*/ 262042 h 606058"/>
                      <a:gd name="connsiteX334" fmla="*/ 18873 w 1252002"/>
                      <a:gd name="connsiteY334" fmla="*/ 252899 h 606058"/>
                      <a:gd name="connsiteX335" fmla="*/ 13648 w 1252002"/>
                      <a:gd name="connsiteY335" fmla="*/ 245583 h 606058"/>
                      <a:gd name="connsiteX336" fmla="*/ 7900 w 1252002"/>
                      <a:gd name="connsiteY336" fmla="*/ 236440 h 606058"/>
                      <a:gd name="connsiteX337" fmla="*/ 11558 w 1252002"/>
                      <a:gd name="connsiteY337" fmla="*/ 223638 h 606058"/>
                      <a:gd name="connsiteX338" fmla="*/ 11819 w 1252002"/>
                      <a:gd name="connsiteY338" fmla="*/ 208747 h 606058"/>
                      <a:gd name="connsiteX339" fmla="*/ 9468 w 1252002"/>
                      <a:gd name="connsiteY339" fmla="*/ 199080 h 606058"/>
                      <a:gd name="connsiteX340" fmla="*/ 3981 w 1252002"/>
                      <a:gd name="connsiteY340" fmla="*/ 187062 h 606058"/>
                      <a:gd name="connsiteX341" fmla="*/ 4765 w 1252002"/>
                      <a:gd name="connsiteY341" fmla="*/ 171126 h 606058"/>
                      <a:gd name="connsiteX342" fmla="*/ 8945 w 1252002"/>
                      <a:gd name="connsiteY342" fmla="*/ 159892 h 606058"/>
                      <a:gd name="connsiteX343" fmla="*/ 15215 w 1252002"/>
                      <a:gd name="connsiteY343" fmla="*/ 134028 h 606058"/>
                      <a:gd name="connsiteX344" fmla="*/ 17828 w 1252002"/>
                      <a:gd name="connsiteY344" fmla="*/ 105551 h 606058"/>
                      <a:gd name="connsiteX345" fmla="*/ 18350 w 1252002"/>
                      <a:gd name="connsiteY345" fmla="*/ 98236 h 606058"/>
                      <a:gd name="connsiteX346" fmla="*/ 17305 w 1252002"/>
                      <a:gd name="connsiteY346" fmla="*/ 91705 h 606058"/>
                      <a:gd name="connsiteX347" fmla="*/ 27233 w 1252002"/>
                      <a:gd name="connsiteY347" fmla="*/ 89876 h 606058"/>
                      <a:gd name="connsiteX348" fmla="*/ 25927 w 1252002"/>
                      <a:gd name="connsiteY348" fmla="*/ 84651 h 606058"/>
                      <a:gd name="connsiteX349" fmla="*/ 18089 w 1252002"/>
                      <a:gd name="connsiteY349" fmla="*/ 83606 h 606058"/>
                      <a:gd name="connsiteX350" fmla="*/ 17044 w 1252002"/>
                      <a:gd name="connsiteY350" fmla="*/ 73678 h 606058"/>
                      <a:gd name="connsiteX351" fmla="*/ 17567 w 1252002"/>
                      <a:gd name="connsiteY351" fmla="*/ 69759 h 606058"/>
                      <a:gd name="connsiteX352" fmla="*/ 15477 w 1252002"/>
                      <a:gd name="connsiteY352" fmla="*/ 66886 h 606058"/>
                      <a:gd name="connsiteX353" fmla="*/ 13909 w 1252002"/>
                      <a:gd name="connsiteY353" fmla="*/ 63750 h 606058"/>
                      <a:gd name="connsiteX354" fmla="*/ 14954 w 1252002"/>
                      <a:gd name="connsiteY354" fmla="*/ 62183 h 606058"/>
                      <a:gd name="connsiteX355" fmla="*/ 13909 w 1252002"/>
                      <a:gd name="connsiteY355" fmla="*/ 60354 h 606058"/>
                      <a:gd name="connsiteX356" fmla="*/ 9468 w 1252002"/>
                      <a:gd name="connsiteY356" fmla="*/ 53823 h 606058"/>
                      <a:gd name="connsiteX357" fmla="*/ 5549 w 1252002"/>
                      <a:gd name="connsiteY357" fmla="*/ 43373 h 606058"/>
                      <a:gd name="connsiteX358" fmla="*/ 2675 w 1252002"/>
                      <a:gd name="connsiteY358" fmla="*/ 26653 h 606058"/>
                      <a:gd name="connsiteX359" fmla="*/ 10513 w 1252002"/>
                      <a:gd name="connsiteY359" fmla="*/ 29004 h 606058"/>
                      <a:gd name="connsiteX360" fmla="*/ 19134 w 1252002"/>
                      <a:gd name="connsiteY360" fmla="*/ 32139 h 606058"/>
                      <a:gd name="connsiteX361" fmla="*/ 31152 w 1252002"/>
                      <a:gd name="connsiteY361" fmla="*/ 36319 h 606058"/>
                      <a:gd name="connsiteX362" fmla="*/ 36638 w 1252002"/>
                      <a:gd name="connsiteY362" fmla="*/ 38148 h 606058"/>
                      <a:gd name="connsiteX363" fmla="*/ 41602 w 1252002"/>
                      <a:gd name="connsiteY363" fmla="*/ 39193 h 606058"/>
                      <a:gd name="connsiteX364" fmla="*/ 37161 w 1252002"/>
                      <a:gd name="connsiteY364" fmla="*/ 47292 h 606058"/>
                      <a:gd name="connsiteX365" fmla="*/ 38990 w 1252002"/>
                      <a:gd name="connsiteY365" fmla="*/ 54607 h 606058"/>
                      <a:gd name="connsiteX366" fmla="*/ 40818 w 1252002"/>
                      <a:gd name="connsiteY366" fmla="*/ 62706 h 606058"/>
                      <a:gd name="connsiteX367" fmla="*/ 51268 w 1252002"/>
                      <a:gd name="connsiteY367" fmla="*/ 59048 h 606058"/>
                      <a:gd name="connsiteX368" fmla="*/ 51791 w 1252002"/>
                      <a:gd name="connsiteY368" fmla="*/ 54084 h 606058"/>
                      <a:gd name="connsiteX369" fmla="*/ 52313 w 1252002"/>
                      <a:gd name="connsiteY369" fmla="*/ 48859 h 606058"/>
                      <a:gd name="connsiteX370" fmla="*/ 50223 w 1252002"/>
                      <a:gd name="connsiteY370" fmla="*/ 41283 h 606058"/>
                      <a:gd name="connsiteX371" fmla="*/ 51268 w 1252002"/>
                      <a:gd name="connsiteY371" fmla="*/ 36580 h 606058"/>
                      <a:gd name="connsiteX372" fmla="*/ 48917 w 1252002"/>
                      <a:gd name="connsiteY372" fmla="*/ 32661 h 606058"/>
                      <a:gd name="connsiteX373" fmla="*/ 46043 w 1252002"/>
                      <a:gd name="connsiteY373" fmla="*/ 28743 h 606058"/>
                      <a:gd name="connsiteX374" fmla="*/ 47611 w 1252002"/>
                      <a:gd name="connsiteY374" fmla="*/ 23517 h 606058"/>
                      <a:gd name="connsiteX375" fmla="*/ 43431 w 1252002"/>
                      <a:gd name="connsiteY375" fmla="*/ 16202 h 606058"/>
                      <a:gd name="connsiteX376" fmla="*/ 40034 w 1252002"/>
                      <a:gd name="connsiteY376" fmla="*/ 10716 h 606058"/>
                      <a:gd name="connsiteX377" fmla="*/ 637263 w 1252002"/>
                      <a:gd name="connsiteY377" fmla="*/ 10716 h 606058"/>
                      <a:gd name="connsiteX378" fmla="*/ 640920 w 1252002"/>
                      <a:gd name="connsiteY378" fmla="*/ 5 h 606058"/>
                      <a:gd name="connsiteX379" fmla="*/ 647452 w 1252002"/>
                      <a:gd name="connsiteY379" fmla="*/ 2878 h 606058"/>
                      <a:gd name="connsiteX380" fmla="*/ 656596 w 1252002"/>
                      <a:gd name="connsiteY380" fmla="*/ 19337 h 606058"/>
                      <a:gd name="connsiteX381" fmla="*/ 672793 w 1252002"/>
                      <a:gd name="connsiteY381" fmla="*/ 23256 h 606058"/>
                      <a:gd name="connsiteX382" fmla="*/ 692126 w 1252002"/>
                      <a:gd name="connsiteY382" fmla="*/ 21950 h 606058"/>
                      <a:gd name="connsiteX383" fmla="*/ 700225 w 1252002"/>
                      <a:gd name="connsiteY383" fmla="*/ 30833 h 606058"/>
                      <a:gd name="connsiteX384" fmla="*/ 708847 w 1252002"/>
                      <a:gd name="connsiteY384" fmla="*/ 28743 h 606058"/>
                      <a:gd name="connsiteX385" fmla="*/ 718774 w 1252002"/>
                      <a:gd name="connsiteY385" fmla="*/ 35274 h 606058"/>
                      <a:gd name="connsiteX386" fmla="*/ 732098 w 1252002"/>
                      <a:gd name="connsiteY386" fmla="*/ 32400 h 606058"/>
                      <a:gd name="connsiteX387" fmla="*/ 739413 w 1252002"/>
                      <a:gd name="connsiteY387" fmla="*/ 35796 h 606058"/>
                      <a:gd name="connsiteX388" fmla="*/ 758485 w 1252002"/>
                      <a:gd name="connsiteY388" fmla="*/ 37886 h 606058"/>
                      <a:gd name="connsiteX389" fmla="*/ 752215 w 1252002"/>
                      <a:gd name="connsiteY389" fmla="*/ 40499 h 606058"/>
                      <a:gd name="connsiteX390" fmla="*/ 737846 w 1252002"/>
                      <a:gd name="connsiteY390" fmla="*/ 46769 h 606058"/>
                      <a:gd name="connsiteX391" fmla="*/ 724783 w 1252002"/>
                      <a:gd name="connsiteY391" fmla="*/ 55129 h 606058"/>
                      <a:gd name="connsiteX392" fmla="*/ 713549 w 1252002"/>
                      <a:gd name="connsiteY392" fmla="*/ 62967 h 606058"/>
                      <a:gd name="connsiteX393" fmla="*/ 707279 w 1252002"/>
                      <a:gd name="connsiteY393" fmla="*/ 71588 h 606058"/>
                      <a:gd name="connsiteX394" fmla="*/ 714594 w 1252002"/>
                      <a:gd name="connsiteY394" fmla="*/ 71849 h 606058"/>
                      <a:gd name="connsiteX395" fmla="*/ 720603 w 1252002"/>
                      <a:gd name="connsiteY395" fmla="*/ 69759 h 606058"/>
                      <a:gd name="connsiteX396" fmla="*/ 724261 w 1252002"/>
                      <a:gd name="connsiteY396" fmla="*/ 68976 h 606058"/>
                      <a:gd name="connsiteX397" fmla="*/ 727657 w 1252002"/>
                      <a:gd name="connsiteY397" fmla="*/ 67931 h 606058"/>
                      <a:gd name="connsiteX398" fmla="*/ 733927 w 1252002"/>
                      <a:gd name="connsiteY398" fmla="*/ 69498 h 606058"/>
                      <a:gd name="connsiteX399" fmla="*/ 734450 w 1252002"/>
                      <a:gd name="connsiteY399" fmla="*/ 75246 h 606058"/>
                      <a:gd name="connsiteX400" fmla="*/ 740197 w 1252002"/>
                      <a:gd name="connsiteY400" fmla="*/ 76291 h 606058"/>
                      <a:gd name="connsiteX401" fmla="*/ 746467 w 1252002"/>
                      <a:gd name="connsiteY401" fmla="*/ 74462 h 606058"/>
                      <a:gd name="connsiteX402" fmla="*/ 751431 w 1252002"/>
                      <a:gd name="connsiteY402" fmla="*/ 72111 h 606058"/>
                      <a:gd name="connsiteX403" fmla="*/ 762926 w 1252002"/>
                      <a:gd name="connsiteY403" fmla="*/ 66363 h 606058"/>
                      <a:gd name="connsiteX404" fmla="*/ 770503 w 1252002"/>
                      <a:gd name="connsiteY404" fmla="*/ 62183 h 606058"/>
                      <a:gd name="connsiteX405" fmla="*/ 778079 w 1252002"/>
                      <a:gd name="connsiteY405" fmla="*/ 62183 h 606058"/>
                      <a:gd name="connsiteX406" fmla="*/ 781475 w 1252002"/>
                      <a:gd name="connsiteY406" fmla="*/ 62967 h 606058"/>
                      <a:gd name="connsiteX407" fmla="*/ 783304 w 1252002"/>
                      <a:gd name="connsiteY407" fmla="*/ 64012 h 606058"/>
                      <a:gd name="connsiteX408" fmla="*/ 783566 w 1252002"/>
                      <a:gd name="connsiteY408" fmla="*/ 67669 h 606058"/>
                      <a:gd name="connsiteX409" fmla="*/ 783566 w 1252002"/>
                      <a:gd name="connsiteY409" fmla="*/ 70282 h 606058"/>
                      <a:gd name="connsiteX410" fmla="*/ 787746 w 1252002"/>
                      <a:gd name="connsiteY410" fmla="*/ 72111 h 606058"/>
                      <a:gd name="connsiteX411" fmla="*/ 789836 w 1252002"/>
                      <a:gd name="connsiteY411" fmla="*/ 70543 h 606058"/>
                      <a:gd name="connsiteX412" fmla="*/ 792709 w 1252002"/>
                      <a:gd name="connsiteY412" fmla="*/ 69498 h 606058"/>
                      <a:gd name="connsiteX413" fmla="*/ 799241 w 1252002"/>
                      <a:gd name="connsiteY413" fmla="*/ 70021 h 606058"/>
                      <a:gd name="connsiteX414" fmla="*/ 803682 w 1252002"/>
                      <a:gd name="connsiteY414" fmla="*/ 73156 h 606058"/>
                      <a:gd name="connsiteX415" fmla="*/ 815438 w 1252002"/>
                      <a:gd name="connsiteY415" fmla="*/ 81777 h 606058"/>
                      <a:gd name="connsiteX416" fmla="*/ 825366 w 1252002"/>
                      <a:gd name="connsiteY416" fmla="*/ 80993 h 606058"/>
                      <a:gd name="connsiteX417" fmla="*/ 833726 w 1252002"/>
                      <a:gd name="connsiteY417" fmla="*/ 74462 h 606058"/>
                      <a:gd name="connsiteX418" fmla="*/ 844438 w 1252002"/>
                      <a:gd name="connsiteY418" fmla="*/ 73156 h 606058"/>
                      <a:gd name="connsiteX419" fmla="*/ 855411 w 1252002"/>
                      <a:gd name="connsiteY419" fmla="*/ 73417 h 606058"/>
                      <a:gd name="connsiteX420" fmla="*/ 875527 w 1252002"/>
                      <a:gd name="connsiteY420" fmla="*/ 83867 h 606058"/>
                      <a:gd name="connsiteX421" fmla="*/ 878401 w 1252002"/>
                      <a:gd name="connsiteY421" fmla="*/ 91705 h 606058"/>
                      <a:gd name="connsiteX422" fmla="*/ 867428 w 1252002"/>
                      <a:gd name="connsiteY422" fmla="*/ 93534 h 606058"/>
                      <a:gd name="connsiteX423" fmla="*/ 858807 w 1252002"/>
                      <a:gd name="connsiteY423" fmla="*/ 92488 h 606058"/>
                      <a:gd name="connsiteX424" fmla="*/ 849140 w 1252002"/>
                      <a:gd name="connsiteY424" fmla="*/ 91182 h 606058"/>
                      <a:gd name="connsiteX425" fmla="*/ 831636 w 1252002"/>
                      <a:gd name="connsiteY425" fmla="*/ 97452 h 606058"/>
                      <a:gd name="connsiteX426" fmla="*/ 823799 w 1252002"/>
                      <a:gd name="connsiteY426" fmla="*/ 100587 h 606058"/>
                      <a:gd name="connsiteX427" fmla="*/ 817006 w 1252002"/>
                      <a:gd name="connsiteY427" fmla="*/ 97191 h 606058"/>
                      <a:gd name="connsiteX428" fmla="*/ 804988 w 1252002"/>
                      <a:gd name="connsiteY428" fmla="*/ 114695 h 606058"/>
                      <a:gd name="connsiteX429" fmla="*/ 798718 w 1252002"/>
                      <a:gd name="connsiteY429" fmla="*/ 123578 h 606058"/>
                      <a:gd name="connsiteX430" fmla="*/ 796367 w 1252002"/>
                      <a:gd name="connsiteY430" fmla="*/ 131154 h 606058"/>
                      <a:gd name="connsiteX431" fmla="*/ 799502 w 1252002"/>
                      <a:gd name="connsiteY431" fmla="*/ 127758 h 606058"/>
                      <a:gd name="connsiteX432" fmla="*/ 804466 w 1252002"/>
                      <a:gd name="connsiteY432" fmla="*/ 121226 h 606058"/>
                      <a:gd name="connsiteX433" fmla="*/ 814655 w 1252002"/>
                      <a:gd name="connsiteY433" fmla="*/ 113650 h 606058"/>
                      <a:gd name="connsiteX434" fmla="*/ 812826 w 1252002"/>
                      <a:gd name="connsiteY434" fmla="*/ 118091 h 606058"/>
                      <a:gd name="connsiteX435" fmla="*/ 799763 w 1252002"/>
                      <a:gd name="connsiteY435" fmla="*/ 154406 h 606058"/>
                      <a:gd name="connsiteX436" fmla="*/ 801592 w 1252002"/>
                      <a:gd name="connsiteY436" fmla="*/ 197251 h 606058"/>
                      <a:gd name="connsiteX437" fmla="*/ 814394 w 1252002"/>
                      <a:gd name="connsiteY437" fmla="*/ 204567 h 606058"/>
                      <a:gd name="connsiteX438" fmla="*/ 827717 w 1252002"/>
                      <a:gd name="connsiteY438" fmla="*/ 192549 h 606058"/>
                      <a:gd name="connsiteX439" fmla="*/ 831898 w 1252002"/>
                      <a:gd name="connsiteY439" fmla="*/ 174000 h 606058"/>
                      <a:gd name="connsiteX440" fmla="*/ 827979 w 1252002"/>
                      <a:gd name="connsiteY440" fmla="*/ 153361 h 606058"/>
                      <a:gd name="connsiteX441" fmla="*/ 829807 w 1252002"/>
                      <a:gd name="connsiteY441" fmla="*/ 132983 h 606058"/>
                      <a:gd name="connsiteX442" fmla="*/ 843915 w 1252002"/>
                      <a:gd name="connsiteY442" fmla="*/ 120181 h 606058"/>
                      <a:gd name="connsiteX443" fmla="*/ 843915 w 1252002"/>
                      <a:gd name="connsiteY443" fmla="*/ 125668 h 606058"/>
                      <a:gd name="connsiteX444" fmla="*/ 847834 w 1252002"/>
                      <a:gd name="connsiteY444" fmla="*/ 123055 h 606058"/>
                      <a:gd name="connsiteX445" fmla="*/ 853320 w 1252002"/>
                      <a:gd name="connsiteY445" fmla="*/ 112605 h 606058"/>
                      <a:gd name="connsiteX446" fmla="*/ 857501 w 1252002"/>
                      <a:gd name="connsiteY446" fmla="*/ 109209 h 606058"/>
                      <a:gd name="connsiteX447" fmla="*/ 859329 w 1252002"/>
                      <a:gd name="connsiteY447" fmla="*/ 103984 h 606058"/>
                      <a:gd name="connsiteX448" fmla="*/ 878140 w 1252002"/>
                      <a:gd name="connsiteY448" fmla="*/ 103984 h 606058"/>
                      <a:gd name="connsiteX449" fmla="*/ 888067 w 1252002"/>
                      <a:gd name="connsiteY449" fmla="*/ 109470 h 606058"/>
                      <a:gd name="connsiteX450" fmla="*/ 893293 w 1252002"/>
                      <a:gd name="connsiteY450" fmla="*/ 118614 h 606058"/>
                      <a:gd name="connsiteX451" fmla="*/ 894599 w 1252002"/>
                      <a:gd name="connsiteY451" fmla="*/ 128280 h 606058"/>
                      <a:gd name="connsiteX452" fmla="*/ 891986 w 1252002"/>
                      <a:gd name="connsiteY452" fmla="*/ 139776 h 606058"/>
                      <a:gd name="connsiteX453" fmla="*/ 883626 w 1252002"/>
                      <a:gd name="connsiteY453" fmla="*/ 147613 h 606058"/>
                      <a:gd name="connsiteX454" fmla="*/ 887284 w 1252002"/>
                      <a:gd name="connsiteY454" fmla="*/ 155451 h 606058"/>
                      <a:gd name="connsiteX455" fmla="*/ 897211 w 1252002"/>
                      <a:gd name="connsiteY455" fmla="*/ 149964 h 606058"/>
                      <a:gd name="connsiteX456" fmla="*/ 906616 w 1252002"/>
                      <a:gd name="connsiteY456" fmla="*/ 148658 h 606058"/>
                      <a:gd name="connsiteX457" fmla="*/ 908445 w 1252002"/>
                      <a:gd name="connsiteY457" fmla="*/ 154145 h 606058"/>
                      <a:gd name="connsiteX458" fmla="*/ 911842 w 1252002"/>
                      <a:gd name="connsiteY458" fmla="*/ 161460 h 606058"/>
                      <a:gd name="connsiteX459" fmla="*/ 910535 w 1252002"/>
                      <a:gd name="connsiteY459" fmla="*/ 171649 h 606058"/>
                      <a:gd name="connsiteX460" fmla="*/ 907400 w 1252002"/>
                      <a:gd name="connsiteY460" fmla="*/ 176351 h 606058"/>
                      <a:gd name="connsiteX461" fmla="*/ 903481 w 1252002"/>
                      <a:gd name="connsiteY461" fmla="*/ 181054 h 606058"/>
                      <a:gd name="connsiteX462" fmla="*/ 904788 w 1252002"/>
                      <a:gd name="connsiteY462" fmla="*/ 186279 h 606058"/>
                      <a:gd name="connsiteX463" fmla="*/ 902436 w 1252002"/>
                      <a:gd name="connsiteY463" fmla="*/ 189152 h 606058"/>
                      <a:gd name="connsiteX464" fmla="*/ 895905 w 1252002"/>
                      <a:gd name="connsiteY464" fmla="*/ 196729 h 606058"/>
                      <a:gd name="connsiteX465" fmla="*/ 893293 w 1252002"/>
                      <a:gd name="connsiteY465" fmla="*/ 200125 h 606058"/>
                      <a:gd name="connsiteX466" fmla="*/ 894076 w 1252002"/>
                      <a:gd name="connsiteY466" fmla="*/ 204567 h 606058"/>
                      <a:gd name="connsiteX467" fmla="*/ 901130 w 1252002"/>
                      <a:gd name="connsiteY467" fmla="*/ 210314 h 606058"/>
                      <a:gd name="connsiteX468" fmla="*/ 905049 w 1252002"/>
                      <a:gd name="connsiteY468" fmla="*/ 211098 h 606058"/>
                      <a:gd name="connsiteX469" fmla="*/ 915238 w 1252002"/>
                      <a:gd name="connsiteY469" fmla="*/ 211620 h 606058"/>
                      <a:gd name="connsiteX470" fmla="*/ 925949 w 1252002"/>
                      <a:gd name="connsiteY470" fmla="*/ 212404 h 606058"/>
                      <a:gd name="connsiteX471" fmla="*/ 933003 w 1252002"/>
                      <a:gd name="connsiteY471" fmla="*/ 209530 h 606058"/>
                      <a:gd name="connsiteX472" fmla="*/ 940841 w 1252002"/>
                      <a:gd name="connsiteY472" fmla="*/ 206657 h 606058"/>
                      <a:gd name="connsiteX473" fmla="*/ 960696 w 1252002"/>
                      <a:gd name="connsiteY473" fmla="*/ 195684 h 606058"/>
                      <a:gd name="connsiteX474" fmla="*/ 981074 w 1252002"/>
                      <a:gd name="connsiteY474" fmla="*/ 185495 h 606058"/>
                      <a:gd name="connsiteX475" fmla="*/ 990741 w 1252002"/>
                      <a:gd name="connsiteY475" fmla="*/ 173216 h 606058"/>
                      <a:gd name="connsiteX476" fmla="*/ 989173 w 1252002"/>
                      <a:gd name="connsiteY476" fmla="*/ 166423 h 606058"/>
                      <a:gd name="connsiteX477" fmla="*/ 993614 w 1252002"/>
                      <a:gd name="connsiteY477" fmla="*/ 161721 h 606058"/>
                      <a:gd name="connsiteX478" fmla="*/ 1000146 w 1252002"/>
                      <a:gd name="connsiteY478" fmla="*/ 162505 h 606058"/>
                      <a:gd name="connsiteX479" fmla="*/ 1006938 w 1252002"/>
                      <a:gd name="connsiteY479" fmla="*/ 163811 h 606058"/>
                      <a:gd name="connsiteX480" fmla="*/ 1024704 w 1252002"/>
                      <a:gd name="connsiteY480" fmla="*/ 165378 h 606058"/>
                      <a:gd name="connsiteX481" fmla="*/ 1032802 w 1252002"/>
                      <a:gd name="connsiteY481" fmla="*/ 164333 h 606058"/>
                      <a:gd name="connsiteX482" fmla="*/ 1038550 w 1252002"/>
                      <a:gd name="connsiteY482" fmla="*/ 161198 h 606058"/>
                      <a:gd name="connsiteX483" fmla="*/ 1048478 w 1252002"/>
                      <a:gd name="connsiteY483" fmla="*/ 149703 h 606058"/>
                      <a:gd name="connsiteX484" fmla="*/ 1049000 w 1252002"/>
                      <a:gd name="connsiteY484" fmla="*/ 143433 h 606058"/>
                      <a:gd name="connsiteX485" fmla="*/ 1050307 w 1252002"/>
                      <a:gd name="connsiteY485" fmla="*/ 137947 h 606058"/>
                      <a:gd name="connsiteX486" fmla="*/ 1050307 w 1252002"/>
                      <a:gd name="connsiteY486" fmla="*/ 137947 h 606058"/>
                      <a:gd name="connsiteX487" fmla="*/ 1075648 w 1252002"/>
                      <a:gd name="connsiteY487" fmla="*/ 120181 h 606058"/>
                      <a:gd name="connsiteX488" fmla="*/ 1150628 w 1252002"/>
                      <a:gd name="connsiteY488" fmla="*/ 119920 h 606058"/>
                      <a:gd name="connsiteX489" fmla="*/ 1152980 w 1252002"/>
                      <a:gd name="connsiteY489" fmla="*/ 111560 h 606058"/>
                      <a:gd name="connsiteX490" fmla="*/ 1169700 w 1252002"/>
                      <a:gd name="connsiteY490" fmla="*/ 108164 h 606058"/>
                      <a:gd name="connsiteX491" fmla="*/ 1177015 w 1252002"/>
                      <a:gd name="connsiteY491" fmla="*/ 89092 h 606058"/>
                      <a:gd name="connsiteX492" fmla="*/ 1200267 w 1252002"/>
                      <a:gd name="connsiteY492" fmla="*/ 53300 h 606058"/>
                      <a:gd name="connsiteX493" fmla="*/ 1206276 w 1252002"/>
                      <a:gd name="connsiteY493" fmla="*/ 60354 h 606058"/>
                      <a:gd name="connsiteX494" fmla="*/ 1222474 w 1252002"/>
                      <a:gd name="connsiteY494" fmla="*/ 56697 h 606058"/>
                      <a:gd name="connsiteX495" fmla="*/ 1231095 w 1252002"/>
                      <a:gd name="connsiteY495" fmla="*/ 66102 h 606058"/>
                      <a:gd name="connsiteX496" fmla="*/ 1232663 w 1252002"/>
                      <a:gd name="connsiteY496" fmla="*/ 101894 h 606058"/>
                      <a:gd name="connsiteX497" fmla="*/ 1239194 w 1252002"/>
                      <a:gd name="connsiteY497" fmla="*/ 103984 h 606058"/>
                      <a:gd name="connsiteX498" fmla="*/ 1239977 w 1252002"/>
                      <a:gd name="connsiteY498" fmla="*/ 113650 h 606058"/>
                      <a:gd name="connsiteX499" fmla="*/ 1248076 w 1252002"/>
                      <a:gd name="connsiteY499" fmla="*/ 119398 h 606058"/>
                      <a:gd name="connsiteX500" fmla="*/ 1251995 w 1252002"/>
                      <a:gd name="connsiteY500" fmla="*/ 124100 h 606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</a:cxnLst>
                    <a:rect l="l" t="t" r="r" b="b"/>
                    <a:pathLst>
                      <a:path w="1252002" h="606058">
                        <a:moveTo>
                          <a:pt x="1251995" y="124100"/>
                        </a:moveTo>
                        <a:cubicBezTo>
                          <a:pt x="1251473" y="127235"/>
                          <a:pt x="1243896" y="128019"/>
                          <a:pt x="1241806" y="128542"/>
                        </a:cubicBezTo>
                        <a:cubicBezTo>
                          <a:pt x="1240239" y="129064"/>
                          <a:pt x="1238932" y="129325"/>
                          <a:pt x="1237104" y="129064"/>
                        </a:cubicBezTo>
                        <a:cubicBezTo>
                          <a:pt x="1235275" y="128803"/>
                          <a:pt x="1233707" y="128280"/>
                          <a:pt x="1232140" y="128803"/>
                        </a:cubicBezTo>
                        <a:cubicBezTo>
                          <a:pt x="1230572" y="129325"/>
                          <a:pt x="1229266" y="130632"/>
                          <a:pt x="1227699" y="131415"/>
                        </a:cubicBezTo>
                        <a:cubicBezTo>
                          <a:pt x="1225870" y="132460"/>
                          <a:pt x="1224041" y="132983"/>
                          <a:pt x="1222212" y="133767"/>
                        </a:cubicBezTo>
                        <a:cubicBezTo>
                          <a:pt x="1220383" y="134550"/>
                          <a:pt x="1218555" y="135857"/>
                          <a:pt x="1216465" y="135857"/>
                        </a:cubicBezTo>
                        <a:cubicBezTo>
                          <a:pt x="1215158" y="135857"/>
                          <a:pt x="1214113" y="134550"/>
                          <a:pt x="1212807" y="134550"/>
                        </a:cubicBezTo>
                        <a:cubicBezTo>
                          <a:pt x="1210978" y="134550"/>
                          <a:pt x="1209933" y="136379"/>
                          <a:pt x="1208627" y="136902"/>
                        </a:cubicBezTo>
                        <a:cubicBezTo>
                          <a:pt x="1206798" y="137424"/>
                          <a:pt x="1207059" y="135334"/>
                          <a:pt x="1207059" y="134028"/>
                        </a:cubicBezTo>
                        <a:cubicBezTo>
                          <a:pt x="1207059" y="132983"/>
                          <a:pt x="1207059" y="130893"/>
                          <a:pt x="1205492" y="131677"/>
                        </a:cubicBezTo>
                        <a:cubicBezTo>
                          <a:pt x="1204186" y="132460"/>
                          <a:pt x="1203924" y="135073"/>
                          <a:pt x="1203924" y="136379"/>
                        </a:cubicBezTo>
                        <a:cubicBezTo>
                          <a:pt x="1203924" y="138208"/>
                          <a:pt x="1203924" y="140037"/>
                          <a:pt x="1202357" y="141343"/>
                        </a:cubicBezTo>
                        <a:cubicBezTo>
                          <a:pt x="1200789" y="142649"/>
                          <a:pt x="1198699" y="142127"/>
                          <a:pt x="1196870" y="142127"/>
                        </a:cubicBezTo>
                        <a:cubicBezTo>
                          <a:pt x="1194519" y="142127"/>
                          <a:pt x="1193735" y="143956"/>
                          <a:pt x="1192690" y="145784"/>
                        </a:cubicBezTo>
                        <a:cubicBezTo>
                          <a:pt x="1192168" y="147091"/>
                          <a:pt x="1190600" y="150748"/>
                          <a:pt x="1188772" y="150487"/>
                        </a:cubicBezTo>
                        <a:cubicBezTo>
                          <a:pt x="1187204" y="150487"/>
                          <a:pt x="1187204" y="147352"/>
                          <a:pt x="1187204" y="146307"/>
                        </a:cubicBezTo>
                        <a:cubicBezTo>
                          <a:pt x="1185375" y="146046"/>
                          <a:pt x="1183285" y="146568"/>
                          <a:pt x="1181979" y="147874"/>
                        </a:cubicBezTo>
                        <a:cubicBezTo>
                          <a:pt x="1180934" y="148919"/>
                          <a:pt x="1181456" y="150487"/>
                          <a:pt x="1180673" y="151532"/>
                        </a:cubicBezTo>
                        <a:cubicBezTo>
                          <a:pt x="1180150" y="152838"/>
                          <a:pt x="1178583" y="153622"/>
                          <a:pt x="1178060" y="154928"/>
                        </a:cubicBezTo>
                        <a:cubicBezTo>
                          <a:pt x="1177276" y="156496"/>
                          <a:pt x="1178060" y="158063"/>
                          <a:pt x="1177538" y="159631"/>
                        </a:cubicBezTo>
                        <a:cubicBezTo>
                          <a:pt x="1177015" y="161198"/>
                          <a:pt x="1174664" y="162243"/>
                          <a:pt x="1173357" y="163288"/>
                        </a:cubicBezTo>
                        <a:cubicBezTo>
                          <a:pt x="1171790" y="164333"/>
                          <a:pt x="1170223" y="165117"/>
                          <a:pt x="1168655" y="166162"/>
                        </a:cubicBezTo>
                        <a:cubicBezTo>
                          <a:pt x="1166565" y="167730"/>
                          <a:pt x="1163952" y="170603"/>
                          <a:pt x="1164214" y="173477"/>
                        </a:cubicBezTo>
                        <a:cubicBezTo>
                          <a:pt x="1164214" y="175567"/>
                          <a:pt x="1165259" y="176351"/>
                          <a:pt x="1166565" y="177396"/>
                        </a:cubicBezTo>
                        <a:cubicBezTo>
                          <a:pt x="1167871" y="178702"/>
                          <a:pt x="1168394" y="180009"/>
                          <a:pt x="1168394" y="181576"/>
                        </a:cubicBezTo>
                        <a:cubicBezTo>
                          <a:pt x="1166304" y="182360"/>
                          <a:pt x="1163168" y="184711"/>
                          <a:pt x="1161601" y="186279"/>
                        </a:cubicBezTo>
                        <a:cubicBezTo>
                          <a:pt x="1158466" y="189675"/>
                          <a:pt x="1162907" y="191765"/>
                          <a:pt x="1165259" y="193855"/>
                        </a:cubicBezTo>
                        <a:cubicBezTo>
                          <a:pt x="1164997" y="193855"/>
                          <a:pt x="1164997" y="193855"/>
                          <a:pt x="1164997" y="194116"/>
                        </a:cubicBezTo>
                        <a:cubicBezTo>
                          <a:pt x="1166304" y="196729"/>
                          <a:pt x="1169439" y="198819"/>
                          <a:pt x="1168916" y="202215"/>
                        </a:cubicBezTo>
                        <a:cubicBezTo>
                          <a:pt x="1167087" y="202999"/>
                          <a:pt x="1164736" y="203521"/>
                          <a:pt x="1163168" y="204828"/>
                        </a:cubicBezTo>
                        <a:cubicBezTo>
                          <a:pt x="1162385" y="205350"/>
                          <a:pt x="1161862" y="205612"/>
                          <a:pt x="1161601" y="206657"/>
                        </a:cubicBezTo>
                        <a:cubicBezTo>
                          <a:pt x="1161340" y="207702"/>
                          <a:pt x="1161601" y="208485"/>
                          <a:pt x="1160034" y="208747"/>
                        </a:cubicBezTo>
                        <a:cubicBezTo>
                          <a:pt x="1157943" y="209008"/>
                          <a:pt x="1157943" y="206134"/>
                          <a:pt x="1157160" y="204828"/>
                        </a:cubicBezTo>
                        <a:cubicBezTo>
                          <a:pt x="1156376" y="203260"/>
                          <a:pt x="1154286" y="202999"/>
                          <a:pt x="1152457" y="203260"/>
                        </a:cubicBezTo>
                        <a:cubicBezTo>
                          <a:pt x="1151674" y="205350"/>
                          <a:pt x="1150628" y="206918"/>
                          <a:pt x="1149583" y="208747"/>
                        </a:cubicBezTo>
                        <a:cubicBezTo>
                          <a:pt x="1148538" y="210314"/>
                          <a:pt x="1147755" y="211882"/>
                          <a:pt x="1145665" y="212143"/>
                        </a:cubicBezTo>
                        <a:cubicBezTo>
                          <a:pt x="1140439" y="212665"/>
                          <a:pt x="1135476" y="212665"/>
                          <a:pt x="1130250" y="213188"/>
                        </a:cubicBezTo>
                        <a:cubicBezTo>
                          <a:pt x="1128161" y="213449"/>
                          <a:pt x="1126332" y="214233"/>
                          <a:pt x="1124503" y="214233"/>
                        </a:cubicBezTo>
                        <a:cubicBezTo>
                          <a:pt x="1122413" y="214494"/>
                          <a:pt x="1120323" y="214494"/>
                          <a:pt x="1118494" y="215278"/>
                        </a:cubicBezTo>
                        <a:cubicBezTo>
                          <a:pt x="1116665" y="216062"/>
                          <a:pt x="1114575" y="216323"/>
                          <a:pt x="1113008" y="217368"/>
                        </a:cubicBezTo>
                        <a:cubicBezTo>
                          <a:pt x="1111440" y="218152"/>
                          <a:pt x="1110395" y="219458"/>
                          <a:pt x="1108828" y="220503"/>
                        </a:cubicBezTo>
                        <a:cubicBezTo>
                          <a:pt x="1105431" y="222854"/>
                          <a:pt x="1101774" y="224161"/>
                          <a:pt x="1098116" y="225728"/>
                        </a:cubicBezTo>
                        <a:cubicBezTo>
                          <a:pt x="1094459" y="227557"/>
                          <a:pt x="1092107" y="230431"/>
                          <a:pt x="1089756" y="233827"/>
                        </a:cubicBezTo>
                        <a:cubicBezTo>
                          <a:pt x="1088711" y="235394"/>
                          <a:pt x="1087927" y="237223"/>
                          <a:pt x="1089234" y="239052"/>
                        </a:cubicBezTo>
                        <a:cubicBezTo>
                          <a:pt x="1090279" y="240358"/>
                          <a:pt x="1091846" y="240620"/>
                          <a:pt x="1092891" y="241926"/>
                        </a:cubicBezTo>
                        <a:cubicBezTo>
                          <a:pt x="1093936" y="243755"/>
                          <a:pt x="1094198" y="246106"/>
                          <a:pt x="1093936" y="248196"/>
                        </a:cubicBezTo>
                        <a:cubicBezTo>
                          <a:pt x="1093675" y="251331"/>
                          <a:pt x="1093152" y="254727"/>
                          <a:pt x="1091585" y="257340"/>
                        </a:cubicBezTo>
                        <a:cubicBezTo>
                          <a:pt x="1090540" y="259169"/>
                          <a:pt x="1088711" y="260736"/>
                          <a:pt x="1086882" y="261520"/>
                        </a:cubicBezTo>
                        <a:cubicBezTo>
                          <a:pt x="1085315" y="262304"/>
                          <a:pt x="1083747" y="262826"/>
                          <a:pt x="1082702" y="264132"/>
                        </a:cubicBezTo>
                        <a:cubicBezTo>
                          <a:pt x="1080612" y="266484"/>
                          <a:pt x="1080873" y="276411"/>
                          <a:pt x="1075648" y="273799"/>
                        </a:cubicBezTo>
                        <a:cubicBezTo>
                          <a:pt x="1072252" y="272231"/>
                          <a:pt x="1072774" y="268051"/>
                          <a:pt x="1069639" y="266745"/>
                        </a:cubicBezTo>
                        <a:cubicBezTo>
                          <a:pt x="1067027" y="265700"/>
                          <a:pt x="1061018" y="264132"/>
                          <a:pt x="1060757" y="260475"/>
                        </a:cubicBezTo>
                        <a:cubicBezTo>
                          <a:pt x="1060496" y="258385"/>
                          <a:pt x="1063108" y="255772"/>
                          <a:pt x="1064414" y="254466"/>
                        </a:cubicBezTo>
                        <a:cubicBezTo>
                          <a:pt x="1065982" y="252899"/>
                          <a:pt x="1067549" y="251331"/>
                          <a:pt x="1068856" y="249502"/>
                        </a:cubicBezTo>
                        <a:cubicBezTo>
                          <a:pt x="1064676" y="249502"/>
                          <a:pt x="1061802" y="251070"/>
                          <a:pt x="1059189" y="253944"/>
                        </a:cubicBezTo>
                        <a:cubicBezTo>
                          <a:pt x="1058144" y="255250"/>
                          <a:pt x="1057099" y="256556"/>
                          <a:pt x="1056054" y="257601"/>
                        </a:cubicBezTo>
                        <a:cubicBezTo>
                          <a:pt x="1055270" y="258385"/>
                          <a:pt x="1054225" y="259169"/>
                          <a:pt x="1053964" y="260475"/>
                        </a:cubicBezTo>
                        <a:cubicBezTo>
                          <a:pt x="1053703" y="263087"/>
                          <a:pt x="1056838" y="265700"/>
                          <a:pt x="1058667" y="267268"/>
                        </a:cubicBezTo>
                        <a:cubicBezTo>
                          <a:pt x="1060757" y="269096"/>
                          <a:pt x="1063369" y="270664"/>
                          <a:pt x="1065721" y="272493"/>
                        </a:cubicBezTo>
                        <a:cubicBezTo>
                          <a:pt x="1068072" y="274060"/>
                          <a:pt x="1070162" y="275889"/>
                          <a:pt x="1070946" y="278763"/>
                        </a:cubicBezTo>
                        <a:cubicBezTo>
                          <a:pt x="1071729" y="281375"/>
                          <a:pt x="1071468" y="283726"/>
                          <a:pt x="1070946" y="286339"/>
                        </a:cubicBezTo>
                        <a:cubicBezTo>
                          <a:pt x="1070685" y="288952"/>
                          <a:pt x="1070946" y="291825"/>
                          <a:pt x="1070162" y="294438"/>
                        </a:cubicBezTo>
                        <a:cubicBezTo>
                          <a:pt x="1069117" y="297834"/>
                          <a:pt x="1066766" y="299141"/>
                          <a:pt x="1064153" y="301231"/>
                        </a:cubicBezTo>
                        <a:cubicBezTo>
                          <a:pt x="1061802" y="303059"/>
                          <a:pt x="1060234" y="305411"/>
                          <a:pt x="1058928" y="308023"/>
                        </a:cubicBezTo>
                        <a:cubicBezTo>
                          <a:pt x="1057622" y="311158"/>
                          <a:pt x="1056315" y="312987"/>
                          <a:pt x="1052919" y="314293"/>
                        </a:cubicBezTo>
                        <a:cubicBezTo>
                          <a:pt x="1050307" y="308284"/>
                          <a:pt x="1058144" y="305149"/>
                          <a:pt x="1059189" y="299924"/>
                        </a:cubicBezTo>
                        <a:cubicBezTo>
                          <a:pt x="1059973" y="296005"/>
                          <a:pt x="1056577" y="297573"/>
                          <a:pt x="1054487" y="295744"/>
                        </a:cubicBezTo>
                        <a:cubicBezTo>
                          <a:pt x="1052658" y="294177"/>
                          <a:pt x="1053442" y="291303"/>
                          <a:pt x="1053180" y="289213"/>
                        </a:cubicBezTo>
                        <a:cubicBezTo>
                          <a:pt x="1050829" y="288690"/>
                          <a:pt x="1047433" y="287907"/>
                          <a:pt x="1047955" y="284772"/>
                        </a:cubicBezTo>
                        <a:cubicBezTo>
                          <a:pt x="1048217" y="283465"/>
                          <a:pt x="1049000" y="282682"/>
                          <a:pt x="1048739" y="281114"/>
                        </a:cubicBezTo>
                        <a:cubicBezTo>
                          <a:pt x="1048478" y="279546"/>
                          <a:pt x="1047171" y="278501"/>
                          <a:pt x="1046649" y="277195"/>
                        </a:cubicBezTo>
                        <a:cubicBezTo>
                          <a:pt x="1045343" y="274321"/>
                          <a:pt x="1049784" y="273538"/>
                          <a:pt x="1050045" y="270925"/>
                        </a:cubicBezTo>
                        <a:cubicBezTo>
                          <a:pt x="1050045" y="269358"/>
                          <a:pt x="1049000" y="268313"/>
                          <a:pt x="1049000" y="266745"/>
                        </a:cubicBezTo>
                        <a:cubicBezTo>
                          <a:pt x="1048739" y="265177"/>
                          <a:pt x="1049784" y="264132"/>
                          <a:pt x="1050568" y="262826"/>
                        </a:cubicBezTo>
                        <a:cubicBezTo>
                          <a:pt x="1051352" y="261781"/>
                          <a:pt x="1052135" y="260214"/>
                          <a:pt x="1051352" y="258907"/>
                        </a:cubicBezTo>
                        <a:cubicBezTo>
                          <a:pt x="1050307" y="257601"/>
                          <a:pt x="1048478" y="258124"/>
                          <a:pt x="1047433" y="258907"/>
                        </a:cubicBezTo>
                        <a:cubicBezTo>
                          <a:pt x="1045865" y="259691"/>
                          <a:pt x="1044820" y="260997"/>
                          <a:pt x="1043514" y="262304"/>
                        </a:cubicBezTo>
                        <a:cubicBezTo>
                          <a:pt x="1042469" y="263349"/>
                          <a:pt x="1041424" y="264394"/>
                          <a:pt x="1040379" y="265439"/>
                        </a:cubicBezTo>
                        <a:cubicBezTo>
                          <a:pt x="1037766" y="268574"/>
                          <a:pt x="1038811" y="270925"/>
                          <a:pt x="1040901" y="273799"/>
                        </a:cubicBezTo>
                        <a:cubicBezTo>
                          <a:pt x="1042730" y="276673"/>
                          <a:pt x="1039856" y="278763"/>
                          <a:pt x="1040379" y="281636"/>
                        </a:cubicBezTo>
                        <a:cubicBezTo>
                          <a:pt x="1040640" y="282943"/>
                          <a:pt x="1041946" y="283988"/>
                          <a:pt x="1042208" y="285555"/>
                        </a:cubicBezTo>
                        <a:cubicBezTo>
                          <a:pt x="1042469" y="287123"/>
                          <a:pt x="1042469" y="289735"/>
                          <a:pt x="1040901" y="290780"/>
                        </a:cubicBezTo>
                        <a:cubicBezTo>
                          <a:pt x="1039595" y="291825"/>
                          <a:pt x="1038811" y="290258"/>
                          <a:pt x="1038028" y="289213"/>
                        </a:cubicBezTo>
                        <a:cubicBezTo>
                          <a:pt x="1037244" y="287907"/>
                          <a:pt x="1036460" y="287123"/>
                          <a:pt x="1034892" y="287123"/>
                        </a:cubicBezTo>
                        <a:cubicBezTo>
                          <a:pt x="1034631" y="290780"/>
                          <a:pt x="1034370" y="294177"/>
                          <a:pt x="1037244" y="297051"/>
                        </a:cubicBezTo>
                        <a:cubicBezTo>
                          <a:pt x="1038289" y="298095"/>
                          <a:pt x="1045081" y="302798"/>
                          <a:pt x="1040118" y="303843"/>
                        </a:cubicBezTo>
                        <a:cubicBezTo>
                          <a:pt x="1035676" y="304888"/>
                          <a:pt x="1034892" y="299402"/>
                          <a:pt x="1032802" y="296789"/>
                        </a:cubicBezTo>
                        <a:cubicBezTo>
                          <a:pt x="1030712" y="294177"/>
                          <a:pt x="1027055" y="294177"/>
                          <a:pt x="1026794" y="290519"/>
                        </a:cubicBezTo>
                        <a:cubicBezTo>
                          <a:pt x="1026271" y="286600"/>
                          <a:pt x="1027577" y="282159"/>
                          <a:pt x="1028100" y="278501"/>
                        </a:cubicBezTo>
                        <a:cubicBezTo>
                          <a:pt x="1024704" y="278501"/>
                          <a:pt x="1025226" y="280591"/>
                          <a:pt x="1024442" y="283204"/>
                        </a:cubicBezTo>
                        <a:cubicBezTo>
                          <a:pt x="1023920" y="285555"/>
                          <a:pt x="1022352" y="287645"/>
                          <a:pt x="1022352" y="289997"/>
                        </a:cubicBezTo>
                        <a:cubicBezTo>
                          <a:pt x="1022352" y="292348"/>
                          <a:pt x="1023397" y="293915"/>
                          <a:pt x="1024965" y="295483"/>
                        </a:cubicBezTo>
                        <a:cubicBezTo>
                          <a:pt x="1026794" y="297312"/>
                          <a:pt x="1027316" y="299402"/>
                          <a:pt x="1028622" y="301753"/>
                        </a:cubicBezTo>
                        <a:cubicBezTo>
                          <a:pt x="1029667" y="303582"/>
                          <a:pt x="1031758" y="304366"/>
                          <a:pt x="1033848" y="304888"/>
                        </a:cubicBezTo>
                        <a:cubicBezTo>
                          <a:pt x="1035938" y="305672"/>
                          <a:pt x="1037766" y="306456"/>
                          <a:pt x="1039334" y="308023"/>
                        </a:cubicBezTo>
                        <a:cubicBezTo>
                          <a:pt x="1040379" y="309068"/>
                          <a:pt x="1042991" y="310636"/>
                          <a:pt x="1042469" y="312464"/>
                        </a:cubicBezTo>
                        <a:cubicBezTo>
                          <a:pt x="1041685" y="314816"/>
                          <a:pt x="1038028" y="311942"/>
                          <a:pt x="1036460" y="312726"/>
                        </a:cubicBezTo>
                        <a:cubicBezTo>
                          <a:pt x="1035415" y="313248"/>
                          <a:pt x="1035415" y="314293"/>
                          <a:pt x="1035676" y="315077"/>
                        </a:cubicBezTo>
                        <a:cubicBezTo>
                          <a:pt x="1036199" y="316122"/>
                          <a:pt x="1037244" y="316383"/>
                          <a:pt x="1038289" y="316906"/>
                        </a:cubicBezTo>
                        <a:cubicBezTo>
                          <a:pt x="1040379" y="317951"/>
                          <a:pt x="1039856" y="320825"/>
                          <a:pt x="1037505" y="320563"/>
                        </a:cubicBezTo>
                        <a:cubicBezTo>
                          <a:pt x="1034892" y="320563"/>
                          <a:pt x="1033325" y="317690"/>
                          <a:pt x="1030974" y="316906"/>
                        </a:cubicBezTo>
                        <a:cubicBezTo>
                          <a:pt x="1029145" y="316383"/>
                          <a:pt x="1025487" y="316383"/>
                          <a:pt x="1028361" y="318735"/>
                        </a:cubicBezTo>
                        <a:cubicBezTo>
                          <a:pt x="1030974" y="320825"/>
                          <a:pt x="1034631" y="321086"/>
                          <a:pt x="1037505" y="323176"/>
                        </a:cubicBezTo>
                        <a:cubicBezTo>
                          <a:pt x="1039595" y="324743"/>
                          <a:pt x="1040379" y="326572"/>
                          <a:pt x="1043253" y="326833"/>
                        </a:cubicBezTo>
                        <a:cubicBezTo>
                          <a:pt x="1045343" y="327095"/>
                          <a:pt x="1048478" y="326311"/>
                          <a:pt x="1049784" y="328401"/>
                        </a:cubicBezTo>
                        <a:cubicBezTo>
                          <a:pt x="1051090" y="330230"/>
                          <a:pt x="1051090" y="332842"/>
                          <a:pt x="1051090" y="334932"/>
                        </a:cubicBezTo>
                        <a:cubicBezTo>
                          <a:pt x="1051090" y="336239"/>
                          <a:pt x="1051090" y="337284"/>
                          <a:pt x="1051352" y="338590"/>
                        </a:cubicBezTo>
                        <a:cubicBezTo>
                          <a:pt x="1051613" y="339635"/>
                          <a:pt x="1052658" y="340941"/>
                          <a:pt x="1052397" y="342247"/>
                        </a:cubicBezTo>
                        <a:cubicBezTo>
                          <a:pt x="1052135" y="345121"/>
                          <a:pt x="1047955" y="343554"/>
                          <a:pt x="1046388" y="343554"/>
                        </a:cubicBezTo>
                        <a:cubicBezTo>
                          <a:pt x="1044036" y="343815"/>
                          <a:pt x="1043514" y="346689"/>
                          <a:pt x="1041163" y="347473"/>
                        </a:cubicBezTo>
                        <a:cubicBezTo>
                          <a:pt x="1037766" y="348517"/>
                          <a:pt x="1037244" y="345383"/>
                          <a:pt x="1037766" y="342770"/>
                        </a:cubicBezTo>
                        <a:cubicBezTo>
                          <a:pt x="1036460" y="343554"/>
                          <a:pt x="1034631" y="344599"/>
                          <a:pt x="1035154" y="346166"/>
                        </a:cubicBezTo>
                        <a:cubicBezTo>
                          <a:pt x="1035415" y="347995"/>
                          <a:pt x="1038028" y="349040"/>
                          <a:pt x="1039595" y="349563"/>
                        </a:cubicBezTo>
                        <a:cubicBezTo>
                          <a:pt x="1041685" y="350085"/>
                          <a:pt x="1043775" y="350085"/>
                          <a:pt x="1045865" y="349563"/>
                        </a:cubicBezTo>
                        <a:cubicBezTo>
                          <a:pt x="1047433" y="349040"/>
                          <a:pt x="1049000" y="348779"/>
                          <a:pt x="1050829" y="349301"/>
                        </a:cubicBezTo>
                        <a:cubicBezTo>
                          <a:pt x="1054225" y="350608"/>
                          <a:pt x="1056577" y="354788"/>
                          <a:pt x="1053964" y="357661"/>
                        </a:cubicBezTo>
                        <a:cubicBezTo>
                          <a:pt x="1052658" y="359229"/>
                          <a:pt x="1050829" y="360274"/>
                          <a:pt x="1049000" y="361580"/>
                        </a:cubicBezTo>
                        <a:cubicBezTo>
                          <a:pt x="1047694" y="362625"/>
                          <a:pt x="1046127" y="363670"/>
                          <a:pt x="1044559" y="364193"/>
                        </a:cubicBezTo>
                        <a:cubicBezTo>
                          <a:pt x="1041946" y="364977"/>
                          <a:pt x="1040118" y="363148"/>
                          <a:pt x="1038028" y="361580"/>
                        </a:cubicBezTo>
                        <a:cubicBezTo>
                          <a:pt x="1036199" y="360013"/>
                          <a:pt x="1033325" y="360013"/>
                          <a:pt x="1030974" y="360796"/>
                        </a:cubicBezTo>
                        <a:cubicBezTo>
                          <a:pt x="1026010" y="362103"/>
                          <a:pt x="1034631" y="365760"/>
                          <a:pt x="1035938" y="366544"/>
                        </a:cubicBezTo>
                        <a:cubicBezTo>
                          <a:pt x="1036983" y="367067"/>
                          <a:pt x="1039073" y="367850"/>
                          <a:pt x="1037766" y="369157"/>
                        </a:cubicBezTo>
                        <a:cubicBezTo>
                          <a:pt x="1036460" y="370463"/>
                          <a:pt x="1033848" y="370724"/>
                          <a:pt x="1032280" y="371769"/>
                        </a:cubicBezTo>
                        <a:cubicBezTo>
                          <a:pt x="1027577" y="374382"/>
                          <a:pt x="1036721" y="374643"/>
                          <a:pt x="1038028" y="374904"/>
                        </a:cubicBezTo>
                        <a:cubicBezTo>
                          <a:pt x="1042991" y="375688"/>
                          <a:pt x="1038028" y="379346"/>
                          <a:pt x="1035676" y="380652"/>
                        </a:cubicBezTo>
                        <a:cubicBezTo>
                          <a:pt x="1032280" y="382480"/>
                          <a:pt x="1028884" y="381697"/>
                          <a:pt x="1025226" y="382219"/>
                        </a:cubicBezTo>
                        <a:cubicBezTo>
                          <a:pt x="1021830" y="382742"/>
                          <a:pt x="1019740" y="384832"/>
                          <a:pt x="1017650" y="387444"/>
                        </a:cubicBezTo>
                        <a:cubicBezTo>
                          <a:pt x="1015560" y="390318"/>
                          <a:pt x="1013208" y="393192"/>
                          <a:pt x="1010857" y="395805"/>
                        </a:cubicBezTo>
                        <a:cubicBezTo>
                          <a:pt x="1008767" y="398156"/>
                          <a:pt x="1006154" y="400768"/>
                          <a:pt x="1003020" y="401552"/>
                        </a:cubicBezTo>
                        <a:cubicBezTo>
                          <a:pt x="999884" y="402336"/>
                          <a:pt x="996488" y="400768"/>
                          <a:pt x="993353" y="401813"/>
                        </a:cubicBezTo>
                        <a:cubicBezTo>
                          <a:pt x="990479" y="402597"/>
                          <a:pt x="987344" y="405210"/>
                          <a:pt x="985777" y="407561"/>
                        </a:cubicBezTo>
                        <a:cubicBezTo>
                          <a:pt x="983948" y="410174"/>
                          <a:pt x="984732" y="413570"/>
                          <a:pt x="983164" y="416182"/>
                        </a:cubicBezTo>
                        <a:cubicBezTo>
                          <a:pt x="981335" y="418795"/>
                          <a:pt x="977939" y="420101"/>
                          <a:pt x="975588" y="422714"/>
                        </a:cubicBezTo>
                        <a:cubicBezTo>
                          <a:pt x="974543" y="423759"/>
                          <a:pt x="973759" y="425326"/>
                          <a:pt x="972453" y="426110"/>
                        </a:cubicBezTo>
                        <a:cubicBezTo>
                          <a:pt x="971146" y="426894"/>
                          <a:pt x="969840" y="427155"/>
                          <a:pt x="968534" y="427416"/>
                        </a:cubicBezTo>
                        <a:cubicBezTo>
                          <a:pt x="965138" y="428200"/>
                          <a:pt x="963309" y="430812"/>
                          <a:pt x="960174" y="432119"/>
                        </a:cubicBezTo>
                        <a:cubicBezTo>
                          <a:pt x="958867" y="432641"/>
                          <a:pt x="957561" y="432641"/>
                          <a:pt x="955994" y="432903"/>
                        </a:cubicBezTo>
                        <a:cubicBezTo>
                          <a:pt x="954687" y="433164"/>
                          <a:pt x="954165" y="433948"/>
                          <a:pt x="953381" y="434993"/>
                        </a:cubicBezTo>
                        <a:cubicBezTo>
                          <a:pt x="951291" y="438128"/>
                          <a:pt x="949201" y="441001"/>
                          <a:pt x="946588" y="443875"/>
                        </a:cubicBezTo>
                        <a:cubicBezTo>
                          <a:pt x="943976" y="446749"/>
                          <a:pt x="941102" y="449362"/>
                          <a:pt x="939012" y="452497"/>
                        </a:cubicBezTo>
                        <a:cubicBezTo>
                          <a:pt x="935354" y="457983"/>
                          <a:pt x="933003" y="465559"/>
                          <a:pt x="932742" y="472091"/>
                        </a:cubicBezTo>
                        <a:cubicBezTo>
                          <a:pt x="932742" y="480451"/>
                          <a:pt x="936922" y="489072"/>
                          <a:pt x="939273" y="496910"/>
                        </a:cubicBezTo>
                        <a:cubicBezTo>
                          <a:pt x="940318" y="500567"/>
                          <a:pt x="941363" y="504225"/>
                          <a:pt x="942931" y="507882"/>
                        </a:cubicBezTo>
                        <a:cubicBezTo>
                          <a:pt x="944498" y="511540"/>
                          <a:pt x="946327" y="514936"/>
                          <a:pt x="947895" y="518333"/>
                        </a:cubicBezTo>
                        <a:cubicBezTo>
                          <a:pt x="951291" y="526170"/>
                          <a:pt x="951030" y="534530"/>
                          <a:pt x="952859" y="542629"/>
                        </a:cubicBezTo>
                        <a:cubicBezTo>
                          <a:pt x="954687" y="550728"/>
                          <a:pt x="959651" y="557782"/>
                          <a:pt x="962525" y="565620"/>
                        </a:cubicBezTo>
                        <a:cubicBezTo>
                          <a:pt x="964876" y="572674"/>
                          <a:pt x="964615" y="579989"/>
                          <a:pt x="963831" y="587043"/>
                        </a:cubicBezTo>
                        <a:cubicBezTo>
                          <a:pt x="963047" y="594096"/>
                          <a:pt x="962002" y="602718"/>
                          <a:pt x="953903" y="605330"/>
                        </a:cubicBezTo>
                        <a:cubicBezTo>
                          <a:pt x="950769" y="606375"/>
                          <a:pt x="947372" y="606375"/>
                          <a:pt x="944498" y="604808"/>
                        </a:cubicBezTo>
                        <a:cubicBezTo>
                          <a:pt x="941363" y="602979"/>
                          <a:pt x="939273" y="599844"/>
                          <a:pt x="937183" y="597231"/>
                        </a:cubicBezTo>
                        <a:cubicBezTo>
                          <a:pt x="934309" y="593835"/>
                          <a:pt x="931174" y="590700"/>
                          <a:pt x="928301" y="587304"/>
                        </a:cubicBezTo>
                        <a:cubicBezTo>
                          <a:pt x="925688" y="584430"/>
                          <a:pt x="923598" y="581295"/>
                          <a:pt x="923598" y="577376"/>
                        </a:cubicBezTo>
                        <a:cubicBezTo>
                          <a:pt x="923598" y="575547"/>
                          <a:pt x="923859" y="573980"/>
                          <a:pt x="924121" y="572151"/>
                        </a:cubicBezTo>
                        <a:cubicBezTo>
                          <a:pt x="923337" y="572935"/>
                          <a:pt x="920463" y="575809"/>
                          <a:pt x="919157" y="575025"/>
                        </a:cubicBezTo>
                        <a:cubicBezTo>
                          <a:pt x="918112" y="574502"/>
                          <a:pt x="919157" y="571106"/>
                          <a:pt x="919157" y="570061"/>
                        </a:cubicBezTo>
                        <a:cubicBezTo>
                          <a:pt x="919157" y="565620"/>
                          <a:pt x="914715" y="564836"/>
                          <a:pt x="913148" y="561178"/>
                        </a:cubicBezTo>
                        <a:cubicBezTo>
                          <a:pt x="912103" y="558827"/>
                          <a:pt x="911058" y="556737"/>
                          <a:pt x="909752" y="554647"/>
                        </a:cubicBezTo>
                        <a:cubicBezTo>
                          <a:pt x="908445" y="552557"/>
                          <a:pt x="907923" y="550728"/>
                          <a:pt x="908445" y="548377"/>
                        </a:cubicBezTo>
                        <a:cubicBezTo>
                          <a:pt x="908968" y="546809"/>
                          <a:pt x="910274" y="544719"/>
                          <a:pt x="908706" y="543152"/>
                        </a:cubicBezTo>
                        <a:cubicBezTo>
                          <a:pt x="907400" y="541845"/>
                          <a:pt x="905310" y="541845"/>
                          <a:pt x="904265" y="540278"/>
                        </a:cubicBezTo>
                        <a:cubicBezTo>
                          <a:pt x="903220" y="538188"/>
                          <a:pt x="904265" y="535053"/>
                          <a:pt x="904788" y="532963"/>
                        </a:cubicBezTo>
                        <a:cubicBezTo>
                          <a:pt x="905310" y="530350"/>
                          <a:pt x="906094" y="527477"/>
                          <a:pt x="906878" y="524864"/>
                        </a:cubicBezTo>
                        <a:cubicBezTo>
                          <a:pt x="907400" y="522774"/>
                          <a:pt x="907923" y="520423"/>
                          <a:pt x="907139" y="518333"/>
                        </a:cubicBezTo>
                        <a:cubicBezTo>
                          <a:pt x="906355" y="515981"/>
                          <a:pt x="904526" y="514153"/>
                          <a:pt x="902698" y="512585"/>
                        </a:cubicBezTo>
                        <a:cubicBezTo>
                          <a:pt x="901130" y="511279"/>
                          <a:pt x="899563" y="510234"/>
                          <a:pt x="897734" y="509711"/>
                        </a:cubicBezTo>
                        <a:cubicBezTo>
                          <a:pt x="895905" y="509189"/>
                          <a:pt x="893815" y="508405"/>
                          <a:pt x="892509" y="507099"/>
                        </a:cubicBezTo>
                        <a:cubicBezTo>
                          <a:pt x="891202" y="505531"/>
                          <a:pt x="890419" y="503702"/>
                          <a:pt x="889635" y="501874"/>
                        </a:cubicBezTo>
                        <a:cubicBezTo>
                          <a:pt x="888851" y="500045"/>
                          <a:pt x="887545" y="498477"/>
                          <a:pt x="886500" y="496649"/>
                        </a:cubicBezTo>
                        <a:cubicBezTo>
                          <a:pt x="883887" y="492730"/>
                          <a:pt x="880230" y="491423"/>
                          <a:pt x="875527" y="492469"/>
                        </a:cubicBezTo>
                        <a:cubicBezTo>
                          <a:pt x="869257" y="493775"/>
                          <a:pt x="865077" y="500306"/>
                          <a:pt x="858546" y="501090"/>
                        </a:cubicBezTo>
                        <a:cubicBezTo>
                          <a:pt x="858807" y="501090"/>
                          <a:pt x="858807" y="501090"/>
                          <a:pt x="859068" y="500829"/>
                        </a:cubicBezTo>
                        <a:cubicBezTo>
                          <a:pt x="859068" y="500829"/>
                          <a:pt x="859068" y="500829"/>
                          <a:pt x="858807" y="500829"/>
                        </a:cubicBezTo>
                        <a:cubicBezTo>
                          <a:pt x="858284" y="500829"/>
                          <a:pt x="857762" y="500829"/>
                          <a:pt x="857239" y="500829"/>
                        </a:cubicBezTo>
                        <a:cubicBezTo>
                          <a:pt x="855672" y="500829"/>
                          <a:pt x="855411" y="500306"/>
                          <a:pt x="854104" y="499261"/>
                        </a:cubicBezTo>
                        <a:cubicBezTo>
                          <a:pt x="852537" y="498216"/>
                          <a:pt x="850708" y="497171"/>
                          <a:pt x="849402" y="495865"/>
                        </a:cubicBezTo>
                        <a:cubicBezTo>
                          <a:pt x="848879" y="495342"/>
                          <a:pt x="848357" y="494820"/>
                          <a:pt x="847573" y="494297"/>
                        </a:cubicBezTo>
                        <a:cubicBezTo>
                          <a:pt x="846789" y="493513"/>
                          <a:pt x="846528" y="492991"/>
                          <a:pt x="846267" y="491685"/>
                        </a:cubicBezTo>
                        <a:cubicBezTo>
                          <a:pt x="846005" y="490640"/>
                          <a:pt x="845744" y="489595"/>
                          <a:pt x="845744" y="488811"/>
                        </a:cubicBezTo>
                        <a:cubicBezTo>
                          <a:pt x="845222" y="487243"/>
                          <a:pt x="844960" y="487505"/>
                          <a:pt x="843654" y="487505"/>
                        </a:cubicBezTo>
                        <a:cubicBezTo>
                          <a:pt x="839996" y="487505"/>
                          <a:pt x="836600" y="488027"/>
                          <a:pt x="833726" y="485415"/>
                        </a:cubicBezTo>
                        <a:cubicBezTo>
                          <a:pt x="832420" y="484370"/>
                          <a:pt x="831636" y="483325"/>
                          <a:pt x="829807" y="483063"/>
                        </a:cubicBezTo>
                        <a:cubicBezTo>
                          <a:pt x="827979" y="482802"/>
                          <a:pt x="825627" y="482802"/>
                          <a:pt x="823799" y="482802"/>
                        </a:cubicBezTo>
                        <a:cubicBezTo>
                          <a:pt x="821709" y="482802"/>
                          <a:pt x="819357" y="482541"/>
                          <a:pt x="817529" y="482802"/>
                        </a:cubicBezTo>
                        <a:cubicBezTo>
                          <a:pt x="815438" y="483063"/>
                          <a:pt x="813087" y="484370"/>
                          <a:pt x="813087" y="481496"/>
                        </a:cubicBezTo>
                        <a:cubicBezTo>
                          <a:pt x="811520" y="481235"/>
                          <a:pt x="810997" y="482280"/>
                          <a:pt x="809430" y="483063"/>
                        </a:cubicBezTo>
                        <a:cubicBezTo>
                          <a:pt x="808123" y="483847"/>
                          <a:pt x="806817" y="484631"/>
                          <a:pt x="804988" y="485153"/>
                        </a:cubicBezTo>
                        <a:cubicBezTo>
                          <a:pt x="803421" y="485415"/>
                          <a:pt x="802115" y="485415"/>
                          <a:pt x="800808" y="486198"/>
                        </a:cubicBezTo>
                        <a:cubicBezTo>
                          <a:pt x="799763" y="486982"/>
                          <a:pt x="798979" y="487243"/>
                          <a:pt x="797412" y="486982"/>
                        </a:cubicBezTo>
                        <a:cubicBezTo>
                          <a:pt x="797151" y="485676"/>
                          <a:pt x="796367" y="484631"/>
                          <a:pt x="795322" y="483847"/>
                        </a:cubicBezTo>
                        <a:cubicBezTo>
                          <a:pt x="794016" y="482541"/>
                          <a:pt x="790358" y="481235"/>
                          <a:pt x="789836" y="479406"/>
                        </a:cubicBezTo>
                        <a:cubicBezTo>
                          <a:pt x="787746" y="479144"/>
                          <a:pt x="788268" y="481235"/>
                          <a:pt x="788268" y="482541"/>
                        </a:cubicBezTo>
                        <a:cubicBezTo>
                          <a:pt x="788268" y="484892"/>
                          <a:pt x="786439" y="485153"/>
                          <a:pt x="784349" y="484892"/>
                        </a:cubicBezTo>
                        <a:cubicBezTo>
                          <a:pt x="783304" y="484631"/>
                          <a:pt x="782782" y="484108"/>
                          <a:pt x="781737" y="483847"/>
                        </a:cubicBezTo>
                        <a:cubicBezTo>
                          <a:pt x="780692" y="483847"/>
                          <a:pt x="779647" y="484108"/>
                          <a:pt x="778863" y="484631"/>
                        </a:cubicBezTo>
                        <a:cubicBezTo>
                          <a:pt x="777295" y="485676"/>
                          <a:pt x="777034" y="486721"/>
                          <a:pt x="774944" y="486721"/>
                        </a:cubicBezTo>
                        <a:cubicBezTo>
                          <a:pt x="774160" y="486721"/>
                          <a:pt x="773638" y="486198"/>
                          <a:pt x="772854" y="485937"/>
                        </a:cubicBezTo>
                        <a:cubicBezTo>
                          <a:pt x="772070" y="485676"/>
                          <a:pt x="771287" y="485937"/>
                          <a:pt x="770241" y="486198"/>
                        </a:cubicBezTo>
                        <a:cubicBezTo>
                          <a:pt x="768151" y="486721"/>
                          <a:pt x="766845" y="486198"/>
                          <a:pt x="764755" y="486460"/>
                        </a:cubicBezTo>
                        <a:cubicBezTo>
                          <a:pt x="763971" y="486460"/>
                          <a:pt x="763449" y="486721"/>
                          <a:pt x="762665" y="486982"/>
                        </a:cubicBezTo>
                        <a:cubicBezTo>
                          <a:pt x="761620" y="487505"/>
                          <a:pt x="761620" y="487766"/>
                          <a:pt x="760836" y="488550"/>
                        </a:cubicBezTo>
                        <a:cubicBezTo>
                          <a:pt x="759530" y="490117"/>
                          <a:pt x="758224" y="489333"/>
                          <a:pt x="756656" y="489072"/>
                        </a:cubicBezTo>
                        <a:cubicBezTo>
                          <a:pt x="755350" y="488811"/>
                          <a:pt x="754828" y="488811"/>
                          <a:pt x="753521" y="488027"/>
                        </a:cubicBezTo>
                        <a:cubicBezTo>
                          <a:pt x="752476" y="487505"/>
                          <a:pt x="751954" y="487243"/>
                          <a:pt x="750909" y="487243"/>
                        </a:cubicBezTo>
                        <a:cubicBezTo>
                          <a:pt x="749080" y="487243"/>
                          <a:pt x="746206" y="486721"/>
                          <a:pt x="745161" y="488027"/>
                        </a:cubicBezTo>
                        <a:cubicBezTo>
                          <a:pt x="746729" y="488550"/>
                          <a:pt x="748296" y="489072"/>
                          <a:pt x="750125" y="489333"/>
                        </a:cubicBezTo>
                        <a:cubicBezTo>
                          <a:pt x="751170" y="489333"/>
                          <a:pt x="752215" y="489333"/>
                          <a:pt x="753260" y="489856"/>
                        </a:cubicBezTo>
                        <a:cubicBezTo>
                          <a:pt x="755089" y="490640"/>
                          <a:pt x="756395" y="492991"/>
                          <a:pt x="757701" y="494297"/>
                        </a:cubicBezTo>
                        <a:cubicBezTo>
                          <a:pt x="759269" y="495604"/>
                          <a:pt x="763449" y="497694"/>
                          <a:pt x="761881" y="500045"/>
                        </a:cubicBezTo>
                        <a:cubicBezTo>
                          <a:pt x="760836" y="501612"/>
                          <a:pt x="759530" y="501612"/>
                          <a:pt x="757962" y="501874"/>
                        </a:cubicBezTo>
                        <a:cubicBezTo>
                          <a:pt x="755872" y="502135"/>
                          <a:pt x="753782" y="503441"/>
                          <a:pt x="751692" y="504225"/>
                        </a:cubicBezTo>
                        <a:cubicBezTo>
                          <a:pt x="749341" y="502396"/>
                          <a:pt x="744900" y="501874"/>
                          <a:pt x="745945" y="506054"/>
                        </a:cubicBezTo>
                        <a:cubicBezTo>
                          <a:pt x="746206" y="507360"/>
                          <a:pt x="746990" y="509189"/>
                          <a:pt x="745945" y="510495"/>
                        </a:cubicBezTo>
                        <a:cubicBezTo>
                          <a:pt x="745161" y="511540"/>
                          <a:pt x="743071" y="512063"/>
                          <a:pt x="742026" y="512324"/>
                        </a:cubicBezTo>
                        <a:cubicBezTo>
                          <a:pt x="739936" y="512585"/>
                          <a:pt x="739936" y="511279"/>
                          <a:pt x="738630" y="510234"/>
                        </a:cubicBezTo>
                        <a:cubicBezTo>
                          <a:pt x="736801" y="509189"/>
                          <a:pt x="735233" y="511279"/>
                          <a:pt x="733927" y="511801"/>
                        </a:cubicBezTo>
                        <a:cubicBezTo>
                          <a:pt x="732360" y="512585"/>
                          <a:pt x="730531" y="512324"/>
                          <a:pt x="728702" y="512324"/>
                        </a:cubicBezTo>
                        <a:cubicBezTo>
                          <a:pt x="726873" y="512324"/>
                          <a:pt x="726089" y="511801"/>
                          <a:pt x="724783" y="510495"/>
                        </a:cubicBezTo>
                        <a:cubicBezTo>
                          <a:pt x="723477" y="509189"/>
                          <a:pt x="721648" y="508405"/>
                          <a:pt x="720603" y="506838"/>
                        </a:cubicBezTo>
                        <a:cubicBezTo>
                          <a:pt x="719558" y="505270"/>
                          <a:pt x="719036" y="504225"/>
                          <a:pt x="717207" y="504225"/>
                        </a:cubicBezTo>
                        <a:cubicBezTo>
                          <a:pt x="715378" y="504225"/>
                          <a:pt x="714072" y="504486"/>
                          <a:pt x="713027" y="502919"/>
                        </a:cubicBezTo>
                        <a:cubicBezTo>
                          <a:pt x="711982" y="501351"/>
                          <a:pt x="711720" y="499522"/>
                          <a:pt x="710414" y="498216"/>
                        </a:cubicBezTo>
                        <a:cubicBezTo>
                          <a:pt x="709108" y="497171"/>
                          <a:pt x="707279" y="497171"/>
                          <a:pt x="705712" y="497955"/>
                        </a:cubicBezTo>
                        <a:cubicBezTo>
                          <a:pt x="704144" y="499000"/>
                          <a:pt x="703621" y="501090"/>
                          <a:pt x="702315" y="501874"/>
                        </a:cubicBezTo>
                        <a:cubicBezTo>
                          <a:pt x="700748" y="502657"/>
                          <a:pt x="698396" y="502396"/>
                          <a:pt x="696568" y="502396"/>
                        </a:cubicBezTo>
                        <a:cubicBezTo>
                          <a:pt x="694216" y="502657"/>
                          <a:pt x="693171" y="502396"/>
                          <a:pt x="691342" y="501090"/>
                        </a:cubicBezTo>
                        <a:cubicBezTo>
                          <a:pt x="689775" y="499784"/>
                          <a:pt x="688208" y="498739"/>
                          <a:pt x="686901" y="497171"/>
                        </a:cubicBezTo>
                        <a:cubicBezTo>
                          <a:pt x="685334" y="495342"/>
                          <a:pt x="683244" y="495081"/>
                          <a:pt x="680892" y="494559"/>
                        </a:cubicBezTo>
                        <a:cubicBezTo>
                          <a:pt x="679325" y="494036"/>
                          <a:pt x="675667" y="492469"/>
                          <a:pt x="674883" y="495081"/>
                        </a:cubicBezTo>
                        <a:cubicBezTo>
                          <a:pt x="674622" y="495865"/>
                          <a:pt x="675145" y="497171"/>
                          <a:pt x="674622" y="497955"/>
                        </a:cubicBezTo>
                        <a:cubicBezTo>
                          <a:pt x="673316" y="500045"/>
                          <a:pt x="669397" y="499000"/>
                          <a:pt x="667568" y="498739"/>
                        </a:cubicBezTo>
                        <a:cubicBezTo>
                          <a:pt x="667830" y="497955"/>
                          <a:pt x="668091" y="496649"/>
                          <a:pt x="667568" y="495865"/>
                        </a:cubicBezTo>
                        <a:cubicBezTo>
                          <a:pt x="666785" y="494559"/>
                          <a:pt x="666262" y="495865"/>
                          <a:pt x="665478" y="496649"/>
                        </a:cubicBezTo>
                        <a:cubicBezTo>
                          <a:pt x="664695" y="497694"/>
                          <a:pt x="664172" y="498477"/>
                          <a:pt x="663388" y="499522"/>
                        </a:cubicBezTo>
                        <a:cubicBezTo>
                          <a:pt x="662866" y="500306"/>
                          <a:pt x="662866" y="501612"/>
                          <a:pt x="662082" y="502396"/>
                        </a:cubicBezTo>
                        <a:cubicBezTo>
                          <a:pt x="660776" y="503702"/>
                          <a:pt x="657902" y="503702"/>
                          <a:pt x="656073" y="503702"/>
                        </a:cubicBezTo>
                        <a:cubicBezTo>
                          <a:pt x="653722" y="503702"/>
                          <a:pt x="652677" y="506576"/>
                          <a:pt x="650587" y="506054"/>
                        </a:cubicBezTo>
                        <a:cubicBezTo>
                          <a:pt x="648497" y="505792"/>
                          <a:pt x="648235" y="502919"/>
                          <a:pt x="647452" y="501351"/>
                        </a:cubicBezTo>
                        <a:cubicBezTo>
                          <a:pt x="646145" y="499261"/>
                          <a:pt x="644317" y="498216"/>
                          <a:pt x="643010" y="500829"/>
                        </a:cubicBezTo>
                        <a:cubicBezTo>
                          <a:pt x="642227" y="502657"/>
                          <a:pt x="642227" y="504748"/>
                          <a:pt x="642227" y="506576"/>
                        </a:cubicBezTo>
                        <a:cubicBezTo>
                          <a:pt x="642227" y="509189"/>
                          <a:pt x="641704" y="509711"/>
                          <a:pt x="639875" y="511279"/>
                        </a:cubicBezTo>
                        <a:cubicBezTo>
                          <a:pt x="638047" y="513369"/>
                          <a:pt x="636479" y="514675"/>
                          <a:pt x="633866" y="515720"/>
                        </a:cubicBezTo>
                        <a:cubicBezTo>
                          <a:pt x="631776" y="516504"/>
                          <a:pt x="629425" y="517810"/>
                          <a:pt x="627858" y="519378"/>
                        </a:cubicBezTo>
                        <a:cubicBezTo>
                          <a:pt x="624461" y="522251"/>
                          <a:pt x="622894" y="527215"/>
                          <a:pt x="617669" y="526693"/>
                        </a:cubicBezTo>
                        <a:cubicBezTo>
                          <a:pt x="614534" y="526432"/>
                          <a:pt x="609047" y="521468"/>
                          <a:pt x="607219" y="526693"/>
                        </a:cubicBezTo>
                        <a:cubicBezTo>
                          <a:pt x="606435" y="528783"/>
                          <a:pt x="608786" y="530612"/>
                          <a:pt x="607219" y="532702"/>
                        </a:cubicBezTo>
                        <a:cubicBezTo>
                          <a:pt x="606435" y="534008"/>
                          <a:pt x="605128" y="535575"/>
                          <a:pt x="603561" y="536098"/>
                        </a:cubicBezTo>
                        <a:cubicBezTo>
                          <a:pt x="600165" y="537143"/>
                          <a:pt x="602516" y="532963"/>
                          <a:pt x="600426" y="532179"/>
                        </a:cubicBezTo>
                        <a:cubicBezTo>
                          <a:pt x="598336" y="531657"/>
                          <a:pt x="597030" y="534792"/>
                          <a:pt x="596507" y="536098"/>
                        </a:cubicBezTo>
                        <a:cubicBezTo>
                          <a:pt x="595723" y="538188"/>
                          <a:pt x="593372" y="538711"/>
                          <a:pt x="591805" y="540278"/>
                        </a:cubicBezTo>
                        <a:cubicBezTo>
                          <a:pt x="590498" y="541845"/>
                          <a:pt x="588931" y="542629"/>
                          <a:pt x="586841" y="543152"/>
                        </a:cubicBezTo>
                        <a:cubicBezTo>
                          <a:pt x="589453" y="544719"/>
                          <a:pt x="591543" y="546548"/>
                          <a:pt x="591282" y="550206"/>
                        </a:cubicBezTo>
                        <a:cubicBezTo>
                          <a:pt x="590759" y="554908"/>
                          <a:pt x="586841" y="556737"/>
                          <a:pt x="583183" y="558043"/>
                        </a:cubicBezTo>
                        <a:cubicBezTo>
                          <a:pt x="581877" y="558566"/>
                          <a:pt x="580309" y="559088"/>
                          <a:pt x="580571" y="560656"/>
                        </a:cubicBezTo>
                        <a:cubicBezTo>
                          <a:pt x="580832" y="562223"/>
                          <a:pt x="582922" y="563268"/>
                          <a:pt x="583967" y="564313"/>
                        </a:cubicBezTo>
                        <a:cubicBezTo>
                          <a:pt x="585273" y="565358"/>
                          <a:pt x="586318" y="566142"/>
                          <a:pt x="586318" y="567710"/>
                        </a:cubicBezTo>
                        <a:cubicBezTo>
                          <a:pt x="586318" y="569539"/>
                          <a:pt x="585796" y="571106"/>
                          <a:pt x="586057" y="572674"/>
                        </a:cubicBezTo>
                        <a:cubicBezTo>
                          <a:pt x="586579" y="576070"/>
                          <a:pt x="589976" y="577637"/>
                          <a:pt x="589714" y="581295"/>
                        </a:cubicBezTo>
                        <a:cubicBezTo>
                          <a:pt x="589714" y="582862"/>
                          <a:pt x="589453" y="584169"/>
                          <a:pt x="590237" y="585475"/>
                        </a:cubicBezTo>
                        <a:cubicBezTo>
                          <a:pt x="591021" y="586781"/>
                          <a:pt x="592327" y="587826"/>
                          <a:pt x="592850" y="589133"/>
                        </a:cubicBezTo>
                        <a:cubicBezTo>
                          <a:pt x="593111" y="589916"/>
                          <a:pt x="593372" y="590961"/>
                          <a:pt x="593111" y="591745"/>
                        </a:cubicBezTo>
                        <a:cubicBezTo>
                          <a:pt x="593111" y="591745"/>
                          <a:pt x="559670" y="578944"/>
                          <a:pt x="554184" y="577637"/>
                        </a:cubicBezTo>
                        <a:cubicBezTo>
                          <a:pt x="548697" y="576331"/>
                          <a:pt x="544779" y="558043"/>
                          <a:pt x="543472" y="553080"/>
                        </a:cubicBezTo>
                        <a:cubicBezTo>
                          <a:pt x="542166" y="548116"/>
                          <a:pt x="529626" y="535314"/>
                          <a:pt x="525707" y="531395"/>
                        </a:cubicBezTo>
                        <a:cubicBezTo>
                          <a:pt x="521788" y="527215"/>
                          <a:pt x="519437" y="518333"/>
                          <a:pt x="517608" y="513891"/>
                        </a:cubicBezTo>
                        <a:cubicBezTo>
                          <a:pt x="515779" y="509189"/>
                          <a:pt x="509509" y="507099"/>
                          <a:pt x="506113" y="501090"/>
                        </a:cubicBezTo>
                        <a:cubicBezTo>
                          <a:pt x="502455" y="495081"/>
                          <a:pt x="481555" y="498216"/>
                          <a:pt x="477636" y="498216"/>
                        </a:cubicBezTo>
                        <a:cubicBezTo>
                          <a:pt x="473717" y="498216"/>
                          <a:pt x="470060" y="511018"/>
                          <a:pt x="468754" y="515720"/>
                        </a:cubicBezTo>
                        <a:cubicBezTo>
                          <a:pt x="467447" y="520423"/>
                          <a:pt x="446547" y="509711"/>
                          <a:pt x="440277" y="506576"/>
                        </a:cubicBezTo>
                        <a:cubicBezTo>
                          <a:pt x="434268" y="503702"/>
                          <a:pt x="431133" y="491423"/>
                          <a:pt x="429565" y="483847"/>
                        </a:cubicBezTo>
                        <a:cubicBezTo>
                          <a:pt x="427998" y="476532"/>
                          <a:pt x="410494" y="466866"/>
                          <a:pt x="407359" y="465559"/>
                        </a:cubicBezTo>
                        <a:cubicBezTo>
                          <a:pt x="404224" y="464514"/>
                          <a:pt x="397692" y="457983"/>
                          <a:pt x="394818" y="454064"/>
                        </a:cubicBezTo>
                        <a:cubicBezTo>
                          <a:pt x="391945" y="450145"/>
                          <a:pt x="356936" y="452758"/>
                          <a:pt x="356936" y="452758"/>
                        </a:cubicBezTo>
                        <a:lnTo>
                          <a:pt x="356936" y="460596"/>
                        </a:lnTo>
                        <a:cubicBezTo>
                          <a:pt x="356936" y="460596"/>
                          <a:pt x="306776" y="461118"/>
                          <a:pt x="296848" y="460596"/>
                        </a:cubicBezTo>
                        <a:cubicBezTo>
                          <a:pt x="287182" y="460073"/>
                          <a:pt x="246948" y="445181"/>
                          <a:pt x="237804" y="442569"/>
                        </a:cubicBezTo>
                        <a:cubicBezTo>
                          <a:pt x="228660" y="439956"/>
                          <a:pt x="217949" y="434470"/>
                          <a:pt x="212724" y="430812"/>
                        </a:cubicBezTo>
                        <a:cubicBezTo>
                          <a:pt x="207499" y="426894"/>
                          <a:pt x="163086" y="433164"/>
                          <a:pt x="163086" y="433164"/>
                        </a:cubicBezTo>
                        <a:cubicBezTo>
                          <a:pt x="162302" y="429506"/>
                          <a:pt x="161257" y="425849"/>
                          <a:pt x="159167" y="422714"/>
                        </a:cubicBezTo>
                        <a:cubicBezTo>
                          <a:pt x="158122" y="421146"/>
                          <a:pt x="156815" y="420101"/>
                          <a:pt x="155770" y="418534"/>
                        </a:cubicBezTo>
                        <a:cubicBezTo>
                          <a:pt x="153680" y="415399"/>
                          <a:pt x="151329" y="412002"/>
                          <a:pt x="148717" y="408867"/>
                        </a:cubicBezTo>
                        <a:cubicBezTo>
                          <a:pt x="146365" y="406255"/>
                          <a:pt x="142446" y="404426"/>
                          <a:pt x="139573" y="402336"/>
                        </a:cubicBezTo>
                        <a:cubicBezTo>
                          <a:pt x="138005" y="401291"/>
                          <a:pt x="136699" y="400246"/>
                          <a:pt x="134870" y="399723"/>
                        </a:cubicBezTo>
                        <a:cubicBezTo>
                          <a:pt x="133041" y="399462"/>
                          <a:pt x="130951" y="399985"/>
                          <a:pt x="128861" y="399723"/>
                        </a:cubicBezTo>
                        <a:cubicBezTo>
                          <a:pt x="127032" y="396588"/>
                          <a:pt x="129645" y="394498"/>
                          <a:pt x="124942" y="394237"/>
                        </a:cubicBezTo>
                        <a:cubicBezTo>
                          <a:pt x="122852" y="393976"/>
                          <a:pt x="121023" y="393715"/>
                          <a:pt x="118933" y="393715"/>
                        </a:cubicBezTo>
                        <a:cubicBezTo>
                          <a:pt x="117627" y="393715"/>
                          <a:pt x="116843" y="392147"/>
                          <a:pt x="116060" y="391363"/>
                        </a:cubicBezTo>
                        <a:cubicBezTo>
                          <a:pt x="115015" y="390057"/>
                          <a:pt x="113970" y="388751"/>
                          <a:pt x="112663" y="388228"/>
                        </a:cubicBezTo>
                        <a:cubicBezTo>
                          <a:pt x="110573" y="387444"/>
                          <a:pt x="107961" y="386661"/>
                          <a:pt x="105871" y="386399"/>
                        </a:cubicBezTo>
                        <a:cubicBezTo>
                          <a:pt x="104042" y="386399"/>
                          <a:pt x="102474" y="386661"/>
                          <a:pt x="100646" y="386138"/>
                        </a:cubicBezTo>
                        <a:cubicBezTo>
                          <a:pt x="99862" y="385877"/>
                          <a:pt x="99339" y="385877"/>
                          <a:pt x="98556" y="385616"/>
                        </a:cubicBezTo>
                        <a:cubicBezTo>
                          <a:pt x="97772" y="385616"/>
                          <a:pt x="96988" y="385616"/>
                          <a:pt x="96466" y="385354"/>
                        </a:cubicBezTo>
                        <a:cubicBezTo>
                          <a:pt x="94375" y="384832"/>
                          <a:pt x="92547" y="383264"/>
                          <a:pt x="90979" y="381697"/>
                        </a:cubicBezTo>
                        <a:cubicBezTo>
                          <a:pt x="90195" y="380913"/>
                          <a:pt x="89150" y="379868"/>
                          <a:pt x="88367" y="378823"/>
                        </a:cubicBezTo>
                        <a:cubicBezTo>
                          <a:pt x="87583" y="378039"/>
                          <a:pt x="87060" y="377517"/>
                          <a:pt x="87060" y="376472"/>
                        </a:cubicBezTo>
                        <a:cubicBezTo>
                          <a:pt x="87060" y="375427"/>
                          <a:pt x="87060" y="374120"/>
                          <a:pt x="86799" y="373075"/>
                        </a:cubicBezTo>
                        <a:cubicBezTo>
                          <a:pt x="86538" y="370724"/>
                          <a:pt x="86015" y="368373"/>
                          <a:pt x="84448" y="366283"/>
                        </a:cubicBezTo>
                        <a:cubicBezTo>
                          <a:pt x="83141" y="364454"/>
                          <a:pt x="81574" y="363148"/>
                          <a:pt x="80006" y="361580"/>
                        </a:cubicBezTo>
                        <a:cubicBezTo>
                          <a:pt x="79223" y="360796"/>
                          <a:pt x="78439" y="360274"/>
                          <a:pt x="77655" y="359490"/>
                        </a:cubicBezTo>
                        <a:cubicBezTo>
                          <a:pt x="77133" y="358968"/>
                          <a:pt x="76610" y="358445"/>
                          <a:pt x="75826" y="357923"/>
                        </a:cubicBezTo>
                        <a:cubicBezTo>
                          <a:pt x="75304" y="357400"/>
                          <a:pt x="74520" y="357139"/>
                          <a:pt x="73998" y="356878"/>
                        </a:cubicBezTo>
                        <a:cubicBezTo>
                          <a:pt x="73475" y="356355"/>
                          <a:pt x="72953" y="355833"/>
                          <a:pt x="72430" y="355571"/>
                        </a:cubicBezTo>
                        <a:cubicBezTo>
                          <a:pt x="70601" y="354004"/>
                          <a:pt x="68511" y="352175"/>
                          <a:pt x="67728" y="349824"/>
                        </a:cubicBezTo>
                        <a:cubicBezTo>
                          <a:pt x="67466" y="349040"/>
                          <a:pt x="67466" y="348256"/>
                          <a:pt x="67205" y="347473"/>
                        </a:cubicBezTo>
                        <a:cubicBezTo>
                          <a:pt x="66682" y="346427"/>
                          <a:pt x="65637" y="345383"/>
                          <a:pt x="64854" y="344599"/>
                        </a:cubicBezTo>
                        <a:cubicBezTo>
                          <a:pt x="63809" y="343554"/>
                          <a:pt x="62764" y="342509"/>
                          <a:pt x="61980" y="341464"/>
                        </a:cubicBezTo>
                        <a:cubicBezTo>
                          <a:pt x="60674" y="339635"/>
                          <a:pt x="58322" y="337545"/>
                          <a:pt x="59367" y="334932"/>
                        </a:cubicBezTo>
                        <a:cubicBezTo>
                          <a:pt x="60151" y="332581"/>
                          <a:pt x="62241" y="331797"/>
                          <a:pt x="60151" y="328662"/>
                        </a:cubicBezTo>
                        <a:cubicBezTo>
                          <a:pt x="57277" y="324221"/>
                          <a:pt x="51268" y="321608"/>
                          <a:pt x="47872" y="317690"/>
                        </a:cubicBezTo>
                        <a:cubicBezTo>
                          <a:pt x="46827" y="316645"/>
                          <a:pt x="46566" y="315338"/>
                          <a:pt x="46305" y="314032"/>
                        </a:cubicBezTo>
                        <a:cubicBezTo>
                          <a:pt x="46043" y="312726"/>
                          <a:pt x="46305" y="311681"/>
                          <a:pt x="47088" y="310636"/>
                        </a:cubicBezTo>
                        <a:cubicBezTo>
                          <a:pt x="47611" y="310636"/>
                          <a:pt x="48395" y="309852"/>
                          <a:pt x="48917" y="309852"/>
                        </a:cubicBezTo>
                        <a:cubicBezTo>
                          <a:pt x="49962" y="309852"/>
                          <a:pt x="50746" y="310113"/>
                          <a:pt x="51791" y="310374"/>
                        </a:cubicBezTo>
                        <a:cubicBezTo>
                          <a:pt x="52575" y="310374"/>
                          <a:pt x="53620" y="310636"/>
                          <a:pt x="54403" y="310636"/>
                        </a:cubicBezTo>
                        <a:cubicBezTo>
                          <a:pt x="55187" y="310636"/>
                          <a:pt x="55449" y="310113"/>
                          <a:pt x="55449" y="309329"/>
                        </a:cubicBezTo>
                        <a:cubicBezTo>
                          <a:pt x="55449" y="308546"/>
                          <a:pt x="55187" y="308023"/>
                          <a:pt x="54665" y="307501"/>
                        </a:cubicBezTo>
                        <a:cubicBezTo>
                          <a:pt x="53359" y="306194"/>
                          <a:pt x="51791" y="305149"/>
                          <a:pt x="50746" y="303843"/>
                        </a:cubicBezTo>
                        <a:cubicBezTo>
                          <a:pt x="50223" y="303059"/>
                          <a:pt x="49701" y="302276"/>
                          <a:pt x="49701" y="301231"/>
                        </a:cubicBezTo>
                        <a:cubicBezTo>
                          <a:pt x="49701" y="298879"/>
                          <a:pt x="53620" y="299663"/>
                          <a:pt x="55187" y="299663"/>
                        </a:cubicBezTo>
                        <a:cubicBezTo>
                          <a:pt x="57800" y="299924"/>
                          <a:pt x="60412" y="300185"/>
                          <a:pt x="63025" y="300185"/>
                        </a:cubicBezTo>
                        <a:cubicBezTo>
                          <a:pt x="64592" y="300185"/>
                          <a:pt x="67728" y="299663"/>
                          <a:pt x="68250" y="298095"/>
                        </a:cubicBezTo>
                        <a:cubicBezTo>
                          <a:pt x="69034" y="296005"/>
                          <a:pt x="63809" y="295744"/>
                          <a:pt x="62764" y="295744"/>
                        </a:cubicBezTo>
                        <a:cubicBezTo>
                          <a:pt x="60412" y="295744"/>
                          <a:pt x="58322" y="297051"/>
                          <a:pt x="55971" y="297312"/>
                        </a:cubicBezTo>
                        <a:cubicBezTo>
                          <a:pt x="53620" y="297573"/>
                          <a:pt x="51007" y="296528"/>
                          <a:pt x="48917" y="297312"/>
                        </a:cubicBezTo>
                        <a:cubicBezTo>
                          <a:pt x="46827" y="298095"/>
                          <a:pt x="46566" y="301753"/>
                          <a:pt x="44476" y="302014"/>
                        </a:cubicBezTo>
                        <a:cubicBezTo>
                          <a:pt x="42647" y="302276"/>
                          <a:pt x="41341" y="300185"/>
                          <a:pt x="39773" y="299402"/>
                        </a:cubicBezTo>
                        <a:cubicBezTo>
                          <a:pt x="39251" y="299141"/>
                          <a:pt x="38467" y="299141"/>
                          <a:pt x="37944" y="298879"/>
                        </a:cubicBezTo>
                        <a:cubicBezTo>
                          <a:pt x="37161" y="298618"/>
                          <a:pt x="36638" y="298095"/>
                          <a:pt x="35854" y="297834"/>
                        </a:cubicBezTo>
                        <a:cubicBezTo>
                          <a:pt x="33503" y="295744"/>
                          <a:pt x="32197" y="292870"/>
                          <a:pt x="30891" y="290258"/>
                        </a:cubicBezTo>
                        <a:cubicBezTo>
                          <a:pt x="30107" y="288690"/>
                          <a:pt x="29323" y="287384"/>
                          <a:pt x="28539" y="286078"/>
                        </a:cubicBezTo>
                        <a:cubicBezTo>
                          <a:pt x="26711" y="283465"/>
                          <a:pt x="25143" y="281114"/>
                          <a:pt x="22792" y="279024"/>
                        </a:cubicBezTo>
                        <a:cubicBezTo>
                          <a:pt x="20702" y="277195"/>
                          <a:pt x="17044" y="274321"/>
                          <a:pt x="17305" y="271186"/>
                        </a:cubicBezTo>
                        <a:cubicBezTo>
                          <a:pt x="17305" y="269358"/>
                          <a:pt x="18873" y="268313"/>
                          <a:pt x="19395" y="266745"/>
                        </a:cubicBezTo>
                        <a:cubicBezTo>
                          <a:pt x="19918" y="265177"/>
                          <a:pt x="19918" y="263610"/>
                          <a:pt x="19918" y="262042"/>
                        </a:cubicBezTo>
                        <a:cubicBezTo>
                          <a:pt x="19918" y="258907"/>
                          <a:pt x="20440" y="255772"/>
                          <a:pt x="18873" y="252899"/>
                        </a:cubicBezTo>
                        <a:cubicBezTo>
                          <a:pt x="17305" y="250286"/>
                          <a:pt x="15215" y="248196"/>
                          <a:pt x="13648" y="245583"/>
                        </a:cubicBezTo>
                        <a:cubicBezTo>
                          <a:pt x="11819" y="242710"/>
                          <a:pt x="8684" y="239836"/>
                          <a:pt x="7900" y="236440"/>
                        </a:cubicBezTo>
                        <a:cubicBezTo>
                          <a:pt x="6594" y="231476"/>
                          <a:pt x="12603" y="228863"/>
                          <a:pt x="11558" y="223638"/>
                        </a:cubicBezTo>
                        <a:cubicBezTo>
                          <a:pt x="10513" y="218152"/>
                          <a:pt x="11558" y="213972"/>
                          <a:pt x="11819" y="208747"/>
                        </a:cubicBezTo>
                        <a:cubicBezTo>
                          <a:pt x="12080" y="205089"/>
                          <a:pt x="11296" y="202215"/>
                          <a:pt x="9468" y="199080"/>
                        </a:cubicBezTo>
                        <a:cubicBezTo>
                          <a:pt x="7378" y="195161"/>
                          <a:pt x="5288" y="191243"/>
                          <a:pt x="3981" y="187062"/>
                        </a:cubicBezTo>
                        <a:cubicBezTo>
                          <a:pt x="2414" y="181837"/>
                          <a:pt x="4243" y="176351"/>
                          <a:pt x="4765" y="171126"/>
                        </a:cubicBezTo>
                        <a:cubicBezTo>
                          <a:pt x="5026" y="166946"/>
                          <a:pt x="7378" y="163811"/>
                          <a:pt x="8945" y="159892"/>
                        </a:cubicBezTo>
                        <a:cubicBezTo>
                          <a:pt x="12342" y="151793"/>
                          <a:pt x="14432" y="142649"/>
                          <a:pt x="15215" y="134028"/>
                        </a:cubicBezTo>
                        <a:cubicBezTo>
                          <a:pt x="15999" y="124623"/>
                          <a:pt x="16522" y="114956"/>
                          <a:pt x="17828" y="105551"/>
                        </a:cubicBezTo>
                        <a:cubicBezTo>
                          <a:pt x="18089" y="103200"/>
                          <a:pt x="18612" y="100849"/>
                          <a:pt x="18350" y="98236"/>
                        </a:cubicBezTo>
                        <a:cubicBezTo>
                          <a:pt x="18089" y="96146"/>
                          <a:pt x="17044" y="93795"/>
                          <a:pt x="17305" y="91705"/>
                        </a:cubicBezTo>
                        <a:cubicBezTo>
                          <a:pt x="17828" y="83345"/>
                          <a:pt x="23575" y="92227"/>
                          <a:pt x="27233" y="89876"/>
                        </a:cubicBezTo>
                        <a:cubicBezTo>
                          <a:pt x="29584" y="88308"/>
                          <a:pt x="27755" y="85696"/>
                          <a:pt x="25927" y="84651"/>
                        </a:cubicBezTo>
                        <a:cubicBezTo>
                          <a:pt x="23575" y="83345"/>
                          <a:pt x="20702" y="83867"/>
                          <a:pt x="18089" y="83606"/>
                        </a:cubicBezTo>
                        <a:cubicBezTo>
                          <a:pt x="13386" y="82822"/>
                          <a:pt x="12080" y="75507"/>
                          <a:pt x="17044" y="73678"/>
                        </a:cubicBezTo>
                        <a:cubicBezTo>
                          <a:pt x="17567" y="72372"/>
                          <a:pt x="17828" y="71327"/>
                          <a:pt x="17567" y="69759"/>
                        </a:cubicBezTo>
                        <a:cubicBezTo>
                          <a:pt x="17305" y="67931"/>
                          <a:pt x="16783" y="68192"/>
                          <a:pt x="15477" y="66886"/>
                        </a:cubicBezTo>
                        <a:cubicBezTo>
                          <a:pt x="14170" y="65841"/>
                          <a:pt x="13909" y="65057"/>
                          <a:pt x="13909" y="63750"/>
                        </a:cubicBezTo>
                        <a:cubicBezTo>
                          <a:pt x="13909" y="62967"/>
                          <a:pt x="14954" y="63228"/>
                          <a:pt x="14954" y="62183"/>
                        </a:cubicBezTo>
                        <a:cubicBezTo>
                          <a:pt x="14954" y="60877"/>
                          <a:pt x="14693" y="61399"/>
                          <a:pt x="13909" y="60354"/>
                        </a:cubicBezTo>
                        <a:cubicBezTo>
                          <a:pt x="12080" y="58264"/>
                          <a:pt x="10774" y="56174"/>
                          <a:pt x="9468" y="53823"/>
                        </a:cubicBezTo>
                        <a:cubicBezTo>
                          <a:pt x="7639" y="50427"/>
                          <a:pt x="6855" y="46769"/>
                          <a:pt x="5549" y="43373"/>
                        </a:cubicBezTo>
                        <a:cubicBezTo>
                          <a:pt x="3981" y="40499"/>
                          <a:pt x="-4117" y="26391"/>
                          <a:pt x="2675" y="26653"/>
                        </a:cubicBezTo>
                        <a:cubicBezTo>
                          <a:pt x="5288" y="26653"/>
                          <a:pt x="7900" y="27959"/>
                          <a:pt x="10513" y="29004"/>
                        </a:cubicBezTo>
                        <a:cubicBezTo>
                          <a:pt x="13386" y="30049"/>
                          <a:pt x="16260" y="31094"/>
                          <a:pt x="19134" y="32139"/>
                        </a:cubicBezTo>
                        <a:cubicBezTo>
                          <a:pt x="23314" y="33445"/>
                          <a:pt x="27233" y="34490"/>
                          <a:pt x="31152" y="36319"/>
                        </a:cubicBezTo>
                        <a:cubicBezTo>
                          <a:pt x="32981" y="37103"/>
                          <a:pt x="34548" y="37625"/>
                          <a:pt x="36638" y="38148"/>
                        </a:cubicBezTo>
                        <a:cubicBezTo>
                          <a:pt x="38206" y="38409"/>
                          <a:pt x="40296" y="38409"/>
                          <a:pt x="41602" y="39193"/>
                        </a:cubicBezTo>
                        <a:cubicBezTo>
                          <a:pt x="44215" y="41022"/>
                          <a:pt x="38206" y="45985"/>
                          <a:pt x="37161" y="47292"/>
                        </a:cubicBezTo>
                        <a:cubicBezTo>
                          <a:pt x="34809" y="50688"/>
                          <a:pt x="38206" y="51733"/>
                          <a:pt x="38990" y="54607"/>
                        </a:cubicBezTo>
                        <a:cubicBezTo>
                          <a:pt x="39512" y="57219"/>
                          <a:pt x="36899" y="61660"/>
                          <a:pt x="40818" y="62706"/>
                        </a:cubicBezTo>
                        <a:cubicBezTo>
                          <a:pt x="43953" y="63489"/>
                          <a:pt x="49962" y="62706"/>
                          <a:pt x="51268" y="59048"/>
                        </a:cubicBezTo>
                        <a:cubicBezTo>
                          <a:pt x="51791" y="57480"/>
                          <a:pt x="51530" y="55652"/>
                          <a:pt x="51791" y="54084"/>
                        </a:cubicBezTo>
                        <a:cubicBezTo>
                          <a:pt x="51791" y="52255"/>
                          <a:pt x="52313" y="50427"/>
                          <a:pt x="52313" y="48859"/>
                        </a:cubicBezTo>
                        <a:cubicBezTo>
                          <a:pt x="52052" y="45985"/>
                          <a:pt x="49701" y="44156"/>
                          <a:pt x="50223" y="41283"/>
                        </a:cubicBezTo>
                        <a:cubicBezTo>
                          <a:pt x="50485" y="39715"/>
                          <a:pt x="51268" y="38148"/>
                          <a:pt x="51268" y="36580"/>
                        </a:cubicBezTo>
                        <a:cubicBezTo>
                          <a:pt x="51268" y="34751"/>
                          <a:pt x="50223" y="33706"/>
                          <a:pt x="48917" y="32661"/>
                        </a:cubicBezTo>
                        <a:cubicBezTo>
                          <a:pt x="47611" y="31616"/>
                          <a:pt x="46305" y="30571"/>
                          <a:pt x="46043" y="28743"/>
                        </a:cubicBezTo>
                        <a:cubicBezTo>
                          <a:pt x="45782" y="26914"/>
                          <a:pt x="47088" y="25085"/>
                          <a:pt x="47611" y="23517"/>
                        </a:cubicBezTo>
                        <a:cubicBezTo>
                          <a:pt x="49178" y="19599"/>
                          <a:pt x="46043" y="18554"/>
                          <a:pt x="43431" y="16202"/>
                        </a:cubicBezTo>
                        <a:cubicBezTo>
                          <a:pt x="41863" y="14635"/>
                          <a:pt x="41341" y="12545"/>
                          <a:pt x="40034" y="10716"/>
                        </a:cubicBezTo>
                        <a:lnTo>
                          <a:pt x="637263" y="10716"/>
                        </a:lnTo>
                        <a:cubicBezTo>
                          <a:pt x="637263" y="10716"/>
                          <a:pt x="637524" y="-257"/>
                          <a:pt x="640920" y="5"/>
                        </a:cubicBezTo>
                        <a:cubicBezTo>
                          <a:pt x="644317" y="527"/>
                          <a:pt x="645884" y="-1302"/>
                          <a:pt x="647452" y="2878"/>
                        </a:cubicBezTo>
                        <a:cubicBezTo>
                          <a:pt x="649019" y="7058"/>
                          <a:pt x="650848" y="18031"/>
                          <a:pt x="656596" y="19337"/>
                        </a:cubicBezTo>
                        <a:cubicBezTo>
                          <a:pt x="662343" y="20644"/>
                          <a:pt x="667307" y="25869"/>
                          <a:pt x="672793" y="23256"/>
                        </a:cubicBezTo>
                        <a:cubicBezTo>
                          <a:pt x="678280" y="20644"/>
                          <a:pt x="688730" y="16464"/>
                          <a:pt x="692126" y="21950"/>
                        </a:cubicBezTo>
                        <a:cubicBezTo>
                          <a:pt x="695523" y="27436"/>
                          <a:pt x="697874" y="32923"/>
                          <a:pt x="700225" y="30833"/>
                        </a:cubicBezTo>
                        <a:cubicBezTo>
                          <a:pt x="702577" y="28743"/>
                          <a:pt x="706495" y="24824"/>
                          <a:pt x="708847" y="28743"/>
                        </a:cubicBezTo>
                        <a:cubicBezTo>
                          <a:pt x="711198" y="32923"/>
                          <a:pt x="714594" y="36841"/>
                          <a:pt x="718774" y="35274"/>
                        </a:cubicBezTo>
                        <a:cubicBezTo>
                          <a:pt x="722954" y="33706"/>
                          <a:pt x="728441" y="27959"/>
                          <a:pt x="732098" y="32400"/>
                        </a:cubicBezTo>
                        <a:cubicBezTo>
                          <a:pt x="735495" y="36841"/>
                          <a:pt x="730270" y="35535"/>
                          <a:pt x="739413" y="35796"/>
                        </a:cubicBezTo>
                        <a:cubicBezTo>
                          <a:pt x="745422" y="36058"/>
                          <a:pt x="752476" y="37625"/>
                          <a:pt x="758485" y="37886"/>
                        </a:cubicBezTo>
                        <a:cubicBezTo>
                          <a:pt x="756656" y="39193"/>
                          <a:pt x="754566" y="39715"/>
                          <a:pt x="752215" y="40499"/>
                        </a:cubicBezTo>
                        <a:cubicBezTo>
                          <a:pt x="746990" y="42066"/>
                          <a:pt x="742287" y="43895"/>
                          <a:pt x="737846" y="46769"/>
                        </a:cubicBezTo>
                        <a:cubicBezTo>
                          <a:pt x="733405" y="49382"/>
                          <a:pt x="729224" y="52255"/>
                          <a:pt x="724783" y="55129"/>
                        </a:cubicBezTo>
                        <a:cubicBezTo>
                          <a:pt x="720864" y="57480"/>
                          <a:pt x="716946" y="59832"/>
                          <a:pt x="713549" y="62967"/>
                        </a:cubicBezTo>
                        <a:cubicBezTo>
                          <a:pt x="710937" y="65579"/>
                          <a:pt x="708847" y="68453"/>
                          <a:pt x="707279" y="71588"/>
                        </a:cubicBezTo>
                        <a:cubicBezTo>
                          <a:pt x="709630" y="71849"/>
                          <a:pt x="712243" y="72111"/>
                          <a:pt x="714594" y="71849"/>
                        </a:cubicBezTo>
                        <a:cubicBezTo>
                          <a:pt x="716684" y="71588"/>
                          <a:pt x="718513" y="70543"/>
                          <a:pt x="720603" y="69759"/>
                        </a:cubicBezTo>
                        <a:cubicBezTo>
                          <a:pt x="721648" y="69237"/>
                          <a:pt x="722954" y="69237"/>
                          <a:pt x="724261" y="68976"/>
                        </a:cubicBezTo>
                        <a:cubicBezTo>
                          <a:pt x="725567" y="68714"/>
                          <a:pt x="726351" y="67931"/>
                          <a:pt x="727657" y="67931"/>
                        </a:cubicBezTo>
                        <a:cubicBezTo>
                          <a:pt x="729486" y="67931"/>
                          <a:pt x="733143" y="67669"/>
                          <a:pt x="733927" y="69498"/>
                        </a:cubicBezTo>
                        <a:cubicBezTo>
                          <a:pt x="734972" y="71588"/>
                          <a:pt x="732360" y="73156"/>
                          <a:pt x="734450" y="75246"/>
                        </a:cubicBezTo>
                        <a:cubicBezTo>
                          <a:pt x="735756" y="76552"/>
                          <a:pt x="738368" y="76552"/>
                          <a:pt x="740197" y="76291"/>
                        </a:cubicBezTo>
                        <a:cubicBezTo>
                          <a:pt x="742287" y="76029"/>
                          <a:pt x="744639" y="75246"/>
                          <a:pt x="746467" y="74462"/>
                        </a:cubicBezTo>
                        <a:cubicBezTo>
                          <a:pt x="748035" y="73678"/>
                          <a:pt x="749864" y="73156"/>
                          <a:pt x="751431" y="72111"/>
                        </a:cubicBezTo>
                        <a:cubicBezTo>
                          <a:pt x="755089" y="70021"/>
                          <a:pt x="759008" y="68192"/>
                          <a:pt x="762926" y="66363"/>
                        </a:cubicBezTo>
                        <a:cubicBezTo>
                          <a:pt x="765539" y="65057"/>
                          <a:pt x="768151" y="63750"/>
                          <a:pt x="770503" y="62183"/>
                        </a:cubicBezTo>
                        <a:cubicBezTo>
                          <a:pt x="772593" y="60616"/>
                          <a:pt x="775728" y="61660"/>
                          <a:pt x="778079" y="62183"/>
                        </a:cubicBezTo>
                        <a:cubicBezTo>
                          <a:pt x="779124" y="62444"/>
                          <a:pt x="780430" y="62444"/>
                          <a:pt x="781475" y="62967"/>
                        </a:cubicBezTo>
                        <a:cubicBezTo>
                          <a:pt x="781998" y="63228"/>
                          <a:pt x="782782" y="64012"/>
                          <a:pt x="783304" y="64012"/>
                        </a:cubicBezTo>
                        <a:cubicBezTo>
                          <a:pt x="783566" y="65318"/>
                          <a:pt x="783566" y="66363"/>
                          <a:pt x="783566" y="67669"/>
                        </a:cubicBezTo>
                        <a:cubicBezTo>
                          <a:pt x="783566" y="68453"/>
                          <a:pt x="783304" y="69498"/>
                          <a:pt x="783566" y="70282"/>
                        </a:cubicBezTo>
                        <a:cubicBezTo>
                          <a:pt x="784088" y="71849"/>
                          <a:pt x="786178" y="73156"/>
                          <a:pt x="787746" y="72111"/>
                        </a:cubicBezTo>
                        <a:cubicBezTo>
                          <a:pt x="788529" y="71588"/>
                          <a:pt x="789052" y="70804"/>
                          <a:pt x="789836" y="70543"/>
                        </a:cubicBezTo>
                        <a:cubicBezTo>
                          <a:pt x="790881" y="70021"/>
                          <a:pt x="791664" y="69759"/>
                          <a:pt x="792709" y="69498"/>
                        </a:cubicBezTo>
                        <a:cubicBezTo>
                          <a:pt x="794799" y="68976"/>
                          <a:pt x="797412" y="68976"/>
                          <a:pt x="799241" y="70021"/>
                        </a:cubicBezTo>
                        <a:cubicBezTo>
                          <a:pt x="800808" y="70804"/>
                          <a:pt x="802115" y="72111"/>
                          <a:pt x="803682" y="73156"/>
                        </a:cubicBezTo>
                        <a:cubicBezTo>
                          <a:pt x="807862" y="75768"/>
                          <a:pt x="812042" y="78119"/>
                          <a:pt x="815438" y="81777"/>
                        </a:cubicBezTo>
                        <a:cubicBezTo>
                          <a:pt x="818312" y="85173"/>
                          <a:pt x="822492" y="84128"/>
                          <a:pt x="825366" y="80993"/>
                        </a:cubicBezTo>
                        <a:cubicBezTo>
                          <a:pt x="827717" y="78381"/>
                          <a:pt x="830069" y="75768"/>
                          <a:pt x="833726" y="74462"/>
                        </a:cubicBezTo>
                        <a:cubicBezTo>
                          <a:pt x="837123" y="73417"/>
                          <a:pt x="840780" y="73417"/>
                          <a:pt x="844438" y="73156"/>
                        </a:cubicBezTo>
                        <a:cubicBezTo>
                          <a:pt x="848095" y="73156"/>
                          <a:pt x="851753" y="73156"/>
                          <a:pt x="855411" y="73417"/>
                        </a:cubicBezTo>
                        <a:cubicBezTo>
                          <a:pt x="863248" y="74462"/>
                          <a:pt x="869780" y="78381"/>
                          <a:pt x="875527" y="83867"/>
                        </a:cubicBezTo>
                        <a:cubicBezTo>
                          <a:pt x="877356" y="85435"/>
                          <a:pt x="881536" y="89615"/>
                          <a:pt x="878401" y="91705"/>
                        </a:cubicBezTo>
                        <a:cubicBezTo>
                          <a:pt x="875788" y="93795"/>
                          <a:pt x="870825" y="93534"/>
                          <a:pt x="867428" y="93534"/>
                        </a:cubicBezTo>
                        <a:cubicBezTo>
                          <a:pt x="864293" y="93534"/>
                          <a:pt x="861681" y="93272"/>
                          <a:pt x="858807" y="92488"/>
                        </a:cubicBezTo>
                        <a:cubicBezTo>
                          <a:pt x="855672" y="91444"/>
                          <a:pt x="852275" y="90660"/>
                          <a:pt x="849140" y="91182"/>
                        </a:cubicBezTo>
                        <a:cubicBezTo>
                          <a:pt x="843132" y="91705"/>
                          <a:pt x="836861" y="94840"/>
                          <a:pt x="831636" y="97452"/>
                        </a:cubicBezTo>
                        <a:cubicBezTo>
                          <a:pt x="829285" y="98497"/>
                          <a:pt x="826411" y="100849"/>
                          <a:pt x="823799" y="100587"/>
                        </a:cubicBezTo>
                        <a:cubicBezTo>
                          <a:pt x="821186" y="100326"/>
                          <a:pt x="819619" y="97714"/>
                          <a:pt x="817006" y="97191"/>
                        </a:cubicBezTo>
                        <a:cubicBezTo>
                          <a:pt x="808907" y="95885"/>
                          <a:pt x="807340" y="109731"/>
                          <a:pt x="804988" y="114695"/>
                        </a:cubicBezTo>
                        <a:cubicBezTo>
                          <a:pt x="803160" y="117830"/>
                          <a:pt x="800547" y="120443"/>
                          <a:pt x="798718" y="123578"/>
                        </a:cubicBezTo>
                        <a:cubicBezTo>
                          <a:pt x="798196" y="124361"/>
                          <a:pt x="794538" y="131154"/>
                          <a:pt x="796367" y="131154"/>
                        </a:cubicBezTo>
                        <a:cubicBezTo>
                          <a:pt x="797412" y="131154"/>
                          <a:pt x="798979" y="128542"/>
                          <a:pt x="799502" y="127758"/>
                        </a:cubicBezTo>
                        <a:cubicBezTo>
                          <a:pt x="801069" y="125668"/>
                          <a:pt x="802637" y="123317"/>
                          <a:pt x="804466" y="121226"/>
                        </a:cubicBezTo>
                        <a:cubicBezTo>
                          <a:pt x="807340" y="117830"/>
                          <a:pt x="810213" y="115218"/>
                          <a:pt x="814655" y="113650"/>
                        </a:cubicBezTo>
                        <a:cubicBezTo>
                          <a:pt x="814132" y="115218"/>
                          <a:pt x="813348" y="116524"/>
                          <a:pt x="812826" y="118091"/>
                        </a:cubicBezTo>
                        <a:cubicBezTo>
                          <a:pt x="807862" y="129848"/>
                          <a:pt x="802898" y="141866"/>
                          <a:pt x="799763" y="154406"/>
                        </a:cubicBezTo>
                        <a:cubicBezTo>
                          <a:pt x="796367" y="167730"/>
                          <a:pt x="795061" y="184450"/>
                          <a:pt x="801592" y="197251"/>
                        </a:cubicBezTo>
                        <a:cubicBezTo>
                          <a:pt x="804205" y="201954"/>
                          <a:pt x="808646" y="206134"/>
                          <a:pt x="814394" y="204567"/>
                        </a:cubicBezTo>
                        <a:cubicBezTo>
                          <a:pt x="820402" y="202999"/>
                          <a:pt x="824844" y="197513"/>
                          <a:pt x="827717" y="192549"/>
                        </a:cubicBezTo>
                        <a:cubicBezTo>
                          <a:pt x="830853" y="186801"/>
                          <a:pt x="832420" y="180270"/>
                          <a:pt x="831898" y="174000"/>
                        </a:cubicBezTo>
                        <a:cubicBezTo>
                          <a:pt x="831375" y="166946"/>
                          <a:pt x="829285" y="160153"/>
                          <a:pt x="827979" y="153361"/>
                        </a:cubicBezTo>
                        <a:cubicBezTo>
                          <a:pt x="826934" y="146568"/>
                          <a:pt x="826673" y="139253"/>
                          <a:pt x="829807" y="132983"/>
                        </a:cubicBezTo>
                        <a:cubicBezTo>
                          <a:pt x="832681" y="126974"/>
                          <a:pt x="838429" y="123317"/>
                          <a:pt x="843915" y="120181"/>
                        </a:cubicBezTo>
                        <a:cubicBezTo>
                          <a:pt x="844177" y="122010"/>
                          <a:pt x="843654" y="123839"/>
                          <a:pt x="843915" y="125668"/>
                        </a:cubicBezTo>
                        <a:cubicBezTo>
                          <a:pt x="845744" y="125145"/>
                          <a:pt x="847050" y="124623"/>
                          <a:pt x="847834" y="123055"/>
                        </a:cubicBezTo>
                        <a:cubicBezTo>
                          <a:pt x="850185" y="119659"/>
                          <a:pt x="849663" y="114956"/>
                          <a:pt x="853320" y="112605"/>
                        </a:cubicBezTo>
                        <a:cubicBezTo>
                          <a:pt x="854888" y="111560"/>
                          <a:pt x="856456" y="110776"/>
                          <a:pt x="857501" y="109209"/>
                        </a:cubicBezTo>
                        <a:cubicBezTo>
                          <a:pt x="858546" y="107641"/>
                          <a:pt x="858807" y="105813"/>
                          <a:pt x="859329" y="103984"/>
                        </a:cubicBezTo>
                        <a:cubicBezTo>
                          <a:pt x="861681" y="96407"/>
                          <a:pt x="873698" y="102416"/>
                          <a:pt x="878140" y="103984"/>
                        </a:cubicBezTo>
                        <a:cubicBezTo>
                          <a:pt x="881536" y="105290"/>
                          <a:pt x="884932" y="107380"/>
                          <a:pt x="888067" y="109470"/>
                        </a:cubicBezTo>
                        <a:cubicBezTo>
                          <a:pt x="891986" y="111821"/>
                          <a:pt x="893815" y="113911"/>
                          <a:pt x="893293" y="118614"/>
                        </a:cubicBezTo>
                        <a:cubicBezTo>
                          <a:pt x="893031" y="122010"/>
                          <a:pt x="894599" y="124884"/>
                          <a:pt x="894599" y="128280"/>
                        </a:cubicBezTo>
                        <a:cubicBezTo>
                          <a:pt x="894599" y="131938"/>
                          <a:pt x="893554" y="136379"/>
                          <a:pt x="891986" y="139776"/>
                        </a:cubicBezTo>
                        <a:cubicBezTo>
                          <a:pt x="890157" y="143694"/>
                          <a:pt x="885716" y="144217"/>
                          <a:pt x="883626" y="147613"/>
                        </a:cubicBezTo>
                        <a:cubicBezTo>
                          <a:pt x="881536" y="151009"/>
                          <a:pt x="882058" y="156757"/>
                          <a:pt x="887284" y="155451"/>
                        </a:cubicBezTo>
                        <a:cubicBezTo>
                          <a:pt x="890941" y="154406"/>
                          <a:pt x="894599" y="152577"/>
                          <a:pt x="897211" y="149964"/>
                        </a:cubicBezTo>
                        <a:cubicBezTo>
                          <a:pt x="899824" y="147613"/>
                          <a:pt x="904265" y="143956"/>
                          <a:pt x="906616" y="148658"/>
                        </a:cubicBezTo>
                        <a:cubicBezTo>
                          <a:pt x="907400" y="150487"/>
                          <a:pt x="907662" y="152316"/>
                          <a:pt x="908445" y="154145"/>
                        </a:cubicBezTo>
                        <a:cubicBezTo>
                          <a:pt x="909490" y="156496"/>
                          <a:pt x="910796" y="158847"/>
                          <a:pt x="911842" y="161460"/>
                        </a:cubicBezTo>
                        <a:cubicBezTo>
                          <a:pt x="913148" y="165378"/>
                          <a:pt x="911842" y="167991"/>
                          <a:pt x="910535" y="171649"/>
                        </a:cubicBezTo>
                        <a:cubicBezTo>
                          <a:pt x="910013" y="173477"/>
                          <a:pt x="908968" y="175045"/>
                          <a:pt x="907400" y="176351"/>
                        </a:cubicBezTo>
                        <a:cubicBezTo>
                          <a:pt x="906094" y="177657"/>
                          <a:pt x="903743" y="178964"/>
                          <a:pt x="903481" y="181054"/>
                        </a:cubicBezTo>
                        <a:cubicBezTo>
                          <a:pt x="903220" y="182882"/>
                          <a:pt x="904526" y="184450"/>
                          <a:pt x="904788" y="186279"/>
                        </a:cubicBezTo>
                        <a:cubicBezTo>
                          <a:pt x="905049" y="188108"/>
                          <a:pt x="903743" y="188630"/>
                          <a:pt x="902436" y="189152"/>
                        </a:cubicBezTo>
                        <a:cubicBezTo>
                          <a:pt x="899040" y="190720"/>
                          <a:pt x="898518" y="194378"/>
                          <a:pt x="895905" y="196729"/>
                        </a:cubicBezTo>
                        <a:cubicBezTo>
                          <a:pt x="894860" y="197774"/>
                          <a:pt x="893554" y="198558"/>
                          <a:pt x="893293" y="200125"/>
                        </a:cubicBezTo>
                        <a:cubicBezTo>
                          <a:pt x="893031" y="201431"/>
                          <a:pt x="893815" y="203260"/>
                          <a:pt x="894076" y="204567"/>
                        </a:cubicBezTo>
                        <a:cubicBezTo>
                          <a:pt x="895121" y="208224"/>
                          <a:pt x="897734" y="209008"/>
                          <a:pt x="901130" y="210314"/>
                        </a:cubicBezTo>
                        <a:cubicBezTo>
                          <a:pt x="902436" y="210837"/>
                          <a:pt x="903481" y="211098"/>
                          <a:pt x="905049" y="211098"/>
                        </a:cubicBezTo>
                        <a:cubicBezTo>
                          <a:pt x="908445" y="211359"/>
                          <a:pt x="911842" y="211359"/>
                          <a:pt x="915238" y="211620"/>
                        </a:cubicBezTo>
                        <a:cubicBezTo>
                          <a:pt x="918634" y="211882"/>
                          <a:pt x="922553" y="213188"/>
                          <a:pt x="925949" y="212404"/>
                        </a:cubicBezTo>
                        <a:cubicBezTo>
                          <a:pt x="928562" y="211882"/>
                          <a:pt x="930652" y="210575"/>
                          <a:pt x="933003" y="209530"/>
                        </a:cubicBezTo>
                        <a:cubicBezTo>
                          <a:pt x="935616" y="208485"/>
                          <a:pt x="938228" y="207440"/>
                          <a:pt x="940841" y="206657"/>
                        </a:cubicBezTo>
                        <a:cubicBezTo>
                          <a:pt x="948156" y="204305"/>
                          <a:pt x="953903" y="199341"/>
                          <a:pt x="960696" y="195684"/>
                        </a:cubicBezTo>
                        <a:cubicBezTo>
                          <a:pt x="967489" y="192288"/>
                          <a:pt x="974020" y="188630"/>
                          <a:pt x="981074" y="185495"/>
                        </a:cubicBezTo>
                        <a:cubicBezTo>
                          <a:pt x="986299" y="183405"/>
                          <a:pt x="992831" y="179747"/>
                          <a:pt x="990741" y="173216"/>
                        </a:cubicBezTo>
                        <a:cubicBezTo>
                          <a:pt x="989957" y="171126"/>
                          <a:pt x="988912" y="168775"/>
                          <a:pt x="989173" y="166423"/>
                        </a:cubicBezTo>
                        <a:cubicBezTo>
                          <a:pt x="989434" y="164072"/>
                          <a:pt x="991263" y="162243"/>
                          <a:pt x="993614" y="161721"/>
                        </a:cubicBezTo>
                        <a:cubicBezTo>
                          <a:pt x="995704" y="161198"/>
                          <a:pt x="998056" y="161982"/>
                          <a:pt x="1000146" y="162505"/>
                        </a:cubicBezTo>
                        <a:cubicBezTo>
                          <a:pt x="1002497" y="163288"/>
                          <a:pt x="1004587" y="163550"/>
                          <a:pt x="1006938" y="163811"/>
                        </a:cubicBezTo>
                        <a:cubicBezTo>
                          <a:pt x="1012686" y="164595"/>
                          <a:pt x="1018695" y="165640"/>
                          <a:pt x="1024704" y="165378"/>
                        </a:cubicBezTo>
                        <a:cubicBezTo>
                          <a:pt x="1027316" y="165378"/>
                          <a:pt x="1030190" y="165117"/>
                          <a:pt x="1032802" y="164333"/>
                        </a:cubicBezTo>
                        <a:cubicBezTo>
                          <a:pt x="1034892" y="163550"/>
                          <a:pt x="1036721" y="162243"/>
                          <a:pt x="1038550" y="161198"/>
                        </a:cubicBezTo>
                        <a:cubicBezTo>
                          <a:pt x="1043253" y="158325"/>
                          <a:pt x="1047694" y="155973"/>
                          <a:pt x="1048478" y="149703"/>
                        </a:cubicBezTo>
                        <a:cubicBezTo>
                          <a:pt x="1048739" y="147613"/>
                          <a:pt x="1048739" y="145523"/>
                          <a:pt x="1049000" y="143433"/>
                        </a:cubicBezTo>
                        <a:cubicBezTo>
                          <a:pt x="1049523" y="141604"/>
                          <a:pt x="1050307" y="139776"/>
                          <a:pt x="1050307" y="137947"/>
                        </a:cubicBezTo>
                        <a:cubicBezTo>
                          <a:pt x="1050307" y="137947"/>
                          <a:pt x="1050307" y="137947"/>
                          <a:pt x="1050307" y="137947"/>
                        </a:cubicBezTo>
                        <a:cubicBezTo>
                          <a:pt x="1055793" y="132983"/>
                          <a:pt x="1069639" y="120965"/>
                          <a:pt x="1075648" y="120181"/>
                        </a:cubicBezTo>
                        <a:cubicBezTo>
                          <a:pt x="1083225" y="119398"/>
                          <a:pt x="1150628" y="119920"/>
                          <a:pt x="1150628" y="119920"/>
                        </a:cubicBezTo>
                        <a:cubicBezTo>
                          <a:pt x="1150628" y="119920"/>
                          <a:pt x="1150628" y="111821"/>
                          <a:pt x="1152980" y="111560"/>
                        </a:cubicBezTo>
                        <a:cubicBezTo>
                          <a:pt x="1155331" y="111299"/>
                          <a:pt x="1166043" y="113911"/>
                          <a:pt x="1169700" y="108164"/>
                        </a:cubicBezTo>
                        <a:cubicBezTo>
                          <a:pt x="1173357" y="102416"/>
                          <a:pt x="1175186" y="94840"/>
                          <a:pt x="1177015" y="89092"/>
                        </a:cubicBezTo>
                        <a:cubicBezTo>
                          <a:pt x="1178844" y="83345"/>
                          <a:pt x="1197654" y="51994"/>
                          <a:pt x="1200267" y="53300"/>
                        </a:cubicBezTo>
                        <a:cubicBezTo>
                          <a:pt x="1202879" y="54345"/>
                          <a:pt x="1199483" y="61922"/>
                          <a:pt x="1206276" y="60354"/>
                        </a:cubicBezTo>
                        <a:cubicBezTo>
                          <a:pt x="1213068" y="58787"/>
                          <a:pt x="1220906" y="54607"/>
                          <a:pt x="1222474" y="56697"/>
                        </a:cubicBezTo>
                        <a:cubicBezTo>
                          <a:pt x="1224041" y="58787"/>
                          <a:pt x="1230572" y="59832"/>
                          <a:pt x="1231095" y="66102"/>
                        </a:cubicBezTo>
                        <a:cubicBezTo>
                          <a:pt x="1231617" y="72372"/>
                          <a:pt x="1229527" y="102416"/>
                          <a:pt x="1232663" y="101894"/>
                        </a:cubicBezTo>
                        <a:cubicBezTo>
                          <a:pt x="1235797" y="101371"/>
                          <a:pt x="1239455" y="99020"/>
                          <a:pt x="1239194" y="103984"/>
                        </a:cubicBezTo>
                        <a:cubicBezTo>
                          <a:pt x="1238932" y="108948"/>
                          <a:pt x="1235536" y="113389"/>
                          <a:pt x="1239977" y="113650"/>
                        </a:cubicBezTo>
                        <a:cubicBezTo>
                          <a:pt x="1244419" y="113911"/>
                          <a:pt x="1248076" y="119398"/>
                          <a:pt x="1248076" y="119398"/>
                        </a:cubicBezTo>
                        <a:cubicBezTo>
                          <a:pt x="1245464" y="120965"/>
                          <a:pt x="1252257" y="121488"/>
                          <a:pt x="1251995" y="12410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E1BA81F7-3EF4-24A3-9B67-37F57ECE6177}"/>
                      </a:ext>
                    </a:extLst>
                  </p:cNvPr>
                  <p:cNvSpPr/>
                  <p:nvPr/>
                </p:nvSpPr>
                <p:spPr>
                  <a:xfrm>
                    <a:off x="3338266" y="3110240"/>
                    <a:ext cx="11732" cy="11756"/>
                  </a:xfrm>
                  <a:custGeom>
                    <a:avLst/>
                    <a:gdLst>
                      <a:gd name="connsiteX0" fmla="*/ 3485 w 11732"/>
                      <a:gd name="connsiteY0" fmla="*/ 11234 h 11756"/>
                      <a:gd name="connsiteX1" fmla="*/ 3485 w 11732"/>
                      <a:gd name="connsiteY1" fmla="*/ 11234 h 11756"/>
                      <a:gd name="connsiteX2" fmla="*/ 350 w 11732"/>
                      <a:gd name="connsiteY2" fmla="*/ 9405 h 11756"/>
                      <a:gd name="connsiteX3" fmla="*/ 4791 w 11732"/>
                      <a:gd name="connsiteY3" fmla="*/ 8360 h 11756"/>
                      <a:gd name="connsiteX4" fmla="*/ 6881 w 11732"/>
                      <a:gd name="connsiteY4" fmla="*/ 6270 h 11756"/>
                      <a:gd name="connsiteX5" fmla="*/ 7143 w 11732"/>
                      <a:gd name="connsiteY5" fmla="*/ 3396 h 11756"/>
                      <a:gd name="connsiteX6" fmla="*/ 8187 w 11732"/>
                      <a:gd name="connsiteY6" fmla="*/ 0 h 11756"/>
                      <a:gd name="connsiteX7" fmla="*/ 9755 w 11732"/>
                      <a:gd name="connsiteY7" fmla="*/ 3396 h 11756"/>
                      <a:gd name="connsiteX8" fmla="*/ 10277 w 11732"/>
                      <a:gd name="connsiteY8" fmla="*/ 6531 h 11756"/>
                      <a:gd name="connsiteX9" fmla="*/ 11061 w 11732"/>
                      <a:gd name="connsiteY9" fmla="*/ 10450 h 11756"/>
                      <a:gd name="connsiteX10" fmla="*/ 5314 w 11732"/>
                      <a:gd name="connsiteY10" fmla="*/ 11756 h 11756"/>
                      <a:gd name="connsiteX11" fmla="*/ 3485 w 11732"/>
                      <a:gd name="connsiteY11" fmla="*/ 11234 h 1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732" h="11756">
                        <a:moveTo>
                          <a:pt x="3485" y="11234"/>
                        </a:moveTo>
                        <a:cubicBezTo>
                          <a:pt x="3746" y="11234"/>
                          <a:pt x="3746" y="11234"/>
                          <a:pt x="3485" y="11234"/>
                        </a:cubicBezTo>
                        <a:cubicBezTo>
                          <a:pt x="2962" y="11234"/>
                          <a:pt x="-1218" y="10711"/>
                          <a:pt x="350" y="9405"/>
                        </a:cubicBezTo>
                        <a:cubicBezTo>
                          <a:pt x="1395" y="8621"/>
                          <a:pt x="3485" y="8883"/>
                          <a:pt x="4791" y="8360"/>
                        </a:cubicBezTo>
                        <a:cubicBezTo>
                          <a:pt x="5836" y="8099"/>
                          <a:pt x="6620" y="7315"/>
                          <a:pt x="6881" y="6270"/>
                        </a:cubicBezTo>
                        <a:cubicBezTo>
                          <a:pt x="7143" y="5225"/>
                          <a:pt x="7143" y="4441"/>
                          <a:pt x="7143" y="3396"/>
                        </a:cubicBezTo>
                        <a:cubicBezTo>
                          <a:pt x="7143" y="2351"/>
                          <a:pt x="6881" y="0"/>
                          <a:pt x="8187" y="0"/>
                        </a:cubicBezTo>
                        <a:cubicBezTo>
                          <a:pt x="9755" y="0"/>
                          <a:pt x="9755" y="2351"/>
                          <a:pt x="9755" y="3396"/>
                        </a:cubicBezTo>
                        <a:cubicBezTo>
                          <a:pt x="9494" y="4703"/>
                          <a:pt x="9494" y="5486"/>
                          <a:pt x="10277" y="6531"/>
                        </a:cubicBezTo>
                        <a:cubicBezTo>
                          <a:pt x="11061" y="7576"/>
                          <a:pt x="12629" y="9666"/>
                          <a:pt x="11061" y="10450"/>
                        </a:cubicBezTo>
                        <a:cubicBezTo>
                          <a:pt x="9232" y="11234"/>
                          <a:pt x="7143" y="11756"/>
                          <a:pt x="5314" y="11756"/>
                        </a:cubicBezTo>
                        <a:cubicBezTo>
                          <a:pt x="5575" y="11234"/>
                          <a:pt x="4007" y="11234"/>
                          <a:pt x="3485" y="1123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1D19E4DF-0F26-63B6-A6B7-4B9D4607C744}"/>
                      </a:ext>
                    </a:extLst>
                  </p:cNvPr>
                  <p:cNvSpPr/>
                  <p:nvPr/>
                </p:nvSpPr>
                <p:spPr>
                  <a:xfrm>
                    <a:off x="3343580" y="3127553"/>
                    <a:ext cx="4702" cy="6484"/>
                  </a:xfrm>
                  <a:custGeom>
                    <a:avLst/>
                    <a:gdLst>
                      <a:gd name="connsiteX0" fmla="*/ 0 w 4702"/>
                      <a:gd name="connsiteY0" fmla="*/ 4372 h 6484"/>
                      <a:gd name="connsiteX1" fmla="*/ 1567 w 4702"/>
                      <a:gd name="connsiteY1" fmla="*/ 192 h 6484"/>
                      <a:gd name="connsiteX2" fmla="*/ 4703 w 4702"/>
                      <a:gd name="connsiteY2" fmla="*/ 2021 h 6484"/>
                      <a:gd name="connsiteX3" fmla="*/ 4442 w 4702"/>
                      <a:gd name="connsiteY3" fmla="*/ 3850 h 6484"/>
                      <a:gd name="connsiteX4" fmla="*/ 3396 w 4702"/>
                      <a:gd name="connsiteY4" fmla="*/ 6462 h 6484"/>
                      <a:gd name="connsiteX5" fmla="*/ 1829 w 4702"/>
                      <a:gd name="connsiteY5" fmla="*/ 5678 h 6484"/>
                      <a:gd name="connsiteX6" fmla="*/ 0 w 4702"/>
                      <a:gd name="connsiteY6" fmla="*/ 4372 h 6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02" h="6484">
                        <a:moveTo>
                          <a:pt x="0" y="4372"/>
                        </a:moveTo>
                        <a:cubicBezTo>
                          <a:pt x="261" y="2805"/>
                          <a:pt x="-261" y="976"/>
                          <a:pt x="1567" y="192"/>
                        </a:cubicBezTo>
                        <a:cubicBezTo>
                          <a:pt x="2874" y="-330"/>
                          <a:pt x="4703" y="192"/>
                          <a:pt x="4703" y="2021"/>
                        </a:cubicBezTo>
                        <a:cubicBezTo>
                          <a:pt x="4703" y="2543"/>
                          <a:pt x="4442" y="3327"/>
                          <a:pt x="4442" y="3850"/>
                        </a:cubicBezTo>
                        <a:cubicBezTo>
                          <a:pt x="4442" y="4633"/>
                          <a:pt x="4180" y="6723"/>
                          <a:pt x="3396" y="6462"/>
                        </a:cubicBezTo>
                        <a:cubicBezTo>
                          <a:pt x="2874" y="6462"/>
                          <a:pt x="2351" y="5940"/>
                          <a:pt x="1829" y="5678"/>
                        </a:cubicBezTo>
                        <a:cubicBezTo>
                          <a:pt x="1045" y="5156"/>
                          <a:pt x="523" y="4895"/>
                          <a:pt x="0" y="437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B39A29B4-772C-AE33-3441-724061177298}"/>
                      </a:ext>
                    </a:extLst>
                  </p:cNvPr>
                  <p:cNvSpPr/>
                  <p:nvPr/>
                </p:nvSpPr>
                <p:spPr>
                  <a:xfrm>
                    <a:off x="3329694" y="3125847"/>
                    <a:ext cx="8322" cy="5874"/>
                  </a:xfrm>
                  <a:custGeom>
                    <a:avLst/>
                    <a:gdLst>
                      <a:gd name="connsiteX0" fmla="*/ 4220 w 8322"/>
                      <a:gd name="connsiteY0" fmla="*/ 69 h 5874"/>
                      <a:gd name="connsiteX1" fmla="*/ 8139 w 8322"/>
                      <a:gd name="connsiteY1" fmla="*/ 1375 h 5874"/>
                      <a:gd name="connsiteX2" fmla="*/ 3436 w 8322"/>
                      <a:gd name="connsiteY2" fmla="*/ 5817 h 5874"/>
                      <a:gd name="connsiteX3" fmla="*/ 301 w 8322"/>
                      <a:gd name="connsiteY3" fmla="*/ 1375 h 5874"/>
                      <a:gd name="connsiteX4" fmla="*/ 4220 w 8322"/>
                      <a:gd name="connsiteY4" fmla="*/ 69 h 5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22" h="5874">
                        <a:moveTo>
                          <a:pt x="4220" y="69"/>
                        </a:moveTo>
                        <a:cubicBezTo>
                          <a:pt x="5787" y="69"/>
                          <a:pt x="7616" y="-453"/>
                          <a:pt x="8139" y="1375"/>
                        </a:cubicBezTo>
                        <a:cubicBezTo>
                          <a:pt x="9184" y="4249"/>
                          <a:pt x="5526" y="5294"/>
                          <a:pt x="3436" y="5817"/>
                        </a:cubicBezTo>
                        <a:cubicBezTo>
                          <a:pt x="1085" y="6339"/>
                          <a:pt x="-744" y="3204"/>
                          <a:pt x="301" y="1375"/>
                        </a:cubicBezTo>
                        <a:cubicBezTo>
                          <a:pt x="1346" y="330"/>
                          <a:pt x="2914" y="69"/>
                          <a:pt x="4220" y="6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277A956A-805D-FB42-AED8-F6946E093A52}"/>
                      </a:ext>
                    </a:extLst>
                  </p:cNvPr>
                  <p:cNvSpPr/>
                  <p:nvPr/>
                </p:nvSpPr>
                <p:spPr>
                  <a:xfrm>
                    <a:off x="3264908" y="3135843"/>
                    <a:ext cx="42178" cy="11952"/>
                  </a:xfrm>
                  <a:custGeom>
                    <a:avLst/>
                    <a:gdLst>
                      <a:gd name="connsiteX0" fmla="*/ 7087 w 42178"/>
                      <a:gd name="connsiteY0" fmla="*/ 11756 h 11952"/>
                      <a:gd name="connsiteX1" fmla="*/ 3430 w 42178"/>
                      <a:gd name="connsiteY1" fmla="*/ 11756 h 11952"/>
                      <a:gd name="connsiteX2" fmla="*/ 295 w 42178"/>
                      <a:gd name="connsiteY2" fmla="*/ 9928 h 11952"/>
                      <a:gd name="connsiteX3" fmla="*/ 6826 w 42178"/>
                      <a:gd name="connsiteY3" fmla="*/ 4441 h 11952"/>
                      <a:gd name="connsiteX4" fmla="*/ 9961 w 42178"/>
                      <a:gd name="connsiteY4" fmla="*/ 3658 h 11952"/>
                      <a:gd name="connsiteX5" fmla="*/ 14141 w 42178"/>
                      <a:gd name="connsiteY5" fmla="*/ 2351 h 11952"/>
                      <a:gd name="connsiteX6" fmla="*/ 25637 w 42178"/>
                      <a:gd name="connsiteY6" fmla="*/ 261 h 11952"/>
                      <a:gd name="connsiteX7" fmla="*/ 30339 w 42178"/>
                      <a:gd name="connsiteY7" fmla="*/ 0 h 11952"/>
                      <a:gd name="connsiteX8" fmla="*/ 37132 w 42178"/>
                      <a:gd name="connsiteY8" fmla="*/ 0 h 11952"/>
                      <a:gd name="connsiteX9" fmla="*/ 40006 w 42178"/>
                      <a:gd name="connsiteY9" fmla="*/ 261 h 11952"/>
                      <a:gd name="connsiteX10" fmla="*/ 42096 w 42178"/>
                      <a:gd name="connsiteY10" fmla="*/ 1306 h 11952"/>
                      <a:gd name="connsiteX11" fmla="*/ 39483 w 42178"/>
                      <a:gd name="connsiteY11" fmla="*/ 4703 h 11952"/>
                      <a:gd name="connsiteX12" fmla="*/ 26420 w 42178"/>
                      <a:gd name="connsiteY12" fmla="*/ 8883 h 11952"/>
                      <a:gd name="connsiteX13" fmla="*/ 21979 w 42178"/>
                      <a:gd name="connsiteY13" fmla="*/ 8621 h 11952"/>
                      <a:gd name="connsiteX14" fmla="*/ 15709 w 42178"/>
                      <a:gd name="connsiteY14" fmla="*/ 9405 h 11952"/>
                      <a:gd name="connsiteX15" fmla="*/ 7087 w 42178"/>
                      <a:gd name="connsiteY15" fmla="*/ 11756 h 11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2178" h="11952">
                        <a:moveTo>
                          <a:pt x="7087" y="11756"/>
                        </a:moveTo>
                        <a:cubicBezTo>
                          <a:pt x="5781" y="12018"/>
                          <a:pt x="4736" y="12018"/>
                          <a:pt x="3430" y="11756"/>
                        </a:cubicBezTo>
                        <a:cubicBezTo>
                          <a:pt x="2385" y="11756"/>
                          <a:pt x="-1011" y="12279"/>
                          <a:pt x="295" y="9928"/>
                        </a:cubicBezTo>
                        <a:cubicBezTo>
                          <a:pt x="1862" y="7576"/>
                          <a:pt x="4475" y="5486"/>
                          <a:pt x="6826" y="4441"/>
                        </a:cubicBezTo>
                        <a:cubicBezTo>
                          <a:pt x="7871" y="3919"/>
                          <a:pt x="8916" y="4180"/>
                          <a:pt x="9961" y="3658"/>
                        </a:cubicBezTo>
                        <a:cubicBezTo>
                          <a:pt x="11529" y="3135"/>
                          <a:pt x="12574" y="2613"/>
                          <a:pt x="14141" y="2351"/>
                        </a:cubicBezTo>
                        <a:cubicBezTo>
                          <a:pt x="18060" y="1829"/>
                          <a:pt x="21718" y="1306"/>
                          <a:pt x="25637" y="261"/>
                        </a:cubicBezTo>
                        <a:cubicBezTo>
                          <a:pt x="27204" y="0"/>
                          <a:pt x="28772" y="0"/>
                          <a:pt x="30339" y="0"/>
                        </a:cubicBezTo>
                        <a:cubicBezTo>
                          <a:pt x="32690" y="0"/>
                          <a:pt x="34781" y="0"/>
                          <a:pt x="37132" y="0"/>
                        </a:cubicBezTo>
                        <a:cubicBezTo>
                          <a:pt x="38177" y="0"/>
                          <a:pt x="38961" y="0"/>
                          <a:pt x="40006" y="261"/>
                        </a:cubicBezTo>
                        <a:cubicBezTo>
                          <a:pt x="40789" y="523"/>
                          <a:pt x="41834" y="523"/>
                          <a:pt x="42096" y="1306"/>
                        </a:cubicBezTo>
                        <a:cubicBezTo>
                          <a:pt x="42618" y="3135"/>
                          <a:pt x="40528" y="3658"/>
                          <a:pt x="39483" y="4703"/>
                        </a:cubicBezTo>
                        <a:cubicBezTo>
                          <a:pt x="35564" y="7576"/>
                          <a:pt x="31123" y="8883"/>
                          <a:pt x="26420" y="8883"/>
                        </a:cubicBezTo>
                        <a:cubicBezTo>
                          <a:pt x="24853" y="8883"/>
                          <a:pt x="23547" y="8621"/>
                          <a:pt x="21979" y="8621"/>
                        </a:cubicBezTo>
                        <a:cubicBezTo>
                          <a:pt x="19889" y="8621"/>
                          <a:pt x="17799" y="9144"/>
                          <a:pt x="15709" y="9405"/>
                        </a:cubicBezTo>
                        <a:cubicBezTo>
                          <a:pt x="12835" y="10189"/>
                          <a:pt x="9961" y="10973"/>
                          <a:pt x="7087" y="1175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CFAAEA8D-A357-6FE8-AC94-27770F0D9FA7}"/>
                      </a:ext>
                    </a:extLst>
                  </p:cNvPr>
                  <p:cNvSpPr/>
                  <p:nvPr/>
                </p:nvSpPr>
                <p:spPr>
                  <a:xfrm>
                    <a:off x="2925240" y="3423189"/>
                    <a:ext cx="13201" cy="11860"/>
                  </a:xfrm>
                  <a:custGeom>
                    <a:avLst/>
                    <a:gdLst>
                      <a:gd name="connsiteX0" fmla="*/ 594 w 13201"/>
                      <a:gd name="connsiteY0" fmla="*/ 4214 h 11860"/>
                      <a:gd name="connsiteX1" fmla="*/ 71 w 13201"/>
                      <a:gd name="connsiteY1" fmla="*/ 1340 h 11860"/>
                      <a:gd name="connsiteX2" fmla="*/ 2423 w 13201"/>
                      <a:gd name="connsiteY2" fmla="*/ 34 h 11860"/>
                      <a:gd name="connsiteX3" fmla="*/ 9215 w 13201"/>
                      <a:gd name="connsiteY3" fmla="*/ 1863 h 11860"/>
                      <a:gd name="connsiteX4" fmla="*/ 11566 w 13201"/>
                      <a:gd name="connsiteY4" fmla="*/ 3692 h 11860"/>
                      <a:gd name="connsiteX5" fmla="*/ 13134 w 13201"/>
                      <a:gd name="connsiteY5" fmla="*/ 6304 h 11860"/>
                      <a:gd name="connsiteX6" fmla="*/ 8954 w 13201"/>
                      <a:gd name="connsiteY6" fmla="*/ 11007 h 11860"/>
                      <a:gd name="connsiteX7" fmla="*/ 5557 w 13201"/>
                      <a:gd name="connsiteY7" fmla="*/ 11529 h 11860"/>
                      <a:gd name="connsiteX8" fmla="*/ 4251 w 13201"/>
                      <a:gd name="connsiteY8" fmla="*/ 7872 h 11860"/>
                      <a:gd name="connsiteX9" fmla="*/ 594 w 13201"/>
                      <a:gd name="connsiteY9" fmla="*/ 4214 h 1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201" h="11860">
                        <a:moveTo>
                          <a:pt x="594" y="4214"/>
                        </a:moveTo>
                        <a:cubicBezTo>
                          <a:pt x="332" y="3692"/>
                          <a:pt x="-190" y="2124"/>
                          <a:pt x="71" y="1340"/>
                        </a:cubicBezTo>
                        <a:cubicBezTo>
                          <a:pt x="332" y="557"/>
                          <a:pt x="1639" y="295"/>
                          <a:pt x="2423" y="34"/>
                        </a:cubicBezTo>
                        <a:cubicBezTo>
                          <a:pt x="4513" y="-227"/>
                          <a:pt x="7125" y="1079"/>
                          <a:pt x="9215" y="1863"/>
                        </a:cubicBezTo>
                        <a:cubicBezTo>
                          <a:pt x="10521" y="2385"/>
                          <a:pt x="10783" y="2647"/>
                          <a:pt x="11566" y="3692"/>
                        </a:cubicBezTo>
                        <a:cubicBezTo>
                          <a:pt x="12089" y="4475"/>
                          <a:pt x="13134" y="4998"/>
                          <a:pt x="13134" y="6304"/>
                        </a:cubicBezTo>
                        <a:cubicBezTo>
                          <a:pt x="13656" y="8917"/>
                          <a:pt x="11044" y="10223"/>
                          <a:pt x="8954" y="11007"/>
                        </a:cubicBezTo>
                        <a:cubicBezTo>
                          <a:pt x="7909" y="11529"/>
                          <a:pt x="6603" y="12313"/>
                          <a:pt x="5557" y="11529"/>
                        </a:cubicBezTo>
                        <a:cubicBezTo>
                          <a:pt x="4513" y="10745"/>
                          <a:pt x="5035" y="8917"/>
                          <a:pt x="4251" y="7872"/>
                        </a:cubicBezTo>
                        <a:cubicBezTo>
                          <a:pt x="3467" y="6304"/>
                          <a:pt x="1639" y="5520"/>
                          <a:pt x="594" y="421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822E7AE6-030A-6ECA-4DDC-5E1633357462}"/>
                      </a:ext>
                    </a:extLst>
                  </p:cNvPr>
                  <p:cNvSpPr/>
                  <p:nvPr/>
                </p:nvSpPr>
                <p:spPr>
                  <a:xfrm>
                    <a:off x="2758407" y="3483853"/>
                    <a:ext cx="5942" cy="20066"/>
                  </a:xfrm>
                  <a:custGeom>
                    <a:avLst/>
                    <a:gdLst>
                      <a:gd name="connsiteX0" fmla="*/ 3881 w 5942"/>
                      <a:gd name="connsiteY0" fmla="*/ 7035 h 20066"/>
                      <a:gd name="connsiteX1" fmla="*/ 3359 w 5942"/>
                      <a:gd name="connsiteY1" fmla="*/ 5729 h 20066"/>
                      <a:gd name="connsiteX2" fmla="*/ 2314 w 5942"/>
                      <a:gd name="connsiteY2" fmla="*/ 2855 h 20066"/>
                      <a:gd name="connsiteX3" fmla="*/ 1791 w 5942"/>
                      <a:gd name="connsiteY3" fmla="*/ 504 h 20066"/>
                      <a:gd name="connsiteX4" fmla="*/ 224 w 5942"/>
                      <a:gd name="connsiteY4" fmla="*/ 1026 h 20066"/>
                      <a:gd name="connsiteX5" fmla="*/ 485 w 5942"/>
                      <a:gd name="connsiteY5" fmla="*/ 4945 h 20066"/>
                      <a:gd name="connsiteX6" fmla="*/ 1269 w 5942"/>
                      <a:gd name="connsiteY6" fmla="*/ 9909 h 20066"/>
                      <a:gd name="connsiteX7" fmla="*/ 3359 w 5942"/>
                      <a:gd name="connsiteY7" fmla="*/ 17746 h 20066"/>
                      <a:gd name="connsiteX8" fmla="*/ 5710 w 5942"/>
                      <a:gd name="connsiteY8" fmla="*/ 19575 h 20066"/>
                      <a:gd name="connsiteX9" fmla="*/ 5710 w 5942"/>
                      <a:gd name="connsiteY9" fmla="*/ 16963 h 20066"/>
                      <a:gd name="connsiteX10" fmla="*/ 5710 w 5942"/>
                      <a:gd name="connsiteY10" fmla="*/ 13566 h 20066"/>
                      <a:gd name="connsiteX11" fmla="*/ 5449 w 5942"/>
                      <a:gd name="connsiteY11" fmla="*/ 11999 h 20066"/>
                      <a:gd name="connsiteX12" fmla="*/ 4665 w 5942"/>
                      <a:gd name="connsiteY12" fmla="*/ 9648 h 20066"/>
                      <a:gd name="connsiteX13" fmla="*/ 3881 w 5942"/>
                      <a:gd name="connsiteY13" fmla="*/ 7035 h 20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42" h="20066">
                        <a:moveTo>
                          <a:pt x="3881" y="7035"/>
                        </a:moveTo>
                        <a:cubicBezTo>
                          <a:pt x="3881" y="6774"/>
                          <a:pt x="3359" y="6251"/>
                          <a:pt x="3359" y="5729"/>
                        </a:cubicBezTo>
                        <a:cubicBezTo>
                          <a:pt x="3097" y="4684"/>
                          <a:pt x="2575" y="3900"/>
                          <a:pt x="2314" y="2855"/>
                        </a:cubicBezTo>
                        <a:cubicBezTo>
                          <a:pt x="2052" y="2071"/>
                          <a:pt x="2052" y="1026"/>
                          <a:pt x="1791" y="504"/>
                        </a:cubicBezTo>
                        <a:cubicBezTo>
                          <a:pt x="1269" y="-541"/>
                          <a:pt x="485" y="242"/>
                          <a:pt x="224" y="1026"/>
                        </a:cubicBezTo>
                        <a:cubicBezTo>
                          <a:pt x="-299" y="2333"/>
                          <a:pt x="224" y="3639"/>
                          <a:pt x="485" y="4945"/>
                        </a:cubicBezTo>
                        <a:cubicBezTo>
                          <a:pt x="746" y="6513"/>
                          <a:pt x="1007" y="8341"/>
                          <a:pt x="1269" y="9909"/>
                        </a:cubicBezTo>
                        <a:cubicBezTo>
                          <a:pt x="1791" y="12521"/>
                          <a:pt x="2575" y="15134"/>
                          <a:pt x="3359" y="17746"/>
                        </a:cubicBezTo>
                        <a:cubicBezTo>
                          <a:pt x="3620" y="18530"/>
                          <a:pt x="4665" y="21143"/>
                          <a:pt x="5710" y="19575"/>
                        </a:cubicBezTo>
                        <a:cubicBezTo>
                          <a:pt x="6232" y="19053"/>
                          <a:pt x="5710" y="17746"/>
                          <a:pt x="5710" y="16963"/>
                        </a:cubicBezTo>
                        <a:cubicBezTo>
                          <a:pt x="5710" y="15656"/>
                          <a:pt x="5710" y="14611"/>
                          <a:pt x="5710" y="13566"/>
                        </a:cubicBezTo>
                        <a:cubicBezTo>
                          <a:pt x="5449" y="13305"/>
                          <a:pt x="5449" y="12260"/>
                          <a:pt x="5449" y="11999"/>
                        </a:cubicBezTo>
                        <a:cubicBezTo>
                          <a:pt x="5187" y="11215"/>
                          <a:pt x="4926" y="10431"/>
                          <a:pt x="4665" y="9648"/>
                        </a:cubicBezTo>
                        <a:cubicBezTo>
                          <a:pt x="4142" y="8603"/>
                          <a:pt x="4142" y="7819"/>
                          <a:pt x="3881" y="70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771A0225-2E71-988E-76E5-9548D2F2553D}"/>
                      </a:ext>
                    </a:extLst>
                  </p:cNvPr>
                  <p:cNvSpPr/>
                  <p:nvPr/>
                </p:nvSpPr>
                <p:spPr>
                  <a:xfrm>
                    <a:off x="2761452" y="3455096"/>
                    <a:ext cx="7609" cy="16491"/>
                  </a:xfrm>
                  <a:custGeom>
                    <a:avLst/>
                    <a:gdLst>
                      <a:gd name="connsiteX0" fmla="*/ 6061 w 7609"/>
                      <a:gd name="connsiteY0" fmla="*/ 4703 h 16491"/>
                      <a:gd name="connsiteX1" fmla="*/ 6583 w 7609"/>
                      <a:gd name="connsiteY1" fmla="*/ 0 h 16491"/>
                      <a:gd name="connsiteX2" fmla="*/ 3187 w 7609"/>
                      <a:gd name="connsiteY2" fmla="*/ 3135 h 16491"/>
                      <a:gd name="connsiteX3" fmla="*/ 1097 w 7609"/>
                      <a:gd name="connsiteY3" fmla="*/ 9666 h 16491"/>
                      <a:gd name="connsiteX4" fmla="*/ 52 w 7609"/>
                      <a:gd name="connsiteY4" fmla="*/ 15675 h 16491"/>
                      <a:gd name="connsiteX5" fmla="*/ 1881 w 7609"/>
                      <a:gd name="connsiteY5" fmla="*/ 13846 h 16491"/>
                      <a:gd name="connsiteX6" fmla="*/ 6061 w 7609"/>
                      <a:gd name="connsiteY6" fmla="*/ 4703 h 16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609" h="16491">
                        <a:moveTo>
                          <a:pt x="6061" y="4703"/>
                        </a:moveTo>
                        <a:cubicBezTo>
                          <a:pt x="6583" y="3919"/>
                          <a:pt x="8935" y="0"/>
                          <a:pt x="6583" y="0"/>
                        </a:cubicBezTo>
                        <a:cubicBezTo>
                          <a:pt x="5016" y="0"/>
                          <a:pt x="3710" y="2090"/>
                          <a:pt x="3187" y="3135"/>
                        </a:cubicBezTo>
                        <a:cubicBezTo>
                          <a:pt x="2403" y="5225"/>
                          <a:pt x="1881" y="7576"/>
                          <a:pt x="1097" y="9666"/>
                        </a:cubicBezTo>
                        <a:cubicBezTo>
                          <a:pt x="574" y="11495"/>
                          <a:pt x="-209" y="13585"/>
                          <a:pt x="52" y="15675"/>
                        </a:cubicBezTo>
                        <a:cubicBezTo>
                          <a:pt x="574" y="18027"/>
                          <a:pt x="1619" y="14630"/>
                          <a:pt x="1881" y="13846"/>
                        </a:cubicBezTo>
                        <a:cubicBezTo>
                          <a:pt x="3187" y="10711"/>
                          <a:pt x="4232" y="7576"/>
                          <a:pt x="6061" y="470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89F87A03-8DC6-38C1-EDD8-BA6BD4FAB6DC}"/>
                      </a:ext>
                    </a:extLst>
                  </p:cNvPr>
                  <p:cNvSpPr/>
                  <p:nvPr/>
                </p:nvSpPr>
                <p:spPr>
                  <a:xfrm>
                    <a:off x="3101397" y="3530076"/>
                    <a:ext cx="4180" cy="4702"/>
                  </a:xfrm>
                  <a:custGeom>
                    <a:avLst/>
                    <a:gdLst>
                      <a:gd name="connsiteX0" fmla="*/ 4180 w 4180"/>
                      <a:gd name="connsiteY0" fmla="*/ 2351 h 4702"/>
                      <a:gd name="connsiteX1" fmla="*/ 2090 w 4180"/>
                      <a:gd name="connsiteY1" fmla="*/ 4703 h 4702"/>
                      <a:gd name="connsiteX2" fmla="*/ 0 w 4180"/>
                      <a:gd name="connsiteY2" fmla="*/ 2351 h 4702"/>
                      <a:gd name="connsiteX3" fmla="*/ 2090 w 4180"/>
                      <a:gd name="connsiteY3" fmla="*/ 0 h 4702"/>
                      <a:gd name="connsiteX4" fmla="*/ 4180 w 4180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4702">
                        <a:moveTo>
                          <a:pt x="4180" y="2351"/>
                        </a:moveTo>
                        <a:cubicBezTo>
                          <a:pt x="4180" y="3657"/>
                          <a:pt x="3135" y="4703"/>
                          <a:pt x="2090" y="4703"/>
                        </a:cubicBezTo>
                        <a:cubicBezTo>
                          <a:pt x="1045" y="4703"/>
                          <a:pt x="0" y="3657"/>
                          <a:pt x="0" y="2351"/>
                        </a:cubicBezTo>
                        <a:cubicBezTo>
                          <a:pt x="0" y="1045"/>
                          <a:pt x="1045" y="0"/>
                          <a:pt x="2090" y="0"/>
                        </a:cubicBezTo>
                        <a:cubicBezTo>
                          <a:pt x="3135" y="0"/>
                          <a:pt x="4180" y="1045"/>
                          <a:pt x="4180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18D00B2E-A4D6-DA41-1857-9854F492DC88}"/>
                      </a:ext>
                    </a:extLst>
                  </p:cNvPr>
                  <p:cNvSpPr/>
                  <p:nvPr/>
                </p:nvSpPr>
                <p:spPr>
                  <a:xfrm>
                    <a:off x="3109234" y="3529292"/>
                    <a:ext cx="4180" cy="5747"/>
                  </a:xfrm>
                  <a:custGeom>
                    <a:avLst/>
                    <a:gdLst>
                      <a:gd name="connsiteX0" fmla="*/ 4180 w 4180"/>
                      <a:gd name="connsiteY0" fmla="*/ 2874 h 5747"/>
                      <a:gd name="connsiteX1" fmla="*/ 2090 w 4180"/>
                      <a:gd name="connsiteY1" fmla="*/ 5747 h 5747"/>
                      <a:gd name="connsiteX2" fmla="*/ 0 w 4180"/>
                      <a:gd name="connsiteY2" fmla="*/ 2874 h 5747"/>
                      <a:gd name="connsiteX3" fmla="*/ 2090 w 4180"/>
                      <a:gd name="connsiteY3" fmla="*/ 0 h 5747"/>
                      <a:gd name="connsiteX4" fmla="*/ 4180 w 4180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5747">
                        <a:moveTo>
                          <a:pt x="4180" y="2874"/>
                        </a:moveTo>
                        <a:cubicBezTo>
                          <a:pt x="4180" y="4441"/>
                          <a:pt x="3396" y="5747"/>
                          <a:pt x="2090" y="5747"/>
                        </a:cubicBezTo>
                        <a:cubicBezTo>
                          <a:pt x="1045" y="5747"/>
                          <a:pt x="0" y="4441"/>
                          <a:pt x="0" y="2874"/>
                        </a:cubicBezTo>
                        <a:cubicBezTo>
                          <a:pt x="0" y="1306"/>
                          <a:pt x="784" y="0"/>
                          <a:pt x="2090" y="0"/>
                        </a:cubicBezTo>
                        <a:cubicBezTo>
                          <a:pt x="3396" y="0"/>
                          <a:pt x="4180" y="1306"/>
                          <a:pt x="4180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46F6C31E-7FFD-302E-E988-AFDBD7B101A3}"/>
                      </a:ext>
                    </a:extLst>
                  </p:cNvPr>
                  <p:cNvSpPr/>
                  <p:nvPr/>
                </p:nvSpPr>
                <p:spPr>
                  <a:xfrm>
                    <a:off x="2259303" y="3311145"/>
                    <a:ext cx="10772" cy="5730"/>
                  </a:xfrm>
                  <a:custGeom>
                    <a:avLst/>
                    <a:gdLst>
                      <a:gd name="connsiteX0" fmla="*/ 853 w 10772"/>
                      <a:gd name="connsiteY0" fmla="*/ 1829 h 5730"/>
                      <a:gd name="connsiteX1" fmla="*/ 69 w 10772"/>
                      <a:gd name="connsiteY1" fmla="*/ 784 h 5730"/>
                      <a:gd name="connsiteX2" fmla="*/ 1898 w 10772"/>
                      <a:gd name="connsiteY2" fmla="*/ 0 h 5730"/>
                      <a:gd name="connsiteX3" fmla="*/ 3988 w 10772"/>
                      <a:gd name="connsiteY3" fmla="*/ 261 h 5730"/>
                      <a:gd name="connsiteX4" fmla="*/ 6078 w 10772"/>
                      <a:gd name="connsiteY4" fmla="*/ 1306 h 5730"/>
                      <a:gd name="connsiteX5" fmla="*/ 9736 w 10772"/>
                      <a:gd name="connsiteY5" fmla="*/ 2351 h 5730"/>
                      <a:gd name="connsiteX6" fmla="*/ 9997 w 10772"/>
                      <a:gd name="connsiteY6" fmla="*/ 5486 h 5730"/>
                      <a:gd name="connsiteX7" fmla="*/ 5295 w 10772"/>
                      <a:gd name="connsiteY7" fmla="*/ 4441 h 5730"/>
                      <a:gd name="connsiteX8" fmla="*/ 3727 w 10772"/>
                      <a:gd name="connsiteY8" fmla="*/ 3135 h 5730"/>
                      <a:gd name="connsiteX9" fmla="*/ 853 w 10772"/>
                      <a:gd name="connsiteY9" fmla="*/ 1829 h 57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2" h="5730">
                        <a:moveTo>
                          <a:pt x="853" y="1829"/>
                        </a:moveTo>
                        <a:cubicBezTo>
                          <a:pt x="331" y="1829"/>
                          <a:pt x="-192" y="1306"/>
                          <a:pt x="69" y="784"/>
                        </a:cubicBezTo>
                        <a:cubicBezTo>
                          <a:pt x="331" y="0"/>
                          <a:pt x="1115" y="0"/>
                          <a:pt x="1898" y="0"/>
                        </a:cubicBezTo>
                        <a:cubicBezTo>
                          <a:pt x="2682" y="0"/>
                          <a:pt x="3205" y="0"/>
                          <a:pt x="3988" y="261"/>
                        </a:cubicBezTo>
                        <a:cubicBezTo>
                          <a:pt x="4772" y="522"/>
                          <a:pt x="5295" y="1045"/>
                          <a:pt x="6078" y="1306"/>
                        </a:cubicBezTo>
                        <a:cubicBezTo>
                          <a:pt x="7385" y="1829"/>
                          <a:pt x="8691" y="1306"/>
                          <a:pt x="9736" y="2351"/>
                        </a:cubicBezTo>
                        <a:cubicBezTo>
                          <a:pt x="10781" y="3135"/>
                          <a:pt x="11304" y="4441"/>
                          <a:pt x="9997" y="5486"/>
                        </a:cubicBezTo>
                        <a:cubicBezTo>
                          <a:pt x="8691" y="6270"/>
                          <a:pt x="6340" y="4964"/>
                          <a:pt x="5295" y="4441"/>
                        </a:cubicBezTo>
                        <a:cubicBezTo>
                          <a:pt x="4772" y="4180"/>
                          <a:pt x="4250" y="3657"/>
                          <a:pt x="3727" y="3135"/>
                        </a:cubicBezTo>
                        <a:cubicBezTo>
                          <a:pt x="2682" y="2351"/>
                          <a:pt x="1898" y="2090"/>
                          <a:pt x="853" y="182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B1BB08AA-6230-5998-B26F-383D775551CF}"/>
                      </a:ext>
                    </a:extLst>
                  </p:cNvPr>
                  <p:cNvSpPr/>
                  <p:nvPr/>
                </p:nvSpPr>
                <p:spPr>
                  <a:xfrm>
                    <a:off x="2271878" y="3311116"/>
                    <a:ext cx="7664" cy="4209"/>
                  </a:xfrm>
                  <a:custGeom>
                    <a:avLst/>
                    <a:gdLst>
                      <a:gd name="connsiteX0" fmla="*/ 2647 w 7664"/>
                      <a:gd name="connsiteY0" fmla="*/ 4209 h 4209"/>
                      <a:gd name="connsiteX1" fmla="*/ 819 w 7664"/>
                      <a:gd name="connsiteY1" fmla="*/ 2119 h 4209"/>
                      <a:gd name="connsiteX2" fmla="*/ 1341 w 7664"/>
                      <a:gd name="connsiteY2" fmla="*/ 29 h 4209"/>
                      <a:gd name="connsiteX3" fmla="*/ 3954 w 7664"/>
                      <a:gd name="connsiteY3" fmla="*/ 551 h 4209"/>
                      <a:gd name="connsiteX4" fmla="*/ 5782 w 7664"/>
                      <a:gd name="connsiteY4" fmla="*/ 813 h 4209"/>
                      <a:gd name="connsiteX5" fmla="*/ 7350 w 7664"/>
                      <a:gd name="connsiteY5" fmla="*/ 2903 h 4209"/>
                      <a:gd name="connsiteX6" fmla="*/ 5782 w 7664"/>
                      <a:gd name="connsiteY6" fmla="*/ 3687 h 4209"/>
                      <a:gd name="connsiteX7" fmla="*/ 2647 w 7664"/>
                      <a:gd name="connsiteY7" fmla="*/ 4209 h 4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64" h="4209">
                        <a:moveTo>
                          <a:pt x="2647" y="4209"/>
                        </a:moveTo>
                        <a:cubicBezTo>
                          <a:pt x="1602" y="4209"/>
                          <a:pt x="1341" y="2903"/>
                          <a:pt x="819" y="2119"/>
                        </a:cubicBezTo>
                        <a:cubicBezTo>
                          <a:pt x="35" y="1335"/>
                          <a:pt x="-749" y="-232"/>
                          <a:pt x="1341" y="29"/>
                        </a:cubicBezTo>
                        <a:cubicBezTo>
                          <a:pt x="2125" y="29"/>
                          <a:pt x="3170" y="551"/>
                          <a:pt x="3954" y="551"/>
                        </a:cubicBezTo>
                        <a:cubicBezTo>
                          <a:pt x="4476" y="551"/>
                          <a:pt x="5260" y="551"/>
                          <a:pt x="5782" y="813"/>
                        </a:cubicBezTo>
                        <a:cubicBezTo>
                          <a:pt x="6566" y="1074"/>
                          <a:pt x="8395" y="1597"/>
                          <a:pt x="7350" y="2903"/>
                        </a:cubicBezTo>
                        <a:cubicBezTo>
                          <a:pt x="7089" y="3425"/>
                          <a:pt x="6305" y="3425"/>
                          <a:pt x="5782" y="3687"/>
                        </a:cubicBezTo>
                        <a:cubicBezTo>
                          <a:pt x="4737" y="3687"/>
                          <a:pt x="3692" y="3948"/>
                          <a:pt x="2647" y="420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9E5F8937-F6E9-AFBF-0C56-9DB0AE35EDB7}"/>
                      </a:ext>
                    </a:extLst>
                  </p:cNvPr>
                  <p:cNvSpPr/>
                  <p:nvPr/>
                </p:nvSpPr>
                <p:spPr>
                  <a:xfrm>
                    <a:off x="2299236" y="3337171"/>
                    <a:ext cx="5594" cy="6211"/>
                  </a:xfrm>
                  <a:custGeom>
                    <a:avLst/>
                    <a:gdLst>
                      <a:gd name="connsiteX0" fmla="*/ 108 w 5594"/>
                      <a:gd name="connsiteY0" fmla="*/ 622 h 6211"/>
                      <a:gd name="connsiteX1" fmla="*/ 3243 w 5594"/>
                      <a:gd name="connsiteY1" fmla="*/ 1405 h 6211"/>
                      <a:gd name="connsiteX2" fmla="*/ 5595 w 5594"/>
                      <a:gd name="connsiteY2" fmla="*/ 4018 h 6211"/>
                      <a:gd name="connsiteX3" fmla="*/ 3766 w 5594"/>
                      <a:gd name="connsiteY3" fmla="*/ 6108 h 6211"/>
                      <a:gd name="connsiteX4" fmla="*/ 2459 w 5594"/>
                      <a:gd name="connsiteY4" fmla="*/ 5324 h 6211"/>
                      <a:gd name="connsiteX5" fmla="*/ 108 w 5594"/>
                      <a:gd name="connsiteY5" fmla="*/ 3757 h 6211"/>
                      <a:gd name="connsiteX6" fmla="*/ 369 w 5594"/>
                      <a:gd name="connsiteY6" fmla="*/ 2712 h 6211"/>
                      <a:gd name="connsiteX7" fmla="*/ 108 w 5594"/>
                      <a:gd name="connsiteY7" fmla="*/ 622 h 6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94" h="6211">
                        <a:moveTo>
                          <a:pt x="108" y="622"/>
                        </a:moveTo>
                        <a:cubicBezTo>
                          <a:pt x="892" y="-946"/>
                          <a:pt x="2198" y="883"/>
                          <a:pt x="3243" y="1405"/>
                        </a:cubicBezTo>
                        <a:cubicBezTo>
                          <a:pt x="4288" y="2189"/>
                          <a:pt x="5333" y="2450"/>
                          <a:pt x="5595" y="4018"/>
                        </a:cubicBezTo>
                        <a:cubicBezTo>
                          <a:pt x="5595" y="5063"/>
                          <a:pt x="5072" y="6630"/>
                          <a:pt x="3766" y="6108"/>
                        </a:cubicBezTo>
                        <a:cubicBezTo>
                          <a:pt x="3243" y="5847"/>
                          <a:pt x="2982" y="5585"/>
                          <a:pt x="2459" y="5324"/>
                        </a:cubicBezTo>
                        <a:cubicBezTo>
                          <a:pt x="1676" y="5063"/>
                          <a:pt x="108" y="4802"/>
                          <a:pt x="108" y="3757"/>
                        </a:cubicBezTo>
                        <a:cubicBezTo>
                          <a:pt x="108" y="3495"/>
                          <a:pt x="369" y="2973"/>
                          <a:pt x="369" y="2712"/>
                        </a:cubicBezTo>
                        <a:cubicBezTo>
                          <a:pt x="108" y="1667"/>
                          <a:pt x="-153" y="1144"/>
                          <a:pt x="108" y="62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545956D9-2193-EEC1-6AB0-9EA0C4A0774E}"/>
                      </a:ext>
                    </a:extLst>
                  </p:cNvPr>
                  <p:cNvSpPr/>
                  <p:nvPr/>
                </p:nvSpPr>
                <p:spPr>
                  <a:xfrm>
                    <a:off x="2299345" y="3325775"/>
                    <a:ext cx="6152" cy="6645"/>
                  </a:xfrm>
                  <a:custGeom>
                    <a:avLst/>
                    <a:gdLst>
                      <a:gd name="connsiteX0" fmla="*/ 1045 w 6152"/>
                      <a:gd name="connsiteY0" fmla="*/ 3135 h 6645"/>
                      <a:gd name="connsiteX1" fmla="*/ 784 w 6152"/>
                      <a:gd name="connsiteY1" fmla="*/ 2613 h 6645"/>
                      <a:gd name="connsiteX2" fmla="*/ 0 w 6152"/>
                      <a:gd name="connsiteY2" fmla="*/ 784 h 6645"/>
                      <a:gd name="connsiteX3" fmla="*/ 1045 w 6152"/>
                      <a:gd name="connsiteY3" fmla="*/ 0 h 6645"/>
                      <a:gd name="connsiteX4" fmla="*/ 2874 w 6152"/>
                      <a:gd name="connsiteY4" fmla="*/ 784 h 6645"/>
                      <a:gd name="connsiteX5" fmla="*/ 6009 w 6152"/>
                      <a:gd name="connsiteY5" fmla="*/ 6009 h 6645"/>
                      <a:gd name="connsiteX6" fmla="*/ 1829 w 6152"/>
                      <a:gd name="connsiteY6" fmla="*/ 4441 h 6645"/>
                      <a:gd name="connsiteX7" fmla="*/ 1045 w 6152"/>
                      <a:gd name="connsiteY7" fmla="*/ 3135 h 6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52" h="6645">
                        <a:moveTo>
                          <a:pt x="1045" y="3135"/>
                        </a:moveTo>
                        <a:cubicBezTo>
                          <a:pt x="1045" y="2874"/>
                          <a:pt x="784" y="2613"/>
                          <a:pt x="784" y="2613"/>
                        </a:cubicBezTo>
                        <a:cubicBezTo>
                          <a:pt x="522" y="2090"/>
                          <a:pt x="0" y="1306"/>
                          <a:pt x="0" y="784"/>
                        </a:cubicBezTo>
                        <a:cubicBezTo>
                          <a:pt x="0" y="0"/>
                          <a:pt x="0" y="0"/>
                          <a:pt x="1045" y="0"/>
                        </a:cubicBezTo>
                        <a:cubicBezTo>
                          <a:pt x="1829" y="0"/>
                          <a:pt x="2351" y="523"/>
                          <a:pt x="2874" y="784"/>
                        </a:cubicBezTo>
                        <a:cubicBezTo>
                          <a:pt x="4180" y="1829"/>
                          <a:pt x="6793" y="3919"/>
                          <a:pt x="6009" y="6009"/>
                        </a:cubicBezTo>
                        <a:cubicBezTo>
                          <a:pt x="5225" y="7838"/>
                          <a:pt x="2351" y="5225"/>
                          <a:pt x="1829" y="4441"/>
                        </a:cubicBezTo>
                        <a:cubicBezTo>
                          <a:pt x="1567" y="3919"/>
                          <a:pt x="1306" y="3658"/>
                          <a:pt x="1045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A0ACCB82-D937-C41A-72AA-128447D262D6}"/>
                      </a:ext>
                    </a:extLst>
                  </p:cNvPr>
                  <p:cNvSpPr/>
                  <p:nvPr/>
                </p:nvSpPr>
                <p:spPr>
                  <a:xfrm>
                    <a:off x="2947026" y="2967526"/>
                    <a:ext cx="16166" cy="9474"/>
                  </a:xfrm>
                  <a:custGeom>
                    <a:avLst/>
                    <a:gdLst>
                      <a:gd name="connsiteX0" fmla="*/ 13815 w 16166"/>
                      <a:gd name="connsiteY0" fmla="*/ 70 h 9474"/>
                      <a:gd name="connsiteX1" fmla="*/ 16167 w 16166"/>
                      <a:gd name="connsiteY1" fmla="*/ 1114 h 9474"/>
                      <a:gd name="connsiteX2" fmla="*/ 10942 w 16166"/>
                      <a:gd name="connsiteY2" fmla="*/ 8691 h 9474"/>
                      <a:gd name="connsiteX3" fmla="*/ 7545 w 16166"/>
                      <a:gd name="connsiteY3" fmla="*/ 9213 h 9474"/>
                      <a:gd name="connsiteX4" fmla="*/ 5455 w 16166"/>
                      <a:gd name="connsiteY4" fmla="*/ 9475 h 9474"/>
                      <a:gd name="connsiteX5" fmla="*/ 4149 w 16166"/>
                      <a:gd name="connsiteY5" fmla="*/ 8691 h 9474"/>
                      <a:gd name="connsiteX6" fmla="*/ 491 w 16166"/>
                      <a:gd name="connsiteY6" fmla="*/ 7385 h 9474"/>
                      <a:gd name="connsiteX7" fmla="*/ 2059 w 16166"/>
                      <a:gd name="connsiteY7" fmla="*/ 3988 h 9474"/>
                      <a:gd name="connsiteX8" fmla="*/ 9897 w 16166"/>
                      <a:gd name="connsiteY8" fmla="*/ 853 h 9474"/>
                      <a:gd name="connsiteX9" fmla="*/ 13815 w 16166"/>
                      <a:gd name="connsiteY9" fmla="*/ 70 h 9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166" h="9474">
                        <a:moveTo>
                          <a:pt x="13815" y="70"/>
                        </a:moveTo>
                        <a:cubicBezTo>
                          <a:pt x="14077" y="70"/>
                          <a:pt x="16167" y="1114"/>
                          <a:pt x="16167" y="1114"/>
                        </a:cubicBezTo>
                        <a:cubicBezTo>
                          <a:pt x="15383" y="3988"/>
                          <a:pt x="14077" y="7646"/>
                          <a:pt x="10942" y="8691"/>
                        </a:cubicBezTo>
                        <a:cubicBezTo>
                          <a:pt x="9897" y="8952"/>
                          <a:pt x="8590" y="8952"/>
                          <a:pt x="7545" y="9213"/>
                        </a:cubicBezTo>
                        <a:cubicBezTo>
                          <a:pt x="7023" y="9213"/>
                          <a:pt x="6239" y="9475"/>
                          <a:pt x="5455" y="9475"/>
                        </a:cubicBezTo>
                        <a:cubicBezTo>
                          <a:pt x="4671" y="9475"/>
                          <a:pt x="4671" y="8952"/>
                          <a:pt x="4149" y="8691"/>
                        </a:cubicBezTo>
                        <a:cubicBezTo>
                          <a:pt x="3104" y="8168"/>
                          <a:pt x="1536" y="8691"/>
                          <a:pt x="491" y="7385"/>
                        </a:cubicBezTo>
                        <a:cubicBezTo>
                          <a:pt x="-815" y="5817"/>
                          <a:pt x="753" y="4772"/>
                          <a:pt x="2059" y="3988"/>
                        </a:cubicBezTo>
                        <a:cubicBezTo>
                          <a:pt x="4410" y="2421"/>
                          <a:pt x="7284" y="1376"/>
                          <a:pt x="9897" y="853"/>
                        </a:cubicBezTo>
                        <a:cubicBezTo>
                          <a:pt x="11203" y="331"/>
                          <a:pt x="12509" y="-192"/>
                          <a:pt x="13815" y="7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A7F77D16-EF79-B053-8D7F-4C4A94745DFC}"/>
                      </a:ext>
                    </a:extLst>
                  </p:cNvPr>
                  <p:cNvSpPr/>
                  <p:nvPr/>
                </p:nvSpPr>
                <p:spPr>
                  <a:xfrm>
                    <a:off x="2934676" y="2950324"/>
                    <a:ext cx="11226" cy="7082"/>
                  </a:xfrm>
                  <a:custGeom>
                    <a:avLst/>
                    <a:gdLst>
                      <a:gd name="connsiteX0" fmla="*/ 1608 w 11226"/>
                      <a:gd name="connsiteY0" fmla="*/ 7083 h 7082"/>
                      <a:gd name="connsiteX1" fmla="*/ 40 w 11226"/>
                      <a:gd name="connsiteY1" fmla="*/ 7083 h 7082"/>
                      <a:gd name="connsiteX2" fmla="*/ 5788 w 11226"/>
                      <a:gd name="connsiteY2" fmla="*/ 2119 h 7082"/>
                      <a:gd name="connsiteX3" fmla="*/ 10490 w 11226"/>
                      <a:gd name="connsiteY3" fmla="*/ 29 h 7082"/>
                      <a:gd name="connsiteX4" fmla="*/ 9968 w 11226"/>
                      <a:gd name="connsiteY4" fmla="*/ 2119 h 7082"/>
                      <a:gd name="connsiteX5" fmla="*/ 6572 w 11226"/>
                      <a:gd name="connsiteY5" fmla="*/ 5254 h 7082"/>
                      <a:gd name="connsiteX6" fmla="*/ 4743 w 11226"/>
                      <a:gd name="connsiteY6" fmla="*/ 5777 h 7082"/>
                      <a:gd name="connsiteX7" fmla="*/ 1608 w 11226"/>
                      <a:gd name="connsiteY7" fmla="*/ 7083 h 7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26" h="7082">
                        <a:moveTo>
                          <a:pt x="1608" y="7083"/>
                        </a:moveTo>
                        <a:cubicBezTo>
                          <a:pt x="1085" y="7083"/>
                          <a:pt x="563" y="7083"/>
                          <a:pt x="40" y="7083"/>
                        </a:cubicBezTo>
                        <a:cubicBezTo>
                          <a:pt x="-482" y="4732"/>
                          <a:pt x="4220" y="3164"/>
                          <a:pt x="5788" y="2119"/>
                        </a:cubicBezTo>
                        <a:cubicBezTo>
                          <a:pt x="7094" y="1335"/>
                          <a:pt x="8923" y="-232"/>
                          <a:pt x="10490" y="29"/>
                        </a:cubicBezTo>
                        <a:cubicBezTo>
                          <a:pt x="12058" y="290"/>
                          <a:pt x="10752" y="1335"/>
                          <a:pt x="9968" y="2119"/>
                        </a:cubicBezTo>
                        <a:cubicBezTo>
                          <a:pt x="8923" y="3164"/>
                          <a:pt x="7878" y="4209"/>
                          <a:pt x="6572" y="5254"/>
                        </a:cubicBezTo>
                        <a:cubicBezTo>
                          <a:pt x="5788" y="5777"/>
                          <a:pt x="5527" y="5515"/>
                          <a:pt x="4743" y="5777"/>
                        </a:cubicBezTo>
                        <a:cubicBezTo>
                          <a:pt x="3698" y="5777"/>
                          <a:pt x="2653" y="6822"/>
                          <a:pt x="1608" y="708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575951B1-24B3-DC26-B0A4-040E5BB6AC81}"/>
                      </a:ext>
                    </a:extLst>
                  </p:cNvPr>
                  <p:cNvSpPr/>
                  <p:nvPr/>
                </p:nvSpPr>
                <p:spPr>
                  <a:xfrm>
                    <a:off x="3010219" y="3014622"/>
                    <a:ext cx="4180" cy="3657"/>
                  </a:xfrm>
                  <a:custGeom>
                    <a:avLst/>
                    <a:gdLst>
                      <a:gd name="connsiteX0" fmla="*/ 4180 w 4180"/>
                      <a:gd name="connsiteY0" fmla="*/ 1829 h 3657"/>
                      <a:gd name="connsiteX1" fmla="*/ 2090 w 4180"/>
                      <a:gd name="connsiteY1" fmla="*/ 3657 h 3657"/>
                      <a:gd name="connsiteX2" fmla="*/ 0 w 4180"/>
                      <a:gd name="connsiteY2" fmla="*/ 1829 h 3657"/>
                      <a:gd name="connsiteX3" fmla="*/ 2090 w 4180"/>
                      <a:gd name="connsiteY3" fmla="*/ 0 h 3657"/>
                      <a:gd name="connsiteX4" fmla="*/ 4180 w 4180"/>
                      <a:gd name="connsiteY4" fmla="*/ 1829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3657">
                        <a:moveTo>
                          <a:pt x="4180" y="1829"/>
                        </a:moveTo>
                        <a:cubicBezTo>
                          <a:pt x="4180" y="2874"/>
                          <a:pt x="3135" y="3657"/>
                          <a:pt x="2090" y="3657"/>
                        </a:cubicBezTo>
                        <a:cubicBezTo>
                          <a:pt x="1045" y="3657"/>
                          <a:pt x="0" y="2874"/>
                          <a:pt x="0" y="1829"/>
                        </a:cubicBezTo>
                        <a:cubicBezTo>
                          <a:pt x="0" y="784"/>
                          <a:pt x="1045" y="0"/>
                          <a:pt x="2090" y="0"/>
                        </a:cubicBezTo>
                        <a:cubicBezTo>
                          <a:pt x="3135" y="0"/>
                          <a:pt x="4180" y="784"/>
                          <a:pt x="4180" y="182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A0A258A5-873D-9077-9A99-98EA6197351D}"/>
                  </a:ext>
                </a:extLst>
              </p:cNvPr>
              <p:cNvSpPr/>
              <p:nvPr/>
            </p:nvSpPr>
            <p:spPr>
              <a:xfrm>
                <a:off x="7203357" y="2788665"/>
                <a:ext cx="10358" cy="6952"/>
              </a:xfrm>
              <a:custGeom>
                <a:avLst/>
                <a:gdLst>
                  <a:gd name="connsiteX0" fmla="*/ 1045 w 10358"/>
                  <a:gd name="connsiteY0" fmla="*/ 2062 h 6952"/>
                  <a:gd name="connsiteX1" fmla="*/ 0 w 10358"/>
                  <a:gd name="connsiteY1" fmla="*/ 3107 h 6952"/>
                  <a:gd name="connsiteX2" fmla="*/ 4964 w 10358"/>
                  <a:gd name="connsiteY2" fmla="*/ 6503 h 6952"/>
                  <a:gd name="connsiteX3" fmla="*/ 7315 w 10358"/>
                  <a:gd name="connsiteY3" fmla="*/ 4936 h 6952"/>
                  <a:gd name="connsiteX4" fmla="*/ 9928 w 10358"/>
                  <a:gd name="connsiteY4" fmla="*/ 756 h 6952"/>
                  <a:gd name="connsiteX5" fmla="*/ 3919 w 10358"/>
                  <a:gd name="connsiteY5" fmla="*/ 233 h 6952"/>
                  <a:gd name="connsiteX6" fmla="*/ 1045 w 10358"/>
                  <a:gd name="connsiteY6" fmla="*/ 2062 h 6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58" h="6952">
                    <a:moveTo>
                      <a:pt x="1045" y="2062"/>
                    </a:moveTo>
                    <a:cubicBezTo>
                      <a:pt x="784" y="2323"/>
                      <a:pt x="522" y="2585"/>
                      <a:pt x="0" y="3107"/>
                    </a:cubicBezTo>
                    <a:cubicBezTo>
                      <a:pt x="784" y="5197"/>
                      <a:pt x="2351" y="8071"/>
                      <a:pt x="4964" y="6503"/>
                    </a:cubicBezTo>
                    <a:cubicBezTo>
                      <a:pt x="5747" y="5981"/>
                      <a:pt x="6531" y="5458"/>
                      <a:pt x="7315" y="4936"/>
                    </a:cubicBezTo>
                    <a:cubicBezTo>
                      <a:pt x="8360" y="4413"/>
                      <a:pt x="11495" y="2323"/>
                      <a:pt x="9928" y="756"/>
                    </a:cubicBezTo>
                    <a:cubicBezTo>
                      <a:pt x="8622" y="-551"/>
                      <a:pt x="5487" y="233"/>
                      <a:pt x="3919" y="233"/>
                    </a:cubicBezTo>
                    <a:cubicBezTo>
                      <a:pt x="2613" y="494"/>
                      <a:pt x="1829" y="1278"/>
                      <a:pt x="1045" y="206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90828F83-52CA-6A55-6159-BCD65C80AF56}"/>
                  </a:ext>
                </a:extLst>
              </p:cNvPr>
              <p:cNvSpPr/>
              <p:nvPr/>
            </p:nvSpPr>
            <p:spPr>
              <a:xfrm>
                <a:off x="9000790" y="2401197"/>
                <a:ext cx="7423" cy="7053"/>
              </a:xfrm>
              <a:custGeom>
                <a:avLst/>
                <a:gdLst>
                  <a:gd name="connsiteX0" fmla="*/ 1045 w 7423"/>
                  <a:gd name="connsiteY0" fmla="*/ 5486 h 7053"/>
                  <a:gd name="connsiteX1" fmla="*/ 0 w 7423"/>
                  <a:gd name="connsiteY1" fmla="*/ 4703 h 7053"/>
                  <a:gd name="connsiteX2" fmla="*/ 784 w 7423"/>
                  <a:gd name="connsiteY2" fmla="*/ 1568 h 7053"/>
                  <a:gd name="connsiteX3" fmla="*/ 3657 w 7423"/>
                  <a:gd name="connsiteY3" fmla="*/ 0 h 7053"/>
                  <a:gd name="connsiteX4" fmla="*/ 5747 w 7423"/>
                  <a:gd name="connsiteY4" fmla="*/ 1045 h 7053"/>
                  <a:gd name="connsiteX5" fmla="*/ 7054 w 7423"/>
                  <a:gd name="connsiteY5" fmla="*/ 2874 h 7053"/>
                  <a:gd name="connsiteX6" fmla="*/ 7315 w 7423"/>
                  <a:gd name="connsiteY6" fmla="*/ 5486 h 7053"/>
                  <a:gd name="connsiteX7" fmla="*/ 3919 w 7423"/>
                  <a:gd name="connsiteY7" fmla="*/ 7054 h 7053"/>
                  <a:gd name="connsiteX8" fmla="*/ 1045 w 7423"/>
                  <a:gd name="connsiteY8" fmla="*/ 5486 h 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23" h="7053">
                    <a:moveTo>
                      <a:pt x="1045" y="5486"/>
                    </a:moveTo>
                    <a:cubicBezTo>
                      <a:pt x="784" y="5225"/>
                      <a:pt x="262" y="4964"/>
                      <a:pt x="0" y="4703"/>
                    </a:cubicBezTo>
                    <a:cubicBezTo>
                      <a:pt x="262" y="3658"/>
                      <a:pt x="262" y="2613"/>
                      <a:pt x="784" y="1568"/>
                    </a:cubicBezTo>
                    <a:cubicBezTo>
                      <a:pt x="1306" y="523"/>
                      <a:pt x="2613" y="0"/>
                      <a:pt x="3657" y="0"/>
                    </a:cubicBezTo>
                    <a:cubicBezTo>
                      <a:pt x="4180" y="0"/>
                      <a:pt x="5225" y="523"/>
                      <a:pt x="5747" y="1045"/>
                    </a:cubicBezTo>
                    <a:cubicBezTo>
                      <a:pt x="6270" y="1568"/>
                      <a:pt x="6793" y="2090"/>
                      <a:pt x="7054" y="2874"/>
                    </a:cubicBezTo>
                    <a:cubicBezTo>
                      <a:pt x="7315" y="3658"/>
                      <a:pt x="7576" y="4703"/>
                      <a:pt x="7315" y="5486"/>
                    </a:cubicBezTo>
                    <a:cubicBezTo>
                      <a:pt x="7054" y="6531"/>
                      <a:pt x="4964" y="7054"/>
                      <a:pt x="3919" y="7054"/>
                    </a:cubicBezTo>
                    <a:cubicBezTo>
                      <a:pt x="3135" y="6793"/>
                      <a:pt x="2090" y="6270"/>
                      <a:pt x="1045" y="548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296F7902-E221-9D1A-3E4C-25E689F74761}"/>
                  </a:ext>
                </a:extLst>
              </p:cNvPr>
              <p:cNvSpPr/>
              <p:nvPr/>
            </p:nvSpPr>
            <p:spPr>
              <a:xfrm>
                <a:off x="8895441" y="2574526"/>
                <a:ext cx="17974" cy="12948"/>
              </a:xfrm>
              <a:custGeom>
                <a:avLst/>
                <a:gdLst>
                  <a:gd name="connsiteX0" fmla="*/ 9468 w 17974"/>
                  <a:gd name="connsiteY0" fmla="*/ 9549 h 12948"/>
                  <a:gd name="connsiteX1" fmla="*/ 8162 w 17974"/>
                  <a:gd name="connsiteY1" fmla="*/ 8765 h 12948"/>
                  <a:gd name="connsiteX2" fmla="*/ 6333 w 17974"/>
                  <a:gd name="connsiteY2" fmla="*/ 7459 h 12948"/>
                  <a:gd name="connsiteX3" fmla="*/ 3459 w 17974"/>
                  <a:gd name="connsiteY3" fmla="*/ 4846 h 12948"/>
                  <a:gd name="connsiteX4" fmla="*/ 63 w 17974"/>
                  <a:gd name="connsiteY4" fmla="*/ 144 h 12948"/>
                  <a:gd name="connsiteX5" fmla="*/ 6333 w 17974"/>
                  <a:gd name="connsiteY5" fmla="*/ 3279 h 12948"/>
                  <a:gd name="connsiteX6" fmla="*/ 8684 w 17974"/>
                  <a:gd name="connsiteY6" fmla="*/ 4585 h 12948"/>
                  <a:gd name="connsiteX7" fmla="*/ 11297 w 17974"/>
                  <a:gd name="connsiteY7" fmla="*/ 6414 h 12948"/>
                  <a:gd name="connsiteX8" fmla="*/ 13387 w 17974"/>
                  <a:gd name="connsiteY8" fmla="*/ 7982 h 12948"/>
                  <a:gd name="connsiteX9" fmla="*/ 16000 w 17974"/>
                  <a:gd name="connsiteY9" fmla="*/ 9288 h 12948"/>
                  <a:gd name="connsiteX10" fmla="*/ 16261 w 17974"/>
                  <a:gd name="connsiteY10" fmla="*/ 12684 h 12948"/>
                  <a:gd name="connsiteX11" fmla="*/ 12603 w 17974"/>
                  <a:gd name="connsiteY11" fmla="*/ 11378 h 12948"/>
                  <a:gd name="connsiteX12" fmla="*/ 9468 w 17974"/>
                  <a:gd name="connsiteY12" fmla="*/ 9549 h 12948"/>
                  <a:gd name="connsiteX13" fmla="*/ 9468 w 17974"/>
                  <a:gd name="connsiteY13" fmla="*/ 9549 h 1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974" h="12948">
                    <a:moveTo>
                      <a:pt x="9468" y="9549"/>
                    </a:moveTo>
                    <a:cubicBezTo>
                      <a:pt x="8946" y="9288"/>
                      <a:pt x="8684" y="9027"/>
                      <a:pt x="8162" y="8765"/>
                    </a:cubicBezTo>
                    <a:cubicBezTo>
                      <a:pt x="7640" y="8243"/>
                      <a:pt x="6856" y="7982"/>
                      <a:pt x="6333" y="7459"/>
                    </a:cubicBezTo>
                    <a:cubicBezTo>
                      <a:pt x="5288" y="6675"/>
                      <a:pt x="4504" y="5630"/>
                      <a:pt x="3459" y="4846"/>
                    </a:cubicBezTo>
                    <a:cubicBezTo>
                      <a:pt x="2415" y="4063"/>
                      <a:pt x="-460" y="1711"/>
                      <a:pt x="63" y="144"/>
                    </a:cubicBezTo>
                    <a:cubicBezTo>
                      <a:pt x="2675" y="-640"/>
                      <a:pt x="4504" y="1973"/>
                      <a:pt x="6333" y="3279"/>
                    </a:cubicBezTo>
                    <a:cubicBezTo>
                      <a:pt x="7117" y="3802"/>
                      <a:pt x="7901" y="4063"/>
                      <a:pt x="8684" y="4585"/>
                    </a:cubicBezTo>
                    <a:cubicBezTo>
                      <a:pt x="9729" y="5108"/>
                      <a:pt x="10252" y="5892"/>
                      <a:pt x="11297" y="6414"/>
                    </a:cubicBezTo>
                    <a:cubicBezTo>
                      <a:pt x="12081" y="6936"/>
                      <a:pt x="12603" y="7459"/>
                      <a:pt x="13387" y="7982"/>
                    </a:cubicBezTo>
                    <a:cubicBezTo>
                      <a:pt x="14171" y="8504"/>
                      <a:pt x="15216" y="8765"/>
                      <a:pt x="16000" y="9288"/>
                    </a:cubicBezTo>
                    <a:cubicBezTo>
                      <a:pt x="17567" y="10072"/>
                      <a:pt x="19396" y="13990"/>
                      <a:pt x="16261" y="12684"/>
                    </a:cubicBezTo>
                    <a:cubicBezTo>
                      <a:pt x="14954" y="12162"/>
                      <a:pt x="13648" y="12162"/>
                      <a:pt x="12603" y="11378"/>
                    </a:cubicBezTo>
                    <a:cubicBezTo>
                      <a:pt x="11558" y="10855"/>
                      <a:pt x="10513" y="9549"/>
                      <a:pt x="9468" y="9549"/>
                    </a:cubicBezTo>
                    <a:cubicBezTo>
                      <a:pt x="9729" y="9288"/>
                      <a:pt x="9468" y="9549"/>
                      <a:pt x="9468" y="954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3D96B780-93AD-5E0F-DFC0-4CBF7AB48F61}"/>
                  </a:ext>
                </a:extLst>
              </p:cNvPr>
              <p:cNvSpPr/>
              <p:nvPr/>
            </p:nvSpPr>
            <p:spPr>
              <a:xfrm>
                <a:off x="8953764" y="2682045"/>
                <a:ext cx="6792" cy="5747"/>
              </a:xfrm>
              <a:custGeom>
                <a:avLst/>
                <a:gdLst>
                  <a:gd name="connsiteX0" fmla="*/ 6793 w 6792"/>
                  <a:gd name="connsiteY0" fmla="*/ 2874 h 5747"/>
                  <a:gd name="connsiteX1" fmla="*/ 3396 w 6792"/>
                  <a:gd name="connsiteY1" fmla="*/ 5748 h 5747"/>
                  <a:gd name="connsiteX2" fmla="*/ 0 w 6792"/>
                  <a:gd name="connsiteY2" fmla="*/ 2874 h 5747"/>
                  <a:gd name="connsiteX3" fmla="*/ 3396 w 6792"/>
                  <a:gd name="connsiteY3" fmla="*/ 0 h 5747"/>
                  <a:gd name="connsiteX4" fmla="*/ 6793 w 6792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5747">
                    <a:moveTo>
                      <a:pt x="6793" y="2874"/>
                    </a:moveTo>
                    <a:cubicBezTo>
                      <a:pt x="6793" y="4441"/>
                      <a:pt x="5225" y="5748"/>
                      <a:pt x="3396" y="5748"/>
                    </a:cubicBezTo>
                    <a:cubicBezTo>
                      <a:pt x="1568" y="5748"/>
                      <a:pt x="0" y="4441"/>
                      <a:pt x="0" y="2874"/>
                    </a:cubicBezTo>
                    <a:cubicBezTo>
                      <a:pt x="0" y="1306"/>
                      <a:pt x="1568" y="0"/>
                      <a:pt x="3396" y="0"/>
                    </a:cubicBezTo>
                    <a:cubicBezTo>
                      <a:pt x="5225" y="0"/>
                      <a:pt x="6793" y="1306"/>
                      <a:pt x="6793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6DE87909-9450-E572-B1A2-896811DC5748}"/>
                  </a:ext>
                </a:extLst>
              </p:cNvPr>
              <p:cNvSpPr/>
              <p:nvPr/>
            </p:nvSpPr>
            <p:spPr>
              <a:xfrm>
                <a:off x="8965782" y="2700594"/>
                <a:ext cx="8882" cy="5225"/>
              </a:xfrm>
              <a:custGeom>
                <a:avLst/>
                <a:gdLst>
                  <a:gd name="connsiteX0" fmla="*/ 8882 w 8882"/>
                  <a:gd name="connsiteY0" fmla="*/ 2613 h 5225"/>
                  <a:gd name="connsiteX1" fmla="*/ 4441 w 8882"/>
                  <a:gd name="connsiteY1" fmla="*/ 5225 h 5225"/>
                  <a:gd name="connsiteX2" fmla="*/ 0 w 8882"/>
                  <a:gd name="connsiteY2" fmla="*/ 2613 h 5225"/>
                  <a:gd name="connsiteX3" fmla="*/ 4441 w 8882"/>
                  <a:gd name="connsiteY3" fmla="*/ 0 h 5225"/>
                  <a:gd name="connsiteX4" fmla="*/ 8882 w 8882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82" h="5225">
                    <a:moveTo>
                      <a:pt x="8882" y="2613"/>
                    </a:moveTo>
                    <a:cubicBezTo>
                      <a:pt x="8882" y="3919"/>
                      <a:pt x="6792" y="5225"/>
                      <a:pt x="4441" y="5225"/>
                    </a:cubicBezTo>
                    <a:cubicBezTo>
                      <a:pt x="2090" y="5225"/>
                      <a:pt x="0" y="3919"/>
                      <a:pt x="0" y="2613"/>
                    </a:cubicBezTo>
                    <a:cubicBezTo>
                      <a:pt x="0" y="1306"/>
                      <a:pt x="2090" y="0"/>
                      <a:pt x="4441" y="0"/>
                    </a:cubicBezTo>
                    <a:cubicBezTo>
                      <a:pt x="6792" y="0"/>
                      <a:pt x="8882" y="1306"/>
                      <a:pt x="8882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7" name="Graphic 3">
                <a:extLst>
                  <a:ext uri="{FF2B5EF4-FFF2-40B4-BE49-F238E27FC236}">
                    <a16:creationId xmlns:a16="http://schemas.microsoft.com/office/drawing/2014/main" id="{43744046-5E36-3837-18B4-8E0543C877BF}"/>
                  </a:ext>
                </a:extLst>
              </p:cNvPr>
              <p:cNvGrpSpPr/>
              <p:nvPr/>
            </p:nvGrpSpPr>
            <p:grpSpPr>
              <a:xfrm>
                <a:off x="8583565" y="2793885"/>
                <a:ext cx="480242" cy="90248"/>
                <a:chOff x="8583565" y="2793885"/>
                <a:chExt cx="480242" cy="90248"/>
              </a:xfrm>
              <a:solidFill>
                <a:srgbClr val="D5D7D8"/>
              </a:solidFill>
            </p:grpSpPr>
            <p:sp>
              <p:nvSpPr>
                <p:cNvPr id="931" name="Freeform: Shape 930">
                  <a:extLst>
                    <a:ext uri="{FF2B5EF4-FFF2-40B4-BE49-F238E27FC236}">
                      <a16:creationId xmlns:a16="http://schemas.microsoft.com/office/drawing/2014/main" id="{25D08604-B201-BD62-DE2A-097C1DA70635}"/>
                    </a:ext>
                  </a:extLst>
                </p:cNvPr>
                <p:cNvSpPr/>
                <p:nvPr/>
              </p:nvSpPr>
              <p:spPr>
                <a:xfrm>
                  <a:off x="8981979" y="2793885"/>
                  <a:ext cx="24006" cy="22827"/>
                </a:xfrm>
                <a:custGeom>
                  <a:avLst/>
                  <a:gdLst>
                    <a:gd name="connsiteX0" fmla="*/ 6009 w 24006"/>
                    <a:gd name="connsiteY0" fmla="*/ 19310 h 22827"/>
                    <a:gd name="connsiteX1" fmla="*/ 2613 w 24006"/>
                    <a:gd name="connsiteY1" fmla="*/ 21400 h 22827"/>
                    <a:gd name="connsiteX2" fmla="*/ 0 w 24006"/>
                    <a:gd name="connsiteY2" fmla="*/ 22706 h 22827"/>
                    <a:gd name="connsiteX3" fmla="*/ 4180 w 24006"/>
                    <a:gd name="connsiteY3" fmla="*/ 14869 h 22827"/>
                    <a:gd name="connsiteX4" fmla="*/ 7315 w 24006"/>
                    <a:gd name="connsiteY4" fmla="*/ 10166 h 22827"/>
                    <a:gd name="connsiteX5" fmla="*/ 9666 w 24006"/>
                    <a:gd name="connsiteY5" fmla="*/ 7554 h 22827"/>
                    <a:gd name="connsiteX6" fmla="*/ 13324 w 24006"/>
                    <a:gd name="connsiteY6" fmla="*/ 7292 h 22827"/>
                    <a:gd name="connsiteX7" fmla="*/ 15675 w 24006"/>
                    <a:gd name="connsiteY7" fmla="*/ 4157 h 22827"/>
                    <a:gd name="connsiteX8" fmla="*/ 22991 w 24006"/>
                    <a:gd name="connsiteY8" fmla="*/ 761 h 22827"/>
                    <a:gd name="connsiteX9" fmla="*/ 19855 w 24006"/>
                    <a:gd name="connsiteY9" fmla="*/ 8860 h 22827"/>
                    <a:gd name="connsiteX10" fmla="*/ 12017 w 24006"/>
                    <a:gd name="connsiteY10" fmla="*/ 15130 h 22827"/>
                    <a:gd name="connsiteX11" fmla="*/ 9405 w 24006"/>
                    <a:gd name="connsiteY11" fmla="*/ 16697 h 22827"/>
                    <a:gd name="connsiteX12" fmla="*/ 6009 w 24006"/>
                    <a:gd name="connsiteY12" fmla="*/ 19310 h 22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006" h="22827">
                      <a:moveTo>
                        <a:pt x="6009" y="19310"/>
                      </a:moveTo>
                      <a:cubicBezTo>
                        <a:pt x="4964" y="20094"/>
                        <a:pt x="3657" y="20616"/>
                        <a:pt x="2613" y="21400"/>
                      </a:cubicBezTo>
                      <a:cubicBezTo>
                        <a:pt x="1829" y="21923"/>
                        <a:pt x="1045" y="23229"/>
                        <a:pt x="0" y="22706"/>
                      </a:cubicBezTo>
                      <a:cubicBezTo>
                        <a:pt x="0" y="19049"/>
                        <a:pt x="2090" y="17481"/>
                        <a:pt x="4180" y="14869"/>
                      </a:cubicBezTo>
                      <a:cubicBezTo>
                        <a:pt x="5486" y="13301"/>
                        <a:pt x="6270" y="11734"/>
                        <a:pt x="7315" y="10166"/>
                      </a:cubicBezTo>
                      <a:cubicBezTo>
                        <a:pt x="7838" y="9121"/>
                        <a:pt x="8360" y="7815"/>
                        <a:pt x="9666" y="7554"/>
                      </a:cubicBezTo>
                      <a:cubicBezTo>
                        <a:pt x="10973" y="7292"/>
                        <a:pt x="12279" y="7815"/>
                        <a:pt x="13324" y="7292"/>
                      </a:cubicBezTo>
                      <a:cubicBezTo>
                        <a:pt x="14630" y="6770"/>
                        <a:pt x="15153" y="5202"/>
                        <a:pt x="15675" y="4157"/>
                      </a:cubicBezTo>
                      <a:cubicBezTo>
                        <a:pt x="16720" y="2067"/>
                        <a:pt x="20639" y="-1590"/>
                        <a:pt x="22991" y="761"/>
                      </a:cubicBezTo>
                      <a:cubicBezTo>
                        <a:pt x="25864" y="3635"/>
                        <a:pt x="21945" y="7031"/>
                        <a:pt x="19855" y="8860"/>
                      </a:cubicBezTo>
                      <a:cubicBezTo>
                        <a:pt x="17242" y="10950"/>
                        <a:pt x="14630" y="13301"/>
                        <a:pt x="12017" y="15130"/>
                      </a:cubicBezTo>
                      <a:cubicBezTo>
                        <a:pt x="11234" y="15653"/>
                        <a:pt x="10189" y="15914"/>
                        <a:pt x="9405" y="16697"/>
                      </a:cubicBezTo>
                      <a:cubicBezTo>
                        <a:pt x="8099" y="17220"/>
                        <a:pt x="7054" y="18526"/>
                        <a:pt x="6009" y="193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D9DC3FE4-AD72-FA65-FC76-B8C984C0FF0D}"/>
                    </a:ext>
                  </a:extLst>
                </p:cNvPr>
                <p:cNvSpPr/>
                <p:nvPr/>
              </p:nvSpPr>
              <p:spPr>
                <a:xfrm>
                  <a:off x="8960631" y="2809938"/>
                  <a:ext cx="9906" cy="8573"/>
                </a:xfrm>
                <a:custGeom>
                  <a:avLst/>
                  <a:gdLst>
                    <a:gd name="connsiteX0" fmla="*/ 3844 w 9906"/>
                    <a:gd name="connsiteY0" fmla="*/ 2211 h 8573"/>
                    <a:gd name="connsiteX1" fmla="*/ 5673 w 9906"/>
                    <a:gd name="connsiteY1" fmla="*/ 1427 h 8573"/>
                    <a:gd name="connsiteX2" fmla="*/ 8808 w 9906"/>
                    <a:gd name="connsiteY2" fmla="*/ 121 h 8573"/>
                    <a:gd name="connsiteX3" fmla="*/ 9592 w 9906"/>
                    <a:gd name="connsiteY3" fmla="*/ 644 h 8573"/>
                    <a:gd name="connsiteX4" fmla="*/ 8024 w 9906"/>
                    <a:gd name="connsiteY4" fmla="*/ 4562 h 8573"/>
                    <a:gd name="connsiteX5" fmla="*/ 6457 w 9906"/>
                    <a:gd name="connsiteY5" fmla="*/ 7175 h 8573"/>
                    <a:gd name="connsiteX6" fmla="*/ 186 w 9906"/>
                    <a:gd name="connsiteY6" fmla="*/ 7175 h 8573"/>
                    <a:gd name="connsiteX7" fmla="*/ 3060 w 9906"/>
                    <a:gd name="connsiteY7" fmla="*/ 2211 h 8573"/>
                    <a:gd name="connsiteX8" fmla="*/ 3844 w 9906"/>
                    <a:gd name="connsiteY8" fmla="*/ 2211 h 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06" h="8573">
                      <a:moveTo>
                        <a:pt x="3844" y="2211"/>
                      </a:moveTo>
                      <a:cubicBezTo>
                        <a:pt x="4367" y="1950"/>
                        <a:pt x="5151" y="1689"/>
                        <a:pt x="5673" y="1427"/>
                      </a:cubicBezTo>
                      <a:cubicBezTo>
                        <a:pt x="6718" y="905"/>
                        <a:pt x="7763" y="-401"/>
                        <a:pt x="8808" y="121"/>
                      </a:cubicBezTo>
                      <a:cubicBezTo>
                        <a:pt x="9069" y="121"/>
                        <a:pt x="9330" y="382"/>
                        <a:pt x="9592" y="644"/>
                      </a:cubicBezTo>
                      <a:cubicBezTo>
                        <a:pt x="10637" y="2211"/>
                        <a:pt x="8808" y="3517"/>
                        <a:pt x="8024" y="4562"/>
                      </a:cubicBezTo>
                      <a:cubicBezTo>
                        <a:pt x="7502" y="5346"/>
                        <a:pt x="7240" y="6391"/>
                        <a:pt x="6457" y="7175"/>
                      </a:cubicBezTo>
                      <a:cubicBezTo>
                        <a:pt x="5151" y="8481"/>
                        <a:pt x="1232" y="9526"/>
                        <a:pt x="186" y="7175"/>
                      </a:cubicBezTo>
                      <a:cubicBezTo>
                        <a:pt x="-598" y="4824"/>
                        <a:pt x="1232" y="3256"/>
                        <a:pt x="3060" y="2211"/>
                      </a:cubicBezTo>
                      <a:cubicBezTo>
                        <a:pt x="3321" y="2472"/>
                        <a:pt x="3583" y="2211"/>
                        <a:pt x="3844" y="221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932">
                  <a:extLst>
                    <a:ext uri="{FF2B5EF4-FFF2-40B4-BE49-F238E27FC236}">
                      <a16:creationId xmlns:a16="http://schemas.microsoft.com/office/drawing/2014/main" id="{9E78DE4C-2289-EE06-39F7-B92FE510772E}"/>
                    </a:ext>
                  </a:extLst>
                </p:cNvPr>
                <p:cNvSpPr/>
                <p:nvPr/>
              </p:nvSpPr>
              <p:spPr>
                <a:xfrm>
                  <a:off x="8943452" y="2820223"/>
                  <a:ext cx="9479" cy="5300"/>
                </a:xfrm>
                <a:custGeom>
                  <a:avLst/>
                  <a:gdLst>
                    <a:gd name="connsiteX0" fmla="*/ 4042 w 9479"/>
                    <a:gd name="connsiteY0" fmla="*/ 809 h 5300"/>
                    <a:gd name="connsiteX1" fmla="*/ 9267 w 9479"/>
                    <a:gd name="connsiteY1" fmla="*/ 286 h 5300"/>
                    <a:gd name="connsiteX2" fmla="*/ 1690 w 9479"/>
                    <a:gd name="connsiteY2" fmla="*/ 5250 h 5300"/>
                    <a:gd name="connsiteX3" fmla="*/ 384 w 9479"/>
                    <a:gd name="connsiteY3" fmla="*/ 2115 h 5300"/>
                    <a:gd name="connsiteX4" fmla="*/ 4042 w 9479"/>
                    <a:gd name="connsiteY4" fmla="*/ 809 h 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79" h="5300">
                      <a:moveTo>
                        <a:pt x="4042" y="809"/>
                      </a:moveTo>
                      <a:cubicBezTo>
                        <a:pt x="5087" y="548"/>
                        <a:pt x="8222" y="-497"/>
                        <a:pt x="9267" y="286"/>
                      </a:cubicBezTo>
                      <a:cubicBezTo>
                        <a:pt x="10834" y="2115"/>
                        <a:pt x="3258" y="5773"/>
                        <a:pt x="1690" y="5250"/>
                      </a:cubicBezTo>
                      <a:cubicBezTo>
                        <a:pt x="646" y="4728"/>
                        <a:pt x="-661" y="3160"/>
                        <a:pt x="384" y="2115"/>
                      </a:cubicBezTo>
                      <a:cubicBezTo>
                        <a:pt x="1168" y="1070"/>
                        <a:pt x="2997" y="1070"/>
                        <a:pt x="4042" y="8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eform: Shape 933">
                  <a:extLst>
                    <a:ext uri="{FF2B5EF4-FFF2-40B4-BE49-F238E27FC236}">
                      <a16:creationId xmlns:a16="http://schemas.microsoft.com/office/drawing/2014/main" id="{BC463386-D53F-565B-3F7B-342B4B152620}"/>
                    </a:ext>
                  </a:extLst>
                </p:cNvPr>
                <p:cNvSpPr/>
                <p:nvPr/>
              </p:nvSpPr>
              <p:spPr>
                <a:xfrm>
                  <a:off x="8931022" y="2824145"/>
                  <a:ext cx="7255" cy="4049"/>
                </a:xfrm>
                <a:custGeom>
                  <a:avLst/>
                  <a:gdLst>
                    <a:gd name="connsiteX0" fmla="*/ 13 w 7255"/>
                    <a:gd name="connsiteY0" fmla="*/ 3680 h 4049"/>
                    <a:gd name="connsiteX1" fmla="*/ 4715 w 7255"/>
                    <a:gd name="connsiteY1" fmla="*/ 22 h 4049"/>
                    <a:gd name="connsiteX2" fmla="*/ 7066 w 7255"/>
                    <a:gd name="connsiteY2" fmla="*/ 2896 h 4049"/>
                    <a:gd name="connsiteX3" fmla="*/ 3931 w 7255"/>
                    <a:gd name="connsiteY3" fmla="*/ 3941 h 4049"/>
                    <a:gd name="connsiteX4" fmla="*/ 13 w 7255"/>
                    <a:gd name="connsiteY4" fmla="*/ 3680 h 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55" h="4049">
                      <a:moveTo>
                        <a:pt x="13" y="3680"/>
                      </a:moveTo>
                      <a:cubicBezTo>
                        <a:pt x="1057" y="1851"/>
                        <a:pt x="2364" y="-239"/>
                        <a:pt x="4715" y="22"/>
                      </a:cubicBezTo>
                      <a:cubicBezTo>
                        <a:pt x="6022" y="22"/>
                        <a:pt x="7850" y="1590"/>
                        <a:pt x="7066" y="2896"/>
                      </a:cubicBezTo>
                      <a:cubicBezTo>
                        <a:pt x="6544" y="3941"/>
                        <a:pt x="4976" y="3941"/>
                        <a:pt x="3931" y="3941"/>
                      </a:cubicBezTo>
                      <a:cubicBezTo>
                        <a:pt x="3670" y="4202"/>
                        <a:pt x="-249" y="3941"/>
                        <a:pt x="13" y="36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0CBB72B2-ACF9-D4E8-CD8D-F4227EF2B6E5}"/>
                    </a:ext>
                  </a:extLst>
                </p:cNvPr>
                <p:cNvSpPr/>
                <p:nvPr/>
              </p:nvSpPr>
              <p:spPr>
                <a:xfrm>
                  <a:off x="8907414" y="2826876"/>
                  <a:ext cx="5883" cy="5561"/>
                </a:xfrm>
                <a:custGeom>
                  <a:avLst/>
                  <a:gdLst>
                    <a:gd name="connsiteX0" fmla="*/ 5594 w 5883"/>
                    <a:gd name="connsiteY0" fmla="*/ 1471 h 5561"/>
                    <a:gd name="connsiteX1" fmla="*/ 369 w 5883"/>
                    <a:gd name="connsiteY1" fmla="*/ 4083 h 5561"/>
                    <a:gd name="connsiteX2" fmla="*/ 5594 w 5883"/>
                    <a:gd name="connsiteY2" fmla="*/ 1471 h 5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83" h="5561">
                      <a:moveTo>
                        <a:pt x="5594" y="1471"/>
                      </a:moveTo>
                      <a:cubicBezTo>
                        <a:pt x="7162" y="4345"/>
                        <a:pt x="1937" y="7480"/>
                        <a:pt x="369" y="4083"/>
                      </a:cubicBezTo>
                      <a:cubicBezTo>
                        <a:pt x="-1460" y="687"/>
                        <a:pt x="4027" y="-1664"/>
                        <a:pt x="5594" y="14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B77BC70E-DC6F-BC14-AFF9-203C6E01017B}"/>
                    </a:ext>
                  </a:extLst>
                </p:cNvPr>
                <p:cNvSpPr/>
                <p:nvPr/>
              </p:nvSpPr>
              <p:spPr>
                <a:xfrm>
                  <a:off x="8846581" y="2827513"/>
                  <a:ext cx="50490" cy="13184"/>
                </a:xfrm>
                <a:custGeom>
                  <a:avLst/>
                  <a:gdLst>
                    <a:gd name="connsiteX0" fmla="*/ 50491 w 50490"/>
                    <a:gd name="connsiteY0" fmla="*/ 9456 h 13184"/>
                    <a:gd name="connsiteX1" fmla="*/ 45004 w 50490"/>
                    <a:gd name="connsiteY1" fmla="*/ 7627 h 13184"/>
                    <a:gd name="connsiteX2" fmla="*/ 38995 w 50490"/>
                    <a:gd name="connsiteY2" fmla="*/ 7627 h 13184"/>
                    <a:gd name="connsiteX3" fmla="*/ 33770 w 50490"/>
                    <a:gd name="connsiteY3" fmla="*/ 7627 h 13184"/>
                    <a:gd name="connsiteX4" fmla="*/ 30635 w 50490"/>
                    <a:gd name="connsiteY4" fmla="*/ 7105 h 13184"/>
                    <a:gd name="connsiteX5" fmla="*/ 29590 w 50490"/>
                    <a:gd name="connsiteY5" fmla="*/ 3186 h 13184"/>
                    <a:gd name="connsiteX6" fmla="*/ 28284 w 50490"/>
                    <a:gd name="connsiteY6" fmla="*/ 51 h 13184"/>
                    <a:gd name="connsiteX7" fmla="*/ 25410 w 50490"/>
                    <a:gd name="connsiteY7" fmla="*/ 1618 h 13184"/>
                    <a:gd name="connsiteX8" fmla="*/ 18879 w 50490"/>
                    <a:gd name="connsiteY8" fmla="*/ 7366 h 13184"/>
                    <a:gd name="connsiteX9" fmla="*/ 9474 w 50490"/>
                    <a:gd name="connsiteY9" fmla="*/ 9456 h 13184"/>
                    <a:gd name="connsiteX10" fmla="*/ 68 w 50490"/>
                    <a:gd name="connsiteY10" fmla="*/ 11285 h 13184"/>
                    <a:gd name="connsiteX11" fmla="*/ 2943 w 50490"/>
                    <a:gd name="connsiteY11" fmla="*/ 12591 h 13184"/>
                    <a:gd name="connsiteX12" fmla="*/ 7122 w 50490"/>
                    <a:gd name="connsiteY12" fmla="*/ 13113 h 13184"/>
                    <a:gd name="connsiteX13" fmla="*/ 11303 w 50490"/>
                    <a:gd name="connsiteY13" fmla="*/ 11807 h 13184"/>
                    <a:gd name="connsiteX14" fmla="*/ 16789 w 50490"/>
                    <a:gd name="connsiteY14" fmla="*/ 11285 h 13184"/>
                    <a:gd name="connsiteX15" fmla="*/ 21753 w 50490"/>
                    <a:gd name="connsiteY15" fmla="*/ 10762 h 13184"/>
                    <a:gd name="connsiteX16" fmla="*/ 25672 w 50490"/>
                    <a:gd name="connsiteY16" fmla="*/ 10501 h 13184"/>
                    <a:gd name="connsiteX17" fmla="*/ 30113 w 50490"/>
                    <a:gd name="connsiteY17" fmla="*/ 11285 h 13184"/>
                    <a:gd name="connsiteX18" fmla="*/ 32725 w 50490"/>
                    <a:gd name="connsiteY18" fmla="*/ 11285 h 13184"/>
                    <a:gd name="connsiteX19" fmla="*/ 34554 w 50490"/>
                    <a:gd name="connsiteY19" fmla="*/ 11285 h 13184"/>
                    <a:gd name="connsiteX20" fmla="*/ 33770 w 50490"/>
                    <a:gd name="connsiteY20" fmla="*/ 11285 h 13184"/>
                    <a:gd name="connsiteX21" fmla="*/ 42653 w 50490"/>
                    <a:gd name="connsiteY21" fmla="*/ 12068 h 13184"/>
                    <a:gd name="connsiteX22" fmla="*/ 49968 w 50490"/>
                    <a:gd name="connsiteY22" fmla="*/ 8150 h 1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0490" h="13184">
                      <a:moveTo>
                        <a:pt x="50491" y="9456"/>
                      </a:moveTo>
                      <a:cubicBezTo>
                        <a:pt x="48923" y="8411"/>
                        <a:pt x="46833" y="8411"/>
                        <a:pt x="45004" y="7627"/>
                      </a:cubicBezTo>
                      <a:cubicBezTo>
                        <a:pt x="43698" y="7366"/>
                        <a:pt x="40041" y="6321"/>
                        <a:pt x="38995" y="7627"/>
                      </a:cubicBezTo>
                      <a:cubicBezTo>
                        <a:pt x="37167" y="7627"/>
                        <a:pt x="35599" y="7627"/>
                        <a:pt x="33770" y="7627"/>
                      </a:cubicBezTo>
                      <a:cubicBezTo>
                        <a:pt x="32464" y="7627"/>
                        <a:pt x="31681" y="7888"/>
                        <a:pt x="30635" y="7105"/>
                      </a:cubicBezTo>
                      <a:cubicBezTo>
                        <a:pt x="29068" y="6059"/>
                        <a:pt x="29590" y="4492"/>
                        <a:pt x="29590" y="3186"/>
                      </a:cubicBezTo>
                      <a:cubicBezTo>
                        <a:pt x="29590" y="1879"/>
                        <a:pt x="29851" y="573"/>
                        <a:pt x="28284" y="51"/>
                      </a:cubicBezTo>
                      <a:cubicBezTo>
                        <a:pt x="26978" y="-211"/>
                        <a:pt x="25932" y="573"/>
                        <a:pt x="25410" y="1618"/>
                      </a:cubicBezTo>
                      <a:cubicBezTo>
                        <a:pt x="23843" y="4231"/>
                        <a:pt x="21753" y="6582"/>
                        <a:pt x="18879" y="7366"/>
                      </a:cubicBezTo>
                      <a:cubicBezTo>
                        <a:pt x="15744" y="8150"/>
                        <a:pt x="12870" y="8933"/>
                        <a:pt x="9474" y="9456"/>
                      </a:cubicBezTo>
                      <a:cubicBezTo>
                        <a:pt x="6338" y="9717"/>
                        <a:pt x="3203" y="10240"/>
                        <a:pt x="68" y="11285"/>
                      </a:cubicBezTo>
                      <a:cubicBezTo>
                        <a:pt x="-454" y="12852"/>
                        <a:pt x="2159" y="12330"/>
                        <a:pt x="2943" y="12591"/>
                      </a:cubicBezTo>
                      <a:cubicBezTo>
                        <a:pt x="4249" y="12852"/>
                        <a:pt x="5555" y="13375"/>
                        <a:pt x="7122" y="13113"/>
                      </a:cubicBezTo>
                      <a:cubicBezTo>
                        <a:pt x="8690" y="12852"/>
                        <a:pt x="9996" y="12068"/>
                        <a:pt x="11303" y="11807"/>
                      </a:cubicBezTo>
                      <a:cubicBezTo>
                        <a:pt x="13131" y="11285"/>
                        <a:pt x="14960" y="11546"/>
                        <a:pt x="16789" y="11285"/>
                      </a:cubicBezTo>
                      <a:cubicBezTo>
                        <a:pt x="18356" y="11023"/>
                        <a:pt x="20185" y="11023"/>
                        <a:pt x="21753" y="10762"/>
                      </a:cubicBezTo>
                      <a:cubicBezTo>
                        <a:pt x="23059" y="10501"/>
                        <a:pt x="24365" y="10240"/>
                        <a:pt x="25672" y="10501"/>
                      </a:cubicBezTo>
                      <a:cubicBezTo>
                        <a:pt x="27239" y="10762"/>
                        <a:pt x="28545" y="11285"/>
                        <a:pt x="30113" y="11285"/>
                      </a:cubicBezTo>
                      <a:cubicBezTo>
                        <a:pt x="30897" y="11285"/>
                        <a:pt x="31941" y="11285"/>
                        <a:pt x="32725" y="11285"/>
                      </a:cubicBezTo>
                      <a:cubicBezTo>
                        <a:pt x="33248" y="11285"/>
                        <a:pt x="34032" y="11285"/>
                        <a:pt x="34554" y="11285"/>
                      </a:cubicBezTo>
                      <a:cubicBezTo>
                        <a:pt x="34293" y="11285"/>
                        <a:pt x="34032" y="11285"/>
                        <a:pt x="33770" y="11285"/>
                      </a:cubicBezTo>
                      <a:cubicBezTo>
                        <a:pt x="36644" y="11285"/>
                        <a:pt x="39518" y="11807"/>
                        <a:pt x="42653" y="12068"/>
                      </a:cubicBezTo>
                      <a:cubicBezTo>
                        <a:pt x="45527" y="12330"/>
                        <a:pt x="47878" y="9978"/>
                        <a:pt x="49968" y="8150"/>
                      </a:cubicBezTo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0BD51C4A-5778-D70C-CE05-B62A9E0C6A4E}"/>
                    </a:ext>
                  </a:extLst>
                </p:cNvPr>
                <p:cNvSpPr/>
                <p:nvPr/>
              </p:nvSpPr>
              <p:spPr>
                <a:xfrm>
                  <a:off x="8826944" y="2836360"/>
                  <a:ext cx="6477" cy="4903"/>
                </a:xfrm>
                <a:custGeom>
                  <a:avLst/>
                  <a:gdLst>
                    <a:gd name="connsiteX0" fmla="*/ 1940 w 6477"/>
                    <a:gd name="connsiteY0" fmla="*/ 86 h 4903"/>
                    <a:gd name="connsiteX1" fmla="*/ 1417 w 6477"/>
                    <a:gd name="connsiteY1" fmla="*/ 4788 h 4903"/>
                    <a:gd name="connsiteX2" fmla="*/ 6381 w 6477"/>
                    <a:gd name="connsiteY2" fmla="*/ 1915 h 4903"/>
                    <a:gd name="connsiteX3" fmla="*/ 1940 w 6477"/>
                    <a:gd name="connsiteY3" fmla="*/ 86 h 4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77" h="4903">
                      <a:moveTo>
                        <a:pt x="1940" y="86"/>
                      </a:moveTo>
                      <a:cubicBezTo>
                        <a:pt x="-411" y="608"/>
                        <a:pt x="-673" y="3743"/>
                        <a:pt x="1417" y="4788"/>
                      </a:cubicBezTo>
                      <a:cubicBezTo>
                        <a:pt x="2985" y="5311"/>
                        <a:pt x="7165" y="4005"/>
                        <a:pt x="6381" y="1915"/>
                      </a:cubicBezTo>
                      <a:cubicBezTo>
                        <a:pt x="5858" y="86"/>
                        <a:pt x="3507" y="-176"/>
                        <a:pt x="1940" y="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8" name="Freeform: Shape 937">
                  <a:extLst>
                    <a:ext uri="{FF2B5EF4-FFF2-40B4-BE49-F238E27FC236}">
                      <a16:creationId xmlns:a16="http://schemas.microsoft.com/office/drawing/2014/main" id="{2362CCC3-A9AF-EDE9-E105-AB3707270E07}"/>
                    </a:ext>
                  </a:extLst>
                </p:cNvPr>
                <p:cNvSpPr/>
                <p:nvPr/>
              </p:nvSpPr>
              <p:spPr>
                <a:xfrm>
                  <a:off x="8811902" y="2838155"/>
                  <a:ext cx="22745" cy="12972"/>
                </a:xfrm>
                <a:custGeom>
                  <a:avLst/>
                  <a:gdLst>
                    <a:gd name="connsiteX0" fmla="*/ 0 w 22745"/>
                    <a:gd name="connsiteY0" fmla="*/ 10309 h 12972"/>
                    <a:gd name="connsiteX1" fmla="*/ 2352 w 22745"/>
                    <a:gd name="connsiteY1" fmla="*/ 5084 h 12972"/>
                    <a:gd name="connsiteX2" fmla="*/ 3919 w 22745"/>
                    <a:gd name="connsiteY2" fmla="*/ 643 h 12972"/>
                    <a:gd name="connsiteX3" fmla="*/ 7577 w 22745"/>
                    <a:gd name="connsiteY3" fmla="*/ 2472 h 12972"/>
                    <a:gd name="connsiteX4" fmla="*/ 10712 w 22745"/>
                    <a:gd name="connsiteY4" fmla="*/ 5868 h 12972"/>
                    <a:gd name="connsiteX5" fmla="*/ 19072 w 22745"/>
                    <a:gd name="connsiteY5" fmla="*/ 5607 h 12972"/>
                    <a:gd name="connsiteX6" fmla="*/ 22729 w 22745"/>
                    <a:gd name="connsiteY6" fmla="*/ 6913 h 12972"/>
                    <a:gd name="connsiteX7" fmla="*/ 14891 w 22745"/>
                    <a:gd name="connsiteY7" fmla="*/ 10048 h 12972"/>
                    <a:gd name="connsiteX8" fmla="*/ 0 w 22745"/>
                    <a:gd name="connsiteY8" fmla="*/ 10309 h 1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45" h="12972">
                      <a:moveTo>
                        <a:pt x="0" y="10309"/>
                      </a:moveTo>
                      <a:cubicBezTo>
                        <a:pt x="0" y="8219"/>
                        <a:pt x="1829" y="6913"/>
                        <a:pt x="2352" y="5084"/>
                      </a:cubicBezTo>
                      <a:cubicBezTo>
                        <a:pt x="2874" y="3778"/>
                        <a:pt x="2613" y="1949"/>
                        <a:pt x="3919" y="643"/>
                      </a:cubicBezTo>
                      <a:cubicBezTo>
                        <a:pt x="5747" y="-925"/>
                        <a:pt x="6793" y="643"/>
                        <a:pt x="7577" y="2472"/>
                      </a:cubicBezTo>
                      <a:cubicBezTo>
                        <a:pt x="8360" y="4300"/>
                        <a:pt x="8883" y="5346"/>
                        <a:pt x="10712" y="5868"/>
                      </a:cubicBezTo>
                      <a:cubicBezTo>
                        <a:pt x="13847" y="7174"/>
                        <a:pt x="16198" y="6390"/>
                        <a:pt x="19072" y="5607"/>
                      </a:cubicBezTo>
                      <a:cubicBezTo>
                        <a:pt x="20116" y="5346"/>
                        <a:pt x="22991" y="5346"/>
                        <a:pt x="22729" y="6913"/>
                      </a:cubicBezTo>
                      <a:cubicBezTo>
                        <a:pt x="22207" y="9264"/>
                        <a:pt x="16721" y="9526"/>
                        <a:pt x="14891" y="10048"/>
                      </a:cubicBezTo>
                      <a:cubicBezTo>
                        <a:pt x="12802" y="10832"/>
                        <a:pt x="262" y="16057"/>
                        <a:pt x="0" y="103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6EB4FB28-D425-0DF8-AC3C-2CBAEFAC161C}"/>
                    </a:ext>
                  </a:extLst>
                </p:cNvPr>
                <p:cNvSpPr/>
                <p:nvPr/>
              </p:nvSpPr>
              <p:spPr>
                <a:xfrm>
                  <a:off x="8797784" y="2840871"/>
                  <a:ext cx="12186" cy="10769"/>
                </a:xfrm>
                <a:custGeom>
                  <a:avLst/>
                  <a:gdLst>
                    <a:gd name="connsiteX0" fmla="*/ 11 w 12186"/>
                    <a:gd name="connsiteY0" fmla="*/ 9161 h 10769"/>
                    <a:gd name="connsiteX1" fmla="*/ 5759 w 12186"/>
                    <a:gd name="connsiteY1" fmla="*/ 4458 h 10769"/>
                    <a:gd name="connsiteX2" fmla="*/ 9939 w 12186"/>
                    <a:gd name="connsiteY2" fmla="*/ 17 h 10769"/>
                    <a:gd name="connsiteX3" fmla="*/ 12028 w 12186"/>
                    <a:gd name="connsiteY3" fmla="*/ 4197 h 10769"/>
                    <a:gd name="connsiteX4" fmla="*/ 8371 w 12186"/>
                    <a:gd name="connsiteY4" fmla="*/ 9422 h 10769"/>
                    <a:gd name="connsiteX5" fmla="*/ 3930 w 12186"/>
                    <a:gd name="connsiteY5" fmla="*/ 10728 h 10769"/>
                    <a:gd name="connsiteX6" fmla="*/ 11 w 12186"/>
                    <a:gd name="connsiteY6" fmla="*/ 9161 h 10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86" h="10769">
                      <a:moveTo>
                        <a:pt x="11" y="9161"/>
                      </a:moveTo>
                      <a:cubicBezTo>
                        <a:pt x="-250" y="6548"/>
                        <a:pt x="4191" y="5764"/>
                        <a:pt x="5759" y="4458"/>
                      </a:cubicBezTo>
                      <a:cubicBezTo>
                        <a:pt x="7326" y="3152"/>
                        <a:pt x="7587" y="278"/>
                        <a:pt x="9939" y="17"/>
                      </a:cubicBezTo>
                      <a:cubicBezTo>
                        <a:pt x="12551" y="-245"/>
                        <a:pt x="12290" y="2629"/>
                        <a:pt x="12028" y="4197"/>
                      </a:cubicBezTo>
                      <a:cubicBezTo>
                        <a:pt x="11506" y="7070"/>
                        <a:pt x="11245" y="8377"/>
                        <a:pt x="8371" y="9422"/>
                      </a:cubicBezTo>
                      <a:cubicBezTo>
                        <a:pt x="7065" y="9944"/>
                        <a:pt x="5497" y="10989"/>
                        <a:pt x="3930" y="10728"/>
                      </a:cubicBezTo>
                      <a:cubicBezTo>
                        <a:pt x="3668" y="10989"/>
                        <a:pt x="11" y="9161"/>
                        <a:pt x="11" y="91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64E183AA-15E8-0923-16FF-6BB245D55D6A}"/>
                    </a:ext>
                  </a:extLst>
                </p:cNvPr>
                <p:cNvSpPr/>
                <p:nvPr/>
              </p:nvSpPr>
              <p:spPr>
                <a:xfrm>
                  <a:off x="8786759" y="2841332"/>
                  <a:ext cx="10582" cy="11968"/>
                </a:xfrm>
                <a:custGeom>
                  <a:avLst/>
                  <a:gdLst>
                    <a:gd name="connsiteX0" fmla="*/ 10513 w 10582"/>
                    <a:gd name="connsiteY0" fmla="*/ 4781 h 11968"/>
                    <a:gd name="connsiteX1" fmla="*/ 6855 w 10582"/>
                    <a:gd name="connsiteY1" fmla="*/ 7393 h 11968"/>
                    <a:gd name="connsiteX2" fmla="*/ 5549 w 10582"/>
                    <a:gd name="connsiteY2" fmla="*/ 11312 h 11968"/>
                    <a:gd name="connsiteX3" fmla="*/ 3198 w 10582"/>
                    <a:gd name="connsiteY3" fmla="*/ 10006 h 11968"/>
                    <a:gd name="connsiteX4" fmla="*/ 2153 w 10582"/>
                    <a:gd name="connsiteY4" fmla="*/ 4781 h 11968"/>
                    <a:gd name="connsiteX5" fmla="*/ 63 w 10582"/>
                    <a:gd name="connsiteY5" fmla="*/ 339 h 11968"/>
                    <a:gd name="connsiteX6" fmla="*/ 2676 w 10582"/>
                    <a:gd name="connsiteY6" fmla="*/ 601 h 11968"/>
                    <a:gd name="connsiteX7" fmla="*/ 3982 w 10582"/>
                    <a:gd name="connsiteY7" fmla="*/ 1384 h 11968"/>
                    <a:gd name="connsiteX8" fmla="*/ 6333 w 10582"/>
                    <a:gd name="connsiteY8" fmla="*/ 1384 h 11968"/>
                    <a:gd name="connsiteX9" fmla="*/ 9729 w 10582"/>
                    <a:gd name="connsiteY9" fmla="*/ 2168 h 11968"/>
                    <a:gd name="connsiteX10" fmla="*/ 10513 w 10582"/>
                    <a:gd name="connsiteY10" fmla="*/ 4781 h 11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82" h="11968">
                      <a:moveTo>
                        <a:pt x="10513" y="4781"/>
                      </a:moveTo>
                      <a:cubicBezTo>
                        <a:pt x="9729" y="6087"/>
                        <a:pt x="7639" y="5826"/>
                        <a:pt x="6855" y="7393"/>
                      </a:cubicBezTo>
                      <a:cubicBezTo>
                        <a:pt x="6333" y="8700"/>
                        <a:pt x="6595" y="10006"/>
                        <a:pt x="5549" y="11312"/>
                      </a:cubicBezTo>
                      <a:cubicBezTo>
                        <a:pt x="3982" y="12880"/>
                        <a:pt x="3459" y="11312"/>
                        <a:pt x="3198" y="10006"/>
                      </a:cubicBezTo>
                      <a:cubicBezTo>
                        <a:pt x="2937" y="8177"/>
                        <a:pt x="2414" y="6348"/>
                        <a:pt x="2153" y="4781"/>
                      </a:cubicBezTo>
                      <a:cubicBezTo>
                        <a:pt x="324" y="5826"/>
                        <a:pt x="-198" y="1384"/>
                        <a:pt x="63" y="339"/>
                      </a:cubicBezTo>
                      <a:cubicBezTo>
                        <a:pt x="63" y="-444"/>
                        <a:pt x="2414" y="339"/>
                        <a:pt x="2676" y="601"/>
                      </a:cubicBezTo>
                      <a:cubicBezTo>
                        <a:pt x="3198" y="862"/>
                        <a:pt x="3459" y="1123"/>
                        <a:pt x="3982" y="1384"/>
                      </a:cubicBezTo>
                      <a:cubicBezTo>
                        <a:pt x="4765" y="1646"/>
                        <a:pt x="5549" y="1384"/>
                        <a:pt x="6333" y="1384"/>
                      </a:cubicBezTo>
                      <a:cubicBezTo>
                        <a:pt x="7378" y="1384"/>
                        <a:pt x="8946" y="1384"/>
                        <a:pt x="9729" y="2168"/>
                      </a:cubicBezTo>
                      <a:cubicBezTo>
                        <a:pt x="10252" y="2429"/>
                        <a:pt x="10774" y="3997"/>
                        <a:pt x="10513" y="47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1" name="Freeform: Shape 940">
                  <a:extLst>
                    <a:ext uri="{FF2B5EF4-FFF2-40B4-BE49-F238E27FC236}">
                      <a16:creationId xmlns:a16="http://schemas.microsoft.com/office/drawing/2014/main" id="{2687580F-1941-BC5E-4E9B-1A2F9CDCB2BE}"/>
                    </a:ext>
                  </a:extLst>
                </p:cNvPr>
                <p:cNvSpPr/>
                <p:nvPr/>
              </p:nvSpPr>
              <p:spPr>
                <a:xfrm>
                  <a:off x="8717851" y="2848868"/>
                  <a:ext cx="18060" cy="10701"/>
                </a:xfrm>
                <a:custGeom>
                  <a:avLst/>
                  <a:gdLst>
                    <a:gd name="connsiteX0" fmla="*/ 2090 w 18060"/>
                    <a:gd name="connsiteY0" fmla="*/ 4560 h 10701"/>
                    <a:gd name="connsiteX1" fmla="*/ 0 w 18060"/>
                    <a:gd name="connsiteY1" fmla="*/ 380 h 10701"/>
                    <a:gd name="connsiteX2" fmla="*/ 6531 w 18060"/>
                    <a:gd name="connsiteY2" fmla="*/ 1947 h 10701"/>
                    <a:gd name="connsiteX3" fmla="*/ 12279 w 18060"/>
                    <a:gd name="connsiteY3" fmla="*/ 5344 h 10701"/>
                    <a:gd name="connsiteX4" fmla="*/ 14631 w 18060"/>
                    <a:gd name="connsiteY4" fmla="*/ 6650 h 10701"/>
                    <a:gd name="connsiteX5" fmla="*/ 17504 w 18060"/>
                    <a:gd name="connsiteY5" fmla="*/ 7956 h 10701"/>
                    <a:gd name="connsiteX6" fmla="*/ 14631 w 18060"/>
                    <a:gd name="connsiteY6" fmla="*/ 10569 h 10701"/>
                    <a:gd name="connsiteX7" fmla="*/ 7838 w 18060"/>
                    <a:gd name="connsiteY7" fmla="*/ 7434 h 10701"/>
                    <a:gd name="connsiteX8" fmla="*/ 2090 w 18060"/>
                    <a:gd name="connsiteY8" fmla="*/ 4560 h 10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60" h="10701">
                      <a:moveTo>
                        <a:pt x="2090" y="4560"/>
                      </a:moveTo>
                      <a:cubicBezTo>
                        <a:pt x="784" y="3776"/>
                        <a:pt x="0" y="1947"/>
                        <a:pt x="0" y="380"/>
                      </a:cubicBezTo>
                      <a:cubicBezTo>
                        <a:pt x="2613" y="-665"/>
                        <a:pt x="4441" y="641"/>
                        <a:pt x="6531" y="1947"/>
                      </a:cubicBezTo>
                      <a:cubicBezTo>
                        <a:pt x="8360" y="3254"/>
                        <a:pt x="10189" y="4299"/>
                        <a:pt x="12279" y="5344"/>
                      </a:cubicBezTo>
                      <a:cubicBezTo>
                        <a:pt x="13063" y="5605"/>
                        <a:pt x="13847" y="6127"/>
                        <a:pt x="14631" y="6650"/>
                      </a:cubicBezTo>
                      <a:cubicBezTo>
                        <a:pt x="15414" y="7172"/>
                        <a:pt x="16721" y="7172"/>
                        <a:pt x="17504" y="7956"/>
                      </a:cubicBezTo>
                      <a:cubicBezTo>
                        <a:pt x="19333" y="10046"/>
                        <a:pt x="16198" y="11091"/>
                        <a:pt x="14631" y="10569"/>
                      </a:cubicBezTo>
                      <a:cubicBezTo>
                        <a:pt x="12279" y="9785"/>
                        <a:pt x="10189" y="7956"/>
                        <a:pt x="7838" y="7434"/>
                      </a:cubicBezTo>
                      <a:cubicBezTo>
                        <a:pt x="5487" y="6911"/>
                        <a:pt x="3919" y="5866"/>
                        <a:pt x="2090" y="45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3D5B4CB1-E972-47EB-51F4-68DF47F3E80F}"/>
                    </a:ext>
                  </a:extLst>
                </p:cNvPr>
                <p:cNvSpPr/>
                <p:nvPr/>
              </p:nvSpPr>
              <p:spPr>
                <a:xfrm>
                  <a:off x="8733077" y="2838764"/>
                  <a:ext cx="8657" cy="6630"/>
                </a:xfrm>
                <a:custGeom>
                  <a:avLst/>
                  <a:gdLst>
                    <a:gd name="connsiteX0" fmla="*/ 6196 w 8657"/>
                    <a:gd name="connsiteY0" fmla="*/ 556 h 6630"/>
                    <a:gd name="connsiteX1" fmla="*/ 8286 w 8657"/>
                    <a:gd name="connsiteY1" fmla="*/ 5259 h 6630"/>
                    <a:gd name="connsiteX2" fmla="*/ 2800 w 8657"/>
                    <a:gd name="connsiteY2" fmla="*/ 6043 h 6630"/>
                    <a:gd name="connsiteX3" fmla="*/ 188 w 8657"/>
                    <a:gd name="connsiteY3" fmla="*/ 1863 h 6630"/>
                    <a:gd name="connsiteX4" fmla="*/ 6196 w 8657"/>
                    <a:gd name="connsiteY4" fmla="*/ 556 h 6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57" h="6630">
                      <a:moveTo>
                        <a:pt x="6196" y="556"/>
                      </a:moveTo>
                      <a:cubicBezTo>
                        <a:pt x="8025" y="1340"/>
                        <a:pt x="9331" y="3430"/>
                        <a:pt x="8286" y="5259"/>
                      </a:cubicBezTo>
                      <a:cubicBezTo>
                        <a:pt x="7241" y="7349"/>
                        <a:pt x="4629" y="6565"/>
                        <a:pt x="2800" y="6043"/>
                      </a:cubicBezTo>
                      <a:cubicBezTo>
                        <a:pt x="1232" y="5259"/>
                        <a:pt x="-596" y="3953"/>
                        <a:pt x="188" y="1863"/>
                      </a:cubicBezTo>
                      <a:cubicBezTo>
                        <a:pt x="1494" y="-488"/>
                        <a:pt x="4367" y="-227"/>
                        <a:pt x="6196" y="55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3" name="Freeform: Shape 942">
                  <a:extLst>
                    <a:ext uri="{FF2B5EF4-FFF2-40B4-BE49-F238E27FC236}">
                      <a16:creationId xmlns:a16="http://schemas.microsoft.com/office/drawing/2014/main" id="{BBC4477D-6719-D6C4-E723-F8A842EBEDB0}"/>
                    </a:ext>
                  </a:extLst>
                </p:cNvPr>
                <p:cNvSpPr/>
                <p:nvPr/>
              </p:nvSpPr>
              <p:spPr>
                <a:xfrm>
                  <a:off x="8685312" y="2836622"/>
                  <a:ext cx="11178" cy="8337"/>
                </a:xfrm>
                <a:custGeom>
                  <a:avLst/>
                  <a:gdLst>
                    <a:gd name="connsiteX0" fmla="*/ 666 w 11178"/>
                    <a:gd name="connsiteY0" fmla="*/ 7923 h 8337"/>
                    <a:gd name="connsiteX1" fmla="*/ 2756 w 11178"/>
                    <a:gd name="connsiteY1" fmla="*/ 3221 h 8337"/>
                    <a:gd name="connsiteX2" fmla="*/ 7459 w 11178"/>
                    <a:gd name="connsiteY2" fmla="*/ 86 h 8337"/>
                    <a:gd name="connsiteX3" fmla="*/ 11116 w 11178"/>
                    <a:gd name="connsiteY3" fmla="*/ 1915 h 8337"/>
                    <a:gd name="connsiteX4" fmla="*/ 6675 w 11178"/>
                    <a:gd name="connsiteY4" fmla="*/ 7401 h 8337"/>
                    <a:gd name="connsiteX5" fmla="*/ 4062 w 11178"/>
                    <a:gd name="connsiteY5" fmla="*/ 7923 h 8337"/>
                    <a:gd name="connsiteX6" fmla="*/ 666 w 11178"/>
                    <a:gd name="connsiteY6" fmla="*/ 7923 h 8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78" h="8337">
                      <a:moveTo>
                        <a:pt x="666" y="7923"/>
                      </a:moveTo>
                      <a:cubicBezTo>
                        <a:pt x="-1163" y="5833"/>
                        <a:pt x="1188" y="4005"/>
                        <a:pt x="2756" y="3221"/>
                      </a:cubicBezTo>
                      <a:cubicBezTo>
                        <a:pt x="4323" y="2176"/>
                        <a:pt x="5369" y="608"/>
                        <a:pt x="7459" y="86"/>
                      </a:cubicBezTo>
                      <a:cubicBezTo>
                        <a:pt x="8765" y="-175"/>
                        <a:pt x="11639" y="86"/>
                        <a:pt x="11116" y="1915"/>
                      </a:cubicBezTo>
                      <a:cubicBezTo>
                        <a:pt x="10855" y="3743"/>
                        <a:pt x="8242" y="6617"/>
                        <a:pt x="6675" y="7401"/>
                      </a:cubicBezTo>
                      <a:cubicBezTo>
                        <a:pt x="5891" y="7923"/>
                        <a:pt x="4846" y="7662"/>
                        <a:pt x="4062" y="7923"/>
                      </a:cubicBezTo>
                      <a:cubicBezTo>
                        <a:pt x="3017" y="8185"/>
                        <a:pt x="1450" y="8707"/>
                        <a:pt x="666" y="792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4" name="Freeform: Shape 943">
                  <a:extLst>
                    <a:ext uri="{FF2B5EF4-FFF2-40B4-BE49-F238E27FC236}">
                      <a16:creationId xmlns:a16="http://schemas.microsoft.com/office/drawing/2014/main" id="{6B79904F-A2C6-33DE-0471-427D550D27AB}"/>
                    </a:ext>
                  </a:extLst>
                </p:cNvPr>
                <p:cNvSpPr/>
                <p:nvPr/>
              </p:nvSpPr>
              <p:spPr>
                <a:xfrm>
                  <a:off x="8603682" y="2824167"/>
                  <a:ext cx="8818" cy="5594"/>
                </a:xfrm>
                <a:custGeom>
                  <a:avLst/>
                  <a:gdLst>
                    <a:gd name="connsiteX0" fmla="*/ 0 w 8818"/>
                    <a:gd name="connsiteY0" fmla="*/ 3135 h 5594"/>
                    <a:gd name="connsiteX1" fmla="*/ 6270 w 8818"/>
                    <a:gd name="connsiteY1" fmla="*/ 0 h 5594"/>
                    <a:gd name="connsiteX2" fmla="*/ 8622 w 8818"/>
                    <a:gd name="connsiteY2" fmla="*/ 2351 h 5594"/>
                    <a:gd name="connsiteX3" fmla="*/ 7576 w 8818"/>
                    <a:gd name="connsiteY3" fmla="*/ 5486 h 5594"/>
                    <a:gd name="connsiteX4" fmla="*/ 2874 w 8818"/>
                    <a:gd name="connsiteY4" fmla="*/ 5225 h 5594"/>
                    <a:gd name="connsiteX5" fmla="*/ 1306 w 8818"/>
                    <a:gd name="connsiteY5" fmla="*/ 4703 h 5594"/>
                    <a:gd name="connsiteX6" fmla="*/ 0 w 8818"/>
                    <a:gd name="connsiteY6" fmla="*/ 3135 h 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18" h="5594">
                      <a:moveTo>
                        <a:pt x="0" y="3135"/>
                      </a:moveTo>
                      <a:cubicBezTo>
                        <a:pt x="1568" y="1567"/>
                        <a:pt x="4180" y="0"/>
                        <a:pt x="6270" y="0"/>
                      </a:cubicBezTo>
                      <a:cubicBezTo>
                        <a:pt x="8099" y="0"/>
                        <a:pt x="8099" y="784"/>
                        <a:pt x="8622" y="2351"/>
                      </a:cubicBezTo>
                      <a:cubicBezTo>
                        <a:pt x="8882" y="3658"/>
                        <a:pt x="9144" y="4964"/>
                        <a:pt x="7576" y="5486"/>
                      </a:cubicBezTo>
                      <a:cubicBezTo>
                        <a:pt x="6009" y="5748"/>
                        <a:pt x="4441" y="5486"/>
                        <a:pt x="2874" y="5225"/>
                      </a:cubicBezTo>
                      <a:cubicBezTo>
                        <a:pt x="2351" y="5225"/>
                        <a:pt x="1829" y="4964"/>
                        <a:pt x="1306" y="4703"/>
                      </a:cubicBezTo>
                      <a:cubicBezTo>
                        <a:pt x="1045" y="4441"/>
                        <a:pt x="0" y="3135"/>
                        <a:pt x="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117BB611-3F38-D93E-3403-D9C7E6E27D52}"/>
                    </a:ext>
                  </a:extLst>
                </p:cNvPr>
                <p:cNvSpPr/>
                <p:nvPr/>
              </p:nvSpPr>
              <p:spPr>
                <a:xfrm>
                  <a:off x="8583565" y="2810059"/>
                  <a:ext cx="18184" cy="8098"/>
                </a:xfrm>
                <a:custGeom>
                  <a:avLst/>
                  <a:gdLst>
                    <a:gd name="connsiteX0" fmla="*/ 4964 w 18184"/>
                    <a:gd name="connsiteY0" fmla="*/ 8099 h 8098"/>
                    <a:gd name="connsiteX1" fmla="*/ 2613 w 18184"/>
                    <a:gd name="connsiteY1" fmla="*/ 4703 h 8098"/>
                    <a:gd name="connsiteX2" fmla="*/ 262 w 18184"/>
                    <a:gd name="connsiteY2" fmla="*/ 1829 h 8098"/>
                    <a:gd name="connsiteX3" fmla="*/ 5226 w 18184"/>
                    <a:gd name="connsiteY3" fmla="*/ 523 h 8098"/>
                    <a:gd name="connsiteX4" fmla="*/ 9667 w 18184"/>
                    <a:gd name="connsiteY4" fmla="*/ 0 h 8098"/>
                    <a:gd name="connsiteX5" fmla="*/ 15415 w 18184"/>
                    <a:gd name="connsiteY5" fmla="*/ 1306 h 8098"/>
                    <a:gd name="connsiteX6" fmla="*/ 18027 w 18184"/>
                    <a:gd name="connsiteY6" fmla="*/ 6009 h 8098"/>
                    <a:gd name="connsiteX7" fmla="*/ 13586 w 18184"/>
                    <a:gd name="connsiteY7" fmla="*/ 7576 h 8098"/>
                    <a:gd name="connsiteX8" fmla="*/ 4964 w 18184"/>
                    <a:gd name="connsiteY8" fmla="*/ 8099 h 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4" h="8098">
                      <a:moveTo>
                        <a:pt x="4964" y="8099"/>
                      </a:moveTo>
                      <a:cubicBezTo>
                        <a:pt x="4442" y="6793"/>
                        <a:pt x="3920" y="5486"/>
                        <a:pt x="2613" y="4703"/>
                      </a:cubicBezTo>
                      <a:cubicBezTo>
                        <a:pt x="1568" y="4180"/>
                        <a:pt x="-783" y="3396"/>
                        <a:pt x="262" y="1829"/>
                      </a:cubicBezTo>
                      <a:cubicBezTo>
                        <a:pt x="1046" y="523"/>
                        <a:pt x="3920" y="784"/>
                        <a:pt x="5226" y="523"/>
                      </a:cubicBezTo>
                      <a:cubicBezTo>
                        <a:pt x="6793" y="261"/>
                        <a:pt x="8099" y="0"/>
                        <a:pt x="9667" y="0"/>
                      </a:cubicBezTo>
                      <a:cubicBezTo>
                        <a:pt x="11757" y="0"/>
                        <a:pt x="13847" y="0"/>
                        <a:pt x="15415" y="1306"/>
                      </a:cubicBezTo>
                      <a:cubicBezTo>
                        <a:pt x="16460" y="2090"/>
                        <a:pt x="18811" y="4441"/>
                        <a:pt x="18027" y="6009"/>
                      </a:cubicBezTo>
                      <a:cubicBezTo>
                        <a:pt x="17505" y="7315"/>
                        <a:pt x="14892" y="7315"/>
                        <a:pt x="13586" y="7576"/>
                      </a:cubicBezTo>
                      <a:cubicBezTo>
                        <a:pt x="10712" y="7576"/>
                        <a:pt x="8099" y="8099"/>
                        <a:pt x="4964" y="80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2BEBCBD9-E442-6E72-BFAF-D494DE0C7A7A}"/>
                  </a:ext>
                </a:extLst>
              </p:cNvPr>
              <p:cNvSpPr/>
              <p:nvPr/>
            </p:nvSpPr>
            <p:spPr>
              <a:xfrm>
                <a:off x="8906341" y="4368150"/>
                <a:ext cx="19584" cy="17573"/>
              </a:xfrm>
              <a:custGeom>
                <a:avLst/>
                <a:gdLst>
                  <a:gd name="connsiteX0" fmla="*/ 13198 w 19584"/>
                  <a:gd name="connsiteY0" fmla="*/ 7344 h 17573"/>
                  <a:gd name="connsiteX1" fmla="*/ 6929 w 19584"/>
                  <a:gd name="connsiteY1" fmla="*/ 2641 h 17573"/>
                  <a:gd name="connsiteX2" fmla="*/ 2226 w 19584"/>
                  <a:gd name="connsiteY2" fmla="*/ 29 h 17573"/>
                  <a:gd name="connsiteX3" fmla="*/ 397 w 19584"/>
                  <a:gd name="connsiteY3" fmla="*/ 3686 h 17573"/>
                  <a:gd name="connsiteX4" fmla="*/ 4055 w 19584"/>
                  <a:gd name="connsiteY4" fmla="*/ 8911 h 17573"/>
                  <a:gd name="connsiteX5" fmla="*/ 5884 w 19584"/>
                  <a:gd name="connsiteY5" fmla="*/ 9695 h 17573"/>
                  <a:gd name="connsiteX6" fmla="*/ 6667 w 19584"/>
                  <a:gd name="connsiteY6" fmla="*/ 10740 h 17573"/>
                  <a:gd name="connsiteX7" fmla="*/ 7712 w 19584"/>
                  <a:gd name="connsiteY7" fmla="*/ 12046 h 17573"/>
                  <a:gd name="connsiteX8" fmla="*/ 8757 w 19584"/>
                  <a:gd name="connsiteY8" fmla="*/ 12830 h 17573"/>
                  <a:gd name="connsiteX9" fmla="*/ 10064 w 19584"/>
                  <a:gd name="connsiteY9" fmla="*/ 13614 h 17573"/>
                  <a:gd name="connsiteX10" fmla="*/ 12154 w 19584"/>
                  <a:gd name="connsiteY10" fmla="*/ 14659 h 17573"/>
                  <a:gd name="connsiteX11" fmla="*/ 14505 w 19584"/>
                  <a:gd name="connsiteY11" fmla="*/ 15965 h 17573"/>
                  <a:gd name="connsiteX12" fmla="*/ 17379 w 19584"/>
                  <a:gd name="connsiteY12" fmla="*/ 17533 h 17573"/>
                  <a:gd name="connsiteX13" fmla="*/ 19469 w 19584"/>
                  <a:gd name="connsiteY13" fmla="*/ 15182 h 17573"/>
                  <a:gd name="connsiteX14" fmla="*/ 19469 w 19584"/>
                  <a:gd name="connsiteY14" fmla="*/ 13091 h 17573"/>
                  <a:gd name="connsiteX15" fmla="*/ 17379 w 19584"/>
                  <a:gd name="connsiteY15" fmla="*/ 11524 h 17573"/>
                  <a:gd name="connsiteX16" fmla="*/ 13198 w 19584"/>
                  <a:gd name="connsiteY16" fmla="*/ 7344 h 1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584" h="17573">
                    <a:moveTo>
                      <a:pt x="13198" y="7344"/>
                    </a:moveTo>
                    <a:cubicBezTo>
                      <a:pt x="11109" y="5776"/>
                      <a:pt x="9019" y="4470"/>
                      <a:pt x="6929" y="2641"/>
                    </a:cubicBezTo>
                    <a:cubicBezTo>
                      <a:pt x="5622" y="1335"/>
                      <a:pt x="4316" y="-232"/>
                      <a:pt x="2226" y="29"/>
                    </a:cubicBezTo>
                    <a:cubicBezTo>
                      <a:pt x="-125" y="290"/>
                      <a:pt x="-387" y="1857"/>
                      <a:pt x="397" y="3686"/>
                    </a:cubicBezTo>
                    <a:cubicBezTo>
                      <a:pt x="1181" y="5776"/>
                      <a:pt x="2226" y="7605"/>
                      <a:pt x="4055" y="8911"/>
                    </a:cubicBezTo>
                    <a:cubicBezTo>
                      <a:pt x="4838" y="8911"/>
                      <a:pt x="5361" y="9434"/>
                      <a:pt x="5884" y="9695"/>
                    </a:cubicBezTo>
                    <a:cubicBezTo>
                      <a:pt x="5884" y="9957"/>
                      <a:pt x="6406" y="10479"/>
                      <a:pt x="6667" y="10740"/>
                    </a:cubicBezTo>
                    <a:cubicBezTo>
                      <a:pt x="6929" y="11001"/>
                      <a:pt x="7712" y="11524"/>
                      <a:pt x="7712" y="12046"/>
                    </a:cubicBezTo>
                    <a:cubicBezTo>
                      <a:pt x="8235" y="12046"/>
                      <a:pt x="8496" y="12569"/>
                      <a:pt x="8757" y="12830"/>
                    </a:cubicBezTo>
                    <a:cubicBezTo>
                      <a:pt x="9019" y="13091"/>
                      <a:pt x="9541" y="13353"/>
                      <a:pt x="10064" y="13614"/>
                    </a:cubicBezTo>
                    <a:cubicBezTo>
                      <a:pt x="10847" y="14137"/>
                      <a:pt x="11370" y="14398"/>
                      <a:pt x="12154" y="14659"/>
                    </a:cubicBezTo>
                    <a:cubicBezTo>
                      <a:pt x="12938" y="14920"/>
                      <a:pt x="13721" y="15443"/>
                      <a:pt x="14505" y="15965"/>
                    </a:cubicBezTo>
                    <a:cubicBezTo>
                      <a:pt x="15550" y="16749"/>
                      <a:pt x="16072" y="17794"/>
                      <a:pt x="17379" y="17533"/>
                    </a:cubicBezTo>
                    <a:cubicBezTo>
                      <a:pt x="18424" y="17271"/>
                      <a:pt x="19469" y="16226"/>
                      <a:pt x="19469" y="15182"/>
                    </a:cubicBezTo>
                    <a:cubicBezTo>
                      <a:pt x="19469" y="14659"/>
                      <a:pt x="19730" y="13614"/>
                      <a:pt x="19469" y="13091"/>
                    </a:cubicBezTo>
                    <a:cubicBezTo>
                      <a:pt x="19207" y="12308"/>
                      <a:pt x="17901" y="12046"/>
                      <a:pt x="17379" y="11524"/>
                    </a:cubicBezTo>
                    <a:cubicBezTo>
                      <a:pt x="16334" y="9957"/>
                      <a:pt x="15028" y="8650"/>
                      <a:pt x="13198" y="734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9" name="Graphic 3">
                <a:extLst>
                  <a:ext uri="{FF2B5EF4-FFF2-40B4-BE49-F238E27FC236}">
                    <a16:creationId xmlns:a16="http://schemas.microsoft.com/office/drawing/2014/main" id="{E17408DC-62E1-2A7F-32A0-875A953F6216}"/>
                  </a:ext>
                </a:extLst>
              </p:cNvPr>
              <p:cNvGrpSpPr/>
              <p:nvPr/>
            </p:nvGrpSpPr>
            <p:grpSpPr>
              <a:xfrm>
                <a:off x="8903081" y="4257146"/>
                <a:ext cx="85242" cy="331314"/>
                <a:chOff x="8903081" y="4257146"/>
                <a:chExt cx="85242" cy="331314"/>
              </a:xfrm>
              <a:solidFill>
                <a:srgbClr val="D5D7D8"/>
              </a:solidFill>
            </p:grpSpPr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81650E01-DA1C-EDE3-C43C-8E63C468C2AD}"/>
                    </a:ext>
                  </a:extLst>
                </p:cNvPr>
                <p:cNvSpPr/>
                <p:nvPr/>
              </p:nvSpPr>
              <p:spPr>
                <a:xfrm>
                  <a:off x="8903081" y="4257146"/>
                  <a:ext cx="6792" cy="6792"/>
                </a:xfrm>
                <a:custGeom>
                  <a:avLst/>
                  <a:gdLst>
                    <a:gd name="connsiteX0" fmla="*/ 6792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2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2" y="3396"/>
                      </a:moveTo>
                      <a:cubicBezTo>
                        <a:pt x="6792" y="5225"/>
                        <a:pt x="5225" y="6793"/>
                        <a:pt x="3396" y="6793"/>
                      </a:cubicBezTo>
                      <a:cubicBezTo>
                        <a:pt x="1567" y="6793"/>
                        <a:pt x="0" y="5225"/>
                        <a:pt x="0" y="3396"/>
                      </a:cubicBezTo>
                      <a:cubicBezTo>
                        <a:pt x="0" y="1567"/>
                        <a:pt x="1567" y="0"/>
                        <a:pt x="3396" y="0"/>
                      </a:cubicBezTo>
                      <a:cubicBezTo>
                        <a:pt x="5225" y="0"/>
                        <a:pt x="6792" y="1567"/>
                        <a:pt x="6792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924">
                  <a:extLst>
                    <a:ext uri="{FF2B5EF4-FFF2-40B4-BE49-F238E27FC236}">
                      <a16:creationId xmlns:a16="http://schemas.microsoft.com/office/drawing/2014/main" id="{B3D45A6D-5E56-CB8A-3F3F-F7E77F22F068}"/>
                    </a:ext>
                  </a:extLst>
                </p:cNvPr>
                <p:cNvSpPr/>
                <p:nvPr/>
              </p:nvSpPr>
              <p:spPr>
                <a:xfrm>
                  <a:off x="8915882" y="4269686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9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270" y="0"/>
                        <a:pt x="7838" y="1829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6" name="Freeform: Shape 925">
                  <a:extLst>
                    <a:ext uri="{FF2B5EF4-FFF2-40B4-BE49-F238E27FC236}">
                      <a16:creationId xmlns:a16="http://schemas.microsoft.com/office/drawing/2014/main" id="{D65ABDB1-C222-FD59-9EAA-B8D7FD9BC929}"/>
                    </a:ext>
                  </a:extLst>
                </p:cNvPr>
                <p:cNvSpPr/>
                <p:nvPr/>
              </p:nvSpPr>
              <p:spPr>
                <a:xfrm>
                  <a:off x="8933647" y="4277262"/>
                  <a:ext cx="8882" cy="8882"/>
                </a:xfrm>
                <a:custGeom>
                  <a:avLst/>
                  <a:gdLst>
                    <a:gd name="connsiteX0" fmla="*/ 8882 w 8882"/>
                    <a:gd name="connsiteY0" fmla="*/ 4442 h 8882"/>
                    <a:gd name="connsiteX1" fmla="*/ 4441 w 8882"/>
                    <a:gd name="connsiteY1" fmla="*/ 8883 h 8882"/>
                    <a:gd name="connsiteX2" fmla="*/ 0 w 8882"/>
                    <a:gd name="connsiteY2" fmla="*/ 4442 h 8882"/>
                    <a:gd name="connsiteX3" fmla="*/ 4441 w 8882"/>
                    <a:gd name="connsiteY3" fmla="*/ 0 h 8882"/>
                    <a:gd name="connsiteX4" fmla="*/ 8882 w 8882"/>
                    <a:gd name="connsiteY4" fmla="*/ 4442 h 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2" h="8882">
                      <a:moveTo>
                        <a:pt x="8882" y="4442"/>
                      </a:moveTo>
                      <a:cubicBezTo>
                        <a:pt x="8882" y="6793"/>
                        <a:pt x="6792" y="8883"/>
                        <a:pt x="4441" y="8883"/>
                      </a:cubicBezTo>
                      <a:cubicBezTo>
                        <a:pt x="2090" y="8883"/>
                        <a:pt x="0" y="6793"/>
                        <a:pt x="0" y="4442"/>
                      </a:cubicBezTo>
                      <a:cubicBezTo>
                        <a:pt x="0" y="2090"/>
                        <a:pt x="2090" y="0"/>
                        <a:pt x="4441" y="0"/>
                      </a:cubicBezTo>
                      <a:cubicBezTo>
                        <a:pt x="6792" y="0"/>
                        <a:pt x="8882" y="2090"/>
                        <a:pt x="8882" y="444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624E430D-4EEB-DADF-CC79-533079D62C31}"/>
                    </a:ext>
                  </a:extLst>
                </p:cNvPr>
                <p:cNvSpPr/>
                <p:nvPr/>
              </p:nvSpPr>
              <p:spPr>
                <a:xfrm>
                  <a:off x="8934954" y="4314077"/>
                  <a:ext cx="8882" cy="8904"/>
                </a:xfrm>
                <a:custGeom>
                  <a:avLst/>
                  <a:gdLst>
                    <a:gd name="connsiteX0" fmla="*/ 8882 w 8882"/>
                    <a:gd name="connsiteY0" fmla="*/ 4463 h 8904"/>
                    <a:gd name="connsiteX1" fmla="*/ 4441 w 8882"/>
                    <a:gd name="connsiteY1" fmla="*/ 8905 h 8904"/>
                    <a:gd name="connsiteX2" fmla="*/ 0 w 8882"/>
                    <a:gd name="connsiteY2" fmla="*/ 4463 h 8904"/>
                    <a:gd name="connsiteX3" fmla="*/ 4441 w 8882"/>
                    <a:gd name="connsiteY3" fmla="*/ 22 h 8904"/>
                    <a:gd name="connsiteX4" fmla="*/ 8882 w 8882"/>
                    <a:gd name="connsiteY4" fmla="*/ 4463 h 8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2" h="8904">
                      <a:moveTo>
                        <a:pt x="8882" y="4463"/>
                      </a:moveTo>
                      <a:cubicBezTo>
                        <a:pt x="8882" y="7076"/>
                        <a:pt x="6792" y="8905"/>
                        <a:pt x="4441" y="8905"/>
                      </a:cubicBezTo>
                      <a:cubicBezTo>
                        <a:pt x="1829" y="8905"/>
                        <a:pt x="0" y="6815"/>
                        <a:pt x="0" y="4463"/>
                      </a:cubicBezTo>
                      <a:cubicBezTo>
                        <a:pt x="0" y="2112"/>
                        <a:pt x="2090" y="22"/>
                        <a:pt x="4441" y="22"/>
                      </a:cubicBezTo>
                      <a:cubicBezTo>
                        <a:pt x="7054" y="-239"/>
                        <a:pt x="8882" y="1851"/>
                        <a:pt x="8882" y="446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927">
                  <a:extLst>
                    <a:ext uri="{FF2B5EF4-FFF2-40B4-BE49-F238E27FC236}">
                      <a16:creationId xmlns:a16="http://schemas.microsoft.com/office/drawing/2014/main" id="{FE671D17-D5F6-6BB6-8C0F-F95678615E3C}"/>
                    </a:ext>
                  </a:extLst>
                </p:cNvPr>
                <p:cNvSpPr/>
                <p:nvPr/>
              </p:nvSpPr>
              <p:spPr>
                <a:xfrm>
                  <a:off x="8942269" y="4384115"/>
                  <a:ext cx="10450" cy="7315"/>
                </a:xfrm>
                <a:custGeom>
                  <a:avLst/>
                  <a:gdLst>
                    <a:gd name="connsiteX0" fmla="*/ 10450 w 10450"/>
                    <a:gd name="connsiteY0" fmla="*/ 3658 h 7315"/>
                    <a:gd name="connsiteX1" fmla="*/ 5225 w 10450"/>
                    <a:gd name="connsiteY1" fmla="*/ 7315 h 7315"/>
                    <a:gd name="connsiteX2" fmla="*/ 0 w 10450"/>
                    <a:gd name="connsiteY2" fmla="*/ 3658 h 7315"/>
                    <a:gd name="connsiteX3" fmla="*/ 5225 w 10450"/>
                    <a:gd name="connsiteY3" fmla="*/ 0 h 7315"/>
                    <a:gd name="connsiteX4" fmla="*/ 10450 w 10450"/>
                    <a:gd name="connsiteY4" fmla="*/ 3658 h 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50" h="7315">
                      <a:moveTo>
                        <a:pt x="10450" y="3658"/>
                      </a:moveTo>
                      <a:cubicBezTo>
                        <a:pt x="10450" y="5748"/>
                        <a:pt x="8099" y="7315"/>
                        <a:pt x="5225" y="7315"/>
                      </a:cubicBezTo>
                      <a:cubicBezTo>
                        <a:pt x="2351" y="7315"/>
                        <a:pt x="0" y="5748"/>
                        <a:pt x="0" y="3658"/>
                      </a:cubicBezTo>
                      <a:cubicBezTo>
                        <a:pt x="0" y="1567"/>
                        <a:pt x="2351" y="0"/>
                        <a:pt x="5225" y="0"/>
                      </a:cubicBezTo>
                      <a:cubicBezTo>
                        <a:pt x="8099" y="0"/>
                        <a:pt x="10450" y="1567"/>
                        <a:pt x="10450" y="36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9" name="Freeform: Shape 928">
                  <a:extLst>
                    <a:ext uri="{FF2B5EF4-FFF2-40B4-BE49-F238E27FC236}">
                      <a16:creationId xmlns:a16="http://schemas.microsoft.com/office/drawing/2014/main" id="{A97A2F9C-EB28-A728-6D05-3661C33D34D4}"/>
                    </a:ext>
                  </a:extLst>
                </p:cNvPr>
                <p:cNvSpPr/>
                <p:nvPr/>
              </p:nvSpPr>
              <p:spPr>
                <a:xfrm>
                  <a:off x="8970745" y="4382025"/>
                  <a:ext cx="7315" cy="7837"/>
                </a:xfrm>
                <a:custGeom>
                  <a:avLst/>
                  <a:gdLst>
                    <a:gd name="connsiteX0" fmla="*/ 7315 w 7315"/>
                    <a:gd name="connsiteY0" fmla="*/ 3919 h 7837"/>
                    <a:gd name="connsiteX1" fmla="*/ 3658 w 7315"/>
                    <a:gd name="connsiteY1" fmla="*/ 7838 h 7837"/>
                    <a:gd name="connsiteX2" fmla="*/ 1 w 7315"/>
                    <a:gd name="connsiteY2" fmla="*/ 3919 h 7837"/>
                    <a:gd name="connsiteX3" fmla="*/ 3658 w 7315"/>
                    <a:gd name="connsiteY3" fmla="*/ 0 h 7837"/>
                    <a:gd name="connsiteX4" fmla="*/ 7315 w 7315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7837">
                      <a:moveTo>
                        <a:pt x="7315" y="3919"/>
                      </a:moveTo>
                      <a:cubicBezTo>
                        <a:pt x="7315" y="6083"/>
                        <a:pt x="5678" y="7838"/>
                        <a:pt x="3658" y="7838"/>
                      </a:cubicBezTo>
                      <a:cubicBezTo>
                        <a:pt x="1638" y="7838"/>
                        <a:pt x="1" y="6083"/>
                        <a:pt x="1" y="3919"/>
                      </a:cubicBezTo>
                      <a:cubicBezTo>
                        <a:pt x="1" y="1755"/>
                        <a:pt x="1638" y="0"/>
                        <a:pt x="3658" y="0"/>
                      </a:cubicBezTo>
                      <a:cubicBezTo>
                        <a:pt x="5678" y="0"/>
                        <a:pt x="7315" y="1755"/>
                        <a:pt x="7315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0BE03D7C-2561-5B89-440E-33BBDA6BF4F8}"/>
                    </a:ext>
                  </a:extLst>
                </p:cNvPr>
                <p:cNvSpPr/>
                <p:nvPr/>
              </p:nvSpPr>
              <p:spPr>
                <a:xfrm>
                  <a:off x="8960971" y="4489895"/>
                  <a:ext cx="7162" cy="8389"/>
                </a:xfrm>
                <a:custGeom>
                  <a:avLst/>
                  <a:gdLst>
                    <a:gd name="connsiteX0" fmla="*/ 892 w 7162"/>
                    <a:gd name="connsiteY0" fmla="*/ 5776 h 8389"/>
                    <a:gd name="connsiteX1" fmla="*/ 3766 w 7162"/>
                    <a:gd name="connsiteY1" fmla="*/ 8389 h 8389"/>
                    <a:gd name="connsiteX2" fmla="*/ 5856 w 7162"/>
                    <a:gd name="connsiteY2" fmla="*/ 6038 h 8389"/>
                    <a:gd name="connsiteX3" fmla="*/ 7162 w 7162"/>
                    <a:gd name="connsiteY3" fmla="*/ 3686 h 8389"/>
                    <a:gd name="connsiteX4" fmla="*/ 6378 w 7162"/>
                    <a:gd name="connsiteY4" fmla="*/ 1596 h 8389"/>
                    <a:gd name="connsiteX5" fmla="*/ 4550 w 7162"/>
                    <a:gd name="connsiteY5" fmla="*/ 29 h 8389"/>
                    <a:gd name="connsiteX6" fmla="*/ 369 w 7162"/>
                    <a:gd name="connsiteY6" fmla="*/ 2902 h 8389"/>
                    <a:gd name="connsiteX7" fmla="*/ 108 w 7162"/>
                    <a:gd name="connsiteY7" fmla="*/ 4470 h 8389"/>
                    <a:gd name="connsiteX8" fmla="*/ 631 w 7162"/>
                    <a:gd name="connsiteY8" fmla="*/ 5254 h 8389"/>
                    <a:gd name="connsiteX9" fmla="*/ 892 w 7162"/>
                    <a:gd name="connsiteY9" fmla="*/ 5776 h 8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162" h="8389">
                      <a:moveTo>
                        <a:pt x="892" y="5776"/>
                      </a:moveTo>
                      <a:cubicBezTo>
                        <a:pt x="1675" y="6821"/>
                        <a:pt x="2721" y="7344"/>
                        <a:pt x="3766" y="8389"/>
                      </a:cubicBezTo>
                      <a:cubicBezTo>
                        <a:pt x="4550" y="7605"/>
                        <a:pt x="5072" y="6821"/>
                        <a:pt x="5856" y="6038"/>
                      </a:cubicBezTo>
                      <a:cubicBezTo>
                        <a:pt x="6378" y="5254"/>
                        <a:pt x="7162" y="4731"/>
                        <a:pt x="7162" y="3686"/>
                      </a:cubicBezTo>
                      <a:cubicBezTo>
                        <a:pt x="7162" y="2902"/>
                        <a:pt x="6640" y="2119"/>
                        <a:pt x="6378" y="1596"/>
                      </a:cubicBezTo>
                      <a:cubicBezTo>
                        <a:pt x="5856" y="813"/>
                        <a:pt x="5594" y="29"/>
                        <a:pt x="4550" y="29"/>
                      </a:cubicBezTo>
                      <a:cubicBezTo>
                        <a:pt x="2721" y="-233"/>
                        <a:pt x="1153" y="1335"/>
                        <a:pt x="369" y="2902"/>
                      </a:cubicBezTo>
                      <a:cubicBezTo>
                        <a:pt x="108" y="3425"/>
                        <a:pt x="-153" y="3947"/>
                        <a:pt x="108" y="4470"/>
                      </a:cubicBezTo>
                      <a:cubicBezTo>
                        <a:pt x="108" y="4731"/>
                        <a:pt x="369" y="4993"/>
                        <a:pt x="631" y="5254"/>
                      </a:cubicBezTo>
                      <a:cubicBezTo>
                        <a:pt x="631" y="5254"/>
                        <a:pt x="892" y="5515"/>
                        <a:pt x="892" y="57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0" name="Graphic 3">
                <a:extLst>
                  <a:ext uri="{FF2B5EF4-FFF2-40B4-BE49-F238E27FC236}">
                    <a16:creationId xmlns:a16="http://schemas.microsoft.com/office/drawing/2014/main" id="{DE1C9057-F552-1519-5FA6-3C9DC4E48DDD}"/>
                  </a:ext>
                </a:extLst>
              </p:cNvPr>
              <p:cNvGrpSpPr/>
              <p:nvPr/>
            </p:nvGrpSpPr>
            <p:grpSpPr>
              <a:xfrm>
                <a:off x="8813367" y="5083115"/>
                <a:ext cx="18160" cy="29023"/>
                <a:chOff x="8813367" y="5083115"/>
                <a:chExt cx="18160" cy="29023"/>
              </a:xfrm>
              <a:solidFill>
                <a:srgbClr val="D5D7D8"/>
              </a:solidFill>
            </p:grpSpPr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2BAF2541-9EAD-5644-9C0E-B122DA10526C}"/>
                    </a:ext>
                  </a:extLst>
                </p:cNvPr>
                <p:cNvSpPr/>
                <p:nvPr/>
              </p:nvSpPr>
              <p:spPr>
                <a:xfrm>
                  <a:off x="8826010" y="5099900"/>
                  <a:ext cx="3330" cy="4339"/>
                </a:xfrm>
                <a:custGeom>
                  <a:avLst/>
                  <a:gdLst>
                    <a:gd name="connsiteX0" fmla="*/ 1306 w 3330"/>
                    <a:gd name="connsiteY0" fmla="*/ 4231 h 4339"/>
                    <a:gd name="connsiteX1" fmla="*/ 0 w 3330"/>
                    <a:gd name="connsiteY1" fmla="*/ 1357 h 4339"/>
                    <a:gd name="connsiteX2" fmla="*/ 261 w 3330"/>
                    <a:gd name="connsiteY2" fmla="*/ 312 h 4339"/>
                    <a:gd name="connsiteX3" fmla="*/ 783 w 3330"/>
                    <a:gd name="connsiteY3" fmla="*/ 51 h 4339"/>
                    <a:gd name="connsiteX4" fmla="*/ 3135 w 3330"/>
                    <a:gd name="connsiteY4" fmla="*/ 1357 h 4339"/>
                    <a:gd name="connsiteX5" fmla="*/ 3135 w 3330"/>
                    <a:gd name="connsiteY5" fmla="*/ 2403 h 4339"/>
                    <a:gd name="connsiteX6" fmla="*/ 2613 w 3330"/>
                    <a:gd name="connsiteY6" fmla="*/ 3970 h 4339"/>
                    <a:gd name="connsiteX7" fmla="*/ 1306 w 3330"/>
                    <a:gd name="connsiteY7" fmla="*/ 4231 h 4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30" h="4339">
                      <a:moveTo>
                        <a:pt x="1306" y="4231"/>
                      </a:moveTo>
                      <a:cubicBezTo>
                        <a:pt x="0" y="3970"/>
                        <a:pt x="0" y="2403"/>
                        <a:pt x="0" y="1357"/>
                      </a:cubicBezTo>
                      <a:cubicBezTo>
                        <a:pt x="0" y="1096"/>
                        <a:pt x="0" y="574"/>
                        <a:pt x="261" y="312"/>
                      </a:cubicBezTo>
                      <a:cubicBezTo>
                        <a:pt x="261" y="51"/>
                        <a:pt x="522" y="51"/>
                        <a:pt x="783" y="51"/>
                      </a:cubicBezTo>
                      <a:cubicBezTo>
                        <a:pt x="1829" y="-210"/>
                        <a:pt x="2613" y="574"/>
                        <a:pt x="3135" y="1357"/>
                      </a:cubicBezTo>
                      <a:cubicBezTo>
                        <a:pt x="3396" y="1619"/>
                        <a:pt x="3396" y="2141"/>
                        <a:pt x="3135" y="2403"/>
                      </a:cubicBezTo>
                      <a:cubicBezTo>
                        <a:pt x="3135" y="2925"/>
                        <a:pt x="2873" y="3448"/>
                        <a:pt x="2613" y="3970"/>
                      </a:cubicBezTo>
                      <a:cubicBezTo>
                        <a:pt x="2090" y="4231"/>
                        <a:pt x="1567" y="4493"/>
                        <a:pt x="1306" y="423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921">
                  <a:extLst>
                    <a:ext uri="{FF2B5EF4-FFF2-40B4-BE49-F238E27FC236}">
                      <a16:creationId xmlns:a16="http://schemas.microsoft.com/office/drawing/2014/main" id="{55B1E407-7B33-EB51-8701-95C409A6B2C1}"/>
                    </a:ext>
                  </a:extLst>
                </p:cNvPr>
                <p:cNvSpPr/>
                <p:nvPr/>
              </p:nvSpPr>
              <p:spPr>
                <a:xfrm>
                  <a:off x="8813367" y="5083115"/>
                  <a:ext cx="13283" cy="5079"/>
                </a:xfrm>
                <a:custGeom>
                  <a:avLst/>
                  <a:gdLst>
                    <a:gd name="connsiteX0" fmla="*/ 5328 w 13283"/>
                    <a:gd name="connsiteY0" fmla="*/ 5080 h 5079"/>
                    <a:gd name="connsiteX1" fmla="*/ 5328 w 13283"/>
                    <a:gd name="connsiteY1" fmla="*/ 5080 h 5079"/>
                    <a:gd name="connsiteX2" fmla="*/ 3238 w 13283"/>
                    <a:gd name="connsiteY2" fmla="*/ 4819 h 5079"/>
                    <a:gd name="connsiteX3" fmla="*/ 364 w 13283"/>
                    <a:gd name="connsiteY3" fmla="*/ 3774 h 5079"/>
                    <a:gd name="connsiteX4" fmla="*/ 626 w 13283"/>
                    <a:gd name="connsiteY4" fmla="*/ 1945 h 5079"/>
                    <a:gd name="connsiteX5" fmla="*/ 1932 w 13283"/>
                    <a:gd name="connsiteY5" fmla="*/ 1422 h 5079"/>
                    <a:gd name="connsiteX6" fmla="*/ 3500 w 13283"/>
                    <a:gd name="connsiteY6" fmla="*/ 639 h 5079"/>
                    <a:gd name="connsiteX7" fmla="*/ 7418 w 13283"/>
                    <a:gd name="connsiteY7" fmla="*/ 116 h 5079"/>
                    <a:gd name="connsiteX8" fmla="*/ 9508 w 13283"/>
                    <a:gd name="connsiteY8" fmla="*/ 116 h 5079"/>
                    <a:gd name="connsiteX9" fmla="*/ 10553 w 13283"/>
                    <a:gd name="connsiteY9" fmla="*/ 116 h 5079"/>
                    <a:gd name="connsiteX10" fmla="*/ 13166 w 13283"/>
                    <a:gd name="connsiteY10" fmla="*/ 1945 h 5079"/>
                    <a:gd name="connsiteX11" fmla="*/ 11076 w 13283"/>
                    <a:gd name="connsiteY11" fmla="*/ 4819 h 5079"/>
                    <a:gd name="connsiteX12" fmla="*/ 5328 w 13283"/>
                    <a:gd name="connsiteY12" fmla="*/ 5080 h 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283" h="5079">
                      <a:moveTo>
                        <a:pt x="5328" y="5080"/>
                      </a:moveTo>
                      <a:cubicBezTo>
                        <a:pt x="5328" y="5080"/>
                        <a:pt x="5328" y="5080"/>
                        <a:pt x="5328" y="5080"/>
                      </a:cubicBezTo>
                      <a:cubicBezTo>
                        <a:pt x="4544" y="5080"/>
                        <a:pt x="3760" y="4819"/>
                        <a:pt x="3238" y="4819"/>
                      </a:cubicBezTo>
                      <a:cubicBezTo>
                        <a:pt x="2193" y="4558"/>
                        <a:pt x="1148" y="4558"/>
                        <a:pt x="364" y="3774"/>
                      </a:cubicBezTo>
                      <a:cubicBezTo>
                        <a:pt x="-158" y="3251"/>
                        <a:pt x="-158" y="2206"/>
                        <a:pt x="626" y="1945"/>
                      </a:cubicBezTo>
                      <a:cubicBezTo>
                        <a:pt x="1148" y="1684"/>
                        <a:pt x="1409" y="1684"/>
                        <a:pt x="1932" y="1422"/>
                      </a:cubicBezTo>
                      <a:cubicBezTo>
                        <a:pt x="2454" y="1161"/>
                        <a:pt x="2977" y="900"/>
                        <a:pt x="3500" y="639"/>
                      </a:cubicBezTo>
                      <a:cubicBezTo>
                        <a:pt x="4806" y="116"/>
                        <a:pt x="6112" y="378"/>
                        <a:pt x="7418" y="116"/>
                      </a:cubicBezTo>
                      <a:cubicBezTo>
                        <a:pt x="8202" y="116"/>
                        <a:pt x="8986" y="116"/>
                        <a:pt x="9508" y="116"/>
                      </a:cubicBezTo>
                      <a:cubicBezTo>
                        <a:pt x="9769" y="116"/>
                        <a:pt x="10292" y="-145"/>
                        <a:pt x="10553" y="116"/>
                      </a:cubicBezTo>
                      <a:cubicBezTo>
                        <a:pt x="11598" y="378"/>
                        <a:pt x="12904" y="900"/>
                        <a:pt x="13166" y="1945"/>
                      </a:cubicBezTo>
                      <a:cubicBezTo>
                        <a:pt x="13688" y="3513"/>
                        <a:pt x="12382" y="4558"/>
                        <a:pt x="11076" y="4819"/>
                      </a:cubicBezTo>
                      <a:cubicBezTo>
                        <a:pt x="9508" y="5080"/>
                        <a:pt x="7418" y="5080"/>
                        <a:pt x="5328" y="50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A8C723C1-06A7-E832-DC8D-42EC862196D9}"/>
                    </a:ext>
                  </a:extLst>
                </p:cNvPr>
                <p:cNvSpPr/>
                <p:nvPr/>
              </p:nvSpPr>
              <p:spPr>
                <a:xfrm>
                  <a:off x="8818785" y="5089646"/>
                  <a:ext cx="6702" cy="7568"/>
                </a:xfrm>
                <a:custGeom>
                  <a:avLst/>
                  <a:gdLst>
                    <a:gd name="connsiteX0" fmla="*/ 433 w 6702"/>
                    <a:gd name="connsiteY0" fmla="*/ 1422 h 7568"/>
                    <a:gd name="connsiteX1" fmla="*/ 694 w 6702"/>
                    <a:gd name="connsiteY1" fmla="*/ 639 h 7568"/>
                    <a:gd name="connsiteX2" fmla="*/ 694 w 6702"/>
                    <a:gd name="connsiteY2" fmla="*/ 639 h 7568"/>
                    <a:gd name="connsiteX3" fmla="*/ 3307 w 6702"/>
                    <a:gd name="connsiteY3" fmla="*/ 116 h 7568"/>
                    <a:gd name="connsiteX4" fmla="*/ 4352 w 6702"/>
                    <a:gd name="connsiteY4" fmla="*/ 116 h 7568"/>
                    <a:gd name="connsiteX5" fmla="*/ 5136 w 6702"/>
                    <a:gd name="connsiteY5" fmla="*/ 900 h 7568"/>
                    <a:gd name="connsiteX6" fmla="*/ 6180 w 6702"/>
                    <a:gd name="connsiteY6" fmla="*/ 2467 h 7568"/>
                    <a:gd name="connsiteX7" fmla="*/ 6442 w 6702"/>
                    <a:gd name="connsiteY7" fmla="*/ 4035 h 7568"/>
                    <a:gd name="connsiteX8" fmla="*/ 6703 w 6702"/>
                    <a:gd name="connsiteY8" fmla="*/ 5864 h 7568"/>
                    <a:gd name="connsiteX9" fmla="*/ 5396 w 6702"/>
                    <a:gd name="connsiteY9" fmla="*/ 7431 h 7568"/>
                    <a:gd name="connsiteX10" fmla="*/ 1739 w 6702"/>
                    <a:gd name="connsiteY10" fmla="*/ 5603 h 7568"/>
                    <a:gd name="connsiteX11" fmla="*/ 1217 w 6702"/>
                    <a:gd name="connsiteY11" fmla="*/ 4558 h 7568"/>
                    <a:gd name="connsiteX12" fmla="*/ 433 w 6702"/>
                    <a:gd name="connsiteY12" fmla="*/ 3774 h 7568"/>
                    <a:gd name="connsiteX13" fmla="*/ 171 w 6702"/>
                    <a:gd name="connsiteY13" fmla="*/ 2729 h 7568"/>
                    <a:gd name="connsiteX14" fmla="*/ 433 w 6702"/>
                    <a:gd name="connsiteY14" fmla="*/ 1422 h 7568"/>
                    <a:gd name="connsiteX15" fmla="*/ 433 w 6702"/>
                    <a:gd name="connsiteY15" fmla="*/ 1422 h 7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02" h="7568">
                      <a:moveTo>
                        <a:pt x="433" y="1422"/>
                      </a:moveTo>
                      <a:cubicBezTo>
                        <a:pt x="694" y="1161"/>
                        <a:pt x="694" y="900"/>
                        <a:pt x="694" y="639"/>
                      </a:cubicBezTo>
                      <a:cubicBezTo>
                        <a:pt x="694" y="639"/>
                        <a:pt x="694" y="639"/>
                        <a:pt x="694" y="639"/>
                      </a:cubicBezTo>
                      <a:cubicBezTo>
                        <a:pt x="1217" y="-145"/>
                        <a:pt x="2523" y="116"/>
                        <a:pt x="3307" y="116"/>
                      </a:cubicBezTo>
                      <a:cubicBezTo>
                        <a:pt x="3568" y="116"/>
                        <a:pt x="3829" y="-145"/>
                        <a:pt x="4352" y="116"/>
                      </a:cubicBezTo>
                      <a:cubicBezTo>
                        <a:pt x="4613" y="378"/>
                        <a:pt x="4874" y="639"/>
                        <a:pt x="5136" y="900"/>
                      </a:cubicBezTo>
                      <a:cubicBezTo>
                        <a:pt x="5396" y="1422"/>
                        <a:pt x="5919" y="1945"/>
                        <a:pt x="6180" y="2467"/>
                      </a:cubicBezTo>
                      <a:cubicBezTo>
                        <a:pt x="6442" y="2990"/>
                        <a:pt x="6180" y="3513"/>
                        <a:pt x="6442" y="4035"/>
                      </a:cubicBezTo>
                      <a:cubicBezTo>
                        <a:pt x="6703" y="4558"/>
                        <a:pt x="6703" y="5341"/>
                        <a:pt x="6703" y="5864"/>
                      </a:cubicBezTo>
                      <a:cubicBezTo>
                        <a:pt x="6703" y="6647"/>
                        <a:pt x="5919" y="7170"/>
                        <a:pt x="5396" y="7431"/>
                      </a:cubicBezTo>
                      <a:cubicBezTo>
                        <a:pt x="3829" y="7954"/>
                        <a:pt x="2523" y="6909"/>
                        <a:pt x="1739" y="5603"/>
                      </a:cubicBezTo>
                      <a:cubicBezTo>
                        <a:pt x="1478" y="5341"/>
                        <a:pt x="1478" y="4819"/>
                        <a:pt x="1217" y="4558"/>
                      </a:cubicBezTo>
                      <a:cubicBezTo>
                        <a:pt x="955" y="4296"/>
                        <a:pt x="694" y="4035"/>
                        <a:pt x="433" y="3774"/>
                      </a:cubicBezTo>
                      <a:cubicBezTo>
                        <a:pt x="171" y="3513"/>
                        <a:pt x="171" y="3251"/>
                        <a:pt x="171" y="2729"/>
                      </a:cubicBezTo>
                      <a:cubicBezTo>
                        <a:pt x="-90" y="2206"/>
                        <a:pt x="-90" y="1945"/>
                        <a:pt x="433" y="1422"/>
                      </a:cubicBezTo>
                      <a:cubicBezTo>
                        <a:pt x="171" y="1422"/>
                        <a:pt x="433" y="1422"/>
                        <a:pt x="433" y="14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1" name="Graphic 3">
                <a:extLst>
                  <a:ext uri="{FF2B5EF4-FFF2-40B4-BE49-F238E27FC236}">
                    <a16:creationId xmlns:a16="http://schemas.microsoft.com/office/drawing/2014/main" id="{93537E06-37FA-1288-D9DD-50AA6C59BF81}"/>
                  </a:ext>
                </a:extLst>
              </p:cNvPr>
              <p:cNvGrpSpPr/>
              <p:nvPr/>
            </p:nvGrpSpPr>
            <p:grpSpPr>
              <a:xfrm>
                <a:off x="8774282" y="4725052"/>
                <a:ext cx="24354" cy="45586"/>
                <a:chOff x="8774282" y="4725052"/>
                <a:chExt cx="24354" cy="45586"/>
              </a:xfrm>
              <a:solidFill>
                <a:srgbClr val="D5D7D8"/>
              </a:solidFill>
            </p:grpSpPr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B1FEFB31-4605-7521-FF6E-45F2A65E5CA4}"/>
                    </a:ext>
                  </a:extLst>
                </p:cNvPr>
                <p:cNvSpPr/>
                <p:nvPr/>
              </p:nvSpPr>
              <p:spPr>
                <a:xfrm>
                  <a:off x="8787345" y="4725052"/>
                  <a:ext cx="8360" cy="5225"/>
                </a:xfrm>
                <a:custGeom>
                  <a:avLst/>
                  <a:gdLst>
                    <a:gd name="connsiteX0" fmla="*/ 8360 w 8360"/>
                    <a:gd name="connsiteY0" fmla="*/ 2613 h 5225"/>
                    <a:gd name="connsiteX1" fmla="*/ 4180 w 8360"/>
                    <a:gd name="connsiteY1" fmla="*/ 5225 h 5225"/>
                    <a:gd name="connsiteX2" fmla="*/ 0 w 8360"/>
                    <a:gd name="connsiteY2" fmla="*/ 2613 h 5225"/>
                    <a:gd name="connsiteX3" fmla="*/ 4180 w 8360"/>
                    <a:gd name="connsiteY3" fmla="*/ 0 h 5225"/>
                    <a:gd name="connsiteX4" fmla="*/ 8360 w 8360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60" h="5225">
                      <a:moveTo>
                        <a:pt x="8360" y="2613"/>
                      </a:moveTo>
                      <a:cubicBezTo>
                        <a:pt x="8360" y="3919"/>
                        <a:pt x="6531" y="5225"/>
                        <a:pt x="4180" y="5225"/>
                      </a:cubicBezTo>
                      <a:cubicBezTo>
                        <a:pt x="1829" y="5225"/>
                        <a:pt x="0" y="4180"/>
                        <a:pt x="0" y="2613"/>
                      </a:cubicBezTo>
                      <a:cubicBezTo>
                        <a:pt x="0" y="1306"/>
                        <a:pt x="1829" y="0"/>
                        <a:pt x="4180" y="0"/>
                      </a:cubicBezTo>
                      <a:cubicBezTo>
                        <a:pt x="6531" y="0"/>
                        <a:pt x="8360" y="1306"/>
                        <a:pt x="836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ADDCD802-9D46-77DF-1DF7-9EF96DDA393A}"/>
                    </a:ext>
                  </a:extLst>
                </p:cNvPr>
                <p:cNvSpPr/>
                <p:nvPr/>
              </p:nvSpPr>
              <p:spPr>
                <a:xfrm>
                  <a:off x="8774282" y="4748304"/>
                  <a:ext cx="7315" cy="9927"/>
                </a:xfrm>
                <a:custGeom>
                  <a:avLst/>
                  <a:gdLst>
                    <a:gd name="connsiteX0" fmla="*/ 7315 w 7315"/>
                    <a:gd name="connsiteY0" fmla="*/ 4964 h 9927"/>
                    <a:gd name="connsiteX1" fmla="*/ 3657 w 7315"/>
                    <a:gd name="connsiteY1" fmla="*/ 9928 h 9927"/>
                    <a:gd name="connsiteX2" fmla="*/ 0 w 7315"/>
                    <a:gd name="connsiteY2" fmla="*/ 4964 h 9927"/>
                    <a:gd name="connsiteX3" fmla="*/ 3657 w 7315"/>
                    <a:gd name="connsiteY3" fmla="*/ 0 h 9927"/>
                    <a:gd name="connsiteX4" fmla="*/ 7315 w 7315"/>
                    <a:gd name="connsiteY4" fmla="*/ 4964 h 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9927">
                      <a:moveTo>
                        <a:pt x="7315" y="4964"/>
                      </a:moveTo>
                      <a:cubicBezTo>
                        <a:pt x="7315" y="7838"/>
                        <a:pt x="5747" y="9928"/>
                        <a:pt x="3657" y="9928"/>
                      </a:cubicBezTo>
                      <a:cubicBezTo>
                        <a:pt x="1567" y="9928"/>
                        <a:pt x="0" y="7576"/>
                        <a:pt x="0" y="4964"/>
                      </a:cubicBezTo>
                      <a:cubicBezTo>
                        <a:pt x="0" y="2351"/>
                        <a:pt x="1567" y="0"/>
                        <a:pt x="3657" y="0"/>
                      </a:cubicBezTo>
                      <a:cubicBezTo>
                        <a:pt x="5747" y="0"/>
                        <a:pt x="7315" y="2090"/>
                        <a:pt x="7315" y="49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ADC6B6E5-9383-A08C-38C2-8AAB715E29C1}"/>
                  </a:ext>
                </a:extLst>
              </p:cNvPr>
              <p:cNvSpPr/>
              <p:nvPr/>
            </p:nvSpPr>
            <p:spPr>
              <a:xfrm>
                <a:off x="8717590" y="5244686"/>
                <a:ext cx="5747" cy="5747"/>
              </a:xfrm>
              <a:custGeom>
                <a:avLst/>
                <a:gdLst>
                  <a:gd name="connsiteX0" fmla="*/ 5747 w 5747"/>
                  <a:gd name="connsiteY0" fmla="*/ 2874 h 5747"/>
                  <a:gd name="connsiteX1" fmla="*/ 2873 w 5747"/>
                  <a:gd name="connsiteY1" fmla="*/ 5747 h 5747"/>
                  <a:gd name="connsiteX2" fmla="*/ 0 w 5747"/>
                  <a:gd name="connsiteY2" fmla="*/ 2874 h 5747"/>
                  <a:gd name="connsiteX3" fmla="*/ 2873 w 5747"/>
                  <a:gd name="connsiteY3" fmla="*/ 0 h 5747"/>
                  <a:gd name="connsiteX4" fmla="*/ 5747 w 5747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5747">
                    <a:moveTo>
                      <a:pt x="5747" y="2874"/>
                    </a:moveTo>
                    <a:cubicBezTo>
                      <a:pt x="5747" y="4441"/>
                      <a:pt x="4441" y="5747"/>
                      <a:pt x="2873" y="5747"/>
                    </a:cubicBezTo>
                    <a:cubicBezTo>
                      <a:pt x="1306" y="5747"/>
                      <a:pt x="0" y="4441"/>
                      <a:pt x="0" y="2874"/>
                    </a:cubicBezTo>
                    <a:cubicBezTo>
                      <a:pt x="0" y="1306"/>
                      <a:pt x="1306" y="0"/>
                      <a:pt x="2873" y="0"/>
                    </a:cubicBezTo>
                    <a:cubicBezTo>
                      <a:pt x="4441" y="0"/>
                      <a:pt x="5747" y="1306"/>
                      <a:pt x="5747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553259AD-82AF-F626-77CA-7D0FEFA0D29D}"/>
                  </a:ext>
                </a:extLst>
              </p:cNvPr>
              <p:cNvSpPr/>
              <p:nvPr/>
            </p:nvSpPr>
            <p:spPr>
              <a:xfrm>
                <a:off x="8716806" y="5254091"/>
                <a:ext cx="3657" cy="3135"/>
              </a:xfrm>
              <a:custGeom>
                <a:avLst/>
                <a:gdLst>
                  <a:gd name="connsiteX0" fmla="*/ 3657 w 3657"/>
                  <a:gd name="connsiteY0" fmla="*/ 1567 h 3135"/>
                  <a:gd name="connsiteX1" fmla="*/ 1829 w 3657"/>
                  <a:gd name="connsiteY1" fmla="*/ 3135 h 3135"/>
                  <a:gd name="connsiteX2" fmla="*/ 0 w 3657"/>
                  <a:gd name="connsiteY2" fmla="*/ 1567 h 3135"/>
                  <a:gd name="connsiteX3" fmla="*/ 1829 w 3657"/>
                  <a:gd name="connsiteY3" fmla="*/ 0 h 3135"/>
                  <a:gd name="connsiteX4" fmla="*/ 3657 w 3657"/>
                  <a:gd name="connsiteY4" fmla="*/ 1567 h 3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" h="3135">
                    <a:moveTo>
                      <a:pt x="3657" y="1567"/>
                    </a:moveTo>
                    <a:cubicBezTo>
                      <a:pt x="3657" y="2351"/>
                      <a:pt x="2873" y="3135"/>
                      <a:pt x="1829" y="3135"/>
                    </a:cubicBezTo>
                    <a:cubicBezTo>
                      <a:pt x="784" y="3135"/>
                      <a:pt x="0" y="2351"/>
                      <a:pt x="0" y="1567"/>
                    </a:cubicBezTo>
                    <a:cubicBezTo>
                      <a:pt x="0" y="784"/>
                      <a:pt x="784" y="0"/>
                      <a:pt x="1829" y="0"/>
                    </a:cubicBezTo>
                    <a:cubicBezTo>
                      <a:pt x="2873" y="0"/>
                      <a:pt x="3657" y="784"/>
                      <a:pt x="3657" y="156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B86AB1CA-349D-E6C9-D5FC-4BC6A6431F4F}"/>
                  </a:ext>
                </a:extLst>
              </p:cNvPr>
              <p:cNvSpPr/>
              <p:nvPr/>
            </p:nvSpPr>
            <p:spPr>
              <a:xfrm>
                <a:off x="8508586" y="5327202"/>
                <a:ext cx="6792" cy="4220"/>
              </a:xfrm>
              <a:custGeom>
                <a:avLst/>
                <a:gdLst>
                  <a:gd name="connsiteX0" fmla="*/ 6792 w 6792"/>
                  <a:gd name="connsiteY0" fmla="*/ 2130 h 4220"/>
                  <a:gd name="connsiteX1" fmla="*/ 3396 w 6792"/>
                  <a:gd name="connsiteY1" fmla="*/ 4220 h 4220"/>
                  <a:gd name="connsiteX2" fmla="*/ 0 w 6792"/>
                  <a:gd name="connsiteY2" fmla="*/ 2130 h 4220"/>
                  <a:gd name="connsiteX3" fmla="*/ 3396 w 6792"/>
                  <a:gd name="connsiteY3" fmla="*/ 40 h 4220"/>
                  <a:gd name="connsiteX4" fmla="*/ 6792 w 6792"/>
                  <a:gd name="connsiteY4" fmla="*/ 2130 h 4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4220">
                    <a:moveTo>
                      <a:pt x="6792" y="2130"/>
                    </a:moveTo>
                    <a:cubicBezTo>
                      <a:pt x="6792" y="3176"/>
                      <a:pt x="5225" y="4220"/>
                      <a:pt x="3396" y="4220"/>
                    </a:cubicBezTo>
                    <a:cubicBezTo>
                      <a:pt x="1567" y="4220"/>
                      <a:pt x="0" y="3176"/>
                      <a:pt x="0" y="2130"/>
                    </a:cubicBezTo>
                    <a:cubicBezTo>
                      <a:pt x="0" y="1085"/>
                      <a:pt x="1567" y="40"/>
                      <a:pt x="3396" y="40"/>
                    </a:cubicBezTo>
                    <a:cubicBezTo>
                      <a:pt x="5225" y="-221"/>
                      <a:pt x="6792" y="824"/>
                      <a:pt x="6792" y="21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F1B7FB22-0CCC-8B07-6722-CA3EB052529D}"/>
                  </a:ext>
                </a:extLst>
              </p:cNvPr>
              <p:cNvSpPr/>
              <p:nvPr/>
            </p:nvSpPr>
            <p:spPr>
              <a:xfrm>
                <a:off x="8442043" y="5271822"/>
                <a:ext cx="8140" cy="10296"/>
              </a:xfrm>
              <a:custGeom>
                <a:avLst/>
                <a:gdLst>
                  <a:gd name="connsiteX0" fmla="*/ 7499 w 8140"/>
                  <a:gd name="connsiteY0" fmla="*/ 1602 h 10296"/>
                  <a:gd name="connsiteX1" fmla="*/ 3842 w 8140"/>
                  <a:gd name="connsiteY1" fmla="*/ 1341 h 10296"/>
                  <a:gd name="connsiteX2" fmla="*/ 3058 w 8140"/>
                  <a:gd name="connsiteY2" fmla="*/ 3692 h 10296"/>
                  <a:gd name="connsiteX3" fmla="*/ 1490 w 8140"/>
                  <a:gd name="connsiteY3" fmla="*/ 5782 h 10296"/>
                  <a:gd name="connsiteX4" fmla="*/ 968 w 8140"/>
                  <a:gd name="connsiteY4" fmla="*/ 9701 h 10296"/>
                  <a:gd name="connsiteX5" fmla="*/ 4625 w 8140"/>
                  <a:gd name="connsiteY5" fmla="*/ 9962 h 10296"/>
                  <a:gd name="connsiteX6" fmla="*/ 7499 w 8140"/>
                  <a:gd name="connsiteY6" fmla="*/ 10223 h 10296"/>
                  <a:gd name="connsiteX7" fmla="*/ 6193 w 8140"/>
                  <a:gd name="connsiteY7" fmla="*/ 6304 h 10296"/>
                  <a:gd name="connsiteX8" fmla="*/ 7499 w 8140"/>
                  <a:gd name="connsiteY8" fmla="*/ 1602 h 1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40" h="10296">
                    <a:moveTo>
                      <a:pt x="7499" y="1602"/>
                    </a:moveTo>
                    <a:cubicBezTo>
                      <a:pt x="8022" y="-750"/>
                      <a:pt x="4625" y="-227"/>
                      <a:pt x="3842" y="1341"/>
                    </a:cubicBezTo>
                    <a:cubicBezTo>
                      <a:pt x="3581" y="2124"/>
                      <a:pt x="3581" y="2908"/>
                      <a:pt x="3058" y="3692"/>
                    </a:cubicBezTo>
                    <a:cubicBezTo>
                      <a:pt x="2536" y="4476"/>
                      <a:pt x="1752" y="4998"/>
                      <a:pt x="1490" y="5782"/>
                    </a:cubicBezTo>
                    <a:cubicBezTo>
                      <a:pt x="707" y="7088"/>
                      <a:pt x="-1122" y="8917"/>
                      <a:pt x="968" y="9701"/>
                    </a:cubicBezTo>
                    <a:cubicBezTo>
                      <a:pt x="2013" y="9962"/>
                      <a:pt x="3581" y="9962"/>
                      <a:pt x="4625" y="9962"/>
                    </a:cubicBezTo>
                    <a:cubicBezTo>
                      <a:pt x="5409" y="9962"/>
                      <a:pt x="6977" y="10484"/>
                      <a:pt x="7499" y="10223"/>
                    </a:cubicBezTo>
                    <a:cubicBezTo>
                      <a:pt x="9328" y="9439"/>
                      <a:pt x="6715" y="7088"/>
                      <a:pt x="6193" y="6304"/>
                    </a:cubicBezTo>
                    <a:cubicBezTo>
                      <a:pt x="5148" y="4214"/>
                      <a:pt x="7238" y="3169"/>
                      <a:pt x="7499" y="16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76" name="Graphic 3">
                <a:extLst>
                  <a:ext uri="{FF2B5EF4-FFF2-40B4-BE49-F238E27FC236}">
                    <a16:creationId xmlns:a16="http://schemas.microsoft.com/office/drawing/2014/main" id="{4A63E294-4E8B-A6AA-EB0D-D5BDE7E5659A}"/>
                  </a:ext>
                </a:extLst>
              </p:cNvPr>
              <p:cNvGrpSpPr/>
              <p:nvPr/>
            </p:nvGrpSpPr>
            <p:grpSpPr>
              <a:xfrm>
                <a:off x="8823920" y="4413376"/>
                <a:ext cx="67421" cy="217166"/>
                <a:chOff x="8823920" y="4413376"/>
                <a:chExt cx="67421" cy="217166"/>
              </a:xfrm>
              <a:solidFill>
                <a:srgbClr val="D5D7D8"/>
              </a:solidFill>
            </p:grpSpPr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C5FE1C7F-5CDF-DAB3-C84F-597F04A2B6E6}"/>
                    </a:ext>
                  </a:extLst>
                </p:cNvPr>
                <p:cNvSpPr/>
                <p:nvPr/>
              </p:nvSpPr>
              <p:spPr>
                <a:xfrm>
                  <a:off x="8848478" y="4539300"/>
                  <a:ext cx="10762" cy="9995"/>
                </a:xfrm>
                <a:custGeom>
                  <a:avLst/>
                  <a:gdLst>
                    <a:gd name="connsiteX0" fmla="*/ 4180 w 10762"/>
                    <a:gd name="connsiteY0" fmla="*/ 4964 h 9995"/>
                    <a:gd name="connsiteX1" fmla="*/ 2612 w 10762"/>
                    <a:gd name="connsiteY1" fmla="*/ 3135 h 9995"/>
                    <a:gd name="connsiteX2" fmla="*/ 261 w 10762"/>
                    <a:gd name="connsiteY2" fmla="*/ 1567 h 9995"/>
                    <a:gd name="connsiteX3" fmla="*/ 1045 w 10762"/>
                    <a:gd name="connsiteY3" fmla="*/ 0 h 9995"/>
                    <a:gd name="connsiteX4" fmla="*/ 3919 w 10762"/>
                    <a:gd name="connsiteY4" fmla="*/ 1045 h 9995"/>
                    <a:gd name="connsiteX5" fmla="*/ 6270 w 10762"/>
                    <a:gd name="connsiteY5" fmla="*/ 1829 h 9995"/>
                    <a:gd name="connsiteX6" fmla="*/ 9405 w 10762"/>
                    <a:gd name="connsiteY6" fmla="*/ 1829 h 9995"/>
                    <a:gd name="connsiteX7" fmla="*/ 10450 w 10762"/>
                    <a:gd name="connsiteY7" fmla="*/ 6531 h 9995"/>
                    <a:gd name="connsiteX8" fmla="*/ 6531 w 10762"/>
                    <a:gd name="connsiteY8" fmla="*/ 9928 h 9995"/>
                    <a:gd name="connsiteX9" fmla="*/ 5747 w 10762"/>
                    <a:gd name="connsiteY9" fmla="*/ 8099 h 9995"/>
                    <a:gd name="connsiteX10" fmla="*/ 4180 w 10762"/>
                    <a:gd name="connsiteY10" fmla="*/ 4964 h 9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62" h="9995">
                      <a:moveTo>
                        <a:pt x="4180" y="4964"/>
                      </a:moveTo>
                      <a:cubicBezTo>
                        <a:pt x="3658" y="4180"/>
                        <a:pt x="3396" y="3658"/>
                        <a:pt x="2612" y="3135"/>
                      </a:cubicBezTo>
                      <a:cubicBezTo>
                        <a:pt x="1828" y="2613"/>
                        <a:pt x="1045" y="2351"/>
                        <a:pt x="261" y="1567"/>
                      </a:cubicBezTo>
                      <a:cubicBezTo>
                        <a:pt x="-261" y="784"/>
                        <a:pt x="0" y="0"/>
                        <a:pt x="1045" y="0"/>
                      </a:cubicBezTo>
                      <a:cubicBezTo>
                        <a:pt x="2090" y="0"/>
                        <a:pt x="3135" y="522"/>
                        <a:pt x="3919" y="1045"/>
                      </a:cubicBezTo>
                      <a:cubicBezTo>
                        <a:pt x="4702" y="1567"/>
                        <a:pt x="5225" y="1829"/>
                        <a:pt x="6270" y="1829"/>
                      </a:cubicBezTo>
                      <a:cubicBezTo>
                        <a:pt x="7315" y="1829"/>
                        <a:pt x="8621" y="1567"/>
                        <a:pt x="9405" y="1829"/>
                      </a:cubicBezTo>
                      <a:cubicBezTo>
                        <a:pt x="10972" y="2351"/>
                        <a:pt x="10972" y="5225"/>
                        <a:pt x="10450" y="6531"/>
                      </a:cubicBezTo>
                      <a:cubicBezTo>
                        <a:pt x="10189" y="7838"/>
                        <a:pt x="7837" y="10450"/>
                        <a:pt x="6531" y="9928"/>
                      </a:cubicBezTo>
                      <a:cubicBezTo>
                        <a:pt x="6009" y="9666"/>
                        <a:pt x="6009" y="8622"/>
                        <a:pt x="5747" y="8099"/>
                      </a:cubicBezTo>
                      <a:cubicBezTo>
                        <a:pt x="5486" y="6793"/>
                        <a:pt x="4702" y="6009"/>
                        <a:pt x="4180" y="49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39E91C3E-8B14-13E9-C9EB-D40018594016}"/>
                    </a:ext>
                  </a:extLst>
                </p:cNvPr>
                <p:cNvSpPr/>
                <p:nvPr/>
              </p:nvSpPr>
              <p:spPr>
                <a:xfrm>
                  <a:off x="8873779" y="4481194"/>
                  <a:ext cx="6516" cy="6442"/>
                </a:xfrm>
                <a:custGeom>
                  <a:avLst/>
                  <a:gdLst>
                    <a:gd name="connsiteX0" fmla="*/ 2653 w 6516"/>
                    <a:gd name="connsiteY0" fmla="*/ 370 h 6442"/>
                    <a:gd name="connsiteX1" fmla="*/ 5004 w 6516"/>
                    <a:gd name="connsiteY1" fmla="*/ 108 h 6442"/>
                    <a:gd name="connsiteX2" fmla="*/ 6049 w 6516"/>
                    <a:gd name="connsiteY2" fmla="*/ 4550 h 6442"/>
                    <a:gd name="connsiteX3" fmla="*/ 2130 w 6516"/>
                    <a:gd name="connsiteY3" fmla="*/ 6378 h 6442"/>
                    <a:gd name="connsiteX4" fmla="*/ 40 w 6516"/>
                    <a:gd name="connsiteY4" fmla="*/ 3504 h 6442"/>
                    <a:gd name="connsiteX5" fmla="*/ 2653 w 6516"/>
                    <a:gd name="connsiteY5" fmla="*/ 370 h 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6" h="6442">
                      <a:moveTo>
                        <a:pt x="2653" y="370"/>
                      </a:moveTo>
                      <a:cubicBezTo>
                        <a:pt x="3437" y="108"/>
                        <a:pt x="4221" y="-153"/>
                        <a:pt x="5004" y="108"/>
                      </a:cubicBezTo>
                      <a:cubicBezTo>
                        <a:pt x="7095" y="631"/>
                        <a:pt x="6572" y="2982"/>
                        <a:pt x="6049" y="4550"/>
                      </a:cubicBezTo>
                      <a:cubicBezTo>
                        <a:pt x="5265" y="6117"/>
                        <a:pt x="3959" y="6640"/>
                        <a:pt x="2130" y="6378"/>
                      </a:cubicBezTo>
                      <a:cubicBezTo>
                        <a:pt x="824" y="6117"/>
                        <a:pt x="-221" y="5072"/>
                        <a:pt x="40" y="3504"/>
                      </a:cubicBezTo>
                      <a:cubicBezTo>
                        <a:pt x="302" y="2198"/>
                        <a:pt x="1346" y="892"/>
                        <a:pt x="2653" y="3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CD982B75-4F03-02A1-244C-04E20D342FAA}"/>
                    </a:ext>
                  </a:extLst>
                </p:cNvPr>
                <p:cNvSpPr/>
                <p:nvPr/>
              </p:nvSpPr>
              <p:spPr>
                <a:xfrm>
                  <a:off x="8864937" y="4467194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3919" y="5225"/>
                        <a:pt x="2613" y="5225"/>
                      </a:cubicBezTo>
                      <a:cubicBezTo>
                        <a:pt x="1045" y="5225"/>
                        <a:pt x="0" y="3919"/>
                        <a:pt x="0" y="2613"/>
                      </a:cubicBezTo>
                      <a:cubicBezTo>
                        <a:pt x="0" y="1045"/>
                        <a:pt x="1306" y="0"/>
                        <a:pt x="2613" y="0"/>
                      </a:cubicBezTo>
                      <a:cubicBezTo>
                        <a:pt x="3919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2CF9268D-2600-FAAE-B1CD-689A29851A6C}"/>
                    </a:ext>
                  </a:extLst>
                </p:cNvPr>
                <p:cNvSpPr/>
                <p:nvPr/>
              </p:nvSpPr>
              <p:spPr>
                <a:xfrm>
                  <a:off x="8858406" y="4484437"/>
                  <a:ext cx="6269" cy="6270"/>
                </a:xfrm>
                <a:custGeom>
                  <a:avLst/>
                  <a:gdLst>
                    <a:gd name="connsiteX0" fmla="*/ 6270 w 6269"/>
                    <a:gd name="connsiteY0" fmla="*/ 3135 h 6270"/>
                    <a:gd name="connsiteX1" fmla="*/ 3135 w 6269"/>
                    <a:gd name="connsiteY1" fmla="*/ 6270 h 6270"/>
                    <a:gd name="connsiteX2" fmla="*/ 0 w 6269"/>
                    <a:gd name="connsiteY2" fmla="*/ 3135 h 6270"/>
                    <a:gd name="connsiteX3" fmla="*/ 3135 w 6269"/>
                    <a:gd name="connsiteY3" fmla="*/ 0 h 6270"/>
                    <a:gd name="connsiteX4" fmla="*/ 6270 w 6269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6270">
                      <a:moveTo>
                        <a:pt x="6270" y="3135"/>
                      </a:moveTo>
                      <a:cubicBezTo>
                        <a:pt x="6270" y="4964"/>
                        <a:pt x="4964" y="6270"/>
                        <a:pt x="3135" y="6270"/>
                      </a:cubicBezTo>
                      <a:cubicBezTo>
                        <a:pt x="1306" y="6270"/>
                        <a:pt x="0" y="4964"/>
                        <a:pt x="0" y="3135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0"/>
                        <a:pt x="6270" y="1306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A56440AE-FAB5-DDC5-F350-17F6D158851A}"/>
                    </a:ext>
                  </a:extLst>
                </p:cNvPr>
                <p:cNvSpPr/>
                <p:nvPr/>
              </p:nvSpPr>
              <p:spPr>
                <a:xfrm>
                  <a:off x="8864937" y="4504292"/>
                  <a:ext cx="6269" cy="6270"/>
                </a:xfrm>
                <a:custGeom>
                  <a:avLst/>
                  <a:gdLst>
                    <a:gd name="connsiteX0" fmla="*/ 6270 w 6269"/>
                    <a:gd name="connsiteY0" fmla="*/ 3135 h 6270"/>
                    <a:gd name="connsiteX1" fmla="*/ 3135 w 6269"/>
                    <a:gd name="connsiteY1" fmla="*/ 6270 h 6270"/>
                    <a:gd name="connsiteX2" fmla="*/ 0 w 6269"/>
                    <a:gd name="connsiteY2" fmla="*/ 3135 h 6270"/>
                    <a:gd name="connsiteX3" fmla="*/ 3135 w 6269"/>
                    <a:gd name="connsiteY3" fmla="*/ 0 h 6270"/>
                    <a:gd name="connsiteX4" fmla="*/ 6270 w 6269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6270">
                      <a:moveTo>
                        <a:pt x="6270" y="3135"/>
                      </a:moveTo>
                      <a:cubicBezTo>
                        <a:pt x="6270" y="4964"/>
                        <a:pt x="4703" y="6270"/>
                        <a:pt x="3135" y="6270"/>
                      </a:cubicBezTo>
                      <a:cubicBezTo>
                        <a:pt x="1568" y="6270"/>
                        <a:pt x="0" y="4703"/>
                        <a:pt x="0" y="3135"/>
                      </a:cubicBezTo>
                      <a:cubicBezTo>
                        <a:pt x="0" y="1567"/>
                        <a:pt x="1568" y="0"/>
                        <a:pt x="3135" y="0"/>
                      </a:cubicBezTo>
                      <a:cubicBezTo>
                        <a:pt x="4964" y="0"/>
                        <a:pt x="6270" y="1567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CA9B80A8-27F2-C69F-9494-8101B06505F1}"/>
                    </a:ext>
                  </a:extLst>
                </p:cNvPr>
                <p:cNvSpPr/>
                <p:nvPr/>
              </p:nvSpPr>
              <p:spPr>
                <a:xfrm>
                  <a:off x="8849784" y="4501418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4180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F9379706-0607-0846-44E1-315657BF5AEF}"/>
                    </a:ext>
                  </a:extLst>
                </p:cNvPr>
                <p:cNvSpPr/>
                <p:nvPr/>
              </p:nvSpPr>
              <p:spPr>
                <a:xfrm>
                  <a:off x="8859974" y="4521796"/>
                  <a:ext cx="4702" cy="4702"/>
                </a:xfrm>
                <a:custGeom>
                  <a:avLst/>
                  <a:gdLst>
                    <a:gd name="connsiteX0" fmla="*/ 4702 w 4702"/>
                    <a:gd name="connsiteY0" fmla="*/ 2351 h 4702"/>
                    <a:gd name="connsiteX1" fmla="*/ 2351 w 4702"/>
                    <a:gd name="connsiteY1" fmla="*/ 4702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2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2" y="2351"/>
                      </a:moveTo>
                      <a:cubicBezTo>
                        <a:pt x="4702" y="3657"/>
                        <a:pt x="3657" y="4702"/>
                        <a:pt x="2351" y="4702"/>
                      </a:cubicBezTo>
                      <a:cubicBezTo>
                        <a:pt x="1045" y="4702"/>
                        <a:pt x="0" y="3657"/>
                        <a:pt x="0" y="2351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2" y="1045"/>
                        <a:pt x="470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1E3A936F-7A57-40BB-4D36-784C01F9C4FF}"/>
                    </a:ext>
                  </a:extLst>
                </p:cNvPr>
                <p:cNvSpPr/>
                <p:nvPr/>
              </p:nvSpPr>
              <p:spPr>
                <a:xfrm>
                  <a:off x="8841685" y="4523625"/>
                  <a:ext cx="6792" cy="6792"/>
                </a:xfrm>
                <a:custGeom>
                  <a:avLst/>
                  <a:gdLst>
                    <a:gd name="connsiteX0" fmla="*/ 6792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2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2" y="3396"/>
                      </a:moveTo>
                      <a:cubicBezTo>
                        <a:pt x="6792" y="5272"/>
                        <a:pt x="5272" y="6793"/>
                        <a:pt x="3396" y="6793"/>
                      </a:cubicBezTo>
                      <a:cubicBezTo>
                        <a:pt x="1520" y="6793"/>
                        <a:pt x="0" y="5272"/>
                        <a:pt x="0" y="3396"/>
                      </a:cubicBezTo>
                      <a:cubicBezTo>
                        <a:pt x="0" y="1521"/>
                        <a:pt x="1520" y="0"/>
                        <a:pt x="3396" y="0"/>
                      </a:cubicBezTo>
                      <a:cubicBezTo>
                        <a:pt x="5272" y="0"/>
                        <a:pt x="6792" y="1521"/>
                        <a:pt x="6792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1DA5F058-B948-2B06-0A85-B9F77D13B4EE}"/>
                    </a:ext>
                  </a:extLst>
                </p:cNvPr>
                <p:cNvSpPr/>
                <p:nvPr/>
              </p:nvSpPr>
              <p:spPr>
                <a:xfrm>
                  <a:off x="8823920" y="4565687"/>
                  <a:ext cx="5747" cy="5747"/>
                </a:xfrm>
                <a:custGeom>
                  <a:avLst/>
                  <a:gdLst>
                    <a:gd name="connsiteX0" fmla="*/ 5747 w 5747"/>
                    <a:gd name="connsiteY0" fmla="*/ 2874 h 5747"/>
                    <a:gd name="connsiteX1" fmla="*/ 2873 w 5747"/>
                    <a:gd name="connsiteY1" fmla="*/ 5748 h 5747"/>
                    <a:gd name="connsiteX2" fmla="*/ 0 w 5747"/>
                    <a:gd name="connsiteY2" fmla="*/ 2874 h 5747"/>
                    <a:gd name="connsiteX3" fmla="*/ 2873 w 5747"/>
                    <a:gd name="connsiteY3" fmla="*/ 0 h 5747"/>
                    <a:gd name="connsiteX4" fmla="*/ 5747 w 5747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5747">
                      <a:moveTo>
                        <a:pt x="5747" y="2874"/>
                      </a:moveTo>
                      <a:cubicBezTo>
                        <a:pt x="5747" y="4442"/>
                        <a:pt x="4441" y="5748"/>
                        <a:pt x="2873" y="5748"/>
                      </a:cubicBezTo>
                      <a:cubicBezTo>
                        <a:pt x="1306" y="5748"/>
                        <a:pt x="0" y="4442"/>
                        <a:pt x="0" y="2874"/>
                      </a:cubicBezTo>
                      <a:cubicBezTo>
                        <a:pt x="0" y="1306"/>
                        <a:pt x="1306" y="0"/>
                        <a:pt x="2873" y="0"/>
                      </a:cubicBezTo>
                      <a:cubicBezTo>
                        <a:pt x="4441" y="0"/>
                        <a:pt x="5747" y="1306"/>
                        <a:pt x="5747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E2277880-ADAD-73CD-2B08-43F1D8B18562}"/>
                    </a:ext>
                  </a:extLst>
                </p:cNvPr>
                <p:cNvSpPr/>
                <p:nvPr/>
              </p:nvSpPr>
              <p:spPr>
                <a:xfrm>
                  <a:off x="8837244" y="4413376"/>
                  <a:ext cx="5748" cy="5747"/>
                </a:xfrm>
                <a:custGeom>
                  <a:avLst/>
                  <a:gdLst>
                    <a:gd name="connsiteX0" fmla="*/ 5748 w 5748"/>
                    <a:gd name="connsiteY0" fmla="*/ 2874 h 5747"/>
                    <a:gd name="connsiteX1" fmla="*/ 2874 w 5748"/>
                    <a:gd name="connsiteY1" fmla="*/ 5747 h 5747"/>
                    <a:gd name="connsiteX2" fmla="*/ 0 w 5748"/>
                    <a:gd name="connsiteY2" fmla="*/ 2874 h 5747"/>
                    <a:gd name="connsiteX3" fmla="*/ 2874 w 5748"/>
                    <a:gd name="connsiteY3" fmla="*/ 0 h 5747"/>
                    <a:gd name="connsiteX4" fmla="*/ 5748 w 5748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8" h="5747">
                      <a:moveTo>
                        <a:pt x="5748" y="2874"/>
                      </a:moveTo>
                      <a:cubicBezTo>
                        <a:pt x="5748" y="4441"/>
                        <a:pt x="4442" y="5747"/>
                        <a:pt x="2874" y="5747"/>
                      </a:cubicBezTo>
                      <a:cubicBezTo>
                        <a:pt x="1306" y="5747"/>
                        <a:pt x="0" y="4441"/>
                        <a:pt x="0" y="2874"/>
                      </a:cubicBezTo>
                      <a:cubicBezTo>
                        <a:pt x="0" y="1306"/>
                        <a:pt x="1306" y="0"/>
                        <a:pt x="2874" y="0"/>
                      </a:cubicBezTo>
                      <a:cubicBezTo>
                        <a:pt x="4442" y="0"/>
                        <a:pt x="5748" y="1306"/>
                        <a:pt x="5748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5B775B78-C62D-0E7B-9F14-C403CDEB1A93}"/>
                    </a:ext>
                  </a:extLst>
                </p:cNvPr>
                <p:cNvSpPr/>
                <p:nvPr/>
              </p:nvSpPr>
              <p:spPr>
                <a:xfrm>
                  <a:off x="8876955" y="4421475"/>
                  <a:ext cx="6269" cy="6270"/>
                </a:xfrm>
                <a:custGeom>
                  <a:avLst/>
                  <a:gdLst>
                    <a:gd name="connsiteX0" fmla="*/ 6270 w 6269"/>
                    <a:gd name="connsiteY0" fmla="*/ 3135 h 6270"/>
                    <a:gd name="connsiteX1" fmla="*/ 3135 w 6269"/>
                    <a:gd name="connsiteY1" fmla="*/ 6270 h 6270"/>
                    <a:gd name="connsiteX2" fmla="*/ 0 w 6269"/>
                    <a:gd name="connsiteY2" fmla="*/ 3135 h 6270"/>
                    <a:gd name="connsiteX3" fmla="*/ 3135 w 6269"/>
                    <a:gd name="connsiteY3" fmla="*/ 0 h 6270"/>
                    <a:gd name="connsiteX4" fmla="*/ 6270 w 6269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6270">
                      <a:moveTo>
                        <a:pt x="6270" y="3135"/>
                      </a:moveTo>
                      <a:cubicBezTo>
                        <a:pt x="6270" y="4964"/>
                        <a:pt x="4964" y="6270"/>
                        <a:pt x="3135" y="6270"/>
                      </a:cubicBezTo>
                      <a:cubicBezTo>
                        <a:pt x="1567" y="6270"/>
                        <a:pt x="0" y="4964"/>
                        <a:pt x="0" y="3135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261"/>
                        <a:pt x="6270" y="1567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7" name="Graphic 3">
                <a:extLst>
                  <a:ext uri="{FF2B5EF4-FFF2-40B4-BE49-F238E27FC236}">
                    <a16:creationId xmlns:a16="http://schemas.microsoft.com/office/drawing/2014/main" id="{DE2809AE-764C-061E-2A00-BCAED541B953}"/>
                  </a:ext>
                </a:extLst>
              </p:cNvPr>
              <p:cNvGrpSpPr/>
              <p:nvPr/>
            </p:nvGrpSpPr>
            <p:grpSpPr>
              <a:xfrm>
                <a:off x="8685978" y="4415029"/>
                <a:ext cx="109004" cy="115465"/>
                <a:chOff x="8685978" y="4415029"/>
                <a:chExt cx="109004" cy="115465"/>
              </a:xfrm>
              <a:solidFill>
                <a:srgbClr val="D5D7D8"/>
              </a:solidFill>
            </p:grpSpPr>
            <p:sp>
              <p:nvSpPr>
                <p:cNvPr id="891" name="Freeform: Shape 890">
                  <a:extLst>
                    <a:ext uri="{FF2B5EF4-FFF2-40B4-BE49-F238E27FC236}">
                      <a16:creationId xmlns:a16="http://schemas.microsoft.com/office/drawing/2014/main" id="{396D4D1A-7615-D280-E626-A7EB86D41CC5}"/>
                    </a:ext>
                  </a:extLst>
                </p:cNvPr>
                <p:cNvSpPr/>
                <p:nvPr/>
              </p:nvSpPr>
              <p:spPr>
                <a:xfrm>
                  <a:off x="8765138" y="4449429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3919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306" y="0"/>
                        <a:pt x="2613" y="0"/>
                      </a:cubicBezTo>
                      <a:cubicBezTo>
                        <a:pt x="3919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8DAB1596-BFC0-814E-F379-7AAF4D388FBC}"/>
                    </a:ext>
                  </a:extLst>
                </p:cNvPr>
                <p:cNvSpPr/>
                <p:nvPr/>
              </p:nvSpPr>
              <p:spPr>
                <a:xfrm>
                  <a:off x="8757823" y="4461446"/>
                  <a:ext cx="5747" cy="5747"/>
                </a:xfrm>
                <a:custGeom>
                  <a:avLst/>
                  <a:gdLst>
                    <a:gd name="connsiteX0" fmla="*/ 5747 w 5747"/>
                    <a:gd name="connsiteY0" fmla="*/ 2874 h 5747"/>
                    <a:gd name="connsiteX1" fmla="*/ 2874 w 5747"/>
                    <a:gd name="connsiteY1" fmla="*/ 5748 h 5747"/>
                    <a:gd name="connsiteX2" fmla="*/ 0 w 5747"/>
                    <a:gd name="connsiteY2" fmla="*/ 2874 h 5747"/>
                    <a:gd name="connsiteX3" fmla="*/ 2874 w 5747"/>
                    <a:gd name="connsiteY3" fmla="*/ 0 h 5747"/>
                    <a:gd name="connsiteX4" fmla="*/ 5747 w 5747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5747">
                      <a:moveTo>
                        <a:pt x="5747" y="2874"/>
                      </a:moveTo>
                      <a:cubicBezTo>
                        <a:pt x="5747" y="4442"/>
                        <a:pt x="4441" y="5748"/>
                        <a:pt x="2874" y="5748"/>
                      </a:cubicBezTo>
                      <a:cubicBezTo>
                        <a:pt x="1306" y="5748"/>
                        <a:pt x="0" y="4442"/>
                        <a:pt x="0" y="2874"/>
                      </a:cubicBezTo>
                      <a:cubicBezTo>
                        <a:pt x="0" y="1306"/>
                        <a:pt x="1306" y="0"/>
                        <a:pt x="2874" y="0"/>
                      </a:cubicBezTo>
                      <a:cubicBezTo>
                        <a:pt x="4441" y="0"/>
                        <a:pt x="5747" y="1306"/>
                        <a:pt x="5747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0C825096-EA07-F939-6228-0FBFBEF7F511}"/>
                    </a:ext>
                  </a:extLst>
                </p:cNvPr>
                <p:cNvSpPr/>
                <p:nvPr/>
              </p:nvSpPr>
              <p:spPr>
                <a:xfrm>
                  <a:off x="8772453" y="4473987"/>
                  <a:ext cx="4702" cy="4702"/>
                </a:xfrm>
                <a:custGeom>
                  <a:avLst/>
                  <a:gdLst>
                    <a:gd name="connsiteX0" fmla="*/ 4702 w 4702"/>
                    <a:gd name="connsiteY0" fmla="*/ 2351 h 4702"/>
                    <a:gd name="connsiteX1" fmla="*/ 2351 w 4702"/>
                    <a:gd name="connsiteY1" fmla="*/ 4703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2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2" y="2351"/>
                      </a:moveTo>
                      <a:cubicBezTo>
                        <a:pt x="4702" y="3658"/>
                        <a:pt x="3657" y="4703"/>
                        <a:pt x="2351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2" y="1045"/>
                        <a:pt x="470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D13347AD-C184-B93E-28C0-ABD7B7F55F24}"/>
                    </a:ext>
                  </a:extLst>
                </p:cNvPr>
                <p:cNvSpPr/>
                <p:nvPr/>
              </p:nvSpPr>
              <p:spPr>
                <a:xfrm>
                  <a:off x="8777155" y="4485221"/>
                  <a:ext cx="4702" cy="4180"/>
                </a:xfrm>
                <a:custGeom>
                  <a:avLst/>
                  <a:gdLst>
                    <a:gd name="connsiteX0" fmla="*/ 4703 w 4702"/>
                    <a:gd name="connsiteY0" fmla="*/ 2090 h 4180"/>
                    <a:gd name="connsiteX1" fmla="*/ 2352 w 4702"/>
                    <a:gd name="connsiteY1" fmla="*/ 4180 h 4180"/>
                    <a:gd name="connsiteX2" fmla="*/ 0 w 4702"/>
                    <a:gd name="connsiteY2" fmla="*/ 2090 h 4180"/>
                    <a:gd name="connsiteX3" fmla="*/ 2352 w 4702"/>
                    <a:gd name="connsiteY3" fmla="*/ 0 h 4180"/>
                    <a:gd name="connsiteX4" fmla="*/ 4703 w 470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180">
                      <a:moveTo>
                        <a:pt x="4703" y="2090"/>
                      </a:moveTo>
                      <a:cubicBezTo>
                        <a:pt x="4703" y="3135"/>
                        <a:pt x="3658" y="4180"/>
                        <a:pt x="2352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1045"/>
                        <a:pt x="1045" y="0"/>
                        <a:pt x="2352" y="0"/>
                      </a:cubicBezTo>
                      <a:cubicBezTo>
                        <a:pt x="3658" y="0"/>
                        <a:pt x="4703" y="784"/>
                        <a:pt x="4703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5" name="Freeform: Shape 894">
                  <a:extLst>
                    <a:ext uri="{FF2B5EF4-FFF2-40B4-BE49-F238E27FC236}">
                      <a16:creationId xmlns:a16="http://schemas.microsoft.com/office/drawing/2014/main" id="{13B15B5F-844F-E963-3086-B21C52C97B67}"/>
                    </a:ext>
                  </a:extLst>
                </p:cNvPr>
                <p:cNvSpPr/>
                <p:nvPr/>
              </p:nvSpPr>
              <p:spPr>
                <a:xfrm>
                  <a:off x="8765660" y="4492013"/>
                  <a:ext cx="4702" cy="3657"/>
                </a:xfrm>
                <a:custGeom>
                  <a:avLst/>
                  <a:gdLst>
                    <a:gd name="connsiteX0" fmla="*/ 4703 w 4702"/>
                    <a:gd name="connsiteY0" fmla="*/ 1829 h 3657"/>
                    <a:gd name="connsiteX1" fmla="*/ 2351 w 4702"/>
                    <a:gd name="connsiteY1" fmla="*/ 3658 h 3657"/>
                    <a:gd name="connsiteX2" fmla="*/ 0 w 4702"/>
                    <a:gd name="connsiteY2" fmla="*/ 1829 h 3657"/>
                    <a:gd name="connsiteX3" fmla="*/ 2351 w 4702"/>
                    <a:gd name="connsiteY3" fmla="*/ 0 h 3657"/>
                    <a:gd name="connsiteX4" fmla="*/ 4703 w 4702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3657">
                      <a:moveTo>
                        <a:pt x="4703" y="1829"/>
                      </a:moveTo>
                      <a:cubicBezTo>
                        <a:pt x="4703" y="2874"/>
                        <a:pt x="3657" y="3658"/>
                        <a:pt x="2351" y="3658"/>
                      </a:cubicBezTo>
                      <a:cubicBezTo>
                        <a:pt x="1045" y="3658"/>
                        <a:pt x="0" y="2874"/>
                        <a:pt x="0" y="1829"/>
                      </a:cubicBezTo>
                      <a:cubicBezTo>
                        <a:pt x="0" y="784"/>
                        <a:pt x="1045" y="0"/>
                        <a:pt x="2351" y="0"/>
                      </a:cubicBezTo>
                      <a:cubicBezTo>
                        <a:pt x="3657" y="0"/>
                        <a:pt x="4703" y="784"/>
                        <a:pt x="4703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6" name="Freeform: Shape 895">
                  <a:extLst>
                    <a:ext uri="{FF2B5EF4-FFF2-40B4-BE49-F238E27FC236}">
                      <a16:creationId xmlns:a16="http://schemas.microsoft.com/office/drawing/2014/main" id="{50C1A093-48F2-9EBD-8BF8-3B4ABA33CC4A}"/>
                    </a:ext>
                  </a:extLst>
                </p:cNvPr>
                <p:cNvSpPr/>
                <p:nvPr/>
              </p:nvSpPr>
              <p:spPr>
                <a:xfrm>
                  <a:off x="8740580" y="4494887"/>
                  <a:ext cx="3135" cy="4180"/>
                </a:xfrm>
                <a:custGeom>
                  <a:avLst/>
                  <a:gdLst>
                    <a:gd name="connsiteX0" fmla="*/ 3136 w 3135"/>
                    <a:gd name="connsiteY0" fmla="*/ 2090 h 4180"/>
                    <a:gd name="connsiteX1" fmla="*/ 1568 w 3135"/>
                    <a:gd name="connsiteY1" fmla="*/ 4180 h 4180"/>
                    <a:gd name="connsiteX2" fmla="*/ 0 w 3135"/>
                    <a:gd name="connsiteY2" fmla="*/ 2090 h 4180"/>
                    <a:gd name="connsiteX3" fmla="*/ 1568 w 3135"/>
                    <a:gd name="connsiteY3" fmla="*/ 0 h 4180"/>
                    <a:gd name="connsiteX4" fmla="*/ 3136 w 313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4180">
                      <a:moveTo>
                        <a:pt x="3136" y="2090"/>
                      </a:moveTo>
                      <a:cubicBezTo>
                        <a:pt x="3136" y="3135"/>
                        <a:pt x="2352" y="4180"/>
                        <a:pt x="1568" y="4180"/>
                      </a:cubicBezTo>
                      <a:cubicBezTo>
                        <a:pt x="784" y="4180"/>
                        <a:pt x="0" y="3135"/>
                        <a:pt x="0" y="2090"/>
                      </a:cubicBezTo>
                      <a:cubicBezTo>
                        <a:pt x="0" y="1045"/>
                        <a:pt x="784" y="0"/>
                        <a:pt x="1568" y="0"/>
                      </a:cubicBezTo>
                      <a:cubicBezTo>
                        <a:pt x="2352" y="0"/>
                        <a:pt x="3136" y="784"/>
                        <a:pt x="3136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93356562-E696-8ABA-65C7-132EE63F473F}"/>
                    </a:ext>
                  </a:extLst>
                </p:cNvPr>
                <p:cNvSpPr/>
                <p:nvPr/>
              </p:nvSpPr>
              <p:spPr>
                <a:xfrm>
                  <a:off x="8742147" y="4481041"/>
                  <a:ext cx="5747" cy="4180"/>
                </a:xfrm>
                <a:custGeom>
                  <a:avLst/>
                  <a:gdLst>
                    <a:gd name="connsiteX0" fmla="*/ 5747 w 5747"/>
                    <a:gd name="connsiteY0" fmla="*/ 2090 h 4180"/>
                    <a:gd name="connsiteX1" fmla="*/ 2874 w 5747"/>
                    <a:gd name="connsiteY1" fmla="*/ 4180 h 4180"/>
                    <a:gd name="connsiteX2" fmla="*/ 0 w 5747"/>
                    <a:gd name="connsiteY2" fmla="*/ 2090 h 4180"/>
                    <a:gd name="connsiteX3" fmla="*/ 2874 w 5747"/>
                    <a:gd name="connsiteY3" fmla="*/ 0 h 4180"/>
                    <a:gd name="connsiteX4" fmla="*/ 5747 w 574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4180">
                      <a:moveTo>
                        <a:pt x="5747" y="2090"/>
                      </a:moveTo>
                      <a:cubicBezTo>
                        <a:pt x="5747" y="3396"/>
                        <a:pt x="4441" y="4180"/>
                        <a:pt x="2874" y="4180"/>
                      </a:cubicBezTo>
                      <a:cubicBezTo>
                        <a:pt x="1306" y="4180"/>
                        <a:pt x="0" y="3135"/>
                        <a:pt x="0" y="2090"/>
                      </a:cubicBezTo>
                      <a:cubicBezTo>
                        <a:pt x="0" y="1045"/>
                        <a:pt x="1306" y="0"/>
                        <a:pt x="2874" y="0"/>
                      </a:cubicBezTo>
                      <a:cubicBezTo>
                        <a:pt x="4441" y="0"/>
                        <a:pt x="5747" y="784"/>
                        <a:pt x="5747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2115748F-527C-EAFC-CBF0-4FD0E17C50A9}"/>
                    </a:ext>
                  </a:extLst>
                </p:cNvPr>
                <p:cNvSpPr/>
                <p:nvPr/>
              </p:nvSpPr>
              <p:spPr>
                <a:xfrm>
                  <a:off x="8730129" y="4467166"/>
                  <a:ext cx="4702" cy="6821"/>
                </a:xfrm>
                <a:custGeom>
                  <a:avLst/>
                  <a:gdLst>
                    <a:gd name="connsiteX0" fmla="*/ 4703 w 4702"/>
                    <a:gd name="connsiteY0" fmla="*/ 3425 h 6821"/>
                    <a:gd name="connsiteX1" fmla="*/ 2352 w 4702"/>
                    <a:gd name="connsiteY1" fmla="*/ 6821 h 6821"/>
                    <a:gd name="connsiteX2" fmla="*/ 0 w 4702"/>
                    <a:gd name="connsiteY2" fmla="*/ 3425 h 6821"/>
                    <a:gd name="connsiteX3" fmla="*/ 2352 w 4702"/>
                    <a:gd name="connsiteY3" fmla="*/ 28 h 6821"/>
                    <a:gd name="connsiteX4" fmla="*/ 4703 w 4702"/>
                    <a:gd name="connsiteY4" fmla="*/ 3425 h 6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6821">
                      <a:moveTo>
                        <a:pt x="4703" y="3425"/>
                      </a:moveTo>
                      <a:cubicBezTo>
                        <a:pt x="4703" y="5254"/>
                        <a:pt x="3658" y="6821"/>
                        <a:pt x="2352" y="6821"/>
                      </a:cubicBezTo>
                      <a:cubicBezTo>
                        <a:pt x="1045" y="6821"/>
                        <a:pt x="0" y="5254"/>
                        <a:pt x="0" y="3425"/>
                      </a:cubicBezTo>
                      <a:cubicBezTo>
                        <a:pt x="0" y="1596"/>
                        <a:pt x="1045" y="28"/>
                        <a:pt x="2352" y="28"/>
                      </a:cubicBezTo>
                      <a:cubicBezTo>
                        <a:pt x="3658" y="-233"/>
                        <a:pt x="4703" y="1335"/>
                        <a:pt x="4703" y="34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355FAFAF-5748-1153-527A-D2AB92BE6076}"/>
                    </a:ext>
                  </a:extLst>
                </p:cNvPr>
                <p:cNvSpPr/>
                <p:nvPr/>
              </p:nvSpPr>
              <p:spPr>
                <a:xfrm>
                  <a:off x="8731436" y="4452041"/>
                  <a:ext cx="4180" cy="6270"/>
                </a:xfrm>
                <a:custGeom>
                  <a:avLst/>
                  <a:gdLst>
                    <a:gd name="connsiteX0" fmla="*/ 4180 w 4180"/>
                    <a:gd name="connsiteY0" fmla="*/ 3135 h 6270"/>
                    <a:gd name="connsiteX1" fmla="*/ 2090 w 4180"/>
                    <a:gd name="connsiteY1" fmla="*/ 6270 h 6270"/>
                    <a:gd name="connsiteX2" fmla="*/ 0 w 4180"/>
                    <a:gd name="connsiteY2" fmla="*/ 3135 h 6270"/>
                    <a:gd name="connsiteX3" fmla="*/ 2090 w 4180"/>
                    <a:gd name="connsiteY3" fmla="*/ 0 h 6270"/>
                    <a:gd name="connsiteX4" fmla="*/ 4180 w 4180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6270">
                      <a:moveTo>
                        <a:pt x="4180" y="3135"/>
                      </a:moveTo>
                      <a:cubicBezTo>
                        <a:pt x="4180" y="4964"/>
                        <a:pt x="3136" y="6270"/>
                        <a:pt x="2090" y="6270"/>
                      </a:cubicBezTo>
                      <a:cubicBezTo>
                        <a:pt x="1045" y="6270"/>
                        <a:pt x="0" y="4964"/>
                        <a:pt x="0" y="3135"/>
                      </a:cubicBezTo>
                      <a:cubicBezTo>
                        <a:pt x="0" y="1306"/>
                        <a:pt x="1045" y="0"/>
                        <a:pt x="2090" y="0"/>
                      </a:cubicBezTo>
                      <a:cubicBezTo>
                        <a:pt x="3136" y="0"/>
                        <a:pt x="4180" y="1567"/>
                        <a:pt x="418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899">
                  <a:extLst>
                    <a:ext uri="{FF2B5EF4-FFF2-40B4-BE49-F238E27FC236}">
                      <a16:creationId xmlns:a16="http://schemas.microsoft.com/office/drawing/2014/main" id="{705C0F09-B1CB-0B43-5F63-3B8D16C8F18D}"/>
                    </a:ext>
                  </a:extLst>
                </p:cNvPr>
                <p:cNvSpPr/>
                <p:nvPr/>
              </p:nvSpPr>
              <p:spPr>
                <a:xfrm>
                  <a:off x="8692771" y="4481041"/>
                  <a:ext cx="6269" cy="4180"/>
                </a:xfrm>
                <a:custGeom>
                  <a:avLst/>
                  <a:gdLst>
                    <a:gd name="connsiteX0" fmla="*/ 6270 w 6269"/>
                    <a:gd name="connsiteY0" fmla="*/ 2090 h 4180"/>
                    <a:gd name="connsiteX1" fmla="*/ 3135 w 6269"/>
                    <a:gd name="connsiteY1" fmla="*/ 4180 h 4180"/>
                    <a:gd name="connsiteX2" fmla="*/ 0 w 6269"/>
                    <a:gd name="connsiteY2" fmla="*/ 2090 h 4180"/>
                    <a:gd name="connsiteX3" fmla="*/ 3135 w 6269"/>
                    <a:gd name="connsiteY3" fmla="*/ 0 h 4180"/>
                    <a:gd name="connsiteX4" fmla="*/ 6270 w 626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4180">
                      <a:moveTo>
                        <a:pt x="6270" y="2090"/>
                      </a:moveTo>
                      <a:cubicBezTo>
                        <a:pt x="6270" y="3396"/>
                        <a:pt x="4702" y="4180"/>
                        <a:pt x="3135" y="4180"/>
                      </a:cubicBezTo>
                      <a:cubicBezTo>
                        <a:pt x="1567" y="4180"/>
                        <a:pt x="0" y="3135"/>
                        <a:pt x="0" y="2090"/>
                      </a:cubicBezTo>
                      <a:cubicBezTo>
                        <a:pt x="0" y="1045"/>
                        <a:pt x="1567" y="0"/>
                        <a:pt x="3135" y="0"/>
                      </a:cubicBezTo>
                      <a:cubicBezTo>
                        <a:pt x="4702" y="0"/>
                        <a:pt x="6270" y="784"/>
                        <a:pt x="627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900">
                  <a:extLst>
                    <a:ext uri="{FF2B5EF4-FFF2-40B4-BE49-F238E27FC236}">
                      <a16:creationId xmlns:a16="http://schemas.microsoft.com/office/drawing/2014/main" id="{D45AA84B-09BB-9DF8-0A9C-E2EFD95DA75D}"/>
                    </a:ext>
                  </a:extLst>
                </p:cNvPr>
                <p:cNvSpPr/>
                <p:nvPr/>
              </p:nvSpPr>
              <p:spPr>
                <a:xfrm>
                  <a:off x="8685978" y="4447339"/>
                  <a:ext cx="4180" cy="4702"/>
                </a:xfrm>
                <a:custGeom>
                  <a:avLst/>
                  <a:gdLst>
                    <a:gd name="connsiteX0" fmla="*/ 4180 w 4180"/>
                    <a:gd name="connsiteY0" fmla="*/ 2351 h 4702"/>
                    <a:gd name="connsiteX1" fmla="*/ 2090 w 4180"/>
                    <a:gd name="connsiteY1" fmla="*/ 4702 h 4702"/>
                    <a:gd name="connsiteX2" fmla="*/ 0 w 4180"/>
                    <a:gd name="connsiteY2" fmla="*/ 2351 h 4702"/>
                    <a:gd name="connsiteX3" fmla="*/ 2090 w 4180"/>
                    <a:gd name="connsiteY3" fmla="*/ 0 h 4702"/>
                    <a:gd name="connsiteX4" fmla="*/ 4180 w 4180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702">
                      <a:moveTo>
                        <a:pt x="4180" y="2351"/>
                      </a:moveTo>
                      <a:cubicBezTo>
                        <a:pt x="4180" y="3657"/>
                        <a:pt x="3135" y="4702"/>
                        <a:pt x="2090" y="4702"/>
                      </a:cubicBezTo>
                      <a:cubicBezTo>
                        <a:pt x="1045" y="4702"/>
                        <a:pt x="0" y="3657"/>
                        <a:pt x="0" y="2351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2" name="Freeform: Shape 901">
                  <a:extLst>
                    <a:ext uri="{FF2B5EF4-FFF2-40B4-BE49-F238E27FC236}">
                      <a16:creationId xmlns:a16="http://schemas.microsoft.com/office/drawing/2014/main" id="{47F6AD7D-72B7-28D7-D0A7-382AE853872C}"/>
                    </a:ext>
                  </a:extLst>
                </p:cNvPr>
                <p:cNvSpPr/>
                <p:nvPr/>
              </p:nvSpPr>
              <p:spPr>
                <a:xfrm>
                  <a:off x="8689896" y="4438456"/>
                  <a:ext cx="4702" cy="6270"/>
                </a:xfrm>
                <a:custGeom>
                  <a:avLst/>
                  <a:gdLst>
                    <a:gd name="connsiteX0" fmla="*/ 4703 w 4702"/>
                    <a:gd name="connsiteY0" fmla="*/ 3135 h 6270"/>
                    <a:gd name="connsiteX1" fmla="*/ 2351 w 4702"/>
                    <a:gd name="connsiteY1" fmla="*/ 6270 h 6270"/>
                    <a:gd name="connsiteX2" fmla="*/ 0 w 4702"/>
                    <a:gd name="connsiteY2" fmla="*/ 3135 h 6270"/>
                    <a:gd name="connsiteX3" fmla="*/ 2351 w 4702"/>
                    <a:gd name="connsiteY3" fmla="*/ 0 h 6270"/>
                    <a:gd name="connsiteX4" fmla="*/ 4703 w 4702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6270">
                      <a:moveTo>
                        <a:pt x="4703" y="3135"/>
                      </a:moveTo>
                      <a:cubicBezTo>
                        <a:pt x="4703" y="4964"/>
                        <a:pt x="3657" y="6270"/>
                        <a:pt x="2351" y="6270"/>
                      </a:cubicBezTo>
                      <a:cubicBezTo>
                        <a:pt x="1045" y="6270"/>
                        <a:pt x="0" y="4964"/>
                        <a:pt x="0" y="3135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7" y="0"/>
                        <a:pt x="4703" y="1306"/>
                        <a:pt x="4703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B5ABE284-CDF8-4742-F778-22F486A014DC}"/>
                    </a:ext>
                  </a:extLst>
                </p:cNvPr>
                <p:cNvSpPr/>
                <p:nvPr/>
              </p:nvSpPr>
              <p:spPr>
                <a:xfrm>
                  <a:off x="8688800" y="4455920"/>
                  <a:ext cx="28789" cy="20380"/>
                </a:xfrm>
                <a:custGeom>
                  <a:avLst/>
                  <a:gdLst>
                    <a:gd name="connsiteX0" fmla="*/ 8150 w 28789"/>
                    <a:gd name="connsiteY0" fmla="*/ 19373 h 20380"/>
                    <a:gd name="connsiteX1" fmla="*/ 5537 w 28789"/>
                    <a:gd name="connsiteY1" fmla="*/ 18067 h 20380"/>
                    <a:gd name="connsiteX2" fmla="*/ 51 w 28789"/>
                    <a:gd name="connsiteY2" fmla="*/ 14148 h 20380"/>
                    <a:gd name="connsiteX3" fmla="*/ 1358 w 28789"/>
                    <a:gd name="connsiteY3" fmla="*/ 9445 h 20380"/>
                    <a:gd name="connsiteX4" fmla="*/ 6844 w 28789"/>
                    <a:gd name="connsiteY4" fmla="*/ 3176 h 20380"/>
                    <a:gd name="connsiteX5" fmla="*/ 14159 w 28789"/>
                    <a:gd name="connsiteY5" fmla="*/ 40 h 20380"/>
                    <a:gd name="connsiteX6" fmla="*/ 20952 w 28789"/>
                    <a:gd name="connsiteY6" fmla="*/ 2130 h 20380"/>
                    <a:gd name="connsiteX7" fmla="*/ 27222 w 28789"/>
                    <a:gd name="connsiteY7" fmla="*/ 5788 h 20380"/>
                    <a:gd name="connsiteX8" fmla="*/ 28789 w 28789"/>
                    <a:gd name="connsiteY8" fmla="*/ 8662 h 20380"/>
                    <a:gd name="connsiteX9" fmla="*/ 28528 w 28789"/>
                    <a:gd name="connsiteY9" fmla="*/ 12319 h 20380"/>
                    <a:gd name="connsiteX10" fmla="*/ 26438 w 28789"/>
                    <a:gd name="connsiteY10" fmla="*/ 15193 h 20380"/>
                    <a:gd name="connsiteX11" fmla="*/ 23564 w 28789"/>
                    <a:gd name="connsiteY11" fmla="*/ 16238 h 20380"/>
                    <a:gd name="connsiteX12" fmla="*/ 22780 w 28789"/>
                    <a:gd name="connsiteY12" fmla="*/ 17022 h 20380"/>
                    <a:gd name="connsiteX13" fmla="*/ 18862 w 28789"/>
                    <a:gd name="connsiteY13" fmla="*/ 17806 h 20380"/>
                    <a:gd name="connsiteX14" fmla="*/ 14681 w 28789"/>
                    <a:gd name="connsiteY14" fmla="*/ 18851 h 20380"/>
                    <a:gd name="connsiteX15" fmla="*/ 12591 w 28789"/>
                    <a:gd name="connsiteY15" fmla="*/ 20157 h 20380"/>
                    <a:gd name="connsiteX16" fmla="*/ 8934 w 28789"/>
                    <a:gd name="connsiteY16" fmla="*/ 19896 h 20380"/>
                    <a:gd name="connsiteX17" fmla="*/ 8150 w 28789"/>
                    <a:gd name="connsiteY17" fmla="*/ 19373 h 20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789" h="20380">
                      <a:moveTo>
                        <a:pt x="8150" y="19373"/>
                      </a:moveTo>
                      <a:cubicBezTo>
                        <a:pt x="7366" y="18851"/>
                        <a:pt x="6583" y="18328"/>
                        <a:pt x="5537" y="18067"/>
                      </a:cubicBezTo>
                      <a:cubicBezTo>
                        <a:pt x="3447" y="17544"/>
                        <a:pt x="312" y="16499"/>
                        <a:pt x="51" y="14148"/>
                      </a:cubicBezTo>
                      <a:cubicBezTo>
                        <a:pt x="-210" y="12581"/>
                        <a:pt x="574" y="11013"/>
                        <a:pt x="1358" y="9445"/>
                      </a:cubicBezTo>
                      <a:cubicBezTo>
                        <a:pt x="2664" y="6833"/>
                        <a:pt x="4493" y="4743"/>
                        <a:pt x="6844" y="3176"/>
                      </a:cubicBezTo>
                      <a:cubicBezTo>
                        <a:pt x="8934" y="1869"/>
                        <a:pt x="11546" y="301"/>
                        <a:pt x="14159" y="40"/>
                      </a:cubicBezTo>
                      <a:cubicBezTo>
                        <a:pt x="16510" y="-221"/>
                        <a:pt x="19122" y="824"/>
                        <a:pt x="20952" y="2130"/>
                      </a:cubicBezTo>
                      <a:cubicBezTo>
                        <a:pt x="23041" y="3437"/>
                        <a:pt x="24871" y="4743"/>
                        <a:pt x="27222" y="5788"/>
                      </a:cubicBezTo>
                      <a:cubicBezTo>
                        <a:pt x="27744" y="6833"/>
                        <a:pt x="28528" y="7356"/>
                        <a:pt x="28789" y="8662"/>
                      </a:cubicBezTo>
                      <a:cubicBezTo>
                        <a:pt x="28789" y="9968"/>
                        <a:pt x="28789" y="11013"/>
                        <a:pt x="28528" y="12319"/>
                      </a:cubicBezTo>
                      <a:cubicBezTo>
                        <a:pt x="28266" y="13887"/>
                        <a:pt x="27744" y="14148"/>
                        <a:pt x="26438" y="15193"/>
                      </a:cubicBezTo>
                      <a:cubicBezTo>
                        <a:pt x="25654" y="15716"/>
                        <a:pt x="24348" y="15716"/>
                        <a:pt x="23564" y="16238"/>
                      </a:cubicBezTo>
                      <a:cubicBezTo>
                        <a:pt x="23303" y="16499"/>
                        <a:pt x="23041" y="16761"/>
                        <a:pt x="22780" y="17022"/>
                      </a:cubicBezTo>
                      <a:cubicBezTo>
                        <a:pt x="21735" y="18328"/>
                        <a:pt x="20168" y="17544"/>
                        <a:pt x="18862" y="17806"/>
                      </a:cubicBezTo>
                      <a:cubicBezTo>
                        <a:pt x="17555" y="18067"/>
                        <a:pt x="15987" y="18067"/>
                        <a:pt x="14681" y="18851"/>
                      </a:cubicBezTo>
                      <a:cubicBezTo>
                        <a:pt x="13897" y="19373"/>
                        <a:pt x="13375" y="19896"/>
                        <a:pt x="12591" y="20157"/>
                      </a:cubicBezTo>
                      <a:cubicBezTo>
                        <a:pt x="11546" y="20679"/>
                        <a:pt x="9978" y="20157"/>
                        <a:pt x="8934" y="19896"/>
                      </a:cubicBezTo>
                      <a:cubicBezTo>
                        <a:pt x="8672" y="19634"/>
                        <a:pt x="8411" y="19373"/>
                        <a:pt x="8150" y="193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08AC9E65-CE10-8D02-E53B-B35629DDC407}"/>
                    </a:ext>
                  </a:extLst>
                </p:cNvPr>
                <p:cNvSpPr/>
                <p:nvPr/>
              </p:nvSpPr>
              <p:spPr>
                <a:xfrm>
                  <a:off x="8701187" y="4489330"/>
                  <a:ext cx="13961" cy="8831"/>
                </a:xfrm>
                <a:custGeom>
                  <a:avLst/>
                  <a:gdLst>
                    <a:gd name="connsiteX0" fmla="*/ 205 w 13961"/>
                    <a:gd name="connsiteY0" fmla="*/ 6864 h 8831"/>
                    <a:gd name="connsiteX1" fmla="*/ 2557 w 13961"/>
                    <a:gd name="connsiteY1" fmla="*/ 4774 h 8831"/>
                    <a:gd name="connsiteX2" fmla="*/ 4124 w 13961"/>
                    <a:gd name="connsiteY2" fmla="*/ 2945 h 8831"/>
                    <a:gd name="connsiteX3" fmla="*/ 9610 w 13961"/>
                    <a:gd name="connsiteY3" fmla="*/ 594 h 8831"/>
                    <a:gd name="connsiteX4" fmla="*/ 12745 w 13961"/>
                    <a:gd name="connsiteY4" fmla="*/ 71 h 8831"/>
                    <a:gd name="connsiteX5" fmla="*/ 13791 w 13961"/>
                    <a:gd name="connsiteY5" fmla="*/ 1116 h 8831"/>
                    <a:gd name="connsiteX6" fmla="*/ 13529 w 13961"/>
                    <a:gd name="connsiteY6" fmla="*/ 2684 h 8831"/>
                    <a:gd name="connsiteX7" fmla="*/ 12223 w 13961"/>
                    <a:gd name="connsiteY7" fmla="*/ 4512 h 8831"/>
                    <a:gd name="connsiteX8" fmla="*/ 10133 w 13961"/>
                    <a:gd name="connsiteY8" fmla="*/ 5557 h 8831"/>
                    <a:gd name="connsiteX9" fmla="*/ 7259 w 13961"/>
                    <a:gd name="connsiteY9" fmla="*/ 7125 h 8831"/>
                    <a:gd name="connsiteX10" fmla="*/ 1250 w 13961"/>
                    <a:gd name="connsiteY10" fmla="*/ 8692 h 8831"/>
                    <a:gd name="connsiteX11" fmla="*/ 205 w 13961"/>
                    <a:gd name="connsiteY11" fmla="*/ 6864 h 8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61" h="8831">
                      <a:moveTo>
                        <a:pt x="205" y="6864"/>
                      </a:moveTo>
                      <a:cubicBezTo>
                        <a:pt x="728" y="6080"/>
                        <a:pt x="1773" y="5296"/>
                        <a:pt x="2557" y="4774"/>
                      </a:cubicBezTo>
                      <a:cubicBezTo>
                        <a:pt x="3079" y="4251"/>
                        <a:pt x="3601" y="3467"/>
                        <a:pt x="4124" y="2945"/>
                      </a:cubicBezTo>
                      <a:cubicBezTo>
                        <a:pt x="5692" y="1639"/>
                        <a:pt x="7782" y="1377"/>
                        <a:pt x="9610" y="594"/>
                      </a:cubicBezTo>
                      <a:cubicBezTo>
                        <a:pt x="10655" y="332"/>
                        <a:pt x="11701" y="-190"/>
                        <a:pt x="12745" y="71"/>
                      </a:cubicBezTo>
                      <a:cubicBezTo>
                        <a:pt x="13268" y="332"/>
                        <a:pt x="13791" y="594"/>
                        <a:pt x="13791" y="1116"/>
                      </a:cubicBezTo>
                      <a:cubicBezTo>
                        <a:pt x="14052" y="1900"/>
                        <a:pt x="14052" y="1900"/>
                        <a:pt x="13529" y="2684"/>
                      </a:cubicBezTo>
                      <a:cubicBezTo>
                        <a:pt x="13007" y="3206"/>
                        <a:pt x="13007" y="3990"/>
                        <a:pt x="12223" y="4512"/>
                      </a:cubicBezTo>
                      <a:cubicBezTo>
                        <a:pt x="11701" y="5035"/>
                        <a:pt x="10655" y="5296"/>
                        <a:pt x="10133" y="5557"/>
                      </a:cubicBezTo>
                      <a:cubicBezTo>
                        <a:pt x="9088" y="6080"/>
                        <a:pt x="8304" y="6603"/>
                        <a:pt x="7259" y="7125"/>
                      </a:cubicBezTo>
                      <a:cubicBezTo>
                        <a:pt x="5430" y="8170"/>
                        <a:pt x="3340" y="9215"/>
                        <a:pt x="1250" y="8692"/>
                      </a:cubicBezTo>
                      <a:cubicBezTo>
                        <a:pt x="205" y="8431"/>
                        <a:pt x="-317" y="7648"/>
                        <a:pt x="205" y="68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94041076-534E-A548-08C0-43D90AD436A5}"/>
                    </a:ext>
                  </a:extLst>
                </p:cNvPr>
                <p:cNvSpPr/>
                <p:nvPr/>
              </p:nvSpPr>
              <p:spPr>
                <a:xfrm>
                  <a:off x="8744540" y="4441852"/>
                  <a:ext cx="6751" cy="5726"/>
                </a:xfrm>
                <a:custGeom>
                  <a:avLst/>
                  <a:gdLst>
                    <a:gd name="connsiteX0" fmla="*/ 220 w 6751"/>
                    <a:gd name="connsiteY0" fmla="*/ 1568 h 5726"/>
                    <a:gd name="connsiteX1" fmla="*/ 4661 w 6751"/>
                    <a:gd name="connsiteY1" fmla="*/ 5225 h 5726"/>
                    <a:gd name="connsiteX2" fmla="*/ 6751 w 6751"/>
                    <a:gd name="connsiteY2" fmla="*/ 2351 h 5726"/>
                    <a:gd name="connsiteX3" fmla="*/ 4400 w 6751"/>
                    <a:gd name="connsiteY3" fmla="*/ 0 h 5726"/>
                    <a:gd name="connsiteX4" fmla="*/ 220 w 6751"/>
                    <a:gd name="connsiteY4" fmla="*/ 1568 h 5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51" h="5726">
                      <a:moveTo>
                        <a:pt x="220" y="1568"/>
                      </a:moveTo>
                      <a:cubicBezTo>
                        <a:pt x="-825" y="4442"/>
                        <a:pt x="2049" y="6793"/>
                        <a:pt x="4661" y="5225"/>
                      </a:cubicBezTo>
                      <a:cubicBezTo>
                        <a:pt x="5707" y="4703"/>
                        <a:pt x="6490" y="3658"/>
                        <a:pt x="6751" y="2351"/>
                      </a:cubicBezTo>
                      <a:cubicBezTo>
                        <a:pt x="6751" y="1045"/>
                        <a:pt x="5445" y="262"/>
                        <a:pt x="4400" y="0"/>
                      </a:cubicBezTo>
                      <a:cubicBezTo>
                        <a:pt x="3094" y="0"/>
                        <a:pt x="742" y="262"/>
                        <a:pt x="220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64C5C1DA-D222-EE97-4C73-C27C7F270E37}"/>
                    </a:ext>
                  </a:extLst>
                </p:cNvPr>
                <p:cNvSpPr/>
                <p:nvPr/>
              </p:nvSpPr>
              <p:spPr>
                <a:xfrm>
                  <a:off x="8713745" y="4429160"/>
                  <a:ext cx="31947" cy="19746"/>
                </a:xfrm>
                <a:custGeom>
                  <a:avLst/>
                  <a:gdLst>
                    <a:gd name="connsiteX0" fmla="*/ 21871 w 31947"/>
                    <a:gd name="connsiteY0" fmla="*/ 1981 h 19746"/>
                    <a:gd name="connsiteX1" fmla="*/ 26574 w 31947"/>
                    <a:gd name="connsiteY1" fmla="*/ 414 h 19746"/>
                    <a:gd name="connsiteX2" fmla="*/ 30754 w 31947"/>
                    <a:gd name="connsiteY2" fmla="*/ 414 h 19746"/>
                    <a:gd name="connsiteX3" fmla="*/ 30231 w 31947"/>
                    <a:gd name="connsiteY3" fmla="*/ 3027 h 19746"/>
                    <a:gd name="connsiteX4" fmla="*/ 31277 w 31947"/>
                    <a:gd name="connsiteY4" fmla="*/ 5117 h 19746"/>
                    <a:gd name="connsiteX5" fmla="*/ 30493 w 31947"/>
                    <a:gd name="connsiteY5" fmla="*/ 7729 h 19746"/>
                    <a:gd name="connsiteX6" fmla="*/ 29709 w 31947"/>
                    <a:gd name="connsiteY6" fmla="*/ 8774 h 19746"/>
                    <a:gd name="connsiteX7" fmla="*/ 26574 w 31947"/>
                    <a:gd name="connsiteY7" fmla="*/ 10603 h 19746"/>
                    <a:gd name="connsiteX8" fmla="*/ 23439 w 31947"/>
                    <a:gd name="connsiteY8" fmla="*/ 12693 h 19746"/>
                    <a:gd name="connsiteX9" fmla="*/ 17953 w 31947"/>
                    <a:gd name="connsiteY9" fmla="*/ 15567 h 19746"/>
                    <a:gd name="connsiteX10" fmla="*/ 11944 w 31947"/>
                    <a:gd name="connsiteY10" fmla="*/ 17918 h 19746"/>
                    <a:gd name="connsiteX11" fmla="*/ 6458 w 31947"/>
                    <a:gd name="connsiteY11" fmla="*/ 19747 h 19746"/>
                    <a:gd name="connsiteX12" fmla="*/ 710 w 31947"/>
                    <a:gd name="connsiteY12" fmla="*/ 16873 h 19746"/>
                    <a:gd name="connsiteX13" fmla="*/ 8547 w 31947"/>
                    <a:gd name="connsiteY13" fmla="*/ 7729 h 19746"/>
                    <a:gd name="connsiteX14" fmla="*/ 21871 w 31947"/>
                    <a:gd name="connsiteY14" fmla="*/ 1981 h 1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947" h="19746">
                      <a:moveTo>
                        <a:pt x="21871" y="1981"/>
                      </a:moveTo>
                      <a:cubicBezTo>
                        <a:pt x="23439" y="1459"/>
                        <a:pt x="25006" y="936"/>
                        <a:pt x="26574" y="414"/>
                      </a:cubicBezTo>
                      <a:cubicBezTo>
                        <a:pt x="27880" y="153"/>
                        <a:pt x="29709" y="-370"/>
                        <a:pt x="30754" y="414"/>
                      </a:cubicBezTo>
                      <a:cubicBezTo>
                        <a:pt x="31799" y="936"/>
                        <a:pt x="30754" y="2243"/>
                        <a:pt x="30231" y="3027"/>
                      </a:cubicBezTo>
                      <a:cubicBezTo>
                        <a:pt x="29448" y="4333"/>
                        <a:pt x="30493" y="4594"/>
                        <a:pt x="31277" y="5117"/>
                      </a:cubicBezTo>
                      <a:cubicBezTo>
                        <a:pt x="32844" y="6161"/>
                        <a:pt x="31277" y="6945"/>
                        <a:pt x="30493" y="7729"/>
                      </a:cubicBezTo>
                      <a:cubicBezTo>
                        <a:pt x="30231" y="7990"/>
                        <a:pt x="29971" y="8513"/>
                        <a:pt x="29709" y="8774"/>
                      </a:cubicBezTo>
                      <a:cubicBezTo>
                        <a:pt x="28925" y="9558"/>
                        <a:pt x="27880" y="10342"/>
                        <a:pt x="26574" y="10603"/>
                      </a:cubicBezTo>
                      <a:cubicBezTo>
                        <a:pt x="25529" y="10864"/>
                        <a:pt x="24484" y="11909"/>
                        <a:pt x="23439" y="12693"/>
                      </a:cubicBezTo>
                      <a:cubicBezTo>
                        <a:pt x="21871" y="13999"/>
                        <a:pt x="19781" y="14783"/>
                        <a:pt x="17953" y="15567"/>
                      </a:cubicBezTo>
                      <a:cubicBezTo>
                        <a:pt x="15862" y="16350"/>
                        <a:pt x="13772" y="17134"/>
                        <a:pt x="11944" y="17918"/>
                      </a:cubicBezTo>
                      <a:cubicBezTo>
                        <a:pt x="10115" y="18702"/>
                        <a:pt x="8286" y="19747"/>
                        <a:pt x="6458" y="19747"/>
                      </a:cubicBezTo>
                      <a:cubicBezTo>
                        <a:pt x="4367" y="19747"/>
                        <a:pt x="2016" y="18702"/>
                        <a:pt x="710" y="16873"/>
                      </a:cubicBezTo>
                      <a:cubicBezTo>
                        <a:pt x="-2425" y="12170"/>
                        <a:pt x="5674" y="9035"/>
                        <a:pt x="8547" y="7729"/>
                      </a:cubicBezTo>
                      <a:cubicBezTo>
                        <a:pt x="12989" y="5639"/>
                        <a:pt x="17430" y="3549"/>
                        <a:pt x="21871" y="19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9E6B13DB-3C1E-7060-6B85-9F7917F87537}"/>
                    </a:ext>
                  </a:extLst>
                </p:cNvPr>
                <p:cNvSpPr/>
                <p:nvPr/>
              </p:nvSpPr>
              <p:spPr>
                <a:xfrm>
                  <a:off x="8741259" y="4415029"/>
                  <a:ext cx="4717" cy="4682"/>
                </a:xfrm>
                <a:custGeom>
                  <a:avLst/>
                  <a:gdLst>
                    <a:gd name="connsiteX0" fmla="*/ 1933 w 4717"/>
                    <a:gd name="connsiteY0" fmla="*/ 4617 h 4682"/>
                    <a:gd name="connsiteX1" fmla="*/ 104 w 4717"/>
                    <a:gd name="connsiteY1" fmla="*/ 2788 h 4682"/>
                    <a:gd name="connsiteX2" fmla="*/ 1933 w 4717"/>
                    <a:gd name="connsiteY2" fmla="*/ 698 h 4682"/>
                    <a:gd name="connsiteX3" fmla="*/ 4285 w 4717"/>
                    <a:gd name="connsiteY3" fmla="*/ 176 h 4682"/>
                    <a:gd name="connsiteX4" fmla="*/ 4546 w 4717"/>
                    <a:gd name="connsiteY4" fmla="*/ 3311 h 4682"/>
                    <a:gd name="connsiteX5" fmla="*/ 3501 w 4717"/>
                    <a:gd name="connsiteY5" fmla="*/ 4356 h 4682"/>
                    <a:gd name="connsiteX6" fmla="*/ 1933 w 4717"/>
                    <a:gd name="connsiteY6" fmla="*/ 4617 h 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17" h="4682">
                      <a:moveTo>
                        <a:pt x="1933" y="4617"/>
                      </a:moveTo>
                      <a:cubicBezTo>
                        <a:pt x="888" y="4356"/>
                        <a:pt x="366" y="3572"/>
                        <a:pt x="104" y="2788"/>
                      </a:cubicBezTo>
                      <a:cubicBezTo>
                        <a:pt x="-418" y="1482"/>
                        <a:pt x="1150" y="960"/>
                        <a:pt x="1933" y="698"/>
                      </a:cubicBezTo>
                      <a:cubicBezTo>
                        <a:pt x="2717" y="437"/>
                        <a:pt x="3762" y="-347"/>
                        <a:pt x="4285" y="176"/>
                      </a:cubicBezTo>
                      <a:cubicBezTo>
                        <a:pt x="4807" y="698"/>
                        <a:pt x="4807" y="2527"/>
                        <a:pt x="4546" y="3311"/>
                      </a:cubicBezTo>
                      <a:cubicBezTo>
                        <a:pt x="4023" y="3311"/>
                        <a:pt x="4023" y="4095"/>
                        <a:pt x="3501" y="4356"/>
                      </a:cubicBezTo>
                      <a:cubicBezTo>
                        <a:pt x="3239" y="4878"/>
                        <a:pt x="2456" y="4617"/>
                        <a:pt x="1933" y="46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8" name="Graphic 3">
                <a:extLst>
                  <a:ext uri="{FF2B5EF4-FFF2-40B4-BE49-F238E27FC236}">
                    <a16:creationId xmlns:a16="http://schemas.microsoft.com/office/drawing/2014/main" id="{E4302802-68DD-4105-F988-BC390E9B112E}"/>
                  </a:ext>
                </a:extLst>
              </p:cNvPr>
              <p:cNvGrpSpPr/>
              <p:nvPr/>
            </p:nvGrpSpPr>
            <p:grpSpPr>
              <a:xfrm>
                <a:off x="8662203" y="4195490"/>
                <a:ext cx="194247" cy="268516"/>
                <a:chOff x="8662203" y="4195490"/>
                <a:chExt cx="194247" cy="268516"/>
              </a:xfrm>
              <a:solidFill>
                <a:srgbClr val="D5D7D8"/>
              </a:solidFill>
            </p:grpSpPr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52C8C7D0-4F51-0C6E-3056-8D0FC950EA17}"/>
                    </a:ext>
                  </a:extLst>
                </p:cNvPr>
                <p:cNvSpPr/>
                <p:nvPr/>
              </p:nvSpPr>
              <p:spPr>
                <a:xfrm>
                  <a:off x="8784662" y="4386728"/>
                  <a:ext cx="6013" cy="4194"/>
                </a:xfrm>
                <a:custGeom>
                  <a:avLst/>
                  <a:gdLst>
                    <a:gd name="connsiteX0" fmla="*/ 854 w 6013"/>
                    <a:gd name="connsiteY0" fmla="*/ 3396 h 4194"/>
                    <a:gd name="connsiteX1" fmla="*/ 70 w 6013"/>
                    <a:gd name="connsiteY1" fmla="*/ 1045 h 4194"/>
                    <a:gd name="connsiteX2" fmla="*/ 2160 w 6013"/>
                    <a:gd name="connsiteY2" fmla="*/ 0 h 4194"/>
                    <a:gd name="connsiteX3" fmla="*/ 5817 w 6013"/>
                    <a:gd name="connsiteY3" fmla="*/ 2351 h 4194"/>
                    <a:gd name="connsiteX4" fmla="*/ 854 w 6013"/>
                    <a:gd name="connsiteY4" fmla="*/ 3396 h 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13" h="4194">
                      <a:moveTo>
                        <a:pt x="854" y="3396"/>
                      </a:moveTo>
                      <a:cubicBezTo>
                        <a:pt x="330" y="2874"/>
                        <a:pt x="-192" y="1829"/>
                        <a:pt x="70" y="1045"/>
                      </a:cubicBezTo>
                      <a:cubicBezTo>
                        <a:pt x="330" y="261"/>
                        <a:pt x="1637" y="0"/>
                        <a:pt x="2160" y="0"/>
                      </a:cubicBezTo>
                      <a:cubicBezTo>
                        <a:pt x="3466" y="0"/>
                        <a:pt x="6862" y="0"/>
                        <a:pt x="5817" y="2351"/>
                      </a:cubicBezTo>
                      <a:cubicBezTo>
                        <a:pt x="5033" y="4442"/>
                        <a:pt x="2421" y="4703"/>
                        <a:pt x="854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89FB7350-B0A0-9244-8E84-138546690778}"/>
                    </a:ext>
                  </a:extLst>
                </p:cNvPr>
                <p:cNvSpPr/>
                <p:nvPr/>
              </p:nvSpPr>
              <p:spPr>
                <a:xfrm>
                  <a:off x="8826271" y="4362693"/>
                  <a:ext cx="6792" cy="6792"/>
                </a:xfrm>
                <a:custGeom>
                  <a:avLst/>
                  <a:gdLst>
                    <a:gd name="connsiteX0" fmla="*/ 6793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3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3" y="3396"/>
                      </a:moveTo>
                      <a:cubicBezTo>
                        <a:pt x="6793" y="5225"/>
                        <a:pt x="5225" y="6793"/>
                        <a:pt x="3396" y="6793"/>
                      </a:cubicBezTo>
                      <a:cubicBezTo>
                        <a:pt x="1568" y="6793"/>
                        <a:pt x="0" y="5225"/>
                        <a:pt x="0" y="3396"/>
                      </a:cubicBezTo>
                      <a:cubicBezTo>
                        <a:pt x="0" y="1567"/>
                        <a:pt x="1568" y="0"/>
                        <a:pt x="3396" y="0"/>
                      </a:cubicBezTo>
                      <a:cubicBezTo>
                        <a:pt x="5225" y="0"/>
                        <a:pt x="6793" y="1567"/>
                        <a:pt x="679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A86E55C7-5F41-DB52-B00E-41DB7D084164}"/>
                    </a:ext>
                  </a:extLst>
                </p:cNvPr>
                <p:cNvSpPr/>
                <p:nvPr/>
              </p:nvSpPr>
              <p:spPr>
                <a:xfrm>
                  <a:off x="8678402" y="4346495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4180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8CF8BB5B-2064-2A48-38C1-898B31083C9E}"/>
                    </a:ext>
                  </a:extLst>
                </p:cNvPr>
                <p:cNvSpPr/>
                <p:nvPr/>
              </p:nvSpPr>
              <p:spPr>
                <a:xfrm>
                  <a:off x="8733004" y="4308874"/>
                  <a:ext cx="4702" cy="5225"/>
                </a:xfrm>
                <a:custGeom>
                  <a:avLst/>
                  <a:gdLst>
                    <a:gd name="connsiteX0" fmla="*/ 4703 w 4702"/>
                    <a:gd name="connsiteY0" fmla="*/ 2613 h 5225"/>
                    <a:gd name="connsiteX1" fmla="*/ 2351 w 4702"/>
                    <a:gd name="connsiteY1" fmla="*/ 5225 h 5225"/>
                    <a:gd name="connsiteX2" fmla="*/ 0 w 4702"/>
                    <a:gd name="connsiteY2" fmla="*/ 2613 h 5225"/>
                    <a:gd name="connsiteX3" fmla="*/ 2351 w 4702"/>
                    <a:gd name="connsiteY3" fmla="*/ 0 h 5225"/>
                    <a:gd name="connsiteX4" fmla="*/ 4703 w 4702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225">
                      <a:moveTo>
                        <a:pt x="4703" y="2613"/>
                      </a:moveTo>
                      <a:cubicBezTo>
                        <a:pt x="4703" y="3919"/>
                        <a:pt x="3657" y="5225"/>
                        <a:pt x="2351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3" y="1306"/>
                        <a:pt x="4703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3" name="Freeform: Shape 882">
                  <a:extLst>
                    <a:ext uri="{FF2B5EF4-FFF2-40B4-BE49-F238E27FC236}">
                      <a16:creationId xmlns:a16="http://schemas.microsoft.com/office/drawing/2014/main" id="{D4A41357-7544-3DCC-B168-4F8A455947C1}"/>
                    </a:ext>
                  </a:extLst>
                </p:cNvPr>
                <p:cNvSpPr/>
                <p:nvPr/>
              </p:nvSpPr>
              <p:spPr>
                <a:xfrm>
                  <a:off x="8740580" y="4277262"/>
                  <a:ext cx="6270" cy="6270"/>
                </a:xfrm>
                <a:custGeom>
                  <a:avLst/>
                  <a:gdLst>
                    <a:gd name="connsiteX0" fmla="*/ 6270 w 6270"/>
                    <a:gd name="connsiteY0" fmla="*/ 3135 h 6270"/>
                    <a:gd name="connsiteX1" fmla="*/ 3136 w 6270"/>
                    <a:gd name="connsiteY1" fmla="*/ 6270 h 6270"/>
                    <a:gd name="connsiteX2" fmla="*/ 0 w 6270"/>
                    <a:gd name="connsiteY2" fmla="*/ 3135 h 6270"/>
                    <a:gd name="connsiteX3" fmla="*/ 3136 w 6270"/>
                    <a:gd name="connsiteY3" fmla="*/ 0 h 6270"/>
                    <a:gd name="connsiteX4" fmla="*/ 6270 w 6270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6270">
                      <a:moveTo>
                        <a:pt x="6270" y="3135"/>
                      </a:moveTo>
                      <a:cubicBezTo>
                        <a:pt x="6270" y="4964"/>
                        <a:pt x="4703" y="6270"/>
                        <a:pt x="3136" y="6270"/>
                      </a:cubicBezTo>
                      <a:cubicBezTo>
                        <a:pt x="1568" y="6270"/>
                        <a:pt x="0" y="4703"/>
                        <a:pt x="0" y="3135"/>
                      </a:cubicBezTo>
                      <a:cubicBezTo>
                        <a:pt x="0" y="1568"/>
                        <a:pt x="1568" y="0"/>
                        <a:pt x="3136" y="0"/>
                      </a:cubicBezTo>
                      <a:cubicBezTo>
                        <a:pt x="4703" y="0"/>
                        <a:pt x="6270" y="1568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2500F381-52A8-C22E-C0D2-014F2A7BDCCC}"/>
                    </a:ext>
                  </a:extLst>
                </p:cNvPr>
                <p:cNvSpPr/>
                <p:nvPr/>
              </p:nvSpPr>
              <p:spPr>
                <a:xfrm>
                  <a:off x="8724382" y="4258452"/>
                  <a:ext cx="5747" cy="5747"/>
                </a:xfrm>
                <a:custGeom>
                  <a:avLst/>
                  <a:gdLst>
                    <a:gd name="connsiteX0" fmla="*/ 5747 w 5747"/>
                    <a:gd name="connsiteY0" fmla="*/ 2874 h 5747"/>
                    <a:gd name="connsiteX1" fmla="*/ 2873 w 5747"/>
                    <a:gd name="connsiteY1" fmla="*/ 5747 h 5747"/>
                    <a:gd name="connsiteX2" fmla="*/ -1 w 5747"/>
                    <a:gd name="connsiteY2" fmla="*/ 2874 h 5747"/>
                    <a:gd name="connsiteX3" fmla="*/ 2873 w 5747"/>
                    <a:gd name="connsiteY3" fmla="*/ 0 h 5747"/>
                    <a:gd name="connsiteX4" fmla="*/ 5747 w 5747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5747">
                      <a:moveTo>
                        <a:pt x="5747" y="2874"/>
                      </a:moveTo>
                      <a:cubicBezTo>
                        <a:pt x="5747" y="4461"/>
                        <a:pt x="4461" y="5747"/>
                        <a:pt x="2873" y="5747"/>
                      </a:cubicBezTo>
                      <a:cubicBezTo>
                        <a:pt x="1286" y="5747"/>
                        <a:pt x="-1" y="4461"/>
                        <a:pt x="-1" y="2874"/>
                      </a:cubicBezTo>
                      <a:cubicBezTo>
                        <a:pt x="-1" y="1286"/>
                        <a:pt x="1286" y="0"/>
                        <a:pt x="2873" y="0"/>
                      </a:cubicBezTo>
                      <a:cubicBezTo>
                        <a:pt x="4460" y="0"/>
                        <a:pt x="5747" y="1286"/>
                        <a:pt x="5747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425B5873-D6E2-7B0E-6452-3C9C17386955}"/>
                    </a:ext>
                  </a:extLst>
                </p:cNvPr>
                <p:cNvSpPr/>
                <p:nvPr/>
              </p:nvSpPr>
              <p:spPr>
                <a:xfrm>
                  <a:off x="8706617" y="4248524"/>
                  <a:ext cx="4702" cy="4702"/>
                </a:xfrm>
                <a:custGeom>
                  <a:avLst/>
                  <a:gdLst>
                    <a:gd name="connsiteX0" fmla="*/ 4703 w 4702"/>
                    <a:gd name="connsiteY0" fmla="*/ 2351 h 4702"/>
                    <a:gd name="connsiteX1" fmla="*/ 2352 w 4702"/>
                    <a:gd name="connsiteY1" fmla="*/ 4703 h 4702"/>
                    <a:gd name="connsiteX2" fmla="*/ 0 w 4702"/>
                    <a:gd name="connsiteY2" fmla="*/ 2351 h 4702"/>
                    <a:gd name="connsiteX3" fmla="*/ 2352 w 4702"/>
                    <a:gd name="connsiteY3" fmla="*/ 0 h 4702"/>
                    <a:gd name="connsiteX4" fmla="*/ 4703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3" y="2351"/>
                      </a:moveTo>
                      <a:cubicBezTo>
                        <a:pt x="4703" y="3658"/>
                        <a:pt x="3658" y="4703"/>
                        <a:pt x="2352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2" y="0"/>
                      </a:cubicBezTo>
                      <a:cubicBezTo>
                        <a:pt x="3658" y="0"/>
                        <a:pt x="4703" y="1045"/>
                        <a:pt x="470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35E4A2D5-6FE0-E6A0-586D-83B139FF45E2}"/>
                    </a:ext>
                  </a:extLst>
                </p:cNvPr>
                <p:cNvSpPr/>
                <p:nvPr/>
              </p:nvSpPr>
              <p:spPr>
                <a:xfrm>
                  <a:off x="8714454" y="4235984"/>
                  <a:ext cx="4702" cy="4702"/>
                </a:xfrm>
                <a:custGeom>
                  <a:avLst/>
                  <a:gdLst>
                    <a:gd name="connsiteX0" fmla="*/ 4702 w 4702"/>
                    <a:gd name="connsiteY0" fmla="*/ 2351 h 4702"/>
                    <a:gd name="connsiteX1" fmla="*/ 2351 w 4702"/>
                    <a:gd name="connsiteY1" fmla="*/ 4703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2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2" y="2351"/>
                      </a:moveTo>
                      <a:cubicBezTo>
                        <a:pt x="4702" y="3650"/>
                        <a:pt x="3650" y="4703"/>
                        <a:pt x="2351" y="4703"/>
                      </a:cubicBezTo>
                      <a:cubicBezTo>
                        <a:pt x="1053" y="4703"/>
                        <a:pt x="0" y="3650"/>
                        <a:pt x="0" y="2351"/>
                      </a:cubicBezTo>
                      <a:cubicBezTo>
                        <a:pt x="0" y="1053"/>
                        <a:pt x="1053" y="0"/>
                        <a:pt x="2351" y="0"/>
                      </a:cubicBezTo>
                      <a:cubicBezTo>
                        <a:pt x="3650" y="0"/>
                        <a:pt x="4702" y="1053"/>
                        <a:pt x="470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7" name="Freeform: Shape 886">
                  <a:extLst>
                    <a:ext uri="{FF2B5EF4-FFF2-40B4-BE49-F238E27FC236}">
                      <a16:creationId xmlns:a16="http://schemas.microsoft.com/office/drawing/2014/main" id="{273417FE-AFDC-5535-229E-9F81BCAEE743}"/>
                    </a:ext>
                  </a:extLst>
                </p:cNvPr>
                <p:cNvSpPr/>
                <p:nvPr/>
              </p:nvSpPr>
              <p:spPr>
                <a:xfrm>
                  <a:off x="8681275" y="4232066"/>
                  <a:ext cx="4702" cy="4702"/>
                </a:xfrm>
                <a:custGeom>
                  <a:avLst/>
                  <a:gdLst>
                    <a:gd name="connsiteX0" fmla="*/ 4703 w 4702"/>
                    <a:gd name="connsiteY0" fmla="*/ 2351 h 4702"/>
                    <a:gd name="connsiteX1" fmla="*/ 2352 w 4702"/>
                    <a:gd name="connsiteY1" fmla="*/ 4702 h 4702"/>
                    <a:gd name="connsiteX2" fmla="*/ 0 w 4702"/>
                    <a:gd name="connsiteY2" fmla="*/ 2351 h 4702"/>
                    <a:gd name="connsiteX3" fmla="*/ 2352 w 4702"/>
                    <a:gd name="connsiteY3" fmla="*/ 0 h 4702"/>
                    <a:gd name="connsiteX4" fmla="*/ 4703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3" y="2351"/>
                      </a:moveTo>
                      <a:cubicBezTo>
                        <a:pt x="4703" y="3658"/>
                        <a:pt x="3658" y="4702"/>
                        <a:pt x="2352" y="4702"/>
                      </a:cubicBezTo>
                      <a:cubicBezTo>
                        <a:pt x="1045" y="4702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2" y="0"/>
                      </a:cubicBezTo>
                      <a:cubicBezTo>
                        <a:pt x="3658" y="0"/>
                        <a:pt x="4703" y="1045"/>
                        <a:pt x="470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8" name="Freeform: Shape 887">
                  <a:extLst>
                    <a:ext uri="{FF2B5EF4-FFF2-40B4-BE49-F238E27FC236}">
                      <a16:creationId xmlns:a16="http://schemas.microsoft.com/office/drawing/2014/main" id="{F44478B2-06F0-423A-7A5E-DF3D2E9FC340}"/>
                    </a:ext>
                  </a:extLst>
                </p:cNvPr>
                <p:cNvSpPr/>
                <p:nvPr/>
              </p:nvSpPr>
              <p:spPr>
                <a:xfrm>
                  <a:off x="8683626" y="4208030"/>
                  <a:ext cx="6792" cy="6792"/>
                </a:xfrm>
                <a:custGeom>
                  <a:avLst/>
                  <a:gdLst>
                    <a:gd name="connsiteX0" fmla="*/ 6792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2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2" y="3396"/>
                      </a:moveTo>
                      <a:cubicBezTo>
                        <a:pt x="6792" y="5272"/>
                        <a:pt x="5272" y="6793"/>
                        <a:pt x="3396" y="6793"/>
                      </a:cubicBezTo>
                      <a:cubicBezTo>
                        <a:pt x="1520" y="6793"/>
                        <a:pt x="0" y="5272"/>
                        <a:pt x="0" y="3396"/>
                      </a:cubicBezTo>
                      <a:cubicBezTo>
                        <a:pt x="0" y="1520"/>
                        <a:pt x="1520" y="0"/>
                        <a:pt x="3396" y="0"/>
                      </a:cubicBezTo>
                      <a:cubicBezTo>
                        <a:pt x="5272" y="0"/>
                        <a:pt x="6792" y="1520"/>
                        <a:pt x="6792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79F4AA4A-FCF0-43CD-A890-DF4013AACE89}"/>
                    </a:ext>
                  </a:extLst>
                </p:cNvPr>
                <p:cNvSpPr/>
                <p:nvPr/>
              </p:nvSpPr>
              <p:spPr>
                <a:xfrm>
                  <a:off x="8665339" y="4211426"/>
                  <a:ext cx="5747" cy="5747"/>
                </a:xfrm>
                <a:custGeom>
                  <a:avLst/>
                  <a:gdLst>
                    <a:gd name="connsiteX0" fmla="*/ 5748 w 5747"/>
                    <a:gd name="connsiteY0" fmla="*/ 2874 h 5747"/>
                    <a:gd name="connsiteX1" fmla="*/ 2874 w 5747"/>
                    <a:gd name="connsiteY1" fmla="*/ 5747 h 5747"/>
                    <a:gd name="connsiteX2" fmla="*/ 0 w 5747"/>
                    <a:gd name="connsiteY2" fmla="*/ 2874 h 5747"/>
                    <a:gd name="connsiteX3" fmla="*/ 2874 w 5747"/>
                    <a:gd name="connsiteY3" fmla="*/ 0 h 5747"/>
                    <a:gd name="connsiteX4" fmla="*/ 5748 w 5747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5747">
                      <a:moveTo>
                        <a:pt x="5748" y="2874"/>
                      </a:moveTo>
                      <a:cubicBezTo>
                        <a:pt x="5748" y="4461"/>
                        <a:pt x="4461" y="5747"/>
                        <a:pt x="2874" y="5747"/>
                      </a:cubicBezTo>
                      <a:cubicBezTo>
                        <a:pt x="1287" y="5747"/>
                        <a:pt x="0" y="4461"/>
                        <a:pt x="0" y="2874"/>
                      </a:cubicBezTo>
                      <a:cubicBezTo>
                        <a:pt x="0" y="1286"/>
                        <a:pt x="1286" y="0"/>
                        <a:pt x="2874" y="0"/>
                      </a:cubicBezTo>
                      <a:cubicBezTo>
                        <a:pt x="4461" y="0"/>
                        <a:pt x="5748" y="1286"/>
                        <a:pt x="5748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0" name="Freeform: Shape 889">
                  <a:extLst>
                    <a:ext uri="{FF2B5EF4-FFF2-40B4-BE49-F238E27FC236}">
                      <a16:creationId xmlns:a16="http://schemas.microsoft.com/office/drawing/2014/main" id="{3C1A2DB9-83D5-58B4-C856-C48AB78595C1}"/>
                    </a:ext>
                  </a:extLst>
                </p:cNvPr>
                <p:cNvSpPr/>
                <p:nvPr/>
              </p:nvSpPr>
              <p:spPr>
                <a:xfrm>
                  <a:off x="8662203" y="4195490"/>
                  <a:ext cx="6792" cy="6792"/>
                </a:xfrm>
                <a:custGeom>
                  <a:avLst/>
                  <a:gdLst>
                    <a:gd name="connsiteX0" fmla="*/ 6793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3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3" y="3396"/>
                      </a:moveTo>
                      <a:cubicBezTo>
                        <a:pt x="6793" y="5272"/>
                        <a:pt x="5272" y="6793"/>
                        <a:pt x="3396" y="6793"/>
                      </a:cubicBezTo>
                      <a:cubicBezTo>
                        <a:pt x="1520" y="6793"/>
                        <a:pt x="0" y="5272"/>
                        <a:pt x="0" y="3396"/>
                      </a:cubicBezTo>
                      <a:cubicBezTo>
                        <a:pt x="0" y="1520"/>
                        <a:pt x="1520" y="0"/>
                        <a:pt x="3396" y="0"/>
                      </a:cubicBezTo>
                      <a:cubicBezTo>
                        <a:pt x="5272" y="0"/>
                        <a:pt x="6793" y="1520"/>
                        <a:pt x="679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57013760-2064-C87F-6782-02EE053B66F9}"/>
                  </a:ext>
                </a:extLst>
              </p:cNvPr>
              <p:cNvSpPr/>
              <p:nvPr/>
            </p:nvSpPr>
            <p:spPr>
              <a:xfrm>
                <a:off x="8460254" y="4086286"/>
                <a:ext cx="7837" cy="4702"/>
              </a:xfrm>
              <a:custGeom>
                <a:avLst/>
                <a:gdLst>
                  <a:gd name="connsiteX0" fmla="*/ 7838 w 7837"/>
                  <a:gd name="connsiteY0" fmla="*/ 2351 h 4702"/>
                  <a:gd name="connsiteX1" fmla="*/ 3919 w 7837"/>
                  <a:gd name="connsiteY1" fmla="*/ 4703 h 4702"/>
                  <a:gd name="connsiteX2" fmla="*/ 0 w 7837"/>
                  <a:gd name="connsiteY2" fmla="*/ 2351 h 4702"/>
                  <a:gd name="connsiteX3" fmla="*/ 3919 w 7837"/>
                  <a:gd name="connsiteY3" fmla="*/ 0 h 4702"/>
                  <a:gd name="connsiteX4" fmla="*/ 7838 w 7837"/>
                  <a:gd name="connsiteY4" fmla="*/ 2351 h 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7" h="4702">
                    <a:moveTo>
                      <a:pt x="7838" y="2351"/>
                    </a:moveTo>
                    <a:cubicBezTo>
                      <a:pt x="7838" y="3658"/>
                      <a:pt x="6008" y="4703"/>
                      <a:pt x="3919" y="4703"/>
                    </a:cubicBezTo>
                    <a:cubicBezTo>
                      <a:pt x="1829" y="4703"/>
                      <a:pt x="0" y="3658"/>
                      <a:pt x="0" y="2351"/>
                    </a:cubicBezTo>
                    <a:cubicBezTo>
                      <a:pt x="0" y="1045"/>
                      <a:pt x="1829" y="0"/>
                      <a:pt x="3919" y="0"/>
                    </a:cubicBezTo>
                    <a:cubicBezTo>
                      <a:pt x="6008" y="0"/>
                      <a:pt x="7838" y="1045"/>
                      <a:pt x="7838" y="235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464C7BB6-B9DF-2531-D5A8-719C662C811D}"/>
                  </a:ext>
                </a:extLst>
              </p:cNvPr>
              <p:cNvSpPr/>
              <p:nvPr/>
            </p:nvSpPr>
            <p:spPr>
              <a:xfrm>
                <a:off x="8288750" y="5384914"/>
                <a:ext cx="5607" cy="9731"/>
              </a:xfrm>
              <a:custGeom>
                <a:avLst/>
                <a:gdLst>
                  <a:gd name="connsiteX0" fmla="*/ 643 w 5607"/>
                  <a:gd name="connsiteY0" fmla="*/ 9471 h 9731"/>
                  <a:gd name="connsiteX1" fmla="*/ 643 w 5607"/>
                  <a:gd name="connsiteY1" fmla="*/ 6074 h 9731"/>
                  <a:gd name="connsiteX2" fmla="*/ 1165 w 5607"/>
                  <a:gd name="connsiteY2" fmla="*/ 2417 h 9731"/>
                  <a:gd name="connsiteX3" fmla="*/ 1688 w 5607"/>
                  <a:gd name="connsiteY3" fmla="*/ 588 h 9731"/>
                  <a:gd name="connsiteX4" fmla="*/ 4562 w 5607"/>
                  <a:gd name="connsiteY4" fmla="*/ 588 h 9731"/>
                  <a:gd name="connsiteX5" fmla="*/ 5607 w 5607"/>
                  <a:gd name="connsiteY5" fmla="*/ 3462 h 9731"/>
                  <a:gd name="connsiteX6" fmla="*/ 4823 w 5607"/>
                  <a:gd name="connsiteY6" fmla="*/ 5552 h 9731"/>
                  <a:gd name="connsiteX7" fmla="*/ 3778 w 5607"/>
                  <a:gd name="connsiteY7" fmla="*/ 8687 h 9731"/>
                  <a:gd name="connsiteX8" fmla="*/ 643 w 5607"/>
                  <a:gd name="connsiteY8" fmla="*/ 9471 h 9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07" h="9731">
                    <a:moveTo>
                      <a:pt x="643" y="9471"/>
                    </a:moveTo>
                    <a:cubicBezTo>
                      <a:pt x="-663" y="8687"/>
                      <a:pt x="382" y="7119"/>
                      <a:pt x="643" y="6074"/>
                    </a:cubicBezTo>
                    <a:cubicBezTo>
                      <a:pt x="905" y="4768"/>
                      <a:pt x="1165" y="3723"/>
                      <a:pt x="1165" y="2417"/>
                    </a:cubicBezTo>
                    <a:cubicBezTo>
                      <a:pt x="1165" y="1894"/>
                      <a:pt x="1165" y="1110"/>
                      <a:pt x="1688" y="588"/>
                    </a:cubicBezTo>
                    <a:cubicBezTo>
                      <a:pt x="2472" y="-196"/>
                      <a:pt x="3778" y="-196"/>
                      <a:pt x="4562" y="588"/>
                    </a:cubicBezTo>
                    <a:cubicBezTo>
                      <a:pt x="5084" y="1371"/>
                      <a:pt x="5607" y="2417"/>
                      <a:pt x="5607" y="3462"/>
                    </a:cubicBezTo>
                    <a:cubicBezTo>
                      <a:pt x="5607" y="4246"/>
                      <a:pt x="5084" y="5029"/>
                      <a:pt x="4823" y="5552"/>
                    </a:cubicBezTo>
                    <a:cubicBezTo>
                      <a:pt x="4301" y="6597"/>
                      <a:pt x="4301" y="7642"/>
                      <a:pt x="3778" y="8687"/>
                    </a:cubicBezTo>
                    <a:cubicBezTo>
                      <a:pt x="3256" y="9732"/>
                      <a:pt x="1949" y="9993"/>
                      <a:pt x="643" y="947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AD0F8BDF-4CAC-476C-7B51-BF63CB915266}"/>
                  </a:ext>
                </a:extLst>
              </p:cNvPr>
              <p:cNvSpPr/>
              <p:nvPr/>
            </p:nvSpPr>
            <p:spPr>
              <a:xfrm>
                <a:off x="8284168" y="4777303"/>
                <a:ext cx="6792" cy="6270"/>
              </a:xfrm>
              <a:custGeom>
                <a:avLst/>
                <a:gdLst>
                  <a:gd name="connsiteX0" fmla="*/ 6793 w 6792"/>
                  <a:gd name="connsiteY0" fmla="*/ 3135 h 6270"/>
                  <a:gd name="connsiteX1" fmla="*/ 3396 w 6792"/>
                  <a:gd name="connsiteY1" fmla="*/ 6270 h 6270"/>
                  <a:gd name="connsiteX2" fmla="*/ 0 w 6792"/>
                  <a:gd name="connsiteY2" fmla="*/ 3135 h 6270"/>
                  <a:gd name="connsiteX3" fmla="*/ 3396 w 6792"/>
                  <a:gd name="connsiteY3" fmla="*/ 0 h 6270"/>
                  <a:gd name="connsiteX4" fmla="*/ 6793 w 6792"/>
                  <a:gd name="connsiteY4" fmla="*/ 3135 h 6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6270">
                    <a:moveTo>
                      <a:pt x="6793" y="3135"/>
                    </a:moveTo>
                    <a:cubicBezTo>
                      <a:pt x="6793" y="4703"/>
                      <a:pt x="5225" y="6270"/>
                      <a:pt x="3396" y="6270"/>
                    </a:cubicBezTo>
                    <a:cubicBezTo>
                      <a:pt x="1568" y="6270"/>
                      <a:pt x="0" y="4964"/>
                      <a:pt x="0" y="3135"/>
                    </a:cubicBezTo>
                    <a:cubicBezTo>
                      <a:pt x="0" y="1306"/>
                      <a:pt x="1568" y="0"/>
                      <a:pt x="3396" y="0"/>
                    </a:cubicBezTo>
                    <a:cubicBezTo>
                      <a:pt x="5487" y="0"/>
                      <a:pt x="6793" y="1567"/>
                      <a:pt x="6793" y="31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9228FC43-BA2A-C8F8-AA1D-00DE3907F8EB}"/>
                  </a:ext>
                </a:extLst>
              </p:cNvPr>
              <p:cNvSpPr/>
              <p:nvPr/>
            </p:nvSpPr>
            <p:spPr>
              <a:xfrm>
                <a:off x="8481677" y="4714602"/>
                <a:ext cx="8360" cy="7315"/>
              </a:xfrm>
              <a:custGeom>
                <a:avLst/>
                <a:gdLst>
                  <a:gd name="connsiteX0" fmla="*/ 8360 w 8360"/>
                  <a:gd name="connsiteY0" fmla="*/ 3658 h 7315"/>
                  <a:gd name="connsiteX1" fmla="*/ 4180 w 8360"/>
                  <a:gd name="connsiteY1" fmla="*/ 7315 h 7315"/>
                  <a:gd name="connsiteX2" fmla="*/ 0 w 8360"/>
                  <a:gd name="connsiteY2" fmla="*/ 3658 h 7315"/>
                  <a:gd name="connsiteX3" fmla="*/ 4180 w 8360"/>
                  <a:gd name="connsiteY3" fmla="*/ 0 h 7315"/>
                  <a:gd name="connsiteX4" fmla="*/ 8360 w 8360"/>
                  <a:gd name="connsiteY4" fmla="*/ 3658 h 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0" h="7315">
                    <a:moveTo>
                      <a:pt x="8360" y="3658"/>
                    </a:moveTo>
                    <a:cubicBezTo>
                      <a:pt x="8360" y="5748"/>
                      <a:pt x="6531" y="7315"/>
                      <a:pt x="4180" y="7315"/>
                    </a:cubicBezTo>
                    <a:cubicBezTo>
                      <a:pt x="1829" y="7315"/>
                      <a:pt x="0" y="5748"/>
                      <a:pt x="0" y="3658"/>
                    </a:cubicBezTo>
                    <a:cubicBezTo>
                      <a:pt x="0" y="1567"/>
                      <a:pt x="1829" y="0"/>
                      <a:pt x="4180" y="0"/>
                    </a:cubicBezTo>
                    <a:cubicBezTo>
                      <a:pt x="6531" y="0"/>
                      <a:pt x="8360" y="1829"/>
                      <a:pt x="8360" y="365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3" name="Graphic 3">
                <a:extLst>
                  <a:ext uri="{FF2B5EF4-FFF2-40B4-BE49-F238E27FC236}">
                    <a16:creationId xmlns:a16="http://schemas.microsoft.com/office/drawing/2014/main" id="{71B6D11E-B37A-1BBA-D6FE-6A3F4B3097DE}"/>
                  </a:ext>
                </a:extLst>
              </p:cNvPr>
              <p:cNvGrpSpPr/>
              <p:nvPr/>
            </p:nvGrpSpPr>
            <p:grpSpPr>
              <a:xfrm>
                <a:off x="8390498" y="4503509"/>
                <a:ext cx="114350" cy="100506"/>
                <a:chOff x="8390498" y="4503509"/>
                <a:chExt cx="114350" cy="100506"/>
              </a:xfrm>
              <a:solidFill>
                <a:srgbClr val="D5D7D8"/>
              </a:solidFill>
            </p:grpSpPr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D20AFAAD-8897-11B9-8B7D-08D4F170791F}"/>
                    </a:ext>
                  </a:extLst>
                </p:cNvPr>
                <p:cNvSpPr/>
                <p:nvPr/>
              </p:nvSpPr>
              <p:spPr>
                <a:xfrm>
                  <a:off x="8473317" y="4571435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4180" y="5225"/>
                        <a:pt x="2613" y="5225"/>
                      </a:cubicBezTo>
                      <a:cubicBezTo>
                        <a:pt x="1045" y="5225"/>
                        <a:pt x="0" y="3919"/>
                        <a:pt x="0" y="2613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015B1D61-B738-AA52-2BD9-03D5CAF105AF}"/>
                    </a:ext>
                  </a:extLst>
                </p:cNvPr>
                <p:cNvSpPr/>
                <p:nvPr/>
              </p:nvSpPr>
              <p:spPr>
                <a:xfrm>
                  <a:off x="8484289" y="4544525"/>
                  <a:ext cx="6792" cy="8360"/>
                </a:xfrm>
                <a:custGeom>
                  <a:avLst/>
                  <a:gdLst>
                    <a:gd name="connsiteX0" fmla="*/ 6792 w 6792"/>
                    <a:gd name="connsiteY0" fmla="*/ 4180 h 8360"/>
                    <a:gd name="connsiteX1" fmla="*/ 3396 w 6792"/>
                    <a:gd name="connsiteY1" fmla="*/ 8360 h 8360"/>
                    <a:gd name="connsiteX2" fmla="*/ 0 w 6792"/>
                    <a:gd name="connsiteY2" fmla="*/ 4180 h 8360"/>
                    <a:gd name="connsiteX3" fmla="*/ 3396 w 6792"/>
                    <a:gd name="connsiteY3" fmla="*/ 0 h 8360"/>
                    <a:gd name="connsiteX4" fmla="*/ 6792 w 6792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8360">
                      <a:moveTo>
                        <a:pt x="6792" y="4180"/>
                      </a:moveTo>
                      <a:cubicBezTo>
                        <a:pt x="6792" y="6531"/>
                        <a:pt x="5225" y="8360"/>
                        <a:pt x="3396" y="8360"/>
                      </a:cubicBezTo>
                      <a:cubicBezTo>
                        <a:pt x="1567" y="8360"/>
                        <a:pt x="0" y="6531"/>
                        <a:pt x="0" y="4180"/>
                      </a:cubicBezTo>
                      <a:cubicBezTo>
                        <a:pt x="0" y="1829"/>
                        <a:pt x="1567" y="0"/>
                        <a:pt x="3396" y="0"/>
                      </a:cubicBezTo>
                      <a:cubicBezTo>
                        <a:pt x="5225" y="0"/>
                        <a:pt x="6792" y="1829"/>
                        <a:pt x="6792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9E2ADE53-B2E3-6F64-7E63-BF0F28908D5F}"/>
                    </a:ext>
                  </a:extLst>
                </p:cNvPr>
                <p:cNvSpPr/>
                <p:nvPr/>
              </p:nvSpPr>
              <p:spPr>
                <a:xfrm>
                  <a:off x="8453199" y="4522841"/>
                  <a:ext cx="6270" cy="7837"/>
                </a:xfrm>
                <a:custGeom>
                  <a:avLst/>
                  <a:gdLst>
                    <a:gd name="connsiteX0" fmla="*/ 6270 w 6270"/>
                    <a:gd name="connsiteY0" fmla="*/ 3919 h 7837"/>
                    <a:gd name="connsiteX1" fmla="*/ 3136 w 6270"/>
                    <a:gd name="connsiteY1" fmla="*/ 7838 h 7837"/>
                    <a:gd name="connsiteX2" fmla="*/ 0 w 6270"/>
                    <a:gd name="connsiteY2" fmla="*/ 3919 h 7837"/>
                    <a:gd name="connsiteX3" fmla="*/ 3136 w 6270"/>
                    <a:gd name="connsiteY3" fmla="*/ 0 h 7837"/>
                    <a:gd name="connsiteX4" fmla="*/ 6270 w 6270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7837">
                      <a:moveTo>
                        <a:pt x="6270" y="3919"/>
                      </a:moveTo>
                      <a:cubicBezTo>
                        <a:pt x="6270" y="6009"/>
                        <a:pt x="4964" y="7838"/>
                        <a:pt x="3136" y="7838"/>
                      </a:cubicBezTo>
                      <a:cubicBezTo>
                        <a:pt x="1306" y="7838"/>
                        <a:pt x="0" y="6009"/>
                        <a:pt x="0" y="3919"/>
                      </a:cubicBezTo>
                      <a:cubicBezTo>
                        <a:pt x="0" y="1829"/>
                        <a:pt x="1306" y="0"/>
                        <a:pt x="3136" y="0"/>
                      </a:cubicBezTo>
                      <a:cubicBezTo>
                        <a:pt x="4964" y="0"/>
                        <a:pt x="6270" y="1829"/>
                        <a:pt x="6270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45848DAB-71B9-E31F-4A23-83EE9ADFF341}"/>
                    </a:ext>
                  </a:extLst>
                </p:cNvPr>
                <p:cNvSpPr/>
                <p:nvPr/>
              </p:nvSpPr>
              <p:spPr>
                <a:xfrm>
                  <a:off x="8432038" y="4507950"/>
                  <a:ext cx="4179" cy="4702"/>
                </a:xfrm>
                <a:custGeom>
                  <a:avLst/>
                  <a:gdLst>
                    <a:gd name="connsiteX0" fmla="*/ 4180 w 4179"/>
                    <a:gd name="connsiteY0" fmla="*/ 2351 h 4702"/>
                    <a:gd name="connsiteX1" fmla="*/ 2090 w 4179"/>
                    <a:gd name="connsiteY1" fmla="*/ 4703 h 4702"/>
                    <a:gd name="connsiteX2" fmla="*/ 0 w 4179"/>
                    <a:gd name="connsiteY2" fmla="*/ 2351 h 4702"/>
                    <a:gd name="connsiteX3" fmla="*/ 2090 w 4179"/>
                    <a:gd name="connsiteY3" fmla="*/ 0 h 4702"/>
                    <a:gd name="connsiteX4" fmla="*/ 4180 w 4179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702">
                      <a:moveTo>
                        <a:pt x="4180" y="2351"/>
                      </a:moveTo>
                      <a:cubicBezTo>
                        <a:pt x="4180" y="3658"/>
                        <a:pt x="3135" y="4703"/>
                        <a:pt x="2090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39799F63-7852-F2EF-9E68-489CEF62E8FD}"/>
                    </a:ext>
                  </a:extLst>
                </p:cNvPr>
                <p:cNvSpPr/>
                <p:nvPr/>
              </p:nvSpPr>
              <p:spPr>
                <a:xfrm>
                  <a:off x="8390498" y="4503509"/>
                  <a:ext cx="4702" cy="7837"/>
                </a:xfrm>
                <a:custGeom>
                  <a:avLst/>
                  <a:gdLst>
                    <a:gd name="connsiteX0" fmla="*/ 4703 w 4702"/>
                    <a:gd name="connsiteY0" fmla="*/ 3919 h 7837"/>
                    <a:gd name="connsiteX1" fmla="*/ 2352 w 4702"/>
                    <a:gd name="connsiteY1" fmla="*/ 7838 h 7837"/>
                    <a:gd name="connsiteX2" fmla="*/ 0 w 4702"/>
                    <a:gd name="connsiteY2" fmla="*/ 3919 h 7837"/>
                    <a:gd name="connsiteX3" fmla="*/ 2352 w 4702"/>
                    <a:gd name="connsiteY3" fmla="*/ 0 h 7837"/>
                    <a:gd name="connsiteX4" fmla="*/ 4703 w 4702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7837">
                      <a:moveTo>
                        <a:pt x="4703" y="3919"/>
                      </a:moveTo>
                      <a:cubicBezTo>
                        <a:pt x="4703" y="6009"/>
                        <a:pt x="3658" y="7838"/>
                        <a:pt x="2352" y="7838"/>
                      </a:cubicBezTo>
                      <a:cubicBezTo>
                        <a:pt x="1045" y="7838"/>
                        <a:pt x="0" y="6009"/>
                        <a:pt x="0" y="3919"/>
                      </a:cubicBezTo>
                      <a:cubicBezTo>
                        <a:pt x="0" y="1829"/>
                        <a:pt x="1045" y="0"/>
                        <a:pt x="2352" y="0"/>
                      </a:cubicBezTo>
                      <a:cubicBezTo>
                        <a:pt x="3658" y="0"/>
                        <a:pt x="4703" y="1829"/>
                        <a:pt x="4703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B452C284-4DB8-17FC-CF3A-C4BC1A4CF49E}"/>
                    </a:ext>
                  </a:extLst>
                </p:cNvPr>
                <p:cNvSpPr/>
                <p:nvPr/>
              </p:nvSpPr>
              <p:spPr>
                <a:xfrm>
                  <a:off x="8466785" y="4531916"/>
                  <a:ext cx="7890" cy="8429"/>
                </a:xfrm>
                <a:custGeom>
                  <a:avLst/>
                  <a:gdLst>
                    <a:gd name="connsiteX0" fmla="*/ 7315 w 7890"/>
                    <a:gd name="connsiteY0" fmla="*/ 3727 h 8429"/>
                    <a:gd name="connsiteX1" fmla="*/ 7315 w 7890"/>
                    <a:gd name="connsiteY1" fmla="*/ 5817 h 8429"/>
                    <a:gd name="connsiteX2" fmla="*/ 7838 w 7890"/>
                    <a:gd name="connsiteY2" fmla="*/ 7907 h 8429"/>
                    <a:gd name="connsiteX3" fmla="*/ 4180 w 7890"/>
                    <a:gd name="connsiteY3" fmla="*/ 8429 h 8429"/>
                    <a:gd name="connsiteX4" fmla="*/ 1567 w 7890"/>
                    <a:gd name="connsiteY4" fmla="*/ 6600 h 8429"/>
                    <a:gd name="connsiteX5" fmla="*/ 0 w 7890"/>
                    <a:gd name="connsiteY5" fmla="*/ 3988 h 8429"/>
                    <a:gd name="connsiteX6" fmla="*/ 1567 w 7890"/>
                    <a:gd name="connsiteY6" fmla="*/ 1375 h 8429"/>
                    <a:gd name="connsiteX7" fmla="*/ 4441 w 7890"/>
                    <a:gd name="connsiteY7" fmla="*/ 69 h 8429"/>
                    <a:gd name="connsiteX8" fmla="*/ 6531 w 7890"/>
                    <a:gd name="connsiteY8" fmla="*/ 1114 h 8429"/>
                    <a:gd name="connsiteX9" fmla="*/ 7315 w 7890"/>
                    <a:gd name="connsiteY9" fmla="*/ 3727 h 8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90" h="8429">
                      <a:moveTo>
                        <a:pt x="7315" y="3727"/>
                      </a:moveTo>
                      <a:cubicBezTo>
                        <a:pt x="7315" y="4511"/>
                        <a:pt x="7315" y="5294"/>
                        <a:pt x="7315" y="5817"/>
                      </a:cubicBezTo>
                      <a:cubicBezTo>
                        <a:pt x="7315" y="6339"/>
                        <a:pt x="8099" y="7123"/>
                        <a:pt x="7838" y="7907"/>
                      </a:cubicBezTo>
                      <a:cubicBezTo>
                        <a:pt x="6792" y="8168"/>
                        <a:pt x="5486" y="8429"/>
                        <a:pt x="4180" y="8429"/>
                      </a:cubicBezTo>
                      <a:cubicBezTo>
                        <a:pt x="2873" y="8168"/>
                        <a:pt x="2351" y="7645"/>
                        <a:pt x="1567" y="6600"/>
                      </a:cubicBezTo>
                      <a:cubicBezTo>
                        <a:pt x="783" y="5817"/>
                        <a:pt x="0" y="5294"/>
                        <a:pt x="0" y="3988"/>
                      </a:cubicBezTo>
                      <a:cubicBezTo>
                        <a:pt x="0" y="2682"/>
                        <a:pt x="522" y="1898"/>
                        <a:pt x="1567" y="1375"/>
                      </a:cubicBezTo>
                      <a:cubicBezTo>
                        <a:pt x="1567" y="-453"/>
                        <a:pt x="3135" y="69"/>
                        <a:pt x="4441" y="69"/>
                      </a:cubicBezTo>
                      <a:cubicBezTo>
                        <a:pt x="5225" y="69"/>
                        <a:pt x="6008" y="331"/>
                        <a:pt x="6531" y="1114"/>
                      </a:cubicBezTo>
                      <a:cubicBezTo>
                        <a:pt x="7315" y="1637"/>
                        <a:pt x="7315" y="2943"/>
                        <a:pt x="7315" y="37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9850273A-7681-7A5F-673B-70D92B4D54D0}"/>
                    </a:ext>
                  </a:extLst>
                </p:cNvPr>
                <p:cNvSpPr/>
                <p:nvPr/>
              </p:nvSpPr>
              <p:spPr>
                <a:xfrm>
                  <a:off x="8403229" y="4518359"/>
                  <a:ext cx="65526" cy="51610"/>
                </a:xfrm>
                <a:custGeom>
                  <a:avLst/>
                  <a:gdLst>
                    <a:gd name="connsiteX0" fmla="*/ 39782 w 65526"/>
                    <a:gd name="connsiteY0" fmla="*/ 30347 h 51610"/>
                    <a:gd name="connsiteX1" fmla="*/ 35341 w 65526"/>
                    <a:gd name="connsiteY1" fmla="*/ 26689 h 51610"/>
                    <a:gd name="connsiteX2" fmla="*/ 34295 w 65526"/>
                    <a:gd name="connsiteY2" fmla="*/ 25644 h 51610"/>
                    <a:gd name="connsiteX3" fmla="*/ 33512 w 65526"/>
                    <a:gd name="connsiteY3" fmla="*/ 24860 h 51610"/>
                    <a:gd name="connsiteX4" fmla="*/ 30900 w 65526"/>
                    <a:gd name="connsiteY4" fmla="*/ 22248 h 51610"/>
                    <a:gd name="connsiteX5" fmla="*/ 30638 w 65526"/>
                    <a:gd name="connsiteY5" fmla="*/ 22248 h 51610"/>
                    <a:gd name="connsiteX6" fmla="*/ 26981 w 65526"/>
                    <a:gd name="connsiteY6" fmla="*/ 19113 h 51610"/>
                    <a:gd name="connsiteX7" fmla="*/ 25151 w 65526"/>
                    <a:gd name="connsiteY7" fmla="*/ 17545 h 51610"/>
                    <a:gd name="connsiteX8" fmla="*/ 23323 w 65526"/>
                    <a:gd name="connsiteY8" fmla="*/ 15978 h 51610"/>
                    <a:gd name="connsiteX9" fmla="*/ 20449 w 65526"/>
                    <a:gd name="connsiteY9" fmla="*/ 12843 h 51610"/>
                    <a:gd name="connsiteX10" fmla="*/ 18098 w 65526"/>
                    <a:gd name="connsiteY10" fmla="*/ 10753 h 51610"/>
                    <a:gd name="connsiteX11" fmla="*/ 15485 w 65526"/>
                    <a:gd name="connsiteY11" fmla="*/ 8924 h 51610"/>
                    <a:gd name="connsiteX12" fmla="*/ 14440 w 65526"/>
                    <a:gd name="connsiteY12" fmla="*/ 7618 h 51610"/>
                    <a:gd name="connsiteX13" fmla="*/ 13134 w 65526"/>
                    <a:gd name="connsiteY13" fmla="*/ 6311 h 51610"/>
                    <a:gd name="connsiteX14" fmla="*/ 9476 w 65526"/>
                    <a:gd name="connsiteY14" fmla="*/ 3699 h 51610"/>
                    <a:gd name="connsiteX15" fmla="*/ 5296 w 65526"/>
                    <a:gd name="connsiteY15" fmla="*/ 1347 h 51610"/>
                    <a:gd name="connsiteX16" fmla="*/ 855 w 65526"/>
                    <a:gd name="connsiteY16" fmla="*/ 41 h 51610"/>
                    <a:gd name="connsiteX17" fmla="*/ 594 w 65526"/>
                    <a:gd name="connsiteY17" fmla="*/ 2393 h 51610"/>
                    <a:gd name="connsiteX18" fmla="*/ 71 w 65526"/>
                    <a:gd name="connsiteY18" fmla="*/ 4744 h 51610"/>
                    <a:gd name="connsiteX19" fmla="*/ 3729 w 65526"/>
                    <a:gd name="connsiteY19" fmla="*/ 9185 h 51610"/>
                    <a:gd name="connsiteX20" fmla="*/ 6864 w 65526"/>
                    <a:gd name="connsiteY20" fmla="*/ 12059 h 51610"/>
                    <a:gd name="connsiteX21" fmla="*/ 8693 w 65526"/>
                    <a:gd name="connsiteY21" fmla="*/ 13888 h 51610"/>
                    <a:gd name="connsiteX22" fmla="*/ 10782 w 65526"/>
                    <a:gd name="connsiteY22" fmla="*/ 15978 h 51610"/>
                    <a:gd name="connsiteX23" fmla="*/ 12350 w 65526"/>
                    <a:gd name="connsiteY23" fmla="*/ 17807 h 51610"/>
                    <a:gd name="connsiteX24" fmla="*/ 12612 w 65526"/>
                    <a:gd name="connsiteY24" fmla="*/ 18590 h 51610"/>
                    <a:gd name="connsiteX25" fmla="*/ 35602 w 65526"/>
                    <a:gd name="connsiteY25" fmla="*/ 37139 h 51610"/>
                    <a:gd name="connsiteX26" fmla="*/ 47097 w 65526"/>
                    <a:gd name="connsiteY26" fmla="*/ 43671 h 51610"/>
                    <a:gd name="connsiteX27" fmla="*/ 54412 w 65526"/>
                    <a:gd name="connsiteY27" fmla="*/ 48896 h 51610"/>
                    <a:gd name="connsiteX28" fmla="*/ 61989 w 65526"/>
                    <a:gd name="connsiteY28" fmla="*/ 51508 h 51610"/>
                    <a:gd name="connsiteX29" fmla="*/ 65124 w 65526"/>
                    <a:gd name="connsiteY29" fmla="*/ 47328 h 51610"/>
                    <a:gd name="connsiteX30" fmla="*/ 61727 w 65526"/>
                    <a:gd name="connsiteY30" fmla="*/ 43409 h 51610"/>
                    <a:gd name="connsiteX31" fmla="*/ 60160 w 65526"/>
                    <a:gd name="connsiteY31" fmla="*/ 43148 h 51610"/>
                    <a:gd name="connsiteX32" fmla="*/ 57808 w 65526"/>
                    <a:gd name="connsiteY32" fmla="*/ 42103 h 51610"/>
                    <a:gd name="connsiteX33" fmla="*/ 53889 w 65526"/>
                    <a:gd name="connsiteY33" fmla="*/ 40013 h 51610"/>
                    <a:gd name="connsiteX34" fmla="*/ 50232 w 65526"/>
                    <a:gd name="connsiteY34" fmla="*/ 37923 h 51610"/>
                    <a:gd name="connsiteX35" fmla="*/ 48142 w 65526"/>
                    <a:gd name="connsiteY35" fmla="*/ 35572 h 51610"/>
                    <a:gd name="connsiteX36" fmla="*/ 44485 w 65526"/>
                    <a:gd name="connsiteY36" fmla="*/ 32959 h 51610"/>
                    <a:gd name="connsiteX37" fmla="*/ 39782 w 65526"/>
                    <a:gd name="connsiteY37" fmla="*/ 30347 h 5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65526" h="51610">
                      <a:moveTo>
                        <a:pt x="39782" y="30347"/>
                      </a:moveTo>
                      <a:cubicBezTo>
                        <a:pt x="37953" y="29302"/>
                        <a:pt x="36647" y="27995"/>
                        <a:pt x="35341" y="26689"/>
                      </a:cubicBezTo>
                      <a:cubicBezTo>
                        <a:pt x="35079" y="26167"/>
                        <a:pt x="34557" y="26167"/>
                        <a:pt x="34295" y="25644"/>
                      </a:cubicBezTo>
                      <a:cubicBezTo>
                        <a:pt x="34034" y="25383"/>
                        <a:pt x="33773" y="25122"/>
                        <a:pt x="33512" y="24860"/>
                      </a:cubicBezTo>
                      <a:cubicBezTo>
                        <a:pt x="32989" y="24338"/>
                        <a:pt x="30900" y="23293"/>
                        <a:pt x="30900" y="22248"/>
                      </a:cubicBezTo>
                      <a:cubicBezTo>
                        <a:pt x="30900" y="22248"/>
                        <a:pt x="30638" y="22248"/>
                        <a:pt x="30638" y="22248"/>
                      </a:cubicBezTo>
                      <a:cubicBezTo>
                        <a:pt x="30377" y="20942"/>
                        <a:pt x="28025" y="19896"/>
                        <a:pt x="26981" y="19113"/>
                      </a:cubicBezTo>
                      <a:cubicBezTo>
                        <a:pt x="26458" y="18590"/>
                        <a:pt x="25674" y="18068"/>
                        <a:pt x="25151" y="17545"/>
                      </a:cubicBezTo>
                      <a:cubicBezTo>
                        <a:pt x="24629" y="17023"/>
                        <a:pt x="23845" y="16762"/>
                        <a:pt x="23323" y="15978"/>
                      </a:cubicBezTo>
                      <a:cubicBezTo>
                        <a:pt x="22278" y="14933"/>
                        <a:pt x="21494" y="13626"/>
                        <a:pt x="20449" y="12843"/>
                      </a:cubicBezTo>
                      <a:cubicBezTo>
                        <a:pt x="19665" y="12059"/>
                        <a:pt x="18882" y="11275"/>
                        <a:pt x="18098" y="10753"/>
                      </a:cubicBezTo>
                      <a:cubicBezTo>
                        <a:pt x="17314" y="10230"/>
                        <a:pt x="16531" y="9185"/>
                        <a:pt x="15485" y="8924"/>
                      </a:cubicBezTo>
                      <a:cubicBezTo>
                        <a:pt x="15485" y="8401"/>
                        <a:pt x="14701" y="7879"/>
                        <a:pt x="14440" y="7618"/>
                      </a:cubicBezTo>
                      <a:cubicBezTo>
                        <a:pt x="13918" y="7095"/>
                        <a:pt x="13395" y="6834"/>
                        <a:pt x="13134" y="6311"/>
                      </a:cubicBezTo>
                      <a:cubicBezTo>
                        <a:pt x="12089" y="5266"/>
                        <a:pt x="10522" y="4744"/>
                        <a:pt x="9476" y="3699"/>
                      </a:cubicBezTo>
                      <a:cubicBezTo>
                        <a:pt x="8170" y="2654"/>
                        <a:pt x="6864" y="1870"/>
                        <a:pt x="5296" y="1347"/>
                      </a:cubicBezTo>
                      <a:cubicBezTo>
                        <a:pt x="3990" y="825"/>
                        <a:pt x="2422" y="-220"/>
                        <a:pt x="855" y="41"/>
                      </a:cubicBezTo>
                      <a:cubicBezTo>
                        <a:pt x="332" y="564"/>
                        <a:pt x="594" y="1870"/>
                        <a:pt x="594" y="2393"/>
                      </a:cubicBezTo>
                      <a:cubicBezTo>
                        <a:pt x="332" y="3438"/>
                        <a:pt x="-190" y="3960"/>
                        <a:pt x="71" y="4744"/>
                      </a:cubicBezTo>
                      <a:cubicBezTo>
                        <a:pt x="332" y="6573"/>
                        <a:pt x="2422" y="8140"/>
                        <a:pt x="3729" y="9185"/>
                      </a:cubicBezTo>
                      <a:cubicBezTo>
                        <a:pt x="4774" y="9969"/>
                        <a:pt x="6080" y="10753"/>
                        <a:pt x="6864" y="12059"/>
                      </a:cubicBezTo>
                      <a:cubicBezTo>
                        <a:pt x="7387" y="12843"/>
                        <a:pt x="7909" y="13365"/>
                        <a:pt x="8693" y="13888"/>
                      </a:cubicBezTo>
                      <a:cubicBezTo>
                        <a:pt x="9476" y="14410"/>
                        <a:pt x="9999" y="15455"/>
                        <a:pt x="10782" y="15978"/>
                      </a:cubicBezTo>
                      <a:cubicBezTo>
                        <a:pt x="11044" y="16500"/>
                        <a:pt x="11828" y="17545"/>
                        <a:pt x="12350" y="17807"/>
                      </a:cubicBezTo>
                      <a:cubicBezTo>
                        <a:pt x="12350" y="18068"/>
                        <a:pt x="12612" y="18329"/>
                        <a:pt x="12612" y="18590"/>
                      </a:cubicBezTo>
                      <a:cubicBezTo>
                        <a:pt x="19665" y="25383"/>
                        <a:pt x="27503" y="31392"/>
                        <a:pt x="35602" y="37139"/>
                      </a:cubicBezTo>
                      <a:cubicBezTo>
                        <a:pt x="39260" y="39752"/>
                        <a:pt x="43178" y="41319"/>
                        <a:pt x="47097" y="43671"/>
                      </a:cubicBezTo>
                      <a:cubicBezTo>
                        <a:pt x="49710" y="45238"/>
                        <a:pt x="52061" y="47067"/>
                        <a:pt x="54412" y="48896"/>
                      </a:cubicBezTo>
                      <a:cubicBezTo>
                        <a:pt x="56502" y="50463"/>
                        <a:pt x="59115" y="52031"/>
                        <a:pt x="61989" y="51508"/>
                      </a:cubicBezTo>
                      <a:cubicBezTo>
                        <a:pt x="64340" y="51247"/>
                        <a:pt x="66430" y="49679"/>
                        <a:pt x="65124" y="47328"/>
                      </a:cubicBezTo>
                      <a:cubicBezTo>
                        <a:pt x="64601" y="46022"/>
                        <a:pt x="63033" y="43932"/>
                        <a:pt x="61727" y="43409"/>
                      </a:cubicBezTo>
                      <a:cubicBezTo>
                        <a:pt x="61205" y="43148"/>
                        <a:pt x="60682" y="43409"/>
                        <a:pt x="60160" y="43148"/>
                      </a:cubicBezTo>
                      <a:cubicBezTo>
                        <a:pt x="59376" y="42887"/>
                        <a:pt x="58592" y="42364"/>
                        <a:pt x="57808" y="42103"/>
                      </a:cubicBezTo>
                      <a:cubicBezTo>
                        <a:pt x="56502" y="41581"/>
                        <a:pt x="55196" y="40797"/>
                        <a:pt x="53889" y="40013"/>
                      </a:cubicBezTo>
                      <a:cubicBezTo>
                        <a:pt x="52583" y="39229"/>
                        <a:pt x="51277" y="38707"/>
                        <a:pt x="50232" y="37923"/>
                      </a:cubicBezTo>
                      <a:cubicBezTo>
                        <a:pt x="49187" y="37139"/>
                        <a:pt x="48926" y="36356"/>
                        <a:pt x="48142" y="35572"/>
                      </a:cubicBezTo>
                      <a:cubicBezTo>
                        <a:pt x="47358" y="34527"/>
                        <a:pt x="45791" y="33743"/>
                        <a:pt x="44485" y="32959"/>
                      </a:cubicBezTo>
                      <a:cubicBezTo>
                        <a:pt x="42394" y="31914"/>
                        <a:pt x="41088" y="31131"/>
                        <a:pt x="39782" y="303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B4B3BAC7-B3B7-0507-815F-3242B170DE9E}"/>
                  </a:ext>
                </a:extLst>
              </p:cNvPr>
              <p:cNvSpPr/>
              <p:nvPr/>
            </p:nvSpPr>
            <p:spPr>
              <a:xfrm>
                <a:off x="8311861" y="4492275"/>
                <a:ext cx="4180" cy="9405"/>
              </a:xfrm>
              <a:custGeom>
                <a:avLst/>
                <a:gdLst>
                  <a:gd name="connsiteX0" fmla="*/ 4180 w 4180"/>
                  <a:gd name="connsiteY0" fmla="*/ 4703 h 9405"/>
                  <a:gd name="connsiteX1" fmla="*/ 2090 w 4180"/>
                  <a:gd name="connsiteY1" fmla="*/ 9405 h 9405"/>
                  <a:gd name="connsiteX2" fmla="*/ -1 w 4180"/>
                  <a:gd name="connsiteY2" fmla="*/ 4703 h 9405"/>
                  <a:gd name="connsiteX3" fmla="*/ 2090 w 4180"/>
                  <a:gd name="connsiteY3" fmla="*/ 0 h 9405"/>
                  <a:gd name="connsiteX4" fmla="*/ 4180 w 4180"/>
                  <a:gd name="connsiteY4" fmla="*/ 4703 h 9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0" h="9405">
                    <a:moveTo>
                      <a:pt x="4180" y="4703"/>
                    </a:moveTo>
                    <a:cubicBezTo>
                      <a:pt x="4180" y="7300"/>
                      <a:pt x="3244" y="9405"/>
                      <a:pt x="2090" y="9405"/>
                    </a:cubicBezTo>
                    <a:cubicBezTo>
                      <a:pt x="935" y="9405"/>
                      <a:pt x="-1" y="7300"/>
                      <a:pt x="-1" y="4703"/>
                    </a:cubicBezTo>
                    <a:cubicBezTo>
                      <a:pt x="-1" y="2105"/>
                      <a:pt x="935" y="0"/>
                      <a:pt x="2090" y="0"/>
                    </a:cubicBezTo>
                    <a:cubicBezTo>
                      <a:pt x="3244" y="0"/>
                      <a:pt x="4180" y="2105"/>
                      <a:pt x="4180" y="470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5" name="Graphic 3">
                <a:extLst>
                  <a:ext uri="{FF2B5EF4-FFF2-40B4-BE49-F238E27FC236}">
                    <a16:creationId xmlns:a16="http://schemas.microsoft.com/office/drawing/2014/main" id="{88BDDE82-832A-BF4C-F339-130B148BF920}"/>
                  </a:ext>
                </a:extLst>
              </p:cNvPr>
              <p:cNvGrpSpPr/>
              <p:nvPr/>
            </p:nvGrpSpPr>
            <p:grpSpPr>
              <a:xfrm>
                <a:off x="8431516" y="4284578"/>
                <a:ext cx="120884" cy="325570"/>
                <a:chOff x="8431516" y="4284578"/>
                <a:chExt cx="120884" cy="325570"/>
              </a:xfrm>
              <a:solidFill>
                <a:srgbClr val="D5D7D8"/>
              </a:solidFill>
            </p:grpSpPr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6C465A80-4628-D6E6-77ED-6B18A8E87644}"/>
                    </a:ext>
                  </a:extLst>
                </p:cNvPr>
                <p:cNvSpPr/>
                <p:nvPr/>
              </p:nvSpPr>
              <p:spPr>
                <a:xfrm>
                  <a:off x="8524522" y="4516310"/>
                  <a:ext cx="3134" cy="5225"/>
                </a:xfrm>
                <a:custGeom>
                  <a:avLst/>
                  <a:gdLst>
                    <a:gd name="connsiteX0" fmla="*/ 3135 w 3134"/>
                    <a:gd name="connsiteY0" fmla="*/ 2613 h 5225"/>
                    <a:gd name="connsiteX1" fmla="*/ 1568 w 3134"/>
                    <a:gd name="connsiteY1" fmla="*/ 5225 h 5225"/>
                    <a:gd name="connsiteX2" fmla="*/ 0 w 3134"/>
                    <a:gd name="connsiteY2" fmla="*/ 2613 h 5225"/>
                    <a:gd name="connsiteX3" fmla="*/ 1568 w 3134"/>
                    <a:gd name="connsiteY3" fmla="*/ 0 h 5225"/>
                    <a:gd name="connsiteX4" fmla="*/ 3135 w 3134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5225">
                      <a:moveTo>
                        <a:pt x="3135" y="2613"/>
                      </a:moveTo>
                      <a:cubicBezTo>
                        <a:pt x="3135" y="4180"/>
                        <a:pt x="2352" y="5225"/>
                        <a:pt x="1568" y="5225"/>
                      </a:cubicBezTo>
                      <a:cubicBezTo>
                        <a:pt x="784" y="5225"/>
                        <a:pt x="0" y="4180"/>
                        <a:pt x="0" y="2613"/>
                      </a:cubicBezTo>
                      <a:cubicBezTo>
                        <a:pt x="0" y="1045"/>
                        <a:pt x="784" y="0"/>
                        <a:pt x="1568" y="0"/>
                      </a:cubicBezTo>
                      <a:cubicBezTo>
                        <a:pt x="2352" y="0"/>
                        <a:pt x="3135" y="1306"/>
                        <a:pt x="313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57A121B8-B6CE-1FC3-848C-A6F15378B942}"/>
                    </a:ext>
                  </a:extLst>
                </p:cNvPr>
                <p:cNvSpPr/>
                <p:nvPr/>
              </p:nvSpPr>
              <p:spPr>
                <a:xfrm>
                  <a:off x="8533144" y="4501117"/>
                  <a:ext cx="4702" cy="4742"/>
                </a:xfrm>
                <a:custGeom>
                  <a:avLst/>
                  <a:gdLst>
                    <a:gd name="connsiteX0" fmla="*/ 4703 w 4702"/>
                    <a:gd name="connsiteY0" fmla="*/ 2391 h 4742"/>
                    <a:gd name="connsiteX1" fmla="*/ 2351 w 4702"/>
                    <a:gd name="connsiteY1" fmla="*/ 4742 h 4742"/>
                    <a:gd name="connsiteX2" fmla="*/ 0 w 4702"/>
                    <a:gd name="connsiteY2" fmla="*/ 2391 h 4742"/>
                    <a:gd name="connsiteX3" fmla="*/ 2351 w 4702"/>
                    <a:gd name="connsiteY3" fmla="*/ 40 h 4742"/>
                    <a:gd name="connsiteX4" fmla="*/ 4703 w 4702"/>
                    <a:gd name="connsiteY4" fmla="*/ 2391 h 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42">
                      <a:moveTo>
                        <a:pt x="4703" y="2391"/>
                      </a:moveTo>
                      <a:cubicBezTo>
                        <a:pt x="4703" y="3698"/>
                        <a:pt x="3657" y="4742"/>
                        <a:pt x="2351" y="4742"/>
                      </a:cubicBezTo>
                      <a:cubicBezTo>
                        <a:pt x="1045" y="4742"/>
                        <a:pt x="0" y="3698"/>
                        <a:pt x="0" y="2391"/>
                      </a:cubicBezTo>
                      <a:cubicBezTo>
                        <a:pt x="0" y="1085"/>
                        <a:pt x="1045" y="40"/>
                        <a:pt x="2351" y="40"/>
                      </a:cubicBezTo>
                      <a:cubicBezTo>
                        <a:pt x="3657" y="-221"/>
                        <a:pt x="4703" y="824"/>
                        <a:pt x="4703" y="23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1D17039A-0B9A-B159-B8A9-53BFF4D26F2E}"/>
                    </a:ext>
                  </a:extLst>
                </p:cNvPr>
                <p:cNvSpPr/>
                <p:nvPr/>
              </p:nvSpPr>
              <p:spPr>
                <a:xfrm>
                  <a:off x="8512749" y="4499590"/>
                  <a:ext cx="8155" cy="7423"/>
                </a:xfrm>
                <a:custGeom>
                  <a:avLst/>
                  <a:gdLst>
                    <a:gd name="connsiteX0" fmla="*/ 278 w 8155"/>
                    <a:gd name="connsiteY0" fmla="*/ 1829 h 7423"/>
                    <a:gd name="connsiteX1" fmla="*/ 1584 w 8155"/>
                    <a:gd name="connsiteY1" fmla="*/ 784 h 7423"/>
                    <a:gd name="connsiteX2" fmla="*/ 2890 w 8155"/>
                    <a:gd name="connsiteY2" fmla="*/ 0 h 7423"/>
                    <a:gd name="connsiteX3" fmla="*/ 5764 w 8155"/>
                    <a:gd name="connsiteY3" fmla="*/ 1567 h 7423"/>
                    <a:gd name="connsiteX4" fmla="*/ 7854 w 8155"/>
                    <a:gd name="connsiteY4" fmla="*/ 3396 h 7423"/>
                    <a:gd name="connsiteX5" fmla="*/ 7854 w 8155"/>
                    <a:gd name="connsiteY5" fmla="*/ 6009 h 7423"/>
                    <a:gd name="connsiteX6" fmla="*/ 5764 w 8155"/>
                    <a:gd name="connsiteY6" fmla="*/ 7054 h 7423"/>
                    <a:gd name="connsiteX7" fmla="*/ 3674 w 8155"/>
                    <a:gd name="connsiteY7" fmla="*/ 7315 h 7423"/>
                    <a:gd name="connsiteX8" fmla="*/ 2629 w 8155"/>
                    <a:gd name="connsiteY8" fmla="*/ 6270 h 7423"/>
                    <a:gd name="connsiteX9" fmla="*/ 1322 w 8155"/>
                    <a:gd name="connsiteY9" fmla="*/ 4441 h 7423"/>
                    <a:gd name="connsiteX10" fmla="*/ 278 w 8155"/>
                    <a:gd name="connsiteY10" fmla="*/ 1829 h 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155" h="7423">
                      <a:moveTo>
                        <a:pt x="278" y="1829"/>
                      </a:moveTo>
                      <a:cubicBezTo>
                        <a:pt x="539" y="1306"/>
                        <a:pt x="1062" y="1045"/>
                        <a:pt x="1584" y="784"/>
                      </a:cubicBezTo>
                      <a:cubicBezTo>
                        <a:pt x="1845" y="522"/>
                        <a:pt x="2368" y="0"/>
                        <a:pt x="2890" y="0"/>
                      </a:cubicBezTo>
                      <a:cubicBezTo>
                        <a:pt x="3935" y="0"/>
                        <a:pt x="4980" y="1045"/>
                        <a:pt x="5764" y="1567"/>
                      </a:cubicBezTo>
                      <a:cubicBezTo>
                        <a:pt x="6548" y="2090"/>
                        <a:pt x="7331" y="2613"/>
                        <a:pt x="7854" y="3396"/>
                      </a:cubicBezTo>
                      <a:cubicBezTo>
                        <a:pt x="8115" y="4180"/>
                        <a:pt x="8376" y="5225"/>
                        <a:pt x="7854" y="6009"/>
                      </a:cubicBezTo>
                      <a:cubicBezTo>
                        <a:pt x="7331" y="6531"/>
                        <a:pt x="6548" y="6793"/>
                        <a:pt x="5764" y="7054"/>
                      </a:cubicBezTo>
                      <a:cubicBezTo>
                        <a:pt x="5241" y="7315"/>
                        <a:pt x="4197" y="7576"/>
                        <a:pt x="3674" y="7315"/>
                      </a:cubicBezTo>
                      <a:cubicBezTo>
                        <a:pt x="3151" y="7054"/>
                        <a:pt x="2890" y="6531"/>
                        <a:pt x="2629" y="6270"/>
                      </a:cubicBezTo>
                      <a:cubicBezTo>
                        <a:pt x="2106" y="5747"/>
                        <a:pt x="1845" y="4964"/>
                        <a:pt x="1322" y="4441"/>
                      </a:cubicBezTo>
                      <a:cubicBezTo>
                        <a:pt x="539" y="3657"/>
                        <a:pt x="-506" y="2613"/>
                        <a:pt x="278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71FD305E-88A8-5DC5-1E2B-EC9CDBC3422F}"/>
                    </a:ext>
                  </a:extLst>
                </p:cNvPr>
                <p:cNvSpPr/>
                <p:nvPr/>
              </p:nvSpPr>
              <p:spPr>
                <a:xfrm>
                  <a:off x="8508586" y="4483182"/>
                  <a:ext cx="8898" cy="9262"/>
                </a:xfrm>
                <a:custGeom>
                  <a:avLst/>
                  <a:gdLst>
                    <a:gd name="connsiteX0" fmla="*/ 3396 w 8898"/>
                    <a:gd name="connsiteY0" fmla="*/ 7264 h 9262"/>
                    <a:gd name="connsiteX1" fmla="*/ 1306 w 8898"/>
                    <a:gd name="connsiteY1" fmla="*/ 5435 h 9262"/>
                    <a:gd name="connsiteX2" fmla="*/ 0 w 8898"/>
                    <a:gd name="connsiteY2" fmla="*/ 3084 h 9262"/>
                    <a:gd name="connsiteX3" fmla="*/ 1045 w 8898"/>
                    <a:gd name="connsiteY3" fmla="*/ 994 h 9262"/>
                    <a:gd name="connsiteX4" fmla="*/ 4702 w 8898"/>
                    <a:gd name="connsiteY4" fmla="*/ 210 h 9262"/>
                    <a:gd name="connsiteX5" fmla="*/ 7576 w 8898"/>
                    <a:gd name="connsiteY5" fmla="*/ 4129 h 9262"/>
                    <a:gd name="connsiteX6" fmla="*/ 8621 w 8898"/>
                    <a:gd name="connsiteY6" fmla="*/ 8048 h 9262"/>
                    <a:gd name="connsiteX7" fmla="*/ 6270 w 8898"/>
                    <a:gd name="connsiteY7" fmla="*/ 9093 h 9262"/>
                    <a:gd name="connsiteX8" fmla="*/ 4964 w 8898"/>
                    <a:gd name="connsiteY8" fmla="*/ 8309 h 9262"/>
                    <a:gd name="connsiteX9" fmla="*/ 3396 w 8898"/>
                    <a:gd name="connsiteY9" fmla="*/ 7264 h 9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98" h="9262">
                      <a:moveTo>
                        <a:pt x="3396" y="7264"/>
                      </a:moveTo>
                      <a:cubicBezTo>
                        <a:pt x="2613" y="6742"/>
                        <a:pt x="2090" y="5958"/>
                        <a:pt x="1306" y="5435"/>
                      </a:cubicBezTo>
                      <a:cubicBezTo>
                        <a:pt x="522" y="4652"/>
                        <a:pt x="0" y="4129"/>
                        <a:pt x="0" y="3084"/>
                      </a:cubicBezTo>
                      <a:cubicBezTo>
                        <a:pt x="0" y="2300"/>
                        <a:pt x="261" y="1517"/>
                        <a:pt x="1045" y="994"/>
                      </a:cubicBezTo>
                      <a:cubicBezTo>
                        <a:pt x="2090" y="210"/>
                        <a:pt x="3657" y="-312"/>
                        <a:pt x="4702" y="210"/>
                      </a:cubicBezTo>
                      <a:cubicBezTo>
                        <a:pt x="6270" y="994"/>
                        <a:pt x="6792" y="2823"/>
                        <a:pt x="7576" y="4129"/>
                      </a:cubicBezTo>
                      <a:cubicBezTo>
                        <a:pt x="8360" y="5174"/>
                        <a:pt x="9405" y="6742"/>
                        <a:pt x="8621" y="8048"/>
                      </a:cubicBezTo>
                      <a:cubicBezTo>
                        <a:pt x="8099" y="8832"/>
                        <a:pt x="7054" y="9615"/>
                        <a:pt x="6270" y="9093"/>
                      </a:cubicBezTo>
                      <a:cubicBezTo>
                        <a:pt x="5747" y="8832"/>
                        <a:pt x="5486" y="8571"/>
                        <a:pt x="4964" y="8309"/>
                      </a:cubicBezTo>
                      <a:cubicBezTo>
                        <a:pt x="4441" y="8048"/>
                        <a:pt x="3919" y="7787"/>
                        <a:pt x="3396" y="72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9D0C8678-FAAF-125B-CE79-D14CC0CDA84D}"/>
                    </a:ext>
                  </a:extLst>
                </p:cNvPr>
                <p:cNvSpPr/>
                <p:nvPr/>
              </p:nvSpPr>
              <p:spPr>
                <a:xfrm>
                  <a:off x="8492127" y="4460032"/>
                  <a:ext cx="8431" cy="6378"/>
                </a:xfrm>
                <a:custGeom>
                  <a:avLst/>
                  <a:gdLst>
                    <a:gd name="connsiteX0" fmla="*/ 522 w 8431"/>
                    <a:gd name="connsiteY0" fmla="*/ 1414 h 6378"/>
                    <a:gd name="connsiteX1" fmla="*/ 1829 w 8431"/>
                    <a:gd name="connsiteY1" fmla="*/ 892 h 6378"/>
                    <a:gd name="connsiteX2" fmla="*/ 3919 w 8431"/>
                    <a:gd name="connsiteY2" fmla="*/ 370 h 6378"/>
                    <a:gd name="connsiteX3" fmla="*/ 6531 w 8431"/>
                    <a:gd name="connsiteY3" fmla="*/ 108 h 6378"/>
                    <a:gd name="connsiteX4" fmla="*/ 8360 w 8431"/>
                    <a:gd name="connsiteY4" fmla="*/ 1676 h 6378"/>
                    <a:gd name="connsiteX5" fmla="*/ 7838 w 8431"/>
                    <a:gd name="connsiteY5" fmla="*/ 4027 h 6378"/>
                    <a:gd name="connsiteX6" fmla="*/ 6009 w 8431"/>
                    <a:gd name="connsiteY6" fmla="*/ 5333 h 6378"/>
                    <a:gd name="connsiteX7" fmla="*/ 4180 w 8431"/>
                    <a:gd name="connsiteY7" fmla="*/ 6378 h 6378"/>
                    <a:gd name="connsiteX8" fmla="*/ 2090 w 8431"/>
                    <a:gd name="connsiteY8" fmla="*/ 5595 h 6378"/>
                    <a:gd name="connsiteX9" fmla="*/ 0 w 8431"/>
                    <a:gd name="connsiteY9" fmla="*/ 4027 h 6378"/>
                    <a:gd name="connsiteX10" fmla="*/ 522 w 8431"/>
                    <a:gd name="connsiteY10" fmla="*/ 1414 h 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31" h="6378">
                      <a:moveTo>
                        <a:pt x="522" y="1414"/>
                      </a:moveTo>
                      <a:cubicBezTo>
                        <a:pt x="784" y="1153"/>
                        <a:pt x="1567" y="1153"/>
                        <a:pt x="1829" y="892"/>
                      </a:cubicBezTo>
                      <a:cubicBezTo>
                        <a:pt x="2613" y="631"/>
                        <a:pt x="3396" y="370"/>
                        <a:pt x="3919" y="370"/>
                      </a:cubicBezTo>
                      <a:cubicBezTo>
                        <a:pt x="4703" y="108"/>
                        <a:pt x="5747" y="-153"/>
                        <a:pt x="6531" y="108"/>
                      </a:cubicBezTo>
                      <a:cubicBezTo>
                        <a:pt x="7315" y="370"/>
                        <a:pt x="8360" y="631"/>
                        <a:pt x="8360" y="1676"/>
                      </a:cubicBezTo>
                      <a:cubicBezTo>
                        <a:pt x="8622" y="2460"/>
                        <a:pt x="8099" y="3243"/>
                        <a:pt x="7838" y="4027"/>
                      </a:cubicBezTo>
                      <a:cubicBezTo>
                        <a:pt x="7576" y="4811"/>
                        <a:pt x="6792" y="5072"/>
                        <a:pt x="6009" y="5333"/>
                      </a:cubicBezTo>
                      <a:cubicBezTo>
                        <a:pt x="5486" y="5595"/>
                        <a:pt x="4964" y="6378"/>
                        <a:pt x="4180" y="6378"/>
                      </a:cubicBezTo>
                      <a:cubicBezTo>
                        <a:pt x="3396" y="6378"/>
                        <a:pt x="2613" y="5856"/>
                        <a:pt x="2090" y="5595"/>
                      </a:cubicBezTo>
                      <a:cubicBezTo>
                        <a:pt x="1567" y="5333"/>
                        <a:pt x="0" y="4811"/>
                        <a:pt x="0" y="4027"/>
                      </a:cubicBezTo>
                      <a:cubicBezTo>
                        <a:pt x="261" y="3243"/>
                        <a:pt x="0" y="1676"/>
                        <a:pt x="522" y="141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307DBAA6-B062-EBDB-3E9C-64A4CF53D2B2}"/>
                    </a:ext>
                  </a:extLst>
                </p:cNvPr>
                <p:cNvSpPr/>
                <p:nvPr/>
              </p:nvSpPr>
              <p:spPr>
                <a:xfrm>
                  <a:off x="8489873" y="4438387"/>
                  <a:ext cx="9064" cy="6600"/>
                </a:xfrm>
                <a:custGeom>
                  <a:avLst/>
                  <a:gdLst>
                    <a:gd name="connsiteX0" fmla="*/ 1731 w 9064"/>
                    <a:gd name="connsiteY0" fmla="*/ 69 h 6600"/>
                    <a:gd name="connsiteX1" fmla="*/ 4082 w 9064"/>
                    <a:gd name="connsiteY1" fmla="*/ 853 h 6600"/>
                    <a:gd name="connsiteX2" fmla="*/ 4866 w 9064"/>
                    <a:gd name="connsiteY2" fmla="*/ 1637 h 6600"/>
                    <a:gd name="connsiteX3" fmla="*/ 5911 w 9064"/>
                    <a:gd name="connsiteY3" fmla="*/ 2159 h 6600"/>
                    <a:gd name="connsiteX4" fmla="*/ 9046 w 9064"/>
                    <a:gd name="connsiteY4" fmla="*/ 5033 h 6600"/>
                    <a:gd name="connsiteX5" fmla="*/ 5127 w 9064"/>
                    <a:gd name="connsiteY5" fmla="*/ 6340 h 6600"/>
                    <a:gd name="connsiteX6" fmla="*/ 3821 w 9064"/>
                    <a:gd name="connsiteY6" fmla="*/ 6601 h 6600"/>
                    <a:gd name="connsiteX7" fmla="*/ 1992 w 9064"/>
                    <a:gd name="connsiteY7" fmla="*/ 5556 h 6600"/>
                    <a:gd name="connsiteX8" fmla="*/ 164 w 9064"/>
                    <a:gd name="connsiteY8" fmla="*/ 2943 h 6600"/>
                    <a:gd name="connsiteX9" fmla="*/ 1731 w 9064"/>
                    <a:gd name="connsiteY9" fmla="*/ 69 h 6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064" h="6600">
                      <a:moveTo>
                        <a:pt x="1731" y="69"/>
                      </a:moveTo>
                      <a:cubicBezTo>
                        <a:pt x="2515" y="-192"/>
                        <a:pt x="3299" y="331"/>
                        <a:pt x="4082" y="853"/>
                      </a:cubicBezTo>
                      <a:cubicBezTo>
                        <a:pt x="4344" y="1115"/>
                        <a:pt x="4344" y="1376"/>
                        <a:pt x="4866" y="1637"/>
                      </a:cubicBezTo>
                      <a:cubicBezTo>
                        <a:pt x="5127" y="1898"/>
                        <a:pt x="5650" y="1898"/>
                        <a:pt x="5911" y="2159"/>
                      </a:cubicBezTo>
                      <a:cubicBezTo>
                        <a:pt x="6695" y="2682"/>
                        <a:pt x="9308" y="3727"/>
                        <a:pt x="9046" y="5033"/>
                      </a:cubicBezTo>
                      <a:cubicBezTo>
                        <a:pt x="8785" y="6340"/>
                        <a:pt x="6173" y="6078"/>
                        <a:pt x="5127" y="6340"/>
                      </a:cubicBezTo>
                      <a:cubicBezTo>
                        <a:pt x="4605" y="6601"/>
                        <a:pt x="4344" y="6601"/>
                        <a:pt x="3821" y="6601"/>
                      </a:cubicBezTo>
                      <a:cubicBezTo>
                        <a:pt x="3038" y="6601"/>
                        <a:pt x="2515" y="6078"/>
                        <a:pt x="1992" y="5556"/>
                      </a:cubicBezTo>
                      <a:cubicBezTo>
                        <a:pt x="1208" y="4772"/>
                        <a:pt x="425" y="3988"/>
                        <a:pt x="164" y="2943"/>
                      </a:cubicBezTo>
                      <a:cubicBezTo>
                        <a:pt x="-359" y="1637"/>
                        <a:pt x="425" y="592"/>
                        <a:pt x="1731" y="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B5D4EC3F-EBC0-9E16-57E8-7E549902B7ED}"/>
                    </a:ext>
                  </a:extLst>
                </p:cNvPr>
                <p:cNvSpPr/>
                <p:nvPr/>
              </p:nvSpPr>
              <p:spPr>
                <a:xfrm>
                  <a:off x="8487751" y="4416207"/>
                  <a:ext cx="7510" cy="16717"/>
                </a:xfrm>
                <a:custGeom>
                  <a:avLst/>
                  <a:gdLst>
                    <a:gd name="connsiteX0" fmla="*/ 1241 w 7510"/>
                    <a:gd name="connsiteY0" fmla="*/ 16501 h 16717"/>
                    <a:gd name="connsiteX1" fmla="*/ 718 w 7510"/>
                    <a:gd name="connsiteY1" fmla="*/ 15979 h 16717"/>
                    <a:gd name="connsiteX2" fmla="*/ 196 w 7510"/>
                    <a:gd name="connsiteY2" fmla="*/ 15457 h 16717"/>
                    <a:gd name="connsiteX3" fmla="*/ 196 w 7510"/>
                    <a:gd name="connsiteY3" fmla="*/ 12844 h 16717"/>
                    <a:gd name="connsiteX4" fmla="*/ 1763 w 7510"/>
                    <a:gd name="connsiteY4" fmla="*/ 10493 h 16717"/>
                    <a:gd name="connsiteX5" fmla="*/ 3070 w 7510"/>
                    <a:gd name="connsiteY5" fmla="*/ 8141 h 16717"/>
                    <a:gd name="connsiteX6" fmla="*/ 2808 w 7510"/>
                    <a:gd name="connsiteY6" fmla="*/ 5006 h 16717"/>
                    <a:gd name="connsiteX7" fmla="*/ 4376 w 7510"/>
                    <a:gd name="connsiteY7" fmla="*/ 43 h 16717"/>
                    <a:gd name="connsiteX8" fmla="*/ 6205 w 7510"/>
                    <a:gd name="connsiteY8" fmla="*/ 2132 h 16717"/>
                    <a:gd name="connsiteX9" fmla="*/ 6466 w 7510"/>
                    <a:gd name="connsiteY9" fmla="*/ 6051 h 16717"/>
                    <a:gd name="connsiteX10" fmla="*/ 7249 w 7510"/>
                    <a:gd name="connsiteY10" fmla="*/ 13105 h 16717"/>
                    <a:gd name="connsiteX11" fmla="*/ 7511 w 7510"/>
                    <a:gd name="connsiteY11" fmla="*/ 14150 h 16717"/>
                    <a:gd name="connsiteX12" fmla="*/ 6727 w 7510"/>
                    <a:gd name="connsiteY12" fmla="*/ 14934 h 16717"/>
                    <a:gd name="connsiteX13" fmla="*/ 5421 w 7510"/>
                    <a:gd name="connsiteY13" fmla="*/ 15979 h 16717"/>
                    <a:gd name="connsiteX14" fmla="*/ 1241 w 7510"/>
                    <a:gd name="connsiteY14" fmla="*/ 16501 h 1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510" h="16717">
                      <a:moveTo>
                        <a:pt x="1241" y="16501"/>
                      </a:moveTo>
                      <a:cubicBezTo>
                        <a:pt x="980" y="16240"/>
                        <a:pt x="718" y="16240"/>
                        <a:pt x="718" y="15979"/>
                      </a:cubicBezTo>
                      <a:cubicBezTo>
                        <a:pt x="457" y="15718"/>
                        <a:pt x="457" y="15457"/>
                        <a:pt x="196" y="15457"/>
                      </a:cubicBezTo>
                      <a:cubicBezTo>
                        <a:pt x="-65" y="14673"/>
                        <a:pt x="-65" y="13628"/>
                        <a:pt x="196" y="12844"/>
                      </a:cubicBezTo>
                      <a:cubicBezTo>
                        <a:pt x="457" y="12060"/>
                        <a:pt x="980" y="11276"/>
                        <a:pt x="1763" y="10493"/>
                      </a:cubicBezTo>
                      <a:cubicBezTo>
                        <a:pt x="2286" y="9709"/>
                        <a:pt x="2808" y="9186"/>
                        <a:pt x="3070" y="8141"/>
                      </a:cubicBezTo>
                      <a:cubicBezTo>
                        <a:pt x="3331" y="7096"/>
                        <a:pt x="3070" y="6051"/>
                        <a:pt x="2808" y="5006"/>
                      </a:cubicBezTo>
                      <a:cubicBezTo>
                        <a:pt x="2808" y="3961"/>
                        <a:pt x="2286" y="-480"/>
                        <a:pt x="4376" y="43"/>
                      </a:cubicBezTo>
                      <a:cubicBezTo>
                        <a:pt x="5160" y="304"/>
                        <a:pt x="5943" y="1349"/>
                        <a:pt x="6205" y="2132"/>
                      </a:cubicBezTo>
                      <a:cubicBezTo>
                        <a:pt x="6727" y="3439"/>
                        <a:pt x="6727" y="4745"/>
                        <a:pt x="6466" y="6051"/>
                      </a:cubicBezTo>
                      <a:cubicBezTo>
                        <a:pt x="6205" y="8403"/>
                        <a:pt x="5160" y="11276"/>
                        <a:pt x="7249" y="13105"/>
                      </a:cubicBezTo>
                      <a:cubicBezTo>
                        <a:pt x="7249" y="13105"/>
                        <a:pt x="7511" y="14150"/>
                        <a:pt x="7511" y="14150"/>
                      </a:cubicBezTo>
                      <a:cubicBezTo>
                        <a:pt x="7511" y="14412"/>
                        <a:pt x="6989" y="14673"/>
                        <a:pt x="6727" y="14934"/>
                      </a:cubicBezTo>
                      <a:cubicBezTo>
                        <a:pt x="6466" y="15195"/>
                        <a:pt x="5943" y="15718"/>
                        <a:pt x="5421" y="15979"/>
                      </a:cubicBezTo>
                      <a:cubicBezTo>
                        <a:pt x="3854" y="16501"/>
                        <a:pt x="2547" y="17024"/>
                        <a:pt x="1241" y="165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A32A014A-C1B4-0B47-DE9F-ED28AF3421E7}"/>
                    </a:ext>
                  </a:extLst>
                </p:cNvPr>
                <p:cNvSpPr/>
                <p:nvPr/>
              </p:nvSpPr>
              <p:spPr>
                <a:xfrm>
                  <a:off x="8480251" y="4402102"/>
                  <a:ext cx="10685" cy="11535"/>
                </a:xfrm>
                <a:custGeom>
                  <a:avLst/>
                  <a:gdLst>
                    <a:gd name="connsiteX0" fmla="*/ 1686 w 10685"/>
                    <a:gd name="connsiteY0" fmla="*/ 8139 h 11535"/>
                    <a:gd name="connsiteX1" fmla="*/ 1948 w 10685"/>
                    <a:gd name="connsiteY1" fmla="*/ 7878 h 11535"/>
                    <a:gd name="connsiteX2" fmla="*/ 2992 w 10685"/>
                    <a:gd name="connsiteY2" fmla="*/ 7356 h 11535"/>
                    <a:gd name="connsiteX3" fmla="*/ 4822 w 10685"/>
                    <a:gd name="connsiteY3" fmla="*/ 5788 h 11535"/>
                    <a:gd name="connsiteX4" fmla="*/ 6650 w 10685"/>
                    <a:gd name="connsiteY4" fmla="*/ 4220 h 11535"/>
                    <a:gd name="connsiteX5" fmla="*/ 7695 w 10685"/>
                    <a:gd name="connsiteY5" fmla="*/ 2914 h 11535"/>
                    <a:gd name="connsiteX6" fmla="*/ 8217 w 10685"/>
                    <a:gd name="connsiteY6" fmla="*/ 302 h 11535"/>
                    <a:gd name="connsiteX7" fmla="*/ 9785 w 10685"/>
                    <a:gd name="connsiteY7" fmla="*/ 302 h 11535"/>
                    <a:gd name="connsiteX8" fmla="*/ 10569 w 10685"/>
                    <a:gd name="connsiteY8" fmla="*/ 2131 h 11535"/>
                    <a:gd name="connsiteX9" fmla="*/ 10569 w 10685"/>
                    <a:gd name="connsiteY9" fmla="*/ 5004 h 11535"/>
                    <a:gd name="connsiteX10" fmla="*/ 8217 w 10685"/>
                    <a:gd name="connsiteY10" fmla="*/ 7356 h 11535"/>
                    <a:gd name="connsiteX11" fmla="*/ 5344 w 10685"/>
                    <a:gd name="connsiteY11" fmla="*/ 9707 h 11535"/>
                    <a:gd name="connsiteX12" fmla="*/ 3515 w 10685"/>
                    <a:gd name="connsiteY12" fmla="*/ 11013 h 11535"/>
                    <a:gd name="connsiteX13" fmla="*/ 1948 w 10685"/>
                    <a:gd name="connsiteY13" fmla="*/ 11536 h 11535"/>
                    <a:gd name="connsiteX14" fmla="*/ 119 w 10685"/>
                    <a:gd name="connsiteY14" fmla="*/ 9445 h 11535"/>
                    <a:gd name="connsiteX15" fmla="*/ 1686 w 10685"/>
                    <a:gd name="connsiteY15" fmla="*/ 8139 h 1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685" h="11535">
                      <a:moveTo>
                        <a:pt x="1686" y="8139"/>
                      </a:moveTo>
                      <a:cubicBezTo>
                        <a:pt x="1948" y="8139"/>
                        <a:pt x="1948" y="7878"/>
                        <a:pt x="1948" y="7878"/>
                      </a:cubicBezTo>
                      <a:cubicBezTo>
                        <a:pt x="2209" y="7617"/>
                        <a:pt x="2731" y="7356"/>
                        <a:pt x="2992" y="7356"/>
                      </a:cubicBezTo>
                      <a:cubicBezTo>
                        <a:pt x="3515" y="6833"/>
                        <a:pt x="4299" y="6311"/>
                        <a:pt x="4822" y="5788"/>
                      </a:cubicBezTo>
                      <a:cubicBezTo>
                        <a:pt x="5344" y="5265"/>
                        <a:pt x="6128" y="4743"/>
                        <a:pt x="6650" y="4220"/>
                      </a:cubicBezTo>
                      <a:cubicBezTo>
                        <a:pt x="7173" y="3698"/>
                        <a:pt x="7695" y="3437"/>
                        <a:pt x="7695" y="2914"/>
                      </a:cubicBezTo>
                      <a:cubicBezTo>
                        <a:pt x="7957" y="2131"/>
                        <a:pt x="7695" y="824"/>
                        <a:pt x="8217" y="302"/>
                      </a:cubicBezTo>
                      <a:cubicBezTo>
                        <a:pt x="8479" y="40"/>
                        <a:pt x="9263" y="-221"/>
                        <a:pt x="9785" y="302"/>
                      </a:cubicBezTo>
                      <a:cubicBezTo>
                        <a:pt x="10308" y="563"/>
                        <a:pt x="10569" y="1608"/>
                        <a:pt x="10569" y="2131"/>
                      </a:cubicBezTo>
                      <a:cubicBezTo>
                        <a:pt x="10569" y="2914"/>
                        <a:pt x="10830" y="3959"/>
                        <a:pt x="10569" y="5004"/>
                      </a:cubicBezTo>
                      <a:cubicBezTo>
                        <a:pt x="10308" y="6049"/>
                        <a:pt x="9001" y="6833"/>
                        <a:pt x="8217" y="7356"/>
                      </a:cubicBezTo>
                      <a:cubicBezTo>
                        <a:pt x="7173" y="8139"/>
                        <a:pt x="6389" y="9184"/>
                        <a:pt x="5344" y="9707"/>
                      </a:cubicBezTo>
                      <a:cubicBezTo>
                        <a:pt x="4822" y="10229"/>
                        <a:pt x="4038" y="10491"/>
                        <a:pt x="3515" y="11013"/>
                      </a:cubicBezTo>
                      <a:cubicBezTo>
                        <a:pt x="2992" y="11274"/>
                        <a:pt x="2470" y="11536"/>
                        <a:pt x="1948" y="11536"/>
                      </a:cubicBezTo>
                      <a:cubicBezTo>
                        <a:pt x="903" y="11536"/>
                        <a:pt x="-403" y="10491"/>
                        <a:pt x="119" y="9445"/>
                      </a:cubicBezTo>
                      <a:cubicBezTo>
                        <a:pt x="641" y="8662"/>
                        <a:pt x="1164" y="8400"/>
                        <a:pt x="1686" y="813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4E73D7A5-DB92-74A2-86EF-65AC793F6BFB}"/>
                    </a:ext>
                  </a:extLst>
                </p:cNvPr>
                <p:cNvSpPr/>
                <p:nvPr/>
              </p:nvSpPr>
              <p:spPr>
                <a:xfrm>
                  <a:off x="8468352" y="4424589"/>
                  <a:ext cx="13928" cy="14225"/>
                </a:xfrm>
                <a:custGeom>
                  <a:avLst/>
                  <a:gdLst>
                    <a:gd name="connsiteX0" fmla="*/ 10973 w 13928"/>
                    <a:gd name="connsiteY0" fmla="*/ 13606 h 14225"/>
                    <a:gd name="connsiteX1" fmla="*/ 6793 w 13928"/>
                    <a:gd name="connsiteY1" fmla="*/ 13083 h 14225"/>
                    <a:gd name="connsiteX2" fmla="*/ 5225 w 13928"/>
                    <a:gd name="connsiteY2" fmla="*/ 10993 h 14225"/>
                    <a:gd name="connsiteX3" fmla="*/ 4703 w 13928"/>
                    <a:gd name="connsiteY3" fmla="*/ 8903 h 14225"/>
                    <a:gd name="connsiteX4" fmla="*/ 784 w 13928"/>
                    <a:gd name="connsiteY4" fmla="*/ 4462 h 14225"/>
                    <a:gd name="connsiteX5" fmla="*/ 0 w 13928"/>
                    <a:gd name="connsiteY5" fmla="*/ 3417 h 14225"/>
                    <a:gd name="connsiteX6" fmla="*/ 1045 w 13928"/>
                    <a:gd name="connsiteY6" fmla="*/ 2633 h 14225"/>
                    <a:gd name="connsiteX7" fmla="*/ 3135 w 13928"/>
                    <a:gd name="connsiteY7" fmla="*/ 1066 h 14225"/>
                    <a:gd name="connsiteX8" fmla="*/ 5747 w 13928"/>
                    <a:gd name="connsiteY8" fmla="*/ 282 h 14225"/>
                    <a:gd name="connsiteX9" fmla="*/ 6270 w 13928"/>
                    <a:gd name="connsiteY9" fmla="*/ 1066 h 14225"/>
                    <a:gd name="connsiteX10" fmla="*/ 7054 w 13928"/>
                    <a:gd name="connsiteY10" fmla="*/ 2111 h 14225"/>
                    <a:gd name="connsiteX11" fmla="*/ 7838 w 13928"/>
                    <a:gd name="connsiteY11" fmla="*/ 3156 h 14225"/>
                    <a:gd name="connsiteX12" fmla="*/ 8883 w 13928"/>
                    <a:gd name="connsiteY12" fmla="*/ 4723 h 14225"/>
                    <a:gd name="connsiteX13" fmla="*/ 9928 w 13928"/>
                    <a:gd name="connsiteY13" fmla="*/ 5246 h 14225"/>
                    <a:gd name="connsiteX14" fmla="*/ 11496 w 13928"/>
                    <a:gd name="connsiteY14" fmla="*/ 6029 h 14225"/>
                    <a:gd name="connsiteX15" fmla="*/ 13063 w 13928"/>
                    <a:gd name="connsiteY15" fmla="*/ 7075 h 14225"/>
                    <a:gd name="connsiteX16" fmla="*/ 13585 w 13928"/>
                    <a:gd name="connsiteY16" fmla="*/ 10732 h 14225"/>
                    <a:gd name="connsiteX17" fmla="*/ 10973 w 13928"/>
                    <a:gd name="connsiteY17" fmla="*/ 13606 h 14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928" h="14225">
                      <a:moveTo>
                        <a:pt x="10973" y="13606"/>
                      </a:moveTo>
                      <a:cubicBezTo>
                        <a:pt x="9666" y="14912"/>
                        <a:pt x="8099" y="13867"/>
                        <a:pt x="6793" y="13083"/>
                      </a:cubicBezTo>
                      <a:cubicBezTo>
                        <a:pt x="6009" y="12561"/>
                        <a:pt x="5487" y="11777"/>
                        <a:pt x="5225" y="10993"/>
                      </a:cubicBezTo>
                      <a:cubicBezTo>
                        <a:pt x="4964" y="10209"/>
                        <a:pt x="4964" y="9426"/>
                        <a:pt x="4703" y="8903"/>
                      </a:cubicBezTo>
                      <a:cubicBezTo>
                        <a:pt x="3919" y="7075"/>
                        <a:pt x="2352" y="5768"/>
                        <a:pt x="784" y="4462"/>
                      </a:cubicBezTo>
                      <a:cubicBezTo>
                        <a:pt x="522" y="4201"/>
                        <a:pt x="0" y="3939"/>
                        <a:pt x="0" y="3417"/>
                      </a:cubicBezTo>
                      <a:cubicBezTo>
                        <a:pt x="0" y="2894"/>
                        <a:pt x="784" y="2633"/>
                        <a:pt x="1045" y="2633"/>
                      </a:cubicBezTo>
                      <a:cubicBezTo>
                        <a:pt x="1829" y="2111"/>
                        <a:pt x="2613" y="1849"/>
                        <a:pt x="3135" y="1066"/>
                      </a:cubicBezTo>
                      <a:cubicBezTo>
                        <a:pt x="3658" y="543"/>
                        <a:pt x="4703" y="-502"/>
                        <a:pt x="5747" y="282"/>
                      </a:cubicBezTo>
                      <a:cubicBezTo>
                        <a:pt x="6009" y="543"/>
                        <a:pt x="6009" y="804"/>
                        <a:pt x="6270" y="1066"/>
                      </a:cubicBezTo>
                      <a:cubicBezTo>
                        <a:pt x="6531" y="1588"/>
                        <a:pt x="6793" y="1588"/>
                        <a:pt x="7054" y="2111"/>
                      </a:cubicBezTo>
                      <a:cubicBezTo>
                        <a:pt x="7315" y="2372"/>
                        <a:pt x="7577" y="2894"/>
                        <a:pt x="7838" y="3156"/>
                      </a:cubicBezTo>
                      <a:cubicBezTo>
                        <a:pt x="8360" y="3678"/>
                        <a:pt x="8622" y="4201"/>
                        <a:pt x="8883" y="4723"/>
                      </a:cubicBezTo>
                      <a:cubicBezTo>
                        <a:pt x="9144" y="4984"/>
                        <a:pt x="9405" y="4984"/>
                        <a:pt x="9928" y="5246"/>
                      </a:cubicBezTo>
                      <a:cubicBezTo>
                        <a:pt x="10450" y="5246"/>
                        <a:pt x="10973" y="5768"/>
                        <a:pt x="11496" y="6029"/>
                      </a:cubicBezTo>
                      <a:cubicBezTo>
                        <a:pt x="12018" y="6291"/>
                        <a:pt x="12540" y="6813"/>
                        <a:pt x="13063" y="7075"/>
                      </a:cubicBezTo>
                      <a:cubicBezTo>
                        <a:pt x="14108" y="8119"/>
                        <a:pt x="14108" y="9426"/>
                        <a:pt x="13585" y="10732"/>
                      </a:cubicBezTo>
                      <a:cubicBezTo>
                        <a:pt x="12802" y="11777"/>
                        <a:pt x="11756" y="12822"/>
                        <a:pt x="10973" y="136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2F189FD2-1228-7801-780B-90A9A1440A32}"/>
                    </a:ext>
                  </a:extLst>
                </p:cNvPr>
                <p:cNvSpPr/>
                <p:nvPr/>
              </p:nvSpPr>
              <p:spPr>
                <a:xfrm>
                  <a:off x="8454856" y="4402461"/>
                  <a:ext cx="15622" cy="15719"/>
                </a:xfrm>
                <a:custGeom>
                  <a:avLst/>
                  <a:gdLst>
                    <a:gd name="connsiteX0" fmla="*/ 2262 w 15622"/>
                    <a:gd name="connsiteY0" fmla="*/ 15617 h 15719"/>
                    <a:gd name="connsiteX1" fmla="*/ 1479 w 15622"/>
                    <a:gd name="connsiteY1" fmla="*/ 10915 h 15719"/>
                    <a:gd name="connsiteX2" fmla="*/ 956 w 15622"/>
                    <a:gd name="connsiteY2" fmla="*/ 6473 h 15719"/>
                    <a:gd name="connsiteX3" fmla="*/ 173 w 15622"/>
                    <a:gd name="connsiteY3" fmla="*/ 1771 h 15719"/>
                    <a:gd name="connsiteX4" fmla="*/ 4352 w 15622"/>
                    <a:gd name="connsiteY4" fmla="*/ 726 h 15719"/>
                    <a:gd name="connsiteX5" fmla="*/ 6442 w 15622"/>
                    <a:gd name="connsiteY5" fmla="*/ 3077 h 15719"/>
                    <a:gd name="connsiteX6" fmla="*/ 8533 w 15622"/>
                    <a:gd name="connsiteY6" fmla="*/ 3599 h 15719"/>
                    <a:gd name="connsiteX7" fmla="*/ 11406 w 15622"/>
                    <a:gd name="connsiteY7" fmla="*/ 1509 h 15719"/>
                    <a:gd name="connsiteX8" fmla="*/ 14280 w 15622"/>
                    <a:gd name="connsiteY8" fmla="*/ 4122 h 15719"/>
                    <a:gd name="connsiteX9" fmla="*/ 15064 w 15622"/>
                    <a:gd name="connsiteY9" fmla="*/ 7779 h 15719"/>
                    <a:gd name="connsiteX10" fmla="*/ 14802 w 15622"/>
                    <a:gd name="connsiteY10" fmla="*/ 13527 h 15719"/>
                    <a:gd name="connsiteX11" fmla="*/ 12974 w 15622"/>
                    <a:gd name="connsiteY11" fmla="*/ 14050 h 15719"/>
                    <a:gd name="connsiteX12" fmla="*/ 11145 w 15622"/>
                    <a:gd name="connsiteY12" fmla="*/ 13788 h 15719"/>
                    <a:gd name="connsiteX13" fmla="*/ 9316 w 15622"/>
                    <a:gd name="connsiteY13" fmla="*/ 13788 h 15719"/>
                    <a:gd name="connsiteX14" fmla="*/ 5659 w 15622"/>
                    <a:gd name="connsiteY14" fmla="*/ 14311 h 15719"/>
                    <a:gd name="connsiteX15" fmla="*/ 3568 w 15622"/>
                    <a:gd name="connsiteY15" fmla="*/ 14833 h 15719"/>
                    <a:gd name="connsiteX16" fmla="*/ 2785 w 15622"/>
                    <a:gd name="connsiteY16" fmla="*/ 15095 h 15719"/>
                    <a:gd name="connsiteX17" fmla="*/ 2262 w 15622"/>
                    <a:gd name="connsiteY17" fmla="*/ 15617 h 1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622" h="15719">
                      <a:moveTo>
                        <a:pt x="2262" y="15617"/>
                      </a:moveTo>
                      <a:cubicBezTo>
                        <a:pt x="2001" y="14050"/>
                        <a:pt x="1479" y="12482"/>
                        <a:pt x="1479" y="10915"/>
                      </a:cubicBezTo>
                      <a:cubicBezTo>
                        <a:pt x="1217" y="9347"/>
                        <a:pt x="1479" y="7779"/>
                        <a:pt x="956" y="6473"/>
                      </a:cubicBezTo>
                      <a:cubicBezTo>
                        <a:pt x="433" y="4906"/>
                        <a:pt x="-350" y="3338"/>
                        <a:pt x="173" y="1771"/>
                      </a:cubicBezTo>
                      <a:cubicBezTo>
                        <a:pt x="956" y="-58"/>
                        <a:pt x="2785" y="-581"/>
                        <a:pt x="4352" y="726"/>
                      </a:cubicBezTo>
                      <a:cubicBezTo>
                        <a:pt x="5136" y="1509"/>
                        <a:pt x="5659" y="2554"/>
                        <a:pt x="6442" y="3077"/>
                      </a:cubicBezTo>
                      <a:cubicBezTo>
                        <a:pt x="6965" y="3599"/>
                        <a:pt x="7749" y="3599"/>
                        <a:pt x="8533" y="3599"/>
                      </a:cubicBezTo>
                      <a:cubicBezTo>
                        <a:pt x="9316" y="2815"/>
                        <a:pt x="10361" y="1771"/>
                        <a:pt x="11406" y="1509"/>
                      </a:cubicBezTo>
                      <a:cubicBezTo>
                        <a:pt x="12712" y="1248"/>
                        <a:pt x="13758" y="3077"/>
                        <a:pt x="14280" y="4122"/>
                      </a:cubicBezTo>
                      <a:cubicBezTo>
                        <a:pt x="14802" y="5428"/>
                        <a:pt x="14802" y="6734"/>
                        <a:pt x="15064" y="7779"/>
                      </a:cubicBezTo>
                      <a:cubicBezTo>
                        <a:pt x="15586" y="9608"/>
                        <a:pt x="16109" y="11959"/>
                        <a:pt x="14802" y="13527"/>
                      </a:cubicBezTo>
                      <a:cubicBezTo>
                        <a:pt x="14280" y="14050"/>
                        <a:pt x="13758" y="14050"/>
                        <a:pt x="12974" y="14050"/>
                      </a:cubicBezTo>
                      <a:cubicBezTo>
                        <a:pt x="12451" y="14050"/>
                        <a:pt x="11929" y="13788"/>
                        <a:pt x="11145" y="13788"/>
                      </a:cubicBezTo>
                      <a:cubicBezTo>
                        <a:pt x="10623" y="13788"/>
                        <a:pt x="9839" y="14050"/>
                        <a:pt x="9316" y="13788"/>
                      </a:cubicBezTo>
                      <a:cubicBezTo>
                        <a:pt x="8010" y="13527"/>
                        <a:pt x="6965" y="14050"/>
                        <a:pt x="5659" y="14311"/>
                      </a:cubicBezTo>
                      <a:cubicBezTo>
                        <a:pt x="4875" y="14572"/>
                        <a:pt x="4352" y="14572"/>
                        <a:pt x="3568" y="14833"/>
                      </a:cubicBezTo>
                      <a:cubicBezTo>
                        <a:pt x="3308" y="14833"/>
                        <a:pt x="3046" y="15095"/>
                        <a:pt x="2785" y="15095"/>
                      </a:cubicBezTo>
                      <a:cubicBezTo>
                        <a:pt x="3308" y="15617"/>
                        <a:pt x="2262" y="15878"/>
                        <a:pt x="2262" y="156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AEBF70F3-3A86-B167-0FBE-6D703DAF9027}"/>
                    </a:ext>
                  </a:extLst>
                </p:cNvPr>
                <p:cNvSpPr/>
                <p:nvPr/>
              </p:nvSpPr>
              <p:spPr>
                <a:xfrm>
                  <a:off x="8454725" y="4394010"/>
                  <a:ext cx="4255" cy="3952"/>
                </a:xfrm>
                <a:custGeom>
                  <a:avLst/>
                  <a:gdLst>
                    <a:gd name="connsiteX0" fmla="*/ 2393 w 4255"/>
                    <a:gd name="connsiteY0" fmla="*/ 3952 h 3952"/>
                    <a:gd name="connsiteX1" fmla="*/ 826 w 4255"/>
                    <a:gd name="connsiteY1" fmla="*/ 3168 h 3952"/>
                    <a:gd name="connsiteX2" fmla="*/ 42 w 4255"/>
                    <a:gd name="connsiteY2" fmla="*/ 1079 h 3952"/>
                    <a:gd name="connsiteX3" fmla="*/ 1871 w 4255"/>
                    <a:gd name="connsiteY3" fmla="*/ 33 h 3952"/>
                    <a:gd name="connsiteX4" fmla="*/ 4222 w 4255"/>
                    <a:gd name="connsiteY4" fmla="*/ 2646 h 3952"/>
                    <a:gd name="connsiteX5" fmla="*/ 2393 w 4255"/>
                    <a:gd name="connsiteY5" fmla="*/ 3952 h 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55" h="3952">
                      <a:moveTo>
                        <a:pt x="2393" y="3952"/>
                      </a:moveTo>
                      <a:cubicBezTo>
                        <a:pt x="1610" y="3952"/>
                        <a:pt x="1348" y="3691"/>
                        <a:pt x="826" y="3168"/>
                      </a:cubicBezTo>
                      <a:cubicBezTo>
                        <a:pt x="826" y="2385"/>
                        <a:pt x="-220" y="1862"/>
                        <a:pt x="42" y="1079"/>
                      </a:cubicBezTo>
                      <a:cubicBezTo>
                        <a:pt x="42" y="295"/>
                        <a:pt x="1087" y="33"/>
                        <a:pt x="1871" y="33"/>
                      </a:cubicBezTo>
                      <a:cubicBezTo>
                        <a:pt x="3177" y="-228"/>
                        <a:pt x="4483" y="1079"/>
                        <a:pt x="4222" y="2646"/>
                      </a:cubicBezTo>
                      <a:cubicBezTo>
                        <a:pt x="4222" y="3691"/>
                        <a:pt x="3177" y="3952"/>
                        <a:pt x="2393" y="39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5BC4163E-B77A-EA85-F4AC-8D2ED92A1E04}"/>
                    </a:ext>
                  </a:extLst>
                </p:cNvPr>
                <p:cNvSpPr/>
                <p:nvPr/>
              </p:nvSpPr>
              <p:spPr>
                <a:xfrm>
                  <a:off x="8473839" y="4383785"/>
                  <a:ext cx="6599" cy="6506"/>
                </a:xfrm>
                <a:custGeom>
                  <a:avLst/>
                  <a:gdLst>
                    <a:gd name="connsiteX0" fmla="*/ 261 w 6599"/>
                    <a:gd name="connsiteY0" fmla="*/ 5556 h 6506"/>
                    <a:gd name="connsiteX1" fmla="*/ 0 w 6599"/>
                    <a:gd name="connsiteY1" fmla="*/ 2682 h 6506"/>
                    <a:gd name="connsiteX2" fmla="*/ 1567 w 6599"/>
                    <a:gd name="connsiteY2" fmla="*/ 853 h 6506"/>
                    <a:gd name="connsiteX3" fmla="*/ 4441 w 6599"/>
                    <a:gd name="connsiteY3" fmla="*/ 69 h 6506"/>
                    <a:gd name="connsiteX4" fmla="*/ 6531 w 6599"/>
                    <a:gd name="connsiteY4" fmla="*/ 2160 h 6506"/>
                    <a:gd name="connsiteX5" fmla="*/ 5486 w 6599"/>
                    <a:gd name="connsiteY5" fmla="*/ 4249 h 6506"/>
                    <a:gd name="connsiteX6" fmla="*/ 2613 w 6599"/>
                    <a:gd name="connsiteY6" fmla="*/ 6078 h 6506"/>
                    <a:gd name="connsiteX7" fmla="*/ 261 w 6599"/>
                    <a:gd name="connsiteY7" fmla="*/ 5556 h 6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99" h="6506">
                      <a:moveTo>
                        <a:pt x="261" y="5556"/>
                      </a:moveTo>
                      <a:cubicBezTo>
                        <a:pt x="0" y="4772"/>
                        <a:pt x="0" y="3727"/>
                        <a:pt x="0" y="2682"/>
                      </a:cubicBezTo>
                      <a:cubicBezTo>
                        <a:pt x="0" y="1898"/>
                        <a:pt x="784" y="1376"/>
                        <a:pt x="1567" y="853"/>
                      </a:cubicBezTo>
                      <a:cubicBezTo>
                        <a:pt x="2351" y="331"/>
                        <a:pt x="3396" y="-192"/>
                        <a:pt x="4441" y="69"/>
                      </a:cubicBezTo>
                      <a:cubicBezTo>
                        <a:pt x="5486" y="331"/>
                        <a:pt x="6270" y="1115"/>
                        <a:pt x="6531" y="2160"/>
                      </a:cubicBezTo>
                      <a:cubicBezTo>
                        <a:pt x="6792" y="3204"/>
                        <a:pt x="6270" y="3727"/>
                        <a:pt x="5486" y="4249"/>
                      </a:cubicBezTo>
                      <a:cubicBezTo>
                        <a:pt x="4441" y="4772"/>
                        <a:pt x="3657" y="5556"/>
                        <a:pt x="2613" y="6078"/>
                      </a:cubicBezTo>
                      <a:cubicBezTo>
                        <a:pt x="1567" y="6601"/>
                        <a:pt x="522" y="6862"/>
                        <a:pt x="261" y="555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8462E777-97B2-8F9B-20E5-A3A4C400896E}"/>
                    </a:ext>
                  </a:extLst>
                </p:cNvPr>
                <p:cNvSpPr/>
                <p:nvPr/>
              </p:nvSpPr>
              <p:spPr>
                <a:xfrm>
                  <a:off x="8474623" y="4373092"/>
                  <a:ext cx="8098" cy="6321"/>
                </a:xfrm>
                <a:custGeom>
                  <a:avLst/>
                  <a:gdLst>
                    <a:gd name="connsiteX0" fmla="*/ 6792 w 8098"/>
                    <a:gd name="connsiteY0" fmla="*/ 2141 h 6321"/>
                    <a:gd name="connsiteX1" fmla="*/ 5486 w 8098"/>
                    <a:gd name="connsiteY1" fmla="*/ 2403 h 6321"/>
                    <a:gd name="connsiteX2" fmla="*/ 4441 w 8098"/>
                    <a:gd name="connsiteY2" fmla="*/ 3447 h 6321"/>
                    <a:gd name="connsiteX3" fmla="*/ 3135 w 8098"/>
                    <a:gd name="connsiteY3" fmla="*/ 5537 h 6321"/>
                    <a:gd name="connsiteX4" fmla="*/ 783 w 8098"/>
                    <a:gd name="connsiteY4" fmla="*/ 6321 h 6321"/>
                    <a:gd name="connsiteX5" fmla="*/ 0 w 8098"/>
                    <a:gd name="connsiteY5" fmla="*/ 4754 h 6321"/>
                    <a:gd name="connsiteX6" fmla="*/ 261 w 8098"/>
                    <a:gd name="connsiteY6" fmla="*/ 2664 h 6321"/>
                    <a:gd name="connsiteX7" fmla="*/ 522 w 8098"/>
                    <a:gd name="connsiteY7" fmla="*/ 2664 h 6321"/>
                    <a:gd name="connsiteX8" fmla="*/ 2351 w 8098"/>
                    <a:gd name="connsiteY8" fmla="*/ 1357 h 6321"/>
                    <a:gd name="connsiteX9" fmla="*/ 5486 w 8098"/>
                    <a:gd name="connsiteY9" fmla="*/ 312 h 6321"/>
                    <a:gd name="connsiteX10" fmla="*/ 8099 w 8098"/>
                    <a:gd name="connsiteY10" fmla="*/ 1357 h 6321"/>
                    <a:gd name="connsiteX11" fmla="*/ 6792 w 8098"/>
                    <a:gd name="connsiteY11" fmla="*/ 2141 h 6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98" h="6321">
                      <a:moveTo>
                        <a:pt x="6792" y="2141"/>
                      </a:moveTo>
                      <a:cubicBezTo>
                        <a:pt x="6531" y="2141"/>
                        <a:pt x="5747" y="2141"/>
                        <a:pt x="5486" y="2403"/>
                      </a:cubicBezTo>
                      <a:cubicBezTo>
                        <a:pt x="4964" y="2664"/>
                        <a:pt x="4702" y="3186"/>
                        <a:pt x="4441" y="3447"/>
                      </a:cubicBezTo>
                      <a:cubicBezTo>
                        <a:pt x="3919" y="4231"/>
                        <a:pt x="3919" y="5015"/>
                        <a:pt x="3135" y="5537"/>
                      </a:cubicBezTo>
                      <a:cubicBezTo>
                        <a:pt x="2613" y="6060"/>
                        <a:pt x="1567" y="6321"/>
                        <a:pt x="783" y="6321"/>
                      </a:cubicBezTo>
                      <a:cubicBezTo>
                        <a:pt x="0" y="6321"/>
                        <a:pt x="0" y="5537"/>
                        <a:pt x="0" y="4754"/>
                      </a:cubicBezTo>
                      <a:cubicBezTo>
                        <a:pt x="0" y="3970"/>
                        <a:pt x="0" y="3447"/>
                        <a:pt x="261" y="2664"/>
                      </a:cubicBezTo>
                      <a:cubicBezTo>
                        <a:pt x="261" y="2664"/>
                        <a:pt x="261" y="2664"/>
                        <a:pt x="522" y="2664"/>
                      </a:cubicBezTo>
                      <a:cubicBezTo>
                        <a:pt x="783" y="1880"/>
                        <a:pt x="1567" y="1619"/>
                        <a:pt x="2351" y="1357"/>
                      </a:cubicBezTo>
                      <a:cubicBezTo>
                        <a:pt x="3396" y="1096"/>
                        <a:pt x="4441" y="574"/>
                        <a:pt x="5486" y="312"/>
                      </a:cubicBezTo>
                      <a:cubicBezTo>
                        <a:pt x="6531" y="-210"/>
                        <a:pt x="8099" y="-210"/>
                        <a:pt x="8099" y="1357"/>
                      </a:cubicBezTo>
                      <a:cubicBezTo>
                        <a:pt x="7576" y="1880"/>
                        <a:pt x="7315" y="1880"/>
                        <a:pt x="6792" y="21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C6AE86D2-D7F9-CC10-F6DB-A47C87547E57}"/>
                    </a:ext>
                  </a:extLst>
                </p:cNvPr>
                <p:cNvSpPr/>
                <p:nvPr/>
              </p:nvSpPr>
              <p:spPr>
                <a:xfrm>
                  <a:off x="8453983" y="4359819"/>
                  <a:ext cx="4180" cy="5747"/>
                </a:xfrm>
                <a:custGeom>
                  <a:avLst/>
                  <a:gdLst>
                    <a:gd name="connsiteX0" fmla="*/ 4180 w 4180"/>
                    <a:gd name="connsiteY0" fmla="*/ 2874 h 5747"/>
                    <a:gd name="connsiteX1" fmla="*/ 2090 w 4180"/>
                    <a:gd name="connsiteY1" fmla="*/ 5747 h 5747"/>
                    <a:gd name="connsiteX2" fmla="*/ 0 w 4180"/>
                    <a:gd name="connsiteY2" fmla="*/ 2874 h 5747"/>
                    <a:gd name="connsiteX3" fmla="*/ 2090 w 4180"/>
                    <a:gd name="connsiteY3" fmla="*/ 0 h 5747"/>
                    <a:gd name="connsiteX4" fmla="*/ 4180 w 4180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5747">
                      <a:moveTo>
                        <a:pt x="4180" y="2874"/>
                      </a:moveTo>
                      <a:cubicBezTo>
                        <a:pt x="4180" y="4441"/>
                        <a:pt x="3135" y="5747"/>
                        <a:pt x="2090" y="5747"/>
                      </a:cubicBezTo>
                      <a:cubicBezTo>
                        <a:pt x="1045" y="5747"/>
                        <a:pt x="0" y="4441"/>
                        <a:pt x="0" y="2874"/>
                      </a:cubicBezTo>
                      <a:cubicBezTo>
                        <a:pt x="0" y="1306"/>
                        <a:pt x="1045" y="0"/>
                        <a:pt x="2090" y="0"/>
                      </a:cubicBezTo>
                      <a:cubicBezTo>
                        <a:pt x="3135" y="0"/>
                        <a:pt x="4180" y="1306"/>
                        <a:pt x="418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08BB2A3C-7228-AA07-3ECA-82E1C3F81A69}"/>
                    </a:ext>
                  </a:extLst>
                </p:cNvPr>
                <p:cNvSpPr/>
                <p:nvPr/>
              </p:nvSpPr>
              <p:spPr>
                <a:xfrm>
                  <a:off x="8501532" y="4342315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244"/>
                        <a:pt x="3244" y="4180"/>
                        <a:pt x="2090" y="4180"/>
                      </a:cubicBezTo>
                      <a:cubicBezTo>
                        <a:pt x="935" y="4180"/>
                        <a:pt x="0" y="3245"/>
                        <a:pt x="0" y="2090"/>
                      </a:cubicBezTo>
                      <a:cubicBezTo>
                        <a:pt x="0" y="936"/>
                        <a:pt x="935" y="0"/>
                        <a:pt x="2090" y="0"/>
                      </a:cubicBezTo>
                      <a:cubicBezTo>
                        <a:pt x="3244" y="0"/>
                        <a:pt x="4180" y="936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518A196D-168A-FAD9-E1A8-113556434412}"/>
                    </a:ext>
                  </a:extLst>
                </p:cNvPr>
                <p:cNvSpPr/>
                <p:nvPr/>
              </p:nvSpPr>
              <p:spPr>
                <a:xfrm>
                  <a:off x="8524606" y="4327492"/>
                  <a:ext cx="9498" cy="9644"/>
                </a:xfrm>
                <a:custGeom>
                  <a:avLst/>
                  <a:gdLst>
                    <a:gd name="connsiteX0" fmla="*/ 7231 w 9498"/>
                    <a:gd name="connsiteY0" fmla="*/ 2544 h 9644"/>
                    <a:gd name="connsiteX1" fmla="*/ 8799 w 9498"/>
                    <a:gd name="connsiteY1" fmla="*/ 9076 h 9644"/>
                    <a:gd name="connsiteX2" fmla="*/ 2268 w 9498"/>
                    <a:gd name="connsiteY2" fmla="*/ 6986 h 9644"/>
                    <a:gd name="connsiteX3" fmla="*/ 700 w 9498"/>
                    <a:gd name="connsiteY3" fmla="*/ 454 h 9644"/>
                    <a:gd name="connsiteX4" fmla="*/ 7231 w 9498"/>
                    <a:gd name="connsiteY4" fmla="*/ 2544 h 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98" h="9644">
                      <a:moveTo>
                        <a:pt x="7231" y="2544"/>
                      </a:moveTo>
                      <a:cubicBezTo>
                        <a:pt x="9582" y="4896"/>
                        <a:pt x="10105" y="7769"/>
                        <a:pt x="8799" y="9076"/>
                      </a:cubicBezTo>
                      <a:cubicBezTo>
                        <a:pt x="7493" y="10382"/>
                        <a:pt x="4619" y="9337"/>
                        <a:pt x="2268" y="6986"/>
                      </a:cubicBezTo>
                      <a:cubicBezTo>
                        <a:pt x="-84" y="4634"/>
                        <a:pt x="-606" y="1760"/>
                        <a:pt x="700" y="454"/>
                      </a:cubicBezTo>
                      <a:cubicBezTo>
                        <a:pt x="2268" y="-591"/>
                        <a:pt x="5141" y="193"/>
                        <a:pt x="7231" y="25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DF031931-6A2B-1AAF-64AC-BA7FD7987458}"/>
                    </a:ext>
                  </a:extLst>
                </p:cNvPr>
                <p:cNvSpPr/>
                <p:nvPr/>
              </p:nvSpPr>
              <p:spPr>
                <a:xfrm>
                  <a:off x="8460254" y="4326378"/>
                  <a:ext cx="6792" cy="6792"/>
                </a:xfrm>
                <a:custGeom>
                  <a:avLst/>
                  <a:gdLst>
                    <a:gd name="connsiteX0" fmla="*/ 6792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2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2" y="3396"/>
                      </a:moveTo>
                      <a:cubicBezTo>
                        <a:pt x="6792" y="5272"/>
                        <a:pt x="5272" y="6793"/>
                        <a:pt x="3396" y="6793"/>
                      </a:cubicBezTo>
                      <a:cubicBezTo>
                        <a:pt x="1520" y="6793"/>
                        <a:pt x="0" y="5272"/>
                        <a:pt x="0" y="3396"/>
                      </a:cubicBezTo>
                      <a:cubicBezTo>
                        <a:pt x="0" y="1521"/>
                        <a:pt x="1520" y="0"/>
                        <a:pt x="3396" y="0"/>
                      </a:cubicBezTo>
                      <a:cubicBezTo>
                        <a:pt x="5272" y="0"/>
                        <a:pt x="6792" y="1521"/>
                        <a:pt x="6792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48608650-AE7C-8AD9-BC35-40D4EBE2F859}"/>
                    </a:ext>
                  </a:extLst>
                </p:cNvPr>
                <p:cNvSpPr/>
                <p:nvPr/>
              </p:nvSpPr>
              <p:spPr>
                <a:xfrm>
                  <a:off x="8438831" y="4306000"/>
                  <a:ext cx="10450" cy="5225"/>
                </a:xfrm>
                <a:custGeom>
                  <a:avLst/>
                  <a:gdLst>
                    <a:gd name="connsiteX0" fmla="*/ 10450 w 10450"/>
                    <a:gd name="connsiteY0" fmla="*/ 2612 h 5225"/>
                    <a:gd name="connsiteX1" fmla="*/ 5225 w 10450"/>
                    <a:gd name="connsiteY1" fmla="*/ 5225 h 5225"/>
                    <a:gd name="connsiteX2" fmla="*/ 0 w 10450"/>
                    <a:gd name="connsiteY2" fmla="*/ 2612 h 5225"/>
                    <a:gd name="connsiteX3" fmla="*/ 5225 w 10450"/>
                    <a:gd name="connsiteY3" fmla="*/ 0 h 5225"/>
                    <a:gd name="connsiteX4" fmla="*/ 10450 w 10450"/>
                    <a:gd name="connsiteY4" fmla="*/ 2612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50" h="5225">
                      <a:moveTo>
                        <a:pt x="10450" y="2612"/>
                      </a:moveTo>
                      <a:cubicBezTo>
                        <a:pt x="10450" y="4055"/>
                        <a:pt x="8110" y="5225"/>
                        <a:pt x="5225" y="5225"/>
                      </a:cubicBezTo>
                      <a:cubicBezTo>
                        <a:pt x="2339" y="5225"/>
                        <a:pt x="0" y="4055"/>
                        <a:pt x="0" y="2612"/>
                      </a:cubicBezTo>
                      <a:cubicBezTo>
                        <a:pt x="0" y="1170"/>
                        <a:pt x="2339" y="0"/>
                        <a:pt x="5225" y="0"/>
                      </a:cubicBezTo>
                      <a:cubicBezTo>
                        <a:pt x="8110" y="0"/>
                        <a:pt x="10450" y="1170"/>
                        <a:pt x="10450" y="26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415E8384-03D6-A92D-658A-F2D8FECFE795}"/>
                    </a:ext>
                  </a:extLst>
                </p:cNvPr>
                <p:cNvSpPr/>
                <p:nvPr/>
              </p:nvSpPr>
              <p:spPr>
                <a:xfrm>
                  <a:off x="8452939" y="4319063"/>
                  <a:ext cx="4179" cy="4180"/>
                </a:xfrm>
                <a:custGeom>
                  <a:avLst/>
                  <a:gdLst>
                    <a:gd name="connsiteX0" fmla="*/ 4180 w 4179"/>
                    <a:gd name="connsiteY0" fmla="*/ 2090 h 4180"/>
                    <a:gd name="connsiteX1" fmla="*/ 2090 w 4179"/>
                    <a:gd name="connsiteY1" fmla="*/ 4180 h 4180"/>
                    <a:gd name="connsiteX2" fmla="*/ 0 w 4179"/>
                    <a:gd name="connsiteY2" fmla="*/ 2090 h 4180"/>
                    <a:gd name="connsiteX3" fmla="*/ 2090 w 4179"/>
                    <a:gd name="connsiteY3" fmla="*/ 0 h 4180"/>
                    <a:gd name="connsiteX4" fmla="*/ 4180 w 417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784" y="4180"/>
                        <a:pt x="0" y="3396"/>
                        <a:pt x="0" y="2090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2E90B251-70E7-900E-C1D6-8CBCB98BF283}"/>
                    </a:ext>
                  </a:extLst>
                </p:cNvPr>
                <p:cNvSpPr/>
                <p:nvPr/>
              </p:nvSpPr>
              <p:spPr>
                <a:xfrm>
                  <a:off x="8464695" y="4284578"/>
                  <a:ext cx="3657" cy="6270"/>
                </a:xfrm>
                <a:custGeom>
                  <a:avLst/>
                  <a:gdLst>
                    <a:gd name="connsiteX0" fmla="*/ 3657 w 3657"/>
                    <a:gd name="connsiteY0" fmla="*/ 3135 h 6270"/>
                    <a:gd name="connsiteX1" fmla="*/ 1829 w 3657"/>
                    <a:gd name="connsiteY1" fmla="*/ 6270 h 6270"/>
                    <a:gd name="connsiteX2" fmla="*/ 0 w 3657"/>
                    <a:gd name="connsiteY2" fmla="*/ 3135 h 6270"/>
                    <a:gd name="connsiteX3" fmla="*/ 1829 w 3657"/>
                    <a:gd name="connsiteY3" fmla="*/ 0 h 6270"/>
                    <a:gd name="connsiteX4" fmla="*/ 3657 w 3657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6270">
                      <a:moveTo>
                        <a:pt x="3657" y="3135"/>
                      </a:moveTo>
                      <a:cubicBezTo>
                        <a:pt x="3657" y="4703"/>
                        <a:pt x="2873" y="6270"/>
                        <a:pt x="1829" y="6270"/>
                      </a:cubicBezTo>
                      <a:cubicBezTo>
                        <a:pt x="784" y="6270"/>
                        <a:pt x="0" y="4964"/>
                        <a:pt x="0" y="3135"/>
                      </a:cubicBezTo>
                      <a:cubicBezTo>
                        <a:pt x="0" y="1306"/>
                        <a:pt x="784" y="0"/>
                        <a:pt x="1829" y="0"/>
                      </a:cubicBezTo>
                      <a:cubicBezTo>
                        <a:pt x="2873" y="0"/>
                        <a:pt x="3657" y="1567"/>
                        <a:pt x="3657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E51B72DC-D608-7329-950C-3101E29DB92F}"/>
                    </a:ext>
                  </a:extLst>
                </p:cNvPr>
                <p:cNvSpPr/>
                <p:nvPr/>
              </p:nvSpPr>
              <p:spPr>
                <a:xfrm>
                  <a:off x="8446930" y="4296073"/>
                  <a:ext cx="5225" cy="4180"/>
                </a:xfrm>
                <a:custGeom>
                  <a:avLst/>
                  <a:gdLst>
                    <a:gd name="connsiteX0" fmla="*/ 5225 w 5225"/>
                    <a:gd name="connsiteY0" fmla="*/ 2090 h 4180"/>
                    <a:gd name="connsiteX1" fmla="*/ 2613 w 5225"/>
                    <a:gd name="connsiteY1" fmla="*/ 4180 h 4180"/>
                    <a:gd name="connsiteX2" fmla="*/ 0 w 5225"/>
                    <a:gd name="connsiteY2" fmla="*/ 2090 h 4180"/>
                    <a:gd name="connsiteX3" fmla="*/ 2613 w 5225"/>
                    <a:gd name="connsiteY3" fmla="*/ 0 h 4180"/>
                    <a:gd name="connsiteX4" fmla="*/ 5225 w 522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180">
                      <a:moveTo>
                        <a:pt x="5225" y="2090"/>
                      </a:moveTo>
                      <a:cubicBezTo>
                        <a:pt x="5225" y="3135"/>
                        <a:pt x="4180" y="4180"/>
                        <a:pt x="2613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9D97FBAB-1AB4-F6DF-72AF-C280F8CF38CA}"/>
                    </a:ext>
                  </a:extLst>
                </p:cNvPr>
                <p:cNvSpPr/>
                <p:nvPr/>
              </p:nvSpPr>
              <p:spPr>
                <a:xfrm>
                  <a:off x="8431516" y="4290848"/>
                  <a:ext cx="5225" cy="7314"/>
                </a:xfrm>
                <a:custGeom>
                  <a:avLst/>
                  <a:gdLst>
                    <a:gd name="connsiteX0" fmla="*/ 5225 w 5225"/>
                    <a:gd name="connsiteY0" fmla="*/ 3658 h 7314"/>
                    <a:gd name="connsiteX1" fmla="*/ 2613 w 5225"/>
                    <a:gd name="connsiteY1" fmla="*/ 7315 h 7314"/>
                    <a:gd name="connsiteX2" fmla="*/ 0 w 5225"/>
                    <a:gd name="connsiteY2" fmla="*/ 3658 h 7314"/>
                    <a:gd name="connsiteX3" fmla="*/ 2613 w 5225"/>
                    <a:gd name="connsiteY3" fmla="*/ 0 h 7314"/>
                    <a:gd name="connsiteX4" fmla="*/ 5225 w 5225"/>
                    <a:gd name="connsiteY4" fmla="*/ 3658 h 7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7314">
                      <a:moveTo>
                        <a:pt x="5225" y="3658"/>
                      </a:moveTo>
                      <a:cubicBezTo>
                        <a:pt x="5225" y="5747"/>
                        <a:pt x="4180" y="7315"/>
                        <a:pt x="2613" y="7315"/>
                      </a:cubicBezTo>
                      <a:cubicBezTo>
                        <a:pt x="1045" y="7315"/>
                        <a:pt x="0" y="5747"/>
                        <a:pt x="0" y="3658"/>
                      </a:cubicBezTo>
                      <a:cubicBezTo>
                        <a:pt x="0" y="1567"/>
                        <a:pt x="1045" y="0"/>
                        <a:pt x="2613" y="0"/>
                      </a:cubicBezTo>
                      <a:cubicBezTo>
                        <a:pt x="3919" y="0"/>
                        <a:pt x="5225" y="1567"/>
                        <a:pt x="5225" y="36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6" name="Graphic 3">
                <a:extLst>
                  <a:ext uri="{FF2B5EF4-FFF2-40B4-BE49-F238E27FC236}">
                    <a16:creationId xmlns:a16="http://schemas.microsoft.com/office/drawing/2014/main" id="{B650CF6C-2893-42AB-E210-B1EEE2746D9B}"/>
                  </a:ext>
                </a:extLst>
              </p:cNvPr>
              <p:cNvGrpSpPr/>
              <p:nvPr/>
            </p:nvGrpSpPr>
            <p:grpSpPr>
              <a:xfrm>
                <a:off x="8237926" y="4220426"/>
                <a:ext cx="146841" cy="156996"/>
                <a:chOff x="8237926" y="4220426"/>
                <a:chExt cx="146841" cy="156996"/>
              </a:xfrm>
              <a:solidFill>
                <a:srgbClr val="D5D7D8"/>
              </a:solidFill>
            </p:grpSpPr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B058DEDE-4D26-4457-DE27-F2EAB7B6623C}"/>
                    </a:ext>
                  </a:extLst>
                </p:cNvPr>
                <p:cNvSpPr/>
                <p:nvPr/>
              </p:nvSpPr>
              <p:spPr>
                <a:xfrm>
                  <a:off x="8314734" y="4325594"/>
                  <a:ext cx="12148" cy="9096"/>
                </a:xfrm>
                <a:custGeom>
                  <a:avLst/>
                  <a:gdLst>
                    <a:gd name="connsiteX0" fmla="*/ 262 w 12148"/>
                    <a:gd name="connsiteY0" fmla="*/ 1306 h 9096"/>
                    <a:gd name="connsiteX1" fmla="*/ 1306 w 12148"/>
                    <a:gd name="connsiteY1" fmla="*/ 2874 h 9096"/>
                    <a:gd name="connsiteX2" fmla="*/ 2613 w 12148"/>
                    <a:gd name="connsiteY2" fmla="*/ 4180 h 9096"/>
                    <a:gd name="connsiteX3" fmla="*/ 3396 w 12148"/>
                    <a:gd name="connsiteY3" fmla="*/ 4703 h 9096"/>
                    <a:gd name="connsiteX4" fmla="*/ 3919 w 12148"/>
                    <a:gd name="connsiteY4" fmla="*/ 5225 h 9096"/>
                    <a:gd name="connsiteX5" fmla="*/ 5487 w 12148"/>
                    <a:gd name="connsiteY5" fmla="*/ 6009 h 9096"/>
                    <a:gd name="connsiteX6" fmla="*/ 7054 w 12148"/>
                    <a:gd name="connsiteY6" fmla="*/ 7054 h 9096"/>
                    <a:gd name="connsiteX7" fmla="*/ 7054 w 12148"/>
                    <a:gd name="connsiteY7" fmla="*/ 7315 h 9096"/>
                    <a:gd name="connsiteX8" fmla="*/ 11234 w 12148"/>
                    <a:gd name="connsiteY8" fmla="*/ 8883 h 9096"/>
                    <a:gd name="connsiteX9" fmla="*/ 11496 w 12148"/>
                    <a:gd name="connsiteY9" fmla="*/ 5487 h 9096"/>
                    <a:gd name="connsiteX10" fmla="*/ 7838 w 12148"/>
                    <a:gd name="connsiteY10" fmla="*/ 4442 h 9096"/>
                    <a:gd name="connsiteX11" fmla="*/ 4442 w 12148"/>
                    <a:gd name="connsiteY11" fmla="*/ 3135 h 9096"/>
                    <a:gd name="connsiteX12" fmla="*/ 2090 w 12148"/>
                    <a:gd name="connsiteY12" fmla="*/ 1568 h 9096"/>
                    <a:gd name="connsiteX13" fmla="*/ 0 w 12148"/>
                    <a:gd name="connsiteY13" fmla="*/ 0 h 9096"/>
                    <a:gd name="connsiteX14" fmla="*/ 262 w 12148"/>
                    <a:gd name="connsiteY14" fmla="*/ 1306 h 9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148" h="9096">
                      <a:moveTo>
                        <a:pt x="262" y="1306"/>
                      </a:moveTo>
                      <a:cubicBezTo>
                        <a:pt x="523" y="1829"/>
                        <a:pt x="1045" y="2351"/>
                        <a:pt x="1306" y="2874"/>
                      </a:cubicBezTo>
                      <a:cubicBezTo>
                        <a:pt x="1568" y="3396"/>
                        <a:pt x="2090" y="3658"/>
                        <a:pt x="2613" y="4180"/>
                      </a:cubicBezTo>
                      <a:cubicBezTo>
                        <a:pt x="2874" y="4442"/>
                        <a:pt x="3136" y="4442"/>
                        <a:pt x="3396" y="4703"/>
                      </a:cubicBezTo>
                      <a:cubicBezTo>
                        <a:pt x="3658" y="4964"/>
                        <a:pt x="3658" y="5225"/>
                        <a:pt x="3919" y="5225"/>
                      </a:cubicBezTo>
                      <a:cubicBezTo>
                        <a:pt x="4442" y="5748"/>
                        <a:pt x="4964" y="5748"/>
                        <a:pt x="5487" y="6009"/>
                      </a:cubicBezTo>
                      <a:cubicBezTo>
                        <a:pt x="6009" y="6270"/>
                        <a:pt x="6531" y="6793"/>
                        <a:pt x="7054" y="7054"/>
                      </a:cubicBezTo>
                      <a:cubicBezTo>
                        <a:pt x="7054" y="7054"/>
                        <a:pt x="7054" y="7315"/>
                        <a:pt x="7054" y="7315"/>
                      </a:cubicBezTo>
                      <a:cubicBezTo>
                        <a:pt x="8361" y="8099"/>
                        <a:pt x="9667" y="9667"/>
                        <a:pt x="11234" y="8883"/>
                      </a:cubicBezTo>
                      <a:cubicBezTo>
                        <a:pt x="12540" y="8360"/>
                        <a:pt x="12279" y="6270"/>
                        <a:pt x="11496" y="5487"/>
                      </a:cubicBezTo>
                      <a:cubicBezTo>
                        <a:pt x="10712" y="4442"/>
                        <a:pt x="9144" y="4703"/>
                        <a:pt x="7838" y="4442"/>
                      </a:cubicBezTo>
                      <a:cubicBezTo>
                        <a:pt x="6793" y="3919"/>
                        <a:pt x="5487" y="3658"/>
                        <a:pt x="4442" y="3135"/>
                      </a:cubicBezTo>
                      <a:cubicBezTo>
                        <a:pt x="3658" y="2874"/>
                        <a:pt x="2874" y="2351"/>
                        <a:pt x="2090" y="1568"/>
                      </a:cubicBezTo>
                      <a:cubicBezTo>
                        <a:pt x="1568" y="1045"/>
                        <a:pt x="784" y="0"/>
                        <a:pt x="0" y="0"/>
                      </a:cubicBezTo>
                      <a:cubicBezTo>
                        <a:pt x="0" y="0"/>
                        <a:pt x="0" y="784"/>
                        <a:pt x="262" y="13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061F53E1-B33E-EAE0-ED0F-E247821A46E8}"/>
                    </a:ext>
                  </a:extLst>
                </p:cNvPr>
                <p:cNvSpPr/>
                <p:nvPr/>
              </p:nvSpPr>
              <p:spPr>
                <a:xfrm>
                  <a:off x="8344469" y="4298644"/>
                  <a:ext cx="22619" cy="12596"/>
                </a:xfrm>
                <a:custGeom>
                  <a:avLst/>
                  <a:gdLst>
                    <a:gd name="connsiteX0" fmla="*/ 14679 w 22619"/>
                    <a:gd name="connsiteY0" fmla="*/ 12320 h 12596"/>
                    <a:gd name="connsiteX1" fmla="*/ 21471 w 22619"/>
                    <a:gd name="connsiteY1" fmla="*/ 12582 h 12596"/>
                    <a:gd name="connsiteX2" fmla="*/ 20688 w 22619"/>
                    <a:gd name="connsiteY2" fmla="*/ 8663 h 12596"/>
                    <a:gd name="connsiteX3" fmla="*/ 16508 w 22619"/>
                    <a:gd name="connsiteY3" fmla="*/ 3699 h 12596"/>
                    <a:gd name="connsiteX4" fmla="*/ 12589 w 22619"/>
                    <a:gd name="connsiteY4" fmla="*/ 2654 h 12596"/>
                    <a:gd name="connsiteX5" fmla="*/ 9453 w 22619"/>
                    <a:gd name="connsiteY5" fmla="*/ 1870 h 12596"/>
                    <a:gd name="connsiteX6" fmla="*/ 5274 w 22619"/>
                    <a:gd name="connsiteY6" fmla="*/ 303 h 12596"/>
                    <a:gd name="connsiteX7" fmla="*/ 310 w 22619"/>
                    <a:gd name="connsiteY7" fmla="*/ 2131 h 12596"/>
                    <a:gd name="connsiteX8" fmla="*/ 2400 w 22619"/>
                    <a:gd name="connsiteY8" fmla="*/ 6834 h 12596"/>
                    <a:gd name="connsiteX9" fmla="*/ 7364 w 22619"/>
                    <a:gd name="connsiteY9" fmla="*/ 9708 h 12596"/>
                    <a:gd name="connsiteX10" fmla="*/ 11544 w 22619"/>
                    <a:gd name="connsiteY10" fmla="*/ 10753 h 12596"/>
                    <a:gd name="connsiteX11" fmla="*/ 14418 w 22619"/>
                    <a:gd name="connsiteY11" fmla="*/ 12320 h 12596"/>
                    <a:gd name="connsiteX12" fmla="*/ 14679 w 22619"/>
                    <a:gd name="connsiteY12" fmla="*/ 12320 h 1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619" h="12596">
                      <a:moveTo>
                        <a:pt x="14679" y="12320"/>
                      </a:moveTo>
                      <a:cubicBezTo>
                        <a:pt x="17030" y="12843"/>
                        <a:pt x="19120" y="12320"/>
                        <a:pt x="21471" y="12582"/>
                      </a:cubicBezTo>
                      <a:cubicBezTo>
                        <a:pt x="24345" y="12843"/>
                        <a:pt x="20949" y="9708"/>
                        <a:pt x="20688" y="8663"/>
                      </a:cubicBezTo>
                      <a:cubicBezTo>
                        <a:pt x="20165" y="6573"/>
                        <a:pt x="18597" y="4744"/>
                        <a:pt x="16508" y="3699"/>
                      </a:cubicBezTo>
                      <a:cubicBezTo>
                        <a:pt x="15202" y="3176"/>
                        <a:pt x="13895" y="2915"/>
                        <a:pt x="12589" y="2654"/>
                      </a:cubicBezTo>
                      <a:cubicBezTo>
                        <a:pt x="11544" y="2393"/>
                        <a:pt x="10499" y="2393"/>
                        <a:pt x="9453" y="1870"/>
                      </a:cubicBezTo>
                      <a:cubicBezTo>
                        <a:pt x="8147" y="1348"/>
                        <a:pt x="6841" y="825"/>
                        <a:pt x="5274" y="303"/>
                      </a:cubicBezTo>
                      <a:cubicBezTo>
                        <a:pt x="3184" y="-481"/>
                        <a:pt x="1093" y="303"/>
                        <a:pt x="310" y="2131"/>
                      </a:cubicBezTo>
                      <a:cubicBezTo>
                        <a:pt x="-735" y="4222"/>
                        <a:pt x="1093" y="5789"/>
                        <a:pt x="2400" y="6834"/>
                      </a:cubicBezTo>
                      <a:cubicBezTo>
                        <a:pt x="3967" y="7879"/>
                        <a:pt x="5535" y="8924"/>
                        <a:pt x="7364" y="9708"/>
                      </a:cubicBezTo>
                      <a:cubicBezTo>
                        <a:pt x="8670" y="10492"/>
                        <a:pt x="9976" y="10492"/>
                        <a:pt x="11544" y="10753"/>
                      </a:cubicBezTo>
                      <a:cubicBezTo>
                        <a:pt x="12589" y="10753"/>
                        <a:pt x="13372" y="12059"/>
                        <a:pt x="14418" y="12320"/>
                      </a:cubicBezTo>
                      <a:cubicBezTo>
                        <a:pt x="14418" y="12059"/>
                        <a:pt x="14418" y="12059"/>
                        <a:pt x="14679" y="1232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98CD59F9-6DFC-671F-A36F-06539DDE45F9}"/>
                    </a:ext>
                  </a:extLst>
                </p:cNvPr>
                <p:cNvSpPr/>
                <p:nvPr/>
              </p:nvSpPr>
              <p:spPr>
                <a:xfrm>
                  <a:off x="8355687" y="4286125"/>
                  <a:ext cx="2955" cy="4356"/>
                </a:xfrm>
                <a:custGeom>
                  <a:avLst/>
                  <a:gdLst>
                    <a:gd name="connsiteX0" fmla="*/ 65 w 2955"/>
                    <a:gd name="connsiteY0" fmla="*/ 3678 h 4356"/>
                    <a:gd name="connsiteX1" fmla="*/ 1633 w 2955"/>
                    <a:gd name="connsiteY1" fmla="*/ 20 h 4356"/>
                    <a:gd name="connsiteX2" fmla="*/ 2939 w 2955"/>
                    <a:gd name="connsiteY2" fmla="*/ 2894 h 4356"/>
                    <a:gd name="connsiteX3" fmla="*/ 2155 w 2955"/>
                    <a:gd name="connsiteY3" fmla="*/ 4200 h 4356"/>
                    <a:gd name="connsiteX4" fmla="*/ 65 w 2955"/>
                    <a:gd name="connsiteY4" fmla="*/ 3678 h 4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5" h="4356">
                      <a:moveTo>
                        <a:pt x="65" y="3678"/>
                      </a:moveTo>
                      <a:cubicBezTo>
                        <a:pt x="-196" y="2633"/>
                        <a:pt x="326" y="543"/>
                        <a:pt x="1633" y="20"/>
                      </a:cubicBezTo>
                      <a:cubicBezTo>
                        <a:pt x="3200" y="-241"/>
                        <a:pt x="2939" y="2110"/>
                        <a:pt x="2939" y="2894"/>
                      </a:cubicBezTo>
                      <a:cubicBezTo>
                        <a:pt x="2939" y="3417"/>
                        <a:pt x="2678" y="3939"/>
                        <a:pt x="2155" y="4200"/>
                      </a:cubicBezTo>
                      <a:cubicBezTo>
                        <a:pt x="1633" y="4462"/>
                        <a:pt x="326" y="4462"/>
                        <a:pt x="65" y="367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C31AB697-C3C3-AB8A-488C-5A55FBEF7A07}"/>
                    </a:ext>
                  </a:extLst>
                </p:cNvPr>
                <p:cNvSpPr/>
                <p:nvPr/>
              </p:nvSpPr>
              <p:spPr>
                <a:xfrm>
                  <a:off x="8326091" y="4256487"/>
                  <a:ext cx="22418" cy="32080"/>
                </a:xfrm>
                <a:custGeom>
                  <a:avLst/>
                  <a:gdLst>
                    <a:gd name="connsiteX0" fmla="*/ 12679 w 22418"/>
                    <a:gd name="connsiteY0" fmla="*/ 25478 h 32080"/>
                    <a:gd name="connsiteX1" fmla="*/ 8499 w 22418"/>
                    <a:gd name="connsiteY1" fmla="*/ 20253 h 32080"/>
                    <a:gd name="connsiteX2" fmla="*/ 5103 w 22418"/>
                    <a:gd name="connsiteY2" fmla="*/ 15028 h 32080"/>
                    <a:gd name="connsiteX3" fmla="*/ 1706 w 22418"/>
                    <a:gd name="connsiteY3" fmla="*/ 9019 h 32080"/>
                    <a:gd name="connsiteX4" fmla="*/ 139 w 22418"/>
                    <a:gd name="connsiteY4" fmla="*/ 1965 h 32080"/>
                    <a:gd name="connsiteX5" fmla="*/ 9544 w 22418"/>
                    <a:gd name="connsiteY5" fmla="*/ 5623 h 32080"/>
                    <a:gd name="connsiteX6" fmla="*/ 16598 w 22418"/>
                    <a:gd name="connsiteY6" fmla="*/ 17641 h 32080"/>
                    <a:gd name="connsiteX7" fmla="*/ 21300 w 22418"/>
                    <a:gd name="connsiteY7" fmla="*/ 25478 h 32080"/>
                    <a:gd name="connsiteX8" fmla="*/ 22084 w 22418"/>
                    <a:gd name="connsiteY8" fmla="*/ 29658 h 32080"/>
                    <a:gd name="connsiteX9" fmla="*/ 22346 w 22418"/>
                    <a:gd name="connsiteY9" fmla="*/ 31226 h 32080"/>
                    <a:gd name="connsiteX10" fmla="*/ 21039 w 22418"/>
                    <a:gd name="connsiteY10" fmla="*/ 32010 h 32080"/>
                    <a:gd name="connsiteX11" fmla="*/ 18427 w 22418"/>
                    <a:gd name="connsiteY11" fmla="*/ 31487 h 32080"/>
                    <a:gd name="connsiteX12" fmla="*/ 16075 w 22418"/>
                    <a:gd name="connsiteY12" fmla="*/ 30181 h 32080"/>
                    <a:gd name="connsiteX13" fmla="*/ 13724 w 22418"/>
                    <a:gd name="connsiteY13" fmla="*/ 28091 h 32080"/>
                    <a:gd name="connsiteX14" fmla="*/ 12679 w 22418"/>
                    <a:gd name="connsiteY14" fmla="*/ 25478 h 3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418" h="32080">
                      <a:moveTo>
                        <a:pt x="12679" y="25478"/>
                      </a:moveTo>
                      <a:cubicBezTo>
                        <a:pt x="11373" y="23650"/>
                        <a:pt x="9805" y="22082"/>
                        <a:pt x="8499" y="20253"/>
                      </a:cubicBezTo>
                      <a:cubicBezTo>
                        <a:pt x="7454" y="18425"/>
                        <a:pt x="6148" y="16857"/>
                        <a:pt x="5103" y="15028"/>
                      </a:cubicBezTo>
                      <a:cubicBezTo>
                        <a:pt x="3796" y="12938"/>
                        <a:pt x="2751" y="11109"/>
                        <a:pt x="1706" y="9019"/>
                      </a:cubicBezTo>
                      <a:cubicBezTo>
                        <a:pt x="661" y="6929"/>
                        <a:pt x="-383" y="4317"/>
                        <a:pt x="139" y="1965"/>
                      </a:cubicBezTo>
                      <a:cubicBezTo>
                        <a:pt x="923" y="-3521"/>
                        <a:pt x="8499" y="4056"/>
                        <a:pt x="9544" y="5623"/>
                      </a:cubicBezTo>
                      <a:cubicBezTo>
                        <a:pt x="12418" y="9281"/>
                        <a:pt x="14246" y="13722"/>
                        <a:pt x="16598" y="17641"/>
                      </a:cubicBezTo>
                      <a:cubicBezTo>
                        <a:pt x="18165" y="20253"/>
                        <a:pt x="20255" y="22605"/>
                        <a:pt x="21300" y="25478"/>
                      </a:cubicBezTo>
                      <a:cubicBezTo>
                        <a:pt x="21823" y="26785"/>
                        <a:pt x="22084" y="28352"/>
                        <a:pt x="22084" y="29658"/>
                      </a:cubicBezTo>
                      <a:cubicBezTo>
                        <a:pt x="22084" y="30181"/>
                        <a:pt x="22606" y="30703"/>
                        <a:pt x="22346" y="31226"/>
                      </a:cubicBezTo>
                      <a:cubicBezTo>
                        <a:pt x="22084" y="31748"/>
                        <a:pt x="21562" y="32010"/>
                        <a:pt x="21039" y="32010"/>
                      </a:cubicBezTo>
                      <a:cubicBezTo>
                        <a:pt x="20255" y="32271"/>
                        <a:pt x="19211" y="31748"/>
                        <a:pt x="18427" y="31487"/>
                      </a:cubicBezTo>
                      <a:cubicBezTo>
                        <a:pt x="17643" y="31226"/>
                        <a:pt x="16859" y="30703"/>
                        <a:pt x="16075" y="30181"/>
                      </a:cubicBezTo>
                      <a:cubicBezTo>
                        <a:pt x="15030" y="29658"/>
                        <a:pt x="13986" y="29136"/>
                        <a:pt x="13724" y="28091"/>
                      </a:cubicBezTo>
                      <a:cubicBezTo>
                        <a:pt x="13986" y="27046"/>
                        <a:pt x="13463" y="26262"/>
                        <a:pt x="12679" y="2547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54268A6C-499E-33D0-D843-226C273D8216}"/>
                    </a:ext>
                  </a:extLst>
                </p:cNvPr>
                <p:cNvSpPr/>
                <p:nvPr/>
              </p:nvSpPr>
              <p:spPr>
                <a:xfrm>
                  <a:off x="8306683" y="4277463"/>
                  <a:ext cx="25372" cy="15776"/>
                </a:xfrm>
                <a:custGeom>
                  <a:avLst/>
                  <a:gdLst>
                    <a:gd name="connsiteX0" fmla="*/ 4132 w 25372"/>
                    <a:gd name="connsiteY0" fmla="*/ 11295 h 15776"/>
                    <a:gd name="connsiteX1" fmla="*/ 1781 w 25372"/>
                    <a:gd name="connsiteY1" fmla="*/ 7898 h 15776"/>
                    <a:gd name="connsiteX2" fmla="*/ 1520 w 25372"/>
                    <a:gd name="connsiteY2" fmla="*/ 7898 h 15776"/>
                    <a:gd name="connsiteX3" fmla="*/ 737 w 25372"/>
                    <a:gd name="connsiteY3" fmla="*/ 844 h 15776"/>
                    <a:gd name="connsiteX4" fmla="*/ 8835 w 25372"/>
                    <a:gd name="connsiteY4" fmla="*/ 1889 h 15776"/>
                    <a:gd name="connsiteX5" fmla="*/ 17457 w 25372"/>
                    <a:gd name="connsiteY5" fmla="*/ 3718 h 15776"/>
                    <a:gd name="connsiteX6" fmla="*/ 20592 w 25372"/>
                    <a:gd name="connsiteY6" fmla="*/ 5808 h 15776"/>
                    <a:gd name="connsiteX7" fmla="*/ 23726 w 25372"/>
                    <a:gd name="connsiteY7" fmla="*/ 8421 h 15776"/>
                    <a:gd name="connsiteX8" fmla="*/ 24772 w 25372"/>
                    <a:gd name="connsiteY8" fmla="*/ 13646 h 15776"/>
                    <a:gd name="connsiteX9" fmla="*/ 20069 w 25372"/>
                    <a:gd name="connsiteY9" fmla="*/ 15736 h 15776"/>
                    <a:gd name="connsiteX10" fmla="*/ 14322 w 25372"/>
                    <a:gd name="connsiteY10" fmla="*/ 14168 h 15776"/>
                    <a:gd name="connsiteX11" fmla="*/ 11970 w 25372"/>
                    <a:gd name="connsiteY11" fmla="*/ 13907 h 15776"/>
                    <a:gd name="connsiteX12" fmla="*/ 9880 w 25372"/>
                    <a:gd name="connsiteY12" fmla="*/ 13907 h 15776"/>
                    <a:gd name="connsiteX13" fmla="*/ 7790 w 25372"/>
                    <a:gd name="connsiteY13" fmla="*/ 13385 h 15776"/>
                    <a:gd name="connsiteX14" fmla="*/ 4132 w 25372"/>
                    <a:gd name="connsiteY14" fmla="*/ 11295 h 15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5372" h="15776">
                      <a:moveTo>
                        <a:pt x="4132" y="11295"/>
                      </a:moveTo>
                      <a:cubicBezTo>
                        <a:pt x="3088" y="10511"/>
                        <a:pt x="2304" y="9205"/>
                        <a:pt x="1781" y="7898"/>
                      </a:cubicBezTo>
                      <a:cubicBezTo>
                        <a:pt x="1781" y="7898"/>
                        <a:pt x="1520" y="7898"/>
                        <a:pt x="1520" y="7898"/>
                      </a:cubicBezTo>
                      <a:cubicBezTo>
                        <a:pt x="997" y="6069"/>
                        <a:pt x="-1093" y="2412"/>
                        <a:pt x="737" y="844"/>
                      </a:cubicBezTo>
                      <a:cubicBezTo>
                        <a:pt x="3088" y="-1245"/>
                        <a:pt x="6484" y="1106"/>
                        <a:pt x="8835" y="1889"/>
                      </a:cubicBezTo>
                      <a:cubicBezTo>
                        <a:pt x="11709" y="2935"/>
                        <a:pt x="14583" y="2412"/>
                        <a:pt x="17457" y="3718"/>
                      </a:cubicBezTo>
                      <a:cubicBezTo>
                        <a:pt x="18763" y="4241"/>
                        <a:pt x="19808" y="5024"/>
                        <a:pt x="20592" y="5808"/>
                      </a:cubicBezTo>
                      <a:cubicBezTo>
                        <a:pt x="21637" y="6592"/>
                        <a:pt x="22943" y="7376"/>
                        <a:pt x="23726" y="8421"/>
                      </a:cubicBezTo>
                      <a:cubicBezTo>
                        <a:pt x="25033" y="9988"/>
                        <a:pt x="26078" y="11817"/>
                        <a:pt x="24772" y="13646"/>
                      </a:cubicBezTo>
                      <a:cubicBezTo>
                        <a:pt x="23726" y="14952"/>
                        <a:pt x="21898" y="15997"/>
                        <a:pt x="20069" y="15736"/>
                      </a:cubicBezTo>
                      <a:cubicBezTo>
                        <a:pt x="18240" y="15475"/>
                        <a:pt x="16412" y="14430"/>
                        <a:pt x="14322" y="14168"/>
                      </a:cubicBezTo>
                      <a:cubicBezTo>
                        <a:pt x="13538" y="14168"/>
                        <a:pt x="12754" y="14168"/>
                        <a:pt x="11970" y="13907"/>
                      </a:cubicBezTo>
                      <a:cubicBezTo>
                        <a:pt x="11187" y="13907"/>
                        <a:pt x="10403" y="14168"/>
                        <a:pt x="9880" y="13907"/>
                      </a:cubicBezTo>
                      <a:cubicBezTo>
                        <a:pt x="9097" y="13907"/>
                        <a:pt x="8313" y="13646"/>
                        <a:pt x="7790" y="13385"/>
                      </a:cubicBezTo>
                      <a:cubicBezTo>
                        <a:pt x="6222" y="13123"/>
                        <a:pt x="5178" y="12340"/>
                        <a:pt x="4132" y="112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1F9E38B7-209F-16BE-0F3A-262DCBF6E129}"/>
                    </a:ext>
                  </a:extLst>
                </p:cNvPr>
                <p:cNvSpPr/>
                <p:nvPr/>
              </p:nvSpPr>
              <p:spPr>
                <a:xfrm>
                  <a:off x="8315465" y="4271203"/>
                  <a:ext cx="9249" cy="5391"/>
                </a:xfrm>
                <a:custGeom>
                  <a:avLst/>
                  <a:gdLst>
                    <a:gd name="connsiteX0" fmla="*/ 6062 w 9249"/>
                    <a:gd name="connsiteY0" fmla="*/ 1618 h 5391"/>
                    <a:gd name="connsiteX1" fmla="*/ 8413 w 9249"/>
                    <a:gd name="connsiteY1" fmla="*/ 2924 h 5391"/>
                    <a:gd name="connsiteX2" fmla="*/ 9197 w 9249"/>
                    <a:gd name="connsiteY2" fmla="*/ 4492 h 5391"/>
                    <a:gd name="connsiteX3" fmla="*/ 6846 w 9249"/>
                    <a:gd name="connsiteY3" fmla="*/ 5276 h 5391"/>
                    <a:gd name="connsiteX4" fmla="*/ 4756 w 9249"/>
                    <a:gd name="connsiteY4" fmla="*/ 5276 h 5391"/>
                    <a:gd name="connsiteX5" fmla="*/ 3188 w 9249"/>
                    <a:gd name="connsiteY5" fmla="*/ 4231 h 5391"/>
                    <a:gd name="connsiteX6" fmla="*/ 1621 w 9249"/>
                    <a:gd name="connsiteY6" fmla="*/ 2663 h 5391"/>
                    <a:gd name="connsiteX7" fmla="*/ 576 w 9249"/>
                    <a:gd name="connsiteY7" fmla="*/ 1096 h 5391"/>
                    <a:gd name="connsiteX8" fmla="*/ 53 w 9249"/>
                    <a:gd name="connsiteY8" fmla="*/ 51 h 5391"/>
                    <a:gd name="connsiteX9" fmla="*/ 6062 w 9249"/>
                    <a:gd name="connsiteY9" fmla="*/ 1618 h 5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249" h="5391">
                      <a:moveTo>
                        <a:pt x="6062" y="1618"/>
                      </a:moveTo>
                      <a:cubicBezTo>
                        <a:pt x="6846" y="2140"/>
                        <a:pt x="7630" y="2663"/>
                        <a:pt x="8413" y="2924"/>
                      </a:cubicBezTo>
                      <a:cubicBezTo>
                        <a:pt x="8675" y="3186"/>
                        <a:pt x="9459" y="3969"/>
                        <a:pt x="9197" y="4492"/>
                      </a:cubicBezTo>
                      <a:cubicBezTo>
                        <a:pt x="8936" y="5015"/>
                        <a:pt x="7368" y="5276"/>
                        <a:pt x="6846" y="5276"/>
                      </a:cubicBezTo>
                      <a:cubicBezTo>
                        <a:pt x="6324" y="5537"/>
                        <a:pt x="5278" y="5276"/>
                        <a:pt x="4756" y="5276"/>
                      </a:cubicBezTo>
                      <a:cubicBezTo>
                        <a:pt x="3972" y="5276"/>
                        <a:pt x="3711" y="4753"/>
                        <a:pt x="3188" y="4231"/>
                      </a:cubicBezTo>
                      <a:cubicBezTo>
                        <a:pt x="2666" y="3708"/>
                        <a:pt x="2143" y="3447"/>
                        <a:pt x="1621" y="2663"/>
                      </a:cubicBezTo>
                      <a:cubicBezTo>
                        <a:pt x="1359" y="2140"/>
                        <a:pt x="837" y="1618"/>
                        <a:pt x="576" y="1096"/>
                      </a:cubicBezTo>
                      <a:cubicBezTo>
                        <a:pt x="576" y="1096"/>
                        <a:pt x="-208" y="51"/>
                        <a:pt x="53" y="51"/>
                      </a:cubicBezTo>
                      <a:cubicBezTo>
                        <a:pt x="2143" y="-211"/>
                        <a:pt x="4494" y="573"/>
                        <a:pt x="6062" y="161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7EB00BB7-7C9C-F50B-69E3-FDA0C300F5D6}"/>
                    </a:ext>
                  </a:extLst>
                </p:cNvPr>
                <p:cNvSpPr/>
                <p:nvPr/>
              </p:nvSpPr>
              <p:spPr>
                <a:xfrm>
                  <a:off x="8293560" y="4271949"/>
                  <a:ext cx="5498" cy="5313"/>
                </a:xfrm>
                <a:custGeom>
                  <a:avLst/>
                  <a:gdLst>
                    <a:gd name="connsiteX0" fmla="*/ 1319 w 5498"/>
                    <a:gd name="connsiteY0" fmla="*/ 5313 h 5313"/>
                    <a:gd name="connsiteX1" fmla="*/ 274 w 5498"/>
                    <a:gd name="connsiteY1" fmla="*/ 1656 h 5313"/>
                    <a:gd name="connsiteX2" fmla="*/ 3670 w 5498"/>
                    <a:gd name="connsiteY2" fmla="*/ 88 h 5313"/>
                    <a:gd name="connsiteX3" fmla="*/ 5499 w 5498"/>
                    <a:gd name="connsiteY3" fmla="*/ 872 h 5313"/>
                    <a:gd name="connsiteX4" fmla="*/ 3409 w 5498"/>
                    <a:gd name="connsiteY4" fmla="*/ 3223 h 5313"/>
                    <a:gd name="connsiteX5" fmla="*/ 1319 w 5498"/>
                    <a:gd name="connsiteY5" fmla="*/ 5313 h 5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98" h="5313">
                      <a:moveTo>
                        <a:pt x="1319" y="5313"/>
                      </a:moveTo>
                      <a:cubicBezTo>
                        <a:pt x="-509" y="5313"/>
                        <a:pt x="13" y="2701"/>
                        <a:pt x="274" y="1656"/>
                      </a:cubicBezTo>
                      <a:cubicBezTo>
                        <a:pt x="797" y="88"/>
                        <a:pt x="2364" y="-173"/>
                        <a:pt x="3670" y="88"/>
                      </a:cubicBezTo>
                      <a:cubicBezTo>
                        <a:pt x="4193" y="88"/>
                        <a:pt x="5499" y="88"/>
                        <a:pt x="5499" y="872"/>
                      </a:cubicBezTo>
                      <a:cubicBezTo>
                        <a:pt x="5499" y="1656"/>
                        <a:pt x="3932" y="2701"/>
                        <a:pt x="3409" y="3223"/>
                      </a:cubicBezTo>
                      <a:cubicBezTo>
                        <a:pt x="2626" y="3746"/>
                        <a:pt x="2626" y="5313"/>
                        <a:pt x="1319" y="53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621E5AE8-BE57-DECF-197A-62F4D03C886C}"/>
                    </a:ext>
                  </a:extLst>
                </p:cNvPr>
                <p:cNvSpPr/>
                <p:nvPr/>
              </p:nvSpPr>
              <p:spPr>
                <a:xfrm>
                  <a:off x="8278049" y="4239770"/>
                  <a:ext cx="34607" cy="22542"/>
                </a:xfrm>
                <a:custGeom>
                  <a:avLst/>
                  <a:gdLst>
                    <a:gd name="connsiteX0" fmla="*/ 12390 w 34607"/>
                    <a:gd name="connsiteY0" fmla="*/ 11105 h 22542"/>
                    <a:gd name="connsiteX1" fmla="*/ 10038 w 34607"/>
                    <a:gd name="connsiteY1" fmla="*/ 9277 h 22542"/>
                    <a:gd name="connsiteX2" fmla="*/ 7164 w 34607"/>
                    <a:gd name="connsiteY2" fmla="*/ 7709 h 22542"/>
                    <a:gd name="connsiteX3" fmla="*/ 4552 w 34607"/>
                    <a:gd name="connsiteY3" fmla="*/ 5358 h 22542"/>
                    <a:gd name="connsiteX4" fmla="*/ 2462 w 34607"/>
                    <a:gd name="connsiteY4" fmla="*/ 3529 h 22542"/>
                    <a:gd name="connsiteX5" fmla="*/ 633 w 34607"/>
                    <a:gd name="connsiteY5" fmla="*/ 394 h 22542"/>
                    <a:gd name="connsiteX6" fmla="*/ 6119 w 34607"/>
                    <a:gd name="connsiteY6" fmla="*/ 1178 h 22542"/>
                    <a:gd name="connsiteX7" fmla="*/ 15263 w 34607"/>
                    <a:gd name="connsiteY7" fmla="*/ 5358 h 22542"/>
                    <a:gd name="connsiteX8" fmla="*/ 18921 w 34607"/>
                    <a:gd name="connsiteY8" fmla="*/ 8232 h 22542"/>
                    <a:gd name="connsiteX9" fmla="*/ 22840 w 34607"/>
                    <a:gd name="connsiteY9" fmla="*/ 10322 h 22542"/>
                    <a:gd name="connsiteX10" fmla="*/ 27281 w 34607"/>
                    <a:gd name="connsiteY10" fmla="*/ 13196 h 22542"/>
                    <a:gd name="connsiteX11" fmla="*/ 31984 w 34607"/>
                    <a:gd name="connsiteY11" fmla="*/ 15547 h 22542"/>
                    <a:gd name="connsiteX12" fmla="*/ 34596 w 34607"/>
                    <a:gd name="connsiteY12" fmla="*/ 20772 h 22542"/>
                    <a:gd name="connsiteX13" fmla="*/ 28848 w 34607"/>
                    <a:gd name="connsiteY13" fmla="*/ 21556 h 22542"/>
                    <a:gd name="connsiteX14" fmla="*/ 21533 w 34607"/>
                    <a:gd name="connsiteY14" fmla="*/ 18159 h 22542"/>
                    <a:gd name="connsiteX15" fmla="*/ 19704 w 34607"/>
                    <a:gd name="connsiteY15" fmla="*/ 16330 h 22542"/>
                    <a:gd name="connsiteX16" fmla="*/ 16047 w 34607"/>
                    <a:gd name="connsiteY16" fmla="*/ 13979 h 22542"/>
                    <a:gd name="connsiteX17" fmla="*/ 12390 w 34607"/>
                    <a:gd name="connsiteY17" fmla="*/ 11105 h 22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607" h="22542">
                      <a:moveTo>
                        <a:pt x="12390" y="11105"/>
                      </a:moveTo>
                      <a:cubicBezTo>
                        <a:pt x="11606" y="10583"/>
                        <a:pt x="10822" y="10060"/>
                        <a:pt x="10038" y="9277"/>
                      </a:cubicBezTo>
                      <a:cubicBezTo>
                        <a:pt x="8993" y="8754"/>
                        <a:pt x="8209" y="8232"/>
                        <a:pt x="7164" y="7709"/>
                      </a:cubicBezTo>
                      <a:cubicBezTo>
                        <a:pt x="6119" y="7187"/>
                        <a:pt x="5597" y="6141"/>
                        <a:pt x="4552" y="5358"/>
                      </a:cubicBezTo>
                      <a:cubicBezTo>
                        <a:pt x="4029" y="4835"/>
                        <a:pt x="2723" y="4313"/>
                        <a:pt x="2462" y="3529"/>
                      </a:cubicBezTo>
                      <a:cubicBezTo>
                        <a:pt x="1416" y="3268"/>
                        <a:pt x="-1196" y="1700"/>
                        <a:pt x="633" y="394"/>
                      </a:cubicBezTo>
                      <a:cubicBezTo>
                        <a:pt x="2200" y="-651"/>
                        <a:pt x="4813" y="655"/>
                        <a:pt x="6119" y="1178"/>
                      </a:cubicBezTo>
                      <a:cubicBezTo>
                        <a:pt x="9254" y="2223"/>
                        <a:pt x="12650" y="3007"/>
                        <a:pt x="15263" y="5358"/>
                      </a:cubicBezTo>
                      <a:cubicBezTo>
                        <a:pt x="16308" y="6403"/>
                        <a:pt x="17615" y="7448"/>
                        <a:pt x="18921" y="8232"/>
                      </a:cubicBezTo>
                      <a:cubicBezTo>
                        <a:pt x="20227" y="9015"/>
                        <a:pt x="21533" y="9799"/>
                        <a:pt x="22840" y="10322"/>
                      </a:cubicBezTo>
                      <a:cubicBezTo>
                        <a:pt x="24407" y="11105"/>
                        <a:pt x="25713" y="12412"/>
                        <a:pt x="27281" y="13196"/>
                      </a:cubicBezTo>
                      <a:cubicBezTo>
                        <a:pt x="28848" y="13979"/>
                        <a:pt x="30677" y="14241"/>
                        <a:pt x="31984" y="15547"/>
                      </a:cubicBezTo>
                      <a:cubicBezTo>
                        <a:pt x="33028" y="16853"/>
                        <a:pt x="34596" y="19204"/>
                        <a:pt x="34596" y="20772"/>
                      </a:cubicBezTo>
                      <a:cubicBezTo>
                        <a:pt x="34857" y="23646"/>
                        <a:pt x="30416" y="22339"/>
                        <a:pt x="28848" y="21556"/>
                      </a:cubicBezTo>
                      <a:cubicBezTo>
                        <a:pt x="26497" y="20249"/>
                        <a:pt x="23623" y="19988"/>
                        <a:pt x="21533" y="18159"/>
                      </a:cubicBezTo>
                      <a:cubicBezTo>
                        <a:pt x="21010" y="17637"/>
                        <a:pt x="20488" y="16853"/>
                        <a:pt x="19704" y="16330"/>
                      </a:cubicBezTo>
                      <a:cubicBezTo>
                        <a:pt x="18659" y="15547"/>
                        <a:pt x="17353" y="14763"/>
                        <a:pt x="16047" y="13979"/>
                      </a:cubicBezTo>
                      <a:cubicBezTo>
                        <a:pt x="14741" y="12934"/>
                        <a:pt x="13696" y="11889"/>
                        <a:pt x="12390" y="111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4E6E4495-4D29-1B4E-0844-DB3F3C4B347E}"/>
                    </a:ext>
                  </a:extLst>
                </p:cNvPr>
                <p:cNvSpPr/>
                <p:nvPr/>
              </p:nvSpPr>
              <p:spPr>
                <a:xfrm>
                  <a:off x="8257258" y="4249014"/>
                  <a:ext cx="10521" cy="13487"/>
                </a:xfrm>
                <a:custGeom>
                  <a:avLst/>
                  <a:gdLst>
                    <a:gd name="connsiteX0" fmla="*/ 6270 w 10521"/>
                    <a:gd name="connsiteY0" fmla="*/ 3168 h 13487"/>
                    <a:gd name="connsiteX1" fmla="*/ 3136 w 10521"/>
                    <a:gd name="connsiteY1" fmla="*/ 33 h 13487"/>
                    <a:gd name="connsiteX2" fmla="*/ 0 w 10521"/>
                    <a:gd name="connsiteY2" fmla="*/ 2907 h 13487"/>
                    <a:gd name="connsiteX3" fmla="*/ 523 w 10521"/>
                    <a:gd name="connsiteY3" fmla="*/ 6042 h 13487"/>
                    <a:gd name="connsiteX4" fmla="*/ 2090 w 10521"/>
                    <a:gd name="connsiteY4" fmla="*/ 7610 h 13487"/>
                    <a:gd name="connsiteX5" fmla="*/ 3136 w 10521"/>
                    <a:gd name="connsiteY5" fmla="*/ 9177 h 13487"/>
                    <a:gd name="connsiteX6" fmla="*/ 4703 w 10521"/>
                    <a:gd name="connsiteY6" fmla="*/ 11006 h 13487"/>
                    <a:gd name="connsiteX7" fmla="*/ 5748 w 10521"/>
                    <a:gd name="connsiteY7" fmla="*/ 12051 h 13487"/>
                    <a:gd name="connsiteX8" fmla="*/ 6270 w 10521"/>
                    <a:gd name="connsiteY8" fmla="*/ 13096 h 13487"/>
                    <a:gd name="connsiteX9" fmla="*/ 8883 w 10521"/>
                    <a:gd name="connsiteY9" fmla="*/ 13096 h 13487"/>
                    <a:gd name="connsiteX10" fmla="*/ 10450 w 10521"/>
                    <a:gd name="connsiteY10" fmla="*/ 11790 h 13487"/>
                    <a:gd name="connsiteX11" fmla="*/ 9928 w 10521"/>
                    <a:gd name="connsiteY11" fmla="*/ 9961 h 13487"/>
                    <a:gd name="connsiteX12" fmla="*/ 8361 w 10521"/>
                    <a:gd name="connsiteY12" fmla="*/ 7087 h 13487"/>
                    <a:gd name="connsiteX13" fmla="*/ 6270 w 10521"/>
                    <a:gd name="connsiteY13" fmla="*/ 3168 h 13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21" h="13487">
                      <a:moveTo>
                        <a:pt x="6270" y="3168"/>
                      </a:moveTo>
                      <a:cubicBezTo>
                        <a:pt x="5487" y="1862"/>
                        <a:pt x="4703" y="294"/>
                        <a:pt x="3136" y="33"/>
                      </a:cubicBezTo>
                      <a:cubicBezTo>
                        <a:pt x="1306" y="-228"/>
                        <a:pt x="0" y="1078"/>
                        <a:pt x="0" y="2907"/>
                      </a:cubicBezTo>
                      <a:cubicBezTo>
                        <a:pt x="0" y="3952"/>
                        <a:pt x="262" y="5258"/>
                        <a:pt x="523" y="6042"/>
                      </a:cubicBezTo>
                      <a:cubicBezTo>
                        <a:pt x="784" y="6826"/>
                        <a:pt x="1568" y="7087"/>
                        <a:pt x="2090" y="7610"/>
                      </a:cubicBezTo>
                      <a:cubicBezTo>
                        <a:pt x="2613" y="8132"/>
                        <a:pt x="2874" y="8654"/>
                        <a:pt x="3136" y="9177"/>
                      </a:cubicBezTo>
                      <a:cubicBezTo>
                        <a:pt x="3658" y="9700"/>
                        <a:pt x="4180" y="10222"/>
                        <a:pt x="4703" y="11006"/>
                      </a:cubicBezTo>
                      <a:cubicBezTo>
                        <a:pt x="4964" y="11267"/>
                        <a:pt x="5487" y="11529"/>
                        <a:pt x="5748" y="12051"/>
                      </a:cubicBezTo>
                      <a:cubicBezTo>
                        <a:pt x="6009" y="12312"/>
                        <a:pt x="6009" y="12835"/>
                        <a:pt x="6270" y="13096"/>
                      </a:cubicBezTo>
                      <a:cubicBezTo>
                        <a:pt x="7054" y="13618"/>
                        <a:pt x="8099" y="13618"/>
                        <a:pt x="8883" y="13096"/>
                      </a:cubicBezTo>
                      <a:cubicBezTo>
                        <a:pt x="9405" y="12835"/>
                        <a:pt x="10450" y="12312"/>
                        <a:pt x="10450" y="11790"/>
                      </a:cubicBezTo>
                      <a:cubicBezTo>
                        <a:pt x="10712" y="11267"/>
                        <a:pt x="10189" y="10483"/>
                        <a:pt x="9928" y="9961"/>
                      </a:cubicBezTo>
                      <a:cubicBezTo>
                        <a:pt x="9405" y="9177"/>
                        <a:pt x="8883" y="8132"/>
                        <a:pt x="8361" y="7087"/>
                      </a:cubicBezTo>
                      <a:cubicBezTo>
                        <a:pt x="7577" y="5520"/>
                        <a:pt x="7054" y="4474"/>
                        <a:pt x="6270" y="31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id="{DF0B5B4D-DA0F-FB5F-FDEE-0AB082142355}"/>
                    </a:ext>
                  </a:extLst>
                </p:cNvPr>
                <p:cNvSpPr/>
                <p:nvPr/>
              </p:nvSpPr>
              <p:spPr>
                <a:xfrm>
                  <a:off x="8268467" y="4260804"/>
                  <a:ext cx="6242" cy="6393"/>
                </a:xfrm>
                <a:custGeom>
                  <a:avLst/>
                  <a:gdLst>
                    <a:gd name="connsiteX0" fmla="*/ 25 w 6242"/>
                    <a:gd name="connsiteY0" fmla="*/ 3919 h 6393"/>
                    <a:gd name="connsiteX1" fmla="*/ 809 w 6242"/>
                    <a:gd name="connsiteY1" fmla="*/ 2613 h 6393"/>
                    <a:gd name="connsiteX2" fmla="*/ 2377 w 6242"/>
                    <a:gd name="connsiteY2" fmla="*/ 261 h 6393"/>
                    <a:gd name="connsiteX3" fmla="*/ 2900 w 6242"/>
                    <a:gd name="connsiteY3" fmla="*/ 0 h 6393"/>
                    <a:gd name="connsiteX4" fmla="*/ 3683 w 6242"/>
                    <a:gd name="connsiteY4" fmla="*/ 261 h 6393"/>
                    <a:gd name="connsiteX5" fmla="*/ 6034 w 6242"/>
                    <a:gd name="connsiteY5" fmla="*/ 4964 h 6393"/>
                    <a:gd name="connsiteX6" fmla="*/ 1593 w 6242"/>
                    <a:gd name="connsiteY6" fmla="*/ 6009 h 6393"/>
                    <a:gd name="connsiteX7" fmla="*/ 25 w 6242"/>
                    <a:gd name="connsiteY7" fmla="*/ 3919 h 6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42" h="6393">
                      <a:moveTo>
                        <a:pt x="25" y="3919"/>
                      </a:moveTo>
                      <a:cubicBezTo>
                        <a:pt x="25" y="3396"/>
                        <a:pt x="548" y="2874"/>
                        <a:pt x="809" y="2613"/>
                      </a:cubicBezTo>
                      <a:cubicBezTo>
                        <a:pt x="1071" y="1829"/>
                        <a:pt x="1593" y="522"/>
                        <a:pt x="2377" y="261"/>
                      </a:cubicBezTo>
                      <a:cubicBezTo>
                        <a:pt x="2638" y="261"/>
                        <a:pt x="2638" y="0"/>
                        <a:pt x="2900" y="0"/>
                      </a:cubicBezTo>
                      <a:cubicBezTo>
                        <a:pt x="3160" y="0"/>
                        <a:pt x="3422" y="0"/>
                        <a:pt x="3683" y="261"/>
                      </a:cubicBezTo>
                      <a:cubicBezTo>
                        <a:pt x="5251" y="784"/>
                        <a:pt x="6818" y="3396"/>
                        <a:pt x="6034" y="4964"/>
                      </a:cubicBezTo>
                      <a:cubicBezTo>
                        <a:pt x="5251" y="6793"/>
                        <a:pt x="3160" y="6531"/>
                        <a:pt x="1593" y="6009"/>
                      </a:cubicBezTo>
                      <a:cubicBezTo>
                        <a:pt x="1593" y="5486"/>
                        <a:pt x="-235" y="4441"/>
                        <a:pt x="25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845">
                  <a:extLst>
                    <a:ext uri="{FF2B5EF4-FFF2-40B4-BE49-F238E27FC236}">
                      <a16:creationId xmlns:a16="http://schemas.microsoft.com/office/drawing/2014/main" id="{9DD9693A-828D-8677-44CC-241531BE1E4C}"/>
                    </a:ext>
                  </a:extLst>
                </p:cNvPr>
                <p:cNvSpPr/>
                <p:nvPr/>
              </p:nvSpPr>
              <p:spPr>
                <a:xfrm>
                  <a:off x="8275845" y="4264379"/>
                  <a:ext cx="2663" cy="4349"/>
                </a:xfrm>
                <a:custGeom>
                  <a:avLst/>
                  <a:gdLst>
                    <a:gd name="connsiteX0" fmla="*/ 485 w 2663"/>
                    <a:gd name="connsiteY0" fmla="*/ 1127 h 4349"/>
                    <a:gd name="connsiteX1" fmla="*/ 1007 w 2663"/>
                    <a:gd name="connsiteY1" fmla="*/ 83 h 4349"/>
                    <a:gd name="connsiteX2" fmla="*/ 2575 w 2663"/>
                    <a:gd name="connsiteY2" fmla="*/ 2695 h 4349"/>
                    <a:gd name="connsiteX3" fmla="*/ 224 w 2663"/>
                    <a:gd name="connsiteY3" fmla="*/ 4001 h 4349"/>
                    <a:gd name="connsiteX4" fmla="*/ 485 w 2663"/>
                    <a:gd name="connsiteY4" fmla="*/ 1127 h 4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3" h="4349">
                      <a:moveTo>
                        <a:pt x="485" y="1127"/>
                      </a:moveTo>
                      <a:cubicBezTo>
                        <a:pt x="485" y="866"/>
                        <a:pt x="746" y="344"/>
                        <a:pt x="1007" y="83"/>
                      </a:cubicBezTo>
                      <a:cubicBezTo>
                        <a:pt x="2575" y="-440"/>
                        <a:pt x="2836" y="1650"/>
                        <a:pt x="2575" y="2695"/>
                      </a:cubicBezTo>
                      <a:cubicBezTo>
                        <a:pt x="2313" y="3479"/>
                        <a:pt x="746" y="5046"/>
                        <a:pt x="224" y="4001"/>
                      </a:cubicBezTo>
                      <a:cubicBezTo>
                        <a:pt x="-299" y="3479"/>
                        <a:pt x="224" y="1650"/>
                        <a:pt x="485" y="11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846">
                  <a:extLst>
                    <a:ext uri="{FF2B5EF4-FFF2-40B4-BE49-F238E27FC236}">
                      <a16:creationId xmlns:a16="http://schemas.microsoft.com/office/drawing/2014/main" id="{B09FDD80-8EC6-8170-A875-5BFDE9601DFE}"/>
                    </a:ext>
                  </a:extLst>
                </p:cNvPr>
                <p:cNvSpPr/>
                <p:nvPr/>
              </p:nvSpPr>
              <p:spPr>
                <a:xfrm>
                  <a:off x="8248898" y="4245982"/>
                  <a:ext cx="14078" cy="22920"/>
                </a:xfrm>
                <a:custGeom>
                  <a:avLst/>
                  <a:gdLst>
                    <a:gd name="connsiteX0" fmla="*/ 7054 w 14078"/>
                    <a:gd name="connsiteY0" fmla="*/ 18740 h 22920"/>
                    <a:gd name="connsiteX1" fmla="*/ 4964 w 14078"/>
                    <a:gd name="connsiteY1" fmla="*/ 16911 h 22920"/>
                    <a:gd name="connsiteX2" fmla="*/ 3396 w 14078"/>
                    <a:gd name="connsiteY2" fmla="*/ 13776 h 22920"/>
                    <a:gd name="connsiteX3" fmla="*/ 3919 w 14078"/>
                    <a:gd name="connsiteY3" fmla="*/ 10641 h 22920"/>
                    <a:gd name="connsiteX4" fmla="*/ 2613 w 14078"/>
                    <a:gd name="connsiteY4" fmla="*/ 7767 h 22920"/>
                    <a:gd name="connsiteX5" fmla="*/ 0 w 14078"/>
                    <a:gd name="connsiteY5" fmla="*/ 2020 h 22920"/>
                    <a:gd name="connsiteX6" fmla="*/ 1568 w 14078"/>
                    <a:gd name="connsiteY6" fmla="*/ 191 h 22920"/>
                    <a:gd name="connsiteX7" fmla="*/ 3396 w 14078"/>
                    <a:gd name="connsiteY7" fmla="*/ 3326 h 22920"/>
                    <a:gd name="connsiteX8" fmla="*/ 3919 w 14078"/>
                    <a:gd name="connsiteY8" fmla="*/ 4894 h 22920"/>
                    <a:gd name="connsiteX9" fmla="*/ 4180 w 14078"/>
                    <a:gd name="connsiteY9" fmla="*/ 6461 h 22920"/>
                    <a:gd name="connsiteX10" fmla="*/ 5747 w 14078"/>
                    <a:gd name="connsiteY10" fmla="*/ 10119 h 22920"/>
                    <a:gd name="connsiteX11" fmla="*/ 6793 w 14078"/>
                    <a:gd name="connsiteY11" fmla="*/ 11686 h 22920"/>
                    <a:gd name="connsiteX12" fmla="*/ 7577 w 14078"/>
                    <a:gd name="connsiteY12" fmla="*/ 13254 h 22920"/>
                    <a:gd name="connsiteX13" fmla="*/ 10189 w 14078"/>
                    <a:gd name="connsiteY13" fmla="*/ 15605 h 22920"/>
                    <a:gd name="connsiteX14" fmla="*/ 11756 w 14078"/>
                    <a:gd name="connsiteY14" fmla="*/ 17434 h 22920"/>
                    <a:gd name="connsiteX15" fmla="*/ 13063 w 14078"/>
                    <a:gd name="connsiteY15" fmla="*/ 18479 h 22920"/>
                    <a:gd name="connsiteX16" fmla="*/ 13063 w 14078"/>
                    <a:gd name="connsiteY16" fmla="*/ 22920 h 22920"/>
                    <a:gd name="connsiteX17" fmla="*/ 11496 w 14078"/>
                    <a:gd name="connsiteY17" fmla="*/ 21875 h 22920"/>
                    <a:gd name="connsiteX18" fmla="*/ 10189 w 14078"/>
                    <a:gd name="connsiteY18" fmla="*/ 20046 h 22920"/>
                    <a:gd name="connsiteX19" fmla="*/ 7054 w 14078"/>
                    <a:gd name="connsiteY19" fmla="*/ 18740 h 22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4078" h="22920">
                      <a:moveTo>
                        <a:pt x="7054" y="18740"/>
                      </a:moveTo>
                      <a:cubicBezTo>
                        <a:pt x="6009" y="18218"/>
                        <a:pt x="5487" y="17956"/>
                        <a:pt x="4964" y="16911"/>
                      </a:cubicBezTo>
                      <a:cubicBezTo>
                        <a:pt x="4441" y="15866"/>
                        <a:pt x="3396" y="14821"/>
                        <a:pt x="3396" y="13776"/>
                      </a:cubicBezTo>
                      <a:cubicBezTo>
                        <a:pt x="3396" y="12731"/>
                        <a:pt x="4180" y="11686"/>
                        <a:pt x="3919" y="10641"/>
                      </a:cubicBezTo>
                      <a:cubicBezTo>
                        <a:pt x="3658" y="9596"/>
                        <a:pt x="3135" y="8812"/>
                        <a:pt x="2613" y="7767"/>
                      </a:cubicBezTo>
                      <a:cubicBezTo>
                        <a:pt x="1829" y="5678"/>
                        <a:pt x="262" y="4110"/>
                        <a:pt x="0" y="2020"/>
                      </a:cubicBezTo>
                      <a:cubicBezTo>
                        <a:pt x="0" y="1236"/>
                        <a:pt x="262" y="-593"/>
                        <a:pt x="1568" y="191"/>
                      </a:cubicBezTo>
                      <a:cubicBezTo>
                        <a:pt x="2613" y="714"/>
                        <a:pt x="2874" y="2542"/>
                        <a:pt x="3396" y="3326"/>
                      </a:cubicBezTo>
                      <a:cubicBezTo>
                        <a:pt x="3396" y="3849"/>
                        <a:pt x="3919" y="4371"/>
                        <a:pt x="3919" y="4894"/>
                      </a:cubicBezTo>
                      <a:cubicBezTo>
                        <a:pt x="3919" y="5416"/>
                        <a:pt x="4180" y="5939"/>
                        <a:pt x="4180" y="6461"/>
                      </a:cubicBezTo>
                      <a:cubicBezTo>
                        <a:pt x="4703" y="7767"/>
                        <a:pt x="5225" y="8812"/>
                        <a:pt x="5747" y="10119"/>
                      </a:cubicBezTo>
                      <a:cubicBezTo>
                        <a:pt x="6009" y="10641"/>
                        <a:pt x="6531" y="11164"/>
                        <a:pt x="6793" y="11686"/>
                      </a:cubicBezTo>
                      <a:cubicBezTo>
                        <a:pt x="7054" y="12209"/>
                        <a:pt x="7315" y="12731"/>
                        <a:pt x="7577" y="13254"/>
                      </a:cubicBezTo>
                      <a:cubicBezTo>
                        <a:pt x="8099" y="14299"/>
                        <a:pt x="9144" y="15083"/>
                        <a:pt x="10189" y="15605"/>
                      </a:cubicBezTo>
                      <a:cubicBezTo>
                        <a:pt x="10973" y="16128"/>
                        <a:pt x="11234" y="16650"/>
                        <a:pt x="11756" y="17434"/>
                      </a:cubicBezTo>
                      <a:cubicBezTo>
                        <a:pt x="12018" y="17956"/>
                        <a:pt x="12540" y="18218"/>
                        <a:pt x="13063" y="18479"/>
                      </a:cubicBezTo>
                      <a:cubicBezTo>
                        <a:pt x="13847" y="19263"/>
                        <a:pt x="14891" y="22659"/>
                        <a:pt x="13063" y="22920"/>
                      </a:cubicBezTo>
                      <a:cubicBezTo>
                        <a:pt x="12279" y="22920"/>
                        <a:pt x="11756" y="22398"/>
                        <a:pt x="11496" y="21875"/>
                      </a:cubicBezTo>
                      <a:cubicBezTo>
                        <a:pt x="11234" y="21092"/>
                        <a:pt x="10712" y="20569"/>
                        <a:pt x="10189" y="20046"/>
                      </a:cubicBezTo>
                      <a:cubicBezTo>
                        <a:pt x="9666" y="19785"/>
                        <a:pt x="8360" y="19263"/>
                        <a:pt x="7054" y="187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8" name="Freeform: Shape 847">
                  <a:extLst>
                    <a:ext uri="{FF2B5EF4-FFF2-40B4-BE49-F238E27FC236}">
                      <a16:creationId xmlns:a16="http://schemas.microsoft.com/office/drawing/2014/main" id="{007473B8-8F6B-7E2D-23C2-E47DAC130EBD}"/>
                    </a:ext>
                  </a:extLst>
                </p:cNvPr>
                <p:cNvSpPr/>
                <p:nvPr/>
              </p:nvSpPr>
              <p:spPr>
                <a:xfrm>
                  <a:off x="8237926" y="4240714"/>
                  <a:ext cx="6994" cy="12563"/>
                </a:xfrm>
                <a:custGeom>
                  <a:avLst/>
                  <a:gdLst>
                    <a:gd name="connsiteX0" fmla="*/ 2090 w 6994"/>
                    <a:gd name="connsiteY0" fmla="*/ 12513 h 12563"/>
                    <a:gd name="connsiteX1" fmla="*/ 0 w 6994"/>
                    <a:gd name="connsiteY1" fmla="*/ 10423 h 12563"/>
                    <a:gd name="connsiteX2" fmla="*/ 1568 w 6994"/>
                    <a:gd name="connsiteY2" fmla="*/ 8071 h 12563"/>
                    <a:gd name="connsiteX3" fmla="*/ 2613 w 6994"/>
                    <a:gd name="connsiteY3" fmla="*/ 3108 h 12563"/>
                    <a:gd name="connsiteX4" fmla="*/ 1306 w 6994"/>
                    <a:gd name="connsiteY4" fmla="*/ 756 h 12563"/>
                    <a:gd name="connsiteX5" fmla="*/ 4180 w 6994"/>
                    <a:gd name="connsiteY5" fmla="*/ 234 h 12563"/>
                    <a:gd name="connsiteX6" fmla="*/ 6270 w 6994"/>
                    <a:gd name="connsiteY6" fmla="*/ 9378 h 12563"/>
                    <a:gd name="connsiteX7" fmla="*/ 5487 w 6994"/>
                    <a:gd name="connsiteY7" fmla="*/ 10945 h 12563"/>
                    <a:gd name="connsiteX8" fmla="*/ 2090 w 6994"/>
                    <a:gd name="connsiteY8" fmla="*/ 12513 h 12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94" h="12563">
                      <a:moveTo>
                        <a:pt x="2090" y="12513"/>
                      </a:moveTo>
                      <a:cubicBezTo>
                        <a:pt x="1045" y="12513"/>
                        <a:pt x="0" y="11468"/>
                        <a:pt x="0" y="10423"/>
                      </a:cubicBezTo>
                      <a:cubicBezTo>
                        <a:pt x="0" y="9378"/>
                        <a:pt x="784" y="8855"/>
                        <a:pt x="1568" y="8071"/>
                      </a:cubicBezTo>
                      <a:cubicBezTo>
                        <a:pt x="2874" y="7026"/>
                        <a:pt x="3135" y="4675"/>
                        <a:pt x="2613" y="3108"/>
                      </a:cubicBezTo>
                      <a:cubicBezTo>
                        <a:pt x="2351" y="2585"/>
                        <a:pt x="1045" y="1540"/>
                        <a:pt x="1306" y="756"/>
                      </a:cubicBezTo>
                      <a:cubicBezTo>
                        <a:pt x="1568" y="-289"/>
                        <a:pt x="3396" y="-28"/>
                        <a:pt x="4180" y="234"/>
                      </a:cubicBezTo>
                      <a:cubicBezTo>
                        <a:pt x="8360" y="1017"/>
                        <a:pt x="6793" y="6765"/>
                        <a:pt x="6270" y="9378"/>
                      </a:cubicBezTo>
                      <a:cubicBezTo>
                        <a:pt x="6009" y="9900"/>
                        <a:pt x="5747" y="10423"/>
                        <a:pt x="5487" y="10945"/>
                      </a:cubicBezTo>
                      <a:cubicBezTo>
                        <a:pt x="4703" y="11990"/>
                        <a:pt x="3396" y="12774"/>
                        <a:pt x="2090" y="125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1BB87417-0D1C-E5DA-7249-B0FA773A39CD}"/>
                    </a:ext>
                  </a:extLst>
                </p:cNvPr>
                <p:cNvSpPr/>
                <p:nvPr/>
              </p:nvSpPr>
              <p:spPr>
                <a:xfrm>
                  <a:off x="8238172" y="4220426"/>
                  <a:ext cx="24601" cy="17701"/>
                </a:xfrm>
                <a:custGeom>
                  <a:avLst/>
                  <a:gdLst>
                    <a:gd name="connsiteX0" fmla="*/ 4457 w 24601"/>
                    <a:gd name="connsiteY0" fmla="*/ 7460 h 17701"/>
                    <a:gd name="connsiteX1" fmla="*/ 15 w 24601"/>
                    <a:gd name="connsiteY1" fmla="*/ 1190 h 17701"/>
                    <a:gd name="connsiteX2" fmla="*/ 4717 w 24601"/>
                    <a:gd name="connsiteY2" fmla="*/ 2235 h 17701"/>
                    <a:gd name="connsiteX3" fmla="*/ 7592 w 24601"/>
                    <a:gd name="connsiteY3" fmla="*/ 4586 h 17701"/>
                    <a:gd name="connsiteX4" fmla="*/ 11249 w 24601"/>
                    <a:gd name="connsiteY4" fmla="*/ 6415 h 17701"/>
                    <a:gd name="connsiteX5" fmla="*/ 15168 w 24601"/>
                    <a:gd name="connsiteY5" fmla="*/ 9811 h 17701"/>
                    <a:gd name="connsiteX6" fmla="*/ 16735 w 24601"/>
                    <a:gd name="connsiteY6" fmla="*/ 11379 h 17701"/>
                    <a:gd name="connsiteX7" fmla="*/ 18826 w 24601"/>
                    <a:gd name="connsiteY7" fmla="*/ 11901 h 17701"/>
                    <a:gd name="connsiteX8" fmla="*/ 21438 w 24601"/>
                    <a:gd name="connsiteY8" fmla="*/ 13207 h 17701"/>
                    <a:gd name="connsiteX9" fmla="*/ 24573 w 24601"/>
                    <a:gd name="connsiteY9" fmla="*/ 17649 h 17701"/>
                    <a:gd name="connsiteX10" fmla="*/ 16474 w 24601"/>
                    <a:gd name="connsiteY10" fmla="*/ 16865 h 17701"/>
                    <a:gd name="connsiteX11" fmla="*/ 12817 w 24601"/>
                    <a:gd name="connsiteY11" fmla="*/ 16081 h 17701"/>
                    <a:gd name="connsiteX12" fmla="*/ 9420 w 24601"/>
                    <a:gd name="connsiteY12" fmla="*/ 12424 h 17701"/>
                    <a:gd name="connsiteX13" fmla="*/ 7069 w 24601"/>
                    <a:gd name="connsiteY13" fmla="*/ 10334 h 17701"/>
                    <a:gd name="connsiteX14" fmla="*/ 4457 w 24601"/>
                    <a:gd name="connsiteY14" fmla="*/ 7460 h 17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601" h="17701">
                      <a:moveTo>
                        <a:pt x="4457" y="7460"/>
                      </a:moveTo>
                      <a:cubicBezTo>
                        <a:pt x="2889" y="5892"/>
                        <a:pt x="-246" y="3541"/>
                        <a:pt x="15" y="1190"/>
                      </a:cubicBezTo>
                      <a:cubicBezTo>
                        <a:pt x="15" y="-1684"/>
                        <a:pt x="3934" y="1451"/>
                        <a:pt x="4717" y="2235"/>
                      </a:cubicBezTo>
                      <a:cubicBezTo>
                        <a:pt x="5501" y="3018"/>
                        <a:pt x="6547" y="4064"/>
                        <a:pt x="7592" y="4586"/>
                      </a:cubicBezTo>
                      <a:cubicBezTo>
                        <a:pt x="8898" y="5109"/>
                        <a:pt x="10204" y="5631"/>
                        <a:pt x="11249" y="6415"/>
                      </a:cubicBezTo>
                      <a:cubicBezTo>
                        <a:pt x="12817" y="7198"/>
                        <a:pt x="13861" y="8505"/>
                        <a:pt x="15168" y="9811"/>
                      </a:cubicBezTo>
                      <a:cubicBezTo>
                        <a:pt x="15691" y="10334"/>
                        <a:pt x="16213" y="11117"/>
                        <a:pt x="16735" y="11379"/>
                      </a:cubicBezTo>
                      <a:cubicBezTo>
                        <a:pt x="17258" y="11640"/>
                        <a:pt x="18042" y="11640"/>
                        <a:pt x="18826" y="11901"/>
                      </a:cubicBezTo>
                      <a:cubicBezTo>
                        <a:pt x="19870" y="12424"/>
                        <a:pt x="20654" y="12685"/>
                        <a:pt x="21438" y="13207"/>
                      </a:cubicBezTo>
                      <a:cubicBezTo>
                        <a:pt x="23267" y="13991"/>
                        <a:pt x="24835" y="15298"/>
                        <a:pt x="24573" y="17649"/>
                      </a:cubicBezTo>
                      <a:cubicBezTo>
                        <a:pt x="21699" y="17910"/>
                        <a:pt x="19086" y="17126"/>
                        <a:pt x="16474" y="16865"/>
                      </a:cubicBezTo>
                      <a:cubicBezTo>
                        <a:pt x="15168" y="16604"/>
                        <a:pt x="13861" y="16342"/>
                        <a:pt x="12817" y="16081"/>
                      </a:cubicBezTo>
                      <a:cubicBezTo>
                        <a:pt x="11249" y="15559"/>
                        <a:pt x="10466" y="13730"/>
                        <a:pt x="9420" y="12424"/>
                      </a:cubicBezTo>
                      <a:cubicBezTo>
                        <a:pt x="8636" y="11640"/>
                        <a:pt x="7853" y="11117"/>
                        <a:pt x="7069" y="10334"/>
                      </a:cubicBezTo>
                      <a:cubicBezTo>
                        <a:pt x="6024" y="9289"/>
                        <a:pt x="5240" y="8505"/>
                        <a:pt x="4457" y="74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4F6BC5F7-FAC8-2C69-4B3E-8270E7B0352B}"/>
                  </a:ext>
                </a:extLst>
              </p:cNvPr>
              <p:cNvSpPr/>
              <p:nvPr/>
            </p:nvSpPr>
            <p:spPr>
              <a:xfrm>
                <a:off x="8095542" y="4429312"/>
                <a:ext cx="6269" cy="5225"/>
              </a:xfrm>
              <a:custGeom>
                <a:avLst/>
                <a:gdLst>
                  <a:gd name="connsiteX0" fmla="*/ 6270 w 6269"/>
                  <a:gd name="connsiteY0" fmla="*/ 2613 h 5225"/>
                  <a:gd name="connsiteX1" fmla="*/ 3135 w 6269"/>
                  <a:gd name="connsiteY1" fmla="*/ 5225 h 5225"/>
                  <a:gd name="connsiteX2" fmla="*/ 0 w 6269"/>
                  <a:gd name="connsiteY2" fmla="*/ 2613 h 5225"/>
                  <a:gd name="connsiteX3" fmla="*/ 3135 w 6269"/>
                  <a:gd name="connsiteY3" fmla="*/ 0 h 5225"/>
                  <a:gd name="connsiteX4" fmla="*/ 6270 w 6269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9" h="5225">
                    <a:moveTo>
                      <a:pt x="6270" y="2613"/>
                    </a:moveTo>
                    <a:cubicBezTo>
                      <a:pt x="6270" y="3919"/>
                      <a:pt x="4703" y="5225"/>
                      <a:pt x="3135" y="5225"/>
                    </a:cubicBezTo>
                    <a:cubicBezTo>
                      <a:pt x="1568" y="5225"/>
                      <a:pt x="0" y="4180"/>
                      <a:pt x="0" y="2613"/>
                    </a:cubicBezTo>
                    <a:cubicBezTo>
                      <a:pt x="0" y="1306"/>
                      <a:pt x="1568" y="0"/>
                      <a:pt x="3135" y="0"/>
                    </a:cubicBezTo>
                    <a:cubicBezTo>
                      <a:pt x="4703" y="0"/>
                      <a:pt x="6270" y="1306"/>
                      <a:pt x="6270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8" name="Graphic 3">
                <a:extLst>
                  <a:ext uri="{FF2B5EF4-FFF2-40B4-BE49-F238E27FC236}">
                    <a16:creationId xmlns:a16="http://schemas.microsoft.com/office/drawing/2014/main" id="{5E908AEF-7F15-DD93-C288-820E3B097B7E}"/>
                  </a:ext>
                </a:extLst>
              </p:cNvPr>
              <p:cNvGrpSpPr/>
              <p:nvPr/>
            </p:nvGrpSpPr>
            <p:grpSpPr>
              <a:xfrm>
                <a:off x="7904304" y="4106141"/>
                <a:ext cx="366762" cy="308440"/>
                <a:chOff x="7904304" y="4106141"/>
                <a:chExt cx="366762" cy="308440"/>
              </a:xfrm>
              <a:solidFill>
                <a:srgbClr val="D5D7D8"/>
              </a:solidFill>
            </p:grpSpPr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id="{F9FAE40E-2D63-71B7-27CF-F7925CBDD791}"/>
                    </a:ext>
                  </a:extLst>
                </p:cNvPr>
                <p:cNvSpPr/>
                <p:nvPr/>
              </p:nvSpPr>
              <p:spPr>
                <a:xfrm>
                  <a:off x="7904304" y="4135924"/>
                  <a:ext cx="205613" cy="172504"/>
                </a:xfrm>
                <a:custGeom>
                  <a:avLst/>
                  <a:gdLst>
                    <a:gd name="connsiteX0" fmla="*/ 204040 w 205613"/>
                    <a:gd name="connsiteY0" fmla="*/ 171905 h 172504"/>
                    <a:gd name="connsiteX1" fmla="*/ 194896 w 205613"/>
                    <a:gd name="connsiteY1" fmla="*/ 170076 h 172504"/>
                    <a:gd name="connsiteX2" fmla="*/ 186797 w 205613"/>
                    <a:gd name="connsiteY2" fmla="*/ 163807 h 172504"/>
                    <a:gd name="connsiteX3" fmla="*/ 177392 w 205613"/>
                    <a:gd name="connsiteY3" fmla="*/ 162500 h 172504"/>
                    <a:gd name="connsiteX4" fmla="*/ 156753 w 205613"/>
                    <a:gd name="connsiteY4" fmla="*/ 160671 h 172504"/>
                    <a:gd name="connsiteX5" fmla="*/ 141600 w 205613"/>
                    <a:gd name="connsiteY5" fmla="*/ 153356 h 172504"/>
                    <a:gd name="connsiteX6" fmla="*/ 133240 w 205613"/>
                    <a:gd name="connsiteY6" fmla="*/ 143951 h 172504"/>
                    <a:gd name="connsiteX7" fmla="*/ 129843 w 205613"/>
                    <a:gd name="connsiteY7" fmla="*/ 139771 h 172504"/>
                    <a:gd name="connsiteX8" fmla="*/ 123574 w 205613"/>
                    <a:gd name="connsiteY8" fmla="*/ 137681 h 172504"/>
                    <a:gd name="connsiteX9" fmla="*/ 118609 w 205613"/>
                    <a:gd name="connsiteY9" fmla="*/ 130366 h 172504"/>
                    <a:gd name="connsiteX10" fmla="*/ 113646 w 205613"/>
                    <a:gd name="connsiteY10" fmla="*/ 119654 h 172504"/>
                    <a:gd name="connsiteX11" fmla="*/ 104240 w 205613"/>
                    <a:gd name="connsiteY11" fmla="*/ 112339 h 172504"/>
                    <a:gd name="connsiteX12" fmla="*/ 94313 w 205613"/>
                    <a:gd name="connsiteY12" fmla="*/ 111294 h 172504"/>
                    <a:gd name="connsiteX13" fmla="*/ 84908 w 205613"/>
                    <a:gd name="connsiteY13" fmla="*/ 110511 h 172504"/>
                    <a:gd name="connsiteX14" fmla="*/ 77854 w 205613"/>
                    <a:gd name="connsiteY14" fmla="*/ 105808 h 172504"/>
                    <a:gd name="connsiteX15" fmla="*/ 73151 w 205613"/>
                    <a:gd name="connsiteY15" fmla="*/ 105547 h 172504"/>
                    <a:gd name="connsiteX16" fmla="*/ 69233 w 205613"/>
                    <a:gd name="connsiteY16" fmla="*/ 104502 h 172504"/>
                    <a:gd name="connsiteX17" fmla="*/ 65052 w 205613"/>
                    <a:gd name="connsiteY17" fmla="*/ 106592 h 172504"/>
                    <a:gd name="connsiteX18" fmla="*/ 58521 w 205613"/>
                    <a:gd name="connsiteY18" fmla="*/ 104763 h 172504"/>
                    <a:gd name="connsiteX19" fmla="*/ 59566 w 205613"/>
                    <a:gd name="connsiteY19" fmla="*/ 108159 h 172504"/>
                    <a:gd name="connsiteX20" fmla="*/ 64268 w 205613"/>
                    <a:gd name="connsiteY20" fmla="*/ 111817 h 172504"/>
                    <a:gd name="connsiteX21" fmla="*/ 59305 w 205613"/>
                    <a:gd name="connsiteY21" fmla="*/ 113646 h 172504"/>
                    <a:gd name="connsiteX22" fmla="*/ 56170 w 205613"/>
                    <a:gd name="connsiteY22" fmla="*/ 112600 h 172504"/>
                    <a:gd name="connsiteX23" fmla="*/ 49638 w 205613"/>
                    <a:gd name="connsiteY23" fmla="*/ 112862 h 172504"/>
                    <a:gd name="connsiteX24" fmla="*/ 49377 w 205613"/>
                    <a:gd name="connsiteY24" fmla="*/ 116781 h 172504"/>
                    <a:gd name="connsiteX25" fmla="*/ 51989 w 205613"/>
                    <a:gd name="connsiteY25" fmla="*/ 120438 h 172504"/>
                    <a:gd name="connsiteX26" fmla="*/ 47810 w 205613"/>
                    <a:gd name="connsiteY26" fmla="*/ 124618 h 172504"/>
                    <a:gd name="connsiteX27" fmla="*/ 43629 w 205613"/>
                    <a:gd name="connsiteY27" fmla="*/ 121483 h 172504"/>
                    <a:gd name="connsiteX28" fmla="*/ 35269 w 205613"/>
                    <a:gd name="connsiteY28" fmla="*/ 118348 h 172504"/>
                    <a:gd name="connsiteX29" fmla="*/ 31351 w 205613"/>
                    <a:gd name="connsiteY29" fmla="*/ 118871 h 172504"/>
                    <a:gd name="connsiteX30" fmla="*/ 26648 w 205613"/>
                    <a:gd name="connsiteY30" fmla="*/ 118609 h 172504"/>
                    <a:gd name="connsiteX31" fmla="*/ 27170 w 205613"/>
                    <a:gd name="connsiteY31" fmla="*/ 120700 h 172504"/>
                    <a:gd name="connsiteX32" fmla="*/ 31873 w 205613"/>
                    <a:gd name="connsiteY32" fmla="*/ 123051 h 172504"/>
                    <a:gd name="connsiteX33" fmla="*/ 36837 w 205613"/>
                    <a:gd name="connsiteY33" fmla="*/ 123051 h 172504"/>
                    <a:gd name="connsiteX34" fmla="*/ 49638 w 205613"/>
                    <a:gd name="connsiteY34" fmla="*/ 135330 h 172504"/>
                    <a:gd name="connsiteX35" fmla="*/ 41801 w 205613"/>
                    <a:gd name="connsiteY35" fmla="*/ 140816 h 172504"/>
                    <a:gd name="connsiteX36" fmla="*/ 33179 w 205613"/>
                    <a:gd name="connsiteY36" fmla="*/ 141600 h 172504"/>
                    <a:gd name="connsiteX37" fmla="*/ 22207 w 205613"/>
                    <a:gd name="connsiteY37" fmla="*/ 141861 h 172504"/>
                    <a:gd name="connsiteX38" fmla="*/ 16198 w 205613"/>
                    <a:gd name="connsiteY38" fmla="*/ 140816 h 172504"/>
                    <a:gd name="connsiteX39" fmla="*/ 10711 w 205613"/>
                    <a:gd name="connsiteY39" fmla="*/ 140294 h 172504"/>
                    <a:gd name="connsiteX40" fmla="*/ 7315 w 205613"/>
                    <a:gd name="connsiteY40" fmla="*/ 139249 h 172504"/>
                    <a:gd name="connsiteX41" fmla="*/ 1567 w 205613"/>
                    <a:gd name="connsiteY41" fmla="*/ 138465 h 172504"/>
                    <a:gd name="connsiteX42" fmla="*/ 1829 w 205613"/>
                    <a:gd name="connsiteY42" fmla="*/ 138203 h 172504"/>
                    <a:gd name="connsiteX43" fmla="*/ 1045 w 205613"/>
                    <a:gd name="connsiteY43" fmla="*/ 137942 h 172504"/>
                    <a:gd name="connsiteX44" fmla="*/ 0 w 205613"/>
                    <a:gd name="connsiteY44" fmla="*/ 0 h 172504"/>
                    <a:gd name="connsiteX45" fmla="*/ 3919 w 205613"/>
                    <a:gd name="connsiteY45" fmla="*/ 523 h 172504"/>
                    <a:gd name="connsiteX46" fmla="*/ 16720 w 205613"/>
                    <a:gd name="connsiteY46" fmla="*/ 4703 h 172504"/>
                    <a:gd name="connsiteX47" fmla="*/ 43107 w 205613"/>
                    <a:gd name="connsiteY47" fmla="*/ 12802 h 172504"/>
                    <a:gd name="connsiteX48" fmla="*/ 56170 w 205613"/>
                    <a:gd name="connsiteY48" fmla="*/ 17504 h 172504"/>
                    <a:gd name="connsiteX49" fmla="*/ 70800 w 205613"/>
                    <a:gd name="connsiteY49" fmla="*/ 22729 h 172504"/>
                    <a:gd name="connsiteX50" fmla="*/ 82034 w 205613"/>
                    <a:gd name="connsiteY50" fmla="*/ 29783 h 172504"/>
                    <a:gd name="connsiteX51" fmla="*/ 94836 w 205613"/>
                    <a:gd name="connsiteY51" fmla="*/ 38927 h 172504"/>
                    <a:gd name="connsiteX52" fmla="*/ 101367 w 205613"/>
                    <a:gd name="connsiteY52" fmla="*/ 47810 h 172504"/>
                    <a:gd name="connsiteX53" fmla="*/ 103456 w 205613"/>
                    <a:gd name="connsiteY53" fmla="*/ 55908 h 172504"/>
                    <a:gd name="connsiteX54" fmla="*/ 112862 w 205613"/>
                    <a:gd name="connsiteY54" fmla="*/ 60611 h 172504"/>
                    <a:gd name="connsiteX55" fmla="*/ 122790 w 205613"/>
                    <a:gd name="connsiteY55" fmla="*/ 65052 h 172504"/>
                    <a:gd name="connsiteX56" fmla="*/ 132978 w 205613"/>
                    <a:gd name="connsiteY56" fmla="*/ 68971 h 172504"/>
                    <a:gd name="connsiteX57" fmla="*/ 142384 w 205613"/>
                    <a:gd name="connsiteY57" fmla="*/ 73151 h 172504"/>
                    <a:gd name="connsiteX58" fmla="*/ 146564 w 205613"/>
                    <a:gd name="connsiteY58" fmla="*/ 81773 h 172504"/>
                    <a:gd name="connsiteX59" fmla="*/ 138987 w 205613"/>
                    <a:gd name="connsiteY59" fmla="*/ 85691 h 172504"/>
                    <a:gd name="connsiteX60" fmla="*/ 128537 w 205613"/>
                    <a:gd name="connsiteY60" fmla="*/ 89610 h 172504"/>
                    <a:gd name="connsiteX61" fmla="*/ 131672 w 205613"/>
                    <a:gd name="connsiteY61" fmla="*/ 99277 h 172504"/>
                    <a:gd name="connsiteX62" fmla="*/ 146041 w 205613"/>
                    <a:gd name="connsiteY62" fmla="*/ 111294 h 172504"/>
                    <a:gd name="connsiteX63" fmla="*/ 150744 w 205613"/>
                    <a:gd name="connsiteY63" fmla="*/ 114691 h 172504"/>
                    <a:gd name="connsiteX64" fmla="*/ 155707 w 205613"/>
                    <a:gd name="connsiteY64" fmla="*/ 121483 h 172504"/>
                    <a:gd name="connsiteX65" fmla="*/ 160933 w 205613"/>
                    <a:gd name="connsiteY65" fmla="*/ 131672 h 172504"/>
                    <a:gd name="connsiteX66" fmla="*/ 164851 w 205613"/>
                    <a:gd name="connsiteY66" fmla="*/ 137942 h 172504"/>
                    <a:gd name="connsiteX67" fmla="*/ 175302 w 205613"/>
                    <a:gd name="connsiteY67" fmla="*/ 140032 h 172504"/>
                    <a:gd name="connsiteX68" fmla="*/ 180004 w 205613"/>
                    <a:gd name="connsiteY68" fmla="*/ 144474 h 172504"/>
                    <a:gd name="connsiteX69" fmla="*/ 186275 w 205613"/>
                    <a:gd name="connsiteY69" fmla="*/ 150221 h 172504"/>
                    <a:gd name="connsiteX70" fmla="*/ 192022 w 205613"/>
                    <a:gd name="connsiteY70" fmla="*/ 155185 h 172504"/>
                    <a:gd name="connsiteX71" fmla="*/ 195419 w 205613"/>
                    <a:gd name="connsiteY71" fmla="*/ 161194 h 172504"/>
                    <a:gd name="connsiteX72" fmla="*/ 204040 w 205613"/>
                    <a:gd name="connsiteY72" fmla="*/ 166680 h 172504"/>
                    <a:gd name="connsiteX73" fmla="*/ 204040 w 205613"/>
                    <a:gd name="connsiteY73" fmla="*/ 171905 h 172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205613" h="172504">
                      <a:moveTo>
                        <a:pt x="204040" y="171905"/>
                      </a:moveTo>
                      <a:cubicBezTo>
                        <a:pt x="201166" y="173473"/>
                        <a:pt x="197247" y="171644"/>
                        <a:pt x="194896" y="170076"/>
                      </a:cubicBezTo>
                      <a:cubicBezTo>
                        <a:pt x="192283" y="167987"/>
                        <a:pt x="189932" y="165374"/>
                        <a:pt x="186797" y="163807"/>
                      </a:cubicBezTo>
                      <a:cubicBezTo>
                        <a:pt x="183923" y="162500"/>
                        <a:pt x="180527" y="162761"/>
                        <a:pt x="177392" y="162500"/>
                      </a:cubicBezTo>
                      <a:cubicBezTo>
                        <a:pt x="170599" y="161978"/>
                        <a:pt x="163807" y="160932"/>
                        <a:pt x="156753" y="160671"/>
                      </a:cubicBezTo>
                      <a:cubicBezTo>
                        <a:pt x="150744" y="160149"/>
                        <a:pt x="145780" y="157798"/>
                        <a:pt x="141600" y="153356"/>
                      </a:cubicBezTo>
                      <a:cubicBezTo>
                        <a:pt x="138726" y="150221"/>
                        <a:pt x="135591" y="147347"/>
                        <a:pt x="133240" y="143951"/>
                      </a:cubicBezTo>
                      <a:cubicBezTo>
                        <a:pt x="132195" y="142645"/>
                        <a:pt x="131150" y="141077"/>
                        <a:pt x="129843" y="139771"/>
                      </a:cubicBezTo>
                      <a:cubicBezTo>
                        <a:pt x="128015" y="137681"/>
                        <a:pt x="125925" y="138465"/>
                        <a:pt x="123574" y="137681"/>
                      </a:cubicBezTo>
                      <a:cubicBezTo>
                        <a:pt x="120438" y="136636"/>
                        <a:pt x="119655" y="132978"/>
                        <a:pt x="118609" y="130366"/>
                      </a:cubicBezTo>
                      <a:cubicBezTo>
                        <a:pt x="117042" y="126969"/>
                        <a:pt x="116258" y="122789"/>
                        <a:pt x="113646" y="119654"/>
                      </a:cubicBezTo>
                      <a:cubicBezTo>
                        <a:pt x="111294" y="116781"/>
                        <a:pt x="107898" y="113646"/>
                        <a:pt x="104240" y="112339"/>
                      </a:cubicBezTo>
                      <a:cubicBezTo>
                        <a:pt x="101105" y="111033"/>
                        <a:pt x="97709" y="111294"/>
                        <a:pt x="94313" y="111294"/>
                      </a:cubicBezTo>
                      <a:cubicBezTo>
                        <a:pt x="91439" y="111294"/>
                        <a:pt x="87520" y="111556"/>
                        <a:pt x="84908" y="110511"/>
                      </a:cubicBezTo>
                      <a:cubicBezTo>
                        <a:pt x="81773" y="109204"/>
                        <a:pt x="82034" y="105024"/>
                        <a:pt x="77854" y="105808"/>
                      </a:cubicBezTo>
                      <a:cubicBezTo>
                        <a:pt x="76025" y="106069"/>
                        <a:pt x="74718" y="106331"/>
                        <a:pt x="73151" y="105547"/>
                      </a:cubicBezTo>
                      <a:cubicBezTo>
                        <a:pt x="71845" y="104763"/>
                        <a:pt x="70800" y="103979"/>
                        <a:pt x="69233" y="104502"/>
                      </a:cubicBezTo>
                      <a:cubicBezTo>
                        <a:pt x="67665" y="105024"/>
                        <a:pt x="66881" y="106853"/>
                        <a:pt x="65052" y="106592"/>
                      </a:cubicBezTo>
                      <a:cubicBezTo>
                        <a:pt x="62701" y="106331"/>
                        <a:pt x="60872" y="104240"/>
                        <a:pt x="58521" y="104763"/>
                      </a:cubicBezTo>
                      <a:cubicBezTo>
                        <a:pt x="55386" y="105286"/>
                        <a:pt x="58521" y="107637"/>
                        <a:pt x="59566" y="108159"/>
                      </a:cubicBezTo>
                      <a:cubicBezTo>
                        <a:pt x="61133" y="109204"/>
                        <a:pt x="63485" y="109988"/>
                        <a:pt x="64268" y="111817"/>
                      </a:cubicBezTo>
                      <a:cubicBezTo>
                        <a:pt x="62962" y="112862"/>
                        <a:pt x="61133" y="113384"/>
                        <a:pt x="59305" y="113646"/>
                      </a:cubicBezTo>
                      <a:cubicBezTo>
                        <a:pt x="57998" y="113646"/>
                        <a:pt x="57215" y="113123"/>
                        <a:pt x="56170" y="112600"/>
                      </a:cubicBezTo>
                      <a:cubicBezTo>
                        <a:pt x="54341" y="112078"/>
                        <a:pt x="51467" y="112078"/>
                        <a:pt x="49638" y="112862"/>
                      </a:cubicBezTo>
                      <a:cubicBezTo>
                        <a:pt x="47548" y="113646"/>
                        <a:pt x="48071" y="115474"/>
                        <a:pt x="49377" y="116781"/>
                      </a:cubicBezTo>
                      <a:cubicBezTo>
                        <a:pt x="50422" y="118087"/>
                        <a:pt x="51729" y="118609"/>
                        <a:pt x="51989" y="120438"/>
                      </a:cubicBezTo>
                      <a:cubicBezTo>
                        <a:pt x="52512" y="123312"/>
                        <a:pt x="50945" y="126447"/>
                        <a:pt x="47810" y="124618"/>
                      </a:cubicBezTo>
                      <a:cubicBezTo>
                        <a:pt x="46242" y="123835"/>
                        <a:pt x="44936" y="122528"/>
                        <a:pt x="43629" y="121483"/>
                      </a:cubicBezTo>
                      <a:cubicBezTo>
                        <a:pt x="41539" y="119916"/>
                        <a:pt x="38143" y="118087"/>
                        <a:pt x="35269" y="118348"/>
                      </a:cubicBezTo>
                      <a:cubicBezTo>
                        <a:pt x="33963" y="118609"/>
                        <a:pt x="32657" y="118871"/>
                        <a:pt x="31351" y="118871"/>
                      </a:cubicBezTo>
                      <a:cubicBezTo>
                        <a:pt x="29783" y="118871"/>
                        <a:pt x="28216" y="118348"/>
                        <a:pt x="26648" y="118609"/>
                      </a:cubicBezTo>
                      <a:cubicBezTo>
                        <a:pt x="25080" y="118871"/>
                        <a:pt x="26125" y="119654"/>
                        <a:pt x="27170" y="120700"/>
                      </a:cubicBezTo>
                      <a:cubicBezTo>
                        <a:pt x="28477" y="121744"/>
                        <a:pt x="30044" y="122789"/>
                        <a:pt x="31873" y="123051"/>
                      </a:cubicBezTo>
                      <a:cubicBezTo>
                        <a:pt x="33441" y="123312"/>
                        <a:pt x="35269" y="122789"/>
                        <a:pt x="36837" y="123051"/>
                      </a:cubicBezTo>
                      <a:cubicBezTo>
                        <a:pt x="42323" y="123835"/>
                        <a:pt x="50422" y="128798"/>
                        <a:pt x="49638" y="135330"/>
                      </a:cubicBezTo>
                      <a:cubicBezTo>
                        <a:pt x="49116" y="138726"/>
                        <a:pt x="44413" y="140032"/>
                        <a:pt x="41801" y="140816"/>
                      </a:cubicBezTo>
                      <a:cubicBezTo>
                        <a:pt x="38927" y="141600"/>
                        <a:pt x="36053" y="141600"/>
                        <a:pt x="33179" y="141600"/>
                      </a:cubicBezTo>
                      <a:cubicBezTo>
                        <a:pt x="29522" y="141600"/>
                        <a:pt x="26125" y="142645"/>
                        <a:pt x="22207" y="141861"/>
                      </a:cubicBezTo>
                      <a:cubicBezTo>
                        <a:pt x="20116" y="141338"/>
                        <a:pt x="18288" y="140816"/>
                        <a:pt x="16198" y="140816"/>
                      </a:cubicBezTo>
                      <a:cubicBezTo>
                        <a:pt x="14369" y="140555"/>
                        <a:pt x="12540" y="140816"/>
                        <a:pt x="10711" y="140294"/>
                      </a:cubicBezTo>
                      <a:cubicBezTo>
                        <a:pt x="9666" y="140032"/>
                        <a:pt x="8360" y="139510"/>
                        <a:pt x="7315" y="139249"/>
                      </a:cubicBezTo>
                      <a:cubicBezTo>
                        <a:pt x="5225" y="138987"/>
                        <a:pt x="3396" y="139249"/>
                        <a:pt x="1567" y="138465"/>
                      </a:cubicBezTo>
                      <a:cubicBezTo>
                        <a:pt x="1306" y="138465"/>
                        <a:pt x="1567" y="138203"/>
                        <a:pt x="1829" y="138203"/>
                      </a:cubicBezTo>
                      <a:cubicBezTo>
                        <a:pt x="1567" y="138203"/>
                        <a:pt x="1306" y="137942"/>
                        <a:pt x="1045" y="137942"/>
                      </a:cubicBezTo>
                      <a:lnTo>
                        <a:pt x="0" y="0"/>
                      </a:lnTo>
                      <a:cubicBezTo>
                        <a:pt x="1306" y="261"/>
                        <a:pt x="2613" y="261"/>
                        <a:pt x="3919" y="523"/>
                      </a:cubicBezTo>
                      <a:cubicBezTo>
                        <a:pt x="8360" y="1306"/>
                        <a:pt x="12279" y="3396"/>
                        <a:pt x="16720" y="4703"/>
                      </a:cubicBezTo>
                      <a:cubicBezTo>
                        <a:pt x="25603" y="7315"/>
                        <a:pt x="34485" y="9667"/>
                        <a:pt x="43107" y="12802"/>
                      </a:cubicBezTo>
                      <a:cubicBezTo>
                        <a:pt x="47548" y="14369"/>
                        <a:pt x="51729" y="16198"/>
                        <a:pt x="56170" y="17504"/>
                      </a:cubicBezTo>
                      <a:cubicBezTo>
                        <a:pt x="61133" y="19333"/>
                        <a:pt x="66098" y="20639"/>
                        <a:pt x="70800" y="22729"/>
                      </a:cubicBezTo>
                      <a:cubicBezTo>
                        <a:pt x="74980" y="24558"/>
                        <a:pt x="78376" y="27170"/>
                        <a:pt x="82034" y="29783"/>
                      </a:cubicBezTo>
                      <a:cubicBezTo>
                        <a:pt x="86214" y="32918"/>
                        <a:pt x="90655" y="35792"/>
                        <a:pt x="94836" y="38927"/>
                      </a:cubicBezTo>
                      <a:cubicBezTo>
                        <a:pt x="97971" y="41278"/>
                        <a:pt x="100844" y="43891"/>
                        <a:pt x="101367" y="47810"/>
                      </a:cubicBezTo>
                      <a:cubicBezTo>
                        <a:pt x="101628" y="50683"/>
                        <a:pt x="101367" y="53557"/>
                        <a:pt x="103456" y="55908"/>
                      </a:cubicBezTo>
                      <a:cubicBezTo>
                        <a:pt x="105808" y="58521"/>
                        <a:pt x="109727" y="59305"/>
                        <a:pt x="112862" y="60611"/>
                      </a:cubicBezTo>
                      <a:cubicBezTo>
                        <a:pt x="116258" y="61656"/>
                        <a:pt x="119655" y="63224"/>
                        <a:pt x="122790" y="65052"/>
                      </a:cubicBezTo>
                      <a:cubicBezTo>
                        <a:pt x="125925" y="66881"/>
                        <a:pt x="129321" y="67926"/>
                        <a:pt x="132978" y="68971"/>
                      </a:cubicBezTo>
                      <a:cubicBezTo>
                        <a:pt x="136375" y="69755"/>
                        <a:pt x="139771" y="70800"/>
                        <a:pt x="142384" y="73151"/>
                      </a:cubicBezTo>
                      <a:cubicBezTo>
                        <a:pt x="144474" y="75241"/>
                        <a:pt x="147087" y="78637"/>
                        <a:pt x="146564" y="81773"/>
                      </a:cubicBezTo>
                      <a:cubicBezTo>
                        <a:pt x="146041" y="85169"/>
                        <a:pt x="141600" y="85430"/>
                        <a:pt x="138987" y="85691"/>
                      </a:cubicBezTo>
                      <a:cubicBezTo>
                        <a:pt x="135591" y="86214"/>
                        <a:pt x="130366" y="86214"/>
                        <a:pt x="128537" y="89610"/>
                      </a:cubicBezTo>
                      <a:cubicBezTo>
                        <a:pt x="126447" y="92745"/>
                        <a:pt x="129582" y="96925"/>
                        <a:pt x="131672" y="99277"/>
                      </a:cubicBezTo>
                      <a:cubicBezTo>
                        <a:pt x="135852" y="103979"/>
                        <a:pt x="141338" y="107375"/>
                        <a:pt x="146041" y="111294"/>
                      </a:cubicBezTo>
                      <a:cubicBezTo>
                        <a:pt x="147609" y="112600"/>
                        <a:pt x="149438" y="113384"/>
                        <a:pt x="150744" y="114691"/>
                      </a:cubicBezTo>
                      <a:cubicBezTo>
                        <a:pt x="152834" y="116519"/>
                        <a:pt x="154401" y="119132"/>
                        <a:pt x="155707" y="121483"/>
                      </a:cubicBezTo>
                      <a:cubicBezTo>
                        <a:pt x="157798" y="124618"/>
                        <a:pt x="159626" y="128015"/>
                        <a:pt x="160933" y="131672"/>
                      </a:cubicBezTo>
                      <a:cubicBezTo>
                        <a:pt x="161978" y="134285"/>
                        <a:pt x="161978" y="136897"/>
                        <a:pt x="164851" y="137942"/>
                      </a:cubicBezTo>
                      <a:cubicBezTo>
                        <a:pt x="168248" y="138987"/>
                        <a:pt x="171906" y="138987"/>
                        <a:pt x="175302" y="140032"/>
                      </a:cubicBezTo>
                      <a:cubicBezTo>
                        <a:pt x="177914" y="140816"/>
                        <a:pt x="178959" y="142122"/>
                        <a:pt x="180004" y="144474"/>
                      </a:cubicBezTo>
                      <a:cubicBezTo>
                        <a:pt x="181572" y="147086"/>
                        <a:pt x="183662" y="148654"/>
                        <a:pt x="186275" y="150221"/>
                      </a:cubicBezTo>
                      <a:cubicBezTo>
                        <a:pt x="188364" y="151527"/>
                        <a:pt x="190977" y="152834"/>
                        <a:pt x="192022" y="155185"/>
                      </a:cubicBezTo>
                      <a:cubicBezTo>
                        <a:pt x="193067" y="157536"/>
                        <a:pt x="193329" y="159626"/>
                        <a:pt x="195419" y="161194"/>
                      </a:cubicBezTo>
                      <a:cubicBezTo>
                        <a:pt x="198031" y="163284"/>
                        <a:pt x="201427" y="164329"/>
                        <a:pt x="204040" y="166680"/>
                      </a:cubicBezTo>
                      <a:cubicBezTo>
                        <a:pt x="205869" y="167987"/>
                        <a:pt x="206391" y="170599"/>
                        <a:pt x="204040" y="1719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id="{FF12A5B5-63A3-7CF2-C0B0-A1B1CC6B06AF}"/>
                    </a:ext>
                  </a:extLst>
                </p:cNvPr>
                <p:cNvSpPr/>
                <p:nvPr/>
              </p:nvSpPr>
              <p:spPr>
                <a:xfrm>
                  <a:off x="7957425" y="4258713"/>
                  <a:ext cx="4666" cy="5981"/>
                </a:xfrm>
                <a:custGeom>
                  <a:avLst/>
                  <a:gdLst>
                    <a:gd name="connsiteX0" fmla="*/ 1480 w 4666"/>
                    <a:gd name="connsiteY0" fmla="*/ 1567 h 5981"/>
                    <a:gd name="connsiteX1" fmla="*/ 2526 w 4666"/>
                    <a:gd name="connsiteY1" fmla="*/ 0 h 5981"/>
                    <a:gd name="connsiteX2" fmla="*/ 4615 w 4666"/>
                    <a:gd name="connsiteY2" fmla="*/ 2874 h 5981"/>
                    <a:gd name="connsiteX3" fmla="*/ 3309 w 4666"/>
                    <a:gd name="connsiteY3" fmla="*/ 5486 h 5981"/>
                    <a:gd name="connsiteX4" fmla="*/ 2003 w 4666"/>
                    <a:gd name="connsiteY4" fmla="*/ 5486 h 5981"/>
                    <a:gd name="connsiteX5" fmla="*/ 174 w 4666"/>
                    <a:gd name="connsiteY5" fmla="*/ 2874 h 5981"/>
                    <a:gd name="connsiteX6" fmla="*/ 1219 w 4666"/>
                    <a:gd name="connsiteY6" fmla="*/ 2613 h 5981"/>
                    <a:gd name="connsiteX7" fmla="*/ 1480 w 4666"/>
                    <a:gd name="connsiteY7" fmla="*/ 1567 h 5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66" h="5981">
                      <a:moveTo>
                        <a:pt x="1480" y="1567"/>
                      </a:moveTo>
                      <a:cubicBezTo>
                        <a:pt x="1480" y="523"/>
                        <a:pt x="1219" y="0"/>
                        <a:pt x="2526" y="0"/>
                      </a:cubicBezTo>
                      <a:cubicBezTo>
                        <a:pt x="4093" y="0"/>
                        <a:pt x="4354" y="1829"/>
                        <a:pt x="4615" y="2874"/>
                      </a:cubicBezTo>
                      <a:cubicBezTo>
                        <a:pt x="4877" y="3919"/>
                        <a:pt x="4093" y="4964"/>
                        <a:pt x="3309" y="5486"/>
                      </a:cubicBezTo>
                      <a:cubicBezTo>
                        <a:pt x="2786" y="6009"/>
                        <a:pt x="2526" y="6270"/>
                        <a:pt x="2003" y="5486"/>
                      </a:cubicBezTo>
                      <a:cubicBezTo>
                        <a:pt x="1480" y="4964"/>
                        <a:pt x="-610" y="3658"/>
                        <a:pt x="174" y="2874"/>
                      </a:cubicBezTo>
                      <a:cubicBezTo>
                        <a:pt x="435" y="2613"/>
                        <a:pt x="958" y="2874"/>
                        <a:pt x="1219" y="2613"/>
                      </a:cubicBezTo>
                      <a:cubicBezTo>
                        <a:pt x="1480" y="2351"/>
                        <a:pt x="1480" y="1829"/>
                        <a:pt x="1480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684A1AB9-6321-83BC-2771-58CD06B856A0}"/>
                    </a:ext>
                  </a:extLst>
                </p:cNvPr>
                <p:cNvSpPr/>
                <p:nvPr/>
              </p:nvSpPr>
              <p:spPr>
                <a:xfrm>
                  <a:off x="8120100" y="4257930"/>
                  <a:ext cx="5225" cy="11494"/>
                </a:xfrm>
                <a:custGeom>
                  <a:avLst/>
                  <a:gdLst>
                    <a:gd name="connsiteX0" fmla="*/ 5225 w 5225"/>
                    <a:gd name="connsiteY0" fmla="*/ 5747 h 11494"/>
                    <a:gd name="connsiteX1" fmla="*/ 2613 w 5225"/>
                    <a:gd name="connsiteY1" fmla="*/ 11495 h 11494"/>
                    <a:gd name="connsiteX2" fmla="*/ 0 w 5225"/>
                    <a:gd name="connsiteY2" fmla="*/ 5747 h 11494"/>
                    <a:gd name="connsiteX3" fmla="*/ 2613 w 5225"/>
                    <a:gd name="connsiteY3" fmla="*/ 0 h 11494"/>
                    <a:gd name="connsiteX4" fmla="*/ 5225 w 5225"/>
                    <a:gd name="connsiteY4" fmla="*/ 5747 h 11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11494">
                      <a:moveTo>
                        <a:pt x="5225" y="5747"/>
                      </a:moveTo>
                      <a:cubicBezTo>
                        <a:pt x="5225" y="8882"/>
                        <a:pt x="4180" y="11495"/>
                        <a:pt x="2613" y="11495"/>
                      </a:cubicBezTo>
                      <a:cubicBezTo>
                        <a:pt x="1045" y="11495"/>
                        <a:pt x="0" y="8882"/>
                        <a:pt x="0" y="5747"/>
                      </a:cubicBezTo>
                      <a:cubicBezTo>
                        <a:pt x="0" y="2613"/>
                        <a:pt x="1045" y="0"/>
                        <a:pt x="2613" y="0"/>
                      </a:cubicBezTo>
                      <a:cubicBezTo>
                        <a:pt x="4180" y="0"/>
                        <a:pt x="5225" y="2613"/>
                        <a:pt x="5225" y="57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1" name="Freeform: Shape 810">
                  <a:extLst>
                    <a:ext uri="{FF2B5EF4-FFF2-40B4-BE49-F238E27FC236}">
                      <a16:creationId xmlns:a16="http://schemas.microsoft.com/office/drawing/2014/main" id="{F7C9ED5B-A1AE-798D-0799-F718CE379628}"/>
                    </a:ext>
                  </a:extLst>
                </p:cNvPr>
                <p:cNvSpPr/>
                <p:nvPr/>
              </p:nvSpPr>
              <p:spPr>
                <a:xfrm>
                  <a:off x="8151973" y="4270992"/>
                  <a:ext cx="12539" cy="5747"/>
                </a:xfrm>
                <a:custGeom>
                  <a:avLst/>
                  <a:gdLst>
                    <a:gd name="connsiteX0" fmla="*/ 12540 w 12539"/>
                    <a:gd name="connsiteY0" fmla="*/ 2874 h 5747"/>
                    <a:gd name="connsiteX1" fmla="*/ 6270 w 12539"/>
                    <a:gd name="connsiteY1" fmla="*/ 5747 h 5747"/>
                    <a:gd name="connsiteX2" fmla="*/ 0 w 12539"/>
                    <a:gd name="connsiteY2" fmla="*/ 2874 h 5747"/>
                    <a:gd name="connsiteX3" fmla="*/ 6270 w 12539"/>
                    <a:gd name="connsiteY3" fmla="*/ 0 h 5747"/>
                    <a:gd name="connsiteX4" fmla="*/ 12540 w 12539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9" h="5747">
                      <a:moveTo>
                        <a:pt x="12540" y="2874"/>
                      </a:moveTo>
                      <a:cubicBezTo>
                        <a:pt x="12540" y="4441"/>
                        <a:pt x="9666" y="5747"/>
                        <a:pt x="6270" y="5747"/>
                      </a:cubicBezTo>
                      <a:cubicBezTo>
                        <a:pt x="2873" y="5747"/>
                        <a:pt x="0" y="4441"/>
                        <a:pt x="0" y="2874"/>
                      </a:cubicBezTo>
                      <a:cubicBezTo>
                        <a:pt x="0" y="1306"/>
                        <a:pt x="2873" y="0"/>
                        <a:pt x="6270" y="0"/>
                      </a:cubicBezTo>
                      <a:cubicBezTo>
                        <a:pt x="9666" y="0"/>
                        <a:pt x="12540" y="1306"/>
                        <a:pt x="1254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2" name="Freeform: Shape 811">
                  <a:extLst>
                    <a:ext uri="{FF2B5EF4-FFF2-40B4-BE49-F238E27FC236}">
                      <a16:creationId xmlns:a16="http://schemas.microsoft.com/office/drawing/2014/main" id="{291C0E90-50BD-47F0-A2AA-A2AF8E0241D9}"/>
                    </a:ext>
                  </a:extLst>
                </p:cNvPr>
                <p:cNvSpPr/>
                <p:nvPr/>
              </p:nvSpPr>
              <p:spPr>
                <a:xfrm>
                  <a:off x="8151712" y="4305478"/>
                  <a:ext cx="9927" cy="5747"/>
                </a:xfrm>
                <a:custGeom>
                  <a:avLst/>
                  <a:gdLst>
                    <a:gd name="connsiteX0" fmla="*/ 9928 w 9927"/>
                    <a:gd name="connsiteY0" fmla="*/ 2874 h 5747"/>
                    <a:gd name="connsiteX1" fmla="*/ 4964 w 9927"/>
                    <a:gd name="connsiteY1" fmla="*/ 5747 h 5747"/>
                    <a:gd name="connsiteX2" fmla="*/ 0 w 9927"/>
                    <a:gd name="connsiteY2" fmla="*/ 2874 h 5747"/>
                    <a:gd name="connsiteX3" fmla="*/ 4964 w 9927"/>
                    <a:gd name="connsiteY3" fmla="*/ 0 h 5747"/>
                    <a:gd name="connsiteX4" fmla="*/ 9928 w 9927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27" h="5747">
                      <a:moveTo>
                        <a:pt x="9928" y="2874"/>
                      </a:moveTo>
                      <a:cubicBezTo>
                        <a:pt x="9928" y="4441"/>
                        <a:pt x="7838" y="5747"/>
                        <a:pt x="4964" y="5747"/>
                      </a:cubicBezTo>
                      <a:cubicBezTo>
                        <a:pt x="2090" y="5747"/>
                        <a:pt x="0" y="4441"/>
                        <a:pt x="0" y="2874"/>
                      </a:cubicBezTo>
                      <a:cubicBezTo>
                        <a:pt x="0" y="1306"/>
                        <a:pt x="2090" y="0"/>
                        <a:pt x="4964" y="0"/>
                      </a:cubicBezTo>
                      <a:cubicBezTo>
                        <a:pt x="7576" y="261"/>
                        <a:pt x="9928" y="1306"/>
                        <a:pt x="9928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3" name="Freeform: Shape 812">
                  <a:extLst>
                    <a:ext uri="{FF2B5EF4-FFF2-40B4-BE49-F238E27FC236}">
                      <a16:creationId xmlns:a16="http://schemas.microsoft.com/office/drawing/2014/main" id="{5CC61429-D2F2-F716-9627-5F56A0306D92}"/>
                    </a:ext>
                  </a:extLst>
                </p:cNvPr>
                <p:cNvSpPr/>
                <p:nvPr/>
              </p:nvSpPr>
              <p:spPr>
                <a:xfrm>
                  <a:off x="8185152" y="4321153"/>
                  <a:ext cx="8360" cy="5747"/>
                </a:xfrm>
                <a:custGeom>
                  <a:avLst/>
                  <a:gdLst>
                    <a:gd name="connsiteX0" fmla="*/ 8360 w 8360"/>
                    <a:gd name="connsiteY0" fmla="*/ 2874 h 5747"/>
                    <a:gd name="connsiteX1" fmla="*/ 4180 w 8360"/>
                    <a:gd name="connsiteY1" fmla="*/ 5747 h 5747"/>
                    <a:gd name="connsiteX2" fmla="*/ 0 w 8360"/>
                    <a:gd name="connsiteY2" fmla="*/ 2874 h 5747"/>
                    <a:gd name="connsiteX3" fmla="*/ 4180 w 8360"/>
                    <a:gd name="connsiteY3" fmla="*/ 0 h 5747"/>
                    <a:gd name="connsiteX4" fmla="*/ 8360 w 8360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60" h="5747">
                      <a:moveTo>
                        <a:pt x="8360" y="2874"/>
                      </a:moveTo>
                      <a:cubicBezTo>
                        <a:pt x="8360" y="4441"/>
                        <a:pt x="6531" y="5747"/>
                        <a:pt x="4180" y="5747"/>
                      </a:cubicBezTo>
                      <a:cubicBezTo>
                        <a:pt x="1829" y="5747"/>
                        <a:pt x="0" y="4441"/>
                        <a:pt x="0" y="2874"/>
                      </a:cubicBezTo>
                      <a:cubicBezTo>
                        <a:pt x="0" y="1306"/>
                        <a:pt x="1829" y="0"/>
                        <a:pt x="4180" y="0"/>
                      </a:cubicBezTo>
                      <a:cubicBezTo>
                        <a:pt x="6531" y="0"/>
                        <a:pt x="8360" y="1306"/>
                        <a:pt x="836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4" name="Freeform: Shape 813">
                  <a:extLst>
                    <a:ext uri="{FF2B5EF4-FFF2-40B4-BE49-F238E27FC236}">
                      <a16:creationId xmlns:a16="http://schemas.microsoft.com/office/drawing/2014/main" id="{B7D6A44C-E5AD-AACF-3D24-65B3FAFB7E74}"/>
                    </a:ext>
                  </a:extLst>
                </p:cNvPr>
                <p:cNvSpPr/>
                <p:nvPr/>
              </p:nvSpPr>
              <p:spPr>
                <a:xfrm>
                  <a:off x="8115398" y="4305478"/>
                  <a:ext cx="7314" cy="5747"/>
                </a:xfrm>
                <a:custGeom>
                  <a:avLst/>
                  <a:gdLst>
                    <a:gd name="connsiteX0" fmla="*/ 7315 w 7314"/>
                    <a:gd name="connsiteY0" fmla="*/ 2874 h 5747"/>
                    <a:gd name="connsiteX1" fmla="*/ 3657 w 7314"/>
                    <a:gd name="connsiteY1" fmla="*/ 5747 h 5747"/>
                    <a:gd name="connsiteX2" fmla="*/ 0 w 7314"/>
                    <a:gd name="connsiteY2" fmla="*/ 2874 h 5747"/>
                    <a:gd name="connsiteX3" fmla="*/ 3657 w 7314"/>
                    <a:gd name="connsiteY3" fmla="*/ 0 h 5747"/>
                    <a:gd name="connsiteX4" fmla="*/ 7315 w 7314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4" h="5747">
                      <a:moveTo>
                        <a:pt x="7315" y="2874"/>
                      </a:moveTo>
                      <a:cubicBezTo>
                        <a:pt x="7315" y="4441"/>
                        <a:pt x="5747" y="5747"/>
                        <a:pt x="3657" y="5747"/>
                      </a:cubicBezTo>
                      <a:cubicBezTo>
                        <a:pt x="1567" y="5747"/>
                        <a:pt x="0" y="4441"/>
                        <a:pt x="0" y="2874"/>
                      </a:cubicBezTo>
                      <a:cubicBezTo>
                        <a:pt x="0" y="1306"/>
                        <a:pt x="1567" y="0"/>
                        <a:pt x="3657" y="0"/>
                      </a:cubicBezTo>
                      <a:cubicBezTo>
                        <a:pt x="5747" y="261"/>
                        <a:pt x="7315" y="1306"/>
                        <a:pt x="7315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1CCFF403-D327-D084-A7DA-99BCCC0280E3}"/>
                    </a:ext>
                  </a:extLst>
                </p:cNvPr>
                <p:cNvSpPr/>
                <p:nvPr/>
              </p:nvSpPr>
              <p:spPr>
                <a:xfrm>
                  <a:off x="8109127" y="4297379"/>
                  <a:ext cx="8883" cy="4180"/>
                </a:xfrm>
                <a:custGeom>
                  <a:avLst/>
                  <a:gdLst>
                    <a:gd name="connsiteX0" fmla="*/ 8883 w 8883"/>
                    <a:gd name="connsiteY0" fmla="*/ 2090 h 4180"/>
                    <a:gd name="connsiteX1" fmla="*/ 4441 w 8883"/>
                    <a:gd name="connsiteY1" fmla="*/ 4180 h 4180"/>
                    <a:gd name="connsiteX2" fmla="*/ 0 w 8883"/>
                    <a:gd name="connsiteY2" fmla="*/ 2090 h 4180"/>
                    <a:gd name="connsiteX3" fmla="*/ 4441 w 8883"/>
                    <a:gd name="connsiteY3" fmla="*/ 0 h 4180"/>
                    <a:gd name="connsiteX4" fmla="*/ 8883 w 8883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3" h="4180">
                      <a:moveTo>
                        <a:pt x="8883" y="2090"/>
                      </a:moveTo>
                      <a:cubicBezTo>
                        <a:pt x="8883" y="3135"/>
                        <a:pt x="6793" y="4180"/>
                        <a:pt x="4441" y="4180"/>
                      </a:cubicBezTo>
                      <a:cubicBezTo>
                        <a:pt x="2090" y="4180"/>
                        <a:pt x="0" y="3135"/>
                        <a:pt x="0" y="2090"/>
                      </a:cubicBezTo>
                      <a:cubicBezTo>
                        <a:pt x="0" y="1045"/>
                        <a:pt x="2090" y="0"/>
                        <a:pt x="4441" y="0"/>
                      </a:cubicBezTo>
                      <a:cubicBezTo>
                        <a:pt x="6793" y="0"/>
                        <a:pt x="8883" y="1045"/>
                        <a:pt x="8883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id="{9CC729D6-B9C8-08F5-FCE0-8F84EBEE3688}"/>
                    </a:ext>
                  </a:extLst>
                </p:cNvPr>
                <p:cNvSpPr/>
                <p:nvPr/>
              </p:nvSpPr>
              <p:spPr>
                <a:xfrm>
                  <a:off x="8168925" y="4322443"/>
                  <a:ext cx="11291" cy="8187"/>
                </a:xfrm>
                <a:custGeom>
                  <a:avLst/>
                  <a:gdLst>
                    <a:gd name="connsiteX0" fmla="*/ 29 w 11291"/>
                    <a:gd name="connsiteY0" fmla="*/ 17 h 8187"/>
                    <a:gd name="connsiteX1" fmla="*/ 8389 w 11291"/>
                    <a:gd name="connsiteY1" fmla="*/ 3413 h 8187"/>
                    <a:gd name="connsiteX2" fmla="*/ 11263 w 11291"/>
                    <a:gd name="connsiteY2" fmla="*/ 6287 h 8187"/>
                    <a:gd name="connsiteX3" fmla="*/ 5255 w 11291"/>
                    <a:gd name="connsiteY3" fmla="*/ 7332 h 8187"/>
                    <a:gd name="connsiteX4" fmla="*/ 3425 w 11291"/>
                    <a:gd name="connsiteY4" fmla="*/ 5503 h 8187"/>
                    <a:gd name="connsiteX5" fmla="*/ 1336 w 11291"/>
                    <a:gd name="connsiteY5" fmla="*/ 2629 h 8187"/>
                    <a:gd name="connsiteX6" fmla="*/ 29 w 11291"/>
                    <a:gd name="connsiteY6" fmla="*/ 17 h 8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91" h="8187">
                      <a:moveTo>
                        <a:pt x="29" y="17"/>
                      </a:moveTo>
                      <a:cubicBezTo>
                        <a:pt x="3164" y="-244"/>
                        <a:pt x="5515" y="2629"/>
                        <a:pt x="8389" y="3413"/>
                      </a:cubicBezTo>
                      <a:cubicBezTo>
                        <a:pt x="9957" y="3936"/>
                        <a:pt x="11524" y="4458"/>
                        <a:pt x="11263" y="6287"/>
                      </a:cubicBezTo>
                      <a:cubicBezTo>
                        <a:pt x="11263" y="9422"/>
                        <a:pt x="6822" y="7854"/>
                        <a:pt x="5255" y="7332"/>
                      </a:cubicBezTo>
                      <a:cubicBezTo>
                        <a:pt x="4731" y="6809"/>
                        <a:pt x="3948" y="6287"/>
                        <a:pt x="3425" y="5503"/>
                      </a:cubicBezTo>
                      <a:cubicBezTo>
                        <a:pt x="2642" y="4458"/>
                        <a:pt x="1858" y="3936"/>
                        <a:pt x="1336" y="2629"/>
                      </a:cubicBezTo>
                      <a:cubicBezTo>
                        <a:pt x="1336" y="2890"/>
                        <a:pt x="-232" y="278"/>
                        <a:pt x="29" y="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id="{A157A350-01AA-57EA-131D-6FD8DD6C55DE}"/>
                    </a:ext>
                  </a:extLst>
                </p:cNvPr>
                <p:cNvSpPr/>
                <p:nvPr/>
              </p:nvSpPr>
              <p:spPr>
                <a:xfrm>
                  <a:off x="8117582" y="4291084"/>
                  <a:ext cx="9586" cy="6073"/>
                </a:xfrm>
                <a:custGeom>
                  <a:avLst/>
                  <a:gdLst>
                    <a:gd name="connsiteX0" fmla="*/ 1473 w 9586"/>
                    <a:gd name="connsiteY0" fmla="*/ 25 h 6073"/>
                    <a:gd name="connsiteX1" fmla="*/ 4085 w 9586"/>
                    <a:gd name="connsiteY1" fmla="*/ 1854 h 6073"/>
                    <a:gd name="connsiteX2" fmla="*/ 8788 w 9586"/>
                    <a:gd name="connsiteY2" fmla="*/ 809 h 6073"/>
                    <a:gd name="connsiteX3" fmla="*/ 9572 w 9586"/>
                    <a:gd name="connsiteY3" fmla="*/ 3160 h 6073"/>
                    <a:gd name="connsiteX4" fmla="*/ 4869 w 9586"/>
                    <a:gd name="connsiteY4" fmla="*/ 6034 h 6073"/>
                    <a:gd name="connsiteX5" fmla="*/ 428 w 9586"/>
                    <a:gd name="connsiteY5" fmla="*/ 2377 h 6073"/>
                    <a:gd name="connsiteX6" fmla="*/ 1473 w 9586"/>
                    <a:gd name="connsiteY6" fmla="*/ 25 h 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86" h="6073">
                      <a:moveTo>
                        <a:pt x="1473" y="25"/>
                      </a:moveTo>
                      <a:cubicBezTo>
                        <a:pt x="2518" y="286"/>
                        <a:pt x="3302" y="1332"/>
                        <a:pt x="4085" y="1854"/>
                      </a:cubicBezTo>
                      <a:cubicBezTo>
                        <a:pt x="5653" y="2899"/>
                        <a:pt x="7220" y="-236"/>
                        <a:pt x="8788" y="809"/>
                      </a:cubicBezTo>
                      <a:cubicBezTo>
                        <a:pt x="9311" y="1332"/>
                        <a:pt x="9572" y="2638"/>
                        <a:pt x="9572" y="3160"/>
                      </a:cubicBezTo>
                      <a:cubicBezTo>
                        <a:pt x="9833" y="5250"/>
                        <a:pt x="6437" y="6295"/>
                        <a:pt x="4869" y="6034"/>
                      </a:cubicBezTo>
                      <a:cubicBezTo>
                        <a:pt x="3302" y="5773"/>
                        <a:pt x="1211" y="3683"/>
                        <a:pt x="428" y="2377"/>
                      </a:cubicBezTo>
                      <a:cubicBezTo>
                        <a:pt x="-356" y="1593"/>
                        <a:pt x="-95" y="-236"/>
                        <a:pt x="1473" y="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8" name="Freeform: Shape 817">
                  <a:extLst>
                    <a:ext uri="{FF2B5EF4-FFF2-40B4-BE49-F238E27FC236}">
                      <a16:creationId xmlns:a16="http://schemas.microsoft.com/office/drawing/2014/main" id="{DDA453BB-1834-F072-4F55-C87B049DFECB}"/>
                    </a:ext>
                  </a:extLst>
                </p:cNvPr>
                <p:cNvSpPr/>
                <p:nvPr/>
              </p:nvSpPr>
              <p:spPr>
                <a:xfrm>
                  <a:off x="8100767" y="4276479"/>
                  <a:ext cx="18100" cy="11033"/>
                </a:xfrm>
                <a:custGeom>
                  <a:avLst/>
                  <a:gdLst>
                    <a:gd name="connsiteX0" fmla="*/ 0 w 18100"/>
                    <a:gd name="connsiteY0" fmla="*/ 2613 h 11033"/>
                    <a:gd name="connsiteX1" fmla="*/ 2090 w 18100"/>
                    <a:gd name="connsiteY1" fmla="*/ 0 h 11033"/>
                    <a:gd name="connsiteX2" fmla="*/ 4703 w 18100"/>
                    <a:gd name="connsiteY2" fmla="*/ 2351 h 11033"/>
                    <a:gd name="connsiteX3" fmla="*/ 15414 w 18100"/>
                    <a:gd name="connsiteY3" fmla="*/ 3919 h 11033"/>
                    <a:gd name="connsiteX4" fmla="*/ 17765 w 18100"/>
                    <a:gd name="connsiteY4" fmla="*/ 8883 h 11033"/>
                    <a:gd name="connsiteX5" fmla="*/ 12279 w 18100"/>
                    <a:gd name="connsiteY5" fmla="*/ 10450 h 11033"/>
                    <a:gd name="connsiteX6" fmla="*/ 4180 w 18100"/>
                    <a:gd name="connsiteY6" fmla="*/ 7054 h 11033"/>
                    <a:gd name="connsiteX7" fmla="*/ 0 w 18100"/>
                    <a:gd name="connsiteY7" fmla="*/ 2613 h 11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100" h="11033">
                      <a:moveTo>
                        <a:pt x="0" y="2613"/>
                      </a:moveTo>
                      <a:cubicBezTo>
                        <a:pt x="0" y="1567"/>
                        <a:pt x="784" y="0"/>
                        <a:pt x="2090" y="0"/>
                      </a:cubicBezTo>
                      <a:cubicBezTo>
                        <a:pt x="3396" y="0"/>
                        <a:pt x="3919" y="1567"/>
                        <a:pt x="4703" y="2351"/>
                      </a:cubicBezTo>
                      <a:cubicBezTo>
                        <a:pt x="7315" y="5225"/>
                        <a:pt x="12018" y="3135"/>
                        <a:pt x="15414" y="3919"/>
                      </a:cubicBezTo>
                      <a:cubicBezTo>
                        <a:pt x="17243" y="4441"/>
                        <a:pt x="18810" y="7054"/>
                        <a:pt x="17765" y="8883"/>
                      </a:cubicBezTo>
                      <a:cubicBezTo>
                        <a:pt x="16720" y="10711"/>
                        <a:pt x="14108" y="11756"/>
                        <a:pt x="12279" y="10450"/>
                      </a:cubicBezTo>
                      <a:cubicBezTo>
                        <a:pt x="9928" y="8883"/>
                        <a:pt x="6793" y="7576"/>
                        <a:pt x="4180" y="7054"/>
                      </a:cubicBezTo>
                      <a:cubicBezTo>
                        <a:pt x="2090" y="6793"/>
                        <a:pt x="0" y="5225"/>
                        <a:pt x="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9" name="Freeform: Shape 818">
                  <a:extLst>
                    <a:ext uri="{FF2B5EF4-FFF2-40B4-BE49-F238E27FC236}">
                      <a16:creationId xmlns:a16="http://schemas.microsoft.com/office/drawing/2014/main" id="{734EED69-71CB-CB52-019B-ADBC83C6920F}"/>
                    </a:ext>
                  </a:extLst>
                </p:cNvPr>
                <p:cNvSpPr/>
                <p:nvPr/>
              </p:nvSpPr>
              <p:spPr>
                <a:xfrm>
                  <a:off x="8199219" y="4194416"/>
                  <a:ext cx="27688" cy="36356"/>
                </a:xfrm>
                <a:custGeom>
                  <a:avLst/>
                  <a:gdLst>
                    <a:gd name="connsiteX0" fmla="*/ 1347 w 27688"/>
                    <a:gd name="connsiteY0" fmla="*/ 7344 h 36356"/>
                    <a:gd name="connsiteX1" fmla="*/ 1086 w 27688"/>
                    <a:gd name="connsiteY1" fmla="*/ 4209 h 36356"/>
                    <a:gd name="connsiteX2" fmla="*/ 41 w 27688"/>
                    <a:gd name="connsiteY2" fmla="*/ 1857 h 36356"/>
                    <a:gd name="connsiteX3" fmla="*/ 1869 w 27688"/>
                    <a:gd name="connsiteY3" fmla="*/ 29 h 36356"/>
                    <a:gd name="connsiteX4" fmla="*/ 8924 w 27688"/>
                    <a:gd name="connsiteY4" fmla="*/ 3164 h 36356"/>
                    <a:gd name="connsiteX5" fmla="*/ 11013 w 27688"/>
                    <a:gd name="connsiteY5" fmla="*/ 7866 h 36356"/>
                    <a:gd name="connsiteX6" fmla="*/ 13365 w 27688"/>
                    <a:gd name="connsiteY6" fmla="*/ 11263 h 36356"/>
                    <a:gd name="connsiteX7" fmla="*/ 17544 w 27688"/>
                    <a:gd name="connsiteY7" fmla="*/ 14659 h 36356"/>
                    <a:gd name="connsiteX8" fmla="*/ 21463 w 27688"/>
                    <a:gd name="connsiteY8" fmla="*/ 16488 h 36356"/>
                    <a:gd name="connsiteX9" fmla="*/ 27472 w 27688"/>
                    <a:gd name="connsiteY9" fmla="*/ 22235 h 36356"/>
                    <a:gd name="connsiteX10" fmla="*/ 26950 w 27688"/>
                    <a:gd name="connsiteY10" fmla="*/ 26676 h 36356"/>
                    <a:gd name="connsiteX11" fmla="*/ 26427 w 27688"/>
                    <a:gd name="connsiteY11" fmla="*/ 30857 h 36356"/>
                    <a:gd name="connsiteX12" fmla="*/ 22770 w 27688"/>
                    <a:gd name="connsiteY12" fmla="*/ 36343 h 36356"/>
                    <a:gd name="connsiteX13" fmla="*/ 19635 w 27688"/>
                    <a:gd name="connsiteY13" fmla="*/ 33992 h 36356"/>
                    <a:gd name="connsiteX14" fmla="*/ 11797 w 27688"/>
                    <a:gd name="connsiteY14" fmla="*/ 23280 h 36356"/>
                    <a:gd name="connsiteX15" fmla="*/ 8140 w 27688"/>
                    <a:gd name="connsiteY15" fmla="*/ 19884 h 36356"/>
                    <a:gd name="connsiteX16" fmla="*/ 5266 w 27688"/>
                    <a:gd name="connsiteY16" fmla="*/ 17271 h 36356"/>
                    <a:gd name="connsiteX17" fmla="*/ 2131 w 27688"/>
                    <a:gd name="connsiteY17" fmla="*/ 11785 h 36356"/>
                    <a:gd name="connsiteX18" fmla="*/ 1869 w 27688"/>
                    <a:gd name="connsiteY18" fmla="*/ 9172 h 36356"/>
                    <a:gd name="connsiteX19" fmla="*/ 1347 w 27688"/>
                    <a:gd name="connsiteY19" fmla="*/ 7344 h 3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688" h="36356">
                      <a:moveTo>
                        <a:pt x="1347" y="7344"/>
                      </a:moveTo>
                      <a:cubicBezTo>
                        <a:pt x="1347" y="6299"/>
                        <a:pt x="1347" y="5254"/>
                        <a:pt x="1086" y="4209"/>
                      </a:cubicBezTo>
                      <a:cubicBezTo>
                        <a:pt x="824" y="3425"/>
                        <a:pt x="302" y="2641"/>
                        <a:pt x="41" y="1857"/>
                      </a:cubicBezTo>
                      <a:cubicBezTo>
                        <a:pt x="-220" y="812"/>
                        <a:pt x="824" y="29"/>
                        <a:pt x="1869" y="29"/>
                      </a:cubicBezTo>
                      <a:cubicBezTo>
                        <a:pt x="4482" y="-233"/>
                        <a:pt x="7356" y="1335"/>
                        <a:pt x="8924" y="3164"/>
                      </a:cubicBezTo>
                      <a:cubicBezTo>
                        <a:pt x="9968" y="4470"/>
                        <a:pt x="10491" y="6299"/>
                        <a:pt x="11013" y="7866"/>
                      </a:cubicBezTo>
                      <a:cubicBezTo>
                        <a:pt x="11536" y="9434"/>
                        <a:pt x="12319" y="10218"/>
                        <a:pt x="13365" y="11263"/>
                      </a:cubicBezTo>
                      <a:cubicBezTo>
                        <a:pt x="14671" y="12569"/>
                        <a:pt x="15977" y="13614"/>
                        <a:pt x="17544" y="14659"/>
                      </a:cubicBezTo>
                      <a:cubicBezTo>
                        <a:pt x="18851" y="15443"/>
                        <a:pt x="20157" y="15965"/>
                        <a:pt x="21463" y="16488"/>
                      </a:cubicBezTo>
                      <a:cubicBezTo>
                        <a:pt x="23815" y="17532"/>
                        <a:pt x="26688" y="19884"/>
                        <a:pt x="27472" y="22235"/>
                      </a:cubicBezTo>
                      <a:cubicBezTo>
                        <a:pt x="27995" y="23803"/>
                        <a:pt x="27472" y="25370"/>
                        <a:pt x="26950" y="26676"/>
                      </a:cubicBezTo>
                      <a:cubicBezTo>
                        <a:pt x="26688" y="27983"/>
                        <a:pt x="26427" y="29550"/>
                        <a:pt x="26427" y="30857"/>
                      </a:cubicBezTo>
                      <a:cubicBezTo>
                        <a:pt x="26166" y="32947"/>
                        <a:pt x="25644" y="36604"/>
                        <a:pt x="22770" y="36343"/>
                      </a:cubicBezTo>
                      <a:cubicBezTo>
                        <a:pt x="21463" y="36082"/>
                        <a:pt x="20419" y="35037"/>
                        <a:pt x="19635" y="33992"/>
                      </a:cubicBezTo>
                      <a:cubicBezTo>
                        <a:pt x="17284" y="30334"/>
                        <a:pt x="14671" y="26676"/>
                        <a:pt x="11797" y="23280"/>
                      </a:cubicBezTo>
                      <a:cubicBezTo>
                        <a:pt x="10752" y="21974"/>
                        <a:pt x="9446" y="21190"/>
                        <a:pt x="8140" y="19884"/>
                      </a:cubicBezTo>
                      <a:cubicBezTo>
                        <a:pt x="7094" y="19100"/>
                        <a:pt x="6311" y="18055"/>
                        <a:pt x="5266" y="17271"/>
                      </a:cubicBezTo>
                      <a:cubicBezTo>
                        <a:pt x="3437" y="15965"/>
                        <a:pt x="1869" y="14398"/>
                        <a:pt x="2131" y="11785"/>
                      </a:cubicBezTo>
                      <a:cubicBezTo>
                        <a:pt x="2131" y="10740"/>
                        <a:pt x="2131" y="10218"/>
                        <a:pt x="1869" y="9172"/>
                      </a:cubicBezTo>
                      <a:cubicBezTo>
                        <a:pt x="1869" y="8911"/>
                        <a:pt x="1347" y="8127"/>
                        <a:pt x="1347" y="73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ADD7D330-F344-A817-6EAA-AD2A0085D580}"/>
                    </a:ext>
                  </a:extLst>
                </p:cNvPr>
                <p:cNvSpPr/>
                <p:nvPr/>
              </p:nvSpPr>
              <p:spPr>
                <a:xfrm>
                  <a:off x="8195080" y="4184517"/>
                  <a:ext cx="5588" cy="7837"/>
                </a:xfrm>
                <a:custGeom>
                  <a:avLst/>
                  <a:gdLst>
                    <a:gd name="connsiteX0" fmla="*/ 2351 w 5588"/>
                    <a:gd name="connsiteY0" fmla="*/ 7576 h 7837"/>
                    <a:gd name="connsiteX1" fmla="*/ 2351 w 5588"/>
                    <a:gd name="connsiteY1" fmla="*/ 7576 h 7837"/>
                    <a:gd name="connsiteX2" fmla="*/ 1829 w 5588"/>
                    <a:gd name="connsiteY2" fmla="*/ 7838 h 7837"/>
                    <a:gd name="connsiteX3" fmla="*/ 261 w 5588"/>
                    <a:gd name="connsiteY3" fmla="*/ 6793 h 7837"/>
                    <a:gd name="connsiteX4" fmla="*/ 0 w 5588"/>
                    <a:gd name="connsiteY4" fmla="*/ 4964 h 7837"/>
                    <a:gd name="connsiteX5" fmla="*/ 522 w 5588"/>
                    <a:gd name="connsiteY5" fmla="*/ 2613 h 7837"/>
                    <a:gd name="connsiteX6" fmla="*/ 1567 w 5588"/>
                    <a:gd name="connsiteY6" fmla="*/ 523 h 7837"/>
                    <a:gd name="connsiteX7" fmla="*/ 3135 w 5588"/>
                    <a:gd name="connsiteY7" fmla="*/ 0 h 7837"/>
                    <a:gd name="connsiteX8" fmla="*/ 4964 w 5588"/>
                    <a:gd name="connsiteY8" fmla="*/ 1045 h 7837"/>
                    <a:gd name="connsiteX9" fmla="*/ 5225 w 5588"/>
                    <a:gd name="connsiteY9" fmla="*/ 4703 h 7837"/>
                    <a:gd name="connsiteX10" fmla="*/ 4441 w 5588"/>
                    <a:gd name="connsiteY10" fmla="*/ 6531 h 7837"/>
                    <a:gd name="connsiteX11" fmla="*/ 2351 w 5588"/>
                    <a:gd name="connsiteY11" fmla="*/ 7576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588" h="7837">
                      <a:moveTo>
                        <a:pt x="2351" y="7576"/>
                      </a:moveTo>
                      <a:cubicBezTo>
                        <a:pt x="2613" y="7576"/>
                        <a:pt x="2873" y="7315"/>
                        <a:pt x="2351" y="7576"/>
                      </a:cubicBezTo>
                      <a:cubicBezTo>
                        <a:pt x="2351" y="7576"/>
                        <a:pt x="2090" y="7838"/>
                        <a:pt x="1829" y="7838"/>
                      </a:cubicBezTo>
                      <a:cubicBezTo>
                        <a:pt x="1306" y="7838"/>
                        <a:pt x="522" y="7315"/>
                        <a:pt x="261" y="6793"/>
                      </a:cubicBezTo>
                      <a:cubicBezTo>
                        <a:pt x="0" y="6270"/>
                        <a:pt x="0" y="5487"/>
                        <a:pt x="0" y="4964"/>
                      </a:cubicBezTo>
                      <a:cubicBezTo>
                        <a:pt x="0" y="4180"/>
                        <a:pt x="261" y="3396"/>
                        <a:pt x="522" y="2613"/>
                      </a:cubicBezTo>
                      <a:cubicBezTo>
                        <a:pt x="783" y="1568"/>
                        <a:pt x="783" y="1045"/>
                        <a:pt x="1567" y="523"/>
                      </a:cubicBezTo>
                      <a:cubicBezTo>
                        <a:pt x="1829" y="262"/>
                        <a:pt x="2613" y="0"/>
                        <a:pt x="3135" y="0"/>
                      </a:cubicBezTo>
                      <a:cubicBezTo>
                        <a:pt x="3657" y="0"/>
                        <a:pt x="4702" y="784"/>
                        <a:pt x="4964" y="1045"/>
                      </a:cubicBezTo>
                      <a:cubicBezTo>
                        <a:pt x="6008" y="2090"/>
                        <a:pt x="5486" y="3658"/>
                        <a:pt x="5225" y="4703"/>
                      </a:cubicBezTo>
                      <a:cubicBezTo>
                        <a:pt x="4964" y="5225"/>
                        <a:pt x="4702" y="6009"/>
                        <a:pt x="4441" y="6531"/>
                      </a:cubicBezTo>
                      <a:cubicBezTo>
                        <a:pt x="3919" y="7054"/>
                        <a:pt x="3135" y="7315"/>
                        <a:pt x="2351" y="75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8E4764C9-F6DD-50A6-6643-931BA34D47F7}"/>
                    </a:ext>
                  </a:extLst>
                </p:cNvPr>
                <p:cNvSpPr/>
                <p:nvPr/>
              </p:nvSpPr>
              <p:spPr>
                <a:xfrm>
                  <a:off x="8199260" y="4148725"/>
                  <a:ext cx="4180" cy="6270"/>
                </a:xfrm>
                <a:custGeom>
                  <a:avLst/>
                  <a:gdLst>
                    <a:gd name="connsiteX0" fmla="*/ 4180 w 4180"/>
                    <a:gd name="connsiteY0" fmla="*/ 3135 h 6270"/>
                    <a:gd name="connsiteX1" fmla="*/ 2090 w 4180"/>
                    <a:gd name="connsiteY1" fmla="*/ 6270 h 6270"/>
                    <a:gd name="connsiteX2" fmla="*/ 0 w 4180"/>
                    <a:gd name="connsiteY2" fmla="*/ 3135 h 6270"/>
                    <a:gd name="connsiteX3" fmla="*/ 2090 w 4180"/>
                    <a:gd name="connsiteY3" fmla="*/ 0 h 6270"/>
                    <a:gd name="connsiteX4" fmla="*/ 4180 w 4180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6270">
                      <a:moveTo>
                        <a:pt x="4180" y="3135"/>
                      </a:moveTo>
                      <a:cubicBezTo>
                        <a:pt x="4180" y="4964"/>
                        <a:pt x="3135" y="6270"/>
                        <a:pt x="2090" y="6270"/>
                      </a:cubicBezTo>
                      <a:cubicBezTo>
                        <a:pt x="1045" y="6270"/>
                        <a:pt x="0" y="4703"/>
                        <a:pt x="0" y="3135"/>
                      </a:cubicBezTo>
                      <a:cubicBezTo>
                        <a:pt x="0" y="1567"/>
                        <a:pt x="1045" y="0"/>
                        <a:pt x="2090" y="0"/>
                      </a:cubicBezTo>
                      <a:cubicBezTo>
                        <a:pt x="3135" y="0"/>
                        <a:pt x="4180" y="1567"/>
                        <a:pt x="418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:a16="http://schemas.microsoft.com/office/drawing/2014/main" id="{E27D3673-266B-7D7D-1FCB-AB4FEF87D3A8}"/>
                    </a:ext>
                  </a:extLst>
                </p:cNvPr>
                <p:cNvSpPr/>
                <p:nvPr/>
              </p:nvSpPr>
              <p:spPr>
                <a:xfrm>
                  <a:off x="8176008" y="4162833"/>
                  <a:ext cx="4180" cy="4702"/>
                </a:xfrm>
                <a:custGeom>
                  <a:avLst/>
                  <a:gdLst>
                    <a:gd name="connsiteX0" fmla="*/ 4180 w 4180"/>
                    <a:gd name="connsiteY0" fmla="*/ 2351 h 4702"/>
                    <a:gd name="connsiteX1" fmla="*/ 2090 w 4180"/>
                    <a:gd name="connsiteY1" fmla="*/ 4703 h 4702"/>
                    <a:gd name="connsiteX2" fmla="*/ -1 w 4180"/>
                    <a:gd name="connsiteY2" fmla="*/ 2351 h 4702"/>
                    <a:gd name="connsiteX3" fmla="*/ 2090 w 4180"/>
                    <a:gd name="connsiteY3" fmla="*/ 0 h 4702"/>
                    <a:gd name="connsiteX4" fmla="*/ 4180 w 4180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702">
                      <a:moveTo>
                        <a:pt x="4180" y="2351"/>
                      </a:moveTo>
                      <a:cubicBezTo>
                        <a:pt x="4180" y="3650"/>
                        <a:pt x="3244" y="4703"/>
                        <a:pt x="2090" y="4703"/>
                      </a:cubicBezTo>
                      <a:cubicBezTo>
                        <a:pt x="935" y="4703"/>
                        <a:pt x="-1" y="3650"/>
                        <a:pt x="-1" y="2351"/>
                      </a:cubicBezTo>
                      <a:cubicBezTo>
                        <a:pt x="-1" y="1053"/>
                        <a:pt x="935" y="0"/>
                        <a:pt x="2090" y="0"/>
                      </a:cubicBezTo>
                      <a:cubicBezTo>
                        <a:pt x="3244" y="0"/>
                        <a:pt x="4180" y="1053"/>
                        <a:pt x="418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3" name="Freeform: Shape 822">
                  <a:extLst>
                    <a:ext uri="{FF2B5EF4-FFF2-40B4-BE49-F238E27FC236}">
                      <a16:creationId xmlns:a16="http://schemas.microsoft.com/office/drawing/2014/main" id="{5C96149B-E104-9F04-E6A0-5B435FDC2A63}"/>
                    </a:ext>
                  </a:extLst>
                </p:cNvPr>
                <p:cNvSpPr/>
                <p:nvPr/>
              </p:nvSpPr>
              <p:spPr>
                <a:xfrm>
                  <a:off x="8153279" y="4142194"/>
                  <a:ext cx="4702" cy="5747"/>
                </a:xfrm>
                <a:custGeom>
                  <a:avLst/>
                  <a:gdLst>
                    <a:gd name="connsiteX0" fmla="*/ 4702 w 4702"/>
                    <a:gd name="connsiteY0" fmla="*/ 2874 h 5747"/>
                    <a:gd name="connsiteX1" fmla="*/ 2351 w 4702"/>
                    <a:gd name="connsiteY1" fmla="*/ 5747 h 5747"/>
                    <a:gd name="connsiteX2" fmla="*/ 0 w 4702"/>
                    <a:gd name="connsiteY2" fmla="*/ 2874 h 5747"/>
                    <a:gd name="connsiteX3" fmla="*/ 2351 w 4702"/>
                    <a:gd name="connsiteY3" fmla="*/ 0 h 5747"/>
                    <a:gd name="connsiteX4" fmla="*/ 4702 w 470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747">
                      <a:moveTo>
                        <a:pt x="4702" y="2874"/>
                      </a:moveTo>
                      <a:cubicBezTo>
                        <a:pt x="4702" y="4461"/>
                        <a:pt x="3650" y="5747"/>
                        <a:pt x="2351" y="5747"/>
                      </a:cubicBezTo>
                      <a:cubicBezTo>
                        <a:pt x="1053" y="5747"/>
                        <a:pt x="0" y="4461"/>
                        <a:pt x="0" y="2874"/>
                      </a:cubicBezTo>
                      <a:cubicBezTo>
                        <a:pt x="0" y="1286"/>
                        <a:pt x="1053" y="0"/>
                        <a:pt x="2351" y="0"/>
                      </a:cubicBezTo>
                      <a:cubicBezTo>
                        <a:pt x="3650" y="0"/>
                        <a:pt x="4702" y="1286"/>
                        <a:pt x="4702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id="{4A0B2B7F-48C4-E07B-E363-37B1E776A2E2}"/>
                    </a:ext>
                  </a:extLst>
                </p:cNvPr>
                <p:cNvSpPr/>
                <p:nvPr/>
              </p:nvSpPr>
              <p:spPr>
                <a:xfrm>
                  <a:off x="8139694" y="4135140"/>
                  <a:ext cx="3657" cy="3134"/>
                </a:xfrm>
                <a:custGeom>
                  <a:avLst/>
                  <a:gdLst>
                    <a:gd name="connsiteX0" fmla="*/ 3658 w 3657"/>
                    <a:gd name="connsiteY0" fmla="*/ 1567 h 3134"/>
                    <a:gd name="connsiteX1" fmla="*/ 1829 w 3657"/>
                    <a:gd name="connsiteY1" fmla="*/ 3135 h 3134"/>
                    <a:gd name="connsiteX2" fmla="*/ 0 w 3657"/>
                    <a:gd name="connsiteY2" fmla="*/ 1567 h 3134"/>
                    <a:gd name="connsiteX3" fmla="*/ 1829 w 3657"/>
                    <a:gd name="connsiteY3" fmla="*/ 0 h 3134"/>
                    <a:gd name="connsiteX4" fmla="*/ 3658 w 3657"/>
                    <a:gd name="connsiteY4" fmla="*/ 1567 h 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134">
                      <a:moveTo>
                        <a:pt x="3658" y="1567"/>
                      </a:moveTo>
                      <a:cubicBezTo>
                        <a:pt x="3658" y="2351"/>
                        <a:pt x="2874" y="3135"/>
                        <a:pt x="1829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4" y="0"/>
                        <a:pt x="3658" y="784"/>
                        <a:pt x="3658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3EF6E8B6-C237-3FB7-C3B4-4653532D1EC7}"/>
                    </a:ext>
                  </a:extLst>
                </p:cNvPr>
                <p:cNvSpPr/>
                <p:nvPr/>
              </p:nvSpPr>
              <p:spPr>
                <a:xfrm>
                  <a:off x="8088227" y="4106141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4180" y="5225"/>
                        <a:pt x="2613" y="5225"/>
                      </a:cubicBezTo>
                      <a:cubicBezTo>
                        <a:pt x="1045" y="5225"/>
                        <a:pt x="0" y="3919"/>
                        <a:pt x="0" y="2613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6" name="Freeform: Shape 825">
                  <a:extLst>
                    <a:ext uri="{FF2B5EF4-FFF2-40B4-BE49-F238E27FC236}">
                      <a16:creationId xmlns:a16="http://schemas.microsoft.com/office/drawing/2014/main" id="{DB3D6360-65B3-0ADA-261F-0DA234AE4FA8}"/>
                    </a:ext>
                  </a:extLst>
                </p:cNvPr>
                <p:cNvSpPr/>
                <p:nvPr/>
              </p:nvSpPr>
              <p:spPr>
                <a:xfrm>
                  <a:off x="8086660" y="4176418"/>
                  <a:ext cx="4702" cy="4180"/>
                </a:xfrm>
                <a:custGeom>
                  <a:avLst/>
                  <a:gdLst>
                    <a:gd name="connsiteX0" fmla="*/ 4702 w 4702"/>
                    <a:gd name="connsiteY0" fmla="*/ 2090 h 4180"/>
                    <a:gd name="connsiteX1" fmla="*/ 2351 w 4702"/>
                    <a:gd name="connsiteY1" fmla="*/ 4180 h 4180"/>
                    <a:gd name="connsiteX2" fmla="*/ 0 w 4702"/>
                    <a:gd name="connsiteY2" fmla="*/ 2090 h 4180"/>
                    <a:gd name="connsiteX3" fmla="*/ 2351 w 4702"/>
                    <a:gd name="connsiteY3" fmla="*/ 0 h 4180"/>
                    <a:gd name="connsiteX4" fmla="*/ 4702 w 470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180">
                      <a:moveTo>
                        <a:pt x="4702" y="2090"/>
                      </a:moveTo>
                      <a:cubicBezTo>
                        <a:pt x="4702" y="3135"/>
                        <a:pt x="3657" y="4180"/>
                        <a:pt x="2351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351" y="0"/>
                      </a:cubicBezTo>
                      <a:cubicBezTo>
                        <a:pt x="3657" y="261"/>
                        <a:pt x="4702" y="1045"/>
                        <a:pt x="4702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7" name="Freeform: Shape 826">
                  <a:extLst>
                    <a:ext uri="{FF2B5EF4-FFF2-40B4-BE49-F238E27FC236}">
                      <a16:creationId xmlns:a16="http://schemas.microsoft.com/office/drawing/2014/main" id="{95EF1453-72C4-AE5E-6324-F7B530056A11}"/>
                    </a:ext>
                  </a:extLst>
                </p:cNvPr>
                <p:cNvSpPr/>
                <p:nvPr/>
              </p:nvSpPr>
              <p:spPr>
                <a:xfrm>
                  <a:off x="8098677" y="4184256"/>
                  <a:ext cx="4702" cy="6792"/>
                </a:xfrm>
                <a:custGeom>
                  <a:avLst/>
                  <a:gdLst>
                    <a:gd name="connsiteX0" fmla="*/ 4703 w 4702"/>
                    <a:gd name="connsiteY0" fmla="*/ 3396 h 6792"/>
                    <a:gd name="connsiteX1" fmla="*/ 2352 w 4702"/>
                    <a:gd name="connsiteY1" fmla="*/ 6793 h 6792"/>
                    <a:gd name="connsiteX2" fmla="*/ 1 w 4702"/>
                    <a:gd name="connsiteY2" fmla="*/ 3396 h 6792"/>
                    <a:gd name="connsiteX3" fmla="*/ 2352 w 4702"/>
                    <a:gd name="connsiteY3" fmla="*/ 0 h 6792"/>
                    <a:gd name="connsiteX4" fmla="*/ 4703 w 470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6792">
                      <a:moveTo>
                        <a:pt x="4703" y="3396"/>
                      </a:moveTo>
                      <a:cubicBezTo>
                        <a:pt x="4703" y="5272"/>
                        <a:pt x="3650" y="6793"/>
                        <a:pt x="2352" y="6793"/>
                      </a:cubicBezTo>
                      <a:cubicBezTo>
                        <a:pt x="1053" y="6793"/>
                        <a:pt x="1" y="5272"/>
                        <a:pt x="1" y="3396"/>
                      </a:cubicBezTo>
                      <a:cubicBezTo>
                        <a:pt x="1" y="1521"/>
                        <a:pt x="1053" y="0"/>
                        <a:pt x="2352" y="0"/>
                      </a:cubicBezTo>
                      <a:cubicBezTo>
                        <a:pt x="3650" y="0"/>
                        <a:pt x="4703" y="1521"/>
                        <a:pt x="470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8" name="Freeform: Shape 827">
                  <a:extLst>
                    <a:ext uri="{FF2B5EF4-FFF2-40B4-BE49-F238E27FC236}">
                      <a16:creationId xmlns:a16="http://schemas.microsoft.com/office/drawing/2014/main" id="{0C509FCD-513C-28B9-BCF5-50D665C67507}"/>
                    </a:ext>
                  </a:extLst>
                </p:cNvPr>
                <p:cNvSpPr/>
                <p:nvPr/>
              </p:nvSpPr>
              <p:spPr>
                <a:xfrm>
                  <a:off x="8034147" y="4187652"/>
                  <a:ext cx="5747" cy="6792"/>
                </a:xfrm>
                <a:custGeom>
                  <a:avLst/>
                  <a:gdLst>
                    <a:gd name="connsiteX0" fmla="*/ 5747 w 5747"/>
                    <a:gd name="connsiteY0" fmla="*/ 3396 h 6792"/>
                    <a:gd name="connsiteX1" fmla="*/ 2873 w 5747"/>
                    <a:gd name="connsiteY1" fmla="*/ 6793 h 6792"/>
                    <a:gd name="connsiteX2" fmla="*/ -1 w 5747"/>
                    <a:gd name="connsiteY2" fmla="*/ 3396 h 6792"/>
                    <a:gd name="connsiteX3" fmla="*/ 2873 w 5747"/>
                    <a:gd name="connsiteY3" fmla="*/ 0 h 6792"/>
                    <a:gd name="connsiteX4" fmla="*/ 5747 w 5747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6792">
                      <a:moveTo>
                        <a:pt x="5747" y="3396"/>
                      </a:moveTo>
                      <a:cubicBezTo>
                        <a:pt x="5747" y="5272"/>
                        <a:pt x="4461" y="6793"/>
                        <a:pt x="2873" y="6793"/>
                      </a:cubicBezTo>
                      <a:cubicBezTo>
                        <a:pt x="1287" y="6793"/>
                        <a:pt x="-1" y="5272"/>
                        <a:pt x="-1" y="3396"/>
                      </a:cubicBezTo>
                      <a:cubicBezTo>
                        <a:pt x="-1" y="1520"/>
                        <a:pt x="1286" y="0"/>
                        <a:pt x="2873" y="0"/>
                      </a:cubicBezTo>
                      <a:cubicBezTo>
                        <a:pt x="4460" y="0"/>
                        <a:pt x="5747" y="1520"/>
                        <a:pt x="5747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9" name="Freeform: Shape 828">
                  <a:extLst>
                    <a:ext uri="{FF2B5EF4-FFF2-40B4-BE49-F238E27FC236}">
                      <a16:creationId xmlns:a16="http://schemas.microsoft.com/office/drawing/2014/main" id="{9F8DBBCC-F246-2169-1F7A-88687383D90A}"/>
                    </a:ext>
                  </a:extLst>
                </p:cNvPr>
                <p:cNvSpPr/>
                <p:nvPr/>
              </p:nvSpPr>
              <p:spPr>
                <a:xfrm>
                  <a:off x="8051390" y="4193139"/>
                  <a:ext cx="6792" cy="9927"/>
                </a:xfrm>
                <a:custGeom>
                  <a:avLst/>
                  <a:gdLst>
                    <a:gd name="connsiteX0" fmla="*/ 6792 w 6792"/>
                    <a:gd name="connsiteY0" fmla="*/ 4964 h 9927"/>
                    <a:gd name="connsiteX1" fmla="*/ 3396 w 6792"/>
                    <a:gd name="connsiteY1" fmla="*/ 9928 h 9927"/>
                    <a:gd name="connsiteX2" fmla="*/ 0 w 6792"/>
                    <a:gd name="connsiteY2" fmla="*/ 4964 h 9927"/>
                    <a:gd name="connsiteX3" fmla="*/ 3396 w 6792"/>
                    <a:gd name="connsiteY3" fmla="*/ 0 h 9927"/>
                    <a:gd name="connsiteX4" fmla="*/ 6792 w 6792"/>
                    <a:gd name="connsiteY4" fmla="*/ 4964 h 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9927">
                      <a:moveTo>
                        <a:pt x="6792" y="4964"/>
                      </a:moveTo>
                      <a:cubicBezTo>
                        <a:pt x="6792" y="7838"/>
                        <a:pt x="5225" y="9928"/>
                        <a:pt x="3396" y="9928"/>
                      </a:cubicBezTo>
                      <a:cubicBezTo>
                        <a:pt x="1567" y="9928"/>
                        <a:pt x="0" y="7576"/>
                        <a:pt x="0" y="4964"/>
                      </a:cubicBezTo>
                      <a:cubicBezTo>
                        <a:pt x="0" y="2351"/>
                        <a:pt x="1567" y="0"/>
                        <a:pt x="3396" y="0"/>
                      </a:cubicBezTo>
                      <a:cubicBezTo>
                        <a:pt x="5225" y="0"/>
                        <a:pt x="6792" y="2351"/>
                        <a:pt x="6792" y="49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0" name="Freeform: Shape 829">
                  <a:extLst>
                    <a:ext uri="{FF2B5EF4-FFF2-40B4-BE49-F238E27FC236}">
                      <a16:creationId xmlns:a16="http://schemas.microsoft.com/office/drawing/2014/main" id="{81A62A01-613E-46CB-0B61-CCC845E0204A}"/>
                    </a:ext>
                  </a:extLst>
                </p:cNvPr>
                <p:cNvSpPr/>
                <p:nvPr/>
              </p:nvSpPr>
              <p:spPr>
                <a:xfrm>
                  <a:off x="8009066" y="4174067"/>
                  <a:ext cx="6270" cy="5225"/>
                </a:xfrm>
                <a:custGeom>
                  <a:avLst/>
                  <a:gdLst>
                    <a:gd name="connsiteX0" fmla="*/ 6270 w 6270"/>
                    <a:gd name="connsiteY0" fmla="*/ 2613 h 5225"/>
                    <a:gd name="connsiteX1" fmla="*/ 3136 w 6270"/>
                    <a:gd name="connsiteY1" fmla="*/ 5225 h 5225"/>
                    <a:gd name="connsiteX2" fmla="*/ 0 w 6270"/>
                    <a:gd name="connsiteY2" fmla="*/ 2613 h 5225"/>
                    <a:gd name="connsiteX3" fmla="*/ 3136 w 6270"/>
                    <a:gd name="connsiteY3" fmla="*/ 0 h 5225"/>
                    <a:gd name="connsiteX4" fmla="*/ 6270 w 6270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5225">
                      <a:moveTo>
                        <a:pt x="6270" y="2613"/>
                      </a:moveTo>
                      <a:cubicBezTo>
                        <a:pt x="6270" y="4180"/>
                        <a:pt x="4703" y="5225"/>
                        <a:pt x="3136" y="5225"/>
                      </a:cubicBezTo>
                      <a:cubicBezTo>
                        <a:pt x="1568" y="5225"/>
                        <a:pt x="0" y="4180"/>
                        <a:pt x="0" y="2613"/>
                      </a:cubicBezTo>
                      <a:cubicBezTo>
                        <a:pt x="0" y="1045"/>
                        <a:pt x="1568" y="0"/>
                        <a:pt x="3136" y="0"/>
                      </a:cubicBezTo>
                      <a:cubicBezTo>
                        <a:pt x="4703" y="262"/>
                        <a:pt x="6270" y="1306"/>
                        <a:pt x="627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:a16="http://schemas.microsoft.com/office/drawing/2014/main" id="{90A15F5C-609C-0313-7B5A-7E5EA0BB0DC3}"/>
                    </a:ext>
                  </a:extLst>
                </p:cNvPr>
                <p:cNvSpPr/>
                <p:nvPr/>
              </p:nvSpPr>
              <p:spPr>
                <a:xfrm>
                  <a:off x="8064046" y="4167013"/>
                  <a:ext cx="86708" cy="46293"/>
                </a:xfrm>
                <a:custGeom>
                  <a:avLst/>
                  <a:gdLst>
                    <a:gd name="connsiteX0" fmla="*/ 15298 w 86708"/>
                    <a:gd name="connsiteY0" fmla="*/ 43107 h 46293"/>
                    <a:gd name="connsiteX1" fmla="*/ 12686 w 86708"/>
                    <a:gd name="connsiteY1" fmla="*/ 41801 h 46293"/>
                    <a:gd name="connsiteX2" fmla="*/ 10073 w 86708"/>
                    <a:gd name="connsiteY2" fmla="*/ 39972 h 46293"/>
                    <a:gd name="connsiteX3" fmla="*/ 2235 w 86708"/>
                    <a:gd name="connsiteY3" fmla="*/ 36314 h 46293"/>
                    <a:gd name="connsiteX4" fmla="*/ 145 w 86708"/>
                    <a:gd name="connsiteY4" fmla="*/ 34485 h 46293"/>
                    <a:gd name="connsiteX5" fmla="*/ 929 w 86708"/>
                    <a:gd name="connsiteY5" fmla="*/ 29260 h 46293"/>
                    <a:gd name="connsiteX6" fmla="*/ 4587 w 86708"/>
                    <a:gd name="connsiteY6" fmla="*/ 28216 h 46293"/>
                    <a:gd name="connsiteX7" fmla="*/ 9028 w 86708"/>
                    <a:gd name="connsiteY7" fmla="*/ 28999 h 46293"/>
                    <a:gd name="connsiteX8" fmla="*/ 13470 w 86708"/>
                    <a:gd name="connsiteY8" fmla="*/ 28738 h 46293"/>
                    <a:gd name="connsiteX9" fmla="*/ 17649 w 86708"/>
                    <a:gd name="connsiteY9" fmla="*/ 30044 h 46293"/>
                    <a:gd name="connsiteX10" fmla="*/ 22874 w 86708"/>
                    <a:gd name="connsiteY10" fmla="*/ 29522 h 46293"/>
                    <a:gd name="connsiteX11" fmla="*/ 28883 w 86708"/>
                    <a:gd name="connsiteY11" fmla="*/ 29522 h 46293"/>
                    <a:gd name="connsiteX12" fmla="*/ 31757 w 86708"/>
                    <a:gd name="connsiteY12" fmla="*/ 27170 h 46293"/>
                    <a:gd name="connsiteX13" fmla="*/ 34108 w 86708"/>
                    <a:gd name="connsiteY13" fmla="*/ 25864 h 46293"/>
                    <a:gd name="connsiteX14" fmla="*/ 38289 w 86708"/>
                    <a:gd name="connsiteY14" fmla="*/ 30044 h 46293"/>
                    <a:gd name="connsiteX15" fmla="*/ 42730 w 86708"/>
                    <a:gd name="connsiteY15" fmla="*/ 27170 h 46293"/>
                    <a:gd name="connsiteX16" fmla="*/ 47433 w 86708"/>
                    <a:gd name="connsiteY16" fmla="*/ 29522 h 46293"/>
                    <a:gd name="connsiteX17" fmla="*/ 52919 w 86708"/>
                    <a:gd name="connsiteY17" fmla="*/ 28999 h 46293"/>
                    <a:gd name="connsiteX18" fmla="*/ 56837 w 86708"/>
                    <a:gd name="connsiteY18" fmla="*/ 25342 h 46293"/>
                    <a:gd name="connsiteX19" fmla="*/ 56837 w 86708"/>
                    <a:gd name="connsiteY19" fmla="*/ 25342 h 46293"/>
                    <a:gd name="connsiteX20" fmla="*/ 59712 w 86708"/>
                    <a:gd name="connsiteY20" fmla="*/ 19855 h 46293"/>
                    <a:gd name="connsiteX21" fmla="*/ 65459 w 86708"/>
                    <a:gd name="connsiteY21" fmla="*/ 16720 h 46293"/>
                    <a:gd name="connsiteX22" fmla="*/ 69639 w 86708"/>
                    <a:gd name="connsiteY22" fmla="*/ 12540 h 46293"/>
                    <a:gd name="connsiteX23" fmla="*/ 68594 w 86708"/>
                    <a:gd name="connsiteY23" fmla="*/ 5225 h 46293"/>
                    <a:gd name="connsiteX24" fmla="*/ 70946 w 86708"/>
                    <a:gd name="connsiteY24" fmla="*/ 522 h 46293"/>
                    <a:gd name="connsiteX25" fmla="*/ 79044 w 86708"/>
                    <a:gd name="connsiteY25" fmla="*/ 261 h 46293"/>
                    <a:gd name="connsiteX26" fmla="*/ 85053 w 86708"/>
                    <a:gd name="connsiteY26" fmla="*/ 2613 h 46293"/>
                    <a:gd name="connsiteX27" fmla="*/ 86621 w 86708"/>
                    <a:gd name="connsiteY27" fmla="*/ 9928 h 46293"/>
                    <a:gd name="connsiteX28" fmla="*/ 82963 w 86708"/>
                    <a:gd name="connsiteY28" fmla="*/ 16982 h 46293"/>
                    <a:gd name="connsiteX29" fmla="*/ 78522 w 86708"/>
                    <a:gd name="connsiteY29" fmla="*/ 20116 h 46293"/>
                    <a:gd name="connsiteX30" fmla="*/ 79306 w 86708"/>
                    <a:gd name="connsiteY30" fmla="*/ 25080 h 46293"/>
                    <a:gd name="connsiteX31" fmla="*/ 76693 w 86708"/>
                    <a:gd name="connsiteY31" fmla="*/ 29260 h 46293"/>
                    <a:gd name="connsiteX32" fmla="*/ 68594 w 86708"/>
                    <a:gd name="connsiteY32" fmla="*/ 30828 h 46293"/>
                    <a:gd name="connsiteX33" fmla="*/ 63369 w 86708"/>
                    <a:gd name="connsiteY33" fmla="*/ 35530 h 46293"/>
                    <a:gd name="connsiteX34" fmla="*/ 57621 w 86708"/>
                    <a:gd name="connsiteY34" fmla="*/ 41278 h 46293"/>
                    <a:gd name="connsiteX35" fmla="*/ 48739 w 86708"/>
                    <a:gd name="connsiteY35" fmla="*/ 44674 h 46293"/>
                    <a:gd name="connsiteX36" fmla="*/ 33847 w 86708"/>
                    <a:gd name="connsiteY36" fmla="*/ 45981 h 46293"/>
                    <a:gd name="connsiteX37" fmla="*/ 24965 w 86708"/>
                    <a:gd name="connsiteY37" fmla="*/ 43368 h 46293"/>
                    <a:gd name="connsiteX38" fmla="*/ 21046 w 86708"/>
                    <a:gd name="connsiteY38" fmla="*/ 41278 h 46293"/>
                    <a:gd name="connsiteX39" fmla="*/ 18433 w 86708"/>
                    <a:gd name="connsiteY39" fmla="*/ 40233 h 46293"/>
                    <a:gd name="connsiteX40" fmla="*/ 15298 w 86708"/>
                    <a:gd name="connsiteY40" fmla="*/ 43107 h 4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6708" h="46293">
                      <a:moveTo>
                        <a:pt x="15298" y="43107"/>
                      </a:moveTo>
                      <a:cubicBezTo>
                        <a:pt x="14253" y="43629"/>
                        <a:pt x="13208" y="42323"/>
                        <a:pt x="12686" y="41801"/>
                      </a:cubicBezTo>
                      <a:cubicBezTo>
                        <a:pt x="11902" y="41017"/>
                        <a:pt x="11118" y="40494"/>
                        <a:pt x="10073" y="39972"/>
                      </a:cubicBezTo>
                      <a:cubicBezTo>
                        <a:pt x="7461" y="38666"/>
                        <a:pt x="5109" y="37098"/>
                        <a:pt x="2235" y="36314"/>
                      </a:cubicBezTo>
                      <a:cubicBezTo>
                        <a:pt x="1190" y="36053"/>
                        <a:pt x="407" y="35530"/>
                        <a:pt x="145" y="34485"/>
                      </a:cubicBezTo>
                      <a:cubicBezTo>
                        <a:pt x="-116" y="32918"/>
                        <a:pt x="-116" y="30828"/>
                        <a:pt x="929" y="29260"/>
                      </a:cubicBezTo>
                      <a:cubicBezTo>
                        <a:pt x="1713" y="27693"/>
                        <a:pt x="3280" y="27693"/>
                        <a:pt x="4587" y="28216"/>
                      </a:cubicBezTo>
                      <a:cubicBezTo>
                        <a:pt x="6154" y="28738"/>
                        <a:pt x="7461" y="28999"/>
                        <a:pt x="9028" y="28999"/>
                      </a:cubicBezTo>
                      <a:cubicBezTo>
                        <a:pt x="10595" y="28738"/>
                        <a:pt x="11902" y="28216"/>
                        <a:pt x="13470" y="28738"/>
                      </a:cubicBezTo>
                      <a:cubicBezTo>
                        <a:pt x="14776" y="28999"/>
                        <a:pt x="16082" y="30044"/>
                        <a:pt x="17649" y="30044"/>
                      </a:cubicBezTo>
                      <a:cubicBezTo>
                        <a:pt x="19478" y="30305"/>
                        <a:pt x="21046" y="29783"/>
                        <a:pt x="22874" y="29522"/>
                      </a:cubicBezTo>
                      <a:cubicBezTo>
                        <a:pt x="24965" y="29260"/>
                        <a:pt x="26793" y="29783"/>
                        <a:pt x="28883" y="29522"/>
                      </a:cubicBezTo>
                      <a:cubicBezTo>
                        <a:pt x="30451" y="29522"/>
                        <a:pt x="31234" y="28738"/>
                        <a:pt x="31757" y="27170"/>
                      </a:cubicBezTo>
                      <a:cubicBezTo>
                        <a:pt x="32280" y="26125"/>
                        <a:pt x="32802" y="24819"/>
                        <a:pt x="34108" y="25864"/>
                      </a:cubicBezTo>
                      <a:cubicBezTo>
                        <a:pt x="35415" y="27170"/>
                        <a:pt x="36459" y="29783"/>
                        <a:pt x="38289" y="30044"/>
                      </a:cubicBezTo>
                      <a:cubicBezTo>
                        <a:pt x="40117" y="30305"/>
                        <a:pt x="41162" y="27954"/>
                        <a:pt x="42730" y="27170"/>
                      </a:cubicBezTo>
                      <a:cubicBezTo>
                        <a:pt x="44559" y="26387"/>
                        <a:pt x="45865" y="28738"/>
                        <a:pt x="47433" y="29522"/>
                      </a:cubicBezTo>
                      <a:cubicBezTo>
                        <a:pt x="49000" y="30305"/>
                        <a:pt x="51351" y="29783"/>
                        <a:pt x="52919" y="28999"/>
                      </a:cubicBezTo>
                      <a:cubicBezTo>
                        <a:pt x="54486" y="28216"/>
                        <a:pt x="55531" y="26648"/>
                        <a:pt x="56837" y="25342"/>
                      </a:cubicBezTo>
                      <a:cubicBezTo>
                        <a:pt x="56837" y="25342"/>
                        <a:pt x="56837" y="25342"/>
                        <a:pt x="56837" y="25342"/>
                      </a:cubicBezTo>
                      <a:cubicBezTo>
                        <a:pt x="57360" y="23252"/>
                        <a:pt x="58144" y="21423"/>
                        <a:pt x="59712" y="19855"/>
                      </a:cubicBezTo>
                      <a:cubicBezTo>
                        <a:pt x="61279" y="18288"/>
                        <a:pt x="63369" y="17765"/>
                        <a:pt x="65459" y="16720"/>
                      </a:cubicBezTo>
                      <a:cubicBezTo>
                        <a:pt x="67549" y="15936"/>
                        <a:pt x="69116" y="14630"/>
                        <a:pt x="69639" y="12540"/>
                      </a:cubicBezTo>
                      <a:cubicBezTo>
                        <a:pt x="70162" y="10189"/>
                        <a:pt x="69116" y="7576"/>
                        <a:pt x="68594" y="5225"/>
                      </a:cubicBezTo>
                      <a:cubicBezTo>
                        <a:pt x="68333" y="3135"/>
                        <a:pt x="68855" y="1306"/>
                        <a:pt x="70946" y="522"/>
                      </a:cubicBezTo>
                      <a:cubicBezTo>
                        <a:pt x="73558" y="-261"/>
                        <a:pt x="76432" y="0"/>
                        <a:pt x="79044" y="261"/>
                      </a:cubicBezTo>
                      <a:cubicBezTo>
                        <a:pt x="81134" y="522"/>
                        <a:pt x="83485" y="784"/>
                        <a:pt x="85053" y="2613"/>
                      </a:cubicBezTo>
                      <a:cubicBezTo>
                        <a:pt x="86621" y="4703"/>
                        <a:pt x="86882" y="7576"/>
                        <a:pt x="86621" y="9928"/>
                      </a:cubicBezTo>
                      <a:cubicBezTo>
                        <a:pt x="86359" y="12802"/>
                        <a:pt x="85053" y="15153"/>
                        <a:pt x="82963" y="16982"/>
                      </a:cubicBezTo>
                      <a:cubicBezTo>
                        <a:pt x="81657" y="18027"/>
                        <a:pt x="79306" y="18810"/>
                        <a:pt x="78522" y="20116"/>
                      </a:cubicBezTo>
                      <a:cubicBezTo>
                        <a:pt x="77738" y="21684"/>
                        <a:pt x="79044" y="23513"/>
                        <a:pt x="79306" y="25080"/>
                      </a:cubicBezTo>
                      <a:cubicBezTo>
                        <a:pt x="79566" y="27170"/>
                        <a:pt x="78783" y="28477"/>
                        <a:pt x="76693" y="29260"/>
                      </a:cubicBezTo>
                      <a:cubicBezTo>
                        <a:pt x="74081" y="30044"/>
                        <a:pt x="71206" y="30044"/>
                        <a:pt x="68594" y="30828"/>
                      </a:cubicBezTo>
                      <a:cubicBezTo>
                        <a:pt x="66243" y="31612"/>
                        <a:pt x="64675" y="33179"/>
                        <a:pt x="63369" y="35530"/>
                      </a:cubicBezTo>
                      <a:cubicBezTo>
                        <a:pt x="61802" y="37882"/>
                        <a:pt x="60234" y="39972"/>
                        <a:pt x="57621" y="41278"/>
                      </a:cubicBezTo>
                      <a:cubicBezTo>
                        <a:pt x="54747" y="42846"/>
                        <a:pt x="51612" y="43891"/>
                        <a:pt x="48739" y="44674"/>
                      </a:cubicBezTo>
                      <a:cubicBezTo>
                        <a:pt x="43775" y="45981"/>
                        <a:pt x="38811" y="46765"/>
                        <a:pt x="33847" y="45981"/>
                      </a:cubicBezTo>
                      <a:cubicBezTo>
                        <a:pt x="30712" y="45458"/>
                        <a:pt x="27839" y="44674"/>
                        <a:pt x="24965" y="43368"/>
                      </a:cubicBezTo>
                      <a:cubicBezTo>
                        <a:pt x="23658" y="42846"/>
                        <a:pt x="22090" y="42323"/>
                        <a:pt x="21046" y="41278"/>
                      </a:cubicBezTo>
                      <a:cubicBezTo>
                        <a:pt x="20262" y="40494"/>
                        <a:pt x="19739" y="39972"/>
                        <a:pt x="18433" y="40233"/>
                      </a:cubicBezTo>
                      <a:cubicBezTo>
                        <a:pt x="16604" y="41017"/>
                        <a:pt x="16604" y="42585"/>
                        <a:pt x="15298" y="4310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2" name="Freeform: Shape 831">
                  <a:extLst>
                    <a:ext uri="{FF2B5EF4-FFF2-40B4-BE49-F238E27FC236}">
                      <a16:creationId xmlns:a16="http://schemas.microsoft.com/office/drawing/2014/main" id="{C609D133-A8C8-A13A-AE46-84DD7BC2FB93}"/>
                    </a:ext>
                  </a:extLst>
                </p:cNvPr>
                <p:cNvSpPr/>
                <p:nvPr/>
              </p:nvSpPr>
              <p:spPr>
                <a:xfrm>
                  <a:off x="8098155" y="4128017"/>
                  <a:ext cx="11056" cy="8438"/>
                </a:xfrm>
                <a:custGeom>
                  <a:avLst/>
                  <a:gdLst>
                    <a:gd name="connsiteX0" fmla="*/ 2090 w 11056"/>
                    <a:gd name="connsiteY0" fmla="*/ 3727 h 8438"/>
                    <a:gd name="connsiteX1" fmla="*/ 0 w 11056"/>
                    <a:gd name="connsiteY1" fmla="*/ 1637 h 8438"/>
                    <a:gd name="connsiteX2" fmla="*/ 4441 w 11056"/>
                    <a:gd name="connsiteY2" fmla="*/ 69 h 8438"/>
                    <a:gd name="connsiteX3" fmla="*/ 8882 w 11056"/>
                    <a:gd name="connsiteY3" fmla="*/ 853 h 8438"/>
                    <a:gd name="connsiteX4" fmla="*/ 10973 w 11056"/>
                    <a:gd name="connsiteY4" fmla="*/ 3988 h 8438"/>
                    <a:gd name="connsiteX5" fmla="*/ 9928 w 11056"/>
                    <a:gd name="connsiteY5" fmla="*/ 8168 h 8438"/>
                    <a:gd name="connsiteX6" fmla="*/ 5225 w 11056"/>
                    <a:gd name="connsiteY6" fmla="*/ 6601 h 8438"/>
                    <a:gd name="connsiteX7" fmla="*/ 4180 w 11056"/>
                    <a:gd name="connsiteY7" fmla="*/ 4772 h 8438"/>
                    <a:gd name="connsiteX8" fmla="*/ 2090 w 11056"/>
                    <a:gd name="connsiteY8" fmla="*/ 3727 h 8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56" h="8438">
                      <a:moveTo>
                        <a:pt x="2090" y="3727"/>
                      </a:moveTo>
                      <a:cubicBezTo>
                        <a:pt x="1306" y="3205"/>
                        <a:pt x="522" y="2421"/>
                        <a:pt x="0" y="1637"/>
                      </a:cubicBezTo>
                      <a:cubicBezTo>
                        <a:pt x="1306" y="1115"/>
                        <a:pt x="2874" y="331"/>
                        <a:pt x="4441" y="69"/>
                      </a:cubicBezTo>
                      <a:cubicBezTo>
                        <a:pt x="6009" y="-192"/>
                        <a:pt x="7576" y="331"/>
                        <a:pt x="8882" y="853"/>
                      </a:cubicBezTo>
                      <a:cubicBezTo>
                        <a:pt x="10450" y="1376"/>
                        <a:pt x="10973" y="2421"/>
                        <a:pt x="10973" y="3988"/>
                      </a:cubicBezTo>
                      <a:cubicBezTo>
                        <a:pt x="10973" y="5295"/>
                        <a:pt x="11495" y="7385"/>
                        <a:pt x="9928" y="8168"/>
                      </a:cubicBezTo>
                      <a:cubicBezTo>
                        <a:pt x="8099" y="8952"/>
                        <a:pt x="6270" y="7907"/>
                        <a:pt x="5225" y="6601"/>
                      </a:cubicBezTo>
                      <a:cubicBezTo>
                        <a:pt x="4703" y="6078"/>
                        <a:pt x="4441" y="5556"/>
                        <a:pt x="4180" y="4772"/>
                      </a:cubicBezTo>
                      <a:cubicBezTo>
                        <a:pt x="3396" y="4511"/>
                        <a:pt x="2613" y="4249"/>
                        <a:pt x="2090" y="37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3" name="Freeform: Shape 832">
                  <a:extLst>
                    <a:ext uri="{FF2B5EF4-FFF2-40B4-BE49-F238E27FC236}">
                      <a16:creationId xmlns:a16="http://schemas.microsoft.com/office/drawing/2014/main" id="{59242FD5-7D5F-4347-7B3C-039133FA7114}"/>
                    </a:ext>
                  </a:extLst>
                </p:cNvPr>
                <p:cNvSpPr/>
                <p:nvPr/>
              </p:nvSpPr>
              <p:spPr>
                <a:xfrm>
                  <a:off x="8116718" y="4134394"/>
                  <a:ext cx="49176" cy="46476"/>
                </a:xfrm>
                <a:custGeom>
                  <a:avLst/>
                  <a:gdLst>
                    <a:gd name="connsiteX0" fmla="*/ 3643 w 49176"/>
                    <a:gd name="connsiteY0" fmla="*/ 485 h 46476"/>
                    <a:gd name="connsiteX1" fmla="*/ 20363 w 49176"/>
                    <a:gd name="connsiteY1" fmla="*/ 9106 h 46476"/>
                    <a:gd name="connsiteX2" fmla="*/ 39957 w 49176"/>
                    <a:gd name="connsiteY2" fmla="*/ 23736 h 46476"/>
                    <a:gd name="connsiteX3" fmla="*/ 49101 w 49176"/>
                    <a:gd name="connsiteY3" fmla="*/ 40196 h 46476"/>
                    <a:gd name="connsiteX4" fmla="*/ 44921 w 49176"/>
                    <a:gd name="connsiteY4" fmla="*/ 46466 h 46476"/>
                    <a:gd name="connsiteX5" fmla="*/ 42047 w 49176"/>
                    <a:gd name="connsiteY5" fmla="*/ 43853 h 46476"/>
                    <a:gd name="connsiteX6" fmla="*/ 39435 w 49176"/>
                    <a:gd name="connsiteY6" fmla="*/ 37583 h 46476"/>
                    <a:gd name="connsiteX7" fmla="*/ 32119 w 49176"/>
                    <a:gd name="connsiteY7" fmla="*/ 25043 h 46476"/>
                    <a:gd name="connsiteX8" fmla="*/ 27417 w 49176"/>
                    <a:gd name="connsiteY8" fmla="*/ 20601 h 46476"/>
                    <a:gd name="connsiteX9" fmla="*/ 22453 w 49176"/>
                    <a:gd name="connsiteY9" fmla="*/ 16160 h 46476"/>
                    <a:gd name="connsiteX10" fmla="*/ 22453 w 49176"/>
                    <a:gd name="connsiteY10" fmla="*/ 16160 h 46476"/>
                    <a:gd name="connsiteX11" fmla="*/ 21408 w 49176"/>
                    <a:gd name="connsiteY11" fmla="*/ 15376 h 46476"/>
                    <a:gd name="connsiteX12" fmla="*/ 20102 w 49176"/>
                    <a:gd name="connsiteY12" fmla="*/ 14854 h 46476"/>
                    <a:gd name="connsiteX13" fmla="*/ 16706 w 49176"/>
                    <a:gd name="connsiteY13" fmla="*/ 13025 h 46476"/>
                    <a:gd name="connsiteX14" fmla="*/ 12525 w 49176"/>
                    <a:gd name="connsiteY14" fmla="*/ 11458 h 46476"/>
                    <a:gd name="connsiteX15" fmla="*/ 9913 w 49176"/>
                    <a:gd name="connsiteY15" fmla="*/ 9890 h 46476"/>
                    <a:gd name="connsiteX16" fmla="*/ 5994 w 49176"/>
                    <a:gd name="connsiteY16" fmla="*/ 6494 h 46476"/>
                    <a:gd name="connsiteX17" fmla="*/ 3643 w 49176"/>
                    <a:gd name="connsiteY17" fmla="*/ 4404 h 46476"/>
                    <a:gd name="connsiteX18" fmla="*/ 1553 w 49176"/>
                    <a:gd name="connsiteY18" fmla="*/ 3881 h 46476"/>
                    <a:gd name="connsiteX19" fmla="*/ 1030 w 49176"/>
                    <a:gd name="connsiteY19" fmla="*/ 224 h 46476"/>
                    <a:gd name="connsiteX20" fmla="*/ 3643 w 49176"/>
                    <a:gd name="connsiteY20" fmla="*/ 485 h 46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9176" h="46476">
                      <a:moveTo>
                        <a:pt x="3643" y="485"/>
                      </a:moveTo>
                      <a:cubicBezTo>
                        <a:pt x="9390" y="2575"/>
                        <a:pt x="15138" y="5971"/>
                        <a:pt x="20363" y="9106"/>
                      </a:cubicBezTo>
                      <a:cubicBezTo>
                        <a:pt x="27156" y="13286"/>
                        <a:pt x="33949" y="17989"/>
                        <a:pt x="39957" y="23736"/>
                      </a:cubicBezTo>
                      <a:cubicBezTo>
                        <a:pt x="44399" y="27916"/>
                        <a:pt x="49885" y="33403"/>
                        <a:pt x="49101" y="40196"/>
                      </a:cubicBezTo>
                      <a:cubicBezTo>
                        <a:pt x="48840" y="42285"/>
                        <a:pt x="47795" y="46727"/>
                        <a:pt x="44921" y="46466"/>
                      </a:cubicBezTo>
                      <a:cubicBezTo>
                        <a:pt x="43615" y="46466"/>
                        <a:pt x="42569" y="44898"/>
                        <a:pt x="42047" y="43853"/>
                      </a:cubicBezTo>
                      <a:cubicBezTo>
                        <a:pt x="41002" y="41763"/>
                        <a:pt x="40218" y="39673"/>
                        <a:pt x="39435" y="37583"/>
                      </a:cubicBezTo>
                      <a:cubicBezTo>
                        <a:pt x="37606" y="33141"/>
                        <a:pt x="35777" y="28700"/>
                        <a:pt x="32119" y="25043"/>
                      </a:cubicBezTo>
                      <a:cubicBezTo>
                        <a:pt x="30552" y="23475"/>
                        <a:pt x="28462" y="22430"/>
                        <a:pt x="27417" y="20601"/>
                      </a:cubicBezTo>
                      <a:cubicBezTo>
                        <a:pt x="26372" y="18772"/>
                        <a:pt x="24282" y="17466"/>
                        <a:pt x="22453" y="16160"/>
                      </a:cubicBezTo>
                      <a:cubicBezTo>
                        <a:pt x="21931" y="15899"/>
                        <a:pt x="21931" y="15638"/>
                        <a:pt x="22453" y="16160"/>
                      </a:cubicBezTo>
                      <a:cubicBezTo>
                        <a:pt x="22453" y="16160"/>
                        <a:pt x="21669" y="15638"/>
                        <a:pt x="21408" y="15376"/>
                      </a:cubicBezTo>
                      <a:cubicBezTo>
                        <a:pt x="21147" y="15115"/>
                        <a:pt x="20624" y="14854"/>
                        <a:pt x="20102" y="14854"/>
                      </a:cubicBezTo>
                      <a:cubicBezTo>
                        <a:pt x="19057" y="14331"/>
                        <a:pt x="18012" y="13547"/>
                        <a:pt x="16706" y="13025"/>
                      </a:cubicBezTo>
                      <a:cubicBezTo>
                        <a:pt x="15399" y="12503"/>
                        <a:pt x="13831" y="11980"/>
                        <a:pt x="12525" y="11458"/>
                      </a:cubicBezTo>
                      <a:cubicBezTo>
                        <a:pt x="11742" y="10935"/>
                        <a:pt x="10697" y="10412"/>
                        <a:pt x="9913" y="9890"/>
                      </a:cubicBezTo>
                      <a:cubicBezTo>
                        <a:pt x="8606" y="8845"/>
                        <a:pt x="7039" y="7800"/>
                        <a:pt x="5994" y="6494"/>
                      </a:cubicBezTo>
                      <a:cubicBezTo>
                        <a:pt x="5211" y="5710"/>
                        <a:pt x="4688" y="4926"/>
                        <a:pt x="3643" y="4404"/>
                      </a:cubicBezTo>
                      <a:cubicBezTo>
                        <a:pt x="3120" y="4142"/>
                        <a:pt x="2075" y="4142"/>
                        <a:pt x="1553" y="3881"/>
                      </a:cubicBezTo>
                      <a:cubicBezTo>
                        <a:pt x="508" y="3359"/>
                        <a:pt x="-1060" y="-38"/>
                        <a:pt x="1030" y="224"/>
                      </a:cubicBezTo>
                      <a:cubicBezTo>
                        <a:pt x="2075" y="-299"/>
                        <a:pt x="3120" y="224"/>
                        <a:pt x="3643" y="48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054A84DD-137D-1020-C94C-960B57C44800}"/>
                    </a:ext>
                  </a:extLst>
                </p:cNvPr>
                <p:cNvSpPr/>
                <p:nvPr/>
              </p:nvSpPr>
              <p:spPr>
                <a:xfrm>
                  <a:off x="8050498" y="4123883"/>
                  <a:ext cx="4390" cy="4322"/>
                </a:xfrm>
                <a:custGeom>
                  <a:avLst/>
                  <a:gdLst>
                    <a:gd name="connsiteX0" fmla="*/ 369 w 4390"/>
                    <a:gd name="connsiteY0" fmla="*/ 3942 h 4322"/>
                    <a:gd name="connsiteX1" fmla="*/ 108 w 4390"/>
                    <a:gd name="connsiteY1" fmla="*/ 2897 h 4322"/>
                    <a:gd name="connsiteX2" fmla="*/ 1153 w 4390"/>
                    <a:gd name="connsiteY2" fmla="*/ 2114 h 4322"/>
                    <a:gd name="connsiteX3" fmla="*/ 1675 w 4390"/>
                    <a:gd name="connsiteY3" fmla="*/ 285 h 4322"/>
                    <a:gd name="connsiteX4" fmla="*/ 3766 w 4390"/>
                    <a:gd name="connsiteY4" fmla="*/ 546 h 4322"/>
                    <a:gd name="connsiteX5" fmla="*/ 4288 w 4390"/>
                    <a:gd name="connsiteY5" fmla="*/ 2375 h 4322"/>
                    <a:gd name="connsiteX6" fmla="*/ 369 w 4390"/>
                    <a:gd name="connsiteY6" fmla="*/ 3942 h 4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90" h="4322">
                      <a:moveTo>
                        <a:pt x="369" y="3942"/>
                      </a:moveTo>
                      <a:cubicBezTo>
                        <a:pt x="108" y="3681"/>
                        <a:pt x="-153" y="3158"/>
                        <a:pt x="108" y="2897"/>
                      </a:cubicBezTo>
                      <a:cubicBezTo>
                        <a:pt x="369" y="2375"/>
                        <a:pt x="892" y="2375"/>
                        <a:pt x="1153" y="2114"/>
                      </a:cubicBezTo>
                      <a:cubicBezTo>
                        <a:pt x="1675" y="1591"/>
                        <a:pt x="1153" y="807"/>
                        <a:pt x="1675" y="285"/>
                      </a:cubicBezTo>
                      <a:cubicBezTo>
                        <a:pt x="2199" y="-238"/>
                        <a:pt x="3243" y="24"/>
                        <a:pt x="3766" y="546"/>
                      </a:cubicBezTo>
                      <a:cubicBezTo>
                        <a:pt x="4288" y="1069"/>
                        <a:pt x="4550" y="1852"/>
                        <a:pt x="4288" y="2375"/>
                      </a:cubicBezTo>
                      <a:cubicBezTo>
                        <a:pt x="4027" y="3681"/>
                        <a:pt x="1675" y="4987"/>
                        <a:pt x="369" y="394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5" name="Freeform: Shape 834">
                  <a:extLst>
                    <a:ext uri="{FF2B5EF4-FFF2-40B4-BE49-F238E27FC236}">
                      <a16:creationId xmlns:a16="http://schemas.microsoft.com/office/drawing/2014/main" id="{168A5081-E20E-713E-9D3E-7DEFE7EA82F3}"/>
                    </a:ext>
                  </a:extLst>
                </p:cNvPr>
                <p:cNvSpPr/>
                <p:nvPr/>
              </p:nvSpPr>
              <p:spPr>
                <a:xfrm>
                  <a:off x="8021803" y="4118420"/>
                  <a:ext cx="23089" cy="7993"/>
                </a:xfrm>
                <a:custGeom>
                  <a:avLst/>
                  <a:gdLst>
                    <a:gd name="connsiteX0" fmla="*/ 12083 w 23089"/>
                    <a:gd name="connsiteY0" fmla="*/ 6270 h 7993"/>
                    <a:gd name="connsiteX1" fmla="*/ 7381 w 23089"/>
                    <a:gd name="connsiteY1" fmla="*/ 4441 h 7993"/>
                    <a:gd name="connsiteX2" fmla="*/ 5551 w 23089"/>
                    <a:gd name="connsiteY2" fmla="*/ 5486 h 7993"/>
                    <a:gd name="connsiteX3" fmla="*/ 3723 w 23089"/>
                    <a:gd name="connsiteY3" fmla="*/ 7315 h 7993"/>
                    <a:gd name="connsiteX4" fmla="*/ 1633 w 23089"/>
                    <a:gd name="connsiteY4" fmla="*/ 7838 h 7993"/>
                    <a:gd name="connsiteX5" fmla="*/ 65 w 23089"/>
                    <a:gd name="connsiteY5" fmla="*/ 4702 h 7993"/>
                    <a:gd name="connsiteX6" fmla="*/ 1372 w 23089"/>
                    <a:gd name="connsiteY6" fmla="*/ 2090 h 7993"/>
                    <a:gd name="connsiteX7" fmla="*/ 3462 w 23089"/>
                    <a:gd name="connsiteY7" fmla="*/ 1045 h 7993"/>
                    <a:gd name="connsiteX8" fmla="*/ 5291 w 23089"/>
                    <a:gd name="connsiteY8" fmla="*/ 261 h 7993"/>
                    <a:gd name="connsiteX9" fmla="*/ 7903 w 23089"/>
                    <a:gd name="connsiteY9" fmla="*/ 0 h 7993"/>
                    <a:gd name="connsiteX10" fmla="*/ 11560 w 23089"/>
                    <a:gd name="connsiteY10" fmla="*/ 0 h 7993"/>
                    <a:gd name="connsiteX11" fmla="*/ 14434 w 23089"/>
                    <a:gd name="connsiteY11" fmla="*/ 261 h 7993"/>
                    <a:gd name="connsiteX12" fmla="*/ 19660 w 23089"/>
                    <a:gd name="connsiteY12" fmla="*/ 522 h 7993"/>
                    <a:gd name="connsiteX13" fmla="*/ 22011 w 23089"/>
                    <a:gd name="connsiteY13" fmla="*/ 784 h 7993"/>
                    <a:gd name="connsiteX14" fmla="*/ 23056 w 23089"/>
                    <a:gd name="connsiteY14" fmla="*/ 2351 h 7993"/>
                    <a:gd name="connsiteX15" fmla="*/ 20966 w 23089"/>
                    <a:gd name="connsiteY15" fmla="*/ 4964 h 7993"/>
                    <a:gd name="connsiteX16" fmla="*/ 16785 w 23089"/>
                    <a:gd name="connsiteY16" fmla="*/ 6531 h 7993"/>
                    <a:gd name="connsiteX17" fmla="*/ 15479 w 23089"/>
                    <a:gd name="connsiteY17" fmla="*/ 6793 h 7993"/>
                    <a:gd name="connsiteX18" fmla="*/ 13389 w 23089"/>
                    <a:gd name="connsiteY18" fmla="*/ 7054 h 7993"/>
                    <a:gd name="connsiteX19" fmla="*/ 12083 w 23089"/>
                    <a:gd name="connsiteY19" fmla="*/ 6270 h 7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3089" h="7993">
                      <a:moveTo>
                        <a:pt x="12083" y="6270"/>
                      </a:moveTo>
                      <a:cubicBezTo>
                        <a:pt x="10516" y="5747"/>
                        <a:pt x="9209" y="4180"/>
                        <a:pt x="7381" y="4441"/>
                      </a:cubicBezTo>
                      <a:cubicBezTo>
                        <a:pt x="6597" y="4702"/>
                        <a:pt x="6074" y="4964"/>
                        <a:pt x="5551" y="5486"/>
                      </a:cubicBezTo>
                      <a:cubicBezTo>
                        <a:pt x="5029" y="6009"/>
                        <a:pt x="4507" y="6531"/>
                        <a:pt x="3723" y="7315"/>
                      </a:cubicBezTo>
                      <a:cubicBezTo>
                        <a:pt x="2939" y="8099"/>
                        <a:pt x="2416" y="8099"/>
                        <a:pt x="1633" y="7838"/>
                      </a:cubicBezTo>
                      <a:cubicBezTo>
                        <a:pt x="326" y="7576"/>
                        <a:pt x="-196" y="5747"/>
                        <a:pt x="65" y="4702"/>
                      </a:cubicBezTo>
                      <a:cubicBezTo>
                        <a:pt x="326" y="3919"/>
                        <a:pt x="849" y="2874"/>
                        <a:pt x="1372" y="2090"/>
                      </a:cubicBezTo>
                      <a:cubicBezTo>
                        <a:pt x="1894" y="1567"/>
                        <a:pt x="2678" y="1306"/>
                        <a:pt x="3462" y="1045"/>
                      </a:cubicBezTo>
                      <a:cubicBezTo>
                        <a:pt x="3984" y="784"/>
                        <a:pt x="4507" y="261"/>
                        <a:pt x="5291" y="261"/>
                      </a:cubicBezTo>
                      <a:cubicBezTo>
                        <a:pt x="6074" y="261"/>
                        <a:pt x="6858" y="0"/>
                        <a:pt x="7903" y="0"/>
                      </a:cubicBezTo>
                      <a:cubicBezTo>
                        <a:pt x="9209" y="0"/>
                        <a:pt x="10254" y="0"/>
                        <a:pt x="11560" y="0"/>
                      </a:cubicBezTo>
                      <a:cubicBezTo>
                        <a:pt x="12606" y="0"/>
                        <a:pt x="13389" y="0"/>
                        <a:pt x="14434" y="261"/>
                      </a:cubicBezTo>
                      <a:cubicBezTo>
                        <a:pt x="16002" y="522"/>
                        <a:pt x="17831" y="261"/>
                        <a:pt x="19660" y="522"/>
                      </a:cubicBezTo>
                      <a:cubicBezTo>
                        <a:pt x="20443" y="522"/>
                        <a:pt x="21227" y="784"/>
                        <a:pt x="22011" y="784"/>
                      </a:cubicBezTo>
                      <a:cubicBezTo>
                        <a:pt x="22794" y="784"/>
                        <a:pt x="23056" y="1567"/>
                        <a:pt x="23056" y="2351"/>
                      </a:cubicBezTo>
                      <a:cubicBezTo>
                        <a:pt x="23317" y="3658"/>
                        <a:pt x="22011" y="4702"/>
                        <a:pt x="20966" y="4964"/>
                      </a:cubicBezTo>
                      <a:cubicBezTo>
                        <a:pt x="19398" y="5225"/>
                        <a:pt x="18353" y="6270"/>
                        <a:pt x="16785" y="6531"/>
                      </a:cubicBezTo>
                      <a:cubicBezTo>
                        <a:pt x="16525" y="6531"/>
                        <a:pt x="16002" y="6793"/>
                        <a:pt x="15479" y="6793"/>
                      </a:cubicBezTo>
                      <a:cubicBezTo>
                        <a:pt x="14695" y="7054"/>
                        <a:pt x="14173" y="6793"/>
                        <a:pt x="13389" y="7054"/>
                      </a:cubicBezTo>
                      <a:cubicBezTo>
                        <a:pt x="12867" y="6270"/>
                        <a:pt x="12606" y="6270"/>
                        <a:pt x="12083" y="62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9" name="Graphic 3">
                <a:extLst>
                  <a:ext uri="{FF2B5EF4-FFF2-40B4-BE49-F238E27FC236}">
                    <a16:creationId xmlns:a16="http://schemas.microsoft.com/office/drawing/2014/main" id="{56DF7899-6D21-F0D1-8297-B915BDB60D22}"/>
                  </a:ext>
                </a:extLst>
              </p:cNvPr>
              <p:cNvGrpSpPr/>
              <p:nvPr/>
            </p:nvGrpSpPr>
            <p:grpSpPr>
              <a:xfrm>
                <a:off x="7825405" y="3863697"/>
                <a:ext cx="403642" cy="135683"/>
                <a:chOff x="7825405" y="3863697"/>
                <a:chExt cx="403642" cy="135683"/>
              </a:xfrm>
              <a:solidFill>
                <a:srgbClr val="D5D7D8"/>
              </a:solidFill>
            </p:grpSpPr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FA4B5B13-287D-2537-E2C1-DA09102D9239}"/>
                    </a:ext>
                  </a:extLst>
                </p:cNvPr>
                <p:cNvSpPr/>
                <p:nvPr/>
              </p:nvSpPr>
              <p:spPr>
                <a:xfrm>
                  <a:off x="8175225" y="3956704"/>
                  <a:ext cx="5225" cy="5747"/>
                </a:xfrm>
                <a:custGeom>
                  <a:avLst/>
                  <a:gdLst>
                    <a:gd name="connsiteX0" fmla="*/ 5225 w 5225"/>
                    <a:gd name="connsiteY0" fmla="*/ 2874 h 5747"/>
                    <a:gd name="connsiteX1" fmla="*/ 2613 w 5225"/>
                    <a:gd name="connsiteY1" fmla="*/ 5747 h 5747"/>
                    <a:gd name="connsiteX2" fmla="*/ 0 w 5225"/>
                    <a:gd name="connsiteY2" fmla="*/ 2874 h 5747"/>
                    <a:gd name="connsiteX3" fmla="*/ 2613 w 5225"/>
                    <a:gd name="connsiteY3" fmla="*/ 0 h 5747"/>
                    <a:gd name="connsiteX4" fmla="*/ 5225 w 5225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747">
                      <a:moveTo>
                        <a:pt x="5225" y="2874"/>
                      </a:moveTo>
                      <a:cubicBezTo>
                        <a:pt x="5225" y="4441"/>
                        <a:pt x="4180" y="5747"/>
                        <a:pt x="2613" y="5747"/>
                      </a:cubicBezTo>
                      <a:cubicBezTo>
                        <a:pt x="1045" y="5747"/>
                        <a:pt x="0" y="4441"/>
                        <a:pt x="0" y="2874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306"/>
                        <a:pt x="5225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98E2D8B4-1C8F-8517-D088-FE0742824159}"/>
                    </a:ext>
                  </a:extLst>
                </p:cNvPr>
                <p:cNvSpPr/>
                <p:nvPr/>
              </p:nvSpPr>
              <p:spPr>
                <a:xfrm>
                  <a:off x="8163207" y="3947299"/>
                  <a:ext cx="5748" cy="5747"/>
                </a:xfrm>
                <a:custGeom>
                  <a:avLst/>
                  <a:gdLst>
                    <a:gd name="connsiteX0" fmla="*/ 5748 w 5748"/>
                    <a:gd name="connsiteY0" fmla="*/ 2874 h 5747"/>
                    <a:gd name="connsiteX1" fmla="*/ 2874 w 5748"/>
                    <a:gd name="connsiteY1" fmla="*/ 5747 h 5747"/>
                    <a:gd name="connsiteX2" fmla="*/ 0 w 5748"/>
                    <a:gd name="connsiteY2" fmla="*/ 2874 h 5747"/>
                    <a:gd name="connsiteX3" fmla="*/ 2874 w 5748"/>
                    <a:gd name="connsiteY3" fmla="*/ 0 h 5747"/>
                    <a:gd name="connsiteX4" fmla="*/ 5748 w 5748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8" h="5747">
                      <a:moveTo>
                        <a:pt x="5748" y="2874"/>
                      </a:moveTo>
                      <a:cubicBezTo>
                        <a:pt x="5748" y="4441"/>
                        <a:pt x="4442" y="5747"/>
                        <a:pt x="2874" y="5747"/>
                      </a:cubicBezTo>
                      <a:cubicBezTo>
                        <a:pt x="1306" y="5747"/>
                        <a:pt x="0" y="4441"/>
                        <a:pt x="0" y="2874"/>
                      </a:cubicBezTo>
                      <a:cubicBezTo>
                        <a:pt x="0" y="1306"/>
                        <a:pt x="1306" y="0"/>
                        <a:pt x="2874" y="0"/>
                      </a:cubicBezTo>
                      <a:cubicBezTo>
                        <a:pt x="4703" y="261"/>
                        <a:pt x="5748" y="1306"/>
                        <a:pt x="5748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9EF86E60-5208-67A0-0E81-3D3CB2B11524}"/>
                    </a:ext>
                  </a:extLst>
                </p:cNvPr>
                <p:cNvSpPr/>
                <p:nvPr/>
              </p:nvSpPr>
              <p:spPr>
                <a:xfrm>
                  <a:off x="8154847" y="3923786"/>
                  <a:ext cx="3135" cy="3135"/>
                </a:xfrm>
                <a:custGeom>
                  <a:avLst/>
                  <a:gdLst>
                    <a:gd name="connsiteX0" fmla="*/ 3135 w 3135"/>
                    <a:gd name="connsiteY0" fmla="*/ 1568 h 3135"/>
                    <a:gd name="connsiteX1" fmla="*/ 1567 w 3135"/>
                    <a:gd name="connsiteY1" fmla="*/ 3135 h 3135"/>
                    <a:gd name="connsiteX2" fmla="*/ -1 w 3135"/>
                    <a:gd name="connsiteY2" fmla="*/ 1568 h 3135"/>
                    <a:gd name="connsiteX3" fmla="*/ 1567 w 3135"/>
                    <a:gd name="connsiteY3" fmla="*/ 0 h 3135"/>
                    <a:gd name="connsiteX4" fmla="*/ 3135 w 3135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3135">
                      <a:moveTo>
                        <a:pt x="3135" y="1568"/>
                      </a:moveTo>
                      <a:cubicBezTo>
                        <a:pt x="3135" y="2433"/>
                        <a:pt x="2433" y="3135"/>
                        <a:pt x="1567" y="3135"/>
                      </a:cubicBezTo>
                      <a:cubicBezTo>
                        <a:pt x="701" y="3135"/>
                        <a:pt x="-1" y="2433"/>
                        <a:pt x="-1" y="1568"/>
                      </a:cubicBezTo>
                      <a:cubicBezTo>
                        <a:pt x="-1" y="702"/>
                        <a:pt x="701" y="0"/>
                        <a:pt x="1567" y="0"/>
                      </a:cubicBezTo>
                      <a:cubicBezTo>
                        <a:pt x="2433" y="0"/>
                        <a:pt x="3135" y="702"/>
                        <a:pt x="3135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8AB4FDE0-5DB9-CF4D-F20C-A246EC9A63DB}"/>
                    </a:ext>
                  </a:extLst>
                </p:cNvPr>
                <p:cNvSpPr/>
                <p:nvPr/>
              </p:nvSpPr>
              <p:spPr>
                <a:xfrm>
                  <a:off x="8139955" y="3921434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135" y="0"/>
                        <a:pt x="4180" y="784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8A916E4F-818B-1869-0BE9-7EAFCBF71F1D}"/>
                    </a:ext>
                  </a:extLst>
                </p:cNvPr>
                <p:cNvSpPr/>
                <p:nvPr/>
              </p:nvSpPr>
              <p:spPr>
                <a:xfrm>
                  <a:off x="8130811" y="3913858"/>
                  <a:ext cx="3657" cy="3657"/>
                </a:xfrm>
                <a:custGeom>
                  <a:avLst/>
                  <a:gdLst>
                    <a:gd name="connsiteX0" fmla="*/ 3657 w 3657"/>
                    <a:gd name="connsiteY0" fmla="*/ 1829 h 3657"/>
                    <a:gd name="connsiteX1" fmla="*/ 1829 w 3657"/>
                    <a:gd name="connsiteY1" fmla="*/ 3658 h 3657"/>
                    <a:gd name="connsiteX2" fmla="*/ 0 w 3657"/>
                    <a:gd name="connsiteY2" fmla="*/ 1829 h 3657"/>
                    <a:gd name="connsiteX3" fmla="*/ 1829 w 3657"/>
                    <a:gd name="connsiteY3" fmla="*/ 0 h 3657"/>
                    <a:gd name="connsiteX4" fmla="*/ 3657 w 3657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657">
                      <a:moveTo>
                        <a:pt x="3657" y="1829"/>
                      </a:moveTo>
                      <a:cubicBezTo>
                        <a:pt x="3657" y="2874"/>
                        <a:pt x="2874" y="3658"/>
                        <a:pt x="1829" y="3658"/>
                      </a:cubicBezTo>
                      <a:cubicBezTo>
                        <a:pt x="784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4" y="0"/>
                        <a:pt x="3657" y="784"/>
                        <a:pt x="3657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1D4131DF-E31D-32CF-65FF-BDA46BD9D3C3}"/>
                    </a:ext>
                  </a:extLst>
                </p:cNvPr>
                <p:cNvSpPr/>
                <p:nvPr/>
              </p:nvSpPr>
              <p:spPr>
                <a:xfrm>
                  <a:off x="8147009" y="3886949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396" y="4180"/>
                        <a:pt x="2090" y="4180"/>
                      </a:cubicBezTo>
                      <a:cubicBezTo>
                        <a:pt x="784" y="4180"/>
                        <a:pt x="0" y="3396"/>
                        <a:pt x="0" y="2090"/>
                      </a:cubicBezTo>
                      <a:cubicBezTo>
                        <a:pt x="0" y="784"/>
                        <a:pt x="784" y="0"/>
                        <a:pt x="2090" y="0"/>
                      </a:cubicBezTo>
                      <a:cubicBezTo>
                        <a:pt x="3396" y="0"/>
                        <a:pt x="4180" y="784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2271AB78-5FD1-69D1-E966-6547E1262CEB}"/>
                    </a:ext>
                  </a:extLst>
                </p:cNvPr>
                <p:cNvSpPr/>
                <p:nvPr/>
              </p:nvSpPr>
              <p:spPr>
                <a:xfrm>
                  <a:off x="8095804" y="3884336"/>
                  <a:ext cx="4179" cy="4180"/>
                </a:xfrm>
                <a:custGeom>
                  <a:avLst/>
                  <a:gdLst>
                    <a:gd name="connsiteX0" fmla="*/ 4180 w 4179"/>
                    <a:gd name="connsiteY0" fmla="*/ 2090 h 4180"/>
                    <a:gd name="connsiteX1" fmla="*/ 2090 w 4179"/>
                    <a:gd name="connsiteY1" fmla="*/ 4180 h 4180"/>
                    <a:gd name="connsiteX2" fmla="*/ 0 w 4179"/>
                    <a:gd name="connsiteY2" fmla="*/ 2090 h 4180"/>
                    <a:gd name="connsiteX3" fmla="*/ 2090 w 4179"/>
                    <a:gd name="connsiteY3" fmla="*/ 0 h 4180"/>
                    <a:gd name="connsiteX4" fmla="*/ 4180 w 417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180">
                      <a:moveTo>
                        <a:pt x="4180" y="2090"/>
                      </a:moveTo>
                      <a:cubicBezTo>
                        <a:pt x="4180" y="3135"/>
                        <a:pt x="3396" y="4180"/>
                        <a:pt x="2090" y="4180"/>
                      </a:cubicBezTo>
                      <a:cubicBezTo>
                        <a:pt x="783" y="4180"/>
                        <a:pt x="0" y="3396"/>
                        <a:pt x="0" y="2090"/>
                      </a:cubicBezTo>
                      <a:cubicBezTo>
                        <a:pt x="0" y="1045"/>
                        <a:pt x="783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A6A06A66-821C-E640-9349-19C34562D5E9}"/>
                    </a:ext>
                  </a:extLst>
                </p:cNvPr>
                <p:cNvSpPr/>
                <p:nvPr/>
              </p:nvSpPr>
              <p:spPr>
                <a:xfrm>
                  <a:off x="8083786" y="3908894"/>
                  <a:ext cx="3135" cy="3135"/>
                </a:xfrm>
                <a:custGeom>
                  <a:avLst/>
                  <a:gdLst>
                    <a:gd name="connsiteX0" fmla="*/ 3135 w 3135"/>
                    <a:gd name="connsiteY0" fmla="*/ 1568 h 3135"/>
                    <a:gd name="connsiteX1" fmla="*/ 1567 w 3135"/>
                    <a:gd name="connsiteY1" fmla="*/ 3135 h 3135"/>
                    <a:gd name="connsiteX2" fmla="*/ -1 w 3135"/>
                    <a:gd name="connsiteY2" fmla="*/ 1568 h 3135"/>
                    <a:gd name="connsiteX3" fmla="*/ 1567 w 3135"/>
                    <a:gd name="connsiteY3" fmla="*/ 0 h 3135"/>
                    <a:gd name="connsiteX4" fmla="*/ 3135 w 3135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3135">
                      <a:moveTo>
                        <a:pt x="3135" y="1568"/>
                      </a:moveTo>
                      <a:cubicBezTo>
                        <a:pt x="3135" y="2434"/>
                        <a:pt x="2433" y="3135"/>
                        <a:pt x="1567" y="3135"/>
                      </a:cubicBezTo>
                      <a:cubicBezTo>
                        <a:pt x="702" y="3135"/>
                        <a:pt x="-1" y="2433"/>
                        <a:pt x="-1" y="1568"/>
                      </a:cubicBezTo>
                      <a:cubicBezTo>
                        <a:pt x="-1" y="702"/>
                        <a:pt x="701" y="0"/>
                        <a:pt x="1567" y="0"/>
                      </a:cubicBezTo>
                      <a:cubicBezTo>
                        <a:pt x="2433" y="0"/>
                        <a:pt x="3135" y="702"/>
                        <a:pt x="3135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854DC259-F2F4-428C-886F-FB337F5A6B89}"/>
                    </a:ext>
                  </a:extLst>
                </p:cNvPr>
                <p:cNvSpPr/>
                <p:nvPr/>
              </p:nvSpPr>
              <p:spPr>
                <a:xfrm>
                  <a:off x="8080389" y="3930317"/>
                  <a:ext cx="3135" cy="3135"/>
                </a:xfrm>
                <a:custGeom>
                  <a:avLst/>
                  <a:gdLst>
                    <a:gd name="connsiteX0" fmla="*/ 3135 w 3135"/>
                    <a:gd name="connsiteY0" fmla="*/ 1568 h 3135"/>
                    <a:gd name="connsiteX1" fmla="*/ 1567 w 3135"/>
                    <a:gd name="connsiteY1" fmla="*/ 3135 h 3135"/>
                    <a:gd name="connsiteX2" fmla="*/ -1 w 3135"/>
                    <a:gd name="connsiteY2" fmla="*/ 1568 h 3135"/>
                    <a:gd name="connsiteX3" fmla="*/ 1567 w 3135"/>
                    <a:gd name="connsiteY3" fmla="*/ 0 h 3135"/>
                    <a:gd name="connsiteX4" fmla="*/ 3135 w 3135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3135">
                      <a:moveTo>
                        <a:pt x="3135" y="1568"/>
                      </a:moveTo>
                      <a:cubicBezTo>
                        <a:pt x="3135" y="2433"/>
                        <a:pt x="2433" y="3135"/>
                        <a:pt x="1567" y="3135"/>
                      </a:cubicBezTo>
                      <a:cubicBezTo>
                        <a:pt x="701" y="3135"/>
                        <a:pt x="-1" y="2433"/>
                        <a:pt x="-1" y="1568"/>
                      </a:cubicBezTo>
                      <a:cubicBezTo>
                        <a:pt x="-1" y="702"/>
                        <a:pt x="701" y="0"/>
                        <a:pt x="1567" y="0"/>
                      </a:cubicBezTo>
                      <a:cubicBezTo>
                        <a:pt x="2433" y="0"/>
                        <a:pt x="3135" y="702"/>
                        <a:pt x="3135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D4522B1B-1CAB-7D7F-2665-2C5EF0E24A9B}"/>
                    </a:ext>
                  </a:extLst>
                </p:cNvPr>
                <p:cNvSpPr/>
                <p:nvPr/>
              </p:nvSpPr>
              <p:spPr>
                <a:xfrm>
                  <a:off x="8031535" y="3915164"/>
                  <a:ext cx="3134" cy="3135"/>
                </a:xfrm>
                <a:custGeom>
                  <a:avLst/>
                  <a:gdLst>
                    <a:gd name="connsiteX0" fmla="*/ 3135 w 3134"/>
                    <a:gd name="connsiteY0" fmla="*/ 1567 h 3135"/>
                    <a:gd name="connsiteX1" fmla="*/ 1568 w 3134"/>
                    <a:gd name="connsiteY1" fmla="*/ 3135 h 3135"/>
                    <a:gd name="connsiteX2" fmla="*/ 0 w 3134"/>
                    <a:gd name="connsiteY2" fmla="*/ 1567 h 3135"/>
                    <a:gd name="connsiteX3" fmla="*/ 1568 w 3134"/>
                    <a:gd name="connsiteY3" fmla="*/ 0 h 3135"/>
                    <a:gd name="connsiteX4" fmla="*/ 3135 w 3134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3135">
                      <a:moveTo>
                        <a:pt x="3135" y="1567"/>
                      </a:moveTo>
                      <a:cubicBezTo>
                        <a:pt x="3135" y="2351"/>
                        <a:pt x="2351" y="3135"/>
                        <a:pt x="1568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784" y="0"/>
                        <a:pt x="1568" y="0"/>
                      </a:cubicBezTo>
                      <a:cubicBezTo>
                        <a:pt x="2351" y="0"/>
                        <a:pt x="3135" y="784"/>
                        <a:pt x="3135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0C2D6797-EFA4-BD24-DA6F-D795A5EE0AC6}"/>
                    </a:ext>
                  </a:extLst>
                </p:cNvPr>
                <p:cNvSpPr/>
                <p:nvPr/>
              </p:nvSpPr>
              <p:spPr>
                <a:xfrm>
                  <a:off x="8013508" y="3913597"/>
                  <a:ext cx="4702" cy="4702"/>
                </a:xfrm>
                <a:custGeom>
                  <a:avLst/>
                  <a:gdLst>
                    <a:gd name="connsiteX0" fmla="*/ 4702 w 4702"/>
                    <a:gd name="connsiteY0" fmla="*/ 2351 h 4702"/>
                    <a:gd name="connsiteX1" fmla="*/ 2351 w 4702"/>
                    <a:gd name="connsiteY1" fmla="*/ 4703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2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2" y="2351"/>
                      </a:moveTo>
                      <a:cubicBezTo>
                        <a:pt x="4702" y="3650"/>
                        <a:pt x="3650" y="4703"/>
                        <a:pt x="2351" y="4703"/>
                      </a:cubicBezTo>
                      <a:cubicBezTo>
                        <a:pt x="1053" y="4703"/>
                        <a:pt x="0" y="3650"/>
                        <a:pt x="0" y="2351"/>
                      </a:cubicBezTo>
                      <a:cubicBezTo>
                        <a:pt x="0" y="1053"/>
                        <a:pt x="1053" y="0"/>
                        <a:pt x="2351" y="0"/>
                      </a:cubicBezTo>
                      <a:cubicBezTo>
                        <a:pt x="3650" y="0"/>
                        <a:pt x="4702" y="1053"/>
                        <a:pt x="470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B2317D12-52AC-1456-8A65-65F43ABD0677}"/>
                    </a:ext>
                  </a:extLst>
                </p:cNvPr>
                <p:cNvSpPr/>
                <p:nvPr/>
              </p:nvSpPr>
              <p:spPr>
                <a:xfrm>
                  <a:off x="7976933" y="3919083"/>
                  <a:ext cx="4179" cy="4180"/>
                </a:xfrm>
                <a:custGeom>
                  <a:avLst/>
                  <a:gdLst>
                    <a:gd name="connsiteX0" fmla="*/ 4180 w 4179"/>
                    <a:gd name="connsiteY0" fmla="*/ 2090 h 4180"/>
                    <a:gd name="connsiteX1" fmla="*/ 2090 w 4179"/>
                    <a:gd name="connsiteY1" fmla="*/ 4180 h 4180"/>
                    <a:gd name="connsiteX2" fmla="*/ 0 w 4179"/>
                    <a:gd name="connsiteY2" fmla="*/ 2090 h 4180"/>
                    <a:gd name="connsiteX3" fmla="*/ 2090 w 4179"/>
                    <a:gd name="connsiteY3" fmla="*/ 0 h 4180"/>
                    <a:gd name="connsiteX4" fmla="*/ 4180 w 417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180">
                      <a:moveTo>
                        <a:pt x="4180" y="2090"/>
                      </a:moveTo>
                      <a:cubicBezTo>
                        <a:pt x="4180" y="3135"/>
                        <a:pt x="3396" y="4180"/>
                        <a:pt x="2090" y="4180"/>
                      </a:cubicBezTo>
                      <a:cubicBezTo>
                        <a:pt x="783" y="4180"/>
                        <a:pt x="0" y="3396"/>
                        <a:pt x="0" y="2090"/>
                      </a:cubicBezTo>
                      <a:cubicBezTo>
                        <a:pt x="0" y="1045"/>
                        <a:pt x="783" y="0"/>
                        <a:pt x="2090" y="0"/>
                      </a:cubicBezTo>
                      <a:cubicBezTo>
                        <a:pt x="3396" y="261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9770E2BB-EEA9-53AD-C4E7-FAFC29E25571}"/>
                    </a:ext>
                  </a:extLst>
                </p:cNvPr>
                <p:cNvSpPr/>
                <p:nvPr/>
              </p:nvSpPr>
              <p:spPr>
                <a:xfrm>
                  <a:off x="7979022" y="3889823"/>
                  <a:ext cx="3135" cy="3135"/>
                </a:xfrm>
                <a:custGeom>
                  <a:avLst/>
                  <a:gdLst>
                    <a:gd name="connsiteX0" fmla="*/ 3135 w 3135"/>
                    <a:gd name="connsiteY0" fmla="*/ 1568 h 3135"/>
                    <a:gd name="connsiteX1" fmla="*/ 1568 w 3135"/>
                    <a:gd name="connsiteY1" fmla="*/ 3135 h 3135"/>
                    <a:gd name="connsiteX2" fmla="*/ 0 w 3135"/>
                    <a:gd name="connsiteY2" fmla="*/ 1568 h 3135"/>
                    <a:gd name="connsiteX3" fmla="*/ 1568 w 3135"/>
                    <a:gd name="connsiteY3" fmla="*/ 0 h 3135"/>
                    <a:gd name="connsiteX4" fmla="*/ 3135 w 3135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3135">
                      <a:moveTo>
                        <a:pt x="3135" y="1568"/>
                      </a:moveTo>
                      <a:cubicBezTo>
                        <a:pt x="3135" y="2433"/>
                        <a:pt x="2434" y="3135"/>
                        <a:pt x="1568" y="3135"/>
                      </a:cubicBezTo>
                      <a:cubicBezTo>
                        <a:pt x="702" y="3135"/>
                        <a:pt x="0" y="2433"/>
                        <a:pt x="0" y="1568"/>
                      </a:cubicBezTo>
                      <a:cubicBezTo>
                        <a:pt x="0" y="702"/>
                        <a:pt x="701" y="0"/>
                        <a:pt x="1568" y="0"/>
                      </a:cubicBezTo>
                      <a:cubicBezTo>
                        <a:pt x="2433" y="0"/>
                        <a:pt x="3135" y="702"/>
                        <a:pt x="3135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0D32F6B3-0645-7053-4E7C-032F82862A39}"/>
                    </a:ext>
                  </a:extLst>
                </p:cNvPr>
                <p:cNvSpPr/>
                <p:nvPr/>
              </p:nvSpPr>
              <p:spPr>
                <a:xfrm>
                  <a:off x="7964131" y="3916732"/>
                  <a:ext cx="3657" cy="3657"/>
                </a:xfrm>
                <a:custGeom>
                  <a:avLst/>
                  <a:gdLst>
                    <a:gd name="connsiteX0" fmla="*/ 3658 w 3657"/>
                    <a:gd name="connsiteY0" fmla="*/ 1829 h 3657"/>
                    <a:gd name="connsiteX1" fmla="*/ 1829 w 3657"/>
                    <a:gd name="connsiteY1" fmla="*/ 3658 h 3657"/>
                    <a:gd name="connsiteX2" fmla="*/ 0 w 3657"/>
                    <a:gd name="connsiteY2" fmla="*/ 1829 h 3657"/>
                    <a:gd name="connsiteX3" fmla="*/ 1829 w 3657"/>
                    <a:gd name="connsiteY3" fmla="*/ 0 h 3657"/>
                    <a:gd name="connsiteX4" fmla="*/ 3658 w 3657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657">
                      <a:moveTo>
                        <a:pt x="3658" y="1829"/>
                      </a:moveTo>
                      <a:cubicBezTo>
                        <a:pt x="3658" y="2874"/>
                        <a:pt x="2874" y="3658"/>
                        <a:pt x="1829" y="3658"/>
                      </a:cubicBezTo>
                      <a:cubicBezTo>
                        <a:pt x="784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4" y="0"/>
                        <a:pt x="3658" y="784"/>
                        <a:pt x="3658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C7879432-212C-F12E-2BF5-301A4916084A}"/>
                    </a:ext>
                  </a:extLst>
                </p:cNvPr>
                <p:cNvSpPr/>
                <p:nvPr/>
              </p:nvSpPr>
              <p:spPr>
                <a:xfrm>
                  <a:off x="7945321" y="3930317"/>
                  <a:ext cx="3134" cy="3134"/>
                </a:xfrm>
                <a:custGeom>
                  <a:avLst/>
                  <a:gdLst>
                    <a:gd name="connsiteX0" fmla="*/ 3135 w 3134"/>
                    <a:gd name="connsiteY0" fmla="*/ 1567 h 3134"/>
                    <a:gd name="connsiteX1" fmla="*/ 1568 w 3134"/>
                    <a:gd name="connsiteY1" fmla="*/ 3135 h 3134"/>
                    <a:gd name="connsiteX2" fmla="*/ 0 w 3134"/>
                    <a:gd name="connsiteY2" fmla="*/ 1567 h 3134"/>
                    <a:gd name="connsiteX3" fmla="*/ 1568 w 3134"/>
                    <a:gd name="connsiteY3" fmla="*/ 0 h 3134"/>
                    <a:gd name="connsiteX4" fmla="*/ 3135 w 3134"/>
                    <a:gd name="connsiteY4" fmla="*/ 1567 h 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3134">
                      <a:moveTo>
                        <a:pt x="3135" y="1567"/>
                      </a:moveTo>
                      <a:cubicBezTo>
                        <a:pt x="3135" y="2351"/>
                        <a:pt x="2613" y="3135"/>
                        <a:pt x="1568" y="3135"/>
                      </a:cubicBezTo>
                      <a:cubicBezTo>
                        <a:pt x="522" y="3135"/>
                        <a:pt x="0" y="2613"/>
                        <a:pt x="0" y="1567"/>
                      </a:cubicBezTo>
                      <a:cubicBezTo>
                        <a:pt x="0" y="522"/>
                        <a:pt x="522" y="0"/>
                        <a:pt x="1568" y="0"/>
                      </a:cubicBezTo>
                      <a:cubicBezTo>
                        <a:pt x="2613" y="0"/>
                        <a:pt x="3135" y="784"/>
                        <a:pt x="3135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B51AF09F-18A7-6A51-0CE1-3C10F7868505}"/>
                    </a:ext>
                  </a:extLst>
                </p:cNvPr>
                <p:cNvSpPr/>
                <p:nvPr/>
              </p:nvSpPr>
              <p:spPr>
                <a:xfrm>
                  <a:off x="7888628" y="3899228"/>
                  <a:ext cx="4702" cy="4702"/>
                </a:xfrm>
                <a:custGeom>
                  <a:avLst/>
                  <a:gdLst>
                    <a:gd name="connsiteX0" fmla="*/ 4703 w 4702"/>
                    <a:gd name="connsiteY0" fmla="*/ 2351 h 4702"/>
                    <a:gd name="connsiteX1" fmla="*/ 2351 w 4702"/>
                    <a:gd name="connsiteY1" fmla="*/ 4703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3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3" y="2351"/>
                      </a:moveTo>
                      <a:cubicBezTo>
                        <a:pt x="4703" y="3658"/>
                        <a:pt x="3657" y="4703"/>
                        <a:pt x="2351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3" y="1045"/>
                        <a:pt x="470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FDAFBA4B-39CA-EEB2-8729-3847B48115D7}"/>
                    </a:ext>
                  </a:extLst>
                </p:cNvPr>
                <p:cNvSpPr/>
                <p:nvPr/>
              </p:nvSpPr>
              <p:spPr>
                <a:xfrm>
                  <a:off x="7890979" y="3863697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5FF6C20B-7BAF-4F07-C63A-9540769DD73E}"/>
                    </a:ext>
                  </a:extLst>
                </p:cNvPr>
                <p:cNvSpPr/>
                <p:nvPr/>
              </p:nvSpPr>
              <p:spPr>
                <a:xfrm>
                  <a:off x="7839512" y="3869445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3919"/>
                        <a:pt x="4180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70BF85B4-17E2-0CAD-DCE7-ED5336C86241}"/>
                    </a:ext>
                  </a:extLst>
                </p:cNvPr>
                <p:cNvSpPr/>
                <p:nvPr/>
              </p:nvSpPr>
              <p:spPr>
                <a:xfrm>
                  <a:off x="7825405" y="3892696"/>
                  <a:ext cx="4179" cy="4180"/>
                </a:xfrm>
                <a:custGeom>
                  <a:avLst/>
                  <a:gdLst>
                    <a:gd name="connsiteX0" fmla="*/ 4180 w 4179"/>
                    <a:gd name="connsiteY0" fmla="*/ 2090 h 4180"/>
                    <a:gd name="connsiteX1" fmla="*/ 2090 w 4179"/>
                    <a:gd name="connsiteY1" fmla="*/ 4180 h 4180"/>
                    <a:gd name="connsiteX2" fmla="*/ 0 w 4179"/>
                    <a:gd name="connsiteY2" fmla="*/ 2090 h 4180"/>
                    <a:gd name="connsiteX3" fmla="*/ 2090 w 4179"/>
                    <a:gd name="connsiteY3" fmla="*/ 0 h 4180"/>
                    <a:gd name="connsiteX4" fmla="*/ 4180 w 417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396" y="261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0" name="Graphic 3">
                <a:extLst>
                  <a:ext uri="{FF2B5EF4-FFF2-40B4-BE49-F238E27FC236}">
                    <a16:creationId xmlns:a16="http://schemas.microsoft.com/office/drawing/2014/main" id="{376AF0A5-19BF-A6ED-9DAA-BC91AC966750}"/>
                  </a:ext>
                </a:extLst>
              </p:cNvPr>
              <p:cNvGrpSpPr/>
              <p:nvPr/>
            </p:nvGrpSpPr>
            <p:grpSpPr>
              <a:xfrm>
                <a:off x="7981831" y="3636145"/>
                <a:ext cx="33636" cy="209811"/>
                <a:chOff x="7981831" y="3636145"/>
                <a:chExt cx="33636" cy="209811"/>
              </a:xfrm>
              <a:solidFill>
                <a:srgbClr val="D5D7D8"/>
              </a:solidFill>
            </p:grpSpPr>
            <p:sp>
              <p:nvSpPr>
                <p:cNvPr id="781" name="Freeform: Shape 780">
                  <a:extLst>
                    <a:ext uri="{FF2B5EF4-FFF2-40B4-BE49-F238E27FC236}">
                      <a16:creationId xmlns:a16="http://schemas.microsoft.com/office/drawing/2014/main" id="{8B9CE4A4-5E76-3925-F019-80F894C0930D}"/>
                    </a:ext>
                  </a:extLst>
                </p:cNvPr>
                <p:cNvSpPr/>
                <p:nvPr/>
              </p:nvSpPr>
              <p:spPr>
                <a:xfrm>
                  <a:off x="7981831" y="3780379"/>
                  <a:ext cx="7380" cy="8471"/>
                </a:xfrm>
                <a:custGeom>
                  <a:avLst/>
                  <a:gdLst>
                    <a:gd name="connsiteX0" fmla="*/ 2678 w 7380"/>
                    <a:gd name="connsiteY0" fmla="*/ 8077 h 8471"/>
                    <a:gd name="connsiteX1" fmla="*/ 1894 w 7380"/>
                    <a:gd name="connsiteY1" fmla="*/ 8338 h 8471"/>
                    <a:gd name="connsiteX2" fmla="*/ 65 w 7380"/>
                    <a:gd name="connsiteY2" fmla="*/ 4942 h 8471"/>
                    <a:gd name="connsiteX3" fmla="*/ 1633 w 7380"/>
                    <a:gd name="connsiteY3" fmla="*/ 2329 h 8471"/>
                    <a:gd name="connsiteX4" fmla="*/ 3723 w 7380"/>
                    <a:gd name="connsiteY4" fmla="*/ 1545 h 8471"/>
                    <a:gd name="connsiteX5" fmla="*/ 5029 w 7380"/>
                    <a:gd name="connsiteY5" fmla="*/ 239 h 8471"/>
                    <a:gd name="connsiteX6" fmla="*/ 7119 w 7380"/>
                    <a:gd name="connsiteY6" fmla="*/ 1806 h 8471"/>
                    <a:gd name="connsiteX7" fmla="*/ 7381 w 7380"/>
                    <a:gd name="connsiteY7" fmla="*/ 3374 h 8471"/>
                    <a:gd name="connsiteX8" fmla="*/ 6858 w 7380"/>
                    <a:gd name="connsiteY8" fmla="*/ 5725 h 8471"/>
                    <a:gd name="connsiteX9" fmla="*/ 2678 w 7380"/>
                    <a:gd name="connsiteY9" fmla="*/ 8077 h 8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80" h="8471">
                      <a:moveTo>
                        <a:pt x="2678" y="8077"/>
                      </a:moveTo>
                      <a:cubicBezTo>
                        <a:pt x="2416" y="8077"/>
                        <a:pt x="2156" y="8338"/>
                        <a:pt x="1894" y="8338"/>
                      </a:cubicBezTo>
                      <a:cubicBezTo>
                        <a:pt x="-196" y="9122"/>
                        <a:pt x="327" y="6248"/>
                        <a:pt x="65" y="4942"/>
                      </a:cubicBezTo>
                      <a:cubicBezTo>
                        <a:pt x="-196" y="3374"/>
                        <a:pt x="327" y="2852"/>
                        <a:pt x="1633" y="2329"/>
                      </a:cubicBezTo>
                      <a:cubicBezTo>
                        <a:pt x="2416" y="2068"/>
                        <a:pt x="3200" y="1806"/>
                        <a:pt x="3723" y="1545"/>
                      </a:cubicBezTo>
                      <a:cubicBezTo>
                        <a:pt x="4246" y="1284"/>
                        <a:pt x="4507" y="500"/>
                        <a:pt x="5029" y="239"/>
                      </a:cubicBezTo>
                      <a:cubicBezTo>
                        <a:pt x="6335" y="-545"/>
                        <a:pt x="7119" y="762"/>
                        <a:pt x="7119" y="1806"/>
                      </a:cubicBezTo>
                      <a:cubicBezTo>
                        <a:pt x="7119" y="2329"/>
                        <a:pt x="7381" y="2852"/>
                        <a:pt x="7381" y="3374"/>
                      </a:cubicBezTo>
                      <a:cubicBezTo>
                        <a:pt x="7381" y="4158"/>
                        <a:pt x="6858" y="4942"/>
                        <a:pt x="6858" y="5725"/>
                      </a:cubicBezTo>
                      <a:cubicBezTo>
                        <a:pt x="5813" y="6509"/>
                        <a:pt x="4246" y="7554"/>
                        <a:pt x="2678" y="80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66801CFD-7FA1-C448-74EC-907EAC31F7D4}"/>
                    </a:ext>
                  </a:extLst>
                </p:cNvPr>
                <p:cNvSpPr/>
                <p:nvPr/>
              </p:nvSpPr>
              <p:spPr>
                <a:xfrm>
                  <a:off x="7992849" y="3766772"/>
                  <a:ext cx="5860" cy="4180"/>
                </a:xfrm>
                <a:custGeom>
                  <a:avLst/>
                  <a:gdLst>
                    <a:gd name="connsiteX0" fmla="*/ 3155 w 5860"/>
                    <a:gd name="connsiteY0" fmla="*/ 0 h 4180"/>
                    <a:gd name="connsiteX1" fmla="*/ 3678 w 5860"/>
                    <a:gd name="connsiteY1" fmla="*/ 261 h 4180"/>
                    <a:gd name="connsiteX2" fmla="*/ 5768 w 5860"/>
                    <a:gd name="connsiteY2" fmla="*/ 3657 h 4180"/>
                    <a:gd name="connsiteX3" fmla="*/ 4200 w 5860"/>
                    <a:gd name="connsiteY3" fmla="*/ 4180 h 4180"/>
                    <a:gd name="connsiteX4" fmla="*/ 20 w 5860"/>
                    <a:gd name="connsiteY4" fmla="*/ 1829 h 4180"/>
                    <a:gd name="connsiteX5" fmla="*/ 3155 w 5860"/>
                    <a:gd name="connsiteY5" fmla="*/ 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0" h="4180">
                      <a:moveTo>
                        <a:pt x="3155" y="0"/>
                      </a:moveTo>
                      <a:cubicBezTo>
                        <a:pt x="3416" y="0"/>
                        <a:pt x="3416" y="0"/>
                        <a:pt x="3678" y="261"/>
                      </a:cubicBezTo>
                      <a:cubicBezTo>
                        <a:pt x="4461" y="522"/>
                        <a:pt x="6291" y="2613"/>
                        <a:pt x="5768" y="3657"/>
                      </a:cubicBezTo>
                      <a:cubicBezTo>
                        <a:pt x="5507" y="4180"/>
                        <a:pt x="4723" y="4180"/>
                        <a:pt x="4200" y="4180"/>
                      </a:cubicBezTo>
                      <a:cubicBezTo>
                        <a:pt x="3155" y="4180"/>
                        <a:pt x="282" y="3135"/>
                        <a:pt x="20" y="1829"/>
                      </a:cubicBezTo>
                      <a:cubicBezTo>
                        <a:pt x="-241" y="261"/>
                        <a:pt x="2110" y="0"/>
                        <a:pt x="3155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1407824A-2777-17B3-D57C-3CF51EE94291}"/>
                    </a:ext>
                  </a:extLst>
                </p:cNvPr>
                <p:cNvSpPr/>
                <p:nvPr/>
              </p:nvSpPr>
              <p:spPr>
                <a:xfrm>
                  <a:off x="8000446" y="3746118"/>
                  <a:ext cx="5747" cy="8648"/>
                </a:xfrm>
                <a:custGeom>
                  <a:avLst/>
                  <a:gdLst>
                    <a:gd name="connsiteX0" fmla="*/ 4702 w 5747"/>
                    <a:gd name="connsiteY0" fmla="*/ 7853 h 8648"/>
                    <a:gd name="connsiteX1" fmla="*/ 1306 w 5747"/>
                    <a:gd name="connsiteY1" fmla="*/ 7853 h 8648"/>
                    <a:gd name="connsiteX2" fmla="*/ 0 w 5747"/>
                    <a:gd name="connsiteY2" fmla="*/ 3934 h 8648"/>
                    <a:gd name="connsiteX3" fmla="*/ 2351 w 5747"/>
                    <a:gd name="connsiteY3" fmla="*/ 15 h 8648"/>
                    <a:gd name="connsiteX4" fmla="*/ 5747 w 5747"/>
                    <a:gd name="connsiteY4" fmla="*/ 3934 h 8648"/>
                    <a:gd name="connsiteX5" fmla="*/ 5486 w 5747"/>
                    <a:gd name="connsiteY5" fmla="*/ 4979 h 8648"/>
                    <a:gd name="connsiteX6" fmla="*/ 4702 w 5747"/>
                    <a:gd name="connsiteY6" fmla="*/ 7853 h 8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47" h="8648">
                      <a:moveTo>
                        <a:pt x="4702" y="7853"/>
                      </a:moveTo>
                      <a:cubicBezTo>
                        <a:pt x="3657" y="8637"/>
                        <a:pt x="2351" y="9159"/>
                        <a:pt x="1306" y="7853"/>
                      </a:cubicBezTo>
                      <a:cubicBezTo>
                        <a:pt x="261" y="6808"/>
                        <a:pt x="0" y="5502"/>
                        <a:pt x="0" y="3934"/>
                      </a:cubicBezTo>
                      <a:cubicBezTo>
                        <a:pt x="0" y="2889"/>
                        <a:pt x="522" y="-246"/>
                        <a:pt x="2351" y="15"/>
                      </a:cubicBezTo>
                      <a:cubicBezTo>
                        <a:pt x="3657" y="277"/>
                        <a:pt x="5486" y="2889"/>
                        <a:pt x="5747" y="3934"/>
                      </a:cubicBezTo>
                      <a:cubicBezTo>
                        <a:pt x="5747" y="3934"/>
                        <a:pt x="5486" y="4718"/>
                        <a:pt x="5486" y="4979"/>
                      </a:cubicBezTo>
                      <a:cubicBezTo>
                        <a:pt x="5225" y="6024"/>
                        <a:pt x="4964" y="6808"/>
                        <a:pt x="4702" y="785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C5B7EFDE-E49B-1150-C129-0D3F6643BD13}"/>
                    </a:ext>
                  </a:extLst>
                </p:cNvPr>
                <p:cNvSpPr/>
                <p:nvPr/>
              </p:nvSpPr>
              <p:spPr>
                <a:xfrm>
                  <a:off x="8003580" y="3718922"/>
                  <a:ext cx="2612" cy="4220"/>
                </a:xfrm>
                <a:custGeom>
                  <a:avLst/>
                  <a:gdLst>
                    <a:gd name="connsiteX0" fmla="*/ 2613 w 2612"/>
                    <a:gd name="connsiteY0" fmla="*/ 2130 h 4220"/>
                    <a:gd name="connsiteX1" fmla="*/ 1306 w 2612"/>
                    <a:gd name="connsiteY1" fmla="*/ 4220 h 4220"/>
                    <a:gd name="connsiteX2" fmla="*/ 0 w 2612"/>
                    <a:gd name="connsiteY2" fmla="*/ 2130 h 4220"/>
                    <a:gd name="connsiteX3" fmla="*/ 1306 w 2612"/>
                    <a:gd name="connsiteY3" fmla="*/ 40 h 4220"/>
                    <a:gd name="connsiteX4" fmla="*/ 2613 w 2612"/>
                    <a:gd name="connsiteY4" fmla="*/ 2130 h 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4220">
                      <a:moveTo>
                        <a:pt x="2613" y="2130"/>
                      </a:moveTo>
                      <a:cubicBezTo>
                        <a:pt x="2613" y="3437"/>
                        <a:pt x="2090" y="4220"/>
                        <a:pt x="1306" y="4220"/>
                      </a:cubicBezTo>
                      <a:cubicBezTo>
                        <a:pt x="522" y="4220"/>
                        <a:pt x="0" y="3175"/>
                        <a:pt x="0" y="2130"/>
                      </a:cubicBezTo>
                      <a:cubicBezTo>
                        <a:pt x="0" y="1085"/>
                        <a:pt x="522" y="40"/>
                        <a:pt x="1306" y="40"/>
                      </a:cubicBezTo>
                      <a:cubicBezTo>
                        <a:pt x="1829" y="-221"/>
                        <a:pt x="2613" y="824"/>
                        <a:pt x="2613" y="21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5" name="Freeform: Shape 784">
                  <a:extLst>
                    <a:ext uri="{FF2B5EF4-FFF2-40B4-BE49-F238E27FC236}">
                      <a16:creationId xmlns:a16="http://schemas.microsoft.com/office/drawing/2014/main" id="{84AB6B28-5A4C-0E2C-A1CE-E2E748FE25D4}"/>
                    </a:ext>
                  </a:extLst>
                </p:cNvPr>
                <p:cNvSpPr/>
                <p:nvPr/>
              </p:nvSpPr>
              <p:spPr>
                <a:xfrm>
                  <a:off x="8006193" y="3692535"/>
                  <a:ext cx="3657" cy="3698"/>
                </a:xfrm>
                <a:custGeom>
                  <a:avLst/>
                  <a:gdLst>
                    <a:gd name="connsiteX0" fmla="*/ 3657 w 3657"/>
                    <a:gd name="connsiteY0" fmla="*/ 1869 h 3698"/>
                    <a:gd name="connsiteX1" fmla="*/ 1829 w 3657"/>
                    <a:gd name="connsiteY1" fmla="*/ 3698 h 3698"/>
                    <a:gd name="connsiteX2" fmla="*/ 0 w 3657"/>
                    <a:gd name="connsiteY2" fmla="*/ 1869 h 3698"/>
                    <a:gd name="connsiteX3" fmla="*/ 1829 w 3657"/>
                    <a:gd name="connsiteY3" fmla="*/ 41 h 3698"/>
                    <a:gd name="connsiteX4" fmla="*/ 3657 w 3657"/>
                    <a:gd name="connsiteY4" fmla="*/ 1869 h 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698">
                      <a:moveTo>
                        <a:pt x="3657" y="1869"/>
                      </a:moveTo>
                      <a:cubicBezTo>
                        <a:pt x="3657" y="2914"/>
                        <a:pt x="2873" y="3698"/>
                        <a:pt x="1829" y="3698"/>
                      </a:cubicBezTo>
                      <a:cubicBezTo>
                        <a:pt x="784" y="3698"/>
                        <a:pt x="0" y="2914"/>
                        <a:pt x="0" y="1869"/>
                      </a:cubicBezTo>
                      <a:cubicBezTo>
                        <a:pt x="0" y="824"/>
                        <a:pt x="784" y="41"/>
                        <a:pt x="1829" y="41"/>
                      </a:cubicBezTo>
                      <a:cubicBezTo>
                        <a:pt x="2873" y="-221"/>
                        <a:pt x="3657" y="824"/>
                        <a:pt x="3657" y="18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6" name="Freeform: Shape 785">
                  <a:extLst>
                    <a:ext uri="{FF2B5EF4-FFF2-40B4-BE49-F238E27FC236}">
                      <a16:creationId xmlns:a16="http://schemas.microsoft.com/office/drawing/2014/main" id="{8765ACB2-7A35-D322-877B-9F1378D6DB70}"/>
                    </a:ext>
                  </a:extLst>
                </p:cNvPr>
                <p:cNvSpPr/>
                <p:nvPr/>
              </p:nvSpPr>
              <p:spPr>
                <a:xfrm>
                  <a:off x="8006193" y="3680036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3919"/>
                        <a:pt x="3919" y="5225"/>
                        <a:pt x="2613" y="5225"/>
                      </a:cubicBezTo>
                      <a:cubicBezTo>
                        <a:pt x="1306" y="5225"/>
                        <a:pt x="0" y="4180"/>
                        <a:pt x="0" y="2613"/>
                      </a:cubicBezTo>
                      <a:cubicBezTo>
                        <a:pt x="0" y="1306"/>
                        <a:pt x="1306" y="0"/>
                        <a:pt x="2613" y="0"/>
                      </a:cubicBezTo>
                      <a:cubicBezTo>
                        <a:pt x="4180" y="261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7" name="Freeform: Shape 786">
                  <a:extLst>
                    <a:ext uri="{FF2B5EF4-FFF2-40B4-BE49-F238E27FC236}">
                      <a16:creationId xmlns:a16="http://schemas.microsoft.com/office/drawing/2014/main" id="{313FB1D4-7AA1-96DC-EF65-75406EAC47CF}"/>
                    </a:ext>
                  </a:extLst>
                </p:cNvPr>
                <p:cNvSpPr/>
                <p:nvPr/>
              </p:nvSpPr>
              <p:spPr>
                <a:xfrm>
                  <a:off x="8002535" y="3664360"/>
                  <a:ext cx="3657" cy="3657"/>
                </a:xfrm>
                <a:custGeom>
                  <a:avLst/>
                  <a:gdLst>
                    <a:gd name="connsiteX0" fmla="*/ 3658 w 3657"/>
                    <a:gd name="connsiteY0" fmla="*/ 1829 h 3657"/>
                    <a:gd name="connsiteX1" fmla="*/ 1829 w 3657"/>
                    <a:gd name="connsiteY1" fmla="*/ 3658 h 3657"/>
                    <a:gd name="connsiteX2" fmla="*/ 0 w 3657"/>
                    <a:gd name="connsiteY2" fmla="*/ 1829 h 3657"/>
                    <a:gd name="connsiteX3" fmla="*/ 1829 w 3657"/>
                    <a:gd name="connsiteY3" fmla="*/ 0 h 3657"/>
                    <a:gd name="connsiteX4" fmla="*/ 3658 w 3657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657">
                      <a:moveTo>
                        <a:pt x="3658" y="1829"/>
                      </a:moveTo>
                      <a:cubicBezTo>
                        <a:pt x="3658" y="2874"/>
                        <a:pt x="2874" y="3658"/>
                        <a:pt x="1829" y="3658"/>
                      </a:cubicBezTo>
                      <a:cubicBezTo>
                        <a:pt x="784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4" y="0"/>
                        <a:pt x="3658" y="784"/>
                        <a:pt x="3658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C845CC7D-C8A8-8EF0-4226-1612CA3B9647}"/>
                    </a:ext>
                  </a:extLst>
                </p:cNvPr>
                <p:cNvSpPr/>
                <p:nvPr/>
              </p:nvSpPr>
              <p:spPr>
                <a:xfrm>
                  <a:off x="7992608" y="3636145"/>
                  <a:ext cx="4179" cy="4180"/>
                </a:xfrm>
                <a:custGeom>
                  <a:avLst/>
                  <a:gdLst>
                    <a:gd name="connsiteX0" fmla="*/ 4180 w 4179"/>
                    <a:gd name="connsiteY0" fmla="*/ 2090 h 4180"/>
                    <a:gd name="connsiteX1" fmla="*/ 2090 w 4179"/>
                    <a:gd name="connsiteY1" fmla="*/ 4180 h 4180"/>
                    <a:gd name="connsiteX2" fmla="*/ 0 w 4179"/>
                    <a:gd name="connsiteY2" fmla="*/ 2090 h 4180"/>
                    <a:gd name="connsiteX3" fmla="*/ 2090 w 4179"/>
                    <a:gd name="connsiteY3" fmla="*/ 0 h 4180"/>
                    <a:gd name="connsiteX4" fmla="*/ 4180 w 417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396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1" name="Graphic 3">
                <a:extLst>
                  <a:ext uri="{FF2B5EF4-FFF2-40B4-BE49-F238E27FC236}">
                    <a16:creationId xmlns:a16="http://schemas.microsoft.com/office/drawing/2014/main" id="{B148BAE1-553D-D869-6093-F06B9539A5B0}"/>
                  </a:ext>
                </a:extLst>
              </p:cNvPr>
              <p:cNvGrpSpPr/>
              <p:nvPr/>
            </p:nvGrpSpPr>
            <p:grpSpPr>
              <a:xfrm>
                <a:off x="7582457" y="3202725"/>
                <a:ext cx="122644" cy="177411"/>
                <a:chOff x="7582457" y="3202725"/>
                <a:chExt cx="122644" cy="177411"/>
              </a:xfrm>
              <a:solidFill>
                <a:srgbClr val="D5D7D8"/>
              </a:solidFill>
            </p:grpSpPr>
            <p:sp>
              <p:nvSpPr>
                <p:cNvPr id="778" name="Freeform: Shape 777">
                  <a:extLst>
                    <a:ext uri="{FF2B5EF4-FFF2-40B4-BE49-F238E27FC236}">
                      <a16:creationId xmlns:a16="http://schemas.microsoft.com/office/drawing/2014/main" id="{2BC135A0-E62A-4BA5-00F6-BB131244C08C}"/>
                    </a:ext>
                  </a:extLst>
                </p:cNvPr>
                <p:cNvSpPr/>
                <p:nvPr/>
              </p:nvSpPr>
              <p:spPr>
                <a:xfrm>
                  <a:off x="7584238" y="3202725"/>
                  <a:ext cx="72147" cy="100141"/>
                </a:xfrm>
                <a:custGeom>
                  <a:avLst/>
                  <a:gdLst>
                    <a:gd name="connsiteX0" fmla="*/ 71874 w 72147"/>
                    <a:gd name="connsiteY0" fmla="*/ 59043 h 100141"/>
                    <a:gd name="connsiteX1" fmla="*/ 71352 w 72147"/>
                    <a:gd name="connsiteY1" fmla="*/ 64268 h 100141"/>
                    <a:gd name="connsiteX2" fmla="*/ 70568 w 72147"/>
                    <a:gd name="connsiteY2" fmla="*/ 68448 h 100141"/>
                    <a:gd name="connsiteX3" fmla="*/ 69522 w 72147"/>
                    <a:gd name="connsiteY3" fmla="*/ 70800 h 100141"/>
                    <a:gd name="connsiteX4" fmla="*/ 66649 w 72147"/>
                    <a:gd name="connsiteY4" fmla="*/ 77854 h 100141"/>
                    <a:gd name="connsiteX5" fmla="*/ 65081 w 72147"/>
                    <a:gd name="connsiteY5" fmla="*/ 82556 h 100141"/>
                    <a:gd name="connsiteX6" fmla="*/ 62208 w 72147"/>
                    <a:gd name="connsiteY6" fmla="*/ 85691 h 100141"/>
                    <a:gd name="connsiteX7" fmla="*/ 57766 w 72147"/>
                    <a:gd name="connsiteY7" fmla="*/ 84124 h 100141"/>
                    <a:gd name="connsiteX8" fmla="*/ 55415 w 72147"/>
                    <a:gd name="connsiteY8" fmla="*/ 80727 h 100141"/>
                    <a:gd name="connsiteX9" fmla="*/ 53325 w 72147"/>
                    <a:gd name="connsiteY9" fmla="*/ 84124 h 100141"/>
                    <a:gd name="connsiteX10" fmla="*/ 53064 w 72147"/>
                    <a:gd name="connsiteY10" fmla="*/ 91178 h 100141"/>
                    <a:gd name="connsiteX11" fmla="*/ 49406 w 72147"/>
                    <a:gd name="connsiteY11" fmla="*/ 91700 h 100141"/>
                    <a:gd name="connsiteX12" fmla="*/ 46532 w 72147"/>
                    <a:gd name="connsiteY12" fmla="*/ 88304 h 100141"/>
                    <a:gd name="connsiteX13" fmla="*/ 43136 w 72147"/>
                    <a:gd name="connsiteY13" fmla="*/ 84908 h 100141"/>
                    <a:gd name="connsiteX14" fmla="*/ 40784 w 72147"/>
                    <a:gd name="connsiteY14" fmla="*/ 88826 h 100141"/>
                    <a:gd name="connsiteX15" fmla="*/ 37127 w 72147"/>
                    <a:gd name="connsiteY15" fmla="*/ 90655 h 100141"/>
                    <a:gd name="connsiteX16" fmla="*/ 34253 w 72147"/>
                    <a:gd name="connsiteY16" fmla="*/ 88565 h 100141"/>
                    <a:gd name="connsiteX17" fmla="*/ 32947 w 72147"/>
                    <a:gd name="connsiteY17" fmla="*/ 90394 h 100141"/>
                    <a:gd name="connsiteX18" fmla="*/ 31118 w 72147"/>
                    <a:gd name="connsiteY18" fmla="*/ 92745 h 100141"/>
                    <a:gd name="connsiteX19" fmla="*/ 26938 w 72147"/>
                    <a:gd name="connsiteY19" fmla="*/ 94574 h 100141"/>
                    <a:gd name="connsiteX20" fmla="*/ 23803 w 72147"/>
                    <a:gd name="connsiteY20" fmla="*/ 90916 h 100141"/>
                    <a:gd name="connsiteX21" fmla="*/ 20407 w 72147"/>
                    <a:gd name="connsiteY21" fmla="*/ 89349 h 100141"/>
                    <a:gd name="connsiteX22" fmla="*/ 16227 w 72147"/>
                    <a:gd name="connsiteY22" fmla="*/ 94313 h 100141"/>
                    <a:gd name="connsiteX23" fmla="*/ 11002 w 72147"/>
                    <a:gd name="connsiteY23" fmla="*/ 99538 h 100141"/>
                    <a:gd name="connsiteX24" fmla="*/ 9173 w 72147"/>
                    <a:gd name="connsiteY24" fmla="*/ 96141 h 100141"/>
                    <a:gd name="connsiteX25" fmla="*/ 7605 w 72147"/>
                    <a:gd name="connsiteY25" fmla="*/ 96925 h 100141"/>
                    <a:gd name="connsiteX26" fmla="*/ 4993 w 72147"/>
                    <a:gd name="connsiteY26" fmla="*/ 99538 h 100141"/>
                    <a:gd name="connsiteX27" fmla="*/ 3425 w 72147"/>
                    <a:gd name="connsiteY27" fmla="*/ 99538 h 100141"/>
                    <a:gd name="connsiteX28" fmla="*/ 3948 w 72147"/>
                    <a:gd name="connsiteY28" fmla="*/ 96141 h 100141"/>
                    <a:gd name="connsiteX29" fmla="*/ 6299 w 72147"/>
                    <a:gd name="connsiteY29" fmla="*/ 92484 h 100141"/>
                    <a:gd name="connsiteX30" fmla="*/ 8389 w 72147"/>
                    <a:gd name="connsiteY30" fmla="*/ 90394 h 100141"/>
                    <a:gd name="connsiteX31" fmla="*/ 7344 w 72147"/>
                    <a:gd name="connsiteY31" fmla="*/ 88043 h 100141"/>
                    <a:gd name="connsiteX32" fmla="*/ 5515 w 72147"/>
                    <a:gd name="connsiteY32" fmla="*/ 87259 h 100141"/>
                    <a:gd name="connsiteX33" fmla="*/ 3948 w 72147"/>
                    <a:gd name="connsiteY33" fmla="*/ 86475 h 100141"/>
                    <a:gd name="connsiteX34" fmla="*/ 4470 w 72147"/>
                    <a:gd name="connsiteY34" fmla="*/ 79944 h 100141"/>
                    <a:gd name="connsiteX35" fmla="*/ 6560 w 72147"/>
                    <a:gd name="connsiteY35" fmla="*/ 77070 h 100141"/>
                    <a:gd name="connsiteX36" fmla="*/ 8650 w 72147"/>
                    <a:gd name="connsiteY36" fmla="*/ 72890 h 100141"/>
                    <a:gd name="connsiteX37" fmla="*/ 9957 w 72147"/>
                    <a:gd name="connsiteY37" fmla="*/ 69494 h 100141"/>
                    <a:gd name="connsiteX38" fmla="*/ 11002 w 72147"/>
                    <a:gd name="connsiteY38" fmla="*/ 67665 h 100141"/>
                    <a:gd name="connsiteX39" fmla="*/ 10740 w 72147"/>
                    <a:gd name="connsiteY39" fmla="*/ 61133 h 100141"/>
                    <a:gd name="connsiteX40" fmla="*/ 7083 w 72147"/>
                    <a:gd name="connsiteY40" fmla="*/ 50422 h 100141"/>
                    <a:gd name="connsiteX41" fmla="*/ 6299 w 72147"/>
                    <a:gd name="connsiteY41" fmla="*/ 47026 h 100141"/>
                    <a:gd name="connsiteX42" fmla="*/ 2380 w 72147"/>
                    <a:gd name="connsiteY42" fmla="*/ 44674 h 100141"/>
                    <a:gd name="connsiteX43" fmla="*/ 29 w 72147"/>
                    <a:gd name="connsiteY43" fmla="*/ 41539 h 100141"/>
                    <a:gd name="connsiteX44" fmla="*/ 4470 w 72147"/>
                    <a:gd name="connsiteY44" fmla="*/ 38143 h 100141"/>
                    <a:gd name="connsiteX45" fmla="*/ 5776 w 72147"/>
                    <a:gd name="connsiteY45" fmla="*/ 36053 h 100141"/>
                    <a:gd name="connsiteX46" fmla="*/ 8127 w 72147"/>
                    <a:gd name="connsiteY46" fmla="*/ 36837 h 100141"/>
                    <a:gd name="connsiteX47" fmla="*/ 9957 w 72147"/>
                    <a:gd name="connsiteY47" fmla="*/ 38404 h 100141"/>
                    <a:gd name="connsiteX48" fmla="*/ 12569 w 72147"/>
                    <a:gd name="connsiteY48" fmla="*/ 38143 h 100141"/>
                    <a:gd name="connsiteX49" fmla="*/ 14136 w 72147"/>
                    <a:gd name="connsiteY49" fmla="*/ 34747 h 100141"/>
                    <a:gd name="connsiteX50" fmla="*/ 13092 w 72147"/>
                    <a:gd name="connsiteY50" fmla="*/ 30828 h 100141"/>
                    <a:gd name="connsiteX51" fmla="*/ 11263 w 72147"/>
                    <a:gd name="connsiteY51" fmla="*/ 27432 h 100141"/>
                    <a:gd name="connsiteX52" fmla="*/ 10479 w 72147"/>
                    <a:gd name="connsiteY52" fmla="*/ 24297 h 100141"/>
                    <a:gd name="connsiteX53" fmla="*/ 10479 w 72147"/>
                    <a:gd name="connsiteY53" fmla="*/ 24297 h 100141"/>
                    <a:gd name="connsiteX54" fmla="*/ 18578 w 72147"/>
                    <a:gd name="connsiteY54" fmla="*/ 4703 h 100141"/>
                    <a:gd name="connsiteX55" fmla="*/ 48100 w 72147"/>
                    <a:gd name="connsiteY55" fmla="*/ 0 h 100141"/>
                    <a:gd name="connsiteX56" fmla="*/ 53325 w 72147"/>
                    <a:gd name="connsiteY56" fmla="*/ 6270 h 100141"/>
                    <a:gd name="connsiteX57" fmla="*/ 67955 w 72147"/>
                    <a:gd name="connsiteY57" fmla="*/ 31350 h 100141"/>
                    <a:gd name="connsiteX58" fmla="*/ 71874 w 72147"/>
                    <a:gd name="connsiteY58" fmla="*/ 59043 h 100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72147" h="100141">
                      <a:moveTo>
                        <a:pt x="71874" y="59043"/>
                      </a:moveTo>
                      <a:cubicBezTo>
                        <a:pt x="71613" y="60872"/>
                        <a:pt x="71613" y="62440"/>
                        <a:pt x="71352" y="64268"/>
                      </a:cubicBezTo>
                      <a:cubicBezTo>
                        <a:pt x="71090" y="65575"/>
                        <a:pt x="71090" y="67142"/>
                        <a:pt x="70568" y="68448"/>
                      </a:cubicBezTo>
                      <a:cubicBezTo>
                        <a:pt x="70306" y="69232"/>
                        <a:pt x="69784" y="70016"/>
                        <a:pt x="69522" y="70800"/>
                      </a:cubicBezTo>
                      <a:cubicBezTo>
                        <a:pt x="68478" y="73151"/>
                        <a:pt x="68478" y="75764"/>
                        <a:pt x="66649" y="77854"/>
                      </a:cubicBezTo>
                      <a:cubicBezTo>
                        <a:pt x="65604" y="79160"/>
                        <a:pt x="65604" y="80989"/>
                        <a:pt x="65081" y="82556"/>
                      </a:cubicBezTo>
                      <a:cubicBezTo>
                        <a:pt x="64559" y="83862"/>
                        <a:pt x="63775" y="85691"/>
                        <a:pt x="62208" y="85691"/>
                      </a:cubicBezTo>
                      <a:cubicBezTo>
                        <a:pt x="60640" y="85691"/>
                        <a:pt x="58550" y="85169"/>
                        <a:pt x="57766" y="84124"/>
                      </a:cubicBezTo>
                      <a:cubicBezTo>
                        <a:pt x="57243" y="83079"/>
                        <a:pt x="56983" y="80989"/>
                        <a:pt x="55415" y="80727"/>
                      </a:cubicBezTo>
                      <a:cubicBezTo>
                        <a:pt x="53847" y="80727"/>
                        <a:pt x="53325" y="82817"/>
                        <a:pt x="53325" y="84124"/>
                      </a:cubicBezTo>
                      <a:cubicBezTo>
                        <a:pt x="53325" y="86475"/>
                        <a:pt x="53847" y="88826"/>
                        <a:pt x="53064" y="91178"/>
                      </a:cubicBezTo>
                      <a:cubicBezTo>
                        <a:pt x="52280" y="93006"/>
                        <a:pt x="50712" y="92745"/>
                        <a:pt x="49406" y="91700"/>
                      </a:cubicBezTo>
                      <a:cubicBezTo>
                        <a:pt x="48100" y="90916"/>
                        <a:pt x="47316" y="89610"/>
                        <a:pt x="46532" y="88304"/>
                      </a:cubicBezTo>
                      <a:cubicBezTo>
                        <a:pt x="45749" y="87520"/>
                        <a:pt x="44442" y="85169"/>
                        <a:pt x="43136" y="84908"/>
                      </a:cubicBezTo>
                      <a:cubicBezTo>
                        <a:pt x="41830" y="84908"/>
                        <a:pt x="41307" y="88043"/>
                        <a:pt x="40784" y="88826"/>
                      </a:cubicBezTo>
                      <a:cubicBezTo>
                        <a:pt x="40001" y="90655"/>
                        <a:pt x="38695" y="92745"/>
                        <a:pt x="37127" y="90655"/>
                      </a:cubicBezTo>
                      <a:cubicBezTo>
                        <a:pt x="36343" y="89871"/>
                        <a:pt x="35559" y="87781"/>
                        <a:pt x="34253" y="88565"/>
                      </a:cubicBezTo>
                      <a:cubicBezTo>
                        <a:pt x="33731" y="89088"/>
                        <a:pt x="33208" y="89610"/>
                        <a:pt x="32947" y="90394"/>
                      </a:cubicBezTo>
                      <a:cubicBezTo>
                        <a:pt x="32424" y="91178"/>
                        <a:pt x="31902" y="91961"/>
                        <a:pt x="31118" y="92745"/>
                      </a:cubicBezTo>
                      <a:cubicBezTo>
                        <a:pt x="30073" y="94051"/>
                        <a:pt x="28767" y="95358"/>
                        <a:pt x="26938" y="94574"/>
                      </a:cubicBezTo>
                      <a:cubicBezTo>
                        <a:pt x="25632" y="93790"/>
                        <a:pt x="24587" y="92223"/>
                        <a:pt x="23803" y="90916"/>
                      </a:cubicBezTo>
                      <a:cubicBezTo>
                        <a:pt x="23020" y="89610"/>
                        <a:pt x="21974" y="88304"/>
                        <a:pt x="20407" y="89349"/>
                      </a:cubicBezTo>
                      <a:cubicBezTo>
                        <a:pt x="18578" y="90394"/>
                        <a:pt x="17533" y="92484"/>
                        <a:pt x="16227" y="94313"/>
                      </a:cubicBezTo>
                      <a:cubicBezTo>
                        <a:pt x="15182" y="96141"/>
                        <a:pt x="13353" y="99538"/>
                        <a:pt x="11002" y="99538"/>
                      </a:cubicBezTo>
                      <a:cubicBezTo>
                        <a:pt x="9173" y="99538"/>
                        <a:pt x="9173" y="97448"/>
                        <a:pt x="9173" y="96141"/>
                      </a:cubicBezTo>
                      <a:cubicBezTo>
                        <a:pt x="8389" y="95880"/>
                        <a:pt x="8127" y="96403"/>
                        <a:pt x="7605" y="96925"/>
                      </a:cubicBezTo>
                      <a:cubicBezTo>
                        <a:pt x="6821" y="97970"/>
                        <a:pt x="6038" y="98754"/>
                        <a:pt x="4993" y="99538"/>
                      </a:cubicBezTo>
                      <a:cubicBezTo>
                        <a:pt x="4209" y="100060"/>
                        <a:pt x="3425" y="100583"/>
                        <a:pt x="3425" y="99538"/>
                      </a:cubicBezTo>
                      <a:cubicBezTo>
                        <a:pt x="3164" y="98493"/>
                        <a:pt x="3686" y="97186"/>
                        <a:pt x="3948" y="96141"/>
                      </a:cubicBezTo>
                      <a:cubicBezTo>
                        <a:pt x="4470" y="94835"/>
                        <a:pt x="5254" y="93529"/>
                        <a:pt x="6299" y="92484"/>
                      </a:cubicBezTo>
                      <a:cubicBezTo>
                        <a:pt x="6821" y="91961"/>
                        <a:pt x="8389" y="91178"/>
                        <a:pt x="8389" y="90394"/>
                      </a:cubicBezTo>
                      <a:cubicBezTo>
                        <a:pt x="8650" y="89349"/>
                        <a:pt x="8389" y="88304"/>
                        <a:pt x="7344" y="88043"/>
                      </a:cubicBezTo>
                      <a:cubicBezTo>
                        <a:pt x="6821" y="87781"/>
                        <a:pt x="6038" y="87520"/>
                        <a:pt x="5515" y="87259"/>
                      </a:cubicBezTo>
                      <a:cubicBezTo>
                        <a:pt x="4993" y="86998"/>
                        <a:pt x="4470" y="86998"/>
                        <a:pt x="3948" y="86475"/>
                      </a:cubicBezTo>
                      <a:cubicBezTo>
                        <a:pt x="2380" y="84646"/>
                        <a:pt x="3686" y="81772"/>
                        <a:pt x="4470" y="79944"/>
                      </a:cubicBezTo>
                      <a:cubicBezTo>
                        <a:pt x="4993" y="78899"/>
                        <a:pt x="6038" y="78115"/>
                        <a:pt x="6560" y="77070"/>
                      </a:cubicBezTo>
                      <a:cubicBezTo>
                        <a:pt x="7344" y="75764"/>
                        <a:pt x="8127" y="74457"/>
                        <a:pt x="8650" y="72890"/>
                      </a:cubicBezTo>
                      <a:cubicBezTo>
                        <a:pt x="9173" y="71845"/>
                        <a:pt x="9434" y="70539"/>
                        <a:pt x="9957" y="69494"/>
                      </a:cubicBezTo>
                      <a:cubicBezTo>
                        <a:pt x="10218" y="68710"/>
                        <a:pt x="10740" y="68187"/>
                        <a:pt x="11002" y="67665"/>
                      </a:cubicBezTo>
                      <a:cubicBezTo>
                        <a:pt x="11785" y="65836"/>
                        <a:pt x="11002" y="62962"/>
                        <a:pt x="10740" y="61133"/>
                      </a:cubicBezTo>
                      <a:cubicBezTo>
                        <a:pt x="9957" y="57476"/>
                        <a:pt x="8389" y="54079"/>
                        <a:pt x="7083" y="50422"/>
                      </a:cubicBezTo>
                      <a:cubicBezTo>
                        <a:pt x="6821" y="49377"/>
                        <a:pt x="6821" y="48071"/>
                        <a:pt x="6299" y="47026"/>
                      </a:cubicBezTo>
                      <a:cubicBezTo>
                        <a:pt x="5515" y="45458"/>
                        <a:pt x="3948" y="45197"/>
                        <a:pt x="2380" y="44674"/>
                      </a:cubicBezTo>
                      <a:cubicBezTo>
                        <a:pt x="1335" y="44152"/>
                        <a:pt x="-233" y="42846"/>
                        <a:pt x="29" y="41539"/>
                      </a:cubicBezTo>
                      <a:cubicBezTo>
                        <a:pt x="290" y="38927"/>
                        <a:pt x="3948" y="40494"/>
                        <a:pt x="4470" y="38143"/>
                      </a:cubicBezTo>
                      <a:cubicBezTo>
                        <a:pt x="4732" y="37359"/>
                        <a:pt x="4732" y="36314"/>
                        <a:pt x="5776" y="36053"/>
                      </a:cubicBezTo>
                      <a:cubicBezTo>
                        <a:pt x="6821" y="35792"/>
                        <a:pt x="7605" y="36314"/>
                        <a:pt x="8127" y="36837"/>
                      </a:cubicBezTo>
                      <a:cubicBezTo>
                        <a:pt x="8650" y="37359"/>
                        <a:pt x="9173" y="38143"/>
                        <a:pt x="9957" y="38404"/>
                      </a:cubicBezTo>
                      <a:cubicBezTo>
                        <a:pt x="10740" y="38666"/>
                        <a:pt x="11785" y="38404"/>
                        <a:pt x="12569" y="38143"/>
                      </a:cubicBezTo>
                      <a:cubicBezTo>
                        <a:pt x="13876" y="37359"/>
                        <a:pt x="14136" y="36053"/>
                        <a:pt x="14136" y="34747"/>
                      </a:cubicBezTo>
                      <a:cubicBezTo>
                        <a:pt x="14136" y="33440"/>
                        <a:pt x="13876" y="31612"/>
                        <a:pt x="13092" y="30828"/>
                      </a:cubicBezTo>
                      <a:cubicBezTo>
                        <a:pt x="12046" y="29783"/>
                        <a:pt x="11524" y="28999"/>
                        <a:pt x="11263" y="27432"/>
                      </a:cubicBezTo>
                      <a:cubicBezTo>
                        <a:pt x="11002" y="26387"/>
                        <a:pt x="11002" y="25342"/>
                        <a:pt x="10479" y="24297"/>
                      </a:cubicBezTo>
                      <a:cubicBezTo>
                        <a:pt x="10479" y="24297"/>
                        <a:pt x="10479" y="24297"/>
                        <a:pt x="10479" y="24297"/>
                      </a:cubicBezTo>
                      <a:cubicBezTo>
                        <a:pt x="10479" y="23513"/>
                        <a:pt x="9957" y="6270"/>
                        <a:pt x="18578" y="4703"/>
                      </a:cubicBezTo>
                      <a:cubicBezTo>
                        <a:pt x="26154" y="3396"/>
                        <a:pt x="39478" y="7838"/>
                        <a:pt x="48100" y="0"/>
                      </a:cubicBezTo>
                      <a:cubicBezTo>
                        <a:pt x="49928" y="2090"/>
                        <a:pt x="51758" y="3919"/>
                        <a:pt x="53325" y="6270"/>
                      </a:cubicBezTo>
                      <a:cubicBezTo>
                        <a:pt x="59072" y="14108"/>
                        <a:pt x="64297" y="22468"/>
                        <a:pt x="67955" y="31350"/>
                      </a:cubicBezTo>
                      <a:cubicBezTo>
                        <a:pt x="71874" y="39972"/>
                        <a:pt x="72658" y="49377"/>
                        <a:pt x="71874" y="5904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9" name="Freeform: Shape 778">
                  <a:extLst>
                    <a:ext uri="{FF2B5EF4-FFF2-40B4-BE49-F238E27FC236}">
                      <a16:creationId xmlns:a16="http://schemas.microsoft.com/office/drawing/2014/main" id="{AFEACDCB-5730-DD0C-218A-5737A67E6F3F}"/>
                    </a:ext>
                  </a:extLst>
                </p:cNvPr>
                <p:cNvSpPr/>
                <p:nvPr/>
              </p:nvSpPr>
              <p:spPr>
                <a:xfrm>
                  <a:off x="7682498" y="3224670"/>
                  <a:ext cx="7837" cy="4180"/>
                </a:xfrm>
                <a:custGeom>
                  <a:avLst/>
                  <a:gdLst>
                    <a:gd name="connsiteX0" fmla="*/ 7838 w 7837"/>
                    <a:gd name="connsiteY0" fmla="*/ 2090 h 4180"/>
                    <a:gd name="connsiteX1" fmla="*/ 3919 w 7837"/>
                    <a:gd name="connsiteY1" fmla="*/ 4180 h 4180"/>
                    <a:gd name="connsiteX2" fmla="*/ 0 w 7837"/>
                    <a:gd name="connsiteY2" fmla="*/ 2090 h 4180"/>
                    <a:gd name="connsiteX3" fmla="*/ 3919 w 7837"/>
                    <a:gd name="connsiteY3" fmla="*/ 0 h 4180"/>
                    <a:gd name="connsiteX4" fmla="*/ 7838 w 783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4180">
                      <a:moveTo>
                        <a:pt x="7838" y="2090"/>
                      </a:moveTo>
                      <a:cubicBezTo>
                        <a:pt x="7838" y="3135"/>
                        <a:pt x="6270" y="4180"/>
                        <a:pt x="3919" y="4180"/>
                      </a:cubicBezTo>
                      <a:cubicBezTo>
                        <a:pt x="1568" y="4180"/>
                        <a:pt x="0" y="3396"/>
                        <a:pt x="0" y="2090"/>
                      </a:cubicBezTo>
                      <a:cubicBezTo>
                        <a:pt x="0" y="1045"/>
                        <a:pt x="1568" y="0"/>
                        <a:pt x="3919" y="0"/>
                      </a:cubicBezTo>
                      <a:cubicBezTo>
                        <a:pt x="6270" y="0"/>
                        <a:pt x="7838" y="1045"/>
                        <a:pt x="7838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id="{5C4B3C98-E9DA-32F5-ADF1-029F38647ADE}"/>
                    </a:ext>
                  </a:extLst>
                </p:cNvPr>
                <p:cNvSpPr/>
                <p:nvPr/>
              </p:nvSpPr>
              <p:spPr>
                <a:xfrm>
                  <a:off x="7582457" y="3324469"/>
                  <a:ext cx="17045" cy="7380"/>
                </a:xfrm>
                <a:custGeom>
                  <a:avLst/>
                  <a:gdLst>
                    <a:gd name="connsiteX0" fmla="*/ 5729 w 17045"/>
                    <a:gd name="connsiteY0" fmla="*/ 7315 h 7380"/>
                    <a:gd name="connsiteX1" fmla="*/ 2071 w 17045"/>
                    <a:gd name="connsiteY1" fmla="*/ 7054 h 7380"/>
                    <a:gd name="connsiteX2" fmla="*/ 765 w 17045"/>
                    <a:gd name="connsiteY2" fmla="*/ 4441 h 7380"/>
                    <a:gd name="connsiteX3" fmla="*/ 4161 w 17045"/>
                    <a:gd name="connsiteY3" fmla="*/ 3135 h 7380"/>
                    <a:gd name="connsiteX4" fmla="*/ 7557 w 17045"/>
                    <a:gd name="connsiteY4" fmla="*/ 2090 h 7380"/>
                    <a:gd name="connsiteX5" fmla="*/ 13566 w 17045"/>
                    <a:gd name="connsiteY5" fmla="*/ 261 h 7380"/>
                    <a:gd name="connsiteX6" fmla="*/ 16701 w 17045"/>
                    <a:gd name="connsiteY6" fmla="*/ 523 h 7380"/>
                    <a:gd name="connsiteX7" fmla="*/ 15134 w 17045"/>
                    <a:gd name="connsiteY7" fmla="*/ 3658 h 7380"/>
                    <a:gd name="connsiteX8" fmla="*/ 12521 w 17045"/>
                    <a:gd name="connsiteY8" fmla="*/ 5748 h 7380"/>
                    <a:gd name="connsiteX9" fmla="*/ 7035 w 17045"/>
                    <a:gd name="connsiteY9" fmla="*/ 7054 h 7380"/>
                    <a:gd name="connsiteX10" fmla="*/ 5729 w 17045"/>
                    <a:gd name="connsiteY10" fmla="*/ 7315 h 7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045" h="7380">
                      <a:moveTo>
                        <a:pt x="5729" y="7315"/>
                      </a:moveTo>
                      <a:cubicBezTo>
                        <a:pt x="4422" y="7054"/>
                        <a:pt x="3116" y="7054"/>
                        <a:pt x="2071" y="7054"/>
                      </a:cubicBezTo>
                      <a:cubicBezTo>
                        <a:pt x="242" y="7054"/>
                        <a:pt x="-803" y="5748"/>
                        <a:pt x="765" y="4441"/>
                      </a:cubicBezTo>
                      <a:cubicBezTo>
                        <a:pt x="1810" y="3658"/>
                        <a:pt x="2855" y="3396"/>
                        <a:pt x="4161" y="3135"/>
                      </a:cubicBezTo>
                      <a:cubicBezTo>
                        <a:pt x="5467" y="3135"/>
                        <a:pt x="6251" y="2613"/>
                        <a:pt x="7557" y="2090"/>
                      </a:cubicBezTo>
                      <a:cubicBezTo>
                        <a:pt x="9648" y="1306"/>
                        <a:pt x="11476" y="784"/>
                        <a:pt x="13566" y="261"/>
                      </a:cubicBezTo>
                      <a:cubicBezTo>
                        <a:pt x="14611" y="0"/>
                        <a:pt x="15917" y="-261"/>
                        <a:pt x="16701" y="523"/>
                      </a:cubicBezTo>
                      <a:cubicBezTo>
                        <a:pt x="17746" y="1829"/>
                        <a:pt x="16179" y="2874"/>
                        <a:pt x="15134" y="3658"/>
                      </a:cubicBezTo>
                      <a:cubicBezTo>
                        <a:pt x="14350" y="4441"/>
                        <a:pt x="13566" y="5225"/>
                        <a:pt x="12521" y="5748"/>
                      </a:cubicBezTo>
                      <a:cubicBezTo>
                        <a:pt x="10954" y="6531"/>
                        <a:pt x="8864" y="6793"/>
                        <a:pt x="7035" y="7054"/>
                      </a:cubicBezTo>
                      <a:cubicBezTo>
                        <a:pt x="6513" y="7576"/>
                        <a:pt x="6251" y="7315"/>
                        <a:pt x="5729" y="731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2" name="Graphic 3">
                <a:extLst>
                  <a:ext uri="{FF2B5EF4-FFF2-40B4-BE49-F238E27FC236}">
                    <a16:creationId xmlns:a16="http://schemas.microsoft.com/office/drawing/2014/main" id="{6A703BEA-73D9-43E7-736D-FB91F29F72CF}"/>
                  </a:ext>
                </a:extLst>
              </p:cNvPr>
              <p:cNvGrpSpPr/>
              <p:nvPr/>
            </p:nvGrpSpPr>
            <p:grpSpPr>
              <a:xfrm>
                <a:off x="7541160" y="3087164"/>
                <a:ext cx="160387" cy="191081"/>
                <a:chOff x="7541160" y="3087164"/>
                <a:chExt cx="160387" cy="191081"/>
              </a:xfrm>
              <a:solidFill>
                <a:srgbClr val="D5D7D8"/>
              </a:solidFill>
            </p:grpSpPr>
            <p:sp>
              <p:nvSpPr>
                <p:cNvPr id="776" name="Freeform: Shape 775">
                  <a:extLst>
                    <a:ext uri="{FF2B5EF4-FFF2-40B4-BE49-F238E27FC236}">
                      <a16:creationId xmlns:a16="http://schemas.microsoft.com/office/drawing/2014/main" id="{8BE63A4C-43B3-8318-8E64-0DF0CDFEE37D}"/>
                    </a:ext>
                  </a:extLst>
                </p:cNvPr>
                <p:cNvSpPr/>
                <p:nvPr/>
              </p:nvSpPr>
              <p:spPr>
                <a:xfrm>
                  <a:off x="7541160" y="3087164"/>
                  <a:ext cx="141077" cy="139073"/>
                </a:xfrm>
                <a:custGeom>
                  <a:avLst/>
                  <a:gdLst>
                    <a:gd name="connsiteX0" fmla="*/ 141078 w 141077"/>
                    <a:gd name="connsiteY0" fmla="*/ 16284 h 139073"/>
                    <a:gd name="connsiteX1" fmla="*/ 139249 w 141077"/>
                    <a:gd name="connsiteY1" fmla="*/ 18896 h 139073"/>
                    <a:gd name="connsiteX2" fmla="*/ 132978 w 141077"/>
                    <a:gd name="connsiteY2" fmla="*/ 19941 h 139073"/>
                    <a:gd name="connsiteX3" fmla="*/ 122790 w 141077"/>
                    <a:gd name="connsiteY3" fmla="*/ 42409 h 139073"/>
                    <a:gd name="connsiteX4" fmla="*/ 121744 w 141077"/>
                    <a:gd name="connsiteY4" fmla="*/ 53382 h 139073"/>
                    <a:gd name="connsiteX5" fmla="*/ 109988 w 141077"/>
                    <a:gd name="connsiteY5" fmla="*/ 61481 h 139073"/>
                    <a:gd name="connsiteX6" fmla="*/ 101367 w 141077"/>
                    <a:gd name="connsiteY6" fmla="*/ 67228 h 139073"/>
                    <a:gd name="connsiteX7" fmla="*/ 93268 w 141077"/>
                    <a:gd name="connsiteY7" fmla="*/ 72714 h 139073"/>
                    <a:gd name="connsiteX8" fmla="*/ 83862 w 141077"/>
                    <a:gd name="connsiteY8" fmla="*/ 78462 h 139073"/>
                    <a:gd name="connsiteX9" fmla="*/ 83340 w 141077"/>
                    <a:gd name="connsiteY9" fmla="*/ 79507 h 139073"/>
                    <a:gd name="connsiteX10" fmla="*/ 78115 w 141077"/>
                    <a:gd name="connsiteY10" fmla="*/ 99624 h 139073"/>
                    <a:gd name="connsiteX11" fmla="*/ 91439 w 141077"/>
                    <a:gd name="connsiteY11" fmla="*/ 114776 h 139073"/>
                    <a:gd name="connsiteX12" fmla="*/ 61917 w 141077"/>
                    <a:gd name="connsiteY12" fmla="*/ 119479 h 139073"/>
                    <a:gd name="connsiteX13" fmla="*/ 53818 w 141077"/>
                    <a:gd name="connsiteY13" fmla="*/ 139073 h 139073"/>
                    <a:gd name="connsiteX14" fmla="*/ 51467 w 141077"/>
                    <a:gd name="connsiteY14" fmla="*/ 135677 h 139073"/>
                    <a:gd name="connsiteX15" fmla="*/ 43891 w 141077"/>
                    <a:gd name="connsiteY15" fmla="*/ 135415 h 139073"/>
                    <a:gd name="connsiteX16" fmla="*/ 37620 w 141077"/>
                    <a:gd name="connsiteY16" fmla="*/ 130974 h 139073"/>
                    <a:gd name="connsiteX17" fmla="*/ 30305 w 141077"/>
                    <a:gd name="connsiteY17" fmla="*/ 129407 h 139073"/>
                    <a:gd name="connsiteX18" fmla="*/ 27170 w 141077"/>
                    <a:gd name="connsiteY18" fmla="*/ 136460 h 139073"/>
                    <a:gd name="connsiteX19" fmla="*/ 23513 w 141077"/>
                    <a:gd name="connsiteY19" fmla="*/ 130452 h 139073"/>
                    <a:gd name="connsiteX20" fmla="*/ 15414 w 141077"/>
                    <a:gd name="connsiteY20" fmla="*/ 124443 h 139073"/>
                    <a:gd name="connsiteX21" fmla="*/ 15936 w 141077"/>
                    <a:gd name="connsiteY21" fmla="*/ 118956 h 139073"/>
                    <a:gd name="connsiteX22" fmla="*/ 17242 w 141077"/>
                    <a:gd name="connsiteY22" fmla="*/ 113731 h 139073"/>
                    <a:gd name="connsiteX23" fmla="*/ 27693 w 141077"/>
                    <a:gd name="connsiteY23" fmla="*/ 112948 h 139073"/>
                    <a:gd name="connsiteX24" fmla="*/ 23513 w 141077"/>
                    <a:gd name="connsiteY24" fmla="*/ 109551 h 139073"/>
                    <a:gd name="connsiteX25" fmla="*/ 22991 w 141077"/>
                    <a:gd name="connsiteY25" fmla="*/ 104326 h 139073"/>
                    <a:gd name="connsiteX26" fmla="*/ 26648 w 141077"/>
                    <a:gd name="connsiteY26" fmla="*/ 92308 h 139073"/>
                    <a:gd name="connsiteX27" fmla="*/ 23251 w 141077"/>
                    <a:gd name="connsiteY27" fmla="*/ 87345 h 139073"/>
                    <a:gd name="connsiteX28" fmla="*/ 17242 w 141077"/>
                    <a:gd name="connsiteY28" fmla="*/ 87606 h 139073"/>
                    <a:gd name="connsiteX29" fmla="*/ 10973 w 141077"/>
                    <a:gd name="connsiteY29" fmla="*/ 83687 h 139073"/>
                    <a:gd name="connsiteX30" fmla="*/ 5486 w 141077"/>
                    <a:gd name="connsiteY30" fmla="*/ 84471 h 139073"/>
                    <a:gd name="connsiteX31" fmla="*/ 0 w 141077"/>
                    <a:gd name="connsiteY31" fmla="*/ 81858 h 139073"/>
                    <a:gd name="connsiteX32" fmla="*/ 28477 w 141077"/>
                    <a:gd name="connsiteY32" fmla="*/ 58607 h 139073"/>
                    <a:gd name="connsiteX33" fmla="*/ 39711 w 141077"/>
                    <a:gd name="connsiteY33" fmla="*/ 53382 h 139073"/>
                    <a:gd name="connsiteX34" fmla="*/ 54602 w 141077"/>
                    <a:gd name="connsiteY34" fmla="*/ 34049 h 139073"/>
                    <a:gd name="connsiteX35" fmla="*/ 67926 w 141077"/>
                    <a:gd name="connsiteY35" fmla="*/ 39013 h 139073"/>
                    <a:gd name="connsiteX36" fmla="*/ 83079 w 141077"/>
                    <a:gd name="connsiteY36" fmla="*/ 41103 h 139073"/>
                    <a:gd name="connsiteX37" fmla="*/ 86475 w 141077"/>
                    <a:gd name="connsiteY37" fmla="*/ 27256 h 139073"/>
                    <a:gd name="connsiteX38" fmla="*/ 101628 w 141077"/>
                    <a:gd name="connsiteY38" fmla="*/ 23599 h 139073"/>
                    <a:gd name="connsiteX39" fmla="*/ 109465 w 141077"/>
                    <a:gd name="connsiteY39" fmla="*/ 16284 h 139073"/>
                    <a:gd name="connsiteX40" fmla="*/ 118087 w 141077"/>
                    <a:gd name="connsiteY40" fmla="*/ 11842 h 139073"/>
                    <a:gd name="connsiteX41" fmla="*/ 122528 w 141077"/>
                    <a:gd name="connsiteY41" fmla="*/ 1653 h 139073"/>
                    <a:gd name="connsiteX42" fmla="*/ 133501 w 141077"/>
                    <a:gd name="connsiteY42" fmla="*/ 6617 h 139073"/>
                    <a:gd name="connsiteX43" fmla="*/ 136636 w 141077"/>
                    <a:gd name="connsiteY43" fmla="*/ 7923 h 139073"/>
                    <a:gd name="connsiteX44" fmla="*/ 141078 w 141077"/>
                    <a:gd name="connsiteY44" fmla="*/ 16284 h 139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41077" h="139073">
                      <a:moveTo>
                        <a:pt x="141078" y="16284"/>
                      </a:moveTo>
                      <a:cubicBezTo>
                        <a:pt x="140816" y="17329"/>
                        <a:pt x="140555" y="18374"/>
                        <a:pt x="139249" y="18896"/>
                      </a:cubicBezTo>
                      <a:cubicBezTo>
                        <a:pt x="137420" y="19680"/>
                        <a:pt x="135069" y="19157"/>
                        <a:pt x="132978" y="19941"/>
                      </a:cubicBezTo>
                      <a:cubicBezTo>
                        <a:pt x="124880" y="23599"/>
                        <a:pt x="122006" y="34310"/>
                        <a:pt x="122790" y="42409"/>
                      </a:cubicBezTo>
                      <a:cubicBezTo>
                        <a:pt x="123051" y="46589"/>
                        <a:pt x="126447" y="50769"/>
                        <a:pt x="121744" y="53382"/>
                      </a:cubicBezTo>
                      <a:cubicBezTo>
                        <a:pt x="117565" y="55733"/>
                        <a:pt x="114168" y="59129"/>
                        <a:pt x="109988" y="61481"/>
                      </a:cubicBezTo>
                      <a:cubicBezTo>
                        <a:pt x="106853" y="63048"/>
                        <a:pt x="104240" y="65138"/>
                        <a:pt x="101367" y="67228"/>
                      </a:cubicBezTo>
                      <a:cubicBezTo>
                        <a:pt x="98754" y="69057"/>
                        <a:pt x="96142" y="71408"/>
                        <a:pt x="93268" y="72714"/>
                      </a:cubicBezTo>
                      <a:cubicBezTo>
                        <a:pt x="89871" y="74282"/>
                        <a:pt x="86998" y="76633"/>
                        <a:pt x="83862" y="78462"/>
                      </a:cubicBezTo>
                      <a:cubicBezTo>
                        <a:pt x="83862" y="78462"/>
                        <a:pt x="83602" y="79246"/>
                        <a:pt x="83340" y="79507"/>
                      </a:cubicBezTo>
                      <a:cubicBezTo>
                        <a:pt x="77854" y="85516"/>
                        <a:pt x="72890" y="91786"/>
                        <a:pt x="78115" y="99624"/>
                      </a:cubicBezTo>
                      <a:cubicBezTo>
                        <a:pt x="81773" y="105110"/>
                        <a:pt x="86736" y="109813"/>
                        <a:pt x="91439" y="114776"/>
                      </a:cubicBezTo>
                      <a:cubicBezTo>
                        <a:pt x="82818" y="122614"/>
                        <a:pt x="69233" y="117911"/>
                        <a:pt x="61917" y="119479"/>
                      </a:cubicBezTo>
                      <a:cubicBezTo>
                        <a:pt x="53296" y="121046"/>
                        <a:pt x="53818" y="138289"/>
                        <a:pt x="53818" y="139073"/>
                      </a:cubicBezTo>
                      <a:cubicBezTo>
                        <a:pt x="53557" y="137767"/>
                        <a:pt x="52773" y="136460"/>
                        <a:pt x="51467" y="135677"/>
                      </a:cubicBezTo>
                      <a:cubicBezTo>
                        <a:pt x="48855" y="134109"/>
                        <a:pt x="46503" y="135938"/>
                        <a:pt x="43891" y="135415"/>
                      </a:cubicBezTo>
                      <a:cubicBezTo>
                        <a:pt x="41539" y="134893"/>
                        <a:pt x="39711" y="132280"/>
                        <a:pt x="37620" y="130974"/>
                      </a:cubicBezTo>
                      <a:cubicBezTo>
                        <a:pt x="35792" y="129929"/>
                        <a:pt x="32395" y="127839"/>
                        <a:pt x="30305" y="129407"/>
                      </a:cubicBezTo>
                      <a:cubicBezTo>
                        <a:pt x="28216" y="130974"/>
                        <a:pt x="28999" y="135154"/>
                        <a:pt x="27170" y="136460"/>
                      </a:cubicBezTo>
                      <a:cubicBezTo>
                        <a:pt x="25080" y="138028"/>
                        <a:pt x="24297" y="132019"/>
                        <a:pt x="23513" y="130452"/>
                      </a:cubicBezTo>
                      <a:cubicBezTo>
                        <a:pt x="21945" y="127055"/>
                        <a:pt x="18549" y="125749"/>
                        <a:pt x="15414" y="124443"/>
                      </a:cubicBezTo>
                      <a:cubicBezTo>
                        <a:pt x="15414" y="122614"/>
                        <a:pt x="15414" y="120785"/>
                        <a:pt x="15936" y="118956"/>
                      </a:cubicBezTo>
                      <a:cubicBezTo>
                        <a:pt x="16198" y="117389"/>
                        <a:pt x="16198" y="115038"/>
                        <a:pt x="17242" y="113731"/>
                      </a:cubicBezTo>
                      <a:cubicBezTo>
                        <a:pt x="19072" y="111119"/>
                        <a:pt x="25080" y="112948"/>
                        <a:pt x="27693" y="112948"/>
                      </a:cubicBezTo>
                      <a:cubicBezTo>
                        <a:pt x="27170" y="110596"/>
                        <a:pt x="25342" y="110596"/>
                        <a:pt x="23513" y="109551"/>
                      </a:cubicBezTo>
                      <a:cubicBezTo>
                        <a:pt x="20900" y="108506"/>
                        <a:pt x="21684" y="106416"/>
                        <a:pt x="22991" y="104326"/>
                      </a:cubicBezTo>
                      <a:cubicBezTo>
                        <a:pt x="24819" y="100669"/>
                        <a:pt x="26909" y="96488"/>
                        <a:pt x="26648" y="92308"/>
                      </a:cubicBezTo>
                      <a:cubicBezTo>
                        <a:pt x="26648" y="90218"/>
                        <a:pt x="25342" y="88128"/>
                        <a:pt x="23251" y="87345"/>
                      </a:cubicBezTo>
                      <a:cubicBezTo>
                        <a:pt x="21161" y="86561"/>
                        <a:pt x="19333" y="87606"/>
                        <a:pt x="17242" y="87606"/>
                      </a:cubicBezTo>
                      <a:cubicBezTo>
                        <a:pt x="14108" y="87606"/>
                        <a:pt x="13063" y="85516"/>
                        <a:pt x="10973" y="83687"/>
                      </a:cubicBezTo>
                      <a:cubicBezTo>
                        <a:pt x="8882" y="81858"/>
                        <a:pt x="7576" y="83687"/>
                        <a:pt x="5486" y="84471"/>
                      </a:cubicBezTo>
                      <a:cubicBezTo>
                        <a:pt x="3135" y="85255"/>
                        <a:pt x="1829" y="82903"/>
                        <a:pt x="0" y="81858"/>
                      </a:cubicBezTo>
                      <a:cubicBezTo>
                        <a:pt x="7054" y="72192"/>
                        <a:pt x="26648" y="60174"/>
                        <a:pt x="28477" y="58607"/>
                      </a:cubicBezTo>
                      <a:cubicBezTo>
                        <a:pt x="30567" y="56517"/>
                        <a:pt x="34224" y="54427"/>
                        <a:pt x="39711" y="53382"/>
                      </a:cubicBezTo>
                      <a:cubicBezTo>
                        <a:pt x="44936" y="52337"/>
                        <a:pt x="49899" y="40841"/>
                        <a:pt x="54602" y="34049"/>
                      </a:cubicBezTo>
                      <a:cubicBezTo>
                        <a:pt x="59305" y="26995"/>
                        <a:pt x="64791" y="36923"/>
                        <a:pt x="67926" y="39013"/>
                      </a:cubicBezTo>
                      <a:cubicBezTo>
                        <a:pt x="71061" y="41103"/>
                        <a:pt x="73935" y="40319"/>
                        <a:pt x="83079" y="41103"/>
                      </a:cubicBezTo>
                      <a:cubicBezTo>
                        <a:pt x="91962" y="41886"/>
                        <a:pt x="88565" y="33004"/>
                        <a:pt x="86475" y="27256"/>
                      </a:cubicBezTo>
                      <a:cubicBezTo>
                        <a:pt x="84385" y="21509"/>
                        <a:pt x="96403" y="23599"/>
                        <a:pt x="101628" y="23599"/>
                      </a:cubicBezTo>
                      <a:cubicBezTo>
                        <a:pt x="106853" y="23860"/>
                        <a:pt x="107898" y="18374"/>
                        <a:pt x="109465" y="16284"/>
                      </a:cubicBezTo>
                      <a:cubicBezTo>
                        <a:pt x="110772" y="14193"/>
                        <a:pt x="113646" y="13410"/>
                        <a:pt x="118087" y="11842"/>
                      </a:cubicBezTo>
                      <a:cubicBezTo>
                        <a:pt x="122528" y="10275"/>
                        <a:pt x="121744" y="6095"/>
                        <a:pt x="122528" y="1653"/>
                      </a:cubicBezTo>
                      <a:cubicBezTo>
                        <a:pt x="123312" y="-2788"/>
                        <a:pt x="129843" y="2698"/>
                        <a:pt x="133501" y="6617"/>
                      </a:cubicBezTo>
                      <a:cubicBezTo>
                        <a:pt x="134546" y="7662"/>
                        <a:pt x="135591" y="7923"/>
                        <a:pt x="136636" y="7923"/>
                      </a:cubicBezTo>
                      <a:cubicBezTo>
                        <a:pt x="136113" y="10275"/>
                        <a:pt x="137420" y="13410"/>
                        <a:pt x="141078" y="162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7" name="Freeform: Shape 776">
                  <a:extLst>
                    <a:ext uri="{FF2B5EF4-FFF2-40B4-BE49-F238E27FC236}">
                      <a16:creationId xmlns:a16="http://schemas.microsoft.com/office/drawing/2014/main" id="{FD198D3C-1756-78E3-278F-F90D33B83381}"/>
                    </a:ext>
                  </a:extLst>
                </p:cNvPr>
                <p:cNvSpPr/>
                <p:nvPr/>
              </p:nvSpPr>
              <p:spPr>
                <a:xfrm>
                  <a:off x="7549322" y="3208927"/>
                  <a:ext cx="6378" cy="8770"/>
                </a:xfrm>
                <a:custGeom>
                  <a:avLst/>
                  <a:gdLst>
                    <a:gd name="connsiteX0" fmla="*/ 1242 w 6378"/>
                    <a:gd name="connsiteY0" fmla="*/ 68 h 8770"/>
                    <a:gd name="connsiteX1" fmla="*/ 198 w 6378"/>
                    <a:gd name="connsiteY1" fmla="*/ 4509 h 8770"/>
                    <a:gd name="connsiteX2" fmla="*/ 459 w 6378"/>
                    <a:gd name="connsiteY2" fmla="*/ 6338 h 8770"/>
                    <a:gd name="connsiteX3" fmla="*/ 720 w 6378"/>
                    <a:gd name="connsiteY3" fmla="*/ 8167 h 8770"/>
                    <a:gd name="connsiteX4" fmla="*/ 3855 w 6378"/>
                    <a:gd name="connsiteY4" fmla="*/ 8167 h 8770"/>
                    <a:gd name="connsiteX5" fmla="*/ 6207 w 6378"/>
                    <a:gd name="connsiteY5" fmla="*/ 6338 h 8770"/>
                    <a:gd name="connsiteX6" fmla="*/ 5423 w 6378"/>
                    <a:gd name="connsiteY6" fmla="*/ 4248 h 8770"/>
                    <a:gd name="connsiteX7" fmla="*/ 2810 w 6378"/>
                    <a:gd name="connsiteY7" fmla="*/ 1113 h 8770"/>
                    <a:gd name="connsiteX8" fmla="*/ 1242 w 6378"/>
                    <a:gd name="connsiteY8" fmla="*/ 68 h 8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78" h="8770">
                      <a:moveTo>
                        <a:pt x="1242" y="68"/>
                      </a:moveTo>
                      <a:cubicBezTo>
                        <a:pt x="-325" y="590"/>
                        <a:pt x="-64" y="3203"/>
                        <a:pt x="198" y="4509"/>
                      </a:cubicBezTo>
                      <a:cubicBezTo>
                        <a:pt x="198" y="5032"/>
                        <a:pt x="459" y="5816"/>
                        <a:pt x="459" y="6338"/>
                      </a:cubicBezTo>
                      <a:cubicBezTo>
                        <a:pt x="459" y="6861"/>
                        <a:pt x="459" y="7644"/>
                        <a:pt x="720" y="8167"/>
                      </a:cubicBezTo>
                      <a:cubicBezTo>
                        <a:pt x="1242" y="9212"/>
                        <a:pt x="3072" y="8689"/>
                        <a:pt x="3855" y="8167"/>
                      </a:cubicBezTo>
                      <a:cubicBezTo>
                        <a:pt x="4639" y="7644"/>
                        <a:pt x="5945" y="7122"/>
                        <a:pt x="6207" y="6338"/>
                      </a:cubicBezTo>
                      <a:cubicBezTo>
                        <a:pt x="6729" y="5293"/>
                        <a:pt x="5945" y="5032"/>
                        <a:pt x="5423" y="4248"/>
                      </a:cubicBezTo>
                      <a:cubicBezTo>
                        <a:pt x="4378" y="3203"/>
                        <a:pt x="3594" y="2158"/>
                        <a:pt x="2810" y="1113"/>
                      </a:cubicBezTo>
                      <a:cubicBezTo>
                        <a:pt x="2288" y="329"/>
                        <a:pt x="2026" y="-193"/>
                        <a:pt x="1242" y="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3" name="Graphic 3">
                <a:extLst>
                  <a:ext uri="{FF2B5EF4-FFF2-40B4-BE49-F238E27FC236}">
                    <a16:creationId xmlns:a16="http://schemas.microsoft.com/office/drawing/2014/main" id="{B66C7327-CB4C-A51D-4B39-B48164393520}"/>
                  </a:ext>
                </a:extLst>
              </p:cNvPr>
              <p:cNvGrpSpPr/>
              <p:nvPr/>
            </p:nvGrpSpPr>
            <p:grpSpPr>
              <a:xfrm>
                <a:off x="7528358" y="3020837"/>
                <a:ext cx="544806" cy="720136"/>
                <a:chOff x="7528358" y="3020837"/>
                <a:chExt cx="544806" cy="720136"/>
              </a:xfrm>
              <a:solidFill>
                <a:srgbClr val="D5D7D8"/>
              </a:solidFill>
            </p:grpSpPr>
            <p:sp>
              <p:nvSpPr>
                <p:cNvPr id="743" name="Freeform: Shape 742">
                  <a:extLst>
                    <a:ext uri="{FF2B5EF4-FFF2-40B4-BE49-F238E27FC236}">
                      <a16:creationId xmlns:a16="http://schemas.microsoft.com/office/drawing/2014/main" id="{E0584B9C-E569-455A-A2A6-A2F7DC437F97}"/>
                    </a:ext>
                  </a:extLst>
                </p:cNvPr>
                <p:cNvSpPr/>
                <p:nvPr/>
              </p:nvSpPr>
              <p:spPr>
                <a:xfrm>
                  <a:off x="7647439" y="3296281"/>
                  <a:ext cx="10263" cy="16982"/>
                </a:xfrm>
                <a:custGeom>
                  <a:avLst/>
                  <a:gdLst>
                    <a:gd name="connsiteX0" fmla="*/ 313 w 10263"/>
                    <a:gd name="connsiteY0" fmla="*/ 7287 h 16982"/>
                    <a:gd name="connsiteX1" fmla="*/ 1619 w 10263"/>
                    <a:gd name="connsiteY1" fmla="*/ 1278 h 16982"/>
                    <a:gd name="connsiteX2" fmla="*/ 4492 w 10263"/>
                    <a:gd name="connsiteY2" fmla="*/ 233 h 16982"/>
                    <a:gd name="connsiteX3" fmla="*/ 6844 w 10263"/>
                    <a:gd name="connsiteY3" fmla="*/ 495 h 16982"/>
                    <a:gd name="connsiteX4" fmla="*/ 9718 w 10263"/>
                    <a:gd name="connsiteY4" fmla="*/ 495 h 16982"/>
                    <a:gd name="connsiteX5" fmla="*/ 9979 w 10263"/>
                    <a:gd name="connsiteY5" fmla="*/ 2846 h 16982"/>
                    <a:gd name="connsiteX6" fmla="*/ 8411 w 10263"/>
                    <a:gd name="connsiteY6" fmla="*/ 5197 h 16982"/>
                    <a:gd name="connsiteX7" fmla="*/ 5276 w 10263"/>
                    <a:gd name="connsiteY7" fmla="*/ 15125 h 16982"/>
                    <a:gd name="connsiteX8" fmla="*/ 3186 w 10263"/>
                    <a:gd name="connsiteY8" fmla="*/ 16954 h 16982"/>
                    <a:gd name="connsiteX9" fmla="*/ 1619 w 10263"/>
                    <a:gd name="connsiteY9" fmla="*/ 13819 h 16982"/>
                    <a:gd name="connsiteX10" fmla="*/ 313 w 10263"/>
                    <a:gd name="connsiteY10" fmla="*/ 7287 h 16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263" h="16982">
                      <a:moveTo>
                        <a:pt x="313" y="7287"/>
                      </a:moveTo>
                      <a:cubicBezTo>
                        <a:pt x="-471" y="5458"/>
                        <a:pt x="313" y="2846"/>
                        <a:pt x="1619" y="1278"/>
                      </a:cubicBezTo>
                      <a:cubicBezTo>
                        <a:pt x="2402" y="233"/>
                        <a:pt x="3448" y="-28"/>
                        <a:pt x="4492" y="233"/>
                      </a:cubicBezTo>
                      <a:cubicBezTo>
                        <a:pt x="5276" y="495"/>
                        <a:pt x="5799" y="756"/>
                        <a:pt x="6844" y="495"/>
                      </a:cubicBezTo>
                      <a:cubicBezTo>
                        <a:pt x="7889" y="-28"/>
                        <a:pt x="8934" y="-289"/>
                        <a:pt x="9718" y="495"/>
                      </a:cubicBezTo>
                      <a:cubicBezTo>
                        <a:pt x="10240" y="1017"/>
                        <a:pt x="10501" y="2062"/>
                        <a:pt x="9979" y="2846"/>
                      </a:cubicBezTo>
                      <a:cubicBezTo>
                        <a:pt x="9457" y="3630"/>
                        <a:pt x="8934" y="4152"/>
                        <a:pt x="8411" y="5197"/>
                      </a:cubicBezTo>
                      <a:cubicBezTo>
                        <a:pt x="7367" y="8332"/>
                        <a:pt x="6844" y="11990"/>
                        <a:pt x="5276" y="15125"/>
                      </a:cubicBezTo>
                      <a:cubicBezTo>
                        <a:pt x="5015" y="15647"/>
                        <a:pt x="4232" y="17215"/>
                        <a:pt x="3186" y="16954"/>
                      </a:cubicBezTo>
                      <a:cubicBezTo>
                        <a:pt x="2141" y="16692"/>
                        <a:pt x="1880" y="14602"/>
                        <a:pt x="1619" y="13819"/>
                      </a:cubicBezTo>
                      <a:cubicBezTo>
                        <a:pt x="1096" y="11467"/>
                        <a:pt x="1096" y="9116"/>
                        <a:pt x="313" y="728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744" name="Graphic 3">
                  <a:extLst>
                    <a:ext uri="{FF2B5EF4-FFF2-40B4-BE49-F238E27FC236}">
                      <a16:creationId xmlns:a16="http://schemas.microsoft.com/office/drawing/2014/main" id="{834483EC-5A02-4A69-D54B-DA4A8265F0A3}"/>
                    </a:ext>
                  </a:extLst>
                </p:cNvPr>
                <p:cNvGrpSpPr/>
                <p:nvPr/>
              </p:nvGrpSpPr>
              <p:grpSpPr>
                <a:xfrm>
                  <a:off x="7528358" y="3020837"/>
                  <a:ext cx="544806" cy="720136"/>
                  <a:chOff x="7528358" y="3020837"/>
                  <a:chExt cx="544806" cy="720136"/>
                </a:xfrm>
                <a:solidFill>
                  <a:srgbClr val="D5D7D8"/>
                </a:solidFill>
              </p:grpSpPr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24AED676-8CFB-D773-8B25-C10B16EC470E}"/>
                      </a:ext>
                    </a:extLst>
                  </p:cNvPr>
                  <p:cNvSpPr/>
                  <p:nvPr/>
                </p:nvSpPr>
                <p:spPr>
                  <a:xfrm>
                    <a:off x="7879027" y="3020837"/>
                    <a:ext cx="119850" cy="106772"/>
                  </a:xfrm>
                  <a:custGeom>
                    <a:avLst/>
                    <a:gdLst>
                      <a:gd name="connsiteX0" fmla="*/ 12474 w 119850"/>
                      <a:gd name="connsiteY0" fmla="*/ 81043 h 106772"/>
                      <a:gd name="connsiteX1" fmla="*/ 19006 w 119850"/>
                      <a:gd name="connsiteY1" fmla="*/ 79998 h 106772"/>
                      <a:gd name="connsiteX2" fmla="*/ 27105 w 119850"/>
                      <a:gd name="connsiteY2" fmla="*/ 83133 h 106772"/>
                      <a:gd name="connsiteX3" fmla="*/ 32330 w 119850"/>
                      <a:gd name="connsiteY3" fmla="*/ 81305 h 106772"/>
                      <a:gd name="connsiteX4" fmla="*/ 35465 w 119850"/>
                      <a:gd name="connsiteY4" fmla="*/ 78431 h 106772"/>
                      <a:gd name="connsiteX5" fmla="*/ 43564 w 119850"/>
                      <a:gd name="connsiteY5" fmla="*/ 76341 h 106772"/>
                      <a:gd name="connsiteX6" fmla="*/ 52969 w 119850"/>
                      <a:gd name="connsiteY6" fmla="*/ 81043 h 106772"/>
                      <a:gd name="connsiteX7" fmla="*/ 61852 w 119850"/>
                      <a:gd name="connsiteY7" fmla="*/ 86791 h 106772"/>
                      <a:gd name="connsiteX8" fmla="*/ 66816 w 119850"/>
                      <a:gd name="connsiteY8" fmla="*/ 88881 h 106772"/>
                      <a:gd name="connsiteX9" fmla="*/ 69428 w 119850"/>
                      <a:gd name="connsiteY9" fmla="*/ 91493 h 106772"/>
                      <a:gd name="connsiteX10" fmla="*/ 73086 w 119850"/>
                      <a:gd name="connsiteY10" fmla="*/ 92539 h 106772"/>
                      <a:gd name="connsiteX11" fmla="*/ 76482 w 119850"/>
                      <a:gd name="connsiteY11" fmla="*/ 84962 h 106772"/>
                      <a:gd name="connsiteX12" fmla="*/ 77266 w 119850"/>
                      <a:gd name="connsiteY12" fmla="*/ 81305 h 106772"/>
                      <a:gd name="connsiteX13" fmla="*/ 79356 w 119850"/>
                      <a:gd name="connsiteY13" fmla="*/ 78170 h 106772"/>
                      <a:gd name="connsiteX14" fmla="*/ 81707 w 119850"/>
                      <a:gd name="connsiteY14" fmla="*/ 76602 h 106772"/>
                      <a:gd name="connsiteX15" fmla="*/ 87716 w 119850"/>
                      <a:gd name="connsiteY15" fmla="*/ 72944 h 106772"/>
                      <a:gd name="connsiteX16" fmla="*/ 89806 w 119850"/>
                      <a:gd name="connsiteY16" fmla="*/ 69548 h 106772"/>
                      <a:gd name="connsiteX17" fmla="*/ 100518 w 119850"/>
                      <a:gd name="connsiteY17" fmla="*/ 67719 h 106772"/>
                      <a:gd name="connsiteX18" fmla="*/ 111229 w 119850"/>
                      <a:gd name="connsiteY18" fmla="*/ 67458 h 106772"/>
                      <a:gd name="connsiteX19" fmla="*/ 113841 w 119850"/>
                      <a:gd name="connsiteY19" fmla="*/ 65891 h 106772"/>
                      <a:gd name="connsiteX20" fmla="*/ 117499 w 119850"/>
                      <a:gd name="connsiteY20" fmla="*/ 63539 h 106772"/>
                      <a:gd name="connsiteX21" fmla="*/ 119850 w 119850"/>
                      <a:gd name="connsiteY21" fmla="*/ 60404 h 106772"/>
                      <a:gd name="connsiteX22" fmla="*/ 118806 w 119850"/>
                      <a:gd name="connsiteY22" fmla="*/ 56747 h 106772"/>
                      <a:gd name="connsiteX23" fmla="*/ 118022 w 119850"/>
                      <a:gd name="connsiteY23" fmla="*/ 49432 h 106772"/>
                      <a:gd name="connsiteX24" fmla="*/ 115409 w 119850"/>
                      <a:gd name="connsiteY24" fmla="*/ 46297 h 106772"/>
                      <a:gd name="connsiteX25" fmla="*/ 114887 w 119850"/>
                      <a:gd name="connsiteY25" fmla="*/ 41333 h 106772"/>
                      <a:gd name="connsiteX26" fmla="*/ 117760 w 119850"/>
                      <a:gd name="connsiteY26" fmla="*/ 35063 h 106772"/>
                      <a:gd name="connsiteX27" fmla="*/ 117760 w 119850"/>
                      <a:gd name="connsiteY27" fmla="*/ 31928 h 106772"/>
                      <a:gd name="connsiteX28" fmla="*/ 113319 w 119850"/>
                      <a:gd name="connsiteY28" fmla="*/ 34801 h 106772"/>
                      <a:gd name="connsiteX29" fmla="*/ 109400 w 119850"/>
                      <a:gd name="connsiteY29" fmla="*/ 38459 h 106772"/>
                      <a:gd name="connsiteX30" fmla="*/ 98428 w 119850"/>
                      <a:gd name="connsiteY30" fmla="*/ 40810 h 106772"/>
                      <a:gd name="connsiteX31" fmla="*/ 92419 w 119850"/>
                      <a:gd name="connsiteY31" fmla="*/ 37936 h 106772"/>
                      <a:gd name="connsiteX32" fmla="*/ 88238 w 119850"/>
                      <a:gd name="connsiteY32" fmla="*/ 36891 h 106772"/>
                      <a:gd name="connsiteX33" fmla="*/ 82752 w 119850"/>
                      <a:gd name="connsiteY33" fmla="*/ 35585 h 106772"/>
                      <a:gd name="connsiteX34" fmla="*/ 76743 w 119850"/>
                      <a:gd name="connsiteY34" fmla="*/ 31666 h 106772"/>
                      <a:gd name="connsiteX35" fmla="*/ 73347 w 119850"/>
                      <a:gd name="connsiteY35" fmla="*/ 27748 h 106772"/>
                      <a:gd name="connsiteX36" fmla="*/ 70734 w 119850"/>
                      <a:gd name="connsiteY36" fmla="*/ 24612 h 106772"/>
                      <a:gd name="connsiteX37" fmla="*/ 62113 w 119850"/>
                      <a:gd name="connsiteY37" fmla="*/ 17559 h 106772"/>
                      <a:gd name="connsiteX38" fmla="*/ 57411 w 119850"/>
                      <a:gd name="connsiteY38" fmla="*/ 13117 h 106772"/>
                      <a:gd name="connsiteX39" fmla="*/ 49834 w 119850"/>
                      <a:gd name="connsiteY39" fmla="*/ 4235 h 106772"/>
                      <a:gd name="connsiteX40" fmla="*/ 43564 w 119850"/>
                      <a:gd name="connsiteY40" fmla="*/ 577 h 106772"/>
                      <a:gd name="connsiteX41" fmla="*/ 40168 w 119850"/>
                      <a:gd name="connsiteY41" fmla="*/ 9721 h 106772"/>
                      <a:gd name="connsiteX42" fmla="*/ 43303 w 119850"/>
                      <a:gd name="connsiteY42" fmla="*/ 22261 h 106772"/>
                      <a:gd name="connsiteX43" fmla="*/ 42258 w 119850"/>
                      <a:gd name="connsiteY43" fmla="*/ 33756 h 106772"/>
                      <a:gd name="connsiteX44" fmla="*/ 40168 w 119850"/>
                      <a:gd name="connsiteY44" fmla="*/ 38198 h 106772"/>
                      <a:gd name="connsiteX45" fmla="*/ 35987 w 119850"/>
                      <a:gd name="connsiteY45" fmla="*/ 42117 h 106772"/>
                      <a:gd name="connsiteX46" fmla="*/ 35204 w 119850"/>
                      <a:gd name="connsiteY46" fmla="*/ 53350 h 106772"/>
                      <a:gd name="connsiteX47" fmla="*/ 26321 w 119850"/>
                      <a:gd name="connsiteY47" fmla="*/ 60927 h 106772"/>
                      <a:gd name="connsiteX48" fmla="*/ 17700 w 119850"/>
                      <a:gd name="connsiteY48" fmla="*/ 57792 h 106772"/>
                      <a:gd name="connsiteX49" fmla="*/ 14826 w 119850"/>
                      <a:gd name="connsiteY49" fmla="*/ 57792 h 106772"/>
                      <a:gd name="connsiteX50" fmla="*/ 13781 w 119850"/>
                      <a:gd name="connsiteY50" fmla="*/ 62755 h 106772"/>
                      <a:gd name="connsiteX51" fmla="*/ 6727 w 119850"/>
                      <a:gd name="connsiteY51" fmla="*/ 72161 h 106772"/>
                      <a:gd name="connsiteX52" fmla="*/ 2024 w 119850"/>
                      <a:gd name="connsiteY52" fmla="*/ 73728 h 106772"/>
                      <a:gd name="connsiteX53" fmla="*/ 196 w 119850"/>
                      <a:gd name="connsiteY53" fmla="*/ 77647 h 106772"/>
                      <a:gd name="connsiteX54" fmla="*/ 196 w 119850"/>
                      <a:gd name="connsiteY54" fmla="*/ 83133 h 106772"/>
                      <a:gd name="connsiteX55" fmla="*/ 2547 w 119850"/>
                      <a:gd name="connsiteY55" fmla="*/ 86791 h 106772"/>
                      <a:gd name="connsiteX56" fmla="*/ 6205 w 119850"/>
                      <a:gd name="connsiteY56" fmla="*/ 91232 h 106772"/>
                      <a:gd name="connsiteX57" fmla="*/ 4898 w 119850"/>
                      <a:gd name="connsiteY57" fmla="*/ 97502 h 106772"/>
                      <a:gd name="connsiteX58" fmla="*/ 2808 w 119850"/>
                      <a:gd name="connsiteY58" fmla="*/ 102466 h 106772"/>
                      <a:gd name="connsiteX59" fmla="*/ 5943 w 119850"/>
                      <a:gd name="connsiteY59" fmla="*/ 105862 h 106772"/>
                      <a:gd name="connsiteX60" fmla="*/ 9862 w 119850"/>
                      <a:gd name="connsiteY60" fmla="*/ 106385 h 106772"/>
                      <a:gd name="connsiteX61" fmla="*/ 13258 w 119850"/>
                      <a:gd name="connsiteY61" fmla="*/ 102989 h 106772"/>
                      <a:gd name="connsiteX62" fmla="*/ 21618 w 119850"/>
                      <a:gd name="connsiteY62" fmla="*/ 98547 h 106772"/>
                      <a:gd name="connsiteX63" fmla="*/ 27367 w 119850"/>
                      <a:gd name="connsiteY63" fmla="*/ 94367 h 106772"/>
                      <a:gd name="connsiteX64" fmla="*/ 17961 w 119850"/>
                      <a:gd name="connsiteY64" fmla="*/ 88097 h 106772"/>
                      <a:gd name="connsiteX65" fmla="*/ 10385 w 119850"/>
                      <a:gd name="connsiteY65" fmla="*/ 86791 h 106772"/>
                      <a:gd name="connsiteX66" fmla="*/ 12474 w 119850"/>
                      <a:gd name="connsiteY66" fmla="*/ 81043 h 106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</a:cxnLst>
                    <a:rect l="l" t="t" r="r" b="b"/>
                    <a:pathLst>
                      <a:path w="119850" h="106772">
                        <a:moveTo>
                          <a:pt x="12474" y="81043"/>
                        </a:moveTo>
                        <a:cubicBezTo>
                          <a:pt x="14304" y="78953"/>
                          <a:pt x="16655" y="77908"/>
                          <a:pt x="19006" y="79998"/>
                        </a:cubicBezTo>
                        <a:cubicBezTo>
                          <a:pt x="21096" y="81827"/>
                          <a:pt x="23970" y="83656"/>
                          <a:pt x="27105" y="83133"/>
                        </a:cubicBezTo>
                        <a:cubicBezTo>
                          <a:pt x="28934" y="82872"/>
                          <a:pt x="30762" y="82350"/>
                          <a:pt x="32330" y="81305"/>
                        </a:cubicBezTo>
                        <a:cubicBezTo>
                          <a:pt x="33636" y="80521"/>
                          <a:pt x="34420" y="79476"/>
                          <a:pt x="35465" y="78431"/>
                        </a:cubicBezTo>
                        <a:cubicBezTo>
                          <a:pt x="37555" y="76602"/>
                          <a:pt x="40952" y="76341"/>
                          <a:pt x="43564" y="76341"/>
                        </a:cubicBezTo>
                        <a:cubicBezTo>
                          <a:pt x="47483" y="76341"/>
                          <a:pt x="50356" y="78431"/>
                          <a:pt x="52969" y="81043"/>
                        </a:cubicBezTo>
                        <a:cubicBezTo>
                          <a:pt x="55582" y="83656"/>
                          <a:pt x="58717" y="84962"/>
                          <a:pt x="61852" y="86791"/>
                        </a:cubicBezTo>
                        <a:cubicBezTo>
                          <a:pt x="63419" y="87836"/>
                          <a:pt x="65248" y="88097"/>
                          <a:pt x="66816" y="88881"/>
                        </a:cubicBezTo>
                        <a:cubicBezTo>
                          <a:pt x="68122" y="89403"/>
                          <a:pt x="68383" y="90449"/>
                          <a:pt x="69428" y="91493"/>
                        </a:cubicBezTo>
                        <a:cubicBezTo>
                          <a:pt x="70474" y="92539"/>
                          <a:pt x="71780" y="93583"/>
                          <a:pt x="73086" y="92539"/>
                        </a:cubicBezTo>
                        <a:cubicBezTo>
                          <a:pt x="75176" y="90971"/>
                          <a:pt x="75960" y="87313"/>
                          <a:pt x="76482" y="84962"/>
                        </a:cubicBezTo>
                        <a:cubicBezTo>
                          <a:pt x="76743" y="83656"/>
                          <a:pt x="76743" y="82350"/>
                          <a:pt x="77266" y="81305"/>
                        </a:cubicBezTo>
                        <a:cubicBezTo>
                          <a:pt x="77788" y="79998"/>
                          <a:pt x="78572" y="79214"/>
                          <a:pt x="79356" y="78170"/>
                        </a:cubicBezTo>
                        <a:cubicBezTo>
                          <a:pt x="80140" y="77386"/>
                          <a:pt x="80662" y="77124"/>
                          <a:pt x="81707" y="76602"/>
                        </a:cubicBezTo>
                        <a:cubicBezTo>
                          <a:pt x="83797" y="75557"/>
                          <a:pt x="86149" y="74512"/>
                          <a:pt x="87716" y="72944"/>
                        </a:cubicBezTo>
                        <a:cubicBezTo>
                          <a:pt x="88500" y="71899"/>
                          <a:pt x="88761" y="70593"/>
                          <a:pt x="89806" y="69548"/>
                        </a:cubicBezTo>
                        <a:cubicBezTo>
                          <a:pt x="92157" y="67197"/>
                          <a:pt x="97382" y="67197"/>
                          <a:pt x="100518" y="67719"/>
                        </a:cubicBezTo>
                        <a:cubicBezTo>
                          <a:pt x="103914" y="68503"/>
                          <a:pt x="107832" y="68503"/>
                          <a:pt x="111229" y="67458"/>
                        </a:cubicBezTo>
                        <a:cubicBezTo>
                          <a:pt x="112274" y="67197"/>
                          <a:pt x="113058" y="66413"/>
                          <a:pt x="113841" y="65891"/>
                        </a:cubicBezTo>
                        <a:cubicBezTo>
                          <a:pt x="114887" y="65107"/>
                          <a:pt x="116193" y="64323"/>
                          <a:pt x="117499" y="63539"/>
                        </a:cubicBezTo>
                        <a:cubicBezTo>
                          <a:pt x="118544" y="62755"/>
                          <a:pt x="119850" y="61711"/>
                          <a:pt x="119850" y="60404"/>
                        </a:cubicBezTo>
                        <a:cubicBezTo>
                          <a:pt x="119850" y="59098"/>
                          <a:pt x="119067" y="58053"/>
                          <a:pt x="118806" y="56747"/>
                        </a:cubicBezTo>
                        <a:cubicBezTo>
                          <a:pt x="118022" y="54395"/>
                          <a:pt x="119328" y="51783"/>
                          <a:pt x="118022" y="49432"/>
                        </a:cubicBezTo>
                        <a:cubicBezTo>
                          <a:pt x="117238" y="48387"/>
                          <a:pt x="116193" y="47342"/>
                          <a:pt x="115409" y="46297"/>
                        </a:cubicBezTo>
                        <a:cubicBezTo>
                          <a:pt x="114625" y="44729"/>
                          <a:pt x="114364" y="43161"/>
                          <a:pt x="114887" y="41333"/>
                        </a:cubicBezTo>
                        <a:cubicBezTo>
                          <a:pt x="115409" y="39243"/>
                          <a:pt x="116716" y="37153"/>
                          <a:pt x="117760" y="35063"/>
                        </a:cubicBezTo>
                        <a:cubicBezTo>
                          <a:pt x="118022" y="34279"/>
                          <a:pt x="119328" y="32189"/>
                          <a:pt x="117760" y="31928"/>
                        </a:cubicBezTo>
                        <a:cubicBezTo>
                          <a:pt x="116193" y="31666"/>
                          <a:pt x="114103" y="34018"/>
                          <a:pt x="113319" y="34801"/>
                        </a:cubicBezTo>
                        <a:cubicBezTo>
                          <a:pt x="112013" y="36108"/>
                          <a:pt x="110968" y="37675"/>
                          <a:pt x="109400" y="38459"/>
                        </a:cubicBezTo>
                        <a:cubicBezTo>
                          <a:pt x="106265" y="40288"/>
                          <a:pt x="101824" y="41071"/>
                          <a:pt x="98428" y="40810"/>
                        </a:cubicBezTo>
                        <a:cubicBezTo>
                          <a:pt x="97905" y="37936"/>
                          <a:pt x="95031" y="37675"/>
                          <a:pt x="92419" y="37936"/>
                        </a:cubicBezTo>
                        <a:cubicBezTo>
                          <a:pt x="90851" y="37936"/>
                          <a:pt x="89545" y="37153"/>
                          <a:pt x="88238" y="36891"/>
                        </a:cubicBezTo>
                        <a:cubicBezTo>
                          <a:pt x="86410" y="36369"/>
                          <a:pt x="84581" y="36369"/>
                          <a:pt x="82752" y="35585"/>
                        </a:cubicBezTo>
                        <a:cubicBezTo>
                          <a:pt x="80662" y="34540"/>
                          <a:pt x="78050" y="33495"/>
                          <a:pt x="76743" y="31666"/>
                        </a:cubicBezTo>
                        <a:cubicBezTo>
                          <a:pt x="75699" y="30360"/>
                          <a:pt x="74392" y="29054"/>
                          <a:pt x="73347" y="27748"/>
                        </a:cubicBezTo>
                        <a:cubicBezTo>
                          <a:pt x="72563" y="26441"/>
                          <a:pt x="72041" y="25657"/>
                          <a:pt x="70734" y="24612"/>
                        </a:cubicBezTo>
                        <a:cubicBezTo>
                          <a:pt x="67600" y="22522"/>
                          <a:pt x="64987" y="19910"/>
                          <a:pt x="62113" y="17559"/>
                        </a:cubicBezTo>
                        <a:cubicBezTo>
                          <a:pt x="60546" y="16252"/>
                          <a:pt x="58978" y="14685"/>
                          <a:pt x="57411" y="13117"/>
                        </a:cubicBezTo>
                        <a:cubicBezTo>
                          <a:pt x="54798" y="10243"/>
                          <a:pt x="51924" y="7631"/>
                          <a:pt x="49834" y="4235"/>
                        </a:cubicBezTo>
                        <a:cubicBezTo>
                          <a:pt x="48267" y="1622"/>
                          <a:pt x="47222" y="-1252"/>
                          <a:pt x="43564" y="577"/>
                        </a:cubicBezTo>
                        <a:cubicBezTo>
                          <a:pt x="40168" y="2406"/>
                          <a:pt x="39123" y="6063"/>
                          <a:pt x="40168" y="9721"/>
                        </a:cubicBezTo>
                        <a:cubicBezTo>
                          <a:pt x="41474" y="13901"/>
                          <a:pt x="43042" y="17820"/>
                          <a:pt x="43303" y="22261"/>
                        </a:cubicBezTo>
                        <a:cubicBezTo>
                          <a:pt x="43564" y="26180"/>
                          <a:pt x="43042" y="30099"/>
                          <a:pt x="42258" y="33756"/>
                        </a:cubicBezTo>
                        <a:cubicBezTo>
                          <a:pt x="41996" y="35324"/>
                          <a:pt x="41213" y="36891"/>
                          <a:pt x="40168" y="38198"/>
                        </a:cubicBezTo>
                        <a:cubicBezTo>
                          <a:pt x="38861" y="39504"/>
                          <a:pt x="37294" y="40549"/>
                          <a:pt x="35987" y="42117"/>
                        </a:cubicBezTo>
                        <a:cubicBezTo>
                          <a:pt x="32592" y="45513"/>
                          <a:pt x="35465" y="49432"/>
                          <a:pt x="35204" y="53350"/>
                        </a:cubicBezTo>
                        <a:cubicBezTo>
                          <a:pt x="34943" y="57792"/>
                          <a:pt x="29979" y="60143"/>
                          <a:pt x="26321" y="60927"/>
                        </a:cubicBezTo>
                        <a:cubicBezTo>
                          <a:pt x="22664" y="61711"/>
                          <a:pt x="20574" y="59359"/>
                          <a:pt x="17700" y="57792"/>
                        </a:cubicBezTo>
                        <a:cubicBezTo>
                          <a:pt x="16655" y="57269"/>
                          <a:pt x="15610" y="56747"/>
                          <a:pt x="14826" y="57792"/>
                        </a:cubicBezTo>
                        <a:cubicBezTo>
                          <a:pt x="14042" y="59098"/>
                          <a:pt x="14042" y="61188"/>
                          <a:pt x="13781" y="62755"/>
                        </a:cubicBezTo>
                        <a:cubicBezTo>
                          <a:pt x="12998" y="66936"/>
                          <a:pt x="10907" y="70593"/>
                          <a:pt x="6727" y="72161"/>
                        </a:cubicBezTo>
                        <a:cubicBezTo>
                          <a:pt x="5160" y="72683"/>
                          <a:pt x="3331" y="72944"/>
                          <a:pt x="2024" y="73728"/>
                        </a:cubicBezTo>
                        <a:cubicBezTo>
                          <a:pt x="718" y="74512"/>
                          <a:pt x="196" y="76080"/>
                          <a:pt x="196" y="77647"/>
                        </a:cubicBezTo>
                        <a:cubicBezTo>
                          <a:pt x="-65" y="79476"/>
                          <a:pt x="-65" y="81305"/>
                          <a:pt x="196" y="83133"/>
                        </a:cubicBezTo>
                        <a:cubicBezTo>
                          <a:pt x="457" y="84701"/>
                          <a:pt x="1502" y="85746"/>
                          <a:pt x="2547" y="86791"/>
                        </a:cubicBezTo>
                        <a:cubicBezTo>
                          <a:pt x="4114" y="88097"/>
                          <a:pt x="5682" y="89403"/>
                          <a:pt x="6205" y="91232"/>
                        </a:cubicBezTo>
                        <a:cubicBezTo>
                          <a:pt x="6727" y="93583"/>
                          <a:pt x="5943" y="95674"/>
                          <a:pt x="4898" y="97502"/>
                        </a:cubicBezTo>
                        <a:cubicBezTo>
                          <a:pt x="4114" y="98809"/>
                          <a:pt x="2547" y="100637"/>
                          <a:pt x="2808" y="102466"/>
                        </a:cubicBezTo>
                        <a:cubicBezTo>
                          <a:pt x="3070" y="104034"/>
                          <a:pt x="4637" y="105079"/>
                          <a:pt x="5943" y="105862"/>
                        </a:cubicBezTo>
                        <a:cubicBezTo>
                          <a:pt x="6989" y="106646"/>
                          <a:pt x="8556" y="107169"/>
                          <a:pt x="9862" y="106385"/>
                        </a:cubicBezTo>
                        <a:cubicBezTo>
                          <a:pt x="11168" y="105601"/>
                          <a:pt x="12214" y="104295"/>
                          <a:pt x="13258" y="102989"/>
                        </a:cubicBezTo>
                        <a:cubicBezTo>
                          <a:pt x="15610" y="100376"/>
                          <a:pt x="18223" y="98547"/>
                          <a:pt x="21618" y="98547"/>
                        </a:cubicBezTo>
                        <a:cubicBezTo>
                          <a:pt x="24492" y="98547"/>
                          <a:pt x="29195" y="98547"/>
                          <a:pt x="27367" y="94367"/>
                        </a:cubicBezTo>
                        <a:cubicBezTo>
                          <a:pt x="25799" y="90187"/>
                          <a:pt x="22402" y="88358"/>
                          <a:pt x="17961" y="88097"/>
                        </a:cubicBezTo>
                        <a:cubicBezTo>
                          <a:pt x="15871" y="88097"/>
                          <a:pt x="11691" y="88881"/>
                          <a:pt x="10385" y="86791"/>
                        </a:cubicBezTo>
                        <a:cubicBezTo>
                          <a:pt x="8556" y="85223"/>
                          <a:pt x="11168" y="82611"/>
                          <a:pt x="12474" y="8104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id="{CB6C939A-654C-D7D7-9BFD-ADB5B63B4197}"/>
                      </a:ext>
                    </a:extLst>
                  </p:cNvPr>
                  <p:cNvSpPr/>
                  <p:nvPr/>
                </p:nvSpPr>
                <p:spPr>
                  <a:xfrm>
                    <a:off x="7686140" y="3127355"/>
                    <a:ext cx="241709" cy="199963"/>
                  </a:xfrm>
                  <a:custGeom>
                    <a:avLst/>
                    <a:gdLst>
                      <a:gd name="connsiteX0" fmla="*/ 225218 w 241709"/>
                      <a:gd name="connsiteY0" fmla="*/ 79288 h 199963"/>
                      <a:gd name="connsiteX1" fmla="*/ 221037 w 241709"/>
                      <a:gd name="connsiteY1" fmla="*/ 80072 h 199963"/>
                      <a:gd name="connsiteX2" fmla="*/ 217119 w 241709"/>
                      <a:gd name="connsiteY2" fmla="*/ 92873 h 199963"/>
                      <a:gd name="connsiteX3" fmla="*/ 217902 w 241709"/>
                      <a:gd name="connsiteY3" fmla="*/ 98621 h 199963"/>
                      <a:gd name="connsiteX4" fmla="*/ 218686 w 241709"/>
                      <a:gd name="connsiteY4" fmla="*/ 103062 h 199963"/>
                      <a:gd name="connsiteX5" fmla="*/ 218686 w 241709"/>
                      <a:gd name="connsiteY5" fmla="*/ 108288 h 199963"/>
                      <a:gd name="connsiteX6" fmla="*/ 217642 w 241709"/>
                      <a:gd name="connsiteY6" fmla="*/ 111161 h 199963"/>
                      <a:gd name="connsiteX7" fmla="*/ 215290 w 241709"/>
                      <a:gd name="connsiteY7" fmla="*/ 114296 h 199963"/>
                      <a:gd name="connsiteX8" fmla="*/ 212155 w 241709"/>
                      <a:gd name="connsiteY8" fmla="*/ 116125 h 199963"/>
                      <a:gd name="connsiteX9" fmla="*/ 210326 w 241709"/>
                      <a:gd name="connsiteY9" fmla="*/ 121873 h 199963"/>
                      <a:gd name="connsiteX10" fmla="*/ 209542 w 241709"/>
                      <a:gd name="connsiteY10" fmla="*/ 128927 h 199963"/>
                      <a:gd name="connsiteX11" fmla="*/ 210065 w 241709"/>
                      <a:gd name="connsiteY11" fmla="*/ 133629 h 199963"/>
                      <a:gd name="connsiteX12" fmla="*/ 210849 w 241709"/>
                      <a:gd name="connsiteY12" fmla="*/ 137548 h 199963"/>
                      <a:gd name="connsiteX13" fmla="*/ 215551 w 241709"/>
                      <a:gd name="connsiteY13" fmla="*/ 142512 h 199963"/>
                      <a:gd name="connsiteX14" fmla="*/ 210587 w 241709"/>
                      <a:gd name="connsiteY14" fmla="*/ 148259 h 199963"/>
                      <a:gd name="connsiteX15" fmla="*/ 207191 w 241709"/>
                      <a:gd name="connsiteY15" fmla="*/ 151394 h 199963"/>
                      <a:gd name="connsiteX16" fmla="*/ 206146 w 241709"/>
                      <a:gd name="connsiteY16" fmla="*/ 156620 h 199963"/>
                      <a:gd name="connsiteX17" fmla="*/ 204056 w 241709"/>
                      <a:gd name="connsiteY17" fmla="*/ 157403 h 199963"/>
                      <a:gd name="connsiteX18" fmla="*/ 200921 w 241709"/>
                      <a:gd name="connsiteY18" fmla="*/ 160016 h 199963"/>
                      <a:gd name="connsiteX19" fmla="*/ 194651 w 241709"/>
                      <a:gd name="connsiteY19" fmla="*/ 164718 h 199963"/>
                      <a:gd name="connsiteX20" fmla="*/ 193083 w 241709"/>
                      <a:gd name="connsiteY20" fmla="*/ 157403 h 199963"/>
                      <a:gd name="connsiteX21" fmla="*/ 196741 w 241709"/>
                      <a:gd name="connsiteY21" fmla="*/ 149566 h 199963"/>
                      <a:gd name="connsiteX22" fmla="*/ 193083 w 241709"/>
                      <a:gd name="connsiteY22" fmla="*/ 148259 h 199963"/>
                      <a:gd name="connsiteX23" fmla="*/ 187858 w 241709"/>
                      <a:gd name="connsiteY23" fmla="*/ 156358 h 199963"/>
                      <a:gd name="connsiteX24" fmla="*/ 181849 w 241709"/>
                      <a:gd name="connsiteY24" fmla="*/ 158448 h 199963"/>
                      <a:gd name="connsiteX25" fmla="*/ 177669 w 241709"/>
                      <a:gd name="connsiteY25" fmla="*/ 162890 h 199963"/>
                      <a:gd name="connsiteX26" fmla="*/ 174012 w 241709"/>
                      <a:gd name="connsiteY26" fmla="*/ 170466 h 199963"/>
                      <a:gd name="connsiteX27" fmla="*/ 169832 w 241709"/>
                      <a:gd name="connsiteY27" fmla="*/ 169160 h 199963"/>
                      <a:gd name="connsiteX28" fmla="*/ 170354 w 241709"/>
                      <a:gd name="connsiteY28" fmla="*/ 160800 h 199963"/>
                      <a:gd name="connsiteX29" fmla="*/ 166174 w 241709"/>
                      <a:gd name="connsiteY29" fmla="*/ 159493 h 199963"/>
                      <a:gd name="connsiteX30" fmla="*/ 161733 w 241709"/>
                      <a:gd name="connsiteY30" fmla="*/ 166547 h 199963"/>
                      <a:gd name="connsiteX31" fmla="*/ 155201 w 241709"/>
                      <a:gd name="connsiteY31" fmla="*/ 170466 h 199963"/>
                      <a:gd name="connsiteX32" fmla="*/ 146841 w 241709"/>
                      <a:gd name="connsiteY32" fmla="*/ 170988 h 199963"/>
                      <a:gd name="connsiteX33" fmla="*/ 140048 w 241709"/>
                      <a:gd name="connsiteY33" fmla="*/ 171772 h 199963"/>
                      <a:gd name="connsiteX34" fmla="*/ 135607 w 241709"/>
                      <a:gd name="connsiteY34" fmla="*/ 168637 h 199963"/>
                      <a:gd name="connsiteX35" fmla="*/ 131950 w 241709"/>
                      <a:gd name="connsiteY35" fmla="*/ 165502 h 199963"/>
                      <a:gd name="connsiteX36" fmla="*/ 120716 w 241709"/>
                      <a:gd name="connsiteY36" fmla="*/ 165763 h 199963"/>
                      <a:gd name="connsiteX37" fmla="*/ 124373 w 241709"/>
                      <a:gd name="connsiteY37" fmla="*/ 172295 h 199963"/>
                      <a:gd name="connsiteX38" fmla="*/ 127247 w 241709"/>
                      <a:gd name="connsiteY38" fmla="*/ 178042 h 199963"/>
                      <a:gd name="connsiteX39" fmla="*/ 123067 w 241709"/>
                      <a:gd name="connsiteY39" fmla="*/ 180916 h 199963"/>
                      <a:gd name="connsiteX40" fmla="*/ 116275 w 241709"/>
                      <a:gd name="connsiteY40" fmla="*/ 184312 h 199963"/>
                      <a:gd name="connsiteX41" fmla="*/ 106347 w 241709"/>
                      <a:gd name="connsiteY41" fmla="*/ 197898 h 199963"/>
                      <a:gd name="connsiteX42" fmla="*/ 100599 w 241709"/>
                      <a:gd name="connsiteY42" fmla="*/ 199726 h 199963"/>
                      <a:gd name="connsiteX43" fmla="*/ 95374 w 241709"/>
                      <a:gd name="connsiteY43" fmla="*/ 195024 h 199963"/>
                      <a:gd name="connsiteX44" fmla="*/ 90933 w 241709"/>
                      <a:gd name="connsiteY44" fmla="*/ 187970 h 199963"/>
                      <a:gd name="connsiteX45" fmla="*/ 88843 w 241709"/>
                      <a:gd name="connsiteY45" fmla="*/ 182484 h 199963"/>
                      <a:gd name="connsiteX46" fmla="*/ 94329 w 241709"/>
                      <a:gd name="connsiteY46" fmla="*/ 172295 h 199963"/>
                      <a:gd name="connsiteX47" fmla="*/ 89888 w 241709"/>
                      <a:gd name="connsiteY47" fmla="*/ 169160 h 199963"/>
                      <a:gd name="connsiteX48" fmla="*/ 78654 w 241709"/>
                      <a:gd name="connsiteY48" fmla="*/ 169943 h 199963"/>
                      <a:gd name="connsiteX49" fmla="*/ 68726 w 241709"/>
                      <a:gd name="connsiteY49" fmla="*/ 172034 h 199963"/>
                      <a:gd name="connsiteX50" fmla="*/ 62978 w 241709"/>
                      <a:gd name="connsiteY50" fmla="*/ 173340 h 199963"/>
                      <a:gd name="connsiteX51" fmla="*/ 49916 w 241709"/>
                      <a:gd name="connsiteY51" fmla="*/ 180394 h 199963"/>
                      <a:gd name="connsiteX52" fmla="*/ 42078 w 241709"/>
                      <a:gd name="connsiteY52" fmla="*/ 181700 h 199963"/>
                      <a:gd name="connsiteX53" fmla="*/ 35286 w 241709"/>
                      <a:gd name="connsiteY53" fmla="*/ 180132 h 199963"/>
                      <a:gd name="connsiteX54" fmla="*/ 27448 w 241709"/>
                      <a:gd name="connsiteY54" fmla="*/ 186403 h 199963"/>
                      <a:gd name="connsiteX55" fmla="*/ 23790 w 241709"/>
                      <a:gd name="connsiteY55" fmla="*/ 189015 h 199963"/>
                      <a:gd name="connsiteX56" fmla="*/ 17259 w 241709"/>
                      <a:gd name="connsiteY56" fmla="*/ 188231 h 199963"/>
                      <a:gd name="connsiteX57" fmla="*/ 8899 w 241709"/>
                      <a:gd name="connsiteY57" fmla="*/ 187447 h 199963"/>
                      <a:gd name="connsiteX58" fmla="*/ 2367 w 241709"/>
                      <a:gd name="connsiteY58" fmla="*/ 186403 h 199963"/>
                      <a:gd name="connsiteX59" fmla="*/ 2367 w 241709"/>
                      <a:gd name="connsiteY59" fmla="*/ 176214 h 199963"/>
                      <a:gd name="connsiteX60" fmla="*/ 14385 w 241709"/>
                      <a:gd name="connsiteY60" fmla="*/ 172295 h 199963"/>
                      <a:gd name="connsiteX61" fmla="*/ 26403 w 241709"/>
                      <a:gd name="connsiteY61" fmla="*/ 164196 h 199963"/>
                      <a:gd name="connsiteX62" fmla="*/ 32673 w 241709"/>
                      <a:gd name="connsiteY62" fmla="*/ 159493 h 199963"/>
                      <a:gd name="connsiteX63" fmla="*/ 37898 w 241709"/>
                      <a:gd name="connsiteY63" fmla="*/ 153746 h 199963"/>
                      <a:gd name="connsiteX64" fmla="*/ 43384 w 241709"/>
                      <a:gd name="connsiteY64" fmla="*/ 149566 h 199963"/>
                      <a:gd name="connsiteX65" fmla="*/ 52006 w 241709"/>
                      <a:gd name="connsiteY65" fmla="*/ 149566 h 199963"/>
                      <a:gd name="connsiteX66" fmla="*/ 64546 w 241709"/>
                      <a:gd name="connsiteY66" fmla="*/ 149827 h 199963"/>
                      <a:gd name="connsiteX67" fmla="*/ 75519 w 241709"/>
                      <a:gd name="connsiteY67" fmla="*/ 147214 h 199963"/>
                      <a:gd name="connsiteX68" fmla="*/ 86491 w 241709"/>
                      <a:gd name="connsiteY68" fmla="*/ 145647 h 199963"/>
                      <a:gd name="connsiteX69" fmla="*/ 95897 w 241709"/>
                      <a:gd name="connsiteY69" fmla="*/ 149304 h 199963"/>
                      <a:gd name="connsiteX70" fmla="*/ 101906 w 241709"/>
                      <a:gd name="connsiteY70" fmla="*/ 150872 h 199963"/>
                      <a:gd name="connsiteX71" fmla="*/ 110266 w 241709"/>
                      <a:gd name="connsiteY71" fmla="*/ 145124 h 199963"/>
                      <a:gd name="connsiteX72" fmla="*/ 110004 w 241709"/>
                      <a:gd name="connsiteY72" fmla="*/ 140422 h 199963"/>
                      <a:gd name="connsiteX73" fmla="*/ 110266 w 241709"/>
                      <a:gd name="connsiteY73" fmla="*/ 135458 h 199963"/>
                      <a:gd name="connsiteX74" fmla="*/ 113923 w 241709"/>
                      <a:gd name="connsiteY74" fmla="*/ 130755 h 199963"/>
                      <a:gd name="connsiteX75" fmla="*/ 117842 w 241709"/>
                      <a:gd name="connsiteY75" fmla="*/ 126575 h 199963"/>
                      <a:gd name="connsiteX76" fmla="*/ 124635 w 241709"/>
                      <a:gd name="connsiteY76" fmla="*/ 118738 h 199963"/>
                      <a:gd name="connsiteX77" fmla="*/ 125941 w 241709"/>
                      <a:gd name="connsiteY77" fmla="*/ 109071 h 199963"/>
                      <a:gd name="connsiteX78" fmla="*/ 129598 w 241709"/>
                      <a:gd name="connsiteY78" fmla="*/ 103062 h 199963"/>
                      <a:gd name="connsiteX79" fmla="*/ 136130 w 241709"/>
                      <a:gd name="connsiteY79" fmla="*/ 99927 h 199963"/>
                      <a:gd name="connsiteX80" fmla="*/ 139265 w 241709"/>
                      <a:gd name="connsiteY80" fmla="*/ 101234 h 199963"/>
                      <a:gd name="connsiteX81" fmla="*/ 137436 w 241709"/>
                      <a:gd name="connsiteY81" fmla="*/ 104108 h 199963"/>
                      <a:gd name="connsiteX82" fmla="*/ 132472 w 241709"/>
                      <a:gd name="connsiteY82" fmla="*/ 110116 h 199963"/>
                      <a:gd name="connsiteX83" fmla="*/ 132472 w 241709"/>
                      <a:gd name="connsiteY83" fmla="*/ 117431 h 199963"/>
                      <a:gd name="connsiteX84" fmla="*/ 145535 w 241709"/>
                      <a:gd name="connsiteY84" fmla="*/ 115341 h 199963"/>
                      <a:gd name="connsiteX85" fmla="*/ 158598 w 241709"/>
                      <a:gd name="connsiteY85" fmla="*/ 106981 h 199963"/>
                      <a:gd name="connsiteX86" fmla="*/ 171138 w 241709"/>
                      <a:gd name="connsiteY86" fmla="*/ 98099 h 199963"/>
                      <a:gd name="connsiteX87" fmla="*/ 184985 w 241709"/>
                      <a:gd name="connsiteY87" fmla="*/ 80595 h 199963"/>
                      <a:gd name="connsiteX88" fmla="*/ 188642 w 241709"/>
                      <a:gd name="connsiteY88" fmla="*/ 68316 h 199963"/>
                      <a:gd name="connsiteX89" fmla="*/ 189948 w 241709"/>
                      <a:gd name="connsiteY89" fmla="*/ 65181 h 199963"/>
                      <a:gd name="connsiteX90" fmla="*/ 194651 w 241709"/>
                      <a:gd name="connsiteY90" fmla="*/ 56820 h 199963"/>
                      <a:gd name="connsiteX91" fmla="*/ 196218 w 241709"/>
                      <a:gd name="connsiteY91" fmla="*/ 52118 h 199963"/>
                      <a:gd name="connsiteX92" fmla="*/ 197002 w 241709"/>
                      <a:gd name="connsiteY92" fmla="*/ 47154 h 199963"/>
                      <a:gd name="connsiteX93" fmla="*/ 194912 w 241709"/>
                      <a:gd name="connsiteY93" fmla="*/ 41929 h 199963"/>
                      <a:gd name="connsiteX94" fmla="*/ 192038 w 241709"/>
                      <a:gd name="connsiteY94" fmla="*/ 38010 h 199963"/>
                      <a:gd name="connsiteX95" fmla="*/ 193345 w 241709"/>
                      <a:gd name="connsiteY95" fmla="*/ 30172 h 199963"/>
                      <a:gd name="connsiteX96" fmla="*/ 194912 w 241709"/>
                      <a:gd name="connsiteY96" fmla="*/ 22335 h 199963"/>
                      <a:gd name="connsiteX97" fmla="*/ 197524 w 241709"/>
                      <a:gd name="connsiteY97" fmla="*/ 17894 h 199963"/>
                      <a:gd name="connsiteX98" fmla="*/ 203795 w 241709"/>
                      <a:gd name="connsiteY98" fmla="*/ 11885 h 199963"/>
                      <a:gd name="connsiteX99" fmla="*/ 208759 w 241709"/>
                      <a:gd name="connsiteY99" fmla="*/ 10317 h 199963"/>
                      <a:gd name="connsiteX100" fmla="*/ 214245 w 241709"/>
                      <a:gd name="connsiteY100" fmla="*/ 16587 h 199963"/>
                      <a:gd name="connsiteX101" fmla="*/ 221560 w 241709"/>
                      <a:gd name="connsiteY101" fmla="*/ 14497 h 199963"/>
                      <a:gd name="connsiteX102" fmla="*/ 224956 w 241709"/>
                      <a:gd name="connsiteY102" fmla="*/ 10056 h 199963"/>
                      <a:gd name="connsiteX103" fmla="*/ 220777 w 241709"/>
                      <a:gd name="connsiteY103" fmla="*/ 6921 h 199963"/>
                      <a:gd name="connsiteX104" fmla="*/ 214506 w 241709"/>
                      <a:gd name="connsiteY104" fmla="*/ 5876 h 199963"/>
                      <a:gd name="connsiteX105" fmla="*/ 218948 w 241709"/>
                      <a:gd name="connsiteY105" fmla="*/ 128 h 199963"/>
                      <a:gd name="connsiteX106" fmla="*/ 227830 w 241709"/>
                      <a:gd name="connsiteY106" fmla="*/ 3786 h 199963"/>
                      <a:gd name="connsiteX107" fmla="*/ 228353 w 241709"/>
                      <a:gd name="connsiteY107" fmla="*/ 8750 h 199963"/>
                      <a:gd name="connsiteX108" fmla="*/ 227569 w 241709"/>
                      <a:gd name="connsiteY108" fmla="*/ 15281 h 199963"/>
                      <a:gd name="connsiteX109" fmla="*/ 228353 w 241709"/>
                      <a:gd name="connsiteY109" fmla="*/ 18155 h 199963"/>
                      <a:gd name="connsiteX110" fmla="*/ 229398 w 241709"/>
                      <a:gd name="connsiteY110" fmla="*/ 21812 h 199963"/>
                      <a:gd name="connsiteX111" fmla="*/ 233839 w 241709"/>
                      <a:gd name="connsiteY111" fmla="*/ 31218 h 199963"/>
                      <a:gd name="connsiteX112" fmla="*/ 238280 w 241709"/>
                      <a:gd name="connsiteY112" fmla="*/ 37749 h 199963"/>
                      <a:gd name="connsiteX113" fmla="*/ 241677 w 241709"/>
                      <a:gd name="connsiteY113" fmla="*/ 48199 h 199963"/>
                      <a:gd name="connsiteX114" fmla="*/ 238542 w 241709"/>
                      <a:gd name="connsiteY114" fmla="*/ 57082 h 199963"/>
                      <a:gd name="connsiteX115" fmla="*/ 232271 w 241709"/>
                      <a:gd name="connsiteY115" fmla="*/ 67271 h 199963"/>
                      <a:gd name="connsiteX116" fmla="*/ 229920 w 241709"/>
                      <a:gd name="connsiteY116" fmla="*/ 77721 h 199963"/>
                      <a:gd name="connsiteX117" fmla="*/ 225218 w 241709"/>
                      <a:gd name="connsiteY117" fmla="*/ 79288 h 199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241709" h="199963">
                        <a:moveTo>
                          <a:pt x="225218" y="79288"/>
                        </a:moveTo>
                        <a:cubicBezTo>
                          <a:pt x="223650" y="79288"/>
                          <a:pt x="222344" y="79288"/>
                          <a:pt x="221037" y="80072"/>
                        </a:cubicBezTo>
                        <a:cubicBezTo>
                          <a:pt x="216335" y="82423"/>
                          <a:pt x="216335" y="88432"/>
                          <a:pt x="217119" y="92873"/>
                        </a:cubicBezTo>
                        <a:cubicBezTo>
                          <a:pt x="217380" y="94964"/>
                          <a:pt x="217642" y="96792"/>
                          <a:pt x="217902" y="98621"/>
                        </a:cubicBezTo>
                        <a:cubicBezTo>
                          <a:pt x="218164" y="100189"/>
                          <a:pt x="218425" y="101756"/>
                          <a:pt x="218686" y="103062"/>
                        </a:cubicBezTo>
                        <a:cubicBezTo>
                          <a:pt x="218948" y="104630"/>
                          <a:pt x="218686" y="106459"/>
                          <a:pt x="218686" y="108288"/>
                        </a:cubicBezTo>
                        <a:cubicBezTo>
                          <a:pt x="218686" y="109594"/>
                          <a:pt x="218164" y="110116"/>
                          <a:pt x="217642" y="111161"/>
                        </a:cubicBezTo>
                        <a:cubicBezTo>
                          <a:pt x="216858" y="112206"/>
                          <a:pt x="216335" y="113513"/>
                          <a:pt x="215290" y="114296"/>
                        </a:cubicBezTo>
                        <a:cubicBezTo>
                          <a:pt x="214245" y="115080"/>
                          <a:pt x="212939" y="114819"/>
                          <a:pt x="212155" y="116125"/>
                        </a:cubicBezTo>
                        <a:cubicBezTo>
                          <a:pt x="211371" y="117954"/>
                          <a:pt x="211371" y="120044"/>
                          <a:pt x="210326" y="121873"/>
                        </a:cubicBezTo>
                        <a:cubicBezTo>
                          <a:pt x="209281" y="123702"/>
                          <a:pt x="209020" y="126575"/>
                          <a:pt x="209542" y="128927"/>
                        </a:cubicBezTo>
                        <a:cubicBezTo>
                          <a:pt x="210065" y="130494"/>
                          <a:pt x="210065" y="132062"/>
                          <a:pt x="210065" y="133629"/>
                        </a:cubicBezTo>
                        <a:cubicBezTo>
                          <a:pt x="210065" y="134935"/>
                          <a:pt x="209804" y="136503"/>
                          <a:pt x="210849" y="137548"/>
                        </a:cubicBezTo>
                        <a:cubicBezTo>
                          <a:pt x="212677" y="139115"/>
                          <a:pt x="215029" y="139899"/>
                          <a:pt x="215551" y="142512"/>
                        </a:cubicBezTo>
                        <a:cubicBezTo>
                          <a:pt x="216074" y="145386"/>
                          <a:pt x="212677" y="146953"/>
                          <a:pt x="210587" y="148259"/>
                        </a:cubicBezTo>
                        <a:cubicBezTo>
                          <a:pt x="209020" y="149043"/>
                          <a:pt x="207714" y="149566"/>
                          <a:pt x="207191" y="151394"/>
                        </a:cubicBezTo>
                        <a:cubicBezTo>
                          <a:pt x="206930" y="152701"/>
                          <a:pt x="207191" y="155574"/>
                          <a:pt x="206146" y="156620"/>
                        </a:cubicBezTo>
                        <a:cubicBezTo>
                          <a:pt x="205624" y="157142"/>
                          <a:pt x="204840" y="157142"/>
                          <a:pt x="204056" y="157403"/>
                        </a:cubicBezTo>
                        <a:cubicBezTo>
                          <a:pt x="202750" y="157926"/>
                          <a:pt x="201705" y="158971"/>
                          <a:pt x="200921" y="160016"/>
                        </a:cubicBezTo>
                        <a:cubicBezTo>
                          <a:pt x="199615" y="161583"/>
                          <a:pt x="197264" y="166025"/>
                          <a:pt x="194651" y="164718"/>
                        </a:cubicBezTo>
                        <a:cubicBezTo>
                          <a:pt x="192299" y="163412"/>
                          <a:pt x="192299" y="159493"/>
                          <a:pt x="193083" y="157403"/>
                        </a:cubicBezTo>
                        <a:cubicBezTo>
                          <a:pt x="194129" y="154791"/>
                          <a:pt x="196741" y="152440"/>
                          <a:pt x="196741" y="149566"/>
                        </a:cubicBezTo>
                        <a:cubicBezTo>
                          <a:pt x="197002" y="146953"/>
                          <a:pt x="194651" y="146692"/>
                          <a:pt x="193083" y="148259"/>
                        </a:cubicBezTo>
                        <a:cubicBezTo>
                          <a:pt x="190732" y="150611"/>
                          <a:pt x="189948" y="154007"/>
                          <a:pt x="187858" y="156358"/>
                        </a:cubicBezTo>
                        <a:cubicBezTo>
                          <a:pt x="186030" y="158448"/>
                          <a:pt x="184201" y="158187"/>
                          <a:pt x="181849" y="158448"/>
                        </a:cubicBezTo>
                        <a:cubicBezTo>
                          <a:pt x="179498" y="158710"/>
                          <a:pt x="178453" y="160800"/>
                          <a:pt x="177669" y="162890"/>
                        </a:cubicBezTo>
                        <a:cubicBezTo>
                          <a:pt x="176624" y="165502"/>
                          <a:pt x="176102" y="168637"/>
                          <a:pt x="174012" y="170466"/>
                        </a:cubicBezTo>
                        <a:cubicBezTo>
                          <a:pt x="172444" y="172034"/>
                          <a:pt x="170093" y="171511"/>
                          <a:pt x="169832" y="169160"/>
                        </a:cubicBezTo>
                        <a:cubicBezTo>
                          <a:pt x="169570" y="166286"/>
                          <a:pt x="171138" y="163412"/>
                          <a:pt x="170354" y="160800"/>
                        </a:cubicBezTo>
                        <a:cubicBezTo>
                          <a:pt x="169832" y="158710"/>
                          <a:pt x="167742" y="158187"/>
                          <a:pt x="166174" y="159493"/>
                        </a:cubicBezTo>
                        <a:cubicBezTo>
                          <a:pt x="164084" y="161322"/>
                          <a:pt x="163300" y="164196"/>
                          <a:pt x="161733" y="166547"/>
                        </a:cubicBezTo>
                        <a:cubicBezTo>
                          <a:pt x="160166" y="168898"/>
                          <a:pt x="158075" y="170205"/>
                          <a:pt x="155201" y="170466"/>
                        </a:cubicBezTo>
                        <a:cubicBezTo>
                          <a:pt x="152328" y="170988"/>
                          <a:pt x="149715" y="170727"/>
                          <a:pt x="146841" y="170988"/>
                        </a:cubicBezTo>
                        <a:cubicBezTo>
                          <a:pt x="144490" y="171250"/>
                          <a:pt x="142400" y="171511"/>
                          <a:pt x="140048" y="171772"/>
                        </a:cubicBezTo>
                        <a:cubicBezTo>
                          <a:pt x="138481" y="170727"/>
                          <a:pt x="137175" y="169682"/>
                          <a:pt x="135607" y="168637"/>
                        </a:cubicBezTo>
                        <a:cubicBezTo>
                          <a:pt x="134301" y="167853"/>
                          <a:pt x="133256" y="166547"/>
                          <a:pt x="131950" y="165502"/>
                        </a:cubicBezTo>
                        <a:cubicBezTo>
                          <a:pt x="130121" y="164196"/>
                          <a:pt x="120454" y="160538"/>
                          <a:pt x="120716" y="165763"/>
                        </a:cubicBezTo>
                        <a:cubicBezTo>
                          <a:pt x="120977" y="168115"/>
                          <a:pt x="123067" y="170466"/>
                          <a:pt x="124373" y="172295"/>
                        </a:cubicBezTo>
                        <a:cubicBezTo>
                          <a:pt x="125419" y="173862"/>
                          <a:pt x="127509" y="175952"/>
                          <a:pt x="127247" y="178042"/>
                        </a:cubicBezTo>
                        <a:cubicBezTo>
                          <a:pt x="126986" y="179871"/>
                          <a:pt x="124635" y="180394"/>
                          <a:pt x="123067" y="180916"/>
                        </a:cubicBezTo>
                        <a:cubicBezTo>
                          <a:pt x="120716" y="181700"/>
                          <a:pt x="118365" y="182745"/>
                          <a:pt x="116275" y="184312"/>
                        </a:cubicBezTo>
                        <a:cubicBezTo>
                          <a:pt x="111833" y="187970"/>
                          <a:pt x="110527" y="193979"/>
                          <a:pt x="106347" y="197898"/>
                        </a:cubicBezTo>
                        <a:cubicBezTo>
                          <a:pt x="104779" y="199204"/>
                          <a:pt x="102689" y="200510"/>
                          <a:pt x="100599" y="199726"/>
                        </a:cubicBezTo>
                        <a:cubicBezTo>
                          <a:pt x="98248" y="198943"/>
                          <a:pt x="96681" y="196853"/>
                          <a:pt x="95374" y="195024"/>
                        </a:cubicBezTo>
                        <a:cubicBezTo>
                          <a:pt x="93806" y="192673"/>
                          <a:pt x="92239" y="190321"/>
                          <a:pt x="90933" y="187970"/>
                        </a:cubicBezTo>
                        <a:cubicBezTo>
                          <a:pt x="89888" y="186403"/>
                          <a:pt x="88843" y="184312"/>
                          <a:pt x="88843" y="182484"/>
                        </a:cubicBezTo>
                        <a:cubicBezTo>
                          <a:pt x="89104" y="178565"/>
                          <a:pt x="94329" y="176475"/>
                          <a:pt x="94329" y="172295"/>
                        </a:cubicBezTo>
                        <a:cubicBezTo>
                          <a:pt x="94329" y="169943"/>
                          <a:pt x="91716" y="169160"/>
                          <a:pt x="89888" y="169160"/>
                        </a:cubicBezTo>
                        <a:cubicBezTo>
                          <a:pt x="86230" y="168637"/>
                          <a:pt x="82312" y="169160"/>
                          <a:pt x="78654" y="169943"/>
                        </a:cubicBezTo>
                        <a:cubicBezTo>
                          <a:pt x="75258" y="170466"/>
                          <a:pt x="72122" y="171250"/>
                          <a:pt x="68726" y="172034"/>
                        </a:cubicBezTo>
                        <a:cubicBezTo>
                          <a:pt x="66897" y="172556"/>
                          <a:pt x="64808" y="172817"/>
                          <a:pt x="62978" y="173340"/>
                        </a:cubicBezTo>
                        <a:cubicBezTo>
                          <a:pt x="58276" y="174907"/>
                          <a:pt x="54618" y="178304"/>
                          <a:pt x="49916" y="180394"/>
                        </a:cubicBezTo>
                        <a:cubicBezTo>
                          <a:pt x="47564" y="181439"/>
                          <a:pt x="44690" y="181961"/>
                          <a:pt x="42078" y="181700"/>
                        </a:cubicBezTo>
                        <a:cubicBezTo>
                          <a:pt x="39727" y="181439"/>
                          <a:pt x="37637" y="180655"/>
                          <a:pt x="35286" y="180132"/>
                        </a:cubicBezTo>
                        <a:cubicBezTo>
                          <a:pt x="30844" y="179349"/>
                          <a:pt x="29538" y="183006"/>
                          <a:pt x="27448" y="186403"/>
                        </a:cubicBezTo>
                        <a:cubicBezTo>
                          <a:pt x="26664" y="187709"/>
                          <a:pt x="25619" y="189015"/>
                          <a:pt x="23790" y="189015"/>
                        </a:cubicBezTo>
                        <a:cubicBezTo>
                          <a:pt x="21701" y="189276"/>
                          <a:pt x="19349" y="188493"/>
                          <a:pt x="17259" y="188231"/>
                        </a:cubicBezTo>
                        <a:cubicBezTo>
                          <a:pt x="14385" y="187709"/>
                          <a:pt x="11773" y="187709"/>
                          <a:pt x="8899" y="187447"/>
                        </a:cubicBezTo>
                        <a:cubicBezTo>
                          <a:pt x="6809" y="187447"/>
                          <a:pt x="4196" y="187447"/>
                          <a:pt x="2367" y="186403"/>
                        </a:cubicBezTo>
                        <a:cubicBezTo>
                          <a:pt x="-1290" y="184312"/>
                          <a:pt x="-245" y="178826"/>
                          <a:pt x="2367" y="176214"/>
                        </a:cubicBezTo>
                        <a:cubicBezTo>
                          <a:pt x="5502" y="173078"/>
                          <a:pt x="10466" y="173862"/>
                          <a:pt x="14385" y="172295"/>
                        </a:cubicBezTo>
                        <a:cubicBezTo>
                          <a:pt x="18826" y="170466"/>
                          <a:pt x="22484" y="167070"/>
                          <a:pt x="26403" y="164196"/>
                        </a:cubicBezTo>
                        <a:cubicBezTo>
                          <a:pt x="28493" y="162628"/>
                          <a:pt x="30844" y="161322"/>
                          <a:pt x="32673" y="159493"/>
                        </a:cubicBezTo>
                        <a:cubicBezTo>
                          <a:pt x="34502" y="157665"/>
                          <a:pt x="36330" y="155836"/>
                          <a:pt x="37898" y="153746"/>
                        </a:cubicBezTo>
                        <a:cubicBezTo>
                          <a:pt x="39465" y="151917"/>
                          <a:pt x="41033" y="150349"/>
                          <a:pt x="43384" y="149566"/>
                        </a:cubicBezTo>
                        <a:cubicBezTo>
                          <a:pt x="46258" y="148782"/>
                          <a:pt x="49132" y="149304"/>
                          <a:pt x="52006" y="149566"/>
                        </a:cubicBezTo>
                        <a:cubicBezTo>
                          <a:pt x="56186" y="150088"/>
                          <a:pt x="60366" y="150349"/>
                          <a:pt x="64546" y="149827"/>
                        </a:cubicBezTo>
                        <a:cubicBezTo>
                          <a:pt x="68203" y="149304"/>
                          <a:pt x="72122" y="148521"/>
                          <a:pt x="75519" y="147214"/>
                        </a:cubicBezTo>
                        <a:cubicBezTo>
                          <a:pt x="79177" y="146169"/>
                          <a:pt x="82572" y="145647"/>
                          <a:pt x="86491" y="145647"/>
                        </a:cubicBezTo>
                        <a:cubicBezTo>
                          <a:pt x="90149" y="145647"/>
                          <a:pt x="93806" y="145908"/>
                          <a:pt x="95897" y="149304"/>
                        </a:cubicBezTo>
                        <a:cubicBezTo>
                          <a:pt x="97464" y="151656"/>
                          <a:pt x="99554" y="151917"/>
                          <a:pt x="101906" y="150872"/>
                        </a:cubicBezTo>
                        <a:cubicBezTo>
                          <a:pt x="104518" y="149827"/>
                          <a:pt x="109221" y="147998"/>
                          <a:pt x="110266" y="145124"/>
                        </a:cubicBezTo>
                        <a:cubicBezTo>
                          <a:pt x="110788" y="143557"/>
                          <a:pt x="110266" y="141989"/>
                          <a:pt x="110004" y="140422"/>
                        </a:cubicBezTo>
                        <a:cubicBezTo>
                          <a:pt x="109743" y="138593"/>
                          <a:pt x="109482" y="137025"/>
                          <a:pt x="110266" y="135458"/>
                        </a:cubicBezTo>
                        <a:cubicBezTo>
                          <a:pt x="111050" y="133629"/>
                          <a:pt x="112617" y="132062"/>
                          <a:pt x="113923" y="130755"/>
                        </a:cubicBezTo>
                        <a:cubicBezTo>
                          <a:pt x="115229" y="129449"/>
                          <a:pt x="116535" y="127882"/>
                          <a:pt x="117842" y="126575"/>
                        </a:cubicBezTo>
                        <a:cubicBezTo>
                          <a:pt x="120454" y="123963"/>
                          <a:pt x="123067" y="121873"/>
                          <a:pt x="124635" y="118738"/>
                        </a:cubicBezTo>
                        <a:cubicBezTo>
                          <a:pt x="126202" y="115603"/>
                          <a:pt x="126202" y="112729"/>
                          <a:pt x="125941" y="109071"/>
                        </a:cubicBezTo>
                        <a:cubicBezTo>
                          <a:pt x="125941" y="105936"/>
                          <a:pt x="126986" y="104369"/>
                          <a:pt x="129598" y="103062"/>
                        </a:cubicBezTo>
                        <a:cubicBezTo>
                          <a:pt x="131688" y="102017"/>
                          <a:pt x="133779" y="99927"/>
                          <a:pt x="136130" y="99927"/>
                        </a:cubicBezTo>
                        <a:cubicBezTo>
                          <a:pt x="137175" y="99927"/>
                          <a:pt x="138742" y="100189"/>
                          <a:pt x="139265" y="101234"/>
                        </a:cubicBezTo>
                        <a:cubicBezTo>
                          <a:pt x="139526" y="102540"/>
                          <a:pt x="138220" y="103324"/>
                          <a:pt x="137436" y="104108"/>
                        </a:cubicBezTo>
                        <a:cubicBezTo>
                          <a:pt x="135085" y="105936"/>
                          <a:pt x="132995" y="106981"/>
                          <a:pt x="132472" y="110116"/>
                        </a:cubicBezTo>
                        <a:cubicBezTo>
                          <a:pt x="131950" y="112468"/>
                          <a:pt x="131688" y="115080"/>
                          <a:pt x="132472" y="117431"/>
                        </a:cubicBezTo>
                        <a:cubicBezTo>
                          <a:pt x="134823" y="124746"/>
                          <a:pt x="142139" y="117954"/>
                          <a:pt x="145535" y="115341"/>
                        </a:cubicBezTo>
                        <a:cubicBezTo>
                          <a:pt x="149715" y="112206"/>
                          <a:pt x="153895" y="109333"/>
                          <a:pt x="158598" y="106981"/>
                        </a:cubicBezTo>
                        <a:cubicBezTo>
                          <a:pt x="163300" y="104630"/>
                          <a:pt x="167480" y="102017"/>
                          <a:pt x="171138" y="98099"/>
                        </a:cubicBezTo>
                        <a:cubicBezTo>
                          <a:pt x="176102" y="92612"/>
                          <a:pt x="181588" y="87126"/>
                          <a:pt x="184985" y="80595"/>
                        </a:cubicBezTo>
                        <a:cubicBezTo>
                          <a:pt x="186813" y="76676"/>
                          <a:pt x="187597" y="72496"/>
                          <a:pt x="188642" y="68316"/>
                        </a:cubicBezTo>
                        <a:cubicBezTo>
                          <a:pt x="188904" y="67271"/>
                          <a:pt x="189426" y="66226"/>
                          <a:pt x="189948" y="65181"/>
                        </a:cubicBezTo>
                        <a:cubicBezTo>
                          <a:pt x="191516" y="62307"/>
                          <a:pt x="193083" y="59694"/>
                          <a:pt x="194651" y="56820"/>
                        </a:cubicBezTo>
                        <a:cubicBezTo>
                          <a:pt x="195435" y="55514"/>
                          <a:pt x="195696" y="53685"/>
                          <a:pt x="196218" y="52118"/>
                        </a:cubicBezTo>
                        <a:cubicBezTo>
                          <a:pt x="196741" y="50550"/>
                          <a:pt x="197002" y="48983"/>
                          <a:pt x="197002" y="47154"/>
                        </a:cubicBezTo>
                        <a:cubicBezTo>
                          <a:pt x="197264" y="45064"/>
                          <a:pt x="196480" y="43235"/>
                          <a:pt x="194912" y="41929"/>
                        </a:cubicBezTo>
                        <a:cubicBezTo>
                          <a:pt x="193606" y="40884"/>
                          <a:pt x="192299" y="39839"/>
                          <a:pt x="192038" y="38010"/>
                        </a:cubicBezTo>
                        <a:cubicBezTo>
                          <a:pt x="191777" y="35398"/>
                          <a:pt x="192822" y="32524"/>
                          <a:pt x="193345" y="30172"/>
                        </a:cubicBezTo>
                        <a:cubicBezTo>
                          <a:pt x="193867" y="27560"/>
                          <a:pt x="194390" y="24947"/>
                          <a:pt x="194912" y="22335"/>
                        </a:cubicBezTo>
                        <a:cubicBezTo>
                          <a:pt x="195173" y="20506"/>
                          <a:pt x="196218" y="19200"/>
                          <a:pt x="197524" y="17894"/>
                        </a:cubicBezTo>
                        <a:cubicBezTo>
                          <a:pt x="199615" y="15804"/>
                          <a:pt x="201705" y="13975"/>
                          <a:pt x="203795" y="11885"/>
                        </a:cubicBezTo>
                        <a:cubicBezTo>
                          <a:pt x="205101" y="10578"/>
                          <a:pt x="206930" y="8488"/>
                          <a:pt x="208759" y="10317"/>
                        </a:cubicBezTo>
                        <a:cubicBezTo>
                          <a:pt x="210849" y="12146"/>
                          <a:pt x="211633" y="15020"/>
                          <a:pt x="214245" y="16587"/>
                        </a:cubicBezTo>
                        <a:cubicBezTo>
                          <a:pt x="216858" y="18155"/>
                          <a:pt x="219470" y="16587"/>
                          <a:pt x="221560" y="14497"/>
                        </a:cubicBezTo>
                        <a:cubicBezTo>
                          <a:pt x="222867" y="13191"/>
                          <a:pt x="223911" y="11624"/>
                          <a:pt x="224956" y="10056"/>
                        </a:cubicBezTo>
                        <a:cubicBezTo>
                          <a:pt x="224173" y="7705"/>
                          <a:pt x="223389" y="6660"/>
                          <a:pt x="220777" y="6921"/>
                        </a:cubicBezTo>
                        <a:cubicBezTo>
                          <a:pt x="218686" y="7182"/>
                          <a:pt x="215812" y="8227"/>
                          <a:pt x="214506" y="5876"/>
                        </a:cubicBezTo>
                        <a:cubicBezTo>
                          <a:pt x="213200" y="3002"/>
                          <a:pt x="216335" y="651"/>
                          <a:pt x="218948" y="128"/>
                        </a:cubicBezTo>
                        <a:cubicBezTo>
                          <a:pt x="222083" y="-394"/>
                          <a:pt x="226524" y="651"/>
                          <a:pt x="227830" y="3786"/>
                        </a:cubicBezTo>
                        <a:cubicBezTo>
                          <a:pt x="228614" y="5353"/>
                          <a:pt x="228353" y="7182"/>
                          <a:pt x="228353" y="8750"/>
                        </a:cubicBezTo>
                        <a:cubicBezTo>
                          <a:pt x="228092" y="10840"/>
                          <a:pt x="227830" y="13191"/>
                          <a:pt x="227569" y="15281"/>
                        </a:cubicBezTo>
                        <a:cubicBezTo>
                          <a:pt x="227569" y="16326"/>
                          <a:pt x="228092" y="17371"/>
                          <a:pt x="228353" y="18155"/>
                        </a:cubicBezTo>
                        <a:cubicBezTo>
                          <a:pt x="228614" y="19461"/>
                          <a:pt x="229137" y="20506"/>
                          <a:pt x="229398" y="21812"/>
                        </a:cubicBezTo>
                        <a:cubicBezTo>
                          <a:pt x="230443" y="25209"/>
                          <a:pt x="231749" y="28344"/>
                          <a:pt x="233839" y="31218"/>
                        </a:cubicBezTo>
                        <a:cubicBezTo>
                          <a:pt x="235406" y="33308"/>
                          <a:pt x="236974" y="35398"/>
                          <a:pt x="238280" y="37749"/>
                        </a:cubicBezTo>
                        <a:cubicBezTo>
                          <a:pt x="239848" y="40884"/>
                          <a:pt x="241415" y="44541"/>
                          <a:pt x="241677" y="48199"/>
                        </a:cubicBezTo>
                        <a:cubicBezTo>
                          <a:pt x="241938" y="51595"/>
                          <a:pt x="240631" y="54208"/>
                          <a:pt x="238542" y="57082"/>
                        </a:cubicBezTo>
                        <a:cubicBezTo>
                          <a:pt x="235929" y="60217"/>
                          <a:pt x="233578" y="63352"/>
                          <a:pt x="232271" y="67271"/>
                        </a:cubicBezTo>
                        <a:cubicBezTo>
                          <a:pt x="231227" y="70667"/>
                          <a:pt x="231227" y="74324"/>
                          <a:pt x="229920" y="77721"/>
                        </a:cubicBezTo>
                        <a:cubicBezTo>
                          <a:pt x="229398" y="79288"/>
                          <a:pt x="227569" y="79288"/>
                          <a:pt x="225218" y="7928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id="{D2C5B9DB-F1D0-2DEE-C366-F448516A25AD}"/>
                      </a:ext>
                    </a:extLst>
                  </p:cNvPr>
                  <p:cNvSpPr/>
                  <p:nvPr/>
                </p:nvSpPr>
                <p:spPr>
                  <a:xfrm>
                    <a:off x="7659127" y="3315193"/>
                    <a:ext cx="51197" cy="69625"/>
                  </a:xfrm>
                  <a:custGeom>
                    <a:avLst/>
                    <a:gdLst>
                      <a:gd name="connsiteX0" fmla="*/ 1688 w 51197"/>
                      <a:gd name="connsiteY0" fmla="*/ 22338 h 69625"/>
                      <a:gd name="connsiteX1" fmla="*/ 120 w 51197"/>
                      <a:gd name="connsiteY1" fmla="*/ 15807 h 69625"/>
                      <a:gd name="connsiteX2" fmla="*/ 5867 w 51197"/>
                      <a:gd name="connsiteY2" fmla="*/ 11104 h 69625"/>
                      <a:gd name="connsiteX3" fmla="*/ 13444 w 51197"/>
                      <a:gd name="connsiteY3" fmla="*/ 7708 h 69625"/>
                      <a:gd name="connsiteX4" fmla="*/ 26768 w 51197"/>
                      <a:gd name="connsiteY4" fmla="*/ 1177 h 69625"/>
                      <a:gd name="connsiteX5" fmla="*/ 34083 w 51197"/>
                      <a:gd name="connsiteY5" fmla="*/ 5618 h 69625"/>
                      <a:gd name="connsiteX6" fmla="*/ 39308 w 51197"/>
                      <a:gd name="connsiteY6" fmla="*/ 6402 h 69625"/>
                      <a:gd name="connsiteX7" fmla="*/ 42965 w 51197"/>
                      <a:gd name="connsiteY7" fmla="*/ 7447 h 69625"/>
                      <a:gd name="connsiteX8" fmla="*/ 43227 w 51197"/>
                      <a:gd name="connsiteY8" fmla="*/ 13717 h 69625"/>
                      <a:gd name="connsiteX9" fmla="*/ 47146 w 51197"/>
                      <a:gd name="connsiteY9" fmla="*/ 19203 h 69625"/>
                      <a:gd name="connsiteX10" fmla="*/ 51065 w 51197"/>
                      <a:gd name="connsiteY10" fmla="*/ 23906 h 69625"/>
                      <a:gd name="connsiteX11" fmla="*/ 47407 w 51197"/>
                      <a:gd name="connsiteY11" fmla="*/ 30698 h 69625"/>
                      <a:gd name="connsiteX12" fmla="*/ 45840 w 51197"/>
                      <a:gd name="connsiteY12" fmla="*/ 37491 h 69625"/>
                      <a:gd name="connsiteX13" fmla="*/ 42705 w 51197"/>
                      <a:gd name="connsiteY13" fmla="*/ 46112 h 69625"/>
                      <a:gd name="connsiteX14" fmla="*/ 40353 w 51197"/>
                      <a:gd name="connsiteY14" fmla="*/ 52644 h 69625"/>
                      <a:gd name="connsiteX15" fmla="*/ 35389 w 51197"/>
                      <a:gd name="connsiteY15" fmla="*/ 58653 h 69625"/>
                      <a:gd name="connsiteX16" fmla="*/ 29119 w 51197"/>
                      <a:gd name="connsiteY16" fmla="*/ 63616 h 69625"/>
                      <a:gd name="connsiteX17" fmla="*/ 25201 w 51197"/>
                      <a:gd name="connsiteY17" fmla="*/ 67274 h 69625"/>
                      <a:gd name="connsiteX18" fmla="*/ 22849 w 51197"/>
                      <a:gd name="connsiteY18" fmla="*/ 69625 h 69625"/>
                      <a:gd name="connsiteX19" fmla="*/ 24417 w 51197"/>
                      <a:gd name="connsiteY19" fmla="*/ 60481 h 69625"/>
                      <a:gd name="connsiteX20" fmla="*/ 24417 w 51197"/>
                      <a:gd name="connsiteY20" fmla="*/ 53428 h 69625"/>
                      <a:gd name="connsiteX21" fmla="*/ 19714 w 51197"/>
                      <a:gd name="connsiteY21" fmla="*/ 54211 h 69625"/>
                      <a:gd name="connsiteX22" fmla="*/ 18669 w 51197"/>
                      <a:gd name="connsiteY22" fmla="*/ 62310 h 69625"/>
                      <a:gd name="connsiteX23" fmla="*/ 10832 w 51197"/>
                      <a:gd name="connsiteY23" fmla="*/ 58653 h 69625"/>
                      <a:gd name="connsiteX24" fmla="*/ 13967 w 51197"/>
                      <a:gd name="connsiteY24" fmla="*/ 53428 h 69625"/>
                      <a:gd name="connsiteX25" fmla="*/ 12399 w 51197"/>
                      <a:gd name="connsiteY25" fmla="*/ 47157 h 69625"/>
                      <a:gd name="connsiteX26" fmla="*/ 13967 w 51197"/>
                      <a:gd name="connsiteY26" fmla="*/ 43500 h 69625"/>
                      <a:gd name="connsiteX27" fmla="*/ 17101 w 51197"/>
                      <a:gd name="connsiteY27" fmla="*/ 39842 h 69625"/>
                      <a:gd name="connsiteX28" fmla="*/ 19714 w 51197"/>
                      <a:gd name="connsiteY28" fmla="*/ 37230 h 69625"/>
                      <a:gd name="connsiteX29" fmla="*/ 20236 w 51197"/>
                      <a:gd name="connsiteY29" fmla="*/ 33572 h 69625"/>
                      <a:gd name="connsiteX30" fmla="*/ 18930 w 51197"/>
                      <a:gd name="connsiteY30" fmla="*/ 29131 h 69625"/>
                      <a:gd name="connsiteX31" fmla="*/ 19192 w 51197"/>
                      <a:gd name="connsiteY31" fmla="*/ 29131 h 69625"/>
                      <a:gd name="connsiteX32" fmla="*/ 18669 w 51197"/>
                      <a:gd name="connsiteY32" fmla="*/ 27563 h 69625"/>
                      <a:gd name="connsiteX33" fmla="*/ 17624 w 51197"/>
                      <a:gd name="connsiteY33" fmla="*/ 25473 h 69625"/>
                      <a:gd name="connsiteX34" fmla="*/ 13444 w 51197"/>
                      <a:gd name="connsiteY34" fmla="*/ 19465 h 69625"/>
                      <a:gd name="connsiteX35" fmla="*/ 9002 w 51197"/>
                      <a:gd name="connsiteY35" fmla="*/ 22599 h 69625"/>
                      <a:gd name="connsiteX36" fmla="*/ 4561 w 51197"/>
                      <a:gd name="connsiteY36" fmla="*/ 29131 h 69625"/>
                      <a:gd name="connsiteX37" fmla="*/ 1688 w 51197"/>
                      <a:gd name="connsiteY37" fmla="*/ 22338 h 69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51197" h="69625">
                        <a:moveTo>
                          <a:pt x="1688" y="22338"/>
                        </a:moveTo>
                        <a:cubicBezTo>
                          <a:pt x="904" y="20248"/>
                          <a:pt x="-402" y="18158"/>
                          <a:pt x="120" y="15807"/>
                        </a:cubicBezTo>
                        <a:cubicBezTo>
                          <a:pt x="642" y="13194"/>
                          <a:pt x="3777" y="11888"/>
                          <a:pt x="5867" y="11104"/>
                        </a:cubicBezTo>
                        <a:cubicBezTo>
                          <a:pt x="8480" y="10059"/>
                          <a:pt x="11093" y="9537"/>
                          <a:pt x="13444" y="7708"/>
                        </a:cubicBezTo>
                        <a:cubicBezTo>
                          <a:pt x="16840" y="5096"/>
                          <a:pt x="22065" y="-3003"/>
                          <a:pt x="26768" y="1177"/>
                        </a:cubicBezTo>
                        <a:cubicBezTo>
                          <a:pt x="29119" y="3267"/>
                          <a:pt x="30948" y="4834"/>
                          <a:pt x="34083" y="5618"/>
                        </a:cubicBezTo>
                        <a:cubicBezTo>
                          <a:pt x="35912" y="6140"/>
                          <a:pt x="37479" y="6140"/>
                          <a:pt x="39308" y="6402"/>
                        </a:cubicBezTo>
                        <a:cubicBezTo>
                          <a:pt x="40614" y="6402"/>
                          <a:pt x="42182" y="6663"/>
                          <a:pt x="42965" y="7447"/>
                        </a:cubicBezTo>
                        <a:cubicBezTo>
                          <a:pt x="44795" y="8753"/>
                          <a:pt x="43227" y="11888"/>
                          <a:pt x="43227" y="13717"/>
                        </a:cubicBezTo>
                        <a:cubicBezTo>
                          <a:pt x="42965" y="16591"/>
                          <a:pt x="44795" y="17897"/>
                          <a:pt x="47146" y="19203"/>
                        </a:cubicBezTo>
                        <a:cubicBezTo>
                          <a:pt x="48974" y="20248"/>
                          <a:pt x="51849" y="21293"/>
                          <a:pt x="51065" y="23906"/>
                        </a:cubicBezTo>
                        <a:cubicBezTo>
                          <a:pt x="50542" y="26518"/>
                          <a:pt x="48452" y="28347"/>
                          <a:pt x="47407" y="30698"/>
                        </a:cubicBezTo>
                        <a:cubicBezTo>
                          <a:pt x="46362" y="32788"/>
                          <a:pt x="46362" y="35401"/>
                          <a:pt x="45840" y="37491"/>
                        </a:cubicBezTo>
                        <a:cubicBezTo>
                          <a:pt x="45317" y="40626"/>
                          <a:pt x="44011" y="43239"/>
                          <a:pt x="42705" y="46112"/>
                        </a:cubicBezTo>
                        <a:cubicBezTo>
                          <a:pt x="41659" y="48202"/>
                          <a:pt x="41137" y="50554"/>
                          <a:pt x="40353" y="52644"/>
                        </a:cubicBezTo>
                        <a:cubicBezTo>
                          <a:pt x="39308" y="54995"/>
                          <a:pt x="37479" y="57085"/>
                          <a:pt x="35389" y="58653"/>
                        </a:cubicBezTo>
                        <a:cubicBezTo>
                          <a:pt x="33299" y="60481"/>
                          <a:pt x="31209" y="62049"/>
                          <a:pt x="29119" y="63616"/>
                        </a:cubicBezTo>
                        <a:cubicBezTo>
                          <a:pt x="27813" y="64661"/>
                          <a:pt x="26507" y="65968"/>
                          <a:pt x="25201" y="67274"/>
                        </a:cubicBezTo>
                        <a:cubicBezTo>
                          <a:pt x="24417" y="68058"/>
                          <a:pt x="23633" y="68841"/>
                          <a:pt x="22849" y="69625"/>
                        </a:cubicBezTo>
                        <a:cubicBezTo>
                          <a:pt x="23371" y="66490"/>
                          <a:pt x="23894" y="63616"/>
                          <a:pt x="24417" y="60481"/>
                        </a:cubicBezTo>
                        <a:cubicBezTo>
                          <a:pt x="24678" y="58391"/>
                          <a:pt x="25201" y="55518"/>
                          <a:pt x="24417" y="53428"/>
                        </a:cubicBezTo>
                        <a:cubicBezTo>
                          <a:pt x="23371" y="51076"/>
                          <a:pt x="20759" y="52644"/>
                          <a:pt x="19714" y="54211"/>
                        </a:cubicBezTo>
                        <a:cubicBezTo>
                          <a:pt x="17885" y="56824"/>
                          <a:pt x="19192" y="59436"/>
                          <a:pt x="18669" y="62310"/>
                        </a:cubicBezTo>
                        <a:cubicBezTo>
                          <a:pt x="17885" y="67274"/>
                          <a:pt x="10570" y="62049"/>
                          <a:pt x="10832" y="58653"/>
                        </a:cubicBezTo>
                        <a:cubicBezTo>
                          <a:pt x="10832" y="56563"/>
                          <a:pt x="13444" y="55518"/>
                          <a:pt x="13967" y="53428"/>
                        </a:cubicBezTo>
                        <a:cubicBezTo>
                          <a:pt x="14750" y="50815"/>
                          <a:pt x="12399" y="49509"/>
                          <a:pt x="12399" y="47157"/>
                        </a:cubicBezTo>
                        <a:cubicBezTo>
                          <a:pt x="12399" y="45851"/>
                          <a:pt x="13444" y="44545"/>
                          <a:pt x="13967" y="43500"/>
                        </a:cubicBezTo>
                        <a:cubicBezTo>
                          <a:pt x="15011" y="42194"/>
                          <a:pt x="16057" y="40887"/>
                          <a:pt x="17101" y="39842"/>
                        </a:cubicBezTo>
                        <a:cubicBezTo>
                          <a:pt x="18146" y="39059"/>
                          <a:pt x="19192" y="38275"/>
                          <a:pt x="19714" y="37230"/>
                        </a:cubicBezTo>
                        <a:cubicBezTo>
                          <a:pt x="20236" y="35924"/>
                          <a:pt x="20759" y="34878"/>
                          <a:pt x="20236" y="33572"/>
                        </a:cubicBezTo>
                        <a:cubicBezTo>
                          <a:pt x="19714" y="32005"/>
                          <a:pt x="19192" y="30698"/>
                          <a:pt x="18930" y="29131"/>
                        </a:cubicBezTo>
                        <a:cubicBezTo>
                          <a:pt x="18930" y="29131"/>
                          <a:pt x="19192" y="29653"/>
                          <a:pt x="19192" y="29131"/>
                        </a:cubicBezTo>
                        <a:cubicBezTo>
                          <a:pt x="19192" y="28608"/>
                          <a:pt x="18930" y="28086"/>
                          <a:pt x="18669" y="27563"/>
                        </a:cubicBezTo>
                        <a:cubicBezTo>
                          <a:pt x="18408" y="26780"/>
                          <a:pt x="17885" y="26257"/>
                          <a:pt x="17624" y="25473"/>
                        </a:cubicBezTo>
                        <a:cubicBezTo>
                          <a:pt x="16579" y="23645"/>
                          <a:pt x="15795" y="20248"/>
                          <a:pt x="13444" y="19465"/>
                        </a:cubicBezTo>
                        <a:cubicBezTo>
                          <a:pt x="11354" y="18942"/>
                          <a:pt x="9525" y="20771"/>
                          <a:pt x="9002" y="22599"/>
                        </a:cubicBezTo>
                        <a:cubicBezTo>
                          <a:pt x="8219" y="25212"/>
                          <a:pt x="8741" y="30176"/>
                          <a:pt x="4561" y="29131"/>
                        </a:cubicBezTo>
                        <a:cubicBezTo>
                          <a:pt x="1688" y="28870"/>
                          <a:pt x="2471" y="24428"/>
                          <a:pt x="1688" y="2233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EBC39304-0CD3-11FA-0EF7-6E57E6DC424D}"/>
                      </a:ext>
                    </a:extLst>
                  </p:cNvPr>
                  <p:cNvSpPr/>
                  <p:nvPr/>
                </p:nvSpPr>
                <p:spPr>
                  <a:xfrm>
                    <a:off x="7712439" y="3304352"/>
                    <a:ext cx="56059" cy="38455"/>
                  </a:xfrm>
                  <a:custGeom>
                    <a:avLst/>
                    <a:gdLst>
                      <a:gd name="connsiteX0" fmla="*/ 41381 w 56059"/>
                      <a:gd name="connsiteY0" fmla="*/ 26387 h 38455"/>
                      <a:gd name="connsiteX1" fmla="*/ 39814 w 56059"/>
                      <a:gd name="connsiteY1" fmla="*/ 22207 h 38455"/>
                      <a:gd name="connsiteX2" fmla="*/ 34589 w 56059"/>
                      <a:gd name="connsiteY2" fmla="*/ 20378 h 38455"/>
                      <a:gd name="connsiteX3" fmla="*/ 27535 w 56059"/>
                      <a:gd name="connsiteY3" fmla="*/ 22990 h 38455"/>
                      <a:gd name="connsiteX4" fmla="*/ 22310 w 56059"/>
                      <a:gd name="connsiteY4" fmla="*/ 30306 h 38455"/>
                      <a:gd name="connsiteX5" fmla="*/ 19436 w 56059"/>
                      <a:gd name="connsiteY5" fmla="*/ 33963 h 38455"/>
                      <a:gd name="connsiteX6" fmla="*/ 18652 w 56059"/>
                      <a:gd name="connsiteY6" fmla="*/ 36837 h 38455"/>
                      <a:gd name="connsiteX7" fmla="*/ 12643 w 56059"/>
                      <a:gd name="connsiteY7" fmla="*/ 38143 h 38455"/>
                      <a:gd name="connsiteX8" fmla="*/ 10553 w 56059"/>
                      <a:gd name="connsiteY8" fmla="*/ 36314 h 38455"/>
                      <a:gd name="connsiteX9" fmla="*/ 8725 w 56059"/>
                      <a:gd name="connsiteY9" fmla="*/ 34224 h 38455"/>
                      <a:gd name="connsiteX10" fmla="*/ 7680 w 56059"/>
                      <a:gd name="connsiteY10" fmla="*/ 27432 h 38455"/>
                      <a:gd name="connsiteX11" fmla="*/ 7157 w 56059"/>
                      <a:gd name="connsiteY11" fmla="*/ 25080 h 38455"/>
                      <a:gd name="connsiteX12" fmla="*/ 2977 w 56059"/>
                      <a:gd name="connsiteY12" fmla="*/ 24819 h 38455"/>
                      <a:gd name="connsiteX13" fmla="*/ 103 w 56059"/>
                      <a:gd name="connsiteY13" fmla="*/ 23252 h 38455"/>
                      <a:gd name="connsiteX14" fmla="*/ 2455 w 56059"/>
                      <a:gd name="connsiteY14" fmla="*/ 19594 h 38455"/>
                      <a:gd name="connsiteX15" fmla="*/ 8202 w 56059"/>
                      <a:gd name="connsiteY15" fmla="*/ 17504 h 38455"/>
                      <a:gd name="connsiteX16" fmla="*/ 11599 w 56059"/>
                      <a:gd name="connsiteY16" fmla="*/ 15153 h 38455"/>
                      <a:gd name="connsiteX17" fmla="*/ 16040 w 56059"/>
                      <a:gd name="connsiteY17" fmla="*/ 9405 h 38455"/>
                      <a:gd name="connsiteX18" fmla="*/ 24139 w 56059"/>
                      <a:gd name="connsiteY18" fmla="*/ 11234 h 38455"/>
                      <a:gd name="connsiteX19" fmla="*/ 32238 w 56059"/>
                      <a:gd name="connsiteY19" fmla="*/ 9144 h 38455"/>
                      <a:gd name="connsiteX20" fmla="*/ 33283 w 56059"/>
                      <a:gd name="connsiteY20" fmla="*/ 5225 h 38455"/>
                      <a:gd name="connsiteX21" fmla="*/ 35372 w 56059"/>
                      <a:gd name="connsiteY21" fmla="*/ 1829 h 38455"/>
                      <a:gd name="connsiteX22" fmla="*/ 38247 w 56059"/>
                      <a:gd name="connsiteY22" fmla="*/ 0 h 38455"/>
                      <a:gd name="connsiteX23" fmla="*/ 41643 w 56059"/>
                      <a:gd name="connsiteY23" fmla="*/ 1829 h 38455"/>
                      <a:gd name="connsiteX24" fmla="*/ 45039 w 56059"/>
                      <a:gd name="connsiteY24" fmla="*/ 3135 h 38455"/>
                      <a:gd name="connsiteX25" fmla="*/ 47913 w 56059"/>
                      <a:gd name="connsiteY25" fmla="*/ 2613 h 38455"/>
                      <a:gd name="connsiteX26" fmla="*/ 52093 w 56059"/>
                      <a:gd name="connsiteY26" fmla="*/ 8360 h 38455"/>
                      <a:gd name="connsiteX27" fmla="*/ 56012 w 56059"/>
                      <a:gd name="connsiteY27" fmla="*/ 14369 h 38455"/>
                      <a:gd name="connsiteX28" fmla="*/ 50264 w 56059"/>
                      <a:gd name="connsiteY28" fmla="*/ 18810 h 38455"/>
                      <a:gd name="connsiteX29" fmla="*/ 46607 w 56059"/>
                      <a:gd name="connsiteY29" fmla="*/ 24819 h 38455"/>
                      <a:gd name="connsiteX30" fmla="*/ 41381 w 56059"/>
                      <a:gd name="connsiteY30" fmla="*/ 26387 h 38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56059" h="38455">
                        <a:moveTo>
                          <a:pt x="41381" y="26387"/>
                        </a:moveTo>
                        <a:cubicBezTo>
                          <a:pt x="40859" y="24819"/>
                          <a:pt x="40859" y="23513"/>
                          <a:pt x="39814" y="22207"/>
                        </a:cubicBezTo>
                        <a:cubicBezTo>
                          <a:pt x="38247" y="20378"/>
                          <a:pt x="36940" y="19855"/>
                          <a:pt x="34589" y="20378"/>
                        </a:cubicBezTo>
                        <a:cubicBezTo>
                          <a:pt x="32499" y="20900"/>
                          <a:pt x="29103" y="21162"/>
                          <a:pt x="27535" y="22990"/>
                        </a:cubicBezTo>
                        <a:cubicBezTo>
                          <a:pt x="25445" y="25080"/>
                          <a:pt x="24400" y="28215"/>
                          <a:pt x="22310" y="30306"/>
                        </a:cubicBezTo>
                        <a:cubicBezTo>
                          <a:pt x="21265" y="31350"/>
                          <a:pt x="19697" y="32396"/>
                          <a:pt x="19436" y="33963"/>
                        </a:cubicBezTo>
                        <a:cubicBezTo>
                          <a:pt x="19436" y="35269"/>
                          <a:pt x="19697" y="36053"/>
                          <a:pt x="18652" y="36837"/>
                        </a:cubicBezTo>
                        <a:cubicBezTo>
                          <a:pt x="16824" y="38143"/>
                          <a:pt x="14734" y="38927"/>
                          <a:pt x="12643" y="38143"/>
                        </a:cubicBezTo>
                        <a:cubicBezTo>
                          <a:pt x="11599" y="37882"/>
                          <a:pt x="11076" y="37098"/>
                          <a:pt x="10553" y="36314"/>
                        </a:cubicBezTo>
                        <a:cubicBezTo>
                          <a:pt x="10031" y="35269"/>
                          <a:pt x="9247" y="34747"/>
                          <a:pt x="8725" y="34224"/>
                        </a:cubicBezTo>
                        <a:cubicBezTo>
                          <a:pt x="7157" y="32657"/>
                          <a:pt x="7680" y="29522"/>
                          <a:pt x="7680" y="27432"/>
                        </a:cubicBezTo>
                        <a:cubicBezTo>
                          <a:pt x="7680" y="26648"/>
                          <a:pt x="7941" y="25603"/>
                          <a:pt x="7157" y="25080"/>
                        </a:cubicBezTo>
                        <a:cubicBezTo>
                          <a:pt x="6112" y="24558"/>
                          <a:pt x="4283" y="24819"/>
                          <a:pt x="2977" y="24819"/>
                        </a:cubicBezTo>
                        <a:cubicBezTo>
                          <a:pt x="1932" y="24819"/>
                          <a:pt x="365" y="24558"/>
                          <a:pt x="103" y="23252"/>
                        </a:cubicBezTo>
                        <a:cubicBezTo>
                          <a:pt x="-419" y="21684"/>
                          <a:pt x="1148" y="20378"/>
                          <a:pt x="2455" y="19594"/>
                        </a:cubicBezTo>
                        <a:cubicBezTo>
                          <a:pt x="4283" y="18549"/>
                          <a:pt x="6374" y="18288"/>
                          <a:pt x="8202" y="17504"/>
                        </a:cubicBezTo>
                        <a:cubicBezTo>
                          <a:pt x="9508" y="16982"/>
                          <a:pt x="10553" y="15937"/>
                          <a:pt x="11599" y="15153"/>
                        </a:cubicBezTo>
                        <a:cubicBezTo>
                          <a:pt x="13166" y="13585"/>
                          <a:pt x="13950" y="10973"/>
                          <a:pt x="16040" y="9405"/>
                        </a:cubicBezTo>
                        <a:cubicBezTo>
                          <a:pt x="18652" y="7315"/>
                          <a:pt x="21526" y="10189"/>
                          <a:pt x="24139" y="11234"/>
                        </a:cubicBezTo>
                        <a:cubicBezTo>
                          <a:pt x="27012" y="12279"/>
                          <a:pt x="30670" y="12279"/>
                          <a:pt x="32238" y="9144"/>
                        </a:cubicBezTo>
                        <a:cubicBezTo>
                          <a:pt x="32760" y="7838"/>
                          <a:pt x="33021" y="6531"/>
                          <a:pt x="33283" y="5225"/>
                        </a:cubicBezTo>
                        <a:cubicBezTo>
                          <a:pt x="33805" y="3919"/>
                          <a:pt x="34589" y="2874"/>
                          <a:pt x="35372" y="1829"/>
                        </a:cubicBezTo>
                        <a:cubicBezTo>
                          <a:pt x="36156" y="1045"/>
                          <a:pt x="36940" y="0"/>
                          <a:pt x="38247" y="0"/>
                        </a:cubicBezTo>
                        <a:cubicBezTo>
                          <a:pt x="39553" y="0"/>
                          <a:pt x="40598" y="1045"/>
                          <a:pt x="41643" y="1829"/>
                        </a:cubicBezTo>
                        <a:cubicBezTo>
                          <a:pt x="42688" y="2613"/>
                          <a:pt x="43733" y="3396"/>
                          <a:pt x="45039" y="3135"/>
                        </a:cubicBezTo>
                        <a:cubicBezTo>
                          <a:pt x="46084" y="3135"/>
                          <a:pt x="47129" y="2613"/>
                          <a:pt x="47913" y="2613"/>
                        </a:cubicBezTo>
                        <a:cubicBezTo>
                          <a:pt x="51309" y="2351"/>
                          <a:pt x="51571" y="5748"/>
                          <a:pt x="52093" y="8360"/>
                        </a:cubicBezTo>
                        <a:cubicBezTo>
                          <a:pt x="52616" y="10712"/>
                          <a:pt x="56534" y="11756"/>
                          <a:pt x="56012" y="14369"/>
                        </a:cubicBezTo>
                        <a:cubicBezTo>
                          <a:pt x="55490" y="16720"/>
                          <a:pt x="51832" y="17765"/>
                          <a:pt x="50264" y="18810"/>
                        </a:cubicBezTo>
                        <a:cubicBezTo>
                          <a:pt x="48174" y="20378"/>
                          <a:pt x="47913" y="22729"/>
                          <a:pt x="46607" y="24819"/>
                        </a:cubicBezTo>
                        <a:cubicBezTo>
                          <a:pt x="45300" y="26387"/>
                          <a:pt x="42688" y="29522"/>
                          <a:pt x="41381" y="2638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8C7D054C-281E-A708-5043-A5555DF59823}"/>
                      </a:ext>
                    </a:extLst>
                  </p:cNvPr>
                  <p:cNvSpPr/>
                  <p:nvPr/>
                </p:nvSpPr>
                <p:spPr>
                  <a:xfrm>
                    <a:off x="8000995" y="3076959"/>
                    <a:ext cx="6574" cy="5066"/>
                  </a:xfrm>
                  <a:custGeom>
                    <a:avLst/>
                    <a:gdLst>
                      <a:gd name="connsiteX0" fmla="*/ 756 w 6574"/>
                      <a:gd name="connsiteY0" fmla="*/ 5066 h 5066"/>
                      <a:gd name="connsiteX1" fmla="*/ 233 w 6574"/>
                      <a:gd name="connsiteY1" fmla="*/ 2976 h 5066"/>
                      <a:gd name="connsiteX2" fmla="*/ 2324 w 6574"/>
                      <a:gd name="connsiteY2" fmla="*/ 1409 h 5066"/>
                      <a:gd name="connsiteX3" fmla="*/ 3630 w 6574"/>
                      <a:gd name="connsiteY3" fmla="*/ 886 h 5066"/>
                      <a:gd name="connsiteX4" fmla="*/ 5198 w 6574"/>
                      <a:gd name="connsiteY4" fmla="*/ 102 h 5066"/>
                      <a:gd name="connsiteX5" fmla="*/ 6504 w 6574"/>
                      <a:gd name="connsiteY5" fmla="*/ 625 h 5066"/>
                      <a:gd name="connsiteX6" fmla="*/ 5982 w 6574"/>
                      <a:gd name="connsiteY6" fmla="*/ 2192 h 5066"/>
                      <a:gd name="connsiteX7" fmla="*/ 3630 w 6574"/>
                      <a:gd name="connsiteY7" fmla="*/ 4283 h 5066"/>
                      <a:gd name="connsiteX8" fmla="*/ 2324 w 6574"/>
                      <a:gd name="connsiteY8" fmla="*/ 4544 h 5066"/>
                      <a:gd name="connsiteX9" fmla="*/ 756 w 6574"/>
                      <a:gd name="connsiteY9" fmla="*/ 5066 h 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574" h="5066">
                        <a:moveTo>
                          <a:pt x="756" y="5066"/>
                        </a:moveTo>
                        <a:cubicBezTo>
                          <a:pt x="-289" y="4805"/>
                          <a:pt x="-27" y="3760"/>
                          <a:pt x="233" y="2976"/>
                        </a:cubicBezTo>
                        <a:cubicBezTo>
                          <a:pt x="495" y="2192"/>
                          <a:pt x="1540" y="1670"/>
                          <a:pt x="2324" y="1409"/>
                        </a:cubicBezTo>
                        <a:cubicBezTo>
                          <a:pt x="2846" y="1148"/>
                          <a:pt x="3369" y="1148"/>
                          <a:pt x="3630" y="886"/>
                        </a:cubicBezTo>
                        <a:cubicBezTo>
                          <a:pt x="4152" y="625"/>
                          <a:pt x="4675" y="102"/>
                          <a:pt x="5198" y="102"/>
                        </a:cubicBezTo>
                        <a:cubicBezTo>
                          <a:pt x="5720" y="-159"/>
                          <a:pt x="6242" y="102"/>
                          <a:pt x="6504" y="625"/>
                        </a:cubicBezTo>
                        <a:cubicBezTo>
                          <a:pt x="6765" y="1148"/>
                          <a:pt x="6242" y="1670"/>
                          <a:pt x="5982" y="2192"/>
                        </a:cubicBezTo>
                        <a:cubicBezTo>
                          <a:pt x="5198" y="2976"/>
                          <a:pt x="4675" y="3760"/>
                          <a:pt x="3630" y="4283"/>
                        </a:cubicBezTo>
                        <a:cubicBezTo>
                          <a:pt x="3107" y="4544"/>
                          <a:pt x="2846" y="4544"/>
                          <a:pt x="2324" y="4544"/>
                        </a:cubicBezTo>
                        <a:cubicBezTo>
                          <a:pt x="1801" y="4805"/>
                          <a:pt x="1279" y="5066"/>
                          <a:pt x="756" y="506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25514D5C-DCD4-07EC-023C-6899AF689271}"/>
                      </a:ext>
                    </a:extLst>
                  </p:cNvPr>
                  <p:cNvSpPr/>
                  <p:nvPr/>
                </p:nvSpPr>
                <p:spPr>
                  <a:xfrm>
                    <a:off x="7902773" y="3021198"/>
                    <a:ext cx="8132" cy="10015"/>
                  </a:xfrm>
                  <a:custGeom>
                    <a:avLst/>
                    <a:gdLst>
                      <a:gd name="connsiteX0" fmla="*/ 1008 w 8132"/>
                      <a:gd name="connsiteY0" fmla="*/ 4658 h 10015"/>
                      <a:gd name="connsiteX1" fmla="*/ 2575 w 8132"/>
                      <a:gd name="connsiteY1" fmla="*/ 7270 h 10015"/>
                      <a:gd name="connsiteX2" fmla="*/ 4666 w 8132"/>
                      <a:gd name="connsiteY2" fmla="*/ 8838 h 10015"/>
                      <a:gd name="connsiteX3" fmla="*/ 7801 w 8132"/>
                      <a:gd name="connsiteY3" fmla="*/ 9622 h 10015"/>
                      <a:gd name="connsiteX4" fmla="*/ 7278 w 8132"/>
                      <a:gd name="connsiteY4" fmla="*/ 6225 h 10015"/>
                      <a:gd name="connsiteX5" fmla="*/ 5710 w 8132"/>
                      <a:gd name="connsiteY5" fmla="*/ 2829 h 10015"/>
                      <a:gd name="connsiteX6" fmla="*/ 4143 w 8132"/>
                      <a:gd name="connsiteY6" fmla="*/ 739 h 10015"/>
                      <a:gd name="connsiteX7" fmla="*/ 747 w 8132"/>
                      <a:gd name="connsiteY7" fmla="*/ 216 h 10015"/>
                      <a:gd name="connsiteX8" fmla="*/ 1008 w 8132"/>
                      <a:gd name="connsiteY8" fmla="*/ 4658 h 10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32" h="10015">
                        <a:moveTo>
                          <a:pt x="1008" y="4658"/>
                        </a:moveTo>
                        <a:cubicBezTo>
                          <a:pt x="1269" y="5442"/>
                          <a:pt x="1792" y="6487"/>
                          <a:pt x="2575" y="7270"/>
                        </a:cubicBezTo>
                        <a:cubicBezTo>
                          <a:pt x="3098" y="7793"/>
                          <a:pt x="3882" y="8315"/>
                          <a:pt x="4666" y="8838"/>
                        </a:cubicBezTo>
                        <a:cubicBezTo>
                          <a:pt x="5188" y="9360"/>
                          <a:pt x="7017" y="10667"/>
                          <a:pt x="7801" y="9622"/>
                        </a:cubicBezTo>
                        <a:cubicBezTo>
                          <a:pt x="8584" y="8838"/>
                          <a:pt x="7801" y="7009"/>
                          <a:pt x="7278" y="6225"/>
                        </a:cubicBezTo>
                        <a:cubicBezTo>
                          <a:pt x="6756" y="5180"/>
                          <a:pt x="6233" y="3874"/>
                          <a:pt x="5710" y="2829"/>
                        </a:cubicBezTo>
                        <a:cubicBezTo>
                          <a:pt x="5449" y="2045"/>
                          <a:pt x="4666" y="1262"/>
                          <a:pt x="4143" y="739"/>
                        </a:cubicBezTo>
                        <a:cubicBezTo>
                          <a:pt x="3359" y="216"/>
                          <a:pt x="1792" y="-306"/>
                          <a:pt x="747" y="216"/>
                        </a:cubicBezTo>
                        <a:cubicBezTo>
                          <a:pt x="-821" y="1000"/>
                          <a:pt x="485" y="3613"/>
                          <a:pt x="1008" y="465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id="{C5E790F2-A5FD-A1EC-2393-7287B31B9D5C}"/>
                      </a:ext>
                    </a:extLst>
                  </p:cNvPr>
                  <p:cNvSpPr/>
                  <p:nvPr/>
                </p:nvSpPr>
                <p:spPr>
                  <a:xfrm>
                    <a:off x="7868512" y="3106844"/>
                    <a:ext cx="5747" cy="6792"/>
                  </a:xfrm>
                  <a:custGeom>
                    <a:avLst/>
                    <a:gdLst>
                      <a:gd name="connsiteX0" fmla="*/ 5748 w 5747"/>
                      <a:gd name="connsiteY0" fmla="*/ 3396 h 6792"/>
                      <a:gd name="connsiteX1" fmla="*/ 2874 w 5747"/>
                      <a:gd name="connsiteY1" fmla="*/ 6793 h 6792"/>
                      <a:gd name="connsiteX2" fmla="*/ 0 w 5747"/>
                      <a:gd name="connsiteY2" fmla="*/ 3396 h 6792"/>
                      <a:gd name="connsiteX3" fmla="*/ 2874 w 5747"/>
                      <a:gd name="connsiteY3" fmla="*/ 0 h 6792"/>
                      <a:gd name="connsiteX4" fmla="*/ 5748 w 5747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792">
                        <a:moveTo>
                          <a:pt x="5748" y="3396"/>
                        </a:moveTo>
                        <a:cubicBezTo>
                          <a:pt x="5748" y="5272"/>
                          <a:pt x="4461" y="6793"/>
                          <a:pt x="2874" y="6793"/>
                        </a:cubicBezTo>
                        <a:cubicBezTo>
                          <a:pt x="1287" y="6793"/>
                          <a:pt x="0" y="5272"/>
                          <a:pt x="0" y="3396"/>
                        </a:cubicBezTo>
                        <a:cubicBezTo>
                          <a:pt x="0" y="1521"/>
                          <a:pt x="1286" y="0"/>
                          <a:pt x="2874" y="0"/>
                        </a:cubicBezTo>
                        <a:cubicBezTo>
                          <a:pt x="4461" y="0"/>
                          <a:pt x="5748" y="1521"/>
                          <a:pt x="5748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3104B759-AB2D-E00F-E79E-624A6E9E9047}"/>
                      </a:ext>
                    </a:extLst>
                  </p:cNvPr>
                  <p:cNvSpPr/>
                  <p:nvPr/>
                </p:nvSpPr>
                <p:spPr>
                  <a:xfrm>
                    <a:off x="7843584" y="3207325"/>
                    <a:ext cx="8011" cy="11961"/>
                  </a:xfrm>
                  <a:custGeom>
                    <a:avLst/>
                    <a:gdLst>
                      <a:gd name="connsiteX0" fmla="*/ 3766 w 8011"/>
                      <a:gd name="connsiteY0" fmla="*/ 11859 h 11961"/>
                      <a:gd name="connsiteX1" fmla="*/ 631 w 8011"/>
                      <a:gd name="connsiteY1" fmla="*/ 11336 h 11961"/>
                      <a:gd name="connsiteX2" fmla="*/ 892 w 8011"/>
                      <a:gd name="connsiteY2" fmla="*/ 8201 h 11961"/>
                      <a:gd name="connsiteX3" fmla="*/ 1937 w 8011"/>
                      <a:gd name="connsiteY3" fmla="*/ 6373 h 11961"/>
                      <a:gd name="connsiteX4" fmla="*/ 2198 w 8011"/>
                      <a:gd name="connsiteY4" fmla="*/ 4805 h 11961"/>
                      <a:gd name="connsiteX5" fmla="*/ 3243 w 8011"/>
                      <a:gd name="connsiteY5" fmla="*/ 1147 h 11961"/>
                      <a:gd name="connsiteX6" fmla="*/ 4550 w 8011"/>
                      <a:gd name="connsiteY6" fmla="*/ 625 h 11961"/>
                      <a:gd name="connsiteX7" fmla="*/ 6378 w 8011"/>
                      <a:gd name="connsiteY7" fmla="*/ 103 h 11961"/>
                      <a:gd name="connsiteX8" fmla="*/ 7685 w 8011"/>
                      <a:gd name="connsiteY8" fmla="*/ 1147 h 11961"/>
                      <a:gd name="connsiteX9" fmla="*/ 7946 w 8011"/>
                      <a:gd name="connsiteY9" fmla="*/ 4283 h 11961"/>
                      <a:gd name="connsiteX10" fmla="*/ 7423 w 8011"/>
                      <a:gd name="connsiteY10" fmla="*/ 8201 h 11961"/>
                      <a:gd name="connsiteX11" fmla="*/ 5594 w 8011"/>
                      <a:gd name="connsiteY11" fmla="*/ 10814 h 11961"/>
                      <a:gd name="connsiteX12" fmla="*/ 4288 w 8011"/>
                      <a:gd name="connsiteY12" fmla="*/ 11336 h 11961"/>
                      <a:gd name="connsiteX13" fmla="*/ 3766 w 8011"/>
                      <a:gd name="connsiteY13" fmla="*/ 11859 h 11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011" h="11961">
                        <a:moveTo>
                          <a:pt x="3766" y="11859"/>
                        </a:moveTo>
                        <a:cubicBezTo>
                          <a:pt x="2721" y="12120"/>
                          <a:pt x="1153" y="11859"/>
                          <a:pt x="631" y="11336"/>
                        </a:cubicBezTo>
                        <a:cubicBezTo>
                          <a:pt x="-675" y="10553"/>
                          <a:pt x="369" y="9246"/>
                          <a:pt x="892" y="8201"/>
                        </a:cubicBezTo>
                        <a:cubicBezTo>
                          <a:pt x="1415" y="7679"/>
                          <a:pt x="1676" y="6895"/>
                          <a:pt x="1937" y="6373"/>
                        </a:cubicBezTo>
                        <a:cubicBezTo>
                          <a:pt x="2198" y="5850"/>
                          <a:pt x="2198" y="5328"/>
                          <a:pt x="2198" y="4805"/>
                        </a:cubicBezTo>
                        <a:cubicBezTo>
                          <a:pt x="2460" y="3499"/>
                          <a:pt x="2721" y="2193"/>
                          <a:pt x="3243" y="1147"/>
                        </a:cubicBezTo>
                        <a:cubicBezTo>
                          <a:pt x="3766" y="1147"/>
                          <a:pt x="4288" y="886"/>
                          <a:pt x="4550" y="625"/>
                        </a:cubicBezTo>
                        <a:cubicBezTo>
                          <a:pt x="5334" y="103"/>
                          <a:pt x="5594" y="-159"/>
                          <a:pt x="6378" y="103"/>
                        </a:cubicBezTo>
                        <a:cubicBezTo>
                          <a:pt x="6901" y="364"/>
                          <a:pt x="7423" y="625"/>
                          <a:pt x="7685" y="1147"/>
                        </a:cubicBezTo>
                        <a:cubicBezTo>
                          <a:pt x="8207" y="2193"/>
                          <a:pt x="7946" y="3238"/>
                          <a:pt x="7946" y="4283"/>
                        </a:cubicBezTo>
                        <a:cubicBezTo>
                          <a:pt x="7946" y="5589"/>
                          <a:pt x="7946" y="6895"/>
                          <a:pt x="7423" y="8201"/>
                        </a:cubicBezTo>
                        <a:cubicBezTo>
                          <a:pt x="6901" y="9246"/>
                          <a:pt x="6640" y="10291"/>
                          <a:pt x="5594" y="10814"/>
                        </a:cubicBezTo>
                        <a:cubicBezTo>
                          <a:pt x="5334" y="11075"/>
                          <a:pt x="4811" y="11336"/>
                          <a:pt x="4288" y="11336"/>
                        </a:cubicBezTo>
                        <a:cubicBezTo>
                          <a:pt x="4288" y="11859"/>
                          <a:pt x="4027" y="11859"/>
                          <a:pt x="3766" y="1185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id="{E38AB5E0-60AF-A3AB-E4DF-18E57636090B}"/>
                      </a:ext>
                    </a:extLst>
                  </p:cNvPr>
                  <p:cNvSpPr/>
                  <p:nvPr/>
                </p:nvSpPr>
                <p:spPr>
                  <a:xfrm>
                    <a:off x="7735010" y="3255759"/>
                    <a:ext cx="5225" cy="5747"/>
                  </a:xfrm>
                  <a:custGeom>
                    <a:avLst/>
                    <a:gdLst>
                      <a:gd name="connsiteX0" fmla="*/ 5225 w 5225"/>
                      <a:gd name="connsiteY0" fmla="*/ 2874 h 5747"/>
                      <a:gd name="connsiteX1" fmla="*/ 2613 w 5225"/>
                      <a:gd name="connsiteY1" fmla="*/ 5748 h 5747"/>
                      <a:gd name="connsiteX2" fmla="*/ 0 w 5225"/>
                      <a:gd name="connsiteY2" fmla="*/ 2874 h 5747"/>
                      <a:gd name="connsiteX3" fmla="*/ 2613 w 5225"/>
                      <a:gd name="connsiteY3" fmla="*/ 0 h 5747"/>
                      <a:gd name="connsiteX4" fmla="*/ 5225 w 5225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5" h="5747">
                        <a:moveTo>
                          <a:pt x="5225" y="2874"/>
                        </a:moveTo>
                        <a:cubicBezTo>
                          <a:pt x="5225" y="4441"/>
                          <a:pt x="4180" y="5748"/>
                          <a:pt x="2613" y="5748"/>
                        </a:cubicBezTo>
                        <a:cubicBezTo>
                          <a:pt x="1306" y="5748"/>
                          <a:pt x="0" y="4441"/>
                          <a:pt x="0" y="2874"/>
                        </a:cubicBezTo>
                        <a:cubicBezTo>
                          <a:pt x="0" y="1306"/>
                          <a:pt x="1045" y="0"/>
                          <a:pt x="2613" y="0"/>
                        </a:cubicBezTo>
                        <a:cubicBezTo>
                          <a:pt x="4180" y="0"/>
                          <a:pt x="5225" y="1306"/>
                          <a:pt x="5225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id="{34323034-EF64-C910-DBB6-5D3113717859}"/>
                      </a:ext>
                    </a:extLst>
                  </p:cNvPr>
                  <p:cNvSpPr/>
                  <p:nvPr/>
                </p:nvSpPr>
                <p:spPr>
                  <a:xfrm>
                    <a:off x="7637562" y="3341683"/>
                    <a:ext cx="5747" cy="6821"/>
                  </a:xfrm>
                  <a:custGeom>
                    <a:avLst/>
                    <a:gdLst>
                      <a:gd name="connsiteX0" fmla="*/ 5747 w 5747"/>
                      <a:gd name="connsiteY0" fmla="*/ 3425 h 6821"/>
                      <a:gd name="connsiteX1" fmla="*/ 2874 w 5747"/>
                      <a:gd name="connsiteY1" fmla="*/ 6821 h 6821"/>
                      <a:gd name="connsiteX2" fmla="*/ 0 w 5747"/>
                      <a:gd name="connsiteY2" fmla="*/ 3425 h 6821"/>
                      <a:gd name="connsiteX3" fmla="*/ 2874 w 5747"/>
                      <a:gd name="connsiteY3" fmla="*/ 28 h 6821"/>
                      <a:gd name="connsiteX4" fmla="*/ 5747 w 5747"/>
                      <a:gd name="connsiteY4" fmla="*/ 3425 h 6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821">
                        <a:moveTo>
                          <a:pt x="5747" y="3425"/>
                        </a:moveTo>
                        <a:cubicBezTo>
                          <a:pt x="5747" y="5254"/>
                          <a:pt x="4441" y="6821"/>
                          <a:pt x="2874" y="6821"/>
                        </a:cubicBezTo>
                        <a:cubicBezTo>
                          <a:pt x="1306" y="6821"/>
                          <a:pt x="0" y="5254"/>
                          <a:pt x="0" y="3425"/>
                        </a:cubicBezTo>
                        <a:cubicBezTo>
                          <a:pt x="0" y="1596"/>
                          <a:pt x="1306" y="28"/>
                          <a:pt x="2874" y="28"/>
                        </a:cubicBezTo>
                        <a:cubicBezTo>
                          <a:pt x="4441" y="-233"/>
                          <a:pt x="5747" y="1335"/>
                          <a:pt x="5747" y="342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61C11E0B-7966-098F-D35E-3DA5CC00CEE8}"/>
                      </a:ext>
                    </a:extLst>
                  </p:cNvPr>
                  <p:cNvSpPr/>
                  <p:nvPr/>
                </p:nvSpPr>
                <p:spPr>
                  <a:xfrm>
                    <a:off x="7644616" y="3334919"/>
                    <a:ext cx="4180" cy="6792"/>
                  </a:xfrm>
                  <a:custGeom>
                    <a:avLst/>
                    <a:gdLst>
                      <a:gd name="connsiteX0" fmla="*/ 4180 w 4180"/>
                      <a:gd name="connsiteY0" fmla="*/ 3396 h 6792"/>
                      <a:gd name="connsiteX1" fmla="*/ 2090 w 4180"/>
                      <a:gd name="connsiteY1" fmla="*/ 6793 h 6792"/>
                      <a:gd name="connsiteX2" fmla="*/ 0 w 4180"/>
                      <a:gd name="connsiteY2" fmla="*/ 3396 h 6792"/>
                      <a:gd name="connsiteX3" fmla="*/ 2090 w 4180"/>
                      <a:gd name="connsiteY3" fmla="*/ 0 h 6792"/>
                      <a:gd name="connsiteX4" fmla="*/ 4180 w 4180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6792">
                        <a:moveTo>
                          <a:pt x="4180" y="3396"/>
                        </a:moveTo>
                        <a:cubicBezTo>
                          <a:pt x="4180" y="5225"/>
                          <a:pt x="3136" y="6793"/>
                          <a:pt x="2090" y="6793"/>
                        </a:cubicBezTo>
                        <a:cubicBezTo>
                          <a:pt x="1045" y="6793"/>
                          <a:pt x="0" y="5225"/>
                          <a:pt x="0" y="3396"/>
                        </a:cubicBezTo>
                        <a:cubicBezTo>
                          <a:pt x="0" y="1567"/>
                          <a:pt x="1045" y="0"/>
                          <a:pt x="2090" y="0"/>
                        </a:cubicBezTo>
                        <a:cubicBezTo>
                          <a:pt x="3136" y="0"/>
                          <a:pt x="4180" y="1567"/>
                          <a:pt x="4180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15A6B60E-03AE-2F5F-CC66-07839A032617}"/>
                      </a:ext>
                    </a:extLst>
                  </p:cNvPr>
                  <p:cNvSpPr/>
                  <p:nvPr/>
                </p:nvSpPr>
                <p:spPr>
                  <a:xfrm>
                    <a:off x="7658724" y="3317154"/>
                    <a:ext cx="4179" cy="3657"/>
                  </a:xfrm>
                  <a:custGeom>
                    <a:avLst/>
                    <a:gdLst>
                      <a:gd name="connsiteX0" fmla="*/ 4180 w 4179"/>
                      <a:gd name="connsiteY0" fmla="*/ 1829 h 3657"/>
                      <a:gd name="connsiteX1" fmla="*/ 2090 w 4179"/>
                      <a:gd name="connsiteY1" fmla="*/ 3657 h 3657"/>
                      <a:gd name="connsiteX2" fmla="*/ 0 w 4179"/>
                      <a:gd name="connsiteY2" fmla="*/ 1829 h 3657"/>
                      <a:gd name="connsiteX3" fmla="*/ 2090 w 4179"/>
                      <a:gd name="connsiteY3" fmla="*/ 0 h 3657"/>
                      <a:gd name="connsiteX4" fmla="*/ 4180 w 4179"/>
                      <a:gd name="connsiteY4" fmla="*/ 1829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79" h="3657">
                        <a:moveTo>
                          <a:pt x="4180" y="1829"/>
                        </a:moveTo>
                        <a:cubicBezTo>
                          <a:pt x="4180" y="2874"/>
                          <a:pt x="3396" y="3657"/>
                          <a:pt x="2090" y="3657"/>
                        </a:cubicBezTo>
                        <a:cubicBezTo>
                          <a:pt x="784" y="3657"/>
                          <a:pt x="0" y="2874"/>
                          <a:pt x="0" y="1829"/>
                        </a:cubicBezTo>
                        <a:cubicBezTo>
                          <a:pt x="0" y="784"/>
                          <a:pt x="784" y="0"/>
                          <a:pt x="2090" y="0"/>
                        </a:cubicBezTo>
                        <a:cubicBezTo>
                          <a:pt x="3396" y="0"/>
                          <a:pt x="4180" y="784"/>
                          <a:pt x="4180" y="182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591D3FB6-530C-C715-B507-EB3F36C08219}"/>
                      </a:ext>
                    </a:extLst>
                  </p:cNvPr>
                  <p:cNvSpPr/>
                  <p:nvPr/>
                </p:nvSpPr>
                <p:spPr>
                  <a:xfrm>
                    <a:off x="7665256" y="3346974"/>
                    <a:ext cx="5815" cy="8390"/>
                  </a:xfrm>
                  <a:custGeom>
                    <a:avLst/>
                    <a:gdLst>
                      <a:gd name="connsiteX0" fmla="*/ 3657 w 5815"/>
                      <a:gd name="connsiteY0" fmla="*/ 7277 h 8390"/>
                      <a:gd name="connsiteX1" fmla="*/ 1567 w 5815"/>
                      <a:gd name="connsiteY1" fmla="*/ 8322 h 8390"/>
                      <a:gd name="connsiteX2" fmla="*/ 0 w 5815"/>
                      <a:gd name="connsiteY2" fmla="*/ 3620 h 8390"/>
                      <a:gd name="connsiteX3" fmla="*/ 261 w 5815"/>
                      <a:gd name="connsiteY3" fmla="*/ 2575 h 8390"/>
                      <a:gd name="connsiteX4" fmla="*/ 1045 w 5815"/>
                      <a:gd name="connsiteY4" fmla="*/ 1791 h 8390"/>
                      <a:gd name="connsiteX5" fmla="*/ 1829 w 5815"/>
                      <a:gd name="connsiteY5" fmla="*/ 485 h 8390"/>
                      <a:gd name="connsiteX6" fmla="*/ 4703 w 5815"/>
                      <a:gd name="connsiteY6" fmla="*/ 224 h 8390"/>
                      <a:gd name="connsiteX7" fmla="*/ 5747 w 5815"/>
                      <a:gd name="connsiteY7" fmla="*/ 2052 h 8390"/>
                      <a:gd name="connsiteX8" fmla="*/ 4703 w 5815"/>
                      <a:gd name="connsiteY8" fmla="*/ 5710 h 8390"/>
                      <a:gd name="connsiteX9" fmla="*/ 3657 w 5815"/>
                      <a:gd name="connsiteY9" fmla="*/ 7277 h 8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15" h="8390">
                        <a:moveTo>
                          <a:pt x="3657" y="7277"/>
                        </a:moveTo>
                        <a:cubicBezTo>
                          <a:pt x="3135" y="8061"/>
                          <a:pt x="2351" y="8584"/>
                          <a:pt x="1567" y="8322"/>
                        </a:cubicBezTo>
                        <a:cubicBezTo>
                          <a:pt x="0" y="7800"/>
                          <a:pt x="0" y="4926"/>
                          <a:pt x="0" y="3620"/>
                        </a:cubicBezTo>
                        <a:cubicBezTo>
                          <a:pt x="0" y="3097"/>
                          <a:pt x="261" y="2836"/>
                          <a:pt x="261" y="2575"/>
                        </a:cubicBezTo>
                        <a:cubicBezTo>
                          <a:pt x="522" y="2052"/>
                          <a:pt x="522" y="2052"/>
                          <a:pt x="1045" y="1791"/>
                        </a:cubicBezTo>
                        <a:cubicBezTo>
                          <a:pt x="1567" y="1269"/>
                          <a:pt x="1306" y="1007"/>
                          <a:pt x="1829" y="485"/>
                        </a:cubicBezTo>
                        <a:cubicBezTo>
                          <a:pt x="2613" y="224"/>
                          <a:pt x="3919" y="-299"/>
                          <a:pt x="4703" y="224"/>
                        </a:cubicBezTo>
                        <a:cubicBezTo>
                          <a:pt x="5486" y="746"/>
                          <a:pt x="5486" y="1530"/>
                          <a:pt x="5747" y="2052"/>
                        </a:cubicBezTo>
                        <a:cubicBezTo>
                          <a:pt x="6009" y="3359"/>
                          <a:pt x="5486" y="4665"/>
                          <a:pt x="4703" y="5710"/>
                        </a:cubicBezTo>
                        <a:cubicBezTo>
                          <a:pt x="4180" y="6232"/>
                          <a:pt x="3919" y="6755"/>
                          <a:pt x="3657" y="727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0E8CD1C3-3A82-826A-CDF3-BE16600FB7DB}"/>
                      </a:ext>
                    </a:extLst>
                  </p:cNvPr>
                  <p:cNvSpPr/>
                  <p:nvPr/>
                </p:nvSpPr>
                <p:spPr>
                  <a:xfrm>
                    <a:off x="7672571" y="3344847"/>
                    <a:ext cx="3461" cy="2663"/>
                  </a:xfrm>
                  <a:custGeom>
                    <a:avLst/>
                    <a:gdLst>
                      <a:gd name="connsiteX0" fmla="*/ 1045 w 3461"/>
                      <a:gd name="connsiteY0" fmla="*/ 0 h 2663"/>
                      <a:gd name="connsiteX1" fmla="*/ 2613 w 3461"/>
                      <a:gd name="connsiteY1" fmla="*/ 523 h 2663"/>
                      <a:gd name="connsiteX2" fmla="*/ 2351 w 3461"/>
                      <a:gd name="connsiteY2" fmla="*/ 2613 h 2663"/>
                      <a:gd name="connsiteX3" fmla="*/ 0 w 3461"/>
                      <a:gd name="connsiteY3" fmla="*/ 1306 h 2663"/>
                      <a:gd name="connsiteX4" fmla="*/ 1045 w 3461"/>
                      <a:gd name="connsiteY4" fmla="*/ 0 h 2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2663">
                        <a:moveTo>
                          <a:pt x="1045" y="0"/>
                        </a:moveTo>
                        <a:cubicBezTo>
                          <a:pt x="1567" y="0"/>
                          <a:pt x="2090" y="0"/>
                          <a:pt x="2613" y="523"/>
                        </a:cubicBezTo>
                        <a:cubicBezTo>
                          <a:pt x="3657" y="1306"/>
                          <a:pt x="3919" y="2351"/>
                          <a:pt x="2351" y="2613"/>
                        </a:cubicBezTo>
                        <a:cubicBezTo>
                          <a:pt x="1306" y="2874"/>
                          <a:pt x="783" y="2090"/>
                          <a:pt x="0" y="1306"/>
                        </a:cubicBezTo>
                        <a:cubicBezTo>
                          <a:pt x="261" y="784"/>
                          <a:pt x="522" y="261"/>
                          <a:pt x="1045" y="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40FF8100-FB5B-6C21-27F3-1E29D045CBE2}"/>
                      </a:ext>
                    </a:extLst>
                  </p:cNvPr>
                  <p:cNvSpPr/>
                  <p:nvPr/>
                </p:nvSpPr>
                <p:spPr>
                  <a:xfrm>
                    <a:off x="7685621" y="3389704"/>
                    <a:ext cx="5092" cy="8960"/>
                  </a:xfrm>
                  <a:custGeom>
                    <a:avLst/>
                    <a:gdLst>
                      <a:gd name="connsiteX0" fmla="*/ 796 w 5092"/>
                      <a:gd name="connsiteY0" fmla="*/ 8961 h 8960"/>
                      <a:gd name="connsiteX1" fmla="*/ 274 w 5092"/>
                      <a:gd name="connsiteY1" fmla="*/ 8177 h 8960"/>
                      <a:gd name="connsiteX2" fmla="*/ 13 w 5092"/>
                      <a:gd name="connsiteY2" fmla="*/ 5564 h 8960"/>
                      <a:gd name="connsiteX3" fmla="*/ 1580 w 5092"/>
                      <a:gd name="connsiteY3" fmla="*/ 601 h 8960"/>
                      <a:gd name="connsiteX4" fmla="*/ 4454 w 5092"/>
                      <a:gd name="connsiteY4" fmla="*/ 339 h 8960"/>
                      <a:gd name="connsiteX5" fmla="*/ 4977 w 5092"/>
                      <a:gd name="connsiteY5" fmla="*/ 2168 h 8960"/>
                      <a:gd name="connsiteX6" fmla="*/ 4977 w 5092"/>
                      <a:gd name="connsiteY6" fmla="*/ 3997 h 8960"/>
                      <a:gd name="connsiteX7" fmla="*/ 3932 w 5092"/>
                      <a:gd name="connsiteY7" fmla="*/ 5564 h 8960"/>
                      <a:gd name="connsiteX8" fmla="*/ 1580 w 5092"/>
                      <a:gd name="connsiteY8" fmla="*/ 7916 h 8960"/>
                      <a:gd name="connsiteX9" fmla="*/ 796 w 5092"/>
                      <a:gd name="connsiteY9" fmla="*/ 8961 h 8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092" h="8960">
                        <a:moveTo>
                          <a:pt x="796" y="8961"/>
                        </a:moveTo>
                        <a:cubicBezTo>
                          <a:pt x="535" y="8961"/>
                          <a:pt x="535" y="8700"/>
                          <a:pt x="274" y="8177"/>
                        </a:cubicBezTo>
                        <a:cubicBezTo>
                          <a:pt x="13" y="7393"/>
                          <a:pt x="13" y="6348"/>
                          <a:pt x="13" y="5564"/>
                        </a:cubicBezTo>
                        <a:cubicBezTo>
                          <a:pt x="13" y="3997"/>
                          <a:pt x="-249" y="1384"/>
                          <a:pt x="1580" y="601"/>
                        </a:cubicBezTo>
                        <a:cubicBezTo>
                          <a:pt x="2364" y="339"/>
                          <a:pt x="3932" y="-444"/>
                          <a:pt x="4454" y="339"/>
                        </a:cubicBezTo>
                        <a:cubicBezTo>
                          <a:pt x="4715" y="862"/>
                          <a:pt x="4715" y="1646"/>
                          <a:pt x="4977" y="2168"/>
                        </a:cubicBezTo>
                        <a:cubicBezTo>
                          <a:pt x="4977" y="2691"/>
                          <a:pt x="5238" y="3474"/>
                          <a:pt x="4977" y="3997"/>
                        </a:cubicBezTo>
                        <a:cubicBezTo>
                          <a:pt x="4715" y="4520"/>
                          <a:pt x="4193" y="5042"/>
                          <a:pt x="3932" y="5564"/>
                        </a:cubicBezTo>
                        <a:cubicBezTo>
                          <a:pt x="3148" y="6348"/>
                          <a:pt x="2364" y="7132"/>
                          <a:pt x="1580" y="7916"/>
                        </a:cubicBezTo>
                        <a:cubicBezTo>
                          <a:pt x="1580" y="8700"/>
                          <a:pt x="1319" y="8961"/>
                          <a:pt x="796" y="896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id="{6819C9D4-A731-F1AF-53B9-5C510B318E69}"/>
                      </a:ext>
                    </a:extLst>
                  </p:cNvPr>
                  <p:cNvSpPr/>
                  <p:nvPr/>
                </p:nvSpPr>
                <p:spPr>
                  <a:xfrm>
                    <a:off x="7676056" y="3397481"/>
                    <a:ext cx="5613" cy="5937"/>
                  </a:xfrm>
                  <a:custGeom>
                    <a:avLst/>
                    <a:gdLst>
                      <a:gd name="connsiteX0" fmla="*/ 172 w 5613"/>
                      <a:gd name="connsiteY0" fmla="*/ 1706 h 5937"/>
                      <a:gd name="connsiteX1" fmla="*/ 2523 w 5613"/>
                      <a:gd name="connsiteY1" fmla="*/ 139 h 5937"/>
                      <a:gd name="connsiteX2" fmla="*/ 4874 w 5613"/>
                      <a:gd name="connsiteY2" fmla="*/ 1968 h 5937"/>
                      <a:gd name="connsiteX3" fmla="*/ 5397 w 5613"/>
                      <a:gd name="connsiteY3" fmla="*/ 4580 h 5937"/>
                      <a:gd name="connsiteX4" fmla="*/ 2523 w 5613"/>
                      <a:gd name="connsiteY4" fmla="*/ 5887 h 5937"/>
                      <a:gd name="connsiteX5" fmla="*/ 433 w 5613"/>
                      <a:gd name="connsiteY5" fmla="*/ 4319 h 5937"/>
                      <a:gd name="connsiteX6" fmla="*/ 172 w 5613"/>
                      <a:gd name="connsiteY6" fmla="*/ 1706 h 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613" h="5937">
                        <a:moveTo>
                          <a:pt x="172" y="1706"/>
                        </a:moveTo>
                        <a:cubicBezTo>
                          <a:pt x="172" y="662"/>
                          <a:pt x="1478" y="-384"/>
                          <a:pt x="2523" y="139"/>
                        </a:cubicBezTo>
                        <a:cubicBezTo>
                          <a:pt x="3307" y="400"/>
                          <a:pt x="4352" y="1445"/>
                          <a:pt x="4874" y="1968"/>
                        </a:cubicBezTo>
                        <a:cubicBezTo>
                          <a:pt x="5397" y="2752"/>
                          <a:pt x="5919" y="3797"/>
                          <a:pt x="5397" y="4580"/>
                        </a:cubicBezTo>
                        <a:cubicBezTo>
                          <a:pt x="4874" y="5364"/>
                          <a:pt x="3568" y="6148"/>
                          <a:pt x="2523" y="5887"/>
                        </a:cubicBezTo>
                        <a:cubicBezTo>
                          <a:pt x="1740" y="5887"/>
                          <a:pt x="956" y="4842"/>
                          <a:pt x="433" y="4319"/>
                        </a:cubicBezTo>
                        <a:cubicBezTo>
                          <a:pt x="-90" y="3535"/>
                          <a:pt x="-90" y="2752"/>
                          <a:pt x="172" y="170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id="{A590B259-CA7D-D948-2C1E-19F8CD5194F4}"/>
                      </a:ext>
                    </a:extLst>
                  </p:cNvPr>
                  <p:cNvSpPr/>
                  <p:nvPr/>
                </p:nvSpPr>
                <p:spPr>
                  <a:xfrm>
                    <a:off x="7648841" y="3443632"/>
                    <a:ext cx="12120" cy="11580"/>
                  </a:xfrm>
                  <a:custGeom>
                    <a:avLst/>
                    <a:gdLst>
                      <a:gd name="connsiteX0" fmla="*/ 5442 w 12120"/>
                      <a:gd name="connsiteY0" fmla="*/ 8852 h 11580"/>
                      <a:gd name="connsiteX1" fmla="*/ 4135 w 12120"/>
                      <a:gd name="connsiteY1" fmla="*/ 11464 h 11580"/>
                      <a:gd name="connsiteX2" fmla="*/ 2829 w 12120"/>
                      <a:gd name="connsiteY2" fmla="*/ 11464 h 11580"/>
                      <a:gd name="connsiteX3" fmla="*/ 2045 w 12120"/>
                      <a:gd name="connsiteY3" fmla="*/ 9113 h 11580"/>
                      <a:gd name="connsiteX4" fmla="*/ 739 w 12120"/>
                      <a:gd name="connsiteY4" fmla="*/ 7546 h 11580"/>
                      <a:gd name="connsiteX5" fmla="*/ 217 w 12120"/>
                      <a:gd name="connsiteY5" fmla="*/ 5194 h 11580"/>
                      <a:gd name="connsiteX6" fmla="*/ 2045 w 12120"/>
                      <a:gd name="connsiteY6" fmla="*/ 3888 h 11580"/>
                      <a:gd name="connsiteX7" fmla="*/ 5180 w 12120"/>
                      <a:gd name="connsiteY7" fmla="*/ 2320 h 11580"/>
                      <a:gd name="connsiteX8" fmla="*/ 11712 w 12120"/>
                      <a:gd name="connsiteY8" fmla="*/ 492 h 11580"/>
                      <a:gd name="connsiteX9" fmla="*/ 9099 w 12120"/>
                      <a:gd name="connsiteY9" fmla="*/ 3888 h 11580"/>
                      <a:gd name="connsiteX10" fmla="*/ 6225 w 12120"/>
                      <a:gd name="connsiteY10" fmla="*/ 7023 h 11580"/>
                      <a:gd name="connsiteX11" fmla="*/ 5442 w 12120"/>
                      <a:gd name="connsiteY11" fmla="*/ 8852 h 11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2120" h="11580">
                        <a:moveTo>
                          <a:pt x="5442" y="8852"/>
                        </a:moveTo>
                        <a:cubicBezTo>
                          <a:pt x="4919" y="9636"/>
                          <a:pt x="4658" y="10681"/>
                          <a:pt x="4135" y="11464"/>
                        </a:cubicBezTo>
                        <a:cubicBezTo>
                          <a:pt x="3612" y="11464"/>
                          <a:pt x="3352" y="11726"/>
                          <a:pt x="2829" y="11464"/>
                        </a:cubicBezTo>
                        <a:cubicBezTo>
                          <a:pt x="2306" y="10942"/>
                          <a:pt x="2306" y="9897"/>
                          <a:pt x="2045" y="9113"/>
                        </a:cubicBezTo>
                        <a:cubicBezTo>
                          <a:pt x="1784" y="8329"/>
                          <a:pt x="1261" y="8329"/>
                          <a:pt x="739" y="7546"/>
                        </a:cubicBezTo>
                        <a:cubicBezTo>
                          <a:pt x="217" y="7023"/>
                          <a:pt x="-306" y="5978"/>
                          <a:pt x="217" y="5194"/>
                        </a:cubicBezTo>
                        <a:cubicBezTo>
                          <a:pt x="478" y="4672"/>
                          <a:pt x="1261" y="4149"/>
                          <a:pt x="2045" y="3888"/>
                        </a:cubicBezTo>
                        <a:cubicBezTo>
                          <a:pt x="3090" y="3366"/>
                          <a:pt x="4135" y="2843"/>
                          <a:pt x="5180" y="2320"/>
                        </a:cubicBezTo>
                        <a:cubicBezTo>
                          <a:pt x="6748" y="1537"/>
                          <a:pt x="9883" y="-1076"/>
                          <a:pt x="11712" y="492"/>
                        </a:cubicBezTo>
                        <a:cubicBezTo>
                          <a:pt x="13279" y="1798"/>
                          <a:pt x="9883" y="3366"/>
                          <a:pt x="9099" y="3888"/>
                        </a:cubicBezTo>
                        <a:cubicBezTo>
                          <a:pt x="8054" y="4672"/>
                          <a:pt x="6748" y="5978"/>
                          <a:pt x="6225" y="7023"/>
                        </a:cubicBezTo>
                        <a:cubicBezTo>
                          <a:pt x="5964" y="7807"/>
                          <a:pt x="5703" y="8329"/>
                          <a:pt x="5442" y="885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79CB1BBB-2A8C-EE7E-E046-59816F2E33A0}"/>
                      </a:ext>
                    </a:extLst>
                  </p:cNvPr>
                  <p:cNvSpPr/>
                  <p:nvPr/>
                </p:nvSpPr>
                <p:spPr>
                  <a:xfrm>
                    <a:off x="7641981" y="3458231"/>
                    <a:ext cx="5142" cy="6008"/>
                  </a:xfrm>
                  <a:custGeom>
                    <a:avLst/>
                    <a:gdLst>
                      <a:gd name="connsiteX0" fmla="*/ 23 w 5142"/>
                      <a:gd name="connsiteY0" fmla="*/ 2090 h 6008"/>
                      <a:gd name="connsiteX1" fmla="*/ 1068 w 5142"/>
                      <a:gd name="connsiteY1" fmla="*/ 523 h 6008"/>
                      <a:gd name="connsiteX2" fmla="*/ 3158 w 5142"/>
                      <a:gd name="connsiteY2" fmla="*/ 261 h 6008"/>
                      <a:gd name="connsiteX3" fmla="*/ 4987 w 5142"/>
                      <a:gd name="connsiteY3" fmla="*/ 2090 h 6008"/>
                      <a:gd name="connsiteX4" fmla="*/ 4464 w 5142"/>
                      <a:gd name="connsiteY4" fmla="*/ 4180 h 6008"/>
                      <a:gd name="connsiteX5" fmla="*/ 1590 w 5142"/>
                      <a:gd name="connsiteY5" fmla="*/ 6009 h 6008"/>
                      <a:gd name="connsiteX6" fmla="*/ 23 w 5142"/>
                      <a:gd name="connsiteY6" fmla="*/ 2090 h 6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42" h="6008">
                        <a:moveTo>
                          <a:pt x="23" y="2090"/>
                        </a:moveTo>
                        <a:cubicBezTo>
                          <a:pt x="546" y="1829"/>
                          <a:pt x="806" y="784"/>
                          <a:pt x="1068" y="523"/>
                        </a:cubicBezTo>
                        <a:cubicBezTo>
                          <a:pt x="1590" y="-261"/>
                          <a:pt x="2374" y="0"/>
                          <a:pt x="3158" y="261"/>
                        </a:cubicBezTo>
                        <a:cubicBezTo>
                          <a:pt x="3941" y="523"/>
                          <a:pt x="4725" y="1045"/>
                          <a:pt x="4987" y="2090"/>
                        </a:cubicBezTo>
                        <a:cubicBezTo>
                          <a:pt x="5248" y="2874"/>
                          <a:pt x="5248" y="3658"/>
                          <a:pt x="4464" y="4180"/>
                        </a:cubicBezTo>
                        <a:cubicBezTo>
                          <a:pt x="3681" y="4964"/>
                          <a:pt x="2635" y="5486"/>
                          <a:pt x="1590" y="6009"/>
                        </a:cubicBezTo>
                        <a:cubicBezTo>
                          <a:pt x="1852" y="5486"/>
                          <a:pt x="-238" y="2090"/>
                          <a:pt x="23" y="20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D7647293-B490-2E41-BE5C-5E402E4A50BB}"/>
                      </a:ext>
                    </a:extLst>
                  </p:cNvPr>
                  <p:cNvSpPr/>
                  <p:nvPr/>
                </p:nvSpPr>
                <p:spPr>
                  <a:xfrm>
                    <a:off x="7633121" y="3467333"/>
                    <a:ext cx="5765" cy="4483"/>
                  </a:xfrm>
                  <a:custGeom>
                    <a:avLst/>
                    <a:gdLst>
                      <a:gd name="connsiteX0" fmla="*/ 1045 w 5765"/>
                      <a:gd name="connsiteY0" fmla="*/ 564 h 4483"/>
                      <a:gd name="connsiteX1" fmla="*/ 3919 w 5765"/>
                      <a:gd name="connsiteY1" fmla="*/ 42 h 4483"/>
                      <a:gd name="connsiteX2" fmla="*/ 5747 w 5765"/>
                      <a:gd name="connsiteY2" fmla="*/ 1609 h 4483"/>
                      <a:gd name="connsiteX3" fmla="*/ 2090 w 5765"/>
                      <a:gd name="connsiteY3" fmla="*/ 4483 h 4483"/>
                      <a:gd name="connsiteX4" fmla="*/ 0 w 5765"/>
                      <a:gd name="connsiteY4" fmla="*/ 2916 h 4483"/>
                      <a:gd name="connsiteX5" fmla="*/ 1045 w 5765"/>
                      <a:gd name="connsiteY5" fmla="*/ 564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65" h="4483">
                        <a:moveTo>
                          <a:pt x="1045" y="564"/>
                        </a:moveTo>
                        <a:cubicBezTo>
                          <a:pt x="1829" y="-220"/>
                          <a:pt x="2874" y="42"/>
                          <a:pt x="3919" y="42"/>
                        </a:cubicBezTo>
                        <a:cubicBezTo>
                          <a:pt x="4703" y="42"/>
                          <a:pt x="5487" y="564"/>
                          <a:pt x="5747" y="1609"/>
                        </a:cubicBezTo>
                        <a:cubicBezTo>
                          <a:pt x="6009" y="3177"/>
                          <a:pt x="3396" y="4222"/>
                          <a:pt x="2090" y="4483"/>
                        </a:cubicBezTo>
                        <a:cubicBezTo>
                          <a:pt x="1306" y="4483"/>
                          <a:pt x="0" y="3961"/>
                          <a:pt x="0" y="2916"/>
                        </a:cubicBezTo>
                        <a:cubicBezTo>
                          <a:pt x="262" y="2132"/>
                          <a:pt x="522" y="1087"/>
                          <a:pt x="1045" y="56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68711E32-1C24-3D64-6AC0-C4E66D1ABAE4}"/>
                      </a:ext>
                    </a:extLst>
                  </p:cNvPr>
                  <p:cNvSpPr/>
                  <p:nvPr/>
                </p:nvSpPr>
                <p:spPr>
                  <a:xfrm>
                    <a:off x="7616298" y="3482196"/>
                    <a:ext cx="13309" cy="19141"/>
                  </a:xfrm>
                  <a:custGeom>
                    <a:avLst/>
                    <a:gdLst>
                      <a:gd name="connsiteX0" fmla="*/ 6895 w 13309"/>
                      <a:gd name="connsiteY0" fmla="*/ 11565 h 19141"/>
                      <a:gd name="connsiteX1" fmla="*/ 5328 w 13309"/>
                      <a:gd name="connsiteY1" fmla="*/ 13394 h 19141"/>
                      <a:gd name="connsiteX2" fmla="*/ 3498 w 13309"/>
                      <a:gd name="connsiteY2" fmla="*/ 16268 h 19141"/>
                      <a:gd name="connsiteX3" fmla="*/ 1670 w 13309"/>
                      <a:gd name="connsiteY3" fmla="*/ 19142 h 19141"/>
                      <a:gd name="connsiteX4" fmla="*/ 103 w 13309"/>
                      <a:gd name="connsiteY4" fmla="*/ 17836 h 19141"/>
                      <a:gd name="connsiteX5" fmla="*/ 625 w 13309"/>
                      <a:gd name="connsiteY5" fmla="*/ 13917 h 19141"/>
                      <a:gd name="connsiteX6" fmla="*/ 1670 w 13309"/>
                      <a:gd name="connsiteY6" fmla="*/ 9737 h 19141"/>
                      <a:gd name="connsiteX7" fmla="*/ 7156 w 13309"/>
                      <a:gd name="connsiteY7" fmla="*/ 3205 h 19141"/>
                      <a:gd name="connsiteX8" fmla="*/ 8985 w 13309"/>
                      <a:gd name="connsiteY8" fmla="*/ 2422 h 19141"/>
                      <a:gd name="connsiteX9" fmla="*/ 10291 w 13309"/>
                      <a:gd name="connsiteY9" fmla="*/ 854 h 19141"/>
                      <a:gd name="connsiteX10" fmla="*/ 13165 w 13309"/>
                      <a:gd name="connsiteY10" fmla="*/ 332 h 19141"/>
                      <a:gd name="connsiteX11" fmla="*/ 12381 w 13309"/>
                      <a:gd name="connsiteY11" fmla="*/ 2944 h 19141"/>
                      <a:gd name="connsiteX12" fmla="*/ 9247 w 13309"/>
                      <a:gd name="connsiteY12" fmla="*/ 9214 h 19141"/>
                      <a:gd name="connsiteX13" fmla="*/ 6634 w 13309"/>
                      <a:gd name="connsiteY13" fmla="*/ 12088 h 19141"/>
                      <a:gd name="connsiteX14" fmla="*/ 6895 w 13309"/>
                      <a:gd name="connsiteY14" fmla="*/ 11565 h 19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3309" h="19141">
                        <a:moveTo>
                          <a:pt x="6895" y="11565"/>
                        </a:moveTo>
                        <a:cubicBezTo>
                          <a:pt x="6372" y="11565"/>
                          <a:pt x="5589" y="12872"/>
                          <a:pt x="5328" y="13394"/>
                        </a:cubicBezTo>
                        <a:cubicBezTo>
                          <a:pt x="4544" y="14439"/>
                          <a:pt x="4282" y="15223"/>
                          <a:pt x="3498" y="16268"/>
                        </a:cubicBezTo>
                        <a:cubicBezTo>
                          <a:pt x="3238" y="16791"/>
                          <a:pt x="2454" y="18881"/>
                          <a:pt x="1670" y="19142"/>
                        </a:cubicBezTo>
                        <a:cubicBezTo>
                          <a:pt x="886" y="19142"/>
                          <a:pt x="363" y="18358"/>
                          <a:pt x="103" y="17836"/>
                        </a:cubicBezTo>
                        <a:cubicBezTo>
                          <a:pt x="-159" y="16529"/>
                          <a:pt x="103" y="15223"/>
                          <a:pt x="625" y="13917"/>
                        </a:cubicBezTo>
                        <a:cubicBezTo>
                          <a:pt x="1147" y="12611"/>
                          <a:pt x="1409" y="11304"/>
                          <a:pt x="1670" y="9737"/>
                        </a:cubicBezTo>
                        <a:cubicBezTo>
                          <a:pt x="2454" y="7124"/>
                          <a:pt x="4282" y="4250"/>
                          <a:pt x="7156" y="3205"/>
                        </a:cubicBezTo>
                        <a:cubicBezTo>
                          <a:pt x="7679" y="2944"/>
                          <a:pt x="8463" y="2944"/>
                          <a:pt x="8985" y="2422"/>
                        </a:cubicBezTo>
                        <a:cubicBezTo>
                          <a:pt x="9507" y="1899"/>
                          <a:pt x="9769" y="1377"/>
                          <a:pt x="10291" y="854"/>
                        </a:cubicBezTo>
                        <a:cubicBezTo>
                          <a:pt x="10814" y="332"/>
                          <a:pt x="12642" y="-452"/>
                          <a:pt x="13165" y="332"/>
                        </a:cubicBezTo>
                        <a:cubicBezTo>
                          <a:pt x="13688" y="1115"/>
                          <a:pt x="12642" y="2160"/>
                          <a:pt x="12381" y="2944"/>
                        </a:cubicBezTo>
                        <a:cubicBezTo>
                          <a:pt x="11598" y="5034"/>
                          <a:pt x="10553" y="7124"/>
                          <a:pt x="9247" y="9214"/>
                        </a:cubicBezTo>
                        <a:cubicBezTo>
                          <a:pt x="8724" y="10259"/>
                          <a:pt x="7679" y="11304"/>
                          <a:pt x="6634" y="12088"/>
                        </a:cubicBezTo>
                        <a:cubicBezTo>
                          <a:pt x="6895" y="12088"/>
                          <a:pt x="6895" y="11565"/>
                          <a:pt x="6895" y="1156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id="{E3F19074-0961-8FF6-4471-42745B275CE2}"/>
                      </a:ext>
                    </a:extLst>
                  </p:cNvPr>
                  <p:cNvSpPr/>
                  <p:nvPr/>
                </p:nvSpPr>
                <p:spPr>
                  <a:xfrm>
                    <a:off x="7563889" y="3528770"/>
                    <a:ext cx="5747" cy="6270"/>
                  </a:xfrm>
                  <a:custGeom>
                    <a:avLst/>
                    <a:gdLst>
                      <a:gd name="connsiteX0" fmla="*/ 5747 w 5747"/>
                      <a:gd name="connsiteY0" fmla="*/ 3135 h 6270"/>
                      <a:gd name="connsiteX1" fmla="*/ 2874 w 5747"/>
                      <a:gd name="connsiteY1" fmla="*/ 6270 h 6270"/>
                      <a:gd name="connsiteX2" fmla="*/ 0 w 5747"/>
                      <a:gd name="connsiteY2" fmla="*/ 3135 h 6270"/>
                      <a:gd name="connsiteX3" fmla="*/ 2874 w 5747"/>
                      <a:gd name="connsiteY3" fmla="*/ 0 h 6270"/>
                      <a:gd name="connsiteX4" fmla="*/ 5747 w 5747"/>
                      <a:gd name="connsiteY4" fmla="*/ 3135 h 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270">
                        <a:moveTo>
                          <a:pt x="5747" y="3135"/>
                        </a:moveTo>
                        <a:cubicBezTo>
                          <a:pt x="5747" y="4964"/>
                          <a:pt x="4441" y="6270"/>
                          <a:pt x="2874" y="6270"/>
                        </a:cubicBezTo>
                        <a:cubicBezTo>
                          <a:pt x="1306" y="6270"/>
                          <a:pt x="0" y="4964"/>
                          <a:pt x="0" y="3135"/>
                        </a:cubicBezTo>
                        <a:cubicBezTo>
                          <a:pt x="0" y="1306"/>
                          <a:pt x="1306" y="0"/>
                          <a:pt x="2874" y="0"/>
                        </a:cubicBezTo>
                        <a:cubicBezTo>
                          <a:pt x="4441" y="0"/>
                          <a:pt x="5747" y="1306"/>
                          <a:pt x="5747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BC029D91-396A-331A-0673-F7EE14CFF454}"/>
                      </a:ext>
                    </a:extLst>
                  </p:cNvPr>
                  <p:cNvSpPr/>
                  <p:nvPr/>
                </p:nvSpPr>
                <p:spPr>
                  <a:xfrm>
                    <a:off x="7538286" y="3535040"/>
                    <a:ext cx="7315" cy="6270"/>
                  </a:xfrm>
                  <a:custGeom>
                    <a:avLst/>
                    <a:gdLst>
                      <a:gd name="connsiteX0" fmla="*/ 7315 w 7315"/>
                      <a:gd name="connsiteY0" fmla="*/ 3135 h 6270"/>
                      <a:gd name="connsiteX1" fmla="*/ 3658 w 7315"/>
                      <a:gd name="connsiteY1" fmla="*/ 6270 h 6270"/>
                      <a:gd name="connsiteX2" fmla="*/ 1 w 7315"/>
                      <a:gd name="connsiteY2" fmla="*/ 3135 h 6270"/>
                      <a:gd name="connsiteX3" fmla="*/ 3658 w 7315"/>
                      <a:gd name="connsiteY3" fmla="*/ 0 h 6270"/>
                      <a:gd name="connsiteX4" fmla="*/ 7315 w 7315"/>
                      <a:gd name="connsiteY4" fmla="*/ 3135 h 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5" h="6270">
                        <a:moveTo>
                          <a:pt x="7315" y="3135"/>
                        </a:moveTo>
                        <a:cubicBezTo>
                          <a:pt x="7315" y="4866"/>
                          <a:pt x="5678" y="6270"/>
                          <a:pt x="3658" y="6270"/>
                        </a:cubicBezTo>
                        <a:cubicBezTo>
                          <a:pt x="1638" y="6270"/>
                          <a:pt x="1" y="4867"/>
                          <a:pt x="1" y="3135"/>
                        </a:cubicBezTo>
                        <a:cubicBezTo>
                          <a:pt x="1" y="1404"/>
                          <a:pt x="1638" y="0"/>
                          <a:pt x="3658" y="0"/>
                        </a:cubicBezTo>
                        <a:cubicBezTo>
                          <a:pt x="5678" y="0"/>
                          <a:pt x="7315" y="1403"/>
                          <a:pt x="7315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9ED9FE53-C3EE-C982-978A-865541D1906B}"/>
                      </a:ext>
                    </a:extLst>
                  </p:cNvPr>
                  <p:cNvSpPr/>
                  <p:nvPr/>
                </p:nvSpPr>
                <p:spPr>
                  <a:xfrm>
                    <a:off x="7528358" y="3539220"/>
                    <a:ext cx="7315" cy="5747"/>
                  </a:xfrm>
                  <a:custGeom>
                    <a:avLst/>
                    <a:gdLst>
                      <a:gd name="connsiteX0" fmla="*/ 7315 w 7315"/>
                      <a:gd name="connsiteY0" fmla="*/ 2874 h 5747"/>
                      <a:gd name="connsiteX1" fmla="*/ 3658 w 7315"/>
                      <a:gd name="connsiteY1" fmla="*/ 5747 h 5747"/>
                      <a:gd name="connsiteX2" fmla="*/ 0 w 7315"/>
                      <a:gd name="connsiteY2" fmla="*/ 2874 h 5747"/>
                      <a:gd name="connsiteX3" fmla="*/ 3658 w 7315"/>
                      <a:gd name="connsiteY3" fmla="*/ 0 h 5747"/>
                      <a:gd name="connsiteX4" fmla="*/ 7315 w 7315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5" h="5747">
                        <a:moveTo>
                          <a:pt x="7315" y="2874"/>
                        </a:moveTo>
                        <a:cubicBezTo>
                          <a:pt x="7315" y="4461"/>
                          <a:pt x="5678" y="5747"/>
                          <a:pt x="3658" y="5747"/>
                        </a:cubicBezTo>
                        <a:cubicBezTo>
                          <a:pt x="1638" y="5747"/>
                          <a:pt x="0" y="4461"/>
                          <a:pt x="0" y="2874"/>
                        </a:cubicBezTo>
                        <a:cubicBezTo>
                          <a:pt x="0" y="1287"/>
                          <a:pt x="1638" y="0"/>
                          <a:pt x="3658" y="0"/>
                        </a:cubicBezTo>
                        <a:cubicBezTo>
                          <a:pt x="5678" y="0"/>
                          <a:pt x="7315" y="1287"/>
                          <a:pt x="7315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3372E24D-9967-D9AC-A563-F4CF68623D65}"/>
                      </a:ext>
                    </a:extLst>
                  </p:cNvPr>
                  <p:cNvSpPr/>
                  <p:nvPr/>
                </p:nvSpPr>
                <p:spPr>
                  <a:xfrm>
                    <a:off x="7689813" y="3502383"/>
                    <a:ext cx="5747" cy="6270"/>
                  </a:xfrm>
                  <a:custGeom>
                    <a:avLst/>
                    <a:gdLst>
                      <a:gd name="connsiteX0" fmla="*/ 5747 w 5747"/>
                      <a:gd name="connsiteY0" fmla="*/ 3135 h 6270"/>
                      <a:gd name="connsiteX1" fmla="*/ 2874 w 5747"/>
                      <a:gd name="connsiteY1" fmla="*/ 6270 h 6270"/>
                      <a:gd name="connsiteX2" fmla="*/ 0 w 5747"/>
                      <a:gd name="connsiteY2" fmla="*/ 3135 h 6270"/>
                      <a:gd name="connsiteX3" fmla="*/ 2874 w 5747"/>
                      <a:gd name="connsiteY3" fmla="*/ 0 h 6270"/>
                      <a:gd name="connsiteX4" fmla="*/ 5747 w 5747"/>
                      <a:gd name="connsiteY4" fmla="*/ 3135 h 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270">
                        <a:moveTo>
                          <a:pt x="5747" y="3135"/>
                        </a:moveTo>
                        <a:cubicBezTo>
                          <a:pt x="5747" y="4964"/>
                          <a:pt x="4441" y="6270"/>
                          <a:pt x="2874" y="6270"/>
                        </a:cubicBezTo>
                        <a:cubicBezTo>
                          <a:pt x="1306" y="6270"/>
                          <a:pt x="0" y="4964"/>
                          <a:pt x="0" y="3135"/>
                        </a:cubicBezTo>
                        <a:cubicBezTo>
                          <a:pt x="0" y="1306"/>
                          <a:pt x="1306" y="0"/>
                          <a:pt x="2874" y="0"/>
                        </a:cubicBezTo>
                        <a:cubicBezTo>
                          <a:pt x="4441" y="0"/>
                          <a:pt x="5747" y="1568"/>
                          <a:pt x="5747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CBFC24DC-6B4E-F05C-5610-478B42FC87A1}"/>
                      </a:ext>
                    </a:extLst>
                  </p:cNvPr>
                  <p:cNvSpPr/>
                  <p:nvPr/>
                </p:nvSpPr>
                <p:spPr>
                  <a:xfrm>
                    <a:off x="7867728" y="3292073"/>
                    <a:ext cx="6269" cy="6270"/>
                  </a:xfrm>
                  <a:custGeom>
                    <a:avLst/>
                    <a:gdLst>
                      <a:gd name="connsiteX0" fmla="*/ 6270 w 6269"/>
                      <a:gd name="connsiteY0" fmla="*/ 3135 h 6270"/>
                      <a:gd name="connsiteX1" fmla="*/ 3135 w 6269"/>
                      <a:gd name="connsiteY1" fmla="*/ 6270 h 6270"/>
                      <a:gd name="connsiteX2" fmla="*/ 0 w 6269"/>
                      <a:gd name="connsiteY2" fmla="*/ 3135 h 6270"/>
                      <a:gd name="connsiteX3" fmla="*/ 3135 w 6269"/>
                      <a:gd name="connsiteY3" fmla="*/ 0 h 6270"/>
                      <a:gd name="connsiteX4" fmla="*/ 6270 w 6269"/>
                      <a:gd name="connsiteY4" fmla="*/ 3135 h 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69" h="6270">
                        <a:moveTo>
                          <a:pt x="6270" y="3135"/>
                        </a:moveTo>
                        <a:cubicBezTo>
                          <a:pt x="6270" y="4964"/>
                          <a:pt x="4964" y="6270"/>
                          <a:pt x="3135" y="6270"/>
                        </a:cubicBezTo>
                        <a:cubicBezTo>
                          <a:pt x="1306" y="6270"/>
                          <a:pt x="0" y="4964"/>
                          <a:pt x="0" y="3135"/>
                        </a:cubicBezTo>
                        <a:cubicBezTo>
                          <a:pt x="0" y="1306"/>
                          <a:pt x="1306" y="0"/>
                          <a:pt x="3135" y="0"/>
                        </a:cubicBezTo>
                        <a:cubicBezTo>
                          <a:pt x="4964" y="0"/>
                          <a:pt x="6270" y="1568"/>
                          <a:pt x="6270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0" name="Freeform: Shape 769">
                    <a:extLst>
                      <a:ext uri="{FF2B5EF4-FFF2-40B4-BE49-F238E27FC236}">
                        <a16:creationId xmlns:a16="http://schemas.microsoft.com/office/drawing/2014/main" id="{AC47B6AF-9C41-0E60-1DD0-EED76FA99E81}"/>
                      </a:ext>
                    </a:extLst>
                  </p:cNvPr>
                  <p:cNvSpPr/>
                  <p:nvPr/>
                </p:nvSpPr>
                <p:spPr>
                  <a:xfrm>
                    <a:off x="7869295" y="3307226"/>
                    <a:ext cx="4702" cy="4702"/>
                  </a:xfrm>
                  <a:custGeom>
                    <a:avLst/>
                    <a:gdLst>
                      <a:gd name="connsiteX0" fmla="*/ 4703 w 4702"/>
                      <a:gd name="connsiteY0" fmla="*/ 2351 h 4702"/>
                      <a:gd name="connsiteX1" fmla="*/ 2352 w 4702"/>
                      <a:gd name="connsiteY1" fmla="*/ 4703 h 4702"/>
                      <a:gd name="connsiteX2" fmla="*/ 0 w 4702"/>
                      <a:gd name="connsiteY2" fmla="*/ 2351 h 4702"/>
                      <a:gd name="connsiteX3" fmla="*/ 2352 w 4702"/>
                      <a:gd name="connsiteY3" fmla="*/ 0 h 4702"/>
                      <a:gd name="connsiteX4" fmla="*/ 4703 w 4702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02" h="4702">
                        <a:moveTo>
                          <a:pt x="4703" y="2351"/>
                        </a:moveTo>
                        <a:cubicBezTo>
                          <a:pt x="4703" y="3657"/>
                          <a:pt x="3658" y="4703"/>
                          <a:pt x="2352" y="4703"/>
                        </a:cubicBezTo>
                        <a:cubicBezTo>
                          <a:pt x="1045" y="4703"/>
                          <a:pt x="0" y="3657"/>
                          <a:pt x="0" y="2351"/>
                        </a:cubicBezTo>
                        <a:cubicBezTo>
                          <a:pt x="0" y="1045"/>
                          <a:pt x="1045" y="0"/>
                          <a:pt x="2352" y="0"/>
                        </a:cubicBezTo>
                        <a:cubicBezTo>
                          <a:pt x="3658" y="0"/>
                          <a:pt x="4703" y="1045"/>
                          <a:pt x="4703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B85C58B4-7C07-D481-7AE0-6B6B2E851320}"/>
                      </a:ext>
                    </a:extLst>
                  </p:cNvPr>
                  <p:cNvSpPr/>
                  <p:nvPr/>
                </p:nvSpPr>
                <p:spPr>
                  <a:xfrm>
                    <a:off x="7875566" y="3330478"/>
                    <a:ext cx="5225" cy="7837"/>
                  </a:xfrm>
                  <a:custGeom>
                    <a:avLst/>
                    <a:gdLst>
                      <a:gd name="connsiteX0" fmla="*/ 5225 w 5225"/>
                      <a:gd name="connsiteY0" fmla="*/ 3919 h 7837"/>
                      <a:gd name="connsiteX1" fmla="*/ 2613 w 5225"/>
                      <a:gd name="connsiteY1" fmla="*/ 7838 h 7837"/>
                      <a:gd name="connsiteX2" fmla="*/ 0 w 5225"/>
                      <a:gd name="connsiteY2" fmla="*/ 3919 h 7837"/>
                      <a:gd name="connsiteX3" fmla="*/ 2613 w 5225"/>
                      <a:gd name="connsiteY3" fmla="*/ 0 h 7837"/>
                      <a:gd name="connsiteX4" fmla="*/ 5225 w 5225"/>
                      <a:gd name="connsiteY4" fmla="*/ 3919 h 7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5" h="7837">
                        <a:moveTo>
                          <a:pt x="5225" y="3919"/>
                        </a:moveTo>
                        <a:cubicBezTo>
                          <a:pt x="5225" y="6009"/>
                          <a:pt x="4180" y="7838"/>
                          <a:pt x="2613" y="7838"/>
                        </a:cubicBezTo>
                        <a:cubicBezTo>
                          <a:pt x="1045" y="7838"/>
                          <a:pt x="0" y="6009"/>
                          <a:pt x="0" y="3919"/>
                        </a:cubicBezTo>
                        <a:cubicBezTo>
                          <a:pt x="0" y="1829"/>
                          <a:pt x="1045" y="0"/>
                          <a:pt x="2613" y="0"/>
                        </a:cubicBezTo>
                        <a:cubicBezTo>
                          <a:pt x="4180" y="261"/>
                          <a:pt x="5225" y="1829"/>
                          <a:pt x="5225" y="391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D61F1031-6ABE-6988-8588-7BD00024D2DC}"/>
                      </a:ext>
                    </a:extLst>
                  </p:cNvPr>
                  <p:cNvSpPr/>
                  <p:nvPr/>
                </p:nvSpPr>
                <p:spPr>
                  <a:xfrm>
                    <a:off x="7873998" y="3347720"/>
                    <a:ext cx="4702" cy="4702"/>
                  </a:xfrm>
                  <a:custGeom>
                    <a:avLst/>
                    <a:gdLst>
                      <a:gd name="connsiteX0" fmla="*/ 4703 w 4702"/>
                      <a:gd name="connsiteY0" fmla="*/ 2351 h 4702"/>
                      <a:gd name="connsiteX1" fmla="*/ 2352 w 4702"/>
                      <a:gd name="connsiteY1" fmla="*/ 4703 h 4702"/>
                      <a:gd name="connsiteX2" fmla="*/ 1 w 4702"/>
                      <a:gd name="connsiteY2" fmla="*/ 2351 h 4702"/>
                      <a:gd name="connsiteX3" fmla="*/ 2352 w 4702"/>
                      <a:gd name="connsiteY3" fmla="*/ 0 h 4702"/>
                      <a:gd name="connsiteX4" fmla="*/ 4703 w 4702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02" h="4702">
                        <a:moveTo>
                          <a:pt x="4703" y="2351"/>
                        </a:moveTo>
                        <a:cubicBezTo>
                          <a:pt x="4703" y="3650"/>
                          <a:pt x="3650" y="4703"/>
                          <a:pt x="2352" y="4703"/>
                        </a:cubicBezTo>
                        <a:cubicBezTo>
                          <a:pt x="1053" y="4703"/>
                          <a:pt x="1" y="3650"/>
                          <a:pt x="1" y="2351"/>
                        </a:cubicBezTo>
                        <a:cubicBezTo>
                          <a:pt x="1" y="1053"/>
                          <a:pt x="1053" y="0"/>
                          <a:pt x="2352" y="0"/>
                        </a:cubicBezTo>
                        <a:cubicBezTo>
                          <a:pt x="3650" y="0"/>
                          <a:pt x="4703" y="1053"/>
                          <a:pt x="4703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D3801DDC-D766-C0DC-370D-9A174F6A02C3}"/>
                      </a:ext>
                    </a:extLst>
                  </p:cNvPr>
                  <p:cNvSpPr/>
                  <p:nvPr/>
                </p:nvSpPr>
                <p:spPr>
                  <a:xfrm>
                    <a:off x="7926771" y="3484618"/>
                    <a:ext cx="4180" cy="6792"/>
                  </a:xfrm>
                  <a:custGeom>
                    <a:avLst/>
                    <a:gdLst>
                      <a:gd name="connsiteX0" fmla="*/ 4180 w 4180"/>
                      <a:gd name="connsiteY0" fmla="*/ 3396 h 6792"/>
                      <a:gd name="connsiteX1" fmla="*/ 2090 w 4180"/>
                      <a:gd name="connsiteY1" fmla="*/ 6793 h 6792"/>
                      <a:gd name="connsiteX2" fmla="*/ 0 w 4180"/>
                      <a:gd name="connsiteY2" fmla="*/ 3396 h 6792"/>
                      <a:gd name="connsiteX3" fmla="*/ 2090 w 4180"/>
                      <a:gd name="connsiteY3" fmla="*/ 0 h 6792"/>
                      <a:gd name="connsiteX4" fmla="*/ 4180 w 4180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6792">
                        <a:moveTo>
                          <a:pt x="4180" y="3396"/>
                        </a:moveTo>
                        <a:cubicBezTo>
                          <a:pt x="4180" y="5225"/>
                          <a:pt x="3136" y="6793"/>
                          <a:pt x="2090" y="6793"/>
                        </a:cubicBezTo>
                        <a:cubicBezTo>
                          <a:pt x="1045" y="6793"/>
                          <a:pt x="0" y="5225"/>
                          <a:pt x="0" y="3396"/>
                        </a:cubicBezTo>
                        <a:cubicBezTo>
                          <a:pt x="0" y="1568"/>
                          <a:pt x="1045" y="0"/>
                          <a:pt x="2090" y="0"/>
                        </a:cubicBezTo>
                        <a:cubicBezTo>
                          <a:pt x="3396" y="0"/>
                          <a:pt x="4180" y="1568"/>
                          <a:pt x="4180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FD1C96A0-99A6-DEF8-CB3F-07B01C3156C6}"/>
                      </a:ext>
                    </a:extLst>
                  </p:cNvPr>
                  <p:cNvSpPr/>
                  <p:nvPr/>
                </p:nvSpPr>
                <p:spPr>
                  <a:xfrm>
                    <a:off x="7926771" y="3472861"/>
                    <a:ext cx="4180" cy="4180"/>
                  </a:xfrm>
                  <a:custGeom>
                    <a:avLst/>
                    <a:gdLst>
                      <a:gd name="connsiteX0" fmla="*/ 4180 w 4180"/>
                      <a:gd name="connsiteY0" fmla="*/ 2090 h 4180"/>
                      <a:gd name="connsiteX1" fmla="*/ 2090 w 4180"/>
                      <a:gd name="connsiteY1" fmla="*/ 4180 h 4180"/>
                      <a:gd name="connsiteX2" fmla="*/ 0 w 4180"/>
                      <a:gd name="connsiteY2" fmla="*/ 2090 h 4180"/>
                      <a:gd name="connsiteX3" fmla="*/ 2090 w 4180"/>
                      <a:gd name="connsiteY3" fmla="*/ 0 h 4180"/>
                      <a:gd name="connsiteX4" fmla="*/ 4180 w 4180"/>
                      <a:gd name="connsiteY4" fmla="*/ 2090 h 4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4180">
                        <a:moveTo>
                          <a:pt x="4180" y="2090"/>
                        </a:moveTo>
                        <a:cubicBezTo>
                          <a:pt x="4180" y="3396"/>
                          <a:pt x="3136" y="4180"/>
                          <a:pt x="2090" y="4180"/>
                        </a:cubicBezTo>
                        <a:cubicBezTo>
                          <a:pt x="1045" y="4180"/>
                          <a:pt x="0" y="3135"/>
                          <a:pt x="0" y="2090"/>
                        </a:cubicBezTo>
                        <a:cubicBezTo>
                          <a:pt x="0" y="1045"/>
                          <a:pt x="1045" y="0"/>
                          <a:pt x="2090" y="0"/>
                        </a:cubicBezTo>
                        <a:cubicBezTo>
                          <a:pt x="3136" y="0"/>
                          <a:pt x="4180" y="1045"/>
                          <a:pt x="4180" y="20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D2DE07B3-AF97-87D3-B52E-446120C50145}"/>
                      </a:ext>
                    </a:extLst>
                  </p:cNvPr>
                  <p:cNvSpPr/>
                  <p:nvPr/>
                </p:nvSpPr>
                <p:spPr>
                  <a:xfrm>
                    <a:off x="7907439" y="3528508"/>
                    <a:ext cx="5225" cy="5225"/>
                  </a:xfrm>
                  <a:custGeom>
                    <a:avLst/>
                    <a:gdLst>
                      <a:gd name="connsiteX0" fmla="*/ 5225 w 5225"/>
                      <a:gd name="connsiteY0" fmla="*/ 2613 h 5225"/>
                      <a:gd name="connsiteX1" fmla="*/ 2613 w 5225"/>
                      <a:gd name="connsiteY1" fmla="*/ 5225 h 5225"/>
                      <a:gd name="connsiteX2" fmla="*/ 0 w 5225"/>
                      <a:gd name="connsiteY2" fmla="*/ 2613 h 5225"/>
                      <a:gd name="connsiteX3" fmla="*/ 2613 w 5225"/>
                      <a:gd name="connsiteY3" fmla="*/ 0 h 5225"/>
                      <a:gd name="connsiteX4" fmla="*/ 5225 w 5225"/>
                      <a:gd name="connsiteY4" fmla="*/ 2613 h 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5" h="5225">
                        <a:moveTo>
                          <a:pt x="5225" y="2613"/>
                        </a:moveTo>
                        <a:cubicBezTo>
                          <a:pt x="5225" y="3919"/>
                          <a:pt x="4180" y="5225"/>
                          <a:pt x="2613" y="5225"/>
                        </a:cubicBezTo>
                        <a:cubicBezTo>
                          <a:pt x="1045" y="5225"/>
                          <a:pt x="0" y="3919"/>
                          <a:pt x="0" y="2613"/>
                        </a:cubicBezTo>
                        <a:cubicBezTo>
                          <a:pt x="0" y="1306"/>
                          <a:pt x="1045" y="0"/>
                          <a:pt x="2613" y="0"/>
                        </a:cubicBezTo>
                        <a:cubicBezTo>
                          <a:pt x="3919" y="0"/>
                          <a:pt x="5225" y="1045"/>
                          <a:pt x="5225" y="261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94" name="Graphic 3">
                <a:extLst>
                  <a:ext uri="{FF2B5EF4-FFF2-40B4-BE49-F238E27FC236}">
                    <a16:creationId xmlns:a16="http://schemas.microsoft.com/office/drawing/2014/main" id="{E052A053-FE16-5295-7353-29CB19D4276B}"/>
                  </a:ext>
                </a:extLst>
              </p:cNvPr>
              <p:cNvGrpSpPr/>
              <p:nvPr/>
            </p:nvGrpSpPr>
            <p:grpSpPr>
              <a:xfrm>
                <a:off x="7689552" y="3895798"/>
                <a:ext cx="92228" cy="165883"/>
                <a:chOff x="7689552" y="3895798"/>
                <a:chExt cx="92228" cy="165883"/>
              </a:xfrm>
              <a:solidFill>
                <a:srgbClr val="D5D7D8"/>
              </a:solidFill>
            </p:grpSpPr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id="{A9644975-5EC4-DAF0-1331-0FB3F494FBB4}"/>
                    </a:ext>
                  </a:extLst>
                </p:cNvPr>
                <p:cNvSpPr/>
                <p:nvPr/>
              </p:nvSpPr>
              <p:spPr>
                <a:xfrm>
                  <a:off x="7760402" y="3908894"/>
                  <a:ext cx="10274" cy="12932"/>
                </a:xfrm>
                <a:custGeom>
                  <a:avLst/>
                  <a:gdLst>
                    <a:gd name="connsiteX0" fmla="*/ 4391 w 10274"/>
                    <a:gd name="connsiteY0" fmla="*/ 10450 h 12932"/>
                    <a:gd name="connsiteX1" fmla="*/ 3868 w 10274"/>
                    <a:gd name="connsiteY1" fmla="*/ 11234 h 12932"/>
                    <a:gd name="connsiteX2" fmla="*/ 3868 w 10274"/>
                    <a:gd name="connsiteY2" fmla="*/ 11756 h 12932"/>
                    <a:gd name="connsiteX3" fmla="*/ 3085 w 10274"/>
                    <a:gd name="connsiteY3" fmla="*/ 12540 h 12932"/>
                    <a:gd name="connsiteX4" fmla="*/ 733 w 10274"/>
                    <a:gd name="connsiteY4" fmla="*/ 12540 h 12932"/>
                    <a:gd name="connsiteX5" fmla="*/ 472 w 10274"/>
                    <a:gd name="connsiteY5" fmla="*/ 9405 h 12932"/>
                    <a:gd name="connsiteX6" fmla="*/ 1778 w 10274"/>
                    <a:gd name="connsiteY6" fmla="*/ 6270 h 12932"/>
                    <a:gd name="connsiteX7" fmla="*/ 3085 w 10274"/>
                    <a:gd name="connsiteY7" fmla="*/ 1306 h 12932"/>
                    <a:gd name="connsiteX8" fmla="*/ 8049 w 10274"/>
                    <a:gd name="connsiteY8" fmla="*/ 0 h 12932"/>
                    <a:gd name="connsiteX9" fmla="*/ 10139 w 10274"/>
                    <a:gd name="connsiteY9" fmla="*/ 2613 h 12932"/>
                    <a:gd name="connsiteX10" fmla="*/ 9355 w 10274"/>
                    <a:gd name="connsiteY10" fmla="*/ 4703 h 12932"/>
                    <a:gd name="connsiteX11" fmla="*/ 8571 w 10274"/>
                    <a:gd name="connsiteY11" fmla="*/ 8099 h 12932"/>
                    <a:gd name="connsiteX12" fmla="*/ 7003 w 10274"/>
                    <a:gd name="connsiteY12" fmla="*/ 9144 h 12932"/>
                    <a:gd name="connsiteX13" fmla="*/ 4391 w 10274"/>
                    <a:gd name="connsiteY13" fmla="*/ 10450 h 12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274" h="12932">
                      <a:moveTo>
                        <a:pt x="4391" y="10450"/>
                      </a:moveTo>
                      <a:cubicBezTo>
                        <a:pt x="3868" y="10712"/>
                        <a:pt x="4130" y="10973"/>
                        <a:pt x="3868" y="11234"/>
                      </a:cubicBezTo>
                      <a:cubicBezTo>
                        <a:pt x="3868" y="11234"/>
                        <a:pt x="3868" y="11495"/>
                        <a:pt x="3868" y="11756"/>
                      </a:cubicBezTo>
                      <a:cubicBezTo>
                        <a:pt x="3868" y="12018"/>
                        <a:pt x="3346" y="12279"/>
                        <a:pt x="3085" y="12540"/>
                      </a:cubicBezTo>
                      <a:cubicBezTo>
                        <a:pt x="2301" y="13063"/>
                        <a:pt x="1517" y="13063"/>
                        <a:pt x="733" y="12540"/>
                      </a:cubicBezTo>
                      <a:cubicBezTo>
                        <a:pt x="-573" y="12018"/>
                        <a:pt x="211" y="10450"/>
                        <a:pt x="472" y="9405"/>
                      </a:cubicBezTo>
                      <a:cubicBezTo>
                        <a:pt x="733" y="8360"/>
                        <a:pt x="1778" y="7315"/>
                        <a:pt x="1778" y="6270"/>
                      </a:cubicBezTo>
                      <a:cubicBezTo>
                        <a:pt x="2040" y="4442"/>
                        <a:pt x="1517" y="2874"/>
                        <a:pt x="3085" y="1306"/>
                      </a:cubicBezTo>
                      <a:cubicBezTo>
                        <a:pt x="4391" y="262"/>
                        <a:pt x="6220" y="0"/>
                        <a:pt x="8049" y="0"/>
                      </a:cubicBezTo>
                      <a:cubicBezTo>
                        <a:pt x="9616" y="0"/>
                        <a:pt x="10661" y="1045"/>
                        <a:pt x="10139" y="2613"/>
                      </a:cubicBezTo>
                      <a:cubicBezTo>
                        <a:pt x="9877" y="3396"/>
                        <a:pt x="9355" y="3919"/>
                        <a:pt x="9355" y="4703"/>
                      </a:cubicBezTo>
                      <a:cubicBezTo>
                        <a:pt x="9094" y="5748"/>
                        <a:pt x="8833" y="7054"/>
                        <a:pt x="8571" y="8099"/>
                      </a:cubicBezTo>
                      <a:cubicBezTo>
                        <a:pt x="8049" y="8360"/>
                        <a:pt x="7526" y="8883"/>
                        <a:pt x="7003" y="9144"/>
                      </a:cubicBezTo>
                      <a:cubicBezTo>
                        <a:pt x="5959" y="9667"/>
                        <a:pt x="5175" y="9928"/>
                        <a:pt x="4391" y="1045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8" name="Freeform: Shape 737">
                  <a:extLst>
                    <a:ext uri="{FF2B5EF4-FFF2-40B4-BE49-F238E27FC236}">
                      <a16:creationId xmlns:a16="http://schemas.microsoft.com/office/drawing/2014/main" id="{15C47F83-AB3A-0707-608E-84FA5AB3A1C8}"/>
                    </a:ext>
                  </a:extLst>
                </p:cNvPr>
                <p:cNvSpPr/>
                <p:nvPr/>
              </p:nvSpPr>
              <p:spPr>
                <a:xfrm>
                  <a:off x="7765316" y="3895798"/>
                  <a:ext cx="5225" cy="5258"/>
                </a:xfrm>
                <a:custGeom>
                  <a:avLst/>
                  <a:gdLst>
                    <a:gd name="connsiteX0" fmla="*/ 5225 w 5225"/>
                    <a:gd name="connsiteY0" fmla="*/ 2646 h 5258"/>
                    <a:gd name="connsiteX1" fmla="*/ 2613 w 5225"/>
                    <a:gd name="connsiteY1" fmla="*/ 5259 h 5258"/>
                    <a:gd name="connsiteX2" fmla="*/ 0 w 5225"/>
                    <a:gd name="connsiteY2" fmla="*/ 2646 h 5258"/>
                    <a:gd name="connsiteX3" fmla="*/ 2613 w 5225"/>
                    <a:gd name="connsiteY3" fmla="*/ 33 h 5258"/>
                    <a:gd name="connsiteX4" fmla="*/ 5225 w 5225"/>
                    <a:gd name="connsiteY4" fmla="*/ 2646 h 5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58">
                      <a:moveTo>
                        <a:pt x="5225" y="2646"/>
                      </a:moveTo>
                      <a:cubicBezTo>
                        <a:pt x="5225" y="4214"/>
                        <a:pt x="4180" y="5259"/>
                        <a:pt x="2613" y="5259"/>
                      </a:cubicBezTo>
                      <a:cubicBezTo>
                        <a:pt x="1306" y="5259"/>
                        <a:pt x="0" y="3952"/>
                        <a:pt x="0" y="2646"/>
                      </a:cubicBezTo>
                      <a:cubicBezTo>
                        <a:pt x="0" y="1340"/>
                        <a:pt x="1045" y="33"/>
                        <a:pt x="2613" y="33"/>
                      </a:cubicBezTo>
                      <a:cubicBezTo>
                        <a:pt x="3919" y="-228"/>
                        <a:pt x="5225" y="1079"/>
                        <a:pt x="5225" y="26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9" name="Freeform: Shape 738">
                  <a:extLst>
                    <a:ext uri="{FF2B5EF4-FFF2-40B4-BE49-F238E27FC236}">
                      <a16:creationId xmlns:a16="http://schemas.microsoft.com/office/drawing/2014/main" id="{D1D7EDAF-609E-13A5-8C36-2D92C23AD279}"/>
                    </a:ext>
                  </a:extLst>
                </p:cNvPr>
                <p:cNvSpPr/>
                <p:nvPr/>
              </p:nvSpPr>
              <p:spPr>
                <a:xfrm>
                  <a:off x="7753298" y="3927443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396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784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0" name="Freeform: Shape 739">
                  <a:extLst>
                    <a:ext uri="{FF2B5EF4-FFF2-40B4-BE49-F238E27FC236}">
                      <a16:creationId xmlns:a16="http://schemas.microsoft.com/office/drawing/2014/main" id="{575F4B91-ACB9-BA95-8F81-84D05F9B78FB}"/>
                    </a:ext>
                  </a:extLst>
                </p:cNvPr>
                <p:cNvSpPr/>
                <p:nvPr/>
              </p:nvSpPr>
              <p:spPr>
                <a:xfrm>
                  <a:off x="7711498" y="3959055"/>
                  <a:ext cx="4180" cy="5747"/>
                </a:xfrm>
                <a:custGeom>
                  <a:avLst/>
                  <a:gdLst>
                    <a:gd name="connsiteX0" fmla="*/ 4180 w 4180"/>
                    <a:gd name="connsiteY0" fmla="*/ 2874 h 5747"/>
                    <a:gd name="connsiteX1" fmla="*/ 2090 w 4180"/>
                    <a:gd name="connsiteY1" fmla="*/ 5747 h 5747"/>
                    <a:gd name="connsiteX2" fmla="*/ 0 w 4180"/>
                    <a:gd name="connsiteY2" fmla="*/ 2874 h 5747"/>
                    <a:gd name="connsiteX3" fmla="*/ 2090 w 4180"/>
                    <a:gd name="connsiteY3" fmla="*/ 0 h 5747"/>
                    <a:gd name="connsiteX4" fmla="*/ 4180 w 4180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5747">
                      <a:moveTo>
                        <a:pt x="4180" y="2874"/>
                      </a:moveTo>
                      <a:cubicBezTo>
                        <a:pt x="4180" y="4441"/>
                        <a:pt x="3396" y="5747"/>
                        <a:pt x="2090" y="5747"/>
                      </a:cubicBezTo>
                      <a:cubicBezTo>
                        <a:pt x="1045" y="5747"/>
                        <a:pt x="0" y="4441"/>
                        <a:pt x="0" y="2874"/>
                      </a:cubicBezTo>
                      <a:cubicBezTo>
                        <a:pt x="0" y="1306"/>
                        <a:pt x="784" y="0"/>
                        <a:pt x="2090" y="0"/>
                      </a:cubicBezTo>
                      <a:cubicBezTo>
                        <a:pt x="3396" y="0"/>
                        <a:pt x="4180" y="1306"/>
                        <a:pt x="418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1" name="Freeform: Shape 740">
                  <a:extLst>
                    <a:ext uri="{FF2B5EF4-FFF2-40B4-BE49-F238E27FC236}">
                      <a16:creationId xmlns:a16="http://schemas.microsoft.com/office/drawing/2014/main" id="{856686D7-203A-F47F-CA73-8DD888A1E4AA}"/>
                    </a:ext>
                  </a:extLst>
                </p:cNvPr>
                <p:cNvSpPr/>
                <p:nvPr/>
              </p:nvSpPr>
              <p:spPr>
                <a:xfrm>
                  <a:off x="7704705" y="3974469"/>
                  <a:ext cx="5225" cy="4180"/>
                </a:xfrm>
                <a:custGeom>
                  <a:avLst/>
                  <a:gdLst>
                    <a:gd name="connsiteX0" fmla="*/ 5225 w 5225"/>
                    <a:gd name="connsiteY0" fmla="*/ 2090 h 4180"/>
                    <a:gd name="connsiteX1" fmla="*/ 2613 w 5225"/>
                    <a:gd name="connsiteY1" fmla="*/ 4180 h 4180"/>
                    <a:gd name="connsiteX2" fmla="*/ 0 w 5225"/>
                    <a:gd name="connsiteY2" fmla="*/ 2090 h 4180"/>
                    <a:gd name="connsiteX3" fmla="*/ 2613 w 5225"/>
                    <a:gd name="connsiteY3" fmla="*/ 0 h 4180"/>
                    <a:gd name="connsiteX4" fmla="*/ 5225 w 522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180">
                      <a:moveTo>
                        <a:pt x="5225" y="2090"/>
                      </a:moveTo>
                      <a:cubicBezTo>
                        <a:pt x="5225" y="3135"/>
                        <a:pt x="4180" y="4180"/>
                        <a:pt x="2613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613" y="0"/>
                      </a:cubicBezTo>
                      <a:cubicBezTo>
                        <a:pt x="4180" y="0"/>
                        <a:pt x="5225" y="784"/>
                        <a:pt x="522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2" name="Freeform: Shape 741">
                  <a:extLst>
                    <a:ext uri="{FF2B5EF4-FFF2-40B4-BE49-F238E27FC236}">
                      <a16:creationId xmlns:a16="http://schemas.microsoft.com/office/drawing/2014/main" id="{795855CE-9A1B-AB0D-9C53-A58DF0E9D988}"/>
                    </a:ext>
                  </a:extLst>
                </p:cNvPr>
                <p:cNvSpPr/>
                <p:nvPr/>
              </p:nvSpPr>
              <p:spPr>
                <a:xfrm>
                  <a:off x="7689552" y="4009738"/>
                  <a:ext cx="5225" cy="6792"/>
                </a:xfrm>
                <a:custGeom>
                  <a:avLst/>
                  <a:gdLst>
                    <a:gd name="connsiteX0" fmla="*/ 5225 w 5225"/>
                    <a:gd name="connsiteY0" fmla="*/ 3396 h 6792"/>
                    <a:gd name="connsiteX1" fmla="*/ 2613 w 5225"/>
                    <a:gd name="connsiteY1" fmla="*/ 6793 h 6792"/>
                    <a:gd name="connsiteX2" fmla="*/ 0 w 5225"/>
                    <a:gd name="connsiteY2" fmla="*/ 3396 h 6792"/>
                    <a:gd name="connsiteX3" fmla="*/ 2613 w 5225"/>
                    <a:gd name="connsiteY3" fmla="*/ 0 h 6792"/>
                    <a:gd name="connsiteX4" fmla="*/ 5225 w 5225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6792">
                      <a:moveTo>
                        <a:pt x="5225" y="3396"/>
                      </a:moveTo>
                      <a:cubicBezTo>
                        <a:pt x="5225" y="5225"/>
                        <a:pt x="4180" y="6793"/>
                        <a:pt x="2613" y="6793"/>
                      </a:cubicBezTo>
                      <a:cubicBezTo>
                        <a:pt x="1045" y="6793"/>
                        <a:pt x="0" y="5225"/>
                        <a:pt x="0" y="3396"/>
                      </a:cubicBezTo>
                      <a:cubicBezTo>
                        <a:pt x="0" y="1567"/>
                        <a:pt x="1045" y="0"/>
                        <a:pt x="2613" y="0"/>
                      </a:cubicBezTo>
                      <a:cubicBezTo>
                        <a:pt x="3919" y="0"/>
                        <a:pt x="5225" y="1567"/>
                        <a:pt x="5225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756AADA5-4364-D254-A064-7F6BA8EBC568}"/>
                  </a:ext>
                </a:extLst>
              </p:cNvPr>
              <p:cNvSpPr/>
              <p:nvPr/>
            </p:nvSpPr>
            <p:spPr>
              <a:xfrm>
                <a:off x="7317525" y="3582588"/>
                <a:ext cx="4180" cy="3657"/>
              </a:xfrm>
              <a:custGeom>
                <a:avLst/>
                <a:gdLst>
                  <a:gd name="connsiteX0" fmla="*/ 4180 w 4180"/>
                  <a:gd name="connsiteY0" fmla="*/ 1829 h 3657"/>
                  <a:gd name="connsiteX1" fmla="*/ 2090 w 4180"/>
                  <a:gd name="connsiteY1" fmla="*/ 3658 h 3657"/>
                  <a:gd name="connsiteX2" fmla="*/ 0 w 4180"/>
                  <a:gd name="connsiteY2" fmla="*/ 1829 h 3657"/>
                  <a:gd name="connsiteX3" fmla="*/ 2090 w 4180"/>
                  <a:gd name="connsiteY3" fmla="*/ 0 h 3657"/>
                  <a:gd name="connsiteX4" fmla="*/ 4180 w 4180"/>
                  <a:gd name="connsiteY4" fmla="*/ 1829 h 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0" h="3657">
                    <a:moveTo>
                      <a:pt x="4180" y="1829"/>
                    </a:moveTo>
                    <a:cubicBezTo>
                      <a:pt x="4180" y="2874"/>
                      <a:pt x="3135" y="3658"/>
                      <a:pt x="2090" y="3658"/>
                    </a:cubicBezTo>
                    <a:cubicBezTo>
                      <a:pt x="784" y="3658"/>
                      <a:pt x="0" y="2874"/>
                      <a:pt x="0" y="1829"/>
                    </a:cubicBezTo>
                    <a:cubicBezTo>
                      <a:pt x="0" y="784"/>
                      <a:pt x="1045" y="0"/>
                      <a:pt x="2090" y="0"/>
                    </a:cubicBezTo>
                    <a:cubicBezTo>
                      <a:pt x="3135" y="0"/>
                      <a:pt x="4180" y="784"/>
                      <a:pt x="4180" y="18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0ACD827D-9E93-8E0B-86DC-AC61BD98F855}"/>
                  </a:ext>
                </a:extLst>
              </p:cNvPr>
              <p:cNvSpPr/>
              <p:nvPr/>
            </p:nvSpPr>
            <p:spPr>
              <a:xfrm>
                <a:off x="7305769" y="3590425"/>
                <a:ext cx="3657" cy="4180"/>
              </a:xfrm>
              <a:custGeom>
                <a:avLst/>
                <a:gdLst>
                  <a:gd name="connsiteX0" fmla="*/ 3658 w 3657"/>
                  <a:gd name="connsiteY0" fmla="*/ 2090 h 4180"/>
                  <a:gd name="connsiteX1" fmla="*/ 1829 w 3657"/>
                  <a:gd name="connsiteY1" fmla="*/ 4180 h 4180"/>
                  <a:gd name="connsiteX2" fmla="*/ 0 w 3657"/>
                  <a:gd name="connsiteY2" fmla="*/ 2090 h 4180"/>
                  <a:gd name="connsiteX3" fmla="*/ 1829 w 3657"/>
                  <a:gd name="connsiteY3" fmla="*/ 0 h 4180"/>
                  <a:gd name="connsiteX4" fmla="*/ 3658 w 3657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" h="4180">
                    <a:moveTo>
                      <a:pt x="3658" y="2090"/>
                    </a:moveTo>
                    <a:cubicBezTo>
                      <a:pt x="3658" y="3396"/>
                      <a:pt x="2874" y="4180"/>
                      <a:pt x="1829" y="4180"/>
                    </a:cubicBezTo>
                    <a:cubicBezTo>
                      <a:pt x="784" y="4180"/>
                      <a:pt x="0" y="3135"/>
                      <a:pt x="0" y="2090"/>
                    </a:cubicBezTo>
                    <a:cubicBezTo>
                      <a:pt x="0" y="1045"/>
                      <a:pt x="784" y="0"/>
                      <a:pt x="1829" y="0"/>
                    </a:cubicBezTo>
                    <a:cubicBezTo>
                      <a:pt x="2874" y="0"/>
                      <a:pt x="3658" y="784"/>
                      <a:pt x="3658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B54435B1-573B-2916-BDAE-9103DEAA74CF}"/>
                  </a:ext>
                </a:extLst>
              </p:cNvPr>
              <p:cNvSpPr/>
              <p:nvPr/>
            </p:nvSpPr>
            <p:spPr>
              <a:xfrm>
                <a:off x="7312300" y="3572921"/>
                <a:ext cx="2612" cy="3657"/>
              </a:xfrm>
              <a:custGeom>
                <a:avLst/>
                <a:gdLst>
                  <a:gd name="connsiteX0" fmla="*/ 2613 w 2612"/>
                  <a:gd name="connsiteY0" fmla="*/ 1829 h 3657"/>
                  <a:gd name="connsiteX1" fmla="*/ 1306 w 2612"/>
                  <a:gd name="connsiteY1" fmla="*/ 3658 h 3657"/>
                  <a:gd name="connsiteX2" fmla="*/ 0 w 2612"/>
                  <a:gd name="connsiteY2" fmla="*/ 1829 h 3657"/>
                  <a:gd name="connsiteX3" fmla="*/ 1306 w 2612"/>
                  <a:gd name="connsiteY3" fmla="*/ 0 h 3657"/>
                  <a:gd name="connsiteX4" fmla="*/ 2613 w 2612"/>
                  <a:gd name="connsiteY4" fmla="*/ 1829 h 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2" h="3657">
                    <a:moveTo>
                      <a:pt x="2613" y="1829"/>
                    </a:moveTo>
                    <a:cubicBezTo>
                      <a:pt x="2613" y="2874"/>
                      <a:pt x="2090" y="3658"/>
                      <a:pt x="1306" y="3658"/>
                    </a:cubicBezTo>
                    <a:cubicBezTo>
                      <a:pt x="522" y="3658"/>
                      <a:pt x="0" y="2874"/>
                      <a:pt x="0" y="1829"/>
                    </a:cubicBezTo>
                    <a:cubicBezTo>
                      <a:pt x="0" y="784"/>
                      <a:pt x="522" y="0"/>
                      <a:pt x="1306" y="0"/>
                    </a:cubicBezTo>
                    <a:cubicBezTo>
                      <a:pt x="2090" y="0"/>
                      <a:pt x="2613" y="784"/>
                      <a:pt x="2613" y="18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98" name="Graphic 3">
                <a:extLst>
                  <a:ext uri="{FF2B5EF4-FFF2-40B4-BE49-F238E27FC236}">
                    <a16:creationId xmlns:a16="http://schemas.microsoft.com/office/drawing/2014/main" id="{B03F6BF6-EBF2-6D28-6DA0-F7D3A66FF5D7}"/>
                  </a:ext>
                </a:extLst>
              </p:cNvPr>
              <p:cNvGrpSpPr/>
              <p:nvPr/>
            </p:nvGrpSpPr>
            <p:grpSpPr>
              <a:xfrm>
                <a:off x="6855104" y="3783460"/>
                <a:ext cx="39428" cy="203199"/>
                <a:chOff x="6855104" y="3783460"/>
                <a:chExt cx="39428" cy="203199"/>
              </a:xfrm>
              <a:solidFill>
                <a:srgbClr val="D5D7D8"/>
              </a:solidFill>
            </p:grpSpPr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AED571E6-DBBB-9CC2-A040-4F0AB1CA07A8}"/>
                    </a:ext>
                  </a:extLst>
                </p:cNvPr>
                <p:cNvSpPr/>
                <p:nvPr/>
              </p:nvSpPr>
              <p:spPr>
                <a:xfrm>
                  <a:off x="6879401" y="3890345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784" y="4180"/>
                        <a:pt x="0" y="3135"/>
                        <a:pt x="0" y="2090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135" y="0"/>
                        <a:pt x="4180" y="784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0D6D013E-87BE-7102-BBF9-083AC4A7BBB8}"/>
                    </a:ext>
                  </a:extLst>
                </p:cNvPr>
                <p:cNvSpPr/>
                <p:nvPr/>
              </p:nvSpPr>
              <p:spPr>
                <a:xfrm>
                  <a:off x="6860852" y="3874409"/>
                  <a:ext cx="3135" cy="6270"/>
                </a:xfrm>
                <a:custGeom>
                  <a:avLst/>
                  <a:gdLst>
                    <a:gd name="connsiteX0" fmla="*/ 3136 w 3135"/>
                    <a:gd name="connsiteY0" fmla="*/ 3135 h 6270"/>
                    <a:gd name="connsiteX1" fmla="*/ 1568 w 3135"/>
                    <a:gd name="connsiteY1" fmla="*/ 6270 h 6270"/>
                    <a:gd name="connsiteX2" fmla="*/ 0 w 3135"/>
                    <a:gd name="connsiteY2" fmla="*/ 3135 h 6270"/>
                    <a:gd name="connsiteX3" fmla="*/ 1568 w 3135"/>
                    <a:gd name="connsiteY3" fmla="*/ 0 h 6270"/>
                    <a:gd name="connsiteX4" fmla="*/ 3136 w 3135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6270">
                      <a:moveTo>
                        <a:pt x="3136" y="3135"/>
                      </a:moveTo>
                      <a:cubicBezTo>
                        <a:pt x="3136" y="4964"/>
                        <a:pt x="2352" y="6270"/>
                        <a:pt x="1568" y="6270"/>
                      </a:cubicBezTo>
                      <a:cubicBezTo>
                        <a:pt x="784" y="6270"/>
                        <a:pt x="0" y="4964"/>
                        <a:pt x="0" y="3135"/>
                      </a:cubicBezTo>
                      <a:cubicBezTo>
                        <a:pt x="0" y="1306"/>
                        <a:pt x="784" y="0"/>
                        <a:pt x="1568" y="0"/>
                      </a:cubicBezTo>
                      <a:cubicBezTo>
                        <a:pt x="2352" y="261"/>
                        <a:pt x="3136" y="1567"/>
                        <a:pt x="3136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D50B79CC-D8F9-13CC-ECF9-D2B918FF8E94}"/>
                    </a:ext>
                  </a:extLst>
                </p:cNvPr>
                <p:cNvSpPr/>
                <p:nvPr/>
              </p:nvSpPr>
              <p:spPr>
                <a:xfrm>
                  <a:off x="6855104" y="3841230"/>
                  <a:ext cx="4180" cy="8360"/>
                </a:xfrm>
                <a:custGeom>
                  <a:avLst/>
                  <a:gdLst>
                    <a:gd name="connsiteX0" fmla="*/ 4180 w 4180"/>
                    <a:gd name="connsiteY0" fmla="*/ 4180 h 8360"/>
                    <a:gd name="connsiteX1" fmla="*/ 2090 w 4180"/>
                    <a:gd name="connsiteY1" fmla="*/ 8360 h 8360"/>
                    <a:gd name="connsiteX2" fmla="*/ 0 w 4180"/>
                    <a:gd name="connsiteY2" fmla="*/ 4180 h 8360"/>
                    <a:gd name="connsiteX3" fmla="*/ 2090 w 4180"/>
                    <a:gd name="connsiteY3" fmla="*/ 0 h 8360"/>
                    <a:gd name="connsiteX4" fmla="*/ 4180 w 4180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8360">
                      <a:moveTo>
                        <a:pt x="4180" y="4180"/>
                      </a:moveTo>
                      <a:cubicBezTo>
                        <a:pt x="4180" y="6270"/>
                        <a:pt x="3135" y="8360"/>
                        <a:pt x="2090" y="8360"/>
                      </a:cubicBezTo>
                      <a:cubicBezTo>
                        <a:pt x="1045" y="8360"/>
                        <a:pt x="0" y="6531"/>
                        <a:pt x="0" y="4180"/>
                      </a:cubicBezTo>
                      <a:cubicBezTo>
                        <a:pt x="0" y="2090"/>
                        <a:pt x="1045" y="0"/>
                        <a:pt x="2090" y="0"/>
                      </a:cubicBezTo>
                      <a:cubicBezTo>
                        <a:pt x="3135" y="0"/>
                        <a:pt x="4180" y="1829"/>
                        <a:pt x="4180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C8D1CA29-46B4-43D3-A8D4-FAE9ABFC2B86}"/>
                    </a:ext>
                  </a:extLst>
                </p:cNvPr>
                <p:cNvSpPr/>
                <p:nvPr/>
              </p:nvSpPr>
              <p:spPr>
                <a:xfrm>
                  <a:off x="6868429" y="3895570"/>
                  <a:ext cx="4963" cy="4441"/>
                </a:xfrm>
                <a:custGeom>
                  <a:avLst/>
                  <a:gdLst>
                    <a:gd name="connsiteX0" fmla="*/ 261 w 4963"/>
                    <a:gd name="connsiteY0" fmla="*/ 2351 h 4441"/>
                    <a:gd name="connsiteX1" fmla="*/ 0 w 4963"/>
                    <a:gd name="connsiteY1" fmla="*/ 784 h 4441"/>
                    <a:gd name="connsiteX2" fmla="*/ 1045 w 4963"/>
                    <a:gd name="connsiteY2" fmla="*/ 0 h 4441"/>
                    <a:gd name="connsiteX3" fmla="*/ 1829 w 4963"/>
                    <a:gd name="connsiteY3" fmla="*/ 1045 h 4441"/>
                    <a:gd name="connsiteX4" fmla="*/ 3135 w 4963"/>
                    <a:gd name="connsiteY4" fmla="*/ 1829 h 4441"/>
                    <a:gd name="connsiteX5" fmla="*/ 4441 w 4963"/>
                    <a:gd name="connsiteY5" fmla="*/ 2090 h 4441"/>
                    <a:gd name="connsiteX6" fmla="*/ 4964 w 4963"/>
                    <a:gd name="connsiteY6" fmla="*/ 3658 h 4441"/>
                    <a:gd name="connsiteX7" fmla="*/ 3657 w 4963"/>
                    <a:gd name="connsiteY7" fmla="*/ 4442 h 4441"/>
                    <a:gd name="connsiteX8" fmla="*/ 1306 w 4963"/>
                    <a:gd name="connsiteY8" fmla="*/ 4180 h 4441"/>
                    <a:gd name="connsiteX9" fmla="*/ 522 w 4963"/>
                    <a:gd name="connsiteY9" fmla="*/ 3658 h 4441"/>
                    <a:gd name="connsiteX10" fmla="*/ 261 w 4963"/>
                    <a:gd name="connsiteY10" fmla="*/ 2351 h 4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63" h="4441">
                      <a:moveTo>
                        <a:pt x="261" y="2351"/>
                      </a:moveTo>
                      <a:cubicBezTo>
                        <a:pt x="261" y="1829"/>
                        <a:pt x="0" y="1306"/>
                        <a:pt x="0" y="784"/>
                      </a:cubicBezTo>
                      <a:cubicBezTo>
                        <a:pt x="0" y="261"/>
                        <a:pt x="522" y="0"/>
                        <a:pt x="1045" y="0"/>
                      </a:cubicBezTo>
                      <a:cubicBezTo>
                        <a:pt x="1567" y="0"/>
                        <a:pt x="1567" y="523"/>
                        <a:pt x="1829" y="1045"/>
                      </a:cubicBezTo>
                      <a:cubicBezTo>
                        <a:pt x="2090" y="1567"/>
                        <a:pt x="2613" y="1567"/>
                        <a:pt x="3135" y="1829"/>
                      </a:cubicBezTo>
                      <a:cubicBezTo>
                        <a:pt x="3396" y="1829"/>
                        <a:pt x="4180" y="1829"/>
                        <a:pt x="4441" y="2090"/>
                      </a:cubicBezTo>
                      <a:cubicBezTo>
                        <a:pt x="4703" y="2351"/>
                        <a:pt x="4964" y="3135"/>
                        <a:pt x="4964" y="3658"/>
                      </a:cubicBezTo>
                      <a:cubicBezTo>
                        <a:pt x="4964" y="4442"/>
                        <a:pt x="4180" y="4442"/>
                        <a:pt x="3657" y="4442"/>
                      </a:cubicBezTo>
                      <a:cubicBezTo>
                        <a:pt x="2873" y="4442"/>
                        <a:pt x="2090" y="4442"/>
                        <a:pt x="1306" y="4180"/>
                      </a:cubicBezTo>
                      <a:cubicBezTo>
                        <a:pt x="1045" y="4180"/>
                        <a:pt x="784" y="3919"/>
                        <a:pt x="522" y="3658"/>
                      </a:cubicBezTo>
                      <a:cubicBezTo>
                        <a:pt x="261" y="3135"/>
                        <a:pt x="261" y="2874"/>
                        <a:pt x="261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3C1147A4-E308-93B8-42FB-43345E697F20}"/>
                    </a:ext>
                  </a:extLst>
                </p:cNvPr>
                <p:cNvSpPr/>
                <p:nvPr/>
              </p:nvSpPr>
              <p:spPr>
                <a:xfrm>
                  <a:off x="6873980" y="3898341"/>
                  <a:ext cx="7104" cy="9560"/>
                </a:xfrm>
                <a:custGeom>
                  <a:avLst/>
                  <a:gdLst>
                    <a:gd name="connsiteX0" fmla="*/ 3331 w 7104"/>
                    <a:gd name="connsiteY0" fmla="*/ 9508 h 9560"/>
                    <a:gd name="connsiteX1" fmla="*/ 1764 w 7104"/>
                    <a:gd name="connsiteY1" fmla="*/ 8724 h 9560"/>
                    <a:gd name="connsiteX2" fmla="*/ 196 w 7104"/>
                    <a:gd name="connsiteY2" fmla="*/ 6634 h 9560"/>
                    <a:gd name="connsiteX3" fmla="*/ 196 w 7104"/>
                    <a:gd name="connsiteY3" fmla="*/ 5066 h 9560"/>
                    <a:gd name="connsiteX4" fmla="*/ 1764 w 7104"/>
                    <a:gd name="connsiteY4" fmla="*/ 4021 h 9560"/>
                    <a:gd name="connsiteX5" fmla="*/ 2286 w 7104"/>
                    <a:gd name="connsiteY5" fmla="*/ 2193 h 9560"/>
                    <a:gd name="connsiteX6" fmla="*/ 3070 w 7104"/>
                    <a:gd name="connsiteY6" fmla="*/ 625 h 9560"/>
                    <a:gd name="connsiteX7" fmla="*/ 4899 w 7104"/>
                    <a:gd name="connsiteY7" fmla="*/ 102 h 9560"/>
                    <a:gd name="connsiteX8" fmla="*/ 6989 w 7104"/>
                    <a:gd name="connsiteY8" fmla="*/ 1670 h 9560"/>
                    <a:gd name="connsiteX9" fmla="*/ 6989 w 7104"/>
                    <a:gd name="connsiteY9" fmla="*/ 2715 h 9560"/>
                    <a:gd name="connsiteX10" fmla="*/ 6728 w 7104"/>
                    <a:gd name="connsiteY10" fmla="*/ 4544 h 9560"/>
                    <a:gd name="connsiteX11" fmla="*/ 6728 w 7104"/>
                    <a:gd name="connsiteY11" fmla="*/ 5850 h 9560"/>
                    <a:gd name="connsiteX12" fmla="*/ 6728 w 7104"/>
                    <a:gd name="connsiteY12" fmla="*/ 6634 h 9560"/>
                    <a:gd name="connsiteX13" fmla="*/ 4899 w 7104"/>
                    <a:gd name="connsiteY13" fmla="*/ 8724 h 9560"/>
                    <a:gd name="connsiteX14" fmla="*/ 3331 w 7104"/>
                    <a:gd name="connsiteY14" fmla="*/ 9508 h 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04" h="9560">
                      <a:moveTo>
                        <a:pt x="3331" y="9508"/>
                      </a:moveTo>
                      <a:cubicBezTo>
                        <a:pt x="2809" y="9508"/>
                        <a:pt x="2025" y="9246"/>
                        <a:pt x="1764" y="8724"/>
                      </a:cubicBezTo>
                      <a:cubicBezTo>
                        <a:pt x="1241" y="7940"/>
                        <a:pt x="458" y="7418"/>
                        <a:pt x="196" y="6634"/>
                      </a:cubicBezTo>
                      <a:cubicBezTo>
                        <a:pt x="-65" y="6111"/>
                        <a:pt x="-65" y="5589"/>
                        <a:pt x="196" y="5066"/>
                      </a:cubicBezTo>
                      <a:cubicBezTo>
                        <a:pt x="458" y="4544"/>
                        <a:pt x="1241" y="4283"/>
                        <a:pt x="1764" y="4021"/>
                      </a:cubicBezTo>
                      <a:cubicBezTo>
                        <a:pt x="2286" y="3499"/>
                        <a:pt x="2286" y="2977"/>
                        <a:pt x="2286" y="2193"/>
                      </a:cubicBezTo>
                      <a:cubicBezTo>
                        <a:pt x="2286" y="1670"/>
                        <a:pt x="2547" y="1148"/>
                        <a:pt x="3070" y="625"/>
                      </a:cubicBezTo>
                      <a:cubicBezTo>
                        <a:pt x="3593" y="102"/>
                        <a:pt x="4376" y="-159"/>
                        <a:pt x="4899" y="102"/>
                      </a:cubicBezTo>
                      <a:cubicBezTo>
                        <a:pt x="5683" y="364"/>
                        <a:pt x="6728" y="625"/>
                        <a:pt x="6989" y="1670"/>
                      </a:cubicBezTo>
                      <a:cubicBezTo>
                        <a:pt x="7250" y="1931"/>
                        <a:pt x="6989" y="2454"/>
                        <a:pt x="6989" y="2715"/>
                      </a:cubicBezTo>
                      <a:cubicBezTo>
                        <a:pt x="6728" y="3238"/>
                        <a:pt x="6728" y="4021"/>
                        <a:pt x="6728" y="4544"/>
                      </a:cubicBezTo>
                      <a:cubicBezTo>
                        <a:pt x="6728" y="5066"/>
                        <a:pt x="6728" y="5328"/>
                        <a:pt x="6728" y="5850"/>
                      </a:cubicBezTo>
                      <a:cubicBezTo>
                        <a:pt x="6728" y="6111"/>
                        <a:pt x="6728" y="6373"/>
                        <a:pt x="6728" y="6634"/>
                      </a:cubicBezTo>
                      <a:cubicBezTo>
                        <a:pt x="6466" y="7679"/>
                        <a:pt x="5683" y="8202"/>
                        <a:pt x="4899" y="8724"/>
                      </a:cubicBezTo>
                      <a:cubicBezTo>
                        <a:pt x="4637" y="8985"/>
                        <a:pt x="3853" y="9769"/>
                        <a:pt x="3331" y="95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34AF0EDB-12A3-FFD9-A596-2AC5054F1C63}"/>
                    </a:ext>
                  </a:extLst>
                </p:cNvPr>
                <p:cNvSpPr/>
                <p:nvPr/>
              </p:nvSpPr>
              <p:spPr>
                <a:xfrm>
                  <a:off x="6880536" y="3916690"/>
                  <a:ext cx="9250" cy="14662"/>
                </a:xfrm>
                <a:custGeom>
                  <a:avLst/>
                  <a:gdLst>
                    <a:gd name="connsiteX0" fmla="*/ 172 w 9250"/>
                    <a:gd name="connsiteY0" fmla="*/ 1347 h 14662"/>
                    <a:gd name="connsiteX1" fmla="*/ 1478 w 9250"/>
                    <a:gd name="connsiteY1" fmla="*/ 41 h 14662"/>
                    <a:gd name="connsiteX2" fmla="*/ 2262 w 9250"/>
                    <a:gd name="connsiteY2" fmla="*/ 303 h 14662"/>
                    <a:gd name="connsiteX3" fmla="*/ 3046 w 9250"/>
                    <a:gd name="connsiteY3" fmla="*/ 1870 h 14662"/>
                    <a:gd name="connsiteX4" fmla="*/ 4091 w 9250"/>
                    <a:gd name="connsiteY4" fmla="*/ 3699 h 14662"/>
                    <a:gd name="connsiteX5" fmla="*/ 5919 w 9250"/>
                    <a:gd name="connsiteY5" fmla="*/ 4222 h 14662"/>
                    <a:gd name="connsiteX6" fmla="*/ 7487 w 9250"/>
                    <a:gd name="connsiteY6" fmla="*/ 4222 h 14662"/>
                    <a:gd name="connsiteX7" fmla="*/ 9054 w 9250"/>
                    <a:gd name="connsiteY7" fmla="*/ 5005 h 14662"/>
                    <a:gd name="connsiteX8" fmla="*/ 9054 w 9250"/>
                    <a:gd name="connsiteY8" fmla="*/ 6834 h 14662"/>
                    <a:gd name="connsiteX9" fmla="*/ 7226 w 9250"/>
                    <a:gd name="connsiteY9" fmla="*/ 8140 h 14662"/>
                    <a:gd name="connsiteX10" fmla="*/ 7226 w 9250"/>
                    <a:gd name="connsiteY10" fmla="*/ 10230 h 14662"/>
                    <a:gd name="connsiteX11" fmla="*/ 7226 w 9250"/>
                    <a:gd name="connsiteY11" fmla="*/ 13888 h 14662"/>
                    <a:gd name="connsiteX12" fmla="*/ 4091 w 9250"/>
                    <a:gd name="connsiteY12" fmla="*/ 13627 h 14662"/>
                    <a:gd name="connsiteX13" fmla="*/ 3568 w 9250"/>
                    <a:gd name="connsiteY13" fmla="*/ 12059 h 14662"/>
                    <a:gd name="connsiteX14" fmla="*/ 3307 w 9250"/>
                    <a:gd name="connsiteY14" fmla="*/ 10491 h 14662"/>
                    <a:gd name="connsiteX15" fmla="*/ 2784 w 9250"/>
                    <a:gd name="connsiteY15" fmla="*/ 9447 h 14662"/>
                    <a:gd name="connsiteX16" fmla="*/ 2262 w 9250"/>
                    <a:gd name="connsiteY16" fmla="*/ 7618 h 14662"/>
                    <a:gd name="connsiteX17" fmla="*/ 2000 w 9250"/>
                    <a:gd name="connsiteY17" fmla="*/ 5789 h 14662"/>
                    <a:gd name="connsiteX18" fmla="*/ 1740 w 9250"/>
                    <a:gd name="connsiteY18" fmla="*/ 4744 h 14662"/>
                    <a:gd name="connsiteX19" fmla="*/ 956 w 9250"/>
                    <a:gd name="connsiteY19" fmla="*/ 4222 h 14662"/>
                    <a:gd name="connsiteX20" fmla="*/ 433 w 9250"/>
                    <a:gd name="connsiteY20" fmla="*/ 2915 h 14662"/>
                    <a:gd name="connsiteX21" fmla="*/ 172 w 9250"/>
                    <a:gd name="connsiteY21" fmla="*/ 1347 h 14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250" h="14662">
                      <a:moveTo>
                        <a:pt x="172" y="1347"/>
                      </a:moveTo>
                      <a:cubicBezTo>
                        <a:pt x="433" y="825"/>
                        <a:pt x="694" y="-220"/>
                        <a:pt x="1478" y="41"/>
                      </a:cubicBezTo>
                      <a:cubicBezTo>
                        <a:pt x="1740" y="41"/>
                        <a:pt x="2000" y="41"/>
                        <a:pt x="2262" y="303"/>
                      </a:cubicBezTo>
                      <a:cubicBezTo>
                        <a:pt x="2784" y="825"/>
                        <a:pt x="2784" y="1347"/>
                        <a:pt x="3046" y="1870"/>
                      </a:cubicBezTo>
                      <a:cubicBezTo>
                        <a:pt x="3307" y="2393"/>
                        <a:pt x="3568" y="3176"/>
                        <a:pt x="4091" y="3699"/>
                      </a:cubicBezTo>
                      <a:cubicBezTo>
                        <a:pt x="4613" y="4222"/>
                        <a:pt x="5135" y="4222"/>
                        <a:pt x="5919" y="4222"/>
                      </a:cubicBezTo>
                      <a:cubicBezTo>
                        <a:pt x="6442" y="4222"/>
                        <a:pt x="6965" y="4222"/>
                        <a:pt x="7487" y="4222"/>
                      </a:cubicBezTo>
                      <a:cubicBezTo>
                        <a:pt x="8009" y="4222"/>
                        <a:pt x="8793" y="4483"/>
                        <a:pt x="9054" y="5005"/>
                      </a:cubicBezTo>
                      <a:cubicBezTo>
                        <a:pt x="9316" y="5528"/>
                        <a:pt x="9316" y="6311"/>
                        <a:pt x="9054" y="6834"/>
                      </a:cubicBezTo>
                      <a:cubicBezTo>
                        <a:pt x="8532" y="7356"/>
                        <a:pt x="7748" y="7618"/>
                        <a:pt x="7226" y="8140"/>
                      </a:cubicBezTo>
                      <a:cubicBezTo>
                        <a:pt x="6703" y="8663"/>
                        <a:pt x="7226" y="9708"/>
                        <a:pt x="7226" y="10230"/>
                      </a:cubicBezTo>
                      <a:cubicBezTo>
                        <a:pt x="7487" y="11536"/>
                        <a:pt x="8009" y="12843"/>
                        <a:pt x="7226" y="13888"/>
                      </a:cubicBezTo>
                      <a:cubicBezTo>
                        <a:pt x="6442" y="15194"/>
                        <a:pt x="4613" y="14672"/>
                        <a:pt x="4091" y="13627"/>
                      </a:cubicBezTo>
                      <a:cubicBezTo>
                        <a:pt x="3829" y="13104"/>
                        <a:pt x="3829" y="12582"/>
                        <a:pt x="3568" y="12059"/>
                      </a:cubicBezTo>
                      <a:cubicBezTo>
                        <a:pt x="3568" y="11536"/>
                        <a:pt x="3568" y="11014"/>
                        <a:pt x="3307" y="10491"/>
                      </a:cubicBezTo>
                      <a:cubicBezTo>
                        <a:pt x="3046" y="10230"/>
                        <a:pt x="2784" y="9969"/>
                        <a:pt x="2784" y="9447"/>
                      </a:cubicBezTo>
                      <a:cubicBezTo>
                        <a:pt x="2523" y="8924"/>
                        <a:pt x="2523" y="8402"/>
                        <a:pt x="2262" y="7618"/>
                      </a:cubicBezTo>
                      <a:cubicBezTo>
                        <a:pt x="2000" y="7095"/>
                        <a:pt x="2000" y="6573"/>
                        <a:pt x="2000" y="5789"/>
                      </a:cubicBezTo>
                      <a:cubicBezTo>
                        <a:pt x="2000" y="5266"/>
                        <a:pt x="2000" y="5005"/>
                        <a:pt x="1740" y="4744"/>
                      </a:cubicBezTo>
                      <a:cubicBezTo>
                        <a:pt x="1478" y="4483"/>
                        <a:pt x="1217" y="4483"/>
                        <a:pt x="956" y="4222"/>
                      </a:cubicBezTo>
                      <a:cubicBezTo>
                        <a:pt x="694" y="3960"/>
                        <a:pt x="694" y="3438"/>
                        <a:pt x="433" y="2915"/>
                      </a:cubicBezTo>
                      <a:cubicBezTo>
                        <a:pt x="-90" y="2654"/>
                        <a:pt x="-90" y="1870"/>
                        <a:pt x="172" y="13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41831479-EF9F-88FD-25AE-92EC9FF454AE}"/>
                    </a:ext>
                  </a:extLst>
                </p:cNvPr>
                <p:cNvSpPr/>
                <p:nvPr/>
              </p:nvSpPr>
              <p:spPr>
                <a:xfrm>
                  <a:off x="6856603" y="3783460"/>
                  <a:ext cx="14268" cy="47390"/>
                </a:xfrm>
                <a:custGeom>
                  <a:avLst/>
                  <a:gdLst>
                    <a:gd name="connsiteX0" fmla="*/ 854 w 14268"/>
                    <a:gd name="connsiteY0" fmla="*/ 38176 h 47390"/>
                    <a:gd name="connsiteX1" fmla="*/ 70 w 14268"/>
                    <a:gd name="connsiteY1" fmla="*/ 32951 h 47390"/>
                    <a:gd name="connsiteX2" fmla="*/ 3466 w 14268"/>
                    <a:gd name="connsiteY2" fmla="*/ 28509 h 47390"/>
                    <a:gd name="connsiteX3" fmla="*/ 7123 w 14268"/>
                    <a:gd name="connsiteY3" fmla="*/ 23284 h 47390"/>
                    <a:gd name="connsiteX4" fmla="*/ 5817 w 14268"/>
                    <a:gd name="connsiteY4" fmla="*/ 17537 h 47390"/>
                    <a:gd name="connsiteX5" fmla="*/ 4772 w 14268"/>
                    <a:gd name="connsiteY5" fmla="*/ 12834 h 47390"/>
                    <a:gd name="connsiteX6" fmla="*/ 7907 w 14268"/>
                    <a:gd name="connsiteY6" fmla="*/ 7348 h 47390"/>
                    <a:gd name="connsiteX7" fmla="*/ 11042 w 14268"/>
                    <a:gd name="connsiteY7" fmla="*/ 1339 h 47390"/>
                    <a:gd name="connsiteX8" fmla="*/ 12610 w 14268"/>
                    <a:gd name="connsiteY8" fmla="*/ 555 h 47390"/>
                    <a:gd name="connsiteX9" fmla="*/ 14177 w 14268"/>
                    <a:gd name="connsiteY9" fmla="*/ 5519 h 47390"/>
                    <a:gd name="connsiteX10" fmla="*/ 12871 w 14268"/>
                    <a:gd name="connsiteY10" fmla="*/ 9699 h 47390"/>
                    <a:gd name="connsiteX11" fmla="*/ 9474 w 14268"/>
                    <a:gd name="connsiteY11" fmla="*/ 12573 h 47390"/>
                    <a:gd name="connsiteX12" fmla="*/ 9736 w 14268"/>
                    <a:gd name="connsiteY12" fmla="*/ 17537 h 47390"/>
                    <a:gd name="connsiteX13" fmla="*/ 11826 w 14268"/>
                    <a:gd name="connsiteY13" fmla="*/ 23284 h 47390"/>
                    <a:gd name="connsiteX14" fmla="*/ 9736 w 14268"/>
                    <a:gd name="connsiteY14" fmla="*/ 27464 h 47390"/>
                    <a:gd name="connsiteX15" fmla="*/ 5817 w 14268"/>
                    <a:gd name="connsiteY15" fmla="*/ 31644 h 47390"/>
                    <a:gd name="connsiteX16" fmla="*/ 5817 w 14268"/>
                    <a:gd name="connsiteY16" fmla="*/ 41049 h 47390"/>
                    <a:gd name="connsiteX17" fmla="*/ 5817 w 14268"/>
                    <a:gd name="connsiteY17" fmla="*/ 45752 h 47390"/>
                    <a:gd name="connsiteX18" fmla="*/ 2421 w 14268"/>
                    <a:gd name="connsiteY18" fmla="*/ 46536 h 47390"/>
                    <a:gd name="connsiteX19" fmla="*/ 1637 w 14268"/>
                    <a:gd name="connsiteY19" fmla="*/ 42356 h 47390"/>
                    <a:gd name="connsiteX20" fmla="*/ 1114 w 14268"/>
                    <a:gd name="connsiteY20" fmla="*/ 40788 h 47390"/>
                    <a:gd name="connsiteX21" fmla="*/ 854 w 14268"/>
                    <a:gd name="connsiteY21" fmla="*/ 38176 h 47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4268" h="47390">
                      <a:moveTo>
                        <a:pt x="854" y="38176"/>
                      </a:moveTo>
                      <a:cubicBezTo>
                        <a:pt x="330" y="36347"/>
                        <a:pt x="-192" y="34518"/>
                        <a:pt x="70" y="32951"/>
                      </a:cubicBezTo>
                      <a:cubicBezTo>
                        <a:pt x="330" y="31122"/>
                        <a:pt x="1898" y="29815"/>
                        <a:pt x="3466" y="28509"/>
                      </a:cubicBezTo>
                      <a:cubicBezTo>
                        <a:pt x="5033" y="27203"/>
                        <a:pt x="6601" y="25635"/>
                        <a:pt x="7123" y="23284"/>
                      </a:cubicBezTo>
                      <a:cubicBezTo>
                        <a:pt x="7646" y="21194"/>
                        <a:pt x="6862" y="19365"/>
                        <a:pt x="5817" y="17537"/>
                      </a:cubicBezTo>
                      <a:cubicBezTo>
                        <a:pt x="5033" y="15969"/>
                        <a:pt x="4249" y="14401"/>
                        <a:pt x="4772" y="12834"/>
                      </a:cubicBezTo>
                      <a:cubicBezTo>
                        <a:pt x="5295" y="10744"/>
                        <a:pt x="6862" y="9176"/>
                        <a:pt x="7907" y="7348"/>
                      </a:cubicBezTo>
                      <a:cubicBezTo>
                        <a:pt x="9214" y="5519"/>
                        <a:pt x="9997" y="3429"/>
                        <a:pt x="11042" y="1339"/>
                      </a:cubicBezTo>
                      <a:cubicBezTo>
                        <a:pt x="11565" y="555"/>
                        <a:pt x="12087" y="-751"/>
                        <a:pt x="12610" y="555"/>
                      </a:cubicBezTo>
                      <a:cubicBezTo>
                        <a:pt x="13393" y="2123"/>
                        <a:pt x="14177" y="3951"/>
                        <a:pt x="14177" y="5519"/>
                      </a:cubicBezTo>
                      <a:cubicBezTo>
                        <a:pt x="14439" y="7086"/>
                        <a:pt x="14177" y="8654"/>
                        <a:pt x="12871" y="9699"/>
                      </a:cubicBezTo>
                      <a:cubicBezTo>
                        <a:pt x="11826" y="10744"/>
                        <a:pt x="10258" y="11266"/>
                        <a:pt x="9474" y="12573"/>
                      </a:cubicBezTo>
                      <a:cubicBezTo>
                        <a:pt x="8430" y="14140"/>
                        <a:pt x="9214" y="15969"/>
                        <a:pt x="9736" y="17537"/>
                      </a:cubicBezTo>
                      <a:cubicBezTo>
                        <a:pt x="10520" y="19365"/>
                        <a:pt x="11826" y="21194"/>
                        <a:pt x="11826" y="23284"/>
                      </a:cubicBezTo>
                      <a:cubicBezTo>
                        <a:pt x="12087" y="25113"/>
                        <a:pt x="11042" y="26419"/>
                        <a:pt x="9736" y="27464"/>
                      </a:cubicBezTo>
                      <a:cubicBezTo>
                        <a:pt x="8430" y="28770"/>
                        <a:pt x="6862" y="29815"/>
                        <a:pt x="5817" y="31644"/>
                      </a:cubicBezTo>
                      <a:cubicBezTo>
                        <a:pt x="3988" y="34779"/>
                        <a:pt x="5295" y="37914"/>
                        <a:pt x="5817" y="41049"/>
                      </a:cubicBezTo>
                      <a:cubicBezTo>
                        <a:pt x="6079" y="42617"/>
                        <a:pt x="6079" y="44184"/>
                        <a:pt x="5817" y="45752"/>
                      </a:cubicBezTo>
                      <a:cubicBezTo>
                        <a:pt x="5295" y="47320"/>
                        <a:pt x="3466" y="48103"/>
                        <a:pt x="2421" y="46536"/>
                      </a:cubicBezTo>
                      <a:cubicBezTo>
                        <a:pt x="1637" y="45229"/>
                        <a:pt x="2160" y="43662"/>
                        <a:pt x="1637" y="42356"/>
                      </a:cubicBezTo>
                      <a:cubicBezTo>
                        <a:pt x="1376" y="41833"/>
                        <a:pt x="1114" y="41311"/>
                        <a:pt x="1114" y="40788"/>
                      </a:cubicBezTo>
                      <a:cubicBezTo>
                        <a:pt x="1376" y="40004"/>
                        <a:pt x="1114" y="39221"/>
                        <a:pt x="854" y="381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9" name="Graphic 3">
                <a:extLst>
                  <a:ext uri="{FF2B5EF4-FFF2-40B4-BE49-F238E27FC236}">
                    <a16:creationId xmlns:a16="http://schemas.microsoft.com/office/drawing/2014/main" id="{E8A8CFAE-1D4E-0D3A-0D52-285FD0BCCB2D}"/>
                  </a:ext>
                </a:extLst>
              </p:cNvPr>
              <p:cNvGrpSpPr/>
              <p:nvPr/>
            </p:nvGrpSpPr>
            <p:grpSpPr>
              <a:xfrm>
                <a:off x="6909212" y="3919083"/>
                <a:ext cx="1132784" cy="543455"/>
                <a:chOff x="6909212" y="3919083"/>
                <a:chExt cx="1132784" cy="543455"/>
              </a:xfrm>
              <a:solidFill>
                <a:srgbClr val="D5D7D8"/>
              </a:solidFill>
            </p:grpSpPr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2F533A72-3007-095A-6B01-4BF79A590A33}"/>
                    </a:ext>
                  </a:extLst>
                </p:cNvPr>
                <p:cNvSpPr/>
                <p:nvPr/>
              </p:nvSpPr>
              <p:spPr>
                <a:xfrm>
                  <a:off x="7689029" y="4085502"/>
                  <a:ext cx="216580" cy="188364"/>
                </a:xfrm>
                <a:custGeom>
                  <a:avLst/>
                  <a:gdLst>
                    <a:gd name="connsiteX0" fmla="*/ 216581 w 216580"/>
                    <a:gd name="connsiteY0" fmla="*/ 188364 h 188364"/>
                    <a:gd name="connsiteX1" fmla="*/ 212923 w 216580"/>
                    <a:gd name="connsiteY1" fmla="*/ 187058 h 188364"/>
                    <a:gd name="connsiteX2" fmla="*/ 209788 w 216580"/>
                    <a:gd name="connsiteY2" fmla="*/ 184968 h 188364"/>
                    <a:gd name="connsiteX3" fmla="*/ 207437 w 216580"/>
                    <a:gd name="connsiteY3" fmla="*/ 182355 h 188364"/>
                    <a:gd name="connsiteX4" fmla="*/ 202472 w 216580"/>
                    <a:gd name="connsiteY4" fmla="*/ 177914 h 188364"/>
                    <a:gd name="connsiteX5" fmla="*/ 198031 w 216580"/>
                    <a:gd name="connsiteY5" fmla="*/ 173211 h 188364"/>
                    <a:gd name="connsiteX6" fmla="*/ 195680 w 216580"/>
                    <a:gd name="connsiteY6" fmla="*/ 165896 h 188364"/>
                    <a:gd name="connsiteX7" fmla="*/ 191239 w 216580"/>
                    <a:gd name="connsiteY7" fmla="*/ 163022 h 188364"/>
                    <a:gd name="connsiteX8" fmla="*/ 187059 w 216580"/>
                    <a:gd name="connsiteY8" fmla="*/ 168509 h 188364"/>
                    <a:gd name="connsiteX9" fmla="*/ 179221 w 216580"/>
                    <a:gd name="connsiteY9" fmla="*/ 168247 h 188364"/>
                    <a:gd name="connsiteX10" fmla="*/ 172167 w 216580"/>
                    <a:gd name="connsiteY10" fmla="*/ 167725 h 188364"/>
                    <a:gd name="connsiteX11" fmla="*/ 167465 w 216580"/>
                    <a:gd name="connsiteY11" fmla="*/ 173211 h 188364"/>
                    <a:gd name="connsiteX12" fmla="*/ 167203 w 216580"/>
                    <a:gd name="connsiteY12" fmla="*/ 167725 h 188364"/>
                    <a:gd name="connsiteX13" fmla="*/ 172167 w 216580"/>
                    <a:gd name="connsiteY13" fmla="*/ 159103 h 188364"/>
                    <a:gd name="connsiteX14" fmla="*/ 171383 w 216580"/>
                    <a:gd name="connsiteY14" fmla="*/ 153617 h 188364"/>
                    <a:gd name="connsiteX15" fmla="*/ 170861 w 216580"/>
                    <a:gd name="connsiteY15" fmla="*/ 149960 h 188364"/>
                    <a:gd name="connsiteX16" fmla="*/ 170077 w 216580"/>
                    <a:gd name="connsiteY16" fmla="*/ 146302 h 188364"/>
                    <a:gd name="connsiteX17" fmla="*/ 164330 w 216580"/>
                    <a:gd name="connsiteY17" fmla="*/ 143951 h 188364"/>
                    <a:gd name="connsiteX18" fmla="*/ 169816 w 216580"/>
                    <a:gd name="connsiteY18" fmla="*/ 141077 h 188364"/>
                    <a:gd name="connsiteX19" fmla="*/ 166942 w 216580"/>
                    <a:gd name="connsiteY19" fmla="*/ 136636 h 188364"/>
                    <a:gd name="connsiteX20" fmla="*/ 163807 w 216580"/>
                    <a:gd name="connsiteY20" fmla="*/ 131933 h 188364"/>
                    <a:gd name="connsiteX21" fmla="*/ 159627 w 216580"/>
                    <a:gd name="connsiteY21" fmla="*/ 128015 h 188364"/>
                    <a:gd name="connsiteX22" fmla="*/ 156753 w 216580"/>
                    <a:gd name="connsiteY22" fmla="*/ 120438 h 188364"/>
                    <a:gd name="connsiteX23" fmla="*/ 157014 w 216580"/>
                    <a:gd name="connsiteY23" fmla="*/ 115997 h 188364"/>
                    <a:gd name="connsiteX24" fmla="*/ 152312 w 216580"/>
                    <a:gd name="connsiteY24" fmla="*/ 115474 h 188364"/>
                    <a:gd name="connsiteX25" fmla="*/ 149961 w 216580"/>
                    <a:gd name="connsiteY25" fmla="*/ 108420 h 188364"/>
                    <a:gd name="connsiteX26" fmla="*/ 146303 w 216580"/>
                    <a:gd name="connsiteY26" fmla="*/ 106591 h 188364"/>
                    <a:gd name="connsiteX27" fmla="*/ 143429 w 216580"/>
                    <a:gd name="connsiteY27" fmla="*/ 105546 h 188364"/>
                    <a:gd name="connsiteX28" fmla="*/ 141078 w 216580"/>
                    <a:gd name="connsiteY28" fmla="*/ 105024 h 188364"/>
                    <a:gd name="connsiteX29" fmla="*/ 136898 w 216580"/>
                    <a:gd name="connsiteY29" fmla="*/ 102934 h 188364"/>
                    <a:gd name="connsiteX30" fmla="*/ 133763 w 216580"/>
                    <a:gd name="connsiteY30" fmla="*/ 100844 h 188364"/>
                    <a:gd name="connsiteX31" fmla="*/ 132195 w 216580"/>
                    <a:gd name="connsiteY31" fmla="*/ 100060 h 188364"/>
                    <a:gd name="connsiteX32" fmla="*/ 131150 w 216580"/>
                    <a:gd name="connsiteY32" fmla="*/ 98493 h 188364"/>
                    <a:gd name="connsiteX33" fmla="*/ 128015 w 216580"/>
                    <a:gd name="connsiteY33" fmla="*/ 96403 h 188364"/>
                    <a:gd name="connsiteX34" fmla="*/ 124096 w 216580"/>
                    <a:gd name="connsiteY34" fmla="*/ 94313 h 188364"/>
                    <a:gd name="connsiteX35" fmla="*/ 114952 w 216580"/>
                    <a:gd name="connsiteY35" fmla="*/ 91439 h 188364"/>
                    <a:gd name="connsiteX36" fmla="*/ 103980 w 216580"/>
                    <a:gd name="connsiteY36" fmla="*/ 89871 h 188364"/>
                    <a:gd name="connsiteX37" fmla="*/ 97187 w 216580"/>
                    <a:gd name="connsiteY37" fmla="*/ 87259 h 188364"/>
                    <a:gd name="connsiteX38" fmla="*/ 84647 w 216580"/>
                    <a:gd name="connsiteY38" fmla="*/ 82556 h 188364"/>
                    <a:gd name="connsiteX39" fmla="*/ 78899 w 216580"/>
                    <a:gd name="connsiteY39" fmla="*/ 80466 h 188364"/>
                    <a:gd name="connsiteX40" fmla="*/ 77332 w 216580"/>
                    <a:gd name="connsiteY40" fmla="*/ 78637 h 188364"/>
                    <a:gd name="connsiteX41" fmla="*/ 80989 w 216580"/>
                    <a:gd name="connsiteY41" fmla="*/ 76808 h 188364"/>
                    <a:gd name="connsiteX42" fmla="*/ 70016 w 216580"/>
                    <a:gd name="connsiteY42" fmla="*/ 76547 h 188364"/>
                    <a:gd name="connsiteX43" fmla="*/ 64791 w 216580"/>
                    <a:gd name="connsiteY43" fmla="*/ 74980 h 188364"/>
                    <a:gd name="connsiteX44" fmla="*/ 62440 w 216580"/>
                    <a:gd name="connsiteY44" fmla="*/ 72890 h 188364"/>
                    <a:gd name="connsiteX45" fmla="*/ 59044 w 216580"/>
                    <a:gd name="connsiteY45" fmla="*/ 71061 h 188364"/>
                    <a:gd name="connsiteX46" fmla="*/ 58521 w 216580"/>
                    <a:gd name="connsiteY46" fmla="*/ 67142 h 188364"/>
                    <a:gd name="connsiteX47" fmla="*/ 57738 w 216580"/>
                    <a:gd name="connsiteY47" fmla="*/ 62439 h 188364"/>
                    <a:gd name="connsiteX48" fmla="*/ 58260 w 216580"/>
                    <a:gd name="connsiteY48" fmla="*/ 59043 h 188364"/>
                    <a:gd name="connsiteX49" fmla="*/ 58260 w 216580"/>
                    <a:gd name="connsiteY49" fmla="*/ 54079 h 188364"/>
                    <a:gd name="connsiteX50" fmla="*/ 55387 w 216580"/>
                    <a:gd name="connsiteY50" fmla="*/ 58521 h 188364"/>
                    <a:gd name="connsiteX51" fmla="*/ 55387 w 216580"/>
                    <a:gd name="connsiteY51" fmla="*/ 61133 h 188364"/>
                    <a:gd name="connsiteX52" fmla="*/ 54603 w 216580"/>
                    <a:gd name="connsiteY52" fmla="*/ 65052 h 188364"/>
                    <a:gd name="connsiteX53" fmla="*/ 55125 w 216580"/>
                    <a:gd name="connsiteY53" fmla="*/ 68187 h 188364"/>
                    <a:gd name="connsiteX54" fmla="*/ 54341 w 216580"/>
                    <a:gd name="connsiteY54" fmla="*/ 72106 h 188364"/>
                    <a:gd name="connsiteX55" fmla="*/ 51468 w 216580"/>
                    <a:gd name="connsiteY55" fmla="*/ 74196 h 188364"/>
                    <a:gd name="connsiteX56" fmla="*/ 50684 w 216580"/>
                    <a:gd name="connsiteY56" fmla="*/ 77592 h 188364"/>
                    <a:gd name="connsiteX57" fmla="*/ 51729 w 216580"/>
                    <a:gd name="connsiteY57" fmla="*/ 83601 h 188364"/>
                    <a:gd name="connsiteX58" fmla="*/ 44936 w 216580"/>
                    <a:gd name="connsiteY58" fmla="*/ 79160 h 188364"/>
                    <a:gd name="connsiteX59" fmla="*/ 41018 w 216580"/>
                    <a:gd name="connsiteY59" fmla="*/ 79944 h 188364"/>
                    <a:gd name="connsiteX60" fmla="*/ 37099 w 216580"/>
                    <a:gd name="connsiteY60" fmla="*/ 75502 h 188364"/>
                    <a:gd name="connsiteX61" fmla="*/ 36837 w 216580"/>
                    <a:gd name="connsiteY61" fmla="*/ 70800 h 188364"/>
                    <a:gd name="connsiteX62" fmla="*/ 36576 w 216580"/>
                    <a:gd name="connsiteY62" fmla="*/ 62962 h 188364"/>
                    <a:gd name="connsiteX63" fmla="*/ 27955 w 216580"/>
                    <a:gd name="connsiteY63" fmla="*/ 57476 h 188364"/>
                    <a:gd name="connsiteX64" fmla="*/ 22207 w 216580"/>
                    <a:gd name="connsiteY64" fmla="*/ 51206 h 188364"/>
                    <a:gd name="connsiteX65" fmla="*/ 33963 w 216580"/>
                    <a:gd name="connsiteY65" fmla="*/ 52773 h 188364"/>
                    <a:gd name="connsiteX66" fmla="*/ 42062 w 216580"/>
                    <a:gd name="connsiteY66" fmla="*/ 46503 h 188364"/>
                    <a:gd name="connsiteX67" fmla="*/ 52512 w 216580"/>
                    <a:gd name="connsiteY67" fmla="*/ 48593 h 188364"/>
                    <a:gd name="connsiteX68" fmla="*/ 61918 w 216580"/>
                    <a:gd name="connsiteY68" fmla="*/ 43890 h 188364"/>
                    <a:gd name="connsiteX69" fmla="*/ 54080 w 216580"/>
                    <a:gd name="connsiteY69" fmla="*/ 39449 h 188364"/>
                    <a:gd name="connsiteX70" fmla="*/ 40494 w 216580"/>
                    <a:gd name="connsiteY70" fmla="*/ 41278 h 188364"/>
                    <a:gd name="connsiteX71" fmla="*/ 32134 w 216580"/>
                    <a:gd name="connsiteY71" fmla="*/ 42845 h 188364"/>
                    <a:gd name="connsiteX72" fmla="*/ 26125 w 216580"/>
                    <a:gd name="connsiteY72" fmla="*/ 39972 h 188364"/>
                    <a:gd name="connsiteX73" fmla="*/ 22991 w 216580"/>
                    <a:gd name="connsiteY73" fmla="*/ 37620 h 188364"/>
                    <a:gd name="connsiteX74" fmla="*/ 20640 w 216580"/>
                    <a:gd name="connsiteY74" fmla="*/ 33440 h 188364"/>
                    <a:gd name="connsiteX75" fmla="*/ 19594 w 216580"/>
                    <a:gd name="connsiteY75" fmla="*/ 28999 h 188364"/>
                    <a:gd name="connsiteX76" fmla="*/ 13324 w 216580"/>
                    <a:gd name="connsiteY76" fmla="*/ 24035 h 188364"/>
                    <a:gd name="connsiteX77" fmla="*/ 5225 w 216580"/>
                    <a:gd name="connsiteY77" fmla="*/ 21684 h 188364"/>
                    <a:gd name="connsiteX78" fmla="*/ 0 w 216580"/>
                    <a:gd name="connsiteY78" fmla="*/ 18288 h 188364"/>
                    <a:gd name="connsiteX79" fmla="*/ 1568 w 216580"/>
                    <a:gd name="connsiteY79" fmla="*/ 16459 h 188364"/>
                    <a:gd name="connsiteX80" fmla="*/ 4442 w 216580"/>
                    <a:gd name="connsiteY80" fmla="*/ 13585 h 188364"/>
                    <a:gd name="connsiteX81" fmla="*/ 10973 w 216580"/>
                    <a:gd name="connsiteY81" fmla="*/ 9144 h 188364"/>
                    <a:gd name="connsiteX82" fmla="*/ 20640 w 216580"/>
                    <a:gd name="connsiteY82" fmla="*/ 6531 h 188364"/>
                    <a:gd name="connsiteX83" fmla="*/ 27693 w 216580"/>
                    <a:gd name="connsiteY83" fmla="*/ 2613 h 188364"/>
                    <a:gd name="connsiteX84" fmla="*/ 36053 w 216580"/>
                    <a:gd name="connsiteY84" fmla="*/ 0 h 188364"/>
                    <a:gd name="connsiteX85" fmla="*/ 43891 w 216580"/>
                    <a:gd name="connsiteY85" fmla="*/ 3396 h 188364"/>
                    <a:gd name="connsiteX86" fmla="*/ 50945 w 216580"/>
                    <a:gd name="connsiteY86" fmla="*/ 7315 h 188364"/>
                    <a:gd name="connsiteX87" fmla="*/ 59044 w 216580"/>
                    <a:gd name="connsiteY87" fmla="*/ 8621 h 188364"/>
                    <a:gd name="connsiteX88" fmla="*/ 66359 w 216580"/>
                    <a:gd name="connsiteY88" fmla="*/ 10973 h 188364"/>
                    <a:gd name="connsiteX89" fmla="*/ 67404 w 216580"/>
                    <a:gd name="connsiteY89" fmla="*/ 16982 h 188364"/>
                    <a:gd name="connsiteX90" fmla="*/ 69494 w 216580"/>
                    <a:gd name="connsiteY90" fmla="*/ 23774 h 188364"/>
                    <a:gd name="connsiteX91" fmla="*/ 65053 w 216580"/>
                    <a:gd name="connsiteY91" fmla="*/ 30567 h 188364"/>
                    <a:gd name="connsiteX92" fmla="*/ 67665 w 216580"/>
                    <a:gd name="connsiteY92" fmla="*/ 36837 h 188364"/>
                    <a:gd name="connsiteX93" fmla="*/ 71323 w 216580"/>
                    <a:gd name="connsiteY93" fmla="*/ 39710 h 188364"/>
                    <a:gd name="connsiteX94" fmla="*/ 70278 w 216580"/>
                    <a:gd name="connsiteY94" fmla="*/ 48593 h 188364"/>
                    <a:gd name="connsiteX95" fmla="*/ 75503 w 216580"/>
                    <a:gd name="connsiteY95" fmla="*/ 47809 h 188364"/>
                    <a:gd name="connsiteX96" fmla="*/ 78899 w 216580"/>
                    <a:gd name="connsiteY96" fmla="*/ 52512 h 188364"/>
                    <a:gd name="connsiteX97" fmla="*/ 82818 w 216580"/>
                    <a:gd name="connsiteY97" fmla="*/ 60088 h 188364"/>
                    <a:gd name="connsiteX98" fmla="*/ 93529 w 216580"/>
                    <a:gd name="connsiteY98" fmla="*/ 65836 h 188364"/>
                    <a:gd name="connsiteX99" fmla="*/ 96403 w 216580"/>
                    <a:gd name="connsiteY99" fmla="*/ 63485 h 188364"/>
                    <a:gd name="connsiteX100" fmla="*/ 100583 w 216580"/>
                    <a:gd name="connsiteY100" fmla="*/ 59305 h 188364"/>
                    <a:gd name="connsiteX101" fmla="*/ 105286 w 216580"/>
                    <a:gd name="connsiteY101" fmla="*/ 53557 h 188364"/>
                    <a:gd name="connsiteX102" fmla="*/ 107637 w 216580"/>
                    <a:gd name="connsiteY102" fmla="*/ 46503 h 188364"/>
                    <a:gd name="connsiteX103" fmla="*/ 112863 w 216580"/>
                    <a:gd name="connsiteY103" fmla="*/ 43107 h 188364"/>
                    <a:gd name="connsiteX104" fmla="*/ 119394 w 216580"/>
                    <a:gd name="connsiteY104" fmla="*/ 39972 h 188364"/>
                    <a:gd name="connsiteX105" fmla="*/ 130889 w 216580"/>
                    <a:gd name="connsiteY105" fmla="*/ 35008 h 188364"/>
                    <a:gd name="connsiteX106" fmla="*/ 135069 w 216580"/>
                    <a:gd name="connsiteY106" fmla="*/ 31350 h 188364"/>
                    <a:gd name="connsiteX107" fmla="*/ 141339 w 216580"/>
                    <a:gd name="connsiteY107" fmla="*/ 30044 h 188364"/>
                    <a:gd name="connsiteX108" fmla="*/ 146042 w 216580"/>
                    <a:gd name="connsiteY108" fmla="*/ 26648 h 188364"/>
                    <a:gd name="connsiteX109" fmla="*/ 151789 w 216580"/>
                    <a:gd name="connsiteY109" fmla="*/ 23774 h 188364"/>
                    <a:gd name="connsiteX110" fmla="*/ 159627 w 216580"/>
                    <a:gd name="connsiteY110" fmla="*/ 29783 h 188364"/>
                    <a:gd name="connsiteX111" fmla="*/ 166420 w 216580"/>
                    <a:gd name="connsiteY111" fmla="*/ 32134 h 188364"/>
                    <a:gd name="connsiteX112" fmla="*/ 174257 w 216580"/>
                    <a:gd name="connsiteY112" fmla="*/ 36314 h 188364"/>
                    <a:gd name="connsiteX113" fmla="*/ 183662 w 216580"/>
                    <a:gd name="connsiteY113" fmla="*/ 39710 h 188364"/>
                    <a:gd name="connsiteX114" fmla="*/ 196203 w 216580"/>
                    <a:gd name="connsiteY114" fmla="*/ 43890 h 188364"/>
                    <a:gd name="connsiteX115" fmla="*/ 203779 w 216580"/>
                    <a:gd name="connsiteY115" fmla="*/ 44674 h 188364"/>
                    <a:gd name="connsiteX116" fmla="*/ 210833 w 216580"/>
                    <a:gd name="connsiteY116" fmla="*/ 49377 h 188364"/>
                    <a:gd name="connsiteX117" fmla="*/ 215274 w 216580"/>
                    <a:gd name="connsiteY117" fmla="*/ 50683 h 188364"/>
                    <a:gd name="connsiteX118" fmla="*/ 216581 w 216580"/>
                    <a:gd name="connsiteY118" fmla="*/ 188364 h 188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216580" h="188364">
                      <a:moveTo>
                        <a:pt x="216581" y="188364"/>
                      </a:moveTo>
                      <a:cubicBezTo>
                        <a:pt x="215274" y="187841"/>
                        <a:pt x="214229" y="187841"/>
                        <a:pt x="212923" y="187058"/>
                      </a:cubicBezTo>
                      <a:cubicBezTo>
                        <a:pt x="211878" y="186535"/>
                        <a:pt x="210572" y="185752"/>
                        <a:pt x="209788" y="184968"/>
                      </a:cubicBezTo>
                      <a:cubicBezTo>
                        <a:pt x="208743" y="184184"/>
                        <a:pt x="208481" y="183139"/>
                        <a:pt x="207437" y="182355"/>
                      </a:cubicBezTo>
                      <a:cubicBezTo>
                        <a:pt x="205608" y="181049"/>
                        <a:pt x="204302" y="179220"/>
                        <a:pt x="202472" y="177914"/>
                      </a:cubicBezTo>
                      <a:cubicBezTo>
                        <a:pt x="200644" y="176347"/>
                        <a:pt x="199337" y="175040"/>
                        <a:pt x="198031" y="173211"/>
                      </a:cubicBezTo>
                      <a:cubicBezTo>
                        <a:pt x="196464" y="170860"/>
                        <a:pt x="195680" y="168770"/>
                        <a:pt x="195680" y="165896"/>
                      </a:cubicBezTo>
                      <a:cubicBezTo>
                        <a:pt x="195419" y="163022"/>
                        <a:pt x="194112" y="160149"/>
                        <a:pt x="191239" y="163022"/>
                      </a:cubicBezTo>
                      <a:cubicBezTo>
                        <a:pt x="189671" y="164590"/>
                        <a:pt x="189149" y="167203"/>
                        <a:pt x="187059" y="168509"/>
                      </a:cubicBezTo>
                      <a:cubicBezTo>
                        <a:pt x="184446" y="169815"/>
                        <a:pt x="181834" y="169031"/>
                        <a:pt x="179221" y="168247"/>
                      </a:cubicBezTo>
                      <a:cubicBezTo>
                        <a:pt x="176870" y="167464"/>
                        <a:pt x="174257" y="164590"/>
                        <a:pt x="172167" y="167725"/>
                      </a:cubicBezTo>
                      <a:cubicBezTo>
                        <a:pt x="170861" y="169554"/>
                        <a:pt x="170339" y="173472"/>
                        <a:pt x="167465" y="173211"/>
                      </a:cubicBezTo>
                      <a:cubicBezTo>
                        <a:pt x="167203" y="171383"/>
                        <a:pt x="166942" y="169554"/>
                        <a:pt x="167203" y="167725"/>
                      </a:cubicBezTo>
                      <a:cubicBezTo>
                        <a:pt x="167987" y="164329"/>
                        <a:pt x="170861" y="162239"/>
                        <a:pt x="172167" y="159103"/>
                      </a:cubicBezTo>
                      <a:cubicBezTo>
                        <a:pt x="172951" y="157275"/>
                        <a:pt x="172428" y="155446"/>
                        <a:pt x="171383" y="153617"/>
                      </a:cubicBezTo>
                      <a:cubicBezTo>
                        <a:pt x="170599" y="152050"/>
                        <a:pt x="169555" y="151266"/>
                        <a:pt x="170861" y="149960"/>
                      </a:cubicBezTo>
                      <a:cubicBezTo>
                        <a:pt x="172167" y="148392"/>
                        <a:pt x="172690" y="147086"/>
                        <a:pt x="170077" y="146302"/>
                      </a:cubicBezTo>
                      <a:cubicBezTo>
                        <a:pt x="168248" y="145780"/>
                        <a:pt x="165636" y="146041"/>
                        <a:pt x="164330" y="143951"/>
                      </a:cubicBezTo>
                      <a:cubicBezTo>
                        <a:pt x="162762" y="141338"/>
                        <a:pt x="169032" y="142645"/>
                        <a:pt x="169816" y="141077"/>
                      </a:cubicBezTo>
                      <a:cubicBezTo>
                        <a:pt x="171122" y="138987"/>
                        <a:pt x="167987" y="137681"/>
                        <a:pt x="166942" y="136636"/>
                      </a:cubicBezTo>
                      <a:cubicBezTo>
                        <a:pt x="165374" y="135329"/>
                        <a:pt x="164852" y="133501"/>
                        <a:pt x="163807" y="131933"/>
                      </a:cubicBezTo>
                      <a:cubicBezTo>
                        <a:pt x="162762" y="130366"/>
                        <a:pt x="160933" y="129321"/>
                        <a:pt x="159627" y="128015"/>
                      </a:cubicBezTo>
                      <a:cubicBezTo>
                        <a:pt x="157014" y="125663"/>
                        <a:pt x="153618" y="124096"/>
                        <a:pt x="156753" y="120438"/>
                      </a:cubicBezTo>
                      <a:cubicBezTo>
                        <a:pt x="157798" y="119393"/>
                        <a:pt x="158582" y="117303"/>
                        <a:pt x="157014" y="115997"/>
                      </a:cubicBezTo>
                      <a:cubicBezTo>
                        <a:pt x="155708" y="114952"/>
                        <a:pt x="153618" y="115997"/>
                        <a:pt x="152312" y="115474"/>
                      </a:cubicBezTo>
                      <a:cubicBezTo>
                        <a:pt x="149699" y="114168"/>
                        <a:pt x="152312" y="110249"/>
                        <a:pt x="149961" y="108420"/>
                      </a:cubicBezTo>
                      <a:cubicBezTo>
                        <a:pt x="148915" y="107637"/>
                        <a:pt x="147609" y="107375"/>
                        <a:pt x="146303" y="106591"/>
                      </a:cubicBezTo>
                      <a:cubicBezTo>
                        <a:pt x="145258" y="106069"/>
                        <a:pt x="144474" y="105808"/>
                        <a:pt x="143429" y="105546"/>
                      </a:cubicBezTo>
                      <a:cubicBezTo>
                        <a:pt x="142645" y="105285"/>
                        <a:pt x="141861" y="105546"/>
                        <a:pt x="141078" y="105024"/>
                      </a:cubicBezTo>
                      <a:cubicBezTo>
                        <a:pt x="139510" y="104240"/>
                        <a:pt x="138204" y="103718"/>
                        <a:pt x="136898" y="102934"/>
                      </a:cubicBezTo>
                      <a:cubicBezTo>
                        <a:pt x="135852" y="102150"/>
                        <a:pt x="134808" y="101366"/>
                        <a:pt x="133763" y="100844"/>
                      </a:cubicBezTo>
                      <a:cubicBezTo>
                        <a:pt x="133240" y="100583"/>
                        <a:pt x="132718" y="100321"/>
                        <a:pt x="132195" y="100060"/>
                      </a:cubicBezTo>
                      <a:cubicBezTo>
                        <a:pt x="131673" y="99538"/>
                        <a:pt x="131673" y="99015"/>
                        <a:pt x="131150" y="98493"/>
                      </a:cubicBezTo>
                      <a:cubicBezTo>
                        <a:pt x="130366" y="97709"/>
                        <a:pt x="129060" y="96925"/>
                        <a:pt x="128015" y="96403"/>
                      </a:cubicBezTo>
                      <a:cubicBezTo>
                        <a:pt x="126970" y="95619"/>
                        <a:pt x="125402" y="94835"/>
                        <a:pt x="124096" y="94313"/>
                      </a:cubicBezTo>
                      <a:cubicBezTo>
                        <a:pt x="121223" y="93006"/>
                        <a:pt x="117826" y="92223"/>
                        <a:pt x="114952" y="91439"/>
                      </a:cubicBezTo>
                      <a:cubicBezTo>
                        <a:pt x="111295" y="90394"/>
                        <a:pt x="107637" y="90394"/>
                        <a:pt x="103980" y="89871"/>
                      </a:cubicBezTo>
                      <a:cubicBezTo>
                        <a:pt x="101367" y="89610"/>
                        <a:pt x="99277" y="88304"/>
                        <a:pt x="97187" y="87259"/>
                      </a:cubicBezTo>
                      <a:cubicBezTo>
                        <a:pt x="93268" y="85169"/>
                        <a:pt x="89088" y="83340"/>
                        <a:pt x="84647" y="82556"/>
                      </a:cubicBezTo>
                      <a:cubicBezTo>
                        <a:pt x="82557" y="82034"/>
                        <a:pt x="80728" y="81772"/>
                        <a:pt x="78899" y="80466"/>
                      </a:cubicBezTo>
                      <a:cubicBezTo>
                        <a:pt x="78376" y="79944"/>
                        <a:pt x="77070" y="79421"/>
                        <a:pt x="77332" y="78637"/>
                      </a:cubicBezTo>
                      <a:cubicBezTo>
                        <a:pt x="77593" y="77854"/>
                        <a:pt x="80467" y="77070"/>
                        <a:pt x="80989" y="76808"/>
                      </a:cubicBezTo>
                      <a:cubicBezTo>
                        <a:pt x="78116" y="74980"/>
                        <a:pt x="73413" y="76286"/>
                        <a:pt x="70016" y="76547"/>
                      </a:cubicBezTo>
                      <a:cubicBezTo>
                        <a:pt x="67665" y="76808"/>
                        <a:pt x="66359" y="77070"/>
                        <a:pt x="64791" y="74980"/>
                      </a:cubicBezTo>
                      <a:cubicBezTo>
                        <a:pt x="64007" y="73935"/>
                        <a:pt x="63485" y="73151"/>
                        <a:pt x="62440" y="72890"/>
                      </a:cubicBezTo>
                      <a:cubicBezTo>
                        <a:pt x="61134" y="72367"/>
                        <a:pt x="59828" y="72367"/>
                        <a:pt x="59044" y="71061"/>
                      </a:cubicBezTo>
                      <a:cubicBezTo>
                        <a:pt x="58260" y="70016"/>
                        <a:pt x="58521" y="68448"/>
                        <a:pt x="58521" y="67142"/>
                      </a:cubicBezTo>
                      <a:cubicBezTo>
                        <a:pt x="58521" y="65575"/>
                        <a:pt x="58260" y="64007"/>
                        <a:pt x="57738" y="62439"/>
                      </a:cubicBezTo>
                      <a:cubicBezTo>
                        <a:pt x="57476" y="61133"/>
                        <a:pt x="57738" y="60350"/>
                        <a:pt x="58260" y="59043"/>
                      </a:cubicBezTo>
                      <a:cubicBezTo>
                        <a:pt x="58521" y="58259"/>
                        <a:pt x="60089" y="53818"/>
                        <a:pt x="58260" y="54079"/>
                      </a:cubicBezTo>
                      <a:cubicBezTo>
                        <a:pt x="56693" y="54341"/>
                        <a:pt x="55647" y="57214"/>
                        <a:pt x="55387" y="58521"/>
                      </a:cubicBezTo>
                      <a:cubicBezTo>
                        <a:pt x="55125" y="59305"/>
                        <a:pt x="55387" y="60088"/>
                        <a:pt x="55387" y="61133"/>
                      </a:cubicBezTo>
                      <a:cubicBezTo>
                        <a:pt x="55125" y="62439"/>
                        <a:pt x="54603" y="63746"/>
                        <a:pt x="54603" y="65052"/>
                      </a:cubicBezTo>
                      <a:cubicBezTo>
                        <a:pt x="54603" y="66097"/>
                        <a:pt x="55125" y="67142"/>
                        <a:pt x="55125" y="68187"/>
                      </a:cubicBezTo>
                      <a:cubicBezTo>
                        <a:pt x="55387" y="69494"/>
                        <a:pt x="55125" y="71061"/>
                        <a:pt x="54341" y="72106"/>
                      </a:cubicBezTo>
                      <a:cubicBezTo>
                        <a:pt x="53557" y="73151"/>
                        <a:pt x="52251" y="73412"/>
                        <a:pt x="51468" y="74196"/>
                      </a:cubicBezTo>
                      <a:cubicBezTo>
                        <a:pt x="50684" y="74980"/>
                        <a:pt x="50422" y="76286"/>
                        <a:pt x="50684" y="77592"/>
                      </a:cubicBezTo>
                      <a:cubicBezTo>
                        <a:pt x="50945" y="79160"/>
                        <a:pt x="56170" y="84124"/>
                        <a:pt x="51729" y="83601"/>
                      </a:cubicBezTo>
                      <a:cubicBezTo>
                        <a:pt x="48594" y="83079"/>
                        <a:pt x="48594" y="78115"/>
                        <a:pt x="44936" y="79160"/>
                      </a:cubicBezTo>
                      <a:cubicBezTo>
                        <a:pt x="43630" y="79682"/>
                        <a:pt x="42585" y="80205"/>
                        <a:pt x="41018" y="79944"/>
                      </a:cubicBezTo>
                      <a:cubicBezTo>
                        <a:pt x="38927" y="79421"/>
                        <a:pt x="37882" y="77070"/>
                        <a:pt x="37099" y="75502"/>
                      </a:cubicBezTo>
                      <a:cubicBezTo>
                        <a:pt x="36315" y="73935"/>
                        <a:pt x="36576" y="72367"/>
                        <a:pt x="36837" y="70800"/>
                      </a:cubicBezTo>
                      <a:cubicBezTo>
                        <a:pt x="40494" y="68448"/>
                        <a:pt x="39188" y="65836"/>
                        <a:pt x="36576" y="62962"/>
                      </a:cubicBezTo>
                      <a:cubicBezTo>
                        <a:pt x="33963" y="60350"/>
                        <a:pt x="31090" y="59043"/>
                        <a:pt x="27955" y="57476"/>
                      </a:cubicBezTo>
                      <a:cubicBezTo>
                        <a:pt x="26387" y="56692"/>
                        <a:pt x="20900" y="53557"/>
                        <a:pt x="22207" y="51206"/>
                      </a:cubicBezTo>
                      <a:cubicBezTo>
                        <a:pt x="23774" y="48593"/>
                        <a:pt x="31612" y="52512"/>
                        <a:pt x="33963" y="52773"/>
                      </a:cubicBezTo>
                      <a:cubicBezTo>
                        <a:pt x="38405" y="53296"/>
                        <a:pt x="38927" y="48593"/>
                        <a:pt x="42062" y="46503"/>
                      </a:cubicBezTo>
                      <a:cubicBezTo>
                        <a:pt x="45720" y="43890"/>
                        <a:pt x="49116" y="47287"/>
                        <a:pt x="52512" y="48593"/>
                      </a:cubicBezTo>
                      <a:cubicBezTo>
                        <a:pt x="56170" y="50161"/>
                        <a:pt x="60872" y="47809"/>
                        <a:pt x="61918" y="43890"/>
                      </a:cubicBezTo>
                      <a:cubicBezTo>
                        <a:pt x="63485" y="39188"/>
                        <a:pt x="56954" y="39188"/>
                        <a:pt x="54080" y="39449"/>
                      </a:cubicBezTo>
                      <a:cubicBezTo>
                        <a:pt x="49638" y="39710"/>
                        <a:pt x="44936" y="40494"/>
                        <a:pt x="40494" y="41278"/>
                      </a:cubicBezTo>
                      <a:cubicBezTo>
                        <a:pt x="37882" y="41801"/>
                        <a:pt x="35009" y="43368"/>
                        <a:pt x="32134" y="42845"/>
                      </a:cubicBezTo>
                      <a:cubicBezTo>
                        <a:pt x="30044" y="42323"/>
                        <a:pt x="27955" y="41017"/>
                        <a:pt x="26125" y="39972"/>
                      </a:cubicBezTo>
                      <a:cubicBezTo>
                        <a:pt x="24819" y="39449"/>
                        <a:pt x="23774" y="38665"/>
                        <a:pt x="22991" y="37620"/>
                      </a:cubicBezTo>
                      <a:cubicBezTo>
                        <a:pt x="21946" y="36314"/>
                        <a:pt x="21162" y="35008"/>
                        <a:pt x="20640" y="33440"/>
                      </a:cubicBezTo>
                      <a:cubicBezTo>
                        <a:pt x="20117" y="31873"/>
                        <a:pt x="19856" y="30567"/>
                        <a:pt x="19594" y="28999"/>
                      </a:cubicBezTo>
                      <a:cubicBezTo>
                        <a:pt x="19072" y="26909"/>
                        <a:pt x="15153" y="24819"/>
                        <a:pt x="13324" y="24035"/>
                      </a:cubicBezTo>
                      <a:cubicBezTo>
                        <a:pt x="10712" y="22729"/>
                        <a:pt x="7838" y="22468"/>
                        <a:pt x="5225" y="21684"/>
                      </a:cubicBezTo>
                      <a:cubicBezTo>
                        <a:pt x="3919" y="21162"/>
                        <a:pt x="0" y="20116"/>
                        <a:pt x="0" y="18288"/>
                      </a:cubicBezTo>
                      <a:cubicBezTo>
                        <a:pt x="0" y="17504"/>
                        <a:pt x="1045" y="16982"/>
                        <a:pt x="1568" y="16459"/>
                      </a:cubicBezTo>
                      <a:cubicBezTo>
                        <a:pt x="2613" y="15675"/>
                        <a:pt x="3658" y="14630"/>
                        <a:pt x="4442" y="13585"/>
                      </a:cubicBezTo>
                      <a:cubicBezTo>
                        <a:pt x="6531" y="10973"/>
                        <a:pt x="7577" y="9405"/>
                        <a:pt x="10973" y="9144"/>
                      </a:cubicBezTo>
                      <a:cubicBezTo>
                        <a:pt x="14369" y="8882"/>
                        <a:pt x="17505" y="8099"/>
                        <a:pt x="20640" y="6531"/>
                      </a:cubicBezTo>
                      <a:cubicBezTo>
                        <a:pt x="22991" y="5225"/>
                        <a:pt x="25342" y="3919"/>
                        <a:pt x="27693" y="2613"/>
                      </a:cubicBezTo>
                      <a:cubicBezTo>
                        <a:pt x="30306" y="1567"/>
                        <a:pt x="33180" y="0"/>
                        <a:pt x="36053" y="0"/>
                      </a:cubicBezTo>
                      <a:cubicBezTo>
                        <a:pt x="38927" y="0"/>
                        <a:pt x="41540" y="1829"/>
                        <a:pt x="43891" y="3396"/>
                      </a:cubicBezTo>
                      <a:cubicBezTo>
                        <a:pt x="46243" y="4964"/>
                        <a:pt x="48332" y="6270"/>
                        <a:pt x="50945" y="7315"/>
                      </a:cubicBezTo>
                      <a:cubicBezTo>
                        <a:pt x="53557" y="8360"/>
                        <a:pt x="56170" y="8621"/>
                        <a:pt x="59044" y="8621"/>
                      </a:cubicBezTo>
                      <a:cubicBezTo>
                        <a:pt x="61395" y="8621"/>
                        <a:pt x="65053" y="8621"/>
                        <a:pt x="66359" y="10973"/>
                      </a:cubicBezTo>
                      <a:cubicBezTo>
                        <a:pt x="67404" y="12801"/>
                        <a:pt x="66620" y="15153"/>
                        <a:pt x="67404" y="16982"/>
                      </a:cubicBezTo>
                      <a:cubicBezTo>
                        <a:pt x="68188" y="19071"/>
                        <a:pt x="70016" y="21162"/>
                        <a:pt x="69494" y="23774"/>
                      </a:cubicBezTo>
                      <a:cubicBezTo>
                        <a:pt x="68972" y="26648"/>
                        <a:pt x="66098" y="28215"/>
                        <a:pt x="65053" y="30567"/>
                      </a:cubicBezTo>
                      <a:cubicBezTo>
                        <a:pt x="64007" y="33179"/>
                        <a:pt x="65314" y="35530"/>
                        <a:pt x="67665" y="36837"/>
                      </a:cubicBezTo>
                      <a:cubicBezTo>
                        <a:pt x="69233" y="37620"/>
                        <a:pt x="71323" y="37620"/>
                        <a:pt x="71323" y="39710"/>
                      </a:cubicBezTo>
                      <a:cubicBezTo>
                        <a:pt x="71323" y="42323"/>
                        <a:pt x="69233" y="45981"/>
                        <a:pt x="70278" y="48593"/>
                      </a:cubicBezTo>
                      <a:cubicBezTo>
                        <a:pt x="71323" y="50683"/>
                        <a:pt x="74197" y="48070"/>
                        <a:pt x="75503" y="47809"/>
                      </a:cubicBezTo>
                      <a:cubicBezTo>
                        <a:pt x="78376" y="47026"/>
                        <a:pt x="78376" y="50422"/>
                        <a:pt x="78899" y="52512"/>
                      </a:cubicBezTo>
                      <a:cubicBezTo>
                        <a:pt x="79422" y="55647"/>
                        <a:pt x="80728" y="57998"/>
                        <a:pt x="82818" y="60088"/>
                      </a:cubicBezTo>
                      <a:cubicBezTo>
                        <a:pt x="85692" y="62701"/>
                        <a:pt x="89350" y="66620"/>
                        <a:pt x="93529" y="65836"/>
                      </a:cubicBezTo>
                      <a:cubicBezTo>
                        <a:pt x="95097" y="65575"/>
                        <a:pt x="95619" y="64530"/>
                        <a:pt x="96403" y="63485"/>
                      </a:cubicBezTo>
                      <a:cubicBezTo>
                        <a:pt x="97448" y="61917"/>
                        <a:pt x="99016" y="60611"/>
                        <a:pt x="100583" y="59305"/>
                      </a:cubicBezTo>
                      <a:cubicBezTo>
                        <a:pt x="102151" y="57998"/>
                        <a:pt x="105286" y="55647"/>
                        <a:pt x="105286" y="53557"/>
                      </a:cubicBezTo>
                      <a:cubicBezTo>
                        <a:pt x="105547" y="50683"/>
                        <a:pt x="105547" y="48854"/>
                        <a:pt x="107637" y="46503"/>
                      </a:cubicBezTo>
                      <a:cubicBezTo>
                        <a:pt x="109205" y="44936"/>
                        <a:pt x="111295" y="44152"/>
                        <a:pt x="112863" y="43107"/>
                      </a:cubicBezTo>
                      <a:cubicBezTo>
                        <a:pt x="114952" y="41539"/>
                        <a:pt x="116781" y="39972"/>
                        <a:pt x="119394" y="39972"/>
                      </a:cubicBezTo>
                      <a:cubicBezTo>
                        <a:pt x="124096" y="39710"/>
                        <a:pt x="128799" y="40233"/>
                        <a:pt x="130889" y="35008"/>
                      </a:cubicBezTo>
                      <a:cubicBezTo>
                        <a:pt x="131673" y="32918"/>
                        <a:pt x="132718" y="31612"/>
                        <a:pt x="135069" y="31350"/>
                      </a:cubicBezTo>
                      <a:cubicBezTo>
                        <a:pt x="137420" y="31350"/>
                        <a:pt x="139249" y="31350"/>
                        <a:pt x="141339" y="30044"/>
                      </a:cubicBezTo>
                      <a:cubicBezTo>
                        <a:pt x="142907" y="28999"/>
                        <a:pt x="144474" y="27954"/>
                        <a:pt x="146042" y="26648"/>
                      </a:cubicBezTo>
                      <a:cubicBezTo>
                        <a:pt x="147609" y="25342"/>
                        <a:pt x="149438" y="22990"/>
                        <a:pt x="151789" y="23774"/>
                      </a:cubicBezTo>
                      <a:cubicBezTo>
                        <a:pt x="154663" y="24819"/>
                        <a:pt x="156753" y="28215"/>
                        <a:pt x="159627" y="29783"/>
                      </a:cubicBezTo>
                      <a:cubicBezTo>
                        <a:pt x="161717" y="30828"/>
                        <a:pt x="164068" y="31089"/>
                        <a:pt x="166420" y="32134"/>
                      </a:cubicBezTo>
                      <a:cubicBezTo>
                        <a:pt x="169032" y="33440"/>
                        <a:pt x="171383" y="35269"/>
                        <a:pt x="174257" y="36314"/>
                      </a:cubicBezTo>
                      <a:cubicBezTo>
                        <a:pt x="177392" y="37620"/>
                        <a:pt x="180527" y="38665"/>
                        <a:pt x="183662" y="39710"/>
                      </a:cubicBezTo>
                      <a:cubicBezTo>
                        <a:pt x="187843" y="41278"/>
                        <a:pt x="191761" y="43890"/>
                        <a:pt x="196203" y="43890"/>
                      </a:cubicBezTo>
                      <a:cubicBezTo>
                        <a:pt x="198815" y="43890"/>
                        <a:pt x="201166" y="43629"/>
                        <a:pt x="203779" y="44674"/>
                      </a:cubicBezTo>
                      <a:cubicBezTo>
                        <a:pt x="206391" y="45719"/>
                        <a:pt x="208221" y="48070"/>
                        <a:pt x="210833" y="49377"/>
                      </a:cubicBezTo>
                      <a:cubicBezTo>
                        <a:pt x="212139" y="50161"/>
                        <a:pt x="213707" y="50422"/>
                        <a:pt x="215274" y="50683"/>
                      </a:cubicBezTo>
                      <a:lnTo>
                        <a:pt x="216581" y="188364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114FF04C-6D7C-4F0D-654D-14862FE78A9D}"/>
                    </a:ext>
                  </a:extLst>
                </p:cNvPr>
                <p:cNvSpPr/>
                <p:nvPr/>
              </p:nvSpPr>
              <p:spPr>
                <a:xfrm>
                  <a:off x="7426533" y="4040793"/>
                  <a:ext cx="134352" cy="160447"/>
                </a:xfrm>
                <a:custGeom>
                  <a:avLst/>
                  <a:gdLst>
                    <a:gd name="connsiteX0" fmla="*/ 16394 w 134352"/>
                    <a:gd name="connsiteY0" fmla="*/ 50195 h 160447"/>
                    <a:gd name="connsiteX1" fmla="*/ 19268 w 134352"/>
                    <a:gd name="connsiteY1" fmla="*/ 40790 h 160447"/>
                    <a:gd name="connsiteX2" fmla="*/ 21359 w 134352"/>
                    <a:gd name="connsiteY2" fmla="*/ 26683 h 160447"/>
                    <a:gd name="connsiteX3" fmla="*/ 25016 w 134352"/>
                    <a:gd name="connsiteY3" fmla="*/ 21196 h 160447"/>
                    <a:gd name="connsiteX4" fmla="*/ 32070 w 134352"/>
                    <a:gd name="connsiteY4" fmla="*/ 17016 h 160447"/>
                    <a:gd name="connsiteX5" fmla="*/ 34944 w 134352"/>
                    <a:gd name="connsiteY5" fmla="*/ 18322 h 160447"/>
                    <a:gd name="connsiteX6" fmla="*/ 40430 w 134352"/>
                    <a:gd name="connsiteY6" fmla="*/ 13881 h 160447"/>
                    <a:gd name="connsiteX7" fmla="*/ 44088 w 134352"/>
                    <a:gd name="connsiteY7" fmla="*/ 10746 h 160447"/>
                    <a:gd name="connsiteX8" fmla="*/ 59240 w 134352"/>
                    <a:gd name="connsiteY8" fmla="*/ 10746 h 160447"/>
                    <a:gd name="connsiteX9" fmla="*/ 68907 w 134352"/>
                    <a:gd name="connsiteY9" fmla="*/ 14142 h 160447"/>
                    <a:gd name="connsiteX10" fmla="*/ 94248 w 134352"/>
                    <a:gd name="connsiteY10" fmla="*/ 17277 h 160447"/>
                    <a:gd name="connsiteX11" fmla="*/ 108356 w 134352"/>
                    <a:gd name="connsiteY11" fmla="*/ 17800 h 160447"/>
                    <a:gd name="connsiteX12" fmla="*/ 118806 w 134352"/>
                    <a:gd name="connsiteY12" fmla="*/ 11269 h 160447"/>
                    <a:gd name="connsiteX13" fmla="*/ 134220 w 134352"/>
                    <a:gd name="connsiteY13" fmla="*/ 1863 h 160447"/>
                    <a:gd name="connsiteX14" fmla="*/ 130302 w 134352"/>
                    <a:gd name="connsiteY14" fmla="*/ 12575 h 160447"/>
                    <a:gd name="connsiteX15" fmla="*/ 121158 w 134352"/>
                    <a:gd name="connsiteY15" fmla="*/ 24331 h 160447"/>
                    <a:gd name="connsiteX16" fmla="*/ 95555 w 134352"/>
                    <a:gd name="connsiteY16" fmla="*/ 30340 h 160447"/>
                    <a:gd name="connsiteX17" fmla="*/ 82492 w 134352"/>
                    <a:gd name="connsiteY17" fmla="*/ 28250 h 160447"/>
                    <a:gd name="connsiteX18" fmla="*/ 67601 w 134352"/>
                    <a:gd name="connsiteY18" fmla="*/ 27728 h 160447"/>
                    <a:gd name="connsiteX19" fmla="*/ 50619 w 134352"/>
                    <a:gd name="connsiteY19" fmla="*/ 26160 h 160447"/>
                    <a:gd name="connsiteX20" fmla="*/ 36772 w 134352"/>
                    <a:gd name="connsiteY20" fmla="*/ 27728 h 160447"/>
                    <a:gd name="connsiteX21" fmla="*/ 28151 w 134352"/>
                    <a:gd name="connsiteY21" fmla="*/ 52285 h 160447"/>
                    <a:gd name="connsiteX22" fmla="*/ 51403 w 134352"/>
                    <a:gd name="connsiteY22" fmla="*/ 62213 h 160447"/>
                    <a:gd name="connsiteX23" fmla="*/ 64204 w 134352"/>
                    <a:gd name="connsiteY23" fmla="*/ 53853 h 160447"/>
                    <a:gd name="connsiteX24" fmla="*/ 81186 w 134352"/>
                    <a:gd name="connsiteY24" fmla="*/ 52808 h 160447"/>
                    <a:gd name="connsiteX25" fmla="*/ 60808 w 134352"/>
                    <a:gd name="connsiteY25" fmla="*/ 74753 h 160447"/>
                    <a:gd name="connsiteX26" fmla="*/ 57150 w 134352"/>
                    <a:gd name="connsiteY26" fmla="*/ 78933 h 160447"/>
                    <a:gd name="connsiteX27" fmla="*/ 59763 w 134352"/>
                    <a:gd name="connsiteY27" fmla="*/ 83375 h 160447"/>
                    <a:gd name="connsiteX28" fmla="*/ 71780 w 134352"/>
                    <a:gd name="connsiteY28" fmla="*/ 95392 h 160447"/>
                    <a:gd name="connsiteX29" fmla="*/ 75438 w 134352"/>
                    <a:gd name="connsiteY29" fmla="*/ 107933 h 160447"/>
                    <a:gd name="connsiteX30" fmla="*/ 78835 w 134352"/>
                    <a:gd name="connsiteY30" fmla="*/ 117860 h 160447"/>
                    <a:gd name="connsiteX31" fmla="*/ 82753 w 134352"/>
                    <a:gd name="connsiteY31" fmla="*/ 121779 h 160447"/>
                    <a:gd name="connsiteX32" fmla="*/ 82753 w 134352"/>
                    <a:gd name="connsiteY32" fmla="*/ 124392 h 160447"/>
                    <a:gd name="connsiteX33" fmla="*/ 82753 w 134352"/>
                    <a:gd name="connsiteY33" fmla="*/ 128049 h 160447"/>
                    <a:gd name="connsiteX34" fmla="*/ 86149 w 134352"/>
                    <a:gd name="connsiteY34" fmla="*/ 131445 h 160447"/>
                    <a:gd name="connsiteX35" fmla="*/ 80924 w 134352"/>
                    <a:gd name="connsiteY35" fmla="*/ 135887 h 160447"/>
                    <a:gd name="connsiteX36" fmla="*/ 73610 w 134352"/>
                    <a:gd name="connsiteY36" fmla="*/ 137977 h 160447"/>
                    <a:gd name="connsiteX37" fmla="*/ 67601 w 134352"/>
                    <a:gd name="connsiteY37" fmla="*/ 142941 h 160447"/>
                    <a:gd name="connsiteX38" fmla="*/ 58195 w 134352"/>
                    <a:gd name="connsiteY38" fmla="*/ 141373 h 160447"/>
                    <a:gd name="connsiteX39" fmla="*/ 58457 w 134352"/>
                    <a:gd name="connsiteY39" fmla="*/ 135625 h 160447"/>
                    <a:gd name="connsiteX40" fmla="*/ 61330 w 134352"/>
                    <a:gd name="connsiteY40" fmla="*/ 128833 h 160447"/>
                    <a:gd name="connsiteX41" fmla="*/ 57150 w 134352"/>
                    <a:gd name="connsiteY41" fmla="*/ 122040 h 160447"/>
                    <a:gd name="connsiteX42" fmla="*/ 51664 w 134352"/>
                    <a:gd name="connsiteY42" fmla="*/ 117076 h 160447"/>
                    <a:gd name="connsiteX43" fmla="*/ 46700 w 134352"/>
                    <a:gd name="connsiteY43" fmla="*/ 113680 h 160447"/>
                    <a:gd name="connsiteX44" fmla="*/ 47745 w 134352"/>
                    <a:gd name="connsiteY44" fmla="*/ 102707 h 160447"/>
                    <a:gd name="connsiteX45" fmla="*/ 42259 w 134352"/>
                    <a:gd name="connsiteY45" fmla="*/ 95654 h 160447"/>
                    <a:gd name="connsiteX46" fmla="*/ 31025 w 134352"/>
                    <a:gd name="connsiteY46" fmla="*/ 101401 h 160447"/>
                    <a:gd name="connsiteX47" fmla="*/ 34421 w 134352"/>
                    <a:gd name="connsiteY47" fmla="*/ 112113 h 160447"/>
                    <a:gd name="connsiteX48" fmla="*/ 33115 w 134352"/>
                    <a:gd name="connsiteY48" fmla="*/ 123085 h 160447"/>
                    <a:gd name="connsiteX49" fmla="*/ 35728 w 134352"/>
                    <a:gd name="connsiteY49" fmla="*/ 134319 h 160447"/>
                    <a:gd name="connsiteX50" fmla="*/ 34160 w 134352"/>
                    <a:gd name="connsiteY50" fmla="*/ 142679 h 160447"/>
                    <a:gd name="connsiteX51" fmla="*/ 33115 w 134352"/>
                    <a:gd name="connsiteY51" fmla="*/ 152868 h 160447"/>
                    <a:gd name="connsiteX52" fmla="*/ 26061 w 134352"/>
                    <a:gd name="connsiteY52" fmla="*/ 158877 h 160447"/>
                    <a:gd name="connsiteX53" fmla="*/ 14827 w 134352"/>
                    <a:gd name="connsiteY53" fmla="*/ 159661 h 160447"/>
                    <a:gd name="connsiteX54" fmla="*/ 13259 w 134352"/>
                    <a:gd name="connsiteY54" fmla="*/ 149733 h 160447"/>
                    <a:gd name="connsiteX55" fmla="*/ 15610 w 134352"/>
                    <a:gd name="connsiteY55" fmla="*/ 138499 h 160447"/>
                    <a:gd name="connsiteX56" fmla="*/ 17440 w 134352"/>
                    <a:gd name="connsiteY56" fmla="*/ 129094 h 160447"/>
                    <a:gd name="connsiteX57" fmla="*/ 17962 w 134352"/>
                    <a:gd name="connsiteY57" fmla="*/ 116554 h 160447"/>
                    <a:gd name="connsiteX58" fmla="*/ 2025 w 134352"/>
                    <a:gd name="connsiteY58" fmla="*/ 105581 h 160447"/>
                    <a:gd name="connsiteX59" fmla="*/ 5683 w 134352"/>
                    <a:gd name="connsiteY59" fmla="*/ 85204 h 160447"/>
                    <a:gd name="connsiteX60" fmla="*/ 9341 w 134352"/>
                    <a:gd name="connsiteY60" fmla="*/ 76582 h 160447"/>
                    <a:gd name="connsiteX61" fmla="*/ 10385 w 134352"/>
                    <a:gd name="connsiteY61" fmla="*/ 69006 h 160447"/>
                    <a:gd name="connsiteX62" fmla="*/ 11953 w 134352"/>
                    <a:gd name="connsiteY62" fmla="*/ 63258 h 160447"/>
                    <a:gd name="connsiteX63" fmla="*/ 16394 w 134352"/>
                    <a:gd name="connsiteY63" fmla="*/ 50195 h 160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134352" h="160447">
                      <a:moveTo>
                        <a:pt x="16394" y="50195"/>
                      </a:moveTo>
                      <a:cubicBezTo>
                        <a:pt x="17962" y="47060"/>
                        <a:pt x="19007" y="44186"/>
                        <a:pt x="19268" y="40790"/>
                      </a:cubicBezTo>
                      <a:cubicBezTo>
                        <a:pt x="19791" y="36088"/>
                        <a:pt x="19791" y="31124"/>
                        <a:pt x="21359" y="26683"/>
                      </a:cubicBezTo>
                      <a:cubicBezTo>
                        <a:pt x="22142" y="24592"/>
                        <a:pt x="22926" y="22503"/>
                        <a:pt x="25016" y="21196"/>
                      </a:cubicBezTo>
                      <a:cubicBezTo>
                        <a:pt x="27367" y="19629"/>
                        <a:pt x="29719" y="18322"/>
                        <a:pt x="32070" y="17016"/>
                      </a:cubicBezTo>
                      <a:cubicBezTo>
                        <a:pt x="31809" y="18061"/>
                        <a:pt x="34160" y="18061"/>
                        <a:pt x="34944" y="18322"/>
                      </a:cubicBezTo>
                      <a:cubicBezTo>
                        <a:pt x="37295" y="18584"/>
                        <a:pt x="39123" y="15449"/>
                        <a:pt x="40430" y="13881"/>
                      </a:cubicBezTo>
                      <a:cubicBezTo>
                        <a:pt x="41475" y="12314"/>
                        <a:pt x="42520" y="11530"/>
                        <a:pt x="44088" y="10746"/>
                      </a:cubicBezTo>
                      <a:cubicBezTo>
                        <a:pt x="48790" y="8917"/>
                        <a:pt x="54276" y="9178"/>
                        <a:pt x="59240" y="10746"/>
                      </a:cubicBezTo>
                      <a:cubicBezTo>
                        <a:pt x="62375" y="11791"/>
                        <a:pt x="65772" y="12836"/>
                        <a:pt x="68907" y="14142"/>
                      </a:cubicBezTo>
                      <a:cubicBezTo>
                        <a:pt x="77267" y="17016"/>
                        <a:pt x="85627" y="16494"/>
                        <a:pt x="94248" y="17277"/>
                      </a:cubicBezTo>
                      <a:cubicBezTo>
                        <a:pt x="98951" y="17800"/>
                        <a:pt x="103654" y="18584"/>
                        <a:pt x="108356" y="17800"/>
                      </a:cubicBezTo>
                      <a:cubicBezTo>
                        <a:pt x="112798" y="17016"/>
                        <a:pt x="115933" y="14665"/>
                        <a:pt x="118806" y="11269"/>
                      </a:cubicBezTo>
                      <a:cubicBezTo>
                        <a:pt x="120112" y="9962"/>
                        <a:pt x="132653" y="-5191"/>
                        <a:pt x="134220" y="1863"/>
                      </a:cubicBezTo>
                      <a:cubicBezTo>
                        <a:pt x="135004" y="5260"/>
                        <a:pt x="132130" y="9701"/>
                        <a:pt x="130302" y="12575"/>
                      </a:cubicBezTo>
                      <a:cubicBezTo>
                        <a:pt x="127689" y="16755"/>
                        <a:pt x="124815" y="20935"/>
                        <a:pt x="121158" y="24331"/>
                      </a:cubicBezTo>
                      <a:cubicBezTo>
                        <a:pt x="113842" y="31385"/>
                        <a:pt x="105221" y="31908"/>
                        <a:pt x="95555" y="30340"/>
                      </a:cubicBezTo>
                      <a:cubicBezTo>
                        <a:pt x="91113" y="29556"/>
                        <a:pt x="86933" y="28772"/>
                        <a:pt x="82492" y="28250"/>
                      </a:cubicBezTo>
                      <a:cubicBezTo>
                        <a:pt x="77528" y="27989"/>
                        <a:pt x="72564" y="27989"/>
                        <a:pt x="67601" y="27728"/>
                      </a:cubicBezTo>
                      <a:cubicBezTo>
                        <a:pt x="61853" y="27466"/>
                        <a:pt x="56105" y="26683"/>
                        <a:pt x="50619" y="26160"/>
                      </a:cubicBezTo>
                      <a:cubicBezTo>
                        <a:pt x="45916" y="25637"/>
                        <a:pt x="40953" y="25637"/>
                        <a:pt x="36772" y="27728"/>
                      </a:cubicBezTo>
                      <a:cubicBezTo>
                        <a:pt x="27890" y="31908"/>
                        <a:pt x="23187" y="43403"/>
                        <a:pt x="28151" y="52285"/>
                      </a:cubicBezTo>
                      <a:cubicBezTo>
                        <a:pt x="32331" y="59601"/>
                        <a:pt x="43042" y="67438"/>
                        <a:pt x="51403" y="62213"/>
                      </a:cubicBezTo>
                      <a:cubicBezTo>
                        <a:pt x="55844" y="59339"/>
                        <a:pt x="59501" y="55943"/>
                        <a:pt x="64204" y="53853"/>
                      </a:cubicBezTo>
                      <a:cubicBezTo>
                        <a:pt x="69168" y="51763"/>
                        <a:pt x="76222" y="50195"/>
                        <a:pt x="81186" y="52808"/>
                      </a:cubicBezTo>
                      <a:cubicBezTo>
                        <a:pt x="92681" y="59078"/>
                        <a:pt x="64204" y="72402"/>
                        <a:pt x="60808" y="74753"/>
                      </a:cubicBezTo>
                      <a:cubicBezTo>
                        <a:pt x="59240" y="75798"/>
                        <a:pt x="57150" y="77104"/>
                        <a:pt x="57150" y="78933"/>
                      </a:cubicBezTo>
                      <a:cubicBezTo>
                        <a:pt x="56889" y="80762"/>
                        <a:pt x="58717" y="82329"/>
                        <a:pt x="59763" y="83375"/>
                      </a:cubicBezTo>
                      <a:cubicBezTo>
                        <a:pt x="63943" y="87293"/>
                        <a:pt x="68645" y="90429"/>
                        <a:pt x="71780" y="95392"/>
                      </a:cubicBezTo>
                      <a:cubicBezTo>
                        <a:pt x="74393" y="99311"/>
                        <a:pt x="75177" y="103230"/>
                        <a:pt x="75438" y="107933"/>
                      </a:cubicBezTo>
                      <a:cubicBezTo>
                        <a:pt x="75699" y="111590"/>
                        <a:pt x="76222" y="114986"/>
                        <a:pt x="78835" y="117860"/>
                      </a:cubicBezTo>
                      <a:cubicBezTo>
                        <a:pt x="79879" y="119167"/>
                        <a:pt x="82230" y="120473"/>
                        <a:pt x="82753" y="121779"/>
                      </a:cubicBezTo>
                      <a:cubicBezTo>
                        <a:pt x="83014" y="122563"/>
                        <a:pt x="82753" y="123608"/>
                        <a:pt x="82753" y="124392"/>
                      </a:cubicBezTo>
                      <a:cubicBezTo>
                        <a:pt x="82753" y="125698"/>
                        <a:pt x="82753" y="126743"/>
                        <a:pt x="82753" y="128049"/>
                      </a:cubicBezTo>
                      <a:cubicBezTo>
                        <a:pt x="85627" y="127527"/>
                        <a:pt x="86672" y="128572"/>
                        <a:pt x="86149" y="131445"/>
                      </a:cubicBezTo>
                      <a:cubicBezTo>
                        <a:pt x="85627" y="134580"/>
                        <a:pt x="84060" y="136148"/>
                        <a:pt x="80924" y="135887"/>
                      </a:cubicBezTo>
                      <a:cubicBezTo>
                        <a:pt x="78051" y="135887"/>
                        <a:pt x="75177" y="135103"/>
                        <a:pt x="73610" y="137977"/>
                      </a:cubicBezTo>
                      <a:cubicBezTo>
                        <a:pt x="72042" y="140850"/>
                        <a:pt x="71258" y="142679"/>
                        <a:pt x="67601" y="142941"/>
                      </a:cubicBezTo>
                      <a:cubicBezTo>
                        <a:pt x="64988" y="143202"/>
                        <a:pt x="60285" y="143463"/>
                        <a:pt x="58195" y="141373"/>
                      </a:cubicBezTo>
                      <a:cubicBezTo>
                        <a:pt x="56366" y="139805"/>
                        <a:pt x="57411" y="137193"/>
                        <a:pt x="58457" y="135625"/>
                      </a:cubicBezTo>
                      <a:cubicBezTo>
                        <a:pt x="59763" y="133536"/>
                        <a:pt x="62114" y="131445"/>
                        <a:pt x="61330" y="128833"/>
                      </a:cubicBezTo>
                      <a:cubicBezTo>
                        <a:pt x="60808" y="126481"/>
                        <a:pt x="58717" y="123869"/>
                        <a:pt x="57150" y="122040"/>
                      </a:cubicBezTo>
                      <a:cubicBezTo>
                        <a:pt x="55583" y="120211"/>
                        <a:pt x="53492" y="118644"/>
                        <a:pt x="51664" y="117076"/>
                      </a:cubicBezTo>
                      <a:cubicBezTo>
                        <a:pt x="50097" y="115509"/>
                        <a:pt x="48790" y="114464"/>
                        <a:pt x="46700" y="113680"/>
                      </a:cubicBezTo>
                      <a:cubicBezTo>
                        <a:pt x="46700" y="110023"/>
                        <a:pt x="47223" y="106365"/>
                        <a:pt x="47745" y="102707"/>
                      </a:cubicBezTo>
                      <a:cubicBezTo>
                        <a:pt x="48006" y="98789"/>
                        <a:pt x="46700" y="95915"/>
                        <a:pt x="42259" y="95654"/>
                      </a:cubicBezTo>
                      <a:cubicBezTo>
                        <a:pt x="38340" y="95392"/>
                        <a:pt x="32331" y="97221"/>
                        <a:pt x="31025" y="101401"/>
                      </a:cubicBezTo>
                      <a:cubicBezTo>
                        <a:pt x="29979" y="105059"/>
                        <a:pt x="33376" y="108455"/>
                        <a:pt x="34421" y="112113"/>
                      </a:cubicBezTo>
                      <a:cubicBezTo>
                        <a:pt x="35466" y="115770"/>
                        <a:pt x="33637" y="119428"/>
                        <a:pt x="33115" y="123085"/>
                      </a:cubicBezTo>
                      <a:cubicBezTo>
                        <a:pt x="32592" y="127265"/>
                        <a:pt x="34421" y="130400"/>
                        <a:pt x="35728" y="134319"/>
                      </a:cubicBezTo>
                      <a:cubicBezTo>
                        <a:pt x="36772" y="137716"/>
                        <a:pt x="35466" y="139805"/>
                        <a:pt x="34160" y="142679"/>
                      </a:cubicBezTo>
                      <a:cubicBezTo>
                        <a:pt x="32592" y="146076"/>
                        <a:pt x="33115" y="149211"/>
                        <a:pt x="33115" y="152868"/>
                      </a:cubicBezTo>
                      <a:cubicBezTo>
                        <a:pt x="32854" y="157048"/>
                        <a:pt x="29457" y="158093"/>
                        <a:pt x="26061" y="158877"/>
                      </a:cubicBezTo>
                      <a:cubicBezTo>
                        <a:pt x="23187" y="159661"/>
                        <a:pt x="17701" y="161490"/>
                        <a:pt x="14827" y="159661"/>
                      </a:cubicBezTo>
                      <a:cubicBezTo>
                        <a:pt x="11953" y="158093"/>
                        <a:pt x="12998" y="152346"/>
                        <a:pt x="13259" y="149733"/>
                      </a:cubicBezTo>
                      <a:cubicBezTo>
                        <a:pt x="13782" y="145814"/>
                        <a:pt x="14566" y="142157"/>
                        <a:pt x="15610" y="138499"/>
                      </a:cubicBezTo>
                      <a:cubicBezTo>
                        <a:pt x="16656" y="135364"/>
                        <a:pt x="16917" y="132490"/>
                        <a:pt x="17440" y="129094"/>
                      </a:cubicBezTo>
                      <a:cubicBezTo>
                        <a:pt x="17962" y="125175"/>
                        <a:pt x="19268" y="120473"/>
                        <a:pt x="17962" y="116554"/>
                      </a:cubicBezTo>
                      <a:cubicBezTo>
                        <a:pt x="15872" y="110023"/>
                        <a:pt x="5944" y="110806"/>
                        <a:pt x="2025" y="105581"/>
                      </a:cubicBezTo>
                      <a:cubicBezTo>
                        <a:pt x="-2677" y="99050"/>
                        <a:pt x="1764" y="90690"/>
                        <a:pt x="5683" y="85204"/>
                      </a:cubicBezTo>
                      <a:cubicBezTo>
                        <a:pt x="7512" y="82329"/>
                        <a:pt x="8818" y="79717"/>
                        <a:pt x="9341" y="76582"/>
                      </a:cubicBezTo>
                      <a:cubicBezTo>
                        <a:pt x="9602" y="73969"/>
                        <a:pt x="9863" y="71618"/>
                        <a:pt x="10385" y="69006"/>
                      </a:cubicBezTo>
                      <a:cubicBezTo>
                        <a:pt x="10908" y="66916"/>
                        <a:pt x="11431" y="65348"/>
                        <a:pt x="11953" y="63258"/>
                      </a:cubicBezTo>
                      <a:cubicBezTo>
                        <a:pt x="11692" y="58555"/>
                        <a:pt x="14304" y="54114"/>
                        <a:pt x="16394" y="501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91BA57F5-1E84-9385-8F9C-967F47D7FC9F}"/>
                    </a:ext>
                  </a:extLst>
                </p:cNvPr>
                <p:cNvSpPr/>
                <p:nvPr/>
              </p:nvSpPr>
              <p:spPr>
                <a:xfrm>
                  <a:off x="7526987" y="4269425"/>
                  <a:ext cx="36118" cy="32499"/>
                </a:xfrm>
                <a:custGeom>
                  <a:avLst/>
                  <a:gdLst>
                    <a:gd name="connsiteX0" fmla="*/ 36118 w 36118"/>
                    <a:gd name="connsiteY0" fmla="*/ 11495 h 32499"/>
                    <a:gd name="connsiteX1" fmla="*/ 36118 w 36118"/>
                    <a:gd name="connsiteY1" fmla="*/ 11495 h 32499"/>
                    <a:gd name="connsiteX2" fmla="*/ 34290 w 36118"/>
                    <a:gd name="connsiteY2" fmla="*/ 12802 h 32499"/>
                    <a:gd name="connsiteX3" fmla="*/ 31155 w 36118"/>
                    <a:gd name="connsiteY3" fmla="*/ 14892 h 32499"/>
                    <a:gd name="connsiteX4" fmla="*/ 29848 w 36118"/>
                    <a:gd name="connsiteY4" fmla="*/ 16982 h 32499"/>
                    <a:gd name="connsiteX5" fmla="*/ 26974 w 36118"/>
                    <a:gd name="connsiteY5" fmla="*/ 19594 h 32499"/>
                    <a:gd name="connsiteX6" fmla="*/ 25407 w 36118"/>
                    <a:gd name="connsiteY6" fmla="*/ 21684 h 32499"/>
                    <a:gd name="connsiteX7" fmla="*/ 18876 w 36118"/>
                    <a:gd name="connsiteY7" fmla="*/ 27170 h 32499"/>
                    <a:gd name="connsiteX8" fmla="*/ 14695 w 36118"/>
                    <a:gd name="connsiteY8" fmla="*/ 28999 h 32499"/>
                    <a:gd name="connsiteX9" fmla="*/ 13128 w 36118"/>
                    <a:gd name="connsiteY9" fmla="*/ 27954 h 32499"/>
                    <a:gd name="connsiteX10" fmla="*/ 10515 w 36118"/>
                    <a:gd name="connsiteY10" fmla="*/ 28216 h 32499"/>
                    <a:gd name="connsiteX11" fmla="*/ 6335 w 36118"/>
                    <a:gd name="connsiteY11" fmla="*/ 30044 h 32499"/>
                    <a:gd name="connsiteX12" fmla="*/ 1633 w 36118"/>
                    <a:gd name="connsiteY12" fmla="*/ 32396 h 32499"/>
                    <a:gd name="connsiteX13" fmla="*/ 1110 w 36118"/>
                    <a:gd name="connsiteY13" fmla="*/ 30306 h 32499"/>
                    <a:gd name="connsiteX14" fmla="*/ 5029 w 36118"/>
                    <a:gd name="connsiteY14" fmla="*/ 25603 h 32499"/>
                    <a:gd name="connsiteX15" fmla="*/ 5552 w 36118"/>
                    <a:gd name="connsiteY15" fmla="*/ 18027 h 32499"/>
                    <a:gd name="connsiteX16" fmla="*/ 9209 w 36118"/>
                    <a:gd name="connsiteY16" fmla="*/ 9928 h 32499"/>
                    <a:gd name="connsiteX17" fmla="*/ 9993 w 36118"/>
                    <a:gd name="connsiteY17" fmla="*/ 9144 h 32499"/>
                    <a:gd name="connsiteX18" fmla="*/ 9993 w 36118"/>
                    <a:gd name="connsiteY18" fmla="*/ 9144 h 32499"/>
                    <a:gd name="connsiteX19" fmla="*/ 18876 w 36118"/>
                    <a:gd name="connsiteY19" fmla="*/ 6531 h 32499"/>
                    <a:gd name="connsiteX20" fmla="*/ 28803 w 36118"/>
                    <a:gd name="connsiteY20" fmla="*/ 3135 h 32499"/>
                    <a:gd name="connsiteX21" fmla="*/ 31155 w 36118"/>
                    <a:gd name="connsiteY21" fmla="*/ 0 h 32499"/>
                    <a:gd name="connsiteX22" fmla="*/ 36118 w 36118"/>
                    <a:gd name="connsiteY22" fmla="*/ 11495 h 32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6118" h="32499">
                      <a:moveTo>
                        <a:pt x="36118" y="11495"/>
                      </a:moveTo>
                      <a:lnTo>
                        <a:pt x="36118" y="11495"/>
                      </a:lnTo>
                      <a:cubicBezTo>
                        <a:pt x="35596" y="12018"/>
                        <a:pt x="35073" y="12540"/>
                        <a:pt x="34290" y="12802"/>
                      </a:cubicBezTo>
                      <a:cubicBezTo>
                        <a:pt x="32983" y="13585"/>
                        <a:pt x="31938" y="13847"/>
                        <a:pt x="31155" y="14892"/>
                      </a:cubicBezTo>
                      <a:cubicBezTo>
                        <a:pt x="30632" y="15414"/>
                        <a:pt x="30371" y="16198"/>
                        <a:pt x="29848" y="16982"/>
                      </a:cubicBezTo>
                      <a:cubicBezTo>
                        <a:pt x="29064" y="18027"/>
                        <a:pt x="28020" y="18810"/>
                        <a:pt x="26974" y="19594"/>
                      </a:cubicBezTo>
                      <a:cubicBezTo>
                        <a:pt x="26190" y="20117"/>
                        <a:pt x="25930" y="20900"/>
                        <a:pt x="25407" y="21684"/>
                      </a:cubicBezTo>
                      <a:cubicBezTo>
                        <a:pt x="23839" y="23774"/>
                        <a:pt x="21227" y="25603"/>
                        <a:pt x="18876" y="27170"/>
                      </a:cubicBezTo>
                      <a:cubicBezTo>
                        <a:pt x="17830" y="27954"/>
                        <a:pt x="16263" y="29261"/>
                        <a:pt x="14695" y="28999"/>
                      </a:cubicBezTo>
                      <a:cubicBezTo>
                        <a:pt x="14173" y="28738"/>
                        <a:pt x="13651" y="28216"/>
                        <a:pt x="13128" y="27954"/>
                      </a:cubicBezTo>
                      <a:cubicBezTo>
                        <a:pt x="12344" y="27693"/>
                        <a:pt x="11299" y="27954"/>
                        <a:pt x="10515" y="28216"/>
                      </a:cubicBezTo>
                      <a:cubicBezTo>
                        <a:pt x="8948" y="28738"/>
                        <a:pt x="7642" y="29261"/>
                        <a:pt x="6335" y="30044"/>
                      </a:cubicBezTo>
                      <a:cubicBezTo>
                        <a:pt x="4768" y="30828"/>
                        <a:pt x="3461" y="31873"/>
                        <a:pt x="1633" y="32396"/>
                      </a:cubicBezTo>
                      <a:cubicBezTo>
                        <a:pt x="-718" y="32918"/>
                        <a:pt x="-196" y="31350"/>
                        <a:pt x="1110" y="30306"/>
                      </a:cubicBezTo>
                      <a:cubicBezTo>
                        <a:pt x="2677" y="28738"/>
                        <a:pt x="4507" y="27693"/>
                        <a:pt x="5029" y="25603"/>
                      </a:cubicBezTo>
                      <a:cubicBezTo>
                        <a:pt x="5813" y="23252"/>
                        <a:pt x="5029" y="20378"/>
                        <a:pt x="5552" y="18027"/>
                      </a:cubicBezTo>
                      <a:cubicBezTo>
                        <a:pt x="6074" y="15153"/>
                        <a:pt x="7119" y="12279"/>
                        <a:pt x="9209" y="9928"/>
                      </a:cubicBezTo>
                      <a:cubicBezTo>
                        <a:pt x="9470" y="9667"/>
                        <a:pt x="9732" y="9405"/>
                        <a:pt x="9993" y="9144"/>
                      </a:cubicBezTo>
                      <a:lnTo>
                        <a:pt x="9993" y="9144"/>
                      </a:lnTo>
                      <a:cubicBezTo>
                        <a:pt x="24101" y="20639"/>
                        <a:pt x="18876" y="6531"/>
                        <a:pt x="18876" y="6531"/>
                      </a:cubicBezTo>
                      <a:cubicBezTo>
                        <a:pt x="22272" y="6009"/>
                        <a:pt x="26190" y="5748"/>
                        <a:pt x="28803" y="3135"/>
                      </a:cubicBezTo>
                      <a:cubicBezTo>
                        <a:pt x="29848" y="2090"/>
                        <a:pt x="30371" y="1045"/>
                        <a:pt x="31155" y="0"/>
                      </a:cubicBezTo>
                      <a:cubicBezTo>
                        <a:pt x="31415" y="0"/>
                        <a:pt x="35596" y="262"/>
                        <a:pt x="36118" y="114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3F911E82-5F2C-DEE1-63F7-AC8209E75324}"/>
                    </a:ext>
                  </a:extLst>
                </p:cNvPr>
                <p:cNvSpPr/>
                <p:nvPr/>
              </p:nvSpPr>
              <p:spPr>
                <a:xfrm>
                  <a:off x="7510854" y="4299730"/>
                  <a:ext cx="12387" cy="14891"/>
                </a:xfrm>
                <a:custGeom>
                  <a:avLst/>
                  <a:gdLst>
                    <a:gd name="connsiteX0" fmla="*/ 2090 w 12387"/>
                    <a:gd name="connsiteY0" fmla="*/ 11234 h 14891"/>
                    <a:gd name="connsiteX1" fmla="*/ 4964 w 12387"/>
                    <a:gd name="connsiteY1" fmla="*/ 9405 h 14891"/>
                    <a:gd name="connsiteX2" fmla="*/ 6793 w 12387"/>
                    <a:gd name="connsiteY2" fmla="*/ 6531 h 14891"/>
                    <a:gd name="connsiteX3" fmla="*/ 8360 w 12387"/>
                    <a:gd name="connsiteY3" fmla="*/ 3657 h 14891"/>
                    <a:gd name="connsiteX4" fmla="*/ 12279 w 12387"/>
                    <a:gd name="connsiteY4" fmla="*/ 0 h 14891"/>
                    <a:gd name="connsiteX5" fmla="*/ 12018 w 12387"/>
                    <a:gd name="connsiteY5" fmla="*/ 3657 h 14891"/>
                    <a:gd name="connsiteX6" fmla="*/ 11496 w 12387"/>
                    <a:gd name="connsiteY6" fmla="*/ 5747 h 14891"/>
                    <a:gd name="connsiteX7" fmla="*/ 12018 w 12387"/>
                    <a:gd name="connsiteY7" fmla="*/ 6793 h 14891"/>
                    <a:gd name="connsiteX8" fmla="*/ 9928 w 12387"/>
                    <a:gd name="connsiteY8" fmla="*/ 11495 h 14891"/>
                    <a:gd name="connsiteX9" fmla="*/ 2613 w 12387"/>
                    <a:gd name="connsiteY9" fmla="*/ 14891 h 14891"/>
                    <a:gd name="connsiteX10" fmla="*/ 0 w 12387"/>
                    <a:gd name="connsiteY10" fmla="*/ 13585 h 14891"/>
                    <a:gd name="connsiteX11" fmla="*/ 2090 w 12387"/>
                    <a:gd name="connsiteY11" fmla="*/ 11234 h 1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387" h="14891">
                      <a:moveTo>
                        <a:pt x="2090" y="11234"/>
                      </a:moveTo>
                      <a:cubicBezTo>
                        <a:pt x="3135" y="10711"/>
                        <a:pt x="4180" y="10189"/>
                        <a:pt x="4964" y="9405"/>
                      </a:cubicBezTo>
                      <a:cubicBezTo>
                        <a:pt x="5747" y="8621"/>
                        <a:pt x="6270" y="7576"/>
                        <a:pt x="6793" y="6531"/>
                      </a:cubicBezTo>
                      <a:cubicBezTo>
                        <a:pt x="7315" y="5486"/>
                        <a:pt x="7838" y="4702"/>
                        <a:pt x="8360" y="3657"/>
                      </a:cubicBezTo>
                      <a:cubicBezTo>
                        <a:pt x="9405" y="1829"/>
                        <a:pt x="9928" y="0"/>
                        <a:pt x="12279" y="0"/>
                      </a:cubicBezTo>
                      <a:cubicBezTo>
                        <a:pt x="12540" y="1306"/>
                        <a:pt x="12279" y="2090"/>
                        <a:pt x="12018" y="3657"/>
                      </a:cubicBezTo>
                      <a:cubicBezTo>
                        <a:pt x="11756" y="4180"/>
                        <a:pt x="11496" y="4964"/>
                        <a:pt x="11496" y="5747"/>
                      </a:cubicBezTo>
                      <a:cubicBezTo>
                        <a:pt x="11496" y="6270"/>
                        <a:pt x="12018" y="6270"/>
                        <a:pt x="12018" y="6793"/>
                      </a:cubicBezTo>
                      <a:cubicBezTo>
                        <a:pt x="13063" y="8621"/>
                        <a:pt x="11496" y="10450"/>
                        <a:pt x="9928" y="11495"/>
                      </a:cubicBezTo>
                      <a:cubicBezTo>
                        <a:pt x="7838" y="12801"/>
                        <a:pt x="5225" y="14891"/>
                        <a:pt x="2613" y="14891"/>
                      </a:cubicBezTo>
                      <a:cubicBezTo>
                        <a:pt x="1829" y="14891"/>
                        <a:pt x="262" y="14630"/>
                        <a:pt x="0" y="13585"/>
                      </a:cubicBezTo>
                      <a:cubicBezTo>
                        <a:pt x="0" y="12018"/>
                        <a:pt x="1306" y="11495"/>
                        <a:pt x="2090" y="112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FE05EA41-34C0-B734-51FC-8AA0D25EEFA4}"/>
                    </a:ext>
                  </a:extLst>
                </p:cNvPr>
                <p:cNvSpPr/>
                <p:nvPr/>
              </p:nvSpPr>
              <p:spPr>
                <a:xfrm>
                  <a:off x="7488800" y="4302865"/>
                  <a:ext cx="7546" cy="4744"/>
                </a:xfrm>
                <a:custGeom>
                  <a:avLst/>
                  <a:gdLst>
                    <a:gd name="connsiteX0" fmla="*/ 369 w 7546"/>
                    <a:gd name="connsiteY0" fmla="*/ 1567 h 4744"/>
                    <a:gd name="connsiteX1" fmla="*/ 3243 w 7546"/>
                    <a:gd name="connsiteY1" fmla="*/ 522 h 4744"/>
                    <a:gd name="connsiteX2" fmla="*/ 5856 w 7546"/>
                    <a:gd name="connsiteY2" fmla="*/ 0 h 4744"/>
                    <a:gd name="connsiteX3" fmla="*/ 7162 w 7546"/>
                    <a:gd name="connsiteY3" fmla="*/ 2874 h 4744"/>
                    <a:gd name="connsiteX4" fmla="*/ 5072 w 7546"/>
                    <a:gd name="connsiteY4" fmla="*/ 3658 h 4744"/>
                    <a:gd name="connsiteX5" fmla="*/ 2199 w 7546"/>
                    <a:gd name="connsiteY5" fmla="*/ 4703 h 4744"/>
                    <a:gd name="connsiteX6" fmla="*/ 1153 w 7546"/>
                    <a:gd name="connsiteY6" fmla="*/ 4703 h 4744"/>
                    <a:gd name="connsiteX7" fmla="*/ 108 w 7546"/>
                    <a:gd name="connsiteY7" fmla="*/ 4180 h 4744"/>
                    <a:gd name="connsiteX8" fmla="*/ 369 w 7546"/>
                    <a:gd name="connsiteY8" fmla="*/ 1567 h 4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46" h="4744">
                      <a:moveTo>
                        <a:pt x="369" y="1567"/>
                      </a:moveTo>
                      <a:cubicBezTo>
                        <a:pt x="1153" y="1045"/>
                        <a:pt x="2199" y="784"/>
                        <a:pt x="3243" y="522"/>
                      </a:cubicBezTo>
                      <a:cubicBezTo>
                        <a:pt x="4027" y="261"/>
                        <a:pt x="5072" y="0"/>
                        <a:pt x="5856" y="0"/>
                      </a:cubicBezTo>
                      <a:cubicBezTo>
                        <a:pt x="6901" y="261"/>
                        <a:pt x="8207" y="1829"/>
                        <a:pt x="7162" y="2874"/>
                      </a:cubicBezTo>
                      <a:cubicBezTo>
                        <a:pt x="6640" y="3396"/>
                        <a:pt x="5594" y="3396"/>
                        <a:pt x="5072" y="3658"/>
                      </a:cubicBezTo>
                      <a:cubicBezTo>
                        <a:pt x="4027" y="4180"/>
                        <a:pt x="2982" y="4441"/>
                        <a:pt x="2199" y="4703"/>
                      </a:cubicBezTo>
                      <a:cubicBezTo>
                        <a:pt x="2199" y="4703"/>
                        <a:pt x="1415" y="4703"/>
                        <a:pt x="1153" y="4703"/>
                      </a:cubicBezTo>
                      <a:cubicBezTo>
                        <a:pt x="631" y="4703"/>
                        <a:pt x="631" y="4964"/>
                        <a:pt x="108" y="4180"/>
                      </a:cubicBezTo>
                      <a:cubicBezTo>
                        <a:pt x="-153" y="3658"/>
                        <a:pt x="108" y="2613"/>
                        <a:pt x="369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A079CED3-1124-54D8-E9EB-032C09754C02}"/>
                    </a:ext>
                  </a:extLst>
                </p:cNvPr>
                <p:cNvSpPr/>
                <p:nvPr/>
              </p:nvSpPr>
              <p:spPr>
                <a:xfrm>
                  <a:off x="7543772" y="4251462"/>
                  <a:ext cx="18026" cy="9179"/>
                </a:xfrm>
                <a:custGeom>
                  <a:avLst/>
                  <a:gdLst>
                    <a:gd name="connsiteX0" fmla="*/ 0 w 18026"/>
                    <a:gd name="connsiteY0" fmla="*/ 7774 h 9179"/>
                    <a:gd name="connsiteX1" fmla="*/ 1567 w 18026"/>
                    <a:gd name="connsiteY1" fmla="*/ 4378 h 9179"/>
                    <a:gd name="connsiteX2" fmla="*/ 2090 w 18026"/>
                    <a:gd name="connsiteY2" fmla="*/ 1504 h 9179"/>
                    <a:gd name="connsiteX3" fmla="*/ 10450 w 18026"/>
                    <a:gd name="connsiteY3" fmla="*/ 198 h 9179"/>
                    <a:gd name="connsiteX4" fmla="*/ 16459 w 18026"/>
                    <a:gd name="connsiteY4" fmla="*/ 1243 h 9179"/>
                    <a:gd name="connsiteX5" fmla="*/ 18026 w 18026"/>
                    <a:gd name="connsiteY5" fmla="*/ 4378 h 9179"/>
                    <a:gd name="connsiteX6" fmla="*/ 15414 w 18026"/>
                    <a:gd name="connsiteY6" fmla="*/ 6729 h 9179"/>
                    <a:gd name="connsiteX7" fmla="*/ 10711 w 18026"/>
                    <a:gd name="connsiteY7" fmla="*/ 8035 h 9179"/>
                    <a:gd name="connsiteX8" fmla="*/ 6009 w 18026"/>
                    <a:gd name="connsiteY8" fmla="*/ 8558 h 9179"/>
                    <a:gd name="connsiteX9" fmla="*/ 0 w 18026"/>
                    <a:gd name="connsiteY9" fmla="*/ 7774 h 9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026" h="9179">
                      <a:moveTo>
                        <a:pt x="0" y="7774"/>
                      </a:moveTo>
                      <a:cubicBezTo>
                        <a:pt x="0" y="6468"/>
                        <a:pt x="1306" y="5684"/>
                        <a:pt x="1567" y="4378"/>
                      </a:cubicBezTo>
                      <a:cubicBezTo>
                        <a:pt x="1829" y="3332"/>
                        <a:pt x="1306" y="2287"/>
                        <a:pt x="2090" y="1504"/>
                      </a:cubicBezTo>
                      <a:cubicBezTo>
                        <a:pt x="3919" y="-586"/>
                        <a:pt x="7838" y="459"/>
                        <a:pt x="10450" y="198"/>
                      </a:cubicBezTo>
                      <a:cubicBezTo>
                        <a:pt x="12801" y="-64"/>
                        <a:pt x="14630" y="-325"/>
                        <a:pt x="16459" y="1243"/>
                      </a:cubicBezTo>
                      <a:cubicBezTo>
                        <a:pt x="17242" y="2026"/>
                        <a:pt x="18026" y="3332"/>
                        <a:pt x="18026" y="4378"/>
                      </a:cubicBezTo>
                      <a:cubicBezTo>
                        <a:pt x="18026" y="6206"/>
                        <a:pt x="16720" y="6468"/>
                        <a:pt x="15414" y="6729"/>
                      </a:cubicBezTo>
                      <a:cubicBezTo>
                        <a:pt x="13847" y="6990"/>
                        <a:pt x="12279" y="7512"/>
                        <a:pt x="10711" y="8035"/>
                      </a:cubicBezTo>
                      <a:cubicBezTo>
                        <a:pt x="9144" y="8296"/>
                        <a:pt x="7576" y="8296"/>
                        <a:pt x="6009" y="8558"/>
                      </a:cubicBezTo>
                      <a:cubicBezTo>
                        <a:pt x="4703" y="8558"/>
                        <a:pt x="0" y="10386"/>
                        <a:pt x="0" y="77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513EBC62-B039-2528-0E81-6EDC0015FF7B}"/>
                    </a:ext>
                  </a:extLst>
                </p:cNvPr>
                <p:cNvSpPr/>
                <p:nvPr/>
              </p:nvSpPr>
              <p:spPr>
                <a:xfrm>
                  <a:off x="7534134" y="4255762"/>
                  <a:ext cx="6764" cy="7748"/>
                </a:xfrm>
                <a:custGeom>
                  <a:avLst/>
                  <a:gdLst>
                    <a:gd name="connsiteX0" fmla="*/ 756 w 6764"/>
                    <a:gd name="connsiteY0" fmla="*/ 3475 h 7748"/>
                    <a:gd name="connsiteX1" fmla="*/ 495 w 6764"/>
                    <a:gd name="connsiteY1" fmla="*/ 3213 h 7748"/>
                    <a:gd name="connsiteX2" fmla="*/ 495 w 6764"/>
                    <a:gd name="connsiteY2" fmla="*/ 862 h 7748"/>
                    <a:gd name="connsiteX3" fmla="*/ 3107 w 6764"/>
                    <a:gd name="connsiteY3" fmla="*/ 600 h 7748"/>
                    <a:gd name="connsiteX4" fmla="*/ 5981 w 6764"/>
                    <a:gd name="connsiteY4" fmla="*/ 339 h 7748"/>
                    <a:gd name="connsiteX5" fmla="*/ 5981 w 6764"/>
                    <a:gd name="connsiteY5" fmla="*/ 2952 h 7748"/>
                    <a:gd name="connsiteX6" fmla="*/ 6765 w 6764"/>
                    <a:gd name="connsiteY6" fmla="*/ 6609 h 7748"/>
                    <a:gd name="connsiteX7" fmla="*/ 4936 w 6764"/>
                    <a:gd name="connsiteY7" fmla="*/ 7655 h 7748"/>
                    <a:gd name="connsiteX8" fmla="*/ 756 w 6764"/>
                    <a:gd name="connsiteY8" fmla="*/ 3475 h 7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64" h="7748">
                      <a:moveTo>
                        <a:pt x="756" y="3475"/>
                      </a:moveTo>
                      <a:cubicBezTo>
                        <a:pt x="756" y="3475"/>
                        <a:pt x="495" y="3213"/>
                        <a:pt x="495" y="3213"/>
                      </a:cubicBezTo>
                      <a:cubicBezTo>
                        <a:pt x="-28" y="2429"/>
                        <a:pt x="-289" y="1646"/>
                        <a:pt x="495" y="862"/>
                      </a:cubicBezTo>
                      <a:cubicBezTo>
                        <a:pt x="1279" y="78"/>
                        <a:pt x="2062" y="600"/>
                        <a:pt x="3107" y="600"/>
                      </a:cubicBezTo>
                      <a:cubicBezTo>
                        <a:pt x="3891" y="339"/>
                        <a:pt x="5197" y="-444"/>
                        <a:pt x="5981" y="339"/>
                      </a:cubicBezTo>
                      <a:cubicBezTo>
                        <a:pt x="6504" y="1123"/>
                        <a:pt x="6242" y="2168"/>
                        <a:pt x="5981" y="2952"/>
                      </a:cubicBezTo>
                      <a:cubicBezTo>
                        <a:pt x="5720" y="4258"/>
                        <a:pt x="6504" y="5303"/>
                        <a:pt x="6765" y="6609"/>
                      </a:cubicBezTo>
                      <a:cubicBezTo>
                        <a:pt x="6765" y="7655"/>
                        <a:pt x="5720" y="7916"/>
                        <a:pt x="4936" y="7655"/>
                      </a:cubicBezTo>
                      <a:cubicBezTo>
                        <a:pt x="3107" y="7132"/>
                        <a:pt x="1801" y="4781"/>
                        <a:pt x="756" y="347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660C510F-3131-3F8F-79A4-9110A42ABCF9}"/>
                    </a:ext>
                  </a:extLst>
                </p:cNvPr>
                <p:cNvSpPr/>
                <p:nvPr/>
              </p:nvSpPr>
              <p:spPr>
                <a:xfrm>
                  <a:off x="7519892" y="4257114"/>
                  <a:ext cx="11235" cy="6533"/>
                </a:xfrm>
                <a:custGeom>
                  <a:avLst/>
                  <a:gdLst>
                    <a:gd name="connsiteX0" fmla="*/ 8205 w 11235"/>
                    <a:gd name="connsiteY0" fmla="*/ 32 h 6533"/>
                    <a:gd name="connsiteX1" fmla="*/ 7683 w 11235"/>
                    <a:gd name="connsiteY1" fmla="*/ 6041 h 6533"/>
                    <a:gd name="connsiteX2" fmla="*/ 1151 w 11235"/>
                    <a:gd name="connsiteY2" fmla="*/ 5257 h 6533"/>
                    <a:gd name="connsiteX3" fmla="*/ 1412 w 11235"/>
                    <a:gd name="connsiteY3" fmla="*/ 3167 h 6533"/>
                    <a:gd name="connsiteX4" fmla="*/ 106 w 11235"/>
                    <a:gd name="connsiteY4" fmla="*/ 816 h 6533"/>
                    <a:gd name="connsiteX5" fmla="*/ 4025 w 11235"/>
                    <a:gd name="connsiteY5" fmla="*/ 293 h 6533"/>
                    <a:gd name="connsiteX6" fmla="*/ 8205 w 11235"/>
                    <a:gd name="connsiteY6" fmla="*/ 32 h 6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35" h="6533">
                      <a:moveTo>
                        <a:pt x="8205" y="32"/>
                      </a:moveTo>
                      <a:cubicBezTo>
                        <a:pt x="13169" y="-490"/>
                        <a:pt x="11340" y="5518"/>
                        <a:pt x="7683" y="6041"/>
                      </a:cubicBezTo>
                      <a:cubicBezTo>
                        <a:pt x="6115" y="6302"/>
                        <a:pt x="2196" y="7347"/>
                        <a:pt x="1151" y="5257"/>
                      </a:cubicBezTo>
                      <a:cubicBezTo>
                        <a:pt x="890" y="4473"/>
                        <a:pt x="1674" y="3951"/>
                        <a:pt x="1412" y="3167"/>
                      </a:cubicBezTo>
                      <a:cubicBezTo>
                        <a:pt x="1151" y="2384"/>
                        <a:pt x="-417" y="1861"/>
                        <a:pt x="106" y="816"/>
                      </a:cubicBezTo>
                      <a:cubicBezTo>
                        <a:pt x="628" y="-229"/>
                        <a:pt x="2980" y="32"/>
                        <a:pt x="4025" y="293"/>
                      </a:cubicBezTo>
                      <a:cubicBezTo>
                        <a:pt x="5331" y="32"/>
                        <a:pt x="6637" y="293"/>
                        <a:pt x="8205" y="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B5865623-651C-6B81-61D7-64E416793611}"/>
                    </a:ext>
                  </a:extLst>
                </p:cNvPr>
                <p:cNvSpPr/>
                <p:nvPr/>
              </p:nvSpPr>
              <p:spPr>
                <a:xfrm>
                  <a:off x="7502494" y="4252037"/>
                  <a:ext cx="12836" cy="12685"/>
                </a:xfrm>
                <a:custGeom>
                  <a:avLst/>
                  <a:gdLst>
                    <a:gd name="connsiteX0" fmla="*/ 0 w 12836"/>
                    <a:gd name="connsiteY0" fmla="*/ 12425 h 12685"/>
                    <a:gd name="connsiteX1" fmla="*/ 2613 w 12836"/>
                    <a:gd name="connsiteY1" fmla="*/ 9028 h 12685"/>
                    <a:gd name="connsiteX2" fmla="*/ 6009 w 12836"/>
                    <a:gd name="connsiteY2" fmla="*/ 4064 h 12685"/>
                    <a:gd name="connsiteX3" fmla="*/ 7315 w 12836"/>
                    <a:gd name="connsiteY3" fmla="*/ 2497 h 12685"/>
                    <a:gd name="connsiteX4" fmla="*/ 10712 w 12836"/>
                    <a:gd name="connsiteY4" fmla="*/ 145 h 12685"/>
                    <a:gd name="connsiteX5" fmla="*/ 11234 w 12836"/>
                    <a:gd name="connsiteY5" fmla="*/ 2758 h 12685"/>
                    <a:gd name="connsiteX6" fmla="*/ 12018 w 12836"/>
                    <a:gd name="connsiteY6" fmla="*/ 5109 h 12685"/>
                    <a:gd name="connsiteX7" fmla="*/ 11495 w 12836"/>
                    <a:gd name="connsiteY7" fmla="*/ 10073 h 12685"/>
                    <a:gd name="connsiteX8" fmla="*/ 6009 w 12836"/>
                    <a:gd name="connsiteY8" fmla="*/ 12686 h 12685"/>
                    <a:gd name="connsiteX9" fmla="*/ 3396 w 12836"/>
                    <a:gd name="connsiteY9" fmla="*/ 12425 h 12685"/>
                    <a:gd name="connsiteX10" fmla="*/ 0 w 12836"/>
                    <a:gd name="connsiteY10" fmla="*/ 12425 h 1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836" h="12685">
                      <a:moveTo>
                        <a:pt x="0" y="12425"/>
                      </a:moveTo>
                      <a:cubicBezTo>
                        <a:pt x="522" y="11118"/>
                        <a:pt x="1829" y="10334"/>
                        <a:pt x="2613" y="9028"/>
                      </a:cubicBezTo>
                      <a:cubicBezTo>
                        <a:pt x="3657" y="7200"/>
                        <a:pt x="4964" y="5632"/>
                        <a:pt x="6009" y="4064"/>
                      </a:cubicBezTo>
                      <a:cubicBezTo>
                        <a:pt x="6531" y="3542"/>
                        <a:pt x="6793" y="3019"/>
                        <a:pt x="7315" y="2497"/>
                      </a:cubicBezTo>
                      <a:cubicBezTo>
                        <a:pt x="8099" y="1974"/>
                        <a:pt x="9666" y="-638"/>
                        <a:pt x="10712" y="145"/>
                      </a:cubicBezTo>
                      <a:cubicBezTo>
                        <a:pt x="11234" y="668"/>
                        <a:pt x="11234" y="2236"/>
                        <a:pt x="11234" y="2758"/>
                      </a:cubicBezTo>
                      <a:cubicBezTo>
                        <a:pt x="11234" y="3542"/>
                        <a:pt x="11495" y="4325"/>
                        <a:pt x="12018" y="5109"/>
                      </a:cubicBezTo>
                      <a:cubicBezTo>
                        <a:pt x="13063" y="6677"/>
                        <a:pt x="13324" y="9028"/>
                        <a:pt x="11495" y="10073"/>
                      </a:cubicBezTo>
                      <a:cubicBezTo>
                        <a:pt x="9928" y="11118"/>
                        <a:pt x="8099" y="12425"/>
                        <a:pt x="6009" y="12686"/>
                      </a:cubicBezTo>
                      <a:cubicBezTo>
                        <a:pt x="4964" y="12686"/>
                        <a:pt x="4180" y="12425"/>
                        <a:pt x="3396" y="12425"/>
                      </a:cubicBezTo>
                      <a:cubicBezTo>
                        <a:pt x="2874" y="12425"/>
                        <a:pt x="0" y="12425"/>
                        <a:pt x="0" y="124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5839845D-BAA2-6857-0CCB-F10E24740394}"/>
                    </a:ext>
                  </a:extLst>
                </p:cNvPr>
                <p:cNvSpPr/>
                <p:nvPr/>
              </p:nvSpPr>
              <p:spPr>
                <a:xfrm>
                  <a:off x="7446964" y="4256766"/>
                  <a:ext cx="51407" cy="12920"/>
                </a:xfrm>
                <a:custGeom>
                  <a:avLst/>
                  <a:gdLst>
                    <a:gd name="connsiteX0" fmla="*/ 29927 w 51407"/>
                    <a:gd name="connsiteY0" fmla="*/ 11875 h 12920"/>
                    <a:gd name="connsiteX1" fmla="*/ 19738 w 51407"/>
                    <a:gd name="connsiteY1" fmla="*/ 12136 h 12920"/>
                    <a:gd name="connsiteX2" fmla="*/ 9549 w 51407"/>
                    <a:gd name="connsiteY2" fmla="*/ 10569 h 12920"/>
                    <a:gd name="connsiteX3" fmla="*/ 667 w 51407"/>
                    <a:gd name="connsiteY3" fmla="*/ 9785 h 12920"/>
                    <a:gd name="connsiteX4" fmla="*/ 5108 w 51407"/>
                    <a:gd name="connsiteY4" fmla="*/ 1947 h 12920"/>
                    <a:gd name="connsiteX5" fmla="*/ 19738 w 51407"/>
                    <a:gd name="connsiteY5" fmla="*/ 119 h 12920"/>
                    <a:gd name="connsiteX6" fmla="*/ 30449 w 51407"/>
                    <a:gd name="connsiteY6" fmla="*/ 2992 h 12920"/>
                    <a:gd name="connsiteX7" fmla="*/ 39855 w 51407"/>
                    <a:gd name="connsiteY7" fmla="*/ 4037 h 12920"/>
                    <a:gd name="connsiteX8" fmla="*/ 50044 w 51407"/>
                    <a:gd name="connsiteY8" fmla="*/ 4560 h 12920"/>
                    <a:gd name="connsiteX9" fmla="*/ 51089 w 51407"/>
                    <a:gd name="connsiteY9" fmla="*/ 8740 h 12920"/>
                    <a:gd name="connsiteX10" fmla="*/ 46909 w 51407"/>
                    <a:gd name="connsiteY10" fmla="*/ 11614 h 12920"/>
                    <a:gd name="connsiteX11" fmla="*/ 42206 w 51407"/>
                    <a:gd name="connsiteY11" fmla="*/ 12920 h 12920"/>
                    <a:gd name="connsiteX12" fmla="*/ 38287 w 51407"/>
                    <a:gd name="connsiteY12" fmla="*/ 12920 h 12920"/>
                    <a:gd name="connsiteX13" fmla="*/ 34107 w 51407"/>
                    <a:gd name="connsiteY13" fmla="*/ 11875 h 12920"/>
                    <a:gd name="connsiteX14" fmla="*/ 29927 w 51407"/>
                    <a:gd name="connsiteY14" fmla="*/ 11875 h 12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407" h="12920">
                      <a:moveTo>
                        <a:pt x="29927" y="11875"/>
                      </a:moveTo>
                      <a:cubicBezTo>
                        <a:pt x="26270" y="12659"/>
                        <a:pt x="23396" y="13181"/>
                        <a:pt x="19738" y="12136"/>
                      </a:cubicBezTo>
                      <a:cubicBezTo>
                        <a:pt x="16342" y="11091"/>
                        <a:pt x="13207" y="10046"/>
                        <a:pt x="9549" y="10569"/>
                      </a:cubicBezTo>
                      <a:cubicBezTo>
                        <a:pt x="6936" y="10830"/>
                        <a:pt x="2495" y="12136"/>
                        <a:pt x="667" y="9785"/>
                      </a:cubicBezTo>
                      <a:cubicBezTo>
                        <a:pt x="-1684" y="6650"/>
                        <a:pt x="2757" y="2992"/>
                        <a:pt x="5108" y="1947"/>
                      </a:cubicBezTo>
                      <a:cubicBezTo>
                        <a:pt x="9549" y="-143"/>
                        <a:pt x="14774" y="-143"/>
                        <a:pt x="19738" y="119"/>
                      </a:cubicBezTo>
                      <a:cubicBezTo>
                        <a:pt x="23657" y="380"/>
                        <a:pt x="27054" y="1686"/>
                        <a:pt x="30449" y="2992"/>
                      </a:cubicBezTo>
                      <a:cubicBezTo>
                        <a:pt x="33585" y="4299"/>
                        <a:pt x="36720" y="5083"/>
                        <a:pt x="39855" y="4037"/>
                      </a:cubicBezTo>
                      <a:cubicBezTo>
                        <a:pt x="43251" y="2992"/>
                        <a:pt x="47170" y="1686"/>
                        <a:pt x="50044" y="4560"/>
                      </a:cubicBezTo>
                      <a:cubicBezTo>
                        <a:pt x="51089" y="5605"/>
                        <a:pt x="51873" y="7434"/>
                        <a:pt x="51089" y="8740"/>
                      </a:cubicBezTo>
                      <a:cubicBezTo>
                        <a:pt x="50305" y="10308"/>
                        <a:pt x="48476" y="11091"/>
                        <a:pt x="46909" y="11614"/>
                      </a:cubicBezTo>
                      <a:cubicBezTo>
                        <a:pt x="45341" y="12136"/>
                        <a:pt x="43774" y="12920"/>
                        <a:pt x="42206" y="12920"/>
                      </a:cubicBezTo>
                      <a:cubicBezTo>
                        <a:pt x="40900" y="12920"/>
                        <a:pt x="39593" y="12920"/>
                        <a:pt x="38287" y="12920"/>
                      </a:cubicBezTo>
                      <a:cubicBezTo>
                        <a:pt x="36981" y="12920"/>
                        <a:pt x="35675" y="12136"/>
                        <a:pt x="34107" y="11875"/>
                      </a:cubicBezTo>
                      <a:cubicBezTo>
                        <a:pt x="33062" y="11614"/>
                        <a:pt x="31495" y="11614"/>
                        <a:pt x="29927" y="1187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70BBD643-DDDF-D48F-F6E7-B7794BC97F37}"/>
                    </a:ext>
                  </a:extLst>
                </p:cNvPr>
                <p:cNvSpPr/>
                <p:nvPr/>
              </p:nvSpPr>
              <p:spPr>
                <a:xfrm>
                  <a:off x="7429775" y="4279442"/>
                  <a:ext cx="37512" cy="23327"/>
                </a:xfrm>
                <a:custGeom>
                  <a:avLst/>
                  <a:gdLst>
                    <a:gd name="connsiteX0" fmla="*/ 3225 w 37512"/>
                    <a:gd name="connsiteY0" fmla="*/ 8532 h 23327"/>
                    <a:gd name="connsiteX1" fmla="*/ 90 w 37512"/>
                    <a:gd name="connsiteY1" fmla="*/ 5397 h 23327"/>
                    <a:gd name="connsiteX2" fmla="*/ 3487 w 37512"/>
                    <a:gd name="connsiteY2" fmla="*/ 433 h 23327"/>
                    <a:gd name="connsiteX3" fmla="*/ 7667 w 37512"/>
                    <a:gd name="connsiteY3" fmla="*/ 172 h 23327"/>
                    <a:gd name="connsiteX4" fmla="*/ 13414 w 37512"/>
                    <a:gd name="connsiteY4" fmla="*/ 955 h 23327"/>
                    <a:gd name="connsiteX5" fmla="*/ 18900 w 37512"/>
                    <a:gd name="connsiteY5" fmla="*/ 694 h 23327"/>
                    <a:gd name="connsiteX6" fmla="*/ 24648 w 37512"/>
                    <a:gd name="connsiteY6" fmla="*/ 1478 h 23327"/>
                    <a:gd name="connsiteX7" fmla="*/ 27522 w 37512"/>
                    <a:gd name="connsiteY7" fmla="*/ 4352 h 23327"/>
                    <a:gd name="connsiteX8" fmla="*/ 33792 w 37512"/>
                    <a:gd name="connsiteY8" fmla="*/ 9054 h 23327"/>
                    <a:gd name="connsiteX9" fmla="*/ 37450 w 37512"/>
                    <a:gd name="connsiteY9" fmla="*/ 13757 h 23327"/>
                    <a:gd name="connsiteX10" fmla="*/ 35360 w 37512"/>
                    <a:gd name="connsiteY10" fmla="*/ 22117 h 23327"/>
                    <a:gd name="connsiteX11" fmla="*/ 30657 w 37512"/>
                    <a:gd name="connsiteY11" fmla="*/ 22378 h 23327"/>
                    <a:gd name="connsiteX12" fmla="*/ 28044 w 37512"/>
                    <a:gd name="connsiteY12" fmla="*/ 20550 h 23327"/>
                    <a:gd name="connsiteX13" fmla="*/ 25693 w 37512"/>
                    <a:gd name="connsiteY13" fmla="*/ 18459 h 23327"/>
                    <a:gd name="connsiteX14" fmla="*/ 20207 w 37512"/>
                    <a:gd name="connsiteY14" fmla="*/ 13757 h 23327"/>
                    <a:gd name="connsiteX15" fmla="*/ 17333 w 37512"/>
                    <a:gd name="connsiteY15" fmla="*/ 12712 h 23327"/>
                    <a:gd name="connsiteX16" fmla="*/ 12369 w 37512"/>
                    <a:gd name="connsiteY16" fmla="*/ 10622 h 23327"/>
                    <a:gd name="connsiteX17" fmla="*/ 8712 w 37512"/>
                    <a:gd name="connsiteY17" fmla="*/ 10361 h 23327"/>
                    <a:gd name="connsiteX18" fmla="*/ 5315 w 37512"/>
                    <a:gd name="connsiteY18" fmla="*/ 9838 h 23327"/>
                    <a:gd name="connsiteX19" fmla="*/ 5577 w 37512"/>
                    <a:gd name="connsiteY19" fmla="*/ 9577 h 23327"/>
                    <a:gd name="connsiteX20" fmla="*/ 3225 w 37512"/>
                    <a:gd name="connsiteY20" fmla="*/ 8532 h 2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7512" h="23327">
                      <a:moveTo>
                        <a:pt x="3225" y="8532"/>
                      </a:moveTo>
                      <a:cubicBezTo>
                        <a:pt x="1658" y="8009"/>
                        <a:pt x="613" y="6964"/>
                        <a:pt x="90" y="5397"/>
                      </a:cubicBezTo>
                      <a:cubicBezTo>
                        <a:pt x="-432" y="3045"/>
                        <a:pt x="1396" y="955"/>
                        <a:pt x="3487" y="433"/>
                      </a:cubicBezTo>
                      <a:cubicBezTo>
                        <a:pt x="4793" y="-90"/>
                        <a:pt x="6361" y="-90"/>
                        <a:pt x="7667" y="172"/>
                      </a:cubicBezTo>
                      <a:cubicBezTo>
                        <a:pt x="9496" y="433"/>
                        <a:pt x="11324" y="694"/>
                        <a:pt x="13414" y="955"/>
                      </a:cubicBezTo>
                      <a:cubicBezTo>
                        <a:pt x="15243" y="1217"/>
                        <a:pt x="17072" y="694"/>
                        <a:pt x="18900" y="694"/>
                      </a:cubicBezTo>
                      <a:cubicBezTo>
                        <a:pt x="20991" y="694"/>
                        <a:pt x="22819" y="433"/>
                        <a:pt x="24648" y="1478"/>
                      </a:cubicBezTo>
                      <a:cubicBezTo>
                        <a:pt x="25693" y="2262"/>
                        <a:pt x="26738" y="3307"/>
                        <a:pt x="27522" y="4352"/>
                      </a:cubicBezTo>
                      <a:cubicBezTo>
                        <a:pt x="29351" y="6442"/>
                        <a:pt x="31702" y="7487"/>
                        <a:pt x="33792" y="9054"/>
                      </a:cubicBezTo>
                      <a:cubicBezTo>
                        <a:pt x="35360" y="10099"/>
                        <a:pt x="37450" y="11667"/>
                        <a:pt x="37450" y="13757"/>
                      </a:cubicBezTo>
                      <a:cubicBezTo>
                        <a:pt x="37711" y="16892"/>
                        <a:pt x="37188" y="19766"/>
                        <a:pt x="35360" y="22117"/>
                      </a:cubicBezTo>
                      <a:cubicBezTo>
                        <a:pt x="34053" y="23946"/>
                        <a:pt x="32486" y="23423"/>
                        <a:pt x="30657" y="22378"/>
                      </a:cubicBezTo>
                      <a:cubicBezTo>
                        <a:pt x="29612" y="21856"/>
                        <a:pt x="28828" y="21072"/>
                        <a:pt x="28044" y="20550"/>
                      </a:cubicBezTo>
                      <a:cubicBezTo>
                        <a:pt x="27261" y="20027"/>
                        <a:pt x="26477" y="19243"/>
                        <a:pt x="25693" y="18459"/>
                      </a:cubicBezTo>
                      <a:cubicBezTo>
                        <a:pt x="24125" y="16892"/>
                        <a:pt x="22297" y="15324"/>
                        <a:pt x="20207" y="13757"/>
                      </a:cubicBezTo>
                      <a:cubicBezTo>
                        <a:pt x="19423" y="14018"/>
                        <a:pt x="17856" y="12973"/>
                        <a:pt x="17333" y="12712"/>
                      </a:cubicBezTo>
                      <a:cubicBezTo>
                        <a:pt x="15765" y="11928"/>
                        <a:pt x="13937" y="10622"/>
                        <a:pt x="12369" y="10622"/>
                      </a:cubicBezTo>
                      <a:cubicBezTo>
                        <a:pt x="11063" y="10622"/>
                        <a:pt x="10018" y="10361"/>
                        <a:pt x="8712" y="10361"/>
                      </a:cubicBezTo>
                      <a:cubicBezTo>
                        <a:pt x="7928" y="10361"/>
                        <a:pt x="6099" y="10361"/>
                        <a:pt x="5315" y="9838"/>
                      </a:cubicBezTo>
                      <a:cubicBezTo>
                        <a:pt x="5315" y="9838"/>
                        <a:pt x="5315" y="9838"/>
                        <a:pt x="5577" y="9577"/>
                      </a:cubicBezTo>
                      <a:cubicBezTo>
                        <a:pt x="5054" y="9054"/>
                        <a:pt x="4009" y="8793"/>
                        <a:pt x="3225" y="85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EE915C1E-7A94-83A9-2126-C9F8CD9E5252}"/>
                    </a:ext>
                  </a:extLst>
                </p:cNvPr>
                <p:cNvSpPr/>
                <p:nvPr/>
              </p:nvSpPr>
              <p:spPr>
                <a:xfrm>
                  <a:off x="7437180" y="4259138"/>
                  <a:ext cx="4494" cy="7217"/>
                </a:xfrm>
                <a:custGeom>
                  <a:avLst/>
                  <a:gdLst>
                    <a:gd name="connsiteX0" fmla="*/ 2613 w 4494"/>
                    <a:gd name="connsiteY0" fmla="*/ 6891 h 7217"/>
                    <a:gd name="connsiteX1" fmla="*/ 2613 w 4494"/>
                    <a:gd name="connsiteY1" fmla="*/ 6891 h 7217"/>
                    <a:gd name="connsiteX2" fmla="*/ 1568 w 4494"/>
                    <a:gd name="connsiteY2" fmla="*/ 7152 h 7217"/>
                    <a:gd name="connsiteX3" fmla="*/ 784 w 4494"/>
                    <a:gd name="connsiteY3" fmla="*/ 6891 h 7217"/>
                    <a:gd name="connsiteX4" fmla="*/ 262 w 4494"/>
                    <a:gd name="connsiteY4" fmla="*/ 5846 h 7217"/>
                    <a:gd name="connsiteX5" fmla="*/ 0 w 4494"/>
                    <a:gd name="connsiteY5" fmla="*/ 2188 h 7217"/>
                    <a:gd name="connsiteX6" fmla="*/ 2351 w 4494"/>
                    <a:gd name="connsiteY6" fmla="*/ 98 h 7217"/>
                    <a:gd name="connsiteX7" fmla="*/ 4441 w 4494"/>
                    <a:gd name="connsiteY7" fmla="*/ 882 h 7217"/>
                    <a:gd name="connsiteX8" fmla="*/ 3919 w 4494"/>
                    <a:gd name="connsiteY8" fmla="*/ 3755 h 7217"/>
                    <a:gd name="connsiteX9" fmla="*/ 2613 w 4494"/>
                    <a:gd name="connsiteY9" fmla="*/ 6891 h 7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494" h="7217">
                      <a:moveTo>
                        <a:pt x="2613" y="6891"/>
                      </a:moveTo>
                      <a:cubicBezTo>
                        <a:pt x="2874" y="6368"/>
                        <a:pt x="2351" y="6891"/>
                        <a:pt x="2613" y="6891"/>
                      </a:cubicBezTo>
                      <a:cubicBezTo>
                        <a:pt x="2351" y="6891"/>
                        <a:pt x="1829" y="7152"/>
                        <a:pt x="1568" y="7152"/>
                      </a:cubicBezTo>
                      <a:cubicBezTo>
                        <a:pt x="1045" y="7152"/>
                        <a:pt x="1306" y="7413"/>
                        <a:pt x="784" y="6891"/>
                      </a:cubicBezTo>
                      <a:cubicBezTo>
                        <a:pt x="522" y="6629"/>
                        <a:pt x="522" y="6368"/>
                        <a:pt x="262" y="5846"/>
                      </a:cubicBezTo>
                      <a:cubicBezTo>
                        <a:pt x="0" y="4800"/>
                        <a:pt x="0" y="3233"/>
                        <a:pt x="0" y="2188"/>
                      </a:cubicBezTo>
                      <a:cubicBezTo>
                        <a:pt x="262" y="1143"/>
                        <a:pt x="1045" y="98"/>
                        <a:pt x="2351" y="98"/>
                      </a:cubicBezTo>
                      <a:cubicBezTo>
                        <a:pt x="3135" y="-163"/>
                        <a:pt x="4441" y="98"/>
                        <a:pt x="4441" y="882"/>
                      </a:cubicBezTo>
                      <a:cubicBezTo>
                        <a:pt x="4703" y="1666"/>
                        <a:pt x="3919" y="2972"/>
                        <a:pt x="3919" y="3755"/>
                      </a:cubicBezTo>
                      <a:cubicBezTo>
                        <a:pt x="3657" y="5323"/>
                        <a:pt x="3396" y="6107"/>
                        <a:pt x="2613" y="68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A5B1CC49-7C0A-FA26-2169-B6F1599A4B76}"/>
                    </a:ext>
                  </a:extLst>
                </p:cNvPr>
                <p:cNvSpPr/>
                <p:nvPr/>
              </p:nvSpPr>
              <p:spPr>
                <a:xfrm>
                  <a:off x="7403407" y="4251740"/>
                  <a:ext cx="29440" cy="16796"/>
                </a:xfrm>
                <a:custGeom>
                  <a:avLst/>
                  <a:gdLst>
                    <a:gd name="connsiteX0" fmla="*/ 13395 w 29440"/>
                    <a:gd name="connsiteY0" fmla="*/ 13505 h 16796"/>
                    <a:gd name="connsiteX1" fmla="*/ 8954 w 29440"/>
                    <a:gd name="connsiteY1" fmla="*/ 11937 h 16796"/>
                    <a:gd name="connsiteX2" fmla="*/ 5297 w 29440"/>
                    <a:gd name="connsiteY2" fmla="*/ 9064 h 16796"/>
                    <a:gd name="connsiteX3" fmla="*/ 594 w 29440"/>
                    <a:gd name="connsiteY3" fmla="*/ 5928 h 16796"/>
                    <a:gd name="connsiteX4" fmla="*/ 2684 w 29440"/>
                    <a:gd name="connsiteY4" fmla="*/ 442 h 16796"/>
                    <a:gd name="connsiteX5" fmla="*/ 8170 w 29440"/>
                    <a:gd name="connsiteY5" fmla="*/ 2794 h 16796"/>
                    <a:gd name="connsiteX6" fmla="*/ 10522 w 29440"/>
                    <a:gd name="connsiteY6" fmla="*/ 4622 h 16796"/>
                    <a:gd name="connsiteX7" fmla="*/ 12873 w 29440"/>
                    <a:gd name="connsiteY7" fmla="*/ 4884 h 16796"/>
                    <a:gd name="connsiteX8" fmla="*/ 17836 w 29440"/>
                    <a:gd name="connsiteY8" fmla="*/ 8019 h 16796"/>
                    <a:gd name="connsiteX9" fmla="*/ 22801 w 29440"/>
                    <a:gd name="connsiteY9" fmla="*/ 5406 h 16796"/>
                    <a:gd name="connsiteX10" fmla="*/ 25413 w 29440"/>
                    <a:gd name="connsiteY10" fmla="*/ 4884 h 16796"/>
                    <a:gd name="connsiteX11" fmla="*/ 29071 w 29440"/>
                    <a:gd name="connsiteY11" fmla="*/ 3316 h 16796"/>
                    <a:gd name="connsiteX12" fmla="*/ 29332 w 29440"/>
                    <a:gd name="connsiteY12" fmla="*/ 4622 h 16796"/>
                    <a:gd name="connsiteX13" fmla="*/ 27503 w 29440"/>
                    <a:gd name="connsiteY13" fmla="*/ 9586 h 16796"/>
                    <a:gd name="connsiteX14" fmla="*/ 29071 w 29440"/>
                    <a:gd name="connsiteY14" fmla="*/ 11937 h 16796"/>
                    <a:gd name="connsiteX15" fmla="*/ 28810 w 29440"/>
                    <a:gd name="connsiteY15" fmla="*/ 15072 h 16796"/>
                    <a:gd name="connsiteX16" fmla="*/ 26197 w 29440"/>
                    <a:gd name="connsiteY16" fmla="*/ 15856 h 16796"/>
                    <a:gd name="connsiteX17" fmla="*/ 21755 w 29440"/>
                    <a:gd name="connsiteY17" fmla="*/ 16640 h 16796"/>
                    <a:gd name="connsiteX18" fmla="*/ 20449 w 29440"/>
                    <a:gd name="connsiteY18" fmla="*/ 16640 h 16796"/>
                    <a:gd name="connsiteX19" fmla="*/ 16269 w 29440"/>
                    <a:gd name="connsiteY19" fmla="*/ 16117 h 16796"/>
                    <a:gd name="connsiteX20" fmla="*/ 13395 w 29440"/>
                    <a:gd name="connsiteY20" fmla="*/ 13505 h 1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9440" h="16796">
                      <a:moveTo>
                        <a:pt x="13395" y="13505"/>
                      </a:moveTo>
                      <a:cubicBezTo>
                        <a:pt x="12351" y="11937"/>
                        <a:pt x="10783" y="12199"/>
                        <a:pt x="8954" y="11937"/>
                      </a:cubicBezTo>
                      <a:cubicBezTo>
                        <a:pt x="6864" y="11676"/>
                        <a:pt x="6603" y="10370"/>
                        <a:pt x="5297" y="9064"/>
                      </a:cubicBezTo>
                      <a:cubicBezTo>
                        <a:pt x="3990" y="7496"/>
                        <a:pt x="1900" y="7235"/>
                        <a:pt x="594" y="5928"/>
                      </a:cubicBezTo>
                      <a:cubicBezTo>
                        <a:pt x="-974" y="4100"/>
                        <a:pt x="855" y="1226"/>
                        <a:pt x="2684" y="442"/>
                      </a:cubicBezTo>
                      <a:cubicBezTo>
                        <a:pt x="5035" y="-864"/>
                        <a:pt x="6603" y="965"/>
                        <a:pt x="8170" y="2794"/>
                      </a:cubicBezTo>
                      <a:cubicBezTo>
                        <a:pt x="8693" y="3577"/>
                        <a:pt x="9476" y="4361"/>
                        <a:pt x="10522" y="4622"/>
                      </a:cubicBezTo>
                      <a:cubicBezTo>
                        <a:pt x="11305" y="4884"/>
                        <a:pt x="12089" y="4884"/>
                        <a:pt x="12873" y="4884"/>
                      </a:cubicBezTo>
                      <a:cubicBezTo>
                        <a:pt x="14963" y="5406"/>
                        <a:pt x="15747" y="7496"/>
                        <a:pt x="17836" y="8019"/>
                      </a:cubicBezTo>
                      <a:cubicBezTo>
                        <a:pt x="19927" y="8541"/>
                        <a:pt x="21233" y="5928"/>
                        <a:pt x="22801" y="5406"/>
                      </a:cubicBezTo>
                      <a:cubicBezTo>
                        <a:pt x="23585" y="5145"/>
                        <a:pt x="24629" y="5145"/>
                        <a:pt x="25413" y="4884"/>
                      </a:cubicBezTo>
                      <a:cubicBezTo>
                        <a:pt x="26458" y="4622"/>
                        <a:pt x="28026" y="2532"/>
                        <a:pt x="29071" y="3316"/>
                      </a:cubicBezTo>
                      <a:cubicBezTo>
                        <a:pt x="29332" y="3577"/>
                        <a:pt x="29593" y="4100"/>
                        <a:pt x="29332" y="4622"/>
                      </a:cubicBezTo>
                      <a:cubicBezTo>
                        <a:pt x="29332" y="6451"/>
                        <a:pt x="27764" y="7757"/>
                        <a:pt x="27503" y="9586"/>
                      </a:cubicBezTo>
                      <a:cubicBezTo>
                        <a:pt x="27242" y="10892"/>
                        <a:pt x="28548" y="11154"/>
                        <a:pt x="29071" y="11937"/>
                      </a:cubicBezTo>
                      <a:cubicBezTo>
                        <a:pt x="29593" y="12721"/>
                        <a:pt x="29593" y="14289"/>
                        <a:pt x="28810" y="15072"/>
                      </a:cubicBezTo>
                      <a:cubicBezTo>
                        <a:pt x="28287" y="15595"/>
                        <a:pt x="26980" y="15856"/>
                        <a:pt x="26197" y="15856"/>
                      </a:cubicBezTo>
                      <a:cubicBezTo>
                        <a:pt x="24891" y="16117"/>
                        <a:pt x="23323" y="16640"/>
                        <a:pt x="21755" y="16640"/>
                      </a:cubicBezTo>
                      <a:cubicBezTo>
                        <a:pt x="21233" y="16640"/>
                        <a:pt x="20972" y="16640"/>
                        <a:pt x="20449" y="16640"/>
                      </a:cubicBezTo>
                      <a:cubicBezTo>
                        <a:pt x="18882" y="16901"/>
                        <a:pt x="17576" y="16901"/>
                        <a:pt x="16269" y="16117"/>
                      </a:cubicBezTo>
                      <a:cubicBezTo>
                        <a:pt x="14963" y="15595"/>
                        <a:pt x="14441" y="14811"/>
                        <a:pt x="13395" y="135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6AC076DE-9E88-8425-766E-C4BF592A7776}"/>
                    </a:ext>
                  </a:extLst>
                </p:cNvPr>
                <p:cNvSpPr/>
                <p:nvPr/>
              </p:nvSpPr>
              <p:spPr>
                <a:xfrm>
                  <a:off x="7381112" y="4259069"/>
                  <a:ext cx="30257" cy="14274"/>
                </a:xfrm>
                <a:custGeom>
                  <a:avLst/>
                  <a:gdLst>
                    <a:gd name="connsiteX0" fmla="*/ 10349 w 30257"/>
                    <a:gd name="connsiteY0" fmla="*/ 14274 h 14274"/>
                    <a:gd name="connsiteX1" fmla="*/ 4601 w 30257"/>
                    <a:gd name="connsiteY1" fmla="*/ 13491 h 14274"/>
                    <a:gd name="connsiteX2" fmla="*/ 944 w 30257"/>
                    <a:gd name="connsiteY2" fmla="*/ 3824 h 14274"/>
                    <a:gd name="connsiteX3" fmla="*/ 6953 w 30257"/>
                    <a:gd name="connsiteY3" fmla="*/ 428 h 14274"/>
                    <a:gd name="connsiteX4" fmla="*/ 12961 w 30257"/>
                    <a:gd name="connsiteY4" fmla="*/ 1473 h 14274"/>
                    <a:gd name="connsiteX5" fmla="*/ 20015 w 30257"/>
                    <a:gd name="connsiteY5" fmla="*/ 6176 h 14274"/>
                    <a:gd name="connsiteX6" fmla="*/ 26547 w 30257"/>
                    <a:gd name="connsiteY6" fmla="*/ 6698 h 14274"/>
                    <a:gd name="connsiteX7" fmla="*/ 29421 w 30257"/>
                    <a:gd name="connsiteY7" fmla="*/ 11401 h 14274"/>
                    <a:gd name="connsiteX8" fmla="*/ 25240 w 30257"/>
                    <a:gd name="connsiteY8" fmla="*/ 12446 h 14274"/>
                    <a:gd name="connsiteX9" fmla="*/ 22628 w 30257"/>
                    <a:gd name="connsiteY9" fmla="*/ 12968 h 14274"/>
                    <a:gd name="connsiteX10" fmla="*/ 20799 w 30257"/>
                    <a:gd name="connsiteY10" fmla="*/ 13230 h 14274"/>
                    <a:gd name="connsiteX11" fmla="*/ 15052 w 30257"/>
                    <a:gd name="connsiteY11" fmla="*/ 14274 h 14274"/>
                    <a:gd name="connsiteX12" fmla="*/ 10349 w 30257"/>
                    <a:gd name="connsiteY12" fmla="*/ 14274 h 14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257" h="14274">
                      <a:moveTo>
                        <a:pt x="10349" y="14274"/>
                      </a:moveTo>
                      <a:cubicBezTo>
                        <a:pt x="8259" y="14274"/>
                        <a:pt x="6430" y="14274"/>
                        <a:pt x="4601" y="13491"/>
                      </a:cubicBezTo>
                      <a:cubicBezTo>
                        <a:pt x="944" y="11923"/>
                        <a:pt x="-1408" y="7482"/>
                        <a:pt x="944" y="3824"/>
                      </a:cubicBezTo>
                      <a:cubicBezTo>
                        <a:pt x="2250" y="1996"/>
                        <a:pt x="4862" y="950"/>
                        <a:pt x="6953" y="428"/>
                      </a:cubicBezTo>
                      <a:cubicBezTo>
                        <a:pt x="9304" y="-356"/>
                        <a:pt x="10871" y="-95"/>
                        <a:pt x="12961" y="1473"/>
                      </a:cubicBezTo>
                      <a:cubicBezTo>
                        <a:pt x="15313" y="3041"/>
                        <a:pt x="17403" y="5130"/>
                        <a:pt x="20015" y="6176"/>
                      </a:cubicBezTo>
                      <a:cubicBezTo>
                        <a:pt x="22367" y="6959"/>
                        <a:pt x="24196" y="6437"/>
                        <a:pt x="26547" y="6698"/>
                      </a:cubicBezTo>
                      <a:cubicBezTo>
                        <a:pt x="28637" y="6959"/>
                        <a:pt x="31772" y="9572"/>
                        <a:pt x="29421" y="11401"/>
                      </a:cubicBezTo>
                      <a:cubicBezTo>
                        <a:pt x="28375" y="12185"/>
                        <a:pt x="26547" y="12185"/>
                        <a:pt x="25240" y="12446"/>
                      </a:cubicBezTo>
                      <a:cubicBezTo>
                        <a:pt x="24196" y="12707"/>
                        <a:pt x="23412" y="12968"/>
                        <a:pt x="22628" y="12968"/>
                      </a:cubicBezTo>
                      <a:cubicBezTo>
                        <a:pt x="22105" y="12968"/>
                        <a:pt x="21322" y="12968"/>
                        <a:pt x="20799" y="13230"/>
                      </a:cubicBezTo>
                      <a:cubicBezTo>
                        <a:pt x="18709" y="13491"/>
                        <a:pt x="17142" y="14274"/>
                        <a:pt x="15052" y="14274"/>
                      </a:cubicBezTo>
                      <a:cubicBezTo>
                        <a:pt x="13223" y="14274"/>
                        <a:pt x="11917" y="14274"/>
                        <a:pt x="10349" y="142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1AA12E4B-2343-FC1B-D4F3-CEBA9A36CE8E}"/>
                    </a:ext>
                  </a:extLst>
                </p:cNvPr>
                <p:cNvSpPr/>
                <p:nvPr/>
              </p:nvSpPr>
              <p:spPr>
                <a:xfrm>
                  <a:off x="7361920" y="4254444"/>
                  <a:ext cx="18619" cy="17584"/>
                </a:xfrm>
                <a:custGeom>
                  <a:avLst/>
                  <a:gdLst>
                    <a:gd name="connsiteX0" fmla="*/ 18 w 18619"/>
                    <a:gd name="connsiteY0" fmla="*/ 12890 h 17584"/>
                    <a:gd name="connsiteX1" fmla="*/ 2892 w 18619"/>
                    <a:gd name="connsiteY1" fmla="*/ 8449 h 17584"/>
                    <a:gd name="connsiteX2" fmla="*/ 4459 w 18619"/>
                    <a:gd name="connsiteY2" fmla="*/ 4530 h 17584"/>
                    <a:gd name="connsiteX3" fmla="*/ 7333 w 18619"/>
                    <a:gd name="connsiteY3" fmla="*/ 1918 h 17584"/>
                    <a:gd name="connsiteX4" fmla="*/ 10991 w 18619"/>
                    <a:gd name="connsiteY4" fmla="*/ 89 h 17584"/>
                    <a:gd name="connsiteX5" fmla="*/ 18568 w 18619"/>
                    <a:gd name="connsiteY5" fmla="*/ 4269 h 17584"/>
                    <a:gd name="connsiteX6" fmla="*/ 17522 w 18619"/>
                    <a:gd name="connsiteY6" fmla="*/ 8188 h 17584"/>
                    <a:gd name="connsiteX7" fmla="*/ 15433 w 18619"/>
                    <a:gd name="connsiteY7" fmla="*/ 13936 h 17584"/>
                    <a:gd name="connsiteX8" fmla="*/ 11252 w 18619"/>
                    <a:gd name="connsiteY8" fmla="*/ 17332 h 17584"/>
                    <a:gd name="connsiteX9" fmla="*/ 7072 w 18619"/>
                    <a:gd name="connsiteY9" fmla="*/ 16287 h 17584"/>
                    <a:gd name="connsiteX10" fmla="*/ 3676 w 18619"/>
                    <a:gd name="connsiteY10" fmla="*/ 13674 h 17584"/>
                    <a:gd name="connsiteX11" fmla="*/ 18 w 18619"/>
                    <a:gd name="connsiteY11" fmla="*/ 12890 h 17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619" h="17584">
                      <a:moveTo>
                        <a:pt x="18" y="12890"/>
                      </a:moveTo>
                      <a:cubicBezTo>
                        <a:pt x="18" y="11323"/>
                        <a:pt x="2108" y="9755"/>
                        <a:pt x="2892" y="8449"/>
                      </a:cubicBezTo>
                      <a:cubicBezTo>
                        <a:pt x="3676" y="7143"/>
                        <a:pt x="3937" y="5836"/>
                        <a:pt x="4459" y="4530"/>
                      </a:cubicBezTo>
                      <a:cubicBezTo>
                        <a:pt x="4982" y="3224"/>
                        <a:pt x="6027" y="2440"/>
                        <a:pt x="7333" y="1918"/>
                      </a:cubicBezTo>
                      <a:cubicBezTo>
                        <a:pt x="8640" y="1395"/>
                        <a:pt x="9684" y="350"/>
                        <a:pt x="10991" y="89"/>
                      </a:cubicBezTo>
                      <a:cubicBezTo>
                        <a:pt x="13603" y="-433"/>
                        <a:pt x="17784" y="1395"/>
                        <a:pt x="18568" y="4269"/>
                      </a:cubicBezTo>
                      <a:cubicBezTo>
                        <a:pt x="18828" y="5836"/>
                        <a:pt x="18045" y="6881"/>
                        <a:pt x="17522" y="8188"/>
                      </a:cubicBezTo>
                      <a:cubicBezTo>
                        <a:pt x="16477" y="10017"/>
                        <a:pt x="16216" y="12107"/>
                        <a:pt x="15433" y="13936"/>
                      </a:cubicBezTo>
                      <a:cubicBezTo>
                        <a:pt x="14649" y="15764"/>
                        <a:pt x="13081" y="17070"/>
                        <a:pt x="11252" y="17332"/>
                      </a:cubicBezTo>
                      <a:cubicBezTo>
                        <a:pt x="9684" y="17854"/>
                        <a:pt x="8117" y="17593"/>
                        <a:pt x="7072" y="16287"/>
                      </a:cubicBezTo>
                      <a:cubicBezTo>
                        <a:pt x="6027" y="15242"/>
                        <a:pt x="5505" y="13413"/>
                        <a:pt x="3676" y="13674"/>
                      </a:cubicBezTo>
                      <a:cubicBezTo>
                        <a:pt x="2370" y="13674"/>
                        <a:pt x="-243" y="14719"/>
                        <a:pt x="18" y="128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06A0821B-3F38-65DA-C4F3-066083A36876}"/>
                    </a:ext>
                  </a:extLst>
                </p:cNvPr>
                <p:cNvSpPr/>
                <p:nvPr/>
              </p:nvSpPr>
              <p:spPr>
                <a:xfrm>
                  <a:off x="7335029" y="4251187"/>
                  <a:ext cx="24111" cy="16826"/>
                </a:xfrm>
                <a:custGeom>
                  <a:avLst/>
                  <a:gdLst>
                    <a:gd name="connsiteX0" fmla="*/ 18288 w 24111"/>
                    <a:gd name="connsiteY0" fmla="*/ 12490 h 16826"/>
                    <a:gd name="connsiteX1" fmla="*/ 13847 w 24111"/>
                    <a:gd name="connsiteY1" fmla="*/ 13796 h 16826"/>
                    <a:gd name="connsiteX2" fmla="*/ 9928 w 24111"/>
                    <a:gd name="connsiteY2" fmla="*/ 16670 h 16826"/>
                    <a:gd name="connsiteX3" fmla="*/ 8361 w 24111"/>
                    <a:gd name="connsiteY3" fmla="*/ 11184 h 16826"/>
                    <a:gd name="connsiteX4" fmla="*/ 4964 w 24111"/>
                    <a:gd name="connsiteY4" fmla="*/ 8571 h 16826"/>
                    <a:gd name="connsiteX5" fmla="*/ 0 w 24111"/>
                    <a:gd name="connsiteY5" fmla="*/ 4391 h 16826"/>
                    <a:gd name="connsiteX6" fmla="*/ 4180 w 24111"/>
                    <a:gd name="connsiteY6" fmla="*/ 1256 h 16826"/>
                    <a:gd name="connsiteX7" fmla="*/ 10712 w 24111"/>
                    <a:gd name="connsiteY7" fmla="*/ 472 h 16826"/>
                    <a:gd name="connsiteX8" fmla="*/ 16721 w 24111"/>
                    <a:gd name="connsiteY8" fmla="*/ 733 h 16826"/>
                    <a:gd name="connsiteX9" fmla="*/ 18027 w 24111"/>
                    <a:gd name="connsiteY9" fmla="*/ 2562 h 16826"/>
                    <a:gd name="connsiteX10" fmla="*/ 19856 w 24111"/>
                    <a:gd name="connsiteY10" fmla="*/ 3607 h 16826"/>
                    <a:gd name="connsiteX11" fmla="*/ 24036 w 24111"/>
                    <a:gd name="connsiteY11" fmla="*/ 7004 h 16826"/>
                    <a:gd name="connsiteX12" fmla="*/ 21684 w 24111"/>
                    <a:gd name="connsiteY12" fmla="*/ 14580 h 16826"/>
                    <a:gd name="connsiteX13" fmla="*/ 20640 w 24111"/>
                    <a:gd name="connsiteY13" fmla="*/ 15886 h 16826"/>
                    <a:gd name="connsiteX14" fmla="*/ 18288 w 24111"/>
                    <a:gd name="connsiteY14" fmla="*/ 12490 h 16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111" h="16826">
                      <a:moveTo>
                        <a:pt x="18288" y="12490"/>
                      </a:moveTo>
                      <a:cubicBezTo>
                        <a:pt x="16721" y="12229"/>
                        <a:pt x="14892" y="12490"/>
                        <a:pt x="13847" y="13796"/>
                      </a:cubicBezTo>
                      <a:cubicBezTo>
                        <a:pt x="12802" y="15102"/>
                        <a:pt x="11756" y="17454"/>
                        <a:pt x="9928" y="16670"/>
                      </a:cubicBezTo>
                      <a:cubicBezTo>
                        <a:pt x="8099" y="15886"/>
                        <a:pt x="8622" y="12751"/>
                        <a:pt x="8361" y="11184"/>
                      </a:cubicBezTo>
                      <a:cubicBezTo>
                        <a:pt x="7838" y="9355"/>
                        <a:pt x="6793" y="8571"/>
                        <a:pt x="4964" y="8571"/>
                      </a:cubicBezTo>
                      <a:cubicBezTo>
                        <a:pt x="2352" y="8571"/>
                        <a:pt x="1306" y="6481"/>
                        <a:pt x="0" y="4391"/>
                      </a:cubicBezTo>
                      <a:cubicBezTo>
                        <a:pt x="0" y="2040"/>
                        <a:pt x="2090" y="1517"/>
                        <a:pt x="4180" y="1256"/>
                      </a:cubicBezTo>
                      <a:cubicBezTo>
                        <a:pt x="6531" y="1256"/>
                        <a:pt x="8361" y="472"/>
                        <a:pt x="10712" y="472"/>
                      </a:cubicBezTo>
                      <a:cubicBezTo>
                        <a:pt x="12540" y="211"/>
                        <a:pt x="15153" y="-573"/>
                        <a:pt x="16721" y="733"/>
                      </a:cubicBezTo>
                      <a:cubicBezTo>
                        <a:pt x="17243" y="1256"/>
                        <a:pt x="17505" y="2040"/>
                        <a:pt x="18027" y="2562"/>
                      </a:cubicBezTo>
                      <a:cubicBezTo>
                        <a:pt x="18549" y="3085"/>
                        <a:pt x="19072" y="3346"/>
                        <a:pt x="19856" y="3607"/>
                      </a:cubicBezTo>
                      <a:cubicBezTo>
                        <a:pt x="21684" y="4130"/>
                        <a:pt x="23513" y="4652"/>
                        <a:pt x="24036" y="7004"/>
                      </a:cubicBezTo>
                      <a:cubicBezTo>
                        <a:pt x="24558" y="9616"/>
                        <a:pt x="22207" y="12229"/>
                        <a:pt x="21684" y="14580"/>
                      </a:cubicBezTo>
                      <a:cubicBezTo>
                        <a:pt x="21423" y="15102"/>
                        <a:pt x="21423" y="16409"/>
                        <a:pt x="20640" y="15886"/>
                      </a:cubicBezTo>
                      <a:cubicBezTo>
                        <a:pt x="19072" y="15364"/>
                        <a:pt x="19333" y="12751"/>
                        <a:pt x="18288" y="124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7F252E55-FE0D-51EE-1D2A-ED453D93EF78}"/>
                    </a:ext>
                  </a:extLst>
                </p:cNvPr>
                <p:cNvSpPr/>
                <p:nvPr/>
              </p:nvSpPr>
              <p:spPr>
                <a:xfrm>
                  <a:off x="7489061" y="4186857"/>
                  <a:ext cx="5072" cy="9167"/>
                </a:xfrm>
                <a:custGeom>
                  <a:avLst/>
                  <a:gdLst>
                    <a:gd name="connsiteX0" fmla="*/ 2460 w 5072"/>
                    <a:gd name="connsiteY0" fmla="*/ 8894 h 9167"/>
                    <a:gd name="connsiteX1" fmla="*/ 2198 w 5072"/>
                    <a:gd name="connsiteY1" fmla="*/ 6543 h 9167"/>
                    <a:gd name="connsiteX2" fmla="*/ 370 w 5072"/>
                    <a:gd name="connsiteY2" fmla="*/ 4714 h 9167"/>
                    <a:gd name="connsiteX3" fmla="*/ 108 w 5072"/>
                    <a:gd name="connsiteY3" fmla="*/ 1840 h 9167"/>
                    <a:gd name="connsiteX4" fmla="*/ 2198 w 5072"/>
                    <a:gd name="connsiteY4" fmla="*/ 534 h 9167"/>
                    <a:gd name="connsiteX5" fmla="*/ 5072 w 5072"/>
                    <a:gd name="connsiteY5" fmla="*/ 1056 h 9167"/>
                    <a:gd name="connsiteX6" fmla="*/ 4811 w 5072"/>
                    <a:gd name="connsiteY6" fmla="*/ 3408 h 9167"/>
                    <a:gd name="connsiteX7" fmla="*/ 4811 w 5072"/>
                    <a:gd name="connsiteY7" fmla="*/ 7588 h 9167"/>
                    <a:gd name="connsiteX8" fmla="*/ 2460 w 5072"/>
                    <a:gd name="connsiteY8" fmla="*/ 8894 h 9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72" h="9167">
                      <a:moveTo>
                        <a:pt x="2460" y="8894"/>
                      </a:moveTo>
                      <a:cubicBezTo>
                        <a:pt x="1937" y="8372"/>
                        <a:pt x="2460" y="7065"/>
                        <a:pt x="2198" y="6543"/>
                      </a:cubicBezTo>
                      <a:cubicBezTo>
                        <a:pt x="1937" y="5759"/>
                        <a:pt x="892" y="5498"/>
                        <a:pt x="370" y="4714"/>
                      </a:cubicBezTo>
                      <a:cubicBezTo>
                        <a:pt x="108" y="3930"/>
                        <a:pt x="-153" y="2624"/>
                        <a:pt x="108" y="1840"/>
                      </a:cubicBezTo>
                      <a:cubicBezTo>
                        <a:pt x="631" y="795"/>
                        <a:pt x="1153" y="795"/>
                        <a:pt x="2198" y="534"/>
                      </a:cubicBezTo>
                      <a:cubicBezTo>
                        <a:pt x="3244" y="273"/>
                        <a:pt x="5072" y="-772"/>
                        <a:pt x="5072" y="1056"/>
                      </a:cubicBezTo>
                      <a:cubicBezTo>
                        <a:pt x="5072" y="1840"/>
                        <a:pt x="4811" y="2624"/>
                        <a:pt x="4811" y="3408"/>
                      </a:cubicBezTo>
                      <a:cubicBezTo>
                        <a:pt x="4811" y="4714"/>
                        <a:pt x="5072" y="6543"/>
                        <a:pt x="4811" y="7588"/>
                      </a:cubicBezTo>
                      <a:cubicBezTo>
                        <a:pt x="4550" y="8633"/>
                        <a:pt x="3244" y="9678"/>
                        <a:pt x="2460" y="88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D07FC44C-8EDE-17C4-404E-3942ED4CA86B}"/>
                    </a:ext>
                  </a:extLst>
                </p:cNvPr>
                <p:cNvSpPr/>
                <p:nvPr/>
              </p:nvSpPr>
              <p:spPr>
                <a:xfrm>
                  <a:off x="7499097" y="4178508"/>
                  <a:ext cx="11491" cy="15972"/>
                </a:xfrm>
                <a:custGeom>
                  <a:avLst/>
                  <a:gdLst>
                    <a:gd name="connsiteX0" fmla="*/ 6793 w 11491"/>
                    <a:gd name="connsiteY0" fmla="*/ 13846 h 15972"/>
                    <a:gd name="connsiteX1" fmla="*/ 7054 w 11491"/>
                    <a:gd name="connsiteY1" fmla="*/ 13585 h 15972"/>
                    <a:gd name="connsiteX2" fmla="*/ 6270 w 11491"/>
                    <a:gd name="connsiteY2" fmla="*/ 15414 h 15972"/>
                    <a:gd name="connsiteX3" fmla="*/ 3396 w 11491"/>
                    <a:gd name="connsiteY3" fmla="*/ 15153 h 15972"/>
                    <a:gd name="connsiteX4" fmla="*/ 2352 w 11491"/>
                    <a:gd name="connsiteY4" fmla="*/ 13585 h 15972"/>
                    <a:gd name="connsiteX5" fmla="*/ 1568 w 11491"/>
                    <a:gd name="connsiteY5" fmla="*/ 13063 h 15972"/>
                    <a:gd name="connsiteX6" fmla="*/ 1045 w 11491"/>
                    <a:gd name="connsiteY6" fmla="*/ 12018 h 15972"/>
                    <a:gd name="connsiteX7" fmla="*/ 0 w 11491"/>
                    <a:gd name="connsiteY7" fmla="*/ 8621 h 15972"/>
                    <a:gd name="connsiteX8" fmla="*/ 3135 w 11491"/>
                    <a:gd name="connsiteY8" fmla="*/ 2874 h 15972"/>
                    <a:gd name="connsiteX9" fmla="*/ 4180 w 11491"/>
                    <a:gd name="connsiteY9" fmla="*/ 2351 h 15972"/>
                    <a:gd name="connsiteX10" fmla="*/ 5225 w 11491"/>
                    <a:gd name="connsiteY10" fmla="*/ 784 h 15972"/>
                    <a:gd name="connsiteX11" fmla="*/ 8099 w 11491"/>
                    <a:gd name="connsiteY11" fmla="*/ 0 h 15972"/>
                    <a:gd name="connsiteX12" fmla="*/ 11234 w 11491"/>
                    <a:gd name="connsiteY12" fmla="*/ 3658 h 15972"/>
                    <a:gd name="connsiteX13" fmla="*/ 9666 w 11491"/>
                    <a:gd name="connsiteY13" fmla="*/ 6793 h 15972"/>
                    <a:gd name="connsiteX14" fmla="*/ 6793 w 11491"/>
                    <a:gd name="connsiteY14" fmla="*/ 13846 h 15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91" h="15972">
                      <a:moveTo>
                        <a:pt x="6793" y="13846"/>
                      </a:moveTo>
                      <a:cubicBezTo>
                        <a:pt x="7054" y="14108"/>
                        <a:pt x="7054" y="12802"/>
                        <a:pt x="7054" y="13585"/>
                      </a:cubicBezTo>
                      <a:cubicBezTo>
                        <a:pt x="7054" y="13846"/>
                        <a:pt x="6531" y="15153"/>
                        <a:pt x="6270" y="15414"/>
                      </a:cubicBezTo>
                      <a:cubicBezTo>
                        <a:pt x="5487" y="16198"/>
                        <a:pt x="3919" y="16198"/>
                        <a:pt x="3396" y="15153"/>
                      </a:cubicBezTo>
                      <a:cubicBezTo>
                        <a:pt x="3135" y="14630"/>
                        <a:pt x="2874" y="13846"/>
                        <a:pt x="2352" y="13585"/>
                      </a:cubicBezTo>
                      <a:cubicBezTo>
                        <a:pt x="2090" y="13324"/>
                        <a:pt x="1829" y="13324"/>
                        <a:pt x="1568" y="13063"/>
                      </a:cubicBezTo>
                      <a:cubicBezTo>
                        <a:pt x="1306" y="12802"/>
                        <a:pt x="1306" y="12279"/>
                        <a:pt x="1045" y="12018"/>
                      </a:cubicBezTo>
                      <a:cubicBezTo>
                        <a:pt x="522" y="10973"/>
                        <a:pt x="0" y="9927"/>
                        <a:pt x="0" y="8621"/>
                      </a:cubicBezTo>
                      <a:cubicBezTo>
                        <a:pt x="0" y="6270"/>
                        <a:pt x="784" y="3919"/>
                        <a:pt x="3135" y="2874"/>
                      </a:cubicBezTo>
                      <a:cubicBezTo>
                        <a:pt x="3396" y="2613"/>
                        <a:pt x="3919" y="2613"/>
                        <a:pt x="4180" y="2351"/>
                      </a:cubicBezTo>
                      <a:cubicBezTo>
                        <a:pt x="4703" y="1829"/>
                        <a:pt x="4703" y="1306"/>
                        <a:pt x="5225" y="784"/>
                      </a:cubicBezTo>
                      <a:cubicBezTo>
                        <a:pt x="6009" y="0"/>
                        <a:pt x="7315" y="0"/>
                        <a:pt x="8099" y="0"/>
                      </a:cubicBezTo>
                      <a:cubicBezTo>
                        <a:pt x="9928" y="0"/>
                        <a:pt x="12279" y="1567"/>
                        <a:pt x="11234" y="3658"/>
                      </a:cubicBezTo>
                      <a:cubicBezTo>
                        <a:pt x="10712" y="4702"/>
                        <a:pt x="9928" y="5486"/>
                        <a:pt x="9666" y="6793"/>
                      </a:cubicBezTo>
                      <a:cubicBezTo>
                        <a:pt x="9405" y="7576"/>
                        <a:pt x="6531" y="13846"/>
                        <a:pt x="6793" y="138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358B7B4E-4C90-AE61-AE3E-8A543E7B534D}"/>
                    </a:ext>
                  </a:extLst>
                </p:cNvPr>
                <p:cNvSpPr/>
                <p:nvPr/>
              </p:nvSpPr>
              <p:spPr>
                <a:xfrm>
                  <a:off x="7508462" y="4174423"/>
                  <a:ext cx="11726" cy="25247"/>
                </a:xfrm>
                <a:custGeom>
                  <a:avLst/>
                  <a:gdLst>
                    <a:gd name="connsiteX0" fmla="*/ 301 w 11726"/>
                    <a:gd name="connsiteY0" fmla="*/ 19761 h 25247"/>
                    <a:gd name="connsiteX1" fmla="*/ 3698 w 11726"/>
                    <a:gd name="connsiteY1" fmla="*/ 10356 h 25247"/>
                    <a:gd name="connsiteX2" fmla="*/ 4482 w 11726"/>
                    <a:gd name="connsiteY2" fmla="*/ 6437 h 25247"/>
                    <a:gd name="connsiteX3" fmla="*/ 4482 w 11726"/>
                    <a:gd name="connsiteY3" fmla="*/ 1473 h 25247"/>
                    <a:gd name="connsiteX4" fmla="*/ 8662 w 11726"/>
                    <a:gd name="connsiteY4" fmla="*/ 428 h 25247"/>
                    <a:gd name="connsiteX5" fmla="*/ 10229 w 11726"/>
                    <a:gd name="connsiteY5" fmla="*/ 5653 h 25247"/>
                    <a:gd name="connsiteX6" fmla="*/ 7094 w 11726"/>
                    <a:gd name="connsiteY6" fmla="*/ 11923 h 25247"/>
                    <a:gd name="connsiteX7" fmla="*/ 10229 w 11726"/>
                    <a:gd name="connsiteY7" fmla="*/ 15058 h 25247"/>
                    <a:gd name="connsiteX8" fmla="*/ 9445 w 11726"/>
                    <a:gd name="connsiteY8" fmla="*/ 21590 h 25247"/>
                    <a:gd name="connsiteX9" fmla="*/ 3959 w 11726"/>
                    <a:gd name="connsiteY9" fmla="*/ 25247 h 25247"/>
                    <a:gd name="connsiteX10" fmla="*/ 301 w 11726"/>
                    <a:gd name="connsiteY10" fmla="*/ 23680 h 25247"/>
                    <a:gd name="connsiteX11" fmla="*/ 301 w 11726"/>
                    <a:gd name="connsiteY11" fmla="*/ 20544 h 25247"/>
                    <a:gd name="connsiteX12" fmla="*/ 301 w 11726"/>
                    <a:gd name="connsiteY12" fmla="*/ 19761 h 2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726" h="25247">
                      <a:moveTo>
                        <a:pt x="301" y="19761"/>
                      </a:moveTo>
                      <a:cubicBezTo>
                        <a:pt x="825" y="16626"/>
                        <a:pt x="2392" y="13230"/>
                        <a:pt x="3698" y="10356"/>
                      </a:cubicBezTo>
                      <a:cubicBezTo>
                        <a:pt x="4220" y="9050"/>
                        <a:pt x="4482" y="8004"/>
                        <a:pt x="4482" y="6437"/>
                      </a:cubicBezTo>
                      <a:cubicBezTo>
                        <a:pt x="4220" y="4869"/>
                        <a:pt x="3698" y="3041"/>
                        <a:pt x="4482" y="1473"/>
                      </a:cubicBezTo>
                      <a:cubicBezTo>
                        <a:pt x="5266" y="-94"/>
                        <a:pt x="7094" y="-356"/>
                        <a:pt x="8662" y="428"/>
                      </a:cubicBezTo>
                      <a:cubicBezTo>
                        <a:pt x="10752" y="1473"/>
                        <a:pt x="11013" y="3563"/>
                        <a:pt x="10229" y="5653"/>
                      </a:cubicBezTo>
                      <a:cubicBezTo>
                        <a:pt x="9445" y="7743"/>
                        <a:pt x="7356" y="9833"/>
                        <a:pt x="7094" y="11923"/>
                      </a:cubicBezTo>
                      <a:cubicBezTo>
                        <a:pt x="6833" y="13752"/>
                        <a:pt x="8923" y="14275"/>
                        <a:pt x="10229" y="15058"/>
                      </a:cubicBezTo>
                      <a:cubicBezTo>
                        <a:pt x="13103" y="16887"/>
                        <a:pt x="11275" y="19761"/>
                        <a:pt x="9445" y="21590"/>
                      </a:cubicBezTo>
                      <a:cubicBezTo>
                        <a:pt x="7878" y="23157"/>
                        <a:pt x="6310" y="25247"/>
                        <a:pt x="3959" y="25247"/>
                      </a:cubicBezTo>
                      <a:cubicBezTo>
                        <a:pt x="2653" y="25247"/>
                        <a:pt x="1085" y="24725"/>
                        <a:pt x="301" y="23680"/>
                      </a:cubicBezTo>
                      <a:cubicBezTo>
                        <a:pt x="-221" y="22896"/>
                        <a:pt x="41" y="21590"/>
                        <a:pt x="301" y="20544"/>
                      </a:cubicBezTo>
                      <a:cubicBezTo>
                        <a:pt x="301" y="20022"/>
                        <a:pt x="301" y="19761"/>
                        <a:pt x="301" y="197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13AD20CB-8960-437D-C6BF-4636D82ED1B5}"/>
                    </a:ext>
                  </a:extLst>
                </p:cNvPr>
                <p:cNvSpPr/>
                <p:nvPr/>
              </p:nvSpPr>
              <p:spPr>
                <a:xfrm>
                  <a:off x="7514488" y="4163509"/>
                  <a:ext cx="8383" cy="5741"/>
                </a:xfrm>
                <a:custGeom>
                  <a:avLst/>
                  <a:gdLst>
                    <a:gd name="connsiteX0" fmla="*/ 2636 w 8383"/>
                    <a:gd name="connsiteY0" fmla="*/ 5595 h 5741"/>
                    <a:gd name="connsiteX1" fmla="*/ 1852 w 8383"/>
                    <a:gd name="connsiteY1" fmla="*/ 3766 h 5741"/>
                    <a:gd name="connsiteX2" fmla="*/ 285 w 8383"/>
                    <a:gd name="connsiteY2" fmla="*/ 3243 h 5741"/>
                    <a:gd name="connsiteX3" fmla="*/ 546 w 8383"/>
                    <a:gd name="connsiteY3" fmla="*/ 1153 h 5741"/>
                    <a:gd name="connsiteX4" fmla="*/ 5510 w 8383"/>
                    <a:gd name="connsiteY4" fmla="*/ 370 h 5741"/>
                    <a:gd name="connsiteX5" fmla="*/ 7338 w 8383"/>
                    <a:gd name="connsiteY5" fmla="*/ 108 h 5741"/>
                    <a:gd name="connsiteX6" fmla="*/ 8384 w 8383"/>
                    <a:gd name="connsiteY6" fmla="*/ 1676 h 5741"/>
                    <a:gd name="connsiteX7" fmla="*/ 7338 w 8383"/>
                    <a:gd name="connsiteY7" fmla="*/ 2982 h 5741"/>
                    <a:gd name="connsiteX8" fmla="*/ 5771 w 8383"/>
                    <a:gd name="connsiteY8" fmla="*/ 5072 h 5741"/>
                    <a:gd name="connsiteX9" fmla="*/ 2636 w 8383"/>
                    <a:gd name="connsiteY9" fmla="*/ 5595 h 5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83" h="5741">
                      <a:moveTo>
                        <a:pt x="2636" y="5595"/>
                      </a:moveTo>
                      <a:cubicBezTo>
                        <a:pt x="2113" y="5333"/>
                        <a:pt x="2375" y="4289"/>
                        <a:pt x="1852" y="3766"/>
                      </a:cubicBezTo>
                      <a:cubicBezTo>
                        <a:pt x="1330" y="3243"/>
                        <a:pt x="546" y="3505"/>
                        <a:pt x="285" y="3243"/>
                      </a:cubicBezTo>
                      <a:cubicBezTo>
                        <a:pt x="-238" y="2721"/>
                        <a:pt x="24" y="1676"/>
                        <a:pt x="546" y="1153"/>
                      </a:cubicBezTo>
                      <a:cubicBezTo>
                        <a:pt x="2113" y="-414"/>
                        <a:pt x="3943" y="631"/>
                        <a:pt x="5510" y="370"/>
                      </a:cubicBezTo>
                      <a:cubicBezTo>
                        <a:pt x="6032" y="108"/>
                        <a:pt x="6555" y="-153"/>
                        <a:pt x="7338" y="108"/>
                      </a:cubicBezTo>
                      <a:cubicBezTo>
                        <a:pt x="7861" y="370"/>
                        <a:pt x="8384" y="1153"/>
                        <a:pt x="8384" y="1676"/>
                      </a:cubicBezTo>
                      <a:cubicBezTo>
                        <a:pt x="8384" y="2198"/>
                        <a:pt x="7861" y="2721"/>
                        <a:pt x="7338" y="2982"/>
                      </a:cubicBezTo>
                      <a:cubicBezTo>
                        <a:pt x="6816" y="3766"/>
                        <a:pt x="6294" y="4289"/>
                        <a:pt x="5771" y="5072"/>
                      </a:cubicBezTo>
                      <a:cubicBezTo>
                        <a:pt x="4726" y="5072"/>
                        <a:pt x="3420" y="6117"/>
                        <a:pt x="2636" y="55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B0E56F47-4D5D-07D6-C2BB-48A41387F69A}"/>
                    </a:ext>
                  </a:extLst>
                </p:cNvPr>
                <p:cNvSpPr/>
                <p:nvPr/>
              </p:nvSpPr>
              <p:spPr>
                <a:xfrm>
                  <a:off x="7324318" y="3970028"/>
                  <a:ext cx="16404" cy="20460"/>
                </a:xfrm>
                <a:custGeom>
                  <a:avLst/>
                  <a:gdLst>
                    <a:gd name="connsiteX0" fmla="*/ 12279 w 16404"/>
                    <a:gd name="connsiteY0" fmla="*/ 20378 h 20460"/>
                    <a:gd name="connsiteX1" fmla="*/ 0 w 16404"/>
                    <a:gd name="connsiteY1" fmla="*/ 7315 h 20460"/>
                    <a:gd name="connsiteX2" fmla="*/ 6531 w 16404"/>
                    <a:gd name="connsiteY2" fmla="*/ 5486 h 20460"/>
                    <a:gd name="connsiteX3" fmla="*/ 10189 w 16404"/>
                    <a:gd name="connsiteY3" fmla="*/ 1567 h 20460"/>
                    <a:gd name="connsiteX4" fmla="*/ 14108 w 16404"/>
                    <a:gd name="connsiteY4" fmla="*/ 0 h 20460"/>
                    <a:gd name="connsiteX5" fmla="*/ 16198 w 16404"/>
                    <a:gd name="connsiteY5" fmla="*/ 784 h 20460"/>
                    <a:gd name="connsiteX6" fmla="*/ 12279 w 16404"/>
                    <a:gd name="connsiteY6" fmla="*/ 20378 h 2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404" h="20460">
                      <a:moveTo>
                        <a:pt x="12279" y="20378"/>
                      </a:moveTo>
                      <a:cubicBezTo>
                        <a:pt x="7576" y="19072"/>
                        <a:pt x="0" y="7315"/>
                        <a:pt x="0" y="7315"/>
                      </a:cubicBezTo>
                      <a:cubicBezTo>
                        <a:pt x="2090" y="6531"/>
                        <a:pt x="4441" y="6793"/>
                        <a:pt x="6531" y="5486"/>
                      </a:cubicBezTo>
                      <a:cubicBezTo>
                        <a:pt x="8099" y="4442"/>
                        <a:pt x="8882" y="2613"/>
                        <a:pt x="10189" y="1567"/>
                      </a:cubicBezTo>
                      <a:cubicBezTo>
                        <a:pt x="11234" y="784"/>
                        <a:pt x="12801" y="0"/>
                        <a:pt x="14108" y="0"/>
                      </a:cubicBezTo>
                      <a:cubicBezTo>
                        <a:pt x="14891" y="0"/>
                        <a:pt x="15675" y="261"/>
                        <a:pt x="16198" y="784"/>
                      </a:cubicBezTo>
                      <a:cubicBezTo>
                        <a:pt x="16459" y="784"/>
                        <a:pt x="17242" y="21945"/>
                        <a:pt x="12279" y="2037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D5E9F7D6-AABF-E3D7-C3C3-B2EC4A068C4D}"/>
                    </a:ext>
                  </a:extLst>
                </p:cNvPr>
                <p:cNvSpPr/>
                <p:nvPr/>
              </p:nvSpPr>
              <p:spPr>
                <a:xfrm>
                  <a:off x="7210963" y="3982540"/>
                  <a:ext cx="217971" cy="182144"/>
                </a:xfrm>
                <a:custGeom>
                  <a:avLst/>
                  <a:gdLst>
                    <a:gd name="connsiteX0" fmla="*/ 215506 w 217971"/>
                    <a:gd name="connsiteY0" fmla="*/ 77882 h 182144"/>
                    <a:gd name="connsiteX1" fmla="*/ 207146 w 217971"/>
                    <a:gd name="connsiteY1" fmla="*/ 78666 h 182144"/>
                    <a:gd name="connsiteX2" fmla="*/ 199308 w 217971"/>
                    <a:gd name="connsiteY2" fmla="*/ 73441 h 182144"/>
                    <a:gd name="connsiteX3" fmla="*/ 195912 w 217971"/>
                    <a:gd name="connsiteY3" fmla="*/ 72395 h 182144"/>
                    <a:gd name="connsiteX4" fmla="*/ 194345 w 217971"/>
                    <a:gd name="connsiteY4" fmla="*/ 76053 h 182144"/>
                    <a:gd name="connsiteX5" fmla="*/ 188858 w 217971"/>
                    <a:gd name="connsiteY5" fmla="*/ 83629 h 182144"/>
                    <a:gd name="connsiteX6" fmla="*/ 188074 w 217971"/>
                    <a:gd name="connsiteY6" fmla="*/ 88332 h 182144"/>
                    <a:gd name="connsiteX7" fmla="*/ 186245 w 217971"/>
                    <a:gd name="connsiteY7" fmla="*/ 93035 h 182144"/>
                    <a:gd name="connsiteX8" fmla="*/ 185723 w 217971"/>
                    <a:gd name="connsiteY8" fmla="*/ 101133 h 182144"/>
                    <a:gd name="connsiteX9" fmla="*/ 187291 w 217971"/>
                    <a:gd name="connsiteY9" fmla="*/ 108710 h 182144"/>
                    <a:gd name="connsiteX10" fmla="*/ 183894 w 217971"/>
                    <a:gd name="connsiteY10" fmla="*/ 112106 h 182144"/>
                    <a:gd name="connsiteX11" fmla="*/ 180498 w 217971"/>
                    <a:gd name="connsiteY11" fmla="*/ 115502 h 182144"/>
                    <a:gd name="connsiteX12" fmla="*/ 177624 w 217971"/>
                    <a:gd name="connsiteY12" fmla="*/ 117331 h 182144"/>
                    <a:gd name="connsiteX13" fmla="*/ 173444 w 217971"/>
                    <a:gd name="connsiteY13" fmla="*/ 119944 h 182144"/>
                    <a:gd name="connsiteX14" fmla="*/ 168480 w 217971"/>
                    <a:gd name="connsiteY14" fmla="*/ 121250 h 182144"/>
                    <a:gd name="connsiteX15" fmla="*/ 167697 w 217971"/>
                    <a:gd name="connsiteY15" fmla="*/ 126214 h 182144"/>
                    <a:gd name="connsiteX16" fmla="*/ 161688 w 217971"/>
                    <a:gd name="connsiteY16" fmla="*/ 129349 h 182144"/>
                    <a:gd name="connsiteX17" fmla="*/ 162210 w 217971"/>
                    <a:gd name="connsiteY17" fmla="*/ 131961 h 182144"/>
                    <a:gd name="connsiteX18" fmla="*/ 162732 w 217971"/>
                    <a:gd name="connsiteY18" fmla="*/ 134835 h 182144"/>
                    <a:gd name="connsiteX19" fmla="*/ 161688 w 217971"/>
                    <a:gd name="connsiteY19" fmla="*/ 137709 h 182144"/>
                    <a:gd name="connsiteX20" fmla="*/ 160120 w 217971"/>
                    <a:gd name="connsiteY20" fmla="*/ 140583 h 182144"/>
                    <a:gd name="connsiteX21" fmla="*/ 162210 w 217971"/>
                    <a:gd name="connsiteY21" fmla="*/ 142673 h 182144"/>
                    <a:gd name="connsiteX22" fmla="*/ 164823 w 217971"/>
                    <a:gd name="connsiteY22" fmla="*/ 144501 h 182144"/>
                    <a:gd name="connsiteX23" fmla="*/ 163516 w 217971"/>
                    <a:gd name="connsiteY23" fmla="*/ 147114 h 182144"/>
                    <a:gd name="connsiteX24" fmla="*/ 160642 w 217971"/>
                    <a:gd name="connsiteY24" fmla="*/ 149988 h 182144"/>
                    <a:gd name="connsiteX25" fmla="*/ 160904 w 217971"/>
                    <a:gd name="connsiteY25" fmla="*/ 153384 h 182144"/>
                    <a:gd name="connsiteX26" fmla="*/ 160120 w 217971"/>
                    <a:gd name="connsiteY26" fmla="*/ 153645 h 182144"/>
                    <a:gd name="connsiteX27" fmla="*/ 159598 w 217971"/>
                    <a:gd name="connsiteY27" fmla="*/ 154429 h 182144"/>
                    <a:gd name="connsiteX28" fmla="*/ 157769 w 217971"/>
                    <a:gd name="connsiteY28" fmla="*/ 154952 h 182144"/>
                    <a:gd name="connsiteX29" fmla="*/ 155679 w 217971"/>
                    <a:gd name="connsiteY29" fmla="*/ 156258 h 182144"/>
                    <a:gd name="connsiteX30" fmla="*/ 156724 w 217971"/>
                    <a:gd name="connsiteY30" fmla="*/ 159654 h 182144"/>
                    <a:gd name="connsiteX31" fmla="*/ 155940 w 217971"/>
                    <a:gd name="connsiteY31" fmla="*/ 163834 h 182144"/>
                    <a:gd name="connsiteX32" fmla="*/ 155417 w 217971"/>
                    <a:gd name="connsiteY32" fmla="*/ 167492 h 182144"/>
                    <a:gd name="connsiteX33" fmla="*/ 154372 w 217971"/>
                    <a:gd name="connsiteY33" fmla="*/ 171411 h 182144"/>
                    <a:gd name="connsiteX34" fmla="*/ 151238 w 217971"/>
                    <a:gd name="connsiteY34" fmla="*/ 174023 h 182144"/>
                    <a:gd name="connsiteX35" fmla="*/ 146535 w 217971"/>
                    <a:gd name="connsiteY35" fmla="*/ 174807 h 182144"/>
                    <a:gd name="connsiteX36" fmla="*/ 143661 w 217971"/>
                    <a:gd name="connsiteY36" fmla="*/ 175852 h 182144"/>
                    <a:gd name="connsiteX37" fmla="*/ 135823 w 217971"/>
                    <a:gd name="connsiteY37" fmla="*/ 178465 h 182144"/>
                    <a:gd name="connsiteX38" fmla="*/ 126418 w 217971"/>
                    <a:gd name="connsiteY38" fmla="*/ 182122 h 182144"/>
                    <a:gd name="connsiteX39" fmla="*/ 121977 w 217971"/>
                    <a:gd name="connsiteY39" fmla="*/ 180293 h 182144"/>
                    <a:gd name="connsiteX40" fmla="*/ 121716 w 217971"/>
                    <a:gd name="connsiteY40" fmla="*/ 176636 h 182144"/>
                    <a:gd name="connsiteX41" fmla="*/ 118319 w 217971"/>
                    <a:gd name="connsiteY41" fmla="*/ 168798 h 182144"/>
                    <a:gd name="connsiteX42" fmla="*/ 111788 w 217971"/>
                    <a:gd name="connsiteY42" fmla="*/ 164879 h 182144"/>
                    <a:gd name="connsiteX43" fmla="*/ 108653 w 217971"/>
                    <a:gd name="connsiteY43" fmla="*/ 167231 h 182144"/>
                    <a:gd name="connsiteX44" fmla="*/ 104212 w 217971"/>
                    <a:gd name="connsiteY44" fmla="*/ 170366 h 182144"/>
                    <a:gd name="connsiteX45" fmla="*/ 99247 w 217971"/>
                    <a:gd name="connsiteY45" fmla="*/ 165141 h 182144"/>
                    <a:gd name="connsiteX46" fmla="*/ 95329 w 217971"/>
                    <a:gd name="connsiteY46" fmla="*/ 165663 h 182144"/>
                    <a:gd name="connsiteX47" fmla="*/ 92716 w 217971"/>
                    <a:gd name="connsiteY47" fmla="*/ 162528 h 182144"/>
                    <a:gd name="connsiteX48" fmla="*/ 86969 w 217971"/>
                    <a:gd name="connsiteY48" fmla="*/ 165925 h 182144"/>
                    <a:gd name="connsiteX49" fmla="*/ 82789 w 217971"/>
                    <a:gd name="connsiteY49" fmla="*/ 165925 h 182144"/>
                    <a:gd name="connsiteX50" fmla="*/ 77825 w 217971"/>
                    <a:gd name="connsiteY50" fmla="*/ 165402 h 182144"/>
                    <a:gd name="connsiteX51" fmla="*/ 73645 w 217971"/>
                    <a:gd name="connsiteY51" fmla="*/ 163573 h 182144"/>
                    <a:gd name="connsiteX52" fmla="*/ 69987 w 217971"/>
                    <a:gd name="connsiteY52" fmla="*/ 165663 h 182144"/>
                    <a:gd name="connsiteX53" fmla="*/ 65546 w 217971"/>
                    <a:gd name="connsiteY53" fmla="*/ 169582 h 182144"/>
                    <a:gd name="connsiteX54" fmla="*/ 63978 w 217971"/>
                    <a:gd name="connsiteY54" fmla="*/ 166186 h 182144"/>
                    <a:gd name="connsiteX55" fmla="*/ 63195 w 217971"/>
                    <a:gd name="connsiteY55" fmla="*/ 156258 h 182144"/>
                    <a:gd name="connsiteX56" fmla="*/ 59014 w 217971"/>
                    <a:gd name="connsiteY56" fmla="*/ 158870 h 182144"/>
                    <a:gd name="connsiteX57" fmla="*/ 53528 w 217971"/>
                    <a:gd name="connsiteY57" fmla="*/ 161745 h 182144"/>
                    <a:gd name="connsiteX58" fmla="*/ 44123 w 217971"/>
                    <a:gd name="connsiteY58" fmla="*/ 160177 h 182144"/>
                    <a:gd name="connsiteX59" fmla="*/ 39682 w 217971"/>
                    <a:gd name="connsiteY59" fmla="*/ 159654 h 182144"/>
                    <a:gd name="connsiteX60" fmla="*/ 36024 w 217971"/>
                    <a:gd name="connsiteY60" fmla="*/ 162006 h 182144"/>
                    <a:gd name="connsiteX61" fmla="*/ 28186 w 217971"/>
                    <a:gd name="connsiteY61" fmla="*/ 158087 h 182144"/>
                    <a:gd name="connsiteX62" fmla="*/ 27142 w 217971"/>
                    <a:gd name="connsiteY62" fmla="*/ 149465 h 182144"/>
                    <a:gd name="connsiteX63" fmla="*/ 28709 w 217971"/>
                    <a:gd name="connsiteY63" fmla="*/ 140583 h 182144"/>
                    <a:gd name="connsiteX64" fmla="*/ 21394 w 217971"/>
                    <a:gd name="connsiteY64" fmla="*/ 134835 h 182144"/>
                    <a:gd name="connsiteX65" fmla="*/ 23484 w 217971"/>
                    <a:gd name="connsiteY65" fmla="*/ 126214 h 182144"/>
                    <a:gd name="connsiteX66" fmla="*/ 22961 w 217971"/>
                    <a:gd name="connsiteY66" fmla="*/ 118115 h 182144"/>
                    <a:gd name="connsiteX67" fmla="*/ 21394 w 217971"/>
                    <a:gd name="connsiteY67" fmla="*/ 116547 h 182144"/>
                    <a:gd name="connsiteX68" fmla="*/ 19826 w 217971"/>
                    <a:gd name="connsiteY68" fmla="*/ 114719 h 182144"/>
                    <a:gd name="connsiteX69" fmla="*/ 14340 w 217971"/>
                    <a:gd name="connsiteY69" fmla="*/ 113935 h 182144"/>
                    <a:gd name="connsiteX70" fmla="*/ 5980 w 217971"/>
                    <a:gd name="connsiteY70" fmla="*/ 113935 h 182144"/>
                    <a:gd name="connsiteX71" fmla="*/ 4413 w 217971"/>
                    <a:gd name="connsiteY71" fmla="*/ 112629 h 182144"/>
                    <a:gd name="connsiteX72" fmla="*/ 3889 w 217971"/>
                    <a:gd name="connsiteY72" fmla="*/ 111322 h 182144"/>
                    <a:gd name="connsiteX73" fmla="*/ 3629 w 217971"/>
                    <a:gd name="connsiteY73" fmla="*/ 108971 h 182144"/>
                    <a:gd name="connsiteX74" fmla="*/ 3629 w 217971"/>
                    <a:gd name="connsiteY74" fmla="*/ 108971 h 182144"/>
                    <a:gd name="connsiteX75" fmla="*/ 4935 w 217971"/>
                    <a:gd name="connsiteY75" fmla="*/ 98260 h 182144"/>
                    <a:gd name="connsiteX76" fmla="*/ 3106 w 217971"/>
                    <a:gd name="connsiteY76" fmla="*/ 90161 h 182144"/>
                    <a:gd name="connsiteX77" fmla="*/ 232 w 217971"/>
                    <a:gd name="connsiteY77" fmla="*/ 83368 h 182144"/>
                    <a:gd name="connsiteX78" fmla="*/ 232 w 217971"/>
                    <a:gd name="connsiteY78" fmla="*/ 74486 h 182144"/>
                    <a:gd name="connsiteX79" fmla="*/ 232 w 217971"/>
                    <a:gd name="connsiteY79" fmla="*/ 70306 h 182144"/>
                    <a:gd name="connsiteX80" fmla="*/ 3367 w 217971"/>
                    <a:gd name="connsiteY80" fmla="*/ 67432 h 182144"/>
                    <a:gd name="connsiteX81" fmla="*/ 2845 w 217971"/>
                    <a:gd name="connsiteY81" fmla="*/ 60117 h 182144"/>
                    <a:gd name="connsiteX82" fmla="*/ 8070 w 217971"/>
                    <a:gd name="connsiteY82" fmla="*/ 53846 h 182144"/>
                    <a:gd name="connsiteX83" fmla="*/ 13033 w 217971"/>
                    <a:gd name="connsiteY83" fmla="*/ 51495 h 182144"/>
                    <a:gd name="connsiteX84" fmla="*/ 17736 w 217971"/>
                    <a:gd name="connsiteY84" fmla="*/ 62468 h 182144"/>
                    <a:gd name="connsiteX85" fmla="*/ 33934 w 217971"/>
                    <a:gd name="connsiteY85" fmla="*/ 75008 h 182144"/>
                    <a:gd name="connsiteX86" fmla="*/ 51177 w 217971"/>
                    <a:gd name="connsiteY86" fmla="*/ 71350 h 182144"/>
                    <a:gd name="connsiteX87" fmla="*/ 64501 w 217971"/>
                    <a:gd name="connsiteY87" fmla="*/ 71873 h 182144"/>
                    <a:gd name="connsiteX88" fmla="*/ 72600 w 217971"/>
                    <a:gd name="connsiteY88" fmla="*/ 62468 h 182144"/>
                    <a:gd name="connsiteX89" fmla="*/ 89581 w 217971"/>
                    <a:gd name="connsiteY89" fmla="*/ 61684 h 182144"/>
                    <a:gd name="connsiteX90" fmla="*/ 99247 w 217971"/>
                    <a:gd name="connsiteY90" fmla="*/ 66909 h 182144"/>
                    <a:gd name="connsiteX91" fmla="*/ 116752 w 217971"/>
                    <a:gd name="connsiteY91" fmla="*/ 65081 h 182144"/>
                    <a:gd name="connsiteX92" fmla="*/ 126679 w 217971"/>
                    <a:gd name="connsiteY92" fmla="*/ 53846 h 182144"/>
                    <a:gd name="connsiteX93" fmla="*/ 128247 w 217971"/>
                    <a:gd name="connsiteY93" fmla="*/ 44964 h 182144"/>
                    <a:gd name="connsiteX94" fmla="*/ 135040 w 217971"/>
                    <a:gd name="connsiteY94" fmla="*/ 41045 h 182144"/>
                    <a:gd name="connsiteX95" fmla="*/ 135040 w 217971"/>
                    <a:gd name="connsiteY95" fmla="*/ 30072 h 182144"/>
                    <a:gd name="connsiteX96" fmla="*/ 144445 w 217971"/>
                    <a:gd name="connsiteY96" fmla="*/ 24063 h 182144"/>
                    <a:gd name="connsiteX97" fmla="*/ 146273 w 217971"/>
                    <a:gd name="connsiteY97" fmla="*/ 4208 h 182144"/>
                    <a:gd name="connsiteX98" fmla="*/ 155679 w 217971"/>
                    <a:gd name="connsiteY98" fmla="*/ 28 h 182144"/>
                    <a:gd name="connsiteX99" fmla="*/ 189119 w 217971"/>
                    <a:gd name="connsiteY99" fmla="*/ 8911 h 182144"/>
                    <a:gd name="connsiteX100" fmla="*/ 184939 w 217971"/>
                    <a:gd name="connsiteY100" fmla="*/ 8388 h 182144"/>
                    <a:gd name="connsiteX101" fmla="*/ 185462 w 217971"/>
                    <a:gd name="connsiteY101" fmla="*/ 11523 h 182144"/>
                    <a:gd name="connsiteX102" fmla="*/ 185985 w 217971"/>
                    <a:gd name="connsiteY102" fmla="*/ 14920 h 182144"/>
                    <a:gd name="connsiteX103" fmla="*/ 182849 w 217971"/>
                    <a:gd name="connsiteY103" fmla="*/ 16226 h 182144"/>
                    <a:gd name="connsiteX104" fmla="*/ 179192 w 217971"/>
                    <a:gd name="connsiteY104" fmla="*/ 19622 h 182144"/>
                    <a:gd name="connsiteX105" fmla="*/ 182066 w 217971"/>
                    <a:gd name="connsiteY105" fmla="*/ 22757 h 182144"/>
                    <a:gd name="connsiteX106" fmla="*/ 182327 w 217971"/>
                    <a:gd name="connsiteY106" fmla="*/ 26415 h 182144"/>
                    <a:gd name="connsiteX107" fmla="*/ 188074 w 217971"/>
                    <a:gd name="connsiteY107" fmla="*/ 30856 h 182144"/>
                    <a:gd name="connsiteX108" fmla="*/ 188858 w 217971"/>
                    <a:gd name="connsiteY108" fmla="*/ 35036 h 182144"/>
                    <a:gd name="connsiteX109" fmla="*/ 191993 w 217971"/>
                    <a:gd name="connsiteY109" fmla="*/ 38171 h 182144"/>
                    <a:gd name="connsiteX110" fmla="*/ 192516 w 217971"/>
                    <a:gd name="connsiteY110" fmla="*/ 54108 h 182144"/>
                    <a:gd name="connsiteX111" fmla="*/ 201398 w 217971"/>
                    <a:gd name="connsiteY111" fmla="*/ 60117 h 182144"/>
                    <a:gd name="connsiteX112" fmla="*/ 209497 w 217971"/>
                    <a:gd name="connsiteY112" fmla="*/ 65864 h 182144"/>
                    <a:gd name="connsiteX113" fmla="*/ 212110 w 217971"/>
                    <a:gd name="connsiteY113" fmla="*/ 68477 h 182144"/>
                    <a:gd name="connsiteX114" fmla="*/ 215767 w 217971"/>
                    <a:gd name="connsiteY114" fmla="*/ 71089 h 182144"/>
                    <a:gd name="connsiteX115" fmla="*/ 215506 w 217971"/>
                    <a:gd name="connsiteY115" fmla="*/ 77882 h 182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</a:cxnLst>
                  <a:rect l="l" t="t" r="r" b="b"/>
                  <a:pathLst>
                    <a:path w="217971" h="182144">
                      <a:moveTo>
                        <a:pt x="215506" y="77882"/>
                      </a:moveTo>
                      <a:cubicBezTo>
                        <a:pt x="213155" y="79711"/>
                        <a:pt x="210020" y="79449"/>
                        <a:pt x="207146" y="78666"/>
                      </a:cubicBezTo>
                      <a:cubicBezTo>
                        <a:pt x="204011" y="77882"/>
                        <a:pt x="201921" y="75269"/>
                        <a:pt x="199308" y="73441"/>
                      </a:cubicBezTo>
                      <a:cubicBezTo>
                        <a:pt x="198524" y="72918"/>
                        <a:pt x="196957" y="71612"/>
                        <a:pt x="195912" y="72395"/>
                      </a:cubicBezTo>
                      <a:cubicBezTo>
                        <a:pt x="194867" y="72918"/>
                        <a:pt x="194867" y="75008"/>
                        <a:pt x="194345" y="76053"/>
                      </a:cubicBezTo>
                      <a:cubicBezTo>
                        <a:pt x="193038" y="78927"/>
                        <a:pt x="189642" y="80494"/>
                        <a:pt x="188858" y="83629"/>
                      </a:cubicBezTo>
                      <a:cubicBezTo>
                        <a:pt x="188597" y="85197"/>
                        <a:pt x="188597" y="86764"/>
                        <a:pt x="188074" y="88332"/>
                      </a:cubicBezTo>
                      <a:cubicBezTo>
                        <a:pt x="187813" y="90161"/>
                        <a:pt x="187029" y="91467"/>
                        <a:pt x="186245" y="93035"/>
                      </a:cubicBezTo>
                      <a:cubicBezTo>
                        <a:pt x="185201" y="95647"/>
                        <a:pt x="184678" y="98521"/>
                        <a:pt x="185723" y="101133"/>
                      </a:cubicBezTo>
                      <a:cubicBezTo>
                        <a:pt x="186768" y="103746"/>
                        <a:pt x="188336" y="105836"/>
                        <a:pt x="187291" y="108710"/>
                      </a:cubicBezTo>
                      <a:cubicBezTo>
                        <a:pt x="186507" y="110538"/>
                        <a:pt x="185201" y="111061"/>
                        <a:pt x="183894" y="112106"/>
                      </a:cubicBezTo>
                      <a:cubicBezTo>
                        <a:pt x="182588" y="113151"/>
                        <a:pt x="182066" y="114719"/>
                        <a:pt x="180498" y="115502"/>
                      </a:cubicBezTo>
                      <a:cubicBezTo>
                        <a:pt x="179453" y="116025"/>
                        <a:pt x="178669" y="116547"/>
                        <a:pt x="177624" y="117331"/>
                      </a:cubicBezTo>
                      <a:cubicBezTo>
                        <a:pt x="176318" y="118115"/>
                        <a:pt x="175273" y="119682"/>
                        <a:pt x="173444" y="119944"/>
                      </a:cubicBezTo>
                      <a:cubicBezTo>
                        <a:pt x="171616" y="120205"/>
                        <a:pt x="169786" y="119421"/>
                        <a:pt x="168480" y="121250"/>
                      </a:cubicBezTo>
                      <a:cubicBezTo>
                        <a:pt x="167697" y="122556"/>
                        <a:pt x="167697" y="124907"/>
                        <a:pt x="167697" y="126214"/>
                      </a:cubicBezTo>
                      <a:cubicBezTo>
                        <a:pt x="166129" y="127520"/>
                        <a:pt x="162994" y="127781"/>
                        <a:pt x="161688" y="129349"/>
                      </a:cubicBezTo>
                      <a:cubicBezTo>
                        <a:pt x="160904" y="130655"/>
                        <a:pt x="161688" y="130916"/>
                        <a:pt x="162210" y="131961"/>
                      </a:cubicBezTo>
                      <a:cubicBezTo>
                        <a:pt x="162732" y="132745"/>
                        <a:pt x="162994" y="133529"/>
                        <a:pt x="162732" y="134835"/>
                      </a:cubicBezTo>
                      <a:cubicBezTo>
                        <a:pt x="162472" y="135880"/>
                        <a:pt x="162210" y="136925"/>
                        <a:pt x="161688" y="137709"/>
                      </a:cubicBezTo>
                      <a:cubicBezTo>
                        <a:pt x="161165" y="138754"/>
                        <a:pt x="160120" y="139276"/>
                        <a:pt x="160120" y="140583"/>
                      </a:cubicBezTo>
                      <a:cubicBezTo>
                        <a:pt x="160120" y="142150"/>
                        <a:pt x="161165" y="142150"/>
                        <a:pt x="162210" y="142673"/>
                      </a:cubicBezTo>
                      <a:cubicBezTo>
                        <a:pt x="163255" y="143195"/>
                        <a:pt x="163778" y="143979"/>
                        <a:pt x="164823" y="144501"/>
                      </a:cubicBezTo>
                      <a:cubicBezTo>
                        <a:pt x="164039" y="145285"/>
                        <a:pt x="164561" y="146330"/>
                        <a:pt x="163516" y="147114"/>
                      </a:cubicBezTo>
                      <a:cubicBezTo>
                        <a:pt x="162732" y="147898"/>
                        <a:pt x="160904" y="148943"/>
                        <a:pt x="160642" y="149988"/>
                      </a:cubicBezTo>
                      <a:cubicBezTo>
                        <a:pt x="161688" y="150510"/>
                        <a:pt x="161688" y="152339"/>
                        <a:pt x="160904" y="153384"/>
                      </a:cubicBezTo>
                      <a:cubicBezTo>
                        <a:pt x="160904" y="153645"/>
                        <a:pt x="160381" y="153384"/>
                        <a:pt x="160120" y="153645"/>
                      </a:cubicBezTo>
                      <a:cubicBezTo>
                        <a:pt x="159859" y="153907"/>
                        <a:pt x="159859" y="154429"/>
                        <a:pt x="159598" y="154429"/>
                      </a:cubicBezTo>
                      <a:cubicBezTo>
                        <a:pt x="159075" y="154690"/>
                        <a:pt x="158553" y="154952"/>
                        <a:pt x="157769" y="154952"/>
                      </a:cubicBezTo>
                      <a:cubicBezTo>
                        <a:pt x="156201" y="154429"/>
                        <a:pt x="155679" y="154168"/>
                        <a:pt x="155679" y="156258"/>
                      </a:cubicBezTo>
                      <a:cubicBezTo>
                        <a:pt x="155679" y="157826"/>
                        <a:pt x="156463" y="158348"/>
                        <a:pt x="156724" y="159654"/>
                      </a:cubicBezTo>
                      <a:cubicBezTo>
                        <a:pt x="156985" y="160961"/>
                        <a:pt x="156201" y="162528"/>
                        <a:pt x="155940" y="163834"/>
                      </a:cubicBezTo>
                      <a:cubicBezTo>
                        <a:pt x="155679" y="165141"/>
                        <a:pt x="155417" y="165925"/>
                        <a:pt x="155417" y="167492"/>
                      </a:cubicBezTo>
                      <a:cubicBezTo>
                        <a:pt x="155417" y="169059"/>
                        <a:pt x="155156" y="170366"/>
                        <a:pt x="154372" y="171411"/>
                      </a:cubicBezTo>
                      <a:cubicBezTo>
                        <a:pt x="153589" y="172456"/>
                        <a:pt x="151760" y="172978"/>
                        <a:pt x="151238" y="174023"/>
                      </a:cubicBezTo>
                      <a:cubicBezTo>
                        <a:pt x="149670" y="174285"/>
                        <a:pt x="148103" y="174285"/>
                        <a:pt x="146535" y="174807"/>
                      </a:cubicBezTo>
                      <a:cubicBezTo>
                        <a:pt x="145490" y="175068"/>
                        <a:pt x="144706" y="175591"/>
                        <a:pt x="143661" y="175852"/>
                      </a:cubicBezTo>
                      <a:cubicBezTo>
                        <a:pt x="141048" y="176636"/>
                        <a:pt x="138175" y="177158"/>
                        <a:pt x="135823" y="178465"/>
                      </a:cubicBezTo>
                      <a:cubicBezTo>
                        <a:pt x="132950" y="180293"/>
                        <a:pt x="130076" y="182383"/>
                        <a:pt x="126418" y="182122"/>
                      </a:cubicBezTo>
                      <a:cubicBezTo>
                        <a:pt x="124851" y="181861"/>
                        <a:pt x="123022" y="181600"/>
                        <a:pt x="121977" y="180293"/>
                      </a:cubicBezTo>
                      <a:cubicBezTo>
                        <a:pt x="120932" y="179248"/>
                        <a:pt x="121454" y="177942"/>
                        <a:pt x="121716" y="176636"/>
                      </a:cubicBezTo>
                      <a:cubicBezTo>
                        <a:pt x="122238" y="173239"/>
                        <a:pt x="120671" y="171150"/>
                        <a:pt x="118319" y="168798"/>
                      </a:cubicBezTo>
                      <a:cubicBezTo>
                        <a:pt x="116752" y="166970"/>
                        <a:pt x="114662" y="164357"/>
                        <a:pt x="111788" y="164879"/>
                      </a:cubicBezTo>
                      <a:cubicBezTo>
                        <a:pt x="110482" y="165141"/>
                        <a:pt x="109698" y="166186"/>
                        <a:pt x="108653" y="167231"/>
                      </a:cubicBezTo>
                      <a:cubicBezTo>
                        <a:pt x="107347" y="168537"/>
                        <a:pt x="105779" y="169582"/>
                        <a:pt x="104212" y="170366"/>
                      </a:cubicBezTo>
                      <a:cubicBezTo>
                        <a:pt x="100293" y="171933"/>
                        <a:pt x="101860" y="166447"/>
                        <a:pt x="99247" y="165141"/>
                      </a:cubicBezTo>
                      <a:cubicBezTo>
                        <a:pt x="97941" y="164618"/>
                        <a:pt x="96635" y="165925"/>
                        <a:pt x="95329" y="165663"/>
                      </a:cubicBezTo>
                      <a:cubicBezTo>
                        <a:pt x="93761" y="165663"/>
                        <a:pt x="93239" y="163573"/>
                        <a:pt x="92716" y="162528"/>
                      </a:cubicBezTo>
                      <a:cubicBezTo>
                        <a:pt x="90365" y="157564"/>
                        <a:pt x="89059" y="164357"/>
                        <a:pt x="86969" y="165925"/>
                      </a:cubicBezTo>
                      <a:cubicBezTo>
                        <a:pt x="85662" y="166970"/>
                        <a:pt x="84356" y="166447"/>
                        <a:pt x="82789" y="165925"/>
                      </a:cubicBezTo>
                      <a:cubicBezTo>
                        <a:pt x="81221" y="165663"/>
                        <a:pt x="79392" y="165663"/>
                        <a:pt x="77825" y="165402"/>
                      </a:cubicBezTo>
                      <a:cubicBezTo>
                        <a:pt x="76258" y="165141"/>
                        <a:pt x="75212" y="164096"/>
                        <a:pt x="73645" y="163573"/>
                      </a:cubicBezTo>
                      <a:cubicBezTo>
                        <a:pt x="71816" y="163051"/>
                        <a:pt x="71032" y="164357"/>
                        <a:pt x="69987" y="165663"/>
                      </a:cubicBezTo>
                      <a:cubicBezTo>
                        <a:pt x="68942" y="166970"/>
                        <a:pt x="67375" y="169582"/>
                        <a:pt x="65546" y="169582"/>
                      </a:cubicBezTo>
                      <a:cubicBezTo>
                        <a:pt x="63717" y="169582"/>
                        <a:pt x="63717" y="167492"/>
                        <a:pt x="63978" y="166186"/>
                      </a:cubicBezTo>
                      <a:cubicBezTo>
                        <a:pt x="64240" y="164096"/>
                        <a:pt x="67114" y="157042"/>
                        <a:pt x="63195" y="156258"/>
                      </a:cubicBezTo>
                      <a:cubicBezTo>
                        <a:pt x="61627" y="155736"/>
                        <a:pt x="60059" y="157826"/>
                        <a:pt x="59014" y="158870"/>
                      </a:cubicBezTo>
                      <a:cubicBezTo>
                        <a:pt x="57447" y="160438"/>
                        <a:pt x="55880" y="161483"/>
                        <a:pt x="53528" y="161745"/>
                      </a:cubicBezTo>
                      <a:cubicBezTo>
                        <a:pt x="50393" y="162267"/>
                        <a:pt x="46997" y="161222"/>
                        <a:pt x="44123" y="160177"/>
                      </a:cubicBezTo>
                      <a:cubicBezTo>
                        <a:pt x="42817" y="159654"/>
                        <a:pt x="41249" y="159132"/>
                        <a:pt x="39682" y="159654"/>
                      </a:cubicBezTo>
                      <a:cubicBezTo>
                        <a:pt x="38114" y="160177"/>
                        <a:pt x="37330" y="161483"/>
                        <a:pt x="36024" y="162006"/>
                      </a:cubicBezTo>
                      <a:cubicBezTo>
                        <a:pt x="32889" y="163834"/>
                        <a:pt x="29493" y="160699"/>
                        <a:pt x="28186" y="158087"/>
                      </a:cubicBezTo>
                      <a:cubicBezTo>
                        <a:pt x="26880" y="155474"/>
                        <a:pt x="26880" y="152339"/>
                        <a:pt x="27142" y="149465"/>
                      </a:cubicBezTo>
                      <a:cubicBezTo>
                        <a:pt x="27402" y="146592"/>
                        <a:pt x="29232" y="143457"/>
                        <a:pt x="28709" y="140583"/>
                      </a:cubicBezTo>
                      <a:cubicBezTo>
                        <a:pt x="27925" y="137187"/>
                        <a:pt x="24007" y="135880"/>
                        <a:pt x="21394" y="134835"/>
                      </a:cubicBezTo>
                      <a:cubicBezTo>
                        <a:pt x="21133" y="131700"/>
                        <a:pt x="23484" y="129349"/>
                        <a:pt x="23484" y="126214"/>
                      </a:cubicBezTo>
                      <a:cubicBezTo>
                        <a:pt x="23484" y="123863"/>
                        <a:pt x="24267" y="120205"/>
                        <a:pt x="22961" y="118115"/>
                      </a:cubicBezTo>
                      <a:cubicBezTo>
                        <a:pt x="22439" y="117331"/>
                        <a:pt x="21916" y="117070"/>
                        <a:pt x="21394" y="116547"/>
                      </a:cubicBezTo>
                      <a:cubicBezTo>
                        <a:pt x="20871" y="116025"/>
                        <a:pt x="20610" y="115241"/>
                        <a:pt x="19826" y="114719"/>
                      </a:cubicBezTo>
                      <a:cubicBezTo>
                        <a:pt x="18520" y="113674"/>
                        <a:pt x="15907" y="113935"/>
                        <a:pt x="14340" y="113935"/>
                      </a:cubicBezTo>
                      <a:cubicBezTo>
                        <a:pt x="11466" y="114196"/>
                        <a:pt x="8592" y="115502"/>
                        <a:pt x="5980" y="113935"/>
                      </a:cubicBezTo>
                      <a:cubicBezTo>
                        <a:pt x="5457" y="113674"/>
                        <a:pt x="4935" y="113151"/>
                        <a:pt x="4413" y="112629"/>
                      </a:cubicBezTo>
                      <a:cubicBezTo>
                        <a:pt x="3889" y="112106"/>
                        <a:pt x="3889" y="112106"/>
                        <a:pt x="3889" y="111322"/>
                      </a:cubicBezTo>
                      <a:cubicBezTo>
                        <a:pt x="3629" y="110538"/>
                        <a:pt x="3629" y="109755"/>
                        <a:pt x="3629" y="108971"/>
                      </a:cubicBezTo>
                      <a:cubicBezTo>
                        <a:pt x="3629" y="108710"/>
                        <a:pt x="3629" y="108971"/>
                        <a:pt x="3629" y="108971"/>
                      </a:cubicBezTo>
                      <a:cubicBezTo>
                        <a:pt x="3367" y="105313"/>
                        <a:pt x="3889" y="101656"/>
                        <a:pt x="4935" y="98260"/>
                      </a:cubicBezTo>
                      <a:cubicBezTo>
                        <a:pt x="5980" y="95125"/>
                        <a:pt x="6502" y="91989"/>
                        <a:pt x="3106" y="90161"/>
                      </a:cubicBezTo>
                      <a:cubicBezTo>
                        <a:pt x="494" y="88593"/>
                        <a:pt x="494" y="86503"/>
                        <a:pt x="232" y="83368"/>
                      </a:cubicBezTo>
                      <a:cubicBezTo>
                        <a:pt x="-29" y="80233"/>
                        <a:pt x="494" y="77359"/>
                        <a:pt x="232" y="74486"/>
                      </a:cubicBezTo>
                      <a:cubicBezTo>
                        <a:pt x="232" y="73179"/>
                        <a:pt x="-290" y="71612"/>
                        <a:pt x="232" y="70306"/>
                      </a:cubicBezTo>
                      <a:cubicBezTo>
                        <a:pt x="755" y="68999"/>
                        <a:pt x="2061" y="68215"/>
                        <a:pt x="3367" y="67432"/>
                      </a:cubicBezTo>
                      <a:cubicBezTo>
                        <a:pt x="6502" y="65081"/>
                        <a:pt x="3106" y="62990"/>
                        <a:pt x="2845" y="60117"/>
                      </a:cubicBezTo>
                      <a:cubicBezTo>
                        <a:pt x="2322" y="56981"/>
                        <a:pt x="6241" y="55414"/>
                        <a:pt x="8070" y="53846"/>
                      </a:cubicBezTo>
                      <a:cubicBezTo>
                        <a:pt x="9638" y="52540"/>
                        <a:pt x="11205" y="51234"/>
                        <a:pt x="13033" y="51495"/>
                      </a:cubicBezTo>
                      <a:cubicBezTo>
                        <a:pt x="13556" y="54892"/>
                        <a:pt x="14863" y="60378"/>
                        <a:pt x="17736" y="62468"/>
                      </a:cubicBezTo>
                      <a:cubicBezTo>
                        <a:pt x="21916" y="65603"/>
                        <a:pt x="25835" y="75792"/>
                        <a:pt x="33934" y="75008"/>
                      </a:cubicBezTo>
                      <a:cubicBezTo>
                        <a:pt x="42033" y="74486"/>
                        <a:pt x="46213" y="70828"/>
                        <a:pt x="51177" y="71350"/>
                      </a:cubicBezTo>
                      <a:cubicBezTo>
                        <a:pt x="56140" y="71873"/>
                        <a:pt x="60582" y="75792"/>
                        <a:pt x="64501" y="71873"/>
                      </a:cubicBezTo>
                      <a:cubicBezTo>
                        <a:pt x="68420" y="67954"/>
                        <a:pt x="67114" y="62990"/>
                        <a:pt x="72600" y="62468"/>
                      </a:cubicBezTo>
                      <a:cubicBezTo>
                        <a:pt x="78086" y="61945"/>
                        <a:pt x="86185" y="59072"/>
                        <a:pt x="89581" y="61684"/>
                      </a:cubicBezTo>
                      <a:cubicBezTo>
                        <a:pt x="92978" y="64297"/>
                        <a:pt x="91149" y="67170"/>
                        <a:pt x="99247" y="66909"/>
                      </a:cubicBezTo>
                      <a:cubicBezTo>
                        <a:pt x="107347" y="66387"/>
                        <a:pt x="111788" y="67693"/>
                        <a:pt x="116752" y="65081"/>
                      </a:cubicBezTo>
                      <a:cubicBezTo>
                        <a:pt x="121716" y="62468"/>
                        <a:pt x="126418" y="58549"/>
                        <a:pt x="126679" y="53846"/>
                      </a:cubicBezTo>
                      <a:cubicBezTo>
                        <a:pt x="127202" y="49144"/>
                        <a:pt x="125634" y="45748"/>
                        <a:pt x="128247" y="44964"/>
                      </a:cubicBezTo>
                      <a:cubicBezTo>
                        <a:pt x="130860" y="44180"/>
                        <a:pt x="135301" y="45486"/>
                        <a:pt x="135040" y="41045"/>
                      </a:cubicBezTo>
                      <a:cubicBezTo>
                        <a:pt x="134778" y="36604"/>
                        <a:pt x="129031" y="31640"/>
                        <a:pt x="135040" y="30072"/>
                      </a:cubicBezTo>
                      <a:cubicBezTo>
                        <a:pt x="141048" y="28505"/>
                        <a:pt x="144706" y="28243"/>
                        <a:pt x="144445" y="24063"/>
                      </a:cubicBezTo>
                      <a:cubicBezTo>
                        <a:pt x="144184" y="19883"/>
                        <a:pt x="143138" y="7343"/>
                        <a:pt x="146273" y="4208"/>
                      </a:cubicBezTo>
                      <a:cubicBezTo>
                        <a:pt x="149147" y="1334"/>
                        <a:pt x="150454" y="-233"/>
                        <a:pt x="155679" y="28"/>
                      </a:cubicBezTo>
                      <a:cubicBezTo>
                        <a:pt x="161165" y="289"/>
                        <a:pt x="184417" y="-1801"/>
                        <a:pt x="189119" y="8911"/>
                      </a:cubicBezTo>
                      <a:cubicBezTo>
                        <a:pt x="188336" y="8649"/>
                        <a:pt x="185723" y="7605"/>
                        <a:pt x="184939" y="8388"/>
                      </a:cubicBezTo>
                      <a:cubicBezTo>
                        <a:pt x="184155" y="9172"/>
                        <a:pt x="185201" y="10740"/>
                        <a:pt x="185462" y="11523"/>
                      </a:cubicBezTo>
                      <a:cubicBezTo>
                        <a:pt x="185723" y="12568"/>
                        <a:pt x="186507" y="14136"/>
                        <a:pt x="185985" y="14920"/>
                      </a:cubicBezTo>
                      <a:cubicBezTo>
                        <a:pt x="185462" y="15965"/>
                        <a:pt x="183633" y="16226"/>
                        <a:pt x="182849" y="16226"/>
                      </a:cubicBezTo>
                      <a:cubicBezTo>
                        <a:pt x="180759" y="16748"/>
                        <a:pt x="176318" y="17271"/>
                        <a:pt x="179192" y="19622"/>
                      </a:cubicBezTo>
                      <a:cubicBezTo>
                        <a:pt x="180236" y="20667"/>
                        <a:pt x="181543" y="21451"/>
                        <a:pt x="182066" y="22757"/>
                      </a:cubicBezTo>
                      <a:cubicBezTo>
                        <a:pt x="182327" y="23802"/>
                        <a:pt x="181804" y="25109"/>
                        <a:pt x="182327" y="26415"/>
                      </a:cubicBezTo>
                      <a:cubicBezTo>
                        <a:pt x="183110" y="28766"/>
                        <a:pt x="187029" y="28243"/>
                        <a:pt x="188074" y="30856"/>
                      </a:cubicBezTo>
                      <a:cubicBezTo>
                        <a:pt x="188597" y="32162"/>
                        <a:pt x="188336" y="33730"/>
                        <a:pt x="188858" y="35036"/>
                      </a:cubicBezTo>
                      <a:cubicBezTo>
                        <a:pt x="189380" y="36343"/>
                        <a:pt x="190687" y="37126"/>
                        <a:pt x="191993" y="38171"/>
                      </a:cubicBezTo>
                      <a:cubicBezTo>
                        <a:pt x="198263" y="43135"/>
                        <a:pt x="188858" y="48883"/>
                        <a:pt x="192516" y="54108"/>
                      </a:cubicBezTo>
                      <a:cubicBezTo>
                        <a:pt x="194345" y="56981"/>
                        <a:pt x="198524" y="58288"/>
                        <a:pt x="201398" y="60117"/>
                      </a:cubicBezTo>
                      <a:cubicBezTo>
                        <a:pt x="204272" y="61945"/>
                        <a:pt x="207146" y="63513"/>
                        <a:pt x="209497" y="65864"/>
                      </a:cubicBezTo>
                      <a:cubicBezTo>
                        <a:pt x="210542" y="66648"/>
                        <a:pt x="211326" y="67693"/>
                        <a:pt x="212110" y="68477"/>
                      </a:cubicBezTo>
                      <a:cubicBezTo>
                        <a:pt x="213155" y="69522"/>
                        <a:pt x="214723" y="70044"/>
                        <a:pt x="215767" y="71089"/>
                      </a:cubicBezTo>
                      <a:cubicBezTo>
                        <a:pt x="219686" y="73179"/>
                        <a:pt x="217596" y="76053"/>
                        <a:pt x="215506" y="7788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0F26450D-A14F-DD0F-1E0B-B4D4CE08D0E6}"/>
                    </a:ext>
                  </a:extLst>
                </p:cNvPr>
                <p:cNvSpPr/>
                <p:nvPr/>
              </p:nvSpPr>
              <p:spPr>
                <a:xfrm>
                  <a:off x="7365033" y="4149489"/>
                  <a:ext cx="9707" cy="13475"/>
                </a:xfrm>
                <a:custGeom>
                  <a:avLst/>
                  <a:gdLst>
                    <a:gd name="connsiteX0" fmla="*/ 564 w 9707"/>
                    <a:gd name="connsiteY0" fmla="*/ 12561 h 13475"/>
                    <a:gd name="connsiteX1" fmla="*/ 2131 w 9707"/>
                    <a:gd name="connsiteY1" fmla="*/ 6552 h 13475"/>
                    <a:gd name="connsiteX2" fmla="*/ 3699 w 9707"/>
                    <a:gd name="connsiteY2" fmla="*/ 3417 h 13475"/>
                    <a:gd name="connsiteX3" fmla="*/ 4743 w 9707"/>
                    <a:gd name="connsiteY3" fmla="*/ 282 h 13475"/>
                    <a:gd name="connsiteX4" fmla="*/ 7618 w 9707"/>
                    <a:gd name="connsiteY4" fmla="*/ 1065 h 13475"/>
                    <a:gd name="connsiteX5" fmla="*/ 9708 w 9707"/>
                    <a:gd name="connsiteY5" fmla="*/ 2372 h 13475"/>
                    <a:gd name="connsiteX6" fmla="*/ 7878 w 9707"/>
                    <a:gd name="connsiteY6" fmla="*/ 5507 h 13475"/>
                    <a:gd name="connsiteX7" fmla="*/ 6050 w 9707"/>
                    <a:gd name="connsiteY7" fmla="*/ 9948 h 13475"/>
                    <a:gd name="connsiteX8" fmla="*/ 564 w 9707"/>
                    <a:gd name="connsiteY8" fmla="*/ 12561 h 1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7" h="13475">
                      <a:moveTo>
                        <a:pt x="564" y="12561"/>
                      </a:moveTo>
                      <a:cubicBezTo>
                        <a:pt x="-1004" y="10732"/>
                        <a:pt x="1086" y="7858"/>
                        <a:pt x="2131" y="6552"/>
                      </a:cubicBezTo>
                      <a:cubicBezTo>
                        <a:pt x="2653" y="5768"/>
                        <a:pt x="3437" y="4462"/>
                        <a:pt x="3699" y="3417"/>
                      </a:cubicBezTo>
                      <a:cubicBezTo>
                        <a:pt x="3960" y="2633"/>
                        <a:pt x="3960" y="804"/>
                        <a:pt x="4743" y="282"/>
                      </a:cubicBezTo>
                      <a:cubicBezTo>
                        <a:pt x="5789" y="-502"/>
                        <a:pt x="6572" y="543"/>
                        <a:pt x="7618" y="1065"/>
                      </a:cubicBezTo>
                      <a:cubicBezTo>
                        <a:pt x="8401" y="1588"/>
                        <a:pt x="9708" y="1327"/>
                        <a:pt x="9708" y="2372"/>
                      </a:cubicBezTo>
                      <a:cubicBezTo>
                        <a:pt x="9708" y="3417"/>
                        <a:pt x="8401" y="4462"/>
                        <a:pt x="7878" y="5507"/>
                      </a:cubicBezTo>
                      <a:cubicBezTo>
                        <a:pt x="7095" y="6813"/>
                        <a:pt x="6311" y="8381"/>
                        <a:pt x="6050" y="9948"/>
                      </a:cubicBezTo>
                      <a:cubicBezTo>
                        <a:pt x="5266" y="11516"/>
                        <a:pt x="2653" y="15173"/>
                        <a:pt x="564" y="125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2A450A81-644A-10FF-B7BE-57602E52712F}"/>
                    </a:ext>
                  </a:extLst>
                </p:cNvPr>
                <p:cNvSpPr/>
                <p:nvPr/>
              </p:nvSpPr>
              <p:spPr>
                <a:xfrm>
                  <a:off x="7386497" y="3919083"/>
                  <a:ext cx="6792" cy="5747"/>
                </a:xfrm>
                <a:custGeom>
                  <a:avLst/>
                  <a:gdLst>
                    <a:gd name="connsiteX0" fmla="*/ 6792 w 6792"/>
                    <a:gd name="connsiteY0" fmla="*/ 2874 h 5747"/>
                    <a:gd name="connsiteX1" fmla="*/ 3396 w 6792"/>
                    <a:gd name="connsiteY1" fmla="*/ 5748 h 5747"/>
                    <a:gd name="connsiteX2" fmla="*/ 0 w 6792"/>
                    <a:gd name="connsiteY2" fmla="*/ 2874 h 5747"/>
                    <a:gd name="connsiteX3" fmla="*/ 3396 w 6792"/>
                    <a:gd name="connsiteY3" fmla="*/ 0 h 5747"/>
                    <a:gd name="connsiteX4" fmla="*/ 6792 w 679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5747">
                      <a:moveTo>
                        <a:pt x="6792" y="2874"/>
                      </a:moveTo>
                      <a:cubicBezTo>
                        <a:pt x="6792" y="4442"/>
                        <a:pt x="5225" y="5748"/>
                        <a:pt x="3396" y="5748"/>
                      </a:cubicBezTo>
                      <a:cubicBezTo>
                        <a:pt x="1567" y="5748"/>
                        <a:pt x="0" y="4442"/>
                        <a:pt x="0" y="2874"/>
                      </a:cubicBezTo>
                      <a:cubicBezTo>
                        <a:pt x="0" y="1306"/>
                        <a:pt x="1567" y="0"/>
                        <a:pt x="3396" y="0"/>
                      </a:cubicBezTo>
                      <a:cubicBezTo>
                        <a:pt x="5225" y="0"/>
                        <a:pt x="6792" y="1306"/>
                        <a:pt x="6792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CD22A07B-CB1C-DB1D-A15E-E39408EFE2BB}"/>
                    </a:ext>
                  </a:extLst>
                </p:cNvPr>
                <p:cNvSpPr/>
                <p:nvPr/>
              </p:nvSpPr>
              <p:spPr>
                <a:xfrm>
                  <a:off x="7436396" y="3970550"/>
                  <a:ext cx="4702" cy="6792"/>
                </a:xfrm>
                <a:custGeom>
                  <a:avLst/>
                  <a:gdLst>
                    <a:gd name="connsiteX0" fmla="*/ 4703 w 4702"/>
                    <a:gd name="connsiteY0" fmla="*/ 3396 h 6792"/>
                    <a:gd name="connsiteX1" fmla="*/ 2352 w 4702"/>
                    <a:gd name="connsiteY1" fmla="*/ 6793 h 6792"/>
                    <a:gd name="connsiteX2" fmla="*/ 1 w 4702"/>
                    <a:gd name="connsiteY2" fmla="*/ 3396 h 6792"/>
                    <a:gd name="connsiteX3" fmla="*/ 2352 w 4702"/>
                    <a:gd name="connsiteY3" fmla="*/ 0 h 6792"/>
                    <a:gd name="connsiteX4" fmla="*/ 4703 w 470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6792">
                      <a:moveTo>
                        <a:pt x="4703" y="3396"/>
                      </a:moveTo>
                      <a:cubicBezTo>
                        <a:pt x="4703" y="5272"/>
                        <a:pt x="3650" y="6793"/>
                        <a:pt x="2352" y="6793"/>
                      </a:cubicBezTo>
                      <a:cubicBezTo>
                        <a:pt x="1053" y="6793"/>
                        <a:pt x="1" y="5272"/>
                        <a:pt x="1" y="3396"/>
                      </a:cubicBezTo>
                      <a:cubicBezTo>
                        <a:pt x="1" y="1520"/>
                        <a:pt x="1053" y="0"/>
                        <a:pt x="2352" y="0"/>
                      </a:cubicBezTo>
                      <a:cubicBezTo>
                        <a:pt x="3650" y="0"/>
                        <a:pt x="4703" y="1520"/>
                        <a:pt x="470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5C44B589-A838-FA08-3D76-D0102153EA05}"/>
                    </a:ext>
                  </a:extLst>
                </p:cNvPr>
                <p:cNvSpPr/>
                <p:nvPr/>
              </p:nvSpPr>
              <p:spPr>
                <a:xfrm>
                  <a:off x="7408442" y="3944907"/>
                  <a:ext cx="3134" cy="4220"/>
                </a:xfrm>
                <a:custGeom>
                  <a:avLst/>
                  <a:gdLst>
                    <a:gd name="connsiteX0" fmla="*/ 3135 w 3134"/>
                    <a:gd name="connsiteY0" fmla="*/ 2130 h 4220"/>
                    <a:gd name="connsiteX1" fmla="*/ 1568 w 3134"/>
                    <a:gd name="connsiteY1" fmla="*/ 4220 h 4220"/>
                    <a:gd name="connsiteX2" fmla="*/ 0 w 3134"/>
                    <a:gd name="connsiteY2" fmla="*/ 2130 h 4220"/>
                    <a:gd name="connsiteX3" fmla="*/ 1568 w 3134"/>
                    <a:gd name="connsiteY3" fmla="*/ 40 h 4220"/>
                    <a:gd name="connsiteX4" fmla="*/ 3135 w 3134"/>
                    <a:gd name="connsiteY4" fmla="*/ 2130 h 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4220">
                      <a:moveTo>
                        <a:pt x="3135" y="2130"/>
                      </a:moveTo>
                      <a:cubicBezTo>
                        <a:pt x="3135" y="3437"/>
                        <a:pt x="2351" y="4220"/>
                        <a:pt x="1568" y="4220"/>
                      </a:cubicBezTo>
                      <a:cubicBezTo>
                        <a:pt x="784" y="4220"/>
                        <a:pt x="0" y="3175"/>
                        <a:pt x="0" y="2130"/>
                      </a:cubicBezTo>
                      <a:cubicBezTo>
                        <a:pt x="0" y="1085"/>
                        <a:pt x="522" y="40"/>
                        <a:pt x="1568" y="40"/>
                      </a:cubicBezTo>
                      <a:cubicBezTo>
                        <a:pt x="2351" y="-221"/>
                        <a:pt x="3135" y="824"/>
                        <a:pt x="3135" y="21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8" name="Freeform: Shape 637">
                  <a:extLst>
                    <a:ext uri="{FF2B5EF4-FFF2-40B4-BE49-F238E27FC236}">
                      <a16:creationId xmlns:a16="http://schemas.microsoft.com/office/drawing/2014/main" id="{F8B6A493-8510-9807-F95E-5FAFCC05F99E}"/>
                    </a:ext>
                  </a:extLst>
                </p:cNvPr>
                <p:cNvSpPr/>
                <p:nvPr/>
              </p:nvSpPr>
              <p:spPr>
                <a:xfrm>
                  <a:off x="7400866" y="3993802"/>
                  <a:ext cx="3134" cy="3135"/>
                </a:xfrm>
                <a:custGeom>
                  <a:avLst/>
                  <a:gdLst>
                    <a:gd name="connsiteX0" fmla="*/ 3135 w 3134"/>
                    <a:gd name="connsiteY0" fmla="*/ 1568 h 3135"/>
                    <a:gd name="connsiteX1" fmla="*/ 1567 w 3134"/>
                    <a:gd name="connsiteY1" fmla="*/ 3135 h 3135"/>
                    <a:gd name="connsiteX2" fmla="*/ 0 w 3134"/>
                    <a:gd name="connsiteY2" fmla="*/ 1568 h 3135"/>
                    <a:gd name="connsiteX3" fmla="*/ 1567 w 3134"/>
                    <a:gd name="connsiteY3" fmla="*/ 0 h 3135"/>
                    <a:gd name="connsiteX4" fmla="*/ 3135 w 3134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3135">
                      <a:moveTo>
                        <a:pt x="3135" y="1568"/>
                      </a:moveTo>
                      <a:cubicBezTo>
                        <a:pt x="3135" y="2351"/>
                        <a:pt x="2351" y="3135"/>
                        <a:pt x="1567" y="3135"/>
                      </a:cubicBezTo>
                      <a:cubicBezTo>
                        <a:pt x="783" y="3135"/>
                        <a:pt x="0" y="2613"/>
                        <a:pt x="0" y="1568"/>
                      </a:cubicBezTo>
                      <a:cubicBezTo>
                        <a:pt x="0" y="523"/>
                        <a:pt x="783" y="0"/>
                        <a:pt x="1567" y="0"/>
                      </a:cubicBezTo>
                      <a:cubicBezTo>
                        <a:pt x="2351" y="0"/>
                        <a:pt x="3135" y="784"/>
                        <a:pt x="3135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9" name="Freeform: Shape 638">
                  <a:extLst>
                    <a:ext uri="{FF2B5EF4-FFF2-40B4-BE49-F238E27FC236}">
                      <a16:creationId xmlns:a16="http://schemas.microsoft.com/office/drawing/2014/main" id="{40372F19-B659-5DE5-7A79-EA83F9E43091}"/>
                    </a:ext>
                  </a:extLst>
                </p:cNvPr>
                <p:cNvSpPr/>
                <p:nvPr/>
              </p:nvSpPr>
              <p:spPr>
                <a:xfrm>
                  <a:off x="7404001" y="3999811"/>
                  <a:ext cx="2612" cy="4702"/>
                </a:xfrm>
                <a:custGeom>
                  <a:avLst/>
                  <a:gdLst>
                    <a:gd name="connsiteX0" fmla="*/ 2613 w 2612"/>
                    <a:gd name="connsiteY0" fmla="*/ 2351 h 4702"/>
                    <a:gd name="connsiteX1" fmla="*/ 1306 w 2612"/>
                    <a:gd name="connsiteY1" fmla="*/ 4703 h 4702"/>
                    <a:gd name="connsiteX2" fmla="*/ 0 w 2612"/>
                    <a:gd name="connsiteY2" fmla="*/ 2351 h 4702"/>
                    <a:gd name="connsiteX3" fmla="*/ 1306 w 2612"/>
                    <a:gd name="connsiteY3" fmla="*/ 0 h 4702"/>
                    <a:gd name="connsiteX4" fmla="*/ 2613 w 261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4702">
                      <a:moveTo>
                        <a:pt x="2613" y="2351"/>
                      </a:moveTo>
                      <a:cubicBezTo>
                        <a:pt x="2613" y="3658"/>
                        <a:pt x="2090" y="4703"/>
                        <a:pt x="1306" y="4703"/>
                      </a:cubicBezTo>
                      <a:cubicBezTo>
                        <a:pt x="522" y="4703"/>
                        <a:pt x="0" y="3658"/>
                        <a:pt x="0" y="2351"/>
                      </a:cubicBezTo>
                      <a:cubicBezTo>
                        <a:pt x="0" y="1045"/>
                        <a:pt x="522" y="0"/>
                        <a:pt x="1306" y="0"/>
                      </a:cubicBezTo>
                      <a:cubicBezTo>
                        <a:pt x="2090" y="0"/>
                        <a:pt x="2613" y="784"/>
                        <a:pt x="261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8DEC0257-6840-E0BF-10F2-AB7CB35CA9F5}"/>
                    </a:ext>
                  </a:extLst>
                </p:cNvPr>
                <p:cNvSpPr/>
                <p:nvPr/>
              </p:nvSpPr>
              <p:spPr>
                <a:xfrm>
                  <a:off x="7396686" y="4003679"/>
                  <a:ext cx="4180" cy="3185"/>
                </a:xfrm>
                <a:custGeom>
                  <a:avLst/>
                  <a:gdLst>
                    <a:gd name="connsiteX0" fmla="*/ 4180 w 4180"/>
                    <a:gd name="connsiteY0" fmla="*/ 1618 h 3185"/>
                    <a:gd name="connsiteX1" fmla="*/ 2090 w 4180"/>
                    <a:gd name="connsiteY1" fmla="*/ 3186 h 3185"/>
                    <a:gd name="connsiteX2" fmla="*/ 0 w 4180"/>
                    <a:gd name="connsiteY2" fmla="*/ 1618 h 3185"/>
                    <a:gd name="connsiteX3" fmla="*/ 2090 w 4180"/>
                    <a:gd name="connsiteY3" fmla="*/ 51 h 3185"/>
                    <a:gd name="connsiteX4" fmla="*/ 4180 w 4180"/>
                    <a:gd name="connsiteY4" fmla="*/ 1618 h 3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3185">
                      <a:moveTo>
                        <a:pt x="4180" y="1618"/>
                      </a:moveTo>
                      <a:cubicBezTo>
                        <a:pt x="4180" y="2402"/>
                        <a:pt x="3135" y="3186"/>
                        <a:pt x="2090" y="3186"/>
                      </a:cubicBezTo>
                      <a:cubicBezTo>
                        <a:pt x="1045" y="3186"/>
                        <a:pt x="0" y="2402"/>
                        <a:pt x="0" y="1618"/>
                      </a:cubicBezTo>
                      <a:cubicBezTo>
                        <a:pt x="0" y="835"/>
                        <a:pt x="1045" y="51"/>
                        <a:pt x="2090" y="51"/>
                      </a:cubicBezTo>
                      <a:cubicBezTo>
                        <a:pt x="3135" y="-211"/>
                        <a:pt x="4180" y="573"/>
                        <a:pt x="4180" y="161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BA79A4F1-6294-B604-475D-42BB89C33E7E}"/>
                    </a:ext>
                  </a:extLst>
                </p:cNvPr>
                <p:cNvSpPr/>
                <p:nvPr/>
              </p:nvSpPr>
              <p:spPr>
                <a:xfrm>
                  <a:off x="7565456" y="4016008"/>
                  <a:ext cx="4180" cy="5225"/>
                </a:xfrm>
                <a:custGeom>
                  <a:avLst/>
                  <a:gdLst>
                    <a:gd name="connsiteX0" fmla="*/ 4180 w 4180"/>
                    <a:gd name="connsiteY0" fmla="*/ 2612 h 5225"/>
                    <a:gd name="connsiteX1" fmla="*/ 2090 w 4180"/>
                    <a:gd name="connsiteY1" fmla="*/ 5225 h 5225"/>
                    <a:gd name="connsiteX2" fmla="*/ 0 w 4180"/>
                    <a:gd name="connsiteY2" fmla="*/ 2612 h 5225"/>
                    <a:gd name="connsiteX3" fmla="*/ 2090 w 4180"/>
                    <a:gd name="connsiteY3" fmla="*/ 0 h 5225"/>
                    <a:gd name="connsiteX4" fmla="*/ 4180 w 4180"/>
                    <a:gd name="connsiteY4" fmla="*/ 2612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5225">
                      <a:moveTo>
                        <a:pt x="4180" y="2612"/>
                      </a:moveTo>
                      <a:cubicBezTo>
                        <a:pt x="4180" y="4055"/>
                        <a:pt x="3244" y="5225"/>
                        <a:pt x="2090" y="5225"/>
                      </a:cubicBezTo>
                      <a:cubicBezTo>
                        <a:pt x="935" y="5225"/>
                        <a:pt x="0" y="4055"/>
                        <a:pt x="0" y="2612"/>
                      </a:cubicBezTo>
                      <a:cubicBezTo>
                        <a:pt x="0" y="1170"/>
                        <a:pt x="935" y="0"/>
                        <a:pt x="2090" y="0"/>
                      </a:cubicBezTo>
                      <a:cubicBezTo>
                        <a:pt x="3244" y="0"/>
                        <a:pt x="4180" y="1170"/>
                        <a:pt x="4180" y="26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FC7E22C6-A4CD-BB57-F808-A038DC2C8AF2}"/>
                    </a:ext>
                  </a:extLst>
                </p:cNvPr>
                <p:cNvSpPr/>
                <p:nvPr/>
              </p:nvSpPr>
              <p:spPr>
                <a:xfrm>
                  <a:off x="7450192" y="3960553"/>
                  <a:ext cx="8155" cy="7227"/>
                </a:xfrm>
                <a:custGeom>
                  <a:avLst/>
                  <a:gdLst>
                    <a:gd name="connsiteX0" fmla="*/ 313 w 8155"/>
                    <a:gd name="connsiteY0" fmla="*/ 5295 h 7227"/>
                    <a:gd name="connsiteX1" fmla="*/ 2141 w 8155"/>
                    <a:gd name="connsiteY1" fmla="*/ 3727 h 7227"/>
                    <a:gd name="connsiteX2" fmla="*/ 3448 w 8155"/>
                    <a:gd name="connsiteY2" fmla="*/ 1637 h 7227"/>
                    <a:gd name="connsiteX3" fmla="*/ 4754 w 8155"/>
                    <a:gd name="connsiteY3" fmla="*/ 69 h 7227"/>
                    <a:gd name="connsiteX4" fmla="*/ 6583 w 8155"/>
                    <a:gd name="connsiteY4" fmla="*/ 853 h 7227"/>
                    <a:gd name="connsiteX5" fmla="*/ 7627 w 8155"/>
                    <a:gd name="connsiteY5" fmla="*/ 2943 h 7227"/>
                    <a:gd name="connsiteX6" fmla="*/ 7627 w 8155"/>
                    <a:gd name="connsiteY6" fmla="*/ 5295 h 7227"/>
                    <a:gd name="connsiteX7" fmla="*/ 2925 w 8155"/>
                    <a:gd name="connsiteY7" fmla="*/ 6601 h 7227"/>
                    <a:gd name="connsiteX8" fmla="*/ 1619 w 8155"/>
                    <a:gd name="connsiteY8" fmla="*/ 7123 h 7227"/>
                    <a:gd name="connsiteX9" fmla="*/ 313 w 8155"/>
                    <a:gd name="connsiteY9" fmla="*/ 5295 h 7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55" h="7227">
                      <a:moveTo>
                        <a:pt x="313" y="5295"/>
                      </a:moveTo>
                      <a:cubicBezTo>
                        <a:pt x="835" y="4511"/>
                        <a:pt x="1619" y="4249"/>
                        <a:pt x="2141" y="3727"/>
                      </a:cubicBezTo>
                      <a:cubicBezTo>
                        <a:pt x="2664" y="3204"/>
                        <a:pt x="2925" y="2421"/>
                        <a:pt x="3448" y="1637"/>
                      </a:cubicBezTo>
                      <a:cubicBezTo>
                        <a:pt x="3709" y="1115"/>
                        <a:pt x="4232" y="331"/>
                        <a:pt x="4754" y="69"/>
                      </a:cubicBezTo>
                      <a:cubicBezTo>
                        <a:pt x="5538" y="-192"/>
                        <a:pt x="6060" y="331"/>
                        <a:pt x="6583" y="853"/>
                      </a:cubicBezTo>
                      <a:cubicBezTo>
                        <a:pt x="7105" y="1376"/>
                        <a:pt x="7367" y="2421"/>
                        <a:pt x="7627" y="2943"/>
                      </a:cubicBezTo>
                      <a:cubicBezTo>
                        <a:pt x="7889" y="3727"/>
                        <a:pt x="8673" y="4772"/>
                        <a:pt x="7627" y="5295"/>
                      </a:cubicBezTo>
                      <a:cubicBezTo>
                        <a:pt x="6321" y="6078"/>
                        <a:pt x="4754" y="6862"/>
                        <a:pt x="2925" y="6601"/>
                      </a:cubicBezTo>
                      <a:cubicBezTo>
                        <a:pt x="2141" y="6601"/>
                        <a:pt x="574" y="6078"/>
                        <a:pt x="1619" y="7123"/>
                      </a:cubicBezTo>
                      <a:cubicBezTo>
                        <a:pt x="313" y="7646"/>
                        <a:pt x="-471" y="6078"/>
                        <a:pt x="313" y="52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3" name="Freeform: Shape 642">
                  <a:extLst>
                    <a:ext uri="{FF2B5EF4-FFF2-40B4-BE49-F238E27FC236}">
                      <a16:creationId xmlns:a16="http://schemas.microsoft.com/office/drawing/2014/main" id="{931C50CC-494D-F745-D225-8872F67A67F2}"/>
                    </a:ext>
                  </a:extLst>
                </p:cNvPr>
                <p:cNvSpPr/>
                <p:nvPr/>
              </p:nvSpPr>
              <p:spPr>
                <a:xfrm>
                  <a:off x="7568313" y="3996493"/>
                  <a:ext cx="6809" cy="10926"/>
                </a:xfrm>
                <a:custGeom>
                  <a:avLst/>
                  <a:gdLst>
                    <a:gd name="connsiteX0" fmla="*/ 17 w 6809"/>
                    <a:gd name="connsiteY0" fmla="*/ 1227 h 10926"/>
                    <a:gd name="connsiteX1" fmla="*/ 3413 w 6809"/>
                    <a:gd name="connsiteY1" fmla="*/ 966 h 10926"/>
                    <a:gd name="connsiteX2" fmla="*/ 6287 w 6809"/>
                    <a:gd name="connsiteY2" fmla="*/ 4362 h 10926"/>
                    <a:gd name="connsiteX3" fmla="*/ 6548 w 6809"/>
                    <a:gd name="connsiteY3" fmla="*/ 7236 h 10926"/>
                    <a:gd name="connsiteX4" fmla="*/ 6810 w 6809"/>
                    <a:gd name="connsiteY4" fmla="*/ 9326 h 10926"/>
                    <a:gd name="connsiteX5" fmla="*/ 3413 w 6809"/>
                    <a:gd name="connsiteY5" fmla="*/ 10110 h 10926"/>
                    <a:gd name="connsiteX6" fmla="*/ 2629 w 6809"/>
                    <a:gd name="connsiteY6" fmla="*/ 7759 h 10926"/>
                    <a:gd name="connsiteX7" fmla="*/ 1323 w 6809"/>
                    <a:gd name="connsiteY7" fmla="*/ 3840 h 10926"/>
                    <a:gd name="connsiteX8" fmla="*/ 278 w 6809"/>
                    <a:gd name="connsiteY8" fmla="*/ 3056 h 10926"/>
                    <a:gd name="connsiteX9" fmla="*/ 17 w 6809"/>
                    <a:gd name="connsiteY9" fmla="*/ 1227 h 10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09" h="10926">
                      <a:moveTo>
                        <a:pt x="17" y="1227"/>
                      </a:moveTo>
                      <a:cubicBezTo>
                        <a:pt x="-244" y="-863"/>
                        <a:pt x="2629" y="182"/>
                        <a:pt x="3413" y="966"/>
                      </a:cubicBezTo>
                      <a:cubicBezTo>
                        <a:pt x="4458" y="1750"/>
                        <a:pt x="6026" y="3056"/>
                        <a:pt x="6287" y="4362"/>
                      </a:cubicBezTo>
                      <a:cubicBezTo>
                        <a:pt x="6548" y="5408"/>
                        <a:pt x="6287" y="6191"/>
                        <a:pt x="6548" y="7236"/>
                      </a:cubicBezTo>
                      <a:cubicBezTo>
                        <a:pt x="6548" y="8020"/>
                        <a:pt x="6810" y="8804"/>
                        <a:pt x="6810" y="9326"/>
                      </a:cubicBezTo>
                      <a:cubicBezTo>
                        <a:pt x="6810" y="11155"/>
                        <a:pt x="4458" y="11416"/>
                        <a:pt x="3413" y="10110"/>
                      </a:cubicBezTo>
                      <a:cubicBezTo>
                        <a:pt x="2891" y="9326"/>
                        <a:pt x="2891" y="8542"/>
                        <a:pt x="2629" y="7759"/>
                      </a:cubicBezTo>
                      <a:cubicBezTo>
                        <a:pt x="2368" y="6714"/>
                        <a:pt x="2368" y="4624"/>
                        <a:pt x="1323" y="3840"/>
                      </a:cubicBezTo>
                      <a:cubicBezTo>
                        <a:pt x="1062" y="3579"/>
                        <a:pt x="539" y="3579"/>
                        <a:pt x="278" y="3056"/>
                      </a:cubicBezTo>
                      <a:cubicBezTo>
                        <a:pt x="17" y="2533"/>
                        <a:pt x="17" y="1750"/>
                        <a:pt x="17" y="12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4" name="Freeform: Shape 643">
                  <a:extLst>
                    <a:ext uri="{FF2B5EF4-FFF2-40B4-BE49-F238E27FC236}">
                      <a16:creationId xmlns:a16="http://schemas.microsoft.com/office/drawing/2014/main" id="{66576B7D-0FFA-8D56-0591-1C5D56A41977}"/>
                    </a:ext>
                  </a:extLst>
                </p:cNvPr>
                <p:cNvSpPr/>
                <p:nvPr/>
              </p:nvSpPr>
              <p:spPr>
                <a:xfrm>
                  <a:off x="7594382" y="3979723"/>
                  <a:ext cx="6133" cy="12593"/>
                </a:xfrm>
                <a:custGeom>
                  <a:avLst/>
                  <a:gdLst>
                    <a:gd name="connsiteX0" fmla="*/ 334 w 6133"/>
                    <a:gd name="connsiteY0" fmla="*/ 2583 h 12593"/>
                    <a:gd name="connsiteX1" fmla="*/ 3469 w 6133"/>
                    <a:gd name="connsiteY1" fmla="*/ 232 h 12593"/>
                    <a:gd name="connsiteX2" fmla="*/ 6082 w 6133"/>
                    <a:gd name="connsiteY2" fmla="*/ 3628 h 12593"/>
                    <a:gd name="connsiteX3" fmla="*/ 5037 w 6133"/>
                    <a:gd name="connsiteY3" fmla="*/ 7547 h 12593"/>
                    <a:gd name="connsiteX4" fmla="*/ 4514 w 6133"/>
                    <a:gd name="connsiteY4" fmla="*/ 10160 h 12593"/>
                    <a:gd name="connsiteX5" fmla="*/ 2425 w 6133"/>
                    <a:gd name="connsiteY5" fmla="*/ 12511 h 12593"/>
                    <a:gd name="connsiteX6" fmla="*/ 334 w 6133"/>
                    <a:gd name="connsiteY6" fmla="*/ 9637 h 12593"/>
                    <a:gd name="connsiteX7" fmla="*/ 334 w 6133"/>
                    <a:gd name="connsiteY7" fmla="*/ 8592 h 12593"/>
                    <a:gd name="connsiteX8" fmla="*/ 73 w 6133"/>
                    <a:gd name="connsiteY8" fmla="*/ 3890 h 12593"/>
                    <a:gd name="connsiteX9" fmla="*/ 334 w 6133"/>
                    <a:gd name="connsiteY9" fmla="*/ 2583 h 12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3" h="12593">
                      <a:moveTo>
                        <a:pt x="334" y="2583"/>
                      </a:moveTo>
                      <a:cubicBezTo>
                        <a:pt x="595" y="754"/>
                        <a:pt x="1379" y="-552"/>
                        <a:pt x="3469" y="232"/>
                      </a:cubicBezTo>
                      <a:cubicBezTo>
                        <a:pt x="4776" y="754"/>
                        <a:pt x="5820" y="2322"/>
                        <a:pt x="6082" y="3628"/>
                      </a:cubicBezTo>
                      <a:cubicBezTo>
                        <a:pt x="6343" y="5196"/>
                        <a:pt x="5560" y="6241"/>
                        <a:pt x="5037" y="7547"/>
                      </a:cubicBezTo>
                      <a:cubicBezTo>
                        <a:pt x="4514" y="8331"/>
                        <a:pt x="4776" y="9376"/>
                        <a:pt x="4514" y="10160"/>
                      </a:cubicBezTo>
                      <a:cubicBezTo>
                        <a:pt x="4514" y="10943"/>
                        <a:pt x="3469" y="13034"/>
                        <a:pt x="2425" y="12511"/>
                      </a:cubicBezTo>
                      <a:cubicBezTo>
                        <a:pt x="1641" y="11989"/>
                        <a:pt x="334" y="10682"/>
                        <a:pt x="334" y="9637"/>
                      </a:cubicBezTo>
                      <a:cubicBezTo>
                        <a:pt x="334" y="9376"/>
                        <a:pt x="334" y="8853"/>
                        <a:pt x="334" y="8592"/>
                      </a:cubicBezTo>
                      <a:cubicBezTo>
                        <a:pt x="334" y="7025"/>
                        <a:pt x="-188" y="5457"/>
                        <a:pt x="73" y="3890"/>
                      </a:cubicBezTo>
                      <a:cubicBezTo>
                        <a:pt x="334" y="3367"/>
                        <a:pt x="334" y="2845"/>
                        <a:pt x="334" y="258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4B4EFFA1-4DC0-AD45-867D-38FABAC1BC55}"/>
                    </a:ext>
                  </a:extLst>
                </p:cNvPr>
                <p:cNvSpPr/>
                <p:nvPr/>
              </p:nvSpPr>
              <p:spPr>
                <a:xfrm>
                  <a:off x="7626303" y="4019004"/>
                  <a:ext cx="10026" cy="14246"/>
                </a:xfrm>
                <a:custGeom>
                  <a:avLst/>
                  <a:gdLst>
                    <a:gd name="connsiteX0" fmla="*/ 2899 w 10026"/>
                    <a:gd name="connsiteY0" fmla="*/ 12941 h 14246"/>
                    <a:gd name="connsiteX1" fmla="*/ 2115 w 10026"/>
                    <a:gd name="connsiteY1" fmla="*/ 11373 h 14246"/>
                    <a:gd name="connsiteX2" fmla="*/ 25 w 10026"/>
                    <a:gd name="connsiteY2" fmla="*/ 9805 h 14246"/>
                    <a:gd name="connsiteX3" fmla="*/ 2115 w 10026"/>
                    <a:gd name="connsiteY3" fmla="*/ 7454 h 14246"/>
                    <a:gd name="connsiteX4" fmla="*/ 5773 w 10026"/>
                    <a:gd name="connsiteY4" fmla="*/ 2490 h 14246"/>
                    <a:gd name="connsiteX5" fmla="*/ 7863 w 10026"/>
                    <a:gd name="connsiteY5" fmla="*/ 139 h 14246"/>
                    <a:gd name="connsiteX6" fmla="*/ 9692 w 10026"/>
                    <a:gd name="connsiteY6" fmla="*/ 1707 h 14246"/>
                    <a:gd name="connsiteX7" fmla="*/ 9692 w 10026"/>
                    <a:gd name="connsiteY7" fmla="*/ 5887 h 14246"/>
                    <a:gd name="connsiteX8" fmla="*/ 9953 w 10026"/>
                    <a:gd name="connsiteY8" fmla="*/ 9022 h 14246"/>
                    <a:gd name="connsiteX9" fmla="*/ 8647 w 10026"/>
                    <a:gd name="connsiteY9" fmla="*/ 11634 h 14246"/>
                    <a:gd name="connsiteX10" fmla="*/ 6818 w 10026"/>
                    <a:gd name="connsiteY10" fmla="*/ 13463 h 14246"/>
                    <a:gd name="connsiteX11" fmla="*/ 4990 w 10026"/>
                    <a:gd name="connsiteY11" fmla="*/ 14247 h 14246"/>
                    <a:gd name="connsiteX12" fmla="*/ 2899 w 10026"/>
                    <a:gd name="connsiteY12" fmla="*/ 12941 h 14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26" h="14246">
                      <a:moveTo>
                        <a:pt x="2899" y="12941"/>
                      </a:moveTo>
                      <a:cubicBezTo>
                        <a:pt x="2377" y="12418"/>
                        <a:pt x="2638" y="11895"/>
                        <a:pt x="2115" y="11373"/>
                      </a:cubicBezTo>
                      <a:cubicBezTo>
                        <a:pt x="1593" y="10589"/>
                        <a:pt x="287" y="10850"/>
                        <a:pt x="25" y="9805"/>
                      </a:cubicBezTo>
                      <a:cubicBezTo>
                        <a:pt x="-236" y="8760"/>
                        <a:pt x="1593" y="7977"/>
                        <a:pt x="2115" y="7454"/>
                      </a:cubicBezTo>
                      <a:cubicBezTo>
                        <a:pt x="3683" y="5887"/>
                        <a:pt x="4728" y="4058"/>
                        <a:pt x="5773" y="2490"/>
                      </a:cubicBezTo>
                      <a:cubicBezTo>
                        <a:pt x="6296" y="1707"/>
                        <a:pt x="7080" y="661"/>
                        <a:pt x="7863" y="139"/>
                      </a:cubicBezTo>
                      <a:cubicBezTo>
                        <a:pt x="8908" y="-384"/>
                        <a:pt x="9431" y="661"/>
                        <a:pt x="9692" y="1707"/>
                      </a:cubicBezTo>
                      <a:cubicBezTo>
                        <a:pt x="9953" y="3013"/>
                        <a:pt x="9692" y="4319"/>
                        <a:pt x="9692" y="5887"/>
                      </a:cubicBezTo>
                      <a:cubicBezTo>
                        <a:pt x="9692" y="6932"/>
                        <a:pt x="10215" y="7977"/>
                        <a:pt x="9953" y="9022"/>
                      </a:cubicBezTo>
                      <a:cubicBezTo>
                        <a:pt x="9692" y="9805"/>
                        <a:pt x="9169" y="10850"/>
                        <a:pt x="8647" y="11634"/>
                      </a:cubicBezTo>
                      <a:cubicBezTo>
                        <a:pt x="8124" y="12418"/>
                        <a:pt x="7602" y="12679"/>
                        <a:pt x="6818" y="13463"/>
                      </a:cubicBezTo>
                      <a:cubicBezTo>
                        <a:pt x="6296" y="13985"/>
                        <a:pt x="5773" y="14247"/>
                        <a:pt x="4990" y="14247"/>
                      </a:cubicBezTo>
                      <a:cubicBezTo>
                        <a:pt x="4728" y="13724"/>
                        <a:pt x="3161" y="13463"/>
                        <a:pt x="2899" y="129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02447719-4FE7-A607-9FB7-AB75E4E359AF}"/>
                    </a:ext>
                  </a:extLst>
                </p:cNvPr>
                <p:cNvSpPr/>
                <p:nvPr/>
              </p:nvSpPr>
              <p:spPr>
                <a:xfrm>
                  <a:off x="7610327" y="4032572"/>
                  <a:ext cx="14265" cy="21775"/>
                </a:xfrm>
                <a:custGeom>
                  <a:avLst/>
                  <a:gdLst>
                    <a:gd name="connsiteX0" fmla="*/ 12344 w 14265"/>
                    <a:gd name="connsiteY0" fmla="*/ 4598 h 21775"/>
                    <a:gd name="connsiteX1" fmla="*/ 12344 w 14265"/>
                    <a:gd name="connsiteY1" fmla="*/ 2769 h 21775"/>
                    <a:gd name="connsiteX2" fmla="*/ 12867 w 14265"/>
                    <a:gd name="connsiteY2" fmla="*/ 679 h 21775"/>
                    <a:gd name="connsiteX3" fmla="*/ 11038 w 14265"/>
                    <a:gd name="connsiteY3" fmla="*/ 156 h 21775"/>
                    <a:gd name="connsiteX4" fmla="*/ 8687 w 14265"/>
                    <a:gd name="connsiteY4" fmla="*/ 1985 h 21775"/>
                    <a:gd name="connsiteX5" fmla="*/ 7642 w 14265"/>
                    <a:gd name="connsiteY5" fmla="*/ 5642 h 21775"/>
                    <a:gd name="connsiteX6" fmla="*/ 6074 w 14265"/>
                    <a:gd name="connsiteY6" fmla="*/ 8778 h 21775"/>
                    <a:gd name="connsiteX7" fmla="*/ 3984 w 14265"/>
                    <a:gd name="connsiteY7" fmla="*/ 11913 h 21775"/>
                    <a:gd name="connsiteX8" fmla="*/ 2939 w 14265"/>
                    <a:gd name="connsiteY8" fmla="*/ 14003 h 21775"/>
                    <a:gd name="connsiteX9" fmla="*/ 326 w 14265"/>
                    <a:gd name="connsiteY9" fmla="*/ 18444 h 21775"/>
                    <a:gd name="connsiteX10" fmla="*/ 1110 w 14265"/>
                    <a:gd name="connsiteY10" fmla="*/ 21579 h 21775"/>
                    <a:gd name="connsiteX11" fmla="*/ 3723 w 14265"/>
                    <a:gd name="connsiteY11" fmla="*/ 20795 h 21775"/>
                    <a:gd name="connsiteX12" fmla="*/ 5291 w 14265"/>
                    <a:gd name="connsiteY12" fmla="*/ 21579 h 21775"/>
                    <a:gd name="connsiteX13" fmla="*/ 8164 w 14265"/>
                    <a:gd name="connsiteY13" fmla="*/ 21579 h 21775"/>
                    <a:gd name="connsiteX14" fmla="*/ 10777 w 14265"/>
                    <a:gd name="connsiteY14" fmla="*/ 17399 h 21775"/>
                    <a:gd name="connsiteX15" fmla="*/ 12344 w 14265"/>
                    <a:gd name="connsiteY15" fmla="*/ 16093 h 21775"/>
                    <a:gd name="connsiteX16" fmla="*/ 14173 w 14265"/>
                    <a:gd name="connsiteY16" fmla="*/ 12958 h 21775"/>
                    <a:gd name="connsiteX17" fmla="*/ 13128 w 14265"/>
                    <a:gd name="connsiteY17" fmla="*/ 11129 h 21775"/>
                    <a:gd name="connsiteX18" fmla="*/ 12867 w 14265"/>
                    <a:gd name="connsiteY18" fmla="*/ 9300 h 21775"/>
                    <a:gd name="connsiteX19" fmla="*/ 12083 w 14265"/>
                    <a:gd name="connsiteY19" fmla="*/ 5381 h 21775"/>
                    <a:gd name="connsiteX20" fmla="*/ 12344 w 14265"/>
                    <a:gd name="connsiteY20" fmla="*/ 4598 h 21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265" h="21775">
                      <a:moveTo>
                        <a:pt x="12344" y="4598"/>
                      </a:moveTo>
                      <a:cubicBezTo>
                        <a:pt x="12083" y="4075"/>
                        <a:pt x="12083" y="3291"/>
                        <a:pt x="12344" y="2769"/>
                      </a:cubicBezTo>
                      <a:cubicBezTo>
                        <a:pt x="12606" y="2246"/>
                        <a:pt x="13128" y="1201"/>
                        <a:pt x="12867" y="679"/>
                      </a:cubicBezTo>
                      <a:cubicBezTo>
                        <a:pt x="12606" y="-105"/>
                        <a:pt x="11822" y="-105"/>
                        <a:pt x="11038" y="156"/>
                      </a:cubicBezTo>
                      <a:cubicBezTo>
                        <a:pt x="9993" y="417"/>
                        <a:pt x="9209" y="940"/>
                        <a:pt x="8687" y="1985"/>
                      </a:cubicBezTo>
                      <a:cubicBezTo>
                        <a:pt x="7903" y="3030"/>
                        <a:pt x="7903" y="4336"/>
                        <a:pt x="7642" y="5642"/>
                      </a:cubicBezTo>
                      <a:cubicBezTo>
                        <a:pt x="7381" y="6949"/>
                        <a:pt x="7119" y="7733"/>
                        <a:pt x="6074" y="8778"/>
                      </a:cubicBezTo>
                      <a:cubicBezTo>
                        <a:pt x="5291" y="9823"/>
                        <a:pt x="4507" y="10868"/>
                        <a:pt x="3984" y="11913"/>
                      </a:cubicBezTo>
                      <a:cubicBezTo>
                        <a:pt x="3723" y="12697"/>
                        <a:pt x="3462" y="13480"/>
                        <a:pt x="2939" y="14003"/>
                      </a:cubicBezTo>
                      <a:cubicBezTo>
                        <a:pt x="2156" y="15570"/>
                        <a:pt x="1372" y="17138"/>
                        <a:pt x="326" y="18444"/>
                      </a:cubicBezTo>
                      <a:cubicBezTo>
                        <a:pt x="-196" y="19489"/>
                        <a:pt x="-196" y="21057"/>
                        <a:pt x="1110" y="21579"/>
                      </a:cubicBezTo>
                      <a:cubicBezTo>
                        <a:pt x="2156" y="21840"/>
                        <a:pt x="2678" y="20795"/>
                        <a:pt x="3723" y="20795"/>
                      </a:cubicBezTo>
                      <a:cubicBezTo>
                        <a:pt x="4507" y="20795"/>
                        <a:pt x="4768" y="21579"/>
                        <a:pt x="5291" y="21579"/>
                      </a:cubicBezTo>
                      <a:cubicBezTo>
                        <a:pt x="6074" y="21840"/>
                        <a:pt x="7642" y="21840"/>
                        <a:pt x="8164" y="21579"/>
                      </a:cubicBezTo>
                      <a:cubicBezTo>
                        <a:pt x="9993" y="21057"/>
                        <a:pt x="9470" y="18444"/>
                        <a:pt x="10777" y="17399"/>
                      </a:cubicBezTo>
                      <a:cubicBezTo>
                        <a:pt x="11300" y="16877"/>
                        <a:pt x="11822" y="16615"/>
                        <a:pt x="12344" y="16093"/>
                      </a:cubicBezTo>
                      <a:cubicBezTo>
                        <a:pt x="12867" y="15309"/>
                        <a:pt x="14695" y="14003"/>
                        <a:pt x="14173" y="12958"/>
                      </a:cubicBezTo>
                      <a:cubicBezTo>
                        <a:pt x="13912" y="12435"/>
                        <a:pt x="13389" y="11913"/>
                        <a:pt x="13128" y="11129"/>
                      </a:cubicBezTo>
                      <a:cubicBezTo>
                        <a:pt x="13128" y="10606"/>
                        <a:pt x="12867" y="9823"/>
                        <a:pt x="12867" y="9300"/>
                      </a:cubicBezTo>
                      <a:cubicBezTo>
                        <a:pt x="12606" y="7994"/>
                        <a:pt x="12606" y="6688"/>
                        <a:pt x="12083" y="5381"/>
                      </a:cubicBezTo>
                      <a:cubicBezTo>
                        <a:pt x="12344" y="5120"/>
                        <a:pt x="12344" y="4859"/>
                        <a:pt x="12344" y="45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16BB5F02-357B-2A61-6F15-CBAEA6CF506B}"/>
                    </a:ext>
                  </a:extLst>
                </p:cNvPr>
                <p:cNvSpPr/>
                <p:nvPr/>
              </p:nvSpPr>
              <p:spPr>
                <a:xfrm>
                  <a:off x="7611147" y="4043649"/>
                  <a:ext cx="30832" cy="29051"/>
                </a:xfrm>
                <a:custGeom>
                  <a:avLst/>
                  <a:gdLst>
                    <a:gd name="connsiteX0" fmla="*/ 8389 w 30832"/>
                    <a:gd name="connsiteY0" fmla="*/ 25394 h 29051"/>
                    <a:gd name="connsiteX1" fmla="*/ 7083 w 30832"/>
                    <a:gd name="connsiteY1" fmla="*/ 25655 h 29051"/>
                    <a:gd name="connsiteX2" fmla="*/ 4209 w 30832"/>
                    <a:gd name="connsiteY2" fmla="*/ 24610 h 29051"/>
                    <a:gd name="connsiteX3" fmla="*/ 3948 w 30832"/>
                    <a:gd name="connsiteY3" fmla="*/ 23043 h 29051"/>
                    <a:gd name="connsiteX4" fmla="*/ 3164 w 30832"/>
                    <a:gd name="connsiteY4" fmla="*/ 21737 h 29051"/>
                    <a:gd name="connsiteX5" fmla="*/ 1858 w 30832"/>
                    <a:gd name="connsiteY5" fmla="*/ 20169 h 29051"/>
                    <a:gd name="connsiteX6" fmla="*/ 29 w 30832"/>
                    <a:gd name="connsiteY6" fmla="*/ 17557 h 29051"/>
                    <a:gd name="connsiteX7" fmla="*/ 2380 w 30832"/>
                    <a:gd name="connsiteY7" fmla="*/ 16773 h 29051"/>
                    <a:gd name="connsiteX8" fmla="*/ 4209 w 30832"/>
                    <a:gd name="connsiteY8" fmla="*/ 13899 h 29051"/>
                    <a:gd name="connsiteX9" fmla="*/ 7344 w 30832"/>
                    <a:gd name="connsiteY9" fmla="*/ 13638 h 29051"/>
                    <a:gd name="connsiteX10" fmla="*/ 10740 w 30832"/>
                    <a:gd name="connsiteY10" fmla="*/ 13377 h 29051"/>
                    <a:gd name="connsiteX11" fmla="*/ 12569 w 30832"/>
                    <a:gd name="connsiteY11" fmla="*/ 8413 h 29051"/>
                    <a:gd name="connsiteX12" fmla="*/ 15704 w 30832"/>
                    <a:gd name="connsiteY12" fmla="*/ 6584 h 29051"/>
                    <a:gd name="connsiteX13" fmla="*/ 17794 w 30832"/>
                    <a:gd name="connsiteY13" fmla="*/ 1881 h 29051"/>
                    <a:gd name="connsiteX14" fmla="*/ 21974 w 30832"/>
                    <a:gd name="connsiteY14" fmla="*/ 836 h 29051"/>
                    <a:gd name="connsiteX15" fmla="*/ 26155 w 30832"/>
                    <a:gd name="connsiteY15" fmla="*/ 53 h 29051"/>
                    <a:gd name="connsiteX16" fmla="*/ 27722 w 30832"/>
                    <a:gd name="connsiteY16" fmla="*/ 3710 h 29051"/>
                    <a:gd name="connsiteX17" fmla="*/ 26155 w 30832"/>
                    <a:gd name="connsiteY17" fmla="*/ 8674 h 29051"/>
                    <a:gd name="connsiteX18" fmla="*/ 21974 w 30832"/>
                    <a:gd name="connsiteY18" fmla="*/ 12070 h 29051"/>
                    <a:gd name="connsiteX19" fmla="*/ 18317 w 30832"/>
                    <a:gd name="connsiteY19" fmla="*/ 15728 h 29051"/>
                    <a:gd name="connsiteX20" fmla="*/ 21452 w 30832"/>
                    <a:gd name="connsiteY20" fmla="*/ 20169 h 29051"/>
                    <a:gd name="connsiteX21" fmla="*/ 26677 w 30832"/>
                    <a:gd name="connsiteY21" fmla="*/ 21998 h 29051"/>
                    <a:gd name="connsiteX22" fmla="*/ 30596 w 30832"/>
                    <a:gd name="connsiteY22" fmla="*/ 28007 h 29051"/>
                    <a:gd name="connsiteX23" fmla="*/ 26938 w 30832"/>
                    <a:gd name="connsiteY23" fmla="*/ 28529 h 29051"/>
                    <a:gd name="connsiteX24" fmla="*/ 21974 w 30832"/>
                    <a:gd name="connsiteY24" fmla="*/ 25917 h 29051"/>
                    <a:gd name="connsiteX25" fmla="*/ 16227 w 30832"/>
                    <a:gd name="connsiteY25" fmla="*/ 23827 h 29051"/>
                    <a:gd name="connsiteX26" fmla="*/ 13092 w 30832"/>
                    <a:gd name="connsiteY26" fmla="*/ 24088 h 29051"/>
                    <a:gd name="connsiteX27" fmla="*/ 11263 w 30832"/>
                    <a:gd name="connsiteY27" fmla="*/ 24349 h 29051"/>
                    <a:gd name="connsiteX28" fmla="*/ 8389 w 30832"/>
                    <a:gd name="connsiteY28" fmla="*/ 25394 h 2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0832" h="29051">
                      <a:moveTo>
                        <a:pt x="8389" y="25394"/>
                      </a:moveTo>
                      <a:cubicBezTo>
                        <a:pt x="7867" y="25394"/>
                        <a:pt x="7605" y="25655"/>
                        <a:pt x="7083" y="25655"/>
                      </a:cubicBezTo>
                      <a:cubicBezTo>
                        <a:pt x="5777" y="25917"/>
                        <a:pt x="4731" y="26178"/>
                        <a:pt x="4209" y="24610"/>
                      </a:cubicBezTo>
                      <a:cubicBezTo>
                        <a:pt x="3948" y="24088"/>
                        <a:pt x="4209" y="23566"/>
                        <a:pt x="3948" y="23043"/>
                      </a:cubicBezTo>
                      <a:cubicBezTo>
                        <a:pt x="3686" y="22520"/>
                        <a:pt x="3425" y="22259"/>
                        <a:pt x="3164" y="21737"/>
                      </a:cubicBezTo>
                      <a:cubicBezTo>
                        <a:pt x="2903" y="21214"/>
                        <a:pt x="2119" y="20691"/>
                        <a:pt x="1858" y="20169"/>
                      </a:cubicBezTo>
                      <a:cubicBezTo>
                        <a:pt x="1335" y="19647"/>
                        <a:pt x="-232" y="18602"/>
                        <a:pt x="29" y="17557"/>
                      </a:cubicBezTo>
                      <a:cubicBezTo>
                        <a:pt x="290" y="16511"/>
                        <a:pt x="1596" y="17034"/>
                        <a:pt x="2380" y="16773"/>
                      </a:cubicBezTo>
                      <a:cubicBezTo>
                        <a:pt x="3686" y="16511"/>
                        <a:pt x="3686" y="14944"/>
                        <a:pt x="4209" y="13899"/>
                      </a:cubicBezTo>
                      <a:cubicBezTo>
                        <a:pt x="4993" y="12331"/>
                        <a:pt x="6299" y="13115"/>
                        <a:pt x="7344" y="13638"/>
                      </a:cubicBezTo>
                      <a:cubicBezTo>
                        <a:pt x="8650" y="14422"/>
                        <a:pt x="9956" y="15466"/>
                        <a:pt x="10740" y="13377"/>
                      </a:cubicBezTo>
                      <a:cubicBezTo>
                        <a:pt x="11263" y="11809"/>
                        <a:pt x="11263" y="9458"/>
                        <a:pt x="12569" y="8413"/>
                      </a:cubicBezTo>
                      <a:cubicBezTo>
                        <a:pt x="13614" y="7629"/>
                        <a:pt x="14921" y="7890"/>
                        <a:pt x="15704" y="6584"/>
                      </a:cubicBezTo>
                      <a:cubicBezTo>
                        <a:pt x="16488" y="5016"/>
                        <a:pt x="16488" y="3188"/>
                        <a:pt x="17794" y="1881"/>
                      </a:cubicBezTo>
                      <a:cubicBezTo>
                        <a:pt x="18839" y="836"/>
                        <a:pt x="20668" y="1097"/>
                        <a:pt x="21974" y="836"/>
                      </a:cubicBezTo>
                      <a:cubicBezTo>
                        <a:pt x="23281" y="575"/>
                        <a:pt x="24848" y="-209"/>
                        <a:pt x="26155" y="53"/>
                      </a:cubicBezTo>
                      <a:cubicBezTo>
                        <a:pt x="27722" y="314"/>
                        <a:pt x="27722" y="2404"/>
                        <a:pt x="27722" y="3710"/>
                      </a:cubicBezTo>
                      <a:cubicBezTo>
                        <a:pt x="27722" y="5539"/>
                        <a:pt x="27199" y="7368"/>
                        <a:pt x="26155" y="8674"/>
                      </a:cubicBezTo>
                      <a:cubicBezTo>
                        <a:pt x="25109" y="10241"/>
                        <a:pt x="23542" y="11286"/>
                        <a:pt x="21974" y="12070"/>
                      </a:cubicBezTo>
                      <a:cubicBezTo>
                        <a:pt x="20407" y="12854"/>
                        <a:pt x="18578" y="13899"/>
                        <a:pt x="18317" y="15728"/>
                      </a:cubicBezTo>
                      <a:cubicBezTo>
                        <a:pt x="18056" y="17818"/>
                        <a:pt x="19884" y="19385"/>
                        <a:pt x="21452" y="20169"/>
                      </a:cubicBezTo>
                      <a:cubicBezTo>
                        <a:pt x="23019" y="20953"/>
                        <a:pt x="25109" y="21214"/>
                        <a:pt x="26677" y="21998"/>
                      </a:cubicBezTo>
                      <a:cubicBezTo>
                        <a:pt x="29028" y="22782"/>
                        <a:pt x="31641" y="25394"/>
                        <a:pt x="30596" y="28007"/>
                      </a:cubicBezTo>
                      <a:cubicBezTo>
                        <a:pt x="30073" y="29574"/>
                        <a:pt x="28244" y="29052"/>
                        <a:pt x="26938" y="28529"/>
                      </a:cubicBezTo>
                      <a:cubicBezTo>
                        <a:pt x="25371" y="27746"/>
                        <a:pt x="23803" y="26700"/>
                        <a:pt x="21974" y="25917"/>
                      </a:cubicBezTo>
                      <a:cubicBezTo>
                        <a:pt x="20146" y="25133"/>
                        <a:pt x="18056" y="24088"/>
                        <a:pt x="16227" y="23827"/>
                      </a:cubicBezTo>
                      <a:cubicBezTo>
                        <a:pt x="15181" y="23827"/>
                        <a:pt x="14137" y="24088"/>
                        <a:pt x="13092" y="24088"/>
                      </a:cubicBezTo>
                      <a:cubicBezTo>
                        <a:pt x="12569" y="24088"/>
                        <a:pt x="11786" y="24088"/>
                        <a:pt x="11263" y="24349"/>
                      </a:cubicBezTo>
                      <a:cubicBezTo>
                        <a:pt x="10479" y="24872"/>
                        <a:pt x="9434" y="25133"/>
                        <a:pt x="8389" y="253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8" name="Freeform: Shape 647">
                  <a:extLst>
                    <a:ext uri="{FF2B5EF4-FFF2-40B4-BE49-F238E27FC236}">
                      <a16:creationId xmlns:a16="http://schemas.microsoft.com/office/drawing/2014/main" id="{2751254D-11A9-1B62-5C56-39A39941AF16}"/>
                    </a:ext>
                  </a:extLst>
                </p:cNvPr>
                <p:cNvSpPr/>
                <p:nvPr/>
              </p:nvSpPr>
              <p:spPr>
                <a:xfrm>
                  <a:off x="7615322" y="4077842"/>
                  <a:ext cx="17645" cy="18996"/>
                </a:xfrm>
                <a:custGeom>
                  <a:avLst/>
                  <a:gdLst>
                    <a:gd name="connsiteX0" fmla="*/ 8133 w 17645"/>
                    <a:gd name="connsiteY0" fmla="*/ 1912 h 18996"/>
                    <a:gd name="connsiteX1" fmla="*/ 10223 w 17645"/>
                    <a:gd name="connsiteY1" fmla="*/ 5831 h 18996"/>
                    <a:gd name="connsiteX2" fmla="*/ 11268 w 17645"/>
                    <a:gd name="connsiteY2" fmla="*/ 7660 h 18996"/>
                    <a:gd name="connsiteX3" fmla="*/ 12312 w 17645"/>
                    <a:gd name="connsiteY3" fmla="*/ 9489 h 18996"/>
                    <a:gd name="connsiteX4" fmla="*/ 15186 w 17645"/>
                    <a:gd name="connsiteY4" fmla="*/ 13407 h 18996"/>
                    <a:gd name="connsiteX5" fmla="*/ 17277 w 17645"/>
                    <a:gd name="connsiteY5" fmla="*/ 16804 h 18996"/>
                    <a:gd name="connsiteX6" fmla="*/ 17537 w 17645"/>
                    <a:gd name="connsiteY6" fmla="*/ 18371 h 18996"/>
                    <a:gd name="connsiteX7" fmla="*/ 15448 w 17645"/>
                    <a:gd name="connsiteY7" fmla="*/ 18894 h 18996"/>
                    <a:gd name="connsiteX8" fmla="*/ 12835 w 17645"/>
                    <a:gd name="connsiteY8" fmla="*/ 16804 h 18996"/>
                    <a:gd name="connsiteX9" fmla="*/ 8917 w 17645"/>
                    <a:gd name="connsiteY9" fmla="*/ 13669 h 18996"/>
                    <a:gd name="connsiteX10" fmla="*/ 8133 w 17645"/>
                    <a:gd name="connsiteY10" fmla="*/ 12623 h 18996"/>
                    <a:gd name="connsiteX11" fmla="*/ 6826 w 17645"/>
                    <a:gd name="connsiteY11" fmla="*/ 10795 h 18996"/>
                    <a:gd name="connsiteX12" fmla="*/ 2646 w 17645"/>
                    <a:gd name="connsiteY12" fmla="*/ 6876 h 18996"/>
                    <a:gd name="connsiteX13" fmla="*/ 34 w 17645"/>
                    <a:gd name="connsiteY13" fmla="*/ 4002 h 18996"/>
                    <a:gd name="connsiteX14" fmla="*/ 2385 w 17645"/>
                    <a:gd name="connsiteY14" fmla="*/ 345 h 18996"/>
                    <a:gd name="connsiteX15" fmla="*/ 8133 w 17645"/>
                    <a:gd name="connsiteY15" fmla="*/ 1912 h 18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645" h="18996">
                      <a:moveTo>
                        <a:pt x="8133" y="1912"/>
                      </a:moveTo>
                      <a:cubicBezTo>
                        <a:pt x="9439" y="2957"/>
                        <a:pt x="9700" y="4263"/>
                        <a:pt x="10223" y="5831"/>
                      </a:cubicBezTo>
                      <a:cubicBezTo>
                        <a:pt x="10484" y="6354"/>
                        <a:pt x="11006" y="6876"/>
                        <a:pt x="11268" y="7660"/>
                      </a:cubicBezTo>
                      <a:cubicBezTo>
                        <a:pt x="11529" y="8182"/>
                        <a:pt x="12052" y="8966"/>
                        <a:pt x="12312" y="9489"/>
                      </a:cubicBezTo>
                      <a:cubicBezTo>
                        <a:pt x="13358" y="10795"/>
                        <a:pt x="14403" y="11840"/>
                        <a:pt x="15186" y="13407"/>
                      </a:cubicBezTo>
                      <a:cubicBezTo>
                        <a:pt x="15970" y="14452"/>
                        <a:pt x="16754" y="15498"/>
                        <a:pt x="17277" y="16804"/>
                      </a:cubicBezTo>
                      <a:cubicBezTo>
                        <a:pt x="17537" y="17326"/>
                        <a:pt x="17799" y="18110"/>
                        <a:pt x="17537" y="18371"/>
                      </a:cubicBezTo>
                      <a:cubicBezTo>
                        <a:pt x="17277" y="18894"/>
                        <a:pt x="15970" y="19155"/>
                        <a:pt x="15448" y="18894"/>
                      </a:cubicBezTo>
                      <a:cubicBezTo>
                        <a:pt x="14142" y="18632"/>
                        <a:pt x="13619" y="17587"/>
                        <a:pt x="12835" y="16804"/>
                      </a:cubicBezTo>
                      <a:cubicBezTo>
                        <a:pt x="11790" y="15759"/>
                        <a:pt x="10223" y="14714"/>
                        <a:pt x="8917" y="13669"/>
                      </a:cubicBezTo>
                      <a:cubicBezTo>
                        <a:pt x="8655" y="13407"/>
                        <a:pt x="8394" y="12885"/>
                        <a:pt x="8133" y="12623"/>
                      </a:cubicBezTo>
                      <a:cubicBezTo>
                        <a:pt x="7610" y="12101"/>
                        <a:pt x="7349" y="11317"/>
                        <a:pt x="6826" y="10795"/>
                      </a:cubicBezTo>
                      <a:cubicBezTo>
                        <a:pt x="5781" y="9227"/>
                        <a:pt x="4475" y="7921"/>
                        <a:pt x="2646" y="6876"/>
                      </a:cubicBezTo>
                      <a:cubicBezTo>
                        <a:pt x="1601" y="6092"/>
                        <a:pt x="34" y="5570"/>
                        <a:pt x="34" y="4002"/>
                      </a:cubicBezTo>
                      <a:cubicBezTo>
                        <a:pt x="-227" y="2435"/>
                        <a:pt x="1079" y="867"/>
                        <a:pt x="2385" y="345"/>
                      </a:cubicBezTo>
                      <a:cubicBezTo>
                        <a:pt x="4736" y="-700"/>
                        <a:pt x="6565" y="867"/>
                        <a:pt x="8133" y="19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207BEDC7-A76D-1184-210B-596330D71D57}"/>
                    </a:ext>
                  </a:extLst>
                </p:cNvPr>
                <p:cNvSpPr/>
                <p:nvPr/>
              </p:nvSpPr>
              <p:spPr>
                <a:xfrm>
                  <a:off x="7604992" y="4083547"/>
                  <a:ext cx="16414" cy="11098"/>
                </a:xfrm>
                <a:custGeom>
                  <a:avLst/>
                  <a:gdLst>
                    <a:gd name="connsiteX0" fmla="*/ 5139 w 16414"/>
                    <a:gd name="connsiteY0" fmla="*/ 7441 h 11098"/>
                    <a:gd name="connsiteX1" fmla="*/ 4355 w 16414"/>
                    <a:gd name="connsiteY1" fmla="*/ 4306 h 11098"/>
                    <a:gd name="connsiteX2" fmla="*/ 175 w 16414"/>
                    <a:gd name="connsiteY2" fmla="*/ 1432 h 11098"/>
                    <a:gd name="connsiteX3" fmla="*/ 7229 w 16414"/>
                    <a:gd name="connsiteY3" fmla="*/ 1955 h 11098"/>
                    <a:gd name="connsiteX4" fmla="*/ 10364 w 16414"/>
                    <a:gd name="connsiteY4" fmla="*/ 4045 h 11098"/>
                    <a:gd name="connsiteX5" fmla="*/ 11409 w 16414"/>
                    <a:gd name="connsiteY5" fmla="*/ 7702 h 11098"/>
                    <a:gd name="connsiteX6" fmla="*/ 16373 w 16414"/>
                    <a:gd name="connsiteY6" fmla="*/ 10315 h 11098"/>
                    <a:gd name="connsiteX7" fmla="*/ 15067 w 16414"/>
                    <a:gd name="connsiteY7" fmla="*/ 11099 h 11098"/>
                    <a:gd name="connsiteX8" fmla="*/ 11932 w 16414"/>
                    <a:gd name="connsiteY8" fmla="*/ 10837 h 11098"/>
                    <a:gd name="connsiteX9" fmla="*/ 7490 w 16414"/>
                    <a:gd name="connsiteY9" fmla="*/ 10837 h 11098"/>
                    <a:gd name="connsiteX10" fmla="*/ 5923 w 16414"/>
                    <a:gd name="connsiteY10" fmla="*/ 9792 h 11098"/>
                    <a:gd name="connsiteX11" fmla="*/ 5139 w 16414"/>
                    <a:gd name="connsiteY11" fmla="*/ 7441 h 11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414" h="11098">
                      <a:moveTo>
                        <a:pt x="5139" y="7441"/>
                      </a:moveTo>
                      <a:cubicBezTo>
                        <a:pt x="5139" y="6396"/>
                        <a:pt x="5139" y="5090"/>
                        <a:pt x="4355" y="4306"/>
                      </a:cubicBezTo>
                      <a:cubicBezTo>
                        <a:pt x="3049" y="3522"/>
                        <a:pt x="-870" y="4306"/>
                        <a:pt x="175" y="1432"/>
                      </a:cubicBezTo>
                      <a:cubicBezTo>
                        <a:pt x="1220" y="-1703"/>
                        <a:pt x="5400" y="1171"/>
                        <a:pt x="7229" y="1955"/>
                      </a:cubicBezTo>
                      <a:cubicBezTo>
                        <a:pt x="8535" y="2477"/>
                        <a:pt x="9842" y="2738"/>
                        <a:pt x="10364" y="4045"/>
                      </a:cubicBezTo>
                      <a:cubicBezTo>
                        <a:pt x="10886" y="5090"/>
                        <a:pt x="10625" y="6657"/>
                        <a:pt x="11409" y="7702"/>
                      </a:cubicBezTo>
                      <a:cubicBezTo>
                        <a:pt x="12454" y="8747"/>
                        <a:pt x="16111" y="8486"/>
                        <a:pt x="16373" y="10315"/>
                      </a:cubicBezTo>
                      <a:cubicBezTo>
                        <a:pt x="16634" y="11099"/>
                        <a:pt x="15589" y="11099"/>
                        <a:pt x="15067" y="11099"/>
                      </a:cubicBezTo>
                      <a:cubicBezTo>
                        <a:pt x="14022" y="10837"/>
                        <a:pt x="12976" y="10837"/>
                        <a:pt x="11932" y="10837"/>
                      </a:cubicBezTo>
                      <a:cubicBezTo>
                        <a:pt x="10364" y="11099"/>
                        <a:pt x="9058" y="11099"/>
                        <a:pt x="7490" y="10837"/>
                      </a:cubicBezTo>
                      <a:cubicBezTo>
                        <a:pt x="6707" y="10576"/>
                        <a:pt x="6184" y="10315"/>
                        <a:pt x="5923" y="9792"/>
                      </a:cubicBezTo>
                      <a:cubicBezTo>
                        <a:pt x="5400" y="9009"/>
                        <a:pt x="5139" y="8225"/>
                        <a:pt x="5139" y="74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F1B69C5A-1B53-C203-79B3-5BDB3A6DDAD0}"/>
                    </a:ext>
                  </a:extLst>
                </p:cNvPr>
                <p:cNvSpPr/>
                <p:nvPr/>
              </p:nvSpPr>
              <p:spPr>
                <a:xfrm>
                  <a:off x="7609020" y="4101544"/>
                  <a:ext cx="17370" cy="13479"/>
                </a:xfrm>
                <a:custGeom>
                  <a:avLst/>
                  <a:gdLst>
                    <a:gd name="connsiteX0" fmla="*/ 3984 w 17370"/>
                    <a:gd name="connsiteY0" fmla="*/ 13479 h 13479"/>
                    <a:gd name="connsiteX1" fmla="*/ 3984 w 17370"/>
                    <a:gd name="connsiteY1" fmla="*/ 13479 h 13479"/>
                    <a:gd name="connsiteX2" fmla="*/ 1894 w 17370"/>
                    <a:gd name="connsiteY2" fmla="*/ 13479 h 13479"/>
                    <a:gd name="connsiteX3" fmla="*/ 65 w 17370"/>
                    <a:gd name="connsiteY3" fmla="*/ 11389 h 13479"/>
                    <a:gd name="connsiteX4" fmla="*/ 326 w 17370"/>
                    <a:gd name="connsiteY4" fmla="*/ 10083 h 13479"/>
                    <a:gd name="connsiteX5" fmla="*/ 2156 w 17370"/>
                    <a:gd name="connsiteY5" fmla="*/ 9038 h 13479"/>
                    <a:gd name="connsiteX6" fmla="*/ 2939 w 17370"/>
                    <a:gd name="connsiteY6" fmla="*/ 4335 h 13479"/>
                    <a:gd name="connsiteX7" fmla="*/ 4507 w 17370"/>
                    <a:gd name="connsiteY7" fmla="*/ 416 h 13479"/>
                    <a:gd name="connsiteX8" fmla="*/ 8164 w 17370"/>
                    <a:gd name="connsiteY8" fmla="*/ 2245 h 13479"/>
                    <a:gd name="connsiteX9" fmla="*/ 10254 w 17370"/>
                    <a:gd name="connsiteY9" fmla="*/ 4335 h 13479"/>
                    <a:gd name="connsiteX10" fmla="*/ 12083 w 17370"/>
                    <a:gd name="connsiteY10" fmla="*/ 5903 h 13479"/>
                    <a:gd name="connsiteX11" fmla="*/ 14957 w 17370"/>
                    <a:gd name="connsiteY11" fmla="*/ 7993 h 13479"/>
                    <a:gd name="connsiteX12" fmla="*/ 17308 w 17370"/>
                    <a:gd name="connsiteY12" fmla="*/ 10083 h 13479"/>
                    <a:gd name="connsiteX13" fmla="*/ 13651 w 17370"/>
                    <a:gd name="connsiteY13" fmla="*/ 12434 h 13479"/>
                    <a:gd name="connsiteX14" fmla="*/ 3984 w 17370"/>
                    <a:gd name="connsiteY14" fmla="*/ 13479 h 1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370" h="13479">
                      <a:moveTo>
                        <a:pt x="3984" y="13479"/>
                      </a:moveTo>
                      <a:cubicBezTo>
                        <a:pt x="4507" y="13479"/>
                        <a:pt x="4768" y="13479"/>
                        <a:pt x="3984" y="13479"/>
                      </a:cubicBezTo>
                      <a:cubicBezTo>
                        <a:pt x="3200" y="13479"/>
                        <a:pt x="2678" y="13479"/>
                        <a:pt x="1894" y="13479"/>
                      </a:cubicBezTo>
                      <a:cubicBezTo>
                        <a:pt x="849" y="13479"/>
                        <a:pt x="326" y="12434"/>
                        <a:pt x="65" y="11389"/>
                      </a:cubicBezTo>
                      <a:cubicBezTo>
                        <a:pt x="65" y="10867"/>
                        <a:pt x="-196" y="10344"/>
                        <a:pt x="326" y="10083"/>
                      </a:cubicBezTo>
                      <a:cubicBezTo>
                        <a:pt x="1110" y="9560"/>
                        <a:pt x="1633" y="9822"/>
                        <a:pt x="2156" y="9038"/>
                      </a:cubicBezTo>
                      <a:cubicBezTo>
                        <a:pt x="2939" y="7732"/>
                        <a:pt x="2939" y="5642"/>
                        <a:pt x="2939" y="4335"/>
                      </a:cubicBezTo>
                      <a:cubicBezTo>
                        <a:pt x="2939" y="3029"/>
                        <a:pt x="3200" y="1200"/>
                        <a:pt x="4507" y="416"/>
                      </a:cubicBezTo>
                      <a:cubicBezTo>
                        <a:pt x="6074" y="-890"/>
                        <a:pt x="7119" y="1200"/>
                        <a:pt x="8164" y="2245"/>
                      </a:cubicBezTo>
                      <a:cubicBezTo>
                        <a:pt x="8948" y="2768"/>
                        <a:pt x="9470" y="3552"/>
                        <a:pt x="10254" y="4335"/>
                      </a:cubicBezTo>
                      <a:cubicBezTo>
                        <a:pt x="10777" y="4858"/>
                        <a:pt x="11560" y="5119"/>
                        <a:pt x="12083" y="5903"/>
                      </a:cubicBezTo>
                      <a:cubicBezTo>
                        <a:pt x="12867" y="6948"/>
                        <a:pt x="13912" y="7471"/>
                        <a:pt x="14957" y="7993"/>
                      </a:cubicBezTo>
                      <a:cubicBezTo>
                        <a:pt x="15741" y="8515"/>
                        <a:pt x="17047" y="9038"/>
                        <a:pt x="17308" y="10083"/>
                      </a:cubicBezTo>
                      <a:cubicBezTo>
                        <a:pt x="17831" y="12173"/>
                        <a:pt x="14957" y="12173"/>
                        <a:pt x="13651" y="12434"/>
                      </a:cubicBezTo>
                      <a:cubicBezTo>
                        <a:pt x="10516" y="12957"/>
                        <a:pt x="7381" y="13479"/>
                        <a:pt x="3984" y="134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23EF0D08-AA20-722B-6278-2029F5806BD6}"/>
                    </a:ext>
                  </a:extLst>
                </p:cNvPr>
                <p:cNvSpPr/>
                <p:nvPr/>
              </p:nvSpPr>
              <p:spPr>
                <a:xfrm>
                  <a:off x="7545506" y="4112831"/>
                  <a:ext cx="40327" cy="15898"/>
                </a:xfrm>
                <a:custGeom>
                  <a:avLst/>
                  <a:gdLst>
                    <a:gd name="connsiteX0" fmla="*/ 3491 w 40327"/>
                    <a:gd name="connsiteY0" fmla="*/ 7941 h 15898"/>
                    <a:gd name="connsiteX1" fmla="*/ 1139 w 40327"/>
                    <a:gd name="connsiteY1" fmla="*/ 7679 h 15898"/>
                    <a:gd name="connsiteX2" fmla="*/ 94 w 40327"/>
                    <a:gd name="connsiteY2" fmla="*/ 4022 h 15898"/>
                    <a:gd name="connsiteX3" fmla="*/ 3229 w 40327"/>
                    <a:gd name="connsiteY3" fmla="*/ 625 h 15898"/>
                    <a:gd name="connsiteX4" fmla="*/ 9500 w 40327"/>
                    <a:gd name="connsiteY4" fmla="*/ 364 h 15898"/>
                    <a:gd name="connsiteX5" fmla="*/ 16031 w 40327"/>
                    <a:gd name="connsiteY5" fmla="*/ 1409 h 15898"/>
                    <a:gd name="connsiteX6" fmla="*/ 20472 w 40327"/>
                    <a:gd name="connsiteY6" fmla="*/ 2454 h 15898"/>
                    <a:gd name="connsiteX7" fmla="*/ 27004 w 40327"/>
                    <a:gd name="connsiteY7" fmla="*/ 3238 h 15898"/>
                    <a:gd name="connsiteX8" fmla="*/ 34057 w 40327"/>
                    <a:gd name="connsiteY8" fmla="*/ 3238 h 15898"/>
                    <a:gd name="connsiteX9" fmla="*/ 40327 w 40327"/>
                    <a:gd name="connsiteY9" fmla="*/ 3499 h 15898"/>
                    <a:gd name="connsiteX10" fmla="*/ 38499 w 40327"/>
                    <a:gd name="connsiteY10" fmla="*/ 5589 h 15898"/>
                    <a:gd name="connsiteX11" fmla="*/ 35364 w 40327"/>
                    <a:gd name="connsiteY11" fmla="*/ 6634 h 15898"/>
                    <a:gd name="connsiteX12" fmla="*/ 34580 w 40327"/>
                    <a:gd name="connsiteY12" fmla="*/ 9769 h 15898"/>
                    <a:gd name="connsiteX13" fmla="*/ 34580 w 40327"/>
                    <a:gd name="connsiteY13" fmla="*/ 13427 h 15898"/>
                    <a:gd name="connsiteX14" fmla="*/ 34057 w 40327"/>
                    <a:gd name="connsiteY14" fmla="*/ 15778 h 15898"/>
                    <a:gd name="connsiteX15" fmla="*/ 32490 w 40327"/>
                    <a:gd name="connsiteY15" fmla="*/ 14211 h 15898"/>
                    <a:gd name="connsiteX16" fmla="*/ 30923 w 40327"/>
                    <a:gd name="connsiteY16" fmla="*/ 9247 h 15898"/>
                    <a:gd name="connsiteX17" fmla="*/ 27265 w 40327"/>
                    <a:gd name="connsiteY17" fmla="*/ 6896 h 15898"/>
                    <a:gd name="connsiteX18" fmla="*/ 20472 w 40327"/>
                    <a:gd name="connsiteY18" fmla="*/ 5851 h 15898"/>
                    <a:gd name="connsiteX19" fmla="*/ 16814 w 40327"/>
                    <a:gd name="connsiteY19" fmla="*/ 5851 h 15898"/>
                    <a:gd name="connsiteX20" fmla="*/ 13679 w 40327"/>
                    <a:gd name="connsiteY20" fmla="*/ 6634 h 15898"/>
                    <a:gd name="connsiteX21" fmla="*/ 11851 w 40327"/>
                    <a:gd name="connsiteY21" fmla="*/ 7418 h 15898"/>
                    <a:gd name="connsiteX22" fmla="*/ 8716 w 40327"/>
                    <a:gd name="connsiteY22" fmla="*/ 7679 h 15898"/>
                    <a:gd name="connsiteX23" fmla="*/ 3491 w 40327"/>
                    <a:gd name="connsiteY23" fmla="*/ 7941 h 1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0327" h="15898">
                      <a:moveTo>
                        <a:pt x="3491" y="7941"/>
                      </a:moveTo>
                      <a:cubicBezTo>
                        <a:pt x="2707" y="7941"/>
                        <a:pt x="1923" y="8202"/>
                        <a:pt x="1139" y="7679"/>
                      </a:cubicBezTo>
                      <a:cubicBezTo>
                        <a:pt x="94" y="6896"/>
                        <a:pt x="-167" y="5328"/>
                        <a:pt x="94" y="4022"/>
                      </a:cubicBezTo>
                      <a:cubicBezTo>
                        <a:pt x="617" y="2454"/>
                        <a:pt x="1662" y="1148"/>
                        <a:pt x="3229" y="625"/>
                      </a:cubicBezTo>
                      <a:cubicBezTo>
                        <a:pt x="5319" y="-158"/>
                        <a:pt x="7410" y="-158"/>
                        <a:pt x="9500" y="364"/>
                      </a:cubicBezTo>
                      <a:cubicBezTo>
                        <a:pt x="11589" y="887"/>
                        <a:pt x="13679" y="1148"/>
                        <a:pt x="16031" y="1409"/>
                      </a:cubicBezTo>
                      <a:cubicBezTo>
                        <a:pt x="17598" y="1671"/>
                        <a:pt x="18905" y="1932"/>
                        <a:pt x="20472" y="2454"/>
                      </a:cubicBezTo>
                      <a:cubicBezTo>
                        <a:pt x="22563" y="2977"/>
                        <a:pt x="24914" y="2977"/>
                        <a:pt x="27004" y="3238"/>
                      </a:cubicBezTo>
                      <a:cubicBezTo>
                        <a:pt x="29355" y="3499"/>
                        <a:pt x="31706" y="3499"/>
                        <a:pt x="34057" y="3238"/>
                      </a:cubicBezTo>
                      <a:cubicBezTo>
                        <a:pt x="36408" y="2977"/>
                        <a:pt x="38238" y="2977"/>
                        <a:pt x="40327" y="3499"/>
                      </a:cubicBezTo>
                      <a:cubicBezTo>
                        <a:pt x="40066" y="4544"/>
                        <a:pt x="39544" y="5328"/>
                        <a:pt x="38499" y="5589"/>
                      </a:cubicBezTo>
                      <a:cubicBezTo>
                        <a:pt x="37454" y="5851"/>
                        <a:pt x="36148" y="5851"/>
                        <a:pt x="35364" y="6634"/>
                      </a:cubicBezTo>
                      <a:cubicBezTo>
                        <a:pt x="34580" y="7418"/>
                        <a:pt x="34580" y="8724"/>
                        <a:pt x="34580" y="9769"/>
                      </a:cubicBezTo>
                      <a:cubicBezTo>
                        <a:pt x="34580" y="11076"/>
                        <a:pt x="34580" y="12382"/>
                        <a:pt x="34580" y="13427"/>
                      </a:cubicBezTo>
                      <a:cubicBezTo>
                        <a:pt x="34580" y="14211"/>
                        <a:pt x="34580" y="15256"/>
                        <a:pt x="34057" y="15778"/>
                      </a:cubicBezTo>
                      <a:cubicBezTo>
                        <a:pt x="33013" y="16301"/>
                        <a:pt x="32490" y="14994"/>
                        <a:pt x="32490" y="14211"/>
                      </a:cubicBezTo>
                      <a:cubicBezTo>
                        <a:pt x="31967" y="12643"/>
                        <a:pt x="31706" y="10814"/>
                        <a:pt x="30923" y="9247"/>
                      </a:cubicBezTo>
                      <a:cubicBezTo>
                        <a:pt x="30139" y="7941"/>
                        <a:pt x="28571" y="7157"/>
                        <a:pt x="27265" y="6896"/>
                      </a:cubicBezTo>
                      <a:cubicBezTo>
                        <a:pt x="24914" y="6373"/>
                        <a:pt x="22563" y="6373"/>
                        <a:pt x="20472" y="5851"/>
                      </a:cubicBezTo>
                      <a:cubicBezTo>
                        <a:pt x="19166" y="5589"/>
                        <a:pt x="17860" y="5589"/>
                        <a:pt x="16814" y="5851"/>
                      </a:cubicBezTo>
                      <a:cubicBezTo>
                        <a:pt x="15770" y="6112"/>
                        <a:pt x="14463" y="6112"/>
                        <a:pt x="13679" y="6634"/>
                      </a:cubicBezTo>
                      <a:cubicBezTo>
                        <a:pt x="12896" y="6896"/>
                        <a:pt x="12373" y="7418"/>
                        <a:pt x="11851" y="7418"/>
                      </a:cubicBezTo>
                      <a:cubicBezTo>
                        <a:pt x="10806" y="7679"/>
                        <a:pt x="9761" y="7679"/>
                        <a:pt x="8716" y="7679"/>
                      </a:cubicBezTo>
                      <a:cubicBezTo>
                        <a:pt x="6364" y="7418"/>
                        <a:pt x="5058" y="7679"/>
                        <a:pt x="3491" y="79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id="{79B8DCFD-C8E6-424E-4C9A-3BBF796E848D}"/>
                    </a:ext>
                  </a:extLst>
                </p:cNvPr>
                <p:cNvSpPr/>
                <p:nvPr/>
              </p:nvSpPr>
              <p:spPr>
                <a:xfrm>
                  <a:off x="7580567" y="4141672"/>
                  <a:ext cx="26729" cy="16221"/>
                </a:xfrm>
                <a:custGeom>
                  <a:avLst/>
                  <a:gdLst>
                    <a:gd name="connsiteX0" fmla="*/ 6051 w 26729"/>
                    <a:gd name="connsiteY0" fmla="*/ 12801 h 16221"/>
                    <a:gd name="connsiteX1" fmla="*/ 2916 w 26729"/>
                    <a:gd name="connsiteY1" fmla="*/ 10711 h 16221"/>
                    <a:gd name="connsiteX2" fmla="*/ 565 w 26729"/>
                    <a:gd name="connsiteY2" fmla="*/ 9405 h 16221"/>
                    <a:gd name="connsiteX3" fmla="*/ 42 w 26729"/>
                    <a:gd name="connsiteY3" fmla="*/ 7054 h 16221"/>
                    <a:gd name="connsiteX4" fmla="*/ 826 w 26729"/>
                    <a:gd name="connsiteY4" fmla="*/ 3657 h 16221"/>
                    <a:gd name="connsiteX5" fmla="*/ 2654 w 26729"/>
                    <a:gd name="connsiteY5" fmla="*/ 1567 h 16221"/>
                    <a:gd name="connsiteX6" fmla="*/ 6312 w 26729"/>
                    <a:gd name="connsiteY6" fmla="*/ 784 h 16221"/>
                    <a:gd name="connsiteX7" fmla="*/ 8663 w 26729"/>
                    <a:gd name="connsiteY7" fmla="*/ 0 h 16221"/>
                    <a:gd name="connsiteX8" fmla="*/ 11798 w 26729"/>
                    <a:gd name="connsiteY8" fmla="*/ 522 h 16221"/>
                    <a:gd name="connsiteX9" fmla="*/ 18591 w 26729"/>
                    <a:gd name="connsiteY9" fmla="*/ 2090 h 16221"/>
                    <a:gd name="connsiteX10" fmla="*/ 23294 w 26729"/>
                    <a:gd name="connsiteY10" fmla="*/ 5225 h 16221"/>
                    <a:gd name="connsiteX11" fmla="*/ 26690 w 26729"/>
                    <a:gd name="connsiteY11" fmla="*/ 8621 h 16221"/>
                    <a:gd name="connsiteX12" fmla="*/ 24078 w 26729"/>
                    <a:gd name="connsiteY12" fmla="*/ 14107 h 16221"/>
                    <a:gd name="connsiteX13" fmla="*/ 20681 w 26729"/>
                    <a:gd name="connsiteY13" fmla="*/ 15675 h 16221"/>
                    <a:gd name="connsiteX14" fmla="*/ 17285 w 26729"/>
                    <a:gd name="connsiteY14" fmla="*/ 15936 h 16221"/>
                    <a:gd name="connsiteX15" fmla="*/ 13366 w 26729"/>
                    <a:gd name="connsiteY15" fmla="*/ 14369 h 16221"/>
                    <a:gd name="connsiteX16" fmla="*/ 7357 w 26729"/>
                    <a:gd name="connsiteY16" fmla="*/ 13063 h 16221"/>
                    <a:gd name="connsiteX17" fmla="*/ 6051 w 26729"/>
                    <a:gd name="connsiteY17" fmla="*/ 12801 h 16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29" h="16221">
                      <a:moveTo>
                        <a:pt x="6051" y="12801"/>
                      </a:moveTo>
                      <a:cubicBezTo>
                        <a:pt x="5006" y="12279"/>
                        <a:pt x="3960" y="11495"/>
                        <a:pt x="2916" y="10711"/>
                      </a:cubicBezTo>
                      <a:cubicBezTo>
                        <a:pt x="2132" y="10189"/>
                        <a:pt x="1348" y="9927"/>
                        <a:pt x="565" y="9405"/>
                      </a:cubicBezTo>
                      <a:cubicBezTo>
                        <a:pt x="-219" y="8621"/>
                        <a:pt x="42" y="7838"/>
                        <a:pt x="42" y="7054"/>
                      </a:cubicBezTo>
                      <a:cubicBezTo>
                        <a:pt x="42" y="5747"/>
                        <a:pt x="42" y="4702"/>
                        <a:pt x="826" y="3657"/>
                      </a:cubicBezTo>
                      <a:cubicBezTo>
                        <a:pt x="1348" y="2874"/>
                        <a:pt x="1871" y="2090"/>
                        <a:pt x="2654" y="1567"/>
                      </a:cubicBezTo>
                      <a:cubicBezTo>
                        <a:pt x="3700" y="1045"/>
                        <a:pt x="5006" y="1045"/>
                        <a:pt x="6312" y="784"/>
                      </a:cubicBezTo>
                      <a:cubicBezTo>
                        <a:pt x="7096" y="522"/>
                        <a:pt x="7879" y="0"/>
                        <a:pt x="8663" y="0"/>
                      </a:cubicBezTo>
                      <a:cubicBezTo>
                        <a:pt x="9709" y="0"/>
                        <a:pt x="10753" y="261"/>
                        <a:pt x="11798" y="522"/>
                      </a:cubicBezTo>
                      <a:cubicBezTo>
                        <a:pt x="14150" y="784"/>
                        <a:pt x="16501" y="1045"/>
                        <a:pt x="18591" y="2090"/>
                      </a:cubicBezTo>
                      <a:cubicBezTo>
                        <a:pt x="20420" y="2874"/>
                        <a:pt x="21465" y="4441"/>
                        <a:pt x="23294" y="5225"/>
                      </a:cubicBezTo>
                      <a:cubicBezTo>
                        <a:pt x="24600" y="6009"/>
                        <a:pt x="26429" y="7054"/>
                        <a:pt x="26690" y="8621"/>
                      </a:cubicBezTo>
                      <a:cubicBezTo>
                        <a:pt x="26951" y="10711"/>
                        <a:pt x="25906" y="13063"/>
                        <a:pt x="24078" y="14107"/>
                      </a:cubicBezTo>
                      <a:cubicBezTo>
                        <a:pt x="23032" y="14630"/>
                        <a:pt x="21726" y="15153"/>
                        <a:pt x="20681" y="15675"/>
                      </a:cubicBezTo>
                      <a:cubicBezTo>
                        <a:pt x="19375" y="16198"/>
                        <a:pt x="18591" y="16459"/>
                        <a:pt x="17285" y="15936"/>
                      </a:cubicBezTo>
                      <a:cubicBezTo>
                        <a:pt x="15978" y="15675"/>
                        <a:pt x="14672" y="14630"/>
                        <a:pt x="13366" y="14369"/>
                      </a:cubicBezTo>
                      <a:cubicBezTo>
                        <a:pt x="11276" y="13846"/>
                        <a:pt x="9186" y="13846"/>
                        <a:pt x="7357" y="13063"/>
                      </a:cubicBezTo>
                      <a:cubicBezTo>
                        <a:pt x="6835" y="13063"/>
                        <a:pt x="6312" y="13063"/>
                        <a:pt x="6051" y="128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4E89E311-0157-E90B-857C-4B950AB997F6}"/>
                    </a:ext>
                  </a:extLst>
                </p:cNvPr>
                <p:cNvSpPr/>
                <p:nvPr/>
              </p:nvSpPr>
              <p:spPr>
                <a:xfrm>
                  <a:off x="7619484" y="4145852"/>
                  <a:ext cx="8934" cy="11792"/>
                </a:xfrm>
                <a:custGeom>
                  <a:avLst/>
                  <a:gdLst>
                    <a:gd name="connsiteX0" fmla="*/ 3187 w 8934"/>
                    <a:gd name="connsiteY0" fmla="*/ 1306 h 11792"/>
                    <a:gd name="connsiteX1" fmla="*/ 1619 w 8934"/>
                    <a:gd name="connsiteY1" fmla="*/ 0 h 11792"/>
                    <a:gd name="connsiteX2" fmla="*/ 52 w 8934"/>
                    <a:gd name="connsiteY2" fmla="*/ 1567 h 11792"/>
                    <a:gd name="connsiteX3" fmla="*/ 1097 w 8934"/>
                    <a:gd name="connsiteY3" fmla="*/ 4702 h 11792"/>
                    <a:gd name="connsiteX4" fmla="*/ 2403 w 8934"/>
                    <a:gd name="connsiteY4" fmla="*/ 7576 h 11792"/>
                    <a:gd name="connsiteX5" fmla="*/ 2925 w 8934"/>
                    <a:gd name="connsiteY5" fmla="*/ 10711 h 11792"/>
                    <a:gd name="connsiteX6" fmla="*/ 5538 w 8934"/>
                    <a:gd name="connsiteY6" fmla="*/ 11495 h 11792"/>
                    <a:gd name="connsiteX7" fmla="*/ 8934 w 8934"/>
                    <a:gd name="connsiteY7" fmla="*/ 10711 h 11792"/>
                    <a:gd name="connsiteX8" fmla="*/ 7628 w 8934"/>
                    <a:gd name="connsiteY8" fmla="*/ 9405 h 11792"/>
                    <a:gd name="connsiteX9" fmla="*/ 4493 w 8934"/>
                    <a:gd name="connsiteY9" fmla="*/ 6270 h 11792"/>
                    <a:gd name="connsiteX10" fmla="*/ 4232 w 8934"/>
                    <a:gd name="connsiteY10" fmla="*/ 4180 h 11792"/>
                    <a:gd name="connsiteX11" fmla="*/ 3187 w 8934"/>
                    <a:gd name="connsiteY11" fmla="*/ 1306 h 11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934" h="11792">
                      <a:moveTo>
                        <a:pt x="3187" y="1306"/>
                      </a:moveTo>
                      <a:cubicBezTo>
                        <a:pt x="2925" y="784"/>
                        <a:pt x="2403" y="0"/>
                        <a:pt x="1619" y="0"/>
                      </a:cubicBezTo>
                      <a:cubicBezTo>
                        <a:pt x="836" y="0"/>
                        <a:pt x="313" y="784"/>
                        <a:pt x="52" y="1567"/>
                      </a:cubicBezTo>
                      <a:cubicBezTo>
                        <a:pt x="-210" y="2613"/>
                        <a:pt x="574" y="3658"/>
                        <a:pt x="1097" y="4702"/>
                      </a:cubicBezTo>
                      <a:cubicBezTo>
                        <a:pt x="1881" y="5747"/>
                        <a:pt x="2142" y="6531"/>
                        <a:pt x="2403" y="7576"/>
                      </a:cubicBezTo>
                      <a:cubicBezTo>
                        <a:pt x="2403" y="8621"/>
                        <a:pt x="2403" y="9666"/>
                        <a:pt x="2925" y="10711"/>
                      </a:cubicBezTo>
                      <a:cubicBezTo>
                        <a:pt x="3448" y="11495"/>
                        <a:pt x="4755" y="11495"/>
                        <a:pt x="5538" y="11495"/>
                      </a:cubicBezTo>
                      <a:cubicBezTo>
                        <a:pt x="6583" y="11495"/>
                        <a:pt x="8934" y="12540"/>
                        <a:pt x="8934" y="10711"/>
                      </a:cubicBezTo>
                      <a:cubicBezTo>
                        <a:pt x="8934" y="10189"/>
                        <a:pt x="8150" y="9666"/>
                        <a:pt x="7628" y="9405"/>
                      </a:cubicBezTo>
                      <a:cubicBezTo>
                        <a:pt x="6583" y="8621"/>
                        <a:pt x="5016" y="7576"/>
                        <a:pt x="4493" y="6270"/>
                      </a:cubicBezTo>
                      <a:cubicBezTo>
                        <a:pt x="4232" y="5747"/>
                        <a:pt x="4232" y="4964"/>
                        <a:pt x="4232" y="4180"/>
                      </a:cubicBezTo>
                      <a:cubicBezTo>
                        <a:pt x="3709" y="3135"/>
                        <a:pt x="3448" y="2351"/>
                        <a:pt x="3187" y="13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42733667-D934-20AE-D747-79DCB02C49C6}"/>
                    </a:ext>
                  </a:extLst>
                </p:cNvPr>
                <p:cNvSpPr/>
                <p:nvPr/>
              </p:nvSpPr>
              <p:spPr>
                <a:xfrm>
                  <a:off x="7624226" y="4135924"/>
                  <a:ext cx="60983" cy="23317"/>
                </a:xfrm>
                <a:custGeom>
                  <a:avLst/>
                  <a:gdLst>
                    <a:gd name="connsiteX0" fmla="*/ 13075 w 60983"/>
                    <a:gd name="connsiteY0" fmla="*/ 13847 h 23317"/>
                    <a:gd name="connsiteX1" fmla="*/ 13858 w 60983"/>
                    <a:gd name="connsiteY1" fmla="*/ 18027 h 23317"/>
                    <a:gd name="connsiteX2" fmla="*/ 7850 w 60983"/>
                    <a:gd name="connsiteY2" fmla="*/ 15936 h 23317"/>
                    <a:gd name="connsiteX3" fmla="*/ 4192 w 60983"/>
                    <a:gd name="connsiteY3" fmla="*/ 11495 h 23317"/>
                    <a:gd name="connsiteX4" fmla="*/ 12 w 60983"/>
                    <a:gd name="connsiteY4" fmla="*/ 6531 h 23317"/>
                    <a:gd name="connsiteX5" fmla="*/ 6282 w 60983"/>
                    <a:gd name="connsiteY5" fmla="*/ 784 h 23317"/>
                    <a:gd name="connsiteX6" fmla="*/ 16471 w 60983"/>
                    <a:gd name="connsiteY6" fmla="*/ 784 h 23317"/>
                    <a:gd name="connsiteX7" fmla="*/ 22741 w 60983"/>
                    <a:gd name="connsiteY7" fmla="*/ 3919 h 23317"/>
                    <a:gd name="connsiteX8" fmla="*/ 28227 w 60983"/>
                    <a:gd name="connsiteY8" fmla="*/ 2612 h 23317"/>
                    <a:gd name="connsiteX9" fmla="*/ 35804 w 60983"/>
                    <a:gd name="connsiteY9" fmla="*/ 2612 h 23317"/>
                    <a:gd name="connsiteX10" fmla="*/ 43642 w 60983"/>
                    <a:gd name="connsiteY10" fmla="*/ 6531 h 23317"/>
                    <a:gd name="connsiteX11" fmla="*/ 52524 w 60983"/>
                    <a:gd name="connsiteY11" fmla="*/ 6531 h 23317"/>
                    <a:gd name="connsiteX12" fmla="*/ 57749 w 60983"/>
                    <a:gd name="connsiteY12" fmla="*/ 11495 h 23317"/>
                    <a:gd name="connsiteX13" fmla="*/ 60623 w 60983"/>
                    <a:gd name="connsiteY13" fmla="*/ 16720 h 23317"/>
                    <a:gd name="connsiteX14" fmla="*/ 59317 w 60983"/>
                    <a:gd name="connsiteY14" fmla="*/ 22729 h 23317"/>
                    <a:gd name="connsiteX15" fmla="*/ 53570 w 60983"/>
                    <a:gd name="connsiteY15" fmla="*/ 20117 h 23317"/>
                    <a:gd name="connsiteX16" fmla="*/ 47299 w 60983"/>
                    <a:gd name="connsiteY16" fmla="*/ 15675 h 23317"/>
                    <a:gd name="connsiteX17" fmla="*/ 41029 w 60983"/>
                    <a:gd name="connsiteY17" fmla="*/ 16198 h 23317"/>
                    <a:gd name="connsiteX18" fmla="*/ 35282 w 60983"/>
                    <a:gd name="connsiteY18" fmla="*/ 13847 h 23317"/>
                    <a:gd name="connsiteX19" fmla="*/ 26399 w 60983"/>
                    <a:gd name="connsiteY19" fmla="*/ 13585 h 23317"/>
                    <a:gd name="connsiteX20" fmla="*/ 21435 w 60983"/>
                    <a:gd name="connsiteY20" fmla="*/ 13063 h 23317"/>
                    <a:gd name="connsiteX21" fmla="*/ 18300 w 60983"/>
                    <a:gd name="connsiteY21" fmla="*/ 12018 h 23317"/>
                    <a:gd name="connsiteX22" fmla="*/ 15426 w 60983"/>
                    <a:gd name="connsiteY22" fmla="*/ 10450 h 23317"/>
                    <a:gd name="connsiteX23" fmla="*/ 13075 w 60983"/>
                    <a:gd name="connsiteY23" fmla="*/ 13847 h 23317"/>
                    <a:gd name="connsiteX24" fmla="*/ 13075 w 60983"/>
                    <a:gd name="connsiteY24" fmla="*/ 1384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0983" h="23317">
                      <a:moveTo>
                        <a:pt x="13075" y="13847"/>
                      </a:moveTo>
                      <a:cubicBezTo>
                        <a:pt x="13598" y="14630"/>
                        <a:pt x="15426" y="17504"/>
                        <a:pt x="13858" y="18027"/>
                      </a:cubicBezTo>
                      <a:cubicBezTo>
                        <a:pt x="11769" y="18549"/>
                        <a:pt x="9156" y="17243"/>
                        <a:pt x="7850" y="15936"/>
                      </a:cubicBezTo>
                      <a:cubicBezTo>
                        <a:pt x="6544" y="14630"/>
                        <a:pt x="5760" y="12801"/>
                        <a:pt x="4192" y="11495"/>
                      </a:cubicBezTo>
                      <a:cubicBezTo>
                        <a:pt x="2625" y="10189"/>
                        <a:pt x="273" y="8883"/>
                        <a:pt x="12" y="6531"/>
                      </a:cubicBezTo>
                      <a:cubicBezTo>
                        <a:pt x="-249" y="3396"/>
                        <a:pt x="3670" y="1567"/>
                        <a:pt x="6282" y="784"/>
                      </a:cubicBezTo>
                      <a:cubicBezTo>
                        <a:pt x="9417" y="-261"/>
                        <a:pt x="13336" y="-261"/>
                        <a:pt x="16471" y="784"/>
                      </a:cubicBezTo>
                      <a:cubicBezTo>
                        <a:pt x="18823" y="1567"/>
                        <a:pt x="20390" y="3135"/>
                        <a:pt x="22741" y="3919"/>
                      </a:cubicBezTo>
                      <a:cubicBezTo>
                        <a:pt x="24832" y="4703"/>
                        <a:pt x="26399" y="3396"/>
                        <a:pt x="28227" y="2612"/>
                      </a:cubicBezTo>
                      <a:cubicBezTo>
                        <a:pt x="30840" y="1306"/>
                        <a:pt x="33192" y="1306"/>
                        <a:pt x="35804" y="2612"/>
                      </a:cubicBezTo>
                      <a:cubicBezTo>
                        <a:pt x="38417" y="3919"/>
                        <a:pt x="40768" y="6009"/>
                        <a:pt x="43642" y="6531"/>
                      </a:cubicBezTo>
                      <a:cubicBezTo>
                        <a:pt x="46515" y="7054"/>
                        <a:pt x="49651" y="5748"/>
                        <a:pt x="52524" y="6531"/>
                      </a:cubicBezTo>
                      <a:cubicBezTo>
                        <a:pt x="55137" y="7054"/>
                        <a:pt x="56443" y="9144"/>
                        <a:pt x="57749" y="11495"/>
                      </a:cubicBezTo>
                      <a:cubicBezTo>
                        <a:pt x="58795" y="13324"/>
                        <a:pt x="60101" y="14892"/>
                        <a:pt x="60623" y="16720"/>
                      </a:cubicBezTo>
                      <a:cubicBezTo>
                        <a:pt x="61407" y="18810"/>
                        <a:pt x="60884" y="21423"/>
                        <a:pt x="59317" y="22729"/>
                      </a:cubicBezTo>
                      <a:cubicBezTo>
                        <a:pt x="56965" y="24558"/>
                        <a:pt x="54876" y="21684"/>
                        <a:pt x="53570" y="20117"/>
                      </a:cubicBezTo>
                      <a:cubicBezTo>
                        <a:pt x="52002" y="18027"/>
                        <a:pt x="50173" y="15675"/>
                        <a:pt x="47299" y="15675"/>
                      </a:cubicBezTo>
                      <a:cubicBezTo>
                        <a:pt x="45209" y="15675"/>
                        <a:pt x="43119" y="16720"/>
                        <a:pt x="41029" y="16198"/>
                      </a:cubicBezTo>
                      <a:cubicBezTo>
                        <a:pt x="38939" y="15675"/>
                        <a:pt x="37371" y="14369"/>
                        <a:pt x="35282" y="13847"/>
                      </a:cubicBezTo>
                      <a:cubicBezTo>
                        <a:pt x="32408" y="13324"/>
                        <a:pt x="29273" y="13847"/>
                        <a:pt x="26399" y="13585"/>
                      </a:cubicBezTo>
                      <a:cubicBezTo>
                        <a:pt x="24832" y="13585"/>
                        <a:pt x="23264" y="13324"/>
                        <a:pt x="21435" y="13063"/>
                      </a:cubicBezTo>
                      <a:cubicBezTo>
                        <a:pt x="20390" y="13063"/>
                        <a:pt x="19084" y="12801"/>
                        <a:pt x="18300" y="12018"/>
                      </a:cubicBezTo>
                      <a:cubicBezTo>
                        <a:pt x="17516" y="11234"/>
                        <a:pt x="16732" y="10450"/>
                        <a:pt x="15426" y="10450"/>
                      </a:cubicBezTo>
                      <a:cubicBezTo>
                        <a:pt x="14120" y="10450"/>
                        <a:pt x="12552" y="12018"/>
                        <a:pt x="13075" y="13847"/>
                      </a:cubicBezTo>
                      <a:cubicBezTo>
                        <a:pt x="13075" y="13847"/>
                        <a:pt x="13075" y="13847"/>
                        <a:pt x="13075" y="138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5" name="Freeform: Shape 654">
                  <a:extLst>
                    <a:ext uri="{FF2B5EF4-FFF2-40B4-BE49-F238E27FC236}">
                      <a16:creationId xmlns:a16="http://schemas.microsoft.com/office/drawing/2014/main" id="{AE9488A6-FC4B-CEA2-047A-80C62233F33C}"/>
                    </a:ext>
                  </a:extLst>
                </p:cNvPr>
                <p:cNvSpPr/>
                <p:nvPr/>
              </p:nvSpPr>
              <p:spPr>
                <a:xfrm>
                  <a:off x="7661194" y="4112934"/>
                  <a:ext cx="15596" cy="8468"/>
                </a:xfrm>
                <a:custGeom>
                  <a:avLst/>
                  <a:gdLst>
                    <a:gd name="connsiteX0" fmla="*/ 3539 w 15596"/>
                    <a:gd name="connsiteY0" fmla="*/ 7576 h 8468"/>
                    <a:gd name="connsiteX1" fmla="*/ 1187 w 15596"/>
                    <a:gd name="connsiteY1" fmla="*/ 6270 h 8468"/>
                    <a:gd name="connsiteX2" fmla="*/ 142 w 15596"/>
                    <a:gd name="connsiteY2" fmla="*/ 4180 h 8468"/>
                    <a:gd name="connsiteX3" fmla="*/ 2493 w 15596"/>
                    <a:gd name="connsiteY3" fmla="*/ 3396 h 8468"/>
                    <a:gd name="connsiteX4" fmla="*/ 5367 w 15596"/>
                    <a:gd name="connsiteY4" fmla="*/ 2613 h 8468"/>
                    <a:gd name="connsiteX5" fmla="*/ 7458 w 15596"/>
                    <a:gd name="connsiteY5" fmla="*/ 1045 h 8468"/>
                    <a:gd name="connsiteX6" fmla="*/ 10331 w 15596"/>
                    <a:gd name="connsiteY6" fmla="*/ 0 h 8468"/>
                    <a:gd name="connsiteX7" fmla="*/ 15295 w 15596"/>
                    <a:gd name="connsiteY7" fmla="*/ 2351 h 8468"/>
                    <a:gd name="connsiteX8" fmla="*/ 15295 w 15596"/>
                    <a:gd name="connsiteY8" fmla="*/ 5747 h 8468"/>
                    <a:gd name="connsiteX9" fmla="*/ 13205 w 15596"/>
                    <a:gd name="connsiteY9" fmla="*/ 6793 h 8468"/>
                    <a:gd name="connsiteX10" fmla="*/ 10853 w 15596"/>
                    <a:gd name="connsiteY10" fmla="*/ 7838 h 8468"/>
                    <a:gd name="connsiteX11" fmla="*/ 9025 w 15596"/>
                    <a:gd name="connsiteY11" fmla="*/ 8099 h 8468"/>
                    <a:gd name="connsiteX12" fmla="*/ 6674 w 15596"/>
                    <a:gd name="connsiteY12" fmla="*/ 8360 h 8468"/>
                    <a:gd name="connsiteX13" fmla="*/ 3539 w 15596"/>
                    <a:gd name="connsiteY13" fmla="*/ 7576 h 8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596" h="8468">
                      <a:moveTo>
                        <a:pt x="3539" y="7576"/>
                      </a:moveTo>
                      <a:cubicBezTo>
                        <a:pt x="2755" y="7315"/>
                        <a:pt x="1971" y="6793"/>
                        <a:pt x="1187" y="6270"/>
                      </a:cubicBezTo>
                      <a:cubicBezTo>
                        <a:pt x="665" y="5747"/>
                        <a:pt x="-380" y="4964"/>
                        <a:pt x="142" y="4180"/>
                      </a:cubicBezTo>
                      <a:cubicBezTo>
                        <a:pt x="665" y="3396"/>
                        <a:pt x="1710" y="3657"/>
                        <a:pt x="2493" y="3396"/>
                      </a:cubicBezTo>
                      <a:cubicBezTo>
                        <a:pt x="3539" y="3135"/>
                        <a:pt x="4322" y="3135"/>
                        <a:pt x="5367" y="2613"/>
                      </a:cubicBezTo>
                      <a:cubicBezTo>
                        <a:pt x="6151" y="2351"/>
                        <a:pt x="6935" y="1567"/>
                        <a:pt x="7458" y="1045"/>
                      </a:cubicBezTo>
                      <a:cubicBezTo>
                        <a:pt x="8241" y="261"/>
                        <a:pt x="9025" y="0"/>
                        <a:pt x="10331" y="0"/>
                      </a:cubicBezTo>
                      <a:cubicBezTo>
                        <a:pt x="12160" y="0"/>
                        <a:pt x="14511" y="261"/>
                        <a:pt x="15295" y="2351"/>
                      </a:cubicBezTo>
                      <a:cubicBezTo>
                        <a:pt x="15556" y="3135"/>
                        <a:pt x="15818" y="4964"/>
                        <a:pt x="15295" y="5747"/>
                      </a:cubicBezTo>
                      <a:cubicBezTo>
                        <a:pt x="14772" y="6270"/>
                        <a:pt x="13989" y="6531"/>
                        <a:pt x="13205" y="6793"/>
                      </a:cubicBezTo>
                      <a:cubicBezTo>
                        <a:pt x="12421" y="7054"/>
                        <a:pt x="11637" y="7576"/>
                        <a:pt x="10853" y="7838"/>
                      </a:cubicBezTo>
                      <a:cubicBezTo>
                        <a:pt x="10331" y="8099"/>
                        <a:pt x="9547" y="8099"/>
                        <a:pt x="9025" y="8099"/>
                      </a:cubicBezTo>
                      <a:cubicBezTo>
                        <a:pt x="8241" y="8360"/>
                        <a:pt x="7196" y="8621"/>
                        <a:pt x="6674" y="8360"/>
                      </a:cubicBezTo>
                      <a:cubicBezTo>
                        <a:pt x="5628" y="8099"/>
                        <a:pt x="4584" y="8099"/>
                        <a:pt x="3539" y="75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6" name="Freeform: Shape 655">
                  <a:extLst>
                    <a:ext uri="{FF2B5EF4-FFF2-40B4-BE49-F238E27FC236}">
                      <a16:creationId xmlns:a16="http://schemas.microsoft.com/office/drawing/2014/main" id="{A211969A-48AD-0373-6AF0-E4CA7E4221C7}"/>
                    </a:ext>
                  </a:extLst>
                </p:cNvPr>
                <p:cNvSpPr/>
                <p:nvPr/>
              </p:nvSpPr>
              <p:spPr>
                <a:xfrm>
                  <a:off x="7675565" y="4094515"/>
                  <a:ext cx="13044" cy="12409"/>
                </a:xfrm>
                <a:custGeom>
                  <a:avLst/>
                  <a:gdLst>
                    <a:gd name="connsiteX0" fmla="*/ 10852 w 13044"/>
                    <a:gd name="connsiteY0" fmla="*/ 8230 h 12409"/>
                    <a:gd name="connsiteX1" fmla="*/ 11113 w 13044"/>
                    <a:gd name="connsiteY1" fmla="*/ 10319 h 12409"/>
                    <a:gd name="connsiteX2" fmla="*/ 11113 w 13044"/>
                    <a:gd name="connsiteY2" fmla="*/ 12410 h 12409"/>
                    <a:gd name="connsiteX3" fmla="*/ 7456 w 13044"/>
                    <a:gd name="connsiteY3" fmla="*/ 7968 h 12409"/>
                    <a:gd name="connsiteX4" fmla="*/ 4059 w 13044"/>
                    <a:gd name="connsiteY4" fmla="*/ 4572 h 12409"/>
                    <a:gd name="connsiteX5" fmla="*/ 2231 w 13044"/>
                    <a:gd name="connsiteY5" fmla="*/ 3266 h 12409"/>
                    <a:gd name="connsiteX6" fmla="*/ 141 w 13044"/>
                    <a:gd name="connsiteY6" fmla="*/ 2482 h 12409"/>
                    <a:gd name="connsiteX7" fmla="*/ 1447 w 13044"/>
                    <a:gd name="connsiteY7" fmla="*/ 392 h 12409"/>
                    <a:gd name="connsiteX8" fmla="*/ 4843 w 13044"/>
                    <a:gd name="connsiteY8" fmla="*/ 392 h 12409"/>
                    <a:gd name="connsiteX9" fmla="*/ 7456 w 13044"/>
                    <a:gd name="connsiteY9" fmla="*/ 1437 h 12409"/>
                    <a:gd name="connsiteX10" fmla="*/ 9545 w 13044"/>
                    <a:gd name="connsiteY10" fmla="*/ 1176 h 12409"/>
                    <a:gd name="connsiteX11" fmla="*/ 12419 w 13044"/>
                    <a:gd name="connsiteY11" fmla="*/ 1437 h 12409"/>
                    <a:gd name="connsiteX12" fmla="*/ 12942 w 13044"/>
                    <a:gd name="connsiteY12" fmla="*/ 3788 h 12409"/>
                    <a:gd name="connsiteX13" fmla="*/ 10852 w 13044"/>
                    <a:gd name="connsiteY13" fmla="*/ 8230 h 12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044" h="12409">
                      <a:moveTo>
                        <a:pt x="10852" y="8230"/>
                      </a:moveTo>
                      <a:cubicBezTo>
                        <a:pt x="10591" y="9013"/>
                        <a:pt x="11113" y="9536"/>
                        <a:pt x="11113" y="10319"/>
                      </a:cubicBezTo>
                      <a:cubicBezTo>
                        <a:pt x="11113" y="10842"/>
                        <a:pt x="11375" y="11626"/>
                        <a:pt x="11113" y="12410"/>
                      </a:cubicBezTo>
                      <a:cubicBezTo>
                        <a:pt x="8762" y="11887"/>
                        <a:pt x="7978" y="10319"/>
                        <a:pt x="7456" y="7968"/>
                      </a:cubicBezTo>
                      <a:cubicBezTo>
                        <a:pt x="6933" y="6139"/>
                        <a:pt x="5366" y="5617"/>
                        <a:pt x="4059" y="4572"/>
                      </a:cubicBezTo>
                      <a:cubicBezTo>
                        <a:pt x="3537" y="4050"/>
                        <a:pt x="3014" y="3527"/>
                        <a:pt x="2231" y="3266"/>
                      </a:cubicBezTo>
                      <a:cubicBezTo>
                        <a:pt x="1708" y="3005"/>
                        <a:pt x="663" y="3005"/>
                        <a:pt x="141" y="2482"/>
                      </a:cubicBezTo>
                      <a:cubicBezTo>
                        <a:pt x="-382" y="1698"/>
                        <a:pt x="663" y="653"/>
                        <a:pt x="1447" y="392"/>
                      </a:cubicBezTo>
                      <a:cubicBezTo>
                        <a:pt x="2492" y="-131"/>
                        <a:pt x="3798" y="-131"/>
                        <a:pt x="4843" y="392"/>
                      </a:cubicBezTo>
                      <a:cubicBezTo>
                        <a:pt x="5627" y="653"/>
                        <a:pt x="6410" y="1437"/>
                        <a:pt x="7456" y="1437"/>
                      </a:cubicBezTo>
                      <a:cubicBezTo>
                        <a:pt x="8239" y="1437"/>
                        <a:pt x="8762" y="1176"/>
                        <a:pt x="9545" y="1176"/>
                      </a:cubicBezTo>
                      <a:cubicBezTo>
                        <a:pt x="10329" y="914"/>
                        <a:pt x="11897" y="653"/>
                        <a:pt x="12419" y="1437"/>
                      </a:cubicBezTo>
                      <a:cubicBezTo>
                        <a:pt x="12942" y="1959"/>
                        <a:pt x="13203" y="3005"/>
                        <a:pt x="12942" y="3788"/>
                      </a:cubicBezTo>
                      <a:cubicBezTo>
                        <a:pt x="12681" y="5094"/>
                        <a:pt x="11113" y="6401"/>
                        <a:pt x="10852" y="82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id="{40B7C8CC-48DC-1150-D91C-86778CD8C82B}"/>
                    </a:ext>
                  </a:extLst>
                </p:cNvPr>
                <p:cNvSpPr/>
                <p:nvPr/>
              </p:nvSpPr>
              <p:spPr>
                <a:xfrm>
                  <a:off x="7672579" y="4077582"/>
                  <a:ext cx="23519" cy="10533"/>
                </a:xfrm>
                <a:custGeom>
                  <a:avLst/>
                  <a:gdLst>
                    <a:gd name="connsiteX0" fmla="*/ 3649 w 23519"/>
                    <a:gd name="connsiteY0" fmla="*/ 10272 h 10533"/>
                    <a:gd name="connsiteX1" fmla="*/ 3910 w 23519"/>
                    <a:gd name="connsiteY1" fmla="*/ 5569 h 10533"/>
                    <a:gd name="connsiteX2" fmla="*/ 775 w 23519"/>
                    <a:gd name="connsiteY2" fmla="*/ 4263 h 10533"/>
                    <a:gd name="connsiteX3" fmla="*/ 1036 w 23519"/>
                    <a:gd name="connsiteY3" fmla="*/ 2173 h 10533"/>
                    <a:gd name="connsiteX4" fmla="*/ 4955 w 23519"/>
                    <a:gd name="connsiteY4" fmla="*/ 1650 h 10533"/>
                    <a:gd name="connsiteX5" fmla="*/ 13315 w 23519"/>
                    <a:gd name="connsiteY5" fmla="*/ 83 h 10533"/>
                    <a:gd name="connsiteX6" fmla="*/ 21153 w 23519"/>
                    <a:gd name="connsiteY6" fmla="*/ 2434 h 10533"/>
                    <a:gd name="connsiteX7" fmla="*/ 23504 w 23519"/>
                    <a:gd name="connsiteY7" fmla="*/ 5308 h 10533"/>
                    <a:gd name="connsiteX8" fmla="*/ 19324 w 23519"/>
                    <a:gd name="connsiteY8" fmla="*/ 7137 h 10533"/>
                    <a:gd name="connsiteX9" fmla="*/ 12009 w 23519"/>
                    <a:gd name="connsiteY9" fmla="*/ 7659 h 10533"/>
                    <a:gd name="connsiteX10" fmla="*/ 8874 w 23519"/>
                    <a:gd name="connsiteY10" fmla="*/ 8704 h 10533"/>
                    <a:gd name="connsiteX11" fmla="*/ 7045 w 23519"/>
                    <a:gd name="connsiteY11" fmla="*/ 9749 h 10533"/>
                    <a:gd name="connsiteX12" fmla="*/ 5217 w 23519"/>
                    <a:gd name="connsiteY12" fmla="*/ 10533 h 10533"/>
                    <a:gd name="connsiteX13" fmla="*/ 3649 w 23519"/>
                    <a:gd name="connsiteY13" fmla="*/ 10272 h 10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519" h="10533">
                      <a:moveTo>
                        <a:pt x="3649" y="10272"/>
                      </a:moveTo>
                      <a:cubicBezTo>
                        <a:pt x="4171" y="8704"/>
                        <a:pt x="4694" y="6875"/>
                        <a:pt x="3910" y="5569"/>
                      </a:cubicBezTo>
                      <a:cubicBezTo>
                        <a:pt x="3387" y="4263"/>
                        <a:pt x="1820" y="4785"/>
                        <a:pt x="775" y="4263"/>
                      </a:cubicBezTo>
                      <a:cubicBezTo>
                        <a:pt x="-532" y="3740"/>
                        <a:pt x="-9" y="2695"/>
                        <a:pt x="1036" y="2173"/>
                      </a:cubicBezTo>
                      <a:cubicBezTo>
                        <a:pt x="2343" y="1650"/>
                        <a:pt x="3649" y="1650"/>
                        <a:pt x="4955" y="1650"/>
                      </a:cubicBezTo>
                      <a:cubicBezTo>
                        <a:pt x="7829" y="1389"/>
                        <a:pt x="10703" y="344"/>
                        <a:pt x="13315" y="83"/>
                      </a:cubicBezTo>
                      <a:cubicBezTo>
                        <a:pt x="16189" y="-440"/>
                        <a:pt x="18540" y="1650"/>
                        <a:pt x="21153" y="2434"/>
                      </a:cubicBezTo>
                      <a:cubicBezTo>
                        <a:pt x="22459" y="2957"/>
                        <a:pt x="23504" y="3740"/>
                        <a:pt x="23504" y="5308"/>
                      </a:cubicBezTo>
                      <a:cubicBezTo>
                        <a:pt x="23765" y="7659"/>
                        <a:pt x="20630" y="7137"/>
                        <a:pt x="19324" y="7137"/>
                      </a:cubicBezTo>
                      <a:cubicBezTo>
                        <a:pt x="16973" y="7137"/>
                        <a:pt x="14360" y="7137"/>
                        <a:pt x="12009" y="7659"/>
                      </a:cubicBezTo>
                      <a:cubicBezTo>
                        <a:pt x="10964" y="7920"/>
                        <a:pt x="9919" y="8182"/>
                        <a:pt x="8874" y="8704"/>
                      </a:cubicBezTo>
                      <a:cubicBezTo>
                        <a:pt x="8351" y="8965"/>
                        <a:pt x="7568" y="9488"/>
                        <a:pt x="7045" y="9749"/>
                      </a:cubicBezTo>
                      <a:cubicBezTo>
                        <a:pt x="6523" y="10010"/>
                        <a:pt x="6000" y="10272"/>
                        <a:pt x="5217" y="10533"/>
                      </a:cubicBezTo>
                      <a:cubicBezTo>
                        <a:pt x="5217" y="10010"/>
                        <a:pt x="3649" y="10272"/>
                        <a:pt x="3649" y="1027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A564A1FC-A87D-79E1-708A-4F719B508072}"/>
                    </a:ext>
                  </a:extLst>
                </p:cNvPr>
                <p:cNvSpPr/>
                <p:nvPr/>
              </p:nvSpPr>
              <p:spPr>
                <a:xfrm>
                  <a:off x="7651409" y="4075313"/>
                  <a:ext cx="7863" cy="7095"/>
                </a:xfrm>
                <a:custGeom>
                  <a:avLst/>
                  <a:gdLst>
                    <a:gd name="connsiteX0" fmla="*/ 1568 w 7863"/>
                    <a:gd name="connsiteY0" fmla="*/ 4180 h 7095"/>
                    <a:gd name="connsiteX1" fmla="*/ 1306 w 7863"/>
                    <a:gd name="connsiteY1" fmla="*/ 4180 h 7095"/>
                    <a:gd name="connsiteX2" fmla="*/ 522 w 7863"/>
                    <a:gd name="connsiteY2" fmla="*/ 2874 h 7095"/>
                    <a:gd name="connsiteX3" fmla="*/ 0 w 7863"/>
                    <a:gd name="connsiteY3" fmla="*/ 1045 h 7095"/>
                    <a:gd name="connsiteX4" fmla="*/ 1045 w 7863"/>
                    <a:gd name="connsiteY4" fmla="*/ 0 h 7095"/>
                    <a:gd name="connsiteX5" fmla="*/ 3135 w 7863"/>
                    <a:gd name="connsiteY5" fmla="*/ 1045 h 7095"/>
                    <a:gd name="connsiteX6" fmla="*/ 4441 w 7863"/>
                    <a:gd name="connsiteY6" fmla="*/ 2874 h 7095"/>
                    <a:gd name="connsiteX7" fmla="*/ 6531 w 7863"/>
                    <a:gd name="connsiteY7" fmla="*/ 4180 h 7095"/>
                    <a:gd name="connsiteX8" fmla="*/ 7838 w 7863"/>
                    <a:gd name="connsiteY8" fmla="*/ 5747 h 7095"/>
                    <a:gd name="connsiteX9" fmla="*/ 5487 w 7863"/>
                    <a:gd name="connsiteY9" fmla="*/ 7054 h 7095"/>
                    <a:gd name="connsiteX10" fmla="*/ 2351 w 7863"/>
                    <a:gd name="connsiteY10" fmla="*/ 6531 h 7095"/>
                    <a:gd name="connsiteX11" fmla="*/ 1568 w 7863"/>
                    <a:gd name="connsiteY11" fmla="*/ 4180 h 7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863" h="7095">
                      <a:moveTo>
                        <a:pt x="1568" y="4180"/>
                      </a:moveTo>
                      <a:cubicBezTo>
                        <a:pt x="1306" y="3919"/>
                        <a:pt x="1568" y="4441"/>
                        <a:pt x="1306" y="4180"/>
                      </a:cubicBezTo>
                      <a:cubicBezTo>
                        <a:pt x="1045" y="3919"/>
                        <a:pt x="784" y="3396"/>
                        <a:pt x="522" y="2874"/>
                      </a:cubicBezTo>
                      <a:cubicBezTo>
                        <a:pt x="262" y="2351"/>
                        <a:pt x="0" y="1567"/>
                        <a:pt x="0" y="1045"/>
                      </a:cubicBezTo>
                      <a:cubicBezTo>
                        <a:pt x="0" y="261"/>
                        <a:pt x="262" y="0"/>
                        <a:pt x="1045" y="0"/>
                      </a:cubicBezTo>
                      <a:cubicBezTo>
                        <a:pt x="2090" y="0"/>
                        <a:pt x="2613" y="0"/>
                        <a:pt x="3135" y="1045"/>
                      </a:cubicBezTo>
                      <a:cubicBezTo>
                        <a:pt x="3657" y="1567"/>
                        <a:pt x="3919" y="2613"/>
                        <a:pt x="4441" y="2874"/>
                      </a:cubicBezTo>
                      <a:cubicBezTo>
                        <a:pt x="5225" y="3396"/>
                        <a:pt x="5747" y="3658"/>
                        <a:pt x="6531" y="4180"/>
                      </a:cubicBezTo>
                      <a:cubicBezTo>
                        <a:pt x="7054" y="4441"/>
                        <a:pt x="7838" y="5225"/>
                        <a:pt x="7838" y="5747"/>
                      </a:cubicBezTo>
                      <a:cubicBezTo>
                        <a:pt x="8099" y="6793"/>
                        <a:pt x="6270" y="7054"/>
                        <a:pt x="5487" y="7054"/>
                      </a:cubicBezTo>
                      <a:cubicBezTo>
                        <a:pt x="4703" y="7054"/>
                        <a:pt x="2874" y="7315"/>
                        <a:pt x="2351" y="6531"/>
                      </a:cubicBezTo>
                      <a:cubicBezTo>
                        <a:pt x="2090" y="6009"/>
                        <a:pt x="2351" y="4964"/>
                        <a:pt x="1568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DAAB6736-3E83-72DC-A65F-C4B94818FD61}"/>
                    </a:ext>
                  </a:extLst>
                </p:cNvPr>
                <p:cNvSpPr/>
                <p:nvPr/>
              </p:nvSpPr>
              <p:spPr>
                <a:xfrm>
                  <a:off x="7659962" y="4100054"/>
                  <a:ext cx="4994" cy="5213"/>
                </a:xfrm>
                <a:custGeom>
                  <a:avLst/>
                  <a:gdLst>
                    <a:gd name="connsiteX0" fmla="*/ 1113 w 4994"/>
                    <a:gd name="connsiteY0" fmla="*/ 601 h 5213"/>
                    <a:gd name="connsiteX1" fmla="*/ 4771 w 4994"/>
                    <a:gd name="connsiteY1" fmla="*/ 339 h 5213"/>
                    <a:gd name="connsiteX2" fmla="*/ 4509 w 4994"/>
                    <a:gd name="connsiteY2" fmla="*/ 2691 h 5213"/>
                    <a:gd name="connsiteX3" fmla="*/ 2942 w 4994"/>
                    <a:gd name="connsiteY3" fmla="*/ 5042 h 5213"/>
                    <a:gd name="connsiteX4" fmla="*/ 68 w 4994"/>
                    <a:gd name="connsiteY4" fmla="*/ 2430 h 5213"/>
                    <a:gd name="connsiteX5" fmla="*/ 1113 w 4994"/>
                    <a:gd name="connsiteY5" fmla="*/ 601 h 5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94" h="5213">
                      <a:moveTo>
                        <a:pt x="1113" y="601"/>
                      </a:moveTo>
                      <a:cubicBezTo>
                        <a:pt x="1897" y="339"/>
                        <a:pt x="3987" y="-444"/>
                        <a:pt x="4771" y="339"/>
                      </a:cubicBezTo>
                      <a:cubicBezTo>
                        <a:pt x="5293" y="862"/>
                        <a:pt x="4771" y="2168"/>
                        <a:pt x="4509" y="2691"/>
                      </a:cubicBezTo>
                      <a:cubicBezTo>
                        <a:pt x="4248" y="3474"/>
                        <a:pt x="3725" y="4519"/>
                        <a:pt x="2942" y="5042"/>
                      </a:cubicBezTo>
                      <a:cubicBezTo>
                        <a:pt x="1374" y="5826"/>
                        <a:pt x="329" y="3736"/>
                        <a:pt x="68" y="2430"/>
                      </a:cubicBezTo>
                      <a:cubicBezTo>
                        <a:pt x="-193" y="1907"/>
                        <a:pt x="329" y="862"/>
                        <a:pt x="1113" y="6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id="{4D1C6320-5C28-40A3-8315-3CF4836FE217}"/>
                    </a:ext>
                  </a:extLst>
                </p:cNvPr>
                <p:cNvSpPr/>
                <p:nvPr/>
              </p:nvSpPr>
              <p:spPr>
                <a:xfrm>
                  <a:off x="7607518" y="4067998"/>
                  <a:ext cx="3918" cy="4180"/>
                </a:xfrm>
                <a:custGeom>
                  <a:avLst/>
                  <a:gdLst>
                    <a:gd name="connsiteX0" fmla="*/ 3919 w 3918"/>
                    <a:gd name="connsiteY0" fmla="*/ 2090 h 4180"/>
                    <a:gd name="connsiteX1" fmla="*/ 1829 w 3918"/>
                    <a:gd name="connsiteY1" fmla="*/ 4180 h 4180"/>
                    <a:gd name="connsiteX2" fmla="*/ 0 w 3918"/>
                    <a:gd name="connsiteY2" fmla="*/ 2090 h 4180"/>
                    <a:gd name="connsiteX3" fmla="*/ 1829 w 3918"/>
                    <a:gd name="connsiteY3" fmla="*/ 0 h 4180"/>
                    <a:gd name="connsiteX4" fmla="*/ 3919 w 3918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18" h="4180">
                      <a:moveTo>
                        <a:pt x="3919" y="2090"/>
                      </a:moveTo>
                      <a:cubicBezTo>
                        <a:pt x="3919" y="3135"/>
                        <a:pt x="3135" y="4180"/>
                        <a:pt x="1829" y="4180"/>
                      </a:cubicBezTo>
                      <a:cubicBezTo>
                        <a:pt x="784" y="4180"/>
                        <a:pt x="0" y="3396"/>
                        <a:pt x="0" y="2090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3135" y="261"/>
                        <a:pt x="3919" y="1045"/>
                        <a:pt x="3919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id="{8A3318BD-3A97-322A-B49B-2CCEB1F5E665}"/>
                    </a:ext>
                  </a:extLst>
                </p:cNvPr>
                <p:cNvSpPr/>
                <p:nvPr/>
              </p:nvSpPr>
              <p:spPr>
                <a:xfrm>
                  <a:off x="7607780" y="4058332"/>
                  <a:ext cx="2612" cy="4180"/>
                </a:xfrm>
                <a:custGeom>
                  <a:avLst/>
                  <a:gdLst>
                    <a:gd name="connsiteX0" fmla="*/ 2613 w 2612"/>
                    <a:gd name="connsiteY0" fmla="*/ 2090 h 4180"/>
                    <a:gd name="connsiteX1" fmla="*/ 1306 w 2612"/>
                    <a:gd name="connsiteY1" fmla="*/ 4180 h 4180"/>
                    <a:gd name="connsiteX2" fmla="*/ 0 w 2612"/>
                    <a:gd name="connsiteY2" fmla="*/ 2090 h 4180"/>
                    <a:gd name="connsiteX3" fmla="*/ 1306 w 2612"/>
                    <a:gd name="connsiteY3" fmla="*/ 0 h 4180"/>
                    <a:gd name="connsiteX4" fmla="*/ 2613 w 261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4180">
                      <a:moveTo>
                        <a:pt x="2613" y="2090"/>
                      </a:moveTo>
                      <a:cubicBezTo>
                        <a:pt x="2613" y="3135"/>
                        <a:pt x="2090" y="4180"/>
                        <a:pt x="1306" y="4180"/>
                      </a:cubicBezTo>
                      <a:cubicBezTo>
                        <a:pt x="522" y="4180"/>
                        <a:pt x="0" y="3135"/>
                        <a:pt x="0" y="2090"/>
                      </a:cubicBezTo>
                      <a:cubicBezTo>
                        <a:pt x="0" y="1045"/>
                        <a:pt x="522" y="0"/>
                        <a:pt x="1306" y="0"/>
                      </a:cubicBezTo>
                      <a:cubicBezTo>
                        <a:pt x="2090" y="0"/>
                        <a:pt x="2613" y="784"/>
                        <a:pt x="2613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:a16="http://schemas.microsoft.com/office/drawing/2014/main" id="{80D87085-BC8B-93A2-508B-EE0A41A4AE14}"/>
                    </a:ext>
                  </a:extLst>
                </p:cNvPr>
                <p:cNvSpPr/>
                <p:nvPr/>
              </p:nvSpPr>
              <p:spPr>
                <a:xfrm>
                  <a:off x="7700525" y="4172500"/>
                  <a:ext cx="3657" cy="3135"/>
                </a:xfrm>
                <a:custGeom>
                  <a:avLst/>
                  <a:gdLst>
                    <a:gd name="connsiteX0" fmla="*/ 3657 w 3657"/>
                    <a:gd name="connsiteY0" fmla="*/ 1567 h 3135"/>
                    <a:gd name="connsiteX1" fmla="*/ 1829 w 3657"/>
                    <a:gd name="connsiteY1" fmla="*/ 3135 h 3135"/>
                    <a:gd name="connsiteX2" fmla="*/ 0 w 3657"/>
                    <a:gd name="connsiteY2" fmla="*/ 1567 h 3135"/>
                    <a:gd name="connsiteX3" fmla="*/ 1829 w 3657"/>
                    <a:gd name="connsiteY3" fmla="*/ 0 h 3135"/>
                    <a:gd name="connsiteX4" fmla="*/ 3657 w 3657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135">
                      <a:moveTo>
                        <a:pt x="3657" y="1567"/>
                      </a:moveTo>
                      <a:cubicBezTo>
                        <a:pt x="3657" y="2351"/>
                        <a:pt x="2873" y="3135"/>
                        <a:pt x="1829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3" y="0"/>
                        <a:pt x="3657" y="523"/>
                        <a:pt x="3657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:a16="http://schemas.microsoft.com/office/drawing/2014/main" id="{6260AA06-AD82-F108-09A1-457B88490B36}"/>
                    </a:ext>
                  </a:extLst>
                </p:cNvPr>
                <p:cNvSpPr/>
                <p:nvPr/>
              </p:nvSpPr>
              <p:spPr>
                <a:xfrm>
                  <a:off x="7696084" y="4161527"/>
                  <a:ext cx="3135" cy="4180"/>
                </a:xfrm>
                <a:custGeom>
                  <a:avLst/>
                  <a:gdLst>
                    <a:gd name="connsiteX0" fmla="*/ 3135 w 3135"/>
                    <a:gd name="connsiteY0" fmla="*/ 2090 h 4180"/>
                    <a:gd name="connsiteX1" fmla="*/ 1567 w 3135"/>
                    <a:gd name="connsiteY1" fmla="*/ 4180 h 4180"/>
                    <a:gd name="connsiteX2" fmla="*/ 0 w 3135"/>
                    <a:gd name="connsiteY2" fmla="*/ 2090 h 4180"/>
                    <a:gd name="connsiteX3" fmla="*/ 1567 w 3135"/>
                    <a:gd name="connsiteY3" fmla="*/ 0 h 4180"/>
                    <a:gd name="connsiteX4" fmla="*/ 3135 w 313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4180">
                      <a:moveTo>
                        <a:pt x="3135" y="2090"/>
                      </a:moveTo>
                      <a:cubicBezTo>
                        <a:pt x="3135" y="3244"/>
                        <a:pt x="2434" y="4180"/>
                        <a:pt x="1567" y="4180"/>
                      </a:cubicBezTo>
                      <a:cubicBezTo>
                        <a:pt x="702" y="4180"/>
                        <a:pt x="0" y="3244"/>
                        <a:pt x="0" y="2090"/>
                      </a:cubicBezTo>
                      <a:cubicBezTo>
                        <a:pt x="0" y="936"/>
                        <a:pt x="701" y="0"/>
                        <a:pt x="1567" y="0"/>
                      </a:cubicBezTo>
                      <a:cubicBezTo>
                        <a:pt x="2433" y="0"/>
                        <a:pt x="3135" y="935"/>
                        <a:pt x="313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2592EE88-F30B-919E-96A5-7DE602C25030}"/>
                    </a:ext>
                  </a:extLst>
                </p:cNvPr>
                <p:cNvSpPr/>
                <p:nvPr/>
              </p:nvSpPr>
              <p:spPr>
                <a:xfrm>
                  <a:off x="7744677" y="4168320"/>
                  <a:ext cx="2612" cy="3135"/>
                </a:xfrm>
                <a:custGeom>
                  <a:avLst/>
                  <a:gdLst>
                    <a:gd name="connsiteX0" fmla="*/ 2612 w 2612"/>
                    <a:gd name="connsiteY0" fmla="*/ 1567 h 3135"/>
                    <a:gd name="connsiteX1" fmla="*/ 1306 w 2612"/>
                    <a:gd name="connsiteY1" fmla="*/ 3135 h 3135"/>
                    <a:gd name="connsiteX2" fmla="*/ 0 w 2612"/>
                    <a:gd name="connsiteY2" fmla="*/ 1567 h 3135"/>
                    <a:gd name="connsiteX3" fmla="*/ 1306 w 2612"/>
                    <a:gd name="connsiteY3" fmla="*/ 0 h 3135"/>
                    <a:gd name="connsiteX4" fmla="*/ 2612 w 2612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3135">
                      <a:moveTo>
                        <a:pt x="2612" y="1567"/>
                      </a:moveTo>
                      <a:cubicBezTo>
                        <a:pt x="2612" y="2433"/>
                        <a:pt x="2028" y="3135"/>
                        <a:pt x="1306" y="3135"/>
                      </a:cubicBezTo>
                      <a:cubicBezTo>
                        <a:pt x="585" y="3135"/>
                        <a:pt x="0" y="2433"/>
                        <a:pt x="0" y="1567"/>
                      </a:cubicBezTo>
                      <a:cubicBezTo>
                        <a:pt x="0" y="702"/>
                        <a:pt x="585" y="0"/>
                        <a:pt x="1306" y="0"/>
                      </a:cubicBezTo>
                      <a:cubicBezTo>
                        <a:pt x="2028" y="0"/>
                        <a:pt x="2612" y="702"/>
                        <a:pt x="2612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CC2665DF-1ABA-6727-1EF1-42EAB24AB270}"/>
                    </a:ext>
                  </a:extLst>
                </p:cNvPr>
                <p:cNvSpPr/>
                <p:nvPr/>
              </p:nvSpPr>
              <p:spPr>
                <a:xfrm>
                  <a:off x="7764793" y="4126519"/>
                  <a:ext cx="2612" cy="4180"/>
                </a:xfrm>
                <a:custGeom>
                  <a:avLst/>
                  <a:gdLst>
                    <a:gd name="connsiteX0" fmla="*/ 2613 w 2612"/>
                    <a:gd name="connsiteY0" fmla="*/ 2090 h 4180"/>
                    <a:gd name="connsiteX1" fmla="*/ 1306 w 2612"/>
                    <a:gd name="connsiteY1" fmla="*/ 4180 h 4180"/>
                    <a:gd name="connsiteX2" fmla="*/ 0 w 2612"/>
                    <a:gd name="connsiteY2" fmla="*/ 2090 h 4180"/>
                    <a:gd name="connsiteX3" fmla="*/ 1306 w 2612"/>
                    <a:gd name="connsiteY3" fmla="*/ 0 h 4180"/>
                    <a:gd name="connsiteX4" fmla="*/ 2613 w 261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4180">
                      <a:moveTo>
                        <a:pt x="2613" y="2090"/>
                      </a:moveTo>
                      <a:cubicBezTo>
                        <a:pt x="2613" y="3396"/>
                        <a:pt x="2090" y="4180"/>
                        <a:pt x="1306" y="4180"/>
                      </a:cubicBezTo>
                      <a:cubicBezTo>
                        <a:pt x="523" y="4180"/>
                        <a:pt x="0" y="3135"/>
                        <a:pt x="0" y="2090"/>
                      </a:cubicBezTo>
                      <a:cubicBezTo>
                        <a:pt x="0" y="1045"/>
                        <a:pt x="523" y="0"/>
                        <a:pt x="1306" y="0"/>
                      </a:cubicBezTo>
                      <a:cubicBezTo>
                        <a:pt x="2090" y="0"/>
                        <a:pt x="2613" y="784"/>
                        <a:pt x="2613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CEC60163-2FF8-87EC-0C84-AD6374FE7D1F}"/>
                    </a:ext>
                  </a:extLst>
                </p:cNvPr>
                <p:cNvSpPr/>
                <p:nvPr/>
              </p:nvSpPr>
              <p:spPr>
                <a:xfrm>
                  <a:off x="7761920" y="4118942"/>
                  <a:ext cx="2612" cy="5225"/>
                </a:xfrm>
                <a:custGeom>
                  <a:avLst/>
                  <a:gdLst>
                    <a:gd name="connsiteX0" fmla="*/ 2613 w 2612"/>
                    <a:gd name="connsiteY0" fmla="*/ 2612 h 5225"/>
                    <a:gd name="connsiteX1" fmla="*/ 1306 w 2612"/>
                    <a:gd name="connsiteY1" fmla="*/ 5225 h 5225"/>
                    <a:gd name="connsiteX2" fmla="*/ 0 w 2612"/>
                    <a:gd name="connsiteY2" fmla="*/ 2612 h 5225"/>
                    <a:gd name="connsiteX3" fmla="*/ 1306 w 2612"/>
                    <a:gd name="connsiteY3" fmla="*/ 0 h 5225"/>
                    <a:gd name="connsiteX4" fmla="*/ 2613 w 2612"/>
                    <a:gd name="connsiteY4" fmla="*/ 2612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5225">
                      <a:moveTo>
                        <a:pt x="2613" y="2612"/>
                      </a:moveTo>
                      <a:cubicBezTo>
                        <a:pt x="2613" y="4055"/>
                        <a:pt x="2028" y="5225"/>
                        <a:pt x="1306" y="5225"/>
                      </a:cubicBezTo>
                      <a:cubicBezTo>
                        <a:pt x="585" y="5225"/>
                        <a:pt x="0" y="4055"/>
                        <a:pt x="0" y="2612"/>
                      </a:cubicBezTo>
                      <a:cubicBezTo>
                        <a:pt x="0" y="1170"/>
                        <a:pt x="585" y="0"/>
                        <a:pt x="1306" y="0"/>
                      </a:cubicBezTo>
                      <a:cubicBezTo>
                        <a:pt x="2028" y="0"/>
                        <a:pt x="2613" y="1170"/>
                        <a:pt x="2613" y="26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5FB364C2-6AA5-1DED-7739-F36CD0B6FECC}"/>
                    </a:ext>
                  </a:extLst>
                </p:cNvPr>
                <p:cNvSpPr/>
                <p:nvPr/>
              </p:nvSpPr>
              <p:spPr>
                <a:xfrm>
                  <a:off x="7770541" y="4095952"/>
                  <a:ext cx="5225" cy="5747"/>
                </a:xfrm>
                <a:custGeom>
                  <a:avLst/>
                  <a:gdLst>
                    <a:gd name="connsiteX0" fmla="*/ 5225 w 5225"/>
                    <a:gd name="connsiteY0" fmla="*/ 2874 h 5747"/>
                    <a:gd name="connsiteX1" fmla="*/ 2613 w 5225"/>
                    <a:gd name="connsiteY1" fmla="*/ 5747 h 5747"/>
                    <a:gd name="connsiteX2" fmla="*/ 0 w 5225"/>
                    <a:gd name="connsiteY2" fmla="*/ 2874 h 5747"/>
                    <a:gd name="connsiteX3" fmla="*/ 2613 w 5225"/>
                    <a:gd name="connsiteY3" fmla="*/ 0 h 5747"/>
                    <a:gd name="connsiteX4" fmla="*/ 5225 w 5225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747">
                      <a:moveTo>
                        <a:pt x="5225" y="2874"/>
                      </a:moveTo>
                      <a:cubicBezTo>
                        <a:pt x="5225" y="4441"/>
                        <a:pt x="3919" y="5747"/>
                        <a:pt x="2613" y="5747"/>
                      </a:cubicBezTo>
                      <a:cubicBezTo>
                        <a:pt x="1045" y="5747"/>
                        <a:pt x="0" y="4441"/>
                        <a:pt x="0" y="2874"/>
                      </a:cubicBezTo>
                      <a:cubicBezTo>
                        <a:pt x="0" y="1306"/>
                        <a:pt x="1306" y="0"/>
                        <a:pt x="2613" y="0"/>
                      </a:cubicBezTo>
                      <a:cubicBezTo>
                        <a:pt x="3919" y="0"/>
                        <a:pt x="5225" y="1306"/>
                        <a:pt x="5225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6A5EFA12-E065-959F-CFC8-A06791FDF435}"/>
                    </a:ext>
                  </a:extLst>
                </p:cNvPr>
                <p:cNvSpPr/>
                <p:nvPr/>
              </p:nvSpPr>
              <p:spPr>
                <a:xfrm>
                  <a:off x="7776550" y="4107709"/>
                  <a:ext cx="5748" cy="3657"/>
                </a:xfrm>
                <a:custGeom>
                  <a:avLst/>
                  <a:gdLst>
                    <a:gd name="connsiteX0" fmla="*/ 5748 w 5748"/>
                    <a:gd name="connsiteY0" fmla="*/ 1829 h 3657"/>
                    <a:gd name="connsiteX1" fmla="*/ 2874 w 5748"/>
                    <a:gd name="connsiteY1" fmla="*/ 3657 h 3657"/>
                    <a:gd name="connsiteX2" fmla="*/ 0 w 5748"/>
                    <a:gd name="connsiteY2" fmla="*/ 1829 h 3657"/>
                    <a:gd name="connsiteX3" fmla="*/ 2874 w 5748"/>
                    <a:gd name="connsiteY3" fmla="*/ 0 h 3657"/>
                    <a:gd name="connsiteX4" fmla="*/ 5748 w 5748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8" h="3657">
                      <a:moveTo>
                        <a:pt x="5748" y="1829"/>
                      </a:moveTo>
                      <a:cubicBezTo>
                        <a:pt x="5748" y="2874"/>
                        <a:pt x="4442" y="3657"/>
                        <a:pt x="2874" y="3657"/>
                      </a:cubicBezTo>
                      <a:cubicBezTo>
                        <a:pt x="1306" y="3657"/>
                        <a:pt x="0" y="2874"/>
                        <a:pt x="0" y="1829"/>
                      </a:cubicBezTo>
                      <a:cubicBezTo>
                        <a:pt x="0" y="784"/>
                        <a:pt x="1306" y="0"/>
                        <a:pt x="2874" y="0"/>
                      </a:cubicBezTo>
                      <a:cubicBezTo>
                        <a:pt x="4442" y="0"/>
                        <a:pt x="5748" y="1045"/>
                        <a:pt x="5748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0155B5B8-E27D-E39F-1368-1FEC7F153723}"/>
                    </a:ext>
                  </a:extLst>
                </p:cNvPr>
                <p:cNvSpPr/>
                <p:nvPr/>
              </p:nvSpPr>
              <p:spPr>
                <a:xfrm>
                  <a:off x="7783372" y="4090466"/>
                  <a:ext cx="21820" cy="14369"/>
                </a:xfrm>
                <a:custGeom>
                  <a:avLst/>
                  <a:gdLst>
                    <a:gd name="connsiteX0" fmla="*/ 8069 w 21820"/>
                    <a:gd name="connsiteY0" fmla="*/ 8622 h 14369"/>
                    <a:gd name="connsiteX1" fmla="*/ 7808 w 21820"/>
                    <a:gd name="connsiteY1" fmla="*/ 8099 h 14369"/>
                    <a:gd name="connsiteX2" fmla="*/ 5979 w 21820"/>
                    <a:gd name="connsiteY2" fmla="*/ 5225 h 14369"/>
                    <a:gd name="connsiteX3" fmla="*/ 4673 w 21820"/>
                    <a:gd name="connsiteY3" fmla="*/ 4180 h 14369"/>
                    <a:gd name="connsiteX4" fmla="*/ 3367 w 21820"/>
                    <a:gd name="connsiteY4" fmla="*/ 3396 h 14369"/>
                    <a:gd name="connsiteX5" fmla="*/ 2321 w 21820"/>
                    <a:gd name="connsiteY5" fmla="*/ 2874 h 14369"/>
                    <a:gd name="connsiteX6" fmla="*/ 754 w 21820"/>
                    <a:gd name="connsiteY6" fmla="*/ 2351 h 14369"/>
                    <a:gd name="connsiteX7" fmla="*/ 1015 w 21820"/>
                    <a:gd name="connsiteY7" fmla="*/ 0 h 14369"/>
                    <a:gd name="connsiteX8" fmla="*/ 2583 w 21820"/>
                    <a:gd name="connsiteY8" fmla="*/ 262 h 14369"/>
                    <a:gd name="connsiteX9" fmla="*/ 4934 w 21820"/>
                    <a:gd name="connsiteY9" fmla="*/ 262 h 14369"/>
                    <a:gd name="connsiteX10" fmla="*/ 7546 w 21820"/>
                    <a:gd name="connsiteY10" fmla="*/ 784 h 14369"/>
                    <a:gd name="connsiteX11" fmla="*/ 12771 w 21820"/>
                    <a:gd name="connsiteY11" fmla="*/ 3396 h 14369"/>
                    <a:gd name="connsiteX12" fmla="*/ 17213 w 21820"/>
                    <a:gd name="connsiteY12" fmla="*/ 8622 h 14369"/>
                    <a:gd name="connsiteX13" fmla="*/ 21655 w 21820"/>
                    <a:gd name="connsiteY13" fmla="*/ 11495 h 14369"/>
                    <a:gd name="connsiteX14" fmla="*/ 17736 w 21820"/>
                    <a:gd name="connsiteY14" fmla="*/ 14108 h 14369"/>
                    <a:gd name="connsiteX15" fmla="*/ 13033 w 21820"/>
                    <a:gd name="connsiteY15" fmla="*/ 13847 h 14369"/>
                    <a:gd name="connsiteX16" fmla="*/ 10420 w 21820"/>
                    <a:gd name="connsiteY16" fmla="*/ 12540 h 14369"/>
                    <a:gd name="connsiteX17" fmla="*/ 9114 w 21820"/>
                    <a:gd name="connsiteY17" fmla="*/ 10712 h 14369"/>
                    <a:gd name="connsiteX18" fmla="*/ 9114 w 21820"/>
                    <a:gd name="connsiteY18" fmla="*/ 10973 h 14369"/>
                    <a:gd name="connsiteX19" fmla="*/ 8069 w 21820"/>
                    <a:gd name="connsiteY19" fmla="*/ 9405 h 14369"/>
                    <a:gd name="connsiteX20" fmla="*/ 8069 w 21820"/>
                    <a:gd name="connsiteY20" fmla="*/ 8622 h 14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20" h="14369">
                      <a:moveTo>
                        <a:pt x="8069" y="8622"/>
                      </a:moveTo>
                      <a:cubicBezTo>
                        <a:pt x="7808" y="8360"/>
                        <a:pt x="7808" y="8099"/>
                        <a:pt x="7808" y="8099"/>
                      </a:cubicBezTo>
                      <a:cubicBezTo>
                        <a:pt x="7286" y="7054"/>
                        <a:pt x="6763" y="6009"/>
                        <a:pt x="5979" y="5225"/>
                      </a:cubicBezTo>
                      <a:cubicBezTo>
                        <a:pt x="5718" y="4703"/>
                        <a:pt x="5195" y="4442"/>
                        <a:pt x="4673" y="4180"/>
                      </a:cubicBezTo>
                      <a:cubicBezTo>
                        <a:pt x="4151" y="3919"/>
                        <a:pt x="3889" y="3658"/>
                        <a:pt x="3367" y="3396"/>
                      </a:cubicBezTo>
                      <a:cubicBezTo>
                        <a:pt x="3105" y="3135"/>
                        <a:pt x="2583" y="3135"/>
                        <a:pt x="2321" y="2874"/>
                      </a:cubicBezTo>
                      <a:cubicBezTo>
                        <a:pt x="1799" y="2613"/>
                        <a:pt x="1277" y="2613"/>
                        <a:pt x="754" y="2351"/>
                      </a:cubicBezTo>
                      <a:cubicBezTo>
                        <a:pt x="-291" y="1829"/>
                        <a:pt x="-291" y="0"/>
                        <a:pt x="1015" y="0"/>
                      </a:cubicBezTo>
                      <a:cubicBezTo>
                        <a:pt x="1538" y="0"/>
                        <a:pt x="2060" y="262"/>
                        <a:pt x="2583" y="262"/>
                      </a:cubicBezTo>
                      <a:cubicBezTo>
                        <a:pt x="3367" y="262"/>
                        <a:pt x="4151" y="262"/>
                        <a:pt x="4934" y="262"/>
                      </a:cubicBezTo>
                      <a:cubicBezTo>
                        <a:pt x="5718" y="262"/>
                        <a:pt x="6763" y="523"/>
                        <a:pt x="7546" y="784"/>
                      </a:cubicBezTo>
                      <a:cubicBezTo>
                        <a:pt x="9376" y="1306"/>
                        <a:pt x="11465" y="1829"/>
                        <a:pt x="12771" y="3396"/>
                      </a:cubicBezTo>
                      <a:cubicBezTo>
                        <a:pt x="14339" y="4964"/>
                        <a:pt x="15123" y="7576"/>
                        <a:pt x="17213" y="8622"/>
                      </a:cubicBezTo>
                      <a:cubicBezTo>
                        <a:pt x="18520" y="9144"/>
                        <a:pt x="22699" y="9144"/>
                        <a:pt x="21655" y="11495"/>
                      </a:cubicBezTo>
                      <a:cubicBezTo>
                        <a:pt x="21132" y="12802"/>
                        <a:pt x="19303" y="13847"/>
                        <a:pt x="17736" y="14108"/>
                      </a:cubicBezTo>
                      <a:cubicBezTo>
                        <a:pt x="16168" y="14369"/>
                        <a:pt x="14601" y="14630"/>
                        <a:pt x="13033" y="13847"/>
                      </a:cubicBezTo>
                      <a:cubicBezTo>
                        <a:pt x="12249" y="13324"/>
                        <a:pt x="11204" y="13063"/>
                        <a:pt x="10420" y="12540"/>
                      </a:cubicBezTo>
                      <a:cubicBezTo>
                        <a:pt x="9898" y="12018"/>
                        <a:pt x="9376" y="11495"/>
                        <a:pt x="9114" y="10712"/>
                      </a:cubicBezTo>
                      <a:cubicBezTo>
                        <a:pt x="9114" y="10712"/>
                        <a:pt x="9114" y="10712"/>
                        <a:pt x="9114" y="10973"/>
                      </a:cubicBezTo>
                      <a:cubicBezTo>
                        <a:pt x="8853" y="10450"/>
                        <a:pt x="8330" y="9928"/>
                        <a:pt x="8069" y="9405"/>
                      </a:cubicBezTo>
                      <a:cubicBezTo>
                        <a:pt x="8330" y="9144"/>
                        <a:pt x="8330" y="8883"/>
                        <a:pt x="8069" y="86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0" name="Freeform: Shape 669">
                  <a:extLst>
                    <a:ext uri="{FF2B5EF4-FFF2-40B4-BE49-F238E27FC236}">
                      <a16:creationId xmlns:a16="http://schemas.microsoft.com/office/drawing/2014/main" id="{82F55650-953D-3F06-DB5A-15E0D3FCEF6D}"/>
                    </a:ext>
                  </a:extLst>
                </p:cNvPr>
                <p:cNvSpPr/>
                <p:nvPr/>
              </p:nvSpPr>
              <p:spPr>
                <a:xfrm>
                  <a:off x="7786714" y="4110321"/>
                  <a:ext cx="28934" cy="8955"/>
                </a:xfrm>
                <a:custGeom>
                  <a:avLst/>
                  <a:gdLst>
                    <a:gd name="connsiteX0" fmla="*/ 9692 w 28934"/>
                    <a:gd name="connsiteY0" fmla="*/ 6270 h 8955"/>
                    <a:gd name="connsiteX1" fmla="*/ 8647 w 28934"/>
                    <a:gd name="connsiteY1" fmla="*/ 5225 h 8955"/>
                    <a:gd name="connsiteX2" fmla="*/ 6557 w 28934"/>
                    <a:gd name="connsiteY2" fmla="*/ 4702 h 8955"/>
                    <a:gd name="connsiteX3" fmla="*/ 3683 w 28934"/>
                    <a:gd name="connsiteY3" fmla="*/ 3919 h 8955"/>
                    <a:gd name="connsiteX4" fmla="*/ 1332 w 28934"/>
                    <a:gd name="connsiteY4" fmla="*/ 3396 h 8955"/>
                    <a:gd name="connsiteX5" fmla="*/ 25 w 28934"/>
                    <a:gd name="connsiteY5" fmla="*/ 2351 h 8955"/>
                    <a:gd name="connsiteX6" fmla="*/ 2116 w 28934"/>
                    <a:gd name="connsiteY6" fmla="*/ 784 h 8955"/>
                    <a:gd name="connsiteX7" fmla="*/ 6034 w 28934"/>
                    <a:gd name="connsiteY7" fmla="*/ 261 h 8955"/>
                    <a:gd name="connsiteX8" fmla="*/ 10737 w 28934"/>
                    <a:gd name="connsiteY8" fmla="*/ 0 h 8955"/>
                    <a:gd name="connsiteX9" fmla="*/ 14394 w 28934"/>
                    <a:gd name="connsiteY9" fmla="*/ 261 h 8955"/>
                    <a:gd name="connsiteX10" fmla="*/ 16745 w 28934"/>
                    <a:gd name="connsiteY10" fmla="*/ 1567 h 8955"/>
                    <a:gd name="connsiteX11" fmla="*/ 20403 w 28934"/>
                    <a:gd name="connsiteY11" fmla="*/ 2613 h 8955"/>
                    <a:gd name="connsiteX12" fmla="*/ 23016 w 28934"/>
                    <a:gd name="connsiteY12" fmla="*/ 2874 h 8955"/>
                    <a:gd name="connsiteX13" fmla="*/ 26412 w 28934"/>
                    <a:gd name="connsiteY13" fmla="*/ 2874 h 8955"/>
                    <a:gd name="connsiteX14" fmla="*/ 28502 w 28934"/>
                    <a:gd name="connsiteY14" fmla="*/ 3396 h 8955"/>
                    <a:gd name="connsiteX15" fmla="*/ 28763 w 28934"/>
                    <a:gd name="connsiteY15" fmla="*/ 5747 h 8955"/>
                    <a:gd name="connsiteX16" fmla="*/ 22493 w 28934"/>
                    <a:gd name="connsiteY16" fmla="*/ 7838 h 8955"/>
                    <a:gd name="connsiteX17" fmla="*/ 20142 w 28934"/>
                    <a:gd name="connsiteY17" fmla="*/ 8099 h 8955"/>
                    <a:gd name="connsiteX18" fmla="*/ 18574 w 28934"/>
                    <a:gd name="connsiteY18" fmla="*/ 8882 h 8955"/>
                    <a:gd name="connsiteX19" fmla="*/ 17007 w 28934"/>
                    <a:gd name="connsiteY19" fmla="*/ 8621 h 8955"/>
                    <a:gd name="connsiteX20" fmla="*/ 13611 w 28934"/>
                    <a:gd name="connsiteY20" fmla="*/ 7838 h 8955"/>
                    <a:gd name="connsiteX21" fmla="*/ 12304 w 28934"/>
                    <a:gd name="connsiteY21" fmla="*/ 7315 h 8955"/>
                    <a:gd name="connsiteX22" fmla="*/ 11260 w 28934"/>
                    <a:gd name="connsiteY22" fmla="*/ 7054 h 8955"/>
                    <a:gd name="connsiteX23" fmla="*/ 9692 w 28934"/>
                    <a:gd name="connsiteY23" fmla="*/ 6270 h 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8934" h="8955">
                      <a:moveTo>
                        <a:pt x="9692" y="6270"/>
                      </a:moveTo>
                      <a:cubicBezTo>
                        <a:pt x="9430" y="5747"/>
                        <a:pt x="9169" y="5486"/>
                        <a:pt x="8647" y="5225"/>
                      </a:cubicBezTo>
                      <a:cubicBezTo>
                        <a:pt x="8124" y="4964"/>
                        <a:pt x="7341" y="4702"/>
                        <a:pt x="6557" y="4702"/>
                      </a:cubicBezTo>
                      <a:cubicBezTo>
                        <a:pt x="5511" y="4441"/>
                        <a:pt x="4467" y="4180"/>
                        <a:pt x="3683" y="3919"/>
                      </a:cubicBezTo>
                      <a:cubicBezTo>
                        <a:pt x="2899" y="3657"/>
                        <a:pt x="2116" y="3919"/>
                        <a:pt x="1332" y="3396"/>
                      </a:cubicBezTo>
                      <a:cubicBezTo>
                        <a:pt x="809" y="3135"/>
                        <a:pt x="286" y="2874"/>
                        <a:pt x="25" y="2351"/>
                      </a:cubicBezTo>
                      <a:cubicBezTo>
                        <a:pt x="-236" y="1567"/>
                        <a:pt x="1593" y="1045"/>
                        <a:pt x="2116" y="784"/>
                      </a:cubicBezTo>
                      <a:cubicBezTo>
                        <a:pt x="3422" y="522"/>
                        <a:pt x="4728" y="261"/>
                        <a:pt x="6034" y="261"/>
                      </a:cubicBezTo>
                      <a:cubicBezTo>
                        <a:pt x="7602" y="0"/>
                        <a:pt x="9169" y="0"/>
                        <a:pt x="10737" y="0"/>
                      </a:cubicBezTo>
                      <a:cubicBezTo>
                        <a:pt x="12043" y="0"/>
                        <a:pt x="13349" y="0"/>
                        <a:pt x="14394" y="261"/>
                      </a:cubicBezTo>
                      <a:cubicBezTo>
                        <a:pt x="15439" y="522"/>
                        <a:pt x="15962" y="784"/>
                        <a:pt x="16745" y="1567"/>
                      </a:cubicBezTo>
                      <a:cubicBezTo>
                        <a:pt x="17791" y="2613"/>
                        <a:pt x="19097" y="2351"/>
                        <a:pt x="20403" y="2613"/>
                      </a:cubicBezTo>
                      <a:cubicBezTo>
                        <a:pt x="21187" y="2613"/>
                        <a:pt x="21971" y="2874"/>
                        <a:pt x="23016" y="2874"/>
                      </a:cubicBezTo>
                      <a:cubicBezTo>
                        <a:pt x="24061" y="2874"/>
                        <a:pt x="25367" y="2874"/>
                        <a:pt x="26412" y="2874"/>
                      </a:cubicBezTo>
                      <a:cubicBezTo>
                        <a:pt x="27196" y="2874"/>
                        <a:pt x="27980" y="2874"/>
                        <a:pt x="28502" y="3396"/>
                      </a:cubicBezTo>
                      <a:cubicBezTo>
                        <a:pt x="29024" y="3919"/>
                        <a:pt x="29024" y="4964"/>
                        <a:pt x="28763" y="5747"/>
                      </a:cubicBezTo>
                      <a:cubicBezTo>
                        <a:pt x="27980" y="8621"/>
                        <a:pt x="24583" y="7838"/>
                        <a:pt x="22493" y="7838"/>
                      </a:cubicBezTo>
                      <a:cubicBezTo>
                        <a:pt x="21710" y="7838"/>
                        <a:pt x="20926" y="7838"/>
                        <a:pt x="20142" y="8099"/>
                      </a:cubicBezTo>
                      <a:cubicBezTo>
                        <a:pt x="19620" y="8360"/>
                        <a:pt x="19097" y="8621"/>
                        <a:pt x="18574" y="8882"/>
                      </a:cubicBezTo>
                      <a:cubicBezTo>
                        <a:pt x="18052" y="9144"/>
                        <a:pt x="17268" y="8621"/>
                        <a:pt x="17007" y="8621"/>
                      </a:cubicBezTo>
                      <a:cubicBezTo>
                        <a:pt x="15962" y="8360"/>
                        <a:pt x="14655" y="8099"/>
                        <a:pt x="13611" y="7838"/>
                      </a:cubicBezTo>
                      <a:cubicBezTo>
                        <a:pt x="13088" y="7576"/>
                        <a:pt x="12827" y="7315"/>
                        <a:pt x="12304" y="7315"/>
                      </a:cubicBezTo>
                      <a:cubicBezTo>
                        <a:pt x="12043" y="7315"/>
                        <a:pt x="11520" y="7315"/>
                        <a:pt x="11260" y="7054"/>
                      </a:cubicBezTo>
                      <a:cubicBezTo>
                        <a:pt x="10476" y="7054"/>
                        <a:pt x="9953" y="6793"/>
                        <a:pt x="9692" y="62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674CC26D-D5C0-D993-0E8F-7E20C985F43A}"/>
                    </a:ext>
                  </a:extLst>
                </p:cNvPr>
                <p:cNvSpPr/>
                <p:nvPr/>
              </p:nvSpPr>
              <p:spPr>
                <a:xfrm>
                  <a:off x="7723516" y="4197931"/>
                  <a:ext cx="6008" cy="9630"/>
                </a:xfrm>
                <a:custGeom>
                  <a:avLst/>
                  <a:gdLst>
                    <a:gd name="connsiteX0" fmla="*/ 0 w 6008"/>
                    <a:gd name="connsiteY0" fmla="*/ 433 h 9630"/>
                    <a:gd name="connsiteX1" fmla="*/ 1567 w 6008"/>
                    <a:gd name="connsiteY1" fmla="*/ 172 h 9630"/>
                    <a:gd name="connsiteX2" fmla="*/ 2351 w 6008"/>
                    <a:gd name="connsiteY2" fmla="*/ 2261 h 9630"/>
                    <a:gd name="connsiteX3" fmla="*/ 3135 w 6008"/>
                    <a:gd name="connsiteY3" fmla="*/ 3829 h 9630"/>
                    <a:gd name="connsiteX4" fmla="*/ 4964 w 6008"/>
                    <a:gd name="connsiteY4" fmla="*/ 4352 h 9630"/>
                    <a:gd name="connsiteX5" fmla="*/ 6008 w 6008"/>
                    <a:gd name="connsiteY5" fmla="*/ 7225 h 9630"/>
                    <a:gd name="connsiteX6" fmla="*/ 3657 w 6008"/>
                    <a:gd name="connsiteY6" fmla="*/ 9577 h 9630"/>
                    <a:gd name="connsiteX7" fmla="*/ 261 w 6008"/>
                    <a:gd name="connsiteY7" fmla="*/ 5135 h 9630"/>
                    <a:gd name="connsiteX8" fmla="*/ 0 w 6008"/>
                    <a:gd name="connsiteY8" fmla="*/ 2784 h 9630"/>
                    <a:gd name="connsiteX9" fmla="*/ 0 w 6008"/>
                    <a:gd name="connsiteY9" fmla="*/ 1739 h 9630"/>
                    <a:gd name="connsiteX10" fmla="*/ 0 w 6008"/>
                    <a:gd name="connsiteY10" fmla="*/ 433 h 9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8" h="9630">
                      <a:moveTo>
                        <a:pt x="0" y="433"/>
                      </a:moveTo>
                      <a:cubicBezTo>
                        <a:pt x="261" y="-90"/>
                        <a:pt x="1045" y="-90"/>
                        <a:pt x="1567" y="172"/>
                      </a:cubicBezTo>
                      <a:cubicBezTo>
                        <a:pt x="2090" y="694"/>
                        <a:pt x="2351" y="1739"/>
                        <a:pt x="2351" y="2261"/>
                      </a:cubicBezTo>
                      <a:cubicBezTo>
                        <a:pt x="2351" y="2784"/>
                        <a:pt x="2613" y="3568"/>
                        <a:pt x="3135" y="3829"/>
                      </a:cubicBezTo>
                      <a:cubicBezTo>
                        <a:pt x="3657" y="4090"/>
                        <a:pt x="4441" y="3829"/>
                        <a:pt x="4964" y="4352"/>
                      </a:cubicBezTo>
                      <a:cubicBezTo>
                        <a:pt x="5747" y="4874"/>
                        <a:pt x="6008" y="6180"/>
                        <a:pt x="6008" y="7225"/>
                      </a:cubicBezTo>
                      <a:cubicBezTo>
                        <a:pt x="5747" y="8270"/>
                        <a:pt x="4702" y="9315"/>
                        <a:pt x="3657" y="9577"/>
                      </a:cubicBezTo>
                      <a:cubicBezTo>
                        <a:pt x="1045" y="10099"/>
                        <a:pt x="522" y="6703"/>
                        <a:pt x="261" y="5135"/>
                      </a:cubicBezTo>
                      <a:cubicBezTo>
                        <a:pt x="0" y="4352"/>
                        <a:pt x="0" y="3568"/>
                        <a:pt x="0" y="2784"/>
                      </a:cubicBezTo>
                      <a:cubicBezTo>
                        <a:pt x="0" y="2523"/>
                        <a:pt x="0" y="2000"/>
                        <a:pt x="0" y="1739"/>
                      </a:cubicBezTo>
                      <a:cubicBezTo>
                        <a:pt x="0" y="1217"/>
                        <a:pt x="0" y="694"/>
                        <a:pt x="0" y="4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9AFB8C36-AFAD-CBD0-BB66-063FF86C4A46}"/>
                    </a:ext>
                  </a:extLst>
                </p:cNvPr>
                <p:cNvSpPr/>
                <p:nvPr/>
              </p:nvSpPr>
              <p:spPr>
                <a:xfrm>
                  <a:off x="7729763" y="4190127"/>
                  <a:ext cx="6582" cy="10064"/>
                </a:xfrm>
                <a:custGeom>
                  <a:avLst/>
                  <a:gdLst>
                    <a:gd name="connsiteX0" fmla="*/ 1329 w 6582"/>
                    <a:gd name="connsiteY0" fmla="*/ 10065 h 10064"/>
                    <a:gd name="connsiteX1" fmla="*/ 806 w 6582"/>
                    <a:gd name="connsiteY1" fmla="*/ 10065 h 10064"/>
                    <a:gd name="connsiteX2" fmla="*/ 545 w 6582"/>
                    <a:gd name="connsiteY2" fmla="*/ 8759 h 10064"/>
                    <a:gd name="connsiteX3" fmla="*/ 22 w 6582"/>
                    <a:gd name="connsiteY3" fmla="*/ 7191 h 10064"/>
                    <a:gd name="connsiteX4" fmla="*/ 2635 w 6582"/>
                    <a:gd name="connsiteY4" fmla="*/ 3534 h 10064"/>
                    <a:gd name="connsiteX5" fmla="*/ 4203 w 6582"/>
                    <a:gd name="connsiteY5" fmla="*/ 137 h 10064"/>
                    <a:gd name="connsiteX6" fmla="*/ 6554 w 6582"/>
                    <a:gd name="connsiteY6" fmla="*/ 1966 h 10064"/>
                    <a:gd name="connsiteX7" fmla="*/ 6292 w 6582"/>
                    <a:gd name="connsiteY7" fmla="*/ 3534 h 10064"/>
                    <a:gd name="connsiteX8" fmla="*/ 6031 w 6582"/>
                    <a:gd name="connsiteY8" fmla="*/ 5885 h 10064"/>
                    <a:gd name="connsiteX9" fmla="*/ 4986 w 6582"/>
                    <a:gd name="connsiteY9" fmla="*/ 7714 h 10064"/>
                    <a:gd name="connsiteX10" fmla="*/ 4203 w 6582"/>
                    <a:gd name="connsiteY10" fmla="*/ 9020 h 10064"/>
                    <a:gd name="connsiteX11" fmla="*/ 2635 w 6582"/>
                    <a:gd name="connsiteY11" fmla="*/ 9804 h 10064"/>
                    <a:gd name="connsiteX12" fmla="*/ 1329 w 6582"/>
                    <a:gd name="connsiteY12" fmla="*/ 10065 h 1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82" h="10064">
                      <a:moveTo>
                        <a:pt x="1329" y="10065"/>
                      </a:moveTo>
                      <a:cubicBezTo>
                        <a:pt x="1067" y="10065"/>
                        <a:pt x="1067" y="10065"/>
                        <a:pt x="806" y="10065"/>
                      </a:cubicBezTo>
                      <a:cubicBezTo>
                        <a:pt x="284" y="9804"/>
                        <a:pt x="545" y="9020"/>
                        <a:pt x="545" y="8759"/>
                      </a:cubicBezTo>
                      <a:cubicBezTo>
                        <a:pt x="545" y="8236"/>
                        <a:pt x="22" y="7714"/>
                        <a:pt x="22" y="7191"/>
                      </a:cubicBezTo>
                      <a:cubicBezTo>
                        <a:pt x="-239" y="5363"/>
                        <a:pt x="1851" y="4579"/>
                        <a:pt x="2635" y="3534"/>
                      </a:cubicBezTo>
                      <a:cubicBezTo>
                        <a:pt x="3419" y="2489"/>
                        <a:pt x="2897" y="921"/>
                        <a:pt x="4203" y="137"/>
                      </a:cubicBezTo>
                      <a:cubicBezTo>
                        <a:pt x="5248" y="-385"/>
                        <a:pt x="6815" y="660"/>
                        <a:pt x="6554" y="1966"/>
                      </a:cubicBezTo>
                      <a:cubicBezTo>
                        <a:pt x="6554" y="2489"/>
                        <a:pt x="6292" y="3011"/>
                        <a:pt x="6292" y="3534"/>
                      </a:cubicBezTo>
                      <a:cubicBezTo>
                        <a:pt x="6292" y="4317"/>
                        <a:pt x="6292" y="5101"/>
                        <a:pt x="6031" y="5885"/>
                      </a:cubicBezTo>
                      <a:cubicBezTo>
                        <a:pt x="5770" y="6669"/>
                        <a:pt x="5509" y="7191"/>
                        <a:pt x="4986" y="7714"/>
                      </a:cubicBezTo>
                      <a:cubicBezTo>
                        <a:pt x="4725" y="7975"/>
                        <a:pt x="4464" y="8497"/>
                        <a:pt x="4203" y="9020"/>
                      </a:cubicBezTo>
                      <a:cubicBezTo>
                        <a:pt x="3941" y="9543"/>
                        <a:pt x="3157" y="9543"/>
                        <a:pt x="2635" y="9804"/>
                      </a:cubicBezTo>
                      <a:cubicBezTo>
                        <a:pt x="2374" y="9543"/>
                        <a:pt x="1851" y="9804"/>
                        <a:pt x="1329" y="100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3F23B6D0-516E-EBDD-0702-DAD5BB3A868A}"/>
                    </a:ext>
                  </a:extLst>
                </p:cNvPr>
                <p:cNvSpPr/>
                <p:nvPr/>
              </p:nvSpPr>
              <p:spPr>
                <a:xfrm>
                  <a:off x="7758262" y="4194771"/>
                  <a:ext cx="12381" cy="19309"/>
                </a:xfrm>
                <a:custGeom>
                  <a:avLst/>
                  <a:gdLst>
                    <a:gd name="connsiteX0" fmla="*/ 5487 w 12381"/>
                    <a:gd name="connsiteY0" fmla="*/ 18745 h 19309"/>
                    <a:gd name="connsiteX1" fmla="*/ 4964 w 12381"/>
                    <a:gd name="connsiteY1" fmla="*/ 16916 h 19309"/>
                    <a:gd name="connsiteX2" fmla="*/ 1306 w 12381"/>
                    <a:gd name="connsiteY2" fmla="*/ 15349 h 19309"/>
                    <a:gd name="connsiteX3" fmla="*/ 1045 w 12381"/>
                    <a:gd name="connsiteY3" fmla="*/ 12736 h 19309"/>
                    <a:gd name="connsiteX4" fmla="*/ 1829 w 12381"/>
                    <a:gd name="connsiteY4" fmla="*/ 9601 h 19309"/>
                    <a:gd name="connsiteX5" fmla="*/ 2090 w 12381"/>
                    <a:gd name="connsiteY5" fmla="*/ 8295 h 19309"/>
                    <a:gd name="connsiteX6" fmla="*/ 2352 w 12381"/>
                    <a:gd name="connsiteY6" fmla="*/ 6989 h 19309"/>
                    <a:gd name="connsiteX7" fmla="*/ 1568 w 12381"/>
                    <a:gd name="connsiteY7" fmla="*/ 6466 h 19309"/>
                    <a:gd name="connsiteX8" fmla="*/ 0 w 12381"/>
                    <a:gd name="connsiteY8" fmla="*/ 6205 h 19309"/>
                    <a:gd name="connsiteX9" fmla="*/ 3658 w 12381"/>
                    <a:gd name="connsiteY9" fmla="*/ 3592 h 19309"/>
                    <a:gd name="connsiteX10" fmla="*/ 5225 w 12381"/>
                    <a:gd name="connsiteY10" fmla="*/ 719 h 19309"/>
                    <a:gd name="connsiteX11" fmla="*/ 9144 w 12381"/>
                    <a:gd name="connsiteY11" fmla="*/ 457 h 19309"/>
                    <a:gd name="connsiteX12" fmla="*/ 11756 w 12381"/>
                    <a:gd name="connsiteY12" fmla="*/ 6989 h 19309"/>
                    <a:gd name="connsiteX13" fmla="*/ 8622 w 12381"/>
                    <a:gd name="connsiteY13" fmla="*/ 10385 h 19309"/>
                    <a:gd name="connsiteX14" fmla="*/ 8622 w 12381"/>
                    <a:gd name="connsiteY14" fmla="*/ 12475 h 19309"/>
                    <a:gd name="connsiteX15" fmla="*/ 11496 w 12381"/>
                    <a:gd name="connsiteY15" fmla="*/ 14826 h 19309"/>
                    <a:gd name="connsiteX16" fmla="*/ 10973 w 12381"/>
                    <a:gd name="connsiteY16" fmla="*/ 16916 h 19309"/>
                    <a:gd name="connsiteX17" fmla="*/ 10450 w 12381"/>
                    <a:gd name="connsiteY17" fmla="*/ 17961 h 19309"/>
                    <a:gd name="connsiteX18" fmla="*/ 9405 w 12381"/>
                    <a:gd name="connsiteY18" fmla="*/ 18484 h 19309"/>
                    <a:gd name="connsiteX19" fmla="*/ 6793 w 12381"/>
                    <a:gd name="connsiteY19" fmla="*/ 19267 h 19309"/>
                    <a:gd name="connsiteX20" fmla="*/ 5487 w 12381"/>
                    <a:gd name="connsiteY20" fmla="*/ 18745 h 19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381" h="19309">
                      <a:moveTo>
                        <a:pt x="5487" y="18745"/>
                      </a:moveTo>
                      <a:cubicBezTo>
                        <a:pt x="5225" y="18222"/>
                        <a:pt x="5225" y="17439"/>
                        <a:pt x="4964" y="16916"/>
                      </a:cubicBezTo>
                      <a:cubicBezTo>
                        <a:pt x="4703" y="15087"/>
                        <a:pt x="2613" y="16133"/>
                        <a:pt x="1306" y="15349"/>
                      </a:cubicBezTo>
                      <a:cubicBezTo>
                        <a:pt x="523" y="14826"/>
                        <a:pt x="1045" y="13259"/>
                        <a:pt x="1045" y="12736"/>
                      </a:cubicBezTo>
                      <a:cubicBezTo>
                        <a:pt x="1306" y="11691"/>
                        <a:pt x="1568" y="10646"/>
                        <a:pt x="1829" y="9601"/>
                      </a:cubicBezTo>
                      <a:cubicBezTo>
                        <a:pt x="1829" y="9079"/>
                        <a:pt x="1829" y="8817"/>
                        <a:pt x="2090" y="8295"/>
                      </a:cubicBezTo>
                      <a:cubicBezTo>
                        <a:pt x="2352" y="7772"/>
                        <a:pt x="2352" y="7511"/>
                        <a:pt x="2352" y="6989"/>
                      </a:cubicBezTo>
                      <a:cubicBezTo>
                        <a:pt x="2352" y="6727"/>
                        <a:pt x="2090" y="6727"/>
                        <a:pt x="1568" y="6466"/>
                      </a:cubicBezTo>
                      <a:cubicBezTo>
                        <a:pt x="1045" y="6466"/>
                        <a:pt x="523" y="6205"/>
                        <a:pt x="0" y="6205"/>
                      </a:cubicBezTo>
                      <a:cubicBezTo>
                        <a:pt x="0" y="4115"/>
                        <a:pt x="2874" y="4899"/>
                        <a:pt x="3658" y="3592"/>
                      </a:cubicBezTo>
                      <a:cubicBezTo>
                        <a:pt x="4180" y="2547"/>
                        <a:pt x="4442" y="1502"/>
                        <a:pt x="5225" y="719"/>
                      </a:cubicBezTo>
                      <a:cubicBezTo>
                        <a:pt x="6270" y="-327"/>
                        <a:pt x="8099" y="-65"/>
                        <a:pt x="9144" y="457"/>
                      </a:cubicBezTo>
                      <a:cubicBezTo>
                        <a:pt x="11756" y="1502"/>
                        <a:pt x="13324" y="4376"/>
                        <a:pt x="11756" y="6989"/>
                      </a:cubicBezTo>
                      <a:cubicBezTo>
                        <a:pt x="10973" y="8295"/>
                        <a:pt x="9667" y="9340"/>
                        <a:pt x="8622" y="10385"/>
                      </a:cubicBezTo>
                      <a:cubicBezTo>
                        <a:pt x="7838" y="11169"/>
                        <a:pt x="7577" y="11952"/>
                        <a:pt x="8622" y="12475"/>
                      </a:cubicBezTo>
                      <a:cubicBezTo>
                        <a:pt x="9667" y="12997"/>
                        <a:pt x="11234" y="13520"/>
                        <a:pt x="11496" y="14826"/>
                      </a:cubicBezTo>
                      <a:cubicBezTo>
                        <a:pt x="11756" y="15610"/>
                        <a:pt x="11234" y="16133"/>
                        <a:pt x="10973" y="16916"/>
                      </a:cubicBezTo>
                      <a:cubicBezTo>
                        <a:pt x="10973" y="17177"/>
                        <a:pt x="10712" y="17700"/>
                        <a:pt x="10450" y="17961"/>
                      </a:cubicBezTo>
                      <a:cubicBezTo>
                        <a:pt x="10189" y="18222"/>
                        <a:pt x="9667" y="18484"/>
                        <a:pt x="9405" y="18484"/>
                      </a:cubicBezTo>
                      <a:cubicBezTo>
                        <a:pt x="8622" y="19006"/>
                        <a:pt x="7838" y="19267"/>
                        <a:pt x="6793" y="19267"/>
                      </a:cubicBezTo>
                      <a:cubicBezTo>
                        <a:pt x="7054" y="19267"/>
                        <a:pt x="6009" y="19529"/>
                        <a:pt x="5487" y="187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14865C0D-6664-86F0-E8A0-1A8F3CBE14EC}"/>
                    </a:ext>
                  </a:extLst>
                </p:cNvPr>
                <p:cNvSpPr/>
                <p:nvPr/>
              </p:nvSpPr>
              <p:spPr>
                <a:xfrm>
                  <a:off x="7754082" y="4211397"/>
                  <a:ext cx="9638" cy="15327"/>
                </a:xfrm>
                <a:custGeom>
                  <a:avLst/>
                  <a:gdLst>
                    <a:gd name="connsiteX0" fmla="*/ 3396 w 9638"/>
                    <a:gd name="connsiteY0" fmla="*/ 15182 h 15327"/>
                    <a:gd name="connsiteX1" fmla="*/ 3396 w 9638"/>
                    <a:gd name="connsiteY1" fmla="*/ 15182 h 15327"/>
                    <a:gd name="connsiteX2" fmla="*/ 784 w 9638"/>
                    <a:gd name="connsiteY2" fmla="*/ 12831 h 15327"/>
                    <a:gd name="connsiteX3" fmla="*/ 261 w 9638"/>
                    <a:gd name="connsiteY3" fmla="*/ 11524 h 15327"/>
                    <a:gd name="connsiteX4" fmla="*/ 0 w 9638"/>
                    <a:gd name="connsiteY4" fmla="*/ 9957 h 15327"/>
                    <a:gd name="connsiteX5" fmla="*/ 261 w 9638"/>
                    <a:gd name="connsiteY5" fmla="*/ 8912 h 15327"/>
                    <a:gd name="connsiteX6" fmla="*/ 1306 w 9638"/>
                    <a:gd name="connsiteY6" fmla="*/ 5515 h 15327"/>
                    <a:gd name="connsiteX7" fmla="*/ 2090 w 9638"/>
                    <a:gd name="connsiteY7" fmla="*/ 3164 h 15327"/>
                    <a:gd name="connsiteX8" fmla="*/ 2351 w 9638"/>
                    <a:gd name="connsiteY8" fmla="*/ 1858 h 15327"/>
                    <a:gd name="connsiteX9" fmla="*/ 3396 w 9638"/>
                    <a:gd name="connsiteY9" fmla="*/ 29 h 15327"/>
                    <a:gd name="connsiteX10" fmla="*/ 4703 w 9638"/>
                    <a:gd name="connsiteY10" fmla="*/ 2380 h 15327"/>
                    <a:gd name="connsiteX11" fmla="*/ 6792 w 9638"/>
                    <a:gd name="connsiteY11" fmla="*/ 4470 h 15327"/>
                    <a:gd name="connsiteX12" fmla="*/ 9144 w 9638"/>
                    <a:gd name="connsiteY12" fmla="*/ 7344 h 15327"/>
                    <a:gd name="connsiteX13" fmla="*/ 9144 w 9638"/>
                    <a:gd name="connsiteY13" fmla="*/ 9957 h 15327"/>
                    <a:gd name="connsiteX14" fmla="*/ 7838 w 9638"/>
                    <a:gd name="connsiteY14" fmla="*/ 11786 h 15327"/>
                    <a:gd name="connsiteX15" fmla="*/ 6531 w 9638"/>
                    <a:gd name="connsiteY15" fmla="*/ 13353 h 15327"/>
                    <a:gd name="connsiteX16" fmla="*/ 6009 w 9638"/>
                    <a:gd name="connsiteY16" fmla="*/ 14398 h 15327"/>
                    <a:gd name="connsiteX17" fmla="*/ 3396 w 9638"/>
                    <a:gd name="connsiteY17" fmla="*/ 15182 h 1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638" h="15327">
                      <a:moveTo>
                        <a:pt x="3396" y="15182"/>
                      </a:moveTo>
                      <a:cubicBezTo>
                        <a:pt x="3396" y="15182"/>
                        <a:pt x="3396" y="15182"/>
                        <a:pt x="3396" y="15182"/>
                      </a:cubicBezTo>
                      <a:cubicBezTo>
                        <a:pt x="2351" y="14659"/>
                        <a:pt x="1306" y="13876"/>
                        <a:pt x="784" y="12831"/>
                      </a:cubicBezTo>
                      <a:cubicBezTo>
                        <a:pt x="522" y="12308"/>
                        <a:pt x="261" y="12047"/>
                        <a:pt x="261" y="11524"/>
                      </a:cubicBezTo>
                      <a:cubicBezTo>
                        <a:pt x="0" y="11002"/>
                        <a:pt x="0" y="10479"/>
                        <a:pt x="0" y="9957"/>
                      </a:cubicBezTo>
                      <a:cubicBezTo>
                        <a:pt x="0" y="9434"/>
                        <a:pt x="261" y="9173"/>
                        <a:pt x="261" y="8912"/>
                      </a:cubicBezTo>
                      <a:cubicBezTo>
                        <a:pt x="784" y="7867"/>
                        <a:pt x="1045" y="6560"/>
                        <a:pt x="1306" y="5515"/>
                      </a:cubicBezTo>
                      <a:cubicBezTo>
                        <a:pt x="1567" y="4732"/>
                        <a:pt x="2090" y="3948"/>
                        <a:pt x="2090" y="3164"/>
                      </a:cubicBezTo>
                      <a:cubicBezTo>
                        <a:pt x="2090" y="2642"/>
                        <a:pt x="2351" y="2119"/>
                        <a:pt x="2351" y="1858"/>
                      </a:cubicBezTo>
                      <a:cubicBezTo>
                        <a:pt x="2351" y="1335"/>
                        <a:pt x="2613" y="-232"/>
                        <a:pt x="3396" y="29"/>
                      </a:cubicBezTo>
                      <a:cubicBezTo>
                        <a:pt x="4441" y="290"/>
                        <a:pt x="4441" y="1858"/>
                        <a:pt x="4703" y="2380"/>
                      </a:cubicBezTo>
                      <a:cubicBezTo>
                        <a:pt x="4964" y="3426"/>
                        <a:pt x="6009" y="3948"/>
                        <a:pt x="6792" y="4470"/>
                      </a:cubicBezTo>
                      <a:cubicBezTo>
                        <a:pt x="7838" y="5254"/>
                        <a:pt x="8622" y="6299"/>
                        <a:pt x="9144" y="7344"/>
                      </a:cubicBezTo>
                      <a:cubicBezTo>
                        <a:pt x="9666" y="8128"/>
                        <a:pt x="9928" y="9173"/>
                        <a:pt x="9144" y="9957"/>
                      </a:cubicBezTo>
                      <a:cubicBezTo>
                        <a:pt x="8622" y="10479"/>
                        <a:pt x="8360" y="11263"/>
                        <a:pt x="7838" y="11786"/>
                      </a:cubicBezTo>
                      <a:cubicBezTo>
                        <a:pt x="7576" y="12308"/>
                        <a:pt x="6792" y="12831"/>
                        <a:pt x="6531" y="13353"/>
                      </a:cubicBezTo>
                      <a:cubicBezTo>
                        <a:pt x="6270" y="13614"/>
                        <a:pt x="6270" y="14137"/>
                        <a:pt x="6009" y="14398"/>
                      </a:cubicBezTo>
                      <a:cubicBezTo>
                        <a:pt x="6009" y="15443"/>
                        <a:pt x="4441" y="15443"/>
                        <a:pt x="3396" y="1518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DFD058CE-CB96-CCA9-1F51-6256928A51FA}"/>
                    </a:ext>
                  </a:extLst>
                </p:cNvPr>
                <p:cNvSpPr/>
                <p:nvPr/>
              </p:nvSpPr>
              <p:spPr>
                <a:xfrm>
                  <a:off x="7684297" y="4230288"/>
                  <a:ext cx="25890" cy="27380"/>
                </a:xfrm>
                <a:custGeom>
                  <a:avLst/>
                  <a:gdLst>
                    <a:gd name="connsiteX0" fmla="*/ 18579 w 25890"/>
                    <a:gd name="connsiteY0" fmla="*/ 4913 h 27380"/>
                    <a:gd name="connsiteX1" fmla="*/ 18579 w 25890"/>
                    <a:gd name="connsiteY1" fmla="*/ 9354 h 27380"/>
                    <a:gd name="connsiteX2" fmla="*/ 17535 w 25890"/>
                    <a:gd name="connsiteY2" fmla="*/ 14057 h 27380"/>
                    <a:gd name="connsiteX3" fmla="*/ 13877 w 25890"/>
                    <a:gd name="connsiteY3" fmla="*/ 17975 h 27380"/>
                    <a:gd name="connsiteX4" fmla="*/ 8129 w 25890"/>
                    <a:gd name="connsiteY4" fmla="*/ 23984 h 27380"/>
                    <a:gd name="connsiteX5" fmla="*/ 3688 w 25890"/>
                    <a:gd name="connsiteY5" fmla="*/ 26336 h 27380"/>
                    <a:gd name="connsiteX6" fmla="*/ 1598 w 25890"/>
                    <a:gd name="connsiteY6" fmla="*/ 27119 h 27380"/>
                    <a:gd name="connsiteX7" fmla="*/ 291 w 25890"/>
                    <a:gd name="connsiteY7" fmla="*/ 27381 h 27380"/>
                    <a:gd name="connsiteX8" fmla="*/ 553 w 25890"/>
                    <a:gd name="connsiteY8" fmla="*/ 25552 h 27380"/>
                    <a:gd name="connsiteX9" fmla="*/ 3426 w 25890"/>
                    <a:gd name="connsiteY9" fmla="*/ 21633 h 27380"/>
                    <a:gd name="connsiteX10" fmla="*/ 5778 w 25890"/>
                    <a:gd name="connsiteY10" fmla="*/ 17453 h 27380"/>
                    <a:gd name="connsiteX11" fmla="*/ 6823 w 25890"/>
                    <a:gd name="connsiteY11" fmla="*/ 13534 h 27380"/>
                    <a:gd name="connsiteX12" fmla="*/ 11003 w 25890"/>
                    <a:gd name="connsiteY12" fmla="*/ 6219 h 27380"/>
                    <a:gd name="connsiteX13" fmla="*/ 17012 w 25890"/>
                    <a:gd name="connsiteY13" fmla="*/ 994 h 27380"/>
                    <a:gd name="connsiteX14" fmla="*/ 22498 w 25890"/>
                    <a:gd name="connsiteY14" fmla="*/ 210 h 27380"/>
                    <a:gd name="connsiteX15" fmla="*/ 25633 w 25890"/>
                    <a:gd name="connsiteY15" fmla="*/ 4129 h 27380"/>
                    <a:gd name="connsiteX16" fmla="*/ 23804 w 25890"/>
                    <a:gd name="connsiteY16" fmla="*/ 4913 h 27380"/>
                    <a:gd name="connsiteX17" fmla="*/ 23544 w 25890"/>
                    <a:gd name="connsiteY17" fmla="*/ 4390 h 27380"/>
                    <a:gd name="connsiteX18" fmla="*/ 22760 w 25890"/>
                    <a:gd name="connsiteY18" fmla="*/ 3868 h 27380"/>
                    <a:gd name="connsiteX19" fmla="*/ 21453 w 25890"/>
                    <a:gd name="connsiteY19" fmla="*/ 2823 h 27380"/>
                    <a:gd name="connsiteX20" fmla="*/ 20147 w 25890"/>
                    <a:gd name="connsiteY20" fmla="*/ 2823 h 27380"/>
                    <a:gd name="connsiteX21" fmla="*/ 18579 w 25890"/>
                    <a:gd name="connsiteY21" fmla="*/ 4913 h 27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890" h="27380">
                      <a:moveTo>
                        <a:pt x="18579" y="4913"/>
                      </a:moveTo>
                      <a:cubicBezTo>
                        <a:pt x="18057" y="6219"/>
                        <a:pt x="18579" y="7787"/>
                        <a:pt x="18579" y="9354"/>
                      </a:cubicBezTo>
                      <a:cubicBezTo>
                        <a:pt x="18579" y="10922"/>
                        <a:pt x="18318" y="12489"/>
                        <a:pt x="17535" y="14057"/>
                      </a:cubicBezTo>
                      <a:cubicBezTo>
                        <a:pt x="16489" y="15624"/>
                        <a:pt x="15183" y="16930"/>
                        <a:pt x="13877" y="17975"/>
                      </a:cubicBezTo>
                      <a:cubicBezTo>
                        <a:pt x="11787" y="19804"/>
                        <a:pt x="10219" y="22417"/>
                        <a:pt x="8129" y="23984"/>
                      </a:cubicBezTo>
                      <a:cubicBezTo>
                        <a:pt x="6823" y="25030"/>
                        <a:pt x="5256" y="25813"/>
                        <a:pt x="3688" y="26336"/>
                      </a:cubicBezTo>
                      <a:cubicBezTo>
                        <a:pt x="2904" y="26597"/>
                        <a:pt x="2382" y="26858"/>
                        <a:pt x="1598" y="27119"/>
                      </a:cubicBezTo>
                      <a:cubicBezTo>
                        <a:pt x="1337" y="27381"/>
                        <a:pt x="553" y="27381"/>
                        <a:pt x="291" y="27381"/>
                      </a:cubicBezTo>
                      <a:cubicBezTo>
                        <a:pt x="-492" y="27119"/>
                        <a:pt x="553" y="26074"/>
                        <a:pt x="553" y="25552"/>
                      </a:cubicBezTo>
                      <a:cubicBezTo>
                        <a:pt x="1598" y="24246"/>
                        <a:pt x="2382" y="22939"/>
                        <a:pt x="3426" y="21633"/>
                      </a:cubicBezTo>
                      <a:cubicBezTo>
                        <a:pt x="4472" y="20327"/>
                        <a:pt x="5256" y="19021"/>
                        <a:pt x="5778" y="17453"/>
                      </a:cubicBezTo>
                      <a:cubicBezTo>
                        <a:pt x="6300" y="16147"/>
                        <a:pt x="6562" y="14841"/>
                        <a:pt x="6823" y="13534"/>
                      </a:cubicBezTo>
                      <a:cubicBezTo>
                        <a:pt x="7607" y="10661"/>
                        <a:pt x="9175" y="8309"/>
                        <a:pt x="11003" y="6219"/>
                      </a:cubicBezTo>
                      <a:cubicBezTo>
                        <a:pt x="12570" y="4129"/>
                        <a:pt x="14661" y="2300"/>
                        <a:pt x="17012" y="994"/>
                      </a:cubicBezTo>
                      <a:cubicBezTo>
                        <a:pt x="18841" y="210"/>
                        <a:pt x="20669" y="-312"/>
                        <a:pt x="22498" y="210"/>
                      </a:cubicBezTo>
                      <a:cubicBezTo>
                        <a:pt x="24327" y="472"/>
                        <a:pt x="26678" y="1778"/>
                        <a:pt x="25633" y="4129"/>
                      </a:cubicBezTo>
                      <a:cubicBezTo>
                        <a:pt x="25372" y="4652"/>
                        <a:pt x="24327" y="5174"/>
                        <a:pt x="23804" y="4913"/>
                      </a:cubicBezTo>
                      <a:cubicBezTo>
                        <a:pt x="23804" y="4913"/>
                        <a:pt x="23544" y="4652"/>
                        <a:pt x="23544" y="4390"/>
                      </a:cubicBezTo>
                      <a:cubicBezTo>
                        <a:pt x="23282" y="4129"/>
                        <a:pt x="23021" y="3868"/>
                        <a:pt x="22760" y="3868"/>
                      </a:cubicBezTo>
                      <a:cubicBezTo>
                        <a:pt x="22237" y="3607"/>
                        <a:pt x="21976" y="3084"/>
                        <a:pt x="21453" y="2823"/>
                      </a:cubicBezTo>
                      <a:cubicBezTo>
                        <a:pt x="21192" y="2823"/>
                        <a:pt x="20408" y="2823"/>
                        <a:pt x="20147" y="2823"/>
                      </a:cubicBezTo>
                      <a:cubicBezTo>
                        <a:pt x="19625" y="2823"/>
                        <a:pt x="18841" y="4129"/>
                        <a:pt x="18579" y="49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id="{B858D38F-D917-85F6-0C02-E6C0A4CF91D8}"/>
                    </a:ext>
                  </a:extLst>
                </p:cNvPr>
                <p:cNvSpPr/>
                <p:nvPr/>
              </p:nvSpPr>
              <p:spPr>
                <a:xfrm>
                  <a:off x="7656373" y="4244867"/>
                  <a:ext cx="8883" cy="6792"/>
                </a:xfrm>
                <a:custGeom>
                  <a:avLst/>
                  <a:gdLst>
                    <a:gd name="connsiteX0" fmla="*/ 8883 w 8883"/>
                    <a:gd name="connsiteY0" fmla="*/ 3396 h 6792"/>
                    <a:gd name="connsiteX1" fmla="*/ 4442 w 8883"/>
                    <a:gd name="connsiteY1" fmla="*/ 6793 h 6792"/>
                    <a:gd name="connsiteX2" fmla="*/ 0 w 8883"/>
                    <a:gd name="connsiteY2" fmla="*/ 3396 h 6792"/>
                    <a:gd name="connsiteX3" fmla="*/ 4442 w 8883"/>
                    <a:gd name="connsiteY3" fmla="*/ 0 h 6792"/>
                    <a:gd name="connsiteX4" fmla="*/ 8883 w 8883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3" h="6792">
                      <a:moveTo>
                        <a:pt x="8883" y="3396"/>
                      </a:moveTo>
                      <a:cubicBezTo>
                        <a:pt x="8883" y="5225"/>
                        <a:pt x="6793" y="6793"/>
                        <a:pt x="4442" y="6793"/>
                      </a:cubicBezTo>
                      <a:cubicBezTo>
                        <a:pt x="2090" y="6793"/>
                        <a:pt x="0" y="5225"/>
                        <a:pt x="0" y="3396"/>
                      </a:cubicBezTo>
                      <a:cubicBezTo>
                        <a:pt x="0" y="1567"/>
                        <a:pt x="2090" y="0"/>
                        <a:pt x="4442" y="0"/>
                      </a:cubicBezTo>
                      <a:cubicBezTo>
                        <a:pt x="6793" y="0"/>
                        <a:pt x="8883" y="1567"/>
                        <a:pt x="888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6E6842C1-9A0E-E234-9AA6-4F662872D1C0}"/>
                    </a:ext>
                  </a:extLst>
                </p:cNvPr>
                <p:cNvSpPr/>
                <p:nvPr/>
              </p:nvSpPr>
              <p:spPr>
                <a:xfrm>
                  <a:off x="7634166" y="4228147"/>
                  <a:ext cx="5748" cy="6270"/>
                </a:xfrm>
                <a:custGeom>
                  <a:avLst/>
                  <a:gdLst>
                    <a:gd name="connsiteX0" fmla="*/ 5748 w 5748"/>
                    <a:gd name="connsiteY0" fmla="*/ 3135 h 6270"/>
                    <a:gd name="connsiteX1" fmla="*/ 2874 w 5748"/>
                    <a:gd name="connsiteY1" fmla="*/ 6270 h 6270"/>
                    <a:gd name="connsiteX2" fmla="*/ 0 w 5748"/>
                    <a:gd name="connsiteY2" fmla="*/ 3135 h 6270"/>
                    <a:gd name="connsiteX3" fmla="*/ 2874 w 5748"/>
                    <a:gd name="connsiteY3" fmla="*/ 0 h 6270"/>
                    <a:gd name="connsiteX4" fmla="*/ 5748 w 5748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8" h="6270">
                      <a:moveTo>
                        <a:pt x="5748" y="3135"/>
                      </a:moveTo>
                      <a:cubicBezTo>
                        <a:pt x="5748" y="4964"/>
                        <a:pt x="4442" y="6270"/>
                        <a:pt x="2874" y="6270"/>
                      </a:cubicBezTo>
                      <a:cubicBezTo>
                        <a:pt x="1306" y="6270"/>
                        <a:pt x="0" y="4964"/>
                        <a:pt x="0" y="3135"/>
                      </a:cubicBezTo>
                      <a:cubicBezTo>
                        <a:pt x="0" y="1306"/>
                        <a:pt x="1306" y="0"/>
                        <a:pt x="2874" y="0"/>
                      </a:cubicBezTo>
                      <a:cubicBezTo>
                        <a:pt x="4180" y="0"/>
                        <a:pt x="5748" y="1306"/>
                        <a:pt x="5748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B7323D66-006A-3649-A737-92E2E611F66C}"/>
                    </a:ext>
                  </a:extLst>
                </p:cNvPr>
                <p:cNvSpPr/>
                <p:nvPr/>
              </p:nvSpPr>
              <p:spPr>
                <a:xfrm>
                  <a:off x="7618491" y="4251660"/>
                  <a:ext cx="10973" cy="5225"/>
                </a:xfrm>
                <a:custGeom>
                  <a:avLst/>
                  <a:gdLst>
                    <a:gd name="connsiteX0" fmla="*/ 10973 w 10973"/>
                    <a:gd name="connsiteY0" fmla="*/ 2613 h 5225"/>
                    <a:gd name="connsiteX1" fmla="*/ 5487 w 10973"/>
                    <a:gd name="connsiteY1" fmla="*/ 5225 h 5225"/>
                    <a:gd name="connsiteX2" fmla="*/ 0 w 10973"/>
                    <a:gd name="connsiteY2" fmla="*/ 2613 h 5225"/>
                    <a:gd name="connsiteX3" fmla="*/ 5487 w 10973"/>
                    <a:gd name="connsiteY3" fmla="*/ 0 h 5225"/>
                    <a:gd name="connsiteX4" fmla="*/ 10973 w 10973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73" h="5225">
                      <a:moveTo>
                        <a:pt x="10973" y="2613"/>
                      </a:moveTo>
                      <a:cubicBezTo>
                        <a:pt x="10973" y="3919"/>
                        <a:pt x="8622" y="5225"/>
                        <a:pt x="5487" y="5225"/>
                      </a:cubicBezTo>
                      <a:cubicBezTo>
                        <a:pt x="2352" y="5225"/>
                        <a:pt x="0" y="4180"/>
                        <a:pt x="0" y="2613"/>
                      </a:cubicBezTo>
                      <a:cubicBezTo>
                        <a:pt x="0" y="1045"/>
                        <a:pt x="2352" y="0"/>
                        <a:pt x="5487" y="0"/>
                      </a:cubicBezTo>
                      <a:cubicBezTo>
                        <a:pt x="8622" y="0"/>
                        <a:pt x="10973" y="1045"/>
                        <a:pt x="10973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13C05190-4518-1EA7-B3B4-9258A743B49A}"/>
                    </a:ext>
                  </a:extLst>
                </p:cNvPr>
                <p:cNvSpPr/>
                <p:nvPr/>
              </p:nvSpPr>
              <p:spPr>
                <a:xfrm>
                  <a:off x="7608563" y="4238074"/>
                  <a:ext cx="4702" cy="5225"/>
                </a:xfrm>
                <a:custGeom>
                  <a:avLst/>
                  <a:gdLst>
                    <a:gd name="connsiteX0" fmla="*/ 4702 w 4702"/>
                    <a:gd name="connsiteY0" fmla="*/ 2613 h 5225"/>
                    <a:gd name="connsiteX1" fmla="*/ 2351 w 4702"/>
                    <a:gd name="connsiteY1" fmla="*/ 5225 h 5225"/>
                    <a:gd name="connsiteX2" fmla="*/ 0 w 4702"/>
                    <a:gd name="connsiteY2" fmla="*/ 2613 h 5225"/>
                    <a:gd name="connsiteX3" fmla="*/ 2351 w 4702"/>
                    <a:gd name="connsiteY3" fmla="*/ 0 h 5225"/>
                    <a:gd name="connsiteX4" fmla="*/ 4702 w 4702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225">
                      <a:moveTo>
                        <a:pt x="4702" y="2613"/>
                      </a:moveTo>
                      <a:cubicBezTo>
                        <a:pt x="4702" y="3919"/>
                        <a:pt x="3657" y="5225"/>
                        <a:pt x="2351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2" y="1306"/>
                        <a:pt x="4702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7BD0E462-BC8F-C763-7C48-6836101E7480}"/>
                    </a:ext>
                  </a:extLst>
                </p:cNvPr>
                <p:cNvSpPr/>
                <p:nvPr/>
              </p:nvSpPr>
              <p:spPr>
                <a:xfrm>
                  <a:off x="7574600" y="4240164"/>
                  <a:ext cx="24577" cy="10132"/>
                </a:xfrm>
                <a:custGeom>
                  <a:avLst/>
                  <a:gdLst>
                    <a:gd name="connsiteX0" fmla="*/ 0 w 24577"/>
                    <a:gd name="connsiteY0" fmla="*/ 8883 h 10132"/>
                    <a:gd name="connsiteX1" fmla="*/ 3135 w 24577"/>
                    <a:gd name="connsiteY1" fmla="*/ 3919 h 10132"/>
                    <a:gd name="connsiteX2" fmla="*/ 5225 w 24577"/>
                    <a:gd name="connsiteY2" fmla="*/ 1567 h 10132"/>
                    <a:gd name="connsiteX3" fmla="*/ 7054 w 24577"/>
                    <a:gd name="connsiteY3" fmla="*/ 1567 h 10132"/>
                    <a:gd name="connsiteX4" fmla="*/ 9927 w 24577"/>
                    <a:gd name="connsiteY4" fmla="*/ 2351 h 10132"/>
                    <a:gd name="connsiteX5" fmla="*/ 12801 w 24577"/>
                    <a:gd name="connsiteY5" fmla="*/ 1306 h 10132"/>
                    <a:gd name="connsiteX6" fmla="*/ 15152 w 24577"/>
                    <a:gd name="connsiteY6" fmla="*/ 261 h 10132"/>
                    <a:gd name="connsiteX7" fmla="*/ 17765 w 24577"/>
                    <a:gd name="connsiteY7" fmla="*/ 0 h 10132"/>
                    <a:gd name="connsiteX8" fmla="*/ 20116 w 24577"/>
                    <a:gd name="connsiteY8" fmla="*/ 261 h 10132"/>
                    <a:gd name="connsiteX9" fmla="*/ 21684 w 24577"/>
                    <a:gd name="connsiteY9" fmla="*/ 1567 h 10132"/>
                    <a:gd name="connsiteX10" fmla="*/ 24558 w 24577"/>
                    <a:gd name="connsiteY10" fmla="*/ 4441 h 10132"/>
                    <a:gd name="connsiteX11" fmla="*/ 19855 w 24577"/>
                    <a:gd name="connsiteY11" fmla="*/ 7576 h 10132"/>
                    <a:gd name="connsiteX12" fmla="*/ 17765 w 24577"/>
                    <a:gd name="connsiteY12" fmla="*/ 9144 h 10132"/>
                    <a:gd name="connsiteX13" fmla="*/ 15152 w 24577"/>
                    <a:gd name="connsiteY13" fmla="*/ 9144 h 10132"/>
                    <a:gd name="connsiteX14" fmla="*/ 9666 w 24577"/>
                    <a:gd name="connsiteY14" fmla="*/ 8622 h 10132"/>
                    <a:gd name="connsiteX15" fmla="*/ 6270 w 24577"/>
                    <a:gd name="connsiteY15" fmla="*/ 8360 h 10132"/>
                    <a:gd name="connsiteX16" fmla="*/ 5225 w 24577"/>
                    <a:gd name="connsiteY16" fmla="*/ 8883 h 10132"/>
                    <a:gd name="connsiteX17" fmla="*/ 3919 w 24577"/>
                    <a:gd name="connsiteY17" fmla="*/ 9405 h 10132"/>
                    <a:gd name="connsiteX18" fmla="*/ 1306 w 24577"/>
                    <a:gd name="connsiteY18" fmla="*/ 9928 h 10132"/>
                    <a:gd name="connsiteX19" fmla="*/ 0 w 24577"/>
                    <a:gd name="connsiteY19" fmla="*/ 8883 h 1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577" h="10132">
                      <a:moveTo>
                        <a:pt x="0" y="8883"/>
                      </a:moveTo>
                      <a:cubicBezTo>
                        <a:pt x="261" y="7054"/>
                        <a:pt x="2090" y="5486"/>
                        <a:pt x="3135" y="3919"/>
                      </a:cubicBezTo>
                      <a:cubicBezTo>
                        <a:pt x="3657" y="3135"/>
                        <a:pt x="4441" y="2090"/>
                        <a:pt x="5225" y="1567"/>
                      </a:cubicBezTo>
                      <a:cubicBezTo>
                        <a:pt x="5747" y="1045"/>
                        <a:pt x="6531" y="1306"/>
                        <a:pt x="7054" y="1567"/>
                      </a:cubicBezTo>
                      <a:cubicBezTo>
                        <a:pt x="8099" y="2090"/>
                        <a:pt x="8882" y="2351"/>
                        <a:pt x="9927" y="2351"/>
                      </a:cubicBezTo>
                      <a:cubicBezTo>
                        <a:pt x="10973" y="2351"/>
                        <a:pt x="12017" y="1829"/>
                        <a:pt x="12801" y="1306"/>
                      </a:cubicBezTo>
                      <a:cubicBezTo>
                        <a:pt x="13585" y="784"/>
                        <a:pt x="14369" y="261"/>
                        <a:pt x="15152" y="261"/>
                      </a:cubicBezTo>
                      <a:cubicBezTo>
                        <a:pt x="15936" y="0"/>
                        <a:pt x="16982" y="0"/>
                        <a:pt x="17765" y="0"/>
                      </a:cubicBezTo>
                      <a:cubicBezTo>
                        <a:pt x="18549" y="0"/>
                        <a:pt x="19333" y="0"/>
                        <a:pt x="20116" y="261"/>
                      </a:cubicBezTo>
                      <a:cubicBezTo>
                        <a:pt x="20639" y="522"/>
                        <a:pt x="21161" y="1045"/>
                        <a:pt x="21684" y="1567"/>
                      </a:cubicBezTo>
                      <a:cubicBezTo>
                        <a:pt x="22468" y="2351"/>
                        <a:pt x="24819" y="3135"/>
                        <a:pt x="24558" y="4441"/>
                      </a:cubicBezTo>
                      <a:cubicBezTo>
                        <a:pt x="24035" y="6270"/>
                        <a:pt x="21161" y="6793"/>
                        <a:pt x="19855" y="7576"/>
                      </a:cubicBezTo>
                      <a:cubicBezTo>
                        <a:pt x="19071" y="8099"/>
                        <a:pt x="18549" y="8622"/>
                        <a:pt x="17765" y="9144"/>
                      </a:cubicBezTo>
                      <a:cubicBezTo>
                        <a:pt x="16720" y="9666"/>
                        <a:pt x="16198" y="9144"/>
                        <a:pt x="15152" y="9144"/>
                      </a:cubicBezTo>
                      <a:cubicBezTo>
                        <a:pt x="13324" y="9144"/>
                        <a:pt x="11495" y="8883"/>
                        <a:pt x="9666" y="8622"/>
                      </a:cubicBezTo>
                      <a:cubicBezTo>
                        <a:pt x="8621" y="8360"/>
                        <a:pt x="7315" y="8099"/>
                        <a:pt x="6270" y="8360"/>
                      </a:cubicBezTo>
                      <a:cubicBezTo>
                        <a:pt x="6008" y="8622"/>
                        <a:pt x="5747" y="8883"/>
                        <a:pt x="5225" y="8883"/>
                      </a:cubicBezTo>
                      <a:cubicBezTo>
                        <a:pt x="4702" y="9144"/>
                        <a:pt x="4180" y="9405"/>
                        <a:pt x="3919" y="9405"/>
                      </a:cubicBezTo>
                      <a:cubicBezTo>
                        <a:pt x="3135" y="9666"/>
                        <a:pt x="2090" y="10189"/>
                        <a:pt x="1306" y="9928"/>
                      </a:cubicBezTo>
                      <a:cubicBezTo>
                        <a:pt x="522" y="10450"/>
                        <a:pt x="0" y="9928"/>
                        <a:pt x="0" y="888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D2FCC5BB-D37B-B770-F6BE-80188A6D4CE7}"/>
                    </a:ext>
                  </a:extLst>
                </p:cNvPr>
                <p:cNvSpPr/>
                <p:nvPr/>
              </p:nvSpPr>
              <p:spPr>
                <a:xfrm>
                  <a:off x="7832485" y="4234857"/>
                  <a:ext cx="26521" cy="25938"/>
                </a:xfrm>
                <a:custGeom>
                  <a:avLst/>
                  <a:gdLst>
                    <a:gd name="connsiteX0" fmla="*/ 7289 w 26521"/>
                    <a:gd name="connsiteY0" fmla="*/ 25162 h 25938"/>
                    <a:gd name="connsiteX1" fmla="*/ 1018 w 26521"/>
                    <a:gd name="connsiteY1" fmla="*/ 25423 h 25938"/>
                    <a:gd name="connsiteX2" fmla="*/ 1802 w 26521"/>
                    <a:gd name="connsiteY2" fmla="*/ 19153 h 25938"/>
                    <a:gd name="connsiteX3" fmla="*/ 7027 w 26521"/>
                    <a:gd name="connsiteY3" fmla="*/ 9226 h 25938"/>
                    <a:gd name="connsiteX4" fmla="*/ 9117 w 26521"/>
                    <a:gd name="connsiteY4" fmla="*/ 6091 h 25938"/>
                    <a:gd name="connsiteX5" fmla="*/ 12514 w 26521"/>
                    <a:gd name="connsiteY5" fmla="*/ 4001 h 25938"/>
                    <a:gd name="connsiteX6" fmla="*/ 16693 w 26521"/>
                    <a:gd name="connsiteY6" fmla="*/ 1649 h 25938"/>
                    <a:gd name="connsiteX7" fmla="*/ 20351 w 26521"/>
                    <a:gd name="connsiteY7" fmla="*/ 82 h 25938"/>
                    <a:gd name="connsiteX8" fmla="*/ 25315 w 26521"/>
                    <a:gd name="connsiteY8" fmla="*/ 3217 h 25938"/>
                    <a:gd name="connsiteX9" fmla="*/ 25837 w 26521"/>
                    <a:gd name="connsiteY9" fmla="*/ 9226 h 25938"/>
                    <a:gd name="connsiteX10" fmla="*/ 23747 w 26521"/>
                    <a:gd name="connsiteY10" fmla="*/ 12361 h 25938"/>
                    <a:gd name="connsiteX11" fmla="*/ 21918 w 26521"/>
                    <a:gd name="connsiteY11" fmla="*/ 16541 h 25938"/>
                    <a:gd name="connsiteX12" fmla="*/ 21135 w 26521"/>
                    <a:gd name="connsiteY12" fmla="*/ 19153 h 25938"/>
                    <a:gd name="connsiteX13" fmla="*/ 20351 w 26521"/>
                    <a:gd name="connsiteY13" fmla="*/ 21243 h 25938"/>
                    <a:gd name="connsiteX14" fmla="*/ 19045 w 26521"/>
                    <a:gd name="connsiteY14" fmla="*/ 21766 h 25938"/>
                    <a:gd name="connsiteX15" fmla="*/ 16432 w 26521"/>
                    <a:gd name="connsiteY15" fmla="*/ 22288 h 25938"/>
                    <a:gd name="connsiteX16" fmla="*/ 13297 w 26521"/>
                    <a:gd name="connsiteY16" fmla="*/ 23333 h 25938"/>
                    <a:gd name="connsiteX17" fmla="*/ 7289 w 26521"/>
                    <a:gd name="connsiteY17" fmla="*/ 25162 h 25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521" h="25938">
                      <a:moveTo>
                        <a:pt x="7289" y="25162"/>
                      </a:moveTo>
                      <a:cubicBezTo>
                        <a:pt x="5459" y="25685"/>
                        <a:pt x="2847" y="26468"/>
                        <a:pt x="1018" y="25423"/>
                      </a:cubicBezTo>
                      <a:cubicBezTo>
                        <a:pt x="-1333" y="24117"/>
                        <a:pt x="1018" y="20460"/>
                        <a:pt x="1802" y="19153"/>
                      </a:cubicBezTo>
                      <a:cubicBezTo>
                        <a:pt x="3631" y="16018"/>
                        <a:pt x="5459" y="12622"/>
                        <a:pt x="7027" y="9226"/>
                      </a:cubicBezTo>
                      <a:cubicBezTo>
                        <a:pt x="7549" y="8181"/>
                        <a:pt x="8333" y="7136"/>
                        <a:pt x="9117" y="6091"/>
                      </a:cubicBezTo>
                      <a:cubicBezTo>
                        <a:pt x="10162" y="5307"/>
                        <a:pt x="11207" y="4523"/>
                        <a:pt x="12514" y="4001"/>
                      </a:cubicBezTo>
                      <a:cubicBezTo>
                        <a:pt x="13820" y="3217"/>
                        <a:pt x="15387" y="2433"/>
                        <a:pt x="16693" y="1649"/>
                      </a:cubicBezTo>
                      <a:cubicBezTo>
                        <a:pt x="17739" y="1127"/>
                        <a:pt x="19045" y="343"/>
                        <a:pt x="20351" y="82"/>
                      </a:cubicBezTo>
                      <a:cubicBezTo>
                        <a:pt x="22702" y="-441"/>
                        <a:pt x="24270" y="1649"/>
                        <a:pt x="25315" y="3217"/>
                      </a:cubicBezTo>
                      <a:cubicBezTo>
                        <a:pt x="26360" y="5046"/>
                        <a:pt x="27143" y="7136"/>
                        <a:pt x="25837" y="9226"/>
                      </a:cubicBezTo>
                      <a:cubicBezTo>
                        <a:pt x="25315" y="10271"/>
                        <a:pt x="24531" y="11316"/>
                        <a:pt x="23747" y="12361"/>
                      </a:cubicBezTo>
                      <a:cubicBezTo>
                        <a:pt x="22964" y="13667"/>
                        <a:pt x="22441" y="14973"/>
                        <a:pt x="21918" y="16541"/>
                      </a:cubicBezTo>
                      <a:cubicBezTo>
                        <a:pt x="21658" y="17325"/>
                        <a:pt x="21396" y="18370"/>
                        <a:pt x="21135" y="19153"/>
                      </a:cubicBezTo>
                      <a:cubicBezTo>
                        <a:pt x="20874" y="19937"/>
                        <a:pt x="20874" y="20721"/>
                        <a:pt x="20351" y="21243"/>
                      </a:cubicBezTo>
                      <a:cubicBezTo>
                        <a:pt x="20090" y="21766"/>
                        <a:pt x="19567" y="21766"/>
                        <a:pt x="19045" y="21766"/>
                      </a:cubicBezTo>
                      <a:cubicBezTo>
                        <a:pt x="18261" y="22027"/>
                        <a:pt x="17216" y="22027"/>
                        <a:pt x="16432" y="22288"/>
                      </a:cubicBezTo>
                      <a:cubicBezTo>
                        <a:pt x="15387" y="22550"/>
                        <a:pt x="14342" y="22811"/>
                        <a:pt x="13297" y="23333"/>
                      </a:cubicBezTo>
                      <a:cubicBezTo>
                        <a:pt x="11468" y="23856"/>
                        <a:pt x="9378" y="24379"/>
                        <a:pt x="7289" y="251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2" name="Freeform: Shape 681">
                  <a:extLst>
                    <a:ext uri="{FF2B5EF4-FFF2-40B4-BE49-F238E27FC236}">
                      <a16:creationId xmlns:a16="http://schemas.microsoft.com/office/drawing/2014/main" id="{5E5CFDE4-F054-A10E-6843-D12FD08774E8}"/>
                    </a:ext>
                  </a:extLst>
                </p:cNvPr>
                <p:cNvSpPr/>
                <p:nvPr/>
              </p:nvSpPr>
              <p:spPr>
                <a:xfrm>
                  <a:off x="7418631" y="4026459"/>
                  <a:ext cx="5747" cy="4180"/>
                </a:xfrm>
                <a:custGeom>
                  <a:avLst/>
                  <a:gdLst>
                    <a:gd name="connsiteX0" fmla="*/ 5748 w 5747"/>
                    <a:gd name="connsiteY0" fmla="*/ 2090 h 4180"/>
                    <a:gd name="connsiteX1" fmla="*/ 2874 w 5747"/>
                    <a:gd name="connsiteY1" fmla="*/ 4180 h 4180"/>
                    <a:gd name="connsiteX2" fmla="*/ 0 w 5747"/>
                    <a:gd name="connsiteY2" fmla="*/ 2090 h 4180"/>
                    <a:gd name="connsiteX3" fmla="*/ 2874 w 5747"/>
                    <a:gd name="connsiteY3" fmla="*/ 0 h 4180"/>
                    <a:gd name="connsiteX4" fmla="*/ 5748 w 574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4180">
                      <a:moveTo>
                        <a:pt x="5748" y="2090"/>
                      </a:moveTo>
                      <a:cubicBezTo>
                        <a:pt x="5748" y="3244"/>
                        <a:pt x="4461" y="4180"/>
                        <a:pt x="2874" y="4180"/>
                      </a:cubicBezTo>
                      <a:cubicBezTo>
                        <a:pt x="1287" y="4180"/>
                        <a:pt x="0" y="3245"/>
                        <a:pt x="0" y="2090"/>
                      </a:cubicBezTo>
                      <a:cubicBezTo>
                        <a:pt x="0" y="936"/>
                        <a:pt x="1286" y="0"/>
                        <a:pt x="2874" y="0"/>
                      </a:cubicBezTo>
                      <a:cubicBezTo>
                        <a:pt x="4461" y="0"/>
                        <a:pt x="5748" y="936"/>
                        <a:pt x="5748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A6C40E19-E619-E106-E309-427409F56079}"/>
                    </a:ext>
                  </a:extLst>
                </p:cNvPr>
                <p:cNvSpPr/>
                <p:nvPr/>
              </p:nvSpPr>
              <p:spPr>
                <a:xfrm>
                  <a:off x="7460693" y="4201499"/>
                  <a:ext cx="2612" cy="16720"/>
                </a:xfrm>
                <a:custGeom>
                  <a:avLst/>
                  <a:gdLst>
                    <a:gd name="connsiteX0" fmla="*/ 2613 w 2612"/>
                    <a:gd name="connsiteY0" fmla="*/ 8360 h 16720"/>
                    <a:gd name="connsiteX1" fmla="*/ 1306 w 2612"/>
                    <a:gd name="connsiteY1" fmla="*/ 16720 h 16720"/>
                    <a:gd name="connsiteX2" fmla="*/ 0 w 2612"/>
                    <a:gd name="connsiteY2" fmla="*/ 8360 h 16720"/>
                    <a:gd name="connsiteX3" fmla="*/ 1306 w 2612"/>
                    <a:gd name="connsiteY3" fmla="*/ 0 h 16720"/>
                    <a:gd name="connsiteX4" fmla="*/ 2613 w 2612"/>
                    <a:gd name="connsiteY4" fmla="*/ 8360 h 16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16720">
                      <a:moveTo>
                        <a:pt x="2613" y="8360"/>
                      </a:moveTo>
                      <a:cubicBezTo>
                        <a:pt x="2613" y="13063"/>
                        <a:pt x="2090" y="16720"/>
                        <a:pt x="1306" y="16720"/>
                      </a:cubicBezTo>
                      <a:cubicBezTo>
                        <a:pt x="522" y="16720"/>
                        <a:pt x="0" y="13063"/>
                        <a:pt x="0" y="8360"/>
                      </a:cubicBezTo>
                      <a:cubicBezTo>
                        <a:pt x="0" y="3658"/>
                        <a:pt x="522" y="0"/>
                        <a:pt x="1306" y="0"/>
                      </a:cubicBezTo>
                      <a:cubicBezTo>
                        <a:pt x="2090" y="0"/>
                        <a:pt x="2613" y="3658"/>
                        <a:pt x="2613" y="83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CF41ADBF-91AC-3066-D3DA-6A87907D025E}"/>
                    </a:ext>
                  </a:extLst>
                </p:cNvPr>
                <p:cNvSpPr/>
                <p:nvPr/>
              </p:nvSpPr>
              <p:spPr>
                <a:xfrm>
                  <a:off x="7499097" y="4079754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E58D40BC-E27E-0583-EDB9-A75EAA5D4DA4}"/>
                    </a:ext>
                  </a:extLst>
                </p:cNvPr>
                <p:cNvSpPr/>
                <p:nvPr/>
              </p:nvSpPr>
              <p:spPr>
                <a:xfrm>
                  <a:off x="7532538" y="4117114"/>
                  <a:ext cx="3134" cy="3657"/>
                </a:xfrm>
                <a:custGeom>
                  <a:avLst/>
                  <a:gdLst>
                    <a:gd name="connsiteX0" fmla="*/ 3135 w 3134"/>
                    <a:gd name="connsiteY0" fmla="*/ 1829 h 3657"/>
                    <a:gd name="connsiteX1" fmla="*/ 1568 w 3134"/>
                    <a:gd name="connsiteY1" fmla="*/ 3658 h 3657"/>
                    <a:gd name="connsiteX2" fmla="*/ 0 w 3134"/>
                    <a:gd name="connsiteY2" fmla="*/ 1829 h 3657"/>
                    <a:gd name="connsiteX3" fmla="*/ 1568 w 3134"/>
                    <a:gd name="connsiteY3" fmla="*/ 0 h 3657"/>
                    <a:gd name="connsiteX4" fmla="*/ 3135 w 3134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3657">
                      <a:moveTo>
                        <a:pt x="3135" y="1829"/>
                      </a:moveTo>
                      <a:cubicBezTo>
                        <a:pt x="3135" y="2874"/>
                        <a:pt x="2351" y="3658"/>
                        <a:pt x="1568" y="3658"/>
                      </a:cubicBezTo>
                      <a:cubicBezTo>
                        <a:pt x="522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1568" y="0"/>
                      </a:cubicBezTo>
                      <a:cubicBezTo>
                        <a:pt x="2351" y="0"/>
                        <a:pt x="3135" y="784"/>
                        <a:pt x="3135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5403C5D7-75B0-1F1E-7489-ED8C1D73B674}"/>
                    </a:ext>
                  </a:extLst>
                </p:cNvPr>
                <p:cNvSpPr/>
                <p:nvPr/>
              </p:nvSpPr>
              <p:spPr>
                <a:xfrm>
                  <a:off x="7524962" y="4109276"/>
                  <a:ext cx="5225" cy="6270"/>
                </a:xfrm>
                <a:custGeom>
                  <a:avLst/>
                  <a:gdLst>
                    <a:gd name="connsiteX0" fmla="*/ 5225 w 5225"/>
                    <a:gd name="connsiteY0" fmla="*/ 3135 h 6270"/>
                    <a:gd name="connsiteX1" fmla="*/ 2613 w 5225"/>
                    <a:gd name="connsiteY1" fmla="*/ 6270 h 6270"/>
                    <a:gd name="connsiteX2" fmla="*/ 0 w 5225"/>
                    <a:gd name="connsiteY2" fmla="*/ 3135 h 6270"/>
                    <a:gd name="connsiteX3" fmla="*/ 2613 w 5225"/>
                    <a:gd name="connsiteY3" fmla="*/ 0 h 6270"/>
                    <a:gd name="connsiteX4" fmla="*/ 5225 w 5225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6270">
                      <a:moveTo>
                        <a:pt x="5225" y="3135"/>
                      </a:moveTo>
                      <a:cubicBezTo>
                        <a:pt x="5225" y="4702"/>
                        <a:pt x="4180" y="6270"/>
                        <a:pt x="2613" y="6270"/>
                      </a:cubicBezTo>
                      <a:cubicBezTo>
                        <a:pt x="1045" y="6270"/>
                        <a:pt x="0" y="4964"/>
                        <a:pt x="0" y="3135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567"/>
                        <a:pt x="5225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18225BC7-A748-7626-CC5B-A235A1CFFCF4}"/>
                    </a:ext>
                  </a:extLst>
                </p:cNvPr>
                <p:cNvSpPr/>
                <p:nvPr/>
              </p:nvSpPr>
              <p:spPr>
                <a:xfrm>
                  <a:off x="7512160" y="4088506"/>
                  <a:ext cx="12801" cy="10515"/>
                </a:xfrm>
                <a:custGeom>
                  <a:avLst/>
                  <a:gdLst>
                    <a:gd name="connsiteX0" fmla="*/ 2874 w 12801"/>
                    <a:gd name="connsiteY0" fmla="*/ 9797 h 10515"/>
                    <a:gd name="connsiteX1" fmla="*/ 1306 w 12801"/>
                    <a:gd name="connsiteY1" fmla="*/ 9536 h 10515"/>
                    <a:gd name="connsiteX2" fmla="*/ 0 w 12801"/>
                    <a:gd name="connsiteY2" fmla="*/ 9013 h 10515"/>
                    <a:gd name="connsiteX3" fmla="*/ 262 w 12801"/>
                    <a:gd name="connsiteY3" fmla="*/ 7446 h 10515"/>
                    <a:gd name="connsiteX4" fmla="*/ 262 w 12801"/>
                    <a:gd name="connsiteY4" fmla="*/ 6140 h 10515"/>
                    <a:gd name="connsiteX5" fmla="*/ 784 w 12801"/>
                    <a:gd name="connsiteY5" fmla="*/ 4311 h 10515"/>
                    <a:gd name="connsiteX6" fmla="*/ 2352 w 12801"/>
                    <a:gd name="connsiteY6" fmla="*/ 2482 h 10515"/>
                    <a:gd name="connsiteX7" fmla="*/ 3658 w 12801"/>
                    <a:gd name="connsiteY7" fmla="*/ 1176 h 10515"/>
                    <a:gd name="connsiteX8" fmla="*/ 5225 w 12801"/>
                    <a:gd name="connsiteY8" fmla="*/ 392 h 10515"/>
                    <a:gd name="connsiteX9" fmla="*/ 8883 w 12801"/>
                    <a:gd name="connsiteY9" fmla="*/ 392 h 10515"/>
                    <a:gd name="connsiteX10" fmla="*/ 10450 w 12801"/>
                    <a:gd name="connsiteY10" fmla="*/ 914 h 10515"/>
                    <a:gd name="connsiteX11" fmla="*/ 12279 w 12801"/>
                    <a:gd name="connsiteY11" fmla="*/ 1959 h 10515"/>
                    <a:gd name="connsiteX12" fmla="*/ 12540 w 12801"/>
                    <a:gd name="connsiteY12" fmla="*/ 6140 h 10515"/>
                    <a:gd name="connsiteX13" fmla="*/ 12540 w 12801"/>
                    <a:gd name="connsiteY13" fmla="*/ 7446 h 10515"/>
                    <a:gd name="connsiteX14" fmla="*/ 12802 w 12801"/>
                    <a:gd name="connsiteY14" fmla="*/ 8752 h 10515"/>
                    <a:gd name="connsiteX15" fmla="*/ 11756 w 12801"/>
                    <a:gd name="connsiteY15" fmla="*/ 10320 h 10515"/>
                    <a:gd name="connsiteX16" fmla="*/ 10712 w 12801"/>
                    <a:gd name="connsiteY16" fmla="*/ 10320 h 10515"/>
                    <a:gd name="connsiteX17" fmla="*/ 9666 w 12801"/>
                    <a:gd name="connsiteY17" fmla="*/ 8491 h 10515"/>
                    <a:gd name="connsiteX18" fmla="*/ 7315 w 12801"/>
                    <a:gd name="connsiteY18" fmla="*/ 7707 h 10515"/>
                    <a:gd name="connsiteX19" fmla="*/ 6270 w 12801"/>
                    <a:gd name="connsiteY19" fmla="*/ 8229 h 10515"/>
                    <a:gd name="connsiteX20" fmla="*/ 4964 w 12801"/>
                    <a:gd name="connsiteY20" fmla="*/ 8752 h 10515"/>
                    <a:gd name="connsiteX21" fmla="*/ 2874 w 12801"/>
                    <a:gd name="connsiteY21" fmla="*/ 9797 h 1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801" h="10515">
                      <a:moveTo>
                        <a:pt x="2874" y="9797"/>
                      </a:moveTo>
                      <a:cubicBezTo>
                        <a:pt x="2352" y="9797"/>
                        <a:pt x="1829" y="9797"/>
                        <a:pt x="1306" y="9536"/>
                      </a:cubicBezTo>
                      <a:cubicBezTo>
                        <a:pt x="784" y="9536"/>
                        <a:pt x="262" y="9274"/>
                        <a:pt x="0" y="9013"/>
                      </a:cubicBezTo>
                      <a:cubicBezTo>
                        <a:pt x="0" y="8491"/>
                        <a:pt x="0" y="7968"/>
                        <a:pt x="262" y="7446"/>
                      </a:cubicBezTo>
                      <a:cubicBezTo>
                        <a:pt x="262" y="6923"/>
                        <a:pt x="262" y="6662"/>
                        <a:pt x="262" y="6140"/>
                      </a:cubicBezTo>
                      <a:cubicBezTo>
                        <a:pt x="262" y="5617"/>
                        <a:pt x="262" y="4833"/>
                        <a:pt x="784" y="4311"/>
                      </a:cubicBezTo>
                      <a:cubicBezTo>
                        <a:pt x="1306" y="3527"/>
                        <a:pt x="2090" y="3266"/>
                        <a:pt x="2352" y="2482"/>
                      </a:cubicBezTo>
                      <a:cubicBezTo>
                        <a:pt x="2613" y="1959"/>
                        <a:pt x="3135" y="1437"/>
                        <a:pt x="3658" y="1176"/>
                      </a:cubicBezTo>
                      <a:cubicBezTo>
                        <a:pt x="4180" y="914"/>
                        <a:pt x="4703" y="653"/>
                        <a:pt x="5225" y="392"/>
                      </a:cubicBezTo>
                      <a:cubicBezTo>
                        <a:pt x="6270" y="-131"/>
                        <a:pt x="7838" y="-131"/>
                        <a:pt x="8883" y="392"/>
                      </a:cubicBezTo>
                      <a:cubicBezTo>
                        <a:pt x="9405" y="914"/>
                        <a:pt x="9928" y="914"/>
                        <a:pt x="10450" y="914"/>
                      </a:cubicBezTo>
                      <a:cubicBezTo>
                        <a:pt x="11234" y="914"/>
                        <a:pt x="12018" y="1176"/>
                        <a:pt x="12279" y="1959"/>
                      </a:cubicBezTo>
                      <a:cubicBezTo>
                        <a:pt x="13063" y="3266"/>
                        <a:pt x="12802" y="4833"/>
                        <a:pt x="12540" y="6140"/>
                      </a:cubicBezTo>
                      <a:cubicBezTo>
                        <a:pt x="12540" y="6662"/>
                        <a:pt x="12540" y="6923"/>
                        <a:pt x="12540" y="7446"/>
                      </a:cubicBezTo>
                      <a:cubicBezTo>
                        <a:pt x="12540" y="7968"/>
                        <a:pt x="12802" y="8229"/>
                        <a:pt x="12802" y="8752"/>
                      </a:cubicBezTo>
                      <a:cubicBezTo>
                        <a:pt x="12802" y="9536"/>
                        <a:pt x="12279" y="10058"/>
                        <a:pt x="11756" y="10320"/>
                      </a:cubicBezTo>
                      <a:cubicBezTo>
                        <a:pt x="11496" y="10581"/>
                        <a:pt x="10973" y="10581"/>
                        <a:pt x="10712" y="10320"/>
                      </a:cubicBezTo>
                      <a:cubicBezTo>
                        <a:pt x="10189" y="9797"/>
                        <a:pt x="10189" y="9013"/>
                        <a:pt x="9666" y="8491"/>
                      </a:cubicBezTo>
                      <a:cubicBezTo>
                        <a:pt x="8883" y="7968"/>
                        <a:pt x="8360" y="7446"/>
                        <a:pt x="7315" y="7707"/>
                      </a:cubicBezTo>
                      <a:cubicBezTo>
                        <a:pt x="7054" y="7968"/>
                        <a:pt x="6531" y="7968"/>
                        <a:pt x="6270" y="8229"/>
                      </a:cubicBezTo>
                      <a:cubicBezTo>
                        <a:pt x="5747" y="8491"/>
                        <a:pt x="5225" y="8491"/>
                        <a:pt x="4964" y="8752"/>
                      </a:cubicBezTo>
                      <a:cubicBezTo>
                        <a:pt x="4180" y="9274"/>
                        <a:pt x="3658" y="9536"/>
                        <a:pt x="2874" y="979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70C24B81-A66E-4FC7-2275-4AE3064D1EB1}"/>
                    </a:ext>
                  </a:extLst>
                </p:cNvPr>
                <p:cNvSpPr/>
                <p:nvPr/>
              </p:nvSpPr>
              <p:spPr>
                <a:xfrm>
                  <a:off x="7510593" y="4101415"/>
                  <a:ext cx="15053" cy="16417"/>
                </a:xfrm>
                <a:custGeom>
                  <a:avLst/>
                  <a:gdLst>
                    <a:gd name="connsiteX0" fmla="*/ 2351 w 15053"/>
                    <a:gd name="connsiteY0" fmla="*/ 9429 h 16417"/>
                    <a:gd name="connsiteX1" fmla="*/ 1567 w 15053"/>
                    <a:gd name="connsiteY1" fmla="*/ 8906 h 16417"/>
                    <a:gd name="connsiteX2" fmla="*/ 522 w 15053"/>
                    <a:gd name="connsiteY2" fmla="*/ 8384 h 16417"/>
                    <a:gd name="connsiteX3" fmla="*/ 0 w 15053"/>
                    <a:gd name="connsiteY3" fmla="*/ 6816 h 16417"/>
                    <a:gd name="connsiteX4" fmla="*/ 1567 w 15053"/>
                    <a:gd name="connsiteY4" fmla="*/ 3158 h 16417"/>
                    <a:gd name="connsiteX5" fmla="*/ 3396 w 15053"/>
                    <a:gd name="connsiteY5" fmla="*/ 1069 h 16417"/>
                    <a:gd name="connsiteX6" fmla="*/ 4702 w 15053"/>
                    <a:gd name="connsiteY6" fmla="*/ 546 h 16417"/>
                    <a:gd name="connsiteX7" fmla="*/ 6008 w 15053"/>
                    <a:gd name="connsiteY7" fmla="*/ 1069 h 16417"/>
                    <a:gd name="connsiteX8" fmla="*/ 7838 w 15053"/>
                    <a:gd name="connsiteY8" fmla="*/ 546 h 16417"/>
                    <a:gd name="connsiteX9" fmla="*/ 9405 w 15053"/>
                    <a:gd name="connsiteY9" fmla="*/ 285 h 16417"/>
                    <a:gd name="connsiteX10" fmla="*/ 9927 w 15053"/>
                    <a:gd name="connsiteY10" fmla="*/ 1591 h 16417"/>
                    <a:gd name="connsiteX11" fmla="*/ 12017 w 15053"/>
                    <a:gd name="connsiteY11" fmla="*/ 2113 h 16417"/>
                    <a:gd name="connsiteX12" fmla="*/ 14369 w 15053"/>
                    <a:gd name="connsiteY12" fmla="*/ 2113 h 16417"/>
                    <a:gd name="connsiteX13" fmla="*/ 13846 w 15053"/>
                    <a:gd name="connsiteY13" fmla="*/ 5510 h 16417"/>
                    <a:gd name="connsiteX14" fmla="*/ 11756 w 15053"/>
                    <a:gd name="connsiteY14" fmla="*/ 7600 h 16417"/>
                    <a:gd name="connsiteX15" fmla="*/ 10973 w 15053"/>
                    <a:gd name="connsiteY15" fmla="*/ 9690 h 16417"/>
                    <a:gd name="connsiteX16" fmla="*/ 9927 w 15053"/>
                    <a:gd name="connsiteY16" fmla="*/ 12041 h 16417"/>
                    <a:gd name="connsiteX17" fmla="*/ 9144 w 15053"/>
                    <a:gd name="connsiteY17" fmla="*/ 14393 h 16417"/>
                    <a:gd name="connsiteX18" fmla="*/ 8882 w 15053"/>
                    <a:gd name="connsiteY18" fmla="*/ 15438 h 16417"/>
                    <a:gd name="connsiteX19" fmla="*/ 8621 w 15053"/>
                    <a:gd name="connsiteY19" fmla="*/ 16221 h 16417"/>
                    <a:gd name="connsiteX20" fmla="*/ 7838 w 15053"/>
                    <a:gd name="connsiteY20" fmla="*/ 16221 h 16417"/>
                    <a:gd name="connsiteX21" fmla="*/ 7315 w 15053"/>
                    <a:gd name="connsiteY21" fmla="*/ 14131 h 16417"/>
                    <a:gd name="connsiteX22" fmla="*/ 7315 w 15053"/>
                    <a:gd name="connsiteY22" fmla="*/ 12041 h 16417"/>
                    <a:gd name="connsiteX23" fmla="*/ 7576 w 15053"/>
                    <a:gd name="connsiteY23" fmla="*/ 9951 h 16417"/>
                    <a:gd name="connsiteX24" fmla="*/ 7054 w 15053"/>
                    <a:gd name="connsiteY24" fmla="*/ 8645 h 16417"/>
                    <a:gd name="connsiteX25" fmla="*/ 6531 w 15053"/>
                    <a:gd name="connsiteY25" fmla="*/ 7861 h 16417"/>
                    <a:gd name="connsiteX26" fmla="*/ 3919 w 15053"/>
                    <a:gd name="connsiteY26" fmla="*/ 8122 h 16417"/>
                    <a:gd name="connsiteX27" fmla="*/ 2351 w 15053"/>
                    <a:gd name="connsiteY27" fmla="*/ 9429 h 1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053" h="16417">
                      <a:moveTo>
                        <a:pt x="2351" y="9429"/>
                      </a:moveTo>
                      <a:cubicBezTo>
                        <a:pt x="1829" y="9690"/>
                        <a:pt x="1829" y="9167"/>
                        <a:pt x="1567" y="8906"/>
                      </a:cubicBezTo>
                      <a:cubicBezTo>
                        <a:pt x="1306" y="8645"/>
                        <a:pt x="1045" y="8645"/>
                        <a:pt x="522" y="8384"/>
                      </a:cubicBezTo>
                      <a:cubicBezTo>
                        <a:pt x="0" y="7861"/>
                        <a:pt x="0" y="7338"/>
                        <a:pt x="0" y="6816"/>
                      </a:cubicBezTo>
                      <a:cubicBezTo>
                        <a:pt x="261" y="5510"/>
                        <a:pt x="1045" y="4204"/>
                        <a:pt x="1567" y="3158"/>
                      </a:cubicBezTo>
                      <a:cubicBezTo>
                        <a:pt x="2090" y="2113"/>
                        <a:pt x="2613" y="1591"/>
                        <a:pt x="3396" y="1069"/>
                      </a:cubicBezTo>
                      <a:cubicBezTo>
                        <a:pt x="3919" y="807"/>
                        <a:pt x="4441" y="546"/>
                        <a:pt x="4702" y="546"/>
                      </a:cubicBezTo>
                      <a:cubicBezTo>
                        <a:pt x="5225" y="546"/>
                        <a:pt x="5486" y="807"/>
                        <a:pt x="6008" y="1069"/>
                      </a:cubicBezTo>
                      <a:cubicBezTo>
                        <a:pt x="6792" y="1330"/>
                        <a:pt x="7315" y="1069"/>
                        <a:pt x="7838" y="546"/>
                      </a:cubicBezTo>
                      <a:cubicBezTo>
                        <a:pt x="8099" y="24"/>
                        <a:pt x="8882" y="-238"/>
                        <a:pt x="9405" y="285"/>
                      </a:cubicBezTo>
                      <a:cubicBezTo>
                        <a:pt x="9666" y="546"/>
                        <a:pt x="9666" y="1330"/>
                        <a:pt x="9927" y="1591"/>
                      </a:cubicBezTo>
                      <a:cubicBezTo>
                        <a:pt x="10189" y="2375"/>
                        <a:pt x="11495" y="2113"/>
                        <a:pt x="12017" y="2113"/>
                      </a:cubicBezTo>
                      <a:cubicBezTo>
                        <a:pt x="12801" y="2113"/>
                        <a:pt x="13846" y="1852"/>
                        <a:pt x="14369" y="2113"/>
                      </a:cubicBezTo>
                      <a:cubicBezTo>
                        <a:pt x="15675" y="2897"/>
                        <a:pt x="14891" y="4726"/>
                        <a:pt x="13846" y="5510"/>
                      </a:cubicBezTo>
                      <a:cubicBezTo>
                        <a:pt x="12801" y="6032"/>
                        <a:pt x="12017" y="6555"/>
                        <a:pt x="11756" y="7600"/>
                      </a:cubicBezTo>
                      <a:cubicBezTo>
                        <a:pt x="11495" y="8122"/>
                        <a:pt x="11233" y="8906"/>
                        <a:pt x="10973" y="9690"/>
                      </a:cubicBezTo>
                      <a:cubicBezTo>
                        <a:pt x="10711" y="10474"/>
                        <a:pt x="10189" y="11257"/>
                        <a:pt x="9927" y="12041"/>
                      </a:cubicBezTo>
                      <a:cubicBezTo>
                        <a:pt x="9666" y="12825"/>
                        <a:pt x="9405" y="13609"/>
                        <a:pt x="9144" y="14393"/>
                      </a:cubicBezTo>
                      <a:cubicBezTo>
                        <a:pt x="8882" y="14654"/>
                        <a:pt x="8882" y="15176"/>
                        <a:pt x="8882" y="15438"/>
                      </a:cubicBezTo>
                      <a:cubicBezTo>
                        <a:pt x="8882" y="15699"/>
                        <a:pt x="8882" y="15960"/>
                        <a:pt x="8621" y="16221"/>
                      </a:cubicBezTo>
                      <a:cubicBezTo>
                        <a:pt x="8360" y="16482"/>
                        <a:pt x="8099" y="16482"/>
                        <a:pt x="7838" y="16221"/>
                      </a:cubicBezTo>
                      <a:cubicBezTo>
                        <a:pt x="7315" y="15699"/>
                        <a:pt x="7315" y="14654"/>
                        <a:pt x="7315" y="14131"/>
                      </a:cubicBezTo>
                      <a:cubicBezTo>
                        <a:pt x="7315" y="13347"/>
                        <a:pt x="7315" y="12825"/>
                        <a:pt x="7315" y="12041"/>
                      </a:cubicBezTo>
                      <a:cubicBezTo>
                        <a:pt x="7315" y="11257"/>
                        <a:pt x="7838" y="10735"/>
                        <a:pt x="7576" y="9951"/>
                      </a:cubicBezTo>
                      <a:cubicBezTo>
                        <a:pt x="7576" y="9429"/>
                        <a:pt x="7315" y="9167"/>
                        <a:pt x="7054" y="8645"/>
                      </a:cubicBezTo>
                      <a:cubicBezTo>
                        <a:pt x="7054" y="8645"/>
                        <a:pt x="6531" y="7861"/>
                        <a:pt x="6531" y="7861"/>
                      </a:cubicBezTo>
                      <a:cubicBezTo>
                        <a:pt x="5747" y="7861"/>
                        <a:pt x="4702" y="7861"/>
                        <a:pt x="3919" y="8122"/>
                      </a:cubicBezTo>
                      <a:cubicBezTo>
                        <a:pt x="3657" y="8645"/>
                        <a:pt x="3135" y="9429"/>
                        <a:pt x="2351" y="94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9" name="Freeform: Shape 688">
                  <a:extLst>
                    <a:ext uri="{FF2B5EF4-FFF2-40B4-BE49-F238E27FC236}">
                      <a16:creationId xmlns:a16="http://schemas.microsoft.com/office/drawing/2014/main" id="{C1C5FC4B-6F88-E91D-A8EF-A66A23B01A62}"/>
                    </a:ext>
                  </a:extLst>
                </p:cNvPr>
                <p:cNvSpPr/>
                <p:nvPr/>
              </p:nvSpPr>
              <p:spPr>
                <a:xfrm>
                  <a:off x="7485722" y="4082325"/>
                  <a:ext cx="9652" cy="6834"/>
                </a:xfrm>
                <a:custGeom>
                  <a:avLst/>
                  <a:gdLst>
                    <a:gd name="connsiteX0" fmla="*/ 3448 w 9652"/>
                    <a:gd name="connsiteY0" fmla="*/ 6834 h 6834"/>
                    <a:gd name="connsiteX1" fmla="*/ 2403 w 9652"/>
                    <a:gd name="connsiteY1" fmla="*/ 6573 h 6834"/>
                    <a:gd name="connsiteX2" fmla="*/ 1097 w 9652"/>
                    <a:gd name="connsiteY2" fmla="*/ 6312 h 6834"/>
                    <a:gd name="connsiteX3" fmla="*/ 52 w 9652"/>
                    <a:gd name="connsiteY3" fmla="*/ 4744 h 6834"/>
                    <a:gd name="connsiteX4" fmla="*/ 1097 w 9652"/>
                    <a:gd name="connsiteY4" fmla="*/ 3438 h 6834"/>
                    <a:gd name="connsiteX5" fmla="*/ 3448 w 9652"/>
                    <a:gd name="connsiteY5" fmla="*/ 2393 h 6834"/>
                    <a:gd name="connsiteX6" fmla="*/ 5277 w 9652"/>
                    <a:gd name="connsiteY6" fmla="*/ 826 h 6834"/>
                    <a:gd name="connsiteX7" fmla="*/ 7106 w 9652"/>
                    <a:gd name="connsiteY7" fmla="*/ 42 h 6834"/>
                    <a:gd name="connsiteX8" fmla="*/ 9457 w 9652"/>
                    <a:gd name="connsiteY8" fmla="*/ 564 h 6834"/>
                    <a:gd name="connsiteX9" fmla="*/ 9457 w 9652"/>
                    <a:gd name="connsiteY9" fmla="*/ 1609 h 6834"/>
                    <a:gd name="connsiteX10" fmla="*/ 8673 w 9652"/>
                    <a:gd name="connsiteY10" fmla="*/ 2654 h 6834"/>
                    <a:gd name="connsiteX11" fmla="*/ 7367 w 9652"/>
                    <a:gd name="connsiteY11" fmla="*/ 5528 h 6834"/>
                    <a:gd name="connsiteX12" fmla="*/ 6322 w 9652"/>
                    <a:gd name="connsiteY12" fmla="*/ 6051 h 6834"/>
                    <a:gd name="connsiteX13" fmla="*/ 4493 w 9652"/>
                    <a:gd name="connsiteY13" fmla="*/ 6573 h 6834"/>
                    <a:gd name="connsiteX14" fmla="*/ 3448 w 9652"/>
                    <a:gd name="connsiteY14" fmla="*/ 6834 h 6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52" h="6834">
                      <a:moveTo>
                        <a:pt x="3448" y="6834"/>
                      </a:moveTo>
                      <a:cubicBezTo>
                        <a:pt x="3187" y="6834"/>
                        <a:pt x="2925" y="6834"/>
                        <a:pt x="2403" y="6573"/>
                      </a:cubicBezTo>
                      <a:cubicBezTo>
                        <a:pt x="1881" y="6573"/>
                        <a:pt x="1619" y="6573"/>
                        <a:pt x="1097" y="6312"/>
                      </a:cubicBezTo>
                      <a:cubicBezTo>
                        <a:pt x="574" y="6051"/>
                        <a:pt x="52" y="5267"/>
                        <a:pt x="52" y="4744"/>
                      </a:cubicBezTo>
                      <a:cubicBezTo>
                        <a:pt x="-210" y="3961"/>
                        <a:pt x="574" y="3699"/>
                        <a:pt x="1097" y="3438"/>
                      </a:cubicBezTo>
                      <a:cubicBezTo>
                        <a:pt x="1881" y="3177"/>
                        <a:pt x="2665" y="2654"/>
                        <a:pt x="3448" y="2393"/>
                      </a:cubicBezTo>
                      <a:cubicBezTo>
                        <a:pt x="3971" y="1871"/>
                        <a:pt x="4493" y="1348"/>
                        <a:pt x="5277" y="826"/>
                      </a:cubicBezTo>
                      <a:cubicBezTo>
                        <a:pt x="5799" y="564"/>
                        <a:pt x="6583" y="42"/>
                        <a:pt x="7106" y="42"/>
                      </a:cubicBezTo>
                      <a:cubicBezTo>
                        <a:pt x="7628" y="42"/>
                        <a:pt x="9196" y="-219"/>
                        <a:pt x="9457" y="564"/>
                      </a:cubicBezTo>
                      <a:cubicBezTo>
                        <a:pt x="9718" y="826"/>
                        <a:pt x="9718" y="1348"/>
                        <a:pt x="9457" y="1609"/>
                      </a:cubicBezTo>
                      <a:cubicBezTo>
                        <a:pt x="9457" y="2132"/>
                        <a:pt x="8934" y="2393"/>
                        <a:pt x="8673" y="2654"/>
                      </a:cubicBezTo>
                      <a:cubicBezTo>
                        <a:pt x="7628" y="3438"/>
                        <a:pt x="8150" y="4744"/>
                        <a:pt x="7367" y="5528"/>
                      </a:cubicBezTo>
                      <a:cubicBezTo>
                        <a:pt x="7106" y="5790"/>
                        <a:pt x="6583" y="6051"/>
                        <a:pt x="6322" y="6051"/>
                      </a:cubicBezTo>
                      <a:cubicBezTo>
                        <a:pt x="5799" y="6312"/>
                        <a:pt x="5016" y="6573"/>
                        <a:pt x="4493" y="6573"/>
                      </a:cubicBezTo>
                      <a:cubicBezTo>
                        <a:pt x="4232" y="6834"/>
                        <a:pt x="3971" y="6834"/>
                        <a:pt x="3448" y="68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90" name="Graphic 3">
                  <a:extLst>
                    <a:ext uri="{FF2B5EF4-FFF2-40B4-BE49-F238E27FC236}">
                      <a16:creationId xmlns:a16="http://schemas.microsoft.com/office/drawing/2014/main" id="{C1873120-FBA7-660E-BE6C-6919D1578F22}"/>
                    </a:ext>
                  </a:extLst>
                </p:cNvPr>
                <p:cNvGrpSpPr/>
                <p:nvPr/>
              </p:nvGrpSpPr>
              <p:grpSpPr>
                <a:xfrm>
                  <a:off x="6909212" y="3946911"/>
                  <a:ext cx="507863" cy="437472"/>
                  <a:chOff x="6909212" y="3946911"/>
                  <a:chExt cx="507863" cy="437472"/>
                </a:xfrm>
                <a:solidFill>
                  <a:srgbClr val="D5D7D8"/>
                </a:solidFill>
              </p:grpSpPr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9BFEFDD4-D073-F498-603F-CDE4AA90613A}"/>
                      </a:ext>
                    </a:extLst>
                  </p:cNvPr>
                  <p:cNvSpPr/>
                  <p:nvPr/>
                </p:nvSpPr>
                <p:spPr>
                  <a:xfrm>
                    <a:off x="7221547" y="4098293"/>
                    <a:ext cx="9050" cy="7349"/>
                  </a:xfrm>
                  <a:custGeom>
                    <a:avLst/>
                    <a:gdLst>
                      <a:gd name="connsiteX0" fmla="*/ 2449 w 9050"/>
                      <a:gd name="connsiteY0" fmla="*/ 272 h 7349"/>
                      <a:gd name="connsiteX1" fmla="*/ 7674 w 9050"/>
                      <a:gd name="connsiteY1" fmla="*/ 794 h 7349"/>
                      <a:gd name="connsiteX2" fmla="*/ 8980 w 9050"/>
                      <a:gd name="connsiteY2" fmla="*/ 2362 h 7349"/>
                      <a:gd name="connsiteX3" fmla="*/ 8197 w 9050"/>
                      <a:gd name="connsiteY3" fmla="*/ 3929 h 7349"/>
                      <a:gd name="connsiteX4" fmla="*/ 882 w 9050"/>
                      <a:gd name="connsiteY4" fmla="*/ 6281 h 7349"/>
                      <a:gd name="connsiteX5" fmla="*/ 2449 w 9050"/>
                      <a:gd name="connsiteY5" fmla="*/ 272 h 7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050" h="7349">
                        <a:moveTo>
                          <a:pt x="2449" y="272"/>
                        </a:moveTo>
                        <a:cubicBezTo>
                          <a:pt x="3755" y="-251"/>
                          <a:pt x="6629" y="10"/>
                          <a:pt x="7674" y="794"/>
                        </a:cubicBezTo>
                        <a:cubicBezTo>
                          <a:pt x="8197" y="1056"/>
                          <a:pt x="8980" y="1839"/>
                          <a:pt x="8980" y="2362"/>
                        </a:cubicBezTo>
                        <a:cubicBezTo>
                          <a:pt x="9242" y="3146"/>
                          <a:pt x="8720" y="3407"/>
                          <a:pt x="8197" y="3929"/>
                        </a:cubicBezTo>
                        <a:cubicBezTo>
                          <a:pt x="6368" y="5497"/>
                          <a:pt x="3233" y="9154"/>
                          <a:pt x="882" y="6281"/>
                        </a:cubicBezTo>
                        <a:cubicBezTo>
                          <a:pt x="-686" y="4452"/>
                          <a:pt x="-163" y="1056"/>
                          <a:pt x="2449" y="27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D916B15C-802A-596E-4BDC-49E34F86D7B1}"/>
                      </a:ext>
                    </a:extLst>
                  </p:cNvPr>
                  <p:cNvSpPr/>
                  <p:nvPr/>
                </p:nvSpPr>
                <p:spPr>
                  <a:xfrm>
                    <a:off x="7138720" y="4205048"/>
                    <a:ext cx="195563" cy="60264"/>
                  </a:xfrm>
                  <a:custGeom>
                    <a:avLst/>
                    <a:gdLst>
                      <a:gd name="connsiteX0" fmla="*/ 98861 w 195563"/>
                      <a:gd name="connsiteY0" fmla="*/ 42170 h 60264"/>
                      <a:gd name="connsiteX1" fmla="*/ 83708 w 195563"/>
                      <a:gd name="connsiteY1" fmla="*/ 39296 h 60264"/>
                      <a:gd name="connsiteX2" fmla="*/ 79267 w 195563"/>
                      <a:gd name="connsiteY2" fmla="*/ 40341 h 60264"/>
                      <a:gd name="connsiteX3" fmla="*/ 72474 w 195563"/>
                      <a:gd name="connsiteY3" fmla="*/ 39557 h 60264"/>
                      <a:gd name="connsiteX4" fmla="*/ 67511 w 195563"/>
                      <a:gd name="connsiteY4" fmla="*/ 39557 h 60264"/>
                      <a:gd name="connsiteX5" fmla="*/ 63069 w 195563"/>
                      <a:gd name="connsiteY5" fmla="*/ 39035 h 60264"/>
                      <a:gd name="connsiteX6" fmla="*/ 58628 w 195563"/>
                      <a:gd name="connsiteY6" fmla="*/ 39035 h 60264"/>
                      <a:gd name="connsiteX7" fmla="*/ 50268 w 195563"/>
                      <a:gd name="connsiteY7" fmla="*/ 36684 h 60264"/>
                      <a:gd name="connsiteX8" fmla="*/ 39817 w 195563"/>
                      <a:gd name="connsiteY8" fmla="*/ 33026 h 60264"/>
                      <a:gd name="connsiteX9" fmla="*/ 34331 w 195563"/>
                      <a:gd name="connsiteY9" fmla="*/ 31459 h 60264"/>
                      <a:gd name="connsiteX10" fmla="*/ 21791 w 195563"/>
                      <a:gd name="connsiteY10" fmla="*/ 33810 h 60264"/>
                      <a:gd name="connsiteX11" fmla="*/ 17611 w 195563"/>
                      <a:gd name="connsiteY11" fmla="*/ 33810 h 60264"/>
                      <a:gd name="connsiteX12" fmla="*/ 18395 w 195563"/>
                      <a:gd name="connsiteY12" fmla="*/ 30152 h 60264"/>
                      <a:gd name="connsiteX13" fmla="*/ 20746 w 195563"/>
                      <a:gd name="connsiteY13" fmla="*/ 23360 h 60264"/>
                      <a:gd name="connsiteX14" fmla="*/ 12386 w 195563"/>
                      <a:gd name="connsiteY14" fmla="*/ 20225 h 60264"/>
                      <a:gd name="connsiteX15" fmla="*/ 6377 w 195563"/>
                      <a:gd name="connsiteY15" fmla="*/ 19963 h 60264"/>
                      <a:gd name="connsiteX16" fmla="*/ 1413 w 195563"/>
                      <a:gd name="connsiteY16" fmla="*/ 19441 h 60264"/>
                      <a:gd name="connsiteX17" fmla="*/ 1674 w 195563"/>
                      <a:gd name="connsiteY17" fmla="*/ 12126 h 60264"/>
                      <a:gd name="connsiteX18" fmla="*/ 5070 w 195563"/>
                      <a:gd name="connsiteY18" fmla="*/ 8991 h 60264"/>
                      <a:gd name="connsiteX19" fmla="*/ 12647 w 195563"/>
                      <a:gd name="connsiteY19" fmla="*/ 108 h 60264"/>
                      <a:gd name="connsiteX20" fmla="*/ 16043 w 195563"/>
                      <a:gd name="connsiteY20" fmla="*/ 369 h 60264"/>
                      <a:gd name="connsiteX21" fmla="*/ 18917 w 195563"/>
                      <a:gd name="connsiteY21" fmla="*/ 2460 h 60264"/>
                      <a:gd name="connsiteX22" fmla="*/ 23097 w 195563"/>
                      <a:gd name="connsiteY22" fmla="*/ 3243 h 60264"/>
                      <a:gd name="connsiteX23" fmla="*/ 26755 w 195563"/>
                      <a:gd name="connsiteY23" fmla="*/ 3243 h 60264"/>
                      <a:gd name="connsiteX24" fmla="*/ 29367 w 195563"/>
                      <a:gd name="connsiteY24" fmla="*/ 1414 h 60264"/>
                      <a:gd name="connsiteX25" fmla="*/ 36943 w 195563"/>
                      <a:gd name="connsiteY25" fmla="*/ 1153 h 60264"/>
                      <a:gd name="connsiteX26" fmla="*/ 42692 w 195563"/>
                      <a:gd name="connsiteY26" fmla="*/ 4811 h 60264"/>
                      <a:gd name="connsiteX27" fmla="*/ 50006 w 195563"/>
                      <a:gd name="connsiteY27" fmla="*/ 7162 h 60264"/>
                      <a:gd name="connsiteX28" fmla="*/ 57844 w 195563"/>
                      <a:gd name="connsiteY28" fmla="*/ 8469 h 60264"/>
                      <a:gd name="connsiteX29" fmla="*/ 64637 w 195563"/>
                      <a:gd name="connsiteY29" fmla="*/ 13955 h 60264"/>
                      <a:gd name="connsiteX30" fmla="*/ 71690 w 195563"/>
                      <a:gd name="connsiteY30" fmla="*/ 19441 h 60264"/>
                      <a:gd name="connsiteX31" fmla="*/ 83708 w 195563"/>
                      <a:gd name="connsiteY31" fmla="*/ 19180 h 60264"/>
                      <a:gd name="connsiteX32" fmla="*/ 95203 w 195563"/>
                      <a:gd name="connsiteY32" fmla="*/ 21792 h 60264"/>
                      <a:gd name="connsiteX33" fmla="*/ 99645 w 195563"/>
                      <a:gd name="connsiteY33" fmla="*/ 20747 h 60264"/>
                      <a:gd name="connsiteX34" fmla="*/ 104086 w 195563"/>
                      <a:gd name="connsiteY34" fmla="*/ 21270 h 60264"/>
                      <a:gd name="connsiteX35" fmla="*/ 111140 w 195563"/>
                      <a:gd name="connsiteY35" fmla="*/ 15522 h 60264"/>
                      <a:gd name="connsiteX36" fmla="*/ 118455 w 195563"/>
                      <a:gd name="connsiteY36" fmla="*/ 11342 h 60264"/>
                      <a:gd name="connsiteX37" fmla="*/ 124987 w 195563"/>
                      <a:gd name="connsiteY37" fmla="*/ 17351 h 60264"/>
                      <a:gd name="connsiteX38" fmla="*/ 129689 w 195563"/>
                      <a:gd name="connsiteY38" fmla="*/ 17612 h 60264"/>
                      <a:gd name="connsiteX39" fmla="*/ 135698 w 195563"/>
                      <a:gd name="connsiteY39" fmla="*/ 19963 h 60264"/>
                      <a:gd name="connsiteX40" fmla="*/ 140662 w 195563"/>
                      <a:gd name="connsiteY40" fmla="*/ 21792 h 60264"/>
                      <a:gd name="connsiteX41" fmla="*/ 144842 w 195563"/>
                      <a:gd name="connsiteY41" fmla="*/ 20486 h 60264"/>
                      <a:gd name="connsiteX42" fmla="*/ 153202 w 195563"/>
                      <a:gd name="connsiteY42" fmla="*/ 21792 h 60264"/>
                      <a:gd name="connsiteX43" fmla="*/ 155031 w 195563"/>
                      <a:gd name="connsiteY43" fmla="*/ 28585 h 60264"/>
                      <a:gd name="connsiteX44" fmla="*/ 166004 w 195563"/>
                      <a:gd name="connsiteY44" fmla="*/ 37206 h 60264"/>
                      <a:gd name="connsiteX45" fmla="*/ 182463 w 195563"/>
                      <a:gd name="connsiteY45" fmla="*/ 37468 h 60264"/>
                      <a:gd name="connsiteX46" fmla="*/ 194742 w 195563"/>
                      <a:gd name="connsiteY46" fmla="*/ 47134 h 60264"/>
                      <a:gd name="connsiteX47" fmla="*/ 191607 w 195563"/>
                      <a:gd name="connsiteY47" fmla="*/ 59935 h 60264"/>
                      <a:gd name="connsiteX48" fmla="*/ 177238 w 195563"/>
                      <a:gd name="connsiteY48" fmla="*/ 55233 h 60264"/>
                      <a:gd name="connsiteX49" fmla="*/ 158688 w 195563"/>
                      <a:gd name="connsiteY49" fmla="*/ 52620 h 60264"/>
                      <a:gd name="connsiteX50" fmla="*/ 138310 w 195563"/>
                      <a:gd name="connsiteY50" fmla="*/ 53926 h 60264"/>
                      <a:gd name="connsiteX51" fmla="*/ 118716 w 195563"/>
                      <a:gd name="connsiteY51" fmla="*/ 48963 h 60264"/>
                      <a:gd name="connsiteX52" fmla="*/ 98861 w 195563"/>
                      <a:gd name="connsiteY52" fmla="*/ 42170 h 60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195563" h="60264">
                        <a:moveTo>
                          <a:pt x="98861" y="42170"/>
                        </a:moveTo>
                        <a:cubicBezTo>
                          <a:pt x="94159" y="40603"/>
                          <a:pt x="88672" y="39296"/>
                          <a:pt x="83708" y="39296"/>
                        </a:cubicBezTo>
                        <a:cubicBezTo>
                          <a:pt x="82141" y="39296"/>
                          <a:pt x="80834" y="40080"/>
                          <a:pt x="79267" y="40341"/>
                        </a:cubicBezTo>
                        <a:cubicBezTo>
                          <a:pt x="76915" y="40864"/>
                          <a:pt x="74825" y="39819"/>
                          <a:pt x="72474" y="39557"/>
                        </a:cubicBezTo>
                        <a:cubicBezTo>
                          <a:pt x="70907" y="39296"/>
                          <a:pt x="69078" y="39819"/>
                          <a:pt x="67511" y="39557"/>
                        </a:cubicBezTo>
                        <a:cubicBezTo>
                          <a:pt x="65943" y="39296"/>
                          <a:pt x="64637" y="39035"/>
                          <a:pt x="63069" y="39035"/>
                        </a:cubicBezTo>
                        <a:cubicBezTo>
                          <a:pt x="61502" y="39035"/>
                          <a:pt x="60195" y="39035"/>
                          <a:pt x="58628" y="39035"/>
                        </a:cubicBezTo>
                        <a:cubicBezTo>
                          <a:pt x="55493" y="39035"/>
                          <a:pt x="53142" y="37729"/>
                          <a:pt x="50268" y="36684"/>
                        </a:cubicBezTo>
                        <a:cubicBezTo>
                          <a:pt x="46871" y="35116"/>
                          <a:pt x="43475" y="34332"/>
                          <a:pt x="39817" y="33026"/>
                        </a:cubicBezTo>
                        <a:cubicBezTo>
                          <a:pt x="37989" y="32504"/>
                          <a:pt x="36160" y="31981"/>
                          <a:pt x="34331" y="31459"/>
                        </a:cubicBezTo>
                        <a:cubicBezTo>
                          <a:pt x="30151" y="30414"/>
                          <a:pt x="25448" y="32243"/>
                          <a:pt x="21791" y="33810"/>
                        </a:cubicBezTo>
                        <a:cubicBezTo>
                          <a:pt x="20746" y="34071"/>
                          <a:pt x="18917" y="34594"/>
                          <a:pt x="17611" y="33810"/>
                        </a:cubicBezTo>
                        <a:cubicBezTo>
                          <a:pt x="16305" y="32765"/>
                          <a:pt x="17349" y="30936"/>
                          <a:pt x="18395" y="30152"/>
                        </a:cubicBezTo>
                        <a:cubicBezTo>
                          <a:pt x="19962" y="28324"/>
                          <a:pt x="22052" y="25972"/>
                          <a:pt x="20746" y="23360"/>
                        </a:cubicBezTo>
                        <a:cubicBezTo>
                          <a:pt x="19179" y="21009"/>
                          <a:pt x="14737" y="20486"/>
                          <a:pt x="12386" y="20225"/>
                        </a:cubicBezTo>
                        <a:cubicBezTo>
                          <a:pt x="10296" y="19963"/>
                          <a:pt x="8467" y="19963"/>
                          <a:pt x="6377" y="19963"/>
                        </a:cubicBezTo>
                        <a:cubicBezTo>
                          <a:pt x="4810" y="19963"/>
                          <a:pt x="2980" y="20225"/>
                          <a:pt x="1413" y="19441"/>
                        </a:cubicBezTo>
                        <a:cubicBezTo>
                          <a:pt x="-1199" y="18396"/>
                          <a:pt x="368" y="13694"/>
                          <a:pt x="1674" y="12126"/>
                        </a:cubicBezTo>
                        <a:cubicBezTo>
                          <a:pt x="2719" y="10820"/>
                          <a:pt x="4026" y="10036"/>
                          <a:pt x="5070" y="8991"/>
                        </a:cubicBezTo>
                        <a:cubicBezTo>
                          <a:pt x="7161" y="6117"/>
                          <a:pt x="8467" y="631"/>
                          <a:pt x="12647" y="108"/>
                        </a:cubicBezTo>
                        <a:cubicBezTo>
                          <a:pt x="13692" y="-153"/>
                          <a:pt x="14998" y="108"/>
                          <a:pt x="16043" y="369"/>
                        </a:cubicBezTo>
                        <a:cubicBezTo>
                          <a:pt x="17349" y="892"/>
                          <a:pt x="17872" y="1937"/>
                          <a:pt x="18917" y="2460"/>
                        </a:cubicBezTo>
                        <a:cubicBezTo>
                          <a:pt x="20223" y="3243"/>
                          <a:pt x="21530" y="3243"/>
                          <a:pt x="23097" y="3243"/>
                        </a:cubicBezTo>
                        <a:cubicBezTo>
                          <a:pt x="24142" y="3243"/>
                          <a:pt x="25448" y="3505"/>
                          <a:pt x="26755" y="3243"/>
                        </a:cubicBezTo>
                        <a:cubicBezTo>
                          <a:pt x="27799" y="2982"/>
                          <a:pt x="28583" y="2198"/>
                          <a:pt x="29367" y="1414"/>
                        </a:cubicBezTo>
                        <a:cubicBezTo>
                          <a:pt x="31718" y="-153"/>
                          <a:pt x="34592" y="108"/>
                          <a:pt x="36943" y="1153"/>
                        </a:cubicBezTo>
                        <a:cubicBezTo>
                          <a:pt x="39034" y="1937"/>
                          <a:pt x="40862" y="3505"/>
                          <a:pt x="42692" y="4811"/>
                        </a:cubicBezTo>
                        <a:cubicBezTo>
                          <a:pt x="45043" y="6378"/>
                          <a:pt x="47394" y="6640"/>
                          <a:pt x="50006" y="7162"/>
                        </a:cubicBezTo>
                        <a:cubicBezTo>
                          <a:pt x="52619" y="7946"/>
                          <a:pt x="55231" y="7946"/>
                          <a:pt x="57844" y="8469"/>
                        </a:cubicBezTo>
                        <a:cubicBezTo>
                          <a:pt x="60979" y="9252"/>
                          <a:pt x="63069" y="11081"/>
                          <a:pt x="64637" y="13955"/>
                        </a:cubicBezTo>
                        <a:cubicBezTo>
                          <a:pt x="66465" y="17090"/>
                          <a:pt x="67772" y="19441"/>
                          <a:pt x="71690" y="19441"/>
                        </a:cubicBezTo>
                        <a:cubicBezTo>
                          <a:pt x="75871" y="19702"/>
                          <a:pt x="79790" y="18919"/>
                          <a:pt x="83708" y="19180"/>
                        </a:cubicBezTo>
                        <a:cubicBezTo>
                          <a:pt x="87627" y="19702"/>
                          <a:pt x="91285" y="22054"/>
                          <a:pt x="95203" y="21792"/>
                        </a:cubicBezTo>
                        <a:cubicBezTo>
                          <a:pt x="96771" y="21792"/>
                          <a:pt x="98077" y="21009"/>
                          <a:pt x="99645" y="20747"/>
                        </a:cubicBezTo>
                        <a:cubicBezTo>
                          <a:pt x="101212" y="20486"/>
                          <a:pt x="102519" y="21009"/>
                          <a:pt x="104086" y="21270"/>
                        </a:cubicBezTo>
                        <a:cubicBezTo>
                          <a:pt x="108266" y="22054"/>
                          <a:pt x="109572" y="18657"/>
                          <a:pt x="111140" y="15522"/>
                        </a:cubicBezTo>
                        <a:cubicBezTo>
                          <a:pt x="112446" y="12910"/>
                          <a:pt x="115320" y="10036"/>
                          <a:pt x="118455" y="11342"/>
                        </a:cubicBezTo>
                        <a:cubicBezTo>
                          <a:pt x="121329" y="12387"/>
                          <a:pt x="121851" y="16567"/>
                          <a:pt x="124987" y="17351"/>
                        </a:cubicBezTo>
                        <a:cubicBezTo>
                          <a:pt x="126554" y="17612"/>
                          <a:pt x="128122" y="17351"/>
                          <a:pt x="129689" y="17612"/>
                        </a:cubicBezTo>
                        <a:cubicBezTo>
                          <a:pt x="131779" y="18135"/>
                          <a:pt x="133608" y="19180"/>
                          <a:pt x="135698" y="19963"/>
                        </a:cubicBezTo>
                        <a:cubicBezTo>
                          <a:pt x="137266" y="20747"/>
                          <a:pt x="138833" y="21792"/>
                          <a:pt x="140662" y="21792"/>
                        </a:cubicBezTo>
                        <a:cubicBezTo>
                          <a:pt x="142229" y="21792"/>
                          <a:pt x="143275" y="21009"/>
                          <a:pt x="144842" y="20486"/>
                        </a:cubicBezTo>
                        <a:cubicBezTo>
                          <a:pt x="147193" y="19702"/>
                          <a:pt x="151635" y="19441"/>
                          <a:pt x="153202" y="21792"/>
                        </a:cubicBezTo>
                        <a:cubicBezTo>
                          <a:pt x="154508" y="23621"/>
                          <a:pt x="153986" y="26495"/>
                          <a:pt x="155031" y="28585"/>
                        </a:cubicBezTo>
                        <a:cubicBezTo>
                          <a:pt x="157904" y="32504"/>
                          <a:pt x="161039" y="36161"/>
                          <a:pt x="166004" y="37206"/>
                        </a:cubicBezTo>
                        <a:cubicBezTo>
                          <a:pt x="171490" y="38513"/>
                          <a:pt x="176976" y="36945"/>
                          <a:pt x="182463" y="37468"/>
                        </a:cubicBezTo>
                        <a:cubicBezTo>
                          <a:pt x="188210" y="37990"/>
                          <a:pt x="192913" y="41386"/>
                          <a:pt x="194742" y="47134"/>
                        </a:cubicBezTo>
                        <a:cubicBezTo>
                          <a:pt x="196048" y="51053"/>
                          <a:pt x="196309" y="58368"/>
                          <a:pt x="191607" y="59935"/>
                        </a:cubicBezTo>
                        <a:cubicBezTo>
                          <a:pt x="186904" y="61503"/>
                          <a:pt x="181157" y="57062"/>
                          <a:pt x="177238" y="55233"/>
                        </a:cubicBezTo>
                        <a:cubicBezTo>
                          <a:pt x="171229" y="52620"/>
                          <a:pt x="165220" y="51837"/>
                          <a:pt x="158688" y="52620"/>
                        </a:cubicBezTo>
                        <a:cubicBezTo>
                          <a:pt x="151895" y="53404"/>
                          <a:pt x="145103" y="54449"/>
                          <a:pt x="138310" y="53926"/>
                        </a:cubicBezTo>
                        <a:cubicBezTo>
                          <a:pt x="131518" y="53404"/>
                          <a:pt x="124987" y="51575"/>
                          <a:pt x="118716" y="48963"/>
                        </a:cubicBezTo>
                        <a:cubicBezTo>
                          <a:pt x="111663" y="47395"/>
                          <a:pt x="105393" y="44260"/>
                          <a:pt x="98861" y="4217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3" name="Freeform: Shape 692">
                    <a:extLst>
                      <a:ext uri="{FF2B5EF4-FFF2-40B4-BE49-F238E27FC236}">
                        <a16:creationId xmlns:a16="http://schemas.microsoft.com/office/drawing/2014/main" id="{91CC412A-22A0-BD4A-E25A-C1060AD1478F}"/>
                      </a:ext>
                    </a:extLst>
                  </p:cNvPr>
                  <p:cNvSpPr/>
                  <p:nvPr/>
                </p:nvSpPr>
                <p:spPr>
                  <a:xfrm>
                    <a:off x="6916636" y="3956682"/>
                    <a:ext cx="230919" cy="248874"/>
                  </a:xfrm>
                  <a:custGeom>
                    <a:avLst/>
                    <a:gdLst>
                      <a:gd name="connsiteX0" fmla="*/ 163670 w 230919"/>
                      <a:gd name="connsiteY0" fmla="*/ 106352 h 248874"/>
                      <a:gd name="connsiteX1" fmla="*/ 162103 w 230919"/>
                      <a:gd name="connsiteY1" fmla="*/ 104262 h 248874"/>
                      <a:gd name="connsiteX2" fmla="*/ 158445 w 230919"/>
                      <a:gd name="connsiteY2" fmla="*/ 103740 h 248874"/>
                      <a:gd name="connsiteX3" fmla="*/ 154265 w 230919"/>
                      <a:gd name="connsiteY3" fmla="*/ 101389 h 248874"/>
                      <a:gd name="connsiteX4" fmla="*/ 149563 w 230919"/>
                      <a:gd name="connsiteY4" fmla="*/ 94073 h 248874"/>
                      <a:gd name="connsiteX5" fmla="*/ 145905 w 230919"/>
                      <a:gd name="connsiteY5" fmla="*/ 91461 h 248874"/>
                      <a:gd name="connsiteX6" fmla="*/ 139635 w 230919"/>
                      <a:gd name="connsiteY6" fmla="*/ 88064 h 248874"/>
                      <a:gd name="connsiteX7" fmla="*/ 129446 w 230919"/>
                      <a:gd name="connsiteY7" fmla="*/ 82578 h 248874"/>
                      <a:gd name="connsiteX8" fmla="*/ 127878 w 230919"/>
                      <a:gd name="connsiteY8" fmla="*/ 79443 h 248874"/>
                      <a:gd name="connsiteX9" fmla="*/ 127095 w 230919"/>
                      <a:gd name="connsiteY9" fmla="*/ 76047 h 248874"/>
                      <a:gd name="connsiteX10" fmla="*/ 123699 w 230919"/>
                      <a:gd name="connsiteY10" fmla="*/ 76569 h 248874"/>
                      <a:gd name="connsiteX11" fmla="*/ 122653 w 230919"/>
                      <a:gd name="connsiteY11" fmla="*/ 79966 h 248874"/>
                      <a:gd name="connsiteX12" fmla="*/ 121086 w 230919"/>
                      <a:gd name="connsiteY12" fmla="*/ 82056 h 248874"/>
                      <a:gd name="connsiteX13" fmla="*/ 117951 w 230919"/>
                      <a:gd name="connsiteY13" fmla="*/ 76831 h 248874"/>
                      <a:gd name="connsiteX14" fmla="*/ 114816 w 230919"/>
                      <a:gd name="connsiteY14" fmla="*/ 72128 h 248874"/>
                      <a:gd name="connsiteX15" fmla="*/ 110636 w 230919"/>
                      <a:gd name="connsiteY15" fmla="*/ 68993 h 248874"/>
                      <a:gd name="connsiteX16" fmla="*/ 107762 w 230919"/>
                      <a:gd name="connsiteY16" fmla="*/ 66381 h 248874"/>
                      <a:gd name="connsiteX17" fmla="*/ 105411 w 230919"/>
                      <a:gd name="connsiteY17" fmla="*/ 65074 h 248874"/>
                      <a:gd name="connsiteX18" fmla="*/ 104366 w 230919"/>
                      <a:gd name="connsiteY18" fmla="*/ 62723 h 248874"/>
                      <a:gd name="connsiteX19" fmla="*/ 101231 w 230919"/>
                      <a:gd name="connsiteY19" fmla="*/ 58020 h 248874"/>
                      <a:gd name="connsiteX20" fmla="*/ 96789 w 230919"/>
                      <a:gd name="connsiteY20" fmla="*/ 54624 h 248874"/>
                      <a:gd name="connsiteX21" fmla="*/ 91564 w 230919"/>
                      <a:gd name="connsiteY21" fmla="*/ 51750 h 248874"/>
                      <a:gd name="connsiteX22" fmla="*/ 80592 w 230919"/>
                      <a:gd name="connsiteY22" fmla="*/ 45480 h 248874"/>
                      <a:gd name="connsiteX23" fmla="*/ 76150 w 230919"/>
                      <a:gd name="connsiteY23" fmla="*/ 40516 h 248874"/>
                      <a:gd name="connsiteX24" fmla="*/ 70664 w 230919"/>
                      <a:gd name="connsiteY24" fmla="*/ 36336 h 248874"/>
                      <a:gd name="connsiteX25" fmla="*/ 66223 w 230919"/>
                      <a:gd name="connsiteY25" fmla="*/ 31895 h 248874"/>
                      <a:gd name="connsiteX26" fmla="*/ 63610 w 230919"/>
                      <a:gd name="connsiteY26" fmla="*/ 26147 h 248874"/>
                      <a:gd name="connsiteX27" fmla="*/ 59952 w 230919"/>
                      <a:gd name="connsiteY27" fmla="*/ 21445 h 248874"/>
                      <a:gd name="connsiteX28" fmla="*/ 57862 w 230919"/>
                      <a:gd name="connsiteY28" fmla="*/ 17787 h 248874"/>
                      <a:gd name="connsiteX29" fmla="*/ 51592 w 230919"/>
                      <a:gd name="connsiteY29" fmla="*/ 10472 h 248874"/>
                      <a:gd name="connsiteX30" fmla="*/ 46890 w 230919"/>
                      <a:gd name="connsiteY30" fmla="*/ 8643 h 248874"/>
                      <a:gd name="connsiteX31" fmla="*/ 42448 w 230919"/>
                      <a:gd name="connsiteY31" fmla="*/ 9166 h 248874"/>
                      <a:gd name="connsiteX32" fmla="*/ 37746 w 230919"/>
                      <a:gd name="connsiteY32" fmla="*/ 8382 h 248874"/>
                      <a:gd name="connsiteX33" fmla="*/ 32521 w 230919"/>
                      <a:gd name="connsiteY33" fmla="*/ 8382 h 248874"/>
                      <a:gd name="connsiteX34" fmla="*/ 28079 w 230919"/>
                      <a:gd name="connsiteY34" fmla="*/ 8905 h 248874"/>
                      <a:gd name="connsiteX35" fmla="*/ 18413 w 230919"/>
                      <a:gd name="connsiteY35" fmla="*/ 6814 h 248874"/>
                      <a:gd name="connsiteX36" fmla="*/ 7440 w 230919"/>
                      <a:gd name="connsiteY36" fmla="*/ 22 h 248874"/>
                      <a:gd name="connsiteX37" fmla="*/ 125 w 230919"/>
                      <a:gd name="connsiteY37" fmla="*/ 5508 h 248874"/>
                      <a:gd name="connsiteX38" fmla="*/ 8224 w 230919"/>
                      <a:gd name="connsiteY38" fmla="*/ 23012 h 248874"/>
                      <a:gd name="connsiteX39" fmla="*/ 13188 w 230919"/>
                      <a:gd name="connsiteY39" fmla="*/ 28237 h 248874"/>
                      <a:gd name="connsiteX40" fmla="*/ 23638 w 230919"/>
                      <a:gd name="connsiteY40" fmla="*/ 35291 h 248874"/>
                      <a:gd name="connsiteX41" fmla="*/ 28602 w 230919"/>
                      <a:gd name="connsiteY41" fmla="*/ 39471 h 248874"/>
                      <a:gd name="connsiteX42" fmla="*/ 32260 w 230919"/>
                      <a:gd name="connsiteY42" fmla="*/ 41039 h 248874"/>
                      <a:gd name="connsiteX43" fmla="*/ 40358 w 230919"/>
                      <a:gd name="connsiteY43" fmla="*/ 48354 h 248874"/>
                      <a:gd name="connsiteX44" fmla="*/ 47935 w 230919"/>
                      <a:gd name="connsiteY44" fmla="*/ 56192 h 248874"/>
                      <a:gd name="connsiteX45" fmla="*/ 52899 w 230919"/>
                      <a:gd name="connsiteY45" fmla="*/ 63245 h 248874"/>
                      <a:gd name="connsiteX46" fmla="*/ 57601 w 230919"/>
                      <a:gd name="connsiteY46" fmla="*/ 72128 h 248874"/>
                      <a:gd name="connsiteX47" fmla="*/ 63087 w 230919"/>
                      <a:gd name="connsiteY47" fmla="*/ 75263 h 248874"/>
                      <a:gd name="connsiteX48" fmla="*/ 68312 w 230919"/>
                      <a:gd name="connsiteY48" fmla="*/ 78137 h 248874"/>
                      <a:gd name="connsiteX49" fmla="*/ 72754 w 230919"/>
                      <a:gd name="connsiteY49" fmla="*/ 83362 h 248874"/>
                      <a:gd name="connsiteX50" fmla="*/ 76673 w 230919"/>
                      <a:gd name="connsiteY50" fmla="*/ 89371 h 248874"/>
                      <a:gd name="connsiteX51" fmla="*/ 79546 w 230919"/>
                      <a:gd name="connsiteY51" fmla="*/ 96425 h 248874"/>
                      <a:gd name="connsiteX52" fmla="*/ 83204 w 230919"/>
                      <a:gd name="connsiteY52" fmla="*/ 106091 h 248874"/>
                      <a:gd name="connsiteX53" fmla="*/ 94177 w 230919"/>
                      <a:gd name="connsiteY53" fmla="*/ 124640 h 248874"/>
                      <a:gd name="connsiteX54" fmla="*/ 109330 w 230919"/>
                      <a:gd name="connsiteY54" fmla="*/ 139532 h 248874"/>
                      <a:gd name="connsiteX55" fmla="*/ 119257 w 230919"/>
                      <a:gd name="connsiteY55" fmla="*/ 162783 h 248874"/>
                      <a:gd name="connsiteX56" fmla="*/ 133626 w 230919"/>
                      <a:gd name="connsiteY56" fmla="*/ 187080 h 248874"/>
                      <a:gd name="connsiteX57" fmla="*/ 152175 w 230919"/>
                      <a:gd name="connsiteY57" fmla="*/ 205890 h 248874"/>
                      <a:gd name="connsiteX58" fmla="*/ 171769 w 230919"/>
                      <a:gd name="connsiteY58" fmla="*/ 221565 h 248874"/>
                      <a:gd name="connsiteX59" fmla="*/ 182481 w 230919"/>
                      <a:gd name="connsiteY59" fmla="*/ 232016 h 248874"/>
                      <a:gd name="connsiteX60" fmla="*/ 187967 w 230919"/>
                      <a:gd name="connsiteY60" fmla="*/ 236979 h 248874"/>
                      <a:gd name="connsiteX61" fmla="*/ 193454 w 230919"/>
                      <a:gd name="connsiteY61" fmla="*/ 240637 h 248874"/>
                      <a:gd name="connsiteX62" fmla="*/ 195805 w 230919"/>
                      <a:gd name="connsiteY62" fmla="*/ 242204 h 248874"/>
                      <a:gd name="connsiteX63" fmla="*/ 198679 w 230919"/>
                      <a:gd name="connsiteY63" fmla="*/ 245601 h 248874"/>
                      <a:gd name="connsiteX64" fmla="*/ 200507 w 230919"/>
                      <a:gd name="connsiteY64" fmla="*/ 248213 h 248874"/>
                      <a:gd name="connsiteX65" fmla="*/ 202598 w 230919"/>
                      <a:gd name="connsiteY65" fmla="*/ 248474 h 248874"/>
                      <a:gd name="connsiteX66" fmla="*/ 203120 w 230919"/>
                      <a:gd name="connsiteY66" fmla="*/ 245078 h 248874"/>
                      <a:gd name="connsiteX67" fmla="*/ 203120 w 230919"/>
                      <a:gd name="connsiteY67" fmla="*/ 239069 h 248874"/>
                      <a:gd name="connsiteX68" fmla="*/ 203381 w 230919"/>
                      <a:gd name="connsiteY68" fmla="*/ 237763 h 248874"/>
                      <a:gd name="connsiteX69" fmla="*/ 204426 w 230919"/>
                      <a:gd name="connsiteY69" fmla="*/ 238285 h 248874"/>
                      <a:gd name="connsiteX70" fmla="*/ 208084 w 230919"/>
                      <a:gd name="connsiteY70" fmla="*/ 241682 h 248874"/>
                      <a:gd name="connsiteX71" fmla="*/ 211480 w 230919"/>
                      <a:gd name="connsiteY71" fmla="*/ 244294 h 248874"/>
                      <a:gd name="connsiteX72" fmla="*/ 214615 w 230919"/>
                      <a:gd name="connsiteY72" fmla="*/ 244556 h 248874"/>
                      <a:gd name="connsiteX73" fmla="*/ 215399 w 230919"/>
                      <a:gd name="connsiteY73" fmla="*/ 241160 h 248874"/>
                      <a:gd name="connsiteX74" fmla="*/ 216705 w 230919"/>
                      <a:gd name="connsiteY74" fmla="*/ 238808 h 248874"/>
                      <a:gd name="connsiteX75" fmla="*/ 219057 w 230919"/>
                      <a:gd name="connsiteY75" fmla="*/ 239331 h 248874"/>
                      <a:gd name="connsiteX76" fmla="*/ 221930 w 230919"/>
                      <a:gd name="connsiteY76" fmla="*/ 243249 h 248874"/>
                      <a:gd name="connsiteX77" fmla="*/ 223498 w 230919"/>
                      <a:gd name="connsiteY77" fmla="*/ 245340 h 248874"/>
                      <a:gd name="connsiteX78" fmla="*/ 226894 w 230919"/>
                      <a:gd name="connsiteY78" fmla="*/ 246385 h 248874"/>
                      <a:gd name="connsiteX79" fmla="*/ 228201 w 230919"/>
                      <a:gd name="connsiteY79" fmla="*/ 244294 h 248874"/>
                      <a:gd name="connsiteX80" fmla="*/ 229245 w 230919"/>
                      <a:gd name="connsiteY80" fmla="*/ 240898 h 248874"/>
                      <a:gd name="connsiteX81" fmla="*/ 229768 w 230919"/>
                      <a:gd name="connsiteY81" fmla="*/ 237241 h 248874"/>
                      <a:gd name="connsiteX82" fmla="*/ 230029 w 230919"/>
                      <a:gd name="connsiteY82" fmla="*/ 234105 h 248874"/>
                      <a:gd name="connsiteX83" fmla="*/ 230029 w 230919"/>
                      <a:gd name="connsiteY83" fmla="*/ 226007 h 248874"/>
                      <a:gd name="connsiteX84" fmla="*/ 229768 w 230919"/>
                      <a:gd name="connsiteY84" fmla="*/ 221565 h 248874"/>
                      <a:gd name="connsiteX85" fmla="*/ 229245 w 230919"/>
                      <a:gd name="connsiteY85" fmla="*/ 217385 h 248874"/>
                      <a:gd name="connsiteX86" fmla="*/ 228723 w 230919"/>
                      <a:gd name="connsiteY86" fmla="*/ 207458 h 248874"/>
                      <a:gd name="connsiteX87" fmla="*/ 229245 w 230919"/>
                      <a:gd name="connsiteY87" fmla="*/ 201971 h 248874"/>
                      <a:gd name="connsiteX88" fmla="*/ 229507 w 230919"/>
                      <a:gd name="connsiteY88" fmla="*/ 182377 h 248874"/>
                      <a:gd name="connsiteX89" fmla="*/ 212002 w 230919"/>
                      <a:gd name="connsiteY89" fmla="*/ 170359 h 248874"/>
                      <a:gd name="connsiteX90" fmla="*/ 204426 w 230919"/>
                      <a:gd name="connsiteY90" fmla="*/ 171666 h 248874"/>
                      <a:gd name="connsiteX91" fmla="*/ 202075 w 230919"/>
                      <a:gd name="connsiteY91" fmla="*/ 169315 h 248874"/>
                      <a:gd name="connsiteX92" fmla="*/ 196066 w 230919"/>
                      <a:gd name="connsiteY92" fmla="*/ 147892 h 248874"/>
                      <a:gd name="connsiteX93" fmla="*/ 186138 w 230919"/>
                      <a:gd name="connsiteY93" fmla="*/ 140315 h 248874"/>
                      <a:gd name="connsiteX94" fmla="*/ 177778 w 230919"/>
                      <a:gd name="connsiteY94" fmla="*/ 136396 h 248874"/>
                      <a:gd name="connsiteX95" fmla="*/ 179346 w 230919"/>
                      <a:gd name="connsiteY95" fmla="*/ 122289 h 248874"/>
                      <a:gd name="connsiteX96" fmla="*/ 179085 w 230919"/>
                      <a:gd name="connsiteY96" fmla="*/ 115235 h 248874"/>
                      <a:gd name="connsiteX97" fmla="*/ 172553 w 230919"/>
                      <a:gd name="connsiteY97" fmla="*/ 113145 h 248874"/>
                      <a:gd name="connsiteX98" fmla="*/ 162887 w 230919"/>
                      <a:gd name="connsiteY98" fmla="*/ 111839 h 248874"/>
                      <a:gd name="connsiteX99" fmla="*/ 163670 w 230919"/>
                      <a:gd name="connsiteY99" fmla="*/ 106352 h 248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230919" h="248874">
                        <a:moveTo>
                          <a:pt x="163670" y="106352"/>
                        </a:moveTo>
                        <a:cubicBezTo>
                          <a:pt x="163409" y="105569"/>
                          <a:pt x="163148" y="104785"/>
                          <a:pt x="162103" y="104262"/>
                        </a:cubicBezTo>
                        <a:cubicBezTo>
                          <a:pt x="161058" y="103740"/>
                          <a:pt x="159751" y="103740"/>
                          <a:pt x="158445" y="103740"/>
                        </a:cubicBezTo>
                        <a:cubicBezTo>
                          <a:pt x="156617" y="103478"/>
                          <a:pt x="155572" y="102695"/>
                          <a:pt x="154265" y="101389"/>
                        </a:cubicBezTo>
                        <a:cubicBezTo>
                          <a:pt x="152437" y="99298"/>
                          <a:pt x="151391" y="96425"/>
                          <a:pt x="149563" y="94073"/>
                        </a:cubicBezTo>
                        <a:cubicBezTo>
                          <a:pt x="148518" y="92767"/>
                          <a:pt x="147212" y="92245"/>
                          <a:pt x="145905" y="91461"/>
                        </a:cubicBezTo>
                        <a:cubicBezTo>
                          <a:pt x="143815" y="90416"/>
                          <a:pt x="141725" y="88848"/>
                          <a:pt x="139635" y="88064"/>
                        </a:cubicBezTo>
                        <a:cubicBezTo>
                          <a:pt x="135978" y="86758"/>
                          <a:pt x="131536" y="86497"/>
                          <a:pt x="129446" y="82578"/>
                        </a:cubicBezTo>
                        <a:cubicBezTo>
                          <a:pt x="128924" y="81533"/>
                          <a:pt x="128140" y="80488"/>
                          <a:pt x="127878" y="79443"/>
                        </a:cubicBezTo>
                        <a:cubicBezTo>
                          <a:pt x="127356" y="78398"/>
                          <a:pt x="127356" y="77092"/>
                          <a:pt x="127095" y="76047"/>
                        </a:cubicBezTo>
                        <a:cubicBezTo>
                          <a:pt x="126311" y="73957"/>
                          <a:pt x="124482" y="75263"/>
                          <a:pt x="123699" y="76569"/>
                        </a:cubicBezTo>
                        <a:cubicBezTo>
                          <a:pt x="123176" y="77614"/>
                          <a:pt x="122653" y="78659"/>
                          <a:pt x="122653" y="79966"/>
                        </a:cubicBezTo>
                        <a:cubicBezTo>
                          <a:pt x="122393" y="80749"/>
                          <a:pt x="122393" y="82317"/>
                          <a:pt x="121086" y="82056"/>
                        </a:cubicBezTo>
                        <a:cubicBezTo>
                          <a:pt x="119518" y="81795"/>
                          <a:pt x="118735" y="77876"/>
                          <a:pt x="117951" y="76831"/>
                        </a:cubicBezTo>
                        <a:cubicBezTo>
                          <a:pt x="117167" y="75263"/>
                          <a:pt x="116122" y="73434"/>
                          <a:pt x="114816" y="72128"/>
                        </a:cubicBezTo>
                        <a:cubicBezTo>
                          <a:pt x="113509" y="70822"/>
                          <a:pt x="111942" y="70038"/>
                          <a:pt x="110636" y="68993"/>
                        </a:cubicBezTo>
                        <a:cubicBezTo>
                          <a:pt x="109591" y="67948"/>
                          <a:pt x="109068" y="66903"/>
                          <a:pt x="107762" y="66381"/>
                        </a:cubicBezTo>
                        <a:cubicBezTo>
                          <a:pt x="106717" y="65858"/>
                          <a:pt x="106194" y="66119"/>
                          <a:pt x="105411" y="65074"/>
                        </a:cubicBezTo>
                        <a:cubicBezTo>
                          <a:pt x="104888" y="64290"/>
                          <a:pt x="104627" y="63245"/>
                          <a:pt x="104366" y="62723"/>
                        </a:cubicBezTo>
                        <a:cubicBezTo>
                          <a:pt x="103321" y="60894"/>
                          <a:pt x="102275" y="59588"/>
                          <a:pt x="101231" y="58020"/>
                        </a:cubicBezTo>
                        <a:cubicBezTo>
                          <a:pt x="99924" y="56453"/>
                          <a:pt x="98880" y="55408"/>
                          <a:pt x="96789" y="54624"/>
                        </a:cubicBezTo>
                        <a:cubicBezTo>
                          <a:pt x="94961" y="53840"/>
                          <a:pt x="93393" y="52795"/>
                          <a:pt x="91564" y="51750"/>
                        </a:cubicBezTo>
                        <a:cubicBezTo>
                          <a:pt x="88168" y="49399"/>
                          <a:pt x="83988" y="48354"/>
                          <a:pt x="80592" y="45480"/>
                        </a:cubicBezTo>
                        <a:cubicBezTo>
                          <a:pt x="79024" y="43913"/>
                          <a:pt x="77979" y="42084"/>
                          <a:pt x="76150" y="40516"/>
                        </a:cubicBezTo>
                        <a:cubicBezTo>
                          <a:pt x="74321" y="38949"/>
                          <a:pt x="72493" y="37643"/>
                          <a:pt x="70664" y="36336"/>
                        </a:cubicBezTo>
                        <a:cubicBezTo>
                          <a:pt x="68835" y="35030"/>
                          <a:pt x="67529" y="33985"/>
                          <a:pt x="66223" y="31895"/>
                        </a:cubicBezTo>
                        <a:cubicBezTo>
                          <a:pt x="65177" y="30327"/>
                          <a:pt x="63871" y="27715"/>
                          <a:pt x="63610" y="26147"/>
                        </a:cubicBezTo>
                        <a:cubicBezTo>
                          <a:pt x="62304" y="24580"/>
                          <a:pt x="61259" y="23012"/>
                          <a:pt x="59952" y="21445"/>
                        </a:cubicBezTo>
                        <a:cubicBezTo>
                          <a:pt x="58907" y="20138"/>
                          <a:pt x="58385" y="19094"/>
                          <a:pt x="57862" y="17787"/>
                        </a:cubicBezTo>
                        <a:cubicBezTo>
                          <a:pt x="56295" y="14913"/>
                          <a:pt x="54466" y="12301"/>
                          <a:pt x="51592" y="10472"/>
                        </a:cubicBezTo>
                        <a:cubicBezTo>
                          <a:pt x="50286" y="9427"/>
                          <a:pt x="48457" y="8905"/>
                          <a:pt x="46890" y="8643"/>
                        </a:cubicBezTo>
                        <a:cubicBezTo>
                          <a:pt x="45322" y="8643"/>
                          <a:pt x="43755" y="9166"/>
                          <a:pt x="42448" y="9166"/>
                        </a:cubicBezTo>
                        <a:cubicBezTo>
                          <a:pt x="40881" y="9166"/>
                          <a:pt x="39313" y="8643"/>
                          <a:pt x="37746" y="8382"/>
                        </a:cubicBezTo>
                        <a:cubicBezTo>
                          <a:pt x="35917" y="8382"/>
                          <a:pt x="34088" y="8382"/>
                          <a:pt x="32521" y="8382"/>
                        </a:cubicBezTo>
                        <a:cubicBezTo>
                          <a:pt x="30953" y="8382"/>
                          <a:pt x="29647" y="8382"/>
                          <a:pt x="28079" y="8905"/>
                        </a:cubicBezTo>
                        <a:cubicBezTo>
                          <a:pt x="24160" y="9950"/>
                          <a:pt x="21286" y="9688"/>
                          <a:pt x="18413" y="6814"/>
                        </a:cubicBezTo>
                        <a:cubicBezTo>
                          <a:pt x="15278" y="3680"/>
                          <a:pt x="12143" y="283"/>
                          <a:pt x="7440" y="22"/>
                        </a:cubicBezTo>
                        <a:cubicBezTo>
                          <a:pt x="3782" y="-239"/>
                          <a:pt x="648" y="1851"/>
                          <a:pt x="125" y="5508"/>
                        </a:cubicBezTo>
                        <a:cubicBezTo>
                          <a:pt x="-920" y="11517"/>
                          <a:pt x="4828" y="18571"/>
                          <a:pt x="8224" y="23012"/>
                        </a:cubicBezTo>
                        <a:cubicBezTo>
                          <a:pt x="9791" y="24841"/>
                          <a:pt x="11359" y="26670"/>
                          <a:pt x="13188" y="28237"/>
                        </a:cubicBezTo>
                        <a:cubicBezTo>
                          <a:pt x="16323" y="30850"/>
                          <a:pt x="19980" y="33201"/>
                          <a:pt x="23638" y="35291"/>
                        </a:cubicBezTo>
                        <a:cubicBezTo>
                          <a:pt x="25467" y="36336"/>
                          <a:pt x="26773" y="38165"/>
                          <a:pt x="28602" y="39471"/>
                        </a:cubicBezTo>
                        <a:cubicBezTo>
                          <a:pt x="29647" y="40516"/>
                          <a:pt x="30953" y="40777"/>
                          <a:pt x="32260" y="41039"/>
                        </a:cubicBezTo>
                        <a:cubicBezTo>
                          <a:pt x="35917" y="41823"/>
                          <a:pt x="38529" y="45219"/>
                          <a:pt x="40358" y="48354"/>
                        </a:cubicBezTo>
                        <a:cubicBezTo>
                          <a:pt x="42187" y="51489"/>
                          <a:pt x="45061" y="54101"/>
                          <a:pt x="47935" y="56192"/>
                        </a:cubicBezTo>
                        <a:cubicBezTo>
                          <a:pt x="50547" y="58020"/>
                          <a:pt x="51854" y="60110"/>
                          <a:pt x="52899" y="63245"/>
                        </a:cubicBezTo>
                        <a:cubicBezTo>
                          <a:pt x="53943" y="66119"/>
                          <a:pt x="54727" y="70561"/>
                          <a:pt x="57601" y="72128"/>
                        </a:cubicBezTo>
                        <a:cubicBezTo>
                          <a:pt x="59430" y="73173"/>
                          <a:pt x="60998" y="74741"/>
                          <a:pt x="63087" y="75263"/>
                        </a:cubicBezTo>
                        <a:cubicBezTo>
                          <a:pt x="64916" y="75786"/>
                          <a:pt x="66745" y="76831"/>
                          <a:pt x="68312" y="78137"/>
                        </a:cubicBezTo>
                        <a:cubicBezTo>
                          <a:pt x="69880" y="79704"/>
                          <a:pt x="71448" y="81533"/>
                          <a:pt x="72754" y="83362"/>
                        </a:cubicBezTo>
                        <a:cubicBezTo>
                          <a:pt x="74060" y="85452"/>
                          <a:pt x="76150" y="87020"/>
                          <a:pt x="76673" y="89371"/>
                        </a:cubicBezTo>
                        <a:cubicBezTo>
                          <a:pt x="77195" y="91722"/>
                          <a:pt x="79024" y="93812"/>
                          <a:pt x="79546" y="96425"/>
                        </a:cubicBezTo>
                        <a:cubicBezTo>
                          <a:pt x="80330" y="99821"/>
                          <a:pt x="81898" y="102956"/>
                          <a:pt x="83204" y="106091"/>
                        </a:cubicBezTo>
                        <a:cubicBezTo>
                          <a:pt x="85817" y="112884"/>
                          <a:pt x="89213" y="119415"/>
                          <a:pt x="94177" y="124640"/>
                        </a:cubicBezTo>
                        <a:cubicBezTo>
                          <a:pt x="99140" y="129865"/>
                          <a:pt x="105411" y="133261"/>
                          <a:pt x="109330" y="139532"/>
                        </a:cubicBezTo>
                        <a:cubicBezTo>
                          <a:pt x="114032" y="146585"/>
                          <a:pt x="116122" y="154946"/>
                          <a:pt x="119257" y="162783"/>
                        </a:cubicBezTo>
                        <a:cubicBezTo>
                          <a:pt x="122915" y="171666"/>
                          <a:pt x="127878" y="179503"/>
                          <a:pt x="133626" y="187080"/>
                        </a:cubicBezTo>
                        <a:cubicBezTo>
                          <a:pt x="139113" y="193872"/>
                          <a:pt x="145122" y="200404"/>
                          <a:pt x="152175" y="205890"/>
                        </a:cubicBezTo>
                        <a:cubicBezTo>
                          <a:pt x="158707" y="211115"/>
                          <a:pt x="165500" y="216079"/>
                          <a:pt x="171769" y="221565"/>
                        </a:cubicBezTo>
                        <a:cubicBezTo>
                          <a:pt x="175427" y="224962"/>
                          <a:pt x="178823" y="228619"/>
                          <a:pt x="182481" y="232016"/>
                        </a:cubicBezTo>
                        <a:cubicBezTo>
                          <a:pt x="184310" y="233844"/>
                          <a:pt x="186138" y="235412"/>
                          <a:pt x="187967" y="236979"/>
                        </a:cubicBezTo>
                        <a:cubicBezTo>
                          <a:pt x="189535" y="238285"/>
                          <a:pt x="191364" y="239853"/>
                          <a:pt x="193454" y="240637"/>
                        </a:cubicBezTo>
                        <a:cubicBezTo>
                          <a:pt x="194498" y="240898"/>
                          <a:pt x="195021" y="241421"/>
                          <a:pt x="195805" y="242204"/>
                        </a:cubicBezTo>
                        <a:cubicBezTo>
                          <a:pt x="196850" y="243249"/>
                          <a:pt x="197895" y="244556"/>
                          <a:pt x="198679" y="245601"/>
                        </a:cubicBezTo>
                        <a:cubicBezTo>
                          <a:pt x="199201" y="246385"/>
                          <a:pt x="199724" y="247429"/>
                          <a:pt x="200507" y="248213"/>
                        </a:cubicBezTo>
                        <a:cubicBezTo>
                          <a:pt x="201030" y="248736"/>
                          <a:pt x="202075" y="249258"/>
                          <a:pt x="202598" y="248474"/>
                        </a:cubicBezTo>
                        <a:cubicBezTo>
                          <a:pt x="203120" y="247691"/>
                          <a:pt x="203120" y="246123"/>
                          <a:pt x="203120" y="245078"/>
                        </a:cubicBezTo>
                        <a:cubicBezTo>
                          <a:pt x="203120" y="242988"/>
                          <a:pt x="203120" y="240898"/>
                          <a:pt x="203120" y="239069"/>
                        </a:cubicBezTo>
                        <a:cubicBezTo>
                          <a:pt x="203120" y="238808"/>
                          <a:pt x="203120" y="238024"/>
                          <a:pt x="203381" y="237763"/>
                        </a:cubicBezTo>
                        <a:cubicBezTo>
                          <a:pt x="203642" y="237502"/>
                          <a:pt x="204165" y="238024"/>
                          <a:pt x="204426" y="238285"/>
                        </a:cubicBezTo>
                        <a:cubicBezTo>
                          <a:pt x="205733" y="239331"/>
                          <a:pt x="206777" y="240637"/>
                          <a:pt x="208084" y="241682"/>
                        </a:cubicBezTo>
                        <a:cubicBezTo>
                          <a:pt x="209129" y="242727"/>
                          <a:pt x="210174" y="243511"/>
                          <a:pt x="211480" y="244294"/>
                        </a:cubicBezTo>
                        <a:cubicBezTo>
                          <a:pt x="212264" y="244817"/>
                          <a:pt x="213832" y="245340"/>
                          <a:pt x="214615" y="244556"/>
                        </a:cubicBezTo>
                        <a:cubicBezTo>
                          <a:pt x="215660" y="243772"/>
                          <a:pt x="215399" y="242204"/>
                          <a:pt x="215399" y="241160"/>
                        </a:cubicBezTo>
                        <a:cubicBezTo>
                          <a:pt x="215399" y="240114"/>
                          <a:pt x="215660" y="239331"/>
                          <a:pt x="216705" y="238808"/>
                        </a:cubicBezTo>
                        <a:cubicBezTo>
                          <a:pt x="217751" y="238547"/>
                          <a:pt x="218534" y="238808"/>
                          <a:pt x="219057" y="239331"/>
                        </a:cubicBezTo>
                        <a:cubicBezTo>
                          <a:pt x="220102" y="240376"/>
                          <a:pt x="220885" y="241943"/>
                          <a:pt x="221930" y="243249"/>
                        </a:cubicBezTo>
                        <a:cubicBezTo>
                          <a:pt x="222453" y="244033"/>
                          <a:pt x="222976" y="244556"/>
                          <a:pt x="223498" y="245340"/>
                        </a:cubicBezTo>
                        <a:cubicBezTo>
                          <a:pt x="224282" y="246123"/>
                          <a:pt x="225588" y="246907"/>
                          <a:pt x="226894" y="246385"/>
                        </a:cubicBezTo>
                        <a:cubicBezTo>
                          <a:pt x="227417" y="245862"/>
                          <a:pt x="227939" y="245078"/>
                          <a:pt x="228201" y="244294"/>
                        </a:cubicBezTo>
                        <a:cubicBezTo>
                          <a:pt x="228723" y="243249"/>
                          <a:pt x="229245" y="242204"/>
                          <a:pt x="229245" y="240898"/>
                        </a:cubicBezTo>
                        <a:cubicBezTo>
                          <a:pt x="229507" y="239853"/>
                          <a:pt x="229507" y="238547"/>
                          <a:pt x="229768" y="237241"/>
                        </a:cubicBezTo>
                        <a:cubicBezTo>
                          <a:pt x="230029" y="236196"/>
                          <a:pt x="230029" y="235151"/>
                          <a:pt x="230029" y="234105"/>
                        </a:cubicBezTo>
                        <a:cubicBezTo>
                          <a:pt x="230029" y="231493"/>
                          <a:pt x="230029" y="228619"/>
                          <a:pt x="230029" y="226007"/>
                        </a:cubicBezTo>
                        <a:cubicBezTo>
                          <a:pt x="230029" y="224700"/>
                          <a:pt x="230029" y="222872"/>
                          <a:pt x="229768" y="221565"/>
                        </a:cubicBezTo>
                        <a:cubicBezTo>
                          <a:pt x="229245" y="220259"/>
                          <a:pt x="229245" y="218953"/>
                          <a:pt x="229245" y="217385"/>
                        </a:cubicBezTo>
                        <a:cubicBezTo>
                          <a:pt x="228984" y="214250"/>
                          <a:pt x="228723" y="210854"/>
                          <a:pt x="228723" y="207458"/>
                        </a:cubicBezTo>
                        <a:cubicBezTo>
                          <a:pt x="228723" y="205629"/>
                          <a:pt x="228984" y="203800"/>
                          <a:pt x="229245" y="201971"/>
                        </a:cubicBezTo>
                        <a:cubicBezTo>
                          <a:pt x="230552" y="195179"/>
                          <a:pt x="232120" y="188909"/>
                          <a:pt x="229507" y="182377"/>
                        </a:cubicBezTo>
                        <a:cubicBezTo>
                          <a:pt x="226633" y="175062"/>
                          <a:pt x="220102" y="170098"/>
                          <a:pt x="212002" y="170359"/>
                        </a:cubicBezTo>
                        <a:cubicBezTo>
                          <a:pt x="209390" y="170359"/>
                          <a:pt x="207039" y="171405"/>
                          <a:pt x="204426" y="171666"/>
                        </a:cubicBezTo>
                        <a:cubicBezTo>
                          <a:pt x="202598" y="171927"/>
                          <a:pt x="202336" y="170882"/>
                          <a:pt x="202075" y="169315"/>
                        </a:cubicBezTo>
                        <a:cubicBezTo>
                          <a:pt x="201291" y="161738"/>
                          <a:pt x="201291" y="154423"/>
                          <a:pt x="196066" y="147892"/>
                        </a:cubicBezTo>
                        <a:cubicBezTo>
                          <a:pt x="193454" y="144496"/>
                          <a:pt x="190057" y="142144"/>
                          <a:pt x="186138" y="140315"/>
                        </a:cubicBezTo>
                        <a:cubicBezTo>
                          <a:pt x="183526" y="139009"/>
                          <a:pt x="180129" y="138225"/>
                          <a:pt x="177778" y="136396"/>
                        </a:cubicBezTo>
                        <a:cubicBezTo>
                          <a:pt x="173598" y="133000"/>
                          <a:pt x="178301" y="126208"/>
                          <a:pt x="179346" y="122289"/>
                        </a:cubicBezTo>
                        <a:cubicBezTo>
                          <a:pt x="179869" y="120199"/>
                          <a:pt x="180652" y="117325"/>
                          <a:pt x="179085" y="115235"/>
                        </a:cubicBezTo>
                        <a:cubicBezTo>
                          <a:pt x="177517" y="113406"/>
                          <a:pt x="174904" y="113145"/>
                          <a:pt x="172553" y="113145"/>
                        </a:cubicBezTo>
                        <a:cubicBezTo>
                          <a:pt x="170463" y="113145"/>
                          <a:pt x="162887" y="115496"/>
                          <a:pt x="162887" y="111839"/>
                        </a:cubicBezTo>
                        <a:cubicBezTo>
                          <a:pt x="163148" y="110271"/>
                          <a:pt x="164193" y="107920"/>
                          <a:pt x="163670" y="10635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4" name="Freeform: Shape 693">
                    <a:extLst>
                      <a:ext uri="{FF2B5EF4-FFF2-40B4-BE49-F238E27FC236}">
                        <a16:creationId xmlns:a16="http://schemas.microsoft.com/office/drawing/2014/main" id="{AE0DBBBF-479F-5CC4-6A36-0F26946C4C73}"/>
                      </a:ext>
                    </a:extLst>
                  </p:cNvPr>
                  <p:cNvSpPr/>
                  <p:nvPr/>
                </p:nvSpPr>
                <p:spPr>
                  <a:xfrm>
                    <a:off x="7075741" y="4053890"/>
                    <a:ext cx="9800" cy="4629"/>
                  </a:xfrm>
                  <a:custGeom>
                    <a:avLst/>
                    <a:gdLst>
                      <a:gd name="connsiteX0" fmla="*/ 2998 w 9800"/>
                      <a:gd name="connsiteY0" fmla="*/ 0 h 4629"/>
                      <a:gd name="connsiteX1" fmla="*/ 9790 w 9800"/>
                      <a:gd name="connsiteY1" fmla="*/ 2351 h 4629"/>
                      <a:gd name="connsiteX2" fmla="*/ 4043 w 9800"/>
                      <a:gd name="connsiteY2" fmla="*/ 4442 h 4629"/>
                      <a:gd name="connsiteX3" fmla="*/ 124 w 9800"/>
                      <a:gd name="connsiteY3" fmla="*/ 1306 h 4629"/>
                      <a:gd name="connsiteX4" fmla="*/ 2998 w 9800"/>
                      <a:gd name="connsiteY4" fmla="*/ 0 h 4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00" h="4629">
                        <a:moveTo>
                          <a:pt x="2998" y="0"/>
                        </a:moveTo>
                        <a:cubicBezTo>
                          <a:pt x="4304" y="0"/>
                          <a:pt x="9529" y="262"/>
                          <a:pt x="9790" y="2351"/>
                        </a:cubicBezTo>
                        <a:cubicBezTo>
                          <a:pt x="10052" y="4442"/>
                          <a:pt x="5088" y="4964"/>
                          <a:pt x="4043" y="4442"/>
                        </a:cubicBezTo>
                        <a:cubicBezTo>
                          <a:pt x="2475" y="3919"/>
                          <a:pt x="-660" y="3658"/>
                          <a:pt x="124" y="1306"/>
                        </a:cubicBezTo>
                        <a:cubicBezTo>
                          <a:pt x="385" y="262"/>
                          <a:pt x="1692" y="0"/>
                          <a:pt x="2998" y="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487867E4-8881-0F39-5443-5B8A67CC625D}"/>
                      </a:ext>
                    </a:extLst>
                  </p:cNvPr>
                  <p:cNvSpPr/>
                  <p:nvPr/>
                </p:nvSpPr>
                <p:spPr>
                  <a:xfrm>
                    <a:off x="7066460" y="4044545"/>
                    <a:ext cx="8567" cy="6704"/>
                  </a:xfrm>
                  <a:custGeom>
                    <a:avLst/>
                    <a:gdLst>
                      <a:gd name="connsiteX0" fmla="*/ 0 w 8567"/>
                      <a:gd name="connsiteY0" fmla="*/ 2030 h 6704"/>
                      <a:gd name="connsiteX1" fmla="*/ 6792 w 8567"/>
                      <a:gd name="connsiteY1" fmla="*/ 1508 h 6704"/>
                      <a:gd name="connsiteX2" fmla="*/ 7838 w 8567"/>
                      <a:gd name="connsiteY2" fmla="*/ 6210 h 6704"/>
                      <a:gd name="connsiteX3" fmla="*/ 0 w 8567"/>
                      <a:gd name="connsiteY3" fmla="*/ 2553 h 6704"/>
                      <a:gd name="connsiteX4" fmla="*/ 0 w 8567"/>
                      <a:gd name="connsiteY4" fmla="*/ 2030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7" h="6704">
                        <a:moveTo>
                          <a:pt x="0" y="2030"/>
                        </a:moveTo>
                        <a:cubicBezTo>
                          <a:pt x="0" y="-1105"/>
                          <a:pt x="5225" y="-60"/>
                          <a:pt x="6792" y="1508"/>
                        </a:cubicBezTo>
                        <a:cubicBezTo>
                          <a:pt x="7576" y="2291"/>
                          <a:pt x="9666" y="5426"/>
                          <a:pt x="7838" y="6210"/>
                        </a:cubicBezTo>
                        <a:cubicBezTo>
                          <a:pt x="4702" y="7516"/>
                          <a:pt x="522" y="6210"/>
                          <a:pt x="0" y="2553"/>
                        </a:cubicBezTo>
                        <a:cubicBezTo>
                          <a:pt x="0" y="2553"/>
                          <a:pt x="0" y="2291"/>
                          <a:pt x="0" y="203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E3717F1F-C86B-2867-9A48-9013548424FE}"/>
                      </a:ext>
                    </a:extLst>
                  </p:cNvPr>
                  <p:cNvSpPr/>
                  <p:nvPr/>
                </p:nvSpPr>
                <p:spPr>
                  <a:xfrm>
                    <a:off x="7048694" y="4031429"/>
                    <a:ext cx="9769" cy="8648"/>
                  </a:xfrm>
                  <a:custGeom>
                    <a:avLst/>
                    <a:gdLst>
                      <a:gd name="connsiteX0" fmla="*/ 784 w 9769"/>
                      <a:gd name="connsiteY0" fmla="*/ 5480 h 8648"/>
                      <a:gd name="connsiteX1" fmla="*/ 0 w 9769"/>
                      <a:gd name="connsiteY1" fmla="*/ 3128 h 8648"/>
                      <a:gd name="connsiteX2" fmla="*/ 6792 w 9769"/>
                      <a:gd name="connsiteY2" fmla="*/ 254 h 8648"/>
                      <a:gd name="connsiteX3" fmla="*/ 9405 w 9769"/>
                      <a:gd name="connsiteY3" fmla="*/ 6263 h 8648"/>
                      <a:gd name="connsiteX4" fmla="*/ 4441 w 9769"/>
                      <a:gd name="connsiteY4" fmla="*/ 8615 h 8648"/>
                      <a:gd name="connsiteX5" fmla="*/ 784 w 9769"/>
                      <a:gd name="connsiteY5" fmla="*/ 5480 h 8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69" h="8648">
                        <a:moveTo>
                          <a:pt x="784" y="5480"/>
                        </a:moveTo>
                        <a:cubicBezTo>
                          <a:pt x="261" y="4696"/>
                          <a:pt x="0" y="3651"/>
                          <a:pt x="0" y="3128"/>
                        </a:cubicBezTo>
                        <a:cubicBezTo>
                          <a:pt x="522" y="516"/>
                          <a:pt x="4703" y="-529"/>
                          <a:pt x="6792" y="254"/>
                        </a:cubicBezTo>
                        <a:cubicBezTo>
                          <a:pt x="9144" y="1300"/>
                          <a:pt x="10450" y="3651"/>
                          <a:pt x="9405" y="6263"/>
                        </a:cubicBezTo>
                        <a:cubicBezTo>
                          <a:pt x="8882" y="7570"/>
                          <a:pt x="5747" y="8876"/>
                          <a:pt x="4441" y="8615"/>
                        </a:cubicBezTo>
                        <a:cubicBezTo>
                          <a:pt x="3396" y="8092"/>
                          <a:pt x="1829" y="6786"/>
                          <a:pt x="784" y="548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621E3D62-2705-9479-2443-D8202D046A85}"/>
                      </a:ext>
                    </a:extLst>
                  </p:cNvPr>
                  <p:cNvSpPr/>
                  <p:nvPr/>
                </p:nvSpPr>
                <p:spPr>
                  <a:xfrm>
                    <a:off x="7128900" y="4110271"/>
                    <a:ext cx="36754" cy="32968"/>
                  </a:xfrm>
                  <a:custGeom>
                    <a:avLst/>
                    <a:gdLst>
                      <a:gd name="connsiteX0" fmla="*/ 13324 w 36754"/>
                      <a:gd name="connsiteY0" fmla="*/ 12590 h 32968"/>
                      <a:gd name="connsiteX1" fmla="*/ 8622 w 36754"/>
                      <a:gd name="connsiteY1" fmla="*/ 12329 h 32968"/>
                      <a:gd name="connsiteX2" fmla="*/ 3657 w 36754"/>
                      <a:gd name="connsiteY2" fmla="*/ 12068 h 32968"/>
                      <a:gd name="connsiteX3" fmla="*/ 0 w 36754"/>
                      <a:gd name="connsiteY3" fmla="*/ 10762 h 32968"/>
                      <a:gd name="connsiteX4" fmla="*/ 3657 w 36754"/>
                      <a:gd name="connsiteY4" fmla="*/ 5537 h 32968"/>
                      <a:gd name="connsiteX5" fmla="*/ 10189 w 36754"/>
                      <a:gd name="connsiteY5" fmla="*/ 50 h 32968"/>
                      <a:gd name="connsiteX6" fmla="*/ 14369 w 36754"/>
                      <a:gd name="connsiteY6" fmla="*/ 1357 h 32968"/>
                      <a:gd name="connsiteX7" fmla="*/ 17765 w 36754"/>
                      <a:gd name="connsiteY7" fmla="*/ 1879 h 32968"/>
                      <a:gd name="connsiteX8" fmla="*/ 22729 w 36754"/>
                      <a:gd name="connsiteY8" fmla="*/ 9194 h 32968"/>
                      <a:gd name="connsiteX9" fmla="*/ 25603 w 36754"/>
                      <a:gd name="connsiteY9" fmla="*/ 16509 h 32968"/>
                      <a:gd name="connsiteX10" fmla="*/ 30828 w 36754"/>
                      <a:gd name="connsiteY10" fmla="*/ 19906 h 32968"/>
                      <a:gd name="connsiteX11" fmla="*/ 36053 w 36754"/>
                      <a:gd name="connsiteY11" fmla="*/ 23041 h 32968"/>
                      <a:gd name="connsiteX12" fmla="*/ 34225 w 36754"/>
                      <a:gd name="connsiteY12" fmla="*/ 25392 h 32968"/>
                      <a:gd name="connsiteX13" fmla="*/ 35531 w 36754"/>
                      <a:gd name="connsiteY13" fmla="*/ 28266 h 32968"/>
                      <a:gd name="connsiteX14" fmla="*/ 36314 w 36754"/>
                      <a:gd name="connsiteY14" fmla="*/ 31662 h 32968"/>
                      <a:gd name="connsiteX15" fmla="*/ 31612 w 36754"/>
                      <a:gd name="connsiteY15" fmla="*/ 32707 h 32968"/>
                      <a:gd name="connsiteX16" fmla="*/ 26387 w 36754"/>
                      <a:gd name="connsiteY16" fmla="*/ 32446 h 32968"/>
                      <a:gd name="connsiteX17" fmla="*/ 19856 w 36754"/>
                      <a:gd name="connsiteY17" fmla="*/ 22779 h 32968"/>
                      <a:gd name="connsiteX18" fmla="*/ 16459 w 36754"/>
                      <a:gd name="connsiteY18" fmla="*/ 18338 h 32968"/>
                      <a:gd name="connsiteX19" fmla="*/ 13324 w 36754"/>
                      <a:gd name="connsiteY19" fmla="*/ 12590 h 32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754" h="32968">
                        <a:moveTo>
                          <a:pt x="13324" y="12590"/>
                        </a:moveTo>
                        <a:cubicBezTo>
                          <a:pt x="12018" y="11807"/>
                          <a:pt x="9928" y="12329"/>
                          <a:pt x="8622" y="12329"/>
                        </a:cubicBezTo>
                        <a:cubicBezTo>
                          <a:pt x="7054" y="12329"/>
                          <a:pt x="5225" y="12590"/>
                          <a:pt x="3657" y="12068"/>
                        </a:cubicBezTo>
                        <a:cubicBezTo>
                          <a:pt x="2351" y="11545"/>
                          <a:pt x="1306" y="11023"/>
                          <a:pt x="0" y="10762"/>
                        </a:cubicBezTo>
                        <a:cubicBezTo>
                          <a:pt x="784" y="8149"/>
                          <a:pt x="2351" y="7365"/>
                          <a:pt x="3657" y="5537"/>
                        </a:cubicBezTo>
                        <a:cubicBezTo>
                          <a:pt x="5487" y="3185"/>
                          <a:pt x="6531" y="-472"/>
                          <a:pt x="10189" y="50"/>
                        </a:cubicBezTo>
                        <a:cubicBezTo>
                          <a:pt x="11495" y="312"/>
                          <a:pt x="12801" y="1095"/>
                          <a:pt x="14369" y="1357"/>
                        </a:cubicBezTo>
                        <a:cubicBezTo>
                          <a:pt x="15414" y="1618"/>
                          <a:pt x="16720" y="1618"/>
                          <a:pt x="17765" y="1879"/>
                        </a:cubicBezTo>
                        <a:cubicBezTo>
                          <a:pt x="20900" y="2663"/>
                          <a:pt x="21945" y="6320"/>
                          <a:pt x="22729" y="9194"/>
                        </a:cubicBezTo>
                        <a:cubicBezTo>
                          <a:pt x="23251" y="11807"/>
                          <a:pt x="24035" y="14158"/>
                          <a:pt x="25603" y="16509"/>
                        </a:cubicBezTo>
                        <a:cubicBezTo>
                          <a:pt x="26909" y="18599"/>
                          <a:pt x="28216" y="19645"/>
                          <a:pt x="30828" y="19906"/>
                        </a:cubicBezTo>
                        <a:cubicBezTo>
                          <a:pt x="32395" y="20167"/>
                          <a:pt x="37098" y="20428"/>
                          <a:pt x="36053" y="23041"/>
                        </a:cubicBezTo>
                        <a:cubicBezTo>
                          <a:pt x="35792" y="23825"/>
                          <a:pt x="34485" y="24347"/>
                          <a:pt x="34225" y="25392"/>
                        </a:cubicBezTo>
                        <a:cubicBezTo>
                          <a:pt x="33963" y="26437"/>
                          <a:pt x="35008" y="27482"/>
                          <a:pt x="35531" y="28266"/>
                        </a:cubicBezTo>
                        <a:cubicBezTo>
                          <a:pt x="36314" y="29311"/>
                          <a:pt x="37360" y="30617"/>
                          <a:pt x="36314" y="31662"/>
                        </a:cubicBezTo>
                        <a:cubicBezTo>
                          <a:pt x="35269" y="32707"/>
                          <a:pt x="32918" y="32707"/>
                          <a:pt x="31612" y="32707"/>
                        </a:cubicBezTo>
                        <a:cubicBezTo>
                          <a:pt x="30044" y="32968"/>
                          <a:pt x="27954" y="33230"/>
                          <a:pt x="26387" y="32446"/>
                        </a:cubicBezTo>
                        <a:cubicBezTo>
                          <a:pt x="22729" y="30878"/>
                          <a:pt x="21162" y="26176"/>
                          <a:pt x="19856" y="22779"/>
                        </a:cubicBezTo>
                        <a:cubicBezTo>
                          <a:pt x="19072" y="20951"/>
                          <a:pt x="17504" y="19906"/>
                          <a:pt x="16459" y="18338"/>
                        </a:cubicBezTo>
                        <a:cubicBezTo>
                          <a:pt x="15675" y="16509"/>
                          <a:pt x="15153" y="13636"/>
                          <a:pt x="13324" y="125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8" name="Freeform: Shape 697">
                    <a:extLst>
                      <a:ext uri="{FF2B5EF4-FFF2-40B4-BE49-F238E27FC236}">
                        <a16:creationId xmlns:a16="http://schemas.microsoft.com/office/drawing/2014/main" id="{C26F0647-4862-6466-333C-A2B246DAFE62}"/>
                      </a:ext>
                    </a:extLst>
                  </p:cNvPr>
                  <p:cNvSpPr/>
                  <p:nvPr/>
                </p:nvSpPr>
                <p:spPr>
                  <a:xfrm>
                    <a:off x="7178158" y="4133783"/>
                    <a:ext cx="19761" cy="13930"/>
                  </a:xfrm>
                  <a:custGeom>
                    <a:avLst/>
                    <a:gdLst>
                      <a:gd name="connsiteX0" fmla="*/ 2208 w 19761"/>
                      <a:gd name="connsiteY0" fmla="*/ 7366 h 13930"/>
                      <a:gd name="connsiteX1" fmla="*/ 118 w 19761"/>
                      <a:gd name="connsiteY1" fmla="*/ 3448 h 13930"/>
                      <a:gd name="connsiteX2" fmla="*/ 4298 w 19761"/>
                      <a:gd name="connsiteY2" fmla="*/ 2141 h 13930"/>
                      <a:gd name="connsiteX3" fmla="*/ 7956 w 19761"/>
                      <a:gd name="connsiteY3" fmla="*/ 313 h 13930"/>
                      <a:gd name="connsiteX4" fmla="*/ 15793 w 19761"/>
                      <a:gd name="connsiteY4" fmla="*/ 1358 h 13930"/>
                      <a:gd name="connsiteX5" fmla="*/ 19712 w 19761"/>
                      <a:gd name="connsiteY5" fmla="*/ 7628 h 13930"/>
                      <a:gd name="connsiteX6" fmla="*/ 17361 w 19761"/>
                      <a:gd name="connsiteY6" fmla="*/ 13375 h 13930"/>
                      <a:gd name="connsiteX7" fmla="*/ 8217 w 19761"/>
                      <a:gd name="connsiteY7" fmla="*/ 11285 h 13930"/>
                      <a:gd name="connsiteX8" fmla="*/ 6127 w 19761"/>
                      <a:gd name="connsiteY8" fmla="*/ 10240 h 13930"/>
                      <a:gd name="connsiteX9" fmla="*/ 5082 w 19761"/>
                      <a:gd name="connsiteY9" fmla="*/ 9195 h 13930"/>
                      <a:gd name="connsiteX10" fmla="*/ 2208 w 19761"/>
                      <a:gd name="connsiteY10" fmla="*/ 7366 h 1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761" h="13930">
                        <a:moveTo>
                          <a:pt x="2208" y="7366"/>
                        </a:moveTo>
                        <a:cubicBezTo>
                          <a:pt x="902" y="6583"/>
                          <a:pt x="-404" y="5277"/>
                          <a:pt x="118" y="3448"/>
                        </a:cubicBezTo>
                        <a:cubicBezTo>
                          <a:pt x="1686" y="3448"/>
                          <a:pt x="2992" y="3186"/>
                          <a:pt x="4298" y="2141"/>
                        </a:cubicBezTo>
                        <a:cubicBezTo>
                          <a:pt x="5343" y="1358"/>
                          <a:pt x="6388" y="574"/>
                          <a:pt x="7956" y="313"/>
                        </a:cubicBezTo>
                        <a:cubicBezTo>
                          <a:pt x="10568" y="-210"/>
                          <a:pt x="13704" y="-210"/>
                          <a:pt x="15793" y="1358"/>
                        </a:cubicBezTo>
                        <a:cubicBezTo>
                          <a:pt x="17883" y="2925"/>
                          <a:pt x="19451" y="5015"/>
                          <a:pt x="19712" y="7628"/>
                        </a:cubicBezTo>
                        <a:cubicBezTo>
                          <a:pt x="19974" y="9718"/>
                          <a:pt x="19190" y="12069"/>
                          <a:pt x="17361" y="13375"/>
                        </a:cubicBezTo>
                        <a:cubicBezTo>
                          <a:pt x="15010" y="14943"/>
                          <a:pt x="10307" y="12853"/>
                          <a:pt x="8217" y="11285"/>
                        </a:cubicBezTo>
                        <a:cubicBezTo>
                          <a:pt x="7433" y="10763"/>
                          <a:pt x="6649" y="10763"/>
                          <a:pt x="6127" y="10240"/>
                        </a:cubicBezTo>
                        <a:cubicBezTo>
                          <a:pt x="5866" y="9979"/>
                          <a:pt x="5605" y="9457"/>
                          <a:pt x="5082" y="9195"/>
                        </a:cubicBezTo>
                        <a:cubicBezTo>
                          <a:pt x="4298" y="8673"/>
                          <a:pt x="3253" y="7889"/>
                          <a:pt x="2208" y="736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9" name="Freeform: Shape 698">
                    <a:extLst>
                      <a:ext uri="{FF2B5EF4-FFF2-40B4-BE49-F238E27FC236}">
                        <a16:creationId xmlns:a16="http://schemas.microsoft.com/office/drawing/2014/main" id="{E0BE89A7-3C11-6C65-17CD-636D5AD0A9A1}"/>
                      </a:ext>
                    </a:extLst>
                  </p:cNvPr>
                  <p:cNvSpPr/>
                  <p:nvPr/>
                </p:nvSpPr>
                <p:spPr>
                  <a:xfrm>
                    <a:off x="7346735" y="4224163"/>
                    <a:ext cx="9195" cy="6073"/>
                  </a:xfrm>
                  <a:custGeom>
                    <a:avLst/>
                    <a:gdLst>
                      <a:gd name="connsiteX0" fmla="*/ 1097 w 9195"/>
                      <a:gd name="connsiteY0" fmla="*/ 3984 h 6073"/>
                      <a:gd name="connsiteX1" fmla="*/ 51 w 9195"/>
                      <a:gd name="connsiteY1" fmla="*/ 2155 h 6073"/>
                      <a:gd name="connsiteX2" fmla="*/ 1357 w 9195"/>
                      <a:gd name="connsiteY2" fmla="*/ 326 h 6073"/>
                      <a:gd name="connsiteX3" fmla="*/ 5276 w 9195"/>
                      <a:gd name="connsiteY3" fmla="*/ 65 h 6073"/>
                      <a:gd name="connsiteX4" fmla="*/ 8673 w 9195"/>
                      <a:gd name="connsiteY4" fmla="*/ 326 h 6073"/>
                      <a:gd name="connsiteX5" fmla="*/ 9195 w 9195"/>
                      <a:gd name="connsiteY5" fmla="*/ 1372 h 6073"/>
                      <a:gd name="connsiteX6" fmla="*/ 8412 w 9195"/>
                      <a:gd name="connsiteY6" fmla="*/ 3723 h 6073"/>
                      <a:gd name="connsiteX7" fmla="*/ 6322 w 9195"/>
                      <a:gd name="connsiteY7" fmla="*/ 5290 h 6073"/>
                      <a:gd name="connsiteX8" fmla="*/ 5015 w 9195"/>
                      <a:gd name="connsiteY8" fmla="*/ 6074 h 6073"/>
                      <a:gd name="connsiteX9" fmla="*/ 2925 w 9195"/>
                      <a:gd name="connsiteY9" fmla="*/ 5552 h 6073"/>
                      <a:gd name="connsiteX10" fmla="*/ 1097 w 9195"/>
                      <a:gd name="connsiteY10" fmla="*/ 3984 h 6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195" h="6073">
                        <a:moveTo>
                          <a:pt x="1097" y="3984"/>
                        </a:moveTo>
                        <a:cubicBezTo>
                          <a:pt x="835" y="3461"/>
                          <a:pt x="51" y="2939"/>
                          <a:pt x="51" y="2155"/>
                        </a:cubicBezTo>
                        <a:cubicBezTo>
                          <a:pt x="-210" y="1372"/>
                          <a:pt x="574" y="849"/>
                          <a:pt x="1357" y="326"/>
                        </a:cubicBezTo>
                        <a:cubicBezTo>
                          <a:pt x="2664" y="-196"/>
                          <a:pt x="3970" y="326"/>
                          <a:pt x="5276" y="65"/>
                        </a:cubicBezTo>
                        <a:cubicBezTo>
                          <a:pt x="6322" y="65"/>
                          <a:pt x="7889" y="-196"/>
                          <a:pt x="8673" y="326"/>
                        </a:cubicBezTo>
                        <a:cubicBezTo>
                          <a:pt x="9195" y="588"/>
                          <a:pt x="9195" y="849"/>
                          <a:pt x="9195" y="1372"/>
                        </a:cubicBezTo>
                        <a:cubicBezTo>
                          <a:pt x="9195" y="2155"/>
                          <a:pt x="8934" y="3200"/>
                          <a:pt x="8412" y="3723"/>
                        </a:cubicBezTo>
                        <a:cubicBezTo>
                          <a:pt x="7889" y="4245"/>
                          <a:pt x="6844" y="4506"/>
                          <a:pt x="6322" y="5290"/>
                        </a:cubicBezTo>
                        <a:cubicBezTo>
                          <a:pt x="5799" y="5813"/>
                          <a:pt x="5538" y="6074"/>
                          <a:pt x="5015" y="6074"/>
                        </a:cubicBezTo>
                        <a:cubicBezTo>
                          <a:pt x="4231" y="6074"/>
                          <a:pt x="3448" y="5813"/>
                          <a:pt x="2925" y="5552"/>
                        </a:cubicBezTo>
                        <a:cubicBezTo>
                          <a:pt x="2141" y="5290"/>
                          <a:pt x="1619" y="4506"/>
                          <a:pt x="1097" y="39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FF22B55E-454C-6467-EDCE-DC87F16EC3DB}"/>
                      </a:ext>
                    </a:extLst>
                  </p:cNvPr>
                  <p:cNvSpPr/>
                  <p:nvPr/>
                </p:nvSpPr>
                <p:spPr>
                  <a:xfrm>
                    <a:off x="7296248" y="4224112"/>
                    <a:ext cx="29921" cy="10305"/>
                  </a:xfrm>
                  <a:custGeom>
                    <a:avLst/>
                    <a:gdLst>
                      <a:gd name="connsiteX0" fmla="*/ 11873 w 29921"/>
                      <a:gd name="connsiteY0" fmla="*/ 10044 h 10305"/>
                      <a:gd name="connsiteX1" fmla="*/ 9783 w 29921"/>
                      <a:gd name="connsiteY1" fmla="*/ 10305 h 10305"/>
                      <a:gd name="connsiteX2" fmla="*/ 7431 w 29921"/>
                      <a:gd name="connsiteY2" fmla="*/ 9521 h 10305"/>
                      <a:gd name="connsiteX3" fmla="*/ 4819 w 29921"/>
                      <a:gd name="connsiteY3" fmla="*/ 8476 h 10305"/>
                      <a:gd name="connsiteX4" fmla="*/ 2206 w 29921"/>
                      <a:gd name="connsiteY4" fmla="*/ 7693 h 10305"/>
                      <a:gd name="connsiteX5" fmla="*/ 377 w 29921"/>
                      <a:gd name="connsiteY5" fmla="*/ 6647 h 10305"/>
                      <a:gd name="connsiteX6" fmla="*/ 1161 w 29921"/>
                      <a:gd name="connsiteY6" fmla="*/ 2990 h 10305"/>
                      <a:gd name="connsiteX7" fmla="*/ 9260 w 29921"/>
                      <a:gd name="connsiteY7" fmla="*/ 116 h 10305"/>
                      <a:gd name="connsiteX8" fmla="*/ 12656 w 29921"/>
                      <a:gd name="connsiteY8" fmla="*/ 116 h 10305"/>
                      <a:gd name="connsiteX9" fmla="*/ 15530 w 29921"/>
                      <a:gd name="connsiteY9" fmla="*/ 377 h 10305"/>
                      <a:gd name="connsiteX10" fmla="*/ 18404 w 29921"/>
                      <a:gd name="connsiteY10" fmla="*/ 638 h 10305"/>
                      <a:gd name="connsiteX11" fmla="*/ 21539 w 29921"/>
                      <a:gd name="connsiteY11" fmla="*/ 638 h 10305"/>
                      <a:gd name="connsiteX12" fmla="*/ 24413 w 29921"/>
                      <a:gd name="connsiteY12" fmla="*/ 638 h 10305"/>
                      <a:gd name="connsiteX13" fmla="*/ 27025 w 29921"/>
                      <a:gd name="connsiteY13" fmla="*/ 638 h 10305"/>
                      <a:gd name="connsiteX14" fmla="*/ 29899 w 29921"/>
                      <a:gd name="connsiteY14" fmla="*/ 2990 h 10305"/>
                      <a:gd name="connsiteX15" fmla="*/ 27548 w 29921"/>
                      <a:gd name="connsiteY15" fmla="*/ 5341 h 10305"/>
                      <a:gd name="connsiteX16" fmla="*/ 25980 w 29921"/>
                      <a:gd name="connsiteY16" fmla="*/ 5602 h 10305"/>
                      <a:gd name="connsiteX17" fmla="*/ 23629 w 29921"/>
                      <a:gd name="connsiteY17" fmla="*/ 6386 h 10305"/>
                      <a:gd name="connsiteX18" fmla="*/ 21017 w 29921"/>
                      <a:gd name="connsiteY18" fmla="*/ 6909 h 10305"/>
                      <a:gd name="connsiteX19" fmla="*/ 19188 w 29921"/>
                      <a:gd name="connsiteY19" fmla="*/ 6909 h 10305"/>
                      <a:gd name="connsiteX20" fmla="*/ 15008 w 29921"/>
                      <a:gd name="connsiteY20" fmla="*/ 7693 h 10305"/>
                      <a:gd name="connsiteX21" fmla="*/ 13962 w 29921"/>
                      <a:gd name="connsiteY21" fmla="*/ 8476 h 10305"/>
                      <a:gd name="connsiteX22" fmla="*/ 11873 w 29921"/>
                      <a:gd name="connsiteY22" fmla="*/ 10044 h 10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9921" h="10305">
                        <a:moveTo>
                          <a:pt x="11873" y="10044"/>
                        </a:moveTo>
                        <a:cubicBezTo>
                          <a:pt x="11350" y="10305"/>
                          <a:pt x="10305" y="10305"/>
                          <a:pt x="9783" y="10305"/>
                        </a:cubicBezTo>
                        <a:cubicBezTo>
                          <a:pt x="8737" y="10305"/>
                          <a:pt x="8215" y="10044"/>
                          <a:pt x="7431" y="9521"/>
                        </a:cubicBezTo>
                        <a:cubicBezTo>
                          <a:pt x="6648" y="8999"/>
                          <a:pt x="5864" y="8737"/>
                          <a:pt x="4819" y="8476"/>
                        </a:cubicBezTo>
                        <a:cubicBezTo>
                          <a:pt x="4035" y="8215"/>
                          <a:pt x="3251" y="7954"/>
                          <a:pt x="2206" y="7693"/>
                        </a:cubicBezTo>
                        <a:cubicBezTo>
                          <a:pt x="1423" y="7431"/>
                          <a:pt x="900" y="7170"/>
                          <a:pt x="377" y="6647"/>
                        </a:cubicBezTo>
                        <a:cubicBezTo>
                          <a:pt x="-407" y="5341"/>
                          <a:pt x="116" y="4035"/>
                          <a:pt x="1161" y="2990"/>
                        </a:cubicBezTo>
                        <a:cubicBezTo>
                          <a:pt x="3251" y="900"/>
                          <a:pt x="6386" y="377"/>
                          <a:pt x="9260" y="116"/>
                        </a:cubicBezTo>
                        <a:cubicBezTo>
                          <a:pt x="10305" y="-145"/>
                          <a:pt x="11350" y="116"/>
                          <a:pt x="12656" y="116"/>
                        </a:cubicBezTo>
                        <a:cubicBezTo>
                          <a:pt x="13702" y="116"/>
                          <a:pt x="14485" y="116"/>
                          <a:pt x="15530" y="377"/>
                        </a:cubicBezTo>
                        <a:cubicBezTo>
                          <a:pt x="16575" y="377"/>
                          <a:pt x="17359" y="638"/>
                          <a:pt x="18404" y="638"/>
                        </a:cubicBezTo>
                        <a:cubicBezTo>
                          <a:pt x="19449" y="638"/>
                          <a:pt x="20494" y="638"/>
                          <a:pt x="21539" y="638"/>
                        </a:cubicBezTo>
                        <a:cubicBezTo>
                          <a:pt x="22584" y="638"/>
                          <a:pt x="23368" y="638"/>
                          <a:pt x="24413" y="638"/>
                        </a:cubicBezTo>
                        <a:cubicBezTo>
                          <a:pt x="25197" y="638"/>
                          <a:pt x="25980" y="638"/>
                          <a:pt x="27025" y="638"/>
                        </a:cubicBezTo>
                        <a:cubicBezTo>
                          <a:pt x="28071" y="900"/>
                          <a:pt x="30161" y="1422"/>
                          <a:pt x="29899" y="2990"/>
                        </a:cubicBezTo>
                        <a:cubicBezTo>
                          <a:pt x="29638" y="4296"/>
                          <a:pt x="28593" y="5080"/>
                          <a:pt x="27548" y="5341"/>
                        </a:cubicBezTo>
                        <a:cubicBezTo>
                          <a:pt x="27025" y="5602"/>
                          <a:pt x="26503" y="5341"/>
                          <a:pt x="25980" y="5602"/>
                        </a:cubicBezTo>
                        <a:cubicBezTo>
                          <a:pt x="25197" y="5864"/>
                          <a:pt x="24413" y="6125"/>
                          <a:pt x="23629" y="6386"/>
                        </a:cubicBezTo>
                        <a:cubicBezTo>
                          <a:pt x="22845" y="6647"/>
                          <a:pt x="21800" y="6909"/>
                          <a:pt x="21017" y="6909"/>
                        </a:cubicBezTo>
                        <a:cubicBezTo>
                          <a:pt x="20494" y="6909"/>
                          <a:pt x="19711" y="6909"/>
                          <a:pt x="19188" y="6909"/>
                        </a:cubicBezTo>
                        <a:cubicBezTo>
                          <a:pt x="17881" y="6909"/>
                          <a:pt x="16314" y="7170"/>
                          <a:pt x="15008" y="7693"/>
                        </a:cubicBezTo>
                        <a:cubicBezTo>
                          <a:pt x="14746" y="7954"/>
                          <a:pt x="14485" y="8215"/>
                          <a:pt x="13962" y="8476"/>
                        </a:cubicBezTo>
                        <a:cubicBezTo>
                          <a:pt x="13179" y="9782"/>
                          <a:pt x="12395" y="9782"/>
                          <a:pt x="11873" y="1004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5FB88970-8871-B4B2-D3B5-093C3DE7AB07}"/>
                      </a:ext>
                    </a:extLst>
                  </p:cNvPr>
                  <p:cNvSpPr/>
                  <p:nvPr/>
                </p:nvSpPr>
                <p:spPr>
                  <a:xfrm>
                    <a:off x="7289571" y="4199398"/>
                    <a:ext cx="5486" cy="6126"/>
                  </a:xfrm>
                  <a:custGeom>
                    <a:avLst/>
                    <a:gdLst>
                      <a:gd name="connsiteX0" fmla="*/ 2090 w 5486"/>
                      <a:gd name="connsiteY0" fmla="*/ 794 h 6126"/>
                      <a:gd name="connsiteX1" fmla="*/ 4441 w 5486"/>
                      <a:gd name="connsiteY1" fmla="*/ 272 h 6126"/>
                      <a:gd name="connsiteX2" fmla="*/ 5487 w 5486"/>
                      <a:gd name="connsiteY2" fmla="*/ 3146 h 6126"/>
                      <a:gd name="connsiteX3" fmla="*/ 3919 w 5486"/>
                      <a:gd name="connsiteY3" fmla="*/ 5758 h 6126"/>
                      <a:gd name="connsiteX4" fmla="*/ 0 w 5486"/>
                      <a:gd name="connsiteY4" fmla="*/ 4452 h 6126"/>
                      <a:gd name="connsiteX5" fmla="*/ 784 w 5486"/>
                      <a:gd name="connsiteY5" fmla="*/ 2884 h 6126"/>
                      <a:gd name="connsiteX6" fmla="*/ 1568 w 5486"/>
                      <a:gd name="connsiteY6" fmla="*/ 2100 h 6126"/>
                      <a:gd name="connsiteX7" fmla="*/ 2090 w 5486"/>
                      <a:gd name="connsiteY7" fmla="*/ 794 h 6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86" h="6126">
                        <a:moveTo>
                          <a:pt x="2090" y="794"/>
                        </a:moveTo>
                        <a:cubicBezTo>
                          <a:pt x="2351" y="11"/>
                          <a:pt x="3657" y="-251"/>
                          <a:pt x="4441" y="272"/>
                        </a:cubicBezTo>
                        <a:cubicBezTo>
                          <a:pt x="5487" y="794"/>
                          <a:pt x="5487" y="2362"/>
                          <a:pt x="5487" y="3146"/>
                        </a:cubicBezTo>
                        <a:cubicBezTo>
                          <a:pt x="5225" y="4191"/>
                          <a:pt x="4703" y="5236"/>
                          <a:pt x="3919" y="5758"/>
                        </a:cubicBezTo>
                        <a:cubicBezTo>
                          <a:pt x="2613" y="6281"/>
                          <a:pt x="0" y="6542"/>
                          <a:pt x="0" y="4452"/>
                        </a:cubicBezTo>
                        <a:cubicBezTo>
                          <a:pt x="0" y="3929"/>
                          <a:pt x="522" y="3146"/>
                          <a:pt x="784" y="2884"/>
                        </a:cubicBezTo>
                        <a:cubicBezTo>
                          <a:pt x="1045" y="2623"/>
                          <a:pt x="1306" y="2362"/>
                          <a:pt x="1568" y="2100"/>
                        </a:cubicBezTo>
                        <a:cubicBezTo>
                          <a:pt x="1568" y="1317"/>
                          <a:pt x="2090" y="1056"/>
                          <a:pt x="2090" y="79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id="{8B1B8D2B-B64F-4420-2533-3D8D4DAA315D}"/>
                      </a:ext>
                    </a:extLst>
                  </p:cNvPr>
                  <p:cNvSpPr/>
                  <p:nvPr/>
                </p:nvSpPr>
                <p:spPr>
                  <a:xfrm>
                    <a:off x="7131141" y="4222399"/>
                    <a:ext cx="5857" cy="2910"/>
                  </a:xfrm>
                  <a:custGeom>
                    <a:avLst/>
                    <a:gdLst>
                      <a:gd name="connsiteX0" fmla="*/ 3506 w 5857"/>
                      <a:gd name="connsiteY0" fmla="*/ 0 h 2910"/>
                      <a:gd name="connsiteX1" fmla="*/ 5858 w 5857"/>
                      <a:gd name="connsiteY1" fmla="*/ 1306 h 2910"/>
                      <a:gd name="connsiteX2" fmla="*/ 3506 w 5857"/>
                      <a:gd name="connsiteY2" fmla="*/ 2613 h 2910"/>
                      <a:gd name="connsiteX3" fmla="*/ 110 w 5857"/>
                      <a:gd name="connsiteY3" fmla="*/ 1829 h 2910"/>
                      <a:gd name="connsiteX4" fmla="*/ 3506 w 5857"/>
                      <a:gd name="connsiteY4" fmla="*/ 0 h 2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57" h="2910">
                        <a:moveTo>
                          <a:pt x="3506" y="0"/>
                        </a:moveTo>
                        <a:cubicBezTo>
                          <a:pt x="4290" y="0"/>
                          <a:pt x="5858" y="0"/>
                          <a:pt x="5858" y="1306"/>
                        </a:cubicBezTo>
                        <a:cubicBezTo>
                          <a:pt x="5858" y="2351"/>
                          <a:pt x="4028" y="2351"/>
                          <a:pt x="3506" y="2613"/>
                        </a:cubicBezTo>
                        <a:cubicBezTo>
                          <a:pt x="2984" y="2874"/>
                          <a:pt x="-674" y="3396"/>
                          <a:pt x="110" y="1829"/>
                        </a:cubicBezTo>
                        <a:cubicBezTo>
                          <a:pt x="893" y="523"/>
                          <a:pt x="2200" y="0"/>
                          <a:pt x="3506" y="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3" name="Freeform: Shape 702">
                    <a:extLst>
                      <a:ext uri="{FF2B5EF4-FFF2-40B4-BE49-F238E27FC236}">
                        <a16:creationId xmlns:a16="http://schemas.microsoft.com/office/drawing/2014/main" id="{F5C8E7BA-D626-C0F3-DA72-CA200B896580}"/>
                      </a:ext>
                    </a:extLst>
                  </p:cNvPr>
                  <p:cNvSpPr/>
                  <p:nvPr/>
                </p:nvSpPr>
                <p:spPr>
                  <a:xfrm>
                    <a:off x="7129683" y="4217435"/>
                    <a:ext cx="3437" cy="2089"/>
                  </a:xfrm>
                  <a:custGeom>
                    <a:avLst/>
                    <a:gdLst>
                      <a:gd name="connsiteX0" fmla="*/ 0 w 3437"/>
                      <a:gd name="connsiteY0" fmla="*/ 784 h 2089"/>
                      <a:gd name="connsiteX1" fmla="*/ 1306 w 3437"/>
                      <a:gd name="connsiteY1" fmla="*/ 0 h 2089"/>
                      <a:gd name="connsiteX2" fmla="*/ 3396 w 3437"/>
                      <a:gd name="connsiteY2" fmla="*/ 784 h 2089"/>
                      <a:gd name="connsiteX3" fmla="*/ 2351 w 3437"/>
                      <a:gd name="connsiteY3" fmla="*/ 1829 h 2089"/>
                      <a:gd name="connsiteX4" fmla="*/ 261 w 3437"/>
                      <a:gd name="connsiteY4" fmla="*/ 2090 h 2089"/>
                      <a:gd name="connsiteX5" fmla="*/ 0 w 3437"/>
                      <a:gd name="connsiteY5" fmla="*/ 78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7" h="2089">
                        <a:moveTo>
                          <a:pt x="0" y="784"/>
                        </a:moveTo>
                        <a:cubicBezTo>
                          <a:pt x="261" y="261"/>
                          <a:pt x="784" y="0"/>
                          <a:pt x="1306" y="0"/>
                        </a:cubicBezTo>
                        <a:cubicBezTo>
                          <a:pt x="1829" y="0"/>
                          <a:pt x="3135" y="0"/>
                          <a:pt x="3396" y="784"/>
                        </a:cubicBezTo>
                        <a:cubicBezTo>
                          <a:pt x="3657" y="1567"/>
                          <a:pt x="2613" y="1829"/>
                          <a:pt x="2351" y="1829"/>
                        </a:cubicBezTo>
                        <a:cubicBezTo>
                          <a:pt x="1567" y="2090"/>
                          <a:pt x="1045" y="2090"/>
                          <a:pt x="261" y="2090"/>
                        </a:cubicBezTo>
                        <a:cubicBezTo>
                          <a:pt x="261" y="1567"/>
                          <a:pt x="0" y="1306"/>
                          <a:pt x="0" y="7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4" name="Freeform: Shape 703">
                    <a:extLst>
                      <a:ext uri="{FF2B5EF4-FFF2-40B4-BE49-F238E27FC236}">
                        <a16:creationId xmlns:a16="http://schemas.microsoft.com/office/drawing/2014/main" id="{FD02F63F-AF1A-E48F-E3C6-0C6B76503C20}"/>
                      </a:ext>
                    </a:extLst>
                  </p:cNvPr>
                  <p:cNvSpPr/>
                  <p:nvPr/>
                </p:nvSpPr>
                <p:spPr>
                  <a:xfrm>
                    <a:off x="7063703" y="4191072"/>
                    <a:ext cx="9549" cy="5241"/>
                  </a:xfrm>
                  <a:custGeom>
                    <a:avLst/>
                    <a:gdLst>
                      <a:gd name="connsiteX0" fmla="*/ 3018 w 9549"/>
                      <a:gd name="connsiteY0" fmla="*/ 238 h 5241"/>
                      <a:gd name="connsiteX1" fmla="*/ 4847 w 9549"/>
                      <a:gd name="connsiteY1" fmla="*/ 499 h 5241"/>
                      <a:gd name="connsiteX2" fmla="*/ 7198 w 9549"/>
                      <a:gd name="connsiteY2" fmla="*/ 760 h 5241"/>
                      <a:gd name="connsiteX3" fmla="*/ 9288 w 9549"/>
                      <a:gd name="connsiteY3" fmla="*/ 2067 h 5241"/>
                      <a:gd name="connsiteX4" fmla="*/ 9549 w 9549"/>
                      <a:gd name="connsiteY4" fmla="*/ 3634 h 5241"/>
                      <a:gd name="connsiteX5" fmla="*/ 8505 w 9549"/>
                      <a:gd name="connsiteY5" fmla="*/ 4940 h 5241"/>
                      <a:gd name="connsiteX6" fmla="*/ 5108 w 9549"/>
                      <a:gd name="connsiteY6" fmla="*/ 4940 h 5241"/>
                      <a:gd name="connsiteX7" fmla="*/ 3018 w 9549"/>
                      <a:gd name="connsiteY7" fmla="*/ 3895 h 5241"/>
                      <a:gd name="connsiteX8" fmla="*/ 144 w 9549"/>
                      <a:gd name="connsiteY8" fmla="*/ 1805 h 5241"/>
                      <a:gd name="connsiteX9" fmla="*/ 3018 w 9549"/>
                      <a:gd name="connsiteY9" fmla="*/ 238 h 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549" h="5241">
                        <a:moveTo>
                          <a:pt x="3018" y="238"/>
                        </a:moveTo>
                        <a:cubicBezTo>
                          <a:pt x="3540" y="499"/>
                          <a:pt x="4063" y="499"/>
                          <a:pt x="4847" y="499"/>
                        </a:cubicBezTo>
                        <a:cubicBezTo>
                          <a:pt x="5630" y="499"/>
                          <a:pt x="6414" y="499"/>
                          <a:pt x="7198" y="760"/>
                        </a:cubicBezTo>
                        <a:cubicBezTo>
                          <a:pt x="7721" y="1021"/>
                          <a:pt x="8765" y="1544"/>
                          <a:pt x="9288" y="2067"/>
                        </a:cubicBezTo>
                        <a:cubicBezTo>
                          <a:pt x="9549" y="2328"/>
                          <a:pt x="9549" y="3112"/>
                          <a:pt x="9549" y="3634"/>
                        </a:cubicBezTo>
                        <a:cubicBezTo>
                          <a:pt x="9288" y="4157"/>
                          <a:pt x="9027" y="4679"/>
                          <a:pt x="8505" y="4940"/>
                        </a:cubicBezTo>
                        <a:cubicBezTo>
                          <a:pt x="7459" y="5463"/>
                          <a:pt x="6153" y="5201"/>
                          <a:pt x="5108" y="4940"/>
                        </a:cubicBezTo>
                        <a:cubicBezTo>
                          <a:pt x="4324" y="4679"/>
                          <a:pt x="3802" y="4418"/>
                          <a:pt x="3018" y="3895"/>
                        </a:cubicBezTo>
                        <a:cubicBezTo>
                          <a:pt x="2234" y="3112"/>
                          <a:pt x="667" y="2850"/>
                          <a:pt x="144" y="1805"/>
                        </a:cubicBezTo>
                        <a:cubicBezTo>
                          <a:pt x="-639" y="-24"/>
                          <a:pt x="1973" y="-285"/>
                          <a:pt x="3018" y="23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: Shape 704">
                    <a:extLst>
                      <a:ext uri="{FF2B5EF4-FFF2-40B4-BE49-F238E27FC236}">
                        <a16:creationId xmlns:a16="http://schemas.microsoft.com/office/drawing/2014/main" id="{6BC297DF-134F-B0B2-F7B5-3E42FC0F32D8}"/>
                      </a:ext>
                    </a:extLst>
                  </p:cNvPr>
                  <p:cNvSpPr/>
                  <p:nvPr/>
                </p:nvSpPr>
                <p:spPr>
                  <a:xfrm>
                    <a:off x="7019405" y="4131849"/>
                    <a:ext cx="10077" cy="18719"/>
                  </a:xfrm>
                  <a:custGeom>
                    <a:avLst/>
                    <a:gdLst>
                      <a:gd name="connsiteX0" fmla="*/ 29 w 10077"/>
                      <a:gd name="connsiteY0" fmla="*/ 679 h 18719"/>
                      <a:gd name="connsiteX1" fmla="*/ 1596 w 10077"/>
                      <a:gd name="connsiteY1" fmla="*/ 156 h 18719"/>
                      <a:gd name="connsiteX2" fmla="*/ 3164 w 10077"/>
                      <a:gd name="connsiteY2" fmla="*/ 1724 h 18719"/>
                      <a:gd name="connsiteX3" fmla="*/ 8128 w 10077"/>
                      <a:gd name="connsiteY3" fmla="*/ 7471 h 18719"/>
                      <a:gd name="connsiteX4" fmla="*/ 9434 w 10077"/>
                      <a:gd name="connsiteY4" fmla="*/ 11129 h 18719"/>
                      <a:gd name="connsiteX5" fmla="*/ 8912 w 10077"/>
                      <a:gd name="connsiteY5" fmla="*/ 18444 h 18719"/>
                      <a:gd name="connsiteX6" fmla="*/ 4731 w 10077"/>
                      <a:gd name="connsiteY6" fmla="*/ 14264 h 18719"/>
                      <a:gd name="connsiteX7" fmla="*/ 3425 w 10077"/>
                      <a:gd name="connsiteY7" fmla="*/ 9300 h 18719"/>
                      <a:gd name="connsiteX8" fmla="*/ 1858 w 10077"/>
                      <a:gd name="connsiteY8" fmla="*/ 4598 h 18719"/>
                      <a:gd name="connsiteX9" fmla="*/ 29 w 10077"/>
                      <a:gd name="connsiteY9" fmla="*/ 679 h 18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77" h="18719">
                        <a:moveTo>
                          <a:pt x="29" y="679"/>
                        </a:moveTo>
                        <a:cubicBezTo>
                          <a:pt x="29" y="-105"/>
                          <a:pt x="812" y="-105"/>
                          <a:pt x="1596" y="156"/>
                        </a:cubicBezTo>
                        <a:cubicBezTo>
                          <a:pt x="2380" y="417"/>
                          <a:pt x="2642" y="1201"/>
                          <a:pt x="3164" y="1724"/>
                        </a:cubicBezTo>
                        <a:cubicBezTo>
                          <a:pt x="4731" y="3553"/>
                          <a:pt x="6299" y="5642"/>
                          <a:pt x="8128" y="7471"/>
                        </a:cubicBezTo>
                        <a:cubicBezTo>
                          <a:pt x="9173" y="8517"/>
                          <a:pt x="9173" y="9823"/>
                          <a:pt x="9434" y="11129"/>
                        </a:cubicBezTo>
                        <a:cubicBezTo>
                          <a:pt x="9695" y="12958"/>
                          <a:pt x="11002" y="17399"/>
                          <a:pt x="8912" y="18444"/>
                        </a:cubicBezTo>
                        <a:cubicBezTo>
                          <a:pt x="6561" y="19750"/>
                          <a:pt x="4993" y="16093"/>
                          <a:pt x="4731" y="14264"/>
                        </a:cubicBezTo>
                        <a:cubicBezTo>
                          <a:pt x="4470" y="12697"/>
                          <a:pt x="3948" y="10868"/>
                          <a:pt x="3425" y="9300"/>
                        </a:cubicBezTo>
                        <a:cubicBezTo>
                          <a:pt x="2903" y="7733"/>
                          <a:pt x="2119" y="6165"/>
                          <a:pt x="1858" y="4598"/>
                        </a:cubicBezTo>
                        <a:cubicBezTo>
                          <a:pt x="1335" y="3030"/>
                          <a:pt x="-232" y="1985"/>
                          <a:pt x="29" y="67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6" name="Freeform: Shape 705">
                    <a:extLst>
                      <a:ext uri="{FF2B5EF4-FFF2-40B4-BE49-F238E27FC236}">
                        <a16:creationId xmlns:a16="http://schemas.microsoft.com/office/drawing/2014/main" id="{83F944AB-4F13-6212-AC1E-29AE15208039}"/>
                      </a:ext>
                    </a:extLst>
                  </p:cNvPr>
                  <p:cNvSpPr/>
                  <p:nvPr/>
                </p:nvSpPr>
                <p:spPr>
                  <a:xfrm>
                    <a:off x="7008512" y="4120268"/>
                    <a:ext cx="7525" cy="7818"/>
                  </a:xfrm>
                  <a:custGeom>
                    <a:avLst/>
                    <a:gdLst>
                      <a:gd name="connsiteX0" fmla="*/ 994 w 7525"/>
                      <a:gd name="connsiteY0" fmla="*/ 504 h 7818"/>
                      <a:gd name="connsiteX1" fmla="*/ 4391 w 7525"/>
                      <a:gd name="connsiteY1" fmla="*/ 1026 h 7818"/>
                      <a:gd name="connsiteX2" fmla="*/ 7003 w 7525"/>
                      <a:gd name="connsiteY2" fmla="*/ 5467 h 7818"/>
                      <a:gd name="connsiteX3" fmla="*/ 6480 w 7525"/>
                      <a:gd name="connsiteY3" fmla="*/ 7819 h 7818"/>
                      <a:gd name="connsiteX4" fmla="*/ 2823 w 7525"/>
                      <a:gd name="connsiteY4" fmla="*/ 6774 h 7818"/>
                      <a:gd name="connsiteX5" fmla="*/ 210 w 7525"/>
                      <a:gd name="connsiteY5" fmla="*/ 5206 h 7818"/>
                      <a:gd name="connsiteX6" fmla="*/ 994 w 7525"/>
                      <a:gd name="connsiteY6" fmla="*/ 4423 h 7818"/>
                      <a:gd name="connsiteX7" fmla="*/ 994 w 7525"/>
                      <a:gd name="connsiteY7" fmla="*/ 504 h 7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25" h="7818">
                        <a:moveTo>
                          <a:pt x="994" y="504"/>
                        </a:moveTo>
                        <a:cubicBezTo>
                          <a:pt x="1778" y="-541"/>
                          <a:pt x="3607" y="242"/>
                          <a:pt x="4391" y="1026"/>
                        </a:cubicBezTo>
                        <a:cubicBezTo>
                          <a:pt x="5435" y="2332"/>
                          <a:pt x="6219" y="3900"/>
                          <a:pt x="7003" y="5467"/>
                        </a:cubicBezTo>
                        <a:cubicBezTo>
                          <a:pt x="7526" y="6512"/>
                          <a:pt x="8048" y="7819"/>
                          <a:pt x="6480" y="7819"/>
                        </a:cubicBezTo>
                        <a:cubicBezTo>
                          <a:pt x="5174" y="7819"/>
                          <a:pt x="3868" y="7035"/>
                          <a:pt x="2823" y="6774"/>
                        </a:cubicBezTo>
                        <a:cubicBezTo>
                          <a:pt x="2039" y="6512"/>
                          <a:pt x="733" y="5990"/>
                          <a:pt x="210" y="5206"/>
                        </a:cubicBezTo>
                        <a:cubicBezTo>
                          <a:pt x="-312" y="4423"/>
                          <a:pt x="210" y="4423"/>
                          <a:pt x="994" y="4423"/>
                        </a:cubicBezTo>
                        <a:cubicBezTo>
                          <a:pt x="733" y="3378"/>
                          <a:pt x="210" y="1549"/>
                          <a:pt x="994" y="50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: Shape 706">
                    <a:extLst>
                      <a:ext uri="{FF2B5EF4-FFF2-40B4-BE49-F238E27FC236}">
                        <a16:creationId xmlns:a16="http://schemas.microsoft.com/office/drawing/2014/main" id="{7F0E656F-F8A3-F415-D9A4-FFCF9445CF4D}"/>
                      </a:ext>
                    </a:extLst>
                  </p:cNvPr>
                  <p:cNvSpPr/>
                  <p:nvPr/>
                </p:nvSpPr>
                <p:spPr>
                  <a:xfrm>
                    <a:off x="6988867" y="4096475"/>
                    <a:ext cx="14246" cy="18876"/>
                  </a:xfrm>
                  <a:custGeom>
                    <a:avLst/>
                    <a:gdLst>
                      <a:gd name="connsiteX0" fmla="*/ 2352 w 14246"/>
                      <a:gd name="connsiteY0" fmla="*/ 522 h 18876"/>
                      <a:gd name="connsiteX1" fmla="*/ 8883 w 14246"/>
                      <a:gd name="connsiteY1" fmla="*/ 4180 h 18876"/>
                      <a:gd name="connsiteX2" fmla="*/ 13586 w 14246"/>
                      <a:gd name="connsiteY2" fmla="*/ 12018 h 18876"/>
                      <a:gd name="connsiteX3" fmla="*/ 13847 w 14246"/>
                      <a:gd name="connsiteY3" fmla="*/ 17504 h 18876"/>
                      <a:gd name="connsiteX4" fmla="*/ 9928 w 14246"/>
                      <a:gd name="connsiteY4" fmla="*/ 18810 h 18876"/>
                      <a:gd name="connsiteX5" fmla="*/ 1045 w 14246"/>
                      <a:gd name="connsiteY5" fmla="*/ 14630 h 18876"/>
                      <a:gd name="connsiteX6" fmla="*/ 262 w 14246"/>
                      <a:gd name="connsiteY6" fmla="*/ 10711 h 18876"/>
                      <a:gd name="connsiteX7" fmla="*/ 0 w 14246"/>
                      <a:gd name="connsiteY7" fmla="*/ 5225 h 18876"/>
                      <a:gd name="connsiteX8" fmla="*/ 2352 w 14246"/>
                      <a:gd name="connsiteY8" fmla="*/ 522 h 18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246" h="18876">
                        <a:moveTo>
                          <a:pt x="2352" y="522"/>
                        </a:moveTo>
                        <a:cubicBezTo>
                          <a:pt x="5225" y="-1306"/>
                          <a:pt x="7577" y="2090"/>
                          <a:pt x="8883" y="4180"/>
                        </a:cubicBezTo>
                        <a:cubicBezTo>
                          <a:pt x="10712" y="6531"/>
                          <a:pt x="12540" y="9144"/>
                          <a:pt x="13586" y="12018"/>
                        </a:cubicBezTo>
                        <a:cubicBezTo>
                          <a:pt x="14108" y="13585"/>
                          <a:pt x="14631" y="15936"/>
                          <a:pt x="13847" y="17504"/>
                        </a:cubicBezTo>
                        <a:cubicBezTo>
                          <a:pt x="13063" y="18549"/>
                          <a:pt x="10973" y="19072"/>
                          <a:pt x="9928" y="18810"/>
                        </a:cubicBezTo>
                        <a:cubicBezTo>
                          <a:pt x="7315" y="18549"/>
                          <a:pt x="2613" y="17243"/>
                          <a:pt x="1045" y="14630"/>
                        </a:cubicBezTo>
                        <a:cubicBezTo>
                          <a:pt x="262" y="13585"/>
                          <a:pt x="262" y="12018"/>
                          <a:pt x="262" y="10711"/>
                        </a:cubicBezTo>
                        <a:cubicBezTo>
                          <a:pt x="0" y="8883"/>
                          <a:pt x="0" y="7054"/>
                          <a:pt x="0" y="5225"/>
                        </a:cubicBezTo>
                        <a:cubicBezTo>
                          <a:pt x="262" y="3658"/>
                          <a:pt x="1045" y="1568"/>
                          <a:pt x="2352" y="52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8" name="Freeform: Shape 707">
                    <a:extLst>
                      <a:ext uri="{FF2B5EF4-FFF2-40B4-BE49-F238E27FC236}">
                        <a16:creationId xmlns:a16="http://schemas.microsoft.com/office/drawing/2014/main" id="{19B6FCA6-B14D-578C-861B-95D1075F4955}"/>
                      </a:ext>
                    </a:extLst>
                  </p:cNvPr>
                  <p:cNvSpPr/>
                  <p:nvPr/>
                </p:nvSpPr>
                <p:spPr>
                  <a:xfrm>
                    <a:off x="6981346" y="4077838"/>
                    <a:ext cx="6632" cy="11203"/>
                  </a:xfrm>
                  <a:custGeom>
                    <a:avLst/>
                    <a:gdLst>
                      <a:gd name="connsiteX0" fmla="*/ 989 w 6632"/>
                      <a:gd name="connsiteY0" fmla="*/ 5052 h 11203"/>
                      <a:gd name="connsiteX1" fmla="*/ 2557 w 6632"/>
                      <a:gd name="connsiteY1" fmla="*/ 88 h 11203"/>
                      <a:gd name="connsiteX2" fmla="*/ 4125 w 6632"/>
                      <a:gd name="connsiteY2" fmla="*/ 2961 h 11203"/>
                      <a:gd name="connsiteX3" fmla="*/ 5431 w 6632"/>
                      <a:gd name="connsiteY3" fmla="*/ 4790 h 11203"/>
                      <a:gd name="connsiteX4" fmla="*/ 6476 w 6632"/>
                      <a:gd name="connsiteY4" fmla="*/ 7141 h 11203"/>
                      <a:gd name="connsiteX5" fmla="*/ 5954 w 6632"/>
                      <a:gd name="connsiteY5" fmla="*/ 10277 h 11203"/>
                      <a:gd name="connsiteX6" fmla="*/ 989 w 6632"/>
                      <a:gd name="connsiteY6" fmla="*/ 10538 h 11203"/>
                      <a:gd name="connsiteX7" fmla="*/ 989 w 6632"/>
                      <a:gd name="connsiteY7" fmla="*/ 5052 h 11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32" h="11203">
                        <a:moveTo>
                          <a:pt x="989" y="5052"/>
                        </a:moveTo>
                        <a:cubicBezTo>
                          <a:pt x="1251" y="4006"/>
                          <a:pt x="467" y="-696"/>
                          <a:pt x="2557" y="88"/>
                        </a:cubicBezTo>
                        <a:cubicBezTo>
                          <a:pt x="3602" y="349"/>
                          <a:pt x="3863" y="2178"/>
                          <a:pt x="4125" y="2961"/>
                        </a:cubicBezTo>
                        <a:cubicBezTo>
                          <a:pt x="4386" y="3484"/>
                          <a:pt x="5170" y="4268"/>
                          <a:pt x="5431" y="4790"/>
                        </a:cubicBezTo>
                        <a:cubicBezTo>
                          <a:pt x="5954" y="5574"/>
                          <a:pt x="6215" y="6358"/>
                          <a:pt x="6476" y="7141"/>
                        </a:cubicBezTo>
                        <a:cubicBezTo>
                          <a:pt x="6738" y="8186"/>
                          <a:pt x="6738" y="9493"/>
                          <a:pt x="5954" y="10277"/>
                        </a:cubicBezTo>
                        <a:cubicBezTo>
                          <a:pt x="4647" y="11321"/>
                          <a:pt x="2296" y="11583"/>
                          <a:pt x="989" y="10538"/>
                        </a:cubicBezTo>
                        <a:cubicBezTo>
                          <a:pt x="-1100" y="9493"/>
                          <a:pt x="729" y="6619"/>
                          <a:pt x="989" y="505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id="{CA2419D1-E41D-1109-FDC9-260789354758}"/>
                      </a:ext>
                    </a:extLst>
                  </p:cNvPr>
                  <p:cNvSpPr/>
                  <p:nvPr/>
                </p:nvSpPr>
                <p:spPr>
                  <a:xfrm>
                    <a:off x="6955479" y="4044242"/>
                    <a:ext cx="19169" cy="20635"/>
                  </a:xfrm>
                  <a:custGeom>
                    <a:avLst/>
                    <a:gdLst>
                      <a:gd name="connsiteX0" fmla="*/ 10658 w 19169"/>
                      <a:gd name="connsiteY0" fmla="*/ 5469 h 20635"/>
                      <a:gd name="connsiteX1" fmla="*/ 7785 w 19169"/>
                      <a:gd name="connsiteY1" fmla="*/ 2072 h 20635"/>
                      <a:gd name="connsiteX2" fmla="*/ 470 w 19169"/>
                      <a:gd name="connsiteY2" fmla="*/ 1550 h 20635"/>
                      <a:gd name="connsiteX3" fmla="*/ 5172 w 19169"/>
                      <a:gd name="connsiteY3" fmla="*/ 7820 h 20635"/>
                      <a:gd name="connsiteX4" fmla="*/ 8830 w 19169"/>
                      <a:gd name="connsiteY4" fmla="*/ 11739 h 20635"/>
                      <a:gd name="connsiteX5" fmla="*/ 11965 w 19169"/>
                      <a:gd name="connsiteY5" fmla="*/ 15658 h 20635"/>
                      <a:gd name="connsiteX6" fmla="*/ 16667 w 19169"/>
                      <a:gd name="connsiteY6" fmla="*/ 20621 h 20635"/>
                      <a:gd name="connsiteX7" fmla="*/ 19018 w 19169"/>
                      <a:gd name="connsiteY7" fmla="*/ 15919 h 20635"/>
                      <a:gd name="connsiteX8" fmla="*/ 16145 w 19169"/>
                      <a:gd name="connsiteY8" fmla="*/ 9126 h 20635"/>
                      <a:gd name="connsiteX9" fmla="*/ 11442 w 19169"/>
                      <a:gd name="connsiteY9" fmla="*/ 5730 h 20635"/>
                      <a:gd name="connsiteX10" fmla="*/ 10658 w 19169"/>
                      <a:gd name="connsiteY10" fmla="*/ 5469 h 20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169" h="20635">
                        <a:moveTo>
                          <a:pt x="10658" y="5469"/>
                        </a:moveTo>
                        <a:cubicBezTo>
                          <a:pt x="9614" y="4423"/>
                          <a:pt x="8830" y="3379"/>
                          <a:pt x="7785" y="2072"/>
                        </a:cubicBezTo>
                        <a:cubicBezTo>
                          <a:pt x="5956" y="-18"/>
                          <a:pt x="2560" y="-1063"/>
                          <a:pt x="470" y="1550"/>
                        </a:cubicBezTo>
                        <a:cubicBezTo>
                          <a:pt x="-1620" y="4162"/>
                          <a:pt x="3866" y="6514"/>
                          <a:pt x="5172" y="7820"/>
                        </a:cubicBezTo>
                        <a:cubicBezTo>
                          <a:pt x="6479" y="9126"/>
                          <a:pt x="7785" y="10432"/>
                          <a:pt x="8830" y="11739"/>
                        </a:cubicBezTo>
                        <a:cubicBezTo>
                          <a:pt x="9874" y="13045"/>
                          <a:pt x="11181" y="14090"/>
                          <a:pt x="11965" y="15658"/>
                        </a:cubicBezTo>
                        <a:cubicBezTo>
                          <a:pt x="13010" y="17486"/>
                          <a:pt x="13793" y="20883"/>
                          <a:pt x="16667" y="20621"/>
                        </a:cubicBezTo>
                        <a:cubicBezTo>
                          <a:pt x="19541" y="20360"/>
                          <a:pt x="19280" y="18009"/>
                          <a:pt x="19018" y="15919"/>
                        </a:cubicBezTo>
                        <a:cubicBezTo>
                          <a:pt x="18496" y="13306"/>
                          <a:pt x="17451" y="11478"/>
                          <a:pt x="16145" y="9126"/>
                        </a:cubicBezTo>
                        <a:cubicBezTo>
                          <a:pt x="15100" y="7298"/>
                          <a:pt x="13010" y="7036"/>
                          <a:pt x="11442" y="5730"/>
                        </a:cubicBezTo>
                        <a:cubicBezTo>
                          <a:pt x="11181" y="5730"/>
                          <a:pt x="10920" y="5730"/>
                          <a:pt x="10658" y="546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id="{E8CC1AA8-0E3C-7034-C139-F417D22252E0}"/>
                      </a:ext>
                    </a:extLst>
                  </p:cNvPr>
                  <p:cNvSpPr/>
                  <p:nvPr/>
                </p:nvSpPr>
                <p:spPr>
                  <a:xfrm>
                    <a:off x="6955136" y="4027242"/>
                    <a:ext cx="6531" cy="4603"/>
                  </a:xfrm>
                  <a:custGeom>
                    <a:avLst/>
                    <a:gdLst>
                      <a:gd name="connsiteX0" fmla="*/ 1597 w 6531"/>
                      <a:gd name="connsiteY0" fmla="*/ 3396 h 4603"/>
                      <a:gd name="connsiteX1" fmla="*/ 1597 w 6531"/>
                      <a:gd name="connsiteY1" fmla="*/ 3396 h 4603"/>
                      <a:gd name="connsiteX2" fmla="*/ 813 w 6531"/>
                      <a:gd name="connsiteY2" fmla="*/ 2874 h 4603"/>
                      <a:gd name="connsiteX3" fmla="*/ 29 w 6531"/>
                      <a:gd name="connsiteY3" fmla="*/ 1829 h 4603"/>
                      <a:gd name="connsiteX4" fmla="*/ 2380 w 6531"/>
                      <a:gd name="connsiteY4" fmla="*/ 0 h 4603"/>
                      <a:gd name="connsiteX5" fmla="*/ 6038 w 6531"/>
                      <a:gd name="connsiteY5" fmla="*/ 1306 h 4603"/>
                      <a:gd name="connsiteX6" fmla="*/ 5254 w 6531"/>
                      <a:gd name="connsiteY6" fmla="*/ 3919 h 4603"/>
                      <a:gd name="connsiteX7" fmla="*/ 1597 w 6531"/>
                      <a:gd name="connsiteY7" fmla="*/ 3396 h 4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31" h="4603">
                        <a:moveTo>
                          <a:pt x="1597" y="3396"/>
                        </a:moveTo>
                        <a:cubicBezTo>
                          <a:pt x="1074" y="3135"/>
                          <a:pt x="1335" y="3396"/>
                          <a:pt x="1597" y="3396"/>
                        </a:cubicBezTo>
                        <a:cubicBezTo>
                          <a:pt x="1858" y="3396"/>
                          <a:pt x="1074" y="3135"/>
                          <a:pt x="813" y="2874"/>
                        </a:cubicBezTo>
                        <a:cubicBezTo>
                          <a:pt x="551" y="2613"/>
                          <a:pt x="29" y="2351"/>
                          <a:pt x="29" y="1829"/>
                        </a:cubicBezTo>
                        <a:cubicBezTo>
                          <a:pt x="-233" y="522"/>
                          <a:pt x="1335" y="0"/>
                          <a:pt x="2380" y="0"/>
                        </a:cubicBezTo>
                        <a:cubicBezTo>
                          <a:pt x="3686" y="0"/>
                          <a:pt x="4993" y="261"/>
                          <a:pt x="6038" y="1306"/>
                        </a:cubicBezTo>
                        <a:cubicBezTo>
                          <a:pt x="7083" y="2351"/>
                          <a:pt x="6299" y="3135"/>
                          <a:pt x="5254" y="3919"/>
                        </a:cubicBezTo>
                        <a:cubicBezTo>
                          <a:pt x="3686" y="5225"/>
                          <a:pt x="2903" y="4441"/>
                          <a:pt x="1597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id="{237C5160-0431-AC90-1BD2-6E00D1B8AACF}"/>
                      </a:ext>
                    </a:extLst>
                  </p:cNvPr>
                  <p:cNvSpPr/>
                  <p:nvPr/>
                </p:nvSpPr>
                <p:spPr>
                  <a:xfrm>
                    <a:off x="6926067" y="4014441"/>
                    <a:ext cx="15372" cy="10680"/>
                  </a:xfrm>
                  <a:custGeom>
                    <a:avLst/>
                    <a:gdLst>
                      <a:gd name="connsiteX0" fmla="*/ 14468 w 15372"/>
                      <a:gd name="connsiteY0" fmla="*/ 6270 h 10680"/>
                      <a:gd name="connsiteX1" fmla="*/ 13161 w 15372"/>
                      <a:gd name="connsiteY1" fmla="*/ 4441 h 10680"/>
                      <a:gd name="connsiteX2" fmla="*/ 10549 w 15372"/>
                      <a:gd name="connsiteY2" fmla="*/ 1567 h 10680"/>
                      <a:gd name="connsiteX3" fmla="*/ 6369 w 15372"/>
                      <a:gd name="connsiteY3" fmla="*/ 261 h 10680"/>
                      <a:gd name="connsiteX4" fmla="*/ 1666 w 15372"/>
                      <a:gd name="connsiteY4" fmla="*/ 523 h 10680"/>
                      <a:gd name="connsiteX5" fmla="*/ 360 w 15372"/>
                      <a:gd name="connsiteY5" fmla="*/ 5225 h 10680"/>
                      <a:gd name="connsiteX6" fmla="*/ 6630 w 15372"/>
                      <a:gd name="connsiteY6" fmla="*/ 8360 h 10680"/>
                      <a:gd name="connsiteX7" fmla="*/ 14468 w 15372"/>
                      <a:gd name="connsiteY7" fmla="*/ 10189 h 10680"/>
                      <a:gd name="connsiteX8" fmla="*/ 14468 w 15372"/>
                      <a:gd name="connsiteY8" fmla="*/ 6270 h 10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372" h="10680">
                        <a:moveTo>
                          <a:pt x="14468" y="6270"/>
                        </a:moveTo>
                        <a:cubicBezTo>
                          <a:pt x="13945" y="5486"/>
                          <a:pt x="13423" y="4964"/>
                          <a:pt x="13161" y="4441"/>
                        </a:cubicBezTo>
                        <a:cubicBezTo>
                          <a:pt x="12378" y="3658"/>
                          <a:pt x="11594" y="2351"/>
                          <a:pt x="10549" y="1567"/>
                        </a:cubicBezTo>
                        <a:cubicBezTo>
                          <a:pt x="9504" y="784"/>
                          <a:pt x="7675" y="523"/>
                          <a:pt x="6369" y="261"/>
                        </a:cubicBezTo>
                        <a:cubicBezTo>
                          <a:pt x="4801" y="0"/>
                          <a:pt x="2973" y="-261"/>
                          <a:pt x="1666" y="523"/>
                        </a:cubicBezTo>
                        <a:cubicBezTo>
                          <a:pt x="99" y="1306"/>
                          <a:pt x="-424" y="3658"/>
                          <a:pt x="360" y="5225"/>
                        </a:cubicBezTo>
                        <a:cubicBezTo>
                          <a:pt x="1405" y="7576"/>
                          <a:pt x="4541" y="7576"/>
                          <a:pt x="6630" y="8360"/>
                        </a:cubicBezTo>
                        <a:cubicBezTo>
                          <a:pt x="8982" y="9144"/>
                          <a:pt x="11855" y="11756"/>
                          <a:pt x="14468" y="10189"/>
                        </a:cubicBezTo>
                        <a:cubicBezTo>
                          <a:pt x="16035" y="9405"/>
                          <a:pt x="15252" y="7576"/>
                          <a:pt x="14468" y="627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: Shape 711">
                    <a:extLst>
                      <a:ext uri="{FF2B5EF4-FFF2-40B4-BE49-F238E27FC236}">
                        <a16:creationId xmlns:a16="http://schemas.microsoft.com/office/drawing/2014/main" id="{E5972FE1-E3A1-9E85-70A9-C8B1341B0F75}"/>
                      </a:ext>
                    </a:extLst>
                  </p:cNvPr>
                  <p:cNvSpPr/>
                  <p:nvPr/>
                </p:nvSpPr>
                <p:spPr>
                  <a:xfrm>
                    <a:off x="6909212" y="3952524"/>
                    <a:ext cx="5789" cy="2784"/>
                  </a:xfrm>
                  <a:custGeom>
                    <a:avLst/>
                    <a:gdLst>
                      <a:gd name="connsiteX0" fmla="*/ 495 w 5789"/>
                      <a:gd name="connsiteY0" fmla="*/ 261 h 2784"/>
                      <a:gd name="connsiteX1" fmla="*/ 495 w 5789"/>
                      <a:gd name="connsiteY1" fmla="*/ 261 h 2784"/>
                      <a:gd name="connsiteX2" fmla="*/ 2584 w 5789"/>
                      <a:gd name="connsiteY2" fmla="*/ 0 h 2784"/>
                      <a:gd name="connsiteX3" fmla="*/ 4936 w 5789"/>
                      <a:gd name="connsiteY3" fmla="*/ 261 h 2784"/>
                      <a:gd name="connsiteX4" fmla="*/ 5720 w 5789"/>
                      <a:gd name="connsiteY4" fmla="*/ 1306 h 2784"/>
                      <a:gd name="connsiteX5" fmla="*/ 3891 w 5789"/>
                      <a:gd name="connsiteY5" fmla="*/ 2613 h 2784"/>
                      <a:gd name="connsiteX6" fmla="*/ 2062 w 5789"/>
                      <a:gd name="connsiteY6" fmla="*/ 2351 h 2784"/>
                      <a:gd name="connsiteX7" fmla="*/ 495 w 5789"/>
                      <a:gd name="connsiteY7" fmla="*/ 261 h 27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89" h="2784">
                        <a:moveTo>
                          <a:pt x="495" y="261"/>
                        </a:moveTo>
                        <a:cubicBezTo>
                          <a:pt x="495" y="261"/>
                          <a:pt x="495" y="261"/>
                          <a:pt x="495" y="261"/>
                        </a:cubicBezTo>
                        <a:cubicBezTo>
                          <a:pt x="1278" y="0"/>
                          <a:pt x="2062" y="0"/>
                          <a:pt x="2584" y="0"/>
                        </a:cubicBezTo>
                        <a:cubicBezTo>
                          <a:pt x="3368" y="0"/>
                          <a:pt x="4414" y="0"/>
                          <a:pt x="4936" y="261"/>
                        </a:cubicBezTo>
                        <a:cubicBezTo>
                          <a:pt x="5458" y="522"/>
                          <a:pt x="5981" y="784"/>
                          <a:pt x="5720" y="1306"/>
                        </a:cubicBezTo>
                        <a:cubicBezTo>
                          <a:pt x="5458" y="1829"/>
                          <a:pt x="4414" y="2351"/>
                          <a:pt x="3891" y="2613"/>
                        </a:cubicBezTo>
                        <a:cubicBezTo>
                          <a:pt x="3107" y="2874"/>
                          <a:pt x="2846" y="2874"/>
                          <a:pt x="2062" y="2351"/>
                        </a:cubicBezTo>
                        <a:cubicBezTo>
                          <a:pt x="1540" y="2090"/>
                          <a:pt x="-1073" y="1045"/>
                          <a:pt x="495" y="26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3" name="Freeform: Shape 712">
                    <a:extLst>
                      <a:ext uri="{FF2B5EF4-FFF2-40B4-BE49-F238E27FC236}">
                        <a16:creationId xmlns:a16="http://schemas.microsoft.com/office/drawing/2014/main" id="{A91DB43C-E140-FAAF-94C9-F562B2E1767F}"/>
                      </a:ext>
                    </a:extLst>
                  </p:cNvPr>
                  <p:cNvSpPr/>
                  <p:nvPr/>
                </p:nvSpPr>
                <p:spPr>
                  <a:xfrm>
                    <a:off x="6914213" y="3946911"/>
                    <a:ext cx="5857" cy="4567"/>
                  </a:xfrm>
                  <a:custGeom>
                    <a:avLst/>
                    <a:gdLst>
                      <a:gd name="connsiteX0" fmla="*/ 2025 w 5857"/>
                      <a:gd name="connsiteY0" fmla="*/ 4568 h 4567"/>
                      <a:gd name="connsiteX1" fmla="*/ 980 w 5857"/>
                      <a:gd name="connsiteY1" fmla="*/ 4307 h 4567"/>
                      <a:gd name="connsiteX2" fmla="*/ 719 w 5857"/>
                      <a:gd name="connsiteY2" fmla="*/ 3523 h 4567"/>
                      <a:gd name="connsiteX3" fmla="*/ 196 w 5857"/>
                      <a:gd name="connsiteY3" fmla="*/ 2739 h 4567"/>
                      <a:gd name="connsiteX4" fmla="*/ 196 w 5857"/>
                      <a:gd name="connsiteY4" fmla="*/ 910 h 4567"/>
                      <a:gd name="connsiteX5" fmla="*/ 3070 w 5857"/>
                      <a:gd name="connsiteY5" fmla="*/ 388 h 4567"/>
                      <a:gd name="connsiteX6" fmla="*/ 3854 w 5857"/>
                      <a:gd name="connsiteY6" fmla="*/ 1694 h 4567"/>
                      <a:gd name="connsiteX7" fmla="*/ 5160 w 5857"/>
                      <a:gd name="connsiteY7" fmla="*/ 2216 h 4567"/>
                      <a:gd name="connsiteX8" fmla="*/ 5682 w 5857"/>
                      <a:gd name="connsiteY8" fmla="*/ 3523 h 4567"/>
                      <a:gd name="connsiteX9" fmla="*/ 3854 w 5857"/>
                      <a:gd name="connsiteY9" fmla="*/ 4045 h 4567"/>
                      <a:gd name="connsiteX10" fmla="*/ 2547 w 5857"/>
                      <a:gd name="connsiteY10" fmla="*/ 4307 h 4567"/>
                      <a:gd name="connsiteX11" fmla="*/ 2025 w 5857"/>
                      <a:gd name="connsiteY11" fmla="*/ 4568 h 4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857" h="4567">
                        <a:moveTo>
                          <a:pt x="2025" y="4568"/>
                        </a:moveTo>
                        <a:cubicBezTo>
                          <a:pt x="1763" y="4568"/>
                          <a:pt x="1502" y="4568"/>
                          <a:pt x="980" y="4307"/>
                        </a:cubicBezTo>
                        <a:cubicBezTo>
                          <a:pt x="980" y="4307"/>
                          <a:pt x="719" y="3523"/>
                          <a:pt x="719" y="3523"/>
                        </a:cubicBezTo>
                        <a:cubicBezTo>
                          <a:pt x="457" y="3261"/>
                          <a:pt x="457" y="3000"/>
                          <a:pt x="196" y="2739"/>
                        </a:cubicBezTo>
                        <a:cubicBezTo>
                          <a:pt x="-65" y="2216"/>
                          <a:pt x="-65" y="1433"/>
                          <a:pt x="196" y="910"/>
                        </a:cubicBezTo>
                        <a:cubicBezTo>
                          <a:pt x="457" y="127"/>
                          <a:pt x="2547" y="-396"/>
                          <a:pt x="3070" y="388"/>
                        </a:cubicBezTo>
                        <a:cubicBezTo>
                          <a:pt x="3331" y="910"/>
                          <a:pt x="3331" y="1433"/>
                          <a:pt x="3854" y="1694"/>
                        </a:cubicBezTo>
                        <a:cubicBezTo>
                          <a:pt x="4114" y="1955"/>
                          <a:pt x="4637" y="2216"/>
                          <a:pt x="5160" y="2216"/>
                        </a:cubicBezTo>
                        <a:cubicBezTo>
                          <a:pt x="5421" y="2478"/>
                          <a:pt x="6205" y="3261"/>
                          <a:pt x="5682" y="3523"/>
                        </a:cubicBezTo>
                        <a:cubicBezTo>
                          <a:pt x="5160" y="4045"/>
                          <a:pt x="4376" y="3784"/>
                          <a:pt x="3854" y="4045"/>
                        </a:cubicBezTo>
                        <a:cubicBezTo>
                          <a:pt x="3331" y="4307"/>
                          <a:pt x="3070" y="4307"/>
                          <a:pt x="2547" y="4307"/>
                        </a:cubicBezTo>
                        <a:cubicBezTo>
                          <a:pt x="2547" y="4568"/>
                          <a:pt x="2286" y="4568"/>
                          <a:pt x="2025" y="456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id="{8A7E0724-9012-5369-2BBE-4480CEA43F82}"/>
                      </a:ext>
                    </a:extLst>
                  </p:cNvPr>
                  <p:cNvSpPr/>
                  <p:nvPr/>
                </p:nvSpPr>
                <p:spPr>
                  <a:xfrm>
                    <a:off x="7110089" y="4084979"/>
                    <a:ext cx="7315" cy="5747"/>
                  </a:xfrm>
                  <a:custGeom>
                    <a:avLst/>
                    <a:gdLst>
                      <a:gd name="connsiteX0" fmla="*/ 7315 w 7315"/>
                      <a:gd name="connsiteY0" fmla="*/ 2874 h 5747"/>
                      <a:gd name="connsiteX1" fmla="*/ 3657 w 7315"/>
                      <a:gd name="connsiteY1" fmla="*/ 5748 h 5747"/>
                      <a:gd name="connsiteX2" fmla="*/ 0 w 7315"/>
                      <a:gd name="connsiteY2" fmla="*/ 2874 h 5747"/>
                      <a:gd name="connsiteX3" fmla="*/ 3657 w 7315"/>
                      <a:gd name="connsiteY3" fmla="*/ 0 h 5747"/>
                      <a:gd name="connsiteX4" fmla="*/ 7315 w 7315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5" h="5747">
                        <a:moveTo>
                          <a:pt x="7315" y="2874"/>
                        </a:moveTo>
                        <a:cubicBezTo>
                          <a:pt x="7315" y="4442"/>
                          <a:pt x="5747" y="5748"/>
                          <a:pt x="3657" y="5748"/>
                        </a:cubicBezTo>
                        <a:cubicBezTo>
                          <a:pt x="1567" y="5748"/>
                          <a:pt x="0" y="4442"/>
                          <a:pt x="0" y="2874"/>
                        </a:cubicBezTo>
                        <a:cubicBezTo>
                          <a:pt x="0" y="1306"/>
                          <a:pt x="1567" y="0"/>
                          <a:pt x="3657" y="0"/>
                        </a:cubicBezTo>
                        <a:cubicBezTo>
                          <a:pt x="5747" y="0"/>
                          <a:pt x="7315" y="1306"/>
                          <a:pt x="7315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64CF846F-8DA1-C5D0-8FF1-EB6148BA656C}"/>
                      </a:ext>
                    </a:extLst>
                  </p:cNvPr>
                  <p:cNvSpPr/>
                  <p:nvPr/>
                </p:nvSpPr>
                <p:spPr>
                  <a:xfrm>
                    <a:off x="7123152" y="4081844"/>
                    <a:ext cx="3135" cy="3135"/>
                  </a:xfrm>
                  <a:custGeom>
                    <a:avLst/>
                    <a:gdLst>
                      <a:gd name="connsiteX0" fmla="*/ 3135 w 3135"/>
                      <a:gd name="connsiteY0" fmla="*/ 1568 h 3135"/>
                      <a:gd name="connsiteX1" fmla="*/ 1567 w 3135"/>
                      <a:gd name="connsiteY1" fmla="*/ 3135 h 3135"/>
                      <a:gd name="connsiteX2" fmla="*/ -1 w 3135"/>
                      <a:gd name="connsiteY2" fmla="*/ 1568 h 3135"/>
                      <a:gd name="connsiteX3" fmla="*/ 1567 w 3135"/>
                      <a:gd name="connsiteY3" fmla="*/ 0 h 3135"/>
                      <a:gd name="connsiteX4" fmla="*/ 3135 w 3135"/>
                      <a:gd name="connsiteY4" fmla="*/ 1568 h 3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5" h="3135">
                        <a:moveTo>
                          <a:pt x="3135" y="1568"/>
                        </a:moveTo>
                        <a:cubicBezTo>
                          <a:pt x="3135" y="2433"/>
                          <a:pt x="2433" y="3135"/>
                          <a:pt x="1567" y="3135"/>
                        </a:cubicBezTo>
                        <a:cubicBezTo>
                          <a:pt x="702" y="3135"/>
                          <a:pt x="-1" y="2433"/>
                          <a:pt x="-1" y="1568"/>
                        </a:cubicBezTo>
                        <a:cubicBezTo>
                          <a:pt x="-1" y="702"/>
                          <a:pt x="701" y="0"/>
                          <a:pt x="1567" y="0"/>
                        </a:cubicBezTo>
                        <a:cubicBezTo>
                          <a:pt x="2433" y="0"/>
                          <a:pt x="3135" y="702"/>
                          <a:pt x="3135" y="156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0BC672CA-3333-91D0-33D9-F30F6847624C}"/>
                      </a:ext>
                    </a:extLst>
                  </p:cNvPr>
                  <p:cNvSpPr/>
                  <p:nvPr/>
                </p:nvSpPr>
                <p:spPr>
                  <a:xfrm>
                    <a:off x="7114792" y="4074790"/>
                    <a:ext cx="6269" cy="6792"/>
                  </a:xfrm>
                  <a:custGeom>
                    <a:avLst/>
                    <a:gdLst>
                      <a:gd name="connsiteX0" fmla="*/ 6270 w 6269"/>
                      <a:gd name="connsiteY0" fmla="*/ 3396 h 6792"/>
                      <a:gd name="connsiteX1" fmla="*/ 3135 w 6269"/>
                      <a:gd name="connsiteY1" fmla="*/ 6793 h 6792"/>
                      <a:gd name="connsiteX2" fmla="*/ 0 w 6269"/>
                      <a:gd name="connsiteY2" fmla="*/ 3396 h 6792"/>
                      <a:gd name="connsiteX3" fmla="*/ 3135 w 6269"/>
                      <a:gd name="connsiteY3" fmla="*/ 0 h 6792"/>
                      <a:gd name="connsiteX4" fmla="*/ 6270 w 6269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69" h="6792">
                        <a:moveTo>
                          <a:pt x="6270" y="3396"/>
                        </a:moveTo>
                        <a:cubicBezTo>
                          <a:pt x="6270" y="5225"/>
                          <a:pt x="4702" y="6793"/>
                          <a:pt x="3135" y="6793"/>
                        </a:cubicBezTo>
                        <a:cubicBezTo>
                          <a:pt x="1567" y="6793"/>
                          <a:pt x="0" y="5225"/>
                          <a:pt x="0" y="3396"/>
                        </a:cubicBezTo>
                        <a:cubicBezTo>
                          <a:pt x="0" y="1568"/>
                          <a:pt x="1567" y="0"/>
                          <a:pt x="3135" y="0"/>
                        </a:cubicBezTo>
                        <a:cubicBezTo>
                          <a:pt x="4702" y="0"/>
                          <a:pt x="6270" y="1568"/>
                          <a:pt x="6270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id="{21D1CE1D-7452-968A-BFDC-CC3935C935FB}"/>
                      </a:ext>
                    </a:extLst>
                  </p:cNvPr>
                  <p:cNvSpPr/>
                  <p:nvPr/>
                </p:nvSpPr>
                <p:spPr>
                  <a:xfrm>
                    <a:off x="7114269" y="4051016"/>
                    <a:ext cx="9405" cy="8360"/>
                  </a:xfrm>
                  <a:custGeom>
                    <a:avLst/>
                    <a:gdLst>
                      <a:gd name="connsiteX0" fmla="*/ 9405 w 9405"/>
                      <a:gd name="connsiteY0" fmla="*/ 4180 h 8360"/>
                      <a:gd name="connsiteX1" fmla="*/ 4703 w 9405"/>
                      <a:gd name="connsiteY1" fmla="*/ 8360 h 8360"/>
                      <a:gd name="connsiteX2" fmla="*/ 0 w 9405"/>
                      <a:gd name="connsiteY2" fmla="*/ 4180 h 8360"/>
                      <a:gd name="connsiteX3" fmla="*/ 4703 w 9405"/>
                      <a:gd name="connsiteY3" fmla="*/ 0 h 8360"/>
                      <a:gd name="connsiteX4" fmla="*/ 9405 w 9405"/>
                      <a:gd name="connsiteY4" fmla="*/ 4180 h 8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05" h="8360">
                        <a:moveTo>
                          <a:pt x="9405" y="4180"/>
                        </a:moveTo>
                        <a:cubicBezTo>
                          <a:pt x="9405" y="6270"/>
                          <a:pt x="7315" y="8360"/>
                          <a:pt x="4703" y="8360"/>
                        </a:cubicBezTo>
                        <a:cubicBezTo>
                          <a:pt x="2090" y="8360"/>
                          <a:pt x="0" y="6531"/>
                          <a:pt x="0" y="4180"/>
                        </a:cubicBezTo>
                        <a:cubicBezTo>
                          <a:pt x="0" y="2090"/>
                          <a:pt x="2090" y="0"/>
                          <a:pt x="4703" y="0"/>
                        </a:cubicBezTo>
                        <a:cubicBezTo>
                          <a:pt x="7315" y="0"/>
                          <a:pt x="9405" y="2090"/>
                          <a:pt x="9405" y="418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8" name="Freeform: Shape 717">
                    <a:extLst>
                      <a:ext uri="{FF2B5EF4-FFF2-40B4-BE49-F238E27FC236}">
                        <a16:creationId xmlns:a16="http://schemas.microsoft.com/office/drawing/2014/main" id="{257FC996-CFCC-1B4B-81E0-51E1C41D9720}"/>
                      </a:ext>
                    </a:extLst>
                  </p:cNvPr>
                  <p:cNvSpPr/>
                  <p:nvPr/>
                </p:nvSpPr>
                <p:spPr>
                  <a:xfrm>
                    <a:off x="7100423" y="4055980"/>
                    <a:ext cx="5747" cy="4702"/>
                  </a:xfrm>
                  <a:custGeom>
                    <a:avLst/>
                    <a:gdLst>
                      <a:gd name="connsiteX0" fmla="*/ 5748 w 5747"/>
                      <a:gd name="connsiteY0" fmla="*/ 2351 h 4702"/>
                      <a:gd name="connsiteX1" fmla="*/ 2874 w 5747"/>
                      <a:gd name="connsiteY1" fmla="*/ 4703 h 4702"/>
                      <a:gd name="connsiteX2" fmla="*/ 0 w 5747"/>
                      <a:gd name="connsiteY2" fmla="*/ 2351 h 4702"/>
                      <a:gd name="connsiteX3" fmla="*/ 2874 w 5747"/>
                      <a:gd name="connsiteY3" fmla="*/ 0 h 4702"/>
                      <a:gd name="connsiteX4" fmla="*/ 5748 w 5747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4702">
                        <a:moveTo>
                          <a:pt x="5748" y="2351"/>
                        </a:moveTo>
                        <a:cubicBezTo>
                          <a:pt x="5748" y="3650"/>
                          <a:pt x="4461" y="4703"/>
                          <a:pt x="2874" y="4703"/>
                        </a:cubicBezTo>
                        <a:cubicBezTo>
                          <a:pt x="1287" y="4703"/>
                          <a:pt x="0" y="3650"/>
                          <a:pt x="0" y="2351"/>
                        </a:cubicBezTo>
                        <a:cubicBezTo>
                          <a:pt x="0" y="1053"/>
                          <a:pt x="1286" y="0"/>
                          <a:pt x="2874" y="0"/>
                        </a:cubicBezTo>
                        <a:cubicBezTo>
                          <a:pt x="4461" y="0"/>
                          <a:pt x="5748" y="1053"/>
                          <a:pt x="5748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E8F5D846-A164-54C5-0135-2B900AFF6EA3}"/>
                      </a:ext>
                    </a:extLst>
                  </p:cNvPr>
                  <p:cNvSpPr/>
                  <p:nvPr/>
                </p:nvSpPr>
                <p:spPr>
                  <a:xfrm>
                    <a:off x="7110350" y="4051278"/>
                    <a:ext cx="2090" cy="4702"/>
                  </a:xfrm>
                  <a:custGeom>
                    <a:avLst/>
                    <a:gdLst>
                      <a:gd name="connsiteX0" fmla="*/ 2090 w 2090"/>
                      <a:gd name="connsiteY0" fmla="*/ 2351 h 4702"/>
                      <a:gd name="connsiteX1" fmla="*/ 1045 w 2090"/>
                      <a:gd name="connsiteY1" fmla="*/ 4703 h 4702"/>
                      <a:gd name="connsiteX2" fmla="*/ 0 w 2090"/>
                      <a:gd name="connsiteY2" fmla="*/ 2351 h 4702"/>
                      <a:gd name="connsiteX3" fmla="*/ 1045 w 2090"/>
                      <a:gd name="connsiteY3" fmla="*/ 0 h 4702"/>
                      <a:gd name="connsiteX4" fmla="*/ 2090 w 2090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0" h="4702">
                        <a:moveTo>
                          <a:pt x="2090" y="2351"/>
                        </a:moveTo>
                        <a:cubicBezTo>
                          <a:pt x="2090" y="3658"/>
                          <a:pt x="1568" y="4703"/>
                          <a:pt x="1045" y="4703"/>
                        </a:cubicBezTo>
                        <a:cubicBezTo>
                          <a:pt x="523" y="4703"/>
                          <a:pt x="0" y="3658"/>
                          <a:pt x="0" y="2351"/>
                        </a:cubicBezTo>
                        <a:cubicBezTo>
                          <a:pt x="0" y="1045"/>
                          <a:pt x="523" y="0"/>
                          <a:pt x="1045" y="0"/>
                        </a:cubicBezTo>
                        <a:cubicBezTo>
                          <a:pt x="1568" y="0"/>
                          <a:pt x="2090" y="1045"/>
                          <a:pt x="2090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id="{8E13ADCD-28EE-B098-B3E0-26E5B520B76B}"/>
                      </a:ext>
                    </a:extLst>
                  </p:cNvPr>
                  <p:cNvSpPr/>
                  <p:nvPr/>
                </p:nvSpPr>
                <p:spPr>
                  <a:xfrm>
                    <a:off x="7091279" y="4059377"/>
                    <a:ext cx="5747" cy="2612"/>
                  </a:xfrm>
                  <a:custGeom>
                    <a:avLst/>
                    <a:gdLst>
                      <a:gd name="connsiteX0" fmla="*/ 5747 w 5747"/>
                      <a:gd name="connsiteY0" fmla="*/ 1306 h 2612"/>
                      <a:gd name="connsiteX1" fmla="*/ 2873 w 5747"/>
                      <a:gd name="connsiteY1" fmla="*/ 2613 h 2612"/>
                      <a:gd name="connsiteX2" fmla="*/ 0 w 5747"/>
                      <a:gd name="connsiteY2" fmla="*/ 1306 h 2612"/>
                      <a:gd name="connsiteX3" fmla="*/ 2873 w 5747"/>
                      <a:gd name="connsiteY3" fmla="*/ 0 h 2612"/>
                      <a:gd name="connsiteX4" fmla="*/ 5747 w 5747"/>
                      <a:gd name="connsiteY4" fmla="*/ 1306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2612">
                        <a:moveTo>
                          <a:pt x="5747" y="1306"/>
                        </a:moveTo>
                        <a:cubicBezTo>
                          <a:pt x="5747" y="2090"/>
                          <a:pt x="4441" y="2613"/>
                          <a:pt x="2873" y="2613"/>
                        </a:cubicBezTo>
                        <a:cubicBezTo>
                          <a:pt x="1306" y="2613"/>
                          <a:pt x="0" y="2090"/>
                          <a:pt x="0" y="1306"/>
                        </a:cubicBezTo>
                        <a:cubicBezTo>
                          <a:pt x="0" y="522"/>
                          <a:pt x="1306" y="0"/>
                          <a:pt x="2873" y="0"/>
                        </a:cubicBezTo>
                        <a:cubicBezTo>
                          <a:pt x="4441" y="0"/>
                          <a:pt x="5747" y="522"/>
                          <a:pt x="5747" y="130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id="{D156E937-43D0-B77C-ABE4-47FAF14C7014}"/>
                      </a:ext>
                    </a:extLst>
                  </p:cNvPr>
                  <p:cNvSpPr/>
                  <p:nvPr/>
                </p:nvSpPr>
                <p:spPr>
                  <a:xfrm>
                    <a:off x="7085531" y="4063557"/>
                    <a:ext cx="5748" cy="4702"/>
                  </a:xfrm>
                  <a:custGeom>
                    <a:avLst/>
                    <a:gdLst>
                      <a:gd name="connsiteX0" fmla="*/ 5748 w 5748"/>
                      <a:gd name="connsiteY0" fmla="*/ 2351 h 4702"/>
                      <a:gd name="connsiteX1" fmla="*/ 2874 w 5748"/>
                      <a:gd name="connsiteY1" fmla="*/ 4702 h 4702"/>
                      <a:gd name="connsiteX2" fmla="*/ 0 w 5748"/>
                      <a:gd name="connsiteY2" fmla="*/ 2351 h 4702"/>
                      <a:gd name="connsiteX3" fmla="*/ 2874 w 5748"/>
                      <a:gd name="connsiteY3" fmla="*/ 0 h 4702"/>
                      <a:gd name="connsiteX4" fmla="*/ 5748 w 5748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8" h="4702">
                        <a:moveTo>
                          <a:pt x="5748" y="2351"/>
                        </a:moveTo>
                        <a:cubicBezTo>
                          <a:pt x="5748" y="3658"/>
                          <a:pt x="4442" y="4702"/>
                          <a:pt x="2874" y="4702"/>
                        </a:cubicBezTo>
                        <a:cubicBezTo>
                          <a:pt x="1306" y="4702"/>
                          <a:pt x="0" y="3658"/>
                          <a:pt x="0" y="2351"/>
                        </a:cubicBezTo>
                        <a:cubicBezTo>
                          <a:pt x="0" y="1045"/>
                          <a:pt x="1306" y="0"/>
                          <a:pt x="2874" y="0"/>
                        </a:cubicBezTo>
                        <a:cubicBezTo>
                          <a:pt x="4442" y="0"/>
                          <a:pt x="5748" y="1045"/>
                          <a:pt x="5748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2" name="Freeform: Shape 721">
                    <a:extLst>
                      <a:ext uri="{FF2B5EF4-FFF2-40B4-BE49-F238E27FC236}">
                        <a16:creationId xmlns:a16="http://schemas.microsoft.com/office/drawing/2014/main" id="{3E373384-DC9F-57B4-8EE9-C08EFEDB359B}"/>
                      </a:ext>
                    </a:extLst>
                  </p:cNvPr>
                  <p:cNvSpPr/>
                  <p:nvPr/>
                </p:nvSpPr>
                <p:spPr>
                  <a:xfrm>
                    <a:off x="7212240" y="4020711"/>
                    <a:ext cx="5225" cy="4702"/>
                  </a:xfrm>
                  <a:custGeom>
                    <a:avLst/>
                    <a:gdLst>
                      <a:gd name="connsiteX0" fmla="*/ 5225 w 5225"/>
                      <a:gd name="connsiteY0" fmla="*/ 2351 h 4702"/>
                      <a:gd name="connsiteX1" fmla="*/ 2613 w 5225"/>
                      <a:gd name="connsiteY1" fmla="*/ 4703 h 4702"/>
                      <a:gd name="connsiteX2" fmla="*/ 0 w 5225"/>
                      <a:gd name="connsiteY2" fmla="*/ 2351 h 4702"/>
                      <a:gd name="connsiteX3" fmla="*/ 2613 w 5225"/>
                      <a:gd name="connsiteY3" fmla="*/ 0 h 4702"/>
                      <a:gd name="connsiteX4" fmla="*/ 5225 w 5225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5" h="4702">
                        <a:moveTo>
                          <a:pt x="5225" y="2351"/>
                        </a:moveTo>
                        <a:cubicBezTo>
                          <a:pt x="5225" y="3658"/>
                          <a:pt x="3919" y="4703"/>
                          <a:pt x="2613" y="4703"/>
                        </a:cubicBezTo>
                        <a:cubicBezTo>
                          <a:pt x="1306" y="4703"/>
                          <a:pt x="0" y="3658"/>
                          <a:pt x="0" y="2351"/>
                        </a:cubicBezTo>
                        <a:cubicBezTo>
                          <a:pt x="0" y="1045"/>
                          <a:pt x="1306" y="0"/>
                          <a:pt x="2613" y="0"/>
                        </a:cubicBezTo>
                        <a:cubicBezTo>
                          <a:pt x="3919" y="0"/>
                          <a:pt x="5225" y="1045"/>
                          <a:pt x="5225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3" name="Freeform: Shape 722">
                    <a:extLst>
                      <a:ext uri="{FF2B5EF4-FFF2-40B4-BE49-F238E27FC236}">
                        <a16:creationId xmlns:a16="http://schemas.microsoft.com/office/drawing/2014/main" id="{947FAE70-D852-6E49-9AE9-96DBF44131FF}"/>
                      </a:ext>
                    </a:extLst>
                  </p:cNvPr>
                  <p:cNvSpPr/>
                  <p:nvPr/>
                </p:nvSpPr>
                <p:spPr>
                  <a:xfrm>
                    <a:off x="7208060" y="4011567"/>
                    <a:ext cx="4179" cy="4180"/>
                  </a:xfrm>
                  <a:custGeom>
                    <a:avLst/>
                    <a:gdLst>
                      <a:gd name="connsiteX0" fmla="*/ 4180 w 4179"/>
                      <a:gd name="connsiteY0" fmla="*/ 2090 h 4180"/>
                      <a:gd name="connsiteX1" fmla="*/ 2090 w 4179"/>
                      <a:gd name="connsiteY1" fmla="*/ 4180 h 4180"/>
                      <a:gd name="connsiteX2" fmla="*/ 0 w 4179"/>
                      <a:gd name="connsiteY2" fmla="*/ 2090 h 4180"/>
                      <a:gd name="connsiteX3" fmla="*/ 2090 w 4179"/>
                      <a:gd name="connsiteY3" fmla="*/ 0 h 4180"/>
                      <a:gd name="connsiteX4" fmla="*/ 4180 w 4179"/>
                      <a:gd name="connsiteY4" fmla="*/ 2090 h 4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79" h="4180">
                        <a:moveTo>
                          <a:pt x="4180" y="2090"/>
                        </a:moveTo>
                        <a:cubicBezTo>
                          <a:pt x="4180" y="3135"/>
                          <a:pt x="3135" y="4180"/>
                          <a:pt x="2090" y="4180"/>
                        </a:cubicBezTo>
                        <a:cubicBezTo>
                          <a:pt x="1045" y="4180"/>
                          <a:pt x="0" y="3396"/>
                          <a:pt x="0" y="2090"/>
                        </a:cubicBezTo>
                        <a:cubicBezTo>
                          <a:pt x="0" y="1045"/>
                          <a:pt x="1045" y="0"/>
                          <a:pt x="2090" y="0"/>
                        </a:cubicBezTo>
                        <a:cubicBezTo>
                          <a:pt x="3135" y="0"/>
                          <a:pt x="4180" y="1045"/>
                          <a:pt x="4180" y="20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8D8B6207-D3A4-0E2D-F017-CE15393E09C0}"/>
                      </a:ext>
                    </a:extLst>
                  </p:cNvPr>
                  <p:cNvSpPr/>
                  <p:nvPr/>
                </p:nvSpPr>
                <p:spPr>
                  <a:xfrm>
                    <a:off x="7191339" y="3986225"/>
                    <a:ext cx="8882" cy="11495"/>
                  </a:xfrm>
                  <a:custGeom>
                    <a:avLst/>
                    <a:gdLst>
                      <a:gd name="connsiteX0" fmla="*/ 8883 w 8882"/>
                      <a:gd name="connsiteY0" fmla="*/ 5748 h 11495"/>
                      <a:gd name="connsiteX1" fmla="*/ 4442 w 8882"/>
                      <a:gd name="connsiteY1" fmla="*/ 11495 h 11495"/>
                      <a:gd name="connsiteX2" fmla="*/ 0 w 8882"/>
                      <a:gd name="connsiteY2" fmla="*/ 5748 h 11495"/>
                      <a:gd name="connsiteX3" fmla="*/ 4442 w 8882"/>
                      <a:gd name="connsiteY3" fmla="*/ 0 h 11495"/>
                      <a:gd name="connsiteX4" fmla="*/ 8883 w 8882"/>
                      <a:gd name="connsiteY4" fmla="*/ 5748 h 11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82" h="11495">
                        <a:moveTo>
                          <a:pt x="8883" y="5748"/>
                        </a:moveTo>
                        <a:cubicBezTo>
                          <a:pt x="8883" y="8922"/>
                          <a:pt x="6894" y="11495"/>
                          <a:pt x="4442" y="11495"/>
                        </a:cubicBezTo>
                        <a:cubicBezTo>
                          <a:pt x="1988" y="11495"/>
                          <a:pt x="0" y="8922"/>
                          <a:pt x="0" y="5748"/>
                        </a:cubicBezTo>
                        <a:cubicBezTo>
                          <a:pt x="0" y="2573"/>
                          <a:pt x="1989" y="0"/>
                          <a:pt x="4442" y="0"/>
                        </a:cubicBezTo>
                        <a:cubicBezTo>
                          <a:pt x="6895" y="0"/>
                          <a:pt x="8883" y="2573"/>
                          <a:pt x="8883" y="574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6E5273E7-2C87-A3EE-E3C0-FD3BFA7172AB}"/>
                      </a:ext>
                    </a:extLst>
                  </p:cNvPr>
                  <p:cNvSpPr/>
                  <p:nvPr/>
                </p:nvSpPr>
                <p:spPr>
                  <a:xfrm>
                    <a:off x="7188988" y="3972901"/>
                    <a:ext cx="4180" cy="4180"/>
                  </a:xfrm>
                  <a:custGeom>
                    <a:avLst/>
                    <a:gdLst>
                      <a:gd name="connsiteX0" fmla="*/ 4180 w 4180"/>
                      <a:gd name="connsiteY0" fmla="*/ 2090 h 4180"/>
                      <a:gd name="connsiteX1" fmla="*/ 2090 w 4180"/>
                      <a:gd name="connsiteY1" fmla="*/ 4180 h 4180"/>
                      <a:gd name="connsiteX2" fmla="*/ 0 w 4180"/>
                      <a:gd name="connsiteY2" fmla="*/ 2090 h 4180"/>
                      <a:gd name="connsiteX3" fmla="*/ 2090 w 4180"/>
                      <a:gd name="connsiteY3" fmla="*/ 0 h 4180"/>
                      <a:gd name="connsiteX4" fmla="*/ 4180 w 4180"/>
                      <a:gd name="connsiteY4" fmla="*/ 2090 h 4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4180">
                        <a:moveTo>
                          <a:pt x="4180" y="2090"/>
                        </a:moveTo>
                        <a:cubicBezTo>
                          <a:pt x="4180" y="3135"/>
                          <a:pt x="3135" y="4180"/>
                          <a:pt x="2090" y="4180"/>
                        </a:cubicBezTo>
                        <a:cubicBezTo>
                          <a:pt x="1045" y="4180"/>
                          <a:pt x="0" y="3396"/>
                          <a:pt x="0" y="2090"/>
                        </a:cubicBezTo>
                        <a:cubicBezTo>
                          <a:pt x="0" y="784"/>
                          <a:pt x="1045" y="0"/>
                          <a:pt x="2090" y="0"/>
                        </a:cubicBezTo>
                        <a:cubicBezTo>
                          <a:pt x="3135" y="0"/>
                          <a:pt x="4180" y="1045"/>
                          <a:pt x="4180" y="20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7B2ACF0B-1BCF-C0DE-30AA-9722A8514E54}"/>
                      </a:ext>
                    </a:extLst>
                  </p:cNvPr>
                  <p:cNvSpPr/>
                  <p:nvPr/>
                </p:nvSpPr>
                <p:spPr>
                  <a:xfrm>
                    <a:off x="7151890" y="4002162"/>
                    <a:ext cx="5747" cy="2612"/>
                  </a:xfrm>
                  <a:custGeom>
                    <a:avLst/>
                    <a:gdLst>
                      <a:gd name="connsiteX0" fmla="*/ 5747 w 5747"/>
                      <a:gd name="connsiteY0" fmla="*/ 1306 h 2612"/>
                      <a:gd name="connsiteX1" fmla="*/ 2873 w 5747"/>
                      <a:gd name="connsiteY1" fmla="*/ 2613 h 2612"/>
                      <a:gd name="connsiteX2" fmla="*/ 0 w 5747"/>
                      <a:gd name="connsiteY2" fmla="*/ 1306 h 2612"/>
                      <a:gd name="connsiteX3" fmla="*/ 2873 w 5747"/>
                      <a:gd name="connsiteY3" fmla="*/ 0 h 2612"/>
                      <a:gd name="connsiteX4" fmla="*/ 5747 w 5747"/>
                      <a:gd name="connsiteY4" fmla="*/ 1306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2612">
                        <a:moveTo>
                          <a:pt x="5747" y="1306"/>
                        </a:moveTo>
                        <a:cubicBezTo>
                          <a:pt x="5747" y="2090"/>
                          <a:pt x="4441" y="2613"/>
                          <a:pt x="2873" y="2613"/>
                        </a:cubicBezTo>
                        <a:cubicBezTo>
                          <a:pt x="1306" y="2613"/>
                          <a:pt x="0" y="2090"/>
                          <a:pt x="0" y="1306"/>
                        </a:cubicBezTo>
                        <a:cubicBezTo>
                          <a:pt x="0" y="522"/>
                          <a:pt x="1306" y="0"/>
                          <a:pt x="2873" y="0"/>
                        </a:cubicBezTo>
                        <a:cubicBezTo>
                          <a:pt x="4441" y="0"/>
                          <a:pt x="5747" y="522"/>
                          <a:pt x="5747" y="130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8D948998-3625-E9A1-FC3F-C851ACFCB6BD}"/>
                      </a:ext>
                    </a:extLst>
                  </p:cNvPr>
                  <p:cNvSpPr/>
                  <p:nvPr/>
                </p:nvSpPr>
                <p:spPr>
                  <a:xfrm>
                    <a:off x="7140656" y="4010000"/>
                    <a:ext cx="5747" cy="6792"/>
                  </a:xfrm>
                  <a:custGeom>
                    <a:avLst/>
                    <a:gdLst>
                      <a:gd name="connsiteX0" fmla="*/ 5747 w 5747"/>
                      <a:gd name="connsiteY0" fmla="*/ 3396 h 6792"/>
                      <a:gd name="connsiteX1" fmla="*/ 2873 w 5747"/>
                      <a:gd name="connsiteY1" fmla="*/ 6793 h 6792"/>
                      <a:gd name="connsiteX2" fmla="*/ -1 w 5747"/>
                      <a:gd name="connsiteY2" fmla="*/ 3396 h 6792"/>
                      <a:gd name="connsiteX3" fmla="*/ 2873 w 5747"/>
                      <a:gd name="connsiteY3" fmla="*/ 0 h 6792"/>
                      <a:gd name="connsiteX4" fmla="*/ 5747 w 5747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792">
                        <a:moveTo>
                          <a:pt x="5747" y="3396"/>
                        </a:moveTo>
                        <a:cubicBezTo>
                          <a:pt x="5747" y="5272"/>
                          <a:pt x="4461" y="6793"/>
                          <a:pt x="2873" y="6793"/>
                        </a:cubicBezTo>
                        <a:cubicBezTo>
                          <a:pt x="1287" y="6793"/>
                          <a:pt x="-1" y="5272"/>
                          <a:pt x="-1" y="3396"/>
                        </a:cubicBezTo>
                        <a:cubicBezTo>
                          <a:pt x="-1" y="1520"/>
                          <a:pt x="1286" y="0"/>
                          <a:pt x="2873" y="0"/>
                        </a:cubicBezTo>
                        <a:cubicBezTo>
                          <a:pt x="4460" y="0"/>
                          <a:pt x="5747" y="1520"/>
                          <a:pt x="5747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8" name="Freeform: Shape 727">
                    <a:extLst>
                      <a:ext uri="{FF2B5EF4-FFF2-40B4-BE49-F238E27FC236}">
                        <a16:creationId xmlns:a16="http://schemas.microsoft.com/office/drawing/2014/main" id="{D923FCA3-8F56-DB4B-77F2-25A7EF57F990}"/>
                      </a:ext>
                    </a:extLst>
                  </p:cNvPr>
                  <p:cNvSpPr/>
                  <p:nvPr/>
                </p:nvSpPr>
                <p:spPr>
                  <a:xfrm>
                    <a:off x="7106170" y="4014441"/>
                    <a:ext cx="6269" cy="6792"/>
                  </a:xfrm>
                  <a:custGeom>
                    <a:avLst/>
                    <a:gdLst>
                      <a:gd name="connsiteX0" fmla="*/ 6270 w 6269"/>
                      <a:gd name="connsiteY0" fmla="*/ 3396 h 6792"/>
                      <a:gd name="connsiteX1" fmla="*/ 3135 w 6269"/>
                      <a:gd name="connsiteY1" fmla="*/ 6793 h 6792"/>
                      <a:gd name="connsiteX2" fmla="*/ 0 w 6269"/>
                      <a:gd name="connsiteY2" fmla="*/ 3396 h 6792"/>
                      <a:gd name="connsiteX3" fmla="*/ 3135 w 6269"/>
                      <a:gd name="connsiteY3" fmla="*/ 0 h 6792"/>
                      <a:gd name="connsiteX4" fmla="*/ 6270 w 6269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69" h="6792">
                        <a:moveTo>
                          <a:pt x="6270" y="3396"/>
                        </a:moveTo>
                        <a:cubicBezTo>
                          <a:pt x="6270" y="5225"/>
                          <a:pt x="4964" y="6793"/>
                          <a:pt x="3135" y="6793"/>
                        </a:cubicBezTo>
                        <a:cubicBezTo>
                          <a:pt x="1567" y="6793"/>
                          <a:pt x="0" y="5225"/>
                          <a:pt x="0" y="3396"/>
                        </a:cubicBezTo>
                        <a:cubicBezTo>
                          <a:pt x="0" y="1567"/>
                          <a:pt x="1306" y="0"/>
                          <a:pt x="3135" y="0"/>
                        </a:cubicBezTo>
                        <a:cubicBezTo>
                          <a:pt x="4964" y="0"/>
                          <a:pt x="6270" y="1567"/>
                          <a:pt x="6270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9" name="Freeform: Shape 728">
                    <a:extLst>
                      <a:ext uri="{FF2B5EF4-FFF2-40B4-BE49-F238E27FC236}">
                        <a16:creationId xmlns:a16="http://schemas.microsoft.com/office/drawing/2014/main" id="{A49DD12E-D7E8-57B5-3B65-FFE8D61B762E}"/>
                      </a:ext>
                    </a:extLst>
                  </p:cNvPr>
                  <p:cNvSpPr/>
                  <p:nvPr/>
                </p:nvSpPr>
                <p:spPr>
                  <a:xfrm>
                    <a:off x="7208060" y="4107709"/>
                    <a:ext cx="6792" cy="6269"/>
                  </a:xfrm>
                  <a:custGeom>
                    <a:avLst/>
                    <a:gdLst>
                      <a:gd name="connsiteX0" fmla="*/ 6792 w 6792"/>
                      <a:gd name="connsiteY0" fmla="*/ 3135 h 6269"/>
                      <a:gd name="connsiteX1" fmla="*/ 3396 w 6792"/>
                      <a:gd name="connsiteY1" fmla="*/ 6270 h 6269"/>
                      <a:gd name="connsiteX2" fmla="*/ 0 w 6792"/>
                      <a:gd name="connsiteY2" fmla="*/ 3135 h 6269"/>
                      <a:gd name="connsiteX3" fmla="*/ 3396 w 6792"/>
                      <a:gd name="connsiteY3" fmla="*/ 0 h 6269"/>
                      <a:gd name="connsiteX4" fmla="*/ 6792 w 6792"/>
                      <a:gd name="connsiteY4" fmla="*/ 3135 h 6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92" h="6269">
                        <a:moveTo>
                          <a:pt x="6792" y="3135"/>
                        </a:moveTo>
                        <a:cubicBezTo>
                          <a:pt x="6792" y="4964"/>
                          <a:pt x="5225" y="6270"/>
                          <a:pt x="3396" y="6270"/>
                        </a:cubicBezTo>
                        <a:cubicBezTo>
                          <a:pt x="1567" y="6270"/>
                          <a:pt x="0" y="4702"/>
                          <a:pt x="0" y="3135"/>
                        </a:cubicBezTo>
                        <a:cubicBezTo>
                          <a:pt x="0" y="1567"/>
                          <a:pt x="1567" y="0"/>
                          <a:pt x="3396" y="0"/>
                        </a:cubicBezTo>
                        <a:cubicBezTo>
                          <a:pt x="5225" y="0"/>
                          <a:pt x="6792" y="1306"/>
                          <a:pt x="6792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00" name="Graphic 3">
                <a:extLst>
                  <a:ext uri="{FF2B5EF4-FFF2-40B4-BE49-F238E27FC236}">
                    <a16:creationId xmlns:a16="http://schemas.microsoft.com/office/drawing/2014/main" id="{9A2188BB-D3CA-36C1-5E6A-94736F815AA6}"/>
                  </a:ext>
                </a:extLst>
              </p:cNvPr>
              <p:cNvGrpSpPr/>
              <p:nvPr/>
            </p:nvGrpSpPr>
            <p:grpSpPr>
              <a:xfrm>
                <a:off x="6978156" y="3856885"/>
                <a:ext cx="49303" cy="22440"/>
                <a:chOff x="6978156" y="3856885"/>
                <a:chExt cx="49303" cy="22440"/>
              </a:xfrm>
              <a:solidFill>
                <a:srgbClr val="D5D7D8"/>
              </a:solidFill>
            </p:grpSpPr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3E675BC6-C81F-8084-F5CB-7D490F237498}"/>
                    </a:ext>
                  </a:extLst>
                </p:cNvPr>
                <p:cNvSpPr/>
                <p:nvPr/>
              </p:nvSpPr>
              <p:spPr>
                <a:xfrm>
                  <a:off x="7017866" y="3863210"/>
                  <a:ext cx="3657" cy="10008"/>
                </a:xfrm>
                <a:custGeom>
                  <a:avLst/>
                  <a:gdLst>
                    <a:gd name="connsiteX0" fmla="*/ 0 w 3657"/>
                    <a:gd name="connsiteY0" fmla="*/ 8586 h 10008"/>
                    <a:gd name="connsiteX1" fmla="*/ 522 w 3657"/>
                    <a:gd name="connsiteY1" fmla="*/ 6757 h 10008"/>
                    <a:gd name="connsiteX2" fmla="*/ 522 w 3657"/>
                    <a:gd name="connsiteY2" fmla="*/ 4406 h 10008"/>
                    <a:gd name="connsiteX3" fmla="*/ 1568 w 3657"/>
                    <a:gd name="connsiteY3" fmla="*/ 226 h 10008"/>
                    <a:gd name="connsiteX4" fmla="*/ 3135 w 3657"/>
                    <a:gd name="connsiteY4" fmla="*/ 2839 h 10008"/>
                    <a:gd name="connsiteX5" fmla="*/ 3657 w 3657"/>
                    <a:gd name="connsiteY5" fmla="*/ 8847 h 10008"/>
                    <a:gd name="connsiteX6" fmla="*/ 2613 w 3657"/>
                    <a:gd name="connsiteY6" fmla="*/ 9892 h 10008"/>
                    <a:gd name="connsiteX7" fmla="*/ 1568 w 3657"/>
                    <a:gd name="connsiteY7" fmla="*/ 9892 h 10008"/>
                    <a:gd name="connsiteX8" fmla="*/ 0 w 3657"/>
                    <a:gd name="connsiteY8" fmla="*/ 8586 h 10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7" h="10008">
                      <a:moveTo>
                        <a:pt x="0" y="8586"/>
                      </a:moveTo>
                      <a:cubicBezTo>
                        <a:pt x="0" y="8064"/>
                        <a:pt x="522" y="7541"/>
                        <a:pt x="522" y="6757"/>
                      </a:cubicBezTo>
                      <a:cubicBezTo>
                        <a:pt x="522" y="5974"/>
                        <a:pt x="522" y="5190"/>
                        <a:pt x="522" y="4406"/>
                      </a:cubicBezTo>
                      <a:cubicBezTo>
                        <a:pt x="522" y="3100"/>
                        <a:pt x="522" y="1271"/>
                        <a:pt x="1568" y="226"/>
                      </a:cubicBezTo>
                      <a:cubicBezTo>
                        <a:pt x="2613" y="-819"/>
                        <a:pt x="3135" y="2055"/>
                        <a:pt x="3135" y="2839"/>
                      </a:cubicBezTo>
                      <a:cubicBezTo>
                        <a:pt x="3396" y="4928"/>
                        <a:pt x="3657" y="7019"/>
                        <a:pt x="3657" y="8847"/>
                      </a:cubicBezTo>
                      <a:cubicBezTo>
                        <a:pt x="3135" y="9108"/>
                        <a:pt x="2874" y="9631"/>
                        <a:pt x="2613" y="9892"/>
                      </a:cubicBezTo>
                      <a:cubicBezTo>
                        <a:pt x="2351" y="10154"/>
                        <a:pt x="1829" y="9892"/>
                        <a:pt x="1568" y="9892"/>
                      </a:cubicBezTo>
                      <a:cubicBezTo>
                        <a:pt x="784" y="9892"/>
                        <a:pt x="0" y="9631"/>
                        <a:pt x="0" y="85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BEFD8EAE-0335-13A0-7231-8596777DAA3B}"/>
                    </a:ext>
                  </a:extLst>
                </p:cNvPr>
                <p:cNvSpPr/>
                <p:nvPr/>
              </p:nvSpPr>
              <p:spPr>
                <a:xfrm>
                  <a:off x="6978156" y="3856885"/>
                  <a:ext cx="5747" cy="9425"/>
                </a:xfrm>
                <a:custGeom>
                  <a:avLst/>
                  <a:gdLst>
                    <a:gd name="connsiteX0" fmla="*/ 5747 w 5747"/>
                    <a:gd name="connsiteY0" fmla="*/ 4722 h 9425"/>
                    <a:gd name="connsiteX1" fmla="*/ 2873 w 5747"/>
                    <a:gd name="connsiteY1" fmla="*/ 9425 h 9425"/>
                    <a:gd name="connsiteX2" fmla="*/ 0 w 5747"/>
                    <a:gd name="connsiteY2" fmla="*/ 4722 h 9425"/>
                    <a:gd name="connsiteX3" fmla="*/ 2873 w 5747"/>
                    <a:gd name="connsiteY3" fmla="*/ 20 h 9425"/>
                    <a:gd name="connsiteX4" fmla="*/ 5747 w 5747"/>
                    <a:gd name="connsiteY4" fmla="*/ 4722 h 9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9425">
                      <a:moveTo>
                        <a:pt x="5747" y="4722"/>
                      </a:moveTo>
                      <a:cubicBezTo>
                        <a:pt x="5747" y="7335"/>
                        <a:pt x="4441" y="9425"/>
                        <a:pt x="2873" y="9425"/>
                      </a:cubicBezTo>
                      <a:cubicBezTo>
                        <a:pt x="1306" y="9425"/>
                        <a:pt x="0" y="7335"/>
                        <a:pt x="0" y="4722"/>
                      </a:cubicBezTo>
                      <a:cubicBezTo>
                        <a:pt x="0" y="2110"/>
                        <a:pt x="1306" y="20"/>
                        <a:pt x="2873" y="20"/>
                      </a:cubicBezTo>
                      <a:cubicBezTo>
                        <a:pt x="4441" y="-242"/>
                        <a:pt x="5747" y="2110"/>
                        <a:pt x="5747" y="47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1" name="Graphic 3">
                <a:extLst>
                  <a:ext uri="{FF2B5EF4-FFF2-40B4-BE49-F238E27FC236}">
                    <a16:creationId xmlns:a16="http://schemas.microsoft.com/office/drawing/2014/main" id="{260FF971-A82D-88D7-9B3C-11A0A31DD68D}"/>
                  </a:ext>
                </a:extLst>
              </p:cNvPr>
              <p:cNvGrpSpPr/>
              <p:nvPr/>
            </p:nvGrpSpPr>
            <p:grpSpPr>
              <a:xfrm>
                <a:off x="7072991" y="3820329"/>
                <a:ext cx="40393" cy="54560"/>
                <a:chOff x="7072991" y="3820329"/>
                <a:chExt cx="40393" cy="54560"/>
              </a:xfrm>
              <a:solidFill>
                <a:srgbClr val="D5D7D8"/>
              </a:solidFill>
            </p:grpSpPr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CADE8C7F-D39B-BA01-3DDA-FC5880B9EBD6}"/>
                    </a:ext>
                  </a:extLst>
                </p:cNvPr>
                <p:cNvSpPr/>
                <p:nvPr/>
              </p:nvSpPr>
              <p:spPr>
                <a:xfrm>
                  <a:off x="7072991" y="3820329"/>
                  <a:ext cx="4179" cy="7837"/>
                </a:xfrm>
                <a:custGeom>
                  <a:avLst/>
                  <a:gdLst>
                    <a:gd name="connsiteX0" fmla="*/ 4180 w 4179"/>
                    <a:gd name="connsiteY0" fmla="*/ 3919 h 7837"/>
                    <a:gd name="connsiteX1" fmla="*/ 2090 w 4179"/>
                    <a:gd name="connsiteY1" fmla="*/ 7838 h 7837"/>
                    <a:gd name="connsiteX2" fmla="*/ 0 w 4179"/>
                    <a:gd name="connsiteY2" fmla="*/ 3919 h 7837"/>
                    <a:gd name="connsiteX3" fmla="*/ 2090 w 4179"/>
                    <a:gd name="connsiteY3" fmla="*/ 0 h 7837"/>
                    <a:gd name="connsiteX4" fmla="*/ 4180 w 4179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7837">
                      <a:moveTo>
                        <a:pt x="4180" y="3919"/>
                      </a:moveTo>
                      <a:cubicBezTo>
                        <a:pt x="4180" y="6009"/>
                        <a:pt x="3396" y="7838"/>
                        <a:pt x="2090" y="7838"/>
                      </a:cubicBezTo>
                      <a:cubicBezTo>
                        <a:pt x="783" y="7838"/>
                        <a:pt x="0" y="6009"/>
                        <a:pt x="0" y="3919"/>
                      </a:cubicBezTo>
                      <a:cubicBezTo>
                        <a:pt x="0" y="1829"/>
                        <a:pt x="783" y="0"/>
                        <a:pt x="2090" y="0"/>
                      </a:cubicBezTo>
                      <a:cubicBezTo>
                        <a:pt x="3135" y="0"/>
                        <a:pt x="4180" y="1829"/>
                        <a:pt x="4180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768BDA7B-24A6-D34E-5DBE-2098FC7E6301}"/>
                    </a:ext>
                  </a:extLst>
                </p:cNvPr>
                <p:cNvSpPr/>
                <p:nvPr/>
              </p:nvSpPr>
              <p:spPr>
                <a:xfrm>
                  <a:off x="7099853" y="3850644"/>
                  <a:ext cx="8668" cy="9396"/>
                </a:xfrm>
                <a:custGeom>
                  <a:avLst/>
                  <a:gdLst>
                    <a:gd name="connsiteX0" fmla="*/ 570 w 8668"/>
                    <a:gd name="connsiteY0" fmla="*/ 1820 h 9396"/>
                    <a:gd name="connsiteX1" fmla="*/ 1092 w 8668"/>
                    <a:gd name="connsiteY1" fmla="*/ 252 h 9396"/>
                    <a:gd name="connsiteX2" fmla="*/ 7101 w 8668"/>
                    <a:gd name="connsiteY2" fmla="*/ 1297 h 9396"/>
                    <a:gd name="connsiteX3" fmla="*/ 8668 w 8668"/>
                    <a:gd name="connsiteY3" fmla="*/ 3387 h 9396"/>
                    <a:gd name="connsiteX4" fmla="*/ 8408 w 8668"/>
                    <a:gd name="connsiteY4" fmla="*/ 4171 h 9396"/>
                    <a:gd name="connsiteX5" fmla="*/ 8146 w 8668"/>
                    <a:gd name="connsiteY5" fmla="*/ 5216 h 9396"/>
                    <a:gd name="connsiteX6" fmla="*/ 7624 w 8668"/>
                    <a:gd name="connsiteY6" fmla="*/ 7306 h 9396"/>
                    <a:gd name="connsiteX7" fmla="*/ 6578 w 8668"/>
                    <a:gd name="connsiteY7" fmla="*/ 9396 h 9396"/>
                    <a:gd name="connsiteX8" fmla="*/ 4227 w 8668"/>
                    <a:gd name="connsiteY8" fmla="*/ 8090 h 9396"/>
                    <a:gd name="connsiteX9" fmla="*/ 3182 w 8668"/>
                    <a:gd name="connsiteY9" fmla="*/ 5216 h 9396"/>
                    <a:gd name="connsiteX10" fmla="*/ 2659 w 8668"/>
                    <a:gd name="connsiteY10" fmla="*/ 2865 h 9396"/>
                    <a:gd name="connsiteX11" fmla="*/ 570 w 8668"/>
                    <a:gd name="connsiteY11" fmla="*/ 1820 h 9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668" h="9396">
                      <a:moveTo>
                        <a:pt x="570" y="1820"/>
                      </a:moveTo>
                      <a:cubicBezTo>
                        <a:pt x="-475" y="1297"/>
                        <a:pt x="47" y="513"/>
                        <a:pt x="1092" y="252"/>
                      </a:cubicBezTo>
                      <a:cubicBezTo>
                        <a:pt x="2921" y="-270"/>
                        <a:pt x="5534" y="-9"/>
                        <a:pt x="7101" y="1297"/>
                      </a:cubicBezTo>
                      <a:cubicBezTo>
                        <a:pt x="7624" y="1820"/>
                        <a:pt x="8668" y="2342"/>
                        <a:pt x="8668" y="3387"/>
                      </a:cubicBezTo>
                      <a:cubicBezTo>
                        <a:pt x="8668" y="3649"/>
                        <a:pt x="8408" y="4171"/>
                        <a:pt x="8408" y="4171"/>
                      </a:cubicBezTo>
                      <a:cubicBezTo>
                        <a:pt x="8408" y="4432"/>
                        <a:pt x="8146" y="4693"/>
                        <a:pt x="8146" y="5216"/>
                      </a:cubicBezTo>
                      <a:cubicBezTo>
                        <a:pt x="7885" y="6000"/>
                        <a:pt x="7624" y="6522"/>
                        <a:pt x="7624" y="7306"/>
                      </a:cubicBezTo>
                      <a:cubicBezTo>
                        <a:pt x="7362" y="7829"/>
                        <a:pt x="7362" y="9396"/>
                        <a:pt x="6578" y="9396"/>
                      </a:cubicBezTo>
                      <a:cubicBezTo>
                        <a:pt x="5795" y="9396"/>
                        <a:pt x="4750" y="8612"/>
                        <a:pt x="4227" y="8090"/>
                      </a:cubicBezTo>
                      <a:cubicBezTo>
                        <a:pt x="3443" y="7306"/>
                        <a:pt x="3182" y="6261"/>
                        <a:pt x="3182" y="5216"/>
                      </a:cubicBezTo>
                      <a:cubicBezTo>
                        <a:pt x="3182" y="4432"/>
                        <a:pt x="2921" y="3649"/>
                        <a:pt x="2659" y="2865"/>
                      </a:cubicBezTo>
                      <a:cubicBezTo>
                        <a:pt x="1876" y="2342"/>
                        <a:pt x="1353" y="2342"/>
                        <a:pt x="570" y="182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2" name="Graphic 3">
                <a:extLst>
                  <a:ext uri="{FF2B5EF4-FFF2-40B4-BE49-F238E27FC236}">
                    <a16:creationId xmlns:a16="http://schemas.microsoft.com/office/drawing/2014/main" id="{E2500DDC-9827-5E8B-36D5-EEEE993B58DF}"/>
                  </a:ext>
                </a:extLst>
              </p:cNvPr>
              <p:cNvGrpSpPr/>
              <p:nvPr/>
            </p:nvGrpSpPr>
            <p:grpSpPr>
              <a:xfrm>
                <a:off x="7141650" y="3853651"/>
                <a:ext cx="26788" cy="48980"/>
                <a:chOff x="7141650" y="3853651"/>
                <a:chExt cx="26788" cy="48980"/>
              </a:xfrm>
              <a:solidFill>
                <a:srgbClr val="D5D7D8"/>
              </a:solidFill>
            </p:grpSpPr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B4DAB6A6-284C-BCF5-309E-1F7B159E4A99}"/>
                    </a:ext>
                  </a:extLst>
                </p:cNvPr>
                <p:cNvSpPr/>
                <p:nvPr/>
              </p:nvSpPr>
              <p:spPr>
                <a:xfrm>
                  <a:off x="7158944" y="3884598"/>
                  <a:ext cx="6269" cy="4702"/>
                </a:xfrm>
                <a:custGeom>
                  <a:avLst/>
                  <a:gdLst>
                    <a:gd name="connsiteX0" fmla="*/ 6270 w 6269"/>
                    <a:gd name="connsiteY0" fmla="*/ 2351 h 4702"/>
                    <a:gd name="connsiteX1" fmla="*/ 3135 w 6269"/>
                    <a:gd name="connsiteY1" fmla="*/ 4702 h 4702"/>
                    <a:gd name="connsiteX2" fmla="*/ 0 w 6269"/>
                    <a:gd name="connsiteY2" fmla="*/ 2351 h 4702"/>
                    <a:gd name="connsiteX3" fmla="*/ 3135 w 6269"/>
                    <a:gd name="connsiteY3" fmla="*/ 0 h 4702"/>
                    <a:gd name="connsiteX4" fmla="*/ 6270 w 6269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4702">
                      <a:moveTo>
                        <a:pt x="6270" y="2351"/>
                      </a:moveTo>
                      <a:cubicBezTo>
                        <a:pt x="6270" y="3658"/>
                        <a:pt x="4964" y="4702"/>
                        <a:pt x="3135" y="4702"/>
                      </a:cubicBezTo>
                      <a:cubicBezTo>
                        <a:pt x="1306" y="4702"/>
                        <a:pt x="0" y="3658"/>
                        <a:pt x="0" y="2351"/>
                      </a:cubicBezTo>
                      <a:cubicBezTo>
                        <a:pt x="0" y="1045"/>
                        <a:pt x="1306" y="0"/>
                        <a:pt x="3135" y="0"/>
                      </a:cubicBezTo>
                      <a:cubicBezTo>
                        <a:pt x="4964" y="0"/>
                        <a:pt x="6270" y="1045"/>
                        <a:pt x="627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CB80EA66-5507-DAEC-184D-2C02B1801006}"/>
                    </a:ext>
                  </a:extLst>
                </p:cNvPr>
                <p:cNvSpPr/>
                <p:nvPr/>
              </p:nvSpPr>
              <p:spPr>
                <a:xfrm>
                  <a:off x="7141650" y="3853651"/>
                  <a:ext cx="19169" cy="16809"/>
                </a:xfrm>
                <a:custGeom>
                  <a:avLst/>
                  <a:gdLst>
                    <a:gd name="connsiteX0" fmla="*/ 7628 w 19169"/>
                    <a:gd name="connsiteY0" fmla="*/ 10830 h 16809"/>
                    <a:gd name="connsiteX1" fmla="*/ 6321 w 19169"/>
                    <a:gd name="connsiteY1" fmla="*/ 9263 h 16809"/>
                    <a:gd name="connsiteX2" fmla="*/ 3186 w 19169"/>
                    <a:gd name="connsiteY2" fmla="*/ 5867 h 16809"/>
                    <a:gd name="connsiteX3" fmla="*/ 312 w 19169"/>
                    <a:gd name="connsiteY3" fmla="*/ 1948 h 16809"/>
                    <a:gd name="connsiteX4" fmla="*/ 1357 w 19169"/>
                    <a:gd name="connsiteY4" fmla="*/ 119 h 16809"/>
                    <a:gd name="connsiteX5" fmla="*/ 4493 w 19169"/>
                    <a:gd name="connsiteY5" fmla="*/ 2993 h 16809"/>
                    <a:gd name="connsiteX6" fmla="*/ 7889 w 19169"/>
                    <a:gd name="connsiteY6" fmla="*/ 5083 h 16809"/>
                    <a:gd name="connsiteX7" fmla="*/ 12330 w 19169"/>
                    <a:gd name="connsiteY7" fmla="*/ 7434 h 16809"/>
                    <a:gd name="connsiteX8" fmla="*/ 15988 w 19169"/>
                    <a:gd name="connsiteY8" fmla="*/ 9785 h 16809"/>
                    <a:gd name="connsiteX9" fmla="*/ 18078 w 19169"/>
                    <a:gd name="connsiteY9" fmla="*/ 11614 h 16809"/>
                    <a:gd name="connsiteX10" fmla="*/ 18600 w 19169"/>
                    <a:gd name="connsiteY10" fmla="*/ 15794 h 16809"/>
                    <a:gd name="connsiteX11" fmla="*/ 13898 w 19169"/>
                    <a:gd name="connsiteY11" fmla="*/ 16055 h 16809"/>
                    <a:gd name="connsiteX12" fmla="*/ 10763 w 19169"/>
                    <a:gd name="connsiteY12" fmla="*/ 13704 h 16809"/>
                    <a:gd name="connsiteX13" fmla="*/ 7628 w 19169"/>
                    <a:gd name="connsiteY13" fmla="*/ 10830 h 16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169" h="16809">
                      <a:moveTo>
                        <a:pt x="7628" y="10830"/>
                      </a:moveTo>
                      <a:cubicBezTo>
                        <a:pt x="7105" y="10308"/>
                        <a:pt x="6582" y="10047"/>
                        <a:pt x="6321" y="9263"/>
                      </a:cubicBezTo>
                      <a:cubicBezTo>
                        <a:pt x="5276" y="7957"/>
                        <a:pt x="4231" y="6911"/>
                        <a:pt x="3186" y="5867"/>
                      </a:cubicBezTo>
                      <a:cubicBezTo>
                        <a:pt x="2141" y="4822"/>
                        <a:pt x="1096" y="3515"/>
                        <a:pt x="312" y="1948"/>
                      </a:cubicBezTo>
                      <a:cubicBezTo>
                        <a:pt x="-210" y="903"/>
                        <a:pt x="-210" y="-403"/>
                        <a:pt x="1357" y="119"/>
                      </a:cubicBezTo>
                      <a:cubicBezTo>
                        <a:pt x="2663" y="642"/>
                        <a:pt x="3447" y="1948"/>
                        <a:pt x="4493" y="2993"/>
                      </a:cubicBezTo>
                      <a:cubicBezTo>
                        <a:pt x="5538" y="3777"/>
                        <a:pt x="6582" y="4560"/>
                        <a:pt x="7889" y="5083"/>
                      </a:cubicBezTo>
                      <a:cubicBezTo>
                        <a:pt x="9456" y="5867"/>
                        <a:pt x="11024" y="6650"/>
                        <a:pt x="12330" y="7434"/>
                      </a:cubicBezTo>
                      <a:cubicBezTo>
                        <a:pt x="13637" y="8218"/>
                        <a:pt x="14943" y="8740"/>
                        <a:pt x="15988" y="9785"/>
                      </a:cubicBezTo>
                      <a:cubicBezTo>
                        <a:pt x="16772" y="10308"/>
                        <a:pt x="17555" y="10830"/>
                        <a:pt x="18078" y="11614"/>
                      </a:cubicBezTo>
                      <a:cubicBezTo>
                        <a:pt x="19123" y="12659"/>
                        <a:pt x="19645" y="14749"/>
                        <a:pt x="18600" y="15794"/>
                      </a:cubicBezTo>
                      <a:cubicBezTo>
                        <a:pt x="17294" y="17100"/>
                        <a:pt x="15465" y="17100"/>
                        <a:pt x="13898" y="16055"/>
                      </a:cubicBezTo>
                      <a:cubicBezTo>
                        <a:pt x="12853" y="15533"/>
                        <a:pt x="11807" y="14488"/>
                        <a:pt x="10763" y="13704"/>
                      </a:cubicBezTo>
                      <a:cubicBezTo>
                        <a:pt x="9979" y="12920"/>
                        <a:pt x="8934" y="11875"/>
                        <a:pt x="7628" y="108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3" name="Graphic 3">
                <a:extLst>
                  <a:ext uri="{FF2B5EF4-FFF2-40B4-BE49-F238E27FC236}">
                    <a16:creationId xmlns:a16="http://schemas.microsoft.com/office/drawing/2014/main" id="{883C7ABA-9A2B-CA1E-0DDF-94CAE2AEC6FB}"/>
                  </a:ext>
                </a:extLst>
              </p:cNvPr>
              <p:cNvGrpSpPr/>
              <p:nvPr/>
            </p:nvGrpSpPr>
            <p:grpSpPr>
              <a:xfrm>
                <a:off x="6877191" y="3651631"/>
                <a:ext cx="125476" cy="267680"/>
                <a:chOff x="6877191" y="3651631"/>
                <a:chExt cx="125476" cy="267680"/>
              </a:xfrm>
              <a:solidFill>
                <a:srgbClr val="D5D7D8"/>
              </a:solidFill>
            </p:grpSpPr>
            <p:grpSp>
              <p:nvGrpSpPr>
                <p:cNvPr id="596" name="Graphic 3">
                  <a:extLst>
                    <a:ext uri="{FF2B5EF4-FFF2-40B4-BE49-F238E27FC236}">
                      <a16:creationId xmlns:a16="http://schemas.microsoft.com/office/drawing/2014/main" id="{61DA222B-FE58-B986-3C66-20F30AFA6592}"/>
                    </a:ext>
                  </a:extLst>
                </p:cNvPr>
                <p:cNvGrpSpPr/>
                <p:nvPr/>
              </p:nvGrpSpPr>
              <p:grpSpPr>
                <a:xfrm>
                  <a:off x="6973975" y="3789501"/>
                  <a:ext cx="15444" cy="78251"/>
                  <a:chOff x="6973975" y="3789501"/>
                  <a:chExt cx="15444" cy="78251"/>
                </a:xfrm>
                <a:solidFill>
                  <a:srgbClr val="D5D7D8"/>
                </a:solidFill>
              </p:grpSpPr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86A99AFA-BF87-DD8C-23C6-C04D39EED02E}"/>
                      </a:ext>
                    </a:extLst>
                  </p:cNvPr>
                  <p:cNvSpPr/>
                  <p:nvPr/>
                </p:nvSpPr>
                <p:spPr>
                  <a:xfrm>
                    <a:off x="6978417" y="3839139"/>
                    <a:ext cx="3657" cy="7315"/>
                  </a:xfrm>
                  <a:custGeom>
                    <a:avLst/>
                    <a:gdLst>
                      <a:gd name="connsiteX0" fmla="*/ 3658 w 3657"/>
                      <a:gd name="connsiteY0" fmla="*/ 3658 h 7315"/>
                      <a:gd name="connsiteX1" fmla="*/ 1829 w 3657"/>
                      <a:gd name="connsiteY1" fmla="*/ 7315 h 7315"/>
                      <a:gd name="connsiteX2" fmla="*/ 0 w 3657"/>
                      <a:gd name="connsiteY2" fmla="*/ 3658 h 7315"/>
                      <a:gd name="connsiteX3" fmla="*/ 1829 w 3657"/>
                      <a:gd name="connsiteY3" fmla="*/ 0 h 7315"/>
                      <a:gd name="connsiteX4" fmla="*/ 3658 w 3657"/>
                      <a:gd name="connsiteY4" fmla="*/ 3658 h 73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7" h="7315">
                        <a:moveTo>
                          <a:pt x="3658" y="3658"/>
                        </a:moveTo>
                        <a:cubicBezTo>
                          <a:pt x="3658" y="5747"/>
                          <a:pt x="2874" y="7315"/>
                          <a:pt x="1829" y="7315"/>
                        </a:cubicBezTo>
                        <a:cubicBezTo>
                          <a:pt x="784" y="7315"/>
                          <a:pt x="0" y="5747"/>
                          <a:pt x="0" y="3658"/>
                        </a:cubicBezTo>
                        <a:cubicBezTo>
                          <a:pt x="0" y="1567"/>
                          <a:pt x="784" y="0"/>
                          <a:pt x="1829" y="0"/>
                        </a:cubicBezTo>
                        <a:cubicBezTo>
                          <a:pt x="2874" y="0"/>
                          <a:pt x="3658" y="1829"/>
                          <a:pt x="3658" y="365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A5F808BD-54BB-0446-6F9A-106D2C52040E}"/>
                      </a:ext>
                    </a:extLst>
                  </p:cNvPr>
                  <p:cNvSpPr/>
                  <p:nvPr/>
                </p:nvSpPr>
                <p:spPr>
                  <a:xfrm>
                    <a:off x="6981291" y="3820329"/>
                    <a:ext cx="6269" cy="6269"/>
                  </a:xfrm>
                  <a:custGeom>
                    <a:avLst/>
                    <a:gdLst>
                      <a:gd name="connsiteX0" fmla="*/ 6270 w 6269"/>
                      <a:gd name="connsiteY0" fmla="*/ 3135 h 6269"/>
                      <a:gd name="connsiteX1" fmla="*/ 3135 w 6269"/>
                      <a:gd name="connsiteY1" fmla="*/ 6270 h 6269"/>
                      <a:gd name="connsiteX2" fmla="*/ 0 w 6269"/>
                      <a:gd name="connsiteY2" fmla="*/ 3135 h 6269"/>
                      <a:gd name="connsiteX3" fmla="*/ 3135 w 6269"/>
                      <a:gd name="connsiteY3" fmla="*/ 0 h 6269"/>
                      <a:gd name="connsiteX4" fmla="*/ 6270 w 6269"/>
                      <a:gd name="connsiteY4" fmla="*/ 3135 h 6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69" h="6269">
                        <a:moveTo>
                          <a:pt x="6270" y="3135"/>
                        </a:moveTo>
                        <a:cubicBezTo>
                          <a:pt x="6270" y="4964"/>
                          <a:pt x="4703" y="6270"/>
                          <a:pt x="3135" y="6270"/>
                        </a:cubicBezTo>
                        <a:cubicBezTo>
                          <a:pt x="1568" y="6270"/>
                          <a:pt x="0" y="4702"/>
                          <a:pt x="0" y="3135"/>
                        </a:cubicBezTo>
                        <a:cubicBezTo>
                          <a:pt x="0" y="1306"/>
                          <a:pt x="1568" y="0"/>
                          <a:pt x="3135" y="0"/>
                        </a:cubicBezTo>
                        <a:cubicBezTo>
                          <a:pt x="4703" y="0"/>
                          <a:pt x="6270" y="1306"/>
                          <a:pt x="6270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3E1F73C5-5B6F-ECB7-869D-BA0FFE073F3A}"/>
                      </a:ext>
                    </a:extLst>
                  </p:cNvPr>
                  <p:cNvSpPr/>
                  <p:nvPr/>
                </p:nvSpPr>
                <p:spPr>
                  <a:xfrm>
                    <a:off x="6973975" y="3820329"/>
                    <a:ext cx="3657" cy="5225"/>
                  </a:xfrm>
                  <a:custGeom>
                    <a:avLst/>
                    <a:gdLst>
                      <a:gd name="connsiteX0" fmla="*/ 3658 w 3657"/>
                      <a:gd name="connsiteY0" fmla="*/ 2613 h 5225"/>
                      <a:gd name="connsiteX1" fmla="*/ 1829 w 3657"/>
                      <a:gd name="connsiteY1" fmla="*/ 5225 h 5225"/>
                      <a:gd name="connsiteX2" fmla="*/ 0 w 3657"/>
                      <a:gd name="connsiteY2" fmla="*/ 2613 h 5225"/>
                      <a:gd name="connsiteX3" fmla="*/ 1829 w 3657"/>
                      <a:gd name="connsiteY3" fmla="*/ 0 h 5225"/>
                      <a:gd name="connsiteX4" fmla="*/ 3658 w 3657"/>
                      <a:gd name="connsiteY4" fmla="*/ 2613 h 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7" h="5225">
                        <a:moveTo>
                          <a:pt x="3658" y="2613"/>
                        </a:moveTo>
                        <a:cubicBezTo>
                          <a:pt x="3658" y="4180"/>
                          <a:pt x="2874" y="5225"/>
                          <a:pt x="1829" y="5225"/>
                        </a:cubicBezTo>
                        <a:cubicBezTo>
                          <a:pt x="784" y="5225"/>
                          <a:pt x="0" y="3919"/>
                          <a:pt x="0" y="2613"/>
                        </a:cubicBezTo>
                        <a:cubicBezTo>
                          <a:pt x="0" y="1045"/>
                          <a:pt x="784" y="0"/>
                          <a:pt x="1829" y="0"/>
                        </a:cubicBezTo>
                        <a:cubicBezTo>
                          <a:pt x="2874" y="0"/>
                          <a:pt x="3658" y="1045"/>
                          <a:pt x="3658" y="261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8FB3D781-2476-AD75-60E1-8A2EA07D5693}"/>
                      </a:ext>
                    </a:extLst>
                  </p:cNvPr>
                  <p:cNvSpPr/>
                  <p:nvPr/>
                </p:nvSpPr>
                <p:spPr>
                  <a:xfrm>
                    <a:off x="6979462" y="3827905"/>
                    <a:ext cx="2612" cy="2612"/>
                  </a:xfrm>
                  <a:custGeom>
                    <a:avLst/>
                    <a:gdLst>
                      <a:gd name="connsiteX0" fmla="*/ 2613 w 2612"/>
                      <a:gd name="connsiteY0" fmla="*/ 1306 h 2612"/>
                      <a:gd name="connsiteX1" fmla="*/ 1306 w 2612"/>
                      <a:gd name="connsiteY1" fmla="*/ 2613 h 2612"/>
                      <a:gd name="connsiteX2" fmla="*/ 0 w 2612"/>
                      <a:gd name="connsiteY2" fmla="*/ 1306 h 2612"/>
                      <a:gd name="connsiteX3" fmla="*/ 1306 w 2612"/>
                      <a:gd name="connsiteY3" fmla="*/ 0 h 2612"/>
                      <a:gd name="connsiteX4" fmla="*/ 2613 w 2612"/>
                      <a:gd name="connsiteY4" fmla="*/ 1306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2" h="2612">
                        <a:moveTo>
                          <a:pt x="2613" y="1306"/>
                        </a:moveTo>
                        <a:cubicBezTo>
                          <a:pt x="2613" y="2090"/>
                          <a:pt x="2090" y="2613"/>
                          <a:pt x="1306" y="2613"/>
                        </a:cubicBezTo>
                        <a:cubicBezTo>
                          <a:pt x="522" y="2613"/>
                          <a:pt x="0" y="2090"/>
                          <a:pt x="0" y="1306"/>
                        </a:cubicBezTo>
                        <a:cubicBezTo>
                          <a:pt x="0" y="523"/>
                          <a:pt x="522" y="0"/>
                          <a:pt x="1306" y="0"/>
                        </a:cubicBezTo>
                        <a:cubicBezTo>
                          <a:pt x="2090" y="0"/>
                          <a:pt x="2613" y="523"/>
                          <a:pt x="2613" y="130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81A14B84-5BA0-FE0B-EFDC-2B1365790F40}"/>
                      </a:ext>
                    </a:extLst>
                  </p:cNvPr>
                  <p:cNvSpPr/>
                  <p:nvPr/>
                </p:nvSpPr>
                <p:spPr>
                  <a:xfrm>
                    <a:off x="6975543" y="3808311"/>
                    <a:ext cx="5225" cy="5747"/>
                  </a:xfrm>
                  <a:custGeom>
                    <a:avLst/>
                    <a:gdLst>
                      <a:gd name="connsiteX0" fmla="*/ 5225 w 5225"/>
                      <a:gd name="connsiteY0" fmla="*/ 2874 h 5747"/>
                      <a:gd name="connsiteX1" fmla="*/ 2613 w 5225"/>
                      <a:gd name="connsiteY1" fmla="*/ 5748 h 5747"/>
                      <a:gd name="connsiteX2" fmla="*/ 0 w 5225"/>
                      <a:gd name="connsiteY2" fmla="*/ 2874 h 5747"/>
                      <a:gd name="connsiteX3" fmla="*/ 2613 w 5225"/>
                      <a:gd name="connsiteY3" fmla="*/ 0 h 5747"/>
                      <a:gd name="connsiteX4" fmla="*/ 5225 w 5225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5" h="5747">
                        <a:moveTo>
                          <a:pt x="5225" y="2874"/>
                        </a:moveTo>
                        <a:cubicBezTo>
                          <a:pt x="5225" y="4442"/>
                          <a:pt x="4180" y="5748"/>
                          <a:pt x="2613" y="5748"/>
                        </a:cubicBezTo>
                        <a:cubicBezTo>
                          <a:pt x="1045" y="5748"/>
                          <a:pt x="0" y="4442"/>
                          <a:pt x="0" y="2874"/>
                        </a:cubicBezTo>
                        <a:cubicBezTo>
                          <a:pt x="0" y="1306"/>
                          <a:pt x="1045" y="0"/>
                          <a:pt x="2613" y="0"/>
                        </a:cubicBezTo>
                        <a:cubicBezTo>
                          <a:pt x="4180" y="262"/>
                          <a:pt x="5225" y="1306"/>
                          <a:pt x="5225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992512BC-C04A-3483-88E6-90453D1BC7F7}"/>
                      </a:ext>
                    </a:extLst>
                  </p:cNvPr>
                  <p:cNvSpPr/>
                  <p:nvPr/>
                </p:nvSpPr>
                <p:spPr>
                  <a:xfrm>
                    <a:off x="6980768" y="3801519"/>
                    <a:ext cx="3657" cy="5747"/>
                  </a:xfrm>
                  <a:custGeom>
                    <a:avLst/>
                    <a:gdLst>
                      <a:gd name="connsiteX0" fmla="*/ 3657 w 3657"/>
                      <a:gd name="connsiteY0" fmla="*/ 2874 h 5747"/>
                      <a:gd name="connsiteX1" fmla="*/ 1829 w 3657"/>
                      <a:gd name="connsiteY1" fmla="*/ 5748 h 5747"/>
                      <a:gd name="connsiteX2" fmla="*/ 0 w 3657"/>
                      <a:gd name="connsiteY2" fmla="*/ 2874 h 5747"/>
                      <a:gd name="connsiteX3" fmla="*/ 1829 w 3657"/>
                      <a:gd name="connsiteY3" fmla="*/ 0 h 5747"/>
                      <a:gd name="connsiteX4" fmla="*/ 3657 w 3657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7" h="5747">
                        <a:moveTo>
                          <a:pt x="3657" y="2874"/>
                        </a:moveTo>
                        <a:cubicBezTo>
                          <a:pt x="3657" y="4442"/>
                          <a:pt x="2873" y="5748"/>
                          <a:pt x="1829" y="5748"/>
                        </a:cubicBezTo>
                        <a:cubicBezTo>
                          <a:pt x="784" y="5748"/>
                          <a:pt x="0" y="4442"/>
                          <a:pt x="0" y="2874"/>
                        </a:cubicBezTo>
                        <a:cubicBezTo>
                          <a:pt x="0" y="1306"/>
                          <a:pt x="784" y="0"/>
                          <a:pt x="1829" y="0"/>
                        </a:cubicBezTo>
                        <a:cubicBezTo>
                          <a:pt x="2873" y="0"/>
                          <a:pt x="3657" y="1045"/>
                          <a:pt x="3657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DE124694-2765-0329-F616-AF0854F1F166}"/>
                      </a:ext>
                    </a:extLst>
                  </p:cNvPr>
                  <p:cNvSpPr/>
                  <p:nvPr/>
                </p:nvSpPr>
                <p:spPr>
                  <a:xfrm>
                    <a:off x="6978156" y="3789501"/>
                    <a:ext cx="5747" cy="7315"/>
                  </a:xfrm>
                  <a:custGeom>
                    <a:avLst/>
                    <a:gdLst>
                      <a:gd name="connsiteX0" fmla="*/ 5747 w 5747"/>
                      <a:gd name="connsiteY0" fmla="*/ 3658 h 7315"/>
                      <a:gd name="connsiteX1" fmla="*/ 2873 w 5747"/>
                      <a:gd name="connsiteY1" fmla="*/ 7315 h 7315"/>
                      <a:gd name="connsiteX2" fmla="*/ 0 w 5747"/>
                      <a:gd name="connsiteY2" fmla="*/ 3658 h 7315"/>
                      <a:gd name="connsiteX3" fmla="*/ 2873 w 5747"/>
                      <a:gd name="connsiteY3" fmla="*/ 0 h 7315"/>
                      <a:gd name="connsiteX4" fmla="*/ 5747 w 5747"/>
                      <a:gd name="connsiteY4" fmla="*/ 3658 h 73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7315">
                        <a:moveTo>
                          <a:pt x="5747" y="3658"/>
                        </a:moveTo>
                        <a:cubicBezTo>
                          <a:pt x="5747" y="5747"/>
                          <a:pt x="4441" y="7315"/>
                          <a:pt x="2873" y="7315"/>
                        </a:cubicBezTo>
                        <a:cubicBezTo>
                          <a:pt x="1306" y="7315"/>
                          <a:pt x="0" y="5747"/>
                          <a:pt x="0" y="3658"/>
                        </a:cubicBezTo>
                        <a:cubicBezTo>
                          <a:pt x="0" y="1567"/>
                          <a:pt x="1306" y="0"/>
                          <a:pt x="2873" y="0"/>
                        </a:cubicBezTo>
                        <a:cubicBezTo>
                          <a:pt x="4441" y="0"/>
                          <a:pt x="5747" y="1829"/>
                          <a:pt x="5747" y="365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id="{1200F010-804D-0111-6D6A-981769094EB0}"/>
                    </a:ext>
                  </a:extLst>
                </p:cNvPr>
                <p:cNvSpPr/>
                <p:nvPr/>
              </p:nvSpPr>
              <p:spPr>
                <a:xfrm>
                  <a:off x="6879056" y="3651631"/>
                  <a:ext cx="6912" cy="11683"/>
                </a:xfrm>
                <a:custGeom>
                  <a:avLst/>
                  <a:gdLst>
                    <a:gd name="connsiteX0" fmla="*/ 2696 w 6912"/>
                    <a:gd name="connsiteY0" fmla="*/ 8549 h 11683"/>
                    <a:gd name="connsiteX1" fmla="*/ 1129 w 6912"/>
                    <a:gd name="connsiteY1" fmla="*/ 5414 h 11683"/>
                    <a:gd name="connsiteX2" fmla="*/ 1129 w 6912"/>
                    <a:gd name="connsiteY2" fmla="*/ 189 h 11683"/>
                    <a:gd name="connsiteX3" fmla="*/ 6092 w 6912"/>
                    <a:gd name="connsiteY3" fmla="*/ 2540 h 11683"/>
                    <a:gd name="connsiteX4" fmla="*/ 6354 w 6912"/>
                    <a:gd name="connsiteY4" fmla="*/ 8810 h 11683"/>
                    <a:gd name="connsiteX5" fmla="*/ 4525 w 6912"/>
                    <a:gd name="connsiteY5" fmla="*/ 11684 h 11683"/>
                    <a:gd name="connsiteX6" fmla="*/ 3219 w 6912"/>
                    <a:gd name="connsiteY6" fmla="*/ 10639 h 11683"/>
                    <a:gd name="connsiteX7" fmla="*/ 2696 w 6912"/>
                    <a:gd name="connsiteY7" fmla="*/ 8549 h 11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12" h="11683">
                      <a:moveTo>
                        <a:pt x="2696" y="8549"/>
                      </a:moveTo>
                      <a:cubicBezTo>
                        <a:pt x="2696" y="7504"/>
                        <a:pt x="1651" y="6197"/>
                        <a:pt x="1129" y="5414"/>
                      </a:cubicBezTo>
                      <a:cubicBezTo>
                        <a:pt x="345" y="3846"/>
                        <a:pt x="-961" y="1234"/>
                        <a:pt x="1129" y="189"/>
                      </a:cubicBezTo>
                      <a:cubicBezTo>
                        <a:pt x="2957" y="-595"/>
                        <a:pt x="5048" y="1234"/>
                        <a:pt x="6092" y="2540"/>
                      </a:cubicBezTo>
                      <a:cubicBezTo>
                        <a:pt x="7399" y="4630"/>
                        <a:pt x="6876" y="6459"/>
                        <a:pt x="6354" y="8810"/>
                      </a:cubicBezTo>
                      <a:cubicBezTo>
                        <a:pt x="6092" y="10116"/>
                        <a:pt x="6092" y="11684"/>
                        <a:pt x="4525" y="11684"/>
                      </a:cubicBezTo>
                      <a:cubicBezTo>
                        <a:pt x="4002" y="11684"/>
                        <a:pt x="3741" y="11161"/>
                        <a:pt x="3219" y="10639"/>
                      </a:cubicBezTo>
                      <a:cubicBezTo>
                        <a:pt x="2696" y="9855"/>
                        <a:pt x="2696" y="9333"/>
                        <a:pt x="2696" y="854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07714FAE-5D2A-842F-A7FB-E8E026B1BCA9}"/>
                    </a:ext>
                  </a:extLst>
                </p:cNvPr>
                <p:cNvSpPr/>
                <p:nvPr/>
              </p:nvSpPr>
              <p:spPr>
                <a:xfrm>
                  <a:off x="6877191" y="3664552"/>
                  <a:ext cx="6796" cy="5365"/>
                </a:xfrm>
                <a:custGeom>
                  <a:avLst/>
                  <a:gdLst>
                    <a:gd name="connsiteX0" fmla="*/ 1688 w 6796"/>
                    <a:gd name="connsiteY0" fmla="*/ 69 h 5365"/>
                    <a:gd name="connsiteX1" fmla="*/ 4561 w 6796"/>
                    <a:gd name="connsiteY1" fmla="*/ 853 h 5365"/>
                    <a:gd name="connsiteX2" fmla="*/ 6651 w 6796"/>
                    <a:gd name="connsiteY2" fmla="*/ 2682 h 5365"/>
                    <a:gd name="connsiteX3" fmla="*/ 5867 w 6796"/>
                    <a:gd name="connsiteY3" fmla="*/ 4772 h 5365"/>
                    <a:gd name="connsiteX4" fmla="*/ 2732 w 6796"/>
                    <a:gd name="connsiteY4" fmla="*/ 5295 h 5365"/>
                    <a:gd name="connsiteX5" fmla="*/ 1426 w 6796"/>
                    <a:gd name="connsiteY5" fmla="*/ 3727 h 5365"/>
                    <a:gd name="connsiteX6" fmla="*/ 120 w 6796"/>
                    <a:gd name="connsiteY6" fmla="*/ 1376 h 5365"/>
                    <a:gd name="connsiteX7" fmla="*/ 1688 w 6796"/>
                    <a:gd name="connsiteY7" fmla="*/ 69 h 5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96" h="5365">
                      <a:moveTo>
                        <a:pt x="1688" y="69"/>
                      </a:moveTo>
                      <a:cubicBezTo>
                        <a:pt x="2732" y="-192"/>
                        <a:pt x="3778" y="331"/>
                        <a:pt x="4561" y="853"/>
                      </a:cubicBezTo>
                      <a:cubicBezTo>
                        <a:pt x="5345" y="1376"/>
                        <a:pt x="6129" y="1637"/>
                        <a:pt x="6651" y="2682"/>
                      </a:cubicBezTo>
                      <a:cubicBezTo>
                        <a:pt x="6913" y="3466"/>
                        <a:pt x="6913" y="4511"/>
                        <a:pt x="5867" y="4772"/>
                      </a:cubicBezTo>
                      <a:cubicBezTo>
                        <a:pt x="4823" y="5033"/>
                        <a:pt x="3516" y="5556"/>
                        <a:pt x="2732" y="5295"/>
                      </a:cubicBezTo>
                      <a:cubicBezTo>
                        <a:pt x="1688" y="5295"/>
                        <a:pt x="1688" y="4511"/>
                        <a:pt x="1426" y="3727"/>
                      </a:cubicBezTo>
                      <a:cubicBezTo>
                        <a:pt x="1165" y="2943"/>
                        <a:pt x="381" y="2160"/>
                        <a:pt x="120" y="1376"/>
                      </a:cubicBezTo>
                      <a:cubicBezTo>
                        <a:pt x="-402" y="853"/>
                        <a:pt x="904" y="331"/>
                        <a:pt x="1688" y="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4" name="Graphic 3">
                <a:extLst>
                  <a:ext uri="{FF2B5EF4-FFF2-40B4-BE49-F238E27FC236}">
                    <a16:creationId xmlns:a16="http://schemas.microsoft.com/office/drawing/2014/main" id="{517CB800-5D2E-8D12-0E5F-1889865A14F3}"/>
                  </a:ext>
                </a:extLst>
              </p:cNvPr>
              <p:cNvGrpSpPr/>
              <p:nvPr/>
            </p:nvGrpSpPr>
            <p:grpSpPr>
              <a:xfrm>
                <a:off x="6946021" y="4333432"/>
                <a:ext cx="15444" cy="17229"/>
                <a:chOff x="6946021" y="4333432"/>
                <a:chExt cx="15444" cy="17229"/>
              </a:xfrm>
              <a:solidFill>
                <a:srgbClr val="D5D7D8"/>
              </a:solidFill>
            </p:grpSpPr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C226A95B-6D85-B54E-0BE1-F74D3F02D685}"/>
                    </a:ext>
                  </a:extLst>
                </p:cNvPr>
                <p:cNvSpPr/>
                <p:nvPr/>
              </p:nvSpPr>
              <p:spPr>
                <a:xfrm>
                  <a:off x="6946021" y="4336567"/>
                  <a:ext cx="5225" cy="4702"/>
                </a:xfrm>
                <a:custGeom>
                  <a:avLst/>
                  <a:gdLst>
                    <a:gd name="connsiteX0" fmla="*/ 5225 w 5225"/>
                    <a:gd name="connsiteY0" fmla="*/ 2351 h 4702"/>
                    <a:gd name="connsiteX1" fmla="*/ 2613 w 5225"/>
                    <a:gd name="connsiteY1" fmla="*/ 4702 h 4702"/>
                    <a:gd name="connsiteX2" fmla="*/ 0 w 5225"/>
                    <a:gd name="connsiteY2" fmla="*/ 2351 h 4702"/>
                    <a:gd name="connsiteX3" fmla="*/ 2613 w 5225"/>
                    <a:gd name="connsiteY3" fmla="*/ 0 h 4702"/>
                    <a:gd name="connsiteX4" fmla="*/ 5225 w 5225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702">
                      <a:moveTo>
                        <a:pt x="5225" y="2351"/>
                      </a:moveTo>
                      <a:cubicBezTo>
                        <a:pt x="5225" y="3658"/>
                        <a:pt x="4180" y="4702"/>
                        <a:pt x="2613" y="4702"/>
                      </a:cubicBezTo>
                      <a:cubicBezTo>
                        <a:pt x="1045" y="4702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95C9430B-DDB1-1409-3B2A-D933107D0D55}"/>
                    </a:ext>
                  </a:extLst>
                </p:cNvPr>
                <p:cNvSpPr/>
                <p:nvPr/>
              </p:nvSpPr>
              <p:spPr>
                <a:xfrm>
                  <a:off x="6955687" y="4342837"/>
                  <a:ext cx="3134" cy="3134"/>
                </a:xfrm>
                <a:custGeom>
                  <a:avLst/>
                  <a:gdLst>
                    <a:gd name="connsiteX0" fmla="*/ 3135 w 3134"/>
                    <a:gd name="connsiteY0" fmla="*/ 1567 h 3134"/>
                    <a:gd name="connsiteX1" fmla="*/ 1568 w 3134"/>
                    <a:gd name="connsiteY1" fmla="*/ 3135 h 3134"/>
                    <a:gd name="connsiteX2" fmla="*/ 0 w 3134"/>
                    <a:gd name="connsiteY2" fmla="*/ 1567 h 3134"/>
                    <a:gd name="connsiteX3" fmla="*/ 1568 w 3134"/>
                    <a:gd name="connsiteY3" fmla="*/ 0 h 3134"/>
                    <a:gd name="connsiteX4" fmla="*/ 3135 w 3134"/>
                    <a:gd name="connsiteY4" fmla="*/ 1567 h 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3134">
                      <a:moveTo>
                        <a:pt x="3135" y="1567"/>
                      </a:moveTo>
                      <a:cubicBezTo>
                        <a:pt x="3135" y="2351"/>
                        <a:pt x="2352" y="3135"/>
                        <a:pt x="1568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784" y="0"/>
                        <a:pt x="1568" y="0"/>
                      </a:cubicBezTo>
                      <a:cubicBezTo>
                        <a:pt x="2352" y="0"/>
                        <a:pt x="3135" y="784"/>
                        <a:pt x="3135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2C5A732B-D57B-BD6B-172E-33BB162BA0C8}"/>
                    </a:ext>
                  </a:extLst>
                </p:cNvPr>
                <p:cNvSpPr/>
                <p:nvPr/>
              </p:nvSpPr>
              <p:spPr>
                <a:xfrm>
                  <a:off x="6955949" y="4333432"/>
                  <a:ext cx="3657" cy="3135"/>
                </a:xfrm>
                <a:custGeom>
                  <a:avLst/>
                  <a:gdLst>
                    <a:gd name="connsiteX0" fmla="*/ 3657 w 3657"/>
                    <a:gd name="connsiteY0" fmla="*/ 1568 h 3135"/>
                    <a:gd name="connsiteX1" fmla="*/ 1829 w 3657"/>
                    <a:gd name="connsiteY1" fmla="*/ 3135 h 3135"/>
                    <a:gd name="connsiteX2" fmla="*/ 0 w 3657"/>
                    <a:gd name="connsiteY2" fmla="*/ 1568 h 3135"/>
                    <a:gd name="connsiteX3" fmla="*/ 1829 w 3657"/>
                    <a:gd name="connsiteY3" fmla="*/ 0 h 3135"/>
                    <a:gd name="connsiteX4" fmla="*/ 3657 w 3657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135">
                      <a:moveTo>
                        <a:pt x="3657" y="1568"/>
                      </a:moveTo>
                      <a:cubicBezTo>
                        <a:pt x="3657" y="2351"/>
                        <a:pt x="2873" y="3135"/>
                        <a:pt x="1829" y="3135"/>
                      </a:cubicBezTo>
                      <a:cubicBezTo>
                        <a:pt x="784" y="3135"/>
                        <a:pt x="0" y="2613"/>
                        <a:pt x="0" y="1568"/>
                      </a:cubicBezTo>
                      <a:cubicBezTo>
                        <a:pt x="0" y="523"/>
                        <a:pt x="784" y="0"/>
                        <a:pt x="1829" y="0"/>
                      </a:cubicBezTo>
                      <a:cubicBezTo>
                        <a:pt x="2613" y="262"/>
                        <a:pt x="3657" y="784"/>
                        <a:pt x="3657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" name="Graphic 3">
                <a:extLst>
                  <a:ext uri="{FF2B5EF4-FFF2-40B4-BE49-F238E27FC236}">
                    <a16:creationId xmlns:a16="http://schemas.microsoft.com/office/drawing/2014/main" id="{A7E1FE94-AC7A-47C5-62F7-8BAC7ECA1DA9}"/>
                  </a:ext>
                </a:extLst>
              </p:cNvPr>
              <p:cNvGrpSpPr/>
              <p:nvPr/>
            </p:nvGrpSpPr>
            <p:grpSpPr>
              <a:xfrm>
                <a:off x="6344834" y="5220349"/>
                <a:ext cx="123364" cy="177379"/>
                <a:chOff x="6344834" y="5220349"/>
                <a:chExt cx="123364" cy="177379"/>
              </a:xfrm>
              <a:solidFill>
                <a:srgbClr val="D5D7D8"/>
              </a:solidFill>
            </p:grpSpPr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A7284274-92DF-1B90-C5EA-1F6B2DEDC15B}"/>
                    </a:ext>
                  </a:extLst>
                </p:cNvPr>
                <p:cNvSpPr/>
                <p:nvPr/>
              </p:nvSpPr>
              <p:spPr>
                <a:xfrm>
                  <a:off x="6440232" y="5341802"/>
                  <a:ext cx="13113" cy="7647"/>
                </a:xfrm>
                <a:custGeom>
                  <a:avLst/>
                  <a:gdLst>
                    <a:gd name="connsiteX0" fmla="*/ 0 w 13113"/>
                    <a:gd name="connsiteY0" fmla="*/ 2423 h 7647"/>
                    <a:gd name="connsiteX1" fmla="*/ 1306 w 13113"/>
                    <a:gd name="connsiteY1" fmla="*/ 71 h 7647"/>
                    <a:gd name="connsiteX2" fmla="*/ 4180 w 13113"/>
                    <a:gd name="connsiteY2" fmla="*/ 594 h 7647"/>
                    <a:gd name="connsiteX3" fmla="*/ 9144 w 13113"/>
                    <a:gd name="connsiteY3" fmla="*/ 2684 h 7647"/>
                    <a:gd name="connsiteX4" fmla="*/ 13063 w 13113"/>
                    <a:gd name="connsiteY4" fmla="*/ 4774 h 7647"/>
                    <a:gd name="connsiteX5" fmla="*/ 11496 w 13113"/>
                    <a:gd name="connsiteY5" fmla="*/ 6603 h 7647"/>
                    <a:gd name="connsiteX6" fmla="*/ 8099 w 13113"/>
                    <a:gd name="connsiteY6" fmla="*/ 7125 h 7647"/>
                    <a:gd name="connsiteX7" fmla="*/ 4442 w 13113"/>
                    <a:gd name="connsiteY7" fmla="*/ 7648 h 7647"/>
                    <a:gd name="connsiteX8" fmla="*/ 2090 w 13113"/>
                    <a:gd name="connsiteY8" fmla="*/ 6603 h 7647"/>
                    <a:gd name="connsiteX9" fmla="*/ 0 w 13113"/>
                    <a:gd name="connsiteY9" fmla="*/ 2423 h 7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13" h="7647">
                      <a:moveTo>
                        <a:pt x="0" y="2423"/>
                      </a:moveTo>
                      <a:cubicBezTo>
                        <a:pt x="0" y="1377"/>
                        <a:pt x="262" y="333"/>
                        <a:pt x="1306" y="71"/>
                      </a:cubicBezTo>
                      <a:cubicBezTo>
                        <a:pt x="2352" y="-190"/>
                        <a:pt x="3396" y="333"/>
                        <a:pt x="4180" y="594"/>
                      </a:cubicBezTo>
                      <a:cubicBezTo>
                        <a:pt x="5748" y="1377"/>
                        <a:pt x="7315" y="2423"/>
                        <a:pt x="9144" y="2684"/>
                      </a:cubicBezTo>
                      <a:cubicBezTo>
                        <a:pt x="10450" y="2945"/>
                        <a:pt x="12802" y="3206"/>
                        <a:pt x="13063" y="4774"/>
                      </a:cubicBezTo>
                      <a:cubicBezTo>
                        <a:pt x="13324" y="5819"/>
                        <a:pt x="12540" y="6341"/>
                        <a:pt x="11496" y="6603"/>
                      </a:cubicBezTo>
                      <a:cubicBezTo>
                        <a:pt x="10450" y="6864"/>
                        <a:pt x="9144" y="6864"/>
                        <a:pt x="8099" y="7125"/>
                      </a:cubicBezTo>
                      <a:cubicBezTo>
                        <a:pt x="7054" y="7386"/>
                        <a:pt x="5748" y="7648"/>
                        <a:pt x="4442" y="7648"/>
                      </a:cubicBezTo>
                      <a:cubicBezTo>
                        <a:pt x="3396" y="7648"/>
                        <a:pt x="2874" y="7125"/>
                        <a:pt x="2090" y="6603"/>
                      </a:cubicBezTo>
                      <a:cubicBezTo>
                        <a:pt x="1306" y="5296"/>
                        <a:pt x="0" y="3729"/>
                        <a:pt x="0" y="242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CCE794FB-A788-580D-9CA8-60D0C0AA34FC}"/>
                    </a:ext>
                  </a:extLst>
                </p:cNvPr>
                <p:cNvSpPr/>
                <p:nvPr/>
              </p:nvSpPr>
              <p:spPr>
                <a:xfrm>
                  <a:off x="6344834" y="5220349"/>
                  <a:ext cx="23553" cy="28066"/>
                </a:xfrm>
                <a:custGeom>
                  <a:avLst/>
                  <a:gdLst>
                    <a:gd name="connsiteX0" fmla="*/ 1869 w 23553"/>
                    <a:gd name="connsiteY0" fmla="*/ 27472 h 28066"/>
                    <a:gd name="connsiteX1" fmla="*/ 824 w 23553"/>
                    <a:gd name="connsiteY1" fmla="*/ 27995 h 28066"/>
                    <a:gd name="connsiteX2" fmla="*/ 302 w 23553"/>
                    <a:gd name="connsiteY2" fmla="*/ 26166 h 28066"/>
                    <a:gd name="connsiteX3" fmla="*/ 3176 w 23553"/>
                    <a:gd name="connsiteY3" fmla="*/ 20157 h 28066"/>
                    <a:gd name="connsiteX4" fmla="*/ 302 w 23553"/>
                    <a:gd name="connsiteY4" fmla="*/ 12059 h 28066"/>
                    <a:gd name="connsiteX5" fmla="*/ 302 w 23553"/>
                    <a:gd name="connsiteY5" fmla="*/ 8401 h 28066"/>
                    <a:gd name="connsiteX6" fmla="*/ 1869 w 23553"/>
                    <a:gd name="connsiteY6" fmla="*/ 4482 h 28066"/>
                    <a:gd name="connsiteX7" fmla="*/ 4743 w 23553"/>
                    <a:gd name="connsiteY7" fmla="*/ 41 h 28066"/>
                    <a:gd name="connsiteX8" fmla="*/ 7617 w 23553"/>
                    <a:gd name="connsiteY8" fmla="*/ 1870 h 28066"/>
                    <a:gd name="connsiteX9" fmla="*/ 7878 w 23553"/>
                    <a:gd name="connsiteY9" fmla="*/ 7617 h 28066"/>
                    <a:gd name="connsiteX10" fmla="*/ 11797 w 23553"/>
                    <a:gd name="connsiteY10" fmla="*/ 11797 h 28066"/>
                    <a:gd name="connsiteX11" fmla="*/ 14148 w 23553"/>
                    <a:gd name="connsiteY11" fmla="*/ 14410 h 28066"/>
                    <a:gd name="connsiteX12" fmla="*/ 15715 w 23553"/>
                    <a:gd name="connsiteY12" fmla="*/ 17022 h 28066"/>
                    <a:gd name="connsiteX13" fmla="*/ 20418 w 23553"/>
                    <a:gd name="connsiteY13" fmla="*/ 17284 h 28066"/>
                    <a:gd name="connsiteX14" fmla="*/ 23553 w 23553"/>
                    <a:gd name="connsiteY14" fmla="*/ 18851 h 28066"/>
                    <a:gd name="connsiteX15" fmla="*/ 21464 w 23553"/>
                    <a:gd name="connsiteY15" fmla="*/ 22247 h 28066"/>
                    <a:gd name="connsiteX16" fmla="*/ 16499 w 23553"/>
                    <a:gd name="connsiteY16" fmla="*/ 24337 h 28066"/>
                    <a:gd name="connsiteX17" fmla="*/ 11797 w 23553"/>
                    <a:gd name="connsiteY17" fmla="*/ 25121 h 28066"/>
                    <a:gd name="connsiteX18" fmla="*/ 8401 w 23553"/>
                    <a:gd name="connsiteY18" fmla="*/ 23553 h 28066"/>
                    <a:gd name="connsiteX19" fmla="*/ 4482 w 23553"/>
                    <a:gd name="connsiteY19" fmla="*/ 24337 h 28066"/>
                    <a:gd name="connsiteX20" fmla="*/ 3959 w 23553"/>
                    <a:gd name="connsiteY20" fmla="*/ 26166 h 28066"/>
                    <a:gd name="connsiteX21" fmla="*/ 1869 w 23553"/>
                    <a:gd name="connsiteY21" fmla="*/ 27472 h 28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553" h="28066">
                      <a:moveTo>
                        <a:pt x="1869" y="27472"/>
                      </a:moveTo>
                      <a:cubicBezTo>
                        <a:pt x="1608" y="27734"/>
                        <a:pt x="1086" y="28256"/>
                        <a:pt x="824" y="27995"/>
                      </a:cubicBezTo>
                      <a:cubicBezTo>
                        <a:pt x="302" y="27734"/>
                        <a:pt x="302" y="26689"/>
                        <a:pt x="302" y="26166"/>
                      </a:cubicBezTo>
                      <a:cubicBezTo>
                        <a:pt x="563" y="23815"/>
                        <a:pt x="2653" y="22509"/>
                        <a:pt x="3176" y="20157"/>
                      </a:cubicBezTo>
                      <a:cubicBezTo>
                        <a:pt x="3959" y="16761"/>
                        <a:pt x="1608" y="14671"/>
                        <a:pt x="302" y="12059"/>
                      </a:cubicBezTo>
                      <a:cubicBezTo>
                        <a:pt x="-221" y="11013"/>
                        <a:pt x="40" y="9446"/>
                        <a:pt x="302" y="8401"/>
                      </a:cubicBezTo>
                      <a:cubicBezTo>
                        <a:pt x="563" y="6833"/>
                        <a:pt x="1086" y="6050"/>
                        <a:pt x="1869" y="4482"/>
                      </a:cubicBezTo>
                      <a:cubicBezTo>
                        <a:pt x="2653" y="2915"/>
                        <a:pt x="2914" y="563"/>
                        <a:pt x="4743" y="41"/>
                      </a:cubicBezTo>
                      <a:cubicBezTo>
                        <a:pt x="6049" y="-221"/>
                        <a:pt x="7355" y="824"/>
                        <a:pt x="7617" y="1870"/>
                      </a:cubicBezTo>
                      <a:cubicBezTo>
                        <a:pt x="8139" y="3698"/>
                        <a:pt x="7617" y="5788"/>
                        <a:pt x="7878" y="7617"/>
                      </a:cubicBezTo>
                      <a:cubicBezTo>
                        <a:pt x="8139" y="9968"/>
                        <a:pt x="10230" y="10752"/>
                        <a:pt x="11797" y="11797"/>
                      </a:cubicBezTo>
                      <a:cubicBezTo>
                        <a:pt x="12842" y="12320"/>
                        <a:pt x="13887" y="13365"/>
                        <a:pt x="14148" y="14410"/>
                      </a:cubicBezTo>
                      <a:cubicBezTo>
                        <a:pt x="14409" y="15716"/>
                        <a:pt x="14148" y="16500"/>
                        <a:pt x="15715" y="17022"/>
                      </a:cubicBezTo>
                      <a:cubicBezTo>
                        <a:pt x="17283" y="17545"/>
                        <a:pt x="18590" y="17545"/>
                        <a:pt x="20418" y="17284"/>
                      </a:cubicBezTo>
                      <a:cubicBezTo>
                        <a:pt x="21464" y="17022"/>
                        <a:pt x="23553" y="17284"/>
                        <a:pt x="23553" y="18851"/>
                      </a:cubicBezTo>
                      <a:cubicBezTo>
                        <a:pt x="23553" y="19896"/>
                        <a:pt x="22247" y="21464"/>
                        <a:pt x="21464" y="22247"/>
                      </a:cubicBezTo>
                      <a:cubicBezTo>
                        <a:pt x="20157" y="23815"/>
                        <a:pt x="18328" y="23815"/>
                        <a:pt x="16499" y="24337"/>
                      </a:cubicBezTo>
                      <a:cubicBezTo>
                        <a:pt x="14932" y="24860"/>
                        <a:pt x="13364" y="25644"/>
                        <a:pt x="11797" y="25121"/>
                      </a:cubicBezTo>
                      <a:cubicBezTo>
                        <a:pt x="10490" y="24860"/>
                        <a:pt x="9446" y="24076"/>
                        <a:pt x="8401" y="23553"/>
                      </a:cubicBezTo>
                      <a:cubicBezTo>
                        <a:pt x="7355" y="23292"/>
                        <a:pt x="4221" y="22509"/>
                        <a:pt x="4482" y="24337"/>
                      </a:cubicBezTo>
                      <a:cubicBezTo>
                        <a:pt x="4482" y="25121"/>
                        <a:pt x="4743" y="25644"/>
                        <a:pt x="3959" y="26166"/>
                      </a:cubicBezTo>
                      <a:cubicBezTo>
                        <a:pt x="3176" y="26950"/>
                        <a:pt x="2653" y="27211"/>
                        <a:pt x="1869" y="2747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6814842F-A08C-30E5-4CDB-1E9AA1086608}"/>
                    </a:ext>
                  </a:extLst>
                </p:cNvPr>
                <p:cNvSpPr/>
                <p:nvPr/>
              </p:nvSpPr>
              <p:spPr>
                <a:xfrm>
                  <a:off x="6369103" y="5244425"/>
                  <a:ext cx="8689" cy="4702"/>
                </a:xfrm>
                <a:custGeom>
                  <a:avLst/>
                  <a:gdLst>
                    <a:gd name="connsiteX0" fmla="*/ 1113 w 8689"/>
                    <a:gd name="connsiteY0" fmla="*/ 3396 h 4702"/>
                    <a:gd name="connsiteX1" fmla="*/ 68 w 8689"/>
                    <a:gd name="connsiteY1" fmla="*/ 2090 h 4702"/>
                    <a:gd name="connsiteX2" fmla="*/ 2942 w 8689"/>
                    <a:gd name="connsiteY2" fmla="*/ 0 h 4702"/>
                    <a:gd name="connsiteX3" fmla="*/ 4771 w 8689"/>
                    <a:gd name="connsiteY3" fmla="*/ 784 h 4702"/>
                    <a:gd name="connsiteX4" fmla="*/ 6338 w 8689"/>
                    <a:gd name="connsiteY4" fmla="*/ 784 h 4702"/>
                    <a:gd name="connsiteX5" fmla="*/ 8689 w 8689"/>
                    <a:gd name="connsiteY5" fmla="*/ 1567 h 4702"/>
                    <a:gd name="connsiteX6" fmla="*/ 5554 w 8689"/>
                    <a:gd name="connsiteY6" fmla="*/ 4702 h 4702"/>
                    <a:gd name="connsiteX7" fmla="*/ 2680 w 8689"/>
                    <a:gd name="connsiteY7" fmla="*/ 3919 h 4702"/>
                    <a:gd name="connsiteX8" fmla="*/ 1113 w 8689"/>
                    <a:gd name="connsiteY8" fmla="*/ 3396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9" h="4702">
                      <a:moveTo>
                        <a:pt x="1113" y="3396"/>
                      </a:moveTo>
                      <a:cubicBezTo>
                        <a:pt x="329" y="3135"/>
                        <a:pt x="-193" y="2613"/>
                        <a:pt x="68" y="2090"/>
                      </a:cubicBezTo>
                      <a:cubicBezTo>
                        <a:pt x="329" y="784"/>
                        <a:pt x="1636" y="0"/>
                        <a:pt x="2942" y="0"/>
                      </a:cubicBezTo>
                      <a:cubicBezTo>
                        <a:pt x="3726" y="0"/>
                        <a:pt x="4248" y="522"/>
                        <a:pt x="4771" y="784"/>
                      </a:cubicBezTo>
                      <a:cubicBezTo>
                        <a:pt x="5293" y="784"/>
                        <a:pt x="6077" y="784"/>
                        <a:pt x="6338" y="784"/>
                      </a:cubicBezTo>
                      <a:cubicBezTo>
                        <a:pt x="7122" y="784"/>
                        <a:pt x="8689" y="522"/>
                        <a:pt x="8689" y="1567"/>
                      </a:cubicBezTo>
                      <a:cubicBezTo>
                        <a:pt x="8689" y="2613"/>
                        <a:pt x="6861" y="4702"/>
                        <a:pt x="5554" y="4702"/>
                      </a:cubicBezTo>
                      <a:cubicBezTo>
                        <a:pt x="4509" y="4702"/>
                        <a:pt x="3464" y="4180"/>
                        <a:pt x="2680" y="3919"/>
                      </a:cubicBezTo>
                      <a:cubicBezTo>
                        <a:pt x="2419" y="3919"/>
                        <a:pt x="1636" y="3658"/>
                        <a:pt x="111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6A35D619-1D69-2890-64E2-3429A4019B12}"/>
                    </a:ext>
                  </a:extLst>
                </p:cNvPr>
                <p:cNvSpPr/>
                <p:nvPr/>
              </p:nvSpPr>
              <p:spPr>
                <a:xfrm>
                  <a:off x="6369104" y="5229272"/>
                  <a:ext cx="15633" cy="12853"/>
                </a:xfrm>
                <a:custGeom>
                  <a:avLst/>
                  <a:gdLst>
                    <a:gd name="connsiteX0" fmla="*/ 3463 w 15633"/>
                    <a:gd name="connsiteY0" fmla="*/ 9144 h 12853"/>
                    <a:gd name="connsiteX1" fmla="*/ 3463 w 15633"/>
                    <a:gd name="connsiteY1" fmla="*/ 9144 h 12853"/>
                    <a:gd name="connsiteX2" fmla="*/ 1895 w 15633"/>
                    <a:gd name="connsiteY2" fmla="*/ 8360 h 12853"/>
                    <a:gd name="connsiteX3" fmla="*/ 66 w 15633"/>
                    <a:gd name="connsiteY3" fmla="*/ 6270 h 12853"/>
                    <a:gd name="connsiteX4" fmla="*/ 1373 w 15633"/>
                    <a:gd name="connsiteY4" fmla="*/ 3396 h 12853"/>
                    <a:gd name="connsiteX5" fmla="*/ 3724 w 15633"/>
                    <a:gd name="connsiteY5" fmla="*/ 2874 h 12853"/>
                    <a:gd name="connsiteX6" fmla="*/ 5292 w 15633"/>
                    <a:gd name="connsiteY6" fmla="*/ 1306 h 12853"/>
                    <a:gd name="connsiteX7" fmla="*/ 8949 w 15633"/>
                    <a:gd name="connsiteY7" fmla="*/ 0 h 12853"/>
                    <a:gd name="connsiteX8" fmla="*/ 12084 w 15633"/>
                    <a:gd name="connsiteY8" fmla="*/ 2351 h 12853"/>
                    <a:gd name="connsiteX9" fmla="*/ 15219 w 15633"/>
                    <a:gd name="connsiteY9" fmla="*/ 4703 h 12853"/>
                    <a:gd name="connsiteX10" fmla="*/ 15219 w 15633"/>
                    <a:gd name="connsiteY10" fmla="*/ 8883 h 12853"/>
                    <a:gd name="connsiteX11" fmla="*/ 13129 w 15633"/>
                    <a:gd name="connsiteY11" fmla="*/ 10450 h 12853"/>
                    <a:gd name="connsiteX12" fmla="*/ 12084 w 15633"/>
                    <a:gd name="connsiteY12" fmla="*/ 11756 h 12853"/>
                    <a:gd name="connsiteX13" fmla="*/ 10517 w 15633"/>
                    <a:gd name="connsiteY13" fmla="*/ 12802 h 12853"/>
                    <a:gd name="connsiteX14" fmla="*/ 8166 w 15633"/>
                    <a:gd name="connsiteY14" fmla="*/ 11756 h 12853"/>
                    <a:gd name="connsiteX15" fmla="*/ 6598 w 15633"/>
                    <a:gd name="connsiteY15" fmla="*/ 10450 h 12853"/>
                    <a:gd name="connsiteX16" fmla="*/ 5031 w 15633"/>
                    <a:gd name="connsiteY16" fmla="*/ 9667 h 12853"/>
                    <a:gd name="connsiteX17" fmla="*/ 3463 w 15633"/>
                    <a:gd name="connsiteY17" fmla="*/ 9144 h 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633" h="12853">
                      <a:moveTo>
                        <a:pt x="3463" y="9144"/>
                      </a:moveTo>
                      <a:cubicBezTo>
                        <a:pt x="3463" y="9144"/>
                        <a:pt x="4508" y="9667"/>
                        <a:pt x="3463" y="9144"/>
                      </a:cubicBezTo>
                      <a:cubicBezTo>
                        <a:pt x="2940" y="9144"/>
                        <a:pt x="2418" y="8883"/>
                        <a:pt x="1895" y="8360"/>
                      </a:cubicBezTo>
                      <a:cubicBezTo>
                        <a:pt x="1112" y="7838"/>
                        <a:pt x="328" y="7054"/>
                        <a:pt x="66" y="6270"/>
                      </a:cubicBezTo>
                      <a:cubicBezTo>
                        <a:pt x="-194" y="5225"/>
                        <a:pt x="328" y="3919"/>
                        <a:pt x="1373" y="3396"/>
                      </a:cubicBezTo>
                      <a:cubicBezTo>
                        <a:pt x="2157" y="3135"/>
                        <a:pt x="2940" y="3135"/>
                        <a:pt x="3724" y="2874"/>
                      </a:cubicBezTo>
                      <a:cubicBezTo>
                        <a:pt x="4508" y="2613"/>
                        <a:pt x="4769" y="1829"/>
                        <a:pt x="5292" y="1306"/>
                      </a:cubicBezTo>
                      <a:cubicBezTo>
                        <a:pt x="6075" y="261"/>
                        <a:pt x="7643" y="0"/>
                        <a:pt x="8949" y="0"/>
                      </a:cubicBezTo>
                      <a:cubicBezTo>
                        <a:pt x="10517" y="0"/>
                        <a:pt x="10778" y="1829"/>
                        <a:pt x="12084" y="2351"/>
                      </a:cubicBezTo>
                      <a:cubicBezTo>
                        <a:pt x="13391" y="2874"/>
                        <a:pt x="14697" y="3135"/>
                        <a:pt x="15219" y="4703"/>
                      </a:cubicBezTo>
                      <a:cubicBezTo>
                        <a:pt x="15481" y="5748"/>
                        <a:pt x="16003" y="7838"/>
                        <a:pt x="15219" y="8883"/>
                      </a:cubicBezTo>
                      <a:cubicBezTo>
                        <a:pt x="14697" y="9667"/>
                        <a:pt x="13913" y="9928"/>
                        <a:pt x="13129" y="10450"/>
                      </a:cubicBezTo>
                      <a:cubicBezTo>
                        <a:pt x="12607" y="10973"/>
                        <a:pt x="12345" y="11234"/>
                        <a:pt x="12084" y="11756"/>
                      </a:cubicBezTo>
                      <a:cubicBezTo>
                        <a:pt x="11823" y="12279"/>
                        <a:pt x="11301" y="12540"/>
                        <a:pt x="10517" y="12802"/>
                      </a:cubicBezTo>
                      <a:cubicBezTo>
                        <a:pt x="9472" y="13063"/>
                        <a:pt x="8949" y="12279"/>
                        <a:pt x="8166" y="11756"/>
                      </a:cubicBezTo>
                      <a:cubicBezTo>
                        <a:pt x="7643" y="11234"/>
                        <a:pt x="7120" y="10973"/>
                        <a:pt x="6598" y="10450"/>
                      </a:cubicBezTo>
                      <a:cubicBezTo>
                        <a:pt x="6075" y="9928"/>
                        <a:pt x="5553" y="9928"/>
                        <a:pt x="5031" y="9667"/>
                      </a:cubicBezTo>
                      <a:cubicBezTo>
                        <a:pt x="4769" y="9667"/>
                        <a:pt x="3985" y="8883"/>
                        <a:pt x="3463" y="91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11812F53-538C-A4F3-8827-FBB5AA09DFD3}"/>
                    </a:ext>
                  </a:extLst>
                </p:cNvPr>
                <p:cNvSpPr/>
                <p:nvPr/>
              </p:nvSpPr>
              <p:spPr>
                <a:xfrm>
                  <a:off x="6356508" y="5224806"/>
                  <a:ext cx="8221" cy="7601"/>
                </a:xfrm>
                <a:custGeom>
                  <a:avLst/>
                  <a:gdLst>
                    <a:gd name="connsiteX0" fmla="*/ 1690 w 8221"/>
                    <a:gd name="connsiteY0" fmla="*/ 4989 h 7601"/>
                    <a:gd name="connsiteX1" fmla="*/ 384 w 8221"/>
                    <a:gd name="connsiteY1" fmla="*/ 1332 h 7601"/>
                    <a:gd name="connsiteX2" fmla="*/ 906 w 8221"/>
                    <a:gd name="connsiteY2" fmla="*/ 25 h 7601"/>
                    <a:gd name="connsiteX3" fmla="*/ 2474 w 8221"/>
                    <a:gd name="connsiteY3" fmla="*/ 2115 h 7601"/>
                    <a:gd name="connsiteX4" fmla="*/ 5087 w 8221"/>
                    <a:gd name="connsiteY4" fmla="*/ 2899 h 7601"/>
                    <a:gd name="connsiteX5" fmla="*/ 7177 w 8221"/>
                    <a:gd name="connsiteY5" fmla="*/ 2377 h 7601"/>
                    <a:gd name="connsiteX6" fmla="*/ 8222 w 8221"/>
                    <a:gd name="connsiteY6" fmla="*/ 4989 h 7601"/>
                    <a:gd name="connsiteX7" fmla="*/ 4564 w 8221"/>
                    <a:gd name="connsiteY7" fmla="*/ 7602 h 7601"/>
                    <a:gd name="connsiteX8" fmla="*/ 2997 w 8221"/>
                    <a:gd name="connsiteY8" fmla="*/ 6296 h 7601"/>
                    <a:gd name="connsiteX9" fmla="*/ 1690 w 8221"/>
                    <a:gd name="connsiteY9" fmla="*/ 4989 h 7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21" h="7601">
                      <a:moveTo>
                        <a:pt x="1690" y="4989"/>
                      </a:moveTo>
                      <a:cubicBezTo>
                        <a:pt x="646" y="4205"/>
                        <a:pt x="-661" y="3160"/>
                        <a:pt x="384" y="1332"/>
                      </a:cubicBezTo>
                      <a:cubicBezTo>
                        <a:pt x="646" y="1070"/>
                        <a:pt x="646" y="287"/>
                        <a:pt x="906" y="25"/>
                      </a:cubicBezTo>
                      <a:cubicBezTo>
                        <a:pt x="1429" y="-236"/>
                        <a:pt x="2213" y="1593"/>
                        <a:pt x="2474" y="2115"/>
                      </a:cubicBezTo>
                      <a:cubicBezTo>
                        <a:pt x="3258" y="2899"/>
                        <a:pt x="4041" y="3160"/>
                        <a:pt x="5087" y="2899"/>
                      </a:cubicBezTo>
                      <a:cubicBezTo>
                        <a:pt x="5871" y="2899"/>
                        <a:pt x="6654" y="1854"/>
                        <a:pt x="7177" y="2377"/>
                      </a:cubicBezTo>
                      <a:cubicBezTo>
                        <a:pt x="7960" y="2899"/>
                        <a:pt x="8222" y="4205"/>
                        <a:pt x="8222" y="4989"/>
                      </a:cubicBezTo>
                      <a:cubicBezTo>
                        <a:pt x="7960" y="6557"/>
                        <a:pt x="5871" y="7602"/>
                        <a:pt x="4564" y="7602"/>
                      </a:cubicBezTo>
                      <a:cubicBezTo>
                        <a:pt x="3519" y="7602"/>
                        <a:pt x="3519" y="7079"/>
                        <a:pt x="2997" y="6296"/>
                      </a:cubicBezTo>
                      <a:cubicBezTo>
                        <a:pt x="2735" y="5773"/>
                        <a:pt x="2213" y="5512"/>
                        <a:pt x="1690" y="498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28F6D3F8-2202-ADA7-B3B2-B31D7B194B88}"/>
                  </a:ext>
                </a:extLst>
              </p:cNvPr>
              <p:cNvSpPr/>
              <p:nvPr/>
            </p:nvSpPr>
            <p:spPr>
              <a:xfrm>
                <a:off x="6420638" y="4232327"/>
                <a:ext cx="6792" cy="7315"/>
              </a:xfrm>
              <a:custGeom>
                <a:avLst/>
                <a:gdLst>
                  <a:gd name="connsiteX0" fmla="*/ 6793 w 6792"/>
                  <a:gd name="connsiteY0" fmla="*/ 3658 h 7315"/>
                  <a:gd name="connsiteX1" fmla="*/ 3396 w 6792"/>
                  <a:gd name="connsiteY1" fmla="*/ 7315 h 7315"/>
                  <a:gd name="connsiteX2" fmla="*/ 0 w 6792"/>
                  <a:gd name="connsiteY2" fmla="*/ 3658 h 7315"/>
                  <a:gd name="connsiteX3" fmla="*/ 3396 w 6792"/>
                  <a:gd name="connsiteY3" fmla="*/ 0 h 7315"/>
                  <a:gd name="connsiteX4" fmla="*/ 6793 w 6792"/>
                  <a:gd name="connsiteY4" fmla="*/ 3658 h 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7315">
                    <a:moveTo>
                      <a:pt x="6793" y="3658"/>
                    </a:moveTo>
                    <a:cubicBezTo>
                      <a:pt x="6793" y="5747"/>
                      <a:pt x="5225" y="7315"/>
                      <a:pt x="3396" y="7315"/>
                    </a:cubicBezTo>
                    <a:cubicBezTo>
                      <a:pt x="1568" y="7315"/>
                      <a:pt x="0" y="5486"/>
                      <a:pt x="0" y="3658"/>
                    </a:cubicBezTo>
                    <a:cubicBezTo>
                      <a:pt x="0" y="1567"/>
                      <a:pt x="1568" y="0"/>
                      <a:pt x="3396" y="0"/>
                    </a:cubicBezTo>
                    <a:cubicBezTo>
                      <a:pt x="5225" y="0"/>
                      <a:pt x="6793" y="1567"/>
                      <a:pt x="6793" y="365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07" name="Graphic 3">
                <a:extLst>
                  <a:ext uri="{FF2B5EF4-FFF2-40B4-BE49-F238E27FC236}">
                    <a16:creationId xmlns:a16="http://schemas.microsoft.com/office/drawing/2014/main" id="{AAB85FC8-9CEC-0551-381F-8567CED92397}"/>
                  </a:ext>
                </a:extLst>
              </p:cNvPr>
              <p:cNvGrpSpPr/>
              <p:nvPr/>
            </p:nvGrpSpPr>
            <p:grpSpPr>
              <a:xfrm>
                <a:off x="6429259" y="3928750"/>
                <a:ext cx="24948" cy="226858"/>
                <a:chOff x="6429259" y="3928750"/>
                <a:chExt cx="24948" cy="226858"/>
              </a:xfrm>
              <a:solidFill>
                <a:srgbClr val="D5D7D8"/>
              </a:solidFill>
            </p:grpSpPr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id="{8505D6A3-54A1-C740-CE79-EB9A279EBB4E}"/>
                    </a:ext>
                  </a:extLst>
                </p:cNvPr>
                <p:cNvSpPr/>
                <p:nvPr/>
              </p:nvSpPr>
              <p:spPr>
                <a:xfrm>
                  <a:off x="6436313" y="4089126"/>
                  <a:ext cx="4702" cy="4736"/>
                </a:xfrm>
                <a:custGeom>
                  <a:avLst/>
                  <a:gdLst>
                    <a:gd name="connsiteX0" fmla="*/ 4703 w 4702"/>
                    <a:gd name="connsiteY0" fmla="*/ 2385 h 4736"/>
                    <a:gd name="connsiteX1" fmla="*/ 2352 w 4702"/>
                    <a:gd name="connsiteY1" fmla="*/ 4736 h 4736"/>
                    <a:gd name="connsiteX2" fmla="*/ 0 w 4702"/>
                    <a:gd name="connsiteY2" fmla="*/ 2385 h 4736"/>
                    <a:gd name="connsiteX3" fmla="*/ 2352 w 4702"/>
                    <a:gd name="connsiteY3" fmla="*/ 34 h 4736"/>
                    <a:gd name="connsiteX4" fmla="*/ 4703 w 4702"/>
                    <a:gd name="connsiteY4" fmla="*/ 2385 h 4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36">
                      <a:moveTo>
                        <a:pt x="4703" y="2385"/>
                      </a:moveTo>
                      <a:cubicBezTo>
                        <a:pt x="4703" y="3691"/>
                        <a:pt x="3658" y="4736"/>
                        <a:pt x="2352" y="4736"/>
                      </a:cubicBezTo>
                      <a:cubicBezTo>
                        <a:pt x="1045" y="4736"/>
                        <a:pt x="0" y="3691"/>
                        <a:pt x="0" y="2385"/>
                      </a:cubicBezTo>
                      <a:cubicBezTo>
                        <a:pt x="0" y="1079"/>
                        <a:pt x="1045" y="34"/>
                        <a:pt x="2352" y="34"/>
                      </a:cubicBezTo>
                      <a:cubicBezTo>
                        <a:pt x="3658" y="-228"/>
                        <a:pt x="4703" y="1079"/>
                        <a:pt x="4703" y="238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id="{A2A81123-F6D0-0030-5DC2-5E474CE174C8}"/>
                    </a:ext>
                  </a:extLst>
                </p:cNvPr>
                <p:cNvSpPr/>
                <p:nvPr/>
              </p:nvSpPr>
              <p:spPr>
                <a:xfrm>
                  <a:off x="6438665" y="4065385"/>
                  <a:ext cx="5225" cy="3135"/>
                </a:xfrm>
                <a:custGeom>
                  <a:avLst/>
                  <a:gdLst>
                    <a:gd name="connsiteX0" fmla="*/ 5225 w 5225"/>
                    <a:gd name="connsiteY0" fmla="*/ 1567 h 3135"/>
                    <a:gd name="connsiteX1" fmla="*/ 2613 w 5225"/>
                    <a:gd name="connsiteY1" fmla="*/ 3135 h 3135"/>
                    <a:gd name="connsiteX2" fmla="*/ 0 w 5225"/>
                    <a:gd name="connsiteY2" fmla="*/ 1567 h 3135"/>
                    <a:gd name="connsiteX3" fmla="*/ 2613 w 5225"/>
                    <a:gd name="connsiteY3" fmla="*/ 0 h 3135"/>
                    <a:gd name="connsiteX4" fmla="*/ 5225 w 5225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3135">
                      <a:moveTo>
                        <a:pt x="5225" y="1567"/>
                      </a:moveTo>
                      <a:cubicBezTo>
                        <a:pt x="5225" y="2351"/>
                        <a:pt x="4180" y="3135"/>
                        <a:pt x="2613" y="3135"/>
                      </a:cubicBezTo>
                      <a:cubicBezTo>
                        <a:pt x="1045" y="3135"/>
                        <a:pt x="0" y="2351"/>
                        <a:pt x="0" y="1567"/>
                      </a:cubicBezTo>
                      <a:cubicBezTo>
                        <a:pt x="0" y="784"/>
                        <a:pt x="1045" y="0"/>
                        <a:pt x="2613" y="0"/>
                      </a:cubicBezTo>
                      <a:cubicBezTo>
                        <a:pt x="3919" y="0"/>
                        <a:pt x="5225" y="784"/>
                        <a:pt x="5225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8" name="Freeform: Shape 577">
                  <a:extLst>
                    <a:ext uri="{FF2B5EF4-FFF2-40B4-BE49-F238E27FC236}">
                      <a16:creationId xmlns:a16="http://schemas.microsoft.com/office/drawing/2014/main" id="{435BBAD7-77BD-9C82-D8D4-46BB6FA50E67}"/>
                    </a:ext>
                  </a:extLst>
                </p:cNvPr>
                <p:cNvSpPr/>
                <p:nvPr/>
              </p:nvSpPr>
              <p:spPr>
                <a:xfrm>
                  <a:off x="6441800" y="4034035"/>
                  <a:ext cx="4702" cy="4180"/>
                </a:xfrm>
                <a:custGeom>
                  <a:avLst/>
                  <a:gdLst>
                    <a:gd name="connsiteX0" fmla="*/ 4703 w 4702"/>
                    <a:gd name="connsiteY0" fmla="*/ 2090 h 4180"/>
                    <a:gd name="connsiteX1" fmla="*/ 2351 w 4702"/>
                    <a:gd name="connsiteY1" fmla="*/ 4180 h 4180"/>
                    <a:gd name="connsiteX2" fmla="*/ 0 w 4702"/>
                    <a:gd name="connsiteY2" fmla="*/ 2090 h 4180"/>
                    <a:gd name="connsiteX3" fmla="*/ 2351 w 4702"/>
                    <a:gd name="connsiteY3" fmla="*/ 0 h 4180"/>
                    <a:gd name="connsiteX4" fmla="*/ 4703 w 470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180">
                      <a:moveTo>
                        <a:pt x="4703" y="2090"/>
                      </a:moveTo>
                      <a:cubicBezTo>
                        <a:pt x="4703" y="3135"/>
                        <a:pt x="3657" y="4180"/>
                        <a:pt x="2351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261"/>
                        <a:pt x="4703" y="1045"/>
                        <a:pt x="4703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9" name="Freeform: Shape 578">
                  <a:extLst>
                    <a:ext uri="{FF2B5EF4-FFF2-40B4-BE49-F238E27FC236}">
                      <a16:creationId xmlns:a16="http://schemas.microsoft.com/office/drawing/2014/main" id="{7FAE4E73-5CC8-D146-82E6-B07E0F271785}"/>
                    </a:ext>
                  </a:extLst>
                </p:cNvPr>
                <p:cNvSpPr/>
                <p:nvPr/>
              </p:nvSpPr>
              <p:spPr>
                <a:xfrm>
                  <a:off x="6436836" y="4020450"/>
                  <a:ext cx="4179" cy="4702"/>
                </a:xfrm>
                <a:custGeom>
                  <a:avLst/>
                  <a:gdLst>
                    <a:gd name="connsiteX0" fmla="*/ 4180 w 4179"/>
                    <a:gd name="connsiteY0" fmla="*/ 2351 h 4702"/>
                    <a:gd name="connsiteX1" fmla="*/ 2090 w 4179"/>
                    <a:gd name="connsiteY1" fmla="*/ 4702 h 4702"/>
                    <a:gd name="connsiteX2" fmla="*/ 0 w 4179"/>
                    <a:gd name="connsiteY2" fmla="*/ 2351 h 4702"/>
                    <a:gd name="connsiteX3" fmla="*/ 2090 w 4179"/>
                    <a:gd name="connsiteY3" fmla="*/ 0 h 4702"/>
                    <a:gd name="connsiteX4" fmla="*/ 4180 w 4179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702">
                      <a:moveTo>
                        <a:pt x="4180" y="2351"/>
                      </a:moveTo>
                      <a:cubicBezTo>
                        <a:pt x="4180" y="3658"/>
                        <a:pt x="3135" y="4702"/>
                        <a:pt x="2090" y="4702"/>
                      </a:cubicBezTo>
                      <a:cubicBezTo>
                        <a:pt x="1045" y="4702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396" y="261"/>
                        <a:pt x="4180" y="1045"/>
                        <a:pt x="418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0" name="Freeform: Shape 579">
                  <a:extLst>
                    <a:ext uri="{FF2B5EF4-FFF2-40B4-BE49-F238E27FC236}">
                      <a16:creationId xmlns:a16="http://schemas.microsoft.com/office/drawing/2014/main" id="{89061F5B-5F1B-8F46-7A35-660A3F290096}"/>
                    </a:ext>
                  </a:extLst>
                </p:cNvPr>
                <p:cNvSpPr/>
                <p:nvPr/>
              </p:nvSpPr>
              <p:spPr>
                <a:xfrm>
                  <a:off x="6431611" y="4012089"/>
                  <a:ext cx="5225" cy="2090"/>
                </a:xfrm>
                <a:custGeom>
                  <a:avLst/>
                  <a:gdLst>
                    <a:gd name="connsiteX0" fmla="*/ 5225 w 5225"/>
                    <a:gd name="connsiteY0" fmla="*/ 1045 h 2090"/>
                    <a:gd name="connsiteX1" fmla="*/ 2613 w 5225"/>
                    <a:gd name="connsiteY1" fmla="*/ 2090 h 2090"/>
                    <a:gd name="connsiteX2" fmla="*/ 0 w 5225"/>
                    <a:gd name="connsiteY2" fmla="*/ 1045 h 2090"/>
                    <a:gd name="connsiteX3" fmla="*/ 2613 w 5225"/>
                    <a:gd name="connsiteY3" fmla="*/ 0 h 2090"/>
                    <a:gd name="connsiteX4" fmla="*/ 5225 w 5225"/>
                    <a:gd name="connsiteY4" fmla="*/ 1045 h 2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2090">
                      <a:moveTo>
                        <a:pt x="5225" y="1045"/>
                      </a:moveTo>
                      <a:cubicBezTo>
                        <a:pt x="5225" y="1568"/>
                        <a:pt x="4180" y="2090"/>
                        <a:pt x="2613" y="2090"/>
                      </a:cubicBezTo>
                      <a:cubicBezTo>
                        <a:pt x="1045" y="2090"/>
                        <a:pt x="0" y="1568"/>
                        <a:pt x="0" y="1045"/>
                      </a:cubicBezTo>
                      <a:cubicBezTo>
                        <a:pt x="0" y="523"/>
                        <a:pt x="1045" y="0"/>
                        <a:pt x="2613" y="0"/>
                      </a:cubicBezTo>
                      <a:cubicBezTo>
                        <a:pt x="4180" y="0"/>
                        <a:pt x="5225" y="523"/>
                        <a:pt x="5225" y="10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1" name="Freeform: Shape 580">
                  <a:extLst>
                    <a:ext uri="{FF2B5EF4-FFF2-40B4-BE49-F238E27FC236}">
                      <a16:creationId xmlns:a16="http://schemas.microsoft.com/office/drawing/2014/main" id="{0D4A4864-076B-DCDE-9DED-893731DECCAD}"/>
                    </a:ext>
                  </a:extLst>
                </p:cNvPr>
                <p:cNvSpPr/>
                <p:nvPr/>
              </p:nvSpPr>
              <p:spPr>
                <a:xfrm>
                  <a:off x="6446502" y="4009448"/>
                  <a:ext cx="3657" cy="6298"/>
                </a:xfrm>
                <a:custGeom>
                  <a:avLst/>
                  <a:gdLst>
                    <a:gd name="connsiteX0" fmla="*/ 3657 w 3657"/>
                    <a:gd name="connsiteY0" fmla="*/ 3164 h 6298"/>
                    <a:gd name="connsiteX1" fmla="*/ 1829 w 3657"/>
                    <a:gd name="connsiteY1" fmla="*/ 6299 h 6298"/>
                    <a:gd name="connsiteX2" fmla="*/ 0 w 3657"/>
                    <a:gd name="connsiteY2" fmla="*/ 3164 h 6298"/>
                    <a:gd name="connsiteX3" fmla="*/ 1829 w 3657"/>
                    <a:gd name="connsiteY3" fmla="*/ 29 h 6298"/>
                    <a:gd name="connsiteX4" fmla="*/ 3657 w 3657"/>
                    <a:gd name="connsiteY4" fmla="*/ 3164 h 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6298">
                      <a:moveTo>
                        <a:pt x="3657" y="3164"/>
                      </a:moveTo>
                      <a:cubicBezTo>
                        <a:pt x="3657" y="4992"/>
                        <a:pt x="2873" y="6299"/>
                        <a:pt x="1829" y="6299"/>
                      </a:cubicBezTo>
                      <a:cubicBezTo>
                        <a:pt x="784" y="6299"/>
                        <a:pt x="0" y="4731"/>
                        <a:pt x="0" y="3164"/>
                      </a:cubicBezTo>
                      <a:cubicBezTo>
                        <a:pt x="0" y="1596"/>
                        <a:pt x="784" y="29"/>
                        <a:pt x="1829" y="29"/>
                      </a:cubicBezTo>
                      <a:cubicBezTo>
                        <a:pt x="2873" y="-233"/>
                        <a:pt x="3657" y="1335"/>
                        <a:pt x="3657" y="31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2" name="Freeform: Shape 581">
                  <a:extLst>
                    <a:ext uri="{FF2B5EF4-FFF2-40B4-BE49-F238E27FC236}">
                      <a16:creationId xmlns:a16="http://schemas.microsoft.com/office/drawing/2014/main" id="{B7188412-0E66-60FB-D6B8-BAF29ECEAE24}"/>
                    </a:ext>
                  </a:extLst>
                </p:cNvPr>
                <p:cNvSpPr/>
                <p:nvPr/>
              </p:nvSpPr>
              <p:spPr>
                <a:xfrm>
                  <a:off x="6429259" y="3992234"/>
                  <a:ext cx="5225" cy="4180"/>
                </a:xfrm>
                <a:custGeom>
                  <a:avLst/>
                  <a:gdLst>
                    <a:gd name="connsiteX0" fmla="*/ 5225 w 5225"/>
                    <a:gd name="connsiteY0" fmla="*/ 2090 h 4180"/>
                    <a:gd name="connsiteX1" fmla="*/ 2613 w 5225"/>
                    <a:gd name="connsiteY1" fmla="*/ 4180 h 4180"/>
                    <a:gd name="connsiteX2" fmla="*/ 0 w 5225"/>
                    <a:gd name="connsiteY2" fmla="*/ 2090 h 4180"/>
                    <a:gd name="connsiteX3" fmla="*/ 2613 w 5225"/>
                    <a:gd name="connsiteY3" fmla="*/ 0 h 4180"/>
                    <a:gd name="connsiteX4" fmla="*/ 5225 w 522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180">
                      <a:moveTo>
                        <a:pt x="5225" y="2090"/>
                      </a:moveTo>
                      <a:cubicBezTo>
                        <a:pt x="5225" y="3396"/>
                        <a:pt x="4180" y="4180"/>
                        <a:pt x="2613" y="4180"/>
                      </a:cubicBezTo>
                      <a:cubicBezTo>
                        <a:pt x="1045" y="4180"/>
                        <a:pt x="0" y="3135"/>
                        <a:pt x="0" y="2090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3919" y="0"/>
                        <a:pt x="5225" y="784"/>
                        <a:pt x="522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4E5528D5-CA54-A17F-B6CA-83FE69336E5D}"/>
                    </a:ext>
                  </a:extLst>
                </p:cNvPr>
                <p:cNvSpPr/>
                <p:nvPr/>
              </p:nvSpPr>
              <p:spPr>
                <a:xfrm>
                  <a:off x="6446502" y="3984919"/>
                  <a:ext cx="4702" cy="5747"/>
                </a:xfrm>
                <a:custGeom>
                  <a:avLst/>
                  <a:gdLst>
                    <a:gd name="connsiteX0" fmla="*/ 4703 w 4702"/>
                    <a:gd name="connsiteY0" fmla="*/ 2874 h 5747"/>
                    <a:gd name="connsiteX1" fmla="*/ 2352 w 4702"/>
                    <a:gd name="connsiteY1" fmla="*/ 5748 h 5747"/>
                    <a:gd name="connsiteX2" fmla="*/ 1 w 4702"/>
                    <a:gd name="connsiteY2" fmla="*/ 2874 h 5747"/>
                    <a:gd name="connsiteX3" fmla="*/ 2352 w 4702"/>
                    <a:gd name="connsiteY3" fmla="*/ 0 h 5747"/>
                    <a:gd name="connsiteX4" fmla="*/ 4703 w 470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747">
                      <a:moveTo>
                        <a:pt x="4703" y="2874"/>
                      </a:moveTo>
                      <a:cubicBezTo>
                        <a:pt x="4703" y="4461"/>
                        <a:pt x="3650" y="5748"/>
                        <a:pt x="2352" y="5748"/>
                      </a:cubicBezTo>
                      <a:cubicBezTo>
                        <a:pt x="1053" y="5748"/>
                        <a:pt x="1" y="4461"/>
                        <a:pt x="1" y="2874"/>
                      </a:cubicBezTo>
                      <a:cubicBezTo>
                        <a:pt x="1" y="1287"/>
                        <a:pt x="1053" y="0"/>
                        <a:pt x="2352" y="0"/>
                      </a:cubicBezTo>
                      <a:cubicBezTo>
                        <a:pt x="3650" y="0"/>
                        <a:pt x="4703" y="1287"/>
                        <a:pt x="4703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194F83EC-A18D-A2E9-AC9A-78E68D98EE91}"/>
                    </a:ext>
                  </a:extLst>
                </p:cNvPr>
                <p:cNvSpPr/>
                <p:nvPr/>
              </p:nvSpPr>
              <p:spPr>
                <a:xfrm>
                  <a:off x="6431611" y="3962713"/>
                  <a:ext cx="5225" cy="4180"/>
                </a:xfrm>
                <a:custGeom>
                  <a:avLst/>
                  <a:gdLst>
                    <a:gd name="connsiteX0" fmla="*/ 5225 w 5225"/>
                    <a:gd name="connsiteY0" fmla="*/ 2090 h 4180"/>
                    <a:gd name="connsiteX1" fmla="*/ 2613 w 5225"/>
                    <a:gd name="connsiteY1" fmla="*/ 4180 h 4180"/>
                    <a:gd name="connsiteX2" fmla="*/ 0 w 5225"/>
                    <a:gd name="connsiteY2" fmla="*/ 2090 h 4180"/>
                    <a:gd name="connsiteX3" fmla="*/ 2613 w 5225"/>
                    <a:gd name="connsiteY3" fmla="*/ 0 h 4180"/>
                    <a:gd name="connsiteX4" fmla="*/ 5225 w 522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180">
                      <a:moveTo>
                        <a:pt x="5225" y="2090"/>
                      </a:moveTo>
                      <a:cubicBezTo>
                        <a:pt x="5225" y="3135"/>
                        <a:pt x="4180" y="4180"/>
                        <a:pt x="2613" y="4180"/>
                      </a:cubicBezTo>
                      <a:cubicBezTo>
                        <a:pt x="1045" y="4180"/>
                        <a:pt x="0" y="3135"/>
                        <a:pt x="0" y="2090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E0FEEDDE-23CA-9BAE-1CC5-EDFDB325337B}"/>
                    </a:ext>
                  </a:extLst>
                </p:cNvPr>
                <p:cNvSpPr/>
                <p:nvPr/>
              </p:nvSpPr>
              <p:spPr>
                <a:xfrm>
                  <a:off x="6431872" y="3953569"/>
                  <a:ext cx="3657" cy="4180"/>
                </a:xfrm>
                <a:custGeom>
                  <a:avLst/>
                  <a:gdLst>
                    <a:gd name="connsiteX0" fmla="*/ 3658 w 3657"/>
                    <a:gd name="connsiteY0" fmla="*/ 2090 h 4180"/>
                    <a:gd name="connsiteX1" fmla="*/ 1829 w 3657"/>
                    <a:gd name="connsiteY1" fmla="*/ 4180 h 4180"/>
                    <a:gd name="connsiteX2" fmla="*/ 0 w 3657"/>
                    <a:gd name="connsiteY2" fmla="*/ 2090 h 4180"/>
                    <a:gd name="connsiteX3" fmla="*/ 1829 w 3657"/>
                    <a:gd name="connsiteY3" fmla="*/ 0 h 4180"/>
                    <a:gd name="connsiteX4" fmla="*/ 3658 w 365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4180">
                      <a:moveTo>
                        <a:pt x="3658" y="2090"/>
                      </a:moveTo>
                      <a:cubicBezTo>
                        <a:pt x="3658" y="3135"/>
                        <a:pt x="2874" y="4180"/>
                        <a:pt x="1829" y="4180"/>
                      </a:cubicBezTo>
                      <a:cubicBezTo>
                        <a:pt x="784" y="4180"/>
                        <a:pt x="0" y="3135"/>
                        <a:pt x="0" y="2090"/>
                      </a:cubicBezTo>
                      <a:cubicBezTo>
                        <a:pt x="0" y="1045"/>
                        <a:pt x="784" y="0"/>
                        <a:pt x="1829" y="0"/>
                      </a:cubicBezTo>
                      <a:cubicBezTo>
                        <a:pt x="2874" y="0"/>
                        <a:pt x="3658" y="784"/>
                        <a:pt x="3658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29F11BB2-8A86-DCDE-FC00-4D11472FB754}"/>
                    </a:ext>
                  </a:extLst>
                </p:cNvPr>
                <p:cNvSpPr/>
                <p:nvPr/>
              </p:nvSpPr>
              <p:spPr>
                <a:xfrm>
                  <a:off x="6438926" y="3945731"/>
                  <a:ext cx="3135" cy="3134"/>
                </a:xfrm>
                <a:custGeom>
                  <a:avLst/>
                  <a:gdLst>
                    <a:gd name="connsiteX0" fmla="*/ 3136 w 3135"/>
                    <a:gd name="connsiteY0" fmla="*/ 1567 h 3134"/>
                    <a:gd name="connsiteX1" fmla="*/ 1568 w 3135"/>
                    <a:gd name="connsiteY1" fmla="*/ 3135 h 3134"/>
                    <a:gd name="connsiteX2" fmla="*/ 0 w 3135"/>
                    <a:gd name="connsiteY2" fmla="*/ 1567 h 3134"/>
                    <a:gd name="connsiteX3" fmla="*/ 1568 w 3135"/>
                    <a:gd name="connsiteY3" fmla="*/ 0 h 3134"/>
                    <a:gd name="connsiteX4" fmla="*/ 3136 w 3135"/>
                    <a:gd name="connsiteY4" fmla="*/ 1567 h 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3134">
                      <a:moveTo>
                        <a:pt x="3136" y="1567"/>
                      </a:moveTo>
                      <a:cubicBezTo>
                        <a:pt x="3136" y="2351"/>
                        <a:pt x="2613" y="3135"/>
                        <a:pt x="1568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523" y="0"/>
                        <a:pt x="1568" y="0"/>
                      </a:cubicBezTo>
                      <a:cubicBezTo>
                        <a:pt x="2352" y="0"/>
                        <a:pt x="3136" y="784"/>
                        <a:pt x="3136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id="{792F6422-ABF1-C974-54A3-B1F801016065}"/>
                    </a:ext>
                  </a:extLst>
                </p:cNvPr>
                <p:cNvSpPr/>
                <p:nvPr/>
              </p:nvSpPr>
              <p:spPr>
                <a:xfrm>
                  <a:off x="6434223" y="3928750"/>
                  <a:ext cx="6269" cy="5747"/>
                </a:xfrm>
                <a:custGeom>
                  <a:avLst/>
                  <a:gdLst>
                    <a:gd name="connsiteX0" fmla="*/ 6270 w 6269"/>
                    <a:gd name="connsiteY0" fmla="*/ 2874 h 5747"/>
                    <a:gd name="connsiteX1" fmla="*/ 3135 w 6269"/>
                    <a:gd name="connsiteY1" fmla="*/ 5747 h 5747"/>
                    <a:gd name="connsiteX2" fmla="*/ 0 w 6269"/>
                    <a:gd name="connsiteY2" fmla="*/ 2874 h 5747"/>
                    <a:gd name="connsiteX3" fmla="*/ 3135 w 6269"/>
                    <a:gd name="connsiteY3" fmla="*/ 0 h 5747"/>
                    <a:gd name="connsiteX4" fmla="*/ 6270 w 6269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5747">
                      <a:moveTo>
                        <a:pt x="6270" y="2874"/>
                      </a:moveTo>
                      <a:cubicBezTo>
                        <a:pt x="6270" y="4441"/>
                        <a:pt x="4964" y="5747"/>
                        <a:pt x="3135" y="5747"/>
                      </a:cubicBezTo>
                      <a:cubicBezTo>
                        <a:pt x="1306" y="5747"/>
                        <a:pt x="0" y="4441"/>
                        <a:pt x="0" y="2874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0"/>
                        <a:pt x="6270" y="1306"/>
                        <a:pt x="627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8" name="Graphic 3">
                <a:extLst>
                  <a:ext uri="{FF2B5EF4-FFF2-40B4-BE49-F238E27FC236}">
                    <a16:creationId xmlns:a16="http://schemas.microsoft.com/office/drawing/2014/main" id="{5C151EE3-407D-3D61-0C96-21503DC99AE4}"/>
                  </a:ext>
                </a:extLst>
              </p:cNvPr>
              <p:cNvGrpSpPr/>
              <p:nvPr/>
            </p:nvGrpSpPr>
            <p:grpSpPr>
              <a:xfrm>
                <a:off x="6411755" y="3816410"/>
                <a:ext cx="35939" cy="45586"/>
                <a:chOff x="6411755" y="3816410"/>
                <a:chExt cx="35939" cy="45586"/>
              </a:xfrm>
              <a:solidFill>
                <a:srgbClr val="D5D7D8"/>
              </a:solidFill>
            </p:grpSpPr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C580EA14-EE25-B271-0D20-DF27B035A8DE}"/>
                    </a:ext>
                  </a:extLst>
                </p:cNvPr>
                <p:cNvSpPr/>
                <p:nvPr/>
              </p:nvSpPr>
              <p:spPr>
                <a:xfrm>
                  <a:off x="6433962" y="3845932"/>
                  <a:ext cx="5225" cy="3657"/>
                </a:xfrm>
                <a:custGeom>
                  <a:avLst/>
                  <a:gdLst>
                    <a:gd name="connsiteX0" fmla="*/ 5225 w 5225"/>
                    <a:gd name="connsiteY0" fmla="*/ 1829 h 3657"/>
                    <a:gd name="connsiteX1" fmla="*/ 2613 w 5225"/>
                    <a:gd name="connsiteY1" fmla="*/ 3658 h 3657"/>
                    <a:gd name="connsiteX2" fmla="*/ 0 w 5225"/>
                    <a:gd name="connsiteY2" fmla="*/ 1829 h 3657"/>
                    <a:gd name="connsiteX3" fmla="*/ 2613 w 5225"/>
                    <a:gd name="connsiteY3" fmla="*/ 0 h 3657"/>
                    <a:gd name="connsiteX4" fmla="*/ 5225 w 5225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3657">
                      <a:moveTo>
                        <a:pt x="5225" y="1829"/>
                      </a:moveTo>
                      <a:cubicBezTo>
                        <a:pt x="5225" y="2874"/>
                        <a:pt x="4180" y="3658"/>
                        <a:pt x="2613" y="3658"/>
                      </a:cubicBezTo>
                      <a:cubicBezTo>
                        <a:pt x="1045" y="3658"/>
                        <a:pt x="0" y="2874"/>
                        <a:pt x="0" y="1829"/>
                      </a:cubicBezTo>
                      <a:cubicBezTo>
                        <a:pt x="0" y="784"/>
                        <a:pt x="1045" y="0"/>
                        <a:pt x="2613" y="0"/>
                      </a:cubicBezTo>
                      <a:cubicBezTo>
                        <a:pt x="4180" y="0"/>
                        <a:pt x="5225" y="784"/>
                        <a:pt x="5225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0" name="Freeform: Shape 569">
                  <a:extLst>
                    <a:ext uri="{FF2B5EF4-FFF2-40B4-BE49-F238E27FC236}">
                      <a16:creationId xmlns:a16="http://schemas.microsoft.com/office/drawing/2014/main" id="{18345E74-DADB-7325-AEC1-8DCD389DAFA5}"/>
                    </a:ext>
                  </a:extLst>
                </p:cNvPr>
                <p:cNvSpPr/>
                <p:nvPr/>
              </p:nvSpPr>
              <p:spPr>
                <a:xfrm>
                  <a:off x="6439187" y="3832568"/>
                  <a:ext cx="4180" cy="4220"/>
                </a:xfrm>
                <a:custGeom>
                  <a:avLst/>
                  <a:gdLst>
                    <a:gd name="connsiteX0" fmla="*/ 4180 w 4180"/>
                    <a:gd name="connsiteY0" fmla="*/ 2130 h 4220"/>
                    <a:gd name="connsiteX1" fmla="*/ 2090 w 4180"/>
                    <a:gd name="connsiteY1" fmla="*/ 4220 h 4220"/>
                    <a:gd name="connsiteX2" fmla="*/ 0 w 4180"/>
                    <a:gd name="connsiteY2" fmla="*/ 2130 h 4220"/>
                    <a:gd name="connsiteX3" fmla="*/ 2090 w 4180"/>
                    <a:gd name="connsiteY3" fmla="*/ 40 h 4220"/>
                    <a:gd name="connsiteX4" fmla="*/ 4180 w 4180"/>
                    <a:gd name="connsiteY4" fmla="*/ 2130 h 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220">
                      <a:moveTo>
                        <a:pt x="4180" y="2130"/>
                      </a:moveTo>
                      <a:cubicBezTo>
                        <a:pt x="4180" y="3437"/>
                        <a:pt x="3135" y="4220"/>
                        <a:pt x="2090" y="4220"/>
                      </a:cubicBezTo>
                      <a:cubicBezTo>
                        <a:pt x="1045" y="4220"/>
                        <a:pt x="0" y="3175"/>
                        <a:pt x="0" y="2130"/>
                      </a:cubicBezTo>
                      <a:cubicBezTo>
                        <a:pt x="0" y="1085"/>
                        <a:pt x="1045" y="40"/>
                        <a:pt x="2090" y="40"/>
                      </a:cubicBezTo>
                      <a:cubicBezTo>
                        <a:pt x="3135" y="-221"/>
                        <a:pt x="4180" y="824"/>
                        <a:pt x="4180" y="21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1" name="Freeform: Shape 570">
                  <a:extLst>
                    <a:ext uri="{FF2B5EF4-FFF2-40B4-BE49-F238E27FC236}">
                      <a16:creationId xmlns:a16="http://schemas.microsoft.com/office/drawing/2014/main" id="{2A7662A3-6429-D8C9-9FA7-7E88381BAC61}"/>
                    </a:ext>
                  </a:extLst>
                </p:cNvPr>
                <p:cNvSpPr/>
                <p:nvPr/>
              </p:nvSpPr>
              <p:spPr>
                <a:xfrm>
                  <a:off x="6430827" y="3816410"/>
                  <a:ext cx="5747" cy="4702"/>
                </a:xfrm>
                <a:custGeom>
                  <a:avLst/>
                  <a:gdLst>
                    <a:gd name="connsiteX0" fmla="*/ 5747 w 5747"/>
                    <a:gd name="connsiteY0" fmla="*/ 2351 h 4702"/>
                    <a:gd name="connsiteX1" fmla="*/ 2873 w 5747"/>
                    <a:gd name="connsiteY1" fmla="*/ 4702 h 4702"/>
                    <a:gd name="connsiteX2" fmla="*/ 0 w 5747"/>
                    <a:gd name="connsiteY2" fmla="*/ 2351 h 4702"/>
                    <a:gd name="connsiteX3" fmla="*/ 2873 w 5747"/>
                    <a:gd name="connsiteY3" fmla="*/ 0 h 4702"/>
                    <a:gd name="connsiteX4" fmla="*/ 5747 w 5747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4702">
                      <a:moveTo>
                        <a:pt x="5747" y="2351"/>
                      </a:moveTo>
                      <a:cubicBezTo>
                        <a:pt x="5747" y="3657"/>
                        <a:pt x="4441" y="4702"/>
                        <a:pt x="2873" y="4702"/>
                      </a:cubicBezTo>
                      <a:cubicBezTo>
                        <a:pt x="1306" y="4702"/>
                        <a:pt x="0" y="3657"/>
                        <a:pt x="0" y="2351"/>
                      </a:cubicBezTo>
                      <a:cubicBezTo>
                        <a:pt x="0" y="1045"/>
                        <a:pt x="1306" y="0"/>
                        <a:pt x="2873" y="0"/>
                      </a:cubicBezTo>
                      <a:cubicBezTo>
                        <a:pt x="4441" y="0"/>
                        <a:pt x="5747" y="1045"/>
                        <a:pt x="5747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2" name="Freeform: Shape 571">
                  <a:extLst>
                    <a:ext uri="{FF2B5EF4-FFF2-40B4-BE49-F238E27FC236}">
                      <a16:creationId xmlns:a16="http://schemas.microsoft.com/office/drawing/2014/main" id="{7D890609-35AF-E95C-BF5D-DFF1034FFDAE}"/>
                    </a:ext>
                  </a:extLst>
                </p:cNvPr>
                <p:cNvSpPr/>
                <p:nvPr/>
              </p:nvSpPr>
              <p:spPr>
                <a:xfrm>
                  <a:off x="6419070" y="3832608"/>
                  <a:ext cx="6792" cy="4180"/>
                </a:xfrm>
                <a:custGeom>
                  <a:avLst/>
                  <a:gdLst>
                    <a:gd name="connsiteX0" fmla="*/ 6792 w 6792"/>
                    <a:gd name="connsiteY0" fmla="*/ 2090 h 4180"/>
                    <a:gd name="connsiteX1" fmla="*/ 3396 w 6792"/>
                    <a:gd name="connsiteY1" fmla="*/ 4180 h 4180"/>
                    <a:gd name="connsiteX2" fmla="*/ -1 w 6792"/>
                    <a:gd name="connsiteY2" fmla="*/ 2090 h 4180"/>
                    <a:gd name="connsiteX3" fmla="*/ 3396 w 6792"/>
                    <a:gd name="connsiteY3" fmla="*/ 0 h 4180"/>
                    <a:gd name="connsiteX4" fmla="*/ 6792 w 679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4180">
                      <a:moveTo>
                        <a:pt x="6792" y="2090"/>
                      </a:moveTo>
                      <a:cubicBezTo>
                        <a:pt x="6792" y="3244"/>
                        <a:pt x="5272" y="4180"/>
                        <a:pt x="3396" y="4180"/>
                      </a:cubicBezTo>
                      <a:cubicBezTo>
                        <a:pt x="1520" y="4180"/>
                        <a:pt x="-1" y="3245"/>
                        <a:pt x="-1" y="2090"/>
                      </a:cubicBezTo>
                      <a:cubicBezTo>
                        <a:pt x="-1" y="936"/>
                        <a:pt x="1520" y="0"/>
                        <a:pt x="3396" y="0"/>
                      </a:cubicBezTo>
                      <a:cubicBezTo>
                        <a:pt x="5272" y="0"/>
                        <a:pt x="6792" y="936"/>
                        <a:pt x="6792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3" name="Freeform: Shape 572">
                  <a:extLst>
                    <a:ext uri="{FF2B5EF4-FFF2-40B4-BE49-F238E27FC236}">
                      <a16:creationId xmlns:a16="http://schemas.microsoft.com/office/drawing/2014/main" id="{B0A02A1C-82DF-7081-E3DB-E40F28A860D9}"/>
                    </a:ext>
                  </a:extLst>
                </p:cNvPr>
                <p:cNvSpPr/>
                <p:nvPr/>
              </p:nvSpPr>
              <p:spPr>
                <a:xfrm>
                  <a:off x="6428998" y="3828167"/>
                  <a:ext cx="4702" cy="5225"/>
                </a:xfrm>
                <a:custGeom>
                  <a:avLst/>
                  <a:gdLst>
                    <a:gd name="connsiteX0" fmla="*/ 4702 w 4702"/>
                    <a:gd name="connsiteY0" fmla="*/ 2613 h 5225"/>
                    <a:gd name="connsiteX1" fmla="*/ 2351 w 4702"/>
                    <a:gd name="connsiteY1" fmla="*/ 5225 h 5225"/>
                    <a:gd name="connsiteX2" fmla="*/ 0 w 4702"/>
                    <a:gd name="connsiteY2" fmla="*/ 2613 h 5225"/>
                    <a:gd name="connsiteX3" fmla="*/ 2351 w 4702"/>
                    <a:gd name="connsiteY3" fmla="*/ 0 h 5225"/>
                    <a:gd name="connsiteX4" fmla="*/ 4702 w 4702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225">
                      <a:moveTo>
                        <a:pt x="4702" y="2613"/>
                      </a:moveTo>
                      <a:cubicBezTo>
                        <a:pt x="4702" y="3919"/>
                        <a:pt x="3657" y="5225"/>
                        <a:pt x="2351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7" y="0"/>
                        <a:pt x="4702" y="1045"/>
                        <a:pt x="4702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6F209518-CBBF-E938-E1AB-C4E3E2C7922E}"/>
                    </a:ext>
                  </a:extLst>
                </p:cNvPr>
                <p:cNvSpPr/>
                <p:nvPr/>
              </p:nvSpPr>
              <p:spPr>
                <a:xfrm>
                  <a:off x="6423250" y="3845932"/>
                  <a:ext cx="4702" cy="3657"/>
                </a:xfrm>
                <a:custGeom>
                  <a:avLst/>
                  <a:gdLst>
                    <a:gd name="connsiteX0" fmla="*/ 4703 w 4702"/>
                    <a:gd name="connsiteY0" fmla="*/ 1829 h 3657"/>
                    <a:gd name="connsiteX1" fmla="*/ 2352 w 4702"/>
                    <a:gd name="connsiteY1" fmla="*/ 3658 h 3657"/>
                    <a:gd name="connsiteX2" fmla="*/ 0 w 4702"/>
                    <a:gd name="connsiteY2" fmla="*/ 1829 h 3657"/>
                    <a:gd name="connsiteX3" fmla="*/ 2352 w 4702"/>
                    <a:gd name="connsiteY3" fmla="*/ 0 h 3657"/>
                    <a:gd name="connsiteX4" fmla="*/ 4703 w 4702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3657">
                      <a:moveTo>
                        <a:pt x="4703" y="1829"/>
                      </a:moveTo>
                      <a:cubicBezTo>
                        <a:pt x="4703" y="2874"/>
                        <a:pt x="3658" y="3658"/>
                        <a:pt x="2352" y="3658"/>
                      </a:cubicBezTo>
                      <a:cubicBezTo>
                        <a:pt x="1045" y="3658"/>
                        <a:pt x="0" y="2874"/>
                        <a:pt x="0" y="1829"/>
                      </a:cubicBezTo>
                      <a:cubicBezTo>
                        <a:pt x="0" y="784"/>
                        <a:pt x="1045" y="0"/>
                        <a:pt x="2352" y="0"/>
                      </a:cubicBezTo>
                      <a:cubicBezTo>
                        <a:pt x="3658" y="0"/>
                        <a:pt x="4703" y="784"/>
                        <a:pt x="4703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5" name="Freeform: Shape 574">
                  <a:extLst>
                    <a:ext uri="{FF2B5EF4-FFF2-40B4-BE49-F238E27FC236}">
                      <a16:creationId xmlns:a16="http://schemas.microsoft.com/office/drawing/2014/main" id="{0F162D31-FCFF-F0E6-901D-4A843D076460}"/>
                    </a:ext>
                  </a:extLst>
                </p:cNvPr>
                <p:cNvSpPr/>
                <p:nvPr/>
              </p:nvSpPr>
              <p:spPr>
                <a:xfrm>
                  <a:off x="6411755" y="3820068"/>
                  <a:ext cx="6269" cy="4702"/>
                </a:xfrm>
                <a:custGeom>
                  <a:avLst/>
                  <a:gdLst>
                    <a:gd name="connsiteX0" fmla="*/ 6270 w 6269"/>
                    <a:gd name="connsiteY0" fmla="*/ 2351 h 4702"/>
                    <a:gd name="connsiteX1" fmla="*/ 3135 w 6269"/>
                    <a:gd name="connsiteY1" fmla="*/ 4703 h 4702"/>
                    <a:gd name="connsiteX2" fmla="*/ 0 w 6269"/>
                    <a:gd name="connsiteY2" fmla="*/ 2351 h 4702"/>
                    <a:gd name="connsiteX3" fmla="*/ 3135 w 6269"/>
                    <a:gd name="connsiteY3" fmla="*/ 0 h 4702"/>
                    <a:gd name="connsiteX4" fmla="*/ 6270 w 6269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4702">
                      <a:moveTo>
                        <a:pt x="6270" y="2351"/>
                      </a:moveTo>
                      <a:cubicBezTo>
                        <a:pt x="6270" y="3658"/>
                        <a:pt x="4703" y="4703"/>
                        <a:pt x="3135" y="4703"/>
                      </a:cubicBezTo>
                      <a:cubicBezTo>
                        <a:pt x="1568" y="4703"/>
                        <a:pt x="0" y="3658"/>
                        <a:pt x="0" y="2351"/>
                      </a:cubicBezTo>
                      <a:cubicBezTo>
                        <a:pt x="0" y="1045"/>
                        <a:pt x="1568" y="0"/>
                        <a:pt x="3135" y="0"/>
                      </a:cubicBezTo>
                      <a:cubicBezTo>
                        <a:pt x="4703" y="0"/>
                        <a:pt x="6270" y="1045"/>
                        <a:pt x="627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9" name="Graphic 3">
                <a:extLst>
                  <a:ext uri="{FF2B5EF4-FFF2-40B4-BE49-F238E27FC236}">
                    <a16:creationId xmlns:a16="http://schemas.microsoft.com/office/drawing/2014/main" id="{2899DF6E-AACC-3071-7F64-7CF86EEA03C4}"/>
                  </a:ext>
                </a:extLst>
              </p:cNvPr>
              <p:cNvGrpSpPr/>
              <p:nvPr/>
            </p:nvGrpSpPr>
            <p:grpSpPr>
              <a:xfrm>
                <a:off x="5941758" y="5135221"/>
                <a:ext cx="43957" cy="34459"/>
                <a:chOff x="5941758" y="5135221"/>
                <a:chExt cx="43957" cy="34459"/>
              </a:xfrm>
              <a:solidFill>
                <a:srgbClr val="D5D7D8"/>
              </a:solidFill>
            </p:grpSpPr>
            <p:sp>
              <p:nvSpPr>
                <p:cNvPr id="566" name="Freeform: Shape 565">
                  <a:extLst>
                    <a:ext uri="{FF2B5EF4-FFF2-40B4-BE49-F238E27FC236}">
                      <a16:creationId xmlns:a16="http://schemas.microsoft.com/office/drawing/2014/main" id="{B8533CD4-A386-F878-3435-85C080F7DF7C}"/>
                    </a:ext>
                  </a:extLst>
                </p:cNvPr>
                <p:cNvSpPr/>
                <p:nvPr/>
              </p:nvSpPr>
              <p:spPr>
                <a:xfrm>
                  <a:off x="5971541" y="5155599"/>
                  <a:ext cx="8882" cy="4702"/>
                </a:xfrm>
                <a:custGeom>
                  <a:avLst/>
                  <a:gdLst>
                    <a:gd name="connsiteX0" fmla="*/ 8882 w 8882"/>
                    <a:gd name="connsiteY0" fmla="*/ 2351 h 4702"/>
                    <a:gd name="connsiteX1" fmla="*/ 4441 w 8882"/>
                    <a:gd name="connsiteY1" fmla="*/ 4703 h 4702"/>
                    <a:gd name="connsiteX2" fmla="*/ 0 w 8882"/>
                    <a:gd name="connsiteY2" fmla="*/ 2351 h 4702"/>
                    <a:gd name="connsiteX3" fmla="*/ 4441 w 8882"/>
                    <a:gd name="connsiteY3" fmla="*/ 0 h 4702"/>
                    <a:gd name="connsiteX4" fmla="*/ 8882 w 888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2" h="4702">
                      <a:moveTo>
                        <a:pt x="8882" y="2351"/>
                      </a:moveTo>
                      <a:cubicBezTo>
                        <a:pt x="8882" y="3650"/>
                        <a:pt x="6894" y="4703"/>
                        <a:pt x="4441" y="4703"/>
                      </a:cubicBezTo>
                      <a:cubicBezTo>
                        <a:pt x="1988" y="4703"/>
                        <a:pt x="0" y="3650"/>
                        <a:pt x="0" y="2351"/>
                      </a:cubicBezTo>
                      <a:cubicBezTo>
                        <a:pt x="0" y="1053"/>
                        <a:pt x="1989" y="0"/>
                        <a:pt x="4441" y="0"/>
                      </a:cubicBezTo>
                      <a:cubicBezTo>
                        <a:pt x="6894" y="0"/>
                        <a:pt x="8882" y="1053"/>
                        <a:pt x="888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7" name="Freeform: Shape 566">
                  <a:extLst>
                    <a:ext uri="{FF2B5EF4-FFF2-40B4-BE49-F238E27FC236}">
                      <a16:creationId xmlns:a16="http://schemas.microsoft.com/office/drawing/2014/main" id="{D9422EFA-2E4B-7D3E-CF78-EF66DE83669A}"/>
                    </a:ext>
                  </a:extLst>
                </p:cNvPr>
                <p:cNvSpPr/>
                <p:nvPr/>
              </p:nvSpPr>
              <p:spPr>
                <a:xfrm>
                  <a:off x="5941758" y="5145932"/>
                  <a:ext cx="6269" cy="5225"/>
                </a:xfrm>
                <a:custGeom>
                  <a:avLst/>
                  <a:gdLst>
                    <a:gd name="connsiteX0" fmla="*/ 6270 w 6269"/>
                    <a:gd name="connsiteY0" fmla="*/ 2613 h 5225"/>
                    <a:gd name="connsiteX1" fmla="*/ 3135 w 6269"/>
                    <a:gd name="connsiteY1" fmla="*/ 5225 h 5225"/>
                    <a:gd name="connsiteX2" fmla="*/ 0 w 6269"/>
                    <a:gd name="connsiteY2" fmla="*/ 2613 h 5225"/>
                    <a:gd name="connsiteX3" fmla="*/ 3135 w 6269"/>
                    <a:gd name="connsiteY3" fmla="*/ 0 h 5225"/>
                    <a:gd name="connsiteX4" fmla="*/ 6270 w 6269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5225">
                      <a:moveTo>
                        <a:pt x="6270" y="2613"/>
                      </a:moveTo>
                      <a:cubicBezTo>
                        <a:pt x="6270" y="3919"/>
                        <a:pt x="4702" y="5225"/>
                        <a:pt x="3135" y="5225"/>
                      </a:cubicBezTo>
                      <a:cubicBezTo>
                        <a:pt x="1567" y="5225"/>
                        <a:pt x="0" y="4180"/>
                        <a:pt x="0" y="2613"/>
                      </a:cubicBezTo>
                      <a:cubicBezTo>
                        <a:pt x="0" y="1306"/>
                        <a:pt x="1567" y="0"/>
                        <a:pt x="3135" y="0"/>
                      </a:cubicBezTo>
                      <a:cubicBezTo>
                        <a:pt x="4702" y="0"/>
                        <a:pt x="6270" y="1306"/>
                        <a:pt x="627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8" name="Freeform: Shape 567">
                  <a:extLst>
                    <a:ext uri="{FF2B5EF4-FFF2-40B4-BE49-F238E27FC236}">
                      <a16:creationId xmlns:a16="http://schemas.microsoft.com/office/drawing/2014/main" id="{5EC9B61F-4CD5-4018-861E-3FD693085B8F}"/>
                    </a:ext>
                  </a:extLst>
                </p:cNvPr>
                <p:cNvSpPr/>
                <p:nvPr/>
              </p:nvSpPr>
              <p:spPr>
                <a:xfrm>
                  <a:off x="5945677" y="5135221"/>
                  <a:ext cx="4179" cy="3135"/>
                </a:xfrm>
                <a:custGeom>
                  <a:avLst/>
                  <a:gdLst>
                    <a:gd name="connsiteX0" fmla="*/ 4180 w 4179"/>
                    <a:gd name="connsiteY0" fmla="*/ 1567 h 3135"/>
                    <a:gd name="connsiteX1" fmla="*/ 2090 w 4179"/>
                    <a:gd name="connsiteY1" fmla="*/ 3135 h 3135"/>
                    <a:gd name="connsiteX2" fmla="*/ 0 w 4179"/>
                    <a:gd name="connsiteY2" fmla="*/ 1567 h 3135"/>
                    <a:gd name="connsiteX3" fmla="*/ 2090 w 4179"/>
                    <a:gd name="connsiteY3" fmla="*/ 0 h 3135"/>
                    <a:gd name="connsiteX4" fmla="*/ 4180 w 4179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3135">
                      <a:moveTo>
                        <a:pt x="4180" y="1567"/>
                      </a:moveTo>
                      <a:cubicBezTo>
                        <a:pt x="4180" y="2351"/>
                        <a:pt x="3135" y="3135"/>
                        <a:pt x="2090" y="3135"/>
                      </a:cubicBezTo>
                      <a:cubicBezTo>
                        <a:pt x="1045" y="3135"/>
                        <a:pt x="0" y="2351"/>
                        <a:pt x="0" y="1567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135" y="0"/>
                        <a:pt x="4180" y="784"/>
                        <a:pt x="4180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0" name="Graphic 3">
                <a:extLst>
                  <a:ext uri="{FF2B5EF4-FFF2-40B4-BE49-F238E27FC236}">
                    <a16:creationId xmlns:a16="http://schemas.microsoft.com/office/drawing/2014/main" id="{B265488A-09F5-8BE7-29EE-B8606E24730E}"/>
                  </a:ext>
                </a:extLst>
              </p:cNvPr>
              <p:cNvGrpSpPr/>
              <p:nvPr/>
            </p:nvGrpSpPr>
            <p:grpSpPr>
              <a:xfrm>
                <a:off x="6051107" y="4440546"/>
                <a:ext cx="205803" cy="145230"/>
                <a:chOff x="6051107" y="4440546"/>
                <a:chExt cx="205803" cy="145230"/>
              </a:xfrm>
              <a:solidFill>
                <a:srgbClr val="D5D7D8"/>
              </a:solidFill>
            </p:grpSpPr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402FD768-2C58-6938-615B-9CD788C25DF6}"/>
                    </a:ext>
                  </a:extLst>
                </p:cNvPr>
                <p:cNvSpPr/>
                <p:nvPr/>
              </p:nvSpPr>
              <p:spPr>
                <a:xfrm>
                  <a:off x="6051107" y="4534295"/>
                  <a:ext cx="13963" cy="11954"/>
                </a:xfrm>
                <a:custGeom>
                  <a:avLst/>
                  <a:gdLst>
                    <a:gd name="connsiteX0" fmla="*/ 1685 w 13963"/>
                    <a:gd name="connsiteY0" fmla="*/ 7357 h 11954"/>
                    <a:gd name="connsiteX1" fmla="*/ 901 w 13963"/>
                    <a:gd name="connsiteY1" fmla="*/ 5790 h 11954"/>
                    <a:gd name="connsiteX2" fmla="*/ 117 w 13963"/>
                    <a:gd name="connsiteY2" fmla="*/ 4744 h 11954"/>
                    <a:gd name="connsiteX3" fmla="*/ 2468 w 13963"/>
                    <a:gd name="connsiteY3" fmla="*/ 564 h 11954"/>
                    <a:gd name="connsiteX4" fmla="*/ 6126 w 13963"/>
                    <a:gd name="connsiteY4" fmla="*/ 42 h 11954"/>
                    <a:gd name="connsiteX5" fmla="*/ 9783 w 13963"/>
                    <a:gd name="connsiteY5" fmla="*/ 564 h 11954"/>
                    <a:gd name="connsiteX6" fmla="*/ 12918 w 13963"/>
                    <a:gd name="connsiteY6" fmla="*/ 2132 h 11954"/>
                    <a:gd name="connsiteX7" fmla="*/ 13964 w 13963"/>
                    <a:gd name="connsiteY7" fmla="*/ 4744 h 11954"/>
                    <a:gd name="connsiteX8" fmla="*/ 12918 w 13963"/>
                    <a:gd name="connsiteY8" fmla="*/ 10231 h 11954"/>
                    <a:gd name="connsiteX9" fmla="*/ 9783 w 13963"/>
                    <a:gd name="connsiteY9" fmla="*/ 11798 h 11954"/>
                    <a:gd name="connsiteX10" fmla="*/ 6648 w 13963"/>
                    <a:gd name="connsiteY10" fmla="*/ 11276 h 11954"/>
                    <a:gd name="connsiteX11" fmla="*/ 5342 w 13963"/>
                    <a:gd name="connsiteY11" fmla="*/ 10492 h 11954"/>
                    <a:gd name="connsiteX12" fmla="*/ 2730 w 13963"/>
                    <a:gd name="connsiteY12" fmla="*/ 8663 h 11954"/>
                    <a:gd name="connsiteX13" fmla="*/ 1685 w 13963"/>
                    <a:gd name="connsiteY13" fmla="*/ 7357 h 11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963" h="11954">
                      <a:moveTo>
                        <a:pt x="1685" y="7357"/>
                      </a:moveTo>
                      <a:cubicBezTo>
                        <a:pt x="1423" y="6834"/>
                        <a:pt x="1162" y="6312"/>
                        <a:pt x="901" y="5790"/>
                      </a:cubicBezTo>
                      <a:cubicBezTo>
                        <a:pt x="639" y="5528"/>
                        <a:pt x="378" y="5006"/>
                        <a:pt x="117" y="4744"/>
                      </a:cubicBezTo>
                      <a:cubicBezTo>
                        <a:pt x="-405" y="2916"/>
                        <a:pt x="901" y="1609"/>
                        <a:pt x="2468" y="564"/>
                      </a:cubicBezTo>
                      <a:cubicBezTo>
                        <a:pt x="3513" y="-219"/>
                        <a:pt x="4820" y="42"/>
                        <a:pt x="6126" y="42"/>
                      </a:cubicBezTo>
                      <a:cubicBezTo>
                        <a:pt x="7432" y="42"/>
                        <a:pt x="8477" y="42"/>
                        <a:pt x="9783" y="564"/>
                      </a:cubicBezTo>
                      <a:cubicBezTo>
                        <a:pt x="10829" y="1087"/>
                        <a:pt x="11873" y="1348"/>
                        <a:pt x="12918" y="2132"/>
                      </a:cubicBezTo>
                      <a:cubicBezTo>
                        <a:pt x="13964" y="2916"/>
                        <a:pt x="13964" y="3699"/>
                        <a:pt x="13964" y="4744"/>
                      </a:cubicBezTo>
                      <a:cubicBezTo>
                        <a:pt x="13964" y="6573"/>
                        <a:pt x="13964" y="8402"/>
                        <a:pt x="12918" y="10231"/>
                      </a:cubicBezTo>
                      <a:cubicBezTo>
                        <a:pt x="12135" y="11276"/>
                        <a:pt x="11090" y="11798"/>
                        <a:pt x="9783" y="11798"/>
                      </a:cubicBezTo>
                      <a:cubicBezTo>
                        <a:pt x="8739" y="12059"/>
                        <a:pt x="7693" y="12059"/>
                        <a:pt x="6648" y="11276"/>
                      </a:cubicBezTo>
                      <a:cubicBezTo>
                        <a:pt x="6126" y="11015"/>
                        <a:pt x="5864" y="10753"/>
                        <a:pt x="5342" y="10492"/>
                      </a:cubicBezTo>
                      <a:cubicBezTo>
                        <a:pt x="4558" y="9970"/>
                        <a:pt x="3513" y="9447"/>
                        <a:pt x="2730" y="8663"/>
                      </a:cubicBezTo>
                      <a:cubicBezTo>
                        <a:pt x="2207" y="8402"/>
                        <a:pt x="1946" y="7879"/>
                        <a:pt x="1685" y="735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3" name="Freeform: Shape 562">
                  <a:extLst>
                    <a:ext uri="{FF2B5EF4-FFF2-40B4-BE49-F238E27FC236}">
                      <a16:creationId xmlns:a16="http://schemas.microsoft.com/office/drawing/2014/main" id="{F00DE0F0-F9FB-E67C-D383-AD116CCB6BE4}"/>
                    </a:ext>
                  </a:extLst>
                </p:cNvPr>
                <p:cNvSpPr/>
                <p:nvPr/>
              </p:nvSpPr>
              <p:spPr>
                <a:xfrm>
                  <a:off x="6097967" y="4513175"/>
                  <a:ext cx="9388" cy="12773"/>
                </a:xfrm>
                <a:custGeom>
                  <a:avLst/>
                  <a:gdLst>
                    <a:gd name="connsiteX0" fmla="*/ 4463 w 9388"/>
                    <a:gd name="connsiteY0" fmla="*/ 12540 h 12773"/>
                    <a:gd name="connsiteX1" fmla="*/ 544 w 9388"/>
                    <a:gd name="connsiteY1" fmla="*/ 12018 h 12773"/>
                    <a:gd name="connsiteX2" fmla="*/ 1589 w 9388"/>
                    <a:gd name="connsiteY2" fmla="*/ 6531 h 12773"/>
                    <a:gd name="connsiteX3" fmla="*/ 3417 w 9388"/>
                    <a:gd name="connsiteY3" fmla="*/ 2874 h 12773"/>
                    <a:gd name="connsiteX4" fmla="*/ 4724 w 9388"/>
                    <a:gd name="connsiteY4" fmla="*/ 522 h 12773"/>
                    <a:gd name="connsiteX5" fmla="*/ 7336 w 9388"/>
                    <a:gd name="connsiteY5" fmla="*/ 0 h 12773"/>
                    <a:gd name="connsiteX6" fmla="*/ 8904 w 9388"/>
                    <a:gd name="connsiteY6" fmla="*/ 2351 h 12773"/>
                    <a:gd name="connsiteX7" fmla="*/ 9165 w 9388"/>
                    <a:gd name="connsiteY7" fmla="*/ 7315 h 12773"/>
                    <a:gd name="connsiteX8" fmla="*/ 4463 w 9388"/>
                    <a:gd name="connsiteY8" fmla="*/ 12540 h 1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8" h="12773">
                      <a:moveTo>
                        <a:pt x="4463" y="12540"/>
                      </a:moveTo>
                      <a:cubicBezTo>
                        <a:pt x="3157" y="12540"/>
                        <a:pt x="1066" y="13324"/>
                        <a:pt x="544" y="12018"/>
                      </a:cubicBezTo>
                      <a:cubicBezTo>
                        <a:pt x="-501" y="9928"/>
                        <a:pt x="21" y="8360"/>
                        <a:pt x="1589" y="6531"/>
                      </a:cubicBezTo>
                      <a:cubicBezTo>
                        <a:pt x="2373" y="5486"/>
                        <a:pt x="3157" y="4180"/>
                        <a:pt x="3417" y="2874"/>
                      </a:cubicBezTo>
                      <a:cubicBezTo>
                        <a:pt x="3679" y="1829"/>
                        <a:pt x="3679" y="1045"/>
                        <a:pt x="4724" y="522"/>
                      </a:cubicBezTo>
                      <a:cubicBezTo>
                        <a:pt x="5246" y="0"/>
                        <a:pt x="6552" y="0"/>
                        <a:pt x="7336" y="0"/>
                      </a:cubicBezTo>
                      <a:cubicBezTo>
                        <a:pt x="8382" y="261"/>
                        <a:pt x="8642" y="1306"/>
                        <a:pt x="8904" y="2351"/>
                      </a:cubicBezTo>
                      <a:cubicBezTo>
                        <a:pt x="9165" y="3658"/>
                        <a:pt x="9688" y="5747"/>
                        <a:pt x="9165" y="7315"/>
                      </a:cubicBezTo>
                      <a:cubicBezTo>
                        <a:pt x="8120" y="9144"/>
                        <a:pt x="7336" y="12540"/>
                        <a:pt x="4463" y="125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E060BFD7-6815-9AF7-0035-E934400E45A9}"/>
                    </a:ext>
                  </a:extLst>
                </p:cNvPr>
                <p:cNvSpPr/>
                <p:nvPr/>
              </p:nvSpPr>
              <p:spPr>
                <a:xfrm>
                  <a:off x="6225667" y="4505235"/>
                  <a:ext cx="6464" cy="4943"/>
                </a:xfrm>
                <a:custGeom>
                  <a:avLst/>
                  <a:gdLst>
                    <a:gd name="connsiteX0" fmla="*/ 859 w 6464"/>
                    <a:gd name="connsiteY0" fmla="*/ 4544 h 4943"/>
                    <a:gd name="connsiteX1" fmla="*/ 1120 w 6464"/>
                    <a:gd name="connsiteY1" fmla="*/ 1670 h 4943"/>
                    <a:gd name="connsiteX2" fmla="*/ 2949 w 6464"/>
                    <a:gd name="connsiteY2" fmla="*/ 625 h 4943"/>
                    <a:gd name="connsiteX3" fmla="*/ 4778 w 6464"/>
                    <a:gd name="connsiteY3" fmla="*/ 102 h 4943"/>
                    <a:gd name="connsiteX4" fmla="*/ 6345 w 6464"/>
                    <a:gd name="connsiteY4" fmla="*/ 1670 h 4943"/>
                    <a:gd name="connsiteX5" fmla="*/ 3994 w 6464"/>
                    <a:gd name="connsiteY5" fmla="*/ 4282 h 4943"/>
                    <a:gd name="connsiteX6" fmla="*/ 859 w 6464"/>
                    <a:gd name="connsiteY6" fmla="*/ 4544 h 4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64" h="4943">
                      <a:moveTo>
                        <a:pt x="859" y="4544"/>
                      </a:moveTo>
                      <a:cubicBezTo>
                        <a:pt x="-447" y="3760"/>
                        <a:pt x="-186" y="2193"/>
                        <a:pt x="1120" y="1670"/>
                      </a:cubicBezTo>
                      <a:cubicBezTo>
                        <a:pt x="1904" y="1409"/>
                        <a:pt x="2426" y="1148"/>
                        <a:pt x="2949" y="625"/>
                      </a:cubicBezTo>
                      <a:cubicBezTo>
                        <a:pt x="3472" y="102"/>
                        <a:pt x="3994" y="-159"/>
                        <a:pt x="4778" y="102"/>
                      </a:cubicBezTo>
                      <a:cubicBezTo>
                        <a:pt x="5561" y="102"/>
                        <a:pt x="6867" y="886"/>
                        <a:pt x="6345" y="1670"/>
                      </a:cubicBezTo>
                      <a:cubicBezTo>
                        <a:pt x="5823" y="2715"/>
                        <a:pt x="5039" y="3760"/>
                        <a:pt x="3994" y="4282"/>
                      </a:cubicBezTo>
                      <a:cubicBezTo>
                        <a:pt x="3210" y="4805"/>
                        <a:pt x="1904" y="5328"/>
                        <a:pt x="859" y="45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5" name="Freeform: Shape 564">
                  <a:extLst>
                    <a:ext uri="{FF2B5EF4-FFF2-40B4-BE49-F238E27FC236}">
                      <a16:creationId xmlns:a16="http://schemas.microsoft.com/office/drawing/2014/main" id="{A4147D4C-DF41-4710-2D80-438C73B0C0B5}"/>
                    </a:ext>
                  </a:extLst>
                </p:cNvPr>
                <p:cNvSpPr/>
                <p:nvPr/>
              </p:nvSpPr>
              <p:spPr>
                <a:xfrm>
                  <a:off x="6146582" y="4440546"/>
                  <a:ext cx="7315" cy="6792"/>
                </a:xfrm>
                <a:custGeom>
                  <a:avLst/>
                  <a:gdLst>
                    <a:gd name="connsiteX0" fmla="*/ 7315 w 7315"/>
                    <a:gd name="connsiteY0" fmla="*/ 3396 h 6792"/>
                    <a:gd name="connsiteX1" fmla="*/ 3657 w 7315"/>
                    <a:gd name="connsiteY1" fmla="*/ 6793 h 6792"/>
                    <a:gd name="connsiteX2" fmla="*/ 0 w 7315"/>
                    <a:gd name="connsiteY2" fmla="*/ 3396 h 6792"/>
                    <a:gd name="connsiteX3" fmla="*/ 3657 w 7315"/>
                    <a:gd name="connsiteY3" fmla="*/ 0 h 6792"/>
                    <a:gd name="connsiteX4" fmla="*/ 7315 w 7315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6792">
                      <a:moveTo>
                        <a:pt x="7315" y="3396"/>
                      </a:moveTo>
                      <a:cubicBezTo>
                        <a:pt x="7315" y="5225"/>
                        <a:pt x="5747" y="6793"/>
                        <a:pt x="3657" y="6793"/>
                      </a:cubicBezTo>
                      <a:cubicBezTo>
                        <a:pt x="1568" y="6793"/>
                        <a:pt x="0" y="5225"/>
                        <a:pt x="0" y="3396"/>
                      </a:cubicBezTo>
                      <a:cubicBezTo>
                        <a:pt x="0" y="1568"/>
                        <a:pt x="1568" y="0"/>
                        <a:pt x="3657" y="0"/>
                      </a:cubicBezTo>
                      <a:cubicBezTo>
                        <a:pt x="5747" y="0"/>
                        <a:pt x="7315" y="1306"/>
                        <a:pt x="7315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1" name="Graphic 3">
                <a:extLst>
                  <a:ext uri="{FF2B5EF4-FFF2-40B4-BE49-F238E27FC236}">
                    <a16:creationId xmlns:a16="http://schemas.microsoft.com/office/drawing/2014/main" id="{FDF1CCED-4321-4D4D-BCDB-1081B95968B1}"/>
                  </a:ext>
                </a:extLst>
              </p:cNvPr>
              <p:cNvGrpSpPr/>
              <p:nvPr/>
            </p:nvGrpSpPr>
            <p:grpSpPr>
              <a:xfrm>
                <a:off x="5858156" y="4167797"/>
                <a:ext cx="259293" cy="190244"/>
                <a:chOff x="5858156" y="4167797"/>
                <a:chExt cx="259293" cy="190244"/>
              </a:xfrm>
              <a:solidFill>
                <a:srgbClr val="D5D7D8"/>
              </a:solidFill>
            </p:grpSpPr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EEF4338B-1B3B-E60C-D26E-A569BD3CDA62}"/>
                    </a:ext>
                  </a:extLst>
                </p:cNvPr>
                <p:cNvSpPr/>
                <p:nvPr/>
              </p:nvSpPr>
              <p:spPr>
                <a:xfrm>
                  <a:off x="6079962" y="4301037"/>
                  <a:ext cx="6269" cy="5225"/>
                </a:xfrm>
                <a:custGeom>
                  <a:avLst/>
                  <a:gdLst>
                    <a:gd name="connsiteX0" fmla="*/ 6270 w 6269"/>
                    <a:gd name="connsiteY0" fmla="*/ 2613 h 5225"/>
                    <a:gd name="connsiteX1" fmla="*/ 3135 w 6269"/>
                    <a:gd name="connsiteY1" fmla="*/ 5225 h 5225"/>
                    <a:gd name="connsiteX2" fmla="*/ 0 w 6269"/>
                    <a:gd name="connsiteY2" fmla="*/ 2613 h 5225"/>
                    <a:gd name="connsiteX3" fmla="*/ 3135 w 6269"/>
                    <a:gd name="connsiteY3" fmla="*/ 0 h 5225"/>
                    <a:gd name="connsiteX4" fmla="*/ 6270 w 6269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5225">
                      <a:moveTo>
                        <a:pt x="6270" y="2613"/>
                      </a:moveTo>
                      <a:cubicBezTo>
                        <a:pt x="6270" y="4180"/>
                        <a:pt x="4703" y="5225"/>
                        <a:pt x="3135" y="5225"/>
                      </a:cubicBezTo>
                      <a:cubicBezTo>
                        <a:pt x="1568" y="5225"/>
                        <a:pt x="0" y="4180"/>
                        <a:pt x="0" y="2613"/>
                      </a:cubicBezTo>
                      <a:cubicBezTo>
                        <a:pt x="0" y="1045"/>
                        <a:pt x="1568" y="0"/>
                        <a:pt x="3135" y="0"/>
                      </a:cubicBezTo>
                      <a:cubicBezTo>
                        <a:pt x="4964" y="0"/>
                        <a:pt x="6270" y="1045"/>
                        <a:pt x="627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10A7F0E3-1953-8D3A-1423-8ED4A21BF218}"/>
                    </a:ext>
                  </a:extLst>
                </p:cNvPr>
                <p:cNvSpPr/>
                <p:nvPr/>
              </p:nvSpPr>
              <p:spPr>
                <a:xfrm>
                  <a:off x="6073169" y="4228930"/>
                  <a:ext cx="5225" cy="6270"/>
                </a:xfrm>
                <a:custGeom>
                  <a:avLst/>
                  <a:gdLst>
                    <a:gd name="connsiteX0" fmla="*/ 5225 w 5225"/>
                    <a:gd name="connsiteY0" fmla="*/ 3135 h 6270"/>
                    <a:gd name="connsiteX1" fmla="*/ 2613 w 5225"/>
                    <a:gd name="connsiteY1" fmla="*/ 6270 h 6270"/>
                    <a:gd name="connsiteX2" fmla="*/ 0 w 5225"/>
                    <a:gd name="connsiteY2" fmla="*/ 3135 h 6270"/>
                    <a:gd name="connsiteX3" fmla="*/ 2613 w 5225"/>
                    <a:gd name="connsiteY3" fmla="*/ 0 h 6270"/>
                    <a:gd name="connsiteX4" fmla="*/ 5225 w 5225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6270">
                      <a:moveTo>
                        <a:pt x="5225" y="3135"/>
                      </a:moveTo>
                      <a:cubicBezTo>
                        <a:pt x="5225" y="4964"/>
                        <a:pt x="3919" y="6270"/>
                        <a:pt x="2613" y="6270"/>
                      </a:cubicBezTo>
                      <a:cubicBezTo>
                        <a:pt x="1306" y="6270"/>
                        <a:pt x="0" y="4964"/>
                        <a:pt x="0" y="3135"/>
                      </a:cubicBezTo>
                      <a:cubicBezTo>
                        <a:pt x="0" y="1306"/>
                        <a:pt x="1306" y="0"/>
                        <a:pt x="2613" y="0"/>
                      </a:cubicBezTo>
                      <a:cubicBezTo>
                        <a:pt x="3919" y="0"/>
                        <a:pt x="5225" y="1568"/>
                        <a:pt x="5225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61D8A6F4-C31B-FDA6-74DE-AC63BD200567}"/>
                    </a:ext>
                  </a:extLst>
                </p:cNvPr>
                <p:cNvSpPr/>
                <p:nvPr/>
              </p:nvSpPr>
              <p:spPr>
                <a:xfrm>
                  <a:off x="6051746" y="4201499"/>
                  <a:ext cx="5747" cy="4180"/>
                </a:xfrm>
                <a:custGeom>
                  <a:avLst/>
                  <a:gdLst>
                    <a:gd name="connsiteX0" fmla="*/ 5747 w 5747"/>
                    <a:gd name="connsiteY0" fmla="*/ 2090 h 4180"/>
                    <a:gd name="connsiteX1" fmla="*/ 2874 w 5747"/>
                    <a:gd name="connsiteY1" fmla="*/ 4180 h 4180"/>
                    <a:gd name="connsiteX2" fmla="*/ 0 w 5747"/>
                    <a:gd name="connsiteY2" fmla="*/ 2090 h 4180"/>
                    <a:gd name="connsiteX3" fmla="*/ 2874 w 5747"/>
                    <a:gd name="connsiteY3" fmla="*/ 0 h 4180"/>
                    <a:gd name="connsiteX4" fmla="*/ 5747 w 574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4180">
                      <a:moveTo>
                        <a:pt x="5747" y="2090"/>
                      </a:moveTo>
                      <a:cubicBezTo>
                        <a:pt x="5747" y="3396"/>
                        <a:pt x="4441" y="4180"/>
                        <a:pt x="2874" y="4180"/>
                      </a:cubicBezTo>
                      <a:cubicBezTo>
                        <a:pt x="1306" y="4180"/>
                        <a:pt x="0" y="3135"/>
                        <a:pt x="0" y="2090"/>
                      </a:cubicBezTo>
                      <a:cubicBezTo>
                        <a:pt x="0" y="1045"/>
                        <a:pt x="1306" y="0"/>
                        <a:pt x="2874" y="0"/>
                      </a:cubicBezTo>
                      <a:cubicBezTo>
                        <a:pt x="4441" y="0"/>
                        <a:pt x="5747" y="784"/>
                        <a:pt x="5747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C846EECB-4685-5B31-18FA-2DBB36759527}"/>
                    </a:ext>
                  </a:extLst>
                </p:cNvPr>
                <p:cNvSpPr/>
                <p:nvPr/>
              </p:nvSpPr>
              <p:spPr>
                <a:xfrm>
                  <a:off x="6055404" y="4174328"/>
                  <a:ext cx="4702" cy="5225"/>
                </a:xfrm>
                <a:custGeom>
                  <a:avLst/>
                  <a:gdLst>
                    <a:gd name="connsiteX0" fmla="*/ 4702 w 4702"/>
                    <a:gd name="connsiteY0" fmla="*/ 2613 h 5225"/>
                    <a:gd name="connsiteX1" fmla="*/ 2351 w 4702"/>
                    <a:gd name="connsiteY1" fmla="*/ 5225 h 5225"/>
                    <a:gd name="connsiteX2" fmla="*/ 0 w 4702"/>
                    <a:gd name="connsiteY2" fmla="*/ 2613 h 5225"/>
                    <a:gd name="connsiteX3" fmla="*/ 2351 w 4702"/>
                    <a:gd name="connsiteY3" fmla="*/ 0 h 5225"/>
                    <a:gd name="connsiteX4" fmla="*/ 4702 w 4702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225">
                      <a:moveTo>
                        <a:pt x="4702" y="2613"/>
                      </a:moveTo>
                      <a:cubicBezTo>
                        <a:pt x="4702" y="3919"/>
                        <a:pt x="3657" y="5225"/>
                        <a:pt x="2351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7" y="261"/>
                        <a:pt x="4702" y="1306"/>
                        <a:pt x="4702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99C6D82C-C2B0-5B1F-053A-A5AAE3DB5DC5}"/>
                    </a:ext>
                  </a:extLst>
                </p:cNvPr>
                <p:cNvSpPr/>
                <p:nvPr/>
              </p:nvSpPr>
              <p:spPr>
                <a:xfrm>
                  <a:off x="6061674" y="4167797"/>
                  <a:ext cx="4180" cy="5747"/>
                </a:xfrm>
                <a:custGeom>
                  <a:avLst/>
                  <a:gdLst>
                    <a:gd name="connsiteX0" fmla="*/ 4180 w 4180"/>
                    <a:gd name="connsiteY0" fmla="*/ 2874 h 5747"/>
                    <a:gd name="connsiteX1" fmla="*/ 2090 w 4180"/>
                    <a:gd name="connsiteY1" fmla="*/ 5747 h 5747"/>
                    <a:gd name="connsiteX2" fmla="*/ 0 w 4180"/>
                    <a:gd name="connsiteY2" fmla="*/ 2874 h 5747"/>
                    <a:gd name="connsiteX3" fmla="*/ 2090 w 4180"/>
                    <a:gd name="connsiteY3" fmla="*/ 0 h 5747"/>
                    <a:gd name="connsiteX4" fmla="*/ 4180 w 4180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5747">
                      <a:moveTo>
                        <a:pt x="4180" y="2874"/>
                      </a:moveTo>
                      <a:cubicBezTo>
                        <a:pt x="4180" y="4441"/>
                        <a:pt x="3396" y="5747"/>
                        <a:pt x="2090" y="5747"/>
                      </a:cubicBezTo>
                      <a:cubicBezTo>
                        <a:pt x="784" y="5747"/>
                        <a:pt x="0" y="4441"/>
                        <a:pt x="0" y="2874"/>
                      </a:cubicBezTo>
                      <a:cubicBezTo>
                        <a:pt x="0" y="1306"/>
                        <a:pt x="784" y="0"/>
                        <a:pt x="2090" y="0"/>
                      </a:cubicBezTo>
                      <a:cubicBezTo>
                        <a:pt x="3396" y="0"/>
                        <a:pt x="4180" y="1306"/>
                        <a:pt x="418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89220854-D92E-3BC3-9E27-004AC2AE6173}"/>
                    </a:ext>
                  </a:extLst>
                </p:cNvPr>
                <p:cNvSpPr/>
                <p:nvPr/>
              </p:nvSpPr>
              <p:spPr>
                <a:xfrm>
                  <a:off x="6010207" y="4180076"/>
                  <a:ext cx="3657" cy="4180"/>
                </a:xfrm>
                <a:custGeom>
                  <a:avLst/>
                  <a:gdLst>
                    <a:gd name="connsiteX0" fmla="*/ 3657 w 3657"/>
                    <a:gd name="connsiteY0" fmla="*/ 2090 h 4180"/>
                    <a:gd name="connsiteX1" fmla="*/ 1829 w 3657"/>
                    <a:gd name="connsiteY1" fmla="*/ 4180 h 4180"/>
                    <a:gd name="connsiteX2" fmla="*/ 0 w 3657"/>
                    <a:gd name="connsiteY2" fmla="*/ 2090 h 4180"/>
                    <a:gd name="connsiteX3" fmla="*/ 1829 w 3657"/>
                    <a:gd name="connsiteY3" fmla="*/ 0 h 4180"/>
                    <a:gd name="connsiteX4" fmla="*/ 3657 w 365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4180">
                      <a:moveTo>
                        <a:pt x="3657" y="2090"/>
                      </a:moveTo>
                      <a:cubicBezTo>
                        <a:pt x="3657" y="3135"/>
                        <a:pt x="2873" y="4180"/>
                        <a:pt x="1829" y="4180"/>
                      </a:cubicBezTo>
                      <a:cubicBezTo>
                        <a:pt x="784" y="4180"/>
                        <a:pt x="0" y="3396"/>
                        <a:pt x="0" y="2090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3" y="0"/>
                        <a:pt x="3657" y="1045"/>
                        <a:pt x="3657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4CB44776-3DE6-09C9-7DAF-EF63F04494D5}"/>
                    </a:ext>
                  </a:extLst>
                </p:cNvPr>
                <p:cNvSpPr/>
                <p:nvPr/>
              </p:nvSpPr>
              <p:spPr>
                <a:xfrm>
                  <a:off x="6009946" y="4190787"/>
                  <a:ext cx="3657" cy="2090"/>
                </a:xfrm>
                <a:custGeom>
                  <a:avLst/>
                  <a:gdLst>
                    <a:gd name="connsiteX0" fmla="*/ 3658 w 3657"/>
                    <a:gd name="connsiteY0" fmla="*/ 1045 h 2090"/>
                    <a:gd name="connsiteX1" fmla="*/ 1829 w 3657"/>
                    <a:gd name="connsiteY1" fmla="*/ 2090 h 2090"/>
                    <a:gd name="connsiteX2" fmla="*/ 1 w 3657"/>
                    <a:gd name="connsiteY2" fmla="*/ 1045 h 2090"/>
                    <a:gd name="connsiteX3" fmla="*/ 1829 w 3657"/>
                    <a:gd name="connsiteY3" fmla="*/ 0 h 2090"/>
                    <a:gd name="connsiteX4" fmla="*/ 3658 w 3657"/>
                    <a:gd name="connsiteY4" fmla="*/ 1045 h 2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2090">
                      <a:moveTo>
                        <a:pt x="3658" y="1045"/>
                      </a:moveTo>
                      <a:cubicBezTo>
                        <a:pt x="3658" y="1622"/>
                        <a:pt x="2839" y="2090"/>
                        <a:pt x="1829" y="2090"/>
                      </a:cubicBezTo>
                      <a:cubicBezTo>
                        <a:pt x="819" y="2090"/>
                        <a:pt x="1" y="1622"/>
                        <a:pt x="1" y="1045"/>
                      </a:cubicBezTo>
                      <a:cubicBezTo>
                        <a:pt x="1" y="468"/>
                        <a:pt x="819" y="0"/>
                        <a:pt x="1829" y="0"/>
                      </a:cubicBezTo>
                      <a:cubicBezTo>
                        <a:pt x="2839" y="0"/>
                        <a:pt x="3658" y="468"/>
                        <a:pt x="3658" y="10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F48FC683-14BD-5F98-A2B9-7B9D75D5A22E}"/>
                    </a:ext>
                  </a:extLst>
                </p:cNvPr>
                <p:cNvSpPr/>
                <p:nvPr/>
              </p:nvSpPr>
              <p:spPr>
                <a:xfrm>
                  <a:off x="6010207" y="4203589"/>
                  <a:ext cx="2612" cy="3657"/>
                </a:xfrm>
                <a:custGeom>
                  <a:avLst/>
                  <a:gdLst>
                    <a:gd name="connsiteX0" fmla="*/ 2613 w 2612"/>
                    <a:gd name="connsiteY0" fmla="*/ 1829 h 3657"/>
                    <a:gd name="connsiteX1" fmla="*/ 1306 w 2612"/>
                    <a:gd name="connsiteY1" fmla="*/ 3658 h 3657"/>
                    <a:gd name="connsiteX2" fmla="*/ 0 w 2612"/>
                    <a:gd name="connsiteY2" fmla="*/ 1829 h 3657"/>
                    <a:gd name="connsiteX3" fmla="*/ 1306 w 2612"/>
                    <a:gd name="connsiteY3" fmla="*/ 0 h 3657"/>
                    <a:gd name="connsiteX4" fmla="*/ 2613 w 2612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3657">
                      <a:moveTo>
                        <a:pt x="2613" y="1829"/>
                      </a:moveTo>
                      <a:cubicBezTo>
                        <a:pt x="2613" y="2874"/>
                        <a:pt x="2090" y="3658"/>
                        <a:pt x="1306" y="3658"/>
                      </a:cubicBezTo>
                      <a:cubicBezTo>
                        <a:pt x="522" y="3658"/>
                        <a:pt x="0" y="2874"/>
                        <a:pt x="0" y="1829"/>
                      </a:cubicBezTo>
                      <a:cubicBezTo>
                        <a:pt x="0" y="784"/>
                        <a:pt x="522" y="0"/>
                        <a:pt x="1306" y="0"/>
                      </a:cubicBezTo>
                      <a:cubicBezTo>
                        <a:pt x="2090" y="0"/>
                        <a:pt x="2613" y="784"/>
                        <a:pt x="2613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EEF31703-13D1-787F-A76F-A25FD7FCB6B4}"/>
                    </a:ext>
                  </a:extLst>
                </p:cNvPr>
                <p:cNvSpPr/>
                <p:nvPr/>
              </p:nvSpPr>
              <p:spPr>
                <a:xfrm>
                  <a:off x="5995838" y="4227624"/>
                  <a:ext cx="4702" cy="4702"/>
                </a:xfrm>
                <a:custGeom>
                  <a:avLst/>
                  <a:gdLst>
                    <a:gd name="connsiteX0" fmla="*/ 4703 w 4702"/>
                    <a:gd name="connsiteY0" fmla="*/ 2351 h 4702"/>
                    <a:gd name="connsiteX1" fmla="*/ 2351 w 4702"/>
                    <a:gd name="connsiteY1" fmla="*/ 4703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3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3" y="2351"/>
                      </a:moveTo>
                      <a:cubicBezTo>
                        <a:pt x="4703" y="3658"/>
                        <a:pt x="3657" y="4703"/>
                        <a:pt x="2351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3" y="1045"/>
                        <a:pt x="470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id="{7F31990A-7E06-4370-8470-822B0EB5EAE5}"/>
                    </a:ext>
                  </a:extLst>
                </p:cNvPr>
                <p:cNvSpPr/>
                <p:nvPr/>
              </p:nvSpPr>
              <p:spPr>
                <a:xfrm>
                  <a:off x="5961875" y="4295289"/>
                  <a:ext cx="5225" cy="4180"/>
                </a:xfrm>
                <a:custGeom>
                  <a:avLst/>
                  <a:gdLst>
                    <a:gd name="connsiteX0" fmla="*/ 5225 w 5225"/>
                    <a:gd name="connsiteY0" fmla="*/ 2090 h 4180"/>
                    <a:gd name="connsiteX1" fmla="*/ 2613 w 5225"/>
                    <a:gd name="connsiteY1" fmla="*/ 4180 h 4180"/>
                    <a:gd name="connsiteX2" fmla="*/ 0 w 5225"/>
                    <a:gd name="connsiteY2" fmla="*/ 2090 h 4180"/>
                    <a:gd name="connsiteX3" fmla="*/ 2613 w 5225"/>
                    <a:gd name="connsiteY3" fmla="*/ 0 h 4180"/>
                    <a:gd name="connsiteX4" fmla="*/ 5225 w 522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180">
                      <a:moveTo>
                        <a:pt x="5225" y="2090"/>
                      </a:moveTo>
                      <a:cubicBezTo>
                        <a:pt x="5225" y="3135"/>
                        <a:pt x="4180" y="4180"/>
                        <a:pt x="2613" y="4180"/>
                      </a:cubicBezTo>
                      <a:cubicBezTo>
                        <a:pt x="1045" y="4180"/>
                        <a:pt x="0" y="3135"/>
                        <a:pt x="0" y="2090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784"/>
                        <a:pt x="522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C1402E46-4106-FFB7-9EDB-7AE351D2736D}"/>
                    </a:ext>
                  </a:extLst>
                </p:cNvPr>
                <p:cNvSpPr/>
                <p:nvPr/>
              </p:nvSpPr>
              <p:spPr>
                <a:xfrm>
                  <a:off x="5959785" y="4274127"/>
                  <a:ext cx="4702" cy="5747"/>
                </a:xfrm>
                <a:custGeom>
                  <a:avLst/>
                  <a:gdLst>
                    <a:gd name="connsiteX0" fmla="*/ 4703 w 4702"/>
                    <a:gd name="connsiteY0" fmla="*/ 2874 h 5747"/>
                    <a:gd name="connsiteX1" fmla="*/ 2351 w 4702"/>
                    <a:gd name="connsiteY1" fmla="*/ 5747 h 5747"/>
                    <a:gd name="connsiteX2" fmla="*/ 0 w 4702"/>
                    <a:gd name="connsiteY2" fmla="*/ 2874 h 5747"/>
                    <a:gd name="connsiteX3" fmla="*/ 2351 w 4702"/>
                    <a:gd name="connsiteY3" fmla="*/ 0 h 5747"/>
                    <a:gd name="connsiteX4" fmla="*/ 4703 w 470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747">
                      <a:moveTo>
                        <a:pt x="4703" y="2874"/>
                      </a:moveTo>
                      <a:cubicBezTo>
                        <a:pt x="4703" y="4441"/>
                        <a:pt x="3657" y="5747"/>
                        <a:pt x="2351" y="5747"/>
                      </a:cubicBezTo>
                      <a:cubicBezTo>
                        <a:pt x="1045" y="5747"/>
                        <a:pt x="0" y="4441"/>
                        <a:pt x="0" y="2874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7" y="0"/>
                        <a:pt x="4703" y="1306"/>
                        <a:pt x="4703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352C40F9-C10B-65E6-1273-DB00E181DD17}"/>
                    </a:ext>
                  </a:extLst>
                </p:cNvPr>
                <p:cNvSpPr/>
                <p:nvPr/>
              </p:nvSpPr>
              <p:spPr>
                <a:xfrm>
                  <a:off x="5858156" y="4277001"/>
                  <a:ext cx="7837" cy="5225"/>
                </a:xfrm>
                <a:custGeom>
                  <a:avLst/>
                  <a:gdLst>
                    <a:gd name="connsiteX0" fmla="*/ 7838 w 7837"/>
                    <a:gd name="connsiteY0" fmla="*/ 2613 h 5225"/>
                    <a:gd name="connsiteX1" fmla="*/ 3919 w 7837"/>
                    <a:gd name="connsiteY1" fmla="*/ 5225 h 5225"/>
                    <a:gd name="connsiteX2" fmla="*/ 0 w 7837"/>
                    <a:gd name="connsiteY2" fmla="*/ 2613 h 5225"/>
                    <a:gd name="connsiteX3" fmla="*/ 3919 w 7837"/>
                    <a:gd name="connsiteY3" fmla="*/ 0 h 5225"/>
                    <a:gd name="connsiteX4" fmla="*/ 7838 w 7837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5225">
                      <a:moveTo>
                        <a:pt x="7838" y="2613"/>
                      </a:moveTo>
                      <a:cubicBezTo>
                        <a:pt x="7838" y="3919"/>
                        <a:pt x="6009" y="5225"/>
                        <a:pt x="3919" y="5225"/>
                      </a:cubicBezTo>
                      <a:cubicBezTo>
                        <a:pt x="1829" y="5225"/>
                        <a:pt x="0" y="4180"/>
                        <a:pt x="0" y="2613"/>
                      </a:cubicBezTo>
                      <a:cubicBezTo>
                        <a:pt x="0" y="1306"/>
                        <a:pt x="1829" y="0"/>
                        <a:pt x="3919" y="0"/>
                      </a:cubicBezTo>
                      <a:cubicBezTo>
                        <a:pt x="6009" y="0"/>
                        <a:pt x="7838" y="1045"/>
                        <a:pt x="7838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B8383DBB-86F7-2D17-DDEE-B5E8AA311AB3}"/>
                    </a:ext>
                  </a:extLst>
                </p:cNvPr>
                <p:cNvSpPr/>
                <p:nvPr/>
              </p:nvSpPr>
              <p:spPr>
                <a:xfrm>
                  <a:off x="5886111" y="4286145"/>
                  <a:ext cx="3657" cy="3135"/>
                </a:xfrm>
                <a:custGeom>
                  <a:avLst/>
                  <a:gdLst>
                    <a:gd name="connsiteX0" fmla="*/ 3657 w 3657"/>
                    <a:gd name="connsiteY0" fmla="*/ 1567 h 3135"/>
                    <a:gd name="connsiteX1" fmla="*/ 1829 w 3657"/>
                    <a:gd name="connsiteY1" fmla="*/ 3135 h 3135"/>
                    <a:gd name="connsiteX2" fmla="*/ 0 w 3657"/>
                    <a:gd name="connsiteY2" fmla="*/ 1567 h 3135"/>
                    <a:gd name="connsiteX3" fmla="*/ 1829 w 3657"/>
                    <a:gd name="connsiteY3" fmla="*/ 0 h 3135"/>
                    <a:gd name="connsiteX4" fmla="*/ 3657 w 3657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135">
                      <a:moveTo>
                        <a:pt x="3657" y="1567"/>
                      </a:moveTo>
                      <a:cubicBezTo>
                        <a:pt x="3657" y="2351"/>
                        <a:pt x="2874" y="3135"/>
                        <a:pt x="1829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4" y="0"/>
                        <a:pt x="3657" y="523"/>
                        <a:pt x="3657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401D7461-A0B7-C82D-EAB4-76663E8391C4}"/>
                  </a:ext>
                </a:extLst>
              </p:cNvPr>
              <p:cNvSpPr/>
              <p:nvPr/>
            </p:nvSpPr>
            <p:spPr>
              <a:xfrm>
                <a:off x="6063188" y="3478556"/>
                <a:ext cx="11321" cy="8977"/>
              </a:xfrm>
              <a:custGeom>
                <a:avLst/>
                <a:gdLst>
                  <a:gd name="connsiteX0" fmla="*/ 2143 w 11321"/>
                  <a:gd name="connsiteY0" fmla="*/ 8935 h 8977"/>
                  <a:gd name="connsiteX1" fmla="*/ 1882 w 11321"/>
                  <a:gd name="connsiteY1" fmla="*/ 8674 h 8977"/>
                  <a:gd name="connsiteX2" fmla="*/ 1098 w 11321"/>
                  <a:gd name="connsiteY2" fmla="*/ 6061 h 8977"/>
                  <a:gd name="connsiteX3" fmla="*/ 315 w 11321"/>
                  <a:gd name="connsiteY3" fmla="*/ 4494 h 8977"/>
                  <a:gd name="connsiteX4" fmla="*/ 2927 w 11321"/>
                  <a:gd name="connsiteY4" fmla="*/ 1359 h 8977"/>
                  <a:gd name="connsiteX5" fmla="*/ 4756 w 11321"/>
                  <a:gd name="connsiteY5" fmla="*/ 53 h 8977"/>
                  <a:gd name="connsiteX6" fmla="*/ 7107 w 11321"/>
                  <a:gd name="connsiteY6" fmla="*/ 836 h 8977"/>
                  <a:gd name="connsiteX7" fmla="*/ 9458 w 11321"/>
                  <a:gd name="connsiteY7" fmla="*/ 1098 h 8977"/>
                  <a:gd name="connsiteX8" fmla="*/ 11287 w 11321"/>
                  <a:gd name="connsiteY8" fmla="*/ 1620 h 8977"/>
                  <a:gd name="connsiteX9" fmla="*/ 9458 w 11321"/>
                  <a:gd name="connsiteY9" fmla="*/ 4494 h 8977"/>
                  <a:gd name="connsiteX10" fmla="*/ 6324 w 11321"/>
                  <a:gd name="connsiteY10" fmla="*/ 7368 h 8977"/>
                  <a:gd name="connsiteX11" fmla="*/ 4233 w 11321"/>
                  <a:gd name="connsiteY11" fmla="*/ 8151 h 8977"/>
                  <a:gd name="connsiteX12" fmla="*/ 2143 w 11321"/>
                  <a:gd name="connsiteY12" fmla="*/ 8413 h 8977"/>
                  <a:gd name="connsiteX13" fmla="*/ 2143 w 11321"/>
                  <a:gd name="connsiteY13" fmla="*/ 8935 h 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21" h="8977">
                    <a:moveTo>
                      <a:pt x="2143" y="8935"/>
                    </a:moveTo>
                    <a:cubicBezTo>
                      <a:pt x="2143" y="8935"/>
                      <a:pt x="1882" y="8935"/>
                      <a:pt x="1882" y="8674"/>
                    </a:cubicBezTo>
                    <a:cubicBezTo>
                      <a:pt x="1360" y="8151"/>
                      <a:pt x="1360" y="6845"/>
                      <a:pt x="1098" y="6061"/>
                    </a:cubicBezTo>
                    <a:cubicBezTo>
                      <a:pt x="1098" y="5278"/>
                      <a:pt x="837" y="5016"/>
                      <a:pt x="315" y="4494"/>
                    </a:cubicBezTo>
                    <a:cubicBezTo>
                      <a:pt x="-992" y="3188"/>
                      <a:pt x="2143" y="2143"/>
                      <a:pt x="2927" y="1359"/>
                    </a:cubicBezTo>
                    <a:cubicBezTo>
                      <a:pt x="3449" y="836"/>
                      <a:pt x="3972" y="314"/>
                      <a:pt x="4756" y="53"/>
                    </a:cubicBezTo>
                    <a:cubicBezTo>
                      <a:pt x="5801" y="-209"/>
                      <a:pt x="6324" y="575"/>
                      <a:pt x="7107" y="836"/>
                    </a:cubicBezTo>
                    <a:cubicBezTo>
                      <a:pt x="7891" y="1359"/>
                      <a:pt x="8675" y="1098"/>
                      <a:pt x="9458" y="1098"/>
                    </a:cubicBezTo>
                    <a:cubicBezTo>
                      <a:pt x="10242" y="836"/>
                      <a:pt x="11026" y="575"/>
                      <a:pt x="11287" y="1620"/>
                    </a:cubicBezTo>
                    <a:cubicBezTo>
                      <a:pt x="11549" y="2926"/>
                      <a:pt x="10242" y="3710"/>
                      <a:pt x="9458" y="4494"/>
                    </a:cubicBezTo>
                    <a:cubicBezTo>
                      <a:pt x="8675" y="5539"/>
                      <a:pt x="7630" y="6845"/>
                      <a:pt x="6324" y="7368"/>
                    </a:cubicBezTo>
                    <a:cubicBezTo>
                      <a:pt x="5540" y="7629"/>
                      <a:pt x="5017" y="7890"/>
                      <a:pt x="4233" y="8151"/>
                    </a:cubicBezTo>
                    <a:cubicBezTo>
                      <a:pt x="3449" y="8413"/>
                      <a:pt x="2927" y="8674"/>
                      <a:pt x="2143" y="8413"/>
                    </a:cubicBezTo>
                    <a:cubicBezTo>
                      <a:pt x="2405" y="9196"/>
                      <a:pt x="2405" y="8935"/>
                      <a:pt x="2143" y="89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98042923-8046-50C4-B54F-381ABD77C38B}"/>
                  </a:ext>
                </a:extLst>
              </p:cNvPr>
              <p:cNvSpPr/>
              <p:nvPr/>
            </p:nvSpPr>
            <p:spPr>
              <a:xfrm>
                <a:off x="6054317" y="3484588"/>
                <a:ext cx="7950" cy="6821"/>
              </a:xfrm>
              <a:custGeom>
                <a:avLst/>
                <a:gdLst>
                  <a:gd name="connsiteX0" fmla="*/ 1870 w 7950"/>
                  <a:gd name="connsiteY0" fmla="*/ 6822 h 6821"/>
                  <a:gd name="connsiteX1" fmla="*/ 1870 w 7950"/>
                  <a:gd name="connsiteY1" fmla="*/ 6822 h 6821"/>
                  <a:gd name="connsiteX2" fmla="*/ 564 w 7950"/>
                  <a:gd name="connsiteY2" fmla="*/ 6299 h 6821"/>
                  <a:gd name="connsiteX3" fmla="*/ 42 w 7950"/>
                  <a:gd name="connsiteY3" fmla="*/ 4209 h 6821"/>
                  <a:gd name="connsiteX4" fmla="*/ 564 w 7950"/>
                  <a:gd name="connsiteY4" fmla="*/ 2380 h 6821"/>
                  <a:gd name="connsiteX5" fmla="*/ 1870 w 7950"/>
                  <a:gd name="connsiteY5" fmla="*/ 1858 h 6821"/>
                  <a:gd name="connsiteX6" fmla="*/ 2916 w 7950"/>
                  <a:gd name="connsiteY6" fmla="*/ 1074 h 6821"/>
                  <a:gd name="connsiteX7" fmla="*/ 7879 w 7950"/>
                  <a:gd name="connsiteY7" fmla="*/ 813 h 6821"/>
                  <a:gd name="connsiteX8" fmla="*/ 7357 w 7950"/>
                  <a:gd name="connsiteY8" fmla="*/ 2642 h 6821"/>
                  <a:gd name="connsiteX9" fmla="*/ 5789 w 7950"/>
                  <a:gd name="connsiteY9" fmla="*/ 5254 h 6821"/>
                  <a:gd name="connsiteX10" fmla="*/ 1870 w 7950"/>
                  <a:gd name="connsiteY10" fmla="*/ 6822 h 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50" h="6821">
                    <a:moveTo>
                      <a:pt x="1870" y="6822"/>
                    </a:moveTo>
                    <a:cubicBezTo>
                      <a:pt x="1609" y="6822"/>
                      <a:pt x="1870" y="6560"/>
                      <a:pt x="1870" y="6822"/>
                    </a:cubicBezTo>
                    <a:cubicBezTo>
                      <a:pt x="1087" y="6560"/>
                      <a:pt x="826" y="6560"/>
                      <a:pt x="564" y="6299"/>
                    </a:cubicBezTo>
                    <a:cubicBezTo>
                      <a:pt x="42" y="5777"/>
                      <a:pt x="42" y="4993"/>
                      <a:pt x="42" y="4209"/>
                    </a:cubicBezTo>
                    <a:cubicBezTo>
                      <a:pt x="42" y="3425"/>
                      <a:pt x="-219" y="2903"/>
                      <a:pt x="564" y="2380"/>
                    </a:cubicBezTo>
                    <a:cubicBezTo>
                      <a:pt x="826" y="2119"/>
                      <a:pt x="1348" y="2119"/>
                      <a:pt x="1870" y="1858"/>
                    </a:cubicBezTo>
                    <a:cubicBezTo>
                      <a:pt x="2132" y="1597"/>
                      <a:pt x="2393" y="1335"/>
                      <a:pt x="2916" y="1074"/>
                    </a:cubicBezTo>
                    <a:cubicBezTo>
                      <a:pt x="3961" y="290"/>
                      <a:pt x="7095" y="-755"/>
                      <a:pt x="7879" y="813"/>
                    </a:cubicBezTo>
                    <a:cubicBezTo>
                      <a:pt x="8141" y="1335"/>
                      <a:pt x="7618" y="2119"/>
                      <a:pt x="7357" y="2642"/>
                    </a:cubicBezTo>
                    <a:cubicBezTo>
                      <a:pt x="6835" y="3425"/>
                      <a:pt x="6312" y="4470"/>
                      <a:pt x="5789" y="5254"/>
                    </a:cubicBezTo>
                    <a:cubicBezTo>
                      <a:pt x="4744" y="6038"/>
                      <a:pt x="3177" y="6822"/>
                      <a:pt x="1870" y="682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37BF97BB-1DB5-10D0-E636-EBD19D5E0D45}"/>
                  </a:ext>
                </a:extLst>
              </p:cNvPr>
              <p:cNvSpPr/>
              <p:nvPr/>
            </p:nvSpPr>
            <p:spPr>
              <a:xfrm>
                <a:off x="5950118" y="3495068"/>
                <a:ext cx="4702" cy="13585"/>
              </a:xfrm>
              <a:custGeom>
                <a:avLst/>
                <a:gdLst>
                  <a:gd name="connsiteX0" fmla="*/ 4703 w 4702"/>
                  <a:gd name="connsiteY0" fmla="*/ 6793 h 13585"/>
                  <a:gd name="connsiteX1" fmla="*/ 2351 w 4702"/>
                  <a:gd name="connsiteY1" fmla="*/ 13585 h 13585"/>
                  <a:gd name="connsiteX2" fmla="*/ 0 w 4702"/>
                  <a:gd name="connsiteY2" fmla="*/ 6793 h 13585"/>
                  <a:gd name="connsiteX3" fmla="*/ 2351 w 4702"/>
                  <a:gd name="connsiteY3" fmla="*/ 0 h 13585"/>
                  <a:gd name="connsiteX4" fmla="*/ 4703 w 4702"/>
                  <a:gd name="connsiteY4" fmla="*/ 6793 h 13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2" h="13585">
                    <a:moveTo>
                      <a:pt x="4703" y="6793"/>
                    </a:moveTo>
                    <a:cubicBezTo>
                      <a:pt x="4703" y="10712"/>
                      <a:pt x="3657" y="13585"/>
                      <a:pt x="2351" y="13585"/>
                    </a:cubicBezTo>
                    <a:cubicBezTo>
                      <a:pt x="1045" y="13585"/>
                      <a:pt x="0" y="10450"/>
                      <a:pt x="0" y="6793"/>
                    </a:cubicBezTo>
                    <a:cubicBezTo>
                      <a:pt x="0" y="3135"/>
                      <a:pt x="1045" y="0"/>
                      <a:pt x="2351" y="0"/>
                    </a:cubicBezTo>
                    <a:cubicBezTo>
                      <a:pt x="3657" y="0"/>
                      <a:pt x="4703" y="3135"/>
                      <a:pt x="4703" y="679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8B9A8698-59C3-38DD-C013-977A1D64997E}"/>
                  </a:ext>
                </a:extLst>
              </p:cNvPr>
              <p:cNvSpPr/>
              <p:nvPr/>
            </p:nvSpPr>
            <p:spPr>
              <a:xfrm>
                <a:off x="6126726" y="3621515"/>
                <a:ext cx="7151" cy="13654"/>
              </a:xfrm>
              <a:custGeom>
                <a:avLst/>
                <a:gdLst>
                  <a:gd name="connsiteX0" fmla="*/ 3396 w 7151"/>
                  <a:gd name="connsiteY0" fmla="*/ 10973 h 13654"/>
                  <a:gd name="connsiteX1" fmla="*/ 2612 w 7151"/>
                  <a:gd name="connsiteY1" fmla="*/ 11756 h 13654"/>
                  <a:gd name="connsiteX2" fmla="*/ 2090 w 7151"/>
                  <a:gd name="connsiteY2" fmla="*/ 12801 h 13654"/>
                  <a:gd name="connsiteX3" fmla="*/ 523 w 7151"/>
                  <a:gd name="connsiteY3" fmla="*/ 13585 h 13654"/>
                  <a:gd name="connsiteX4" fmla="*/ 261 w 7151"/>
                  <a:gd name="connsiteY4" fmla="*/ 11495 h 13654"/>
                  <a:gd name="connsiteX5" fmla="*/ 1568 w 7151"/>
                  <a:gd name="connsiteY5" fmla="*/ 8883 h 13654"/>
                  <a:gd name="connsiteX6" fmla="*/ 2874 w 7151"/>
                  <a:gd name="connsiteY6" fmla="*/ 6531 h 13654"/>
                  <a:gd name="connsiteX7" fmla="*/ 3919 w 7151"/>
                  <a:gd name="connsiteY7" fmla="*/ 3658 h 13654"/>
                  <a:gd name="connsiteX8" fmla="*/ 4702 w 7151"/>
                  <a:gd name="connsiteY8" fmla="*/ 523 h 13654"/>
                  <a:gd name="connsiteX9" fmla="*/ 6270 w 7151"/>
                  <a:gd name="connsiteY9" fmla="*/ 261 h 13654"/>
                  <a:gd name="connsiteX10" fmla="*/ 7054 w 7151"/>
                  <a:gd name="connsiteY10" fmla="*/ 2874 h 13654"/>
                  <a:gd name="connsiteX11" fmla="*/ 6793 w 7151"/>
                  <a:gd name="connsiteY11" fmla="*/ 4703 h 13654"/>
                  <a:gd name="connsiteX12" fmla="*/ 6009 w 7151"/>
                  <a:gd name="connsiteY12" fmla="*/ 7054 h 13654"/>
                  <a:gd name="connsiteX13" fmla="*/ 4964 w 7151"/>
                  <a:gd name="connsiteY13" fmla="*/ 8883 h 13654"/>
                  <a:gd name="connsiteX14" fmla="*/ 3396 w 7151"/>
                  <a:gd name="connsiteY14" fmla="*/ 10973 h 1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51" h="13654">
                    <a:moveTo>
                      <a:pt x="3396" y="10973"/>
                    </a:moveTo>
                    <a:cubicBezTo>
                      <a:pt x="3135" y="11234"/>
                      <a:pt x="2874" y="11495"/>
                      <a:pt x="2612" y="11756"/>
                    </a:cubicBezTo>
                    <a:cubicBezTo>
                      <a:pt x="2351" y="12018"/>
                      <a:pt x="2351" y="12540"/>
                      <a:pt x="2090" y="12801"/>
                    </a:cubicBezTo>
                    <a:cubicBezTo>
                      <a:pt x="1829" y="13324"/>
                      <a:pt x="1306" y="13846"/>
                      <a:pt x="523" y="13585"/>
                    </a:cubicBezTo>
                    <a:cubicBezTo>
                      <a:pt x="-261" y="13324"/>
                      <a:pt x="0" y="12018"/>
                      <a:pt x="261" y="11495"/>
                    </a:cubicBezTo>
                    <a:cubicBezTo>
                      <a:pt x="523" y="10450"/>
                      <a:pt x="1306" y="9666"/>
                      <a:pt x="1568" y="8883"/>
                    </a:cubicBezTo>
                    <a:cubicBezTo>
                      <a:pt x="1829" y="8099"/>
                      <a:pt x="2351" y="7315"/>
                      <a:pt x="2874" y="6531"/>
                    </a:cubicBezTo>
                    <a:cubicBezTo>
                      <a:pt x="3658" y="5486"/>
                      <a:pt x="3919" y="4703"/>
                      <a:pt x="3919" y="3658"/>
                    </a:cubicBezTo>
                    <a:cubicBezTo>
                      <a:pt x="3919" y="2613"/>
                      <a:pt x="4180" y="1568"/>
                      <a:pt x="4702" y="523"/>
                    </a:cubicBezTo>
                    <a:cubicBezTo>
                      <a:pt x="4964" y="-261"/>
                      <a:pt x="5748" y="0"/>
                      <a:pt x="6270" y="261"/>
                    </a:cubicBezTo>
                    <a:cubicBezTo>
                      <a:pt x="7054" y="784"/>
                      <a:pt x="7315" y="1829"/>
                      <a:pt x="7054" y="2874"/>
                    </a:cubicBezTo>
                    <a:cubicBezTo>
                      <a:pt x="6793" y="3396"/>
                      <a:pt x="7054" y="4180"/>
                      <a:pt x="6793" y="4703"/>
                    </a:cubicBezTo>
                    <a:cubicBezTo>
                      <a:pt x="6531" y="5486"/>
                      <a:pt x="6270" y="6270"/>
                      <a:pt x="6009" y="7054"/>
                    </a:cubicBezTo>
                    <a:cubicBezTo>
                      <a:pt x="5748" y="7838"/>
                      <a:pt x="5486" y="8360"/>
                      <a:pt x="4964" y="8883"/>
                    </a:cubicBezTo>
                    <a:cubicBezTo>
                      <a:pt x="4442" y="9666"/>
                      <a:pt x="3919" y="10450"/>
                      <a:pt x="3396" y="1097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DBF85EF0-9B3D-3563-1381-C428A535736A}"/>
                  </a:ext>
                </a:extLst>
              </p:cNvPr>
              <p:cNvSpPr/>
              <p:nvPr/>
            </p:nvSpPr>
            <p:spPr>
              <a:xfrm>
                <a:off x="5761492" y="3705831"/>
                <a:ext cx="9711" cy="10362"/>
              </a:xfrm>
              <a:custGeom>
                <a:avLst/>
                <a:gdLst>
                  <a:gd name="connsiteX0" fmla="*/ 4703 w 9711"/>
                  <a:gd name="connsiteY0" fmla="*/ 2942 h 10362"/>
                  <a:gd name="connsiteX1" fmla="*/ 1045 w 9711"/>
                  <a:gd name="connsiteY1" fmla="*/ 68 h 10362"/>
                  <a:gd name="connsiteX2" fmla="*/ 0 w 9711"/>
                  <a:gd name="connsiteY2" fmla="*/ 2942 h 10362"/>
                  <a:gd name="connsiteX3" fmla="*/ 2613 w 9711"/>
                  <a:gd name="connsiteY3" fmla="*/ 7384 h 10362"/>
                  <a:gd name="connsiteX4" fmla="*/ 9667 w 9711"/>
                  <a:gd name="connsiteY4" fmla="*/ 9212 h 10362"/>
                  <a:gd name="connsiteX5" fmla="*/ 4703 w 9711"/>
                  <a:gd name="connsiteY5" fmla="*/ 2942 h 1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1" h="10362">
                    <a:moveTo>
                      <a:pt x="4703" y="2942"/>
                    </a:moveTo>
                    <a:cubicBezTo>
                      <a:pt x="4180" y="2159"/>
                      <a:pt x="2090" y="-454"/>
                      <a:pt x="1045" y="68"/>
                    </a:cubicBezTo>
                    <a:cubicBezTo>
                      <a:pt x="523" y="1114"/>
                      <a:pt x="0" y="1897"/>
                      <a:pt x="0" y="2942"/>
                    </a:cubicBezTo>
                    <a:cubicBezTo>
                      <a:pt x="0" y="5032"/>
                      <a:pt x="1045" y="6339"/>
                      <a:pt x="2613" y="7384"/>
                    </a:cubicBezTo>
                    <a:cubicBezTo>
                      <a:pt x="3919" y="8167"/>
                      <a:pt x="8883" y="12347"/>
                      <a:pt x="9667" y="9212"/>
                    </a:cubicBezTo>
                    <a:cubicBezTo>
                      <a:pt x="10189" y="6861"/>
                      <a:pt x="6009" y="4510"/>
                      <a:pt x="4703" y="294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17" name="Graphic 3">
                <a:extLst>
                  <a:ext uri="{FF2B5EF4-FFF2-40B4-BE49-F238E27FC236}">
                    <a16:creationId xmlns:a16="http://schemas.microsoft.com/office/drawing/2014/main" id="{BD4259AE-72C1-F9ED-2D81-924A8C0A0EBB}"/>
                  </a:ext>
                </a:extLst>
              </p:cNvPr>
              <p:cNvGrpSpPr/>
              <p:nvPr/>
            </p:nvGrpSpPr>
            <p:grpSpPr>
              <a:xfrm>
                <a:off x="5984052" y="3799843"/>
                <a:ext cx="59477" cy="21530"/>
                <a:chOff x="5984052" y="3799843"/>
                <a:chExt cx="59477" cy="21530"/>
              </a:xfrm>
              <a:solidFill>
                <a:srgbClr val="D5D7D8"/>
              </a:solidFill>
            </p:grpSpPr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FA306FB1-1A7C-6401-4C7F-46AFBF0CF1BE}"/>
                    </a:ext>
                  </a:extLst>
                </p:cNvPr>
                <p:cNvSpPr/>
                <p:nvPr/>
              </p:nvSpPr>
              <p:spPr>
                <a:xfrm>
                  <a:off x="5984052" y="3808969"/>
                  <a:ext cx="7747" cy="6545"/>
                </a:xfrm>
                <a:custGeom>
                  <a:avLst/>
                  <a:gdLst>
                    <a:gd name="connsiteX0" fmla="*/ 6561 w 7747"/>
                    <a:gd name="connsiteY0" fmla="*/ 5874 h 6545"/>
                    <a:gd name="connsiteX1" fmla="*/ 7605 w 7747"/>
                    <a:gd name="connsiteY1" fmla="*/ 4306 h 6545"/>
                    <a:gd name="connsiteX2" fmla="*/ 6038 w 7747"/>
                    <a:gd name="connsiteY2" fmla="*/ 3000 h 6545"/>
                    <a:gd name="connsiteX3" fmla="*/ 4470 w 7747"/>
                    <a:gd name="connsiteY3" fmla="*/ 910 h 6545"/>
                    <a:gd name="connsiteX4" fmla="*/ 1858 w 7747"/>
                    <a:gd name="connsiteY4" fmla="*/ 388 h 6545"/>
                    <a:gd name="connsiteX5" fmla="*/ 29 w 7747"/>
                    <a:gd name="connsiteY5" fmla="*/ 2739 h 6545"/>
                    <a:gd name="connsiteX6" fmla="*/ 1858 w 7747"/>
                    <a:gd name="connsiteY6" fmla="*/ 5090 h 6545"/>
                    <a:gd name="connsiteX7" fmla="*/ 6561 w 7747"/>
                    <a:gd name="connsiteY7" fmla="*/ 5874 h 6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47" h="6545">
                      <a:moveTo>
                        <a:pt x="6561" y="5874"/>
                      </a:moveTo>
                      <a:cubicBezTo>
                        <a:pt x="7083" y="5613"/>
                        <a:pt x="8128" y="5090"/>
                        <a:pt x="7605" y="4306"/>
                      </a:cubicBezTo>
                      <a:cubicBezTo>
                        <a:pt x="7344" y="3784"/>
                        <a:pt x="6299" y="3261"/>
                        <a:pt x="6038" y="3000"/>
                      </a:cubicBezTo>
                      <a:cubicBezTo>
                        <a:pt x="5515" y="2217"/>
                        <a:pt x="4993" y="1433"/>
                        <a:pt x="4470" y="910"/>
                      </a:cubicBezTo>
                      <a:cubicBezTo>
                        <a:pt x="3686" y="126"/>
                        <a:pt x="2903" y="-396"/>
                        <a:pt x="1858" y="388"/>
                      </a:cubicBezTo>
                      <a:cubicBezTo>
                        <a:pt x="1074" y="910"/>
                        <a:pt x="290" y="1955"/>
                        <a:pt x="29" y="2739"/>
                      </a:cubicBezTo>
                      <a:cubicBezTo>
                        <a:pt x="-232" y="3784"/>
                        <a:pt x="1335" y="4568"/>
                        <a:pt x="1858" y="5090"/>
                      </a:cubicBezTo>
                      <a:cubicBezTo>
                        <a:pt x="3426" y="6397"/>
                        <a:pt x="4732" y="7180"/>
                        <a:pt x="6561" y="5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871BC62D-0861-608D-F755-FF7B337679EE}"/>
                    </a:ext>
                  </a:extLst>
                </p:cNvPr>
                <p:cNvSpPr/>
                <p:nvPr/>
              </p:nvSpPr>
              <p:spPr>
                <a:xfrm>
                  <a:off x="6010950" y="3799843"/>
                  <a:ext cx="25418" cy="10035"/>
                </a:xfrm>
                <a:custGeom>
                  <a:avLst/>
                  <a:gdLst>
                    <a:gd name="connsiteX0" fmla="*/ 8923 w 25418"/>
                    <a:gd name="connsiteY0" fmla="*/ 10036 h 10035"/>
                    <a:gd name="connsiteX1" fmla="*/ 16499 w 25418"/>
                    <a:gd name="connsiteY1" fmla="*/ 8468 h 10035"/>
                    <a:gd name="connsiteX2" fmla="*/ 24860 w 25418"/>
                    <a:gd name="connsiteY2" fmla="*/ 6640 h 10035"/>
                    <a:gd name="connsiteX3" fmla="*/ 24598 w 25418"/>
                    <a:gd name="connsiteY3" fmla="*/ 3766 h 10035"/>
                    <a:gd name="connsiteX4" fmla="*/ 20941 w 25418"/>
                    <a:gd name="connsiteY4" fmla="*/ 2721 h 10035"/>
                    <a:gd name="connsiteX5" fmla="*/ 17283 w 25418"/>
                    <a:gd name="connsiteY5" fmla="*/ 369 h 10035"/>
                    <a:gd name="connsiteX6" fmla="*/ 15454 w 25418"/>
                    <a:gd name="connsiteY6" fmla="*/ 108 h 10035"/>
                    <a:gd name="connsiteX7" fmla="*/ 13887 w 25418"/>
                    <a:gd name="connsiteY7" fmla="*/ 1414 h 10035"/>
                    <a:gd name="connsiteX8" fmla="*/ 11536 w 25418"/>
                    <a:gd name="connsiteY8" fmla="*/ 1414 h 10035"/>
                    <a:gd name="connsiteX9" fmla="*/ 7094 w 25418"/>
                    <a:gd name="connsiteY9" fmla="*/ 369 h 10035"/>
                    <a:gd name="connsiteX10" fmla="*/ 3176 w 25418"/>
                    <a:gd name="connsiteY10" fmla="*/ 892 h 10035"/>
                    <a:gd name="connsiteX11" fmla="*/ 41 w 25418"/>
                    <a:gd name="connsiteY11" fmla="*/ 4027 h 10035"/>
                    <a:gd name="connsiteX12" fmla="*/ 1869 w 25418"/>
                    <a:gd name="connsiteY12" fmla="*/ 7423 h 10035"/>
                    <a:gd name="connsiteX13" fmla="*/ 4743 w 25418"/>
                    <a:gd name="connsiteY13" fmla="*/ 9252 h 10035"/>
                    <a:gd name="connsiteX14" fmla="*/ 8923 w 25418"/>
                    <a:gd name="connsiteY14" fmla="*/ 10036 h 10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5418" h="10035">
                      <a:moveTo>
                        <a:pt x="8923" y="10036"/>
                      </a:moveTo>
                      <a:cubicBezTo>
                        <a:pt x="11536" y="10036"/>
                        <a:pt x="13887" y="9252"/>
                        <a:pt x="16499" y="8468"/>
                      </a:cubicBezTo>
                      <a:cubicBezTo>
                        <a:pt x="19112" y="7685"/>
                        <a:pt x="22770" y="8730"/>
                        <a:pt x="24860" y="6640"/>
                      </a:cubicBezTo>
                      <a:cubicBezTo>
                        <a:pt x="25643" y="5856"/>
                        <a:pt x="25643" y="4549"/>
                        <a:pt x="24598" y="3766"/>
                      </a:cubicBezTo>
                      <a:cubicBezTo>
                        <a:pt x="23554" y="2982"/>
                        <a:pt x="22247" y="3243"/>
                        <a:pt x="20941" y="2721"/>
                      </a:cubicBezTo>
                      <a:cubicBezTo>
                        <a:pt x="19373" y="2198"/>
                        <a:pt x="18589" y="892"/>
                        <a:pt x="17283" y="369"/>
                      </a:cubicBezTo>
                      <a:cubicBezTo>
                        <a:pt x="16761" y="108"/>
                        <a:pt x="15977" y="-153"/>
                        <a:pt x="15454" y="108"/>
                      </a:cubicBezTo>
                      <a:cubicBezTo>
                        <a:pt x="14932" y="631"/>
                        <a:pt x="14671" y="1153"/>
                        <a:pt x="13887" y="1414"/>
                      </a:cubicBezTo>
                      <a:cubicBezTo>
                        <a:pt x="13364" y="1676"/>
                        <a:pt x="12320" y="1414"/>
                        <a:pt x="11536" y="1414"/>
                      </a:cubicBezTo>
                      <a:cubicBezTo>
                        <a:pt x="9968" y="1414"/>
                        <a:pt x="8662" y="631"/>
                        <a:pt x="7094" y="369"/>
                      </a:cubicBezTo>
                      <a:cubicBezTo>
                        <a:pt x="5788" y="108"/>
                        <a:pt x="4220" y="108"/>
                        <a:pt x="3176" y="892"/>
                      </a:cubicBezTo>
                      <a:cubicBezTo>
                        <a:pt x="2130" y="1676"/>
                        <a:pt x="302" y="2460"/>
                        <a:pt x="41" y="4027"/>
                      </a:cubicBezTo>
                      <a:cubicBezTo>
                        <a:pt x="-221" y="5594"/>
                        <a:pt x="824" y="6640"/>
                        <a:pt x="1869" y="7423"/>
                      </a:cubicBezTo>
                      <a:cubicBezTo>
                        <a:pt x="2914" y="8207"/>
                        <a:pt x="3698" y="8991"/>
                        <a:pt x="4743" y="9252"/>
                      </a:cubicBezTo>
                      <a:cubicBezTo>
                        <a:pt x="6049" y="9774"/>
                        <a:pt x="7617" y="10036"/>
                        <a:pt x="8923" y="1003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3">
                <a:extLst>
                  <a:ext uri="{FF2B5EF4-FFF2-40B4-BE49-F238E27FC236}">
                    <a16:creationId xmlns:a16="http://schemas.microsoft.com/office/drawing/2014/main" id="{964A84DD-7C85-2CFE-AB43-77DECB4646B3}"/>
                  </a:ext>
                </a:extLst>
              </p:cNvPr>
              <p:cNvGrpSpPr/>
              <p:nvPr/>
            </p:nvGrpSpPr>
            <p:grpSpPr>
              <a:xfrm>
                <a:off x="5705845" y="4181954"/>
                <a:ext cx="20196" cy="94535"/>
                <a:chOff x="5705845" y="4181954"/>
                <a:chExt cx="20196" cy="94535"/>
              </a:xfrm>
              <a:solidFill>
                <a:srgbClr val="D5D7D8"/>
              </a:solidFill>
            </p:grpSpPr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1698EF18-7D7A-4970-5DE8-7449F5B37C05}"/>
                    </a:ext>
                  </a:extLst>
                </p:cNvPr>
                <p:cNvSpPr/>
                <p:nvPr/>
              </p:nvSpPr>
              <p:spPr>
                <a:xfrm>
                  <a:off x="5715381" y="4181954"/>
                  <a:ext cx="5471" cy="13084"/>
                </a:xfrm>
                <a:custGeom>
                  <a:avLst/>
                  <a:gdLst>
                    <a:gd name="connsiteX0" fmla="*/ 4311 w 5471"/>
                    <a:gd name="connsiteY0" fmla="*/ 10140 h 13084"/>
                    <a:gd name="connsiteX1" fmla="*/ 2743 w 5471"/>
                    <a:gd name="connsiteY1" fmla="*/ 12230 h 13084"/>
                    <a:gd name="connsiteX2" fmla="*/ 1698 w 5471"/>
                    <a:gd name="connsiteY2" fmla="*/ 13013 h 13084"/>
                    <a:gd name="connsiteX3" fmla="*/ 392 w 5471"/>
                    <a:gd name="connsiteY3" fmla="*/ 12491 h 13084"/>
                    <a:gd name="connsiteX4" fmla="*/ 392 w 5471"/>
                    <a:gd name="connsiteY4" fmla="*/ 9617 h 13084"/>
                    <a:gd name="connsiteX5" fmla="*/ 914 w 5471"/>
                    <a:gd name="connsiteY5" fmla="*/ 8833 h 13084"/>
                    <a:gd name="connsiteX6" fmla="*/ 1437 w 5471"/>
                    <a:gd name="connsiteY6" fmla="*/ 8050 h 13084"/>
                    <a:gd name="connsiteX7" fmla="*/ 1959 w 5471"/>
                    <a:gd name="connsiteY7" fmla="*/ 7527 h 13084"/>
                    <a:gd name="connsiteX8" fmla="*/ 1959 w 5471"/>
                    <a:gd name="connsiteY8" fmla="*/ 5698 h 13084"/>
                    <a:gd name="connsiteX9" fmla="*/ 1437 w 5471"/>
                    <a:gd name="connsiteY9" fmla="*/ 2825 h 13084"/>
                    <a:gd name="connsiteX10" fmla="*/ 1698 w 5471"/>
                    <a:gd name="connsiteY10" fmla="*/ 473 h 13084"/>
                    <a:gd name="connsiteX11" fmla="*/ 4311 w 5471"/>
                    <a:gd name="connsiteY11" fmla="*/ 735 h 13084"/>
                    <a:gd name="connsiteX12" fmla="*/ 5356 w 5471"/>
                    <a:gd name="connsiteY12" fmla="*/ 2041 h 13084"/>
                    <a:gd name="connsiteX13" fmla="*/ 5356 w 5471"/>
                    <a:gd name="connsiteY13" fmla="*/ 3608 h 13084"/>
                    <a:gd name="connsiteX14" fmla="*/ 5094 w 5471"/>
                    <a:gd name="connsiteY14" fmla="*/ 6221 h 13084"/>
                    <a:gd name="connsiteX15" fmla="*/ 4572 w 5471"/>
                    <a:gd name="connsiteY15" fmla="*/ 8311 h 13084"/>
                    <a:gd name="connsiteX16" fmla="*/ 4311 w 5471"/>
                    <a:gd name="connsiteY16" fmla="*/ 9356 h 13084"/>
                    <a:gd name="connsiteX17" fmla="*/ 4311 w 5471"/>
                    <a:gd name="connsiteY17" fmla="*/ 10140 h 13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471" h="13084">
                      <a:moveTo>
                        <a:pt x="4311" y="10140"/>
                      </a:moveTo>
                      <a:cubicBezTo>
                        <a:pt x="4049" y="10924"/>
                        <a:pt x="3266" y="11707"/>
                        <a:pt x="2743" y="12230"/>
                      </a:cubicBezTo>
                      <a:cubicBezTo>
                        <a:pt x="2482" y="12491"/>
                        <a:pt x="2221" y="13013"/>
                        <a:pt x="1698" y="13013"/>
                      </a:cubicBezTo>
                      <a:cubicBezTo>
                        <a:pt x="1176" y="13275"/>
                        <a:pt x="653" y="12752"/>
                        <a:pt x="392" y="12491"/>
                      </a:cubicBezTo>
                      <a:cubicBezTo>
                        <a:pt x="-131" y="11707"/>
                        <a:pt x="-131" y="10401"/>
                        <a:pt x="392" y="9617"/>
                      </a:cubicBezTo>
                      <a:cubicBezTo>
                        <a:pt x="653" y="9356"/>
                        <a:pt x="653" y="9095"/>
                        <a:pt x="914" y="8833"/>
                      </a:cubicBezTo>
                      <a:cubicBezTo>
                        <a:pt x="1176" y="8572"/>
                        <a:pt x="1176" y="8311"/>
                        <a:pt x="1437" y="8050"/>
                      </a:cubicBezTo>
                      <a:cubicBezTo>
                        <a:pt x="1698" y="7788"/>
                        <a:pt x="1698" y="7788"/>
                        <a:pt x="1959" y="7527"/>
                      </a:cubicBezTo>
                      <a:cubicBezTo>
                        <a:pt x="2221" y="7005"/>
                        <a:pt x="1959" y="6482"/>
                        <a:pt x="1959" y="5698"/>
                      </a:cubicBezTo>
                      <a:cubicBezTo>
                        <a:pt x="1959" y="4653"/>
                        <a:pt x="1698" y="3869"/>
                        <a:pt x="1437" y="2825"/>
                      </a:cubicBezTo>
                      <a:cubicBezTo>
                        <a:pt x="1437" y="2041"/>
                        <a:pt x="1176" y="996"/>
                        <a:pt x="1698" y="473"/>
                      </a:cubicBezTo>
                      <a:cubicBezTo>
                        <a:pt x="2482" y="-311"/>
                        <a:pt x="3788" y="-49"/>
                        <a:pt x="4311" y="735"/>
                      </a:cubicBezTo>
                      <a:cubicBezTo>
                        <a:pt x="4833" y="996"/>
                        <a:pt x="5094" y="1518"/>
                        <a:pt x="5356" y="2041"/>
                      </a:cubicBezTo>
                      <a:cubicBezTo>
                        <a:pt x="5617" y="2563"/>
                        <a:pt x="5356" y="3086"/>
                        <a:pt x="5356" y="3608"/>
                      </a:cubicBezTo>
                      <a:cubicBezTo>
                        <a:pt x="5356" y="4392"/>
                        <a:pt x="5356" y="5437"/>
                        <a:pt x="5094" y="6221"/>
                      </a:cubicBezTo>
                      <a:cubicBezTo>
                        <a:pt x="4833" y="7005"/>
                        <a:pt x="4833" y="7788"/>
                        <a:pt x="4572" y="8311"/>
                      </a:cubicBezTo>
                      <a:cubicBezTo>
                        <a:pt x="4572" y="8572"/>
                        <a:pt x="4311" y="9095"/>
                        <a:pt x="4311" y="9356"/>
                      </a:cubicBezTo>
                      <a:cubicBezTo>
                        <a:pt x="4572" y="9878"/>
                        <a:pt x="4572" y="10140"/>
                        <a:pt x="4311" y="101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F1221493-2643-DBCD-63D2-E35FDE222DC6}"/>
                    </a:ext>
                  </a:extLst>
                </p:cNvPr>
                <p:cNvSpPr/>
                <p:nvPr/>
              </p:nvSpPr>
              <p:spPr>
                <a:xfrm>
                  <a:off x="5705845" y="4199045"/>
                  <a:ext cx="9195" cy="17018"/>
                </a:xfrm>
                <a:custGeom>
                  <a:avLst/>
                  <a:gdLst>
                    <a:gd name="connsiteX0" fmla="*/ 7315 w 9195"/>
                    <a:gd name="connsiteY0" fmla="*/ 13426 h 17018"/>
                    <a:gd name="connsiteX1" fmla="*/ 8360 w 9195"/>
                    <a:gd name="connsiteY1" fmla="*/ 14994 h 17018"/>
                    <a:gd name="connsiteX2" fmla="*/ 9144 w 9195"/>
                    <a:gd name="connsiteY2" fmla="*/ 16039 h 17018"/>
                    <a:gd name="connsiteX3" fmla="*/ 8099 w 9195"/>
                    <a:gd name="connsiteY3" fmla="*/ 16823 h 17018"/>
                    <a:gd name="connsiteX4" fmla="*/ 6270 w 9195"/>
                    <a:gd name="connsiteY4" fmla="*/ 16823 h 17018"/>
                    <a:gd name="connsiteX5" fmla="*/ 5486 w 9195"/>
                    <a:gd name="connsiteY5" fmla="*/ 16300 h 17018"/>
                    <a:gd name="connsiteX6" fmla="*/ 4702 w 9195"/>
                    <a:gd name="connsiteY6" fmla="*/ 15778 h 17018"/>
                    <a:gd name="connsiteX7" fmla="*/ 3135 w 9195"/>
                    <a:gd name="connsiteY7" fmla="*/ 14472 h 17018"/>
                    <a:gd name="connsiteX8" fmla="*/ 1567 w 9195"/>
                    <a:gd name="connsiteY8" fmla="*/ 13426 h 17018"/>
                    <a:gd name="connsiteX9" fmla="*/ 0 w 9195"/>
                    <a:gd name="connsiteY9" fmla="*/ 10553 h 17018"/>
                    <a:gd name="connsiteX10" fmla="*/ 0 w 9195"/>
                    <a:gd name="connsiteY10" fmla="*/ 8201 h 17018"/>
                    <a:gd name="connsiteX11" fmla="*/ 784 w 9195"/>
                    <a:gd name="connsiteY11" fmla="*/ 6111 h 17018"/>
                    <a:gd name="connsiteX12" fmla="*/ 1829 w 9195"/>
                    <a:gd name="connsiteY12" fmla="*/ 3499 h 17018"/>
                    <a:gd name="connsiteX13" fmla="*/ 2351 w 9195"/>
                    <a:gd name="connsiteY13" fmla="*/ 1931 h 17018"/>
                    <a:gd name="connsiteX14" fmla="*/ 2613 w 9195"/>
                    <a:gd name="connsiteY14" fmla="*/ 625 h 17018"/>
                    <a:gd name="connsiteX15" fmla="*/ 3919 w 9195"/>
                    <a:gd name="connsiteY15" fmla="*/ 103 h 17018"/>
                    <a:gd name="connsiteX16" fmla="*/ 4964 w 9195"/>
                    <a:gd name="connsiteY16" fmla="*/ 2715 h 17018"/>
                    <a:gd name="connsiteX17" fmla="*/ 6009 w 9195"/>
                    <a:gd name="connsiteY17" fmla="*/ 5589 h 17018"/>
                    <a:gd name="connsiteX18" fmla="*/ 6270 w 9195"/>
                    <a:gd name="connsiteY18" fmla="*/ 10291 h 17018"/>
                    <a:gd name="connsiteX19" fmla="*/ 7315 w 9195"/>
                    <a:gd name="connsiteY19" fmla="*/ 13426 h 17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9195" h="17018">
                      <a:moveTo>
                        <a:pt x="7315" y="13426"/>
                      </a:moveTo>
                      <a:cubicBezTo>
                        <a:pt x="7576" y="13949"/>
                        <a:pt x="7838" y="14472"/>
                        <a:pt x="8360" y="14994"/>
                      </a:cubicBezTo>
                      <a:cubicBezTo>
                        <a:pt x="8621" y="15255"/>
                        <a:pt x="9144" y="15778"/>
                        <a:pt x="9144" y="16039"/>
                      </a:cubicBezTo>
                      <a:cubicBezTo>
                        <a:pt x="9405" y="16823"/>
                        <a:pt x="8621" y="16823"/>
                        <a:pt x="8099" y="16823"/>
                      </a:cubicBezTo>
                      <a:cubicBezTo>
                        <a:pt x="7576" y="17084"/>
                        <a:pt x="7054" y="17084"/>
                        <a:pt x="6270" y="16823"/>
                      </a:cubicBezTo>
                      <a:cubicBezTo>
                        <a:pt x="6009" y="16561"/>
                        <a:pt x="5747" y="16300"/>
                        <a:pt x="5486" y="16300"/>
                      </a:cubicBezTo>
                      <a:cubicBezTo>
                        <a:pt x="5225" y="16300"/>
                        <a:pt x="4964" y="16039"/>
                        <a:pt x="4702" y="15778"/>
                      </a:cubicBezTo>
                      <a:cubicBezTo>
                        <a:pt x="4180" y="15255"/>
                        <a:pt x="3657" y="14733"/>
                        <a:pt x="3135" y="14472"/>
                      </a:cubicBezTo>
                      <a:cubicBezTo>
                        <a:pt x="2613" y="14210"/>
                        <a:pt x="2090" y="13688"/>
                        <a:pt x="1567" y="13426"/>
                      </a:cubicBezTo>
                      <a:cubicBezTo>
                        <a:pt x="784" y="12643"/>
                        <a:pt x="0" y="11598"/>
                        <a:pt x="0" y="10553"/>
                      </a:cubicBezTo>
                      <a:cubicBezTo>
                        <a:pt x="0" y="9769"/>
                        <a:pt x="0" y="8985"/>
                        <a:pt x="0" y="8201"/>
                      </a:cubicBezTo>
                      <a:cubicBezTo>
                        <a:pt x="261" y="7418"/>
                        <a:pt x="522" y="6895"/>
                        <a:pt x="784" y="6111"/>
                      </a:cubicBezTo>
                      <a:cubicBezTo>
                        <a:pt x="1045" y="5328"/>
                        <a:pt x="1567" y="4283"/>
                        <a:pt x="1829" y="3499"/>
                      </a:cubicBezTo>
                      <a:cubicBezTo>
                        <a:pt x="2090" y="2976"/>
                        <a:pt x="2090" y="2454"/>
                        <a:pt x="2351" y="1931"/>
                      </a:cubicBezTo>
                      <a:cubicBezTo>
                        <a:pt x="2351" y="1409"/>
                        <a:pt x="2613" y="1147"/>
                        <a:pt x="2613" y="625"/>
                      </a:cubicBezTo>
                      <a:cubicBezTo>
                        <a:pt x="2874" y="103"/>
                        <a:pt x="3396" y="-159"/>
                        <a:pt x="3919" y="103"/>
                      </a:cubicBezTo>
                      <a:cubicBezTo>
                        <a:pt x="4441" y="625"/>
                        <a:pt x="4702" y="1931"/>
                        <a:pt x="4964" y="2715"/>
                      </a:cubicBezTo>
                      <a:cubicBezTo>
                        <a:pt x="5225" y="3760"/>
                        <a:pt x="5747" y="4544"/>
                        <a:pt x="6009" y="5589"/>
                      </a:cubicBezTo>
                      <a:cubicBezTo>
                        <a:pt x="6270" y="7156"/>
                        <a:pt x="6009" y="8724"/>
                        <a:pt x="6270" y="10291"/>
                      </a:cubicBezTo>
                      <a:cubicBezTo>
                        <a:pt x="6270" y="11598"/>
                        <a:pt x="6793" y="12381"/>
                        <a:pt x="7315" y="1342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ECE92F93-D839-CC96-7908-0153B9564229}"/>
                    </a:ext>
                  </a:extLst>
                </p:cNvPr>
                <p:cNvSpPr/>
                <p:nvPr/>
              </p:nvSpPr>
              <p:spPr>
                <a:xfrm>
                  <a:off x="5715199" y="4240687"/>
                  <a:ext cx="8411" cy="10072"/>
                </a:xfrm>
                <a:custGeom>
                  <a:avLst/>
                  <a:gdLst>
                    <a:gd name="connsiteX0" fmla="*/ 4754 w 8411"/>
                    <a:gd name="connsiteY0" fmla="*/ 9144 h 10072"/>
                    <a:gd name="connsiteX1" fmla="*/ 4754 w 8411"/>
                    <a:gd name="connsiteY1" fmla="*/ 9144 h 10072"/>
                    <a:gd name="connsiteX2" fmla="*/ 2403 w 8411"/>
                    <a:gd name="connsiteY2" fmla="*/ 9928 h 10072"/>
                    <a:gd name="connsiteX3" fmla="*/ 51 w 8411"/>
                    <a:gd name="connsiteY3" fmla="*/ 9144 h 10072"/>
                    <a:gd name="connsiteX4" fmla="*/ 1358 w 8411"/>
                    <a:gd name="connsiteY4" fmla="*/ 6531 h 10072"/>
                    <a:gd name="connsiteX5" fmla="*/ 3709 w 8411"/>
                    <a:gd name="connsiteY5" fmla="*/ 1568 h 10072"/>
                    <a:gd name="connsiteX6" fmla="*/ 4754 w 8411"/>
                    <a:gd name="connsiteY6" fmla="*/ 262 h 10072"/>
                    <a:gd name="connsiteX7" fmla="*/ 6321 w 8411"/>
                    <a:gd name="connsiteY7" fmla="*/ 0 h 10072"/>
                    <a:gd name="connsiteX8" fmla="*/ 8411 w 8411"/>
                    <a:gd name="connsiteY8" fmla="*/ 2351 h 10072"/>
                    <a:gd name="connsiteX9" fmla="*/ 7889 w 8411"/>
                    <a:gd name="connsiteY9" fmla="*/ 3919 h 10072"/>
                    <a:gd name="connsiteX10" fmla="*/ 6583 w 8411"/>
                    <a:gd name="connsiteY10" fmla="*/ 7838 h 10072"/>
                    <a:gd name="connsiteX11" fmla="*/ 6060 w 8411"/>
                    <a:gd name="connsiteY11" fmla="*/ 8622 h 10072"/>
                    <a:gd name="connsiteX12" fmla="*/ 4754 w 8411"/>
                    <a:gd name="connsiteY12" fmla="*/ 9144 h 10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11" h="10072">
                      <a:moveTo>
                        <a:pt x="4754" y="9144"/>
                      </a:moveTo>
                      <a:cubicBezTo>
                        <a:pt x="4754" y="9144"/>
                        <a:pt x="4754" y="9405"/>
                        <a:pt x="4754" y="9144"/>
                      </a:cubicBezTo>
                      <a:cubicBezTo>
                        <a:pt x="3970" y="9405"/>
                        <a:pt x="3186" y="9667"/>
                        <a:pt x="2403" y="9928"/>
                      </a:cubicBezTo>
                      <a:cubicBezTo>
                        <a:pt x="1619" y="10189"/>
                        <a:pt x="312" y="10189"/>
                        <a:pt x="51" y="9144"/>
                      </a:cubicBezTo>
                      <a:cubicBezTo>
                        <a:pt x="-210" y="8099"/>
                        <a:pt x="574" y="7315"/>
                        <a:pt x="1358" y="6531"/>
                      </a:cubicBezTo>
                      <a:cubicBezTo>
                        <a:pt x="2925" y="5225"/>
                        <a:pt x="2925" y="3396"/>
                        <a:pt x="3709" y="1568"/>
                      </a:cubicBezTo>
                      <a:cubicBezTo>
                        <a:pt x="3970" y="1045"/>
                        <a:pt x="4231" y="523"/>
                        <a:pt x="4754" y="262"/>
                      </a:cubicBezTo>
                      <a:cubicBezTo>
                        <a:pt x="5276" y="0"/>
                        <a:pt x="5799" y="0"/>
                        <a:pt x="6321" y="0"/>
                      </a:cubicBezTo>
                      <a:cubicBezTo>
                        <a:pt x="7366" y="0"/>
                        <a:pt x="8411" y="1306"/>
                        <a:pt x="8411" y="2351"/>
                      </a:cubicBezTo>
                      <a:cubicBezTo>
                        <a:pt x="8411" y="2874"/>
                        <a:pt x="7889" y="3396"/>
                        <a:pt x="7889" y="3919"/>
                      </a:cubicBezTo>
                      <a:cubicBezTo>
                        <a:pt x="7366" y="5225"/>
                        <a:pt x="7366" y="6531"/>
                        <a:pt x="6583" y="7838"/>
                      </a:cubicBezTo>
                      <a:cubicBezTo>
                        <a:pt x="6321" y="8099"/>
                        <a:pt x="6321" y="8360"/>
                        <a:pt x="6060" y="8622"/>
                      </a:cubicBezTo>
                      <a:cubicBezTo>
                        <a:pt x="5538" y="9144"/>
                        <a:pt x="5015" y="9144"/>
                        <a:pt x="4754" y="91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3">
                <a:extLst>
                  <a:ext uri="{FF2B5EF4-FFF2-40B4-BE49-F238E27FC236}">
                    <a16:creationId xmlns:a16="http://schemas.microsoft.com/office/drawing/2014/main" id="{B6EAF183-12F7-EDC7-8373-9E186261E834}"/>
                  </a:ext>
                </a:extLst>
              </p:cNvPr>
              <p:cNvGrpSpPr/>
              <p:nvPr/>
            </p:nvGrpSpPr>
            <p:grpSpPr>
              <a:xfrm>
                <a:off x="5669531" y="5159779"/>
                <a:ext cx="15146" cy="19741"/>
                <a:chOff x="5669531" y="5159779"/>
                <a:chExt cx="15146" cy="19741"/>
              </a:xfrm>
              <a:solidFill>
                <a:srgbClr val="D5D7D8"/>
              </a:solidFill>
            </p:grpSpPr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D638D3ED-BCB0-E0F1-5A92-41E01991895D}"/>
                    </a:ext>
                  </a:extLst>
                </p:cNvPr>
                <p:cNvSpPr/>
                <p:nvPr/>
              </p:nvSpPr>
              <p:spPr>
                <a:xfrm>
                  <a:off x="5669531" y="5167355"/>
                  <a:ext cx="9927" cy="6792"/>
                </a:xfrm>
                <a:custGeom>
                  <a:avLst/>
                  <a:gdLst>
                    <a:gd name="connsiteX0" fmla="*/ 9928 w 9927"/>
                    <a:gd name="connsiteY0" fmla="*/ 3396 h 6792"/>
                    <a:gd name="connsiteX1" fmla="*/ 4964 w 9927"/>
                    <a:gd name="connsiteY1" fmla="*/ 6793 h 6792"/>
                    <a:gd name="connsiteX2" fmla="*/ 0 w 9927"/>
                    <a:gd name="connsiteY2" fmla="*/ 3396 h 6792"/>
                    <a:gd name="connsiteX3" fmla="*/ 4964 w 9927"/>
                    <a:gd name="connsiteY3" fmla="*/ 0 h 6792"/>
                    <a:gd name="connsiteX4" fmla="*/ 9928 w 9927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27" h="6792">
                      <a:moveTo>
                        <a:pt x="9928" y="3396"/>
                      </a:moveTo>
                      <a:cubicBezTo>
                        <a:pt x="9928" y="5272"/>
                        <a:pt x="7705" y="6793"/>
                        <a:pt x="4964" y="6793"/>
                      </a:cubicBezTo>
                      <a:cubicBezTo>
                        <a:pt x="2222" y="6793"/>
                        <a:pt x="0" y="5272"/>
                        <a:pt x="0" y="3396"/>
                      </a:cubicBezTo>
                      <a:cubicBezTo>
                        <a:pt x="0" y="1520"/>
                        <a:pt x="2222" y="0"/>
                        <a:pt x="4964" y="0"/>
                      </a:cubicBezTo>
                      <a:cubicBezTo>
                        <a:pt x="7705" y="0"/>
                        <a:pt x="9928" y="1520"/>
                        <a:pt x="9928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9521BE96-97A3-D071-4D29-74107B89E478}"/>
                    </a:ext>
                  </a:extLst>
                </p:cNvPr>
                <p:cNvSpPr/>
                <p:nvPr/>
              </p:nvSpPr>
              <p:spPr>
                <a:xfrm>
                  <a:off x="5678675" y="5159779"/>
                  <a:ext cx="4180" cy="3657"/>
                </a:xfrm>
                <a:custGeom>
                  <a:avLst/>
                  <a:gdLst>
                    <a:gd name="connsiteX0" fmla="*/ 4180 w 4180"/>
                    <a:gd name="connsiteY0" fmla="*/ 1829 h 3657"/>
                    <a:gd name="connsiteX1" fmla="*/ 2090 w 4180"/>
                    <a:gd name="connsiteY1" fmla="*/ 3658 h 3657"/>
                    <a:gd name="connsiteX2" fmla="*/ 0 w 4180"/>
                    <a:gd name="connsiteY2" fmla="*/ 1829 h 3657"/>
                    <a:gd name="connsiteX3" fmla="*/ 2090 w 4180"/>
                    <a:gd name="connsiteY3" fmla="*/ 0 h 3657"/>
                    <a:gd name="connsiteX4" fmla="*/ 4180 w 4180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3657">
                      <a:moveTo>
                        <a:pt x="4180" y="1829"/>
                      </a:moveTo>
                      <a:cubicBezTo>
                        <a:pt x="4180" y="2874"/>
                        <a:pt x="3396" y="3658"/>
                        <a:pt x="2090" y="3658"/>
                      </a:cubicBezTo>
                      <a:cubicBezTo>
                        <a:pt x="784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2090" y="0"/>
                      </a:cubicBezTo>
                      <a:cubicBezTo>
                        <a:pt x="3135" y="261"/>
                        <a:pt x="4180" y="1045"/>
                        <a:pt x="4180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3">
                <a:extLst>
                  <a:ext uri="{FF2B5EF4-FFF2-40B4-BE49-F238E27FC236}">
                    <a16:creationId xmlns:a16="http://schemas.microsoft.com/office/drawing/2014/main" id="{3D5461A6-6F61-46ED-BCB1-34EC85DA4443}"/>
                  </a:ext>
                </a:extLst>
              </p:cNvPr>
              <p:cNvGrpSpPr/>
              <p:nvPr/>
            </p:nvGrpSpPr>
            <p:grpSpPr>
              <a:xfrm>
                <a:off x="5791275" y="4323504"/>
                <a:ext cx="182070" cy="435275"/>
                <a:chOff x="5791275" y="4323504"/>
                <a:chExt cx="182070" cy="435275"/>
              </a:xfrm>
              <a:solidFill>
                <a:srgbClr val="D5D7D8"/>
              </a:solidFill>
            </p:grpSpPr>
            <p:sp>
              <p:nvSpPr>
                <p:cNvPr id="536" name="Freeform: Shape 535">
                  <a:extLst>
                    <a:ext uri="{FF2B5EF4-FFF2-40B4-BE49-F238E27FC236}">
                      <a16:creationId xmlns:a16="http://schemas.microsoft.com/office/drawing/2014/main" id="{472D74B5-EEE6-F8A1-8C8A-2C2EA2C7ADF0}"/>
                    </a:ext>
                  </a:extLst>
                </p:cNvPr>
                <p:cNvSpPr/>
                <p:nvPr/>
              </p:nvSpPr>
              <p:spPr>
                <a:xfrm>
                  <a:off x="5795984" y="4337327"/>
                  <a:ext cx="155440" cy="302979"/>
                </a:xfrm>
                <a:custGeom>
                  <a:avLst/>
                  <a:gdLst>
                    <a:gd name="connsiteX0" fmla="*/ 113117 w 155440"/>
                    <a:gd name="connsiteY0" fmla="*/ 183163 h 302979"/>
                    <a:gd name="connsiteX1" fmla="*/ 109721 w 155440"/>
                    <a:gd name="connsiteY1" fmla="*/ 194135 h 302979"/>
                    <a:gd name="connsiteX2" fmla="*/ 106586 w 155440"/>
                    <a:gd name="connsiteY2" fmla="*/ 200144 h 302979"/>
                    <a:gd name="connsiteX3" fmla="*/ 104496 w 155440"/>
                    <a:gd name="connsiteY3" fmla="*/ 208243 h 302979"/>
                    <a:gd name="connsiteX4" fmla="*/ 100316 w 155440"/>
                    <a:gd name="connsiteY4" fmla="*/ 229927 h 302979"/>
                    <a:gd name="connsiteX5" fmla="*/ 95091 w 155440"/>
                    <a:gd name="connsiteY5" fmla="*/ 242728 h 302979"/>
                    <a:gd name="connsiteX6" fmla="*/ 83334 w 155440"/>
                    <a:gd name="connsiteY6" fmla="*/ 277737 h 302979"/>
                    <a:gd name="connsiteX7" fmla="*/ 77064 w 155440"/>
                    <a:gd name="connsiteY7" fmla="*/ 290538 h 302979"/>
                    <a:gd name="connsiteX8" fmla="*/ 68704 w 155440"/>
                    <a:gd name="connsiteY8" fmla="*/ 294979 h 302979"/>
                    <a:gd name="connsiteX9" fmla="*/ 57992 w 155440"/>
                    <a:gd name="connsiteY9" fmla="*/ 298376 h 302979"/>
                    <a:gd name="connsiteX10" fmla="*/ 47020 w 155440"/>
                    <a:gd name="connsiteY10" fmla="*/ 302556 h 302979"/>
                    <a:gd name="connsiteX11" fmla="*/ 26381 w 155440"/>
                    <a:gd name="connsiteY11" fmla="*/ 296024 h 302979"/>
                    <a:gd name="connsiteX12" fmla="*/ 9660 w 155440"/>
                    <a:gd name="connsiteY12" fmla="*/ 284007 h 302979"/>
                    <a:gd name="connsiteX13" fmla="*/ 7309 w 155440"/>
                    <a:gd name="connsiteY13" fmla="*/ 265196 h 302979"/>
                    <a:gd name="connsiteX14" fmla="*/ 3913 w 155440"/>
                    <a:gd name="connsiteY14" fmla="*/ 246647 h 302979"/>
                    <a:gd name="connsiteX15" fmla="*/ 255 w 155440"/>
                    <a:gd name="connsiteY15" fmla="*/ 224702 h 302979"/>
                    <a:gd name="connsiteX16" fmla="*/ 2607 w 155440"/>
                    <a:gd name="connsiteY16" fmla="*/ 215297 h 302979"/>
                    <a:gd name="connsiteX17" fmla="*/ 10183 w 155440"/>
                    <a:gd name="connsiteY17" fmla="*/ 199883 h 302979"/>
                    <a:gd name="connsiteX18" fmla="*/ 13840 w 155440"/>
                    <a:gd name="connsiteY18" fmla="*/ 194658 h 302979"/>
                    <a:gd name="connsiteX19" fmla="*/ 17759 w 155440"/>
                    <a:gd name="connsiteY19" fmla="*/ 186559 h 302979"/>
                    <a:gd name="connsiteX20" fmla="*/ 21939 w 155440"/>
                    <a:gd name="connsiteY20" fmla="*/ 180027 h 302979"/>
                    <a:gd name="connsiteX21" fmla="*/ 24291 w 155440"/>
                    <a:gd name="connsiteY21" fmla="*/ 165397 h 302979"/>
                    <a:gd name="connsiteX22" fmla="*/ 22201 w 155440"/>
                    <a:gd name="connsiteY22" fmla="*/ 155470 h 302979"/>
                    <a:gd name="connsiteX23" fmla="*/ 18282 w 155440"/>
                    <a:gd name="connsiteY23" fmla="*/ 148416 h 302979"/>
                    <a:gd name="connsiteX24" fmla="*/ 18020 w 155440"/>
                    <a:gd name="connsiteY24" fmla="*/ 140317 h 302979"/>
                    <a:gd name="connsiteX25" fmla="*/ 16714 w 155440"/>
                    <a:gd name="connsiteY25" fmla="*/ 132741 h 302979"/>
                    <a:gd name="connsiteX26" fmla="*/ 13579 w 155440"/>
                    <a:gd name="connsiteY26" fmla="*/ 126470 h 302979"/>
                    <a:gd name="connsiteX27" fmla="*/ 13057 w 155440"/>
                    <a:gd name="connsiteY27" fmla="*/ 118633 h 302979"/>
                    <a:gd name="connsiteX28" fmla="*/ 17759 w 155440"/>
                    <a:gd name="connsiteY28" fmla="*/ 113146 h 302979"/>
                    <a:gd name="connsiteX29" fmla="*/ 21156 w 155440"/>
                    <a:gd name="connsiteY29" fmla="*/ 105309 h 302979"/>
                    <a:gd name="connsiteX30" fmla="*/ 22462 w 155440"/>
                    <a:gd name="connsiteY30" fmla="*/ 96165 h 302979"/>
                    <a:gd name="connsiteX31" fmla="*/ 25597 w 155440"/>
                    <a:gd name="connsiteY31" fmla="*/ 90418 h 302979"/>
                    <a:gd name="connsiteX32" fmla="*/ 36308 w 155440"/>
                    <a:gd name="connsiteY32" fmla="*/ 91724 h 302979"/>
                    <a:gd name="connsiteX33" fmla="*/ 43101 w 155440"/>
                    <a:gd name="connsiteY33" fmla="*/ 88066 h 302979"/>
                    <a:gd name="connsiteX34" fmla="*/ 48849 w 155440"/>
                    <a:gd name="connsiteY34" fmla="*/ 84147 h 302979"/>
                    <a:gd name="connsiteX35" fmla="*/ 53290 w 155440"/>
                    <a:gd name="connsiteY35" fmla="*/ 84147 h 302979"/>
                    <a:gd name="connsiteX36" fmla="*/ 56686 w 155440"/>
                    <a:gd name="connsiteY36" fmla="*/ 82580 h 302979"/>
                    <a:gd name="connsiteX37" fmla="*/ 64785 w 155440"/>
                    <a:gd name="connsiteY37" fmla="*/ 84931 h 302979"/>
                    <a:gd name="connsiteX38" fmla="*/ 67920 w 155440"/>
                    <a:gd name="connsiteY38" fmla="*/ 80229 h 302979"/>
                    <a:gd name="connsiteX39" fmla="*/ 72100 w 155440"/>
                    <a:gd name="connsiteY39" fmla="*/ 73697 h 302979"/>
                    <a:gd name="connsiteX40" fmla="*/ 77325 w 155440"/>
                    <a:gd name="connsiteY40" fmla="*/ 70562 h 302979"/>
                    <a:gd name="connsiteX41" fmla="*/ 81244 w 155440"/>
                    <a:gd name="connsiteY41" fmla="*/ 75003 h 302979"/>
                    <a:gd name="connsiteX42" fmla="*/ 84640 w 155440"/>
                    <a:gd name="connsiteY42" fmla="*/ 68211 h 302979"/>
                    <a:gd name="connsiteX43" fmla="*/ 88037 w 155440"/>
                    <a:gd name="connsiteY43" fmla="*/ 60634 h 302979"/>
                    <a:gd name="connsiteX44" fmla="*/ 91433 w 155440"/>
                    <a:gd name="connsiteY44" fmla="*/ 59067 h 302979"/>
                    <a:gd name="connsiteX45" fmla="*/ 94829 w 155440"/>
                    <a:gd name="connsiteY45" fmla="*/ 60896 h 302979"/>
                    <a:gd name="connsiteX46" fmla="*/ 100838 w 155440"/>
                    <a:gd name="connsiteY46" fmla="*/ 58806 h 302979"/>
                    <a:gd name="connsiteX47" fmla="*/ 95352 w 155440"/>
                    <a:gd name="connsiteY47" fmla="*/ 54103 h 302979"/>
                    <a:gd name="connsiteX48" fmla="*/ 96658 w 155440"/>
                    <a:gd name="connsiteY48" fmla="*/ 46266 h 302979"/>
                    <a:gd name="connsiteX49" fmla="*/ 100577 w 155440"/>
                    <a:gd name="connsiteY49" fmla="*/ 44437 h 302979"/>
                    <a:gd name="connsiteX50" fmla="*/ 102406 w 155440"/>
                    <a:gd name="connsiteY50" fmla="*/ 40257 h 302979"/>
                    <a:gd name="connsiteX51" fmla="*/ 100316 w 155440"/>
                    <a:gd name="connsiteY51" fmla="*/ 32942 h 302979"/>
                    <a:gd name="connsiteX52" fmla="*/ 105802 w 155440"/>
                    <a:gd name="connsiteY52" fmla="*/ 37383 h 302979"/>
                    <a:gd name="connsiteX53" fmla="*/ 108937 w 155440"/>
                    <a:gd name="connsiteY53" fmla="*/ 33725 h 302979"/>
                    <a:gd name="connsiteX54" fmla="*/ 110505 w 155440"/>
                    <a:gd name="connsiteY54" fmla="*/ 29545 h 302979"/>
                    <a:gd name="connsiteX55" fmla="*/ 115991 w 155440"/>
                    <a:gd name="connsiteY55" fmla="*/ 29545 h 302979"/>
                    <a:gd name="connsiteX56" fmla="*/ 119649 w 155440"/>
                    <a:gd name="connsiteY56" fmla="*/ 13870 h 302979"/>
                    <a:gd name="connsiteX57" fmla="*/ 118343 w 155440"/>
                    <a:gd name="connsiteY57" fmla="*/ 8645 h 302979"/>
                    <a:gd name="connsiteX58" fmla="*/ 122784 w 155440"/>
                    <a:gd name="connsiteY58" fmla="*/ 2375 h 302979"/>
                    <a:gd name="connsiteX59" fmla="*/ 128270 w 155440"/>
                    <a:gd name="connsiteY59" fmla="*/ 285 h 302979"/>
                    <a:gd name="connsiteX60" fmla="*/ 130360 w 155440"/>
                    <a:gd name="connsiteY60" fmla="*/ 6816 h 302979"/>
                    <a:gd name="connsiteX61" fmla="*/ 140026 w 155440"/>
                    <a:gd name="connsiteY61" fmla="*/ 20662 h 302979"/>
                    <a:gd name="connsiteX62" fmla="*/ 144990 w 155440"/>
                    <a:gd name="connsiteY62" fmla="*/ 35293 h 302979"/>
                    <a:gd name="connsiteX63" fmla="*/ 149170 w 155440"/>
                    <a:gd name="connsiteY63" fmla="*/ 51229 h 302979"/>
                    <a:gd name="connsiteX64" fmla="*/ 155441 w 155440"/>
                    <a:gd name="connsiteY64" fmla="*/ 68994 h 302979"/>
                    <a:gd name="connsiteX65" fmla="*/ 151783 w 155440"/>
                    <a:gd name="connsiteY65" fmla="*/ 84670 h 302979"/>
                    <a:gd name="connsiteX66" fmla="*/ 149432 w 155440"/>
                    <a:gd name="connsiteY66" fmla="*/ 83363 h 302979"/>
                    <a:gd name="connsiteX67" fmla="*/ 144990 w 155440"/>
                    <a:gd name="connsiteY67" fmla="*/ 81796 h 302979"/>
                    <a:gd name="connsiteX68" fmla="*/ 142639 w 155440"/>
                    <a:gd name="connsiteY68" fmla="*/ 77355 h 302979"/>
                    <a:gd name="connsiteX69" fmla="*/ 138981 w 155440"/>
                    <a:gd name="connsiteY69" fmla="*/ 73958 h 302979"/>
                    <a:gd name="connsiteX70" fmla="*/ 136891 w 155440"/>
                    <a:gd name="connsiteY70" fmla="*/ 77355 h 302979"/>
                    <a:gd name="connsiteX71" fmla="*/ 136630 w 155440"/>
                    <a:gd name="connsiteY71" fmla="*/ 81796 h 302979"/>
                    <a:gd name="connsiteX72" fmla="*/ 138459 w 155440"/>
                    <a:gd name="connsiteY72" fmla="*/ 86499 h 302979"/>
                    <a:gd name="connsiteX73" fmla="*/ 140026 w 155440"/>
                    <a:gd name="connsiteY73" fmla="*/ 90679 h 302979"/>
                    <a:gd name="connsiteX74" fmla="*/ 139243 w 155440"/>
                    <a:gd name="connsiteY74" fmla="*/ 100606 h 302979"/>
                    <a:gd name="connsiteX75" fmla="*/ 139765 w 155440"/>
                    <a:gd name="connsiteY75" fmla="*/ 105309 h 302979"/>
                    <a:gd name="connsiteX76" fmla="*/ 143162 w 155440"/>
                    <a:gd name="connsiteY76" fmla="*/ 105831 h 302979"/>
                    <a:gd name="connsiteX77" fmla="*/ 136891 w 155440"/>
                    <a:gd name="connsiteY77" fmla="*/ 111318 h 302979"/>
                    <a:gd name="connsiteX78" fmla="*/ 131144 w 155440"/>
                    <a:gd name="connsiteY78" fmla="*/ 119155 h 302979"/>
                    <a:gd name="connsiteX79" fmla="*/ 129315 w 155440"/>
                    <a:gd name="connsiteY79" fmla="*/ 125164 h 302979"/>
                    <a:gd name="connsiteX80" fmla="*/ 129838 w 155440"/>
                    <a:gd name="connsiteY80" fmla="*/ 129083 h 302979"/>
                    <a:gd name="connsiteX81" fmla="*/ 128270 w 155440"/>
                    <a:gd name="connsiteY81" fmla="*/ 140056 h 302979"/>
                    <a:gd name="connsiteX82" fmla="*/ 126703 w 155440"/>
                    <a:gd name="connsiteY82" fmla="*/ 144758 h 302979"/>
                    <a:gd name="connsiteX83" fmla="*/ 123306 w 155440"/>
                    <a:gd name="connsiteY83" fmla="*/ 149983 h 302979"/>
                    <a:gd name="connsiteX84" fmla="*/ 119126 w 155440"/>
                    <a:gd name="connsiteY84" fmla="*/ 161740 h 302979"/>
                    <a:gd name="connsiteX85" fmla="*/ 113117 w 155440"/>
                    <a:gd name="connsiteY85" fmla="*/ 183163 h 302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155440" h="302979">
                      <a:moveTo>
                        <a:pt x="113117" y="183163"/>
                      </a:moveTo>
                      <a:cubicBezTo>
                        <a:pt x="111288" y="186559"/>
                        <a:pt x="111027" y="190478"/>
                        <a:pt x="109721" y="194135"/>
                      </a:cubicBezTo>
                      <a:cubicBezTo>
                        <a:pt x="108937" y="196225"/>
                        <a:pt x="107631" y="198054"/>
                        <a:pt x="106586" y="200144"/>
                      </a:cubicBezTo>
                      <a:cubicBezTo>
                        <a:pt x="105280" y="202495"/>
                        <a:pt x="104757" y="205369"/>
                        <a:pt x="104496" y="208243"/>
                      </a:cubicBezTo>
                      <a:cubicBezTo>
                        <a:pt x="103451" y="215558"/>
                        <a:pt x="102406" y="222873"/>
                        <a:pt x="100316" y="229927"/>
                      </a:cubicBezTo>
                      <a:cubicBezTo>
                        <a:pt x="99009" y="234368"/>
                        <a:pt x="96919" y="238548"/>
                        <a:pt x="95091" y="242728"/>
                      </a:cubicBezTo>
                      <a:cubicBezTo>
                        <a:pt x="89865" y="253963"/>
                        <a:pt x="87253" y="265980"/>
                        <a:pt x="83334" y="277737"/>
                      </a:cubicBezTo>
                      <a:cubicBezTo>
                        <a:pt x="81767" y="282178"/>
                        <a:pt x="80199" y="287142"/>
                        <a:pt x="77064" y="290538"/>
                      </a:cubicBezTo>
                      <a:cubicBezTo>
                        <a:pt x="74713" y="292889"/>
                        <a:pt x="71839" y="293934"/>
                        <a:pt x="68704" y="294979"/>
                      </a:cubicBezTo>
                      <a:cubicBezTo>
                        <a:pt x="65046" y="296024"/>
                        <a:pt x="61650" y="297069"/>
                        <a:pt x="57992" y="298376"/>
                      </a:cubicBezTo>
                      <a:cubicBezTo>
                        <a:pt x="54335" y="299943"/>
                        <a:pt x="50939" y="301511"/>
                        <a:pt x="47020" y="302556"/>
                      </a:cubicBezTo>
                      <a:cubicBezTo>
                        <a:pt x="39182" y="304384"/>
                        <a:pt x="32651" y="299943"/>
                        <a:pt x="26381" y="296024"/>
                      </a:cubicBezTo>
                      <a:cubicBezTo>
                        <a:pt x="20894" y="292628"/>
                        <a:pt x="13057" y="289493"/>
                        <a:pt x="9660" y="284007"/>
                      </a:cubicBezTo>
                      <a:cubicBezTo>
                        <a:pt x="6264" y="278520"/>
                        <a:pt x="7309" y="271466"/>
                        <a:pt x="7309" y="265196"/>
                      </a:cubicBezTo>
                      <a:cubicBezTo>
                        <a:pt x="7309" y="258665"/>
                        <a:pt x="6003" y="252656"/>
                        <a:pt x="3913" y="246647"/>
                      </a:cubicBezTo>
                      <a:cubicBezTo>
                        <a:pt x="1562" y="239594"/>
                        <a:pt x="-790" y="232278"/>
                        <a:pt x="255" y="224702"/>
                      </a:cubicBezTo>
                      <a:cubicBezTo>
                        <a:pt x="516" y="221567"/>
                        <a:pt x="1562" y="218432"/>
                        <a:pt x="2607" y="215297"/>
                      </a:cubicBezTo>
                      <a:cubicBezTo>
                        <a:pt x="4696" y="209811"/>
                        <a:pt x="7309" y="204847"/>
                        <a:pt x="10183" y="199883"/>
                      </a:cubicBezTo>
                      <a:cubicBezTo>
                        <a:pt x="11228" y="198054"/>
                        <a:pt x="12795" y="196487"/>
                        <a:pt x="13840" y="194658"/>
                      </a:cubicBezTo>
                      <a:cubicBezTo>
                        <a:pt x="15147" y="192045"/>
                        <a:pt x="16192" y="189171"/>
                        <a:pt x="17759" y="186559"/>
                      </a:cubicBezTo>
                      <a:cubicBezTo>
                        <a:pt x="19065" y="184469"/>
                        <a:pt x="20633" y="182379"/>
                        <a:pt x="21939" y="180027"/>
                      </a:cubicBezTo>
                      <a:cubicBezTo>
                        <a:pt x="24552" y="175586"/>
                        <a:pt x="24813" y="170361"/>
                        <a:pt x="24291" y="165397"/>
                      </a:cubicBezTo>
                      <a:cubicBezTo>
                        <a:pt x="24029" y="162001"/>
                        <a:pt x="23768" y="158344"/>
                        <a:pt x="22201" y="155470"/>
                      </a:cubicBezTo>
                      <a:cubicBezTo>
                        <a:pt x="21156" y="153119"/>
                        <a:pt x="19065" y="151028"/>
                        <a:pt x="18282" y="148416"/>
                      </a:cubicBezTo>
                      <a:cubicBezTo>
                        <a:pt x="17759" y="145803"/>
                        <a:pt x="18282" y="142930"/>
                        <a:pt x="18020" y="140317"/>
                      </a:cubicBezTo>
                      <a:cubicBezTo>
                        <a:pt x="17759" y="137966"/>
                        <a:pt x="17498" y="135092"/>
                        <a:pt x="16714" y="132741"/>
                      </a:cubicBezTo>
                      <a:cubicBezTo>
                        <a:pt x="15931" y="130650"/>
                        <a:pt x="14363" y="128822"/>
                        <a:pt x="13579" y="126470"/>
                      </a:cubicBezTo>
                      <a:cubicBezTo>
                        <a:pt x="12795" y="124119"/>
                        <a:pt x="12534" y="121245"/>
                        <a:pt x="13057" y="118633"/>
                      </a:cubicBezTo>
                      <a:cubicBezTo>
                        <a:pt x="13579" y="116020"/>
                        <a:pt x="15931" y="114714"/>
                        <a:pt x="17759" y="113146"/>
                      </a:cubicBezTo>
                      <a:cubicBezTo>
                        <a:pt x="20111" y="110795"/>
                        <a:pt x="20894" y="108444"/>
                        <a:pt x="21156" y="105309"/>
                      </a:cubicBezTo>
                      <a:cubicBezTo>
                        <a:pt x="21417" y="102174"/>
                        <a:pt x="21939" y="99300"/>
                        <a:pt x="22462" y="96165"/>
                      </a:cubicBezTo>
                      <a:cubicBezTo>
                        <a:pt x="22984" y="93814"/>
                        <a:pt x="22723" y="91201"/>
                        <a:pt x="25597" y="90418"/>
                      </a:cubicBezTo>
                      <a:cubicBezTo>
                        <a:pt x="29254" y="89634"/>
                        <a:pt x="32912" y="91201"/>
                        <a:pt x="36308" y="91724"/>
                      </a:cubicBezTo>
                      <a:cubicBezTo>
                        <a:pt x="39443" y="92246"/>
                        <a:pt x="41272" y="90679"/>
                        <a:pt x="43101" y="88066"/>
                      </a:cubicBezTo>
                      <a:cubicBezTo>
                        <a:pt x="44669" y="85715"/>
                        <a:pt x="45714" y="83886"/>
                        <a:pt x="48849" y="84147"/>
                      </a:cubicBezTo>
                      <a:cubicBezTo>
                        <a:pt x="50416" y="84147"/>
                        <a:pt x="51722" y="84409"/>
                        <a:pt x="53290" y="84147"/>
                      </a:cubicBezTo>
                      <a:cubicBezTo>
                        <a:pt x="54596" y="83886"/>
                        <a:pt x="55380" y="83102"/>
                        <a:pt x="56686" y="82580"/>
                      </a:cubicBezTo>
                      <a:cubicBezTo>
                        <a:pt x="59560" y="81535"/>
                        <a:pt x="62172" y="84147"/>
                        <a:pt x="64785" y="84931"/>
                      </a:cubicBezTo>
                      <a:cubicBezTo>
                        <a:pt x="68181" y="85976"/>
                        <a:pt x="67659" y="82318"/>
                        <a:pt x="67920" y="80229"/>
                      </a:cubicBezTo>
                      <a:cubicBezTo>
                        <a:pt x="68443" y="77877"/>
                        <a:pt x="70533" y="75526"/>
                        <a:pt x="72100" y="73697"/>
                      </a:cubicBezTo>
                      <a:cubicBezTo>
                        <a:pt x="73145" y="72391"/>
                        <a:pt x="75496" y="68211"/>
                        <a:pt x="77325" y="70562"/>
                      </a:cubicBezTo>
                      <a:cubicBezTo>
                        <a:pt x="78370" y="72130"/>
                        <a:pt x="78632" y="75265"/>
                        <a:pt x="81244" y="75003"/>
                      </a:cubicBezTo>
                      <a:cubicBezTo>
                        <a:pt x="83596" y="74742"/>
                        <a:pt x="84118" y="70301"/>
                        <a:pt x="84640" y="68211"/>
                      </a:cubicBezTo>
                      <a:cubicBezTo>
                        <a:pt x="85163" y="65337"/>
                        <a:pt x="85685" y="62724"/>
                        <a:pt x="88037" y="60634"/>
                      </a:cubicBezTo>
                      <a:cubicBezTo>
                        <a:pt x="89082" y="59851"/>
                        <a:pt x="90127" y="59067"/>
                        <a:pt x="91433" y="59067"/>
                      </a:cubicBezTo>
                      <a:cubicBezTo>
                        <a:pt x="92739" y="59328"/>
                        <a:pt x="93523" y="60373"/>
                        <a:pt x="94829" y="60896"/>
                      </a:cubicBezTo>
                      <a:cubicBezTo>
                        <a:pt x="96397" y="61418"/>
                        <a:pt x="100838" y="60634"/>
                        <a:pt x="100838" y="58806"/>
                      </a:cubicBezTo>
                      <a:cubicBezTo>
                        <a:pt x="100838" y="56454"/>
                        <a:pt x="96658" y="55671"/>
                        <a:pt x="95352" y="54103"/>
                      </a:cubicBezTo>
                      <a:cubicBezTo>
                        <a:pt x="93784" y="51752"/>
                        <a:pt x="93784" y="47833"/>
                        <a:pt x="96658" y="46266"/>
                      </a:cubicBezTo>
                      <a:cubicBezTo>
                        <a:pt x="97965" y="45482"/>
                        <a:pt x="99532" y="45482"/>
                        <a:pt x="100577" y="44437"/>
                      </a:cubicBezTo>
                      <a:cubicBezTo>
                        <a:pt x="101622" y="43392"/>
                        <a:pt x="102406" y="41824"/>
                        <a:pt x="102406" y="40257"/>
                      </a:cubicBezTo>
                      <a:cubicBezTo>
                        <a:pt x="102667" y="37644"/>
                        <a:pt x="100054" y="35815"/>
                        <a:pt x="100316" y="32942"/>
                      </a:cubicBezTo>
                      <a:cubicBezTo>
                        <a:pt x="101622" y="34509"/>
                        <a:pt x="103451" y="37122"/>
                        <a:pt x="105802" y="37383"/>
                      </a:cubicBezTo>
                      <a:cubicBezTo>
                        <a:pt x="107892" y="37644"/>
                        <a:pt x="108676" y="35293"/>
                        <a:pt x="108937" y="33725"/>
                      </a:cubicBezTo>
                      <a:cubicBezTo>
                        <a:pt x="109199" y="32419"/>
                        <a:pt x="109199" y="30068"/>
                        <a:pt x="110505" y="29545"/>
                      </a:cubicBezTo>
                      <a:cubicBezTo>
                        <a:pt x="112334" y="29023"/>
                        <a:pt x="114162" y="30329"/>
                        <a:pt x="115991" y="29545"/>
                      </a:cubicBezTo>
                      <a:cubicBezTo>
                        <a:pt x="121478" y="27194"/>
                        <a:pt x="121478" y="18573"/>
                        <a:pt x="119649" y="13870"/>
                      </a:cubicBezTo>
                      <a:cubicBezTo>
                        <a:pt x="118865" y="12041"/>
                        <a:pt x="118081" y="10735"/>
                        <a:pt x="118343" y="8645"/>
                      </a:cubicBezTo>
                      <a:cubicBezTo>
                        <a:pt x="118865" y="6294"/>
                        <a:pt x="120955" y="3942"/>
                        <a:pt x="122784" y="2375"/>
                      </a:cubicBezTo>
                      <a:cubicBezTo>
                        <a:pt x="124090" y="1330"/>
                        <a:pt x="126441" y="-760"/>
                        <a:pt x="128270" y="285"/>
                      </a:cubicBezTo>
                      <a:cubicBezTo>
                        <a:pt x="129838" y="1330"/>
                        <a:pt x="129838" y="4987"/>
                        <a:pt x="130360" y="6816"/>
                      </a:cubicBezTo>
                      <a:cubicBezTo>
                        <a:pt x="131928" y="12825"/>
                        <a:pt x="136891" y="15699"/>
                        <a:pt x="140026" y="20662"/>
                      </a:cubicBezTo>
                      <a:cubicBezTo>
                        <a:pt x="142639" y="25104"/>
                        <a:pt x="143945" y="30329"/>
                        <a:pt x="144990" y="35293"/>
                      </a:cubicBezTo>
                      <a:cubicBezTo>
                        <a:pt x="146035" y="40779"/>
                        <a:pt x="146297" y="46266"/>
                        <a:pt x="149170" y="51229"/>
                      </a:cubicBezTo>
                      <a:cubicBezTo>
                        <a:pt x="152044" y="56716"/>
                        <a:pt x="155441" y="62724"/>
                        <a:pt x="155441" y="68994"/>
                      </a:cubicBezTo>
                      <a:cubicBezTo>
                        <a:pt x="155441" y="74220"/>
                        <a:pt x="153089" y="79706"/>
                        <a:pt x="151783" y="84670"/>
                      </a:cubicBezTo>
                      <a:cubicBezTo>
                        <a:pt x="151783" y="84931"/>
                        <a:pt x="149693" y="83625"/>
                        <a:pt x="149432" y="83363"/>
                      </a:cubicBezTo>
                      <a:cubicBezTo>
                        <a:pt x="147864" y="82841"/>
                        <a:pt x="146558" y="82318"/>
                        <a:pt x="144990" y="81796"/>
                      </a:cubicBezTo>
                      <a:cubicBezTo>
                        <a:pt x="145251" y="80751"/>
                        <a:pt x="143162" y="78400"/>
                        <a:pt x="142639" y="77355"/>
                      </a:cubicBezTo>
                      <a:cubicBezTo>
                        <a:pt x="141594" y="75526"/>
                        <a:pt x="141594" y="73436"/>
                        <a:pt x="138981" y="73958"/>
                      </a:cubicBezTo>
                      <a:cubicBezTo>
                        <a:pt x="138459" y="75265"/>
                        <a:pt x="137414" y="76049"/>
                        <a:pt x="136891" y="77355"/>
                      </a:cubicBezTo>
                      <a:cubicBezTo>
                        <a:pt x="136369" y="78400"/>
                        <a:pt x="136369" y="80490"/>
                        <a:pt x="136630" y="81796"/>
                      </a:cubicBezTo>
                      <a:cubicBezTo>
                        <a:pt x="136891" y="83363"/>
                        <a:pt x="137937" y="84931"/>
                        <a:pt x="138459" y="86499"/>
                      </a:cubicBezTo>
                      <a:cubicBezTo>
                        <a:pt x="138981" y="88066"/>
                        <a:pt x="139504" y="89372"/>
                        <a:pt x="140026" y="90679"/>
                      </a:cubicBezTo>
                      <a:cubicBezTo>
                        <a:pt x="141072" y="94075"/>
                        <a:pt x="139243" y="97210"/>
                        <a:pt x="139243" y="100606"/>
                      </a:cubicBezTo>
                      <a:cubicBezTo>
                        <a:pt x="139243" y="101912"/>
                        <a:pt x="139243" y="104003"/>
                        <a:pt x="139765" y="105309"/>
                      </a:cubicBezTo>
                      <a:cubicBezTo>
                        <a:pt x="140549" y="106354"/>
                        <a:pt x="141856" y="106093"/>
                        <a:pt x="143162" y="105831"/>
                      </a:cubicBezTo>
                      <a:cubicBezTo>
                        <a:pt x="143945" y="110273"/>
                        <a:pt x="140026" y="110012"/>
                        <a:pt x="136891" y="111318"/>
                      </a:cubicBezTo>
                      <a:cubicBezTo>
                        <a:pt x="133234" y="112624"/>
                        <a:pt x="132189" y="116020"/>
                        <a:pt x="131144" y="119155"/>
                      </a:cubicBezTo>
                      <a:cubicBezTo>
                        <a:pt x="130621" y="120984"/>
                        <a:pt x="129315" y="123074"/>
                        <a:pt x="129315" y="125164"/>
                      </a:cubicBezTo>
                      <a:cubicBezTo>
                        <a:pt x="129315" y="126470"/>
                        <a:pt x="129838" y="127777"/>
                        <a:pt x="129838" y="129083"/>
                      </a:cubicBezTo>
                      <a:cubicBezTo>
                        <a:pt x="129576" y="132741"/>
                        <a:pt x="129054" y="136398"/>
                        <a:pt x="128270" y="140056"/>
                      </a:cubicBezTo>
                      <a:cubicBezTo>
                        <a:pt x="128009" y="141623"/>
                        <a:pt x="127747" y="143452"/>
                        <a:pt x="126703" y="144758"/>
                      </a:cubicBezTo>
                      <a:cubicBezTo>
                        <a:pt x="125657" y="146587"/>
                        <a:pt x="124351" y="148155"/>
                        <a:pt x="123306" y="149983"/>
                      </a:cubicBezTo>
                      <a:cubicBezTo>
                        <a:pt x="121216" y="153902"/>
                        <a:pt x="120171" y="157560"/>
                        <a:pt x="119126" y="161740"/>
                      </a:cubicBezTo>
                      <a:cubicBezTo>
                        <a:pt x="116513" y="169577"/>
                        <a:pt x="116252" y="176893"/>
                        <a:pt x="113117" y="18316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7" name="Freeform: Shape 536">
                  <a:extLst>
                    <a:ext uri="{FF2B5EF4-FFF2-40B4-BE49-F238E27FC236}">
                      <a16:creationId xmlns:a16="http://schemas.microsoft.com/office/drawing/2014/main" id="{AC6CC351-9F7B-FE5E-4A3E-953B9169ACC0}"/>
                    </a:ext>
                  </a:extLst>
                </p:cNvPr>
                <p:cNvSpPr/>
                <p:nvPr/>
              </p:nvSpPr>
              <p:spPr>
                <a:xfrm>
                  <a:off x="5832292" y="4351197"/>
                  <a:ext cx="5747" cy="8360"/>
                </a:xfrm>
                <a:custGeom>
                  <a:avLst/>
                  <a:gdLst>
                    <a:gd name="connsiteX0" fmla="*/ 5748 w 5747"/>
                    <a:gd name="connsiteY0" fmla="*/ 4180 h 8360"/>
                    <a:gd name="connsiteX1" fmla="*/ 2874 w 5747"/>
                    <a:gd name="connsiteY1" fmla="*/ 8360 h 8360"/>
                    <a:gd name="connsiteX2" fmla="*/ 0 w 5747"/>
                    <a:gd name="connsiteY2" fmla="*/ 4180 h 8360"/>
                    <a:gd name="connsiteX3" fmla="*/ 2874 w 5747"/>
                    <a:gd name="connsiteY3" fmla="*/ 0 h 8360"/>
                    <a:gd name="connsiteX4" fmla="*/ 5748 w 5747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8360">
                      <a:moveTo>
                        <a:pt x="5748" y="4180"/>
                      </a:moveTo>
                      <a:cubicBezTo>
                        <a:pt x="5748" y="6531"/>
                        <a:pt x="4442" y="8360"/>
                        <a:pt x="2874" y="8360"/>
                      </a:cubicBezTo>
                      <a:cubicBezTo>
                        <a:pt x="1306" y="8360"/>
                        <a:pt x="0" y="6531"/>
                        <a:pt x="0" y="4180"/>
                      </a:cubicBezTo>
                      <a:cubicBezTo>
                        <a:pt x="0" y="1829"/>
                        <a:pt x="1306" y="0"/>
                        <a:pt x="2874" y="0"/>
                      </a:cubicBezTo>
                      <a:cubicBezTo>
                        <a:pt x="4442" y="0"/>
                        <a:pt x="5748" y="1829"/>
                        <a:pt x="5748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8" name="Freeform: Shape 537">
                  <a:extLst>
                    <a:ext uri="{FF2B5EF4-FFF2-40B4-BE49-F238E27FC236}">
                      <a16:creationId xmlns:a16="http://schemas.microsoft.com/office/drawing/2014/main" id="{2F6D3AD3-DCC1-A773-7CAD-41D8FD6D7650}"/>
                    </a:ext>
                  </a:extLst>
                </p:cNvPr>
                <p:cNvSpPr/>
                <p:nvPr/>
              </p:nvSpPr>
              <p:spPr>
                <a:xfrm>
                  <a:off x="5813482" y="4339180"/>
                  <a:ext cx="9927" cy="6270"/>
                </a:xfrm>
                <a:custGeom>
                  <a:avLst/>
                  <a:gdLst>
                    <a:gd name="connsiteX0" fmla="*/ 9928 w 9927"/>
                    <a:gd name="connsiteY0" fmla="*/ 3135 h 6270"/>
                    <a:gd name="connsiteX1" fmla="*/ 4964 w 9927"/>
                    <a:gd name="connsiteY1" fmla="*/ 6270 h 6270"/>
                    <a:gd name="connsiteX2" fmla="*/ 0 w 9927"/>
                    <a:gd name="connsiteY2" fmla="*/ 3135 h 6270"/>
                    <a:gd name="connsiteX3" fmla="*/ 4964 w 9927"/>
                    <a:gd name="connsiteY3" fmla="*/ 0 h 6270"/>
                    <a:gd name="connsiteX4" fmla="*/ 9928 w 9927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27" h="6270">
                      <a:moveTo>
                        <a:pt x="9928" y="3135"/>
                      </a:moveTo>
                      <a:cubicBezTo>
                        <a:pt x="9928" y="4964"/>
                        <a:pt x="7838" y="6270"/>
                        <a:pt x="4964" y="6270"/>
                      </a:cubicBezTo>
                      <a:cubicBezTo>
                        <a:pt x="2351" y="6270"/>
                        <a:pt x="0" y="4964"/>
                        <a:pt x="0" y="3135"/>
                      </a:cubicBezTo>
                      <a:cubicBezTo>
                        <a:pt x="0" y="1306"/>
                        <a:pt x="2090" y="0"/>
                        <a:pt x="4964" y="0"/>
                      </a:cubicBezTo>
                      <a:cubicBezTo>
                        <a:pt x="7576" y="0"/>
                        <a:pt x="9928" y="1306"/>
                        <a:pt x="9928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9" name="Freeform: Shape 538">
                  <a:extLst>
                    <a:ext uri="{FF2B5EF4-FFF2-40B4-BE49-F238E27FC236}">
                      <a16:creationId xmlns:a16="http://schemas.microsoft.com/office/drawing/2014/main" id="{283FB73C-48F2-1CED-4734-B2DEB5F176D4}"/>
                    </a:ext>
                  </a:extLst>
                </p:cNvPr>
                <p:cNvSpPr/>
                <p:nvPr/>
              </p:nvSpPr>
              <p:spPr>
                <a:xfrm>
                  <a:off x="5801987" y="4342837"/>
                  <a:ext cx="7315" cy="4702"/>
                </a:xfrm>
                <a:custGeom>
                  <a:avLst/>
                  <a:gdLst>
                    <a:gd name="connsiteX0" fmla="*/ 7315 w 7315"/>
                    <a:gd name="connsiteY0" fmla="*/ 2351 h 4702"/>
                    <a:gd name="connsiteX1" fmla="*/ 3658 w 7315"/>
                    <a:gd name="connsiteY1" fmla="*/ 4702 h 4702"/>
                    <a:gd name="connsiteX2" fmla="*/ 0 w 7315"/>
                    <a:gd name="connsiteY2" fmla="*/ 2351 h 4702"/>
                    <a:gd name="connsiteX3" fmla="*/ 3658 w 7315"/>
                    <a:gd name="connsiteY3" fmla="*/ 0 h 4702"/>
                    <a:gd name="connsiteX4" fmla="*/ 7315 w 7315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4702">
                      <a:moveTo>
                        <a:pt x="7315" y="2351"/>
                      </a:moveTo>
                      <a:cubicBezTo>
                        <a:pt x="7315" y="3657"/>
                        <a:pt x="5748" y="4702"/>
                        <a:pt x="3658" y="4702"/>
                      </a:cubicBezTo>
                      <a:cubicBezTo>
                        <a:pt x="1567" y="4702"/>
                        <a:pt x="0" y="3657"/>
                        <a:pt x="0" y="2351"/>
                      </a:cubicBezTo>
                      <a:cubicBezTo>
                        <a:pt x="0" y="1045"/>
                        <a:pt x="1567" y="0"/>
                        <a:pt x="3658" y="0"/>
                      </a:cubicBezTo>
                      <a:cubicBezTo>
                        <a:pt x="5748" y="0"/>
                        <a:pt x="7315" y="1306"/>
                        <a:pt x="7315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0" name="Freeform: Shape 539">
                  <a:extLst>
                    <a:ext uri="{FF2B5EF4-FFF2-40B4-BE49-F238E27FC236}">
                      <a16:creationId xmlns:a16="http://schemas.microsoft.com/office/drawing/2014/main" id="{D1F11A8D-0ED8-CC7A-C360-8C1204BD95DA}"/>
                    </a:ext>
                  </a:extLst>
                </p:cNvPr>
                <p:cNvSpPr/>
                <p:nvPr/>
              </p:nvSpPr>
              <p:spPr>
                <a:xfrm>
                  <a:off x="5791275" y="4323504"/>
                  <a:ext cx="7315" cy="11495"/>
                </a:xfrm>
                <a:custGeom>
                  <a:avLst/>
                  <a:gdLst>
                    <a:gd name="connsiteX0" fmla="*/ 7315 w 7315"/>
                    <a:gd name="connsiteY0" fmla="*/ 5747 h 11495"/>
                    <a:gd name="connsiteX1" fmla="*/ 3658 w 7315"/>
                    <a:gd name="connsiteY1" fmla="*/ 11495 h 11495"/>
                    <a:gd name="connsiteX2" fmla="*/ 0 w 7315"/>
                    <a:gd name="connsiteY2" fmla="*/ 5747 h 11495"/>
                    <a:gd name="connsiteX3" fmla="*/ 3658 w 7315"/>
                    <a:gd name="connsiteY3" fmla="*/ 0 h 11495"/>
                    <a:gd name="connsiteX4" fmla="*/ 7315 w 7315"/>
                    <a:gd name="connsiteY4" fmla="*/ 5747 h 1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11495">
                      <a:moveTo>
                        <a:pt x="7315" y="5747"/>
                      </a:moveTo>
                      <a:cubicBezTo>
                        <a:pt x="7315" y="8883"/>
                        <a:pt x="5747" y="11495"/>
                        <a:pt x="3658" y="11495"/>
                      </a:cubicBezTo>
                      <a:cubicBezTo>
                        <a:pt x="1567" y="11495"/>
                        <a:pt x="0" y="8883"/>
                        <a:pt x="0" y="5747"/>
                      </a:cubicBezTo>
                      <a:cubicBezTo>
                        <a:pt x="0" y="2613"/>
                        <a:pt x="1567" y="0"/>
                        <a:pt x="3658" y="0"/>
                      </a:cubicBezTo>
                      <a:cubicBezTo>
                        <a:pt x="5747" y="0"/>
                        <a:pt x="7315" y="2613"/>
                        <a:pt x="7315" y="57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1" name="Freeform: Shape 540">
                  <a:extLst>
                    <a:ext uri="{FF2B5EF4-FFF2-40B4-BE49-F238E27FC236}">
                      <a16:creationId xmlns:a16="http://schemas.microsoft.com/office/drawing/2014/main" id="{D869C614-828B-0F22-A164-E51132C07A69}"/>
                    </a:ext>
                  </a:extLst>
                </p:cNvPr>
                <p:cNvSpPr/>
                <p:nvPr/>
              </p:nvSpPr>
              <p:spPr>
                <a:xfrm>
                  <a:off x="5899174" y="4361386"/>
                  <a:ext cx="6269" cy="5747"/>
                </a:xfrm>
                <a:custGeom>
                  <a:avLst/>
                  <a:gdLst>
                    <a:gd name="connsiteX0" fmla="*/ 6270 w 6269"/>
                    <a:gd name="connsiteY0" fmla="*/ 2874 h 5747"/>
                    <a:gd name="connsiteX1" fmla="*/ 3135 w 6269"/>
                    <a:gd name="connsiteY1" fmla="*/ 5747 h 5747"/>
                    <a:gd name="connsiteX2" fmla="*/ 0 w 6269"/>
                    <a:gd name="connsiteY2" fmla="*/ 2874 h 5747"/>
                    <a:gd name="connsiteX3" fmla="*/ 3135 w 6269"/>
                    <a:gd name="connsiteY3" fmla="*/ 0 h 5747"/>
                    <a:gd name="connsiteX4" fmla="*/ 6270 w 6269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5747">
                      <a:moveTo>
                        <a:pt x="6270" y="2874"/>
                      </a:moveTo>
                      <a:cubicBezTo>
                        <a:pt x="6270" y="4441"/>
                        <a:pt x="4964" y="5747"/>
                        <a:pt x="3135" y="5747"/>
                      </a:cubicBezTo>
                      <a:cubicBezTo>
                        <a:pt x="1306" y="5747"/>
                        <a:pt x="0" y="4441"/>
                        <a:pt x="0" y="2874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0"/>
                        <a:pt x="6270" y="1306"/>
                        <a:pt x="627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9DFCD892-8E25-2F95-B746-1F9CCAC4EE45}"/>
                  </a:ext>
                </a:extLst>
              </p:cNvPr>
              <p:cNvSpPr/>
              <p:nvPr/>
            </p:nvSpPr>
            <p:spPr>
              <a:xfrm>
                <a:off x="4640971" y="4995711"/>
                <a:ext cx="6792" cy="5225"/>
              </a:xfrm>
              <a:custGeom>
                <a:avLst/>
                <a:gdLst>
                  <a:gd name="connsiteX0" fmla="*/ 6793 w 6792"/>
                  <a:gd name="connsiteY0" fmla="*/ 2613 h 5225"/>
                  <a:gd name="connsiteX1" fmla="*/ 3396 w 6792"/>
                  <a:gd name="connsiteY1" fmla="*/ 5225 h 5225"/>
                  <a:gd name="connsiteX2" fmla="*/ 0 w 6792"/>
                  <a:gd name="connsiteY2" fmla="*/ 2613 h 5225"/>
                  <a:gd name="connsiteX3" fmla="*/ 3396 w 6792"/>
                  <a:gd name="connsiteY3" fmla="*/ 0 h 5225"/>
                  <a:gd name="connsiteX4" fmla="*/ 6793 w 6792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5225">
                    <a:moveTo>
                      <a:pt x="6793" y="2613"/>
                    </a:moveTo>
                    <a:cubicBezTo>
                      <a:pt x="6793" y="4180"/>
                      <a:pt x="5225" y="5225"/>
                      <a:pt x="3396" y="5225"/>
                    </a:cubicBezTo>
                    <a:cubicBezTo>
                      <a:pt x="1568" y="5225"/>
                      <a:pt x="0" y="4180"/>
                      <a:pt x="0" y="2613"/>
                    </a:cubicBezTo>
                    <a:cubicBezTo>
                      <a:pt x="0" y="1045"/>
                      <a:pt x="1568" y="0"/>
                      <a:pt x="3396" y="0"/>
                    </a:cubicBezTo>
                    <a:cubicBezTo>
                      <a:pt x="5225" y="0"/>
                      <a:pt x="6793" y="1045"/>
                      <a:pt x="6793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9500AFF9-30DC-B4F1-DD7A-81F362FE8DBF}"/>
                  </a:ext>
                </a:extLst>
              </p:cNvPr>
              <p:cNvSpPr/>
              <p:nvPr/>
            </p:nvSpPr>
            <p:spPr>
              <a:xfrm>
                <a:off x="4590549" y="4914461"/>
                <a:ext cx="6792" cy="5225"/>
              </a:xfrm>
              <a:custGeom>
                <a:avLst/>
                <a:gdLst>
                  <a:gd name="connsiteX0" fmla="*/ 6793 w 6792"/>
                  <a:gd name="connsiteY0" fmla="*/ 2613 h 5225"/>
                  <a:gd name="connsiteX1" fmla="*/ 3396 w 6792"/>
                  <a:gd name="connsiteY1" fmla="*/ 5225 h 5225"/>
                  <a:gd name="connsiteX2" fmla="*/ 0 w 6792"/>
                  <a:gd name="connsiteY2" fmla="*/ 2613 h 5225"/>
                  <a:gd name="connsiteX3" fmla="*/ 3396 w 6792"/>
                  <a:gd name="connsiteY3" fmla="*/ 0 h 5225"/>
                  <a:gd name="connsiteX4" fmla="*/ 6793 w 6792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5225">
                    <a:moveTo>
                      <a:pt x="6793" y="2613"/>
                    </a:moveTo>
                    <a:cubicBezTo>
                      <a:pt x="6793" y="4180"/>
                      <a:pt x="5225" y="5225"/>
                      <a:pt x="3396" y="5225"/>
                    </a:cubicBezTo>
                    <a:cubicBezTo>
                      <a:pt x="1567" y="5225"/>
                      <a:pt x="0" y="4180"/>
                      <a:pt x="0" y="2613"/>
                    </a:cubicBezTo>
                    <a:cubicBezTo>
                      <a:pt x="0" y="1045"/>
                      <a:pt x="1567" y="0"/>
                      <a:pt x="3396" y="0"/>
                    </a:cubicBezTo>
                    <a:cubicBezTo>
                      <a:pt x="5486" y="0"/>
                      <a:pt x="6793" y="1045"/>
                      <a:pt x="6793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9230BF54-28E2-6DFD-9635-2AC19DBEE9DA}"/>
                  </a:ext>
                </a:extLst>
              </p:cNvPr>
              <p:cNvSpPr/>
              <p:nvPr/>
            </p:nvSpPr>
            <p:spPr>
              <a:xfrm>
                <a:off x="4733978" y="4421446"/>
                <a:ext cx="7314" cy="6821"/>
              </a:xfrm>
              <a:custGeom>
                <a:avLst/>
                <a:gdLst>
                  <a:gd name="connsiteX0" fmla="*/ 7315 w 7314"/>
                  <a:gd name="connsiteY0" fmla="*/ 3425 h 6821"/>
                  <a:gd name="connsiteX1" fmla="*/ 3657 w 7314"/>
                  <a:gd name="connsiteY1" fmla="*/ 6821 h 6821"/>
                  <a:gd name="connsiteX2" fmla="*/ 0 w 7314"/>
                  <a:gd name="connsiteY2" fmla="*/ 3425 h 6821"/>
                  <a:gd name="connsiteX3" fmla="*/ 3657 w 7314"/>
                  <a:gd name="connsiteY3" fmla="*/ 28 h 6821"/>
                  <a:gd name="connsiteX4" fmla="*/ 7315 w 7314"/>
                  <a:gd name="connsiteY4" fmla="*/ 3425 h 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14" h="6821">
                    <a:moveTo>
                      <a:pt x="7315" y="3425"/>
                    </a:moveTo>
                    <a:cubicBezTo>
                      <a:pt x="7315" y="5515"/>
                      <a:pt x="5747" y="6821"/>
                      <a:pt x="3657" y="6821"/>
                    </a:cubicBezTo>
                    <a:cubicBezTo>
                      <a:pt x="1567" y="6821"/>
                      <a:pt x="0" y="5254"/>
                      <a:pt x="0" y="3425"/>
                    </a:cubicBezTo>
                    <a:cubicBezTo>
                      <a:pt x="0" y="1335"/>
                      <a:pt x="1567" y="28"/>
                      <a:pt x="3657" y="28"/>
                    </a:cubicBezTo>
                    <a:cubicBezTo>
                      <a:pt x="5747" y="-233"/>
                      <a:pt x="7315" y="1335"/>
                      <a:pt x="7315" y="34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DD84B22C-8AAA-234C-24FA-C672CDAF415F}"/>
                  </a:ext>
                </a:extLst>
              </p:cNvPr>
              <p:cNvSpPr/>
              <p:nvPr/>
            </p:nvSpPr>
            <p:spPr>
              <a:xfrm>
                <a:off x="4547180" y="4246435"/>
                <a:ext cx="6269" cy="5225"/>
              </a:xfrm>
              <a:custGeom>
                <a:avLst/>
                <a:gdLst>
                  <a:gd name="connsiteX0" fmla="*/ 6270 w 6269"/>
                  <a:gd name="connsiteY0" fmla="*/ 2613 h 5225"/>
                  <a:gd name="connsiteX1" fmla="*/ 3135 w 6269"/>
                  <a:gd name="connsiteY1" fmla="*/ 5225 h 5225"/>
                  <a:gd name="connsiteX2" fmla="*/ 0 w 6269"/>
                  <a:gd name="connsiteY2" fmla="*/ 2613 h 5225"/>
                  <a:gd name="connsiteX3" fmla="*/ 3135 w 6269"/>
                  <a:gd name="connsiteY3" fmla="*/ 0 h 5225"/>
                  <a:gd name="connsiteX4" fmla="*/ 6270 w 6269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9" h="5225">
                    <a:moveTo>
                      <a:pt x="6270" y="2613"/>
                    </a:moveTo>
                    <a:cubicBezTo>
                      <a:pt x="6270" y="4180"/>
                      <a:pt x="4702" y="5225"/>
                      <a:pt x="3135" y="5225"/>
                    </a:cubicBezTo>
                    <a:cubicBezTo>
                      <a:pt x="1567" y="5225"/>
                      <a:pt x="0" y="3919"/>
                      <a:pt x="0" y="2613"/>
                    </a:cubicBezTo>
                    <a:cubicBezTo>
                      <a:pt x="0" y="1045"/>
                      <a:pt x="1567" y="0"/>
                      <a:pt x="3135" y="0"/>
                    </a:cubicBezTo>
                    <a:cubicBezTo>
                      <a:pt x="4964" y="0"/>
                      <a:pt x="6270" y="1306"/>
                      <a:pt x="6270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87F4DCA3-A3E5-17C3-66CD-7C8204CEF109}"/>
                  </a:ext>
                </a:extLst>
              </p:cNvPr>
              <p:cNvSpPr/>
              <p:nvPr/>
            </p:nvSpPr>
            <p:spPr>
              <a:xfrm>
                <a:off x="4976944" y="4105619"/>
                <a:ext cx="7837" cy="6792"/>
              </a:xfrm>
              <a:custGeom>
                <a:avLst/>
                <a:gdLst>
                  <a:gd name="connsiteX0" fmla="*/ 7838 w 7837"/>
                  <a:gd name="connsiteY0" fmla="*/ 3396 h 6792"/>
                  <a:gd name="connsiteX1" fmla="*/ 3919 w 7837"/>
                  <a:gd name="connsiteY1" fmla="*/ 6793 h 6792"/>
                  <a:gd name="connsiteX2" fmla="*/ 0 w 7837"/>
                  <a:gd name="connsiteY2" fmla="*/ 3396 h 6792"/>
                  <a:gd name="connsiteX3" fmla="*/ 3919 w 7837"/>
                  <a:gd name="connsiteY3" fmla="*/ 0 h 6792"/>
                  <a:gd name="connsiteX4" fmla="*/ 7838 w 7837"/>
                  <a:gd name="connsiteY4" fmla="*/ 3396 h 6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7" h="6792">
                    <a:moveTo>
                      <a:pt x="7838" y="3396"/>
                    </a:moveTo>
                    <a:cubicBezTo>
                      <a:pt x="7838" y="5272"/>
                      <a:pt x="6083" y="6793"/>
                      <a:pt x="3919" y="6793"/>
                    </a:cubicBezTo>
                    <a:cubicBezTo>
                      <a:pt x="1755" y="6793"/>
                      <a:pt x="0" y="5272"/>
                      <a:pt x="0" y="3396"/>
                    </a:cubicBezTo>
                    <a:cubicBezTo>
                      <a:pt x="0" y="1521"/>
                      <a:pt x="1755" y="0"/>
                      <a:pt x="3919" y="0"/>
                    </a:cubicBezTo>
                    <a:cubicBezTo>
                      <a:pt x="6083" y="0"/>
                      <a:pt x="7838" y="1521"/>
                      <a:pt x="7838" y="339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4D84FDD4-9475-E3EF-B51F-1DD1BFA38B7A}"/>
                  </a:ext>
                </a:extLst>
              </p:cNvPr>
              <p:cNvSpPr/>
              <p:nvPr/>
            </p:nvSpPr>
            <p:spPr>
              <a:xfrm>
                <a:off x="5000196" y="4067475"/>
                <a:ext cx="7315" cy="10450"/>
              </a:xfrm>
              <a:custGeom>
                <a:avLst/>
                <a:gdLst>
                  <a:gd name="connsiteX0" fmla="*/ 7315 w 7315"/>
                  <a:gd name="connsiteY0" fmla="*/ 5225 h 10450"/>
                  <a:gd name="connsiteX1" fmla="*/ 3658 w 7315"/>
                  <a:gd name="connsiteY1" fmla="*/ 10450 h 10450"/>
                  <a:gd name="connsiteX2" fmla="*/ 0 w 7315"/>
                  <a:gd name="connsiteY2" fmla="*/ 5225 h 10450"/>
                  <a:gd name="connsiteX3" fmla="*/ 3658 w 7315"/>
                  <a:gd name="connsiteY3" fmla="*/ 0 h 10450"/>
                  <a:gd name="connsiteX4" fmla="*/ 7315 w 7315"/>
                  <a:gd name="connsiteY4" fmla="*/ 5225 h 10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15" h="10450">
                    <a:moveTo>
                      <a:pt x="7315" y="5225"/>
                    </a:moveTo>
                    <a:cubicBezTo>
                      <a:pt x="7315" y="8099"/>
                      <a:pt x="5748" y="10450"/>
                      <a:pt x="3658" y="10450"/>
                    </a:cubicBezTo>
                    <a:cubicBezTo>
                      <a:pt x="1568" y="10450"/>
                      <a:pt x="0" y="8099"/>
                      <a:pt x="0" y="5225"/>
                    </a:cubicBezTo>
                    <a:cubicBezTo>
                      <a:pt x="0" y="2351"/>
                      <a:pt x="1568" y="0"/>
                      <a:pt x="3658" y="0"/>
                    </a:cubicBezTo>
                    <a:cubicBezTo>
                      <a:pt x="5748" y="0"/>
                      <a:pt x="7315" y="2351"/>
                      <a:pt x="7315" y="52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EC845034-1A5F-F25A-99F4-784129755A40}"/>
                  </a:ext>
                </a:extLst>
              </p:cNvPr>
              <p:cNvSpPr/>
              <p:nvPr/>
            </p:nvSpPr>
            <p:spPr>
              <a:xfrm>
                <a:off x="5042557" y="3996937"/>
                <a:ext cx="10477" cy="10544"/>
              </a:xfrm>
              <a:custGeom>
                <a:avLst/>
                <a:gdLst>
                  <a:gd name="connsiteX0" fmla="*/ 10413 w 10477"/>
                  <a:gd name="connsiteY0" fmla="*/ 1829 h 10544"/>
                  <a:gd name="connsiteX1" fmla="*/ 8845 w 10477"/>
                  <a:gd name="connsiteY1" fmla="*/ 0 h 10544"/>
                  <a:gd name="connsiteX2" fmla="*/ 6233 w 10477"/>
                  <a:gd name="connsiteY2" fmla="*/ 784 h 10544"/>
                  <a:gd name="connsiteX3" fmla="*/ 485 w 10477"/>
                  <a:gd name="connsiteY3" fmla="*/ 5747 h 10544"/>
                  <a:gd name="connsiteX4" fmla="*/ 485 w 10477"/>
                  <a:gd name="connsiteY4" fmla="*/ 7576 h 10544"/>
                  <a:gd name="connsiteX5" fmla="*/ 224 w 10477"/>
                  <a:gd name="connsiteY5" fmla="*/ 9405 h 10544"/>
                  <a:gd name="connsiteX6" fmla="*/ 3358 w 10477"/>
                  <a:gd name="connsiteY6" fmla="*/ 10450 h 10544"/>
                  <a:gd name="connsiteX7" fmla="*/ 7277 w 10477"/>
                  <a:gd name="connsiteY7" fmla="*/ 9666 h 10544"/>
                  <a:gd name="connsiteX8" fmla="*/ 10413 w 10477"/>
                  <a:gd name="connsiteY8" fmla="*/ 1829 h 1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77" h="10544">
                    <a:moveTo>
                      <a:pt x="10413" y="1829"/>
                    </a:moveTo>
                    <a:cubicBezTo>
                      <a:pt x="10674" y="784"/>
                      <a:pt x="10151" y="0"/>
                      <a:pt x="8845" y="0"/>
                    </a:cubicBezTo>
                    <a:cubicBezTo>
                      <a:pt x="7800" y="0"/>
                      <a:pt x="6755" y="0"/>
                      <a:pt x="6233" y="784"/>
                    </a:cubicBezTo>
                    <a:cubicBezTo>
                      <a:pt x="4665" y="2613"/>
                      <a:pt x="485" y="2874"/>
                      <a:pt x="485" y="5747"/>
                    </a:cubicBezTo>
                    <a:cubicBezTo>
                      <a:pt x="485" y="6531"/>
                      <a:pt x="746" y="7054"/>
                      <a:pt x="485" y="7576"/>
                    </a:cubicBezTo>
                    <a:cubicBezTo>
                      <a:pt x="224" y="8099"/>
                      <a:pt x="-299" y="8621"/>
                      <a:pt x="224" y="9405"/>
                    </a:cubicBezTo>
                    <a:cubicBezTo>
                      <a:pt x="1007" y="10450"/>
                      <a:pt x="2314" y="10711"/>
                      <a:pt x="3358" y="10450"/>
                    </a:cubicBezTo>
                    <a:cubicBezTo>
                      <a:pt x="4665" y="10189"/>
                      <a:pt x="6233" y="10711"/>
                      <a:pt x="7277" y="9666"/>
                    </a:cubicBezTo>
                    <a:cubicBezTo>
                      <a:pt x="9629" y="7838"/>
                      <a:pt x="9890" y="4441"/>
                      <a:pt x="10413" y="18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03622CB6-BB38-C323-9782-B95FE4357D7C}"/>
                  </a:ext>
                </a:extLst>
              </p:cNvPr>
              <p:cNvSpPr/>
              <p:nvPr/>
            </p:nvSpPr>
            <p:spPr>
              <a:xfrm>
                <a:off x="4519226" y="3832347"/>
                <a:ext cx="2612" cy="3134"/>
              </a:xfrm>
              <a:custGeom>
                <a:avLst/>
                <a:gdLst>
                  <a:gd name="connsiteX0" fmla="*/ 2613 w 2612"/>
                  <a:gd name="connsiteY0" fmla="*/ 1567 h 3134"/>
                  <a:gd name="connsiteX1" fmla="*/ 1306 w 2612"/>
                  <a:gd name="connsiteY1" fmla="*/ 3135 h 3134"/>
                  <a:gd name="connsiteX2" fmla="*/ 0 w 2612"/>
                  <a:gd name="connsiteY2" fmla="*/ 1567 h 3134"/>
                  <a:gd name="connsiteX3" fmla="*/ 1306 w 2612"/>
                  <a:gd name="connsiteY3" fmla="*/ 0 h 3134"/>
                  <a:gd name="connsiteX4" fmla="*/ 2613 w 2612"/>
                  <a:gd name="connsiteY4" fmla="*/ 1567 h 3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2" h="3134">
                    <a:moveTo>
                      <a:pt x="2613" y="1567"/>
                    </a:moveTo>
                    <a:cubicBezTo>
                      <a:pt x="2613" y="2351"/>
                      <a:pt x="2090" y="3135"/>
                      <a:pt x="1306" y="3135"/>
                    </a:cubicBezTo>
                    <a:cubicBezTo>
                      <a:pt x="523" y="3135"/>
                      <a:pt x="0" y="2351"/>
                      <a:pt x="0" y="1567"/>
                    </a:cubicBezTo>
                    <a:cubicBezTo>
                      <a:pt x="0" y="784"/>
                      <a:pt x="523" y="0"/>
                      <a:pt x="1306" y="0"/>
                    </a:cubicBezTo>
                    <a:cubicBezTo>
                      <a:pt x="2090" y="0"/>
                      <a:pt x="2613" y="784"/>
                      <a:pt x="2613" y="156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B0EC32FF-4EF5-0038-7976-DD12FDA81A22}"/>
                  </a:ext>
                </a:extLst>
              </p:cNvPr>
              <p:cNvSpPr/>
              <p:nvPr/>
            </p:nvSpPr>
            <p:spPr>
              <a:xfrm>
                <a:off x="4534118" y="3840707"/>
                <a:ext cx="3134" cy="5747"/>
              </a:xfrm>
              <a:custGeom>
                <a:avLst/>
                <a:gdLst>
                  <a:gd name="connsiteX0" fmla="*/ 3135 w 3134"/>
                  <a:gd name="connsiteY0" fmla="*/ 2874 h 5747"/>
                  <a:gd name="connsiteX1" fmla="*/ 1567 w 3134"/>
                  <a:gd name="connsiteY1" fmla="*/ 5748 h 5747"/>
                  <a:gd name="connsiteX2" fmla="*/ 0 w 3134"/>
                  <a:gd name="connsiteY2" fmla="*/ 2874 h 5747"/>
                  <a:gd name="connsiteX3" fmla="*/ 1567 w 3134"/>
                  <a:gd name="connsiteY3" fmla="*/ 0 h 5747"/>
                  <a:gd name="connsiteX4" fmla="*/ 3135 w 3134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" h="5747">
                    <a:moveTo>
                      <a:pt x="3135" y="2874"/>
                    </a:moveTo>
                    <a:cubicBezTo>
                      <a:pt x="3135" y="4442"/>
                      <a:pt x="2351" y="5748"/>
                      <a:pt x="1567" y="5748"/>
                    </a:cubicBezTo>
                    <a:cubicBezTo>
                      <a:pt x="784" y="5748"/>
                      <a:pt x="0" y="4442"/>
                      <a:pt x="0" y="2874"/>
                    </a:cubicBezTo>
                    <a:cubicBezTo>
                      <a:pt x="0" y="1306"/>
                      <a:pt x="784" y="0"/>
                      <a:pt x="1567" y="0"/>
                    </a:cubicBezTo>
                    <a:cubicBezTo>
                      <a:pt x="2351" y="0"/>
                      <a:pt x="3135" y="1306"/>
                      <a:pt x="3135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39976738-3569-61B3-60E4-A90077156EBE}"/>
                  </a:ext>
                </a:extLst>
              </p:cNvPr>
              <p:cNvSpPr/>
              <p:nvPr/>
            </p:nvSpPr>
            <p:spPr>
              <a:xfrm>
                <a:off x="4513217" y="3825815"/>
                <a:ext cx="4702" cy="4180"/>
              </a:xfrm>
              <a:custGeom>
                <a:avLst/>
                <a:gdLst>
                  <a:gd name="connsiteX0" fmla="*/ 4702 w 4702"/>
                  <a:gd name="connsiteY0" fmla="*/ 2090 h 4180"/>
                  <a:gd name="connsiteX1" fmla="*/ 2351 w 4702"/>
                  <a:gd name="connsiteY1" fmla="*/ 4180 h 4180"/>
                  <a:gd name="connsiteX2" fmla="*/ 0 w 4702"/>
                  <a:gd name="connsiteY2" fmla="*/ 2090 h 4180"/>
                  <a:gd name="connsiteX3" fmla="*/ 2351 w 4702"/>
                  <a:gd name="connsiteY3" fmla="*/ 0 h 4180"/>
                  <a:gd name="connsiteX4" fmla="*/ 4702 w 4702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2" h="4180">
                    <a:moveTo>
                      <a:pt x="4702" y="2090"/>
                    </a:moveTo>
                    <a:cubicBezTo>
                      <a:pt x="4702" y="3135"/>
                      <a:pt x="3657" y="4180"/>
                      <a:pt x="2351" y="4180"/>
                    </a:cubicBezTo>
                    <a:cubicBezTo>
                      <a:pt x="1045" y="4180"/>
                      <a:pt x="0" y="3396"/>
                      <a:pt x="0" y="2090"/>
                    </a:cubicBezTo>
                    <a:cubicBezTo>
                      <a:pt x="0" y="1045"/>
                      <a:pt x="1045" y="0"/>
                      <a:pt x="2351" y="0"/>
                    </a:cubicBezTo>
                    <a:cubicBezTo>
                      <a:pt x="3396" y="0"/>
                      <a:pt x="4702" y="1045"/>
                      <a:pt x="4702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0100443F-AF2A-C53C-880A-0AB4A0211908}"/>
                  </a:ext>
                </a:extLst>
              </p:cNvPr>
              <p:cNvSpPr/>
              <p:nvPr/>
            </p:nvSpPr>
            <p:spPr>
              <a:xfrm>
                <a:off x="4501722" y="3825815"/>
                <a:ext cx="7314" cy="4180"/>
              </a:xfrm>
              <a:custGeom>
                <a:avLst/>
                <a:gdLst>
                  <a:gd name="connsiteX0" fmla="*/ 7315 w 7314"/>
                  <a:gd name="connsiteY0" fmla="*/ 2090 h 4180"/>
                  <a:gd name="connsiteX1" fmla="*/ 3658 w 7314"/>
                  <a:gd name="connsiteY1" fmla="*/ 4180 h 4180"/>
                  <a:gd name="connsiteX2" fmla="*/ 0 w 7314"/>
                  <a:gd name="connsiteY2" fmla="*/ 2090 h 4180"/>
                  <a:gd name="connsiteX3" fmla="*/ 3658 w 7314"/>
                  <a:gd name="connsiteY3" fmla="*/ 0 h 4180"/>
                  <a:gd name="connsiteX4" fmla="*/ 7315 w 7314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14" h="4180">
                    <a:moveTo>
                      <a:pt x="7315" y="2090"/>
                    </a:moveTo>
                    <a:cubicBezTo>
                      <a:pt x="7315" y="3135"/>
                      <a:pt x="5747" y="4180"/>
                      <a:pt x="3658" y="4180"/>
                    </a:cubicBezTo>
                    <a:cubicBezTo>
                      <a:pt x="1567" y="4180"/>
                      <a:pt x="0" y="3396"/>
                      <a:pt x="0" y="2090"/>
                    </a:cubicBezTo>
                    <a:cubicBezTo>
                      <a:pt x="0" y="1045"/>
                      <a:pt x="1567" y="0"/>
                      <a:pt x="3658" y="0"/>
                    </a:cubicBezTo>
                    <a:cubicBezTo>
                      <a:pt x="5747" y="0"/>
                      <a:pt x="7315" y="1045"/>
                      <a:pt x="7315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C69EA538-91BB-930E-D202-A19A7EEEB373}"/>
                  </a:ext>
                </a:extLst>
              </p:cNvPr>
              <p:cNvSpPr/>
              <p:nvPr/>
            </p:nvSpPr>
            <p:spPr>
              <a:xfrm>
                <a:off x="4508515" y="3832869"/>
                <a:ext cx="8882" cy="5747"/>
              </a:xfrm>
              <a:custGeom>
                <a:avLst/>
                <a:gdLst>
                  <a:gd name="connsiteX0" fmla="*/ 8883 w 8882"/>
                  <a:gd name="connsiteY0" fmla="*/ 2874 h 5747"/>
                  <a:gd name="connsiteX1" fmla="*/ 4441 w 8882"/>
                  <a:gd name="connsiteY1" fmla="*/ 5748 h 5747"/>
                  <a:gd name="connsiteX2" fmla="*/ 0 w 8882"/>
                  <a:gd name="connsiteY2" fmla="*/ 2874 h 5747"/>
                  <a:gd name="connsiteX3" fmla="*/ 4441 w 8882"/>
                  <a:gd name="connsiteY3" fmla="*/ 0 h 5747"/>
                  <a:gd name="connsiteX4" fmla="*/ 8883 w 8882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82" h="5747">
                    <a:moveTo>
                      <a:pt x="8883" y="2874"/>
                    </a:moveTo>
                    <a:cubicBezTo>
                      <a:pt x="8883" y="4442"/>
                      <a:pt x="6793" y="5748"/>
                      <a:pt x="4441" y="5748"/>
                    </a:cubicBezTo>
                    <a:cubicBezTo>
                      <a:pt x="2090" y="5748"/>
                      <a:pt x="0" y="4442"/>
                      <a:pt x="0" y="2874"/>
                    </a:cubicBezTo>
                    <a:cubicBezTo>
                      <a:pt x="0" y="1306"/>
                      <a:pt x="2090" y="0"/>
                      <a:pt x="4441" y="0"/>
                    </a:cubicBezTo>
                    <a:cubicBezTo>
                      <a:pt x="6793" y="0"/>
                      <a:pt x="8883" y="1306"/>
                      <a:pt x="8883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33" name="Graphic 3">
                <a:extLst>
                  <a:ext uri="{FF2B5EF4-FFF2-40B4-BE49-F238E27FC236}">
                    <a16:creationId xmlns:a16="http://schemas.microsoft.com/office/drawing/2014/main" id="{846A38EC-D6D9-A8AD-77F0-7CBD2CD5B836}"/>
                  </a:ext>
                </a:extLst>
              </p:cNvPr>
              <p:cNvGrpSpPr/>
              <p:nvPr/>
            </p:nvGrpSpPr>
            <p:grpSpPr>
              <a:xfrm>
                <a:off x="4310745" y="3701981"/>
                <a:ext cx="69204" cy="74302"/>
                <a:chOff x="4310745" y="3701981"/>
                <a:chExt cx="69204" cy="74302"/>
              </a:xfrm>
              <a:solidFill>
                <a:srgbClr val="D5D7D8"/>
              </a:solidFill>
            </p:grpSpPr>
            <p:sp>
              <p:nvSpPr>
                <p:cNvPr id="528" name="Freeform: Shape 527">
                  <a:extLst>
                    <a:ext uri="{FF2B5EF4-FFF2-40B4-BE49-F238E27FC236}">
                      <a16:creationId xmlns:a16="http://schemas.microsoft.com/office/drawing/2014/main" id="{504F73E0-D815-FA62-ED04-3354CAC6657F}"/>
                    </a:ext>
                  </a:extLst>
                </p:cNvPr>
                <p:cNvSpPr/>
                <p:nvPr/>
              </p:nvSpPr>
              <p:spPr>
                <a:xfrm>
                  <a:off x="4329816" y="3747700"/>
                  <a:ext cx="5225" cy="8360"/>
                </a:xfrm>
                <a:custGeom>
                  <a:avLst/>
                  <a:gdLst>
                    <a:gd name="connsiteX0" fmla="*/ 5225 w 5225"/>
                    <a:gd name="connsiteY0" fmla="*/ 4180 h 8360"/>
                    <a:gd name="connsiteX1" fmla="*/ 2613 w 5225"/>
                    <a:gd name="connsiteY1" fmla="*/ 8360 h 8360"/>
                    <a:gd name="connsiteX2" fmla="*/ 0 w 5225"/>
                    <a:gd name="connsiteY2" fmla="*/ 4180 h 8360"/>
                    <a:gd name="connsiteX3" fmla="*/ 2613 w 5225"/>
                    <a:gd name="connsiteY3" fmla="*/ 0 h 8360"/>
                    <a:gd name="connsiteX4" fmla="*/ 5225 w 5225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8360">
                      <a:moveTo>
                        <a:pt x="5225" y="4180"/>
                      </a:moveTo>
                      <a:cubicBezTo>
                        <a:pt x="5225" y="6270"/>
                        <a:pt x="4180" y="8360"/>
                        <a:pt x="2613" y="8360"/>
                      </a:cubicBezTo>
                      <a:cubicBezTo>
                        <a:pt x="1045" y="8360"/>
                        <a:pt x="0" y="6531"/>
                        <a:pt x="0" y="4180"/>
                      </a:cubicBezTo>
                      <a:cubicBezTo>
                        <a:pt x="0" y="2090"/>
                        <a:pt x="1045" y="0"/>
                        <a:pt x="2613" y="0"/>
                      </a:cubicBezTo>
                      <a:cubicBezTo>
                        <a:pt x="4180" y="0"/>
                        <a:pt x="5225" y="1829"/>
                        <a:pt x="5225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9" name="Freeform: Shape 528">
                  <a:extLst>
                    <a:ext uri="{FF2B5EF4-FFF2-40B4-BE49-F238E27FC236}">
                      <a16:creationId xmlns:a16="http://schemas.microsoft.com/office/drawing/2014/main" id="{61843AFD-A7B6-17D9-3A50-937CD5AA0C96}"/>
                    </a:ext>
                  </a:extLst>
                </p:cNvPr>
                <p:cNvSpPr/>
                <p:nvPr/>
              </p:nvSpPr>
              <p:spPr>
                <a:xfrm>
                  <a:off x="4363779" y="3721836"/>
                  <a:ext cx="7837" cy="8360"/>
                </a:xfrm>
                <a:custGeom>
                  <a:avLst/>
                  <a:gdLst>
                    <a:gd name="connsiteX0" fmla="*/ 7838 w 7837"/>
                    <a:gd name="connsiteY0" fmla="*/ 4180 h 8360"/>
                    <a:gd name="connsiteX1" fmla="*/ 3919 w 7837"/>
                    <a:gd name="connsiteY1" fmla="*/ 8360 h 8360"/>
                    <a:gd name="connsiteX2" fmla="*/ 0 w 7837"/>
                    <a:gd name="connsiteY2" fmla="*/ 4180 h 8360"/>
                    <a:gd name="connsiteX3" fmla="*/ 3919 w 7837"/>
                    <a:gd name="connsiteY3" fmla="*/ 0 h 8360"/>
                    <a:gd name="connsiteX4" fmla="*/ 7838 w 7837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8360">
                      <a:moveTo>
                        <a:pt x="7838" y="4180"/>
                      </a:moveTo>
                      <a:cubicBezTo>
                        <a:pt x="7838" y="6531"/>
                        <a:pt x="6009" y="8360"/>
                        <a:pt x="3919" y="8360"/>
                      </a:cubicBezTo>
                      <a:cubicBezTo>
                        <a:pt x="1829" y="8360"/>
                        <a:pt x="0" y="6531"/>
                        <a:pt x="0" y="4180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9" y="0"/>
                        <a:pt x="7838" y="1829"/>
                        <a:pt x="7838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0" name="Freeform: Shape 529">
                  <a:extLst>
                    <a:ext uri="{FF2B5EF4-FFF2-40B4-BE49-F238E27FC236}">
                      <a16:creationId xmlns:a16="http://schemas.microsoft.com/office/drawing/2014/main" id="{DC2704B3-43A9-0AFA-B152-9E21BC28E2B6}"/>
                    </a:ext>
                  </a:extLst>
                </p:cNvPr>
                <p:cNvSpPr/>
                <p:nvPr/>
              </p:nvSpPr>
              <p:spPr>
                <a:xfrm>
                  <a:off x="4362212" y="3707206"/>
                  <a:ext cx="4702" cy="9927"/>
                </a:xfrm>
                <a:custGeom>
                  <a:avLst/>
                  <a:gdLst>
                    <a:gd name="connsiteX0" fmla="*/ 4703 w 4702"/>
                    <a:gd name="connsiteY0" fmla="*/ 4964 h 9927"/>
                    <a:gd name="connsiteX1" fmla="*/ 2351 w 4702"/>
                    <a:gd name="connsiteY1" fmla="*/ 9928 h 9927"/>
                    <a:gd name="connsiteX2" fmla="*/ 0 w 4702"/>
                    <a:gd name="connsiteY2" fmla="*/ 4964 h 9927"/>
                    <a:gd name="connsiteX3" fmla="*/ 2351 w 4702"/>
                    <a:gd name="connsiteY3" fmla="*/ 0 h 9927"/>
                    <a:gd name="connsiteX4" fmla="*/ 4703 w 4702"/>
                    <a:gd name="connsiteY4" fmla="*/ 4964 h 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9927">
                      <a:moveTo>
                        <a:pt x="4703" y="4964"/>
                      </a:moveTo>
                      <a:cubicBezTo>
                        <a:pt x="4703" y="7838"/>
                        <a:pt x="3658" y="9928"/>
                        <a:pt x="2351" y="9928"/>
                      </a:cubicBezTo>
                      <a:cubicBezTo>
                        <a:pt x="1045" y="9928"/>
                        <a:pt x="0" y="7838"/>
                        <a:pt x="0" y="4964"/>
                      </a:cubicBezTo>
                      <a:cubicBezTo>
                        <a:pt x="0" y="2090"/>
                        <a:pt x="1045" y="0"/>
                        <a:pt x="2351" y="0"/>
                      </a:cubicBezTo>
                      <a:cubicBezTo>
                        <a:pt x="3658" y="0"/>
                        <a:pt x="4703" y="2351"/>
                        <a:pt x="4703" y="49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1" name="Freeform: Shape 530">
                  <a:extLst>
                    <a:ext uri="{FF2B5EF4-FFF2-40B4-BE49-F238E27FC236}">
                      <a16:creationId xmlns:a16="http://schemas.microsoft.com/office/drawing/2014/main" id="{291B0812-D6EA-0909-A9C6-7C07E32738CC}"/>
                    </a:ext>
                  </a:extLst>
                </p:cNvPr>
                <p:cNvSpPr/>
                <p:nvPr/>
              </p:nvSpPr>
              <p:spPr>
                <a:xfrm>
                  <a:off x="4355942" y="3742998"/>
                  <a:ext cx="4702" cy="5747"/>
                </a:xfrm>
                <a:custGeom>
                  <a:avLst/>
                  <a:gdLst>
                    <a:gd name="connsiteX0" fmla="*/ 4703 w 4702"/>
                    <a:gd name="connsiteY0" fmla="*/ 2874 h 5747"/>
                    <a:gd name="connsiteX1" fmla="*/ 2351 w 4702"/>
                    <a:gd name="connsiteY1" fmla="*/ 5748 h 5747"/>
                    <a:gd name="connsiteX2" fmla="*/ 0 w 4702"/>
                    <a:gd name="connsiteY2" fmla="*/ 2874 h 5747"/>
                    <a:gd name="connsiteX3" fmla="*/ 2351 w 4702"/>
                    <a:gd name="connsiteY3" fmla="*/ 0 h 5747"/>
                    <a:gd name="connsiteX4" fmla="*/ 4703 w 470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747">
                      <a:moveTo>
                        <a:pt x="4703" y="2874"/>
                      </a:moveTo>
                      <a:cubicBezTo>
                        <a:pt x="4703" y="4442"/>
                        <a:pt x="3658" y="5748"/>
                        <a:pt x="2351" y="5748"/>
                      </a:cubicBezTo>
                      <a:cubicBezTo>
                        <a:pt x="1045" y="5748"/>
                        <a:pt x="0" y="4442"/>
                        <a:pt x="0" y="2874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8" y="0"/>
                        <a:pt x="4703" y="1306"/>
                        <a:pt x="4703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2" name="Freeform: Shape 531">
                  <a:extLst>
                    <a:ext uri="{FF2B5EF4-FFF2-40B4-BE49-F238E27FC236}">
                      <a16:creationId xmlns:a16="http://schemas.microsoft.com/office/drawing/2014/main" id="{ED4F1BA4-87C1-B105-D3CB-BEFDFBE6A4EE}"/>
                    </a:ext>
                  </a:extLst>
                </p:cNvPr>
                <p:cNvSpPr/>
                <p:nvPr/>
              </p:nvSpPr>
              <p:spPr>
                <a:xfrm>
                  <a:off x="4331384" y="3713182"/>
                  <a:ext cx="10450" cy="5258"/>
                </a:xfrm>
                <a:custGeom>
                  <a:avLst/>
                  <a:gdLst>
                    <a:gd name="connsiteX0" fmla="*/ 10450 w 10450"/>
                    <a:gd name="connsiteY0" fmla="*/ 2646 h 5258"/>
                    <a:gd name="connsiteX1" fmla="*/ 5225 w 10450"/>
                    <a:gd name="connsiteY1" fmla="*/ 5259 h 5258"/>
                    <a:gd name="connsiteX2" fmla="*/ 0 w 10450"/>
                    <a:gd name="connsiteY2" fmla="*/ 2646 h 5258"/>
                    <a:gd name="connsiteX3" fmla="*/ 5225 w 10450"/>
                    <a:gd name="connsiteY3" fmla="*/ 34 h 5258"/>
                    <a:gd name="connsiteX4" fmla="*/ 10450 w 10450"/>
                    <a:gd name="connsiteY4" fmla="*/ 2646 h 5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50" h="5258">
                      <a:moveTo>
                        <a:pt x="10450" y="2646"/>
                      </a:moveTo>
                      <a:cubicBezTo>
                        <a:pt x="10450" y="4214"/>
                        <a:pt x="8099" y="5259"/>
                        <a:pt x="5225" y="5259"/>
                      </a:cubicBezTo>
                      <a:cubicBezTo>
                        <a:pt x="2351" y="5259"/>
                        <a:pt x="0" y="3952"/>
                        <a:pt x="0" y="2646"/>
                      </a:cubicBezTo>
                      <a:cubicBezTo>
                        <a:pt x="0" y="1340"/>
                        <a:pt x="2351" y="34"/>
                        <a:pt x="5225" y="34"/>
                      </a:cubicBezTo>
                      <a:cubicBezTo>
                        <a:pt x="8099" y="-228"/>
                        <a:pt x="10450" y="1078"/>
                        <a:pt x="10450" y="26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3" name="Freeform: Shape 532">
                  <a:extLst>
                    <a:ext uri="{FF2B5EF4-FFF2-40B4-BE49-F238E27FC236}">
                      <a16:creationId xmlns:a16="http://schemas.microsoft.com/office/drawing/2014/main" id="{DCC96B0E-44A9-206A-1BD4-D7DB9313C751}"/>
                    </a:ext>
                  </a:extLst>
                </p:cNvPr>
                <p:cNvSpPr/>
                <p:nvPr/>
              </p:nvSpPr>
              <p:spPr>
                <a:xfrm>
                  <a:off x="4317015" y="3707990"/>
                  <a:ext cx="4702" cy="5225"/>
                </a:xfrm>
                <a:custGeom>
                  <a:avLst/>
                  <a:gdLst>
                    <a:gd name="connsiteX0" fmla="*/ 4703 w 4702"/>
                    <a:gd name="connsiteY0" fmla="*/ 2613 h 5225"/>
                    <a:gd name="connsiteX1" fmla="*/ 2351 w 4702"/>
                    <a:gd name="connsiteY1" fmla="*/ 5225 h 5225"/>
                    <a:gd name="connsiteX2" fmla="*/ 0 w 4702"/>
                    <a:gd name="connsiteY2" fmla="*/ 2613 h 5225"/>
                    <a:gd name="connsiteX3" fmla="*/ 2351 w 4702"/>
                    <a:gd name="connsiteY3" fmla="*/ 0 h 5225"/>
                    <a:gd name="connsiteX4" fmla="*/ 4703 w 4702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225">
                      <a:moveTo>
                        <a:pt x="4703" y="2613"/>
                      </a:moveTo>
                      <a:cubicBezTo>
                        <a:pt x="4703" y="3919"/>
                        <a:pt x="3658" y="5225"/>
                        <a:pt x="2351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8" y="0"/>
                        <a:pt x="4703" y="1306"/>
                        <a:pt x="4703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4" name="Freeform: Shape 533">
                  <a:extLst>
                    <a:ext uri="{FF2B5EF4-FFF2-40B4-BE49-F238E27FC236}">
                      <a16:creationId xmlns:a16="http://schemas.microsoft.com/office/drawing/2014/main" id="{056B439D-EA70-0001-1C9D-9504A71DFC80}"/>
                    </a:ext>
                  </a:extLst>
                </p:cNvPr>
                <p:cNvSpPr/>
                <p:nvPr/>
              </p:nvSpPr>
              <p:spPr>
                <a:xfrm>
                  <a:off x="4310745" y="3701981"/>
                  <a:ext cx="7837" cy="5225"/>
                </a:xfrm>
                <a:custGeom>
                  <a:avLst/>
                  <a:gdLst>
                    <a:gd name="connsiteX0" fmla="*/ 7838 w 7837"/>
                    <a:gd name="connsiteY0" fmla="*/ 2613 h 5225"/>
                    <a:gd name="connsiteX1" fmla="*/ 3919 w 7837"/>
                    <a:gd name="connsiteY1" fmla="*/ 5225 h 5225"/>
                    <a:gd name="connsiteX2" fmla="*/ 0 w 7837"/>
                    <a:gd name="connsiteY2" fmla="*/ 2613 h 5225"/>
                    <a:gd name="connsiteX3" fmla="*/ 3919 w 7837"/>
                    <a:gd name="connsiteY3" fmla="*/ 0 h 5225"/>
                    <a:gd name="connsiteX4" fmla="*/ 7838 w 7837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5225">
                      <a:moveTo>
                        <a:pt x="7838" y="2613"/>
                      </a:moveTo>
                      <a:cubicBezTo>
                        <a:pt x="7838" y="4180"/>
                        <a:pt x="6009" y="5225"/>
                        <a:pt x="3919" y="5225"/>
                      </a:cubicBezTo>
                      <a:cubicBezTo>
                        <a:pt x="1829" y="5225"/>
                        <a:pt x="0" y="3919"/>
                        <a:pt x="0" y="2613"/>
                      </a:cubicBezTo>
                      <a:cubicBezTo>
                        <a:pt x="0" y="1045"/>
                        <a:pt x="1829" y="0"/>
                        <a:pt x="3919" y="0"/>
                      </a:cubicBezTo>
                      <a:cubicBezTo>
                        <a:pt x="6009" y="0"/>
                        <a:pt x="7838" y="1045"/>
                        <a:pt x="7838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5" name="Freeform: Shape 534">
                  <a:extLst>
                    <a:ext uri="{FF2B5EF4-FFF2-40B4-BE49-F238E27FC236}">
                      <a16:creationId xmlns:a16="http://schemas.microsoft.com/office/drawing/2014/main" id="{7514B6BC-448F-D2AD-18E5-D03E3068511D}"/>
                    </a:ext>
                  </a:extLst>
                </p:cNvPr>
                <p:cNvSpPr/>
                <p:nvPr/>
              </p:nvSpPr>
              <p:spPr>
                <a:xfrm>
                  <a:off x="4345114" y="3742254"/>
                  <a:ext cx="7977" cy="11651"/>
                </a:xfrm>
                <a:custGeom>
                  <a:avLst/>
                  <a:gdLst>
                    <a:gd name="connsiteX0" fmla="*/ 116 w 7977"/>
                    <a:gd name="connsiteY0" fmla="*/ 5185 h 11651"/>
                    <a:gd name="connsiteX1" fmla="*/ 116 w 7977"/>
                    <a:gd name="connsiteY1" fmla="*/ 2834 h 11651"/>
                    <a:gd name="connsiteX2" fmla="*/ 116 w 7977"/>
                    <a:gd name="connsiteY2" fmla="*/ 483 h 11651"/>
                    <a:gd name="connsiteX3" fmla="*/ 3774 w 7977"/>
                    <a:gd name="connsiteY3" fmla="*/ 3095 h 11651"/>
                    <a:gd name="connsiteX4" fmla="*/ 7431 w 7977"/>
                    <a:gd name="connsiteY4" fmla="*/ 6492 h 11651"/>
                    <a:gd name="connsiteX5" fmla="*/ 7693 w 7977"/>
                    <a:gd name="connsiteY5" fmla="*/ 10672 h 11651"/>
                    <a:gd name="connsiteX6" fmla="*/ 3774 w 7977"/>
                    <a:gd name="connsiteY6" fmla="*/ 10672 h 11651"/>
                    <a:gd name="connsiteX7" fmla="*/ 2990 w 7977"/>
                    <a:gd name="connsiteY7" fmla="*/ 9104 h 11651"/>
                    <a:gd name="connsiteX8" fmla="*/ 638 w 7977"/>
                    <a:gd name="connsiteY8" fmla="*/ 8059 h 11651"/>
                    <a:gd name="connsiteX9" fmla="*/ 116 w 7977"/>
                    <a:gd name="connsiteY9" fmla="*/ 5185 h 1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977" h="11651">
                      <a:moveTo>
                        <a:pt x="116" y="5185"/>
                      </a:moveTo>
                      <a:cubicBezTo>
                        <a:pt x="116" y="4402"/>
                        <a:pt x="116" y="3618"/>
                        <a:pt x="116" y="2834"/>
                      </a:cubicBezTo>
                      <a:cubicBezTo>
                        <a:pt x="116" y="2050"/>
                        <a:pt x="-145" y="1267"/>
                        <a:pt x="116" y="483"/>
                      </a:cubicBezTo>
                      <a:cubicBezTo>
                        <a:pt x="1161" y="-1346"/>
                        <a:pt x="3251" y="2573"/>
                        <a:pt x="3774" y="3095"/>
                      </a:cubicBezTo>
                      <a:cubicBezTo>
                        <a:pt x="4819" y="4663"/>
                        <a:pt x="6647" y="4924"/>
                        <a:pt x="7431" y="6492"/>
                      </a:cubicBezTo>
                      <a:cubicBezTo>
                        <a:pt x="7954" y="7798"/>
                        <a:pt x="8215" y="9365"/>
                        <a:pt x="7693" y="10672"/>
                      </a:cubicBezTo>
                      <a:cubicBezTo>
                        <a:pt x="7170" y="11978"/>
                        <a:pt x="4557" y="11978"/>
                        <a:pt x="3774" y="10672"/>
                      </a:cubicBezTo>
                      <a:cubicBezTo>
                        <a:pt x="3513" y="10149"/>
                        <a:pt x="3513" y="9365"/>
                        <a:pt x="2990" y="9104"/>
                      </a:cubicBezTo>
                      <a:cubicBezTo>
                        <a:pt x="2467" y="8582"/>
                        <a:pt x="1422" y="8582"/>
                        <a:pt x="638" y="8059"/>
                      </a:cubicBezTo>
                      <a:cubicBezTo>
                        <a:pt x="-145" y="7537"/>
                        <a:pt x="116" y="6492"/>
                        <a:pt x="116" y="518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4" name="Graphic 3">
                <a:extLst>
                  <a:ext uri="{FF2B5EF4-FFF2-40B4-BE49-F238E27FC236}">
                    <a16:creationId xmlns:a16="http://schemas.microsoft.com/office/drawing/2014/main" id="{96D3C705-DFCA-B90F-C4D7-09B16A4DB729}"/>
                  </a:ext>
                </a:extLst>
              </p:cNvPr>
              <p:cNvGrpSpPr/>
              <p:nvPr/>
            </p:nvGrpSpPr>
            <p:grpSpPr>
              <a:xfrm>
                <a:off x="3271461" y="4555717"/>
                <a:ext cx="488459" cy="1165925"/>
                <a:chOff x="3271461" y="4555717"/>
                <a:chExt cx="488459" cy="1165925"/>
              </a:xfrm>
              <a:solidFill>
                <a:srgbClr val="D5D7D8"/>
              </a:solidFill>
            </p:grpSpPr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0497EC98-0CE4-DBCF-DFAC-FF85A43CABE5}"/>
                    </a:ext>
                  </a:extLst>
                </p:cNvPr>
                <p:cNvSpPr/>
                <p:nvPr/>
              </p:nvSpPr>
              <p:spPr>
                <a:xfrm>
                  <a:off x="3271461" y="4555717"/>
                  <a:ext cx="429649" cy="769696"/>
                </a:xfrm>
                <a:custGeom>
                  <a:avLst/>
                  <a:gdLst>
                    <a:gd name="connsiteX0" fmla="*/ 419849 w 429649"/>
                    <a:gd name="connsiteY0" fmla="*/ 126751 h 769696"/>
                    <a:gd name="connsiteX1" fmla="*/ 397642 w 429649"/>
                    <a:gd name="connsiteY1" fmla="*/ 137462 h 769696"/>
                    <a:gd name="connsiteX2" fmla="*/ 384057 w 429649"/>
                    <a:gd name="connsiteY2" fmla="*/ 148434 h 769696"/>
                    <a:gd name="connsiteX3" fmla="*/ 379877 w 429649"/>
                    <a:gd name="connsiteY3" fmla="*/ 157056 h 769696"/>
                    <a:gd name="connsiteX4" fmla="*/ 364724 w 429649"/>
                    <a:gd name="connsiteY4" fmla="*/ 172731 h 769696"/>
                    <a:gd name="connsiteX5" fmla="*/ 347220 w 429649"/>
                    <a:gd name="connsiteY5" fmla="*/ 189713 h 769696"/>
                    <a:gd name="connsiteX6" fmla="*/ 347220 w 429649"/>
                    <a:gd name="connsiteY6" fmla="*/ 189713 h 769696"/>
                    <a:gd name="connsiteX7" fmla="*/ 339121 w 429649"/>
                    <a:gd name="connsiteY7" fmla="*/ 202775 h 769696"/>
                    <a:gd name="connsiteX8" fmla="*/ 337553 w 429649"/>
                    <a:gd name="connsiteY8" fmla="*/ 220802 h 769696"/>
                    <a:gd name="connsiteX9" fmla="*/ 332067 w 429649"/>
                    <a:gd name="connsiteY9" fmla="*/ 239351 h 769696"/>
                    <a:gd name="connsiteX10" fmla="*/ 331022 w 429649"/>
                    <a:gd name="connsiteY10" fmla="*/ 263386 h 769696"/>
                    <a:gd name="connsiteX11" fmla="*/ 330500 w 429649"/>
                    <a:gd name="connsiteY11" fmla="*/ 262864 h 769696"/>
                    <a:gd name="connsiteX12" fmla="*/ 326842 w 429649"/>
                    <a:gd name="connsiteY12" fmla="*/ 268089 h 769696"/>
                    <a:gd name="connsiteX13" fmla="*/ 325013 w 429649"/>
                    <a:gd name="connsiteY13" fmla="*/ 279584 h 769696"/>
                    <a:gd name="connsiteX14" fmla="*/ 325797 w 429649"/>
                    <a:gd name="connsiteY14" fmla="*/ 291079 h 769696"/>
                    <a:gd name="connsiteX15" fmla="*/ 327626 w 429649"/>
                    <a:gd name="connsiteY15" fmla="*/ 299962 h 769696"/>
                    <a:gd name="connsiteX16" fmla="*/ 336247 w 429649"/>
                    <a:gd name="connsiteY16" fmla="*/ 305187 h 769696"/>
                    <a:gd name="connsiteX17" fmla="*/ 349833 w 429649"/>
                    <a:gd name="connsiteY17" fmla="*/ 309890 h 769696"/>
                    <a:gd name="connsiteX18" fmla="*/ 351661 w 429649"/>
                    <a:gd name="connsiteY18" fmla="*/ 330006 h 769696"/>
                    <a:gd name="connsiteX19" fmla="*/ 354013 w 429649"/>
                    <a:gd name="connsiteY19" fmla="*/ 336799 h 769696"/>
                    <a:gd name="connsiteX20" fmla="*/ 362895 w 429649"/>
                    <a:gd name="connsiteY20" fmla="*/ 341762 h 769696"/>
                    <a:gd name="connsiteX21" fmla="*/ 362373 w 429649"/>
                    <a:gd name="connsiteY21" fmla="*/ 362924 h 769696"/>
                    <a:gd name="connsiteX22" fmla="*/ 345391 w 429649"/>
                    <a:gd name="connsiteY22" fmla="*/ 383302 h 769696"/>
                    <a:gd name="connsiteX23" fmla="*/ 341472 w 429649"/>
                    <a:gd name="connsiteY23" fmla="*/ 388527 h 769696"/>
                    <a:gd name="connsiteX24" fmla="*/ 337031 w 429649"/>
                    <a:gd name="connsiteY24" fmla="*/ 391401 h 769696"/>
                    <a:gd name="connsiteX25" fmla="*/ 326058 w 429649"/>
                    <a:gd name="connsiteY25" fmla="*/ 396887 h 769696"/>
                    <a:gd name="connsiteX26" fmla="*/ 312212 w 429649"/>
                    <a:gd name="connsiteY26" fmla="*/ 401067 h 769696"/>
                    <a:gd name="connsiteX27" fmla="*/ 287131 w 429649"/>
                    <a:gd name="connsiteY27" fmla="*/ 406031 h 769696"/>
                    <a:gd name="connsiteX28" fmla="*/ 260745 w 429649"/>
                    <a:gd name="connsiteY28" fmla="*/ 406554 h 769696"/>
                    <a:gd name="connsiteX29" fmla="*/ 250033 w 429649"/>
                    <a:gd name="connsiteY29" fmla="*/ 404202 h 769696"/>
                    <a:gd name="connsiteX30" fmla="*/ 241673 w 429649"/>
                    <a:gd name="connsiteY30" fmla="*/ 409689 h 769696"/>
                    <a:gd name="connsiteX31" fmla="*/ 247943 w 429649"/>
                    <a:gd name="connsiteY31" fmla="*/ 420139 h 769696"/>
                    <a:gd name="connsiteX32" fmla="*/ 243502 w 429649"/>
                    <a:gd name="connsiteY32" fmla="*/ 429544 h 769696"/>
                    <a:gd name="connsiteX33" fmla="*/ 241151 w 429649"/>
                    <a:gd name="connsiteY33" fmla="*/ 441562 h 769696"/>
                    <a:gd name="connsiteX34" fmla="*/ 242457 w 429649"/>
                    <a:gd name="connsiteY34" fmla="*/ 447570 h 769696"/>
                    <a:gd name="connsiteX35" fmla="*/ 243763 w 429649"/>
                    <a:gd name="connsiteY35" fmla="*/ 452012 h 769696"/>
                    <a:gd name="connsiteX36" fmla="*/ 234097 w 429649"/>
                    <a:gd name="connsiteY36" fmla="*/ 459849 h 769696"/>
                    <a:gd name="connsiteX37" fmla="*/ 222079 w 429649"/>
                    <a:gd name="connsiteY37" fmla="*/ 462462 h 769696"/>
                    <a:gd name="connsiteX38" fmla="*/ 210322 w 429649"/>
                    <a:gd name="connsiteY38" fmla="*/ 461678 h 769696"/>
                    <a:gd name="connsiteX39" fmla="*/ 197521 w 429649"/>
                    <a:gd name="connsiteY39" fmla="*/ 458282 h 769696"/>
                    <a:gd name="connsiteX40" fmla="*/ 187593 w 429649"/>
                    <a:gd name="connsiteY40" fmla="*/ 454102 h 769696"/>
                    <a:gd name="connsiteX41" fmla="*/ 182107 w 429649"/>
                    <a:gd name="connsiteY41" fmla="*/ 461678 h 769696"/>
                    <a:gd name="connsiteX42" fmla="*/ 184981 w 429649"/>
                    <a:gd name="connsiteY42" fmla="*/ 473435 h 769696"/>
                    <a:gd name="connsiteX43" fmla="*/ 185764 w 429649"/>
                    <a:gd name="connsiteY43" fmla="*/ 485713 h 769696"/>
                    <a:gd name="connsiteX44" fmla="*/ 188116 w 429649"/>
                    <a:gd name="connsiteY44" fmla="*/ 491200 h 769696"/>
                    <a:gd name="connsiteX45" fmla="*/ 192296 w 429649"/>
                    <a:gd name="connsiteY45" fmla="*/ 493551 h 769696"/>
                    <a:gd name="connsiteX46" fmla="*/ 195170 w 429649"/>
                    <a:gd name="connsiteY46" fmla="*/ 499038 h 769696"/>
                    <a:gd name="connsiteX47" fmla="*/ 190990 w 429649"/>
                    <a:gd name="connsiteY47" fmla="*/ 503740 h 769696"/>
                    <a:gd name="connsiteX48" fmla="*/ 185242 w 429649"/>
                    <a:gd name="connsiteY48" fmla="*/ 507659 h 769696"/>
                    <a:gd name="connsiteX49" fmla="*/ 199611 w 429649"/>
                    <a:gd name="connsiteY49" fmla="*/ 513145 h 769696"/>
                    <a:gd name="connsiteX50" fmla="*/ 191512 w 429649"/>
                    <a:gd name="connsiteY50" fmla="*/ 517848 h 769696"/>
                    <a:gd name="connsiteX51" fmla="*/ 184197 w 429649"/>
                    <a:gd name="connsiteY51" fmla="*/ 522812 h 769696"/>
                    <a:gd name="connsiteX52" fmla="*/ 179756 w 429649"/>
                    <a:gd name="connsiteY52" fmla="*/ 530910 h 769696"/>
                    <a:gd name="connsiteX53" fmla="*/ 181062 w 429649"/>
                    <a:gd name="connsiteY53" fmla="*/ 539009 h 769696"/>
                    <a:gd name="connsiteX54" fmla="*/ 181062 w 429649"/>
                    <a:gd name="connsiteY54" fmla="*/ 547108 h 769696"/>
                    <a:gd name="connsiteX55" fmla="*/ 175837 w 429649"/>
                    <a:gd name="connsiteY55" fmla="*/ 552595 h 769696"/>
                    <a:gd name="connsiteX56" fmla="*/ 172702 w 429649"/>
                    <a:gd name="connsiteY56" fmla="*/ 558865 h 769696"/>
                    <a:gd name="connsiteX57" fmla="*/ 170350 w 429649"/>
                    <a:gd name="connsiteY57" fmla="*/ 566441 h 769696"/>
                    <a:gd name="connsiteX58" fmla="*/ 163035 w 429649"/>
                    <a:gd name="connsiteY58" fmla="*/ 565396 h 769696"/>
                    <a:gd name="connsiteX59" fmla="*/ 154675 w 429649"/>
                    <a:gd name="connsiteY59" fmla="*/ 566180 h 769696"/>
                    <a:gd name="connsiteX60" fmla="*/ 147882 w 429649"/>
                    <a:gd name="connsiteY60" fmla="*/ 571666 h 769696"/>
                    <a:gd name="connsiteX61" fmla="*/ 140568 w 429649"/>
                    <a:gd name="connsiteY61" fmla="*/ 575846 h 769696"/>
                    <a:gd name="connsiteX62" fmla="*/ 134036 w 429649"/>
                    <a:gd name="connsiteY62" fmla="*/ 582377 h 769696"/>
                    <a:gd name="connsiteX63" fmla="*/ 132730 w 429649"/>
                    <a:gd name="connsiteY63" fmla="*/ 590477 h 769696"/>
                    <a:gd name="connsiteX64" fmla="*/ 130901 w 429649"/>
                    <a:gd name="connsiteY64" fmla="*/ 594918 h 769696"/>
                    <a:gd name="connsiteX65" fmla="*/ 131685 w 429649"/>
                    <a:gd name="connsiteY65" fmla="*/ 599620 h 769696"/>
                    <a:gd name="connsiteX66" fmla="*/ 136126 w 429649"/>
                    <a:gd name="connsiteY66" fmla="*/ 609287 h 769696"/>
                    <a:gd name="connsiteX67" fmla="*/ 141090 w 429649"/>
                    <a:gd name="connsiteY67" fmla="*/ 613467 h 769696"/>
                    <a:gd name="connsiteX68" fmla="*/ 147621 w 429649"/>
                    <a:gd name="connsiteY68" fmla="*/ 618169 h 769696"/>
                    <a:gd name="connsiteX69" fmla="*/ 154414 w 429649"/>
                    <a:gd name="connsiteY69" fmla="*/ 619998 h 769696"/>
                    <a:gd name="connsiteX70" fmla="*/ 162251 w 429649"/>
                    <a:gd name="connsiteY70" fmla="*/ 621566 h 769696"/>
                    <a:gd name="connsiteX71" fmla="*/ 167999 w 429649"/>
                    <a:gd name="connsiteY71" fmla="*/ 624701 h 769696"/>
                    <a:gd name="connsiteX72" fmla="*/ 169306 w 429649"/>
                    <a:gd name="connsiteY72" fmla="*/ 631754 h 769696"/>
                    <a:gd name="connsiteX73" fmla="*/ 165387 w 429649"/>
                    <a:gd name="connsiteY73" fmla="*/ 636980 h 769696"/>
                    <a:gd name="connsiteX74" fmla="*/ 160423 w 429649"/>
                    <a:gd name="connsiteY74" fmla="*/ 639592 h 769696"/>
                    <a:gd name="connsiteX75" fmla="*/ 165909 w 429649"/>
                    <a:gd name="connsiteY75" fmla="*/ 644034 h 769696"/>
                    <a:gd name="connsiteX76" fmla="*/ 162774 w 429649"/>
                    <a:gd name="connsiteY76" fmla="*/ 649781 h 769696"/>
                    <a:gd name="connsiteX77" fmla="*/ 154414 w 429649"/>
                    <a:gd name="connsiteY77" fmla="*/ 655267 h 769696"/>
                    <a:gd name="connsiteX78" fmla="*/ 138216 w 429649"/>
                    <a:gd name="connsiteY78" fmla="*/ 665979 h 769696"/>
                    <a:gd name="connsiteX79" fmla="*/ 128288 w 429649"/>
                    <a:gd name="connsiteY79" fmla="*/ 677474 h 769696"/>
                    <a:gd name="connsiteX80" fmla="*/ 125676 w 429649"/>
                    <a:gd name="connsiteY80" fmla="*/ 697329 h 769696"/>
                    <a:gd name="connsiteX81" fmla="*/ 120712 w 429649"/>
                    <a:gd name="connsiteY81" fmla="*/ 703077 h 769696"/>
                    <a:gd name="connsiteX82" fmla="*/ 115226 w 429649"/>
                    <a:gd name="connsiteY82" fmla="*/ 703861 h 769696"/>
                    <a:gd name="connsiteX83" fmla="*/ 108433 w 429649"/>
                    <a:gd name="connsiteY83" fmla="*/ 702293 h 769696"/>
                    <a:gd name="connsiteX84" fmla="*/ 105037 w 429649"/>
                    <a:gd name="connsiteY84" fmla="*/ 698113 h 769696"/>
                    <a:gd name="connsiteX85" fmla="*/ 103208 w 429649"/>
                    <a:gd name="connsiteY85" fmla="*/ 696023 h 769696"/>
                    <a:gd name="connsiteX86" fmla="*/ 100334 w 429649"/>
                    <a:gd name="connsiteY86" fmla="*/ 702816 h 769696"/>
                    <a:gd name="connsiteX87" fmla="*/ 106866 w 429649"/>
                    <a:gd name="connsiteY87" fmla="*/ 706996 h 769696"/>
                    <a:gd name="connsiteX88" fmla="*/ 98767 w 429649"/>
                    <a:gd name="connsiteY88" fmla="*/ 714572 h 769696"/>
                    <a:gd name="connsiteX89" fmla="*/ 95893 w 429649"/>
                    <a:gd name="connsiteY89" fmla="*/ 724761 h 769696"/>
                    <a:gd name="connsiteX90" fmla="*/ 92235 w 429649"/>
                    <a:gd name="connsiteY90" fmla="*/ 731554 h 769696"/>
                    <a:gd name="connsiteX91" fmla="*/ 94325 w 429649"/>
                    <a:gd name="connsiteY91" fmla="*/ 733905 h 769696"/>
                    <a:gd name="connsiteX92" fmla="*/ 96677 w 429649"/>
                    <a:gd name="connsiteY92" fmla="*/ 737562 h 769696"/>
                    <a:gd name="connsiteX93" fmla="*/ 91974 w 429649"/>
                    <a:gd name="connsiteY93" fmla="*/ 745923 h 769696"/>
                    <a:gd name="connsiteX94" fmla="*/ 90406 w 429649"/>
                    <a:gd name="connsiteY94" fmla="*/ 748796 h 769696"/>
                    <a:gd name="connsiteX95" fmla="*/ 94325 w 429649"/>
                    <a:gd name="connsiteY95" fmla="*/ 749842 h 769696"/>
                    <a:gd name="connsiteX96" fmla="*/ 102424 w 429649"/>
                    <a:gd name="connsiteY96" fmla="*/ 756111 h 769696"/>
                    <a:gd name="connsiteX97" fmla="*/ 107388 w 429649"/>
                    <a:gd name="connsiteY97" fmla="*/ 769697 h 769696"/>
                    <a:gd name="connsiteX98" fmla="*/ 82046 w 429649"/>
                    <a:gd name="connsiteY98" fmla="*/ 758463 h 769696"/>
                    <a:gd name="connsiteX99" fmla="*/ 36849 w 429649"/>
                    <a:gd name="connsiteY99" fmla="*/ 758463 h 769696"/>
                    <a:gd name="connsiteX100" fmla="*/ 25354 w 429649"/>
                    <a:gd name="connsiteY100" fmla="*/ 745661 h 769696"/>
                    <a:gd name="connsiteX101" fmla="*/ 28489 w 429649"/>
                    <a:gd name="connsiteY101" fmla="*/ 736256 h 769696"/>
                    <a:gd name="connsiteX102" fmla="*/ 26660 w 429649"/>
                    <a:gd name="connsiteY102" fmla="*/ 729986 h 769696"/>
                    <a:gd name="connsiteX103" fmla="*/ 26922 w 429649"/>
                    <a:gd name="connsiteY103" fmla="*/ 719275 h 769696"/>
                    <a:gd name="connsiteX104" fmla="*/ 7850 w 429649"/>
                    <a:gd name="connsiteY104" fmla="*/ 720842 h 769696"/>
                    <a:gd name="connsiteX105" fmla="*/ 4454 w 429649"/>
                    <a:gd name="connsiteY105" fmla="*/ 708041 h 769696"/>
                    <a:gd name="connsiteX106" fmla="*/ 12 w 429649"/>
                    <a:gd name="connsiteY106" fmla="*/ 698897 h 769696"/>
                    <a:gd name="connsiteX107" fmla="*/ 5237 w 429649"/>
                    <a:gd name="connsiteY107" fmla="*/ 682177 h 769696"/>
                    <a:gd name="connsiteX108" fmla="*/ 21174 w 429649"/>
                    <a:gd name="connsiteY108" fmla="*/ 668069 h 769696"/>
                    <a:gd name="connsiteX109" fmla="*/ 23003 w 429649"/>
                    <a:gd name="connsiteY109" fmla="*/ 657358 h 769696"/>
                    <a:gd name="connsiteX110" fmla="*/ 27705 w 429649"/>
                    <a:gd name="connsiteY110" fmla="*/ 649259 h 769696"/>
                    <a:gd name="connsiteX111" fmla="*/ 24048 w 429649"/>
                    <a:gd name="connsiteY111" fmla="*/ 634106 h 769696"/>
                    <a:gd name="connsiteX112" fmla="*/ 36849 w 429649"/>
                    <a:gd name="connsiteY112" fmla="*/ 623394 h 769696"/>
                    <a:gd name="connsiteX113" fmla="*/ 36327 w 429649"/>
                    <a:gd name="connsiteY113" fmla="*/ 615296 h 769696"/>
                    <a:gd name="connsiteX114" fmla="*/ 40768 w 429649"/>
                    <a:gd name="connsiteY114" fmla="*/ 607458 h 769696"/>
                    <a:gd name="connsiteX115" fmla="*/ 37894 w 429649"/>
                    <a:gd name="connsiteY115" fmla="*/ 595440 h 769696"/>
                    <a:gd name="connsiteX116" fmla="*/ 41552 w 429649"/>
                    <a:gd name="connsiteY116" fmla="*/ 589693 h 769696"/>
                    <a:gd name="connsiteX117" fmla="*/ 41029 w 429649"/>
                    <a:gd name="connsiteY117" fmla="*/ 580288 h 769696"/>
                    <a:gd name="connsiteX118" fmla="*/ 49390 w 429649"/>
                    <a:gd name="connsiteY118" fmla="*/ 572450 h 769696"/>
                    <a:gd name="connsiteX119" fmla="*/ 40768 w 429649"/>
                    <a:gd name="connsiteY119" fmla="*/ 563567 h 769696"/>
                    <a:gd name="connsiteX120" fmla="*/ 33975 w 429649"/>
                    <a:gd name="connsiteY120" fmla="*/ 558865 h 769696"/>
                    <a:gd name="connsiteX121" fmla="*/ 52786 w 429649"/>
                    <a:gd name="connsiteY121" fmla="*/ 554685 h 769696"/>
                    <a:gd name="connsiteX122" fmla="*/ 48606 w 429649"/>
                    <a:gd name="connsiteY122" fmla="*/ 548937 h 769696"/>
                    <a:gd name="connsiteX123" fmla="*/ 37372 w 429649"/>
                    <a:gd name="connsiteY123" fmla="*/ 545279 h 769696"/>
                    <a:gd name="connsiteX124" fmla="*/ 42335 w 429649"/>
                    <a:gd name="connsiteY124" fmla="*/ 533784 h 769696"/>
                    <a:gd name="connsiteX125" fmla="*/ 36066 w 429649"/>
                    <a:gd name="connsiteY125" fmla="*/ 522812 h 769696"/>
                    <a:gd name="connsiteX126" fmla="*/ 37894 w 429649"/>
                    <a:gd name="connsiteY126" fmla="*/ 513668 h 769696"/>
                    <a:gd name="connsiteX127" fmla="*/ 31102 w 429649"/>
                    <a:gd name="connsiteY127" fmla="*/ 507920 h 769696"/>
                    <a:gd name="connsiteX128" fmla="*/ 34498 w 429649"/>
                    <a:gd name="connsiteY128" fmla="*/ 490938 h 769696"/>
                    <a:gd name="connsiteX129" fmla="*/ 39462 w 429649"/>
                    <a:gd name="connsiteY129" fmla="*/ 483101 h 769696"/>
                    <a:gd name="connsiteX130" fmla="*/ 36588 w 429649"/>
                    <a:gd name="connsiteY130" fmla="*/ 469777 h 769696"/>
                    <a:gd name="connsiteX131" fmla="*/ 38155 w 429649"/>
                    <a:gd name="connsiteY131" fmla="*/ 448093 h 769696"/>
                    <a:gd name="connsiteX132" fmla="*/ 40768 w 429649"/>
                    <a:gd name="connsiteY132" fmla="*/ 442606 h 769696"/>
                    <a:gd name="connsiteX133" fmla="*/ 39723 w 429649"/>
                    <a:gd name="connsiteY133" fmla="*/ 435553 h 769696"/>
                    <a:gd name="connsiteX134" fmla="*/ 42074 w 429649"/>
                    <a:gd name="connsiteY134" fmla="*/ 424057 h 769696"/>
                    <a:gd name="connsiteX135" fmla="*/ 47299 w 429649"/>
                    <a:gd name="connsiteY135" fmla="*/ 420661 h 769696"/>
                    <a:gd name="connsiteX136" fmla="*/ 48083 w 429649"/>
                    <a:gd name="connsiteY136" fmla="*/ 404986 h 769696"/>
                    <a:gd name="connsiteX137" fmla="*/ 58795 w 429649"/>
                    <a:gd name="connsiteY137" fmla="*/ 399500 h 769696"/>
                    <a:gd name="connsiteX138" fmla="*/ 53047 w 429649"/>
                    <a:gd name="connsiteY138" fmla="*/ 363708 h 769696"/>
                    <a:gd name="connsiteX139" fmla="*/ 56443 w 429649"/>
                    <a:gd name="connsiteY139" fmla="*/ 345942 h 769696"/>
                    <a:gd name="connsiteX140" fmla="*/ 69245 w 429649"/>
                    <a:gd name="connsiteY140" fmla="*/ 332880 h 769696"/>
                    <a:gd name="connsiteX141" fmla="*/ 67416 w 429649"/>
                    <a:gd name="connsiteY141" fmla="*/ 310673 h 769696"/>
                    <a:gd name="connsiteX142" fmla="*/ 77344 w 429649"/>
                    <a:gd name="connsiteY142" fmla="*/ 292124 h 769696"/>
                    <a:gd name="connsiteX143" fmla="*/ 81524 w 429649"/>
                    <a:gd name="connsiteY143" fmla="*/ 286638 h 769696"/>
                    <a:gd name="connsiteX144" fmla="*/ 80740 w 429649"/>
                    <a:gd name="connsiteY144" fmla="*/ 268089 h 769696"/>
                    <a:gd name="connsiteX145" fmla="*/ 75776 w 429649"/>
                    <a:gd name="connsiteY145" fmla="*/ 262603 h 769696"/>
                    <a:gd name="connsiteX146" fmla="*/ 73686 w 429649"/>
                    <a:gd name="connsiteY146" fmla="*/ 247711 h 769696"/>
                    <a:gd name="connsiteX147" fmla="*/ 69767 w 429649"/>
                    <a:gd name="connsiteY147" fmla="*/ 239090 h 769696"/>
                    <a:gd name="connsiteX148" fmla="*/ 71074 w 429649"/>
                    <a:gd name="connsiteY148" fmla="*/ 230729 h 769696"/>
                    <a:gd name="connsiteX149" fmla="*/ 65848 w 429649"/>
                    <a:gd name="connsiteY149" fmla="*/ 217667 h 769696"/>
                    <a:gd name="connsiteX150" fmla="*/ 72380 w 429649"/>
                    <a:gd name="connsiteY150" fmla="*/ 210352 h 769696"/>
                    <a:gd name="connsiteX151" fmla="*/ 73948 w 429649"/>
                    <a:gd name="connsiteY151" fmla="*/ 197550 h 769696"/>
                    <a:gd name="connsiteX152" fmla="*/ 80479 w 429649"/>
                    <a:gd name="connsiteY152" fmla="*/ 190758 h 769696"/>
                    <a:gd name="connsiteX153" fmla="*/ 78128 w 429649"/>
                    <a:gd name="connsiteY153" fmla="*/ 167245 h 769696"/>
                    <a:gd name="connsiteX154" fmla="*/ 97983 w 429649"/>
                    <a:gd name="connsiteY154" fmla="*/ 133282 h 769696"/>
                    <a:gd name="connsiteX155" fmla="*/ 102163 w 429649"/>
                    <a:gd name="connsiteY155" fmla="*/ 123093 h 769696"/>
                    <a:gd name="connsiteX156" fmla="*/ 113136 w 429649"/>
                    <a:gd name="connsiteY156" fmla="*/ 114994 h 769696"/>
                    <a:gd name="connsiteX157" fmla="*/ 107911 w 429649"/>
                    <a:gd name="connsiteY157" fmla="*/ 104544 h 769696"/>
                    <a:gd name="connsiteX158" fmla="*/ 109739 w 429649"/>
                    <a:gd name="connsiteY158" fmla="*/ 78941 h 769696"/>
                    <a:gd name="connsiteX159" fmla="*/ 111046 w 429649"/>
                    <a:gd name="connsiteY159" fmla="*/ 72410 h 769696"/>
                    <a:gd name="connsiteX160" fmla="*/ 110262 w 429649"/>
                    <a:gd name="connsiteY160" fmla="*/ 63788 h 769696"/>
                    <a:gd name="connsiteX161" fmla="*/ 125676 w 429649"/>
                    <a:gd name="connsiteY161" fmla="*/ 53599 h 769696"/>
                    <a:gd name="connsiteX162" fmla="*/ 137171 w 429649"/>
                    <a:gd name="connsiteY162" fmla="*/ 46284 h 769696"/>
                    <a:gd name="connsiteX163" fmla="*/ 141351 w 429649"/>
                    <a:gd name="connsiteY163" fmla="*/ 29825 h 769696"/>
                    <a:gd name="connsiteX164" fmla="*/ 140045 w 429649"/>
                    <a:gd name="connsiteY164" fmla="*/ 23816 h 769696"/>
                    <a:gd name="connsiteX165" fmla="*/ 141612 w 429649"/>
                    <a:gd name="connsiteY165" fmla="*/ 18591 h 769696"/>
                    <a:gd name="connsiteX166" fmla="*/ 155981 w 429649"/>
                    <a:gd name="connsiteY166" fmla="*/ 6835 h 769696"/>
                    <a:gd name="connsiteX167" fmla="*/ 163035 w 429649"/>
                    <a:gd name="connsiteY167" fmla="*/ 1087 h 769696"/>
                    <a:gd name="connsiteX168" fmla="*/ 171134 w 429649"/>
                    <a:gd name="connsiteY168" fmla="*/ 7357 h 769696"/>
                    <a:gd name="connsiteX169" fmla="*/ 194125 w 429649"/>
                    <a:gd name="connsiteY169" fmla="*/ 9709 h 769696"/>
                    <a:gd name="connsiteX170" fmla="*/ 204052 w 429649"/>
                    <a:gd name="connsiteY170" fmla="*/ 20420 h 769696"/>
                    <a:gd name="connsiteX171" fmla="*/ 209539 w 429649"/>
                    <a:gd name="connsiteY171" fmla="*/ 4745 h 769696"/>
                    <a:gd name="connsiteX172" fmla="*/ 237232 w 429649"/>
                    <a:gd name="connsiteY172" fmla="*/ 8402 h 769696"/>
                    <a:gd name="connsiteX173" fmla="*/ 237493 w 429649"/>
                    <a:gd name="connsiteY173" fmla="*/ 8663 h 769696"/>
                    <a:gd name="connsiteX174" fmla="*/ 273285 w 429649"/>
                    <a:gd name="connsiteY174" fmla="*/ 46545 h 769696"/>
                    <a:gd name="connsiteX175" fmla="*/ 292618 w 429649"/>
                    <a:gd name="connsiteY175" fmla="*/ 51248 h 769696"/>
                    <a:gd name="connsiteX176" fmla="*/ 325013 w 429649"/>
                    <a:gd name="connsiteY176" fmla="*/ 69536 h 769696"/>
                    <a:gd name="connsiteX177" fmla="*/ 344346 w 429649"/>
                    <a:gd name="connsiteY177" fmla="*/ 88607 h 769696"/>
                    <a:gd name="connsiteX178" fmla="*/ 331806 w 429649"/>
                    <a:gd name="connsiteY178" fmla="*/ 107418 h 769696"/>
                    <a:gd name="connsiteX179" fmla="*/ 324752 w 429649"/>
                    <a:gd name="connsiteY179" fmla="*/ 126489 h 769696"/>
                    <a:gd name="connsiteX180" fmla="*/ 350878 w 429649"/>
                    <a:gd name="connsiteY180" fmla="*/ 128318 h 769696"/>
                    <a:gd name="connsiteX181" fmla="*/ 374391 w 429649"/>
                    <a:gd name="connsiteY181" fmla="*/ 131192 h 769696"/>
                    <a:gd name="connsiteX182" fmla="*/ 385624 w 429649"/>
                    <a:gd name="connsiteY182" fmla="*/ 125444 h 769696"/>
                    <a:gd name="connsiteX183" fmla="*/ 398165 w 429649"/>
                    <a:gd name="connsiteY183" fmla="*/ 114733 h 769696"/>
                    <a:gd name="connsiteX184" fmla="*/ 407831 w 429649"/>
                    <a:gd name="connsiteY184" fmla="*/ 103238 h 769696"/>
                    <a:gd name="connsiteX185" fmla="*/ 409921 w 429649"/>
                    <a:gd name="connsiteY185" fmla="*/ 86779 h 769696"/>
                    <a:gd name="connsiteX186" fmla="*/ 427425 w 429649"/>
                    <a:gd name="connsiteY186" fmla="*/ 93049 h 769696"/>
                    <a:gd name="connsiteX187" fmla="*/ 419849 w 429649"/>
                    <a:gd name="connsiteY187" fmla="*/ 126751 h 769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</a:cxnLst>
                  <a:rect l="l" t="t" r="r" b="b"/>
                  <a:pathLst>
                    <a:path w="429649" h="769696">
                      <a:moveTo>
                        <a:pt x="419849" y="126751"/>
                      </a:moveTo>
                      <a:cubicBezTo>
                        <a:pt x="407570" y="130669"/>
                        <a:pt x="402345" y="133543"/>
                        <a:pt x="397642" y="137462"/>
                      </a:cubicBezTo>
                      <a:cubicBezTo>
                        <a:pt x="392940" y="141381"/>
                        <a:pt x="384318" y="144516"/>
                        <a:pt x="384057" y="148434"/>
                      </a:cubicBezTo>
                      <a:cubicBezTo>
                        <a:pt x="383796" y="152353"/>
                        <a:pt x="382489" y="155227"/>
                        <a:pt x="379877" y="157056"/>
                      </a:cubicBezTo>
                      <a:cubicBezTo>
                        <a:pt x="377264" y="159146"/>
                        <a:pt x="370733" y="166722"/>
                        <a:pt x="364724" y="172731"/>
                      </a:cubicBezTo>
                      <a:cubicBezTo>
                        <a:pt x="361328" y="176127"/>
                        <a:pt x="353490" y="182920"/>
                        <a:pt x="347220" y="189713"/>
                      </a:cubicBezTo>
                      <a:lnTo>
                        <a:pt x="347220" y="189713"/>
                      </a:lnTo>
                      <a:cubicBezTo>
                        <a:pt x="342517" y="194938"/>
                        <a:pt x="338860" y="199640"/>
                        <a:pt x="339121" y="202775"/>
                      </a:cubicBezTo>
                      <a:cubicBezTo>
                        <a:pt x="339644" y="209829"/>
                        <a:pt x="340427" y="215838"/>
                        <a:pt x="337553" y="220802"/>
                      </a:cubicBezTo>
                      <a:cubicBezTo>
                        <a:pt x="334418" y="225766"/>
                        <a:pt x="331283" y="232036"/>
                        <a:pt x="332067" y="239351"/>
                      </a:cubicBezTo>
                      <a:cubicBezTo>
                        <a:pt x="332851" y="246666"/>
                        <a:pt x="334157" y="257900"/>
                        <a:pt x="331022" y="263386"/>
                      </a:cubicBezTo>
                      <a:cubicBezTo>
                        <a:pt x="331022" y="263125"/>
                        <a:pt x="330761" y="262864"/>
                        <a:pt x="330500" y="262864"/>
                      </a:cubicBezTo>
                      <a:cubicBezTo>
                        <a:pt x="328932" y="262341"/>
                        <a:pt x="327103" y="267305"/>
                        <a:pt x="326842" y="268089"/>
                      </a:cubicBezTo>
                      <a:cubicBezTo>
                        <a:pt x="325275" y="271747"/>
                        <a:pt x="325013" y="275665"/>
                        <a:pt x="325013" y="279584"/>
                      </a:cubicBezTo>
                      <a:cubicBezTo>
                        <a:pt x="325013" y="283503"/>
                        <a:pt x="325536" y="287160"/>
                        <a:pt x="325797" y="291079"/>
                      </a:cubicBezTo>
                      <a:cubicBezTo>
                        <a:pt x="326058" y="293953"/>
                        <a:pt x="326058" y="297349"/>
                        <a:pt x="327626" y="299962"/>
                      </a:cubicBezTo>
                      <a:cubicBezTo>
                        <a:pt x="329455" y="303097"/>
                        <a:pt x="333112" y="304403"/>
                        <a:pt x="336247" y="305187"/>
                      </a:cubicBezTo>
                      <a:cubicBezTo>
                        <a:pt x="340689" y="306493"/>
                        <a:pt x="345653" y="307538"/>
                        <a:pt x="349833" y="309890"/>
                      </a:cubicBezTo>
                      <a:cubicBezTo>
                        <a:pt x="358193" y="314853"/>
                        <a:pt x="353490" y="322691"/>
                        <a:pt x="351661" y="330006"/>
                      </a:cubicBezTo>
                      <a:cubicBezTo>
                        <a:pt x="350878" y="332880"/>
                        <a:pt x="351400" y="335231"/>
                        <a:pt x="354013" y="336799"/>
                      </a:cubicBezTo>
                      <a:cubicBezTo>
                        <a:pt x="356886" y="338628"/>
                        <a:pt x="360283" y="339673"/>
                        <a:pt x="362895" y="341762"/>
                      </a:cubicBezTo>
                      <a:cubicBezTo>
                        <a:pt x="369688" y="347510"/>
                        <a:pt x="366553" y="356654"/>
                        <a:pt x="362373" y="362924"/>
                      </a:cubicBezTo>
                      <a:cubicBezTo>
                        <a:pt x="357409" y="370239"/>
                        <a:pt x="350878" y="376248"/>
                        <a:pt x="345391" y="383302"/>
                      </a:cubicBezTo>
                      <a:cubicBezTo>
                        <a:pt x="344085" y="384869"/>
                        <a:pt x="343040" y="387221"/>
                        <a:pt x="341472" y="388527"/>
                      </a:cubicBezTo>
                      <a:cubicBezTo>
                        <a:pt x="340166" y="389572"/>
                        <a:pt x="338598" y="390356"/>
                        <a:pt x="337031" y="391401"/>
                      </a:cubicBezTo>
                      <a:cubicBezTo>
                        <a:pt x="333635" y="393752"/>
                        <a:pt x="329977" y="395842"/>
                        <a:pt x="326058" y="396887"/>
                      </a:cubicBezTo>
                      <a:cubicBezTo>
                        <a:pt x="321356" y="398193"/>
                        <a:pt x="316653" y="399500"/>
                        <a:pt x="312212" y="401067"/>
                      </a:cubicBezTo>
                      <a:cubicBezTo>
                        <a:pt x="304113" y="403941"/>
                        <a:pt x="295753" y="404986"/>
                        <a:pt x="287131" y="406031"/>
                      </a:cubicBezTo>
                      <a:cubicBezTo>
                        <a:pt x="278510" y="407337"/>
                        <a:pt x="269627" y="407076"/>
                        <a:pt x="260745" y="406554"/>
                      </a:cubicBezTo>
                      <a:cubicBezTo>
                        <a:pt x="257087" y="406292"/>
                        <a:pt x="253691" y="404725"/>
                        <a:pt x="250033" y="404202"/>
                      </a:cubicBezTo>
                      <a:cubicBezTo>
                        <a:pt x="246376" y="403418"/>
                        <a:pt x="241934" y="405770"/>
                        <a:pt x="241673" y="409689"/>
                      </a:cubicBezTo>
                      <a:cubicBezTo>
                        <a:pt x="241151" y="414391"/>
                        <a:pt x="246376" y="416220"/>
                        <a:pt x="247943" y="420139"/>
                      </a:cubicBezTo>
                      <a:cubicBezTo>
                        <a:pt x="249249" y="423535"/>
                        <a:pt x="244808" y="426931"/>
                        <a:pt x="243502" y="429544"/>
                      </a:cubicBezTo>
                      <a:cubicBezTo>
                        <a:pt x="241673" y="432940"/>
                        <a:pt x="240889" y="437643"/>
                        <a:pt x="241151" y="441562"/>
                      </a:cubicBezTo>
                      <a:cubicBezTo>
                        <a:pt x="241151" y="443652"/>
                        <a:pt x="241673" y="445742"/>
                        <a:pt x="242457" y="447570"/>
                      </a:cubicBezTo>
                      <a:cubicBezTo>
                        <a:pt x="242979" y="448877"/>
                        <a:pt x="244024" y="450444"/>
                        <a:pt x="243763" y="452012"/>
                      </a:cubicBezTo>
                      <a:cubicBezTo>
                        <a:pt x="243240" y="455931"/>
                        <a:pt x="237232" y="458543"/>
                        <a:pt x="234097" y="459849"/>
                      </a:cubicBezTo>
                      <a:cubicBezTo>
                        <a:pt x="230178" y="461417"/>
                        <a:pt x="226259" y="461939"/>
                        <a:pt x="222079" y="462462"/>
                      </a:cubicBezTo>
                      <a:cubicBezTo>
                        <a:pt x="217899" y="462984"/>
                        <a:pt x="214241" y="462984"/>
                        <a:pt x="210322" y="461678"/>
                      </a:cubicBezTo>
                      <a:cubicBezTo>
                        <a:pt x="206142" y="460111"/>
                        <a:pt x="201701" y="459588"/>
                        <a:pt x="197521" y="458282"/>
                      </a:cubicBezTo>
                      <a:cubicBezTo>
                        <a:pt x="194125" y="457237"/>
                        <a:pt x="191251" y="454363"/>
                        <a:pt x="187593" y="454102"/>
                      </a:cubicBezTo>
                      <a:cubicBezTo>
                        <a:pt x="183413" y="453841"/>
                        <a:pt x="181584" y="458021"/>
                        <a:pt x="182107" y="461678"/>
                      </a:cubicBezTo>
                      <a:cubicBezTo>
                        <a:pt x="182629" y="465858"/>
                        <a:pt x="184458" y="469255"/>
                        <a:pt x="184981" y="473435"/>
                      </a:cubicBezTo>
                      <a:cubicBezTo>
                        <a:pt x="185242" y="477615"/>
                        <a:pt x="185242" y="481795"/>
                        <a:pt x="185764" y="485713"/>
                      </a:cubicBezTo>
                      <a:cubicBezTo>
                        <a:pt x="186026" y="487804"/>
                        <a:pt x="186287" y="489632"/>
                        <a:pt x="188116" y="491200"/>
                      </a:cubicBezTo>
                      <a:cubicBezTo>
                        <a:pt x="189161" y="492245"/>
                        <a:pt x="190728" y="492767"/>
                        <a:pt x="192296" y="493551"/>
                      </a:cubicBezTo>
                      <a:cubicBezTo>
                        <a:pt x="194908" y="494596"/>
                        <a:pt x="196476" y="495902"/>
                        <a:pt x="195170" y="499038"/>
                      </a:cubicBezTo>
                      <a:cubicBezTo>
                        <a:pt x="194386" y="501127"/>
                        <a:pt x="192818" y="502434"/>
                        <a:pt x="190990" y="503740"/>
                      </a:cubicBezTo>
                      <a:cubicBezTo>
                        <a:pt x="189944" y="504524"/>
                        <a:pt x="184719" y="505830"/>
                        <a:pt x="185242" y="507659"/>
                      </a:cubicBezTo>
                      <a:cubicBezTo>
                        <a:pt x="185764" y="510271"/>
                        <a:pt x="201440" y="508443"/>
                        <a:pt x="199611" y="513145"/>
                      </a:cubicBezTo>
                      <a:cubicBezTo>
                        <a:pt x="198566" y="515496"/>
                        <a:pt x="193602" y="516541"/>
                        <a:pt x="191512" y="517848"/>
                      </a:cubicBezTo>
                      <a:cubicBezTo>
                        <a:pt x="189161" y="519415"/>
                        <a:pt x="186287" y="520983"/>
                        <a:pt x="184197" y="522812"/>
                      </a:cubicBezTo>
                      <a:cubicBezTo>
                        <a:pt x="181846" y="524902"/>
                        <a:pt x="180278" y="528037"/>
                        <a:pt x="179756" y="530910"/>
                      </a:cubicBezTo>
                      <a:cubicBezTo>
                        <a:pt x="179233" y="533784"/>
                        <a:pt x="180278" y="536397"/>
                        <a:pt x="181062" y="539009"/>
                      </a:cubicBezTo>
                      <a:cubicBezTo>
                        <a:pt x="181846" y="541622"/>
                        <a:pt x="181846" y="544496"/>
                        <a:pt x="181062" y="547108"/>
                      </a:cubicBezTo>
                      <a:cubicBezTo>
                        <a:pt x="180278" y="549982"/>
                        <a:pt x="177927" y="551027"/>
                        <a:pt x="175837" y="552595"/>
                      </a:cubicBezTo>
                      <a:cubicBezTo>
                        <a:pt x="173747" y="554162"/>
                        <a:pt x="172702" y="556252"/>
                        <a:pt x="172702" y="558865"/>
                      </a:cubicBezTo>
                      <a:cubicBezTo>
                        <a:pt x="172702" y="561739"/>
                        <a:pt x="173224" y="564612"/>
                        <a:pt x="170350" y="566441"/>
                      </a:cubicBezTo>
                      <a:cubicBezTo>
                        <a:pt x="167738" y="568270"/>
                        <a:pt x="165387" y="566441"/>
                        <a:pt x="163035" y="565396"/>
                      </a:cubicBezTo>
                      <a:cubicBezTo>
                        <a:pt x="160162" y="564090"/>
                        <a:pt x="157288" y="564351"/>
                        <a:pt x="154675" y="566180"/>
                      </a:cubicBezTo>
                      <a:cubicBezTo>
                        <a:pt x="152324" y="567747"/>
                        <a:pt x="150495" y="570099"/>
                        <a:pt x="147882" y="571666"/>
                      </a:cubicBezTo>
                      <a:cubicBezTo>
                        <a:pt x="145531" y="572972"/>
                        <a:pt x="142919" y="574279"/>
                        <a:pt x="140568" y="575846"/>
                      </a:cubicBezTo>
                      <a:cubicBezTo>
                        <a:pt x="138216" y="577675"/>
                        <a:pt x="135081" y="579504"/>
                        <a:pt x="134036" y="582377"/>
                      </a:cubicBezTo>
                      <a:cubicBezTo>
                        <a:pt x="133252" y="584990"/>
                        <a:pt x="133513" y="587864"/>
                        <a:pt x="132730" y="590477"/>
                      </a:cubicBezTo>
                      <a:cubicBezTo>
                        <a:pt x="132207" y="592044"/>
                        <a:pt x="131162" y="593350"/>
                        <a:pt x="130901" y="594918"/>
                      </a:cubicBezTo>
                      <a:cubicBezTo>
                        <a:pt x="130379" y="596746"/>
                        <a:pt x="130901" y="598053"/>
                        <a:pt x="131685" y="599620"/>
                      </a:cubicBezTo>
                      <a:cubicBezTo>
                        <a:pt x="132730" y="603017"/>
                        <a:pt x="134036" y="606413"/>
                        <a:pt x="136126" y="609287"/>
                      </a:cubicBezTo>
                      <a:cubicBezTo>
                        <a:pt x="137432" y="611115"/>
                        <a:pt x="139522" y="612160"/>
                        <a:pt x="141090" y="613467"/>
                      </a:cubicBezTo>
                      <a:cubicBezTo>
                        <a:pt x="143180" y="615034"/>
                        <a:pt x="145270" y="616863"/>
                        <a:pt x="147621" y="618169"/>
                      </a:cubicBezTo>
                      <a:cubicBezTo>
                        <a:pt x="149711" y="619214"/>
                        <a:pt x="152062" y="619737"/>
                        <a:pt x="154414" y="619998"/>
                      </a:cubicBezTo>
                      <a:cubicBezTo>
                        <a:pt x="157026" y="620521"/>
                        <a:pt x="159639" y="620782"/>
                        <a:pt x="162251" y="621566"/>
                      </a:cubicBezTo>
                      <a:cubicBezTo>
                        <a:pt x="164342" y="622088"/>
                        <a:pt x="166693" y="622611"/>
                        <a:pt x="167999" y="624701"/>
                      </a:cubicBezTo>
                      <a:cubicBezTo>
                        <a:pt x="169044" y="626791"/>
                        <a:pt x="169567" y="629665"/>
                        <a:pt x="169306" y="631754"/>
                      </a:cubicBezTo>
                      <a:cubicBezTo>
                        <a:pt x="169306" y="634628"/>
                        <a:pt x="167738" y="636196"/>
                        <a:pt x="165387" y="636980"/>
                      </a:cubicBezTo>
                      <a:cubicBezTo>
                        <a:pt x="164342" y="637502"/>
                        <a:pt x="160162" y="637763"/>
                        <a:pt x="160423" y="639592"/>
                      </a:cubicBezTo>
                      <a:cubicBezTo>
                        <a:pt x="160684" y="641421"/>
                        <a:pt x="164864" y="642466"/>
                        <a:pt x="165909" y="644034"/>
                      </a:cubicBezTo>
                      <a:cubicBezTo>
                        <a:pt x="167738" y="646385"/>
                        <a:pt x="164603" y="648475"/>
                        <a:pt x="162774" y="649781"/>
                      </a:cubicBezTo>
                      <a:cubicBezTo>
                        <a:pt x="160162" y="651610"/>
                        <a:pt x="157288" y="653439"/>
                        <a:pt x="154414" y="655267"/>
                      </a:cubicBezTo>
                      <a:cubicBezTo>
                        <a:pt x="148928" y="658664"/>
                        <a:pt x="142919" y="661276"/>
                        <a:pt x="138216" y="665979"/>
                      </a:cubicBezTo>
                      <a:cubicBezTo>
                        <a:pt x="134820" y="669375"/>
                        <a:pt x="130379" y="673294"/>
                        <a:pt x="128288" y="677474"/>
                      </a:cubicBezTo>
                      <a:cubicBezTo>
                        <a:pt x="125153" y="683483"/>
                        <a:pt x="126721" y="690798"/>
                        <a:pt x="125676" y="697329"/>
                      </a:cubicBezTo>
                      <a:cubicBezTo>
                        <a:pt x="125153" y="700464"/>
                        <a:pt x="123847" y="702554"/>
                        <a:pt x="120712" y="703077"/>
                      </a:cubicBezTo>
                      <a:cubicBezTo>
                        <a:pt x="118883" y="703599"/>
                        <a:pt x="116793" y="704122"/>
                        <a:pt x="115226" y="703861"/>
                      </a:cubicBezTo>
                      <a:cubicBezTo>
                        <a:pt x="112874" y="703599"/>
                        <a:pt x="110784" y="702816"/>
                        <a:pt x="108433" y="702293"/>
                      </a:cubicBezTo>
                      <a:cubicBezTo>
                        <a:pt x="107127" y="700987"/>
                        <a:pt x="106082" y="699681"/>
                        <a:pt x="105037" y="698113"/>
                      </a:cubicBezTo>
                      <a:cubicBezTo>
                        <a:pt x="104514" y="697329"/>
                        <a:pt x="104253" y="696023"/>
                        <a:pt x="103208" y="696023"/>
                      </a:cubicBezTo>
                      <a:cubicBezTo>
                        <a:pt x="101379" y="696284"/>
                        <a:pt x="98505" y="701771"/>
                        <a:pt x="100334" y="702816"/>
                      </a:cubicBezTo>
                      <a:cubicBezTo>
                        <a:pt x="102424" y="703861"/>
                        <a:pt x="108172" y="702554"/>
                        <a:pt x="106866" y="706996"/>
                      </a:cubicBezTo>
                      <a:cubicBezTo>
                        <a:pt x="105821" y="710653"/>
                        <a:pt x="100857" y="711698"/>
                        <a:pt x="98767" y="714572"/>
                      </a:cubicBezTo>
                      <a:cubicBezTo>
                        <a:pt x="96677" y="717707"/>
                        <a:pt x="97199" y="721365"/>
                        <a:pt x="95893" y="724761"/>
                      </a:cubicBezTo>
                      <a:cubicBezTo>
                        <a:pt x="95109" y="726590"/>
                        <a:pt x="91713" y="729464"/>
                        <a:pt x="92235" y="731554"/>
                      </a:cubicBezTo>
                      <a:cubicBezTo>
                        <a:pt x="92497" y="732598"/>
                        <a:pt x="93542" y="733121"/>
                        <a:pt x="94325" y="733905"/>
                      </a:cubicBezTo>
                      <a:cubicBezTo>
                        <a:pt x="95370" y="734950"/>
                        <a:pt x="96415" y="735995"/>
                        <a:pt x="96677" y="737562"/>
                      </a:cubicBezTo>
                      <a:cubicBezTo>
                        <a:pt x="97722" y="741220"/>
                        <a:pt x="94325" y="743571"/>
                        <a:pt x="91974" y="745923"/>
                      </a:cubicBezTo>
                      <a:cubicBezTo>
                        <a:pt x="91452" y="746445"/>
                        <a:pt x="89884" y="747751"/>
                        <a:pt x="90406" y="748796"/>
                      </a:cubicBezTo>
                      <a:cubicBezTo>
                        <a:pt x="90929" y="749842"/>
                        <a:pt x="93542" y="749580"/>
                        <a:pt x="94325" y="749842"/>
                      </a:cubicBezTo>
                      <a:cubicBezTo>
                        <a:pt x="98505" y="750364"/>
                        <a:pt x="100334" y="752715"/>
                        <a:pt x="102424" y="756111"/>
                      </a:cubicBezTo>
                      <a:cubicBezTo>
                        <a:pt x="103992" y="758724"/>
                        <a:pt x="112091" y="767607"/>
                        <a:pt x="107388" y="769697"/>
                      </a:cubicBezTo>
                      <a:lnTo>
                        <a:pt x="82046" y="758463"/>
                      </a:lnTo>
                      <a:lnTo>
                        <a:pt x="36849" y="758463"/>
                      </a:lnTo>
                      <a:cubicBezTo>
                        <a:pt x="36849" y="758463"/>
                        <a:pt x="23525" y="748535"/>
                        <a:pt x="25354" y="745661"/>
                      </a:cubicBezTo>
                      <a:cubicBezTo>
                        <a:pt x="27183" y="743049"/>
                        <a:pt x="30318" y="739653"/>
                        <a:pt x="28489" y="736256"/>
                      </a:cubicBezTo>
                      <a:cubicBezTo>
                        <a:pt x="26922" y="732860"/>
                        <a:pt x="23786" y="732337"/>
                        <a:pt x="26660" y="729986"/>
                      </a:cubicBezTo>
                      <a:cubicBezTo>
                        <a:pt x="29534" y="727635"/>
                        <a:pt x="32930" y="719536"/>
                        <a:pt x="26922" y="719275"/>
                      </a:cubicBezTo>
                      <a:cubicBezTo>
                        <a:pt x="20913" y="719013"/>
                        <a:pt x="7328" y="725545"/>
                        <a:pt x="7850" y="720842"/>
                      </a:cubicBezTo>
                      <a:cubicBezTo>
                        <a:pt x="8372" y="716140"/>
                        <a:pt x="7328" y="709870"/>
                        <a:pt x="4454" y="708041"/>
                      </a:cubicBezTo>
                      <a:cubicBezTo>
                        <a:pt x="1319" y="706212"/>
                        <a:pt x="12" y="703077"/>
                        <a:pt x="12" y="698897"/>
                      </a:cubicBezTo>
                      <a:cubicBezTo>
                        <a:pt x="12" y="694717"/>
                        <a:pt x="-510" y="685312"/>
                        <a:pt x="5237" y="682177"/>
                      </a:cubicBezTo>
                      <a:cubicBezTo>
                        <a:pt x="10985" y="679041"/>
                        <a:pt x="20652" y="672510"/>
                        <a:pt x="21174" y="668069"/>
                      </a:cubicBezTo>
                      <a:cubicBezTo>
                        <a:pt x="21697" y="663628"/>
                        <a:pt x="19084" y="658403"/>
                        <a:pt x="23003" y="657358"/>
                      </a:cubicBezTo>
                      <a:cubicBezTo>
                        <a:pt x="26922" y="656312"/>
                        <a:pt x="30057" y="652394"/>
                        <a:pt x="27705" y="649259"/>
                      </a:cubicBezTo>
                      <a:cubicBezTo>
                        <a:pt x="25354" y="646123"/>
                        <a:pt x="19606" y="639070"/>
                        <a:pt x="24048" y="634106"/>
                      </a:cubicBezTo>
                      <a:cubicBezTo>
                        <a:pt x="28489" y="629142"/>
                        <a:pt x="37633" y="625746"/>
                        <a:pt x="36849" y="623394"/>
                      </a:cubicBezTo>
                      <a:cubicBezTo>
                        <a:pt x="36066" y="620782"/>
                        <a:pt x="33714" y="617386"/>
                        <a:pt x="36327" y="615296"/>
                      </a:cubicBezTo>
                      <a:cubicBezTo>
                        <a:pt x="38939" y="613467"/>
                        <a:pt x="42858" y="610332"/>
                        <a:pt x="40768" y="607458"/>
                      </a:cubicBezTo>
                      <a:cubicBezTo>
                        <a:pt x="38678" y="604584"/>
                        <a:pt x="35543" y="597008"/>
                        <a:pt x="37894" y="595440"/>
                      </a:cubicBezTo>
                      <a:cubicBezTo>
                        <a:pt x="40507" y="593873"/>
                        <a:pt x="42335" y="593350"/>
                        <a:pt x="41552" y="589693"/>
                      </a:cubicBezTo>
                      <a:cubicBezTo>
                        <a:pt x="40768" y="585774"/>
                        <a:pt x="36588" y="581855"/>
                        <a:pt x="41029" y="580288"/>
                      </a:cubicBezTo>
                      <a:cubicBezTo>
                        <a:pt x="45471" y="578720"/>
                        <a:pt x="52263" y="575846"/>
                        <a:pt x="49390" y="572450"/>
                      </a:cubicBezTo>
                      <a:cubicBezTo>
                        <a:pt x="46516" y="569054"/>
                        <a:pt x="44948" y="564351"/>
                        <a:pt x="40768" y="563567"/>
                      </a:cubicBezTo>
                      <a:cubicBezTo>
                        <a:pt x="36588" y="562783"/>
                        <a:pt x="27444" y="559126"/>
                        <a:pt x="33975" y="558865"/>
                      </a:cubicBezTo>
                      <a:cubicBezTo>
                        <a:pt x="40507" y="558603"/>
                        <a:pt x="52524" y="559126"/>
                        <a:pt x="52786" y="554685"/>
                      </a:cubicBezTo>
                      <a:cubicBezTo>
                        <a:pt x="53047" y="550243"/>
                        <a:pt x="53047" y="548676"/>
                        <a:pt x="48606" y="548937"/>
                      </a:cubicBezTo>
                      <a:cubicBezTo>
                        <a:pt x="44164" y="549198"/>
                        <a:pt x="36066" y="549459"/>
                        <a:pt x="37372" y="545279"/>
                      </a:cubicBezTo>
                      <a:cubicBezTo>
                        <a:pt x="38678" y="541099"/>
                        <a:pt x="43119" y="537181"/>
                        <a:pt x="42335" y="533784"/>
                      </a:cubicBezTo>
                      <a:cubicBezTo>
                        <a:pt x="41552" y="530388"/>
                        <a:pt x="34759" y="524379"/>
                        <a:pt x="36066" y="522812"/>
                      </a:cubicBezTo>
                      <a:cubicBezTo>
                        <a:pt x="37372" y="521244"/>
                        <a:pt x="41813" y="514451"/>
                        <a:pt x="37894" y="513668"/>
                      </a:cubicBezTo>
                      <a:cubicBezTo>
                        <a:pt x="33714" y="513145"/>
                        <a:pt x="31102" y="511839"/>
                        <a:pt x="31102" y="507920"/>
                      </a:cubicBezTo>
                      <a:cubicBezTo>
                        <a:pt x="31363" y="503740"/>
                        <a:pt x="31885" y="493290"/>
                        <a:pt x="34498" y="490938"/>
                      </a:cubicBezTo>
                      <a:cubicBezTo>
                        <a:pt x="37110" y="488587"/>
                        <a:pt x="41029" y="486758"/>
                        <a:pt x="39462" y="483101"/>
                      </a:cubicBezTo>
                      <a:cubicBezTo>
                        <a:pt x="38155" y="479182"/>
                        <a:pt x="36066" y="474741"/>
                        <a:pt x="36588" y="469777"/>
                      </a:cubicBezTo>
                      <a:cubicBezTo>
                        <a:pt x="37110" y="464813"/>
                        <a:pt x="35804" y="451228"/>
                        <a:pt x="38155" y="448093"/>
                      </a:cubicBezTo>
                      <a:cubicBezTo>
                        <a:pt x="40507" y="444958"/>
                        <a:pt x="41552" y="447048"/>
                        <a:pt x="40768" y="442606"/>
                      </a:cubicBezTo>
                      <a:cubicBezTo>
                        <a:pt x="39984" y="438165"/>
                        <a:pt x="38678" y="437904"/>
                        <a:pt x="39723" y="435553"/>
                      </a:cubicBezTo>
                      <a:cubicBezTo>
                        <a:pt x="40768" y="432940"/>
                        <a:pt x="40507" y="424841"/>
                        <a:pt x="42074" y="424057"/>
                      </a:cubicBezTo>
                      <a:cubicBezTo>
                        <a:pt x="43642" y="423274"/>
                        <a:pt x="47299" y="423796"/>
                        <a:pt x="47299" y="420661"/>
                      </a:cubicBezTo>
                      <a:cubicBezTo>
                        <a:pt x="47299" y="417526"/>
                        <a:pt x="44164" y="406031"/>
                        <a:pt x="48083" y="404986"/>
                      </a:cubicBezTo>
                      <a:cubicBezTo>
                        <a:pt x="52002" y="403941"/>
                        <a:pt x="59840" y="404463"/>
                        <a:pt x="58795" y="399500"/>
                      </a:cubicBezTo>
                      <a:cubicBezTo>
                        <a:pt x="57488" y="394274"/>
                        <a:pt x="53047" y="371545"/>
                        <a:pt x="53047" y="363708"/>
                      </a:cubicBezTo>
                      <a:cubicBezTo>
                        <a:pt x="53047" y="356131"/>
                        <a:pt x="53308" y="347510"/>
                        <a:pt x="56443" y="345942"/>
                      </a:cubicBezTo>
                      <a:cubicBezTo>
                        <a:pt x="59579" y="344375"/>
                        <a:pt x="69506" y="337582"/>
                        <a:pt x="69245" y="332880"/>
                      </a:cubicBezTo>
                      <a:cubicBezTo>
                        <a:pt x="68984" y="328177"/>
                        <a:pt x="63759" y="317988"/>
                        <a:pt x="67416" y="310673"/>
                      </a:cubicBezTo>
                      <a:cubicBezTo>
                        <a:pt x="70812" y="303358"/>
                        <a:pt x="74731" y="293169"/>
                        <a:pt x="77344" y="292124"/>
                      </a:cubicBezTo>
                      <a:cubicBezTo>
                        <a:pt x="79956" y="291079"/>
                        <a:pt x="81263" y="291079"/>
                        <a:pt x="81524" y="286638"/>
                      </a:cubicBezTo>
                      <a:cubicBezTo>
                        <a:pt x="81785" y="281935"/>
                        <a:pt x="83091" y="268872"/>
                        <a:pt x="80740" y="268089"/>
                      </a:cubicBezTo>
                      <a:cubicBezTo>
                        <a:pt x="78389" y="267305"/>
                        <a:pt x="76037" y="267566"/>
                        <a:pt x="75776" y="262603"/>
                      </a:cubicBezTo>
                      <a:cubicBezTo>
                        <a:pt x="75515" y="257378"/>
                        <a:pt x="76299" y="251630"/>
                        <a:pt x="73686" y="247711"/>
                      </a:cubicBezTo>
                      <a:cubicBezTo>
                        <a:pt x="71074" y="244053"/>
                        <a:pt x="68200" y="240918"/>
                        <a:pt x="69767" y="239090"/>
                      </a:cubicBezTo>
                      <a:cubicBezTo>
                        <a:pt x="71335" y="237261"/>
                        <a:pt x="73948" y="234909"/>
                        <a:pt x="71074" y="230729"/>
                      </a:cubicBezTo>
                      <a:cubicBezTo>
                        <a:pt x="68461" y="226549"/>
                        <a:pt x="63759" y="221847"/>
                        <a:pt x="65848" y="217667"/>
                      </a:cubicBezTo>
                      <a:cubicBezTo>
                        <a:pt x="67939" y="213487"/>
                        <a:pt x="73686" y="214793"/>
                        <a:pt x="72380" y="210352"/>
                      </a:cubicBezTo>
                      <a:cubicBezTo>
                        <a:pt x="71074" y="205910"/>
                        <a:pt x="71074" y="200163"/>
                        <a:pt x="73948" y="197550"/>
                      </a:cubicBezTo>
                      <a:cubicBezTo>
                        <a:pt x="77083" y="194938"/>
                        <a:pt x="82569" y="194938"/>
                        <a:pt x="80479" y="190758"/>
                      </a:cubicBezTo>
                      <a:cubicBezTo>
                        <a:pt x="78389" y="186316"/>
                        <a:pt x="74992" y="176389"/>
                        <a:pt x="78128" y="167245"/>
                      </a:cubicBezTo>
                      <a:cubicBezTo>
                        <a:pt x="81263" y="158101"/>
                        <a:pt x="97199" y="137984"/>
                        <a:pt x="97983" y="133282"/>
                      </a:cubicBezTo>
                      <a:cubicBezTo>
                        <a:pt x="98767" y="128579"/>
                        <a:pt x="97983" y="123615"/>
                        <a:pt x="102163" y="123093"/>
                      </a:cubicBezTo>
                      <a:cubicBezTo>
                        <a:pt x="106343" y="122570"/>
                        <a:pt x="116793" y="120219"/>
                        <a:pt x="113136" y="114994"/>
                      </a:cubicBezTo>
                      <a:cubicBezTo>
                        <a:pt x="109478" y="109507"/>
                        <a:pt x="107649" y="107940"/>
                        <a:pt x="107911" y="104544"/>
                      </a:cubicBezTo>
                      <a:cubicBezTo>
                        <a:pt x="108172" y="101147"/>
                        <a:pt x="108172" y="79986"/>
                        <a:pt x="109739" y="78941"/>
                      </a:cubicBezTo>
                      <a:cubicBezTo>
                        <a:pt x="111307" y="77896"/>
                        <a:pt x="112874" y="74238"/>
                        <a:pt x="111046" y="72410"/>
                      </a:cubicBezTo>
                      <a:cubicBezTo>
                        <a:pt x="109217" y="70581"/>
                        <a:pt x="106604" y="67968"/>
                        <a:pt x="110262" y="63788"/>
                      </a:cubicBezTo>
                      <a:cubicBezTo>
                        <a:pt x="113919" y="59347"/>
                        <a:pt x="121235" y="54906"/>
                        <a:pt x="125676" y="53599"/>
                      </a:cubicBezTo>
                      <a:cubicBezTo>
                        <a:pt x="130117" y="52293"/>
                        <a:pt x="136387" y="53338"/>
                        <a:pt x="137171" y="46284"/>
                      </a:cubicBezTo>
                      <a:cubicBezTo>
                        <a:pt x="137955" y="39230"/>
                        <a:pt x="142135" y="33221"/>
                        <a:pt x="141351" y="29825"/>
                      </a:cubicBezTo>
                      <a:cubicBezTo>
                        <a:pt x="140829" y="27996"/>
                        <a:pt x="140306" y="25906"/>
                        <a:pt x="140045" y="23816"/>
                      </a:cubicBezTo>
                      <a:cubicBezTo>
                        <a:pt x="139784" y="21987"/>
                        <a:pt x="140045" y="20159"/>
                        <a:pt x="141612" y="18591"/>
                      </a:cubicBezTo>
                      <a:cubicBezTo>
                        <a:pt x="144486" y="15456"/>
                        <a:pt x="154153" y="11537"/>
                        <a:pt x="155981" y="6835"/>
                      </a:cubicBezTo>
                      <a:cubicBezTo>
                        <a:pt x="157810" y="2132"/>
                        <a:pt x="160945" y="-2048"/>
                        <a:pt x="163035" y="1087"/>
                      </a:cubicBezTo>
                      <a:cubicBezTo>
                        <a:pt x="165125" y="4222"/>
                        <a:pt x="167215" y="8141"/>
                        <a:pt x="171134" y="7357"/>
                      </a:cubicBezTo>
                      <a:cubicBezTo>
                        <a:pt x="175314" y="6835"/>
                        <a:pt x="190728" y="3961"/>
                        <a:pt x="194125" y="9709"/>
                      </a:cubicBezTo>
                      <a:cubicBezTo>
                        <a:pt x="197260" y="15456"/>
                        <a:pt x="202485" y="30087"/>
                        <a:pt x="204052" y="20420"/>
                      </a:cubicBezTo>
                      <a:cubicBezTo>
                        <a:pt x="205620" y="10492"/>
                        <a:pt x="203791" y="5267"/>
                        <a:pt x="209539" y="4745"/>
                      </a:cubicBezTo>
                      <a:cubicBezTo>
                        <a:pt x="215286" y="3961"/>
                        <a:pt x="231484" y="826"/>
                        <a:pt x="237232" y="8402"/>
                      </a:cubicBezTo>
                      <a:cubicBezTo>
                        <a:pt x="237232" y="8402"/>
                        <a:pt x="237493" y="8663"/>
                        <a:pt x="237493" y="8663"/>
                      </a:cubicBezTo>
                      <a:cubicBezTo>
                        <a:pt x="242979" y="16762"/>
                        <a:pt x="269627" y="45762"/>
                        <a:pt x="273285" y="46545"/>
                      </a:cubicBezTo>
                      <a:cubicBezTo>
                        <a:pt x="276942" y="47329"/>
                        <a:pt x="287915" y="47590"/>
                        <a:pt x="292618" y="51248"/>
                      </a:cubicBezTo>
                      <a:cubicBezTo>
                        <a:pt x="297320" y="55167"/>
                        <a:pt x="317959" y="65878"/>
                        <a:pt x="325013" y="69536"/>
                      </a:cubicBezTo>
                      <a:cubicBezTo>
                        <a:pt x="332328" y="72932"/>
                        <a:pt x="350094" y="80770"/>
                        <a:pt x="344346" y="88607"/>
                      </a:cubicBezTo>
                      <a:cubicBezTo>
                        <a:pt x="338598" y="96706"/>
                        <a:pt x="331806" y="102193"/>
                        <a:pt x="331806" y="107418"/>
                      </a:cubicBezTo>
                      <a:cubicBezTo>
                        <a:pt x="331806" y="112643"/>
                        <a:pt x="319266" y="127012"/>
                        <a:pt x="324752" y="126489"/>
                      </a:cubicBezTo>
                      <a:cubicBezTo>
                        <a:pt x="330238" y="125967"/>
                        <a:pt x="346697" y="127012"/>
                        <a:pt x="350878" y="128318"/>
                      </a:cubicBezTo>
                      <a:cubicBezTo>
                        <a:pt x="355058" y="129885"/>
                        <a:pt x="370210" y="135372"/>
                        <a:pt x="374391" y="131192"/>
                      </a:cubicBezTo>
                      <a:cubicBezTo>
                        <a:pt x="378571" y="127012"/>
                        <a:pt x="380660" y="127012"/>
                        <a:pt x="385624" y="125444"/>
                      </a:cubicBezTo>
                      <a:cubicBezTo>
                        <a:pt x="390327" y="123876"/>
                        <a:pt x="392940" y="117084"/>
                        <a:pt x="398165" y="114733"/>
                      </a:cubicBezTo>
                      <a:cubicBezTo>
                        <a:pt x="403390" y="112382"/>
                        <a:pt x="406002" y="112643"/>
                        <a:pt x="407831" y="103238"/>
                      </a:cubicBezTo>
                      <a:cubicBezTo>
                        <a:pt x="408876" y="97751"/>
                        <a:pt x="409398" y="91742"/>
                        <a:pt x="409921" y="86779"/>
                      </a:cubicBezTo>
                      <a:cubicBezTo>
                        <a:pt x="409921" y="86779"/>
                        <a:pt x="423767" y="79202"/>
                        <a:pt x="427425" y="93049"/>
                      </a:cubicBezTo>
                      <a:cubicBezTo>
                        <a:pt x="430560" y="106373"/>
                        <a:pt x="432128" y="122832"/>
                        <a:pt x="419849" y="1267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id="{CEEB53EE-C977-3327-58FE-9A3965E8FFB1}"/>
                    </a:ext>
                  </a:extLst>
                </p:cNvPr>
                <p:cNvSpPr/>
                <p:nvPr/>
              </p:nvSpPr>
              <p:spPr>
                <a:xfrm>
                  <a:off x="3377020" y="5329333"/>
                  <a:ext cx="75763" cy="74969"/>
                </a:xfrm>
                <a:custGeom>
                  <a:avLst/>
                  <a:gdLst>
                    <a:gd name="connsiteX0" fmla="*/ 75764 w 75763"/>
                    <a:gd name="connsiteY0" fmla="*/ 63746 h 74969"/>
                    <a:gd name="connsiteX1" fmla="*/ 72629 w 75763"/>
                    <a:gd name="connsiteY1" fmla="*/ 70016 h 74969"/>
                    <a:gd name="connsiteX2" fmla="*/ 66881 w 75763"/>
                    <a:gd name="connsiteY2" fmla="*/ 72367 h 74969"/>
                    <a:gd name="connsiteX3" fmla="*/ 54080 w 75763"/>
                    <a:gd name="connsiteY3" fmla="*/ 74196 h 74969"/>
                    <a:gd name="connsiteX4" fmla="*/ 41540 w 75763"/>
                    <a:gd name="connsiteY4" fmla="*/ 74719 h 74969"/>
                    <a:gd name="connsiteX5" fmla="*/ 39711 w 75763"/>
                    <a:gd name="connsiteY5" fmla="*/ 74457 h 74969"/>
                    <a:gd name="connsiteX6" fmla="*/ 38143 w 75763"/>
                    <a:gd name="connsiteY6" fmla="*/ 74196 h 74969"/>
                    <a:gd name="connsiteX7" fmla="*/ 38143 w 75763"/>
                    <a:gd name="connsiteY7" fmla="*/ 74196 h 74969"/>
                    <a:gd name="connsiteX8" fmla="*/ 0 w 75763"/>
                    <a:gd name="connsiteY8" fmla="*/ 70539 h 74969"/>
                    <a:gd name="connsiteX9" fmla="*/ 0 w 75763"/>
                    <a:gd name="connsiteY9" fmla="*/ 1829 h 74969"/>
                    <a:gd name="connsiteX10" fmla="*/ 3135 w 75763"/>
                    <a:gd name="connsiteY10" fmla="*/ 0 h 74969"/>
                    <a:gd name="connsiteX11" fmla="*/ 2613 w 75763"/>
                    <a:gd name="connsiteY11" fmla="*/ 1306 h 74969"/>
                    <a:gd name="connsiteX12" fmla="*/ 2613 w 75763"/>
                    <a:gd name="connsiteY12" fmla="*/ 3135 h 74969"/>
                    <a:gd name="connsiteX13" fmla="*/ 3919 w 75763"/>
                    <a:gd name="connsiteY13" fmla="*/ 6531 h 74969"/>
                    <a:gd name="connsiteX14" fmla="*/ 4964 w 75763"/>
                    <a:gd name="connsiteY14" fmla="*/ 9144 h 74969"/>
                    <a:gd name="connsiteX15" fmla="*/ 7054 w 75763"/>
                    <a:gd name="connsiteY15" fmla="*/ 11495 h 74969"/>
                    <a:gd name="connsiteX16" fmla="*/ 9666 w 75763"/>
                    <a:gd name="connsiteY16" fmla="*/ 14108 h 74969"/>
                    <a:gd name="connsiteX17" fmla="*/ 8883 w 75763"/>
                    <a:gd name="connsiteY17" fmla="*/ 16198 h 74969"/>
                    <a:gd name="connsiteX18" fmla="*/ 4441 w 75763"/>
                    <a:gd name="connsiteY18" fmla="*/ 16720 h 74969"/>
                    <a:gd name="connsiteX19" fmla="*/ 4702 w 75763"/>
                    <a:gd name="connsiteY19" fmla="*/ 20116 h 74969"/>
                    <a:gd name="connsiteX20" fmla="*/ 7576 w 75763"/>
                    <a:gd name="connsiteY20" fmla="*/ 22468 h 74969"/>
                    <a:gd name="connsiteX21" fmla="*/ 8883 w 75763"/>
                    <a:gd name="connsiteY21" fmla="*/ 23252 h 74969"/>
                    <a:gd name="connsiteX22" fmla="*/ 10450 w 75763"/>
                    <a:gd name="connsiteY22" fmla="*/ 23774 h 74969"/>
                    <a:gd name="connsiteX23" fmla="*/ 12279 w 75763"/>
                    <a:gd name="connsiteY23" fmla="*/ 26125 h 74969"/>
                    <a:gd name="connsiteX24" fmla="*/ 16720 w 75763"/>
                    <a:gd name="connsiteY24" fmla="*/ 28999 h 74969"/>
                    <a:gd name="connsiteX25" fmla="*/ 20900 w 75763"/>
                    <a:gd name="connsiteY25" fmla="*/ 33963 h 74969"/>
                    <a:gd name="connsiteX26" fmla="*/ 23774 w 75763"/>
                    <a:gd name="connsiteY26" fmla="*/ 37621 h 74969"/>
                    <a:gd name="connsiteX27" fmla="*/ 32134 w 75763"/>
                    <a:gd name="connsiteY27" fmla="*/ 44674 h 74969"/>
                    <a:gd name="connsiteX28" fmla="*/ 36576 w 75763"/>
                    <a:gd name="connsiteY28" fmla="*/ 47548 h 74969"/>
                    <a:gd name="connsiteX29" fmla="*/ 39972 w 75763"/>
                    <a:gd name="connsiteY29" fmla="*/ 50683 h 74969"/>
                    <a:gd name="connsiteX30" fmla="*/ 46765 w 75763"/>
                    <a:gd name="connsiteY30" fmla="*/ 55125 h 74969"/>
                    <a:gd name="connsiteX31" fmla="*/ 50161 w 75763"/>
                    <a:gd name="connsiteY31" fmla="*/ 56692 h 74969"/>
                    <a:gd name="connsiteX32" fmla="*/ 53035 w 75763"/>
                    <a:gd name="connsiteY32" fmla="*/ 59566 h 74969"/>
                    <a:gd name="connsiteX33" fmla="*/ 56431 w 75763"/>
                    <a:gd name="connsiteY33" fmla="*/ 61917 h 74969"/>
                    <a:gd name="connsiteX34" fmla="*/ 65575 w 75763"/>
                    <a:gd name="connsiteY34" fmla="*/ 64530 h 74969"/>
                    <a:gd name="connsiteX35" fmla="*/ 72106 w 75763"/>
                    <a:gd name="connsiteY35" fmla="*/ 62701 h 74969"/>
                    <a:gd name="connsiteX36" fmla="*/ 75764 w 75763"/>
                    <a:gd name="connsiteY36" fmla="*/ 63746 h 74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75763" h="74969">
                      <a:moveTo>
                        <a:pt x="75764" y="63746"/>
                      </a:moveTo>
                      <a:cubicBezTo>
                        <a:pt x="75764" y="66097"/>
                        <a:pt x="74196" y="68448"/>
                        <a:pt x="72629" y="70016"/>
                      </a:cubicBezTo>
                      <a:cubicBezTo>
                        <a:pt x="71061" y="71584"/>
                        <a:pt x="68971" y="71845"/>
                        <a:pt x="66881" y="72367"/>
                      </a:cubicBezTo>
                      <a:cubicBezTo>
                        <a:pt x="62440" y="73151"/>
                        <a:pt x="58521" y="74457"/>
                        <a:pt x="54080" y="74196"/>
                      </a:cubicBezTo>
                      <a:cubicBezTo>
                        <a:pt x="49900" y="74196"/>
                        <a:pt x="45720" y="75502"/>
                        <a:pt x="41540" y="74719"/>
                      </a:cubicBezTo>
                      <a:cubicBezTo>
                        <a:pt x="41017" y="74719"/>
                        <a:pt x="40494" y="74457"/>
                        <a:pt x="39711" y="74457"/>
                      </a:cubicBezTo>
                      <a:cubicBezTo>
                        <a:pt x="39188" y="74457"/>
                        <a:pt x="38666" y="74196"/>
                        <a:pt x="38143" y="74196"/>
                      </a:cubicBezTo>
                      <a:lnTo>
                        <a:pt x="38143" y="74196"/>
                      </a:lnTo>
                      <a:lnTo>
                        <a:pt x="0" y="70539"/>
                      </a:lnTo>
                      <a:lnTo>
                        <a:pt x="0" y="1829"/>
                      </a:lnTo>
                      <a:cubicBezTo>
                        <a:pt x="1045" y="1306"/>
                        <a:pt x="2090" y="784"/>
                        <a:pt x="3135" y="0"/>
                      </a:cubicBezTo>
                      <a:cubicBezTo>
                        <a:pt x="3135" y="522"/>
                        <a:pt x="2874" y="784"/>
                        <a:pt x="2613" y="1306"/>
                      </a:cubicBezTo>
                      <a:cubicBezTo>
                        <a:pt x="2351" y="1829"/>
                        <a:pt x="2613" y="2613"/>
                        <a:pt x="2613" y="3135"/>
                      </a:cubicBezTo>
                      <a:cubicBezTo>
                        <a:pt x="2613" y="4441"/>
                        <a:pt x="3396" y="5486"/>
                        <a:pt x="3919" y="6531"/>
                      </a:cubicBezTo>
                      <a:cubicBezTo>
                        <a:pt x="4180" y="7315"/>
                        <a:pt x="4441" y="8360"/>
                        <a:pt x="4964" y="9144"/>
                      </a:cubicBezTo>
                      <a:cubicBezTo>
                        <a:pt x="5486" y="10189"/>
                        <a:pt x="6009" y="10711"/>
                        <a:pt x="7054" y="11495"/>
                      </a:cubicBezTo>
                      <a:cubicBezTo>
                        <a:pt x="8099" y="12279"/>
                        <a:pt x="8883" y="13063"/>
                        <a:pt x="9666" y="14108"/>
                      </a:cubicBezTo>
                      <a:cubicBezTo>
                        <a:pt x="10189" y="14891"/>
                        <a:pt x="10189" y="16198"/>
                        <a:pt x="8883" y="16198"/>
                      </a:cubicBezTo>
                      <a:cubicBezTo>
                        <a:pt x="7576" y="16198"/>
                        <a:pt x="5225" y="15414"/>
                        <a:pt x="4441" y="16720"/>
                      </a:cubicBezTo>
                      <a:cubicBezTo>
                        <a:pt x="3919" y="17765"/>
                        <a:pt x="4441" y="19071"/>
                        <a:pt x="4702" y="20116"/>
                      </a:cubicBezTo>
                      <a:cubicBezTo>
                        <a:pt x="5225" y="21423"/>
                        <a:pt x="6270" y="21945"/>
                        <a:pt x="7576" y="22468"/>
                      </a:cubicBezTo>
                      <a:cubicBezTo>
                        <a:pt x="8099" y="22729"/>
                        <a:pt x="8360" y="22990"/>
                        <a:pt x="8883" y="23252"/>
                      </a:cubicBezTo>
                      <a:cubicBezTo>
                        <a:pt x="9405" y="23513"/>
                        <a:pt x="9927" y="23513"/>
                        <a:pt x="10450" y="23774"/>
                      </a:cubicBezTo>
                      <a:cubicBezTo>
                        <a:pt x="11234" y="24296"/>
                        <a:pt x="11756" y="25342"/>
                        <a:pt x="12279" y="26125"/>
                      </a:cubicBezTo>
                      <a:cubicBezTo>
                        <a:pt x="13324" y="27693"/>
                        <a:pt x="15153" y="27954"/>
                        <a:pt x="16720" y="28999"/>
                      </a:cubicBezTo>
                      <a:cubicBezTo>
                        <a:pt x="18027" y="30828"/>
                        <a:pt x="19855" y="32134"/>
                        <a:pt x="20900" y="33963"/>
                      </a:cubicBezTo>
                      <a:cubicBezTo>
                        <a:pt x="21684" y="35269"/>
                        <a:pt x="22729" y="36314"/>
                        <a:pt x="23774" y="37621"/>
                      </a:cubicBezTo>
                      <a:cubicBezTo>
                        <a:pt x="26125" y="40494"/>
                        <a:pt x="28738" y="42846"/>
                        <a:pt x="32134" y="44674"/>
                      </a:cubicBezTo>
                      <a:cubicBezTo>
                        <a:pt x="33702" y="45458"/>
                        <a:pt x="35269" y="46242"/>
                        <a:pt x="36576" y="47548"/>
                      </a:cubicBezTo>
                      <a:cubicBezTo>
                        <a:pt x="37621" y="48593"/>
                        <a:pt x="38666" y="49899"/>
                        <a:pt x="39972" y="50683"/>
                      </a:cubicBezTo>
                      <a:cubicBezTo>
                        <a:pt x="42323" y="52251"/>
                        <a:pt x="44413" y="53818"/>
                        <a:pt x="46765" y="55125"/>
                      </a:cubicBezTo>
                      <a:cubicBezTo>
                        <a:pt x="47809" y="55647"/>
                        <a:pt x="49116" y="55908"/>
                        <a:pt x="50161" y="56692"/>
                      </a:cubicBezTo>
                      <a:cubicBezTo>
                        <a:pt x="51206" y="57476"/>
                        <a:pt x="52251" y="58259"/>
                        <a:pt x="53035" y="59566"/>
                      </a:cubicBezTo>
                      <a:cubicBezTo>
                        <a:pt x="53818" y="60611"/>
                        <a:pt x="55125" y="61134"/>
                        <a:pt x="56431" y="61917"/>
                      </a:cubicBezTo>
                      <a:cubicBezTo>
                        <a:pt x="59305" y="63485"/>
                        <a:pt x="62440" y="64268"/>
                        <a:pt x="65575" y="64530"/>
                      </a:cubicBezTo>
                      <a:cubicBezTo>
                        <a:pt x="67926" y="64530"/>
                        <a:pt x="70016" y="63485"/>
                        <a:pt x="72106" y="62701"/>
                      </a:cubicBezTo>
                      <a:cubicBezTo>
                        <a:pt x="72890" y="61917"/>
                        <a:pt x="75764" y="60872"/>
                        <a:pt x="75764" y="637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24" name="Graphic 3">
                  <a:extLst>
                    <a:ext uri="{FF2B5EF4-FFF2-40B4-BE49-F238E27FC236}">
                      <a16:creationId xmlns:a16="http://schemas.microsoft.com/office/drawing/2014/main" id="{AD594A2B-99B5-FFDF-A577-F78C59685872}"/>
                    </a:ext>
                  </a:extLst>
                </p:cNvPr>
                <p:cNvGrpSpPr/>
                <p:nvPr/>
              </p:nvGrpSpPr>
              <p:grpSpPr>
                <a:xfrm>
                  <a:off x="3461716" y="4964883"/>
                  <a:ext cx="73306" cy="598268"/>
                  <a:chOff x="3461716" y="4964883"/>
                  <a:chExt cx="73306" cy="598268"/>
                </a:xfrm>
                <a:solidFill>
                  <a:srgbClr val="D5D7D8"/>
                </a:solidFill>
              </p:grpSpPr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21169F94-A939-40DB-8E59-9D634171A975}"/>
                      </a:ext>
                    </a:extLst>
                  </p:cNvPr>
                  <p:cNvSpPr/>
                  <p:nvPr/>
                </p:nvSpPr>
                <p:spPr>
                  <a:xfrm>
                    <a:off x="3469803" y="5042998"/>
                    <a:ext cx="18600" cy="18026"/>
                  </a:xfrm>
                  <a:custGeom>
                    <a:avLst/>
                    <a:gdLst>
                      <a:gd name="connsiteX0" fmla="*/ 5972 w 18600"/>
                      <a:gd name="connsiteY0" fmla="*/ 17504 h 18026"/>
                      <a:gd name="connsiteX1" fmla="*/ 2576 w 18600"/>
                      <a:gd name="connsiteY1" fmla="*/ 14630 h 18026"/>
                      <a:gd name="connsiteX2" fmla="*/ 224 w 18600"/>
                      <a:gd name="connsiteY2" fmla="*/ 10973 h 18026"/>
                      <a:gd name="connsiteX3" fmla="*/ 3359 w 18600"/>
                      <a:gd name="connsiteY3" fmla="*/ 8360 h 18026"/>
                      <a:gd name="connsiteX4" fmla="*/ 4927 w 18600"/>
                      <a:gd name="connsiteY4" fmla="*/ 7315 h 18026"/>
                      <a:gd name="connsiteX5" fmla="*/ 3621 w 18600"/>
                      <a:gd name="connsiteY5" fmla="*/ 4964 h 18026"/>
                      <a:gd name="connsiteX6" fmla="*/ 6756 w 18600"/>
                      <a:gd name="connsiteY6" fmla="*/ 1829 h 18026"/>
                      <a:gd name="connsiteX7" fmla="*/ 12242 w 18600"/>
                      <a:gd name="connsiteY7" fmla="*/ 0 h 18026"/>
                      <a:gd name="connsiteX8" fmla="*/ 17990 w 18600"/>
                      <a:gd name="connsiteY8" fmla="*/ 3396 h 18026"/>
                      <a:gd name="connsiteX9" fmla="*/ 18251 w 18600"/>
                      <a:gd name="connsiteY9" fmla="*/ 6270 h 18026"/>
                      <a:gd name="connsiteX10" fmla="*/ 18512 w 18600"/>
                      <a:gd name="connsiteY10" fmla="*/ 9405 h 18026"/>
                      <a:gd name="connsiteX11" fmla="*/ 16945 w 18600"/>
                      <a:gd name="connsiteY11" fmla="*/ 15153 h 18026"/>
                      <a:gd name="connsiteX12" fmla="*/ 14854 w 18600"/>
                      <a:gd name="connsiteY12" fmla="*/ 16198 h 18026"/>
                      <a:gd name="connsiteX13" fmla="*/ 11458 w 18600"/>
                      <a:gd name="connsiteY13" fmla="*/ 18026 h 18026"/>
                      <a:gd name="connsiteX14" fmla="*/ 9107 w 18600"/>
                      <a:gd name="connsiteY14" fmla="*/ 17765 h 18026"/>
                      <a:gd name="connsiteX15" fmla="*/ 5972 w 18600"/>
                      <a:gd name="connsiteY15" fmla="*/ 17504 h 18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8600" h="18026">
                        <a:moveTo>
                          <a:pt x="5972" y="17504"/>
                        </a:moveTo>
                        <a:cubicBezTo>
                          <a:pt x="4665" y="16982"/>
                          <a:pt x="3359" y="15936"/>
                          <a:pt x="2576" y="14630"/>
                        </a:cubicBezTo>
                        <a:cubicBezTo>
                          <a:pt x="1792" y="13585"/>
                          <a:pt x="1008" y="12279"/>
                          <a:pt x="224" y="10973"/>
                        </a:cubicBezTo>
                        <a:cubicBezTo>
                          <a:pt x="-821" y="8882"/>
                          <a:pt x="2053" y="8621"/>
                          <a:pt x="3359" y="8360"/>
                        </a:cubicBezTo>
                        <a:cubicBezTo>
                          <a:pt x="3882" y="8360"/>
                          <a:pt x="4927" y="8099"/>
                          <a:pt x="4927" y="7315"/>
                        </a:cubicBezTo>
                        <a:cubicBezTo>
                          <a:pt x="4927" y="6531"/>
                          <a:pt x="3882" y="5747"/>
                          <a:pt x="3621" y="4964"/>
                        </a:cubicBezTo>
                        <a:cubicBezTo>
                          <a:pt x="2314" y="2613"/>
                          <a:pt x="4927" y="2351"/>
                          <a:pt x="6756" y="1829"/>
                        </a:cubicBezTo>
                        <a:cubicBezTo>
                          <a:pt x="8584" y="1306"/>
                          <a:pt x="10413" y="0"/>
                          <a:pt x="12242" y="0"/>
                        </a:cubicBezTo>
                        <a:cubicBezTo>
                          <a:pt x="14332" y="0"/>
                          <a:pt x="17206" y="1045"/>
                          <a:pt x="17990" y="3396"/>
                        </a:cubicBezTo>
                        <a:cubicBezTo>
                          <a:pt x="18251" y="4180"/>
                          <a:pt x="18251" y="5225"/>
                          <a:pt x="18251" y="6270"/>
                        </a:cubicBezTo>
                        <a:cubicBezTo>
                          <a:pt x="18251" y="7315"/>
                          <a:pt x="18512" y="8360"/>
                          <a:pt x="18512" y="9405"/>
                        </a:cubicBezTo>
                        <a:cubicBezTo>
                          <a:pt x="18773" y="11234"/>
                          <a:pt x="18512" y="14107"/>
                          <a:pt x="16945" y="15153"/>
                        </a:cubicBezTo>
                        <a:cubicBezTo>
                          <a:pt x="16422" y="15675"/>
                          <a:pt x="15638" y="15936"/>
                          <a:pt x="14854" y="16198"/>
                        </a:cubicBezTo>
                        <a:cubicBezTo>
                          <a:pt x="13809" y="16720"/>
                          <a:pt x="12765" y="17504"/>
                          <a:pt x="11458" y="18026"/>
                        </a:cubicBezTo>
                        <a:cubicBezTo>
                          <a:pt x="10936" y="17504"/>
                          <a:pt x="9629" y="17765"/>
                          <a:pt x="9107" y="17765"/>
                        </a:cubicBezTo>
                        <a:cubicBezTo>
                          <a:pt x="8062" y="17765"/>
                          <a:pt x="7017" y="17765"/>
                          <a:pt x="5972" y="1750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41C56205-7953-8EF7-8B81-4AB18765FD5E}"/>
                      </a:ext>
                    </a:extLst>
                  </p:cNvPr>
                  <p:cNvSpPr/>
                  <p:nvPr/>
                </p:nvSpPr>
                <p:spPr>
                  <a:xfrm>
                    <a:off x="3461716" y="5391887"/>
                    <a:ext cx="21717" cy="8428"/>
                  </a:xfrm>
                  <a:custGeom>
                    <a:avLst/>
                    <a:gdLst>
                      <a:gd name="connsiteX0" fmla="*/ 8050 w 21717"/>
                      <a:gd name="connsiteY0" fmla="*/ 6939 h 8428"/>
                      <a:gd name="connsiteX1" fmla="*/ 5959 w 21717"/>
                      <a:gd name="connsiteY1" fmla="*/ 7461 h 8428"/>
                      <a:gd name="connsiteX2" fmla="*/ 4131 w 21717"/>
                      <a:gd name="connsiteY2" fmla="*/ 8245 h 8428"/>
                      <a:gd name="connsiteX3" fmla="*/ 473 w 21717"/>
                      <a:gd name="connsiteY3" fmla="*/ 3281 h 8428"/>
                      <a:gd name="connsiteX4" fmla="*/ 3347 w 21717"/>
                      <a:gd name="connsiteY4" fmla="*/ 146 h 8428"/>
                      <a:gd name="connsiteX5" fmla="*/ 8311 w 21717"/>
                      <a:gd name="connsiteY5" fmla="*/ 669 h 8428"/>
                      <a:gd name="connsiteX6" fmla="*/ 17194 w 21717"/>
                      <a:gd name="connsiteY6" fmla="*/ 1453 h 8428"/>
                      <a:gd name="connsiteX7" fmla="*/ 21635 w 21717"/>
                      <a:gd name="connsiteY7" fmla="*/ 1453 h 8428"/>
                      <a:gd name="connsiteX8" fmla="*/ 19022 w 21717"/>
                      <a:gd name="connsiteY8" fmla="*/ 4326 h 8428"/>
                      <a:gd name="connsiteX9" fmla="*/ 11968 w 21717"/>
                      <a:gd name="connsiteY9" fmla="*/ 5371 h 8428"/>
                      <a:gd name="connsiteX10" fmla="*/ 8050 w 21717"/>
                      <a:gd name="connsiteY10" fmla="*/ 6939 h 8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717" h="8428">
                        <a:moveTo>
                          <a:pt x="8050" y="6939"/>
                        </a:moveTo>
                        <a:cubicBezTo>
                          <a:pt x="7266" y="7200"/>
                          <a:pt x="6482" y="7200"/>
                          <a:pt x="5959" y="7461"/>
                        </a:cubicBezTo>
                        <a:cubicBezTo>
                          <a:pt x="5437" y="7723"/>
                          <a:pt x="4914" y="8245"/>
                          <a:pt x="4131" y="8245"/>
                        </a:cubicBezTo>
                        <a:cubicBezTo>
                          <a:pt x="1518" y="9290"/>
                          <a:pt x="-1094" y="5633"/>
                          <a:pt x="473" y="3281"/>
                        </a:cubicBezTo>
                        <a:cubicBezTo>
                          <a:pt x="1257" y="1975"/>
                          <a:pt x="2041" y="930"/>
                          <a:pt x="3347" y="146"/>
                        </a:cubicBezTo>
                        <a:cubicBezTo>
                          <a:pt x="5176" y="-376"/>
                          <a:pt x="6482" y="669"/>
                          <a:pt x="8311" y="669"/>
                        </a:cubicBezTo>
                        <a:cubicBezTo>
                          <a:pt x="11185" y="930"/>
                          <a:pt x="14058" y="1975"/>
                          <a:pt x="17194" y="1453"/>
                        </a:cubicBezTo>
                        <a:cubicBezTo>
                          <a:pt x="18239" y="1191"/>
                          <a:pt x="20851" y="-115"/>
                          <a:pt x="21635" y="1453"/>
                        </a:cubicBezTo>
                        <a:cubicBezTo>
                          <a:pt x="22157" y="2759"/>
                          <a:pt x="20067" y="4065"/>
                          <a:pt x="19022" y="4326"/>
                        </a:cubicBezTo>
                        <a:cubicBezTo>
                          <a:pt x="16671" y="4849"/>
                          <a:pt x="14320" y="4849"/>
                          <a:pt x="11968" y="5371"/>
                        </a:cubicBezTo>
                        <a:cubicBezTo>
                          <a:pt x="10401" y="6155"/>
                          <a:pt x="9356" y="6417"/>
                          <a:pt x="8050" y="693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E5E4C11C-A8D7-141C-7C61-1631E938E27F}"/>
                      </a:ext>
                    </a:extLst>
                  </p:cNvPr>
                  <p:cNvSpPr/>
                  <p:nvPr/>
                </p:nvSpPr>
                <p:spPr>
                  <a:xfrm>
                    <a:off x="3518882" y="4964883"/>
                    <a:ext cx="7315" cy="6270"/>
                  </a:xfrm>
                  <a:custGeom>
                    <a:avLst/>
                    <a:gdLst>
                      <a:gd name="connsiteX0" fmla="*/ 7315 w 7315"/>
                      <a:gd name="connsiteY0" fmla="*/ 3135 h 6270"/>
                      <a:gd name="connsiteX1" fmla="*/ 3658 w 7315"/>
                      <a:gd name="connsiteY1" fmla="*/ 6270 h 6270"/>
                      <a:gd name="connsiteX2" fmla="*/ 0 w 7315"/>
                      <a:gd name="connsiteY2" fmla="*/ 3135 h 6270"/>
                      <a:gd name="connsiteX3" fmla="*/ 3658 w 7315"/>
                      <a:gd name="connsiteY3" fmla="*/ 0 h 6270"/>
                      <a:gd name="connsiteX4" fmla="*/ 7315 w 7315"/>
                      <a:gd name="connsiteY4" fmla="*/ 3135 h 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5" h="6270">
                        <a:moveTo>
                          <a:pt x="7315" y="3135"/>
                        </a:moveTo>
                        <a:cubicBezTo>
                          <a:pt x="7315" y="4964"/>
                          <a:pt x="5748" y="6270"/>
                          <a:pt x="3658" y="6270"/>
                        </a:cubicBezTo>
                        <a:cubicBezTo>
                          <a:pt x="1568" y="6270"/>
                          <a:pt x="0" y="4702"/>
                          <a:pt x="0" y="3135"/>
                        </a:cubicBezTo>
                        <a:cubicBezTo>
                          <a:pt x="0" y="1306"/>
                          <a:pt x="1568" y="0"/>
                          <a:pt x="3658" y="0"/>
                        </a:cubicBezTo>
                        <a:cubicBezTo>
                          <a:pt x="5748" y="0"/>
                          <a:pt x="7315" y="1306"/>
                          <a:pt x="7315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35" name="Graphic 3">
                <a:extLst>
                  <a:ext uri="{FF2B5EF4-FFF2-40B4-BE49-F238E27FC236}">
                    <a16:creationId xmlns:a16="http://schemas.microsoft.com/office/drawing/2014/main" id="{C0320D87-6451-4D83-7C7E-3822A364B402}"/>
                  </a:ext>
                </a:extLst>
              </p:cNvPr>
              <p:cNvGrpSpPr/>
              <p:nvPr/>
            </p:nvGrpSpPr>
            <p:grpSpPr>
              <a:xfrm>
                <a:off x="1267911" y="3553066"/>
                <a:ext cx="283022" cy="151646"/>
                <a:chOff x="1267911" y="3553066"/>
                <a:chExt cx="283022" cy="151646"/>
              </a:xfrm>
              <a:solidFill>
                <a:srgbClr val="D5D7D8"/>
              </a:solidFill>
            </p:grpSpPr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25A31B64-C478-8E12-93CA-01B0D89C0B3C}"/>
                    </a:ext>
                  </a:extLst>
                </p:cNvPr>
                <p:cNvSpPr/>
                <p:nvPr/>
              </p:nvSpPr>
              <p:spPr>
                <a:xfrm>
                  <a:off x="1489248" y="3633997"/>
                  <a:ext cx="27610" cy="29440"/>
                </a:xfrm>
                <a:custGeom>
                  <a:avLst/>
                  <a:gdLst>
                    <a:gd name="connsiteX0" fmla="*/ 3342 w 27610"/>
                    <a:gd name="connsiteY0" fmla="*/ 19391 h 29440"/>
                    <a:gd name="connsiteX1" fmla="*/ 3081 w 27610"/>
                    <a:gd name="connsiteY1" fmla="*/ 14427 h 29440"/>
                    <a:gd name="connsiteX2" fmla="*/ 207 w 27610"/>
                    <a:gd name="connsiteY2" fmla="*/ 10770 h 29440"/>
                    <a:gd name="connsiteX3" fmla="*/ 6216 w 27610"/>
                    <a:gd name="connsiteY3" fmla="*/ 2932 h 29440"/>
                    <a:gd name="connsiteX4" fmla="*/ 6738 w 27610"/>
                    <a:gd name="connsiteY4" fmla="*/ 58 h 29440"/>
                    <a:gd name="connsiteX5" fmla="*/ 12225 w 27610"/>
                    <a:gd name="connsiteY5" fmla="*/ 3977 h 29440"/>
                    <a:gd name="connsiteX6" fmla="*/ 20585 w 27610"/>
                    <a:gd name="connsiteY6" fmla="*/ 7373 h 29440"/>
                    <a:gd name="connsiteX7" fmla="*/ 25026 w 27610"/>
                    <a:gd name="connsiteY7" fmla="*/ 9986 h 29440"/>
                    <a:gd name="connsiteX8" fmla="*/ 27116 w 27610"/>
                    <a:gd name="connsiteY8" fmla="*/ 11553 h 29440"/>
                    <a:gd name="connsiteX9" fmla="*/ 27116 w 27610"/>
                    <a:gd name="connsiteY9" fmla="*/ 15733 h 29440"/>
                    <a:gd name="connsiteX10" fmla="*/ 24504 w 27610"/>
                    <a:gd name="connsiteY10" fmla="*/ 18868 h 29440"/>
                    <a:gd name="connsiteX11" fmla="*/ 17711 w 27610"/>
                    <a:gd name="connsiteY11" fmla="*/ 26184 h 29440"/>
                    <a:gd name="connsiteX12" fmla="*/ 12225 w 27610"/>
                    <a:gd name="connsiteY12" fmla="*/ 28274 h 29440"/>
                    <a:gd name="connsiteX13" fmla="*/ 7522 w 27610"/>
                    <a:gd name="connsiteY13" fmla="*/ 29318 h 29440"/>
                    <a:gd name="connsiteX14" fmla="*/ 4126 w 27610"/>
                    <a:gd name="connsiteY14" fmla="*/ 24877 h 29440"/>
                    <a:gd name="connsiteX15" fmla="*/ 3342 w 27610"/>
                    <a:gd name="connsiteY15" fmla="*/ 19391 h 29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610" h="29440">
                      <a:moveTo>
                        <a:pt x="3342" y="19391"/>
                      </a:moveTo>
                      <a:cubicBezTo>
                        <a:pt x="3603" y="17823"/>
                        <a:pt x="3864" y="15995"/>
                        <a:pt x="3081" y="14427"/>
                      </a:cubicBezTo>
                      <a:cubicBezTo>
                        <a:pt x="2297" y="13121"/>
                        <a:pt x="729" y="12337"/>
                        <a:pt x="207" y="10770"/>
                      </a:cubicBezTo>
                      <a:cubicBezTo>
                        <a:pt x="-1099" y="7373"/>
                        <a:pt x="4126" y="4761"/>
                        <a:pt x="6216" y="2932"/>
                      </a:cubicBezTo>
                      <a:cubicBezTo>
                        <a:pt x="6216" y="1887"/>
                        <a:pt x="6738" y="1103"/>
                        <a:pt x="6738" y="58"/>
                      </a:cubicBezTo>
                      <a:cubicBezTo>
                        <a:pt x="9351" y="-464"/>
                        <a:pt x="10657" y="2671"/>
                        <a:pt x="12225" y="3977"/>
                      </a:cubicBezTo>
                      <a:cubicBezTo>
                        <a:pt x="14576" y="5806"/>
                        <a:pt x="17972" y="6067"/>
                        <a:pt x="20585" y="7373"/>
                      </a:cubicBezTo>
                      <a:cubicBezTo>
                        <a:pt x="22414" y="8157"/>
                        <a:pt x="23720" y="8680"/>
                        <a:pt x="25026" y="9986"/>
                      </a:cubicBezTo>
                      <a:cubicBezTo>
                        <a:pt x="25549" y="10508"/>
                        <a:pt x="26594" y="11031"/>
                        <a:pt x="27116" y="11553"/>
                      </a:cubicBezTo>
                      <a:cubicBezTo>
                        <a:pt x="27900" y="12337"/>
                        <a:pt x="27639" y="14688"/>
                        <a:pt x="27116" y="15733"/>
                      </a:cubicBezTo>
                      <a:cubicBezTo>
                        <a:pt x="26594" y="17040"/>
                        <a:pt x="25287" y="17823"/>
                        <a:pt x="24504" y="18868"/>
                      </a:cubicBezTo>
                      <a:cubicBezTo>
                        <a:pt x="22936" y="22004"/>
                        <a:pt x="20324" y="24093"/>
                        <a:pt x="17711" y="26184"/>
                      </a:cubicBezTo>
                      <a:cubicBezTo>
                        <a:pt x="15882" y="27751"/>
                        <a:pt x="14315" y="28012"/>
                        <a:pt x="12225" y="28274"/>
                      </a:cubicBezTo>
                      <a:cubicBezTo>
                        <a:pt x="10918" y="28535"/>
                        <a:pt x="8828" y="29841"/>
                        <a:pt x="7522" y="29318"/>
                      </a:cubicBezTo>
                      <a:cubicBezTo>
                        <a:pt x="5955" y="28796"/>
                        <a:pt x="4648" y="26184"/>
                        <a:pt x="4126" y="24877"/>
                      </a:cubicBezTo>
                      <a:cubicBezTo>
                        <a:pt x="3342" y="23310"/>
                        <a:pt x="3081" y="21220"/>
                        <a:pt x="3342" y="193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9F7B4346-694F-6E2E-4600-889A0B12AF4C}"/>
                    </a:ext>
                  </a:extLst>
                </p:cNvPr>
                <p:cNvSpPr/>
                <p:nvPr/>
              </p:nvSpPr>
              <p:spPr>
                <a:xfrm>
                  <a:off x="1464578" y="3609188"/>
                  <a:ext cx="28002" cy="19184"/>
                </a:xfrm>
                <a:custGeom>
                  <a:avLst/>
                  <a:gdLst>
                    <a:gd name="connsiteX0" fmla="*/ 27490 w 28002"/>
                    <a:gd name="connsiteY0" fmla="*/ 10759 h 19184"/>
                    <a:gd name="connsiteX1" fmla="*/ 14688 w 28002"/>
                    <a:gd name="connsiteY1" fmla="*/ 7101 h 19184"/>
                    <a:gd name="connsiteX2" fmla="*/ 10247 w 28002"/>
                    <a:gd name="connsiteY2" fmla="*/ 3705 h 19184"/>
                    <a:gd name="connsiteX3" fmla="*/ 4760 w 28002"/>
                    <a:gd name="connsiteY3" fmla="*/ 48 h 19184"/>
                    <a:gd name="connsiteX4" fmla="*/ 58 w 28002"/>
                    <a:gd name="connsiteY4" fmla="*/ 3183 h 19184"/>
                    <a:gd name="connsiteX5" fmla="*/ 5283 w 28002"/>
                    <a:gd name="connsiteY5" fmla="*/ 6840 h 19184"/>
                    <a:gd name="connsiteX6" fmla="*/ 9463 w 28002"/>
                    <a:gd name="connsiteY6" fmla="*/ 9975 h 19184"/>
                    <a:gd name="connsiteX7" fmla="*/ 11553 w 28002"/>
                    <a:gd name="connsiteY7" fmla="*/ 18074 h 19184"/>
                    <a:gd name="connsiteX8" fmla="*/ 18346 w 28002"/>
                    <a:gd name="connsiteY8" fmla="*/ 19119 h 19184"/>
                    <a:gd name="connsiteX9" fmla="*/ 22003 w 28002"/>
                    <a:gd name="connsiteY9" fmla="*/ 18858 h 19184"/>
                    <a:gd name="connsiteX10" fmla="*/ 24877 w 28002"/>
                    <a:gd name="connsiteY10" fmla="*/ 16768 h 19184"/>
                    <a:gd name="connsiteX11" fmla="*/ 27490 w 28002"/>
                    <a:gd name="connsiteY11" fmla="*/ 10759 h 19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002" h="19184">
                      <a:moveTo>
                        <a:pt x="27490" y="10759"/>
                      </a:moveTo>
                      <a:cubicBezTo>
                        <a:pt x="24877" y="5011"/>
                        <a:pt x="19652" y="7363"/>
                        <a:pt x="14688" y="7101"/>
                      </a:cubicBezTo>
                      <a:cubicBezTo>
                        <a:pt x="12337" y="6840"/>
                        <a:pt x="11292" y="5795"/>
                        <a:pt x="10247" y="3705"/>
                      </a:cubicBezTo>
                      <a:cubicBezTo>
                        <a:pt x="9202" y="1354"/>
                        <a:pt x="7112" y="309"/>
                        <a:pt x="4760" y="48"/>
                      </a:cubicBezTo>
                      <a:cubicBezTo>
                        <a:pt x="2670" y="-214"/>
                        <a:pt x="-465" y="570"/>
                        <a:pt x="58" y="3183"/>
                      </a:cubicBezTo>
                      <a:cubicBezTo>
                        <a:pt x="580" y="5534"/>
                        <a:pt x="3193" y="6579"/>
                        <a:pt x="5283" y="6840"/>
                      </a:cubicBezTo>
                      <a:cubicBezTo>
                        <a:pt x="7895" y="7101"/>
                        <a:pt x="9202" y="7101"/>
                        <a:pt x="9463" y="9975"/>
                      </a:cubicBezTo>
                      <a:cubicBezTo>
                        <a:pt x="9724" y="12588"/>
                        <a:pt x="8940" y="16245"/>
                        <a:pt x="11553" y="18074"/>
                      </a:cubicBezTo>
                      <a:cubicBezTo>
                        <a:pt x="13643" y="19380"/>
                        <a:pt x="15733" y="19119"/>
                        <a:pt x="18346" y="19119"/>
                      </a:cubicBezTo>
                      <a:cubicBezTo>
                        <a:pt x="19652" y="19119"/>
                        <a:pt x="20958" y="19380"/>
                        <a:pt x="22003" y="18858"/>
                      </a:cubicBezTo>
                      <a:cubicBezTo>
                        <a:pt x="23048" y="18335"/>
                        <a:pt x="23832" y="17552"/>
                        <a:pt x="24877" y="16768"/>
                      </a:cubicBezTo>
                      <a:cubicBezTo>
                        <a:pt x="27490" y="15462"/>
                        <a:pt x="28796" y="13371"/>
                        <a:pt x="27490" y="1075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ED43B09B-7310-3D1E-9086-03CE06A1F676}"/>
                    </a:ext>
                  </a:extLst>
                </p:cNvPr>
                <p:cNvSpPr/>
                <p:nvPr/>
              </p:nvSpPr>
              <p:spPr>
                <a:xfrm>
                  <a:off x="1440387" y="3599808"/>
                  <a:ext cx="15357" cy="12215"/>
                </a:xfrm>
                <a:custGeom>
                  <a:avLst/>
                  <a:gdLst>
                    <a:gd name="connsiteX0" fmla="*/ 7790 w 15357"/>
                    <a:gd name="connsiteY0" fmla="*/ 3419 h 12215"/>
                    <a:gd name="connsiteX1" fmla="*/ 2304 w 15357"/>
                    <a:gd name="connsiteY1" fmla="*/ 22 h 12215"/>
                    <a:gd name="connsiteX2" fmla="*/ 214 w 15357"/>
                    <a:gd name="connsiteY2" fmla="*/ 5509 h 12215"/>
                    <a:gd name="connsiteX3" fmla="*/ 4132 w 15357"/>
                    <a:gd name="connsiteY3" fmla="*/ 10211 h 12215"/>
                    <a:gd name="connsiteX4" fmla="*/ 10402 w 15357"/>
                    <a:gd name="connsiteY4" fmla="*/ 11517 h 12215"/>
                    <a:gd name="connsiteX5" fmla="*/ 14060 w 15357"/>
                    <a:gd name="connsiteY5" fmla="*/ 12040 h 12215"/>
                    <a:gd name="connsiteX6" fmla="*/ 15105 w 15357"/>
                    <a:gd name="connsiteY6" fmla="*/ 7860 h 12215"/>
                    <a:gd name="connsiteX7" fmla="*/ 11447 w 15357"/>
                    <a:gd name="connsiteY7" fmla="*/ 6292 h 12215"/>
                    <a:gd name="connsiteX8" fmla="*/ 7790 w 15357"/>
                    <a:gd name="connsiteY8" fmla="*/ 3419 h 12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57" h="12215">
                      <a:moveTo>
                        <a:pt x="7790" y="3419"/>
                      </a:moveTo>
                      <a:cubicBezTo>
                        <a:pt x="6222" y="1851"/>
                        <a:pt x="4916" y="-239"/>
                        <a:pt x="2304" y="22"/>
                      </a:cubicBezTo>
                      <a:cubicBezTo>
                        <a:pt x="-570" y="545"/>
                        <a:pt x="-48" y="3419"/>
                        <a:pt x="214" y="5509"/>
                      </a:cubicBezTo>
                      <a:cubicBezTo>
                        <a:pt x="475" y="8382"/>
                        <a:pt x="1259" y="9689"/>
                        <a:pt x="4132" y="10211"/>
                      </a:cubicBezTo>
                      <a:cubicBezTo>
                        <a:pt x="6222" y="10472"/>
                        <a:pt x="8312" y="10995"/>
                        <a:pt x="10402" y="11517"/>
                      </a:cubicBezTo>
                      <a:cubicBezTo>
                        <a:pt x="11447" y="11779"/>
                        <a:pt x="12754" y="12562"/>
                        <a:pt x="14060" y="12040"/>
                      </a:cubicBezTo>
                      <a:cubicBezTo>
                        <a:pt x="15366" y="11256"/>
                        <a:pt x="15628" y="8905"/>
                        <a:pt x="15105" y="7860"/>
                      </a:cubicBezTo>
                      <a:cubicBezTo>
                        <a:pt x="14321" y="6554"/>
                        <a:pt x="12754" y="6554"/>
                        <a:pt x="11447" y="6292"/>
                      </a:cubicBezTo>
                      <a:cubicBezTo>
                        <a:pt x="10141" y="5509"/>
                        <a:pt x="8835" y="4463"/>
                        <a:pt x="7790" y="34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" name="Freeform: Shape 516">
                  <a:extLst>
                    <a:ext uri="{FF2B5EF4-FFF2-40B4-BE49-F238E27FC236}">
                      <a16:creationId xmlns:a16="http://schemas.microsoft.com/office/drawing/2014/main" id="{5E5A20C5-3E40-AE47-183D-BCCA47E3B9FA}"/>
                    </a:ext>
                  </a:extLst>
                </p:cNvPr>
                <p:cNvSpPr/>
                <p:nvPr/>
              </p:nvSpPr>
              <p:spPr>
                <a:xfrm>
                  <a:off x="1406637" y="3588555"/>
                  <a:ext cx="13283" cy="8402"/>
                </a:xfrm>
                <a:custGeom>
                  <a:avLst/>
                  <a:gdLst>
                    <a:gd name="connsiteX0" fmla="*/ 522 w 13283"/>
                    <a:gd name="connsiteY0" fmla="*/ 7096 h 8402"/>
                    <a:gd name="connsiteX1" fmla="*/ 261 w 13283"/>
                    <a:gd name="connsiteY1" fmla="*/ 2916 h 8402"/>
                    <a:gd name="connsiteX2" fmla="*/ 2613 w 13283"/>
                    <a:gd name="connsiteY2" fmla="*/ 1087 h 8402"/>
                    <a:gd name="connsiteX3" fmla="*/ 7054 w 13283"/>
                    <a:gd name="connsiteY3" fmla="*/ 826 h 8402"/>
                    <a:gd name="connsiteX4" fmla="*/ 10711 w 13283"/>
                    <a:gd name="connsiteY4" fmla="*/ 42 h 8402"/>
                    <a:gd name="connsiteX5" fmla="*/ 13063 w 13283"/>
                    <a:gd name="connsiteY5" fmla="*/ 5790 h 8402"/>
                    <a:gd name="connsiteX6" fmla="*/ 6009 w 13283"/>
                    <a:gd name="connsiteY6" fmla="*/ 8402 h 8402"/>
                    <a:gd name="connsiteX7" fmla="*/ 4703 w 13283"/>
                    <a:gd name="connsiteY7" fmla="*/ 8402 h 8402"/>
                    <a:gd name="connsiteX8" fmla="*/ 2613 w 13283"/>
                    <a:gd name="connsiteY8" fmla="*/ 7618 h 8402"/>
                    <a:gd name="connsiteX9" fmla="*/ 522 w 13283"/>
                    <a:gd name="connsiteY9" fmla="*/ 7096 h 8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83" h="8402">
                      <a:moveTo>
                        <a:pt x="522" y="7096"/>
                      </a:moveTo>
                      <a:cubicBezTo>
                        <a:pt x="-261" y="6312"/>
                        <a:pt x="0" y="3961"/>
                        <a:pt x="261" y="2916"/>
                      </a:cubicBezTo>
                      <a:cubicBezTo>
                        <a:pt x="522" y="1610"/>
                        <a:pt x="1567" y="1348"/>
                        <a:pt x="2613" y="1087"/>
                      </a:cubicBezTo>
                      <a:cubicBezTo>
                        <a:pt x="3919" y="826"/>
                        <a:pt x="5486" y="1087"/>
                        <a:pt x="7054" y="826"/>
                      </a:cubicBezTo>
                      <a:cubicBezTo>
                        <a:pt x="8360" y="826"/>
                        <a:pt x="9405" y="-219"/>
                        <a:pt x="10711" y="42"/>
                      </a:cubicBezTo>
                      <a:cubicBezTo>
                        <a:pt x="13324" y="303"/>
                        <a:pt x="13585" y="3961"/>
                        <a:pt x="13063" y="5790"/>
                      </a:cubicBezTo>
                      <a:cubicBezTo>
                        <a:pt x="12279" y="8402"/>
                        <a:pt x="8360" y="8402"/>
                        <a:pt x="6009" y="8402"/>
                      </a:cubicBezTo>
                      <a:cubicBezTo>
                        <a:pt x="5486" y="8402"/>
                        <a:pt x="4964" y="8402"/>
                        <a:pt x="4703" y="8402"/>
                      </a:cubicBezTo>
                      <a:cubicBezTo>
                        <a:pt x="3919" y="8402"/>
                        <a:pt x="3396" y="7880"/>
                        <a:pt x="2613" y="7618"/>
                      </a:cubicBezTo>
                      <a:cubicBezTo>
                        <a:pt x="1829" y="7357"/>
                        <a:pt x="1045" y="7618"/>
                        <a:pt x="522" y="70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0D5486B9-D41D-4CB0-0AD8-19BF54E11E48}"/>
                    </a:ext>
                  </a:extLst>
                </p:cNvPr>
                <p:cNvSpPr/>
                <p:nvPr/>
              </p:nvSpPr>
              <p:spPr>
                <a:xfrm>
                  <a:off x="1392299" y="3593925"/>
                  <a:ext cx="8875" cy="8309"/>
                </a:xfrm>
                <a:custGeom>
                  <a:avLst/>
                  <a:gdLst>
                    <a:gd name="connsiteX0" fmla="*/ 1014 w 8875"/>
                    <a:gd name="connsiteY0" fmla="*/ 2248 h 8309"/>
                    <a:gd name="connsiteX1" fmla="*/ 1014 w 8875"/>
                    <a:gd name="connsiteY1" fmla="*/ 2248 h 8309"/>
                    <a:gd name="connsiteX2" fmla="*/ 4933 w 8875"/>
                    <a:gd name="connsiteY2" fmla="*/ 942 h 8309"/>
                    <a:gd name="connsiteX3" fmla="*/ 8329 w 8875"/>
                    <a:gd name="connsiteY3" fmla="*/ 942 h 8309"/>
                    <a:gd name="connsiteX4" fmla="*/ 8591 w 8875"/>
                    <a:gd name="connsiteY4" fmla="*/ 5122 h 8309"/>
                    <a:gd name="connsiteX5" fmla="*/ 5194 w 8875"/>
                    <a:gd name="connsiteY5" fmla="*/ 7473 h 8309"/>
                    <a:gd name="connsiteX6" fmla="*/ 1537 w 8875"/>
                    <a:gd name="connsiteY6" fmla="*/ 8257 h 8309"/>
                    <a:gd name="connsiteX7" fmla="*/ 1014 w 8875"/>
                    <a:gd name="connsiteY7" fmla="*/ 2248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75" h="8309">
                      <a:moveTo>
                        <a:pt x="1014" y="2248"/>
                      </a:moveTo>
                      <a:cubicBezTo>
                        <a:pt x="1014" y="2248"/>
                        <a:pt x="1276" y="2248"/>
                        <a:pt x="1014" y="2248"/>
                      </a:cubicBezTo>
                      <a:cubicBezTo>
                        <a:pt x="2321" y="1203"/>
                        <a:pt x="3888" y="1464"/>
                        <a:pt x="4933" y="942"/>
                      </a:cubicBezTo>
                      <a:cubicBezTo>
                        <a:pt x="5978" y="419"/>
                        <a:pt x="7546" y="-887"/>
                        <a:pt x="8329" y="942"/>
                      </a:cubicBezTo>
                      <a:cubicBezTo>
                        <a:pt x="8852" y="1987"/>
                        <a:pt x="9113" y="4077"/>
                        <a:pt x="8591" y="5122"/>
                      </a:cubicBezTo>
                      <a:cubicBezTo>
                        <a:pt x="8068" y="6689"/>
                        <a:pt x="6501" y="7212"/>
                        <a:pt x="5194" y="7473"/>
                      </a:cubicBezTo>
                      <a:cubicBezTo>
                        <a:pt x="4149" y="7734"/>
                        <a:pt x="2843" y="8518"/>
                        <a:pt x="1537" y="8257"/>
                      </a:cubicBezTo>
                      <a:cubicBezTo>
                        <a:pt x="-553" y="8257"/>
                        <a:pt x="-292" y="3816"/>
                        <a:pt x="1014" y="22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69ED6F6C-339A-360C-9AFA-984ABA18EF8F}"/>
                    </a:ext>
                  </a:extLst>
                </p:cNvPr>
                <p:cNvSpPr/>
                <p:nvPr/>
              </p:nvSpPr>
              <p:spPr>
                <a:xfrm>
                  <a:off x="1358828" y="3565084"/>
                  <a:ext cx="7315" cy="7315"/>
                </a:xfrm>
                <a:custGeom>
                  <a:avLst/>
                  <a:gdLst>
                    <a:gd name="connsiteX0" fmla="*/ 7315 w 7315"/>
                    <a:gd name="connsiteY0" fmla="*/ 3658 h 7315"/>
                    <a:gd name="connsiteX1" fmla="*/ 3658 w 7315"/>
                    <a:gd name="connsiteY1" fmla="*/ 7315 h 7315"/>
                    <a:gd name="connsiteX2" fmla="*/ 0 w 7315"/>
                    <a:gd name="connsiteY2" fmla="*/ 3658 h 7315"/>
                    <a:gd name="connsiteX3" fmla="*/ 3658 w 7315"/>
                    <a:gd name="connsiteY3" fmla="*/ 0 h 7315"/>
                    <a:gd name="connsiteX4" fmla="*/ 7315 w 7315"/>
                    <a:gd name="connsiteY4" fmla="*/ 3658 h 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7315">
                      <a:moveTo>
                        <a:pt x="7315" y="3658"/>
                      </a:moveTo>
                      <a:cubicBezTo>
                        <a:pt x="7315" y="5748"/>
                        <a:pt x="5748" y="7315"/>
                        <a:pt x="3658" y="7315"/>
                      </a:cubicBezTo>
                      <a:cubicBezTo>
                        <a:pt x="1568" y="7315"/>
                        <a:pt x="0" y="5486"/>
                        <a:pt x="0" y="3658"/>
                      </a:cubicBezTo>
                      <a:cubicBezTo>
                        <a:pt x="0" y="1568"/>
                        <a:pt x="1568" y="0"/>
                        <a:pt x="3658" y="0"/>
                      </a:cubicBezTo>
                      <a:cubicBezTo>
                        <a:pt x="5748" y="0"/>
                        <a:pt x="7315" y="1568"/>
                        <a:pt x="7315" y="36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379DEC6F-9A92-3C94-9331-94667D997F4F}"/>
                    </a:ext>
                  </a:extLst>
                </p:cNvPr>
                <p:cNvSpPr/>
                <p:nvPr/>
              </p:nvSpPr>
              <p:spPr>
                <a:xfrm>
                  <a:off x="1301613" y="3555679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3919" y="5225"/>
                        <a:pt x="2613" y="5225"/>
                      </a:cubicBezTo>
                      <a:cubicBezTo>
                        <a:pt x="1306" y="5225"/>
                        <a:pt x="0" y="3919"/>
                        <a:pt x="0" y="2613"/>
                      </a:cubicBezTo>
                      <a:cubicBezTo>
                        <a:pt x="0" y="1306"/>
                        <a:pt x="1306" y="0"/>
                        <a:pt x="2613" y="0"/>
                      </a:cubicBezTo>
                      <a:cubicBezTo>
                        <a:pt x="3919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9D8FB42E-307C-384D-41F2-BCD7B1B7BEB5}"/>
                    </a:ext>
                  </a:extLst>
                </p:cNvPr>
                <p:cNvSpPr/>
                <p:nvPr/>
              </p:nvSpPr>
              <p:spPr>
                <a:xfrm>
                  <a:off x="1267911" y="3553066"/>
                  <a:ext cx="6270" cy="6270"/>
                </a:xfrm>
                <a:custGeom>
                  <a:avLst/>
                  <a:gdLst>
                    <a:gd name="connsiteX0" fmla="*/ 6270 w 6270"/>
                    <a:gd name="connsiteY0" fmla="*/ 3135 h 6270"/>
                    <a:gd name="connsiteX1" fmla="*/ 3135 w 6270"/>
                    <a:gd name="connsiteY1" fmla="*/ 6270 h 6270"/>
                    <a:gd name="connsiteX2" fmla="*/ 0 w 6270"/>
                    <a:gd name="connsiteY2" fmla="*/ 3135 h 6270"/>
                    <a:gd name="connsiteX3" fmla="*/ 3135 w 6270"/>
                    <a:gd name="connsiteY3" fmla="*/ 0 h 6270"/>
                    <a:gd name="connsiteX4" fmla="*/ 6270 w 6270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6270">
                      <a:moveTo>
                        <a:pt x="6270" y="3135"/>
                      </a:moveTo>
                      <a:cubicBezTo>
                        <a:pt x="6270" y="4964"/>
                        <a:pt x="4964" y="6270"/>
                        <a:pt x="3135" y="6270"/>
                      </a:cubicBezTo>
                      <a:cubicBezTo>
                        <a:pt x="1306" y="6270"/>
                        <a:pt x="0" y="4964"/>
                        <a:pt x="0" y="3135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0"/>
                        <a:pt x="6270" y="1306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6" name="Graphic 3">
                <a:extLst>
                  <a:ext uri="{FF2B5EF4-FFF2-40B4-BE49-F238E27FC236}">
                    <a16:creationId xmlns:a16="http://schemas.microsoft.com/office/drawing/2014/main" id="{AA29891D-8A54-8A37-E938-6CBDF99648EB}"/>
                  </a:ext>
                </a:extLst>
              </p:cNvPr>
              <p:cNvGrpSpPr/>
              <p:nvPr/>
            </p:nvGrpSpPr>
            <p:grpSpPr>
              <a:xfrm>
                <a:off x="3111324" y="4459357"/>
                <a:ext cx="358428" cy="1333971"/>
                <a:chOff x="3111324" y="4459357"/>
                <a:chExt cx="358428" cy="1333971"/>
              </a:xfrm>
              <a:solidFill>
                <a:srgbClr val="D5D7D8"/>
              </a:solidFill>
            </p:grpSpPr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20583AEE-AD46-7117-008F-140B6B02A143}"/>
                    </a:ext>
                  </a:extLst>
                </p:cNvPr>
                <p:cNvSpPr/>
                <p:nvPr/>
              </p:nvSpPr>
              <p:spPr>
                <a:xfrm>
                  <a:off x="3231291" y="4459357"/>
                  <a:ext cx="181357" cy="908353"/>
                </a:xfrm>
                <a:custGeom>
                  <a:avLst/>
                  <a:gdLst>
                    <a:gd name="connsiteX0" fmla="*/ 177080 w 181357"/>
                    <a:gd name="connsiteY0" fmla="*/ 141861 h 908353"/>
                    <a:gd name="connsiteX1" fmla="*/ 165585 w 181357"/>
                    <a:gd name="connsiteY1" fmla="*/ 149176 h 908353"/>
                    <a:gd name="connsiteX2" fmla="*/ 150171 w 181357"/>
                    <a:gd name="connsiteY2" fmla="*/ 159365 h 908353"/>
                    <a:gd name="connsiteX3" fmla="*/ 150955 w 181357"/>
                    <a:gd name="connsiteY3" fmla="*/ 167986 h 908353"/>
                    <a:gd name="connsiteX4" fmla="*/ 149648 w 181357"/>
                    <a:gd name="connsiteY4" fmla="*/ 174518 h 908353"/>
                    <a:gd name="connsiteX5" fmla="*/ 147819 w 181357"/>
                    <a:gd name="connsiteY5" fmla="*/ 200121 h 908353"/>
                    <a:gd name="connsiteX6" fmla="*/ 153045 w 181357"/>
                    <a:gd name="connsiteY6" fmla="*/ 210571 h 908353"/>
                    <a:gd name="connsiteX7" fmla="*/ 142072 w 181357"/>
                    <a:gd name="connsiteY7" fmla="*/ 218670 h 908353"/>
                    <a:gd name="connsiteX8" fmla="*/ 137892 w 181357"/>
                    <a:gd name="connsiteY8" fmla="*/ 228859 h 908353"/>
                    <a:gd name="connsiteX9" fmla="*/ 118037 w 181357"/>
                    <a:gd name="connsiteY9" fmla="*/ 262822 h 908353"/>
                    <a:gd name="connsiteX10" fmla="*/ 120388 w 181357"/>
                    <a:gd name="connsiteY10" fmla="*/ 286334 h 908353"/>
                    <a:gd name="connsiteX11" fmla="*/ 113856 w 181357"/>
                    <a:gd name="connsiteY11" fmla="*/ 293127 h 908353"/>
                    <a:gd name="connsiteX12" fmla="*/ 112289 w 181357"/>
                    <a:gd name="connsiteY12" fmla="*/ 305928 h 908353"/>
                    <a:gd name="connsiteX13" fmla="*/ 105757 w 181357"/>
                    <a:gd name="connsiteY13" fmla="*/ 313244 h 908353"/>
                    <a:gd name="connsiteX14" fmla="*/ 110983 w 181357"/>
                    <a:gd name="connsiteY14" fmla="*/ 326306 h 908353"/>
                    <a:gd name="connsiteX15" fmla="*/ 109676 w 181357"/>
                    <a:gd name="connsiteY15" fmla="*/ 334666 h 908353"/>
                    <a:gd name="connsiteX16" fmla="*/ 113595 w 181357"/>
                    <a:gd name="connsiteY16" fmla="*/ 343288 h 908353"/>
                    <a:gd name="connsiteX17" fmla="*/ 115685 w 181357"/>
                    <a:gd name="connsiteY17" fmla="*/ 358179 h 908353"/>
                    <a:gd name="connsiteX18" fmla="*/ 120649 w 181357"/>
                    <a:gd name="connsiteY18" fmla="*/ 363666 h 908353"/>
                    <a:gd name="connsiteX19" fmla="*/ 121433 w 181357"/>
                    <a:gd name="connsiteY19" fmla="*/ 382215 h 908353"/>
                    <a:gd name="connsiteX20" fmla="*/ 117253 w 181357"/>
                    <a:gd name="connsiteY20" fmla="*/ 387701 h 908353"/>
                    <a:gd name="connsiteX21" fmla="*/ 107325 w 181357"/>
                    <a:gd name="connsiteY21" fmla="*/ 406250 h 908353"/>
                    <a:gd name="connsiteX22" fmla="*/ 109154 w 181357"/>
                    <a:gd name="connsiteY22" fmla="*/ 428457 h 908353"/>
                    <a:gd name="connsiteX23" fmla="*/ 96352 w 181357"/>
                    <a:gd name="connsiteY23" fmla="*/ 441519 h 908353"/>
                    <a:gd name="connsiteX24" fmla="*/ 92956 w 181357"/>
                    <a:gd name="connsiteY24" fmla="*/ 459284 h 908353"/>
                    <a:gd name="connsiteX25" fmla="*/ 98704 w 181357"/>
                    <a:gd name="connsiteY25" fmla="*/ 495076 h 908353"/>
                    <a:gd name="connsiteX26" fmla="*/ 87992 w 181357"/>
                    <a:gd name="connsiteY26" fmla="*/ 500563 h 908353"/>
                    <a:gd name="connsiteX27" fmla="*/ 87208 w 181357"/>
                    <a:gd name="connsiteY27" fmla="*/ 516238 h 908353"/>
                    <a:gd name="connsiteX28" fmla="*/ 81983 w 181357"/>
                    <a:gd name="connsiteY28" fmla="*/ 519634 h 908353"/>
                    <a:gd name="connsiteX29" fmla="*/ 79632 w 181357"/>
                    <a:gd name="connsiteY29" fmla="*/ 531129 h 908353"/>
                    <a:gd name="connsiteX30" fmla="*/ 80677 w 181357"/>
                    <a:gd name="connsiteY30" fmla="*/ 538183 h 908353"/>
                    <a:gd name="connsiteX31" fmla="*/ 78065 w 181357"/>
                    <a:gd name="connsiteY31" fmla="*/ 543670 h 908353"/>
                    <a:gd name="connsiteX32" fmla="*/ 76497 w 181357"/>
                    <a:gd name="connsiteY32" fmla="*/ 565354 h 908353"/>
                    <a:gd name="connsiteX33" fmla="*/ 79371 w 181357"/>
                    <a:gd name="connsiteY33" fmla="*/ 578678 h 908353"/>
                    <a:gd name="connsiteX34" fmla="*/ 74407 w 181357"/>
                    <a:gd name="connsiteY34" fmla="*/ 586515 h 908353"/>
                    <a:gd name="connsiteX35" fmla="*/ 71011 w 181357"/>
                    <a:gd name="connsiteY35" fmla="*/ 603497 h 908353"/>
                    <a:gd name="connsiteX36" fmla="*/ 77803 w 181357"/>
                    <a:gd name="connsiteY36" fmla="*/ 609244 h 908353"/>
                    <a:gd name="connsiteX37" fmla="*/ 75974 w 181357"/>
                    <a:gd name="connsiteY37" fmla="*/ 618388 h 908353"/>
                    <a:gd name="connsiteX38" fmla="*/ 82245 w 181357"/>
                    <a:gd name="connsiteY38" fmla="*/ 629361 h 908353"/>
                    <a:gd name="connsiteX39" fmla="*/ 77281 w 181357"/>
                    <a:gd name="connsiteY39" fmla="*/ 640856 h 908353"/>
                    <a:gd name="connsiteX40" fmla="*/ 88515 w 181357"/>
                    <a:gd name="connsiteY40" fmla="*/ 644514 h 908353"/>
                    <a:gd name="connsiteX41" fmla="*/ 92695 w 181357"/>
                    <a:gd name="connsiteY41" fmla="*/ 650261 h 908353"/>
                    <a:gd name="connsiteX42" fmla="*/ 73885 w 181357"/>
                    <a:gd name="connsiteY42" fmla="*/ 654441 h 908353"/>
                    <a:gd name="connsiteX43" fmla="*/ 80677 w 181357"/>
                    <a:gd name="connsiteY43" fmla="*/ 659144 h 908353"/>
                    <a:gd name="connsiteX44" fmla="*/ 89299 w 181357"/>
                    <a:gd name="connsiteY44" fmla="*/ 668027 h 908353"/>
                    <a:gd name="connsiteX45" fmla="*/ 80938 w 181357"/>
                    <a:gd name="connsiteY45" fmla="*/ 675864 h 908353"/>
                    <a:gd name="connsiteX46" fmla="*/ 81461 w 181357"/>
                    <a:gd name="connsiteY46" fmla="*/ 685269 h 908353"/>
                    <a:gd name="connsiteX47" fmla="*/ 77803 w 181357"/>
                    <a:gd name="connsiteY47" fmla="*/ 691017 h 908353"/>
                    <a:gd name="connsiteX48" fmla="*/ 80677 w 181357"/>
                    <a:gd name="connsiteY48" fmla="*/ 703035 h 908353"/>
                    <a:gd name="connsiteX49" fmla="*/ 76236 w 181357"/>
                    <a:gd name="connsiteY49" fmla="*/ 710872 h 908353"/>
                    <a:gd name="connsiteX50" fmla="*/ 76758 w 181357"/>
                    <a:gd name="connsiteY50" fmla="*/ 718971 h 908353"/>
                    <a:gd name="connsiteX51" fmla="*/ 63957 w 181357"/>
                    <a:gd name="connsiteY51" fmla="*/ 729682 h 908353"/>
                    <a:gd name="connsiteX52" fmla="*/ 67614 w 181357"/>
                    <a:gd name="connsiteY52" fmla="*/ 744835 h 908353"/>
                    <a:gd name="connsiteX53" fmla="*/ 62912 w 181357"/>
                    <a:gd name="connsiteY53" fmla="*/ 752934 h 908353"/>
                    <a:gd name="connsiteX54" fmla="*/ 61083 w 181357"/>
                    <a:gd name="connsiteY54" fmla="*/ 763646 h 908353"/>
                    <a:gd name="connsiteX55" fmla="*/ 45147 w 181357"/>
                    <a:gd name="connsiteY55" fmla="*/ 777753 h 908353"/>
                    <a:gd name="connsiteX56" fmla="*/ 39921 w 181357"/>
                    <a:gd name="connsiteY56" fmla="*/ 794474 h 908353"/>
                    <a:gd name="connsiteX57" fmla="*/ 44363 w 181357"/>
                    <a:gd name="connsiteY57" fmla="*/ 803618 h 908353"/>
                    <a:gd name="connsiteX58" fmla="*/ 47759 w 181357"/>
                    <a:gd name="connsiteY58" fmla="*/ 816419 h 908353"/>
                    <a:gd name="connsiteX59" fmla="*/ 66830 w 181357"/>
                    <a:gd name="connsiteY59" fmla="*/ 814852 h 908353"/>
                    <a:gd name="connsiteX60" fmla="*/ 66569 w 181357"/>
                    <a:gd name="connsiteY60" fmla="*/ 825563 h 908353"/>
                    <a:gd name="connsiteX61" fmla="*/ 68398 w 181357"/>
                    <a:gd name="connsiteY61" fmla="*/ 831833 h 908353"/>
                    <a:gd name="connsiteX62" fmla="*/ 65263 w 181357"/>
                    <a:gd name="connsiteY62" fmla="*/ 841238 h 908353"/>
                    <a:gd name="connsiteX63" fmla="*/ 76758 w 181357"/>
                    <a:gd name="connsiteY63" fmla="*/ 854040 h 908353"/>
                    <a:gd name="connsiteX64" fmla="*/ 121955 w 181357"/>
                    <a:gd name="connsiteY64" fmla="*/ 854040 h 908353"/>
                    <a:gd name="connsiteX65" fmla="*/ 147297 w 181357"/>
                    <a:gd name="connsiteY65" fmla="*/ 865273 h 908353"/>
                    <a:gd name="connsiteX66" fmla="*/ 147036 w 181357"/>
                    <a:gd name="connsiteY66" fmla="*/ 865535 h 908353"/>
                    <a:gd name="connsiteX67" fmla="*/ 137108 w 181357"/>
                    <a:gd name="connsiteY67" fmla="*/ 862922 h 908353"/>
                    <a:gd name="connsiteX68" fmla="*/ 127964 w 181357"/>
                    <a:gd name="connsiteY68" fmla="*/ 867102 h 908353"/>
                    <a:gd name="connsiteX69" fmla="*/ 123784 w 181357"/>
                    <a:gd name="connsiteY69" fmla="*/ 869976 h 908353"/>
                    <a:gd name="connsiteX70" fmla="*/ 118298 w 181357"/>
                    <a:gd name="connsiteY70" fmla="*/ 870498 h 908353"/>
                    <a:gd name="connsiteX71" fmla="*/ 107848 w 181357"/>
                    <a:gd name="connsiteY71" fmla="*/ 872850 h 908353"/>
                    <a:gd name="connsiteX72" fmla="*/ 99749 w 181357"/>
                    <a:gd name="connsiteY72" fmla="*/ 878597 h 908353"/>
                    <a:gd name="connsiteX73" fmla="*/ 98181 w 181357"/>
                    <a:gd name="connsiteY73" fmla="*/ 888264 h 908353"/>
                    <a:gd name="connsiteX74" fmla="*/ 96091 w 181357"/>
                    <a:gd name="connsiteY74" fmla="*/ 902894 h 908353"/>
                    <a:gd name="connsiteX75" fmla="*/ 89821 w 181357"/>
                    <a:gd name="connsiteY75" fmla="*/ 908119 h 908353"/>
                    <a:gd name="connsiteX76" fmla="*/ 82245 w 181357"/>
                    <a:gd name="connsiteY76" fmla="*/ 906029 h 908353"/>
                    <a:gd name="connsiteX77" fmla="*/ 74146 w 181357"/>
                    <a:gd name="connsiteY77" fmla="*/ 903416 h 908353"/>
                    <a:gd name="connsiteX78" fmla="*/ 70488 w 181357"/>
                    <a:gd name="connsiteY78" fmla="*/ 902894 h 908353"/>
                    <a:gd name="connsiteX79" fmla="*/ 68398 w 181357"/>
                    <a:gd name="connsiteY79" fmla="*/ 899498 h 908353"/>
                    <a:gd name="connsiteX80" fmla="*/ 77281 w 181357"/>
                    <a:gd name="connsiteY80" fmla="*/ 895579 h 908353"/>
                    <a:gd name="connsiteX81" fmla="*/ 78848 w 181357"/>
                    <a:gd name="connsiteY81" fmla="*/ 891399 h 908353"/>
                    <a:gd name="connsiteX82" fmla="*/ 85380 w 181357"/>
                    <a:gd name="connsiteY82" fmla="*/ 890093 h 908353"/>
                    <a:gd name="connsiteX83" fmla="*/ 90605 w 181357"/>
                    <a:gd name="connsiteY83" fmla="*/ 884867 h 908353"/>
                    <a:gd name="connsiteX84" fmla="*/ 92695 w 181357"/>
                    <a:gd name="connsiteY84" fmla="*/ 879381 h 908353"/>
                    <a:gd name="connsiteX85" fmla="*/ 81722 w 181357"/>
                    <a:gd name="connsiteY85" fmla="*/ 881210 h 908353"/>
                    <a:gd name="connsiteX86" fmla="*/ 72056 w 181357"/>
                    <a:gd name="connsiteY86" fmla="*/ 887219 h 908353"/>
                    <a:gd name="connsiteX87" fmla="*/ 66308 w 181357"/>
                    <a:gd name="connsiteY87" fmla="*/ 887480 h 908353"/>
                    <a:gd name="connsiteX88" fmla="*/ 62389 w 181357"/>
                    <a:gd name="connsiteY88" fmla="*/ 890354 h 908353"/>
                    <a:gd name="connsiteX89" fmla="*/ 54552 w 181357"/>
                    <a:gd name="connsiteY89" fmla="*/ 891138 h 908353"/>
                    <a:gd name="connsiteX90" fmla="*/ 54813 w 181357"/>
                    <a:gd name="connsiteY90" fmla="*/ 886174 h 908353"/>
                    <a:gd name="connsiteX91" fmla="*/ 54552 w 181357"/>
                    <a:gd name="connsiteY91" fmla="*/ 879904 h 908353"/>
                    <a:gd name="connsiteX92" fmla="*/ 60299 w 181357"/>
                    <a:gd name="connsiteY92" fmla="*/ 876246 h 908353"/>
                    <a:gd name="connsiteX93" fmla="*/ 67353 w 181357"/>
                    <a:gd name="connsiteY93" fmla="*/ 877814 h 908353"/>
                    <a:gd name="connsiteX94" fmla="*/ 73101 w 181357"/>
                    <a:gd name="connsiteY94" fmla="*/ 874678 h 908353"/>
                    <a:gd name="connsiteX95" fmla="*/ 79893 w 181357"/>
                    <a:gd name="connsiteY95" fmla="*/ 874678 h 908353"/>
                    <a:gd name="connsiteX96" fmla="*/ 72839 w 181357"/>
                    <a:gd name="connsiteY96" fmla="*/ 871544 h 908353"/>
                    <a:gd name="connsiteX97" fmla="*/ 65263 w 181357"/>
                    <a:gd name="connsiteY97" fmla="*/ 872327 h 908353"/>
                    <a:gd name="connsiteX98" fmla="*/ 61083 w 181357"/>
                    <a:gd name="connsiteY98" fmla="*/ 868147 h 908353"/>
                    <a:gd name="connsiteX99" fmla="*/ 54813 w 181357"/>
                    <a:gd name="connsiteY99" fmla="*/ 869192 h 908353"/>
                    <a:gd name="connsiteX100" fmla="*/ 48804 w 181357"/>
                    <a:gd name="connsiteY100" fmla="*/ 869715 h 908353"/>
                    <a:gd name="connsiteX101" fmla="*/ 54029 w 181357"/>
                    <a:gd name="connsiteY101" fmla="*/ 865796 h 908353"/>
                    <a:gd name="connsiteX102" fmla="*/ 60038 w 181357"/>
                    <a:gd name="connsiteY102" fmla="*/ 863445 h 908353"/>
                    <a:gd name="connsiteX103" fmla="*/ 58209 w 181357"/>
                    <a:gd name="connsiteY103" fmla="*/ 859265 h 908353"/>
                    <a:gd name="connsiteX104" fmla="*/ 62650 w 181357"/>
                    <a:gd name="connsiteY104" fmla="*/ 854040 h 908353"/>
                    <a:gd name="connsiteX105" fmla="*/ 64479 w 181357"/>
                    <a:gd name="connsiteY105" fmla="*/ 850121 h 908353"/>
                    <a:gd name="connsiteX106" fmla="*/ 63434 w 181357"/>
                    <a:gd name="connsiteY106" fmla="*/ 848292 h 908353"/>
                    <a:gd name="connsiteX107" fmla="*/ 62128 w 181357"/>
                    <a:gd name="connsiteY107" fmla="*/ 845418 h 908353"/>
                    <a:gd name="connsiteX108" fmla="*/ 56380 w 181357"/>
                    <a:gd name="connsiteY108" fmla="*/ 840977 h 908353"/>
                    <a:gd name="connsiteX109" fmla="*/ 50894 w 181357"/>
                    <a:gd name="connsiteY109" fmla="*/ 838364 h 908353"/>
                    <a:gd name="connsiteX110" fmla="*/ 49065 w 181357"/>
                    <a:gd name="connsiteY110" fmla="*/ 842022 h 908353"/>
                    <a:gd name="connsiteX111" fmla="*/ 51155 w 181357"/>
                    <a:gd name="connsiteY111" fmla="*/ 847770 h 908353"/>
                    <a:gd name="connsiteX112" fmla="*/ 42795 w 181357"/>
                    <a:gd name="connsiteY112" fmla="*/ 854040 h 908353"/>
                    <a:gd name="connsiteX113" fmla="*/ 39138 w 181357"/>
                    <a:gd name="connsiteY113" fmla="*/ 844634 h 908353"/>
                    <a:gd name="connsiteX114" fmla="*/ 35219 w 181357"/>
                    <a:gd name="connsiteY114" fmla="*/ 841761 h 908353"/>
                    <a:gd name="connsiteX115" fmla="*/ 38354 w 181357"/>
                    <a:gd name="connsiteY115" fmla="*/ 835752 h 908353"/>
                    <a:gd name="connsiteX116" fmla="*/ 34174 w 181357"/>
                    <a:gd name="connsiteY116" fmla="*/ 831049 h 908353"/>
                    <a:gd name="connsiteX117" fmla="*/ 28687 w 181357"/>
                    <a:gd name="connsiteY117" fmla="*/ 828437 h 908353"/>
                    <a:gd name="connsiteX118" fmla="*/ 30255 w 181357"/>
                    <a:gd name="connsiteY118" fmla="*/ 824779 h 908353"/>
                    <a:gd name="connsiteX119" fmla="*/ 35480 w 181357"/>
                    <a:gd name="connsiteY119" fmla="*/ 821644 h 908353"/>
                    <a:gd name="connsiteX120" fmla="*/ 37309 w 181357"/>
                    <a:gd name="connsiteY120" fmla="*/ 816680 h 908353"/>
                    <a:gd name="connsiteX121" fmla="*/ 40444 w 181357"/>
                    <a:gd name="connsiteY121" fmla="*/ 813545 h 908353"/>
                    <a:gd name="connsiteX122" fmla="*/ 38354 w 181357"/>
                    <a:gd name="connsiteY122" fmla="*/ 811978 h 908353"/>
                    <a:gd name="connsiteX123" fmla="*/ 35741 w 181357"/>
                    <a:gd name="connsiteY123" fmla="*/ 808581 h 908353"/>
                    <a:gd name="connsiteX124" fmla="*/ 32867 w 181357"/>
                    <a:gd name="connsiteY124" fmla="*/ 811978 h 908353"/>
                    <a:gd name="connsiteX125" fmla="*/ 24507 w 181357"/>
                    <a:gd name="connsiteY125" fmla="*/ 811194 h 908353"/>
                    <a:gd name="connsiteX126" fmla="*/ 26598 w 181357"/>
                    <a:gd name="connsiteY126" fmla="*/ 807275 h 908353"/>
                    <a:gd name="connsiteX127" fmla="*/ 26598 w 181357"/>
                    <a:gd name="connsiteY127" fmla="*/ 803879 h 908353"/>
                    <a:gd name="connsiteX128" fmla="*/ 19282 w 181357"/>
                    <a:gd name="connsiteY128" fmla="*/ 803356 h 908353"/>
                    <a:gd name="connsiteX129" fmla="*/ 19543 w 181357"/>
                    <a:gd name="connsiteY129" fmla="*/ 799960 h 908353"/>
                    <a:gd name="connsiteX130" fmla="*/ 31561 w 181357"/>
                    <a:gd name="connsiteY130" fmla="*/ 799438 h 908353"/>
                    <a:gd name="connsiteX131" fmla="*/ 29994 w 181357"/>
                    <a:gd name="connsiteY131" fmla="*/ 793951 h 908353"/>
                    <a:gd name="connsiteX132" fmla="*/ 25030 w 181357"/>
                    <a:gd name="connsiteY132" fmla="*/ 791339 h 908353"/>
                    <a:gd name="connsiteX133" fmla="*/ 28165 w 181357"/>
                    <a:gd name="connsiteY133" fmla="*/ 786375 h 908353"/>
                    <a:gd name="connsiteX134" fmla="*/ 33651 w 181357"/>
                    <a:gd name="connsiteY134" fmla="*/ 785330 h 908353"/>
                    <a:gd name="connsiteX135" fmla="*/ 31823 w 181357"/>
                    <a:gd name="connsiteY135" fmla="*/ 779582 h 908353"/>
                    <a:gd name="connsiteX136" fmla="*/ 32345 w 181357"/>
                    <a:gd name="connsiteY136" fmla="*/ 773573 h 908353"/>
                    <a:gd name="connsiteX137" fmla="*/ 32084 w 181357"/>
                    <a:gd name="connsiteY137" fmla="*/ 767826 h 908353"/>
                    <a:gd name="connsiteX138" fmla="*/ 26598 w 181357"/>
                    <a:gd name="connsiteY138" fmla="*/ 771483 h 908353"/>
                    <a:gd name="connsiteX139" fmla="*/ 25814 w 181357"/>
                    <a:gd name="connsiteY139" fmla="*/ 777492 h 908353"/>
                    <a:gd name="connsiteX140" fmla="*/ 21895 w 181357"/>
                    <a:gd name="connsiteY140" fmla="*/ 782195 h 908353"/>
                    <a:gd name="connsiteX141" fmla="*/ 20850 w 181357"/>
                    <a:gd name="connsiteY141" fmla="*/ 776708 h 908353"/>
                    <a:gd name="connsiteX142" fmla="*/ 21634 w 181357"/>
                    <a:gd name="connsiteY142" fmla="*/ 773834 h 908353"/>
                    <a:gd name="connsiteX143" fmla="*/ 21111 w 181357"/>
                    <a:gd name="connsiteY143" fmla="*/ 770438 h 908353"/>
                    <a:gd name="connsiteX144" fmla="*/ 21895 w 181357"/>
                    <a:gd name="connsiteY144" fmla="*/ 766781 h 908353"/>
                    <a:gd name="connsiteX145" fmla="*/ 22679 w 181357"/>
                    <a:gd name="connsiteY145" fmla="*/ 763907 h 908353"/>
                    <a:gd name="connsiteX146" fmla="*/ 26336 w 181357"/>
                    <a:gd name="connsiteY146" fmla="*/ 762078 h 908353"/>
                    <a:gd name="connsiteX147" fmla="*/ 30778 w 181357"/>
                    <a:gd name="connsiteY147" fmla="*/ 758682 h 908353"/>
                    <a:gd name="connsiteX148" fmla="*/ 30778 w 181357"/>
                    <a:gd name="connsiteY148" fmla="*/ 753457 h 908353"/>
                    <a:gd name="connsiteX149" fmla="*/ 26859 w 181357"/>
                    <a:gd name="connsiteY149" fmla="*/ 748493 h 908353"/>
                    <a:gd name="connsiteX150" fmla="*/ 24246 w 181357"/>
                    <a:gd name="connsiteY150" fmla="*/ 742745 h 908353"/>
                    <a:gd name="connsiteX151" fmla="*/ 29732 w 181357"/>
                    <a:gd name="connsiteY151" fmla="*/ 739610 h 908353"/>
                    <a:gd name="connsiteX152" fmla="*/ 38876 w 181357"/>
                    <a:gd name="connsiteY152" fmla="*/ 747970 h 908353"/>
                    <a:gd name="connsiteX153" fmla="*/ 46714 w 181357"/>
                    <a:gd name="connsiteY153" fmla="*/ 741962 h 908353"/>
                    <a:gd name="connsiteX154" fmla="*/ 40705 w 181357"/>
                    <a:gd name="connsiteY154" fmla="*/ 738565 h 908353"/>
                    <a:gd name="connsiteX155" fmla="*/ 39399 w 181357"/>
                    <a:gd name="connsiteY155" fmla="*/ 732818 h 908353"/>
                    <a:gd name="connsiteX156" fmla="*/ 36525 w 181357"/>
                    <a:gd name="connsiteY156" fmla="*/ 730205 h 908353"/>
                    <a:gd name="connsiteX157" fmla="*/ 33390 w 181357"/>
                    <a:gd name="connsiteY157" fmla="*/ 735169 h 908353"/>
                    <a:gd name="connsiteX158" fmla="*/ 23723 w 181357"/>
                    <a:gd name="connsiteY158" fmla="*/ 733601 h 908353"/>
                    <a:gd name="connsiteX159" fmla="*/ 27642 w 181357"/>
                    <a:gd name="connsiteY159" fmla="*/ 729944 h 908353"/>
                    <a:gd name="connsiteX160" fmla="*/ 24507 w 181357"/>
                    <a:gd name="connsiteY160" fmla="*/ 726025 h 908353"/>
                    <a:gd name="connsiteX161" fmla="*/ 25291 w 181357"/>
                    <a:gd name="connsiteY161" fmla="*/ 721322 h 908353"/>
                    <a:gd name="connsiteX162" fmla="*/ 30778 w 181357"/>
                    <a:gd name="connsiteY162" fmla="*/ 719494 h 908353"/>
                    <a:gd name="connsiteX163" fmla="*/ 30778 w 181357"/>
                    <a:gd name="connsiteY163" fmla="*/ 713224 h 908353"/>
                    <a:gd name="connsiteX164" fmla="*/ 26075 w 181357"/>
                    <a:gd name="connsiteY164" fmla="*/ 710611 h 908353"/>
                    <a:gd name="connsiteX165" fmla="*/ 21895 w 181357"/>
                    <a:gd name="connsiteY165" fmla="*/ 704341 h 908353"/>
                    <a:gd name="connsiteX166" fmla="*/ 19805 w 181357"/>
                    <a:gd name="connsiteY166" fmla="*/ 703819 h 908353"/>
                    <a:gd name="connsiteX167" fmla="*/ 17454 w 181357"/>
                    <a:gd name="connsiteY167" fmla="*/ 705386 h 908353"/>
                    <a:gd name="connsiteX168" fmla="*/ 11706 w 181357"/>
                    <a:gd name="connsiteY168" fmla="*/ 706431 h 908353"/>
                    <a:gd name="connsiteX169" fmla="*/ 7265 w 181357"/>
                    <a:gd name="connsiteY169" fmla="*/ 704863 h 908353"/>
                    <a:gd name="connsiteX170" fmla="*/ 8310 w 181357"/>
                    <a:gd name="connsiteY170" fmla="*/ 699377 h 908353"/>
                    <a:gd name="connsiteX171" fmla="*/ 4391 w 181357"/>
                    <a:gd name="connsiteY171" fmla="*/ 700683 h 908353"/>
                    <a:gd name="connsiteX172" fmla="*/ 733 w 181357"/>
                    <a:gd name="connsiteY172" fmla="*/ 701467 h 908353"/>
                    <a:gd name="connsiteX173" fmla="*/ 7003 w 181357"/>
                    <a:gd name="connsiteY173" fmla="*/ 695197 h 908353"/>
                    <a:gd name="connsiteX174" fmla="*/ 11967 w 181357"/>
                    <a:gd name="connsiteY174" fmla="*/ 693107 h 908353"/>
                    <a:gd name="connsiteX175" fmla="*/ 17192 w 181357"/>
                    <a:gd name="connsiteY175" fmla="*/ 690756 h 908353"/>
                    <a:gd name="connsiteX176" fmla="*/ 15363 w 181357"/>
                    <a:gd name="connsiteY176" fmla="*/ 685792 h 908353"/>
                    <a:gd name="connsiteX177" fmla="*/ 10661 w 181357"/>
                    <a:gd name="connsiteY177" fmla="*/ 685269 h 908353"/>
                    <a:gd name="connsiteX178" fmla="*/ 16147 w 181357"/>
                    <a:gd name="connsiteY178" fmla="*/ 680044 h 908353"/>
                    <a:gd name="connsiteX179" fmla="*/ 23201 w 181357"/>
                    <a:gd name="connsiteY179" fmla="*/ 676387 h 908353"/>
                    <a:gd name="connsiteX180" fmla="*/ 26598 w 181357"/>
                    <a:gd name="connsiteY180" fmla="*/ 678999 h 908353"/>
                    <a:gd name="connsiteX181" fmla="*/ 29210 w 181357"/>
                    <a:gd name="connsiteY181" fmla="*/ 682134 h 908353"/>
                    <a:gd name="connsiteX182" fmla="*/ 25291 w 181357"/>
                    <a:gd name="connsiteY182" fmla="*/ 691801 h 908353"/>
                    <a:gd name="connsiteX183" fmla="*/ 28949 w 181357"/>
                    <a:gd name="connsiteY183" fmla="*/ 696503 h 908353"/>
                    <a:gd name="connsiteX184" fmla="*/ 34435 w 181357"/>
                    <a:gd name="connsiteY184" fmla="*/ 700945 h 908353"/>
                    <a:gd name="connsiteX185" fmla="*/ 36786 w 181357"/>
                    <a:gd name="connsiteY185" fmla="*/ 697810 h 908353"/>
                    <a:gd name="connsiteX186" fmla="*/ 39660 w 181357"/>
                    <a:gd name="connsiteY186" fmla="*/ 695981 h 908353"/>
                    <a:gd name="connsiteX187" fmla="*/ 37048 w 181357"/>
                    <a:gd name="connsiteY187" fmla="*/ 688666 h 908353"/>
                    <a:gd name="connsiteX188" fmla="*/ 42011 w 181357"/>
                    <a:gd name="connsiteY188" fmla="*/ 682396 h 908353"/>
                    <a:gd name="connsiteX189" fmla="*/ 45669 w 181357"/>
                    <a:gd name="connsiteY189" fmla="*/ 675603 h 908353"/>
                    <a:gd name="connsiteX190" fmla="*/ 42534 w 181357"/>
                    <a:gd name="connsiteY190" fmla="*/ 671945 h 908353"/>
                    <a:gd name="connsiteX191" fmla="*/ 44885 w 181357"/>
                    <a:gd name="connsiteY191" fmla="*/ 669594 h 908353"/>
                    <a:gd name="connsiteX192" fmla="*/ 49849 w 181357"/>
                    <a:gd name="connsiteY192" fmla="*/ 670900 h 908353"/>
                    <a:gd name="connsiteX193" fmla="*/ 54813 w 181357"/>
                    <a:gd name="connsiteY193" fmla="*/ 674297 h 908353"/>
                    <a:gd name="connsiteX194" fmla="*/ 54552 w 181357"/>
                    <a:gd name="connsiteY194" fmla="*/ 670378 h 908353"/>
                    <a:gd name="connsiteX195" fmla="*/ 50894 w 181357"/>
                    <a:gd name="connsiteY195" fmla="*/ 666459 h 908353"/>
                    <a:gd name="connsiteX196" fmla="*/ 45408 w 181357"/>
                    <a:gd name="connsiteY196" fmla="*/ 661234 h 908353"/>
                    <a:gd name="connsiteX197" fmla="*/ 53768 w 181357"/>
                    <a:gd name="connsiteY197" fmla="*/ 656793 h 908353"/>
                    <a:gd name="connsiteX198" fmla="*/ 58732 w 181357"/>
                    <a:gd name="connsiteY198" fmla="*/ 652090 h 908353"/>
                    <a:gd name="connsiteX199" fmla="*/ 61083 w 181357"/>
                    <a:gd name="connsiteY199" fmla="*/ 647910 h 908353"/>
                    <a:gd name="connsiteX200" fmla="*/ 54813 w 181357"/>
                    <a:gd name="connsiteY200" fmla="*/ 641118 h 908353"/>
                    <a:gd name="connsiteX201" fmla="*/ 49327 w 181357"/>
                    <a:gd name="connsiteY201" fmla="*/ 633802 h 908353"/>
                    <a:gd name="connsiteX202" fmla="*/ 52984 w 181357"/>
                    <a:gd name="connsiteY202" fmla="*/ 629884 h 908353"/>
                    <a:gd name="connsiteX203" fmla="*/ 55858 w 181357"/>
                    <a:gd name="connsiteY203" fmla="*/ 624397 h 908353"/>
                    <a:gd name="connsiteX204" fmla="*/ 52723 w 181357"/>
                    <a:gd name="connsiteY204" fmla="*/ 619695 h 908353"/>
                    <a:gd name="connsiteX205" fmla="*/ 51939 w 181357"/>
                    <a:gd name="connsiteY205" fmla="*/ 614992 h 908353"/>
                    <a:gd name="connsiteX206" fmla="*/ 54813 w 181357"/>
                    <a:gd name="connsiteY206" fmla="*/ 610289 h 908353"/>
                    <a:gd name="connsiteX207" fmla="*/ 58470 w 181357"/>
                    <a:gd name="connsiteY207" fmla="*/ 607155 h 908353"/>
                    <a:gd name="connsiteX208" fmla="*/ 57425 w 181357"/>
                    <a:gd name="connsiteY208" fmla="*/ 596966 h 908353"/>
                    <a:gd name="connsiteX209" fmla="*/ 60038 w 181357"/>
                    <a:gd name="connsiteY209" fmla="*/ 595398 h 908353"/>
                    <a:gd name="connsiteX210" fmla="*/ 63173 w 181357"/>
                    <a:gd name="connsiteY210" fmla="*/ 594092 h 908353"/>
                    <a:gd name="connsiteX211" fmla="*/ 64479 w 181357"/>
                    <a:gd name="connsiteY211" fmla="*/ 585732 h 908353"/>
                    <a:gd name="connsiteX212" fmla="*/ 63957 w 181357"/>
                    <a:gd name="connsiteY212" fmla="*/ 583903 h 908353"/>
                    <a:gd name="connsiteX213" fmla="*/ 63173 w 181357"/>
                    <a:gd name="connsiteY213" fmla="*/ 582074 h 908353"/>
                    <a:gd name="connsiteX214" fmla="*/ 58209 w 181357"/>
                    <a:gd name="connsiteY214" fmla="*/ 578939 h 908353"/>
                    <a:gd name="connsiteX215" fmla="*/ 57425 w 181357"/>
                    <a:gd name="connsiteY215" fmla="*/ 575543 h 908353"/>
                    <a:gd name="connsiteX216" fmla="*/ 63957 w 181357"/>
                    <a:gd name="connsiteY216" fmla="*/ 574759 h 908353"/>
                    <a:gd name="connsiteX217" fmla="*/ 67614 w 181357"/>
                    <a:gd name="connsiteY217" fmla="*/ 567966 h 908353"/>
                    <a:gd name="connsiteX218" fmla="*/ 58993 w 181357"/>
                    <a:gd name="connsiteY218" fmla="*/ 570579 h 908353"/>
                    <a:gd name="connsiteX219" fmla="*/ 55074 w 181357"/>
                    <a:gd name="connsiteY219" fmla="*/ 570056 h 908353"/>
                    <a:gd name="connsiteX220" fmla="*/ 51155 w 181357"/>
                    <a:gd name="connsiteY220" fmla="*/ 570317 h 908353"/>
                    <a:gd name="connsiteX221" fmla="*/ 46453 w 181357"/>
                    <a:gd name="connsiteY221" fmla="*/ 576326 h 908353"/>
                    <a:gd name="connsiteX222" fmla="*/ 43318 w 181357"/>
                    <a:gd name="connsiteY222" fmla="*/ 574759 h 908353"/>
                    <a:gd name="connsiteX223" fmla="*/ 39921 w 181357"/>
                    <a:gd name="connsiteY223" fmla="*/ 573453 h 908353"/>
                    <a:gd name="connsiteX224" fmla="*/ 38092 w 181357"/>
                    <a:gd name="connsiteY224" fmla="*/ 566921 h 908353"/>
                    <a:gd name="connsiteX225" fmla="*/ 32345 w 181357"/>
                    <a:gd name="connsiteY225" fmla="*/ 563525 h 908353"/>
                    <a:gd name="connsiteX226" fmla="*/ 31823 w 181357"/>
                    <a:gd name="connsiteY226" fmla="*/ 559084 h 908353"/>
                    <a:gd name="connsiteX227" fmla="*/ 31823 w 181357"/>
                    <a:gd name="connsiteY227" fmla="*/ 552552 h 908353"/>
                    <a:gd name="connsiteX228" fmla="*/ 33912 w 181357"/>
                    <a:gd name="connsiteY228" fmla="*/ 546805 h 908353"/>
                    <a:gd name="connsiteX229" fmla="*/ 35480 w 181357"/>
                    <a:gd name="connsiteY229" fmla="*/ 540012 h 908353"/>
                    <a:gd name="connsiteX230" fmla="*/ 38876 w 181357"/>
                    <a:gd name="connsiteY230" fmla="*/ 530607 h 908353"/>
                    <a:gd name="connsiteX231" fmla="*/ 42011 w 181357"/>
                    <a:gd name="connsiteY231" fmla="*/ 527994 h 908353"/>
                    <a:gd name="connsiteX232" fmla="*/ 45408 w 181357"/>
                    <a:gd name="connsiteY232" fmla="*/ 522769 h 908353"/>
                    <a:gd name="connsiteX233" fmla="*/ 46453 w 181357"/>
                    <a:gd name="connsiteY233" fmla="*/ 516499 h 908353"/>
                    <a:gd name="connsiteX234" fmla="*/ 45147 w 181357"/>
                    <a:gd name="connsiteY234" fmla="*/ 506049 h 908353"/>
                    <a:gd name="connsiteX235" fmla="*/ 44624 w 181357"/>
                    <a:gd name="connsiteY235" fmla="*/ 505265 h 908353"/>
                    <a:gd name="connsiteX236" fmla="*/ 44363 w 181357"/>
                    <a:gd name="connsiteY236" fmla="*/ 502914 h 908353"/>
                    <a:gd name="connsiteX237" fmla="*/ 43579 w 181357"/>
                    <a:gd name="connsiteY237" fmla="*/ 501085 h 908353"/>
                    <a:gd name="connsiteX238" fmla="*/ 43579 w 181357"/>
                    <a:gd name="connsiteY238" fmla="*/ 498473 h 908353"/>
                    <a:gd name="connsiteX239" fmla="*/ 43579 w 181357"/>
                    <a:gd name="connsiteY239" fmla="*/ 496122 h 908353"/>
                    <a:gd name="connsiteX240" fmla="*/ 43056 w 181357"/>
                    <a:gd name="connsiteY240" fmla="*/ 493509 h 908353"/>
                    <a:gd name="connsiteX241" fmla="*/ 43579 w 181357"/>
                    <a:gd name="connsiteY241" fmla="*/ 485933 h 908353"/>
                    <a:gd name="connsiteX242" fmla="*/ 42795 w 181357"/>
                    <a:gd name="connsiteY242" fmla="*/ 481230 h 908353"/>
                    <a:gd name="connsiteX243" fmla="*/ 42534 w 181357"/>
                    <a:gd name="connsiteY243" fmla="*/ 476528 h 908353"/>
                    <a:gd name="connsiteX244" fmla="*/ 42011 w 181357"/>
                    <a:gd name="connsiteY244" fmla="*/ 474437 h 908353"/>
                    <a:gd name="connsiteX245" fmla="*/ 39921 w 181357"/>
                    <a:gd name="connsiteY245" fmla="*/ 473131 h 908353"/>
                    <a:gd name="connsiteX246" fmla="*/ 37831 w 181357"/>
                    <a:gd name="connsiteY246" fmla="*/ 469473 h 908353"/>
                    <a:gd name="connsiteX247" fmla="*/ 38354 w 181357"/>
                    <a:gd name="connsiteY247" fmla="*/ 462942 h 908353"/>
                    <a:gd name="connsiteX248" fmla="*/ 39399 w 181357"/>
                    <a:gd name="connsiteY248" fmla="*/ 457195 h 908353"/>
                    <a:gd name="connsiteX249" fmla="*/ 45930 w 181357"/>
                    <a:gd name="connsiteY249" fmla="*/ 456672 h 908353"/>
                    <a:gd name="connsiteX250" fmla="*/ 49327 w 181357"/>
                    <a:gd name="connsiteY250" fmla="*/ 453015 h 908353"/>
                    <a:gd name="connsiteX251" fmla="*/ 49588 w 181357"/>
                    <a:gd name="connsiteY251" fmla="*/ 449357 h 908353"/>
                    <a:gd name="connsiteX252" fmla="*/ 51939 w 181357"/>
                    <a:gd name="connsiteY252" fmla="*/ 446483 h 908353"/>
                    <a:gd name="connsiteX253" fmla="*/ 55858 w 181357"/>
                    <a:gd name="connsiteY253" fmla="*/ 439952 h 908353"/>
                    <a:gd name="connsiteX254" fmla="*/ 56380 w 181357"/>
                    <a:gd name="connsiteY254" fmla="*/ 435249 h 908353"/>
                    <a:gd name="connsiteX255" fmla="*/ 57164 w 181357"/>
                    <a:gd name="connsiteY255" fmla="*/ 430547 h 908353"/>
                    <a:gd name="connsiteX256" fmla="*/ 60038 w 181357"/>
                    <a:gd name="connsiteY256" fmla="*/ 421664 h 908353"/>
                    <a:gd name="connsiteX257" fmla="*/ 63696 w 181357"/>
                    <a:gd name="connsiteY257" fmla="*/ 411998 h 908353"/>
                    <a:gd name="connsiteX258" fmla="*/ 65263 w 181357"/>
                    <a:gd name="connsiteY258" fmla="*/ 409908 h 908353"/>
                    <a:gd name="connsiteX259" fmla="*/ 67614 w 181357"/>
                    <a:gd name="connsiteY259" fmla="*/ 408863 h 908353"/>
                    <a:gd name="connsiteX260" fmla="*/ 70488 w 181357"/>
                    <a:gd name="connsiteY260" fmla="*/ 403899 h 908353"/>
                    <a:gd name="connsiteX261" fmla="*/ 73623 w 181357"/>
                    <a:gd name="connsiteY261" fmla="*/ 392926 h 908353"/>
                    <a:gd name="connsiteX262" fmla="*/ 73623 w 181357"/>
                    <a:gd name="connsiteY262" fmla="*/ 389269 h 908353"/>
                    <a:gd name="connsiteX263" fmla="*/ 75452 w 181357"/>
                    <a:gd name="connsiteY263" fmla="*/ 383782 h 908353"/>
                    <a:gd name="connsiteX264" fmla="*/ 76236 w 181357"/>
                    <a:gd name="connsiteY264" fmla="*/ 380908 h 908353"/>
                    <a:gd name="connsiteX265" fmla="*/ 78065 w 181357"/>
                    <a:gd name="connsiteY265" fmla="*/ 378818 h 908353"/>
                    <a:gd name="connsiteX266" fmla="*/ 79371 w 181357"/>
                    <a:gd name="connsiteY266" fmla="*/ 376989 h 908353"/>
                    <a:gd name="connsiteX267" fmla="*/ 81199 w 181357"/>
                    <a:gd name="connsiteY267" fmla="*/ 375422 h 908353"/>
                    <a:gd name="connsiteX268" fmla="*/ 81983 w 181357"/>
                    <a:gd name="connsiteY268" fmla="*/ 370197 h 908353"/>
                    <a:gd name="connsiteX269" fmla="*/ 81983 w 181357"/>
                    <a:gd name="connsiteY269" fmla="*/ 363666 h 908353"/>
                    <a:gd name="connsiteX270" fmla="*/ 78587 w 181357"/>
                    <a:gd name="connsiteY270" fmla="*/ 359747 h 908353"/>
                    <a:gd name="connsiteX271" fmla="*/ 78065 w 181357"/>
                    <a:gd name="connsiteY271" fmla="*/ 357657 h 908353"/>
                    <a:gd name="connsiteX272" fmla="*/ 79893 w 181357"/>
                    <a:gd name="connsiteY272" fmla="*/ 355306 h 908353"/>
                    <a:gd name="connsiteX273" fmla="*/ 86425 w 181357"/>
                    <a:gd name="connsiteY273" fmla="*/ 344855 h 908353"/>
                    <a:gd name="connsiteX274" fmla="*/ 86686 w 181357"/>
                    <a:gd name="connsiteY274" fmla="*/ 341982 h 908353"/>
                    <a:gd name="connsiteX275" fmla="*/ 84857 w 181357"/>
                    <a:gd name="connsiteY275" fmla="*/ 339369 h 908353"/>
                    <a:gd name="connsiteX276" fmla="*/ 82506 w 181357"/>
                    <a:gd name="connsiteY276" fmla="*/ 321865 h 908353"/>
                    <a:gd name="connsiteX277" fmla="*/ 82245 w 181357"/>
                    <a:gd name="connsiteY277" fmla="*/ 321081 h 908353"/>
                    <a:gd name="connsiteX278" fmla="*/ 82245 w 181357"/>
                    <a:gd name="connsiteY278" fmla="*/ 318730 h 908353"/>
                    <a:gd name="connsiteX279" fmla="*/ 82245 w 181357"/>
                    <a:gd name="connsiteY279" fmla="*/ 315334 h 908353"/>
                    <a:gd name="connsiteX280" fmla="*/ 82245 w 181357"/>
                    <a:gd name="connsiteY280" fmla="*/ 310108 h 908353"/>
                    <a:gd name="connsiteX281" fmla="*/ 81722 w 181357"/>
                    <a:gd name="connsiteY281" fmla="*/ 300442 h 908353"/>
                    <a:gd name="connsiteX282" fmla="*/ 81722 w 181357"/>
                    <a:gd name="connsiteY282" fmla="*/ 296262 h 908353"/>
                    <a:gd name="connsiteX283" fmla="*/ 80155 w 181357"/>
                    <a:gd name="connsiteY283" fmla="*/ 292866 h 908353"/>
                    <a:gd name="connsiteX284" fmla="*/ 83290 w 181357"/>
                    <a:gd name="connsiteY284" fmla="*/ 289731 h 908353"/>
                    <a:gd name="connsiteX285" fmla="*/ 89037 w 181357"/>
                    <a:gd name="connsiteY285" fmla="*/ 282416 h 908353"/>
                    <a:gd name="connsiteX286" fmla="*/ 90343 w 181357"/>
                    <a:gd name="connsiteY286" fmla="*/ 273794 h 908353"/>
                    <a:gd name="connsiteX287" fmla="*/ 90343 w 181357"/>
                    <a:gd name="connsiteY287" fmla="*/ 267524 h 908353"/>
                    <a:gd name="connsiteX288" fmla="*/ 87208 w 181357"/>
                    <a:gd name="connsiteY288" fmla="*/ 263344 h 908353"/>
                    <a:gd name="connsiteX289" fmla="*/ 85380 w 181357"/>
                    <a:gd name="connsiteY289" fmla="*/ 257074 h 908353"/>
                    <a:gd name="connsiteX290" fmla="*/ 88515 w 181357"/>
                    <a:gd name="connsiteY290" fmla="*/ 249759 h 908353"/>
                    <a:gd name="connsiteX291" fmla="*/ 90082 w 181357"/>
                    <a:gd name="connsiteY291" fmla="*/ 246624 h 908353"/>
                    <a:gd name="connsiteX292" fmla="*/ 92172 w 181357"/>
                    <a:gd name="connsiteY292" fmla="*/ 242966 h 908353"/>
                    <a:gd name="connsiteX293" fmla="*/ 93217 w 181357"/>
                    <a:gd name="connsiteY293" fmla="*/ 235651 h 908353"/>
                    <a:gd name="connsiteX294" fmla="*/ 93217 w 181357"/>
                    <a:gd name="connsiteY294" fmla="*/ 232255 h 908353"/>
                    <a:gd name="connsiteX295" fmla="*/ 95830 w 181357"/>
                    <a:gd name="connsiteY295" fmla="*/ 229642 h 908353"/>
                    <a:gd name="connsiteX296" fmla="*/ 97397 w 181357"/>
                    <a:gd name="connsiteY296" fmla="*/ 221021 h 908353"/>
                    <a:gd name="connsiteX297" fmla="*/ 98443 w 181357"/>
                    <a:gd name="connsiteY297" fmla="*/ 211355 h 908353"/>
                    <a:gd name="connsiteX298" fmla="*/ 98443 w 181357"/>
                    <a:gd name="connsiteY298" fmla="*/ 212138 h 908353"/>
                    <a:gd name="connsiteX299" fmla="*/ 98443 w 181357"/>
                    <a:gd name="connsiteY299" fmla="*/ 211877 h 908353"/>
                    <a:gd name="connsiteX300" fmla="*/ 99226 w 181357"/>
                    <a:gd name="connsiteY300" fmla="*/ 210048 h 908353"/>
                    <a:gd name="connsiteX301" fmla="*/ 101055 w 181357"/>
                    <a:gd name="connsiteY301" fmla="*/ 207958 h 908353"/>
                    <a:gd name="connsiteX302" fmla="*/ 102100 w 181357"/>
                    <a:gd name="connsiteY302" fmla="*/ 200382 h 908353"/>
                    <a:gd name="connsiteX303" fmla="*/ 102623 w 181357"/>
                    <a:gd name="connsiteY303" fmla="*/ 193067 h 908353"/>
                    <a:gd name="connsiteX304" fmla="*/ 102361 w 181357"/>
                    <a:gd name="connsiteY304" fmla="*/ 185229 h 908353"/>
                    <a:gd name="connsiteX305" fmla="*/ 101839 w 181357"/>
                    <a:gd name="connsiteY305" fmla="*/ 182094 h 908353"/>
                    <a:gd name="connsiteX306" fmla="*/ 104974 w 181357"/>
                    <a:gd name="connsiteY306" fmla="*/ 178698 h 908353"/>
                    <a:gd name="connsiteX307" fmla="*/ 108109 w 181357"/>
                    <a:gd name="connsiteY307" fmla="*/ 173473 h 908353"/>
                    <a:gd name="connsiteX308" fmla="*/ 107586 w 181357"/>
                    <a:gd name="connsiteY308" fmla="*/ 167725 h 908353"/>
                    <a:gd name="connsiteX309" fmla="*/ 105235 w 181357"/>
                    <a:gd name="connsiteY309" fmla="*/ 161455 h 908353"/>
                    <a:gd name="connsiteX310" fmla="*/ 104974 w 181357"/>
                    <a:gd name="connsiteY310" fmla="*/ 153879 h 908353"/>
                    <a:gd name="connsiteX311" fmla="*/ 104190 w 181357"/>
                    <a:gd name="connsiteY311" fmla="*/ 143429 h 908353"/>
                    <a:gd name="connsiteX312" fmla="*/ 104190 w 181357"/>
                    <a:gd name="connsiteY312" fmla="*/ 137420 h 908353"/>
                    <a:gd name="connsiteX313" fmla="*/ 103929 w 181357"/>
                    <a:gd name="connsiteY313" fmla="*/ 132717 h 908353"/>
                    <a:gd name="connsiteX314" fmla="*/ 103406 w 181357"/>
                    <a:gd name="connsiteY314" fmla="*/ 128276 h 908353"/>
                    <a:gd name="connsiteX315" fmla="*/ 105235 w 181357"/>
                    <a:gd name="connsiteY315" fmla="*/ 125402 h 908353"/>
                    <a:gd name="connsiteX316" fmla="*/ 106541 w 181357"/>
                    <a:gd name="connsiteY316" fmla="*/ 122789 h 908353"/>
                    <a:gd name="connsiteX317" fmla="*/ 111766 w 181357"/>
                    <a:gd name="connsiteY317" fmla="*/ 111555 h 908353"/>
                    <a:gd name="connsiteX318" fmla="*/ 113073 w 181357"/>
                    <a:gd name="connsiteY318" fmla="*/ 105547 h 908353"/>
                    <a:gd name="connsiteX319" fmla="*/ 115424 w 181357"/>
                    <a:gd name="connsiteY319" fmla="*/ 99015 h 908353"/>
                    <a:gd name="connsiteX320" fmla="*/ 115685 w 181357"/>
                    <a:gd name="connsiteY320" fmla="*/ 91700 h 908353"/>
                    <a:gd name="connsiteX321" fmla="*/ 115946 w 181357"/>
                    <a:gd name="connsiteY321" fmla="*/ 83340 h 908353"/>
                    <a:gd name="connsiteX322" fmla="*/ 116208 w 181357"/>
                    <a:gd name="connsiteY322" fmla="*/ 72890 h 908353"/>
                    <a:gd name="connsiteX323" fmla="*/ 114118 w 181357"/>
                    <a:gd name="connsiteY323" fmla="*/ 65575 h 908353"/>
                    <a:gd name="connsiteX324" fmla="*/ 112289 w 181357"/>
                    <a:gd name="connsiteY324" fmla="*/ 47287 h 908353"/>
                    <a:gd name="connsiteX325" fmla="*/ 110199 w 181357"/>
                    <a:gd name="connsiteY325" fmla="*/ 29783 h 908353"/>
                    <a:gd name="connsiteX326" fmla="*/ 107586 w 181357"/>
                    <a:gd name="connsiteY326" fmla="*/ 19071 h 908353"/>
                    <a:gd name="connsiteX327" fmla="*/ 117253 w 181357"/>
                    <a:gd name="connsiteY327" fmla="*/ 13324 h 908353"/>
                    <a:gd name="connsiteX328" fmla="*/ 119343 w 181357"/>
                    <a:gd name="connsiteY328" fmla="*/ 5225 h 908353"/>
                    <a:gd name="connsiteX329" fmla="*/ 127181 w 181357"/>
                    <a:gd name="connsiteY329" fmla="*/ 784 h 908353"/>
                    <a:gd name="connsiteX330" fmla="*/ 129532 w 181357"/>
                    <a:gd name="connsiteY330" fmla="*/ 0 h 908353"/>
                    <a:gd name="connsiteX331" fmla="*/ 136324 w 181357"/>
                    <a:gd name="connsiteY331" fmla="*/ 9927 h 908353"/>
                    <a:gd name="connsiteX332" fmla="*/ 137892 w 181357"/>
                    <a:gd name="connsiteY332" fmla="*/ 28477 h 908353"/>
                    <a:gd name="connsiteX333" fmla="*/ 149648 w 181357"/>
                    <a:gd name="connsiteY333" fmla="*/ 38404 h 908353"/>
                    <a:gd name="connsiteX334" fmla="*/ 146775 w 181357"/>
                    <a:gd name="connsiteY334" fmla="*/ 44936 h 908353"/>
                    <a:gd name="connsiteX335" fmla="*/ 147297 w 181357"/>
                    <a:gd name="connsiteY335" fmla="*/ 50422 h 908353"/>
                    <a:gd name="connsiteX336" fmla="*/ 143901 w 181357"/>
                    <a:gd name="connsiteY336" fmla="*/ 56431 h 908353"/>
                    <a:gd name="connsiteX337" fmla="*/ 148081 w 181357"/>
                    <a:gd name="connsiteY337" fmla="*/ 65314 h 908353"/>
                    <a:gd name="connsiteX338" fmla="*/ 149648 w 181357"/>
                    <a:gd name="connsiteY338" fmla="*/ 72106 h 908353"/>
                    <a:gd name="connsiteX339" fmla="*/ 154351 w 181357"/>
                    <a:gd name="connsiteY339" fmla="*/ 79944 h 908353"/>
                    <a:gd name="connsiteX340" fmla="*/ 158792 w 181357"/>
                    <a:gd name="connsiteY340" fmla="*/ 94835 h 908353"/>
                    <a:gd name="connsiteX341" fmla="*/ 163756 w 181357"/>
                    <a:gd name="connsiteY341" fmla="*/ 114429 h 908353"/>
                    <a:gd name="connsiteX342" fmla="*/ 179954 w 181357"/>
                    <a:gd name="connsiteY342" fmla="*/ 117826 h 908353"/>
                    <a:gd name="connsiteX343" fmla="*/ 181260 w 181357"/>
                    <a:gd name="connsiteY343" fmla="*/ 123835 h 908353"/>
                    <a:gd name="connsiteX344" fmla="*/ 177080 w 181357"/>
                    <a:gd name="connsiteY344" fmla="*/ 141861 h 90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</a:cxnLst>
                  <a:rect l="l" t="t" r="r" b="b"/>
                  <a:pathLst>
                    <a:path w="181357" h="908353">
                      <a:moveTo>
                        <a:pt x="177080" y="141861"/>
                      </a:moveTo>
                      <a:cubicBezTo>
                        <a:pt x="176035" y="148915"/>
                        <a:pt x="170026" y="147609"/>
                        <a:pt x="165585" y="149176"/>
                      </a:cubicBezTo>
                      <a:cubicBezTo>
                        <a:pt x="161144" y="150482"/>
                        <a:pt x="153828" y="154923"/>
                        <a:pt x="150171" y="159365"/>
                      </a:cubicBezTo>
                      <a:cubicBezTo>
                        <a:pt x="146513" y="163806"/>
                        <a:pt x="149126" y="166158"/>
                        <a:pt x="150955" y="167986"/>
                      </a:cubicBezTo>
                      <a:cubicBezTo>
                        <a:pt x="152783" y="169815"/>
                        <a:pt x="151216" y="173473"/>
                        <a:pt x="149648" y="174518"/>
                      </a:cubicBezTo>
                      <a:cubicBezTo>
                        <a:pt x="148081" y="175563"/>
                        <a:pt x="148081" y="196724"/>
                        <a:pt x="147819" y="200121"/>
                      </a:cubicBezTo>
                      <a:cubicBezTo>
                        <a:pt x="147558" y="203517"/>
                        <a:pt x="149387" y="205084"/>
                        <a:pt x="153045" y="210571"/>
                      </a:cubicBezTo>
                      <a:cubicBezTo>
                        <a:pt x="156702" y="216057"/>
                        <a:pt x="146252" y="218408"/>
                        <a:pt x="142072" y="218670"/>
                      </a:cubicBezTo>
                      <a:cubicBezTo>
                        <a:pt x="137892" y="219192"/>
                        <a:pt x="138676" y="224156"/>
                        <a:pt x="137892" y="228859"/>
                      </a:cubicBezTo>
                      <a:cubicBezTo>
                        <a:pt x="137108" y="233561"/>
                        <a:pt x="121172" y="253678"/>
                        <a:pt x="118037" y="262822"/>
                      </a:cubicBezTo>
                      <a:cubicBezTo>
                        <a:pt x="114901" y="271965"/>
                        <a:pt x="118298" y="282154"/>
                        <a:pt x="120388" y="286334"/>
                      </a:cubicBezTo>
                      <a:cubicBezTo>
                        <a:pt x="122478" y="290776"/>
                        <a:pt x="116992" y="290776"/>
                        <a:pt x="113856" y="293127"/>
                      </a:cubicBezTo>
                      <a:cubicBezTo>
                        <a:pt x="110721" y="295740"/>
                        <a:pt x="110983" y="301487"/>
                        <a:pt x="112289" y="305928"/>
                      </a:cubicBezTo>
                      <a:cubicBezTo>
                        <a:pt x="113595" y="310370"/>
                        <a:pt x="107848" y="309325"/>
                        <a:pt x="105757" y="313244"/>
                      </a:cubicBezTo>
                      <a:cubicBezTo>
                        <a:pt x="103668" y="317424"/>
                        <a:pt x="108370" y="322126"/>
                        <a:pt x="110983" y="326306"/>
                      </a:cubicBezTo>
                      <a:cubicBezTo>
                        <a:pt x="113595" y="330486"/>
                        <a:pt x="111244" y="332576"/>
                        <a:pt x="109676" y="334666"/>
                      </a:cubicBezTo>
                      <a:cubicBezTo>
                        <a:pt x="108109" y="336757"/>
                        <a:pt x="110983" y="339630"/>
                        <a:pt x="113595" y="343288"/>
                      </a:cubicBezTo>
                      <a:cubicBezTo>
                        <a:pt x="116208" y="346945"/>
                        <a:pt x="115163" y="352954"/>
                        <a:pt x="115685" y="358179"/>
                      </a:cubicBezTo>
                      <a:cubicBezTo>
                        <a:pt x="115946" y="363404"/>
                        <a:pt x="118298" y="362882"/>
                        <a:pt x="120649" y="363666"/>
                      </a:cubicBezTo>
                      <a:cubicBezTo>
                        <a:pt x="122739" y="364449"/>
                        <a:pt x="121694" y="377512"/>
                        <a:pt x="121433" y="382215"/>
                      </a:cubicBezTo>
                      <a:cubicBezTo>
                        <a:pt x="121172" y="386917"/>
                        <a:pt x="119865" y="386656"/>
                        <a:pt x="117253" y="387701"/>
                      </a:cubicBezTo>
                      <a:cubicBezTo>
                        <a:pt x="114640" y="388746"/>
                        <a:pt x="110983" y="398935"/>
                        <a:pt x="107325" y="406250"/>
                      </a:cubicBezTo>
                      <a:cubicBezTo>
                        <a:pt x="103929" y="413565"/>
                        <a:pt x="108893" y="423754"/>
                        <a:pt x="109154" y="428457"/>
                      </a:cubicBezTo>
                      <a:cubicBezTo>
                        <a:pt x="109415" y="433159"/>
                        <a:pt x="99749" y="439952"/>
                        <a:pt x="96352" y="441519"/>
                      </a:cubicBezTo>
                      <a:cubicBezTo>
                        <a:pt x="93217" y="442826"/>
                        <a:pt x="92956" y="451447"/>
                        <a:pt x="92956" y="459284"/>
                      </a:cubicBezTo>
                      <a:cubicBezTo>
                        <a:pt x="92956" y="466861"/>
                        <a:pt x="97659" y="489851"/>
                        <a:pt x="98704" y="495076"/>
                      </a:cubicBezTo>
                      <a:cubicBezTo>
                        <a:pt x="100010" y="500302"/>
                        <a:pt x="91911" y="499518"/>
                        <a:pt x="87992" y="500563"/>
                      </a:cubicBezTo>
                      <a:cubicBezTo>
                        <a:pt x="84074" y="501869"/>
                        <a:pt x="87208" y="513103"/>
                        <a:pt x="87208" y="516238"/>
                      </a:cubicBezTo>
                      <a:cubicBezTo>
                        <a:pt x="87208" y="519373"/>
                        <a:pt x="83812" y="518851"/>
                        <a:pt x="81983" y="519634"/>
                      </a:cubicBezTo>
                      <a:cubicBezTo>
                        <a:pt x="80416" y="520418"/>
                        <a:pt x="80677" y="528517"/>
                        <a:pt x="79632" y="531129"/>
                      </a:cubicBezTo>
                      <a:cubicBezTo>
                        <a:pt x="78587" y="533742"/>
                        <a:pt x="79893" y="533742"/>
                        <a:pt x="80677" y="538183"/>
                      </a:cubicBezTo>
                      <a:cubicBezTo>
                        <a:pt x="81461" y="542625"/>
                        <a:pt x="80155" y="540273"/>
                        <a:pt x="78065" y="543670"/>
                      </a:cubicBezTo>
                      <a:cubicBezTo>
                        <a:pt x="75974" y="546805"/>
                        <a:pt x="77019" y="560390"/>
                        <a:pt x="76497" y="565354"/>
                      </a:cubicBezTo>
                      <a:cubicBezTo>
                        <a:pt x="75974" y="570317"/>
                        <a:pt x="78065" y="574759"/>
                        <a:pt x="79371" y="578678"/>
                      </a:cubicBezTo>
                      <a:cubicBezTo>
                        <a:pt x="80677" y="582597"/>
                        <a:pt x="77281" y="584425"/>
                        <a:pt x="74407" y="586515"/>
                      </a:cubicBezTo>
                      <a:cubicBezTo>
                        <a:pt x="71533" y="588605"/>
                        <a:pt x="71011" y="599317"/>
                        <a:pt x="71011" y="603497"/>
                      </a:cubicBezTo>
                      <a:cubicBezTo>
                        <a:pt x="70749" y="607677"/>
                        <a:pt x="73623" y="608722"/>
                        <a:pt x="77803" y="609244"/>
                      </a:cubicBezTo>
                      <a:cubicBezTo>
                        <a:pt x="81983" y="609767"/>
                        <a:pt x="77281" y="616821"/>
                        <a:pt x="75974" y="618388"/>
                      </a:cubicBezTo>
                      <a:cubicBezTo>
                        <a:pt x="74668" y="619956"/>
                        <a:pt x="81461" y="625965"/>
                        <a:pt x="82245" y="629361"/>
                      </a:cubicBezTo>
                      <a:cubicBezTo>
                        <a:pt x="83028" y="632757"/>
                        <a:pt x="78587" y="636676"/>
                        <a:pt x="77281" y="640856"/>
                      </a:cubicBezTo>
                      <a:cubicBezTo>
                        <a:pt x="75974" y="645036"/>
                        <a:pt x="84335" y="645036"/>
                        <a:pt x="88515" y="644514"/>
                      </a:cubicBezTo>
                      <a:cubicBezTo>
                        <a:pt x="92956" y="643991"/>
                        <a:pt x="92956" y="645820"/>
                        <a:pt x="92695" y="650261"/>
                      </a:cubicBezTo>
                      <a:cubicBezTo>
                        <a:pt x="92434" y="654703"/>
                        <a:pt x="80416" y="654180"/>
                        <a:pt x="73885" y="654441"/>
                      </a:cubicBezTo>
                      <a:cubicBezTo>
                        <a:pt x="67353" y="654703"/>
                        <a:pt x="76497" y="658360"/>
                        <a:pt x="80677" y="659144"/>
                      </a:cubicBezTo>
                      <a:cubicBezTo>
                        <a:pt x="84857" y="659928"/>
                        <a:pt x="86163" y="664630"/>
                        <a:pt x="89299" y="668027"/>
                      </a:cubicBezTo>
                      <a:cubicBezTo>
                        <a:pt x="92172" y="671423"/>
                        <a:pt x="85118" y="674297"/>
                        <a:pt x="80938" y="675864"/>
                      </a:cubicBezTo>
                      <a:cubicBezTo>
                        <a:pt x="76497" y="677432"/>
                        <a:pt x="80677" y="681350"/>
                        <a:pt x="81461" y="685269"/>
                      </a:cubicBezTo>
                      <a:cubicBezTo>
                        <a:pt x="82245" y="689188"/>
                        <a:pt x="80416" y="689711"/>
                        <a:pt x="77803" y="691017"/>
                      </a:cubicBezTo>
                      <a:cubicBezTo>
                        <a:pt x="75191" y="692585"/>
                        <a:pt x="78587" y="700161"/>
                        <a:pt x="80677" y="703035"/>
                      </a:cubicBezTo>
                      <a:cubicBezTo>
                        <a:pt x="82767" y="705908"/>
                        <a:pt x="78848" y="708782"/>
                        <a:pt x="76236" y="710872"/>
                      </a:cubicBezTo>
                      <a:cubicBezTo>
                        <a:pt x="73623" y="712962"/>
                        <a:pt x="75974" y="716359"/>
                        <a:pt x="76758" y="718971"/>
                      </a:cubicBezTo>
                      <a:cubicBezTo>
                        <a:pt x="77542" y="721584"/>
                        <a:pt x="68398" y="724719"/>
                        <a:pt x="63957" y="729682"/>
                      </a:cubicBezTo>
                      <a:cubicBezTo>
                        <a:pt x="59516" y="734646"/>
                        <a:pt x="65263" y="741439"/>
                        <a:pt x="67614" y="744835"/>
                      </a:cubicBezTo>
                      <a:cubicBezTo>
                        <a:pt x="69966" y="747970"/>
                        <a:pt x="66830" y="751889"/>
                        <a:pt x="62912" y="752934"/>
                      </a:cubicBezTo>
                      <a:cubicBezTo>
                        <a:pt x="58993" y="753979"/>
                        <a:pt x="61605" y="758943"/>
                        <a:pt x="61083" y="763646"/>
                      </a:cubicBezTo>
                      <a:cubicBezTo>
                        <a:pt x="60561" y="768348"/>
                        <a:pt x="50894" y="774618"/>
                        <a:pt x="45147" y="777753"/>
                      </a:cubicBezTo>
                      <a:cubicBezTo>
                        <a:pt x="39399" y="780889"/>
                        <a:pt x="40183" y="790294"/>
                        <a:pt x="39921" y="794474"/>
                      </a:cubicBezTo>
                      <a:cubicBezTo>
                        <a:pt x="39660" y="798654"/>
                        <a:pt x="41228" y="801527"/>
                        <a:pt x="44363" y="803618"/>
                      </a:cubicBezTo>
                      <a:cubicBezTo>
                        <a:pt x="47498" y="805708"/>
                        <a:pt x="48543" y="811978"/>
                        <a:pt x="47759" y="816419"/>
                      </a:cubicBezTo>
                      <a:cubicBezTo>
                        <a:pt x="47236" y="821121"/>
                        <a:pt x="60822" y="814590"/>
                        <a:pt x="66830" y="814852"/>
                      </a:cubicBezTo>
                      <a:cubicBezTo>
                        <a:pt x="72839" y="815113"/>
                        <a:pt x="69443" y="823212"/>
                        <a:pt x="66569" y="825563"/>
                      </a:cubicBezTo>
                      <a:cubicBezTo>
                        <a:pt x="63696" y="827914"/>
                        <a:pt x="66830" y="828437"/>
                        <a:pt x="68398" y="831833"/>
                      </a:cubicBezTo>
                      <a:cubicBezTo>
                        <a:pt x="69966" y="835229"/>
                        <a:pt x="66830" y="838626"/>
                        <a:pt x="65263" y="841238"/>
                      </a:cubicBezTo>
                      <a:cubicBezTo>
                        <a:pt x="63696" y="843851"/>
                        <a:pt x="76758" y="854040"/>
                        <a:pt x="76758" y="854040"/>
                      </a:cubicBezTo>
                      <a:lnTo>
                        <a:pt x="121955" y="854040"/>
                      </a:lnTo>
                      <a:lnTo>
                        <a:pt x="147297" y="865273"/>
                      </a:lnTo>
                      <a:cubicBezTo>
                        <a:pt x="147297" y="865273"/>
                        <a:pt x="147036" y="865273"/>
                        <a:pt x="147036" y="865535"/>
                      </a:cubicBezTo>
                      <a:cubicBezTo>
                        <a:pt x="143378" y="867102"/>
                        <a:pt x="140243" y="864490"/>
                        <a:pt x="137108" y="862922"/>
                      </a:cubicBezTo>
                      <a:cubicBezTo>
                        <a:pt x="133450" y="861093"/>
                        <a:pt x="130316" y="865012"/>
                        <a:pt x="127964" y="867102"/>
                      </a:cubicBezTo>
                      <a:cubicBezTo>
                        <a:pt x="126658" y="868409"/>
                        <a:pt x="125352" y="869453"/>
                        <a:pt x="123784" y="869976"/>
                      </a:cubicBezTo>
                      <a:cubicBezTo>
                        <a:pt x="121955" y="870498"/>
                        <a:pt x="120127" y="870498"/>
                        <a:pt x="118298" y="870498"/>
                      </a:cubicBezTo>
                      <a:cubicBezTo>
                        <a:pt x="114640" y="870760"/>
                        <a:pt x="110983" y="871282"/>
                        <a:pt x="107848" y="872850"/>
                      </a:cubicBezTo>
                      <a:cubicBezTo>
                        <a:pt x="104974" y="874156"/>
                        <a:pt x="101839" y="875985"/>
                        <a:pt x="99749" y="878597"/>
                      </a:cubicBezTo>
                      <a:cubicBezTo>
                        <a:pt x="97659" y="881471"/>
                        <a:pt x="97920" y="884867"/>
                        <a:pt x="98181" y="888264"/>
                      </a:cubicBezTo>
                      <a:cubicBezTo>
                        <a:pt x="98443" y="893228"/>
                        <a:pt x="98704" y="898714"/>
                        <a:pt x="96091" y="902894"/>
                      </a:cubicBezTo>
                      <a:cubicBezTo>
                        <a:pt x="94785" y="905245"/>
                        <a:pt x="92434" y="907335"/>
                        <a:pt x="89821" y="908119"/>
                      </a:cubicBezTo>
                      <a:cubicBezTo>
                        <a:pt x="86947" y="908903"/>
                        <a:pt x="84596" y="907597"/>
                        <a:pt x="82245" y="906029"/>
                      </a:cubicBezTo>
                      <a:cubicBezTo>
                        <a:pt x="79632" y="904200"/>
                        <a:pt x="77542" y="903416"/>
                        <a:pt x="74146" y="903416"/>
                      </a:cubicBezTo>
                      <a:cubicBezTo>
                        <a:pt x="72839" y="903416"/>
                        <a:pt x="71533" y="903416"/>
                        <a:pt x="70488" y="902894"/>
                      </a:cubicBezTo>
                      <a:cubicBezTo>
                        <a:pt x="69705" y="902372"/>
                        <a:pt x="68137" y="900804"/>
                        <a:pt x="68398" y="899498"/>
                      </a:cubicBezTo>
                      <a:cubicBezTo>
                        <a:pt x="72056" y="899498"/>
                        <a:pt x="77281" y="900543"/>
                        <a:pt x="77281" y="895579"/>
                      </a:cubicBezTo>
                      <a:cubicBezTo>
                        <a:pt x="77281" y="893750"/>
                        <a:pt x="77019" y="892183"/>
                        <a:pt x="78848" y="891399"/>
                      </a:cubicBezTo>
                      <a:cubicBezTo>
                        <a:pt x="80938" y="890615"/>
                        <a:pt x="83290" y="891138"/>
                        <a:pt x="85380" y="890093"/>
                      </a:cubicBezTo>
                      <a:cubicBezTo>
                        <a:pt x="87470" y="889047"/>
                        <a:pt x="89037" y="886958"/>
                        <a:pt x="90605" y="884867"/>
                      </a:cubicBezTo>
                      <a:cubicBezTo>
                        <a:pt x="91650" y="883300"/>
                        <a:pt x="93217" y="881210"/>
                        <a:pt x="92695" y="879381"/>
                      </a:cubicBezTo>
                      <a:cubicBezTo>
                        <a:pt x="91388" y="874417"/>
                        <a:pt x="83812" y="879904"/>
                        <a:pt x="81722" y="881210"/>
                      </a:cubicBezTo>
                      <a:cubicBezTo>
                        <a:pt x="78848" y="883300"/>
                        <a:pt x="75713" y="886696"/>
                        <a:pt x="72056" y="887219"/>
                      </a:cubicBezTo>
                      <a:cubicBezTo>
                        <a:pt x="70227" y="887480"/>
                        <a:pt x="68137" y="886958"/>
                        <a:pt x="66308" y="887480"/>
                      </a:cubicBezTo>
                      <a:cubicBezTo>
                        <a:pt x="64741" y="888003"/>
                        <a:pt x="63696" y="889047"/>
                        <a:pt x="62389" y="890354"/>
                      </a:cubicBezTo>
                      <a:cubicBezTo>
                        <a:pt x="60822" y="891660"/>
                        <a:pt x="55074" y="895318"/>
                        <a:pt x="54552" y="891138"/>
                      </a:cubicBezTo>
                      <a:cubicBezTo>
                        <a:pt x="54290" y="889570"/>
                        <a:pt x="55074" y="888003"/>
                        <a:pt x="54813" y="886174"/>
                      </a:cubicBezTo>
                      <a:cubicBezTo>
                        <a:pt x="54552" y="884084"/>
                        <a:pt x="54029" y="881994"/>
                        <a:pt x="54552" y="879904"/>
                      </a:cubicBezTo>
                      <a:cubicBezTo>
                        <a:pt x="55336" y="877030"/>
                        <a:pt x="57425" y="875724"/>
                        <a:pt x="60299" y="876246"/>
                      </a:cubicBezTo>
                      <a:cubicBezTo>
                        <a:pt x="62650" y="876769"/>
                        <a:pt x="65002" y="878336"/>
                        <a:pt x="67353" y="877814"/>
                      </a:cubicBezTo>
                      <a:cubicBezTo>
                        <a:pt x="69443" y="877291"/>
                        <a:pt x="71011" y="875462"/>
                        <a:pt x="73101" y="874678"/>
                      </a:cubicBezTo>
                      <a:cubicBezTo>
                        <a:pt x="75452" y="873895"/>
                        <a:pt x="77803" y="874156"/>
                        <a:pt x="79893" y="874678"/>
                      </a:cubicBezTo>
                      <a:cubicBezTo>
                        <a:pt x="77803" y="872850"/>
                        <a:pt x="75713" y="871544"/>
                        <a:pt x="72839" y="871544"/>
                      </a:cubicBezTo>
                      <a:cubicBezTo>
                        <a:pt x="70488" y="871544"/>
                        <a:pt x="67353" y="873372"/>
                        <a:pt x="65263" y="872327"/>
                      </a:cubicBezTo>
                      <a:cubicBezTo>
                        <a:pt x="63173" y="871544"/>
                        <a:pt x="63173" y="868931"/>
                        <a:pt x="61083" y="868147"/>
                      </a:cubicBezTo>
                      <a:cubicBezTo>
                        <a:pt x="59254" y="867625"/>
                        <a:pt x="56642" y="868670"/>
                        <a:pt x="54813" y="869192"/>
                      </a:cubicBezTo>
                      <a:cubicBezTo>
                        <a:pt x="53507" y="869453"/>
                        <a:pt x="49588" y="871282"/>
                        <a:pt x="48804" y="869715"/>
                      </a:cubicBezTo>
                      <a:cubicBezTo>
                        <a:pt x="47498" y="867625"/>
                        <a:pt x="52723" y="865796"/>
                        <a:pt x="54029" y="865796"/>
                      </a:cubicBezTo>
                      <a:cubicBezTo>
                        <a:pt x="56119" y="865535"/>
                        <a:pt x="58732" y="865273"/>
                        <a:pt x="60038" y="863445"/>
                      </a:cubicBezTo>
                      <a:cubicBezTo>
                        <a:pt x="61344" y="861616"/>
                        <a:pt x="58993" y="860571"/>
                        <a:pt x="58209" y="859265"/>
                      </a:cubicBezTo>
                      <a:cubicBezTo>
                        <a:pt x="56642" y="855868"/>
                        <a:pt x="60561" y="855346"/>
                        <a:pt x="62650" y="854040"/>
                      </a:cubicBezTo>
                      <a:cubicBezTo>
                        <a:pt x="63957" y="853256"/>
                        <a:pt x="65002" y="851688"/>
                        <a:pt x="64479" y="850121"/>
                      </a:cubicBezTo>
                      <a:cubicBezTo>
                        <a:pt x="64218" y="849598"/>
                        <a:pt x="63696" y="849076"/>
                        <a:pt x="63434" y="848292"/>
                      </a:cubicBezTo>
                      <a:cubicBezTo>
                        <a:pt x="62912" y="847508"/>
                        <a:pt x="62650" y="846463"/>
                        <a:pt x="62128" y="845418"/>
                      </a:cubicBezTo>
                      <a:cubicBezTo>
                        <a:pt x="60822" y="843067"/>
                        <a:pt x="58470" y="842544"/>
                        <a:pt x="56380" y="840977"/>
                      </a:cubicBezTo>
                      <a:cubicBezTo>
                        <a:pt x="54552" y="839671"/>
                        <a:pt x="52984" y="838103"/>
                        <a:pt x="50894" y="838364"/>
                      </a:cubicBezTo>
                      <a:cubicBezTo>
                        <a:pt x="48543" y="838626"/>
                        <a:pt x="48020" y="840193"/>
                        <a:pt x="49065" y="842022"/>
                      </a:cubicBezTo>
                      <a:cubicBezTo>
                        <a:pt x="50110" y="843851"/>
                        <a:pt x="51417" y="845679"/>
                        <a:pt x="51155" y="847770"/>
                      </a:cubicBezTo>
                      <a:cubicBezTo>
                        <a:pt x="50894" y="851427"/>
                        <a:pt x="46453" y="855084"/>
                        <a:pt x="42795" y="854040"/>
                      </a:cubicBezTo>
                      <a:cubicBezTo>
                        <a:pt x="37831" y="852995"/>
                        <a:pt x="43579" y="845418"/>
                        <a:pt x="39138" y="844634"/>
                      </a:cubicBezTo>
                      <a:cubicBezTo>
                        <a:pt x="37309" y="844373"/>
                        <a:pt x="34435" y="844373"/>
                        <a:pt x="35219" y="841761"/>
                      </a:cubicBezTo>
                      <a:cubicBezTo>
                        <a:pt x="36003" y="839671"/>
                        <a:pt x="38615" y="838103"/>
                        <a:pt x="38354" y="835752"/>
                      </a:cubicBezTo>
                      <a:cubicBezTo>
                        <a:pt x="38092" y="833923"/>
                        <a:pt x="35741" y="832094"/>
                        <a:pt x="34174" y="831049"/>
                      </a:cubicBezTo>
                      <a:cubicBezTo>
                        <a:pt x="32606" y="829743"/>
                        <a:pt x="30516" y="829743"/>
                        <a:pt x="28687" y="828437"/>
                      </a:cubicBezTo>
                      <a:cubicBezTo>
                        <a:pt x="26598" y="826869"/>
                        <a:pt x="28687" y="825302"/>
                        <a:pt x="30255" y="824779"/>
                      </a:cubicBezTo>
                      <a:cubicBezTo>
                        <a:pt x="32345" y="823995"/>
                        <a:pt x="34958" y="824257"/>
                        <a:pt x="35480" y="821644"/>
                      </a:cubicBezTo>
                      <a:cubicBezTo>
                        <a:pt x="36003" y="819554"/>
                        <a:pt x="35219" y="817725"/>
                        <a:pt x="37309" y="816680"/>
                      </a:cubicBezTo>
                      <a:cubicBezTo>
                        <a:pt x="38615" y="816158"/>
                        <a:pt x="41750" y="815635"/>
                        <a:pt x="40444" y="813545"/>
                      </a:cubicBezTo>
                      <a:cubicBezTo>
                        <a:pt x="39921" y="812761"/>
                        <a:pt x="38876" y="812500"/>
                        <a:pt x="38354" y="811978"/>
                      </a:cubicBezTo>
                      <a:cubicBezTo>
                        <a:pt x="37309" y="811194"/>
                        <a:pt x="37309" y="808320"/>
                        <a:pt x="35741" y="808581"/>
                      </a:cubicBezTo>
                      <a:cubicBezTo>
                        <a:pt x="34174" y="808843"/>
                        <a:pt x="33651" y="811194"/>
                        <a:pt x="32867" y="811978"/>
                      </a:cubicBezTo>
                      <a:cubicBezTo>
                        <a:pt x="31039" y="814329"/>
                        <a:pt x="25814" y="813806"/>
                        <a:pt x="24507" y="811194"/>
                      </a:cubicBezTo>
                      <a:cubicBezTo>
                        <a:pt x="23462" y="809365"/>
                        <a:pt x="25030" y="808059"/>
                        <a:pt x="26598" y="807275"/>
                      </a:cubicBezTo>
                      <a:cubicBezTo>
                        <a:pt x="28949" y="806230"/>
                        <a:pt x="29994" y="804401"/>
                        <a:pt x="26598" y="803879"/>
                      </a:cubicBezTo>
                      <a:cubicBezTo>
                        <a:pt x="24246" y="803618"/>
                        <a:pt x="21634" y="803618"/>
                        <a:pt x="19282" y="803356"/>
                      </a:cubicBezTo>
                      <a:cubicBezTo>
                        <a:pt x="16409" y="802834"/>
                        <a:pt x="16931" y="800483"/>
                        <a:pt x="19543" y="799960"/>
                      </a:cubicBezTo>
                      <a:cubicBezTo>
                        <a:pt x="23201" y="799438"/>
                        <a:pt x="28949" y="804140"/>
                        <a:pt x="31561" y="799438"/>
                      </a:cubicBezTo>
                      <a:cubicBezTo>
                        <a:pt x="32606" y="797870"/>
                        <a:pt x="31823" y="794996"/>
                        <a:pt x="29994" y="793951"/>
                      </a:cubicBezTo>
                      <a:cubicBezTo>
                        <a:pt x="28165" y="792906"/>
                        <a:pt x="25552" y="794212"/>
                        <a:pt x="25030" y="791339"/>
                      </a:cubicBezTo>
                      <a:cubicBezTo>
                        <a:pt x="24507" y="789249"/>
                        <a:pt x="25552" y="786114"/>
                        <a:pt x="28165" y="786375"/>
                      </a:cubicBezTo>
                      <a:cubicBezTo>
                        <a:pt x="30255" y="786636"/>
                        <a:pt x="32345" y="787681"/>
                        <a:pt x="33651" y="785330"/>
                      </a:cubicBezTo>
                      <a:cubicBezTo>
                        <a:pt x="34696" y="783501"/>
                        <a:pt x="32606" y="781150"/>
                        <a:pt x="31823" y="779582"/>
                      </a:cubicBezTo>
                      <a:cubicBezTo>
                        <a:pt x="31039" y="777492"/>
                        <a:pt x="31823" y="775663"/>
                        <a:pt x="32345" y="773573"/>
                      </a:cubicBezTo>
                      <a:cubicBezTo>
                        <a:pt x="32867" y="772006"/>
                        <a:pt x="33912" y="768871"/>
                        <a:pt x="32084" y="767826"/>
                      </a:cubicBezTo>
                      <a:cubicBezTo>
                        <a:pt x="29994" y="766258"/>
                        <a:pt x="27642" y="769916"/>
                        <a:pt x="26598" y="771483"/>
                      </a:cubicBezTo>
                      <a:cubicBezTo>
                        <a:pt x="25552" y="773312"/>
                        <a:pt x="26075" y="775402"/>
                        <a:pt x="25814" y="777492"/>
                      </a:cubicBezTo>
                      <a:cubicBezTo>
                        <a:pt x="25552" y="779321"/>
                        <a:pt x="23985" y="782456"/>
                        <a:pt x="21895" y="782195"/>
                      </a:cubicBezTo>
                      <a:cubicBezTo>
                        <a:pt x="19543" y="781933"/>
                        <a:pt x="20327" y="778276"/>
                        <a:pt x="20850" y="776708"/>
                      </a:cubicBezTo>
                      <a:cubicBezTo>
                        <a:pt x="21111" y="775663"/>
                        <a:pt x="21634" y="774880"/>
                        <a:pt x="21634" y="773834"/>
                      </a:cubicBezTo>
                      <a:cubicBezTo>
                        <a:pt x="21634" y="772789"/>
                        <a:pt x="21111" y="771745"/>
                        <a:pt x="21111" y="770438"/>
                      </a:cubicBezTo>
                      <a:cubicBezTo>
                        <a:pt x="21111" y="769132"/>
                        <a:pt x="21634" y="768087"/>
                        <a:pt x="21895" y="766781"/>
                      </a:cubicBezTo>
                      <a:cubicBezTo>
                        <a:pt x="22156" y="765997"/>
                        <a:pt x="22156" y="764691"/>
                        <a:pt x="22679" y="763907"/>
                      </a:cubicBezTo>
                      <a:cubicBezTo>
                        <a:pt x="23462" y="762862"/>
                        <a:pt x="25291" y="762862"/>
                        <a:pt x="26336" y="762078"/>
                      </a:cubicBezTo>
                      <a:cubicBezTo>
                        <a:pt x="27904" y="761033"/>
                        <a:pt x="29210" y="759988"/>
                        <a:pt x="30778" y="758682"/>
                      </a:cubicBezTo>
                      <a:cubicBezTo>
                        <a:pt x="31300" y="756853"/>
                        <a:pt x="31561" y="755286"/>
                        <a:pt x="30778" y="753457"/>
                      </a:cubicBezTo>
                      <a:cubicBezTo>
                        <a:pt x="29732" y="751628"/>
                        <a:pt x="28165" y="750322"/>
                        <a:pt x="26859" y="748493"/>
                      </a:cubicBezTo>
                      <a:cubicBezTo>
                        <a:pt x="26075" y="746926"/>
                        <a:pt x="23985" y="744574"/>
                        <a:pt x="24246" y="742745"/>
                      </a:cubicBezTo>
                      <a:cubicBezTo>
                        <a:pt x="24507" y="740394"/>
                        <a:pt x="27642" y="739088"/>
                        <a:pt x="29732" y="739610"/>
                      </a:cubicBezTo>
                      <a:cubicBezTo>
                        <a:pt x="33912" y="740655"/>
                        <a:pt x="34958" y="746403"/>
                        <a:pt x="38876" y="747970"/>
                      </a:cubicBezTo>
                      <a:cubicBezTo>
                        <a:pt x="42011" y="749277"/>
                        <a:pt x="49327" y="746142"/>
                        <a:pt x="46714" y="741962"/>
                      </a:cubicBezTo>
                      <a:cubicBezTo>
                        <a:pt x="45408" y="739871"/>
                        <a:pt x="42273" y="740133"/>
                        <a:pt x="40705" y="738565"/>
                      </a:cubicBezTo>
                      <a:cubicBezTo>
                        <a:pt x="38876" y="736998"/>
                        <a:pt x="39660" y="734646"/>
                        <a:pt x="39399" y="732818"/>
                      </a:cubicBezTo>
                      <a:cubicBezTo>
                        <a:pt x="39399" y="730989"/>
                        <a:pt x="38615" y="729421"/>
                        <a:pt x="36525" y="730205"/>
                      </a:cubicBezTo>
                      <a:cubicBezTo>
                        <a:pt x="34435" y="730989"/>
                        <a:pt x="34435" y="733601"/>
                        <a:pt x="33390" y="735169"/>
                      </a:cubicBezTo>
                      <a:cubicBezTo>
                        <a:pt x="31561" y="737782"/>
                        <a:pt x="24246" y="737259"/>
                        <a:pt x="23723" y="733601"/>
                      </a:cubicBezTo>
                      <a:cubicBezTo>
                        <a:pt x="23201" y="731511"/>
                        <a:pt x="26859" y="731250"/>
                        <a:pt x="27642" y="729944"/>
                      </a:cubicBezTo>
                      <a:cubicBezTo>
                        <a:pt x="28687" y="728115"/>
                        <a:pt x="25552" y="727070"/>
                        <a:pt x="24507" y="726025"/>
                      </a:cubicBezTo>
                      <a:cubicBezTo>
                        <a:pt x="23201" y="724457"/>
                        <a:pt x="23201" y="721845"/>
                        <a:pt x="25291" y="721322"/>
                      </a:cubicBezTo>
                      <a:cubicBezTo>
                        <a:pt x="27381" y="720539"/>
                        <a:pt x="29994" y="722106"/>
                        <a:pt x="30778" y="719494"/>
                      </a:cubicBezTo>
                      <a:cubicBezTo>
                        <a:pt x="31300" y="717926"/>
                        <a:pt x="32084" y="714530"/>
                        <a:pt x="30778" y="713224"/>
                      </a:cubicBezTo>
                      <a:cubicBezTo>
                        <a:pt x="29471" y="711917"/>
                        <a:pt x="27381" y="711917"/>
                        <a:pt x="26075" y="710611"/>
                      </a:cubicBezTo>
                      <a:cubicBezTo>
                        <a:pt x="24507" y="709044"/>
                        <a:pt x="23201" y="706170"/>
                        <a:pt x="21895" y="704341"/>
                      </a:cubicBezTo>
                      <a:cubicBezTo>
                        <a:pt x="21111" y="704341"/>
                        <a:pt x="20327" y="703819"/>
                        <a:pt x="19805" y="703819"/>
                      </a:cubicBezTo>
                      <a:cubicBezTo>
                        <a:pt x="18760" y="703819"/>
                        <a:pt x="18237" y="704863"/>
                        <a:pt x="17454" y="705386"/>
                      </a:cubicBezTo>
                      <a:cubicBezTo>
                        <a:pt x="15625" y="706953"/>
                        <a:pt x="13796" y="706692"/>
                        <a:pt x="11706" y="706431"/>
                      </a:cubicBezTo>
                      <a:cubicBezTo>
                        <a:pt x="10138" y="706431"/>
                        <a:pt x="7787" y="706431"/>
                        <a:pt x="7265" y="704863"/>
                      </a:cubicBezTo>
                      <a:cubicBezTo>
                        <a:pt x="6481" y="702773"/>
                        <a:pt x="8310" y="701467"/>
                        <a:pt x="8310" y="699377"/>
                      </a:cubicBezTo>
                      <a:cubicBezTo>
                        <a:pt x="6742" y="699377"/>
                        <a:pt x="5697" y="699638"/>
                        <a:pt x="4391" y="700683"/>
                      </a:cubicBezTo>
                      <a:cubicBezTo>
                        <a:pt x="3346" y="701467"/>
                        <a:pt x="2039" y="702773"/>
                        <a:pt x="733" y="701467"/>
                      </a:cubicBezTo>
                      <a:cubicBezTo>
                        <a:pt x="-2402" y="698593"/>
                        <a:pt x="5436" y="695981"/>
                        <a:pt x="7003" y="695197"/>
                      </a:cubicBezTo>
                      <a:cubicBezTo>
                        <a:pt x="8571" y="694413"/>
                        <a:pt x="10138" y="693630"/>
                        <a:pt x="11967" y="693107"/>
                      </a:cubicBezTo>
                      <a:cubicBezTo>
                        <a:pt x="13796" y="692585"/>
                        <a:pt x="16147" y="692323"/>
                        <a:pt x="17192" y="690756"/>
                      </a:cubicBezTo>
                      <a:cubicBezTo>
                        <a:pt x="18237" y="688927"/>
                        <a:pt x="17454" y="686314"/>
                        <a:pt x="15363" y="685792"/>
                      </a:cubicBezTo>
                      <a:cubicBezTo>
                        <a:pt x="13796" y="685269"/>
                        <a:pt x="12228" y="686053"/>
                        <a:pt x="10661" y="685269"/>
                      </a:cubicBezTo>
                      <a:cubicBezTo>
                        <a:pt x="10138" y="681350"/>
                        <a:pt x="12751" y="680828"/>
                        <a:pt x="16147" y="680044"/>
                      </a:cubicBezTo>
                      <a:cubicBezTo>
                        <a:pt x="18760" y="679522"/>
                        <a:pt x="20589" y="675864"/>
                        <a:pt x="23201" y="676387"/>
                      </a:cubicBezTo>
                      <a:cubicBezTo>
                        <a:pt x="24507" y="676648"/>
                        <a:pt x="25552" y="678216"/>
                        <a:pt x="26598" y="678999"/>
                      </a:cubicBezTo>
                      <a:cubicBezTo>
                        <a:pt x="27642" y="680044"/>
                        <a:pt x="28687" y="680828"/>
                        <a:pt x="29210" y="682134"/>
                      </a:cubicBezTo>
                      <a:cubicBezTo>
                        <a:pt x="30516" y="685792"/>
                        <a:pt x="27120" y="688927"/>
                        <a:pt x="25291" y="691801"/>
                      </a:cubicBezTo>
                      <a:cubicBezTo>
                        <a:pt x="22940" y="695458"/>
                        <a:pt x="26859" y="695197"/>
                        <a:pt x="28949" y="696503"/>
                      </a:cubicBezTo>
                      <a:cubicBezTo>
                        <a:pt x="30778" y="697548"/>
                        <a:pt x="31561" y="703035"/>
                        <a:pt x="34435" y="700945"/>
                      </a:cubicBezTo>
                      <a:cubicBezTo>
                        <a:pt x="35480" y="700161"/>
                        <a:pt x="36003" y="698593"/>
                        <a:pt x="36786" y="697810"/>
                      </a:cubicBezTo>
                      <a:cubicBezTo>
                        <a:pt x="37570" y="697026"/>
                        <a:pt x="38876" y="696765"/>
                        <a:pt x="39660" y="695981"/>
                      </a:cubicBezTo>
                      <a:cubicBezTo>
                        <a:pt x="42795" y="693630"/>
                        <a:pt x="37831" y="690756"/>
                        <a:pt x="37048" y="688666"/>
                      </a:cubicBezTo>
                      <a:cubicBezTo>
                        <a:pt x="35219" y="685008"/>
                        <a:pt x="39921" y="683702"/>
                        <a:pt x="42011" y="682396"/>
                      </a:cubicBezTo>
                      <a:cubicBezTo>
                        <a:pt x="44363" y="680828"/>
                        <a:pt x="44363" y="677954"/>
                        <a:pt x="45669" y="675603"/>
                      </a:cubicBezTo>
                      <a:cubicBezTo>
                        <a:pt x="43579" y="675342"/>
                        <a:pt x="42534" y="674036"/>
                        <a:pt x="42534" y="671945"/>
                      </a:cubicBezTo>
                      <a:cubicBezTo>
                        <a:pt x="42534" y="670117"/>
                        <a:pt x="43056" y="669594"/>
                        <a:pt x="44885" y="669594"/>
                      </a:cubicBezTo>
                      <a:cubicBezTo>
                        <a:pt x="46975" y="669333"/>
                        <a:pt x="48281" y="669594"/>
                        <a:pt x="49849" y="670900"/>
                      </a:cubicBezTo>
                      <a:cubicBezTo>
                        <a:pt x="51417" y="672207"/>
                        <a:pt x="52723" y="674036"/>
                        <a:pt x="54813" y="674297"/>
                      </a:cubicBezTo>
                      <a:cubicBezTo>
                        <a:pt x="55336" y="674297"/>
                        <a:pt x="54813" y="670900"/>
                        <a:pt x="54552" y="670378"/>
                      </a:cubicBezTo>
                      <a:cubicBezTo>
                        <a:pt x="53507" y="669072"/>
                        <a:pt x="51939" y="667504"/>
                        <a:pt x="50894" y="666459"/>
                      </a:cubicBezTo>
                      <a:cubicBezTo>
                        <a:pt x="48020" y="665675"/>
                        <a:pt x="44885" y="664892"/>
                        <a:pt x="45408" y="661234"/>
                      </a:cubicBezTo>
                      <a:cubicBezTo>
                        <a:pt x="45930" y="657838"/>
                        <a:pt x="51155" y="657838"/>
                        <a:pt x="53768" y="656793"/>
                      </a:cubicBezTo>
                      <a:cubicBezTo>
                        <a:pt x="55858" y="655748"/>
                        <a:pt x="57164" y="653919"/>
                        <a:pt x="58732" y="652090"/>
                      </a:cubicBezTo>
                      <a:cubicBezTo>
                        <a:pt x="59777" y="650784"/>
                        <a:pt x="61083" y="649739"/>
                        <a:pt x="61083" y="647910"/>
                      </a:cubicBezTo>
                      <a:cubicBezTo>
                        <a:pt x="61605" y="643730"/>
                        <a:pt x="57687" y="642685"/>
                        <a:pt x="54813" y="641118"/>
                      </a:cubicBezTo>
                      <a:cubicBezTo>
                        <a:pt x="52200" y="639811"/>
                        <a:pt x="48543" y="637460"/>
                        <a:pt x="49327" y="633802"/>
                      </a:cubicBezTo>
                      <a:cubicBezTo>
                        <a:pt x="49849" y="631974"/>
                        <a:pt x="51939" y="631190"/>
                        <a:pt x="52984" y="629884"/>
                      </a:cubicBezTo>
                      <a:cubicBezTo>
                        <a:pt x="54290" y="628577"/>
                        <a:pt x="56119" y="626487"/>
                        <a:pt x="55858" y="624397"/>
                      </a:cubicBezTo>
                      <a:cubicBezTo>
                        <a:pt x="55597" y="622568"/>
                        <a:pt x="53507" y="621262"/>
                        <a:pt x="52723" y="619695"/>
                      </a:cubicBezTo>
                      <a:cubicBezTo>
                        <a:pt x="51678" y="618388"/>
                        <a:pt x="51678" y="616560"/>
                        <a:pt x="51939" y="614992"/>
                      </a:cubicBezTo>
                      <a:cubicBezTo>
                        <a:pt x="52200" y="612902"/>
                        <a:pt x="52984" y="611335"/>
                        <a:pt x="54813" y="610289"/>
                      </a:cubicBezTo>
                      <a:cubicBezTo>
                        <a:pt x="56119" y="609506"/>
                        <a:pt x="57687" y="608722"/>
                        <a:pt x="58470" y="607155"/>
                      </a:cubicBezTo>
                      <a:cubicBezTo>
                        <a:pt x="60299" y="603758"/>
                        <a:pt x="56119" y="600362"/>
                        <a:pt x="57425" y="596966"/>
                      </a:cubicBezTo>
                      <a:cubicBezTo>
                        <a:pt x="57948" y="595659"/>
                        <a:pt x="58732" y="595398"/>
                        <a:pt x="60038" y="595398"/>
                      </a:cubicBezTo>
                      <a:cubicBezTo>
                        <a:pt x="61344" y="595398"/>
                        <a:pt x="62128" y="595398"/>
                        <a:pt x="63173" y="594092"/>
                      </a:cubicBezTo>
                      <a:cubicBezTo>
                        <a:pt x="65263" y="592002"/>
                        <a:pt x="64741" y="588605"/>
                        <a:pt x="64479" y="585732"/>
                      </a:cubicBezTo>
                      <a:cubicBezTo>
                        <a:pt x="64479" y="585209"/>
                        <a:pt x="64218" y="584425"/>
                        <a:pt x="63957" y="583903"/>
                      </a:cubicBezTo>
                      <a:cubicBezTo>
                        <a:pt x="63696" y="583380"/>
                        <a:pt x="62912" y="582858"/>
                        <a:pt x="63173" y="582074"/>
                      </a:cubicBezTo>
                      <a:cubicBezTo>
                        <a:pt x="61605" y="581029"/>
                        <a:pt x="59516" y="580506"/>
                        <a:pt x="58209" y="578939"/>
                      </a:cubicBezTo>
                      <a:cubicBezTo>
                        <a:pt x="57687" y="578155"/>
                        <a:pt x="56642" y="576326"/>
                        <a:pt x="57425" y="575543"/>
                      </a:cubicBezTo>
                      <a:cubicBezTo>
                        <a:pt x="58993" y="573975"/>
                        <a:pt x="62128" y="575281"/>
                        <a:pt x="63957" y="574759"/>
                      </a:cubicBezTo>
                      <a:cubicBezTo>
                        <a:pt x="67092" y="573975"/>
                        <a:pt x="68137" y="570840"/>
                        <a:pt x="67614" y="567966"/>
                      </a:cubicBezTo>
                      <a:cubicBezTo>
                        <a:pt x="64218" y="566399"/>
                        <a:pt x="62128" y="569795"/>
                        <a:pt x="58993" y="570579"/>
                      </a:cubicBezTo>
                      <a:cubicBezTo>
                        <a:pt x="57164" y="571101"/>
                        <a:pt x="56380" y="571101"/>
                        <a:pt x="55074" y="570056"/>
                      </a:cubicBezTo>
                      <a:cubicBezTo>
                        <a:pt x="53768" y="568750"/>
                        <a:pt x="52461" y="568489"/>
                        <a:pt x="51155" y="570317"/>
                      </a:cubicBezTo>
                      <a:cubicBezTo>
                        <a:pt x="50110" y="571885"/>
                        <a:pt x="49065" y="576326"/>
                        <a:pt x="46453" y="576326"/>
                      </a:cubicBezTo>
                      <a:cubicBezTo>
                        <a:pt x="45147" y="576326"/>
                        <a:pt x="44363" y="575543"/>
                        <a:pt x="43318" y="574759"/>
                      </a:cubicBezTo>
                      <a:cubicBezTo>
                        <a:pt x="42273" y="574236"/>
                        <a:pt x="40967" y="573975"/>
                        <a:pt x="39921" y="573453"/>
                      </a:cubicBezTo>
                      <a:cubicBezTo>
                        <a:pt x="37831" y="572408"/>
                        <a:pt x="38615" y="568750"/>
                        <a:pt x="38092" y="566921"/>
                      </a:cubicBezTo>
                      <a:cubicBezTo>
                        <a:pt x="36003" y="566660"/>
                        <a:pt x="33129" y="565615"/>
                        <a:pt x="32345" y="563525"/>
                      </a:cubicBezTo>
                      <a:cubicBezTo>
                        <a:pt x="31823" y="562219"/>
                        <a:pt x="31823" y="560390"/>
                        <a:pt x="31823" y="559084"/>
                      </a:cubicBezTo>
                      <a:cubicBezTo>
                        <a:pt x="31823" y="556994"/>
                        <a:pt x="31823" y="554642"/>
                        <a:pt x="31823" y="552552"/>
                      </a:cubicBezTo>
                      <a:cubicBezTo>
                        <a:pt x="32867" y="552552"/>
                        <a:pt x="33651" y="548111"/>
                        <a:pt x="33912" y="546805"/>
                      </a:cubicBezTo>
                      <a:cubicBezTo>
                        <a:pt x="34696" y="544715"/>
                        <a:pt x="34696" y="542102"/>
                        <a:pt x="35480" y="540012"/>
                      </a:cubicBezTo>
                      <a:cubicBezTo>
                        <a:pt x="36525" y="536877"/>
                        <a:pt x="38092" y="534003"/>
                        <a:pt x="38876" y="530607"/>
                      </a:cubicBezTo>
                      <a:cubicBezTo>
                        <a:pt x="39921" y="530346"/>
                        <a:pt x="40967" y="528778"/>
                        <a:pt x="42011" y="527994"/>
                      </a:cubicBezTo>
                      <a:cubicBezTo>
                        <a:pt x="43579" y="526688"/>
                        <a:pt x="44624" y="524860"/>
                        <a:pt x="45408" y="522769"/>
                      </a:cubicBezTo>
                      <a:cubicBezTo>
                        <a:pt x="46192" y="520941"/>
                        <a:pt x="46453" y="518328"/>
                        <a:pt x="46453" y="516499"/>
                      </a:cubicBezTo>
                      <a:cubicBezTo>
                        <a:pt x="46714" y="513103"/>
                        <a:pt x="46192" y="509445"/>
                        <a:pt x="45147" y="506049"/>
                      </a:cubicBezTo>
                      <a:cubicBezTo>
                        <a:pt x="45147" y="506049"/>
                        <a:pt x="44885" y="505527"/>
                        <a:pt x="44624" y="505265"/>
                      </a:cubicBezTo>
                      <a:cubicBezTo>
                        <a:pt x="44363" y="504482"/>
                        <a:pt x="44624" y="503698"/>
                        <a:pt x="44363" y="502914"/>
                      </a:cubicBezTo>
                      <a:cubicBezTo>
                        <a:pt x="44101" y="502391"/>
                        <a:pt x="43579" y="501608"/>
                        <a:pt x="43579" y="501085"/>
                      </a:cubicBezTo>
                      <a:cubicBezTo>
                        <a:pt x="43318" y="500302"/>
                        <a:pt x="43579" y="499256"/>
                        <a:pt x="43579" y="498473"/>
                      </a:cubicBezTo>
                      <a:cubicBezTo>
                        <a:pt x="43579" y="497689"/>
                        <a:pt x="43579" y="496905"/>
                        <a:pt x="43579" y="496122"/>
                      </a:cubicBezTo>
                      <a:cubicBezTo>
                        <a:pt x="43579" y="495076"/>
                        <a:pt x="43056" y="494293"/>
                        <a:pt x="43056" y="493509"/>
                      </a:cubicBezTo>
                      <a:cubicBezTo>
                        <a:pt x="42795" y="490896"/>
                        <a:pt x="43318" y="488284"/>
                        <a:pt x="43579" y="485933"/>
                      </a:cubicBezTo>
                      <a:cubicBezTo>
                        <a:pt x="43840" y="484365"/>
                        <a:pt x="42795" y="483059"/>
                        <a:pt x="42795" y="481230"/>
                      </a:cubicBezTo>
                      <a:cubicBezTo>
                        <a:pt x="42795" y="479401"/>
                        <a:pt x="42534" y="478095"/>
                        <a:pt x="42534" y="476528"/>
                      </a:cubicBezTo>
                      <a:cubicBezTo>
                        <a:pt x="42534" y="475482"/>
                        <a:pt x="42795" y="474960"/>
                        <a:pt x="42011" y="474437"/>
                      </a:cubicBezTo>
                      <a:cubicBezTo>
                        <a:pt x="41489" y="473915"/>
                        <a:pt x="40444" y="473653"/>
                        <a:pt x="39921" y="473131"/>
                      </a:cubicBezTo>
                      <a:cubicBezTo>
                        <a:pt x="38615" y="472086"/>
                        <a:pt x="38092" y="471041"/>
                        <a:pt x="37831" y="469473"/>
                      </a:cubicBezTo>
                      <a:cubicBezTo>
                        <a:pt x="37570" y="467122"/>
                        <a:pt x="37570" y="465032"/>
                        <a:pt x="38354" y="462942"/>
                      </a:cubicBezTo>
                      <a:cubicBezTo>
                        <a:pt x="38876" y="461113"/>
                        <a:pt x="38615" y="458762"/>
                        <a:pt x="39399" y="457195"/>
                      </a:cubicBezTo>
                      <a:cubicBezTo>
                        <a:pt x="41750" y="456672"/>
                        <a:pt x="43579" y="456411"/>
                        <a:pt x="45930" y="456672"/>
                      </a:cubicBezTo>
                      <a:cubicBezTo>
                        <a:pt x="48281" y="456933"/>
                        <a:pt x="49065" y="455104"/>
                        <a:pt x="49327" y="453015"/>
                      </a:cubicBezTo>
                      <a:cubicBezTo>
                        <a:pt x="49327" y="451970"/>
                        <a:pt x="49327" y="450663"/>
                        <a:pt x="49588" y="449357"/>
                      </a:cubicBezTo>
                      <a:cubicBezTo>
                        <a:pt x="50110" y="448051"/>
                        <a:pt x="50894" y="447267"/>
                        <a:pt x="51939" y="446483"/>
                      </a:cubicBezTo>
                      <a:cubicBezTo>
                        <a:pt x="53768" y="444654"/>
                        <a:pt x="54813" y="442303"/>
                        <a:pt x="55858" y="439952"/>
                      </a:cubicBezTo>
                      <a:cubicBezTo>
                        <a:pt x="55336" y="438384"/>
                        <a:pt x="56119" y="436556"/>
                        <a:pt x="56380" y="435249"/>
                      </a:cubicBezTo>
                      <a:cubicBezTo>
                        <a:pt x="56642" y="433682"/>
                        <a:pt x="57164" y="432114"/>
                        <a:pt x="57164" y="430547"/>
                      </a:cubicBezTo>
                      <a:cubicBezTo>
                        <a:pt x="57425" y="427934"/>
                        <a:pt x="58209" y="423754"/>
                        <a:pt x="60038" y="421664"/>
                      </a:cubicBezTo>
                      <a:cubicBezTo>
                        <a:pt x="62128" y="418790"/>
                        <a:pt x="61867" y="415133"/>
                        <a:pt x="63696" y="411998"/>
                      </a:cubicBezTo>
                      <a:cubicBezTo>
                        <a:pt x="64218" y="411214"/>
                        <a:pt x="64479" y="410430"/>
                        <a:pt x="65263" y="409908"/>
                      </a:cubicBezTo>
                      <a:cubicBezTo>
                        <a:pt x="66047" y="409385"/>
                        <a:pt x="66830" y="409385"/>
                        <a:pt x="67614" y="408863"/>
                      </a:cubicBezTo>
                      <a:cubicBezTo>
                        <a:pt x="69182" y="407818"/>
                        <a:pt x="69705" y="405727"/>
                        <a:pt x="70488" y="403899"/>
                      </a:cubicBezTo>
                      <a:cubicBezTo>
                        <a:pt x="72317" y="400764"/>
                        <a:pt x="73623" y="396322"/>
                        <a:pt x="73623" y="392926"/>
                      </a:cubicBezTo>
                      <a:cubicBezTo>
                        <a:pt x="73623" y="391620"/>
                        <a:pt x="73362" y="390314"/>
                        <a:pt x="73623" y="389269"/>
                      </a:cubicBezTo>
                      <a:cubicBezTo>
                        <a:pt x="73885" y="387440"/>
                        <a:pt x="74668" y="385350"/>
                        <a:pt x="75452" y="383782"/>
                      </a:cubicBezTo>
                      <a:cubicBezTo>
                        <a:pt x="75452" y="382737"/>
                        <a:pt x="75974" y="381953"/>
                        <a:pt x="76236" y="380908"/>
                      </a:cubicBezTo>
                      <a:cubicBezTo>
                        <a:pt x="76758" y="379864"/>
                        <a:pt x="77281" y="379864"/>
                        <a:pt x="78065" y="378818"/>
                      </a:cubicBezTo>
                      <a:cubicBezTo>
                        <a:pt x="78587" y="378296"/>
                        <a:pt x="78848" y="377512"/>
                        <a:pt x="79371" y="376989"/>
                      </a:cubicBezTo>
                      <a:cubicBezTo>
                        <a:pt x="79893" y="376467"/>
                        <a:pt x="80938" y="376206"/>
                        <a:pt x="81199" y="375422"/>
                      </a:cubicBezTo>
                      <a:cubicBezTo>
                        <a:pt x="81983" y="374116"/>
                        <a:pt x="81722" y="371764"/>
                        <a:pt x="81983" y="370197"/>
                      </a:cubicBezTo>
                      <a:cubicBezTo>
                        <a:pt x="82245" y="368107"/>
                        <a:pt x="82506" y="365495"/>
                        <a:pt x="81983" y="363666"/>
                      </a:cubicBezTo>
                      <a:cubicBezTo>
                        <a:pt x="81461" y="361837"/>
                        <a:pt x="79371" y="361314"/>
                        <a:pt x="78587" y="359747"/>
                      </a:cubicBezTo>
                      <a:cubicBezTo>
                        <a:pt x="78326" y="359224"/>
                        <a:pt x="78065" y="358179"/>
                        <a:pt x="78065" y="357657"/>
                      </a:cubicBezTo>
                      <a:cubicBezTo>
                        <a:pt x="78065" y="356351"/>
                        <a:pt x="79110" y="356089"/>
                        <a:pt x="79893" y="355306"/>
                      </a:cubicBezTo>
                      <a:cubicBezTo>
                        <a:pt x="83290" y="352432"/>
                        <a:pt x="85902" y="349297"/>
                        <a:pt x="86425" y="344855"/>
                      </a:cubicBezTo>
                      <a:cubicBezTo>
                        <a:pt x="86425" y="344072"/>
                        <a:pt x="86947" y="342765"/>
                        <a:pt x="86686" y="341982"/>
                      </a:cubicBezTo>
                      <a:cubicBezTo>
                        <a:pt x="86425" y="340937"/>
                        <a:pt x="85641" y="340153"/>
                        <a:pt x="84857" y="339369"/>
                      </a:cubicBezTo>
                      <a:cubicBezTo>
                        <a:pt x="81199" y="334405"/>
                        <a:pt x="82506" y="327613"/>
                        <a:pt x="82506" y="321865"/>
                      </a:cubicBezTo>
                      <a:cubicBezTo>
                        <a:pt x="82506" y="320297"/>
                        <a:pt x="82506" y="320036"/>
                        <a:pt x="82245" y="321081"/>
                      </a:cubicBezTo>
                      <a:cubicBezTo>
                        <a:pt x="82245" y="321081"/>
                        <a:pt x="82245" y="319252"/>
                        <a:pt x="82245" y="318730"/>
                      </a:cubicBezTo>
                      <a:cubicBezTo>
                        <a:pt x="82245" y="317685"/>
                        <a:pt x="82245" y="316379"/>
                        <a:pt x="82245" y="315334"/>
                      </a:cubicBezTo>
                      <a:cubicBezTo>
                        <a:pt x="82506" y="313505"/>
                        <a:pt x="82506" y="311676"/>
                        <a:pt x="82245" y="310108"/>
                      </a:cubicBezTo>
                      <a:cubicBezTo>
                        <a:pt x="81983" y="306974"/>
                        <a:pt x="81983" y="303577"/>
                        <a:pt x="81722" y="300442"/>
                      </a:cubicBezTo>
                      <a:cubicBezTo>
                        <a:pt x="81722" y="299136"/>
                        <a:pt x="81983" y="297568"/>
                        <a:pt x="81722" y="296262"/>
                      </a:cubicBezTo>
                      <a:cubicBezTo>
                        <a:pt x="81461" y="295217"/>
                        <a:pt x="80155" y="294172"/>
                        <a:pt x="80155" y="292866"/>
                      </a:cubicBezTo>
                      <a:cubicBezTo>
                        <a:pt x="80155" y="291298"/>
                        <a:pt x="81983" y="290514"/>
                        <a:pt x="83290" y="289731"/>
                      </a:cubicBezTo>
                      <a:cubicBezTo>
                        <a:pt x="85641" y="288163"/>
                        <a:pt x="87470" y="284767"/>
                        <a:pt x="89037" y="282416"/>
                      </a:cubicBezTo>
                      <a:cubicBezTo>
                        <a:pt x="87470" y="280587"/>
                        <a:pt x="90082" y="275884"/>
                        <a:pt x="90343" y="273794"/>
                      </a:cubicBezTo>
                      <a:cubicBezTo>
                        <a:pt x="90605" y="271965"/>
                        <a:pt x="91388" y="268831"/>
                        <a:pt x="90343" y="267524"/>
                      </a:cubicBezTo>
                      <a:cubicBezTo>
                        <a:pt x="89037" y="265956"/>
                        <a:pt x="87992" y="265434"/>
                        <a:pt x="87208" y="263344"/>
                      </a:cubicBezTo>
                      <a:cubicBezTo>
                        <a:pt x="86425" y="261254"/>
                        <a:pt x="85380" y="259425"/>
                        <a:pt x="85380" y="257074"/>
                      </a:cubicBezTo>
                      <a:cubicBezTo>
                        <a:pt x="85380" y="254200"/>
                        <a:pt x="86947" y="252110"/>
                        <a:pt x="88515" y="249759"/>
                      </a:cubicBezTo>
                      <a:cubicBezTo>
                        <a:pt x="89037" y="248714"/>
                        <a:pt x="89560" y="247669"/>
                        <a:pt x="90082" y="246624"/>
                      </a:cubicBezTo>
                      <a:cubicBezTo>
                        <a:pt x="90605" y="245318"/>
                        <a:pt x="91650" y="244273"/>
                        <a:pt x="92172" y="242966"/>
                      </a:cubicBezTo>
                      <a:cubicBezTo>
                        <a:pt x="92956" y="240876"/>
                        <a:pt x="93217" y="238002"/>
                        <a:pt x="93217" y="235651"/>
                      </a:cubicBezTo>
                      <a:cubicBezTo>
                        <a:pt x="93217" y="234606"/>
                        <a:pt x="92956" y="233300"/>
                        <a:pt x="93217" y="232255"/>
                      </a:cubicBezTo>
                      <a:cubicBezTo>
                        <a:pt x="93479" y="230687"/>
                        <a:pt x="94785" y="230426"/>
                        <a:pt x="95830" y="229642"/>
                      </a:cubicBezTo>
                      <a:cubicBezTo>
                        <a:pt x="97920" y="227552"/>
                        <a:pt x="97659" y="223633"/>
                        <a:pt x="97397" y="221021"/>
                      </a:cubicBezTo>
                      <a:cubicBezTo>
                        <a:pt x="96875" y="217886"/>
                        <a:pt x="97659" y="214490"/>
                        <a:pt x="98443" y="211355"/>
                      </a:cubicBezTo>
                      <a:cubicBezTo>
                        <a:pt x="98443" y="211616"/>
                        <a:pt x="98443" y="211877"/>
                        <a:pt x="98443" y="212138"/>
                      </a:cubicBezTo>
                      <a:cubicBezTo>
                        <a:pt x="98443" y="212138"/>
                        <a:pt x="98443" y="212138"/>
                        <a:pt x="98443" y="211877"/>
                      </a:cubicBezTo>
                      <a:cubicBezTo>
                        <a:pt x="98704" y="211093"/>
                        <a:pt x="98704" y="210832"/>
                        <a:pt x="99226" y="210048"/>
                      </a:cubicBezTo>
                      <a:cubicBezTo>
                        <a:pt x="99749" y="209526"/>
                        <a:pt x="100532" y="208742"/>
                        <a:pt x="101055" y="207958"/>
                      </a:cubicBezTo>
                      <a:cubicBezTo>
                        <a:pt x="102361" y="205868"/>
                        <a:pt x="101839" y="202733"/>
                        <a:pt x="102100" y="200382"/>
                      </a:cubicBezTo>
                      <a:cubicBezTo>
                        <a:pt x="102361" y="198030"/>
                        <a:pt x="102623" y="195679"/>
                        <a:pt x="102623" y="193067"/>
                      </a:cubicBezTo>
                      <a:cubicBezTo>
                        <a:pt x="102623" y="190715"/>
                        <a:pt x="103145" y="187580"/>
                        <a:pt x="102361" y="185229"/>
                      </a:cubicBezTo>
                      <a:cubicBezTo>
                        <a:pt x="102100" y="184184"/>
                        <a:pt x="101839" y="183139"/>
                        <a:pt x="101839" y="182094"/>
                      </a:cubicBezTo>
                      <a:cubicBezTo>
                        <a:pt x="102100" y="180788"/>
                        <a:pt x="103668" y="179481"/>
                        <a:pt x="104974" y="178698"/>
                      </a:cubicBezTo>
                      <a:cubicBezTo>
                        <a:pt x="107064" y="177130"/>
                        <a:pt x="107325" y="175824"/>
                        <a:pt x="108109" y="173473"/>
                      </a:cubicBezTo>
                      <a:cubicBezTo>
                        <a:pt x="108893" y="171644"/>
                        <a:pt x="109154" y="169031"/>
                        <a:pt x="107586" y="167725"/>
                      </a:cubicBezTo>
                      <a:cubicBezTo>
                        <a:pt x="106019" y="165896"/>
                        <a:pt x="105496" y="163545"/>
                        <a:pt x="105235" y="161455"/>
                      </a:cubicBezTo>
                      <a:cubicBezTo>
                        <a:pt x="104712" y="158842"/>
                        <a:pt x="104712" y="156230"/>
                        <a:pt x="104974" y="153879"/>
                      </a:cubicBezTo>
                      <a:cubicBezTo>
                        <a:pt x="105496" y="150482"/>
                        <a:pt x="104712" y="146825"/>
                        <a:pt x="104190" y="143429"/>
                      </a:cubicBezTo>
                      <a:cubicBezTo>
                        <a:pt x="104712" y="141861"/>
                        <a:pt x="104451" y="139248"/>
                        <a:pt x="104190" y="137420"/>
                      </a:cubicBezTo>
                      <a:cubicBezTo>
                        <a:pt x="104190" y="135852"/>
                        <a:pt x="104190" y="134285"/>
                        <a:pt x="103929" y="132717"/>
                      </a:cubicBezTo>
                      <a:cubicBezTo>
                        <a:pt x="103668" y="131149"/>
                        <a:pt x="103145" y="130104"/>
                        <a:pt x="103406" y="128276"/>
                      </a:cubicBezTo>
                      <a:cubicBezTo>
                        <a:pt x="103668" y="127231"/>
                        <a:pt x="104451" y="126186"/>
                        <a:pt x="105235" y="125402"/>
                      </a:cubicBezTo>
                      <a:cubicBezTo>
                        <a:pt x="106019" y="124618"/>
                        <a:pt x="106019" y="123573"/>
                        <a:pt x="106541" y="122789"/>
                      </a:cubicBezTo>
                      <a:cubicBezTo>
                        <a:pt x="108109" y="118871"/>
                        <a:pt x="110721" y="115474"/>
                        <a:pt x="111766" y="111555"/>
                      </a:cubicBezTo>
                      <a:cubicBezTo>
                        <a:pt x="112289" y="109466"/>
                        <a:pt x="112550" y="107375"/>
                        <a:pt x="113073" y="105547"/>
                      </a:cubicBezTo>
                      <a:cubicBezTo>
                        <a:pt x="113595" y="103195"/>
                        <a:pt x="114901" y="101105"/>
                        <a:pt x="115424" y="99015"/>
                      </a:cubicBezTo>
                      <a:cubicBezTo>
                        <a:pt x="115946" y="96664"/>
                        <a:pt x="115685" y="94051"/>
                        <a:pt x="115685" y="91700"/>
                      </a:cubicBezTo>
                      <a:cubicBezTo>
                        <a:pt x="115685" y="88826"/>
                        <a:pt x="115424" y="86214"/>
                        <a:pt x="115946" y="83340"/>
                      </a:cubicBezTo>
                      <a:cubicBezTo>
                        <a:pt x="116208" y="79944"/>
                        <a:pt x="116469" y="76286"/>
                        <a:pt x="116208" y="72890"/>
                      </a:cubicBezTo>
                      <a:cubicBezTo>
                        <a:pt x="115946" y="70277"/>
                        <a:pt x="114640" y="68187"/>
                        <a:pt x="114118" y="65575"/>
                      </a:cubicBezTo>
                      <a:cubicBezTo>
                        <a:pt x="112812" y="59566"/>
                        <a:pt x="113073" y="53296"/>
                        <a:pt x="112289" y="47287"/>
                      </a:cubicBezTo>
                      <a:cubicBezTo>
                        <a:pt x="111505" y="41539"/>
                        <a:pt x="111244" y="35530"/>
                        <a:pt x="110199" y="29783"/>
                      </a:cubicBezTo>
                      <a:cubicBezTo>
                        <a:pt x="109676" y="26125"/>
                        <a:pt x="109154" y="22468"/>
                        <a:pt x="107586" y="19071"/>
                      </a:cubicBezTo>
                      <a:cubicBezTo>
                        <a:pt x="107586" y="19071"/>
                        <a:pt x="112028" y="13846"/>
                        <a:pt x="117253" y="13324"/>
                      </a:cubicBezTo>
                      <a:cubicBezTo>
                        <a:pt x="122478" y="12802"/>
                        <a:pt x="119865" y="8360"/>
                        <a:pt x="119343" y="5225"/>
                      </a:cubicBezTo>
                      <a:cubicBezTo>
                        <a:pt x="118820" y="2090"/>
                        <a:pt x="120388" y="1829"/>
                        <a:pt x="127181" y="784"/>
                      </a:cubicBezTo>
                      <a:cubicBezTo>
                        <a:pt x="128225" y="522"/>
                        <a:pt x="129009" y="261"/>
                        <a:pt x="129532" y="0"/>
                      </a:cubicBezTo>
                      <a:cubicBezTo>
                        <a:pt x="130316" y="6270"/>
                        <a:pt x="133189" y="6531"/>
                        <a:pt x="136324" y="9927"/>
                      </a:cubicBezTo>
                      <a:cubicBezTo>
                        <a:pt x="139459" y="13324"/>
                        <a:pt x="138414" y="23513"/>
                        <a:pt x="137892" y="28477"/>
                      </a:cubicBezTo>
                      <a:cubicBezTo>
                        <a:pt x="137631" y="33179"/>
                        <a:pt x="146513" y="34485"/>
                        <a:pt x="149648" y="38404"/>
                      </a:cubicBezTo>
                      <a:cubicBezTo>
                        <a:pt x="152783" y="42323"/>
                        <a:pt x="149387" y="42584"/>
                        <a:pt x="146775" y="44936"/>
                      </a:cubicBezTo>
                      <a:cubicBezTo>
                        <a:pt x="144423" y="47287"/>
                        <a:pt x="147036" y="47026"/>
                        <a:pt x="147297" y="50422"/>
                      </a:cubicBezTo>
                      <a:cubicBezTo>
                        <a:pt x="147819" y="53557"/>
                        <a:pt x="144685" y="52512"/>
                        <a:pt x="143901" y="56431"/>
                      </a:cubicBezTo>
                      <a:cubicBezTo>
                        <a:pt x="143117" y="60350"/>
                        <a:pt x="144423" y="61917"/>
                        <a:pt x="148081" y="65314"/>
                      </a:cubicBezTo>
                      <a:cubicBezTo>
                        <a:pt x="151738" y="68710"/>
                        <a:pt x="148865" y="67665"/>
                        <a:pt x="149648" y="72106"/>
                      </a:cubicBezTo>
                      <a:cubicBezTo>
                        <a:pt x="150432" y="76547"/>
                        <a:pt x="151477" y="76809"/>
                        <a:pt x="154351" y="79944"/>
                      </a:cubicBezTo>
                      <a:cubicBezTo>
                        <a:pt x="157225" y="83079"/>
                        <a:pt x="156441" y="89610"/>
                        <a:pt x="158792" y="94835"/>
                      </a:cubicBezTo>
                      <a:cubicBezTo>
                        <a:pt x="161144" y="100060"/>
                        <a:pt x="162711" y="108420"/>
                        <a:pt x="163756" y="114429"/>
                      </a:cubicBezTo>
                      <a:cubicBezTo>
                        <a:pt x="164540" y="118871"/>
                        <a:pt x="174729" y="118348"/>
                        <a:pt x="179954" y="117826"/>
                      </a:cubicBezTo>
                      <a:cubicBezTo>
                        <a:pt x="180215" y="119916"/>
                        <a:pt x="180999" y="122006"/>
                        <a:pt x="181260" y="123835"/>
                      </a:cubicBezTo>
                      <a:cubicBezTo>
                        <a:pt x="182044" y="129060"/>
                        <a:pt x="177864" y="134807"/>
                        <a:pt x="177080" y="1418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6F15A57D-6CA1-0579-40D2-C3531711FF3B}"/>
                    </a:ext>
                  </a:extLst>
                </p:cNvPr>
                <p:cNvSpPr/>
                <p:nvPr/>
              </p:nvSpPr>
              <p:spPr>
                <a:xfrm>
                  <a:off x="3335043" y="5328247"/>
                  <a:ext cx="80904" cy="84000"/>
                </a:xfrm>
                <a:custGeom>
                  <a:avLst/>
                  <a:gdLst>
                    <a:gd name="connsiteX0" fmla="*/ 78291 w 80904"/>
                    <a:gd name="connsiteY0" fmla="*/ 80245 h 84000"/>
                    <a:gd name="connsiteX1" fmla="*/ 78291 w 80904"/>
                    <a:gd name="connsiteY1" fmla="*/ 83119 h 84000"/>
                    <a:gd name="connsiteX2" fmla="*/ 73328 w 80904"/>
                    <a:gd name="connsiteY2" fmla="*/ 83903 h 84000"/>
                    <a:gd name="connsiteX3" fmla="*/ 68886 w 80904"/>
                    <a:gd name="connsiteY3" fmla="*/ 82074 h 84000"/>
                    <a:gd name="connsiteX4" fmla="*/ 64184 w 80904"/>
                    <a:gd name="connsiteY4" fmla="*/ 82597 h 84000"/>
                    <a:gd name="connsiteX5" fmla="*/ 60004 w 80904"/>
                    <a:gd name="connsiteY5" fmla="*/ 83903 h 84000"/>
                    <a:gd name="connsiteX6" fmla="*/ 53733 w 80904"/>
                    <a:gd name="connsiteY6" fmla="*/ 81552 h 84000"/>
                    <a:gd name="connsiteX7" fmla="*/ 51121 w 80904"/>
                    <a:gd name="connsiteY7" fmla="*/ 77110 h 84000"/>
                    <a:gd name="connsiteX8" fmla="*/ 48508 w 80904"/>
                    <a:gd name="connsiteY8" fmla="*/ 73714 h 84000"/>
                    <a:gd name="connsiteX9" fmla="*/ 44851 w 80904"/>
                    <a:gd name="connsiteY9" fmla="*/ 72146 h 84000"/>
                    <a:gd name="connsiteX10" fmla="*/ 41716 w 80904"/>
                    <a:gd name="connsiteY10" fmla="*/ 70840 h 84000"/>
                    <a:gd name="connsiteX11" fmla="*/ 38319 w 80904"/>
                    <a:gd name="connsiteY11" fmla="*/ 67966 h 84000"/>
                    <a:gd name="connsiteX12" fmla="*/ 32833 w 80904"/>
                    <a:gd name="connsiteY12" fmla="*/ 69534 h 84000"/>
                    <a:gd name="connsiteX13" fmla="*/ 25779 w 80904"/>
                    <a:gd name="connsiteY13" fmla="*/ 69795 h 84000"/>
                    <a:gd name="connsiteX14" fmla="*/ 20815 w 80904"/>
                    <a:gd name="connsiteY14" fmla="*/ 66660 h 84000"/>
                    <a:gd name="connsiteX15" fmla="*/ 960 w 80904"/>
                    <a:gd name="connsiteY15" fmla="*/ 61958 h 84000"/>
                    <a:gd name="connsiteX16" fmla="*/ 699 w 80904"/>
                    <a:gd name="connsiteY16" fmla="*/ 56210 h 84000"/>
                    <a:gd name="connsiteX17" fmla="*/ 5140 w 80904"/>
                    <a:gd name="connsiteY17" fmla="*/ 55688 h 84000"/>
                    <a:gd name="connsiteX18" fmla="*/ 9581 w 80904"/>
                    <a:gd name="connsiteY18" fmla="*/ 54904 h 84000"/>
                    <a:gd name="connsiteX19" fmla="*/ 12978 w 80904"/>
                    <a:gd name="connsiteY19" fmla="*/ 53859 h 84000"/>
                    <a:gd name="connsiteX20" fmla="*/ 16635 w 80904"/>
                    <a:gd name="connsiteY20" fmla="*/ 56471 h 84000"/>
                    <a:gd name="connsiteX21" fmla="*/ 22122 w 80904"/>
                    <a:gd name="connsiteY21" fmla="*/ 56210 h 84000"/>
                    <a:gd name="connsiteX22" fmla="*/ 26824 w 80904"/>
                    <a:gd name="connsiteY22" fmla="*/ 58039 h 84000"/>
                    <a:gd name="connsiteX23" fmla="*/ 27869 w 80904"/>
                    <a:gd name="connsiteY23" fmla="*/ 60913 h 84000"/>
                    <a:gd name="connsiteX24" fmla="*/ 28653 w 80904"/>
                    <a:gd name="connsiteY24" fmla="*/ 63003 h 84000"/>
                    <a:gd name="connsiteX25" fmla="*/ 34139 w 80904"/>
                    <a:gd name="connsiteY25" fmla="*/ 55949 h 84000"/>
                    <a:gd name="connsiteX26" fmla="*/ 29698 w 80904"/>
                    <a:gd name="connsiteY26" fmla="*/ 53598 h 84000"/>
                    <a:gd name="connsiteX27" fmla="*/ 24995 w 80904"/>
                    <a:gd name="connsiteY27" fmla="*/ 50201 h 84000"/>
                    <a:gd name="connsiteX28" fmla="*/ 13761 w 80904"/>
                    <a:gd name="connsiteY28" fmla="*/ 45238 h 84000"/>
                    <a:gd name="connsiteX29" fmla="*/ 12716 w 80904"/>
                    <a:gd name="connsiteY29" fmla="*/ 35571 h 84000"/>
                    <a:gd name="connsiteX30" fmla="*/ 17419 w 80904"/>
                    <a:gd name="connsiteY30" fmla="*/ 32436 h 84000"/>
                    <a:gd name="connsiteX31" fmla="*/ 25518 w 80904"/>
                    <a:gd name="connsiteY31" fmla="*/ 29562 h 84000"/>
                    <a:gd name="connsiteX32" fmla="*/ 26824 w 80904"/>
                    <a:gd name="connsiteY32" fmla="*/ 25905 h 84000"/>
                    <a:gd name="connsiteX33" fmla="*/ 20815 w 80904"/>
                    <a:gd name="connsiteY33" fmla="*/ 24598 h 84000"/>
                    <a:gd name="connsiteX34" fmla="*/ 7491 w 80904"/>
                    <a:gd name="connsiteY34" fmla="*/ 24860 h 84000"/>
                    <a:gd name="connsiteX35" fmla="*/ 8797 w 80904"/>
                    <a:gd name="connsiteY35" fmla="*/ 13103 h 84000"/>
                    <a:gd name="connsiteX36" fmla="*/ 18203 w 80904"/>
                    <a:gd name="connsiteY36" fmla="*/ 7617 h 84000"/>
                    <a:gd name="connsiteX37" fmla="*/ 25779 w 80904"/>
                    <a:gd name="connsiteY37" fmla="*/ 40 h 84000"/>
                    <a:gd name="connsiteX38" fmla="*/ 34662 w 80904"/>
                    <a:gd name="connsiteY38" fmla="*/ 4743 h 84000"/>
                    <a:gd name="connsiteX39" fmla="*/ 42761 w 80904"/>
                    <a:gd name="connsiteY39" fmla="*/ 2914 h 84000"/>
                    <a:gd name="connsiteX40" fmla="*/ 42761 w 80904"/>
                    <a:gd name="connsiteY40" fmla="*/ 71624 h 84000"/>
                    <a:gd name="connsiteX41" fmla="*/ 80904 w 80904"/>
                    <a:gd name="connsiteY41" fmla="*/ 75282 h 84000"/>
                    <a:gd name="connsiteX42" fmla="*/ 78814 w 80904"/>
                    <a:gd name="connsiteY42" fmla="*/ 75804 h 84000"/>
                    <a:gd name="connsiteX43" fmla="*/ 78291 w 80904"/>
                    <a:gd name="connsiteY43" fmla="*/ 80245 h 8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80904" h="84000">
                      <a:moveTo>
                        <a:pt x="78291" y="80245"/>
                      </a:moveTo>
                      <a:cubicBezTo>
                        <a:pt x="78814" y="81290"/>
                        <a:pt x="79859" y="82335"/>
                        <a:pt x="78291" y="83119"/>
                      </a:cubicBezTo>
                      <a:cubicBezTo>
                        <a:pt x="76724" y="83903"/>
                        <a:pt x="74895" y="84164"/>
                        <a:pt x="73328" y="83903"/>
                      </a:cubicBezTo>
                      <a:cubicBezTo>
                        <a:pt x="71760" y="83642"/>
                        <a:pt x="70454" y="82597"/>
                        <a:pt x="68886" y="82074"/>
                      </a:cubicBezTo>
                      <a:cubicBezTo>
                        <a:pt x="67057" y="81552"/>
                        <a:pt x="65490" y="81552"/>
                        <a:pt x="64184" y="82597"/>
                      </a:cubicBezTo>
                      <a:cubicBezTo>
                        <a:pt x="62616" y="83381"/>
                        <a:pt x="61571" y="84164"/>
                        <a:pt x="60004" y="83903"/>
                      </a:cubicBezTo>
                      <a:cubicBezTo>
                        <a:pt x="57913" y="83642"/>
                        <a:pt x="55562" y="82858"/>
                        <a:pt x="53733" y="81552"/>
                      </a:cubicBezTo>
                      <a:cubicBezTo>
                        <a:pt x="52166" y="80507"/>
                        <a:pt x="51643" y="78939"/>
                        <a:pt x="51121" y="77110"/>
                      </a:cubicBezTo>
                      <a:cubicBezTo>
                        <a:pt x="50598" y="75543"/>
                        <a:pt x="49815" y="74498"/>
                        <a:pt x="48508" y="73714"/>
                      </a:cubicBezTo>
                      <a:cubicBezTo>
                        <a:pt x="47463" y="73192"/>
                        <a:pt x="46157" y="72669"/>
                        <a:pt x="44851" y="72146"/>
                      </a:cubicBezTo>
                      <a:cubicBezTo>
                        <a:pt x="43806" y="71624"/>
                        <a:pt x="42499" y="71624"/>
                        <a:pt x="41716" y="70840"/>
                      </a:cubicBezTo>
                      <a:cubicBezTo>
                        <a:pt x="40410" y="70057"/>
                        <a:pt x="39626" y="68489"/>
                        <a:pt x="38319" y="67966"/>
                      </a:cubicBezTo>
                      <a:cubicBezTo>
                        <a:pt x="36491" y="67444"/>
                        <a:pt x="34401" y="69012"/>
                        <a:pt x="32833" y="69534"/>
                      </a:cubicBezTo>
                      <a:cubicBezTo>
                        <a:pt x="30482" y="70318"/>
                        <a:pt x="28130" y="70840"/>
                        <a:pt x="25779" y="69795"/>
                      </a:cubicBezTo>
                      <a:cubicBezTo>
                        <a:pt x="23950" y="69012"/>
                        <a:pt x="22644" y="67705"/>
                        <a:pt x="20815" y="66660"/>
                      </a:cubicBezTo>
                      <a:cubicBezTo>
                        <a:pt x="14545" y="63525"/>
                        <a:pt x="4879" y="69795"/>
                        <a:pt x="960" y="61958"/>
                      </a:cubicBezTo>
                      <a:cubicBezTo>
                        <a:pt x="176" y="60390"/>
                        <a:pt x="-608" y="57778"/>
                        <a:pt x="699" y="56210"/>
                      </a:cubicBezTo>
                      <a:cubicBezTo>
                        <a:pt x="1744" y="54904"/>
                        <a:pt x="3834" y="55688"/>
                        <a:pt x="5140" y="55688"/>
                      </a:cubicBezTo>
                      <a:cubicBezTo>
                        <a:pt x="6708" y="55949"/>
                        <a:pt x="8014" y="55688"/>
                        <a:pt x="9581" y="54904"/>
                      </a:cubicBezTo>
                      <a:cubicBezTo>
                        <a:pt x="10626" y="54120"/>
                        <a:pt x="11672" y="53336"/>
                        <a:pt x="12978" y="53859"/>
                      </a:cubicBezTo>
                      <a:cubicBezTo>
                        <a:pt x="14284" y="54381"/>
                        <a:pt x="15068" y="55688"/>
                        <a:pt x="16635" y="56471"/>
                      </a:cubicBezTo>
                      <a:cubicBezTo>
                        <a:pt x="18464" y="57255"/>
                        <a:pt x="20293" y="56471"/>
                        <a:pt x="22122" y="56210"/>
                      </a:cubicBezTo>
                      <a:cubicBezTo>
                        <a:pt x="24212" y="55949"/>
                        <a:pt x="25779" y="56210"/>
                        <a:pt x="26824" y="58039"/>
                      </a:cubicBezTo>
                      <a:cubicBezTo>
                        <a:pt x="27347" y="58823"/>
                        <a:pt x="27608" y="60129"/>
                        <a:pt x="27869" y="60913"/>
                      </a:cubicBezTo>
                      <a:cubicBezTo>
                        <a:pt x="28130" y="61435"/>
                        <a:pt x="28130" y="62741"/>
                        <a:pt x="28653" y="63003"/>
                      </a:cubicBezTo>
                      <a:cubicBezTo>
                        <a:pt x="30221" y="64570"/>
                        <a:pt x="35184" y="57778"/>
                        <a:pt x="34139" y="55949"/>
                      </a:cubicBezTo>
                      <a:cubicBezTo>
                        <a:pt x="33617" y="54643"/>
                        <a:pt x="31004" y="54120"/>
                        <a:pt x="29698" y="53598"/>
                      </a:cubicBezTo>
                      <a:cubicBezTo>
                        <a:pt x="27869" y="52814"/>
                        <a:pt x="26563" y="51507"/>
                        <a:pt x="24995" y="50201"/>
                      </a:cubicBezTo>
                      <a:cubicBezTo>
                        <a:pt x="21599" y="47327"/>
                        <a:pt x="16897" y="48111"/>
                        <a:pt x="13761" y="45238"/>
                      </a:cubicBezTo>
                      <a:cubicBezTo>
                        <a:pt x="11410" y="43147"/>
                        <a:pt x="11410" y="38445"/>
                        <a:pt x="12716" y="35571"/>
                      </a:cubicBezTo>
                      <a:cubicBezTo>
                        <a:pt x="13500" y="33742"/>
                        <a:pt x="15590" y="32958"/>
                        <a:pt x="17419" y="32436"/>
                      </a:cubicBezTo>
                      <a:cubicBezTo>
                        <a:pt x="20032" y="31391"/>
                        <a:pt x="23166" y="30869"/>
                        <a:pt x="25518" y="29562"/>
                      </a:cubicBezTo>
                      <a:cubicBezTo>
                        <a:pt x="27085" y="28778"/>
                        <a:pt x="28392" y="27472"/>
                        <a:pt x="26824" y="25905"/>
                      </a:cubicBezTo>
                      <a:cubicBezTo>
                        <a:pt x="25257" y="24337"/>
                        <a:pt x="22905" y="24337"/>
                        <a:pt x="20815" y="24598"/>
                      </a:cubicBezTo>
                      <a:cubicBezTo>
                        <a:pt x="16635" y="25121"/>
                        <a:pt x="11149" y="29040"/>
                        <a:pt x="7491" y="24860"/>
                      </a:cubicBezTo>
                      <a:cubicBezTo>
                        <a:pt x="4617" y="21463"/>
                        <a:pt x="5401" y="15977"/>
                        <a:pt x="8797" y="13103"/>
                      </a:cubicBezTo>
                      <a:cubicBezTo>
                        <a:pt x="11672" y="10752"/>
                        <a:pt x="15329" y="9968"/>
                        <a:pt x="18203" y="7617"/>
                      </a:cubicBezTo>
                      <a:cubicBezTo>
                        <a:pt x="20554" y="5527"/>
                        <a:pt x="22122" y="563"/>
                        <a:pt x="25779" y="40"/>
                      </a:cubicBezTo>
                      <a:cubicBezTo>
                        <a:pt x="29175" y="-482"/>
                        <a:pt x="31527" y="4220"/>
                        <a:pt x="34662" y="4743"/>
                      </a:cubicBezTo>
                      <a:cubicBezTo>
                        <a:pt x="37535" y="5266"/>
                        <a:pt x="40148" y="4220"/>
                        <a:pt x="42761" y="2914"/>
                      </a:cubicBezTo>
                      <a:lnTo>
                        <a:pt x="42761" y="71624"/>
                      </a:lnTo>
                      <a:lnTo>
                        <a:pt x="80904" y="75282"/>
                      </a:lnTo>
                      <a:cubicBezTo>
                        <a:pt x="80120" y="75282"/>
                        <a:pt x="79336" y="75543"/>
                        <a:pt x="78814" y="75804"/>
                      </a:cubicBezTo>
                      <a:cubicBezTo>
                        <a:pt x="76724" y="76849"/>
                        <a:pt x="77508" y="78939"/>
                        <a:pt x="78291" y="802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CFA47B71-8A12-DDFF-4843-40C004629C78}"/>
                    </a:ext>
                  </a:extLst>
                </p:cNvPr>
                <p:cNvSpPr/>
                <p:nvPr/>
              </p:nvSpPr>
              <p:spPr>
                <a:xfrm>
                  <a:off x="3397137" y="5420671"/>
                  <a:ext cx="10673" cy="7296"/>
                </a:xfrm>
                <a:custGeom>
                  <a:avLst/>
                  <a:gdLst>
                    <a:gd name="connsiteX0" fmla="*/ 0 w 10673"/>
                    <a:gd name="connsiteY0" fmla="*/ 7154 h 7296"/>
                    <a:gd name="connsiteX1" fmla="*/ 3658 w 10673"/>
                    <a:gd name="connsiteY1" fmla="*/ 3758 h 7296"/>
                    <a:gd name="connsiteX2" fmla="*/ 4442 w 10673"/>
                    <a:gd name="connsiteY2" fmla="*/ 623 h 7296"/>
                    <a:gd name="connsiteX3" fmla="*/ 10450 w 10673"/>
                    <a:gd name="connsiteY3" fmla="*/ 1146 h 7296"/>
                    <a:gd name="connsiteX4" fmla="*/ 7054 w 10673"/>
                    <a:gd name="connsiteY4" fmla="*/ 6109 h 7296"/>
                    <a:gd name="connsiteX5" fmla="*/ 0 w 10673"/>
                    <a:gd name="connsiteY5" fmla="*/ 7154 h 7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73" h="7296">
                      <a:moveTo>
                        <a:pt x="0" y="7154"/>
                      </a:moveTo>
                      <a:cubicBezTo>
                        <a:pt x="1045" y="6109"/>
                        <a:pt x="3135" y="5326"/>
                        <a:pt x="3658" y="3758"/>
                      </a:cubicBezTo>
                      <a:cubicBezTo>
                        <a:pt x="3919" y="2713"/>
                        <a:pt x="3135" y="1146"/>
                        <a:pt x="4442" y="623"/>
                      </a:cubicBezTo>
                      <a:cubicBezTo>
                        <a:pt x="6009" y="101"/>
                        <a:pt x="9405" y="-683"/>
                        <a:pt x="10450" y="1146"/>
                      </a:cubicBezTo>
                      <a:cubicBezTo>
                        <a:pt x="11495" y="2974"/>
                        <a:pt x="8622" y="5587"/>
                        <a:pt x="7054" y="6109"/>
                      </a:cubicBezTo>
                      <a:cubicBezTo>
                        <a:pt x="4964" y="6632"/>
                        <a:pt x="2351" y="7677"/>
                        <a:pt x="0" y="715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6EBBE1C2-3798-B21C-D744-E587A57D7FB0}"/>
                    </a:ext>
                  </a:extLst>
                </p:cNvPr>
                <p:cNvSpPr/>
                <p:nvPr/>
              </p:nvSpPr>
              <p:spPr>
                <a:xfrm>
                  <a:off x="3410657" y="5426348"/>
                  <a:ext cx="3208" cy="3900"/>
                </a:xfrm>
                <a:custGeom>
                  <a:avLst/>
                  <a:gdLst>
                    <a:gd name="connsiteX0" fmla="*/ 65 w 3208"/>
                    <a:gd name="connsiteY0" fmla="*/ 2262 h 3900"/>
                    <a:gd name="connsiteX1" fmla="*/ 588 w 3208"/>
                    <a:gd name="connsiteY1" fmla="*/ 433 h 3900"/>
                    <a:gd name="connsiteX2" fmla="*/ 2155 w 3208"/>
                    <a:gd name="connsiteY2" fmla="*/ 172 h 3900"/>
                    <a:gd name="connsiteX3" fmla="*/ 1894 w 3208"/>
                    <a:gd name="connsiteY3" fmla="*/ 3307 h 3900"/>
                    <a:gd name="connsiteX4" fmla="*/ 327 w 3208"/>
                    <a:gd name="connsiteY4" fmla="*/ 3829 h 3900"/>
                    <a:gd name="connsiteX5" fmla="*/ 65 w 3208"/>
                    <a:gd name="connsiteY5" fmla="*/ 2262 h 3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08" h="3900">
                      <a:moveTo>
                        <a:pt x="65" y="2262"/>
                      </a:moveTo>
                      <a:cubicBezTo>
                        <a:pt x="65" y="1739"/>
                        <a:pt x="327" y="955"/>
                        <a:pt x="588" y="433"/>
                      </a:cubicBezTo>
                      <a:cubicBezTo>
                        <a:pt x="849" y="-90"/>
                        <a:pt x="1372" y="-90"/>
                        <a:pt x="2155" y="172"/>
                      </a:cubicBezTo>
                      <a:cubicBezTo>
                        <a:pt x="3723" y="1217"/>
                        <a:pt x="3462" y="2262"/>
                        <a:pt x="1894" y="3307"/>
                      </a:cubicBezTo>
                      <a:cubicBezTo>
                        <a:pt x="1372" y="3568"/>
                        <a:pt x="849" y="4090"/>
                        <a:pt x="327" y="3829"/>
                      </a:cubicBezTo>
                      <a:cubicBezTo>
                        <a:pt x="-196" y="3568"/>
                        <a:pt x="65" y="2784"/>
                        <a:pt x="65" y="22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8B5E4C22-B267-1B30-58ED-30426E572FA4}"/>
                    </a:ext>
                  </a:extLst>
                </p:cNvPr>
                <p:cNvSpPr/>
                <p:nvPr/>
              </p:nvSpPr>
              <p:spPr>
                <a:xfrm>
                  <a:off x="3419433" y="5408166"/>
                  <a:ext cx="7165" cy="4576"/>
                </a:xfrm>
                <a:custGeom>
                  <a:avLst/>
                  <a:gdLst>
                    <a:gd name="connsiteX0" fmla="*/ 172 w 7165"/>
                    <a:gd name="connsiteY0" fmla="*/ 2939 h 4576"/>
                    <a:gd name="connsiteX1" fmla="*/ 433 w 7165"/>
                    <a:gd name="connsiteY1" fmla="*/ 1372 h 4576"/>
                    <a:gd name="connsiteX2" fmla="*/ 3307 w 7165"/>
                    <a:gd name="connsiteY2" fmla="*/ 65 h 4576"/>
                    <a:gd name="connsiteX3" fmla="*/ 6442 w 7165"/>
                    <a:gd name="connsiteY3" fmla="*/ 326 h 4576"/>
                    <a:gd name="connsiteX4" fmla="*/ 5135 w 7165"/>
                    <a:gd name="connsiteY4" fmla="*/ 3723 h 4576"/>
                    <a:gd name="connsiteX5" fmla="*/ 2784 w 7165"/>
                    <a:gd name="connsiteY5" fmla="*/ 4507 h 4576"/>
                    <a:gd name="connsiteX6" fmla="*/ 172 w 7165"/>
                    <a:gd name="connsiteY6" fmla="*/ 2939 h 4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5" h="4576">
                      <a:moveTo>
                        <a:pt x="172" y="2939"/>
                      </a:moveTo>
                      <a:cubicBezTo>
                        <a:pt x="-90" y="2155"/>
                        <a:pt x="-90" y="1894"/>
                        <a:pt x="433" y="1372"/>
                      </a:cubicBezTo>
                      <a:cubicBezTo>
                        <a:pt x="1217" y="588"/>
                        <a:pt x="2262" y="65"/>
                        <a:pt x="3307" y="65"/>
                      </a:cubicBezTo>
                      <a:cubicBezTo>
                        <a:pt x="4352" y="65"/>
                        <a:pt x="5397" y="-196"/>
                        <a:pt x="6442" y="326"/>
                      </a:cubicBezTo>
                      <a:cubicBezTo>
                        <a:pt x="8271" y="1633"/>
                        <a:pt x="6181" y="2939"/>
                        <a:pt x="5135" y="3723"/>
                      </a:cubicBezTo>
                      <a:cubicBezTo>
                        <a:pt x="4352" y="4245"/>
                        <a:pt x="3568" y="4768"/>
                        <a:pt x="2784" y="4507"/>
                      </a:cubicBezTo>
                      <a:cubicBezTo>
                        <a:pt x="1739" y="4507"/>
                        <a:pt x="172" y="3723"/>
                        <a:pt x="172" y="293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D9FD8C06-6D4B-F8A8-5D75-D597F7308BC9}"/>
                    </a:ext>
                  </a:extLst>
                </p:cNvPr>
                <p:cNvSpPr/>
                <p:nvPr/>
              </p:nvSpPr>
              <p:spPr>
                <a:xfrm>
                  <a:off x="3351629" y="5400394"/>
                  <a:ext cx="39824" cy="23036"/>
                </a:xfrm>
                <a:custGeom>
                  <a:avLst/>
                  <a:gdLst>
                    <a:gd name="connsiteX0" fmla="*/ 22256 w 39824"/>
                    <a:gd name="connsiteY0" fmla="*/ 15936 h 23036"/>
                    <a:gd name="connsiteX1" fmla="*/ 19382 w 39824"/>
                    <a:gd name="connsiteY1" fmla="*/ 12540 h 23036"/>
                    <a:gd name="connsiteX2" fmla="*/ 21995 w 39824"/>
                    <a:gd name="connsiteY2" fmla="*/ 7576 h 23036"/>
                    <a:gd name="connsiteX3" fmla="*/ 17031 w 39824"/>
                    <a:gd name="connsiteY3" fmla="*/ 5486 h 23036"/>
                    <a:gd name="connsiteX4" fmla="*/ 14418 w 39824"/>
                    <a:gd name="connsiteY4" fmla="*/ 7054 h 23036"/>
                    <a:gd name="connsiteX5" fmla="*/ 11283 w 39824"/>
                    <a:gd name="connsiteY5" fmla="*/ 8360 h 23036"/>
                    <a:gd name="connsiteX6" fmla="*/ 9977 w 39824"/>
                    <a:gd name="connsiteY6" fmla="*/ 13063 h 23036"/>
                    <a:gd name="connsiteX7" fmla="*/ 2140 w 39824"/>
                    <a:gd name="connsiteY7" fmla="*/ 12018 h 23036"/>
                    <a:gd name="connsiteX8" fmla="*/ 4230 w 39824"/>
                    <a:gd name="connsiteY8" fmla="*/ 6531 h 23036"/>
                    <a:gd name="connsiteX9" fmla="*/ 311 w 39824"/>
                    <a:gd name="connsiteY9" fmla="*/ 3919 h 23036"/>
                    <a:gd name="connsiteX10" fmla="*/ 3707 w 39824"/>
                    <a:gd name="connsiteY10" fmla="*/ 0 h 23036"/>
                    <a:gd name="connsiteX11" fmla="*/ 12067 w 39824"/>
                    <a:gd name="connsiteY11" fmla="*/ 2090 h 23036"/>
                    <a:gd name="connsiteX12" fmla="*/ 17031 w 39824"/>
                    <a:gd name="connsiteY12" fmla="*/ 523 h 23036"/>
                    <a:gd name="connsiteX13" fmla="*/ 22779 w 39824"/>
                    <a:gd name="connsiteY13" fmla="*/ 261 h 23036"/>
                    <a:gd name="connsiteX14" fmla="*/ 28004 w 39824"/>
                    <a:gd name="connsiteY14" fmla="*/ 2874 h 23036"/>
                    <a:gd name="connsiteX15" fmla="*/ 27743 w 39824"/>
                    <a:gd name="connsiteY15" fmla="*/ 5225 h 23036"/>
                    <a:gd name="connsiteX16" fmla="*/ 27743 w 39824"/>
                    <a:gd name="connsiteY16" fmla="*/ 8360 h 23036"/>
                    <a:gd name="connsiteX17" fmla="*/ 32968 w 39824"/>
                    <a:gd name="connsiteY17" fmla="*/ 12540 h 23036"/>
                    <a:gd name="connsiteX18" fmla="*/ 37931 w 39824"/>
                    <a:gd name="connsiteY18" fmla="*/ 16459 h 23036"/>
                    <a:gd name="connsiteX19" fmla="*/ 37931 w 39824"/>
                    <a:gd name="connsiteY19" fmla="*/ 22729 h 23036"/>
                    <a:gd name="connsiteX20" fmla="*/ 32184 w 39824"/>
                    <a:gd name="connsiteY20" fmla="*/ 20378 h 23036"/>
                    <a:gd name="connsiteX21" fmla="*/ 28004 w 39824"/>
                    <a:gd name="connsiteY21" fmla="*/ 17504 h 23036"/>
                    <a:gd name="connsiteX22" fmla="*/ 25130 w 39824"/>
                    <a:gd name="connsiteY22" fmla="*/ 16198 h 23036"/>
                    <a:gd name="connsiteX23" fmla="*/ 22256 w 39824"/>
                    <a:gd name="connsiteY23" fmla="*/ 15936 h 23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9824" h="23036">
                      <a:moveTo>
                        <a:pt x="22256" y="15936"/>
                      </a:moveTo>
                      <a:cubicBezTo>
                        <a:pt x="20950" y="16198"/>
                        <a:pt x="19382" y="13847"/>
                        <a:pt x="19382" y="12540"/>
                      </a:cubicBezTo>
                      <a:cubicBezTo>
                        <a:pt x="19121" y="10450"/>
                        <a:pt x="22256" y="9667"/>
                        <a:pt x="21995" y="7576"/>
                      </a:cubicBezTo>
                      <a:cubicBezTo>
                        <a:pt x="21734" y="5225"/>
                        <a:pt x="18860" y="4180"/>
                        <a:pt x="17031" y="5486"/>
                      </a:cubicBezTo>
                      <a:cubicBezTo>
                        <a:pt x="15986" y="6009"/>
                        <a:pt x="15202" y="6531"/>
                        <a:pt x="14418" y="7054"/>
                      </a:cubicBezTo>
                      <a:cubicBezTo>
                        <a:pt x="13374" y="7576"/>
                        <a:pt x="12329" y="7838"/>
                        <a:pt x="11283" y="8360"/>
                      </a:cubicBezTo>
                      <a:cubicBezTo>
                        <a:pt x="9455" y="9667"/>
                        <a:pt x="10238" y="11234"/>
                        <a:pt x="9977" y="13063"/>
                      </a:cubicBezTo>
                      <a:cubicBezTo>
                        <a:pt x="9716" y="17765"/>
                        <a:pt x="1878" y="16198"/>
                        <a:pt x="2140" y="12018"/>
                      </a:cubicBezTo>
                      <a:cubicBezTo>
                        <a:pt x="2140" y="9928"/>
                        <a:pt x="4752" y="8622"/>
                        <a:pt x="4230" y="6531"/>
                      </a:cubicBezTo>
                      <a:cubicBezTo>
                        <a:pt x="3968" y="4442"/>
                        <a:pt x="1356" y="5225"/>
                        <a:pt x="311" y="3919"/>
                      </a:cubicBezTo>
                      <a:cubicBezTo>
                        <a:pt x="-995" y="2090"/>
                        <a:pt x="2140" y="0"/>
                        <a:pt x="3707" y="0"/>
                      </a:cubicBezTo>
                      <a:cubicBezTo>
                        <a:pt x="6581" y="0"/>
                        <a:pt x="9193" y="2351"/>
                        <a:pt x="12067" y="2090"/>
                      </a:cubicBezTo>
                      <a:cubicBezTo>
                        <a:pt x="13896" y="1829"/>
                        <a:pt x="15202" y="784"/>
                        <a:pt x="17031" y="523"/>
                      </a:cubicBezTo>
                      <a:cubicBezTo>
                        <a:pt x="18860" y="261"/>
                        <a:pt x="20950" y="0"/>
                        <a:pt x="22779" y="261"/>
                      </a:cubicBezTo>
                      <a:cubicBezTo>
                        <a:pt x="24346" y="523"/>
                        <a:pt x="27220" y="1306"/>
                        <a:pt x="28004" y="2874"/>
                      </a:cubicBezTo>
                      <a:cubicBezTo>
                        <a:pt x="28265" y="3658"/>
                        <a:pt x="27743" y="4442"/>
                        <a:pt x="27743" y="5225"/>
                      </a:cubicBezTo>
                      <a:cubicBezTo>
                        <a:pt x="27481" y="6270"/>
                        <a:pt x="27220" y="7315"/>
                        <a:pt x="27743" y="8360"/>
                      </a:cubicBezTo>
                      <a:cubicBezTo>
                        <a:pt x="28526" y="10450"/>
                        <a:pt x="30878" y="11495"/>
                        <a:pt x="32968" y="12540"/>
                      </a:cubicBezTo>
                      <a:cubicBezTo>
                        <a:pt x="34796" y="13585"/>
                        <a:pt x="36364" y="14892"/>
                        <a:pt x="37931" y="16459"/>
                      </a:cubicBezTo>
                      <a:cubicBezTo>
                        <a:pt x="39760" y="18288"/>
                        <a:pt x="41067" y="21423"/>
                        <a:pt x="37931" y="22729"/>
                      </a:cubicBezTo>
                      <a:cubicBezTo>
                        <a:pt x="35319" y="23774"/>
                        <a:pt x="33751" y="21945"/>
                        <a:pt x="32184" y="20378"/>
                      </a:cubicBezTo>
                      <a:cubicBezTo>
                        <a:pt x="30878" y="19333"/>
                        <a:pt x="29571" y="18027"/>
                        <a:pt x="28004" y="17504"/>
                      </a:cubicBezTo>
                      <a:cubicBezTo>
                        <a:pt x="26959" y="16982"/>
                        <a:pt x="26175" y="16720"/>
                        <a:pt x="25130" y="16198"/>
                      </a:cubicBezTo>
                      <a:cubicBezTo>
                        <a:pt x="23562" y="15675"/>
                        <a:pt x="23040" y="15936"/>
                        <a:pt x="22256" y="1593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4D222FB9-CD25-0922-0405-D89FA1F3A348}"/>
                    </a:ext>
                  </a:extLst>
                </p:cNvPr>
                <p:cNvSpPr/>
                <p:nvPr/>
              </p:nvSpPr>
              <p:spPr>
                <a:xfrm>
                  <a:off x="3321270" y="5397610"/>
                  <a:ext cx="21028" cy="9748"/>
                </a:xfrm>
                <a:custGeom>
                  <a:avLst/>
                  <a:gdLst>
                    <a:gd name="connsiteX0" fmla="*/ 18391 w 21028"/>
                    <a:gd name="connsiteY0" fmla="*/ 9577 h 9748"/>
                    <a:gd name="connsiteX1" fmla="*/ 16301 w 21028"/>
                    <a:gd name="connsiteY1" fmla="*/ 9315 h 9748"/>
                    <a:gd name="connsiteX2" fmla="*/ 15256 w 21028"/>
                    <a:gd name="connsiteY2" fmla="*/ 6442 h 9748"/>
                    <a:gd name="connsiteX3" fmla="*/ 12904 w 21028"/>
                    <a:gd name="connsiteY3" fmla="*/ 5658 h 9748"/>
                    <a:gd name="connsiteX4" fmla="*/ 10031 w 21028"/>
                    <a:gd name="connsiteY4" fmla="*/ 5919 h 9748"/>
                    <a:gd name="connsiteX5" fmla="*/ 7679 w 21028"/>
                    <a:gd name="connsiteY5" fmla="*/ 6181 h 9748"/>
                    <a:gd name="connsiteX6" fmla="*/ 4806 w 21028"/>
                    <a:gd name="connsiteY6" fmla="*/ 3568 h 9748"/>
                    <a:gd name="connsiteX7" fmla="*/ 2715 w 21028"/>
                    <a:gd name="connsiteY7" fmla="*/ 3307 h 9748"/>
                    <a:gd name="connsiteX8" fmla="*/ 626 w 21028"/>
                    <a:gd name="connsiteY8" fmla="*/ 3307 h 9748"/>
                    <a:gd name="connsiteX9" fmla="*/ 364 w 21028"/>
                    <a:gd name="connsiteY9" fmla="*/ 1478 h 9748"/>
                    <a:gd name="connsiteX10" fmla="*/ 2715 w 21028"/>
                    <a:gd name="connsiteY10" fmla="*/ 694 h 9748"/>
                    <a:gd name="connsiteX11" fmla="*/ 8986 w 21028"/>
                    <a:gd name="connsiteY11" fmla="*/ 1739 h 9748"/>
                    <a:gd name="connsiteX12" fmla="*/ 11598 w 21028"/>
                    <a:gd name="connsiteY12" fmla="*/ 1478 h 9748"/>
                    <a:gd name="connsiteX13" fmla="*/ 13427 w 21028"/>
                    <a:gd name="connsiteY13" fmla="*/ 172 h 9748"/>
                    <a:gd name="connsiteX14" fmla="*/ 16301 w 21028"/>
                    <a:gd name="connsiteY14" fmla="*/ 433 h 9748"/>
                    <a:gd name="connsiteX15" fmla="*/ 18391 w 21028"/>
                    <a:gd name="connsiteY15" fmla="*/ 955 h 9748"/>
                    <a:gd name="connsiteX16" fmla="*/ 21003 w 21028"/>
                    <a:gd name="connsiteY16" fmla="*/ 2001 h 9748"/>
                    <a:gd name="connsiteX17" fmla="*/ 20220 w 21028"/>
                    <a:gd name="connsiteY17" fmla="*/ 6181 h 9748"/>
                    <a:gd name="connsiteX18" fmla="*/ 19436 w 21028"/>
                    <a:gd name="connsiteY18" fmla="*/ 8793 h 9748"/>
                    <a:gd name="connsiteX19" fmla="*/ 18391 w 21028"/>
                    <a:gd name="connsiteY19" fmla="*/ 9577 h 9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028" h="9748">
                      <a:moveTo>
                        <a:pt x="18391" y="9577"/>
                      </a:moveTo>
                      <a:cubicBezTo>
                        <a:pt x="17607" y="9838"/>
                        <a:pt x="16823" y="9838"/>
                        <a:pt x="16301" y="9315"/>
                      </a:cubicBezTo>
                      <a:cubicBezTo>
                        <a:pt x="15256" y="8793"/>
                        <a:pt x="15778" y="7487"/>
                        <a:pt x="15256" y="6442"/>
                      </a:cubicBezTo>
                      <a:cubicBezTo>
                        <a:pt x="14733" y="5658"/>
                        <a:pt x="13688" y="5658"/>
                        <a:pt x="12904" y="5658"/>
                      </a:cubicBezTo>
                      <a:cubicBezTo>
                        <a:pt x="11859" y="5397"/>
                        <a:pt x="10814" y="5919"/>
                        <a:pt x="10031" y="5919"/>
                      </a:cubicBezTo>
                      <a:cubicBezTo>
                        <a:pt x="9247" y="5919"/>
                        <a:pt x="8463" y="6442"/>
                        <a:pt x="7679" y="6181"/>
                      </a:cubicBezTo>
                      <a:cubicBezTo>
                        <a:pt x="6373" y="5658"/>
                        <a:pt x="6373" y="4090"/>
                        <a:pt x="4806" y="3568"/>
                      </a:cubicBezTo>
                      <a:cubicBezTo>
                        <a:pt x="4022" y="3307"/>
                        <a:pt x="3499" y="3307"/>
                        <a:pt x="2715" y="3307"/>
                      </a:cubicBezTo>
                      <a:cubicBezTo>
                        <a:pt x="2193" y="3307"/>
                        <a:pt x="887" y="3568"/>
                        <a:pt x="626" y="3307"/>
                      </a:cubicBezTo>
                      <a:cubicBezTo>
                        <a:pt x="-158" y="3045"/>
                        <a:pt x="-158" y="2262"/>
                        <a:pt x="364" y="1478"/>
                      </a:cubicBezTo>
                      <a:cubicBezTo>
                        <a:pt x="887" y="955"/>
                        <a:pt x="2193" y="694"/>
                        <a:pt x="2715" y="694"/>
                      </a:cubicBezTo>
                      <a:cubicBezTo>
                        <a:pt x="4806" y="694"/>
                        <a:pt x="7157" y="1478"/>
                        <a:pt x="8986" y="1739"/>
                      </a:cubicBezTo>
                      <a:cubicBezTo>
                        <a:pt x="9769" y="2001"/>
                        <a:pt x="10814" y="2001"/>
                        <a:pt x="11598" y="1478"/>
                      </a:cubicBezTo>
                      <a:cubicBezTo>
                        <a:pt x="12382" y="955"/>
                        <a:pt x="12382" y="433"/>
                        <a:pt x="13427" y="172"/>
                      </a:cubicBezTo>
                      <a:cubicBezTo>
                        <a:pt x="14472" y="-90"/>
                        <a:pt x="15517" y="-90"/>
                        <a:pt x="16301" y="433"/>
                      </a:cubicBezTo>
                      <a:cubicBezTo>
                        <a:pt x="17084" y="955"/>
                        <a:pt x="17607" y="1217"/>
                        <a:pt x="18391" y="955"/>
                      </a:cubicBezTo>
                      <a:cubicBezTo>
                        <a:pt x="19436" y="694"/>
                        <a:pt x="21264" y="433"/>
                        <a:pt x="21003" y="2001"/>
                      </a:cubicBezTo>
                      <a:cubicBezTo>
                        <a:pt x="21003" y="3307"/>
                        <a:pt x="20481" y="4874"/>
                        <a:pt x="20220" y="6181"/>
                      </a:cubicBezTo>
                      <a:cubicBezTo>
                        <a:pt x="20220" y="6964"/>
                        <a:pt x="20220" y="8270"/>
                        <a:pt x="19436" y="8793"/>
                      </a:cubicBezTo>
                      <a:cubicBezTo>
                        <a:pt x="19697" y="9315"/>
                        <a:pt x="19175" y="9577"/>
                        <a:pt x="18391" y="95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4296FA3C-517F-77B0-B49C-B1234357D418}"/>
                    </a:ext>
                  </a:extLst>
                </p:cNvPr>
                <p:cNvSpPr/>
                <p:nvPr/>
              </p:nvSpPr>
              <p:spPr>
                <a:xfrm>
                  <a:off x="3318359" y="5384252"/>
                  <a:ext cx="14356" cy="9690"/>
                </a:xfrm>
                <a:custGeom>
                  <a:avLst/>
                  <a:gdLst>
                    <a:gd name="connsiteX0" fmla="*/ 6411 w 14356"/>
                    <a:gd name="connsiteY0" fmla="*/ 9088 h 9690"/>
                    <a:gd name="connsiteX1" fmla="*/ 3537 w 14356"/>
                    <a:gd name="connsiteY1" fmla="*/ 8826 h 9690"/>
                    <a:gd name="connsiteX2" fmla="*/ 1969 w 14356"/>
                    <a:gd name="connsiteY2" fmla="*/ 5691 h 9690"/>
                    <a:gd name="connsiteX3" fmla="*/ 141 w 14356"/>
                    <a:gd name="connsiteY3" fmla="*/ 3863 h 9690"/>
                    <a:gd name="connsiteX4" fmla="*/ 1447 w 14356"/>
                    <a:gd name="connsiteY4" fmla="*/ 1250 h 9690"/>
                    <a:gd name="connsiteX5" fmla="*/ 5366 w 14356"/>
                    <a:gd name="connsiteY5" fmla="*/ 205 h 9690"/>
                    <a:gd name="connsiteX6" fmla="*/ 11113 w 14356"/>
                    <a:gd name="connsiteY6" fmla="*/ 466 h 9690"/>
                    <a:gd name="connsiteX7" fmla="*/ 14248 w 14356"/>
                    <a:gd name="connsiteY7" fmla="*/ 5430 h 9690"/>
                    <a:gd name="connsiteX8" fmla="*/ 9023 w 14356"/>
                    <a:gd name="connsiteY8" fmla="*/ 9610 h 9690"/>
                    <a:gd name="connsiteX9" fmla="*/ 6411 w 14356"/>
                    <a:gd name="connsiteY9" fmla="*/ 9088 h 9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356" h="9690">
                      <a:moveTo>
                        <a:pt x="6411" y="9088"/>
                      </a:moveTo>
                      <a:cubicBezTo>
                        <a:pt x="5366" y="9349"/>
                        <a:pt x="4321" y="10133"/>
                        <a:pt x="3537" y="8826"/>
                      </a:cubicBezTo>
                      <a:cubicBezTo>
                        <a:pt x="2753" y="7781"/>
                        <a:pt x="2753" y="6736"/>
                        <a:pt x="1969" y="5691"/>
                      </a:cubicBezTo>
                      <a:cubicBezTo>
                        <a:pt x="1447" y="5169"/>
                        <a:pt x="663" y="4646"/>
                        <a:pt x="141" y="3863"/>
                      </a:cubicBezTo>
                      <a:cubicBezTo>
                        <a:pt x="-382" y="2556"/>
                        <a:pt x="663" y="1772"/>
                        <a:pt x="1447" y="1250"/>
                      </a:cubicBezTo>
                      <a:cubicBezTo>
                        <a:pt x="2753" y="205"/>
                        <a:pt x="3798" y="-317"/>
                        <a:pt x="5366" y="205"/>
                      </a:cubicBezTo>
                      <a:cubicBezTo>
                        <a:pt x="7194" y="727"/>
                        <a:pt x="9023" y="727"/>
                        <a:pt x="11113" y="466"/>
                      </a:cubicBezTo>
                      <a:cubicBezTo>
                        <a:pt x="13203" y="205"/>
                        <a:pt x="13987" y="4124"/>
                        <a:pt x="14248" y="5430"/>
                      </a:cubicBezTo>
                      <a:cubicBezTo>
                        <a:pt x="15032" y="8043"/>
                        <a:pt x="11375" y="10133"/>
                        <a:pt x="9023" y="9610"/>
                      </a:cubicBezTo>
                      <a:cubicBezTo>
                        <a:pt x="7717" y="9871"/>
                        <a:pt x="7717" y="8565"/>
                        <a:pt x="6411" y="90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7ADDCBAF-133B-C64F-E75F-E7BDC2C8D63A}"/>
                    </a:ext>
                  </a:extLst>
                </p:cNvPr>
                <p:cNvSpPr/>
                <p:nvPr/>
              </p:nvSpPr>
              <p:spPr>
                <a:xfrm>
                  <a:off x="3303278" y="5385607"/>
                  <a:ext cx="11817" cy="9341"/>
                </a:xfrm>
                <a:custGeom>
                  <a:avLst/>
                  <a:gdLst>
                    <a:gd name="connsiteX0" fmla="*/ 1374 w 11817"/>
                    <a:gd name="connsiteY0" fmla="*/ 8517 h 9341"/>
                    <a:gd name="connsiteX1" fmla="*/ 68 w 11817"/>
                    <a:gd name="connsiteY1" fmla="*/ 6688 h 9341"/>
                    <a:gd name="connsiteX2" fmla="*/ 3465 w 11817"/>
                    <a:gd name="connsiteY2" fmla="*/ 3553 h 9341"/>
                    <a:gd name="connsiteX3" fmla="*/ 5816 w 11817"/>
                    <a:gd name="connsiteY3" fmla="*/ 1463 h 9341"/>
                    <a:gd name="connsiteX4" fmla="*/ 8951 w 11817"/>
                    <a:gd name="connsiteY4" fmla="*/ 157 h 9341"/>
                    <a:gd name="connsiteX5" fmla="*/ 11563 w 11817"/>
                    <a:gd name="connsiteY5" fmla="*/ 5643 h 9341"/>
                    <a:gd name="connsiteX6" fmla="*/ 8690 w 11817"/>
                    <a:gd name="connsiteY6" fmla="*/ 7994 h 9341"/>
                    <a:gd name="connsiteX7" fmla="*/ 3465 w 11817"/>
                    <a:gd name="connsiteY7" fmla="*/ 9301 h 9341"/>
                    <a:gd name="connsiteX8" fmla="*/ 1374 w 11817"/>
                    <a:gd name="connsiteY8" fmla="*/ 8517 h 9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17" h="9341">
                      <a:moveTo>
                        <a:pt x="1374" y="8517"/>
                      </a:moveTo>
                      <a:cubicBezTo>
                        <a:pt x="852" y="7994"/>
                        <a:pt x="330" y="7472"/>
                        <a:pt x="68" y="6688"/>
                      </a:cubicBezTo>
                      <a:cubicBezTo>
                        <a:pt x="-454" y="4076"/>
                        <a:pt x="2158" y="4598"/>
                        <a:pt x="3465" y="3553"/>
                      </a:cubicBezTo>
                      <a:cubicBezTo>
                        <a:pt x="4248" y="3031"/>
                        <a:pt x="5032" y="1986"/>
                        <a:pt x="5816" y="1463"/>
                      </a:cubicBezTo>
                      <a:cubicBezTo>
                        <a:pt x="6599" y="941"/>
                        <a:pt x="7906" y="418"/>
                        <a:pt x="8951" y="157"/>
                      </a:cubicBezTo>
                      <a:cubicBezTo>
                        <a:pt x="12608" y="-888"/>
                        <a:pt x="11825" y="3553"/>
                        <a:pt x="11563" y="5643"/>
                      </a:cubicBezTo>
                      <a:cubicBezTo>
                        <a:pt x="11302" y="7472"/>
                        <a:pt x="10518" y="7472"/>
                        <a:pt x="8690" y="7994"/>
                      </a:cubicBezTo>
                      <a:cubicBezTo>
                        <a:pt x="7122" y="8517"/>
                        <a:pt x="5293" y="9562"/>
                        <a:pt x="3465" y="9301"/>
                      </a:cubicBezTo>
                      <a:cubicBezTo>
                        <a:pt x="2942" y="9301"/>
                        <a:pt x="1897" y="9040"/>
                        <a:pt x="1374" y="85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142AA04B-81F2-AB0C-67A7-0015F38EA0BF}"/>
                    </a:ext>
                  </a:extLst>
                </p:cNvPr>
                <p:cNvSpPr/>
                <p:nvPr/>
              </p:nvSpPr>
              <p:spPr>
                <a:xfrm>
                  <a:off x="3329943" y="5375575"/>
                  <a:ext cx="8934" cy="5682"/>
                </a:xfrm>
                <a:custGeom>
                  <a:avLst/>
                  <a:gdLst>
                    <a:gd name="connsiteX0" fmla="*/ 2926 w 8934"/>
                    <a:gd name="connsiteY0" fmla="*/ 5486 h 5682"/>
                    <a:gd name="connsiteX1" fmla="*/ 5799 w 8934"/>
                    <a:gd name="connsiteY1" fmla="*/ 5486 h 5682"/>
                    <a:gd name="connsiteX2" fmla="*/ 8935 w 8934"/>
                    <a:gd name="connsiteY2" fmla="*/ 3135 h 5682"/>
                    <a:gd name="connsiteX3" fmla="*/ 7106 w 8934"/>
                    <a:gd name="connsiteY3" fmla="*/ 523 h 5682"/>
                    <a:gd name="connsiteX4" fmla="*/ 3710 w 8934"/>
                    <a:gd name="connsiteY4" fmla="*/ 0 h 5682"/>
                    <a:gd name="connsiteX5" fmla="*/ 52 w 8934"/>
                    <a:gd name="connsiteY5" fmla="*/ 2874 h 5682"/>
                    <a:gd name="connsiteX6" fmla="*/ 1097 w 8934"/>
                    <a:gd name="connsiteY6" fmla="*/ 5225 h 5682"/>
                    <a:gd name="connsiteX7" fmla="*/ 2926 w 8934"/>
                    <a:gd name="connsiteY7" fmla="*/ 5486 h 5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34" h="5682">
                      <a:moveTo>
                        <a:pt x="2926" y="5486"/>
                      </a:moveTo>
                      <a:cubicBezTo>
                        <a:pt x="3971" y="5748"/>
                        <a:pt x="5016" y="5748"/>
                        <a:pt x="5799" y="5486"/>
                      </a:cubicBezTo>
                      <a:cubicBezTo>
                        <a:pt x="6844" y="4964"/>
                        <a:pt x="8935" y="4703"/>
                        <a:pt x="8935" y="3135"/>
                      </a:cubicBezTo>
                      <a:cubicBezTo>
                        <a:pt x="8935" y="2090"/>
                        <a:pt x="7890" y="1045"/>
                        <a:pt x="7106" y="523"/>
                      </a:cubicBezTo>
                      <a:cubicBezTo>
                        <a:pt x="6322" y="0"/>
                        <a:pt x="4493" y="523"/>
                        <a:pt x="3710" y="0"/>
                      </a:cubicBezTo>
                      <a:cubicBezTo>
                        <a:pt x="2664" y="523"/>
                        <a:pt x="313" y="1567"/>
                        <a:pt x="52" y="2874"/>
                      </a:cubicBezTo>
                      <a:cubicBezTo>
                        <a:pt x="-209" y="3658"/>
                        <a:pt x="574" y="4703"/>
                        <a:pt x="1097" y="5225"/>
                      </a:cubicBezTo>
                      <a:cubicBezTo>
                        <a:pt x="1619" y="5225"/>
                        <a:pt x="2142" y="5486"/>
                        <a:pt x="2926" y="54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6C9E2466-FBAD-E525-366A-E7A3F8FBF807}"/>
                    </a:ext>
                  </a:extLst>
                </p:cNvPr>
                <p:cNvSpPr/>
                <p:nvPr/>
              </p:nvSpPr>
              <p:spPr>
                <a:xfrm>
                  <a:off x="3328943" y="5361206"/>
                  <a:ext cx="10249" cy="12088"/>
                </a:xfrm>
                <a:custGeom>
                  <a:avLst/>
                  <a:gdLst>
                    <a:gd name="connsiteX0" fmla="*/ 2358 w 10249"/>
                    <a:gd name="connsiteY0" fmla="*/ 11234 h 12088"/>
                    <a:gd name="connsiteX1" fmla="*/ 529 w 10249"/>
                    <a:gd name="connsiteY1" fmla="*/ 8099 h 12088"/>
                    <a:gd name="connsiteX2" fmla="*/ 6015 w 10249"/>
                    <a:gd name="connsiteY2" fmla="*/ 3135 h 12088"/>
                    <a:gd name="connsiteX3" fmla="*/ 6276 w 10249"/>
                    <a:gd name="connsiteY3" fmla="*/ 784 h 12088"/>
                    <a:gd name="connsiteX4" fmla="*/ 8366 w 10249"/>
                    <a:gd name="connsiteY4" fmla="*/ 0 h 12088"/>
                    <a:gd name="connsiteX5" fmla="*/ 9934 w 10249"/>
                    <a:gd name="connsiteY5" fmla="*/ 3919 h 12088"/>
                    <a:gd name="connsiteX6" fmla="*/ 10195 w 10249"/>
                    <a:gd name="connsiteY6" fmla="*/ 9405 h 12088"/>
                    <a:gd name="connsiteX7" fmla="*/ 7583 w 10249"/>
                    <a:gd name="connsiteY7" fmla="*/ 12018 h 12088"/>
                    <a:gd name="connsiteX8" fmla="*/ 5231 w 10249"/>
                    <a:gd name="connsiteY8" fmla="*/ 11495 h 12088"/>
                    <a:gd name="connsiteX9" fmla="*/ 2358 w 10249"/>
                    <a:gd name="connsiteY9" fmla="*/ 11234 h 1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49" h="12088">
                      <a:moveTo>
                        <a:pt x="2358" y="11234"/>
                      </a:moveTo>
                      <a:cubicBezTo>
                        <a:pt x="529" y="11234"/>
                        <a:pt x="-778" y="9928"/>
                        <a:pt x="529" y="8099"/>
                      </a:cubicBezTo>
                      <a:cubicBezTo>
                        <a:pt x="1835" y="6270"/>
                        <a:pt x="5493" y="5486"/>
                        <a:pt x="6015" y="3135"/>
                      </a:cubicBezTo>
                      <a:cubicBezTo>
                        <a:pt x="6276" y="2351"/>
                        <a:pt x="5754" y="1567"/>
                        <a:pt x="6276" y="784"/>
                      </a:cubicBezTo>
                      <a:cubicBezTo>
                        <a:pt x="6799" y="0"/>
                        <a:pt x="7844" y="0"/>
                        <a:pt x="8366" y="0"/>
                      </a:cubicBezTo>
                      <a:cubicBezTo>
                        <a:pt x="9934" y="523"/>
                        <a:pt x="10195" y="2613"/>
                        <a:pt x="9934" y="3919"/>
                      </a:cubicBezTo>
                      <a:cubicBezTo>
                        <a:pt x="9673" y="5748"/>
                        <a:pt x="10457" y="7576"/>
                        <a:pt x="10195" y="9405"/>
                      </a:cubicBezTo>
                      <a:cubicBezTo>
                        <a:pt x="9934" y="10450"/>
                        <a:pt x="8889" y="11756"/>
                        <a:pt x="7583" y="12018"/>
                      </a:cubicBezTo>
                      <a:cubicBezTo>
                        <a:pt x="6799" y="12279"/>
                        <a:pt x="6015" y="11756"/>
                        <a:pt x="5231" y="11495"/>
                      </a:cubicBezTo>
                      <a:cubicBezTo>
                        <a:pt x="4448" y="11234"/>
                        <a:pt x="3403" y="11234"/>
                        <a:pt x="2358" y="112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A07723DF-D815-8D3B-31D6-4ADFD2DBD7EE}"/>
                    </a:ext>
                  </a:extLst>
                </p:cNvPr>
                <p:cNvSpPr/>
                <p:nvPr/>
              </p:nvSpPr>
              <p:spPr>
                <a:xfrm>
                  <a:off x="3318826" y="5375468"/>
                  <a:ext cx="7029" cy="6136"/>
                </a:xfrm>
                <a:custGeom>
                  <a:avLst/>
                  <a:gdLst>
                    <a:gd name="connsiteX0" fmla="*/ 196 w 7029"/>
                    <a:gd name="connsiteY0" fmla="*/ 5855 h 6136"/>
                    <a:gd name="connsiteX1" fmla="*/ 196 w 7029"/>
                    <a:gd name="connsiteY1" fmla="*/ 5855 h 6136"/>
                    <a:gd name="connsiteX2" fmla="*/ 719 w 7029"/>
                    <a:gd name="connsiteY2" fmla="*/ 1674 h 6136"/>
                    <a:gd name="connsiteX3" fmla="*/ 3854 w 7029"/>
                    <a:gd name="connsiteY3" fmla="*/ 368 h 6136"/>
                    <a:gd name="connsiteX4" fmla="*/ 6989 w 7029"/>
                    <a:gd name="connsiteY4" fmla="*/ 2458 h 6136"/>
                    <a:gd name="connsiteX5" fmla="*/ 5160 w 7029"/>
                    <a:gd name="connsiteY5" fmla="*/ 5071 h 6136"/>
                    <a:gd name="connsiteX6" fmla="*/ 196 w 7029"/>
                    <a:gd name="connsiteY6" fmla="*/ 5855 h 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29" h="6136">
                      <a:moveTo>
                        <a:pt x="196" y="5855"/>
                      </a:moveTo>
                      <a:cubicBezTo>
                        <a:pt x="-65" y="5855"/>
                        <a:pt x="-65" y="5855"/>
                        <a:pt x="196" y="5855"/>
                      </a:cubicBezTo>
                      <a:cubicBezTo>
                        <a:pt x="-326" y="4548"/>
                        <a:pt x="719" y="2981"/>
                        <a:pt x="719" y="1674"/>
                      </a:cubicBezTo>
                      <a:cubicBezTo>
                        <a:pt x="980" y="-416"/>
                        <a:pt x="2025" y="-154"/>
                        <a:pt x="3854" y="368"/>
                      </a:cubicBezTo>
                      <a:cubicBezTo>
                        <a:pt x="5160" y="630"/>
                        <a:pt x="6727" y="630"/>
                        <a:pt x="6989" y="2458"/>
                      </a:cubicBezTo>
                      <a:cubicBezTo>
                        <a:pt x="7250" y="3764"/>
                        <a:pt x="6205" y="4548"/>
                        <a:pt x="5160" y="5071"/>
                      </a:cubicBezTo>
                      <a:cubicBezTo>
                        <a:pt x="4376" y="5593"/>
                        <a:pt x="980" y="6638"/>
                        <a:pt x="196" y="58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22C72D1C-362F-7464-5D7F-8F3F900903B9}"/>
                    </a:ext>
                  </a:extLst>
                </p:cNvPr>
                <p:cNvSpPr/>
                <p:nvPr/>
              </p:nvSpPr>
              <p:spPr>
                <a:xfrm>
                  <a:off x="3303014" y="5367990"/>
                  <a:ext cx="13917" cy="13381"/>
                </a:xfrm>
                <a:custGeom>
                  <a:avLst/>
                  <a:gdLst>
                    <a:gd name="connsiteX0" fmla="*/ 4513 w 13917"/>
                    <a:gd name="connsiteY0" fmla="*/ 13333 h 13381"/>
                    <a:gd name="connsiteX1" fmla="*/ 2945 w 13917"/>
                    <a:gd name="connsiteY1" fmla="*/ 10981 h 13381"/>
                    <a:gd name="connsiteX2" fmla="*/ 1639 w 13917"/>
                    <a:gd name="connsiteY2" fmla="*/ 8630 h 13381"/>
                    <a:gd name="connsiteX3" fmla="*/ 71 w 13917"/>
                    <a:gd name="connsiteY3" fmla="*/ 7324 h 13381"/>
                    <a:gd name="connsiteX4" fmla="*/ 594 w 13917"/>
                    <a:gd name="connsiteY4" fmla="*/ 5234 h 13381"/>
                    <a:gd name="connsiteX5" fmla="*/ 2423 w 13917"/>
                    <a:gd name="connsiteY5" fmla="*/ 3927 h 13381"/>
                    <a:gd name="connsiteX6" fmla="*/ 2684 w 13917"/>
                    <a:gd name="connsiteY6" fmla="*/ 1837 h 13381"/>
                    <a:gd name="connsiteX7" fmla="*/ 6341 w 13917"/>
                    <a:gd name="connsiteY7" fmla="*/ 270 h 13381"/>
                    <a:gd name="connsiteX8" fmla="*/ 7386 w 13917"/>
                    <a:gd name="connsiteY8" fmla="*/ 2360 h 13381"/>
                    <a:gd name="connsiteX9" fmla="*/ 8693 w 13917"/>
                    <a:gd name="connsiteY9" fmla="*/ 4711 h 13381"/>
                    <a:gd name="connsiteX10" fmla="*/ 13918 w 13917"/>
                    <a:gd name="connsiteY10" fmla="*/ 6540 h 13381"/>
                    <a:gd name="connsiteX11" fmla="*/ 11305 w 13917"/>
                    <a:gd name="connsiteY11" fmla="*/ 9414 h 13381"/>
                    <a:gd name="connsiteX12" fmla="*/ 8954 w 13917"/>
                    <a:gd name="connsiteY12" fmla="*/ 11504 h 13381"/>
                    <a:gd name="connsiteX13" fmla="*/ 4513 w 13917"/>
                    <a:gd name="connsiteY13" fmla="*/ 13333 h 13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917" h="13381">
                      <a:moveTo>
                        <a:pt x="4513" y="13333"/>
                      </a:moveTo>
                      <a:cubicBezTo>
                        <a:pt x="2684" y="13594"/>
                        <a:pt x="1639" y="12810"/>
                        <a:pt x="2945" y="10981"/>
                      </a:cubicBezTo>
                      <a:cubicBezTo>
                        <a:pt x="3729" y="9414"/>
                        <a:pt x="2945" y="9414"/>
                        <a:pt x="1639" y="8630"/>
                      </a:cubicBezTo>
                      <a:cubicBezTo>
                        <a:pt x="1116" y="8108"/>
                        <a:pt x="332" y="7846"/>
                        <a:pt x="71" y="7324"/>
                      </a:cubicBezTo>
                      <a:cubicBezTo>
                        <a:pt x="-190" y="6801"/>
                        <a:pt x="332" y="5495"/>
                        <a:pt x="594" y="5234"/>
                      </a:cubicBezTo>
                      <a:cubicBezTo>
                        <a:pt x="1116" y="4711"/>
                        <a:pt x="2161" y="4450"/>
                        <a:pt x="2423" y="3927"/>
                      </a:cubicBezTo>
                      <a:cubicBezTo>
                        <a:pt x="2684" y="3405"/>
                        <a:pt x="2684" y="2360"/>
                        <a:pt x="2684" y="1837"/>
                      </a:cubicBezTo>
                      <a:cubicBezTo>
                        <a:pt x="2945" y="531"/>
                        <a:pt x="5296" y="-514"/>
                        <a:pt x="6341" y="270"/>
                      </a:cubicBezTo>
                      <a:cubicBezTo>
                        <a:pt x="6864" y="792"/>
                        <a:pt x="7125" y="1837"/>
                        <a:pt x="7386" y="2360"/>
                      </a:cubicBezTo>
                      <a:cubicBezTo>
                        <a:pt x="7909" y="3144"/>
                        <a:pt x="8170" y="4189"/>
                        <a:pt x="8693" y="4711"/>
                      </a:cubicBezTo>
                      <a:cubicBezTo>
                        <a:pt x="9999" y="6540"/>
                        <a:pt x="13918" y="2883"/>
                        <a:pt x="13918" y="6540"/>
                      </a:cubicBezTo>
                      <a:cubicBezTo>
                        <a:pt x="13918" y="8108"/>
                        <a:pt x="12612" y="9152"/>
                        <a:pt x="11305" y="9414"/>
                      </a:cubicBezTo>
                      <a:cubicBezTo>
                        <a:pt x="9999" y="9936"/>
                        <a:pt x="9738" y="10197"/>
                        <a:pt x="8954" y="11504"/>
                      </a:cubicBezTo>
                      <a:cubicBezTo>
                        <a:pt x="7909" y="12810"/>
                        <a:pt x="6341" y="13071"/>
                        <a:pt x="4513" y="133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CC9AA782-9F69-2882-CEBE-0DAC34E2720B}"/>
                    </a:ext>
                  </a:extLst>
                </p:cNvPr>
                <p:cNvSpPr/>
                <p:nvPr/>
              </p:nvSpPr>
              <p:spPr>
                <a:xfrm>
                  <a:off x="3294203" y="5375273"/>
                  <a:ext cx="5254" cy="10561"/>
                </a:xfrm>
                <a:custGeom>
                  <a:avLst/>
                  <a:gdLst>
                    <a:gd name="connsiteX0" fmla="*/ 1568 w 5254"/>
                    <a:gd name="connsiteY0" fmla="*/ 9968 h 10561"/>
                    <a:gd name="connsiteX1" fmla="*/ 0 w 5254"/>
                    <a:gd name="connsiteY1" fmla="*/ 10490 h 10561"/>
                    <a:gd name="connsiteX2" fmla="*/ 523 w 5254"/>
                    <a:gd name="connsiteY2" fmla="*/ 6310 h 10561"/>
                    <a:gd name="connsiteX3" fmla="*/ 784 w 5254"/>
                    <a:gd name="connsiteY3" fmla="*/ 2130 h 10561"/>
                    <a:gd name="connsiteX4" fmla="*/ 3396 w 5254"/>
                    <a:gd name="connsiteY4" fmla="*/ 40 h 10561"/>
                    <a:gd name="connsiteX5" fmla="*/ 4964 w 5254"/>
                    <a:gd name="connsiteY5" fmla="*/ 3959 h 10561"/>
                    <a:gd name="connsiteX6" fmla="*/ 4180 w 5254"/>
                    <a:gd name="connsiteY6" fmla="*/ 7356 h 10561"/>
                    <a:gd name="connsiteX7" fmla="*/ 3135 w 5254"/>
                    <a:gd name="connsiteY7" fmla="*/ 8662 h 10561"/>
                    <a:gd name="connsiteX8" fmla="*/ 1568 w 5254"/>
                    <a:gd name="connsiteY8" fmla="*/ 9968 h 10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54" h="10561">
                      <a:moveTo>
                        <a:pt x="1568" y="9968"/>
                      </a:moveTo>
                      <a:cubicBezTo>
                        <a:pt x="1306" y="10229"/>
                        <a:pt x="523" y="10752"/>
                        <a:pt x="0" y="10490"/>
                      </a:cubicBezTo>
                      <a:cubicBezTo>
                        <a:pt x="0" y="8923"/>
                        <a:pt x="262" y="7617"/>
                        <a:pt x="523" y="6310"/>
                      </a:cubicBezTo>
                      <a:cubicBezTo>
                        <a:pt x="784" y="5004"/>
                        <a:pt x="523" y="3437"/>
                        <a:pt x="784" y="2130"/>
                      </a:cubicBezTo>
                      <a:cubicBezTo>
                        <a:pt x="1045" y="824"/>
                        <a:pt x="2090" y="-221"/>
                        <a:pt x="3396" y="40"/>
                      </a:cubicBezTo>
                      <a:cubicBezTo>
                        <a:pt x="5487" y="301"/>
                        <a:pt x="5487" y="2392"/>
                        <a:pt x="4964" y="3959"/>
                      </a:cubicBezTo>
                      <a:cubicBezTo>
                        <a:pt x="4703" y="5004"/>
                        <a:pt x="4703" y="6310"/>
                        <a:pt x="4180" y="7356"/>
                      </a:cubicBezTo>
                      <a:cubicBezTo>
                        <a:pt x="3919" y="7878"/>
                        <a:pt x="3658" y="8400"/>
                        <a:pt x="3135" y="8662"/>
                      </a:cubicBezTo>
                      <a:cubicBezTo>
                        <a:pt x="2351" y="9184"/>
                        <a:pt x="2090" y="9707"/>
                        <a:pt x="1568" y="99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AA719616-0508-5828-AC23-9C727166804C}"/>
                    </a:ext>
                  </a:extLst>
                </p:cNvPr>
                <p:cNvSpPr/>
                <p:nvPr/>
              </p:nvSpPr>
              <p:spPr>
                <a:xfrm>
                  <a:off x="3274740" y="5355632"/>
                  <a:ext cx="23781" cy="20723"/>
                </a:xfrm>
                <a:custGeom>
                  <a:avLst/>
                  <a:gdLst>
                    <a:gd name="connsiteX0" fmla="*/ 9274 w 23781"/>
                    <a:gd name="connsiteY0" fmla="*/ 19420 h 20723"/>
                    <a:gd name="connsiteX1" fmla="*/ 7445 w 23781"/>
                    <a:gd name="connsiteY1" fmla="*/ 18114 h 20723"/>
                    <a:gd name="connsiteX2" fmla="*/ 12148 w 23781"/>
                    <a:gd name="connsiteY2" fmla="*/ 13934 h 20723"/>
                    <a:gd name="connsiteX3" fmla="*/ 12670 w 23781"/>
                    <a:gd name="connsiteY3" fmla="*/ 10015 h 20723"/>
                    <a:gd name="connsiteX4" fmla="*/ 7968 w 23781"/>
                    <a:gd name="connsiteY4" fmla="*/ 7925 h 20723"/>
                    <a:gd name="connsiteX5" fmla="*/ 5616 w 23781"/>
                    <a:gd name="connsiteY5" fmla="*/ 11321 h 20723"/>
                    <a:gd name="connsiteX6" fmla="*/ 3526 w 23781"/>
                    <a:gd name="connsiteY6" fmla="*/ 14717 h 20723"/>
                    <a:gd name="connsiteX7" fmla="*/ 1436 w 23781"/>
                    <a:gd name="connsiteY7" fmla="*/ 20465 h 20723"/>
                    <a:gd name="connsiteX8" fmla="*/ 1959 w 23781"/>
                    <a:gd name="connsiteY8" fmla="*/ 12627 h 20723"/>
                    <a:gd name="connsiteX9" fmla="*/ 391 w 23781"/>
                    <a:gd name="connsiteY9" fmla="*/ 4528 h 20723"/>
                    <a:gd name="connsiteX10" fmla="*/ 3788 w 23781"/>
                    <a:gd name="connsiteY10" fmla="*/ 2700 h 20723"/>
                    <a:gd name="connsiteX11" fmla="*/ 7968 w 23781"/>
                    <a:gd name="connsiteY11" fmla="*/ 871 h 20723"/>
                    <a:gd name="connsiteX12" fmla="*/ 16589 w 23781"/>
                    <a:gd name="connsiteY12" fmla="*/ 2438 h 20723"/>
                    <a:gd name="connsiteX13" fmla="*/ 19724 w 23781"/>
                    <a:gd name="connsiteY13" fmla="*/ 5835 h 20723"/>
                    <a:gd name="connsiteX14" fmla="*/ 22859 w 23781"/>
                    <a:gd name="connsiteY14" fmla="*/ 8970 h 20723"/>
                    <a:gd name="connsiteX15" fmla="*/ 22337 w 23781"/>
                    <a:gd name="connsiteY15" fmla="*/ 14456 h 20723"/>
                    <a:gd name="connsiteX16" fmla="*/ 12148 w 23781"/>
                    <a:gd name="connsiteY16" fmla="*/ 18375 h 20723"/>
                    <a:gd name="connsiteX17" fmla="*/ 9274 w 23781"/>
                    <a:gd name="connsiteY17" fmla="*/ 19420 h 20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781" h="20723">
                      <a:moveTo>
                        <a:pt x="9274" y="19420"/>
                      </a:moveTo>
                      <a:cubicBezTo>
                        <a:pt x="8229" y="19681"/>
                        <a:pt x="7184" y="19420"/>
                        <a:pt x="7445" y="18114"/>
                      </a:cubicBezTo>
                      <a:cubicBezTo>
                        <a:pt x="7968" y="16024"/>
                        <a:pt x="10580" y="14978"/>
                        <a:pt x="12148" y="13934"/>
                      </a:cubicBezTo>
                      <a:cubicBezTo>
                        <a:pt x="13715" y="12627"/>
                        <a:pt x="13977" y="11321"/>
                        <a:pt x="12670" y="10015"/>
                      </a:cubicBezTo>
                      <a:cubicBezTo>
                        <a:pt x="11625" y="8970"/>
                        <a:pt x="9535" y="7402"/>
                        <a:pt x="7968" y="7925"/>
                      </a:cubicBezTo>
                      <a:cubicBezTo>
                        <a:pt x="6662" y="8447"/>
                        <a:pt x="6139" y="10276"/>
                        <a:pt x="5616" y="11321"/>
                      </a:cubicBezTo>
                      <a:cubicBezTo>
                        <a:pt x="5094" y="12366"/>
                        <a:pt x="3788" y="13411"/>
                        <a:pt x="3526" y="14717"/>
                      </a:cubicBezTo>
                      <a:cubicBezTo>
                        <a:pt x="3265" y="16024"/>
                        <a:pt x="4571" y="22032"/>
                        <a:pt x="1436" y="20465"/>
                      </a:cubicBezTo>
                      <a:cubicBezTo>
                        <a:pt x="-1960" y="18897"/>
                        <a:pt x="1698" y="14717"/>
                        <a:pt x="1959" y="12627"/>
                      </a:cubicBezTo>
                      <a:cubicBezTo>
                        <a:pt x="2481" y="10015"/>
                        <a:pt x="-915" y="7402"/>
                        <a:pt x="391" y="4528"/>
                      </a:cubicBezTo>
                      <a:cubicBezTo>
                        <a:pt x="914" y="3222"/>
                        <a:pt x="2481" y="2961"/>
                        <a:pt x="3788" y="2700"/>
                      </a:cubicBezTo>
                      <a:cubicBezTo>
                        <a:pt x="5355" y="2177"/>
                        <a:pt x="6662" y="1655"/>
                        <a:pt x="7968" y="871"/>
                      </a:cubicBezTo>
                      <a:cubicBezTo>
                        <a:pt x="11103" y="-958"/>
                        <a:pt x="13977" y="348"/>
                        <a:pt x="16589" y="2438"/>
                      </a:cubicBezTo>
                      <a:cubicBezTo>
                        <a:pt x="17634" y="3484"/>
                        <a:pt x="18679" y="4528"/>
                        <a:pt x="19724" y="5835"/>
                      </a:cubicBezTo>
                      <a:cubicBezTo>
                        <a:pt x="20769" y="6880"/>
                        <a:pt x="22075" y="7664"/>
                        <a:pt x="22859" y="8970"/>
                      </a:cubicBezTo>
                      <a:cubicBezTo>
                        <a:pt x="24166" y="10798"/>
                        <a:pt x="24166" y="13150"/>
                        <a:pt x="22337" y="14456"/>
                      </a:cubicBezTo>
                      <a:cubicBezTo>
                        <a:pt x="19724" y="16546"/>
                        <a:pt x="15283" y="17330"/>
                        <a:pt x="12148" y="18375"/>
                      </a:cubicBezTo>
                      <a:cubicBezTo>
                        <a:pt x="11887" y="18636"/>
                        <a:pt x="10319" y="19159"/>
                        <a:pt x="9274" y="1942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602A515E-B814-A4E7-B53A-C5F038F12B7F}"/>
                    </a:ext>
                  </a:extLst>
                </p:cNvPr>
                <p:cNvSpPr/>
                <p:nvPr/>
              </p:nvSpPr>
              <p:spPr>
                <a:xfrm>
                  <a:off x="3264681" y="5355096"/>
                  <a:ext cx="7386" cy="9347"/>
                </a:xfrm>
                <a:custGeom>
                  <a:avLst/>
                  <a:gdLst>
                    <a:gd name="connsiteX0" fmla="*/ 0 w 7386"/>
                    <a:gd name="connsiteY0" fmla="*/ 1146 h 9347"/>
                    <a:gd name="connsiteX1" fmla="*/ 2090 w 7386"/>
                    <a:gd name="connsiteY1" fmla="*/ 623 h 9347"/>
                    <a:gd name="connsiteX2" fmla="*/ 3658 w 7386"/>
                    <a:gd name="connsiteY2" fmla="*/ 3497 h 9347"/>
                    <a:gd name="connsiteX3" fmla="*/ 6793 w 7386"/>
                    <a:gd name="connsiteY3" fmla="*/ 6632 h 9347"/>
                    <a:gd name="connsiteX4" fmla="*/ 7315 w 7386"/>
                    <a:gd name="connsiteY4" fmla="*/ 8722 h 9347"/>
                    <a:gd name="connsiteX5" fmla="*/ 4964 w 7386"/>
                    <a:gd name="connsiteY5" fmla="*/ 8983 h 9347"/>
                    <a:gd name="connsiteX6" fmla="*/ 784 w 7386"/>
                    <a:gd name="connsiteY6" fmla="*/ 5065 h 9347"/>
                    <a:gd name="connsiteX7" fmla="*/ 0 w 7386"/>
                    <a:gd name="connsiteY7" fmla="*/ 1146 h 9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86" h="9347">
                      <a:moveTo>
                        <a:pt x="0" y="1146"/>
                      </a:moveTo>
                      <a:cubicBezTo>
                        <a:pt x="261" y="-422"/>
                        <a:pt x="1306" y="-161"/>
                        <a:pt x="2090" y="623"/>
                      </a:cubicBezTo>
                      <a:cubicBezTo>
                        <a:pt x="2874" y="1407"/>
                        <a:pt x="3135" y="2452"/>
                        <a:pt x="3658" y="3497"/>
                      </a:cubicBezTo>
                      <a:cubicBezTo>
                        <a:pt x="5225" y="4020"/>
                        <a:pt x="6009" y="5065"/>
                        <a:pt x="6793" y="6632"/>
                      </a:cubicBezTo>
                      <a:cubicBezTo>
                        <a:pt x="7054" y="7155"/>
                        <a:pt x="7576" y="7939"/>
                        <a:pt x="7315" y="8722"/>
                      </a:cubicBezTo>
                      <a:cubicBezTo>
                        <a:pt x="7054" y="9767"/>
                        <a:pt x="5486" y="9245"/>
                        <a:pt x="4964" y="8983"/>
                      </a:cubicBezTo>
                      <a:cubicBezTo>
                        <a:pt x="3396" y="8200"/>
                        <a:pt x="1829" y="6632"/>
                        <a:pt x="784" y="5065"/>
                      </a:cubicBezTo>
                      <a:cubicBezTo>
                        <a:pt x="0" y="3758"/>
                        <a:pt x="0" y="2713"/>
                        <a:pt x="0" y="11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6EB237CD-95F2-B767-ACD0-C38F872E96DD}"/>
                    </a:ext>
                  </a:extLst>
                </p:cNvPr>
                <p:cNvSpPr/>
                <p:nvPr/>
              </p:nvSpPr>
              <p:spPr>
                <a:xfrm>
                  <a:off x="3247953" y="5336431"/>
                  <a:ext cx="32623" cy="16936"/>
                </a:xfrm>
                <a:custGeom>
                  <a:avLst/>
                  <a:gdLst>
                    <a:gd name="connsiteX0" fmla="*/ 19602 w 32623"/>
                    <a:gd name="connsiteY0" fmla="*/ 12496 h 16936"/>
                    <a:gd name="connsiteX1" fmla="*/ 14116 w 32623"/>
                    <a:gd name="connsiteY1" fmla="*/ 9360 h 16936"/>
                    <a:gd name="connsiteX2" fmla="*/ 5233 w 32623"/>
                    <a:gd name="connsiteY2" fmla="*/ 7793 h 16936"/>
                    <a:gd name="connsiteX3" fmla="*/ 792 w 32623"/>
                    <a:gd name="connsiteY3" fmla="*/ 3874 h 16936"/>
                    <a:gd name="connsiteX4" fmla="*/ 1575 w 32623"/>
                    <a:gd name="connsiteY4" fmla="*/ 478 h 16936"/>
                    <a:gd name="connsiteX5" fmla="*/ 8891 w 32623"/>
                    <a:gd name="connsiteY5" fmla="*/ 5441 h 16936"/>
                    <a:gd name="connsiteX6" fmla="*/ 16989 w 32623"/>
                    <a:gd name="connsiteY6" fmla="*/ 4919 h 16936"/>
                    <a:gd name="connsiteX7" fmla="*/ 21431 w 32623"/>
                    <a:gd name="connsiteY7" fmla="*/ 9883 h 16936"/>
                    <a:gd name="connsiteX8" fmla="*/ 29268 w 32623"/>
                    <a:gd name="connsiteY8" fmla="*/ 12757 h 16936"/>
                    <a:gd name="connsiteX9" fmla="*/ 32142 w 32623"/>
                    <a:gd name="connsiteY9" fmla="*/ 15892 h 16936"/>
                    <a:gd name="connsiteX10" fmla="*/ 29007 w 32623"/>
                    <a:gd name="connsiteY10" fmla="*/ 16676 h 16936"/>
                    <a:gd name="connsiteX11" fmla="*/ 24305 w 32623"/>
                    <a:gd name="connsiteY11" fmla="*/ 15892 h 16936"/>
                    <a:gd name="connsiteX12" fmla="*/ 19602 w 32623"/>
                    <a:gd name="connsiteY12" fmla="*/ 12496 h 16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623" h="16936">
                      <a:moveTo>
                        <a:pt x="19602" y="12496"/>
                      </a:moveTo>
                      <a:cubicBezTo>
                        <a:pt x="18035" y="10405"/>
                        <a:pt x="16728" y="9622"/>
                        <a:pt x="14116" y="9360"/>
                      </a:cubicBezTo>
                      <a:cubicBezTo>
                        <a:pt x="10980" y="9099"/>
                        <a:pt x="8107" y="8577"/>
                        <a:pt x="5233" y="7793"/>
                      </a:cubicBezTo>
                      <a:cubicBezTo>
                        <a:pt x="2882" y="7270"/>
                        <a:pt x="1837" y="5964"/>
                        <a:pt x="792" y="3874"/>
                      </a:cubicBezTo>
                      <a:cubicBezTo>
                        <a:pt x="269" y="2568"/>
                        <a:pt x="-1037" y="-1351"/>
                        <a:pt x="1575" y="478"/>
                      </a:cubicBezTo>
                      <a:cubicBezTo>
                        <a:pt x="4188" y="2045"/>
                        <a:pt x="6017" y="4919"/>
                        <a:pt x="8891" y="5441"/>
                      </a:cubicBezTo>
                      <a:cubicBezTo>
                        <a:pt x="11503" y="5964"/>
                        <a:pt x="14377" y="4397"/>
                        <a:pt x="16989" y="4919"/>
                      </a:cubicBezTo>
                      <a:cubicBezTo>
                        <a:pt x="19341" y="5441"/>
                        <a:pt x="20124" y="8054"/>
                        <a:pt x="21431" y="9883"/>
                      </a:cubicBezTo>
                      <a:cubicBezTo>
                        <a:pt x="23260" y="12234"/>
                        <a:pt x="26656" y="11973"/>
                        <a:pt x="29268" y="12757"/>
                      </a:cubicBezTo>
                      <a:cubicBezTo>
                        <a:pt x="30052" y="13018"/>
                        <a:pt x="33971" y="14585"/>
                        <a:pt x="32142" y="15892"/>
                      </a:cubicBezTo>
                      <a:cubicBezTo>
                        <a:pt x="31358" y="16414"/>
                        <a:pt x="29791" y="16414"/>
                        <a:pt x="29007" y="16676"/>
                      </a:cubicBezTo>
                      <a:cubicBezTo>
                        <a:pt x="26917" y="17198"/>
                        <a:pt x="25872" y="16937"/>
                        <a:pt x="24305" y="15892"/>
                      </a:cubicBezTo>
                      <a:cubicBezTo>
                        <a:pt x="22215" y="14847"/>
                        <a:pt x="20908" y="14324"/>
                        <a:pt x="19602" y="124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5BC25F75-7387-D005-6353-E4B9E9EC19CC}"/>
                    </a:ext>
                  </a:extLst>
                </p:cNvPr>
                <p:cNvSpPr/>
                <p:nvPr/>
              </p:nvSpPr>
              <p:spPr>
                <a:xfrm>
                  <a:off x="3255325" y="5349710"/>
                  <a:ext cx="6707" cy="3135"/>
                </a:xfrm>
                <a:custGeom>
                  <a:avLst/>
                  <a:gdLst>
                    <a:gd name="connsiteX0" fmla="*/ 734 w 6707"/>
                    <a:gd name="connsiteY0" fmla="*/ 784 h 3135"/>
                    <a:gd name="connsiteX1" fmla="*/ 3608 w 6707"/>
                    <a:gd name="connsiteY1" fmla="*/ 0 h 3135"/>
                    <a:gd name="connsiteX2" fmla="*/ 6482 w 6707"/>
                    <a:gd name="connsiteY2" fmla="*/ 523 h 3135"/>
                    <a:gd name="connsiteX3" fmla="*/ 3608 w 6707"/>
                    <a:gd name="connsiteY3" fmla="*/ 3135 h 3135"/>
                    <a:gd name="connsiteX4" fmla="*/ 2041 w 6707"/>
                    <a:gd name="connsiteY4" fmla="*/ 2874 h 3135"/>
                    <a:gd name="connsiteX5" fmla="*/ 473 w 6707"/>
                    <a:gd name="connsiteY5" fmla="*/ 3135 h 3135"/>
                    <a:gd name="connsiteX6" fmla="*/ 734 w 6707"/>
                    <a:gd name="connsiteY6" fmla="*/ 784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07" h="3135">
                      <a:moveTo>
                        <a:pt x="734" y="784"/>
                      </a:moveTo>
                      <a:cubicBezTo>
                        <a:pt x="1518" y="262"/>
                        <a:pt x="2825" y="0"/>
                        <a:pt x="3608" y="0"/>
                      </a:cubicBezTo>
                      <a:cubicBezTo>
                        <a:pt x="4392" y="0"/>
                        <a:pt x="5960" y="0"/>
                        <a:pt x="6482" y="523"/>
                      </a:cubicBezTo>
                      <a:cubicBezTo>
                        <a:pt x="7527" y="1829"/>
                        <a:pt x="4653" y="3135"/>
                        <a:pt x="3608" y="3135"/>
                      </a:cubicBezTo>
                      <a:cubicBezTo>
                        <a:pt x="3086" y="3135"/>
                        <a:pt x="2563" y="2874"/>
                        <a:pt x="2041" y="2874"/>
                      </a:cubicBezTo>
                      <a:cubicBezTo>
                        <a:pt x="1518" y="2874"/>
                        <a:pt x="996" y="3135"/>
                        <a:pt x="473" y="3135"/>
                      </a:cubicBezTo>
                      <a:cubicBezTo>
                        <a:pt x="-311" y="2874"/>
                        <a:pt x="-49" y="1306"/>
                        <a:pt x="734" y="7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744F1F5B-794D-19CA-8EDE-AAAD6F8AC59E}"/>
                    </a:ext>
                  </a:extLst>
                </p:cNvPr>
                <p:cNvSpPr/>
                <p:nvPr/>
              </p:nvSpPr>
              <p:spPr>
                <a:xfrm>
                  <a:off x="3275068" y="5333020"/>
                  <a:ext cx="10819" cy="13555"/>
                </a:xfrm>
                <a:custGeom>
                  <a:avLst/>
                  <a:gdLst>
                    <a:gd name="connsiteX0" fmla="*/ 2937 w 10819"/>
                    <a:gd name="connsiteY0" fmla="*/ 5195 h 13555"/>
                    <a:gd name="connsiteX1" fmla="*/ 3198 w 10819"/>
                    <a:gd name="connsiteY1" fmla="*/ 2060 h 13555"/>
                    <a:gd name="connsiteX2" fmla="*/ 6072 w 10819"/>
                    <a:gd name="connsiteY2" fmla="*/ 492 h 13555"/>
                    <a:gd name="connsiteX3" fmla="*/ 10775 w 10819"/>
                    <a:gd name="connsiteY3" fmla="*/ 1276 h 13555"/>
                    <a:gd name="connsiteX4" fmla="*/ 8685 w 10819"/>
                    <a:gd name="connsiteY4" fmla="*/ 3889 h 13555"/>
                    <a:gd name="connsiteX5" fmla="*/ 7901 w 10819"/>
                    <a:gd name="connsiteY5" fmla="*/ 6763 h 13555"/>
                    <a:gd name="connsiteX6" fmla="*/ 8424 w 10819"/>
                    <a:gd name="connsiteY6" fmla="*/ 11204 h 13555"/>
                    <a:gd name="connsiteX7" fmla="*/ 4244 w 10819"/>
                    <a:gd name="connsiteY7" fmla="*/ 13555 h 13555"/>
                    <a:gd name="connsiteX8" fmla="*/ 1109 w 10819"/>
                    <a:gd name="connsiteY8" fmla="*/ 12249 h 13555"/>
                    <a:gd name="connsiteX9" fmla="*/ 325 w 10819"/>
                    <a:gd name="connsiteY9" fmla="*/ 8591 h 13555"/>
                    <a:gd name="connsiteX10" fmla="*/ 2937 w 10819"/>
                    <a:gd name="connsiteY10" fmla="*/ 5195 h 1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9" h="13555">
                      <a:moveTo>
                        <a:pt x="2937" y="5195"/>
                      </a:moveTo>
                      <a:cubicBezTo>
                        <a:pt x="3198" y="4150"/>
                        <a:pt x="2676" y="3105"/>
                        <a:pt x="3198" y="2060"/>
                      </a:cubicBezTo>
                      <a:cubicBezTo>
                        <a:pt x="3721" y="1276"/>
                        <a:pt x="5027" y="754"/>
                        <a:pt x="6072" y="492"/>
                      </a:cubicBezTo>
                      <a:cubicBezTo>
                        <a:pt x="7117" y="231"/>
                        <a:pt x="11297" y="-814"/>
                        <a:pt x="10775" y="1276"/>
                      </a:cubicBezTo>
                      <a:cubicBezTo>
                        <a:pt x="10514" y="2321"/>
                        <a:pt x="9207" y="3105"/>
                        <a:pt x="8685" y="3889"/>
                      </a:cubicBezTo>
                      <a:cubicBezTo>
                        <a:pt x="8162" y="4672"/>
                        <a:pt x="7901" y="5718"/>
                        <a:pt x="7901" y="6763"/>
                      </a:cubicBezTo>
                      <a:cubicBezTo>
                        <a:pt x="8162" y="8330"/>
                        <a:pt x="9207" y="9636"/>
                        <a:pt x="8424" y="11204"/>
                      </a:cubicBezTo>
                      <a:cubicBezTo>
                        <a:pt x="7901" y="12771"/>
                        <a:pt x="5811" y="13294"/>
                        <a:pt x="4244" y="13555"/>
                      </a:cubicBezTo>
                      <a:cubicBezTo>
                        <a:pt x="2937" y="13555"/>
                        <a:pt x="1892" y="13294"/>
                        <a:pt x="1109" y="12249"/>
                      </a:cubicBezTo>
                      <a:cubicBezTo>
                        <a:pt x="325" y="11204"/>
                        <a:pt x="-459" y="9636"/>
                        <a:pt x="325" y="8591"/>
                      </a:cubicBezTo>
                      <a:cubicBezTo>
                        <a:pt x="1109" y="7285"/>
                        <a:pt x="2676" y="6501"/>
                        <a:pt x="2937" y="51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2CE8672B-078B-62BD-BE10-4D9C7316596D}"/>
                    </a:ext>
                  </a:extLst>
                </p:cNvPr>
                <p:cNvSpPr/>
                <p:nvPr/>
              </p:nvSpPr>
              <p:spPr>
                <a:xfrm>
                  <a:off x="3261251" y="5316718"/>
                  <a:ext cx="24080" cy="19436"/>
                </a:xfrm>
                <a:custGeom>
                  <a:avLst/>
                  <a:gdLst>
                    <a:gd name="connsiteX0" fmla="*/ 34 w 24080"/>
                    <a:gd name="connsiteY0" fmla="*/ 12876 h 19436"/>
                    <a:gd name="connsiteX1" fmla="*/ 6043 w 24080"/>
                    <a:gd name="connsiteY1" fmla="*/ 10786 h 19436"/>
                    <a:gd name="connsiteX2" fmla="*/ 8132 w 24080"/>
                    <a:gd name="connsiteY2" fmla="*/ 5822 h 19436"/>
                    <a:gd name="connsiteX3" fmla="*/ 4998 w 24080"/>
                    <a:gd name="connsiteY3" fmla="*/ 858 h 19436"/>
                    <a:gd name="connsiteX4" fmla="*/ 12051 w 24080"/>
                    <a:gd name="connsiteY4" fmla="*/ 1381 h 19436"/>
                    <a:gd name="connsiteX5" fmla="*/ 19105 w 24080"/>
                    <a:gd name="connsiteY5" fmla="*/ 1642 h 19436"/>
                    <a:gd name="connsiteX6" fmla="*/ 24069 w 24080"/>
                    <a:gd name="connsiteY6" fmla="*/ 3732 h 19436"/>
                    <a:gd name="connsiteX7" fmla="*/ 18583 w 24080"/>
                    <a:gd name="connsiteY7" fmla="*/ 7651 h 19436"/>
                    <a:gd name="connsiteX8" fmla="*/ 15187 w 24080"/>
                    <a:gd name="connsiteY8" fmla="*/ 13137 h 19436"/>
                    <a:gd name="connsiteX9" fmla="*/ 15448 w 24080"/>
                    <a:gd name="connsiteY9" fmla="*/ 16011 h 19436"/>
                    <a:gd name="connsiteX10" fmla="*/ 13358 w 24080"/>
                    <a:gd name="connsiteY10" fmla="*/ 17317 h 19436"/>
                    <a:gd name="connsiteX11" fmla="*/ 7349 w 24080"/>
                    <a:gd name="connsiteY11" fmla="*/ 19407 h 19436"/>
                    <a:gd name="connsiteX12" fmla="*/ 2385 w 24080"/>
                    <a:gd name="connsiteY12" fmla="*/ 18101 h 19436"/>
                    <a:gd name="connsiteX13" fmla="*/ 34 w 24080"/>
                    <a:gd name="connsiteY13" fmla="*/ 12876 h 19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080" h="19436">
                      <a:moveTo>
                        <a:pt x="34" y="12876"/>
                      </a:moveTo>
                      <a:cubicBezTo>
                        <a:pt x="295" y="10002"/>
                        <a:pt x="4214" y="11309"/>
                        <a:pt x="6043" y="10786"/>
                      </a:cubicBezTo>
                      <a:cubicBezTo>
                        <a:pt x="8394" y="10263"/>
                        <a:pt x="9439" y="7912"/>
                        <a:pt x="8132" y="5822"/>
                      </a:cubicBezTo>
                      <a:cubicBezTo>
                        <a:pt x="7349" y="4516"/>
                        <a:pt x="4475" y="2426"/>
                        <a:pt x="4998" y="858"/>
                      </a:cubicBezTo>
                      <a:cubicBezTo>
                        <a:pt x="5781" y="-1232"/>
                        <a:pt x="10745" y="1120"/>
                        <a:pt x="12051" y="1381"/>
                      </a:cubicBezTo>
                      <a:cubicBezTo>
                        <a:pt x="14664" y="2165"/>
                        <a:pt x="16493" y="2165"/>
                        <a:pt x="19105" y="1642"/>
                      </a:cubicBezTo>
                      <a:cubicBezTo>
                        <a:pt x="20673" y="1381"/>
                        <a:pt x="24069" y="1642"/>
                        <a:pt x="24069" y="3732"/>
                      </a:cubicBezTo>
                      <a:cubicBezTo>
                        <a:pt x="24330" y="6083"/>
                        <a:pt x="20150" y="6867"/>
                        <a:pt x="18583" y="7651"/>
                      </a:cubicBezTo>
                      <a:cubicBezTo>
                        <a:pt x="16232" y="8696"/>
                        <a:pt x="14925" y="10263"/>
                        <a:pt x="15187" y="13137"/>
                      </a:cubicBezTo>
                      <a:cubicBezTo>
                        <a:pt x="15187" y="13921"/>
                        <a:pt x="15709" y="14966"/>
                        <a:pt x="15448" y="16011"/>
                      </a:cubicBezTo>
                      <a:cubicBezTo>
                        <a:pt x="15187" y="17056"/>
                        <a:pt x="14403" y="17056"/>
                        <a:pt x="13358" y="17317"/>
                      </a:cubicBezTo>
                      <a:cubicBezTo>
                        <a:pt x="11268" y="18101"/>
                        <a:pt x="9700" y="19669"/>
                        <a:pt x="7349" y="19407"/>
                      </a:cubicBezTo>
                      <a:cubicBezTo>
                        <a:pt x="5781" y="19146"/>
                        <a:pt x="3691" y="18885"/>
                        <a:pt x="2385" y="18101"/>
                      </a:cubicBezTo>
                      <a:cubicBezTo>
                        <a:pt x="1079" y="16534"/>
                        <a:pt x="-228" y="14966"/>
                        <a:pt x="34" y="128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09AE2AEF-8DC6-EBB9-A868-95953FC06DD4}"/>
                    </a:ext>
                  </a:extLst>
                </p:cNvPr>
                <p:cNvSpPr/>
                <p:nvPr/>
              </p:nvSpPr>
              <p:spPr>
                <a:xfrm>
                  <a:off x="3253492" y="5317250"/>
                  <a:ext cx="9460" cy="7181"/>
                </a:xfrm>
                <a:custGeom>
                  <a:avLst/>
                  <a:gdLst>
                    <a:gd name="connsiteX0" fmla="*/ 216 w 9460"/>
                    <a:gd name="connsiteY0" fmla="*/ 327 h 7181"/>
                    <a:gd name="connsiteX1" fmla="*/ 3090 w 9460"/>
                    <a:gd name="connsiteY1" fmla="*/ 65 h 7181"/>
                    <a:gd name="connsiteX2" fmla="*/ 5441 w 9460"/>
                    <a:gd name="connsiteY2" fmla="*/ 1372 h 7181"/>
                    <a:gd name="connsiteX3" fmla="*/ 8054 w 9460"/>
                    <a:gd name="connsiteY3" fmla="*/ 2678 h 7181"/>
                    <a:gd name="connsiteX4" fmla="*/ 8316 w 9460"/>
                    <a:gd name="connsiteY4" fmla="*/ 6335 h 7181"/>
                    <a:gd name="connsiteX5" fmla="*/ 4135 w 9460"/>
                    <a:gd name="connsiteY5" fmla="*/ 6597 h 7181"/>
                    <a:gd name="connsiteX6" fmla="*/ 1523 w 9460"/>
                    <a:gd name="connsiteY6" fmla="*/ 3462 h 7181"/>
                    <a:gd name="connsiteX7" fmla="*/ 739 w 9460"/>
                    <a:gd name="connsiteY7" fmla="*/ 1894 h 7181"/>
                    <a:gd name="connsiteX8" fmla="*/ 216 w 9460"/>
                    <a:gd name="connsiteY8" fmla="*/ 327 h 7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60" h="7181">
                      <a:moveTo>
                        <a:pt x="216" y="327"/>
                      </a:moveTo>
                      <a:cubicBezTo>
                        <a:pt x="739" y="-196"/>
                        <a:pt x="2568" y="65"/>
                        <a:pt x="3090" y="65"/>
                      </a:cubicBezTo>
                      <a:cubicBezTo>
                        <a:pt x="3874" y="327"/>
                        <a:pt x="4658" y="588"/>
                        <a:pt x="5441" y="1372"/>
                      </a:cubicBezTo>
                      <a:cubicBezTo>
                        <a:pt x="6225" y="1894"/>
                        <a:pt x="7009" y="2416"/>
                        <a:pt x="8054" y="2678"/>
                      </a:cubicBezTo>
                      <a:cubicBezTo>
                        <a:pt x="9883" y="3200"/>
                        <a:pt x="9883" y="5290"/>
                        <a:pt x="8316" y="6335"/>
                      </a:cubicBezTo>
                      <a:cubicBezTo>
                        <a:pt x="7009" y="7119"/>
                        <a:pt x="5441" y="7642"/>
                        <a:pt x="4135" y="6597"/>
                      </a:cubicBezTo>
                      <a:cubicBezTo>
                        <a:pt x="3090" y="5552"/>
                        <a:pt x="1784" y="5029"/>
                        <a:pt x="1523" y="3462"/>
                      </a:cubicBezTo>
                      <a:cubicBezTo>
                        <a:pt x="1261" y="2678"/>
                        <a:pt x="1000" y="2678"/>
                        <a:pt x="739" y="1894"/>
                      </a:cubicBezTo>
                      <a:cubicBezTo>
                        <a:pt x="216" y="1372"/>
                        <a:pt x="-306" y="588"/>
                        <a:pt x="216" y="3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4FBC7531-3442-1B4B-1C37-9D0085AE4FBE}"/>
                    </a:ext>
                  </a:extLst>
                </p:cNvPr>
                <p:cNvSpPr/>
                <p:nvPr/>
              </p:nvSpPr>
              <p:spPr>
                <a:xfrm>
                  <a:off x="3250218" y="5303302"/>
                  <a:ext cx="12283" cy="10136"/>
                </a:xfrm>
                <a:custGeom>
                  <a:avLst/>
                  <a:gdLst>
                    <a:gd name="connsiteX0" fmla="*/ 94 w 12283"/>
                    <a:gd name="connsiteY0" fmla="*/ 3302 h 10136"/>
                    <a:gd name="connsiteX1" fmla="*/ 1139 w 12283"/>
                    <a:gd name="connsiteY1" fmla="*/ 951 h 10136"/>
                    <a:gd name="connsiteX2" fmla="*/ 3752 w 12283"/>
                    <a:gd name="connsiteY2" fmla="*/ 3040 h 10136"/>
                    <a:gd name="connsiteX3" fmla="*/ 6626 w 12283"/>
                    <a:gd name="connsiteY3" fmla="*/ 3824 h 10136"/>
                    <a:gd name="connsiteX4" fmla="*/ 7671 w 12283"/>
                    <a:gd name="connsiteY4" fmla="*/ 689 h 10136"/>
                    <a:gd name="connsiteX5" fmla="*/ 11328 w 12283"/>
                    <a:gd name="connsiteY5" fmla="*/ 689 h 10136"/>
                    <a:gd name="connsiteX6" fmla="*/ 11328 w 12283"/>
                    <a:gd name="connsiteY6" fmla="*/ 5131 h 10136"/>
                    <a:gd name="connsiteX7" fmla="*/ 11851 w 12283"/>
                    <a:gd name="connsiteY7" fmla="*/ 9572 h 10136"/>
                    <a:gd name="connsiteX8" fmla="*/ 8193 w 12283"/>
                    <a:gd name="connsiteY8" fmla="*/ 10094 h 10136"/>
                    <a:gd name="connsiteX9" fmla="*/ 6364 w 12283"/>
                    <a:gd name="connsiteY9" fmla="*/ 9833 h 10136"/>
                    <a:gd name="connsiteX10" fmla="*/ 5319 w 12283"/>
                    <a:gd name="connsiteY10" fmla="*/ 8788 h 10136"/>
                    <a:gd name="connsiteX11" fmla="*/ 4013 w 12283"/>
                    <a:gd name="connsiteY11" fmla="*/ 8266 h 10136"/>
                    <a:gd name="connsiteX12" fmla="*/ 2184 w 12283"/>
                    <a:gd name="connsiteY12" fmla="*/ 6959 h 10136"/>
                    <a:gd name="connsiteX13" fmla="*/ 94 w 12283"/>
                    <a:gd name="connsiteY13" fmla="*/ 3302 h 10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283" h="10136">
                      <a:moveTo>
                        <a:pt x="94" y="3302"/>
                      </a:moveTo>
                      <a:cubicBezTo>
                        <a:pt x="-167" y="2518"/>
                        <a:pt x="94" y="1212"/>
                        <a:pt x="1139" y="951"/>
                      </a:cubicBezTo>
                      <a:cubicBezTo>
                        <a:pt x="2446" y="689"/>
                        <a:pt x="3229" y="2257"/>
                        <a:pt x="3752" y="3040"/>
                      </a:cubicBezTo>
                      <a:cubicBezTo>
                        <a:pt x="4535" y="3824"/>
                        <a:pt x="5842" y="4869"/>
                        <a:pt x="6626" y="3824"/>
                      </a:cubicBezTo>
                      <a:cubicBezTo>
                        <a:pt x="7409" y="3040"/>
                        <a:pt x="6887" y="1473"/>
                        <a:pt x="7671" y="689"/>
                      </a:cubicBezTo>
                      <a:cubicBezTo>
                        <a:pt x="8454" y="-356"/>
                        <a:pt x="10544" y="-94"/>
                        <a:pt x="11328" y="689"/>
                      </a:cubicBezTo>
                      <a:cubicBezTo>
                        <a:pt x="12634" y="1995"/>
                        <a:pt x="11851" y="3824"/>
                        <a:pt x="11328" y="5131"/>
                      </a:cubicBezTo>
                      <a:cubicBezTo>
                        <a:pt x="11067" y="6437"/>
                        <a:pt x="13157" y="8527"/>
                        <a:pt x="11851" y="9572"/>
                      </a:cubicBezTo>
                      <a:cubicBezTo>
                        <a:pt x="10806" y="10356"/>
                        <a:pt x="9499" y="10094"/>
                        <a:pt x="8193" y="10094"/>
                      </a:cubicBezTo>
                      <a:cubicBezTo>
                        <a:pt x="7671" y="10094"/>
                        <a:pt x="6887" y="10094"/>
                        <a:pt x="6364" y="9833"/>
                      </a:cubicBezTo>
                      <a:cubicBezTo>
                        <a:pt x="5842" y="9572"/>
                        <a:pt x="5842" y="9049"/>
                        <a:pt x="5319" y="8788"/>
                      </a:cubicBezTo>
                      <a:cubicBezTo>
                        <a:pt x="4797" y="8527"/>
                        <a:pt x="4535" y="8527"/>
                        <a:pt x="4013" y="8266"/>
                      </a:cubicBezTo>
                      <a:cubicBezTo>
                        <a:pt x="3490" y="8004"/>
                        <a:pt x="2707" y="7482"/>
                        <a:pt x="2184" y="6959"/>
                      </a:cubicBezTo>
                      <a:cubicBezTo>
                        <a:pt x="1400" y="5653"/>
                        <a:pt x="355" y="4608"/>
                        <a:pt x="94" y="33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FCE40383-710A-4C48-9A52-5A932DF963D0}"/>
                    </a:ext>
                  </a:extLst>
                </p:cNvPr>
                <p:cNvSpPr/>
                <p:nvPr/>
              </p:nvSpPr>
              <p:spPr>
                <a:xfrm>
                  <a:off x="3238004" y="5303704"/>
                  <a:ext cx="7344" cy="13749"/>
                </a:xfrm>
                <a:custGeom>
                  <a:avLst/>
                  <a:gdLst>
                    <a:gd name="connsiteX0" fmla="*/ 7344 w 7344"/>
                    <a:gd name="connsiteY0" fmla="*/ 3422 h 13749"/>
                    <a:gd name="connsiteX1" fmla="*/ 5515 w 7344"/>
                    <a:gd name="connsiteY1" fmla="*/ 25 h 13749"/>
                    <a:gd name="connsiteX2" fmla="*/ 2641 w 7344"/>
                    <a:gd name="connsiteY2" fmla="*/ 2638 h 13749"/>
                    <a:gd name="connsiteX3" fmla="*/ 29 w 7344"/>
                    <a:gd name="connsiteY3" fmla="*/ 9953 h 13749"/>
                    <a:gd name="connsiteX4" fmla="*/ 5777 w 7344"/>
                    <a:gd name="connsiteY4" fmla="*/ 13349 h 13749"/>
                    <a:gd name="connsiteX5" fmla="*/ 6299 w 7344"/>
                    <a:gd name="connsiteY5" fmla="*/ 9169 h 13749"/>
                    <a:gd name="connsiteX6" fmla="*/ 6038 w 7344"/>
                    <a:gd name="connsiteY6" fmla="*/ 6295 h 13749"/>
                    <a:gd name="connsiteX7" fmla="*/ 7344 w 7344"/>
                    <a:gd name="connsiteY7" fmla="*/ 3422 h 13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44" h="13749">
                      <a:moveTo>
                        <a:pt x="7344" y="3422"/>
                      </a:moveTo>
                      <a:cubicBezTo>
                        <a:pt x="7344" y="2377"/>
                        <a:pt x="6822" y="25"/>
                        <a:pt x="5515" y="25"/>
                      </a:cubicBezTo>
                      <a:cubicBezTo>
                        <a:pt x="4209" y="-236"/>
                        <a:pt x="3425" y="1593"/>
                        <a:pt x="2641" y="2638"/>
                      </a:cubicBezTo>
                      <a:cubicBezTo>
                        <a:pt x="1335" y="4728"/>
                        <a:pt x="-232" y="7340"/>
                        <a:pt x="29" y="9953"/>
                      </a:cubicBezTo>
                      <a:cubicBezTo>
                        <a:pt x="29" y="12566"/>
                        <a:pt x="3425" y="14655"/>
                        <a:pt x="5777" y="13349"/>
                      </a:cubicBezTo>
                      <a:cubicBezTo>
                        <a:pt x="7344" y="12566"/>
                        <a:pt x="6560" y="10475"/>
                        <a:pt x="6299" y="9169"/>
                      </a:cubicBezTo>
                      <a:cubicBezTo>
                        <a:pt x="6038" y="8386"/>
                        <a:pt x="6038" y="7340"/>
                        <a:pt x="6038" y="6295"/>
                      </a:cubicBezTo>
                      <a:cubicBezTo>
                        <a:pt x="6299" y="5250"/>
                        <a:pt x="7344" y="4205"/>
                        <a:pt x="7344" y="34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4E50BCB5-BD09-0155-FD97-BD565057A28B}"/>
                    </a:ext>
                  </a:extLst>
                </p:cNvPr>
                <p:cNvSpPr/>
                <p:nvPr/>
              </p:nvSpPr>
              <p:spPr>
                <a:xfrm>
                  <a:off x="3242929" y="5318085"/>
                  <a:ext cx="5327" cy="4327"/>
                </a:xfrm>
                <a:custGeom>
                  <a:avLst/>
                  <a:gdLst>
                    <a:gd name="connsiteX0" fmla="*/ 3203 w 5327"/>
                    <a:gd name="connsiteY0" fmla="*/ 13 h 4327"/>
                    <a:gd name="connsiteX1" fmla="*/ 3726 w 5327"/>
                    <a:gd name="connsiteY1" fmla="*/ 4193 h 4327"/>
                    <a:gd name="connsiteX2" fmla="*/ 68 w 5327"/>
                    <a:gd name="connsiteY2" fmla="*/ 1842 h 4327"/>
                    <a:gd name="connsiteX3" fmla="*/ 3203 w 5327"/>
                    <a:gd name="connsiteY3" fmla="*/ 13 h 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27" h="4327">
                      <a:moveTo>
                        <a:pt x="3203" y="13"/>
                      </a:moveTo>
                      <a:cubicBezTo>
                        <a:pt x="6077" y="-248"/>
                        <a:pt x="5816" y="3410"/>
                        <a:pt x="3726" y="4193"/>
                      </a:cubicBezTo>
                      <a:cubicBezTo>
                        <a:pt x="2158" y="4716"/>
                        <a:pt x="-454" y="3671"/>
                        <a:pt x="68" y="1842"/>
                      </a:cubicBezTo>
                      <a:cubicBezTo>
                        <a:pt x="329" y="536"/>
                        <a:pt x="1897" y="275"/>
                        <a:pt x="3203" y="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A903B69B-3278-F8C3-B744-CBC12ED78563}"/>
                    </a:ext>
                  </a:extLst>
                </p:cNvPr>
                <p:cNvSpPr/>
                <p:nvPr/>
              </p:nvSpPr>
              <p:spPr>
                <a:xfrm>
                  <a:off x="3284746" y="5302895"/>
                  <a:ext cx="6060" cy="8191"/>
                </a:xfrm>
                <a:custGeom>
                  <a:avLst/>
                  <a:gdLst>
                    <a:gd name="connsiteX0" fmla="*/ 51 w 6060"/>
                    <a:gd name="connsiteY0" fmla="*/ 51 h 8191"/>
                    <a:gd name="connsiteX1" fmla="*/ 2664 w 6060"/>
                    <a:gd name="connsiteY1" fmla="*/ 1358 h 8191"/>
                    <a:gd name="connsiteX2" fmla="*/ 3970 w 6060"/>
                    <a:gd name="connsiteY2" fmla="*/ 3447 h 8191"/>
                    <a:gd name="connsiteX3" fmla="*/ 5799 w 6060"/>
                    <a:gd name="connsiteY3" fmla="*/ 5276 h 8191"/>
                    <a:gd name="connsiteX4" fmla="*/ 5015 w 6060"/>
                    <a:gd name="connsiteY4" fmla="*/ 8150 h 8191"/>
                    <a:gd name="connsiteX5" fmla="*/ 2925 w 6060"/>
                    <a:gd name="connsiteY5" fmla="*/ 6844 h 8191"/>
                    <a:gd name="connsiteX6" fmla="*/ 1357 w 6060"/>
                    <a:gd name="connsiteY6" fmla="*/ 3447 h 8191"/>
                    <a:gd name="connsiteX7" fmla="*/ 51 w 6060"/>
                    <a:gd name="connsiteY7" fmla="*/ 51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60" h="8191">
                      <a:moveTo>
                        <a:pt x="51" y="51"/>
                      </a:moveTo>
                      <a:cubicBezTo>
                        <a:pt x="1357" y="-210"/>
                        <a:pt x="1880" y="574"/>
                        <a:pt x="2664" y="1358"/>
                      </a:cubicBezTo>
                      <a:cubicBezTo>
                        <a:pt x="3186" y="1880"/>
                        <a:pt x="3448" y="2664"/>
                        <a:pt x="3970" y="3447"/>
                      </a:cubicBezTo>
                      <a:cubicBezTo>
                        <a:pt x="4493" y="3970"/>
                        <a:pt x="5276" y="4493"/>
                        <a:pt x="5799" y="5276"/>
                      </a:cubicBezTo>
                      <a:cubicBezTo>
                        <a:pt x="6321" y="6060"/>
                        <a:pt x="6060" y="7627"/>
                        <a:pt x="5015" y="8150"/>
                      </a:cubicBezTo>
                      <a:cubicBezTo>
                        <a:pt x="4231" y="8411"/>
                        <a:pt x="3448" y="7366"/>
                        <a:pt x="2925" y="6844"/>
                      </a:cubicBezTo>
                      <a:cubicBezTo>
                        <a:pt x="2141" y="5799"/>
                        <a:pt x="1880" y="4754"/>
                        <a:pt x="1357" y="3447"/>
                      </a:cubicBezTo>
                      <a:cubicBezTo>
                        <a:pt x="574" y="2141"/>
                        <a:pt x="-210" y="1358"/>
                        <a:pt x="51" y="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D1C702C8-04B1-6DD6-DA39-C79C5C19D9B8}"/>
                    </a:ext>
                  </a:extLst>
                </p:cNvPr>
                <p:cNvSpPr/>
                <p:nvPr/>
              </p:nvSpPr>
              <p:spPr>
                <a:xfrm>
                  <a:off x="3242474" y="5277082"/>
                  <a:ext cx="11023" cy="18079"/>
                </a:xfrm>
                <a:custGeom>
                  <a:avLst/>
                  <a:gdLst>
                    <a:gd name="connsiteX0" fmla="*/ 1829 w 11023"/>
                    <a:gd name="connsiteY0" fmla="*/ 6009 h 18079"/>
                    <a:gd name="connsiteX1" fmla="*/ 2351 w 11023"/>
                    <a:gd name="connsiteY1" fmla="*/ 12802 h 18079"/>
                    <a:gd name="connsiteX2" fmla="*/ 261 w 11023"/>
                    <a:gd name="connsiteY2" fmla="*/ 15936 h 18079"/>
                    <a:gd name="connsiteX3" fmla="*/ 0 w 11023"/>
                    <a:gd name="connsiteY3" fmla="*/ 17243 h 18079"/>
                    <a:gd name="connsiteX4" fmla="*/ 1045 w 11023"/>
                    <a:gd name="connsiteY4" fmla="*/ 18027 h 18079"/>
                    <a:gd name="connsiteX5" fmla="*/ 5486 w 11023"/>
                    <a:gd name="connsiteY5" fmla="*/ 14108 h 18079"/>
                    <a:gd name="connsiteX6" fmla="*/ 5747 w 11023"/>
                    <a:gd name="connsiteY6" fmla="*/ 8360 h 18079"/>
                    <a:gd name="connsiteX7" fmla="*/ 9405 w 11023"/>
                    <a:gd name="connsiteY7" fmla="*/ 8099 h 18079"/>
                    <a:gd name="connsiteX8" fmla="*/ 10973 w 11023"/>
                    <a:gd name="connsiteY8" fmla="*/ 7315 h 18079"/>
                    <a:gd name="connsiteX9" fmla="*/ 9927 w 11023"/>
                    <a:gd name="connsiteY9" fmla="*/ 2874 h 18079"/>
                    <a:gd name="connsiteX10" fmla="*/ 8360 w 11023"/>
                    <a:gd name="connsiteY10" fmla="*/ 522 h 18079"/>
                    <a:gd name="connsiteX11" fmla="*/ 3919 w 11023"/>
                    <a:gd name="connsiteY11" fmla="*/ 0 h 18079"/>
                    <a:gd name="connsiteX12" fmla="*/ 522 w 11023"/>
                    <a:gd name="connsiteY12" fmla="*/ 1829 h 18079"/>
                    <a:gd name="connsiteX13" fmla="*/ 1829 w 11023"/>
                    <a:gd name="connsiteY13" fmla="*/ 6009 h 18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23" h="18079">
                      <a:moveTo>
                        <a:pt x="1829" y="6009"/>
                      </a:moveTo>
                      <a:cubicBezTo>
                        <a:pt x="2874" y="8360"/>
                        <a:pt x="3919" y="10711"/>
                        <a:pt x="2351" y="12802"/>
                      </a:cubicBezTo>
                      <a:cubicBezTo>
                        <a:pt x="1567" y="13846"/>
                        <a:pt x="784" y="14891"/>
                        <a:pt x="261" y="15936"/>
                      </a:cubicBezTo>
                      <a:cubicBezTo>
                        <a:pt x="0" y="16459"/>
                        <a:pt x="0" y="16982"/>
                        <a:pt x="0" y="17243"/>
                      </a:cubicBezTo>
                      <a:cubicBezTo>
                        <a:pt x="0" y="17504"/>
                        <a:pt x="784" y="18288"/>
                        <a:pt x="1045" y="18027"/>
                      </a:cubicBezTo>
                      <a:cubicBezTo>
                        <a:pt x="2351" y="17243"/>
                        <a:pt x="5225" y="15675"/>
                        <a:pt x="5486" y="14108"/>
                      </a:cubicBezTo>
                      <a:cubicBezTo>
                        <a:pt x="6009" y="12279"/>
                        <a:pt x="4702" y="9927"/>
                        <a:pt x="5747" y="8360"/>
                      </a:cubicBezTo>
                      <a:cubicBezTo>
                        <a:pt x="6531" y="7054"/>
                        <a:pt x="8360" y="7838"/>
                        <a:pt x="9405" y="8099"/>
                      </a:cubicBezTo>
                      <a:cubicBezTo>
                        <a:pt x="10450" y="8360"/>
                        <a:pt x="11234" y="8621"/>
                        <a:pt x="10973" y="7315"/>
                      </a:cubicBezTo>
                      <a:cubicBezTo>
                        <a:pt x="10711" y="5747"/>
                        <a:pt x="10189" y="4441"/>
                        <a:pt x="9927" y="2874"/>
                      </a:cubicBezTo>
                      <a:cubicBezTo>
                        <a:pt x="9666" y="1829"/>
                        <a:pt x="9405" y="784"/>
                        <a:pt x="8360" y="522"/>
                      </a:cubicBezTo>
                      <a:cubicBezTo>
                        <a:pt x="7054" y="0"/>
                        <a:pt x="5225" y="0"/>
                        <a:pt x="3919" y="0"/>
                      </a:cubicBezTo>
                      <a:cubicBezTo>
                        <a:pt x="2613" y="0"/>
                        <a:pt x="1045" y="522"/>
                        <a:pt x="522" y="1829"/>
                      </a:cubicBezTo>
                      <a:cubicBezTo>
                        <a:pt x="522" y="3658"/>
                        <a:pt x="1306" y="4964"/>
                        <a:pt x="1829" y="60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73E776EB-0C7C-C300-381D-49BBB69B155A}"/>
                    </a:ext>
                  </a:extLst>
                </p:cNvPr>
                <p:cNvSpPr/>
                <p:nvPr/>
              </p:nvSpPr>
              <p:spPr>
                <a:xfrm>
                  <a:off x="3233455" y="5292221"/>
                  <a:ext cx="7671" cy="11549"/>
                </a:xfrm>
                <a:custGeom>
                  <a:avLst/>
                  <a:gdLst>
                    <a:gd name="connsiteX0" fmla="*/ 1443 w 7671"/>
                    <a:gd name="connsiteY0" fmla="*/ 5500 h 11549"/>
                    <a:gd name="connsiteX1" fmla="*/ 5100 w 7671"/>
                    <a:gd name="connsiteY1" fmla="*/ 13 h 11549"/>
                    <a:gd name="connsiteX2" fmla="*/ 5362 w 7671"/>
                    <a:gd name="connsiteY2" fmla="*/ 2887 h 11549"/>
                    <a:gd name="connsiteX3" fmla="*/ 7190 w 7671"/>
                    <a:gd name="connsiteY3" fmla="*/ 3932 h 11549"/>
                    <a:gd name="connsiteX4" fmla="*/ 4316 w 7671"/>
                    <a:gd name="connsiteY4" fmla="*/ 9941 h 11549"/>
                    <a:gd name="connsiteX5" fmla="*/ 1182 w 7671"/>
                    <a:gd name="connsiteY5" fmla="*/ 11509 h 11549"/>
                    <a:gd name="connsiteX6" fmla="*/ 136 w 7671"/>
                    <a:gd name="connsiteY6" fmla="*/ 8896 h 11549"/>
                    <a:gd name="connsiteX7" fmla="*/ 1443 w 7671"/>
                    <a:gd name="connsiteY7" fmla="*/ 5500 h 11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71" h="11549">
                      <a:moveTo>
                        <a:pt x="1443" y="5500"/>
                      </a:moveTo>
                      <a:cubicBezTo>
                        <a:pt x="2227" y="3410"/>
                        <a:pt x="2227" y="-248"/>
                        <a:pt x="5100" y="13"/>
                      </a:cubicBezTo>
                      <a:cubicBezTo>
                        <a:pt x="5362" y="797"/>
                        <a:pt x="5100" y="1842"/>
                        <a:pt x="5362" y="2887"/>
                      </a:cubicBezTo>
                      <a:cubicBezTo>
                        <a:pt x="5623" y="3932"/>
                        <a:pt x="6407" y="3671"/>
                        <a:pt x="7190" y="3932"/>
                      </a:cubicBezTo>
                      <a:cubicBezTo>
                        <a:pt x="9019" y="5238"/>
                        <a:pt x="5100" y="9157"/>
                        <a:pt x="4316" y="9941"/>
                      </a:cubicBezTo>
                      <a:cubicBezTo>
                        <a:pt x="3533" y="10725"/>
                        <a:pt x="2488" y="11770"/>
                        <a:pt x="1182" y="11509"/>
                      </a:cubicBezTo>
                      <a:cubicBezTo>
                        <a:pt x="-125" y="11247"/>
                        <a:pt x="-125" y="9941"/>
                        <a:pt x="136" y="8896"/>
                      </a:cubicBezTo>
                      <a:cubicBezTo>
                        <a:pt x="398" y="7851"/>
                        <a:pt x="920" y="6545"/>
                        <a:pt x="1443" y="550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A064E425-5587-C7C4-AEFD-50CAB079C7BA}"/>
                    </a:ext>
                  </a:extLst>
                </p:cNvPr>
                <p:cNvSpPr/>
                <p:nvPr/>
              </p:nvSpPr>
              <p:spPr>
                <a:xfrm>
                  <a:off x="3256568" y="5276037"/>
                  <a:ext cx="7419" cy="6497"/>
                </a:xfrm>
                <a:custGeom>
                  <a:avLst/>
                  <a:gdLst>
                    <a:gd name="connsiteX0" fmla="*/ 6023 w 7419"/>
                    <a:gd name="connsiteY0" fmla="*/ 0 h 6497"/>
                    <a:gd name="connsiteX1" fmla="*/ 7329 w 7419"/>
                    <a:gd name="connsiteY1" fmla="*/ 2613 h 6497"/>
                    <a:gd name="connsiteX2" fmla="*/ 4716 w 7419"/>
                    <a:gd name="connsiteY2" fmla="*/ 6009 h 6497"/>
                    <a:gd name="connsiteX3" fmla="*/ 275 w 7419"/>
                    <a:gd name="connsiteY3" fmla="*/ 3396 h 6497"/>
                    <a:gd name="connsiteX4" fmla="*/ 6023 w 7419"/>
                    <a:gd name="connsiteY4" fmla="*/ 0 h 6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9" h="6497">
                      <a:moveTo>
                        <a:pt x="6023" y="0"/>
                      </a:moveTo>
                      <a:cubicBezTo>
                        <a:pt x="7329" y="0"/>
                        <a:pt x="7590" y="1567"/>
                        <a:pt x="7329" y="2613"/>
                      </a:cubicBezTo>
                      <a:cubicBezTo>
                        <a:pt x="6806" y="3919"/>
                        <a:pt x="5761" y="5225"/>
                        <a:pt x="4716" y="6009"/>
                      </a:cubicBezTo>
                      <a:cubicBezTo>
                        <a:pt x="2626" y="7054"/>
                        <a:pt x="-1031" y="6531"/>
                        <a:pt x="275" y="3396"/>
                      </a:cubicBezTo>
                      <a:cubicBezTo>
                        <a:pt x="1320" y="1567"/>
                        <a:pt x="3933" y="0"/>
                        <a:pt x="6023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41F4AB2F-EBB3-E6A2-4640-1F9B2A8069F1}"/>
                    </a:ext>
                  </a:extLst>
                </p:cNvPr>
                <p:cNvSpPr/>
                <p:nvPr/>
              </p:nvSpPr>
              <p:spPr>
                <a:xfrm>
                  <a:off x="3246451" y="5269796"/>
                  <a:ext cx="8865" cy="7859"/>
                </a:xfrm>
                <a:custGeom>
                  <a:avLst/>
                  <a:gdLst>
                    <a:gd name="connsiteX0" fmla="*/ 726 w 8865"/>
                    <a:gd name="connsiteY0" fmla="*/ 1277 h 7859"/>
                    <a:gd name="connsiteX1" fmla="*/ 4906 w 8865"/>
                    <a:gd name="connsiteY1" fmla="*/ 494 h 7859"/>
                    <a:gd name="connsiteX2" fmla="*/ 7257 w 8865"/>
                    <a:gd name="connsiteY2" fmla="*/ 3890 h 7859"/>
                    <a:gd name="connsiteX3" fmla="*/ 8825 w 8865"/>
                    <a:gd name="connsiteY3" fmla="*/ 7808 h 7859"/>
                    <a:gd name="connsiteX4" fmla="*/ 5951 w 8865"/>
                    <a:gd name="connsiteY4" fmla="*/ 6502 h 7859"/>
                    <a:gd name="connsiteX5" fmla="*/ 1510 w 8865"/>
                    <a:gd name="connsiteY5" fmla="*/ 4151 h 7859"/>
                    <a:gd name="connsiteX6" fmla="*/ 726 w 8865"/>
                    <a:gd name="connsiteY6" fmla="*/ 1277 h 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65" h="7859">
                      <a:moveTo>
                        <a:pt x="726" y="1277"/>
                      </a:moveTo>
                      <a:cubicBezTo>
                        <a:pt x="2032" y="232"/>
                        <a:pt x="3600" y="-552"/>
                        <a:pt x="4906" y="494"/>
                      </a:cubicBezTo>
                      <a:cubicBezTo>
                        <a:pt x="5951" y="1277"/>
                        <a:pt x="6473" y="2583"/>
                        <a:pt x="7257" y="3890"/>
                      </a:cubicBezTo>
                      <a:cubicBezTo>
                        <a:pt x="8041" y="4674"/>
                        <a:pt x="9086" y="6502"/>
                        <a:pt x="8825" y="7808"/>
                      </a:cubicBezTo>
                      <a:cubicBezTo>
                        <a:pt x="7780" y="8070"/>
                        <a:pt x="6996" y="7286"/>
                        <a:pt x="5951" y="6502"/>
                      </a:cubicBezTo>
                      <a:cubicBezTo>
                        <a:pt x="4383" y="5457"/>
                        <a:pt x="3077" y="4935"/>
                        <a:pt x="1510" y="4151"/>
                      </a:cubicBezTo>
                      <a:cubicBezTo>
                        <a:pt x="464" y="3106"/>
                        <a:pt x="-842" y="2322"/>
                        <a:pt x="726" y="12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7B23A05E-35DC-8FD6-8895-8956B0E8B734}"/>
                    </a:ext>
                  </a:extLst>
                </p:cNvPr>
                <p:cNvSpPr/>
                <p:nvPr/>
              </p:nvSpPr>
              <p:spPr>
                <a:xfrm>
                  <a:off x="3232220" y="5259055"/>
                  <a:ext cx="9622" cy="18810"/>
                </a:xfrm>
                <a:custGeom>
                  <a:avLst/>
                  <a:gdLst>
                    <a:gd name="connsiteX0" fmla="*/ 65 w 9622"/>
                    <a:gd name="connsiteY0" fmla="*/ 14369 h 18810"/>
                    <a:gd name="connsiteX1" fmla="*/ 326 w 9622"/>
                    <a:gd name="connsiteY1" fmla="*/ 11234 h 18810"/>
                    <a:gd name="connsiteX2" fmla="*/ 2417 w 9622"/>
                    <a:gd name="connsiteY2" fmla="*/ 8360 h 18810"/>
                    <a:gd name="connsiteX3" fmla="*/ 1372 w 9622"/>
                    <a:gd name="connsiteY3" fmla="*/ 4964 h 18810"/>
                    <a:gd name="connsiteX4" fmla="*/ 1110 w 9622"/>
                    <a:gd name="connsiteY4" fmla="*/ 1829 h 18810"/>
                    <a:gd name="connsiteX5" fmla="*/ 5029 w 9622"/>
                    <a:gd name="connsiteY5" fmla="*/ 0 h 18810"/>
                    <a:gd name="connsiteX6" fmla="*/ 9470 w 9622"/>
                    <a:gd name="connsiteY6" fmla="*/ 6531 h 18810"/>
                    <a:gd name="connsiteX7" fmla="*/ 6335 w 9622"/>
                    <a:gd name="connsiteY7" fmla="*/ 9928 h 18810"/>
                    <a:gd name="connsiteX8" fmla="*/ 3984 w 9622"/>
                    <a:gd name="connsiteY8" fmla="*/ 15153 h 18810"/>
                    <a:gd name="connsiteX9" fmla="*/ 3462 w 9622"/>
                    <a:gd name="connsiteY9" fmla="*/ 16720 h 18810"/>
                    <a:gd name="connsiteX10" fmla="*/ 2417 w 9622"/>
                    <a:gd name="connsiteY10" fmla="*/ 17504 h 18810"/>
                    <a:gd name="connsiteX11" fmla="*/ 65 w 9622"/>
                    <a:gd name="connsiteY11" fmla="*/ 18810 h 18810"/>
                    <a:gd name="connsiteX12" fmla="*/ 65 w 9622"/>
                    <a:gd name="connsiteY12" fmla="*/ 14369 h 18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622" h="18810">
                      <a:moveTo>
                        <a:pt x="65" y="14369"/>
                      </a:moveTo>
                      <a:cubicBezTo>
                        <a:pt x="65" y="13324"/>
                        <a:pt x="-196" y="12279"/>
                        <a:pt x="326" y="11234"/>
                      </a:cubicBezTo>
                      <a:cubicBezTo>
                        <a:pt x="849" y="10189"/>
                        <a:pt x="1894" y="9666"/>
                        <a:pt x="2417" y="8360"/>
                      </a:cubicBezTo>
                      <a:cubicBezTo>
                        <a:pt x="2939" y="7054"/>
                        <a:pt x="2155" y="6009"/>
                        <a:pt x="1372" y="4964"/>
                      </a:cubicBezTo>
                      <a:cubicBezTo>
                        <a:pt x="588" y="3919"/>
                        <a:pt x="326" y="2874"/>
                        <a:pt x="1110" y="1829"/>
                      </a:cubicBezTo>
                      <a:cubicBezTo>
                        <a:pt x="1894" y="784"/>
                        <a:pt x="3723" y="0"/>
                        <a:pt x="5029" y="0"/>
                      </a:cubicBezTo>
                      <a:cubicBezTo>
                        <a:pt x="7903" y="0"/>
                        <a:pt x="10254" y="3919"/>
                        <a:pt x="9470" y="6531"/>
                      </a:cubicBezTo>
                      <a:cubicBezTo>
                        <a:pt x="8948" y="8099"/>
                        <a:pt x="7381" y="8883"/>
                        <a:pt x="6335" y="9928"/>
                      </a:cubicBezTo>
                      <a:cubicBezTo>
                        <a:pt x="5029" y="11234"/>
                        <a:pt x="4507" y="13324"/>
                        <a:pt x="3984" y="15153"/>
                      </a:cubicBezTo>
                      <a:cubicBezTo>
                        <a:pt x="3984" y="15675"/>
                        <a:pt x="3723" y="16198"/>
                        <a:pt x="3462" y="16720"/>
                      </a:cubicBezTo>
                      <a:cubicBezTo>
                        <a:pt x="3200" y="16982"/>
                        <a:pt x="2939" y="17243"/>
                        <a:pt x="2417" y="17504"/>
                      </a:cubicBezTo>
                      <a:cubicBezTo>
                        <a:pt x="1894" y="18027"/>
                        <a:pt x="849" y="18810"/>
                        <a:pt x="65" y="18810"/>
                      </a:cubicBezTo>
                      <a:cubicBezTo>
                        <a:pt x="65" y="17243"/>
                        <a:pt x="326" y="15675"/>
                        <a:pt x="65" y="143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" name="Freeform: Shape 489">
                  <a:extLst>
                    <a:ext uri="{FF2B5EF4-FFF2-40B4-BE49-F238E27FC236}">
                      <a16:creationId xmlns:a16="http://schemas.microsoft.com/office/drawing/2014/main" id="{62E2C17A-8219-0BFB-159A-3F179C55494E}"/>
                    </a:ext>
                  </a:extLst>
                </p:cNvPr>
                <p:cNvSpPr/>
                <p:nvPr/>
              </p:nvSpPr>
              <p:spPr>
                <a:xfrm>
                  <a:off x="3230058" y="5223500"/>
                  <a:ext cx="22226" cy="32888"/>
                </a:xfrm>
                <a:custGeom>
                  <a:avLst/>
                  <a:gdLst>
                    <a:gd name="connsiteX0" fmla="*/ 14506 w 22226"/>
                    <a:gd name="connsiteY0" fmla="*/ 32421 h 32888"/>
                    <a:gd name="connsiteX1" fmla="*/ 13722 w 22226"/>
                    <a:gd name="connsiteY1" fmla="*/ 27718 h 32888"/>
                    <a:gd name="connsiteX2" fmla="*/ 13722 w 22226"/>
                    <a:gd name="connsiteY2" fmla="*/ 25367 h 32888"/>
                    <a:gd name="connsiteX3" fmla="*/ 14506 w 22226"/>
                    <a:gd name="connsiteY3" fmla="*/ 22493 h 32888"/>
                    <a:gd name="connsiteX4" fmla="*/ 10848 w 22226"/>
                    <a:gd name="connsiteY4" fmla="*/ 22754 h 32888"/>
                    <a:gd name="connsiteX5" fmla="*/ 8236 w 22226"/>
                    <a:gd name="connsiteY5" fmla="*/ 27457 h 32888"/>
                    <a:gd name="connsiteX6" fmla="*/ 2227 w 22226"/>
                    <a:gd name="connsiteY6" fmla="*/ 27718 h 32888"/>
                    <a:gd name="connsiteX7" fmla="*/ 921 w 22226"/>
                    <a:gd name="connsiteY7" fmla="*/ 21971 h 32888"/>
                    <a:gd name="connsiteX8" fmla="*/ 2227 w 22226"/>
                    <a:gd name="connsiteY8" fmla="*/ 18313 h 32888"/>
                    <a:gd name="connsiteX9" fmla="*/ 2749 w 22226"/>
                    <a:gd name="connsiteY9" fmla="*/ 13871 h 32888"/>
                    <a:gd name="connsiteX10" fmla="*/ 5623 w 22226"/>
                    <a:gd name="connsiteY10" fmla="*/ 11782 h 32888"/>
                    <a:gd name="connsiteX11" fmla="*/ 12155 w 22226"/>
                    <a:gd name="connsiteY11" fmla="*/ 10737 h 32888"/>
                    <a:gd name="connsiteX12" fmla="*/ 11632 w 22226"/>
                    <a:gd name="connsiteY12" fmla="*/ 2899 h 32888"/>
                    <a:gd name="connsiteX13" fmla="*/ 18947 w 22226"/>
                    <a:gd name="connsiteY13" fmla="*/ 25 h 32888"/>
                    <a:gd name="connsiteX14" fmla="*/ 20515 w 22226"/>
                    <a:gd name="connsiteY14" fmla="*/ 5511 h 32888"/>
                    <a:gd name="connsiteX15" fmla="*/ 17641 w 22226"/>
                    <a:gd name="connsiteY15" fmla="*/ 13610 h 32888"/>
                    <a:gd name="connsiteX16" fmla="*/ 19731 w 22226"/>
                    <a:gd name="connsiteY16" fmla="*/ 21187 h 32888"/>
                    <a:gd name="connsiteX17" fmla="*/ 22082 w 22226"/>
                    <a:gd name="connsiteY17" fmla="*/ 24322 h 32888"/>
                    <a:gd name="connsiteX18" fmla="*/ 21299 w 22226"/>
                    <a:gd name="connsiteY18" fmla="*/ 27979 h 32888"/>
                    <a:gd name="connsiteX19" fmla="*/ 20776 w 22226"/>
                    <a:gd name="connsiteY19" fmla="*/ 30853 h 32888"/>
                    <a:gd name="connsiteX20" fmla="*/ 14506 w 22226"/>
                    <a:gd name="connsiteY20" fmla="*/ 32421 h 32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226" h="32888">
                      <a:moveTo>
                        <a:pt x="14506" y="32421"/>
                      </a:moveTo>
                      <a:cubicBezTo>
                        <a:pt x="13199" y="31637"/>
                        <a:pt x="13722" y="29024"/>
                        <a:pt x="13722" y="27718"/>
                      </a:cubicBezTo>
                      <a:cubicBezTo>
                        <a:pt x="13722" y="26934"/>
                        <a:pt x="13461" y="26151"/>
                        <a:pt x="13722" y="25367"/>
                      </a:cubicBezTo>
                      <a:cubicBezTo>
                        <a:pt x="13983" y="24583"/>
                        <a:pt x="14506" y="23538"/>
                        <a:pt x="14506" y="22493"/>
                      </a:cubicBezTo>
                      <a:cubicBezTo>
                        <a:pt x="14506" y="19880"/>
                        <a:pt x="11632" y="21448"/>
                        <a:pt x="10848" y="22754"/>
                      </a:cubicBezTo>
                      <a:cubicBezTo>
                        <a:pt x="9803" y="24322"/>
                        <a:pt x="10065" y="26412"/>
                        <a:pt x="8236" y="27457"/>
                      </a:cubicBezTo>
                      <a:cubicBezTo>
                        <a:pt x="6407" y="28240"/>
                        <a:pt x="3794" y="28240"/>
                        <a:pt x="2227" y="27718"/>
                      </a:cubicBezTo>
                      <a:cubicBezTo>
                        <a:pt x="-908" y="26673"/>
                        <a:pt x="-124" y="24322"/>
                        <a:pt x="921" y="21971"/>
                      </a:cubicBezTo>
                      <a:cubicBezTo>
                        <a:pt x="1443" y="20925"/>
                        <a:pt x="2227" y="19619"/>
                        <a:pt x="2227" y="18313"/>
                      </a:cubicBezTo>
                      <a:cubicBezTo>
                        <a:pt x="2227" y="16745"/>
                        <a:pt x="1705" y="15439"/>
                        <a:pt x="2749" y="13871"/>
                      </a:cubicBezTo>
                      <a:cubicBezTo>
                        <a:pt x="3272" y="12827"/>
                        <a:pt x="4317" y="11782"/>
                        <a:pt x="5623" y="11782"/>
                      </a:cubicBezTo>
                      <a:cubicBezTo>
                        <a:pt x="7452" y="11782"/>
                        <a:pt x="11110" y="13349"/>
                        <a:pt x="12155" y="10737"/>
                      </a:cubicBezTo>
                      <a:cubicBezTo>
                        <a:pt x="13199" y="8385"/>
                        <a:pt x="11110" y="5511"/>
                        <a:pt x="11632" y="2899"/>
                      </a:cubicBezTo>
                      <a:cubicBezTo>
                        <a:pt x="13722" y="1593"/>
                        <a:pt x="16335" y="-236"/>
                        <a:pt x="18947" y="25"/>
                      </a:cubicBezTo>
                      <a:cubicBezTo>
                        <a:pt x="21821" y="548"/>
                        <a:pt x="21037" y="3683"/>
                        <a:pt x="20515" y="5511"/>
                      </a:cubicBezTo>
                      <a:cubicBezTo>
                        <a:pt x="19992" y="8385"/>
                        <a:pt x="18163" y="10737"/>
                        <a:pt x="17641" y="13610"/>
                      </a:cubicBezTo>
                      <a:cubicBezTo>
                        <a:pt x="17118" y="16223"/>
                        <a:pt x="18425" y="19097"/>
                        <a:pt x="19731" y="21187"/>
                      </a:cubicBezTo>
                      <a:cubicBezTo>
                        <a:pt x="20515" y="22232"/>
                        <a:pt x="21560" y="23015"/>
                        <a:pt x="22082" y="24322"/>
                      </a:cubicBezTo>
                      <a:cubicBezTo>
                        <a:pt x="22605" y="25628"/>
                        <a:pt x="21560" y="26934"/>
                        <a:pt x="21299" y="27979"/>
                      </a:cubicBezTo>
                      <a:cubicBezTo>
                        <a:pt x="21037" y="29024"/>
                        <a:pt x="21037" y="29808"/>
                        <a:pt x="20776" y="30853"/>
                      </a:cubicBezTo>
                      <a:cubicBezTo>
                        <a:pt x="19731" y="32682"/>
                        <a:pt x="16335" y="33465"/>
                        <a:pt x="14506" y="3242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1" name="Freeform: Shape 490">
                  <a:extLst>
                    <a:ext uri="{FF2B5EF4-FFF2-40B4-BE49-F238E27FC236}">
                      <a16:creationId xmlns:a16="http://schemas.microsoft.com/office/drawing/2014/main" id="{1AB9FFED-AFDB-FAA0-1F30-A91C0D474A84}"/>
                    </a:ext>
                  </a:extLst>
                </p:cNvPr>
                <p:cNvSpPr/>
                <p:nvPr/>
              </p:nvSpPr>
              <p:spPr>
                <a:xfrm>
                  <a:off x="3226015" y="5225876"/>
                  <a:ext cx="9908" cy="7888"/>
                </a:xfrm>
                <a:custGeom>
                  <a:avLst/>
                  <a:gdLst>
                    <a:gd name="connsiteX0" fmla="*/ 3135 w 9908"/>
                    <a:gd name="connsiteY0" fmla="*/ 2874 h 7888"/>
                    <a:gd name="connsiteX1" fmla="*/ 2874 w 9908"/>
                    <a:gd name="connsiteY1" fmla="*/ 261 h 7888"/>
                    <a:gd name="connsiteX2" fmla="*/ 4703 w 9908"/>
                    <a:gd name="connsiteY2" fmla="*/ 0 h 7888"/>
                    <a:gd name="connsiteX3" fmla="*/ 6270 w 9908"/>
                    <a:gd name="connsiteY3" fmla="*/ 0 h 7888"/>
                    <a:gd name="connsiteX4" fmla="*/ 8360 w 9908"/>
                    <a:gd name="connsiteY4" fmla="*/ 2874 h 7888"/>
                    <a:gd name="connsiteX5" fmla="*/ 9667 w 9908"/>
                    <a:gd name="connsiteY5" fmla="*/ 5225 h 7888"/>
                    <a:gd name="connsiteX6" fmla="*/ 6793 w 9908"/>
                    <a:gd name="connsiteY6" fmla="*/ 6009 h 7888"/>
                    <a:gd name="connsiteX7" fmla="*/ 2874 w 9908"/>
                    <a:gd name="connsiteY7" fmla="*/ 7838 h 7888"/>
                    <a:gd name="connsiteX8" fmla="*/ 0 w 9908"/>
                    <a:gd name="connsiteY8" fmla="*/ 6531 h 7888"/>
                    <a:gd name="connsiteX9" fmla="*/ 3135 w 9908"/>
                    <a:gd name="connsiteY9" fmla="*/ 2874 h 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08" h="7888">
                      <a:moveTo>
                        <a:pt x="3135" y="2874"/>
                      </a:moveTo>
                      <a:cubicBezTo>
                        <a:pt x="2613" y="2090"/>
                        <a:pt x="1567" y="784"/>
                        <a:pt x="2874" y="261"/>
                      </a:cubicBezTo>
                      <a:cubicBezTo>
                        <a:pt x="3396" y="0"/>
                        <a:pt x="4180" y="0"/>
                        <a:pt x="4703" y="0"/>
                      </a:cubicBezTo>
                      <a:cubicBezTo>
                        <a:pt x="5225" y="0"/>
                        <a:pt x="5748" y="0"/>
                        <a:pt x="6270" y="0"/>
                      </a:cubicBezTo>
                      <a:cubicBezTo>
                        <a:pt x="6531" y="1306"/>
                        <a:pt x="7315" y="2090"/>
                        <a:pt x="8360" y="2874"/>
                      </a:cubicBezTo>
                      <a:cubicBezTo>
                        <a:pt x="9144" y="3396"/>
                        <a:pt x="10450" y="4180"/>
                        <a:pt x="9667" y="5225"/>
                      </a:cubicBezTo>
                      <a:cubicBezTo>
                        <a:pt x="9144" y="6009"/>
                        <a:pt x="7576" y="6009"/>
                        <a:pt x="6793" y="6009"/>
                      </a:cubicBezTo>
                      <a:cubicBezTo>
                        <a:pt x="5225" y="6270"/>
                        <a:pt x="4442" y="7576"/>
                        <a:pt x="2874" y="7838"/>
                      </a:cubicBezTo>
                      <a:cubicBezTo>
                        <a:pt x="1567" y="8099"/>
                        <a:pt x="784" y="7315"/>
                        <a:pt x="0" y="6531"/>
                      </a:cubicBezTo>
                      <a:cubicBezTo>
                        <a:pt x="784" y="5747"/>
                        <a:pt x="4180" y="4702"/>
                        <a:pt x="3135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2" name="Freeform: Shape 491">
                  <a:extLst>
                    <a:ext uri="{FF2B5EF4-FFF2-40B4-BE49-F238E27FC236}">
                      <a16:creationId xmlns:a16="http://schemas.microsoft.com/office/drawing/2014/main" id="{CC1D135B-A40B-CF05-B780-8318F6479E8A}"/>
                    </a:ext>
                  </a:extLst>
                </p:cNvPr>
                <p:cNvSpPr/>
                <p:nvPr/>
              </p:nvSpPr>
              <p:spPr>
                <a:xfrm>
                  <a:off x="3238097" y="5211639"/>
                  <a:ext cx="10908" cy="7354"/>
                </a:xfrm>
                <a:custGeom>
                  <a:avLst/>
                  <a:gdLst>
                    <a:gd name="connsiteX0" fmla="*/ 6206 w 10908"/>
                    <a:gd name="connsiteY0" fmla="*/ 129 h 7354"/>
                    <a:gd name="connsiteX1" fmla="*/ 6206 w 10908"/>
                    <a:gd name="connsiteY1" fmla="*/ 129 h 7354"/>
                    <a:gd name="connsiteX2" fmla="*/ 10908 w 10908"/>
                    <a:gd name="connsiteY2" fmla="*/ 3526 h 7354"/>
                    <a:gd name="connsiteX3" fmla="*/ 8296 w 10908"/>
                    <a:gd name="connsiteY3" fmla="*/ 6922 h 7354"/>
                    <a:gd name="connsiteX4" fmla="*/ 4116 w 10908"/>
                    <a:gd name="connsiteY4" fmla="*/ 7183 h 7354"/>
                    <a:gd name="connsiteX5" fmla="*/ 719 w 10908"/>
                    <a:gd name="connsiteY5" fmla="*/ 1436 h 7354"/>
                    <a:gd name="connsiteX6" fmla="*/ 6206 w 10908"/>
                    <a:gd name="connsiteY6" fmla="*/ 129 h 7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908" h="7354">
                      <a:moveTo>
                        <a:pt x="6206" y="129"/>
                      </a:moveTo>
                      <a:cubicBezTo>
                        <a:pt x="6467" y="129"/>
                        <a:pt x="6467" y="129"/>
                        <a:pt x="6206" y="129"/>
                      </a:cubicBezTo>
                      <a:cubicBezTo>
                        <a:pt x="8035" y="652"/>
                        <a:pt x="10908" y="1697"/>
                        <a:pt x="10908" y="3526"/>
                      </a:cubicBezTo>
                      <a:cubicBezTo>
                        <a:pt x="10908" y="4832"/>
                        <a:pt x="9341" y="6661"/>
                        <a:pt x="8296" y="6922"/>
                      </a:cubicBezTo>
                      <a:cubicBezTo>
                        <a:pt x="6990" y="7444"/>
                        <a:pt x="5422" y="7444"/>
                        <a:pt x="4116" y="7183"/>
                      </a:cubicBezTo>
                      <a:cubicBezTo>
                        <a:pt x="1503" y="6661"/>
                        <a:pt x="-1371" y="4309"/>
                        <a:pt x="719" y="1436"/>
                      </a:cubicBezTo>
                      <a:cubicBezTo>
                        <a:pt x="2026" y="-132"/>
                        <a:pt x="4638" y="-132"/>
                        <a:pt x="6206" y="1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: Shape 492">
                  <a:extLst>
                    <a:ext uri="{FF2B5EF4-FFF2-40B4-BE49-F238E27FC236}">
                      <a16:creationId xmlns:a16="http://schemas.microsoft.com/office/drawing/2014/main" id="{7ADD984C-280E-B5E0-DC45-E2A8E0D38D11}"/>
                    </a:ext>
                  </a:extLst>
                </p:cNvPr>
                <p:cNvSpPr/>
                <p:nvPr/>
              </p:nvSpPr>
              <p:spPr>
                <a:xfrm>
                  <a:off x="3227987" y="5194244"/>
                  <a:ext cx="16089" cy="27451"/>
                </a:xfrm>
                <a:custGeom>
                  <a:avLst/>
                  <a:gdLst>
                    <a:gd name="connsiteX0" fmla="*/ 1686 w 16089"/>
                    <a:gd name="connsiteY0" fmla="*/ 23795 h 27451"/>
                    <a:gd name="connsiteX1" fmla="*/ 902 w 16089"/>
                    <a:gd name="connsiteY1" fmla="*/ 17786 h 27451"/>
                    <a:gd name="connsiteX2" fmla="*/ 4037 w 16089"/>
                    <a:gd name="connsiteY2" fmla="*/ 16479 h 27451"/>
                    <a:gd name="connsiteX3" fmla="*/ 3254 w 16089"/>
                    <a:gd name="connsiteY3" fmla="*/ 13083 h 27451"/>
                    <a:gd name="connsiteX4" fmla="*/ 3515 w 16089"/>
                    <a:gd name="connsiteY4" fmla="*/ 11254 h 27451"/>
                    <a:gd name="connsiteX5" fmla="*/ 6911 w 16089"/>
                    <a:gd name="connsiteY5" fmla="*/ 9687 h 27451"/>
                    <a:gd name="connsiteX6" fmla="*/ 7434 w 16089"/>
                    <a:gd name="connsiteY6" fmla="*/ 2633 h 27451"/>
                    <a:gd name="connsiteX7" fmla="*/ 8479 w 16089"/>
                    <a:gd name="connsiteY7" fmla="*/ 20 h 27451"/>
                    <a:gd name="connsiteX8" fmla="*/ 10569 w 16089"/>
                    <a:gd name="connsiteY8" fmla="*/ 3939 h 27451"/>
                    <a:gd name="connsiteX9" fmla="*/ 12920 w 16089"/>
                    <a:gd name="connsiteY9" fmla="*/ 4723 h 27451"/>
                    <a:gd name="connsiteX10" fmla="*/ 15271 w 16089"/>
                    <a:gd name="connsiteY10" fmla="*/ 5245 h 27451"/>
                    <a:gd name="connsiteX11" fmla="*/ 14749 w 16089"/>
                    <a:gd name="connsiteY11" fmla="*/ 12822 h 27451"/>
                    <a:gd name="connsiteX12" fmla="*/ 8740 w 16089"/>
                    <a:gd name="connsiteY12" fmla="*/ 15434 h 27451"/>
                    <a:gd name="connsiteX13" fmla="*/ 7434 w 16089"/>
                    <a:gd name="connsiteY13" fmla="*/ 19092 h 27451"/>
                    <a:gd name="connsiteX14" fmla="*/ 7172 w 16089"/>
                    <a:gd name="connsiteY14" fmla="*/ 22488 h 27451"/>
                    <a:gd name="connsiteX15" fmla="*/ 8479 w 16089"/>
                    <a:gd name="connsiteY15" fmla="*/ 26407 h 27451"/>
                    <a:gd name="connsiteX16" fmla="*/ 5083 w 16089"/>
                    <a:gd name="connsiteY16" fmla="*/ 27452 h 27451"/>
                    <a:gd name="connsiteX17" fmla="*/ 3515 w 16089"/>
                    <a:gd name="connsiteY17" fmla="*/ 25884 h 27451"/>
                    <a:gd name="connsiteX18" fmla="*/ 1686 w 16089"/>
                    <a:gd name="connsiteY18" fmla="*/ 23795 h 2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089" h="27451">
                      <a:moveTo>
                        <a:pt x="1686" y="23795"/>
                      </a:moveTo>
                      <a:cubicBezTo>
                        <a:pt x="902" y="22227"/>
                        <a:pt x="-1188" y="19092"/>
                        <a:pt x="902" y="17786"/>
                      </a:cubicBezTo>
                      <a:cubicBezTo>
                        <a:pt x="1686" y="17263"/>
                        <a:pt x="3254" y="17263"/>
                        <a:pt x="4037" y="16479"/>
                      </a:cubicBezTo>
                      <a:cubicBezTo>
                        <a:pt x="4560" y="15434"/>
                        <a:pt x="3776" y="14128"/>
                        <a:pt x="3254" y="13083"/>
                      </a:cubicBezTo>
                      <a:cubicBezTo>
                        <a:pt x="2731" y="12299"/>
                        <a:pt x="2470" y="11515"/>
                        <a:pt x="3515" y="11254"/>
                      </a:cubicBezTo>
                      <a:cubicBezTo>
                        <a:pt x="4560" y="10732"/>
                        <a:pt x="5866" y="10470"/>
                        <a:pt x="6911" y="9687"/>
                      </a:cubicBezTo>
                      <a:cubicBezTo>
                        <a:pt x="9001" y="7858"/>
                        <a:pt x="7434" y="4984"/>
                        <a:pt x="7434" y="2633"/>
                      </a:cubicBezTo>
                      <a:cubicBezTo>
                        <a:pt x="7434" y="2110"/>
                        <a:pt x="7434" y="-241"/>
                        <a:pt x="8479" y="20"/>
                      </a:cubicBezTo>
                      <a:cubicBezTo>
                        <a:pt x="9524" y="282"/>
                        <a:pt x="10046" y="3155"/>
                        <a:pt x="10569" y="3939"/>
                      </a:cubicBezTo>
                      <a:cubicBezTo>
                        <a:pt x="11352" y="4984"/>
                        <a:pt x="11875" y="5245"/>
                        <a:pt x="12920" y="4723"/>
                      </a:cubicBezTo>
                      <a:cubicBezTo>
                        <a:pt x="13965" y="4200"/>
                        <a:pt x="14749" y="3939"/>
                        <a:pt x="15271" y="5245"/>
                      </a:cubicBezTo>
                      <a:cubicBezTo>
                        <a:pt x="16055" y="7074"/>
                        <a:pt x="16839" y="11777"/>
                        <a:pt x="14749" y="12822"/>
                      </a:cubicBezTo>
                      <a:cubicBezTo>
                        <a:pt x="12920" y="13867"/>
                        <a:pt x="10046" y="13344"/>
                        <a:pt x="8740" y="15434"/>
                      </a:cubicBezTo>
                      <a:cubicBezTo>
                        <a:pt x="7956" y="16479"/>
                        <a:pt x="7956" y="17786"/>
                        <a:pt x="7434" y="19092"/>
                      </a:cubicBezTo>
                      <a:cubicBezTo>
                        <a:pt x="7172" y="20137"/>
                        <a:pt x="6650" y="21182"/>
                        <a:pt x="7172" y="22488"/>
                      </a:cubicBezTo>
                      <a:cubicBezTo>
                        <a:pt x="7695" y="23533"/>
                        <a:pt x="9001" y="25362"/>
                        <a:pt x="8479" y="26407"/>
                      </a:cubicBezTo>
                      <a:cubicBezTo>
                        <a:pt x="8217" y="27452"/>
                        <a:pt x="5866" y="27452"/>
                        <a:pt x="5083" y="27452"/>
                      </a:cubicBezTo>
                      <a:cubicBezTo>
                        <a:pt x="4299" y="27191"/>
                        <a:pt x="4037" y="26668"/>
                        <a:pt x="3515" y="25884"/>
                      </a:cubicBezTo>
                      <a:cubicBezTo>
                        <a:pt x="3254" y="25101"/>
                        <a:pt x="2470" y="24578"/>
                        <a:pt x="1686" y="237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: Shape 493">
                  <a:extLst>
                    <a:ext uri="{FF2B5EF4-FFF2-40B4-BE49-F238E27FC236}">
                      <a16:creationId xmlns:a16="http://schemas.microsoft.com/office/drawing/2014/main" id="{6D938042-7CDA-D3FD-C631-1628BCDC137D}"/>
                    </a:ext>
                  </a:extLst>
                </p:cNvPr>
                <p:cNvSpPr/>
                <p:nvPr/>
              </p:nvSpPr>
              <p:spPr>
                <a:xfrm>
                  <a:off x="3252912" y="5214903"/>
                  <a:ext cx="5010" cy="4702"/>
                </a:xfrm>
                <a:custGeom>
                  <a:avLst/>
                  <a:gdLst>
                    <a:gd name="connsiteX0" fmla="*/ 535 w 5010"/>
                    <a:gd name="connsiteY0" fmla="*/ 1045 h 4702"/>
                    <a:gd name="connsiteX1" fmla="*/ 2886 w 5010"/>
                    <a:gd name="connsiteY1" fmla="*/ 0 h 4702"/>
                    <a:gd name="connsiteX2" fmla="*/ 4976 w 5010"/>
                    <a:gd name="connsiteY2" fmla="*/ 1829 h 4702"/>
                    <a:gd name="connsiteX3" fmla="*/ 1057 w 5010"/>
                    <a:gd name="connsiteY3" fmla="*/ 4703 h 4702"/>
                    <a:gd name="connsiteX4" fmla="*/ 535 w 5010"/>
                    <a:gd name="connsiteY4" fmla="*/ 1045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10" h="4702">
                      <a:moveTo>
                        <a:pt x="535" y="1045"/>
                      </a:moveTo>
                      <a:cubicBezTo>
                        <a:pt x="1057" y="523"/>
                        <a:pt x="2364" y="0"/>
                        <a:pt x="2886" y="0"/>
                      </a:cubicBezTo>
                      <a:cubicBezTo>
                        <a:pt x="3931" y="0"/>
                        <a:pt x="5237" y="784"/>
                        <a:pt x="4976" y="1829"/>
                      </a:cubicBezTo>
                      <a:cubicBezTo>
                        <a:pt x="4715" y="3135"/>
                        <a:pt x="2625" y="4703"/>
                        <a:pt x="1057" y="4703"/>
                      </a:cubicBezTo>
                      <a:cubicBezTo>
                        <a:pt x="-249" y="4703"/>
                        <a:pt x="-249" y="2090"/>
                        <a:pt x="535" y="10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F66041AE-6BCE-D3D9-2E46-5B66ADA76A11}"/>
                    </a:ext>
                  </a:extLst>
                </p:cNvPr>
                <p:cNvSpPr/>
                <p:nvPr/>
              </p:nvSpPr>
              <p:spPr>
                <a:xfrm>
                  <a:off x="3246607" y="5187044"/>
                  <a:ext cx="5860" cy="6789"/>
                </a:xfrm>
                <a:custGeom>
                  <a:avLst/>
                  <a:gdLst>
                    <a:gd name="connsiteX0" fmla="*/ 2138 w 5860"/>
                    <a:gd name="connsiteY0" fmla="*/ 951 h 6789"/>
                    <a:gd name="connsiteX1" fmla="*/ 4228 w 5860"/>
                    <a:gd name="connsiteY1" fmla="*/ 428 h 6789"/>
                    <a:gd name="connsiteX2" fmla="*/ 5795 w 5860"/>
                    <a:gd name="connsiteY2" fmla="*/ 2518 h 6789"/>
                    <a:gd name="connsiteX3" fmla="*/ 4489 w 5860"/>
                    <a:gd name="connsiteY3" fmla="*/ 5653 h 6789"/>
                    <a:gd name="connsiteX4" fmla="*/ 48 w 5860"/>
                    <a:gd name="connsiteY4" fmla="*/ 5131 h 6789"/>
                    <a:gd name="connsiteX5" fmla="*/ 2138 w 5860"/>
                    <a:gd name="connsiteY5" fmla="*/ 951 h 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0" h="6789">
                      <a:moveTo>
                        <a:pt x="2138" y="951"/>
                      </a:moveTo>
                      <a:cubicBezTo>
                        <a:pt x="2399" y="-617"/>
                        <a:pt x="3183" y="167"/>
                        <a:pt x="4228" y="428"/>
                      </a:cubicBezTo>
                      <a:cubicBezTo>
                        <a:pt x="5534" y="689"/>
                        <a:pt x="6057" y="951"/>
                        <a:pt x="5795" y="2518"/>
                      </a:cubicBezTo>
                      <a:cubicBezTo>
                        <a:pt x="5795" y="3563"/>
                        <a:pt x="5273" y="4869"/>
                        <a:pt x="4489" y="5653"/>
                      </a:cubicBezTo>
                      <a:cubicBezTo>
                        <a:pt x="3444" y="6437"/>
                        <a:pt x="-475" y="8004"/>
                        <a:pt x="48" y="5131"/>
                      </a:cubicBezTo>
                      <a:cubicBezTo>
                        <a:pt x="570" y="3824"/>
                        <a:pt x="1876" y="2518"/>
                        <a:pt x="2138" y="9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50C8F7ED-1B91-73B8-35DC-36299D0BCCF5}"/>
                    </a:ext>
                  </a:extLst>
                </p:cNvPr>
                <p:cNvSpPr/>
                <p:nvPr/>
              </p:nvSpPr>
              <p:spPr>
                <a:xfrm>
                  <a:off x="3224145" y="5160811"/>
                  <a:ext cx="8493" cy="11508"/>
                </a:xfrm>
                <a:custGeom>
                  <a:avLst/>
                  <a:gdLst>
                    <a:gd name="connsiteX0" fmla="*/ 1087 w 8493"/>
                    <a:gd name="connsiteY0" fmla="*/ 10724 h 11508"/>
                    <a:gd name="connsiteX1" fmla="*/ 42 w 8493"/>
                    <a:gd name="connsiteY1" fmla="*/ 5760 h 11508"/>
                    <a:gd name="connsiteX2" fmla="*/ 564 w 8493"/>
                    <a:gd name="connsiteY2" fmla="*/ 1058 h 11508"/>
                    <a:gd name="connsiteX3" fmla="*/ 3961 w 8493"/>
                    <a:gd name="connsiteY3" fmla="*/ 1580 h 11508"/>
                    <a:gd name="connsiteX4" fmla="*/ 5267 w 8493"/>
                    <a:gd name="connsiteY4" fmla="*/ 3671 h 11508"/>
                    <a:gd name="connsiteX5" fmla="*/ 7357 w 8493"/>
                    <a:gd name="connsiteY5" fmla="*/ 4193 h 11508"/>
                    <a:gd name="connsiteX6" fmla="*/ 4744 w 8493"/>
                    <a:gd name="connsiteY6" fmla="*/ 11508 h 11508"/>
                    <a:gd name="connsiteX7" fmla="*/ 2916 w 8493"/>
                    <a:gd name="connsiteY7" fmla="*/ 10724 h 11508"/>
                    <a:gd name="connsiteX8" fmla="*/ 1087 w 8493"/>
                    <a:gd name="connsiteY8" fmla="*/ 10724 h 11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93" h="11508">
                      <a:moveTo>
                        <a:pt x="1087" y="10724"/>
                      </a:moveTo>
                      <a:cubicBezTo>
                        <a:pt x="564" y="9157"/>
                        <a:pt x="42" y="7589"/>
                        <a:pt x="42" y="5760"/>
                      </a:cubicBezTo>
                      <a:cubicBezTo>
                        <a:pt x="42" y="4193"/>
                        <a:pt x="-220" y="2364"/>
                        <a:pt x="564" y="1058"/>
                      </a:cubicBezTo>
                      <a:cubicBezTo>
                        <a:pt x="1609" y="-771"/>
                        <a:pt x="3177" y="13"/>
                        <a:pt x="3961" y="1580"/>
                      </a:cubicBezTo>
                      <a:cubicBezTo>
                        <a:pt x="4222" y="2364"/>
                        <a:pt x="4483" y="3148"/>
                        <a:pt x="5267" y="3671"/>
                      </a:cubicBezTo>
                      <a:cubicBezTo>
                        <a:pt x="5789" y="4193"/>
                        <a:pt x="6573" y="3932"/>
                        <a:pt x="7357" y="4193"/>
                      </a:cubicBezTo>
                      <a:cubicBezTo>
                        <a:pt x="10492" y="5760"/>
                        <a:pt x="6312" y="10463"/>
                        <a:pt x="4744" y="11508"/>
                      </a:cubicBezTo>
                      <a:cubicBezTo>
                        <a:pt x="4222" y="11247"/>
                        <a:pt x="3699" y="10724"/>
                        <a:pt x="2916" y="10724"/>
                      </a:cubicBezTo>
                      <a:cubicBezTo>
                        <a:pt x="3177" y="10724"/>
                        <a:pt x="1087" y="10986"/>
                        <a:pt x="1087" y="1072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96">
                  <a:extLst>
                    <a:ext uri="{FF2B5EF4-FFF2-40B4-BE49-F238E27FC236}">
                      <a16:creationId xmlns:a16="http://schemas.microsoft.com/office/drawing/2014/main" id="{EC626F4A-231E-8F62-B017-3E63835B9BAB}"/>
                    </a:ext>
                  </a:extLst>
                </p:cNvPr>
                <p:cNvSpPr/>
                <p:nvPr/>
              </p:nvSpPr>
              <p:spPr>
                <a:xfrm>
                  <a:off x="3252402" y="5173625"/>
                  <a:ext cx="3135" cy="4180"/>
                </a:xfrm>
                <a:custGeom>
                  <a:avLst/>
                  <a:gdLst>
                    <a:gd name="connsiteX0" fmla="*/ 3135 w 3135"/>
                    <a:gd name="connsiteY0" fmla="*/ 2090 h 4180"/>
                    <a:gd name="connsiteX1" fmla="*/ 1568 w 3135"/>
                    <a:gd name="connsiteY1" fmla="*/ 4180 h 4180"/>
                    <a:gd name="connsiteX2" fmla="*/ 0 w 3135"/>
                    <a:gd name="connsiteY2" fmla="*/ 2090 h 4180"/>
                    <a:gd name="connsiteX3" fmla="*/ 1568 w 3135"/>
                    <a:gd name="connsiteY3" fmla="*/ 0 h 4180"/>
                    <a:gd name="connsiteX4" fmla="*/ 3135 w 313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4180">
                      <a:moveTo>
                        <a:pt x="3135" y="2090"/>
                      </a:moveTo>
                      <a:cubicBezTo>
                        <a:pt x="3135" y="3135"/>
                        <a:pt x="2351" y="4180"/>
                        <a:pt x="1568" y="4180"/>
                      </a:cubicBezTo>
                      <a:cubicBezTo>
                        <a:pt x="784" y="4180"/>
                        <a:pt x="0" y="3396"/>
                        <a:pt x="0" y="2090"/>
                      </a:cubicBezTo>
                      <a:cubicBezTo>
                        <a:pt x="0" y="784"/>
                        <a:pt x="784" y="0"/>
                        <a:pt x="1568" y="0"/>
                      </a:cubicBezTo>
                      <a:cubicBezTo>
                        <a:pt x="2351" y="0"/>
                        <a:pt x="3135" y="1045"/>
                        <a:pt x="313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8" name="Freeform: Shape 497">
                  <a:extLst>
                    <a:ext uri="{FF2B5EF4-FFF2-40B4-BE49-F238E27FC236}">
                      <a16:creationId xmlns:a16="http://schemas.microsoft.com/office/drawing/2014/main" id="{477D53FD-661D-1FD4-C593-08353EDEF8B7}"/>
                    </a:ext>
                  </a:extLst>
                </p:cNvPr>
                <p:cNvSpPr/>
                <p:nvPr/>
              </p:nvSpPr>
              <p:spPr>
                <a:xfrm>
                  <a:off x="3246654" y="5168923"/>
                  <a:ext cx="6270" cy="3657"/>
                </a:xfrm>
                <a:custGeom>
                  <a:avLst/>
                  <a:gdLst>
                    <a:gd name="connsiteX0" fmla="*/ 6270 w 6270"/>
                    <a:gd name="connsiteY0" fmla="*/ 1829 h 3657"/>
                    <a:gd name="connsiteX1" fmla="*/ 3135 w 6270"/>
                    <a:gd name="connsiteY1" fmla="*/ 3658 h 3657"/>
                    <a:gd name="connsiteX2" fmla="*/ 0 w 6270"/>
                    <a:gd name="connsiteY2" fmla="*/ 1829 h 3657"/>
                    <a:gd name="connsiteX3" fmla="*/ 3135 w 6270"/>
                    <a:gd name="connsiteY3" fmla="*/ 0 h 3657"/>
                    <a:gd name="connsiteX4" fmla="*/ 6270 w 6270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3657">
                      <a:moveTo>
                        <a:pt x="6270" y="1829"/>
                      </a:moveTo>
                      <a:cubicBezTo>
                        <a:pt x="6270" y="2874"/>
                        <a:pt x="4964" y="3658"/>
                        <a:pt x="3135" y="3658"/>
                      </a:cubicBezTo>
                      <a:cubicBezTo>
                        <a:pt x="1306" y="3658"/>
                        <a:pt x="0" y="2874"/>
                        <a:pt x="0" y="1829"/>
                      </a:cubicBezTo>
                      <a:cubicBezTo>
                        <a:pt x="0" y="784"/>
                        <a:pt x="1306" y="0"/>
                        <a:pt x="3135" y="0"/>
                      </a:cubicBezTo>
                      <a:cubicBezTo>
                        <a:pt x="4964" y="0"/>
                        <a:pt x="6270" y="784"/>
                        <a:pt x="6270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31423E6B-B56D-564F-4D1C-A5955E80FA3D}"/>
                    </a:ext>
                  </a:extLst>
                </p:cNvPr>
                <p:cNvSpPr/>
                <p:nvPr/>
              </p:nvSpPr>
              <p:spPr>
                <a:xfrm>
                  <a:off x="3236204" y="5112753"/>
                  <a:ext cx="4702" cy="5747"/>
                </a:xfrm>
                <a:custGeom>
                  <a:avLst/>
                  <a:gdLst>
                    <a:gd name="connsiteX0" fmla="*/ 4703 w 4702"/>
                    <a:gd name="connsiteY0" fmla="*/ 2874 h 5747"/>
                    <a:gd name="connsiteX1" fmla="*/ 2351 w 4702"/>
                    <a:gd name="connsiteY1" fmla="*/ 5747 h 5747"/>
                    <a:gd name="connsiteX2" fmla="*/ 0 w 4702"/>
                    <a:gd name="connsiteY2" fmla="*/ 2874 h 5747"/>
                    <a:gd name="connsiteX3" fmla="*/ 2351 w 4702"/>
                    <a:gd name="connsiteY3" fmla="*/ 0 h 5747"/>
                    <a:gd name="connsiteX4" fmla="*/ 4703 w 470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747">
                      <a:moveTo>
                        <a:pt x="4703" y="2874"/>
                      </a:moveTo>
                      <a:cubicBezTo>
                        <a:pt x="4703" y="4461"/>
                        <a:pt x="3650" y="5747"/>
                        <a:pt x="2351" y="5747"/>
                      </a:cubicBezTo>
                      <a:cubicBezTo>
                        <a:pt x="1053" y="5747"/>
                        <a:pt x="0" y="4461"/>
                        <a:pt x="0" y="2874"/>
                      </a:cubicBezTo>
                      <a:cubicBezTo>
                        <a:pt x="0" y="1286"/>
                        <a:pt x="1053" y="0"/>
                        <a:pt x="2351" y="0"/>
                      </a:cubicBezTo>
                      <a:cubicBezTo>
                        <a:pt x="3650" y="0"/>
                        <a:pt x="4703" y="1286"/>
                        <a:pt x="4703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C7D6FEEB-E809-5138-C561-8F9A881A02A4}"/>
                    </a:ext>
                  </a:extLst>
                </p:cNvPr>
                <p:cNvSpPr/>
                <p:nvPr/>
              </p:nvSpPr>
              <p:spPr>
                <a:xfrm>
                  <a:off x="3249789" y="5124771"/>
                  <a:ext cx="5225" cy="5747"/>
                </a:xfrm>
                <a:custGeom>
                  <a:avLst/>
                  <a:gdLst>
                    <a:gd name="connsiteX0" fmla="*/ 5225 w 5225"/>
                    <a:gd name="connsiteY0" fmla="*/ 2874 h 5747"/>
                    <a:gd name="connsiteX1" fmla="*/ 2613 w 5225"/>
                    <a:gd name="connsiteY1" fmla="*/ 5748 h 5747"/>
                    <a:gd name="connsiteX2" fmla="*/ 0 w 5225"/>
                    <a:gd name="connsiteY2" fmla="*/ 2874 h 5747"/>
                    <a:gd name="connsiteX3" fmla="*/ 2613 w 5225"/>
                    <a:gd name="connsiteY3" fmla="*/ 0 h 5747"/>
                    <a:gd name="connsiteX4" fmla="*/ 5225 w 5225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747">
                      <a:moveTo>
                        <a:pt x="5225" y="2874"/>
                      </a:moveTo>
                      <a:cubicBezTo>
                        <a:pt x="5225" y="4442"/>
                        <a:pt x="4180" y="5748"/>
                        <a:pt x="2613" y="5748"/>
                      </a:cubicBezTo>
                      <a:cubicBezTo>
                        <a:pt x="1045" y="5748"/>
                        <a:pt x="0" y="4442"/>
                        <a:pt x="0" y="2874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306"/>
                        <a:pt x="5225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" name="Freeform: Shape 500">
                  <a:extLst>
                    <a:ext uri="{FF2B5EF4-FFF2-40B4-BE49-F238E27FC236}">
                      <a16:creationId xmlns:a16="http://schemas.microsoft.com/office/drawing/2014/main" id="{7B0019B1-85A0-5472-F67C-B60BD9C53922}"/>
                    </a:ext>
                  </a:extLst>
                </p:cNvPr>
                <p:cNvSpPr/>
                <p:nvPr/>
              </p:nvSpPr>
              <p:spPr>
                <a:xfrm>
                  <a:off x="3261023" y="5130518"/>
                  <a:ext cx="9405" cy="8360"/>
                </a:xfrm>
                <a:custGeom>
                  <a:avLst/>
                  <a:gdLst>
                    <a:gd name="connsiteX0" fmla="*/ 9405 w 9405"/>
                    <a:gd name="connsiteY0" fmla="*/ 4180 h 8360"/>
                    <a:gd name="connsiteX1" fmla="*/ 4703 w 9405"/>
                    <a:gd name="connsiteY1" fmla="*/ 8360 h 8360"/>
                    <a:gd name="connsiteX2" fmla="*/ 0 w 9405"/>
                    <a:gd name="connsiteY2" fmla="*/ 4180 h 8360"/>
                    <a:gd name="connsiteX3" fmla="*/ 4703 w 9405"/>
                    <a:gd name="connsiteY3" fmla="*/ 0 h 8360"/>
                    <a:gd name="connsiteX4" fmla="*/ 9405 w 9405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05" h="8360">
                      <a:moveTo>
                        <a:pt x="9405" y="4180"/>
                      </a:moveTo>
                      <a:cubicBezTo>
                        <a:pt x="9405" y="6531"/>
                        <a:pt x="7315" y="8360"/>
                        <a:pt x="4703" y="8360"/>
                      </a:cubicBezTo>
                      <a:cubicBezTo>
                        <a:pt x="2090" y="8360"/>
                        <a:pt x="0" y="6531"/>
                        <a:pt x="0" y="4180"/>
                      </a:cubicBezTo>
                      <a:cubicBezTo>
                        <a:pt x="0" y="1829"/>
                        <a:pt x="2090" y="0"/>
                        <a:pt x="4703" y="0"/>
                      </a:cubicBezTo>
                      <a:cubicBezTo>
                        <a:pt x="7315" y="0"/>
                        <a:pt x="9405" y="1829"/>
                        <a:pt x="9405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: Shape 501">
                  <a:extLst>
                    <a:ext uri="{FF2B5EF4-FFF2-40B4-BE49-F238E27FC236}">
                      <a16:creationId xmlns:a16="http://schemas.microsoft.com/office/drawing/2014/main" id="{C5A77E61-ABFC-FFDF-6FAD-06D166E5AD75}"/>
                    </a:ext>
                  </a:extLst>
                </p:cNvPr>
                <p:cNvSpPr/>
                <p:nvPr/>
              </p:nvSpPr>
              <p:spPr>
                <a:xfrm>
                  <a:off x="3259195" y="5094726"/>
                  <a:ext cx="6269" cy="6792"/>
                </a:xfrm>
                <a:custGeom>
                  <a:avLst/>
                  <a:gdLst>
                    <a:gd name="connsiteX0" fmla="*/ 6270 w 6269"/>
                    <a:gd name="connsiteY0" fmla="*/ 3396 h 6792"/>
                    <a:gd name="connsiteX1" fmla="*/ 3135 w 6269"/>
                    <a:gd name="connsiteY1" fmla="*/ 6793 h 6792"/>
                    <a:gd name="connsiteX2" fmla="*/ 0 w 6269"/>
                    <a:gd name="connsiteY2" fmla="*/ 3396 h 6792"/>
                    <a:gd name="connsiteX3" fmla="*/ 3135 w 6269"/>
                    <a:gd name="connsiteY3" fmla="*/ 0 h 6792"/>
                    <a:gd name="connsiteX4" fmla="*/ 6270 w 6269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6792">
                      <a:moveTo>
                        <a:pt x="6270" y="3396"/>
                      </a:moveTo>
                      <a:cubicBezTo>
                        <a:pt x="6270" y="5225"/>
                        <a:pt x="4702" y="6793"/>
                        <a:pt x="3135" y="6793"/>
                      </a:cubicBezTo>
                      <a:cubicBezTo>
                        <a:pt x="1306" y="6793"/>
                        <a:pt x="0" y="5225"/>
                        <a:pt x="0" y="3396"/>
                      </a:cubicBezTo>
                      <a:cubicBezTo>
                        <a:pt x="0" y="1567"/>
                        <a:pt x="1567" y="0"/>
                        <a:pt x="3135" y="0"/>
                      </a:cubicBezTo>
                      <a:cubicBezTo>
                        <a:pt x="4702" y="0"/>
                        <a:pt x="6270" y="1567"/>
                        <a:pt x="6270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502">
                  <a:extLst>
                    <a:ext uri="{FF2B5EF4-FFF2-40B4-BE49-F238E27FC236}">
                      <a16:creationId xmlns:a16="http://schemas.microsoft.com/office/drawing/2014/main" id="{983C8B01-DC88-4485-9FE0-F4A76A4ACF13}"/>
                    </a:ext>
                  </a:extLst>
                </p:cNvPr>
                <p:cNvSpPr/>
                <p:nvPr/>
              </p:nvSpPr>
              <p:spPr>
                <a:xfrm>
                  <a:off x="3257366" y="5086366"/>
                  <a:ext cx="11495" cy="5225"/>
                </a:xfrm>
                <a:custGeom>
                  <a:avLst/>
                  <a:gdLst>
                    <a:gd name="connsiteX0" fmla="*/ 11495 w 11495"/>
                    <a:gd name="connsiteY0" fmla="*/ 2613 h 5225"/>
                    <a:gd name="connsiteX1" fmla="*/ 5748 w 11495"/>
                    <a:gd name="connsiteY1" fmla="*/ 5225 h 5225"/>
                    <a:gd name="connsiteX2" fmla="*/ 0 w 11495"/>
                    <a:gd name="connsiteY2" fmla="*/ 2613 h 5225"/>
                    <a:gd name="connsiteX3" fmla="*/ 5748 w 11495"/>
                    <a:gd name="connsiteY3" fmla="*/ 0 h 5225"/>
                    <a:gd name="connsiteX4" fmla="*/ 11495 w 1149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95" h="5225">
                      <a:moveTo>
                        <a:pt x="11495" y="2613"/>
                      </a:moveTo>
                      <a:cubicBezTo>
                        <a:pt x="11495" y="4180"/>
                        <a:pt x="8883" y="5225"/>
                        <a:pt x="5748" y="5225"/>
                      </a:cubicBezTo>
                      <a:cubicBezTo>
                        <a:pt x="2613" y="5225"/>
                        <a:pt x="0" y="4180"/>
                        <a:pt x="0" y="2613"/>
                      </a:cubicBezTo>
                      <a:cubicBezTo>
                        <a:pt x="0" y="1045"/>
                        <a:pt x="2613" y="0"/>
                        <a:pt x="5748" y="0"/>
                      </a:cubicBezTo>
                      <a:cubicBezTo>
                        <a:pt x="8883" y="0"/>
                        <a:pt x="11495" y="1045"/>
                        <a:pt x="1149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CF54C782-F5F0-9651-0BC8-41BE0A655D5B}"/>
                    </a:ext>
                  </a:extLst>
                </p:cNvPr>
                <p:cNvSpPr/>
                <p:nvPr/>
              </p:nvSpPr>
              <p:spPr>
                <a:xfrm>
                  <a:off x="3243780" y="5080357"/>
                  <a:ext cx="5747" cy="5225"/>
                </a:xfrm>
                <a:custGeom>
                  <a:avLst/>
                  <a:gdLst>
                    <a:gd name="connsiteX0" fmla="*/ 5748 w 5747"/>
                    <a:gd name="connsiteY0" fmla="*/ 2612 h 5225"/>
                    <a:gd name="connsiteX1" fmla="*/ 2874 w 5747"/>
                    <a:gd name="connsiteY1" fmla="*/ 5225 h 5225"/>
                    <a:gd name="connsiteX2" fmla="*/ 0 w 5747"/>
                    <a:gd name="connsiteY2" fmla="*/ 2612 h 5225"/>
                    <a:gd name="connsiteX3" fmla="*/ 2874 w 5747"/>
                    <a:gd name="connsiteY3" fmla="*/ 0 h 5225"/>
                    <a:gd name="connsiteX4" fmla="*/ 5748 w 5747"/>
                    <a:gd name="connsiteY4" fmla="*/ 2612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5225">
                      <a:moveTo>
                        <a:pt x="5748" y="2612"/>
                      </a:moveTo>
                      <a:cubicBezTo>
                        <a:pt x="5748" y="4055"/>
                        <a:pt x="4461" y="5225"/>
                        <a:pt x="2874" y="5225"/>
                      </a:cubicBezTo>
                      <a:cubicBezTo>
                        <a:pt x="1287" y="5225"/>
                        <a:pt x="0" y="4055"/>
                        <a:pt x="0" y="2612"/>
                      </a:cubicBezTo>
                      <a:cubicBezTo>
                        <a:pt x="0" y="1170"/>
                        <a:pt x="1287" y="0"/>
                        <a:pt x="2874" y="0"/>
                      </a:cubicBezTo>
                      <a:cubicBezTo>
                        <a:pt x="4461" y="0"/>
                        <a:pt x="5748" y="1170"/>
                        <a:pt x="5748" y="26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7253BEC7-F4F0-780D-8E3C-5CA2EAF1F328}"/>
                    </a:ext>
                  </a:extLst>
                </p:cNvPr>
                <p:cNvSpPr/>
                <p:nvPr/>
              </p:nvSpPr>
              <p:spPr>
                <a:xfrm>
                  <a:off x="3244826" y="5104342"/>
                  <a:ext cx="24126" cy="13179"/>
                </a:xfrm>
                <a:custGeom>
                  <a:avLst/>
                  <a:gdLst>
                    <a:gd name="connsiteX0" fmla="*/ 4441 w 24126"/>
                    <a:gd name="connsiteY0" fmla="*/ 8934 h 13179"/>
                    <a:gd name="connsiteX1" fmla="*/ 2351 w 24126"/>
                    <a:gd name="connsiteY1" fmla="*/ 8411 h 13179"/>
                    <a:gd name="connsiteX2" fmla="*/ 1306 w 24126"/>
                    <a:gd name="connsiteY2" fmla="*/ 7105 h 13179"/>
                    <a:gd name="connsiteX3" fmla="*/ 0 w 24126"/>
                    <a:gd name="connsiteY3" fmla="*/ 5015 h 13179"/>
                    <a:gd name="connsiteX4" fmla="*/ 1045 w 24126"/>
                    <a:gd name="connsiteY4" fmla="*/ 3709 h 13179"/>
                    <a:gd name="connsiteX5" fmla="*/ 3919 w 24126"/>
                    <a:gd name="connsiteY5" fmla="*/ 5276 h 13179"/>
                    <a:gd name="connsiteX6" fmla="*/ 5747 w 24126"/>
                    <a:gd name="connsiteY6" fmla="*/ 3447 h 13179"/>
                    <a:gd name="connsiteX7" fmla="*/ 7315 w 24126"/>
                    <a:gd name="connsiteY7" fmla="*/ 51 h 13179"/>
                    <a:gd name="connsiteX8" fmla="*/ 10711 w 24126"/>
                    <a:gd name="connsiteY8" fmla="*/ 1358 h 13179"/>
                    <a:gd name="connsiteX9" fmla="*/ 15414 w 24126"/>
                    <a:gd name="connsiteY9" fmla="*/ 5799 h 13179"/>
                    <a:gd name="connsiteX10" fmla="*/ 20116 w 24126"/>
                    <a:gd name="connsiteY10" fmla="*/ 3709 h 13179"/>
                    <a:gd name="connsiteX11" fmla="*/ 22468 w 24126"/>
                    <a:gd name="connsiteY11" fmla="*/ 2925 h 13179"/>
                    <a:gd name="connsiteX12" fmla="*/ 24035 w 24126"/>
                    <a:gd name="connsiteY12" fmla="*/ 4754 h 13179"/>
                    <a:gd name="connsiteX13" fmla="*/ 21162 w 24126"/>
                    <a:gd name="connsiteY13" fmla="*/ 8150 h 13179"/>
                    <a:gd name="connsiteX14" fmla="*/ 19594 w 24126"/>
                    <a:gd name="connsiteY14" fmla="*/ 9456 h 13179"/>
                    <a:gd name="connsiteX15" fmla="*/ 18810 w 24126"/>
                    <a:gd name="connsiteY15" fmla="*/ 11808 h 13179"/>
                    <a:gd name="connsiteX16" fmla="*/ 15675 w 24126"/>
                    <a:gd name="connsiteY16" fmla="*/ 13114 h 13179"/>
                    <a:gd name="connsiteX17" fmla="*/ 13585 w 24126"/>
                    <a:gd name="connsiteY17" fmla="*/ 12853 h 13179"/>
                    <a:gd name="connsiteX18" fmla="*/ 12018 w 24126"/>
                    <a:gd name="connsiteY18" fmla="*/ 12330 h 13179"/>
                    <a:gd name="connsiteX19" fmla="*/ 7576 w 24126"/>
                    <a:gd name="connsiteY19" fmla="*/ 10763 h 13179"/>
                    <a:gd name="connsiteX20" fmla="*/ 6793 w 24126"/>
                    <a:gd name="connsiteY20" fmla="*/ 9718 h 13179"/>
                    <a:gd name="connsiteX21" fmla="*/ 4441 w 24126"/>
                    <a:gd name="connsiteY21" fmla="*/ 8934 h 1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4126" h="13179">
                      <a:moveTo>
                        <a:pt x="4441" y="8934"/>
                      </a:moveTo>
                      <a:cubicBezTo>
                        <a:pt x="3919" y="8673"/>
                        <a:pt x="3135" y="8673"/>
                        <a:pt x="2351" y="8411"/>
                      </a:cubicBezTo>
                      <a:cubicBezTo>
                        <a:pt x="1829" y="8150"/>
                        <a:pt x="1567" y="7627"/>
                        <a:pt x="1306" y="7105"/>
                      </a:cubicBezTo>
                      <a:cubicBezTo>
                        <a:pt x="784" y="6583"/>
                        <a:pt x="0" y="5799"/>
                        <a:pt x="0" y="5015"/>
                      </a:cubicBezTo>
                      <a:cubicBezTo>
                        <a:pt x="0" y="4231"/>
                        <a:pt x="522" y="3709"/>
                        <a:pt x="1045" y="3709"/>
                      </a:cubicBezTo>
                      <a:cubicBezTo>
                        <a:pt x="2090" y="3970"/>
                        <a:pt x="2874" y="4754"/>
                        <a:pt x="3919" y="5276"/>
                      </a:cubicBezTo>
                      <a:cubicBezTo>
                        <a:pt x="5225" y="5799"/>
                        <a:pt x="5486" y="4493"/>
                        <a:pt x="5747" y="3447"/>
                      </a:cubicBezTo>
                      <a:cubicBezTo>
                        <a:pt x="6009" y="2402"/>
                        <a:pt x="6009" y="574"/>
                        <a:pt x="7315" y="51"/>
                      </a:cubicBezTo>
                      <a:cubicBezTo>
                        <a:pt x="8360" y="-210"/>
                        <a:pt x="9927" y="574"/>
                        <a:pt x="10711" y="1358"/>
                      </a:cubicBezTo>
                      <a:cubicBezTo>
                        <a:pt x="12540" y="2664"/>
                        <a:pt x="13063" y="5015"/>
                        <a:pt x="15414" y="5799"/>
                      </a:cubicBezTo>
                      <a:cubicBezTo>
                        <a:pt x="17504" y="6321"/>
                        <a:pt x="18810" y="4754"/>
                        <a:pt x="20116" y="3709"/>
                      </a:cubicBezTo>
                      <a:cubicBezTo>
                        <a:pt x="20900" y="3186"/>
                        <a:pt x="21684" y="2664"/>
                        <a:pt x="22468" y="2925"/>
                      </a:cubicBezTo>
                      <a:cubicBezTo>
                        <a:pt x="23251" y="3186"/>
                        <a:pt x="23774" y="3970"/>
                        <a:pt x="24035" y="4754"/>
                      </a:cubicBezTo>
                      <a:cubicBezTo>
                        <a:pt x="24558" y="6844"/>
                        <a:pt x="22729" y="7627"/>
                        <a:pt x="21162" y="8150"/>
                      </a:cubicBezTo>
                      <a:cubicBezTo>
                        <a:pt x="20378" y="8411"/>
                        <a:pt x="19594" y="8673"/>
                        <a:pt x="19594" y="9456"/>
                      </a:cubicBezTo>
                      <a:cubicBezTo>
                        <a:pt x="19594" y="10240"/>
                        <a:pt x="19594" y="11024"/>
                        <a:pt x="18810" y="11808"/>
                      </a:cubicBezTo>
                      <a:cubicBezTo>
                        <a:pt x="18026" y="12591"/>
                        <a:pt x="16720" y="12853"/>
                        <a:pt x="15675" y="13114"/>
                      </a:cubicBezTo>
                      <a:cubicBezTo>
                        <a:pt x="14891" y="13114"/>
                        <a:pt x="14108" y="13375"/>
                        <a:pt x="13585" y="12853"/>
                      </a:cubicBezTo>
                      <a:cubicBezTo>
                        <a:pt x="13063" y="12591"/>
                        <a:pt x="12540" y="12591"/>
                        <a:pt x="12018" y="12330"/>
                      </a:cubicBezTo>
                      <a:cubicBezTo>
                        <a:pt x="10450" y="12069"/>
                        <a:pt x="8621" y="11808"/>
                        <a:pt x="7576" y="10763"/>
                      </a:cubicBezTo>
                      <a:cubicBezTo>
                        <a:pt x="7315" y="10501"/>
                        <a:pt x="7054" y="9979"/>
                        <a:pt x="6793" y="9718"/>
                      </a:cubicBezTo>
                      <a:cubicBezTo>
                        <a:pt x="6270" y="8934"/>
                        <a:pt x="5225" y="8934"/>
                        <a:pt x="4441" y="89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: Shape 505">
                  <a:extLst>
                    <a:ext uri="{FF2B5EF4-FFF2-40B4-BE49-F238E27FC236}">
                      <a16:creationId xmlns:a16="http://schemas.microsoft.com/office/drawing/2014/main" id="{4CD511EE-80BC-E2B3-8CB6-557B85DA7324}"/>
                    </a:ext>
                  </a:extLst>
                </p:cNvPr>
                <p:cNvSpPr/>
                <p:nvPr/>
              </p:nvSpPr>
              <p:spPr>
                <a:xfrm>
                  <a:off x="3258601" y="5119322"/>
                  <a:ext cx="11146" cy="7646"/>
                </a:xfrm>
                <a:custGeom>
                  <a:avLst/>
                  <a:gdLst>
                    <a:gd name="connsiteX0" fmla="*/ 594 w 11146"/>
                    <a:gd name="connsiteY0" fmla="*/ 3881 h 7646"/>
                    <a:gd name="connsiteX1" fmla="*/ 71 w 11146"/>
                    <a:gd name="connsiteY1" fmla="*/ 2314 h 7646"/>
                    <a:gd name="connsiteX2" fmla="*/ 1116 w 11146"/>
                    <a:gd name="connsiteY2" fmla="*/ 224 h 7646"/>
                    <a:gd name="connsiteX3" fmla="*/ 3729 w 11146"/>
                    <a:gd name="connsiteY3" fmla="*/ 485 h 7646"/>
                    <a:gd name="connsiteX4" fmla="*/ 6603 w 11146"/>
                    <a:gd name="connsiteY4" fmla="*/ 1269 h 7646"/>
                    <a:gd name="connsiteX5" fmla="*/ 10521 w 11146"/>
                    <a:gd name="connsiteY5" fmla="*/ 3359 h 7646"/>
                    <a:gd name="connsiteX6" fmla="*/ 11044 w 11146"/>
                    <a:gd name="connsiteY6" fmla="*/ 5710 h 7646"/>
                    <a:gd name="connsiteX7" fmla="*/ 8693 w 11146"/>
                    <a:gd name="connsiteY7" fmla="*/ 7016 h 7646"/>
                    <a:gd name="connsiteX8" fmla="*/ 5296 w 11146"/>
                    <a:gd name="connsiteY8" fmla="*/ 7539 h 7646"/>
                    <a:gd name="connsiteX9" fmla="*/ 3206 w 11146"/>
                    <a:gd name="connsiteY9" fmla="*/ 7278 h 7646"/>
                    <a:gd name="connsiteX10" fmla="*/ 1639 w 11146"/>
                    <a:gd name="connsiteY10" fmla="*/ 6755 h 7646"/>
                    <a:gd name="connsiteX11" fmla="*/ 1116 w 11146"/>
                    <a:gd name="connsiteY11" fmla="*/ 5187 h 7646"/>
                    <a:gd name="connsiteX12" fmla="*/ 594 w 11146"/>
                    <a:gd name="connsiteY12" fmla="*/ 3881 h 7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46" h="7646">
                      <a:moveTo>
                        <a:pt x="594" y="3881"/>
                      </a:moveTo>
                      <a:cubicBezTo>
                        <a:pt x="332" y="3359"/>
                        <a:pt x="-190" y="3097"/>
                        <a:pt x="71" y="2314"/>
                      </a:cubicBezTo>
                      <a:cubicBezTo>
                        <a:pt x="71" y="1530"/>
                        <a:pt x="594" y="746"/>
                        <a:pt x="1116" y="224"/>
                      </a:cubicBezTo>
                      <a:cubicBezTo>
                        <a:pt x="1900" y="-299"/>
                        <a:pt x="2945" y="224"/>
                        <a:pt x="3729" y="485"/>
                      </a:cubicBezTo>
                      <a:cubicBezTo>
                        <a:pt x="4513" y="746"/>
                        <a:pt x="5557" y="1007"/>
                        <a:pt x="6603" y="1269"/>
                      </a:cubicBezTo>
                      <a:cubicBezTo>
                        <a:pt x="7909" y="1530"/>
                        <a:pt x="9738" y="2314"/>
                        <a:pt x="10521" y="3359"/>
                      </a:cubicBezTo>
                      <a:cubicBezTo>
                        <a:pt x="11044" y="3881"/>
                        <a:pt x="11305" y="4926"/>
                        <a:pt x="11044" y="5710"/>
                      </a:cubicBezTo>
                      <a:cubicBezTo>
                        <a:pt x="10783" y="6755"/>
                        <a:pt x="9476" y="7016"/>
                        <a:pt x="8693" y="7016"/>
                      </a:cubicBezTo>
                      <a:cubicBezTo>
                        <a:pt x="7648" y="7278"/>
                        <a:pt x="6341" y="7539"/>
                        <a:pt x="5296" y="7539"/>
                      </a:cubicBezTo>
                      <a:cubicBezTo>
                        <a:pt x="4513" y="7800"/>
                        <a:pt x="3729" y="7539"/>
                        <a:pt x="3206" y="7278"/>
                      </a:cubicBezTo>
                      <a:cubicBezTo>
                        <a:pt x="2684" y="7016"/>
                        <a:pt x="2161" y="7016"/>
                        <a:pt x="1639" y="6755"/>
                      </a:cubicBezTo>
                      <a:cubicBezTo>
                        <a:pt x="1116" y="6494"/>
                        <a:pt x="1377" y="5710"/>
                        <a:pt x="1116" y="5187"/>
                      </a:cubicBezTo>
                      <a:cubicBezTo>
                        <a:pt x="1377" y="5187"/>
                        <a:pt x="1116" y="4404"/>
                        <a:pt x="594" y="38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: Shape 506">
                  <a:extLst>
                    <a:ext uri="{FF2B5EF4-FFF2-40B4-BE49-F238E27FC236}">
                      <a16:creationId xmlns:a16="http://schemas.microsoft.com/office/drawing/2014/main" id="{5AAD4743-8222-3AD6-3B11-13233CF44B21}"/>
                    </a:ext>
                  </a:extLst>
                </p:cNvPr>
                <p:cNvSpPr/>
                <p:nvPr/>
              </p:nvSpPr>
              <p:spPr>
                <a:xfrm>
                  <a:off x="3274018" y="5103131"/>
                  <a:ext cx="13914" cy="12495"/>
                </a:xfrm>
                <a:custGeom>
                  <a:avLst/>
                  <a:gdLst>
                    <a:gd name="connsiteX0" fmla="*/ 1113 w 13914"/>
                    <a:gd name="connsiteY0" fmla="*/ 11712 h 12495"/>
                    <a:gd name="connsiteX1" fmla="*/ 68 w 13914"/>
                    <a:gd name="connsiteY1" fmla="*/ 8054 h 12495"/>
                    <a:gd name="connsiteX2" fmla="*/ 1113 w 13914"/>
                    <a:gd name="connsiteY2" fmla="*/ 5964 h 12495"/>
                    <a:gd name="connsiteX3" fmla="*/ 3464 w 13914"/>
                    <a:gd name="connsiteY3" fmla="*/ 3351 h 12495"/>
                    <a:gd name="connsiteX4" fmla="*/ 5815 w 13914"/>
                    <a:gd name="connsiteY4" fmla="*/ 217 h 12495"/>
                    <a:gd name="connsiteX5" fmla="*/ 8951 w 13914"/>
                    <a:gd name="connsiteY5" fmla="*/ 739 h 12495"/>
                    <a:gd name="connsiteX6" fmla="*/ 11563 w 13914"/>
                    <a:gd name="connsiteY6" fmla="*/ 1784 h 12495"/>
                    <a:gd name="connsiteX7" fmla="*/ 13915 w 13914"/>
                    <a:gd name="connsiteY7" fmla="*/ 5180 h 12495"/>
                    <a:gd name="connsiteX8" fmla="*/ 12869 w 13914"/>
                    <a:gd name="connsiteY8" fmla="*/ 8838 h 12495"/>
                    <a:gd name="connsiteX9" fmla="*/ 10779 w 13914"/>
                    <a:gd name="connsiteY9" fmla="*/ 10405 h 12495"/>
                    <a:gd name="connsiteX10" fmla="*/ 8689 w 13914"/>
                    <a:gd name="connsiteY10" fmla="*/ 11712 h 12495"/>
                    <a:gd name="connsiteX11" fmla="*/ 7644 w 13914"/>
                    <a:gd name="connsiteY11" fmla="*/ 11712 h 12495"/>
                    <a:gd name="connsiteX12" fmla="*/ 6338 w 13914"/>
                    <a:gd name="connsiteY12" fmla="*/ 11973 h 12495"/>
                    <a:gd name="connsiteX13" fmla="*/ 3464 w 13914"/>
                    <a:gd name="connsiteY13" fmla="*/ 12234 h 12495"/>
                    <a:gd name="connsiteX14" fmla="*/ 2419 w 13914"/>
                    <a:gd name="connsiteY14" fmla="*/ 12495 h 12495"/>
                    <a:gd name="connsiteX15" fmla="*/ 1113 w 13914"/>
                    <a:gd name="connsiteY15" fmla="*/ 11712 h 12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914" h="12495">
                      <a:moveTo>
                        <a:pt x="1113" y="11712"/>
                      </a:moveTo>
                      <a:cubicBezTo>
                        <a:pt x="852" y="10405"/>
                        <a:pt x="329" y="9360"/>
                        <a:pt x="68" y="8054"/>
                      </a:cubicBezTo>
                      <a:cubicBezTo>
                        <a:pt x="-193" y="7009"/>
                        <a:pt x="329" y="6487"/>
                        <a:pt x="1113" y="5964"/>
                      </a:cubicBezTo>
                      <a:cubicBezTo>
                        <a:pt x="2158" y="5180"/>
                        <a:pt x="2942" y="4658"/>
                        <a:pt x="3464" y="3351"/>
                      </a:cubicBezTo>
                      <a:cubicBezTo>
                        <a:pt x="3987" y="2306"/>
                        <a:pt x="4509" y="739"/>
                        <a:pt x="5815" y="217"/>
                      </a:cubicBezTo>
                      <a:cubicBezTo>
                        <a:pt x="6861" y="-306"/>
                        <a:pt x="8167" y="217"/>
                        <a:pt x="8951" y="739"/>
                      </a:cubicBezTo>
                      <a:cubicBezTo>
                        <a:pt x="9734" y="1262"/>
                        <a:pt x="10518" y="1523"/>
                        <a:pt x="11563" y="1784"/>
                      </a:cubicBezTo>
                      <a:cubicBezTo>
                        <a:pt x="13392" y="2306"/>
                        <a:pt x="13653" y="3351"/>
                        <a:pt x="13915" y="5180"/>
                      </a:cubicBezTo>
                      <a:cubicBezTo>
                        <a:pt x="13915" y="6487"/>
                        <a:pt x="13653" y="7793"/>
                        <a:pt x="12869" y="8838"/>
                      </a:cubicBezTo>
                      <a:cubicBezTo>
                        <a:pt x="12347" y="9622"/>
                        <a:pt x="11563" y="9883"/>
                        <a:pt x="10779" y="10405"/>
                      </a:cubicBezTo>
                      <a:cubicBezTo>
                        <a:pt x="9996" y="10667"/>
                        <a:pt x="9473" y="11189"/>
                        <a:pt x="8689" y="11712"/>
                      </a:cubicBezTo>
                      <a:cubicBezTo>
                        <a:pt x="8428" y="11450"/>
                        <a:pt x="7906" y="11712"/>
                        <a:pt x="7644" y="11712"/>
                      </a:cubicBezTo>
                      <a:cubicBezTo>
                        <a:pt x="7122" y="11712"/>
                        <a:pt x="6861" y="11712"/>
                        <a:pt x="6338" y="11973"/>
                      </a:cubicBezTo>
                      <a:cubicBezTo>
                        <a:pt x="5293" y="11973"/>
                        <a:pt x="4248" y="12234"/>
                        <a:pt x="3464" y="12234"/>
                      </a:cubicBezTo>
                      <a:cubicBezTo>
                        <a:pt x="3203" y="12234"/>
                        <a:pt x="2942" y="12495"/>
                        <a:pt x="2419" y="12495"/>
                      </a:cubicBezTo>
                      <a:cubicBezTo>
                        <a:pt x="2419" y="11973"/>
                        <a:pt x="1113" y="11973"/>
                        <a:pt x="1113" y="117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: Shape 507">
                  <a:extLst>
                    <a:ext uri="{FF2B5EF4-FFF2-40B4-BE49-F238E27FC236}">
                      <a16:creationId xmlns:a16="http://schemas.microsoft.com/office/drawing/2014/main" id="{9A5B0634-CC80-4B6C-6F03-AF44E044704A}"/>
                    </a:ext>
                  </a:extLst>
                </p:cNvPr>
                <p:cNvSpPr/>
                <p:nvPr/>
              </p:nvSpPr>
              <p:spPr>
                <a:xfrm>
                  <a:off x="3286888" y="5045047"/>
                  <a:ext cx="6531" cy="7928"/>
                </a:xfrm>
                <a:custGeom>
                  <a:avLst/>
                  <a:gdLst>
                    <a:gd name="connsiteX0" fmla="*/ 6531 w 6531"/>
                    <a:gd name="connsiteY0" fmla="*/ 3699 h 7928"/>
                    <a:gd name="connsiteX1" fmla="*/ 6531 w 6531"/>
                    <a:gd name="connsiteY1" fmla="*/ 4744 h 7928"/>
                    <a:gd name="connsiteX2" fmla="*/ 6270 w 6531"/>
                    <a:gd name="connsiteY2" fmla="*/ 6311 h 7928"/>
                    <a:gd name="connsiteX3" fmla="*/ 4964 w 6531"/>
                    <a:gd name="connsiteY3" fmla="*/ 7095 h 7928"/>
                    <a:gd name="connsiteX4" fmla="*/ 3919 w 6531"/>
                    <a:gd name="connsiteY4" fmla="*/ 7356 h 7928"/>
                    <a:gd name="connsiteX5" fmla="*/ 2351 w 6531"/>
                    <a:gd name="connsiteY5" fmla="*/ 7879 h 7928"/>
                    <a:gd name="connsiteX6" fmla="*/ 261 w 6531"/>
                    <a:gd name="connsiteY6" fmla="*/ 6050 h 7928"/>
                    <a:gd name="connsiteX7" fmla="*/ 0 w 6531"/>
                    <a:gd name="connsiteY7" fmla="*/ 4482 h 7928"/>
                    <a:gd name="connsiteX8" fmla="*/ 261 w 6531"/>
                    <a:gd name="connsiteY8" fmla="*/ 2915 h 7928"/>
                    <a:gd name="connsiteX9" fmla="*/ 2613 w 6531"/>
                    <a:gd name="connsiteY9" fmla="*/ 41 h 7928"/>
                    <a:gd name="connsiteX10" fmla="*/ 5747 w 6531"/>
                    <a:gd name="connsiteY10" fmla="*/ 1608 h 7928"/>
                    <a:gd name="connsiteX11" fmla="*/ 6531 w 6531"/>
                    <a:gd name="connsiteY11" fmla="*/ 3699 h 7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31" h="7928">
                      <a:moveTo>
                        <a:pt x="6531" y="3699"/>
                      </a:moveTo>
                      <a:cubicBezTo>
                        <a:pt x="6531" y="3960"/>
                        <a:pt x="6531" y="4221"/>
                        <a:pt x="6531" y="4744"/>
                      </a:cubicBezTo>
                      <a:cubicBezTo>
                        <a:pt x="6531" y="5266"/>
                        <a:pt x="6531" y="5789"/>
                        <a:pt x="6270" y="6311"/>
                      </a:cubicBezTo>
                      <a:cubicBezTo>
                        <a:pt x="6009" y="6572"/>
                        <a:pt x="5486" y="7095"/>
                        <a:pt x="4964" y="7095"/>
                      </a:cubicBezTo>
                      <a:cubicBezTo>
                        <a:pt x="4702" y="7356"/>
                        <a:pt x="4180" y="7095"/>
                        <a:pt x="3919" y="7356"/>
                      </a:cubicBezTo>
                      <a:cubicBezTo>
                        <a:pt x="3396" y="7617"/>
                        <a:pt x="2874" y="7879"/>
                        <a:pt x="2351" y="7879"/>
                      </a:cubicBezTo>
                      <a:cubicBezTo>
                        <a:pt x="1045" y="8140"/>
                        <a:pt x="261" y="7356"/>
                        <a:pt x="261" y="6050"/>
                      </a:cubicBezTo>
                      <a:cubicBezTo>
                        <a:pt x="261" y="5527"/>
                        <a:pt x="0" y="5005"/>
                        <a:pt x="0" y="4482"/>
                      </a:cubicBezTo>
                      <a:cubicBezTo>
                        <a:pt x="0" y="3960"/>
                        <a:pt x="0" y="3437"/>
                        <a:pt x="261" y="2915"/>
                      </a:cubicBezTo>
                      <a:cubicBezTo>
                        <a:pt x="522" y="1870"/>
                        <a:pt x="1306" y="41"/>
                        <a:pt x="2613" y="41"/>
                      </a:cubicBezTo>
                      <a:cubicBezTo>
                        <a:pt x="3919" y="-220"/>
                        <a:pt x="4964" y="825"/>
                        <a:pt x="5747" y="1608"/>
                      </a:cubicBezTo>
                      <a:cubicBezTo>
                        <a:pt x="6009" y="2131"/>
                        <a:pt x="6270" y="2915"/>
                        <a:pt x="6531" y="36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87DAB824-2EB3-D8B0-B88E-5D7E389EA9DB}"/>
                    </a:ext>
                  </a:extLst>
                </p:cNvPr>
                <p:cNvSpPr/>
                <p:nvPr/>
              </p:nvSpPr>
              <p:spPr>
                <a:xfrm>
                  <a:off x="3252661" y="5036271"/>
                  <a:ext cx="21010" cy="40951"/>
                </a:xfrm>
                <a:custGeom>
                  <a:avLst/>
                  <a:gdLst>
                    <a:gd name="connsiteX0" fmla="*/ 15416 w 21010"/>
                    <a:gd name="connsiteY0" fmla="*/ 16655 h 40951"/>
                    <a:gd name="connsiteX1" fmla="*/ 13587 w 21010"/>
                    <a:gd name="connsiteY1" fmla="*/ 20051 h 40951"/>
                    <a:gd name="connsiteX2" fmla="*/ 17506 w 21010"/>
                    <a:gd name="connsiteY2" fmla="*/ 23447 h 40951"/>
                    <a:gd name="connsiteX3" fmla="*/ 18290 w 21010"/>
                    <a:gd name="connsiteY3" fmla="*/ 27105 h 40951"/>
                    <a:gd name="connsiteX4" fmla="*/ 16200 w 21010"/>
                    <a:gd name="connsiteY4" fmla="*/ 30240 h 40951"/>
                    <a:gd name="connsiteX5" fmla="*/ 16984 w 21010"/>
                    <a:gd name="connsiteY5" fmla="*/ 33114 h 40951"/>
                    <a:gd name="connsiteX6" fmla="*/ 13848 w 21010"/>
                    <a:gd name="connsiteY6" fmla="*/ 35465 h 40951"/>
                    <a:gd name="connsiteX7" fmla="*/ 13848 w 21010"/>
                    <a:gd name="connsiteY7" fmla="*/ 38600 h 40951"/>
                    <a:gd name="connsiteX8" fmla="*/ 11497 w 21010"/>
                    <a:gd name="connsiteY8" fmla="*/ 40952 h 40951"/>
                    <a:gd name="connsiteX9" fmla="*/ 7578 w 21010"/>
                    <a:gd name="connsiteY9" fmla="*/ 39384 h 40951"/>
                    <a:gd name="connsiteX10" fmla="*/ 2353 w 21010"/>
                    <a:gd name="connsiteY10" fmla="*/ 38600 h 40951"/>
                    <a:gd name="connsiteX11" fmla="*/ 263 w 21010"/>
                    <a:gd name="connsiteY11" fmla="*/ 34943 h 40951"/>
                    <a:gd name="connsiteX12" fmla="*/ 4182 w 21010"/>
                    <a:gd name="connsiteY12" fmla="*/ 30240 h 40951"/>
                    <a:gd name="connsiteX13" fmla="*/ 6534 w 21010"/>
                    <a:gd name="connsiteY13" fmla="*/ 25276 h 40951"/>
                    <a:gd name="connsiteX14" fmla="*/ 6011 w 21010"/>
                    <a:gd name="connsiteY14" fmla="*/ 18484 h 40951"/>
                    <a:gd name="connsiteX15" fmla="*/ 5750 w 21010"/>
                    <a:gd name="connsiteY15" fmla="*/ 13520 h 40951"/>
                    <a:gd name="connsiteX16" fmla="*/ 5750 w 21010"/>
                    <a:gd name="connsiteY16" fmla="*/ 7250 h 40951"/>
                    <a:gd name="connsiteX17" fmla="*/ 12281 w 21010"/>
                    <a:gd name="connsiteY17" fmla="*/ 457 h 40951"/>
                    <a:gd name="connsiteX18" fmla="*/ 18290 w 21010"/>
                    <a:gd name="connsiteY18" fmla="*/ 719 h 40951"/>
                    <a:gd name="connsiteX19" fmla="*/ 20641 w 21010"/>
                    <a:gd name="connsiteY19" fmla="*/ 4637 h 40951"/>
                    <a:gd name="connsiteX20" fmla="*/ 20641 w 21010"/>
                    <a:gd name="connsiteY20" fmla="*/ 8295 h 40951"/>
                    <a:gd name="connsiteX21" fmla="*/ 20903 w 21010"/>
                    <a:gd name="connsiteY21" fmla="*/ 11430 h 40951"/>
                    <a:gd name="connsiteX22" fmla="*/ 20380 w 21010"/>
                    <a:gd name="connsiteY22" fmla="*/ 12997 h 40951"/>
                    <a:gd name="connsiteX23" fmla="*/ 18290 w 21010"/>
                    <a:gd name="connsiteY23" fmla="*/ 15349 h 40951"/>
                    <a:gd name="connsiteX24" fmla="*/ 16984 w 21010"/>
                    <a:gd name="connsiteY24" fmla="*/ 15871 h 40951"/>
                    <a:gd name="connsiteX25" fmla="*/ 15416 w 21010"/>
                    <a:gd name="connsiteY25" fmla="*/ 16655 h 40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1010" h="40951">
                      <a:moveTo>
                        <a:pt x="15416" y="16655"/>
                      </a:moveTo>
                      <a:cubicBezTo>
                        <a:pt x="14632" y="17700"/>
                        <a:pt x="13587" y="18745"/>
                        <a:pt x="13587" y="20051"/>
                      </a:cubicBezTo>
                      <a:cubicBezTo>
                        <a:pt x="13587" y="21880"/>
                        <a:pt x="16461" y="22664"/>
                        <a:pt x="17506" y="23447"/>
                      </a:cubicBezTo>
                      <a:cubicBezTo>
                        <a:pt x="18812" y="24493"/>
                        <a:pt x="19335" y="25538"/>
                        <a:pt x="18290" y="27105"/>
                      </a:cubicBezTo>
                      <a:cubicBezTo>
                        <a:pt x="17506" y="27889"/>
                        <a:pt x="15939" y="28934"/>
                        <a:pt x="16200" y="30240"/>
                      </a:cubicBezTo>
                      <a:cubicBezTo>
                        <a:pt x="16200" y="31024"/>
                        <a:pt x="17506" y="32069"/>
                        <a:pt x="16984" y="33114"/>
                      </a:cubicBezTo>
                      <a:cubicBezTo>
                        <a:pt x="16461" y="34159"/>
                        <a:pt x="14632" y="34682"/>
                        <a:pt x="13848" y="35465"/>
                      </a:cubicBezTo>
                      <a:cubicBezTo>
                        <a:pt x="12803" y="36510"/>
                        <a:pt x="13587" y="37555"/>
                        <a:pt x="13848" y="38600"/>
                      </a:cubicBezTo>
                      <a:cubicBezTo>
                        <a:pt x="14110" y="40168"/>
                        <a:pt x="12803" y="40952"/>
                        <a:pt x="11497" y="40952"/>
                      </a:cubicBezTo>
                      <a:cubicBezTo>
                        <a:pt x="9930" y="40952"/>
                        <a:pt x="8885" y="39907"/>
                        <a:pt x="7578" y="39384"/>
                      </a:cubicBezTo>
                      <a:cubicBezTo>
                        <a:pt x="6011" y="38600"/>
                        <a:pt x="4182" y="38862"/>
                        <a:pt x="2353" y="38600"/>
                      </a:cubicBezTo>
                      <a:cubicBezTo>
                        <a:pt x="525" y="38078"/>
                        <a:pt x="-521" y="36772"/>
                        <a:pt x="263" y="34943"/>
                      </a:cubicBezTo>
                      <a:cubicBezTo>
                        <a:pt x="786" y="32853"/>
                        <a:pt x="2615" y="31547"/>
                        <a:pt x="4182" y="30240"/>
                      </a:cubicBezTo>
                      <a:cubicBezTo>
                        <a:pt x="5750" y="28934"/>
                        <a:pt x="6534" y="27366"/>
                        <a:pt x="6534" y="25276"/>
                      </a:cubicBezTo>
                      <a:cubicBezTo>
                        <a:pt x="6534" y="22925"/>
                        <a:pt x="6011" y="20835"/>
                        <a:pt x="6011" y="18484"/>
                      </a:cubicBezTo>
                      <a:cubicBezTo>
                        <a:pt x="6011" y="16916"/>
                        <a:pt x="6011" y="15087"/>
                        <a:pt x="5750" y="13520"/>
                      </a:cubicBezTo>
                      <a:cubicBezTo>
                        <a:pt x="5488" y="11430"/>
                        <a:pt x="5227" y="9340"/>
                        <a:pt x="5750" y="7250"/>
                      </a:cubicBezTo>
                      <a:cubicBezTo>
                        <a:pt x="6534" y="4115"/>
                        <a:pt x="9146" y="1502"/>
                        <a:pt x="12281" y="457"/>
                      </a:cubicBezTo>
                      <a:cubicBezTo>
                        <a:pt x="14110" y="-65"/>
                        <a:pt x="16461" y="-327"/>
                        <a:pt x="18290" y="719"/>
                      </a:cubicBezTo>
                      <a:cubicBezTo>
                        <a:pt x="19596" y="1502"/>
                        <a:pt x="20380" y="3070"/>
                        <a:pt x="20641" y="4637"/>
                      </a:cubicBezTo>
                      <a:cubicBezTo>
                        <a:pt x="20903" y="5944"/>
                        <a:pt x="20641" y="6989"/>
                        <a:pt x="20641" y="8295"/>
                      </a:cubicBezTo>
                      <a:cubicBezTo>
                        <a:pt x="20903" y="9340"/>
                        <a:pt x="21164" y="10385"/>
                        <a:pt x="20903" y="11430"/>
                      </a:cubicBezTo>
                      <a:cubicBezTo>
                        <a:pt x="20641" y="11953"/>
                        <a:pt x="20380" y="12475"/>
                        <a:pt x="20380" y="12997"/>
                      </a:cubicBezTo>
                      <a:cubicBezTo>
                        <a:pt x="19857" y="14042"/>
                        <a:pt x="19074" y="14565"/>
                        <a:pt x="18290" y="15349"/>
                      </a:cubicBezTo>
                      <a:cubicBezTo>
                        <a:pt x="17767" y="15610"/>
                        <a:pt x="17506" y="15871"/>
                        <a:pt x="16984" y="15871"/>
                      </a:cubicBezTo>
                      <a:cubicBezTo>
                        <a:pt x="16200" y="15610"/>
                        <a:pt x="15939" y="16133"/>
                        <a:pt x="15416" y="166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64D9B14B-E5DF-8A0B-6984-7D074499D50D}"/>
                    </a:ext>
                  </a:extLst>
                </p:cNvPr>
                <p:cNvSpPr/>
                <p:nvPr/>
              </p:nvSpPr>
              <p:spPr>
                <a:xfrm>
                  <a:off x="3152080" y="4828770"/>
                  <a:ext cx="6270" cy="6269"/>
                </a:xfrm>
                <a:custGeom>
                  <a:avLst/>
                  <a:gdLst>
                    <a:gd name="connsiteX0" fmla="*/ 6270 w 6270"/>
                    <a:gd name="connsiteY0" fmla="*/ 3135 h 6269"/>
                    <a:gd name="connsiteX1" fmla="*/ 3135 w 6270"/>
                    <a:gd name="connsiteY1" fmla="*/ 6270 h 6269"/>
                    <a:gd name="connsiteX2" fmla="*/ 0 w 6270"/>
                    <a:gd name="connsiteY2" fmla="*/ 3135 h 6269"/>
                    <a:gd name="connsiteX3" fmla="*/ 3135 w 6270"/>
                    <a:gd name="connsiteY3" fmla="*/ 0 h 6269"/>
                    <a:gd name="connsiteX4" fmla="*/ 6270 w 6270"/>
                    <a:gd name="connsiteY4" fmla="*/ 3135 h 6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6269">
                      <a:moveTo>
                        <a:pt x="6270" y="3135"/>
                      </a:moveTo>
                      <a:cubicBezTo>
                        <a:pt x="6270" y="4702"/>
                        <a:pt x="4964" y="6270"/>
                        <a:pt x="3135" y="6270"/>
                      </a:cubicBezTo>
                      <a:cubicBezTo>
                        <a:pt x="1568" y="6270"/>
                        <a:pt x="0" y="4964"/>
                        <a:pt x="0" y="3135"/>
                      </a:cubicBezTo>
                      <a:cubicBezTo>
                        <a:pt x="0" y="1567"/>
                        <a:pt x="1306" y="0"/>
                        <a:pt x="3135" y="0"/>
                      </a:cubicBezTo>
                      <a:cubicBezTo>
                        <a:pt x="4964" y="0"/>
                        <a:pt x="6270" y="1567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4B2F0563-5DB1-9751-118B-3431A7A4745F}"/>
                    </a:ext>
                  </a:extLst>
                </p:cNvPr>
                <p:cNvSpPr/>
                <p:nvPr/>
              </p:nvSpPr>
              <p:spPr>
                <a:xfrm>
                  <a:off x="3111324" y="4833734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3919" y="5225"/>
                        <a:pt x="2613" y="5225"/>
                      </a:cubicBezTo>
                      <a:cubicBezTo>
                        <a:pt x="1306" y="5225"/>
                        <a:pt x="0" y="4180"/>
                        <a:pt x="0" y="2613"/>
                      </a:cubicBezTo>
                      <a:cubicBezTo>
                        <a:pt x="0" y="1045"/>
                        <a:pt x="1306" y="0"/>
                        <a:pt x="2613" y="0"/>
                      </a:cubicBezTo>
                      <a:cubicBezTo>
                        <a:pt x="3919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: Shape 511">
                  <a:extLst>
                    <a:ext uri="{FF2B5EF4-FFF2-40B4-BE49-F238E27FC236}">
                      <a16:creationId xmlns:a16="http://schemas.microsoft.com/office/drawing/2014/main" id="{A07958B0-6C45-DFE2-B264-AEA0E985CE87}"/>
                    </a:ext>
                  </a:extLst>
                </p:cNvPr>
                <p:cNvSpPr/>
                <p:nvPr/>
              </p:nvSpPr>
              <p:spPr>
                <a:xfrm>
                  <a:off x="3377020" y="5330378"/>
                  <a:ext cx="2612" cy="783"/>
                </a:xfrm>
                <a:custGeom>
                  <a:avLst/>
                  <a:gdLst>
                    <a:gd name="connsiteX0" fmla="*/ 0 w 2612"/>
                    <a:gd name="connsiteY0" fmla="*/ 784 h 783"/>
                    <a:gd name="connsiteX1" fmla="*/ 0 w 2612"/>
                    <a:gd name="connsiteY1" fmla="*/ 0 h 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612" h="783">
                      <a:moveTo>
                        <a:pt x="0" y="784"/>
                      </a:moveTo>
                      <a:lnTo>
                        <a:pt x="0" y="0"/>
                      </a:lnTo>
                    </a:path>
                  </a:pathLst>
                </a:custGeom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: Shape 512">
                  <a:extLst>
                    <a:ext uri="{FF2B5EF4-FFF2-40B4-BE49-F238E27FC236}">
                      <a16:creationId xmlns:a16="http://schemas.microsoft.com/office/drawing/2014/main" id="{F1E06AB9-6A06-7970-654A-9836A0FC412E}"/>
                    </a:ext>
                  </a:extLst>
                </p:cNvPr>
                <p:cNvSpPr/>
                <p:nvPr/>
              </p:nvSpPr>
              <p:spPr>
                <a:xfrm>
                  <a:off x="3415425" y="5403529"/>
                  <a:ext cx="1306" cy="2612"/>
                </a:xfrm>
                <a:custGeom>
                  <a:avLst/>
                  <a:gdLst>
                    <a:gd name="connsiteX0" fmla="*/ 1306 w 1306"/>
                    <a:gd name="connsiteY0" fmla="*/ 0 h 2612"/>
                    <a:gd name="connsiteX1" fmla="*/ 0 w 1306"/>
                    <a:gd name="connsiteY1" fmla="*/ 0 h 2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06" h="2612">
                      <a:moveTo>
                        <a:pt x="1306" y="0"/>
                      </a:moveTo>
                      <a:lnTo>
                        <a:pt x="0" y="0"/>
                      </a:lnTo>
                    </a:path>
                  </a:pathLst>
                </a:custGeom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3648BE75-6B6D-9D17-9390-DDD40F72AFA4}"/>
                  </a:ext>
                </a:extLst>
              </p:cNvPr>
              <p:cNvSpPr/>
              <p:nvPr/>
            </p:nvSpPr>
            <p:spPr>
              <a:xfrm>
                <a:off x="3602222" y="4818842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AE770E3B-A59D-F3AF-FC6B-C763FEDCD433}"/>
                  </a:ext>
                </a:extLst>
              </p:cNvPr>
              <p:cNvSpPr/>
              <p:nvPr/>
            </p:nvSpPr>
            <p:spPr>
              <a:xfrm>
                <a:off x="3356347" y="4286143"/>
                <a:ext cx="258839" cy="292945"/>
              </a:xfrm>
              <a:custGeom>
                <a:avLst/>
                <a:gdLst>
                  <a:gd name="connsiteX0" fmla="*/ 252406 w 258839"/>
                  <a:gd name="connsiteY0" fmla="*/ 227032 h 292945"/>
                  <a:gd name="connsiteX1" fmla="*/ 252406 w 258839"/>
                  <a:gd name="connsiteY1" fmla="*/ 230167 h 292945"/>
                  <a:gd name="connsiteX2" fmla="*/ 199372 w 258839"/>
                  <a:gd name="connsiteY2" fmla="*/ 214492 h 292945"/>
                  <a:gd name="connsiteX3" fmla="*/ 170634 w 258839"/>
                  <a:gd name="connsiteY3" fmla="*/ 221546 h 292945"/>
                  <a:gd name="connsiteX4" fmla="*/ 162012 w 258839"/>
                  <a:gd name="connsiteY4" fmla="*/ 236698 h 292945"/>
                  <a:gd name="connsiteX5" fmla="*/ 158877 w 258839"/>
                  <a:gd name="connsiteY5" fmla="*/ 255247 h 292945"/>
                  <a:gd name="connsiteX6" fmla="*/ 151301 w 258839"/>
                  <a:gd name="connsiteY6" fmla="*/ 277193 h 292945"/>
                  <a:gd name="connsiteX7" fmla="*/ 123608 w 258839"/>
                  <a:gd name="connsiteY7" fmla="*/ 273535 h 292945"/>
                  <a:gd name="connsiteX8" fmla="*/ 118122 w 258839"/>
                  <a:gd name="connsiteY8" fmla="*/ 289210 h 292945"/>
                  <a:gd name="connsiteX9" fmla="*/ 108194 w 258839"/>
                  <a:gd name="connsiteY9" fmla="*/ 278499 h 292945"/>
                  <a:gd name="connsiteX10" fmla="*/ 85203 w 258839"/>
                  <a:gd name="connsiteY10" fmla="*/ 276148 h 292945"/>
                  <a:gd name="connsiteX11" fmla="*/ 77105 w 258839"/>
                  <a:gd name="connsiteY11" fmla="*/ 269878 h 292945"/>
                  <a:gd name="connsiteX12" fmla="*/ 70051 w 258839"/>
                  <a:gd name="connsiteY12" fmla="*/ 275625 h 292945"/>
                  <a:gd name="connsiteX13" fmla="*/ 55682 w 258839"/>
                  <a:gd name="connsiteY13" fmla="*/ 287382 h 292945"/>
                  <a:gd name="connsiteX14" fmla="*/ 54114 w 258839"/>
                  <a:gd name="connsiteY14" fmla="*/ 292607 h 292945"/>
                  <a:gd name="connsiteX15" fmla="*/ 37916 w 258839"/>
                  <a:gd name="connsiteY15" fmla="*/ 289210 h 292945"/>
                  <a:gd name="connsiteX16" fmla="*/ 32953 w 258839"/>
                  <a:gd name="connsiteY16" fmla="*/ 269616 h 292945"/>
                  <a:gd name="connsiteX17" fmla="*/ 28511 w 258839"/>
                  <a:gd name="connsiteY17" fmla="*/ 254725 h 292945"/>
                  <a:gd name="connsiteX18" fmla="*/ 23809 w 258839"/>
                  <a:gd name="connsiteY18" fmla="*/ 246887 h 292945"/>
                  <a:gd name="connsiteX19" fmla="*/ 22241 w 258839"/>
                  <a:gd name="connsiteY19" fmla="*/ 240095 h 292945"/>
                  <a:gd name="connsiteX20" fmla="*/ 18061 w 258839"/>
                  <a:gd name="connsiteY20" fmla="*/ 231212 h 292945"/>
                  <a:gd name="connsiteX21" fmla="*/ 21457 w 258839"/>
                  <a:gd name="connsiteY21" fmla="*/ 225203 h 292945"/>
                  <a:gd name="connsiteX22" fmla="*/ 20935 w 258839"/>
                  <a:gd name="connsiteY22" fmla="*/ 219717 h 292945"/>
                  <a:gd name="connsiteX23" fmla="*/ 23809 w 258839"/>
                  <a:gd name="connsiteY23" fmla="*/ 213185 h 292945"/>
                  <a:gd name="connsiteX24" fmla="*/ 12052 w 258839"/>
                  <a:gd name="connsiteY24" fmla="*/ 203258 h 292945"/>
                  <a:gd name="connsiteX25" fmla="*/ 10485 w 258839"/>
                  <a:gd name="connsiteY25" fmla="*/ 184709 h 292945"/>
                  <a:gd name="connsiteX26" fmla="*/ 3692 w 258839"/>
                  <a:gd name="connsiteY26" fmla="*/ 174781 h 292945"/>
                  <a:gd name="connsiteX27" fmla="*/ 34 w 258839"/>
                  <a:gd name="connsiteY27" fmla="*/ 167205 h 292945"/>
                  <a:gd name="connsiteX28" fmla="*/ 15710 w 258839"/>
                  <a:gd name="connsiteY28" fmla="*/ 148656 h 292945"/>
                  <a:gd name="connsiteX29" fmla="*/ 11791 w 258839"/>
                  <a:gd name="connsiteY29" fmla="*/ 145259 h 292945"/>
                  <a:gd name="connsiteX30" fmla="*/ 6305 w 258839"/>
                  <a:gd name="connsiteY30" fmla="*/ 131674 h 292945"/>
                  <a:gd name="connsiteX31" fmla="*/ 9440 w 258839"/>
                  <a:gd name="connsiteY31" fmla="*/ 122008 h 292945"/>
                  <a:gd name="connsiteX32" fmla="*/ 5782 w 258839"/>
                  <a:gd name="connsiteY32" fmla="*/ 112341 h 292945"/>
                  <a:gd name="connsiteX33" fmla="*/ 15187 w 258839"/>
                  <a:gd name="connsiteY33" fmla="*/ 101630 h 292945"/>
                  <a:gd name="connsiteX34" fmla="*/ 11530 w 258839"/>
                  <a:gd name="connsiteY34" fmla="*/ 84910 h 292945"/>
                  <a:gd name="connsiteX35" fmla="*/ 19367 w 258839"/>
                  <a:gd name="connsiteY35" fmla="*/ 64009 h 292945"/>
                  <a:gd name="connsiteX36" fmla="*/ 3431 w 258839"/>
                  <a:gd name="connsiteY36" fmla="*/ 27695 h 292945"/>
                  <a:gd name="connsiteX37" fmla="*/ 19890 w 258839"/>
                  <a:gd name="connsiteY37" fmla="*/ 31091 h 292945"/>
                  <a:gd name="connsiteX38" fmla="*/ 57511 w 258839"/>
                  <a:gd name="connsiteY38" fmla="*/ 10452 h 292945"/>
                  <a:gd name="connsiteX39" fmla="*/ 88077 w 258839"/>
                  <a:gd name="connsiteY39" fmla="*/ 2 h 292945"/>
                  <a:gd name="connsiteX40" fmla="*/ 90951 w 258839"/>
                  <a:gd name="connsiteY40" fmla="*/ 33443 h 292945"/>
                  <a:gd name="connsiteX41" fmla="*/ 107671 w 258839"/>
                  <a:gd name="connsiteY41" fmla="*/ 56694 h 292945"/>
                  <a:gd name="connsiteX42" fmla="*/ 129094 w 258839"/>
                  <a:gd name="connsiteY42" fmla="*/ 61136 h 292945"/>
                  <a:gd name="connsiteX43" fmla="*/ 145815 w 258839"/>
                  <a:gd name="connsiteY43" fmla="*/ 71847 h 292945"/>
                  <a:gd name="connsiteX44" fmla="*/ 154697 w 258839"/>
                  <a:gd name="connsiteY44" fmla="*/ 73414 h 292945"/>
                  <a:gd name="connsiteX45" fmla="*/ 165931 w 258839"/>
                  <a:gd name="connsiteY45" fmla="*/ 83865 h 292945"/>
                  <a:gd name="connsiteX46" fmla="*/ 183697 w 258839"/>
                  <a:gd name="connsiteY46" fmla="*/ 82297 h 292945"/>
                  <a:gd name="connsiteX47" fmla="*/ 200939 w 258839"/>
                  <a:gd name="connsiteY47" fmla="*/ 105549 h 292945"/>
                  <a:gd name="connsiteX48" fmla="*/ 197804 w 258839"/>
                  <a:gd name="connsiteY48" fmla="*/ 115999 h 292945"/>
                  <a:gd name="connsiteX49" fmla="*/ 199894 w 258839"/>
                  <a:gd name="connsiteY49" fmla="*/ 125404 h 292945"/>
                  <a:gd name="connsiteX50" fmla="*/ 203291 w 258839"/>
                  <a:gd name="connsiteY50" fmla="*/ 142647 h 292945"/>
                  <a:gd name="connsiteX51" fmla="*/ 238821 w 258839"/>
                  <a:gd name="connsiteY51" fmla="*/ 143431 h 292945"/>
                  <a:gd name="connsiteX52" fmla="*/ 239866 w 258839"/>
                  <a:gd name="connsiteY52" fmla="*/ 159628 h 292945"/>
                  <a:gd name="connsiteX53" fmla="*/ 256848 w 258839"/>
                  <a:gd name="connsiteY53" fmla="*/ 178700 h 292945"/>
                  <a:gd name="connsiteX54" fmla="*/ 249010 w 258839"/>
                  <a:gd name="connsiteY54" fmla="*/ 215275 h 292945"/>
                  <a:gd name="connsiteX55" fmla="*/ 252406 w 258839"/>
                  <a:gd name="connsiteY55" fmla="*/ 227032 h 29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839" h="292945">
                    <a:moveTo>
                      <a:pt x="252406" y="227032"/>
                    </a:moveTo>
                    <a:cubicBezTo>
                      <a:pt x="253974" y="229122"/>
                      <a:pt x="253452" y="229644"/>
                      <a:pt x="252406" y="230167"/>
                    </a:cubicBezTo>
                    <a:cubicBezTo>
                      <a:pt x="233335" y="207960"/>
                      <a:pt x="203552" y="213185"/>
                      <a:pt x="199372" y="214492"/>
                    </a:cubicBezTo>
                    <a:cubicBezTo>
                      <a:pt x="195192" y="215798"/>
                      <a:pt x="175859" y="219978"/>
                      <a:pt x="170634" y="221546"/>
                    </a:cubicBezTo>
                    <a:cubicBezTo>
                      <a:pt x="165147" y="223113"/>
                      <a:pt x="165670" y="231473"/>
                      <a:pt x="162012" y="236698"/>
                    </a:cubicBezTo>
                    <a:cubicBezTo>
                      <a:pt x="158355" y="241923"/>
                      <a:pt x="158877" y="248716"/>
                      <a:pt x="158877" y="255247"/>
                    </a:cubicBezTo>
                    <a:cubicBezTo>
                      <a:pt x="158877" y="259950"/>
                      <a:pt x="154175" y="271445"/>
                      <a:pt x="151301" y="277193"/>
                    </a:cubicBezTo>
                    <a:cubicBezTo>
                      <a:pt x="145553" y="269616"/>
                      <a:pt x="129356" y="272751"/>
                      <a:pt x="123608" y="273535"/>
                    </a:cubicBezTo>
                    <a:cubicBezTo>
                      <a:pt x="117860" y="274319"/>
                      <a:pt x="119689" y="279283"/>
                      <a:pt x="118122" y="289210"/>
                    </a:cubicBezTo>
                    <a:cubicBezTo>
                      <a:pt x="116554" y="299138"/>
                      <a:pt x="111329" y="284508"/>
                      <a:pt x="108194" y="278499"/>
                    </a:cubicBezTo>
                    <a:cubicBezTo>
                      <a:pt x="105059" y="272751"/>
                      <a:pt x="89383" y="275625"/>
                      <a:pt x="85203" y="276148"/>
                    </a:cubicBezTo>
                    <a:cubicBezTo>
                      <a:pt x="81023" y="276670"/>
                      <a:pt x="79195" y="273013"/>
                      <a:pt x="77105" y="269878"/>
                    </a:cubicBezTo>
                    <a:cubicBezTo>
                      <a:pt x="75276" y="266742"/>
                      <a:pt x="71880" y="270923"/>
                      <a:pt x="70051" y="275625"/>
                    </a:cubicBezTo>
                    <a:cubicBezTo>
                      <a:pt x="68483" y="280328"/>
                      <a:pt x="58817" y="284247"/>
                      <a:pt x="55682" y="287382"/>
                    </a:cubicBezTo>
                    <a:cubicBezTo>
                      <a:pt x="54114" y="288949"/>
                      <a:pt x="53853" y="290778"/>
                      <a:pt x="54114" y="292607"/>
                    </a:cubicBezTo>
                    <a:cubicBezTo>
                      <a:pt x="48889" y="293129"/>
                      <a:pt x="38962" y="293652"/>
                      <a:pt x="37916" y="289210"/>
                    </a:cubicBezTo>
                    <a:cubicBezTo>
                      <a:pt x="36871" y="283202"/>
                      <a:pt x="35304" y="274580"/>
                      <a:pt x="32953" y="269616"/>
                    </a:cubicBezTo>
                    <a:cubicBezTo>
                      <a:pt x="30601" y="264391"/>
                      <a:pt x="31385" y="257598"/>
                      <a:pt x="28511" y="254725"/>
                    </a:cubicBezTo>
                    <a:cubicBezTo>
                      <a:pt x="25638" y="251851"/>
                      <a:pt x="24331" y="251329"/>
                      <a:pt x="23809" y="246887"/>
                    </a:cubicBezTo>
                    <a:cubicBezTo>
                      <a:pt x="23286" y="242446"/>
                      <a:pt x="25899" y="243491"/>
                      <a:pt x="22241" y="240095"/>
                    </a:cubicBezTo>
                    <a:cubicBezTo>
                      <a:pt x="18584" y="236437"/>
                      <a:pt x="17277" y="235131"/>
                      <a:pt x="18061" y="231212"/>
                    </a:cubicBezTo>
                    <a:cubicBezTo>
                      <a:pt x="19106" y="227293"/>
                      <a:pt x="21980" y="228338"/>
                      <a:pt x="21457" y="225203"/>
                    </a:cubicBezTo>
                    <a:cubicBezTo>
                      <a:pt x="21196" y="222068"/>
                      <a:pt x="18584" y="222329"/>
                      <a:pt x="20935" y="219717"/>
                    </a:cubicBezTo>
                    <a:cubicBezTo>
                      <a:pt x="23286" y="217366"/>
                      <a:pt x="26944" y="217104"/>
                      <a:pt x="23809" y="213185"/>
                    </a:cubicBezTo>
                    <a:cubicBezTo>
                      <a:pt x="20674" y="209266"/>
                      <a:pt x="11791" y="208222"/>
                      <a:pt x="12052" y="203258"/>
                    </a:cubicBezTo>
                    <a:cubicBezTo>
                      <a:pt x="12575" y="198555"/>
                      <a:pt x="13620" y="188105"/>
                      <a:pt x="10485" y="184709"/>
                    </a:cubicBezTo>
                    <a:cubicBezTo>
                      <a:pt x="7350" y="181312"/>
                      <a:pt x="4476" y="181312"/>
                      <a:pt x="3692" y="174781"/>
                    </a:cubicBezTo>
                    <a:cubicBezTo>
                      <a:pt x="5782" y="173475"/>
                      <a:pt x="557" y="171123"/>
                      <a:pt x="34" y="167205"/>
                    </a:cubicBezTo>
                    <a:cubicBezTo>
                      <a:pt x="-749" y="162502"/>
                      <a:pt x="12052" y="152052"/>
                      <a:pt x="15710" y="148656"/>
                    </a:cubicBezTo>
                    <a:cubicBezTo>
                      <a:pt x="19106" y="145521"/>
                      <a:pt x="15710" y="145782"/>
                      <a:pt x="11791" y="145259"/>
                    </a:cubicBezTo>
                    <a:cubicBezTo>
                      <a:pt x="7872" y="144476"/>
                      <a:pt x="8917" y="136638"/>
                      <a:pt x="6305" y="131674"/>
                    </a:cubicBezTo>
                    <a:cubicBezTo>
                      <a:pt x="3692" y="126971"/>
                      <a:pt x="7872" y="124620"/>
                      <a:pt x="9440" y="122008"/>
                    </a:cubicBezTo>
                    <a:cubicBezTo>
                      <a:pt x="11007" y="119395"/>
                      <a:pt x="7350" y="117828"/>
                      <a:pt x="5782" y="112341"/>
                    </a:cubicBezTo>
                    <a:cubicBezTo>
                      <a:pt x="4476" y="106855"/>
                      <a:pt x="9962" y="103720"/>
                      <a:pt x="15187" y="101630"/>
                    </a:cubicBezTo>
                    <a:cubicBezTo>
                      <a:pt x="20151" y="99540"/>
                      <a:pt x="12313" y="90919"/>
                      <a:pt x="11530" y="84910"/>
                    </a:cubicBezTo>
                    <a:cubicBezTo>
                      <a:pt x="10746" y="78901"/>
                      <a:pt x="16232" y="68451"/>
                      <a:pt x="19367" y="64009"/>
                    </a:cubicBezTo>
                    <a:cubicBezTo>
                      <a:pt x="22241" y="59568"/>
                      <a:pt x="3953" y="28740"/>
                      <a:pt x="3431" y="27695"/>
                    </a:cubicBezTo>
                    <a:cubicBezTo>
                      <a:pt x="8656" y="28479"/>
                      <a:pt x="14926" y="30307"/>
                      <a:pt x="19890" y="31091"/>
                    </a:cubicBezTo>
                    <a:cubicBezTo>
                      <a:pt x="28250" y="32659"/>
                      <a:pt x="49934" y="15416"/>
                      <a:pt x="57511" y="10452"/>
                    </a:cubicBezTo>
                    <a:cubicBezTo>
                      <a:pt x="65087" y="5488"/>
                      <a:pt x="80762" y="263"/>
                      <a:pt x="88077" y="2"/>
                    </a:cubicBezTo>
                    <a:cubicBezTo>
                      <a:pt x="95392" y="-259"/>
                      <a:pt x="90167" y="24821"/>
                      <a:pt x="90951" y="33443"/>
                    </a:cubicBezTo>
                    <a:cubicBezTo>
                      <a:pt x="91735" y="42064"/>
                      <a:pt x="100879" y="50424"/>
                      <a:pt x="107671" y="56694"/>
                    </a:cubicBezTo>
                    <a:cubicBezTo>
                      <a:pt x="114464" y="62964"/>
                      <a:pt x="122563" y="60874"/>
                      <a:pt x="129094" y="61136"/>
                    </a:cubicBezTo>
                    <a:cubicBezTo>
                      <a:pt x="135626" y="61397"/>
                      <a:pt x="142418" y="67928"/>
                      <a:pt x="145815" y="71847"/>
                    </a:cubicBezTo>
                    <a:cubicBezTo>
                      <a:pt x="149211" y="75766"/>
                      <a:pt x="148427" y="73153"/>
                      <a:pt x="154697" y="73414"/>
                    </a:cubicBezTo>
                    <a:cubicBezTo>
                      <a:pt x="160967" y="73676"/>
                      <a:pt x="161751" y="79162"/>
                      <a:pt x="165931" y="83865"/>
                    </a:cubicBezTo>
                    <a:cubicBezTo>
                      <a:pt x="170111" y="88567"/>
                      <a:pt x="176904" y="82297"/>
                      <a:pt x="183697" y="82297"/>
                    </a:cubicBezTo>
                    <a:cubicBezTo>
                      <a:pt x="190489" y="82558"/>
                      <a:pt x="198588" y="98233"/>
                      <a:pt x="200939" y="105549"/>
                    </a:cubicBezTo>
                    <a:cubicBezTo>
                      <a:pt x="203291" y="112864"/>
                      <a:pt x="201723" y="114170"/>
                      <a:pt x="197804" y="115999"/>
                    </a:cubicBezTo>
                    <a:cubicBezTo>
                      <a:pt x="193885" y="117828"/>
                      <a:pt x="195714" y="121224"/>
                      <a:pt x="199894" y="125404"/>
                    </a:cubicBezTo>
                    <a:cubicBezTo>
                      <a:pt x="204336" y="129584"/>
                      <a:pt x="202768" y="136115"/>
                      <a:pt x="203291" y="142647"/>
                    </a:cubicBezTo>
                    <a:cubicBezTo>
                      <a:pt x="204074" y="148917"/>
                      <a:pt x="229677" y="143431"/>
                      <a:pt x="238821" y="143431"/>
                    </a:cubicBezTo>
                    <a:cubicBezTo>
                      <a:pt x="247965" y="143692"/>
                      <a:pt x="240389" y="152052"/>
                      <a:pt x="239866" y="159628"/>
                    </a:cubicBezTo>
                    <a:cubicBezTo>
                      <a:pt x="239344" y="167205"/>
                      <a:pt x="250578" y="170340"/>
                      <a:pt x="256848" y="178700"/>
                    </a:cubicBezTo>
                    <a:cubicBezTo>
                      <a:pt x="263118" y="187060"/>
                      <a:pt x="252929" y="210573"/>
                      <a:pt x="249010" y="215275"/>
                    </a:cubicBezTo>
                    <a:cubicBezTo>
                      <a:pt x="245092" y="219978"/>
                      <a:pt x="249794" y="223374"/>
                      <a:pt x="252406" y="22703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0B5C0BB5-34B1-09EF-3DA1-249B417E8D2B}"/>
                  </a:ext>
                </a:extLst>
              </p:cNvPr>
              <p:cNvSpPr/>
              <p:nvPr/>
            </p:nvSpPr>
            <p:spPr>
              <a:xfrm>
                <a:off x="3360561" y="4314361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57CCE12E-0F97-CDE0-5556-B7BD5287AE14}"/>
                  </a:ext>
                </a:extLst>
              </p:cNvPr>
              <p:cNvSpPr/>
              <p:nvPr/>
            </p:nvSpPr>
            <p:spPr>
              <a:xfrm>
                <a:off x="2932887" y="3762331"/>
                <a:ext cx="261" cy="2612"/>
              </a:xfrm>
              <a:custGeom>
                <a:avLst/>
                <a:gdLst>
                  <a:gd name="connsiteX0" fmla="*/ 261 w 261"/>
                  <a:gd name="connsiteY0" fmla="*/ 0 h 2612"/>
                  <a:gd name="connsiteX1" fmla="*/ 0 w 261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" h="2612">
                    <a:moveTo>
                      <a:pt x="261" y="0"/>
                    </a:moveTo>
                    <a:lnTo>
                      <a:pt x="0" y="0"/>
                    </a:lnTo>
                  </a:path>
                </a:pathLst>
              </a:custGeom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8A149B2D-ACCE-E234-9C64-A9A2FE18D70B}"/>
                  </a:ext>
                </a:extLst>
              </p:cNvPr>
              <p:cNvSpPr/>
              <p:nvPr/>
            </p:nvSpPr>
            <p:spPr>
              <a:xfrm>
                <a:off x="5445030" y="4713215"/>
                <a:ext cx="50272" cy="46141"/>
              </a:xfrm>
              <a:custGeom>
                <a:avLst/>
                <a:gdLst>
                  <a:gd name="connsiteX0" fmla="*/ 50244 w 50272"/>
                  <a:gd name="connsiteY0" fmla="*/ 15233 h 46141"/>
                  <a:gd name="connsiteX1" fmla="*/ 47370 w 50272"/>
                  <a:gd name="connsiteY1" fmla="*/ 21503 h 46141"/>
                  <a:gd name="connsiteX2" fmla="*/ 43712 w 50272"/>
                  <a:gd name="connsiteY2" fmla="*/ 28557 h 46141"/>
                  <a:gd name="connsiteX3" fmla="*/ 40577 w 50272"/>
                  <a:gd name="connsiteY3" fmla="*/ 33260 h 46141"/>
                  <a:gd name="connsiteX4" fmla="*/ 34568 w 50272"/>
                  <a:gd name="connsiteY4" fmla="*/ 34566 h 46141"/>
                  <a:gd name="connsiteX5" fmla="*/ 27776 w 50272"/>
                  <a:gd name="connsiteY5" fmla="*/ 36133 h 46141"/>
                  <a:gd name="connsiteX6" fmla="*/ 24118 w 50272"/>
                  <a:gd name="connsiteY6" fmla="*/ 41359 h 46141"/>
                  <a:gd name="connsiteX7" fmla="*/ 20199 w 50272"/>
                  <a:gd name="connsiteY7" fmla="*/ 45800 h 46141"/>
                  <a:gd name="connsiteX8" fmla="*/ 13407 w 50272"/>
                  <a:gd name="connsiteY8" fmla="*/ 43971 h 46141"/>
                  <a:gd name="connsiteX9" fmla="*/ 8182 w 50272"/>
                  <a:gd name="connsiteY9" fmla="*/ 38485 h 46141"/>
                  <a:gd name="connsiteX10" fmla="*/ 3740 w 50272"/>
                  <a:gd name="connsiteY10" fmla="*/ 32998 h 46141"/>
                  <a:gd name="connsiteX11" fmla="*/ 344 w 50272"/>
                  <a:gd name="connsiteY11" fmla="*/ 28296 h 46141"/>
                  <a:gd name="connsiteX12" fmla="*/ 5047 w 50272"/>
                  <a:gd name="connsiteY12" fmla="*/ 18107 h 46141"/>
                  <a:gd name="connsiteX13" fmla="*/ 13668 w 50272"/>
                  <a:gd name="connsiteY13" fmla="*/ 6350 h 46141"/>
                  <a:gd name="connsiteX14" fmla="*/ 28821 w 50272"/>
                  <a:gd name="connsiteY14" fmla="*/ 80 h 46141"/>
                  <a:gd name="connsiteX15" fmla="*/ 40838 w 50272"/>
                  <a:gd name="connsiteY15" fmla="*/ 4522 h 46141"/>
                  <a:gd name="connsiteX16" fmla="*/ 47631 w 50272"/>
                  <a:gd name="connsiteY16" fmla="*/ 10008 h 46141"/>
                  <a:gd name="connsiteX17" fmla="*/ 50244 w 50272"/>
                  <a:gd name="connsiteY17" fmla="*/ 15233 h 46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272" h="46141">
                    <a:moveTo>
                      <a:pt x="50244" y="15233"/>
                    </a:moveTo>
                    <a:cubicBezTo>
                      <a:pt x="49982" y="17584"/>
                      <a:pt x="48415" y="19674"/>
                      <a:pt x="47370" y="21503"/>
                    </a:cubicBezTo>
                    <a:cubicBezTo>
                      <a:pt x="46063" y="23854"/>
                      <a:pt x="44757" y="26206"/>
                      <a:pt x="43712" y="28557"/>
                    </a:cubicBezTo>
                    <a:cubicBezTo>
                      <a:pt x="42929" y="30386"/>
                      <a:pt x="42145" y="32215"/>
                      <a:pt x="40577" y="33260"/>
                    </a:cubicBezTo>
                    <a:cubicBezTo>
                      <a:pt x="38749" y="34305"/>
                      <a:pt x="36397" y="34305"/>
                      <a:pt x="34568" y="34566"/>
                    </a:cubicBezTo>
                    <a:cubicBezTo>
                      <a:pt x="32217" y="34827"/>
                      <a:pt x="29866" y="34827"/>
                      <a:pt x="27776" y="36133"/>
                    </a:cubicBezTo>
                    <a:cubicBezTo>
                      <a:pt x="25947" y="37179"/>
                      <a:pt x="24641" y="39268"/>
                      <a:pt x="24118" y="41359"/>
                    </a:cubicBezTo>
                    <a:cubicBezTo>
                      <a:pt x="23596" y="43710"/>
                      <a:pt x="22289" y="44755"/>
                      <a:pt x="20199" y="45800"/>
                    </a:cubicBezTo>
                    <a:cubicBezTo>
                      <a:pt x="18109" y="46845"/>
                      <a:pt x="15236" y="45277"/>
                      <a:pt x="13407" y="43971"/>
                    </a:cubicBezTo>
                    <a:cubicBezTo>
                      <a:pt x="11317" y="42665"/>
                      <a:pt x="9488" y="40575"/>
                      <a:pt x="8182" y="38485"/>
                    </a:cubicBezTo>
                    <a:cubicBezTo>
                      <a:pt x="6614" y="36656"/>
                      <a:pt x="5308" y="34827"/>
                      <a:pt x="3740" y="32998"/>
                    </a:cubicBezTo>
                    <a:cubicBezTo>
                      <a:pt x="2434" y="31431"/>
                      <a:pt x="1128" y="30124"/>
                      <a:pt x="344" y="28296"/>
                    </a:cubicBezTo>
                    <a:cubicBezTo>
                      <a:pt x="-1224" y="24377"/>
                      <a:pt x="2956" y="20719"/>
                      <a:pt x="5047" y="18107"/>
                    </a:cubicBezTo>
                    <a:cubicBezTo>
                      <a:pt x="7920" y="14449"/>
                      <a:pt x="10011" y="9747"/>
                      <a:pt x="13668" y="6350"/>
                    </a:cubicBezTo>
                    <a:cubicBezTo>
                      <a:pt x="17848" y="2693"/>
                      <a:pt x="23596" y="603"/>
                      <a:pt x="28821" y="80"/>
                    </a:cubicBezTo>
                    <a:cubicBezTo>
                      <a:pt x="33785" y="-442"/>
                      <a:pt x="37181" y="1648"/>
                      <a:pt x="40838" y="4522"/>
                    </a:cubicBezTo>
                    <a:cubicBezTo>
                      <a:pt x="43190" y="6350"/>
                      <a:pt x="45541" y="7918"/>
                      <a:pt x="47631" y="10008"/>
                    </a:cubicBezTo>
                    <a:cubicBezTo>
                      <a:pt x="48937" y="11053"/>
                      <a:pt x="50505" y="12882"/>
                      <a:pt x="50244" y="1523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A6ABF810-D398-FAF1-90FC-FD679F7DFDA8}"/>
                  </a:ext>
                </a:extLst>
              </p:cNvPr>
              <p:cNvSpPr/>
              <p:nvPr/>
            </p:nvSpPr>
            <p:spPr>
              <a:xfrm>
                <a:off x="5523730" y="4644586"/>
                <a:ext cx="29541" cy="35530"/>
              </a:xfrm>
              <a:custGeom>
                <a:avLst/>
                <a:gdLst>
                  <a:gd name="connsiteX0" fmla="*/ 27713 w 29541"/>
                  <a:gd name="connsiteY0" fmla="*/ 21423 h 35530"/>
                  <a:gd name="connsiteX1" fmla="*/ 27713 w 29541"/>
                  <a:gd name="connsiteY1" fmla="*/ 25080 h 35530"/>
                  <a:gd name="connsiteX2" fmla="*/ 27713 w 29541"/>
                  <a:gd name="connsiteY2" fmla="*/ 26648 h 35530"/>
                  <a:gd name="connsiteX3" fmla="*/ 25362 w 29541"/>
                  <a:gd name="connsiteY3" fmla="*/ 34485 h 35530"/>
                  <a:gd name="connsiteX4" fmla="*/ 21182 w 29541"/>
                  <a:gd name="connsiteY4" fmla="*/ 35008 h 35530"/>
                  <a:gd name="connsiteX5" fmla="*/ 16740 w 29541"/>
                  <a:gd name="connsiteY5" fmla="*/ 35530 h 35530"/>
                  <a:gd name="connsiteX6" fmla="*/ 12560 w 29541"/>
                  <a:gd name="connsiteY6" fmla="*/ 34747 h 35530"/>
                  <a:gd name="connsiteX7" fmla="*/ 9687 w 29541"/>
                  <a:gd name="connsiteY7" fmla="*/ 32395 h 35530"/>
                  <a:gd name="connsiteX8" fmla="*/ 6551 w 29541"/>
                  <a:gd name="connsiteY8" fmla="*/ 29783 h 35530"/>
                  <a:gd name="connsiteX9" fmla="*/ 3939 w 29541"/>
                  <a:gd name="connsiteY9" fmla="*/ 26125 h 35530"/>
                  <a:gd name="connsiteX10" fmla="*/ 20 w 29541"/>
                  <a:gd name="connsiteY10" fmla="*/ 18810 h 35530"/>
                  <a:gd name="connsiteX11" fmla="*/ 6813 w 29541"/>
                  <a:gd name="connsiteY11" fmla="*/ 8621 h 35530"/>
                  <a:gd name="connsiteX12" fmla="*/ 11515 w 29541"/>
                  <a:gd name="connsiteY12" fmla="*/ 3396 h 35530"/>
                  <a:gd name="connsiteX13" fmla="*/ 14389 w 29541"/>
                  <a:gd name="connsiteY13" fmla="*/ 0 h 35530"/>
                  <a:gd name="connsiteX14" fmla="*/ 18569 w 29541"/>
                  <a:gd name="connsiteY14" fmla="*/ 4180 h 35530"/>
                  <a:gd name="connsiteX15" fmla="*/ 23533 w 29541"/>
                  <a:gd name="connsiteY15" fmla="*/ 5747 h 35530"/>
                  <a:gd name="connsiteX16" fmla="*/ 27974 w 29541"/>
                  <a:gd name="connsiteY16" fmla="*/ 7576 h 35530"/>
                  <a:gd name="connsiteX17" fmla="*/ 29281 w 29541"/>
                  <a:gd name="connsiteY17" fmla="*/ 9927 h 35530"/>
                  <a:gd name="connsiteX18" fmla="*/ 29542 w 29541"/>
                  <a:gd name="connsiteY18" fmla="*/ 13846 h 35530"/>
                  <a:gd name="connsiteX19" fmla="*/ 28758 w 29541"/>
                  <a:gd name="connsiteY19" fmla="*/ 16982 h 35530"/>
                  <a:gd name="connsiteX20" fmla="*/ 27713 w 29541"/>
                  <a:gd name="connsiteY20" fmla="*/ 21423 h 35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541" h="35530">
                    <a:moveTo>
                      <a:pt x="27713" y="21423"/>
                    </a:moveTo>
                    <a:cubicBezTo>
                      <a:pt x="27452" y="22729"/>
                      <a:pt x="27713" y="23774"/>
                      <a:pt x="27713" y="25080"/>
                    </a:cubicBezTo>
                    <a:cubicBezTo>
                      <a:pt x="27713" y="25603"/>
                      <a:pt x="27713" y="26125"/>
                      <a:pt x="27713" y="26648"/>
                    </a:cubicBezTo>
                    <a:cubicBezTo>
                      <a:pt x="27452" y="29522"/>
                      <a:pt x="28236" y="32657"/>
                      <a:pt x="25362" y="34485"/>
                    </a:cubicBezTo>
                    <a:cubicBezTo>
                      <a:pt x="24056" y="35269"/>
                      <a:pt x="22488" y="34747"/>
                      <a:pt x="21182" y="35008"/>
                    </a:cubicBezTo>
                    <a:cubicBezTo>
                      <a:pt x="19614" y="35008"/>
                      <a:pt x="18308" y="35530"/>
                      <a:pt x="16740" y="35530"/>
                    </a:cubicBezTo>
                    <a:cubicBezTo>
                      <a:pt x="15434" y="35530"/>
                      <a:pt x="13867" y="35269"/>
                      <a:pt x="12560" y="34747"/>
                    </a:cubicBezTo>
                    <a:cubicBezTo>
                      <a:pt x="11515" y="34224"/>
                      <a:pt x="10731" y="33179"/>
                      <a:pt x="9687" y="32395"/>
                    </a:cubicBezTo>
                    <a:cubicBezTo>
                      <a:pt x="8642" y="31612"/>
                      <a:pt x="7596" y="30828"/>
                      <a:pt x="6551" y="29783"/>
                    </a:cubicBezTo>
                    <a:cubicBezTo>
                      <a:pt x="5506" y="28738"/>
                      <a:pt x="4984" y="27432"/>
                      <a:pt x="3939" y="26125"/>
                    </a:cubicBezTo>
                    <a:cubicBezTo>
                      <a:pt x="2110" y="24035"/>
                      <a:pt x="-241" y="21945"/>
                      <a:pt x="20" y="18810"/>
                    </a:cubicBezTo>
                    <a:cubicBezTo>
                      <a:pt x="20" y="14891"/>
                      <a:pt x="4462" y="11234"/>
                      <a:pt x="6813" y="8621"/>
                    </a:cubicBezTo>
                    <a:cubicBezTo>
                      <a:pt x="8380" y="7054"/>
                      <a:pt x="10209" y="5486"/>
                      <a:pt x="11515" y="3396"/>
                    </a:cubicBezTo>
                    <a:cubicBezTo>
                      <a:pt x="12038" y="2351"/>
                      <a:pt x="13083" y="0"/>
                      <a:pt x="14389" y="0"/>
                    </a:cubicBezTo>
                    <a:cubicBezTo>
                      <a:pt x="16218" y="0"/>
                      <a:pt x="17263" y="3135"/>
                      <a:pt x="18569" y="4180"/>
                    </a:cubicBezTo>
                    <a:cubicBezTo>
                      <a:pt x="20137" y="5486"/>
                      <a:pt x="21704" y="5225"/>
                      <a:pt x="23533" y="5747"/>
                    </a:cubicBezTo>
                    <a:cubicBezTo>
                      <a:pt x="25100" y="6009"/>
                      <a:pt x="26668" y="6793"/>
                      <a:pt x="27974" y="7576"/>
                    </a:cubicBezTo>
                    <a:cubicBezTo>
                      <a:pt x="28758" y="8099"/>
                      <a:pt x="29281" y="8882"/>
                      <a:pt x="29281" y="9927"/>
                    </a:cubicBezTo>
                    <a:cubicBezTo>
                      <a:pt x="29281" y="11234"/>
                      <a:pt x="29542" y="12540"/>
                      <a:pt x="29542" y="13846"/>
                    </a:cubicBezTo>
                    <a:cubicBezTo>
                      <a:pt x="29542" y="14891"/>
                      <a:pt x="29019" y="15936"/>
                      <a:pt x="28758" y="16982"/>
                    </a:cubicBezTo>
                    <a:cubicBezTo>
                      <a:pt x="28497" y="18549"/>
                      <a:pt x="27713" y="20116"/>
                      <a:pt x="27713" y="2142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C08EC3ED-03C1-BC82-16E4-8DAE3D2B5FD9}"/>
                  </a:ext>
                </a:extLst>
              </p:cNvPr>
              <p:cNvSpPr/>
              <p:nvPr/>
            </p:nvSpPr>
            <p:spPr>
              <a:xfrm>
                <a:off x="5291495" y="4464582"/>
                <a:ext cx="199338" cy="205386"/>
              </a:xfrm>
              <a:custGeom>
                <a:avLst/>
                <a:gdLst>
                  <a:gd name="connsiteX0" fmla="*/ 199337 w 199338"/>
                  <a:gd name="connsiteY0" fmla="*/ 99538 h 205386"/>
                  <a:gd name="connsiteX1" fmla="*/ 195941 w 199338"/>
                  <a:gd name="connsiteY1" fmla="*/ 102934 h 205386"/>
                  <a:gd name="connsiteX2" fmla="*/ 182617 w 199338"/>
                  <a:gd name="connsiteY2" fmla="*/ 108420 h 205386"/>
                  <a:gd name="connsiteX3" fmla="*/ 170077 w 199338"/>
                  <a:gd name="connsiteY3" fmla="*/ 119132 h 205386"/>
                  <a:gd name="connsiteX4" fmla="*/ 154402 w 199338"/>
                  <a:gd name="connsiteY4" fmla="*/ 131672 h 205386"/>
                  <a:gd name="connsiteX5" fmla="*/ 148654 w 199338"/>
                  <a:gd name="connsiteY5" fmla="*/ 144212 h 205386"/>
                  <a:gd name="connsiteX6" fmla="*/ 130627 w 199338"/>
                  <a:gd name="connsiteY6" fmla="*/ 156491 h 205386"/>
                  <a:gd name="connsiteX7" fmla="*/ 122529 w 199338"/>
                  <a:gd name="connsiteY7" fmla="*/ 171644 h 205386"/>
                  <a:gd name="connsiteX8" fmla="*/ 101106 w 199338"/>
                  <a:gd name="connsiteY8" fmla="*/ 182617 h 205386"/>
                  <a:gd name="connsiteX9" fmla="*/ 71061 w 199338"/>
                  <a:gd name="connsiteY9" fmla="*/ 169554 h 205386"/>
                  <a:gd name="connsiteX10" fmla="*/ 59827 w 199338"/>
                  <a:gd name="connsiteY10" fmla="*/ 183400 h 205386"/>
                  <a:gd name="connsiteX11" fmla="*/ 43630 w 199338"/>
                  <a:gd name="connsiteY11" fmla="*/ 200643 h 205386"/>
                  <a:gd name="connsiteX12" fmla="*/ 17765 w 199338"/>
                  <a:gd name="connsiteY12" fmla="*/ 204823 h 205386"/>
                  <a:gd name="connsiteX13" fmla="*/ 14892 w 199338"/>
                  <a:gd name="connsiteY13" fmla="*/ 197508 h 205386"/>
                  <a:gd name="connsiteX14" fmla="*/ 17765 w 199338"/>
                  <a:gd name="connsiteY14" fmla="*/ 184184 h 205386"/>
                  <a:gd name="connsiteX15" fmla="*/ 0 w 199338"/>
                  <a:gd name="connsiteY15" fmla="*/ 157798 h 205386"/>
                  <a:gd name="connsiteX16" fmla="*/ 0 w 199338"/>
                  <a:gd name="connsiteY16" fmla="*/ 94835 h 205386"/>
                  <a:gd name="connsiteX17" fmla="*/ 22468 w 199338"/>
                  <a:gd name="connsiteY17" fmla="*/ 94835 h 205386"/>
                  <a:gd name="connsiteX18" fmla="*/ 22468 w 199338"/>
                  <a:gd name="connsiteY18" fmla="*/ 11234 h 205386"/>
                  <a:gd name="connsiteX19" fmla="*/ 71845 w 199338"/>
                  <a:gd name="connsiteY19" fmla="*/ 8099 h 205386"/>
                  <a:gd name="connsiteX20" fmla="*/ 80205 w 199338"/>
                  <a:gd name="connsiteY20" fmla="*/ 15414 h 205386"/>
                  <a:gd name="connsiteX21" fmla="*/ 97448 w 199338"/>
                  <a:gd name="connsiteY21" fmla="*/ 4702 h 205386"/>
                  <a:gd name="connsiteX22" fmla="*/ 111033 w 199338"/>
                  <a:gd name="connsiteY22" fmla="*/ 0 h 205386"/>
                  <a:gd name="connsiteX23" fmla="*/ 121483 w 199338"/>
                  <a:gd name="connsiteY23" fmla="*/ 13585 h 205386"/>
                  <a:gd name="connsiteX24" fmla="*/ 134024 w 199338"/>
                  <a:gd name="connsiteY24" fmla="*/ 39188 h 205386"/>
                  <a:gd name="connsiteX25" fmla="*/ 153357 w 199338"/>
                  <a:gd name="connsiteY25" fmla="*/ 52251 h 205386"/>
                  <a:gd name="connsiteX26" fmla="*/ 157276 w 199338"/>
                  <a:gd name="connsiteY26" fmla="*/ 59566 h 205386"/>
                  <a:gd name="connsiteX27" fmla="*/ 163807 w 199338"/>
                  <a:gd name="connsiteY27" fmla="*/ 61395 h 205386"/>
                  <a:gd name="connsiteX28" fmla="*/ 172428 w 199338"/>
                  <a:gd name="connsiteY28" fmla="*/ 82295 h 205386"/>
                  <a:gd name="connsiteX29" fmla="*/ 192022 w 199338"/>
                  <a:gd name="connsiteY29" fmla="*/ 89610 h 205386"/>
                  <a:gd name="connsiteX30" fmla="*/ 199337 w 199338"/>
                  <a:gd name="connsiteY30" fmla="*/ 99538 h 205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38" h="205386">
                    <a:moveTo>
                      <a:pt x="199337" y="99538"/>
                    </a:moveTo>
                    <a:cubicBezTo>
                      <a:pt x="198292" y="100322"/>
                      <a:pt x="197247" y="101366"/>
                      <a:pt x="195941" y="102934"/>
                    </a:cubicBezTo>
                    <a:cubicBezTo>
                      <a:pt x="192284" y="106853"/>
                      <a:pt x="189932" y="107114"/>
                      <a:pt x="182617" y="108420"/>
                    </a:cubicBezTo>
                    <a:cubicBezTo>
                      <a:pt x="175302" y="109727"/>
                      <a:pt x="175302" y="114429"/>
                      <a:pt x="170077" y="119132"/>
                    </a:cubicBezTo>
                    <a:cubicBezTo>
                      <a:pt x="164852" y="123835"/>
                      <a:pt x="159104" y="129060"/>
                      <a:pt x="154402" y="131672"/>
                    </a:cubicBezTo>
                    <a:cubicBezTo>
                      <a:pt x="149699" y="134285"/>
                      <a:pt x="148915" y="137681"/>
                      <a:pt x="148654" y="144212"/>
                    </a:cubicBezTo>
                    <a:cubicBezTo>
                      <a:pt x="148393" y="150743"/>
                      <a:pt x="134808" y="156230"/>
                      <a:pt x="130627" y="156491"/>
                    </a:cubicBezTo>
                    <a:cubicBezTo>
                      <a:pt x="126447" y="157014"/>
                      <a:pt x="124619" y="161716"/>
                      <a:pt x="122529" y="171644"/>
                    </a:cubicBezTo>
                    <a:cubicBezTo>
                      <a:pt x="120439" y="181572"/>
                      <a:pt x="106070" y="182617"/>
                      <a:pt x="101106" y="182617"/>
                    </a:cubicBezTo>
                    <a:cubicBezTo>
                      <a:pt x="96403" y="182617"/>
                      <a:pt x="78638" y="173211"/>
                      <a:pt x="71061" y="169554"/>
                    </a:cubicBezTo>
                    <a:cubicBezTo>
                      <a:pt x="63746" y="166158"/>
                      <a:pt x="61656" y="177392"/>
                      <a:pt x="59827" y="183400"/>
                    </a:cubicBezTo>
                    <a:cubicBezTo>
                      <a:pt x="57999" y="189409"/>
                      <a:pt x="53557" y="193328"/>
                      <a:pt x="43630" y="200643"/>
                    </a:cubicBezTo>
                    <a:cubicBezTo>
                      <a:pt x="33702" y="207958"/>
                      <a:pt x="20639" y="204562"/>
                      <a:pt x="17765" y="204823"/>
                    </a:cubicBezTo>
                    <a:cubicBezTo>
                      <a:pt x="14892" y="205084"/>
                      <a:pt x="14631" y="200643"/>
                      <a:pt x="14892" y="197508"/>
                    </a:cubicBezTo>
                    <a:cubicBezTo>
                      <a:pt x="15153" y="194373"/>
                      <a:pt x="16982" y="190977"/>
                      <a:pt x="17765" y="184184"/>
                    </a:cubicBezTo>
                    <a:cubicBezTo>
                      <a:pt x="18288" y="178698"/>
                      <a:pt x="4964" y="163284"/>
                      <a:pt x="0" y="157798"/>
                    </a:cubicBezTo>
                    <a:lnTo>
                      <a:pt x="0" y="94835"/>
                    </a:lnTo>
                    <a:lnTo>
                      <a:pt x="22468" y="94835"/>
                    </a:lnTo>
                    <a:lnTo>
                      <a:pt x="22468" y="11234"/>
                    </a:lnTo>
                    <a:cubicBezTo>
                      <a:pt x="22468" y="11234"/>
                      <a:pt x="70016" y="5225"/>
                      <a:pt x="71845" y="8099"/>
                    </a:cubicBezTo>
                    <a:cubicBezTo>
                      <a:pt x="73935" y="10973"/>
                      <a:pt x="75764" y="19071"/>
                      <a:pt x="80205" y="15414"/>
                    </a:cubicBezTo>
                    <a:cubicBezTo>
                      <a:pt x="84647" y="11756"/>
                      <a:pt x="89611" y="5747"/>
                      <a:pt x="97448" y="4702"/>
                    </a:cubicBezTo>
                    <a:cubicBezTo>
                      <a:pt x="103718" y="3919"/>
                      <a:pt x="112078" y="2874"/>
                      <a:pt x="111033" y="0"/>
                    </a:cubicBezTo>
                    <a:cubicBezTo>
                      <a:pt x="111556" y="522"/>
                      <a:pt x="118349" y="8883"/>
                      <a:pt x="121483" y="13585"/>
                    </a:cubicBezTo>
                    <a:cubicBezTo>
                      <a:pt x="124619" y="18549"/>
                      <a:pt x="130105" y="32396"/>
                      <a:pt x="134024" y="39188"/>
                    </a:cubicBezTo>
                    <a:cubicBezTo>
                      <a:pt x="137681" y="45981"/>
                      <a:pt x="149438" y="51467"/>
                      <a:pt x="153357" y="52251"/>
                    </a:cubicBezTo>
                    <a:cubicBezTo>
                      <a:pt x="157276" y="53034"/>
                      <a:pt x="156492" y="55125"/>
                      <a:pt x="157276" y="59566"/>
                    </a:cubicBezTo>
                    <a:cubicBezTo>
                      <a:pt x="158059" y="64268"/>
                      <a:pt x="159888" y="61134"/>
                      <a:pt x="163807" y="61395"/>
                    </a:cubicBezTo>
                    <a:cubicBezTo>
                      <a:pt x="167726" y="61656"/>
                      <a:pt x="169816" y="76025"/>
                      <a:pt x="172428" y="82295"/>
                    </a:cubicBezTo>
                    <a:cubicBezTo>
                      <a:pt x="175041" y="88565"/>
                      <a:pt x="184707" y="88304"/>
                      <a:pt x="192022" y="89610"/>
                    </a:cubicBezTo>
                    <a:cubicBezTo>
                      <a:pt x="199599" y="90916"/>
                      <a:pt x="199337" y="99538"/>
                      <a:pt x="199337" y="9953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B35BC1B7-ED66-37ED-C67D-4515F38E2612}"/>
                  </a:ext>
                </a:extLst>
              </p:cNvPr>
              <p:cNvSpPr/>
              <p:nvPr/>
            </p:nvSpPr>
            <p:spPr>
              <a:xfrm>
                <a:off x="5566371" y="4284578"/>
                <a:ext cx="68454" cy="165310"/>
              </a:xfrm>
              <a:custGeom>
                <a:avLst/>
                <a:gdLst>
                  <a:gd name="connsiteX0" fmla="*/ 67367 w 68454"/>
                  <a:gd name="connsiteY0" fmla="*/ 138465 h 165310"/>
                  <a:gd name="connsiteX1" fmla="*/ 57440 w 68454"/>
                  <a:gd name="connsiteY1" fmla="*/ 145257 h 165310"/>
                  <a:gd name="connsiteX2" fmla="*/ 54566 w 68454"/>
                  <a:gd name="connsiteY2" fmla="*/ 162239 h 165310"/>
                  <a:gd name="connsiteX3" fmla="*/ 48818 w 68454"/>
                  <a:gd name="connsiteY3" fmla="*/ 158320 h 165310"/>
                  <a:gd name="connsiteX4" fmla="*/ 35755 w 68454"/>
                  <a:gd name="connsiteY4" fmla="*/ 143690 h 165310"/>
                  <a:gd name="connsiteX5" fmla="*/ 39413 w 68454"/>
                  <a:gd name="connsiteY5" fmla="*/ 124618 h 165310"/>
                  <a:gd name="connsiteX6" fmla="*/ 35755 w 68454"/>
                  <a:gd name="connsiteY6" fmla="*/ 106592 h 165310"/>
                  <a:gd name="connsiteX7" fmla="*/ 20341 w 68454"/>
                  <a:gd name="connsiteY7" fmla="*/ 106592 h 165310"/>
                  <a:gd name="connsiteX8" fmla="*/ 14333 w 68454"/>
                  <a:gd name="connsiteY8" fmla="*/ 99799 h 165310"/>
                  <a:gd name="connsiteX9" fmla="*/ 7540 w 68454"/>
                  <a:gd name="connsiteY9" fmla="*/ 98231 h 165310"/>
                  <a:gd name="connsiteX10" fmla="*/ 5711 w 68454"/>
                  <a:gd name="connsiteY10" fmla="*/ 97448 h 165310"/>
                  <a:gd name="connsiteX11" fmla="*/ 1009 w 68454"/>
                  <a:gd name="connsiteY11" fmla="*/ 88565 h 165310"/>
                  <a:gd name="connsiteX12" fmla="*/ 3883 w 68454"/>
                  <a:gd name="connsiteY12" fmla="*/ 82556 h 165310"/>
                  <a:gd name="connsiteX13" fmla="*/ 6495 w 68454"/>
                  <a:gd name="connsiteY13" fmla="*/ 70800 h 165310"/>
                  <a:gd name="connsiteX14" fmla="*/ 15639 w 68454"/>
                  <a:gd name="connsiteY14" fmla="*/ 62440 h 165310"/>
                  <a:gd name="connsiteX15" fmla="*/ 14333 w 68454"/>
                  <a:gd name="connsiteY15" fmla="*/ 56954 h 165310"/>
                  <a:gd name="connsiteX16" fmla="*/ 13288 w 68454"/>
                  <a:gd name="connsiteY16" fmla="*/ 34747 h 165310"/>
                  <a:gd name="connsiteX17" fmla="*/ 20080 w 68454"/>
                  <a:gd name="connsiteY17" fmla="*/ 22207 h 165310"/>
                  <a:gd name="connsiteX18" fmla="*/ 14594 w 68454"/>
                  <a:gd name="connsiteY18" fmla="*/ 12540 h 165310"/>
                  <a:gd name="connsiteX19" fmla="*/ 12504 w 68454"/>
                  <a:gd name="connsiteY19" fmla="*/ 0 h 165310"/>
                  <a:gd name="connsiteX20" fmla="*/ 17206 w 68454"/>
                  <a:gd name="connsiteY20" fmla="*/ 261 h 165310"/>
                  <a:gd name="connsiteX21" fmla="*/ 22432 w 68454"/>
                  <a:gd name="connsiteY21" fmla="*/ 1306 h 165310"/>
                  <a:gd name="connsiteX22" fmla="*/ 26612 w 68454"/>
                  <a:gd name="connsiteY22" fmla="*/ 3135 h 165310"/>
                  <a:gd name="connsiteX23" fmla="*/ 26350 w 68454"/>
                  <a:gd name="connsiteY23" fmla="*/ 3658 h 165310"/>
                  <a:gd name="connsiteX24" fmla="*/ 27918 w 68454"/>
                  <a:gd name="connsiteY24" fmla="*/ 8360 h 165310"/>
                  <a:gd name="connsiteX25" fmla="*/ 31053 w 68454"/>
                  <a:gd name="connsiteY25" fmla="*/ 14630 h 165310"/>
                  <a:gd name="connsiteX26" fmla="*/ 31575 w 68454"/>
                  <a:gd name="connsiteY26" fmla="*/ 24819 h 165310"/>
                  <a:gd name="connsiteX27" fmla="*/ 33666 w 68454"/>
                  <a:gd name="connsiteY27" fmla="*/ 32918 h 165310"/>
                  <a:gd name="connsiteX28" fmla="*/ 34188 w 68454"/>
                  <a:gd name="connsiteY28" fmla="*/ 45458 h 165310"/>
                  <a:gd name="connsiteX29" fmla="*/ 29747 w 68454"/>
                  <a:gd name="connsiteY29" fmla="*/ 55386 h 165310"/>
                  <a:gd name="connsiteX30" fmla="*/ 32359 w 68454"/>
                  <a:gd name="connsiteY30" fmla="*/ 64268 h 165310"/>
                  <a:gd name="connsiteX31" fmla="*/ 32621 w 68454"/>
                  <a:gd name="connsiteY31" fmla="*/ 73412 h 165310"/>
                  <a:gd name="connsiteX32" fmla="*/ 34710 w 68454"/>
                  <a:gd name="connsiteY32" fmla="*/ 80466 h 165310"/>
                  <a:gd name="connsiteX33" fmla="*/ 36539 w 68454"/>
                  <a:gd name="connsiteY33" fmla="*/ 83601 h 165310"/>
                  <a:gd name="connsiteX34" fmla="*/ 38891 w 68454"/>
                  <a:gd name="connsiteY34" fmla="*/ 86736 h 165310"/>
                  <a:gd name="connsiteX35" fmla="*/ 40197 w 68454"/>
                  <a:gd name="connsiteY35" fmla="*/ 88565 h 165310"/>
                  <a:gd name="connsiteX36" fmla="*/ 40197 w 68454"/>
                  <a:gd name="connsiteY36" fmla="*/ 88826 h 165310"/>
                  <a:gd name="connsiteX37" fmla="*/ 41242 w 68454"/>
                  <a:gd name="connsiteY37" fmla="*/ 90655 h 165310"/>
                  <a:gd name="connsiteX38" fmla="*/ 42548 w 68454"/>
                  <a:gd name="connsiteY38" fmla="*/ 94313 h 165310"/>
                  <a:gd name="connsiteX39" fmla="*/ 43854 w 68454"/>
                  <a:gd name="connsiteY39" fmla="*/ 101628 h 165310"/>
                  <a:gd name="connsiteX40" fmla="*/ 45422 w 68454"/>
                  <a:gd name="connsiteY40" fmla="*/ 104240 h 165310"/>
                  <a:gd name="connsiteX41" fmla="*/ 46467 w 68454"/>
                  <a:gd name="connsiteY41" fmla="*/ 100060 h 165310"/>
                  <a:gd name="connsiteX42" fmla="*/ 48818 w 68454"/>
                  <a:gd name="connsiteY42" fmla="*/ 99799 h 165310"/>
                  <a:gd name="connsiteX43" fmla="*/ 50647 w 68454"/>
                  <a:gd name="connsiteY43" fmla="*/ 102150 h 165310"/>
                  <a:gd name="connsiteX44" fmla="*/ 54043 w 68454"/>
                  <a:gd name="connsiteY44" fmla="*/ 100844 h 165310"/>
                  <a:gd name="connsiteX45" fmla="*/ 54043 w 68454"/>
                  <a:gd name="connsiteY45" fmla="*/ 97709 h 165310"/>
                  <a:gd name="connsiteX46" fmla="*/ 53782 w 68454"/>
                  <a:gd name="connsiteY46" fmla="*/ 93268 h 165310"/>
                  <a:gd name="connsiteX47" fmla="*/ 53782 w 68454"/>
                  <a:gd name="connsiteY47" fmla="*/ 91961 h 165310"/>
                  <a:gd name="connsiteX48" fmla="*/ 67367 w 68454"/>
                  <a:gd name="connsiteY48" fmla="*/ 138465 h 16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8454" h="165310">
                    <a:moveTo>
                      <a:pt x="67367" y="138465"/>
                    </a:moveTo>
                    <a:cubicBezTo>
                      <a:pt x="67367" y="144735"/>
                      <a:pt x="61097" y="143167"/>
                      <a:pt x="57440" y="145257"/>
                    </a:cubicBezTo>
                    <a:cubicBezTo>
                      <a:pt x="53782" y="147086"/>
                      <a:pt x="54566" y="154924"/>
                      <a:pt x="54566" y="162239"/>
                    </a:cubicBezTo>
                    <a:cubicBezTo>
                      <a:pt x="54305" y="169554"/>
                      <a:pt x="49341" y="161978"/>
                      <a:pt x="48818" y="158320"/>
                    </a:cubicBezTo>
                    <a:cubicBezTo>
                      <a:pt x="48296" y="154662"/>
                      <a:pt x="39674" y="148392"/>
                      <a:pt x="35755" y="143690"/>
                    </a:cubicBezTo>
                    <a:cubicBezTo>
                      <a:pt x="31837" y="138987"/>
                      <a:pt x="37062" y="127231"/>
                      <a:pt x="39413" y="124618"/>
                    </a:cubicBezTo>
                    <a:cubicBezTo>
                      <a:pt x="41764" y="121744"/>
                      <a:pt x="38629" y="113384"/>
                      <a:pt x="35755" y="106592"/>
                    </a:cubicBezTo>
                    <a:cubicBezTo>
                      <a:pt x="32882" y="99799"/>
                      <a:pt x="27918" y="107637"/>
                      <a:pt x="20341" y="106592"/>
                    </a:cubicBezTo>
                    <a:cubicBezTo>
                      <a:pt x="12765" y="105547"/>
                      <a:pt x="14333" y="101367"/>
                      <a:pt x="14333" y="99799"/>
                    </a:cubicBezTo>
                    <a:cubicBezTo>
                      <a:pt x="14333" y="98231"/>
                      <a:pt x="10936" y="98231"/>
                      <a:pt x="7540" y="98231"/>
                    </a:cubicBezTo>
                    <a:cubicBezTo>
                      <a:pt x="6756" y="98231"/>
                      <a:pt x="6234" y="97970"/>
                      <a:pt x="5711" y="97448"/>
                    </a:cubicBezTo>
                    <a:cubicBezTo>
                      <a:pt x="3883" y="95880"/>
                      <a:pt x="2837" y="91700"/>
                      <a:pt x="1009" y="88565"/>
                    </a:cubicBezTo>
                    <a:cubicBezTo>
                      <a:pt x="-1343" y="84385"/>
                      <a:pt x="747" y="84646"/>
                      <a:pt x="3883" y="82556"/>
                    </a:cubicBezTo>
                    <a:cubicBezTo>
                      <a:pt x="6756" y="80466"/>
                      <a:pt x="6495" y="73412"/>
                      <a:pt x="6495" y="70800"/>
                    </a:cubicBezTo>
                    <a:cubicBezTo>
                      <a:pt x="6495" y="68187"/>
                      <a:pt x="12504" y="64791"/>
                      <a:pt x="15639" y="62440"/>
                    </a:cubicBezTo>
                    <a:cubicBezTo>
                      <a:pt x="18513" y="60088"/>
                      <a:pt x="15639" y="59043"/>
                      <a:pt x="14333" y="56954"/>
                    </a:cubicBezTo>
                    <a:cubicBezTo>
                      <a:pt x="13026" y="54863"/>
                      <a:pt x="13288" y="43107"/>
                      <a:pt x="13288" y="34747"/>
                    </a:cubicBezTo>
                    <a:cubicBezTo>
                      <a:pt x="13288" y="26387"/>
                      <a:pt x="15900" y="25342"/>
                      <a:pt x="20080" y="22207"/>
                    </a:cubicBezTo>
                    <a:cubicBezTo>
                      <a:pt x="24260" y="19333"/>
                      <a:pt x="18513" y="15414"/>
                      <a:pt x="14594" y="12540"/>
                    </a:cubicBezTo>
                    <a:cubicBezTo>
                      <a:pt x="10414" y="9666"/>
                      <a:pt x="12504" y="0"/>
                      <a:pt x="12504" y="0"/>
                    </a:cubicBezTo>
                    <a:cubicBezTo>
                      <a:pt x="14072" y="261"/>
                      <a:pt x="15639" y="261"/>
                      <a:pt x="17206" y="261"/>
                    </a:cubicBezTo>
                    <a:cubicBezTo>
                      <a:pt x="18774" y="261"/>
                      <a:pt x="20864" y="784"/>
                      <a:pt x="22432" y="1306"/>
                    </a:cubicBezTo>
                    <a:cubicBezTo>
                      <a:pt x="23999" y="1829"/>
                      <a:pt x="25305" y="2351"/>
                      <a:pt x="26612" y="3135"/>
                    </a:cubicBezTo>
                    <a:cubicBezTo>
                      <a:pt x="26350" y="3396"/>
                      <a:pt x="26350" y="3658"/>
                      <a:pt x="26350" y="3658"/>
                    </a:cubicBezTo>
                    <a:cubicBezTo>
                      <a:pt x="26089" y="5225"/>
                      <a:pt x="27134" y="7054"/>
                      <a:pt x="27918" y="8360"/>
                    </a:cubicBezTo>
                    <a:cubicBezTo>
                      <a:pt x="28963" y="10450"/>
                      <a:pt x="30008" y="12540"/>
                      <a:pt x="31053" y="14630"/>
                    </a:cubicBezTo>
                    <a:cubicBezTo>
                      <a:pt x="32359" y="18288"/>
                      <a:pt x="32098" y="21162"/>
                      <a:pt x="31575" y="24819"/>
                    </a:cubicBezTo>
                    <a:cubicBezTo>
                      <a:pt x="31053" y="27954"/>
                      <a:pt x="32359" y="30305"/>
                      <a:pt x="33666" y="32918"/>
                    </a:cubicBezTo>
                    <a:cubicBezTo>
                      <a:pt x="35494" y="37098"/>
                      <a:pt x="35755" y="41278"/>
                      <a:pt x="34188" y="45458"/>
                    </a:cubicBezTo>
                    <a:cubicBezTo>
                      <a:pt x="32882" y="48854"/>
                      <a:pt x="30008" y="51990"/>
                      <a:pt x="29747" y="55386"/>
                    </a:cubicBezTo>
                    <a:cubicBezTo>
                      <a:pt x="29485" y="58521"/>
                      <a:pt x="31575" y="61395"/>
                      <a:pt x="32359" y="64268"/>
                    </a:cubicBezTo>
                    <a:cubicBezTo>
                      <a:pt x="33143" y="67404"/>
                      <a:pt x="32882" y="70277"/>
                      <a:pt x="32621" y="73412"/>
                    </a:cubicBezTo>
                    <a:cubicBezTo>
                      <a:pt x="32359" y="76025"/>
                      <a:pt x="33666" y="78115"/>
                      <a:pt x="34710" y="80466"/>
                    </a:cubicBezTo>
                    <a:cubicBezTo>
                      <a:pt x="35233" y="81511"/>
                      <a:pt x="35494" y="82556"/>
                      <a:pt x="36539" y="83601"/>
                    </a:cubicBezTo>
                    <a:cubicBezTo>
                      <a:pt x="37323" y="84646"/>
                      <a:pt x="38107" y="85691"/>
                      <a:pt x="38891" y="86736"/>
                    </a:cubicBezTo>
                    <a:cubicBezTo>
                      <a:pt x="39152" y="86998"/>
                      <a:pt x="40197" y="88043"/>
                      <a:pt x="40197" y="88565"/>
                    </a:cubicBezTo>
                    <a:cubicBezTo>
                      <a:pt x="40197" y="88826"/>
                      <a:pt x="40197" y="88826"/>
                      <a:pt x="40197" y="88826"/>
                    </a:cubicBezTo>
                    <a:cubicBezTo>
                      <a:pt x="40458" y="89349"/>
                      <a:pt x="40981" y="90133"/>
                      <a:pt x="41242" y="90655"/>
                    </a:cubicBezTo>
                    <a:cubicBezTo>
                      <a:pt x="41764" y="91961"/>
                      <a:pt x="42287" y="93006"/>
                      <a:pt x="42548" y="94313"/>
                    </a:cubicBezTo>
                    <a:cubicBezTo>
                      <a:pt x="43071" y="96664"/>
                      <a:pt x="42810" y="99277"/>
                      <a:pt x="43854" y="101628"/>
                    </a:cubicBezTo>
                    <a:cubicBezTo>
                      <a:pt x="44116" y="102150"/>
                      <a:pt x="44638" y="103979"/>
                      <a:pt x="45422" y="104240"/>
                    </a:cubicBezTo>
                    <a:cubicBezTo>
                      <a:pt x="46467" y="104502"/>
                      <a:pt x="46206" y="100844"/>
                      <a:pt x="46467" y="100060"/>
                    </a:cubicBezTo>
                    <a:cubicBezTo>
                      <a:pt x="46990" y="99015"/>
                      <a:pt x="48296" y="99277"/>
                      <a:pt x="48818" y="99799"/>
                    </a:cubicBezTo>
                    <a:cubicBezTo>
                      <a:pt x="49341" y="100583"/>
                      <a:pt x="49863" y="101628"/>
                      <a:pt x="50647" y="102150"/>
                    </a:cubicBezTo>
                    <a:cubicBezTo>
                      <a:pt x="51953" y="102934"/>
                      <a:pt x="53782" y="102411"/>
                      <a:pt x="54043" y="100844"/>
                    </a:cubicBezTo>
                    <a:cubicBezTo>
                      <a:pt x="54305" y="99799"/>
                      <a:pt x="54043" y="98754"/>
                      <a:pt x="54043" y="97709"/>
                    </a:cubicBezTo>
                    <a:cubicBezTo>
                      <a:pt x="53782" y="96142"/>
                      <a:pt x="53782" y="94835"/>
                      <a:pt x="53782" y="93268"/>
                    </a:cubicBezTo>
                    <a:cubicBezTo>
                      <a:pt x="53782" y="92745"/>
                      <a:pt x="53782" y="92484"/>
                      <a:pt x="53782" y="91961"/>
                    </a:cubicBezTo>
                    <a:cubicBezTo>
                      <a:pt x="74160" y="109727"/>
                      <a:pt x="67367" y="131933"/>
                      <a:pt x="67367" y="1384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4809530A-B0F9-A0BF-11D0-39B0F7324BE7}"/>
                  </a:ext>
                </a:extLst>
              </p:cNvPr>
              <p:cNvSpPr/>
              <p:nvPr/>
            </p:nvSpPr>
            <p:spPr>
              <a:xfrm>
                <a:off x="5334602" y="4256101"/>
                <a:ext cx="253176" cy="214796"/>
              </a:xfrm>
              <a:custGeom>
                <a:avLst/>
                <a:gdLst>
                  <a:gd name="connsiteX0" fmla="*/ 251588 w 253176"/>
                  <a:gd name="connsiteY0" fmla="*/ 50683 h 214796"/>
                  <a:gd name="connsiteX1" fmla="*/ 244796 w 253176"/>
                  <a:gd name="connsiteY1" fmla="*/ 63224 h 214796"/>
                  <a:gd name="connsiteX2" fmla="*/ 245841 w 253176"/>
                  <a:gd name="connsiteY2" fmla="*/ 85430 h 214796"/>
                  <a:gd name="connsiteX3" fmla="*/ 247147 w 253176"/>
                  <a:gd name="connsiteY3" fmla="*/ 90917 h 214796"/>
                  <a:gd name="connsiteX4" fmla="*/ 238003 w 253176"/>
                  <a:gd name="connsiteY4" fmla="*/ 99277 h 214796"/>
                  <a:gd name="connsiteX5" fmla="*/ 235391 w 253176"/>
                  <a:gd name="connsiteY5" fmla="*/ 111033 h 214796"/>
                  <a:gd name="connsiteX6" fmla="*/ 232517 w 253176"/>
                  <a:gd name="connsiteY6" fmla="*/ 117042 h 214796"/>
                  <a:gd name="connsiteX7" fmla="*/ 237219 w 253176"/>
                  <a:gd name="connsiteY7" fmla="*/ 125925 h 214796"/>
                  <a:gd name="connsiteX8" fmla="*/ 181050 w 253176"/>
                  <a:gd name="connsiteY8" fmla="*/ 146041 h 214796"/>
                  <a:gd name="connsiteX9" fmla="*/ 181050 w 253176"/>
                  <a:gd name="connsiteY9" fmla="*/ 161978 h 214796"/>
                  <a:gd name="connsiteX10" fmla="*/ 155969 w 253176"/>
                  <a:gd name="connsiteY10" fmla="*/ 165635 h 214796"/>
                  <a:gd name="connsiteX11" fmla="*/ 147348 w 253176"/>
                  <a:gd name="connsiteY11" fmla="*/ 174779 h 214796"/>
                  <a:gd name="connsiteX12" fmla="*/ 144735 w 253176"/>
                  <a:gd name="connsiteY12" fmla="*/ 182617 h 214796"/>
                  <a:gd name="connsiteX13" fmla="*/ 125141 w 253176"/>
                  <a:gd name="connsiteY13" fmla="*/ 192283 h 214796"/>
                  <a:gd name="connsiteX14" fmla="*/ 96926 w 253176"/>
                  <a:gd name="connsiteY14" fmla="*/ 214751 h 214796"/>
                  <a:gd name="connsiteX15" fmla="*/ 67665 w 253176"/>
                  <a:gd name="connsiteY15" fmla="*/ 208481 h 214796"/>
                  <a:gd name="connsiteX16" fmla="*/ 67665 w 253176"/>
                  <a:gd name="connsiteY16" fmla="*/ 208481 h 214796"/>
                  <a:gd name="connsiteX17" fmla="*/ 65314 w 253176"/>
                  <a:gd name="connsiteY17" fmla="*/ 206391 h 214796"/>
                  <a:gd name="connsiteX18" fmla="*/ 33702 w 253176"/>
                  <a:gd name="connsiteY18" fmla="*/ 204301 h 214796"/>
                  <a:gd name="connsiteX19" fmla="*/ 25342 w 253176"/>
                  <a:gd name="connsiteY19" fmla="*/ 201427 h 214796"/>
                  <a:gd name="connsiteX20" fmla="*/ 0 w 253176"/>
                  <a:gd name="connsiteY20" fmla="*/ 172167 h 214796"/>
                  <a:gd name="connsiteX21" fmla="*/ 0 w 253176"/>
                  <a:gd name="connsiteY21" fmla="*/ 103195 h 214796"/>
                  <a:gd name="connsiteX22" fmla="*/ 42323 w 253176"/>
                  <a:gd name="connsiteY22" fmla="*/ 103195 h 214796"/>
                  <a:gd name="connsiteX23" fmla="*/ 42585 w 253176"/>
                  <a:gd name="connsiteY23" fmla="*/ 91962 h 214796"/>
                  <a:gd name="connsiteX24" fmla="*/ 41801 w 253176"/>
                  <a:gd name="connsiteY24" fmla="*/ 59566 h 214796"/>
                  <a:gd name="connsiteX25" fmla="*/ 47287 w 253176"/>
                  <a:gd name="connsiteY25" fmla="*/ 57215 h 214796"/>
                  <a:gd name="connsiteX26" fmla="*/ 51990 w 253176"/>
                  <a:gd name="connsiteY26" fmla="*/ 68449 h 214796"/>
                  <a:gd name="connsiteX27" fmla="*/ 64530 w 253176"/>
                  <a:gd name="connsiteY27" fmla="*/ 66359 h 214796"/>
                  <a:gd name="connsiteX28" fmla="*/ 72890 w 253176"/>
                  <a:gd name="connsiteY28" fmla="*/ 68449 h 214796"/>
                  <a:gd name="connsiteX29" fmla="*/ 77593 w 253176"/>
                  <a:gd name="connsiteY29" fmla="*/ 76286 h 214796"/>
                  <a:gd name="connsiteX30" fmla="*/ 106853 w 253176"/>
                  <a:gd name="connsiteY30" fmla="*/ 79160 h 214796"/>
                  <a:gd name="connsiteX31" fmla="*/ 113385 w 253176"/>
                  <a:gd name="connsiteY31" fmla="*/ 72890 h 214796"/>
                  <a:gd name="connsiteX32" fmla="*/ 123574 w 253176"/>
                  <a:gd name="connsiteY32" fmla="*/ 88043 h 214796"/>
                  <a:gd name="connsiteX33" fmla="*/ 137943 w 253176"/>
                  <a:gd name="connsiteY33" fmla="*/ 92745 h 214796"/>
                  <a:gd name="connsiteX34" fmla="*/ 154140 w 253176"/>
                  <a:gd name="connsiteY34" fmla="*/ 112862 h 214796"/>
                  <a:gd name="connsiteX35" fmla="*/ 166942 w 253176"/>
                  <a:gd name="connsiteY35" fmla="*/ 109466 h 214796"/>
                  <a:gd name="connsiteX36" fmla="*/ 165113 w 253176"/>
                  <a:gd name="connsiteY36" fmla="*/ 85953 h 214796"/>
                  <a:gd name="connsiteX37" fmla="*/ 153096 w 253176"/>
                  <a:gd name="connsiteY37" fmla="*/ 88826 h 214796"/>
                  <a:gd name="connsiteX38" fmla="*/ 137681 w 253176"/>
                  <a:gd name="connsiteY38" fmla="*/ 72890 h 214796"/>
                  <a:gd name="connsiteX39" fmla="*/ 143690 w 253176"/>
                  <a:gd name="connsiteY39" fmla="*/ 48593 h 214796"/>
                  <a:gd name="connsiteX40" fmla="*/ 142123 w 253176"/>
                  <a:gd name="connsiteY40" fmla="*/ 36837 h 214796"/>
                  <a:gd name="connsiteX41" fmla="*/ 142384 w 253176"/>
                  <a:gd name="connsiteY41" fmla="*/ 26909 h 214796"/>
                  <a:gd name="connsiteX42" fmla="*/ 139510 w 253176"/>
                  <a:gd name="connsiteY42" fmla="*/ 16982 h 214796"/>
                  <a:gd name="connsiteX43" fmla="*/ 148654 w 253176"/>
                  <a:gd name="connsiteY43" fmla="*/ 9144 h 214796"/>
                  <a:gd name="connsiteX44" fmla="*/ 152573 w 253176"/>
                  <a:gd name="connsiteY44" fmla="*/ 3658 h 214796"/>
                  <a:gd name="connsiteX45" fmla="*/ 181572 w 253176"/>
                  <a:gd name="connsiteY45" fmla="*/ 0 h 214796"/>
                  <a:gd name="connsiteX46" fmla="*/ 182356 w 253176"/>
                  <a:gd name="connsiteY46" fmla="*/ 3396 h 214796"/>
                  <a:gd name="connsiteX47" fmla="*/ 186797 w 253176"/>
                  <a:gd name="connsiteY47" fmla="*/ 6793 h 214796"/>
                  <a:gd name="connsiteX48" fmla="*/ 191239 w 253176"/>
                  <a:gd name="connsiteY48" fmla="*/ 9928 h 214796"/>
                  <a:gd name="connsiteX49" fmla="*/ 194374 w 253176"/>
                  <a:gd name="connsiteY49" fmla="*/ 11234 h 214796"/>
                  <a:gd name="connsiteX50" fmla="*/ 195419 w 253176"/>
                  <a:gd name="connsiteY50" fmla="*/ 6009 h 214796"/>
                  <a:gd name="connsiteX51" fmla="*/ 199860 w 253176"/>
                  <a:gd name="connsiteY51" fmla="*/ 8622 h 214796"/>
                  <a:gd name="connsiteX52" fmla="*/ 205869 w 253176"/>
                  <a:gd name="connsiteY52" fmla="*/ 10711 h 214796"/>
                  <a:gd name="connsiteX53" fmla="*/ 220499 w 253176"/>
                  <a:gd name="connsiteY53" fmla="*/ 18027 h 214796"/>
                  <a:gd name="connsiteX54" fmla="*/ 228076 w 253176"/>
                  <a:gd name="connsiteY54" fmla="*/ 23252 h 214796"/>
                  <a:gd name="connsiteX55" fmla="*/ 234346 w 253176"/>
                  <a:gd name="connsiteY55" fmla="*/ 26125 h 214796"/>
                  <a:gd name="connsiteX56" fmla="*/ 240354 w 253176"/>
                  <a:gd name="connsiteY56" fmla="*/ 28216 h 214796"/>
                  <a:gd name="connsiteX57" fmla="*/ 242967 w 253176"/>
                  <a:gd name="connsiteY57" fmla="*/ 28738 h 214796"/>
                  <a:gd name="connsiteX58" fmla="*/ 245057 w 253176"/>
                  <a:gd name="connsiteY58" fmla="*/ 41278 h 214796"/>
                  <a:gd name="connsiteX59" fmla="*/ 251588 w 253176"/>
                  <a:gd name="connsiteY59" fmla="*/ 50683 h 21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53176" h="214796">
                    <a:moveTo>
                      <a:pt x="251588" y="50683"/>
                    </a:moveTo>
                    <a:cubicBezTo>
                      <a:pt x="247408" y="53557"/>
                      <a:pt x="244796" y="54863"/>
                      <a:pt x="244796" y="63224"/>
                    </a:cubicBezTo>
                    <a:cubicBezTo>
                      <a:pt x="244796" y="71584"/>
                      <a:pt x="244535" y="83340"/>
                      <a:pt x="245841" y="85430"/>
                    </a:cubicBezTo>
                    <a:cubicBezTo>
                      <a:pt x="247147" y="87520"/>
                      <a:pt x="250021" y="88565"/>
                      <a:pt x="247147" y="90917"/>
                    </a:cubicBezTo>
                    <a:cubicBezTo>
                      <a:pt x="244273" y="93268"/>
                      <a:pt x="238003" y="96664"/>
                      <a:pt x="238003" y="99277"/>
                    </a:cubicBezTo>
                    <a:cubicBezTo>
                      <a:pt x="238003" y="101889"/>
                      <a:pt x="238526" y="108943"/>
                      <a:pt x="235391" y="111033"/>
                    </a:cubicBezTo>
                    <a:cubicBezTo>
                      <a:pt x="232517" y="113123"/>
                      <a:pt x="230166" y="112600"/>
                      <a:pt x="232517" y="117042"/>
                    </a:cubicBezTo>
                    <a:cubicBezTo>
                      <a:pt x="234346" y="120438"/>
                      <a:pt x="235391" y="124357"/>
                      <a:pt x="237219" y="125925"/>
                    </a:cubicBezTo>
                    <a:cubicBezTo>
                      <a:pt x="237219" y="125925"/>
                      <a:pt x="187059" y="143429"/>
                      <a:pt x="181050" y="146041"/>
                    </a:cubicBezTo>
                    <a:cubicBezTo>
                      <a:pt x="176608" y="147870"/>
                      <a:pt x="178959" y="155969"/>
                      <a:pt x="181050" y="161978"/>
                    </a:cubicBezTo>
                    <a:cubicBezTo>
                      <a:pt x="181050" y="161978"/>
                      <a:pt x="161456" y="161455"/>
                      <a:pt x="155969" y="165635"/>
                    </a:cubicBezTo>
                    <a:cubicBezTo>
                      <a:pt x="150483" y="169815"/>
                      <a:pt x="147087" y="171121"/>
                      <a:pt x="147348" y="174779"/>
                    </a:cubicBezTo>
                    <a:cubicBezTo>
                      <a:pt x="147609" y="178175"/>
                      <a:pt x="150221" y="182094"/>
                      <a:pt x="144735" y="182617"/>
                    </a:cubicBezTo>
                    <a:cubicBezTo>
                      <a:pt x="139249" y="182878"/>
                      <a:pt x="129060" y="186013"/>
                      <a:pt x="125141" y="192283"/>
                    </a:cubicBezTo>
                    <a:cubicBezTo>
                      <a:pt x="121222" y="198553"/>
                      <a:pt x="108421" y="215796"/>
                      <a:pt x="96926" y="214751"/>
                    </a:cubicBezTo>
                    <a:cubicBezTo>
                      <a:pt x="85692" y="213706"/>
                      <a:pt x="68449" y="208481"/>
                      <a:pt x="67665" y="208481"/>
                    </a:cubicBezTo>
                    <a:cubicBezTo>
                      <a:pt x="67665" y="208481"/>
                      <a:pt x="67665" y="208481"/>
                      <a:pt x="67665" y="208481"/>
                    </a:cubicBezTo>
                    <a:cubicBezTo>
                      <a:pt x="67404" y="207958"/>
                      <a:pt x="66620" y="207175"/>
                      <a:pt x="65314" y="206391"/>
                    </a:cubicBezTo>
                    <a:cubicBezTo>
                      <a:pt x="60089" y="203256"/>
                      <a:pt x="43891" y="205084"/>
                      <a:pt x="33702" y="204301"/>
                    </a:cubicBezTo>
                    <a:cubicBezTo>
                      <a:pt x="29522" y="204039"/>
                      <a:pt x="26387" y="203256"/>
                      <a:pt x="25342" y="201427"/>
                    </a:cubicBezTo>
                    <a:cubicBezTo>
                      <a:pt x="21423" y="195418"/>
                      <a:pt x="0" y="181049"/>
                      <a:pt x="0" y="172167"/>
                    </a:cubicBezTo>
                    <a:cubicBezTo>
                      <a:pt x="0" y="163545"/>
                      <a:pt x="0" y="103195"/>
                      <a:pt x="0" y="103195"/>
                    </a:cubicBezTo>
                    <a:lnTo>
                      <a:pt x="42323" y="103195"/>
                    </a:lnTo>
                    <a:cubicBezTo>
                      <a:pt x="42323" y="103195"/>
                      <a:pt x="42323" y="95880"/>
                      <a:pt x="42585" y="91962"/>
                    </a:cubicBezTo>
                    <a:cubicBezTo>
                      <a:pt x="43107" y="87781"/>
                      <a:pt x="41801" y="59566"/>
                      <a:pt x="41801" y="59566"/>
                    </a:cubicBezTo>
                    <a:cubicBezTo>
                      <a:pt x="41801" y="59566"/>
                      <a:pt x="43369" y="54080"/>
                      <a:pt x="47287" y="57215"/>
                    </a:cubicBezTo>
                    <a:cubicBezTo>
                      <a:pt x="51206" y="60350"/>
                      <a:pt x="48071" y="69232"/>
                      <a:pt x="51990" y="68449"/>
                    </a:cubicBezTo>
                    <a:cubicBezTo>
                      <a:pt x="55647" y="67665"/>
                      <a:pt x="61395" y="67926"/>
                      <a:pt x="64530" y="66359"/>
                    </a:cubicBezTo>
                    <a:cubicBezTo>
                      <a:pt x="67665" y="64791"/>
                      <a:pt x="72629" y="65836"/>
                      <a:pt x="72890" y="68449"/>
                    </a:cubicBezTo>
                    <a:cubicBezTo>
                      <a:pt x="73151" y="71061"/>
                      <a:pt x="74196" y="74980"/>
                      <a:pt x="77593" y="76286"/>
                    </a:cubicBezTo>
                    <a:cubicBezTo>
                      <a:pt x="80989" y="77593"/>
                      <a:pt x="106592" y="83601"/>
                      <a:pt x="106853" y="79160"/>
                    </a:cubicBezTo>
                    <a:cubicBezTo>
                      <a:pt x="107114" y="74719"/>
                      <a:pt x="110772" y="68971"/>
                      <a:pt x="113385" y="72890"/>
                    </a:cubicBezTo>
                    <a:cubicBezTo>
                      <a:pt x="115997" y="76809"/>
                      <a:pt x="116258" y="87259"/>
                      <a:pt x="123574" y="88043"/>
                    </a:cubicBezTo>
                    <a:cubicBezTo>
                      <a:pt x="130889" y="88826"/>
                      <a:pt x="132979" y="87520"/>
                      <a:pt x="137943" y="92745"/>
                    </a:cubicBezTo>
                    <a:cubicBezTo>
                      <a:pt x="142645" y="97970"/>
                      <a:pt x="148654" y="114429"/>
                      <a:pt x="154140" y="112862"/>
                    </a:cubicBezTo>
                    <a:cubicBezTo>
                      <a:pt x="159627" y="111294"/>
                      <a:pt x="167203" y="117564"/>
                      <a:pt x="166942" y="109466"/>
                    </a:cubicBezTo>
                    <a:cubicBezTo>
                      <a:pt x="166681" y="101367"/>
                      <a:pt x="169032" y="82556"/>
                      <a:pt x="165113" y="85953"/>
                    </a:cubicBezTo>
                    <a:cubicBezTo>
                      <a:pt x="161194" y="89349"/>
                      <a:pt x="158321" y="92484"/>
                      <a:pt x="153096" y="88826"/>
                    </a:cubicBezTo>
                    <a:cubicBezTo>
                      <a:pt x="147609" y="85430"/>
                      <a:pt x="137681" y="78899"/>
                      <a:pt x="137681" y="72890"/>
                    </a:cubicBezTo>
                    <a:cubicBezTo>
                      <a:pt x="137681" y="66881"/>
                      <a:pt x="145780" y="54863"/>
                      <a:pt x="143690" y="48593"/>
                    </a:cubicBezTo>
                    <a:cubicBezTo>
                      <a:pt x="141600" y="42323"/>
                      <a:pt x="140294" y="41017"/>
                      <a:pt x="142123" y="36837"/>
                    </a:cubicBezTo>
                    <a:cubicBezTo>
                      <a:pt x="143952" y="32657"/>
                      <a:pt x="144213" y="29522"/>
                      <a:pt x="142384" y="26909"/>
                    </a:cubicBezTo>
                    <a:cubicBezTo>
                      <a:pt x="140555" y="24036"/>
                      <a:pt x="132456" y="22729"/>
                      <a:pt x="139510" y="16982"/>
                    </a:cubicBezTo>
                    <a:cubicBezTo>
                      <a:pt x="146564" y="11234"/>
                      <a:pt x="147870" y="12802"/>
                      <a:pt x="148654" y="9144"/>
                    </a:cubicBezTo>
                    <a:cubicBezTo>
                      <a:pt x="149438" y="5748"/>
                      <a:pt x="145780" y="5225"/>
                      <a:pt x="152573" y="3658"/>
                    </a:cubicBezTo>
                    <a:cubicBezTo>
                      <a:pt x="159365" y="2090"/>
                      <a:pt x="181572" y="0"/>
                      <a:pt x="181572" y="0"/>
                    </a:cubicBezTo>
                    <a:cubicBezTo>
                      <a:pt x="181572" y="1306"/>
                      <a:pt x="181834" y="2351"/>
                      <a:pt x="182356" y="3396"/>
                    </a:cubicBezTo>
                    <a:cubicBezTo>
                      <a:pt x="183401" y="4964"/>
                      <a:pt x="185230" y="6009"/>
                      <a:pt x="186797" y="6793"/>
                    </a:cubicBezTo>
                    <a:cubicBezTo>
                      <a:pt x="188365" y="7838"/>
                      <a:pt x="189671" y="8883"/>
                      <a:pt x="191239" y="9928"/>
                    </a:cubicBezTo>
                    <a:cubicBezTo>
                      <a:pt x="192022" y="10711"/>
                      <a:pt x="193329" y="11756"/>
                      <a:pt x="194374" y="11234"/>
                    </a:cubicBezTo>
                    <a:cubicBezTo>
                      <a:pt x="195680" y="10450"/>
                      <a:pt x="195680" y="7576"/>
                      <a:pt x="195419" y="6009"/>
                    </a:cubicBezTo>
                    <a:cubicBezTo>
                      <a:pt x="196986" y="7054"/>
                      <a:pt x="198292" y="7838"/>
                      <a:pt x="199860" y="8622"/>
                    </a:cubicBezTo>
                    <a:cubicBezTo>
                      <a:pt x="201950" y="9405"/>
                      <a:pt x="204040" y="10189"/>
                      <a:pt x="205869" y="10711"/>
                    </a:cubicBezTo>
                    <a:cubicBezTo>
                      <a:pt x="210833" y="12540"/>
                      <a:pt x="216319" y="14630"/>
                      <a:pt x="220499" y="18027"/>
                    </a:cubicBezTo>
                    <a:cubicBezTo>
                      <a:pt x="222850" y="19855"/>
                      <a:pt x="225463" y="21684"/>
                      <a:pt x="228076" y="23252"/>
                    </a:cubicBezTo>
                    <a:cubicBezTo>
                      <a:pt x="229904" y="24297"/>
                      <a:pt x="232256" y="25603"/>
                      <a:pt x="234346" y="26125"/>
                    </a:cubicBezTo>
                    <a:cubicBezTo>
                      <a:pt x="236436" y="26648"/>
                      <a:pt x="238265" y="27693"/>
                      <a:pt x="240354" y="28216"/>
                    </a:cubicBezTo>
                    <a:cubicBezTo>
                      <a:pt x="241138" y="28477"/>
                      <a:pt x="242183" y="28738"/>
                      <a:pt x="242967" y="28738"/>
                    </a:cubicBezTo>
                    <a:cubicBezTo>
                      <a:pt x="242967" y="28738"/>
                      <a:pt x="241138" y="38143"/>
                      <a:pt x="245057" y="41278"/>
                    </a:cubicBezTo>
                    <a:cubicBezTo>
                      <a:pt x="250282" y="43891"/>
                      <a:pt x="256030" y="47548"/>
                      <a:pt x="251588" y="5068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B3F1825F-E47A-02A5-AB03-8BDEED75ADF1}"/>
                  </a:ext>
                </a:extLst>
              </p:cNvPr>
              <p:cNvSpPr/>
              <p:nvPr/>
            </p:nvSpPr>
            <p:spPr>
              <a:xfrm>
                <a:off x="5485346" y="4127427"/>
                <a:ext cx="40133" cy="44289"/>
              </a:xfrm>
              <a:custGeom>
                <a:avLst/>
                <a:gdLst>
                  <a:gd name="connsiteX0" fmla="*/ 38927 w 40133"/>
                  <a:gd name="connsiteY0" fmla="*/ 20776 h 44289"/>
                  <a:gd name="connsiteX1" fmla="*/ 34747 w 40133"/>
                  <a:gd name="connsiteY1" fmla="*/ 25217 h 44289"/>
                  <a:gd name="connsiteX2" fmla="*/ 28738 w 40133"/>
                  <a:gd name="connsiteY2" fmla="*/ 32533 h 44289"/>
                  <a:gd name="connsiteX3" fmla="*/ 23252 w 40133"/>
                  <a:gd name="connsiteY3" fmla="*/ 40370 h 44289"/>
                  <a:gd name="connsiteX4" fmla="*/ 17765 w 40133"/>
                  <a:gd name="connsiteY4" fmla="*/ 43766 h 44289"/>
                  <a:gd name="connsiteX5" fmla="*/ 12802 w 40133"/>
                  <a:gd name="connsiteY5" fmla="*/ 44289 h 44289"/>
                  <a:gd name="connsiteX6" fmla="*/ 13063 w 40133"/>
                  <a:gd name="connsiteY6" fmla="*/ 40109 h 44289"/>
                  <a:gd name="connsiteX7" fmla="*/ 10973 w 40133"/>
                  <a:gd name="connsiteY7" fmla="*/ 34884 h 44289"/>
                  <a:gd name="connsiteX8" fmla="*/ 8360 w 40133"/>
                  <a:gd name="connsiteY8" fmla="*/ 29397 h 44289"/>
                  <a:gd name="connsiteX9" fmla="*/ 6793 w 40133"/>
                  <a:gd name="connsiteY9" fmla="*/ 28091 h 44289"/>
                  <a:gd name="connsiteX10" fmla="*/ 6270 w 40133"/>
                  <a:gd name="connsiteY10" fmla="*/ 28614 h 44289"/>
                  <a:gd name="connsiteX11" fmla="*/ 0 w 40133"/>
                  <a:gd name="connsiteY11" fmla="*/ 7713 h 44289"/>
                  <a:gd name="connsiteX12" fmla="*/ 18288 w 40133"/>
                  <a:gd name="connsiteY12" fmla="*/ 8497 h 44289"/>
                  <a:gd name="connsiteX13" fmla="*/ 22468 w 40133"/>
                  <a:gd name="connsiteY13" fmla="*/ 2750 h 44289"/>
                  <a:gd name="connsiteX14" fmla="*/ 36837 w 40133"/>
                  <a:gd name="connsiteY14" fmla="*/ 398 h 44289"/>
                  <a:gd name="connsiteX15" fmla="*/ 32657 w 40133"/>
                  <a:gd name="connsiteY15" fmla="*/ 4839 h 44289"/>
                  <a:gd name="connsiteX16" fmla="*/ 32657 w 40133"/>
                  <a:gd name="connsiteY16" fmla="*/ 10848 h 44289"/>
                  <a:gd name="connsiteX17" fmla="*/ 38927 w 40133"/>
                  <a:gd name="connsiteY17" fmla="*/ 14245 h 44289"/>
                  <a:gd name="connsiteX18" fmla="*/ 38927 w 40133"/>
                  <a:gd name="connsiteY18" fmla="*/ 20776 h 4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133" h="44289">
                    <a:moveTo>
                      <a:pt x="38927" y="20776"/>
                    </a:moveTo>
                    <a:cubicBezTo>
                      <a:pt x="37882" y="22605"/>
                      <a:pt x="36053" y="23911"/>
                      <a:pt x="34747" y="25217"/>
                    </a:cubicBezTo>
                    <a:cubicBezTo>
                      <a:pt x="32657" y="27308"/>
                      <a:pt x="30567" y="29920"/>
                      <a:pt x="28738" y="32533"/>
                    </a:cubicBezTo>
                    <a:cubicBezTo>
                      <a:pt x="26909" y="35145"/>
                      <a:pt x="25342" y="38019"/>
                      <a:pt x="23252" y="40370"/>
                    </a:cubicBezTo>
                    <a:cubicBezTo>
                      <a:pt x="21684" y="42199"/>
                      <a:pt x="19855" y="43244"/>
                      <a:pt x="17765" y="43766"/>
                    </a:cubicBezTo>
                    <a:cubicBezTo>
                      <a:pt x="16198" y="44028"/>
                      <a:pt x="14369" y="44028"/>
                      <a:pt x="12802" y="44289"/>
                    </a:cubicBezTo>
                    <a:cubicBezTo>
                      <a:pt x="13063" y="42983"/>
                      <a:pt x="13324" y="41676"/>
                      <a:pt x="13063" y="40109"/>
                    </a:cubicBezTo>
                    <a:cubicBezTo>
                      <a:pt x="12802" y="38280"/>
                      <a:pt x="11756" y="36451"/>
                      <a:pt x="10973" y="34884"/>
                    </a:cubicBezTo>
                    <a:cubicBezTo>
                      <a:pt x="9927" y="33055"/>
                      <a:pt x="9144" y="31226"/>
                      <a:pt x="8360" y="29397"/>
                    </a:cubicBezTo>
                    <a:cubicBezTo>
                      <a:pt x="8099" y="28614"/>
                      <a:pt x="7838" y="27308"/>
                      <a:pt x="6793" y="28091"/>
                    </a:cubicBezTo>
                    <a:cubicBezTo>
                      <a:pt x="6531" y="28352"/>
                      <a:pt x="6531" y="28352"/>
                      <a:pt x="6270" y="28614"/>
                    </a:cubicBezTo>
                    <a:cubicBezTo>
                      <a:pt x="7315" y="18947"/>
                      <a:pt x="3919" y="13722"/>
                      <a:pt x="0" y="7713"/>
                    </a:cubicBezTo>
                    <a:cubicBezTo>
                      <a:pt x="5486" y="9020"/>
                      <a:pt x="15153" y="8497"/>
                      <a:pt x="18288" y="8497"/>
                    </a:cubicBezTo>
                    <a:cubicBezTo>
                      <a:pt x="21945" y="8497"/>
                      <a:pt x="21945" y="6930"/>
                      <a:pt x="22468" y="2750"/>
                    </a:cubicBezTo>
                    <a:cubicBezTo>
                      <a:pt x="22990" y="-1430"/>
                      <a:pt x="36837" y="398"/>
                      <a:pt x="36837" y="398"/>
                    </a:cubicBezTo>
                    <a:cubicBezTo>
                      <a:pt x="35269" y="1966"/>
                      <a:pt x="33702" y="3011"/>
                      <a:pt x="32657" y="4839"/>
                    </a:cubicBezTo>
                    <a:cubicBezTo>
                      <a:pt x="31351" y="6668"/>
                      <a:pt x="30828" y="9281"/>
                      <a:pt x="32657" y="10848"/>
                    </a:cubicBezTo>
                    <a:cubicBezTo>
                      <a:pt x="34485" y="12416"/>
                      <a:pt x="37359" y="12416"/>
                      <a:pt x="38927" y="14245"/>
                    </a:cubicBezTo>
                    <a:cubicBezTo>
                      <a:pt x="41017" y="16073"/>
                      <a:pt x="39972" y="18947"/>
                      <a:pt x="38927" y="2077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0B307048-3617-0A88-BB19-828B14597466}"/>
                  </a:ext>
                </a:extLst>
              </p:cNvPr>
              <p:cNvSpPr/>
              <p:nvPr/>
            </p:nvSpPr>
            <p:spPr>
              <a:xfrm>
                <a:off x="5483101" y="4102737"/>
                <a:ext cx="42913" cy="33290"/>
              </a:xfrm>
              <a:custGeom>
                <a:avLst/>
                <a:gdLst>
                  <a:gd name="connsiteX0" fmla="*/ 40127 w 42913"/>
                  <a:gd name="connsiteY0" fmla="*/ 24043 h 33290"/>
                  <a:gd name="connsiteX1" fmla="*/ 39082 w 42913"/>
                  <a:gd name="connsiteY1" fmla="*/ 25089 h 33290"/>
                  <a:gd name="connsiteX2" fmla="*/ 24713 w 42913"/>
                  <a:gd name="connsiteY2" fmla="*/ 27440 h 33290"/>
                  <a:gd name="connsiteX3" fmla="*/ 20533 w 42913"/>
                  <a:gd name="connsiteY3" fmla="*/ 33187 h 33290"/>
                  <a:gd name="connsiteX4" fmla="*/ 2245 w 42913"/>
                  <a:gd name="connsiteY4" fmla="*/ 32404 h 33290"/>
                  <a:gd name="connsiteX5" fmla="*/ 1461 w 42913"/>
                  <a:gd name="connsiteY5" fmla="*/ 31359 h 33290"/>
                  <a:gd name="connsiteX6" fmla="*/ 6687 w 42913"/>
                  <a:gd name="connsiteY6" fmla="*/ 21431 h 33290"/>
                  <a:gd name="connsiteX7" fmla="*/ 8516 w 42913"/>
                  <a:gd name="connsiteY7" fmla="*/ 12548 h 33290"/>
                  <a:gd name="connsiteX8" fmla="*/ 16092 w 42913"/>
                  <a:gd name="connsiteY8" fmla="*/ 1576 h 33290"/>
                  <a:gd name="connsiteX9" fmla="*/ 16614 w 42913"/>
                  <a:gd name="connsiteY9" fmla="*/ 2360 h 33290"/>
                  <a:gd name="connsiteX10" fmla="*/ 22101 w 42913"/>
                  <a:gd name="connsiteY10" fmla="*/ 4972 h 33290"/>
                  <a:gd name="connsiteX11" fmla="*/ 27848 w 42913"/>
                  <a:gd name="connsiteY11" fmla="*/ 3143 h 33290"/>
                  <a:gd name="connsiteX12" fmla="*/ 34118 w 42913"/>
                  <a:gd name="connsiteY12" fmla="*/ 8 h 33290"/>
                  <a:gd name="connsiteX13" fmla="*/ 42479 w 42913"/>
                  <a:gd name="connsiteY13" fmla="*/ 10720 h 33290"/>
                  <a:gd name="connsiteX14" fmla="*/ 40127 w 42913"/>
                  <a:gd name="connsiteY14" fmla="*/ 24043 h 3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913" h="33290">
                    <a:moveTo>
                      <a:pt x="40127" y="24043"/>
                    </a:moveTo>
                    <a:cubicBezTo>
                      <a:pt x="39866" y="24566"/>
                      <a:pt x="39605" y="24827"/>
                      <a:pt x="39082" y="25089"/>
                    </a:cubicBezTo>
                    <a:cubicBezTo>
                      <a:pt x="39082" y="25089"/>
                      <a:pt x="25497" y="23260"/>
                      <a:pt x="24713" y="27440"/>
                    </a:cubicBezTo>
                    <a:cubicBezTo>
                      <a:pt x="23929" y="31620"/>
                      <a:pt x="24191" y="33187"/>
                      <a:pt x="20533" y="33187"/>
                    </a:cubicBezTo>
                    <a:cubicBezTo>
                      <a:pt x="17398" y="33187"/>
                      <a:pt x="7732" y="33710"/>
                      <a:pt x="2245" y="32404"/>
                    </a:cubicBezTo>
                    <a:cubicBezTo>
                      <a:pt x="1984" y="32142"/>
                      <a:pt x="1723" y="31620"/>
                      <a:pt x="1461" y="31359"/>
                    </a:cubicBezTo>
                    <a:cubicBezTo>
                      <a:pt x="-2719" y="25089"/>
                      <a:pt x="3029" y="22998"/>
                      <a:pt x="6687" y="21431"/>
                    </a:cubicBezTo>
                    <a:cubicBezTo>
                      <a:pt x="10083" y="19863"/>
                      <a:pt x="8516" y="17251"/>
                      <a:pt x="8516" y="12548"/>
                    </a:cubicBezTo>
                    <a:cubicBezTo>
                      <a:pt x="8516" y="7846"/>
                      <a:pt x="16092" y="1576"/>
                      <a:pt x="16092" y="1576"/>
                    </a:cubicBezTo>
                    <a:cubicBezTo>
                      <a:pt x="16092" y="1837"/>
                      <a:pt x="16353" y="2098"/>
                      <a:pt x="16614" y="2360"/>
                    </a:cubicBezTo>
                    <a:cubicBezTo>
                      <a:pt x="17659" y="3927"/>
                      <a:pt x="20272" y="4711"/>
                      <a:pt x="22101" y="4972"/>
                    </a:cubicBezTo>
                    <a:cubicBezTo>
                      <a:pt x="24452" y="5494"/>
                      <a:pt x="26281" y="4711"/>
                      <a:pt x="27848" y="3143"/>
                    </a:cubicBezTo>
                    <a:cubicBezTo>
                      <a:pt x="29677" y="1576"/>
                      <a:pt x="31506" y="8"/>
                      <a:pt x="34118" y="8"/>
                    </a:cubicBezTo>
                    <a:cubicBezTo>
                      <a:pt x="40127" y="-253"/>
                      <a:pt x="41695" y="5756"/>
                      <a:pt x="42479" y="10720"/>
                    </a:cubicBezTo>
                    <a:cubicBezTo>
                      <a:pt x="43262" y="14900"/>
                      <a:pt x="43262" y="20386"/>
                      <a:pt x="40127" y="2404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1684B79C-E021-FE0C-B4E2-80F9C5AA3213}"/>
                  </a:ext>
                </a:extLst>
              </p:cNvPr>
              <p:cNvSpPr/>
              <p:nvPr/>
            </p:nvSpPr>
            <p:spPr>
              <a:xfrm>
                <a:off x="5402528" y="4418057"/>
                <a:ext cx="171430" cy="151287"/>
              </a:xfrm>
              <a:custGeom>
                <a:avLst/>
                <a:gdLst>
                  <a:gd name="connsiteX0" fmla="*/ 165636 w 171430"/>
                  <a:gd name="connsiteY0" fmla="*/ 67425 h 151287"/>
                  <a:gd name="connsiteX1" fmla="*/ 166419 w 171430"/>
                  <a:gd name="connsiteY1" fmla="*/ 72650 h 151287"/>
                  <a:gd name="connsiteX2" fmla="*/ 166942 w 171430"/>
                  <a:gd name="connsiteY2" fmla="*/ 85974 h 151287"/>
                  <a:gd name="connsiteX3" fmla="*/ 170338 w 171430"/>
                  <a:gd name="connsiteY3" fmla="*/ 95117 h 151287"/>
                  <a:gd name="connsiteX4" fmla="*/ 157798 w 171430"/>
                  <a:gd name="connsiteY4" fmla="*/ 112883 h 151287"/>
                  <a:gd name="connsiteX5" fmla="*/ 157798 w 171430"/>
                  <a:gd name="connsiteY5" fmla="*/ 125423 h 151287"/>
                  <a:gd name="connsiteX6" fmla="*/ 131672 w 171430"/>
                  <a:gd name="connsiteY6" fmla="*/ 151287 h 151287"/>
                  <a:gd name="connsiteX7" fmla="*/ 97971 w 171430"/>
                  <a:gd name="connsiteY7" fmla="*/ 146062 h 151287"/>
                  <a:gd name="connsiteX8" fmla="*/ 88304 w 171430"/>
                  <a:gd name="connsiteY8" fmla="*/ 146062 h 151287"/>
                  <a:gd name="connsiteX9" fmla="*/ 80989 w 171430"/>
                  <a:gd name="connsiteY9" fmla="*/ 136134 h 151287"/>
                  <a:gd name="connsiteX10" fmla="*/ 61395 w 171430"/>
                  <a:gd name="connsiteY10" fmla="*/ 128819 h 151287"/>
                  <a:gd name="connsiteX11" fmla="*/ 52774 w 171430"/>
                  <a:gd name="connsiteY11" fmla="*/ 107919 h 151287"/>
                  <a:gd name="connsiteX12" fmla="*/ 46242 w 171430"/>
                  <a:gd name="connsiteY12" fmla="*/ 106090 h 151287"/>
                  <a:gd name="connsiteX13" fmla="*/ 42323 w 171430"/>
                  <a:gd name="connsiteY13" fmla="*/ 98775 h 151287"/>
                  <a:gd name="connsiteX14" fmla="*/ 22991 w 171430"/>
                  <a:gd name="connsiteY14" fmla="*/ 85712 h 151287"/>
                  <a:gd name="connsiteX15" fmla="*/ 10450 w 171430"/>
                  <a:gd name="connsiteY15" fmla="*/ 60109 h 151287"/>
                  <a:gd name="connsiteX16" fmla="*/ 0 w 171430"/>
                  <a:gd name="connsiteY16" fmla="*/ 46524 h 151287"/>
                  <a:gd name="connsiteX17" fmla="*/ 29261 w 171430"/>
                  <a:gd name="connsiteY17" fmla="*/ 52794 h 151287"/>
                  <a:gd name="connsiteX18" fmla="*/ 57476 w 171430"/>
                  <a:gd name="connsiteY18" fmla="*/ 30326 h 151287"/>
                  <a:gd name="connsiteX19" fmla="*/ 77070 w 171430"/>
                  <a:gd name="connsiteY19" fmla="*/ 20660 h 151287"/>
                  <a:gd name="connsiteX20" fmla="*/ 79683 w 171430"/>
                  <a:gd name="connsiteY20" fmla="*/ 12822 h 151287"/>
                  <a:gd name="connsiteX21" fmla="*/ 88304 w 171430"/>
                  <a:gd name="connsiteY21" fmla="*/ 3679 h 151287"/>
                  <a:gd name="connsiteX22" fmla="*/ 113385 w 171430"/>
                  <a:gd name="connsiteY22" fmla="*/ 21 h 151287"/>
                  <a:gd name="connsiteX23" fmla="*/ 114952 w 171430"/>
                  <a:gd name="connsiteY23" fmla="*/ 4724 h 151287"/>
                  <a:gd name="connsiteX24" fmla="*/ 128276 w 171430"/>
                  <a:gd name="connsiteY24" fmla="*/ 8120 h 151287"/>
                  <a:gd name="connsiteX25" fmla="*/ 165897 w 171430"/>
                  <a:gd name="connsiteY25" fmla="*/ 22489 h 151287"/>
                  <a:gd name="connsiteX26" fmla="*/ 170599 w 171430"/>
                  <a:gd name="connsiteY26" fmla="*/ 58281 h 151287"/>
                  <a:gd name="connsiteX27" fmla="*/ 165636 w 171430"/>
                  <a:gd name="connsiteY27" fmla="*/ 67425 h 151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71430" h="151287">
                    <a:moveTo>
                      <a:pt x="165636" y="67425"/>
                    </a:moveTo>
                    <a:cubicBezTo>
                      <a:pt x="163546" y="70298"/>
                      <a:pt x="164852" y="71866"/>
                      <a:pt x="166419" y="72650"/>
                    </a:cubicBezTo>
                    <a:cubicBezTo>
                      <a:pt x="167987" y="73433"/>
                      <a:pt x="166158" y="81271"/>
                      <a:pt x="166942" y="85974"/>
                    </a:cubicBezTo>
                    <a:cubicBezTo>
                      <a:pt x="167465" y="90676"/>
                      <a:pt x="170338" y="90676"/>
                      <a:pt x="170338" y="95117"/>
                    </a:cubicBezTo>
                    <a:cubicBezTo>
                      <a:pt x="170338" y="99559"/>
                      <a:pt x="161194" y="108703"/>
                      <a:pt x="157798" y="112883"/>
                    </a:cubicBezTo>
                    <a:cubicBezTo>
                      <a:pt x="154402" y="117063"/>
                      <a:pt x="156753" y="120982"/>
                      <a:pt x="157798" y="125423"/>
                    </a:cubicBezTo>
                    <a:cubicBezTo>
                      <a:pt x="158843" y="129864"/>
                      <a:pt x="131672" y="151287"/>
                      <a:pt x="131672" y="151287"/>
                    </a:cubicBezTo>
                    <a:cubicBezTo>
                      <a:pt x="124880" y="147891"/>
                      <a:pt x="106070" y="147368"/>
                      <a:pt x="97971" y="146062"/>
                    </a:cubicBezTo>
                    <a:cubicBezTo>
                      <a:pt x="92223" y="145017"/>
                      <a:pt x="89872" y="145017"/>
                      <a:pt x="88304" y="146062"/>
                    </a:cubicBezTo>
                    <a:cubicBezTo>
                      <a:pt x="88304" y="146062"/>
                      <a:pt x="88565" y="137440"/>
                      <a:pt x="80989" y="136134"/>
                    </a:cubicBezTo>
                    <a:cubicBezTo>
                      <a:pt x="73674" y="134828"/>
                      <a:pt x="64007" y="134828"/>
                      <a:pt x="61395" y="128819"/>
                    </a:cubicBezTo>
                    <a:cubicBezTo>
                      <a:pt x="58782" y="122810"/>
                      <a:pt x="56692" y="108180"/>
                      <a:pt x="52774" y="107919"/>
                    </a:cubicBezTo>
                    <a:cubicBezTo>
                      <a:pt x="48855" y="107658"/>
                      <a:pt x="47026" y="110793"/>
                      <a:pt x="46242" y="106090"/>
                    </a:cubicBezTo>
                    <a:cubicBezTo>
                      <a:pt x="45458" y="101388"/>
                      <a:pt x="46242" y="99297"/>
                      <a:pt x="42323" y="98775"/>
                    </a:cubicBezTo>
                    <a:cubicBezTo>
                      <a:pt x="38405" y="97991"/>
                      <a:pt x="26648" y="92766"/>
                      <a:pt x="22991" y="85712"/>
                    </a:cubicBezTo>
                    <a:cubicBezTo>
                      <a:pt x="19333" y="78920"/>
                      <a:pt x="13585" y="65073"/>
                      <a:pt x="10450" y="60109"/>
                    </a:cubicBezTo>
                    <a:cubicBezTo>
                      <a:pt x="7315" y="55145"/>
                      <a:pt x="262" y="47047"/>
                      <a:pt x="0" y="46524"/>
                    </a:cubicBezTo>
                    <a:cubicBezTo>
                      <a:pt x="523" y="46785"/>
                      <a:pt x="17765" y="51749"/>
                      <a:pt x="29261" y="52794"/>
                    </a:cubicBezTo>
                    <a:cubicBezTo>
                      <a:pt x="40756" y="53839"/>
                      <a:pt x="53557" y="36335"/>
                      <a:pt x="57476" y="30326"/>
                    </a:cubicBezTo>
                    <a:cubicBezTo>
                      <a:pt x="61395" y="24318"/>
                      <a:pt x="71323" y="20921"/>
                      <a:pt x="77070" y="20660"/>
                    </a:cubicBezTo>
                    <a:cubicBezTo>
                      <a:pt x="82557" y="20138"/>
                      <a:pt x="79944" y="16480"/>
                      <a:pt x="79683" y="12822"/>
                    </a:cubicBezTo>
                    <a:cubicBezTo>
                      <a:pt x="79422" y="9165"/>
                      <a:pt x="82818" y="8120"/>
                      <a:pt x="88304" y="3679"/>
                    </a:cubicBezTo>
                    <a:cubicBezTo>
                      <a:pt x="93791" y="-501"/>
                      <a:pt x="113385" y="21"/>
                      <a:pt x="113385" y="21"/>
                    </a:cubicBezTo>
                    <a:cubicBezTo>
                      <a:pt x="113907" y="1850"/>
                      <a:pt x="114691" y="3679"/>
                      <a:pt x="114952" y="4724"/>
                    </a:cubicBezTo>
                    <a:cubicBezTo>
                      <a:pt x="115997" y="9426"/>
                      <a:pt x="122529" y="6813"/>
                      <a:pt x="128276" y="8120"/>
                    </a:cubicBezTo>
                    <a:cubicBezTo>
                      <a:pt x="134024" y="9426"/>
                      <a:pt x="159104" y="21182"/>
                      <a:pt x="165897" y="22489"/>
                    </a:cubicBezTo>
                    <a:cubicBezTo>
                      <a:pt x="172951" y="23795"/>
                      <a:pt x="171645" y="53839"/>
                      <a:pt x="170599" y="58281"/>
                    </a:cubicBezTo>
                    <a:cubicBezTo>
                      <a:pt x="169554" y="62722"/>
                      <a:pt x="167726" y="64551"/>
                      <a:pt x="165636" y="674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65A3B101-D5F8-E3F7-C64E-A84D7D29E0A6}"/>
                  </a:ext>
                </a:extLst>
              </p:cNvPr>
              <p:cNvSpPr/>
              <p:nvPr/>
            </p:nvSpPr>
            <p:spPr>
              <a:xfrm>
                <a:off x="5124292" y="4200192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51EFA562-8079-20CE-8ADB-049297B7D48A}"/>
                  </a:ext>
                </a:extLst>
              </p:cNvPr>
              <p:cNvSpPr/>
              <p:nvPr/>
            </p:nvSpPr>
            <p:spPr>
              <a:xfrm>
                <a:off x="5173314" y="3839662"/>
                <a:ext cx="276889" cy="193066"/>
              </a:xfrm>
              <a:custGeom>
                <a:avLst/>
                <a:gdLst>
                  <a:gd name="connsiteX0" fmla="*/ 276762 w 276889"/>
                  <a:gd name="connsiteY0" fmla="*/ 125402 h 193066"/>
                  <a:gd name="connsiteX1" fmla="*/ 267096 w 276889"/>
                  <a:gd name="connsiteY1" fmla="*/ 127231 h 193066"/>
                  <a:gd name="connsiteX2" fmla="*/ 257429 w 276889"/>
                  <a:gd name="connsiteY2" fmla="*/ 128276 h 193066"/>
                  <a:gd name="connsiteX3" fmla="*/ 247763 w 276889"/>
                  <a:gd name="connsiteY3" fmla="*/ 125663 h 193066"/>
                  <a:gd name="connsiteX4" fmla="*/ 240448 w 276889"/>
                  <a:gd name="connsiteY4" fmla="*/ 122267 h 193066"/>
                  <a:gd name="connsiteX5" fmla="*/ 233132 w 276889"/>
                  <a:gd name="connsiteY5" fmla="*/ 129582 h 193066"/>
                  <a:gd name="connsiteX6" fmla="*/ 216674 w 276889"/>
                  <a:gd name="connsiteY6" fmla="*/ 128015 h 193066"/>
                  <a:gd name="connsiteX7" fmla="*/ 196296 w 276889"/>
                  <a:gd name="connsiteY7" fmla="*/ 137420 h 193066"/>
                  <a:gd name="connsiteX8" fmla="*/ 182972 w 276889"/>
                  <a:gd name="connsiteY8" fmla="*/ 132717 h 193066"/>
                  <a:gd name="connsiteX9" fmla="*/ 173567 w 276889"/>
                  <a:gd name="connsiteY9" fmla="*/ 144735 h 193066"/>
                  <a:gd name="connsiteX10" fmla="*/ 172522 w 276889"/>
                  <a:gd name="connsiteY10" fmla="*/ 146825 h 193066"/>
                  <a:gd name="connsiteX11" fmla="*/ 122883 w 276889"/>
                  <a:gd name="connsiteY11" fmla="*/ 134807 h 193066"/>
                  <a:gd name="connsiteX12" fmla="*/ 109298 w 276889"/>
                  <a:gd name="connsiteY12" fmla="*/ 126970 h 193066"/>
                  <a:gd name="connsiteX13" fmla="*/ 90487 w 276889"/>
                  <a:gd name="connsiteY13" fmla="*/ 139771 h 193066"/>
                  <a:gd name="connsiteX14" fmla="*/ 88136 w 276889"/>
                  <a:gd name="connsiteY14" fmla="*/ 158581 h 193066"/>
                  <a:gd name="connsiteX15" fmla="*/ 48426 w 276889"/>
                  <a:gd name="connsiteY15" fmla="*/ 159888 h 193066"/>
                  <a:gd name="connsiteX16" fmla="*/ 40588 w 276889"/>
                  <a:gd name="connsiteY16" fmla="*/ 182878 h 193066"/>
                  <a:gd name="connsiteX17" fmla="*/ 35885 w 276889"/>
                  <a:gd name="connsiteY17" fmla="*/ 193067 h 193066"/>
                  <a:gd name="connsiteX18" fmla="*/ 34057 w 276889"/>
                  <a:gd name="connsiteY18" fmla="*/ 182355 h 193066"/>
                  <a:gd name="connsiteX19" fmla="*/ 31183 w 276889"/>
                  <a:gd name="connsiteY19" fmla="*/ 173473 h 193066"/>
                  <a:gd name="connsiteX20" fmla="*/ 13417 w 276889"/>
                  <a:gd name="connsiteY20" fmla="*/ 154401 h 193066"/>
                  <a:gd name="connsiteX21" fmla="*/ 11327 w 276889"/>
                  <a:gd name="connsiteY21" fmla="*/ 143690 h 193066"/>
                  <a:gd name="connsiteX22" fmla="*/ 2184 w 276889"/>
                  <a:gd name="connsiteY22" fmla="*/ 117564 h 193066"/>
                  <a:gd name="connsiteX23" fmla="*/ 2184 w 276889"/>
                  <a:gd name="connsiteY23" fmla="*/ 102934 h 193066"/>
                  <a:gd name="connsiteX24" fmla="*/ 21516 w 276889"/>
                  <a:gd name="connsiteY24" fmla="*/ 74196 h 193066"/>
                  <a:gd name="connsiteX25" fmla="*/ 23868 w 276889"/>
                  <a:gd name="connsiteY25" fmla="*/ 73151 h 193066"/>
                  <a:gd name="connsiteX26" fmla="*/ 39804 w 276889"/>
                  <a:gd name="connsiteY26" fmla="*/ 71322 h 193066"/>
                  <a:gd name="connsiteX27" fmla="*/ 46597 w 276889"/>
                  <a:gd name="connsiteY27" fmla="*/ 67926 h 193066"/>
                  <a:gd name="connsiteX28" fmla="*/ 56786 w 276889"/>
                  <a:gd name="connsiteY28" fmla="*/ 70277 h 193066"/>
                  <a:gd name="connsiteX29" fmla="*/ 65407 w 276889"/>
                  <a:gd name="connsiteY29" fmla="*/ 65314 h 193066"/>
                  <a:gd name="connsiteX30" fmla="*/ 92839 w 276889"/>
                  <a:gd name="connsiteY30" fmla="*/ 59566 h 193066"/>
                  <a:gd name="connsiteX31" fmla="*/ 98064 w 276889"/>
                  <a:gd name="connsiteY31" fmla="*/ 49116 h 193066"/>
                  <a:gd name="connsiteX32" fmla="*/ 101460 w 276889"/>
                  <a:gd name="connsiteY32" fmla="*/ 42062 h 193066"/>
                  <a:gd name="connsiteX33" fmla="*/ 133072 w 276889"/>
                  <a:gd name="connsiteY33" fmla="*/ 33963 h 193066"/>
                  <a:gd name="connsiteX34" fmla="*/ 153189 w 276889"/>
                  <a:gd name="connsiteY34" fmla="*/ 13585 h 193066"/>
                  <a:gd name="connsiteX35" fmla="*/ 181665 w 276889"/>
                  <a:gd name="connsiteY35" fmla="*/ 0 h 193066"/>
                  <a:gd name="connsiteX36" fmla="*/ 181665 w 276889"/>
                  <a:gd name="connsiteY36" fmla="*/ 1568 h 193066"/>
                  <a:gd name="connsiteX37" fmla="*/ 194206 w 276889"/>
                  <a:gd name="connsiteY37" fmla="*/ 18810 h 193066"/>
                  <a:gd name="connsiteX38" fmla="*/ 197602 w 276889"/>
                  <a:gd name="connsiteY38" fmla="*/ 28738 h 193066"/>
                  <a:gd name="connsiteX39" fmla="*/ 197863 w 276889"/>
                  <a:gd name="connsiteY39" fmla="*/ 30306 h 193066"/>
                  <a:gd name="connsiteX40" fmla="*/ 193683 w 276889"/>
                  <a:gd name="connsiteY40" fmla="*/ 37621 h 193066"/>
                  <a:gd name="connsiteX41" fmla="*/ 192900 w 276889"/>
                  <a:gd name="connsiteY41" fmla="*/ 46503 h 193066"/>
                  <a:gd name="connsiteX42" fmla="*/ 206223 w 276889"/>
                  <a:gd name="connsiteY42" fmla="*/ 49377 h 193066"/>
                  <a:gd name="connsiteX43" fmla="*/ 208836 w 276889"/>
                  <a:gd name="connsiteY43" fmla="*/ 56954 h 193066"/>
                  <a:gd name="connsiteX44" fmla="*/ 220331 w 276889"/>
                  <a:gd name="connsiteY44" fmla="*/ 59827 h 193066"/>
                  <a:gd name="connsiteX45" fmla="*/ 232088 w 276889"/>
                  <a:gd name="connsiteY45" fmla="*/ 70800 h 193066"/>
                  <a:gd name="connsiteX46" fmla="*/ 252465 w 276889"/>
                  <a:gd name="connsiteY46" fmla="*/ 88826 h 193066"/>
                  <a:gd name="connsiteX47" fmla="*/ 254556 w 276889"/>
                  <a:gd name="connsiteY47" fmla="*/ 101628 h 193066"/>
                  <a:gd name="connsiteX48" fmla="*/ 272321 w 276889"/>
                  <a:gd name="connsiteY48" fmla="*/ 113646 h 193066"/>
                  <a:gd name="connsiteX49" fmla="*/ 276762 w 276889"/>
                  <a:gd name="connsiteY49" fmla="*/ 125402 h 19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76889" h="193066">
                    <a:moveTo>
                      <a:pt x="276762" y="125402"/>
                    </a:moveTo>
                    <a:cubicBezTo>
                      <a:pt x="272843" y="123835"/>
                      <a:pt x="268663" y="125402"/>
                      <a:pt x="267096" y="127231"/>
                    </a:cubicBezTo>
                    <a:cubicBezTo>
                      <a:pt x="265006" y="129843"/>
                      <a:pt x="258997" y="129843"/>
                      <a:pt x="257429" y="128276"/>
                    </a:cubicBezTo>
                    <a:cubicBezTo>
                      <a:pt x="255862" y="126708"/>
                      <a:pt x="251420" y="125663"/>
                      <a:pt x="247763" y="125663"/>
                    </a:cubicBezTo>
                    <a:cubicBezTo>
                      <a:pt x="244105" y="125663"/>
                      <a:pt x="243321" y="125402"/>
                      <a:pt x="240448" y="122267"/>
                    </a:cubicBezTo>
                    <a:cubicBezTo>
                      <a:pt x="237574" y="119132"/>
                      <a:pt x="234439" y="124618"/>
                      <a:pt x="233132" y="129582"/>
                    </a:cubicBezTo>
                    <a:cubicBezTo>
                      <a:pt x="231826" y="134285"/>
                      <a:pt x="218502" y="130889"/>
                      <a:pt x="216674" y="128015"/>
                    </a:cubicBezTo>
                    <a:cubicBezTo>
                      <a:pt x="214845" y="125141"/>
                      <a:pt x="202305" y="133762"/>
                      <a:pt x="196296" y="137420"/>
                    </a:cubicBezTo>
                    <a:cubicBezTo>
                      <a:pt x="190287" y="141077"/>
                      <a:pt x="186891" y="135852"/>
                      <a:pt x="182972" y="132717"/>
                    </a:cubicBezTo>
                    <a:cubicBezTo>
                      <a:pt x="178792" y="129582"/>
                      <a:pt x="178269" y="138726"/>
                      <a:pt x="173567" y="144735"/>
                    </a:cubicBezTo>
                    <a:cubicBezTo>
                      <a:pt x="173044" y="145519"/>
                      <a:pt x="172522" y="146302"/>
                      <a:pt x="172522" y="146825"/>
                    </a:cubicBezTo>
                    <a:cubicBezTo>
                      <a:pt x="143261" y="149960"/>
                      <a:pt x="127324" y="139510"/>
                      <a:pt x="122883" y="134807"/>
                    </a:cubicBezTo>
                    <a:cubicBezTo>
                      <a:pt x="118703" y="130105"/>
                      <a:pt x="112955" y="127492"/>
                      <a:pt x="109298" y="126970"/>
                    </a:cubicBezTo>
                    <a:cubicBezTo>
                      <a:pt x="105640" y="126447"/>
                      <a:pt x="94667" y="135591"/>
                      <a:pt x="90487" y="139771"/>
                    </a:cubicBezTo>
                    <a:cubicBezTo>
                      <a:pt x="87353" y="142645"/>
                      <a:pt x="87614" y="151266"/>
                      <a:pt x="88136" y="158581"/>
                    </a:cubicBezTo>
                    <a:cubicBezTo>
                      <a:pt x="88136" y="158581"/>
                      <a:pt x="56263" y="158581"/>
                      <a:pt x="48426" y="159888"/>
                    </a:cubicBezTo>
                    <a:cubicBezTo>
                      <a:pt x="40588" y="161194"/>
                      <a:pt x="43723" y="176869"/>
                      <a:pt x="40588" y="182878"/>
                    </a:cubicBezTo>
                    <a:cubicBezTo>
                      <a:pt x="38498" y="186535"/>
                      <a:pt x="36930" y="189932"/>
                      <a:pt x="35885" y="193067"/>
                    </a:cubicBezTo>
                    <a:cubicBezTo>
                      <a:pt x="35885" y="193067"/>
                      <a:pt x="34579" y="185229"/>
                      <a:pt x="34057" y="182355"/>
                    </a:cubicBezTo>
                    <a:cubicBezTo>
                      <a:pt x="33534" y="179482"/>
                      <a:pt x="36408" y="178175"/>
                      <a:pt x="31183" y="173473"/>
                    </a:cubicBezTo>
                    <a:cubicBezTo>
                      <a:pt x="25958" y="168770"/>
                      <a:pt x="14985" y="159104"/>
                      <a:pt x="13417" y="154401"/>
                    </a:cubicBezTo>
                    <a:cubicBezTo>
                      <a:pt x="11850" y="149699"/>
                      <a:pt x="15507" y="151005"/>
                      <a:pt x="11327" y="143690"/>
                    </a:cubicBezTo>
                    <a:cubicBezTo>
                      <a:pt x="7147" y="136375"/>
                      <a:pt x="3490" y="123835"/>
                      <a:pt x="2184" y="117564"/>
                    </a:cubicBezTo>
                    <a:cubicBezTo>
                      <a:pt x="877" y="111556"/>
                      <a:pt x="-1997" y="108159"/>
                      <a:pt x="2184" y="102934"/>
                    </a:cubicBezTo>
                    <a:cubicBezTo>
                      <a:pt x="5841" y="98493"/>
                      <a:pt x="15507" y="78899"/>
                      <a:pt x="21516" y="74196"/>
                    </a:cubicBezTo>
                    <a:cubicBezTo>
                      <a:pt x="22300" y="73413"/>
                      <a:pt x="23345" y="73151"/>
                      <a:pt x="23868" y="73151"/>
                    </a:cubicBezTo>
                    <a:cubicBezTo>
                      <a:pt x="29093" y="73674"/>
                      <a:pt x="37453" y="73413"/>
                      <a:pt x="39804" y="71322"/>
                    </a:cubicBezTo>
                    <a:cubicBezTo>
                      <a:pt x="41894" y="69232"/>
                      <a:pt x="45029" y="66097"/>
                      <a:pt x="46597" y="67926"/>
                    </a:cubicBezTo>
                    <a:cubicBezTo>
                      <a:pt x="48164" y="69755"/>
                      <a:pt x="54434" y="74196"/>
                      <a:pt x="56786" y="70277"/>
                    </a:cubicBezTo>
                    <a:cubicBezTo>
                      <a:pt x="59137" y="66359"/>
                      <a:pt x="60182" y="65314"/>
                      <a:pt x="65407" y="65314"/>
                    </a:cubicBezTo>
                    <a:cubicBezTo>
                      <a:pt x="70893" y="65314"/>
                      <a:pt x="89704" y="63224"/>
                      <a:pt x="92839" y="59566"/>
                    </a:cubicBezTo>
                    <a:cubicBezTo>
                      <a:pt x="95974" y="55908"/>
                      <a:pt x="99370" y="51467"/>
                      <a:pt x="98064" y="49116"/>
                    </a:cubicBezTo>
                    <a:cubicBezTo>
                      <a:pt x="96758" y="46765"/>
                      <a:pt x="97542" y="42062"/>
                      <a:pt x="101460" y="42062"/>
                    </a:cubicBezTo>
                    <a:cubicBezTo>
                      <a:pt x="105379" y="42062"/>
                      <a:pt x="120009" y="45981"/>
                      <a:pt x="133072" y="33963"/>
                    </a:cubicBezTo>
                    <a:cubicBezTo>
                      <a:pt x="146396" y="21945"/>
                      <a:pt x="150576" y="18027"/>
                      <a:pt x="153189" y="13585"/>
                    </a:cubicBezTo>
                    <a:cubicBezTo>
                      <a:pt x="155540" y="9405"/>
                      <a:pt x="162855" y="523"/>
                      <a:pt x="181665" y="0"/>
                    </a:cubicBezTo>
                    <a:cubicBezTo>
                      <a:pt x="181665" y="523"/>
                      <a:pt x="181665" y="1045"/>
                      <a:pt x="181665" y="1568"/>
                    </a:cubicBezTo>
                    <a:cubicBezTo>
                      <a:pt x="181927" y="5487"/>
                      <a:pt x="192116" y="15675"/>
                      <a:pt x="194206" y="18810"/>
                    </a:cubicBezTo>
                    <a:cubicBezTo>
                      <a:pt x="196034" y="21423"/>
                      <a:pt x="196818" y="25603"/>
                      <a:pt x="197602" y="28738"/>
                    </a:cubicBezTo>
                    <a:cubicBezTo>
                      <a:pt x="197602" y="29261"/>
                      <a:pt x="197863" y="29783"/>
                      <a:pt x="197863" y="30306"/>
                    </a:cubicBezTo>
                    <a:cubicBezTo>
                      <a:pt x="198647" y="33702"/>
                      <a:pt x="194989" y="36314"/>
                      <a:pt x="193683" y="37621"/>
                    </a:cubicBezTo>
                    <a:cubicBezTo>
                      <a:pt x="192638" y="38927"/>
                      <a:pt x="193161" y="41539"/>
                      <a:pt x="192900" y="46503"/>
                    </a:cubicBezTo>
                    <a:cubicBezTo>
                      <a:pt x="192638" y="51467"/>
                      <a:pt x="203611" y="49377"/>
                      <a:pt x="206223" y="49377"/>
                    </a:cubicBezTo>
                    <a:cubicBezTo>
                      <a:pt x="208836" y="49377"/>
                      <a:pt x="208313" y="53296"/>
                      <a:pt x="208836" y="56954"/>
                    </a:cubicBezTo>
                    <a:cubicBezTo>
                      <a:pt x="209358" y="60611"/>
                      <a:pt x="214061" y="59305"/>
                      <a:pt x="220331" y="59827"/>
                    </a:cubicBezTo>
                    <a:cubicBezTo>
                      <a:pt x="226601" y="60350"/>
                      <a:pt x="229736" y="66359"/>
                      <a:pt x="232088" y="70800"/>
                    </a:cubicBezTo>
                    <a:cubicBezTo>
                      <a:pt x="234178" y="75241"/>
                      <a:pt x="247763" y="86214"/>
                      <a:pt x="252465" y="88826"/>
                    </a:cubicBezTo>
                    <a:cubicBezTo>
                      <a:pt x="256907" y="91439"/>
                      <a:pt x="254033" y="97709"/>
                      <a:pt x="254556" y="101628"/>
                    </a:cubicBezTo>
                    <a:cubicBezTo>
                      <a:pt x="255078" y="105547"/>
                      <a:pt x="267096" y="111033"/>
                      <a:pt x="272321" y="113646"/>
                    </a:cubicBezTo>
                    <a:cubicBezTo>
                      <a:pt x="278068" y="116520"/>
                      <a:pt x="276762" y="125402"/>
                      <a:pt x="276762" y="1254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F98CBE12-18AD-F773-B2E7-B8D22B5E1AD2}"/>
                  </a:ext>
                </a:extLst>
              </p:cNvPr>
              <p:cNvSpPr/>
              <p:nvPr/>
            </p:nvSpPr>
            <p:spPr>
              <a:xfrm>
                <a:off x="4864866" y="3559336"/>
                <a:ext cx="339924" cy="260731"/>
              </a:xfrm>
              <a:custGeom>
                <a:avLst/>
                <a:gdLst>
                  <a:gd name="connsiteX0" fmla="*/ 333622 w 339924"/>
                  <a:gd name="connsiteY0" fmla="*/ 88565 h 260731"/>
                  <a:gd name="connsiteX1" fmla="*/ 330748 w 339924"/>
                  <a:gd name="connsiteY1" fmla="*/ 142383 h 260731"/>
                  <a:gd name="connsiteX2" fmla="*/ 321866 w 339924"/>
                  <a:gd name="connsiteY2" fmla="*/ 156491 h 260731"/>
                  <a:gd name="connsiteX3" fmla="*/ 305929 w 339924"/>
                  <a:gd name="connsiteY3" fmla="*/ 175040 h 260731"/>
                  <a:gd name="connsiteX4" fmla="*/ 286596 w 339924"/>
                  <a:gd name="connsiteY4" fmla="*/ 202994 h 260731"/>
                  <a:gd name="connsiteX5" fmla="*/ 289470 w 339924"/>
                  <a:gd name="connsiteY5" fmla="*/ 219976 h 260731"/>
                  <a:gd name="connsiteX6" fmla="*/ 266741 w 339924"/>
                  <a:gd name="connsiteY6" fmla="*/ 229642 h 260731"/>
                  <a:gd name="connsiteX7" fmla="*/ 251850 w 339924"/>
                  <a:gd name="connsiteY7" fmla="*/ 229642 h 260731"/>
                  <a:gd name="connsiteX8" fmla="*/ 219715 w 339924"/>
                  <a:gd name="connsiteY8" fmla="*/ 228597 h 260731"/>
                  <a:gd name="connsiteX9" fmla="*/ 207959 w 339924"/>
                  <a:gd name="connsiteY9" fmla="*/ 237219 h 260731"/>
                  <a:gd name="connsiteX10" fmla="*/ 171644 w 339924"/>
                  <a:gd name="connsiteY10" fmla="*/ 230165 h 260731"/>
                  <a:gd name="connsiteX11" fmla="*/ 151267 w 339924"/>
                  <a:gd name="connsiteY11" fmla="*/ 233561 h 260731"/>
                  <a:gd name="connsiteX12" fmla="*/ 129843 w 339924"/>
                  <a:gd name="connsiteY12" fmla="*/ 220237 h 260731"/>
                  <a:gd name="connsiteX13" fmla="*/ 89349 w 339924"/>
                  <a:gd name="connsiteY13" fmla="*/ 222588 h 260731"/>
                  <a:gd name="connsiteX14" fmla="*/ 72367 w 339924"/>
                  <a:gd name="connsiteY14" fmla="*/ 260731 h 260731"/>
                  <a:gd name="connsiteX15" fmla="*/ 56692 w 339924"/>
                  <a:gd name="connsiteY15" fmla="*/ 250543 h 260731"/>
                  <a:gd name="connsiteX16" fmla="*/ 44152 w 339924"/>
                  <a:gd name="connsiteY16" fmla="*/ 255245 h 260731"/>
                  <a:gd name="connsiteX17" fmla="*/ 41540 w 339924"/>
                  <a:gd name="connsiteY17" fmla="*/ 249236 h 260731"/>
                  <a:gd name="connsiteX18" fmla="*/ 43629 w 339924"/>
                  <a:gd name="connsiteY18" fmla="*/ 242705 h 260731"/>
                  <a:gd name="connsiteX19" fmla="*/ 33179 w 339924"/>
                  <a:gd name="connsiteY19" fmla="*/ 243750 h 260731"/>
                  <a:gd name="connsiteX20" fmla="*/ 18549 w 339924"/>
                  <a:gd name="connsiteY20" fmla="*/ 235129 h 260731"/>
                  <a:gd name="connsiteX21" fmla="*/ 21423 w 339924"/>
                  <a:gd name="connsiteY21" fmla="*/ 227552 h 260731"/>
                  <a:gd name="connsiteX22" fmla="*/ 9927 w 339924"/>
                  <a:gd name="connsiteY22" fmla="*/ 220760 h 260731"/>
                  <a:gd name="connsiteX23" fmla="*/ 5225 w 339924"/>
                  <a:gd name="connsiteY23" fmla="*/ 214490 h 260731"/>
                  <a:gd name="connsiteX24" fmla="*/ 0 w 339924"/>
                  <a:gd name="connsiteY24" fmla="*/ 198030 h 260731"/>
                  <a:gd name="connsiteX25" fmla="*/ 261 w 339924"/>
                  <a:gd name="connsiteY25" fmla="*/ 195157 h 260731"/>
                  <a:gd name="connsiteX26" fmla="*/ 9144 w 339924"/>
                  <a:gd name="connsiteY26" fmla="*/ 189670 h 260731"/>
                  <a:gd name="connsiteX27" fmla="*/ 19594 w 339924"/>
                  <a:gd name="connsiteY27" fmla="*/ 185490 h 260731"/>
                  <a:gd name="connsiteX28" fmla="*/ 61134 w 339924"/>
                  <a:gd name="connsiteY28" fmla="*/ 183139 h 260731"/>
                  <a:gd name="connsiteX29" fmla="*/ 82818 w 339924"/>
                  <a:gd name="connsiteY29" fmla="*/ 167464 h 260731"/>
                  <a:gd name="connsiteX30" fmla="*/ 86736 w 339924"/>
                  <a:gd name="connsiteY30" fmla="*/ 103718 h 260731"/>
                  <a:gd name="connsiteX31" fmla="*/ 86214 w 339924"/>
                  <a:gd name="connsiteY31" fmla="*/ 100322 h 260731"/>
                  <a:gd name="connsiteX32" fmla="*/ 123051 w 339924"/>
                  <a:gd name="connsiteY32" fmla="*/ 89871 h 260731"/>
                  <a:gd name="connsiteX33" fmla="*/ 170077 w 339924"/>
                  <a:gd name="connsiteY33" fmla="*/ 52251 h 260731"/>
                  <a:gd name="connsiteX34" fmla="*/ 252894 w 339924"/>
                  <a:gd name="connsiteY34" fmla="*/ 0 h 260731"/>
                  <a:gd name="connsiteX35" fmla="*/ 286858 w 339924"/>
                  <a:gd name="connsiteY35" fmla="*/ 7315 h 260731"/>
                  <a:gd name="connsiteX36" fmla="*/ 302272 w 339924"/>
                  <a:gd name="connsiteY36" fmla="*/ 20639 h 260731"/>
                  <a:gd name="connsiteX37" fmla="*/ 318470 w 339924"/>
                  <a:gd name="connsiteY37" fmla="*/ 12801 h 260731"/>
                  <a:gd name="connsiteX38" fmla="*/ 325001 w 339924"/>
                  <a:gd name="connsiteY38" fmla="*/ 47287 h 260731"/>
                  <a:gd name="connsiteX39" fmla="*/ 337019 w 339924"/>
                  <a:gd name="connsiteY39" fmla="*/ 67142 h 260731"/>
                  <a:gd name="connsiteX40" fmla="*/ 333622 w 339924"/>
                  <a:gd name="connsiteY40" fmla="*/ 88565 h 2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39924" h="260731">
                    <a:moveTo>
                      <a:pt x="333622" y="88565"/>
                    </a:moveTo>
                    <a:cubicBezTo>
                      <a:pt x="330226" y="97970"/>
                      <a:pt x="329703" y="134807"/>
                      <a:pt x="330748" y="142383"/>
                    </a:cubicBezTo>
                    <a:cubicBezTo>
                      <a:pt x="331532" y="149960"/>
                      <a:pt x="326046" y="151789"/>
                      <a:pt x="321866" y="156491"/>
                    </a:cubicBezTo>
                    <a:cubicBezTo>
                      <a:pt x="317686" y="161194"/>
                      <a:pt x="309326" y="168509"/>
                      <a:pt x="305929" y="175040"/>
                    </a:cubicBezTo>
                    <a:cubicBezTo>
                      <a:pt x="302794" y="181833"/>
                      <a:pt x="291299" y="196724"/>
                      <a:pt x="286596" y="202994"/>
                    </a:cubicBezTo>
                    <a:cubicBezTo>
                      <a:pt x="283200" y="207436"/>
                      <a:pt x="285813" y="214751"/>
                      <a:pt x="289470" y="219976"/>
                    </a:cubicBezTo>
                    <a:cubicBezTo>
                      <a:pt x="273011" y="218670"/>
                      <a:pt x="270921" y="224156"/>
                      <a:pt x="266741" y="229642"/>
                    </a:cubicBezTo>
                    <a:cubicBezTo>
                      <a:pt x="262561" y="235129"/>
                      <a:pt x="256291" y="231210"/>
                      <a:pt x="251850" y="229642"/>
                    </a:cubicBezTo>
                    <a:cubicBezTo>
                      <a:pt x="247408" y="228075"/>
                      <a:pt x="230165" y="227552"/>
                      <a:pt x="219715" y="228597"/>
                    </a:cubicBezTo>
                    <a:cubicBezTo>
                      <a:pt x="209265" y="229642"/>
                      <a:pt x="212923" y="232777"/>
                      <a:pt x="207959" y="237219"/>
                    </a:cubicBezTo>
                    <a:cubicBezTo>
                      <a:pt x="202995" y="241660"/>
                      <a:pt x="181311" y="234606"/>
                      <a:pt x="171644" y="230165"/>
                    </a:cubicBezTo>
                    <a:cubicBezTo>
                      <a:pt x="161978" y="225724"/>
                      <a:pt x="156492" y="231732"/>
                      <a:pt x="151267" y="233561"/>
                    </a:cubicBezTo>
                    <a:cubicBezTo>
                      <a:pt x="146041" y="235129"/>
                      <a:pt x="145519" y="228075"/>
                      <a:pt x="129843" y="220237"/>
                    </a:cubicBezTo>
                    <a:cubicBezTo>
                      <a:pt x="114168" y="212661"/>
                      <a:pt x="99277" y="219715"/>
                      <a:pt x="89349" y="222588"/>
                    </a:cubicBezTo>
                    <a:cubicBezTo>
                      <a:pt x="79422" y="225462"/>
                      <a:pt x="72367" y="260731"/>
                      <a:pt x="72367" y="260731"/>
                    </a:cubicBezTo>
                    <a:cubicBezTo>
                      <a:pt x="70016" y="256551"/>
                      <a:pt x="61656" y="254462"/>
                      <a:pt x="56692" y="250543"/>
                    </a:cubicBezTo>
                    <a:cubicBezTo>
                      <a:pt x="50683" y="245579"/>
                      <a:pt x="44152" y="255245"/>
                      <a:pt x="44152" y="255245"/>
                    </a:cubicBezTo>
                    <a:cubicBezTo>
                      <a:pt x="42062" y="252371"/>
                      <a:pt x="39972" y="251587"/>
                      <a:pt x="41540" y="249236"/>
                    </a:cubicBezTo>
                    <a:cubicBezTo>
                      <a:pt x="43107" y="246885"/>
                      <a:pt x="44152" y="245056"/>
                      <a:pt x="43629" y="242705"/>
                    </a:cubicBezTo>
                    <a:cubicBezTo>
                      <a:pt x="43368" y="240354"/>
                      <a:pt x="35792" y="242966"/>
                      <a:pt x="33179" y="243750"/>
                    </a:cubicBezTo>
                    <a:cubicBezTo>
                      <a:pt x="30567" y="244795"/>
                      <a:pt x="21945" y="237741"/>
                      <a:pt x="18549" y="235129"/>
                    </a:cubicBezTo>
                    <a:cubicBezTo>
                      <a:pt x="15153" y="232516"/>
                      <a:pt x="18027" y="229120"/>
                      <a:pt x="21423" y="227552"/>
                    </a:cubicBezTo>
                    <a:cubicBezTo>
                      <a:pt x="24819" y="225985"/>
                      <a:pt x="14369" y="221282"/>
                      <a:pt x="9927" y="220760"/>
                    </a:cubicBezTo>
                    <a:cubicBezTo>
                      <a:pt x="5486" y="220237"/>
                      <a:pt x="5225" y="216580"/>
                      <a:pt x="5225" y="214490"/>
                    </a:cubicBezTo>
                    <a:cubicBezTo>
                      <a:pt x="5225" y="212399"/>
                      <a:pt x="522" y="203778"/>
                      <a:pt x="0" y="198030"/>
                    </a:cubicBezTo>
                    <a:cubicBezTo>
                      <a:pt x="0" y="196986"/>
                      <a:pt x="0" y="195941"/>
                      <a:pt x="261" y="195157"/>
                    </a:cubicBezTo>
                    <a:cubicBezTo>
                      <a:pt x="1567" y="191499"/>
                      <a:pt x="5747" y="189670"/>
                      <a:pt x="9144" y="189670"/>
                    </a:cubicBezTo>
                    <a:cubicBezTo>
                      <a:pt x="13324" y="189409"/>
                      <a:pt x="17243" y="187580"/>
                      <a:pt x="19594" y="185490"/>
                    </a:cubicBezTo>
                    <a:cubicBezTo>
                      <a:pt x="21945" y="183400"/>
                      <a:pt x="41801" y="182094"/>
                      <a:pt x="61134" y="183139"/>
                    </a:cubicBezTo>
                    <a:cubicBezTo>
                      <a:pt x="80466" y="184184"/>
                      <a:pt x="78115" y="174518"/>
                      <a:pt x="82818" y="167464"/>
                    </a:cubicBezTo>
                    <a:cubicBezTo>
                      <a:pt x="87520" y="160671"/>
                      <a:pt x="86214" y="111555"/>
                      <a:pt x="86736" y="103718"/>
                    </a:cubicBezTo>
                    <a:cubicBezTo>
                      <a:pt x="86736" y="102150"/>
                      <a:pt x="86736" y="101105"/>
                      <a:pt x="86214" y="100322"/>
                    </a:cubicBezTo>
                    <a:cubicBezTo>
                      <a:pt x="93529" y="99015"/>
                      <a:pt x="117303" y="94835"/>
                      <a:pt x="123051" y="89871"/>
                    </a:cubicBezTo>
                    <a:cubicBezTo>
                      <a:pt x="129843" y="83862"/>
                      <a:pt x="149699" y="65052"/>
                      <a:pt x="170077" y="52251"/>
                    </a:cubicBezTo>
                    <a:cubicBezTo>
                      <a:pt x="187842" y="41017"/>
                      <a:pt x="240093" y="8360"/>
                      <a:pt x="252894" y="0"/>
                    </a:cubicBezTo>
                    <a:cubicBezTo>
                      <a:pt x="259687" y="5225"/>
                      <a:pt x="286858" y="7315"/>
                      <a:pt x="286858" y="7315"/>
                    </a:cubicBezTo>
                    <a:lnTo>
                      <a:pt x="302272" y="20639"/>
                    </a:lnTo>
                    <a:lnTo>
                      <a:pt x="318470" y="12801"/>
                    </a:lnTo>
                    <a:cubicBezTo>
                      <a:pt x="318470" y="12801"/>
                      <a:pt x="322650" y="40233"/>
                      <a:pt x="325001" y="47287"/>
                    </a:cubicBezTo>
                    <a:cubicBezTo>
                      <a:pt x="327352" y="54079"/>
                      <a:pt x="330226" y="61656"/>
                      <a:pt x="337019" y="67142"/>
                    </a:cubicBezTo>
                    <a:cubicBezTo>
                      <a:pt x="343811" y="72629"/>
                      <a:pt x="337019" y="79421"/>
                      <a:pt x="333622" y="885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B17E321B-4EF6-BEED-6BC2-73B7EE124A56}"/>
                  </a:ext>
                </a:extLst>
              </p:cNvPr>
              <p:cNvSpPr/>
              <p:nvPr/>
            </p:nvSpPr>
            <p:spPr>
              <a:xfrm>
                <a:off x="5150262" y="3562210"/>
                <a:ext cx="228504" cy="351909"/>
              </a:xfrm>
              <a:custGeom>
                <a:avLst/>
                <a:gdLst>
                  <a:gd name="connsiteX0" fmla="*/ 228492 w 228504"/>
                  <a:gd name="connsiteY0" fmla="*/ 170599 h 351909"/>
                  <a:gd name="connsiteX1" fmla="*/ 206808 w 228504"/>
                  <a:gd name="connsiteY1" fmla="*/ 175040 h 351909"/>
                  <a:gd name="connsiteX2" fmla="*/ 201321 w 228504"/>
                  <a:gd name="connsiteY2" fmla="*/ 194373 h 351909"/>
                  <a:gd name="connsiteX3" fmla="*/ 194268 w 228504"/>
                  <a:gd name="connsiteY3" fmla="*/ 197247 h 351909"/>
                  <a:gd name="connsiteX4" fmla="*/ 196096 w 228504"/>
                  <a:gd name="connsiteY4" fmla="*/ 206391 h 351909"/>
                  <a:gd name="connsiteX5" fmla="*/ 189043 w 228504"/>
                  <a:gd name="connsiteY5" fmla="*/ 212400 h 351909"/>
                  <a:gd name="connsiteX6" fmla="*/ 189565 w 228504"/>
                  <a:gd name="connsiteY6" fmla="*/ 223372 h 351909"/>
                  <a:gd name="connsiteX7" fmla="*/ 181466 w 228504"/>
                  <a:gd name="connsiteY7" fmla="*/ 234606 h 351909"/>
                  <a:gd name="connsiteX8" fmla="*/ 189043 w 228504"/>
                  <a:gd name="connsiteY8" fmla="*/ 239831 h 351909"/>
                  <a:gd name="connsiteX9" fmla="*/ 192961 w 228504"/>
                  <a:gd name="connsiteY9" fmla="*/ 246885 h 351909"/>
                  <a:gd name="connsiteX10" fmla="*/ 196096 w 228504"/>
                  <a:gd name="connsiteY10" fmla="*/ 251849 h 351909"/>
                  <a:gd name="connsiteX11" fmla="*/ 197664 w 228504"/>
                  <a:gd name="connsiteY11" fmla="*/ 259687 h 351909"/>
                  <a:gd name="connsiteX12" fmla="*/ 203150 w 228504"/>
                  <a:gd name="connsiteY12" fmla="*/ 268831 h 351909"/>
                  <a:gd name="connsiteX13" fmla="*/ 204718 w 228504"/>
                  <a:gd name="connsiteY13" fmla="*/ 277713 h 351909"/>
                  <a:gd name="connsiteX14" fmla="*/ 176241 w 228504"/>
                  <a:gd name="connsiteY14" fmla="*/ 291298 h 351909"/>
                  <a:gd name="connsiteX15" fmla="*/ 156125 w 228504"/>
                  <a:gd name="connsiteY15" fmla="*/ 311676 h 351909"/>
                  <a:gd name="connsiteX16" fmla="*/ 124513 w 228504"/>
                  <a:gd name="connsiteY16" fmla="*/ 319775 h 351909"/>
                  <a:gd name="connsiteX17" fmla="*/ 121116 w 228504"/>
                  <a:gd name="connsiteY17" fmla="*/ 326829 h 351909"/>
                  <a:gd name="connsiteX18" fmla="*/ 115891 w 228504"/>
                  <a:gd name="connsiteY18" fmla="*/ 337279 h 351909"/>
                  <a:gd name="connsiteX19" fmla="*/ 88460 w 228504"/>
                  <a:gd name="connsiteY19" fmla="*/ 343027 h 351909"/>
                  <a:gd name="connsiteX20" fmla="*/ 79838 w 228504"/>
                  <a:gd name="connsiteY20" fmla="*/ 347990 h 351909"/>
                  <a:gd name="connsiteX21" fmla="*/ 69649 w 228504"/>
                  <a:gd name="connsiteY21" fmla="*/ 345639 h 351909"/>
                  <a:gd name="connsiteX22" fmla="*/ 62856 w 228504"/>
                  <a:gd name="connsiteY22" fmla="*/ 349035 h 351909"/>
                  <a:gd name="connsiteX23" fmla="*/ 46920 w 228504"/>
                  <a:gd name="connsiteY23" fmla="*/ 350864 h 351909"/>
                  <a:gd name="connsiteX24" fmla="*/ 44569 w 228504"/>
                  <a:gd name="connsiteY24" fmla="*/ 351909 h 351909"/>
                  <a:gd name="connsiteX25" fmla="*/ 39866 w 228504"/>
                  <a:gd name="connsiteY25" fmla="*/ 333883 h 351909"/>
                  <a:gd name="connsiteX26" fmla="*/ 12957 w 228504"/>
                  <a:gd name="connsiteY26" fmla="*/ 303839 h 351909"/>
                  <a:gd name="connsiteX27" fmla="*/ 17660 w 228504"/>
                  <a:gd name="connsiteY27" fmla="*/ 298091 h 351909"/>
                  <a:gd name="connsiteX28" fmla="*/ 44830 w 228504"/>
                  <a:gd name="connsiteY28" fmla="*/ 295740 h 351909"/>
                  <a:gd name="connsiteX29" fmla="*/ 34641 w 228504"/>
                  <a:gd name="connsiteY29" fmla="*/ 279281 h 351909"/>
                  <a:gd name="connsiteX30" fmla="*/ 33857 w 228504"/>
                  <a:gd name="connsiteY30" fmla="*/ 256029 h 351909"/>
                  <a:gd name="connsiteX31" fmla="*/ 29155 w 228504"/>
                  <a:gd name="connsiteY31" fmla="*/ 242705 h 351909"/>
                  <a:gd name="connsiteX32" fmla="*/ 24975 w 228504"/>
                  <a:gd name="connsiteY32" fmla="*/ 245318 h 351909"/>
                  <a:gd name="connsiteX33" fmla="*/ 15569 w 228504"/>
                  <a:gd name="connsiteY33" fmla="*/ 243227 h 351909"/>
                  <a:gd name="connsiteX34" fmla="*/ 16092 w 228504"/>
                  <a:gd name="connsiteY34" fmla="*/ 232255 h 351909"/>
                  <a:gd name="connsiteX35" fmla="*/ 9038 w 228504"/>
                  <a:gd name="connsiteY35" fmla="*/ 222850 h 351909"/>
                  <a:gd name="connsiteX36" fmla="*/ 4336 w 228504"/>
                  <a:gd name="connsiteY36" fmla="*/ 217625 h 351909"/>
                  <a:gd name="connsiteX37" fmla="*/ 4336 w 228504"/>
                  <a:gd name="connsiteY37" fmla="*/ 217625 h 351909"/>
                  <a:gd name="connsiteX38" fmla="*/ 1462 w 228504"/>
                  <a:gd name="connsiteY38" fmla="*/ 200643 h 351909"/>
                  <a:gd name="connsiteX39" fmla="*/ 20795 w 228504"/>
                  <a:gd name="connsiteY39" fmla="*/ 172689 h 351909"/>
                  <a:gd name="connsiteX40" fmla="*/ 36731 w 228504"/>
                  <a:gd name="connsiteY40" fmla="*/ 154140 h 351909"/>
                  <a:gd name="connsiteX41" fmla="*/ 45614 w 228504"/>
                  <a:gd name="connsiteY41" fmla="*/ 140032 h 351909"/>
                  <a:gd name="connsiteX42" fmla="*/ 48487 w 228504"/>
                  <a:gd name="connsiteY42" fmla="*/ 86214 h 351909"/>
                  <a:gd name="connsiteX43" fmla="*/ 52145 w 228504"/>
                  <a:gd name="connsiteY43" fmla="*/ 64791 h 351909"/>
                  <a:gd name="connsiteX44" fmla="*/ 40127 w 228504"/>
                  <a:gd name="connsiteY44" fmla="*/ 44936 h 351909"/>
                  <a:gd name="connsiteX45" fmla="*/ 33596 w 228504"/>
                  <a:gd name="connsiteY45" fmla="*/ 10450 h 351909"/>
                  <a:gd name="connsiteX46" fmla="*/ 55542 w 228504"/>
                  <a:gd name="connsiteY46" fmla="*/ 0 h 351909"/>
                  <a:gd name="connsiteX47" fmla="*/ 228492 w 228504"/>
                  <a:gd name="connsiteY47" fmla="*/ 86998 h 351909"/>
                  <a:gd name="connsiteX48" fmla="*/ 228492 w 228504"/>
                  <a:gd name="connsiteY48" fmla="*/ 170599 h 35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28504" h="351909">
                    <a:moveTo>
                      <a:pt x="228492" y="170599"/>
                    </a:moveTo>
                    <a:cubicBezTo>
                      <a:pt x="229015" y="175824"/>
                      <a:pt x="212556" y="173995"/>
                      <a:pt x="206808" y="175040"/>
                    </a:cubicBezTo>
                    <a:cubicBezTo>
                      <a:pt x="201321" y="175824"/>
                      <a:pt x="201844" y="188103"/>
                      <a:pt x="201321" y="194373"/>
                    </a:cubicBezTo>
                    <a:cubicBezTo>
                      <a:pt x="200799" y="200643"/>
                      <a:pt x="197925" y="195941"/>
                      <a:pt x="194268" y="197247"/>
                    </a:cubicBezTo>
                    <a:cubicBezTo>
                      <a:pt x="190871" y="198553"/>
                      <a:pt x="194268" y="202994"/>
                      <a:pt x="196096" y="206391"/>
                    </a:cubicBezTo>
                    <a:cubicBezTo>
                      <a:pt x="198187" y="209787"/>
                      <a:pt x="191394" y="210571"/>
                      <a:pt x="189043" y="212400"/>
                    </a:cubicBezTo>
                    <a:cubicBezTo>
                      <a:pt x="186691" y="214490"/>
                      <a:pt x="188259" y="220237"/>
                      <a:pt x="189565" y="223372"/>
                    </a:cubicBezTo>
                    <a:cubicBezTo>
                      <a:pt x="190871" y="226507"/>
                      <a:pt x="185908" y="230165"/>
                      <a:pt x="181466" y="234606"/>
                    </a:cubicBezTo>
                    <a:cubicBezTo>
                      <a:pt x="177025" y="239309"/>
                      <a:pt x="186430" y="239047"/>
                      <a:pt x="189043" y="239831"/>
                    </a:cubicBezTo>
                    <a:cubicBezTo>
                      <a:pt x="191916" y="240615"/>
                      <a:pt x="192961" y="244011"/>
                      <a:pt x="192961" y="246885"/>
                    </a:cubicBezTo>
                    <a:cubicBezTo>
                      <a:pt x="192961" y="250020"/>
                      <a:pt x="194268" y="251065"/>
                      <a:pt x="196096" y="251849"/>
                    </a:cubicBezTo>
                    <a:cubicBezTo>
                      <a:pt x="197925" y="252633"/>
                      <a:pt x="197925" y="254723"/>
                      <a:pt x="197664" y="259687"/>
                    </a:cubicBezTo>
                    <a:cubicBezTo>
                      <a:pt x="197403" y="264651"/>
                      <a:pt x="200277" y="265695"/>
                      <a:pt x="203150" y="268831"/>
                    </a:cubicBezTo>
                    <a:cubicBezTo>
                      <a:pt x="205763" y="271443"/>
                      <a:pt x="204718" y="274578"/>
                      <a:pt x="204718" y="277713"/>
                    </a:cubicBezTo>
                    <a:cubicBezTo>
                      <a:pt x="185908" y="278236"/>
                      <a:pt x="178592" y="287118"/>
                      <a:pt x="176241" y="291298"/>
                    </a:cubicBezTo>
                    <a:cubicBezTo>
                      <a:pt x="173629" y="295478"/>
                      <a:pt x="169449" y="299397"/>
                      <a:pt x="156125" y="311676"/>
                    </a:cubicBezTo>
                    <a:cubicBezTo>
                      <a:pt x="142801" y="323694"/>
                      <a:pt x="128432" y="319775"/>
                      <a:pt x="124513" y="319775"/>
                    </a:cubicBezTo>
                    <a:cubicBezTo>
                      <a:pt x="120594" y="319775"/>
                      <a:pt x="119810" y="324477"/>
                      <a:pt x="121116" y="326829"/>
                    </a:cubicBezTo>
                    <a:cubicBezTo>
                      <a:pt x="122423" y="329180"/>
                      <a:pt x="119288" y="333621"/>
                      <a:pt x="115891" y="337279"/>
                    </a:cubicBezTo>
                    <a:cubicBezTo>
                      <a:pt x="112495" y="340937"/>
                      <a:pt x="93685" y="343027"/>
                      <a:pt x="88460" y="343027"/>
                    </a:cubicBezTo>
                    <a:cubicBezTo>
                      <a:pt x="82973" y="343027"/>
                      <a:pt x="82189" y="344072"/>
                      <a:pt x="79838" y="347990"/>
                    </a:cubicBezTo>
                    <a:cubicBezTo>
                      <a:pt x="77487" y="351909"/>
                      <a:pt x="71217" y="347468"/>
                      <a:pt x="69649" y="345639"/>
                    </a:cubicBezTo>
                    <a:cubicBezTo>
                      <a:pt x="68082" y="343810"/>
                      <a:pt x="64947" y="346946"/>
                      <a:pt x="62856" y="349035"/>
                    </a:cubicBezTo>
                    <a:cubicBezTo>
                      <a:pt x="60767" y="351126"/>
                      <a:pt x="52145" y="351387"/>
                      <a:pt x="46920" y="350864"/>
                    </a:cubicBezTo>
                    <a:cubicBezTo>
                      <a:pt x="46136" y="350864"/>
                      <a:pt x="45353" y="351126"/>
                      <a:pt x="44569" y="351909"/>
                    </a:cubicBezTo>
                    <a:cubicBezTo>
                      <a:pt x="44569" y="351909"/>
                      <a:pt x="45875" y="339892"/>
                      <a:pt x="39866" y="333883"/>
                    </a:cubicBezTo>
                    <a:cubicBezTo>
                      <a:pt x="33857" y="327874"/>
                      <a:pt x="11389" y="309064"/>
                      <a:pt x="12957" y="303839"/>
                    </a:cubicBezTo>
                    <a:cubicBezTo>
                      <a:pt x="14524" y="298875"/>
                      <a:pt x="10867" y="298352"/>
                      <a:pt x="17660" y="298091"/>
                    </a:cubicBezTo>
                    <a:cubicBezTo>
                      <a:pt x="24713" y="297830"/>
                      <a:pt x="49533" y="302010"/>
                      <a:pt x="44830" y="295740"/>
                    </a:cubicBezTo>
                    <a:cubicBezTo>
                      <a:pt x="40127" y="289470"/>
                      <a:pt x="33596" y="285812"/>
                      <a:pt x="34641" y="279281"/>
                    </a:cubicBezTo>
                    <a:cubicBezTo>
                      <a:pt x="35686" y="272488"/>
                      <a:pt x="35164" y="262822"/>
                      <a:pt x="33857" y="256029"/>
                    </a:cubicBezTo>
                    <a:cubicBezTo>
                      <a:pt x="32551" y="249236"/>
                      <a:pt x="32551" y="239047"/>
                      <a:pt x="29155" y="242705"/>
                    </a:cubicBezTo>
                    <a:cubicBezTo>
                      <a:pt x="28110" y="243750"/>
                      <a:pt x="26542" y="244534"/>
                      <a:pt x="24975" y="245318"/>
                    </a:cubicBezTo>
                    <a:cubicBezTo>
                      <a:pt x="20533" y="246885"/>
                      <a:pt x="15308" y="246885"/>
                      <a:pt x="15569" y="243227"/>
                    </a:cubicBezTo>
                    <a:cubicBezTo>
                      <a:pt x="16092" y="238525"/>
                      <a:pt x="13741" y="232777"/>
                      <a:pt x="16092" y="232255"/>
                    </a:cubicBezTo>
                    <a:cubicBezTo>
                      <a:pt x="18443" y="231732"/>
                      <a:pt x="14524" y="227291"/>
                      <a:pt x="9038" y="222850"/>
                    </a:cubicBezTo>
                    <a:cubicBezTo>
                      <a:pt x="7471" y="221544"/>
                      <a:pt x="5903" y="219715"/>
                      <a:pt x="4336" y="217625"/>
                    </a:cubicBezTo>
                    <a:lnTo>
                      <a:pt x="4336" y="217625"/>
                    </a:lnTo>
                    <a:cubicBezTo>
                      <a:pt x="678" y="212400"/>
                      <a:pt x="-1673" y="205084"/>
                      <a:pt x="1462" y="200643"/>
                    </a:cubicBezTo>
                    <a:cubicBezTo>
                      <a:pt x="6164" y="194373"/>
                      <a:pt x="17660" y="179220"/>
                      <a:pt x="20795" y="172689"/>
                    </a:cubicBezTo>
                    <a:cubicBezTo>
                      <a:pt x="23930" y="165896"/>
                      <a:pt x="32551" y="158843"/>
                      <a:pt x="36731" y="154140"/>
                    </a:cubicBezTo>
                    <a:cubicBezTo>
                      <a:pt x="40911" y="149437"/>
                      <a:pt x="46659" y="147609"/>
                      <a:pt x="45614" y="140032"/>
                    </a:cubicBezTo>
                    <a:cubicBezTo>
                      <a:pt x="44830" y="132456"/>
                      <a:pt x="45353" y="95358"/>
                      <a:pt x="48487" y="86214"/>
                    </a:cubicBezTo>
                    <a:cubicBezTo>
                      <a:pt x="51884" y="77070"/>
                      <a:pt x="58938" y="70539"/>
                      <a:pt x="52145" y="64791"/>
                    </a:cubicBezTo>
                    <a:cubicBezTo>
                      <a:pt x="45353" y="59043"/>
                      <a:pt x="42740" y="51728"/>
                      <a:pt x="40127" y="44936"/>
                    </a:cubicBezTo>
                    <a:cubicBezTo>
                      <a:pt x="37776" y="38143"/>
                      <a:pt x="33596" y="10450"/>
                      <a:pt x="33596" y="10450"/>
                    </a:cubicBezTo>
                    <a:lnTo>
                      <a:pt x="55542" y="0"/>
                    </a:lnTo>
                    <a:lnTo>
                      <a:pt x="228492" y="86998"/>
                    </a:lnTo>
                    <a:cubicBezTo>
                      <a:pt x="228492" y="86736"/>
                      <a:pt x="227970" y="165374"/>
                      <a:pt x="228492" y="17059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D96D1C84-F47F-843C-A6E4-938DC1F6DDBE}"/>
                  </a:ext>
                </a:extLst>
              </p:cNvPr>
              <p:cNvSpPr/>
              <p:nvPr/>
            </p:nvSpPr>
            <p:spPr>
              <a:xfrm>
                <a:off x="5118283" y="3557508"/>
                <a:ext cx="2873" cy="1828"/>
              </a:xfrm>
              <a:custGeom>
                <a:avLst/>
                <a:gdLst>
                  <a:gd name="connsiteX0" fmla="*/ 2874 w 2873"/>
                  <a:gd name="connsiteY0" fmla="*/ 0 h 1828"/>
                  <a:gd name="connsiteX1" fmla="*/ 0 w 2873"/>
                  <a:gd name="connsiteY1" fmla="*/ 1829 h 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3" h="1828">
                    <a:moveTo>
                      <a:pt x="2874" y="0"/>
                    </a:moveTo>
                    <a:cubicBezTo>
                      <a:pt x="2874" y="0"/>
                      <a:pt x="1829" y="784"/>
                      <a:pt x="0" y="1829"/>
                    </a:cubicBez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3B5BAE0C-E6AD-B87D-7256-E1081166F170}"/>
                  </a:ext>
                </a:extLst>
              </p:cNvPr>
              <p:cNvSpPr/>
              <p:nvPr/>
            </p:nvSpPr>
            <p:spPr>
              <a:xfrm>
                <a:off x="5124292" y="4212210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570FA911-25D2-6661-8E94-3CA7B5958694}"/>
                  </a:ext>
                </a:extLst>
              </p:cNvPr>
              <p:cNvSpPr/>
              <p:nvPr/>
            </p:nvSpPr>
            <p:spPr>
              <a:xfrm>
                <a:off x="4696618" y="3982829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6CA34370-C4A1-798A-7596-30BFFBA05463}"/>
                  </a:ext>
                </a:extLst>
              </p:cNvPr>
              <p:cNvSpPr/>
              <p:nvPr/>
            </p:nvSpPr>
            <p:spPr>
              <a:xfrm>
                <a:off x="4860425" y="3836527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7E303268-6056-24F4-2E8F-512BB6197D05}"/>
                  </a:ext>
                </a:extLst>
              </p:cNvPr>
              <p:cNvSpPr/>
              <p:nvPr/>
            </p:nvSpPr>
            <p:spPr>
              <a:xfrm>
                <a:off x="4740939" y="3748431"/>
                <a:ext cx="170255" cy="123962"/>
              </a:xfrm>
              <a:custGeom>
                <a:avLst/>
                <a:gdLst>
                  <a:gd name="connsiteX0" fmla="*/ 168340 w 170255"/>
                  <a:gd name="connsiteY0" fmla="*/ 78168 h 123962"/>
                  <a:gd name="connsiteX1" fmla="*/ 145350 w 170255"/>
                  <a:gd name="connsiteY1" fmla="*/ 82348 h 123962"/>
                  <a:gd name="connsiteX2" fmla="*/ 138557 w 170255"/>
                  <a:gd name="connsiteY2" fmla="*/ 92537 h 123962"/>
                  <a:gd name="connsiteX3" fmla="*/ 122098 w 170255"/>
                  <a:gd name="connsiteY3" fmla="*/ 87573 h 123962"/>
                  <a:gd name="connsiteX4" fmla="*/ 119486 w 170255"/>
                  <a:gd name="connsiteY4" fmla="*/ 87834 h 123962"/>
                  <a:gd name="connsiteX5" fmla="*/ 107991 w 170255"/>
                  <a:gd name="connsiteY5" fmla="*/ 90969 h 123962"/>
                  <a:gd name="connsiteX6" fmla="*/ 82388 w 170255"/>
                  <a:gd name="connsiteY6" fmla="*/ 88357 h 123962"/>
                  <a:gd name="connsiteX7" fmla="*/ 56784 w 170255"/>
                  <a:gd name="connsiteY7" fmla="*/ 93321 h 123962"/>
                  <a:gd name="connsiteX8" fmla="*/ 58875 w 170255"/>
                  <a:gd name="connsiteY8" fmla="*/ 123626 h 123962"/>
                  <a:gd name="connsiteX9" fmla="*/ 58352 w 170255"/>
                  <a:gd name="connsiteY9" fmla="*/ 123104 h 123962"/>
                  <a:gd name="connsiteX10" fmla="*/ 34578 w 170255"/>
                  <a:gd name="connsiteY10" fmla="*/ 113698 h 123962"/>
                  <a:gd name="connsiteX11" fmla="*/ 17596 w 170255"/>
                  <a:gd name="connsiteY11" fmla="*/ 117095 h 123962"/>
                  <a:gd name="connsiteX12" fmla="*/ 10543 w 170255"/>
                  <a:gd name="connsiteY12" fmla="*/ 111869 h 123962"/>
                  <a:gd name="connsiteX13" fmla="*/ 4795 w 170255"/>
                  <a:gd name="connsiteY13" fmla="*/ 103509 h 123962"/>
                  <a:gd name="connsiteX14" fmla="*/ 354 w 170255"/>
                  <a:gd name="connsiteY14" fmla="*/ 102726 h 123962"/>
                  <a:gd name="connsiteX15" fmla="*/ 1921 w 170255"/>
                  <a:gd name="connsiteY15" fmla="*/ 89924 h 123962"/>
                  <a:gd name="connsiteX16" fmla="*/ 6624 w 170255"/>
                  <a:gd name="connsiteY16" fmla="*/ 82609 h 123962"/>
                  <a:gd name="connsiteX17" fmla="*/ 6885 w 170255"/>
                  <a:gd name="connsiteY17" fmla="*/ 70069 h 123962"/>
                  <a:gd name="connsiteX18" fmla="*/ 22299 w 170255"/>
                  <a:gd name="connsiteY18" fmla="*/ 63276 h 123962"/>
                  <a:gd name="connsiteX19" fmla="*/ 27002 w 170255"/>
                  <a:gd name="connsiteY19" fmla="*/ 52042 h 123962"/>
                  <a:gd name="connsiteX20" fmla="*/ 33794 w 170255"/>
                  <a:gd name="connsiteY20" fmla="*/ 35322 h 123962"/>
                  <a:gd name="connsiteX21" fmla="*/ 48686 w 170255"/>
                  <a:gd name="connsiteY21" fmla="*/ 39241 h 123962"/>
                  <a:gd name="connsiteX22" fmla="*/ 50776 w 170255"/>
                  <a:gd name="connsiteY22" fmla="*/ 31403 h 123962"/>
                  <a:gd name="connsiteX23" fmla="*/ 57568 w 170255"/>
                  <a:gd name="connsiteY23" fmla="*/ 29836 h 123962"/>
                  <a:gd name="connsiteX24" fmla="*/ 66712 w 170255"/>
                  <a:gd name="connsiteY24" fmla="*/ 18341 h 123962"/>
                  <a:gd name="connsiteX25" fmla="*/ 77424 w 170255"/>
                  <a:gd name="connsiteY25" fmla="*/ 18341 h 123962"/>
                  <a:gd name="connsiteX26" fmla="*/ 83955 w 170255"/>
                  <a:gd name="connsiteY26" fmla="*/ 12332 h 123962"/>
                  <a:gd name="connsiteX27" fmla="*/ 98324 w 170255"/>
                  <a:gd name="connsiteY27" fmla="*/ 6323 h 123962"/>
                  <a:gd name="connsiteX28" fmla="*/ 124711 w 170255"/>
                  <a:gd name="connsiteY28" fmla="*/ 6323 h 123962"/>
                  <a:gd name="connsiteX29" fmla="*/ 124450 w 170255"/>
                  <a:gd name="connsiteY29" fmla="*/ 9197 h 123962"/>
                  <a:gd name="connsiteX30" fmla="*/ 129675 w 170255"/>
                  <a:gd name="connsiteY30" fmla="*/ 25656 h 123962"/>
                  <a:gd name="connsiteX31" fmla="*/ 134377 w 170255"/>
                  <a:gd name="connsiteY31" fmla="*/ 31926 h 123962"/>
                  <a:gd name="connsiteX32" fmla="*/ 145873 w 170255"/>
                  <a:gd name="connsiteY32" fmla="*/ 38718 h 123962"/>
                  <a:gd name="connsiteX33" fmla="*/ 142999 w 170255"/>
                  <a:gd name="connsiteY33" fmla="*/ 46295 h 123962"/>
                  <a:gd name="connsiteX34" fmla="*/ 157629 w 170255"/>
                  <a:gd name="connsiteY34" fmla="*/ 54916 h 123962"/>
                  <a:gd name="connsiteX35" fmla="*/ 168079 w 170255"/>
                  <a:gd name="connsiteY35" fmla="*/ 53871 h 123962"/>
                  <a:gd name="connsiteX36" fmla="*/ 165989 w 170255"/>
                  <a:gd name="connsiteY36" fmla="*/ 60403 h 123962"/>
                  <a:gd name="connsiteX37" fmla="*/ 168602 w 170255"/>
                  <a:gd name="connsiteY37" fmla="*/ 66411 h 123962"/>
                  <a:gd name="connsiteX38" fmla="*/ 168340 w 170255"/>
                  <a:gd name="connsiteY38" fmla="*/ 78168 h 12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70255" h="123962">
                    <a:moveTo>
                      <a:pt x="168340" y="78168"/>
                    </a:moveTo>
                    <a:cubicBezTo>
                      <a:pt x="165205" y="79735"/>
                      <a:pt x="147440" y="79213"/>
                      <a:pt x="145350" y="82348"/>
                    </a:cubicBezTo>
                    <a:cubicBezTo>
                      <a:pt x="144305" y="83915"/>
                      <a:pt x="140909" y="88095"/>
                      <a:pt x="138557" y="92537"/>
                    </a:cubicBezTo>
                    <a:cubicBezTo>
                      <a:pt x="138557" y="92537"/>
                      <a:pt x="129936" y="87050"/>
                      <a:pt x="122098" y="87573"/>
                    </a:cubicBezTo>
                    <a:cubicBezTo>
                      <a:pt x="121053" y="87573"/>
                      <a:pt x="120270" y="87834"/>
                      <a:pt x="119486" y="87834"/>
                    </a:cubicBezTo>
                    <a:cubicBezTo>
                      <a:pt x="114261" y="88879"/>
                      <a:pt x="112954" y="91230"/>
                      <a:pt x="107991" y="90969"/>
                    </a:cubicBezTo>
                    <a:cubicBezTo>
                      <a:pt x="102243" y="90708"/>
                      <a:pt x="87351" y="87050"/>
                      <a:pt x="82388" y="88357"/>
                    </a:cubicBezTo>
                    <a:cubicBezTo>
                      <a:pt x="77424" y="89663"/>
                      <a:pt x="54695" y="86528"/>
                      <a:pt x="56784" y="93321"/>
                    </a:cubicBezTo>
                    <a:cubicBezTo>
                      <a:pt x="58875" y="100113"/>
                      <a:pt x="63839" y="127284"/>
                      <a:pt x="58875" y="123626"/>
                    </a:cubicBezTo>
                    <a:cubicBezTo>
                      <a:pt x="58613" y="123626"/>
                      <a:pt x="58613" y="123365"/>
                      <a:pt x="58352" y="123104"/>
                    </a:cubicBezTo>
                    <a:cubicBezTo>
                      <a:pt x="52866" y="117095"/>
                      <a:pt x="44767" y="108996"/>
                      <a:pt x="34578" y="113698"/>
                    </a:cubicBezTo>
                    <a:cubicBezTo>
                      <a:pt x="24389" y="118401"/>
                      <a:pt x="22560" y="119968"/>
                      <a:pt x="17596" y="117095"/>
                    </a:cubicBezTo>
                    <a:cubicBezTo>
                      <a:pt x="12633" y="114221"/>
                      <a:pt x="11065" y="115788"/>
                      <a:pt x="10543" y="111869"/>
                    </a:cubicBezTo>
                    <a:cubicBezTo>
                      <a:pt x="10020" y="107951"/>
                      <a:pt x="10281" y="103771"/>
                      <a:pt x="4795" y="103509"/>
                    </a:cubicBezTo>
                    <a:cubicBezTo>
                      <a:pt x="3227" y="103509"/>
                      <a:pt x="1660" y="102987"/>
                      <a:pt x="354" y="102726"/>
                    </a:cubicBezTo>
                    <a:cubicBezTo>
                      <a:pt x="-169" y="98023"/>
                      <a:pt x="-430" y="91492"/>
                      <a:pt x="1921" y="89924"/>
                    </a:cubicBezTo>
                    <a:cubicBezTo>
                      <a:pt x="5579" y="87050"/>
                      <a:pt x="7930" y="86528"/>
                      <a:pt x="6624" y="82609"/>
                    </a:cubicBezTo>
                    <a:cubicBezTo>
                      <a:pt x="5579" y="78429"/>
                      <a:pt x="2444" y="71898"/>
                      <a:pt x="6885" y="70069"/>
                    </a:cubicBezTo>
                    <a:cubicBezTo>
                      <a:pt x="11326" y="68240"/>
                      <a:pt x="20993" y="68501"/>
                      <a:pt x="22299" y="63276"/>
                    </a:cubicBezTo>
                    <a:cubicBezTo>
                      <a:pt x="23605" y="58051"/>
                      <a:pt x="23866" y="53349"/>
                      <a:pt x="27002" y="52042"/>
                    </a:cubicBezTo>
                    <a:cubicBezTo>
                      <a:pt x="30137" y="50736"/>
                      <a:pt x="30398" y="30358"/>
                      <a:pt x="33794" y="35322"/>
                    </a:cubicBezTo>
                    <a:cubicBezTo>
                      <a:pt x="37190" y="40025"/>
                      <a:pt x="48947" y="45250"/>
                      <a:pt x="48686" y="39241"/>
                    </a:cubicBezTo>
                    <a:cubicBezTo>
                      <a:pt x="48424" y="33232"/>
                      <a:pt x="48163" y="31403"/>
                      <a:pt x="50776" y="31403"/>
                    </a:cubicBezTo>
                    <a:cubicBezTo>
                      <a:pt x="53388" y="31403"/>
                      <a:pt x="55217" y="34538"/>
                      <a:pt x="57568" y="29836"/>
                    </a:cubicBezTo>
                    <a:cubicBezTo>
                      <a:pt x="59659" y="25133"/>
                      <a:pt x="60965" y="17818"/>
                      <a:pt x="66712" y="18341"/>
                    </a:cubicBezTo>
                    <a:cubicBezTo>
                      <a:pt x="72460" y="18863"/>
                      <a:pt x="75595" y="22782"/>
                      <a:pt x="77424" y="18341"/>
                    </a:cubicBezTo>
                    <a:cubicBezTo>
                      <a:pt x="78991" y="13899"/>
                      <a:pt x="75334" y="14944"/>
                      <a:pt x="83955" y="12332"/>
                    </a:cubicBezTo>
                    <a:cubicBezTo>
                      <a:pt x="92577" y="9719"/>
                      <a:pt x="95189" y="10242"/>
                      <a:pt x="98324" y="6323"/>
                    </a:cubicBezTo>
                    <a:cubicBezTo>
                      <a:pt x="101459" y="2404"/>
                      <a:pt x="105117" y="-5695"/>
                      <a:pt x="124711" y="6323"/>
                    </a:cubicBezTo>
                    <a:cubicBezTo>
                      <a:pt x="124450" y="7107"/>
                      <a:pt x="124188" y="8152"/>
                      <a:pt x="124450" y="9197"/>
                    </a:cubicBezTo>
                    <a:cubicBezTo>
                      <a:pt x="124972" y="14683"/>
                      <a:pt x="129675" y="23304"/>
                      <a:pt x="129675" y="25656"/>
                    </a:cubicBezTo>
                    <a:cubicBezTo>
                      <a:pt x="129675" y="28007"/>
                      <a:pt x="129936" y="31665"/>
                      <a:pt x="134377" y="31926"/>
                    </a:cubicBezTo>
                    <a:cubicBezTo>
                      <a:pt x="138819" y="32187"/>
                      <a:pt x="149269" y="36890"/>
                      <a:pt x="145873" y="38718"/>
                    </a:cubicBezTo>
                    <a:cubicBezTo>
                      <a:pt x="142476" y="40547"/>
                      <a:pt x="139602" y="43682"/>
                      <a:pt x="142999" y="46295"/>
                    </a:cubicBezTo>
                    <a:cubicBezTo>
                      <a:pt x="146656" y="48907"/>
                      <a:pt x="155017" y="55961"/>
                      <a:pt x="157629" y="54916"/>
                    </a:cubicBezTo>
                    <a:cubicBezTo>
                      <a:pt x="160242" y="53871"/>
                      <a:pt x="167557" y="51520"/>
                      <a:pt x="168079" y="53871"/>
                    </a:cubicBezTo>
                    <a:cubicBezTo>
                      <a:pt x="168602" y="56223"/>
                      <a:pt x="167557" y="58051"/>
                      <a:pt x="165989" y="60403"/>
                    </a:cubicBezTo>
                    <a:cubicBezTo>
                      <a:pt x="164422" y="62754"/>
                      <a:pt x="166511" y="63799"/>
                      <a:pt x="168602" y="66411"/>
                    </a:cubicBezTo>
                    <a:cubicBezTo>
                      <a:pt x="170169" y="69285"/>
                      <a:pt x="171475" y="76600"/>
                      <a:pt x="168340" y="7816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C58A0058-32E8-6E0D-AB4B-37E0216B0FAE}"/>
                  </a:ext>
                </a:extLst>
              </p:cNvPr>
              <p:cNvSpPr/>
              <p:nvPr/>
            </p:nvSpPr>
            <p:spPr>
              <a:xfrm>
                <a:off x="4595921" y="3524589"/>
                <a:ext cx="355943" cy="332267"/>
              </a:xfrm>
              <a:custGeom>
                <a:avLst/>
                <a:gdLst>
                  <a:gd name="connsiteX0" fmla="*/ 355943 w 355943"/>
                  <a:gd name="connsiteY0" fmla="*/ 138465 h 332267"/>
                  <a:gd name="connsiteX1" fmla="*/ 352024 w 355943"/>
                  <a:gd name="connsiteY1" fmla="*/ 202211 h 332267"/>
                  <a:gd name="connsiteX2" fmla="*/ 330340 w 355943"/>
                  <a:gd name="connsiteY2" fmla="*/ 217886 h 332267"/>
                  <a:gd name="connsiteX3" fmla="*/ 288801 w 355943"/>
                  <a:gd name="connsiteY3" fmla="*/ 220237 h 332267"/>
                  <a:gd name="connsiteX4" fmla="*/ 278351 w 355943"/>
                  <a:gd name="connsiteY4" fmla="*/ 224417 h 332267"/>
                  <a:gd name="connsiteX5" fmla="*/ 269468 w 355943"/>
                  <a:gd name="connsiteY5" fmla="*/ 229904 h 332267"/>
                  <a:gd name="connsiteX6" fmla="*/ 243081 w 355943"/>
                  <a:gd name="connsiteY6" fmla="*/ 229904 h 332267"/>
                  <a:gd name="connsiteX7" fmla="*/ 228712 w 355943"/>
                  <a:gd name="connsiteY7" fmla="*/ 235913 h 332267"/>
                  <a:gd name="connsiteX8" fmla="*/ 222181 w 355943"/>
                  <a:gd name="connsiteY8" fmla="*/ 241921 h 332267"/>
                  <a:gd name="connsiteX9" fmla="*/ 211469 w 355943"/>
                  <a:gd name="connsiteY9" fmla="*/ 241921 h 332267"/>
                  <a:gd name="connsiteX10" fmla="*/ 202326 w 355943"/>
                  <a:gd name="connsiteY10" fmla="*/ 253416 h 332267"/>
                  <a:gd name="connsiteX11" fmla="*/ 195533 w 355943"/>
                  <a:gd name="connsiteY11" fmla="*/ 254984 h 332267"/>
                  <a:gd name="connsiteX12" fmla="*/ 193443 w 355943"/>
                  <a:gd name="connsiteY12" fmla="*/ 262822 h 332267"/>
                  <a:gd name="connsiteX13" fmla="*/ 178551 w 355943"/>
                  <a:gd name="connsiteY13" fmla="*/ 258903 h 332267"/>
                  <a:gd name="connsiteX14" fmla="*/ 171759 w 355943"/>
                  <a:gd name="connsiteY14" fmla="*/ 275623 h 332267"/>
                  <a:gd name="connsiteX15" fmla="*/ 167056 w 355943"/>
                  <a:gd name="connsiteY15" fmla="*/ 286857 h 332267"/>
                  <a:gd name="connsiteX16" fmla="*/ 151642 w 355943"/>
                  <a:gd name="connsiteY16" fmla="*/ 293650 h 332267"/>
                  <a:gd name="connsiteX17" fmla="*/ 151381 w 355943"/>
                  <a:gd name="connsiteY17" fmla="*/ 306190 h 332267"/>
                  <a:gd name="connsiteX18" fmla="*/ 146678 w 355943"/>
                  <a:gd name="connsiteY18" fmla="*/ 313505 h 332267"/>
                  <a:gd name="connsiteX19" fmla="*/ 145111 w 355943"/>
                  <a:gd name="connsiteY19" fmla="*/ 326306 h 332267"/>
                  <a:gd name="connsiteX20" fmla="*/ 137795 w 355943"/>
                  <a:gd name="connsiteY20" fmla="*/ 326306 h 332267"/>
                  <a:gd name="connsiteX21" fmla="*/ 129697 w 355943"/>
                  <a:gd name="connsiteY21" fmla="*/ 329180 h 332267"/>
                  <a:gd name="connsiteX22" fmla="*/ 126562 w 355943"/>
                  <a:gd name="connsiteY22" fmla="*/ 320297 h 332267"/>
                  <a:gd name="connsiteX23" fmla="*/ 119769 w 355943"/>
                  <a:gd name="connsiteY23" fmla="*/ 322910 h 332267"/>
                  <a:gd name="connsiteX24" fmla="*/ 116895 w 355943"/>
                  <a:gd name="connsiteY24" fmla="*/ 328397 h 332267"/>
                  <a:gd name="connsiteX25" fmla="*/ 109580 w 355943"/>
                  <a:gd name="connsiteY25" fmla="*/ 331793 h 332267"/>
                  <a:gd name="connsiteX26" fmla="*/ 97040 w 355943"/>
                  <a:gd name="connsiteY26" fmla="*/ 326306 h 332267"/>
                  <a:gd name="connsiteX27" fmla="*/ 90770 w 355943"/>
                  <a:gd name="connsiteY27" fmla="*/ 330225 h 332267"/>
                  <a:gd name="connsiteX28" fmla="*/ 89986 w 355943"/>
                  <a:gd name="connsiteY28" fmla="*/ 329441 h 332267"/>
                  <a:gd name="connsiteX29" fmla="*/ 85283 w 355943"/>
                  <a:gd name="connsiteY29" fmla="*/ 321604 h 332267"/>
                  <a:gd name="connsiteX30" fmla="*/ 83193 w 355943"/>
                  <a:gd name="connsiteY30" fmla="*/ 313505 h 332267"/>
                  <a:gd name="connsiteX31" fmla="*/ 79536 w 355943"/>
                  <a:gd name="connsiteY31" fmla="*/ 310109 h 332267"/>
                  <a:gd name="connsiteX32" fmla="*/ 80581 w 355943"/>
                  <a:gd name="connsiteY32" fmla="*/ 303055 h 332267"/>
                  <a:gd name="connsiteX33" fmla="*/ 76401 w 355943"/>
                  <a:gd name="connsiteY33" fmla="*/ 296262 h 332267"/>
                  <a:gd name="connsiteX34" fmla="*/ 71175 w 355943"/>
                  <a:gd name="connsiteY34" fmla="*/ 287641 h 332267"/>
                  <a:gd name="connsiteX35" fmla="*/ 63338 w 355943"/>
                  <a:gd name="connsiteY35" fmla="*/ 281632 h 332267"/>
                  <a:gd name="connsiteX36" fmla="*/ 52626 w 355943"/>
                  <a:gd name="connsiteY36" fmla="*/ 291298 h 332267"/>
                  <a:gd name="connsiteX37" fmla="*/ 41654 w 355943"/>
                  <a:gd name="connsiteY37" fmla="*/ 289208 h 332267"/>
                  <a:gd name="connsiteX38" fmla="*/ 33032 w 355943"/>
                  <a:gd name="connsiteY38" fmla="*/ 293911 h 332267"/>
                  <a:gd name="connsiteX39" fmla="*/ 25717 w 355943"/>
                  <a:gd name="connsiteY39" fmla="*/ 287380 h 332267"/>
                  <a:gd name="connsiteX40" fmla="*/ 17096 w 355943"/>
                  <a:gd name="connsiteY40" fmla="*/ 290253 h 332267"/>
                  <a:gd name="connsiteX41" fmla="*/ 17357 w 355943"/>
                  <a:gd name="connsiteY41" fmla="*/ 284506 h 332267"/>
                  <a:gd name="connsiteX42" fmla="*/ 14745 w 355943"/>
                  <a:gd name="connsiteY42" fmla="*/ 263605 h 332267"/>
                  <a:gd name="connsiteX43" fmla="*/ 3511 w 355943"/>
                  <a:gd name="connsiteY43" fmla="*/ 254984 h 332267"/>
                  <a:gd name="connsiteX44" fmla="*/ 3249 w 355943"/>
                  <a:gd name="connsiteY44" fmla="*/ 245579 h 332267"/>
                  <a:gd name="connsiteX45" fmla="*/ 114 w 355943"/>
                  <a:gd name="connsiteY45" fmla="*/ 239570 h 332267"/>
                  <a:gd name="connsiteX46" fmla="*/ 114 w 355943"/>
                  <a:gd name="connsiteY46" fmla="*/ 232255 h 332267"/>
                  <a:gd name="connsiteX47" fmla="*/ 8997 w 355943"/>
                  <a:gd name="connsiteY47" fmla="*/ 227552 h 332267"/>
                  <a:gd name="connsiteX48" fmla="*/ 15790 w 355943"/>
                  <a:gd name="connsiteY48" fmla="*/ 211877 h 332267"/>
                  <a:gd name="connsiteX49" fmla="*/ 30943 w 355943"/>
                  <a:gd name="connsiteY49" fmla="*/ 219715 h 332267"/>
                  <a:gd name="connsiteX50" fmla="*/ 32249 w 355943"/>
                  <a:gd name="connsiteY50" fmla="*/ 215535 h 332267"/>
                  <a:gd name="connsiteX51" fmla="*/ 60725 w 355943"/>
                  <a:gd name="connsiteY51" fmla="*/ 215796 h 332267"/>
                  <a:gd name="connsiteX52" fmla="*/ 63861 w 355943"/>
                  <a:gd name="connsiteY52" fmla="*/ 213706 h 332267"/>
                  <a:gd name="connsiteX53" fmla="*/ 145633 w 355943"/>
                  <a:gd name="connsiteY53" fmla="*/ 213706 h 332267"/>
                  <a:gd name="connsiteX54" fmla="*/ 145633 w 355943"/>
                  <a:gd name="connsiteY54" fmla="*/ 194895 h 332267"/>
                  <a:gd name="connsiteX55" fmla="*/ 121598 w 355943"/>
                  <a:gd name="connsiteY55" fmla="*/ 0 h 332267"/>
                  <a:gd name="connsiteX56" fmla="*/ 153993 w 355943"/>
                  <a:gd name="connsiteY56" fmla="*/ 0 h 332267"/>
                  <a:gd name="connsiteX57" fmla="*/ 288540 w 355943"/>
                  <a:gd name="connsiteY57" fmla="*/ 88304 h 332267"/>
                  <a:gd name="connsiteX58" fmla="*/ 288540 w 355943"/>
                  <a:gd name="connsiteY58" fmla="*/ 98232 h 332267"/>
                  <a:gd name="connsiteX59" fmla="*/ 300035 w 355943"/>
                  <a:gd name="connsiteY59" fmla="*/ 102934 h 332267"/>
                  <a:gd name="connsiteX60" fmla="*/ 306305 w 355943"/>
                  <a:gd name="connsiteY60" fmla="*/ 108159 h 332267"/>
                  <a:gd name="connsiteX61" fmla="*/ 319629 w 355943"/>
                  <a:gd name="connsiteY61" fmla="*/ 112339 h 332267"/>
                  <a:gd name="connsiteX62" fmla="*/ 333475 w 355943"/>
                  <a:gd name="connsiteY62" fmla="*/ 121744 h 332267"/>
                  <a:gd name="connsiteX63" fmla="*/ 335565 w 355943"/>
                  <a:gd name="connsiteY63" fmla="*/ 134807 h 332267"/>
                  <a:gd name="connsiteX64" fmla="*/ 347844 w 355943"/>
                  <a:gd name="connsiteY64" fmla="*/ 136375 h 332267"/>
                  <a:gd name="connsiteX65" fmla="*/ 355160 w 355943"/>
                  <a:gd name="connsiteY65" fmla="*/ 135069 h 332267"/>
                  <a:gd name="connsiteX66" fmla="*/ 355943 w 355943"/>
                  <a:gd name="connsiteY66" fmla="*/ 138465 h 33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55943" h="332267">
                    <a:moveTo>
                      <a:pt x="355943" y="138465"/>
                    </a:moveTo>
                    <a:cubicBezTo>
                      <a:pt x="355421" y="146302"/>
                      <a:pt x="356727" y="195418"/>
                      <a:pt x="352024" y="202211"/>
                    </a:cubicBezTo>
                    <a:cubicBezTo>
                      <a:pt x="347322" y="209003"/>
                      <a:pt x="349673" y="218931"/>
                      <a:pt x="330340" y="217886"/>
                    </a:cubicBezTo>
                    <a:cubicBezTo>
                      <a:pt x="311007" y="216841"/>
                      <a:pt x="290891" y="218147"/>
                      <a:pt x="288801" y="220237"/>
                    </a:cubicBezTo>
                    <a:cubicBezTo>
                      <a:pt x="286711" y="222327"/>
                      <a:pt x="282531" y="224417"/>
                      <a:pt x="278351" y="224417"/>
                    </a:cubicBezTo>
                    <a:cubicBezTo>
                      <a:pt x="274954" y="224679"/>
                      <a:pt x="270774" y="226507"/>
                      <a:pt x="269468" y="229904"/>
                    </a:cubicBezTo>
                    <a:cubicBezTo>
                      <a:pt x="249874" y="217886"/>
                      <a:pt x="246216" y="225985"/>
                      <a:pt x="243081" y="229904"/>
                    </a:cubicBezTo>
                    <a:cubicBezTo>
                      <a:pt x="239946" y="233822"/>
                      <a:pt x="237595" y="233300"/>
                      <a:pt x="228712" y="235913"/>
                    </a:cubicBezTo>
                    <a:cubicBezTo>
                      <a:pt x="220091" y="238525"/>
                      <a:pt x="224009" y="237480"/>
                      <a:pt x="222181" y="241921"/>
                    </a:cubicBezTo>
                    <a:cubicBezTo>
                      <a:pt x="220613" y="246363"/>
                      <a:pt x="217478" y="242444"/>
                      <a:pt x="211469" y="241921"/>
                    </a:cubicBezTo>
                    <a:cubicBezTo>
                      <a:pt x="205722" y="241660"/>
                      <a:pt x="204677" y="248714"/>
                      <a:pt x="202326" y="253416"/>
                    </a:cubicBezTo>
                    <a:cubicBezTo>
                      <a:pt x="200235" y="258119"/>
                      <a:pt x="198146" y="254984"/>
                      <a:pt x="195533" y="254984"/>
                    </a:cubicBezTo>
                    <a:cubicBezTo>
                      <a:pt x="192920" y="254984"/>
                      <a:pt x="193182" y="256813"/>
                      <a:pt x="193443" y="262822"/>
                    </a:cubicBezTo>
                    <a:cubicBezTo>
                      <a:pt x="193704" y="268831"/>
                      <a:pt x="182209" y="263605"/>
                      <a:pt x="178551" y="258903"/>
                    </a:cubicBezTo>
                    <a:cubicBezTo>
                      <a:pt x="175155" y="254200"/>
                      <a:pt x="174894" y="274317"/>
                      <a:pt x="171759" y="275623"/>
                    </a:cubicBezTo>
                    <a:cubicBezTo>
                      <a:pt x="168624" y="276929"/>
                      <a:pt x="168362" y="281632"/>
                      <a:pt x="167056" y="286857"/>
                    </a:cubicBezTo>
                    <a:cubicBezTo>
                      <a:pt x="165750" y="292082"/>
                      <a:pt x="156083" y="291821"/>
                      <a:pt x="151642" y="293650"/>
                    </a:cubicBezTo>
                    <a:cubicBezTo>
                      <a:pt x="147201" y="295478"/>
                      <a:pt x="150336" y="302271"/>
                      <a:pt x="151381" y="306190"/>
                    </a:cubicBezTo>
                    <a:cubicBezTo>
                      <a:pt x="152426" y="310370"/>
                      <a:pt x="150336" y="310892"/>
                      <a:pt x="146678" y="313505"/>
                    </a:cubicBezTo>
                    <a:cubicBezTo>
                      <a:pt x="144327" y="315334"/>
                      <a:pt x="144588" y="321865"/>
                      <a:pt x="145111" y="326306"/>
                    </a:cubicBezTo>
                    <a:cubicBezTo>
                      <a:pt x="141714" y="325261"/>
                      <a:pt x="139102" y="324216"/>
                      <a:pt x="137795" y="326306"/>
                    </a:cubicBezTo>
                    <a:cubicBezTo>
                      <a:pt x="136228" y="329180"/>
                      <a:pt x="129697" y="333883"/>
                      <a:pt x="129697" y="329180"/>
                    </a:cubicBezTo>
                    <a:cubicBezTo>
                      <a:pt x="129697" y="324478"/>
                      <a:pt x="130480" y="318469"/>
                      <a:pt x="126562" y="320297"/>
                    </a:cubicBezTo>
                    <a:cubicBezTo>
                      <a:pt x="122643" y="322126"/>
                      <a:pt x="120553" y="320036"/>
                      <a:pt x="119769" y="322910"/>
                    </a:cubicBezTo>
                    <a:cubicBezTo>
                      <a:pt x="118985" y="325784"/>
                      <a:pt x="119246" y="328397"/>
                      <a:pt x="116895" y="328397"/>
                    </a:cubicBezTo>
                    <a:cubicBezTo>
                      <a:pt x="114544" y="328397"/>
                      <a:pt x="112193" y="333883"/>
                      <a:pt x="109580" y="331793"/>
                    </a:cubicBezTo>
                    <a:cubicBezTo>
                      <a:pt x="106968" y="329703"/>
                      <a:pt x="100959" y="323433"/>
                      <a:pt x="97040" y="326306"/>
                    </a:cubicBezTo>
                    <a:cubicBezTo>
                      <a:pt x="93644" y="328658"/>
                      <a:pt x="92337" y="331009"/>
                      <a:pt x="90770" y="330225"/>
                    </a:cubicBezTo>
                    <a:cubicBezTo>
                      <a:pt x="90508" y="329964"/>
                      <a:pt x="90247" y="329703"/>
                      <a:pt x="89986" y="329441"/>
                    </a:cubicBezTo>
                    <a:cubicBezTo>
                      <a:pt x="87896" y="326829"/>
                      <a:pt x="85806" y="326306"/>
                      <a:pt x="85283" y="321604"/>
                    </a:cubicBezTo>
                    <a:cubicBezTo>
                      <a:pt x="84500" y="316901"/>
                      <a:pt x="86590" y="312199"/>
                      <a:pt x="83193" y="313505"/>
                    </a:cubicBezTo>
                    <a:cubicBezTo>
                      <a:pt x="79797" y="314811"/>
                      <a:pt x="77707" y="313766"/>
                      <a:pt x="79536" y="310109"/>
                    </a:cubicBezTo>
                    <a:cubicBezTo>
                      <a:pt x="81626" y="306451"/>
                      <a:pt x="83193" y="305406"/>
                      <a:pt x="80581" y="303055"/>
                    </a:cubicBezTo>
                    <a:cubicBezTo>
                      <a:pt x="77968" y="300965"/>
                      <a:pt x="77707" y="300181"/>
                      <a:pt x="76401" y="296262"/>
                    </a:cubicBezTo>
                    <a:cubicBezTo>
                      <a:pt x="75094" y="292605"/>
                      <a:pt x="73527" y="289992"/>
                      <a:pt x="71175" y="287641"/>
                    </a:cubicBezTo>
                    <a:cubicBezTo>
                      <a:pt x="68824" y="285290"/>
                      <a:pt x="66995" y="277452"/>
                      <a:pt x="63338" y="281632"/>
                    </a:cubicBezTo>
                    <a:cubicBezTo>
                      <a:pt x="59681" y="285812"/>
                      <a:pt x="56023" y="293127"/>
                      <a:pt x="52626" y="291298"/>
                    </a:cubicBezTo>
                    <a:cubicBezTo>
                      <a:pt x="49230" y="289470"/>
                      <a:pt x="44789" y="286857"/>
                      <a:pt x="41654" y="289208"/>
                    </a:cubicBezTo>
                    <a:cubicBezTo>
                      <a:pt x="38519" y="291560"/>
                      <a:pt x="35906" y="296262"/>
                      <a:pt x="33032" y="293911"/>
                    </a:cubicBezTo>
                    <a:cubicBezTo>
                      <a:pt x="30159" y="291560"/>
                      <a:pt x="28591" y="285290"/>
                      <a:pt x="25717" y="287380"/>
                    </a:cubicBezTo>
                    <a:cubicBezTo>
                      <a:pt x="22843" y="289470"/>
                      <a:pt x="17880" y="293127"/>
                      <a:pt x="17096" y="290253"/>
                    </a:cubicBezTo>
                    <a:cubicBezTo>
                      <a:pt x="16835" y="289470"/>
                      <a:pt x="17096" y="287380"/>
                      <a:pt x="17357" y="284506"/>
                    </a:cubicBezTo>
                    <a:cubicBezTo>
                      <a:pt x="18141" y="277452"/>
                      <a:pt x="19186" y="266740"/>
                      <a:pt x="14745" y="263605"/>
                    </a:cubicBezTo>
                    <a:cubicBezTo>
                      <a:pt x="8736" y="259425"/>
                      <a:pt x="2466" y="259425"/>
                      <a:pt x="3511" y="254984"/>
                    </a:cubicBezTo>
                    <a:cubicBezTo>
                      <a:pt x="4556" y="250804"/>
                      <a:pt x="5601" y="246624"/>
                      <a:pt x="3249" y="245579"/>
                    </a:cubicBezTo>
                    <a:cubicBezTo>
                      <a:pt x="898" y="244534"/>
                      <a:pt x="-408" y="242705"/>
                      <a:pt x="114" y="239570"/>
                    </a:cubicBezTo>
                    <a:cubicBezTo>
                      <a:pt x="637" y="237219"/>
                      <a:pt x="1159" y="234345"/>
                      <a:pt x="114" y="232255"/>
                    </a:cubicBezTo>
                    <a:cubicBezTo>
                      <a:pt x="637" y="232516"/>
                      <a:pt x="10042" y="235913"/>
                      <a:pt x="8997" y="227552"/>
                    </a:cubicBezTo>
                    <a:cubicBezTo>
                      <a:pt x="7952" y="218931"/>
                      <a:pt x="8213" y="206130"/>
                      <a:pt x="15790" y="211877"/>
                    </a:cubicBezTo>
                    <a:cubicBezTo>
                      <a:pt x="23366" y="217625"/>
                      <a:pt x="29897" y="222589"/>
                      <a:pt x="30943" y="219715"/>
                    </a:cubicBezTo>
                    <a:cubicBezTo>
                      <a:pt x="31987" y="216841"/>
                      <a:pt x="32249" y="215535"/>
                      <a:pt x="32249" y="215535"/>
                    </a:cubicBezTo>
                    <a:lnTo>
                      <a:pt x="60725" y="215796"/>
                    </a:lnTo>
                    <a:lnTo>
                      <a:pt x="63861" y="213706"/>
                    </a:lnTo>
                    <a:lnTo>
                      <a:pt x="145633" y="213706"/>
                    </a:lnTo>
                    <a:lnTo>
                      <a:pt x="145633" y="194895"/>
                    </a:lnTo>
                    <a:lnTo>
                      <a:pt x="121598" y="0"/>
                    </a:lnTo>
                    <a:lnTo>
                      <a:pt x="153993" y="0"/>
                    </a:lnTo>
                    <a:lnTo>
                      <a:pt x="288540" y="88304"/>
                    </a:lnTo>
                    <a:cubicBezTo>
                      <a:pt x="288540" y="88304"/>
                      <a:pt x="286449" y="97970"/>
                      <a:pt x="288540" y="98232"/>
                    </a:cubicBezTo>
                    <a:cubicBezTo>
                      <a:pt x="290629" y="98493"/>
                      <a:pt x="299251" y="100322"/>
                      <a:pt x="300035" y="102934"/>
                    </a:cubicBezTo>
                    <a:cubicBezTo>
                      <a:pt x="300818" y="105286"/>
                      <a:pt x="303170" y="108159"/>
                      <a:pt x="306305" y="108159"/>
                    </a:cubicBezTo>
                    <a:cubicBezTo>
                      <a:pt x="309440" y="108159"/>
                      <a:pt x="316233" y="109466"/>
                      <a:pt x="319629" y="112339"/>
                    </a:cubicBezTo>
                    <a:cubicBezTo>
                      <a:pt x="323025" y="115213"/>
                      <a:pt x="333736" y="117303"/>
                      <a:pt x="333475" y="121744"/>
                    </a:cubicBezTo>
                    <a:cubicBezTo>
                      <a:pt x="333214" y="126186"/>
                      <a:pt x="331908" y="135069"/>
                      <a:pt x="335565" y="134807"/>
                    </a:cubicBezTo>
                    <a:cubicBezTo>
                      <a:pt x="339484" y="134546"/>
                      <a:pt x="344971" y="137681"/>
                      <a:pt x="347844" y="136375"/>
                    </a:cubicBezTo>
                    <a:cubicBezTo>
                      <a:pt x="349934" y="135330"/>
                      <a:pt x="354114" y="131933"/>
                      <a:pt x="355160" y="135069"/>
                    </a:cubicBezTo>
                    <a:cubicBezTo>
                      <a:pt x="355943" y="135852"/>
                      <a:pt x="355943" y="136897"/>
                      <a:pt x="355943" y="1384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49246771-7E71-04A3-B181-DD388F7845FC}"/>
                  </a:ext>
                </a:extLst>
              </p:cNvPr>
              <p:cNvSpPr/>
              <p:nvPr/>
            </p:nvSpPr>
            <p:spPr>
              <a:xfrm>
                <a:off x="4576180" y="3464501"/>
                <a:ext cx="261" cy="2612"/>
              </a:xfrm>
              <a:custGeom>
                <a:avLst/>
                <a:gdLst>
                  <a:gd name="connsiteX0" fmla="*/ 261 w 261"/>
                  <a:gd name="connsiteY0" fmla="*/ 0 h 2612"/>
                  <a:gd name="connsiteX1" fmla="*/ 0 w 261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" h="2612">
                    <a:moveTo>
                      <a:pt x="261" y="0"/>
                    </a:moveTo>
                    <a:lnTo>
                      <a:pt x="0" y="0"/>
                    </a:lnTo>
                  </a:path>
                </a:pathLst>
              </a:custGeom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F848F85A-847F-CB63-BDC3-7D554D81053F}"/>
                  </a:ext>
                </a:extLst>
              </p:cNvPr>
              <p:cNvSpPr/>
              <p:nvPr/>
            </p:nvSpPr>
            <p:spPr>
              <a:xfrm>
                <a:off x="5366732" y="3810759"/>
                <a:ext cx="269619" cy="191924"/>
              </a:xfrm>
              <a:custGeom>
                <a:avLst/>
                <a:gdLst>
                  <a:gd name="connsiteX0" fmla="*/ 269619 w 269619"/>
                  <a:gd name="connsiteY0" fmla="*/ 165800 h 191924"/>
                  <a:gd name="connsiteX1" fmla="*/ 236701 w 269619"/>
                  <a:gd name="connsiteY1" fmla="*/ 165800 h 191924"/>
                  <a:gd name="connsiteX2" fmla="*/ 226512 w 269619"/>
                  <a:gd name="connsiteY2" fmla="*/ 174421 h 191924"/>
                  <a:gd name="connsiteX3" fmla="*/ 219981 w 269619"/>
                  <a:gd name="connsiteY3" fmla="*/ 182781 h 191924"/>
                  <a:gd name="connsiteX4" fmla="*/ 206918 w 269619"/>
                  <a:gd name="connsiteY4" fmla="*/ 181214 h 191924"/>
                  <a:gd name="connsiteX5" fmla="*/ 194901 w 269619"/>
                  <a:gd name="connsiteY5" fmla="*/ 184871 h 191924"/>
                  <a:gd name="connsiteX6" fmla="*/ 190198 w 269619"/>
                  <a:gd name="connsiteY6" fmla="*/ 188529 h 191924"/>
                  <a:gd name="connsiteX7" fmla="*/ 181315 w 269619"/>
                  <a:gd name="connsiteY7" fmla="*/ 184087 h 191924"/>
                  <a:gd name="connsiteX8" fmla="*/ 174784 w 269619"/>
                  <a:gd name="connsiteY8" fmla="*/ 186700 h 191924"/>
                  <a:gd name="connsiteX9" fmla="*/ 164595 w 269619"/>
                  <a:gd name="connsiteY9" fmla="*/ 185132 h 191924"/>
                  <a:gd name="connsiteX10" fmla="*/ 158586 w 269619"/>
                  <a:gd name="connsiteY10" fmla="*/ 191925 h 191924"/>
                  <a:gd name="connsiteX11" fmla="*/ 155451 w 269619"/>
                  <a:gd name="connsiteY11" fmla="*/ 189835 h 191924"/>
                  <a:gd name="connsiteX12" fmla="*/ 152316 w 269619"/>
                  <a:gd name="connsiteY12" fmla="*/ 183826 h 191924"/>
                  <a:gd name="connsiteX13" fmla="*/ 146307 w 269619"/>
                  <a:gd name="connsiteY13" fmla="*/ 181997 h 191924"/>
                  <a:gd name="connsiteX14" fmla="*/ 138470 w 269619"/>
                  <a:gd name="connsiteY14" fmla="*/ 171286 h 191924"/>
                  <a:gd name="connsiteX15" fmla="*/ 126452 w 269619"/>
                  <a:gd name="connsiteY15" fmla="*/ 172331 h 191924"/>
                  <a:gd name="connsiteX16" fmla="*/ 116785 w 269619"/>
                  <a:gd name="connsiteY16" fmla="*/ 171808 h 191924"/>
                  <a:gd name="connsiteX17" fmla="*/ 106858 w 269619"/>
                  <a:gd name="connsiteY17" fmla="*/ 173898 h 191924"/>
                  <a:gd name="connsiteX18" fmla="*/ 87264 w 269619"/>
                  <a:gd name="connsiteY18" fmla="*/ 157701 h 191924"/>
                  <a:gd name="connsiteX19" fmla="*/ 83345 w 269619"/>
                  <a:gd name="connsiteY19" fmla="*/ 154566 h 191924"/>
                  <a:gd name="connsiteX20" fmla="*/ 79426 w 269619"/>
                  <a:gd name="connsiteY20" fmla="*/ 143071 h 191924"/>
                  <a:gd name="connsiteX21" fmla="*/ 61661 w 269619"/>
                  <a:gd name="connsiteY21" fmla="*/ 131053 h 191924"/>
                  <a:gd name="connsiteX22" fmla="*/ 59571 w 269619"/>
                  <a:gd name="connsiteY22" fmla="*/ 118251 h 191924"/>
                  <a:gd name="connsiteX23" fmla="*/ 39193 w 269619"/>
                  <a:gd name="connsiteY23" fmla="*/ 100225 h 191924"/>
                  <a:gd name="connsiteX24" fmla="*/ 27436 w 269619"/>
                  <a:gd name="connsiteY24" fmla="*/ 89252 h 191924"/>
                  <a:gd name="connsiteX25" fmla="*/ 15941 w 269619"/>
                  <a:gd name="connsiteY25" fmla="*/ 86378 h 191924"/>
                  <a:gd name="connsiteX26" fmla="*/ 13329 w 269619"/>
                  <a:gd name="connsiteY26" fmla="*/ 78802 h 191924"/>
                  <a:gd name="connsiteX27" fmla="*/ 5 w 269619"/>
                  <a:gd name="connsiteY27" fmla="*/ 75928 h 191924"/>
                  <a:gd name="connsiteX28" fmla="*/ 788 w 269619"/>
                  <a:gd name="connsiteY28" fmla="*/ 67046 h 191924"/>
                  <a:gd name="connsiteX29" fmla="*/ 4968 w 269619"/>
                  <a:gd name="connsiteY29" fmla="*/ 59730 h 191924"/>
                  <a:gd name="connsiteX30" fmla="*/ 4707 w 269619"/>
                  <a:gd name="connsiteY30" fmla="*/ 58163 h 191924"/>
                  <a:gd name="connsiteX31" fmla="*/ 14112 w 269619"/>
                  <a:gd name="connsiteY31" fmla="*/ 56073 h 191924"/>
                  <a:gd name="connsiteX32" fmla="*/ 21689 w 269619"/>
                  <a:gd name="connsiteY32" fmla="*/ 53721 h 191924"/>
                  <a:gd name="connsiteX33" fmla="*/ 34490 w 269619"/>
                  <a:gd name="connsiteY33" fmla="*/ 51109 h 191924"/>
                  <a:gd name="connsiteX34" fmla="*/ 36580 w 269619"/>
                  <a:gd name="connsiteY34" fmla="*/ 42749 h 191924"/>
                  <a:gd name="connsiteX35" fmla="*/ 54607 w 269619"/>
                  <a:gd name="connsiteY35" fmla="*/ 43794 h 191924"/>
                  <a:gd name="connsiteX36" fmla="*/ 64796 w 269619"/>
                  <a:gd name="connsiteY36" fmla="*/ 61298 h 191924"/>
                  <a:gd name="connsiteX37" fmla="*/ 78903 w 269619"/>
                  <a:gd name="connsiteY37" fmla="*/ 57640 h 191924"/>
                  <a:gd name="connsiteX38" fmla="*/ 96146 w 269619"/>
                  <a:gd name="connsiteY38" fmla="*/ 58424 h 191924"/>
                  <a:gd name="connsiteX39" fmla="*/ 102155 w 269619"/>
                  <a:gd name="connsiteY39" fmla="*/ 64694 h 191924"/>
                  <a:gd name="connsiteX40" fmla="*/ 114434 w 269619"/>
                  <a:gd name="connsiteY40" fmla="*/ 63127 h 191924"/>
                  <a:gd name="connsiteX41" fmla="*/ 120182 w 269619"/>
                  <a:gd name="connsiteY41" fmla="*/ 56595 h 191924"/>
                  <a:gd name="connsiteX42" fmla="*/ 131677 w 269619"/>
                  <a:gd name="connsiteY42" fmla="*/ 52938 h 191924"/>
                  <a:gd name="connsiteX43" fmla="*/ 134028 w 269619"/>
                  <a:gd name="connsiteY43" fmla="*/ 44839 h 191924"/>
                  <a:gd name="connsiteX44" fmla="*/ 146046 w 269619"/>
                  <a:gd name="connsiteY44" fmla="*/ 45884 h 191924"/>
                  <a:gd name="connsiteX45" fmla="*/ 158325 w 269619"/>
                  <a:gd name="connsiteY45" fmla="*/ 55812 h 191924"/>
                  <a:gd name="connsiteX46" fmla="*/ 172433 w 269619"/>
                  <a:gd name="connsiteY46" fmla="*/ 51109 h 191924"/>
                  <a:gd name="connsiteX47" fmla="*/ 186802 w 269619"/>
                  <a:gd name="connsiteY47" fmla="*/ 32299 h 191924"/>
                  <a:gd name="connsiteX48" fmla="*/ 194378 w 269619"/>
                  <a:gd name="connsiteY48" fmla="*/ 25767 h 191924"/>
                  <a:gd name="connsiteX49" fmla="*/ 192288 w 269619"/>
                  <a:gd name="connsiteY49" fmla="*/ 17407 h 191924"/>
                  <a:gd name="connsiteX50" fmla="*/ 192288 w 269619"/>
                  <a:gd name="connsiteY50" fmla="*/ 11921 h 191924"/>
                  <a:gd name="connsiteX51" fmla="*/ 190721 w 269619"/>
                  <a:gd name="connsiteY51" fmla="*/ 7480 h 191924"/>
                  <a:gd name="connsiteX52" fmla="*/ 200910 w 269619"/>
                  <a:gd name="connsiteY52" fmla="*/ 5912 h 191924"/>
                  <a:gd name="connsiteX53" fmla="*/ 202216 w 269619"/>
                  <a:gd name="connsiteY53" fmla="*/ 687 h 191924"/>
                  <a:gd name="connsiteX54" fmla="*/ 212143 w 269619"/>
                  <a:gd name="connsiteY54" fmla="*/ 3038 h 191924"/>
                  <a:gd name="connsiteX55" fmla="*/ 208747 w 269619"/>
                  <a:gd name="connsiteY55" fmla="*/ 14272 h 191924"/>
                  <a:gd name="connsiteX56" fmla="*/ 211621 w 269619"/>
                  <a:gd name="connsiteY56" fmla="*/ 21587 h 191924"/>
                  <a:gd name="connsiteX57" fmla="*/ 213188 w 269619"/>
                  <a:gd name="connsiteY57" fmla="*/ 34389 h 191924"/>
                  <a:gd name="connsiteX58" fmla="*/ 226512 w 269619"/>
                  <a:gd name="connsiteY58" fmla="*/ 49019 h 191924"/>
                  <a:gd name="connsiteX59" fmla="*/ 225468 w 269619"/>
                  <a:gd name="connsiteY59" fmla="*/ 59730 h 191924"/>
                  <a:gd name="connsiteX60" fmla="*/ 229909 w 269619"/>
                  <a:gd name="connsiteY60" fmla="*/ 62604 h 191924"/>
                  <a:gd name="connsiteX61" fmla="*/ 231215 w 269619"/>
                  <a:gd name="connsiteY61" fmla="*/ 66001 h 191924"/>
                  <a:gd name="connsiteX62" fmla="*/ 226512 w 269619"/>
                  <a:gd name="connsiteY62" fmla="*/ 83243 h 191924"/>
                  <a:gd name="connsiteX63" fmla="*/ 210053 w 269619"/>
                  <a:gd name="connsiteY63" fmla="*/ 85595 h 191924"/>
                  <a:gd name="connsiteX64" fmla="*/ 209008 w 269619"/>
                  <a:gd name="connsiteY64" fmla="*/ 96567 h 191924"/>
                  <a:gd name="connsiteX65" fmla="*/ 222593 w 269619"/>
                  <a:gd name="connsiteY65" fmla="*/ 103360 h 191924"/>
                  <a:gd name="connsiteX66" fmla="*/ 247152 w 269619"/>
                  <a:gd name="connsiteY66" fmla="*/ 131314 h 191924"/>
                  <a:gd name="connsiteX67" fmla="*/ 254989 w 269619"/>
                  <a:gd name="connsiteY67" fmla="*/ 148034 h 191924"/>
                  <a:gd name="connsiteX68" fmla="*/ 267791 w 269619"/>
                  <a:gd name="connsiteY68" fmla="*/ 154043 h 191924"/>
                  <a:gd name="connsiteX69" fmla="*/ 265178 w 269619"/>
                  <a:gd name="connsiteY69" fmla="*/ 161358 h 191924"/>
                  <a:gd name="connsiteX70" fmla="*/ 269619 w 269619"/>
                  <a:gd name="connsiteY70" fmla="*/ 165800 h 19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269619" h="191924">
                    <a:moveTo>
                      <a:pt x="269619" y="165800"/>
                    </a:moveTo>
                    <a:cubicBezTo>
                      <a:pt x="269619" y="165800"/>
                      <a:pt x="241143" y="165800"/>
                      <a:pt x="236701" y="165800"/>
                    </a:cubicBezTo>
                    <a:cubicBezTo>
                      <a:pt x="234089" y="165800"/>
                      <a:pt x="229909" y="170241"/>
                      <a:pt x="226512" y="174421"/>
                    </a:cubicBezTo>
                    <a:cubicBezTo>
                      <a:pt x="223639" y="177817"/>
                      <a:pt x="221026" y="181214"/>
                      <a:pt x="219981" y="182781"/>
                    </a:cubicBezTo>
                    <a:cubicBezTo>
                      <a:pt x="217107" y="186177"/>
                      <a:pt x="209531" y="183042"/>
                      <a:pt x="206918" y="181214"/>
                    </a:cubicBezTo>
                    <a:cubicBezTo>
                      <a:pt x="204306" y="179385"/>
                      <a:pt x="199081" y="184871"/>
                      <a:pt x="194901" y="184871"/>
                    </a:cubicBezTo>
                    <a:cubicBezTo>
                      <a:pt x="190721" y="184871"/>
                      <a:pt x="193333" y="184871"/>
                      <a:pt x="190198" y="188529"/>
                    </a:cubicBezTo>
                    <a:cubicBezTo>
                      <a:pt x="187063" y="192186"/>
                      <a:pt x="181577" y="186439"/>
                      <a:pt x="181315" y="184087"/>
                    </a:cubicBezTo>
                    <a:cubicBezTo>
                      <a:pt x="180793" y="181997"/>
                      <a:pt x="179225" y="184087"/>
                      <a:pt x="174784" y="186700"/>
                    </a:cubicBezTo>
                    <a:cubicBezTo>
                      <a:pt x="170604" y="189312"/>
                      <a:pt x="167992" y="185394"/>
                      <a:pt x="164595" y="185132"/>
                    </a:cubicBezTo>
                    <a:cubicBezTo>
                      <a:pt x="161199" y="184610"/>
                      <a:pt x="158586" y="191925"/>
                      <a:pt x="158586" y="191925"/>
                    </a:cubicBezTo>
                    <a:cubicBezTo>
                      <a:pt x="157803" y="190880"/>
                      <a:pt x="156757" y="189835"/>
                      <a:pt x="155451" y="189835"/>
                    </a:cubicBezTo>
                    <a:cubicBezTo>
                      <a:pt x="152839" y="190096"/>
                      <a:pt x="152839" y="186177"/>
                      <a:pt x="152316" y="183826"/>
                    </a:cubicBezTo>
                    <a:cubicBezTo>
                      <a:pt x="151794" y="181475"/>
                      <a:pt x="150226" y="182259"/>
                      <a:pt x="146307" y="181997"/>
                    </a:cubicBezTo>
                    <a:cubicBezTo>
                      <a:pt x="142650" y="181475"/>
                      <a:pt x="139253" y="174421"/>
                      <a:pt x="138470" y="171286"/>
                    </a:cubicBezTo>
                    <a:cubicBezTo>
                      <a:pt x="137686" y="168151"/>
                      <a:pt x="129848" y="169718"/>
                      <a:pt x="126452" y="172331"/>
                    </a:cubicBezTo>
                    <a:cubicBezTo>
                      <a:pt x="123056" y="174943"/>
                      <a:pt x="120704" y="173637"/>
                      <a:pt x="116785" y="171808"/>
                    </a:cubicBezTo>
                    <a:cubicBezTo>
                      <a:pt x="112867" y="169980"/>
                      <a:pt x="112083" y="171286"/>
                      <a:pt x="106858" y="173898"/>
                    </a:cubicBezTo>
                    <a:cubicBezTo>
                      <a:pt x="101633" y="176511"/>
                      <a:pt x="91444" y="163710"/>
                      <a:pt x="87264" y="157701"/>
                    </a:cubicBezTo>
                    <a:cubicBezTo>
                      <a:pt x="86219" y="156133"/>
                      <a:pt x="84912" y="155088"/>
                      <a:pt x="83345" y="154566"/>
                    </a:cubicBezTo>
                    <a:cubicBezTo>
                      <a:pt x="83345" y="154566"/>
                      <a:pt x="84651" y="145683"/>
                      <a:pt x="79426" y="143071"/>
                    </a:cubicBezTo>
                    <a:cubicBezTo>
                      <a:pt x="74201" y="140458"/>
                      <a:pt x="62183" y="134972"/>
                      <a:pt x="61661" y="131053"/>
                    </a:cubicBezTo>
                    <a:cubicBezTo>
                      <a:pt x="61138" y="127134"/>
                      <a:pt x="63751" y="121125"/>
                      <a:pt x="59571" y="118251"/>
                    </a:cubicBezTo>
                    <a:cubicBezTo>
                      <a:pt x="55129" y="115639"/>
                      <a:pt x="41544" y="104666"/>
                      <a:pt x="39193" y="100225"/>
                    </a:cubicBezTo>
                    <a:cubicBezTo>
                      <a:pt x="37103" y="95784"/>
                      <a:pt x="33968" y="89513"/>
                      <a:pt x="27436" y="89252"/>
                    </a:cubicBezTo>
                    <a:cubicBezTo>
                      <a:pt x="20905" y="88730"/>
                      <a:pt x="16202" y="90297"/>
                      <a:pt x="15941" y="86378"/>
                    </a:cubicBezTo>
                    <a:cubicBezTo>
                      <a:pt x="15680" y="82459"/>
                      <a:pt x="16202" y="78802"/>
                      <a:pt x="13329" y="78802"/>
                    </a:cubicBezTo>
                    <a:cubicBezTo>
                      <a:pt x="10716" y="78802"/>
                      <a:pt x="-257" y="80892"/>
                      <a:pt x="5" y="75928"/>
                    </a:cubicBezTo>
                    <a:cubicBezTo>
                      <a:pt x="266" y="70964"/>
                      <a:pt x="-518" y="68613"/>
                      <a:pt x="788" y="67046"/>
                    </a:cubicBezTo>
                    <a:cubicBezTo>
                      <a:pt x="1833" y="65739"/>
                      <a:pt x="5491" y="63127"/>
                      <a:pt x="4968" y="59730"/>
                    </a:cubicBezTo>
                    <a:cubicBezTo>
                      <a:pt x="4968" y="59208"/>
                      <a:pt x="4707" y="58685"/>
                      <a:pt x="4707" y="58163"/>
                    </a:cubicBezTo>
                    <a:cubicBezTo>
                      <a:pt x="4707" y="58163"/>
                      <a:pt x="10977" y="57640"/>
                      <a:pt x="14112" y="56073"/>
                    </a:cubicBezTo>
                    <a:cubicBezTo>
                      <a:pt x="17247" y="54505"/>
                      <a:pt x="18815" y="53721"/>
                      <a:pt x="21689" y="53721"/>
                    </a:cubicBezTo>
                    <a:cubicBezTo>
                      <a:pt x="24563" y="53721"/>
                      <a:pt x="32923" y="54767"/>
                      <a:pt x="34490" y="51109"/>
                    </a:cubicBezTo>
                    <a:cubicBezTo>
                      <a:pt x="36058" y="47452"/>
                      <a:pt x="31878" y="43794"/>
                      <a:pt x="36580" y="42749"/>
                    </a:cubicBezTo>
                    <a:cubicBezTo>
                      <a:pt x="41283" y="41704"/>
                      <a:pt x="52256" y="38569"/>
                      <a:pt x="54607" y="43794"/>
                    </a:cubicBezTo>
                    <a:cubicBezTo>
                      <a:pt x="56958" y="49019"/>
                      <a:pt x="59048" y="61298"/>
                      <a:pt x="64796" y="61298"/>
                    </a:cubicBezTo>
                    <a:cubicBezTo>
                      <a:pt x="70543" y="61298"/>
                      <a:pt x="73940" y="57379"/>
                      <a:pt x="78903" y="57640"/>
                    </a:cubicBezTo>
                    <a:cubicBezTo>
                      <a:pt x="83606" y="57902"/>
                      <a:pt x="94317" y="56073"/>
                      <a:pt x="96146" y="58424"/>
                    </a:cubicBezTo>
                    <a:cubicBezTo>
                      <a:pt x="97714" y="60775"/>
                      <a:pt x="98497" y="64955"/>
                      <a:pt x="102155" y="64694"/>
                    </a:cubicBezTo>
                    <a:cubicBezTo>
                      <a:pt x="105813" y="64433"/>
                      <a:pt x="111822" y="66523"/>
                      <a:pt x="114434" y="63127"/>
                    </a:cubicBezTo>
                    <a:cubicBezTo>
                      <a:pt x="117047" y="59469"/>
                      <a:pt x="116002" y="57902"/>
                      <a:pt x="120182" y="56595"/>
                    </a:cubicBezTo>
                    <a:cubicBezTo>
                      <a:pt x="124362" y="55289"/>
                      <a:pt x="132461" y="56073"/>
                      <a:pt x="131677" y="52938"/>
                    </a:cubicBezTo>
                    <a:cubicBezTo>
                      <a:pt x="131154" y="49803"/>
                      <a:pt x="130371" y="46668"/>
                      <a:pt x="134028" y="44839"/>
                    </a:cubicBezTo>
                    <a:cubicBezTo>
                      <a:pt x="137686" y="43010"/>
                      <a:pt x="142650" y="43010"/>
                      <a:pt x="146046" y="45884"/>
                    </a:cubicBezTo>
                    <a:cubicBezTo>
                      <a:pt x="149181" y="48758"/>
                      <a:pt x="153623" y="56073"/>
                      <a:pt x="158325" y="55812"/>
                    </a:cubicBezTo>
                    <a:cubicBezTo>
                      <a:pt x="163028" y="55550"/>
                      <a:pt x="169820" y="53721"/>
                      <a:pt x="172433" y="51109"/>
                    </a:cubicBezTo>
                    <a:cubicBezTo>
                      <a:pt x="175045" y="48496"/>
                      <a:pt x="182883" y="33344"/>
                      <a:pt x="186802" y="32299"/>
                    </a:cubicBezTo>
                    <a:cubicBezTo>
                      <a:pt x="190721" y="31515"/>
                      <a:pt x="195423" y="27858"/>
                      <a:pt x="194378" y="25767"/>
                    </a:cubicBezTo>
                    <a:cubicBezTo>
                      <a:pt x="193333" y="23677"/>
                      <a:pt x="192027" y="20803"/>
                      <a:pt x="192288" y="17407"/>
                    </a:cubicBezTo>
                    <a:cubicBezTo>
                      <a:pt x="192549" y="14011"/>
                      <a:pt x="193855" y="13227"/>
                      <a:pt x="192288" y="11921"/>
                    </a:cubicBezTo>
                    <a:cubicBezTo>
                      <a:pt x="190459" y="10615"/>
                      <a:pt x="187063" y="8002"/>
                      <a:pt x="190721" y="7480"/>
                    </a:cubicBezTo>
                    <a:cubicBezTo>
                      <a:pt x="194378" y="6957"/>
                      <a:pt x="201432" y="8002"/>
                      <a:pt x="200910" y="5912"/>
                    </a:cubicBezTo>
                    <a:cubicBezTo>
                      <a:pt x="200126" y="3822"/>
                      <a:pt x="200387" y="687"/>
                      <a:pt x="202216" y="687"/>
                    </a:cubicBezTo>
                    <a:cubicBezTo>
                      <a:pt x="204044" y="687"/>
                      <a:pt x="212666" y="-1925"/>
                      <a:pt x="212143" y="3038"/>
                    </a:cubicBezTo>
                    <a:cubicBezTo>
                      <a:pt x="211621" y="8263"/>
                      <a:pt x="209008" y="11137"/>
                      <a:pt x="208747" y="14272"/>
                    </a:cubicBezTo>
                    <a:cubicBezTo>
                      <a:pt x="208747" y="17407"/>
                      <a:pt x="212405" y="20020"/>
                      <a:pt x="211621" y="21587"/>
                    </a:cubicBezTo>
                    <a:cubicBezTo>
                      <a:pt x="211099" y="23155"/>
                      <a:pt x="209008" y="32821"/>
                      <a:pt x="213188" y="34389"/>
                    </a:cubicBezTo>
                    <a:cubicBezTo>
                      <a:pt x="217368" y="35956"/>
                      <a:pt x="227819" y="44316"/>
                      <a:pt x="226512" y="49019"/>
                    </a:cubicBezTo>
                    <a:cubicBezTo>
                      <a:pt x="225206" y="53721"/>
                      <a:pt x="222855" y="57640"/>
                      <a:pt x="225468" y="59730"/>
                    </a:cubicBezTo>
                    <a:cubicBezTo>
                      <a:pt x="226774" y="60775"/>
                      <a:pt x="228864" y="61559"/>
                      <a:pt x="229909" y="62604"/>
                    </a:cubicBezTo>
                    <a:cubicBezTo>
                      <a:pt x="230693" y="63388"/>
                      <a:pt x="231476" y="64433"/>
                      <a:pt x="231215" y="66001"/>
                    </a:cubicBezTo>
                    <a:cubicBezTo>
                      <a:pt x="230954" y="69919"/>
                      <a:pt x="231999" y="83504"/>
                      <a:pt x="226512" y="83243"/>
                    </a:cubicBezTo>
                    <a:cubicBezTo>
                      <a:pt x="220765" y="82721"/>
                      <a:pt x="211360" y="82198"/>
                      <a:pt x="210053" y="85595"/>
                    </a:cubicBezTo>
                    <a:cubicBezTo>
                      <a:pt x="208747" y="88991"/>
                      <a:pt x="201171" y="95522"/>
                      <a:pt x="209008" y="96567"/>
                    </a:cubicBezTo>
                    <a:cubicBezTo>
                      <a:pt x="216846" y="97612"/>
                      <a:pt x="218936" y="99702"/>
                      <a:pt x="222593" y="103360"/>
                    </a:cubicBezTo>
                    <a:cubicBezTo>
                      <a:pt x="226512" y="107017"/>
                      <a:pt x="246106" y="125305"/>
                      <a:pt x="247152" y="131314"/>
                    </a:cubicBezTo>
                    <a:cubicBezTo>
                      <a:pt x="247935" y="137062"/>
                      <a:pt x="250025" y="146205"/>
                      <a:pt x="254989" y="148034"/>
                    </a:cubicBezTo>
                    <a:cubicBezTo>
                      <a:pt x="259953" y="149863"/>
                      <a:pt x="267791" y="151169"/>
                      <a:pt x="267791" y="154043"/>
                    </a:cubicBezTo>
                    <a:cubicBezTo>
                      <a:pt x="267791" y="156917"/>
                      <a:pt x="263349" y="159268"/>
                      <a:pt x="265178" y="161358"/>
                    </a:cubicBezTo>
                    <a:cubicBezTo>
                      <a:pt x="266223" y="162665"/>
                      <a:pt x="268052" y="163710"/>
                      <a:pt x="269619" y="16580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2A7CA943-3D52-071E-3A06-B167E2EC96E9}"/>
                  </a:ext>
                </a:extLst>
              </p:cNvPr>
              <p:cNvSpPr/>
              <p:nvPr/>
            </p:nvSpPr>
            <p:spPr>
              <a:xfrm>
                <a:off x="5572499" y="3754174"/>
                <a:ext cx="324323" cy="248289"/>
              </a:xfrm>
              <a:custGeom>
                <a:avLst/>
                <a:gdLst>
                  <a:gd name="connsiteX0" fmla="*/ 324324 w 324323"/>
                  <a:gd name="connsiteY0" fmla="*/ 148711 h 248289"/>
                  <a:gd name="connsiteX1" fmla="*/ 260839 w 324323"/>
                  <a:gd name="connsiteY1" fmla="*/ 213764 h 248289"/>
                  <a:gd name="connsiteX2" fmla="*/ 228443 w 324323"/>
                  <a:gd name="connsiteY2" fmla="*/ 217944 h 248289"/>
                  <a:gd name="connsiteX3" fmla="*/ 213029 w 324323"/>
                  <a:gd name="connsiteY3" fmla="*/ 229177 h 248289"/>
                  <a:gd name="connsiteX4" fmla="*/ 199183 w 324323"/>
                  <a:gd name="connsiteY4" fmla="*/ 231268 h 248289"/>
                  <a:gd name="connsiteX5" fmla="*/ 193435 w 324323"/>
                  <a:gd name="connsiteY5" fmla="*/ 236493 h 248289"/>
                  <a:gd name="connsiteX6" fmla="*/ 190039 w 324323"/>
                  <a:gd name="connsiteY6" fmla="*/ 238060 h 248289"/>
                  <a:gd name="connsiteX7" fmla="*/ 177237 w 324323"/>
                  <a:gd name="connsiteY7" fmla="*/ 237277 h 248289"/>
                  <a:gd name="connsiteX8" fmla="*/ 167832 w 324323"/>
                  <a:gd name="connsiteY8" fmla="*/ 230484 h 248289"/>
                  <a:gd name="connsiteX9" fmla="*/ 153724 w 324323"/>
                  <a:gd name="connsiteY9" fmla="*/ 236232 h 248289"/>
                  <a:gd name="connsiteX10" fmla="*/ 143797 w 324323"/>
                  <a:gd name="connsiteY10" fmla="*/ 245637 h 248289"/>
                  <a:gd name="connsiteX11" fmla="*/ 135698 w 324323"/>
                  <a:gd name="connsiteY11" fmla="*/ 247465 h 248289"/>
                  <a:gd name="connsiteX12" fmla="*/ 113491 w 324323"/>
                  <a:gd name="connsiteY12" fmla="*/ 245898 h 248289"/>
                  <a:gd name="connsiteX13" fmla="*/ 85798 w 324323"/>
                  <a:gd name="connsiteY13" fmla="*/ 229961 h 248289"/>
                  <a:gd name="connsiteX14" fmla="*/ 71168 w 324323"/>
                  <a:gd name="connsiteY14" fmla="*/ 227349 h 248289"/>
                  <a:gd name="connsiteX15" fmla="*/ 65159 w 324323"/>
                  <a:gd name="connsiteY15" fmla="*/ 223430 h 248289"/>
                  <a:gd name="connsiteX16" fmla="*/ 64636 w 324323"/>
                  <a:gd name="connsiteY16" fmla="*/ 222646 h 248289"/>
                  <a:gd name="connsiteX17" fmla="*/ 59673 w 324323"/>
                  <a:gd name="connsiteY17" fmla="*/ 217421 h 248289"/>
                  <a:gd name="connsiteX18" fmla="*/ 62285 w 324323"/>
                  <a:gd name="connsiteY18" fmla="*/ 210106 h 248289"/>
                  <a:gd name="connsiteX19" fmla="*/ 49484 w 324323"/>
                  <a:gd name="connsiteY19" fmla="*/ 204097 h 248289"/>
                  <a:gd name="connsiteX20" fmla="*/ 41646 w 324323"/>
                  <a:gd name="connsiteY20" fmla="*/ 187377 h 248289"/>
                  <a:gd name="connsiteX21" fmla="*/ 17088 w 324323"/>
                  <a:gd name="connsiteY21" fmla="*/ 159423 h 248289"/>
                  <a:gd name="connsiteX22" fmla="*/ 3503 w 324323"/>
                  <a:gd name="connsiteY22" fmla="*/ 152630 h 248289"/>
                  <a:gd name="connsiteX23" fmla="*/ 4548 w 324323"/>
                  <a:gd name="connsiteY23" fmla="*/ 141657 h 248289"/>
                  <a:gd name="connsiteX24" fmla="*/ 21007 w 324323"/>
                  <a:gd name="connsiteY24" fmla="*/ 139306 h 248289"/>
                  <a:gd name="connsiteX25" fmla="*/ 25709 w 324323"/>
                  <a:gd name="connsiteY25" fmla="*/ 122063 h 248289"/>
                  <a:gd name="connsiteX26" fmla="*/ 24403 w 324323"/>
                  <a:gd name="connsiteY26" fmla="*/ 118667 h 248289"/>
                  <a:gd name="connsiteX27" fmla="*/ 29106 w 324323"/>
                  <a:gd name="connsiteY27" fmla="*/ 103253 h 248289"/>
                  <a:gd name="connsiteX28" fmla="*/ 30935 w 324323"/>
                  <a:gd name="connsiteY28" fmla="*/ 90452 h 248289"/>
                  <a:gd name="connsiteX29" fmla="*/ 43997 w 324323"/>
                  <a:gd name="connsiteY29" fmla="*/ 84704 h 248289"/>
                  <a:gd name="connsiteX30" fmla="*/ 48961 w 324323"/>
                  <a:gd name="connsiteY30" fmla="*/ 62759 h 248289"/>
                  <a:gd name="connsiteX31" fmla="*/ 60456 w 324323"/>
                  <a:gd name="connsiteY31" fmla="*/ 47606 h 248289"/>
                  <a:gd name="connsiteX32" fmla="*/ 70123 w 324323"/>
                  <a:gd name="connsiteY32" fmla="*/ 42903 h 248289"/>
                  <a:gd name="connsiteX33" fmla="*/ 77699 w 324323"/>
                  <a:gd name="connsiteY33" fmla="*/ 12859 h 248289"/>
                  <a:gd name="connsiteX34" fmla="*/ 79005 w 324323"/>
                  <a:gd name="connsiteY34" fmla="*/ 13382 h 248289"/>
                  <a:gd name="connsiteX35" fmla="*/ 89717 w 324323"/>
                  <a:gd name="connsiteY35" fmla="*/ 12598 h 248289"/>
                  <a:gd name="connsiteX36" fmla="*/ 94681 w 324323"/>
                  <a:gd name="connsiteY36" fmla="*/ 10508 h 248289"/>
                  <a:gd name="connsiteX37" fmla="*/ 100428 w 324323"/>
                  <a:gd name="connsiteY37" fmla="*/ 9724 h 248289"/>
                  <a:gd name="connsiteX38" fmla="*/ 110356 w 324323"/>
                  <a:gd name="connsiteY38" fmla="*/ 1364 h 248289"/>
                  <a:gd name="connsiteX39" fmla="*/ 122635 w 324323"/>
                  <a:gd name="connsiteY39" fmla="*/ 9202 h 248289"/>
                  <a:gd name="connsiteX40" fmla="*/ 132563 w 324323"/>
                  <a:gd name="connsiteY40" fmla="*/ 5805 h 248289"/>
                  <a:gd name="connsiteX41" fmla="*/ 138572 w 324323"/>
                  <a:gd name="connsiteY41" fmla="*/ 8679 h 248289"/>
                  <a:gd name="connsiteX42" fmla="*/ 144580 w 324323"/>
                  <a:gd name="connsiteY42" fmla="*/ 5805 h 248289"/>
                  <a:gd name="connsiteX43" fmla="*/ 156598 w 324323"/>
                  <a:gd name="connsiteY43" fmla="*/ 7895 h 248289"/>
                  <a:gd name="connsiteX44" fmla="*/ 164697 w 324323"/>
                  <a:gd name="connsiteY44" fmla="*/ 14166 h 248289"/>
                  <a:gd name="connsiteX45" fmla="*/ 175931 w 324323"/>
                  <a:gd name="connsiteY45" fmla="*/ 20697 h 248289"/>
                  <a:gd name="connsiteX46" fmla="*/ 203101 w 324323"/>
                  <a:gd name="connsiteY46" fmla="*/ 51525 h 248289"/>
                  <a:gd name="connsiteX47" fmla="*/ 201534 w 324323"/>
                  <a:gd name="connsiteY47" fmla="*/ 54137 h 248289"/>
                  <a:gd name="connsiteX48" fmla="*/ 195786 w 324323"/>
                  <a:gd name="connsiteY48" fmla="*/ 63804 h 248289"/>
                  <a:gd name="connsiteX49" fmla="*/ 190039 w 324323"/>
                  <a:gd name="connsiteY49" fmla="*/ 76083 h 248289"/>
                  <a:gd name="connsiteX50" fmla="*/ 192390 w 324323"/>
                  <a:gd name="connsiteY50" fmla="*/ 85749 h 248289"/>
                  <a:gd name="connsiteX51" fmla="*/ 216164 w 324323"/>
                  <a:gd name="connsiteY51" fmla="*/ 83398 h 248289"/>
                  <a:gd name="connsiteX52" fmla="*/ 210939 w 324323"/>
                  <a:gd name="connsiteY52" fmla="*/ 90713 h 248289"/>
                  <a:gd name="connsiteX53" fmla="*/ 226353 w 324323"/>
                  <a:gd name="connsiteY53" fmla="*/ 118144 h 248289"/>
                  <a:gd name="connsiteX54" fmla="*/ 290622 w 324323"/>
                  <a:gd name="connsiteY54" fmla="*/ 146099 h 248289"/>
                  <a:gd name="connsiteX55" fmla="*/ 324324 w 324323"/>
                  <a:gd name="connsiteY55" fmla="*/ 148711 h 248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324323" h="248289">
                    <a:moveTo>
                      <a:pt x="324324" y="148711"/>
                    </a:moveTo>
                    <a:cubicBezTo>
                      <a:pt x="324324" y="148711"/>
                      <a:pt x="265019" y="208800"/>
                      <a:pt x="260839" y="213764"/>
                    </a:cubicBezTo>
                    <a:cubicBezTo>
                      <a:pt x="256398" y="218727"/>
                      <a:pt x="233146" y="216637"/>
                      <a:pt x="228443" y="217944"/>
                    </a:cubicBezTo>
                    <a:cubicBezTo>
                      <a:pt x="223741" y="219250"/>
                      <a:pt x="217732" y="226565"/>
                      <a:pt x="213029" y="229177"/>
                    </a:cubicBezTo>
                    <a:cubicBezTo>
                      <a:pt x="208327" y="231790"/>
                      <a:pt x="201795" y="231268"/>
                      <a:pt x="199183" y="231268"/>
                    </a:cubicBezTo>
                    <a:cubicBezTo>
                      <a:pt x="196570" y="231268"/>
                      <a:pt x="195786" y="233096"/>
                      <a:pt x="193435" y="236493"/>
                    </a:cubicBezTo>
                    <a:cubicBezTo>
                      <a:pt x="192912" y="237538"/>
                      <a:pt x="191606" y="238060"/>
                      <a:pt x="190039" y="238060"/>
                    </a:cubicBezTo>
                    <a:cubicBezTo>
                      <a:pt x="185859" y="238583"/>
                      <a:pt x="179589" y="237277"/>
                      <a:pt x="177237" y="237277"/>
                    </a:cubicBezTo>
                    <a:cubicBezTo>
                      <a:pt x="174102" y="237015"/>
                      <a:pt x="171751" y="232313"/>
                      <a:pt x="167832" y="230484"/>
                    </a:cubicBezTo>
                    <a:cubicBezTo>
                      <a:pt x="163913" y="228655"/>
                      <a:pt x="158427" y="234925"/>
                      <a:pt x="153724" y="236232"/>
                    </a:cubicBezTo>
                    <a:cubicBezTo>
                      <a:pt x="148760" y="237538"/>
                      <a:pt x="144842" y="242240"/>
                      <a:pt x="143797" y="245637"/>
                    </a:cubicBezTo>
                    <a:cubicBezTo>
                      <a:pt x="142752" y="248772"/>
                      <a:pt x="138310" y="248772"/>
                      <a:pt x="135698" y="247465"/>
                    </a:cubicBezTo>
                    <a:cubicBezTo>
                      <a:pt x="132824" y="246159"/>
                      <a:pt x="119239" y="246420"/>
                      <a:pt x="113491" y="245898"/>
                    </a:cubicBezTo>
                    <a:cubicBezTo>
                      <a:pt x="107744" y="245375"/>
                      <a:pt x="91546" y="234403"/>
                      <a:pt x="85798" y="229961"/>
                    </a:cubicBezTo>
                    <a:cubicBezTo>
                      <a:pt x="80051" y="225520"/>
                      <a:pt x="75087" y="226826"/>
                      <a:pt x="71168" y="227349"/>
                    </a:cubicBezTo>
                    <a:cubicBezTo>
                      <a:pt x="67249" y="227871"/>
                      <a:pt x="66727" y="225781"/>
                      <a:pt x="65159" y="223430"/>
                    </a:cubicBezTo>
                    <a:cubicBezTo>
                      <a:pt x="64898" y="223169"/>
                      <a:pt x="64898" y="222908"/>
                      <a:pt x="64636" y="222646"/>
                    </a:cubicBezTo>
                    <a:cubicBezTo>
                      <a:pt x="63069" y="220556"/>
                      <a:pt x="61502" y="219511"/>
                      <a:pt x="59673" y="217421"/>
                    </a:cubicBezTo>
                    <a:cubicBezTo>
                      <a:pt x="57844" y="215331"/>
                      <a:pt x="62285" y="212719"/>
                      <a:pt x="62285" y="210106"/>
                    </a:cubicBezTo>
                    <a:cubicBezTo>
                      <a:pt x="62285" y="207494"/>
                      <a:pt x="54447" y="205926"/>
                      <a:pt x="49484" y="204097"/>
                    </a:cubicBezTo>
                    <a:cubicBezTo>
                      <a:pt x="44520" y="202268"/>
                      <a:pt x="42691" y="193125"/>
                      <a:pt x="41646" y="187377"/>
                    </a:cubicBezTo>
                    <a:cubicBezTo>
                      <a:pt x="40601" y="181629"/>
                      <a:pt x="21007" y="163342"/>
                      <a:pt x="17088" y="159423"/>
                    </a:cubicBezTo>
                    <a:cubicBezTo>
                      <a:pt x="13169" y="155765"/>
                      <a:pt x="11340" y="153675"/>
                      <a:pt x="3503" y="152630"/>
                    </a:cubicBezTo>
                    <a:cubicBezTo>
                      <a:pt x="-4335" y="151585"/>
                      <a:pt x="3242" y="145315"/>
                      <a:pt x="4548" y="141657"/>
                    </a:cubicBezTo>
                    <a:cubicBezTo>
                      <a:pt x="5854" y="138000"/>
                      <a:pt x="15520" y="138784"/>
                      <a:pt x="21007" y="139306"/>
                    </a:cubicBezTo>
                    <a:cubicBezTo>
                      <a:pt x="26755" y="139829"/>
                      <a:pt x="25448" y="125982"/>
                      <a:pt x="25709" y="122063"/>
                    </a:cubicBezTo>
                    <a:cubicBezTo>
                      <a:pt x="25709" y="120496"/>
                      <a:pt x="25187" y="119451"/>
                      <a:pt x="24403" y="118667"/>
                    </a:cubicBezTo>
                    <a:cubicBezTo>
                      <a:pt x="24403" y="118667"/>
                      <a:pt x="29106" y="108478"/>
                      <a:pt x="29106" y="103253"/>
                    </a:cubicBezTo>
                    <a:cubicBezTo>
                      <a:pt x="29106" y="98028"/>
                      <a:pt x="27538" y="94370"/>
                      <a:pt x="30935" y="90452"/>
                    </a:cubicBezTo>
                    <a:cubicBezTo>
                      <a:pt x="34331" y="86533"/>
                      <a:pt x="42169" y="95938"/>
                      <a:pt x="43997" y="84704"/>
                    </a:cubicBezTo>
                    <a:cubicBezTo>
                      <a:pt x="45826" y="73209"/>
                      <a:pt x="45304" y="68245"/>
                      <a:pt x="48961" y="62759"/>
                    </a:cubicBezTo>
                    <a:cubicBezTo>
                      <a:pt x="52619" y="57272"/>
                      <a:pt x="56538" y="48912"/>
                      <a:pt x="60456" y="47606"/>
                    </a:cubicBezTo>
                    <a:cubicBezTo>
                      <a:pt x="64114" y="46300"/>
                      <a:pt x="68816" y="47867"/>
                      <a:pt x="70123" y="42903"/>
                    </a:cubicBezTo>
                    <a:cubicBezTo>
                      <a:pt x="71429" y="38201"/>
                      <a:pt x="77438" y="13904"/>
                      <a:pt x="77699" y="12859"/>
                    </a:cubicBezTo>
                    <a:cubicBezTo>
                      <a:pt x="78222" y="13120"/>
                      <a:pt x="78483" y="13382"/>
                      <a:pt x="79005" y="13382"/>
                    </a:cubicBezTo>
                    <a:cubicBezTo>
                      <a:pt x="82924" y="13382"/>
                      <a:pt x="87627" y="14949"/>
                      <a:pt x="89717" y="12598"/>
                    </a:cubicBezTo>
                    <a:cubicBezTo>
                      <a:pt x="91807" y="10508"/>
                      <a:pt x="93113" y="8940"/>
                      <a:pt x="94681" y="10508"/>
                    </a:cubicBezTo>
                    <a:cubicBezTo>
                      <a:pt x="96248" y="12075"/>
                      <a:pt x="98861" y="13382"/>
                      <a:pt x="100428" y="9724"/>
                    </a:cubicBezTo>
                    <a:cubicBezTo>
                      <a:pt x="101996" y="6328"/>
                      <a:pt x="106437" y="-3600"/>
                      <a:pt x="110356" y="1364"/>
                    </a:cubicBezTo>
                    <a:cubicBezTo>
                      <a:pt x="114536" y="6328"/>
                      <a:pt x="118716" y="11030"/>
                      <a:pt x="122635" y="9202"/>
                    </a:cubicBezTo>
                    <a:cubicBezTo>
                      <a:pt x="126554" y="7373"/>
                      <a:pt x="131518" y="3193"/>
                      <a:pt x="132563" y="5805"/>
                    </a:cubicBezTo>
                    <a:cubicBezTo>
                      <a:pt x="133608" y="8418"/>
                      <a:pt x="135959" y="10508"/>
                      <a:pt x="138572" y="8679"/>
                    </a:cubicBezTo>
                    <a:cubicBezTo>
                      <a:pt x="141445" y="6850"/>
                      <a:pt x="143274" y="4760"/>
                      <a:pt x="144580" y="5805"/>
                    </a:cubicBezTo>
                    <a:cubicBezTo>
                      <a:pt x="145625" y="6850"/>
                      <a:pt x="155031" y="5283"/>
                      <a:pt x="156598" y="7895"/>
                    </a:cubicBezTo>
                    <a:cubicBezTo>
                      <a:pt x="158166" y="10769"/>
                      <a:pt x="161040" y="12859"/>
                      <a:pt x="164697" y="14166"/>
                    </a:cubicBezTo>
                    <a:cubicBezTo>
                      <a:pt x="168354" y="15472"/>
                      <a:pt x="172796" y="17300"/>
                      <a:pt x="175931" y="20697"/>
                    </a:cubicBezTo>
                    <a:cubicBezTo>
                      <a:pt x="178805" y="24355"/>
                      <a:pt x="203101" y="51525"/>
                      <a:pt x="203101" y="51525"/>
                    </a:cubicBezTo>
                    <a:cubicBezTo>
                      <a:pt x="202318" y="51786"/>
                      <a:pt x="201795" y="52570"/>
                      <a:pt x="201534" y="54137"/>
                    </a:cubicBezTo>
                    <a:cubicBezTo>
                      <a:pt x="199967" y="60146"/>
                      <a:pt x="198138" y="61452"/>
                      <a:pt x="195786" y="63804"/>
                    </a:cubicBezTo>
                    <a:cubicBezTo>
                      <a:pt x="193435" y="65894"/>
                      <a:pt x="189778" y="71641"/>
                      <a:pt x="190039" y="76083"/>
                    </a:cubicBezTo>
                    <a:cubicBezTo>
                      <a:pt x="190300" y="80524"/>
                      <a:pt x="187426" y="87578"/>
                      <a:pt x="192390" y="85749"/>
                    </a:cubicBezTo>
                    <a:cubicBezTo>
                      <a:pt x="197093" y="84181"/>
                      <a:pt x="215380" y="83398"/>
                      <a:pt x="216164" y="83398"/>
                    </a:cubicBezTo>
                    <a:cubicBezTo>
                      <a:pt x="214336" y="86010"/>
                      <a:pt x="212245" y="88623"/>
                      <a:pt x="210939" y="90713"/>
                    </a:cubicBezTo>
                    <a:cubicBezTo>
                      <a:pt x="207543" y="95938"/>
                      <a:pt x="216164" y="106650"/>
                      <a:pt x="226353" y="118144"/>
                    </a:cubicBezTo>
                    <a:cubicBezTo>
                      <a:pt x="236542" y="129379"/>
                      <a:pt x="275730" y="140874"/>
                      <a:pt x="290622" y="146099"/>
                    </a:cubicBezTo>
                    <a:cubicBezTo>
                      <a:pt x="304468" y="151324"/>
                      <a:pt x="324324" y="148711"/>
                      <a:pt x="324324" y="14871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21B5983E-FE02-F07F-7F71-A47788CDDF70}"/>
                  </a:ext>
                </a:extLst>
              </p:cNvPr>
              <p:cNvSpPr/>
              <p:nvPr/>
            </p:nvSpPr>
            <p:spPr>
              <a:xfrm>
                <a:off x="5499544" y="3985180"/>
                <a:ext cx="117016" cy="122689"/>
              </a:xfrm>
              <a:custGeom>
                <a:avLst/>
                <a:gdLst>
                  <a:gd name="connsiteX0" fmla="*/ 94484 w 117016"/>
                  <a:gd name="connsiteY0" fmla="*/ 85430 h 122689"/>
                  <a:gd name="connsiteX1" fmla="*/ 92393 w 117016"/>
                  <a:gd name="connsiteY1" fmla="*/ 91439 h 122689"/>
                  <a:gd name="connsiteX2" fmla="*/ 85078 w 117016"/>
                  <a:gd name="connsiteY2" fmla="*/ 84385 h 122689"/>
                  <a:gd name="connsiteX3" fmla="*/ 72799 w 117016"/>
                  <a:gd name="connsiteY3" fmla="*/ 86475 h 122689"/>
                  <a:gd name="connsiteX4" fmla="*/ 67052 w 117016"/>
                  <a:gd name="connsiteY4" fmla="*/ 86997 h 122689"/>
                  <a:gd name="connsiteX5" fmla="*/ 62088 w 117016"/>
                  <a:gd name="connsiteY5" fmla="*/ 87520 h 122689"/>
                  <a:gd name="connsiteX6" fmla="*/ 56079 w 117016"/>
                  <a:gd name="connsiteY6" fmla="*/ 91961 h 122689"/>
                  <a:gd name="connsiteX7" fmla="*/ 50854 w 117016"/>
                  <a:gd name="connsiteY7" fmla="*/ 97448 h 122689"/>
                  <a:gd name="connsiteX8" fmla="*/ 47719 w 117016"/>
                  <a:gd name="connsiteY8" fmla="*/ 108943 h 122689"/>
                  <a:gd name="connsiteX9" fmla="*/ 47980 w 117016"/>
                  <a:gd name="connsiteY9" fmla="*/ 114168 h 122689"/>
                  <a:gd name="connsiteX10" fmla="*/ 21855 w 117016"/>
                  <a:gd name="connsiteY10" fmla="*/ 114168 h 122689"/>
                  <a:gd name="connsiteX11" fmla="*/ 18459 w 117016"/>
                  <a:gd name="connsiteY11" fmla="*/ 117564 h 122689"/>
                  <a:gd name="connsiteX12" fmla="*/ 12188 w 117016"/>
                  <a:gd name="connsiteY12" fmla="*/ 120699 h 122689"/>
                  <a:gd name="connsiteX13" fmla="*/ 6441 w 117016"/>
                  <a:gd name="connsiteY13" fmla="*/ 122528 h 122689"/>
                  <a:gd name="connsiteX14" fmla="*/ 954 w 117016"/>
                  <a:gd name="connsiteY14" fmla="*/ 119916 h 122689"/>
                  <a:gd name="connsiteX15" fmla="*/ 432 w 117016"/>
                  <a:gd name="connsiteY15" fmla="*/ 119132 h 122689"/>
                  <a:gd name="connsiteX16" fmla="*/ 171 w 117016"/>
                  <a:gd name="connsiteY16" fmla="*/ 112600 h 122689"/>
                  <a:gd name="connsiteX17" fmla="*/ 1477 w 117016"/>
                  <a:gd name="connsiteY17" fmla="*/ 104763 h 122689"/>
                  <a:gd name="connsiteX18" fmla="*/ 2522 w 117016"/>
                  <a:gd name="connsiteY18" fmla="*/ 99015 h 122689"/>
                  <a:gd name="connsiteX19" fmla="*/ 3567 w 117016"/>
                  <a:gd name="connsiteY19" fmla="*/ 88826 h 122689"/>
                  <a:gd name="connsiteX20" fmla="*/ 4351 w 117016"/>
                  <a:gd name="connsiteY20" fmla="*/ 85169 h 122689"/>
                  <a:gd name="connsiteX21" fmla="*/ 5135 w 117016"/>
                  <a:gd name="connsiteY21" fmla="*/ 80205 h 122689"/>
                  <a:gd name="connsiteX22" fmla="*/ 6963 w 117016"/>
                  <a:gd name="connsiteY22" fmla="*/ 75241 h 122689"/>
                  <a:gd name="connsiteX23" fmla="*/ 13233 w 117016"/>
                  <a:gd name="connsiteY23" fmla="*/ 66097 h 122689"/>
                  <a:gd name="connsiteX24" fmla="*/ 16891 w 117016"/>
                  <a:gd name="connsiteY24" fmla="*/ 64007 h 122689"/>
                  <a:gd name="connsiteX25" fmla="*/ 22116 w 117016"/>
                  <a:gd name="connsiteY25" fmla="*/ 59566 h 122689"/>
                  <a:gd name="connsiteX26" fmla="*/ 26819 w 117016"/>
                  <a:gd name="connsiteY26" fmla="*/ 56170 h 122689"/>
                  <a:gd name="connsiteX27" fmla="*/ 29954 w 117016"/>
                  <a:gd name="connsiteY27" fmla="*/ 54602 h 122689"/>
                  <a:gd name="connsiteX28" fmla="*/ 33611 w 117016"/>
                  <a:gd name="connsiteY28" fmla="*/ 51467 h 122689"/>
                  <a:gd name="connsiteX29" fmla="*/ 36224 w 117016"/>
                  <a:gd name="connsiteY29" fmla="*/ 46503 h 122689"/>
                  <a:gd name="connsiteX30" fmla="*/ 30476 w 117016"/>
                  <a:gd name="connsiteY30" fmla="*/ 43629 h 122689"/>
                  <a:gd name="connsiteX31" fmla="*/ 28386 w 117016"/>
                  <a:gd name="connsiteY31" fmla="*/ 37359 h 122689"/>
                  <a:gd name="connsiteX32" fmla="*/ 24467 w 117016"/>
                  <a:gd name="connsiteY32" fmla="*/ 26387 h 122689"/>
                  <a:gd name="connsiteX33" fmla="*/ 26296 w 117016"/>
                  <a:gd name="connsiteY33" fmla="*/ 18027 h 122689"/>
                  <a:gd name="connsiteX34" fmla="*/ 26035 w 117016"/>
                  <a:gd name="connsiteY34" fmla="*/ 17504 h 122689"/>
                  <a:gd name="connsiteX35" fmla="*/ 32044 w 117016"/>
                  <a:gd name="connsiteY35" fmla="*/ 10711 h 122689"/>
                  <a:gd name="connsiteX36" fmla="*/ 42233 w 117016"/>
                  <a:gd name="connsiteY36" fmla="*/ 12279 h 122689"/>
                  <a:gd name="connsiteX37" fmla="*/ 48764 w 117016"/>
                  <a:gd name="connsiteY37" fmla="*/ 9666 h 122689"/>
                  <a:gd name="connsiteX38" fmla="*/ 57647 w 117016"/>
                  <a:gd name="connsiteY38" fmla="*/ 14108 h 122689"/>
                  <a:gd name="connsiteX39" fmla="*/ 62349 w 117016"/>
                  <a:gd name="connsiteY39" fmla="*/ 10450 h 122689"/>
                  <a:gd name="connsiteX40" fmla="*/ 74367 w 117016"/>
                  <a:gd name="connsiteY40" fmla="*/ 6793 h 122689"/>
                  <a:gd name="connsiteX41" fmla="*/ 87430 w 117016"/>
                  <a:gd name="connsiteY41" fmla="*/ 8360 h 122689"/>
                  <a:gd name="connsiteX42" fmla="*/ 93961 w 117016"/>
                  <a:gd name="connsiteY42" fmla="*/ 0 h 122689"/>
                  <a:gd name="connsiteX43" fmla="*/ 102321 w 117016"/>
                  <a:gd name="connsiteY43" fmla="*/ 11756 h 122689"/>
                  <a:gd name="connsiteX44" fmla="*/ 105979 w 117016"/>
                  <a:gd name="connsiteY44" fmla="*/ 22729 h 122689"/>
                  <a:gd name="connsiteX45" fmla="*/ 111988 w 117016"/>
                  <a:gd name="connsiteY45" fmla="*/ 35008 h 122689"/>
                  <a:gd name="connsiteX46" fmla="*/ 116951 w 117016"/>
                  <a:gd name="connsiteY46" fmla="*/ 51206 h 122689"/>
                  <a:gd name="connsiteX47" fmla="*/ 94484 w 117016"/>
                  <a:gd name="connsiteY47" fmla="*/ 85430 h 12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17016" h="122689">
                    <a:moveTo>
                      <a:pt x="94484" y="85430"/>
                    </a:moveTo>
                    <a:cubicBezTo>
                      <a:pt x="93439" y="87259"/>
                      <a:pt x="92655" y="89349"/>
                      <a:pt x="92393" y="91439"/>
                    </a:cubicBezTo>
                    <a:cubicBezTo>
                      <a:pt x="90042" y="88826"/>
                      <a:pt x="87952" y="86214"/>
                      <a:pt x="85078" y="84385"/>
                    </a:cubicBezTo>
                    <a:cubicBezTo>
                      <a:pt x="80898" y="81772"/>
                      <a:pt x="76718" y="85169"/>
                      <a:pt x="72799" y="86475"/>
                    </a:cubicBezTo>
                    <a:cubicBezTo>
                      <a:pt x="70971" y="86997"/>
                      <a:pt x="68881" y="87259"/>
                      <a:pt x="67052" y="86997"/>
                    </a:cubicBezTo>
                    <a:cubicBezTo>
                      <a:pt x="65223" y="86736"/>
                      <a:pt x="63655" y="86736"/>
                      <a:pt x="62088" y="87520"/>
                    </a:cubicBezTo>
                    <a:cubicBezTo>
                      <a:pt x="59737" y="88565"/>
                      <a:pt x="57908" y="90394"/>
                      <a:pt x="56079" y="91961"/>
                    </a:cubicBezTo>
                    <a:cubicBezTo>
                      <a:pt x="54250" y="93529"/>
                      <a:pt x="52422" y="95358"/>
                      <a:pt x="50854" y="97448"/>
                    </a:cubicBezTo>
                    <a:cubicBezTo>
                      <a:pt x="48242" y="100844"/>
                      <a:pt x="47719" y="104763"/>
                      <a:pt x="47719" y="108943"/>
                    </a:cubicBezTo>
                    <a:cubicBezTo>
                      <a:pt x="47719" y="110772"/>
                      <a:pt x="47980" y="112339"/>
                      <a:pt x="47980" y="114168"/>
                    </a:cubicBezTo>
                    <a:lnTo>
                      <a:pt x="21855" y="114168"/>
                    </a:lnTo>
                    <a:lnTo>
                      <a:pt x="18459" y="117564"/>
                    </a:lnTo>
                    <a:cubicBezTo>
                      <a:pt x="15846" y="117564"/>
                      <a:pt x="14017" y="119132"/>
                      <a:pt x="12188" y="120699"/>
                    </a:cubicBezTo>
                    <a:cubicBezTo>
                      <a:pt x="10360" y="122267"/>
                      <a:pt x="8792" y="123051"/>
                      <a:pt x="6441" y="122528"/>
                    </a:cubicBezTo>
                    <a:cubicBezTo>
                      <a:pt x="4612" y="122006"/>
                      <a:pt x="1999" y="121483"/>
                      <a:pt x="954" y="119916"/>
                    </a:cubicBezTo>
                    <a:cubicBezTo>
                      <a:pt x="693" y="119654"/>
                      <a:pt x="693" y="119393"/>
                      <a:pt x="432" y="119132"/>
                    </a:cubicBezTo>
                    <a:cubicBezTo>
                      <a:pt x="-352" y="117303"/>
                      <a:pt x="171" y="114429"/>
                      <a:pt x="171" y="112600"/>
                    </a:cubicBezTo>
                    <a:cubicBezTo>
                      <a:pt x="432" y="109988"/>
                      <a:pt x="693" y="107375"/>
                      <a:pt x="1477" y="104763"/>
                    </a:cubicBezTo>
                    <a:cubicBezTo>
                      <a:pt x="1999" y="102934"/>
                      <a:pt x="2261" y="100844"/>
                      <a:pt x="2522" y="99015"/>
                    </a:cubicBezTo>
                    <a:cubicBezTo>
                      <a:pt x="3044" y="95619"/>
                      <a:pt x="3306" y="92223"/>
                      <a:pt x="3567" y="88826"/>
                    </a:cubicBezTo>
                    <a:cubicBezTo>
                      <a:pt x="3567" y="87520"/>
                      <a:pt x="4351" y="86475"/>
                      <a:pt x="4351" y="85169"/>
                    </a:cubicBezTo>
                    <a:cubicBezTo>
                      <a:pt x="4612" y="83601"/>
                      <a:pt x="4873" y="81772"/>
                      <a:pt x="5135" y="80205"/>
                    </a:cubicBezTo>
                    <a:cubicBezTo>
                      <a:pt x="5657" y="78376"/>
                      <a:pt x="6441" y="76809"/>
                      <a:pt x="6963" y="75241"/>
                    </a:cubicBezTo>
                    <a:cubicBezTo>
                      <a:pt x="8270" y="71584"/>
                      <a:pt x="10360" y="68710"/>
                      <a:pt x="13233" y="66097"/>
                    </a:cubicBezTo>
                    <a:cubicBezTo>
                      <a:pt x="14279" y="65052"/>
                      <a:pt x="15585" y="64530"/>
                      <a:pt x="16891" y="64007"/>
                    </a:cubicBezTo>
                    <a:cubicBezTo>
                      <a:pt x="18981" y="62962"/>
                      <a:pt x="20287" y="60872"/>
                      <a:pt x="22116" y="59566"/>
                    </a:cubicBezTo>
                    <a:cubicBezTo>
                      <a:pt x="23684" y="58259"/>
                      <a:pt x="25251" y="57215"/>
                      <a:pt x="26819" y="56170"/>
                    </a:cubicBezTo>
                    <a:cubicBezTo>
                      <a:pt x="27864" y="55647"/>
                      <a:pt x="28909" y="55125"/>
                      <a:pt x="29954" y="54602"/>
                    </a:cubicBezTo>
                    <a:cubicBezTo>
                      <a:pt x="31260" y="53818"/>
                      <a:pt x="32305" y="52773"/>
                      <a:pt x="33611" y="51467"/>
                    </a:cubicBezTo>
                    <a:cubicBezTo>
                      <a:pt x="34917" y="50161"/>
                      <a:pt x="36485" y="48593"/>
                      <a:pt x="36224" y="46503"/>
                    </a:cubicBezTo>
                    <a:cubicBezTo>
                      <a:pt x="35701" y="43890"/>
                      <a:pt x="32305" y="44413"/>
                      <a:pt x="30476" y="43629"/>
                    </a:cubicBezTo>
                    <a:cubicBezTo>
                      <a:pt x="28125" y="42584"/>
                      <a:pt x="28909" y="39188"/>
                      <a:pt x="28386" y="37359"/>
                    </a:cubicBezTo>
                    <a:cubicBezTo>
                      <a:pt x="27602" y="33702"/>
                      <a:pt x="24467" y="30567"/>
                      <a:pt x="24467" y="26387"/>
                    </a:cubicBezTo>
                    <a:cubicBezTo>
                      <a:pt x="24467" y="23513"/>
                      <a:pt x="27864" y="21162"/>
                      <a:pt x="26296" y="18027"/>
                    </a:cubicBezTo>
                    <a:cubicBezTo>
                      <a:pt x="26296" y="17765"/>
                      <a:pt x="26035" y="17765"/>
                      <a:pt x="26035" y="17504"/>
                    </a:cubicBezTo>
                    <a:cubicBezTo>
                      <a:pt x="26035" y="17504"/>
                      <a:pt x="28648" y="10450"/>
                      <a:pt x="32044" y="10711"/>
                    </a:cubicBezTo>
                    <a:cubicBezTo>
                      <a:pt x="35440" y="10973"/>
                      <a:pt x="38053" y="14891"/>
                      <a:pt x="42233" y="12279"/>
                    </a:cubicBezTo>
                    <a:cubicBezTo>
                      <a:pt x="46413" y="9666"/>
                      <a:pt x="48242" y="7576"/>
                      <a:pt x="48764" y="9666"/>
                    </a:cubicBezTo>
                    <a:cubicBezTo>
                      <a:pt x="49286" y="11756"/>
                      <a:pt x="54773" y="17765"/>
                      <a:pt x="57647" y="14108"/>
                    </a:cubicBezTo>
                    <a:cubicBezTo>
                      <a:pt x="60520" y="10450"/>
                      <a:pt x="58169" y="10450"/>
                      <a:pt x="62349" y="10450"/>
                    </a:cubicBezTo>
                    <a:cubicBezTo>
                      <a:pt x="66529" y="10450"/>
                      <a:pt x="71755" y="4964"/>
                      <a:pt x="74367" y="6793"/>
                    </a:cubicBezTo>
                    <a:cubicBezTo>
                      <a:pt x="76980" y="8621"/>
                      <a:pt x="84556" y="11756"/>
                      <a:pt x="87430" y="8360"/>
                    </a:cubicBezTo>
                    <a:cubicBezTo>
                      <a:pt x="88736" y="6793"/>
                      <a:pt x="91087" y="3396"/>
                      <a:pt x="93961" y="0"/>
                    </a:cubicBezTo>
                    <a:cubicBezTo>
                      <a:pt x="93961" y="0"/>
                      <a:pt x="97619" y="8883"/>
                      <a:pt x="102321" y="11756"/>
                    </a:cubicBezTo>
                    <a:cubicBezTo>
                      <a:pt x="107024" y="14630"/>
                      <a:pt x="105979" y="16982"/>
                      <a:pt x="105979" y="22729"/>
                    </a:cubicBezTo>
                    <a:cubicBezTo>
                      <a:pt x="106240" y="28477"/>
                      <a:pt x="111988" y="30828"/>
                      <a:pt x="111988" y="35008"/>
                    </a:cubicBezTo>
                    <a:cubicBezTo>
                      <a:pt x="111988" y="39188"/>
                      <a:pt x="115645" y="42584"/>
                      <a:pt x="116951" y="51206"/>
                    </a:cubicBezTo>
                    <a:cubicBezTo>
                      <a:pt x="118258" y="59566"/>
                      <a:pt x="99448" y="76286"/>
                      <a:pt x="94484" y="854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D313410F-7CF7-81AD-0F62-0211A297138F}"/>
                  </a:ext>
                </a:extLst>
              </p:cNvPr>
              <p:cNvSpPr/>
              <p:nvPr/>
            </p:nvSpPr>
            <p:spPr>
              <a:xfrm>
                <a:off x="5613361" y="3328910"/>
                <a:ext cx="93006" cy="99115"/>
              </a:xfrm>
              <a:custGeom>
                <a:avLst/>
                <a:gdLst>
                  <a:gd name="connsiteX0" fmla="*/ 64007 w 93006"/>
                  <a:gd name="connsiteY0" fmla="*/ 66620 h 99115"/>
                  <a:gd name="connsiteX1" fmla="*/ 58260 w 93006"/>
                  <a:gd name="connsiteY1" fmla="*/ 78899 h 99115"/>
                  <a:gd name="connsiteX2" fmla="*/ 43629 w 93006"/>
                  <a:gd name="connsiteY2" fmla="*/ 82295 h 99115"/>
                  <a:gd name="connsiteX3" fmla="*/ 28738 w 93006"/>
                  <a:gd name="connsiteY3" fmla="*/ 97448 h 99115"/>
                  <a:gd name="connsiteX4" fmla="*/ 522 w 93006"/>
                  <a:gd name="connsiteY4" fmla="*/ 96403 h 99115"/>
                  <a:gd name="connsiteX5" fmla="*/ 522 w 93006"/>
                  <a:gd name="connsiteY5" fmla="*/ 96403 h 99115"/>
                  <a:gd name="connsiteX6" fmla="*/ 0 w 93006"/>
                  <a:gd name="connsiteY6" fmla="*/ 92484 h 99115"/>
                  <a:gd name="connsiteX7" fmla="*/ 12802 w 93006"/>
                  <a:gd name="connsiteY7" fmla="*/ 47026 h 99115"/>
                  <a:gd name="connsiteX8" fmla="*/ 15153 w 93006"/>
                  <a:gd name="connsiteY8" fmla="*/ 13063 h 99115"/>
                  <a:gd name="connsiteX9" fmla="*/ 39972 w 93006"/>
                  <a:gd name="connsiteY9" fmla="*/ 25603 h 99115"/>
                  <a:gd name="connsiteX10" fmla="*/ 86475 w 93006"/>
                  <a:gd name="connsiteY10" fmla="*/ 0 h 99115"/>
                  <a:gd name="connsiteX11" fmla="*/ 84385 w 93006"/>
                  <a:gd name="connsiteY11" fmla="*/ 5225 h 99115"/>
                  <a:gd name="connsiteX12" fmla="*/ 93007 w 93006"/>
                  <a:gd name="connsiteY12" fmla="*/ 29522 h 99115"/>
                  <a:gd name="connsiteX13" fmla="*/ 47026 w 93006"/>
                  <a:gd name="connsiteY13" fmla="*/ 44152 h 99115"/>
                  <a:gd name="connsiteX14" fmla="*/ 64007 w 93006"/>
                  <a:gd name="connsiteY14" fmla="*/ 66620 h 9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3006" h="99115">
                    <a:moveTo>
                      <a:pt x="64007" y="66620"/>
                    </a:moveTo>
                    <a:cubicBezTo>
                      <a:pt x="66881" y="69494"/>
                      <a:pt x="60872" y="74719"/>
                      <a:pt x="58260" y="78899"/>
                    </a:cubicBezTo>
                    <a:cubicBezTo>
                      <a:pt x="55647" y="82818"/>
                      <a:pt x="47548" y="82295"/>
                      <a:pt x="43629" y="82295"/>
                    </a:cubicBezTo>
                    <a:cubicBezTo>
                      <a:pt x="39972" y="82295"/>
                      <a:pt x="31612" y="93268"/>
                      <a:pt x="28738" y="97448"/>
                    </a:cubicBezTo>
                    <a:cubicBezTo>
                      <a:pt x="26125" y="101628"/>
                      <a:pt x="1567" y="96664"/>
                      <a:pt x="522" y="96403"/>
                    </a:cubicBezTo>
                    <a:cubicBezTo>
                      <a:pt x="522" y="96403"/>
                      <a:pt x="522" y="96403"/>
                      <a:pt x="522" y="96403"/>
                    </a:cubicBezTo>
                    <a:cubicBezTo>
                      <a:pt x="522" y="95096"/>
                      <a:pt x="261" y="93790"/>
                      <a:pt x="0" y="92484"/>
                    </a:cubicBezTo>
                    <a:cubicBezTo>
                      <a:pt x="0" y="92484"/>
                      <a:pt x="12018" y="57998"/>
                      <a:pt x="12802" y="47026"/>
                    </a:cubicBezTo>
                    <a:cubicBezTo>
                      <a:pt x="13324" y="38666"/>
                      <a:pt x="14108" y="24558"/>
                      <a:pt x="15153" y="13063"/>
                    </a:cubicBezTo>
                    <a:cubicBezTo>
                      <a:pt x="15153" y="13063"/>
                      <a:pt x="33440" y="26909"/>
                      <a:pt x="39972" y="25603"/>
                    </a:cubicBezTo>
                    <a:cubicBezTo>
                      <a:pt x="46242" y="24558"/>
                      <a:pt x="85169" y="784"/>
                      <a:pt x="86475" y="0"/>
                    </a:cubicBezTo>
                    <a:cubicBezTo>
                      <a:pt x="84647" y="2090"/>
                      <a:pt x="83863" y="3919"/>
                      <a:pt x="84385" y="5225"/>
                    </a:cubicBezTo>
                    <a:cubicBezTo>
                      <a:pt x="87259" y="13324"/>
                      <a:pt x="93007" y="29522"/>
                      <a:pt x="93007" y="29522"/>
                    </a:cubicBezTo>
                    <a:cubicBezTo>
                      <a:pt x="82295" y="30305"/>
                      <a:pt x="49638" y="43368"/>
                      <a:pt x="47026" y="44152"/>
                    </a:cubicBezTo>
                    <a:cubicBezTo>
                      <a:pt x="43891" y="44936"/>
                      <a:pt x="61134" y="63485"/>
                      <a:pt x="64007" y="666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AE528610-3F46-CC34-EAFF-A3F66795FCC5}"/>
                  </a:ext>
                </a:extLst>
              </p:cNvPr>
              <p:cNvSpPr/>
              <p:nvPr/>
            </p:nvSpPr>
            <p:spPr>
              <a:xfrm>
                <a:off x="5723349" y="3079151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6E505ACE-E3CC-9C40-5803-1C204D39EFFA}"/>
                  </a:ext>
                </a:extLst>
              </p:cNvPr>
              <p:cNvSpPr/>
              <p:nvPr/>
            </p:nvSpPr>
            <p:spPr>
              <a:xfrm>
                <a:off x="5798329" y="3132852"/>
                <a:ext cx="68082" cy="60768"/>
              </a:xfrm>
              <a:custGeom>
                <a:avLst/>
                <a:gdLst>
                  <a:gd name="connsiteX0" fmla="*/ 67665 w 68082"/>
                  <a:gd name="connsiteY0" fmla="*/ 58377 h 60768"/>
                  <a:gd name="connsiteX1" fmla="*/ 67665 w 68082"/>
                  <a:gd name="connsiteY1" fmla="*/ 58377 h 60768"/>
                  <a:gd name="connsiteX2" fmla="*/ 61395 w 68082"/>
                  <a:gd name="connsiteY2" fmla="*/ 60728 h 60768"/>
                  <a:gd name="connsiteX3" fmla="*/ 58782 w 68082"/>
                  <a:gd name="connsiteY3" fmla="*/ 60728 h 60768"/>
                  <a:gd name="connsiteX4" fmla="*/ 24819 w 68082"/>
                  <a:gd name="connsiteY4" fmla="*/ 37216 h 60768"/>
                  <a:gd name="connsiteX5" fmla="*/ 22729 w 68082"/>
                  <a:gd name="connsiteY5" fmla="*/ 34864 h 60768"/>
                  <a:gd name="connsiteX6" fmla="*/ 7838 w 68082"/>
                  <a:gd name="connsiteY6" fmla="*/ 31207 h 60768"/>
                  <a:gd name="connsiteX7" fmla="*/ 3919 w 68082"/>
                  <a:gd name="connsiteY7" fmla="*/ 8478 h 60768"/>
                  <a:gd name="connsiteX8" fmla="*/ 0 w 68082"/>
                  <a:gd name="connsiteY8" fmla="*/ 2730 h 60768"/>
                  <a:gd name="connsiteX9" fmla="*/ 33441 w 68082"/>
                  <a:gd name="connsiteY9" fmla="*/ 117 h 60768"/>
                  <a:gd name="connsiteX10" fmla="*/ 43630 w 68082"/>
                  <a:gd name="connsiteY10" fmla="*/ 7694 h 60768"/>
                  <a:gd name="connsiteX11" fmla="*/ 42062 w 68082"/>
                  <a:gd name="connsiteY11" fmla="*/ 13964 h 60768"/>
                  <a:gd name="connsiteX12" fmla="*/ 50422 w 68082"/>
                  <a:gd name="connsiteY12" fmla="*/ 22585 h 60768"/>
                  <a:gd name="connsiteX13" fmla="*/ 47810 w 68082"/>
                  <a:gd name="connsiteY13" fmla="*/ 32774 h 60768"/>
                  <a:gd name="connsiteX14" fmla="*/ 62963 w 68082"/>
                  <a:gd name="connsiteY14" fmla="*/ 44008 h 60768"/>
                  <a:gd name="connsiteX15" fmla="*/ 67665 w 68082"/>
                  <a:gd name="connsiteY15" fmla="*/ 58377 h 6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082" h="60768">
                    <a:moveTo>
                      <a:pt x="67665" y="58377"/>
                    </a:moveTo>
                    <a:cubicBezTo>
                      <a:pt x="67665" y="58377"/>
                      <a:pt x="67665" y="58377"/>
                      <a:pt x="67665" y="58377"/>
                    </a:cubicBezTo>
                    <a:cubicBezTo>
                      <a:pt x="65052" y="59945"/>
                      <a:pt x="62963" y="60990"/>
                      <a:pt x="61395" y="60728"/>
                    </a:cubicBezTo>
                    <a:cubicBezTo>
                      <a:pt x="60611" y="60728"/>
                      <a:pt x="59827" y="60728"/>
                      <a:pt x="58782" y="60728"/>
                    </a:cubicBezTo>
                    <a:cubicBezTo>
                      <a:pt x="49900" y="36170"/>
                      <a:pt x="26125" y="37216"/>
                      <a:pt x="24819" y="37216"/>
                    </a:cubicBezTo>
                    <a:cubicBezTo>
                      <a:pt x="23513" y="35648"/>
                      <a:pt x="22729" y="34864"/>
                      <a:pt x="22729" y="34864"/>
                    </a:cubicBezTo>
                    <a:cubicBezTo>
                      <a:pt x="23513" y="29900"/>
                      <a:pt x="12279" y="31207"/>
                      <a:pt x="7838" y="31207"/>
                    </a:cubicBezTo>
                    <a:cubicBezTo>
                      <a:pt x="3396" y="31207"/>
                      <a:pt x="3919" y="13703"/>
                      <a:pt x="3919" y="8478"/>
                    </a:cubicBezTo>
                    <a:cubicBezTo>
                      <a:pt x="3919" y="6649"/>
                      <a:pt x="2351" y="4820"/>
                      <a:pt x="0" y="2730"/>
                    </a:cubicBezTo>
                    <a:cubicBezTo>
                      <a:pt x="1045" y="2730"/>
                      <a:pt x="24297" y="-666"/>
                      <a:pt x="33441" y="117"/>
                    </a:cubicBezTo>
                    <a:cubicBezTo>
                      <a:pt x="35531" y="2730"/>
                      <a:pt x="41278" y="6126"/>
                      <a:pt x="43630" y="7694"/>
                    </a:cubicBezTo>
                    <a:cubicBezTo>
                      <a:pt x="47026" y="9784"/>
                      <a:pt x="43891" y="10306"/>
                      <a:pt x="42062" y="13964"/>
                    </a:cubicBezTo>
                    <a:cubicBezTo>
                      <a:pt x="40233" y="17621"/>
                      <a:pt x="45197" y="18405"/>
                      <a:pt x="50422" y="22585"/>
                    </a:cubicBezTo>
                    <a:cubicBezTo>
                      <a:pt x="55647" y="26765"/>
                      <a:pt x="50161" y="30684"/>
                      <a:pt x="47810" y="32774"/>
                    </a:cubicBezTo>
                    <a:cubicBezTo>
                      <a:pt x="45458" y="34864"/>
                      <a:pt x="56431" y="39044"/>
                      <a:pt x="62963" y="44008"/>
                    </a:cubicBezTo>
                    <a:cubicBezTo>
                      <a:pt x="69755" y="49233"/>
                      <a:pt x="67926" y="57855"/>
                      <a:pt x="67665" y="5837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66" name="Graphic 3">
                <a:extLst>
                  <a:ext uri="{FF2B5EF4-FFF2-40B4-BE49-F238E27FC236}">
                    <a16:creationId xmlns:a16="http://schemas.microsoft.com/office/drawing/2014/main" id="{0984A615-20DB-4501-DEFA-D53B515A8205}"/>
                  </a:ext>
                </a:extLst>
              </p:cNvPr>
              <p:cNvGrpSpPr/>
              <p:nvPr/>
            </p:nvGrpSpPr>
            <p:grpSpPr>
              <a:xfrm>
                <a:off x="5823148" y="3115466"/>
                <a:ext cx="137270" cy="123479"/>
                <a:chOff x="5823148" y="3115466"/>
                <a:chExt cx="137270" cy="123479"/>
              </a:xfrm>
              <a:solidFill>
                <a:srgbClr val="D5D7D8"/>
              </a:solidFill>
            </p:grpSpPr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1FA488F7-FA7B-5AEF-26C2-F3CB8AC5A8C6}"/>
                    </a:ext>
                  </a:extLst>
                </p:cNvPr>
                <p:cNvSpPr/>
                <p:nvPr/>
              </p:nvSpPr>
              <p:spPr>
                <a:xfrm>
                  <a:off x="5831498" y="3115466"/>
                  <a:ext cx="112393" cy="89871"/>
                </a:xfrm>
                <a:custGeom>
                  <a:avLst/>
                  <a:gdLst>
                    <a:gd name="connsiteX0" fmla="*/ 100855 w 112393"/>
                    <a:gd name="connsiteY0" fmla="*/ 38404 h 89871"/>
                    <a:gd name="connsiteX1" fmla="*/ 96936 w 112393"/>
                    <a:gd name="connsiteY1" fmla="*/ 45719 h 89871"/>
                    <a:gd name="connsiteX2" fmla="*/ 95368 w 112393"/>
                    <a:gd name="connsiteY2" fmla="*/ 56953 h 89871"/>
                    <a:gd name="connsiteX3" fmla="*/ 94585 w 112393"/>
                    <a:gd name="connsiteY3" fmla="*/ 59827 h 89871"/>
                    <a:gd name="connsiteX4" fmla="*/ 94585 w 112393"/>
                    <a:gd name="connsiteY4" fmla="*/ 66097 h 89871"/>
                    <a:gd name="connsiteX5" fmla="*/ 90927 w 112393"/>
                    <a:gd name="connsiteY5" fmla="*/ 68971 h 89871"/>
                    <a:gd name="connsiteX6" fmla="*/ 87270 w 112393"/>
                    <a:gd name="connsiteY6" fmla="*/ 71584 h 89871"/>
                    <a:gd name="connsiteX7" fmla="*/ 84135 w 112393"/>
                    <a:gd name="connsiteY7" fmla="*/ 75502 h 89871"/>
                    <a:gd name="connsiteX8" fmla="*/ 83873 w 112393"/>
                    <a:gd name="connsiteY8" fmla="*/ 82034 h 89871"/>
                    <a:gd name="connsiteX9" fmla="*/ 83873 w 112393"/>
                    <a:gd name="connsiteY9" fmla="*/ 89871 h 89871"/>
                    <a:gd name="connsiteX10" fmla="*/ 71855 w 112393"/>
                    <a:gd name="connsiteY10" fmla="*/ 84646 h 89871"/>
                    <a:gd name="connsiteX11" fmla="*/ 66369 w 112393"/>
                    <a:gd name="connsiteY11" fmla="*/ 77592 h 89871"/>
                    <a:gd name="connsiteX12" fmla="*/ 71072 w 112393"/>
                    <a:gd name="connsiteY12" fmla="*/ 72890 h 89871"/>
                    <a:gd name="connsiteX13" fmla="*/ 68982 w 112393"/>
                    <a:gd name="connsiteY13" fmla="*/ 69755 h 89871"/>
                    <a:gd name="connsiteX14" fmla="*/ 70811 w 112393"/>
                    <a:gd name="connsiteY14" fmla="*/ 64268 h 89871"/>
                    <a:gd name="connsiteX15" fmla="*/ 60099 w 112393"/>
                    <a:gd name="connsiteY15" fmla="*/ 57215 h 89871"/>
                    <a:gd name="connsiteX16" fmla="*/ 34496 w 112393"/>
                    <a:gd name="connsiteY16" fmla="*/ 76025 h 89871"/>
                    <a:gd name="connsiteX17" fmla="*/ 30316 w 112393"/>
                    <a:gd name="connsiteY17" fmla="*/ 62178 h 89871"/>
                    <a:gd name="connsiteX18" fmla="*/ 15163 w 112393"/>
                    <a:gd name="connsiteY18" fmla="*/ 50945 h 89871"/>
                    <a:gd name="connsiteX19" fmla="*/ 17776 w 112393"/>
                    <a:gd name="connsiteY19" fmla="*/ 40756 h 89871"/>
                    <a:gd name="connsiteX20" fmla="*/ 9416 w 112393"/>
                    <a:gd name="connsiteY20" fmla="*/ 32134 h 89871"/>
                    <a:gd name="connsiteX21" fmla="*/ 10983 w 112393"/>
                    <a:gd name="connsiteY21" fmla="*/ 25864 h 89871"/>
                    <a:gd name="connsiteX22" fmla="*/ 794 w 112393"/>
                    <a:gd name="connsiteY22" fmla="*/ 18288 h 89871"/>
                    <a:gd name="connsiteX23" fmla="*/ 272 w 112393"/>
                    <a:gd name="connsiteY23" fmla="*/ 15936 h 89871"/>
                    <a:gd name="connsiteX24" fmla="*/ 11506 w 112393"/>
                    <a:gd name="connsiteY24" fmla="*/ 13324 h 89871"/>
                    <a:gd name="connsiteX25" fmla="*/ 22217 w 112393"/>
                    <a:gd name="connsiteY25" fmla="*/ 19855 h 89871"/>
                    <a:gd name="connsiteX26" fmla="*/ 36847 w 112393"/>
                    <a:gd name="connsiteY26" fmla="*/ 19855 h 89871"/>
                    <a:gd name="connsiteX27" fmla="*/ 32406 w 112393"/>
                    <a:gd name="connsiteY27" fmla="*/ 13063 h 89871"/>
                    <a:gd name="connsiteX28" fmla="*/ 30316 w 112393"/>
                    <a:gd name="connsiteY28" fmla="*/ 0 h 89871"/>
                    <a:gd name="connsiteX29" fmla="*/ 31361 w 112393"/>
                    <a:gd name="connsiteY29" fmla="*/ 261 h 89871"/>
                    <a:gd name="connsiteX30" fmla="*/ 39460 w 112393"/>
                    <a:gd name="connsiteY30" fmla="*/ 3396 h 89871"/>
                    <a:gd name="connsiteX31" fmla="*/ 46253 w 112393"/>
                    <a:gd name="connsiteY31" fmla="*/ 11234 h 89871"/>
                    <a:gd name="connsiteX32" fmla="*/ 59315 w 112393"/>
                    <a:gd name="connsiteY32" fmla="*/ 19594 h 89871"/>
                    <a:gd name="connsiteX33" fmla="*/ 77603 w 112393"/>
                    <a:gd name="connsiteY33" fmla="*/ 2874 h 89871"/>
                    <a:gd name="connsiteX34" fmla="*/ 81522 w 112393"/>
                    <a:gd name="connsiteY34" fmla="*/ 6531 h 89871"/>
                    <a:gd name="connsiteX35" fmla="*/ 85441 w 112393"/>
                    <a:gd name="connsiteY35" fmla="*/ 10973 h 89871"/>
                    <a:gd name="connsiteX36" fmla="*/ 92756 w 112393"/>
                    <a:gd name="connsiteY36" fmla="*/ 21684 h 89871"/>
                    <a:gd name="connsiteX37" fmla="*/ 96675 w 112393"/>
                    <a:gd name="connsiteY37" fmla="*/ 27170 h 89871"/>
                    <a:gd name="connsiteX38" fmla="*/ 100071 w 112393"/>
                    <a:gd name="connsiteY38" fmla="*/ 32918 h 89871"/>
                    <a:gd name="connsiteX39" fmla="*/ 106341 w 112393"/>
                    <a:gd name="connsiteY39" fmla="*/ 34747 h 89871"/>
                    <a:gd name="connsiteX40" fmla="*/ 112350 w 112393"/>
                    <a:gd name="connsiteY40" fmla="*/ 36837 h 89871"/>
                    <a:gd name="connsiteX41" fmla="*/ 100855 w 112393"/>
                    <a:gd name="connsiteY41" fmla="*/ 38404 h 89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12393" h="89871">
                      <a:moveTo>
                        <a:pt x="100855" y="38404"/>
                      </a:moveTo>
                      <a:cubicBezTo>
                        <a:pt x="97458" y="39449"/>
                        <a:pt x="97720" y="42846"/>
                        <a:pt x="96936" y="45719"/>
                      </a:cubicBezTo>
                      <a:cubicBezTo>
                        <a:pt x="95891" y="49377"/>
                        <a:pt x="96152" y="53296"/>
                        <a:pt x="95368" y="56953"/>
                      </a:cubicBezTo>
                      <a:cubicBezTo>
                        <a:pt x="95107" y="57998"/>
                        <a:pt x="94846" y="58782"/>
                        <a:pt x="94585" y="59827"/>
                      </a:cubicBezTo>
                      <a:cubicBezTo>
                        <a:pt x="94323" y="61917"/>
                        <a:pt x="94846" y="64007"/>
                        <a:pt x="94585" y="66097"/>
                      </a:cubicBezTo>
                      <a:cubicBezTo>
                        <a:pt x="91711" y="65052"/>
                        <a:pt x="91189" y="66359"/>
                        <a:pt x="90927" y="68971"/>
                      </a:cubicBezTo>
                      <a:cubicBezTo>
                        <a:pt x="90927" y="72106"/>
                        <a:pt x="89882" y="71845"/>
                        <a:pt x="87270" y="71584"/>
                      </a:cubicBezTo>
                      <a:cubicBezTo>
                        <a:pt x="84396" y="71322"/>
                        <a:pt x="84135" y="73151"/>
                        <a:pt x="84135" y="75502"/>
                      </a:cubicBezTo>
                      <a:cubicBezTo>
                        <a:pt x="84396" y="77854"/>
                        <a:pt x="83873" y="79682"/>
                        <a:pt x="83873" y="82034"/>
                      </a:cubicBezTo>
                      <a:cubicBezTo>
                        <a:pt x="83612" y="84646"/>
                        <a:pt x="83612" y="87259"/>
                        <a:pt x="83873" y="89871"/>
                      </a:cubicBezTo>
                      <a:cubicBezTo>
                        <a:pt x="79693" y="88565"/>
                        <a:pt x="72901" y="86214"/>
                        <a:pt x="71855" y="84646"/>
                      </a:cubicBezTo>
                      <a:cubicBezTo>
                        <a:pt x="70288" y="82556"/>
                        <a:pt x="63757" y="79160"/>
                        <a:pt x="66369" y="77592"/>
                      </a:cubicBezTo>
                      <a:cubicBezTo>
                        <a:pt x="68982" y="76286"/>
                        <a:pt x="72901" y="73935"/>
                        <a:pt x="71072" y="72890"/>
                      </a:cubicBezTo>
                      <a:cubicBezTo>
                        <a:pt x="69504" y="71845"/>
                        <a:pt x="67414" y="71584"/>
                        <a:pt x="68982" y="69755"/>
                      </a:cubicBezTo>
                      <a:cubicBezTo>
                        <a:pt x="70549" y="67665"/>
                        <a:pt x="72117" y="65314"/>
                        <a:pt x="70811" y="64268"/>
                      </a:cubicBezTo>
                      <a:cubicBezTo>
                        <a:pt x="69504" y="63224"/>
                        <a:pt x="64540" y="54863"/>
                        <a:pt x="60099" y="57215"/>
                      </a:cubicBezTo>
                      <a:cubicBezTo>
                        <a:pt x="56703" y="59043"/>
                        <a:pt x="43379" y="71061"/>
                        <a:pt x="34496" y="76025"/>
                      </a:cubicBezTo>
                      <a:cubicBezTo>
                        <a:pt x="34757" y="75502"/>
                        <a:pt x="36586" y="66881"/>
                        <a:pt x="30316" y="62178"/>
                      </a:cubicBezTo>
                      <a:cubicBezTo>
                        <a:pt x="23785" y="57215"/>
                        <a:pt x="12551" y="53035"/>
                        <a:pt x="15163" y="50945"/>
                      </a:cubicBezTo>
                      <a:cubicBezTo>
                        <a:pt x="17515" y="48855"/>
                        <a:pt x="23001" y="44936"/>
                        <a:pt x="17776" y="40756"/>
                      </a:cubicBezTo>
                      <a:cubicBezTo>
                        <a:pt x="12551" y="36576"/>
                        <a:pt x="7587" y="35792"/>
                        <a:pt x="9416" y="32134"/>
                      </a:cubicBezTo>
                      <a:cubicBezTo>
                        <a:pt x="11244" y="28477"/>
                        <a:pt x="14380" y="27954"/>
                        <a:pt x="10983" y="25864"/>
                      </a:cubicBezTo>
                      <a:cubicBezTo>
                        <a:pt x="8632" y="24297"/>
                        <a:pt x="2884" y="20900"/>
                        <a:pt x="794" y="18288"/>
                      </a:cubicBezTo>
                      <a:cubicBezTo>
                        <a:pt x="11" y="17243"/>
                        <a:pt x="-251" y="16459"/>
                        <a:pt x="272" y="15936"/>
                      </a:cubicBezTo>
                      <a:cubicBezTo>
                        <a:pt x="2362" y="14108"/>
                        <a:pt x="8371" y="12540"/>
                        <a:pt x="11506" y="13324"/>
                      </a:cubicBezTo>
                      <a:cubicBezTo>
                        <a:pt x="14380" y="14108"/>
                        <a:pt x="19866" y="19855"/>
                        <a:pt x="22217" y="19855"/>
                      </a:cubicBezTo>
                      <a:cubicBezTo>
                        <a:pt x="24569" y="19855"/>
                        <a:pt x="37893" y="22990"/>
                        <a:pt x="36847" y="19855"/>
                      </a:cubicBezTo>
                      <a:cubicBezTo>
                        <a:pt x="35802" y="16720"/>
                        <a:pt x="36325" y="15414"/>
                        <a:pt x="32406" y="13063"/>
                      </a:cubicBezTo>
                      <a:cubicBezTo>
                        <a:pt x="28749" y="10711"/>
                        <a:pt x="23785" y="6270"/>
                        <a:pt x="30316" y="0"/>
                      </a:cubicBezTo>
                      <a:cubicBezTo>
                        <a:pt x="30838" y="0"/>
                        <a:pt x="31100" y="261"/>
                        <a:pt x="31361" y="261"/>
                      </a:cubicBezTo>
                      <a:cubicBezTo>
                        <a:pt x="34757" y="784"/>
                        <a:pt x="37631" y="784"/>
                        <a:pt x="39460" y="3396"/>
                      </a:cubicBezTo>
                      <a:cubicBezTo>
                        <a:pt x="41027" y="6009"/>
                        <a:pt x="44163" y="10450"/>
                        <a:pt x="46253" y="11234"/>
                      </a:cubicBezTo>
                      <a:cubicBezTo>
                        <a:pt x="48082" y="12279"/>
                        <a:pt x="53568" y="21684"/>
                        <a:pt x="59315" y="19594"/>
                      </a:cubicBezTo>
                      <a:cubicBezTo>
                        <a:pt x="65063" y="17765"/>
                        <a:pt x="77603" y="2874"/>
                        <a:pt x="77603" y="2874"/>
                      </a:cubicBezTo>
                      <a:cubicBezTo>
                        <a:pt x="78910" y="3919"/>
                        <a:pt x="80216" y="5225"/>
                        <a:pt x="81522" y="6531"/>
                      </a:cubicBezTo>
                      <a:cubicBezTo>
                        <a:pt x="82829" y="7838"/>
                        <a:pt x="84396" y="9144"/>
                        <a:pt x="85441" y="10973"/>
                      </a:cubicBezTo>
                      <a:cubicBezTo>
                        <a:pt x="87531" y="14630"/>
                        <a:pt x="89098" y="19072"/>
                        <a:pt x="92756" y="21684"/>
                      </a:cubicBezTo>
                      <a:cubicBezTo>
                        <a:pt x="95107" y="23252"/>
                        <a:pt x="95368" y="24558"/>
                        <a:pt x="96675" y="27170"/>
                      </a:cubicBezTo>
                      <a:cubicBezTo>
                        <a:pt x="97458" y="29260"/>
                        <a:pt x="98242" y="31612"/>
                        <a:pt x="100071" y="32918"/>
                      </a:cubicBezTo>
                      <a:cubicBezTo>
                        <a:pt x="101900" y="34224"/>
                        <a:pt x="103990" y="35008"/>
                        <a:pt x="106341" y="34747"/>
                      </a:cubicBezTo>
                      <a:cubicBezTo>
                        <a:pt x="108170" y="34747"/>
                        <a:pt x="111827" y="33963"/>
                        <a:pt x="112350" y="36837"/>
                      </a:cubicBezTo>
                      <a:cubicBezTo>
                        <a:pt x="113134" y="41801"/>
                        <a:pt x="103206" y="37621"/>
                        <a:pt x="100855" y="3840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199ED2C4-8FC6-7C26-3C09-C935ED7F4EE7}"/>
                    </a:ext>
                  </a:extLst>
                </p:cNvPr>
                <p:cNvSpPr/>
                <p:nvPr/>
              </p:nvSpPr>
              <p:spPr>
                <a:xfrm>
                  <a:off x="5823148" y="3170245"/>
                  <a:ext cx="33963" cy="23335"/>
                </a:xfrm>
                <a:custGeom>
                  <a:avLst/>
                  <a:gdLst>
                    <a:gd name="connsiteX0" fmla="*/ 33963 w 33963"/>
                    <a:gd name="connsiteY0" fmla="*/ 23335 h 23335"/>
                    <a:gd name="connsiteX1" fmla="*/ 15675 w 33963"/>
                    <a:gd name="connsiteY1" fmla="*/ 18372 h 23335"/>
                    <a:gd name="connsiteX2" fmla="*/ 0 w 33963"/>
                    <a:gd name="connsiteY2" fmla="*/ 84 h 23335"/>
                    <a:gd name="connsiteX3" fmla="*/ 33963 w 33963"/>
                    <a:gd name="connsiteY3" fmla="*/ 23335 h 2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963" h="23335">
                      <a:moveTo>
                        <a:pt x="33963" y="23335"/>
                      </a:moveTo>
                      <a:cubicBezTo>
                        <a:pt x="27693" y="22813"/>
                        <a:pt x="18811" y="22029"/>
                        <a:pt x="15675" y="18372"/>
                      </a:cubicBezTo>
                      <a:cubicBezTo>
                        <a:pt x="13063" y="15236"/>
                        <a:pt x="4180" y="4786"/>
                        <a:pt x="0" y="84"/>
                      </a:cubicBezTo>
                      <a:cubicBezTo>
                        <a:pt x="1568" y="-177"/>
                        <a:pt x="25342" y="-1223"/>
                        <a:pt x="33963" y="233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9EFBC991-7F90-676E-0F6E-565E3D1D960B}"/>
                  </a:ext>
                </a:extLst>
              </p:cNvPr>
              <p:cNvSpPr/>
              <p:nvPr/>
            </p:nvSpPr>
            <p:spPr>
              <a:xfrm>
                <a:off x="5823294" y="3170068"/>
                <a:ext cx="116" cy="2612"/>
              </a:xfrm>
              <a:custGeom>
                <a:avLst/>
                <a:gdLst>
                  <a:gd name="connsiteX0" fmla="*/ 116 w 116"/>
                  <a:gd name="connsiteY0" fmla="*/ 0 h 2612"/>
                  <a:gd name="connsiteX1" fmla="*/ 116 w 116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" h="2612">
                    <a:moveTo>
                      <a:pt x="116" y="0"/>
                    </a:moveTo>
                    <a:cubicBezTo>
                      <a:pt x="116" y="0"/>
                      <a:pt x="-145" y="0"/>
                      <a:pt x="116" y="0"/>
                    </a:cubicBez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B14851D9-A477-BBDE-4FAD-0D9ECEC65EA1}"/>
                  </a:ext>
                </a:extLst>
              </p:cNvPr>
              <p:cNvSpPr/>
              <p:nvPr/>
            </p:nvSpPr>
            <p:spPr>
              <a:xfrm>
                <a:off x="6079439" y="3525896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2C78BF1F-4B05-3E31-46A2-EDF71C2FE65F}"/>
                  </a:ext>
                </a:extLst>
              </p:cNvPr>
              <p:cNvSpPr/>
              <p:nvPr/>
            </p:nvSpPr>
            <p:spPr>
              <a:xfrm>
                <a:off x="6069512" y="3015405"/>
                <a:ext cx="366870" cy="221020"/>
              </a:xfrm>
              <a:custGeom>
                <a:avLst/>
                <a:gdLst>
                  <a:gd name="connsiteX0" fmla="*/ 365495 w 366870"/>
                  <a:gd name="connsiteY0" fmla="*/ 130888 h 221020"/>
                  <a:gd name="connsiteX1" fmla="*/ 351126 w 366870"/>
                  <a:gd name="connsiteY1" fmla="*/ 137420 h 221020"/>
                  <a:gd name="connsiteX2" fmla="*/ 339893 w 366870"/>
                  <a:gd name="connsiteY2" fmla="*/ 149176 h 221020"/>
                  <a:gd name="connsiteX3" fmla="*/ 330487 w 366870"/>
                  <a:gd name="connsiteY3" fmla="*/ 141861 h 221020"/>
                  <a:gd name="connsiteX4" fmla="*/ 325001 w 366870"/>
                  <a:gd name="connsiteY4" fmla="*/ 149960 h 221020"/>
                  <a:gd name="connsiteX5" fmla="*/ 318208 w 366870"/>
                  <a:gd name="connsiteY5" fmla="*/ 146825 h 221020"/>
                  <a:gd name="connsiteX6" fmla="*/ 313244 w 366870"/>
                  <a:gd name="connsiteY6" fmla="*/ 141338 h 221020"/>
                  <a:gd name="connsiteX7" fmla="*/ 314812 w 366870"/>
                  <a:gd name="connsiteY7" fmla="*/ 134546 h 221020"/>
                  <a:gd name="connsiteX8" fmla="*/ 316118 w 366870"/>
                  <a:gd name="connsiteY8" fmla="*/ 125141 h 221020"/>
                  <a:gd name="connsiteX9" fmla="*/ 303317 w 366870"/>
                  <a:gd name="connsiteY9" fmla="*/ 128537 h 221020"/>
                  <a:gd name="connsiteX10" fmla="*/ 292083 w 366870"/>
                  <a:gd name="connsiteY10" fmla="*/ 131411 h 221020"/>
                  <a:gd name="connsiteX11" fmla="*/ 285812 w 366870"/>
                  <a:gd name="connsiteY11" fmla="*/ 142645 h 221020"/>
                  <a:gd name="connsiteX12" fmla="*/ 277452 w 366870"/>
                  <a:gd name="connsiteY12" fmla="*/ 145780 h 221020"/>
                  <a:gd name="connsiteX13" fmla="*/ 277192 w 366870"/>
                  <a:gd name="connsiteY13" fmla="*/ 150482 h 221020"/>
                  <a:gd name="connsiteX14" fmla="*/ 271183 w 366870"/>
                  <a:gd name="connsiteY14" fmla="*/ 157275 h 221020"/>
                  <a:gd name="connsiteX15" fmla="*/ 248976 w 366870"/>
                  <a:gd name="connsiteY15" fmla="*/ 159104 h 221020"/>
                  <a:gd name="connsiteX16" fmla="*/ 247930 w 366870"/>
                  <a:gd name="connsiteY16" fmla="*/ 172428 h 221020"/>
                  <a:gd name="connsiteX17" fmla="*/ 259426 w 366870"/>
                  <a:gd name="connsiteY17" fmla="*/ 176085 h 221020"/>
                  <a:gd name="connsiteX18" fmla="*/ 261516 w 366870"/>
                  <a:gd name="connsiteY18" fmla="*/ 186274 h 221020"/>
                  <a:gd name="connsiteX19" fmla="*/ 265435 w 366870"/>
                  <a:gd name="connsiteY19" fmla="*/ 196985 h 221020"/>
                  <a:gd name="connsiteX20" fmla="*/ 257074 w 366870"/>
                  <a:gd name="connsiteY20" fmla="*/ 209526 h 221020"/>
                  <a:gd name="connsiteX21" fmla="*/ 253417 w 366870"/>
                  <a:gd name="connsiteY21" fmla="*/ 221021 h 221020"/>
                  <a:gd name="connsiteX22" fmla="*/ 245579 w 366870"/>
                  <a:gd name="connsiteY22" fmla="*/ 218670 h 221020"/>
                  <a:gd name="connsiteX23" fmla="*/ 228859 w 366870"/>
                  <a:gd name="connsiteY23" fmla="*/ 214490 h 221020"/>
                  <a:gd name="connsiteX24" fmla="*/ 230166 w 366870"/>
                  <a:gd name="connsiteY24" fmla="*/ 202211 h 221020"/>
                  <a:gd name="connsiteX25" fmla="*/ 209265 w 366870"/>
                  <a:gd name="connsiteY25" fmla="*/ 192805 h 221020"/>
                  <a:gd name="connsiteX26" fmla="*/ 181311 w 366870"/>
                  <a:gd name="connsiteY26" fmla="*/ 176608 h 221020"/>
                  <a:gd name="connsiteX27" fmla="*/ 143429 w 366870"/>
                  <a:gd name="connsiteY27" fmla="*/ 151527 h 221020"/>
                  <a:gd name="connsiteX28" fmla="*/ 139249 w 366870"/>
                  <a:gd name="connsiteY28" fmla="*/ 144735 h 221020"/>
                  <a:gd name="connsiteX29" fmla="*/ 134285 w 366870"/>
                  <a:gd name="connsiteY29" fmla="*/ 135591 h 221020"/>
                  <a:gd name="connsiteX30" fmla="*/ 126447 w 366870"/>
                  <a:gd name="connsiteY30" fmla="*/ 121483 h 221020"/>
                  <a:gd name="connsiteX31" fmla="*/ 111295 w 366870"/>
                  <a:gd name="connsiteY31" fmla="*/ 118087 h 221020"/>
                  <a:gd name="connsiteX32" fmla="*/ 91962 w 366870"/>
                  <a:gd name="connsiteY32" fmla="*/ 115736 h 221020"/>
                  <a:gd name="connsiteX33" fmla="*/ 90655 w 366870"/>
                  <a:gd name="connsiteY33" fmla="*/ 103195 h 221020"/>
                  <a:gd name="connsiteX34" fmla="*/ 87259 w 366870"/>
                  <a:gd name="connsiteY34" fmla="*/ 93790 h 221020"/>
                  <a:gd name="connsiteX35" fmla="*/ 72890 w 366870"/>
                  <a:gd name="connsiteY35" fmla="*/ 89349 h 221020"/>
                  <a:gd name="connsiteX36" fmla="*/ 58782 w 366870"/>
                  <a:gd name="connsiteY36" fmla="*/ 78376 h 221020"/>
                  <a:gd name="connsiteX37" fmla="*/ 52512 w 366870"/>
                  <a:gd name="connsiteY37" fmla="*/ 88043 h 221020"/>
                  <a:gd name="connsiteX38" fmla="*/ 45197 w 366870"/>
                  <a:gd name="connsiteY38" fmla="*/ 85952 h 221020"/>
                  <a:gd name="connsiteX39" fmla="*/ 40756 w 366870"/>
                  <a:gd name="connsiteY39" fmla="*/ 91178 h 221020"/>
                  <a:gd name="connsiteX40" fmla="*/ 29000 w 366870"/>
                  <a:gd name="connsiteY40" fmla="*/ 95619 h 221020"/>
                  <a:gd name="connsiteX41" fmla="*/ 21423 w 366870"/>
                  <a:gd name="connsiteY41" fmla="*/ 102673 h 221020"/>
                  <a:gd name="connsiteX42" fmla="*/ 24558 w 366870"/>
                  <a:gd name="connsiteY42" fmla="*/ 113646 h 221020"/>
                  <a:gd name="connsiteX43" fmla="*/ 23251 w 366870"/>
                  <a:gd name="connsiteY43" fmla="*/ 114690 h 221020"/>
                  <a:gd name="connsiteX44" fmla="*/ 21684 w 366870"/>
                  <a:gd name="connsiteY44" fmla="*/ 114952 h 221020"/>
                  <a:gd name="connsiteX45" fmla="*/ 19856 w 366870"/>
                  <a:gd name="connsiteY45" fmla="*/ 115213 h 221020"/>
                  <a:gd name="connsiteX46" fmla="*/ 19594 w 366870"/>
                  <a:gd name="connsiteY46" fmla="*/ 115213 h 221020"/>
                  <a:gd name="connsiteX47" fmla="*/ 17504 w 366870"/>
                  <a:gd name="connsiteY47" fmla="*/ 115474 h 221020"/>
                  <a:gd name="connsiteX48" fmla="*/ 17243 w 366870"/>
                  <a:gd name="connsiteY48" fmla="*/ 115474 h 221020"/>
                  <a:gd name="connsiteX49" fmla="*/ 2351 w 366870"/>
                  <a:gd name="connsiteY49" fmla="*/ 115474 h 221020"/>
                  <a:gd name="connsiteX50" fmla="*/ 0 w 366870"/>
                  <a:gd name="connsiteY50" fmla="*/ 115474 h 221020"/>
                  <a:gd name="connsiteX51" fmla="*/ 0 w 366870"/>
                  <a:gd name="connsiteY51" fmla="*/ 18549 h 221020"/>
                  <a:gd name="connsiteX52" fmla="*/ 54863 w 366870"/>
                  <a:gd name="connsiteY52" fmla="*/ 0 h 221020"/>
                  <a:gd name="connsiteX53" fmla="*/ 50422 w 366870"/>
                  <a:gd name="connsiteY53" fmla="*/ 9405 h 221020"/>
                  <a:gd name="connsiteX54" fmla="*/ 50161 w 366870"/>
                  <a:gd name="connsiteY54" fmla="*/ 21945 h 221020"/>
                  <a:gd name="connsiteX55" fmla="*/ 47810 w 366870"/>
                  <a:gd name="connsiteY55" fmla="*/ 32134 h 221020"/>
                  <a:gd name="connsiteX56" fmla="*/ 56170 w 366870"/>
                  <a:gd name="connsiteY56" fmla="*/ 29522 h 221020"/>
                  <a:gd name="connsiteX57" fmla="*/ 57998 w 366870"/>
                  <a:gd name="connsiteY57" fmla="*/ 7576 h 221020"/>
                  <a:gd name="connsiteX58" fmla="*/ 60611 w 366870"/>
                  <a:gd name="connsiteY58" fmla="*/ 4180 h 221020"/>
                  <a:gd name="connsiteX59" fmla="*/ 65575 w 366870"/>
                  <a:gd name="connsiteY59" fmla="*/ 10450 h 221020"/>
                  <a:gd name="connsiteX60" fmla="*/ 111033 w 366870"/>
                  <a:gd name="connsiteY60" fmla="*/ 38404 h 221020"/>
                  <a:gd name="connsiteX61" fmla="*/ 129583 w 366870"/>
                  <a:gd name="connsiteY61" fmla="*/ 57998 h 221020"/>
                  <a:gd name="connsiteX62" fmla="*/ 150483 w 366870"/>
                  <a:gd name="connsiteY62" fmla="*/ 54863 h 221020"/>
                  <a:gd name="connsiteX63" fmla="*/ 177653 w 366870"/>
                  <a:gd name="connsiteY63" fmla="*/ 56953 h 221020"/>
                  <a:gd name="connsiteX64" fmla="*/ 195419 w 366870"/>
                  <a:gd name="connsiteY64" fmla="*/ 55386 h 221020"/>
                  <a:gd name="connsiteX65" fmla="*/ 209004 w 366870"/>
                  <a:gd name="connsiteY65" fmla="*/ 69755 h 221020"/>
                  <a:gd name="connsiteX66" fmla="*/ 216319 w 366870"/>
                  <a:gd name="connsiteY66" fmla="*/ 74457 h 221020"/>
                  <a:gd name="connsiteX67" fmla="*/ 218670 w 366870"/>
                  <a:gd name="connsiteY67" fmla="*/ 98231 h 221020"/>
                  <a:gd name="connsiteX68" fmla="*/ 228598 w 366870"/>
                  <a:gd name="connsiteY68" fmla="*/ 102150 h 221020"/>
                  <a:gd name="connsiteX69" fmla="*/ 235129 w 366870"/>
                  <a:gd name="connsiteY69" fmla="*/ 118348 h 221020"/>
                  <a:gd name="connsiteX70" fmla="*/ 260732 w 366870"/>
                  <a:gd name="connsiteY70" fmla="*/ 121483 h 221020"/>
                  <a:gd name="connsiteX71" fmla="*/ 264390 w 366870"/>
                  <a:gd name="connsiteY71" fmla="*/ 134023 h 221020"/>
                  <a:gd name="connsiteX72" fmla="*/ 273534 w 366870"/>
                  <a:gd name="connsiteY72" fmla="*/ 129843 h 221020"/>
                  <a:gd name="connsiteX73" fmla="*/ 278759 w 366870"/>
                  <a:gd name="connsiteY73" fmla="*/ 118087 h 221020"/>
                  <a:gd name="connsiteX74" fmla="*/ 308803 w 366870"/>
                  <a:gd name="connsiteY74" fmla="*/ 97970 h 221020"/>
                  <a:gd name="connsiteX75" fmla="*/ 322911 w 366870"/>
                  <a:gd name="connsiteY75" fmla="*/ 89610 h 221020"/>
                  <a:gd name="connsiteX76" fmla="*/ 326568 w 366870"/>
                  <a:gd name="connsiteY76" fmla="*/ 94574 h 221020"/>
                  <a:gd name="connsiteX77" fmla="*/ 309587 w 366870"/>
                  <a:gd name="connsiteY77" fmla="*/ 109727 h 221020"/>
                  <a:gd name="connsiteX78" fmla="*/ 323694 w 366870"/>
                  <a:gd name="connsiteY78" fmla="*/ 119132 h 221020"/>
                  <a:gd name="connsiteX79" fmla="*/ 334406 w 366870"/>
                  <a:gd name="connsiteY79" fmla="*/ 117303 h 221020"/>
                  <a:gd name="connsiteX80" fmla="*/ 341199 w 366870"/>
                  <a:gd name="connsiteY80" fmla="*/ 114429 h 221020"/>
                  <a:gd name="connsiteX81" fmla="*/ 352432 w 366870"/>
                  <a:gd name="connsiteY81" fmla="*/ 123834 h 221020"/>
                  <a:gd name="connsiteX82" fmla="*/ 365495 w 366870"/>
                  <a:gd name="connsiteY82" fmla="*/ 130888 h 22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366870" h="221020">
                    <a:moveTo>
                      <a:pt x="365495" y="130888"/>
                    </a:moveTo>
                    <a:cubicBezTo>
                      <a:pt x="359487" y="136375"/>
                      <a:pt x="354523" y="134023"/>
                      <a:pt x="351126" y="137420"/>
                    </a:cubicBezTo>
                    <a:cubicBezTo>
                      <a:pt x="347730" y="140816"/>
                      <a:pt x="340676" y="152834"/>
                      <a:pt x="339893" y="149176"/>
                    </a:cubicBezTo>
                    <a:cubicBezTo>
                      <a:pt x="338847" y="145519"/>
                      <a:pt x="335712" y="142645"/>
                      <a:pt x="330487" y="141861"/>
                    </a:cubicBezTo>
                    <a:cubicBezTo>
                      <a:pt x="325262" y="140816"/>
                      <a:pt x="329442" y="151005"/>
                      <a:pt x="325001" y="149960"/>
                    </a:cubicBezTo>
                    <a:cubicBezTo>
                      <a:pt x="320821" y="148915"/>
                      <a:pt x="318208" y="146825"/>
                      <a:pt x="318208" y="146825"/>
                    </a:cubicBezTo>
                    <a:cubicBezTo>
                      <a:pt x="319515" y="142383"/>
                      <a:pt x="317947" y="141338"/>
                      <a:pt x="313244" y="141338"/>
                    </a:cubicBezTo>
                    <a:cubicBezTo>
                      <a:pt x="308542" y="141338"/>
                      <a:pt x="312199" y="135852"/>
                      <a:pt x="314812" y="134546"/>
                    </a:cubicBezTo>
                    <a:cubicBezTo>
                      <a:pt x="317425" y="133240"/>
                      <a:pt x="317163" y="128015"/>
                      <a:pt x="316118" y="125141"/>
                    </a:cubicBezTo>
                    <a:cubicBezTo>
                      <a:pt x="315073" y="122267"/>
                      <a:pt x="306190" y="124879"/>
                      <a:pt x="303317" y="128537"/>
                    </a:cubicBezTo>
                    <a:cubicBezTo>
                      <a:pt x="300443" y="132195"/>
                      <a:pt x="297830" y="130627"/>
                      <a:pt x="292083" y="131411"/>
                    </a:cubicBezTo>
                    <a:cubicBezTo>
                      <a:pt x="286335" y="132195"/>
                      <a:pt x="285029" y="139248"/>
                      <a:pt x="285812" y="142645"/>
                    </a:cubicBezTo>
                    <a:cubicBezTo>
                      <a:pt x="286596" y="146041"/>
                      <a:pt x="280849" y="144996"/>
                      <a:pt x="277452" y="145780"/>
                    </a:cubicBezTo>
                    <a:cubicBezTo>
                      <a:pt x="273795" y="146563"/>
                      <a:pt x="275101" y="147870"/>
                      <a:pt x="277192" y="150482"/>
                    </a:cubicBezTo>
                    <a:cubicBezTo>
                      <a:pt x="279281" y="153356"/>
                      <a:pt x="271705" y="153095"/>
                      <a:pt x="271183" y="157275"/>
                    </a:cubicBezTo>
                    <a:cubicBezTo>
                      <a:pt x="270921" y="161455"/>
                      <a:pt x="253679" y="159104"/>
                      <a:pt x="248976" y="159104"/>
                    </a:cubicBezTo>
                    <a:cubicBezTo>
                      <a:pt x="244273" y="159104"/>
                      <a:pt x="246624" y="169031"/>
                      <a:pt x="247930" y="172428"/>
                    </a:cubicBezTo>
                    <a:cubicBezTo>
                      <a:pt x="249237" y="176085"/>
                      <a:pt x="254985" y="176085"/>
                      <a:pt x="259426" y="176085"/>
                    </a:cubicBezTo>
                    <a:cubicBezTo>
                      <a:pt x="263606" y="176085"/>
                      <a:pt x="261777" y="182094"/>
                      <a:pt x="261516" y="186274"/>
                    </a:cubicBezTo>
                    <a:cubicBezTo>
                      <a:pt x="261255" y="190454"/>
                      <a:pt x="263867" y="190977"/>
                      <a:pt x="265435" y="196985"/>
                    </a:cubicBezTo>
                    <a:cubicBezTo>
                      <a:pt x="267002" y="202994"/>
                      <a:pt x="259687" y="206129"/>
                      <a:pt x="257074" y="209526"/>
                    </a:cubicBezTo>
                    <a:cubicBezTo>
                      <a:pt x="254462" y="212922"/>
                      <a:pt x="253417" y="221021"/>
                      <a:pt x="253417" y="221021"/>
                    </a:cubicBezTo>
                    <a:cubicBezTo>
                      <a:pt x="251066" y="219715"/>
                      <a:pt x="248454" y="218931"/>
                      <a:pt x="245579" y="218670"/>
                    </a:cubicBezTo>
                    <a:cubicBezTo>
                      <a:pt x="242183" y="218147"/>
                      <a:pt x="233301" y="215796"/>
                      <a:pt x="228859" y="214490"/>
                    </a:cubicBezTo>
                    <a:cubicBezTo>
                      <a:pt x="230427" y="211877"/>
                      <a:pt x="229904" y="206391"/>
                      <a:pt x="230166" y="202211"/>
                    </a:cubicBezTo>
                    <a:cubicBezTo>
                      <a:pt x="230688" y="196463"/>
                      <a:pt x="215013" y="193328"/>
                      <a:pt x="209265" y="192805"/>
                    </a:cubicBezTo>
                    <a:cubicBezTo>
                      <a:pt x="203517" y="192283"/>
                      <a:pt x="192022" y="183400"/>
                      <a:pt x="181311" y="176608"/>
                    </a:cubicBezTo>
                    <a:cubicBezTo>
                      <a:pt x="170599" y="169815"/>
                      <a:pt x="145780" y="151527"/>
                      <a:pt x="143429" y="151527"/>
                    </a:cubicBezTo>
                    <a:cubicBezTo>
                      <a:pt x="141078" y="151527"/>
                      <a:pt x="139249" y="147086"/>
                      <a:pt x="139249" y="144735"/>
                    </a:cubicBezTo>
                    <a:cubicBezTo>
                      <a:pt x="139249" y="142383"/>
                      <a:pt x="136897" y="137942"/>
                      <a:pt x="134285" y="135591"/>
                    </a:cubicBezTo>
                    <a:cubicBezTo>
                      <a:pt x="131672" y="133240"/>
                      <a:pt x="128799" y="126708"/>
                      <a:pt x="126447" y="121483"/>
                    </a:cubicBezTo>
                    <a:cubicBezTo>
                      <a:pt x="124096" y="116258"/>
                      <a:pt x="116258" y="116781"/>
                      <a:pt x="111295" y="118087"/>
                    </a:cubicBezTo>
                    <a:cubicBezTo>
                      <a:pt x="106331" y="119132"/>
                      <a:pt x="96664" y="116781"/>
                      <a:pt x="91962" y="115736"/>
                    </a:cubicBezTo>
                    <a:cubicBezTo>
                      <a:pt x="87259" y="114690"/>
                      <a:pt x="88565" y="105808"/>
                      <a:pt x="90655" y="103195"/>
                    </a:cubicBezTo>
                    <a:cubicBezTo>
                      <a:pt x="92745" y="100321"/>
                      <a:pt x="86998" y="96403"/>
                      <a:pt x="87259" y="93790"/>
                    </a:cubicBezTo>
                    <a:cubicBezTo>
                      <a:pt x="87520" y="91178"/>
                      <a:pt x="76548" y="89610"/>
                      <a:pt x="72890" y="89349"/>
                    </a:cubicBezTo>
                    <a:cubicBezTo>
                      <a:pt x="69233" y="89088"/>
                      <a:pt x="62701" y="82556"/>
                      <a:pt x="58782" y="78376"/>
                    </a:cubicBezTo>
                    <a:cubicBezTo>
                      <a:pt x="54602" y="74457"/>
                      <a:pt x="53035" y="82818"/>
                      <a:pt x="52512" y="88043"/>
                    </a:cubicBezTo>
                    <a:cubicBezTo>
                      <a:pt x="51989" y="93268"/>
                      <a:pt x="49638" y="87520"/>
                      <a:pt x="45197" y="85952"/>
                    </a:cubicBezTo>
                    <a:cubicBezTo>
                      <a:pt x="40756" y="84646"/>
                      <a:pt x="41539" y="88565"/>
                      <a:pt x="40756" y="91178"/>
                    </a:cubicBezTo>
                    <a:cubicBezTo>
                      <a:pt x="40233" y="93790"/>
                      <a:pt x="34747" y="94574"/>
                      <a:pt x="29000" y="95619"/>
                    </a:cubicBezTo>
                    <a:cubicBezTo>
                      <a:pt x="23513" y="96664"/>
                      <a:pt x="22207" y="99277"/>
                      <a:pt x="21423" y="102673"/>
                    </a:cubicBezTo>
                    <a:cubicBezTo>
                      <a:pt x="20639" y="106069"/>
                      <a:pt x="23251" y="110249"/>
                      <a:pt x="24558" y="113646"/>
                    </a:cubicBezTo>
                    <a:cubicBezTo>
                      <a:pt x="24819" y="114168"/>
                      <a:pt x="24297" y="114429"/>
                      <a:pt x="23251" y="114690"/>
                    </a:cubicBezTo>
                    <a:cubicBezTo>
                      <a:pt x="22991" y="114690"/>
                      <a:pt x="22468" y="114952"/>
                      <a:pt x="21684" y="114952"/>
                    </a:cubicBezTo>
                    <a:cubicBezTo>
                      <a:pt x="21162" y="114952"/>
                      <a:pt x="20639" y="115213"/>
                      <a:pt x="19856" y="115213"/>
                    </a:cubicBezTo>
                    <a:cubicBezTo>
                      <a:pt x="19856" y="115213"/>
                      <a:pt x="19594" y="115213"/>
                      <a:pt x="19594" y="115213"/>
                    </a:cubicBezTo>
                    <a:cubicBezTo>
                      <a:pt x="18810" y="115213"/>
                      <a:pt x="18288" y="115213"/>
                      <a:pt x="17504" y="115474"/>
                    </a:cubicBezTo>
                    <a:lnTo>
                      <a:pt x="17243" y="115474"/>
                    </a:lnTo>
                    <a:cubicBezTo>
                      <a:pt x="13063" y="115736"/>
                      <a:pt x="7576" y="115736"/>
                      <a:pt x="2351" y="115474"/>
                    </a:cubicBezTo>
                    <a:cubicBezTo>
                      <a:pt x="1568" y="115474"/>
                      <a:pt x="784" y="115474"/>
                      <a:pt x="0" y="115474"/>
                    </a:cubicBezTo>
                    <a:lnTo>
                      <a:pt x="0" y="18549"/>
                    </a:lnTo>
                    <a:lnTo>
                      <a:pt x="54863" y="0"/>
                    </a:lnTo>
                    <a:cubicBezTo>
                      <a:pt x="52773" y="2874"/>
                      <a:pt x="50422" y="5748"/>
                      <a:pt x="50422" y="9405"/>
                    </a:cubicBezTo>
                    <a:cubicBezTo>
                      <a:pt x="50422" y="13846"/>
                      <a:pt x="51729" y="17765"/>
                      <a:pt x="50161" y="21945"/>
                    </a:cubicBezTo>
                    <a:cubicBezTo>
                      <a:pt x="48855" y="24819"/>
                      <a:pt x="45197" y="28999"/>
                      <a:pt x="47810" y="32134"/>
                    </a:cubicBezTo>
                    <a:cubicBezTo>
                      <a:pt x="50422" y="35530"/>
                      <a:pt x="54863" y="32134"/>
                      <a:pt x="56170" y="29522"/>
                    </a:cubicBezTo>
                    <a:cubicBezTo>
                      <a:pt x="60089" y="22468"/>
                      <a:pt x="55125" y="14630"/>
                      <a:pt x="57998" y="7576"/>
                    </a:cubicBezTo>
                    <a:cubicBezTo>
                      <a:pt x="58521" y="6270"/>
                      <a:pt x="59566" y="4964"/>
                      <a:pt x="60611" y="4180"/>
                    </a:cubicBezTo>
                    <a:cubicBezTo>
                      <a:pt x="60350" y="6531"/>
                      <a:pt x="61395" y="8621"/>
                      <a:pt x="65575" y="10450"/>
                    </a:cubicBezTo>
                    <a:cubicBezTo>
                      <a:pt x="74458" y="14630"/>
                      <a:pt x="108682" y="33440"/>
                      <a:pt x="111033" y="38404"/>
                    </a:cubicBezTo>
                    <a:cubicBezTo>
                      <a:pt x="113384" y="43368"/>
                      <a:pt x="123312" y="58782"/>
                      <a:pt x="129583" y="57998"/>
                    </a:cubicBezTo>
                    <a:cubicBezTo>
                      <a:pt x="135852" y="57215"/>
                      <a:pt x="140294" y="54080"/>
                      <a:pt x="150483" y="54863"/>
                    </a:cubicBezTo>
                    <a:cubicBezTo>
                      <a:pt x="160672" y="55647"/>
                      <a:pt x="173473" y="58260"/>
                      <a:pt x="177653" y="56953"/>
                    </a:cubicBezTo>
                    <a:cubicBezTo>
                      <a:pt x="181834" y="55647"/>
                      <a:pt x="192022" y="50945"/>
                      <a:pt x="195419" y="55386"/>
                    </a:cubicBezTo>
                    <a:cubicBezTo>
                      <a:pt x="198815" y="60088"/>
                      <a:pt x="204040" y="66097"/>
                      <a:pt x="209004" y="69755"/>
                    </a:cubicBezTo>
                    <a:cubicBezTo>
                      <a:pt x="213967" y="73151"/>
                      <a:pt x="217886" y="67142"/>
                      <a:pt x="216319" y="74457"/>
                    </a:cubicBezTo>
                    <a:cubicBezTo>
                      <a:pt x="215013" y="81772"/>
                      <a:pt x="216319" y="101367"/>
                      <a:pt x="218670" y="98231"/>
                    </a:cubicBezTo>
                    <a:cubicBezTo>
                      <a:pt x="221022" y="95096"/>
                      <a:pt x="227292" y="95358"/>
                      <a:pt x="228598" y="102150"/>
                    </a:cubicBezTo>
                    <a:cubicBezTo>
                      <a:pt x="229904" y="108943"/>
                      <a:pt x="228336" y="119132"/>
                      <a:pt x="235129" y="118348"/>
                    </a:cubicBezTo>
                    <a:cubicBezTo>
                      <a:pt x="241922" y="117564"/>
                      <a:pt x="262039" y="116258"/>
                      <a:pt x="260732" y="121483"/>
                    </a:cubicBezTo>
                    <a:cubicBezTo>
                      <a:pt x="259165" y="126708"/>
                      <a:pt x="259687" y="133240"/>
                      <a:pt x="264390" y="134023"/>
                    </a:cubicBezTo>
                    <a:cubicBezTo>
                      <a:pt x="269354" y="134807"/>
                      <a:pt x="273011" y="135591"/>
                      <a:pt x="273534" y="129843"/>
                    </a:cubicBezTo>
                    <a:cubicBezTo>
                      <a:pt x="274056" y="124096"/>
                      <a:pt x="271705" y="123051"/>
                      <a:pt x="278759" y="118087"/>
                    </a:cubicBezTo>
                    <a:cubicBezTo>
                      <a:pt x="285812" y="113123"/>
                      <a:pt x="302272" y="100321"/>
                      <a:pt x="308803" y="97970"/>
                    </a:cubicBezTo>
                    <a:cubicBezTo>
                      <a:pt x="314550" y="95880"/>
                      <a:pt x="320821" y="93006"/>
                      <a:pt x="322911" y="89610"/>
                    </a:cubicBezTo>
                    <a:cubicBezTo>
                      <a:pt x="323433" y="89610"/>
                      <a:pt x="332316" y="90655"/>
                      <a:pt x="326568" y="94574"/>
                    </a:cubicBezTo>
                    <a:cubicBezTo>
                      <a:pt x="320821" y="98493"/>
                      <a:pt x="305930" y="108420"/>
                      <a:pt x="309587" y="109727"/>
                    </a:cubicBezTo>
                    <a:cubicBezTo>
                      <a:pt x="313244" y="110772"/>
                      <a:pt x="319776" y="119132"/>
                      <a:pt x="323694" y="119132"/>
                    </a:cubicBezTo>
                    <a:cubicBezTo>
                      <a:pt x="327613" y="119132"/>
                      <a:pt x="334406" y="119916"/>
                      <a:pt x="334406" y="117303"/>
                    </a:cubicBezTo>
                    <a:cubicBezTo>
                      <a:pt x="334406" y="114690"/>
                      <a:pt x="337280" y="109988"/>
                      <a:pt x="341199" y="114429"/>
                    </a:cubicBezTo>
                    <a:cubicBezTo>
                      <a:pt x="345118" y="118871"/>
                      <a:pt x="348775" y="123312"/>
                      <a:pt x="352432" y="123834"/>
                    </a:cubicBezTo>
                    <a:cubicBezTo>
                      <a:pt x="356090" y="124096"/>
                      <a:pt x="371504" y="125141"/>
                      <a:pt x="365495" y="13088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70" name="Graphic 3">
                <a:extLst>
                  <a:ext uri="{FF2B5EF4-FFF2-40B4-BE49-F238E27FC236}">
                    <a16:creationId xmlns:a16="http://schemas.microsoft.com/office/drawing/2014/main" id="{2D6BF940-3AEA-5D3C-D3EC-71A1C963950B}"/>
                  </a:ext>
                </a:extLst>
              </p:cNvPr>
              <p:cNvGrpSpPr/>
              <p:nvPr/>
            </p:nvGrpSpPr>
            <p:grpSpPr>
              <a:xfrm>
                <a:off x="5991919" y="3091442"/>
                <a:ext cx="349619" cy="267130"/>
                <a:chOff x="5991919" y="3091442"/>
                <a:chExt cx="349619" cy="267130"/>
              </a:xfrm>
              <a:solidFill>
                <a:srgbClr val="D5D7D8"/>
              </a:solidFill>
            </p:grpSpPr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6AA4881D-80FC-F976-36F6-C47C6DF9623B}"/>
                    </a:ext>
                  </a:extLst>
                </p:cNvPr>
                <p:cNvSpPr/>
                <p:nvPr/>
              </p:nvSpPr>
              <p:spPr>
                <a:xfrm>
                  <a:off x="6003153" y="3186768"/>
                  <a:ext cx="5747" cy="9947"/>
                </a:xfrm>
                <a:custGeom>
                  <a:avLst/>
                  <a:gdLst>
                    <a:gd name="connsiteX0" fmla="*/ 5747 w 5747"/>
                    <a:gd name="connsiteY0" fmla="*/ 4984 h 9947"/>
                    <a:gd name="connsiteX1" fmla="*/ 2873 w 5747"/>
                    <a:gd name="connsiteY1" fmla="*/ 9947 h 9947"/>
                    <a:gd name="connsiteX2" fmla="*/ 0 w 5747"/>
                    <a:gd name="connsiteY2" fmla="*/ 4984 h 9947"/>
                    <a:gd name="connsiteX3" fmla="*/ 2873 w 5747"/>
                    <a:gd name="connsiteY3" fmla="*/ 20 h 9947"/>
                    <a:gd name="connsiteX4" fmla="*/ 5747 w 5747"/>
                    <a:gd name="connsiteY4" fmla="*/ 4984 h 9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9947">
                      <a:moveTo>
                        <a:pt x="5747" y="4984"/>
                      </a:moveTo>
                      <a:cubicBezTo>
                        <a:pt x="5747" y="7857"/>
                        <a:pt x="4441" y="9947"/>
                        <a:pt x="2873" y="9947"/>
                      </a:cubicBezTo>
                      <a:cubicBezTo>
                        <a:pt x="1306" y="9947"/>
                        <a:pt x="0" y="7596"/>
                        <a:pt x="0" y="4984"/>
                      </a:cubicBezTo>
                      <a:cubicBezTo>
                        <a:pt x="0" y="2371"/>
                        <a:pt x="1306" y="20"/>
                        <a:pt x="2873" y="20"/>
                      </a:cubicBezTo>
                      <a:cubicBezTo>
                        <a:pt x="4702" y="-241"/>
                        <a:pt x="5747" y="2110"/>
                        <a:pt x="5747" y="49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28EC8F8F-80F0-BC01-A65F-A7D57F0EFA9C}"/>
                    </a:ext>
                  </a:extLst>
                </p:cNvPr>
                <p:cNvSpPr/>
                <p:nvPr/>
              </p:nvSpPr>
              <p:spPr>
                <a:xfrm>
                  <a:off x="5991919" y="3091442"/>
                  <a:ext cx="307525" cy="194423"/>
                </a:xfrm>
                <a:custGeom>
                  <a:avLst/>
                  <a:gdLst>
                    <a:gd name="connsiteX0" fmla="*/ 307497 w 307525"/>
                    <a:gd name="connsiteY0" fmla="*/ 126436 h 194423"/>
                    <a:gd name="connsiteX1" fmla="*/ 306190 w 307525"/>
                    <a:gd name="connsiteY1" fmla="*/ 138715 h 194423"/>
                    <a:gd name="connsiteX2" fmla="*/ 302794 w 307525"/>
                    <a:gd name="connsiteY2" fmla="*/ 140021 h 194423"/>
                    <a:gd name="connsiteX3" fmla="*/ 285812 w 307525"/>
                    <a:gd name="connsiteY3" fmla="*/ 135841 h 194423"/>
                    <a:gd name="connsiteX4" fmla="*/ 279543 w 307525"/>
                    <a:gd name="connsiteY4" fmla="*/ 143417 h 194423"/>
                    <a:gd name="connsiteX5" fmla="*/ 266741 w 307525"/>
                    <a:gd name="connsiteY5" fmla="*/ 146552 h 194423"/>
                    <a:gd name="connsiteX6" fmla="*/ 254723 w 307525"/>
                    <a:gd name="connsiteY6" fmla="*/ 168759 h 194423"/>
                    <a:gd name="connsiteX7" fmla="*/ 231733 w 307525"/>
                    <a:gd name="connsiteY7" fmla="*/ 178425 h 194423"/>
                    <a:gd name="connsiteX8" fmla="*/ 225985 w 307525"/>
                    <a:gd name="connsiteY8" fmla="*/ 189398 h 194423"/>
                    <a:gd name="connsiteX9" fmla="*/ 211355 w 307525"/>
                    <a:gd name="connsiteY9" fmla="*/ 193578 h 194423"/>
                    <a:gd name="connsiteX10" fmla="*/ 201166 w 307525"/>
                    <a:gd name="connsiteY10" fmla="*/ 184695 h 194423"/>
                    <a:gd name="connsiteX11" fmla="*/ 190194 w 307525"/>
                    <a:gd name="connsiteY11" fmla="*/ 182867 h 194423"/>
                    <a:gd name="connsiteX12" fmla="*/ 189932 w 307525"/>
                    <a:gd name="connsiteY12" fmla="*/ 181560 h 194423"/>
                    <a:gd name="connsiteX13" fmla="*/ 185229 w 307525"/>
                    <a:gd name="connsiteY13" fmla="*/ 156480 h 194423"/>
                    <a:gd name="connsiteX14" fmla="*/ 169032 w 307525"/>
                    <a:gd name="connsiteY14" fmla="*/ 154912 h 194423"/>
                    <a:gd name="connsiteX15" fmla="*/ 161456 w 307525"/>
                    <a:gd name="connsiteY15" fmla="*/ 146813 h 194423"/>
                    <a:gd name="connsiteX16" fmla="*/ 153095 w 307525"/>
                    <a:gd name="connsiteY16" fmla="*/ 143940 h 194423"/>
                    <a:gd name="connsiteX17" fmla="*/ 142645 w 307525"/>
                    <a:gd name="connsiteY17" fmla="*/ 132706 h 194423"/>
                    <a:gd name="connsiteX18" fmla="*/ 123312 w 307525"/>
                    <a:gd name="connsiteY18" fmla="*/ 131399 h 194423"/>
                    <a:gd name="connsiteX19" fmla="*/ 115474 w 307525"/>
                    <a:gd name="connsiteY19" fmla="*/ 125913 h 194423"/>
                    <a:gd name="connsiteX20" fmla="*/ 106592 w 307525"/>
                    <a:gd name="connsiteY20" fmla="*/ 123823 h 194423"/>
                    <a:gd name="connsiteX21" fmla="*/ 99277 w 307525"/>
                    <a:gd name="connsiteY21" fmla="*/ 117030 h 194423"/>
                    <a:gd name="connsiteX22" fmla="*/ 84908 w 307525"/>
                    <a:gd name="connsiteY22" fmla="*/ 118076 h 194423"/>
                    <a:gd name="connsiteX23" fmla="*/ 79683 w 307525"/>
                    <a:gd name="connsiteY23" fmla="*/ 121994 h 194423"/>
                    <a:gd name="connsiteX24" fmla="*/ 62440 w 307525"/>
                    <a:gd name="connsiteY24" fmla="*/ 123039 h 194423"/>
                    <a:gd name="connsiteX25" fmla="*/ 33963 w 307525"/>
                    <a:gd name="connsiteY25" fmla="*/ 141066 h 194423"/>
                    <a:gd name="connsiteX26" fmla="*/ 30305 w 307525"/>
                    <a:gd name="connsiteY26" fmla="*/ 125913 h 194423"/>
                    <a:gd name="connsiteX27" fmla="*/ 30828 w 307525"/>
                    <a:gd name="connsiteY27" fmla="*/ 106319 h 194423"/>
                    <a:gd name="connsiteX28" fmla="*/ 29522 w 307525"/>
                    <a:gd name="connsiteY28" fmla="*/ 97959 h 194423"/>
                    <a:gd name="connsiteX29" fmla="*/ 26648 w 307525"/>
                    <a:gd name="connsiteY29" fmla="*/ 95608 h 194423"/>
                    <a:gd name="connsiteX30" fmla="*/ 24035 w 307525"/>
                    <a:gd name="connsiteY30" fmla="*/ 93779 h 194423"/>
                    <a:gd name="connsiteX31" fmla="*/ 21945 w 307525"/>
                    <a:gd name="connsiteY31" fmla="*/ 88554 h 194423"/>
                    <a:gd name="connsiteX32" fmla="*/ 17765 w 307525"/>
                    <a:gd name="connsiteY32" fmla="*/ 88554 h 194423"/>
                    <a:gd name="connsiteX33" fmla="*/ 14369 w 307525"/>
                    <a:gd name="connsiteY33" fmla="*/ 89338 h 194423"/>
                    <a:gd name="connsiteX34" fmla="*/ 17242 w 307525"/>
                    <a:gd name="connsiteY34" fmla="*/ 83851 h 194423"/>
                    <a:gd name="connsiteX35" fmla="*/ 19855 w 307525"/>
                    <a:gd name="connsiteY35" fmla="*/ 83590 h 194423"/>
                    <a:gd name="connsiteX36" fmla="*/ 21945 w 307525"/>
                    <a:gd name="connsiteY36" fmla="*/ 84374 h 194423"/>
                    <a:gd name="connsiteX37" fmla="*/ 25342 w 307525"/>
                    <a:gd name="connsiteY37" fmla="*/ 81500 h 194423"/>
                    <a:gd name="connsiteX38" fmla="*/ 21423 w 307525"/>
                    <a:gd name="connsiteY38" fmla="*/ 77842 h 194423"/>
                    <a:gd name="connsiteX39" fmla="*/ 19855 w 307525"/>
                    <a:gd name="connsiteY39" fmla="*/ 73140 h 194423"/>
                    <a:gd name="connsiteX40" fmla="*/ 13585 w 307525"/>
                    <a:gd name="connsiteY40" fmla="*/ 74707 h 194423"/>
                    <a:gd name="connsiteX41" fmla="*/ 8099 w 307525"/>
                    <a:gd name="connsiteY41" fmla="*/ 72095 h 194423"/>
                    <a:gd name="connsiteX42" fmla="*/ 7315 w 307525"/>
                    <a:gd name="connsiteY42" fmla="*/ 64780 h 194423"/>
                    <a:gd name="connsiteX43" fmla="*/ 9405 w 307525"/>
                    <a:gd name="connsiteY43" fmla="*/ 55375 h 194423"/>
                    <a:gd name="connsiteX44" fmla="*/ 9405 w 307525"/>
                    <a:gd name="connsiteY44" fmla="*/ 50672 h 194423"/>
                    <a:gd name="connsiteX45" fmla="*/ 10973 w 307525"/>
                    <a:gd name="connsiteY45" fmla="*/ 47014 h 194423"/>
                    <a:gd name="connsiteX46" fmla="*/ 14108 w 307525"/>
                    <a:gd name="connsiteY46" fmla="*/ 49627 h 194423"/>
                    <a:gd name="connsiteX47" fmla="*/ 18026 w 307525"/>
                    <a:gd name="connsiteY47" fmla="*/ 53546 h 194423"/>
                    <a:gd name="connsiteX48" fmla="*/ 22207 w 307525"/>
                    <a:gd name="connsiteY48" fmla="*/ 51978 h 194423"/>
                    <a:gd name="connsiteX49" fmla="*/ 25342 w 307525"/>
                    <a:gd name="connsiteY49" fmla="*/ 49366 h 194423"/>
                    <a:gd name="connsiteX50" fmla="*/ 27693 w 307525"/>
                    <a:gd name="connsiteY50" fmla="*/ 53807 h 194423"/>
                    <a:gd name="connsiteX51" fmla="*/ 32395 w 307525"/>
                    <a:gd name="connsiteY51" fmla="*/ 55636 h 194423"/>
                    <a:gd name="connsiteX52" fmla="*/ 38404 w 307525"/>
                    <a:gd name="connsiteY52" fmla="*/ 55113 h 194423"/>
                    <a:gd name="connsiteX53" fmla="*/ 38666 w 307525"/>
                    <a:gd name="connsiteY53" fmla="*/ 54591 h 194423"/>
                    <a:gd name="connsiteX54" fmla="*/ 41539 w 307525"/>
                    <a:gd name="connsiteY54" fmla="*/ 50149 h 194423"/>
                    <a:gd name="connsiteX55" fmla="*/ 45197 w 307525"/>
                    <a:gd name="connsiteY55" fmla="*/ 50411 h 194423"/>
                    <a:gd name="connsiteX56" fmla="*/ 47548 w 307525"/>
                    <a:gd name="connsiteY56" fmla="*/ 47798 h 194423"/>
                    <a:gd name="connsiteX57" fmla="*/ 45980 w 307525"/>
                    <a:gd name="connsiteY57" fmla="*/ 40483 h 194423"/>
                    <a:gd name="connsiteX58" fmla="*/ 41017 w 307525"/>
                    <a:gd name="connsiteY58" fmla="*/ 37870 h 194423"/>
                    <a:gd name="connsiteX59" fmla="*/ 35269 w 307525"/>
                    <a:gd name="connsiteY59" fmla="*/ 32123 h 194423"/>
                    <a:gd name="connsiteX60" fmla="*/ 26909 w 307525"/>
                    <a:gd name="connsiteY60" fmla="*/ 19060 h 194423"/>
                    <a:gd name="connsiteX61" fmla="*/ 21161 w 307525"/>
                    <a:gd name="connsiteY61" fmla="*/ 18538 h 194423"/>
                    <a:gd name="connsiteX62" fmla="*/ 11756 w 307525"/>
                    <a:gd name="connsiteY62" fmla="*/ 22718 h 194423"/>
                    <a:gd name="connsiteX63" fmla="*/ 10189 w 307525"/>
                    <a:gd name="connsiteY63" fmla="*/ 25592 h 194423"/>
                    <a:gd name="connsiteX64" fmla="*/ 9928 w 307525"/>
                    <a:gd name="connsiteY64" fmla="*/ 28465 h 194423"/>
                    <a:gd name="connsiteX65" fmla="*/ 9666 w 307525"/>
                    <a:gd name="connsiteY65" fmla="*/ 31600 h 194423"/>
                    <a:gd name="connsiteX66" fmla="*/ 9405 w 307525"/>
                    <a:gd name="connsiteY66" fmla="*/ 32907 h 194423"/>
                    <a:gd name="connsiteX67" fmla="*/ 8360 w 307525"/>
                    <a:gd name="connsiteY67" fmla="*/ 33952 h 194423"/>
                    <a:gd name="connsiteX68" fmla="*/ 7838 w 307525"/>
                    <a:gd name="connsiteY68" fmla="*/ 35519 h 194423"/>
                    <a:gd name="connsiteX69" fmla="*/ 8360 w 307525"/>
                    <a:gd name="connsiteY69" fmla="*/ 38132 h 194423"/>
                    <a:gd name="connsiteX70" fmla="*/ 8360 w 307525"/>
                    <a:gd name="connsiteY70" fmla="*/ 41267 h 194423"/>
                    <a:gd name="connsiteX71" fmla="*/ 6009 w 307525"/>
                    <a:gd name="connsiteY71" fmla="*/ 40744 h 194423"/>
                    <a:gd name="connsiteX72" fmla="*/ 2873 w 307525"/>
                    <a:gd name="connsiteY72" fmla="*/ 34474 h 194423"/>
                    <a:gd name="connsiteX73" fmla="*/ 1306 w 307525"/>
                    <a:gd name="connsiteY73" fmla="*/ 29772 h 194423"/>
                    <a:gd name="connsiteX74" fmla="*/ 0 w 307525"/>
                    <a:gd name="connsiteY74" fmla="*/ 27420 h 194423"/>
                    <a:gd name="connsiteX75" fmla="*/ 19333 w 307525"/>
                    <a:gd name="connsiteY75" fmla="*/ 13313 h 194423"/>
                    <a:gd name="connsiteX76" fmla="*/ 43891 w 307525"/>
                    <a:gd name="connsiteY76" fmla="*/ 15141 h 194423"/>
                    <a:gd name="connsiteX77" fmla="*/ 65052 w 307525"/>
                    <a:gd name="connsiteY77" fmla="*/ 38132 h 194423"/>
                    <a:gd name="connsiteX78" fmla="*/ 65314 w 307525"/>
                    <a:gd name="connsiteY78" fmla="*/ 38132 h 194423"/>
                    <a:gd name="connsiteX79" fmla="*/ 66620 w 307525"/>
                    <a:gd name="connsiteY79" fmla="*/ 38132 h 194423"/>
                    <a:gd name="connsiteX80" fmla="*/ 66881 w 307525"/>
                    <a:gd name="connsiteY80" fmla="*/ 38132 h 194423"/>
                    <a:gd name="connsiteX81" fmla="*/ 68187 w 307525"/>
                    <a:gd name="connsiteY81" fmla="*/ 38132 h 194423"/>
                    <a:gd name="connsiteX82" fmla="*/ 68971 w 307525"/>
                    <a:gd name="connsiteY82" fmla="*/ 38132 h 194423"/>
                    <a:gd name="connsiteX83" fmla="*/ 70800 w 307525"/>
                    <a:gd name="connsiteY83" fmla="*/ 38132 h 194423"/>
                    <a:gd name="connsiteX84" fmla="*/ 73674 w 307525"/>
                    <a:gd name="connsiteY84" fmla="*/ 38132 h 194423"/>
                    <a:gd name="connsiteX85" fmla="*/ 73674 w 307525"/>
                    <a:gd name="connsiteY85" fmla="*/ 38132 h 194423"/>
                    <a:gd name="connsiteX86" fmla="*/ 76025 w 307525"/>
                    <a:gd name="connsiteY86" fmla="*/ 38132 h 194423"/>
                    <a:gd name="connsiteX87" fmla="*/ 78115 w 307525"/>
                    <a:gd name="connsiteY87" fmla="*/ 38132 h 194423"/>
                    <a:gd name="connsiteX88" fmla="*/ 80467 w 307525"/>
                    <a:gd name="connsiteY88" fmla="*/ 38132 h 194423"/>
                    <a:gd name="connsiteX89" fmla="*/ 95358 w 307525"/>
                    <a:gd name="connsiteY89" fmla="*/ 38132 h 194423"/>
                    <a:gd name="connsiteX90" fmla="*/ 95619 w 307525"/>
                    <a:gd name="connsiteY90" fmla="*/ 38132 h 194423"/>
                    <a:gd name="connsiteX91" fmla="*/ 97709 w 307525"/>
                    <a:gd name="connsiteY91" fmla="*/ 37870 h 194423"/>
                    <a:gd name="connsiteX92" fmla="*/ 97971 w 307525"/>
                    <a:gd name="connsiteY92" fmla="*/ 37870 h 194423"/>
                    <a:gd name="connsiteX93" fmla="*/ 99799 w 307525"/>
                    <a:gd name="connsiteY93" fmla="*/ 37609 h 194423"/>
                    <a:gd name="connsiteX94" fmla="*/ 101367 w 307525"/>
                    <a:gd name="connsiteY94" fmla="*/ 37348 h 194423"/>
                    <a:gd name="connsiteX95" fmla="*/ 102673 w 307525"/>
                    <a:gd name="connsiteY95" fmla="*/ 36303 h 194423"/>
                    <a:gd name="connsiteX96" fmla="*/ 99538 w 307525"/>
                    <a:gd name="connsiteY96" fmla="*/ 25330 h 194423"/>
                    <a:gd name="connsiteX97" fmla="*/ 107114 w 307525"/>
                    <a:gd name="connsiteY97" fmla="*/ 18276 h 194423"/>
                    <a:gd name="connsiteX98" fmla="*/ 118871 w 307525"/>
                    <a:gd name="connsiteY98" fmla="*/ 13835 h 194423"/>
                    <a:gd name="connsiteX99" fmla="*/ 123312 w 307525"/>
                    <a:gd name="connsiteY99" fmla="*/ 8610 h 194423"/>
                    <a:gd name="connsiteX100" fmla="*/ 130627 w 307525"/>
                    <a:gd name="connsiteY100" fmla="*/ 10700 h 194423"/>
                    <a:gd name="connsiteX101" fmla="*/ 136897 w 307525"/>
                    <a:gd name="connsiteY101" fmla="*/ 1034 h 194423"/>
                    <a:gd name="connsiteX102" fmla="*/ 151005 w 307525"/>
                    <a:gd name="connsiteY102" fmla="*/ 12006 h 194423"/>
                    <a:gd name="connsiteX103" fmla="*/ 165374 w 307525"/>
                    <a:gd name="connsiteY103" fmla="*/ 16448 h 194423"/>
                    <a:gd name="connsiteX104" fmla="*/ 168770 w 307525"/>
                    <a:gd name="connsiteY104" fmla="*/ 25853 h 194423"/>
                    <a:gd name="connsiteX105" fmla="*/ 170076 w 307525"/>
                    <a:gd name="connsiteY105" fmla="*/ 38393 h 194423"/>
                    <a:gd name="connsiteX106" fmla="*/ 189410 w 307525"/>
                    <a:gd name="connsiteY106" fmla="*/ 40744 h 194423"/>
                    <a:gd name="connsiteX107" fmla="*/ 204563 w 307525"/>
                    <a:gd name="connsiteY107" fmla="*/ 44141 h 194423"/>
                    <a:gd name="connsiteX108" fmla="*/ 212400 w 307525"/>
                    <a:gd name="connsiteY108" fmla="*/ 58248 h 194423"/>
                    <a:gd name="connsiteX109" fmla="*/ 217364 w 307525"/>
                    <a:gd name="connsiteY109" fmla="*/ 67392 h 194423"/>
                    <a:gd name="connsiteX110" fmla="*/ 221544 w 307525"/>
                    <a:gd name="connsiteY110" fmla="*/ 74185 h 194423"/>
                    <a:gd name="connsiteX111" fmla="*/ 259426 w 307525"/>
                    <a:gd name="connsiteY111" fmla="*/ 99265 h 194423"/>
                    <a:gd name="connsiteX112" fmla="*/ 287380 w 307525"/>
                    <a:gd name="connsiteY112" fmla="*/ 115463 h 194423"/>
                    <a:gd name="connsiteX113" fmla="*/ 307497 w 307525"/>
                    <a:gd name="connsiteY113" fmla="*/ 126436 h 194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</a:cxnLst>
                  <a:rect l="l" t="t" r="r" b="b"/>
                  <a:pathLst>
                    <a:path w="307525" h="194423">
                      <a:moveTo>
                        <a:pt x="307497" y="126436"/>
                      </a:moveTo>
                      <a:cubicBezTo>
                        <a:pt x="307235" y="130616"/>
                        <a:pt x="307758" y="136102"/>
                        <a:pt x="306190" y="138715"/>
                      </a:cubicBezTo>
                      <a:cubicBezTo>
                        <a:pt x="305407" y="139760"/>
                        <a:pt x="304362" y="140282"/>
                        <a:pt x="302794" y="140021"/>
                      </a:cubicBezTo>
                      <a:cubicBezTo>
                        <a:pt x="297047" y="138976"/>
                        <a:pt x="286858" y="133228"/>
                        <a:pt x="285812" y="135841"/>
                      </a:cubicBezTo>
                      <a:cubicBezTo>
                        <a:pt x="284768" y="138453"/>
                        <a:pt x="285029" y="143678"/>
                        <a:pt x="279543" y="143417"/>
                      </a:cubicBezTo>
                      <a:cubicBezTo>
                        <a:pt x="274056" y="143156"/>
                        <a:pt x="267264" y="142895"/>
                        <a:pt x="266741" y="146552"/>
                      </a:cubicBezTo>
                      <a:cubicBezTo>
                        <a:pt x="266218" y="150210"/>
                        <a:pt x="264390" y="163272"/>
                        <a:pt x="254723" y="168759"/>
                      </a:cubicBezTo>
                      <a:cubicBezTo>
                        <a:pt x="245318" y="174245"/>
                        <a:pt x="232517" y="175551"/>
                        <a:pt x="231733" y="178425"/>
                      </a:cubicBezTo>
                      <a:cubicBezTo>
                        <a:pt x="230949" y="181299"/>
                        <a:pt x="230688" y="188614"/>
                        <a:pt x="225985" y="189398"/>
                      </a:cubicBezTo>
                      <a:cubicBezTo>
                        <a:pt x="221021" y="190182"/>
                        <a:pt x="212923" y="196713"/>
                        <a:pt x="211355" y="193578"/>
                      </a:cubicBezTo>
                      <a:cubicBezTo>
                        <a:pt x="209788" y="190182"/>
                        <a:pt x="205346" y="185479"/>
                        <a:pt x="201166" y="184695"/>
                      </a:cubicBezTo>
                      <a:cubicBezTo>
                        <a:pt x="197508" y="184173"/>
                        <a:pt x="191500" y="185740"/>
                        <a:pt x="190194" y="182867"/>
                      </a:cubicBezTo>
                      <a:cubicBezTo>
                        <a:pt x="189932" y="182344"/>
                        <a:pt x="189932" y="182083"/>
                        <a:pt x="189932" y="181560"/>
                      </a:cubicBezTo>
                      <a:cubicBezTo>
                        <a:pt x="189932" y="176858"/>
                        <a:pt x="189932" y="155957"/>
                        <a:pt x="185229" y="156480"/>
                      </a:cubicBezTo>
                      <a:cubicBezTo>
                        <a:pt x="180527" y="157002"/>
                        <a:pt x="171383" y="158570"/>
                        <a:pt x="169032" y="154912"/>
                      </a:cubicBezTo>
                      <a:cubicBezTo>
                        <a:pt x="166681" y="151255"/>
                        <a:pt x="164851" y="146813"/>
                        <a:pt x="161456" y="146813"/>
                      </a:cubicBezTo>
                      <a:cubicBezTo>
                        <a:pt x="158059" y="146813"/>
                        <a:pt x="153879" y="147336"/>
                        <a:pt x="153095" y="143940"/>
                      </a:cubicBezTo>
                      <a:cubicBezTo>
                        <a:pt x="152312" y="140543"/>
                        <a:pt x="148393" y="132706"/>
                        <a:pt x="142645" y="132706"/>
                      </a:cubicBezTo>
                      <a:cubicBezTo>
                        <a:pt x="136897" y="132706"/>
                        <a:pt x="125925" y="134534"/>
                        <a:pt x="123312" y="131399"/>
                      </a:cubicBezTo>
                      <a:cubicBezTo>
                        <a:pt x="120700" y="128264"/>
                        <a:pt x="118349" y="125913"/>
                        <a:pt x="115474" y="125913"/>
                      </a:cubicBezTo>
                      <a:cubicBezTo>
                        <a:pt x="112600" y="125913"/>
                        <a:pt x="108159" y="127481"/>
                        <a:pt x="106592" y="123823"/>
                      </a:cubicBezTo>
                      <a:cubicBezTo>
                        <a:pt x="105024" y="120166"/>
                        <a:pt x="102412" y="116769"/>
                        <a:pt x="99277" y="117030"/>
                      </a:cubicBezTo>
                      <a:cubicBezTo>
                        <a:pt x="96142" y="117553"/>
                        <a:pt x="87259" y="117030"/>
                        <a:pt x="84908" y="118076"/>
                      </a:cubicBezTo>
                      <a:cubicBezTo>
                        <a:pt x="82556" y="119121"/>
                        <a:pt x="82556" y="121994"/>
                        <a:pt x="79683" y="121994"/>
                      </a:cubicBezTo>
                      <a:cubicBezTo>
                        <a:pt x="76809" y="121994"/>
                        <a:pt x="65052" y="120688"/>
                        <a:pt x="62440" y="123039"/>
                      </a:cubicBezTo>
                      <a:cubicBezTo>
                        <a:pt x="60089" y="124868"/>
                        <a:pt x="50161" y="138453"/>
                        <a:pt x="33963" y="141066"/>
                      </a:cubicBezTo>
                      <a:cubicBezTo>
                        <a:pt x="33963" y="135841"/>
                        <a:pt x="31611" y="130877"/>
                        <a:pt x="30305" y="125913"/>
                      </a:cubicBezTo>
                      <a:cubicBezTo>
                        <a:pt x="28738" y="119382"/>
                        <a:pt x="30305" y="112850"/>
                        <a:pt x="30828" y="106319"/>
                      </a:cubicBezTo>
                      <a:cubicBezTo>
                        <a:pt x="31089" y="103707"/>
                        <a:pt x="31089" y="100571"/>
                        <a:pt x="29522" y="97959"/>
                      </a:cubicBezTo>
                      <a:cubicBezTo>
                        <a:pt x="28738" y="96914"/>
                        <a:pt x="27954" y="96130"/>
                        <a:pt x="26648" y="95608"/>
                      </a:cubicBezTo>
                      <a:cubicBezTo>
                        <a:pt x="25864" y="95085"/>
                        <a:pt x="24558" y="94824"/>
                        <a:pt x="24035" y="93779"/>
                      </a:cubicBezTo>
                      <a:cubicBezTo>
                        <a:pt x="22729" y="92473"/>
                        <a:pt x="23774" y="89860"/>
                        <a:pt x="21945" y="88554"/>
                      </a:cubicBezTo>
                      <a:cubicBezTo>
                        <a:pt x="20639" y="87770"/>
                        <a:pt x="19072" y="87770"/>
                        <a:pt x="17765" y="88554"/>
                      </a:cubicBezTo>
                      <a:cubicBezTo>
                        <a:pt x="16982" y="89076"/>
                        <a:pt x="15153" y="91166"/>
                        <a:pt x="14369" y="89338"/>
                      </a:cubicBezTo>
                      <a:cubicBezTo>
                        <a:pt x="13324" y="87248"/>
                        <a:pt x="15675" y="84635"/>
                        <a:pt x="17242" y="83851"/>
                      </a:cubicBezTo>
                      <a:cubicBezTo>
                        <a:pt x="18026" y="83329"/>
                        <a:pt x="19072" y="83329"/>
                        <a:pt x="19855" y="83590"/>
                      </a:cubicBezTo>
                      <a:cubicBezTo>
                        <a:pt x="20639" y="83851"/>
                        <a:pt x="21161" y="84374"/>
                        <a:pt x="21945" y="84374"/>
                      </a:cubicBezTo>
                      <a:cubicBezTo>
                        <a:pt x="23251" y="84635"/>
                        <a:pt x="26648" y="83590"/>
                        <a:pt x="25342" y="81500"/>
                      </a:cubicBezTo>
                      <a:cubicBezTo>
                        <a:pt x="24297" y="79932"/>
                        <a:pt x="21423" y="80194"/>
                        <a:pt x="21423" y="77842"/>
                      </a:cubicBezTo>
                      <a:cubicBezTo>
                        <a:pt x="21161" y="76014"/>
                        <a:pt x="22207" y="73662"/>
                        <a:pt x="19855" y="73140"/>
                      </a:cubicBezTo>
                      <a:cubicBezTo>
                        <a:pt x="17765" y="72617"/>
                        <a:pt x="15675" y="74185"/>
                        <a:pt x="13585" y="74707"/>
                      </a:cubicBezTo>
                      <a:cubicBezTo>
                        <a:pt x="11495" y="74969"/>
                        <a:pt x="9405" y="73662"/>
                        <a:pt x="8099" y="72095"/>
                      </a:cubicBezTo>
                      <a:cubicBezTo>
                        <a:pt x="6009" y="70005"/>
                        <a:pt x="6531" y="67392"/>
                        <a:pt x="7315" y="64780"/>
                      </a:cubicBezTo>
                      <a:cubicBezTo>
                        <a:pt x="8360" y="61645"/>
                        <a:pt x="9666" y="58771"/>
                        <a:pt x="9405" y="55375"/>
                      </a:cubicBezTo>
                      <a:cubicBezTo>
                        <a:pt x="9405" y="53807"/>
                        <a:pt x="9144" y="52239"/>
                        <a:pt x="9405" y="50672"/>
                      </a:cubicBezTo>
                      <a:cubicBezTo>
                        <a:pt x="9405" y="49627"/>
                        <a:pt x="9666" y="47276"/>
                        <a:pt x="10973" y="47014"/>
                      </a:cubicBezTo>
                      <a:cubicBezTo>
                        <a:pt x="12279" y="46492"/>
                        <a:pt x="13585" y="48582"/>
                        <a:pt x="14108" y="49627"/>
                      </a:cubicBezTo>
                      <a:cubicBezTo>
                        <a:pt x="15153" y="50933"/>
                        <a:pt x="16198" y="53023"/>
                        <a:pt x="18026" y="53546"/>
                      </a:cubicBezTo>
                      <a:cubicBezTo>
                        <a:pt x="19594" y="54068"/>
                        <a:pt x="21161" y="53023"/>
                        <a:pt x="22207" y="51978"/>
                      </a:cubicBezTo>
                      <a:cubicBezTo>
                        <a:pt x="22991" y="51195"/>
                        <a:pt x="24035" y="49627"/>
                        <a:pt x="25342" y="49366"/>
                      </a:cubicBezTo>
                      <a:cubicBezTo>
                        <a:pt x="26909" y="49104"/>
                        <a:pt x="26909" y="52762"/>
                        <a:pt x="27693" y="53807"/>
                      </a:cubicBezTo>
                      <a:cubicBezTo>
                        <a:pt x="28477" y="55375"/>
                        <a:pt x="30567" y="55636"/>
                        <a:pt x="32395" y="55636"/>
                      </a:cubicBezTo>
                      <a:cubicBezTo>
                        <a:pt x="33963" y="55897"/>
                        <a:pt x="37098" y="56681"/>
                        <a:pt x="38404" y="55113"/>
                      </a:cubicBezTo>
                      <a:cubicBezTo>
                        <a:pt x="38404" y="55113"/>
                        <a:pt x="38666" y="54852"/>
                        <a:pt x="38666" y="54591"/>
                      </a:cubicBezTo>
                      <a:cubicBezTo>
                        <a:pt x="39449" y="53023"/>
                        <a:pt x="38927" y="50149"/>
                        <a:pt x="41539" y="50149"/>
                      </a:cubicBezTo>
                      <a:cubicBezTo>
                        <a:pt x="42846" y="50149"/>
                        <a:pt x="43891" y="50672"/>
                        <a:pt x="45197" y="50411"/>
                      </a:cubicBezTo>
                      <a:cubicBezTo>
                        <a:pt x="46503" y="50149"/>
                        <a:pt x="47287" y="49104"/>
                        <a:pt x="47548" y="47798"/>
                      </a:cubicBezTo>
                      <a:cubicBezTo>
                        <a:pt x="48071" y="45447"/>
                        <a:pt x="48332" y="42051"/>
                        <a:pt x="45980" y="40483"/>
                      </a:cubicBezTo>
                      <a:cubicBezTo>
                        <a:pt x="44413" y="39438"/>
                        <a:pt x="42585" y="38916"/>
                        <a:pt x="41017" y="37870"/>
                      </a:cubicBezTo>
                      <a:cubicBezTo>
                        <a:pt x="38666" y="36303"/>
                        <a:pt x="36837" y="34474"/>
                        <a:pt x="35269" y="32123"/>
                      </a:cubicBezTo>
                      <a:cubicBezTo>
                        <a:pt x="32657" y="28204"/>
                        <a:pt x="31873" y="21150"/>
                        <a:pt x="26909" y="19060"/>
                      </a:cubicBezTo>
                      <a:cubicBezTo>
                        <a:pt x="25080" y="18276"/>
                        <a:pt x="22729" y="18276"/>
                        <a:pt x="21161" y="18538"/>
                      </a:cubicBezTo>
                      <a:cubicBezTo>
                        <a:pt x="17765" y="19060"/>
                        <a:pt x="14630" y="20889"/>
                        <a:pt x="11756" y="22718"/>
                      </a:cubicBezTo>
                      <a:cubicBezTo>
                        <a:pt x="10711" y="23502"/>
                        <a:pt x="10450" y="24285"/>
                        <a:pt x="10189" y="25592"/>
                      </a:cubicBezTo>
                      <a:cubicBezTo>
                        <a:pt x="10189" y="26375"/>
                        <a:pt x="10189" y="27420"/>
                        <a:pt x="9928" y="28465"/>
                      </a:cubicBezTo>
                      <a:cubicBezTo>
                        <a:pt x="9928" y="29510"/>
                        <a:pt x="9928" y="30555"/>
                        <a:pt x="9666" y="31600"/>
                      </a:cubicBezTo>
                      <a:cubicBezTo>
                        <a:pt x="9405" y="32123"/>
                        <a:pt x="9405" y="32384"/>
                        <a:pt x="9405" y="32907"/>
                      </a:cubicBezTo>
                      <a:cubicBezTo>
                        <a:pt x="9144" y="33429"/>
                        <a:pt x="8622" y="33690"/>
                        <a:pt x="8360" y="33952"/>
                      </a:cubicBezTo>
                      <a:cubicBezTo>
                        <a:pt x="8099" y="34474"/>
                        <a:pt x="7838" y="34997"/>
                        <a:pt x="7838" y="35519"/>
                      </a:cubicBezTo>
                      <a:cubicBezTo>
                        <a:pt x="7576" y="36303"/>
                        <a:pt x="8099" y="37348"/>
                        <a:pt x="8360" y="38132"/>
                      </a:cubicBezTo>
                      <a:cubicBezTo>
                        <a:pt x="8622" y="38916"/>
                        <a:pt x="9144" y="40744"/>
                        <a:pt x="8360" y="41267"/>
                      </a:cubicBezTo>
                      <a:cubicBezTo>
                        <a:pt x="7576" y="41789"/>
                        <a:pt x="6531" y="41267"/>
                        <a:pt x="6009" y="40744"/>
                      </a:cubicBezTo>
                      <a:cubicBezTo>
                        <a:pt x="4180" y="39438"/>
                        <a:pt x="3396" y="36564"/>
                        <a:pt x="2873" y="34474"/>
                      </a:cubicBezTo>
                      <a:cubicBezTo>
                        <a:pt x="2351" y="32907"/>
                        <a:pt x="2090" y="31339"/>
                        <a:pt x="1306" y="29772"/>
                      </a:cubicBezTo>
                      <a:cubicBezTo>
                        <a:pt x="1045" y="28988"/>
                        <a:pt x="261" y="28204"/>
                        <a:pt x="0" y="27420"/>
                      </a:cubicBezTo>
                      <a:cubicBezTo>
                        <a:pt x="4441" y="22195"/>
                        <a:pt x="12017" y="14358"/>
                        <a:pt x="19333" y="13313"/>
                      </a:cubicBezTo>
                      <a:cubicBezTo>
                        <a:pt x="30305" y="11745"/>
                        <a:pt x="39188" y="9133"/>
                        <a:pt x="43891" y="15141"/>
                      </a:cubicBezTo>
                      <a:cubicBezTo>
                        <a:pt x="43891" y="15141"/>
                        <a:pt x="62179" y="38132"/>
                        <a:pt x="65052" y="38132"/>
                      </a:cubicBezTo>
                      <a:cubicBezTo>
                        <a:pt x="65052" y="38132"/>
                        <a:pt x="65314" y="38132"/>
                        <a:pt x="65314" y="38132"/>
                      </a:cubicBezTo>
                      <a:cubicBezTo>
                        <a:pt x="65575" y="38132"/>
                        <a:pt x="66098" y="38132"/>
                        <a:pt x="66620" y="38132"/>
                      </a:cubicBezTo>
                      <a:cubicBezTo>
                        <a:pt x="66620" y="38132"/>
                        <a:pt x="66620" y="38132"/>
                        <a:pt x="66881" y="38132"/>
                      </a:cubicBezTo>
                      <a:cubicBezTo>
                        <a:pt x="67142" y="38132"/>
                        <a:pt x="67665" y="38132"/>
                        <a:pt x="68187" y="38132"/>
                      </a:cubicBezTo>
                      <a:cubicBezTo>
                        <a:pt x="68449" y="38132"/>
                        <a:pt x="68710" y="38132"/>
                        <a:pt x="68971" y="38132"/>
                      </a:cubicBezTo>
                      <a:cubicBezTo>
                        <a:pt x="69493" y="38132"/>
                        <a:pt x="70277" y="38132"/>
                        <a:pt x="70800" y="38132"/>
                      </a:cubicBezTo>
                      <a:cubicBezTo>
                        <a:pt x="71584" y="38132"/>
                        <a:pt x="72629" y="38132"/>
                        <a:pt x="73674" y="38132"/>
                      </a:cubicBezTo>
                      <a:lnTo>
                        <a:pt x="73674" y="38132"/>
                      </a:lnTo>
                      <a:cubicBezTo>
                        <a:pt x="74458" y="38132"/>
                        <a:pt x="75241" y="38132"/>
                        <a:pt x="76025" y="38132"/>
                      </a:cubicBezTo>
                      <a:cubicBezTo>
                        <a:pt x="76809" y="38132"/>
                        <a:pt x="77593" y="38132"/>
                        <a:pt x="78115" y="38132"/>
                      </a:cubicBezTo>
                      <a:cubicBezTo>
                        <a:pt x="78637" y="38132"/>
                        <a:pt x="79683" y="38132"/>
                        <a:pt x="80467" y="38132"/>
                      </a:cubicBezTo>
                      <a:cubicBezTo>
                        <a:pt x="85692" y="38132"/>
                        <a:pt x="91178" y="38132"/>
                        <a:pt x="95358" y="38132"/>
                      </a:cubicBezTo>
                      <a:lnTo>
                        <a:pt x="95619" y="38132"/>
                      </a:lnTo>
                      <a:cubicBezTo>
                        <a:pt x="96403" y="38132"/>
                        <a:pt x="97187" y="38132"/>
                        <a:pt x="97709" y="37870"/>
                      </a:cubicBezTo>
                      <a:cubicBezTo>
                        <a:pt x="97709" y="37870"/>
                        <a:pt x="97971" y="37870"/>
                        <a:pt x="97971" y="37870"/>
                      </a:cubicBezTo>
                      <a:cubicBezTo>
                        <a:pt x="98754" y="37870"/>
                        <a:pt x="99277" y="37870"/>
                        <a:pt x="99799" y="37609"/>
                      </a:cubicBezTo>
                      <a:cubicBezTo>
                        <a:pt x="100322" y="37609"/>
                        <a:pt x="100844" y="37348"/>
                        <a:pt x="101367" y="37348"/>
                      </a:cubicBezTo>
                      <a:cubicBezTo>
                        <a:pt x="102412" y="37087"/>
                        <a:pt x="102673" y="36826"/>
                        <a:pt x="102673" y="36303"/>
                      </a:cubicBezTo>
                      <a:cubicBezTo>
                        <a:pt x="101367" y="32907"/>
                        <a:pt x="98493" y="28727"/>
                        <a:pt x="99538" y="25330"/>
                      </a:cubicBezTo>
                      <a:cubicBezTo>
                        <a:pt x="100322" y="21934"/>
                        <a:pt x="101367" y="19322"/>
                        <a:pt x="107114" y="18276"/>
                      </a:cubicBezTo>
                      <a:cubicBezTo>
                        <a:pt x="112600" y="17232"/>
                        <a:pt x="118087" y="16709"/>
                        <a:pt x="118871" y="13835"/>
                      </a:cubicBezTo>
                      <a:cubicBezTo>
                        <a:pt x="119393" y="11223"/>
                        <a:pt x="118871" y="7304"/>
                        <a:pt x="123312" y="8610"/>
                      </a:cubicBezTo>
                      <a:cubicBezTo>
                        <a:pt x="127753" y="9916"/>
                        <a:pt x="130105" y="15925"/>
                        <a:pt x="130627" y="10700"/>
                      </a:cubicBezTo>
                      <a:cubicBezTo>
                        <a:pt x="131150" y="5214"/>
                        <a:pt x="132718" y="-2885"/>
                        <a:pt x="136897" y="1034"/>
                      </a:cubicBezTo>
                      <a:cubicBezTo>
                        <a:pt x="141078" y="4953"/>
                        <a:pt x="147347" y="11745"/>
                        <a:pt x="151005" y="12006"/>
                      </a:cubicBezTo>
                      <a:cubicBezTo>
                        <a:pt x="154663" y="12268"/>
                        <a:pt x="165635" y="13574"/>
                        <a:pt x="165374" y="16448"/>
                      </a:cubicBezTo>
                      <a:cubicBezTo>
                        <a:pt x="165113" y="19322"/>
                        <a:pt x="170860" y="23240"/>
                        <a:pt x="168770" y="25853"/>
                      </a:cubicBezTo>
                      <a:cubicBezTo>
                        <a:pt x="166681" y="28465"/>
                        <a:pt x="165113" y="37348"/>
                        <a:pt x="170076" y="38393"/>
                      </a:cubicBezTo>
                      <a:cubicBezTo>
                        <a:pt x="175041" y="39438"/>
                        <a:pt x="184445" y="41789"/>
                        <a:pt x="189410" y="40744"/>
                      </a:cubicBezTo>
                      <a:cubicBezTo>
                        <a:pt x="194373" y="39699"/>
                        <a:pt x="202472" y="39177"/>
                        <a:pt x="204563" y="44141"/>
                      </a:cubicBezTo>
                      <a:cubicBezTo>
                        <a:pt x="206914" y="49366"/>
                        <a:pt x="209788" y="55897"/>
                        <a:pt x="212400" y="58248"/>
                      </a:cubicBezTo>
                      <a:cubicBezTo>
                        <a:pt x="215013" y="60600"/>
                        <a:pt x="217102" y="65302"/>
                        <a:pt x="217364" y="67392"/>
                      </a:cubicBezTo>
                      <a:cubicBezTo>
                        <a:pt x="217625" y="69482"/>
                        <a:pt x="219192" y="74185"/>
                        <a:pt x="221544" y="74185"/>
                      </a:cubicBezTo>
                      <a:cubicBezTo>
                        <a:pt x="223895" y="74185"/>
                        <a:pt x="248714" y="92473"/>
                        <a:pt x="259426" y="99265"/>
                      </a:cubicBezTo>
                      <a:cubicBezTo>
                        <a:pt x="270137" y="106058"/>
                        <a:pt x="281633" y="114940"/>
                        <a:pt x="287380" y="115463"/>
                      </a:cubicBezTo>
                      <a:cubicBezTo>
                        <a:pt x="293128" y="115986"/>
                        <a:pt x="308281" y="120688"/>
                        <a:pt x="307497" y="12643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FF720729-1DF0-5A05-CAF4-6671ABBD89D2}"/>
                  </a:ext>
                </a:extLst>
              </p:cNvPr>
              <p:cNvSpPr/>
              <p:nvPr/>
            </p:nvSpPr>
            <p:spPr>
              <a:xfrm>
                <a:off x="6165379" y="3203248"/>
                <a:ext cx="303330" cy="220886"/>
              </a:xfrm>
              <a:custGeom>
                <a:avLst/>
                <a:gdLst>
                  <a:gd name="connsiteX0" fmla="*/ 303330 w 303330"/>
                  <a:gd name="connsiteY0" fmla="*/ 33178 h 220886"/>
                  <a:gd name="connsiteX1" fmla="*/ 302546 w 303330"/>
                  <a:gd name="connsiteY1" fmla="*/ 37097 h 220886"/>
                  <a:gd name="connsiteX2" fmla="*/ 296276 w 303330"/>
                  <a:gd name="connsiteY2" fmla="*/ 37358 h 220886"/>
                  <a:gd name="connsiteX3" fmla="*/ 281646 w 303330"/>
                  <a:gd name="connsiteY3" fmla="*/ 39971 h 220886"/>
                  <a:gd name="connsiteX4" fmla="*/ 273286 w 303330"/>
                  <a:gd name="connsiteY4" fmla="*/ 40754 h 220886"/>
                  <a:gd name="connsiteX5" fmla="*/ 253953 w 303330"/>
                  <a:gd name="connsiteY5" fmla="*/ 45196 h 220886"/>
                  <a:gd name="connsiteX6" fmla="*/ 237755 w 303330"/>
                  <a:gd name="connsiteY6" fmla="*/ 53294 h 220886"/>
                  <a:gd name="connsiteX7" fmla="*/ 238277 w 303330"/>
                  <a:gd name="connsiteY7" fmla="*/ 70537 h 220886"/>
                  <a:gd name="connsiteX8" fmla="*/ 228611 w 303330"/>
                  <a:gd name="connsiteY8" fmla="*/ 92483 h 220886"/>
                  <a:gd name="connsiteX9" fmla="*/ 231224 w 303330"/>
                  <a:gd name="connsiteY9" fmla="*/ 101104 h 220886"/>
                  <a:gd name="connsiteX10" fmla="*/ 226782 w 303330"/>
                  <a:gd name="connsiteY10" fmla="*/ 109987 h 220886"/>
                  <a:gd name="connsiteX11" fmla="*/ 206144 w 303330"/>
                  <a:gd name="connsiteY11" fmla="*/ 109987 h 220886"/>
                  <a:gd name="connsiteX12" fmla="*/ 211369 w 303330"/>
                  <a:gd name="connsiteY12" fmla="*/ 123572 h 220886"/>
                  <a:gd name="connsiteX13" fmla="*/ 197261 w 303330"/>
                  <a:gd name="connsiteY13" fmla="*/ 132454 h 220886"/>
                  <a:gd name="connsiteX14" fmla="*/ 192819 w 303330"/>
                  <a:gd name="connsiteY14" fmla="*/ 144995 h 220886"/>
                  <a:gd name="connsiteX15" fmla="*/ 189423 w 303330"/>
                  <a:gd name="connsiteY15" fmla="*/ 158319 h 220886"/>
                  <a:gd name="connsiteX16" fmla="*/ 172441 w 303330"/>
                  <a:gd name="connsiteY16" fmla="*/ 162237 h 220886"/>
                  <a:gd name="connsiteX17" fmla="*/ 155199 w 303330"/>
                  <a:gd name="connsiteY17" fmla="*/ 174516 h 220886"/>
                  <a:gd name="connsiteX18" fmla="*/ 143703 w 303330"/>
                  <a:gd name="connsiteY18" fmla="*/ 176084 h 220886"/>
                  <a:gd name="connsiteX19" fmla="*/ 131424 w 303330"/>
                  <a:gd name="connsiteY19" fmla="*/ 180525 h 220886"/>
                  <a:gd name="connsiteX20" fmla="*/ 126461 w 303330"/>
                  <a:gd name="connsiteY20" fmla="*/ 200903 h 220886"/>
                  <a:gd name="connsiteX21" fmla="*/ 110263 w 303330"/>
                  <a:gd name="connsiteY21" fmla="*/ 214488 h 220886"/>
                  <a:gd name="connsiteX22" fmla="*/ 85182 w 303330"/>
                  <a:gd name="connsiteY22" fmla="*/ 219191 h 220886"/>
                  <a:gd name="connsiteX23" fmla="*/ 60363 w 303330"/>
                  <a:gd name="connsiteY23" fmla="*/ 219191 h 220886"/>
                  <a:gd name="connsiteX24" fmla="*/ 10725 w 303330"/>
                  <a:gd name="connsiteY24" fmla="*/ 211092 h 220886"/>
                  <a:gd name="connsiteX25" fmla="*/ 25878 w 303330"/>
                  <a:gd name="connsiteY25" fmla="*/ 189930 h 220886"/>
                  <a:gd name="connsiteX26" fmla="*/ 26923 w 303330"/>
                  <a:gd name="connsiteY26" fmla="*/ 176084 h 220886"/>
                  <a:gd name="connsiteX27" fmla="*/ 12554 w 303330"/>
                  <a:gd name="connsiteY27" fmla="*/ 171904 h 220886"/>
                  <a:gd name="connsiteX28" fmla="*/ 8373 w 303330"/>
                  <a:gd name="connsiteY28" fmla="*/ 155967 h 220886"/>
                  <a:gd name="connsiteX29" fmla="*/ 3410 w 303330"/>
                  <a:gd name="connsiteY29" fmla="*/ 133499 h 220886"/>
                  <a:gd name="connsiteX30" fmla="*/ 6284 w 303330"/>
                  <a:gd name="connsiteY30" fmla="*/ 124878 h 220886"/>
                  <a:gd name="connsiteX31" fmla="*/ 4194 w 303330"/>
                  <a:gd name="connsiteY31" fmla="*/ 120175 h 220886"/>
                  <a:gd name="connsiteX32" fmla="*/ 13 w 303330"/>
                  <a:gd name="connsiteY32" fmla="*/ 110770 h 220886"/>
                  <a:gd name="connsiteX33" fmla="*/ 6806 w 303330"/>
                  <a:gd name="connsiteY33" fmla="*/ 102672 h 220886"/>
                  <a:gd name="connsiteX34" fmla="*/ 4454 w 303330"/>
                  <a:gd name="connsiteY34" fmla="*/ 98230 h 220886"/>
                  <a:gd name="connsiteX35" fmla="*/ 12815 w 303330"/>
                  <a:gd name="connsiteY35" fmla="*/ 87519 h 220886"/>
                  <a:gd name="connsiteX36" fmla="*/ 16211 w 303330"/>
                  <a:gd name="connsiteY36" fmla="*/ 71060 h 220886"/>
                  <a:gd name="connsiteX37" fmla="*/ 27184 w 303330"/>
                  <a:gd name="connsiteY37" fmla="*/ 72889 h 220886"/>
                  <a:gd name="connsiteX38" fmla="*/ 37373 w 303330"/>
                  <a:gd name="connsiteY38" fmla="*/ 81771 h 220886"/>
                  <a:gd name="connsiteX39" fmla="*/ 52003 w 303330"/>
                  <a:gd name="connsiteY39" fmla="*/ 77591 h 220886"/>
                  <a:gd name="connsiteX40" fmla="*/ 57751 w 303330"/>
                  <a:gd name="connsiteY40" fmla="*/ 66618 h 220886"/>
                  <a:gd name="connsiteX41" fmla="*/ 80741 w 303330"/>
                  <a:gd name="connsiteY41" fmla="*/ 56952 h 220886"/>
                  <a:gd name="connsiteX42" fmla="*/ 92759 w 303330"/>
                  <a:gd name="connsiteY42" fmla="*/ 34745 h 220886"/>
                  <a:gd name="connsiteX43" fmla="*/ 105560 w 303330"/>
                  <a:gd name="connsiteY43" fmla="*/ 31610 h 220886"/>
                  <a:gd name="connsiteX44" fmla="*/ 111830 w 303330"/>
                  <a:gd name="connsiteY44" fmla="*/ 24034 h 220886"/>
                  <a:gd name="connsiteX45" fmla="*/ 128812 w 303330"/>
                  <a:gd name="connsiteY45" fmla="*/ 28214 h 220886"/>
                  <a:gd name="connsiteX46" fmla="*/ 132208 w 303330"/>
                  <a:gd name="connsiteY46" fmla="*/ 26908 h 220886"/>
                  <a:gd name="connsiteX47" fmla="*/ 148928 w 303330"/>
                  <a:gd name="connsiteY47" fmla="*/ 31088 h 220886"/>
                  <a:gd name="connsiteX48" fmla="*/ 156766 w 303330"/>
                  <a:gd name="connsiteY48" fmla="*/ 33439 h 220886"/>
                  <a:gd name="connsiteX49" fmla="*/ 160946 w 303330"/>
                  <a:gd name="connsiteY49" fmla="*/ 36574 h 220886"/>
                  <a:gd name="connsiteX50" fmla="*/ 176622 w 303330"/>
                  <a:gd name="connsiteY50" fmla="*/ 29782 h 220886"/>
                  <a:gd name="connsiteX51" fmla="*/ 188378 w 303330"/>
                  <a:gd name="connsiteY51" fmla="*/ 32394 h 220886"/>
                  <a:gd name="connsiteX52" fmla="*/ 193342 w 303330"/>
                  <a:gd name="connsiteY52" fmla="*/ 24556 h 220886"/>
                  <a:gd name="connsiteX53" fmla="*/ 207188 w 303330"/>
                  <a:gd name="connsiteY53" fmla="*/ 22466 h 220886"/>
                  <a:gd name="connsiteX54" fmla="*/ 209801 w 303330"/>
                  <a:gd name="connsiteY54" fmla="*/ 14106 h 220886"/>
                  <a:gd name="connsiteX55" fmla="*/ 219467 w 303330"/>
                  <a:gd name="connsiteY55" fmla="*/ 2089 h 220886"/>
                  <a:gd name="connsiteX56" fmla="*/ 232008 w 303330"/>
                  <a:gd name="connsiteY56" fmla="*/ 7314 h 220886"/>
                  <a:gd name="connsiteX57" fmla="*/ 237233 w 303330"/>
                  <a:gd name="connsiteY57" fmla="*/ 13845 h 220886"/>
                  <a:gd name="connsiteX58" fmla="*/ 238277 w 303330"/>
                  <a:gd name="connsiteY58" fmla="*/ 42061 h 220886"/>
                  <a:gd name="connsiteX59" fmla="*/ 273286 w 303330"/>
                  <a:gd name="connsiteY59" fmla="*/ 26124 h 220886"/>
                  <a:gd name="connsiteX60" fmla="*/ 284520 w 303330"/>
                  <a:gd name="connsiteY60" fmla="*/ 30304 h 220886"/>
                  <a:gd name="connsiteX61" fmla="*/ 297844 w 303330"/>
                  <a:gd name="connsiteY61" fmla="*/ 26385 h 220886"/>
                  <a:gd name="connsiteX62" fmla="*/ 303330 w 303330"/>
                  <a:gd name="connsiteY62" fmla="*/ 33178 h 220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03330" h="220886">
                    <a:moveTo>
                      <a:pt x="303330" y="33178"/>
                    </a:moveTo>
                    <a:cubicBezTo>
                      <a:pt x="303330" y="34745"/>
                      <a:pt x="303069" y="36313"/>
                      <a:pt x="302546" y="37097"/>
                    </a:cubicBezTo>
                    <a:cubicBezTo>
                      <a:pt x="300979" y="39971"/>
                      <a:pt x="296276" y="38664"/>
                      <a:pt x="296276" y="37358"/>
                    </a:cubicBezTo>
                    <a:cubicBezTo>
                      <a:pt x="296276" y="36313"/>
                      <a:pt x="288961" y="38664"/>
                      <a:pt x="281646" y="39971"/>
                    </a:cubicBezTo>
                    <a:cubicBezTo>
                      <a:pt x="278772" y="40493"/>
                      <a:pt x="275898" y="40754"/>
                      <a:pt x="273286" y="40754"/>
                    </a:cubicBezTo>
                    <a:cubicBezTo>
                      <a:pt x="264142" y="40754"/>
                      <a:pt x="257871" y="43367"/>
                      <a:pt x="253953" y="45196"/>
                    </a:cubicBezTo>
                    <a:cubicBezTo>
                      <a:pt x="250034" y="47024"/>
                      <a:pt x="242458" y="49898"/>
                      <a:pt x="237755" y="53294"/>
                    </a:cubicBezTo>
                    <a:cubicBezTo>
                      <a:pt x="233052" y="56691"/>
                      <a:pt x="229917" y="59303"/>
                      <a:pt x="238277" y="70537"/>
                    </a:cubicBezTo>
                    <a:cubicBezTo>
                      <a:pt x="246638" y="81771"/>
                      <a:pt x="233836" y="88825"/>
                      <a:pt x="228611" y="92483"/>
                    </a:cubicBezTo>
                    <a:cubicBezTo>
                      <a:pt x="223386" y="96140"/>
                      <a:pt x="227827" y="98230"/>
                      <a:pt x="231224" y="101104"/>
                    </a:cubicBezTo>
                    <a:cubicBezTo>
                      <a:pt x="234620" y="103978"/>
                      <a:pt x="231485" y="106068"/>
                      <a:pt x="226782" y="109987"/>
                    </a:cubicBezTo>
                    <a:cubicBezTo>
                      <a:pt x="222080" y="113905"/>
                      <a:pt x="217116" y="110770"/>
                      <a:pt x="206144" y="109987"/>
                    </a:cubicBezTo>
                    <a:cubicBezTo>
                      <a:pt x="195170" y="109203"/>
                      <a:pt x="206144" y="117041"/>
                      <a:pt x="211369" y="123572"/>
                    </a:cubicBezTo>
                    <a:cubicBezTo>
                      <a:pt x="216594" y="130364"/>
                      <a:pt x="201179" y="131932"/>
                      <a:pt x="197261" y="132454"/>
                    </a:cubicBezTo>
                    <a:cubicBezTo>
                      <a:pt x="193603" y="132977"/>
                      <a:pt x="195954" y="140815"/>
                      <a:pt x="192819" y="144995"/>
                    </a:cubicBezTo>
                    <a:cubicBezTo>
                      <a:pt x="189684" y="149175"/>
                      <a:pt x="189945" y="149958"/>
                      <a:pt x="189423" y="158319"/>
                    </a:cubicBezTo>
                    <a:cubicBezTo>
                      <a:pt x="188900" y="166679"/>
                      <a:pt x="178450" y="164066"/>
                      <a:pt x="172441" y="162237"/>
                    </a:cubicBezTo>
                    <a:cubicBezTo>
                      <a:pt x="166432" y="160409"/>
                      <a:pt x="156505" y="170859"/>
                      <a:pt x="155199" y="174516"/>
                    </a:cubicBezTo>
                    <a:cubicBezTo>
                      <a:pt x="153893" y="178174"/>
                      <a:pt x="151019" y="177390"/>
                      <a:pt x="143703" y="176084"/>
                    </a:cubicBezTo>
                    <a:cubicBezTo>
                      <a:pt x="136388" y="175039"/>
                      <a:pt x="136911" y="176868"/>
                      <a:pt x="131424" y="180525"/>
                    </a:cubicBezTo>
                    <a:cubicBezTo>
                      <a:pt x="125938" y="184183"/>
                      <a:pt x="126983" y="190192"/>
                      <a:pt x="126461" y="200903"/>
                    </a:cubicBezTo>
                    <a:cubicBezTo>
                      <a:pt x="125938" y="211614"/>
                      <a:pt x="118623" y="212921"/>
                      <a:pt x="110263" y="214488"/>
                    </a:cubicBezTo>
                    <a:cubicBezTo>
                      <a:pt x="101903" y="216056"/>
                      <a:pt x="90408" y="215011"/>
                      <a:pt x="85182" y="219191"/>
                    </a:cubicBezTo>
                    <a:cubicBezTo>
                      <a:pt x="79957" y="223371"/>
                      <a:pt x="73426" y="218407"/>
                      <a:pt x="60363" y="219191"/>
                    </a:cubicBezTo>
                    <a:cubicBezTo>
                      <a:pt x="47301" y="219975"/>
                      <a:pt x="10725" y="211092"/>
                      <a:pt x="10725" y="211092"/>
                    </a:cubicBezTo>
                    <a:cubicBezTo>
                      <a:pt x="8112" y="202209"/>
                      <a:pt x="20391" y="194894"/>
                      <a:pt x="25878" y="189930"/>
                    </a:cubicBezTo>
                    <a:cubicBezTo>
                      <a:pt x="31886" y="184444"/>
                      <a:pt x="27967" y="180264"/>
                      <a:pt x="26923" y="176084"/>
                    </a:cubicBezTo>
                    <a:cubicBezTo>
                      <a:pt x="25878" y="171904"/>
                      <a:pt x="15950" y="171381"/>
                      <a:pt x="12554" y="171904"/>
                    </a:cubicBezTo>
                    <a:cubicBezTo>
                      <a:pt x="9157" y="172426"/>
                      <a:pt x="8112" y="161715"/>
                      <a:pt x="8373" y="155967"/>
                    </a:cubicBezTo>
                    <a:cubicBezTo>
                      <a:pt x="8635" y="150220"/>
                      <a:pt x="6022" y="140815"/>
                      <a:pt x="3410" y="133499"/>
                    </a:cubicBezTo>
                    <a:cubicBezTo>
                      <a:pt x="797" y="126184"/>
                      <a:pt x="2887" y="127491"/>
                      <a:pt x="6284" y="124878"/>
                    </a:cubicBezTo>
                    <a:cubicBezTo>
                      <a:pt x="9941" y="122266"/>
                      <a:pt x="8112" y="120175"/>
                      <a:pt x="4194" y="120175"/>
                    </a:cubicBezTo>
                    <a:cubicBezTo>
                      <a:pt x="275" y="120175"/>
                      <a:pt x="275" y="113905"/>
                      <a:pt x="13" y="110770"/>
                    </a:cubicBezTo>
                    <a:cubicBezTo>
                      <a:pt x="-248" y="107635"/>
                      <a:pt x="3410" y="104239"/>
                      <a:pt x="6806" y="102672"/>
                    </a:cubicBezTo>
                    <a:cubicBezTo>
                      <a:pt x="10463" y="101104"/>
                      <a:pt x="6284" y="99536"/>
                      <a:pt x="4454" y="98230"/>
                    </a:cubicBezTo>
                    <a:cubicBezTo>
                      <a:pt x="2887" y="96924"/>
                      <a:pt x="10203" y="91437"/>
                      <a:pt x="12815" y="87519"/>
                    </a:cubicBezTo>
                    <a:cubicBezTo>
                      <a:pt x="15428" y="83861"/>
                      <a:pt x="16211" y="71060"/>
                      <a:pt x="16211" y="71060"/>
                    </a:cubicBezTo>
                    <a:cubicBezTo>
                      <a:pt x="17517" y="73934"/>
                      <a:pt x="23526" y="72105"/>
                      <a:pt x="27184" y="72889"/>
                    </a:cubicBezTo>
                    <a:cubicBezTo>
                      <a:pt x="31364" y="73672"/>
                      <a:pt x="35805" y="78375"/>
                      <a:pt x="37373" y="81771"/>
                    </a:cubicBezTo>
                    <a:cubicBezTo>
                      <a:pt x="38941" y="85167"/>
                      <a:pt x="47301" y="78375"/>
                      <a:pt x="52003" y="77591"/>
                    </a:cubicBezTo>
                    <a:cubicBezTo>
                      <a:pt x="56967" y="76807"/>
                      <a:pt x="56967" y="69492"/>
                      <a:pt x="57751" y="66618"/>
                    </a:cubicBezTo>
                    <a:cubicBezTo>
                      <a:pt x="58535" y="63745"/>
                      <a:pt x="71336" y="62177"/>
                      <a:pt x="80741" y="56952"/>
                    </a:cubicBezTo>
                    <a:cubicBezTo>
                      <a:pt x="90146" y="51466"/>
                      <a:pt x="92236" y="38403"/>
                      <a:pt x="92759" y="34745"/>
                    </a:cubicBezTo>
                    <a:cubicBezTo>
                      <a:pt x="93281" y="31088"/>
                      <a:pt x="100074" y="31349"/>
                      <a:pt x="105560" y="31610"/>
                    </a:cubicBezTo>
                    <a:cubicBezTo>
                      <a:pt x="111046" y="31872"/>
                      <a:pt x="110524" y="26908"/>
                      <a:pt x="111830" y="24034"/>
                    </a:cubicBezTo>
                    <a:cubicBezTo>
                      <a:pt x="113137" y="21160"/>
                      <a:pt x="123064" y="27169"/>
                      <a:pt x="128812" y="28214"/>
                    </a:cubicBezTo>
                    <a:cubicBezTo>
                      <a:pt x="130380" y="28475"/>
                      <a:pt x="131686" y="27953"/>
                      <a:pt x="132208" y="26908"/>
                    </a:cubicBezTo>
                    <a:cubicBezTo>
                      <a:pt x="136650" y="28214"/>
                      <a:pt x="145532" y="30565"/>
                      <a:pt x="148928" y="31088"/>
                    </a:cubicBezTo>
                    <a:cubicBezTo>
                      <a:pt x="151802" y="31349"/>
                      <a:pt x="154153" y="32133"/>
                      <a:pt x="156766" y="33439"/>
                    </a:cubicBezTo>
                    <a:cubicBezTo>
                      <a:pt x="158334" y="34223"/>
                      <a:pt x="159640" y="35268"/>
                      <a:pt x="160946" y="36574"/>
                    </a:cubicBezTo>
                    <a:cubicBezTo>
                      <a:pt x="164604" y="40232"/>
                      <a:pt x="172964" y="31872"/>
                      <a:pt x="176622" y="29782"/>
                    </a:cubicBezTo>
                    <a:cubicBezTo>
                      <a:pt x="180279" y="27692"/>
                      <a:pt x="184982" y="30565"/>
                      <a:pt x="188378" y="32394"/>
                    </a:cubicBezTo>
                    <a:cubicBezTo>
                      <a:pt x="191775" y="34223"/>
                      <a:pt x="193342" y="30827"/>
                      <a:pt x="193342" y="24556"/>
                    </a:cubicBezTo>
                    <a:cubicBezTo>
                      <a:pt x="193342" y="18286"/>
                      <a:pt x="202486" y="22989"/>
                      <a:pt x="207188" y="22466"/>
                    </a:cubicBezTo>
                    <a:cubicBezTo>
                      <a:pt x="211891" y="21944"/>
                      <a:pt x="209539" y="17503"/>
                      <a:pt x="209801" y="14106"/>
                    </a:cubicBezTo>
                    <a:cubicBezTo>
                      <a:pt x="210062" y="10710"/>
                      <a:pt x="215026" y="8098"/>
                      <a:pt x="219467" y="2089"/>
                    </a:cubicBezTo>
                    <a:cubicBezTo>
                      <a:pt x="223908" y="-3659"/>
                      <a:pt x="230963" y="3917"/>
                      <a:pt x="232008" y="7314"/>
                    </a:cubicBezTo>
                    <a:cubicBezTo>
                      <a:pt x="233052" y="10710"/>
                      <a:pt x="233575" y="12278"/>
                      <a:pt x="237233" y="13845"/>
                    </a:cubicBezTo>
                    <a:cubicBezTo>
                      <a:pt x="240890" y="15151"/>
                      <a:pt x="236971" y="30043"/>
                      <a:pt x="238277" y="42061"/>
                    </a:cubicBezTo>
                    <a:cubicBezTo>
                      <a:pt x="239584" y="54078"/>
                      <a:pt x="265971" y="30565"/>
                      <a:pt x="273286" y="26124"/>
                    </a:cubicBezTo>
                    <a:cubicBezTo>
                      <a:pt x="280601" y="21683"/>
                      <a:pt x="282430" y="27953"/>
                      <a:pt x="284520" y="30304"/>
                    </a:cubicBezTo>
                    <a:cubicBezTo>
                      <a:pt x="286349" y="32394"/>
                      <a:pt x="293141" y="28214"/>
                      <a:pt x="297844" y="26385"/>
                    </a:cubicBezTo>
                    <a:cubicBezTo>
                      <a:pt x="301762" y="24818"/>
                      <a:pt x="303330" y="29520"/>
                      <a:pt x="303330" y="3317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54BF6E99-4243-3D36-B198-487A8672281D}"/>
                  </a:ext>
                </a:extLst>
              </p:cNvPr>
              <p:cNvSpPr/>
              <p:nvPr/>
            </p:nvSpPr>
            <p:spPr>
              <a:xfrm>
                <a:off x="6468709" y="3236426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56547942-8E87-4F0E-6349-D2E67AC3512F}"/>
                  </a:ext>
                </a:extLst>
              </p:cNvPr>
              <p:cNvSpPr/>
              <p:nvPr/>
            </p:nvSpPr>
            <p:spPr>
              <a:xfrm>
                <a:off x="6356108" y="3081015"/>
                <a:ext cx="236435" cy="106619"/>
              </a:xfrm>
              <a:custGeom>
                <a:avLst/>
                <a:gdLst>
                  <a:gd name="connsiteX0" fmla="*/ 236436 w 236435"/>
                  <a:gd name="connsiteY0" fmla="*/ 26613 h 106619"/>
                  <a:gd name="connsiteX1" fmla="*/ 230166 w 236435"/>
                  <a:gd name="connsiteY1" fmla="*/ 35234 h 106619"/>
                  <a:gd name="connsiteX2" fmla="*/ 201428 w 236435"/>
                  <a:gd name="connsiteY2" fmla="*/ 45162 h 106619"/>
                  <a:gd name="connsiteX3" fmla="*/ 187581 w 236435"/>
                  <a:gd name="connsiteY3" fmla="*/ 56396 h 106619"/>
                  <a:gd name="connsiteX4" fmla="*/ 164330 w 236435"/>
                  <a:gd name="connsiteY4" fmla="*/ 60837 h 106619"/>
                  <a:gd name="connsiteX5" fmla="*/ 150483 w 236435"/>
                  <a:gd name="connsiteY5" fmla="*/ 75990 h 106619"/>
                  <a:gd name="connsiteX6" fmla="*/ 139771 w 236435"/>
                  <a:gd name="connsiteY6" fmla="*/ 74422 h 106619"/>
                  <a:gd name="connsiteX7" fmla="*/ 133501 w 236435"/>
                  <a:gd name="connsiteY7" fmla="*/ 69719 h 106619"/>
                  <a:gd name="connsiteX8" fmla="*/ 124880 w 236435"/>
                  <a:gd name="connsiteY8" fmla="*/ 73116 h 106619"/>
                  <a:gd name="connsiteX9" fmla="*/ 114952 w 236435"/>
                  <a:gd name="connsiteY9" fmla="*/ 77818 h 106619"/>
                  <a:gd name="connsiteX10" fmla="*/ 107376 w 236435"/>
                  <a:gd name="connsiteY10" fmla="*/ 81215 h 106619"/>
                  <a:gd name="connsiteX11" fmla="*/ 102151 w 236435"/>
                  <a:gd name="connsiteY11" fmla="*/ 84350 h 106619"/>
                  <a:gd name="connsiteX12" fmla="*/ 100583 w 236435"/>
                  <a:gd name="connsiteY12" fmla="*/ 94539 h 106619"/>
                  <a:gd name="connsiteX13" fmla="*/ 92745 w 236435"/>
                  <a:gd name="connsiteY13" fmla="*/ 100286 h 106619"/>
                  <a:gd name="connsiteX14" fmla="*/ 60611 w 236435"/>
                  <a:gd name="connsiteY14" fmla="*/ 105773 h 106619"/>
                  <a:gd name="connsiteX15" fmla="*/ 52773 w 236435"/>
                  <a:gd name="connsiteY15" fmla="*/ 96629 h 106619"/>
                  <a:gd name="connsiteX16" fmla="*/ 40234 w 236435"/>
                  <a:gd name="connsiteY16" fmla="*/ 97935 h 106619"/>
                  <a:gd name="connsiteX17" fmla="*/ 26909 w 236435"/>
                  <a:gd name="connsiteY17" fmla="*/ 97412 h 106619"/>
                  <a:gd name="connsiteX18" fmla="*/ 8622 w 236435"/>
                  <a:gd name="connsiteY18" fmla="*/ 96106 h 106619"/>
                  <a:gd name="connsiteX19" fmla="*/ 0 w 236435"/>
                  <a:gd name="connsiteY19" fmla="*/ 87485 h 106619"/>
                  <a:gd name="connsiteX20" fmla="*/ 12018 w 236435"/>
                  <a:gd name="connsiteY20" fmla="*/ 78341 h 106619"/>
                  <a:gd name="connsiteX21" fmla="*/ 27954 w 236435"/>
                  <a:gd name="connsiteY21" fmla="*/ 86962 h 106619"/>
                  <a:gd name="connsiteX22" fmla="*/ 31351 w 236435"/>
                  <a:gd name="connsiteY22" fmla="*/ 80953 h 106619"/>
                  <a:gd name="connsiteX23" fmla="*/ 38143 w 236435"/>
                  <a:gd name="connsiteY23" fmla="*/ 84088 h 106619"/>
                  <a:gd name="connsiteX24" fmla="*/ 43629 w 236435"/>
                  <a:gd name="connsiteY24" fmla="*/ 75990 h 106619"/>
                  <a:gd name="connsiteX25" fmla="*/ 53035 w 236435"/>
                  <a:gd name="connsiteY25" fmla="*/ 83305 h 106619"/>
                  <a:gd name="connsiteX26" fmla="*/ 64269 w 236435"/>
                  <a:gd name="connsiteY26" fmla="*/ 71548 h 106619"/>
                  <a:gd name="connsiteX27" fmla="*/ 78638 w 236435"/>
                  <a:gd name="connsiteY27" fmla="*/ 65017 h 106619"/>
                  <a:gd name="connsiteX28" fmla="*/ 65314 w 236435"/>
                  <a:gd name="connsiteY28" fmla="*/ 57702 h 106619"/>
                  <a:gd name="connsiteX29" fmla="*/ 54080 w 236435"/>
                  <a:gd name="connsiteY29" fmla="*/ 48297 h 106619"/>
                  <a:gd name="connsiteX30" fmla="*/ 47287 w 236435"/>
                  <a:gd name="connsiteY30" fmla="*/ 51171 h 106619"/>
                  <a:gd name="connsiteX31" fmla="*/ 36576 w 236435"/>
                  <a:gd name="connsiteY31" fmla="*/ 52999 h 106619"/>
                  <a:gd name="connsiteX32" fmla="*/ 22468 w 236435"/>
                  <a:gd name="connsiteY32" fmla="*/ 43594 h 106619"/>
                  <a:gd name="connsiteX33" fmla="*/ 39450 w 236435"/>
                  <a:gd name="connsiteY33" fmla="*/ 28441 h 106619"/>
                  <a:gd name="connsiteX34" fmla="*/ 35792 w 236435"/>
                  <a:gd name="connsiteY34" fmla="*/ 23477 h 106619"/>
                  <a:gd name="connsiteX35" fmla="*/ 36315 w 236435"/>
                  <a:gd name="connsiteY35" fmla="*/ 22171 h 106619"/>
                  <a:gd name="connsiteX36" fmla="*/ 45720 w 236435"/>
                  <a:gd name="connsiteY36" fmla="*/ 11721 h 106619"/>
                  <a:gd name="connsiteX37" fmla="*/ 67926 w 236435"/>
                  <a:gd name="connsiteY37" fmla="*/ 13811 h 106619"/>
                  <a:gd name="connsiteX38" fmla="*/ 91439 w 236435"/>
                  <a:gd name="connsiteY38" fmla="*/ 18514 h 106619"/>
                  <a:gd name="connsiteX39" fmla="*/ 94313 w 236435"/>
                  <a:gd name="connsiteY39" fmla="*/ 3361 h 106619"/>
                  <a:gd name="connsiteX40" fmla="*/ 105286 w 236435"/>
                  <a:gd name="connsiteY40" fmla="*/ 226 h 106619"/>
                  <a:gd name="connsiteX41" fmla="*/ 129583 w 236435"/>
                  <a:gd name="connsiteY41" fmla="*/ 10154 h 106619"/>
                  <a:gd name="connsiteX42" fmla="*/ 142123 w 236435"/>
                  <a:gd name="connsiteY42" fmla="*/ 7280 h 106619"/>
                  <a:gd name="connsiteX43" fmla="*/ 212139 w 236435"/>
                  <a:gd name="connsiteY43" fmla="*/ 10676 h 106619"/>
                  <a:gd name="connsiteX44" fmla="*/ 223895 w 236435"/>
                  <a:gd name="connsiteY44" fmla="*/ 20081 h 106619"/>
                  <a:gd name="connsiteX45" fmla="*/ 234084 w 236435"/>
                  <a:gd name="connsiteY45" fmla="*/ 23216 h 106619"/>
                  <a:gd name="connsiteX46" fmla="*/ 236436 w 236435"/>
                  <a:gd name="connsiteY46" fmla="*/ 26613 h 10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36435" h="106619">
                    <a:moveTo>
                      <a:pt x="236436" y="26613"/>
                    </a:moveTo>
                    <a:cubicBezTo>
                      <a:pt x="236175" y="29486"/>
                      <a:pt x="237481" y="33928"/>
                      <a:pt x="230166" y="35234"/>
                    </a:cubicBezTo>
                    <a:cubicBezTo>
                      <a:pt x="222850" y="36279"/>
                      <a:pt x="205346" y="41504"/>
                      <a:pt x="201428" y="45162"/>
                    </a:cubicBezTo>
                    <a:cubicBezTo>
                      <a:pt x="197770" y="48819"/>
                      <a:pt x="198554" y="56396"/>
                      <a:pt x="187581" y="56396"/>
                    </a:cubicBezTo>
                    <a:cubicBezTo>
                      <a:pt x="176608" y="56396"/>
                      <a:pt x="168248" y="56918"/>
                      <a:pt x="164330" y="60837"/>
                    </a:cubicBezTo>
                    <a:cubicBezTo>
                      <a:pt x="160411" y="65017"/>
                      <a:pt x="154402" y="76512"/>
                      <a:pt x="150483" y="75990"/>
                    </a:cubicBezTo>
                    <a:cubicBezTo>
                      <a:pt x="146564" y="75467"/>
                      <a:pt x="141078" y="77818"/>
                      <a:pt x="139771" y="74422"/>
                    </a:cubicBezTo>
                    <a:cubicBezTo>
                      <a:pt x="138204" y="70765"/>
                      <a:pt x="137420" y="67368"/>
                      <a:pt x="133501" y="69719"/>
                    </a:cubicBezTo>
                    <a:cubicBezTo>
                      <a:pt x="129583" y="71809"/>
                      <a:pt x="127231" y="73899"/>
                      <a:pt x="124880" y="73116"/>
                    </a:cubicBezTo>
                    <a:cubicBezTo>
                      <a:pt x="122529" y="72593"/>
                      <a:pt x="118610" y="78080"/>
                      <a:pt x="114952" y="77818"/>
                    </a:cubicBezTo>
                    <a:cubicBezTo>
                      <a:pt x="111295" y="77296"/>
                      <a:pt x="110511" y="81737"/>
                      <a:pt x="107376" y="81215"/>
                    </a:cubicBezTo>
                    <a:cubicBezTo>
                      <a:pt x="104241" y="80692"/>
                      <a:pt x="103718" y="79647"/>
                      <a:pt x="102151" y="84350"/>
                    </a:cubicBezTo>
                    <a:cubicBezTo>
                      <a:pt x="100583" y="89052"/>
                      <a:pt x="105024" y="92710"/>
                      <a:pt x="100583" y="94539"/>
                    </a:cubicBezTo>
                    <a:cubicBezTo>
                      <a:pt x="97187" y="96106"/>
                      <a:pt x="93529" y="98196"/>
                      <a:pt x="92745" y="100286"/>
                    </a:cubicBezTo>
                    <a:cubicBezTo>
                      <a:pt x="74197" y="97412"/>
                      <a:pt x="65053" y="102376"/>
                      <a:pt x="60611" y="105773"/>
                    </a:cubicBezTo>
                    <a:cubicBezTo>
                      <a:pt x="56431" y="109430"/>
                      <a:pt x="54341" y="100286"/>
                      <a:pt x="52773" y="96629"/>
                    </a:cubicBezTo>
                    <a:cubicBezTo>
                      <a:pt x="51206" y="92971"/>
                      <a:pt x="43369" y="96106"/>
                      <a:pt x="40234" y="97935"/>
                    </a:cubicBezTo>
                    <a:cubicBezTo>
                      <a:pt x="37360" y="99503"/>
                      <a:pt x="32396" y="98719"/>
                      <a:pt x="26909" y="97412"/>
                    </a:cubicBezTo>
                    <a:cubicBezTo>
                      <a:pt x="21423" y="96106"/>
                      <a:pt x="14891" y="94539"/>
                      <a:pt x="8622" y="96106"/>
                    </a:cubicBezTo>
                    <a:cubicBezTo>
                      <a:pt x="2352" y="97674"/>
                      <a:pt x="0" y="93232"/>
                      <a:pt x="0" y="87485"/>
                    </a:cubicBezTo>
                    <a:cubicBezTo>
                      <a:pt x="0" y="81737"/>
                      <a:pt x="6793" y="79386"/>
                      <a:pt x="12018" y="78341"/>
                    </a:cubicBezTo>
                    <a:cubicBezTo>
                      <a:pt x="17504" y="77296"/>
                      <a:pt x="24558" y="82782"/>
                      <a:pt x="27954" y="86962"/>
                    </a:cubicBezTo>
                    <a:cubicBezTo>
                      <a:pt x="31351" y="91142"/>
                      <a:pt x="30044" y="85395"/>
                      <a:pt x="31351" y="80953"/>
                    </a:cubicBezTo>
                    <a:cubicBezTo>
                      <a:pt x="31351" y="80953"/>
                      <a:pt x="33963" y="83043"/>
                      <a:pt x="38143" y="84088"/>
                    </a:cubicBezTo>
                    <a:cubicBezTo>
                      <a:pt x="42323" y="85134"/>
                      <a:pt x="38404" y="74945"/>
                      <a:pt x="43629" y="75990"/>
                    </a:cubicBezTo>
                    <a:cubicBezTo>
                      <a:pt x="48855" y="77035"/>
                      <a:pt x="51990" y="79647"/>
                      <a:pt x="53035" y="83305"/>
                    </a:cubicBezTo>
                    <a:cubicBezTo>
                      <a:pt x="54080" y="86962"/>
                      <a:pt x="61134" y="74945"/>
                      <a:pt x="64269" y="71548"/>
                    </a:cubicBezTo>
                    <a:cubicBezTo>
                      <a:pt x="67404" y="68152"/>
                      <a:pt x="72629" y="70765"/>
                      <a:pt x="78638" y="65017"/>
                    </a:cubicBezTo>
                    <a:cubicBezTo>
                      <a:pt x="84647" y="59269"/>
                      <a:pt x="69233" y="58224"/>
                      <a:pt x="65314" y="57702"/>
                    </a:cubicBezTo>
                    <a:cubicBezTo>
                      <a:pt x="61656" y="57179"/>
                      <a:pt x="57998" y="52738"/>
                      <a:pt x="54080" y="48297"/>
                    </a:cubicBezTo>
                    <a:cubicBezTo>
                      <a:pt x="50161" y="43855"/>
                      <a:pt x="47287" y="48819"/>
                      <a:pt x="47287" y="51171"/>
                    </a:cubicBezTo>
                    <a:cubicBezTo>
                      <a:pt x="47287" y="53783"/>
                      <a:pt x="40494" y="52999"/>
                      <a:pt x="36576" y="52999"/>
                    </a:cubicBezTo>
                    <a:cubicBezTo>
                      <a:pt x="32657" y="52999"/>
                      <a:pt x="25865" y="44900"/>
                      <a:pt x="22468" y="43594"/>
                    </a:cubicBezTo>
                    <a:cubicBezTo>
                      <a:pt x="18810" y="42549"/>
                      <a:pt x="33702" y="32360"/>
                      <a:pt x="39450" y="28441"/>
                    </a:cubicBezTo>
                    <a:cubicBezTo>
                      <a:pt x="44936" y="24784"/>
                      <a:pt x="36315" y="23477"/>
                      <a:pt x="35792" y="23477"/>
                    </a:cubicBezTo>
                    <a:cubicBezTo>
                      <a:pt x="36053" y="22955"/>
                      <a:pt x="36315" y="22694"/>
                      <a:pt x="36315" y="22171"/>
                    </a:cubicBezTo>
                    <a:cubicBezTo>
                      <a:pt x="37360" y="18252"/>
                      <a:pt x="38666" y="13289"/>
                      <a:pt x="45720" y="11721"/>
                    </a:cubicBezTo>
                    <a:cubicBezTo>
                      <a:pt x="52773" y="10154"/>
                      <a:pt x="62179" y="12244"/>
                      <a:pt x="67926" y="13811"/>
                    </a:cubicBezTo>
                    <a:cubicBezTo>
                      <a:pt x="73674" y="15379"/>
                      <a:pt x="93529" y="24000"/>
                      <a:pt x="91439" y="18514"/>
                    </a:cubicBezTo>
                    <a:cubicBezTo>
                      <a:pt x="89349" y="13027"/>
                      <a:pt x="91178" y="5973"/>
                      <a:pt x="94313" y="3361"/>
                    </a:cubicBezTo>
                    <a:cubicBezTo>
                      <a:pt x="97448" y="748"/>
                      <a:pt x="100061" y="-558"/>
                      <a:pt x="105286" y="226"/>
                    </a:cubicBezTo>
                    <a:cubicBezTo>
                      <a:pt x="110511" y="1010"/>
                      <a:pt x="124096" y="11721"/>
                      <a:pt x="129583" y="10154"/>
                    </a:cubicBezTo>
                    <a:cubicBezTo>
                      <a:pt x="135069" y="8586"/>
                      <a:pt x="139249" y="7541"/>
                      <a:pt x="142123" y="7280"/>
                    </a:cubicBezTo>
                    <a:cubicBezTo>
                      <a:pt x="144996" y="7018"/>
                      <a:pt x="209265" y="7541"/>
                      <a:pt x="212139" y="10676"/>
                    </a:cubicBezTo>
                    <a:cubicBezTo>
                      <a:pt x="215013" y="13811"/>
                      <a:pt x="221283" y="20081"/>
                      <a:pt x="223895" y="20081"/>
                    </a:cubicBezTo>
                    <a:cubicBezTo>
                      <a:pt x="225724" y="20081"/>
                      <a:pt x="231210" y="21387"/>
                      <a:pt x="234084" y="23216"/>
                    </a:cubicBezTo>
                    <a:cubicBezTo>
                      <a:pt x="235913" y="24784"/>
                      <a:pt x="236436" y="25567"/>
                      <a:pt x="236436" y="26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F1FA69E2-908E-629B-D190-AEF660EFDB93}"/>
                  </a:ext>
                </a:extLst>
              </p:cNvPr>
              <p:cNvSpPr/>
              <p:nvPr/>
            </p:nvSpPr>
            <p:spPr>
              <a:xfrm>
                <a:off x="6315425" y="3139467"/>
                <a:ext cx="167401" cy="109225"/>
              </a:xfrm>
              <a:custGeom>
                <a:avLst/>
                <a:gdLst>
                  <a:gd name="connsiteX0" fmla="*/ 165825 w 167401"/>
                  <a:gd name="connsiteY0" fmla="*/ 91212 h 109225"/>
                  <a:gd name="connsiteX1" fmla="*/ 153284 w 167401"/>
                  <a:gd name="connsiteY1" fmla="*/ 97221 h 109225"/>
                  <a:gd name="connsiteX2" fmla="*/ 148320 w 167401"/>
                  <a:gd name="connsiteY2" fmla="*/ 90167 h 109225"/>
                  <a:gd name="connsiteX3" fmla="*/ 134996 w 167401"/>
                  <a:gd name="connsiteY3" fmla="*/ 94085 h 109225"/>
                  <a:gd name="connsiteX4" fmla="*/ 123762 w 167401"/>
                  <a:gd name="connsiteY4" fmla="*/ 89905 h 109225"/>
                  <a:gd name="connsiteX5" fmla="*/ 88754 w 167401"/>
                  <a:gd name="connsiteY5" fmla="*/ 105842 h 109225"/>
                  <a:gd name="connsiteX6" fmla="*/ 87709 w 167401"/>
                  <a:gd name="connsiteY6" fmla="*/ 77626 h 109225"/>
                  <a:gd name="connsiteX7" fmla="*/ 82484 w 167401"/>
                  <a:gd name="connsiteY7" fmla="*/ 71095 h 109225"/>
                  <a:gd name="connsiteX8" fmla="*/ 69944 w 167401"/>
                  <a:gd name="connsiteY8" fmla="*/ 65870 h 109225"/>
                  <a:gd name="connsiteX9" fmla="*/ 60277 w 167401"/>
                  <a:gd name="connsiteY9" fmla="*/ 77888 h 109225"/>
                  <a:gd name="connsiteX10" fmla="*/ 57665 w 167401"/>
                  <a:gd name="connsiteY10" fmla="*/ 86248 h 109225"/>
                  <a:gd name="connsiteX11" fmla="*/ 43818 w 167401"/>
                  <a:gd name="connsiteY11" fmla="*/ 88338 h 109225"/>
                  <a:gd name="connsiteX12" fmla="*/ 38855 w 167401"/>
                  <a:gd name="connsiteY12" fmla="*/ 96175 h 109225"/>
                  <a:gd name="connsiteX13" fmla="*/ 27098 w 167401"/>
                  <a:gd name="connsiteY13" fmla="*/ 93563 h 109225"/>
                  <a:gd name="connsiteX14" fmla="*/ 11423 w 167401"/>
                  <a:gd name="connsiteY14" fmla="*/ 100355 h 109225"/>
                  <a:gd name="connsiteX15" fmla="*/ 7242 w 167401"/>
                  <a:gd name="connsiteY15" fmla="*/ 97221 h 109225"/>
                  <a:gd name="connsiteX16" fmla="*/ 10900 w 167401"/>
                  <a:gd name="connsiteY16" fmla="*/ 85725 h 109225"/>
                  <a:gd name="connsiteX17" fmla="*/ 19260 w 167401"/>
                  <a:gd name="connsiteY17" fmla="*/ 73185 h 109225"/>
                  <a:gd name="connsiteX18" fmla="*/ 15342 w 167401"/>
                  <a:gd name="connsiteY18" fmla="*/ 62474 h 109225"/>
                  <a:gd name="connsiteX19" fmla="*/ 13251 w 167401"/>
                  <a:gd name="connsiteY19" fmla="*/ 52285 h 109225"/>
                  <a:gd name="connsiteX20" fmla="*/ 1756 w 167401"/>
                  <a:gd name="connsiteY20" fmla="*/ 48627 h 109225"/>
                  <a:gd name="connsiteX21" fmla="*/ 2801 w 167401"/>
                  <a:gd name="connsiteY21" fmla="*/ 35303 h 109225"/>
                  <a:gd name="connsiteX22" fmla="*/ 25008 w 167401"/>
                  <a:gd name="connsiteY22" fmla="*/ 33474 h 109225"/>
                  <a:gd name="connsiteX23" fmla="*/ 31017 w 167401"/>
                  <a:gd name="connsiteY23" fmla="*/ 26682 h 109225"/>
                  <a:gd name="connsiteX24" fmla="*/ 31278 w 167401"/>
                  <a:gd name="connsiteY24" fmla="*/ 21979 h 109225"/>
                  <a:gd name="connsiteX25" fmla="*/ 39638 w 167401"/>
                  <a:gd name="connsiteY25" fmla="*/ 18844 h 109225"/>
                  <a:gd name="connsiteX26" fmla="*/ 45908 w 167401"/>
                  <a:gd name="connsiteY26" fmla="*/ 7610 h 109225"/>
                  <a:gd name="connsiteX27" fmla="*/ 57142 w 167401"/>
                  <a:gd name="connsiteY27" fmla="*/ 4737 h 109225"/>
                  <a:gd name="connsiteX28" fmla="*/ 69944 w 167401"/>
                  <a:gd name="connsiteY28" fmla="*/ 1340 h 109225"/>
                  <a:gd name="connsiteX29" fmla="*/ 68637 w 167401"/>
                  <a:gd name="connsiteY29" fmla="*/ 10745 h 109225"/>
                  <a:gd name="connsiteX30" fmla="*/ 67070 w 167401"/>
                  <a:gd name="connsiteY30" fmla="*/ 17538 h 109225"/>
                  <a:gd name="connsiteX31" fmla="*/ 72034 w 167401"/>
                  <a:gd name="connsiteY31" fmla="*/ 23024 h 109225"/>
                  <a:gd name="connsiteX32" fmla="*/ 68637 w 167401"/>
                  <a:gd name="connsiteY32" fmla="*/ 29033 h 109225"/>
                  <a:gd name="connsiteX33" fmla="*/ 52701 w 167401"/>
                  <a:gd name="connsiteY33" fmla="*/ 20412 h 109225"/>
                  <a:gd name="connsiteX34" fmla="*/ 40683 w 167401"/>
                  <a:gd name="connsiteY34" fmla="*/ 29556 h 109225"/>
                  <a:gd name="connsiteX35" fmla="*/ 49305 w 167401"/>
                  <a:gd name="connsiteY35" fmla="*/ 38177 h 109225"/>
                  <a:gd name="connsiteX36" fmla="*/ 67593 w 167401"/>
                  <a:gd name="connsiteY36" fmla="*/ 39483 h 109225"/>
                  <a:gd name="connsiteX37" fmla="*/ 80917 w 167401"/>
                  <a:gd name="connsiteY37" fmla="*/ 40006 h 109225"/>
                  <a:gd name="connsiteX38" fmla="*/ 93456 w 167401"/>
                  <a:gd name="connsiteY38" fmla="*/ 38700 h 109225"/>
                  <a:gd name="connsiteX39" fmla="*/ 101294 w 167401"/>
                  <a:gd name="connsiteY39" fmla="*/ 47843 h 109225"/>
                  <a:gd name="connsiteX40" fmla="*/ 133429 w 167401"/>
                  <a:gd name="connsiteY40" fmla="*/ 42357 h 109225"/>
                  <a:gd name="connsiteX41" fmla="*/ 133429 w 167401"/>
                  <a:gd name="connsiteY41" fmla="*/ 43925 h 109225"/>
                  <a:gd name="connsiteX42" fmla="*/ 138915 w 167401"/>
                  <a:gd name="connsiteY42" fmla="*/ 50195 h 109225"/>
                  <a:gd name="connsiteX43" fmla="*/ 139176 w 167401"/>
                  <a:gd name="connsiteY43" fmla="*/ 60122 h 109225"/>
                  <a:gd name="connsiteX44" fmla="*/ 161383 w 167401"/>
                  <a:gd name="connsiteY44" fmla="*/ 67438 h 109225"/>
                  <a:gd name="connsiteX45" fmla="*/ 162951 w 167401"/>
                  <a:gd name="connsiteY45" fmla="*/ 83374 h 109225"/>
                  <a:gd name="connsiteX46" fmla="*/ 165825 w 167401"/>
                  <a:gd name="connsiteY46" fmla="*/ 91212 h 10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67401" h="109225">
                    <a:moveTo>
                      <a:pt x="165825" y="91212"/>
                    </a:moveTo>
                    <a:cubicBezTo>
                      <a:pt x="162689" y="94347"/>
                      <a:pt x="153807" y="96959"/>
                      <a:pt x="153284" y="97221"/>
                    </a:cubicBezTo>
                    <a:cubicBezTo>
                      <a:pt x="153284" y="93302"/>
                      <a:pt x="151716" y="88860"/>
                      <a:pt x="148320" y="90167"/>
                    </a:cubicBezTo>
                    <a:cubicBezTo>
                      <a:pt x="143618" y="91995"/>
                      <a:pt x="136825" y="96175"/>
                      <a:pt x="134996" y="94085"/>
                    </a:cubicBezTo>
                    <a:cubicBezTo>
                      <a:pt x="132906" y="91995"/>
                      <a:pt x="131078" y="85464"/>
                      <a:pt x="123762" y="89905"/>
                    </a:cubicBezTo>
                    <a:cubicBezTo>
                      <a:pt x="116447" y="94347"/>
                      <a:pt x="90322" y="117860"/>
                      <a:pt x="88754" y="105842"/>
                    </a:cubicBezTo>
                    <a:cubicBezTo>
                      <a:pt x="87448" y="93824"/>
                      <a:pt x="91367" y="79194"/>
                      <a:pt x="87709" y="77626"/>
                    </a:cubicBezTo>
                    <a:cubicBezTo>
                      <a:pt x="84052" y="76320"/>
                      <a:pt x="83529" y="74491"/>
                      <a:pt x="82484" y="71095"/>
                    </a:cubicBezTo>
                    <a:cubicBezTo>
                      <a:pt x="81439" y="67699"/>
                      <a:pt x="74385" y="59861"/>
                      <a:pt x="69944" y="65870"/>
                    </a:cubicBezTo>
                    <a:cubicBezTo>
                      <a:pt x="65502" y="71618"/>
                      <a:pt x="60539" y="74491"/>
                      <a:pt x="60277" y="77888"/>
                    </a:cubicBezTo>
                    <a:cubicBezTo>
                      <a:pt x="60016" y="81284"/>
                      <a:pt x="62629" y="85725"/>
                      <a:pt x="57665" y="86248"/>
                    </a:cubicBezTo>
                    <a:cubicBezTo>
                      <a:pt x="52962" y="86770"/>
                      <a:pt x="43818" y="82329"/>
                      <a:pt x="43818" y="88338"/>
                    </a:cubicBezTo>
                    <a:cubicBezTo>
                      <a:pt x="43818" y="94347"/>
                      <a:pt x="42251" y="97743"/>
                      <a:pt x="38855" y="96175"/>
                    </a:cubicBezTo>
                    <a:cubicBezTo>
                      <a:pt x="35458" y="94608"/>
                      <a:pt x="30755" y="91734"/>
                      <a:pt x="27098" y="93563"/>
                    </a:cubicBezTo>
                    <a:cubicBezTo>
                      <a:pt x="23441" y="95392"/>
                      <a:pt x="15080" y="104013"/>
                      <a:pt x="11423" y="100355"/>
                    </a:cubicBezTo>
                    <a:cubicBezTo>
                      <a:pt x="10116" y="99049"/>
                      <a:pt x="8549" y="98004"/>
                      <a:pt x="7242" y="97221"/>
                    </a:cubicBezTo>
                    <a:cubicBezTo>
                      <a:pt x="7242" y="97221"/>
                      <a:pt x="8288" y="89122"/>
                      <a:pt x="10900" y="85725"/>
                    </a:cubicBezTo>
                    <a:cubicBezTo>
                      <a:pt x="13513" y="82329"/>
                      <a:pt x="20828" y="78933"/>
                      <a:pt x="19260" y="73185"/>
                    </a:cubicBezTo>
                    <a:cubicBezTo>
                      <a:pt x="17693" y="67438"/>
                      <a:pt x="15080" y="66654"/>
                      <a:pt x="15342" y="62474"/>
                    </a:cubicBezTo>
                    <a:cubicBezTo>
                      <a:pt x="15603" y="58294"/>
                      <a:pt x="17693" y="52285"/>
                      <a:pt x="13251" y="52285"/>
                    </a:cubicBezTo>
                    <a:cubicBezTo>
                      <a:pt x="9072" y="52285"/>
                      <a:pt x="3063" y="52023"/>
                      <a:pt x="1756" y="48627"/>
                    </a:cubicBezTo>
                    <a:cubicBezTo>
                      <a:pt x="450" y="45231"/>
                      <a:pt x="-1901" y="35303"/>
                      <a:pt x="2801" y="35303"/>
                    </a:cubicBezTo>
                    <a:cubicBezTo>
                      <a:pt x="7504" y="35303"/>
                      <a:pt x="24485" y="37654"/>
                      <a:pt x="25008" y="33474"/>
                    </a:cubicBezTo>
                    <a:cubicBezTo>
                      <a:pt x="25530" y="29294"/>
                      <a:pt x="33107" y="29294"/>
                      <a:pt x="31017" y="26682"/>
                    </a:cubicBezTo>
                    <a:cubicBezTo>
                      <a:pt x="28927" y="23808"/>
                      <a:pt x="27882" y="22502"/>
                      <a:pt x="31278" y="21979"/>
                    </a:cubicBezTo>
                    <a:cubicBezTo>
                      <a:pt x="34936" y="21196"/>
                      <a:pt x="40422" y="22241"/>
                      <a:pt x="39638" y="18844"/>
                    </a:cubicBezTo>
                    <a:cubicBezTo>
                      <a:pt x="38855" y="15448"/>
                      <a:pt x="40161" y="8394"/>
                      <a:pt x="45908" y="7610"/>
                    </a:cubicBezTo>
                    <a:cubicBezTo>
                      <a:pt x="51656" y="6827"/>
                      <a:pt x="54268" y="8655"/>
                      <a:pt x="57142" y="4737"/>
                    </a:cubicBezTo>
                    <a:cubicBezTo>
                      <a:pt x="60016" y="1079"/>
                      <a:pt x="69160" y="-1795"/>
                      <a:pt x="69944" y="1340"/>
                    </a:cubicBezTo>
                    <a:cubicBezTo>
                      <a:pt x="70989" y="4214"/>
                      <a:pt x="71250" y="9439"/>
                      <a:pt x="68637" y="10745"/>
                    </a:cubicBezTo>
                    <a:cubicBezTo>
                      <a:pt x="66025" y="12052"/>
                      <a:pt x="62367" y="17538"/>
                      <a:pt x="67070" y="17538"/>
                    </a:cubicBezTo>
                    <a:cubicBezTo>
                      <a:pt x="72034" y="17538"/>
                      <a:pt x="73340" y="18583"/>
                      <a:pt x="72034" y="23024"/>
                    </a:cubicBezTo>
                    <a:cubicBezTo>
                      <a:pt x="70727" y="27466"/>
                      <a:pt x="72034" y="33474"/>
                      <a:pt x="68637" y="29033"/>
                    </a:cubicBezTo>
                    <a:cubicBezTo>
                      <a:pt x="65241" y="24592"/>
                      <a:pt x="57926" y="19106"/>
                      <a:pt x="52701" y="20412"/>
                    </a:cubicBezTo>
                    <a:cubicBezTo>
                      <a:pt x="47215" y="21457"/>
                      <a:pt x="40683" y="23808"/>
                      <a:pt x="40683" y="29556"/>
                    </a:cubicBezTo>
                    <a:cubicBezTo>
                      <a:pt x="40683" y="35303"/>
                      <a:pt x="43035" y="39745"/>
                      <a:pt x="49305" y="38177"/>
                    </a:cubicBezTo>
                    <a:cubicBezTo>
                      <a:pt x="55575" y="36610"/>
                      <a:pt x="61845" y="38438"/>
                      <a:pt x="67593" y="39483"/>
                    </a:cubicBezTo>
                    <a:cubicBezTo>
                      <a:pt x="73340" y="40528"/>
                      <a:pt x="78043" y="41573"/>
                      <a:pt x="80917" y="40006"/>
                    </a:cubicBezTo>
                    <a:cubicBezTo>
                      <a:pt x="83790" y="38438"/>
                      <a:pt x="91889" y="35042"/>
                      <a:pt x="93456" y="38700"/>
                    </a:cubicBezTo>
                    <a:cubicBezTo>
                      <a:pt x="95024" y="42357"/>
                      <a:pt x="97114" y="51501"/>
                      <a:pt x="101294" y="47843"/>
                    </a:cubicBezTo>
                    <a:cubicBezTo>
                      <a:pt x="105474" y="44447"/>
                      <a:pt x="114618" y="39483"/>
                      <a:pt x="133429" y="42357"/>
                    </a:cubicBezTo>
                    <a:cubicBezTo>
                      <a:pt x="133168" y="42880"/>
                      <a:pt x="133168" y="43402"/>
                      <a:pt x="133429" y="43925"/>
                    </a:cubicBezTo>
                    <a:cubicBezTo>
                      <a:pt x="134735" y="46015"/>
                      <a:pt x="140482" y="47843"/>
                      <a:pt x="138915" y="50195"/>
                    </a:cubicBezTo>
                    <a:cubicBezTo>
                      <a:pt x="137347" y="52546"/>
                      <a:pt x="134996" y="60384"/>
                      <a:pt x="139176" y="60122"/>
                    </a:cubicBezTo>
                    <a:cubicBezTo>
                      <a:pt x="143356" y="59600"/>
                      <a:pt x="158770" y="59600"/>
                      <a:pt x="161383" y="67438"/>
                    </a:cubicBezTo>
                    <a:cubicBezTo>
                      <a:pt x="163995" y="75536"/>
                      <a:pt x="159816" y="76843"/>
                      <a:pt x="162951" y="83374"/>
                    </a:cubicBezTo>
                    <a:cubicBezTo>
                      <a:pt x="166608" y="89383"/>
                      <a:pt x="169220" y="87815"/>
                      <a:pt x="165825" y="9121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1FE22466-ACDD-B91E-CF92-0C483581D1C2}"/>
                  </a:ext>
                </a:extLst>
              </p:cNvPr>
              <p:cNvSpPr/>
              <p:nvPr/>
            </p:nvSpPr>
            <p:spPr>
              <a:xfrm>
                <a:off x="6392423" y="3105277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A18D1AB2-1D35-969F-3E6A-5F05DBA753F9}"/>
                  </a:ext>
                </a:extLst>
              </p:cNvPr>
              <p:cNvSpPr/>
              <p:nvPr/>
            </p:nvSpPr>
            <p:spPr>
              <a:xfrm>
                <a:off x="6590715" y="3105277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3D9BFA79-F0BA-A2A7-8230-B67F2EB99E24}"/>
                  </a:ext>
                </a:extLst>
              </p:cNvPr>
              <p:cNvSpPr/>
              <p:nvPr/>
            </p:nvSpPr>
            <p:spPr>
              <a:xfrm>
                <a:off x="7022338" y="3583933"/>
                <a:ext cx="161967" cy="191521"/>
              </a:xfrm>
              <a:custGeom>
                <a:avLst/>
                <a:gdLst>
                  <a:gd name="connsiteX0" fmla="*/ 159335 w 161967"/>
                  <a:gd name="connsiteY0" fmla="*/ 164029 h 191521"/>
                  <a:gd name="connsiteX1" fmla="*/ 156984 w 161967"/>
                  <a:gd name="connsiteY1" fmla="*/ 176047 h 191521"/>
                  <a:gd name="connsiteX2" fmla="*/ 151497 w 161967"/>
                  <a:gd name="connsiteY2" fmla="*/ 177876 h 191521"/>
                  <a:gd name="connsiteX3" fmla="*/ 143660 w 161967"/>
                  <a:gd name="connsiteY3" fmla="*/ 182056 h 191521"/>
                  <a:gd name="connsiteX4" fmla="*/ 135300 w 161967"/>
                  <a:gd name="connsiteY4" fmla="*/ 175786 h 191521"/>
                  <a:gd name="connsiteX5" fmla="*/ 127724 w 161967"/>
                  <a:gd name="connsiteY5" fmla="*/ 182056 h 191521"/>
                  <a:gd name="connsiteX6" fmla="*/ 127201 w 161967"/>
                  <a:gd name="connsiteY6" fmla="*/ 191461 h 191521"/>
                  <a:gd name="connsiteX7" fmla="*/ 108130 w 161967"/>
                  <a:gd name="connsiteY7" fmla="*/ 183884 h 191521"/>
                  <a:gd name="connsiteX8" fmla="*/ 113355 w 161967"/>
                  <a:gd name="connsiteY8" fmla="*/ 178659 h 191521"/>
                  <a:gd name="connsiteX9" fmla="*/ 115706 w 161967"/>
                  <a:gd name="connsiteY9" fmla="*/ 167426 h 191521"/>
                  <a:gd name="connsiteX10" fmla="*/ 117796 w 161967"/>
                  <a:gd name="connsiteY10" fmla="*/ 156714 h 191521"/>
                  <a:gd name="connsiteX11" fmla="*/ 102643 w 161967"/>
                  <a:gd name="connsiteY11" fmla="*/ 135552 h 191521"/>
                  <a:gd name="connsiteX12" fmla="*/ 101598 w 161967"/>
                  <a:gd name="connsiteY12" fmla="*/ 119094 h 191521"/>
                  <a:gd name="connsiteX13" fmla="*/ 84617 w 161967"/>
                  <a:gd name="connsiteY13" fmla="*/ 95581 h 191521"/>
                  <a:gd name="connsiteX14" fmla="*/ 70770 w 161967"/>
                  <a:gd name="connsiteY14" fmla="*/ 91662 h 191521"/>
                  <a:gd name="connsiteX15" fmla="*/ 55356 w 161967"/>
                  <a:gd name="connsiteY15" fmla="*/ 102896 h 191521"/>
                  <a:gd name="connsiteX16" fmla="*/ 42816 w 161967"/>
                  <a:gd name="connsiteY16" fmla="*/ 95842 h 191521"/>
                  <a:gd name="connsiteX17" fmla="*/ 25050 w 161967"/>
                  <a:gd name="connsiteY17" fmla="*/ 110472 h 191521"/>
                  <a:gd name="connsiteX18" fmla="*/ 17474 w 161967"/>
                  <a:gd name="connsiteY18" fmla="*/ 109166 h 191521"/>
                  <a:gd name="connsiteX19" fmla="*/ 22176 w 161967"/>
                  <a:gd name="connsiteY19" fmla="*/ 101589 h 191521"/>
                  <a:gd name="connsiteX20" fmla="*/ 21132 w 161967"/>
                  <a:gd name="connsiteY20" fmla="*/ 88788 h 191521"/>
                  <a:gd name="connsiteX21" fmla="*/ 26357 w 161967"/>
                  <a:gd name="connsiteY21" fmla="*/ 79383 h 191521"/>
                  <a:gd name="connsiteX22" fmla="*/ 24789 w 161967"/>
                  <a:gd name="connsiteY22" fmla="*/ 73635 h 191521"/>
                  <a:gd name="connsiteX23" fmla="*/ 24267 w 161967"/>
                  <a:gd name="connsiteY23" fmla="*/ 67626 h 191521"/>
                  <a:gd name="connsiteX24" fmla="*/ 11465 w 161967"/>
                  <a:gd name="connsiteY24" fmla="*/ 66843 h 191521"/>
                  <a:gd name="connsiteX25" fmla="*/ 6240 w 161967"/>
                  <a:gd name="connsiteY25" fmla="*/ 62401 h 191521"/>
                  <a:gd name="connsiteX26" fmla="*/ 8853 w 161967"/>
                  <a:gd name="connsiteY26" fmla="*/ 51429 h 191521"/>
                  <a:gd name="connsiteX27" fmla="*/ 1276 w 161967"/>
                  <a:gd name="connsiteY27" fmla="*/ 50122 h 191521"/>
                  <a:gd name="connsiteX28" fmla="*/ 754 w 161967"/>
                  <a:gd name="connsiteY28" fmla="*/ 46465 h 191521"/>
                  <a:gd name="connsiteX29" fmla="*/ 754 w 161967"/>
                  <a:gd name="connsiteY29" fmla="*/ 46465 h 191521"/>
                  <a:gd name="connsiteX30" fmla="*/ 1537 w 161967"/>
                  <a:gd name="connsiteY30" fmla="*/ 44636 h 191521"/>
                  <a:gd name="connsiteX31" fmla="*/ 5195 w 161967"/>
                  <a:gd name="connsiteY31" fmla="*/ 37582 h 191521"/>
                  <a:gd name="connsiteX32" fmla="*/ 9375 w 161967"/>
                  <a:gd name="connsiteY32" fmla="*/ 35492 h 191521"/>
                  <a:gd name="connsiteX33" fmla="*/ 12510 w 161967"/>
                  <a:gd name="connsiteY33" fmla="*/ 27132 h 191521"/>
                  <a:gd name="connsiteX34" fmla="*/ 22438 w 161967"/>
                  <a:gd name="connsiteY34" fmla="*/ 20339 h 191521"/>
                  <a:gd name="connsiteX35" fmla="*/ 26618 w 161967"/>
                  <a:gd name="connsiteY35" fmla="*/ 28961 h 191521"/>
                  <a:gd name="connsiteX36" fmla="*/ 35501 w 161967"/>
                  <a:gd name="connsiteY36" fmla="*/ 26348 h 191521"/>
                  <a:gd name="connsiteX37" fmla="*/ 34194 w 161967"/>
                  <a:gd name="connsiteY37" fmla="*/ 18772 h 191521"/>
                  <a:gd name="connsiteX38" fmla="*/ 34455 w 161967"/>
                  <a:gd name="connsiteY38" fmla="*/ 10412 h 191521"/>
                  <a:gd name="connsiteX39" fmla="*/ 32888 w 161967"/>
                  <a:gd name="connsiteY39" fmla="*/ 1007 h 191521"/>
                  <a:gd name="connsiteX40" fmla="*/ 43338 w 161967"/>
                  <a:gd name="connsiteY40" fmla="*/ 484 h 191521"/>
                  <a:gd name="connsiteX41" fmla="*/ 52743 w 161967"/>
                  <a:gd name="connsiteY41" fmla="*/ 14069 h 191521"/>
                  <a:gd name="connsiteX42" fmla="*/ 58491 w 161967"/>
                  <a:gd name="connsiteY42" fmla="*/ 16682 h 191521"/>
                  <a:gd name="connsiteX43" fmla="*/ 60058 w 161967"/>
                  <a:gd name="connsiteY43" fmla="*/ 28700 h 191521"/>
                  <a:gd name="connsiteX44" fmla="*/ 74166 w 161967"/>
                  <a:gd name="connsiteY44" fmla="*/ 39933 h 191521"/>
                  <a:gd name="connsiteX45" fmla="*/ 82526 w 161967"/>
                  <a:gd name="connsiteY45" fmla="*/ 36015 h 191521"/>
                  <a:gd name="connsiteX46" fmla="*/ 93238 w 161967"/>
                  <a:gd name="connsiteY46" fmla="*/ 38627 h 191521"/>
                  <a:gd name="connsiteX47" fmla="*/ 93499 w 161967"/>
                  <a:gd name="connsiteY47" fmla="*/ 44636 h 191521"/>
                  <a:gd name="connsiteX48" fmla="*/ 99247 w 161967"/>
                  <a:gd name="connsiteY48" fmla="*/ 48555 h 191521"/>
                  <a:gd name="connsiteX49" fmla="*/ 103165 w 161967"/>
                  <a:gd name="connsiteY49" fmla="*/ 57437 h 191521"/>
                  <a:gd name="connsiteX50" fmla="*/ 86706 w 161967"/>
                  <a:gd name="connsiteY50" fmla="*/ 63708 h 191521"/>
                  <a:gd name="connsiteX51" fmla="*/ 82004 w 161967"/>
                  <a:gd name="connsiteY51" fmla="*/ 69194 h 191521"/>
                  <a:gd name="connsiteX52" fmla="*/ 104211 w 161967"/>
                  <a:gd name="connsiteY52" fmla="*/ 84347 h 191521"/>
                  <a:gd name="connsiteX53" fmla="*/ 107346 w 161967"/>
                  <a:gd name="connsiteY53" fmla="*/ 91662 h 191521"/>
                  <a:gd name="connsiteX54" fmla="*/ 114661 w 161967"/>
                  <a:gd name="connsiteY54" fmla="*/ 99499 h 191521"/>
                  <a:gd name="connsiteX55" fmla="*/ 128507 w 161967"/>
                  <a:gd name="connsiteY55" fmla="*/ 112823 h 191521"/>
                  <a:gd name="connsiteX56" fmla="*/ 140003 w 161967"/>
                  <a:gd name="connsiteY56" fmla="*/ 130589 h 191521"/>
                  <a:gd name="connsiteX57" fmla="*/ 155155 w 161967"/>
                  <a:gd name="connsiteY57" fmla="*/ 142345 h 191521"/>
                  <a:gd name="connsiteX58" fmla="*/ 152281 w 161967"/>
                  <a:gd name="connsiteY58" fmla="*/ 148877 h 191521"/>
                  <a:gd name="connsiteX59" fmla="*/ 160380 w 161967"/>
                  <a:gd name="connsiteY59" fmla="*/ 157498 h 191521"/>
                  <a:gd name="connsiteX60" fmla="*/ 159335 w 161967"/>
                  <a:gd name="connsiteY60" fmla="*/ 164029 h 19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61967" h="191521">
                    <a:moveTo>
                      <a:pt x="159335" y="164029"/>
                    </a:moveTo>
                    <a:cubicBezTo>
                      <a:pt x="158290" y="165074"/>
                      <a:pt x="157506" y="171083"/>
                      <a:pt x="156984" y="176047"/>
                    </a:cubicBezTo>
                    <a:cubicBezTo>
                      <a:pt x="156984" y="176047"/>
                      <a:pt x="153849" y="175002"/>
                      <a:pt x="151497" y="177876"/>
                    </a:cubicBezTo>
                    <a:cubicBezTo>
                      <a:pt x="148885" y="181011"/>
                      <a:pt x="147579" y="185191"/>
                      <a:pt x="143660" y="182056"/>
                    </a:cubicBezTo>
                    <a:cubicBezTo>
                      <a:pt x="139741" y="178921"/>
                      <a:pt x="138174" y="172912"/>
                      <a:pt x="135300" y="175786"/>
                    </a:cubicBezTo>
                    <a:cubicBezTo>
                      <a:pt x="132426" y="178659"/>
                      <a:pt x="125633" y="178921"/>
                      <a:pt x="127724" y="182056"/>
                    </a:cubicBezTo>
                    <a:cubicBezTo>
                      <a:pt x="129813" y="185191"/>
                      <a:pt x="131642" y="192245"/>
                      <a:pt x="127201" y="191461"/>
                    </a:cubicBezTo>
                    <a:cubicBezTo>
                      <a:pt x="123021" y="190416"/>
                      <a:pt x="118057" y="184668"/>
                      <a:pt x="108130" y="183884"/>
                    </a:cubicBezTo>
                    <a:cubicBezTo>
                      <a:pt x="109958" y="183101"/>
                      <a:pt x="110742" y="179182"/>
                      <a:pt x="113355" y="178659"/>
                    </a:cubicBezTo>
                    <a:cubicBezTo>
                      <a:pt x="116750" y="178137"/>
                      <a:pt x="116228" y="169777"/>
                      <a:pt x="115706" y="167426"/>
                    </a:cubicBezTo>
                    <a:cubicBezTo>
                      <a:pt x="115183" y="165074"/>
                      <a:pt x="114922" y="160633"/>
                      <a:pt x="117796" y="156714"/>
                    </a:cubicBezTo>
                    <a:cubicBezTo>
                      <a:pt x="120669" y="152795"/>
                      <a:pt x="106300" y="139994"/>
                      <a:pt x="102643" y="135552"/>
                    </a:cubicBezTo>
                    <a:cubicBezTo>
                      <a:pt x="98986" y="131111"/>
                      <a:pt x="100553" y="123535"/>
                      <a:pt x="101598" y="119094"/>
                    </a:cubicBezTo>
                    <a:cubicBezTo>
                      <a:pt x="102643" y="114652"/>
                      <a:pt x="87229" y="99238"/>
                      <a:pt x="84617" y="95581"/>
                    </a:cubicBezTo>
                    <a:cubicBezTo>
                      <a:pt x="82004" y="91923"/>
                      <a:pt x="74427" y="91401"/>
                      <a:pt x="70770" y="91662"/>
                    </a:cubicBezTo>
                    <a:cubicBezTo>
                      <a:pt x="67112" y="91923"/>
                      <a:pt x="59274" y="101067"/>
                      <a:pt x="55356" y="102896"/>
                    </a:cubicBezTo>
                    <a:cubicBezTo>
                      <a:pt x="51176" y="104986"/>
                      <a:pt x="46735" y="96887"/>
                      <a:pt x="42816" y="95842"/>
                    </a:cubicBezTo>
                    <a:cubicBezTo>
                      <a:pt x="38897" y="94797"/>
                      <a:pt x="26879" y="107337"/>
                      <a:pt x="25050" y="110472"/>
                    </a:cubicBezTo>
                    <a:cubicBezTo>
                      <a:pt x="23483" y="113607"/>
                      <a:pt x="19564" y="113085"/>
                      <a:pt x="17474" y="109166"/>
                    </a:cubicBezTo>
                    <a:cubicBezTo>
                      <a:pt x="15384" y="105247"/>
                      <a:pt x="19825" y="103418"/>
                      <a:pt x="22176" y="101589"/>
                    </a:cubicBezTo>
                    <a:cubicBezTo>
                      <a:pt x="24528" y="99761"/>
                      <a:pt x="21915" y="91662"/>
                      <a:pt x="21132" y="88788"/>
                    </a:cubicBezTo>
                    <a:cubicBezTo>
                      <a:pt x="20609" y="85914"/>
                      <a:pt x="25050" y="80950"/>
                      <a:pt x="26357" y="79383"/>
                    </a:cubicBezTo>
                    <a:cubicBezTo>
                      <a:pt x="27663" y="78076"/>
                      <a:pt x="26357" y="74419"/>
                      <a:pt x="24789" y="73635"/>
                    </a:cubicBezTo>
                    <a:cubicBezTo>
                      <a:pt x="23222" y="72851"/>
                      <a:pt x="24528" y="70762"/>
                      <a:pt x="24267" y="67626"/>
                    </a:cubicBezTo>
                    <a:cubicBezTo>
                      <a:pt x="24005" y="64753"/>
                      <a:pt x="13294" y="66581"/>
                      <a:pt x="11465" y="66843"/>
                    </a:cubicBezTo>
                    <a:cubicBezTo>
                      <a:pt x="9636" y="67104"/>
                      <a:pt x="7807" y="65275"/>
                      <a:pt x="6240" y="62401"/>
                    </a:cubicBezTo>
                    <a:cubicBezTo>
                      <a:pt x="4672" y="59527"/>
                      <a:pt x="9114" y="55347"/>
                      <a:pt x="8853" y="51429"/>
                    </a:cubicBezTo>
                    <a:cubicBezTo>
                      <a:pt x="8591" y="47249"/>
                      <a:pt x="3628" y="49077"/>
                      <a:pt x="1276" y="50122"/>
                    </a:cubicBezTo>
                    <a:cubicBezTo>
                      <a:pt x="-1075" y="51429"/>
                      <a:pt x="492" y="46726"/>
                      <a:pt x="754" y="46465"/>
                    </a:cubicBezTo>
                    <a:cubicBezTo>
                      <a:pt x="754" y="46465"/>
                      <a:pt x="754" y="46465"/>
                      <a:pt x="754" y="46465"/>
                    </a:cubicBezTo>
                    <a:cubicBezTo>
                      <a:pt x="1276" y="46204"/>
                      <a:pt x="1537" y="45681"/>
                      <a:pt x="1537" y="44636"/>
                    </a:cubicBezTo>
                    <a:cubicBezTo>
                      <a:pt x="1537" y="41501"/>
                      <a:pt x="2060" y="38888"/>
                      <a:pt x="5195" y="37582"/>
                    </a:cubicBezTo>
                    <a:cubicBezTo>
                      <a:pt x="8069" y="36537"/>
                      <a:pt x="9375" y="37843"/>
                      <a:pt x="9375" y="35492"/>
                    </a:cubicBezTo>
                    <a:cubicBezTo>
                      <a:pt x="9636" y="33402"/>
                      <a:pt x="9375" y="30006"/>
                      <a:pt x="12510" y="27132"/>
                    </a:cubicBezTo>
                    <a:cubicBezTo>
                      <a:pt x="15384" y="24258"/>
                      <a:pt x="22438" y="20339"/>
                      <a:pt x="22438" y="20339"/>
                    </a:cubicBezTo>
                    <a:cubicBezTo>
                      <a:pt x="23483" y="24258"/>
                      <a:pt x="20348" y="28177"/>
                      <a:pt x="26618" y="28961"/>
                    </a:cubicBezTo>
                    <a:cubicBezTo>
                      <a:pt x="32888" y="29745"/>
                      <a:pt x="37329" y="30006"/>
                      <a:pt x="35501" y="26348"/>
                    </a:cubicBezTo>
                    <a:cubicBezTo>
                      <a:pt x="33933" y="22691"/>
                      <a:pt x="32104" y="23474"/>
                      <a:pt x="34194" y="18772"/>
                    </a:cubicBezTo>
                    <a:cubicBezTo>
                      <a:pt x="36284" y="14069"/>
                      <a:pt x="36545" y="12502"/>
                      <a:pt x="34455" y="10412"/>
                    </a:cubicBezTo>
                    <a:cubicBezTo>
                      <a:pt x="32366" y="8322"/>
                      <a:pt x="30014" y="3880"/>
                      <a:pt x="32888" y="1007"/>
                    </a:cubicBezTo>
                    <a:cubicBezTo>
                      <a:pt x="35239" y="-1345"/>
                      <a:pt x="40203" y="1268"/>
                      <a:pt x="43338" y="484"/>
                    </a:cubicBezTo>
                    <a:cubicBezTo>
                      <a:pt x="43861" y="1007"/>
                      <a:pt x="51176" y="9628"/>
                      <a:pt x="52743" y="14069"/>
                    </a:cubicBezTo>
                    <a:cubicBezTo>
                      <a:pt x="54311" y="18772"/>
                      <a:pt x="55879" y="16943"/>
                      <a:pt x="58491" y="16682"/>
                    </a:cubicBezTo>
                    <a:cubicBezTo>
                      <a:pt x="61104" y="16421"/>
                      <a:pt x="60058" y="23474"/>
                      <a:pt x="60058" y="28700"/>
                    </a:cubicBezTo>
                    <a:cubicBezTo>
                      <a:pt x="60320" y="33925"/>
                      <a:pt x="69464" y="38366"/>
                      <a:pt x="74166" y="39933"/>
                    </a:cubicBezTo>
                    <a:cubicBezTo>
                      <a:pt x="79130" y="41501"/>
                      <a:pt x="79652" y="38627"/>
                      <a:pt x="82526" y="36015"/>
                    </a:cubicBezTo>
                    <a:cubicBezTo>
                      <a:pt x="85400" y="33402"/>
                      <a:pt x="89842" y="35492"/>
                      <a:pt x="93238" y="38627"/>
                    </a:cubicBezTo>
                    <a:cubicBezTo>
                      <a:pt x="96373" y="42024"/>
                      <a:pt x="94805" y="42807"/>
                      <a:pt x="93499" y="44636"/>
                    </a:cubicBezTo>
                    <a:cubicBezTo>
                      <a:pt x="92193" y="46465"/>
                      <a:pt x="96373" y="46987"/>
                      <a:pt x="99247" y="48555"/>
                    </a:cubicBezTo>
                    <a:cubicBezTo>
                      <a:pt x="102121" y="50122"/>
                      <a:pt x="103949" y="52474"/>
                      <a:pt x="103165" y="57437"/>
                    </a:cubicBezTo>
                    <a:cubicBezTo>
                      <a:pt x="102381" y="62401"/>
                      <a:pt x="89842" y="63708"/>
                      <a:pt x="86706" y="63708"/>
                    </a:cubicBezTo>
                    <a:cubicBezTo>
                      <a:pt x="83571" y="63708"/>
                      <a:pt x="82004" y="64753"/>
                      <a:pt x="82004" y="69194"/>
                    </a:cubicBezTo>
                    <a:cubicBezTo>
                      <a:pt x="82004" y="73635"/>
                      <a:pt x="100292" y="82257"/>
                      <a:pt x="104211" y="84347"/>
                    </a:cubicBezTo>
                    <a:cubicBezTo>
                      <a:pt x="108390" y="86176"/>
                      <a:pt x="107084" y="89833"/>
                      <a:pt x="107346" y="91662"/>
                    </a:cubicBezTo>
                    <a:cubicBezTo>
                      <a:pt x="107607" y="93752"/>
                      <a:pt x="112048" y="96364"/>
                      <a:pt x="114661" y="99499"/>
                    </a:cubicBezTo>
                    <a:cubicBezTo>
                      <a:pt x="117273" y="102634"/>
                      <a:pt x="124850" y="109950"/>
                      <a:pt x="128507" y="112823"/>
                    </a:cubicBezTo>
                    <a:cubicBezTo>
                      <a:pt x="132165" y="115697"/>
                      <a:pt x="139219" y="127715"/>
                      <a:pt x="140003" y="130589"/>
                    </a:cubicBezTo>
                    <a:cubicBezTo>
                      <a:pt x="140786" y="133724"/>
                      <a:pt x="151237" y="139471"/>
                      <a:pt x="155155" y="142345"/>
                    </a:cubicBezTo>
                    <a:cubicBezTo>
                      <a:pt x="158813" y="145219"/>
                      <a:pt x="153849" y="146786"/>
                      <a:pt x="152281" y="148877"/>
                    </a:cubicBezTo>
                    <a:cubicBezTo>
                      <a:pt x="150714" y="150966"/>
                      <a:pt x="157506" y="154624"/>
                      <a:pt x="160380" y="157498"/>
                    </a:cubicBezTo>
                    <a:cubicBezTo>
                      <a:pt x="163776" y="160371"/>
                      <a:pt x="160903" y="162200"/>
                      <a:pt x="159335" y="1640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B6E521D8-6E23-6BC0-6DA4-6F77B238816A}"/>
                  </a:ext>
                </a:extLst>
              </p:cNvPr>
              <p:cNvSpPr/>
              <p:nvPr/>
            </p:nvSpPr>
            <p:spPr>
              <a:xfrm>
                <a:off x="6778863" y="3448303"/>
                <a:ext cx="71509" cy="37128"/>
              </a:xfrm>
              <a:custGeom>
                <a:avLst/>
                <a:gdLst>
                  <a:gd name="connsiteX0" fmla="*/ 68926 w 71509"/>
                  <a:gd name="connsiteY0" fmla="*/ 29783 h 37128"/>
                  <a:gd name="connsiteX1" fmla="*/ 67359 w 71509"/>
                  <a:gd name="connsiteY1" fmla="*/ 35792 h 37128"/>
                  <a:gd name="connsiteX2" fmla="*/ 37053 w 71509"/>
                  <a:gd name="connsiteY2" fmla="*/ 35792 h 37128"/>
                  <a:gd name="connsiteX3" fmla="*/ 29477 w 71509"/>
                  <a:gd name="connsiteY3" fmla="*/ 33963 h 37128"/>
                  <a:gd name="connsiteX4" fmla="*/ 17982 w 71509"/>
                  <a:gd name="connsiteY4" fmla="*/ 36314 h 37128"/>
                  <a:gd name="connsiteX5" fmla="*/ 2829 w 71509"/>
                  <a:gd name="connsiteY5" fmla="*/ 33179 h 37128"/>
                  <a:gd name="connsiteX6" fmla="*/ 478 w 71509"/>
                  <a:gd name="connsiteY6" fmla="*/ 21945 h 37128"/>
                  <a:gd name="connsiteX7" fmla="*/ 2829 w 71509"/>
                  <a:gd name="connsiteY7" fmla="*/ 20116 h 37128"/>
                  <a:gd name="connsiteX8" fmla="*/ 24513 w 71509"/>
                  <a:gd name="connsiteY8" fmla="*/ 0 h 37128"/>
                  <a:gd name="connsiteX9" fmla="*/ 37315 w 71509"/>
                  <a:gd name="connsiteY9" fmla="*/ 6793 h 37128"/>
                  <a:gd name="connsiteX10" fmla="*/ 58999 w 71509"/>
                  <a:gd name="connsiteY10" fmla="*/ 8621 h 37128"/>
                  <a:gd name="connsiteX11" fmla="*/ 59782 w 71509"/>
                  <a:gd name="connsiteY11" fmla="*/ 10189 h 37128"/>
                  <a:gd name="connsiteX12" fmla="*/ 59260 w 71509"/>
                  <a:gd name="connsiteY12" fmla="*/ 18288 h 37128"/>
                  <a:gd name="connsiteX13" fmla="*/ 71016 w 71509"/>
                  <a:gd name="connsiteY13" fmla="*/ 25080 h 37128"/>
                  <a:gd name="connsiteX14" fmla="*/ 68926 w 71509"/>
                  <a:gd name="connsiteY14" fmla="*/ 29783 h 37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509" h="37128">
                    <a:moveTo>
                      <a:pt x="68926" y="29783"/>
                    </a:moveTo>
                    <a:cubicBezTo>
                      <a:pt x="70233" y="30044"/>
                      <a:pt x="72323" y="37098"/>
                      <a:pt x="67359" y="35792"/>
                    </a:cubicBezTo>
                    <a:cubicBezTo>
                      <a:pt x="62134" y="34485"/>
                      <a:pt x="39666" y="37620"/>
                      <a:pt x="37053" y="35792"/>
                    </a:cubicBezTo>
                    <a:cubicBezTo>
                      <a:pt x="34441" y="34224"/>
                      <a:pt x="32351" y="31873"/>
                      <a:pt x="29477" y="33963"/>
                    </a:cubicBezTo>
                    <a:cubicBezTo>
                      <a:pt x="26603" y="36053"/>
                      <a:pt x="26603" y="38404"/>
                      <a:pt x="17982" y="36314"/>
                    </a:cubicBezTo>
                    <a:cubicBezTo>
                      <a:pt x="9361" y="33963"/>
                      <a:pt x="4919" y="36314"/>
                      <a:pt x="2829" y="33179"/>
                    </a:cubicBezTo>
                    <a:cubicBezTo>
                      <a:pt x="739" y="30044"/>
                      <a:pt x="-829" y="30828"/>
                      <a:pt x="478" y="21945"/>
                    </a:cubicBezTo>
                    <a:cubicBezTo>
                      <a:pt x="1000" y="21945"/>
                      <a:pt x="1784" y="21423"/>
                      <a:pt x="2829" y="20116"/>
                    </a:cubicBezTo>
                    <a:cubicBezTo>
                      <a:pt x="8838" y="11756"/>
                      <a:pt x="17459" y="0"/>
                      <a:pt x="24513" y="0"/>
                    </a:cubicBezTo>
                    <a:cubicBezTo>
                      <a:pt x="31567" y="0"/>
                      <a:pt x="33396" y="7054"/>
                      <a:pt x="37315" y="6793"/>
                    </a:cubicBezTo>
                    <a:cubicBezTo>
                      <a:pt x="41234" y="6531"/>
                      <a:pt x="57954" y="6531"/>
                      <a:pt x="58999" y="8621"/>
                    </a:cubicBezTo>
                    <a:cubicBezTo>
                      <a:pt x="59260" y="9144"/>
                      <a:pt x="59521" y="9666"/>
                      <a:pt x="59782" y="10189"/>
                    </a:cubicBezTo>
                    <a:cubicBezTo>
                      <a:pt x="59782" y="10189"/>
                      <a:pt x="55080" y="16198"/>
                      <a:pt x="59260" y="18288"/>
                    </a:cubicBezTo>
                    <a:cubicBezTo>
                      <a:pt x="63440" y="20378"/>
                      <a:pt x="73890" y="22468"/>
                      <a:pt x="71016" y="25080"/>
                    </a:cubicBezTo>
                    <a:cubicBezTo>
                      <a:pt x="67882" y="27693"/>
                      <a:pt x="67359" y="29522"/>
                      <a:pt x="68926" y="2978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385BC874-910F-36D6-7005-D09D3577FEAE}"/>
                  </a:ext>
                </a:extLst>
              </p:cNvPr>
              <p:cNvSpPr/>
              <p:nvPr/>
            </p:nvSpPr>
            <p:spPr>
              <a:xfrm>
                <a:off x="6588152" y="3400001"/>
                <a:ext cx="175535" cy="94859"/>
              </a:xfrm>
              <a:custGeom>
                <a:avLst/>
                <a:gdLst>
                  <a:gd name="connsiteX0" fmla="*/ 175513 w 175535"/>
                  <a:gd name="connsiteY0" fmla="*/ 89319 h 94859"/>
                  <a:gd name="connsiteX1" fmla="*/ 159838 w 175535"/>
                  <a:gd name="connsiteY1" fmla="*/ 94806 h 94859"/>
                  <a:gd name="connsiteX2" fmla="*/ 150694 w 175535"/>
                  <a:gd name="connsiteY2" fmla="*/ 90887 h 94859"/>
                  <a:gd name="connsiteX3" fmla="*/ 147297 w 175535"/>
                  <a:gd name="connsiteY3" fmla="*/ 93238 h 94859"/>
                  <a:gd name="connsiteX4" fmla="*/ 140244 w 175535"/>
                  <a:gd name="connsiteY4" fmla="*/ 90364 h 94859"/>
                  <a:gd name="connsiteX5" fmla="*/ 128226 w 175535"/>
                  <a:gd name="connsiteY5" fmla="*/ 89319 h 94859"/>
                  <a:gd name="connsiteX6" fmla="*/ 122740 w 175535"/>
                  <a:gd name="connsiteY6" fmla="*/ 84617 h 94859"/>
                  <a:gd name="connsiteX7" fmla="*/ 115164 w 175535"/>
                  <a:gd name="connsiteY7" fmla="*/ 84617 h 94859"/>
                  <a:gd name="connsiteX8" fmla="*/ 103146 w 175535"/>
                  <a:gd name="connsiteY8" fmla="*/ 80437 h 94859"/>
                  <a:gd name="connsiteX9" fmla="*/ 99227 w 175535"/>
                  <a:gd name="connsiteY9" fmla="*/ 72077 h 94859"/>
                  <a:gd name="connsiteX10" fmla="*/ 89821 w 175535"/>
                  <a:gd name="connsiteY10" fmla="*/ 68419 h 94859"/>
                  <a:gd name="connsiteX11" fmla="*/ 84858 w 175535"/>
                  <a:gd name="connsiteY11" fmla="*/ 70509 h 94859"/>
                  <a:gd name="connsiteX12" fmla="*/ 78588 w 175535"/>
                  <a:gd name="connsiteY12" fmla="*/ 69464 h 94859"/>
                  <a:gd name="connsiteX13" fmla="*/ 73624 w 175535"/>
                  <a:gd name="connsiteY13" fmla="*/ 71815 h 94859"/>
                  <a:gd name="connsiteX14" fmla="*/ 64741 w 175535"/>
                  <a:gd name="connsiteY14" fmla="*/ 69203 h 94859"/>
                  <a:gd name="connsiteX15" fmla="*/ 57948 w 175535"/>
                  <a:gd name="connsiteY15" fmla="*/ 64500 h 94859"/>
                  <a:gd name="connsiteX16" fmla="*/ 49588 w 175535"/>
                  <a:gd name="connsiteY16" fmla="*/ 60320 h 94859"/>
                  <a:gd name="connsiteX17" fmla="*/ 39400 w 175535"/>
                  <a:gd name="connsiteY17" fmla="*/ 60320 h 94859"/>
                  <a:gd name="connsiteX18" fmla="*/ 19544 w 175535"/>
                  <a:gd name="connsiteY18" fmla="*/ 45167 h 94859"/>
                  <a:gd name="connsiteX19" fmla="*/ 3085 w 175535"/>
                  <a:gd name="connsiteY19" fmla="*/ 40987 h 94859"/>
                  <a:gd name="connsiteX20" fmla="*/ 3085 w 175535"/>
                  <a:gd name="connsiteY20" fmla="*/ 28970 h 94859"/>
                  <a:gd name="connsiteX21" fmla="*/ 6743 w 175535"/>
                  <a:gd name="connsiteY21" fmla="*/ 17736 h 94859"/>
                  <a:gd name="connsiteX22" fmla="*/ 19544 w 175535"/>
                  <a:gd name="connsiteY22" fmla="*/ 4673 h 94859"/>
                  <a:gd name="connsiteX23" fmla="*/ 27120 w 175535"/>
                  <a:gd name="connsiteY23" fmla="*/ 5718 h 94859"/>
                  <a:gd name="connsiteX24" fmla="*/ 33391 w 175535"/>
                  <a:gd name="connsiteY24" fmla="*/ 232 h 94859"/>
                  <a:gd name="connsiteX25" fmla="*/ 43579 w 175535"/>
                  <a:gd name="connsiteY25" fmla="*/ 2060 h 94859"/>
                  <a:gd name="connsiteX26" fmla="*/ 50895 w 175535"/>
                  <a:gd name="connsiteY26" fmla="*/ 10421 h 94859"/>
                  <a:gd name="connsiteX27" fmla="*/ 62913 w 175535"/>
                  <a:gd name="connsiteY27" fmla="*/ 17213 h 94859"/>
                  <a:gd name="connsiteX28" fmla="*/ 73624 w 175535"/>
                  <a:gd name="connsiteY28" fmla="*/ 21132 h 94859"/>
                  <a:gd name="connsiteX29" fmla="*/ 77804 w 175535"/>
                  <a:gd name="connsiteY29" fmla="*/ 28708 h 94859"/>
                  <a:gd name="connsiteX30" fmla="*/ 89038 w 175535"/>
                  <a:gd name="connsiteY30" fmla="*/ 29231 h 94859"/>
                  <a:gd name="connsiteX31" fmla="*/ 91912 w 175535"/>
                  <a:gd name="connsiteY31" fmla="*/ 36546 h 94859"/>
                  <a:gd name="connsiteX32" fmla="*/ 101317 w 175535"/>
                  <a:gd name="connsiteY32" fmla="*/ 42816 h 94859"/>
                  <a:gd name="connsiteX33" fmla="*/ 110983 w 175535"/>
                  <a:gd name="connsiteY33" fmla="*/ 45429 h 94859"/>
                  <a:gd name="connsiteX34" fmla="*/ 113334 w 175535"/>
                  <a:gd name="connsiteY34" fmla="*/ 48825 h 94859"/>
                  <a:gd name="connsiteX35" fmla="*/ 123524 w 175535"/>
                  <a:gd name="connsiteY35" fmla="*/ 49609 h 94859"/>
                  <a:gd name="connsiteX36" fmla="*/ 130055 w 175535"/>
                  <a:gd name="connsiteY36" fmla="*/ 56140 h 94859"/>
                  <a:gd name="connsiteX37" fmla="*/ 147559 w 175535"/>
                  <a:gd name="connsiteY37" fmla="*/ 56401 h 94859"/>
                  <a:gd name="connsiteX38" fmla="*/ 162450 w 175535"/>
                  <a:gd name="connsiteY38" fmla="*/ 60059 h 94859"/>
                  <a:gd name="connsiteX39" fmla="*/ 175513 w 175535"/>
                  <a:gd name="connsiteY39" fmla="*/ 58491 h 94859"/>
                  <a:gd name="connsiteX40" fmla="*/ 173162 w 175535"/>
                  <a:gd name="connsiteY40" fmla="*/ 76779 h 94859"/>
                  <a:gd name="connsiteX41" fmla="*/ 175513 w 175535"/>
                  <a:gd name="connsiteY41" fmla="*/ 89319 h 9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75535" h="94859">
                    <a:moveTo>
                      <a:pt x="175513" y="89319"/>
                    </a:moveTo>
                    <a:cubicBezTo>
                      <a:pt x="175252" y="95328"/>
                      <a:pt x="165324" y="94022"/>
                      <a:pt x="159838" y="94806"/>
                    </a:cubicBezTo>
                    <a:cubicBezTo>
                      <a:pt x="154352" y="95328"/>
                      <a:pt x="152523" y="91932"/>
                      <a:pt x="150694" y="90887"/>
                    </a:cubicBezTo>
                    <a:cubicBezTo>
                      <a:pt x="148865" y="90103"/>
                      <a:pt x="149388" y="91671"/>
                      <a:pt x="147297" y="93238"/>
                    </a:cubicBezTo>
                    <a:cubicBezTo>
                      <a:pt x="145208" y="94806"/>
                      <a:pt x="144163" y="92716"/>
                      <a:pt x="140244" y="90364"/>
                    </a:cubicBezTo>
                    <a:cubicBezTo>
                      <a:pt x="136325" y="88013"/>
                      <a:pt x="133974" y="89058"/>
                      <a:pt x="128226" y="89319"/>
                    </a:cubicBezTo>
                    <a:cubicBezTo>
                      <a:pt x="122740" y="89581"/>
                      <a:pt x="127442" y="89581"/>
                      <a:pt x="122740" y="84617"/>
                    </a:cubicBezTo>
                    <a:cubicBezTo>
                      <a:pt x="118037" y="79914"/>
                      <a:pt x="117776" y="84617"/>
                      <a:pt x="115164" y="84617"/>
                    </a:cubicBezTo>
                    <a:cubicBezTo>
                      <a:pt x="112551" y="84617"/>
                      <a:pt x="106020" y="81220"/>
                      <a:pt x="103146" y="80437"/>
                    </a:cubicBezTo>
                    <a:cubicBezTo>
                      <a:pt x="100272" y="79653"/>
                      <a:pt x="100533" y="74689"/>
                      <a:pt x="99227" y="72077"/>
                    </a:cubicBezTo>
                    <a:cubicBezTo>
                      <a:pt x="97921" y="69464"/>
                      <a:pt x="92434" y="69203"/>
                      <a:pt x="89821" y="68419"/>
                    </a:cubicBezTo>
                    <a:cubicBezTo>
                      <a:pt x="87209" y="67635"/>
                      <a:pt x="86164" y="68941"/>
                      <a:pt x="84858" y="70509"/>
                    </a:cubicBezTo>
                    <a:cubicBezTo>
                      <a:pt x="83552" y="72077"/>
                      <a:pt x="82245" y="72338"/>
                      <a:pt x="78588" y="69464"/>
                    </a:cubicBezTo>
                    <a:cubicBezTo>
                      <a:pt x="74930" y="66590"/>
                      <a:pt x="75975" y="71815"/>
                      <a:pt x="73624" y="71815"/>
                    </a:cubicBezTo>
                    <a:cubicBezTo>
                      <a:pt x="71273" y="71815"/>
                      <a:pt x="68138" y="69725"/>
                      <a:pt x="64741" y="69203"/>
                    </a:cubicBezTo>
                    <a:cubicBezTo>
                      <a:pt x="61345" y="68680"/>
                      <a:pt x="58732" y="66851"/>
                      <a:pt x="57948" y="64500"/>
                    </a:cubicBezTo>
                    <a:cubicBezTo>
                      <a:pt x="57165" y="62410"/>
                      <a:pt x="52723" y="62410"/>
                      <a:pt x="49588" y="60320"/>
                    </a:cubicBezTo>
                    <a:cubicBezTo>
                      <a:pt x="46453" y="58230"/>
                      <a:pt x="42535" y="59798"/>
                      <a:pt x="39400" y="60320"/>
                    </a:cubicBezTo>
                    <a:cubicBezTo>
                      <a:pt x="36264" y="60843"/>
                      <a:pt x="26075" y="50392"/>
                      <a:pt x="19544" y="45167"/>
                    </a:cubicBezTo>
                    <a:cubicBezTo>
                      <a:pt x="13013" y="39942"/>
                      <a:pt x="8832" y="43339"/>
                      <a:pt x="3085" y="40987"/>
                    </a:cubicBezTo>
                    <a:cubicBezTo>
                      <a:pt x="-2663" y="38897"/>
                      <a:pt x="995" y="31321"/>
                      <a:pt x="3085" y="28970"/>
                    </a:cubicBezTo>
                    <a:cubicBezTo>
                      <a:pt x="5175" y="26618"/>
                      <a:pt x="5437" y="23222"/>
                      <a:pt x="6743" y="17736"/>
                    </a:cubicBezTo>
                    <a:cubicBezTo>
                      <a:pt x="8049" y="12249"/>
                      <a:pt x="19544" y="4673"/>
                      <a:pt x="19544" y="4673"/>
                    </a:cubicBezTo>
                    <a:cubicBezTo>
                      <a:pt x="21895" y="7286"/>
                      <a:pt x="25031" y="9637"/>
                      <a:pt x="27120" y="5718"/>
                    </a:cubicBezTo>
                    <a:cubicBezTo>
                      <a:pt x="30256" y="493"/>
                      <a:pt x="30778" y="493"/>
                      <a:pt x="33391" y="232"/>
                    </a:cubicBezTo>
                    <a:cubicBezTo>
                      <a:pt x="36003" y="-291"/>
                      <a:pt x="42535" y="-30"/>
                      <a:pt x="43579" y="2060"/>
                    </a:cubicBezTo>
                    <a:cubicBezTo>
                      <a:pt x="44625" y="4150"/>
                      <a:pt x="46976" y="10682"/>
                      <a:pt x="50895" y="10421"/>
                    </a:cubicBezTo>
                    <a:cubicBezTo>
                      <a:pt x="54814" y="9898"/>
                      <a:pt x="58732" y="16429"/>
                      <a:pt x="62913" y="17213"/>
                    </a:cubicBezTo>
                    <a:cubicBezTo>
                      <a:pt x="66831" y="18258"/>
                      <a:pt x="72317" y="18781"/>
                      <a:pt x="73624" y="21132"/>
                    </a:cubicBezTo>
                    <a:cubicBezTo>
                      <a:pt x="74930" y="23483"/>
                      <a:pt x="74669" y="29231"/>
                      <a:pt x="77804" y="28708"/>
                    </a:cubicBezTo>
                    <a:cubicBezTo>
                      <a:pt x="80939" y="28186"/>
                      <a:pt x="89299" y="27402"/>
                      <a:pt x="89038" y="29231"/>
                    </a:cubicBezTo>
                    <a:cubicBezTo>
                      <a:pt x="89038" y="31060"/>
                      <a:pt x="88515" y="34978"/>
                      <a:pt x="91912" y="36546"/>
                    </a:cubicBezTo>
                    <a:cubicBezTo>
                      <a:pt x="95308" y="38113"/>
                      <a:pt x="97398" y="42032"/>
                      <a:pt x="101317" y="42816"/>
                    </a:cubicBezTo>
                    <a:cubicBezTo>
                      <a:pt x="105236" y="43600"/>
                      <a:pt x="110983" y="44122"/>
                      <a:pt x="110983" y="45429"/>
                    </a:cubicBezTo>
                    <a:cubicBezTo>
                      <a:pt x="110983" y="46735"/>
                      <a:pt x="108632" y="48825"/>
                      <a:pt x="113334" y="48825"/>
                    </a:cubicBezTo>
                    <a:cubicBezTo>
                      <a:pt x="118037" y="48825"/>
                      <a:pt x="122740" y="48564"/>
                      <a:pt x="123524" y="49609"/>
                    </a:cubicBezTo>
                    <a:cubicBezTo>
                      <a:pt x="124308" y="50654"/>
                      <a:pt x="126659" y="57446"/>
                      <a:pt x="130055" y="56140"/>
                    </a:cubicBezTo>
                    <a:cubicBezTo>
                      <a:pt x="133451" y="54834"/>
                      <a:pt x="145208" y="55095"/>
                      <a:pt x="147559" y="56401"/>
                    </a:cubicBezTo>
                    <a:cubicBezTo>
                      <a:pt x="149910" y="57708"/>
                      <a:pt x="158271" y="59798"/>
                      <a:pt x="162450" y="60059"/>
                    </a:cubicBezTo>
                    <a:cubicBezTo>
                      <a:pt x="166108" y="60059"/>
                      <a:pt x="171333" y="60059"/>
                      <a:pt x="175513" y="58491"/>
                    </a:cubicBezTo>
                    <a:cubicBezTo>
                      <a:pt x="175775" y="65545"/>
                      <a:pt x="173684" y="71031"/>
                      <a:pt x="173162" y="76779"/>
                    </a:cubicBezTo>
                    <a:cubicBezTo>
                      <a:pt x="172901" y="82265"/>
                      <a:pt x="175513" y="83049"/>
                      <a:pt x="175513" y="8931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52D7D00F-EB47-5DA4-0FC5-336242464868}"/>
                  </a:ext>
                </a:extLst>
              </p:cNvPr>
              <p:cNvSpPr/>
              <p:nvPr/>
            </p:nvSpPr>
            <p:spPr>
              <a:xfrm>
                <a:off x="7065676" y="3584155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E4286CAF-2C90-72A2-CA58-556C01BE6452}"/>
                  </a:ext>
                </a:extLst>
              </p:cNvPr>
              <p:cNvSpPr/>
              <p:nvPr/>
            </p:nvSpPr>
            <p:spPr>
              <a:xfrm>
                <a:off x="7130467" y="3767817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758311CD-A5BA-BF4C-8CFB-02F36F8C84FA}"/>
                  </a:ext>
                </a:extLst>
              </p:cNvPr>
              <p:cNvSpPr/>
              <p:nvPr/>
            </p:nvSpPr>
            <p:spPr>
              <a:xfrm>
                <a:off x="4665790" y="3109968"/>
                <a:ext cx="60661" cy="126197"/>
              </a:xfrm>
              <a:custGeom>
                <a:avLst/>
                <a:gdLst>
                  <a:gd name="connsiteX0" fmla="*/ 33702 w 60661"/>
                  <a:gd name="connsiteY0" fmla="*/ 126197 h 126197"/>
                  <a:gd name="connsiteX1" fmla="*/ 41017 w 60661"/>
                  <a:gd name="connsiteY1" fmla="*/ 103207 h 126197"/>
                  <a:gd name="connsiteX2" fmla="*/ 36837 w 60661"/>
                  <a:gd name="connsiteY2" fmla="*/ 95369 h 126197"/>
                  <a:gd name="connsiteX3" fmla="*/ 42585 w 60661"/>
                  <a:gd name="connsiteY3" fmla="*/ 81523 h 126197"/>
                  <a:gd name="connsiteX4" fmla="*/ 33702 w 60661"/>
                  <a:gd name="connsiteY4" fmla="*/ 67676 h 126197"/>
                  <a:gd name="connsiteX5" fmla="*/ 42323 w 60661"/>
                  <a:gd name="connsiteY5" fmla="*/ 61929 h 126197"/>
                  <a:gd name="connsiteX6" fmla="*/ 43891 w 60661"/>
                  <a:gd name="connsiteY6" fmla="*/ 54352 h 126197"/>
                  <a:gd name="connsiteX7" fmla="*/ 45981 w 60661"/>
                  <a:gd name="connsiteY7" fmla="*/ 45470 h 126197"/>
                  <a:gd name="connsiteX8" fmla="*/ 44675 w 60661"/>
                  <a:gd name="connsiteY8" fmla="*/ 29011 h 126197"/>
                  <a:gd name="connsiteX9" fmla="*/ 58521 w 60661"/>
                  <a:gd name="connsiteY9" fmla="*/ 18038 h 126197"/>
                  <a:gd name="connsiteX10" fmla="*/ 55125 w 60661"/>
                  <a:gd name="connsiteY10" fmla="*/ 12552 h 126197"/>
                  <a:gd name="connsiteX11" fmla="*/ 50683 w 60661"/>
                  <a:gd name="connsiteY11" fmla="*/ 4975 h 126197"/>
                  <a:gd name="connsiteX12" fmla="*/ 36837 w 60661"/>
                  <a:gd name="connsiteY12" fmla="*/ 6282 h 126197"/>
                  <a:gd name="connsiteX13" fmla="*/ 25342 w 60661"/>
                  <a:gd name="connsiteY13" fmla="*/ 5498 h 126197"/>
                  <a:gd name="connsiteX14" fmla="*/ 19333 w 60661"/>
                  <a:gd name="connsiteY14" fmla="*/ 6804 h 126197"/>
                  <a:gd name="connsiteX15" fmla="*/ 12279 w 60661"/>
                  <a:gd name="connsiteY15" fmla="*/ 12 h 126197"/>
                  <a:gd name="connsiteX16" fmla="*/ 3396 w 60661"/>
                  <a:gd name="connsiteY16" fmla="*/ 7327 h 126197"/>
                  <a:gd name="connsiteX17" fmla="*/ 3396 w 60661"/>
                  <a:gd name="connsiteY17" fmla="*/ 7327 h 126197"/>
                  <a:gd name="connsiteX18" fmla="*/ 0 w 60661"/>
                  <a:gd name="connsiteY18" fmla="*/ 12290 h 12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0661" h="126197">
                    <a:moveTo>
                      <a:pt x="33702" y="126197"/>
                    </a:moveTo>
                    <a:cubicBezTo>
                      <a:pt x="30828" y="111045"/>
                      <a:pt x="38405" y="105820"/>
                      <a:pt x="41017" y="103207"/>
                    </a:cubicBezTo>
                    <a:cubicBezTo>
                      <a:pt x="43891" y="100333"/>
                      <a:pt x="41801" y="99811"/>
                      <a:pt x="36837" y="95369"/>
                    </a:cubicBezTo>
                    <a:cubicBezTo>
                      <a:pt x="31873" y="90928"/>
                      <a:pt x="39450" y="84919"/>
                      <a:pt x="42585" y="81523"/>
                    </a:cubicBezTo>
                    <a:cubicBezTo>
                      <a:pt x="45720" y="78127"/>
                      <a:pt x="37360" y="71857"/>
                      <a:pt x="33702" y="67676"/>
                    </a:cubicBezTo>
                    <a:cubicBezTo>
                      <a:pt x="30044" y="63235"/>
                      <a:pt x="35531" y="62190"/>
                      <a:pt x="42323" y="61929"/>
                    </a:cubicBezTo>
                    <a:cubicBezTo>
                      <a:pt x="49116" y="61668"/>
                      <a:pt x="43891" y="56442"/>
                      <a:pt x="43891" y="54352"/>
                    </a:cubicBezTo>
                    <a:cubicBezTo>
                      <a:pt x="43630" y="52262"/>
                      <a:pt x="44413" y="48082"/>
                      <a:pt x="45981" y="45470"/>
                    </a:cubicBezTo>
                    <a:cubicBezTo>
                      <a:pt x="47549" y="42857"/>
                      <a:pt x="45458" y="32930"/>
                      <a:pt x="44675" y="29011"/>
                    </a:cubicBezTo>
                    <a:cubicBezTo>
                      <a:pt x="43891" y="25092"/>
                      <a:pt x="53819" y="21173"/>
                      <a:pt x="58521" y="18038"/>
                    </a:cubicBezTo>
                    <a:cubicBezTo>
                      <a:pt x="63224" y="14903"/>
                      <a:pt x="59305" y="12290"/>
                      <a:pt x="55125" y="12552"/>
                    </a:cubicBezTo>
                    <a:cubicBezTo>
                      <a:pt x="50945" y="13074"/>
                      <a:pt x="51467" y="8372"/>
                      <a:pt x="50683" y="4975"/>
                    </a:cubicBezTo>
                    <a:cubicBezTo>
                      <a:pt x="49900" y="1579"/>
                      <a:pt x="39450" y="4453"/>
                      <a:pt x="36837" y="6282"/>
                    </a:cubicBezTo>
                    <a:cubicBezTo>
                      <a:pt x="33963" y="8372"/>
                      <a:pt x="27954" y="6020"/>
                      <a:pt x="25342" y="5498"/>
                    </a:cubicBezTo>
                    <a:cubicBezTo>
                      <a:pt x="22729" y="4975"/>
                      <a:pt x="23513" y="5237"/>
                      <a:pt x="19333" y="6804"/>
                    </a:cubicBezTo>
                    <a:cubicBezTo>
                      <a:pt x="15153" y="8372"/>
                      <a:pt x="16459" y="273"/>
                      <a:pt x="12279" y="12"/>
                    </a:cubicBezTo>
                    <a:cubicBezTo>
                      <a:pt x="9928" y="-250"/>
                      <a:pt x="6009" y="3930"/>
                      <a:pt x="3396" y="7327"/>
                    </a:cubicBezTo>
                    <a:lnTo>
                      <a:pt x="3396" y="7327"/>
                    </a:lnTo>
                    <a:cubicBezTo>
                      <a:pt x="1306" y="9939"/>
                      <a:pt x="0" y="12290"/>
                      <a:pt x="0" y="12290"/>
                    </a:cubicBez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293F3854-55AF-166E-AB1F-719A204AFF79}"/>
                  </a:ext>
                </a:extLst>
              </p:cNvPr>
              <p:cNvSpPr/>
              <p:nvPr/>
            </p:nvSpPr>
            <p:spPr>
              <a:xfrm>
                <a:off x="5437014" y="2940667"/>
                <a:ext cx="70320" cy="81792"/>
              </a:xfrm>
              <a:custGeom>
                <a:avLst/>
                <a:gdLst>
                  <a:gd name="connsiteX0" fmla="*/ 65052 w 70320"/>
                  <a:gd name="connsiteY0" fmla="*/ 55406 h 81792"/>
                  <a:gd name="connsiteX1" fmla="*/ 53296 w 70320"/>
                  <a:gd name="connsiteY1" fmla="*/ 52793 h 81792"/>
                  <a:gd name="connsiteX2" fmla="*/ 47287 w 70320"/>
                  <a:gd name="connsiteY2" fmla="*/ 62721 h 81792"/>
                  <a:gd name="connsiteX3" fmla="*/ 41801 w 70320"/>
                  <a:gd name="connsiteY3" fmla="*/ 70820 h 81792"/>
                  <a:gd name="connsiteX4" fmla="*/ 31873 w 70320"/>
                  <a:gd name="connsiteY4" fmla="*/ 81793 h 81792"/>
                  <a:gd name="connsiteX5" fmla="*/ 29783 w 70320"/>
                  <a:gd name="connsiteY5" fmla="*/ 66901 h 81792"/>
                  <a:gd name="connsiteX6" fmla="*/ 33179 w 70320"/>
                  <a:gd name="connsiteY6" fmla="*/ 48613 h 81792"/>
                  <a:gd name="connsiteX7" fmla="*/ 14630 w 70320"/>
                  <a:gd name="connsiteY7" fmla="*/ 24317 h 81792"/>
                  <a:gd name="connsiteX8" fmla="*/ 4702 w 70320"/>
                  <a:gd name="connsiteY8" fmla="*/ 7596 h 81792"/>
                  <a:gd name="connsiteX9" fmla="*/ 0 w 70320"/>
                  <a:gd name="connsiteY9" fmla="*/ 4984 h 81792"/>
                  <a:gd name="connsiteX10" fmla="*/ 18810 w 70320"/>
                  <a:gd name="connsiteY10" fmla="*/ 20 h 81792"/>
                  <a:gd name="connsiteX11" fmla="*/ 47287 w 70320"/>
                  <a:gd name="connsiteY11" fmla="*/ 11515 h 81792"/>
                  <a:gd name="connsiteX12" fmla="*/ 57998 w 70320"/>
                  <a:gd name="connsiteY12" fmla="*/ 33722 h 81792"/>
                  <a:gd name="connsiteX13" fmla="*/ 70016 w 70320"/>
                  <a:gd name="connsiteY13" fmla="*/ 49658 h 81792"/>
                  <a:gd name="connsiteX14" fmla="*/ 65052 w 70320"/>
                  <a:gd name="connsiteY14" fmla="*/ 55406 h 81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0320" h="81792">
                    <a:moveTo>
                      <a:pt x="65052" y="55406"/>
                    </a:moveTo>
                    <a:cubicBezTo>
                      <a:pt x="61917" y="56190"/>
                      <a:pt x="57737" y="55145"/>
                      <a:pt x="53296" y="52793"/>
                    </a:cubicBezTo>
                    <a:cubicBezTo>
                      <a:pt x="48855" y="50703"/>
                      <a:pt x="48332" y="57757"/>
                      <a:pt x="47287" y="62721"/>
                    </a:cubicBezTo>
                    <a:cubicBezTo>
                      <a:pt x="46242" y="67685"/>
                      <a:pt x="44413" y="68207"/>
                      <a:pt x="41801" y="70820"/>
                    </a:cubicBezTo>
                    <a:cubicBezTo>
                      <a:pt x="38927" y="73432"/>
                      <a:pt x="31873" y="81793"/>
                      <a:pt x="31873" y="81793"/>
                    </a:cubicBezTo>
                    <a:cubicBezTo>
                      <a:pt x="28999" y="77351"/>
                      <a:pt x="29783" y="70297"/>
                      <a:pt x="29783" y="66901"/>
                    </a:cubicBezTo>
                    <a:cubicBezTo>
                      <a:pt x="29783" y="62198"/>
                      <a:pt x="33179" y="55667"/>
                      <a:pt x="33179" y="48613"/>
                    </a:cubicBezTo>
                    <a:cubicBezTo>
                      <a:pt x="33440" y="41559"/>
                      <a:pt x="18810" y="27974"/>
                      <a:pt x="14630" y="24317"/>
                    </a:cubicBezTo>
                    <a:cubicBezTo>
                      <a:pt x="10189" y="20659"/>
                      <a:pt x="9927" y="14128"/>
                      <a:pt x="4702" y="7596"/>
                    </a:cubicBezTo>
                    <a:cubicBezTo>
                      <a:pt x="3135" y="5768"/>
                      <a:pt x="1567" y="4984"/>
                      <a:pt x="0" y="4984"/>
                    </a:cubicBezTo>
                    <a:cubicBezTo>
                      <a:pt x="2613" y="-764"/>
                      <a:pt x="11234" y="542"/>
                      <a:pt x="18810" y="20"/>
                    </a:cubicBezTo>
                    <a:cubicBezTo>
                      <a:pt x="26387" y="-503"/>
                      <a:pt x="36314" y="9425"/>
                      <a:pt x="47287" y="11515"/>
                    </a:cubicBezTo>
                    <a:cubicBezTo>
                      <a:pt x="58260" y="13605"/>
                      <a:pt x="56953" y="28758"/>
                      <a:pt x="57998" y="33722"/>
                    </a:cubicBezTo>
                    <a:cubicBezTo>
                      <a:pt x="58782" y="38686"/>
                      <a:pt x="67926" y="43127"/>
                      <a:pt x="70016" y="49658"/>
                    </a:cubicBezTo>
                    <a:cubicBezTo>
                      <a:pt x="71322" y="56190"/>
                      <a:pt x="68187" y="54622"/>
                      <a:pt x="65052" y="55406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CB79A6C0-9EC6-24E4-2A72-83E328708685}"/>
                  </a:ext>
                </a:extLst>
              </p:cNvPr>
              <p:cNvSpPr/>
              <p:nvPr/>
            </p:nvSpPr>
            <p:spPr>
              <a:xfrm>
                <a:off x="5353151" y="2952704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738607A2-C83B-2474-CFD7-FE7E4A343300}"/>
                  </a:ext>
                </a:extLst>
              </p:cNvPr>
              <p:cNvSpPr/>
              <p:nvPr/>
            </p:nvSpPr>
            <p:spPr>
              <a:xfrm>
                <a:off x="4985169" y="2893216"/>
                <a:ext cx="15526" cy="20238"/>
              </a:xfrm>
              <a:custGeom>
                <a:avLst/>
                <a:gdLst>
                  <a:gd name="connsiteX0" fmla="*/ 13198 w 15526"/>
                  <a:gd name="connsiteY0" fmla="*/ 17687 h 20238"/>
                  <a:gd name="connsiteX1" fmla="*/ 12676 w 15526"/>
                  <a:gd name="connsiteY1" fmla="*/ 19255 h 20238"/>
                  <a:gd name="connsiteX2" fmla="*/ 1703 w 15526"/>
                  <a:gd name="connsiteY2" fmla="*/ 18732 h 20238"/>
                  <a:gd name="connsiteX3" fmla="*/ 8496 w 15526"/>
                  <a:gd name="connsiteY3" fmla="*/ 444 h 20238"/>
                  <a:gd name="connsiteX4" fmla="*/ 7973 w 15526"/>
                  <a:gd name="connsiteY4" fmla="*/ 3841 h 20238"/>
                  <a:gd name="connsiteX5" fmla="*/ 13982 w 15526"/>
                  <a:gd name="connsiteY5" fmla="*/ 8543 h 20238"/>
                  <a:gd name="connsiteX6" fmla="*/ 13198 w 15526"/>
                  <a:gd name="connsiteY6" fmla="*/ 17687 h 2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26" h="20238">
                    <a:moveTo>
                      <a:pt x="13198" y="17687"/>
                    </a:moveTo>
                    <a:cubicBezTo>
                      <a:pt x="13198" y="18210"/>
                      <a:pt x="12937" y="18732"/>
                      <a:pt x="12676" y="19255"/>
                    </a:cubicBezTo>
                    <a:cubicBezTo>
                      <a:pt x="11108" y="21084"/>
                      <a:pt x="6144" y="20038"/>
                      <a:pt x="1703" y="18732"/>
                    </a:cubicBezTo>
                    <a:cubicBezTo>
                      <a:pt x="-4567" y="-4519"/>
                      <a:pt x="8496" y="444"/>
                      <a:pt x="8496" y="444"/>
                    </a:cubicBezTo>
                    <a:cubicBezTo>
                      <a:pt x="8234" y="1489"/>
                      <a:pt x="7973" y="2535"/>
                      <a:pt x="7973" y="3841"/>
                    </a:cubicBezTo>
                    <a:cubicBezTo>
                      <a:pt x="7973" y="6715"/>
                      <a:pt x="10847" y="7498"/>
                      <a:pt x="13982" y="8543"/>
                    </a:cubicBezTo>
                    <a:cubicBezTo>
                      <a:pt x="17639" y="9327"/>
                      <a:pt x="13721" y="11678"/>
                      <a:pt x="13198" y="1768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DCAD5E73-28F0-193A-6FDB-2EDEB6734121}"/>
                  </a:ext>
                </a:extLst>
              </p:cNvPr>
              <p:cNvSpPr/>
              <p:nvPr/>
            </p:nvSpPr>
            <p:spPr>
              <a:xfrm>
                <a:off x="5355764" y="3131925"/>
                <a:ext cx="261" cy="783"/>
              </a:xfrm>
              <a:custGeom>
                <a:avLst/>
                <a:gdLst>
                  <a:gd name="connsiteX0" fmla="*/ 261 w 261"/>
                  <a:gd name="connsiteY0" fmla="*/ 0 h 783"/>
                  <a:gd name="connsiteX1" fmla="*/ 0 w 261"/>
                  <a:gd name="connsiteY1" fmla="*/ 784 h 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" h="783">
                    <a:moveTo>
                      <a:pt x="261" y="0"/>
                    </a:moveTo>
                    <a:cubicBezTo>
                      <a:pt x="261" y="261"/>
                      <a:pt x="0" y="523"/>
                      <a:pt x="0" y="784"/>
                    </a:cubicBez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672C054E-3F05-CF41-A90B-D4E6F3842338}"/>
                  </a:ext>
                </a:extLst>
              </p:cNvPr>
              <p:cNvSpPr/>
              <p:nvPr/>
            </p:nvSpPr>
            <p:spPr>
              <a:xfrm>
                <a:off x="5301678" y="3104446"/>
                <a:ext cx="55317" cy="39235"/>
              </a:xfrm>
              <a:custGeom>
                <a:avLst/>
                <a:gdLst>
                  <a:gd name="connsiteX0" fmla="*/ 54347 w 55317"/>
                  <a:gd name="connsiteY0" fmla="*/ 27479 h 39235"/>
                  <a:gd name="connsiteX1" fmla="*/ 48338 w 55317"/>
                  <a:gd name="connsiteY1" fmla="*/ 30875 h 39235"/>
                  <a:gd name="connsiteX2" fmla="*/ 35014 w 55317"/>
                  <a:gd name="connsiteY2" fmla="*/ 31920 h 39235"/>
                  <a:gd name="connsiteX3" fmla="*/ 29267 w 55317"/>
                  <a:gd name="connsiteY3" fmla="*/ 36361 h 39235"/>
                  <a:gd name="connsiteX4" fmla="*/ 13330 w 55317"/>
                  <a:gd name="connsiteY4" fmla="*/ 37929 h 39235"/>
                  <a:gd name="connsiteX5" fmla="*/ 11501 w 55317"/>
                  <a:gd name="connsiteY5" fmla="*/ 39235 h 39235"/>
                  <a:gd name="connsiteX6" fmla="*/ 6 w 55317"/>
                  <a:gd name="connsiteY6" fmla="*/ 24083 h 39235"/>
                  <a:gd name="connsiteX7" fmla="*/ 4186 w 55317"/>
                  <a:gd name="connsiteY7" fmla="*/ 12065 h 39235"/>
                  <a:gd name="connsiteX8" fmla="*/ 5754 w 55317"/>
                  <a:gd name="connsiteY8" fmla="*/ 10497 h 39235"/>
                  <a:gd name="connsiteX9" fmla="*/ 12285 w 55317"/>
                  <a:gd name="connsiteY9" fmla="*/ 4750 h 39235"/>
                  <a:gd name="connsiteX10" fmla="*/ 20907 w 55317"/>
                  <a:gd name="connsiteY10" fmla="*/ 3705 h 39235"/>
                  <a:gd name="connsiteX11" fmla="*/ 24564 w 55317"/>
                  <a:gd name="connsiteY11" fmla="*/ 1092 h 39235"/>
                  <a:gd name="connsiteX12" fmla="*/ 41023 w 55317"/>
                  <a:gd name="connsiteY12" fmla="*/ 570 h 39235"/>
                  <a:gd name="connsiteX13" fmla="*/ 42852 w 55317"/>
                  <a:gd name="connsiteY13" fmla="*/ 3182 h 39235"/>
                  <a:gd name="connsiteX14" fmla="*/ 54347 w 55317"/>
                  <a:gd name="connsiteY14" fmla="*/ 27479 h 3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317" h="39235">
                    <a:moveTo>
                      <a:pt x="54347" y="27479"/>
                    </a:moveTo>
                    <a:cubicBezTo>
                      <a:pt x="49645" y="28263"/>
                      <a:pt x="50167" y="28785"/>
                      <a:pt x="48338" y="30875"/>
                    </a:cubicBezTo>
                    <a:cubicBezTo>
                      <a:pt x="46248" y="32965"/>
                      <a:pt x="40239" y="31398"/>
                      <a:pt x="35014" y="31920"/>
                    </a:cubicBezTo>
                    <a:cubicBezTo>
                      <a:pt x="29789" y="32443"/>
                      <a:pt x="30050" y="34794"/>
                      <a:pt x="29267" y="36361"/>
                    </a:cubicBezTo>
                    <a:cubicBezTo>
                      <a:pt x="28483" y="37929"/>
                      <a:pt x="16204" y="37406"/>
                      <a:pt x="13330" y="37929"/>
                    </a:cubicBezTo>
                    <a:cubicBezTo>
                      <a:pt x="12285" y="37929"/>
                      <a:pt x="11763" y="38452"/>
                      <a:pt x="11501" y="39235"/>
                    </a:cubicBezTo>
                    <a:cubicBezTo>
                      <a:pt x="7844" y="36100"/>
                      <a:pt x="-255" y="28263"/>
                      <a:pt x="6" y="24083"/>
                    </a:cubicBezTo>
                    <a:cubicBezTo>
                      <a:pt x="267" y="19380"/>
                      <a:pt x="1835" y="14939"/>
                      <a:pt x="4186" y="12065"/>
                    </a:cubicBezTo>
                    <a:cubicBezTo>
                      <a:pt x="4709" y="11542"/>
                      <a:pt x="5231" y="11020"/>
                      <a:pt x="5754" y="10497"/>
                    </a:cubicBezTo>
                    <a:cubicBezTo>
                      <a:pt x="8889" y="8407"/>
                      <a:pt x="8105" y="3705"/>
                      <a:pt x="12285" y="4750"/>
                    </a:cubicBezTo>
                    <a:cubicBezTo>
                      <a:pt x="16465" y="5795"/>
                      <a:pt x="19339" y="5534"/>
                      <a:pt x="20907" y="3705"/>
                    </a:cubicBezTo>
                    <a:cubicBezTo>
                      <a:pt x="21429" y="2921"/>
                      <a:pt x="22474" y="1876"/>
                      <a:pt x="24564" y="1092"/>
                    </a:cubicBezTo>
                    <a:cubicBezTo>
                      <a:pt x="27438" y="47"/>
                      <a:pt x="32402" y="-475"/>
                      <a:pt x="41023" y="570"/>
                    </a:cubicBezTo>
                    <a:cubicBezTo>
                      <a:pt x="41285" y="1353"/>
                      <a:pt x="41807" y="2137"/>
                      <a:pt x="42852" y="3182"/>
                    </a:cubicBezTo>
                    <a:cubicBezTo>
                      <a:pt x="46771" y="6056"/>
                      <a:pt x="58788" y="17551"/>
                      <a:pt x="54347" y="2747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6F40F0B4-E384-FC00-5A77-9B0D78DDDCBD}"/>
                  </a:ext>
                </a:extLst>
              </p:cNvPr>
              <p:cNvSpPr/>
              <p:nvPr/>
            </p:nvSpPr>
            <p:spPr>
              <a:xfrm>
                <a:off x="5224480" y="2910895"/>
                <a:ext cx="120833" cy="48328"/>
              </a:xfrm>
              <a:custGeom>
                <a:avLst/>
                <a:gdLst>
                  <a:gd name="connsiteX0" fmla="*/ 114041 w 120833"/>
                  <a:gd name="connsiteY0" fmla="*/ 27441 h 48328"/>
                  <a:gd name="connsiteX1" fmla="*/ 114563 w 120833"/>
                  <a:gd name="connsiteY1" fmla="*/ 29792 h 48328"/>
                  <a:gd name="connsiteX2" fmla="*/ 104636 w 120833"/>
                  <a:gd name="connsiteY2" fmla="*/ 32404 h 48328"/>
                  <a:gd name="connsiteX3" fmla="*/ 93140 w 120833"/>
                  <a:gd name="connsiteY3" fmla="*/ 26396 h 48328"/>
                  <a:gd name="connsiteX4" fmla="*/ 74069 w 120833"/>
                  <a:gd name="connsiteY4" fmla="*/ 31359 h 48328"/>
                  <a:gd name="connsiteX5" fmla="*/ 64664 w 120833"/>
                  <a:gd name="connsiteY5" fmla="*/ 37630 h 48328"/>
                  <a:gd name="connsiteX6" fmla="*/ 41673 w 120833"/>
                  <a:gd name="connsiteY6" fmla="*/ 41548 h 48328"/>
                  <a:gd name="connsiteX7" fmla="*/ 36187 w 120833"/>
                  <a:gd name="connsiteY7" fmla="*/ 47818 h 48328"/>
                  <a:gd name="connsiteX8" fmla="*/ 11890 w 120833"/>
                  <a:gd name="connsiteY8" fmla="*/ 45206 h 48328"/>
                  <a:gd name="connsiteX9" fmla="*/ 6404 w 120833"/>
                  <a:gd name="connsiteY9" fmla="*/ 41026 h 48328"/>
                  <a:gd name="connsiteX10" fmla="*/ 1440 w 120833"/>
                  <a:gd name="connsiteY10" fmla="*/ 22477 h 48328"/>
                  <a:gd name="connsiteX11" fmla="*/ 9016 w 120833"/>
                  <a:gd name="connsiteY11" fmla="*/ 18297 h 48328"/>
                  <a:gd name="connsiteX12" fmla="*/ 19989 w 120833"/>
                  <a:gd name="connsiteY12" fmla="*/ 16207 h 48328"/>
                  <a:gd name="connsiteX13" fmla="*/ 27827 w 120833"/>
                  <a:gd name="connsiteY13" fmla="*/ 7847 h 48328"/>
                  <a:gd name="connsiteX14" fmla="*/ 41673 w 120833"/>
                  <a:gd name="connsiteY14" fmla="*/ 9 h 48328"/>
                  <a:gd name="connsiteX15" fmla="*/ 55781 w 120833"/>
                  <a:gd name="connsiteY15" fmla="*/ 9 h 48328"/>
                  <a:gd name="connsiteX16" fmla="*/ 63096 w 120833"/>
                  <a:gd name="connsiteY16" fmla="*/ 8630 h 48328"/>
                  <a:gd name="connsiteX17" fmla="*/ 81123 w 120833"/>
                  <a:gd name="connsiteY17" fmla="*/ 3405 h 48328"/>
                  <a:gd name="connsiteX18" fmla="*/ 95492 w 120833"/>
                  <a:gd name="connsiteY18" fmla="*/ 2622 h 48328"/>
                  <a:gd name="connsiteX19" fmla="*/ 106464 w 120833"/>
                  <a:gd name="connsiteY19" fmla="*/ 6018 h 48328"/>
                  <a:gd name="connsiteX20" fmla="*/ 114825 w 120833"/>
                  <a:gd name="connsiteY20" fmla="*/ 8892 h 48328"/>
                  <a:gd name="connsiteX21" fmla="*/ 120834 w 120833"/>
                  <a:gd name="connsiteY21" fmla="*/ 13333 h 48328"/>
                  <a:gd name="connsiteX22" fmla="*/ 114041 w 120833"/>
                  <a:gd name="connsiteY22" fmla="*/ 27441 h 4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0833" h="48328">
                    <a:moveTo>
                      <a:pt x="114041" y="27441"/>
                    </a:moveTo>
                    <a:cubicBezTo>
                      <a:pt x="114041" y="28224"/>
                      <a:pt x="114041" y="28747"/>
                      <a:pt x="114563" y="29792"/>
                    </a:cubicBezTo>
                    <a:cubicBezTo>
                      <a:pt x="114563" y="29792"/>
                      <a:pt x="109338" y="34495"/>
                      <a:pt x="104636" y="32404"/>
                    </a:cubicBezTo>
                    <a:cubicBezTo>
                      <a:pt x="99933" y="30314"/>
                      <a:pt x="98888" y="25612"/>
                      <a:pt x="93140" y="26396"/>
                    </a:cubicBezTo>
                    <a:cubicBezTo>
                      <a:pt x="87393" y="27441"/>
                      <a:pt x="76420" y="27179"/>
                      <a:pt x="74069" y="31359"/>
                    </a:cubicBezTo>
                    <a:cubicBezTo>
                      <a:pt x="71717" y="35539"/>
                      <a:pt x="69627" y="37891"/>
                      <a:pt x="64664" y="37630"/>
                    </a:cubicBezTo>
                    <a:cubicBezTo>
                      <a:pt x="59700" y="37368"/>
                      <a:pt x="42979" y="37368"/>
                      <a:pt x="41673" y="41548"/>
                    </a:cubicBezTo>
                    <a:cubicBezTo>
                      <a:pt x="40628" y="45728"/>
                      <a:pt x="42718" y="47557"/>
                      <a:pt x="36187" y="47818"/>
                    </a:cubicBezTo>
                    <a:cubicBezTo>
                      <a:pt x="29394" y="48341"/>
                      <a:pt x="17376" y="49386"/>
                      <a:pt x="11890" y="45206"/>
                    </a:cubicBezTo>
                    <a:cubicBezTo>
                      <a:pt x="10323" y="44161"/>
                      <a:pt x="8494" y="42593"/>
                      <a:pt x="6404" y="41026"/>
                    </a:cubicBezTo>
                    <a:cubicBezTo>
                      <a:pt x="1701" y="37107"/>
                      <a:pt x="-2218" y="31098"/>
                      <a:pt x="1440" y="22477"/>
                    </a:cubicBezTo>
                    <a:cubicBezTo>
                      <a:pt x="6143" y="21171"/>
                      <a:pt x="5881" y="18035"/>
                      <a:pt x="9016" y="18297"/>
                    </a:cubicBezTo>
                    <a:cubicBezTo>
                      <a:pt x="12151" y="18558"/>
                      <a:pt x="14503" y="17774"/>
                      <a:pt x="19989" y="16207"/>
                    </a:cubicBezTo>
                    <a:cubicBezTo>
                      <a:pt x="25214" y="14378"/>
                      <a:pt x="27304" y="10720"/>
                      <a:pt x="27827" y="7847"/>
                    </a:cubicBezTo>
                    <a:cubicBezTo>
                      <a:pt x="28349" y="4973"/>
                      <a:pt x="41673" y="9"/>
                      <a:pt x="41673" y="9"/>
                    </a:cubicBezTo>
                    <a:cubicBezTo>
                      <a:pt x="44808" y="3666"/>
                      <a:pt x="50295" y="532"/>
                      <a:pt x="55781" y="9"/>
                    </a:cubicBezTo>
                    <a:cubicBezTo>
                      <a:pt x="61267" y="-252"/>
                      <a:pt x="62312" y="5234"/>
                      <a:pt x="63096" y="8630"/>
                    </a:cubicBezTo>
                    <a:cubicBezTo>
                      <a:pt x="64141" y="12027"/>
                      <a:pt x="77465" y="3405"/>
                      <a:pt x="81123" y="3405"/>
                    </a:cubicBezTo>
                    <a:cubicBezTo>
                      <a:pt x="84780" y="3405"/>
                      <a:pt x="92357" y="3928"/>
                      <a:pt x="95492" y="2622"/>
                    </a:cubicBezTo>
                    <a:cubicBezTo>
                      <a:pt x="98627" y="1315"/>
                      <a:pt x="103329" y="3405"/>
                      <a:pt x="106464" y="6018"/>
                    </a:cubicBezTo>
                    <a:cubicBezTo>
                      <a:pt x="109599" y="8369"/>
                      <a:pt x="110906" y="8108"/>
                      <a:pt x="114825" y="8892"/>
                    </a:cubicBezTo>
                    <a:cubicBezTo>
                      <a:pt x="118482" y="9414"/>
                      <a:pt x="120834" y="13072"/>
                      <a:pt x="120834" y="13333"/>
                    </a:cubicBezTo>
                    <a:cubicBezTo>
                      <a:pt x="117176" y="14117"/>
                      <a:pt x="114563" y="23783"/>
                      <a:pt x="114041" y="2744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BCD62BE3-01E7-91F9-C32A-20694025161B}"/>
                  </a:ext>
                </a:extLst>
              </p:cNvPr>
              <p:cNvSpPr/>
              <p:nvPr/>
            </p:nvSpPr>
            <p:spPr>
              <a:xfrm>
                <a:off x="5345575" y="2924228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D51DD0F6-5A9B-9AB7-EADD-34C2DCD8A102}"/>
                  </a:ext>
                </a:extLst>
              </p:cNvPr>
              <p:cNvSpPr/>
              <p:nvPr/>
            </p:nvSpPr>
            <p:spPr>
              <a:xfrm>
                <a:off x="5122767" y="2867013"/>
                <a:ext cx="143386" cy="69265"/>
              </a:xfrm>
              <a:custGeom>
                <a:avLst/>
                <a:gdLst>
                  <a:gd name="connsiteX0" fmla="*/ 143386 w 143386"/>
                  <a:gd name="connsiteY0" fmla="*/ 44152 h 69265"/>
                  <a:gd name="connsiteX1" fmla="*/ 129540 w 143386"/>
                  <a:gd name="connsiteY1" fmla="*/ 51989 h 69265"/>
                  <a:gd name="connsiteX2" fmla="*/ 121702 w 143386"/>
                  <a:gd name="connsiteY2" fmla="*/ 60350 h 69265"/>
                  <a:gd name="connsiteX3" fmla="*/ 110729 w 143386"/>
                  <a:gd name="connsiteY3" fmla="*/ 62440 h 69265"/>
                  <a:gd name="connsiteX4" fmla="*/ 103153 w 143386"/>
                  <a:gd name="connsiteY4" fmla="*/ 66620 h 69265"/>
                  <a:gd name="connsiteX5" fmla="*/ 86171 w 143386"/>
                  <a:gd name="connsiteY5" fmla="*/ 64530 h 69265"/>
                  <a:gd name="connsiteX6" fmla="*/ 63965 w 143386"/>
                  <a:gd name="connsiteY6" fmla="*/ 59566 h 69265"/>
                  <a:gd name="connsiteX7" fmla="*/ 58217 w 143386"/>
                  <a:gd name="connsiteY7" fmla="*/ 65052 h 69265"/>
                  <a:gd name="connsiteX8" fmla="*/ 47506 w 143386"/>
                  <a:gd name="connsiteY8" fmla="*/ 69232 h 69265"/>
                  <a:gd name="connsiteX9" fmla="*/ 38362 w 143386"/>
                  <a:gd name="connsiteY9" fmla="*/ 66620 h 69265"/>
                  <a:gd name="connsiteX10" fmla="*/ 32092 w 143386"/>
                  <a:gd name="connsiteY10" fmla="*/ 62178 h 69265"/>
                  <a:gd name="connsiteX11" fmla="*/ 12498 w 143386"/>
                  <a:gd name="connsiteY11" fmla="*/ 46503 h 69265"/>
                  <a:gd name="connsiteX12" fmla="*/ 5966 w 143386"/>
                  <a:gd name="connsiteY12" fmla="*/ 34747 h 69265"/>
                  <a:gd name="connsiteX13" fmla="*/ 1002 w 143386"/>
                  <a:gd name="connsiteY13" fmla="*/ 28215 h 69265"/>
                  <a:gd name="connsiteX14" fmla="*/ 12498 w 143386"/>
                  <a:gd name="connsiteY14" fmla="*/ 18810 h 69265"/>
                  <a:gd name="connsiteX15" fmla="*/ 22687 w 143386"/>
                  <a:gd name="connsiteY15" fmla="*/ 14369 h 69265"/>
                  <a:gd name="connsiteX16" fmla="*/ 39668 w 143386"/>
                  <a:gd name="connsiteY16" fmla="*/ 8360 h 69265"/>
                  <a:gd name="connsiteX17" fmla="*/ 45416 w 143386"/>
                  <a:gd name="connsiteY17" fmla="*/ 2351 h 69265"/>
                  <a:gd name="connsiteX18" fmla="*/ 56388 w 143386"/>
                  <a:gd name="connsiteY18" fmla="*/ 4441 h 69265"/>
                  <a:gd name="connsiteX19" fmla="*/ 61352 w 143386"/>
                  <a:gd name="connsiteY19" fmla="*/ 0 h 69265"/>
                  <a:gd name="connsiteX20" fmla="*/ 64749 w 143386"/>
                  <a:gd name="connsiteY20" fmla="*/ 784 h 69265"/>
                  <a:gd name="connsiteX21" fmla="*/ 69190 w 143386"/>
                  <a:gd name="connsiteY21" fmla="*/ 7838 h 69265"/>
                  <a:gd name="connsiteX22" fmla="*/ 88000 w 143386"/>
                  <a:gd name="connsiteY22" fmla="*/ 12018 h 69265"/>
                  <a:gd name="connsiteX23" fmla="*/ 90090 w 143386"/>
                  <a:gd name="connsiteY23" fmla="*/ 19855 h 69265"/>
                  <a:gd name="connsiteX24" fmla="*/ 96622 w 143386"/>
                  <a:gd name="connsiteY24" fmla="*/ 26648 h 69265"/>
                  <a:gd name="connsiteX25" fmla="*/ 102369 w 143386"/>
                  <a:gd name="connsiteY25" fmla="*/ 20900 h 69265"/>
                  <a:gd name="connsiteX26" fmla="*/ 114387 w 143386"/>
                  <a:gd name="connsiteY26" fmla="*/ 18810 h 69265"/>
                  <a:gd name="connsiteX27" fmla="*/ 118567 w 143386"/>
                  <a:gd name="connsiteY27" fmla="*/ 27432 h 69265"/>
                  <a:gd name="connsiteX28" fmla="*/ 133197 w 143386"/>
                  <a:gd name="connsiteY28" fmla="*/ 31350 h 69265"/>
                  <a:gd name="connsiteX29" fmla="*/ 143386 w 143386"/>
                  <a:gd name="connsiteY29" fmla="*/ 44152 h 6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386" h="69265">
                    <a:moveTo>
                      <a:pt x="143386" y="44152"/>
                    </a:moveTo>
                    <a:cubicBezTo>
                      <a:pt x="143386" y="44152"/>
                      <a:pt x="130062" y="49116"/>
                      <a:pt x="129540" y="51989"/>
                    </a:cubicBezTo>
                    <a:cubicBezTo>
                      <a:pt x="129017" y="54863"/>
                      <a:pt x="126927" y="58521"/>
                      <a:pt x="121702" y="60350"/>
                    </a:cubicBezTo>
                    <a:cubicBezTo>
                      <a:pt x="116477" y="62178"/>
                      <a:pt x="114126" y="62962"/>
                      <a:pt x="110729" y="62440"/>
                    </a:cubicBezTo>
                    <a:cubicBezTo>
                      <a:pt x="107594" y="62178"/>
                      <a:pt x="107856" y="65314"/>
                      <a:pt x="103153" y="66620"/>
                    </a:cubicBezTo>
                    <a:cubicBezTo>
                      <a:pt x="98450" y="67926"/>
                      <a:pt x="94009" y="64530"/>
                      <a:pt x="86171" y="64530"/>
                    </a:cubicBezTo>
                    <a:cubicBezTo>
                      <a:pt x="78334" y="64530"/>
                      <a:pt x="68667" y="60088"/>
                      <a:pt x="63965" y="59566"/>
                    </a:cubicBezTo>
                    <a:cubicBezTo>
                      <a:pt x="59262" y="58782"/>
                      <a:pt x="61091" y="62440"/>
                      <a:pt x="58217" y="65052"/>
                    </a:cubicBezTo>
                    <a:cubicBezTo>
                      <a:pt x="55082" y="67926"/>
                      <a:pt x="53253" y="68710"/>
                      <a:pt x="47506" y="69232"/>
                    </a:cubicBezTo>
                    <a:cubicBezTo>
                      <a:pt x="44371" y="69494"/>
                      <a:pt x="41236" y="68187"/>
                      <a:pt x="38362" y="66620"/>
                    </a:cubicBezTo>
                    <a:cubicBezTo>
                      <a:pt x="36011" y="65314"/>
                      <a:pt x="33659" y="63485"/>
                      <a:pt x="32092" y="62178"/>
                    </a:cubicBezTo>
                    <a:cubicBezTo>
                      <a:pt x="28695" y="59043"/>
                      <a:pt x="16678" y="49638"/>
                      <a:pt x="12498" y="46503"/>
                    </a:cubicBezTo>
                    <a:cubicBezTo>
                      <a:pt x="8056" y="43368"/>
                      <a:pt x="6489" y="37882"/>
                      <a:pt x="5966" y="34747"/>
                    </a:cubicBezTo>
                    <a:cubicBezTo>
                      <a:pt x="5705" y="31612"/>
                      <a:pt x="5444" y="31612"/>
                      <a:pt x="1002" y="28215"/>
                    </a:cubicBezTo>
                    <a:cubicBezTo>
                      <a:pt x="-3439" y="24819"/>
                      <a:pt x="8056" y="19855"/>
                      <a:pt x="12498" y="18810"/>
                    </a:cubicBezTo>
                    <a:cubicBezTo>
                      <a:pt x="16939" y="17765"/>
                      <a:pt x="19290" y="16459"/>
                      <a:pt x="22687" y="14369"/>
                    </a:cubicBezTo>
                    <a:cubicBezTo>
                      <a:pt x="26083" y="12279"/>
                      <a:pt x="36011" y="9144"/>
                      <a:pt x="39668" y="8360"/>
                    </a:cubicBezTo>
                    <a:cubicBezTo>
                      <a:pt x="43325" y="7576"/>
                      <a:pt x="44371" y="5486"/>
                      <a:pt x="45416" y="2351"/>
                    </a:cubicBezTo>
                    <a:cubicBezTo>
                      <a:pt x="46461" y="-1045"/>
                      <a:pt x="52992" y="3657"/>
                      <a:pt x="56388" y="4441"/>
                    </a:cubicBezTo>
                    <a:cubicBezTo>
                      <a:pt x="59785" y="5225"/>
                      <a:pt x="61352" y="0"/>
                      <a:pt x="61352" y="0"/>
                    </a:cubicBezTo>
                    <a:cubicBezTo>
                      <a:pt x="62136" y="522"/>
                      <a:pt x="63442" y="522"/>
                      <a:pt x="64749" y="784"/>
                    </a:cubicBezTo>
                    <a:cubicBezTo>
                      <a:pt x="67100" y="1306"/>
                      <a:pt x="66316" y="5486"/>
                      <a:pt x="69190" y="7838"/>
                    </a:cubicBezTo>
                    <a:cubicBezTo>
                      <a:pt x="72064" y="10189"/>
                      <a:pt x="82514" y="12018"/>
                      <a:pt x="88000" y="12018"/>
                    </a:cubicBezTo>
                    <a:cubicBezTo>
                      <a:pt x="93487" y="12018"/>
                      <a:pt x="90090" y="17504"/>
                      <a:pt x="90090" y="19855"/>
                    </a:cubicBezTo>
                    <a:cubicBezTo>
                      <a:pt x="90090" y="22207"/>
                      <a:pt x="92442" y="24819"/>
                      <a:pt x="96622" y="26648"/>
                    </a:cubicBezTo>
                    <a:cubicBezTo>
                      <a:pt x="100802" y="28215"/>
                      <a:pt x="101585" y="23774"/>
                      <a:pt x="102369" y="20900"/>
                    </a:cubicBezTo>
                    <a:cubicBezTo>
                      <a:pt x="103153" y="18026"/>
                      <a:pt x="109684" y="18810"/>
                      <a:pt x="114387" y="18810"/>
                    </a:cubicBezTo>
                    <a:cubicBezTo>
                      <a:pt x="119089" y="18810"/>
                      <a:pt x="118045" y="24035"/>
                      <a:pt x="118567" y="27432"/>
                    </a:cubicBezTo>
                    <a:cubicBezTo>
                      <a:pt x="119089" y="30828"/>
                      <a:pt x="128495" y="30305"/>
                      <a:pt x="133197" y="31350"/>
                    </a:cubicBezTo>
                    <a:cubicBezTo>
                      <a:pt x="137639" y="31873"/>
                      <a:pt x="140251" y="40494"/>
                      <a:pt x="143386" y="4415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F2C842F1-FE8B-8D55-BE10-E9CABF9EB6B5}"/>
                  </a:ext>
                </a:extLst>
              </p:cNvPr>
              <p:cNvSpPr/>
              <p:nvPr/>
            </p:nvSpPr>
            <p:spPr>
              <a:xfrm>
                <a:off x="5199672" y="3009392"/>
                <a:ext cx="83492" cy="88308"/>
              </a:xfrm>
              <a:custGeom>
                <a:avLst/>
                <a:gdLst>
                  <a:gd name="connsiteX0" fmla="*/ 80589 w 83492"/>
                  <a:gd name="connsiteY0" fmla="*/ 58525 h 88308"/>
                  <a:gd name="connsiteX1" fmla="*/ 75103 w 83492"/>
                  <a:gd name="connsiteY1" fmla="*/ 63751 h 88308"/>
                  <a:gd name="connsiteX2" fmla="*/ 72751 w 83492"/>
                  <a:gd name="connsiteY2" fmla="*/ 64273 h 88308"/>
                  <a:gd name="connsiteX3" fmla="*/ 71706 w 83492"/>
                  <a:gd name="connsiteY3" fmla="*/ 67408 h 88308"/>
                  <a:gd name="connsiteX4" fmla="*/ 66220 w 83492"/>
                  <a:gd name="connsiteY4" fmla="*/ 70021 h 88308"/>
                  <a:gd name="connsiteX5" fmla="*/ 59427 w 83492"/>
                  <a:gd name="connsiteY5" fmla="*/ 88309 h 88308"/>
                  <a:gd name="connsiteX6" fmla="*/ 53157 w 83492"/>
                  <a:gd name="connsiteY6" fmla="*/ 86741 h 88308"/>
                  <a:gd name="connsiteX7" fmla="*/ 50545 w 83492"/>
                  <a:gd name="connsiteY7" fmla="*/ 85696 h 88308"/>
                  <a:gd name="connsiteX8" fmla="*/ 49238 w 83492"/>
                  <a:gd name="connsiteY8" fmla="*/ 84390 h 88308"/>
                  <a:gd name="connsiteX9" fmla="*/ 44275 w 83492"/>
                  <a:gd name="connsiteY9" fmla="*/ 80732 h 88308"/>
                  <a:gd name="connsiteX10" fmla="*/ 41401 w 83492"/>
                  <a:gd name="connsiteY10" fmla="*/ 78642 h 88308"/>
                  <a:gd name="connsiteX11" fmla="*/ 39049 w 83492"/>
                  <a:gd name="connsiteY11" fmla="*/ 74201 h 88308"/>
                  <a:gd name="connsiteX12" fmla="*/ 27293 w 83492"/>
                  <a:gd name="connsiteY12" fmla="*/ 60615 h 88308"/>
                  <a:gd name="connsiteX13" fmla="*/ 17365 w 83492"/>
                  <a:gd name="connsiteY13" fmla="*/ 53039 h 88308"/>
                  <a:gd name="connsiteX14" fmla="*/ 9528 w 83492"/>
                  <a:gd name="connsiteY14" fmla="*/ 40238 h 88308"/>
                  <a:gd name="connsiteX15" fmla="*/ 2213 w 83492"/>
                  <a:gd name="connsiteY15" fmla="*/ 32923 h 88308"/>
                  <a:gd name="connsiteX16" fmla="*/ 7438 w 83492"/>
                  <a:gd name="connsiteY16" fmla="*/ 3662 h 88308"/>
                  <a:gd name="connsiteX17" fmla="*/ 34347 w 83492"/>
                  <a:gd name="connsiteY17" fmla="*/ 12283 h 88308"/>
                  <a:gd name="connsiteX18" fmla="*/ 58905 w 83492"/>
                  <a:gd name="connsiteY18" fmla="*/ 23779 h 88308"/>
                  <a:gd name="connsiteX19" fmla="*/ 72490 w 83492"/>
                  <a:gd name="connsiteY19" fmla="*/ 27175 h 88308"/>
                  <a:gd name="connsiteX20" fmla="*/ 76409 w 83492"/>
                  <a:gd name="connsiteY20" fmla="*/ 30310 h 88308"/>
                  <a:gd name="connsiteX21" fmla="*/ 73535 w 83492"/>
                  <a:gd name="connsiteY21" fmla="*/ 37625 h 88308"/>
                  <a:gd name="connsiteX22" fmla="*/ 82418 w 83492"/>
                  <a:gd name="connsiteY22" fmla="*/ 49120 h 88308"/>
                  <a:gd name="connsiteX23" fmla="*/ 77454 w 83492"/>
                  <a:gd name="connsiteY23" fmla="*/ 51994 h 88308"/>
                  <a:gd name="connsiteX24" fmla="*/ 80589 w 83492"/>
                  <a:gd name="connsiteY24" fmla="*/ 58525 h 8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3492" h="88308">
                    <a:moveTo>
                      <a:pt x="80589" y="58525"/>
                    </a:moveTo>
                    <a:cubicBezTo>
                      <a:pt x="82940" y="61922"/>
                      <a:pt x="79022" y="62967"/>
                      <a:pt x="75103" y="63751"/>
                    </a:cubicBezTo>
                    <a:cubicBezTo>
                      <a:pt x="74319" y="64012"/>
                      <a:pt x="73535" y="64012"/>
                      <a:pt x="72751" y="64273"/>
                    </a:cubicBezTo>
                    <a:cubicBezTo>
                      <a:pt x="68310" y="65318"/>
                      <a:pt x="70139" y="66102"/>
                      <a:pt x="71706" y="67408"/>
                    </a:cubicBezTo>
                    <a:cubicBezTo>
                      <a:pt x="73274" y="68714"/>
                      <a:pt x="69355" y="68976"/>
                      <a:pt x="66220" y="70021"/>
                    </a:cubicBezTo>
                    <a:cubicBezTo>
                      <a:pt x="63346" y="70804"/>
                      <a:pt x="60734" y="74723"/>
                      <a:pt x="59427" y="88309"/>
                    </a:cubicBezTo>
                    <a:lnTo>
                      <a:pt x="53157" y="86741"/>
                    </a:lnTo>
                    <a:cubicBezTo>
                      <a:pt x="52373" y="86219"/>
                      <a:pt x="51067" y="86219"/>
                      <a:pt x="50545" y="85696"/>
                    </a:cubicBezTo>
                    <a:cubicBezTo>
                      <a:pt x="50022" y="85173"/>
                      <a:pt x="49761" y="84912"/>
                      <a:pt x="49238" y="84390"/>
                    </a:cubicBezTo>
                    <a:cubicBezTo>
                      <a:pt x="47671" y="83083"/>
                      <a:pt x="45842" y="81777"/>
                      <a:pt x="44275" y="80732"/>
                    </a:cubicBezTo>
                    <a:cubicBezTo>
                      <a:pt x="43229" y="80210"/>
                      <a:pt x="42184" y="79426"/>
                      <a:pt x="41401" y="78642"/>
                    </a:cubicBezTo>
                    <a:cubicBezTo>
                      <a:pt x="40356" y="77336"/>
                      <a:pt x="39833" y="75768"/>
                      <a:pt x="39049" y="74201"/>
                    </a:cubicBezTo>
                    <a:cubicBezTo>
                      <a:pt x="35915" y="68976"/>
                      <a:pt x="31734" y="64534"/>
                      <a:pt x="27293" y="60615"/>
                    </a:cubicBezTo>
                    <a:cubicBezTo>
                      <a:pt x="24158" y="57742"/>
                      <a:pt x="21023" y="55129"/>
                      <a:pt x="17365" y="53039"/>
                    </a:cubicBezTo>
                    <a:cubicBezTo>
                      <a:pt x="11095" y="49643"/>
                      <a:pt x="10050" y="43634"/>
                      <a:pt x="9528" y="40238"/>
                    </a:cubicBezTo>
                    <a:cubicBezTo>
                      <a:pt x="9005" y="36841"/>
                      <a:pt x="7438" y="37625"/>
                      <a:pt x="2213" y="32923"/>
                    </a:cubicBezTo>
                    <a:cubicBezTo>
                      <a:pt x="-3013" y="28220"/>
                      <a:pt x="1951" y="14896"/>
                      <a:pt x="7438" y="3662"/>
                    </a:cubicBezTo>
                    <a:cubicBezTo>
                      <a:pt x="12924" y="-7572"/>
                      <a:pt x="27293" y="10455"/>
                      <a:pt x="34347" y="12283"/>
                    </a:cubicBezTo>
                    <a:cubicBezTo>
                      <a:pt x="41662" y="14374"/>
                      <a:pt x="53941" y="19599"/>
                      <a:pt x="58905" y="23779"/>
                    </a:cubicBezTo>
                    <a:cubicBezTo>
                      <a:pt x="62824" y="27175"/>
                      <a:pt x="69878" y="27175"/>
                      <a:pt x="72490" y="27175"/>
                    </a:cubicBezTo>
                    <a:cubicBezTo>
                      <a:pt x="72490" y="28743"/>
                      <a:pt x="73013" y="28481"/>
                      <a:pt x="76409" y="30310"/>
                    </a:cubicBezTo>
                    <a:cubicBezTo>
                      <a:pt x="80850" y="32400"/>
                      <a:pt x="75103" y="33968"/>
                      <a:pt x="73535" y="37625"/>
                    </a:cubicBezTo>
                    <a:cubicBezTo>
                      <a:pt x="71967" y="41283"/>
                      <a:pt x="79022" y="46769"/>
                      <a:pt x="82418" y="49120"/>
                    </a:cubicBezTo>
                    <a:cubicBezTo>
                      <a:pt x="85814" y="51210"/>
                      <a:pt x="80328" y="51994"/>
                      <a:pt x="77454" y="51994"/>
                    </a:cubicBezTo>
                    <a:cubicBezTo>
                      <a:pt x="74841" y="51472"/>
                      <a:pt x="77976" y="54345"/>
                      <a:pt x="80589" y="585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97E00AF3-A621-1AF6-3887-7EEDF7259BDB}"/>
                  </a:ext>
                </a:extLst>
              </p:cNvPr>
              <p:cNvSpPr/>
              <p:nvPr/>
            </p:nvSpPr>
            <p:spPr>
              <a:xfrm>
                <a:off x="5294107" y="3081004"/>
                <a:ext cx="34599" cy="35245"/>
              </a:xfrm>
              <a:custGeom>
                <a:avLst/>
                <a:gdLst>
                  <a:gd name="connsiteX0" fmla="*/ 32396 w 34599"/>
                  <a:gd name="connsiteY0" fmla="*/ 24272 h 35245"/>
                  <a:gd name="connsiteX1" fmla="*/ 28738 w 34599"/>
                  <a:gd name="connsiteY1" fmla="*/ 26885 h 35245"/>
                  <a:gd name="connsiteX2" fmla="*/ 20117 w 34599"/>
                  <a:gd name="connsiteY2" fmla="*/ 27930 h 35245"/>
                  <a:gd name="connsiteX3" fmla="*/ 13585 w 34599"/>
                  <a:gd name="connsiteY3" fmla="*/ 33678 h 35245"/>
                  <a:gd name="connsiteX4" fmla="*/ 12018 w 34599"/>
                  <a:gd name="connsiteY4" fmla="*/ 35245 h 35245"/>
                  <a:gd name="connsiteX5" fmla="*/ 523 w 34599"/>
                  <a:gd name="connsiteY5" fmla="*/ 18786 h 35245"/>
                  <a:gd name="connsiteX6" fmla="*/ 0 w 34599"/>
                  <a:gd name="connsiteY6" fmla="*/ 18786 h 35245"/>
                  <a:gd name="connsiteX7" fmla="*/ 1045 w 34599"/>
                  <a:gd name="connsiteY7" fmla="*/ 9903 h 35245"/>
                  <a:gd name="connsiteX8" fmla="*/ 14892 w 34599"/>
                  <a:gd name="connsiteY8" fmla="*/ 759 h 35245"/>
                  <a:gd name="connsiteX9" fmla="*/ 30044 w 34599"/>
                  <a:gd name="connsiteY9" fmla="*/ 9903 h 35245"/>
                  <a:gd name="connsiteX10" fmla="*/ 33702 w 34599"/>
                  <a:gd name="connsiteY10" fmla="*/ 13561 h 35245"/>
                  <a:gd name="connsiteX11" fmla="*/ 32396 w 34599"/>
                  <a:gd name="connsiteY11" fmla="*/ 24272 h 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599" h="35245">
                    <a:moveTo>
                      <a:pt x="32396" y="24272"/>
                    </a:moveTo>
                    <a:cubicBezTo>
                      <a:pt x="30306" y="25056"/>
                      <a:pt x="29261" y="26101"/>
                      <a:pt x="28738" y="26885"/>
                    </a:cubicBezTo>
                    <a:cubicBezTo>
                      <a:pt x="27432" y="28714"/>
                      <a:pt x="24297" y="28714"/>
                      <a:pt x="20117" y="27930"/>
                    </a:cubicBezTo>
                    <a:cubicBezTo>
                      <a:pt x="15937" y="26885"/>
                      <a:pt x="16720" y="31588"/>
                      <a:pt x="13585" y="33678"/>
                    </a:cubicBezTo>
                    <a:cubicBezTo>
                      <a:pt x="13063" y="34200"/>
                      <a:pt x="12540" y="34461"/>
                      <a:pt x="12018" y="35245"/>
                    </a:cubicBezTo>
                    <a:cubicBezTo>
                      <a:pt x="9928" y="30020"/>
                      <a:pt x="4964" y="19570"/>
                      <a:pt x="523" y="18786"/>
                    </a:cubicBezTo>
                    <a:cubicBezTo>
                      <a:pt x="262" y="18786"/>
                      <a:pt x="0" y="18786"/>
                      <a:pt x="0" y="18786"/>
                    </a:cubicBezTo>
                    <a:cubicBezTo>
                      <a:pt x="1829" y="15912"/>
                      <a:pt x="2090" y="12777"/>
                      <a:pt x="1045" y="9903"/>
                    </a:cubicBezTo>
                    <a:cubicBezTo>
                      <a:pt x="7315" y="10426"/>
                      <a:pt x="11495" y="3895"/>
                      <a:pt x="14892" y="759"/>
                    </a:cubicBezTo>
                    <a:cubicBezTo>
                      <a:pt x="18549" y="-2637"/>
                      <a:pt x="29261" y="6246"/>
                      <a:pt x="30044" y="9903"/>
                    </a:cubicBezTo>
                    <a:cubicBezTo>
                      <a:pt x="30828" y="13300"/>
                      <a:pt x="31089" y="11994"/>
                      <a:pt x="33702" y="13561"/>
                    </a:cubicBezTo>
                    <a:cubicBezTo>
                      <a:pt x="36314" y="15390"/>
                      <a:pt x="32396" y="24272"/>
                      <a:pt x="32396" y="24272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335B3226-AA2C-DBB5-B490-E700E0DE3A55}"/>
                  </a:ext>
                </a:extLst>
              </p:cNvPr>
              <p:cNvSpPr/>
              <p:nvPr/>
            </p:nvSpPr>
            <p:spPr>
              <a:xfrm>
                <a:off x="5268193" y="3003699"/>
                <a:ext cx="87633" cy="101577"/>
              </a:xfrm>
              <a:custGeom>
                <a:avLst/>
                <a:gdLst>
                  <a:gd name="connsiteX0" fmla="*/ 86264 w 87633"/>
                  <a:gd name="connsiteY0" fmla="*/ 81723 h 101577"/>
                  <a:gd name="connsiteX1" fmla="*/ 76859 w 87633"/>
                  <a:gd name="connsiteY1" fmla="*/ 90083 h 101577"/>
                  <a:gd name="connsiteX2" fmla="*/ 77904 w 87633"/>
                  <a:gd name="connsiteY2" fmla="*/ 96614 h 101577"/>
                  <a:gd name="connsiteX3" fmla="*/ 74769 w 87633"/>
                  <a:gd name="connsiteY3" fmla="*/ 101056 h 101577"/>
                  <a:gd name="connsiteX4" fmla="*/ 58310 w 87633"/>
                  <a:gd name="connsiteY4" fmla="*/ 101578 h 101577"/>
                  <a:gd name="connsiteX5" fmla="*/ 59877 w 87633"/>
                  <a:gd name="connsiteY5" fmla="*/ 90867 h 101577"/>
                  <a:gd name="connsiteX6" fmla="*/ 56220 w 87633"/>
                  <a:gd name="connsiteY6" fmla="*/ 87209 h 101577"/>
                  <a:gd name="connsiteX7" fmla="*/ 41067 w 87633"/>
                  <a:gd name="connsiteY7" fmla="*/ 78065 h 101577"/>
                  <a:gd name="connsiteX8" fmla="*/ 27221 w 87633"/>
                  <a:gd name="connsiteY8" fmla="*/ 87209 h 101577"/>
                  <a:gd name="connsiteX9" fmla="*/ 27221 w 87633"/>
                  <a:gd name="connsiteY9" fmla="*/ 87209 h 101577"/>
                  <a:gd name="connsiteX10" fmla="*/ 7104 w 87633"/>
                  <a:gd name="connsiteY10" fmla="*/ 69183 h 101577"/>
                  <a:gd name="connsiteX11" fmla="*/ 12590 w 87633"/>
                  <a:gd name="connsiteY11" fmla="*/ 63957 h 101577"/>
                  <a:gd name="connsiteX12" fmla="*/ 9717 w 87633"/>
                  <a:gd name="connsiteY12" fmla="*/ 56904 h 101577"/>
                  <a:gd name="connsiteX13" fmla="*/ 14681 w 87633"/>
                  <a:gd name="connsiteY13" fmla="*/ 54030 h 101577"/>
                  <a:gd name="connsiteX14" fmla="*/ 5798 w 87633"/>
                  <a:gd name="connsiteY14" fmla="*/ 42535 h 101577"/>
                  <a:gd name="connsiteX15" fmla="*/ 8672 w 87633"/>
                  <a:gd name="connsiteY15" fmla="*/ 35220 h 101577"/>
                  <a:gd name="connsiteX16" fmla="*/ 4753 w 87633"/>
                  <a:gd name="connsiteY16" fmla="*/ 32084 h 101577"/>
                  <a:gd name="connsiteX17" fmla="*/ 4753 w 87633"/>
                  <a:gd name="connsiteY17" fmla="*/ 29211 h 101577"/>
                  <a:gd name="connsiteX18" fmla="*/ 5798 w 87633"/>
                  <a:gd name="connsiteY18" fmla="*/ 19544 h 101577"/>
                  <a:gd name="connsiteX19" fmla="*/ 50 w 87633"/>
                  <a:gd name="connsiteY19" fmla="*/ 5175 h 101577"/>
                  <a:gd name="connsiteX20" fmla="*/ 8933 w 87633"/>
                  <a:gd name="connsiteY20" fmla="*/ 1518 h 101577"/>
                  <a:gd name="connsiteX21" fmla="*/ 31139 w 87633"/>
                  <a:gd name="connsiteY21" fmla="*/ 734 h 101577"/>
                  <a:gd name="connsiteX22" fmla="*/ 31139 w 87633"/>
                  <a:gd name="connsiteY22" fmla="*/ 734 h 101577"/>
                  <a:gd name="connsiteX23" fmla="*/ 31139 w 87633"/>
                  <a:gd name="connsiteY23" fmla="*/ 1779 h 101577"/>
                  <a:gd name="connsiteX24" fmla="*/ 31401 w 87633"/>
                  <a:gd name="connsiteY24" fmla="*/ 2301 h 101577"/>
                  <a:gd name="connsiteX25" fmla="*/ 31662 w 87633"/>
                  <a:gd name="connsiteY25" fmla="*/ 2824 h 101577"/>
                  <a:gd name="connsiteX26" fmla="*/ 31923 w 87633"/>
                  <a:gd name="connsiteY26" fmla="*/ 3346 h 101577"/>
                  <a:gd name="connsiteX27" fmla="*/ 32446 w 87633"/>
                  <a:gd name="connsiteY27" fmla="*/ 4130 h 101577"/>
                  <a:gd name="connsiteX28" fmla="*/ 33230 w 87633"/>
                  <a:gd name="connsiteY28" fmla="*/ 5175 h 101577"/>
                  <a:gd name="connsiteX29" fmla="*/ 34013 w 87633"/>
                  <a:gd name="connsiteY29" fmla="*/ 5959 h 101577"/>
                  <a:gd name="connsiteX30" fmla="*/ 36103 w 87633"/>
                  <a:gd name="connsiteY30" fmla="*/ 7788 h 101577"/>
                  <a:gd name="connsiteX31" fmla="*/ 37148 w 87633"/>
                  <a:gd name="connsiteY31" fmla="*/ 8572 h 101577"/>
                  <a:gd name="connsiteX32" fmla="*/ 43680 w 87633"/>
                  <a:gd name="connsiteY32" fmla="*/ 18499 h 101577"/>
                  <a:gd name="connsiteX33" fmla="*/ 55697 w 87633"/>
                  <a:gd name="connsiteY33" fmla="*/ 25553 h 101577"/>
                  <a:gd name="connsiteX34" fmla="*/ 53608 w 87633"/>
                  <a:gd name="connsiteY34" fmla="*/ 33391 h 101577"/>
                  <a:gd name="connsiteX35" fmla="*/ 64058 w 87633"/>
                  <a:gd name="connsiteY35" fmla="*/ 38093 h 101577"/>
                  <a:gd name="connsiteX36" fmla="*/ 69805 w 87633"/>
                  <a:gd name="connsiteY36" fmla="*/ 42535 h 101577"/>
                  <a:gd name="connsiteX37" fmla="*/ 78949 w 87633"/>
                  <a:gd name="connsiteY37" fmla="*/ 38093 h 101577"/>
                  <a:gd name="connsiteX38" fmla="*/ 78949 w 87633"/>
                  <a:gd name="connsiteY38" fmla="*/ 46192 h 101577"/>
                  <a:gd name="connsiteX39" fmla="*/ 83129 w 87633"/>
                  <a:gd name="connsiteY39" fmla="*/ 50372 h 101577"/>
                  <a:gd name="connsiteX40" fmla="*/ 75814 w 87633"/>
                  <a:gd name="connsiteY40" fmla="*/ 64741 h 101577"/>
                  <a:gd name="connsiteX41" fmla="*/ 86264 w 87633"/>
                  <a:gd name="connsiteY41" fmla="*/ 81723 h 10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87633" h="101577">
                    <a:moveTo>
                      <a:pt x="86264" y="81723"/>
                    </a:moveTo>
                    <a:cubicBezTo>
                      <a:pt x="80255" y="84074"/>
                      <a:pt x="76337" y="87732"/>
                      <a:pt x="76859" y="90083"/>
                    </a:cubicBezTo>
                    <a:cubicBezTo>
                      <a:pt x="77643" y="92434"/>
                      <a:pt x="80255" y="94524"/>
                      <a:pt x="77904" y="96614"/>
                    </a:cubicBezTo>
                    <a:cubicBezTo>
                      <a:pt x="76075" y="97920"/>
                      <a:pt x="74508" y="99227"/>
                      <a:pt x="74769" y="101056"/>
                    </a:cubicBezTo>
                    <a:cubicBezTo>
                      <a:pt x="66148" y="100010"/>
                      <a:pt x="61184" y="100533"/>
                      <a:pt x="58310" y="101578"/>
                    </a:cubicBezTo>
                    <a:cubicBezTo>
                      <a:pt x="58310" y="101578"/>
                      <a:pt x="62490" y="92434"/>
                      <a:pt x="59877" y="90867"/>
                    </a:cubicBezTo>
                    <a:cubicBezTo>
                      <a:pt x="57265" y="89299"/>
                      <a:pt x="57004" y="90605"/>
                      <a:pt x="56220" y="87209"/>
                    </a:cubicBezTo>
                    <a:cubicBezTo>
                      <a:pt x="55436" y="83813"/>
                      <a:pt x="44725" y="74669"/>
                      <a:pt x="41067" y="78065"/>
                    </a:cubicBezTo>
                    <a:cubicBezTo>
                      <a:pt x="37671" y="81200"/>
                      <a:pt x="33491" y="87732"/>
                      <a:pt x="27221" y="87209"/>
                    </a:cubicBezTo>
                    <a:cubicBezTo>
                      <a:pt x="27221" y="87209"/>
                      <a:pt x="27221" y="87209"/>
                      <a:pt x="27221" y="87209"/>
                    </a:cubicBezTo>
                    <a:cubicBezTo>
                      <a:pt x="24347" y="79110"/>
                      <a:pt x="12329" y="72056"/>
                      <a:pt x="7104" y="69183"/>
                    </a:cubicBezTo>
                    <a:cubicBezTo>
                      <a:pt x="11023" y="68399"/>
                      <a:pt x="14942" y="67354"/>
                      <a:pt x="12590" y="63957"/>
                    </a:cubicBezTo>
                    <a:cubicBezTo>
                      <a:pt x="9717" y="60039"/>
                      <a:pt x="6843" y="56904"/>
                      <a:pt x="9717" y="56904"/>
                    </a:cubicBezTo>
                    <a:cubicBezTo>
                      <a:pt x="12590" y="56904"/>
                      <a:pt x="18077" y="56120"/>
                      <a:pt x="14681" y="54030"/>
                    </a:cubicBezTo>
                    <a:cubicBezTo>
                      <a:pt x="11284" y="51940"/>
                      <a:pt x="4230" y="46453"/>
                      <a:pt x="5798" y="42535"/>
                    </a:cubicBezTo>
                    <a:cubicBezTo>
                      <a:pt x="7365" y="38877"/>
                      <a:pt x="13113" y="37310"/>
                      <a:pt x="8672" y="35220"/>
                    </a:cubicBezTo>
                    <a:cubicBezTo>
                      <a:pt x="5537" y="33652"/>
                      <a:pt x="5014" y="33652"/>
                      <a:pt x="4753" y="32084"/>
                    </a:cubicBezTo>
                    <a:cubicBezTo>
                      <a:pt x="4753" y="31562"/>
                      <a:pt x="4753" y="30517"/>
                      <a:pt x="4753" y="29211"/>
                    </a:cubicBezTo>
                    <a:cubicBezTo>
                      <a:pt x="5014" y="24508"/>
                      <a:pt x="8410" y="22941"/>
                      <a:pt x="5798" y="19544"/>
                    </a:cubicBezTo>
                    <a:cubicBezTo>
                      <a:pt x="3185" y="16148"/>
                      <a:pt x="-472" y="13797"/>
                      <a:pt x="50" y="5175"/>
                    </a:cubicBezTo>
                    <a:cubicBezTo>
                      <a:pt x="3446" y="3869"/>
                      <a:pt x="6582" y="2301"/>
                      <a:pt x="8933" y="1518"/>
                    </a:cubicBezTo>
                    <a:cubicBezTo>
                      <a:pt x="16770" y="-1356"/>
                      <a:pt x="31139" y="734"/>
                      <a:pt x="31139" y="734"/>
                    </a:cubicBezTo>
                    <a:cubicBezTo>
                      <a:pt x="31139" y="734"/>
                      <a:pt x="31139" y="734"/>
                      <a:pt x="31139" y="734"/>
                    </a:cubicBezTo>
                    <a:cubicBezTo>
                      <a:pt x="31139" y="995"/>
                      <a:pt x="31139" y="1256"/>
                      <a:pt x="31139" y="1779"/>
                    </a:cubicBezTo>
                    <a:cubicBezTo>
                      <a:pt x="31139" y="2040"/>
                      <a:pt x="31139" y="2040"/>
                      <a:pt x="31401" y="2301"/>
                    </a:cubicBezTo>
                    <a:cubicBezTo>
                      <a:pt x="31401" y="2563"/>
                      <a:pt x="31662" y="2824"/>
                      <a:pt x="31662" y="2824"/>
                    </a:cubicBezTo>
                    <a:cubicBezTo>
                      <a:pt x="31662" y="3085"/>
                      <a:pt x="31923" y="3346"/>
                      <a:pt x="31923" y="3346"/>
                    </a:cubicBezTo>
                    <a:cubicBezTo>
                      <a:pt x="32185" y="3608"/>
                      <a:pt x="32185" y="3869"/>
                      <a:pt x="32446" y="4130"/>
                    </a:cubicBezTo>
                    <a:cubicBezTo>
                      <a:pt x="32707" y="4392"/>
                      <a:pt x="32968" y="4914"/>
                      <a:pt x="33230" y="5175"/>
                    </a:cubicBezTo>
                    <a:cubicBezTo>
                      <a:pt x="33491" y="5436"/>
                      <a:pt x="33752" y="5698"/>
                      <a:pt x="34013" y="5959"/>
                    </a:cubicBezTo>
                    <a:cubicBezTo>
                      <a:pt x="34797" y="6743"/>
                      <a:pt x="35320" y="7265"/>
                      <a:pt x="36103" y="7788"/>
                    </a:cubicBezTo>
                    <a:cubicBezTo>
                      <a:pt x="36365" y="8049"/>
                      <a:pt x="36887" y="8310"/>
                      <a:pt x="37148" y="8572"/>
                    </a:cubicBezTo>
                    <a:cubicBezTo>
                      <a:pt x="40806" y="11184"/>
                      <a:pt x="40283" y="15103"/>
                      <a:pt x="43680" y="18499"/>
                    </a:cubicBezTo>
                    <a:cubicBezTo>
                      <a:pt x="47076" y="22157"/>
                      <a:pt x="53346" y="22679"/>
                      <a:pt x="55697" y="25553"/>
                    </a:cubicBezTo>
                    <a:cubicBezTo>
                      <a:pt x="58049" y="28427"/>
                      <a:pt x="55959" y="31562"/>
                      <a:pt x="53608" y="33391"/>
                    </a:cubicBezTo>
                    <a:cubicBezTo>
                      <a:pt x="51256" y="34958"/>
                      <a:pt x="61706" y="38093"/>
                      <a:pt x="64058" y="38093"/>
                    </a:cubicBezTo>
                    <a:cubicBezTo>
                      <a:pt x="66409" y="38093"/>
                      <a:pt x="67715" y="40445"/>
                      <a:pt x="69805" y="42535"/>
                    </a:cubicBezTo>
                    <a:cubicBezTo>
                      <a:pt x="71895" y="44625"/>
                      <a:pt x="75030" y="39138"/>
                      <a:pt x="78949" y="38093"/>
                    </a:cubicBezTo>
                    <a:cubicBezTo>
                      <a:pt x="82868" y="37048"/>
                      <a:pt x="79472" y="43318"/>
                      <a:pt x="78949" y="46192"/>
                    </a:cubicBezTo>
                    <a:cubicBezTo>
                      <a:pt x="78688" y="48543"/>
                      <a:pt x="80517" y="49066"/>
                      <a:pt x="83129" y="50372"/>
                    </a:cubicBezTo>
                    <a:cubicBezTo>
                      <a:pt x="83129" y="50372"/>
                      <a:pt x="74508" y="60300"/>
                      <a:pt x="75814" y="64741"/>
                    </a:cubicBezTo>
                    <a:cubicBezTo>
                      <a:pt x="76598" y="69183"/>
                      <a:pt x="92273" y="79371"/>
                      <a:pt x="86264" y="81723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2C84401C-5C5C-2550-25A6-FD43C75E43C1}"/>
                  </a:ext>
                </a:extLst>
              </p:cNvPr>
              <p:cNvSpPr/>
              <p:nvPr/>
            </p:nvSpPr>
            <p:spPr>
              <a:xfrm>
                <a:off x="5065471" y="2967334"/>
                <a:ext cx="9228" cy="14630"/>
              </a:xfrm>
              <a:custGeom>
                <a:avLst/>
                <a:gdLst>
                  <a:gd name="connsiteX0" fmla="*/ 7093 w 9228"/>
                  <a:gd name="connsiteY0" fmla="*/ 14630 h 14630"/>
                  <a:gd name="connsiteX1" fmla="*/ 3958 w 9228"/>
                  <a:gd name="connsiteY1" fmla="*/ 13585 h 14630"/>
                  <a:gd name="connsiteX2" fmla="*/ 823 w 9228"/>
                  <a:gd name="connsiteY2" fmla="*/ 0 h 14630"/>
                  <a:gd name="connsiteX3" fmla="*/ 7093 w 9228"/>
                  <a:gd name="connsiteY3" fmla="*/ 14630 h 14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28" h="14630">
                    <a:moveTo>
                      <a:pt x="7093" y="14630"/>
                    </a:moveTo>
                    <a:cubicBezTo>
                      <a:pt x="6048" y="14369"/>
                      <a:pt x="5003" y="13846"/>
                      <a:pt x="3958" y="13585"/>
                    </a:cubicBezTo>
                    <a:cubicBezTo>
                      <a:pt x="-1529" y="12279"/>
                      <a:pt x="39" y="4441"/>
                      <a:pt x="823" y="0"/>
                    </a:cubicBezTo>
                    <a:cubicBezTo>
                      <a:pt x="562" y="261"/>
                      <a:pt x="14408" y="2874"/>
                      <a:pt x="7093" y="146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68EF5D02-D904-1305-BA2A-31DE28E0CE91}"/>
                  </a:ext>
                </a:extLst>
              </p:cNvPr>
              <p:cNvSpPr/>
              <p:nvPr/>
            </p:nvSpPr>
            <p:spPr>
              <a:xfrm>
                <a:off x="5065771" y="2926726"/>
                <a:ext cx="164466" cy="69491"/>
              </a:xfrm>
              <a:custGeom>
                <a:avLst/>
                <a:gdLst>
                  <a:gd name="connsiteX0" fmla="*/ 153356 w 164466"/>
                  <a:gd name="connsiteY0" fmla="*/ 33555 h 69491"/>
                  <a:gd name="connsiteX1" fmla="*/ 152311 w 164466"/>
                  <a:gd name="connsiteY1" fmla="*/ 40086 h 69491"/>
                  <a:gd name="connsiteX2" fmla="*/ 148393 w 164466"/>
                  <a:gd name="connsiteY2" fmla="*/ 51843 h 69491"/>
                  <a:gd name="connsiteX3" fmla="*/ 147870 w 164466"/>
                  <a:gd name="connsiteY3" fmla="*/ 54455 h 69491"/>
                  <a:gd name="connsiteX4" fmla="*/ 131150 w 164466"/>
                  <a:gd name="connsiteY4" fmla="*/ 61509 h 69491"/>
                  <a:gd name="connsiteX5" fmla="*/ 115213 w 164466"/>
                  <a:gd name="connsiteY5" fmla="*/ 65950 h 69491"/>
                  <a:gd name="connsiteX6" fmla="*/ 99277 w 164466"/>
                  <a:gd name="connsiteY6" fmla="*/ 68040 h 69491"/>
                  <a:gd name="connsiteX7" fmla="*/ 95358 w 164466"/>
                  <a:gd name="connsiteY7" fmla="*/ 68563 h 69491"/>
                  <a:gd name="connsiteX8" fmla="*/ 66358 w 164466"/>
                  <a:gd name="connsiteY8" fmla="*/ 62815 h 69491"/>
                  <a:gd name="connsiteX9" fmla="*/ 59566 w 164466"/>
                  <a:gd name="connsiteY9" fmla="*/ 53410 h 69491"/>
                  <a:gd name="connsiteX10" fmla="*/ 49377 w 164466"/>
                  <a:gd name="connsiteY10" fmla="*/ 54717 h 69491"/>
                  <a:gd name="connsiteX11" fmla="*/ 38927 w 164466"/>
                  <a:gd name="connsiteY11" fmla="*/ 54717 h 69491"/>
                  <a:gd name="connsiteX12" fmla="*/ 30828 w 164466"/>
                  <a:gd name="connsiteY12" fmla="*/ 58635 h 69491"/>
                  <a:gd name="connsiteX13" fmla="*/ 21684 w 164466"/>
                  <a:gd name="connsiteY13" fmla="*/ 58897 h 69491"/>
                  <a:gd name="connsiteX14" fmla="*/ 19594 w 164466"/>
                  <a:gd name="connsiteY14" fmla="*/ 56284 h 69491"/>
                  <a:gd name="connsiteX15" fmla="*/ 13585 w 164466"/>
                  <a:gd name="connsiteY15" fmla="*/ 57068 h 69491"/>
                  <a:gd name="connsiteX16" fmla="*/ 6531 w 164466"/>
                  <a:gd name="connsiteY16" fmla="*/ 55500 h 69491"/>
                  <a:gd name="connsiteX17" fmla="*/ 0 w 164466"/>
                  <a:gd name="connsiteY17" fmla="*/ 40870 h 69491"/>
                  <a:gd name="connsiteX18" fmla="*/ 1045 w 164466"/>
                  <a:gd name="connsiteY18" fmla="*/ 39303 h 69491"/>
                  <a:gd name="connsiteX19" fmla="*/ 13585 w 164466"/>
                  <a:gd name="connsiteY19" fmla="*/ 44005 h 69491"/>
                  <a:gd name="connsiteX20" fmla="*/ 21423 w 164466"/>
                  <a:gd name="connsiteY20" fmla="*/ 37213 h 69491"/>
                  <a:gd name="connsiteX21" fmla="*/ 28999 w 164466"/>
                  <a:gd name="connsiteY21" fmla="*/ 42699 h 69491"/>
                  <a:gd name="connsiteX22" fmla="*/ 41017 w 164466"/>
                  <a:gd name="connsiteY22" fmla="*/ 38780 h 69491"/>
                  <a:gd name="connsiteX23" fmla="*/ 72367 w 164466"/>
                  <a:gd name="connsiteY23" fmla="*/ 38519 h 69491"/>
                  <a:gd name="connsiteX24" fmla="*/ 71061 w 164466"/>
                  <a:gd name="connsiteY24" fmla="*/ 25195 h 69491"/>
                  <a:gd name="connsiteX25" fmla="*/ 78376 w 164466"/>
                  <a:gd name="connsiteY25" fmla="*/ 19186 h 69491"/>
                  <a:gd name="connsiteX26" fmla="*/ 83079 w 164466"/>
                  <a:gd name="connsiteY26" fmla="*/ 14483 h 69491"/>
                  <a:gd name="connsiteX27" fmla="*/ 94574 w 164466"/>
                  <a:gd name="connsiteY27" fmla="*/ 7168 h 69491"/>
                  <a:gd name="connsiteX28" fmla="*/ 103718 w 164466"/>
                  <a:gd name="connsiteY28" fmla="*/ 9781 h 69491"/>
                  <a:gd name="connsiteX29" fmla="*/ 114429 w 164466"/>
                  <a:gd name="connsiteY29" fmla="*/ 5601 h 69491"/>
                  <a:gd name="connsiteX30" fmla="*/ 120177 w 164466"/>
                  <a:gd name="connsiteY30" fmla="*/ 114 h 69491"/>
                  <a:gd name="connsiteX31" fmla="*/ 142384 w 164466"/>
                  <a:gd name="connsiteY31" fmla="*/ 5078 h 69491"/>
                  <a:gd name="connsiteX32" fmla="*/ 159365 w 164466"/>
                  <a:gd name="connsiteY32" fmla="*/ 7168 h 69491"/>
                  <a:gd name="connsiteX33" fmla="*/ 164329 w 164466"/>
                  <a:gd name="connsiteY33" fmla="*/ 25717 h 69491"/>
                  <a:gd name="connsiteX34" fmla="*/ 153356 w 164466"/>
                  <a:gd name="connsiteY34" fmla="*/ 33555 h 69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64466" h="69491">
                    <a:moveTo>
                      <a:pt x="153356" y="33555"/>
                    </a:moveTo>
                    <a:cubicBezTo>
                      <a:pt x="149176" y="32771"/>
                      <a:pt x="149960" y="36167"/>
                      <a:pt x="152311" y="40086"/>
                    </a:cubicBezTo>
                    <a:cubicBezTo>
                      <a:pt x="154663" y="44005"/>
                      <a:pt x="150221" y="43221"/>
                      <a:pt x="148393" y="51843"/>
                    </a:cubicBezTo>
                    <a:cubicBezTo>
                      <a:pt x="148131" y="52888"/>
                      <a:pt x="147870" y="53672"/>
                      <a:pt x="147870" y="54455"/>
                    </a:cubicBezTo>
                    <a:cubicBezTo>
                      <a:pt x="141600" y="53672"/>
                      <a:pt x="138987" y="60725"/>
                      <a:pt x="131150" y="61509"/>
                    </a:cubicBezTo>
                    <a:cubicBezTo>
                      <a:pt x="123573" y="62293"/>
                      <a:pt x="119916" y="62293"/>
                      <a:pt x="115213" y="65950"/>
                    </a:cubicBezTo>
                    <a:cubicBezTo>
                      <a:pt x="110511" y="69608"/>
                      <a:pt x="107376" y="70653"/>
                      <a:pt x="99277" y="68040"/>
                    </a:cubicBezTo>
                    <a:cubicBezTo>
                      <a:pt x="97448" y="67518"/>
                      <a:pt x="96142" y="67779"/>
                      <a:pt x="95358" y="68563"/>
                    </a:cubicBezTo>
                    <a:cubicBezTo>
                      <a:pt x="89349" y="64905"/>
                      <a:pt x="71061" y="62815"/>
                      <a:pt x="66358" y="62815"/>
                    </a:cubicBezTo>
                    <a:cubicBezTo>
                      <a:pt x="61395" y="62815"/>
                      <a:pt x="57998" y="55762"/>
                      <a:pt x="59566" y="53410"/>
                    </a:cubicBezTo>
                    <a:cubicBezTo>
                      <a:pt x="61133" y="51059"/>
                      <a:pt x="52512" y="53149"/>
                      <a:pt x="49377" y="54717"/>
                    </a:cubicBezTo>
                    <a:cubicBezTo>
                      <a:pt x="46242" y="56284"/>
                      <a:pt x="45197" y="54717"/>
                      <a:pt x="38927" y="54717"/>
                    </a:cubicBezTo>
                    <a:cubicBezTo>
                      <a:pt x="32657" y="54717"/>
                      <a:pt x="33702" y="56284"/>
                      <a:pt x="30828" y="58635"/>
                    </a:cubicBezTo>
                    <a:cubicBezTo>
                      <a:pt x="28999" y="60203"/>
                      <a:pt x="24558" y="60203"/>
                      <a:pt x="21684" y="58897"/>
                    </a:cubicBezTo>
                    <a:cubicBezTo>
                      <a:pt x="20378" y="58374"/>
                      <a:pt x="19333" y="57329"/>
                      <a:pt x="19594" y="56284"/>
                    </a:cubicBezTo>
                    <a:cubicBezTo>
                      <a:pt x="19855" y="52888"/>
                      <a:pt x="15936" y="55762"/>
                      <a:pt x="13585" y="57068"/>
                    </a:cubicBezTo>
                    <a:cubicBezTo>
                      <a:pt x="11756" y="57852"/>
                      <a:pt x="9666" y="56807"/>
                      <a:pt x="6531" y="55500"/>
                    </a:cubicBezTo>
                    <a:cubicBezTo>
                      <a:pt x="13846" y="43744"/>
                      <a:pt x="0" y="40870"/>
                      <a:pt x="0" y="40870"/>
                    </a:cubicBezTo>
                    <a:cubicBezTo>
                      <a:pt x="261" y="40086"/>
                      <a:pt x="522" y="39564"/>
                      <a:pt x="1045" y="39303"/>
                    </a:cubicBezTo>
                    <a:cubicBezTo>
                      <a:pt x="3919" y="37996"/>
                      <a:pt x="10973" y="41654"/>
                      <a:pt x="13585" y="44005"/>
                    </a:cubicBezTo>
                    <a:cubicBezTo>
                      <a:pt x="16720" y="46879"/>
                      <a:pt x="20378" y="40348"/>
                      <a:pt x="21423" y="37213"/>
                    </a:cubicBezTo>
                    <a:cubicBezTo>
                      <a:pt x="22468" y="34339"/>
                      <a:pt x="27432" y="40086"/>
                      <a:pt x="28999" y="42699"/>
                    </a:cubicBezTo>
                    <a:cubicBezTo>
                      <a:pt x="30567" y="45311"/>
                      <a:pt x="36053" y="44266"/>
                      <a:pt x="41017" y="38780"/>
                    </a:cubicBezTo>
                    <a:cubicBezTo>
                      <a:pt x="45981" y="33294"/>
                      <a:pt x="68449" y="36429"/>
                      <a:pt x="72367" y="38519"/>
                    </a:cubicBezTo>
                    <a:cubicBezTo>
                      <a:pt x="76547" y="40609"/>
                      <a:pt x="72890" y="28852"/>
                      <a:pt x="71061" y="25195"/>
                    </a:cubicBezTo>
                    <a:cubicBezTo>
                      <a:pt x="69233" y="21537"/>
                      <a:pt x="74980" y="19447"/>
                      <a:pt x="78376" y="19186"/>
                    </a:cubicBezTo>
                    <a:cubicBezTo>
                      <a:pt x="81773" y="18925"/>
                      <a:pt x="82295" y="17357"/>
                      <a:pt x="83079" y="14483"/>
                    </a:cubicBezTo>
                    <a:cubicBezTo>
                      <a:pt x="83602" y="12393"/>
                      <a:pt x="90394" y="8997"/>
                      <a:pt x="94574" y="7168"/>
                    </a:cubicBezTo>
                    <a:cubicBezTo>
                      <a:pt x="97448" y="8736"/>
                      <a:pt x="100583" y="10042"/>
                      <a:pt x="103718" y="9781"/>
                    </a:cubicBezTo>
                    <a:cubicBezTo>
                      <a:pt x="109204" y="9258"/>
                      <a:pt x="111294" y="8475"/>
                      <a:pt x="114429" y="5601"/>
                    </a:cubicBezTo>
                    <a:cubicBezTo>
                      <a:pt x="117565" y="2727"/>
                      <a:pt x="115474" y="-669"/>
                      <a:pt x="120177" y="114"/>
                    </a:cubicBezTo>
                    <a:cubicBezTo>
                      <a:pt x="124880" y="898"/>
                      <a:pt x="134807" y="5078"/>
                      <a:pt x="142384" y="5078"/>
                    </a:cubicBezTo>
                    <a:cubicBezTo>
                      <a:pt x="149960" y="5078"/>
                      <a:pt x="154663" y="8475"/>
                      <a:pt x="159365" y="7168"/>
                    </a:cubicBezTo>
                    <a:cubicBezTo>
                      <a:pt x="155708" y="16051"/>
                      <a:pt x="159888" y="21798"/>
                      <a:pt x="164329" y="25717"/>
                    </a:cubicBezTo>
                    <a:cubicBezTo>
                      <a:pt x="165635" y="36429"/>
                      <a:pt x="157275" y="34339"/>
                      <a:pt x="153356" y="3355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B3B2019-DCC5-0754-3DA9-251882B8C38F}"/>
                  </a:ext>
                </a:extLst>
              </p:cNvPr>
              <p:cNvSpPr/>
              <p:nvPr/>
            </p:nvSpPr>
            <p:spPr>
              <a:xfrm>
                <a:off x="4990602" y="2960010"/>
                <a:ext cx="97113" cy="51474"/>
              </a:xfrm>
              <a:custGeom>
                <a:avLst/>
                <a:gdLst>
                  <a:gd name="connsiteX0" fmla="*/ 97114 w 97113"/>
                  <a:gd name="connsiteY0" fmla="*/ 25351 h 51474"/>
                  <a:gd name="connsiteX1" fmla="*/ 88754 w 97113"/>
                  <a:gd name="connsiteY1" fmla="*/ 32405 h 51474"/>
                  <a:gd name="connsiteX2" fmla="*/ 88754 w 97113"/>
                  <a:gd name="connsiteY2" fmla="*/ 39981 h 51474"/>
                  <a:gd name="connsiteX3" fmla="*/ 72033 w 97113"/>
                  <a:gd name="connsiteY3" fmla="*/ 36062 h 51474"/>
                  <a:gd name="connsiteX4" fmla="*/ 62628 w 97113"/>
                  <a:gd name="connsiteY4" fmla="*/ 49909 h 51474"/>
                  <a:gd name="connsiteX5" fmla="*/ 59755 w 97113"/>
                  <a:gd name="connsiteY5" fmla="*/ 46251 h 51474"/>
                  <a:gd name="connsiteX6" fmla="*/ 55052 w 97113"/>
                  <a:gd name="connsiteY6" fmla="*/ 43639 h 51474"/>
                  <a:gd name="connsiteX7" fmla="*/ 51656 w 97113"/>
                  <a:gd name="connsiteY7" fmla="*/ 36062 h 51474"/>
                  <a:gd name="connsiteX8" fmla="*/ 41728 w 97113"/>
                  <a:gd name="connsiteY8" fmla="*/ 46774 h 51474"/>
                  <a:gd name="connsiteX9" fmla="*/ 18215 w 97113"/>
                  <a:gd name="connsiteY9" fmla="*/ 49387 h 51474"/>
                  <a:gd name="connsiteX10" fmla="*/ 17431 w 97113"/>
                  <a:gd name="connsiteY10" fmla="*/ 43639 h 51474"/>
                  <a:gd name="connsiteX11" fmla="*/ 10900 w 97113"/>
                  <a:gd name="connsiteY11" fmla="*/ 35540 h 51474"/>
                  <a:gd name="connsiteX12" fmla="*/ 188 w 97113"/>
                  <a:gd name="connsiteY12" fmla="*/ 39459 h 51474"/>
                  <a:gd name="connsiteX13" fmla="*/ 10900 w 97113"/>
                  <a:gd name="connsiteY13" fmla="*/ 22477 h 51474"/>
                  <a:gd name="connsiteX14" fmla="*/ 18999 w 97113"/>
                  <a:gd name="connsiteY14" fmla="*/ 11243 h 51474"/>
                  <a:gd name="connsiteX15" fmla="*/ 26314 w 97113"/>
                  <a:gd name="connsiteY15" fmla="*/ 5235 h 51474"/>
                  <a:gd name="connsiteX16" fmla="*/ 32323 w 97113"/>
                  <a:gd name="connsiteY16" fmla="*/ 4189 h 51474"/>
                  <a:gd name="connsiteX17" fmla="*/ 53223 w 97113"/>
                  <a:gd name="connsiteY17" fmla="*/ 793 h 51474"/>
                  <a:gd name="connsiteX18" fmla="*/ 70727 w 97113"/>
                  <a:gd name="connsiteY18" fmla="*/ 2099 h 51474"/>
                  <a:gd name="connsiteX19" fmla="*/ 76475 w 97113"/>
                  <a:gd name="connsiteY19" fmla="*/ 5757 h 51474"/>
                  <a:gd name="connsiteX20" fmla="*/ 75430 w 97113"/>
                  <a:gd name="connsiteY20" fmla="*/ 7325 h 51474"/>
                  <a:gd name="connsiteX21" fmla="*/ 78565 w 97113"/>
                  <a:gd name="connsiteY21" fmla="*/ 20910 h 51474"/>
                  <a:gd name="connsiteX22" fmla="*/ 81700 w 97113"/>
                  <a:gd name="connsiteY22" fmla="*/ 21955 h 51474"/>
                  <a:gd name="connsiteX23" fmla="*/ 88754 w 97113"/>
                  <a:gd name="connsiteY23" fmla="*/ 23522 h 51474"/>
                  <a:gd name="connsiteX24" fmla="*/ 94763 w 97113"/>
                  <a:gd name="connsiteY24" fmla="*/ 22739 h 51474"/>
                  <a:gd name="connsiteX25" fmla="*/ 97114 w 97113"/>
                  <a:gd name="connsiteY25" fmla="*/ 25351 h 5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13" h="51474">
                    <a:moveTo>
                      <a:pt x="97114" y="25351"/>
                    </a:moveTo>
                    <a:cubicBezTo>
                      <a:pt x="96069" y="33450"/>
                      <a:pt x="91366" y="31882"/>
                      <a:pt x="88754" y="32405"/>
                    </a:cubicBezTo>
                    <a:cubicBezTo>
                      <a:pt x="86141" y="32927"/>
                      <a:pt x="87448" y="34756"/>
                      <a:pt x="88754" y="39981"/>
                    </a:cubicBezTo>
                    <a:cubicBezTo>
                      <a:pt x="90060" y="45206"/>
                      <a:pt x="74907" y="36062"/>
                      <a:pt x="72033" y="36062"/>
                    </a:cubicBezTo>
                    <a:cubicBezTo>
                      <a:pt x="69160" y="36062"/>
                      <a:pt x="64719" y="45729"/>
                      <a:pt x="62628" y="49909"/>
                    </a:cubicBezTo>
                    <a:cubicBezTo>
                      <a:pt x="60538" y="54089"/>
                      <a:pt x="59755" y="48864"/>
                      <a:pt x="59755" y="46251"/>
                    </a:cubicBezTo>
                    <a:cubicBezTo>
                      <a:pt x="59755" y="43639"/>
                      <a:pt x="57403" y="43900"/>
                      <a:pt x="55052" y="43639"/>
                    </a:cubicBezTo>
                    <a:cubicBezTo>
                      <a:pt x="52962" y="43378"/>
                      <a:pt x="53223" y="39981"/>
                      <a:pt x="51656" y="36062"/>
                    </a:cubicBezTo>
                    <a:cubicBezTo>
                      <a:pt x="50088" y="32144"/>
                      <a:pt x="43295" y="43900"/>
                      <a:pt x="41728" y="46774"/>
                    </a:cubicBezTo>
                    <a:cubicBezTo>
                      <a:pt x="40161" y="49387"/>
                      <a:pt x="19260" y="49387"/>
                      <a:pt x="18215" y="49387"/>
                    </a:cubicBezTo>
                    <a:cubicBezTo>
                      <a:pt x="18737" y="47819"/>
                      <a:pt x="18999" y="47035"/>
                      <a:pt x="17431" y="43639"/>
                    </a:cubicBezTo>
                    <a:cubicBezTo>
                      <a:pt x="15080" y="38675"/>
                      <a:pt x="14557" y="33972"/>
                      <a:pt x="10900" y="35540"/>
                    </a:cubicBezTo>
                    <a:cubicBezTo>
                      <a:pt x="7242" y="37108"/>
                      <a:pt x="-1379" y="44945"/>
                      <a:pt x="188" y="39459"/>
                    </a:cubicBezTo>
                    <a:cubicBezTo>
                      <a:pt x="1495" y="33972"/>
                      <a:pt x="6720" y="29009"/>
                      <a:pt x="10900" y="22477"/>
                    </a:cubicBezTo>
                    <a:cubicBezTo>
                      <a:pt x="15080" y="15946"/>
                      <a:pt x="18999" y="15162"/>
                      <a:pt x="18999" y="11243"/>
                    </a:cubicBezTo>
                    <a:cubicBezTo>
                      <a:pt x="18999" y="7325"/>
                      <a:pt x="23701" y="6018"/>
                      <a:pt x="26314" y="5235"/>
                    </a:cubicBezTo>
                    <a:cubicBezTo>
                      <a:pt x="28665" y="4712"/>
                      <a:pt x="31539" y="6541"/>
                      <a:pt x="32323" y="4189"/>
                    </a:cubicBezTo>
                    <a:cubicBezTo>
                      <a:pt x="35458" y="7325"/>
                      <a:pt x="51133" y="2883"/>
                      <a:pt x="53223" y="793"/>
                    </a:cubicBezTo>
                    <a:cubicBezTo>
                      <a:pt x="55313" y="-1297"/>
                      <a:pt x="65502" y="1316"/>
                      <a:pt x="70727" y="2099"/>
                    </a:cubicBezTo>
                    <a:cubicBezTo>
                      <a:pt x="73601" y="2361"/>
                      <a:pt x="75430" y="4189"/>
                      <a:pt x="76475" y="5757"/>
                    </a:cubicBezTo>
                    <a:cubicBezTo>
                      <a:pt x="75952" y="6018"/>
                      <a:pt x="75430" y="6541"/>
                      <a:pt x="75430" y="7325"/>
                    </a:cubicBezTo>
                    <a:cubicBezTo>
                      <a:pt x="74646" y="11505"/>
                      <a:pt x="73340" y="19604"/>
                      <a:pt x="78565" y="20910"/>
                    </a:cubicBezTo>
                    <a:cubicBezTo>
                      <a:pt x="79871" y="21171"/>
                      <a:pt x="80916" y="21694"/>
                      <a:pt x="81700" y="21955"/>
                    </a:cubicBezTo>
                    <a:cubicBezTo>
                      <a:pt x="85096" y="23261"/>
                      <a:pt x="86925" y="24306"/>
                      <a:pt x="88754" y="23522"/>
                    </a:cubicBezTo>
                    <a:cubicBezTo>
                      <a:pt x="91105" y="22477"/>
                      <a:pt x="94763" y="19342"/>
                      <a:pt x="94763" y="22739"/>
                    </a:cubicBezTo>
                    <a:cubicBezTo>
                      <a:pt x="95024" y="23784"/>
                      <a:pt x="95808" y="24829"/>
                      <a:pt x="97114" y="2535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97" name="Graphic 3">
                <a:extLst>
                  <a:ext uri="{FF2B5EF4-FFF2-40B4-BE49-F238E27FC236}">
                    <a16:creationId xmlns:a16="http://schemas.microsoft.com/office/drawing/2014/main" id="{372770E6-0309-27CC-64B2-59E44D4CE317}"/>
                  </a:ext>
                </a:extLst>
              </p:cNvPr>
              <p:cNvGrpSpPr/>
              <p:nvPr/>
            </p:nvGrpSpPr>
            <p:grpSpPr>
              <a:xfrm>
                <a:off x="7297828" y="4295434"/>
                <a:ext cx="999276" cy="1081305"/>
                <a:chOff x="7297828" y="4295434"/>
                <a:chExt cx="999276" cy="1081305"/>
              </a:xfrm>
              <a:solidFill>
                <a:srgbClr val="D5D7D8"/>
              </a:solidFill>
            </p:grpSpPr>
            <p:sp>
              <p:nvSpPr>
                <p:cNvPr id="429" name="Freeform: Shape 428">
                  <a:extLst>
                    <a:ext uri="{FF2B5EF4-FFF2-40B4-BE49-F238E27FC236}">
                      <a16:creationId xmlns:a16="http://schemas.microsoft.com/office/drawing/2014/main" id="{A918938D-B181-C233-4A11-9676A5612996}"/>
                    </a:ext>
                  </a:extLst>
                </p:cNvPr>
                <p:cNvSpPr/>
                <p:nvPr/>
              </p:nvSpPr>
              <p:spPr>
                <a:xfrm>
                  <a:off x="7297828" y="4311216"/>
                  <a:ext cx="878180" cy="656354"/>
                </a:xfrm>
                <a:custGeom>
                  <a:avLst/>
                  <a:gdLst>
                    <a:gd name="connsiteX0" fmla="*/ 26229 w 878180"/>
                    <a:gd name="connsiteY0" fmla="*/ 387710 h 656354"/>
                    <a:gd name="connsiteX1" fmla="*/ 25706 w 878180"/>
                    <a:gd name="connsiteY1" fmla="*/ 386926 h 656354"/>
                    <a:gd name="connsiteX2" fmla="*/ 24661 w 878180"/>
                    <a:gd name="connsiteY2" fmla="*/ 382746 h 656354"/>
                    <a:gd name="connsiteX3" fmla="*/ 22571 w 878180"/>
                    <a:gd name="connsiteY3" fmla="*/ 369422 h 656354"/>
                    <a:gd name="connsiteX4" fmla="*/ 15256 w 878180"/>
                    <a:gd name="connsiteY4" fmla="*/ 360017 h 656354"/>
                    <a:gd name="connsiteX5" fmla="*/ 13166 w 878180"/>
                    <a:gd name="connsiteY5" fmla="*/ 357666 h 656354"/>
                    <a:gd name="connsiteX6" fmla="*/ 10815 w 878180"/>
                    <a:gd name="connsiteY6" fmla="*/ 354531 h 656354"/>
                    <a:gd name="connsiteX7" fmla="*/ 6896 w 878180"/>
                    <a:gd name="connsiteY7" fmla="*/ 348522 h 656354"/>
                    <a:gd name="connsiteX8" fmla="*/ 4806 w 878180"/>
                    <a:gd name="connsiteY8" fmla="*/ 344603 h 656354"/>
                    <a:gd name="connsiteX9" fmla="*/ 2455 w 878180"/>
                    <a:gd name="connsiteY9" fmla="*/ 340423 h 656354"/>
                    <a:gd name="connsiteX10" fmla="*/ 103 w 878180"/>
                    <a:gd name="connsiteY10" fmla="*/ 333369 h 656354"/>
                    <a:gd name="connsiteX11" fmla="*/ 6112 w 878180"/>
                    <a:gd name="connsiteY11" fmla="*/ 339378 h 656354"/>
                    <a:gd name="connsiteX12" fmla="*/ 11860 w 878180"/>
                    <a:gd name="connsiteY12" fmla="*/ 348000 h 656354"/>
                    <a:gd name="connsiteX13" fmla="*/ 18391 w 878180"/>
                    <a:gd name="connsiteY13" fmla="*/ 354008 h 656354"/>
                    <a:gd name="connsiteX14" fmla="*/ 20743 w 878180"/>
                    <a:gd name="connsiteY14" fmla="*/ 350873 h 656354"/>
                    <a:gd name="connsiteX15" fmla="*/ 15778 w 878180"/>
                    <a:gd name="connsiteY15" fmla="*/ 341207 h 656354"/>
                    <a:gd name="connsiteX16" fmla="*/ 12905 w 878180"/>
                    <a:gd name="connsiteY16" fmla="*/ 336766 h 656354"/>
                    <a:gd name="connsiteX17" fmla="*/ 11337 w 878180"/>
                    <a:gd name="connsiteY17" fmla="*/ 333369 h 656354"/>
                    <a:gd name="connsiteX18" fmla="*/ 14472 w 878180"/>
                    <a:gd name="connsiteY18" fmla="*/ 333892 h 656354"/>
                    <a:gd name="connsiteX19" fmla="*/ 20743 w 878180"/>
                    <a:gd name="connsiteY19" fmla="*/ 341468 h 656354"/>
                    <a:gd name="connsiteX20" fmla="*/ 24922 w 878180"/>
                    <a:gd name="connsiteY20" fmla="*/ 346171 h 656354"/>
                    <a:gd name="connsiteX21" fmla="*/ 27274 w 878180"/>
                    <a:gd name="connsiteY21" fmla="*/ 342513 h 656354"/>
                    <a:gd name="connsiteX22" fmla="*/ 27535 w 878180"/>
                    <a:gd name="connsiteY22" fmla="*/ 336243 h 656354"/>
                    <a:gd name="connsiteX23" fmla="*/ 24661 w 878180"/>
                    <a:gd name="connsiteY23" fmla="*/ 329712 h 656354"/>
                    <a:gd name="connsiteX24" fmla="*/ 18130 w 878180"/>
                    <a:gd name="connsiteY24" fmla="*/ 316910 h 656354"/>
                    <a:gd name="connsiteX25" fmla="*/ 11860 w 878180"/>
                    <a:gd name="connsiteY25" fmla="*/ 303586 h 656354"/>
                    <a:gd name="connsiteX26" fmla="*/ 11076 w 878180"/>
                    <a:gd name="connsiteY26" fmla="*/ 291830 h 656354"/>
                    <a:gd name="connsiteX27" fmla="*/ 14734 w 878180"/>
                    <a:gd name="connsiteY27" fmla="*/ 287388 h 656354"/>
                    <a:gd name="connsiteX28" fmla="*/ 16824 w 878180"/>
                    <a:gd name="connsiteY28" fmla="*/ 281380 h 656354"/>
                    <a:gd name="connsiteX29" fmla="*/ 19436 w 878180"/>
                    <a:gd name="connsiteY29" fmla="*/ 275632 h 656354"/>
                    <a:gd name="connsiteX30" fmla="*/ 19697 w 878180"/>
                    <a:gd name="connsiteY30" fmla="*/ 269101 h 656354"/>
                    <a:gd name="connsiteX31" fmla="*/ 18652 w 878180"/>
                    <a:gd name="connsiteY31" fmla="*/ 265966 h 656354"/>
                    <a:gd name="connsiteX32" fmla="*/ 17869 w 878180"/>
                    <a:gd name="connsiteY32" fmla="*/ 262047 h 656354"/>
                    <a:gd name="connsiteX33" fmla="*/ 16824 w 878180"/>
                    <a:gd name="connsiteY33" fmla="*/ 258389 h 656354"/>
                    <a:gd name="connsiteX34" fmla="*/ 18652 w 878180"/>
                    <a:gd name="connsiteY34" fmla="*/ 255516 h 656354"/>
                    <a:gd name="connsiteX35" fmla="*/ 21526 w 878180"/>
                    <a:gd name="connsiteY35" fmla="*/ 252642 h 656354"/>
                    <a:gd name="connsiteX36" fmla="*/ 22310 w 878180"/>
                    <a:gd name="connsiteY36" fmla="*/ 247939 h 656354"/>
                    <a:gd name="connsiteX37" fmla="*/ 24400 w 878180"/>
                    <a:gd name="connsiteY37" fmla="*/ 244543 h 656354"/>
                    <a:gd name="connsiteX38" fmla="*/ 26490 w 878180"/>
                    <a:gd name="connsiteY38" fmla="*/ 247939 h 656354"/>
                    <a:gd name="connsiteX39" fmla="*/ 26490 w 878180"/>
                    <a:gd name="connsiteY39" fmla="*/ 254993 h 656354"/>
                    <a:gd name="connsiteX40" fmla="*/ 27535 w 878180"/>
                    <a:gd name="connsiteY40" fmla="*/ 259696 h 656354"/>
                    <a:gd name="connsiteX41" fmla="*/ 32499 w 878180"/>
                    <a:gd name="connsiteY41" fmla="*/ 258128 h 656354"/>
                    <a:gd name="connsiteX42" fmla="*/ 35112 w 878180"/>
                    <a:gd name="connsiteY42" fmla="*/ 249507 h 656354"/>
                    <a:gd name="connsiteX43" fmla="*/ 43210 w 878180"/>
                    <a:gd name="connsiteY43" fmla="*/ 242714 h 656354"/>
                    <a:gd name="connsiteX44" fmla="*/ 51309 w 878180"/>
                    <a:gd name="connsiteY44" fmla="*/ 238012 h 656354"/>
                    <a:gd name="connsiteX45" fmla="*/ 54183 w 878180"/>
                    <a:gd name="connsiteY45" fmla="*/ 237228 h 656354"/>
                    <a:gd name="connsiteX46" fmla="*/ 58101 w 878180"/>
                    <a:gd name="connsiteY46" fmla="*/ 234354 h 656354"/>
                    <a:gd name="connsiteX47" fmla="*/ 58101 w 878180"/>
                    <a:gd name="connsiteY47" fmla="*/ 234093 h 656354"/>
                    <a:gd name="connsiteX48" fmla="*/ 60192 w 878180"/>
                    <a:gd name="connsiteY48" fmla="*/ 232264 h 656354"/>
                    <a:gd name="connsiteX49" fmla="*/ 62282 w 878180"/>
                    <a:gd name="connsiteY49" fmla="*/ 231219 h 656354"/>
                    <a:gd name="connsiteX50" fmla="*/ 65156 w 878180"/>
                    <a:gd name="connsiteY50" fmla="*/ 229129 h 656354"/>
                    <a:gd name="connsiteX51" fmla="*/ 75083 w 878180"/>
                    <a:gd name="connsiteY51" fmla="*/ 222336 h 656354"/>
                    <a:gd name="connsiteX52" fmla="*/ 78479 w 878180"/>
                    <a:gd name="connsiteY52" fmla="*/ 218679 h 656354"/>
                    <a:gd name="connsiteX53" fmla="*/ 80570 w 878180"/>
                    <a:gd name="connsiteY53" fmla="*/ 217634 h 656354"/>
                    <a:gd name="connsiteX54" fmla="*/ 83182 w 878180"/>
                    <a:gd name="connsiteY54" fmla="*/ 216850 h 656354"/>
                    <a:gd name="connsiteX55" fmla="*/ 85533 w 878180"/>
                    <a:gd name="connsiteY55" fmla="*/ 218679 h 656354"/>
                    <a:gd name="connsiteX56" fmla="*/ 89191 w 878180"/>
                    <a:gd name="connsiteY56" fmla="*/ 216589 h 656354"/>
                    <a:gd name="connsiteX57" fmla="*/ 90758 w 878180"/>
                    <a:gd name="connsiteY57" fmla="*/ 216066 h 656354"/>
                    <a:gd name="connsiteX58" fmla="*/ 92065 w 878180"/>
                    <a:gd name="connsiteY58" fmla="*/ 217634 h 656354"/>
                    <a:gd name="connsiteX59" fmla="*/ 93632 w 878180"/>
                    <a:gd name="connsiteY59" fmla="*/ 219201 h 656354"/>
                    <a:gd name="connsiteX60" fmla="*/ 101209 w 878180"/>
                    <a:gd name="connsiteY60" fmla="*/ 218156 h 656354"/>
                    <a:gd name="connsiteX61" fmla="*/ 103038 w 878180"/>
                    <a:gd name="connsiteY61" fmla="*/ 217895 h 656354"/>
                    <a:gd name="connsiteX62" fmla="*/ 105650 w 878180"/>
                    <a:gd name="connsiteY62" fmla="*/ 216850 h 656354"/>
                    <a:gd name="connsiteX63" fmla="*/ 109830 w 878180"/>
                    <a:gd name="connsiteY63" fmla="*/ 213193 h 656354"/>
                    <a:gd name="connsiteX64" fmla="*/ 113226 w 878180"/>
                    <a:gd name="connsiteY64" fmla="*/ 210057 h 656354"/>
                    <a:gd name="connsiteX65" fmla="*/ 114794 w 878180"/>
                    <a:gd name="connsiteY65" fmla="*/ 210318 h 656354"/>
                    <a:gd name="connsiteX66" fmla="*/ 120542 w 878180"/>
                    <a:gd name="connsiteY66" fmla="*/ 210318 h 656354"/>
                    <a:gd name="connsiteX67" fmla="*/ 123677 w 878180"/>
                    <a:gd name="connsiteY67" fmla="*/ 209796 h 656354"/>
                    <a:gd name="connsiteX68" fmla="*/ 125505 w 878180"/>
                    <a:gd name="connsiteY68" fmla="*/ 209796 h 656354"/>
                    <a:gd name="connsiteX69" fmla="*/ 127596 w 878180"/>
                    <a:gd name="connsiteY69" fmla="*/ 208490 h 656354"/>
                    <a:gd name="connsiteX70" fmla="*/ 132037 w 878180"/>
                    <a:gd name="connsiteY70" fmla="*/ 205877 h 656354"/>
                    <a:gd name="connsiteX71" fmla="*/ 137523 w 878180"/>
                    <a:gd name="connsiteY71" fmla="*/ 205355 h 656354"/>
                    <a:gd name="connsiteX72" fmla="*/ 140658 w 878180"/>
                    <a:gd name="connsiteY72" fmla="*/ 204832 h 656354"/>
                    <a:gd name="connsiteX73" fmla="*/ 144577 w 878180"/>
                    <a:gd name="connsiteY73" fmla="*/ 204832 h 656354"/>
                    <a:gd name="connsiteX74" fmla="*/ 154243 w 878180"/>
                    <a:gd name="connsiteY74" fmla="*/ 203787 h 656354"/>
                    <a:gd name="connsiteX75" fmla="*/ 162865 w 878180"/>
                    <a:gd name="connsiteY75" fmla="*/ 200652 h 656354"/>
                    <a:gd name="connsiteX76" fmla="*/ 167828 w 878180"/>
                    <a:gd name="connsiteY76" fmla="*/ 198562 h 656354"/>
                    <a:gd name="connsiteX77" fmla="*/ 171486 w 878180"/>
                    <a:gd name="connsiteY77" fmla="*/ 195166 h 656354"/>
                    <a:gd name="connsiteX78" fmla="*/ 182721 w 878180"/>
                    <a:gd name="connsiteY78" fmla="*/ 185499 h 656354"/>
                    <a:gd name="connsiteX79" fmla="*/ 186378 w 878180"/>
                    <a:gd name="connsiteY79" fmla="*/ 181058 h 656354"/>
                    <a:gd name="connsiteX80" fmla="*/ 188206 w 878180"/>
                    <a:gd name="connsiteY80" fmla="*/ 175311 h 656354"/>
                    <a:gd name="connsiteX81" fmla="*/ 194999 w 878180"/>
                    <a:gd name="connsiteY81" fmla="*/ 166428 h 656354"/>
                    <a:gd name="connsiteX82" fmla="*/ 202837 w 878180"/>
                    <a:gd name="connsiteY82" fmla="*/ 162770 h 656354"/>
                    <a:gd name="connsiteX83" fmla="*/ 202315 w 878180"/>
                    <a:gd name="connsiteY83" fmla="*/ 159113 h 656354"/>
                    <a:gd name="connsiteX84" fmla="*/ 199441 w 878180"/>
                    <a:gd name="connsiteY84" fmla="*/ 156761 h 656354"/>
                    <a:gd name="connsiteX85" fmla="*/ 199179 w 878180"/>
                    <a:gd name="connsiteY85" fmla="*/ 150230 h 656354"/>
                    <a:gd name="connsiteX86" fmla="*/ 199179 w 878180"/>
                    <a:gd name="connsiteY86" fmla="*/ 142131 h 656354"/>
                    <a:gd name="connsiteX87" fmla="*/ 201792 w 878180"/>
                    <a:gd name="connsiteY87" fmla="*/ 139519 h 656354"/>
                    <a:gd name="connsiteX88" fmla="*/ 207278 w 878180"/>
                    <a:gd name="connsiteY88" fmla="*/ 136906 h 656354"/>
                    <a:gd name="connsiteX89" fmla="*/ 211981 w 878180"/>
                    <a:gd name="connsiteY89" fmla="*/ 133249 h 656354"/>
                    <a:gd name="connsiteX90" fmla="*/ 214854 w 878180"/>
                    <a:gd name="connsiteY90" fmla="*/ 127762 h 656354"/>
                    <a:gd name="connsiteX91" fmla="*/ 218251 w 878180"/>
                    <a:gd name="connsiteY91" fmla="*/ 124888 h 656354"/>
                    <a:gd name="connsiteX92" fmla="*/ 220341 w 878180"/>
                    <a:gd name="connsiteY92" fmla="*/ 131420 h 656354"/>
                    <a:gd name="connsiteX93" fmla="*/ 223476 w 878180"/>
                    <a:gd name="connsiteY93" fmla="*/ 135077 h 656354"/>
                    <a:gd name="connsiteX94" fmla="*/ 225566 w 878180"/>
                    <a:gd name="connsiteY94" fmla="*/ 139780 h 656354"/>
                    <a:gd name="connsiteX95" fmla="*/ 226350 w 878180"/>
                    <a:gd name="connsiteY95" fmla="*/ 145789 h 656354"/>
                    <a:gd name="connsiteX96" fmla="*/ 230007 w 878180"/>
                    <a:gd name="connsiteY96" fmla="*/ 149185 h 656354"/>
                    <a:gd name="connsiteX97" fmla="*/ 232881 w 878180"/>
                    <a:gd name="connsiteY97" fmla="*/ 140303 h 656354"/>
                    <a:gd name="connsiteX98" fmla="*/ 236539 w 878180"/>
                    <a:gd name="connsiteY98" fmla="*/ 141086 h 656354"/>
                    <a:gd name="connsiteX99" fmla="*/ 236539 w 878180"/>
                    <a:gd name="connsiteY99" fmla="*/ 137167 h 656354"/>
                    <a:gd name="connsiteX100" fmla="*/ 236539 w 878180"/>
                    <a:gd name="connsiteY100" fmla="*/ 134555 h 656354"/>
                    <a:gd name="connsiteX101" fmla="*/ 236539 w 878180"/>
                    <a:gd name="connsiteY101" fmla="*/ 132987 h 656354"/>
                    <a:gd name="connsiteX102" fmla="*/ 233142 w 878180"/>
                    <a:gd name="connsiteY102" fmla="*/ 131681 h 656354"/>
                    <a:gd name="connsiteX103" fmla="*/ 229746 w 878180"/>
                    <a:gd name="connsiteY103" fmla="*/ 127762 h 656354"/>
                    <a:gd name="connsiteX104" fmla="*/ 227917 w 878180"/>
                    <a:gd name="connsiteY104" fmla="*/ 122798 h 656354"/>
                    <a:gd name="connsiteX105" fmla="*/ 230269 w 878180"/>
                    <a:gd name="connsiteY105" fmla="*/ 119141 h 656354"/>
                    <a:gd name="connsiteX106" fmla="*/ 236278 w 878180"/>
                    <a:gd name="connsiteY106" fmla="*/ 120970 h 656354"/>
                    <a:gd name="connsiteX107" fmla="*/ 239935 w 878180"/>
                    <a:gd name="connsiteY107" fmla="*/ 123060 h 656354"/>
                    <a:gd name="connsiteX108" fmla="*/ 244638 w 878180"/>
                    <a:gd name="connsiteY108" fmla="*/ 123321 h 656354"/>
                    <a:gd name="connsiteX109" fmla="*/ 249863 w 878180"/>
                    <a:gd name="connsiteY109" fmla="*/ 125411 h 656354"/>
                    <a:gd name="connsiteX110" fmla="*/ 256655 w 878180"/>
                    <a:gd name="connsiteY110" fmla="*/ 124888 h 656354"/>
                    <a:gd name="connsiteX111" fmla="*/ 257178 w 878180"/>
                    <a:gd name="connsiteY111" fmla="*/ 122015 h 656354"/>
                    <a:gd name="connsiteX112" fmla="*/ 250647 w 878180"/>
                    <a:gd name="connsiteY112" fmla="*/ 120186 h 656354"/>
                    <a:gd name="connsiteX113" fmla="*/ 249340 w 878180"/>
                    <a:gd name="connsiteY113" fmla="*/ 114700 h 656354"/>
                    <a:gd name="connsiteX114" fmla="*/ 251692 w 878180"/>
                    <a:gd name="connsiteY114" fmla="*/ 112610 h 656354"/>
                    <a:gd name="connsiteX115" fmla="*/ 250908 w 878180"/>
                    <a:gd name="connsiteY115" fmla="*/ 109736 h 656354"/>
                    <a:gd name="connsiteX116" fmla="*/ 248817 w 878180"/>
                    <a:gd name="connsiteY116" fmla="*/ 109213 h 656354"/>
                    <a:gd name="connsiteX117" fmla="*/ 248295 w 878180"/>
                    <a:gd name="connsiteY117" fmla="*/ 107123 h 656354"/>
                    <a:gd name="connsiteX118" fmla="*/ 251169 w 878180"/>
                    <a:gd name="connsiteY118" fmla="*/ 102682 h 656354"/>
                    <a:gd name="connsiteX119" fmla="*/ 253782 w 878180"/>
                    <a:gd name="connsiteY119" fmla="*/ 98763 h 656354"/>
                    <a:gd name="connsiteX120" fmla="*/ 257439 w 878180"/>
                    <a:gd name="connsiteY120" fmla="*/ 98502 h 656354"/>
                    <a:gd name="connsiteX121" fmla="*/ 259268 w 878180"/>
                    <a:gd name="connsiteY121" fmla="*/ 103466 h 656354"/>
                    <a:gd name="connsiteX122" fmla="*/ 263709 w 878180"/>
                    <a:gd name="connsiteY122" fmla="*/ 103466 h 656354"/>
                    <a:gd name="connsiteX123" fmla="*/ 262403 w 878180"/>
                    <a:gd name="connsiteY123" fmla="*/ 98241 h 656354"/>
                    <a:gd name="connsiteX124" fmla="*/ 260052 w 878180"/>
                    <a:gd name="connsiteY124" fmla="*/ 92754 h 656354"/>
                    <a:gd name="connsiteX125" fmla="*/ 264493 w 878180"/>
                    <a:gd name="connsiteY125" fmla="*/ 94322 h 656354"/>
                    <a:gd name="connsiteX126" fmla="*/ 268935 w 878180"/>
                    <a:gd name="connsiteY126" fmla="*/ 96412 h 656354"/>
                    <a:gd name="connsiteX127" fmla="*/ 270241 w 878180"/>
                    <a:gd name="connsiteY127" fmla="*/ 92493 h 656354"/>
                    <a:gd name="connsiteX128" fmla="*/ 267105 w 878180"/>
                    <a:gd name="connsiteY128" fmla="*/ 89880 h 656354"/>
                    <a:gd name="connsiteX129" fmla="*/ 264493 w 878180"/>
                    <a:gd name="connsiteY129" fmla="*/ 88052 h 656354"/>
                    <a:gd name="connsiteX130" fmla="*/ 266061 w 878180"/>
                    <a:gd name="connsiteY130" fmla="*/ 80998 h 656354"/>
                    <a:gd name="connsiteX131" fmla="*/ 270502 w 878180"/>
                    <a:gd name="connsiteY131" fmla="*/ 82043 h 656354"/>
                    <a:gd name="connsiteX132" fmla="*/ 273114 w 878180"/>
                    <a:gd name="connsiteY132" fmla="*/ 80475 h 656354"/>
                    <a:gd name="connsiteX133" fmla="*/ 273898 w 878180"/>
                    <a:gd name="connsiteY133" fmla="*/ 78908 h 656354"/>
                    <a:gd name="connsiteX134" fmla="*/ 274421 w 878180"/>
                    <a:gd name="connsiteY134" fmla="*/ 77340 h 656354"/>
                    <a:gd name="connsiteX135" fmla="*/ 275204 w 878180"/>
                    <a:gd name="connsiteY135" fmla="*/ 77863 h 656354"/>
                    <a:gd name="connsiteX136" fmla="*/ 278339 w 878180"/>
                    <a:gd name="connsiteY136" fmla="*/ 81520 h 656354"/>
                    <a:gd name="connsiteX137" fmla="*/ 285655 w 878180"/>
                    <a:gd name="connsiteY137" fmla="*/ 79953 h 656354"/>
                    <a:gd name="connsiteX138" fmla="*/ 284871 w 878180"/>
                    <a:gd name="connsiteY138" fmla="*/ 70809 h 656354"/>
                    <a:gd name="connsiteX139" fmla="*/ 287745 w 878180"/>
                    <a:gd name="connsiteY139" fmla="*/ 70809 h 656354"/>
                    <a:gd name="connsiteX140" fmla="*/ 291924 w 878180"/>
                    <a:gd name="connsiteY140" fmla="*/ 70286 h 656354"/>
                    <a:gd name="connsiteX141" fmla="*/ 295582 w 878180"/>
                    <a:gd name="connsiteY141" fmla="*/ 72899 h 656354"/>
                    <a:gd name="connsiteX142" fmla="*/ 297411 w 878180"/>
                    <a:gd name="connsiteY142" fmla="*/ 75773 h 656354"/>
                    <a:gd name="connsiteX143" fmla="*/ 299762 w 878180"/>
                    <a:gd name="connsiteY143" fmla="*/ 73160 h 656354"/>
                    <a:gd name="connsiteX144" fmla="*/ 301852 w 878180"/>
                    <a:gd name="connsiteY144" fmla="*/ 67674 h 656354"/>
                    <a:gd name="connsiteX145" fmla="*/ 304204 w 878180"/>
                    <a:gd name="connsiteY145" fmla="*/ 65322 h 656354"/>
                    <a:gd name="connsiteX146" fmla="*/ 306555 w 878180"/>
                    <a:gd name="connsiteY146" fmla="*/ 67674 h 656354"/>
                    <a:gd name="connsiteX147" fmla="*/ 309429 w 878180"/>
                    <a:gd name="connsiteY147" fmla="*/ 70548 h 656354"/>
                    <a:gd name="connsiteX148" fmla="*/ 315960 w 878180"/>
                    <a:gd name="connsiteY148" fmla="*/ 72899 h 656354"/>
                    <a:gd name="connsiteX149" fmla="*/ 321708 w 878180"/>
                    <a:gd name="connsiteY149" fmla="*/ 79953 h 656354"/>
                    <a:gd name="connsiteX150" fmla="*/ 330068 w 878180"/>
                    <a:gd name="connsiteY150" fmla="*/ 83610 h 656354"/>
                    <a:gd name="connsiteX151" fmla="*/ 331113 w 878180"/>
                    <a:gd name="connsiteY151" fmla="*/ 89619 h 656354"/>
                    <a:gd name="connsiteX152" fmla="*/ 326671 w 878180"/>
                    <a:gd name="connsiteY152" fmla="*/ 96151 h 656354"/>
                    <a:gd name="connsiteX153" fmla="*/ 327455 w 878180"/>
                    <a:gd name="connsiteY153" fmla="*/ 102421 h 656354"/>
                    <a:gd name="connsiteX154" fmla="*/ 334248 w 878180"/>
                    <a:gd name="connsiteY154" fmla="*/ 101898 h 656354"/>
                    <a:gd name="connsiteX155" fmla="*/ 335555 w 878180"/>
                    <a:gd name="connsiteY155" fmla="*/ 95889 h 656354"/>
                    <a:gd name="connsiteX156" fmla="*/ 337906 w 878180"/>
                    <a:gd name="connsiteY156" fmla="*/ 88835 h 656354"/>
                    <a:gd name="connsiteX157" fmla="*/ 342347 w 878180"/>
                    <a:gd name="connsiteY157" fmla="*/ 91448 h 656354"/>
                    <a:gd name="connsiteX158" fmla="*/ 346527 w 878180"/>
                    <a:gd name="connsiteY158" fmla="*/ 91187 h 656354"/>
                    <a:gd name="connsiteX159" fmla="*/ 350446 w 878180"/>
                    <a:gd name="connsiteY159" fmla="*/ 95889 h 656354"/>
                    <a:gd name="connsiteX160" fmla="*/ 356716 w 878180"/>
                    <a:gd name="connsiteY160" fmla="*/ 93538 h 656354"/>
                    <a:gd name="connsiteX161" fmla="*/ 360635 w 878180"/>
                    <a:gd name="connsiteY161" fmla="*/ 97196 h 656354"/>
                    <a:gd name="connsiteX162" fmla="*/ 363770 w 878180"/>
                    <a:gd name="connsiteY162" fmla="*/ 94322 h 656354"/>
                    <a:gd name="connsiteX163" fmla="*/ 362202 w 878180"/>
                    <a:gd name="connsiteY163" fmla="*/ 91448 h 656354"/>
                    <a:gd name="connsiteX164" fmla="*/ 361941 w 878180"/>
                    <a:gd name="connsiteY164" fmla="*/ 90403 h 656354"/>
                    <a:gd name="connsiteX165" fmla="*/ 365860 w 878180"/>
                    <a:gd name="connsiteY165" fmla="*/ 88313 h 656354"/>
                    <a:gd name="connsiteX166" fmla="*/ 364293 w 878180"/>
                    <a:gd name="connsiteY166" fmla="*/ 87007 h 656354"/>
                    <a:gd name="connsiteX167" fmla="*/ 361157 w 878180"/>
                    <a:gd name="connsiteY167" fmla="*/ 85439 h 656354"/>
                    <a:gd name="connsiteX168" fmla="*/ 356716 w 878180"/>
                    <a:gd name="connsiteY168" fmla="*/ 80214 h 656354"/>
                    <a:gd name="connsiteX169" fmla="*/ 356193 w 878180"/>
                    <a:gd name="connsiteY169" fmla="*/ 73683 h 656354"/>
                    <a:gd name="connsiteX170" fmla="*/ 360635 w 878180"/>
                    <a:gd name="connsiteY170" fmla="*/ 70809 h 656354"/>
                    <a:gd name="connsiteX171" fmla="*/ 363770 w 878180"/>
                    <a:gd name="connsiteY171" fmla="*/ 66629 h 656354"/>
                    <a:gd name="connsiteX172" fmla="*/ 365076 w 878180"/>
                    <a:gd name="connsiteY172" fmla="*/ 61142 h 656354"/>
                    <a:gd name="connsiteX173" fmla="*/ 369518 w 878180"/>
                    <a:gd name="connsiteY173" fmla="*/ 60881 h 656354"/>
                    <a:gd name="connsiteX174" fmla="*/ 374743 w 878180"/>
                    <a:gd name="connsiteY174" fmla="*/ 59053 h 656354"/>
                    <a:gd name="connsiteX175" fmla="*/ 374481 w 878180"/>
                    <a:gd name="connsiteY175" fmla="*/ 53305 h 656354"/>
                    <a:gd name="connsiteX176" fmla="*/ 372653 w 878180"/>
                    <a:gd name="connsiteY176" fmla="*/ 46512 h 656354"/>
                    <a:gd name="connsiteX177" fmla="*/ 373697 w 878180"/>
                    <a:gd name="connsiteY177" fmla="*/ 43377 h 656354"/>
                    <a:gd name="connsiteX178" fmla="*/ 377355 w 878180"/>
                    <a:gd name="connsiteY178" fmla="*/ 42332 h 656354"/>
                    <a:gd name="connsiteX179" fmla="*/ 380229 w 878180"/>
                    <a:gd name="connsiteY179" fmla="*/ 40242 h 656354"/>
                    <a:gd name="connsiteX180" fmla="*/ 381274 w 878180"/>
                    <a:gd name="connsiteY180" fmla="*/ 36323 h 656354"/>
                    <a:gd name="connsiteX181" fmla="*/ 387022 w 878180"/>
                    <a:gd name="connsiteY181" fmla="*/ 38152 h 656354"/>
                    <a:gd name="connsiteX182" fmla="*/ 389895 w 878180"/>
                    <a:gd name="connsiteY182" fmla="*/ 34495 h 656354"/>
                    <a:gd name="connsiteX183" fmla="*/ 390940 w 878180"/>
                    <a:gd name="connsiteY183" fmla="*/ 31098 h 656354"/>
                    <a:gd name="connsiteX184" fmla="*/ 393553 w 878180"/>
                    <a:gd name="connsiteY184" fmla="*/ 29008 h 656354"/>
                    <a:gd name="connsiteX185" fmla="*/ 396166 w 878180"/>
                    <a:gd name="connsiteY185" fmla="*/ 31882 h 656354"/>
                    <a:gd name="connsiteX186" fmla="*/ 400084 w 878180"/>
                    <a:gd name="connsiteY186" fmla="*/ 32927 h 656354"/>
                    <a:gd name="connsiteX187" fmla="*/ 404264 w 878180"/>
                    <a:gd name="connsiteY187" fmla="*/ 31098 h 656354"/>
                    <a:gd name="connsiteX188" fmla="*/ 407922 w 878180"/>
                    <a:gd name="connsiteY188" fmla="*/ 32927 h 656354"/>
                    <a:gd name="connsiteX189" fmla="*/ 411057 w 878180"/>
                    <a:gd name="connsiteY189" fmla="*/ 33711 h 656354"/>
                    <a:gd name="connsiteX190" fmla="*/ 413408 w 878180"/>
                    <a:gd name="connsiteY190" fmla="*/ 31359 h 656354"/>
                    <a:gd name="connsiteX191" fmla="*/ 416020 w 878180"/>
                    <a:gd name="connsiteY191" fmla="*/ 30315 h 656354"/>
                    <a:gd name="connsiteX192" fmla="*/ 418633 w 878180"/>
                    <a:gd name="connsiteY192" fmla="*/ 32666 h 656354"/>
                    <a:gd name="connsiteX193" fmla="*/ 422813 w 878180"/>
                    <a:gd name="connsiteY193" fmla="*/ 34756 h 656354"/>
                    <a:gd name="connsiteX194" fmla="*/ 425687 w 878180"/>
                    <a:gd name="connsiteY194" fmla="*/ 32404 h 656354"/>
                    <a:gd name="connsiteX195" fmla="*/ 426471 w 878180"/>
                    <a:gd name="connsiteY195" fmla="*/ 30837 h 656354"/>
                    <a:gd name="connsiteX196" fmla="*/ 426994 w 878180"/>
                    <a:gd name="connsiteY196" fmla="*/ 27963 h 656354"/>
                    <a:gd name="connsiteX197" fmla="*/ 427255 w 878180"/>
                    <a:gd name="connsiteY197" fmla="*/ 22216 h 656354"/>
                    <a:gd name="connsiteX198" fmla="*/ 426210 w 878180"/>
                    <a:gd name="connsiteY198" fmla="*/ 16990 h 656354"/>
                    <a:gd name="connsiteX199" fmla="*/ 432219 w 878180"/>
                    <a:gd name="connsiteY199" fmla="*/ 11765 h 656354"/>
                    <a:gd name="connsiteX200" fmla="*/ 435092 w 878180"/>
                    <a:gd name="connsiteY200" fmla="*/ 16468 h 656354"/>
                    <a:gd name="connsiteX201" fmla="*/ 438750 w 878180"/>
                    <a:gd name="connsiteY201" fmla="*/ 20126 h 656354"/>
                    <a:gd name="connsiteX202" fmla="*/ 442407 w 878180"/>
                    <a:gd name="connsiteY202" fmla="*/ 22999 h 656354"/>
                    <a:gd name="connsiteX203" fmla="*/ 445542 w 878180"/>
                    <a:gd name="connsiteY203" fmla="*/ 24306 h 656354"/>
                    <a:gd name="connsiteX204" fmla="*/ 449461 w 878180"/>
                    <a:gd name="connsiteY204" fmla="*/ 22477 h 656354"/>
                    <a:gd name="connsiteX205" fmla="*/ 454425 w 878180"/>
                    <a:gd name="connsiteY205" fmla="*/ 22477 h 656354"/>
                    <a:gd name="connsiteX206" fmla="*/ 461218 w 878180"/>
                    <a:gd name="connsiteY206" fmla="*/ 27179 h 656354"/>
                    <a:gd name="connsiteX207" fmla="*/ 469317 w 878180"/>
                    <a:gd name="connsiteY207" fmla="*/ 28486 h 656354"/>
                    <a:gd name="connsiteX208" fmla="*/ 473236 w 878180"/>
                    <a:gd name="connsiteY208" fmla="*/ 27179 h 656354"/>
                    <a:gd name="connsiteX209" fmla="*/ 476893 w 878180"/>
                    <a:gd name="connsiteY209" fmla="*/ 30053 h 656354"/>
                    <a:gd name="connsiteX210" fmla="*/ 486298 w 878180"/>
                    <a:gd name="connsiteY210" fmla="*/ 31098 h 656354"/>
                    <a:gd name="connsiteX211" fmla="*/ 490217 w 878180"/>
                    <a:gd name="connsiteY211" fmla="*/ 25612 h 656354"/>
                    <a:gd name="connsiteX212" fmla="*/ 493875 w 878180"/>
                    <a:gd name="connsiteY212" fmla="*/ 22477 h 656354"/>
                    <a:gd name="connsiteX213" fmla="*/ 495442 w 878180"/>
                    <a:gd name="connsiteY213" fmla="*/ 25612 h 656354"/>
                    <a:gd name="connsiteX214" fmla="*/ 497009 w 878180"/>
                    <a:gd name="connsiteY214" fmla="*/ 29792 h 656354"/>
                    <a:gd name="connsiteX215" fmla="*/ 499361 w 878180"/>
                    <a:gd name="connsiteY215" fmla="*/ 32143 h 656354"/>
                    <a:gd name="connsiteX216" fmla="*/ 503018 w 878180"/>
                    <a:gd name="connsiteY216" fmla="*/ 35278 h 656354"/>
                    <a:gd name="connsiteX217" fmla="*/ 506153 w 878180"/>
                    <a:gd name="connsiteY217" fmla="*/ 35801 h 656354"/>
                    <a:gd name="connsiteX218" fmla="*/ 505631 w 878180"/>
                    <a:gd name="connsiteY218" fmla="*/ 30837 h 656354"/>
                    <a:gd name="connsiteX219" fmla="*/ 506153 w 878180"/>
                    <a:gd name="connsiteY219" fmla="*/ 26396 h 656354"/>
                    <a:gd name="connsiteX220" fmla="*/ 509550 w 878180"/>
                    <a:gd name="connsiteY220" fmla="*/ 25873 h 656354"/>
                    <a:gd name="connsiteX221" fmla="*/ 512424 w 878180"/>
                    <a:gd name="connsiteY221" fmla="*/ 27702 h 656354"/>
                    <a:gd name="connsiteX222" fmla="*/ 515820 w 878180"/>
                    <a:gd name="connsiteY222" fmla="*/ 30837 h 656354"/>
                    <a:gd name="connsiteX223" fmla="*/ 514775 w 878180"/>
                    <a:gd name="connsiteY223" fmla="*/ 39197 h 656354"/>
                    <a:gd name="connsiteX224" fmla="*/ 513208 w 878180"/>
                    <a:gd name="connsiteY224" fmla="*/ 43116 h 656354"/>
                    <a:gd name="connsiteX225" fmla="*/ 511378 w 878180"/>
                    <a:gd name="connsiteY225" fmla="*/ 45728 h 656354"/>
                    <a:gd name="connsiteX226" fmla="*/ 508505 w 878180"/>
                    <a:gd name="connsiteY226" fmla="*/ 50431 h 656354"/>
                    <a:gd name="connsiteX227" fmla="*/ 506937 w 878180"/>
                    <a:gd name="connsiteY227" fmla="*/ 54872 h 656354"/>
                    <a:gd name="connsiteX228" fmla="*/ 500667 w 878180"/>
                    <a:gd name="connsiteY228" fmla="*/ 54350 h 656354"/>
                    <a:gd name="connsiteX229" fmla="*/ 499100 w 878180"/>
                    <a:gd name="connsiteY229" fmla="*/ 55917 h 656354"/>
                    <a:gd name="connsiteX230" fmla="*/ 497009 w 878180"/>
                    <a:gd name="connsiteY230" fmla="*/ 58269 h 656354"/>
                    <a:gd name="connsiteX231" fmla="*/ 494397 w 878180"/>
                    <a:gd name="connsiteY231" fmla="*/ 61665 h 656354"/>
                    <a:gd name="connsiteX232" fmla="*/ 499100 w 878180"/>
                    <a:gd name="connsiteY232" fmla="*/ 64800 h 656354"/>
                    <a:gd name="connsiteX233" fmla="*/ 494136 w 878180"/>
                    <a:gd name="connsiteY233" fmla="*/ 72638 h 656354"/>
                    <a:gd name="connsiteX234" fmla="*/ 491262 w 878180"/>
                    <a:gd name="connsiteY234" fmla="*/ 81259 h 656354"/>
                    <a:gd name="connsiteX235" fmla="*/ 486298 w 878180"/>
                    <a:gd name="connsiteY235" fmla="*/ 87791 h 656354"/>
                    <a:gd name="connsiteX236" fmla="*/ 489433 w 878180"/>
                    <a:gd name="connsiteY236" fmla="*/ 94060 h 656354"/>
                    <a:gd name="connsiteX237" fmla="*/ 496226 w 878180"/>
                    <a:gd name="connsiteY237" fmla="*/ 101376 h 656354"/>
                    <a:gd name="connsiteX238" fmla="*/ 505109 w 878180"/>
                    <a:gd name="connsiteY238" fmla="*/ 107123 h 656354"/>
                    <a:gd name="connsiteX239" fmla="*/ 512162 w 878180"/>
                    <a:gd name="connsiteY239" fmla="*/ 111303 h 656354"/>
                    <a:gd name="connsiteX240" fmla="*/ 521045 w 878180"/>
                    <a:gd name="connsiteY240" fmla="*/ 114177 h 656354"/>
                    <a:gd name="connsiteX241" fmla="*/ 524441 w 878180"/>
                    <a:gd name="connsiteY241" fmla="*/ 115483 h 656354"/>
                    <a:gd name="connsiteX242" fmla="*/ 528360 w 878180"/>
                    <a:gd name="connsiteY242" fmla="*/ 118096 h 656354"/>
                    <a:gd name="connsiteX243" fmla="*/ 532802 w 878180"/>
                    <a:gd name="connsiteY243" fmla="*/ 121492 h 656354"/>
                    <a:gd name="connsiteX244" fmla="*/ 536198 w 878180"/>
                    <a:gd name="connsiteY244" fmla="*/ 124627 h 656354"/>
                    <a:gd name="connsiteX245" fmla="*/ 543252 w 878180"/>
                    <a:gd name="connsiteY245" fmla="*/ 127240 h 656354"/>
                    <a:gd name="connsiteX246" fmla="*/ 553179 w 878180"/>
                    <a:gd name="connsiteY246" fmla="*/ 130375 h 656354"/>
                    <a:gd name="connsiteX247" fmla="*/ 568071 w 878180"/>
                    <a:gd name="connsiteY247" fmla="*/ 138735 h 656354"/>
                    <a:gd name="connsiteX248" fmla="*/ 575125 w 878180"/>
                    <a:gd name="connsiteY248" fmla="*/ 143960 h 656354"/>
                    <a:gd name="connsiteX249" fmla="*/ 579828 w 878180"/>
                    <a:gd name="connsiteY249" fmla="*/ 147356 h 656354"/>
                    <a:gd name="connsiteX250" fmla="*/ 601773 w 878180"/>
                    <a:gd name="connsiteY250" fmla="*/ 145789 h 656354"/>
                    <a:gd name="connsiteX251" fmla="*/ 609088 w 878180"/>
                    <a:gd name="connsiteY251" fmla="*/ 133771 h 656354"/>
                    <a:gd name="connsiteX252" fmla="*/ 615097 w 878180"/>
                    <a:gd name="connsiteY252" fmla="*/ 119925 h 656354"/>
                    <a:gd name="connsiteX253" fmla="*/ 617448 w 878180"/>
                    <a:gd name="connsiteY253" fmla="*/ 111303 h 656354"/>
                    <a:gd name="connsiteX254" fmla="*/ 619799 w 878180"/>
                    <a:gd name="connsiteY254" fmla="*/ 101637 h 656354"/>
                    <a:gd name="connsiteX255" fmla="*/ 619799 w 878180"/>
                    <a:gd name="connsiteY255" fmla="*/ 92754 h 656354"/>
                    <a:gd name="connsiteX256" fmla="*/ 618754 w 878180"/>
                    <a:gd name="connsiteY256" fmla="*/ 88574 h 656354"/>
                    <a:gd name="connsiteX257" fmla="*/ 619016 w 878180"/>
                    <a:gd name="connsiteY257" fmla="*/ 84655 h 656354"/>
                    <a:gd name="connsiteX258" fmla="*/ 620583 w 878180"/>
                    <a:gd name="connsiteY258" fmla="*/ 73944 h 656354"/>
                    <a:gd name="connsiteX259" fmla="*/ 619277 w 878180"/>
                    <a:gd name="connsiteY259" fmla="*/ 70286 h 656354"/>
                    <a:gd name="connsiteX260" fmla="*/ 618754 w 878180"/>
                    <a:gd name="connsiteY260" fmla="*/ 65061 h 656354"/>
                    <a:gd name="connsiteX261" fmla="*/ 619277 w 878180"/>
                    <a:gd name="connsiteY261" fmla="*/ 50953 h 656354"/>
                    <a:gd name="connsiteX262" fmla="*/ 621628 w 878180"/>
                    <a:gd name="connsiteY262" fmla="*/ 46512 h 656354"/>
                    <a:gd name="connsiteX263" fmla="*/ 624241 w 878180"/>
                    <a:gd name="connsiteY263" fmla="*/ 43639 h 656354"/>
                    <a:gd name="connsiteX264" fmla="*/ 622151 w 878180"/>
                    <a:gd name="connsiteY264" fmla="*/ 35278 h 656354"/>
                    <a:gd name="connsiteX265" fmla="*/ 626592 w 878180"/>
                    <a:gd name="connsiteY265" fmla="*/ 24567 h 656354"/>
                    <a:gd name="connsiteX266" fmla="*/ 629466 w 878180"/>
                    <a:gd name="connsiteY266" fmla="*/ 16990 h 656354"/>
                    <a:gd name="connsiteX267" fmla="*/ 629727 w 878180"/>
                    <a:gd name="connsiteY267" fmla="*/ 9414 h 656354"/>
                    <a:gd name="connsiteX268" fmla="*/ 635214 w 878180"/>
                    <a:gd name="connsiteY268" fmla="*/ 270 h 656354"/>
                    <a:gd name="connsiteX269" fmla="*/ 643312 w 878180"/>
                    <a:gd name="connsiteY269" fmla="*/ 6279 h 656354"/>
                    <a:gd name="connsiteX270" fmla="*/ 650105 w 878180"/>
                    <a:gd name="connsiteY270" fmla="*/ 22477 h 656354"/>
                    <a:gd name="connsiteX271" fmla="*/ 653240 w 878180"/>
                    <a:gd name="connsiteY271" fmla="*/ 30837 h 656354"/>
                    <a:gd name="connsiteX272" fmla="*/ 656898 w 878180"/>
                    <a:gd name="connsiteY272" fmla="*/ 41287 h 656354"/>
                    <a:gd name="connsiteX273" fmla="*/ 662123 w 878180"/>
                    <a:gd name="connsiteY273" fmla="*/ 53305 h 656354"/>
                    <a:gd name="connsiteX274" fmla="*/ 663429 w 878180"/>
                    <a:gd name="connsiteY274" fmla="*/ 70025 h 656354"/>
                    <a:gd name="connsiteX275" fmla="*/ 669699 w 878180"/>
                    <a:gd name="connsiteY275" fmla="*/ 79430 h 656354"/>
                    <a:gd name="connsiteX276" fmla="*/ 674663 w 878180"/>
                    <a:gd name="connsiteY276" fmla="*/ 78647 h 656354"/>
                    <a:gd name="connsiteX277" fmla="*/ 681456 w 878180"/>
                    <a:gd name="connsiteY277" fmla="*/ 79169 h 656354"/>
                    <a:gd name="connsiteX278" fmla="*/ 696347 w 878180"/>
                    <a:gd name="connsiteY278" fmla="*/ 89097 h 656354"/>
                    <a:gd name="connsiteX279" fmla="*/ 700527 w 878180"/>
                    <a:gd name="connsiteY279" fmla="*/ 97979 h 656354"/>
                    <a:gd name="connsiteX280" fmla="*/ 703401 w 878180"/>
                    <a:gd name="connsiteY280" fmla="*/ 125411 h 656354"/>
                    <a:gd name="connsiteX281" fmla="*/ 705491 w 878180"/>
                    <a:gd name="connsiteY281" fmla="*/ 129591 h 656354"/>
                    <a:gd name="connsiteX282" fmla="*/ 709671 w 878180"/>
                    <a:gd name="connsiteY282" fmla="*/ 133510 h 656354"/>
                    <a:gd name="connsiteX283" fmla="*/ 715419 w 878180"/>
                    <a:gd name="connsiteY283" fmla="*/ 137429 h 656354"/>
                    <a:gd name="connsiteX284" fmla="*/ 715419 w 878180"/>
                    <a:gd name="connsiteY284" fmla="*/ 141348 h 656354"/>
                    <a:gd name="connsiteX285" fmla="*/ 716203 w 878180"/>
                    <a:gd name="connsiteY285" fmla="*/ 145789 h 656354"/>
                    <a:gd name="connsiteX286" fmla="*/ 717247 w 878180"/>
                    <a:gd name="connsiteY286" fmla="*/ 157023 h 656354"/>
                    <a:gd name="connsiteX287" fmla="*/ 716725 w 878180"/>
                    <a:gd name="connsiteY287" fmla="*/ 161464 h 656354"/>
                    <a:gd name="connsiteX288" fmla="*/ 716986 w 878180"/>
                    <a:gd name="connsiteY288" fmla="*/ 164338 h 656354"/>
                    <a:gd name="connsiteX289" fmla="*/ 719860 w 878180"/>
                    <a:gd name="connsiteY289" fmla="*/ 166428 h 656354"/>
                    <a:gd name="connsiteX290" fmla="*/ 720905 w 878180"/>
                    <a:gd name="connsiteY290" fmla="*/ 171130 h 656354"/>
                    <a:gd name="connsiteX291" fmla="*/ 722995 w 878180"/>
                    <a:gd name="connsiteY291" fmla="*/ 181058 h 656354"/>
                    <a:gd name="connsiteX292" fmla="*/ 729788 w 878180"/>
                    <a:gd name="connsiteY292" fmla="*/ 186544 h 656354"/>
                    <a:gd name="connsiteX293" fmla="*/ 739976 w 878180"/>
                    <a:gd name="connsiteY293" fmla="*/ 187851 h 656354"/>
                    <a:gd name="connsiteX294" fmla="*/ 748598 w 878180"/>
                    <a:gd name="connsiteY294" fmla="*/ 192292 h 656354"/>
                    <a:gd name="connsiteX295" fmla="*/ 753301 w 878180"/>
                    <a:gd name="connsiteY295" fmla="*/ 199346 h 656354"/>
                    <a:gd name="connsiteX296" fmla="*/ 757742 w 878180"/>
                    <a:gd name="connsiteY296" fmla="*/ 199868 h 656354"/>
                    <a:gd name="connsiteX297" fmla="*/ 761400 w 878180"/>
                    <a:gd name="connsiteY297" fmla="*/ 201697 h 656354"/>
                    <a:gd name="connsiteX298" fmla="*/ 764796 w 878180"/>
                    <a:gd name="connsiteY298" fmla="*/ 204310 h 656354"/>
                    <a:gd name="connsiteX299" fmla="*/ 767147 w 878180"/>
                    <a:gd name="connsiteY299" fmla="*/ 207706 h 656354"/>
                    <a:gd name="connsiteX300" fmla="*/ 770021 w 878180"/>
                    <a:gd name="connsiteY300" fmla="*/ 209274 h 656354"/>
                    <a:gd name="connsiteX301" fmla="*/ 773156 w 878180"/>
                    <a:gd name="connsiteY301" fmla="*/ 209796 h 656354"/>
                    <a:gd name="connsiteX302" fmla="*/ 774723 w 878180"/>
                    <a:gd name="connsiteY302" fmla="*/ 217895 h 656354"/>
                    <a:gd name="connsiteX303" fmla="*/ 777858 w 878180"/>
                    <a:gd name="connsiteY303" fmla="*/ 224949 h 656354"/>
                    <a:gd name="connsiteX304" fmla="*/ 783345 w 878180"/>
                    <a:gd name="connsiteY304" fmla="*/ 229129 h 656354"/>
                    <a:gd name="connsiteX305" fmla="*/ 787264 w 878180"/>
                    <a:gd name="connsiteY305" fmla="*/ 235399 h 656354"/>
                    <a:gd name="connsiteX306" fmla="*/ 787525 w 878180"/>
                    <a:gd name="connsiteY306" fmla="*/ 240624 h 656354"/>
                    <a:gd name="connsiteX307" fmla="*/ 789092 w 878180"/>
                    <a:gd name="connsiteY307" fmla="*/ 244281 h 656354"/>
                    <a:gd name="connsiteX308" fmla="*/ 791705 w 878180"/>
                    <a:gd name="connsiteY308" fmla="*/ 251336 h 656354"/>
                    <a:gd name="connsiteX309" fmla="*/ 794057 w 878180"/>
                    <a:gd name="connsiteY309" fmla="*/ 260218 h 656354"/>
                    <a:gd name="connsiteX310" fmla="*/ 798236 w 878180"/>
                    <a:gd name="connsiteY310" fmla="*/ 267011 h 656354"/>
                    <a:gd name="connsiteX311" fmla="*/ 802155 w 878180"/>
                    <a:gd name="connsiteY311" fmla="*/ 262308 h 656354"/>
                    <a:gd name="connsiteX312" fmla="*/ 803201 w 878180"/>
                    <a:gd name="connsiteY312" fmla="*/ 254993 h 656354"/>
                    <a:gd name="connsiteX313" fmla="*/ 807380 w 878180"/>
                    <a:gd name="connsiteY313" fmla="*/ 258650 h 656354"/>
                    <a:gd name="connsiteX314" fmla="*/ 811299 w 878180"/>
                    <a:gd name="connsiteY314" fmla="*/ 260218 h 656354"/>
                    <a:gd name="connsiteX315" fmla="*/ 817570 w 878180"/>
                    <a:gd name="connsiteY315" fmla="*/ 258389 h 656354"/>
                    <a:gd name="connsiteX316" fmla="*/ 819137 w 878180"/>
                    <a:gd name="connsiteY316" fmla="*/ 262831 h 656354"/>
                    <a:gd name="connsiteX317" fmla="*/ 820704 w 878180"/>
                    <a:gd name="connsiteY317" fmla="*/ 277200 h 656354"/>
                    <a:gd name="connsiteX318" fmla="*/ 820182 w 878180"/>
                    <a:gd name="connsiteY318" fmla="*/ 282163 h 656354"/>
                    <a:gd name="connsiteX319" fmla="*/ 824362 w 878180"/>
                    <a:gd name="connsiteY319" fmla="*/ 286605 h 656354"/>
                    <a:gd name="connsiteX320" fmla="*/ 830371 w 878180"/>
                    <a:gd name="connsiteY320" fmla="*/ 291046 h 656354"/>
                    <a:gd name="connsiteX321" fmla="*/ 834551 w 878180"/>
                    <a:gd name="connsiteY321" fmla="*/ 294442 h 656354"/>
                    <a:gd name="connsiteX322" fmla="*/ 837424 w 878180"/>
                    <a:gd name="connsiteY322" fmla="*/ 296532 h 656354"/>
                    <a:gd name="connsiteX323" fmla="*/ 843695 w 878180"/>
                    <a:gd name="connsiteY323" fmla="*/ 301496 h 656354"/>
                    <a:gd name="connsiteX324" fmla="*/ 848136 w 878180"/>
                    <a:gd name="connsiteY324" fmla="*/ 309334 h 656354"/>
                    <a:gd name="connsiteX325" fmla="*/ 853100 w 878180"/>
                    <a:gd name="connsiteY325" fmla="*/ 316910 h 656354"/>
                    <a:gd name="connsiteX326" fmla="*/ 857541 w 878180"/>
                    <a:gd name="connsiteY326" fmla="*/ 323180 h 656354"/>
                    <a:gd name="connsiteX327" fmla="*/ 859631 w 878180"/>
                    <a:gd name="connsiteY327" fmla="*/ 326315 h 656354"/>
                    <a:gd name="connsiteX328" fmla="*/ 862505 w 878180"/>
                    <a:gd name="connsiteY328" fmla="*/ 327883 h 656354"/>
                    <a:gd name="connsiteX329" fmla="*/ 865118 w 878180"/>
                    <a:gd name="connsiteY329" fmla="*/ 327883 h 656354"/>
                    <a:gd name="connsiteX330" fmla="*/ 867208 w 878180"/>
                    <a:gd name="connsiteY330" fmla="*/ 332063 h 656354"/>
                    <a:gd name="connsiteX331" fmla="*/ 866946 w 878180"/>
                    <a:gd name="connsiteY331" fmla="*/ 339117 h 656354"/>
                    <a:gd name="connsiteX332" fmla="*/ 870604 w 878180"/>
                    <a:gd name="connsiteY332" fmla="*/ 341468 h 656354"/>
                    <a:gd name="connsiteX333" fmla="*/ 871649 w 878180"/>
                    <a:gd name="connsiteY333" fmla="*/ 344603 h 656354"/>
                    <a:gd name="connsiteX334" fmla="*/ 870343 w 878180"/>
                    <a:gd name="connsiteY334" fmla="*/ 346432 h 656354"/>
                    <a:gd name="connsiteX335" fmla="*/ 867991 w 878180"/>
                    <a:gd name="connsiteY335" fmla="*/ 350351 h 656354"/>
                    <a:gd name="connsiteX336" fmla="*/ 867469 w 878180"/>
                    <a:gd name="connsiteY336" fmla="*/ 356098 h 656354"/>
                    <a:gd name="connsiteX337" fmla="*/ 870081 w 878180"/>
                    <a:gd name="connsiteY337" fmla="*/ 363152 h 656354"/>
                    <a:gd name="connsiteX338" fmla="*/ 867469 w 878180"/>
                    <a:gd name="connsiteY338" fmla="*/ 371774 h 656354"/>
                    <a:gd name="connsiteX339" fmla="*/ 871910 w 878180"/>
                    <a:gd name="connsiteY339" fmla="*/ 377260 h 656354"/>
                    <a:gd name="connsiteX340" fmla="*/ 874784 w 878180"/>
                    <a:gd name="connsiteY340" fmla="*/ 376738 h 656354"/>
                    <a:gd name="connsiteX341" fmla="*/ 875306 w 878180"/>
                    <a:gd name="connsiteY341" fmla="*/ 380134 h 656354"/>
                    <a:gd name="connsiteX342" fmla="*/ 874784 w 878180"/>
                    <a:gd name="connsiteY342" fmla="*/ 384052 h 656354"/>
                    <a:gd name="connsiteX343" fmla="*/ 876090 w 878180"/>
                    <a:gd name="connsiteY343" fmla="*/ 387449 h 656354"/>
                    <a:gd name="connsiteX344" fmla="*/ 877397 w 878180"/>
                    <a:gd name="connsiteY344" fmla="*/ 396070 h 656354"/>
                    <a:gd name="connsiteX345" fmla="*/ 878180 w 878180"/>
                    <a:gd name="connsiteY345" fmla="*/ 400250 h 656354"/>
                    <a:gd name="connsiteX346" fmla="*/ 877135 w 878180"/>
                    <a:gd name="connsiteY346" fmla="*/ 404953 h 656354"/>
                    <a:gd name="connsiteX347" fmla="*/ 875829 w 878180"/>
                    <a:gd name="connsiteY347" fmla="*/ 410439 h 656354"/>
                    <a:gd name="connsiteX348" fmla="*/ 873478 w 878180"/>
                    <a:gd name="connsiteY348" fmla="*/ 416709 h 656354"/>
                    <a:gd name="connsiteX349" fmla="*/ 872433 w 878180"/>
                    <a:gd name="connsiteY349" fmla="*/ 421934 h 656354"/>
                    <a:gd name="connsiteX350" fmla="*/ 871388 w 878180"/>
                    <a:gd name="connsiteY350" fmla="*/ 426376 h 656354"/>
                    <a:gd name="connsiteX351" fmla="*/ 870343 w 878180"/>
                    <a:gd name="connsiteY351" fmla="*/ 435258 h 656354"/>
                    <a:gd name="connsiteX352" fmla="*/ 867991 w 878180"/>
                    <a:gd name="connsiteY352" fmla="*/ 441006 h 656354"/>
                    <a:gd name="connsiteX353" fmla="*/ 866685 w 878180"/>
                    <a:gd name="connsiteY353" fmla="*/ 446492 h 656354"/>
                    <a:gd name="connsiteX354" fmla="*/ 866163 w 878180"/>
                    <a:gd name="connsiteY354" fmla="*/ 451195 h 656354"/>
                    <a:gd name="connsiteX355" fmla="*/ 865379 w 878180"/>
                    <a:gd name="connsiteY355" fmla="*/ 456159 h 656354"/>
                    <a:gd name="connsiteX356" fmla="*/ 865118 w 878180"/>
                    <a:gd name="connsiteY356" fmla="*/ 460339 h 656354"/>
                    <a:gd name="connsiteX357" fmla="*/ 864856 w 878180"/>
                    <a:gd name="connsiteY357" fmla="*/ 463735 h 656354"/>
                    <a:gd name="connsiteX358" fmla="*/ 863811 w 878180"/>
                    <a:gd name="connsiteY358" fmla="*/ 467915 h 656354"/>
                    <a:gd name="connsiteX359" fmla="*/ 860415 w 878180"/>
                    <a:gd name="connsiteY359" fmla="*/ 476275 h 656354"/>
                    <a:gd name="connsiteX360" fmla="*/ 857802 w 878180"/>
                    <a:gd name="connsiteY360" fmla="*/ 479149 h 656354"/>
                    <a:gd name="connsiteX361" fmla="*/ 856235 w 878180"/>
                    <a:gd name="connsiteY361" fmla="*/ 483068 h 656354"/>
                    <a:gd name="connsiteX362" fmla="*/ 855712 w 878180"/>
                    <a:gd name="connsiteY362" fmla="*/ 489860 h 656354"/>
                    <a:gd name="connsiteX363" fmla="*/ 850487 w 878180"/>
                    <a:gd name="connsiteY363" fmla="*/ 496130 h 656354"/>
                    <a:gd name="connsiteX364" fmla="*/ 845001 w 878180"/>
                    <a:gd name="connsiteY364" fmla="*/ 500310 h 656354"/>
                    <a:gd name="connsiteX365" fmla="*/ 842127 w 878180"/>
                    <a:gd name="connsiteY365" fmla="*/ 502923 h 656354"/>
                    <a:gd name="connsiteX366" fmla="*/ 838992 w 878180"/>
                    <a:gd name="connsiteY366" fmla="*/ 505536 h 656354"/>
                    <a:gd name="connsiteX367" fmla="*/ 835073 w 878180"/>
                    <a:gd name="connsiteY367" fmla="*/ 509454 h 656354"/>
                    <a:gd name="connsiteX368" fmla="*/ 832983 w 878180"/>
                    <a:gd name="connsiteY368" fmla="*/ 513635 h 656354"/>
                    <a:gd name="connsiteX369" fmla="*/ 827497 w 878180"/>
                    <a:gd name="connsiteY369" fmla="*/ 520950 h 656354"/>
                    <a:gd name="connsiteX370" fmla="*/ 826713 w 878180"/>
                    <a:gd name="connsiteY370" fmla="*/ 523562 h 656354"/>
                    <a:gd name="connsiteX371" fmla="*/ 827497 w 878180"/>
                    <a:gd name="connsiteY371" fmla="*/ 526175 h 656354"/>
                    <a:gd name="connsiteX372" fmla="*/ 826974 w 878180"/>
                    <a:gd name="connsiteY372" fmla="*/ 532184 h 656354"/>
                    <a:gd name="connsiteX373" fmla="*/ 824362 w 878180"/>
                    <a:gd name="connsiteY373" fmla="*/ 535319 h 656354"/>
                    <a:gd name="connsiteX374" fmla="*/ 822795 w 878180"/>
                    <a:gd name="connsiteY374" fmla="*/ 538454 h 656354"/>
                    <a:gd name="connsiteX375" fmla="*/ 819921 w 878180"/>
                    <a:gd name="connsiteY375" fmla="*/ 544201 h 656354"/>
                    <a:gd name="connsiteX376" fmla="*/ 818353 w 878180"/>
                    <a:gd name="connsiteY376" fmla="*/ 550733 h 656354"/>
                    <a:gd name="connsiteX377" fmla="*/ 819137 w 878180"/>
                    <a:gd name="connsiteY377" fmla="*/ 557264 h 656354"/>
                    <a:gd name="connsiteX378" fmla="*/ 817570 w 878180"/>
                    <a:gd name="connsiteY378" fmla="*/ 561183 h 656354"/>
                    <a:gd name="connsiteX379" fmla="*/ 814173 w 878180"/>
                    <a:gd name="connsiteY379" fmla="*/ 563534 h 656354"/>
                    <a:gd name="connsiteX380" fmla="*/ 808686 w 878180"/>
                    <a:gd name="connsiteY380" fmla="*/ 569543 h 656354"/>
                    <a:gd name="connsiteX381" fmla="*/ 805290 w 878180"/>
                    <a:gd name="connsiteY381" fmla="*/ 576858 h 656354"/>
                    <a:gd name="connsiteX382" fmla="*/ 804768 w 878180"/>
                    <a:gd name="connsiteY382" fmla="*/ 580777 h 656354"/>
                    <a:gd name="connsiteX383" fmla="*/ 804245 w 878180"/>
                    <a:gd name="connsiteY383" fmla="*/ 584957 h 656354"/>
                    <a:gd name="connsiteX384" fmla="*/ 803984 w 878180"/>
                    <a:gd name="connsiteY384" fmla="*/ 585218 h 656354"/>
                    <a:gd name="connsiteX385" fmla="*/ 803723 w 878180"/>
                    <a:gd name="connsiteY385" fmla="*/ 586263 h 656354"/>
                    <a:gd name="connsiteX386" fmla="*/ 802939 w 878180"/>
                    <a:gd name="connsiteY386" fmla="*/ 589137 h 656354"/>
                    <a:gd name="connsiteX387" fmla="*/ 801633 w 878180"/>
                    <a:gd name="connsiteY387" fmla="*/ 590966 h 656354"/>
                    <a:gd name="connsiteX388" fmla="*/ 798759 w 878180"/>
                    <a:gd name="connsiteY388" fmla="*/ 599849 h 656354"/>
                    <a:gd name="connsiteX389" fmla="*/ 799543 w 878180"/>
                    <a:gd name="connsiteY389" fmla="*/ 601416 h 656354"/>
                    <a:gd name="connsiteX390" fmla="*/ 800065 w 878180"/>
                    <a:gd name="connsiteY390" fmla="*/ 603767 h 656354"/>
                    <a:gd name="connsiteX391" fmla="*/ 801633 w 878180"/>
                    <a:gd name="connsiteY391" fmla="*/ 607686 h 656354"/>
                    <a:gd name="connsiteX392" fmla="*/ 799020 w 878180"/>
                    <a:gd name="connsiteY392" fmla="*/ 617352 h 656354"/>
                    <a:gd name="connsiteX393" fmla="*/ 793795 w 878180"/>
                    <a:gd name="connsiteY393" fmla="*/ 619181 h 656354"/>
                    <a:gd name="connsiteX394" fmla="*/ 788570 w 878180"/>
                    <a:gd name="connsiteY394" fmla="*/ 622578 h 656354"/>
                    <a:gd name="connsiteX395" fmla="*/ 784129 w 878180"/>
                    <a:gd name="connsiteY395" fmla="*/ 624929 h 656354"/>
                    <a:gd name="connsiteX396" fmla="*/ 779165 w 878180"/>
                    <a:gd name="connsiteY396" fmla="*/ 625451 h 656354"/>
                    <a:gd name="connsiteX397" fmla="*/ 773417 w 878180"/>
                    <a:gd name="connsiteY397" fmla="*/ 625974 h 656354"/>
                    <a:gd name="connsiteX398" fmla="*/ 769237 w 878180"/>
                    <a:gd name="connsiteY398" fmla="*/ 625974 h 656354"/>
                    <a:gd name="connsiteX399" fmla="*/ 760093 w 878180"/>
                    <a:gd name="connsiteY399" fmla="*/ 626758 h 656354"/>
                    <a:gd name="connsiteX400" fmla="*/ 754345 w 878180"/>
                    <a:gd name="connsiteY400" fmla="*/ 629631 h 656354"/>
                    <a:gd name="connsiteX401" fmla="*/ 748598 w 878180"/>
                    <a:gd name="connsiteY401" fmla="*/ 632767 h 656354"/>
                    <a:gd name="connsiteX402" fmla="*/ 742850 w 878180"/>
                    <a:gd name="connsiteY402" fmla="*/ 637208 h 656354"/>
                    <a:gd name="connsiteX403" fmla="*/ 733968 w 878180"/>
                    <a:gd name="connsiteY403" fmla="*/ 643478 h 656354"/>
                    <a:gd name="connsiteX404" fmla="*/ 725085 w 878180"/>
                    <a:gd name="connsiteY404" fmla="*/ 646090 h 656354"/>
                    <a:gd name="connsiteX405" fmla="*/ 722995 w 878180"/>
                    <a:gd name="connsiteY405" fmla="*/ 649487 h 656354"/>
                    <a:gd name="connsiteX406" fmla="*/ 721950 w 878180"/>
                    <a:gd name="connsiteY406" fmla="*/ 656279 h 656354"/>
                    <a:gd name="connsiteX407" fmla="*/ 717247 w 878180"/>
                    <a:gd name="connsiteY407" fmla="*/ 653406 h 656354"/>
                    <a:gd name="connsiteX408" fmla="*/ 712545 w 878180"/>
                    <a:gd name="connsiteY408" fmla="*/ 650793 h 656354"/>
                    <a:gd name="connsiteX409" fmla="*/ 708365 w 878180"/>
                    <a:gd name="connsiteY409" fmla="*/ 649487 h 656354"/>
                    <a:gd name="connsiteX410" fmla="*/ 705752 w 878180"/>
                    <a:gd name="connsiteY410" fmla="*/ 645045 h 656354"/>
                    <a:gd name="connsiteX411" fmla="*/ 702094 w 878180"/>
                    <a:gd name="connsiteY411" fmla="*/ 644523 h 656354"/>
                    <a:gd name="connsiteX412" fmla="*/ 698437 w 878180"/>
                    <a:gd name="connsiteY412" fmla="*/ 644000 h 656354"/>
                    <a:gd name="connsiteX413" fmla="*/ 693734 w 878180"/>
                    <a:gd name="connsiteY413" fmla="*/ 641910 h 656354"/>
                    <a:gd name="connsiteX414" fmla="*/ 699743 w 878180"/>
                    <a:gd name="connsiteY414" fmla="*/ 640604 h 656354"/>
                    <a:gd name="connsiteX415" fmla="*/ 702878 w 878180"/>
                    <a:gd name="connsiteY415" fmla="*/ 638514 h 656354"/>
                    <a:gd name="connsiteX416" fmla="*/ 699743 w 878180"/>
                    <a:gd name="connsiteY416" fmla="*/ 637469 h 656354"/>
                    <a:gd name="connsiteX417" fmla="*/ 695041 w 878180"/>
                    <a:gd name="connsiteY417" fmla="*/ 639298 h 656354"/>
                    <a:gd name="connsiteX418" fmla="*/ 691644 w 878180"/>
                    <a:gd name="connsiteY418" fmla="*/ 639820 h 656354"/>
                    <a:gd name="connsiteX419" fmla="*/ 689293 w 878180"/>
                    <a:gd name="connsiteY419" fmla="*/ 638775 h 656354"/>
                    <a:gd name="connsiteX420" fmla="*/ 691906 w 878180"/>
                    <a:gd name="connsiteY420" fmla="*/ 636424 h 656354"/>
                    <a:gd name="connsiteX421" fmla="*/ 692951 w 878180"/>
                    <a:gd name="connsiteY421" fmla="*/ 632767 h 656354"/>
                    <a:gd name="connsiteX422" fmla="*/ 693212 w 878180"/>
                    <a:gd name="connsiteY422" fmla="*/ 629893 h 656354"/>
                    <a:gd name="connsiteX423" fmla="*/ 690599 w 878180"/>
                    <a:gd name="connsiteY423" fmla="*/ 627541 h 656354"/>
                    <a:gd name="connsiteX424" fmla="*/ 686158 w 878180"/>
                    <a:gd name="connsiteY424" fmla="*/ 627803 h 656354"/>
                    <a:gd name="connsiteX425" fmla="*/ 683023 w 878180"/>
                    <a:gd name="connsiteY425" fmla="*/ 630676 h 656354"/>
                    <a:gd name="connsiteX426" fmla="*/ 679627 w 878180"/>
                    <a:gd name="connsiteY426" fmla="*/ 632505 h 656354"/>
                    <a:gd name="connsiteX427" fmla="*/ 680672 w 878180"/>
                    <a:gd name="connsiteY427" fmla="*/ 635379 h 656354"/>
                    <a:gd name="connsiteX428" fmla="*/ 681194 w 878180"/>
                    <a:gd name="connsiteY428" fmla="*/ 638514 h 656354"/>
                    <a:gd name="connsiteX429" fmla="*/ 675708 w 878180"/>
                    <a:gd name="connsiteY429" fmla="*/ 640343 h 656354"/>
                    <a:gd name="connsiteX430" fmla="*/ 669961 w 878180"/>
                    <a:gd name="connsiteY430" fmla="*/ 642694 h 656354"/>
                    <a:gd name="connsiteX431" fmla="*/ 667348 w 878180"/>
                    <a:gd name="connsiteY431" fmla="*/ 646090 h 656354"/>
                    <a:gd name="connsiteX432" fmla="*/ 660033 w 878180"/>
                    <a:gd name="connsiteY432" fmla="*/ 649225 h 656354"/>
                    <a:gd name="connsiteX433" fmla="*/ 656375 w 878180"/>
                    <a:gd name="connsiteY433" fmla="*/ 648181 h 656354"/>
                    <a:gd name="connsiteX434" fmla="*/ 651411 w 878180"/>
                    <a:gd name="connsiteY434" fmla="*/ 646874 h 656354"/>
                    <a:gd name="connsiteX435" fmla="*/ 646709 w 878180"/>
                    <a:gd name="connsiteY435" fmla="*/ 643739 h 656354"/>
                    <a:gd name="connsiteX436" fmla="*/ 641483 w 878180"/>
                    <a:gd name="connsiteY436" fmla="*/ 641388 h 656354"/>
                    <a:gd name="connsiteX437" fmla="*/ 634691 w 878180"/>
                    <a:gd name="connsiteY437" fmla="*/ 636947 h 656354"/>
                    <a:gd name="connsiteX438" fmla="*/ 624502 w 878180"/>
                    <a:gd name="connsiteY438" fmla="*/ 636947 h 656354"/>
                    <a:gd name="connsiteX439" fmla="*/ 621889 w 878180"/>
                    <a:gd name="connsiteY439" fmla="*/ 635901 h 656354"/>
                    <a:gd name="connsiteX440" fmla="*/ 619016 w 878180"/>
                    <a:gd name="connsiteY440" fmla="*/ 637208 h 656354"/>
                    <a:gd name="connsiteX441" fmla="*/ 613529 w 878180"/>
                    <a:gd name="connsiteY441" fmla="*/ 637208 h 656354"/>
                    <a:gd name="connsiteX442" fmla="*/ 611701 w 878180"/>
                    <a:gd name="connsiteY442" fmla="*/ 634334 h 656354"/>
                    <a:gd name="connsiteX443" fmla="*/ 606476 w 878180"/>
                    <a:gd name="connsiteY443" fmla="*/ 631983 h 656354"/>
                    <a:gd name="connsiteX444" fmla="*/ 597593 w 878180"/>
                    <a:gd name="connsiteY444" fmla="*/ 629109 h 656354"/>
                    <a:gd name="connsiteX445" fmla="*/ 592629 w 878180"/>
                    <a:gd name="connsiteY445" fmla="*/ 625190 h 656354"/>
                    <a:gd name="connsiteX446" fmla="*/ 590278 w 878180"/>
                    <a:gd name="connsiteY446" fmla="*/ 622316 h 656354"/>
                    <a:gd name="connsiteX447" fmla="*/ 587665 w 878180"/>
                    <a:gd name="connsiteY447" fmla="*/ 618398 h 656354"/>
                    <a:gd name="connsiteX448" fmla="*/ 584791 w 878180"/>
                    <a:gd name="connsiteY448" fmla="*/ 615785 h 656354"/>
                    <a:gd name="connsiteX449" fmla="*/ 581395 w 878180"/>
                    <a:gd name="connsiteY449" fmla="*/ 612127 h 656354"/>
                    <a:gd name="connsiteX450" fmla="*/ 579566 w 878180"/>
                    <a:gd name="connsiteY450" fmla="*/ 601938 h 656354"/>
                    <a:gd name="connsiteX451" fmla="*/ 581917 w 878180"/>
                    <a:gd name="connsiteY451" fmla="*/ 596713 h 656354"/>
                    <a:gd name="connsiteX452" fmla="*/ 579828 w 878180"/>
                    <a:gd name="connsiteY452" fmla="*/ 589921 h 656354"/>
                    <a:gd name="connsiteX453" fmla="*/ 574864 w 878180"/>
                    <a:gd name="connsiteY453" fmla="*/ 584173 h 656354"/>
                    <a:gd name="connsiteX454" fmla="*/ 571467 w 878180"/>
                    <a:gd name="connsiteY454" fmla="*/ 580516 h 656354"/>
                    <a:gd name="connsiteX455" fmla="*/ 568594 w 878180"/>
                    <a:gd name="connsiteY455" fmla="*/ 575552 h 656354"/>
                    <a:gd name="connsiteX456" fmla="*/ 567810 w 878180"/>
                    <a:gd name="connsiteY456" fmla="*/ 570327 h 656354"/>
                    <a:gd name="connsiteX457" fmla="*/ 566503 w 878180"/>
                    <a:gd name="connsiteY457" fmla="*/ 564840 h 656354"/>
                    <a:gd name="connsiteX458" fmla="*/ 558404 w 878180"/>
                    <a:gd name="connsiteY458" fmla="*/ 566147 h 656354"/>
                    <a:gd name="connsiteX459" fmla="*/ 549522 w 878180"/>
                    <a:gd name="connsiteY459" fmla="*/ 569804 h 656354"/>
                    <a:gd name="connsiteX460" fmla="*/ 547693 w 878180"/>
                    <a:gd name="connsiteY460" fmla="*/ 566930 h 656354"/>
                    <a:gd name="connsiteX461" fmla="*/ 551351 w 878180"/>
                    <a:gd name="connsiteY461" fmla="*/ 561183 h 656354"/>
                    <a:gd name="connsiteX462" fmla="*/ 554225 w 878180"/>
                    <a:gd name="connsiteY462" fmla="*/ 555697 h 656354"/>
                    <a:gd name="connsiteX463" fmla="*/ 551090 w 878180"/>
                    <a:gd name="connsiteY463" fmla="*/ 547336 h 656354"/>
                    <a:gd name="connsiteX464" fmla="*/ 546387 w 878180"/>
                    <a:gd name="connsiteY464" fmla="*/ 539760 h 656354"/>
                    <a:gd name="connsiteX465" fmla="*/ 542991 w 878180"/>
                    <a:gd name="connsiteY465" fmla="*/ 538454 h 656354"/>
                    <a:gd name="connsiteX466" fmla="*/ 540640 w 878180"/>
                    <a:gd name="connsiteY466" fmla="*/ 545769 h 656354"/>
                    <a:gd name="connsiteX467" fmla="*/ 534631 w 878180"/>
                    <a:gd name="connsiteY467" fmla="*/ 557786 h 656354"/>
                    <a:gd name="connsiteX468" fmla="*/ 532018 w 878180"/>
                    <a:gd name="connsiteY468" fmla="*/ 557786 h 656354"/>
                    <a:gd name="connsiteX469" fmla="*/ 528883 w 878180"/>
                    <a:gd name="connsiteY469" fmla="*/ 558309 h 656354"/>
                    <a:gd name="connsiteX470" fmla="*/ 521568 w 878180"/>
                    <a:gd name="connsiteY470" fmla="*/ 559354 h 656354"/>
                    <a:gd name="connsiteX471" fmla="*/ 518433 w 878180"/>
                    <a:gd name="connsiteY471" fmla="*/ 557786 h 656354"/>
                    <a:gd name="connsiteX472" fmla="*/ 522613 w 878180"/>
                    <a:gd name="connsiteY472" fmla="*/ 553868 h 656354"/>
                    <a:gd name="connsiteX473" fmla="*/ 529405 w 878180"/>
                    <a:gd name="connsiteY473" fmla="*/ 551255 h 656354"/>
                    <a:gd name="connsiteX474" fmla="*/ 529666 w 878180"/>
                    <a:gd name="connsiteY474" fmla="*/ 546030 h 656354"/>
                    <a:gd name="connsiteX475" fmla="*/ 530450 w 878180"/>
                    <a:gd name="connsiteY475" fmla="*/ 540544 h 656354"/>
                    <a:gd name="connsiteX476" fmla="*/ 530973 w 878180"/>
                    <a:gd name="connsiteY476" fmla="*/ 534274 h 656354"/>
                    <a:gd name="connsiteX477" fmla="*/ 534891 w 878180"/>
                    <a:gd name="connsiteY477" fmla="*/ 529048 h 656354"/>
                    <a:gd name="connsiteX478" fmla="*/ 536721 w 878180"/>
                    <a:gd name="connsiteY478" fmla="*/ 524346 h 656354"/>
                    <a:gd name="connsiteX479" fmla="*/ 539333 w 878180"/>
                    <a:gd name="connsiteY479" fmla="*/ 516247 h 656354"/>
                    <a:gd name="connsiteX480" fmla="*/ 541162 w 878180"/>
                    <a:gd name="connsiteY480" fmla="*/ 504491 h 656354"/>
                    <a:gd name="connsiteX481" fmla="*/ 539072 w 878180"/>
                    <a:gd name="connsiteY481" fmla="*/ 499527 h 656354"/>
                    <a:gd name="connsiteX482" fmla="*/ 534891 w 878180"/>
                    <a:gd name="connsiteY482" fmla="*/ 502401 h 656354"/>
                    <a:gd name="connsiteX483" fmla="*/ 530189 w 878180"/>
                    <a:gd name="connsiteY483" fmla="*/ 511022 h 656354"/>
                    <a:gd name="connsiteX484" fmla="*/ 524441 w 878180"/>
                    <a:gd name="connsiteY484" fmla="*/ 519643 h 656354"/>
                    <a:gd name="connsiteX485" fmla="*/ 518955 w 878180"/>
                    <a:gd name="connsiteY485" fmla="*/ 524607 h 656354"/>
                    <a:gd name="connsiteX486" fmla="*/ 513208 w 878180"/>
                    <a:gd name="connsiteY486" fmla="*/ 526697 h 656354"/>
                    <a:gd name="connsiteX487" fmla="*/ 507721 w 878180"/>
                    <a:gd name="connsiteY487" fmla="*/ 530877 h 656354"/>
                    <a:gd name="connsiteX488" fmla="*/ 504325 w 878180"/>
                    <a:gd name="connsiteY488" fmla="*/ 537148 h 656354"/>
                    <a:gd name="connsiteX489" fmla="*/ 498316 w 878180"/>
                    <a:gd name="connsiteY489" fmla="*/ 545246 h 656354"/>
                    <a:gd name="connsiteX490" fmla="*/ 497009 w 878180"/>
                    <a:gd name="connsiteY490" fmla="*/ 550733 h 656354"/>
                    <a:gd name="connsiteX491" fmla="*/ 496749 w 878180"/>
                    <a:gd name="connsiteY491" fmla="*/ 554390 h 656354"/>
                    <a:gd name="connsiteX492" fmla="*/ 488911 w 878180"/>
                    <a:gd name="connsiteY492" fmla="*/ 553345 h 656354"/>
                    <a:gd name="connsiteX493" fmla="*/ 487082 w 878180"/>
                    <a:gd name="connsiteY493" fmla="*/ 551255 h 656354"/>
                    <a:gd name="connsiteX494" fmla="*/ 486298 w 878180"/>
                    <a:gd name="connsiteY494" fmla="*/ 549426 h 656354"/>
                    <a:gd name="connsiteX495" fmla="*/ 482118 w 878180"/>
                    <a:gd name="connsiteY495" fmla="*/ 547598 h 656354"/>
                    <a:gd name="connsiteX496" fmla="*/ 482118 w 878180"/>
                    <a:gd name="connsiteY496" fmla="*/ 543679 h 656354"/>
                    <a:gd name="connsiteX497" fmla="*/ 484992 w 878180"/>
                    <a:gd name="connsiteY497" fmla="*/ 538192 h 656354"/>
                    <a:gd name="connsiteX498" fmla="*/ 484470 w 878180"/>
                    <a:gd name="connsiteY498" fmla="*/ 532445 h 656354"/>
                    <a:gd name="connsiteX499" fmla="*/ 481334 w 878180"/>
                    <a:gd name="connsiteY499" fmla="*/ 529571 h 656354"/>
                    <a:gd name="connsiteX500" fmla="*/ 477415 w 878180"/>
                    <a:gd name="connsiteY500" fmla="*/ 526175 h 656354"/>
                    <a:gd name="connsiteX501" fmla="*/ 473497 w 878180"/>
                    <a:gd name="connsiteY501" fmla="*/ 523040 h 656354"/>
                    <a:gd name="connsiteX502" fmla="*/ 468533 w 878180"/>
                    <a:gd name="connsiteY502" fmla="*/ 510499 h 656354"/>
                    <a:gd name="connsiteX503" fmla="*/ 462263 w 878180"/>
                    <a:gd name="connsiteY503" fmla="*/ 508671 h 656354"/>
                    <a:gd name="connsiteX504" fmla="*/ 458605 w 878180"/>
                    <a:gd name="connsiteY504" fmla="*/ 506581 h 656354"/>
                    <a:gd name="connsiteX505" fmla="*/ 459128 w 878180"/>
                    <a:gd name="connsiteY505" fmla="*/ 499004 h 656354"/>
                    <a:gd name="connsiteX506" fmla="*/ 454948 w 878180"/>
                    <a:gd name="connsiteY506" fmla="*/ 495608 h 656354"/>
                    <a:gd name="connsiteX507" fmla="*/ 449200 w 878180"/>
                    <a:gd name="connsiteY507" fmla="*/ 491428 h 656354"/>
                    <a:gd name="connsiteX508" fmla="*/ 447894 w 878180"/>
                    <a:gd name="connsiteY508" fmla="*/ 488554 h 656354"/>
                    <a:gd name="connsiteX509" fmla="*/ 444498 w 878180"/>
                    <a:gd name="connsiteY509" fmla="*/ 485419 h 656354"/>
                    <a:gd name="connsiteX510" fmla="*/ 438750 w 878180"/>
                    <a:gd name="connsiteY510" fmla="*/ 484897 h 656354"/>
                    <a:gd name="connsiteX511" fmla="*/ 431173 w 878180"/>
                    <a:gd name="connsiteY511" fmla="*/ 484113 h 656354"/>
                    <a:gd name="connsiteX512" fmla="*/ 422291 w 878180"/>
                    <a:gd name="connsiteY512" fmla="*/ 483329 h 656354"/>
                    <a:gd name="connsiteX513" fmla="*/ 418111 w 878180"/>
                    <a:gd name="connsiteY513" fmla="*/ 483590 h 656354"/>
                    <a:gd name="connsiteX514" fmla="*/ 415237 w 878180"/>
                    <a:gd name="connsiteY514" fmla="*/ 484113 h 656354"/>
                    <a:gd name="connsiteX515" fmla="*/ 409751 w 878180"/>
                    <a:gd name="connsiteY515" fmla="*/ 480194 h 656354"/>
                    <a:gd name="connsiteX516" fmla="*/ 402435 w 878180"/>
                    <a:gd name="connsiteY516" fmla="*/ 474969 h 656354"/>
                    <a:gd name="connsiteX517" fmla="*/ 394337 w 878180"/>
                    <a:gd name="connsiteY517" fmla="*/ 472095 h 656354"/>
                    <a:gd name="connsiteX518" fmla="*/ 385976 w 878180"/>
                    <a:gd name="connsiteY518" fmla="*/ 472879 h 656354"/>
                    <a:gd name="connsiteX519" fmla="*/ 379968 w 878180"/>
                    <a:gd name="connsiteY519" fmla="*/ 474185 h 656354"/>
                    <a:gd name="connsiteX520" fmla="*/ 371607 w 878180"/>
                    <a:gd name="connsiteY520" fmla="*/ 475491 h 656354"/>
                    <a:gd name="connsiteX521" fmla="*/ 363247 w 878180"/>
                    <a:gd name="connsiteY521" fmla="*/ 475753 h 656354"/>
                    <a:gd name="connsiteX522" fmla="*/ 342869 w 878180"/>
                    <a:gd name="connsiteY522" fmla="*/ 477843 h 656354"/>
                    <a:gd name="connsiteX523" fmla="*/ 339734 w 878180"/>
                    <a:gd name="connsiteY523" fmla="*/ 478627 h 656354"/>
                    <a:gd name="connsiteX524" fmla="*/ 335555 w 878180"/>
                    <a:gd name="connsiteY524" fmla="*/ 479933 h 656354"/>
                    <a:gd name="connsiteX525" fmla="*/ 326933 w 878180"/>
                    <a:gd name="connsiteY525" fmla="*/ 484113 h 656354"/>
                    <a:gd name="connsiteX526" fmla="*/ 323275 w 878180"/>
                    <a:gd name="connsiteY526" fmla="*/ 485419 h 656354"/>
                    <a:gd name="connsiteX527" fmla="*/ 319356 w 878180"/>
                    <a:gd name="connsiteY527" fmla="*/ 486987 h 656354"/>
                    <a:gd name="connsiteX528" fmla="*/ 304465 w 878180"/>
                    <a:gd name="connsiteY528" fmla="*/ 489077 h 656354"/>
                    <a:gd name="connsiteX529" fmla="*/ 295060 w 878180"/>
                    <a:gd name="connsiteY529" fmla="*/ 487770 h 656354"/>
                    <a:gd name="connsiteX530" fmla="*/ 290880 w 878180"/>
                    <a:gd name="connsiteY530" fmla="*/ 487509 h 656354"/>
                    <a:gd name="connsiteX531" fmla="*/ 287222 w 878180"/>
                    <a:gd name="connsiteY531" fmla="*/ 487770 h 656354"/>
                    <a:gd name="connsiteX532" fmla="*/ 284348 w 878180"/>
                    <a:gd name="connsiteY532" fmla="*/ 487770 h 656354"/>
                    <a:gd name="connsiteX533" fmla="*/ 281213 w 878180"/>
                    <a:gd name="connsiteY533" fmla="*/ 489077 h 656354"/>
                    <a:gd name="connsiteX534" fmla="*/ 275466 w 878180"/>
                    <a:gd name="connsiteY534" fmla="*/ 493518 h 656354"/>
                    <a:gd name="connsiteX535" fmla="*/ 264493 w 878180"/>
                    <a:gd name="connsiteY535" fmla="*/ 500049 h 656354"/>
                    <a:gd name="connsiteX536" fmla="*/ 258745 w 878180"/>
                    <a:gd name="connsiteY536" fmla="*/ 502139 h 656354"/>
                    <a:gd name="connsiteX537" fmla="*/ 253782 w 878180"/>
                    <a:gd name="connsiteY537" fmla="*/ 503185 h 656354"/>
                    <a:gd name="connsiteX538" fmla="*/ 249601 w 878180"/>
                    <a:gd name="connsiteY538" fmla="*/ 504491 h 656354"/>
                    <a:gd name="connsiteX539" fmla="*/ 247773 w 878180"/>
                    <a:gd name="connsiteY539" fmla="*/ 505274 h 656354"/>
                    <a:gd name="connsiteX540" fmla="*/ 246205 w 878180"/>
                    <a:gd name="connsiteY540" fmla="*/ 506842 h 656354"/>
                    <a:gd name="connsiteX541" fmla="*/ 242025 w 878180"/>
                    <a:gd name="connsiteY541" fmla="*/ 510761 h 656354"/>
                    <a:gd name="connsiteX542" fmla="*/ 239674 w 878180"/>
                    <a:gd name="connsiteY542" fmla="*/ 516508 h 656354"/>
                    <a:gd name="connsiteX543" fmla="*/ 237584 w 878180"/>
                    <a:gd name="connsiteY543" fmla="*/ 521995 h 656354"/>
                    <a:gd name="connsiteX544" fmla="*/ 235232 w 878180"/>
                    <a:gd name="connsiteY544" fmla="*/ 525130 h 656354"/>
                    <a:gd name="connsiteX545" fmla="*/ 230269 w 878180"/>
                    <a:gd name="connsiteY545" fmla="*/ 528004 h 656354"/>
                    <a:gd name="connsiteX546" fmla="*/ 225044 w 878180"/>
                    <a:gd name="connsiteY546" fmla="*/ 529832 h 656354"/>
                    <a:gd name="connsiteX547" fmla="*/ 220079 w 878180"/>
                    <a:gd name="connsiteY547" fmla="*/ 528526 h 656354"/>
                    <a:gd name="connsiteX548" fmla="*/ 207801 w 878180"/>
                    <a:gd name="connsiteY548" fmla="*/ 530094 h 656354"/>
                    <a:gd name="connsiteX549" fmla="*/ 199963 w 878180"/>
                    <a:gd name="connsiteY549" fmla="*/ 531661 h 656354"/>
                    <a:gd name="connsiteX550" fmla="*/ 196567 w 878180"/>
                    <a:gd name="connsiteY550" fmla="*/ 531139 h 656354"/>
                    <a:gd name="connsiteX551" fmla="*/ 193171 w 878180"/>
                    <a:gd name="connsiteY551" fmla="*/ 527742 h 656354"/>
                    <a:gd name="connsiteX552" fmla="*/ 185072 w 878180"/>
                    <a:gd name="connsiteY552" fmla="*/ 526959 h 656354"/>
                    <a:gd name="connsiteX553" fmla="*/ 173054 w 878180"/>
                    <a:gd name="connsiteY553" fmla="*/ 526697 h 656354"/>
                    <a:gd name="connsiteX554" fmla="*/ 162865 w 878180"/>
                    <a:gd name="connsiteY554" fmla="*/ 526175 h 656354"/>
                    <a:gd name="connsiteX555" fmla="*/ 155811 w 878180"/>
                    <a:gd name="connsiteY555" fmla="*/ 528526 h 656354"/>
                    <a:gd name="connsiteX556" fmla="*/ 150064 w 878180"/>
                    <a:gd name="connsiteY556" fmla="*/ 530616 h 656354"/>
                    <a:gd name="connsiteX557" fmla="*/ 144055 w 878180"/>
                    <a:gd name="connsiteY557" fmla="*/ 532445 h 656354"/>
                    <a:gd name="connsiteX558" fmla="*/ 140658 w 878180"/>
                    <a:gd name="connsiteY558" fmla="*/ 537148 h 656354"/>
                    <a:gd name="connsiteX559" fmla="*/ 137784 w 878180"/>
                    <a:gd name="connsiteY559" fmla="*/ 543417 h 656354"/>
                    <a:gd name="connsiteX560" fmla="*/ 132559 w 878180"/>
                    <a:gd name="connsiteY560" fmla="*/ 545508 h 656354"/>
                    <a:gd name="connsiteX561" fmla="*/ 129947 w 878180"/>
                    <a:gd name="connsiteY561" fmla="*/ 544463 h 656354"/>
                    <a:gd name="connsiteX562" fmla="*/ 126812 w 878180"/>
                    <a:gd name="connsiteY562" fmla="*/ 545246 h 656354"/>
                    <a:gd name="connsiteX563" fmla="*/ 123938 w 878180"/>
                    <a:gd name="connsiteY563" fmla="*/ 547859 h 656354"/>
                    <a:gd name="connsiteX564" fmla="*/ 119758 w 878180"/>
                    <a:gd name="connsiteY564" fmla="*/ 550733 h 656354"/>
                    <a:gd name="connsiteX565" fmla="*/ 114533 w 878180"/>
                    <a:gd name="connsiteY565" fmla="*/ 554651 h 656354"/>
                    <a:gd name="connsiteX566" fmla="*/ 107740 w 878180"/>
                    <a:gd name="connsiteY566" fmla="*/ 556742 h 656354"/>
                    <a:gd name="connsiteX567" fmla="*/ 100425 w 878180"/>
                    <a:gd name="connsiteY567" fmla="*/ 559093 h 656354"/>
                    <a:gd name="connsiteX568" fmla="*/ 96245 w 878180"/>
                    <a:gd name="connsiteY568" fmla="*/ 558570 h 656354"/>
                    <a:gd name="connsiteX569" fmla="*/ 93632 w 878180"/>
                    <a:gd name="connsiteY569" fmla="*/ 557003 h 656354"/>
                    <a:gd name="connsiteX570" fmla="*/ 83966 w 878180"/>
                    <a:gd name="connsiteY570" fmla="*/ 554129 h 656354"/>
                    <a:gd name="connsiteX571" fmla="*/ 80308 w 878180"/>
                    <a:gd name="connsiteY571" fmla="*/ 553868 h 656354"/>
                    <a:gd name="connsiteX572" fmla="*/ 72732 w 878180"/>
                    <a:gd name="connsiteY572" fmla="*/ 553868 h 656354"/>
                    <a:gd name="connsiteX573" fmla="*/ 67768 w 878180"/>
                    <a:gd name="connsiteY573" fmla="*/ 550733 h 656354"/>
                    <a:gd name="connsiteX574" fmla="*/ 62543 w 878180"/>
                    <a:gd name="connsiteY574" fmla="*/ 546553 h 656354"/>
                    <a:gd name="connsiteX575" fmla="*/ 57057 w 878180"/>
                    <a:gd name="connsiteY575" fmla="*/ 544201 h 656354"/>
                    <a:gd name="connsiteX576" fmla="*/ 53922 w 878180"/>
                    <a:gd name="connsiteY576" fmla="*/ 542634 h 656354"/>
                    <a:gd name="connsiteX577" fmla="*/ 48697 w 878180"/>
                    <a:gd name="connsiteY577" fmla="*/ 537148 h 656354"/>
                    <a:gd name="connsiteX578" fmla="*/ 45823 w 878180"/>
                    <a:gd name="connsiteY578" fmla="*/ 532184 h 656354"/>
                    <a:gd name="connsiteX579" fmla="*/ 45562 w 878180"/>
                    <a:gd name="connsiteY579" fmla="*/ 526959 h 656354"/>
                    <a:gd name="connsiteX580" fmla="*/ 46345 w 878180"/>
                    <a:gd name="connsiteY580" fmla="*/ 520688 h 656354"/>
                    <a:gd name="connsiteX581" fmla="*/ 53138 w 878180"/>
                    <a:gd name="connsiteY581" fmla="*/ 515986 h 656354"/>
                    <a:gd name="connsiteX582" fmla="*/ 59931 w 878180"/>
                    <a:gd name="connsiteY582" fmla="*/ 514418 h 656354"/>
                    <a:gd name="connsiteX583" fmla="*/ 58885 w 878180"/>
                    <a:gd name="connsiteY583" fmla="*/ 508410 h 656354"/>
                    <a:gd name="connsiteX584" fmla="*/ 58625 w 878180"/>
                    <a:gd name="connsiteY584" fmla="*/ 502139 h 656354"/>
                    <a:gd name="connsiteX585" fmla="*/ 61759 w 878180"/>
                    <a:gd name="connsiteY585" fmla="*/ 496653 h 656354"/>
                    <a:gd name="connsiteX586" fmla="*/ 62020 w 878180"/>
                    <a:gd name="connsiteY586" fmla="*/ 489077 h 656354"/>
                    <a:gd name="connsiteX587" fmla="*/ 60714 w 878180"/>
                    <a:gd name="connsiteY587" fmla="*/ 479410 h 656354"/>
                    <a:gd name="connsiteX588" fmla="*/ 59931 w 878180"/>
                    <a:gd name="connsiteY588" fmla="*/ 476275 h 656354"/>
                    <a:gd name="connsiteX589" fmla="*/ 57318 w 878180"/>
                    <a:gd name="connsiteY589" fmla="*/ 472618 h 656354"/>
                    <a:gd name="connsiteX590" fmla="*/ 57318 w 878180"/>
                    <a:gd name="connsiteY590" fmla="*/ 472095 h 656354"/>
                    <a:gd name="connsiteX591" fmla="*/ 56534 w 878180"/>
                    <a:gd name="connsiteY591" fmla="*/ 470005 h 656354"/>
                    <a:gd name="connsiteX592" fmla="*/ 55228 w 878180"/>
                    <a:gd name="connsiteY592" fmla="*/ 466609 h 656354"/>
                    <a:gd name="connsiteX593" fmla="*/ 53660 w 878180"/>
                    <a:gd name="connsiteY593" fmla="*/ 463474 h 656354"/>
                    <a:gd name="connsiteX594" fmla="*/ 52093 w 878180"/>
                    <a:gd name="connsiteY594" fmla="*/ 459555 h 656354"/>
                    <a:gd name="connsiteX595" fmla="*/ 47390 w 878180"/>
                    <a:gd name="connsiteY595" fmla="*/ 450934 h 656354"/>
                    <a:gd name="connsiteX596" fmla="*/ 45039 w 878180"/>
                    <a:gd name="connsiteY596" fmla="*/ 442835 h 656354"/>
                    <a:gd name="connsiteX597" fmla="*/ 42688 w 878180"/>
                    <a:gd name="connsiteY597" fmla="*/ 433430 h 656354"/>
                    <a:gd name="connsiteX598" fmla="*/ 42165 w 878180"/>
                    <a:gd name="connsiteY598" fmla="*/ 428988 h 656354"/>
                    <a:gd name="connsiteX599" fmla="*/ 42165 w 878180"/>
                    <a:gd name="connsiteY599" fmla="*/ 424547 h 656354"/>
                    <a:gd name="connsiteX600" fmla="*/ 41643 w 878180"/>
                    <a:gd name="connsiteY600" fmla="*/ 418799 h 656354"/>
                    <a:gd name="connsiteX601" fmla="*/ 41381 w 878180"/>
                    <a:gd name="connsiteY601" fmla="*/ 414619 h 656354"/>
                    <a:gd name="connsiteX602" fmla="*/ 37463 w 878180"/>
                    <a:gd name="connsiteY602" fmla="*/ 409133 h 656354"/>
                    <a:gd name="connsiteX603" fmla="*/ 34850 w 878180"/>
                    <a:gd name="connsiteY603" fmla="*/ 402340 h 656354"/>
                    <a:gd name="connsiteX604" fmla="*/ 33805 w 878180"/>
                    <a:gd name="connsiteY604" fmla="*/ 399728 h 656354"/>
                    <a:gd name="connsiteX605" fmla="*/ 32499 w 878180"/>
                    <a:gd name="connsiteY605" fmla="*/ 396593 h 656354"/>
                    <a:gd name="connsiteX606" fmla="*/ 29886 w 878180"/>
                    <a:gd name="connsiteY606" fmla="*/ 394764 h 656354"/>
                    <a:gd name="connsiteX607" fmla="*/ 27535 w 878180"/>
                    <a:gd name="connsiteY607" fmla="*/ 392413 h 656354"/>
                    <a:gd name="connsiteX608" fmla="*/ 26229 w 878180"/>
                    <a:gd name="connsiteY608" fmla="*/ 387710 h 656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</a:cxnLst>
                  <a:rect l="l" t="t" r="r" b="b"/>
                  <a:pathLst>
                    <a:path w="878180" h="656354">
                      <a:moveTo>
                        <a:pt x="26229" y="387710"/>
                      </a:moveTo>
                      <a:cubicBezTo>
                        <a:pt x="25968" y="387449"/>
                        <a:pt x="25968" y="387188"/>
                        <a:pt x="25706" y="386926"/>
                      </a:cubicBezTo>
                      <a:cubicBezTo>
                        <a:pt x="24922" y="385620"/>
                        <a:pt x="24661" y="384575"/>
                        <a:pt x="24661" y="382746"/>
                      </a:cubicBezTo>
                      <a:cubicBezTo>
                        <a:pt x="24661" y="378305"/>
                        <a:pt x="24661" y="373341"/>
                        <a:pt x="22571" y="369422"/>
                      </a:cubicBezTo>
                      <a:cubicBezTo>
                        <a:pt x="20743" y="365765"/>
                        <a:pt x="17607" y="363152"/>
                        <a:pt x="15256" y="360017"/>
                      </a:cubicBezTo>
                      <a:cubicBezTo>
                        <a:pt x="14734" y="359233"/>
                        <a:pt x="13688" y="358450"/>
                        <a:pt x="13166" y="357666"/>
                      </a:cubicBezTo>
                      <a:cubicBezTo>
                        <a:pt x="12382" y="356621"/>
                        <a:pt x="11599" y="355576"/>
                        <a:pt x="10815" y="354531"/>
                      </a:cubicBezTo>
                      <a:cubicBezTo>
                        <a:pt x="9247" y="352702"/>
                        <a:pt x="7941" y="350612"/>
                        <a:pt x="6896" y="348522"/>
                      </a:cubicBezTo>
                      <a:cubicBezTo>
                        <a:pt x="6374" y="347216"/>
                        <a:pt x="5590" y="345909"/>
                        <a:pt x="4806" y="344603"/>
                      </a:cubicBezTo>
                      <a:cubicBezTo>
                        <a:pt x="4022" y="343036"/>
                        <a:pt x="3238" y="341991"/>
                        <a:pt x="2455" y="340423"/>
                      </a:cubicBezTo>
                      <a:cubicBezTo>
                        <a:pt x="1148" y="338333"/>
                        <a:pt x="-419" y="335982"/>
                        <a:pt x="103" y="333369"/>
                      </a:cubicBezTo>
                      <a:cubicBezTo>
                        <a:pt x="2193" y="335198"/>
                        <a:pt x="4283" y="337027"/>
                        <a:pt x="6112" y="339378"/>
                      </a:cubicBezTo>
                      <a:cubicBezTo>
                        <a:pt x="8202" y="342252"/>
                        <a:pt x="9769" y="345126"/>
                        <a:pt x="11860" y="348000"/>
                      </a:cubicBezTo>
                      <a:cubicBezTo>
                        <a:pt x="13427" y="350089"/>
                        <a:pt x="15517" y="353225"/>
                        <a:pt x="18391" y="354008"/>
                      </a:cubicBezTo>
                      <a:cubicBezTo>
                        <a:pt x="20743" y="354792"/>
                        <a:pt x="21003" y="352702"/>
                        <a:pt x="20743" y="350873"/>
                      </a:cubicBezTo>
                      <a:cubicBezTo>
                        <a:pt x="19959" y="347477"/>
                        <a:pt x="17607" y="344081"/>
                        <a:pt x="15778" y="341207"/>
                      </a:cubicBezTo>
                      <a:cubicBezTo>
                        <a:pt x="14734" y="339639"/>
                        <a:pt x="13950" y="338333"/>
                        <a:pt x="12905" y="336766"/>
                      </a:cubicBezTo>
                      <a:cubicBezTo>
                        <a:pt x="12382" y="335720"/>
                        <a:pt x="11599" y="334676"/>
                        <a:pt x="11337" y="333369"/>
                      </a:cubicBezTo>
                      <a:cubicBezTo>
                        <a:pt x="11076" y="331279"/>
                        <a:pt x="13688" y="333108"/>
                        <a:pt x="14472" y="333892"/>
                      </a:cubicBezTo>
                      <a:cubicBezTo>
                        <a:pt x="16824" y="335982"/>
                        <a:pt x="18913" y="338856"/>
                        <a:pt x="20743" y="341468"/>
                      </a:cubicBezTo>
                      <a:cubicBezTo>
                        <a:pt x="21526" y="342513"/>
                        <a:pt x="23094" y="345909"/>
                        <a:pt x="24922" y="346171"/>
                      </a:cubicBezTo>
                      <a:cubicBezTo>
                        <a:pt x="26229" y="346171"/>
                        <a:pt x="27012" y="343558"/>
                        <a:pt x="27274" y="342513"/>
                      </a:cubicBezTo>
                      <a:cubicBezTo>
                        <a:pt x="27796" y="340423"/>
                        <a:pt x="28057" y="338333"/>
                        <a:pt x="27535" y="336243"/>
                      </a:cubicBezTo>
                      <a:cubicBezTo>
                        <a:pt x="27012" y="333892"/>
                        <a:pt x="25706" y="331802"/>
                        <a:pt x="24661" y="329712"/>
                      </a:cubicBezTo>
                      <a:cubicBezTo>
                        <a:pt x="22310" y="325532"/>
                        <a:pt x="20481" y="321090"/>
                        <a:pt x="18130" y="316910"/>
                      </a:cubicBezTo>
                      <a:cubicBezTo>
                        <a:pt x="15778" y="312469"/>
                        <a:pt x="13427" y="308289"/>
                        <a:pt x="11860" y="303586"/>
                      </a:cubicBezTo>
                      <a:cubicBezTo>
                        <a:pt x="10815" y="300190"/>
                        <a:pt x="8725" y="294965"/>
                        <a:pt x="11076" y="291830"/>
                      </a:cubicBezTo>
                      <a:cubicBezTo>
                        <a:pt x="12121" y="290262"/>
                        <a:pt x="13950" y="288956"/>
                        <a:pt x="14734" y="287388"/>
                      </a:cubicBezTo>
                      <a:cubicBezTo>
                        <a:pt x="15778" y="285560"/>
                        <a:pt x="16562" y="283470"/>
                        <a:pt x="16824" y="281380"/>
                      </a:cubicBezTo>
                      <a:cubicBezTo>
                        <a:pt x="17085" y="279290"/>
                        <a:pt x="18391" y="277461"/>
                        <a:pt x="19436" y="275632"/>
                      </a:cubicBezTo>
                      <a:cubicBezTo>
                        <a:pt x="19436" y="273542"/>
                        <a:pt x="19959" y="271191"/>
                        <a:pt x="19697" y="269101"/>
                      </a:cubicBezTo>
                      <a:cubicBezTo>
                        <a:pt x="19436" y="268056"/>
                        <a:pt x="19175" y="267011"/>
                        <a:pt x="18652" y="265966"/>
                      </a:cubicBezTo>
                      <a:cubicBezTo>
                        <a:pt x="18391" y="264659"/>
                        <a:pt x="18130" y="263353"/>
                        <a:pt x="17869" y="262047"/>
                      </a:cubicBezTo>
                      <a:cubicBezTo>
                        <a:pt x="17607" y="261002"/>
                        <a:pt x="16824" y="259696"/>
                        <a:pt x="16824" y="258389"/>
                      </a:cubicBezTo>
                      <a:cubicBezTo>
                        <a:pt x="16824" y="257083"/>
                        <a:pt x="17869" y="256299"/>
                        <a:pt x="18652" y="255516"/>
                      </a:cubicBezTo>
                      <a:cubicBezTo>
                        <a:pt x="19697" y="254732"/>
                        <a:pt x="21003" y="253948"/>
                        <a:pt x="21526" y="252642"/>
                      </a:cubicBezTo>
                      <a:cubicBezTo>
                        <a:pt x="22049" y="251074"/>
                        <a:pt x="22049" y="249507"/>
                        <a:pt x="22310" y="247939"/>
                      </a:cubicBezTo>
                      <a:cubicBezTo>
                        <a:pt x="22571" y="246894"/>
                        <a:pt x="23094" y="244804"/>
                        <a:pt x="24400" y="244543"/>
                      </a:cubicBezTo>
                      <a:cubicBezTo>
                        <a:pt x="25968" y="244020"/>
                        <a:pt x="26490" y="246894"/>
                        <a:pt x="26490" y="247939"/>
                      </a:cubicBezTo>
                      <a:cubicBezTo>
                        <a:pt x="26751" y="250290"/>
                        <a:pt x="26490" y="252642"/>
                        <a:pt x="26490" y="254993"/>
                      </a:cubicBezTo>
                      <a:cubicBezTo>
                        <a:pt x="26490" y="256561"/>
                        <a:pt x="26490" y="258389"/>
                        <a:pt x="27535" y="259696"/>
                      </a:cubicBezTo>
                      <a:cubicBezTo>
                        <a:pt x="29103" y="262047"/>
                        <a:pt x="31454" y="259696"/>
                        <a:pt x="32499" y="258128"/>
                      </a:cubicBezTo>
                      <a:cubicBezTo>
                        <a:pt x="34328" y="255516"/>
                        <a:pt x="34066" y="252381"/>
                        <a:pt x="35112" y="249507"/>
                      </a:cubicBezTo>
                      <a:cubicBezTo>
                        <a:pt x="36156" y="246110"/>
                        <a:pt x="40598" y="244543"/>
                        <a:pt x="43210" y="242714"/>
                      </a:cubicBezTo>
                      <a:cubicBezTo>
                        <a:pt x="45823" y="240885"/>
                        <a:pt x="48174" y="238534"/>
                        <a:pt x="51309" y="238012"/>
                      </a:cubicBezTo>
                      <a:cubicBezTo>
                        <a:pt x="52354" y="237750"/>
                        <a:pt x="53399" y="237750"/>
                        <a:pt x="54183" y="237228"/>
                      </a:cubicBezTo>
                      <a:cubicBezTo>
                        <a:pt x="55489" y="236444"/>
                        <a:pt x="57318" y="235399"/>
                        <a:pt x="58101" y="234354"/>
                      </a:cubicBezTo>
                      <a:cubicBezTo>
                        <a:pt x="57841" y="234615"/>
                        <a:pt x="57579" y="234615"/>
                        <a:pt x="58101" y="234093"/>
                      </a:cubicBezTo>
                      <a:cubicBezTo>
                        <a:pt x="58885" y="233309"/>
                        <a:pt x="59408" y="232787"/>
                        <a:pt x="60192" y="232264"/>
                      </a:cubicBezTo>
                      <a:cubicBezTo>
                        <a:pt x="60976" y="232003"/>
                        <a:pt x="61759" y="231480"/>
                        <a:pt x="62282" y="231219"/>
                      </a:cubicBezTo>
                      <a:cubicBezTo>
                        <a:pt x="63327" y="230696"/>
                        <a:pt x="64110" y="229651"/>
                        <a:pt x="65156" y="229129"/>
                      </a:cubicBezTo>
                      <a:cubicBezTo>
                        <a:pt x="68552" y="226778"/>
                        <a:pt x="72732" y="225733"/>
                        <a:pt x="75083" y="222336"/>
                      </a:cubicBezTo>
                      <a:cubicBezTo>
                        <a:pt x="75867" y="221030"/>
                        <a:pt x="77435" y="219985"/>
                        <a:pt x="78479" y="218679"/>
                      </a:cubicBezTo>
                      <a:cubicBezTo>
                        <a:pt x="79263" y="218156"/>
                        <a:pt x="79786" y="217895"/>
                        <a:pt x="80570" y="217634"/>
                      </a:cubicBezTo>
                      <a:cubicBezTo>
                        <a:pt x="81354" y="217373"/>
                        <a:pt x="82398" y="216850"/>
                        <a:pt x="83182" y="216850"/>
                      </a:cubicBezTo>
                      <a:cubicBezTo>
                        <a:pt x="84488" y="216850"/>
                        <a:pt x="84227" y="218679"/>
                        <a:pt x="85533" y="218679"/>
                      </a:cubicBezTo>
                      <a:cubicBezTo>
                        <a:pt x="87101" y="218679"/>
                        <a:pt x="88146" y="217634"/>
                        <a:pt x="89191" y="216589"/>
                      </a:cubicBezTo>
                      <a:cubicBezTo>
                        <a:pt x="89714" y="216066"/>
                        <a:pt x="90236" y="215805"/>
                        <a:pt x="90758" y="216066"/>
                      </a:cubicBezTo>
                      <a:cubicBezTo>
                        <a:pt x="91542" y="216327"/>
                        <a:pt x="91804" y="216850"/>
                        <a:pt x="92065" y="217634"/>
                      </a:cubicBezTo>
                      <a:cubicBezTo>
                        <a:pt x="92588" y="218679"/>
                        <a:pt x="92588" y="218940"/>
                        <a:pt x="93632" y="219201"/>
                      </a:cubicBezTo>
                      <a:cubicBezTo>
                        <a:pt x="96245" y="219724"/>
                        <a:pt x="98596" y="218940"/>
                        <a:pt x="101209" y="218156"/>
                      </a:cubicBezTo>
                      <a:cubicBezTo>
                        <a:pt x="101732" y="217895"/>
                        <a:pt x="102254" y="217895"/>
                        <a:pt x="103038" y="217895"/>
                      </a:cubicBezTo>
                      <a:cubicBezTo>
                        <a:pt x="104083" y="217895"/>
                        <a:pt x="104866" y="217373"/>
                        <a:pt x="105650" y="216850"/>
                      </a:cubicBezTo>
                      <a:cubicBezTo>
                        <a:pt x="107218" y="215805"/>
                        <a:pt x="108524" y="214499"/>
                        <a:pt x="109830" y="213193"/>
                      </a:cubicBezTo>
                      <a:cubicBezTo>
                        <a:pt x="110875" y="212147"/>
                        <a:pt x="111659" y="210318"/>
                        <a:pt x="113226" y="210057"/>
                      </a:cubicBezTo>
                      <a:cubicBezTo>
                        <a:pt x="113749" y="210057"/>
                        <a:pt x="114271" y="210057"/>
                        <a:pt x="114794" y="210318"/>
                      </a:cubicBezTo>
                      <a:cubicBezTo>
                        <a:pt x="116884" y="210841"/>
                        <a:pt x="118713" y="210841"/>
                        <a:pt x="120542" y="210318"/>
                      </a:cubicBezTo>
                      <a:cubicBezTo>
                        <a:pt x="121848" y="209796"/>
                        <a:pt x="122632" y="209796"/>
                        <a:pt x="123677" y="209796"/>
                      </a:cubicBezTo>
                      <a:cubicBezTo>
                        <a:pt x="124199" y="209796"/>
                        <a:pt x="124983" y="210057"/>
                        <a:pt x="125505" y="209796"/>
                      </a:cubicBezTo>
                      <a:cubicBezTo>
                        <a:pt x="126289" y="209535"/>
                        <a:pt x="126812" y="208751"/>
                        <a:pt x="127596" y="208490"/>
                      </a:cubicBezTo>
                      <a:cubicBezTo>
                        <a:pt x="129163" y="207706"/>
                        <a:pt x="130470" y="206400"/>
                        <a:pt x="132037" y="205877"/>
                      </a:cubicBezTo>
                      <a:cubicBezTo>
                        <a:pt x="133865" y="205355"/>
                        <a:pt x="135695" y="205616"/>
                        <a:pt x="137523" y="205355"/>
                      </a:cubicBezTo>
                      <a:cubicBezTo>
                        <a:pt x="138568" y="205093"/>
                        <a:pt x="139613" y="204832"/>
                        <a:pt x="140658" y="204832"/>
                      </a:cubicBezTo>
                      <a:cubicBezTo>
                        <a:pt x="141965" y="204832"/>
                        <a:pt x="143271" y="204832"/>
                        <a:pt x="144577" y="204832"/>
                      </a:cubicBezTo>
                      <a:cubicBezTo>
                        <a:pt x="147974" y="204832"/>
                        <a:pt x="151108" y="204571"/>
                        <a:pt x="154243" y="203787"/>
                      </a:cubicBezTo>
                      <a:cubicBezTo>
                        <a:pt x="157117" y="203265"/>
                        <a:pt x="159991" y="201958"/>
                        <a:pt x="162865" y="200652"/>
                      </a:cubicBezTo>
                      <a:cubicBezTo>
                        <a:pt x="164433" y="200130"/>
                        <a:pt x="166261" y="199346"/>
                        <a:pt x="167828" y="198562"/>
                      </a:cubicBezTo>
                      <a:cubicBezTo>
                        <a:pt x="169396" y="197778"/>
                        <a:pt x="170180" y="196472"/>
                        <a:pt x="171486" y="195166"/>
                      </a:cubicBezTo>
                      <a:cubicBezTo>
                        <a:pt x="174883" y="191508"/>
                        <a:pt x="179063" y="188896"/>
                        <a:pt x="182721" y="185499"/>
                      </a:cubicBezTo>
                      <a:cubicBezTo>
                        <a:pt x="184027" y="184193"/>
                        <a:pt x="185333" y="182626"/>
                        <a:pt x="186378" y="181058"/>
                      </a:cubicBezTo>
                      <a:cubicBezTo>
                        <a:pt x="187423" y="179229"/>
                        <a:pt x="187684" y="177139"/>
                        <a:pt x="188206" y="175311"/>
                      </a:cubicBezTo>
                      <a:cubicBezTo>
                        <a:pt x="189252" y="171653"/>
                        <a:pt x="191603" y="168257"/>
                        <a:pt x="194999" y="166428"/>
                      </a:cubicBezTo>
                      <a:cubicBezTo>
                        <a:pt x="197350" y="165383"/>
                        <a:pt x="201269" y="165122"/>
                        <a:pt x="202837" y="162770"/>
                      </a:cubicBezTo>
                      <a:cubicBezTo>
                        <a:pt x="203621" y="161464"/>
                        <a:pt x="203359" y="160158"/>
                        <a:pt x="202315" y="159113"/>
                      </a:cubicBezTo>
                      <a:cubicBezTo>
                        <a:pt x="201531" y="158329"/>
                        <a:pt x="199963" y="158068"/>
                        <a:pt x="199441" y="156761"/>
                      </a:cubicBezTo>
                      <a:cubicBezTo>
                        <a:pt x="198657" y="154933"/>
                        <a:pt x="199179" y="152320"/>
                        <a:pt x="199179" y="150230"/>
                      </a:cubicBezTo>
                      <a:cubicBezTo>
                        <a:pt x="199179" y="147617"/>
                        <a:pt x="198918" y="144744"/>
                        <a:pt x="199179" y="142131"/>
                      </a:cubicBezTo>
                      <a:cubicBezTo>
                        <a:pt x="199441" y="140564"/>
                        <a:pt x="200224" y="140041"/>
                        <a:pt x="201792" y="139519"/>
                      </a:cubicBezTo>
                      <a:cubicBezTo>
                        <a:pt x="203882" y="138996"/>
                        <a:pt x="205450" y="137951"/>
                        <a:pt x="207278" y="136906"/>
                      </a:cubicBezTo>
                      <a:cubicBezTo>
                        <a:pt x="208846" y="135861"/>
                        <a:pt x="210675" y="134816"/>
                        <a:pt x="211981" y="133249"/>
                      </a:cubicBezTo>
                      <a:cubicBezTo>
                        <a:pt x="213287" y="131681"/>
                        <a:pt x="213810" y="129591"/>
                        <a:pt x="214854" y="127762"/>
                      </a:cubicBezTo>
                      <a:cubicBezTo>
                        <a:pt x="215377" y="126717"/>
                        <a:pt x="216684" y="123582"/>
                        <a:pt x="218251" y="124888"/>
                      </a:cubicBezTo>
                      <a:cubicBezTo>
                        <a:pt x="219819" y="126195"/>
                        <a:pt x="219557" y="129591"/>
                        <a:pt x="220341" y="131420"/>
                      </a:cubicBezTo>
                      <a:cubicBezTo>
                        <a:pt x="220863" y="133249"/>
                        <a:pt x="221909" y="134032"/>
                        <a:pt x="223476" y="135077"/>
                      </a:cubicBezTo>
                      <a:cubicBezTo>
                        <a:pt x="225044" y="136123"/>
                        <a:pt x="225305" y="137951"/>
                        <a:pt x="225566" y="139780"/>
                      </a:cubicBezTo>
                      <a:cubicBezTo>
                        <a:pt x="225828" y="141870"/>
                        <a:pt x="225566" y="143960"/>
                        <a:pt x="226350" y="145789"/>
                      </a:cubicBezTo>
                      <a:cubicBezTo>
                        <a:pt x="226872" y="147095"/>
                        <a:pt x="228440" y="148924"/>
                        <a:pt x="230007" y="149185"/>
                      </a:cubicBezTo>
                      <a:cubicBezTo>
                        <a:pt x="233404" y="149446"/>
                        <a:pt x="230007" y="141086"/>
                        <a:pt x="232881" y="140303"/>
                      </a:cubicBezTo>
                      <a:cubicBezTo>
                        <a:pt x="234188" y="139780"/>
                        <a:pt x="235755" y="141609"/>
                        <a:pt x="236539" y="141086"/>
                      </a:cubicBezTo>
                      <a:cubicBezTo>
                        <a:pt x="237584" y="140564"/>
                        <a:pt x="236800" y="137951"/>
                        <a:pt x="236539" y="137167"/>
                      </a:cubicBezTo>
                      <a:cubicBezTo>
                        <a:pt x="236539" y="136384"/>
                        <a:pt x="236539" y="135600"/>
                        <a:pt x="236539" y="134555"/>
                      </a:cubicBezTo>
                      <a:cubicBezTo>
                        <a:pt x="236539" y="134032"/>
                        <a:pt x="236800" y="133510"/>
                        <a:pt x="236539" y="132987"/>
                      </a:cubicBezTo>
                      <a:cubicBezTo>
                        <a:pt x="236016" y="132204"/>
                        <a:pt x="233926" y="132204"/>
                        <a:pt x="233142" y="131681"/>
                      </a:cubicBezTo>
                      <a:cubicBezTo>
                        <a:pt x="231575" y="130897"/>
                        <a:pt x="230530" y="129330"/>
                        <a:pt x="229746" y="127762"/>
                      </a:cubicBezTo>
                      <a:cubicBezTo>
                        <a:pt x="229223" y="126195"/>
                        <a:pt x="228179" y="124627"/>
                        <a:pt x="227917" y="122798"/>
                      </a:cubicBezTo>
                      <a:cubicBezTo>
                        <a:pt x="227395" y="120970"/>
                        <a:pt x="228179" y="119402"/>
                        <a:pt x="230269" y="119141"/>
                      </a:cubicBezTo>
                      <a:cubicBezTo>
                        <a:pt x="232359" y="118618"/>
                        <a:pt x="234710" y="119663"/>
                        <a:pt x="236278" y="120970"/>
                      </a:cubicBezTo>
                      <a:cubicBezTo>
                        <a:pt x="237322" y="121754"/>
                        <a:pt x="238367" y="122798"/>
                        <a:pt x="239935" y="123060"/>
                      </a:cubicBezTo>
                      <a:cubicBezTo>
                        <a:pt x="241503" y="123321"/>
                        <a:pt x="243070" y="122798"/>
                        <a:pt x="244638" y="123321"/>
                      </a:cubicBezTo>
                      <a:cubicBezTo>
                        <a:pt x="246466" y="123843"/>
                        <a:pt x="248034" y="124888"/>
                        <a:pt x="249863" y="125411"/>
                      </a:cubicBezTo>
                      <a:cubicBezTo>
                        <a:pt x="251953" y="125934"/>
                        <a:pt x="254566" y="125934"/>
                        <a:pt x="256655" y="124888"/>
                      </a:cubicBezTo>
                      <a:cubicBezTo>
                        <a:pt x="258223" y="124366"/>
                        <a:pt x="258745" y="123060"/>
                        <a:pt x="257178" y="122015"/>
                      </a:cubicBezTo>
                      <a:cubicBezTo>
                        <a:pt x="255088" y="120970"/>
                        <a:pt x="252475" y="121492"/>
                        <a:pt x="250647" y="120186"/>
                      </a:cubicBezTo>
                      <a:cubicBezTo>
                        <a:pt x="249079" y="119141"/>
                        <a:pt x="249601" y="116267"/>
                        <a:pt x="249340" y="114700"/>
                      </a:cubicBezTo>
                      <a:cubicBezTo>
                        <a:pt x="250124" y="114177"/>
                        <a:pt x="250908" y="113132"/>
                        <a:pt x="251692" y="112610"/>
                      </a:cubicBezTo>
                      <a:cubicBezTo>
                        <a:pt x="252475" y="111303"/>
                        <a:pt x="252736" y="109736"/>
                        <a:pt x="250908" y="109736"/>
                      </a:cubicBezTo>
                      <a:cubicBezTo>
                        <a:pt x="250124" y="109736"/>
                        <a:pt x="249340" y="109997"/>
                        <a:pt x="248817" y="109213"/>
                      </a:cubicBezTo>
                      <a:cubicBezTo>
                        <a:pt x="248295" y="108691"/>
                        <a:pt x="248295" y="107646"/>
                        <a:pt x="248295" y="107123"/>
                      </a:cubicBezTo>
                      <a:cubicBezTo>
                        <a:pt x="248557" y="105294"/>
                        <a:pt x="249863" y="103727"/>
                        <a:pt x="251169" y="102682"/>
                      </a:cubicBezTo>
                      <a:cubicBezTo>
                        <a:pt x="252736" y="101637"/>
                        <a:pt x="252998" y="100069"/>
                        <a:pt x="253782" y="98763"/>
                      </a:cubicBezTo>
                      <a:cubicBezTo>
                        <a:pt x="254566" y="97457"/>
                        <a:pt x="256655" y="96934"/>
                        <a:pt x="257439" y="98502"/>
                      </a:cubicBezTo>
                      <a:cubicBezTo>
                        <a:pt x="258223" y="100069"/>
                        <a:pt x="257700" y="102421"/>
                        <a:pt x="259268" y="103466"/>
                      </a:cubicBezTo>
                      <a:cubicBezTo>
                        <a:pt x="260313" y="104249"/>
                        <a:pt x="263186" y="104511"/>
                        <a:pt x="263709" y="103466"/>
                      </a:cubicBezTo>
                      <a:cubicBezTo>
                        <a:pt x="265016" y="101376"/>
                        <a:pt x="263448" y="99808"/>
                        <a:pt x="262403" y="98241"/>
                      </a:cubicBezTo>
                      <a:cubicBezTo>
                        <a:pt x="261097" y="96673"/>
                        <a:pt x="259791" y="94844"/>
                        <a:pt x="260052" y="92754"/>
                      </a:cubicBezTo>
                      <a:cubicBezTo>
                        <a:pt x="261619" y="93277"/>
                        <a:pt x="262926" y="93799"/>
                        <a:pt x="264493" y="94322"/>
                      </a:cubicBezTo>
                      <a:cubicBezTo>
                        <a:pt x="266061" y="94844"/>
                        <a:pt x="267367" y="95889"/>
                        <a:pt x="268935" y="96412"/>
                      </a:cubicBezTo>
                      <a:cubicBezTo>
                        <a:pt x="272070" y="97457"/>
                        <a:pt x="271286" y="94060"/>
                        <a:pt x="270241" y="92493"/>
                      </a:cubicBezTo>
                      <a:cubicBezTo>
                        <a:pt x="269457" y="91448"/>
                        <a:pt x="268151" y="90403"/>
                        <a:pt x="267105" y="89880"/>
                      </a:cubicBezTo>
                      <a:cubicBezTo>
                        <a:pt x="266322" y="89358"/>
                        <a:pt x="265016" y="89097"/>
                        <a:pt x="264493" y="88052"/>
                      </a:cubicBezTo>
                      <a:cubicBezTo>
                        <a:pt x="263448" y="86223"/>
                        <a:pt x="265016" y="82304"/>
                        <a:pt x="266061" y="80998"/>
                      </a:cubicBezTo>
                      <a:cubicBezTo>
                        <a:pt x="267367" y="79430"/>
                        <a:pt x="268935" y="82043"/>
                        <a:pt x="270502" y="82043"/>
                      </a:cubicBezTo>
                      <a:cubicBezTo>
                        <a:pt x="271547" y="82043"/>
                        <a:pt x="272330" y="81259"/>
                        <a:pt x="273114" y="80475"/>
                      </a:cubicBezTo>
                      <a:cubicBezTo>
                        <a:pt x="273376" y="79953"/>
                        <a:pt x="273637" y="79430"/>
                        <a:pt x="273898" y="78908"/>
                      </a:cubicBezTo>
                      <a:cubicBezTo>
                        <a:pt x="274160" y="78385"/>
                        <a:pt x="274160" y="77602"/>
                        <a:pt x="274421" y="77340"/>
                      </a:cubicBezTo>
                      <a:cubicBezTo>
                        <a:pt x="274943" y="76818"/>
                        <a:pt x="274943" y="77340"/>
                        <a:pt x="275204" y="77863"/>
                      </a:cubicBezTo>
                      <a:cubicBezTo>
                        <a:pt x="275988" y="79169"/>
                        <a:pt x="277033" y="80475"/>
                        <a:pt x="278339" y="81520"/>
                      </a:cubicBezTo>
                      <a:cubicBezTo>
                        <a:pt x="280952" y="83349"/>
                        <a:pt x="284610" y="83349"/>
                        <a:pt x="285655" y="79953"/>
                      </a:cubicBezTo>
                      <a:cubicBezTo>
                        <a:pt x="286439" y="76818"/>
                        <a:pt x="284871" y="73944"/>
                        <a:pt x="284871" y="70809"/>
                      </a:cubicBezTo>
                      <a:cubicBezTo>
                        <a:pt x="284871" y="68196"/>
                        <a:pt x="286439" y="69764"/>
                        <a:pt x="287745" y="70809"/>
                      </a:cubicBezTo>
                      <a:cubicBezTo>
                        <a:pt x="289573" y="72376"/>
                        <a:pt x="290357" y="71854"/>
                        <a:pt x="291924" y="70286"/>
                      </a:cubicBezTo>
                      <a:cubicBezTo>
                        <a:pt x="294015" y="68458"/>
                        <a:pt x="294799" y="71070"/>
                        <a:pt x="295582" y="72899"/>
                      </a:cubicBezTo>
                      <a:cubicBezTo>
                        <a:pt x="295843" y="73683"/>
                        <a:pt x="296366" y="75511"/>
                        <a:pt x="297411" y="75773"/>
                      </a:cubicBezTo>
                      <a:cubicBezTo>
                        <a:pt x="298456" y="76034"/>
                        <a:pt x="299240" y="73944"/>
                        <a:pt x="299762" y="73160"/>
                      </a:cubicBezTo>
                      <a:cubicBezTo>
                        <a:pt x="300546" y="71331"/>
                        <a:pt x="301068" y="69503"/>
                        <a:pt x="301852" y="67674"/>
                      </a:cubicBezTo>
                      <a:cubicBezTo>
                        <a:pt x="302375" y="66890"/>
                        <a:pt x="302898" y="65061"/>
                        <a:pt x="304204" y="65322"/>
                      </a:cubicBezTo>
                      <a:cubicBezTo>
                        <a:pt x="305249" y="65584"/>
                        <a:pt x="305771" y="66890"/>
                        <a:pt x="306555" y="67674"/>
                      </a:cubicBezTo>
                      <a:cubicBezTo>
                        <a:pt x="307339" y="68719"/>
                        <a:pt x="308123" y="69764"/>
                        <a:pt x="309429" y="70548"/>
                      </a:cubicBezTo>
                      <a:cubicBezTo>
                        <a:pt x="311519" y="71593"/>
                        <a:pt x="314131" y="71331"/>
                        <a:pt x="315960" y="72899"/>
                      </a:cubicBezTo>
                      <a:cubicBezTo>
                        <a:pt x="318311" y="74728"/>
                        <a:pt x="319356" y="77863"/>
                        <a:pt x="321708" y="79953"/>
                      </a:cubicBezTo>
                      <a:cubicBezTo>
                        <a:pt x="324059" y="82043"/>
                        <a:pt x="327455" y="82043"/>
                        <a:pt x="330068" y="83610"/>
                      </a:cubicBezTo>
                      <a:cubicBezTo>
                        <a:pt x="332419" y="85178"/>
                        <a:pt x="332419" y="87529"/>
                        <a:pt x="331113" y="89619"/>
                      </a:cubicBezTo>
                      <a:cubicBezTo>
                        <a:pt x="329546" y="91971"/>
                        <a:pt x="327717" y="93538"/>
                        <a:pt x="326671" y="96151"/>
                      </a:cubicBezTo>
                      <a:cubicBezTo>
                        <a:pt x="326149" y="97979"/>
                        <a:pt x="325365" y="101114"/>
                        <a:pt x="327455" y="102421"/>
                      </a:cubicBezTo>
                      <a:cubicBezTo>
                        <a:pt x="329284" y="103466"/>
                        <a:pt x="332419" y="102682"/>
                        <a:pt x="334248" y="101898"/>
                      </a:cubicBezTo>
                      <a:cubicBezTo>
                        <a:pt x="336599" y="100853"/>
                        <a:pt x="335815" y="97979"/>
                        <a:pt x="335555" y="95889"/>
                      </a:cubicBezTo>
                      <a:cubicBezTo>
                        <a:pt x="335293" y="94060"/>
                        <a:pt x="335293" y="89097"/>
                        <a:pt x="337906" y="88835"/>
                      </a:cubicBezTo>
                      <a:cubicBezTo>
                        <a:pt x="339734" y="88574"/>
                        <a:pt x="340518" y="90925"/>
                        <a:pt x="342347" y="91448"/>
                      </a:cubicBezTo>
                      <a:cubicBezTo>
                        <a:pt x="343653" y="91971"/>
                        <a:pt x="344959" y="90403"/>
                        <a:pt x="346527" y="91187"/>
                      </a:cubicBezTo>
                      <a:cubicBezTo>
                        <a:pt x="348356" y="92232"/>
                        <a:pt x="348356" y="95105"/>
                        <a:pt x="350446" y="95889"/>
                      </a:cubicBezTo>
                      <a:cubicBezTo>
                        <a:pt x="352797" y="96934"/>
                        <a:pt x="354626" y="94060"/>
                        <a:pt x="356716" y="93538"/>
                      </a:cubicBezTo>
                      <a:cubicBezTo>
                        <a:pt x="358544" y="93016"/>
                        <a:pt x="359328" y="96151"/>
                        <a:pt x="360635" y="97196"/>
                      </a:cubicBezTo>
                      <a:cubicBezTo>
                        <a:pt x="362986" y="98763"/>
                        <a:pt x="364553" y="96673"/>
                        <a:pt x="363770" y="94322"/>
                      </a:cubicBezTo>
                      <a:cubicBezTo>
                        <a:pt x="363509" y="93277"/>
                        <a:pt x="362725" y="92493"/>
                        <a:pt x="362202" y="91448"/>
                      </a:cubicBezTo>
                      <a:cubicBezTo>
                        <a:pt x="361680" y="90925"/>
                        <a:pt x="361419" y="90664"/>
                        <a:pt x="361941" y="90403"/>
                      </a:cubicBezTo>
                      <a:cubicBezTo>
                        <a:pt x="362725" y="89880"/>
                        <a:pt x="366121" y="89880"/>
                        <a:pt x="365860" y="88313"/>
                      </a:cubicBezTo>
                      <a:cubicBezTo>
                        <a:pt x="365860" y="87791"/>
                        <a:pt x="364553" y="87268"/>
                        <a:pt x="364293" y="87007"/>
                      </a:cubicBezTo>
                      <a:cubicBezTo>
                        <a:pt x="363247" y="86484"/>
                        <a:pt x="362202" y="86223"/>
                        <a:pt x="361157" y="85439"/>
                      </a:cubicBezTo>
                      <a:cubicBezTo>
                        <a:pt x="359328" y="84133"/>
                        <a:pt x="357761" y="82304"/>
                        <a:pt x="356716" y="80214"/>
                      </a:cubicBezTo>
                      <a:cubicBezTo>
                        <a:pt x="355671" y="78124"/>
                        <a:pt x="354887" y="75773"/>
                        <a:pt x="356193" y="73683"/>
                      </a:cubicBezTo>
                      <a:cubicBezTo>
                        <a:pt x="357238" y="71854"/>
                        <a:pt x="358806" y="71331"/>
                        <a:pt x="360635" y="70809"/>
                      </a:cubicBezTo>
                      <a:cubicBezTo>
                        <a:pt x="362725" y="70025"/>
                        <a:pt x="363509" y="68719"/>
                        <a:pt x="363770" y="66629"/>
                      </a:cubicBezTo>
                      <a:cubicBezTo>
                        <a:pt x="364031" y="64800"/>
                        <a:pt x="363509" y="62449"/>
                        <a:pt x="365076" y="61142"/>
                      </a:cubicBezTo>
                      <a:cubicBezTo>
                        <a:pt x="366382" y="60097"/>
                        <a:pt x="367950" y="60620"/>
                        <a:pt x="369518" y="60881"/>
                      </a:cubicBezTo>
                      <a:cubicBezTo>
                        <a:pt x="371346" y="61404"/>
                        <a:pt x="373436" y="60620"/>
                        <a:pt x="374743" y="59053"/>
                      </a:cubicBezTo>
                      <a:cubicBezTo>
                        <a:pt x="376310" y="57224"/>
                        <a:pt x="375526" y="55134"/>
                        <a:pt x="374481" y="53305"/>
                      </a:cubicBezTo>
                      <a:cubicBezTo>
                        <a:pt x="373175" y="51476"/>
                        <a:pt x="372913" y="48602"/>
                        <a:pt x="372653" y="46512"/>
                      </a:cubicBezTo>
                      <a:cubicBezTo>
                        <a:pt x="372653" y="45467"/>
                        <a:pt x="372913" y="44161"/>
                        <a:pt x="373697" y="43377"/>
                      </a:cubicBezTo>
                      <a:cubicBezTo>
                        <a:pt x="374481" y="42593"/>
                        <a:pt x="376049" y="42593"/>
                        <a:pt x="377355" y="42332"/>
                      </a:cubicBezTo>
                      <a:cubicBezTo>
                        <a:pt x="378922" y="42071"/>
                        <a:pt x="379706" y="41810"/>
                        <a:pt x="380229" y="40242"/>
                      </a:cubicBezTo>
                      <a:cubicBezTo>
                        <a:pt x="380751" y="38936"/>
                        <a:pt x="380490" y="37368"/>
                        <a:pt x="381274" y="36323"/>
                      </a:cubicBezTo>
                      <a:cubicBezTo>
                        <a:pt x="383364" y="33450"/>
                        <a:pt x="384931" y="38152"/>
                        <a:pt x="387022" y="38152"/>
                      </a:cubicBezTo>
                      <a:cubicBezTo>
                        <a:pt x="388589" y="38152"/>
                        <a:pt x="389373" y="35540"/>
                        <a:pt x="389895" y="34495"/>
                      </a:cubicBezTo>
                      <a:cubicBezTo>
                        <a:pt x="390157" y="33450"/>
                        <a:pt x="390157" y="32143"/>
                        <a:pt x="390940" y="31098"/>
                      </a:cubicBezTo>
                      <a:cubicBezTo>
                        <a:pt x="391463" y="30576"/>
                        <a:pt x="392769" y="29270"/>
                        <a:pt x="393553" y="29008"/>
                      </a:cubicBezTo>
                      <a:cubicBezTo>
                        <a:pt x="394859" y="28747"/>
                        <a:pt x="395643" y="31098"/>
                        <a:pt x="396166" y="31882"/>
                      </a:cubicBezTo>
                      <a:cubicBezTo>
                        <a:pt x="397210" y="33188"/>
                        <a:pt x="398517" y="33711"/>
                        <a:pt x="400084" y="32927"/>
                      </a:cubicBezTo>
                      <a:cubicBezTo>
                        <a:pt x="401391" y="32143"/>
                        <a:pt x="402435" y="30837"/>
                        <a:pt x="404264" y="31098"/>
                      </a:cubicBezTo>
                      <a:cubicBezTo>
                        <a:pt x="405570" y="31359"/>
                        <a:pt x="406877" y="32143"/>
                        <a:pt x="407922" y="32927"/>
                      </a:cubicBezTo>
                      <a:cubicBezTo>
                        <a:pt x="408706" y="33450"/>
                        <a:pt x="410012" y="34495"/>
                        <a:pt x="411057" y="33711"/>
                      </a:cubicBezTo>
                      <a:cubicBezTo>
                        <a:pt x="412102" y="33188"/>
                        <a:pt x="412625" y="31882"/>
                        <a:pt x="413408" y="31359"/>
                      </a:cubicBezTo>
                      <a:cubicBezTo>
                        <a:pt x="414192" y="30837"/>
                        <a:pt x="414976" y="30053"/>
                        <a:pt x="416020" y="30315"/>
                      </a:cubicBezTo>
                      <a:cubicBezTo>
                        <a:pt x="417066" y="30576"/>
                        <a:pt x="418111" y="31882"/>
                        <a:pt x="418633" y="32666"/>
                      </a:cubicBezTo>
                      <a:cubicBezTo>
                        <a:pt x="419939" y="33972"/>
                        <a:pt x="420985" y="34233"/>
                        <a:pt x="422813" y="34756"/>
                      </a:cubicBezTo>
                      <a:cubicBezTo>
                        <a:pt x="424904" y="35278"/>
                        <a:pt x="424904" y="33972"/>
                        <a:pt x="425687" y="32404"/>
                      </a:cubicBezTo>
                      <a:cubicBezTo>
                        <a:pt x="425948" y="31621"/>
                        <a:pt x="426471" y="31621"/>
                        <a:pt x="426471" y="30837"/>
                      </a:cubicBezTo>
                      <a:cubicBezTo>
                        <a:pt x="426732" y="29792"/>
                        <a:pt x="426732" y="29008"/>
                        <a:pt x="426994" y="27963"/>
                      </a:cubicBezTo>
                      <a:cubicBezTo>
                        <a:pt x="427255" y="26134"/>
                        <a:pt x="427516" y="24044"/>
                        <a:pt x="427255" y="22216"/>
                      </a:cubicBezTo>
                      <a:cubicBezTo>
                        <a:pt x="426994" y="20387"/>
                        <a:pt x="426210" y="18819"/>
                        <a:pt x="426210" y="16990"/>
                      </a:cubicBezTo>
                      <a:cubicBezTo>
                        <a:pt x="426210" y="14378"/>
                        <a:pt x="429345" y="9414"/>
                        <a:pt x="432219" y="11765"/>
                      </a:cubicBezTo>
                      <a:cubicBezTo>
                        <a:pt x="433525" y="13072"/>
                        <a:pt x="434308" y="14901"/>
                        <a:pt x="435092" y="16468"/>
                      </a:cubicBezTo>
                      <a:cubicBezTo>
                        <a:pt x="436138" y="18036"/>
                        <a:pt x="437444" y="19081"/>
                        <a:pt x="438750" y="20126"/>
                      </a:cubicBezTo>
                      <a:cubicBezTo>
                        <a:pt x="440056" y="21171"/>
                        <a:pt x="441363" y="21954"/>
                        <a:pt x="442407" y="22999"/>
                      </a:cubicBezTo>
                      <a:cubicBezTo>
                        <a:pt x="443452" y="23783"/>
                        <a:pt x="444236" y="24567"/>
                        <a:pt x="445542" y="24306"/>
                      </a:cubicBezTo>
                      <a:cubicBezTo>
                        <a:pt x="446849" y="24044"/>
                        <a:pt x="448155" y="22999"/>
                        <a:pt x="449461" y="22477"/>
                      </a:cubicBezTo>
                      <a:cubicBezTo>
                        <a:pt x="451029" y="21954"/>
                        <a:pt x="452596" y="21954"/>
                        <a:pt x="454425" y="22477"/>
                      </a:cubicBezTo>
                      <a:cubicBezTo>
                        <a:pt x="457038" y="23261"/>
                        <a:pt x="459651" y="24828"/>
                        <a:pt x="461218" y="27179"/>
                      </a:cubicBezTo>
                      <a:cubicBezTo>
                        <a:pt x="463046" y="30315"/>
                        <a:pt x="466443" y="29792"/>
                        <a:pt x="469317" y="28486"/>
                      </a:cubicBezTo>
                      <a:cubicBezTo>
                        <a:pt x="470362" y="27963"/>
                        <a:pt x="471929" y="26918"/>
                        <a:pt x="473236" y="27179"/>
                      </a:cubicBezTo>
                      <a:cubicBezTo>
                        <a:pt x="474542" y="27441"/>
                        <a:pt x="475848" y="29008"/>
                        <a:pt x="476893" y="30053"/>
                      </a:cubicBezTo>
                      <a:cubicBezTo>
                        <a:pt x="479767" y="32404"/>
                        <a:pt x="483424" y="34495"/>
                        <a:pt x="486298" y="31098"/>
                      </a:cubicBezTo>
                      <a:cubicBezTo>
                        <a:pt x="487866" y="29270"/>
                        <a:pt x="488911" y="27441"/>
                        <a:pt x="490217" y="25612"/>
                      </a:cubicBezTo>
                      <a:cubicBezTo>
                        <a:pt x="490740" y="24828"/>
                        <a:pt x="492568" y="22216"/>
                        <a:pt x="493875" y="22477"/>
                      </a:cubicBezTo>
                      <a:cubicBezTo>
                        <a:pt x="494920" y="22477"/>
                        <a:pt x="495181" y="24567"/>
                        <a:pt x="495442" y="25612"/>
                      </a:cubicBezTo>
                      <a:cubicBezTo>
                        <a:pt x="495703" y="27179"/>
                        <a:pt x="496226" y="28486"/>
                        <a:pt x="497009" y="29792"/>
                      </a:cubicBezTo>
                      <a:cubicBezTo>
                        <a:pt x="497532" y="30576"/>
                        <a:pt x="498577" y="31359"/>
                        <a:pt x="499361" y="32143"/>
                      </a:cubicBezTo>
                      <a:cubicBezTo>
                        <a:pt x="500667" y="33188"/>
                        <a:pt x="501712" y="34495"/>
                        <a:pt x="503018" y="35278"/>
                      </a:cubicBezTo>
                      <a:cubicBezTo>
                        <a:pt x="503802" y="35801"/>
                        <a:pt x="505370" y="37107"/>
                        <a:pt x="506153" y="35801"/>
                      </a:cubicBezTo>
                      <a:cubicBezTo>
                        <a:pt x="506937" y="34495"/>
                        <a:pt x="505892" y="32143"/>
                        <a:pt x="505631" y="30837"/>
                      </a:cubicBezTo>
                      <a:cubicBezTo>
                        <a:pt x="505370" y="29270"/>
                        <a:pt x="505109" y="27441"/>
                        <a:pt x="506153" y="26396"/>
                      </a:cubicBezTo>
                      <a:cubicBezTo>
                        <a:pt x="506937" y="25612"/>
                        <a:pt x="508505" y="25612"/>
                        <a:pt x="509550" y="25873"/>
                      </a:cubicBezTo>
                      <a:cubicBezTo>
                        <a:pt x="510595" y="26134"/>
                        <a:pt x="511640" y="26918"/>
                        <a:pt x="512424" y="27702"/>
                      </a:cubicBezTo>
                      <a:cubicBezTo>
                        <a:pt x="513469" y="28747"/>
                        <a:pt x="514775" y="29792"/>
                        <a:pt x="515820" y="30837"/>
                      </a:cubicBezTo>
                      <a:cubicBezTo>
                        <a:pt x="518694" y="33711"/>
                        <a:pt x="516343" y="36323"/>
                        <a:pt x="514775" y="39197"/>
                      </a:cubicBezTo>
                      <a:cubicBezTo>
                        <a:pt x="513991" y="40503"/>
                        <a:pt x="513730" y="41810"/>
                        <a:pt x="513208" y="43116"/>
                      </a:cubicBezTo>
                      <a:cubicBezTo>
                        <a:pt x="512685" y="44161"/>
                        <a:pt x="512162" y="44945"/>
                        <a:pt x="511378" y="45728"/>
                      </a:cubicBezTo>
                      <a:cubicBezTo>
                        <a:pt x="510072" y="47035"/>
                        <a:pt x="509289" y="48602"/>
                        <a:pt x="508505" y="50431"/>
                      </a:cubicBezTo>
                      <a:cubicBezTo>
                        <a:pt x="507983" y="51737"/>
                        <a:pt x="507721" y="53828"/>
                        <a:pt x="506937" y="54872"/>
                      </a:cubicBezTo>
                      <a:cubicBezTo>
                        <a:pt x="505370" y="56440"/>
                        <a:pt x="502496" y="53828"/>
                        <a:pt x="500667" y="54350"/>
                      </a:cubicBezTo>
                      <a:cubicBezTo>
                        <a:pt x="499884" y="54611"/>
                        <a:pt x="499361" y="55134"/>
                        <a:pt x="499100" y="55917"/>
                      </a:cubicBezTo>
                      <a:cubicBezTo>
                        <a:pt x="498577" y="56701"/>
                        <a:pt x="497793" y="57485"/>
                        <a:pt x="497009" y="58269"/>
                      </a:cubicBezTo>
                      <a:cubicBezTo>
                        <a:pt x="495965" y="59314"/>
                        <a:pt x="495181" y="60620"/>
                        <a:pt x="494397" y="61665"/>
                      </a:cubicBezTo>
                      <a:cubicBezTo>
                        <a:pt x="496487" y="61665"/>
                        <a:pt x="500145" y="61926"/>
                        <a:pt x="499100" y="64800"/>
                      </a:cubicBezTo>
                      <a:cubicBezTo>
                        <a:pt x="498055" y="67674"/>
                        <a:pt x="495442" y="69764"/>
                        <a:pt x="494136" y="72638"/>
                      </a:cubicBezTo>
                      <a:cubicBezTo>
                        <a:pt x="493091" y="75511"/>
                        <a:pt x="493091" y="78647"/>
                        <a:pt x="491262" y="81259"/>
                      </a:cubicBezTo>
                      <a:cubicBezTo>
                        <a:pt x="489695" y="83349"/>
                        <a:pt x="487082" y="85178"/>
                        <a:pt x="486298" y="87791"/>
                      </a:cubicBezTo>
                      <a:cubicBezTo>
                        <a:pt x="485514" y="90403"/>
                        <a:pt x="487866" y="92493"/>
                        <a:pt x="489433" y="94060"/>
                      </a:cubicBezTo>
                      <a:cubicBezTo>
                        <a:pt x="491784" y="96412"/>
                        <a:pt x="493875" y="99024"/>
                        <a:pt x="496226" y="101376"/>
                      </a:cubicBezTo>
                      <a:cubicBezTo>
                        <a:pt x="498839" y="103727"/>
                        <a:pt x="501974" y="105294"/>
                        <a:pt x="505109" y="107123"/>
                      </a:cubicBezTo>
                      <a:cubicBezTo>
                        <a:pt x="507460" y="108429"/>
                        <a:pt x="509811" y="109997"/>
                        <a:pt x="512162" y="111303"/>
                      </a:cubicBezTo>
                      <a:cubicBezTo>
                        <a:pt x="515036" y="112610"/>
                        <a:pt x="517910" y="113393"/>
                        <a:pt x="521045" y="114177"/>
                      </a:cubicBezTo>
                      <a:cubicBezTo>
                        <a:pt x="522352" y="114438"/>
                        <a:pt x="523135" y="114700"/>
                        <a:pt x="524441" y="115483"/>
                      </a:cubicBezTo>
                      <a:cubicBezTo>
                        <a:pt x="525747" y="116267"/>
                        <a:pt x="527054" y="117312"/>
                        <a:pt x="528360" y="118096"/>
                      </a:cubicBezTo>
                      <a:cubicBezTo>
                        <a:pt x="529928" y="119141"/>
                        <a:pt x="531234" y="120186"/>
                        <a:pt x="532802" y="121492"/>
                      </a:cubicBezTo>
                      <a:cubicBezTo>
                        <a:pt x="533847" y="122537"/>
                        <a:pt x="534891" y="123843"/>
                        <a:pt x="536198" y="124627"/>
                      </a:cubicBezTo>
                      <a:cubicBezTo>
                        <a:pt x="538288" y="125934"/>
                        <a:pt x="540900" y="126456"/>
                        <a:pt x="543252" y="127240"/>
                      </a:cubicBezTo>
                      <a:cubicBezTo>
                        <a:pt x="546648" y="128285"/>
                        <a:pt x="549783" y="129330"/>
                        <a:pt x="553179" y="130375"/>
                      </a:cubicBezTo>
                      <a:cubicBezTo>
                        <a:pt x="558666" y="132465"/>
                        <a:pt x="563369" y="135600"/>
                        <a:pt x="568071" y="138735"/>
                      </a:cubicBezTo>
                      <a:cubicBezTo>
                        <a:pt x="570422" y="140303"/>
                        <a:pt x="572773" y="142131"/>
                        <a:pt x="575125" y="143960"/>
                      </a:cubicBezTo>
                      <a:cubicBezTo>
                        <a:pt x="576692" y="145266"/>
                        <a:pt x="577998" y="146311"/>
                        <a:pt x="579828" y="147356"/>
                      </a:cubicBezTo>
                      <a:cubicBezTo>
                        <a:pt x="586881" y="151014"/>
                        <a:pt x="595241" y="150753"/>
                        <a:pt x="601773" y="145789"/>
                      </a:cubicBezTo>
                      <a:cubicBezTo>
                        <a:pt x="605430" y="142915"/>
                        <a:pt x="607259" y="137951"/>
                        <a:pt x="609088" y="133771"/>
                      </a:cubicBezTo>
                      <a:cubicBezTo>
                        <a:pt x="611178" y="129330"/>
                        <a:pt x="613791" y="124888"/>
                        <a:pt x="615097" y="119925"/>
                      </a:cubicBezTo>
                      <a:cubicBezTo>
                        <a:pt x="615880" y="117051"/>
                        <a:pt x="616664" y="114177"/>
                        <a:pt x="617448" y="111303"/>
                      </a:cubicBezTo>
                      <a:cubicBezTo>
                        <a:pt x="618232" y="108168"/>
                        <a:pt x="619277" y="104772"/>
                        <a:pt x="619799" y="101637"/>
                      </a:cubicBezTo>
                      <a:cubicBezTo>
                        <a:pt x="620322" y="98763"/>
                        <a:pt x="620061" y="95889"/>
                        <a:pt x="619799" y="92754"/>
                      </a:cubicBezTo>
                      <a:cubicBezTo>
                        <a:pt x="619538" y="91187"/>
                        <a:pt x="619277" y="89880"/>
                        <a:pt x="618754" y="88574"/>
                      </a:cubicBezTo>
                      <a:cubicBezTo>
                        <a:pt x="618493" y="87268"/>
                        <a:pt x="618754" y="85962"/>
                        <a:pt x="619016" y="84655"/>
                      </a:cubicBezTo>
                      <a:cubicBezTo>
                        <a:pt x="620322" y="81259"/>
                        <a:pt x="621628" y="77602"/>
                        <a:pt x="620583" y="73944"/>
                      </a:cubicBezTo>
                      <a:cubicBezTo>
                        <a:pt x="620322" y="72638"/>
                        <a:pt x="619538" y="71593"/>
                        <a:pt x="619277" y="70286"/>
                      </a:cubicBezTo>
                      <a:cubicBezTo>
                        <a:pt x="619016" y="68719"/>
                        <a:pt x="618754" y="66890"/>
                        <a:pt x="618754" y="65061"/>
                      </a:cubicBezTo>
                      <a:cubicBezTo>
                        <a:pt x="618754" y="60359"/>
                        <a:pt x="618232" y="55395"/>
                        <a:pt x="619277" y="50953"/>
                      </a:cubicBezTo>
                      <a:cubicBezTo>
                        <a:pt x="619538" y="49386"/>
                        <a:pt x="620322" y="47819"/>
                        <a:pt x="621628" y="46512"/>
                      </a:cubicBezTo>
                      <a:cubicBezTo>
                        <a:pt x="622412" y="45467"/>
                        <a:pt x="623718" y="44684"/>
                        <a:pt x="624241" y="43639"/>
                      </a:cubicBezTo>
                      <a:cubicBezTo>
                        <a:pt x="625808" y="40765"/>
                        <a:pt x="622935" y="37891"/>
                        <a:pt x="622151" y="35278"/>
                      </a:cubicBezTo>
                      <a:cubicBezTo>
                        <a:pt x="620845" y="31098"/>
                        <a:pt x="624763" y="27702"/>
                        <a:pt x="626592" y="24567"/>
                      </a:cubicBezTo>
                      <a:cubicBezTo>
                        <a:pt x="627898" y="22216"/>
                        <a:pt x="628943" y="19864"/>
                        <a:pt x="629466" y="16990"/>
                      </a:cubicBezTo>
                      <a:cubicBezTo>
                        <a:pt x="629727" y="14378"/>
                        <a:pt x="629727" y="12027"/>
                        <a:pt x="629727" y="9414"/>
                      </a:cubicBezTo>
                      <a:cubicBezTo>
                        <a:pt x="629727" y="5234"/>
                        <a:pt x="631033" y="1577"/>
                        <a:pt x="635214" y="270"/>
                      </a:cubicBezTo>
                      <a:cubicBezTo>
                        <a:pt x="639916" y="-1036"/>
                        <a:pt x="642006" y="2621"/>
                        <a:pt x="643312" y="6279"/>
                      </a:cubicBezTo>
                      <a:cubicBezTo>
                        <a:pt x="645402" y="11765"/>
                        <a:pt x="646970" y="17252"/>
                        <a:pt x="650105" y="22477"/>
                      </a:cubicBezTo>
                      <a:cubicBezTo>
                        <a:pt x="651673" y="25351"/>
                        <a:pt x="652979" y="27441"/>
                        <a:pt x="653240" y="30837"/>
                      </a:cubicBezTo>
                      <a:cubicBezTo>
                        <a:pt x="653501" y="34756"/>
                        <a:pt x="654808" y="37891"/>
                        <a:pt x="656898" y="41287"/>
                      </a:cubicBezTo>
                      <a:cubicBezTo>
                        <a:pt x="659249" y="45206"/>
                        <a:pt x="661600" y="48864"/>
                        <a:pt x="662123" y="53305"/>
                      </a:cubicBezTo>
                      <a:cubicBezTo>
                        <a:pt x="662906" y="58791"/>
                        <a:pt x="662384" y="64539"/>
                        <a:pt x="663429" y="70025"/>
                      </a:cubicBezTo>
                      <a:cubicBezTo>
                        <a:pt x="663952" y="73422"/>
                        <a:pt x="665258" y="79169"/>
                        <a:pt x="669699" y="79430"/>
                      </a:cubicBezTo>
                      <a:cubicBezTo>
                        <a:pt x="671528" y="79430"/>
                        <a:pt x="673096" y="78908"/>
                        <a:pt x="674663" y="78647"/>
                      </a:cubicBezTo>
                      <a:cubicBezTo>
                        <a:pt x="677014" y="78124"/>
                        <a:pt x="679365" y="78385"/>
                        <a:pt x="681456" y="79169"/>
                      </a:cubicBezTo>
                      <a:cubicBezTo>
                        <a:pt x="687203" y="80998"/>
                        <a:pt x="692167" y="84916"/>
                        <a:pt x="696347" y="89097"/>
                      </a:cubicBezTo>
                      <a:cubicBezTo>
                        <a:pt x="698959" y="91709"/>
                        <a:pt x="700527" y="94060"/>
                        <a:pt x="700527" y="97979"/>
                      </a:cubicBezTo>
                      <a:cubicBezTo>
                        <a:pt x="700527" y="107385"/>
                        <a:pt x="700266" y="116528"/>
                        <a:pt x="703401" y="125411"/>
                      </a:cubicBezTo>
                      <a:cubicBezTo>
                        <a:pt x="703924" y="126979"/>
                        <a:pt x="704185" y="128546"/>
                        <a:pt x="705491" y="129591"/>
                      </a:cubicBezTo>
                      <a:cubicBezTo>
                        <a:pt x="707059" y="130897"/>
                        <a:pt x="708365" y="132204"/>
                        <a:pt x="709671" y="133510"/>
                      </a:cubicBezTo>
                      <a:cubicBezTo>
                        <a:pt x="712284" y="133249"/>
                        <a:pt x="715157" y="134294"/>
                        <a:pt x="715419" y="137429"/>
                      </a:cubicBezTo>
                      <a:cubicBezTo>
                        <a:pt x="715680" y="138735"/>
                        <a:pt x="715419" y="140041"/>
                        <a:pt x="715419" y="141348"/>
                      </a:cubicBezTo>
                      <a:cubicBezTo>
                        <a:pt x="715419" y="142915"/>
                        <a:pt x="715680" y="144483"/>
                        <a:pt x="716203" y="145789"/>
                      </a:cubicBezTo>
                      <a:cubicBezTo>
                        <a:pt x="716986" y="149446"/>
                        <a:pt x="717509" y="153104"/>
                        <a:pt x="717247" y="157023"/>
                      </a:cubicBezTo>
                      <a:cubicBezTo>
                        <a:pt x="717247" y="158590"/>
                        <a:pt x="716986" y="159897"/>
                        <a:pt x="716725" y="161464"/>
                      </a:cubicBezTo>
                      <a:cubicBezTo>
                        <a:pt x="716725" y="162248"/>
                        <a:pt x="716463" y="163554"/>
                        <a:pt x="716986" y="164338"/>
                      </a:cubicBezTo>
                      <a:cubicBezTo>
                        <a:pt x="718031" y="165122"/>
                        <a:pt x="719076" y="165383"/>
                        <a:pt x="719860" y="166428"/>
                      </a:cubicBezTo>
                      <a:cubicBezTo>
                        <a:pt x="720905" y="167734"/>
                        <a:pt x="720905" y="169563"/>
                        <a:pt x="720905" y="171130"/>
                      </a:cubicBezTo>
                      <a:cubicBezTo>
                        <a:pt x="720644" y="174788"/>
                        <a:pt x="721428" y="177923"/>
                        <a:pt x="722995" y="181058"/>
                      </a:cubicBezTo>
                      <a:cubicBezTo>
                        <a:pt x="724563" y="183932"/>
                        <a:pt x="726653" y="185761"/>
                        <a:pt x="729788" y="186544"/>
                      </a:cubicBezTo>
                      <a:cubicBezTo>
                        <a:pt x="733184" y="187328"/>
                        <a:pt x="736581" y="187328"/>
                        <a:pt x="739976" y="187851"/>
                      </a:cubicBezTo>
                      <a:cubicBezTo>
                        <a:pt x="743112" y="188373"/>
                        <a:pt x="746247" y="189941"/>
                        <a:pt x="748598" y="192292"/>
                      </a:cubicBezTo>
                      <a:cubicBezTo>
                        <a:pt x="750427" y="194382"/>
                        <a:pt x="750166" y="198301"/>
                        <a:pt x="753301" y="199346"/>
                      </a:cubicBezTo>
                      <a:cubicBezTo>
                        <a:pt x="754607" y="199868"/>
                        <a:pt x="756175" y="199607"/>
                        <a:pt x="757742" y="199868"/>
                      </a:cubicBezTo>
                      <a:cubicBezTo>
                        <a:pt x="759048" y="200130"/>
                        <a:pt x="760354" y="200913"/>
                        <a:pt x="761400" y="201697"/>
                      </a:cubicBezTo>
                      <a:cubicBezTo>
                        <a:pt x="762445" y="202481"/>
                        <a:pt x="763751" y="203265"/>
                        <a:pt x="764796" y="204310"/>
                      </a:cubicBezTo>
                      <a:cubicBezTo>
                        <a:pt x="765841" y="205355"/>
                        <a:pt x="766363" y="206661"/>
                        <a:pt x="767147" y="207706"/>
                      </a:cubicBezTo>
                      <a:cubicBezTo>
                        <a:pt x="767931" y="208751"/>
                        <a:pt x="768714" y="209274"/>
                        <a:pt x="770021" y="209274"/>
                      </a:cubicBezTo>
                      <a:cubicBezTo>
                        <a:pt x="771066" y="209274"/>
                        <a:pt x="772111" y="209012"/>
                        <a:pt x="773156" y="209796"/>
                      </a:cubicBezTo>
                      <a:cubicBezTo>
                        <a:pt x="775769" y="211364"/>
                        <a:pt x="774723" y="215282"/>
                        <a:pt x="774723" y="217895"/>
                      </a:cubicBezTo>
                      <a:cubicBezTo>
                        <a:pt x="774723" y="220769"/>
                        <a:pt x="776030" y="222859"/>
                        <a:pt x="777858" y="224949"/>
                      </a:cubicBezTo>
                      <a:cubicBezTo>
                        <a:pt x="779426" y="226778"/>
                        <a:pt x="781777" y="227039"/>
                        <a:pt x="783345" y="229129"/>
                      </a:cubicBezTo>
                      <a:cubicBezTo>
                        <a:pt x="785174" y="231219"/>
                        <a:pt x="787002" y="232525"/>
                        <a:pt x="787264" y="235399"/>
                      </a:cubicBezTo>
                      <a:cubicBezTo>
                        <a:pt x="787525" y="237228"/>
                        <a:pt x="787264" y="238795"/>
                        <a:pt x="787525" y="240624"/>
                      </a:cubicBezTo>
                      <a:cubicBezTo>
                        <a:pt x="787786" y="241930"/>
                        <a:pt x="788570" y="242975"/>
                        <a:pt x="789092" y="244281"/>
                      </a:cubicBezTo>
                      <a:cubicBezTo>
                        <a:pt x="790660" y="246633"/>
                        <a:pt x="791183" y="248462"/>
                        <a:pt x="791705" y="251336"/>
                      </a:cubicBezTo>
                      <a:cubicBezTo>
                        <a:pt x="792227" y="254470"/>
                        <a:pt x="793011" y="257344"/>
                        <a:pt x="794057" y="260218"/>
                      </a:cubicBezTo>
                      <a:cubicBezTo>
                        <a:pt x="795101" y="262831"/>
                        <a:pt x="796408" y="264921"/>
                        <a:pt x="798236" y="267011"/>
                      </a:cubicBezTo>
                      <a:cubicBezTo>
                        <a:pt x="800326" y="265966"/>
                        <a:pt x="801894" y="264659"/>
                        <a:pt x="802155" y="262308"/>
                      </a:cubicBezTo>
                      <a:cubicBezTo>
                        <a:pt x="802417" y="260218"/>
                        <a:pt x="801110" y="256038"/>
                        <a:pt x="803201" y="254993"/>
                      </a:cubicBezTo>
                      <a:cubicBezTo>
                        <a:pt x="805813" y="253687"/>
                        <a:pt x="806596" y="257083"/>
                        <a:pt x="807380" y="258650"/>
                      </a:cubicBezTo>
                      <a:cubicBezTo>
                        <a:pt x="808164" y="260218"/>
                        <a:pt x="809732" y="260741"/>
                        <a:pt x="811299" y="260218"/>
                      </a:cubicBezTo>
                      <a:cubicBezTo>
                        <a:pt x="812867" y="259696"/>
                        <a:pt x="816263" y="257083"/>
                        <a:pt x="817570" y="258389"/>
                      </a:cubicBezTo>
                      <a:cubicBezTo>
                        <a:pt x="818614" y="259173"/>
                        <a:pt x="818876" y="261525"/>
                        <a:pt x="819137" y="262831"/>
                      </a:cubicBezTo>
                      <a:cubicBezTo>
                        <a:pt x="819398" y="267533"/>
                        <a:pt x="820704" y="272236"/>
                        <a:pt x="820704" y="277200"/>
                      </a:cubicBezTo>
                      <a:cubicBezTo>
                        <a:pt x="820704" y="279028"/>
                        <a:pt x="819659" y="280335"/>
                        <a:pt x="820182" y="282163"/>
                      </a:cubicBezTo>
                      <a:cubicBezTo>
                        <a:pt x="820443" y="284515"/>
                        <a:pt x="822533" y="285560"/>
                        <a:pt x="824362" y="286605"/>
                      </a:cubicBezTo>
                      <a:cubicBezTo>
                        <a:pt x="826713" y="287650"/>
                        <a:pt x="828281" y="289479"/>
                        <a:pt x="830371" y="291046"/>
                      </a:cubicBezTo>
                      <a:cubicBezTo>
                        <a:pt x="831677" y="292091"/>
                        <a:pt x="833245" y="293397"/>
                        <a:pt x="834551" y="294442"/>
                      </a:cubicBezTo>
                      <a:cubicBezTo>
                        <a:pt x="835596" y="295226"/>
                        <a:pt x="836380" y="296010"/>
                        <a:pt x="837424" y="296532"/>
                      </a:cubicBezTo>
                      <a:cubicBezTo>
                        <a:pt x="839776" y="297839"/>
                        <a:pt x="842127" y="299145"/>
                        <a:pt x="843695" y="301496"/>
                      </a:cubicBezTo>
                      <a:cubicBezTo>
                        <a:pt x="845524" y="303848"/>
                        <a:pt x="847091" y="306721"/>
                        <a:pt x="848136" y="309334"/>
                      </a:cubicBezTo>
                      <a:cubicBezTo>
                        <a:pt x="849442" y="312208"/>
                        <a:pt x="851271" y="314559"/>
                        <a:pt x="853100" y="316910"/>
                      </a:cubicBezTo>
                      <a:cubicBezTo>
                        <a:pt x="854668" y="319000"/>
                        <a:pt x="856235" y="321090"/>
                        <a:pt x="857541" y="323180"/>
                      </a:cubicBezTo>
                      <a:cubicBezTo>
                        <a:pt x="858325" y="324225"/>
                        <a:pt x="858847" y="325270"/>
                        <a:pt x="859631" y="326315"/>
                      </a:cubicBezTo>
                      <a:cubicBezTo>
                        <a:pt x="860415" y="327622"/>
                        <a:pt x="860937" y="327883"/>
                        <a:pt x="862505" y="327883"/>
                      </a:cubicBezTo>
                      <a:cubicBezTo>
                        <a:pt x="863289" y="327883"/>
                        <a:pt x="864334" y="327360"/>
                        <a:pt x="865118" y="327883"/>
                      </a:cubicBezTo>
                      <a:cubicBezTo>
                        <a:pt x="866163" y="328406"/>
                        <a:pt x="866946" y="331018"/>
                        <a:pt x="867208" y="332063"/>
                      </a:cubicBezTo>
                      <a:cubicBezTo>
                        <a:pt x="867730" y="334414"/>
                        <a:pt x="866163" y="336766"/>
                        <a:pt x="866946" y="339117"/>
                      </a:cubicBezTo>
                      <a:cubicBezTo>
                        <a:pt x="867469" y="340684"/>
                        <a:pt x="869297" y="340684"/>
                        <a:pt x="870604" y="341468"/>
                      </a:cubicBezTo>
                      <a:cubicBezTo>
                        <a:pt x="871388" y="342252"/>
                        <a:pt x="871910" y="343558"/>
                        <a:pt x="871649" y="344603"/>
                      </a:cubicBezTo>
                      <a:cubicBezTo>
                        <a:pt x="871388" y="345126"/>
                        <a:pt x="870865" y="345648"/>
                        <a:pt x="870343" y="346432"/>
                      </a:cubicBezTo>
                      <a:cubicBezTo>
                        <a:pt x="869559" y="347738"/>
                        <a:pt x="868514" y="349045"/>
                        <a:pt x="867991" y="350351"/>
                      </a:cubicBezTo>
                      <a:cubicBezTo>
                        <a:pt x="867469" y="352180"/>
                        <a:pt x="867469" y="354270"/>
                        <a:pt x="867469" y="356098"/>
                      </a:cubicBezTo>
                      <a:cubicBezTo>
                        <a:pt x="868514" y="358189"/>
                        <a:pt x="870081" y="360801"/>
                        <a:pt x="870081" y="363152"/>
                      </a:cubicBezTo>
                      <a:cubicBezTo>
                        <a:pt x="870343" y="366549"/>
                        <a:pt x="866685" y="368377"/>
                        <a:pt x="867469" y="371774"/>
                      </a:cubicBezTo>
                      <a:cubicBezTo>
                        <a:pt x="867991" y="373864"/>
                        <a:pt x="869037" y="377521"/>
                        <a:pt x="871910" y="377260"/>
                      </a:cubicBezTo>
                      <a:cubicBezTo>
                        <a:pt x="872694" y="377260"/>
                        <a:pt x="874000" y="376215"/>
                        <a:pt x="874784" y="376738"/>
                      </a:cubicBezTo>
                      <a:cubicBezTo>
                        <a:pt x="875829" y="377260"/>
                        <a:pt x="875568" y="379089"/>
                        <a:pt x="875306" y="380134"/>
                      </a:cubicBezTo>
                      <a:cubicBezTo>
                        <a:pt x="875046" y="381440"/>
                        <a:pt x="874523" y="382746"/>
                        <a:pt x="874784" y="384052"/>
                      </a:cubicBezTo>
                      <a:cubicBezTo>
                        <a:pt x="875046" y="385359"/>
                        <a:pt x="875568" y="386404"/>
                        <a:pt x="876090" y="387449"/>
                      </a:cubicBezTo>
                      <a:cubicBezTo>
                        <a:pt x="877135" y="390323"/>
                        <a:pt x="876874" y="392935"/>
                        <a:pt x="877397" y="396070"/>
                      </a:cubicBezTo>
                      <a:cubicBezTo>
                        <a:pt x="877658" y="397377"/>
                        <a:pt x="878180" y="398683"/>
                        <a:pt x="878180" y="400250"/>
                      </a:cubicBezTo>
                      <a:cubicBezTo>
                        <a:pt x="878180" y="401818"/>
                        <a:pt x="877397" y="403385"/>
                        <a:pt x="877135" y="404953"/>
                      </a:cubicBezTo>
                      <a:cubicBezTo>
                        <a:pt x="876874" y="406782"/>
                        <a:pt x="876613" y="408610"/>
                        <a:pt x="875829" y="410439"/>
                      </a:cubicBezTo>
                      <a:cubicBezTo>
                        <a:pt x="874784" y="412529"/>
                        <a:pt x="874000" y="414358"/>
                        <a:pt x="873478" y="416709"/>
                      </a:cubicBezTo>
                      <a:cubicBezTo>
                        <a:pt x="873216" y="418538"/>
                        <a:pt x="873216" y="420106"/>
                        <a:pt x="872433" y="421934"/>
                      </a:cubicBezTo>
                      <a:cubicBezTo>
                        <a:pt x="871910" y="423502"/>
                        <a:pt x="871649" y="424808"/>
                        <a:pt x="871388" y="426376"/>
                      </a:cubicBezTo>
                      <a:cubicBezTo>
                        <a:pt x="871127" y="429250"/>
                        <a:pt x="871649" y="432646"/>
                        <a:pt x="870343" y="435258"/>
                      </a:cubicBezTo>
                      <a:cubicBezTo>
                        <a:pt x="869559" y="437348"/>
                        <a:pt x="868514" y="438916"/>
                        <a:pt x="867991" y="441006"/>
                      </a:cubicBezTo>
                      <a:cubicBezTo>
                        <a:pt x="867730" y="442835"/>
                        <a:pt x="867208" y="444664"/>
                        <a:pt x="866685" y="446492"/>
                      </a:cubicBezTo>
                      <a:cubicBezTo>
                        <a:pt x="866163" y="448060"/>
                        <a:pt x="866163" y="449627"/>
                        <a:pt x="866163" y="451195"/>
                      </a:cubicBezTo>
                      <a:cubicBezTo>
                        <a:pt x="865902" y="453024"/>
                        <a:pt x="865640" y="454591"/>
                        <a:pt x="865379" y="456159"/>
                      </a:cubicBezTo>
                      <a:cubicBezTo>
                        <a:pt x="865118" y="457465"/>
                        <a:pt x="865118" y="459033"/>
                        <a:pt x="865118" y="460339"/>
                      </a:cubicBezTo>
                      <a:cubicBezTo>
                        <a:pt x="865118" y="461384"/>
                        <a:pt x="864856" y="462429"/>
                        <a:pt x="864856" y="463735"/>
                      </a:cubicBezTo>
                      <a:cubicBezTo>
                        <a:pt x="864595" y="465303"/>
                        <a:pt x="864072" y="466347"/>
                        <a:pt x="863811" y="467915"/>
                      </a:cubicBezTo>
                      <a:cubicBezTo>
                        <a:pt x="863289" y="470789"/>
                        <a:pt x="862244" y="474185"/>
                        <a:pt x="860415" y="476275"/>
                      </a:cubicBezTo>
                      <a:cubicBezTo>
                        <a:pt x="859370" y="477320"/>
                        <a:pt x="858847" y="478365"/>
                        <a:pt x="857802" y="479149"/>
                      </a:cubicBezTo>
                      <a:cubicBezTo>
                        <a:pt x="856758" y="480194"/>
                        <a:pt x="856758" y="481762"/>
                        <a:pt x="856235" y="483068"/>
                      </a:cubicBezTo>
                      <a:cubicBezTo>
                        <a:pt x="855712" y="485419"/>
                        <a:pt x="856235" y="487770"/>
                        <a:pt x="855712" y="489860"/>
                      </a:cubicBezTo>
                      <a:cubicBezTo>
                        <a:pt x="854928" y="492734"/>
                        <a:pt x="852577" y="494041"/>
                        <a:pt x="850487" y="496130"/>
                      </a:cubicBezTo>
                      <a:cubicBezTo>
                        <a:pt x="848920" y="497698"/>
                        <a:pt x="846830" y="499004"/>
                        <a:pt x="845001" y="500310"/>
                      </a:cubicBezTo>
                      <a:cubicBezTo>
                        <a:pt x="843956" y="501094"/>
                        <a:pt x="843172" y="501878"/>
                        <a:pt x="842127" y="502923"/>
                      </a:cubicBezTo>
                      <a:cubicBezTo>
                        <a:pt x="841082" y="503968"/>
                        <a:pt x="840037" y="504752"/>
                        <a:pt x="838992" y="505536"/>
                      </a:cubicBezTo>
                      <a:cubicBezTo>
                        <a:pt x="837686" y="506581"/>
                        <a:pt x="836118" y="507887"/>
                        <a:pt x="835073" y="509454"/>
                      </a:cubicBezTo>
                      <a:cubicBezTo>
                        <a:pt x="834028" y="510761"/>
                        <a:pt x="834028" y="512328"/>
                        <a:pt x="832983" y="513635"/>
                      </a:cubicBezTo>
                      <a:cubicBezTo>
                        <a:pt x="831155" y="515986"/>
                        <a:pt x="828542" y="518076"/>
                        <a:pt x="827497" y="520950"/>
                      </a:cubicBezTo>
                      <a:cubicBezTo>
                        <a:pt x="827236" y="521734"/>
                        <a:pt x="826452" y="522779"/>
                        <a:pt x="826713" y="523562"/>
                      </a:cubicBezTo>
                      <a:cubicBezTo>
                        <a:pt x="826713" y="524346"/>
                        <a:pt x="827236" y="525130"/>
                        <a:pt x="827497" y="526175"/>
                      </a:cubicBezTo>
                      <a:cubicBezTo>
                        <a:pt x="827758" y="528004"/>
                        <a:pt x="828281" y="530616"/>
                        <a:pt x="826974" y="532184"/>
                      </a:cubicBezTo>
                      <a:cubicBezTo>
                        <a:pt x="826190" y="533229"/>
                        <a:pt x="825146" y="534012"/>
                        <a:pt x="824362" y="535319"/>
                      </a:cubicBezTo>
                      <a:cubicBezTo>
                        <a:pt x="823839" y="536364"/>
                        <a:pt x="823578" y="537409"/>
                        <a:pt x="822795" y="538454"/>
                      </a:cubicBezTo>
                      <a:cubicBezTo>
                        <a:pt x="821749" y="540283"/>
                        <a:pt x="820704" y="542111"/>
                        <a:pt x="819921" y="544201"/>
                      </a:cubicBezTo>
                      <a:cubicBezTo>
                        <a:pt x="818876" y="546291"/>
                        <a:pt x="818092" y="548381"/>
                        <a:pt x="818353" y="550733"/>
                      </a:cubicBezTo>
                      <a:cubicBezTo>
                        <a:pt x="818614" y="552823"/>
                        <a:pt x="819137" y="555174"/>
                        <a:pt x="819137" y="557264"/>
                      </a:cubicBezTo>
                      <a:cubicBezTo>
                        <a:pt x="819137" y="559093"/>
                        <a:pt x="818614" y="559877"/>
                        <a:pt x="817570" y="561183"/>
                      </a:cubicBezTo>
                      <a:cubicBezTo>
                        <a:pt x="816524" y="562228"/>
                        <a:pt x="815218" y="562750"/>
                        <a:pt x="814173" y="563534"/>
                      </a:cubicBezTo>
                      <a:cubicBezTo>
                        <a:pt x="811821" y="565363"/>
                        <a:pt x="809732" y="566669"/>
                        <a:pt x="808686" y="569543"/>
                      </a:cubicBezTo>
                      <a:cubicBezTo>
                        <a:pt x="807642" y="572155"/>
                        <a:pt x="806335" y="574507"/>
                        <a:pt x="805290" y="576858"/>
                      </a:cubicBezTo>
                      <a:cubicBezTo>
                        <a:pt x="804768" y="578164"/>
                        <a:pt x="804768" y="579471"/>
                        <a:pt x="804768" y="580777"/>
                      </a:cubicBezTo>
                      <a:cubicBezTo>
                        <a:pt x="804768" y="582083"/>
                        <a:pt x="805029" y="583912"/>
                        <a:pt x="804245" y="584957"/>
                      </a:cubicBezTo>
                      <a:cubicBezTo>
                        <a:pt x="804245" y="585218"/>
                        <a:pt x="803984" y="585218"/>
                        <a:pt x="803984" y="585218"/>
                      </a:cubicBezTo>
                      <a:cubicBezTo>
                        <a:pt x="803723" y="585480"/>
                        <a:pt x="803723" y="585741"/>
                        <a:pt x="803723" y="586263"/>
                      </a:cubicBezTo>
                      <a:cubicBezTo>
                        <a:pt x="803461" y="587047"/>
                        <a:pt x="803461" y="588353"/>
                        <a:pt x="802939" y="589137"/>
                      </a:cubicBezTo>
                      <a:cubicBezTo>
                        <a:pt x="802417" y="589660"/>
                        <a:pt x="801894" y="590182"/>
                        <a:pt x="801633" y="590966"/>
                      </a:cubicBezTo>
                      <a:cubicBezTo>
                        <a:pt x="800326" y="593578"/>
                        <a:pt x="797975" y="596713"/>
                        <a:pt x="798759" y="599849"/>
                      </a:cubicBezTo>
                      <a:cubicBezTo>
                        <a:pt x="799020" y="600371"/>
                        <a:pt x="799282" y="600632"/>
                        <a:pt x="799543" y="601416"/>
                      </a:cubicBezTo>
                      <a:cubicBezTo>
                        <a:pt x="800065" y="602200"/>
                        <a:pt x="800065" y="602983"/>
                        <a:pt x="800065" y="603767"/>
                      </a:cubicBezTo>
                      <a:cubicBezTo>
                        <a:pt x="800065" y="605335"/>
                        <a:pt x="800849" y="606380"/>
                        <a:pt x="801633" y="607686"/>
                      </a:cubicBezTo>
                      <a:cubicBezTo>
                        <a:pt x="803461" y="610299"/>
                        <a:pt x="801371" y="615785"/>
                        <a:pt x="799020" y="617352"/>
                      </a:cubicBezTo>
                      <a:cubicBezTo>
                        <a:pt x="797452" y="618398"/>
                        <a:pt x="795363" y="618659"/>
                        <a:pt x="793795" y="619181"/>
                      </a:cubicBezTo>
                      <a:cubicBezTo>
                        <a:pt x="791444" y="619965"/>
                        <a:pt x="790138" y="621010"/>
                        <a:pt x="788570" y="622578"/>
                      </a:cubicBezTo>
                      <a:cubicBezTo>
                        <a:pt x="787264" y="623884"/>
                        <a:pt x="785957" y="624668"/>
                        <a:pt x="784129" y="624929"/>
                      </a:cubicBezTo>
                      <a:cubicBezTo>
                        <a:pt x="782561" y="625451"/>
                        <a:pt x="780994" y="625190"/>
                        <a:pt x="779165" y="625451"/>
                      </a:cubicBezTo>
                      <a:cubicBezTo>
                        <a:pt x="777075" y="625712"/>
                        <a:pt x="775507" y="625974"/>
                        <a:pt x="773417" y="625974"/>
                      </a:cubicBezTo>
                      <a:cubicBezTo>
                        <a:pt x="772111" y="625974"/>
                        <a:pt x="770544" y="625974"/>
                        <a:pt x="769237" y="625974"/>
                      </a:cubicBezTo>
                      <a:cubicBezTo>
                        <a:pt x="766102" y="626235"/>
                        <a:pt x="762967" y="625190"/>
                        <a:pt x="760093" y="626758"/>
                      </a:cubicBezTo>
                      <a:cubicBezTo>
                        <a:pt x="758003" y="627803"/>
                        <a:pt x="756436" y="628587"/>
                        <a:pt x="754345" y="629631"/>
                      </a:cubicBezTo>
                      <a:cubicBezTo>
                        <a:pt x="752517" y="630938"/>
                        <a:pt x="750427" y="631460"/>
                        <a:pt x="748598" y="632767"/>
                      </a:cubicBezTo>
                      <a:cubicBezTo>
                        <a:pt x="746508" y="634334"/>
                        <a:pt x="744679" y="635640"/>
                        <a:pt x="742850" y="637208"/>
                      </a:cubicBezTo>
                      <a:cubicBezTo>
                        <a:pt x="740238" y="639820"/>
                        <a:pt x="737103" y="641388"/>
                        <a:pt x="733968" y="643478"/>
                      </a:cubicBezTo>
                      <a:cubicBezTo>
                        <a:pt x="731616" y="646090"/>
                        <a:pt x="728220" y="645307"/>
                        <a:pt x="725085" y="646090"/>
                      </a:cubicBezTo>
                      <a:cubicBezTo>
                        <a:pt x="722995" y="646613"/>
                        <a:pt x="722734" y="647397"/>
                        <a:pt x="722995" y="649487"/>
                      </a:cubicBezTo>
                      <a:cubicBezTo>
                        <a:pt x="723256" y="651315"/>
                        <a:pt x="724563" y="655495"/>
                        <a:pt x="721950" y="656279"/>
                      </a:cubicBezTo>
                      <a:cubicBezTo>
                        <a:pt x="719860" y="656802"/>
                        <a:pt x="718554" y="654450"/>
                        <a:pt x="717247" y="653406"/>
                      </a:cubicBezTo>
                      <a:cubicBezTo>
                        <a:pt x="715941" y="652361"/>
                        <a:pt x="714374" y="651315"/>
                        <a:pt x="712545" y="650793"/>
                      </a:cubicBezTo>
                      <a:cubicBezTo>
                        <a:pt x="710977" y="650270"/>
                        <a:pt x="709410" y="650793"/>
                        <a:pt x="708365" y="649487"/>
                      </a:cubicBezTo>
                      <a:cubicBezTo>
                        <a:pt x="707320" y="648181"/>
                        <a:pt x="707320" y="645829"/>
                        <a:pt x="705752" y="645045"/>
                      </a:cubicBezTo>
                      <a:cubicBezTo>
                        <a:pt x="704707" y="644523"/>
                        <a:pt x="703401" y="644784"/>
                        <a:pt x="702094" y="644523"/>
                      </a:cubicBezTo>
                      <a:cubicBezTo>
                        <a:pt x="700788" y="644523"/>
                        <a:pt x="699743" y="644262"/>
                        <a:pt x="698437" y="644000"/>
                      </a:cubicBezTo>
                      <a:cubicBezTo>
                        <a:pt x="696869" y="643478"/>
                        <a:pt x="695041" y="642955"/>
                        <a:pt x="693734" y="641910"/>
                      </a:cubicBezTo>
                      <a:cubicBezTo>
                        <a:pt x="695825" y="641649"/>
                        <a:pt x="697915" y="641127"/>
                        <a:pt x="699743" y="640604"/>
                      </a:cubicBezTo>
                      <a:cubicBezTo>
                        <a:pt x="700527" y="640343"/>
                        <a:pt x="702878" y="639559"/>
                        <a:pt x="702878" y="638514"/>
                      </a:cubicBezTo>
                      <a:cubicBezTo>
                        <a:pt x="702878" y="637208"/>
                        <a:pt x="700527" y="637469"/>
                        <a:pt x="699743" y="637469"/>
                      </a:cubicBezTo>
                      <a:cubicBezTo>
                        <a:pt x="697915" y="637730"/>
                        <a:pt x="696608" y="638514"/>
                        <a:pt x="695041" y="639298"/>
                      </a:cubicBezTo>
                      <a:cubicBezTo>
                        <a:pt x="693996" y="639820"/>
                        <a:pt x="692951" y="640081"/>
                        <a:pt x="691644" y="639820"/>
                      </a:cubicBezTo>
                      <a:cubicBezTo>
                        <a:pt x="691122" y="639820"/>
                        <a:pt x="689293" y="639559"/>
                        <a:pt x="689293" y="638775"/>
                      </a:cubicBezTo>
                      <a:cubicBezTo>
                        <a:pt x="689293" y="637992"/>
                        <a:pt x="691383" y="636947"/>
                        <a:pt x="691906" y="636424"/>
                      </a:cubicBezTo>
                      <a:cubicBezTo>
                        <a:pt x="692690" y="635379"/>
                        <a:pt x="692951" y="634073"/>
                        <a:pt x="692951" y="632767"/>
                      </a:cubicBezTo>
                      <a:cubicBezTo>
                        <a:pt x="692951" y="631983"/>
                        <a:pt x="693212" y="630676"/>
                        <a:pt x="693212" y="629893"/>
                      </a:cubicBezTo>
                      <a:cubicBezTo>
                        <a:pt x="692951" y="628587"/>
                        <a:pt x="691644" y="627803"/>
                        <a:pt x="690599" y="627541"/>
                      </a:cubicBezTo>
                      <a:cubicBezTo>
                        <a:pt x="689032" y="627019"/>
                        <a:pt x="687465" y="627019"/>
                        <a:pt x="686158" y="627803"/>
                      </a:cubicBezTo>
                      <a:cubicBezTo>
                        <a:pt x="685113" y="628587"/>
                        <a:pt x="684330" y="629893"/>
                        <a:pt x="683023" y="630676"/>
                      </a:cubicBezTo>
                      <a:cubicBezTo>
                        <a:pt x="681978" y="631199"/>
                        <a:pt x="680411" y="631721"/>
                        <a:pt x="679627" y="632505"/>
                      </a:cubicBezTo>
                      <a:cubicBezTo>
                        <a:pt x="679105" y="633550"/>
                        <a:pt x="680149" y="634595"/>
                        <a:pt x="680672" y="635379"/>
                      </a:cubicBezTo>
                      <a:cubicBezTo>
                        <a:pt x="681456" y="636424"/>
                        <a:pt x="682239" y="637469"/>
                        <a:pt x="681194" y="638514"/>
                      </a:cubicBezTo>
                      <a:cubicBezTo>
                        <a:pt x="679888" y="639820"/>
                        <a:pt x="677275" y="640081"/>
                        <a:pt x="675708" y="640343"/>
                      </a:cubicBezTo>
                      <a:cubicBezTo>
                        <a:pt x="673618" y="640865"/>
                        <a:pt x="671528" y="641388"/>
                        <a:pt x="669961" y="642694"/>
                      </a:cubicBezTo>
                      <a:cubicBezTo>
                        <a:pt x="668915" y="643739"/>
                        <a:pt x="668393" y="645045"/>
                        <a:pt x="667348" y="646090"/>
                      </a:cubicBezTo>
                      <a:cubicBezTo>
                        <a:pt x="665780" y="648181"/>
                        <a:pt x="662645" y="649225"/>
                        <a:pt x="660033" y="649225"/>
                      </a:cubicBezTo>
                      <a:cubicBezTo>
                        <a:pt x="658727" y="649225"/>
                        <a:pt x="657681" y="648442"/>
                        <a:pt x="656375" y="648181"/>
                      </a:cubicBezTo>
                      <a:cubicBezTo>
                        <a:pt x="654808" y="647658"/>
                        <a:pt x="652979" y="647397"/>
                        <a:pt x="651411" y="646874"/>
                      </a:cubicBezTo>
                      <a:cubicBezTo>
                        <a:pt x="649843" y="645829"/>
                        <a:pt x="648276" y="644784"/>
                        <a:pt x="646709" y="643739"/>
                      </a:cubicBezTo>
                      <a:cubicBezTo>
                        <a:pt x="644880" y="642955"/>
                        <a:pt x="643051" y="642172"/>
                        <a:pt x="641483" y="641388"/>
                      </a:cubicBezTo>
                      <a:cubicBezTo>
                        <a:pt x="639132" y="640081"/>
                        <a:pt x="637042" y="637730"/>
                        <a:pt x="634691" y="636947"/>
                      </a:cubicBezTo>
                      <a:cubicBezTo>
                        <a:pt x="631556" y="635901"/>
                        <a:pt x="627637" y="636424"/>
                        <a:pt x="624502" y="636947"/>
                      </a:cubicBezTo>
                      <a:cubicBezTo>
                        <a:pt x="623457" y="637208"/>
                        <a:pt x="622935" y="636424"/>
                        <a:pt x="621889" y="635901"/>
                      </a:cubicBezTo>
                      <a:cubicBezTo>
                        <a:pt x="620583" y="635379"/>
                        <a:pt x="619799" y="636424"/>
                        <a:pt x="619016" y="637208"/>
                      </a:cubicBezTo>
                      <a:cubicBezTo>
                        <a:pt x="617448" y="638775"/>
                        <a:pt x="614836" y="639037"/>
                        <a:pt x="613529" y="637208"/>
                      </a:cubicBezTo>
                      <a:cubicBezTo>
                        <a:pt x="613007" y="636163"/>
                        <a:pt x="612745" y="635118"/>
                        <a:pt x="611701" y="634334"/>
                      </a:cubicBezTo>
                      <a:cubicBezTo>
                        <a:pt x="610133" y="633289"/>
                        <a:pt x="608043" y="632767"/>
                        <a:pt x="606476" y="631983"/>
                      </a:cubicBezTo>
                      <a:cubicBezTo>
                        <a:pt x="603602" y="630415"/>
                        <a:pt x="600728" y="629893"/>
                        <a:pt x="597593" y="629109"/>
                      </a:cubicBezTo>
                      <a:cubicBezTo>
                        <a:pt x="595241" y="628587"/>
                        <a:pt x="593935" y="627019"/>
                        <a:pt x="592629" y="625190"/>
                      </a:cubicBezTo>
                      <a:cubicBezTo>
                        <a:pt x="591845" y="624145"/>
                        <a:pt x="591061" y="623100"/>
                        <a:pt x="590278" y="622316"/>
                      </a:cubicBezTo>
                      <a:cubicBezTo>
                        <a:pt x="589233" y="621010"/>
                        <a:pt x="588449" y="619704"/>
                        <a:pt x="587665" y="618398"/>
                      </a:cubicBezTo>
                      <a:cubicBezTo>
                        <a:pt x="586881" y="617352"/>
                        <a:pt x="585836" y="616569"/>
                        <a:pt x="584791" y="615785"/>
                      </a:cubicBezTo>
                      <a:cubicBezTo>
                        <a:pt x="583485" y="614740"/>
                        <a:pt x="582440" y="613434"/>
                        <a:pt x="581395" y="612127"/>
                      </a:cubicBezTo>
                      <a:cubicBezTo>
                        <a:pt x="579305" y="608731"/>
                        <a:pt x="577738" y="605857"/>
                        <a:pt x="579566" y="601938"/>
                      </a:cubicBezTo>
                      <a:cubicBezTo>
                        <a:pt x="580350" y="600371"/>
                        <a:pt x="581656" y="598803"/>
                        <a:pt x="581917" y="596713"/>
                      </a:cubicBezTo>
                      <a:cubicBezTo>
                        <a:pt x="582179" y="594362"/>
                        <a:pt x="580872" y="592011"/>
                        <a:pt x="579828" y="589921"/>
                      </a:cubicBezTo>
                      <a:cubicBezTo>
                        <a:pt x="578521" y="587831"/>
                        <a:pt x="576954" y="585741"/>
                        <a:pt x="574864" y="584173"/>
                      </a:cubicBezTo>
                      <a:cubicBezTo>
                        <a:pt x="573557" y="583128"/>
                        <a:pt x="572512" y="581822"/>
                        <a:pt x="571467" y="580516"/>
                      </a:cubicBezTo>
                      <a:cubicBezTo>
                        <a:pt x="570422" y="578948"/>
                        <a:pt x="569378" y="577119"/>
                        <a:pt x="568594" y="575552"/>
                      </a:cubicBezTo>
                      <a:cubicBezTo>
                        <a:pt x="567810" y="573723"/>
                        <a:pt x="567548" y="572155"/>
                        <a:pt x="567810" y="570327"/>
                      </a:cubicBezTo>
                      <a:cubicBezTo>
                        <a:pt x="567810" y="568498"/>
                        <a:pt x="568071" y="565886"/>
                        <a:pt x="566503" y="564840"/>
                      </a:cubicBezTo>
                      <a:cubicBezTo>
                        <a:pt x="564152" y="563273"/>
                        <a:pt x="560494" y="565102"/>
                        <a:pt x="558404" y="566147"/>
                      </a:cubicBezTo>
                      <a:cubicBezTo>
                        <a:pt x="555531" y="567453"/>
                        <a:pt x="552657" y="569543"/>
                        <a:pt x="549522" y="569804"/>
                      </a:cubicBezTo>
                      <a:cubicBezTo>
                        <a:pt x="547432" y="570066"/>
                        <a:pt x="547171" y="568759"/>
                        <a:pt x="547693" y="566930"/>
                      </a:cubicBezTo>
                      <a:cubicBezTo>
                        <a:pt x="548477" y="564840"/>
                        <a:pt x="550044" y="563011"/>
                        <a:pt x="551351" y="561183"/>
                      </a:cubicBezTo>
                      <a:cubicBezTo>
                        <a:pt x="552918" y="559615"/>
                        <a:pt x="554225" y="558048"/>
                        <a:pt x="554225" y="555697"/>
                      </a:cubicBezTo>
                      <a:cubicBezTo>
                        <a:pt x="554225" y="552823"/>
                        <a:pt x="552657" y="549949"/>
                        <a:pt x="551090" y="547336"/>
                      </a:cubicBezTo>
                      <a:cubicBezTo>
                        <a:pt x="549522" y="544724"/>
                        <a:pt x="547954" y="542373"/>
                        <a:pt x="546387" y="539760"/>
                      </a:cubicBezTo>
                      <a:cubicBezTo>
                        <a:pt x="545603" y="538454"/>
                        <a:pt x="544297" y="536625"/>
                        <a:pt x="542991" y="538454"/>
                      </a:cubicBezTo>
                      <a:cubicBezTo>
                        <a:pt x="541423" y="540283"/>
                        <a:pt x="540900" y="543417"/>
                        <a:pt x="540640" y="545769"/>
                      </a:cubicBezTo>
                      <a:cubicBezTo>
                        <a:pt x="539856" y="550210"/>
                        <a:pt x="540640" y="557003"/>
                        <a:pt x="534631" y="557786"/>
                      </a:cubicBezTo>
                      <a:cubicBezTo>
                        <a:pt x="533585" y="558048"/>
                        <a:pt x="533063" y="557786"/>
                        <a:pt x="532018" y="557786"/>
                      </a:cubicBezTo>
                      <a:cubicBezTo>
                        <a:pt x="530973" y="557786"/>
                        <a:pt x="529666" y="558048"/>
                        <a:pt x="528883" y="558309"/>
                      </a:cubicBezTo>
                      <a:cubicBezTo>
                        <a:pt x="526531" y="558831"/>
                        <a:pt x="524180" y="559093"/>
                        <a:pt x="521568" y="559354"/>
                      </a:cubicBezTo>
                      <a:cubicBezTo>
                        <a:pt x="520262" y="559615"/>
                        <a:pt x="518433" y="559354"/>
                        <a:pt x="518433" y="557786"/>
                      </a:cubicBezTo>
                      <a:cubicBezTo>
                        <a:pt x="518171" y="555697"/>
                        <a:pt x="521045" y="554390"/>
                        <a:pt x="522613" y="553868"/>
                      </a:cubicBezTo>
                      <a:cubicBezTo>
                        <a:pt x="524441" y="553084"/>
                        <a:pt x="528099" y="553084"/>
                        <a:pt x="529405" y="551255"/>
                      </a:cubicBezTo>
                      <a:cubicBezTo>
                        <a:pt x="530450" y="549949"/>
                        <a:pt x="529666" y="547598"/>
                        <a:pt x="529666" y="546030"/>
                      </a:cubicBezTo>
                      <a:cubicBezTo>
                        <a:pt x="529666" y="544201"/>
                        <a:pt x="530450" y="542373"/>
                        <a:pt x="530450" y="540544"/>
                      </a:cubicBezTo>
                      <a:cubicBezTo>
                        <a:pt x="530712" y="538454"/>
                        <a:pt x="530450" y="536364"/>
                        <a:pt x="530973" y="534274"/>
                      </a:cubicBezTo>
                      <a:cubicBezTo>
                        <a:pt x="531756" y="532184"/>
                        <a:pt x="533324" y="530877"/>
                        <a:pt x="534891" y="529048"/>
                      </a:cubicBezTo>
                      <a:cubicBezTo>
                        <a:pt x="536198" y="527742"/>
                        <a:pt x="536459" y="526175"/>
                        <a:pt x="536721" y="524346"/>
                      </a:cubicBezTo>
                      <a:cubicBezTo>
                        <a:pt x="537243" y="521472"/>
                        <a:pt x="538288" y="519121"/>
                        <a:pt x="539333" y="516247"/>
                      </a:cubicBezTo>
                      <a:cubicBezTo>
                        <a:pt x="540640" y="512590"/>
                        <a:pt x="541684" y="508410"/>
                        <a:pt x="541162" y="504491"/>
                      </a:cubicBezTo>
                      <a:cubicBezTo>
                        <a:pt x="540900" y="502923"/>
                        <a:pt x="540640" y="500310"/>
                        <a:pt x="539072" y="499527"/>
                      </a:cubicBezTo>
                      <a:cubicBezTo>
                        <a:pt x="537243" y="498482"/>
                        <a:pt x="535675" y="501094"/>
                        <a:pt x="534891" y="502401"/>
                      </a:cubicBezTo>
                      <a:cubicBezTo>
                        <a:pt x="533324" y="505274"/>
                        <a:pt x="532018" y="508148"/>
                        <a:pt x="530189" y="511022"/>
                      </a:cubicBezTo>
                      <a:cubicBezTo>
                        <a:pt x="528360" y="513896"/>
                        <a:pt x="526531" y="516770"/>
                        <a:pt x="524441" y="519643"/>
                      </a:cubicBezTo>
                      <a:cubicBezTo>
                        <a:pt x="522874" y="521734"/>
                        <a:pt x="521306" y="523562"/>
                        <a:pt x="518955" y="524607"/>
                      </a:cubicBezTo>
                      <a:cubicBezTo>
                        <a:pt x="517127" y="525391"/>
                        <a:pt x="515036" y="525652"/>
                        <a:pt x="513208" y="526697"/>
                      </a:cubicBezTo>
                      <a:cubicBezTo>
                        <a:pt x="511118" y="527742"/>
                        <a:pt x="509289" y="529048"/>
                        <a:pt x="507721" y="530877"/>
                      </a:cubicBezTo>
                      <a:cubicBezTo>
                        <a:pt x="506153" y="532706"/>
                        <a:pt x="505370" y="535057"/>
                        <a:pt x="504325" y="537148"/>
                      </a:cubicBezTo>
                      <a:cubicBezTo>
                        <a:pt x="502758" y="540021"/>
                        <a:pt x="500406" y="542634"/>
                        <a:pt x="498316" y="545246"/>
                      </a:cubicBezTo>
                      <a:cubicBezTo>
                        <a:pt x="497009" y="547075"/>
                        <a:pt x="495703" y="548643"/>
                        <a:pt x="497009" y="550733"/>
                      </a:cubicBezTo>
                      <a:cubicBezTo>
                        <a:pt x="497793" y="552039"/>
                        <a:pt x="498839" y="553606"/>
                        <a:pt x="496749" y="554390"/>
                      </a:cubicBezTo>
                      <a:cubicBezTo>
                        <a:pt x="494397" y="555435"/>
                        <a:pt x="491001" y="554651"/>
                        <a:pt x="488911" y="553345"/>
                      </a:cubicBezTo>
                      <a:cubicBezTo>
                        <a:pt x="488127" y="552823"/>
                        <a:pt x="487605" y="552039"/>
                        <a:pt x="487082" y="551255"/>
                      </a:cubicBezTo>
                      <a:cubicBezTo>
                        <a:pt x="486821" y="550733"/>
                        <a:pt x="486559" y="549949"/>
                        <a:pt x="486298" y="549426"/>
                      </a:cubicBezTo>
                      <a:cubicBezTo>
                        <a:pt x="485253" y="548381"/>
                        <a:pt x="483424" y="548381"/>
                        <a:pt x="482118" y="547598"/>
                      </a:cubicBezTo>
                      <a:cubicBezTo>
                        <a:pt x="480289" y="546553"/>
                        <a:pt x="481073" y="544985"/>
                        <a:pt x="482118" y="543679"/>
                      </a:cubicBezTo>
                      <a:cubicBezTo>
                        <a:pt x="483424" y="541850"/>
                        <a:pt x="484731" y="540544"/>
                        <a:pt x="484992" y="538192"/>
                      </a:cubicBezTo>
                      <a:cubicBezTo>
                        <a:pt x="485253" y="536364"/>
                        <a:pt x="485253" y="534012"/>
                        <a:pt x="484470" y="532445"/>
                      </a:cubicBezTo>
                      <a:cubicBezTo>
                        <a:pt x="483947" y="531139"/>
                        <a:pt x="482640" y="530355"/>
                        <a:pt x="481334" y="529571"/>
                      </a:cubicBezTo>
                      <a:cubicBezTo>
                        <a:pt x="480028" y="528526"/>
                        <a:pt x="478722" y="527220"/>
                        <a:pt x="477415" y="526175"/>
                      </a:cubicBezTo>
                      <a:cubicBezTo>
                        <a:pt x="476109" y="525130"/>
                        <a:pt x="474280" y="524607"/>
                        <a:pt x="473497" y="523040"/>
                      </a:cubicBezTo>
                      <a:cubicBezTo>
                        <a:pt x="471145" y="519382"/>
                        <a:pt x="473497" y="512590"/>
                        <a:pt x="468533" y="510499"/>
                      </a:cubicBezTo>
                      <a:cubicBezTo>
                        <a:pt x="466443" y="509716"/>
                        <a:pt x="464353" y="509193"/>
                        <a:pt x="462263" y="508671"/>
                      </a:cubicBezTo>
                      <a:cubicBezTo>
                        <a:pt x="460957" y="508410"/>
                        <a:pt x="458867" y="508148"/>
                        <a:pt x="458605" y="506581"/>
                      </a:cubicBezTo>
                      <a:cubicBezTo>
                        <a:pt x="458083" y="504229"/>
                        <a:pt x="459389" y="501617"/>
                        <a:pt x="459128" y="499004"/>
                      </a:cubicBezTo>
                      <a:cubicBezTo>
                        <a:pt x="458867" y="496392"/>
                        <a:pt x="457038" y="495869"/>
                        <a:pt x="454948" y="495608"/>
                      </a:cubicBezTo>
                      <a:cubicBezTo>
                        <a:pt x="452074" y="495347"/>
                        <a:pt x="450767" y="493518"/>
                        <a:pt x="449200" y="491428"/>
                      </a:cubicBezTo>
                      <a:cubicBezTo>
                        <a:pt x="448677" y="490644"/>
                        <a:pt x="448155" y="489599"/>
                        <a:pt x="447894" y="488554"/>
                      </a:cubicBezTo>
                      <a:cubicBezTo>
                        <a:pt x="447371" y="486464"/>
                        <a:pt x="446588" y="485942"/>
                        <a:pt x="444498" y="485419"/>
                      </a:cubicBezTo>
                      <a:cubicBezTo>
                        <a:pt x="442669" y="485158"/>
                        <a:pt x="440579" y="484897"/>
                        <a:pt x="438750" y="484897"/>
                      </a:cubicBezTo>
                      <a:cubicBezTo>
                        <a:pt x="436138" y="484635"/>
                        <a:pt x="433525" y="485158"/>
                        <a:pt x="431173" y="484113"/>
                      </a:cubicBezTo>
                      <a:cubicBezTo>
                        <a:pt x="428300" y="483068"/>
                        <a:pt x="425426" y="482807"/>
                        <a:pt x="422291" y="483329"/>
                      </a:cubicBezTo>
                      <a:cubicBezTo>
                        <a:pt x="420985" y="483590"/>
                        <a:pt x="419417" y="483590"/>
                        <a:pt x="418111" y="483590"/>
                      </a:cubicBezTo>
                      <a:cubicBezTo>
                        <a:pt x="417066" y="483590"/>
                        <a:pt x="416282" y="483852"/>
                        <a:pt x="415237" y="484113"/>
                      </a:cubicBezTo>
                      <a:cubicBezTo>
                        <a:pt x="413147" y="484635"/>
                        <a:pt x="411057" y="481239"/>
                        <a:pt x="409751" y="480194"/>
                      </a:cubicBezTo>
                      <a:cubicBezTo>
                        <a:pt x="407400" y="478365"/>
                        <a:pt x="405309" y="476014"/>
                        <a:pt x="402435" y="474969"/>
                      </a:cubicBezTo>
                      <a:cubicBezTo>
                        <a:pt x="399823" y="473924"/>
                        <a:pt x="397210" y="472879"/>
                        <a:pt x="394337" y="472095"/>
                      </a:cubicBezTo>
                      <a:cubicBezTo>
                        <a:pt x="391463" y="471311"/>
                        <a:pt x="388850" y="472356"/>
                        <a:pt x="385976" y="472879"/>
                      </a:cubicBezTo>
                      <a:cubicBezTo>
                        <a:pt x="383887" y="473402"/>
                        <a:pt x="382057" y="473924"/>
                        <a:pt x="379968" y="474185"/>
                      </a:cubicBezTo>
                      <a:cubicBezTo>
                        <a:pt x="377094" y="474708"/>
                        <a:pt x="374481" y="475491"/>
                        <a:pt x="371607" y="475491"/>
                      </a:cubicBezTo>
                      <a:cubicBezTo>
                        <a:pt x="368734" y="475753"/>
                        <a:pt x="366121" y="475491"/>
                        <a:pt x="363247" y="475753"/>
                      </a:cubicBezTo>
                      <a:cubicBezTo>
                        <a:pt x="356455" y="476798"/>
                        <a:pt x="349662" y="476798"/>
                        <a:pt x="342869" y="477843"/>
                      </a:cubicBezTo>
                      <a:cubicBezTo>
                        <a:pt x="341824" y="478104"/>
                        <a:pt x="340780" y="478365"/>
                        <a:pt x="339734" y="478627"/>
                      </a:cubicBezTo>
                      <a:cubicBezTo>
                        <a:pt x="338428" y="479149"/>
                        <a:pt x="336861" y="479410"/>
                        <a:pt x="335555" y="479933"/>
                      </a:cubicBezTo>
                      <a:cubicBezTo>
                        <a:pt x="332419" y="480978"/>
                        <a:pt x="329806" y="482807"/>
                        <a:pt x="326933" y="484113"/>
                      </a:cubicBezTo>
                      <a:cubicBezTo>
                        <a:pt x="325627" y="484635"/>
                        <a:pt x="324581" y="484897"/>
                        <a:pt x="323275" y="485419"/>
                      </a:cubicBezTo>
                      <a:cubicBezTo>
                        <a:pt x="321969" y="485942"/>
                        <a:pt x="320924" y="486725"/>
                        <a:pt x="319356" y="486987"/>
                      </a:cubicBezTo>
                      <a:cubicBezTo>
                        <a:pt x="314393" y="488032"/>
                        <a:pt x="309429" y="489338"/>
                        <a:pt x="304465" y="489077"/>
                      </a:cubicBezTo>
                      <a:cubicBezTo>
                        <a:pt x="301330" y="488816"/>
                        <a:pt x="298195" y="488032"/>
                        <a:pt x="295060" y="487770"/>
                      </a:cubicBezTo>
                      <a:cubicBezTo>
                        <a:pt x="293754" y="487770"/>
                        <a:pt x="292186" y="487509"/>
                        <a:pt x="290880" y="487509"/>
                      </a:cubicBezTo>
                      <a:cubicBezTo>
                        <a:pt x="289573" y="487509"/>
                        <a:pt x="288529" y="487770"/>
                        <a:pt x="287222" y="487770"/>
                      </a:cubicBezTo>
                      <a:cubicBezTo>
                        <a:pt x="286177" y="487770"/>
                        <a:pt x="285393" y="487770"/>
                        <a:pt x="284348" y="487770"/>
                      </a:cubicBezTo>
                      <a:cubicBezTo>
                        <a:pt x="283304" y="488032"/>
                        <a:pt x="281997" y="488554"/>
                        <a:pt x="281213" y="489077"/>
                      </a:cubicBezTo>
                      <a:cubicBezTo>
                        <a:pt x="279123" y="490383"/>
                        <a:pt x="277033" y="491428"/>
                        <a:pt x="275466" y="493518"/>
                      </a:cubicBezTo>
                      <a:cubicBezTo>
                        <a:pt x="272853" y="496653"/>
                        <a:pt x="268151" y="497959"/>
                        <a:pt x="264493" y="500049"/>
                      </a:cubicBezTo>
                      <a:cubicBezTo>
                        <a:pt x="262664" y="501094"/>
                        <a:pt x="260835" y="501878"/>
                        <a:pt x="258745" y="502139"/>
                      </a:cubicBezTo>
                      <a:cubicBezTo>
                        <a:pt x="257178" y="502401"/>
                        <a:pt x="255610" y="502662"/>
                        <a:pt x="253782" y="503185"/>
                      </a:cubicBezTo>
                      <a:cubicBezTo>
                        <a:pt x="252214" y="503707"/>
                        <a:pt x="250908" y="503707"/>
                        <a:pt x="249601" y="504491"/>
                      </a:cubicBezTo>
                      <a:cubicBezTo>
                        <a:pt x="249079" y="504752"/>
                        <a:pt x="248295" y="505013"/>
                        <a:pt x="247773" y="505274"/>
                      </a:cubicBezTo>
                      <a:cubicBezTo>
                        <a:pt x="247250" y="505797"/>
                        <a:pt x="246989" y="506319"/>
                        <a:pt x="246205" y="506842"/>
                      </a:cubicBezTo>
                      <a:cubicBezTo>
                        <a:pt x="244899" y="508148"/>
                        <a:pt x="243331" y="509193"/>
                        <a:pt x="242025" y="510761"/>
                      </a:cubicBezTo>
                      <a:cubicBezTo>
                        <a:pt x="240719" y="512328"/>
                        <a:pt x="240197" y="514679"/>
                        <a:pt x="239674" y="516508"/>
                      </a:cubicBezTo>
                      <a:cubicBezTo>
                        <a:pt x="238890" y="518598"/>
                        <a:pt x="238629" y="520166"/>
                        <a:pt x="237584" y="521995"/>
                      </a:cubicBezTo>
                      <a:cubicBezTo>
                        <a:pt x="237061" y="523040"/>
                        <a:pt x="236278" y="524346"/>
                        <a:pt x="235232" y="525130"/>
                      </a:cubicBezTo>
                      <a:cubicBezTo>
                        <a:pt x="233665" y="526175"/>
                        <a:pt x="231836" y="526959"/>
                        <a:pt x="230269" y="528004"/>
                      </a:cubicBezTo>
                      <a:cubicBezTo>
                        <a:pt x="228701" y="529048"/>
                        <a:pt x="227134" y="530094"/>
                        <a:pt x="225044" y="529832"/>
                      </a:cubicBezTo>
                      <a:cubicBezTo>
                        <a:pt x="222953" y="529571"/>
                        <a:pt x="221909" y="529571"/>
                        <a:pt x="220079" y="528526"/>
                      </a:cubicBezTo>
                      <a:cubicBezTo>
                        <a:pt x="216161" y="525914"/>
                        <a:pt x="211719" y="529310"/>
                        <a:pt x="207801" y="530094"/>
                      </a:cubicBezTo>
                      <a:cubicBezTo>
                        <a:pt x="205188" y="530616"/>
                        <a:pt x="202575" y="530877"/>
                        <a:pt x="199963" y="531661"/>
                      </a:cubicBezTo>
                      <a:cubicBezTo>
                        <a:pt x="198657" y="531923"/>
                        <a:pt x="197612" y="532184"/>
                        <a:pt x="196567" y="531139"/>
                      </a:cubicBezTo>
                      <a:cubicBezTo>
                        <a:pt x="195260" y="529832"/>
                        <a:pt x="194738" y="528526"/>
                        <a:pt x="193171" y="527742"/>
                      </a:cubicBezTo>
                      <a:cubicBezTo>
                        <a:pt x="190819" y="526959"/>
                        <a:pt x="187684" y="526959"/>
                        <a:pt x="185072" y="526959"/>
                      </a:cubicBezTo>
                      <a:cubicBezTo>
                        <a:pt x="181153" y="526697"/>
                        <a:pt x="177234" y="526697"/>
                        <a:pt x="173054" y="526697"/>
                      </a:cubicBezTo>
                      <a:cubicBezTo>
                        <a:pt x="169658" y="526697"/>
                        <a:pt x="166261" y="526175"/>
                        <a:pt x="162865" y="526175"/>
                      </a:cubicBezTo>
                      <a:cubicBezTo>
                        <a:pt x="160252" y="526175"/>
                        <a:pt x="158162" y="527742"/>
                        <a:pt x="155811" y="528526"/>
                      </a:cubicBezTo>
                      <a:cubicBezTo>
                        <a:pt x="153721" y="529048"/>
                        <a:pt x="151892" y="530094"/>
                        <a:pt x="150064" y="530616"/>
                      </a:cubicBezTo>
                      <a:cubicBezTo>
                        <a:pt x="147974" y="531139"/>
                        <a:pt x="145883" y="531139"/>
                        <a:pt x="144055" y="532445"/>
                      </a:cubicBezTo>
                      <a:cubicBezTo>
                        <a:pt x="142226" y="533751"/>
                        <a:pt x="141442" y="535057"/>
                        <a:pt x="140658" y="537148"/>
                      </a:cubicBezTo>
                      <a:cubicBezTo>
                        <a:pt x="139874" y="539237"/>
                        <a:pt x="138830" y="541328"/>
                        <a:pt x="137784" y="543417"/>
                      </a:cubicBezTo>
                      <a:cubicBezTo>
                        <a:pt x="136739" y="545508"/>
                        <a:pt x="134911" y="546291"/>
                        <a:pt x="132559" y="545508"/>
                      </a:cubicBezTo>
                      <a:cubicBezTo>
                        <a:pt x="131776" y="545246"/>
                        <a:pt x="130992" y="544724"/>
                        <a:pt x="129947" y="544463"/>
                      </a:cubicBezTo>
                      <a:cubicBezTo>
                        <a:pt x="128902" y="544201"/>
                        <a:pt x="127857" y="544724"/>
                        <a:pt x="126812" y="545246"/>
                      </a:cubicBezTo>
                      <a:cubicBezTo>
                        <a:pt x="125767" y="546030"/>
                        <a:pt x="124983" y="547075"/>
                        <a:pt x="123938" y="547859"/>
                      </a:cubicBezTo>
                      <a:cubicBezTo>
                        <a:pt x="122632" y="548904"/>
                        <a:pt x="121064" y="549688"/>
                        <a:pt x="119758" y="550733"/>
                      </a:cubicBezTo>
                      <a:cubicBezTo>
                        <a:pt x="117929" y="552039"/>
                        <a:pt x="116361" y="553606"/>
                        <a:pt x="114533" y="554651"/>
                      </a:cubicBezTo>
                      <a:cubicBezTo>
                        <a:pt x="112443" y="555958"/>
                        <a:pt x="110092" y="556219"/>
                        <a:pt x="107740" y="556742"/>
                      </a:cubicBezTo>
                      <a:cubicBezTo>
                        <a:pt x="105389" y="557525"/>
                        <a:pt x="103038" y="558831"/>
                        <a:pt x="100425" y="559093"/>
                      </a:cubicBezTo>
                      <a:cubicBezTo>
                        <a:pt x="99119" y="559354"/>
                        <a:pt x="97551" y="559354"/>
                        <a:pt x="96245" y="558570"/>
                      </a:cubicBezTo>
                      <a:cubicBezTo>
                        <a:pt x="95200" y="558048"/>
                        <a:pt x="94677" y="557525"/>
                        <a:pt x="93632" y="557003"/>
                      </a:cubicBezTo>
                      <a:cubicBezTo>
                        <a:pt x="90497" y="555697"/>
                        <a:pt x="87101" y="554913"/>
                        <a:pt x="83966" y="554129"/>
                      </a:cubicBezTo>
                      <a:cubicBezTo>
                        <a:pt x="82660" y="553868"/>
                        <a:pt x="81614" y="553606"/>
                        <a:pt x="80308" y="553868"/>
                      </a:cubicBezTo>
                      <a:cubicBezTo>
                        <a:pt x="77957" y="554390"/>
                        <a:pt x="75083" y="554390"/>
                        <a:pt x="72732" y="553868"/>
                      </a:cubicBezTo>
                      <a:cubicBezTo>
                        <a:pt x="70903" y="553345"/>
                        <a:pt x="69336" y="551778"/>
                        <a:pt x="67768" y="550733"/>
                      </a:cubicBezTo>
                      <a:cubicBezTo>
                        <a:pt x="65939" y="549165"/>
                        <a:pt x="64633" y="547598"/>
                        <a:pt x="62543" y="546553"/>
                      </a:cubicBezTo>
                      <a:cubicBezTo>
                        <a:pt x="60714" y="545769"/>
                        <a:pt x="58885" y="544985"/>
                        <a:pt x="57057" y="544201"/>
                      </a:cubicBezTo>
                      <a:cubicBezTo>
                        <a:pt x="56012" y="543679"/>
                        <a:pt x="54706" y="543417"/>
                        <a:pt x="53922" y="542634"/>
                      </a:cubicBezTo>
                      <a:cubicBezTo>
                        <a:pt x="52093" y="541066"/>
                        <a:pt x="50264" y="538976"/>
                        <a:pt x="48697" y="537148"/>
                      </a:cubicBezTo>
                      <a:cubicBezTo>
                        <a:pt x="47390" y="535841"/>
                        <a:pt x="46345" y="534012"/>
                        <a:pt x="45823" y="532184"/>
                      </a:cubicBezTo>
                      <a:cubicBezTo>
                        <a:pt x="45039" y="530355"/>
                        <a:pt x="45562" y="528787"/>
                        <a:pt x="45562" y="526959"/>
                      </a:cubicBezTo>
                      <a:cubicBezTo>
                        <a:pt x="45562" y="524868"/>
                        <a:pt x="45039" y="522517"/>
                        <a:pt x="46345" y="520688"/>
                      </a:cubicBezTo>
                      <a:cubicBezTo>
                        <a:pt x="47913" y="518337"/>
                        <a:pt x="50264" y="516247"/>
                        <a:pt x="53138" y="515986"/>
                      </a:cubicBezTo>
                      <a:cubicBezTo>
                        <a:pt x="55489" y="515725"/>
                        <a:pt x="58363" y="516770"/>
                        <a:pt x="59931" y="514418"/>
                      </a:cubicBezTo>
                      <a:cubicBezTo>
                        <a:pt x="61498" y="512328"/>
                        <a:pt x="59669" y="510238"/>
                        <a:pt x="58885" y="508410"/>
                      </a:cubicBezTo>
                      <a:cubicBezTo>
                        <a:pt x="58101" y="506581"/>
                        <a:pt x="58363" y="504229"/>
                        <a:pt x="58625" y="502139"/>
                      </a:cubicBezTo>
                      <a:cubicBezTo>
                        <a:pt x="58885" y="499788"/>
                        <a:pt x="60453" y="498482"/>
                        <a:pt x="61759" y="496653"/>
                      </a:cubicBezTo>
                      <a:cubicBezTo>
                        <a:pt x="63327" y="494302"/>
                        <a:pt x="62543" y="491689"/>
                        <a:pt x="62020" y="489077"/>
                      </a:cubicBezTo>
                      <a:cubicBezTo>
                        <a:pt x="61498" y="485942"/>
                        <a:pt x="60976" y="482545"/>
                        <a:pt x="60714" y="479410"/>
                      </a:cubicBezTo>
                      <a:cubicBezTo>
                        <a:pt x="60714" y="478104"/>
                        <a:pt x="60976" y="477059"/>
                        <a:pt x="59931" y="476275"/>
                      </a:cubicBezTo>
                      <a:cubicBezTo>
                        <a:pt x="58885" y="475230"/>
                        <a:pt x="57579" y="474185"/>
                        <a:pt x="57318" y="472618"/>
                      </a:cubicBezTo>
                      <a:cubicBezTo>
                        <a:pt x="57318" y="472618"/>
                        <a:pt x="57579" y="472356"/>
                        <a:pt x="57318" y="472095"/>
                      </a:cubicBezTo>
                      <a:cubicBezTo>
                        <a:pt x="57057" y="471573"/>
                        <a:pt x="56795" y="470789"/>
                        <a:pt x="56534" y="470005"/>
                      </a:cubicBezTo>
                      <a:cubicBezTo>
                        <a:pt x="56012" y="468960"/>
                        <a:pt x="55750" y="467654"/>
                        <a:pt x="55228" y="466609"/>
                      </a:cubicBezTo>
                      <a:cubicBezTo>
                        <a:pt x="54706" y="465564"/>
                        <a:pt x="54183" y="464519"/>
                        <a:pt x="53660" y="463474"/>
                      </a:cubicBezTo>
                      <a:cubicBezTo>
                        <a:pt x="53138" y="462167"/>
                        <a:pt x="52616" y="460600"/>
                        <a:pt x="52093" y="459555"/>
                      </a:cubicBezTo>
                      <a:cubicBezTo>
                        <a:pt x="50525" y="456681"/>
                        <a:pt x="48435" y="453807"/>
                        <a:pt x="47390" y="450934"/>
                      </a:cubicBezTo>
                      <a:cubicBezTo>
                        <a:pt x="46345" y="448321"/>
                        <a:pt x="45823" y="445447"/>
                        <a:pt x="45039" y="442835"/>
                      </a:cubicBezTo>
                      <a:cubicBezTo>
                        <a:pt x="43994" y="439700"/>
                        <a:pt x="43472" y="436565"/>
                        <a:pt x="42688" y="433430"/>
                      </a:cubicBezTo>
                      <a:cubicBezTo>
                        <a:pt x="42426" y="431862"/>
                        <a:pt x="42426" y="430556"/>
                        <a:pt x="42165" y="428988"/>
                      </a:cubicBezTo>
                      <a:cubicBezTo>
                        <a:pt x="41904" y="427421"/>
                        <a:pt x="42165" y="426115"/>
                        <a:pt x="42165" y="424547"/>
                      </a:cubicBezTo>
                      <a:cubicBezTo>
                        <a:pt x="42165" y="422457"/>
                        <a:pt x="41904" y="420628"/>
                        <a:pt x="41643" y="418799"/>
                      </a:cubicBezTo>
                      <a:cubicBezTo>
                        <a:pt x="41381" y="417493"/>
                        <a:pt x="41904" y="415926"/>
                        <a:pt x="41381" y="414619"/>
                      </a:cubicBezTo>
                      <a:cubicBezTo>
                        <a:pt x="40598" y="412529"/>
                        <a:pt x="39030" y="410701"/>
                        <a:pt x="37463" y="409133"/>
                      </a:cubicBezTo>
                      <a:cubicBezTo>
                        <a:pt x="35895" y="407565"/>
                        <a:pt x="35372" y="404430"/>
                        <a:pt x="34850" y="402340"/>
                      </a:cubicBezTo>
                      <a:cubicBezTo>
                        <a:pt x="34589" y="402079"/>
                        <a:pt x="34066" y="400512"/>
                        <a:pt x="33805" y="399728"/>
                      </a:cubicBezTo>
                      <a:cubicBezTo>
                        <a:pt x="33282" y="398683"/>
                        <a:pt x="33021" y="397377"/>
                        <a:pt x="32499" y="396593"/>
                      </a:cubicBezTo>
                      <a:cubicBezTo>
                        <a:pt x="31976" y="395809"/>
                        <a:pt x="30670" y="395286"/>
                        <a:pt x="29886" y="394764"/>
                      </a:cubicBezTo>
                      <a:cubicBezTo>
                        <a:pt x="29103" y="393980"/>
                        <a:pt x="28057" y="393458"/>
                        <a:pt x="27535" y="392413"/>
                      </a:cubicBezTo>
                      <a:cubicBezTo>
                        <a:pt x="27535" y="389800"/>
                        <a:pt x="26751" y="388755"/>
                        <a:pt x="26229" y="3877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grpSp>
              <p:nvGrpSpPr>
                <p:cNvPr id="430" name="Graphic 3">
                  <a:extLst>
                    <a:ext uri="{FF2B5EF4-FFF2-40B4-BE49-F238E27FC236}">
                      <a16:creationId xmlns:a16="http://schemas.microsoft.com/office/drawing/2014/main" id="{4B465961-299E-55C1-963F-436142B8826A}"/>
                    </a:ext>
                  </a:extLst>
                </p:cNvPr>
                <p:cNvGrpSpPr/>
                <p:nvPr/>
              </p:nvGrpSpPr>
              <p:grpSpPr>
                <a:xfrm>
                  <a:off x="7963870" y="4978519"/>
                  <a:ext cx="116909" cy="142770"/>
                  <a:chOff x="7963870" y="4978519"/>
                  <a:chExt cx="116909" cy="142770"/>
                </a:xfrm>
                <a:solidFill>
                  <a:srgbClr val="D5D7D8"/>
                </a:solidFill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F863982E-F135-9105-3176-77597268528E}"/>
                      </a:ext>
                    </a:extLst>
                  </p:cNvPr>
                  <p:cNvSpPr/>
                  <p:nvPr/>
                </p:nvSpPr>
                <p:spPr>
                  <a:xfrm>
                    <a:off x="7963870" y="4978519"/>
                    <a:ext cx="6937" cy="14228"/>
                  </a:xfrm>
                  <a:custGeom>
                    <a:avLst/>
                    <a:gdLst>
                      <a:gd name="connsiteX0" fmla="*/ 6531 w 6937"/>
                      <a:gd name="connsiteY0" fmla="*/ 12751 h 14228"/>
                      <a:gd name="connsiteX1" fmla="*/ 6008 w 6937"/>
                      <a:gd name="connsiteY1" fmla="*/ 13012 h 14228"/>
                      <a:gd name="connsiteX2" fmla="*/ 4702 w 6937"/>
                      <a:gd name="connsiteY2" fmla="*/ 14057 h 14228"/>
                      <a:gd name="connsiteX3" fmla="*/ 2613 w 6937"/>
                      <a:gd name="connsiteY3" fmla="*/ 13796 h 14228"/>
                      <a:gd name="connsiteX4" fmla="*/ 1045 w 6937"/>
                      <a:gd name="connsiteY4" fmla="*/ 13012 h 14228"/>
                      <a:gd name="connsiteX5" fmla="*/ 261 w 6937"/>
                      <a:gd name="connsiteY5" fmla="*/ 9877 h 14228"/>
                      <a:gd name="connsiteX6" fmla="*/ 0 w 6937"/>
                      <a:gd name="connsiteY6" fmla="*/ 6219 h 14228"/>
                      <a:gd name="connsiteX7" fmla="*/ 3135 w 6937"/>
                      <a:gd name="connsiteY7" fmla="*/ 994 h 14228"/>
                      <a:gd name="connsiteX8" fmla="*/ 6008 w 6937"/>
                      <a:gd name="connsiteY8" fmla="*/ 210 h 14228"/>
                      <a:gd name="connsiteX9" fmla="*/ 6792 w 6937"/>
                      <a:gd name="connsiteY9" fmla="*/ 2039 h 14228"/>
                      <a:gd name="connsiteX10" fmla="*/ 6531 w 6937"/>
                      <a:gd name="connsiteY10" fmla="*/ 7787 h 14228"/>
                      <a:gd name="connsiteX11" fmla="*/ 6531 w 6937"/>
                      <a:gd name="connsiteY11" fmla="*/ 12751 h 14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937" h="14228">
                        <a:moveTo>
                          <a:pt x="6531" y="12751"/>
                        </a:moveTo>
                        <a:cubicBezTo>
                          <a:pt x="6270" y="13012"/>
                          <a:pt x="6270" y="12751"/>
                          <a:pt x="6008" y="13012"/>
                        </a:cubicBezTo>
                        <a:cubicBezTo>
                          <a:pt x="5486" y="13534"/>
                          <a:pt x="5486" y="13796"/>
                          <a:pt x="4702" y="14057"/>
                        </a:cubicBezTo>
                        <a:cubicBezTo>
                          <a:pt x="3919" y="14318"/>
                          <a:pt x="3396" y="14318"/>
                          <a:pt x="2613" y="13796"/>
                        </a:cubicBezTo>
                        <a:cubicBezTo>
                          <a:pt x="2090" y="13534"/>
                          <a:pt x="1567" y="13273"/>
                          <a:pt x="1045" y="13012"/>
                        </a:cubicBezTo>
                        <a:cubicBezTo>
                          <a:pt x="522" y="12228"/>
                          <a:pt x="261" y="10922"/>
                          <a:pt x="261" y="9877"/>
                        </a:cubicBezTo>
                        <a:cubicBezTo>
                          <a:pt x="0" y="8571"/>
                          <a:pt x="0" y="7526"/>
                          <a:pt x="0" y="6219"/>
                        </a:cubicBezTo>
                        <a:cubicBezTo>
                          <a:pt x="261" y="4391"/>
                          <a:pt x="1829" y="2562"/>
                          <a:pt x="3135" y="994"/>
                        </a:cubicBezTo>
                        <a:cubicBezTo>
                          <a:pt x="3919" y="210"/>
                          <a:pt x="4964" y="-312"/>
                          <a:pt x="6008" y="210"/>
                        </a:cubicBezTo>
                        <a:cubicBezTo>
                          <a:pt x="7054" y="472"/>
                          <a:pt x="7054" y="1255"/>
                          <a:pt x="6792" y="2039"/>
                        </a:cubicBezTo>
                        <a:cubicBezTo>
                          <a:pt x="6531" y="3868"/>
                          <a:pt x="6531" y="5697"/>
                          <a:pt x="6531" y="7787"/>
                        </a:cubicBezTo>
                        <a:cubicBezTo>
                          <a:pt x="6531" y="9093"/>
                          <a:pt x="7315" y="11706"/>
                          <a:pt x="6531" y="127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B2B37963-CA56-A5CF-F885-0364DA1DE27A}"/>
                      </a:ext>
                    </a:extLst>
                  </p:cNvPr>
                  <p:cNvSpPr/>
                  <p:nvPr/>
                </p:nvSpPr>
                <p:spPr>
                  <a:xfrm>
                    <a:off x="7981548" y="5005447"/>
                    <a:ext cx="81124" cy="76983"/>
                  </a:xfrm>
                  <a:custGeom>
                    <a:avLst/>
                    <a:gdLst>
                      <a:gd name="connsiteX0" fmla="*/ 5051 w 81124"/>
                      <a:gd name="connsiteY0" fmla="*/ 192 h 76983"/>
                      <a:gd name="connsiteX1" fmla="*/ 14456 w 81124"/>
                      <a:gd name="connsiteY1" fmla="*/ 4895 h 76983"/>
                      <a:gd name="connsiteX2" fmla="*/ 23077 w 81124"/>
                      <a:gd name="connsiteY2" fmla="*/ 10381 h 76983"/>
                      <a:gd name="connsiteX3" fmla="*/ 43194 w 81124"/>
                      <a:gd name="connsiteY3" fmla="*/ 13516 h 76983"/>
                      <a:gd name="connsiteX4" fmla="*/ 49464 w 81124"/>
                      <a:gd name="connsiteY4" fmla="*/ 10642 h 76983"/>
                      <a:gd name="connsiteX5" fmla="*/ 57041 w 81124"/>
                      <a:gd name="connsiteY5" fmla="*/ 9075 h 76983"/>
                      <a:gd name="connsiteX6" fmla="*/ 64617 w 81124"/>
                      <a:gd name="connsiteY6" fmla="*/ 7507 h 76983"/>
                      <a:gd name="connsiteX7" fmla="*/ 70626 w 81124"/>
                      <a:gd name="connsiteY7" fmla="*/ 5417 h 76983"/>
                      <a:gd name="connsiteX8" fmla="*/ 81076 w 81124"/>
                      <a:gd name="connsiteY8" fmla="*/ 11948 h 76983"/>
                      <a:gd name="connsiteX9" fmla="*/ 78986 w 81124"/>
                      <a:gd name="connsiteY9" fmla="*/ 28930 h 76983"/>
                      <a:gd name="connsiteX10" fmla="*/ 80293 w 81124"/>
                      <a:gd name="connsiteY10" fmla="*/ 33894 h 76983"/>
                      <a:gd name="connsiteX11" fmla="*/ 76896 w 81124"/>
                      <a:gd name="connsiteY11" fmla="*/ 38335 h 76983"/>
                      <a:gd name="connsiteX12" fmla="*/ 72193 w 81124"/>
                      <a:gd name="connsiteY12" fmla="*/ 44083 h 76983"/>
                      <a:gd name="connsiteX13" fmla="*/ 73238 w 81124"/>
                      <a:gd name="connsiteY13" fmla="*/ 49569 h 76983"/>
                      <a:gd name="connsiteX14" fmla="*/ 75590 w 81124"/>
                      <a:gd name="connsiteY14" fmla="*/ 54794 h 76983"/>
                      <a:gd name="connsiteX15" fmla="*/ 74022 w 81124"/>
                      <a:gd name="connsiteY15" fmla="*/ 61326 h 76983"/>
                      <a:gd name="connsiteX16" fmla="*/ 67752 w 81124"/>
                      <a:gd name="connsiteY16" fmla="*/ 64983 h 76983"/>
                      <a:gd name="connsiteX17" fmla="*/ 64617 w 81124"/>
                      <a:gd name="connsiteY17" fmla="*/ 60542 h 76983"/>
                      <a:gd name="connsiteX18" fmla="*/ 60698 w 81124"/>
                      <a:gd name="connsiteY18" fmla="*/ 56884 h 76983"/>
                      <a:gd name="connsiteX19" fmla="*/ 58347 w 81124"/>
                      <a:gd name="connsiteY19" fmla="*/ 68379 h 76983"/>
                      <a:gd name="connsiteX20" fmla="*/ 56780 w 81124"/>
                      <a:gd name="connsiteY20" fmla="*/ 70469 h 76983"/>
                      <a:gd name="connsiteX21" fmla="*/ 52861 w 81124"/>
                      <a:gd name="connsiteY21" fmla="*/ 68902 h 76983"/>
                      <a:gd name="connsiteX22" fmla="*/ 47636 w 81124"/>
                      <a:gd name="connsiteY22" fmla="*/ 76740 h 76983"/>
                      <a:gd name="connsiteX23" fmla="*/ 41365 w 81124"/>
                      <a:gd name="connsiteY23" fmla="*/ 75694 h 76983"/>
                      <a:gd name="connsiteX24" fmla="*/ 34834 w 81124"/>
                      <a:gd name="connsiteY24" fmla="*/ 73866 h 76983"/>
                      <a:gd name="connsiteX25" fmla="*/ 32483 w 81124"/>
                      <a:gd name="connsiteY25" fmla="*/ 72037 h 76983"/>
                      <a:gd name="connsiteX26" fmla="*/ 29609 w 81124"/>
                      <a:gd name="connsiteY26" fmla="*/ 67857 h 76983"/>
                      <a:gd name="connsiteX27" fmla="*/ 23861 w 81124"/>
                      <a:gd name="connsiteY27" fmla="*/ 65244 h 76983"/>
                      <a:gd name="connsiteX28" fmla="*/ 19942 w 81124"/>
                      <a:gd name="connsiteY28" fmla="*/ 63154 h 76983"/>
                      <a:gd name="connsiteX29" fmla="*/ 17591 w 81124"/>
                      <a:gd name="connsiteY29" fmla="*/ 56884 h 76983"/>
                      <a:gd name="connsiteX30" fmla="*/ 14979 w 81124"/>
                      <a:gd name="connsiteY30" fmla="*/ 49830 h 76983"/>
                      <a:gd name="connsiteX31" fmla="*/ 15240 w 81124"/>
                      <a:gd name="connsiteY31" fmla="*/ 46173 h 76983"/>
                      <a:gd name="connsiteX32" fmla="*/ 16285 w 81124"/>
                      <a:gd name="connsiteY32" fmla="*/ 39902 h 76983"/>
                      <a:gd name="connsiteX33" fmla="*/ 14456 w 81124"/>
                      <a:gd name="connsiteY33" fmla="*/ 37551 h 76983"/>
                      <a:gd name="connsiteX34" fmla="*/ 12105 w 81124"/>
                      <a:gd name="connsiteY34" fmla="*/ 34155 h 76983"/>
                      <a:gd name="connsiteX35" fmla="*/ 11060 w 81124"/>
                      <a:gd name="connsiteY35" fmla="*/ 33110 h 76983"/>
                      <a:gd name="connsiteX36" fmla="*/ 8970 w 81124"/>
                      <a:gd name="connsiteY36" fmla="*/ 30236 h 76983"/>
                      <a:gd name="connsiteX37" fmla="*/ 7924 w 81124"/>
                      <a:gd name="connsiteY37" fmla="*/ 28669 h 76983"/>
                      <a:gd name="connsiteX38" fmla="*/ 5835 w 81124"/>
                      <a:gd name="connsiteY38" fmla="*/ 24227 h 76983"/>
                      <a:gd name="connsiteX39" fmla="*/ 4267 w 81124"/>
                      <a:gd name="connsiteY39" fmla="*/ 20831 h 76983"/>
                      <a:gd name="connsiteX40" fmla="*/ 1916 w 81124"/>
                      <a:gd name="connsiteY40" fmla="*/ 14561 h 76983"/>
                      <a:gd name="connsiteX41" fmla="*/ 610 w 81124"/>
                      <a:gd name="connsiteY41" fmla="*/ 2021 h 76983"/>
                      <a:gd name="connsiteX42" fmla="*/ 5051 w 81124"/>
                      <a:gd name="connsiteY42" fmla="*/ 192 h 76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81124" h="76983">
                        <a:moveTo>
                          <a:pt x="5051" y="192"/>
                        </a:moveTo>
                        <a:cubicBezTo>
                          <a:pt x="8448" y="976"/>
                          <a:pt x="11582" y="3066"/>
                          <a:pt x="14456" y="4895"/>
                        </a:cubicBezTo>
                        <a:cubicBezTo>
                          <a:pt x="17330" y="6723"/>
                          <a:pt x="20204" y="8813"/>
                          <a:pt x="23077" y="10381"/>
                        </a:cubicBezTo>
                        <a:cubicBezTo>
                          <a:pt x="29086" y="13255"/>
                          <a:pt x="36663" y="15345"/>
                          <a:pt x="43194" y="13516"/>
                        </a:cubicBezTo>
                        <a:cubicBezTo>
                          <a:pt x="45546" y="12732"/>
                          <a:pt x="47374" y="11426"/>
                          <a:pt x="49464" y="10642"/>
                        </a:cubicBezTo>
                        <a:cubicBezTo>
                          <a:pt x="51815" y="9597"/>
                          <a:pt x="54428" y="9336"/>
                          <a:pt x="57041" y="9075"/>
                        </a:cubicBezTo>
                        <a:cubicBezTo>
                          <a:pt x="59653" y="8813"/>
                          <a:pt x="62266" y="8291"/>
                          <a:pt x="64617" y="7507"/>
                        </a:cubicBezTo>
                        <a:cubicBezTo>
                          <a:pt x="66707" y="6723"/>
                          <a:pt x="68536" y="5939"/>
                          <a:pt x="70626" y="5417"/>
                        </a:cubicBezTo>
                        <a:cubicBezTo>
                          <a:pt x="75328" y="4633"/>
                          <a:pt x="80815" y="6723"/>
                          <a:pt x="81076" y="11948"/>
                        </a:cubicBezTo>
                        <a:cubicBezTo>
                          <a:pt x="81599" y="17696"/>
                          <a:pt x="77680" y="22921"/>
                          <a:pt x="78986" y="28930"/>
                        </a:cubicBezTo>
                        <a:cubicBezTo>
                          <a:pt x="79247" y="30497"/>
                          <a:pt x="80553" y="32326"/>
                          <a:pt x="80293" y="33894"/>
                        </a:cubicBezTo>
                        <a:cubicBezTo>
                          <a:pt x="80031" y="35722"/>
                          <a:pt x="78202" y="37029"/>
                          <a:pt x="76896" y="38335"/>
                        </a:cubicBezTo>
                        <a:cubicBezTo>
                          <a:pt x="75067" y="39902"/>
                          <a:pt x="73238" y="41731"/>
                          <a:pt x="72193" y="44083"/>
                        </a:cubicBezTo>
                        <a:cubicBezTo>
                          <a:pt x="71410" y="45911"/>
                          <a:pt x="71932" y="47740"/>
                          <a:pt x="73238" y="49569"/>
                        </a:cubicBezTo>
                        <a:cubicBezTo>
                          <a:pt x="74284" y="51398"/>
                          <a:pt x="75328" y="52965"/>
                          <a:pt x="75590" y="54794"/>
                        </a:cubicBezTo>
                        <a:cubicBezTo>
                          <a:pt x="75851" y="57146"/>
                          <a:pt x="75067" y="59497"/>
                          <a:pt x="74022" y="61326"/>
                        </a:cubicBezTo>
                        <a:cubicBezTo>
                          <a:pt x="72977" y="63415"/>
                          <a:pt x="70365" y="67596"/>
                          <a:pt x="67752" y="64983"/>
                        </a:cubicBezTo>
                        <a:cubicBezTo>
                          <a:pt x="66446" y="63677"/>
                          <a:pt x="65662" y="61848"/>
                          <a:pt x="64617" y="60542"/>
                        </a:cubicBezTo>
                        <a:cubicBezTo>
                          <a:pt x="63572" y="59235"/>
                          <a:pt x="62266" y="57146"/>
                          <a:pt x="60698" y="56884"/>
                        </a:cubicBezTo>
                        <a:cubicBezTo>
                          <a:pt x="57041" y="56100"/>
                          <a:pt x="58347" y="66812"/>
                          <a:pt x="58347" y="68379"/>
                        </a:cubicBezTo>
                        <a:cubicBezTo>
                          <a:pt x="58347" y="69424"/>
                          <a:pt x="58347" y="71253"/>
                          <a:pt x="56780" y="70469"/>
                        </a:cubicBezTo>
                        <a:cubicBezTo>
                          <a:pt x="55473" y="69947"/>
                          <a:pt x="54428" y="68640"/>
                          <a:pt x="52861" y="68902"/>
                        </a:cubicBezTo>
                        <a:cubicBezTo>
                          <a:pt x="49203" y="69424"/>
                          <a:pt x="50771" y="75694"/>
                          <a:pt x="47636" y="76740"/>
                        </a:cubicBezTo>
                        <a:cubicBezTo>
                          <a:pt x="45806" y="77523"/>
                          <a:pt x="43194" y="76217"/>
                          <a:pt x="41365" y="75694"/>
                        </a:cubicBezTo>
                        <a:cubicBezTo>
                          <a:pt x="39275" y="75172"/>
                          <a:pt x="36924" y="74649"/>
                          <a:pt x="34834" y="73866"/>
                        </a:cubicBezTo>
                        <a:cubicBezTo>
                          <a:pt x="33528" y="73604"/>
                          <a:pt x="33005" y="73082"/>
                          <a:pt x="32483" y="72037"/>
                        </a:cubicBezTo>
                        <a:cubicBezTo>
                          <a:pt x="31699" y="70469"/>
                          <a:pt x="30915" y="69163"/>
                          <a:pt x="29609" y="67857"/>
                        </a:cubicBezTo>
                        <a:cubicBezTo>
                          <a:pt x="28042" y="66551"/>
                          <a:pt x="25951" y="65767"/>
                          <a:pt x="23861" y="65244"/>
                        </a:cubicBezTo>
                        <a:cubicBezTo>
                          <a:pt x="22293" y="64722"/>
                          <a:pt x="20987" y="64460"/>
                          <a:pt x="19942" y="63154"/>
                        </a:cubicBezTo>
                        <a:cubicBezTo>
                          <a:pt x="18898" y="61326"/>
                          <a:pt x="18375" y="58713"/>
                          <a:pt x="17591" y="56884"/>
                        </a:cubicBezTo>
                        <a:cubicBezTo>
                          <a:pt x="16808" y="54533"/>
                          <a:pt x="15762" y="52182"/>
                          <a:pt x="14979" y="49830"/>
                        </a:cubicBezTo>
                        <a:cubicBezTo>
                          <a:pt x="14456" y="48524"/>
                          <a:pt x="14456" y="47479"/>
                          <a:pt x="15240" y="46173"/>
                        </a:cubicBezTo>
                        <a:cubicBezTo>
                          <a:pt x="16285" y="44605"/>
                          <a:pt x="17330" y="41993"/>
                          <a:pt x="16285" y="39902"/>
                        </a:cubicBezTo>
                        <a:cubicBezTo>
                          <a:pt x="15762" y="39119"/>
                          <a:pt x="14979" y="38335"/>
                          <a:pt x="14456" y="37551"/>
                        </a:cubicBezTo>
                        <a:cubicBezTo>
                          <a:pt x="13673" y="36506"/>
                          <a:pt x="12889" y="35461"/>
                          <a:pt x="12105" y="34155"/>
                        </a:cubicBezTo>
                        <a:cubicBezTo>
                          <a:pt x="11843" y="33633"/>
                          <a:pt x="11582" y="33371"/>
                          <a:pt x="11060" y="33110"/>
                        </a:cubicBezTo>
                        <a:cubicBezTo>
                          <a:pt x="10276" y="32326"/>
                          <a:pt x="9492" y="31281"/>
                          <a:pt x="8970" y="30236"/>
                        </a:cubicBezTo>
                        <a:cubicBezTo>
                          <a:pt x="8708" y="29452"/>
                          <a:pt x="8186" y="29191"/>
                          <a:pt x="7924" y="28669"/>
                        </a:cubicBezTo>
                        <a:cubicBezTo>
                          <a:pt x="6880" y="27362"/>
                          <a:pt x="6357" y="25795"/>
                          <a:pt x="5835" y="24227"/>
                        </a:cubicBezTo>
                        <a:cubicBezTo>
                          <a:pt x="5312" y="23182"/>
                          <a:pt x="4790" y="21876"/>
                          <a:pt x="4267" y="20831"/>
                        </a:cubicBezTo>
                        <a:cubicBezTo>
                          <a:pt x="3483" y="18741"/>
                          <a:pt x="2699" y="16651"/>
                          <a:pt x="1916" y="14561"/>
                        </a:cubicBezTo>
                        <a:cubicBezTo>
                          <a:pt x="871" y="10903"/>
                          <a:pt x="-958" y="5678"/>
                          <a:pt x="610" y="2021"/>
                        </a:cubicBezTo>
                        <a:cubicBezTo>
                          <a:pt x="1132" y="192"/>
                          <a:pt x="3483" y="-330"/>
                          <a:pt x="5051" y="19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6015BB3F-0FB8-4B9E-AE6F-D7EA9B395A26}"/>
                      </a:ext>
                    </a:extLst>
                  </p:cNvPr>
                  <p:cNvSpPr/>
                  <p:nvPr/>
                </p:nvSpPr>
                <p:spPr>
                  <a:xfrm>
                    <a:off x="7985954" y="4998171"/>
                    <a:ext cx="5895" cy="3720"/>
                  </a:xfrm>
                  <a:custGeom>
                    <a:avLst/>
                    <a:gdLst>
                      <a:gd name="connsiteX0" fmla="*/ 1429 w 5895"/>
                      <a:gd name="connsiteY0" fmla="*/ 3549 h 3720"/>
                      <a:gd name="connsiteX1" fmla="*/ 645 w 5895"/>
                      <a:gd name="connsiteY1" fmla="*/ 3027 h 3720"/>
                      <a:gd name="connsiteX2" fmla="*/ 1167 w 5895"/>
                      <a:gd name="connsiteY2" fmla="*/ 414 h 3720"/>
                      <a:gd name="connsiteX3" fmla="*/ 5348 w 5895"/>
                      <a:gd name="connsiteY3" fmla="*/ 414 h 3720"/>
                      <a:gd name="connsiteX4" fmla="*/ 4302 w 5895"/>
                      <a:gd name="connsiteY4" fmla="*/ 3288 h 3720"/>
                      <a:gd name="connsiteX5" fmla="*/ 1429 w 5895"/>
                      <a:gd name="connsiteY5" fmla="*/ 3549 h 3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95" h="3720">
                        <a:moveTo>
                          <a:pt x="1429" y="3549"/>
                        </a:moveTo>
                        <a:cubicBezTo>
                          <a:pt x="1167" y="3288"/>
                          <a:pt x="906" y="3288"/>
                          <a:pt x="645" y="3027"/>
                        </a:cubicBezTo>
                        <a:cubicBezTo>
                          <a:pt x="-400" y="1982"/>
                          <a:pt x="-139" y="675"/>
                          <a:pt x="1167" y="414"/>
                        </a:cubicBezTo>
                        <a:cubicBezTo>
                          <a:pt x="2474" y="153"/>
                          <a:pt x="4302" y="-370"/>
                          <a:pt x="5348" y="414"/>
                        </a:cubicBezTo>
                        <a:cubicBezTo>
                          <a:pt x="6654" y="1459"/>
                          <a:pt x="5348" y="2504"/>
                          <a:pt x="4302" y="3288"/>
                        </a:cubicBezTo>
                        <a:cubicBezTo>
                          <a:pt x="3518" y="3810"/>
                          <a:pt x="2474" y="3810"/>
                          <a:pt x="1429" y="354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EE16F67F-2B88-F4BC-206A-992E1194C7FA}"/>
                      </a:ext>
                    </a:extLst>
                  </p:cNvPr>
                  <p:cNvSpPr/>
                  <p:nvPr/>
                </p:nvSpPr>
                <p:spPr>
                  <a:xfrm>
                    <a:off x="8049796" y="4981408"/>
                    <a:ext cx="16908" cy="22396"/>
                  </a:xfrm>
                  <a:custGeom>
                    <a:avLst/>
                    <a:gdLst>
                      <a:gd name="connsiteX0" fmla="*/ 7080 w 16908"/>
                      <a:gd name="connsiteY0" fmla="*/ 15087 h 22396"/>
                      <a:gd name="connsiteX1" fmla="*/ 7080 w 16908"/>
                      <a:gd name="connsiteY1" fmla="*/ 14042 h 22396"/>
                      <a:gd name="connsiteX2" fmla="*/ 4207 w 16908"/>
                      <a:gd name="connsiteY2" fmla="*/ 10385 h 22396"/>
                      <a:gd name="connsiteX3" fmla="*/ 549 w 16908"/>
                      <a:gd name="connsiteY3" fmla="*/ 1763 h 22396"/>
                      <a:gd name="connsiteX4" fmla="*/ 5251 w 16908"/>
                      <a:gd name="connsiteY4" fmla="*/ 196 h 22396"/>
                      <a:gd name="connsiteX5" fmla="*/ 9170 w 16908"/>
                      <a:gd name="connsiteY5" fmla="*/ 4115 h 22396"/>
                      <a:gd name="connsiteX6" fmla="*/ 12567 w 16908"/>
                      <a:gd name="connsiteY6" fmla="*/ 8817 h 22396"/>
                      <a:gd name="connsiteX7" fmla="*/ 14918 w 16908"/>
                      <a:gd name="connsiteY7" fmla="*/ 12997 h 22396"/>
                      <a:gd name="connsiteX8" fmla="*/ 15179 w 16908"/>
                      <a:gd name="connsiteY8" fmla="*/ 16132 h 22396"/>
                      <a:gd name="connsiteX9" fmla="*/ 16485 w 16908"/>
                      <a:gd name="connsiteY9" fmla="*/ 21096 h 22396"/>
                      <a:gd name="connsiteX10" fmla="*/ 8648 w 16908"/>
                      <a:gd name="connsiteY10" fmla="*/ 20835 h 22396"/>
                      <a:gd name="connsiteX11" fmla="*/ 6558 w 16908"/>
                      <a:gd name="connsiteY11" fmla="*/ 18222 h 22396"/>
                      <a:gd name="connsiteX12" fmla="*/ 7080 w 16908"/>
                      <a:gd name="connsiteY12" fmla="*/ 15087 h 22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908" h="22396">
                        <a:moveTo>
                          <a:pt x="7080" y="15087"/>
                        </a:moveTo>
                        <a:cubicBezTo>
                          <a:pt x="7080" y="14826"/>
                          <a:pt x="7080" y="14565"/>
                          <a:pt x="7080" y="14042"/>
                        </a:cubicBezTo>
                        <a:cubicBezTo>
                          <a:pt x="6819" y="12475"/>
                          <a:pt x="5513" y="11430"/>
                          <a:pt x="4207" y="10385"/>
                        </a:cubicBezTo>
                        <a:cubicBezTo>
                          <a:pt x="1855" y="8295"/>
                          <a:pt x="-1280" y="5160"/>
                          <a:pt x="549" y="1763"/>
                        </a:cubicBezTo>
                        <a:cubicBezTo>
                          <a:pt x="1594" y="196"/>
                          <a:pt x="3684" y="-327"/>
                          <a:pt x="5251" y="196"/>
                        </a:cubicBezTo>
                        <a:cubicBezTo>
                          <a:pt x="7341" y="718"/>
                          <a:pt x="8386" y="2286"/>
                          <a:pt x="9170" y="4115"/>
                        </a:cubicBezTo>
                        <a:cubicBezTo>
                          <a:pt x="9954" y="6205"/>
                          <a:pt x="10738" y="7511"/>
                          <a:pt x="12567" y="8817"/>
                        </a:cubicBezTo>
                        <a:cubicBezTo>
                          <a:pt x="14134" y="10123"/>
                          <a:pt x="14918" y="10907"/>
                          <a:pt x="14918" y="12997"/>
                        </a:cubicBezTo>
                        <a:cubicBezTo>
                          <a:pt x="14918" y="14042"/>
                          <a:pt x="14918" y="15087"/>
                          <a:pt x="15179" y="16132"/>
                        </a:cubicBezTo>
                        <a:cubicBezTo>
                          <a:pt x="15701" y="17439"/>
                          <a:pt x="17792" y="19529"/>
                          <a:pt x="16485" y="21096"/>
                        </a:cubicBezTo>
                        <a:cubicBezTo>
                          <a:pt x="14134" y="23447"/>
                          <a:pt x="10999" y="22141"/>
                          <a:pt x="8648" y="20835"/>
                        </a:cubicBezTo>
                        <a:cubicBezTo>
                          <a:pt x="7602" y="20312"/>
                          <a:pt x="6558" y="19529"/>
                          <a:pt x="6558" y="18222"/>
                        </a:cubicBezTo>
                        <a:cubicBezTo>
                          <a:pt x="6558" y="17178"/>
                          <a:pt x="7080" y="16394"/>
                          <a:pt x="7080" y="1508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98FFC28D-4A2A-6B9D-5F1B-1932C69D786E}"/>
                    </a:ext>
                  </a:extLst>
                </p:cNvPr>
                <p:cNvSpPr/>
                <p:nvPr/>
              </p:nvSpPr>
              <p:spPr>
                <a:xfrm>
                  <a:off x="8163730" y="4621100"/>
                  <a:ext cx="8620" cy="14341"/>
                </a:xfrm>
                <a:custGeom>
                  <a:avLst/>
                  <a:gdLst>
                    <a:gd name="connsiteX0" fmla="*/ 4441 w 8620"/>
                    <a:gd name="connsiteY0" fmla="*/ 14080 h 14341"/>
                    <a:gd name="connsiteX1" fmla="*/ 3396 w 8620"/>
                    <a:gd name="connsiteY1" fmla="*/ 14342 h 14341"/>
                    <a:gd name="connsiteX2" fmla="*/ 0 w 8620"/>
                    <a:gd name="connsiteY2" fmla="*/ 12251 h 14341"/>
                    <a:gd name="connsiteX3" fmla="*/ 261 w 8620"/>
                    <a:gd name="connsiteY3" fmla="*/ 10684 h 14341"/>
                    <a:gd name="connsiteX4" fmla="*/ 1306 w 8620"/>
                    <a:gd name="connsiteY4" fmla="*/ 9116 h 14341"/>
                    <a:gd name="connsiteX5" fmla="*/ 2351 w 8620"/>
                    <a:gd name="connsiteY5" fmla="*/ 7287 h 14341"/>
                    <a:gd name="connsiteX6" fmla="*/ 2873 w 8620"/>
                    <a:gd name="connsiteY6" fmla="*/ 4414 h 14341"/>
                    <a:gd name="connsiteX7" fmla="*/ 4964 w 8620"/>
                    <a:gd name="connsiteY7" fmla="*/ 234 h 14341"/>
                    <a:gd name="connsiteX8" fmla="*/ 7576 w 8620"/>
                    <a:gd name="connsiteY8" fmla="*/ 756 h 14341"/>
                    <a:gd name="connsiteX9" fmla="*/ 8621 w 8620"/>
                    <a:gd name="connsiteY9" fmla="*/ 3891 h 14341"/>
                    <a:gd name="connsiteX10" fmla="*/ 8360 w 8620"/>
                    <a:gd name="connsiteY10" fmla="*/ 5981 h 14341"/>
                    <a:gd name="connsiteX11" fmla="*/ 7576 w 8620"/>
                    <a:gd name="connsiteY11" fmla="*/ 11467 h 14341"/>
                    <a:gd name="connsiteX12" fmla="*/ 4441 w 8620"/>
                    <a:gd name="connsiteY12" fmla="*/ 14080 h 14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20" h="14341">
                      <a:moveTo>
                        <a:pt x="4441" y="14080"/>
                      </a:moveTo>
                      <a:cubicBezTo>
                        <a:pt x="4180" y="14342"/>
                        <a:pt x="3657" y="14342"/>
                        <a:pt x="3396" y="14342"/>
                      </a:cubicBezTo>
                      <a:cubicBezTo>
                        <a:pt x="2351" y="14342"/>
                        <a:pt x="261" y="13558"/>
                        <a:pt x="0" y="12251"/>
                      </a:cubicBezTo>
                      <a:cubicBezTo>
                        <a:pt x="0" y="11729"/>
                        <a:pt x="0" y="11206"/>
                        <a:pt x="261" y="10684"/>
                      </a:cubicBezTo>
                      <a:cubicBezTo>
                        <a:pt x="522" y="10161"/>
                        <a:pt x="1045" y="9639"/>
                        <a:pt x="1306" y="9116"/>
                      </a:cubicBezTo>
                      <a:cubicBezTo>
                        <a:pt x="1567" y="8594"/>
                        <a:pt x="1829" y="7810"/>
                        <a:pt x="2351" y="7287"/>
                      </a:cubicBezTo>
                      <a:cubicBezTo>
                        <a:pt x="2873" y="6504"/>
                        <a:pt x="2873" y="5459"/>
                        <a:pt x="2873" y="4414"/>
                      </a:cubicBezTo>
                      <a:cubicBezTo>
                        <a:pt x="2873" y="2846"/>
                        <a:pt x="3135" y="495"/>
                        <a:pt x="4964" y="234"/>
                      </a:cubicBezTo>
                      <a:cubicBezTo>
                        <a:pt x="5747" y="-27"/>
                        <a:pt x="7315" y="-289"/>
                        <a:pt x="7576" y="756"/>
                      </a:cubicBezTo>
                      <a:cubicBezTo>
                        <a:pt x="7838" y="1801"/>
                        <a:pt x="8621" y="2846"/>
                        <a:pt x="8621" y="3891"/>
                      </a:cubicBezTo>
                      <a:cubicBezTo>
                        <a:pt x="8621" y="4675"/>
                        <a:pt x="8360" y="5459"/>
                        <a:pt x="8360" y="5981"/>
                      </a:cubicBezTo>
                      <a:cubicBezTo>
                        <a:pt x="8099" y="7810"/>
                        <a:pt x="8099" y="9639"/>
                        <a:pt x="7576" y="11467"/>
                      </a:cubicBezTo>
                      <a:cubicBezTo>
                        <a:pt x="7054" y="12513"/>
                        <a:pt x="5747" y="13558"/>
                        <a:pt x="4441" y="140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6F2B1B63-DCAF-780C-AE04-5101CC282657}"/>
                    </a:ext>
                  </a:extLst>
                </p:cNvPr>
                <p:cNvSpPr/>
                <p:nvPr/>
              </p:nvSpPr>
              <p:spPr>
                <a:xfrm>
                  <a:off x="8173162" y="4674577"/>
                  <a:ext cx="3630" cy="12503"/>
                </a:xfrm>
                <a:custGeom>
                  <a:avLst/>
                  <a:gdLst>
                    <a:gd name="connsiteX0" fmla="*/ 2846 w 3630"/>
                    <a:gd name="connsiteY0" fmla="*/ 1620 h 12503"/>
                    <a:gd name="connsiteX1" fmla="*/ 2846 w 3630"/>
                    <a:gd name="connsiteY1" fmla="*/ 1620 h 12503"/>
                    <a:gd name="connsiteX2" fmla="*/ 2324 w 3630"/>
                    <a:gd name="connsiteY2" fmla="*/ 53 h 12503"/>
                    <a:gd name="connsiteX3" fmla="*/ 756 w 3630"/>
                    <a:gd name="connsiteY3" fmla="*/ 836 h 12503"/>
                    <a:gd name="connsiteX4" fmla="*/ 234 w 3630"/>
                    <a:gd name="connsiteY4" fmla="*/ 6584 h 12503"/>
                    <a:gd name="connsiteX5" fmla="*/ 756 w 3630"/>
                    <a:gd name="connsiteY5" fmla="*/ 11025 h 12503"/>
                    <a:gd name="connsiteX6" fmla="*/ 2062 w 3630"/>
                    <a:gd name="connsiteY6" fmla="*/ 12331 h 12503"/>
                    <a:gd name="connsiteX7" fmla="*/ 3107 w 3630"/>
                    <a:gd name="connsiteY7" fmla="*/ 12070 h 12503"/>
                    <a:gd name="connsiteX8" fmla="*/ 3369 w 3630"/>
                    <a:gd name="connsiteY8" fmla="*/ 9197 h 12503"/>
                    <a:gd name="connsiteX9" fmla="*/ 3630 w 3630"/>
                    <a:gd name="connsiteY9" fmla="*/ 7368 h 12503"/>
                    <a:gd name="connsiteX10" fmla="*/ 3107 w 3630"/>
                    <a:gd name="connsiteY10" fmla="*/ 4494 h 12503"/>
                    <a:gd name="connsiteX11" fmla="*/ 2846 w 3630"/>
                    <a:gd name="connsiteY11" fmla="*/ 1620 h 12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30" h="12503">
                      <a:moveTo>
                        <a:pt x="2846" y="1620"/>
                      </a:moveTo>
                      <a:cubicBezTo>
                        <a:pt x="2846" y="1620"/>
                        <a:pt x="2846" y="1620"/>
                        <a:pt x="2846" y="1620"/>
                      </a:cubicBezTo>
                      <a:cubicBezTo>
                        <a:pt x="2846" y="1097"/>
                        <a:pt x="2846" y="314"/>
                        <a:pt x="2324" y="53"/>
                      </a:cubicBezTo>
                      <a:cubicBezTo>
                        <a:pt x="1801" y="-209"/>
                        <a:pt x="1018" y="575"/>
                        <a:pt x="756" y="836"/>
                      </a:cubicBezTo>
                      <a:cubicBezTo>
                        <a:pt x="-289" y="2404"/>
                        <a:pt x="-28" y="5016"/>
                        <a:pt x="234" y="6584"/>
                      </a:cubicBezTo>
                      <a:cubicBezTo>
                        <a:pt x="495" y="8151"/>
                        <a:pt x="234" y="9719"/>
                        <a:pt x="756" y="11025"/>
                      </a:cubicBezTo>
                      <a:cubicBezTo>
                        <a:pt x="1018" y="11809"/>
                        <a:pt x="1279" y="12070"/>
                        <a:pt x="2062" y="12331"/>
                      </a:cubicBezTo>
                      <a:cubicBezTo>
                        <a:pt x="2585" y="12593"/>
                        <a:pt x="3107" y="12593"/>
                        <a:pt x="3107" y="12070"/>
                      </a:cubicBezTo>
                      <a:cubicBezTo>
                        <a:pt x="3369" y="11286"/>
                        <a:pt x="3369" y="10241"/>
                        <a:pt x="3369" y="9197"/>
                      </a:cubicBezTo>
                      <a:cubicBezTo>
                        <a:pt x="3369" y="8674"/>
                        <a:pt x="3630" y="7890"/>
                        <a:pt x="3630" y="7368"/>
                      </a:cubicBezTo>
                      <a:cubicBezTo>
                        <a:pt x="3630" y="6323"/>
                        <a:pt x="3369" y="5278"/>
                        <a:pt x="3107" y="4494"/>
                      </a:cubicBezTo>
                      <a:cubicBezTo>
                        <a:pt x="3369" y="3710"/>
                        <a:pt x="3107" y="2665"/>
                        <a:pt x="2846" y="162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3" name="Freeform: Shape 432">
                  <a:extLst>
                    <a:ext uri="{FF2B5EF4-FFF2-40B4-BE49-F238E27FC236}">
                      <a16:creationId xmlns:a16="http://schemas.microsoft.com/office/drawing/2014/main" id="{76973218-6941-F8D7-B2CD-56BA849895B0}"/>
                    </a:ext>
                  </a:extLst>
                </p:cNvPr>
                <p:cNvSpPr/>
                <p:nvPr/>
              </p:nvSpPr>
              <p:spPr>
                <a:xfrm>
                  <a:off x="8075164" y="4516259"/>
                  <a:ext cx="5312" cy="8958"/>
                </a:xfrm>
                <a:custGeom>
                  <a:avLst/>
                  <a:gdLst>
                    <a:gd name="connsiteX0" fmla="*/ 0 w 5312"/>
                    <a:gd name="connsiteY0" fmla="*/ 2663 h 8958"/>
                    <a:gd name="connsiteX1" fmla="*/ 1045 w 5312"/>
                    <a:gd name="connsiteY1" fmla="*/ 5276 h 8958"/>
                    <a:gd name="connsiteX2" fmla="*/ 2613 w 5312"/>
                    <a:gd name="connsiteY2" fmla="*/ 7105 h 8958"/>
                    <a:gd name="connsiteX3" fmla="*/ 4180 w 5312"/>
                    <a:gd name="connsiteY3" fmla="*/ 8933 h 8958"/>
                    <a:gd name="connsiteX4" fmla="*/ 5225 w 5312"/>
                    <a:gd name="connsiteY4" fmla="*/ 6582 h 8958"/>
                    <a:gd name="connsiteX5" fmla="*/ 2874 w 5312"/>
                    <a:gd name="connsiteY5" fmla="*/ 51 h 8958"/>
                    <a:gd name="connsiteX6" fmla="*/ 522 w 5312"/>
                    <a:gd name="connsiteY6" fmla="*/ 1618 h 8958"/>
                    <a:gd name="connsiteX7" fmla="*/ 0 w 5312"/>
                    <a:gd name="connsiteY7" fmla="*/ 2663 h 8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12" h="8958">
                      <a:moveTo>
                        <a:pt x="0" y="2663"/>
                      </a:moveTo>
                      <a:cubicBezTo>
                        <a:pt x="0" y="3447"/>
                        <a:pt x="262" y="4492"/>
                        <a:pt x="1045" y="5276"/>
                      </a:cubicBezTo>
                      <a:cubicBezTo>
                        <a:pt x="1568" y="5798"/>
                        <a:pt x="2090" y="6582"/>
                        <a:pt x="2613" y="7105"/>
                      </a:cubicBezTo>
                      <a:cubicBezTo>
                        <a:pt x="2874" y="7627"/>
                        <a:pt x="3396" y="8933"/>
                        <a:pt x="4180" y="8933"/>
                      </a:cubicBezTo>
                      <a:cubicBezTo>
                        <a:pt x="5225" y="9194"/>
                        <a:pt x="5225" y="7366"/>
                        <a:pt x="5225" y="6582"/>
                      </a:cubicBezTo>
                      <a:cubicBezTo>
                        <a:pt x="5225" y="4231"/>
                        <a:pt x="6009" y="834"/>
                        <a:pt x="2874" y="51"/>
                      </a:cubicBezTo>
                      <a:cubicBezTo>
                        <a:pt x="1829" y="-211"/>
                        <a:pt x="784" y="573"/>
                        <a:pt x="522" y="1618"/>
                      </a:cubicBezTo>
                      <a:cubicBezTo>
                        <a:pt x="262" y="2141"/>
                        <a:pt x="262" y="2402"/>
                        <a:pt x="0" y="266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C6E01FB2-FD90-73FF-5688-02C613E2845A}"/>
                    </a:ext>
                  </a:extLst>
                </p:cNvPr>
                <p:cNvSpPr/>
                <p:nvPr/>
              </p:nvSpPr>
              <p:spPr>
                <a:xfrm>
                  <a:off x="7929082" y="4295434"/>
                  <a:ext cx="4859" cy="4886"/>
                </a:xfrm>
                <a:custGeom>
                  <a:avLst/>
                  <a:gdLst>
                    <a:gd name="connsiteX0" fmla="*/ 825 w 4859"/>
                    <a:gd name="connsiteY0" fmla="*/ 900 h 4886"/>
                    <a:gd name="connsiteX1" fmla="*/ 1608 w 4859"/>
                    <a:gd name="connsiteY1" fmla="*/ 378 h 4886"/>
                    <a:gd name="connsiteX2" fmla="*/ 2653 w 4859"/>
                    <a:gd name="connsiteY2" fmla="*/ 116 h 4886"/>
                    <a:gd name="connsiteX3" fmla="*/ 4220 w 4859"/>
                    <a:gd name="connsiteY3" fmla="*/ 116 h 4886"/>
                    <a:gd name="connsiteX4" fmla="*/ 4743 w 4859"/>
                    <a:gd name="connsiteY4" fmla="*/ 1161 h 4886"/>
                    <a:gd name="connsiteX5" fmla="*/ 4743 w 4859"/>
                    <a:gd name="connsiteY5" fmla="*/ 3774 h 4886"/>
                    <a:gd name="connsiteX6" fmla="*/ 2914 w 4859"/>
                    <a:gd name="connsiteY6" fmla="*/ 4819 h 4886"/>
                    <a:gd name="connsiteX7" fmla="*/ 1608 w 4859"/>
                    <a:gd name="connsiteY7" fmla="*/ 4035 h 4886"/>
                    <a:gd name="connsiteX8" fmla="*/ 825 w 4859"/>
                    <a:gd name="connsiteY8" fmla="*/ 3251 h 4886"/>
                    <a:gd name="connsiteX9" fmla="*/ 301 w 4859"/>
                    <a:gd name="connsiteY9" fmla="*/ 2467 h 4886"/>
                    <a:gd name="connsiteX10" fmla="*/ 301 w 4859"/>
                    <a:gd name="connsiteY10" fmla="*/ 1161 h 4886"/>
                    <a:gd name="connsiteX11" fmla="*/ 825 w 4859"/>
                    <a:gd name="connsiteY11" fmla="*/ 900 h 4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59" h="4886">
                      <a:moveTo>
                        <a:pt x="825" y="900"/>
                      </a:moveTo>
                      <a:cubicBezTo>
                        <a:pt x="1085" y="639"/>
                        <a:pt x="1347" y="378"/>
                        <a:pt x="1608" y="378"/>
                      </a:cubicBezTo>
                      <a:cubicBezTo>
                        <a:pt x="1869" y="378"/>
                        <a:pt x="2392" y="116"/>
                        <a:pt x="2653" y="116"/>
                      </a:cubicBezTo>
                      <a:cubicBezTo>
                        <a:pt x="2914" y="116"/>
                        <a:pt x="3959" y="-145"/>
                        <a:pt x="4220" y="116"/>
                      </a:cubicBezTo>
                      <a:cubicBezTo>
                        <a:pt x="4482" y="378"/>
                        <a:pt x="4743" y="900"/>
                        <a:pt x="4743" y="1161"/>
                      </a:cubicBezTo>
                      <a:cubicBezTo>
                        <a:pt x="5004" y="1945"/>
                        <a:pt x="4743" y="2990"/>
                        <a:pt x="4743" y="3774"/>
                      </a:cubicBezTo>
                      <a:cubicBezTo>
                        <a:pt x="4743" y="4558"/>
                        <a:pt x="3698" y="5080"/>
                        <a:pt x="2914" y="4819"/>
                      </a:cubicBezTo>
                      <a:cubicBezTo>
                        <a:pt x="2392" y="4819"/>
                        <a:pt x="2131" y="4558"/>
                        <a:pt x="1608" y="4035"/>
                      </a:cubicBezTo>
                      <a:cubicBezTo>
                        <a:pt x="1347" y="3774"/>
                        <a:pt x="1085" y="3513"/>
                        <a:pt x="825" y="3251"/>
                      </a:cubicBezTo>
                      <a:cubicBezTo>
                        <a:pt x="563" y="2990"/>
                        <a:pt x="301" y="2729"/>
                        <a:pt x="301" y="2467"/>
                      </a:cubicBezTo>
                      <a:cubicBezTo>
                        <a:pt x="41" y="2206"/>
                        <a:pt x="-221" y="1422"/>
                        <a:pt x="301" y="1161"/>
                      </a:cubicBezTo>
                      <a:cubicBezTo>
                        <a:pt x="563" y="1161"/>
                        <a:pt x="563" y="900"/>
                        <a:pt x="825" y="90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3417A239-22CD-BCA6-8635-FE0B7E38A930}"/>
                    </a:ext>
                  </a:extLst>
                </p:cNvPr>
                <p:cNvSpPr/>
                <p:nvPr/>
              </p:nvSpPr>
              <p:spPr>
                <a:xfrm>
                  <a:off x="7928429" y="4303833"/>
                  <a:ext cx="3892" cy="5563"/>
                </a:xfrm>
                <a:custGeom>
                  <a:avLst/>
                  <a:gdLst>
                    <a:gd name="connsiteX0" fmla="*/ 172 w 3892"/>
                    <a:gd name="connsiteY0" fmla="*/ 2167 h 5563"/>
                    <a:gd name="connsiteX1" fmla="*/ 433 w 3892"/>
                    <a:gd name="connsiteY1" fmla="*/ 338 h 5563"/>
                    <a:gd name="connsiteX2" fmla="*/ 3829 w 3892"/>
                    <a:gd name="connsiteY2" fmla="*/ 2429 h 5563"/>
                    <a:gd name="connsiteX3" fmla="*/ 1478 w 3892"/>
                    <a:gd name="connsiteY3" fmla="*/ 5563 h 5563"/>
                    <a:gd name="connsiteX4" fmla="*/ 172 w 3892"/>
                    <a:gd name="connsiteY4" fmla="*/ 2167 h 5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92" h="5563">
                      <a:moveTo>
                        <a:pt x="172" y="2167"/>
                      </a:moveTo>
                      <a:cubicBezTo>
                        <a:pt x="-90" y="1383"/>
                        <a:pt x="-90" y="600"/>
                        <a:pt x="433" y="338"/>
                      </a:cubicBezTo>
                      <a:cubicBezTo>
                        <a:pt x="1478" y="-707"/>
                        <a:pt x="4352" y="861"/>
                        <a:pt x="3829" y="2429"/>
                      </a:cubicBezTo>
                      <a:cubicBezTo>
                        <a:pt x="3568" y="3735"/>
                        <a:pt x="2523" y="4780"/>
                        <a:pt x="1478" y="5563"/>
                      </a:cubicBezTo>
                      <a:cubicBezTo>
                        <a:pt x="1478" y="5563"/>
                        <a:pt x="433" y="3735"/>
                        <a:pt x="172" y="21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FEDC3FB5-15E3-D974-4E10-D5E2467D2140}"/>
                    </a:ext>
                  </a:extLst>
                </p:cNvPr>
                <p:cNvSpPr/>
                <p:nvPr/>
              </p:nvSpPr>
              <p:spPr>
                <a:xfrm>
                  <a:off x="7869818" y="4447078"/>
                  <a:ext cx="6270" cy="3135"/>
                </a:xfrm>
                <a:custGeom>
                  <a:avLst/>
                  <a:gdLst>
                    <a:gd name="connsiteX0" fmla="*/ 6270 w 6270"/>
                    <a:gd name="connsiteY0" fmla="*/ 1568 h 3135"/>
                    <a:gd name="connsiteX1" fmla="*/ 3135 w 6270"/>
                    <a:gd name="connsiteY1" fmla="*/ 3135 h 3135"/>
                    <a:gd name="connsiteX2" fmla="*/ 0 w 6270"/>
                    <a:gd name="connsiteY2" fmla="*/ 1568 h 3135"/>
                    <a:gd name="connsiteX3" fmla="*/ 3135 w 6270"/>
                    <a:gd name="connsiteY3" fmla="*/ 0 h 3135"/>
                    <a:gd name="connsiteX4" fmla="*/ 6270 w 6270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3135">
                      <a:moveTo>
                        <a:pt x="6270" y="1568"/>
                      </a:moveTo>
                      <a:cubicBezTo>
                        <a:pt x="6270" y="2434"/>
                        <a:pt x="4866" y="3135"/>
                        <a:pt x="3135" y="3135"/>
                      </a:cubicBezTo>
                      <a:cubicBezTo>
                        <a:pt x="1403" y="3135"/>
                        <a:pt x="0" y="2433"/>
                        <a:pt x="0" y="1568"/>
                      </a:cubicBezTo>
                      <a:cubicBezTo>
                        <a:pt x="0" y="702"/>
                        <a:pt x="1404" y="0"/>
                        <a:pt x="3135" y="0"/>
                      </a:cubicBezTo>
                      <a:cubicBezTo>
                        <a:pt x="4867" y="0"/>
                        <a:pt x="6270" y="702"/>
                        <a:pt x="6270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99CD0ABD-3AF4-B743-6AB4-3E3EA427259B}"/>
                    </a:ext>
                  </a:extLst>
                </p:cNvPr>
                <p:cNvSpPr/>
                <p:nvPr/>
              </p:nvSpPr>
              <p:spPr>
                <a:xfrm>
                  <a:off x="7863666" y="4433422"/>
                  <a:ext cx="14318" cy="8743"/>
                </a:xfrm>
                <a:custGeom>
                  <a:avLst/>
                  <a:gdLst>
                    <a:gd name="connsiteX0" fmla="*/ 8503 w 14318"/>
                    <a:gd name="connsiteY0" fmla="*/ 5034 h 8743"/>
                    <a:gd name="connsiteX1" fmla="*/ 11899 w 14318"/>
                    <a:gd name="connsiteY1" fmla="*/ 4773 h 8743"/>
                    <a:gd name="connsiteX2" fmla="*/ 14250 w 14318"/>
                    <a:gd name="connsiteY2" fmla="*/ 3205 h 8743"/>
                    <a:gd name="connsiteX3" fmla="*/ 13206 w 14318"/>
                    <a:gd name="connsiteY3" fmla="*/ 331 h 8743"/>
                    <a:gd name="connsiteX4" fmla="*/ 9548 w 14318"/>
                    <a:gd name="connsiteY4" fmla="*/ 854 h 8743"/>
                    <a:gd name="connsiteX5" fmla="*/ 5890 w 14318"/>
                    <a:gd name="connsiteY5" fmla="*/ 1638 h 8743"/>
                    <a:gd name="connsiteX6" fmla="*/ 3278 w 14318"/>
                    <a:gd name="connsiteY6" fmla="*/ 2160 h 8743"/>
                    <a:gd name="connsiteX7" fmla="*/ 665 w 14318"/>
                    <a:gd name="connsiteY7" fmla="*/ 3467 h 8743"/>
                    <a:gd name="connsiteX8" fmla="*/ 927 w 14318"/>
                    <a:gd name="connsiteY8" fmla="*/ 6602 h 8743"/>
                    <a:gd name="connsiteX9" fmla="*/ 2755 w 14318"/>
                    <a:gd name="connsiteY9" fmla="*/ 8169 h 8743"/>
                    <a:gd name="connsiteX10" fmla="*/ 5368 w 14318"/>
                    <a:gd name="connsiteY10" fmla="*/ 8692 h 8743"/>
                    <a:gd name="connsiteX11" fmla="*/ 7458 w 14318"/>
                    <a:gd name="connsiteY11" fmla="*/ 7647 h 8743"/>
                    <a:gd name="connsiteX12" fmla="*/ 7458 w 14318"/>
                    <a:gd name="connsiteY12" fmla="*/ 6863 h 8743"/>
                    <a:gd name="connsiteX13" fmla="*/ 7719 w 14318"/>
                    <a:gd name="connsiteY13" fmla="*/ 5557 h 8743"/>
                    <a:gd name="connsiteX14" fmla="*/ 8503 w 14318"/>
                    <a:gd name="connsiteY14" fmla="*/ 5034 h 8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318" h="8743">
                      <a:moveTo>
                        <a:pt x="8503" y="5034"/>
                      </a:moveTo>
                      <a:cubicBezTo>
                        <a:pt x="9548" y="4773"/>
                        <a:pt x="10854" y="5034"/>
                        <a:pt x="11899" y="4773"/>
                      </a:cubicBezTo>
                      <a:cubicBezTo>
                        <a:pt x="12683" y="4511"/>
                        <a:pt x="13728" y="4250"/>
                        <a:pt x="14250" y="3205"/>
                      </a:cubicBezTo>
                      <a:cubicBezTo>
                        <a:pt x="14512" y="2160"/>
                        <a:pt x="13989" y="1115"/>
                        <a:pt x="13206" y="331"/>
                      </a:cubicBezTo>
                      <a:cubicBezTo>
                        <a:pt x="11899" y="-452"/>
                        <a:pt x="10593" y="331"/>
                        <a:pt x="9548" y="854"/>
                      </a:cubicBezTo>
                      <a:cubicBezTo>
                        <a:pt x="8241" y="1377"/>
                        <a:pt x="7197" y="1638"/>
                        <a:pt x="5890" y="1638"/>
                      </a:cubicBezTo>
                      <a:cubicBezTo>
                        <a:pt x="4846" y="1638"/>
                        <a:pt x="4062" y="1899"/>
                        <a:pt x="3278" y="2160"/>
                      </a:cubicBezTo>
                      <a:cubicBezTo>
                        <a:pt x="2494" y="2422"/>
                        <a:pt x="1449" y="2944"/>
                        <a:pt x="665" y="3467"/>
                      </a:cubicBezTo>
                      <a:cubicBezTo>
                        <a:pt x="-380" y="4250"/>
                        <a:pt x="-119" y="5818"/>
                        <a:pt x="927" y="6602"/>
                      </a:cubicBezTo>
                      <a:cubicBezTo>
                        <a:pt x="1449" y="7124"/>
                        <a:pt x="2233" y="7647"/>
                        <a:pt x="2755" y="8169"/>
                      </a:cubicBezTo>
                      <a:cubicBezTo>
                        <a:pt x="3539" y="8692"/>
                        <a:pt x="4584" y="8430"/>
                        <a:pt x="5368" y="8692"/>
                      </a:cubicBezTo>
                      <a:cubicBezTo>
                        <a:pt x="6152" y="8953"/>
                        <a:pt x="7197" y="8169"/>
                        <a:pt x="7458" y="7647"/>
                      </a:cubicBezTo>
                      <a:cubicBezTo>
                        <a:pt x="7458" y="7386"/>
                        <a:pt x="7458" y="7124"/>
                        <a:pt x="7458" y="6863"/>
                      </a:cubicBezTo>
                      <a:cubicBezTo>
                        <a:pt x="7458" y="6340"/>
                        <a:pt x="7719" y="6079"/>
                        <a:pt x="7719" y="5557"/>
                      </a:cubicBezTo>
                      <a:cubicBezTo>
                        <a:pt x="7719" y="5557"/>
                        <a:pt x="7980" y="5295"/>
                        <a:pt x="8503" y="50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4DBC5AAE-8C9E-40DB-16C5-9B18A7F4EE32}"/>
                    </a:ext>
                  </a:extLst>
                </p:cNvPr>
                <p:cNvSpPr/>
                <p:nvPr/>
              </p:nvSpPr>
              <p:spPr>
                <a:xfrm>
                  <a:off x="7817828" y="4416601"/>
                  <a:ext cx="3773" cy="4982"/>
                </a:xfrm>
                <a:custGeom>
                  <a:avLst/>
                  <a:gdLst>
                    <a:gd name="connsiteX0" fmla="*/ 2613 w 3773"/>
                    <a:gd name="connsiteY0" fmla="*/ 4352 h 4982"/>
                    <a:gd name="connsiteX1" fmla="*/ 2090 w 3773"/>
                    <a:gd name="connsiteY1" fmla="*/ 4613 h 4982"/>
                    <a:gd name="connsiteX2" fmla="*/ 784 w 3773"/>
                    <a:gd name="connsiteY2" fmla="*/ 4874 h 4982"/>
                    <a:gd name="connsiteX3" fmla="*/ 0 w 3773"/>
                    <a:gd name="connsiteY3" fmla="*/ 2262 h 4982"/>
                    <a:gd name="connsiteX4" fmla="*/ 1568 w 3773"/>
                    <a:gd name="connsiteY4" fmla="*/ 172 h 4982"/>
                    <a:gd name="connsiteX5" fmla="*/ 3135 w 3773"/>
                    <a:gd name="connsiteY5" fmla="*/ 433 h 4982"/>
                    <a:gd name="connsiteX6" fmla="*/ 3658 w 3773"/>
                    <a:gd name="connsiteY6" fmla="*/ 1739 h 4982"/>
                    <a:gd name="connsiteX7" fmla="*/ 3658 w 3773"/>
                    <a:gd name="connsiteY7" fmla="*/ 2784 h 4982"/>
                    <a:gd name="connsiteX8" fmla="*/ 3396 w 3773"/>
                    <a:gd name="connsiteY8" fmla="*/ 3568 h 4982"/>
                    <a:gd name="connsiteX9" fmla="*/ 2613 w 3773"/>
                    <a:gd name="connsiteY9" fmla="*/ 4352 h 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73" h="4982">
                      <a:moveTo>
                        <a:pt x="2613" y="4352"/>
                      </a:moveTo>
                      <a:cubicBezTo>
                        <a:pt x="2352" y="4352"/>
                        <a:pt x="2352" y="4613"/>
                        <a:pt x="2090" y="4613"/>
                      </a:cubicBezTo>
                      <a:cubicBezTo>
                        <a:pt x="1829" y="4874"/>
                        <a:pt x="1306" y="5135"/>
                        <a:pt x="784" y="4874"/>
                      </a:cubicBezTo>
                      <a:cubicBezTo>
                        <a:pt x="0" y="4613"/>
                        <a:pt x="0" y="3045"/>
                        <a:pt x="0" y="2262"/>
                      </a:cubicBezTo>
                      <a:cubicBezTo>
                        <a:pt x="0" y="1478"/>
                        <a:pt x="784" y="433"/>
                        <a:pt x="1568" y="172"/>
                      </a:cubicBezTo>
                      <a:cubicBezTo>
                        <a:pt x="2090" y="-90"/>
                        <a:pt x="2874" y="-90"/>
                        <a:pt x="3135" y="433"/>
                      </a:cubicBezTo>
                      <a:cubicBezTo>
                        <a:pt x="3396" y="694"/>
                        <a:pt x="3658" y="1217"/>
                        <a:pt x="3658" y="1739"/>
                      </a:cubicBezTo>
                      <a:cubicBezTo>
                        <a:pt x="3658" y="2001"/>
                        <a:pt x="3919" y="2262"/>
                        <a:pt x="3658" y="2784"/>
                      </a:cubicBezTo>
                      <a:cubicBezTo>
                        <a:pt x="3658" y="3045"/>
                        <a:pt x="3396" y="3307"/>
                        <a:pt x="3396" y="3568"/>
                      </a:cubicBezTo>
                      <a:cubicBezTo>
                        <a:pt x="3396" y="3829"/>
                        <a:pt x="3135" y="4090"/>
                        <a:pt x="2613" y="43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9" name="Freeform: Shape 438">
                  <a:extLst>
                    <a:ext uri="{FF2B5EF4-FFF2-40B4-BE49-F238E27FC236}">
                      <a16:creationId xmlns:a16="http://schemas.microsoft.com/office/drawing/2014/main" id="{01A1E977-181F-51E9-C2F7-86E9248677FC}"/>
                    </a:ext>
                  </a:extLst>
                </p:cNvPr>
                <p:cNvSpPr/>
                <p:nvPr/>
              </p:nvSpPr>
              <p:spPr>
                <a:xfrm>
                  <a:off x="7808684" y="4414902"/>
                  <a:ext cx="7053" cy="4221"/>
                </a:xfrm>
                <a:custGeom>
                  <a:avLst/>
                  <a:gdLst>
                    <a:gd name="connsiteX0" fmla="*/ 1829 w 7053"/>
                    <a:gd name="connsiteY0" fmla="*/ 3960 h 4221"/>
                    <a:gd name="connsiteX1" fmla="*/ 0 w 7053"/>
                    <a:gd name="connsiteY1" fmla="*/ 1348 h 4221"/>
                    <a:gd name="connsiteX2" fmla="*/ 1045 w 7053"/>
                    <a:gd name="connsiteY2" fmla="*/ 41 h 4221"/>
                    <a:gd name="connsiteX3" fmla="*/ 2874 w 7053"/>
                    <a:gd name="connsiteY3" fmla="*/ 1609 h 4221"/>
                    <a:gd name="connsiteX4" fmla="*/ 4964 w 7053"/>
                    <a:gd name="connsiteY4" fmla="*/ 1609 h 4221"/>
                    <a:gd name="connsiteX5" fmla="*/ 6270 w 7053"/>
                    <a:gd name="connsiteY5" fmla="*/ 302 h 4221"/>
                    <a:gd name="connsiteX6" fmla="*/ 7054 w 7053"/>
                    <a:gd name="connsiteY6" fmla="*/ 1086 h 4221"/>
                    <a:gd name="connsiteX7" fmla="*/ 6270 w 7053"/>
                    <a:gd name="connsiteY7" fmla="*/ 2915 h 4221"/>
                    <a:gd name="connsiteX8" fmla="*/ 4441 w 7053"/>
                    <a:gd name="connsiteY8" fmla="*/ 4221 h 4221"/>
                    <a:gd name="connsiteX9" fmla="*/ 3658 w 7053"/>
                    <a:gd name="connsiteY9" fmla="*/ 4221 h 4221"/>
                    <a:gd name="connsiteX10" fmla="*/ 3135 w 7053"/>
                    <a:gd name="connsiteY10" fmla="*/ 4221 h 4221"/>
                    <a:gd name="connsiteX11" fmla="*/ 1829 w 7053"/>
                    <a:gd name="connsiteY11" fmla="*/ 3960 h 4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053" h="4221">
                      <a:moveTo>
                        <a:pt x="1829" y="3960"/>
                      </a:moveTo>
                      <a:cubicBezTo>
                        <a:pt x="784" y="3437"/>
                        <a:pt x="0" y="2393"/>
                        <a:pt x="0" y="1348"/>
                      </a:cubicBezTo>
                      <a:cubicBezTo>
                        <a:pt x="0" y="825"/>
                        <a:pt x="262" y="-220"/>
                        <a:pt x="1045" y="41"/>
                      </a:cubicBezTo>
                      <a:cubicBezTo>
                        <a:pt x="1829" y="302"/>
                        <a:pt x="2090" y="1086"/>
                        <a:pt x="2874" y="1609"/>
                      </a:cubicBezTo>
                      <a:cubicBezTo>
                        <a:pt x="3658" y="2131"/>
                        <a:pt x="4441" y="2393"/>
                        <a:pt x="4964" y="1609"/>
                      </a:cubicBezTo>
                      <a:cubicBezTo>
                        <a:pt x="5487" y="1086"/>
                        <a:pt x="5487" y="302"/>
                        <a:pt x="6270" y="302"/>
                      </a:cubicBezTo>
                      <a:cubicBezTo>
                        <a:pt x="7054" y="41"/>
                        <a:pt x="7054" y="564"/>
                        <a:pt x="7054" y="1086"/>
                      </a:cubicBezTo>
                      <a:cubicBezTo>
                        <a:pt x="7054" y="1870"/>
                        <a:pt x="7054" y="2393"/>
                        <a:pt x="6270" y="2915"/>
                      </a:cubicBezTo>
                      <a:cubicBezTo>
                        <a:pt x="5747" y="3437"/>
                        <a:pt x="5225" y="3960"/>
                        <a:pt x="4441" y="4221"/>
                      </a:cubicBezTo>
                      <a:cubicBezTo>
                        <a:pt x="4180" y="4221"/>
                        <a:pt x="3919" y="4221"/>
                        <a:pt x="3658" y="4221"/>
                      </a:cubicBezTo>
                      <a:cubicBezTo>
                        <a:pt x="3396" y="4221"/>
                        <a:pt x="3135" y="4221"/>
                        <a:pt x="3135" y="4221"/>
                      </a:cubicBezTo>
                      <a:cubicBezTo>
                        <a:pt x="2874" y="4221"/>
                        <a:pt x="2352" y="3960"/>
                        <a:pt x="1829" y="39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12D2751E-DE93-6199-6D9A-09FB9B1CAED4}"/>
                    </a:ext>
                  </a:extLst>
                </p:cNvPr>
                <p:cNvSpPr/>
                <p:nvPr/>
              </p:nvSpPr>
              <p:spPr>
                <a:xfrm>
                  <a:off x="7811698" y="4383543"/>
                  <a:ext cx="6954" cy="3968"/>
                </a:xfrm>
                <a:custGeom>
                  <a:avLst/>
                  <a:gdLst>
                    <a:gd name="connsiteX0" fmla="*/ 4040 w 6954"/>
                    <a:gd name="connsiteY0" fmla="*/ 50 h 3968"/>
                    <a:gd name="connsiteX1" fmla="*/ 6914 w 6954"/>
                    <a:gd name="connsiteY1" fmla="*/ 1879 h 3968"/>
                    <a:gd name="connsiteX2" fmla="*/ 4824 w 6954"/>
                    <a:gd name="connsiteY2" fmla="*/ 3969 h 3968"/>
                    <a:gd name="connsiteX3" fmla="*/ 1427 w 6954"/>
                    <a:gd name="connsiteY3" fmla="*/ 3708 h 3968"/>
                    <a:gd name="connsiteX4" fmla="*/ 121 w 6954"/>
                    <a:gd name="connsiteY4" fmla="*/ 2663 h 3968"/>
                    <a:gd name="connsiteX5" fmla="*/ 1689 w 6954"/>
                    <a:gd name="connsiteY5" fmla="*/ 1879 h 3968"/>
                    <a:gd name="connsiteX6" fmla="*/ 2995 w 6954"/>
                    <a:gd name="connsiteY6" fmla="*/ 1095 h 3968"/>
                    <a:gd name="connsiteX7" fmla="*/ 4040 w 6954"/>
                    <a:gd name="connsiteY7" fmla="*/ 50 h 3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54" h="3968">
                      <a:moveTo>
                        <a:pt x="4040" y="50"/>
                      </a:moveTo>
                      <a:cubicBezTo>
                        <a:pt x="5346" y="-211"/>
                        <a:pt x="6652" y="572"/>
                        <a:pt x="6914" y="1879"/>
                      </a:cubicBezTo>
                      <a:cubicBezTo>
                        <a:pt x="7175" y="3185"/>
                        <a:pt x="6130" y="3969"/>
                        <a:pt x="4824" y="3969"/>
                      </a:cubicBezTo>
                      <a:cubicBezTo>
                        <a:pt x="3779" y="3969"/>
                        <a:pt x="2473" y="3969"/>
                        <a:pt x="1427" y="3708"/>
                      </a:cubicBezTo>
                      <a:cubicBezTo>
                        <a:pt x="905" y="3708"/>
                        <a:pt x="-401" y="3185"/>
                        <a:pt x="121" y="2663"/>
                      </a:cubicBezTo>
                      <a:cubicBezTo>
                        <a:pt x="383" y="2140"/>
                        <a:pt x="1166" y="2140"/>
                        <a:pt x="1689" y="1879"/>
                      </a:cubicBezTo>
                      <a:cubicBezTo>
                        <a:pt x="2211" y="1618"/>
                        <a:pt x="2473" y="1356"/>
                        <a:pt x="2995" y="1095"/>
                      </a:cubicBezTo>
                      <a:cubicBezTo>
                        <a:pt x="3257" y="572"/>
                        <a:pt x="3779" y="50"/>
                        <a:pt x="4040" y="5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3D477BAF-B85E-158F-2F74-8CF65666B589}"/>
                    </a:ext>
                  </a:extLst>
                </p:cNvPr>
                <p:cNvSpPr/>
                <p:nvPr/>
              </p:nvSpPr>
              <p:spPr>
                <a:xfrm>
                  <a:off x="7802937" y="4372685"/>
                  <a:ext cx="12859" cy="11952"/>
                </a:xfrm>
                <a:custGeom>
                  <a:avLst/>
                  <a:gdLst>
                    <a:gd name="connsiteX0" fmla="*/ 6009 w 12859"/>
                    <a:gd name="connsiteY0" fmla="*/ 11169 h 11952"/>
                    <a:gd name="connsiteX1" fmla="*/ 5487 w 12859"/>
                    <a:gd name="connsiteY1" fmla="*/ 11691 h 11952"/>
                    <a:gd name="connsiteX2" fmla="*/ 3919 w 12859"/>
                    <a:gd name="connsiteY2" fmla="*/ 11953 h 11952"/>
                    <a:gd name="connsiteX3" fmla="*/ 1829 w 12859"/>
                    <a:gd name="connsiteY3" fmla="*/ 11169 h 11952"/>
                    <a:gd name="connsiteX4" fmla="*/ 1568 w 12859"/>
                    <a:gd name="connsiteY4" fmla="*/ 10385 h 11952"/>
                    <a:gd name="connsiteX5" fmla="*/ 784 w 12859"/>
                    <a:gd name="connsiteY5" fmla="*/ 9601 h 11952"/>
                    <a:gd name="connsiteX6" fmla="*/ 522 w 12859"/>
                    <a:gd name="connsiteY6" fmla="*/ 9079 h 11952"/>
                    <a:gd name="connsiteX7" fmla="*/ 0 w 12859"/>
                    <a:gd name="connsiteY7" fmla="*/ 7511 h 11952"/>
                    <a:gd name="connsiteX8" fmla="*/ 262 w 12859"/>
                    <a:gd name="connsiteY8" fmla="*/ 6466 h 11952"/>
                    <a:gd name="connsiteX9" fmla="*/ 1568 w 12859"/>
                    <a:gd name="connsiteY9" fmla="*/ 4115 h 11952"/>
                    <a:gd name="connsiteX10" fmla="*/ 3657 w 12859"/>
                    <a:gd name="connsiteY10" fmla="*/ 2547 h 11952"/>
                    <a:gd name="connsiteX11" fmla="*/ 5225 w 12859"/>
                    <a:gd name="connsiteY11" fmla="*/ 1241 h 11952"/>
                    <a:gd name="connsiteX12" fmla="*/ 6270 w 12859"/>
                    <a:gd name="connsiteY12" fmla="*/ 196 h 11952"/>
                    <a:gd name="connsiteX13" fmla="*/ 8622 w 12859"/>
                    <a:gd name="connsiteY13" fmla="*/ 196 h 11952"/>
                    <a:gd name="connsiteX14" fmla="*/ 10189 w 12859"/>
                    <a:gd name="connsiteY14" fmla="*/ 1241 h 11952"/>
                    <a:gd name="connsiteX15" fmla="*/ 12540 w 12859"/>
                    <a:gd name="connsiteY15" fmla="*/ 3070 h 11952"/>
                    <a:gd name="connsiteX16" fmla="*/ 11495 w 12859"/>
                    <a:gd name="connsiteY16" fmla="*/ 5944 h 11952"/>
                    <a:gd name="connsiteX17" fmla="*/ 10973 w 12859"/>
                    <a:gd name="connsiteY17" fmla="*/ 6989 h 11952"/>
                    <a:gd name="connsiteX18" fmla="*/ 9928 w 12859"/>
                    <a:gd name="connsiteY18" fmla="*/ 8034 h 11952"/>
                    <a:gd name="connsiteX19" fmla="*/ 7315 w 12859"/>
                    <a:gd name="connsiteY19" fmla="*/ 9862 h 11952"/>
                    <a:gd name="connsiteX20" fmla="*/ 6009 w 12859"/>
                    <a:gd name="connsiteY20" fmla="*/ 11169 h 11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859" h="11952">
                      <a:moveTo>
                        <a:pt x="6009" y="11169"/>
                      </a:moveTo>
                      <a:cubicBezTo>
                        <a:pt x="5747" y="11430"/>
                        <a:pt x="5747" y="11430"/>
                        <a:pt x="5487" y="11691"/>
                      </a:cubicBezTo>
                      <a:cubicBezTo>
                        <a:pt x="4964" y="11953"/>
                        <a:pt x="4441" y="11953"/>
                        <a:pt x="3919" y="11953"/>
                      </a:cubicBezTo>
                      <a:cubicBezTo>
                        <a:pt x="3135" y="11953"/>
                        <a:pt x="2351" y="11691"/>
                        <a:pt x="1829" y="11169"/>
                      </a:cubicBezTo>
                      <a:cubicBezTo>
                        <a:pt x="1568" y="10907"/>
                        <a:pt x="1568" y="10646"/>
                        <a:pt x="1568" y="10385"/>
                      </a:cubicBezTo>
                      <a:cubicBezTo>
                        <a:pt x="1306" y="10124"/>
                        <a:pt x="1045" y="9862"/>
                        <a:pt x="784" y="9601"/>
                      </a:cubicBezTo>
                      <a:cubicBezTo>
                        <a:pt x="522" y="9340"/>
                        <a:pt x="784" y="9340"/>
                        <a:pt x="522" y="9079"/>
                      </a:cubicBezTo>
                      <a:cubicBezTo>
                        <a:pt x="262" y="8556"/>
                        <a:pt x="0" y="8034"/>
                        <a:pt x="0" y="7511"/>
                      </a:cubicBezTo>
                      <a:cubicBezTo>
                        <a:pt x="0" y="7250"/>
                        <a:pt x="0" y="6727"/>
                        <a:pt x="262" y="6466"/>
                      </a:cubicBezTo>
                      <a:cubicBezTo>
                        <a:pt x="522" y="5682"/>
                        <a:pt x="1045" y="4899"/>
                        <a:pt x="1568" y="4115"/>
                      </a:cubicBezTo>
                      <a:cubicBezTo>
                        <a:pt x="2090" y="3331"/>
                        <a:pt x="3135" y="3070"/>
                        <a:pt x="3657" y="2547"/>
                      </a:cubicBezTo>
                      <a:cubicBezTo>
                        <a:pt x="4180" y="2025"/>
                        <a:pt x="4703" y="1764"/>
                        <a:pt x="5225" y="1241"/>
                      </a:cubicBezTo>
                      <a:cubicBezTo>
                        <a:pt x="5487" y="980"/>
                        <a:pt x="5747" y="457"/>
                        <a:pt x="6270" y="196"/>
                      </a:cubicBezTo>
                      <a:cubicBezTo>
                        <a:pt x="7054" y="-65"/>
                        <a:pt x="7838" y="-65"/>
                        <a:pt x="8622" y="196"/>
                      </a:cubicBezTo>
                      <a:cubicBezTo>
                        <a:pt x="9144" y="457"/>
                        <a:pt x="9666" y="980"/>
                        <a:pt x="10189" y="1241"/>
                      </a:cubicBezTo>
                      <a:cubicBezTo>
                        <a:pt x="10973" y="1764"/>
                        <a:pt x="12018" y="2025"/>
                        <a:pt x="12540" y="3070"/>
                      </a:cubicBezTo>
                      <a:cubicBezTo>
                        <a:pt x="13585" y="4115"/>
                        <a:pt x="11756" y="4899"/>
                        <a:pt x="11495" y="5944"/>
                      </a:cubicBezTo>
                      <a:cubicBezTo>
                        <a:pt x="11234" y="6205"/>
                        <a:pt x="11234" y="6727"/>
                        <a:pt x="10973" y="6989"/>
                      </a:cubicBezTo>
                      <a:cubicBezTo>
                        <a:pt x="10712" y="7511"/>
                        <a:pt x="10450" y="7772"/>
                        <a:pt x="9928" y="8034"/>
                      </a:cubicBezTo>
                      <a:cubicBezTo>
                        <a:pt x="9144" y="8817"/>
                        <a:pt x="8099" y="9340"/>
                        <a:pt x="7315" y="9862"/>
                      </a:cubicBezTo>
                      <a:cubicBezTo>
                        <a:pt x="6793" y="10385"/>
                        <a:pt x="6531" y="10646"/>
                        <a:pt x="6009" y="111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EEC26A72-F36C-57C6-D492-DB44DBE25881}"/>
                    </a:ext>
                  </a:extLst>
                </p:cNvPr>
                <p:cNvSpPr/>
                <p:nvPr/>
              </p:nvSpPr>
              <p:spPr>
                <a:xfrm>
                  <a:off x="7799649" y="4372789"/>
                  <a:ext cx="3026" cy="3528"/>
                </a:xfrm>
                <a:custGeom>
                  <a:avLst/>
                  <a:gdLst>
                    <a:gd name="connsiteX0" fmla="*/ 414 w 3026"/>
                    <a:gd name="connsiteY0" fmla="*/ 1137 h 3528"/>
                    <a:gd name="connsiteX1" fmla="*/ 1459 w 3026"/>
                    <a:gd name="connsiteY1" fmla="*/ 92 h 3528"/>
                    <a:gd name="connsiteX2" fmla="*/ 3026 w 3026"/>
                    <a:gd name="connsiteY2" fmla="*/ 2182 h 3528"/>
                    <a:gd name="connsiteX3" fmla="*/ 2243 w 3026"/>
                    <a:gd name="connsiteY3" fmla="*/ 3227 h 3528"/>
                    <a:gd name="connsiteX4" fmla="*/ 414 w 3026"/>
                    <a:gd name="connsiteY4" fmla="*/ 3227 h 3528"/>
                    <a:gd name="connsiteX5" fmla="*/ 414 w 3026"/>
                    <a:gd name="connsiteY5" fmla="*/ 1137 h 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26" h="3528">
                      <a:moveTo>
                        <a:pt x="414" y="1137"/>
                      </a:moveTo>
                      <a:cubicBezTo>
                        <a:pt x="675" y="615"/>
                        <a:pt x="675" y="92"/>
                        <a:pt x="1459" y="92"/>
                      </a:cubicBezTo>
                      <a:cubicBezTo>
                        <a:pt x="2765" y="-430"/>
                        <a:pt x="3026" y="1399"/>
                        <a:pt x="3026" y="2182"/>
                      </a:cubicBezTo>
                      <a:cubicBezTo>
                        <a:pt x="3026" y="2705"/>
                        <a:pt x="2765" y="2966"/>
                        <a:pt x="2243" y="3227"/>
                      </a:cubicBezTo>
                      <a:cubicBezTo>
                        <a:pt x="1720" y="3489"/>
                        <a:pt x="937" y="3750"/>
                        <a:pt x="414" y="3227"/>
                      </a:cubicBezTo>
                      <a:cubicBezTo>
                        <a:pt x="-370" y="2966"/>
                        <a:pt x="153" y="1921"/>
                        <a:pt x="414" y="113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8B469074-E91D-8E70-9EFF-13726CA3414C}"/>
                    </a:ext>
                  </a:extLst>
                </p:cNvPr>
                <p:cNvSpPr/>
                <p:nvPr/>
              </p:nvSpPr>
              <p:spPr>
                <a:xfrm>
                  <a:off x="7798234" y="4368179"/>
                  <a:ext cx="2804" cy="2808"/>
                </a:xfrm>
                <a:custGeom>
                  <a:avLst/>
                  <a:gdLst>
                    <a:gd name="connsiteX0" fmla="*/ 1045 w 2804"/>
                    <a:gd name="connsiteY0" fmla="*/ 261 h 2808"/>
                    <a:gd name="connsiteX1" fmla="*/ 2090 w 2804"/>
                    <a:gd name="connsiteY1" fmla="*/ 0 h 2808"/>
                    <a:gd name="connsiteX2" fmla="*/ 2090 w 2804"/>
                    <a:gd name="connsiteY2" fmla="*/ 2351 h 2808"/>
                    <a:gd name="connsiteX3" fmla="*/ 0 w 2804"/>
                    <a:gd name="connsiteY3" fmla="*/ 2090 h 2808"/>
                    <a:gd name="connsiteX4" fmla="*/ 1045 w 2804"/>
                    <a:gd name="connsiteY4" fmla="*/ 261 h 2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04" h="2808">
                      <a:moveTo>
                        <a:pt x="1045" y="261"/>
                      </a:moveTo>
                      <a:cubicBezTo>
                        <a:pt x="1306" y="0"/>
                        <a:pt x="1829" y="0"/>
                        <a:pt x="2090" y="0"/>
                      </a:cubicBezTo>
                      <a:cubicBezTo>
                        <a:pt x="3396" y="0"/>
                        <a:pt x="2613" y="1829"/>
                        <a:pt x="2090" y="2351"/>
                      </a:cubicBezTo>
                      <a:cubicBezTo>
                        <a:pt x="1568" y="2874"/>
                        <a:pt x="262" y="3135"/>
                        <a:pt x="0" y="2090"/>
                      </a:cubicBezTo>
                      <a:cubicBezTo>
                        <a:pt x="0" y="1306"/>
                        <a:pt x="522" y="522"/>
                        <a:pt x="1045" y="2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099EE209-4FF8-78BD-2CC6-FC73264A09CD}"/>
                    </a:ext>
                  </a:extLst>
                </p:cNvPr>
                <p:cNvSpPr/>
                <p:nvPr/>
              </p:nvSpPr>
              <p:spPr>
                <a:xfrm>
                  <a:off x="7800488" y="4314605"/>
                  <a:ext cx="13764" cy="15528"/>
                </a:xfrm>
                <a:custGeom>
                  <a:avLst/>
                  <a:gdLst>
                    <a:gd name="connsiteX0" fmla="*/ 7413 w 13764"/>
                    <a:gd name="connsiteY0" fmla="*/ 10728 h 15528"/>
                    <a:gd name="connsiteX1" fmla="*/ 5062 w 13764"/>
                    <a:gd name="connsiteY1" fmla="*/ 12557 h 15528"/>
                    <a:gd name="connsiteX2" fmla="*/ 3233 w 13764"/>
                    <a:gd name="connsiteY2" fmla="*/ 14124 h 15528"/>
                    <a:gd name="connsiteX3" fmla="*/ 1927 w 13764"/>
                    <a:gd name="connsiteY3" fmla="*/ 14908 h 15528"/>
                    <a:gd name="connsiteX4" fmla="*/ 881 w 13764"/>
                    <a:gd name="connsiteY4" fmla="*/ 15430 h 15528"/>
                    <a:gd name="connsiteX5" fmla="*/ 98 w 13764"/>
                    <a:gd name="connsiteY5" fmla="*/ 14646 h 15528"/>
                    <a:gd name="connsiteX6" fmla="*/ 1404 w 13764"/>
                    <a:gd name="connsiteY6" fmla="*/ 12818 h 15528"/>
                    <a:gd name="connsiteX7" fmla="*/ 3494 w 13764"/>
                    <a:gd name="connsiteY7" fmla="*/ 10989 h 15528"/>
                    <a:gd name="connsiteX8" fmla="*/ 5584 w 13764"/>
                    <a:gd name="connsiteY8" fmla="*/ 9160 h 15528"/>
                    <a:gd name="connsiteX9" fmla="*/ 10025 w 13764"/>
                    <a:gd name="connsiteY9" fmla="*/ 1323 h 15528"/>
                    <a:gd name="connsiteX10" fmla="*/ 12899 w 13764"/>
                    <a:gd name="connsiteY10" fmla="*/ 278 h 15528"/>
                    <a:gd name="connsiteX11" fmla="*/ 13422 w 13764"/>
                    <a:gd name="connsiteY11" fmla="*/ 3151 h 15528"/>
                    <a:gd name="connsiteX12" fmla="*/ 12115 w 13764"/>
                    <a:gd name="connsiteY12" fmla="*/ 6286 h 15528"/>
                    <a:gd name="connsiteX13" fmla="*/ 11071 w 13764"/>
                    <a:gd name="connsiteY13" fmla="*/ 7854 h 15528"/>
                    <a:gd name="connsiteX14" fmla="*/ 8719 w 13764"/>
                    <a:gd name="connsiteY14" fmla="*/ 9944 h 15528"/>
                    <a:gd name="connsiteX15" fmla="*/ 8719 w 13764"/>
                    <a:gd name="connsiteY15" fmla="*/ 9683 h 15528"/>
                    <a:gd name="connsiteX16" fmla="*/ 7413 w 13764"/>
                    <a:gd name="connsiteY16" fmla="*/ 10728 h 15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764" h="15528">
                      <a:moveTo>
                        <a:pt x="7413" y="10728"/>
                      </a:moveTo>
                      <a:cubicBezTo>
                        <a:pt x="6629" y="11250"/>
                        <a:pt x="5846" y="12034"/>
                        <a:pt x="5062" y="12557"/>
                      </a:cubicBezTo>
                      <a:cubicBezTo>
                        <a:pt x="4539" y="13079"/>
                        <a:pt x="4017" y="13601"/>
                        <a:pt x="3233" y="14124"/>
                      </a:cubicBezTo>
                      <a:cubicBezTo>
                        <a:pt x="2711" y="14385"/>
                        <a:pt x="2188" y="14646"/>
                        <a:pt x="1927" y="14908"/>
                      </a:cubicBezTo>
                      <a:cubicBezTo>
                        <a:pt x="1665" y="15169"/>
                        <a:pt x="1143" y="15430"/>
                        <a:pt x="881" y="15430"/>
                      </a:cubicBezTo>
                      <a:cubicBezTo>
                        <a:pt x="98" y="15692"/>
                        <a:pt x="-163" y="15430"/>
                        <a:pt x="98" y="14646"/>
                      </a:cubicBezTo>
                      <a:cubicBezTo>
                        <a:pt x="359" y="13863"/>
                        <a:pt x="881" y="13340"/>
                        <a:pt x="1404" y="12818"/>
                      </a:cubicBezTo>
                      <a:cubicBezTo>
                        <a:pt x="2188" y="12295"/>
                        <a:pt x="2711" y="11512"/>
                        <a:pt x="3494" y="10989"/>
                      </a:cubicBezTo>
                      <a:cubicBezTo>
                        <a:pt x="4278" y="10466"/>
                        <a:pt x="5062" y="9944"/>
                        <a:pt x="5584" y="9160"/>
                      </a:cubicBezTo>
                      <a:cubicBezTo>
                        <a:pt x="7413" y="6809"/>
                        <a:pt x="7936" y="3413"/>
                        <a:pt x="10025" y="1323"/>
                      </a:cubicBezTo>
                      <a:cubicBezTo>
                        <a:pt x="10809" y="539"/>
                        <a:pt x="11593" y="-506"/>
                        <a:pt x="12899" y="278"/>
                      </a:cubicBezTo>
                      <a:cubicBezTo>
                        <a:pt x="13944" y="800"/>
                        <a:pt x="13944" y="2368"/>
                        <a:pt x="13422" y="3151"/>
                      </a:cubicBezTo>
                      <a:cubicBezTo>
                        <a:pt x="12899" y="4196"/>
                        <a:pt x="12638" y="5241"/>
                        <a:pt x="12115" y="6286"/>
                      </a:cubicBezTo>
                      <a:cubicBezTo>
                        <a:pt x="11855" y="6809"/>
                        <a:pt x="11593" y="7593"/>
                        <a:pt x="11071" y="7854"/>
                      </a:cubicBezTo>
                      <a:cubicBezTo>
                        <a:pt x="10287" y="8376"/>
                        <a:pt x="9764" y="9421"/>
                        <a:pt x="8719" y="9944"/>
                      </a:cubicBezTo>
                      <a:cubicBezTo>
                        <a:pt x="8719" y="9944"/>
                        <a:pt x="8719" y="9944"/>
                        <a:pt x="8719" y="9683"/>
                      </a:cubicBezTo>
                      <a:cubicBezTo>
                        <a:pt x="7936" y="10205"/>
                        <a:pt x="7674" y="10466"/>
                        <a:pt x="7413" y="1072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44">
                  <a:extLst>
                    <a:ext uri="{FF2B5EF4-FFF2-40B4-BE49-F238E27FC236}">
                      <a16:creationId xmlns:a16="http://schemas.microsoft.com/office/drawing/2014/main" id="{2F21AA5C-5726-707A-843A-7A82126B32CB}"/>
                    </a:ext>
                  </a:extLst>
                </p:cNvPr>
                <p:cNvSpPr/>
                <p:nvPr/>
              </p:nvSpPr>
              <p:spPr>
                <a:xfrm>
                  <a:off x="7715057" y="4315121"/>
                  <a:ext cx="8295" cy="10315"/>
                </a:xfrm>
                <a:custGeom>
                  <a:avLst/>
                  <a:gdLst>
                    <a:gd name="connsiteX0" fmla="*/ 1666 w 8295"/>
                    <a:gd name="connsiteY0" fmla="*/ 9690 h 10315"/>
                    <a:gd name="connsiteX1" fmla="*/ 882 w 8295"/>
                    <a:gd name="connsiteY1" fmla="*/ 9167 h 10315"/>
                    <a:gd name="connsiteX2" fmla="*/ 98 w 8295"/>
                    <a:gd name="connsiteY2" fmla="*/ 6294 h 10315"/>
                    <a:gd name="connsiteX3" fmla="*/ 1143 w 8295"/>
                    <a:gd name="connsiteY3" fmla="*/ 4204 h 10315"/>
                    <a:gd name="connsiteX4" fmla="*/ 2188 w 8295"/>
                    <a:gd name="connsiteY4" fmla="*/ 3942 h 10315"/>
                    <a:gd name="connsiteX5" fmla="*/ 4540 w 8295"/>
                    <a:gd name="connsiteY5" fmla="*/ 2375 h 10315"/>
                    <a:gd name="connsiteX6" fmla="*/ 5846 w 8295"/>
                    <a:gd name="connsiteY6" fmla="*/ 285 h 10315"/>
                    <a:gd name="connsiteX7" fmla="*/ 7675 w 8295"/>
                    <a:gd name="connsiteY7" fmla="*/ 546 h 10315"/>
                    <a:gd name="connsiteX8" fmla="*/ 8197 w 8295"/>
                    <a:gd name="connsiteY8" fmla="*/ 2636 h 10315"/>
                    <a:gd name="connsiteX9" fmla="*/ 7413 w 8295"/>
                    <a:gd name="connsiteY9" fmla="*/ 8123 h 10315"/>
                    <a:gd name="connsiteX10" fmla="*/ 5584 w 8295"/>
                    <a:gd name="connsiteY10" fmla="*/ 9951 h 10315"/>
                    <a:gd name="connsiteX11" fmla="*/ 1666 w 8295"/>
                    <a:gd name="connsiteY11" fmla="*/ 9690 h 10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295" h="10315">
                      <a:moveTo>
                        <a:pt x="1666" y="9690"/>
                      </a:moveTo>
                      <a:cubicBezTo>
                        <a:pt x="1404" y="9429"/>
                        <a:pt x="1143" y="9429"/>
                        <a:pt x="882" y="9167"/>
                      </a:cubicBezTo>
                      <a:cubicBezTo>
                        <a:pt x="98" y="8384"/>
                        <a:pt x="-163" y="7339"/>
                        <a:pt x="98" y="6294"/>
                      </a:cubicBezTo>
                      <a:cubicBezTo>
                        <a:pt x="359" y="5510"/>
                        <a:pt x="621" y="4465"/>
                        <a:pt x="1143" y="4204"/>
                      </a:cubicBezTo>
                      <a:cubicBezTo>
                        <a:pt x="1404" y="3942"/>
                        <a:pt x="1927" y="3942"/>
                        <a:pt x="2188" y="3942"/>
                      </a:cubicBezTo>
                      <a:cubicBezTo>
                        <a:pt x="3233" y="3681"/>
                        <a:pt x="4017" y="3420"/>
                        <a:pt x="4540" y="2375"/>
                      </a:cubicBezTo>
                      <a:cubicBezTo>
                        <a:pt x="4801" y="1591"/>
                        <a:pt x="5062" y="807"/>
                        <a:pt x="5846" y="285"/>
                      </a:cubicBezTo>
                      <a:cubicBezTo>
                        <a:pt x="6368" y="-238"/>
                        <a:pt x="7152" y="23"/>
                        <a:pt x="7675" y="546"/>
                      </a:cubicBezTo>
                      <a:cubicBezTo>
                        <a:pt x="8197" y="1069"/>
                        <a:pt x="7935" y="1852"/>
                        <a:pt x="8197" y="2636"/>
                      </a:cubicBezTo>
                      <a:cubicBezTo>
                        <a:pt x="8458" y="4465"/>
                        <a:pt x="8197" y="6555"/>
                        <a:pt x="7413" y="8123"/>
                      </a:cubicBezTo>
                      <a:cubicBezTo>
                        <a:pt x="7152" y="8906"/>
                        <a:pt x="6368" y="9951"/>
                        <a:pt x="5584" y="9951"/>
                      </a:cubicBezTo>
                      <a:cubicBezTo>
                        <a:pt x="4278" y="10474"/>
                        <a:pt x="2710" y="10474"/>
                        <a:pt x="1666" y="96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45">
                  <a:extLst>
                    <a:ext uri="{FF2B5EF4-FFF2-40B4-BE49-F238E27FC236}">
                      <a16:creationId xmlns:a16="http://schemas.microsoft.com/office/drawing/2014/main" id="{A4854415-9593-9AD9-88BD-2E1E32E9281D}"/>
                    </a:ext>
                  </a:extLst>
                </p:cNvPr>
                <p:cNvSpPr/>
                <p:nvPr/>
              </p:nvSpPr>
              <p:spPr>
                <a:xfrm>
                  <a:off x="7706693" y="4318056"/>
                  <a:ext cx="8059" cy="8797"/>
                </a:xfrm>
                <a:custGeom>
                  <a:avLst/>
                  <a:gdLst>
                    <a:gd name="connsiteX0" fmla="*/ 625 w 8059"/>
                    <a:gd name="connsiteY0" fmla="*/ 224 h 8797"/>
                    <a:gd name="connsiteX1" fmla="*/ 2976 w 8059"/>
                    <a:gd name="connsiteY1" fmla="*/ 485 h 8797"/>
                    <a:gd name="connsiteX2" fmla="*/ 5589 w 8059"/>
                    <a:gd name="connsiteY2" fmla="*/ 485 h 8797"/>
                    <a:gd name="connsiteX3" fmla="*/ 6111 w 8059"/>
                    <a:gd name="connsiteY3" fmla="*/ 2313 h 8797"/>
                    <a:gd name="connsiteX4" fmla="*/ 6373 w 8059"/>
                    <a:gd name="connsiteY4" fmla="*/ 4926 h 8797"/>
                    <a:gd name="connsiteX5" fmla="*/ 7940 w 8059"/>
                    <a:gd name="connsiteY5" fmla="*/ 7800 h 8797"/>
                    <a:gd name="connsiteX6" fmla="*/ 4805 w 8059"/>
                    <a:gd name="connsiteY6" fmla="*/ 8584 h 8797"/>
                    <a:gd name="connsiteX7" fmla="*/ 2976 w 8059"/>
                    <a:gd name="connsiteY7" fmla="*/ 7016 h 8797"/>
                    <a:gd name="connsiteX8" fmla="*/ 1148 w 8059"/>
                    <a:gd name="connsiteY8" fmla="*/ 3881 h 8797"/>
                    <a:gd name="connsiteX9" fmla="*/ 102 w 8059"/>
                    <a:gd name="connsiteY9" fmla="*/ 2052 h 8797"/>
                    <a:gd name="connsiteX10" fmla="*/ 625 w 8059"/>
                    <a:gd name="connsiteY10" fmla="*/ 224 h 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059" h="8797">
                      <a:moveTo>
                        <a:pt x="625" y="224"/>
                      </a:moveTo>
                      <a:cubicBezTo>
                        <a:pt x="1409" y="-299"/>
                        <a:pt x="2192" y="224"/>
                        <a:pt x="2976" y="485"/>
                      </a:cubicBezTo>
                      <a:cubicBezTo>
                        <a:pt x="3760" y="746"/>
                        <a:pt x="4544" y="485"/>
                        <a:pt x="5589" y="485"/>
                      </a:cubicBezTo>
                      <a:cubicBezTo>
                        <a:pt x="6634" y="485"/>
                        <a:pt x="6373" y="1530"/>
                        <a:pt x="6111" y="2313"/>
                      </a:cubicBezTo>
                      <a:cubicBezTo>
                        <a:pt x="5850" y="3097"/>
                        <a:pt x="5850" y="4142"/>
                        <a:pt x="6373" y="4926"/>
                      </a:cubicBezTo>
                      <a:cubicBezTo>
                        <a:pt x="7156" y="5710"/>
                        <a:pt x="8462" y="6494"/>
                        <a:pt x="7940" y="7800"/>
                      </a:cubicBezTo>
                      <a:cubicBezTo>
                        <a:pt x="7418" y="9106"/>
                        <a:pt x="5589" y="8845"/>
                        <a:pt x="4805" y="8584"/>
                      </a:cubicBezTo>
                      <a:cubicBezTo>
                        <a:pt x="4021" y="8322"/>
                        <a:pt x="3237" y="7800"/>
                        <a:pt x="2976" y="7016"/>
                      </a:cubicBezTo>
                      <a:cubicBezTo>
                        <a:pt x="2454" y="5971"/>
                        <a:pt x="1931" y="4926"/>
                        <a:pt x="1148" y="3881"/>
                      </a:cubicBezTo>
                      <a:cubicBezTo>
                        <a:pt x="625" y="3359"/>
                        <a:pt x="102" y="2836"/>
                        <a:pt x="102" y="2052"/>
                      </a:cubicBezTo>
                      <a:cubicBezTo>
                        <a:pt x="-159" y="1530"/>
                        <a:pt x="102" y="746"/>
                        <a:pt x="625" y="22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46">
                  <a:extLst>
                    <a:ext uri="{FF2B5EF4-FFF2-40B4-BE49-F238E27FC236}">
                      <a16:creationId xmlns:a16="http://schemas.microsoft.com/office/drawing/2014/main" id="{A03F52DA-7E1B-C85E-F14F-7A5F05DA2384}"/>
                    </a:ext>
                  </a:extLst>
                </p:cNvPr>
                <p:cNvSpPr/>
                <p:nvPr/>
              </p:nvSpPr>
              <p:spPr>
                <a:xfrm>
                  <a:off x="7675967" y="4319063"/>
                  <a:ext cx="24087" cy="16459"/>
                </a:xfrm>
                <a:custGeom>
                  <a:avLst/>
                  <a:gdLst>
                    <a:gd name="connsiteX0" fmla="*/ 19856 w 24087"/>
                    <a:gd name="connsiteY0" fmla="*/ 12279 h 16459"/>
                    <a:gd name="connsiteX1" fmla="*/ 21423 w 24087"/>
                    <a:gd name="connsiteY1" fmla="*/ 11756 h 16459"/>
                    <a:gd name="connsiteX2" fmla="*/ 22991 w 24087"/>
                    <a:gd name="connsiteY2" fmla="*/ 8883 h 16459"/>
                    <a:gd name="connsiteX3" fmla="*/ 24036 w 24087"/>
                    <a:gd name="connsiteY3" fmla="*/ 5487 h 16459"/>
                    <a:gd name="connsiteX4" fmla="*/ 21162 w 24087"/>
                    <a:gd name="connsiteY4" fmla="*/ 3658 h 16459"/>
                    <a:gd name="connsiteX5" fmla="*/ 19594 w 24087"/>
                    <a:gd name="connsiteY5" fmla="*/ 1829 h 16459"/>
                    <a:gd name="connsiteX6" fmla="*/ 17505 w 24087"/>
                    <a:gd name="connsiteY6" fmla="*/ 0 h 16459"/>
                    <a:gd name="connsiteX7" fmla="*/ 14631 w 24087"/>
                    <a:gd name="connsiteY7" fmla="*/ 784 h 16459"/>
                    <a:gd name="connsiteX8" fmla="*/ 4180 w 24087"/>
                    <a:gd name="connsiteY8" fmla="*/ 6009 h 16459"/>
                    <a:gd name="connsiteX9" fmla="*/ 2352 w 24087"/>
                    <a:gd name="connsiteY9" fmla="*/ 4964 h 16459"/>
                    <a:gd name="connsiteX10" fmla="*/ 784 w 24087"/>
                    <a:gd name="connsiteY10" fmla="*/ 3658 h 16459"/>
                    <a:gd name="connsiteX11" fmla="*/ 0 w 24087"/>
                    <a:gd name="connsiteY11" fmla="*/ 5487 h 16459"/>
                    <a:gd name="connsiteX12" fmla="*/ 784 w 24087"/>
                    <a:gd name="connsiteY12" fmla="*/ 7838 h 16459"/>
                    <a:gd name="connsiteX13" fmla="*/ 2874 w 24087"/>
                    <a:gd name="connsiteY13" fmla="*/ 11234 h 16459"/>
                    <a:gd name="connsiteX14" fmla="*/ 6793 w 24087"/>
                    <a:gd name="connsiteY14" fmla="*/ 12802 h 16459"/>
                    <a:gd name="connsiteX15" fmla="*/ 8883 w 24087"/>
                    <a:gd name="connsiteY15" fmla="*/ 15153 h 16459"/>
                    <a:gd name="connsiteX16" fmla="*/ 11234 w 24087"/>
                    <a:gd name="connsiteY16" fmla="*/ 16198 h 16459"/>
                    <a:gd name="connsiteX17" fmla="*/ 13586 w 24087"/>
                    <a:gd name="connsiteY17" fmla="*/ 16459 h 16459"/>
                    <a:gd name="connsiteX18" fmla="*/ 15414 w 24087"/>
                    <a:gd name="connsiteY18" fmla="*/ 15937 h 16459"/>
                    <a:gd name="connsiteX19" fmla="*/ 17765 w 24087"/>
                    <a:gd name="connsiteY19" fmla="*/ 13847 h 16459"/>
                    <a:gd name="connsiteX20" fmla="*/ 19856 w 24087"/>
                    <a:gd name="connsiteY20" fmla="*/ 12279 h 16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087" h="16459">
                      <a:moveTo>
                        <a:pt x="19856" y="12279"/>
                      </a:moveTo>
                      <a:cubicBezTo>
                        <a:pt x="20640" y="12018"/>
                        <a:pt x="20900" y="12540"/>
                        <a:pt x="21423" y="11756"/>
                      </a:cubicBezTo>
                      <a:cubicBezTo>
                        <a:pt x="21946" y="10973"/>
                        <a:pt x="22468" y="9928"/>
                        <a:pt x="22991" y="8883"/>
                      </a:cubicBezTo>
                      <a:cubicBezTo>
                        <a:pt x="23513" y="7838"/>
                        <a:pt x="24297" y="6793"/>
                        <a:pt x="24036" y="5487"/>
                      </a:cubicBezTo>
                      <a:cubicBezTo>
                        <a:pt x="23774" y="4180"/>
                        <a:pt x="22468" y="3919"/>
                        <a:pt x="21162" y="3658"/>
                      </a:cubicBezTo>
                      <a:cubicBezTo>
                        <a:pt x="19856" y="3396"/>
                        <a:pt x="19856" y="2874"/>
                        <a:pt x="19594" y="1829"/>
                      </a:cubicBezTo>
                      <a:cubicBezTo>
                        <a:pt x="19333" y="784"/>
                        <a:pt x="18549" y="0"/>
                        <a:pt x="17505" y="0"/>
                      </a:cubicBezTo>
                      <a:cubicBezTo>
                        <a:pt x="16459" y="0"/>
                        <a:pt x="15414" y="262"/>
                        <a:pt x="14631" y="784"/>
                      </a:cubicBezTo>
                      <a:cubicBezTo>
                        <a:pt x="10973" y="2351"/>
                        <a:pt x="8883" y="8099"/>
                        <a:pt x="4180" y="6009"/>
                      </a:cubicBezTo>
                      <a:cubicBezTo>
                        <a:pt x="3658" y="5748"/>
                        <a:pt x="2874" y="5487"/>
                        <a:pt x="2352" y="4964"/>
                      </a:cubicBezTo>
                      <a:cubicBezTo>
                        <a:pt x="2090" y="4703"/>
                        <a:pt x="1306" y="3658"/>
                        <a:pt x="784" y="3658"/>
                      </a:cubicBezTo>
                      <a:cubicBezTo>
                        <a:pt x="262" y="3658"/>
                        <a:pt x="0" y="5225"/>
                        <a:pt x="0" y="5487"/>
                      </a:cubicBezTo>
                      <a:cubicBezTo>
                        <a:pt x="0" y="6270"/>
                        <a:pt x="262" y="7054"/>
                        <a:pt x="784" y="7838"/>
                      </a:cubicBezTo>
                      <a:cubicBezTo>
                        <a:pt x="1306" y="8883"/>
                        <a:pt x="1829" y="10189"/>
                        <a:pt x="2874" y="11234"/>
                      </a:cubicBezTo>
                      <a:cubicBezTo>
                        <a:pt x="3919" y="12279"/>
                        <a:pt x="5487" y="12279"/>
                        <a:pt x="6793" y="12802"/>
                      </a:cubicBezTo>
                      <a:cubicBezTo>
                        <a:pt x="7838" y="13324"/>
                        <a:pt x="8361" y="14108"/>
                        <a:pt x="8883" y="15153"/>
                      </a:cubicBezTo>
                      <a:cubicBezTo>
                        <a:pt x="9405" y="15937"/>
                        <a:pt x="10450" y="16198"/>
                        <a:pt x="11234" y="16198"/>
                      </a:cubicBezTo>
                      <a:cubicBezTo>
                        <a:pt x="12018" y="16198"/>
                        <a:pt x="12802" y="16459"/>
                        <a:pt x="13586" y="16459"/>
                      </a:cubicBezTo>
                      <a:cubicBezTo>
                        <a:pt x="14369" y="16459"/>
                        <a:pt x="14892" y="15937"/>
                        <a:pt x="15414" y="15937"/>
                      </a:cubicBezTo>
                      <a:cubicBezTo>
                        <a:pt x="16459" y="15414"/>
                        <a:pt x="16982" y="14892"/>
                        <a:pt x="17765" y="13847"/>
                      </a:cubicBezTo>
                      <a:cubicBezTo>
                        <a:pt x="18549" y="13063"/>
                        <a:pt x="19072" y="12540"/>
                        <a:pt x="19856" y="122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E8B2C315-6FB9-74A9-1959-3445F7B6815D}"/>
                    </a:ext>
                  </a:extLst>
                </p:cNvPr>
                <p:cNvSpPr/>
                <p:nvPr/>
              </p:nvSpPr>
              <p:spPr>
                <a:xfrm>
                  <a:off x="7667061" y="4320058"/>
                  <a:ext cx="11048" cy="15050"/>
                </a:xfrm>
                <a:custGeom>
                  <a:avLst/>
                  <a:gdLst>
                    <a:gd name="connsiteX0" fmla="*/ 3681 w 11048"/>
                    <a:gd name="connsiteY0" fmla="*/ 13636 h 15050"/>
                    <a:gd name="connsiteX1" fmla="*/ 2375 w 11048"/>
                    <a:gd name="connsiteY1" fmla="*/ 13636 h 15050"/>
                    <a:gd name="connsiteX2" fmla="*/ 285 w 11048"/>
                    <a:gd name="connsiteY2" fmla="*/ 12068 h 15050"/>
                    <a:gd name="connsiteX3" fmla="*/ 2114 w 11048"/>
                    <a:gd name="connsiteY3" fmla="*/ 9194 h 15050"/>
                    <a:gd name="connsiteX4" fmla="*/ 2636 w 11048"/>
                    <a:gd name="connsiteY4" fmla="*/ 4753 h 15050"/>
                    <a:gd name="connsiteX5" fmla="*/ 4987 w 11048"/>
                    <a:gd name="connsiteY5" fmla="*/ 1618 h 15050"/>
                    <a:gd name="connsiteX6" fmla="*/ 7339 w 11048"/>
                    <a:gd name="connsiteY6" fmla="*/ 573 h 15050"/>
                    <a:gd name="connsiteX7" fmla="*/ 7077 w 11048"/>
                    <a:gd name="connsiteY7" fmla="*/ 2140 h 15050"/>
                    <a:gd name="connsiteX8" fmla="*/ 6293 w 11048"/>
                    <a:gd name="connsiteY8" fmla="*/ 3969 h 15050"/>
                    <a:gd name="connsiteX9" fmla="*/ 7600 w 11048"/>
                    <a:gd name="connsiteY9" fmla="*/ 7627 h 15050"/>
                    <a:gd name="connsiteX10" fmla="*/ 9951 w 11048"/>
                    <a:gd name="connsiteY10" fmla="*/ 10762 h 15050"/>
                    <a:gd name="connsiteX11" fmla="*/ 10996 w 11048"/>
                    <a:gd name="connsiteY11" fmla="*/ 12852 h 15050"/>
                    <a:gd name="connsiteX12" fmla="*/ 9167 w 11048"/>
                    <a:gd name="connsiteY12" fmla="*/ 14942 h 15050"/>
                    <a:gd name="connsiteX13" fmla="*/ 6555 w 11048"/>
                    <a:gd name="connsiteY13" fmla="*/ 14680 h 15050"/>
                    <a:gd name="connsiteX14" fmla="*/ 5249 w 11048"/>
                    <a:gd name="connsiteY14" fmla="*/ 14158 h 15050"/>
                    <a:gd name="connsiteX15" fmla="*/ 3681 w 11048"/>
                    <a:gd name="connsiteY15" fmla="*/ 13636 h 1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048" h="15050">
                      <a:moveTo>
                        <a:pt x="3681" y="13636"/>
                      </a:moveTo>
                      <a:cubicBezTo>
                        <a:pt x="3158" y="13636"/>
                        <a:pt x="2898" y="13636"/>
                        <a:pt x="2375" y="13636"/>
                      </a:cubicBezTo>
                      <a:cubicBezTo>
                        <a:pt x="1330" y="13636"/>
                        <a:pt x="-760" y="13374"/>
                        <a:pt x="285" y="12068"/>
                      </a:cubicBezTo>
                      <a:cubicBezTo>
                        <a:pt x="1068" y="11023"/>
                        <a:pt x="1852" y="10500"/>
                        <a:pt x="2114" y="9194"/>
                      </a:cubicBezTo>
                      <a:cubicBezTo>
                        <a:pt x="2375" y="7627"/>
                        <a:pt x="1852" y="6320"/>
                        <a:pt x="2636" y="4753"/>
                      </a:cubicBezTo>
                      <a:cubicBezTo>
                        <a:pt x="3158" y="3447"/>
                        <a:pt x="4204" y="2663"/>
                        <a:pt x="4987" y="1618"/>
                      </a:cubicBezTo>
                      <a:cubicBezTo>
                        <a:pt x="5510" y="1095"/>
                        <a:pt x="6555" y="-995"/>
                        <a:pt x="7339" y="573"/>
                      </a:cubicBezTo>
                      <a:cubicBezTo>
                        <a:pt x="7600" y="1095"/>
                        <a:pt x="7339" y="1618"/>
                        <a:pt x="7077" y="2140"/>
                      </a:cubicBezTo>
                      <a:cubicBezTo>
                        <a:pt x="6816" y="2663"/>
                        <a:pt x="6293" y="3186"/>
                        <a:pt x="6293" y="3969"/>
                      </a:cubicBezTo>
                      <a:cubicBezTo>
                        <a:pt x="6293" y="5275"/>
                        <a:pt x="6816" y="6582"/>
                        <a:pt x="7600" y="7627"/>
                      </a:cubicBezTo>
                      <a:cubicBezTo>
                        <a:pt x="8383" y="8672"/>
                        <a:pt x="8906" y="9717"/>
                        <a:pt x="9951" y="10762"/>
                      </a:cubicBezTo>
                      <a:cubicBezTo>
                        <a:pt x="10474" y="11284"/>
                        <a:pt x="11258" y="12068"/>
                        <a:pt x="10996" y="12852"/>
                      </a:cubicBezTo>
                      <a:cubicBezTo>
                        <a:pt x="10735" y="13636"/>
                        <a:pt x="9951" y="14680"/>
                        <a:pt x="9167" y="14942"/>
                      </a:cubicBezTo>
                      <a:cubicBezTo>
                        <a:pt x="8383" y="15203"/>
                        <a:pt x="7339" y="14942"/>
                        <a:pt x="6555" y="14680"/>
                      </a:cubicBezTo>
                      <a:cubicBezTo>
                        <a:pt x="6032" y="14419"/>
                        <a:pt x="5510" y="14419"/>
                        <a:pt x="5249" y="14158"/>
                      </a:cubicBezTo>
                      <a:cubicBezTo>
                        <a:pt x="4726" y="13897"/>
                        <a:pt x="4204" y="13636"/>
                        <a:pt x="3681" y="1363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4E085FD9-E7FB-B34A-4460-3BD184E48F4E}"/>
                    </a:ext>
                  </a:extLst>
                </p:cNvPr>
                <p:cNvSpPr/>
                <p:nvPr/>
              </p:nvSpPr>
              <p:spPr>
                <a:xfrm>
                  <a:off x="7300805" y="4621073"/>
                  <a:ext cx="4702" cy="15675"/>
                </a:xfrm>
                <a:custGeom>
                  <a:avLst/>
                  <a:gdLst>
                    <a:gd name="connsiteX0" fmla="*/ 4703 w 4702"/>
                    <a:gd name="connsiteY0" fmla="*/ 7838 h 15675"/>
                    <a:gd name="connsiteX1" fmla="*/ 2351 w 4702"/>
                    <a:gd name="connsiteY1" fmla="*/ 15675 h 15675"/>
                    <a:gd name="connsiteX2" fmla="*/ 0 w 4702"/>
                    <a:gd name="connsiteY2" fmla="*/ 7838 h 15675"/>
                    <a:gd name="connsiteX3" fmla="*/ 2351 w 4702"/>
                    <a:gd name="connsiteY3" fmla="*/ 0 h 15675"/>
                    <a:gd name="connsiteX4" fmla="*/ 4703 w 4702"/>
                    <a:gd name="connsiteY4" fmla="*/ 7838 h 15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15675">
                      <a:moveTo>
                        <a:pt x="4703" y="7838"/>
                      </a:moveTo>
                      <a:cubicBezTo>
                        <a:pt x="4703" y="12018"/>
                        <a:pt x="3657" y="15675"/>
                        <a:pt x="2351" y="15675"/>
                      </a:cubicBezTo>
                      <a:cubicBezTo>
                        <a:pt x="1045" y="15675"/>
                        <a:pt x="0" y="12279"/>
                        <a:pt x="0" y="7838"/>
                      </a:cubicBezTo>
                      <a:cubicBezTo>
                        <a:pt x="0" y="3396"/>
                        <a:pt x="1045" y="0"/>
                        <a:pt x="2351" y="0"/>
                      </a:cubicBezTo>
                      <a:cubicBezTo>
                        <a:pt x="3657" y="0"/>
                        <a:pt x="4703" y="3657"/>
                        <a:pt x="4703" y="783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2CE81CFC-ADAC-99D3-DCE6-ACFD5E8181BA}"/>
                    </a:ext>
                  </a:extLst>
                </p:cNvPr>
                <p:cNvSpPr/>
                <p:nvPr/>
              </p:nvSpPr>
              <p:spPr>
                <a:xfrm>
                  <a:off x="7349660" y="4529634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4180" y="5225"/>
                        <a:pt x="2613" y="5225"/>
                      </a:cubicBezTo>
                      <a:cubicBezTo>
                        <a:pt x="1045" y="5225"/>
                        <a:pt x="0" y="3919"/>
                        <a:pt x="0" y="2613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437A40F5-27CA-E3B7-0739-D90AE13CCE60}"/>
                    </a:ext>
                  </a:extLst>
                </p:cNvPr>
                <p:cNvSpPr/>
                <p:nvPr/>
              </p:nvSpPr>
              <p:spPr>
                <a:xfrm>
                  <a:off x="7807901" y="4879400"/>
                  <a:ext cx="34440" cy="11503"/>
                </a:xfrm>
                <a:custGeom>
                  <a:avLst/>
                  <a:gdLst>
                    <a:gd name="connsiteX0" fmla="*/ 10450 w 34440"/>
                    <a:gd name="connsiteY0" fmla="*/ 9458 h 11503"/>
                    <a:gd name="connsiteX1" fmla="*/ 10450 w 34440"/>
                    <a:gd name="connsiteY1" fmla="*/ 9980 h 11503"/>
                    <a:gd name="connsiteX2" fmla="*/ 783 w 34440"/>
                    <a:gd name="connsiteY2" fmla="*/ 9458 h 11503"/>
                    <a:gd name="connsiteX3" fmla="*/ 4964 w 34440"/>
                    <a:gd name="connsiteY3" fmla="*/ 1882 h 11503"/>
                    <a:gd name="connsiteX4" fmla="*/ 16720 w 34440"/>
                    <a:gd name="connsiteY4" fmla="*/ 836 h 11503"/>
                    <a:gd name="connsiteX5" fmla="*/ 21684 w 34440"/>
                    <a:gd name="connsiteY5" fmla="*/ 53 h 11503"/>
                    <a:gd name="connsiteX6" fmla="*/ 25342 w 34440"/>
                    <a:gd name="connsiteY6" fmla="*/ 2143 h 11503"/>
                    <a:gd name="connsiteX7" fmla="*/ 30567 w 34440"/>
                    <a:gd name="connsiteY7" fmla="*/ 2665 h 11503"/>
                    <a:gd name="connsiteX8" fmla="*/ 33963 w 34440"/>
                    <a:gd name="connsiteY8" fmla="*/ 6323 h 11503"/>
                    <a:gd name="connsiteX9" fmla="*/ 30567 w 34440"/>
                    <a:gd name="connsiteY9" fmla="*/ 7107 h 11503"/>
                    <a:gd name="connsiteX10" fmla="*/ 27170 w 34440"/>
                    <a:gd name="connsiteY10" fmla="*/ 8152 h 11503"/>
                    <a:gd name="connsiteX11" fmla="*/ 21161 w 34440"/>
                    <a:gd name="connsiteY11" fmla="*/ 10503 h 11503"/>
                    <a:gd name="connsiteX12" fmla="*/ 15936 w 34440"/>
                    <a:gd name="connsiteY12" fmla="*/ 10764 h 11503"/>
                    <a:gd name="connsiteX13" fmla="*/ 13324 w 34440"/>
                    <a:gd name="connsiteY13" fmla="*/ 9196 h 11503"/>
                    <a:gd name="connsiteX14" fmla="*/ 10450 w 34440"/>
                    <a:gd name="connsiteY14" fmla="*/ 9458 h 11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440" h="11503">
                      <a:moveTo>
                        <a:pt x="10450" y="9458"/>
                      </a:moveTo>
                      <a:cubicBezTo>
                        <a:pt x="10450" y="9719"/>
                        <a:pt x="10450" y="9719"/>
                        <a:pt x="10450" y="9980"/>
                      </a:cubicBezTo>
                      <a:cubicBezTo>
                        <a:pt x="7576" y="11287"/>
                        <a:pt x="3135" y="12854"/>
                        <a:pt x="783" y="9458"/>
                      </a:cubicBezTo>
                      <a:cubicBezTo>
                        <a:pt x="-1568" y="6062"/>
                        <a:pt x="1829" y="2665"/>
                        <a:pt x="4964" y="1882"/>
                      </a:cubicBezTo>
                      <a:cubicBezTo>
                        <a:pt x="8882" y="836"/>
                        <a:pt x="12801" y="1620"/>
                        <a:pt x="16720" y="836"/>
                      </a:cubicBezTo>
                      <a:cubicBezTo>
                        <a:pt x="18287" y="575"/>
                        <a:pt x="20117" y="-209"/>
                        <a:pt x="21684" y="53"/>
                      </a:cubicBezTo>
                      <a:cubicBezTo>
                        <a:pt x="23251" y="314"/>
                        <a:pt x="24035" y="1620"/>
                        <a:pt x="25342" y="2143"/>
                      </a:cubicBezTo>
                      <a:cubicBezTo>
                        <a:pt x="26909" y="2927"/>
                        <a:pt x="28737" y="2665"/>
                        <a:pt x="30567" y="2665"/>
                      </a:cubicBezTo>
                      <a:cubicBezTo>
                        <a:pt x="31873" y="2927"/>
                        <a:pt x="35792" y="4755"/>
                        <a:pt x="33963" y="6323"/>
                      </a:cubicBezTo>
                      <a:cubicBezTo>
                        <a:pt x="33179" y="7107"/>
                        <a:pt x="31611" y="6845"/>
                        <a:pt x="30567" y="7107"/>
                      </a:cubicBezTo>
                      <a:cubicBezTo>
                        <a:pt x="29521" y="7368"/>
                        <a:pt x="28215" y="7629"/>
                        <a:pt x="27170" y="8152"/>
                      </a:cubicBezTo>
                      <a:cubicBezTo>
                        <a:pt x="25342" y="8935"/>
                        <a:pt x="23251" y="9719"/>
                        <a:pt x="21161" y="10503"/>
                      </a:cubicBezTo>
                      <a:cubicBezTo>
                        <a:pt x="19594" y="11025"/>
                        <a:pt x="17504" y="11287"/>
                        <a:pt x="15936" y="10764"/>
                      </a:cubicBezTo>
                      <a:cubicBezTo>
                        <a:pt x="14891" y="10503"/>
                        <a:pt x="14368" y="9458"/>
                        <a:pt x="13324" y="9196"/>
                      </a:cubicBezTo>
                      <a:cubicBezTo>
                        <a:pt x="13324" y="9196"/>
                        <a:pt x="10450" y="9196"/>
                        <a:pt x="10450" y="94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8" name="Graphic 3">
                <a:extLst>
                  <a:ext uri="{FF2B5EF4-FFF2-40B4-BE49-F238E27FC236}">
                    <a16:creationId xmlns:a16="http://schemas.microsoft.com/office/drawing/2014/main" id="{2C632681-ADE6-1428-ACE2-101113FC3EA5}"/>
                  </a:ext>
                </a:extLst>
              </p:cNvPr>
              <p:cNvGrpSpPr/>
              <p:nvPr/>
            </p:nvGrpSpPr>
            <p:grpSpPr>
              <a:xfrm>
                <a:off x="2932953" y="3715498"/>
                <a:ext cx="143680" cy="111368"/>
                <a:chOff x="2932953" y="3715498"/>
                <a:chExt cx="143680" cy="111368"/>
              </a:xfrm>
              <a:solidFill>
                <a:srgbClr val="D5D7D8"/>
              </a:solidFill>
            </p:grpSpPr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id="{A1E9621D-E8C2-C399-6433-EA109476FCE5}"/>
                    </a:ext>
                  </a:extLst>
                </p:cNvPr>
                <p:cNvSpPr/>
                <p:nvPr/>
              </p:nvSpPr>
              <p:spPr>
                <a:xfrm>
                  <a:off x="2932953" y="3728035"/>
                  <a:ext cx="126381" cy="68519"/>
                </a:xfrm>
                <a:custGeom>
                  <a:avLst/>
                  <a:gdLst>
                    <a:gd name="connsiteX0" fmla="*/ 126382 w 126381"/>
                    <a:gd name="connsiteY0" fmla="*/ 24890 h 68519"/>
                    <a:gd name="connsiteX1" fmla="*/ 118544 w 126381"/>
                    <a:gd name="connsiteY1" fmla="*/ 27503 h 68519"/>
                    <a:gd name="connsiteX2" fmla="*/ 107572 w 126381"/>
                    <a:gd name="connsiteY2" fmla="*/ 30377 h 68519"/>
                    <a:gd name="connsiteX3" fmla="*/ 96076 w 126381"/>
                    <a:gd name="connsiteY3" fmla="*/ 27764 h 68519"/>
                    <a:gd name="connsiteX4" fmla="*/ 79095 w 126381"/>
                    <a:gd name="connsiteY4" fmla="*/ 47358 h 68519"/>
                    <a:gd name="connsiteX5" fmla="*/ 72041 w 126381"/>
                    <a:gd name="connsiteY5" fmla="*/ 44484 h 68519"/>
                    <a:gd name="connsiteX6" fmla="*/ 65510 w 126381"/>
                    <a:gd name="connsiteY6" fmla="*/ 48403 h 68519"/>
                    <a:gd name="connsiteX7" fmla="*/ 56366 w 126381"/>
                    <a:gd name="connsiteY7" fmla="*/ 49971 h 68519"/>
                    <a:gd name="connsiteX8" fmla="*/ 52708 w 126381"/>
                    <a:gd name="connsiteY8" fmla="*/ 62250 h 68519"/>
                    <a:gd name="connsiteX9" fmla="*/ 36249 w 126381"/>
                    <a:gd name="connsiteY9" fmla="*/ 68520 h 68519"/>
                    <a:gd name="connsiteX10" fmla="*/ 38078 w 126381"/>
                    <a:gd name="connsiteY10" fmla="*/ 65907 h 68519"/>
                    <a:gd name="connsiteX11" fmla="*/ 38339 w 126381"/>
                    <a:gd name="connsiteY11" fmla="*/ 63033 h 68519"/>
                    <a:gd name="connsiteX12" fmla="*/ 38078 w 126381"/>
                    <a:gd name="connsiteY12" fmla="*/ 59898 h 68519"/>
                    <a:gd name="connsiteX13" fmla="*/ 35204 w 126381"/>
                    <a:gd name="connsiteY13" fmla="*/ 57025 h 68519"/>
                    <a:gd name="connsiteX14" fmla="*/ 32592 w 126381"/>
                    <a:gd name="connsiteY14" fmla="*/ 55718 h 68519"/>
                    <a:gd name="connsiteX15" fmla="*/ 31285 w 126381"/>
                    <a:gd name="connsiteY15" fmla="*/ 46575 h 68519"/>
                    <a:gd name="connsiteX16" fmla="*/ 13520 w 126381"/>
                    <a:gd name="connsiteY16" fmla="*/ 45791 h 68519"/>
                    <a:gd name="connsiteX17" fmla="*/ 196 w 126381"/>
                    <a:gd name="connsiteY17" fmla="*/ 34557 h 68519"/>
                    <a:gd name="connsiteX18" fmla="*/ 196 w 126381"/>
                    <a:gd name="connsiteY18" fmla="*/ 32989 h 68519"/>
                    <a:gd name="connsiteX19" fmla="*/ 1241 w 126381"/>
                    <a:gd name="connsiteY19" fmla="*/ 22800 h 68519"/>
                    <a:gd name="connsiteX20" fmla="*/ 5421 w 126381"/>
                    <a:gd name="connsiteY20" fmla="*/ 17837 h 68519"/>
                    <a:gd name="connsiteX21" fmla="*/ 22664 w 126381"/>
                    <a:gd name="connsiteY21" fmla="*/ 6603 h 68519"/>
                    <a:gd name="connsiteX22" fmla="*/ 28411 w 126381"/>
                    <a:gd name="connsiteY22" fmla="*/ 7125 h 68519"/>
                    <a:gd name="connsiteX23" fmla="*/ 43564 w 126381"/>
                    <a:gd name="connsiteY23" fmla="*/ 3990 h 68519"/>
                    <a:gd name="connsiteX24" fmla="*/ 60023 w 126381"/>
                    <a:gd name="connsiteY24" fmla="*/ 5296 h 68519"/>
                    <a:gd name="connsiteX25" fmla="*/ 76221 w 126381"/>
                    <a:gd name="connsiteY25" fmla="*/ 594 h 68519"/>
                    <a:gd name="connsiteX26" fmla="*/ 84842 w 126381"/>
                    <a:gd name="connsiteY26" fmla="*/ 594 h 68519"/>
                    <a:gd name="connsiteX27" fmla="*/ 91896 w 126381"/>
                    <a:gd name="connsiteY27" fmla="*/ 71 h 68519"/>
                    <a:gd name="connsiteX28" fmla="*/ 99212 w 126381"/>
                    <a:gd name="connsiteY28" fmla="*/ 1900 h 68519"/>
                    <a:gd name="connsiteX29" fmla="*/ 107572 w 126381"/>
                    <a:gd name="connsiteY29" fmla="*/ 6341 h 68519"/>
                    <a:gd name="connsiteX30" fmla="*/ 110184 w 126381"/>
                    <a:gd name="connsiteY30" fmla="*/ 8170 h 68519"/>
                    <a:gd name="connsiteX31" fmla="*/ 113842 w 126381"/>
                    <a:gd name="connsiteY31" fmla="*/ 12350 h 68519"/>
                    <a:gd name="connsiteX32" fmla="*/ 116454 w 126381"/>
                    <a:gd name="connsiteY32" fmla="*/ 14701 h 68519"/>
                    <a:gd name="connsiteX33" fmla="*/ 124814 w 126381"/>
                    <a:gd name="connsiteY33" fmla="*/ 22800 h 68519"/>
                    <a:gd name="connsiteX34" fmla="*/ 126382 w 126381"/>
                    <a:gd name="connsiteY34" fmla="*/ 24890 h 68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26381" h="68519">
                      <a:moveTo>
                        <a:pt x="126382" y="24890"/>
                      </a:moveTo>
                      <a:cubicBezTo>
                        <a:pt x="126382" y="24890"/>
                        <a:pt x="124553" y="26458"/>
                        <a:pt x="118544" y="27503"/>
                      </a:cubicBezTo>
                      <a:cubicBezTo>
                        <a:pt x="112535" y="28548"/>
                        <a:pt x="110968" y="27764"/>
                        <a:pt x="107572" y="30377"/>
                      </a:cubicBezTo>
                      <a:cubicBezTo>
                        <a:pt x="104175" y="32989"/>
                        <a:pt x="100779" y="29854"/>
                        <a:pt x="96076" y="27764"/>
                      </a:cubicBezTo>
                      <a:cubicBezTo>
                        <a:pt x="91374" y="25674"/>
                        <a:pt x="83014" y="42917"/>
                        <a:pt x="79095" y="47358"/>
                      </a:cubicBezTo>
                      <a:cubicBezTo>
                        <a:pt x="75176" y="51800"/>
                        <a:pt x="74392" y="47358"/>
                        <a:pt x="72041" y="44484"/>
                      </a:cubicBezTo>
                      <a:cubicBezTo>
                        <a:pt x="69690" y="41611"/>
                        <a:pt x="68906" y="45791"/>
                        <a:pt x="65510" y="48403"/>
                      </a:cubicBezTo>
                      <a:cubicBezTo>
                        <a:pt x="62113" y="51016"/>
                        <a:pt x="63158" y="49187"/>
                        <a:pt x="56366" y="49971"/>
                      </a:cubicBezTo>
                      <a:cubicBezTo>
                        <a:pt x="49573" y="50755"/>
                        <a:pt x="54276" y="57808"/>
                        <a:pt x="52708" y="62250"/>
                      </a:cubicBezTo>
                      <a:cubicBezTo>
                        <a:pt x="51141" y="66691"/>
                        <a:pt x="36249" y="68520"/>
                        <a:pt x="36249" y="68520"/>
                      </a:cubicBezTo>
                      <a:cubicBezTo>
                        <a:pt x="36249" y="66952"/>
                        <a:pt x="37294" y="67213"/>
                        <a:pt x="38078" y="65907"/>
                      </a:cubicBezTo>
                      <a:cubicBezTo>
                        <a:pt x="38600" y="65124"/>
                        <a:pt x="38339" y="64078"/>
                        <a:pt x="38339" y="63033"/>
                      </a:cubicBezTo>
                      <a:cubicBezTo>
                        <a:pt x="38339" y="61988"/>
                        <a:pt x="38339" y="60944"/>
                        <a:pt x="38078" y="59898"/>
                      </a:cubicBezTo>
                      <a:cubicBezTo>
                        <a:pt x="37555" y="58592"/>
                        <a:pt x="36249" y="57808"/>
                        <a:pt x="35204" y="57025"/>
                      </a:cubicBezTo>
                      <a:cubicBezTo>
                        <a:pt x="34420" y="56241"/>
                        <a:pt x="33636" y="55980"/>
                        <a:pt x="32592" y="55718"/>
                      </a:cubicBezTo>
                      <a:cubicBezTo>
                        <a:pt x="32592" y="55718"/>
                        <a:pt x="36249" y="46836"/>
                        <a:pt x="31285" y="46575"/>
                      </a:cubicBezTo>
                      <a:cubicBezTo>
                        <a:pt x="26321" y="46313"/>
                        <a:pt x="16916" y="48664"/>
                        <a:pt x="13520" y="45791"/>
                      </a:cubicBezTo>
                      <a:cubicBezTo>
                        <a:pt x="10385" y="43178"/>
                        <a:pt x="1502" y="38214"/>
                        <a:pt x="196" y="34557"/>
                      </a:cubicBezTo>
                      <a:cubicBezTo>
                        <a:pt x="-65" y="34034"/>
                        <a:pt x="-65" y="33512"/>
                        <a:pt x="196" y="32989"/>
                      </a:cubicBezTo>
                      <a:cubicBezTo>
                        <a:pt x="1502" y="29332"/>
                        <a:pt x="2286" y="24890"/>
                        <a:pt x="1241" y="22800"/>
                      </a:cubicBezTo>
                      <a:cubicBezTo>
                        <a:pt x="457" y="20710"/>
                        <a:pt x="-65" y="20710"/>
                        <a:pt x="5421" y="17837"/>
                      </a:cubicBezTo>
                      <a:cubicBezTo>
                        <a:pt x="10907" y="14963"/>
                        <a:pt x="22664" y="6603"/>
                        <a:pt x="22664" y="6603"/>
                      </a:cubicBezTo>
                      <a:cubicBezTo>
                        <a:pt x="24493" y="6864"/>
                        <a:pt x="26583" y="7125"/>
                        <a:pt x="28411" y="7125"/>
                      </a:cubicBezTo>
                      <a:cubicBezTo>
                        <a:pt x="33636" y="6864"/>
                        <a:pt x="38339" y="3729"/>
                        <a:pt x="43564" y="3990"/>
                      </a:cubicBezTo>
                      <a:cubicBezTo>
                        <a:pt x="49312" y="4512"/>
                        <a:pt x="54014" y="7125"/>
                        <a:pt x="60023" y="5296"/>
                      </a:cubicBezTo>
                      <a:cubicBezTo>
                        <a:pt x="65510" y="3468"/>
                        <a:pt x="69951" y="594"/>
                        <a:pt x="76221" y="594"/>
                      </a:cubicBezTo>
                      <a:cubicBezTo>
                        <a:pt x="79095" y="594"/>
                        <a:pt x="81969" y="855"/>
                        <a:pt x="84842" y="594"/>
                      </a:cubicBezTo>
                      <a:cubicBezTo>
                        <a:pt x="87194" y="332"/>
                        <a:pt x="89545" y="-190"/>
                        <a:pt x="91896" y="71"/>
                      </a:cubicBezTo>
                      <a:cubicBezTo>
                        <a:pt x="94509" y="71"/>
                        <a:pt x="96860" y="1116"/>
                        <a:pt x="99212" y="1900"/>
                      </a:cubicBezTo>
                      <a:cubicBezTo>
                        <a:pt x="102346" y="3206"/>
                        <a:pt x="104698" y="4774"/>
                        <a:pt x="107572" y="6341"/>
                      </a:cubicBezTo>
                      <a:cubicBezTo>
                        <a:pt x="108617" y="6864"/>
                        <a:pt x="109400" y="7125"/>
                        <a:pt x="110184" y="8170"/>
                      </a:cubicBezTo>
                      <a:cubicBezTo>
                        <a:pt x="111490" y="9476"/>
                        <a:pt x="112535" y="11044"/>
                        <a:pt x="113842" y="12350"/>
                      </a:cubicBezTo>
                      <a:cubicBezTo>
                        <a:pt x="114625" y="12612"/>
                        <a:pt x="115932" y="13918"/>
                        <a:pt x="116454" y="14701"/>
                      </a:cubicBezTo>
                      <a:cubicBezTo>
                        <a:pt x="119589" y="17314"/>
                        <a:pt x="122986" y="19143"/>
                        <a:pt x="124814" y="22800"/>
                      </a:cubicBezTo>
                      <a:cubicBezTo>
                        <a:pt x="125337" y="23323"/>
                        <a:pt x="125859" y="24106"/>
                        <a:pt x="126382" y="248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id="{AD7488DE-4BBC-6EA3-C65F-6D6EB2FE9DE7}"/>
                    </a:ext>
                  </a:extLst>
                </p:cNvPr>
                <p:cNvSpPr/>
                <p:nvPr/>
              </p:nvSpPr>
              <p:spPr>
                <a:xfrm>
                  <a:off x="3002091" y="3715498"/>
                  <a:ext cx="5784" cy="6118"/>
                </a:xfrm>
                <a:custGeom>
                  <a:avLst/>
                  <a:gdLst>
                    <a:gd name="connsiteX0" fmla="*/ 813 w 5784"/>
                    <a:gd name="connsiteY0" fmla="*/ 6077 h 6118"/>
                    <a:gd name="connsiteX1" fmla="*/ 29 w 5784"/>
                    <a:gd name="connsiteY1" fmla="*/ 3726 h 6118"/>
                    <a:gd name="connsiteX2" fmla="*/ 4470 w 5784"/>
                    <a:gd name="connsiteY2" fmla="*/ 68 h 6118"/>
                    <a:gd name="connsiteX3" fmla="*/ 4732 w 5784"/>
                    <a:gd name="connsiteY3" fmla="*/ 3987 h 6118"/>
                    <a:gd name="connsiteX4" fmla="*/ 3164 w 5784"/>
                    <a:gd name="connsiteY4" fmla="*/ 4771 h 6118"/>
                    <a:gd name="connsiteX5" fmla="*/ 3164 w 5784"/>
                    <a:gd name="connsiteY5" fmla="*/ 5032 h 6118"/>
                    <a:gd name="connsiteX6" fmla="*/ 813 w 5784"/>
                    <a:gd name="connsiteY6" fmla="*/ 6077 h 6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84" h="6118">
                      <a:moveTo>
                        <a:pt x="813" y="6077"/>
                      </a:moveTo>
                      <a:cubicBezTo>
                        <a:pt x="-232" y="5816"/>
                        <a:pt x="29" y="4509"/>
                        <a:pt x="29" y="3726"/>
                      </a:cubicBezTo>
                      <a:cubicBezTo>
                        <a:pt x="551" y="2158"/>
                        <a:pt x="2380" y="-454"/>
                        <a:pt x="4470" y="68"/>
                      </a:cubicBezTo>
                      <a:cubicBezTo>
                        <a:pt x="6038" y="591"/>
                        <a:pt x="6299" y="3464"/>
                        <a:pt x="4732" y="3987"/>
                      </a:cubicBezTo>
                      <a:cubicBezTo>
                        <a:pt x="4470" y="3987"/>
                        <a:pt x="3164" y="4509"/>
                        <a:pt x="3164" y="4771"/>
                      </a:cubicBezTo>
                      <a:cubicBezTo>
                        <a:pt x="3164" y="4771"/>
                        <a:pt x="3164" y="5032"/>
                        <a:pt x="3164" y="5032"/>
                      </a:cubicBezTo>
                      <a:cubicBezTo>
                        <a:pt x="2380" y="5293"/>
                        <a:pt x="1597" y="6338"/>
                        <a:pt x="813" y="60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59EFCDE6-059E-3A5C-69DD-63F2564CCB7A}"/>
                    </a:ext>
                  </a:extLst>
                </p:cNvPr>
                <p:cNvSpPr/>
                <p:nvPr/>
              </p:nvSpPr>
              <p:spPr>
                <a:xfrm>
                  <a:off x="2988698" y="3718268"/>
                  <a:ext cx="10008" cy="5106"/>
                </a:xfrm>
                <a:custGeom>
                  <a:avLst/>
                  <a:gdLst>
                    <a:gd name="connsiteX0" fmla="*/ 2972 w 10008"/>
                    <a:gd name="connsiteY0" fmla="*/ 4874 h 5106"/>
                    <a:gd name="connsiteX1" fmla="*/ 882 w 10008"/>
                    <a:gd name="connsiteY1" fmla="*/ 4874 h 5106"/>
                    <a:gd name="connsiteX2" fmla="*/ 98 w 10008"/>
                    <a:gd name="connsiteY2" fmla="*/ 2784 h 5106"/>
                    <a:gd name="connsiteX3" fmla="*/ 4017 w 10008"/>
                    <a:gd name="connsiteY3" fmla="*/ 1217 h 5106"/>
                    <a:gd name="connsiteX4" fmla="*/ 7152 w 10008"/>
                    <a:gd name="connsiteY4" fmla="*/ 172 h 5106"/>
                    <a:gd name="connsiteX5" fmla="*/ 9764 w 10008"/>
                    <a:gd name="connsiteY5" fmla="*/ 433 h 5106"/>
                    <a:gd name="connsiteX6" fmla="*/ 8719 w 10008"/>
                    <a:gd name="connsiteY6" fmla="*/ 2523 h 5106"/>
                    <a:gd name="connsiteX7" fmla="*/ 7152 w 10008"/>
                    <a:gd name="connsiteY7" fmla="*/ 3568 h 5106"/>
                    <a:gd name="connsiteX8" fmla="*/ 2972 w 10008"/>
                    <a:gd name="connsiteY8" fmla="*/ 4874 h 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08" h="5106">
                      <a:moveTo>
                        <a:pt x="2972" y="4874"/>
                      </a:moveTo>
                      <a:cubicBezTo>
                        <a:pt x="2188" y="4874"/>
                        <a:pt x="1404" y="5397"/>
                        <a:pt x="882" y="4874"/>
                      </a:cubicBezTo>
                      <a:cubicBezTo>
                        <a:pt x="98" y="4613"/>
                        <a:pt x="-163" y="3568"/>
                        <a:pt x="98" y="2784"/>
                      </a:cubicBezTo>
                      <a:cubicBezTo>
                        <a:pt x="620" y="1217"/>
                        <a:pt x="2710" y="1739"/>
                        <a:pt x="4017" y="1217"/>
                      </a:cubicBezTo>
                      <a:cubicBezTo>
                        <a:pt x="5062" y="694"/>
                        <a:pt x="6107" y="433"/>
                        <a:pt x="7152" y="172"/>
                      </a:cubicBezTo>
                      <a:cubicBezTo>
                        <a:pt x="7674" y="-90"/>
                        <a:pt x="9242" y="-90"/>
                        <a:pt x="9764" y="433"/>
                      </a:cubicBezTo>
                      <a:cubicBezTo>
                        <a:pt x="10548" y="1217"/>
                        <a:pt x="9242" y="2000"/>
                        <a:pt x="8719" y="2523"/>
                      </a:cubicBezTo>
                      <a:cubicBezTo>
                        <a:pt x="8197" y="3046"/>
                        <a:pt x="7674" y="3307"/>
                        <a:pt x="7152" y="3568"/>
                      </a:cubicBezTo>
                      <a:cubicBezTo>
                        <a:pt x="5584" y="4091"/>
                        <a:pt x="4539" y="4613"/>
                        <a:pt x="2972" y="4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9" name="Graphic 3">
                <a:extLst>
                  <a:ext uri="{FF2B5EF4-FFF2-40B4-BE49-F238E27FC236}">
                    <a16:creationId xmlns:a16="http://schemas.microsoft.com/office/drawing/2014/main" id="{CA14C495-BAB6-8D85-2F26-E4E78510C18F}"/>
                  </a:ext>
                </a:extLst>
              </p:cNvPr>
              <p:cNvGrpSpPr/>
              <p:nvPr/>
            </p:nvGrpSpPr>
            <p:grpSpPr>
              <a:xfrm>
                <a:off x="2302545" y="3345387"/>
                <a:ext cx="780247" cy="557790"/>
                <a:chOff x="2302545" y="3345387"/>
                <a:chExt cx="780247" cy="557790"/>
              </a:xfrm>
              <a:solidFill>
                <a:srgbClr val="D5D7D8"/>
              </a:solidFill>
            </p:grpSpPr>
            <p:grpSp>
              <p:nvGrpSpPr>
                <p:cNvPr id="415" name="Graphic 3">
                  <a:extLst>
                    <a:ext uri="{FF2B5EF4-FFF2-40B4-BE49-F238E27FC236}">
                      <a16:creationId xmlns:a16="http://schemas.microsoft.com/office/drawing/2014/main" id="{C5E7B31D-91BA-D77A-2388-BD406BD3395F}"/>
                    </a:ext>
                  </a:extLst>
                </p:cNvPr>
                <p:cNvGrpSpPr/>
                <p:nvPr/>
              </p:nvGrpSpPr>
              <p:grpSpPr>
                <a:xfrm>
                  <a:off x="2302545" y="3345387"/>
                  <a:ext cx="777519" cy="557790"/>
                  <a:chOff x="2302545" y="3345387"/>
                  <a:chExt cx="777519" cy="557790"/>
                </a:xfrm>
                <a:solidFill>
                  <a:srgbClr val="D5D7D8"/>
                </a:solidFill>
              </p:grpSpPr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C089B7C1-F1AA-84CE-FBA9-55BCCD962DBE}"/>
                      </a:ext>
                    </a:extLst>
                  </p:cNvPr>
                  <p:cNvSpPr/>
                  <p:nvPr/>
                </p:nvSpPr>
                <p:spPr>
                  <a:xfrm>
                    <a:off x="2331740" y="3345387"/>
                    <a:ext cx="654710" cy="405971"/>
                  </a:xfrm>
                  <a:custGeom>
                    <a:avLst/>
                    <a:gdLst>
                      <a:gd name="connsiteX0" fmla="*/ 654704 w 654710"/>
                      <a:gd name="connsiteY0" fmla="*/ 268290 h 405971"/>
                      <a:gd name="connsiteX1" fmla="*/ 643470 w 654710"/>
                      <a:gd name="connsiteY1" fmla="*/ 284488 h 405971"/>
                      <a:gd name="connsiteX2" fmla="*/ 636678 w 654710"/>
                      <a:gd name="connsiteY2" fmla="*/ 305911 h 405971"/>
                      <a:gd name="connsiteX3" fmla="*/ 637200 w 654710"/>
                      <a:gd name="connsiteY3" fmla="*/ 311658 h 405971"/>
                      <a:gd name="connsiteX4" fmla="*/ 634849 w 654710"/>
                      <a:gd name="connsiteY4" fmla="*/ 320018 h 405971"/>
                      <a:gd name="connsiteX5" fmla="*/ 630146 w 654710"/>
                      <a:gd name="connsiteY5" fmla="*/ 331253 h 405971"/>
                      <a:gd name="connsiteX6" fmla="*/ 626489 w 654710"/>
                      <a:gd name="connsiteY6" fmla="*/ 332559 h 405971"/>
                      <a:gd name="connsiteX7" fmla="*/ 625444 w 654710"/>
                      <a:gd name="connsiteY7" fmla="*/ 329162 h 405971"/>
                      <a:gd name="connsiteX8" fmla="*/ 624660 w 654710"/>
                      <a:gd name="connsiteY8" fmla="*/ 321847 h 405971"/>
                      <a:gd name="connsiteX9" fmla="*/ 616561 w 654710"/>
                      <a:gd name="connsiteY9" fmla="*/ 330730 h 405971"/>
                      <a:gd name="connsiteX10" fmla="*/ 608462 w 654710"/>
                      <a:gd name="connsiteY10" fmla="*/ 340658 h 405971"/>
                      <a:gd name="connsiteX11" fmla="*/ 601408 w 654710"/>
                      <a:gd name="connsiteY11" fmla="*/ 343793 h 405971"/>
                      <a:gd name="connsiteX12" fmla="*/ 564049 w 654710"/>
                      <a:gd name="connsiteY12" fmla="*/ 343793 h 405971"/>
                      <a:gd name="connsiteX13" fmla="*/ 562481 w 654710"/>
                      <a:gd name="connsiteY13" fmla="*/ 355810 h 405971"/>
                      <a:gd name="connsiteX14" fmla="*/ 555689 w 654710"/>
                      <a:gd name="connsiteY14" fmla="*/ 355810 h 405971"/>
                      <a:gd name="connsiteX15" fmla="*/ 576067 w 654710"/>
                      <a:gd name="connsiteY15" fmla="*/ 374359 h 405971"/>
                      <a:gd name="connsiteX16" fmla="*/ 576850 w 654710"/>
                      <a:gd name="connsiteY16" fmla="*/ 381152 h 405971"/>
                      <a:gd name="connsiteX17" fmla="*/ 547067 w 654710"/>
                      <a:gd name="connsiteY17" fmla="*/ 382719 h 405971"/>
                      <a:gd name="connsiteX18" fmla="*/ 528780 w 654710"/>
                      <a:gd name="connsiteY18" fmla="*/ 405971 h 405971"/>
                      <a:gd name="connsiteX19" fmla="*/ 525906 w 654710"/>
                      <a:gd name="connsiteY19" fmla="*/ 402836 h 405971"/>
                      <a:gd name="connsiteX20" fmla="*/ 517546 w 654710"/>
                      <a:gd name="connsiteY20" fmla="*/ 396305 h 405971"/>
                      <a:gd name="connsiteX21" fmla="*/ 510492 w 654710"/>
                      <a:gd name="connsiteY21" fmla="*/ 390557 h 405971"/>
                      <a:gd name="connsiteX22" fmla="*/ 503177 w 654710"/>
                      <a:gd name="connsiteY22" fmla="*/ 386899 h 405971"/>
                      <a:gd name="connsiteX23" fmla="*/ 486456 w 654710"/>
                      <a:gd name="connsiteY23" fmla="*/ 377494 h 405971"/>
                      <a:gd name="connsiteX24" fmla="*/ 477051 w 654710"/>
                      <a:gd name="connsiteY24" fmla="*/ 376710 h 405971"/>
                      <a:gd name="connsiteX25" fmla="*/ 466862 w 654710"/>
                      <a:gd name="connsiteY25" fmla="*/ 382197 h 405971"/>
                      <a:gd name="connsiteX26" fmla="*/ 459025 w 654710"/>
                      <a:gd name="connsiteY26" fmla="*/ 387945 h 405971"/>
                      <a:gd name="connsiteX27" fmla="*/ 448836 w 654710"/>
                      <a:gd name="connsiteY27" fmla="*/ 388990 h 405971"/>
                      <a:gd name="connsiteX28" fmla="*/ 438385 w 654710"/>
                      <a:gd name="connsiteY28" fmla="*/ 389512 h 405971"/>
                      <a:gd name="connsiteX29" fmla="*/ 429503 w 654710"/>
                      <a:gd name="connsiteY29" fmla="*/ 388728 h 405971"/>
                      <a:gd name="connsiteX30" fmla="*/ 411476 w 654710"/>
                      <a:gd name="connsiteY30" fmla="*/ 380368 h 405971"/>
                      <a:gd name="connsiteX31" fmla="*/ 401287 w 654710"/>
                      <a:gd name="connsiteY31" fmla="*/ 375666 h 405971"/>
                      <a:gd name="connsiteX32" fmla="*/ 395801 w 654710"/>
                      <a:gd name="connsiteY32" fmla="*/ 373837 h 405971"/>
                      <a:gd name="connsiteX33" fmla="*/ 390053 w 654710"/>
                      <a:gd name="connsiteY33" fmla="*/ 372008 h 405971"/>
                      <a:gd name="connsiteX34" fmla="*/ 378558 w 654710"/>
                      <a:gd name="connsiteY34" fmla="*/ 368089 h 405971"/>
                      <a:gd name="connsiteX35" fmla="*/ 367585 w 654710"/>
                      <a:gd name="connsiteY35" fmla="*/ 363648 h 405971"/>
                      <a:gd name="connsiteX36" fmla="*/ 358442 w 654710"/>
                      <a:gd name="connsiteY36" fmla="*/ 359990 h 405971"/>
                      <a:gd name="connsiteX37" fmla="*/ 351649 w 654710"/>
                      <a:gd name="connsiteY37" fmla="*/ 357639 h 405971"/>
                      <a:gd name="connsiteX38" fmla="*/ 339109 w 654710"/>
                      <a:gd name="connsiteY38" fmla="*/ 347973 h 405971"/>
                      <a:gd name="connsiteX39" fmla="*/ 330226 w 654710"/>
                      <a:gd name="connsiteY39" fmla="*/ 340135 h 405971"/>
                      <a:gd name="connsiteX40" fmla="*/ 322127 w 654710"/>
                      <a:gd name="connsiteY40" fmla="*/ 338567 h 405971"/>
                      <a:gd name="connsiteX41" fmla="*/ 306452 w 654710"/>
                      <a:gd name="connsiteY41" fmla="*/ 335955 h 405971"/>
                      <a:gd name="connsiteX42" fmla="*/ 298875 w 654710"/>
                      <a:gd name="connsiteY42" fmla="*/ 333342 h 405971"/>
                      <a:gd name="connsiteX43" fmla="*/ 294173 w 654710"/>
                      <a:gd name="connsiteY43" fmla="*/ 328378 h 405971"/>
                      <a:gd name="connsiteX44" fmla="*/ 287903 w 654710"/>
                      <a:gd name="connsiteY44" fmla="*/ 323415 h 405971"/>
                      <a:gd name="connsiteX45" fmla="*/ 281894 w 654710"/>
                      <a:gd name="connsiteY45" fmla="*/ 319235 h 405971"/>
                      <a:gd name="connsiteX46" fmla="*/ 269092 w 654710"/>
                      <a:gd name="connsiteY46" fmla="*/ 314271 h 405971"/>
                      <a:gd name="connsiteX47" fmla="*/ 262822 w 654710"/>
                      <a:gd name="connsiteY47" fmla="*/ 306956 h 405971"/>
                      <a:gd name="connsiteX48" fmla="*/ 257858 w 654710"/>
                      <a:gd name="connsiteY48" fmla="*/ 300424 h 405971"/>
                      <a:gd name="connsiteX49" fmla="*/ 253156 w 654710"/>
                      <a:gd name="connsiteY49" fmla="*/ 296767 h 405971"/>
                      <a:gd name="connsiteX50" fmla="*/ 249760 w 654710"/>
                      <a:gd name="connsiteY50" fmla="*/ 289452 h 405971"/>
                      <a:gd name="connsiteX51" fmla="*/ 250282 w 654710"/>
                      <a:gd name="connsiteY51" fmla="*/ 285533 h 405971"/>
                      <a:gd name="connsiteX52" fmla="*/ 252895 w 654710"/>
                      <a:gd name="connsiteY52" fmla="*/ 282920 h 405971"/>
                      <a:gd name="connsiteX53" fmla="*/ 254201 w 654710"/>
                      <a:gd name="connsiteY53" fmla="*/ 277173 h 405971"/>
                      <a:gd name="connsiteX54" fmla="*/ 251850 w 654710"/>
                      <a:gd name="connsiteY54" fmla="*/ 271948 h 405971"/>
                      <a:gd name="connsiteX55" fmla="*/ 254723 w 654710"/>
                      <a:gd name="connsiteY55" fmla="*/ 269596 h 405971"/>
                      <a:gd name="connsiteX56" fmla="*/ 256813 w 654710"/>
                      <a:gd name="connsiteY56" fmla="*/ 266200 h 405971"/>
                      <a:gd name="connsiteX57" fmla="*/ 255246 w 654710"/>
                      <a:gd name="connsiteY57" fmla="*/ 260453 h 405971"/>
                      <a:gd name="connsiteX58" fmla="*/ 247931 w 654710"/>
                      <a:gd name="connsiteY58" fmla="*/ 252615 h 405971"/>
                      <a:gd name="connsiteX59" fmla="*/ 247931 w 654710"/>
                      <a:gd name="connsiteY59" fmla="*/ 246345 h 405971"/>
                      <a:gd name="connsiteX60" fmla="*/ 242183 w 654710"/>
                      <a:gd name="connsiteY60" fmla="*/ 234588 h 405971"/>
                      <a:gd name="connsiteX61" fmla="*/ 236697 w 654710"/>
                      <a:gd name="connsiteY61" fmla="*/ 228318 h 405971"/>
                      <a:gd name="connsiteX62" fmla="*/ 233823 w 654710"/>
                      <a:gd name="connsiteY62" fmla="*/ 226490 h 405971"/>
                      <a:gd name="connsiteX63" fmla="*/ 228075 w 654710"/>
                      <a:gd name="connsiteY63" fmla="*/ 218652 h 405971"/>
                      <a:gd name="connsiteX64" fmla="*/ 217364 w 654710"/>
                      <a:gd name="connsiteY64" fmla="*/ 208724 h 405971"/>
                      <a:gd name="connsiteX65" fmla="*/ 213184 w 654710"/>
                      <a:gd name="connsiteY65" fmla="*/ 202715 h 405971"/>
                      <a:gd name="connsiteX66" fmla="*/ 208481 w 654710"/>
                      <a:gd name="connsiteY66" fmla="*/ 196968 h 405971"/>
                      <a:gd name="connsiteX67" fmla="*/ 203518 w 654710"/>
                      <a:gd name="connsiteY67" fmla="*/ 195139 h 405971"/>
                      <a:gd name="connsiteX68" fmla="*/ 199599 w 654710"/>
                      <a:gd name="connsiteY68" fmla="*/ 189914 h 405971"/>
                      <a:gd name="connsiteX69" fmla="*/ 194896 w 654710"/>
                      <a:gd name="connsiteY69" fmla="*/ 179464 h 405971"/>
                      <a:gd name="connsiteX70" fmla="*/ 190193 w 654710"/>
                      <a:gd name="connsiteY70" fmla="*/ 176851 h 405971"/>
                      <a:gd name="connsiteX71" fmla="*/ 184446 w 654710"/>
                      <a:gd name="connsiteY71" fmla="*/ 174239 h 405971"/>
                      <a:gd name="connsiteX72" fmla="*/ 179221 w 654710"/>
                      <a:gd name="connsiteY72" fmla="*/ 172932 h 405971"/>
                      <a:gd name="connsiteX73" fmla="*/ 176086 w 654710"/>
                      <a:gd name="connsiteY73" fmla="*/ 166924 h 405971"/>
                      <a:gd name="connsiteX74" fmla="*/ 165636 w 654710"/>
                      <a:gd name="connsiteY74" fmla="*/ 161437 h 405971"/>
                      <a:gd name="connsiteX75" fmla="*/ 171122 w 654710"/>
                      <a:gd name="connsiteY75" fmla="*/ 152032 h 405971"/>
                      <a:gd name="connsiteX76" fmla="*/ 168509 w 654710"/>
                      <a:gd name="connsiteY76" fmla="*/ 146023 h 405971"/>
                      <a:gd name="connsiteX77" fmla="*/ 164068 w 654710"/>
                      <a:gd name="connsiteY77" fmla="*/ 142366 h 405971"/>
                      <a:gd name="connsiteX78" fmla="*/ 159365 w 654710"/>
                      <a:gd name="connsiteY78" fmla="*/ 138186 h 405971"/>
                      <a:gd name="connsiteX79" fmla="*/ 156753 w 654710"/>
                      <a:gd name="connsiteY79" fmla="*/ 137663 h 405971"/>
                      <a:gd name="connsiteX80" fmla="*/ 155185 w 654710"/>
                      <a:gd name="connsiteY80" fmla="*/ 135051 h 405971"/>
                      <a:gd name="connsiteX81" fmla="*/ 149960 w 654710"/>
                      <a:gd name="connsiteY81" fmla="*/ 132177 h 405971"/>
                      <a:gd name="connsiteX82" fmla="*/ 143690 w 654710"/>
                      <a:gd name="connsiteY82" fmla="*/ 129042 h 405971"/>
                      <a:gd name="connsiteX83" fmla="*/ 141078 w 654710"/>
                      <a:gd name="connsiteY83" fmla="*/ 122510 h 405971"/>
                      <a:gd name="connsiteX84" fmla="*/ 139510 w 654710"/>
                      <a:gd name="connsiteY84" fmla="*/ 115979 h 405971"/>
                      <a:gd name="connsiteX85" fmla="*/ 133240 w 654710"/>
                      <a:gd name="connsiteY85" fmla="*/ 113367 h 405971"/>
                      <a:gd name="connsiteX86" fmla="*/ 127231 w 654710"/>
                      <a:gd name="connsiteY86" fmla="*/ 109970 h 405971"/>
                      <a:gd name="connsiteX87" fmla="*/ 121745 w 654710"/>
                      <a:gd name="connsiteY87" fmla="*/ 104223 h 405971"/>
                      <a:gd name="connsiteX88" fmla="*/ 116258 w 654710"/>
                      <a:gd name="connsiteY88" fmla="*/ 97691 h 405971"/>
                      <a:gd name="connsiteX89" fmla="*/ 113123 w 654710"/>
                      <a:gd name="connsiteY89" fmla="*/ 93772 h 405971"/>
                      <a:gd name="connsiteX90" fmla="*/ 111033 w 654710"/>
                      <a:gd name="connsiteY90" fmla="*/ 91421 h 405971"/>
                      <a:gd name="connsiteX91" fmla="*/ 107376 w 654710"/>
                      <a:gd name="connsiteY91" fmla="*/ 90376 h 405971"/>
                      <a:gd name="connsiteX92" fmla="*/ 103718 w 654710"/>
                      <a:gd name="connsiteY92" fmla="*/ 92205 h 405971"/>
                      <a:gd name="connsiteX93" fmla="*/ 98232 w 654710"/>
                      <a:gd name="connsiteY93" fmla="*/ 85935 h 405971"/>
                      <a:gd name="connsiteX94" fmla="*/ 99016 w 654710"/>
                      <a:gd name="connsiteY94" fmla="*/ 77313 h 405971"/>
                      <a:gd name="connsiteX95" fmla="*/ 92223 w 654710"/>
                      <a:gd name="connsiteY95" fmla="*/ 59026 h 405971"/>
                      <a:gd name="connsiteX96" fmla="*/ 87520 w 654710"/>
                      <a:gd name="connsiteY96" fmla="*/ 44657 h 405971"/>
                      <a:gd name="connsiteX97" fmla="*/ 80205 w 654710"/>
                      <a:gd name="connsiteY97" fmla="*/ 31855 h 405971"/>
                      <a:gd name="connsiteX98" fmla="*/ 69233 w 654710"/>
                      <a:gd name="connsiteY98" fmla="*/ 25846 h 405971"/>
                      <a:gd name="connsiteX99" fmla="*/ 56170 w 654710"/>
                      <a:gd name="connsiteY99" fmla="*/ 23234 h 405971"/>
                      <a:gd name="connsiteX100" fmla="*/ 49116 w 654710"/>
                      <a:gd name="connsiteY100" fmla="*/ 28198 h 405971"/>
                      <a:gd name="connsiteX101" fmla="*/ 51990 w 654710"/>
                      <a:gd name="connsiteY101" fmla="*/ 45702 h 405971"/>
                      <a:gd name="connsiteX102" fmla="*/ 55909 w 654710"/>
                      <a:gd name="connsiteY102" fmla="*/ 61116 h 405971"/>
                      <a:gd name="connsiteX103" fmla="*/ 66359 w 654710"/>
                      <a:gd name="connsiteY103" fmla="*/ 74962 h 405971"/>
                      <a:gd name="connsiteX104" fmla="*/ 85953 w 654710"/>
                      <a:gd name="connsiteY104" fmla="*/ 92727 h 405971"/>
                      <a:gd name="connsiteX105" fmla="*/ 96403 w 654710"/>
                      <a:gd name="connsiteY105" fmla="*/ 108664 h 405971"/>
                      <a:gd name="connsiteX106" fmla="*/ 102412 w 654710"/>
                      <a:gd name="connsiteY106" fmla="*/ 123033 h 405971"/>
                      <a:gd name="connsiteX107" fmla="*/ 126186 w 654710"/>
                      <a:gd name="connsiteY107" fmla="*/ 150465 h 405971"/>
                      <a:gd name="connsiteX108" fmla="*/ 131411 w 654710"/>
                      <a:gd name="connsiteY108" fmla="*/ 165617 h 405971"/>
                      <a:gd name="connsiteX109" fmla="*/ 137159 w 654710"/>
                      <a:gd name="connsiteY109" fmla="*/ 181815 h 405971"/>
                      <a:gd name="connsiteX110" fmla="*/ 142384 w 654710"/>
                      <a:gd name="connsiteY110" fmla="*/ 193571 h 405971"/>
                      <a:gd name="connsiteX111" fmla="*/ 152311 w 654710"/>
                      <a:gd name="connsiteY111" fmla="*/ 199319 h 405971"/>
                      <a:gd name="connsiteX112" fmla="*/ 162762 w 654710"/>
                      <a:gd name="connsiteY112" fmla="*/ 222309 h 405971"/>
                      <a:gd name="connsiteX113" fmla="*/ 159888 w 654710"/>
                      <a:gd name="connsiteY113" fmla="*/ 227012 h 405971"/>
                      <a:gd name="connsiteX114" fmla="*/ 152573 w 654710"/>
                      <a:gd name="connsiteY114" fmla="*/ 223877 h 405971"/>
                      <a:gd name="connsiteX115" fmla="*/ 148915 w 654710"/>
                      <a:gd name="connsiteY115" fmla="*/ 217346 h 405971"/>
                      <a:gd name="connsiteX116" fmla="*/ 142645 w 654710"/>
                      <a:gd name="connsiteY116" fmla="*/ 211337 h 405971"/>
                      <a:gd name="connsiteX117" fmla="*/ 136114 w 654710"/>
                      <a:gd name="connsiteY117" fmla="*/ 203238 h 405971"/>
                      <a:gd name="connsiteX118" fmla="*/ 130366 w 654710"/>
                      <a:gd name="connsiteY118" fmla="*/ 196707 h 405971"/>
                      <a:gd name="connsiteX119" fmla="*/ 122790 w 654710"/>
                      <a:gd name="connsiteY119" fmla="*/ 191481 h 405971"/>
                      <a:gd name="connsiteX120" fmla="*/ 114691 w 654710"/>
                      <a:gd name="connsiteY120" fmla="*/ 187301 h 405971"/>
                      <a:gd name="connsiteX121" fmla="*/ 107114 w 654710"/>
                      <a:gd name="connsiteY121" fmla="*/ 186518 h 405971"/>
                      <a:gd name="connsiteX122" fmla="*/ 107376 w 654710"/>
                      <a:gd name="connsiteY122" fmla="*/ 171365 h 405971"/>
                      <a:gd name="connsiteX123" fmla="*/ 103196 w 654710"/>
                      <a:gd name="connsiteY123" fmla="*/ 155951 h 405971"/>
                      <a:gd name="connsiteX124" fmla="*/ 96403 w 654710"/>
                      <a:gd name="connsiteY124" fmla="*/ 150465 h 405971"/>
                      <a:gd name="connsiteX125" fmla="*/ 90133 w 654710"/>
                      <a:gd name="connsiteY125" fmla="*/ 142105 h 405971"/>
                      <a:gd name="connsiteX126" fmla="*/ 83863 w 654710"/>
                      <a:gd name="connsiteY126" fmla="*/ 136096 h 405971"/>
                      <a:gd name="connsiteX127" fmla="*/ 77854 w 654710"/>
                      <a:gd name="connsiteY127" fmla="*/ 138708 h 405971"/>
                      <a:gd name="connsiteX128" fmla="*/ 61395 w 654710"/>
                      <a:gd name="connsiteY128" fmla="*/ 131393 h 405971"/>
                      <a:gd name="connsiteX129" fmla="*/ 55909 w 654710"/>
                      <a:gd name="connsiteY129" fmla="*/ 125123 h 405971"/>
                      <a:gd name="connsiteX130" fmla="*/ 49377 w 654710"/>
                      <a:gd name="connsiteY130" fmla="*/ 119898 h 405971"/>
                      <a:gd name="connsiteX131" fmla="*/ 50422 w 654710"/>
                      <a:gd name="connsiteY131" fmla="*/ 114411 h 405971"/>
                      <a:gd name="connsiteX132" fmla="*/ 57999 w 654710"/>
                      <a:gd name="connsiteY132" fmla="*/ 115718 h 405971"/>
                      <a:gd name="connsiteX133" fmla="*/ 64530 w 654710"/>
                      <a:gd name="connsiteY133" fmla="*/ 120682 h 405971"/>
                      <a:gd name="connsiteX134" fmla="*/ 71061 w 654710"/>
                      <a:gd name="connsiteY134" fmla="*/ 119637 h 405971"/>
                      <a:gd name="connsiteX135" fmla="*/ 67404 w 654710"/>
                      <a:gd name="connsiteY135" fmla="*/ 113105 h 405971"/>
                      <a:gd name="connsiteX136" fmla="*/ 62962 w 654710"/>
                      <a:gd name="connsiteY136" fmla="*/ 106051 h 405971"/>
                      <a:gd name="connsiteX137" fmla="*/ 65836 w 654710"/>
                      <a:gd name="connsiteY137" fmla="*/ 98736 h 405971"/>
                      <a:gd name="connsiteX138" fmla="*/ 61134 w 654710"/>
                      <a:gd name="connsiteY138" fmla="*/ 92466 h 405971"/>
                      <a:gd name="connsiteX139" fmla="*/ 52773 w 654710"/>
                      <a:gd name="connsiteY139" fmla="*/ 87764 h 405971"/>
                      <a:gd name="connsiteX140" fmla="*/ 46503 w 654710"/>
                      <a:gd name="connsiteY140" fmla="*/ 81232 h 405971"/>
                      <a:gd name="connsiteX141" fmla="*/ 39972 w 654710"/>
                      <a:gd name="connsiteY141" fmla="*/ 73656 h 405971"/>
                      <a:gd name="connsiteX142" fmla="*/ 33702 w 654710"/>
                      <a:gd name="connsiteY142" fmla="*/ 68169 h 405971"/>
                      <a:gd name="connsiteX143" fmla="*/ 26387 w 654710"/>
                      <a:gd name="connsiteY143" fmla="*/ 54584 h 405971"/>
                      <a:gd name="connsiteX144" fmla="*/ 18288 w 654710"/>
                      <a:gd name="connsiteY144" fmla="*/ 39954 h 405971"/>
                      <a:gd name="connsiteX145" fmla="*/ 8621 w 654710"/>
                      <a:gd name="connsiteY145" fmla="*/ 24540 h 405971"/>
                      <a:gd name="connsiteX146" fmla="*/ 6009 w 654710"/>
                      <a:gd name="connsiteY146" fmla="*/ 17225 h 405971"/>
                      <a:gd name="connsiteX147" fmla="*/ 261 w 654710"/>
                      <a:gd name="connsiteY147" fmla="*/ 5730 h 405971"/>
                      <a:gd name="connsiteX148" fmla="*/ 0 w 654710"/>
                      <a:gd name="connsiteY148" fmla="*/ 3640 h 405971"/>
                      <a:gd name="connsiteX149" fmla="*/ 49638 w 654710"/>
                      <a:gd name="connsiteY149" fmla="*/ 1288 h 405971"/>
                      <a:gd name="connsiteX150" fmla="*/ 74719 w 654710"/>
                      <a:gd name="connsiteY150" fmla="*/ 13045 h 405971"/>
                      <a:gd name="connsiteX151" fmla="*/ 133762 w 654710"/>
                      <a:gd name="connsiteY151" fmla="*/ 31072 h 405971"/>
                      <a:gd name="connsiteX152" fmla="*/ 193851 w 654710"/>
                      <a:gd name="connsiteY152" fmla="*/ 31072 h 405971"/>
                      <a:gd name="connsiteX153" fmla="*/ 193851 w 654710"/>
                      <a:gd name="connsiteY153" fmla="*/ 23234 h 405971"/>
                      <a:gd name="connsiteX154" fmla="*/ 231733 w 654710"/>
                      <a:gd name="connsiteY154" fmla="*/ 24540 h 405971"/>
                      <a:gd name="connsiteX155" fmla="*/ 244273 w 654710"/>
                      <a:gd name="connsiteY155" fmla="*/ 36035 h 405971"/>
                      <a:gd name="connsiteX156" fmla="*/ 266480 w 654710"/>
                      <a:gd name="connsiteY156" fmla="*/ 54323 h 405971"/>
                      <a:gd name="connsiteX157" fmla="*/ 277191 w 654710"/>
                      <a:gd name="connsiteY157" fmla="*/ 77052 h 405971"/>
                      <a:gd name="connsiteX158" fmla="*/ 305668 w 654710"/>
                      <a:gd name="connsiteY158" fmla="*/ 86196 h 405971"/>
                      <a:gd name="connsiteX159" fmla="*/ 314551 w 654710"/>
                      <a:gd name="connsiteY159" fmla="*/ 68692 h 405971"/>
                      <a:gd name="connsiteX160" fmla="*/ 343027 w 654710"/>
                      <a:gd name="connsiteY160" fmla="*/ 71566 h 405971"/>
                      <a:gd name="connsiteX161" fmla="*/ 354523 w 654710"/>
                      <a:gd name="connsiteY161" fmla="*/ 84367 h 405971"/>
                      <a:gd name="connsiteX162" fmla="*/ 362622 w 654710"/>
                      <a:gd name="connsiteY162" fmla="*/ 101871 h 405971"/>
                      <a:gd name="connsiteX163" fmla="*/ 380387 w 654710"/>
                      <a:gd name="connsiteY163" fmla="*/ 123555 h 405971"/>
                      <a:gd name="connsiteX164" fmla="*/ 391098 w 654710"/>
                      <a:gd name="connsiteY164" fmla="*/ 148113 h 405971"/>
                      <a:gd name="connsiteX165" fmla="*/ 430025 w 654710"/>
                      <a:gd name="connsiteY165" fmla="*/ 162221 h 405971"/>
                      <a:gd name="connsiteX166" fmla="*/ 425584 w 654710"/>
                      <a:gd name="connsiteY166" fmla="*/ 169275 h 405971"/>
                      <a:gd name="connsiteX167" fmla="*/ 416963 w 654710"/>
                      <a:gd name="connsiteY167" fmla="*/ 176590 h 405971"/>
                      <a:gd name="connsiteX168" fmla="*/ 420098 w 654710"/>
                      <a:gd name="connsiteY168" fmla="*/ 185995 h 405971"/>
                      <a:gd name="connsiteX169" fmla="*/ 416963 w 654710"/>
                      <a:gd name="connsiteY169" fmla="*/ 196968 h 405971"/>
                      <a:gd name="connsiteX170" fmla="*/ 419053 w 654710"/>
                      <a:gd name="connsiteY170" fmla="*/ 207157 h 405971"/>
                      <a:gd name="connsiteX171" fmla="*/ 418530 w 654710"/>
                      <a:gd name="connsiteY171" fmla="*/ 217346 h 405971"/>
                      <a:gd name="connsiteX172" fmla="*/ 419053 w 654710"/>
                      <a:gd name="connsiteY172" fmla="*/ 245822 h 405971"/>
                      <a:gd name="connsiteX173" fmla="*/ 424016 w 654710"/>
                      <a:gd name="connsiteY173" fmla="*/ 254705 h 405971"/>
                      <a:gd name="connsiteX174" fmla="*/ 426107 w 654710"/>
                      <a:gd name="connsiteY174" fmla="*/ 263849 h 405971"/>
                      <a:gd name="connsiteX175" fmla="*/ 426890 w 654710"/>
                      <a:gd name="connsiteY175" fmla="*/ 272470 h 405971"/>
                      <a:gd name="connsiteX176" fmla="*/ 430809 w 654710"/>
                      <a:gd name="connsiteY176" fmla="*/ 279785 h 405971"/>
                      <a:gd name="connsiteX177" fmla="*/ 438124 w 654710"/>
                      <a:gd name="connsiteY177" fmla="*/ 288929 h 405971"/>
                      <a:gd name="connsiteX178" fmla="*/ 442566 w 654710"/>
                      <a:gd name="connsiteY178" fmla="*/ 294677 h 405971"/>
                      <a:gd name="connsiteX179" fmla="*/ 445962 w 654710"/>
                      <a:gd name="connsiteY179" fmla="*/ 300163 h 405971"/>
                      <a:gd name="connsiteX180" fmla="*/ 451971 w 654710"/>
                      <a:gd name="connsiteY180" fmla="*/ 311658 h 405971"/>
                      <a:gd name="connsiteX181" fmla="*/ 456673 w 654710"/>
                      <a:gd name="connsiteY181" fmla="*/ 316622 h 405971"/>
                      <a:gd name="connsiteX182" fmla="*/ 457196 w 654710"/>
                      <a:gd name="connsiteY182" fmla="*/ 322109 h 405971"/>
                      <a:gd name="connsiteX183" fmla="*/ 459808 w 654710"/>
                      <a:gd name="connsiteY183" fmla="*/ 326289 h 405971"/>
                      <a:gd name="connsiteX184" fmla="*/ 465556 w 654710"/>
                      <a:gd name="connsiteY184" fmla="*/ 321847 h 405971"/>
                      <a:gd name="connsiteX185" fmla="*/ 473916 w 654710"/>
                      <a:gd name="connsiteY185" fmla="*/ 323415 h 405971"/>
                      <a:gd name="connsiteX186" fmla="*/ 478880 w 654710"/>
                      <a:gd name="connsiteY186" fmla="*/ 329162 h 405971"/>
                      <a:gd name="connsiteX187" fmla="*/ 485150 w 654710"/>
                      <a:gd name="connsiteY187" fmla="*/ 333342 h 405971"/>
                      <a:gd name="connsiteX188" fmla="*/ 496123 w 654710"/>
                      <a:gd name="connsiteY188" fmla="*/ 334387 h 405971"/>
                      <a:gd name="connsiteX189" fmla="*/ 505005 w 654710"/>
                      <a:gd name="connsiteY189" fmla="*/ 333865 h 405971"/>
                      <a:gd name="connsiteX190" fmla="*/ 518852 w 654710"/>
                      <a:gd name="connsiteY190" fmla="*/ 326027 h 405971"/>
                      <a:gd name="connsiteX191" fmla="*/ 527473 w 654710"/>
                      <a:gd name="connsiteY191" fmla="*/ 327856 h 405971"/>
                      <a:gd name="connsiteX192" fmla="*/ 535572 w 654710"/>
                      <a:gd name="connsiteY192" fmla="*/ 323415 h 405971"/>
                      <a:gd name="connsiteX193" fmla="*/ 541842 w 654710"/>
                      <a:gd name="connsiteY193" fmla="*/ 324721 h 405971"/>
                      <a:gd name="connsiteX194" fmla="*/ 546545 w 654710"/>
                      <a:gd name="connsiteY194" fmla="*/ 330730 h 405971"/>
                      <a:gd name="connsiteX195" fmla="*/ 552815 w 654710"/>
                      <a:gd name="connsiteY195" fmla="*/ 326550 h 405971"/>
                      <a:gd name="connsiteX196" fmla="*/ 558040 w 654710"/>
                      <a:gd name="connsiteY196" fmla="*/ 322892 h 405971"/>
                      <a:gd name="connsiteX197" fmla="*/ 559346 w 654710"/>
                      <a:gd name="connsiteY197" fmla="*/ 316100 h 405971"/>
                      <a:gd name="connsiteX198" fmla="*/ 565617 w 654710"/>
                      <a:gd name="connsiteY198" fmla="*/ 311920 h 405971"/>
                      <a:gd name="connsiteX199" fmla="*/ 568752 w 654710"/>
                      <a:gd name="connsiteY199" fmla="*/ 305127 h 405971"/>
                      <a:gd name="connsiteX200" fmla="*/ 573977 w 654710"/>
                      <a:gd name="connsiteY200" fmla="*/ 289974 h 405971"/>
                      <a:gd name="connsiteX201" fmla="*/ 579202 w 654710"/>
                      <a:gd name="connsiteY201" fmla="*/ 270380 h 405971"/>
                      <a:gd name="connsiteX202" fmla="*/ 601408 w 654710"/>
                      <a:gd name="connsiteY202" fmla="*/ 263588 h 405971"/>
                      <a:gd name="connsiteX203" fmla="*/ 612381 w 654710"/>
                      <a:gd name="connsiteY203" fmla="*/ 259669 h 405971"/>
                      <a:gd name="connsiteX204" fmla="*/ 621003 w 654710"/>
                      <a:gd name="connsiteY204" fmla="*/ 257317 h 405971"/>
                      <a:gd name="connsiteX205" fmla="*/ 630669 w 654710"/>
                      <a:gd name="connsiteY205" fmla="*/ 258624 h 405971"/>
                      <a:gd name="connsiteX206" fmla="*/ 642164 w 654710"/>
                      <a:gd name="connsiteY206" fmla="*/ 259407 h 405971"/>
                      <a:gd name="connsiteX207" fmla="*/ 654704 w 654710"/>
                      <a:gd name="connsiteY207" fmla="*/ 268290 h 405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</a:cxnLst>
                    <a:rect l="l" t="t" r="r" b="b"/>
                    <a:pathLst>
                      <a:path w="654710" h="405971">
                        <a:moveTo>
                          <a:pt x="654704" y="268290"/>
                        </a:moveTo>
                        <a:cubicBezTo>
                          <a:pt x="654443" y="275344"/>
                          <a:pt x="647389" y="279524"/>
                          <a:pt x="643470" y="284488"/>
                        </a:cubicBezTo>
                        <a:cubicBezTo>
                          <a:pt x="638768" y="290497"/>
                          <a:pt x="635894" y="298334"/>
                          <a:pt x="636678" y="305911"/>
                        </a:cubicBezTo>
                        <a:cubicBezTo>
                          <a:pt x="636939" y="307740"/>
                          <a:pt x="637462" y="309568"/>
                          <a:pt x="637200" y="311658"/>
                        </a:cubicBezTo>
                        <a:cubicBezTo>
                          <a:pt x="636939" y="314532"/>
                          <a:pt x="635894" y="317406"/>
                          <a:pt x="634849" y="320018"/>
                        </a:cubicBezTo>
                        <a:cubicBezTo>
                          <a:pt x="633543" y="323676"/>
                          <a:pt x="632236" y="327856"/>
                          <a:pt x="630146" y="331253"/>
                        </a:cubicBezTo>
                        <a:cubicBezTo>
                          <a:pt x="629363" y="332820"/>
                          <a:pt x="627795" y="334910"/>
                          <a:pt x="626489" y="332559"/>
                        </a:cubicBezTo>
                        <a:cubicBezTo>
                          <a:pt x="625966" y="331514"/>
                          <a:pt x="625705" y="330207"/>
                          <a:pt x="625444" y="329162"/>
                        </a:cubicBezTo>
                        <a:cubicBezTo>
                          <a:pt x="625444" y="329162"/>
                          <a:pt x="628056" y="316884"/>
                          <a:pt x="624660" y="321847"/>
                        </a:cubicBezTo>
                        <a:cubicBezTo>
                          <a:pt x="621264" y="326550"/>
                          <a:pt x="618651" y="327856"/>
                          <a:pt x="616561" y="330730"/>
                        </a:cubicBezTo>
                        <a:cubicBezTo>
                          <a:pt x="614471" y="333604"/>
                          <a:pt x="611859" y="340658"/>
                          <a:pt x="608462" y="340658"/>
                        </a:cubicBezTo>
                        <a:cubicBezTo>
                          <a:pt x="604805" y="340919"/>
                          <a:pt x="601408" y="343793"/>
                          <a:pt x="601408" y="343793"/>
                        </a:cubicBezTo>
                        <a:lnTo>
                          <a:pt x="564049" y="343793"/>
                        </a:lnTo>
                        <a:lnTo>
                          <a:pt x="562481" y="355810"/>
                        </a:lnTo>
                        <a:cubicBezTo>
                          <a:pt x="562481" y="355810"/>
                          <a:pt x="558563" y="355549"/>
                          <a:pt x="555689" y="355810"/>
                        </a:cubicBezTo>
                        <a:cubicBezTo>
                          <a:pt x="552815" y="356072"/>
                          <a:pt x="573454" y="372792"/>
                          <a:pt x="576067" y="374359"/>
                        </a:cubicBezTo>
                        <a:cubicBezTo>
                          <a:pt x="578679" y="375927"/>
                          <a:pt x="577634" y="377756"/>
                          <a:pt x="576850" y="381152"/>
                        </a:cubicBezTo>
                        <a:cubicBezTo>
                          <a:pt x="576067" y="384548"/>
                          <a:pt x="551770" y="382719"/>
                          <a:pt x="547067" y="382719"/>
                        </a:cubicBezTo>
                        <a:cubicBezTo>
                          <a:pt x="542365" y="382719"/>
                          <a:pt x="528780" y="405971"/>
                          <a:pt x="528780" y="405971"/>
                        </a:cubicBezTo>
                        <a:cubicBezTo>
                          <a:pt x="527996" y="404926"/>
                          <a:pt x="526951" y="403620"/>
                          <a:pt x="525906" y="402836"/>
                        </a:cubicBezTo>
                        <a:cubicBezTo>
                          <a:pt x="523293" y="400485"/>
                          <a:pt x="520158" y="398656"/>
                          <a:pt x="517546" y="396305"/>
                        </a:cubicBezTo>
                        <a:cubicBezTo>
                          <a:pt x="515194" y="394215"/>
                          <a:pt x="513104" y="391863"/>
                          <a:pt x="510492" y="390557"/>
                        </a:cubicBezTo>
                        <a:cubicBezTo>
                          <a:pt x="507879" y="389251"/>
                          <a:pt x="505528" y="388728"/>
                          <a:pt x="503177" y="386899"/>
                        </a:cubicBezTo>
                        <a:cubicBezTo>
                          <a:pt x="497952" y="382719"/>
                          <a:pt x="492727" y="379846"/>
                          <a:pt x="486456" y="377494"/>
                        </a:cubicBezTo>
                        <a:cubicBezTo>
                          <a:pt x="483321" y="376188"/>
                          <a:pt x="480448" y="375666"/>
                          <a:pt x="477051" y="376710"/>
                        </a:cubicBezTo>
                        <a:cubicBezTo>
                          <a:pt x="473394" y="377756"/>
                          <a:pt x="469997" y="379846"/>
                          <a:pt x="466862" y="382197"/>
                        </a:cubicBezTo>
                        <a:cubicBezTo>
                          <a:pt x="464511" y="384026"/>
                          <a:pt x="461898" y="386899"/>
                          <a:pt x="459025" y="387945"/>
                        </a:cubicBezTo>
                        <a:cubicBezTo>
                          <a:pt x="455628" y="388990"/>
                          <a:pt x="452232" y="388467"/>
                          <a:pt x="448836" y="388990"/>
                        </a:cubicBezTo>
                        <a:cubicBezTo>
                          <a:pt x="445439" y="389773"/>
                          <a:pt x="442043" y="389512"/>
                          <a:pt x="438385" y="389512"/>
                        </a:cubicBezTo>
                        <a:cubicBezTo>
                          <a:pt x="435250" y="389512"/>
                          <a:pt x="432377" y="389512"/>
                          <a:pt x="429503" y="388728"/>
                        </a:cubicBezTo>
                        <a:cubicBezTo>
                          <a:pt x="422971" y="387161"/>
                          <a:pt x="417485" y="383503"/>
                          <a:pt x="411476" y="380368"/>
                        </a:cubicBezTo>
                        <a:cubicBezTo>
                          <a:pt x="408080" y="378539"/>
                          <a:pt x="404684" y="377494"/>
                          <a:pt x="401287" y="375666"/>
                        </a:cubicBezTo>
                        <a:cubicBezTo>
                          <a:pt x="399720" y="374621"/>
                          <a:pt x="397630" y="374359"/>
                          <a:pt x="395801" y="373837"/>
                        </a:cubicBezTo>
                        <a:cubicBezTo>
                          <a:pt x="393972" y="373314"/>
                          <a:pt x="391882" y="372530"/>
                          <a:pt x="390053" y="372008"/>
                        </a:cubicBezTo>
                        <a:cubicBezTo>
                          <a:pt x="386396" y="370702"/>
                          <a:pt x="381693" y="370179"/>
                          <a:pt x="378558" y="368089"/>
                        </a:cubicBezTo>
                        <a:cubicBezTo>
                          <a:pt x="375162" y="365738"/>
                          <a:pt x="371243" y="365216"/>
                          <a:pt x="367585" y="363648"/>
                        </a:cubicBezTo>
                        <a:cubicBezTo>
                          <a:pt x="364450" y="362342"/>
                          <a:pt x="361838" y="361035"/>
                          <a:pt x="358442" y="359990"/>
                        </a:cubicBezTo>
                        <a:cubicBezTo>
                          <a:pt x="356090" y="359207"/>
                          <a:pt x="353739" y="358684"/>
                          <a:pt x="351649" y="357639"/>
                        </a:cubicBezTo>
                        <a:cubicBezTo>
                          <a:pt x="346685" y="355288"/>
                          <a:pt x="342505" y="352153"/>
                          <a:pt x="339109" y="347973"/>
                        </a:cubicBezTo>
                        <a:cubicBezTo>
                          <a:pt x="336496" y="344838"/>
                          <a:pt x="333361" y="342747"/>
                          <a:pt x="330226" y="340135"/>
                        </a:cubicBezTo>
                        <a:cubicBezTo>
                          <a:pt x="327875" y="338045"/>
                          <a:pt x="325001" y="338567"/>
                          <a:pt x="322127" y="338567"/>
                        </a:cubicBezTo>
                        <a:cubicBezTo>
                          <a:pt x="316641" y="338567"/>
                          <a:pt x="311677" y="336478"/>
                          <a:pt x="306452" y="335955"/>
                        </a:cubicBezTo>
                        <a:cubicBezTo>
                          <a:pt x="303839" y="335694"/>
                          <a:pt x="301227" y="334910"/>
                          <a:pt x="298875" y="333342"/>
                        </a:cubicBezTo>
                        <a:cubicBezTo>
                          <a:pt x="297047" y="332036"/>
                          <a:pt x="295740" y="329946"/>
                          <a:pt x="294173" y="328378"/>
                        </a:cubicBezTo>
                        <a:cubicBezTo>
                          <a:pt x="292344" y="326550"/>
                          <a:pt x="290254" y="324721"/>
                          <a:pt x="287903" y="323415"/>
                        </a:cubicBezTo>
                        <a:cubicBezTo>
                          <a:pt x="285813" y="322370"/>
                          <a:pt x="283984" y="320280"/>
                          <a:pt x="281894" y="319235"/>
                        </a:cubicBezTo>
                        <a:cubicBezTo>
                          <a:pt x="277714" y="317145"/>
                          <a:pt x="272489" y="317667"/>
                          <a:pt x="269092" y="314271"/>
                        </a:cubicBezTo>
                        <a:cubicBezTo>
                          <a:pt x="267002" y="312181"/>
                          <a:pt x="264651" y="309568"/>
                          <a:pt x="262822" y="306956"/>
                        </a:cubicBezTo>
                        <a:cubicBezTo>
                          <a:pt x="261255" y="304604"/>
                          <a:pt x="260210" y="302253"/>
                          <a:pt x="257858" y="300424"/>
                        </a:cubicBezTo>
                        <a:cubicBezTo>
                          <a:pt x="256291" y="299118"/>
                          <a:pt x="254723" y="298334"/>
                          <a:pt x="253156" y="296767"/>
                        </a:cubicBezTo>
                        <a:cubicBezTo>
                          <a:pt x="251327" y="294938"/>
                          <a:pt x="250021" y="292064"/>
                          <a:pt x="249760" y="289452"/>
                        </a:cubicBezTo>
                        <a:cubicBezTo>
                          <a:pt x="249760" y="288145"/>
                          <a:pt x="250021" y="286839"/>
                          <a:pt x="250282" y="285533"/>
                        </a:cubicBezTo>
                        <a:cubicBezTo>
                          <a:pt x="250805" y="283704"/>
                          <a:pt x="251327" y="283704"/>
                          <a:pt x="252895" y="282920"/>
                        </a:cubicBezTo>
                        <a:cubicBezTo>
                          <a:pt x="254723" y="281875"/>
                          <a:pt x="254723" y="279002"/>
                          <a:pt x="254201" y="277173"/>
                        </a:cubicBezTo>
                        <a:cubicBezTo>
                          <a:pt x="253678" y="275344"/>
                          <a:pt x="251066" y="273776"/>
                          <a:pt x="251850" y="271948"/>
                        </a:cubicBezTo>
                        <a:cubicBezTo>
                          <a:pt x="252372" y="270903"/>
                          <a:pt x="253940" y="270380"/>
                          <a:pt x="254723" y="269596"/>
                        </a:cubicBezTo>
                        <a:cubicBezTo>
                          <a:pt x="255768" y="268813"/>
                          <a:pt x="256552" y="267506"/>
                          <a:pt x="256813" y="266200"/>
                        </a:cubicBezTo>
                        <a:cubicBezTo>
                          <a:pt x="257075" y="264110"/>
                          <a:pt x="256552" y="262020"/>
                          <a:pt x="255246" y="260453"/>
                        </a:cubicBezTo>
                        <a:cubicBezTo>
                          <a:pt x="252895" y="257579"/>
                          <a:pt x="248976" y="256272"/>
                          <a:pt x="247931" y="252615"/>
                        </a:cubicBezTo>
                        <a:cubicBezTo>
                          <a:pt x="247408" y="250525"/>
                          <a:pt x="247931" y="248435"/>
                          <a:pt x="247931" y="246345"/>
                        </a:cubicBezTo>
                        <a:cubicBezTo>
                          <a:pt x="248192" y="241903"/>
                          <a:pt x="244796" y="237985"/>
                          <a:pt x="242183" y="234588"/>
                        </a:cubicBezTo>
                        <a:cubicBezTo>
                          <a:pt x="240616" y="232498"/>
                          <a:pt x="238787" y="230147"/>
                          <a:pt x="236697" y="228318"/>
                        </a:cubicBezTo>
                        <a:cubicBezTo>
                          <a:pt x="235913" y="227534"/>
                          <a:pt x="234607" y="227273"/>
                          <a:pt x="233823" y="226490"/>
                        </a:cubicBezTo>
                        <a:cubicBezTo>
                          <a:pt x="231210" y="224661"/>
                          <a:pt x="230166" y="221003"/>
                          <a:pt x="228075" y="218652"/>
                        </a:cubicBezTo>
                        <a:cubicBezTo>
                          <a:pt x="224940" y="214733"/>
                          <a:pt x="221022" y="211598"/>
                          <a:pt x="217364" y="208724"/>
                        </a:cubicBezTo>
                        <a:cubicBezTo>
                          <a:pt x="215274" y="207157"/>
                          <a:pt x="214490" y="204805"/>
                          <a:pt x="213184" y="202715"/>
                        </a:cubicBezTo>
                        <a:cubicBezTo>
                          <a:pt x="211878" y="200625"/>
                          <a:pt x="210310" y="198535"/>
                          <a:pt x="208481" y="196968"/>
                        </a:cubicBezTo>
                        <a:cubicBezTo>
                          <a:pt x="206914" y="195400"/>
                          <a:pt x="205346" y="195923"/>
                          <a:pt x="203518" y="195139"/>
                        </a:cubicBezTo>
                        <a:cubicBezTo>
                          <a:pt x="201427" y="194094"/>
                          <a:pt x="200382" y="191743"/>
                          <a:pt x="199599" y="189914"/>
                        </a:cubicBezTo>
                        <a:cubicBezTo>
                          <a:pt x="198292" y="186518"/>
                          <a:pt x="197247" y="182076"/>
                          <a:pt x="194896" y="179464"/>
                        </a:cubicBezTo>
                        <a:cubicBezTo>
                          <a:pt x="193590" y="177896"/>
                          <a:pt x="192022" y="177374"/>
                          <a:pt x="190193" y="176851"/>
                        </a:cubicBezTo>
                        <a:cubicBezTo>
                          <a:pt x="188103" y="176329"/>
                          <a:pt x="186275" y="175284"/>
                          <a:pt x="184446" y="174239"/>
                        </a:cubicBezTo>
                        <a:cubicBezTo>
                          <a:pt x="182617" y="173455"/>
                          <a:pt x="180788" y="173716"/>
                          <a:pt x="179221" y="172932"/>
                        </a:cubicBezTo>
                        <a:cubicBezTo>
                          <a:pt x="177131" y="172149"/>
                          <a:pt x="177131" y="168752"/>
                          <a:pt x="176086" y="166924"/>
                        </a:cubicBezTo>
                        <a:cubicBezTo>
                          <a:pt x="173996" y="163789"/>
                          <a:pt x="166158" y="166140"/>
                          <a:pt x="165636" y="161437"/>
                        </a:cubicBezTo>
                        <a:cubicBezTo>
                          <a:pt x="165374" y="157518"/>
                          <a:pt x="169554" y="154906"/>
                          <a:pt x="171122" y="152032"/>
                        </a:cubicBezTo>
                        <a:cubicBezTo>
                          <a:pt x="172428" y="149942"/>
                          <a:pt x="170077" y="147330"/>
                          <a:pt x="168509" y="146023"/>
                        </a:cubicBezTo>
                        <a:cubicBezTo>
                          <a:pt x="166942" y="144717"/>
                          <a:pt x="165374" y="144195"/>
                          <a:pt x="164068" y="142366"/>
                        </a:cubicBezTo>
                        <a:cubicBezTo>
                          <a:pt x="162762" y="140537"/>
                          <a:pt x="161717" y="138708"/>
                          <a:pt x="159365" y="138186"/>
                        </a:cubicBezTo>
                        <a:cubicBezTo>
                          <a:pt x="158582" y="137924"/>
                          <a:pt x="157537" y="138186"/>
                          <a:pt x="156753" y="137663"/>
                        </a:cubicBezTo>
                        <a:cubicBezTo>
                          <a:pt x="155969" y="137141"/>
                          <a:pt x="155708" y="135834"/>
                          <a:pt x="155185" y="135051"/>
                        </a:cubicBezTo>
                        <a:cubicBezTo>
                          <a:pt x="153879" y="132699"/>
                          <a:pt x="152311" y="132438"/>
                          <a:pt x="149960" y="132177"/>
                        </a:cubicBezTo>
                        <a:cubicBezTo>
                          <a:pt x="147870" y="131916"/>
                          <a:pt x="145258" y="130609"/>
                          <a:pt x="143690" y="129042"/>
                        </a:cubicBezTo>
                        <a:cubicBezTo>
                          <a:pt x="142123" y="127474"/>
                          <a:pt x="142123" y="124600"/>
                          <a:pt x="141078" y="122510"/>
                        </a:cubicBezTo>
                        <a:cubicBezTo>
                          <a:pt x="140294" y="120420"/>
                          <a:pt x="140555" y="117808"/>
                          <a:pt x="139510" y="115979"/>
                        </a:cubicBezTo>
                        <a:cubicBezTo>
                          <a:pt x="138204" y="113628"/>
                          <a:pt x="135591" y="113628"/>
                          <a:pt x="133240" y="113367"/>
                        </a:cubicBezTo>
                        <a:cubicBezTo>
                          <a:pt x="130889" y="113105"/>
                          <a:pt x="128799" y="111538"/>
                          <a:pt x="127231" y="109970"/>
                        </a:cubicBezTo>
                        <a:cubicBezTo>
                          <a:pt x="125141" y="108141"/>
                          <a:pt x="123573" y="106051"/>
                          <a:pt x="121745" y="104223"/>
                        </a:cubicBezTo>
                        <a:cubicBezTo>
                          <a:pt x="119655" y="102133"/>
                          <a:pt x="117826" y="100304"/>
                          <a:pt x="116258" y="97691"/>
                        </a:cubicBezTo>
                        <a:cubicBezTo>
                          <a:pt x="115475" y="96385"/>
                          <a:pt x="114168" y="95079"/>
                          <a:pt x="113123" y="93772"/>
                        </a:cubicBezTo>
                        <a:cubicBezTo>
                          <a:pt x="112340" y="92989"/>
                          <a:pt x="111817" y="91944"/>
                          <a:pt x="111033" y="91421"/>
                        </a:cubicBezTo>
                        <a:cubicBezTo>
                          <a:pt x="110250" y="90637"/>
                          <a:pt x="108421" y="90115"/>
                          <a:pt x="107376" y="90376"/>
                        </a:cubicBezTo>
                        <a:cubicBezTo>
                          <a:pt x="105808" y="90637"/>
                          <a:pt x="105547" y="92466"/>
                          <a:pt x="103718" y="92205"/>
                        </a:cubicBezTo>
                        <a:cubicBezTo>
                          <a:pt x="101367" y="91682"/>
                          <a:pt x="99277" y="88025"/>
                          <a:pt x="98232" y="85935"/>
                        </a:cubicBezTo>
                        <a:cubicBezTo>
                          <a:pt x="97187" y="83322"/>
                          <a:pt x="98754" y="79926"/>
                          <a:pt x="99016" y="77313"/>
                        </a:cubicBezTo>
                        <a:cubicBezTo>
                          <a:pt x="96664" y="71305"/>
                          <a:pt x="94313" y="65296"/>
                          <a:pt x="92223" y="59026"/>
                        </a:cubicBezTo>
                        <a:cubicBezTo>
                          <a:pt x="90655" y="54323"/>
                          <a:pt x="89088" y="49359"/>
                          <a:pt x="87520" y="44657"/>
                        </a:cubicBezTo>
                        <a:cubicBezTo>
                          <a:pt x="85692" y="39954"/>
                          <a:pt x="83602" y="35513"/>
                          <a:pt x="80205" y="31855"/>
                        </a:cubicBezTo>
                        <a:cubicBezTo>
                          <a:pt x="77070" y="28459"/>
                          <a:pt x="73413" y="26891"/>
                          <a:pt x="69233" y="25846"/>
                        </a:cubicBezTo>
                        <a:cubicBezTo>
                          <a:pt x="65052" y="24801"/>
                          <a:pt x="60611" y="23756"/>
                          <a:pt x="56170" y="23234"/>
                        </a:cubicBezTo>
                        <a:cubicBezTo>
                          <a:pt x="52251" y="22973"/>
                          <a:pt x="49638" y="24018"/>
                          <a:pt x="49116" y="28198"/>
                        </a:cubicBezTo>
                        <a:cubicBezTo>
                          <a:pt x="48593" y="33945"/>
                          <a:pt x="50683" y="40215"/>
                          <a:pt x="51990" y="45702"/>
                        </a:cubicBezTo>
                        <a:cubicBezTo>
                          <a:pt x="53296" y="50927"/>
                          <a:pt x="54080" y="56152"/>
                          <a:pt x="55909" y="61116"/>
                        </a:cubicBezTo>
                        <a:cubicBezTo>
                          <a:pt x="57999" y="66602"/>
                          <a:pt x="62179" y="71043"/>
                          <a:pt x="66359" y="74962"/>
                        </a:cubicBezTo>
                        <a:cubicBezTo>
                          <a:pt x="72629" y="80971"/>
                          <a:pt x="79683" y="86457"/>
                          <a:pt x="85953" y="92727"/>
                        </a:cubicBezTo>
                        <a:cubicBezTo>
                          <a:pt x="90655" y="97430"/>
                          <a:pt x="94313" y="102394"/>
                          <a:pt x="96403" y="108664"/>
                        </a:cubicBezTo>
                        <a:cubicBezTo>
                          <a:pt x="97971" y="113889"/>
                          <a:pt x="99277" y="118592"/>
                          <a:pt x="102412" y="123033"/>
                        </a:cubicBezTo>
                        <a:cubicBezTo>
                          <a:pt x="109466" y="132961"/>
                          <a:pt x="121222" y="138708"/>
                          <a:pt x="126186" y="150465"/>
                        </a:cubicBezTo>
                        <a:cubicBezTo>
                          <a:pt x="128276" y="155428"/>
                          <a:pt x="129582" y="160653"/>
                          <a:pt x="131411" y="165617"/>
                        </a:cubicBezTo>
                        <a:cubicBezTo>
                          <a:pt x="133240" y="171104"/>
                          <a:pt x="135330" y="176329"/>
                          <a:pt x="137159" y="181815"/>
                        </a:cubicBezTo>
                        <a:cubicBezTo>
                          <a:pt x="138465" y="185734"/>
                          <a:pt x="139510" y="190437"/>
                          <a:pt x="142384" y="193571"/>
                        </a:cubicBezTo>
                        <a:cubicBezTo>
                          <a:pt x="144996" y="196445"/>
                          <a:pt x="148915" y="197490"/>
                          <a:pt x="152311" y="199319"/>
                        </a:cubicBezTo>
                        <a:cubicBezTo>
                          <a:pt x="160410" y="203499"/>
                          <a:pt x="167203" y="212904"/>
                          <a:pt x="162762" y="222309"/>
                        </a:cubicBezTo>
                        <a:cubicBezTo>
                          <a:pt x="161978" y="223877"/>
                          <a:pt x="160933" y="225444"/>
                          <a:pt x="159888" y="227012"/>
                        </a:cubicBezTo>
                        <a:cubicBezTo>
                          <a:pt x="157275" y="226490"/>
                          <a:pt x="154402" y="225967"/>
                          <a:pt x="152573" y="223877"/>
                        </a:cubicBezTo>
                        <a:cubicBezTo>
                          <a:pt x="151005" y="222048"/>
                          <a:pt x="150221" y="219436"/>
                          <a:pt x="148915" y="217346"/>
                        </a:cubicBezTo>
                        <a:cubicBezTo>
                          <a:pt x="147086" y="214994"/>
                          <a:pt x="144735" y="213165"/>
                          <a:pt x="142645" y="211337"/>
                        </a:cubicBezTo>
                        <a:cubicBezTo>
                          <a:pt x="140033" y="208985"/>
                          <a:pt x="138204" y="206112"/>
                          <a:pt x="136114" y="203238"/>
                        </a:cubicBezTo>
                        <a:cubicBezTo>
                          <a:pt x="134546" y="200625"/>
                          <a:pt x="132717" y="198535"/>
                          <a:pt x="130366" y="196707"/>
                        </a:cubicBezTo>
                        <a:cubicBezTo>
                          <a:pt x="127754" y="194878"/>
                          <a:pt x="125141" y="193310"/>
                          <a:pt x="122790" y="191481"/>
                        </a:cubicBezTo>
                        <a:cubicBezTo>
                          <a:pt x="120177" y="189653"/>
                          <a:pt x="117826" y="187824"/>
                          <a:pt x="114691" y="187301"/>
                        </a:cubicBezTo>
                        <a:cubicBezTo>
                          <a:pt x="112340" y="186779"/>
                          <a:pt x="109466" y="187301"/>
                          <a:pt x="107114" y="186518"/>
                        </a:cubicBezTo>
                        <a:cubicBezTo>
                          <a:pt x="102412" y="184689"/>
                          <a:pt x="106592" y="174761"/>
                          <a:pt x="107376" y="171365"/>
                        </a:cubicBezTo>
                        <a:cubicBezTo>
                          <a:pt x="108421" y="165879"/>
                          <a:pt x="107114" y="160131"/>
                          <a:pt x="103196" y="155951"/>
                        </a:cubicBezTo>
                        <a:cubicBezTo>
                          <a:pt x="101106" y="153861"/>
                          <a:pt x="98493" y="152293"/>
                          <a:pt x="96403" y="150465"/>
                        </a:cubicBezTo>
                        <a:cubicBezTo>
                          <a:pt x="93791" y="148113"/>
                          <a:pt x="92223" y="144978"/>
                          <a:pt x="90133" y="142105"/>
                        </a:cubicBezTo>
                        <a:cubicBezTo>
                          <a:pt x="88827" y="139753"/>
                          <a:pt x="86737" y="136357"/>
                          <a:pt x="83863" y="136096"/>
                        </a:cubicBezTo>
                        <a:cubicBezTo>
                          <a:pt x="81512" y="135573"/>
                          <a:pt x="79683" y="137663"/>
                          <a:pt x="77854" y="138708"/>
                        </a:cubicBezTo>
                        <a:cubicBezTo>
                          <a:pt x="71584" y="142366"/>
                          <a:pt x="65052" y="136096"/>
                          <a:pt x="61395" y="131393"/>
                        </a:cubicBezTo>
                        <a:cubicBezTo>
                          <a:pt x="59566" y="129303"/>
                          <a:pt x="57999" y="126952"/>
                          <a:pt x="55909" y="125123"/>
                        </a:cubicBezTo>
                        <a:cubicBezTo>
                          <a:pt x="53819" y="123294"/>
                          <a:pt x="50945" y="122249"/>
                          <a:pt x="49377" y="119898"/>
                        </a:cubicBezTo>
                        <a:cubicBezTo>
                          <a:pt x="47810" y="117808"/>
                          <a:pt x="48071" y="115457"/>
                          <a:pt x="50422" y="114411"/>
                        </a:cubicBezTo>
                        <a:cubicBezTo>
                          <a:pt x="53035" y="113105"/>
                          <a:pt x="55909" y="114150"/>
                          <a:pt x="57999" y="115718"/>
                        </a:cubicBezTo>
                        <a:cubicBezTo>
                          <a:pt x="60089" y="117285"/>
                          <a:pt x="61917" y="119637"/>
                          <a:pt x="64530" y="120682"/>
                        </a:cubicBezTo>
                        <a:cubicBezTo>
                          <a:pt x="66359" y="121465"/>
                          <a:pt x="70016" y="121727"/>
                          <a:pt x="71061" y="119637"/>
                        </a:cubicBezTo>
                        <a:cubicBezTo>
                          <a:pt x="72368" y="117285"/>
                          <a:pt x="68710" y="114411"/>
                          <a:pt x="67404" y="113105"/>
                        </a:cubicBezTo>
                        <a:cubicBezTo>
                          <a:pt x="65314" y="111276"/>
                          <a:pt x="62701" y="109186"/>
                          <a:pt x="62962" y="106051"/>
                        </a:cubicBezTo>
                        <a:cubicBezTo>
                          <a:pt x="63485" y="103439"/>
                          <a:pt x="65575" y="101349"/>
                          <a:pt x="65836" y="98736"/>
                        </a:cubicBezTo>
                        <a:cubicBezTo>
                          <a:pt x="66097" y="95863"/>
                          <a:pt x="63485" y="93772"/>
                          <a:pt x="61134" y="92466"/>
                        </a:cubicBezTo>
                        <a:cubicBezTo>
                          <a:pt x="58521" y="90899"/>
                          <a:pt x="55386" y="89592"/>
                          <a:pt x="52773" y="87764"/>
                        </a:cubicBezTo>
                        <a:cubicBezTo>
                          <a:pt x="50422" y="85935"/>
                          <a:pt x="48332" y="83584"/>
                          <a:pt x="46503" y="81232"/>
                        </a:cubicBezTo>
                        <a:cubicBezTo>
                          <a:pt x="44413" y="78620"/>
                          <a:pt x="42323" y="76007"/>
                          <a:pt x="39972" y="73656"/>
                        </a:cubicBezTo>
                        <a:cubicBezTo>
                          <a:pt x="37882" y="71566"/>
                          <a:pt x="35792" y="69998"/>
                          <a:pt x="33702" y="68169"/>
                        </a:cubicBezTo>
                        <a:cubicBezTo>
                          <a:pt x="29261" y="64251"/>
                          <a:pt x="28477" y="59809"/>
                          <a:pt x="26387" y="54584"/>
                        </a:cubicBezTo>
                        <a:cubicBezTo>
                          <a:pt x="24558" y="49359"/>
                          <a:pt x="20900" y="44657"/>
                          <a:pt x="18288" y="39954"/>
                        </a:cubicBezTo>
                        <a:cubicBezTo>
                          <a:pt x="15414" y="34729"/>
                          <a:pt x="10973" y="30288"/>
                          <a:pt x="8621" y="24540"/>
                        </a:cubicBezTo>
                        <a:cubicBezTo>
                          <a:pt x="7838" y="22189"/>
                          <a:pt x="7315" y="19576"/>
                          <a:pt x="6009" y="17225"/>
                        </a:cubicBezTo>
                        <a:cubicBezTo>
                          <a:pt x="4180" y="13306"/>
                          <a:pt x="784" y="10171"/>
                          <a:pt x="261" y="5730"/>
                        </a:cubicBezTo>
                        <a:cubicBezTo>
                          <a:pt x="261" y="4946"/>
                          <a:pt x="0" y="4424"/>
                          <a:pt x="0" y="3640"/>
                        </a:cubicBezTo>
                        <a:cubicBezTo>
                          <a:pt x="0" y="3640"/>
                          <a:pt x="44413" y="-2630"/>
                          <a:pt x="49638" y="1288"/>
                        </a:cubicBezTo>
                        <a:cubicBezTo>
                          <a:pt x="54863" y="5207"/>
                          <a:pt x="65575" y="10694"/>
                          <a:pt x="74719" y="13045"/>
                        </a:cubicBezTo>
                        <a:cubicBezTo>
                          <a:pt x="83863" y="15657"/>
                          <a:pt x="124096" y="30549"/>
                          <a:pt x="133762" y="31072"/>
                        </a:cubicBezTo>
                        <a:cubicBezTo>
                          <a:pt x="143429" y="31594"/>
                          <a:pt x="193851" y="31072"/>
                          <a:pt x="193851" y="31072"/>
                        </a:cubicBezTo>
                        <a:lnTo>
                          <a:pt x="193851" y="23234"/>
                        </a:lnTo>
                        <a:cubicBezTo>
                          <a:pt x="193851" y="23234"/>
                          <a:pt x="228859" y="20621"/>
                          <a:pt x="231733" y="24540"/>
                        </a:cubicBezTo>
                        <a:cubicBezTo>
                          <a:pt x="234607" y="28459"/>
                          <a:pt x="241138" y="34990"/>
                          <a:pt x="244273" y="36035"/>
                        </a:cubicBezTo>
                        <a:cubicBezTo>
                          <a:pt x="247408" y="37080"/>
                          <a:pt x="265174" y="46747"/>
                          <a:pt x="266480" y="54323"/>
                        </a:cubicBezTo>
                        <a:cubicBezTo>
                          <a:pt x="268047" y="61638"/>
                          <a:pt x="270921" y="73917"/>
                          <a:pt x="277191" y="77052"/>
                        </a:cubicBezTo>
                        <a:cubicBezTo>
                          <a:pt x="283461" y="80187"/>
                          <a:pt x="304362" y="90899"/>
                          <a:pt x="305668" y="86196"/>
                        </a:cubicBezTo>
                        <a:cubicBezTo>
                          <a:pt x="306974" y="81494"/>
                          <a:pt x="310632" y="68692"/>
                          <a:pt x="314551" y="68692"/>
                        </a:cubicBezTo>
                        <a:cubicBezTo>
                          <a:pt x="318470" y="68692"/>
                          <a:pt x="339370" y="65818"/>
                          <a:pt x="343027" y="71566"/>
                        </a:cubicBezTo>
                        <a:cubicBezTo>
                          <a:pt x="346424" y="77575"/>
                          <a:pt x="352694" y="79665"/>
                          <a:pt x="354523" y="84367"/>
                        </a:cubicBezTo>
                        <a:cubicBezTo>
                          <a:pt x="356352" y="89070"/>
                          <a:pt x="358703" y="97691"/>
                          <a:pt x="362622" y="101871"/>
                        </a:cubicBezTo>
                        <a:cubicBezTo>
                          <a:pt x="366540" y="106051"/>
                          <a:pt x="379342" y="118853"/>
                          <a:pt x="380387" y="123555"/>
                        </a:cubicBezTo>
                        <a:cubicBezTo>
                          <a:pt x="381432" y="128258"/>
                          <a:pt x="385351" y="146807"/>
                          <a:pt x="391098" y="148113"/>
                        </a:cubicBezTo>
                        <a:cubicBezTo>
                          <a:pt x="396585" y="149420"/>
                          <a:pt x="430025" y="162221"/>
                          <a:pt x="430025" y="162221"/>
                        </a:cubicBezTo>
                        <a:cubicBezTo>
                          <a:pt x="429503" y="164833"/>
                          <a:pt x="427151" y="167707"/>
                          <a:pt x="425584" y="169275"/>
                        </a:cubicBezTo>
                        <a:cubicBezTo>
                          <a:pt x="422971" y="171887"/>
                          <a:pt x="418530" y="172932"/>
                          <a:pt x="416963" y="176590"/>
                        </a:cubicBezTo>
                        <a:cubicBezTo>
                          <a:pt x="415134" y="180248"/>
                          <a:pt x="419836" y="182599"/>
                          <a:pt x="420098" y="185995"/>
                        </a:cubicBezTo>
                        <a:cubicBezTo>
                          <a:pt x="420359" y="189914"/>
                          <a:pt x="417224" y="193049"/>
                          <a:pt x="416963" y="196968"/>
                        </a:cubicBezTo>
                        <a:cubicBezTo>
                          <a:pt x="416963" y="200625"/>
                          <a:pt x="418530" y="203760"/>
                          <a:pt x="419053" y="207157"/>
                        </a:cubicBezTo>
                        <a:cubicBezTo>
                          <a:pt x="419575" y="210553"/>
                          <a:pt x="418530" y="213949"/>
                          <a:pt x="418530" y="217346"/>
                        </a:cubicBezTo>
                        <a:cubicBezTo>
                          <a:pt x="418530" y="226751"/>
                          <a:pt x="417746" y="236417"/>
                          <a:pt x="419053" y="245822"/>
                        </a:cubicBezTo>
                        <a:cubicBezTo>
                          <a:pt x="419575" y="249480"/>
                          <a:pt x="421665" y="251831"/>
                          <a:pt x="424016" y="254705"/>
                        </a:cubicBezTo>
                        <a:cubicBezTo>
                          <a:pt x="426629" y="257579"/>
                          <a:pt x="426629" y="260191"/>
                          <a:pt x="426107" y="263849"/>
                        </a:cubicBezTo>
                        <a:cubicBezTo>
                          <a:pt x="425584" y="266984"/>
                          <a:pt x="425323" y="269858"/>
                          <a:pt x="426890" y="272470"/>
                        </a:cubicBezTo>
                        <a:cubicBezTo>
                          <a:pt x="428197" y="274822"/>
                          <a:pt x="429503" y="277434"/>
                          <a:pt x="430809" y="279785"/>
                        </a:cubicBezTo>
                        <a:cubicBezTo>
                          <a:pt x="432638" y="283182"/>
                          <a:pt x="435773" y="285794"/>
                          <a:pt x="438124" y="288929"/>
                        </a:cubicBezTo>
                        <a:cubicBezTo>
                          <a:pt x="439430" y="290758"/>
                          <a:pt x="440998" y="292587"/>
                          <a:pt x="442566" y="294677"/>
                        </a:cubicBezTo>
                        <a:cubicBezTo>
                          <a:pt x="443872" y="296244"/>
                          <a:pt x="445701" y="298073"/>
                          <a:pt x="445962" y="300163"/>
                        </a:cubicBezTo>
                        <a:cubicBezTo>
                          <a:pt x="447007" y="304082"/>
                          <a:pt x="449619" y="308262"/>
                          <a:pt x="451971" y="311658"/>
                        </a:cubicBezTo>
                        <a:cubicBezTo>
                          <a:pt x="453277" y="313487"/>
                          <a:pt x="455106" y="315055"/>
                          <a:pt x="456673" y="316622"/>
                        </a:cubicBezTo>
                        <a:cubicBezTo>
                          <a:pt x="458502" y="318451"/>
                          <a:pt x="457718" y="319757"/>
                          <a:pt x="457196" y="322109"/>
                        </a:cubicBezTo>
                        <a:cubicBezTo>
                          <a:pt x="456673" y="324460"/>
                          <a:pt x="456673" y="327072"/>
                          <a:pt x="459808" y="326289"/>
                        </a:cubicBezTo>
                        <a:cubicBezTo>
                          <a:pt x="462421" y="325505"/>
                          <a:pt x="463466" y="323153"/>
                          <a:pt x="465556" y="321847"/>
                        </a:cubicBezTo>
                        <a:cubicBezTo>
                          <a:pt x="468430" y="320280"/>
                          <a:pt x="471826" y="321586"/>
                          <a:pt x="473916" y="323415"/>
                        </a:cubicBezTo>
                        <a:cubicBezTo>
                          <a:pt x="475745" y="324982"/>
                          <a:pt x="477312" y="327072"/>
                          <a:pt x="478880" y="329162"/>
                        </a:cubicBezTo>
                        <a:cubicBezTo>
                          <a:pt x="480709" y="331775"/>
                          <a:pt x="481754" y="333081"/>
                          <a:pt x="485150" y="333342"/>
                        </a:cubicBezTo>
                        <a:cubicBezTo>
                          <a:pt x="488808" y="333604"/>
                          <a:pt x="492465" y="333604"/>
                          <a:pt x="496123" y="334387"/>
                        </a:cubicBezTo>
                        <a:cubicBezTo>
                          <a:pt x="498997" y="334910"/>
                          <a:pt x="502132" y="335171"/>
                          <a:pt x="505005" y="333865"/>
                        </a:cubicBezTo>
                        <a:cubicBezTo>
                          <a:pt x="509708" y="332036"/>
                          <a:pt x="513104" y="324982"/>
                          <a:pt x="518852" y="326027"/>
                        </a:cubicBezTo>
                        <a:cubicBezTo>
                          <a:pt x="521726" y="326550"/>
                          <a:pt x="524338" y="328640"/>
                          <a:pt x="527473" y="327856"/>
                        </a:cubicBezTo>
                        <a:cubicBezTo>
                          <a:pt x="530608" y="327072"/>
                          <a:pt x="532698" y="324460"/>
                          <a:pt x="535572" y="323415"/>
                        </a:cubicBezTo>
                        <a:cubicBezTo>
                          <a:pt x="537924" y="322631"/>
                          <a:pt x="540536" y="322631"/>
                          <a:pt x="541842" y="324721"/>
                        </a:cubicBezTo>
                        <a:cubicBezTo>
                          <a:pt x="543149" y="326289"/>
                          <a:pt x="543671" y="331253"/>
                          <a:pt x="546545" y="330730"/>
                        </a:cubicBezTo>
                        <a:cubicBezTo>
                          <a:pt x="549157" y="330469"/>
                          <a:pt x="549941" y="326811"/>
                          <a:pt x="552815" y="326550"/>
                        </a:cubicBezTo>
                        <a:cubicBezTo>
                          <a:pt x="555428" y="326289"/>
                          <a:pt x="558824" y="326550"/>
                          <a:pt x="558040" y="322892"/>
                        </a:cubicBezTo>
                        <a:cubicBezTo>
                          <a:pt x="557518" y="320018"/>
                          <a:pt x="555950" y="317928"/>
                          <a:pt x="559346" y="316100"/>
                        </a:cubicBezTo>
                        <a:cubicBezTo>
                          <a:pt x="561437" y="315055"/>
                          <a:pt x="564049" y="313748"/>
                          <a:pt x="565617" y="311920"/>
                        </a:cubicBezTo>
                        <a:cubicBezTo>
                          <a:pt x="567184" y="310091"/>
                          <a:pt x="567968" y="307217"/>
                          <a:pt x="568752" y="305127"/>
                        </a:cubicBezTo>
                        <a:cubicBezTo>
                          <a:pt x="570842" y="300163"/>
                          <a:pt x="573193" y="295199"/>
                          <a:pt x="573977" y="289974"/>
                        </a:cubicBezTo>
                        <a:cubicBezTo>
                          <a:pt x="575283" y="283443"/>
                          <a:pt x="574760" y="275866"/>
                          <a:pt x="579202" y="270380"/>
                        </a:cubicBezTo>
                        <a:cubicBezTo>
                          <a:pt x="584427" y="264110"/>
                          <a:pt x="594355" y="265155"/>
                          <a:pt x="601408" y="263588"/>
                        </a:cubicBezTo>
                        <a:cubicBezTo>
                          <a:pt x="605327" y="262804"/>
                          <a:pt x="608724" y="261236"/>
                          <a:pt x="612381" y="259669"/>
                        </a:cubicBezTo>
                        <a:cubicBezTo>
                          <a:pt x="614994" y="258363"/>
                          <a:pt x="617867" y="257317"/>
                          <a:pt x="621003" y="257317"/>
                        </a:cubicBezTo>
                        <a:cubicBezTo>
                          <a:pt x="624138" y="257317"/>
                          <a:pt x="627273" y="258363"/>
                          <a:pt x="630669" y="258624"/>
                        </a:cubicBezTo>
                        <a:cubicBezTo>
                          <a:pt x="634588" y="259146"/>
                          <a:pt x="638245" y="259407"/>
                          <a:pt x="642164" y="259407"/>
                        </a:cubicBezTo>
                        <a:cubicBezTo>
                          <a:pt x="647128" y="259930"/>
                          <a:pt x="654966" y="260714"/>
                          <a:pt x="654704" y="2682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0889B01D-FB47-921C-7CFD-796FF035591C}"/>
                      </a:ext>
                    </a:extLst>
                  </p:cNvPr>
                  <p:cNvSpPr/>
                  <p:nvPr/>
                </p:nvSpPr>
                <p:spPr>
                  <a:xfrm>
                    <a:off x="2751315" y="3518413"/>
                    <a:ext cx="7073" cy="22907"/>
                  </a:xfrm>
                  <a:custGeom>
                    <a:avLst/>
                    <a:gdLst>
                      <a:gd name="connsiteX0" fmla="*/ 2613 w 7073"/>
                      <a:gd name="connsiteY0" fmla="*/ 5915 h 22907"/>
                      <a:gd name="connsiteX1" fmla="*/ 3919 w 7073"/>
                      <a:gd name="connsiteY1" fmla="*/ 1212 h 22907"/>
                      <a:gd name="connsiteX2" fmla="*/ 7054 w 7073"/>
                      <a:gd name="connsiteY2" fmla="*/ 2257 h 22907"/>
                      <a:gd name="connsiteX3" fmla="*/ 4964 w 7073"/>
                      <a:gd name="connsiteY3" fmla="*/ 11401 h 22907"/>
                      <a:gd name="connsiteX4" fmla="*/ 2613 w 7073"/>
                      <a:gd name="connsiteY4" fmla="*/ 16104 h 22907"/>
                      <a:gd name="connsiteX5" fmla="*/ 1306 w 7073"/>
                      <a:gd name="connsiteY5" fmla="*/ 22374 h 22907"/>
                      <a:gd name="connsiteX6" fmla="*/ 0 w 7073"/>
                      <a:gd name="connsiteY6" fmla="*/ 20023 h 22907"/>
                      <a:gd name="connsiteX7" fmla="*/ 1829 w 7073"/>
                      <a:gd name="connsiteY7" fmla="*/ 10095 h 22907"/>
                      <a:gd name="connsiteX8" fmla="*/ 2613 w 7073"/>
                      <a:gd name="connsiteY8" fmla="*/ 5915 h 2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73" h="22907">
                        <a:moveTo>
                          <a:pt x="2613" y="5915"/>
                        </a:moveTo>
                        <a:cubicBezTo>
                          <a:pt x="2874" y="4347"/>
                          <a:pt x="3396" y="2518"/>
                          <a:pt x="3919" y="1212"/>
                        </a:cubicBezTo>
                        <a:cubicBezTo>
                          <a:pt x="4964" y="-878"/>
                          <a:pt x="7315" y="-94"/>
                          <a:pt x="7054" y="2257"/>
                        </a:cubicBezTo>
                        <a:cubicBezTo>
                          <a:pt x="6793" y="5131"/>
                          <a:pt x="6270" y="8788"/>
                          <a:pt x="4964" y="11401"/>
                        </a:cubicBezTo>
                        <a:cubicBezTo>
                          <a:pt x="4180" y="13230"/>
                          <a:pt x="2874" y="14275"/>
                          <a:pt x="2613" y="16104"/>
                        </a:cubicBezTo>
                        <a:cubicBezTo>
                          <a:pt x="2090" y="17932"/>
                          <a:pt x="2613" y="20545"/>
                          <a:pt x="1306" y="22374"/>
                        </a:cubicBezTo>
                        <a:cubicBezTo>
                          <a:pt x="0" y="24203"/>
                          <a:pt x="0" y="20806"/>
                          <a:pt x="0" y="20023"/>
                        </a:cubicBezTo>
                        <a:cubicBezTo>
                          <a:pt x="0" y="16626"/>
                          <a:pt x="784" y="13230"/>
                          <a:pt x="1829" y="10095"/>
                        </a:cubicBezTo>
                        <a:cubicBezTo>
                          <a:pt x="2613" y="8788"/>
                          <a:pt x="2351" y="7482"/>
                          <a:pt x="2613" y="591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2002FFE2-D20B-61CB-CCA4-A248A4334C95}"/>
                      </a:ext>
                    </a:extLst>
                  </p:cNvPr>
                  <p:cNvSpPr/>
                  <p:nvPr/>
                </p:nvSpPr>
                <p:spPr>
                  <a:xfrm>
                    <a:off x="2460278" y="3662270"/>
                    <a:ext cx="5747" cy="6792"/>
                  </a:xfrm>
                  <a:custGeom>
                    <a:avLst/>
                    <a:gdLst>
                      <a:gd name="connsiteX0" fmla="*/ 5748 w 5747"/>
                      <a:gd name="connsiteY0" fmla="*/ 3396 h 6792"/>
                      <a:gd name="connsiteX1" fmla="*/ 2874 w 5747"/>
                      <a:gd name="connsiteY1" fmla="*/ 6793 h 6792"/>
                      <a:gd name="connsiteX2" fmla="*/ 0 w 5747"/>
                      <a:gd name="connsiteY2" fmla="*/ 3396 h 6792"/>
                      <a:gd name="connsiteX3" fmla="*/ 2874 w 5747"/>
                      <a:gd name="connsiteY3" fmla="*/ 0 h 6792"/>
                      <a:gd name="connsiteX4" fmla="*/ 5748 w 5747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792">
                        <a:moveTo>
                          <a:pt x="5748" y="3396"/>
                        </a:moveTo>
                        <a:cubicBezTo>
                          <a:pt x="5748" y="5225"/>
                          <a:pt x="4441" y="6793"/>
                          <a:pt x="2874" y="6793"/>
                        </a:cubicBezTo>
                        <a:cubicBezTo>
                          <a:pt x="1306" y="6793"/>
                          <a:pt x="0" y="5225"/>
                          <a:pt x="0" y="3396"/>
                        </a:cubicBezTo>
                        <a:cubicBezTo>
                          <a:pt x="0" y="1567"/>
                          <a:pt x="1306" y="0"/>
                          <a:pt x="2874" y="0"/>
                        </a:cubicBezTo>
                        <a:cubicBezTo>
                          <a:pt x="4441" y="0"/>
                          <a:pt x="5748" y="1567"/>
                          <a:pt x="5748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" name="Freeform: Shape 419">
                    <a:extLst>
                      <a:ext uri="{FF2B5EF4-FFF2-40B4-BE49-F238E27FC236}">
                        <a16:creationId xmlns:a16="http://schemas.microsoft.com/office/drawing/2014/main" id="{41BF8360-478A-EA91-1D4A-40CBA9B6D8FB}"/>
                      </a:ext>
                    </a:extLst>
                  </p:cNvPr>
                  <p:cNvSpPr/>
                  <p:nvPr/>
                </p:nvSpPr>
                <p:spPr>
                  <a:xfrm>
                    <a:off x="2555636" y="3600876"/>
                    <a:ext cx="4180" cy="4702"/>
                  </a:xfrm>
                  <a:custGeom>
                    <a:avLst/>
                    <a:gdLst>
                      <a:gd name="connsiteX0" fmla="*/ 4180 w 4180"/>
                      <a:gd name="connsiteY0" fmla="*/ 2351 h 4702"/>
                      <a:gd name="connsiteX1" fmla="*/ 2090 w 4180"/>
                      <a:gd name="connsiteY1" fmla="*/ 4703 h 4702"/>
                      <a:gd name="connsiteX2" fmla="*/ 0 w 4180"/>
                      <a:gd name="connsiteY2" fmla="*/ 2351 h 4702"/>
                      <a:gd name="connsiteX3" fmla="*/ 2090 w 4180"/>
                      <a:gd name="connsiteY3" fmla="*/ 0 h 4702"/>
                      <a:gd name="connsiteX4" fmla="*/ 4180 w 4180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4702">
                        <a:moveTo>
                          <a:pt x="4180" y="2351"/>
                        </a:moveTo>
                        <a:cubicBezTo>
                          <a:pt x="4180" y="3658"/>
                          <a:pt x="3135" y="4703"/>
                          <a:pt x="2090" y="4703"/>
                        </a:cubicBezTo>
                        <a:cubicBezTo>
                          <a:pt x="1045" y="4703"/>
                          <a:pt x="0" y="3658"/>
                          <a:pt x="0" y="2351"/>
                        </a:cubicBezTo>
                        <a:cubicBezTo>
                          <a:pt x="0" y="1045"/>
                          <a:pt x="1045" y="0"/>
                          <a:pt x="2090" y="0"/>
                        </a:cubicBezTo>
                        <a:cubicBezTo>
                          <a:pt x="3135" y="0"/>
                          <a:pt x="4180" y="1045"/>
                          <a:pt x="4180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" name="Freeform: Shape 420">
                    <a:extLst>
                      <a:ext uri="{FF2B5EF4-FFF2-40B4-BE49-F238E27FC236}">
                        <a16:creationId xmlns:a16="http://schemas.microsoft.com/office/drawing/2014/main" id="{776820D5-C7BF-E4A9-5EC2-F387A3F0C736}"/>
                      </a:ext>
                    </a:extLst>
                  </p:cNvPr>
                  <p:cNvSpPr/>
                  <p:nvPr/>
                </p:nvSpPr>
                <p:spPr>
                  <a:xfrm>
                    <a:off x="2486664" y="3539742"/>
                    <a:ext cx="3657" cy="5747"/>
                  </a:xfrm>
                  <a:custGeom>
                    <a:avLst/>
                    <a:gdLst>
                      <a:gd name="connsiteX0" fmla="*/ 3658 w 3657"/>
                      <a:gd name="connsiteY0" fmla="*/ 2874 h 5747"/>
                      <a:gd name="connsiteX1" fmla="*/ 1829 w 3657"/>
                      <a:gd name="connsiteY1" fmla="*/ 5747 h 5747"/>
                      <a:gd name="connsiteX2" fmla="*/ 0 w 3657"/>
                      <a:gd name="connsiteY2" fmla="*/ 2874 h 5747"/>
                      <a:gd name="connsiteX3" fmla="*/ 1829 w 3657"/>
                      <a:gd name="connsiteY3" fmla="*/ 0 h 5747"/>
                      <a:gd name="connsiteX4" fmla="*/ 3658 w 3657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7" h="5747">
                        <a:moveTo>
                          <a:pt x="3658" y="2874"/>
                        </a:moveTo>
                        <a:cubicBezTo>
                          <a:pt x="3658" y="4441"/>
                          <a:pt x="2874" y="5747"/>
                          <a:pt x="1829" y="5747"/>
                        </a:cubicBezTo>
                        <a:cubicBezTo>
                          <a:pt x="784" y="5747"/>
                          <a:pt x="0" y="4441"/>
                          <a:pt x="0" y="2874"/>
                        </a:cubicBezTo>
                        <a:cubicBezTo>
                          <a:pt x="0" y="1306"/>
                          <a:pt x="784" y="0"/>
                          <a:pt x="1829" y="0"/>
                        </a:cubicBezTo>
                        <a:cubicBezTo>
                          <a:pt x="2874" y="0"/>
                          <a:pt x="3658" y="1306"/>
                          <a:pt x="3658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0F6E15D1-3B4F-4084-DE10-87FB3BCE3A37}"/>
                      </a:ext>
                    </a:extLst>
                  </p:cNvPr>
                  <p:cNvSpPr/>
                  <p:nvPr/>
                </p:nvSpPr>
                <p:spPr>
                  <a:xfrm>
                    <a:off x="2368031" y="3447229"/>
                    <a:ext cx="6954" cy="8477"/>
                  </a:xfrm>
                  <a:custGeom>
                    <a:avLst/>
                    <a:gdLst>
                      <a:gd name="connsiteX0" fmla="*/ 3681 w 6954"/>
                      <a:gd name="connsiteY0" fmla="*/ 8389 h 8477"/>
                      <a:gd name="connsiteX1" fmla="*/ 3159 w 6954"/>
                      <a:gd name="connsiteY1" fmla="*/ 8389 h 8477"/>
                      <a:gd name="connsiteX2" fmla="*/ 285 w 6954"/>
                      <a:gd name="connsiteY2" fmla="*/ 6822 h 8477"/>
                      <a:gd name="connsiteX3" fmla="*/ 546 w 6954"/>
                      <a:gd name="connsiteY3" fmla="*/ 2119 h 8477"/>
                      <a:gd name="connsiteX4" fmla="*/ 2897 w 6954"/>
                      <a:gd name="connsiteY4" fmla="*/ 29 h 8477"/>
                      <a:gd name="connsiteX5" fmla="*/ 6555 w 6954"/>
                      <a:gd name="connsiteY5" fmla="*/ 2380 h 8477"/>
                      <a:gd name="connsiteX6" fmla="*/ 6294 w 6954"/>
                      <a:gd name="connsiteY6" fmla="*/ 6299 h 8477"/>
                      <a:gd name="connsiteX7" fmla="*/ 3681 w 6954"/>
                      <a:gd name="connsiteY7" fmla="*/ 8389 h 8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4" h="8477">
                        <a:moveTo>
                          <a:pt x="3681" y="8389"/>
                        </a:moveTo>
                        <a:cubicBezTo>
                          <a:pt x="3420" y="8389"/>
                          <a:pt x="3159" y="8389"/>
                          <a:pt x="3159" y="8389"/>
                        </a:cubicBezTo>
                        <a:cubicBezTo>
                          <a:pt x="1591" y="8650"/>
                          <a:pt x="807" y="8389"/>
                          <a:pt x="285" y="6822"/>
                        </a:cubicBezTo>
                        <a:cubicBezTo>
                          <a:pt x="-238" y="5254"/>
                          <a:pt x="24" y="3425"/>
                          <a:pt x="546" y="2119"/>
                        </a:cubicBezTo>
                        <a:cubicBezTo>
                          <a:pt x="807" y="1335"/>
                          <a:pt x="1852" y="-232"/>
                          <a:pt x="2897" y="29"/>
                        </a:cubicBezTo>
                        <a:cubicBezTo>
                          <a:pt x="4204" y="290"/>
                          <a:pt x="5771" y="1335"/>
                          <a:pt x="6555" y="2380"/>
                        </a:cubicBezTo>
                        <a:cubicBezTo>
                          <a:pt x="7339" y="3425"/>
                          <a:pt x="6816" y="5254"/>
                          <a:pt x="6294" y="6299"/>
                        </a:cubicBezTo>
                        <a:cubicBezTo>
                          <a:pt x="5771" y="7867"/>
                          <a:pt x="4726" y="8128"/>
                          <a:pt x="3681" y="838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E18D64E4-8320-D6FA-59A0-67ED3AE8F4E8}"/>
                      </a:ext>
                    </a:extLst>
                  </p:cNvPr>
                  <p:cNvSpPr/>
                  <p:nvPr/>
                </p:nvSpPr>
                <p:spPr>
                  <a:xfrm>
                    <a:off x="2404197" y="3417565"/>
                    <a:ext cx="13429" cy="14352"/>
                  </a:xfrm>
                  <a:custGeom>
                    <a:avLst/>
                    <a:gdLst>
                      <a:gd name="connsiteX0" fmla="*/ 433 w 13429"/>
                      <a:gd name="connsiteY0" fmla="*/ 1739 h 14352"/>
                      <a:gd name="connsiteX1" fmla="*/ 3045 w 13429"/>
                      <a:gd name="connsiteY1" fmla="*/ 172 h 14352"/>
                      <a:gd name="connsiteX2" fmla="*/ 5135 w 13429"/>
                      <a:gd name="connsiteY2" fmla="*/ 433 h 14352"/>
                      <a:gd name="connsiteX3" fmla="*/ 6703 w 13429"/>
                      <a:gd name="connsiteY3" fmla="*/ 2523 h 14352"/>
                      <a:gd name="connsiteX4" fmla="*/ 12189 w 13429"/>
                      <a:gd name="connsiteY4" fmla="*/ 9054 h 14352"/>
                      <a:gd name="connsiteX5" fmla="*/ 12451 w 13429"/>
                      <a:gd name="connsiteY5" fmla="*/ 14018 h 14352"/>
                      <a:gd name="connsiteX6" fmla="*/ 9577 w 13429"/>
                      <a:gd name="connsiteY6" fmla="*/ 14279 h 14352"/>
                      <a:gd name="connsiteX7" fmla="*/ 7225 w 13429"/>
                      <a:gd name="connsiteY7" fmla="*/ 12712 h 14352"/>
                      <a:gd name="connsiteX8" fmla="*/ 4613 w 13429"/>
                      <a:gd name="connsiteY8" fmla="*/ 10360 h 14352"/>
                      <a:gd name="connsiteX9" fmla="*/ 2523 w 13429"/>
                      <a:gd name="connsiteY9" fmla="*/ 8009 h 14352"/>
                      <a:gd name="connsiteX10" fmla="*/ 172 w 13429"/>
                      <a:gd name="connsiteY10" fmla="*/ 4613 h 14352"/>
                      <a:gd name="connsiteX11" fmla="*/ 433 w 13429"/>
                      <a:gd name="connsiteY11" fmla="*/ 1739 h 14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29" h="14352">
                        <a:moveTo>
                          <a:pt x="433" y="1739"/>
                        </a:moveTo>
                        <a:cubicBezTo>
                          <a:pt x="955" y="955"/>
                          <a:pt x="2000" y="433"/>
                          <a:pt x="3045" y="172"/>
                        </a:cubicBezTo>
                        <a:cubicBezTo>
                          <a:pt x="3829" y="-90"/>
                          <a:pt x="4613" y="-90"/>
                          <a:pt x="5135" y="433"/>
                        </a:cubicBezTo>
                        <a:cubicBezTo>
                          <a:pt x="5658" y="955"/>
                          <a:pt x="6181" y="1739"/>
                          <a:pt x="6703" y="2523"/>
                        </a:cubicBezTo>
                        <a:cubicBezTo>
                          <a:pt x="8271" y="4874"/>
                          <a:pt x="10622" y="6442"/>
                          <a:pt x="12189" y="9054"/>
                        </a:cubicBezTo>
                        <a:cubicBezTo>
                          <a:pt x="12712" y="10099"/>
                          <a:pt x="14541" y="13757"/>
                          <a:pt x="12451" y="14018"/>
                        </a:cubicBezTo>
                        <a:cubicBezTo>
                          <a:pt x="11667" y="14018"/>
                          <a:pt x="10361" y="14541"/>
                          <a:pt x="9577" y="14279"/>
                        </a:cubicBezTo>
                        <a:cubicBezTo>
                          <a:pt x="8532" y="14279"/>
                          <a:pt x="7748" y="13234"/>
                          <a:pt x="7225" y="12712"/>
                        </a:cubicBezTo>
                        <a:cubicBezTo>
                          <a:pt x="6181" y="11928"/>
                          <a:pt x="5397" y="11406"/>
                          <a:pt x="4613" y="10360"/>
                        </a:cubicBezTo>
                        <a:cubicBezTo>
                          <a:pt x="3829" y="9577"/>
                          <a:pt x="3307" y="8793"/>
                          <a:pt x="2523" y="8009"/>
                        </a:cubicBezTo>
                        <a:cubicBezTo>
                          <a:pt x="1217" y="6964"/>
                          <a:pt x="433" y="6442"/>
                          <a:pt x="172" y="4613"/>
                        </a:cubicBezTo>
                        <a:cubicBezTo>
                          <a:pt x="-90" y="3568"/>
                          <a:pt x="-90" y="2523"/>
                          <a:pt x="433" y="173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ECD6AAEE-A331-47B1-AA79-0A7537CD2ADC}"/>
                      </a:ext>
                    </a:extLst>
                  </p:cNvPr>
                  <p:cNvSpPr/>
                  <p:nvPr/>
                </p:nvSpPr>
                <p:spPr>
                  <a:xfrm>
                    <a:off x="2421248" y="3437831"/>
                    <a:ext cx="5623" cy="5508"/>
                  </a:xfrm>
                  <a:custGeom>
                    <a:avLst/>
                    <a:gdLst>
                      <a:gd name="connsiteX0" fmla="*/ 1148 w 5623"/>
                      <a:gd name="connsiteY0" fmla="*/ 3941 h 5508"/>
                      <a:gd name="connsiteX1" fmla="*/ 886 w 5623"/>
                      <a:gd name="connsiteY1" fmla="*/ 283 h 5508"/>
                      <a:gd name="connsiteX2" fmla="*/ 4805 w 5623"/>
                      <a:gd name="connsiteY2" fmla="*/ 2634 h 5508"/>
                      <a:gd name="connsiteX3" fmla="*/ 4283 w 5623"/>
                      <a:gd name="connsiteY3" fmla="*/ 5508 h 5508"/>
                      <a:gd name="connsiteX4" fmla="*/ 1148 w 5623"/>
                      <a:gd name="connsiteY4" fmla="*/ 3941 h 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23" h="5508">
                        <a:moveTo>
                          <a:pt x="1148" y="3941"/>
                        </a:moveTo>
                        <a:cubicBezTo>
                          <a:pt x="103" y="2896"/>
                          <a:pt x="-681" y="1328"/>
                          <a:pt x="886" y="283"/>
                        </a:cubicBezTo>
                        <a:cubicBezTo>
                          <a:pt x="2715" y="-762"/>
                          <a:pt x="4021" y="1328"/>
                          <a:pt x="4805" y="2634"/>
                        </a:cubicBezTo>
                        <a:cubicBezTo>
                          <a:pt x="5589" y="3679"/>
                          <a:pt x="6373" y="5508"/>
                          <a:pt x="4283" y="5508"/>
                        </a:cubicBezTo>
                        <a:cubicBezTo>
                          <a:pt x="2976" y="5508"/>
                          <a:pt x="2193" y="4986"/>
                          <a:pt x="1148" y="394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C999B7C9-E8CC-A2F3-9502-BEE64AD6B1E2}"/>
                      </a:ext>
                    </a:extLst>
                  </p:cNvPr>
                  <p:cNvSpPr/>
                  <p:nvPr/>
                </p:nvSpPr>
                <p:spPr>
                  <a:xfrm>
                    <a:off x="2302545" y="3427403"/>
                    <a:ext cx="5225" cy="10432"/>
                  </a:xfrm>
                  <a:custGeom>
                    <a:avLst/>
                    <a:gdLst>
                      <a:gd name="connsiteX0" fmla="*/ 1502 w 5225"/>
                      <a:gd name="connsiteY0" fmla="*/ 784 h 10432"/>
                      <a:gd name="connsiteX1" fmla="*/ 3331 w 5225"/>
                      <a:gd name="connsiteY1" fmla="*/ 0 h 10432"/>
                      <a:gd name="connsiteX2" fmla="*/ 4899 w 5225"/>
                      <a:gd name="connsiteY2" fmla="*/ 784 h 10432"/>
                      <a:gd name="connsiteX3" fmla="*/ 5160 w 5225"/>
                      <a:gd name="connsiteY3" fmla="*/ 2874 h 10432"/>
                      <a:gd name="connsiteX4" fmla="*/ 4376 w 5225"/>
                      <a:gd name="connsiteY4" fmla="*/ 8099 h 10432"/>
                      <a:gd name="connsiteX5" fmla="*/ 3853 w 5225"/>
                      <a:gd name="connsiteY5" fmla="*/ 10189 h 10432"/>
                      <a:gd name="connsiteX6" fmla="*/ 1763 w 5225"/>
                      <a:gd name="connsiteY6" fmla="*/ 7838 h 10432"/>
                      <a:gd name="connsiteX7" fmla="*/ 196 w 5225"/>
                      <a:gd name="connsiteY7" fmla="*/ 3396 h 10432"/>
                      <a:gd name="connsiteX8" fmla="*/ 196 w 5225"/>
                      <a:gd name="connsiteY8" fmla="*/ 1567 h 10432"/>
                      <a:gd name="connsiteX9" fmla="*/ 1502 w 5225"/>
                      <a:gd name="connsiteY9" fmla="*/ 784 h 10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25" h="10432">
                        <a:moveTo>
                          <a:pt x="1502" y="784"/>
                        </a:moveTo>
                        <a:cubicBezTo>
                          <a:pt x="2025" y="522"/>
                          <a:pt x="2809" y="0"/>
                          <a:pt x="3331" y="0"/>
                        </a:cubicBezTo>
                        <a:cubicBezTo>
                          <a:pt x="4115" y="0"/>
                          <a:pt x="4376" y="0"/>
                          <a:pt x="4899" y="784"/>
                        </a:cubicBezTo>
                        <a:cubicBezTo>
                          <a:pt x="5421" y="1567"/>
                          <a:pt x="5160" y="2090"/>
                          <a:pt x="5160" y="2874"/>
                        </a:cubicBezTo>
                        <a:cubicBezTo>
                          <a:pt x="5160" y="4703"/>
                          <a:pt x="4376" y="6270"/>
                          <a:pt x="4376" y="8099"/>
                        </a:cubicBezTo>
                        <a:cubicBezTo>
                          <a:pt x="4376" y="8883"/>
                          <a:pt x="4376" y="9666"/>
                          <a:pt x="3853" y="10189"/>
                        </a:cubicBezTo>
                        <a:cubicBezTo>
                          <a:pt x="2547" y="11234"/>
                          <a:pt x="2025" y="8621"/>
                          <a:pt x="1763" y="7838"/>
                        </a:cubicBezTo>
                        <a:cubicBezTo>
                          <a:pt x="1241" y="6531"/>
                          <a:pt x="719" y="4964"/>
                          <a:pt x="196" y="3396"/>
                        </a:cubicBezTo>
                        <a:cubicBezTo>
                          <a:pt x="-65" y="2874"/>
                          <a:pt x="-65" y="2090"/>
                          <a:pt x="196" y="1567"/>
                        </a:cubicBezTo>
                        <a:cubicBezTo>
                          <a:pt x="457" y="1045"/>
                          <a:pt x="980" y="1045"/>
                          <a:pt x="1502" y="7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3C32F782-B52F-FDD1-74DF-E7C983476559}"/>
                    </a:ext>
                  </a:extLst>
                </p:cNvPr>
                <p:cNvSpPr/>
                <p:nvPr/>
              </p:nvSpPr>
              <p:spPr>
                <a:xfrm>
                  <a:off x="2979129" y="3626478"/>
                  <a:ext cx="9722" cy="8360"/>
                </a:xfrm>
                <a:custGeom>
                  <a:avLst/>
                  <a:gdLst>
                    <a:gd name="connsiteX0" fmla="*/ 1045 w 9722"/>
                    <a:gd name="connsiteY0" fmla="*/ 8360 h 8360"/>
                    <a:gd name="connsiteX1" fmla="*/ 523 w 9722"/>
                    <a:gd name="connsiteY1" fmla="*/ 8360 h 8360"/>
                    <a:gd name="connsiteX2" fmla="*/ 0 w 9722"/>
                    <a:gd name="connsiteY2" fmla="*/ 6793 h 8360"/>
                    <a:gd name="connsiteX3" fmla="*/ 1045 w 9722"/>
                    <a:gd name="connsiteY3" fmla="*/ 4703 h 8360"/>
                    <a:gd name="connsiteX4" fmla="*/ 3135 w 9722"/>
                    <a:gd name="connsiteY4" fmla="*/ 2090 h 8360"/>
                    <a:gd name="connsiteX5" fmla="*/ 5225 w 9722"/>
                    <a:gd name="connsiteY5" fmla="*/ 784 h 8360"/>
                    <a:gd name="connsiteX6" fmla="*/ 7838 w 9722"/>
                    <a:gd name="connsiteY6" fmla="*/ 0 h 8360"/>
                    <a:gd name="connsiteX7" fmla="*/ 9405 w 9722"/>
                    <a:gd name="connsiteY7" fmla="*/ 523 h 8360"/>
                    <a:gd name="connsiteX8" fmla="*/ 8099 w 9722"/>
                    <a:gd name="connsiteY8" fmla="*/ 4441 h 8360"/>
                    <a:gd name="connsiteX9" fmla="*/ 6270 w 9722"/>
                    <a:gd name="connsiteY9" fmla="*/ 6270 h 8360"/>
                    <a:gd name="connsiteX10" fmla="*/ 4180 w 9722"/>
                    <a:gd name="connsiteY10" fmla="*/ 7054 h 8360"/>
                    <a:gd name="connsiteX11" fmla="*/ 2613 w 9722"/>
                    <a:gd name="connsiteY11" fmla="*/ 8099 h 8360"/>
                    <a:gd name="connsiteX12" fmla="*/ 1568 w 9722"/>
                    <a:gd name="connsiteY12" fmla="*/ 8360 h 8360"/>
                    <a:gd name="connsiteX13" fmla="*/ 1045 w 9722"/>
                    <a:gd name="connsiteY13" fmla="*/ 836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722" h="8360">
                      <a:moveTo>
                        <a:pt x="1045" y="8360"/>
                      </a:moveTo>
                      <a:cubicBezTo>
                        <a:pt x="784" y="8360"/>
                        <a:pt x="523" y="8360"/>
                        <a:pt x="523" y="8360"/>
                      </a:cubicBezTo>
                      <a:cubicBezTo>
                        <a:pt x="0" y="8099"/>
                        <a:pt x="0" y="7315"/>
                        <a:pt x="0" y="6793"/>
                      </a:cubicBezTo>
                      <a:cubicBezTo>
                        <a:pt x="0" y="6009"/>
                        <a:pt x="523" y="5225"/>
                        <a:pt x="1045" y="4703"/>
                      </a:cubicBezTo>
                      <a:cubicBezTo>
                        <a:pt x="1829" y="3919"/>
                        <a:pt x="2351" y="2874"/>
                        <a:pt x="3135" y="2090"/>
                      </a:cubicBezTo>
                      <a:cubicBezTo>
                        <a:pt x="3658" y="1568"/>
                        <a:pt x="4441" y="1045"/>
                        <a:pt x="5225" y="784"/>
                      </a:cubicBezTo>
                      <a:cubicBezTo>
                        <a:pt x="6009" y="261"/>
                        <a:pt x="7054" y="0"/>
                        <a:pt x="7838" y="0"/>
                      </a:cubicBezTo>
                      <a:cubicBezTo>
                        <a:pt x="8360" y="0"/>
                        <a:pt x="9144" y="0"/>
                        <a:pt x="9405" y="523"/>
                      </a:cubicBezTo>
                      <a:cubicBezTo>
                        <a:pt x="10450" y="1829"/>
                        <a:pt x="8622" y="3396"/>
                        <a:pt x="8099" y="4441"/>
                      </a:cubicBezTo>
                      <a:cubicBezTo>
                        <a:pt x="7576" y="5225"/>
                        <a:pt x="7054" y="6009"/>
                        <a:pt x="6270" y="6270"/>
                      </a:cubicBezTo>
                      <a:cubicBezTo>
                        <a:pt x="5486" y="6531"/>
                        <a:pt x="4703" y="6793"/>
                        <a:pt x="4180" y="7054"/>
                      </a:cubicBezTo>
                      <a:cubicBezTo>
                        <a:pt x="3658" y="7315"/>
                        <a:pt x="3135" y="7838"/>
                        <a:pt x="2613" y="8099"/>
                      </a:cubicBezTo>
                      <a:cubicBezTo>
                        <a:pt x="2351" y="8360"/>
                        <a:pt x="2090" y="8360"/>
                        <a:pt x="1568" y="8360"/>
                      </a:cubicBezTo>
                      <a:cubicBezTo>
                        <a:pt x="1306" y="8099"/>
                        <a:pt x="1306" y="8360"/>
                        <a:pt x="1045" y="83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0" name="Graphic 3">
                <a:extLst>
                  <a:ext uri="{FF2B5EF4-FFF2-40B4-BE49-F238E27FC236}">
                    <a16:creationId xmlns:a16="http://schemas.microsoft.com/office/drawing/2014/main" id="{27C6B701-856F-37F2-2F25-E780DFFF2DA5}"/>
                  </a:ext>
                </a:extLst>
              </p:cNvPr>
              <p:cNvGrpSpPr/>
              <p:nvPr/>
            </p:nvGrpSpPr>
            <p:grpSpPr>
              <a:xfrm>
                <a:off x="8052173" y="4408934"/>
                <a:ext cx="202266" cy="171220"/>
                <a:chOff x="8052173" y="4408934"/>
                <a:chExt cx="202266" cy="171220"/>
              </a:xfrm>
              <a:solidFill>
                <a:srgbClr val="D5D7D8"/>
              </a:solidFill>
            </p:grpSpPr>
            <p:sp>
              <p:nvSpPr>
                <p:cNvPr id="402" name="Freeform: Shape 401">
                  <a:extLst>
                    <a:ext uri="{FF2B5EF4-FFF2-40B4-BE49-F238E27FC236}">
                      <a16:creationId xmlns:a16="http://schemas.microsoft.com/office/drawing/2014/main" id="{454E2151-5A3F-6934-F298-32238B26CCEC}"/>
                    </a:ext>
                  </a:extLst>
                </p:cNvPr>
                <p:cNvSpPr/>
                <p:nvPr/>
              </p:nvSpPr>
              <p:spPr>
                <a:xfrm>
                  <a:off x="8170000" y="4492275"/>
                  <a:ext cx="9405" cy="9405"/>
                </a:xfrm>
                <a:custGeom>
                  <a:avLst/>
                  <a:gdLst>
                    <a:gd name="connsiteX0" fmla="*/ 9405 w 9405"/>
                    <a:gd name="connsiteY0" fmla="*/ 4703 h 9405"/>
                    <a:gd name="connsiteX1" fmla="*/ 4703 w 9405"/>
                    <a:gd name="connsiteY1" fmla="*/ 9405 h 9405"/>
                    <a:gd name="connsiteX2" fmla="*/ 0 w 9405"/>
                    <a:gd name="connsiteY2" fmla="*/ 4703 h 9405"/>
                    <a:gd name="connsiteX3" fmla="*/ 4703 w 9405"/>
                    <a:gd name="connsiteY3" fmla="*/ 0 h 9405"/>
                    <a:gd name="connsiteX4" fmla="*/ 9405 w 9405"/>
                    <a:gd name="connsiteY4" fmla="*/ 4703 h 9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05" h="9405">
                      <a:moveTo>
                        <a:pt x="9405" y="4703"/>
                      </a:moveTo>
                      <a:cubicBezTo>
                        <a:pt x="9405" y="7300"/>
                        <a:pt x="7300" y="9405"/>
                        <a:pt x="4703" y="9405"/>
                      </a:cubicBezTo>
                      <a:cubicBezTo>
                        <a:pt x="2105" y="9405"/>
                        <a:pt x="0" y="7300"/>
                        <a:pt x="0" y="4703"/>
                      </a:cubicBezTo>
                      <a:cubicBezTo>
                        <a:pt x="0" y="2105"/>
                        <a:pt x="2105" y="0"/>
                        <a:pt x="4703" y="0"/>
                      </a:cubicBezTo>
                      <a:cubicBezTo>
                        <a:pt x="7300" y="0"/>
                        <a:pt x="9405" y="2105"/>
                        <a:pt x="9405" y="470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" name="Freeform: Shape 402">
                  <a:extLst>
                    <a:ext uri="{FF2B5EF4-FFF2-40B4-BE49-F238E27FC236}">
                      <a16:creationId xmlns:a16="http://schemas.microsoft.com/office/drawing/2014/main" id="{C4548CD0-840D-D778-BBD9-DC044A5CAFB7}"/>
                    </a:ext>
                  </a:extLst>
                </p:cNvPr>
                <p:cNvSpPr/>
                <p:nvPr/>
              </p:nvSpPr>
              <p:spPr>
                <a:xfrm>
                  <a:off x="8144136" y="4504815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3919"/>
                        <a:pt x="4180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03">
                  <a:extLst>
                    <a:ext uri="{FF2B5EF4-FFF2-40B4-BE49-F238E27FC236}">
                      <a16:creationId xmlns:a16="http://schemas.microsoft.com/office/drawing/2014/main" id="{9CA28B98-5EE4-39F1-5938-3B55DBB42D75}"/>
                    </a:ext>
                  </a:extLst>
                </p:cNvPr>
                <p:cNvSpPr/>
                <p:nvPr/>
              </p:nvSpPr>
              <p:spPr>
                <a:xfrm>
                  <a:off x="8114091" y="4500112"/>
                  <a:ext cx="7314" cy="7315"/>
                </a:xfrm>
                <a:custGeom>
                  <a:avLst/>
                  <a:gdLst>
                    <a:gd name="connsiteX0" fmla="*/ 7315 w 7314"/>
                    <a:gd name="connsiteY0" fmla="*/ 3658 h 7315"/>
                    <a:gd name="connsiteX1" fmla="*/ 3657 w 7314"/>
                    <a:gd name="connsiteY1" fmla="*/ 7315 h 7315"/>
                    <a:gd name="connsiteX2" fmla="*/ 0 w 7314"/>
                    <a:gd name="connsiteY2" fmla="*/ 3658 h 7315"/>
                    <a:gd name="connsiteX3" fmla="*/ 3657 w 7314"/>
                    <a:gd name="connsiteY3" fmla="*/ 0 h 7315"/>
                    <a:gd name="connsiteX4" fmla="*/ 7315 w 7314"/>
                    <a:gd name="connsiteY4" fmla="*/ 3658 h 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4" h="7315">
                      <a:moveTo>
                        <a:pt x="7315" y="3658"/>
                      </a:moveTo>
                      <a:cubicBezTo>
                        <a:pt x="7315" y="5747"/>
                        <a:pt x="5747" y="7315"/>
                        <a:pt x="3657" y="7315"/>
                      </a:cubicBezTo>
                      <a:cubicBezTo>
                        <a:pt x="1567" y="7315"/>
                        <a:pt x="0" y="5747"/>
                        <a:pt x="0" y="3658"/>
                      </a:cubicBezTo>
                      <a:cubicBezTo>
                        <a:pt x="0" y="1567"/>
                        <a:pt x="1567" y="0"/>
                        <a:pt x="3657" y="0"/>
                      </a:cubicBezTo>
                      <a:cubicBezTo>
                        <a:pt x="5747" y="0"/>
                        <a:pt x="7315" y="1567"/>
                        <a:pt x="7315" y="36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04">
                  <a:extLst>
                    <a:ext uri="{FF2B5EF4-FFF2-40B4-BE49-F238E27FC236}">
                      <a16:creationId xmlns:a16="http://schemas.microsoft.com/office/drawing/2014/main" id="{B82CE709-27ED-9EC9-7E8D-83A14F9DD21C}"/>
                    </a:ext>
                  </a:extLst>
                </p:cNvPr>
                <p:cNvSpPr/>
                <p:nvPr/>
              </p:nvSpPr>
              <p:spPr>
                <a:xfrm>
                  <a:off x="8114352" y="4489401"/>
                  <a:ext cx="3657" cy="3657"/>
                </a:xfrm>
                <a:custGeom>
                  <a:avLst/>
                  <a:gdLst>
                    <a:gd name="connsiteX0" fmla="*/ 3658 w 3657"/>
                    <a:gd name="connsiteY0" fmla="*/ 1829 h 3657"/>
                    <a:gd name="connsiteX1" fmla="*/ 1829 w 3657"/>
                    <a:gd name="connsiteY1" fmla="*/ 3658 h 3657"/>
                    <a:gd name="connsiteX2" fmla="*/ 0 w 3657"/>
                    <a:gd name="connsiteY2" fmla="*/ 1829 h 3657"/>
                    <a:gd name="connsiteX3" fmla="*/ 1829 w 3657"/>
                    <a:gd name="connsiteY3" fmla="*/ 0 h 3657"/>
                    <a:gd name="connsiteX4" fmla="*/ 3658 w 3657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657">
                      <a:moveTo>
                        <a:pt x="3658" y="1829"/>
                      </a:moveTo>
                      <a:cubicBezTo>
                        <a:pt x="3658" y="2874"/>
                        <a:pt x="2874" y="3658"/>
                        <a:pt x="1829" y="3658"/>
                      </a:cubicBezTo>
                      <a:cubicBezTo>
                        <a:pt x="784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613" y="0"/>
                        <a:pt x="3658" y="1045"/>
                        <a:pt x="3658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" name="Freeform: Shape 405">
                  <a:extLst>
                    <a:ext uri="{FF2B5EF4-FFF2-40B4-BE49-F238E27FC236}">
                      <a16:creationId xmlns:a16="http://schemas.microsoft.com/office/drawing/2014/main" id="{082DA406-F9B0-3019-E406-F7FD6FC53280}"/>
                    </a:ext>
                  </a:extLst>
                </p:cNvPr>
                <p:cNvSpPr/>
                <p:nvPr/>
              </p:nvSpPr>
              <p:spPr>
                <a:xfrm>
                  <a:off x="8136298" y="4489662"/>
                  <a:ext cx="7315" cy="7315"/>
                </a:xfrm>
                <a:custGeom>
                  <a:avLst/>
                  <a:gdLst>
                    <a:gd name="connsiteX0" fmla="*/ 7315 w 7315"/>
                    <a:gd name="connsiteY0" fmla="*/ 3658 h 7315"/>
                    <a:gd name="connsiteX1" fmla="*/ 3658 w 7315"/>
                    <a:gd name="connsiteY1" fmla="*/ 7315 h 7315"/>
                    <a:gd name="connsiteX2" fmla="*/ 0 w 7315"/>
                    <a:gd name="connsiteY2" fmla="*/ 3658 h 7315"/>
                    <a:gd name="connsiteX3" fmla="*/ 3658 w 7315"/>
                    <a:gd name="connsiteY3" fmla="*/ 0 h 7315"/>
                    <a:gd name="connsiteX4" fmla="*/ 7315 w 7315"/>
                    <a:gd name="connsiteY4" fmla="*/ 3658 h 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7315">
                      <a:moveTo>
                        <a:pt x="7315" y="3658"/>
                      </a:moveTo>
                      <a:cubicBezTo>
                        <a:pt x="7315" y="5678"/>
                        <a:pt x="5678" y="7315"/>
                        <a:pt x="3658" y="7315"/>
                      </a:cubicBezTo>
                      <a:cubicBezTo>
                        <a:pt x="1638" y="7315"/>
                        <a:pt x="0" y="5678"/>
                        <a:pt x="0" y="3658"/>
                      </a:cubicBezTo>
                      <a:cubicBezTo>
                        <a:pt x="0" y="1638"/>
                        <a:pt x="1638" y="0"/>
                        <a:pt x="3658" y="0"/>
                      </a:cubicBezTo>
                      <a:cubicBezTo>
                        <a:pt x="5678" y="0"/>
                        <a:pt x="7315" y="1638"/>
                        <a:pt x="7315" y="36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51B67F62-C430-7FBA-4A01-A1F88CE1D3A4}"/>
                    </a:ext>
                  </a:extLst>
                </p:cNvPr>
                <p:cNvSpPr/>
                <p:nvPr/>
              </p:nvSpPr>
              <p:spPr>
                <a:xfrm>
                  <a:off x="8172612" y="4525715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9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9" y="0"/>
                        <a:pt x="7838" y="1567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F479B506-3ECD-469E-008D-489DA468DF51}"/>
                    </a:ext>
                  </a:extLst>
                </p:cNvPr>
                <p:cNvSpPr/>
                <p:nvPr/>
              </p:nvSpPr>
              <p:spPr>
                <a:xfrm>
                  <a:off x="8204224" y="4515265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83"/>
                        <a:pt x="6083" y="7838"/>
                        <a:pt x="3919" y="7838"/>
                      </a:cubicBezTo>
                      <a:cubicBezTo>
                        <a:pt x="1755" y="7838"/>
                        <a:pt x="0" y="6083"/>
                        <a:pt x="0" y="3919"/>
                      </a:cubicBezTo>
                      <a:cubicBezTo>
                        <a:pt x="0" y="1755"/>
                        <a:pt x="1755" y="0"/>
                        <a:pt x="3919" y="0"/>
                      </a:cubicBezTo>
                      <a:cubicBezTo>
                        <a:pt x="6083" y="0"/>
                        <a:pt x="7838" y="1755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0D57A425-6FCA-7BD5-3EE4-064FD82FB1C6}"/>
                    </a:ext>
                  </a:extLst>
                </p:cNvPr>
                <p:cNvSpPr/>
                <p:nvPr/>
              </p:nvSpPr>
              <p:spPr>
                <a:xfrm>
                  <a:off x="8163730" y="4438717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8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8" y="0"/>
                        <a:pt x="7838" y="1829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8E7B034B-2838-DBD1-B23C-E90BDCFDA1BC}"/>
                    </a:ext>
                  </a:extLst>
                </p:cNvPr>
                <p:cNvSpPr/>
                <p:nvPr/>
              </p:nvSpPr>
              <p:spPr>
                <a:xfrm>
                  <a:off x="8152234" y="4473203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9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9" y="0"/>
                        <a:pt x="7838" y="1568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781256AF-BD70-17CC-6798-2D9A47DE2C7F}"/>
                    </a:ext>
                  </a:extLst>
                </p:cNvPr>
                <p:cNvSpPr/>
                <p:nvPr/>
              </p:nvSpPr>
              <p:spPr>
                <a:xfrm>
                  <a:off x="8128460" y="4424087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8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8" y="0"/>
                        <a:pt x="7838" y="1829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4B7D54E2-625E-196C-F3BF-2932F922FDA0}"/>
                    </a:ext>
                  </a:extLst>
                </p:cNvPr>
                <p:cNvSpPr/>
                <p:nvPr/>
              </p:nvSpPr>
              <p:spPr>
                <a:xfrm>
                  <a:off x="8052173" y="4408934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9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9" y="0"/>
                        <a:pt x="7838" y="1829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7E00FE38-3E82-38B0-567E-4A0036FA8206}"/>
                    </a:ext>
                  </a:extLst>
                </p:cNvPr>
                <p:cNvSpPr/>
                <p:nvPr/>
              </p:nvSpPr>
              <p:spPr>
                <a:xfrm>
                  <a:off x="8076470" y="4476861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9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9" y="261"/>
                        <a:pt x="7838" y="1829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EE3E34E5-99EC-8C58-B07C-BF3D21892788}"/>
                    </a:ext>
                  </a:extLst>
                </p:cNvPr>
                <p:cNvSpPr/>
                <p:nvPr/>
              </p:nvSpPr>
              <p:spPr>
                <a:xfrm>
                  <a:off x="8221206" y="4491229"/>
                  <a:ext cx="8882" cy="8882"/>
                </a:xfrm>
                <a:custGeom>
                  <a:avLst/>
                  <a:gdLst>
                    <a:gd name="connsiteX0" fmla="*/ 8882 w 8882"/>
                    <a:gd name="connsiteY0" fmla="*/ 4442 h 8882"/>
                    <a:gd name="connsiteX1" fmla="*/ 4441 w 8882"/>
                    <a:gd name="connsiteY1" fmla="*/ 8883 h 8882"/>
                    <a:gd name="connsiteX2" fmla="*/ 0 w 8882"/>
                    <a:gd name="connsiteY2" fmla="*/ 4442 h 8882"/>
                    <a:gd name="connsiteX3" fmla="*/ 4441 w 8882"/>
                    <a:gd name="connsiteY3" fmla="*/ 0 h 8882"/>
                    <a:gd name="connsiteX4" fmla="*/ 8882 w 8882"/>
                    <a:gd name="connsiteY4" fmla="*/ 4442 h 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2" h="8882">
                      <a:moveTo>
                        <a:pt x="8882" y="4442"/>
                      </a:moveTo>
                      <a:cubicBezTo>
                        <a:pt x="8882" y="6793"/>
                        <a:pt x="6792" y="8883"/>
                        <a:pt x="4441" y="8883"/>
                      </a:cubicBezTo>
                      <a:cubicBezTo>
                        <a:pt x="2090" y="8883"/>
                        <a:pt x="0" y="6793"/>
                        <a:pt x="0" y="4442"/>
                      </a:cubicBezTo>
                      <a:cubicBezTo>
                        <a:pt x="0" y="2090"/>
                        <a:pt x="2090" y="0"/>
                        <a:pt x="4441" y="0"/>
                      </a:cubicBezTo>
                      <a:cubicBezTo>
                        <a:pt x="6792" y="0"/>
                        <a:pt x="8882" y="2090"/>
                        <a:pt x="8882" y="444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50D13BAD-F5B2-26A1-2AE2-C28BA6EFF596}"/>
                  </a:ext>
                </a:extLst>
              </p:cNvPr>
              <p:cNvSpPr/>
              <p:nvPr/>
            </p:nvSpPr>
            <p:spPr>
              <a:xfrm>
                <a:off x="5015935" y="3062704"/>
                <a:ext cx="7251" cy="6258"/>
              </a:xfrm>
              <a:custGeom>
                <a:avLst/>
                <a:gdLst>
                  <a:gd name="connsiteX0" fmla="*/ 7251 w 7251"/>
                  <a:gd name="connsiteY0" fmla="*/ 2079 h 6258"/>
                  <a:gd name="connsiteX1" fmla="*/ 1504 w 7251"/>
                  <a:gd name="connsiteY1" fmla="*/ 5475 h 6258"/>
                  <a:gd name="connsiteX2" fmla="*/ 458 w 7251"/>
                  <a:gd name="connsiteY2" fmla="*/ 6259 h 6258"/>
                  <a:gd name="connsiteX3" fmla="*/ 7251 w 7251"/>
                  <a:gd name="connsiteY3" fmla="*/ 2079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51" h="6258">
                    <a:moveTo>
                      <a:pt x="7251" y="2079"/>
                    </a:moveTo>
                    <a:cubicBezTo>
                      <a:pt x="5422" y="3124"/>
                      <a:pt x="3593" y="4430"/>
                      <a:pt x="1504" y="5475"/>
                    </a:cubicBezTo>
                    <a:cubicBezTo>
                      <a:pt x="1242" y="5736"/>
                      <a:pt x="720" y="5997"/>
                      <a:pt x="458" y="6259"/>
                    </a:cubicBezTo>
                    <a:cubicBezTo>
                      <a:pt x="-2154" y="-4714"/>
                      <a:pt x="7251" y="2079"/>
                      <a:pt x="7251" y="207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3">
              <a:extLst>
                <a:ext uri="{FF2B5EF4-FFF2-40B4-BE49-F238E27FC236}">
                  <a16:creationId xmlns:a16="http://schemas.microsoft.com/office/drawing/2014/main" id="{9F819C77-F52C-5B45-052F-5D3AADCB825C}"/>
                </a:ext>
              </a:extLst>
            </p:cNvPr>
            <p:cNvGrpSpPr/>
            <p:nvPr/>
          </p:nvGrpSpPr>
          <p:grpSpPr>
            <a:xfrm>
              <a:off x="5451897" y="1715595"/>
              <a:ext cx="4023617" cy="1944608"/>
              <a:chOff x="5451897" y="1715595"/>
              <a:chExt cx="4023617" cy="1944608"/>
            </a:xfrm>
            <a:solidFill>
              <a:srgbClr val="D5D7D8"/>
            </a:solidFill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22DD5D80-58B2-BA38-F657-CEA83944C0E8}"/>
                  </a:ext>
                </a:extLst>
              </p:cNvPr>
              <p:cNvSpPr/>
              <p:nvPr/>
            </p:nvSpPr>
            <p:spPr>
              <a:xfrm>
                <a:off x="5451897" y="1916843"/>
                <a:ext cx="3515713" cy="1214077"/>
              </a:xfrm>
              <a:custGeom>
                <a:avLst/>
                <a:gdLst>
                  <a:gd name="connsiteX0" fmla="*/ 3511272 w 3515713"/>
                  <a:gd name="connsiteY0" fmla="*/ 471553 h 1214077"/>
                  <a:gd name="connsiteX1" fmla="*/ 3503957 w 3515713"/>
                  <a:gd name="connsiteY1" fmla="*/ 467373 h 1214077"/>
                  <a:gd name="connsiteX2" fmla="*/ 3495074 w 3515713"/>
                  <a:gd name="connsiteY2" fmla="*/ 462670 h 1214077"/>
                  <a:gd name="connsiteX3" fmla="*/ 3489326 w 3515713"/>
                  <a:gd name="connsiteY3" fmla="*/ 457968 h 1214077"/>
                  <a:gd name="connsiteX4" fmla="*/ 3482795 w 3515713"/>
                  <a:gd name="connsiteY4" fmla="*/ 453265 h 1214077"/>
                  <a:gd name="connsiteX5" fmla="*/ 3476003 w 3515713"/>
                  <a:gd name="connsiteY5" fmla="*/ 446995 h 1214077"/>
                  <a:gd name="connsiteX6" fmla="*/ 3468687 w 3515713"/>
                  <a:gd name="connsiteY6" fmla="*/ 439941 h 1214077"/>
                  <a:gd name="connsiteX7" fmla="*/ 3458498 w 3515713"/>
                  <a:gd name="connsiteY7" fmla="*/ 442292 h 1214077"/>
                  <a:gd name="connsiteX8" fmla="*/ 3453535 w 3515713"/>
                  <a:gd name="connsiteY8" fmla="*/ 444121 h 1214077"/>
                  <a:gd name="connsiteX9" fmla="*/ 3448571 w 3515713"/>
                  <a:gd name="connsiteY9" fmla="*/ 442815 h 1214077"/>
                  <a:gd name="connsiteX10" fmla="*/ 3440472 w 3515713"/>
                  <a:gd name="connsiteY10" fmla="*/ 447256 h 1214077"/>
                  <a:gd name="connsiteX11" fmla="*/ 3437598 w 3515713"/>
                  <a:gd name="connsiteY11" fmla="*/ 441509 h 1214077"/>
                  <a:gd name="connsiteX12" fmla="*/ 3436031 w 3515713"/>
                  <a:gd name="connsiteY12" fmla="*/ 437067 h 1214077"/>
                  <a:gd name="connsiteX13" fmla="*/ 3434202 w 3515713"/>
                  <a:gd name="connsiteY13" fmla="*/ 435761 h 1214077"/>
                  <a:gd name="connsiteX14" fmla="*/ 3430806 w 3515713"/>
                  <a:gd name="connsiteY14" fmla="*/ 435500 h 1214077"/>
                  <a:gd name="connsiteX15" fmla="*/ 3425580 w 3515713"/>
                  <a:gd name="connsiteY15" fmla="*/ 435500 h 1214077"/>
                  <a:gd name="connsiteX16" fmla="*/ 3414608 w 3515713"/>
                  <a:gd name="connsiteY16" fmla="*/ 437067 h 1214077"/>
                  <a:gd name="connsiteX17" fmla="*/ 3420094 w 3515713"/>
                  <a:gd name="connsiteY17" fmla="*/ 440725 h 1214077"/>
                  <a:gd name="connsiteX18" fmla="*/ 3424274 w 3515713"/>
                  <a:gd name="connsiteY18" fmla="*/ 447256 h 1214077"/>
                  <a:gd name="connsiteX19" fmla="*/ 3421662 w 3515713"/>
                  <a:gd name="connsiteY19" fmla="*/ 452481 h 1214077"/>
                  <a:gd name="connsiteX20" fmla="*/ 3418527 w 3515713"/>
                  <a:gd name="connsiteY20" fmla="*/ 454571 h 1214077"/>
                  <a:gd name="connsiteX21" fmla="*/ 3418788 w 3515713"/>
                  <a:gd name="connsiteY21" fmla="*/ 457445 h 1214077"/>
                  <a:gd name="connsiteX22" fmla="*/ 3428454 w 3515713"/>
                  <a:gd name="connsiteY22" fmla="*/ 460319 h 1214077"/>
                  <a:gd name="connsiteX23" fmla="*/ 3424797 w 3515713"/>
                  <a:gd name="connsiteY23" fmla="*/ 466066 h 1214077"/>
                  <a:gd name="connsiteX24" fmla="*/ 3418527 w 3515713"/>
                  <a:gd name="connsiteY24" fmla="*/ 462148 h 1214077"/>
                  <a:gd name="connsiteX25" fmla="*/ 3413562 w 3515713"/>
                  <a:gd name="connsiteY25" fmla="*/ 464499 h 1214077"/>
                  <a:gd name="connsiteX26" fmla="*/ 3411734 w 3515713"/>
                  <a:gd name="connsiteY26" fmla="*/ 462931 h 1214077"/>
                  <a:gd name="connsiteX27" fmla="*/ 3410428 w 3515713"/>
                  <a:gd name="connsiteY27" fmla="*/ 460841 h 1214077"/>
                  <a:gd name="connsiteX28" fmla="*/ 3405464 w 3515713"/>
                  <a:gd name="connsiteY28" fmla="*/ 460319 h 1214077"/>
                  <a:gd name="connsiteX29" fmla="*/ 3402590 w 3515713"/>
                  <a:gd name="connsiteY29" fmla="*/ 458490 h 1214077"/>
                  <a:gd name="connsiteX30" fmla="*/ 3406247 w 3515713"/>
                  <a:gd name="connsiteY30" fmla="*/ 446211 h 1214077"/>
                  <a:gd name="connsiteX31" fmla="*/ 3404941 w 3515713"/>
                  <a:gd name="connsiteY31" fmla="*/ 437328 h 1214077"/>
                  <a:gd name="connsiteX32" fmla="*/ 3402328 w 3515713"/>
                  <a:gd name="connsiteY32" fmla="*/ 424527 h 1214077"/>
                  <a:gd name="connsiteX33" fmla="*/ 3399193 w 3515713"/>
                  <a:gd name="connsiteY33" fmla="*/ 425311 h 1214077"/>
                  <a:gd name="connsiteX34" fmla="*/ 3397365 w 3515713"/>
                  <a:gd name="connsiteY34" fmla="*/ 427140 h 1214077"/>
                  <a:gd name="connsiteX35" fmla="*/ 3394752 w 3515713"/>
                  <a:gd name="connsiteY35" fmla="*/ 422437 h 1214077"/>
                  <a:gd name="connsiteX36" fmla="*/ 3393446 w 3515713"/>
                  <a:gd name="connsiteY36" fmla="*/ 413554 h 1214077"/>
                  <a:gd name="connsiteX37" fmla="*/ 3387437 w 3515713"/>
                  <a:gd name="connsiteY37" fmla="*/ 410419 h 1214077"/>
                  <a:gd name="connsiteX38" fmla="*/ 3375942 w 3515713"/>
                  <a:gd name="connsiteY38" fmla="*/ 404672 h 1214077"/>
                  <a:gd name="connsiteX39" fmla="*/ 3360528 w 3515713"/>
                  <a:gd name="connsiteY39" fmla="*/ 398402 h 1214077"/>
                  <a:gd name="connsiteX40" fmla="*/ 3349033 w 3515713"/>
                  <a:gd name="connsiteY40" fmla="*/ 393177 h 1214077"/>
                  <a:gd name="connsiteX41" fmla="*/ 3338321 w 3515713"/>
                  <a:gd name="connsiteY41" fmla="*/ 386645 h 1214077"/>
                  <a:gd name="connsiteX42" fmla="*/ 3333096 w 3515713"/>
                  <a:gd name="connsiteY42" fmla="*/ 384294 h 1214077"/>
                  <a:gd name="connsiteX43" fmla="*/ 3327088 w 3515713"/>
                  <a:gd name="connsiteY43" fmla="*/ 383249 h 1214077"/>
                  <a:gd name="connsiteX44" fmla="*/ 3324736 w 3515713"/>
                  <a:gd name="connsiteY44" fmla="*/ 382204 h 1214077"/>
                  <a:gd name="connsiteX45" fmla="*/ 3320295 w 3515713"/>
                  <a:gd name="connsiteY45" fmla="*/ 379330 h 1214077"/>
                  <a:gd name="connsiteX46" fmla="*/ 3316376 w 3515713"/>
                  <a:gd name="connsiteY46" fmla="*/ 376456 h 1214077"/>
                  <a:gd name="connsiteX47" fmla="*/ 3313502 w 3515713"/>
                  <a:gd name="connsiteY47" fmla="*/ 374366 h 1214077"/>
                  <a:gd name="connsiteX48" fmla="*/ 3312979 w 3515713"/>
                  <a:gd name="connsiteY48" fmla="*/ 373844 h 1214077"/>
                  <a:gd name="connsiteX49" fmla="*/ 3312979 w 3515713"/>
                  <a:gd name="connsiteY49" fmla="*/ 373844 h 1214077"/>
                  <a:gd name="connsiteX50" fmla="*/ 3312719 w 3515713"/>
                  <a:gd name="connsiteY50" fmla="*/ 373844 h 1214077"/>
                  <a:gd name="connsiteX51" fmla="*/ 3310106 w 3515713"/>
                  <a:gd name="connsiteY51" fmla="*/ 371231 h 1214077"/>
                  <a:gd name="connsiteX52" fmla="*/ 3304097 w 3515713"/>
                  <a:gd name="connsiteY52" fmla="*/ 367051 h 1214077"/>
                  <a:gd name="connsiteX53" fmla="*/ 3301223 w 3515713"/>
                  <a:gd name="connsiteY53" fmla="*/ 366529 h 1214077"/>
                  <a:gd name="connsiteX54" fmla="*/ 3294692 w 3515713"/>
                  <a:gd name="connsiteY54" fmla="*/ 365484 h 1214077"/>
                  <a:gd name="connsiteX55" fmla="*/ 3293647 w 3515713"/>
                  <a:gd name="connsiteY55" fmla="*/ 365222 h 1214077"/>
                  <a:gd name="connsiteX56" fmla="*/ 3293385 w 3515713"/>
                  <a:gd name="connsiteY56" fmla="*/ 365222 h 1214077"/>
                  <a:gd name="connsiteX57" fmla="*/ 3293124 w 3515713"/>
                  <a:gd name="connsiteY57" fmla="*/ 365222 h 1214077"/>
                  <a:gd name="connsiteX58" fmla="*/ 3287899 w 3515713"/>
                  <a:gd name="connsiteY58" fmla="*/ 363394 h 1214077"/>
                  <a:gd name="connsiteX59" fmla="*/ 3282413 w 3515713"/>
                  <a:gd name="connsiteY59" fmla="*/ 361304 h 1214077"/>
                  <a:gd name="connsiteX60" fmla="*/ 3277971 w 3515713"/>
                  <a:gd name="connsiteY60" fmla="*/ 357385 h 1214077"/>
                  <a:gd name="connsiteX61" fmla="*/ 3270656 w 3515713"/>
                  <a:gd name="connsiteY61" fmla="*/ 355033 h 1214077"/>
                  <a:gd name="connsiteX62" fmla="*/ 3264125 w 3515713"/>
                  <a:gd name="connsiteY62" fmla="*/ 352421 h 1214077"/>
                  <a:gd name="connsiteX63" fmla="*/ 3253675 w 3515713"/>
                  <a:gd name="connsiteY63" fmla="*/ 348502 h 1214077"/>
                  <a:gd name="connsiteX64" fmla="*/ 3241918 w 3515713"/>
                  <a:gd name="connsiteY64" fmla="*/ 343799 h 1214077"/>
                  <a:gd name="connsiteX65" fmla="*/ 3223108 w 3515713"/>
                  <a:gd name="connsiteY65" fmla="*/ 340664 h 1214077"/>
                  <a:gd name="connsiteX66" fmla="*/ 3218144 w 3515713"/>
                  <a:gd name="connsiteY66" fmla="*/ 339358 h 1214077"/>
                  <a:gd name="connsiteX67" fmla="*/ 3209000 w 3515713"/>
                  <a:gd name="connsiteY67" fmla="*/ 330737 h 1214077"/>
                  <a:gd name="connsiteX68" fmla="*/ 3200901 w 3515713"/>
                  <a:gd name="connsiteY68" fmla="*/ 330214 h 1214077"/>
                  <a:gd name="connsiteX69" fmla="*/ 3173992 w 3515713"/>
                  <a:gd name="connsiteY69" fmla="*/ 329953 h 1214077"/>
                  <a:gd name="connsiteX70" fmla="*/ 3163542 w 3515713"/>
                  <a:gd name="connsiteY70" fmla="*/ 328908 h 1214077"/>
                  <a:gd name="connsiteX71" fmla="*/ 3155704 w 3515713"/>
                  <a:gd name="connsiteY71" fmla="*/ 328124 h 1214077"/>
                  <a:gd name="connsiteX72" fmla="*/ 3152047 w 3515713"/>
                  <a:gd name="connsiteY72" fmla="*/ 328385 h 1214077"/>
                  <a:gd name="connsiteX73" fmla="*/ 3151524 w 3515713"/>
                  <a:gd name="connsiteY73" fmla="*/ 332827 h 1214077"/>
                  <a:gd name="connsiteX74" fmla="*/ 3146038 w 3515713"/>
                  <a:gd name="connsiteY74" fmla="*/ 334917 h 1214077"/>
                  <a:gd name="connsiteX75" fmla="*/ 3139506 w 3515713"/>
                  <a:gd name="connsiteY75" fmla="*/ 330214 h 1214077"/>
                  <a:gd name="connsiteX76" fmla="*/ 3131669 w 3515713"/>
                  <a:gd name="connsiteY76" fmla="*/ 325512 h 1214077"/>
                  <a:gd name="connsiteX77" fmla="*/ 3102147 w 3515713"/>
                  <a:gd name="connsiteY77" fmla="*/ 324989 h 1214077"/>
                  <a:gd name="connsiteX78" fmla="*/ 3088562 w 3515713"/>
                  <a:gd name="connsiteY78" fmla="*/ 325773 h 1214077"/>
                  <a:gd name="connsiteX79" fmla="*/ 3088562 w 3515713"/>
                  <a:gd name="connsiteY79" fmla="*/ 329430 h 1214077"/>
                  <a:gd name="connsiteX80" fmla="*/ 3088300 w 3515713"/>
                  <a:gd name="connsiteY80" fmla="*/ 332304 h 1214077"/>
                  <a:gd name="connsiteX81" fmla="*/ 3080202 w 3515713"/>
                  <a:gd name="connsiteY81" fmla="*/ 340142 h 1214077"/>
                  <a:gd name="connsiteX82" fmla="*/ 3090129 w 3515713"/>
                  <a:gd name="connsiteY82" fmla="*/ 345367 h 1214077"/>
                  <a:gd name="connsiteX83" fmla="*/ 3096399 w 3515713"/>
                  <a:gd name="connsiteY83" fmla="*/ 359214 h 1214077"/>
                  <a:gd name="connsiteX84" fmla="*/ 3093787 w 3515713"/>
                  <a:gd name="connsiteY84" fmla="*/ 370447 h 1214077"/>
                  <a:gd name="connsiteX85" fmla="*/ 3084121 w 3515713"/>
                  <a:gd name="connsiteY85" fmla="*/ 372276 h 1214077"/>
                  <a:gd name="connsiteX86" fmla="*/ 3071319 w 3515713"/>
                  <a:gd name="connsiteY86" fmla="*/ 374105 h 1214077"/>
                  <a:gd name="connsiteX87" fmla="*/ 3064527 w 3515713"/>
                  <a:gd name="connsiteY87" fmla="*/ 364177 h 1214077"/>
                  <a:gd name="connsiteX88" fmla="*/ 3042320 w 3515713"/>
                  <a:gd name="connsiteY88" fmla="*/ 355033 h 1214077"/>
                  <a:gd name="connsiteX89" fmla="*/ 3037356 w 3515713"/>
                  <a:gd name="connsiteY89" fmla="*/ 342493 h 1214077"/>
                  <a:gd name="connsiteX90" fmla="*/ 3026645 w 3515713"/>
                  <a:gd name="connsiteY90" fmla="*/ 337529 h 1214077"/>
                  <a:gd name="connsiteX91" fmla="*/ 3019068 w 3515713"/>
                  <a:gd name="connsiteY91" fmla="*/ 342232 h 1214077"/>
                  <a:gd name="connsiteX92" fmla="*/ 3010446 w 3515713"/>
                  <a:gd name="connsiteY92" fmla="*/ 344845 h 1214077"/>
                  <a:gd name="connsiteX93" fmla="*/ 3006527 w 3515713"/>
                  <a:gd name="connsiteY93" fmla="*/ 345106 h 1214077"/>
                  <a:gd name="connsiteX94" fmla="*/ 3006789 w 3515713"/>
                  <a:gd name="connsiteY94" fmla="*/ 345106 h 1214077"/>
                  <a:gd name="connsiteX95" fmla="*/ 3002870 w 3515713"/>
                  <a:gd name="connsiteY95" fmla="*/ 345106 h 1214077"/>
                  <a:gd name="connsiteX96" fmla="*/ 2986411 w 3515713"/>
                  <a:gd name="connsiteY96" fmla="*/ 345890 h 1214077"/>
                  <a:gd name="connsiteX97" fmla="*/ 2980402 w 3515713"/>
                  <a:gd name="connsiteY97" fmla="*/ 346151 h 1214077"/>
                  <a:gd name="connsiteX98" fmla="*/ 2980663 w 3515713"/>
                  <a:gd name="connsiteY98" fmla="*/ 345890 h 1214077"/>
                  <a:gd name="connsiteX99" fmla="*/ 2979357 w 3515713"/>
                  <a:gd name="connsiteY99" fmla="*/ 345890 h 1214077"/>
                  <a:gd name="connsiteX100" fmla="*/ 2978051 w 3515713"/>
                  <a:gd name="connsiteY100" fmla="*/ 345628 h 1214077"/>
                  <a:gd name="connsiteX101" fmla="*/ 2974916 w 3515713"/>
                  <a:gd name="connsiteY101" fmla="*/ 344845 h 1214077"/>
                  <a:gd name="connsiteX102" fmla="*/ 2968385 w 3515713"/>
                  <a:gd name="connsiteY102" fmla="*/ 343016 h 1214077"/>
                  <a:gd name="connsiteX103" fmla="*/ 2960285 w 3515713"/>
                  <a:gd name="connsiteY103" fmla="*/ 339881 h 1214077"/>
                  <a:gd name="connsiteX104" fmla="*/ 2948268 w 3515713"/>
                  <a:gd name="connsiteY104" fmla="*/ 336484 h 1214077"/>
                  <a:gd name="connsiteX105" fmla="*/ 2933115 w 3515713"/>
                  <a:gd name="connsiteY105" fmla="*/ 335439 h 1214077"/>
                  <a:gd name="connsiteX106" fmla="*/ 2921881 w 3515713"/>
                  <a:gd name="connsiteY106" fmla="*/ 335701 h 1214077"/>
                  <a:gd name="connsiteX107" fmla="*/ 2918485 w 3515713"/>
                  <a:gd name="connsiteY107" fmla="*/ 336746 h 1214077"/>
                  <a:gd name="connsiteX108" fmla="*/ 2912215 w 3515713"/>
                  <a:gd name="connsiteY108" fmla="*/ 338052 h 1214077"/>
                  <a:gd name="connsiteX109" fmla="*/ 2904900 w 3515713"/>
                  <a:gd name="connsiteY109" fmla="*/ 338836 h 1214077"/>
                  <a:gd name="connsiteX110" fmla="*/ 2898107 w 3515713"/>
                  <a:gd name="connsiteY110" fmla="*/ 340664 h 1214077"/>
                  <a:gd name="connsiteX111" fmla="*/ 2885306 w 3515713"/>
                  <a:gd name="connsiteY111" fmla="*/ 343016 h 1214077"/>
                  <a:gd name="connsiteX112" fmla="*/ 2873288 w 3515713"/>
                  <a:gd name="connsiteY112" fmla="*/ 341971 h 1214077"/>
                  <a:gd name="connsiteX113" fmla="*/ 2868324 w 3515713"/>
                  <a:gd name="connsiteY113" fmla="*/ 340403 h 1214077"/>
                  <a:gd name="connsiteX114" fmla="*/ 2865711 w 3515713"/>
                  <a:gd name="connsiteY114" fmla="*/ 339358 h 1214077"/>
                  <a:gd name="connsiteX115" fmla="*/ 2859964 w 3515713"/>
                  <a:gd name="connsiteY115" fmla="*/ 339097 h 1214077"/>
                  <a:gd name="connsiteX116" fmla="*/ 2855261 w 3515713"/>
                  <a:gd name="connsiteY116" fmla="*/ 338836 h 1214077"/>
                  <a:gd name="connsiteX117" fmla="*/ 2855261 w 3515713"/>
                  <a:gd name="connsiteY117" fmla="*/ 330737 h 1214077"/>
                  <a:gd name="connsiteX118" fmla="*/ 2860486 w 3515713"/>
                  <a:gd name="connsiteY118" fmla="*/ 322899 h 1214077"/>
                  <a:gd name="connsiteX119" fmla="*/ 2860748 w 3515713"/>
                  <a:gd name="connsiteY119" fmla="*/ 315584 h 1214077"/>
                  <a:gd name="connsiteX120" fmla="*/ 2856829 w 3515713"/>
                  <a:gd name="connsiteY120" fmla="*/ 304873 h 1214077"/>
                  <a:gd name="connsiteX121" fmla="*/ 2850559 w 3515713"/>
                  <a:gd name="connsiteY121" fmla="*/ 299386 h 1214077"/>
                  <a:gd name="connsiteX122" fmla="*/ 2833838 w 3515713"/>
                  <a:gd name="connsiteY122" fmla="*/ 289981 h 1214077"/>
                  <a:gd name="connsiteX123" fmla="*/ 2826523 w 3515713"/>
                  <a:gd name="connsiteY123" fmla="*/ 286324 h 1214077"/>
                  <a:gd name="connsiteX124" fmla="*/ 2824433 w 3515713"/>
                  <a:gd name="connsiteY124" fmla="*/ 285279 h 1214077"/>
                  <a:gd name="connsiteX125" fmla="*/ 2823388 w 3515713"/>
                  <a:gd name="connsiteY125" fmla="*/ 285540 h 1214077"/>
                  <a:gd name="connsiteX126" fmla="*/ 2818424 w 3515713"/>
                  <a:gd name="connsiteY126" fmla="*/ 284234 h 1214077"/>
                  <a:gd name="connsiteX127" fmla="*/ 2814505 w 3515713"/>
                  <a:gd name="connsiteY127" fmla="*/ 283972 h 1214077"/>
                  <a:gd name="connsiteX128" fmla="*/ 2804317 w 3515713"/>
                  <a:gd name="connsiteY128" fmla="*/ 284234 h 1214077"/>
                  <a:gd name="connsiteX129" fmla="*/ 2796217 w 3515713"/>
                  <a:gd name="connsiteY129" fmla="*/ 284234 h 1214077"/>
                  <a:gd name="connsiteX130" fmla="*/ 2785506 w 3515713"/>
                  <a:gd name="connsiteY130" fmla="*/ 284234 h 1214077"/>
                  <a:gd name="connsiteX131" fmla="*/ 2770353 w 3515713"/>
                  <a:gd name="connsiteY131" fmla="*/ 285540 h 1214077"/>
                  <a:gd name="connsiteX132" fmla="*/ 2752588 w 3515713"/>
                  <a:gd name="connsiteY132" fmla="*/ 287107 h 1214077"/>
                  <a:gd name="connsiteX133" fmla="*/ 2743706 w 3515713"/>
                  <a:gd name="connsiteY133" fmla="*/ 287369 h 1214077"/>
                  <a:gd name="connsiteX134" fmla="*/ 2736652 w 3515713"/>
                  <a:gd name="connsiteY134" fmla="*/ 287630 h 1214077"/>
                  <a:gd name="connsiteX135" fmla="*/ 2725940 w 3515713"/>
                  <a:gd name="connsiteY135" fmla="*/ 290504 h 1214077"/>
                  <a:gd name="connsiteX136" fmla="*/ 2720715 w 3515713"/>
                  <a:gd name="connsiteY136" fmla="*/ 293116 h 1214077"/>
                  <a:gd name="connsiteX137" fmla="*/ 2715490 w 3515713"/>
                  <a:gd name="connsiteY137" fmla="*/ 294684 h 1214077"/>
                  <a:gd name="connsiteX138" fmla="*/ 2710003 w 3515713"/>
                  <a:gd name="connsiteY138" fmla="*/ 296251 h 1214077"/>
                  <a:gd name="connsiteX139" fmla="*/ 2703733 w 3515713"/>
                  <a:gd name="connsiteY139" fmla="*/ 296251 h 1214077"/>
                  <a:gd name="connsiteX140" fmla="*/ 2690932 w 3515713"/>
                  <a:gd name="connsiteY140" fmla="*/ 292071 h 1214077"/>
                  <a:gd name="connsiteX141" fmla="*/ 2683355 w 3515713"/>
                  <a:gd name="connsiteY141" fmla="*/ 284495 h 1214077"/>
                  <a:gd name="connsiteX142" fmla="*/ 2679437 w 3515713"/>
                  <a:gd name="connsiteY142" fmla="*/ 274045 h 1214077"/>
                  <a:gd name="connsiteX143" fmla="*/ 2670554 w 3515713"/>
                  <a:gd name="connsiteY143" fmla="*/ 271432 h 1214077"/>
                  <a:gd name="connsiteX144" fmla="*/ 2665590 w 3515713"/>
                  <a:gd name="connsiteY144" fmla="*/ 272477 h 1214077"/>
                  <a:gd name="connsiteX145" fmla="*/ 2660104 w 3515713"/>
                  <a:gd name="connsiteY145" fmla="*/ 273783 h 1214077"/>
                  <a:gd name="connsiteX146" fmla="*/ 2654357 w 3515713"/>
                  <a:gd name="connsiteY146" fmla="*/ 278747 h 1214077"/>
                  <a:gd name="connsiteX147" fmla="*/ 2648086 w 3515713"/>
                  <a:gd name="connsiteY147" fmla="*/ 281882 h 1214077"/>
                  <a:gd name="connsiteX148" fmla="*/ 2653050 w 3515713"/>
                  <a:gd name="connsiteY148" fmla="*/ 276657 h 1214077"/>
                  <a:gd name="connsiteX149" fmla="*/ 2657492 w 3515713"/>
                  <a:gd name="connsiteY149" fmla="*/ 271171 h 1214077"/>
                  <a:gd name="connsiteX150" fmla="*/ 2655401 w 3515713"/>
                  <a:gd name="connsiteY150" fmla="*/ 266468 h 1214077"/>
                  <a:gd name="connsiteX151" fmla="*/ 2648870 w 3515713"/>
                  <a:gd name="connsiteY151" fmla="*/ 264901 h 1214077"/>
                  <a:gd name="connsiteX152" fmla="*/ 2645735 w 3515713"/>
                  <a:gd name="connsiteY152" fmla="*/ 262288 h 1214077"/>
                  <a:gd name="connsiteX153" fmla="*/ 2643906 w 3515713"/>
                  <a:gd name="connsiteY153" fmla="*/ 259676 h 1214077"/>
                  <a:gd name="connsiteX154" fmla="*/ 2638158 w 3515713"/>
                  <a:gd name="connsiteY154" fmla="*/ 259153 h 1214077"/>
                  <a:gd name="connsiteX155" fmla="*/ 2631627 w 3515713"/>
                  <a:gd name="connsiteY155" fmla="*/ 260721 h 1214077"/>
                  <a:gd name="connsiteX156" fmla="*/ 2625096 w 3515713"/>
                  <a:gd name="connsiteY156" fmla="*/ 262811 h 1214077"/>
                  <a:gd name="connsiteX157" fmla="*/ 2619610 w 3515713"/>
                  <a:gd name="connsiteY157" fmla="*/ 260982 h 1214077"/>
                  <a:gd name="connsiteX158" fmla="*/ 2618303 w 3515713"/>
                  <a:gd name="connsiteY158" fmla="*/ 258108 h 1214077"/>
                  <a:gd name="connsiteX159" fmla="*/ 2621438 w 3515713"/>
                  <a:gd name="connsiteY159" fmla="*/ 257063 h 1214077"/>
                  <a:gd name="connsiteX160" fmla="*/ 2625879 w 3515713"/>
                  <a:gd name="connsiteY160" fmla="*/ 255496 h 1214077"/>
                  <a:gd name="connsiteX161" fmla="*/ 2627970 w 3515713"/>
                  <a:gd name="connsiteY161" fmla="*/ 252883 h 1214077"/>
                  <a:gd name="connsiteX162" fmla="*/ 2630844 w 3515713"/>
                  <a:gd name="connsiteY162" fmla="*/ 253144 h 1214077"/>
                  <a:gd name="connsiteX163" fmla="*/ 2641816 w 3515713"/>
                  <a:gd name="connsiteY163" fmla="*/ 254712 h 1214077"/>
                  <a:gd name="connsiteX164" fmla="*/ 2647564 w 3515713"/>
                  <a:gd name="connsiteY164" fmla="*/ 252883 h 1214077"/>
                  <a:gd name="connsiteX165" fmla="*/ 2647302 w 3515713"/>
                  <a:gd name="connsiteY165" fmla="*/ 247919 h 1214077"/>
                  <a:gd name="connsiteX166" fmla="*/ 2639204 w 3515713"/>
                  <a:gd name="connsiteY166" fmla="*/ 242172 h 1214077"/>
                  <a:gd name="connsiteX167" fmla="*/ 2632150 w 3515713"/>
                  <a:gd name="connsiteY167" fmla="*/ 240082 h 1214077"/>
                  <a:gd name="connsiteX168" fmla="*/ 2628753 w 3515713"/>
                  <a:gd name="connsiteY168" fmla="*/ 239037 h 1214077"/>
                  <a:gd name="connsiteX169" fmla="*/ 2627970 w 3515713"/>
                  <a:gd name="connsiteY169" fmla="*/ 238775 h 1214077"/>
                  <a:gd name="connsiteX170" fmla="*/ 2613601 w 3515713"/>
                  <a:gd name="connsiteY170" fmla="*/ 234073 h 1214077"/>
                  <a:gd name="connsiteX171" fmla="*/ 2597664 w 3515713"/>
                  <a:gd name="connsiteY171" fmla="*/ 232766 h 1214077"/>
                  <a:gd name="connsiteX172" fmla="*/ 2582772 w 3515713"/>
                  <a:gd name="connsiteY172" fmla="*/ 237208 h 1214077"/>
                  <a:gd name="connsiteX173" fmla="*/ 2572322 w 3515713"/>
                  <a:gd name="connsiteY173" fmla="*/ 248442 h 1214077"/>
                  <a:gd name="connsiteX174" fmla="*/ 2561872 w 3515713"/>
                  <a:gd name="connsiteY174" fmla="*/ 257324 h 1214077"/>
                  <a:gd name="connsiteX175" fmla="*/ 2548025 w 3515713"/>
                  <a:gd name="connsiteY175" fmla="*/ 258108 h 1214077"/>
                  <a:gd name="connsiteX176" fmla="*/ 2537314 w 3515713"/>
                  <a:gd name="connsiteY176" fmla="*/ 257586 h 1214077"/>
                  <a:gd name="connsiteX177" fmla="*/ 2537837 w 3515713"/>
                  <a:gd name="connsiteY177" fmla="*/ 252622 h 1214077"/>
                  <a:gd name="connsiteX178" fmla="*/ 2539405 w 3515713"/>
                  <a:gd name="connsiteY178" fmla="*/ 249487 h 1214077"/>
                  <a:gd name="connsiteX179" fmla="*/ 2551422 w 3515713"/>
                  <a:gd name="connsiteY179" fmla="*/ 248442 h 1214077"/>
                  <a:gd name="connsiteX180" fmla="*/ 2552467 w 3515713"/>
                  <a:gd name="connsiteY180" fmla="*/ 244000 h 1214077"/>
                  <a:gd name="connsiteX181" fmla="*/ 2555080 w 3515713"/>
                  <a:gd name="connsiteY181" fmla="*/ 239559 h 1214077"/>
                  <a:gd name="connsiteX182" fmla="*/ 2545936 w 3515713"/>
                  <a:gd name="connsiteY182" fmla="*/ 238253 h 1214077"/>
                  <a:gd name="connsiteX183" fmla="*/ 2529215 w 3515713"/>
                  <a:gd name="connsiteY183" fmla="*/ 235902 h 1214077"/>
                  <a:gd name="connsiteX184" fmla="*/ 2533656 w 3515713"/>
                  <a:gd name="connsiteY184" fmla="*/ 233550 h 1214077"/>
                  <a:gd name="connsiteX185" fmla="*/ 2539405 w 3515713"/>
                  <a:gd name="connsiteY185" fmla="*/ 231983 h 1214077"/>
                  <a:gd name="connsiteX186" fmla="*/ 2548809 w 3515713"/>
                  <a:gd name="connsiteY186" fmla="*/ 231460 h 1214077"/>
                  <a:gd name="connsiteX187" fmla="*/ 2553774 w 3515713"/>
                  <a:gd name="connsiteY187" fmla="*/ 231983 h 1214077"/>
                  <a:gd name="connsiteX188" fmla="*/ 2558999 w 3515713"/>
                  <a:gd name="connsiteY188" fmla="*/ 231983 h 1214077"/>
                  <a:gd name="connsiteX189" fmla="*/ 2567881 w 3515713"/>
                  <a:gd name="connsiteY189" fmla="*/ 235118 h 1214077"/>
                  <a:gd name="connsiteX190" fmla="*/ 2571800 w 3515713"/>
                  <a:gd name="connsiteY190" fmla="*/ 237730 h 1214077"/>
                  <a:gd name="connsiteX191" fmla="*/ 2574935 w 3515713"/>
                  <a:gd name="connsiteY191" fmla="*/ 234857 h 1214077"/>
                  <a:gd name="connsiteX192" fmla="*/ 2571538 w 3515713"/>
                  <a:gd name="connsiteY192" fmla="*/ 231460 h 1214077"/>
                  <a:gd name="connsiteX193" fmla="*/ 2567881 w 3515713"/>
                  <a:gd name="connsiteY193" fmla="*/ 228848 h 1214077"/>
                  <a:gd name="connsiteX194" fmla="*/ 2556647 w 3515713"/>
                  <a:gd name="connsiteY194" fmla="*/ 224406 h 1214077"/>
                  <a:gd name="connsiteX195" fmla="*/ 2547242 w 3515713"/>
                  <a:gd name="connsiteY195" fmla="*/ 222578 h 1214077"/>
                  <a:gd name="connsiteX196" fmla="*/ 2540449 w 3515713"/>
                  <a:gd name="connsiteY196" fmla="*/ 220226 h 1214077"/>
                  <a:gd name="connsiteX197" fmla="*/ 2528954 w 3515713"/>
                  <a:gd name="connsiteY197" fmla="*/ 218398 h 1214077"/>
                  <a:gd name="connsiteX198" fmla="*/ 2514324 w 3515713"/>
                  <a:gd name="connsiteY198" fmla="*/ 218136 h 1214077"/>
                  <a:gd name="connsiteX199" fmla="*/ 2499955 w 3515713"/>
                  <a:gd name="connsiteY199" fmla="*/ 217614 h 1214077"/>
                  <a:gd name="connsiteX200" fmla="*/ 2485847 w 3515713"/>
                  <a:gd name="connsiteY200" fmla="*/ 216569 h 1214077"/>
                  <a:gd name="connsiteX201" fmla="*/ 2472001 w 3515713"/>
                  <a:gd name="connsiteY201" fmla="*/ 213956 h 1214077"/>
                  <a:gd name="connsiteX202" fmla="*/ 2458938 w 3515713"/>
                  <a:gd name="connsiteY202" fmla="*/ 212127 h 1214077"/>
                  <a:gd name="connsiteX203" fmla="*/ 2456586 w 3515713"/>
                  <a:gd name="connsiteY203" fmla="*/ 211866 h 1214077"/>
                  <a:gd name="connsiteX204" fmla="*/ 2454758 w 3515713"/>
                  <a:gd name="connsiteY204" fmla="*/ 211082 h 1214077"/>
                  <a:gd name="connsiteX205" fmla="*/ 2451884 w 3515713"/>
                  <a:gd name="connsiteY205" fmla="*/ 210821 h 1214077"/>
                  <a:gd name="connsiteX206" fmla="*/ 2451361 w 3515713"/>
                  <a:gd name="connsiteY206" fmla="*/ 210560 h 1214077"/>
                  <a:gd name="connsiteX207" fmla="*/ 2451623 w 3515713"/>
                  <a:gd name="connsiteY207" fmla="*/ 210299 h 1214077"/>
                  <a:gd name="connsiteX208" fmla="*/ 2444830 w 3515713"/>
                  <a:gd name="connsiteY208" fmla="*/ 211866 h 1214077"/>
                  <a:gd name="connsiteX209" fmla="*/ 2447181 w 3515713"/>
                  <a:gd name="connsiteY209" fmla="*/ 215524 h 1214077"/>
                  <a:gd name="connsiteX210" fmla="*/ 2450839 w 3515713"/>
                  <a:gd name="connsiteY210" fmla="*/ 221271 h 1214077"/>
                  <a:gd name="connsiteX211" fmla="*/ 2451361 w 3515713"/>
                  <a:gd name="connsiteY211" fmla="*/ 223623 h 1214077"/>
                  <a:gd name="connsiteX212" fmla="*/ 2447965 w 3515713"/>
                  <a:gd name="connsiteY212" fmla="*/ 226235 h 1214077"/>
                  <a:gd name="connsiteX213" fmla="*/ 2440911 w 3515713"/>
                  <a:gd name="connsiteY213" fmla="*/ 227019 h 1214077"/>
                  <a:gd name="connsiteX214" fmla="*/ 2428371 w 3515713"/>
                  <a:gd name="connsiteY214" fmla="*/ 229631 h 1214077"/>
                  <a:gd name="connsiteX215" fmla="*/ 2418182 w 3515713"/>
                  <a:gd name="connsiteY215" fmla="*/ 234595 h 1214077"/>
                  <a:gd name="connsiteX216" fmla="*/ 2410606 w 3515713"/>
                  <a:gd name="connsiteY216" fmla="*/ 240865 h 1214077"/>
                  <a:gd name="connsiteX217" fmla="*/ 2421578 w 3515713"/>
                  <a:gd name="connsiteY217" fmla="*/ 239037 h 1214077"/>
                  <a:gd name="connsiteX218" fmla="*/ 2428632 w 3515713"/>
                  <a:gd name="connsiteY218" fmla="*/ 239037 h 1214077"/>
                  <a:gd name="connsiteX219" fmla="*/ 2429155 w 3515713"/>
                  <a:gd name="connsiteY219" fmla="*/ 242433 h 1214077"/>
                  <a:gd name="connsiteX220" fmla="*/ 2419750 w 3515713"/>
                  <a:gd name="connsiteY220" fmla="*/ 246874 h 1214077"/>
                  <a:gd name="connsiteX221" fmla="*/ 2420272 w 3515713"/>
                  <a:gd name="connsiteY221" fmla="*/ 249748 h 1214077"/>
                  <a:gd name="connsiteX222" fmla="*/ 2424191 w 3515713"/>
                  <a:gd name="connsiteY222" fmla="*/ 256279 h 1214077"/>
                  <a:gd name="connsiteX223" fmla="*/ 2425759 w 3515713"/>
                  <a:gd name="connsiteY223" fmla="*/ 260982 h 1214077"/>
                  <a:gd name="connsiteX224" fmla="*/ 2428632 w 3515713"/>
                  <a:gd name="connsiteY224" fmla="*/ 264901 h 1214077"/>
                  <a:gd name="connsiteX225" fmla="*/ 2421840 w 3515713"/>
                  <a:gd name="connsiteY225" fmla="*/ 268820 h 1214077"/>
                  <a:gd name="connsiteX226" fmla="*/ 2412696 w 3515713"/>
                  <a:gd name="connsiteY226" fmla="*/ 268820 h 1214077"/>
                  <a:gd name="connsiteX227" fmla="*/ 2405642 w 3515713"/>
                  <a:gd name="connsiteY227" fmla="*/ 261766 h 1214077"/>
                  <a:gd name="connsiteX228" fmla="*/ 2400940 w 3515713"/>
                  <a:gd name="connsiteY228" fmla="*/ 262550 h 1214077"/>
                  <a:gd name="connsiteX229" fmla="*/ 2395453 w 3515713"/>
                  <a:gd name="connsiteY229" fmla="*/ 263072 h 1214077"/>
                  <a:gd name="connsiteX230" fmla="*/ 2387093 w 3515713"/>
                  <a:gd name="connsiteY230" fmla="*/ 264901 h 1214077"/>
                  <a:gd name="connsiteX231" fmla="*/ 2387877 w 3515713"/>
                  <a:gd name="connsiteY231" fmla="*/ 271432 h 1214077"/>
                  <a:gd name="connsiteX232" fmla="*/ 2390750 w 3515713"/>
                  <a:gd name="connsiteY232" fmla="*/ 273783 h 1214077"/>
                  <a:gd name="connsiteX233" fmla="*/ 2389966 w 3515713"/>
                  <a:gd name="connsiteY233" fmla="*/ 277441 h 1214077"/>
                  <a:gd name="connsiteX234" fmla="*/ 2385787 w 3515713"/>
                  <a:gd name="connsiteY234" fmla="*/ 277702 h 1214077"/>
                  <a:gd name="connsiteX235" fmla="*/ 2385525 w 3515713"/>
                  <a:gd name="connsiteY235" fmla="*/ 283189 h 1214077"/>
                  <a:gd name="connsiteX236" fmla="*/ 2370111 w 3515713"/>
                  <a:gd name="connsiteY236" fmla="*/ 273261 h 1214077"/>
                  <a:gd name="connsiteX237" fmla="*/ 2363318 w 3515713"/>
                  <a:gd name="connsiteY237" fmla="*/ 271432 h 1214077"/>
                  <a:gd name="connsiteX238" fmla="*/ 2355481 w 3515713"/>
                  <a:gd name="connsiteY238" fmla="*/ 265685 h 1214077"/>
                  <a:gd name="connsiteX239" fmla="*/ 2349211 w 3515713"/>
                  <a:gd name="connsiteY239" fmla="*/ 263333 h 1214077"/>
                  <a:gd name="connsiteX240" fmla="*/ 2341112 w 3515713"/>
                  <a:gd name="connsiteY240" fmla="*/ 263072 h 1214077"/>
                  <a:gd name="connsiteX241" fmla="*/ 2326482 w 3515713"/>
                  <a:gd name="connsiteY241" fmla="*/ 266207 h 1214077"/>
                  <a:gd name="connsiteX242" fmla="*/ 2320995 w 3515713"/>
                  <a:gd name="connsiteY242" fmla="*/ 269603 h 1214077"/>
                  <a:gd name="connsiteX243" fmla="*/ 2316815 w 3515713"/>
                  <a:gd name="connsiteY243" fmla="*/ 274306 h 1214077"/>
                  <a:gd name="connsiteX244" fmla="*/ 2310545 w 3515713"/>
                  <a:gd name="connsiteY244" fmla="*/ 272738 h 1214077"/>
                  <a:gd name="connsiteX245" fmla="*/ 2303491 w 3515713"/>
                  <a:gd name="connsiteY245" fmla="*/ 271955 h 1214077"/>
                  <a:gd name="connsiteX246" fmla="*/ 2296176 w 3515713"/>
                  <a:gd name="connsiteY246" fmla="*/ 269081 h 1214077"/>
                  <a:gd name="connsiteX247" fmla="*/ 2288600 w 3515713"/>
                  <a:gd name="connsiteY247" fmla="*/ 266207 h 1214077"/>
                  <a:gd name="connsiteX248" fmla="*/ 2281807 w 3515713"/>
                  <a:gd name="connsiteY248" fmla="*/ 263856 h 1214077"/>
                  <a:gd name="connsiteX249" fmla="*/ 2277627 w 3515713"/>
                  <a:gd name="connsiteY249" fmla="*/ 260982 h 1214077"/>
                  <a:gd name="connsiteX250" fmla="*/ 2276582 w 3515713"/>
                  <a:gd name="connsiteY250" fmla="*/ 258369 h 1214077"/>
                  <a:gd name="connsiteX251" fmla="*/ 2275537 w 3515713"/>
                  <a:gd name="connsiteY251" fmla="*/ 256541 h 1214077"/>
                  <a:gd name="connsiteX252" fmla="*/ 2275537 w 3515713"/>
                  <a:gd name="connsiteY252" fmla="*/ 255234 h 1214077"/>
                  <a:gd name="connsiteX253" fmla="*/ 2270312 w 3515713"/>
                  <a:gd name="connsiteY253" fmla="*/ 251316 h 1214077"/>
                  <a:gd name="connsiteX254" fmla="*/ 2264826 w 3515713"/>
                  <a:gd name="connsiteY254" fmla="*/ 258369 h 1214077"/>
                  <a:gd name="connsiteX255" fmla="*/ 2260123 w 3515713"/>
                  <a:gd name="connsiteY255" fmla="*/ 265946 h 1214077"/>
                  <a:gd name="connsiteX256" fmla="*/ 2258294 w 3515713"/>
                  <a:gd name="connsiteY256" fmla="*/ 269865 h 1214077"/>
                  <a:gd name="connsiteX257" fmla="*/ 2258556 w 3515713"/>
                  <a:gd name="connsiteY257" fmla="*/ 269865 h 1214077"/>
                  <a:gd name="connsiteX258" fmla="*/ 2258033 w 3515713"/>
                  <a:gd name="connsiteY258" fmla="*/ 270910 h 1214077"/>
                  <a:gd name="connsiteX259" fmla="*/ 2253331 w 3515713"/>
                  <a:gd name="connsiteY259" fmla="*/ 277180 h 1214077"/>
                  <a:gd name="connsiteX260" fmla="*/ 2251240 w 3515713"/>
                  <a:gd name="connsiteY260" fmla="*/ 281098 h 1214077"/>
                  <a:gd name="connsiteX261" fmla="*/ 2247582 w 3515713"/>
                  <a:gd name="connsiteY261" fmla="*/ 287107 h 1214077"/>
                  <a:gd name="connsiteX262" fmla="*/ 2244187 w 3515713"/>
                  <a:gd name="connsiteY262" fmla="*/ 293639 h 1214077"/>
                  <a:gd name="connsiteX263" fmla="*/ 2241313 w 3515713"/>
                  <a:gd name="connsiteY263" fmla="*/ 297558 h 1214077"/>
                  <a:gd name="connsiteX264" fmla="*/ 2236349 w 3515713"/>
                  <a:gd name="connsiteY264" fmla="*/ 297819 h 1214077"/>
                  <a:gd name="connsiteX265" fmla="*/ 2232430 w 3515713"/>
                  <a:gd name="connsiteY265" fmla="*/ 293639 h 1214077"/>
                  <a:gd name="connsiteX266" fmla="*/ 2226160 w 3515713"/>
                  <a:gd name="connsiteY266" fmla="*/ 290504 h 1214077"/>
                  <a:gd name="connsiteX267" fmla="*/ 2223809 w 3515713"/>
                  <a:gd name="connsiteY267" fmla="*/ 289981 h 1214077"/>
                  <a:gd name="connsiteX268" fmla="*/ 2215971 w 3515713"/>
                  <a:gd name="connsiteY268" fmla="*/ 287891 h 1214077"/>
                  <a:gd name="connsiteX269" fmla="*/ 2211007 w 3515713"/>
                  <a:gd name="connsiteY269" fmla="*/ 283972 h 1214077"/>
                  <a:gd name="connsiteX270" fmla="*/ 2207872 w 3515713"/>
                  <a:gd name="connsiteY270" fmla="*/ 281098 h 1214077"/>
                  <a:gd name="connsiteX271" fmla="*/ 2206305 w 3515713"/>
                  <a:gd name="connsiteY271" fmla="*/ 275351 h 1214077"/>
                  <a:gd name="connsiteX272" fmla="*/ 2200557 w 3515713"/>
                  <a:gd name="connsiteY272" fmla="*/ 270387 h 1214077"/>
                  <a:gd name="connsiteX273" fmla="*/ 2195071 w 3515713"/>
                  <a:gd name="connsiteY273" fmla="*/ 267252 h 1214077"/>
                  <a:gd name="connsiteX274" fmla="*/ 2191674 w 3515713"/>
                  <a:gd name="connsiteY274" fmla="*/ 264640 h 1214077"/>
                  <a:gd name="connsiteX275" fmla="*/ 2201080 w 3515713"/>
                  <a:gd name="connsiteY275" fmla="*/ 260459 h 1214077"/>
                  <a:gd name="connsiteX276" fmla="*/ 2200296 w 3515713"/>
                  <a:gd name="connsiteY276" fmla="*/ 253667 h 1214077"/>
                  <a:gd name="connsiteX277" fmla="*/ 2197422 w 3515713"/>
                  <a:gd name="connsiteY277" fmla="*/ 249748 h 1214077"/>
                  <a:gd name="connsiteX278" fmla="*/ 2194548 w 3515713"/>
                  <a:gd name="connsiteY278" fmla="*/ 247919 h 1214077"/>
                  <a:gd name="connsiteX279" fmla="*/ 2191674 w 3515713"/>
                  <a:gd name="connsiteY279" fmla="*/ 252883 h 1214077"/>
                  <a:gd name="connsiteX280" fmla="*/ 2182792 w 3515713"/>
                  <a:gd name="connsiteY280" fmla="*/ 250793 h 1214077"/>
                  <a:gd name="connsiteX281" fmla="*/ 2179918 w 3515713"/>
                  <a:gd name="connsiteY281" fmla="*/ 247397 h 1214077"/>
                  <a:gd name="connsiteX282" fmla="*/ 2174954 w 3515713"/>
                  <a:gd name="connsiteY282" fmla="*/ 243739 h 1214077"/>
                  <a:gd name="connsiteX283" fmla="*/ 2182008 w 3515713"/>
                  <a:gd name="connsiteY283" fmla="*/ 242694 h 1214077"/>
                  <a:gd name="connsiteX284" fmla="*/ 2186972 w 3515713"/>
                  <a:gd name="connsiteY284" fmla="*/ 243739 h 1214077"/>
                  <a:gd name="connsiteX285" fmla="*/ 2196899 w 3515713"/>
                  <a:gd name="connsiteY285" fmla="*/ 243217 h 1214077"/>
                  <a:gd name="connsiteX286" fmla="*/ 2201080 w 3515713"/>
                  <a:gd name="connsiteY286" fmla="*/ 241127 h 1214077"/>
                  <a:gd name="connsiteX287" fmla="*/ 2203431 w 3515713"/>
                  <a:gd name="connsiteY287" fmla="*/ 236947 h 1214077"/>
                  <a:gd name="connsiteX288" fmla="*/ 2200557 w 3515713"/>
                  <a:gd name="connsiteY288" fmla="*/ 230938 h 1214077"/>
                  <a:gd name="connsiteX289" fmla="*/ 2197944 w 3515713"/>
                  <a:gd name="connsiteY289" fmla="*/ 228586 h 1214077"/>
                  <a:gd name="connsiteX290" fmla="*/ 2195332 w 3515713"/>
                  <a:gd name="connsiteY290" fmla="*/ 228586 h 1214077"/>
                  <a:gd name="connsiteX291" fmla="*/ 2183314 w 3515713"/>
                  <a:gd name="connsiteY291" fmla="*/ 223100 h 1214077"/>
                  <a:gd name="connsiteX292" fmla="*/ 2192980 w 3515713"/>
                  <a:gd name="connsiteY292" fmla="*/ 221010 h 1214077"/>
                  <a:gd name="connsiteX293" fmla="*/ 2196638 w 3515713"/>
                  <a:gd name="connsiteY293" fmla="*/ 217091 h 1214077"/>
                  <a:gd name="connsiteX294" fmla="*/ 2188800 w 3515713"/>
                  <a:gd name="connsiteY294" fmla="*/ 213695 h 1214077"/>
                  <a:gd name="connsiteX295" fmla="*/ 2182269 w 3515713"/>
                  <a:gd name="connsiteY295" fmla="*/ 210037 h 1214077"/>
                  <a:gd name="connsiteX296" fmla="*/ 2188017 w 3515713"/>
                  <a:gd name="connsiteY296" fmla="*/ 208731 h 1214077"/>
                  <a:gd name="connsiteX297" fmla="*/ 2193503 w 3515713"/>
                  <a:gd name="connsiteY297" fmla="*/ 206119 h 1214077"/>
                  <a:gd name="connsiteX298" fmla="*/ 2198206 w 3515713"/>
                  <a:gd name="connsiteY298" fmla="*/ 203767 h 1214077"/>
                  <a:gd name="connsiteX299" fmla="*/ 2195593 w 3515713"/>
                  <a:gd name="connsiteY299" fmla="*/ 200632 h 1214077"/>
                  <a:gd name="connsiteX300" fmla="*/ 2186188 w 3515713"/>
                  <a:gd name="connsiteY300" fmla="*/ 196452 h 1214077"/>
                  <a:gd name="connsiteX301" fmla="*/ 2179656 w 3515713"/>
                  <a:gd name="connsiteY301" fmla="*/ 193056 h 1214077"/>
                  <a:gd name="connsiteX302" fmla="*/ 2163720 w 3515713"/>
                  <a:gd name="connsiteY302" fmla="*/ 185480 h 1214077"/>
                  <a:gd name="connsiteX303" fmla="*/ 2158233 w 3515713"/>
                  <a:gd name="connsiteY303" fmla="*/ 183389 h 1214077"/>
                  <a:gd name="connsiteX304" fmla="*/ 2149351 w 3515713"/>
                  <a:gd name="connsiteY304" fmla="*/ 182867 h 1214077"/>
                  <a:gd name="connsiteX305" fmla="*/ 2146739 w 3515713"/>
                  <a:gd name="connsiteY305" fmla="*/ 187047 h 1214077"/>
                  <a:gd name="connsiteX306" fmla="*/ 2141774 w 3515713"/>
                  <a:gd name="connsiteY306" fmla="*/ 190182 h 1214077"/>
                  <a:gd name="connsiteX307" fmla="*/ 2141774 w 3515713"/>
                  <a:gd name="connsiteY307" fmla="*/ 190443 h 1214077"/>
                  <a:gd name="connsiteX308" fmla="*/ 2134721 w 3515713"/>
                  <a:gd name="connsiteY308" fmla="*/ 189660 h 1214077"/>
                  <a:gd name="connsiteX309" fmla="*/ 2134721 w 3515713"/>
                  <a:gd name="connsiteY309" fmla="*/ 184434 h 1214077"/>
                  <a:gd name="connsiteX310" fmla="*/ 2130802 w 3515713"/>
                  <a:gd name="connsiteY310" fmla="*/ 181822 h 1214077"/>
                  <a:gd name="connsiteX311" fmla="*/ 2120613 w 3515713"/>
                  <a:gd name="connsiteY311" fmla="*/ 182867 h 1214077"/>
                  <a:gd name="connsiteX312" fmla="*/ 2110947 w 3515713"/>
                  <a:gd name="connsiteY312" fmla="*/ 180254 h 1214077"/>
                  <a:gd name="connsiteX313" fmla="*/ 2108334 w 3515713"/>
                  <a:gd name="connsiteY313" fmla="*/ 176597 h 1214077"/>
                  <a:gd name="connsiteX314" fmla="*/ 2104154 w 3515713"/>
                  <a:gd name="connsiteY314" fmla="*/ 176858 h 1214077"/>
                  <a:gd name="connsiteX315" fmla="*/ 2099713 w 3515713"/>
                  <a:gd name="connsiteY315" fmla="*/ 174768 h 1214077"/>
                  <a:gd name="connsiteX316" fmla="*/ 2099451 w 3515713"/>
                  <a:gd name="connsiteY316" fmla="*/ 175029 h 1214077"/>
                  <a:gd name="connsiteX317" fmla="*/ 2097623 w 3515713"/>
                  <a:gd name="connsiteY317" fmla="*/ 172156 h 1214077"/>
                  <a:gd name="connsiteX318" fmla="*/ 2096839 w 3515713"/>
                  <a:gd name="connsiteY318" fmla="*/ 168759 h 1214077"/>
                  <a:gd name="connsiteX319" fmla="*/ 2096055 w 3515713"/>
                  <a:gd name="connsiteY319" fmla="*/ 166147 h 1214077"/>
                  <a:gd name="connsiteX320" fmla="*/ 2092920 w 3515713"/>
                  <a:gd name="connsiteY320" fmla="*/ 167714 h 1214077"/>
                  <a:gd name="connsiteX321" fmla="*/ 2091353 w 3515713"/>
                  <a:gd name="connsiteY321" fmla="*/ 171372 h 1214077"/>
                  <a:gd name="connsiteX322" fmla="*/ 2086127 w 3515713"/>
                  <a:gd name="connsiteY322" fmla="*/ 175813 h 1214077"/>
                  <a:gd name="connsiteX323" fmla="*/ 2081947 w 3515713"/>
                  <a:gd name="connsiteY323" fmla="*/ 178426 h 1214077"/>
                  <a:gd name="connsiteX324" fmla="*/ 2076984 w 3515713"/>
                  <a:gd name="connsiteY324" fmla="*/ 177381 h 1214077"/>
                  <a:gd name="connsiteX325" fmla="*/ 2072803 w 3515713"/>
                  <a:gd name="connsiteY325" fmla="*/ 175813 h 1214077"/>
                  <a:gd name="connsiteX326" fmla="*/ 2068362 w 3515713"/>
                  <a:gd name="connsiteY326" fmla="*/ 186786 h 1214077"/>
                  <a:gd name="connsiteX327" fmla="*/ 2071497 w 3515713"/>
                  <a:gd name="connsiteY327" fmla="*/ 190705 h 1214077"/>
                  <a:gd name="connsiteX328" fmla="*/ 2071758 w 3515713"/>
                  <a:gd name="connsiteY328" fmla="*/ 194885 h 1214077"/>
                  <a:gd name="connsiteX329" fmla="*/ 2069146 w 3515713"/>
                  <a:gd name="connsiteY329" fmla="*/ 205074 h 1214077"/>
                  <a:gd name="connsiteX330" fmla="*/ 2060263 w 3515713"/>
                  <a:gd name="connsiteY330" fmla="*/ 210299 h 1214077"/>
                  <a:gd name="connsiteX331" fmla="*/ 2050074 w 3515713"/>
                  <a:gd name="connsiteY331" fmla="*/ 207425 h 1214077"/>
                  <a:gd name="connsiteX332" fmla="*/ 2041453 w 3515713"/>
                  <a:gd name="connsiteY332" fmla="*/ 206119 h 1214077"/>
                  <a:gd name="connsiteX333" fmla="*/ 2028128 w 3515713"/>
                  <a:gd name="connsiteY333" fmla="*/ 207686 h 1214077"/>
                  <a:gd name="connsiteX334" fmla="*/ 2013499 w 3515713"/>
                  <a:gd name="connsiteY334" fmla="*/ 207425 h 1214077"/>
                  <a:gd name="connsiteX335" fmla="*/ 2006706 w 3515713"/>
                  <a:gd name="connsiteY335" fmla="*/ 206641 h 1214077"/>
                  <a:gd name="connsiteX336" fmla="*/ 2002003 w 3515713"/>
                  <a:gd name="connsiteY336" fmla="*/ 206641 h 1214077"/>
                  <a:gd name="connsiteX337" fmla="*/ 1977968 w 3515713"/>
                  <a:gd name="connsiteY337" fmla="*/ 203506 h 1214077"/>
                  <a:gd name="connsiteX338" fmla="*/ 1969608 w 3515713"/>
                  <a:gd name="connsiteY338" fmla="*/ 199065 h 1214077"/>
                  <a:gd name="connsiteX339" fmla="*/ 1966473 w 3515713"/>
                  <a:gd name="connsiteY339" fmla="*/ 195146 h 1214077"/>
                  <a:gd name="connsiteX340" fmla="*/ 1967779 w 3515713"/>
                  <a:gd name="connsiteY340" fmla="*/ 191227 h 1214077"/>
                  <a:gd name="connsiteX341" fmla="*/ 1970392 w 3515713"/>
                  <a:gd name="connsiteY341" fmla="*/ 188615 h 1214077"/>
                  <a:gd name="connsiteX342" fmla="*/ 1973788 w 3515713"/>
                  <a:gd name="connsiteY342" fmla="*/ 186002 h 1214077"/>
                  <a:gd name="connsiteX343" fmla="*/ 1965427 w 3515713"/>
                  <a:gd name="connsiteY343" fmla="*/ 182606 h 1214077"/>
                  <a:gd name="connsiteX344" fmla="*/ 1956545 w 3515713"/>
                  <a:gd name="connsiteY344" fmla="*/ 182344 h 1214077"/>
                  <a:gd name="connsiteX345" fmla="*/ 1933293 w 3515713"/>
                  <a:gd name="connsiteY345" fmla="*/ 180254 h 1214077"/>
                  <a:gd name="connsiteX346" fmla="*/ 1922320 w 3515713"/>
                  <a:gd name="connsiteY346" fmla="*/ 180254 h 1214077"/>
                  <a:gd name="connsiteX347" fmla="*/ 1908997 w 3515713"/>
                  <a:gd name="connsiteY347" fmla="*/ 179471 h 1214077"/>
                  <a:gd name="connsiteX348" fmla="*/ 1894366 w 3515713"/>
                  <a:gd name="connsiteY348" fmla="*/ 179209 h 1214077"/>
                  <a:gd name="connsiteX349" fmla="*/ 1890447 w 3515713"/>
                  <a:gd name="connsiteY349" fmla="*/ 181299 h 1214077"/>
                  <a:gd name="connsiteX350" fmla="*/ 1885222 w 3515713"/>
                  <a:gd name="connsiteY350" fmla="*/ 182083 h 1214077"/>
                  <a:gd name="connsiteX351" fmla="*/ 1877385 w 3515713"/>
                  <a:gd name="connsiteY351" fmla="*/ 182344 h 1214077"/>
                  <a:gd name="connsiteX352" fmla="*/ 1870592 w 3515713"/>
                  <a:gd name="connsiteY352" fmla="*/ 183128 h 1214077"/>
                  <a:gd name="connsiteX353" fmla="*/ 1862493 w 3515713"/>
                  <a:gd name="connsiteY353" fmla="*/ 182867 h 1214077"/>
                  <a:gd name="connsiteX354" fmla="*/ 1859881 w 3515713"/>
                  <a:gd name="connsiteY354" fmla="*/ 187570 h 1214077"/>
                  <a:gd name="connsiteX355" fmla="*/ 1860142 w 3515713"/>
                  <a:gd name="connsiteY355" fmla="*/ 194885 h 1214077"/>
                  <a:gd name="connsiteX356" fmla="*/ 1857007 w 3515713"/>
                  <a:gd name="connsiteY356" fmla="*/ 197497 h 1214077"/>
                  <a:gd name="connsiteX357" fmla="*/ 1852827 w 3515713"/>
                  <a:gd name="connsiteY357" fmla="*/ 195668 h 1214077"/>
                  <a:gd name="connsiteX358" fmla="*/ 1852565 w 3515713"/>
                  <a:gd name="connsiteY358" fmla="*/ 190966 h 1214077"/>
                  <a:gd name="connsiteX359" fmla="*/ 1851781 w 3515713"/>
                  <a:gd name="connsiteY359" fmla="*/ 187047 h 1214077"/>
                  <a:gd name="connsiteX360" fmla="*/ 1853349 w 3515713"/>
                  <a:gd name="connsiteY360" fmla="*/ 183912 h 1214077"/>
                  <a:gd name="connsiteX361" fmla="*/ 1854656 w 3515713"/>
                  <a:gd name="connsiteY361" fmla="*/ 176858 h 1214077"/>
                  <a:gd name="connsiteX362" fmla="*/ 1849692 w 3515713"/>
                  <a:gd name="connsiteY362" fmla="*/ 172678 h 1214077"/>
                  <a:gd name="connsiteX363" fmla="*/ 1844989 w 3515713"/>
                  <a:gd name="connsiteY363" fmla="*/ 168759 h 1214077"/>
                  <a:gd name="connsiteX364" fmla="*/ 1842638 w 3515713"/>
                  <a:gd name="connsiteY364" fmla="*/ 177381 h 1214077"/>
                  <a:gd name="connsiteX365" fmla="*/ 1834278 w 3515713"/>
                  <a:gd name="connsiteY365" fmla="*/ 178426 h 1214077"/>
                  <a:gd name="connsiteX366" fmla="*/ 1825134 w 3515713"/>
                  <a:gd name="connsiteY366" fmla="*/ 176074 h 1214077"/>
                  <a:gd name="connsiteX367" fmla="*/ 1816774 w 3515713"/>
                  <a:gd name="connsiteY367" fmla="*/ 172417 h 1214077"/>
                  <a:gd name="connsiteX368" fmla="*/ 1813900 w 3515713"/>
                  <a:gd name="connsiteY368" fmla="*/ 165624 h 1214077"/>
                  <a:gd name="connsiteX369" fmla="*/ 1806323 w 3515713"/>
                  <a:gd name="connsiteY369" fmla="*/ 165624 h 1214077"/>
                  <a:gd name="connsiteX370" fmla="*/ 1802666 w 3515713"/>
                  <a:gd name="connsiteY370" fmla="*/ 164840 h 1214077"/>
                  <a:gd name="connsiteX371" fmla="*/ 1791432 w 3515713"/>
                  <a:gd name="connsiteY371" fmla="*/ 164840 h 1214077"/>
                  <a:gd name="connsiteX372" fmla="*/ 1780459 w 3515713"/>
                  <a:gd name="connsiteY372" fmla="*/ 164318 h 1214077"/>
                  <a:gd name="connsiteX373" fmla="*/ 1777585 w 3515713"/>
                  <a:gd name="connsiteY373" fmla="*/ 168759 h 1214077"/>
                  <a:gd name="connsiteX374" fmla="*/ 1773405 w 3515713"/>
                  <a:gd name="connsiteY374" fmla="*/ 173723 h 1214077"/>
                  <a:gd name="connsiteX375" fmla="*/ 1770270 w 3515713"/>
                  <a:gd name="connsiteY375" fmla="*/ 178164 h 1214077"/>
                  <a:gd name="connsiteX376" fmla="*/ 1774189 w 3515713"/>
                  <a:gd name="connsiteY376" fmla="*/ 179471 h 1214077"/>
                  <a:gd name="connsiteX377" fmla="*/ 1786729 w 3515713"/>
                  <a:gd name="connsiteY377" fmla="*/ 179209 h 1214077"/>
                  <a:gd name="connsiteX378" fmla="*/ 1793261 w 3515713"/>
                  <a:gd name="connsiteY378" fmla="*/ 176858 h 1214077"/>
                  <a:gd name="connsiteX379" fmla="*/ 1798486 w 3515713"/>
                  <a:gd name="connsiteY379" fmla="*/ 176336 h 1214077"/>
                  <a:gd name="connsiteX380" fmla="*/ 1794567 w 3515713"/>
                  <a:gd name="connsiteY380" fmla="*/ 180254 h 1214077"/>
                  <a:gd name="connsiteX381" fmla="*/ 1788558 w 3515713"/>
                  <a:gd name="connsiteY381" fmla="*/ 184434 h 1214077"/>
                  <a:gd name="connsiteX382" fmla="*/ 1775495 w 3515713"/>
                  <a:gd name="connsiteY382" fmla="*/ 183651 h 1214077"/>
                  <a:gd name="connsiteX383" fmla="*/ 1766874 w 3515713"/>
                  <a:gd name="connsiteY383" fmla="*/ 182606 h 1214077"/>
                  <a:gd name="connsiteX384" fmla="*/ 1764261 w 3515713"/>
                  <a:gd name="connsiteY384" fmla="*/ 186525 h 1214077"/>
                  <a:gd name="connsiteX385" fmla="*/ 1755901 w 3515713"/>
                  <a:gd name="connsiteY385" fmla="*/ 194362 h 1214077"/>
                  <a:gd name="connsiteX386" fmla="*/ 1749109 w 3515713"/>
                  <a:gd name="connsiteY386" fmla="*/ 194623 h 1214077"/>
                  <a:gd name="connsiteX387" fmla="*/ 1742578 w 3515713"/>
                  <a:gd name="connsiteY387" fmla="*/ 196452 h 1214077"/>
                  <a:gd name="connsiteX388" fmla="*/ 1733172 w 3515713"/>
                  <a:gd name="connsiteY388" fmla="*/ 200110 h 1214077"/>
                  <a:gd name="connsiteX389" fmla="*/ 1724290 w 3515713"/>
                  <a:gd name="connsiteY389" fmla="*/ 201155 h 1214077"/>
                  <a:gd name="connsiteX390" fmla="*/ 1716452 w 3515713"/>
                  <a:gd name="connsiteY390" fmla="*/ 202461 h 1214077"/>
                  <a:gd name="connsiteX391" fmla="*/ 1709921 w 3515713"/>
                  <a:gd name="connsiteY391" fmla="*/ 202461 h 1214077"/>
                  <a:gd name="connsiteX392" fmla="*/ 1703128 w 3515713"/>
                  <a:gd name="connsiteY392" fmla="*/ 202722 h 1214077"/>
                  <a:gd name="connsiteX393" fmla="*/ 1697903 w 3515713"/>
                  <a:gd name="connsiteY393" fmla="*/ 207164 h 1214077"/>
                  <a:gd name="connsiteX394" fmla="*/ 1694245 w 3515713"/>
                  <a:gd name="connsiteY394" fmla="*/ 212127 h 1214077"/>
                  <a:gd name="connsiteX395" fmla="*/ 1687975 w 3515713"/>
                  <a:gd name="connsiteY395" fmla="*/ 214218 h 1214077"/>
                  <a:gd name="connsiteX396" fmla="*/ 1681705 w 3515713"/>
                  <a:gd name="connsiteY396" fmla="*/ 215524 h 1214077"/>
                  <a:gd name="connsiteX397" fmla="*/ 1673867 w 3515713"/>
                  <a:gd name="connsiteY397" fmla="*/ 215524 h 1214077"/>
                  <a:gd name="connsiteX398" fmla="*/ 1676741 w 3515713"/>
                  <a:gd name="connsiteY398" fmla="*/ 214479 h 1214077"/>
                  <a:gd name="connsiteX399" fmla="*/ 1679615 w 3515713"/>
                  <a:gd name="connsiteY399" fmla="*/ 212650 h 1214077"/>
                  <a:gd name="connsiteX400" fmla="*/ 1684318 w 3515713"/>
                  <a:gd name="connsiteY400" fmla="*/ 207686 h 1214077"/>
                  <a:gd name="connsiteX401" fmla="*/ 1688497 w 3515713"/>
                  <a:gd name="connsiteY401" fmla="*/ 204029 h 1214077"/>
                  <a:gd name="connsiteX402" fmla="*/ 1690849 w 3515713"/>
                  <a:gd name="connsiteY402" fmla="*/ 200632 h 1214077"/>
                  <a:gd name="connsiteX403" fmla="*/ 1691894 w 3515713"/>
                  <a:gd name="connsiteY403" fmla="*/ 198803 h 1214077"/>
                  <a:gd name="connsiteX404" fmla="*/ 1694245 w 3515713"/>
                  <a:gd name="connsiteY404" fmla="*/ 197497 h 1214077"/>
                  <a:gd name="connsiteX405" fmla="*/ 1697641 w 3515713"/>
                  <a:gd name="connsiteY405" fmla="*/ 194885 h 1214077"/>
                  <a:gd name="connsiteX406" fmla="*/ 1709398 w 3515713"/>
                  <a:gd name="connsiteY406" fmla="*/ 190182 h 1214077"/>
                  <a:gd name="connsiteX407" fmla="*/ 1717497 w 3515713"/>
                  <a:gd name="connsiteY407" fmla="*/ 183128 h 1214077"/>
                  <a:gd name="connsiteX408" fmla="*/ 1728469 w 3515713"/>
                  <a:gd name="connsiteY408" fmla="*/ 179993 h 1214077"/>
                  <a:gd name="connsiteX409" fmla="*/ 1738136 w 3515713"/>
                  <a:gd name="connsiteY409" fmla="*/ 175029 h 1214077"/>
                  <a:gd name="connsiteX410" fmla="*/ 1751198 w 3515713"/>
                  <a:gd name="connsiteY410" fmla="*/ 169804 h 1214077"/>
                  <a:gd name="connsiteX411" fmla="*/ 1764523 w 3515713"/>
                  <a:gd name="connsiteY411" fmla="*/ 163012 h 1214077"/>
                  <a:gd name="connsiteX412" fmla="*/ 1774711 w 3515713"/>
                  <a:gd name="connsiteY412" fmla="*/ 157003 h 1214077"/>
                  <a:gd name="connsiteX413" fmla="*/ 1777324 w 3515713"/>
                  <a:gd name="connsiteY413" fmla="*/ 148904 h 1214077"/>
                  <a:gd name="connsiteX414" fmla="*/ 1785945 w 3515713"/>
                  <a:gd name="connsiteY414" fmla="*/ 145769 h 1214077"/>
                  <a:gd name="connsiteX415" fmla="*/ 1797180 w 3515713"/>
                  <a:gd name="connsiteY415" fmla="*/ 142373 h 1214077"/>
                  <a:gd name="connsiteX416" fmla="*/ 1816512 w 3515713"/>
                  <a:gd name="connsiteY416" fmla="*/ 131139 h 1214077"/>
                  <a:gd name="connsiteX417" fmla="*/ 1837412 w 3515713"/>
                  <a:gd name="connsiteY417" fmla="*/ 120950 h 1214077"/>
                  <a:gd name="connsiteX418" fmla="*/ 1848124 w 3515713"/>
                  <a:gd name="connsiteY418" fmla="*/ 115202 h 1214077"/>
                  <a:gd name="connsiteX419" fmla="*/ 1858052 w 3515713"/>
                  <a:gd name="connsiteY419" fmla="*/ 107887 h 1214077"/>
                  <a:gd name="connsiteX420" fmla="*/ 1857007 w 3515713"/>
                  <a:gd name="connsiteY420" fmla="*/ 100311 h 1214077"/>
                  <a:gd name="connsiteX421" fmla="*/ 1846818 w 3515713"/>
                  <a:gd name="connsiteY421" fmla="*/ 100311 h 1214077"/>
                  <a:gd name="connsiteX422" fmla="*/ 1842115 w 3515713"/>
                  <a:gd name="connsiteY422" fmla="*/ 99004 h 1214077"/>
                  <a:gd name="connsiteX423" fmla="*/ 1836890 w 3515713"/>
                  <a:gd name="connsiteY423" fmla="*/ 91428 h 1214077"/>
                  <a:gd name="connsiteX424" fmla="*/ 1835845 w 3515713"/>
                  <a:gd name="connsiteY424" fmla="*/ 87248 h 1214077"/>
                  <a:gd name="connsiteX425" fmla="*/ 1841070 w 3515713"/>
                  <a:gd name="connsiteY425" fmla="*/ 86987 h 1214077"/>
                  <a:gd name="connsiteX426" fmla="*/ 1849953 w 3515713"/>
                  <a:gd name="connsiteY426" fmla="*/ 90906 h 1214077"/>
                  <a:gd name="connsiteX427" fmla="*/ 1853872 w 3515713"/>
                  <a:gd name="connsiteY427" fmla="*/ 91167 h 1214077"/>
                  <a:gd name="connsiteX428" fmla="*/ 1857007 w 3515713"/>
                  <a:gd name="connsiteY428" fmla="*/ 92473 h 1214077"/>
                  <a:gd name="connsiteX429" fmla="*/ 1861709 w 3515713"/>
                  <a:gd name="connsiteY429" fmla="*/ 92734 h 1214077"/>
                  <a:gd name="connsiteX430" fmla="*/ 1863277 w 3515713"/>
                  <a:gd name="connsiteY430" fmla="*/ 89338 h 1214077"/>
                  <a:gd name="connsiteX431" fmla="*/ 1865628 w 3515713"/>
                  <a:gd name="connsiteY431" fmla="*/ 86203 h 1214077"/>
                  <a:gd name="connsiteX432" fmla="*/ 1862232 w 3515713"/>
                  <a:gd name="connsiteY432" fmla="*/ 84113 h 1214077"/>
                  <a:gd name="connsiteX433" fmla="*/ 1856223 w 3515713"/>
                  <a:gd name="connsiteY433" fmla="*/ 81500 h 1214077"/>
                  <a:gd name="connsiteX434" fmla="*/ 1855439 w 3515713"/>
                  <a:gd name="connsiteY434" fmla="*/ 73663 h 1214077"/>
                  <a:gd name="connsiteX435" fmla="*/ 1849430 w 3515713"/>
                  <a:gd name="connsiteY435" fmla="*/ 68699 h 1214077"/>
                  <a:gd name="connsiteX436" fmla="*/ 1845773 w 3515713"/>
                  <a:gd name="connsiteY436" fmla="*/ 74185 h 1214077"/>
                  <a:gd name="connsiteX437" fmla="*/ 1843421 w 3515713"/>
                  <a:gd name="connsiteY437" fmla="*/ 77059 h 1214077"/>
                  <a:gd name="connsiteX438" fmla="*/ 1842377 w 3515713"/>
                  <a:gd name="connsiteY438" fmla="*/ 74447 h 1214077"/>
                  <a:gd name="connsiteX439" fmla="*/ 1841854 w 3515713"/>
                  <a:gd name="connsiteY439" fmla="*/ 70528 h 1214077"/>
                  <a:gd name="connsiteX440" fmla="*/ 1832710 w 3515713"/>
                  <a:gd name="connsiteY440" fmla="*/ 60861 h 1214077"/>
                  <a:gd name="connsiteX441" fmla="*/ 1820954 w 3515713"/>
                  <a:gd name="connsiteY441" fmla="*/ 54853 h 1214077"/>
                  <a:gd name="connsiteX442" fmla="*/ 1813116 w 3515713"/>
                  <a:gd name="connsiteY442" fmla="*/ 49105 h 1214077"/>
                  <a:gd name="connsiteX443" fmla="*/ 1791171 w 3515713"/>
                  <a:gd name="connsiteY443" fmla="*/ 43096 h 1214077"/>
                  <a:gd name="connsiteX444" fmla="*/ 1774711 w 3515713"/>
                  <a:gd name="connsiteY444" fmla="*/ 48582 h 1214077"/>
                  <a:gd name="connsiteX445" fmla="*/ 1767135 w 3515713"/>
                  <a:gd name="connsiteY445" fmla="*/ 44925 h 1214077"/>
                  <a:gd name="connsiteX446" fmla="*/ 1754334 w 3515713"/>
                  <a:gd name="connsiteY446" fmla="*/ 45447 h 1214077"/>
                  <a:gd name="connsiteX447" fmla="*/ 1746235 w 3515713"/>
                  <a:gd name="connsiteY447" fmla="*/ 45709 h 1214077"/>
                  <a:gd name="connsiteX448" fmla="*/ 1741271 w 3515713"/>
                  <a:gd name="connsiteY448" fmla="*/ 45447 h 1214077"/>
                  <a:gd name="connsiteX449" fmla="*/ 1735785 w 3515713"/>
                  <a:gd name="connsiteY449" fmla="*/ 51717 h 1214077"/>
                  <a:gd name="connsiteX450" fmla="*/ 1730298 w 3515713"/>
                  <a:gd name="connsiteY450" fmla="*/ 56681 h 1214077"/>
                  <a:gd name="connsiteX451" fmla="*/ 1721938 w 3515713"/>
                  <a:gd name="connsiteY451" fmla="*/ 55636 h 1214077"/>
                  <a:gd name="connsiteX452" fmla="*/ 1713056 w 3515713"/>
                  <a:gd name="connsiteY452" fmla="*/ 57204 h 1214077"/>
                  <a:gd name="connsiteX453" fmla="*/ 1703912 w 3515713"/>
                  <a:gd name="connsiteY453" fmla="*/ 56420 h 1214077"/>
                  <a:gd name="connsiteX454" fmla="*/ 1713056 w 3515713"/>
                  <a:gd name="connsiteY454" fmla="*/ 44664 h 1214077"/>
                  <a:gd name="connsiteX455" fmla="*/ 1719065 w 3515713"/>
                  <a:gd name="connsiteY455" fmla="*/ 41006 h 1214077"/>
                  <a:gd name="connsiteX456" fmla="*/ 1722983 w 3515713"/>
                  <a:gd name="connsiteY456" fmla="*/ 37348 h 1214077"/>
                  <a:gd name="connsiteX457" fmla="*/ 1716974 w 3515713"/>
                  <a:gd name="connsiteY457" fmla="*/ 34475 h 1214077"/>
                  <a:gd name="connsiteX458" fmla="*/ 1707569 w 3515713"/>
                  <a:gd name="connsiteY458" fmla="*/ 33952 h 1214077"/>
                  <a:gd name="connsiteX459" fmla="*/ 1703912 w 3515713"/>
                  <a:gd name="connsiteY459" fmla="*/ 32123 h 1214077"/>
                  <a:gd name="connsiteX460" fmla="*/ 1695813 w 3515713"/>
                  <a:gd name="connsiteY460" fmla="*/ 31340 h 1214077"/>
                  <a:gd name="connsiteX461" fmla="*/ 1688759 w 3515713"/>
                  <a:gd name="connsiteY461" fmla="*/ 33430 h 1214077"/>
                  <a:gd name="connsiteX462" fmla="*/ 1684578 w 3515713"/>
                  <a:gd name="connsiteY462" fmla="*/ 32646 h 1214077"/>
                  <a:gd name="connsiteX463" fmla="*/ 1686146 w 3515713"/>
                  <a:gd name="connsiteY463" fmla="*/ 29250 h 1214077"/>
                  <a:gd name="connsiteX464" fmla="*/ 1682750 w 3515713"/>
                  <a:gd name="connsiteY464" fmla="*/ 28466 h 1214077"/>
                  <a:gd name="connsiteX465" fmla="*/ 1680399 w 3515713"/>
                  <a:gd name="connsiteY465" fmla="*/ 29511 h 1214077"/>
                  <a:gd name="connsiteX466" fmla="*/ 1674390 w 3515713"/>
                  <a:gd name="connsiteY466" fmla="*/ 30556 h 1214077"/>
                  <a:gd name="connsiteX467" fmla="*/ 1664984 w 3515713"/>
                  <a:gd name="connsiteY467" fmla="*/ 31078 h 1214077"/>
                  <a:gd name="connsiteX468" fmla="*/ 1656624 w 3515713"/>
                  <a:gd name="connsiteY468" fmla="*/ 30817 h 1214077"/>
                  <a:gd name="connsiteX469" fmla="*/ 1654273 w 3515713"/>
                  <a:gd name="connsiteY469" fmla="*/ 28727 h 1214077"/>
                  <a:gd name="connsiteX470" fmla="*/ 1667075 w 3515713"/>
                  <a:gd name="connsiteY470" fmla="*/ 25853 h 1214077"/>
                  <a:gd name="connsiteX471" fmla="*/ 1680399 w 3515713"/>
                  <a:gd name="connsiteY471" fmla="*/ 20889 h 1214077"/>
                  <a:gd name="connsiteX472" fmla="*/ 1691371 w 3515713"/>
                  <a:gd name="connsiteY472" fmla="*/ 15664 h 1214077"/>
                  <a:gd name="connsiteX473" fmla="*/ 1693462 w 3515713"/>
                  <a:gd name="connsiteY473" fmla="*/ 11223 h 1214077"/>
                  <a:gd name="connsiteX474" fmla="*/ 1681444 w 3515713"/>
                  <a:gd name="connsiteY474" fmla="*/ 5998 h 1214077"/>
                  <a:gd name="connsiteX475" fmla="*/ 1670209 w 3515713"/>
                  <a:gd name="connsiteY475" fmla="*/ 4169 h 1214077"/>
                  <a:gd name="connsiteX476" fmla="*/ 1645913 w 3515713"/>
                  <a:gd name="connsiteY476" fmla="*/ 250 h 1214077"/>
                  <a:gd name="connsiteX477" fmla="*/ 1632851 w 3515713"/>
                  <a:gd name="connsiteY477" fmla="*/ 5214 h 1214077"/>
                  <a:gd name="connsiteX478" fmla="*/ 1619526 w 3515713"/>
                  <a:gd name="connsiteY478" fmla="*/ 9133 h 1214077"/>
                  <a:gd name="connsiteX479" fmla="*/ 1608292 w 3515713"/>
                  <a:gd name="connsiteY479" fmla="*/ 13836 h 1214077"/>
                  <a:gd name="connsiteX480" fmla="*/ 1606986 w 3515713"/>
                  <a:gd name="connsiteY480" fmla="*/ 18016 h 1214077"/>
                  <a:gd name="connsiteX481" fmla="*/ 1600455 w 3515713"/>
                  <a:gd name="connsiteY481" fmla="*/ 24286 h 1214077"/>
                  <a:gd name="connsiteX482" fmla="*/ 1593401 w 3515713"/>
                  <a:gd name="connsiteY482" fmla="*/ 29250 h 1214077"/>
                  <a:gd name="connsiteX483" fmla="*/ 1585825 w 3515713"/>
                  <a:gd name="connsiteY483" fmla="*/ 33952 h 1214077"/>
                  <a:gd name="connsiteX484" fmla="*/ 1585825 w 3515713"/>
                  <a:gd name="connsiteY484" fmla="*/ 41006 h 1214077"/>
                  <a:gd name="connsiteX485" fmla="*/ 1590266 w 3515713"/>
                  <a:gd name="connsiteY485" fmla="*/ 46231 h 1214077"/>
                  <a:gd name="connsiteX486" fmla="*/ 1586086 w 3515713"/>
                  <a:gd name="connsiteY486" fmla="*/ 51979 h 1214077"/>
                  <a:gd name="connsiteX487" fmla="*/ 1591311 w 3515713"/>
                  <a:gd name="connsiteY487" fmla="*/ 56159 h 1214077"/>
                  <a:gd name="connsiteX488" fmla="*/ 1598887 w 3515713"/>
                  <a:gd name="connsiteY488" fmla="*/ 57465 h 1214077"/>
                  <a:gd name="connsiteX489" fmla="*/ 1605419 w 3515713"/>
                  <a:gd name="connsiteY489" fmla="*/ 59555 h 1214077"/>
                  <a:gd name="connsiteX490" fmla="*/ 1598887 w 3515713"/>
                  <a:gd name="connsiteY490" fmla="*/ 58510 h 1214077"/>
                  <a:gd name="connsiteX491" fmla="*/ 1592356 w 3515713"/>
                  <a:gd name="connsiteY491" fmla="*/ 57988 h 1214077"/>
                  <a:gd name="connsiteX492" fmla="*/ 1586347 w 3515713"/>
                  <a:gd name="connsiteY492" fmla="*/ 56943 h 1214077"/>
                  <a:gd name="connsiteX493" fmla="*/ 1579293 w 3515713"/>
                  <a:gd name="connsiteY493" fmla="*/ 56420 h 1214077"/>
                  <a:gd name="connsiteX494" fmla="*/ 1573284 w 3515713"/>
                  <a:gd name="connsiteY494" fmla="*/ 56159 h 1214077"/>
                  <a:gd name="connsiteX495" fmla="*/ 1567537 w 3515713"/>
                  <a:gd name="connsiteY495" fmla="*/ 57465 h 1214077"/>
                  <a:gd name="connsiteX496" fmla="*/ 1563879 w 3515713"/>
                  <a:gd name="connsiteY496" fmla="*/ 57465 h 1214077"/>
                  <a:gd name="connsiteX497" fmla="*/ 1560482 w 3515713"/>
                  <a:gd name="connsiteY497" fmla="*/ 56159 h 1214077"/>
                  <a:gd name="connsiteX498" fmla="*/ 1551339 w 3515713"/>
                  <a:gd name="connsiteY498" fmla="*/ 55114 h 1214077"/>
                  <a:gd name="connsiteX499" fmla="*/ 1544546 w 3515713"/>
                  <a:gd name="connsiteY499" fmla="*/ 55114 h 1214077"/>
                  <a:gd name="connsiteX500" fmla="*/ 1543501 w 3515713"/>
                  <a:gd name="connsiteY500" fmla="*/ 57465 h 1214077"/>
                  <a:gd name="connsiteX501" fmla="*/ 1545853 w 3515713"/>
                  <a:gd name="connsiteY501" fmla="*/ 61123 h 1214077"/>
                  <a:gd name="connsiteX502" fmla="*/ 1551600 w 3515713"/>
                  <a:gd name="connsiteY502" fmla="*/ 64258 h 1214077"/>
                  <a:gd name="connsiteX503" fmla="*/ 1556303 w 3515713"/>
                  <a:gd name="connsiteY503" fmla="*/ 67915 h 1214077"/>
                  <a:gd name="connsiteX504" fmla="*/ 1560222 w 3515713"/>
                  <a:gd name="connsiteY504" fmla="*/ 73140 h 1214077"/>
                  <a:gd name="connsiteX505" fmla="*/ 1558654 w 3515713"/>
                  <a:gd name="connsiteY505" fmla="*/ 76275 h 1214077"/>
                  <a:gd name="connsiteX506" fmla="*/ 1555519 w 3515713"/>
                  <a:gd name="connsiteY506" fmla="*/ 75230 h 1214077"/>
                  <a:gd name="connsiteX507" fmla="*/ 1548988 w 3515713"/>
                  <a:gd name="connsiteY507" fmla="*/ 72618 h 1214077"/>
                  <a:gd name="connsiteX508" fmla="*/ 1540628 w 3515713"/>
                  <a:gd name="connsiteY508" fmla="*/ 68699 h 1214077"/>
                  <a:gd name="connsiteX509" fmla="*/ 1533574 w 3515713"/>
                  <a:gd name="connsiteY509" fmla="*/ 67915 h 1214077"/>
                  <a:gd name="connsiteX510" fmla="*/ 1527303 w 3515713"/>
                  <a:gd name="connsiteY510" fmla="*/ 69221 h 1214077"/>
                  <a:gd name="connsiteX511" fmla="*/ 1524168 w 3515713"/>
                  <a:gd name="connsiteY511" fmla="*/ 70528 h 1214077"/>
                  <a:gd name="connsiteX512" fmla="*/ 1519727 w 3515713"/>
                  <a:gd name="connsiteY512" fmla="*/ 71311 h 1214077"/>
                  <a:gd name="connsiteX513" fmla="*/ 1516331 w 3515713"/>
                  <a:gd name="connsiteY513" fmla="*/ 72356 h 1214077"/>
                  <a:gd name="connsiteX514" fmla="*/ 1511889 w 3515713"/>
                  <a:gd name="connsiteY514" fmla="*/ 75492 h 1214077"/>
                  <a:gd name="connsiteX515" fmla="*/ 1508232 w 3515713"/>
                  <a:gd name="connsiteY515" fmla="*/ 78888 h 1214077"/>
                  <a:gd name="connsiteX516" fmla="*/ 1504574 w 3515713"/>
                  <a:gd name="connsiteY516" fmla="*/ 76014 h 1214077"/>
                  <a:gd name="connsiteX517" fmla="*/ 1501178 w 3515713"/>
                  <a:gd name="connsiteY517" fmla="*/ 78888 h 1214077"/>
                  <a:gd name="connsiteX518" fmla="*/ 1497781 w 3515713"/>
                  <a:gd name="connsiteY518" fmla="*/ 82023 h 1214077"/>
                  <a:gd name="connsiteX519" fmla="*/ 1490728 w 3515713"/>
                  <a:gd name="connsiteY519" fmla="*/ 83590 h 1214077"/>
                  <a:gd name="connsiteX520" fmla="*/ 1488115 w 3515713"/>
                  <a:gd name="connsiteY520" fmla="*/ 81500 h 1214077"/>
                  <a:gd name="connsiteX521" fmla="*/ 1487331 w 3515713"/>
                  <a:gd name="connsiteY521" fmla="*/ 78365 h 1214077"/>
                  <a:gd name="connsiteX522" fmla="*/ 1479755 w 3515713"/>
                  <a:gd name="connsiteY522" fmla="*/ 82807 h 1214077"/>
                  <a:gd name="connsiteX523" fmla="*/ 1472962 w 3515713"/>
                  <a:gd name="connsiteY523" fmla="*/ 85942 h 1214077"/>
                  <a:gd name="connsiteX524" fmla="*/ 1472962 w 3515713"/>
                  <a:gd name="connsiteY524" fmla="*/ 79149 h 1214077"/>
                  <a:gd name="connsiteX525" fmla="*/ 1465648 w 3515713"/>
                  <a:gd name="connsiteY525" fmla="*/ 78104 h 1214077"/>
                  <a:gd name="connsiteX526" fmla="*/ 1457810 w 3515713"/>
                  <a:gd name="connsiteY526" fmla="*/ 78365 h 1214077"/>
                  <a:gd name="connsiteX527" fmla="*/ 1451279 w 3515713"/>
                  <a:gd name="connsiteY527" fmla="*/ 77843 h 1214077"/>
                  <a:gd name="connsiteX528" fmla="*/ 1446837 w 3515713"/>
                  <a:gd name="connsiteY528" fmla="*/ 76014 h 1214077"/>
                  <a:gd name="connsiteX529" fmla="*/ 1443179 w 3515713"/>
                  <a:gd name="connsiteY529" fmla="*/ 75230 h 1214077"/>
                  <a:gd name="connsiteX530" fmla="*/ 1437693 w 3515713"/>
                  <a:gd name="connsiteY530" fmla="*/ 73663 h 1214077"/>
                  <a:gd name="connsiteX531" fmla="*/ 1430378 w 3515713"/>
                  <a:gd name="connsiteY531" fmla="*/ 73663 h 1214077"/>
                  <a:gd name="connsiteX532" fmla="*/ 1423063 w 3515713"/>
                  <a:gd name="connsiteY532" fmla="*/ 73663 h 1214077"/>
                  <a:gd name="connsiteX533" fmla="*/ 1416532 w 3515713"/>
                  <a:gd name="connsiteY533" fmla="*/ 73663 h 1214077"/>
                  <a:gd name="connsiteX534" fmla="*/ 1411829 w 3515713"/>
                  <a:gd name="connsiteY534" fmla="*/ 79149 h 1214077"/>
                  <a:gd name="connsiteX535" fmla="*/ 1416009 w 3515713"/>
                  <a:gd name="connsiteY535" fmla="*/ 81500 h 1214077"/>
                  <a:gd name="connsiteX536" fmla="*/ 1422540 w 3515713"/>
                  <a:gd name="connsiteY536" fmla="*/ 81762 h 1214077"/>
                  <a:gd name="connsiteX537" fmla="*/ 1429072 w 3515713"/>
                  <a:gd name="connsiteY537" fmla="*/ 81762 h 1214077"/>
                  <a:gd name="connsiteX538" fmla="*/ 1434819 w 3515713"/>
                  <a:gd name="connsiteY538" fmla="*/ 81239 h 1214077"/>
                  <a:gd name="connsiteX539" fmla="*/ 1428810 w 3515713"/>
                  <a:gd name="connsiteY539" fmla="*/ 84374 h 1214077"/>
                  <a:gd name="connsiteX540" fmla="*/ 1423063 w 3515713"/>
                  <a:gd name="connsiteY540" fmla="*/ 84897 h 1214077"/>
                  <a:gd name="connsiteX541" fmla="*/ 1416270 w 3515713"/>
                  <a:gd name="connsiteY541" fmla="*/ 86203 h 1214077"/>
                  <a:gd name="connsiteX542" fmla="*/ 1409216 w 3515713"/>
                  <a:gd name="connsiteY542" fmla="*/ 85942 h 1214077"/>
                  <a:gd name="connsiteX543" fmla="*/ 1389622 w 3515713"/>
                  <a:gd name="connsiteY543" fmla="*/ 90906 h 1214077"/>
                  <a:gd name="connsiteX544" fmla="*/ 1378650 w 3515713"/>
                  <a:gd name="connsiteY544" fmla="*/ 92212 h 1214077"/>
                  <a:gd name="connsiteX545" fmla="*/ 1371334 w 3515713"/>
                  <a:gd name="connsiteY545" fmla="*/ 93779 h 1214077"/>
                  <a:gd name="connsiteX546" fmla="*/ 1349912 w 3515713"/>
                  <a:gd name="connsiteY546" fmla="*/ 97437 h 1214077"/>
                  <a:gd name="connsiteX547" fmla="*/ 1341812 w 3515713"/>
                  <a:gd name="connsiteY547" fmla="*/ 99266 h 1214077"/>
                  <a:gd name="connsiteX548" fmla="*/ 1331624 w 3515713"/>
                  <a:gd name="connsiteY548" fmla="*/ 102923 h 1214077"/>
                  <a:gd name="connsiteX549" fmla="*/ 1316993 w 3515713"/>
                  <a:gd name="connsiteY549" fmla="*/ 110238 h 1214077"/>
                  <a:gd name="connsiteX550" fmla="*/ 1310201 w 3515713"/>
                  <a:gd name="connsiteY550" fmla="*/ 113896 h 1214077"/>
                  <a:gd name="connsiteX551" fmla="*/ 1304192 w 3515713"/>
                  <a:gd name="connsiteY551" fmla="*/ 117292 h 1214077"/>
                  <a:gd name="connsiteX552" fmla="*/ 1299751 w 3515713"/>
                  <a:gd name="connsiteY552" fmla="*/ 116770 h 1214077"/>
                  <a:gd name="connsiteX553" fmla="*/ 1295048 w 3515713"/>
                  <a:gd name="connsiteY553" fmla="*/ 116770 h 1214077"/>
                  <a:gd name="connsiteX554" fmla="*/ 1290345 w 3515713"/>
                  <a:gd name="connsiteY554" fmla="*/ 115986 h 1214077"/>
                  <a:gd name="connsiteX555" fmla="*/ 1287210 w 3515713"/>
                  <a:gd name="connsiteY555" fmla="*/ 116770 h 1214077"/>
                  <a:gd name="connsiteX556" fmla="*/ 1289561 w 3515713"/>
                  <a:gd name="connsiteY556" fmla="*/ 119643 h 1214077"/>
                  <a:gd name="connsiteX557" fmla="*/ 1292174 w 3515713"/>
                  <a:gd name="connsiteY557" fmla="*/ 125652 h 1214077"/>
                  <a:gd name="connsiteX558" fmla="*/ 1287994 w 3515713"/>
                  <a:gd name="connsiteY558" fmla="*/ 128265 h 1214077"/>
                  <a:gd name="connsiteX559" fmla="*/ 1282508 w 3515713"/>
                  <a:gd name="connsiteY559" fmla="*/ 133490 h 1214077"/>
                  <a:gd name="connsiteX560" fmla="*/ 1282246 w 3515713"/>
                  <a:gd name="connsiteY560" fmla="*/ 137670 h 1214077"/>
                  <a:gd name="connsiteX561" fmla="*/ 1280418 w 3515713"/>
                  <a:gd name="connsiteY561" fmla="*/ 138715 h 1214077"/>
                  <a:gd name="connsiteX562" fmla="*/ 1278067 w 3515713"/>
                  <a:gd name="connsiteY562" fmla="*/ 140021 h 1214077"/>
                  <a:gd name="connsiteX563" fmla="*/ 1277021 w 3515713"/>
                  <a:gd name="connsiteY563" fmla="*/ 142111 h 1214077"/>
                  <a:gd name="connsiteX564" fmla="*/ 1278067 w 3515713"/>
                  <a:gd name="connsiteY564" fmla="*/ 143418 h 1214077"/>
                  <a:gd name="connsiteX565" fmla="*/ 1281724 w 3515713"/>
                  <a:gd name="connsiteY565" fmla="*/ 144985 h 1214077"/>
                  <a:gd name="connsiteX566" fmla="*/ 1285382 w 3515713"/>
                  <a:gd name="connsiteY566" fmla="*/ 150210 h 1214077"/>
                  <a:gd name="connsiteX567" fmla="*/ 1279373 w 3515713"/>
                  <a:gd name="connsiteY567" fmla="*/ 153607 h 1214077"/>
                  <a:gd name="connsiteX568" fmla="*/ 1279634 w 3515713"/>
                  <a:gd name="connsiteY568" fmla="*/ 157003 h 1214077"/>
                  <a:gd name="connsiteX569" fmla="*/ 1280418 w 3515713"/>
                  <a:gd name="connsiteY569" fmla="*/ 160138 h 1214077"/>
                  <a:gd name="connsiteX570" fmla="*/ 1286688 w 3515713"/>
                  <a:gd name="connsiteY570" fmla="*/ 162750 h 1214077"/>
                  <a:gd name="connsiteX571" fmla="*/ 1288517 w 3515713"/>
                  <a:gd name="connsiteY571" fmla="*/ 167453 h 1214077"/>
                  <a:gd name="connsiteX572" fmla="*/ 1287210 w 3515713"/>
                  <a:gd name="connsiteY572" fmla="*/ 169543 h 1214077"/>
                  <a:gd name="connsiteX573" fmla="*/ 1280157 w 3515713"/>
                  <a:gd name="connsiteY573" fmla="*/ 170849 h 1214077"/>
                  <a:gd name="connsiteX574" fmla="*/ 1275976 w 3515713"/>
                  <a:gd name="connsiteY574" fmla="*/ 171894 h 1214077"/>
                  <a:gd name="connsiteX575" fmla="*/ 1268923 w 3515713"/>
                  <a:gd name="connsiteY575" fmla="*/ 172156 h 1214077"/>
                  <a:gd name="connsiteX576" fmla="*/ 1254292 w 3515713"/>
                  <a:gd name="connsiteY576" fmla="*/ 171894 h 1214077"/>
                  <a:gd name="connsiteX577" fmla="*/ 1231302 w 3515713"/>
                  <a:gd name="connsiteY577" fmla="*/ 173984 h 1214077"/>
                  <a:gd name="connsiteX578" fmla="*/ 1210663 w 3515713"/>
                  <a:gd name="connsiteY578" fmla="*/ 176597 h 1214077"/>
                  <a:gd name="connsiteX579" fmla="*/ 1191069 w 3515713"/>
                  <a:gd name="connsiteY579" fmla="*/ 176858 h 1214077"/>
                  <a:gd name="connsiteX580" fmla="*/ 1167033 w 3515713"/>
                  <a:gd name="connsiteY580" fmla="*/ 178426 h 1214077"/>
                  <a:gd name="connsiteX581" fmla="*/ 1156583 w 3515713"/>
                  <a:gd name="connsiteY581" fmla="*/ 178687 h 1214077"/>
                  <a:gd name="connsiteX582" fmla="*/ 1149529 w 3515713"/>
                  <a:gd name="connsiteY582" fmla="*/ 179732 h 1214077"/>
                  <a:gd name="connsiteX583" fmla="*/ 1142998 w 3515713"/>
                  <a:gd name="connsiteY583" fmla="*/ 188353 h 1214077"/>
                  <a:gd name="connsiteX584" fmla="*/ 1141169 w 3515713"/>
                  <a:gd name="connsiteY584" fmla="*/ 197497 h 1214077"/>
                  <a:gd name="connsiteX585" fmla="*/ 1146394 w 3515713"/>
                  <a:gd name="connsiteY585" fmla="*/ 202461 h 1214077"/>
                  <a:gd name="connsiteX586" fmla="*/ 1148745 w 3515713"/>
                  <a:gd name="connsiteY586" fmla="*/ 213434 h 1214077"/>
                  <a:gd name="connsiteX587" fmla="*/ 1148745 w 3515713"/>
                  <a:gd name="connsiteY587" fmla="*/ 223623 h 1214077"/>
                  <a:gd name="connsiteX588" fmla="*/ 1156844 w 3515713"/>
                  <a:gd name="connsiteY588" fmla="*/ 231199 h 1214077"/>
                  <a:gd name="connsiteX589" fmla="*/ 1170430 w 3515713"/>
                  <a:gd name="connsiteY589" fmla="*/ 233812 h 1214077"/>
                  <a:gd name="connsiteX590" fmla="*/ 1180357 w 3515713"/>
                  <a:gd name="connsiteY590" fmla="*/ 236947 h 1214077"/>
                  <a:gd name="connsiteX591" fmla="*/ 1186105 w 3515713"/>
                  <a:gd name="connsiteY591" fmla="*/ 247397 h 1214077"/>
                  <a:gd name="connsiteX592" fmla="*/ 1187411 w 3515713"/>
                  <a:gd name="connsiteY592" fmla="*/ 255757 h 1214077"/>
                  <a:gd name="connsiteX593" fmla="*/ 1175655 w 3515713"/>
                  <a:gd name="connsiteY593" fmla="*/ 260198 h 1214077"/>
                  <a:gd name="connsiteX594" fmla="*/ 1163637 w 3515713"/>
                  <a:gd name="connsiteY594" fmla="*/ 255757 h 1214077"/>
                  <a:gd name="connsiteX595" fmla="*/ 1155015 w 3515713"/>
                  <a:gd name="connsiteY595" fmla="*/ 245829 h 1214077"/>
                  <a:gd name="connsiteX596" fmla="*/ 1148484 w 3515713"/>
                  <a:gd name="connsiteY596" fmla="*/ 242433 h 1214077"/>
                  <a:gd name="connsiteX597" fmla="*/ 1137250 w 3515713"/>
                  <a:gd name="connsiteY597" fmla="*/ 239559 h 1214077"/>
                  <a:gd name="connsiteX598" fmla="*/ 1125755 w 3515713"/>
                  <a:gd name="connsiteY598" fmla="*/ 236163 h 1214077"/>
                  <a:gd name="connsiteX599" fmla="*/ 1111386 w 3515713"/>
                  <a:gd name="connsiteY599" fmla="*/ 231721 h 1214077"/>
                  <a:gd name="connsiteX600" fmla="*/ 1096755 w 3515713"/>
                  <a:gd name="connsiteY600" fmla="*/ 229893 h 1214077"/>
                  <a:gd name="connsiteX601" fmla="*/ 1081864 w 3515713"/>
                  <a:gd name="connsiteY601" fmla="*/ 235379 h 1214077"/>
                  <a:gd name="connsiteX602" fmla="*/ 1080297 w 3515713"/>
                  <a:gd name="connsiteY602" fmla="*/ 241910 h 1214077"/>
                  <a:gd name="connsiteX603" fmla="*/ 1089963 w 3515713"/>
                  <a:gd name="connsiteY603" fmla="*/ 246090 h 1214077"/>
                  <a:gd name="connsiteX604" fmla="*/ 1081864 w 3515713"/>
                  <a:gd name="connsiteY604" fmla="*/ 253406 h 1214077"/>
                  <a:gd name="connsiteX605" fmla="*/ 1070107 w 3515713"/>
                  <a:gd name="connsiteY605" fmla="*/ 247919 h 1214077"/>
                  <a:gd name="connsiteX606" fmla="*/ 1054171 w 3515713"/>
                  <a:gd name="connsiteY606" fmla="*/ 246352 h 1214077"/>
                  <a:gd name="connsiteX607" fmla="*/ 1046595 w 3515713"/>
                  <a:gd name="connsiteY607" fmla="*/ 255234 h 1214077"/>
                  <a:gd name="connsiteX608" fmla="*/ 1054171 w 3515713"/>
                  <a:gd name="connsiteY608" fmla="*/ 264901 h 1214077"/>
                  <a:gd name="connsiteX609" fmla="*/ 1079513 w 3515713"/>
                  <a:gd name="connsiteY609" fmla="*/ 274306 h 1214077"/>
                  <a:gd name="connsiteX610" fmla="*/ 1089963 w 3515713"/>
                  <a:gd name="connsiteY610" fmla="*/ 275612 h 1214077"/>
                  <a:gd name="connsiteX611" fmla="*/ 1100936 w 3515713"/>
                  <a:gd name="connsiteY611" fmla="*/ 284495 h 1214077"/>
                  <a:gd name="connsiteX612" fmla="*/ 1105899 w 3515713"/>
                  <a:gd name="connsiteY612" fmla="*/ 287891 h 1214077"/>
                  <a:gd name="connsiteX613" fmla="*/ 1105899 w 3515713"/>
                  <a:gd name="connsiteY613" fmla="*/ 289459 h 1214077"/>
                  <a:gd name="connsiteX614" fmla="*/ 1100413 w 3515713"/>
                  <a:gd name="connsiteY614" fmla="*/ 289981 h 1214077"/>
                  <a:gd name="connsiteX615" fmla="*/ 1092837 w 3515713"/>
                  <a:gd name="connsiteY615" fmla="*/ 288675 h 1214077"/>
                  <a:gd name="connsiteX616" fmla="*/ 1080819 w 3515713"/>
                  <a:gd name="connsiteY616" fmla="*/ 280837 h 1214077"/>
                  <a:gd name="connsiteX617" fmla="*/ 1066189 w 3515713"/>
                  <a:gd name="connsiteY617" fmla="*/ 278747 h 1214077"/>
                  <a:gd name="connsiteX618" fmla="*/ 1050253 w 3515713"/>
                  <a:gd name="connsiteY618" fmla="*/ 278486 h 1214077"/>
                  <a:gd name="connsiteX619" fmla="*/ 1035883 w 3515713"/>
                  <a:gd name="connsiteY619" fmla="*/ 275090 h 1214077"/>
                  <a:gd name="connsiteX620" fmla="*/ 1032748 w 3515713"/>
                  <a:gd name="connsiteY620" fmla="*/ 264117 h 1214077"/>
                  <a:gd name="connsiteX621" fmla="*/ 1031965 w 3515713"/>
                  <a:gd name="connsiteY621" fmla="*/ 254189 h 1214077"/>
                  <a:gd name="connsiteX622" fmla="*/ 1040586 w 3515713"/>
                  <a:gd name="connsiteY622" fmla="*/ 229370 h 1214077"/>
                  <a:gd name="connsiteX623" fmla="*/ 1029613 w 3515713"/>
                  <a:gd name="connsiteY623" fmla="*/ 216569 h 1214077"/>
                  <a:gd name="connsiteX624" fmla="*/ 1020991 w 3515713"/>
                  <a:gd name="connsiteY624" fmla="*/ 212389 h 1214077"/>
                  <a:gd name="connsiteX625" fmla="*/ 1024127 w 3515713"/>
                  <a:gd name="connsiteY625" fmla="*/ 224145 h 1214077"/>
                  <a:gd name="connsiteX626" fmla="*/ 1025433 w 3515713"/>
                  <a:gd name="connsiteY626" fmla="*/ 234857 h 1214077"/>
                  <a:gd name="connsiteX627" fmla="*/ 1013677 w 3515713"/>
                  <a:gd name="connsiteY627" fmla="*/ 243739 h 1214077"/>
                  <a:gd name="connsiteX628" fmla="*/ 1000875 w 3515713"/>
                  <a:gd name="connsiteY628" fmla="*/ 247919 h 1214077"/>
                  <a:gd name="connsiteX629" fmla="*/ 992515 w 3515713"/>
                  <a:gd name="connsiteY629" fmla="*/ 257847 h 1214077"/>
                  <a:gd name="connsiteX630" fmla="*/ 987551 w 3515713"/>
                  <a:gd name="connsiteY630" fmla="*/ 262811 h 1214077"/>
                  <a:gd name="connsiteX631" fmla="*/ 983893 w 3515713"/>
                  <a:gd name="connsiteY631" fmla="*/ 266730 h 1214077"/>
                  <a:gd name="connsiteX632" fmla="*/ 988858 w 3515713"/>
                  <a:gd name="connsiteY632" fmla="*/ 274306 h 1214077"/>
                  <a:gd name="connsiteX633" fmla="*/ 999830 w 3515713"/>
                  <a:gd name="connsiteY633" fmla="*/ 284234 h 1214077"/>
                  <a:gd name="connsiteX634" fmla="*/ 1005316 w 3515713"/>
                  <a:gd name="connsiteY634" fmla="*/ 296513 h 1214077"/>
                  <a:gd name="connsiteX635" fmla="*/ 1006100 w 3515713"/>
                  <a:gd name="connsiteY635" fmla="*/ 307224 h 1214077"/>
                  <a:gd name="connsiteX636" fmla="*/ 996695 w 3515713"/>
                  <a:gd name="connsiteY636" fmla="*/ 320287 h 1214077"/>
                  <a:gd name="connsiteX637" fmla="*/ 994083 w 3515713"/>
                  <a:gd name="connsiteY637" fmla="*/ 330998 h 1214077"/>
                  <a:gd name="connsiteX638" fmla="*/ 999046 w 3515713"/>
                  <a:gd name="connsiteY638" fmla="*/ 344322 h 1214077"/>
                  <a:gd name="connsiteX639" fmla="*/ 1000614 w 3515713"/>
                  <a:gd name="connsiteY639" fmla="*/ 357385 h 1214077"/>
                  <a:gd name="connsiteX640" fmla="*/ 1007929 w 3515713"/>
                  <a:gd name="connsiteY640" fmla="*/ 359997 h 1214077"/>
                  <a:gd name="connsiteX641" fmla="*/ 1017073 w 3515713"/>
                  <a:gd name="connsiteY641" fmla="*/ 360520 h 1214077"/>
                  <a:gd name="connsiteX642" fmla="*/ 1028568 w 3515713"/>
                  <a:gd name="connsiteY642" fmla="*/ 357123 h 1214077"/>
                  <a:gd name="connsiteX643" fmla="*/ 1041631 w 3515713"/>
                  <a:gd name="connsiteY643" fmla="*/ 352421 h 1214077"/>
                  <a:gd name="connsiteX644" fmla="*/ 1054432 w 3515713"/>
                  <a:gd name="connsiteY644" fmla="*/ 356340 h 1214077"/>
                  <a:gd name="connsiteX645" fmla="*/ 1068540 w 3515713"/>
                  <a:gd name="connsiteY645" fmla="*/ 362610 h 1214077"/>
                  <a:gd name="connsiteX646" fmla="*/ 1080558 w 3515713"/>
                  <a:gd name="connsiteY646" fmla="*/ 365745 h 1214077"/>
                  <a:gd name="connsiteX647" fmla="*/ 1083954 w 3515713"/>
                  <a:gd name="connsiteY647" fmla="*/ 376717 h 1214077"/>
                  <a:gd name="connsiteX648" fmla="*/ 1089963 w 3515713"/>
                  <a:gd name="connsiteY648" fmla="*/ 387690 h 1214077"/>
                  <a:gd name="connsiteX649" fmla="*/ 1087873 w 3515713"/>
                  <a:gd name="connsiteY649" fmla="*/ 391870 h 1214077"/>
                  <a:gd name="connsiteX650" fmla="*/ 1080297 w 3515713"/>
                  <a:gd name="connsiteY650" fmla="*/ 398924 h 1214077"/>
                  <a:gd name="connsiteX651" fmla="*/ 1085260 w 3515713"/>
                  <a:gd name="connsiteY651" fmla="*/ 407807 h 1214077"/>
                  <a:gd name="connsiteX652" fmla="*/ 1094404 w 3515713"/>
                  <a:gd name="connsiteY652" fmla="*/ 411203 h 1214077"/>
                  <a:gd name="connsiteX653" fmla="*/ 1106683 w 3515713"/>
                  <a:gd name="connsiteY653" fmla="*/ 413032 h 1214077"/>
                  <a:gd name="connsiteX654" fmla="*/ 1109296 w 3515713"/>
                  <a:gd name="connsiteY654" fmla="*/ 416428 h 1214077"/>
                  <a:gd name="connsiteX655" fmla="*/ 1097278 w 3515713"/>
                  <a:gd name="connsiteY655" fmla="*/ 417473 h 1214077"/>
                  <a:gd name="connsiteX656" fmla="*/ 1085260 w 3515713"/>
                  <a:gd name="connsiteY656" fmla="*/ 416689 h 1214077"/>
                  <a:gd name="connsiteX657" fmla="*/ 1071675 w 3515713"/>
                  <a:gd name="connsiteY657" fmla="*/ 403365 h 1214077"/>
                  <a:gd name="connsiteX658" fmla="*/ 1073765 w 3515713"/>
                  <a:gd name="connsiteY658" fmla="*/ 393960 h 1214077"/>
                  <a:gd name="connsiteX659" fmla="*/ 1074288 w 3515713"/>
                  <a:gd name="connsiteY659" fmla="*/ 386384 h 1214077"/>
                  <a:gd name="connsiteX660" fmla="*/ 1073504 w 3515713"/>
                  <a:gd name="connsiteY660" fmla="*/ 380636 h 1214077"/>
                  <a:gd name="connsiteX661" fmla="*/ 1064882 w 3515713"/>
                  <a:gd name="connsiteY661" fmla="*/ 371231 h 1214077"/>
                  <a:gd name="connsiteX662" fmla="*/ 1049729 w 3515713"/>
                  <a:gd name="connsiteY662" fmla="*/ 363916 h 1214077"/>
                  <a:gd name="connsiteX663" fmla="*/ 1040586 w 3515713"/>
                  <a:gd name="connsiteY663" fmla="*/ 367835 h 1214077"/>
                  <a:gd name="connsiteX664" fmla="*/ 1031181 w 3515713"/>
                  <a:gd name="connsiteY664" fmla="*/ 369402 h 1214077"/>
                  <a:gd name="connsiteX665" fmla="*/ 1015766 w 3515713"/>
                  <a:gd name="connsiteY665" fmla="*/ 374105 h 1214077"/>
                  <a:gd name="connsiteX666" fmla="*/ 1013415 w 3515713"/>
                  <a:gd name="connsiteY666" fmla="*/ 388474 h 1214077"/>
                  <a:gd name="connsiteX667" fmla="*/ 1017334 w 3515713"/>
                  <a:gd name="connsiteY667" fmla="*/ 393699 h 1214077"/>
                  <a:gd name="connsiteX668" fmla="*/ 1019685 w 3515713"/>
                  <a:gd name="connsiteY668" fmla="*/ 401798 h 1214077"/>
                  <a:gd name="connsiteX669" fmla="*/ 1010541 w 3515713"/>
                  <a:gd name="connsiteY669" fmla="*/ 418779 h 1214077"/>
                  <a:gd name="connsiteX670" fmla="*/ 1004271 w 3515713"/>
                  <a:gd name="connsiteY670" fmla="*/ 424266 h 1214077"/>
                  <a:gd name="connsiteX671" fmla="*/ 1000875 w 3515713"/>
                  <a:gd name="connsiteY671" fmla="*/ 431058 h 1214077"/>
                  <a:gd name="connsiteX672" fmla="*/ 990164 w 3515713"/>
                  <a:gd name="connsiteY672" fmla="*/ 444644 h 1214077"/>
                  <a:gd name="connsiteX673" fmla="*/ 972921 w 3515713"/>
                  <a:gd name="connsiteY673" fmla="*/ 450914 h 1214077"/>
                  <a:gd name="connsiteX674" fmla="*/ 968480 w 3515713"/>
                  <a:gd name="connsiteY674" fmla="*/ 457968 h 1214077"/>
                  <a:gd name="connsiteX675" fmla="*/ 964299 w 3515713"/>
                  <a:gd name="connsiteY675" fmla="*/ 464238 h 1214077"/>
                  <a:gd name="connsiteX676" fmla="*/ 957507 w 3515713"/>
                  <a:gd name="connsiteY676" fmla="*/ 464238 h 1214077"/>
                  <a:gd name="connsiteX677" fmla="*/ 947579 w 3515713"/>
                  <a:gd name="connsiteY677" fmla="*/ 460580 h 1214077"/>
                  <a:gd name="connsiteX678" fmla="*/ 925895 w 3515713"/>
                  <a:gd name="connsiteY678" fmla="*/ 460841 h 1214077"/>
                  <a:gd name="connsiteX679" fmla="*/ 905256 w 3515713"/>
                  <a:gd name="connsiteY679" fmla="*/ 454571 h 1214077"/>
                  <a:gd name="connsiteX680" fmla="*/ 901076 w 3515713"/>
                  <a:gd name="connsiteY680" fmla="*/ 444121 h 1214077"/>
                  <a:gd name="connsiteX681" fmla="*/ 919625 w 3515713"/>
                  <a:gd name="connsiteY681" fmla="*/ 444644 h 1214077"/>
                  <a:gd name="connsiteX682" fmla="*/ 926417 w 3515713"/>
                  <a:gd name="connsiteY682" fmla="*/ 446995 h 1214077"/>
                  <a:gd name="connsiteX683" fmla="*/ 934517 w 3515713"/>
                  <a:gd name="connsiteY683" fmla="*/ 445689 h 1214077"/>
                  <a:gd name="connsiteX684" fmla="*/ 944444 w 3515713"/>
                  <a:gd name="connsiteY684" fmla="*/ 443337 h 1214077"/>
                  <a:gd name="connsiteX685" fmla="*/ 953065 w 3515713"/>
                  <a:gd name="connsiteY685" fmla="*/ 442815 h 1214077"/>
                  <a:gd name="connsiteX686" fmla="*/ 960642 w 3515713"/>
                  <a:gd name="connsiteY686" fmla="*/ 438112 h 1214077"/>
                  <a:gd name="connsiteX687" fmla="*/ 972137 w 3515713"/>
                  <a:gd name="connsiteY687" fmla="*/ 422176 h 1214077"/>
                  <a:gd name="connsiteX688" fmla="*/ 978146 w 3515713"/>
                  <a:gd name="connsiteY688" fmla="*/ 414861 h 1214077"/>
                  <a:gd name="connsiteX689" fmla="*/ 982065 w 3515713"/>
                  <a:gd name="connsiteY689" fmla="*/ 411203 h 1214077"/>
                  <a:gd name="connsiteX690" fmla="*/ 985200 w 3515713"/>
                  <a:gd name="connsiteY690" fmla="*/ 408068 h 1214077"/>
                  <a:gd name="connsiteX691" fmla="*/ 984416 w 3515713"/>
                  <a:gd name="connsiteY691" fmla="*/ 399185 h 1214077"/>
                  <a:gd name="connsiteX692" fmla="*/ 989902 w 3515713"/>
                  <a:gd name="connsiteY692" fmla="*/ 391348 h 1214077"/>
                  <a:gd name="connsiteX693" fmla="*/ 997218 w 3515713"/>
                  <a:gd name="connsiteY693" fmla="*/ 381159 h 1214077"/>
                  <a:gd name="connsiteX694" fmla="*/ 990425 w 3515713"/>
                  <a:gd name="connsiteY694" fmla="*/ 375150 h 1214077"/>
                  <a:gd name="connsiteX695" fmla="*/ 982326 w 3515713"/>
                  <a:gd name="connsiteY695" fmla="*/ 371492 h 1214077"/>
                  <a:gd name="connsiteX696" fmla="*/ 974749 w 3515713"/>
                  <a:gd name="connsiteY696" fmla="*/ 365745 h 1214077"/>
                  <a:gd name="connsiteX697" fmla="*/ 972137 w 3515713"/>
                  <a:gd name="connsiteY697" fmla="*/ 357646 h 1214077"/>
                  <a:gd name="connsiteX698" fmla="*/ 974749 w 3515713"/>
                  <a:gd name="connsiteY698" fmla="*/ 346935 h 1214077"/>
                  <a:gd name="connsiteX699" fmla="*/ 975011 w 3515713"/>
                  <a:gd name="connsiteY699" fmla="*/ 337268 h 1214077"/>
                  <a:gd name="connsiteX700" fmla="*/ 972659 w 3515713"/>
                  <a:gd name="connsiteY700" fmla="*/ 327863 h 1214077"/>
                  <a:gd name="connsiteX701" fmla="*/ 973966 w 3515713"/>
                  <a:gd name="connsiteY701" fmla="*/ 318980 h 1214077"/>
                  <a:gd name="connsiteX702" fmla="*/ 972398 w 3515713"/>
                  <a:gd name="connsiteY702" fmla="*/ 310359 h 1214077"/>
                  <a:gd name="connsiteX703" fmla="*/ 977101 w 3515713"/>
                  <a:gd name="connsiteY703" fmla="*/ 303044 h 1214077"/>
                  <a:gd name="connsiteX704" fmla="*/ 977624 w 3515713"/>
                  <a:gd name="connsiteY704" fmla="*/ 293639 h 1214077"/>
                  <a:gd name="connsiteX705" fmla="*/ 969524 w 3515713"/>
                  <a:gd name="connsiteY705" fmla="*/ 276657 h 1214077"/>
                  <a:gd name="connsiteX706" fmla="*/ 960120 w 3515713"/>
                  <a:gd name="connsiteY706" fmla="*/ 271693 h 1214077"/>
                  <a:gd name="connsiteX707" fmla="*/ 959597 w 3515713"/>
                  <a:gd name="connsiteY707" fmla="*/ 263595 h 1214077"/>
                  <a:gd name="connsiteX708" fmla="*/ 962471 w 3515713"/>
                  <a:gd name="connsiteY708" fmla="*/ 260982 h 1214077"/>
                  <a:gd name="connsiteX709" fmla="*/ 964822 w 3515713"/>
                  <a:gd name="connsiteY709" fmla="*/ 258892 h 1214077"/>
                  <a:gd name="connsiteX710" fmla="*/ 970308 w 3515713"/>
                  <a:gd name="connsiteY710" fmla="*/ 251577 h 1214077"/>
                  <a:gd name="connsiteX711" fmla="*/ 981020 w 3515713"/>
                  <a:gd name="connsiteY711" fmla="*/ 233550 h 1214077"/>
                  <a:gd name="connsiteX712" fmla="*/ 955939 w 3515713"/>
                  <a:gd name="connsiteY712" fmla="*/ 207686 h 1214077"/>
                  <a:gd name="connsiteX713" fmla="*/ 930859 w 3515713"/>
                  <a:gd name="connsiteY713" fmla="*/ 208209 h 1214077"/>
                  <a:gd name="connsiteX714" fmla="*/ 920408 w 3515713"/>
                  <a:gd name="connsiteY714" fmla="*/ 207164 h 1214077"/>
                  <a:gd name="connsiteX715" fmla="*/ 909958 w 3515713"/>
                  <a:gd name="connsiteY715" fmla="*/ 205335 h 1214077"/>
                  <a:gd name="connsiteX716" fmla="*/ 895067 w 3515713"/>
                  <a:gd name="connsiteY716" fmla="*/ 217614 h 1214077"/>
                  <a:gd name="connsiteX717" fmla="*/ 887752 w 3515713"/>
                  <a:gd name="connsiteY717" fmla="*/ 243739 h 1214077"/>
                  <a:gd name="connsiteX718" fmla="*/ 877040 w 3515713"/>
                  <a:gd name="connsiteY718" fmla="*/ 260982 h 1214077"/>
                  <a:gd name="connsiteX719" fmla="*/ 866068 w 3515713"/>
                  <a:gd name="connsiteY719" fmla="*/ 264901 h 1214077"/>
                  <a:gd name="connsiteX720" fmla="*/ 854311 w 3515713"/>
                  <a:gd name="connsiteY720" fmla="*/ 271693 h 1214077"/>
                  <a:gd name="connsiteX721" fmla="*/ 847780 w 3515713"/>
                  <a:gd name="connsiteY721" fmla="*/ 279792 h 1214077"/>
                  <a:gd name="connsiteX722" fmla="*/ 847257 w 3515713"/>
                  <a:gd name="connsiteY722" fmla="*/ 282927 h 1214077"/>
                  <a:gd name="connsiteX723" fmla="*/ 846996 w 3515713"/>
                  <a:gd name="connsiteY723" fmla="*/ 286324 h 1214077"/>
                  <a:gd name="connsiteX724" fmla="*/ 844384 w 3515713"/>
                  <a:gd name="connsiteY724" fmla="*/ 288152 h 1214077"/>
                  <a:gd name="connsiteX725" fmla="*/ 844384 w 3515713"/>
                  <a:gd name="connsiteY725" fmla="*/ 291026 h 1214077"/>
                  <a:gd name="connsiteX726" fmla="*/ 850131 w 3515713"/>
                  <a:gd name="connsiteY726" fmla="*/ 293116 h 1214077"/>
                  <a:gd name="connsiteX727" fmla="*/ 860320 w 3515713"/>
                  <a:gd name="connsiteY727" fmla="*/ 297819 h 1214077"/>
                  <a:gd name="connsiteX728" fmla="*/ 859275 w 3515713"/>
                  <a:gd name="connsiteY728" fmla="*/ 303828 h 1214077"/>
                  <a:gd name="connsiteX729" fmla="*/ 857969 w 3515713"/>
                  <a:gd name="connsiteY729" fmla="*/ 310359 h 1214077"/>
                  <a:gd name="connsiteX730" fmla="*/ 859014 w 3515713"/>
                  <a:gd name="connsiteY730" fmla="*/ 316368 h 1214077"/>
                  <a:gd name="connsiteX731" fmla="*/ 860843 w 3515713"/>
                  <a:gd name="connsiteY731" fmla="*/ 322638 h 1214077"/>
                  <a:gd name="connsiteX732" fmla="*/ 850915 w 3515713"/>
                  <a:gd name="connsiteY732" fmla="*/ 320025 h 1214077"/>
                  <a:gd name="connsiteX733" fmla="*/ 849347 w 3515713"/>
                  <a:gd name="connsiteY733" fmla="*/ 329169 h 1214077"/>
                  <a:gd name="connsiteX734" fmla="*/ 847519 w 3515713"/>
                  <a:gd name="connsiteY734" fmla="*/ 339881 h 1214077"/>
                  <a:gd name="connsiteX735" fmla="*/ 849609 w 3515713"/>
                  <a:gd name="connsiteY735" fmla="*/ 342493 h 1214077"/>
                  <a:gd name="connsiteX736" fmla="*/ 850915 w 3515713"/>
                  <a:gd name="connsiteY736" fmla="*/ 339097 h 1214077"/>
                  <a:gd name="connsiteX737" fmla="*/ 863194 w 3515713"/>
                  <a:gd name="connsiteY737" fmla="*/ 339881 h 1214077"/>
                  <a:gd name="connsiteX738" fmla="*/ 871293 w 3515713"/>
                  <a:gd name="connsiteY738" fmla="*/ 341187 h 1214077"/>
                  <a:gd name="connsiteX739" fmla="*/ 877301 w 3515713"/>
                  <a:gd name="connsiteY739" fmla="*/ 345367 h 1214077"/>
                  <a:gd name="connsiteX740" fmla="*/ 877563 w 3515713"/>
                  <a:gd name="connsiteY740" fmla="*/ 353466 h 1214077"/>
                  <a:gd name="connsiteX741" fmla="*/ 879914 w 3515713"/>
                  <a:gd name="connsiteY741" fmla="*/ 356601 h 1214077"/>
                  <a:gd name="connsiteX742" fmla="*/ 885400 w 3515713"/>
                  <a:gd name="connsiteY742" fmla="*/ 363132 h 1214077"/>
                  <a:gd name="connsiteX743" fmla="*/ 892977 w 3515713"/>
                  <a:gd name="connsiteY743" fmla="*/ 363394 h 1214077"/>
                  <a:gd name="connsiteX744" fmla="*/ 897679 w 3515713"/>
                  <a:gd name="connsiteY744" fmla="*/ 366790 h 1214077"/>
                  <a:gd name="connsiteX745" fmla="*/ 894022 w 3515713"/>
                  <a:gd name="connsiteY745" fmla="*/ 372537 h 1214077"/>
                  <a:gd name="connsiteX746" fmla="*/ 890887 w 3515713"/>
                  <a:gd name="connsiteY746" fmla="*/ 379591 h 1214077"/>
                  <a:gd name="connsiteX747" fmla="*/ 882004 w 3515713"/>
                  <a:gd name="connsiteY747" fmla="*/ 387951 h 1214077"/>
                  <a:gd name="connsiteX748" fmla="*/ 869464 w 3515713"/>
                  <a:gd name="connsiteY748" fmla="*/ 381681 h 1214077"/>
                  <a:gd name="connsiteX749" fmla="*/ 858753 w 3515713"/>
                  <a:gd name="connsiteY749" fmla="*/ 370709 h 1214077"/>
                  <a:gd name="connsiteX750" fmla="*/ 844906 w 3515713"/>
                  <a:gd name="connsiteY750" fmla="*/ 363916 h 1214077"/>
                  <a:gd name="connsiteX751" fmla="*/ 827663 w 3515713"/>
                  <a:gd name="connsiteY751" fmla="*/ 358952 h 1214077"/>
                  <a:gd name="connsiteX752" fmla="*/ 814339 w 3515713"/>
                  <a:gd name="connsiteY752" fmla="*/ 352160 h 1214077"/>
                  <a:gd name="connsiteX753" fmla="*/ 805456 w 3515713"/>
                  <a:gd name="connsiteY753" fmla="*/ 347196 h 1214077"/>
                  <a:gd name="connsiteX754" fmla="*/ 797096 w 3515713"/>
                  <a:gd name="connsiteY754" fmla="*/ 343538 h 1214077"/>
                  <a:gd name="connsiteX755" fmla="*/ 790565 w 3515713"/>
                  <a:gd name="connsiteY755" fmla="*/ 340926 h 1214077"/>
                  <a:gd name="connsiteX756" fmla="*/ 771755 w 3515713"/>
                  <a:gd name="connsiteY756" fmla="*/ 337268 h 1214077"/>
                  <a:gd name="connsiteX757" fmla="*/ 750593 w 3515713"/>
                  <a:gd name="connsiteY757" fmla="*/ 333349 h 1214077"/>
                  <a:gd name="connsiteX758" fmla="*/ 739620 w 3515713"/>
                  <a:gd name="connsiteY758" fmla="*/ 332043 h 1214077"/>
                  <a:gd name="connsiteX759" fmla="*/ 728909 w 3515713"/>
                  <a:gd name="connsiteY759" fmla="*/ 330998 h 1214077"/>
                  <a:gd name="connsiteX760" fmla="*/ 720026 w 3515713"/>
                  <a:gd name="connsiteY760" fmla="*/ 333088 h 1214077"/>
                  <a:gd name="connsiteX761" fmla="*/ 712711 w 3515713"/>
                  <a:gd name="connsiteY761" fmla="*/ 335439 h 1214077"/>
                  <a:gd name="connsiteX762" fmla="*/ 707747 w 3515713"/>
                  <a:gd name="connsiteY762" fmla="*/ 339358 h 1214077"/>
                  <a:gd name="connsiteX763" fmla="*/ 710360 w 3515713"/>
                  <a:gd name="connsiteY763" fmla="*/ 346151 h 1214077"/>
                  <a:gd name="connsiteX764" fmla="*/ 713756 w 3515713"/>
                  <a:gd name="connsiteY764" fmla="*/ 351376 h 1214077"/>
                  <a:gd name="connsiteX765" fmla="*/ 716630 w 3515713"/>
                  <a:gd name="connsiteY765" fmla="*/ 356340 h 1214077"/>
                  <a:gd name="connsiteX766" fmla="*/ 723423 w 3515713"/>
                  <a:gd name="connsiteY766" fmla="*/ 358952 h 1214077"/>
                  <a:gd name="connsiteX767" fmla="*/ 722639 w 3515713"/>
                  <a:gd name="connsiteY767" fmla="*/ 365484 h 1214077"/>
                  <a:gd name="connsiteX768" fmla="*/ 715063 w 3515713"/>
                  <a:gd name="connsiteY768" fmla="*/ 369664 h 1214077"/>
                  <a:gd name="connsiteX769" fmla="*/ 706703 w 3515713"/>
                  <a:gd name="connsiteY769" fmla="*/ 372276 h 1214077"/>
                  <a:gd name="connsiteX770" fmla="*/ 700954 w 3515713"/>
                  <a:gd name="connsiteY770" fmla="*/ 375411 h 1214077"/>
                  <a:gd name="connsiteX771" fmla="*/ 703045 w 3515713"/>
                  <a:gd name="connsiteY771" fmla="*/ 381420 h 1214077"/>
                  <a:gd name="connsiteX772" fmla="*/ 702000 w 3515713"/>
                  <a:gd name="connsiteY772" fmla="*/ 384555 h 1214077"/>
                  <a:gd name="connsiteX773" fmla="*/ 693640 w 3515713"/>
                  <a:gd name="connsiteY773" fmla="*/ 385861 h 1214077"/>
                  <a:gd name="connsiteX774" fmla="*/ 685541 w 3515713"/>
                  <a:gd name="connsiteY774" fmla="*/ 385078 h 1214077"/>
                  <a:gd name="connsiteX775" fmla="*/ 683712 w 3515713"/>
                  <a:gd name="connsiteY775" fmla="*/ 376717 h 1214077"/>
                  <a:gd name="connsiteX776" fmla="*/ 687892 w 3515713"/>
                  <a:gd name="connsiteY776" fmla="*/ 369141 h 1214077"/>
                  <a:gd name="connsiteX777" fmla="*/ 682928 w 3515713"/>
                  <a:gd name="connsiteY777" fmla="*/ 366006 h 1214077"/>
                  <a:gd name="connsiteX778" fmla="*/ 680316 w 3515713"/>
                  <a:gd name="connsiteY778" fmla="*/ 362087 h 1214077"/>
                  <a:gd name="connsiteX779" fmla="*/ 675352 w 3515713"/>
                  <a:gd name="connsiteY779" fmla="*/ 363655 h 1214077"/>
                  <a:gd name="connsiteX780" fmla="*/ 671694 w 3515713"/>
                  <a:gd name="connsiteY780" fmla="*/ 366790 h 1214077"/>
                  <a:gd name="connsiteX781" fmla="*/ 668821 w 3515713"/>
                  <a:gd name="connsiteY781" fmla="*/ 371231 h 1214077"/>
                  <a:gd name="connsiteX782" fmla="*/ 665685 w 3515713"/>
                  <a:gd name="connsiteY782" fmla="*/ 369141 h 1214077"/>
                  <a:gd name="connsiteX783" fmla="*/ 661505 w 3515713"/>
                  <a:gd name="connsiteY783" fmla="*/ 365745 h 1214077"/>
                  <a:gd name="connsiteX784" fmla="*/ 656019 w 3515713"/>
                  <a:gd name="connsiteY784" fmla="*/ 368096 h 1214077"/>
                  <a:gd name="connsiteX785" fmla="*/ 646614 w 3515713"/>
                  <a:gd name="connsiteY785" fmla="*/ 376195 h 1214077"/>
                  <a:gd name="connsiteX786" fmla="*/ 643217 w 3515713"/>
                  <a:gd name="connsiteY786" fmla="*/ 379853 h 1214077"/>
                  <a:gd name="connsiteX787" fmla="*/ 637992 w 3515713"/>
                  <a:gd name="connsiteY787" fmla="*/ 377501 h 1214077"/>
                  <a:gd name="connsiteX788" fmla="*/ 633812 w 3515713"/>
                  <a:gd name="connsiteY788" fmla="*/ 375934 h 1214077"/>
                  <a:gd name="connsiteX789" fmla="*/ 626758 w 3515713"/>
                  <a:gd name="connsiteY789" fmla="*/ 375934 h 1214077"/>
                  <a:gd name="connsiteX790" fmla="*/ 619443 w 3515713"/>
                  <a:gd name="connsiteY790" fmla="*/ 376717 h 1214077"/>
                  <a:gd name="connsiteX791" fmla="*/ 614479 w 3515713"/>
                  <a:gd name="connsiteY791" fmla="*/ 376717 h 1214077"/>
                  <a:gd name="connsiteX792" fmla="*/ 609515 w 3515713"/>
                  <a:gd name="connsiteY792" fmla="*/ 376195 h 1214077"/>
                  <a:gd name="connsiteX793" fmla="*/ 605858 w 3515713"/>
                  <a:gd name="connsiteY793" fmla="*/ 378285 h 1214077"/>
                  <a:gd name="connsiteX794" fmla="*/ 602723 w 3515713"/>
                  <a:gd name="connsiteY794" fmla="*/ 381159 h 1214077"/>
                  <a:gd name="connsiteX795" fmla="*/ 592273 w 3515713"/>
                  <a:gd name="connsiteY795" fmla="*/ 390825 h 1214077"/>
                  <a:gd name="connsiteX796" fmla="*/ 579732 w 3515713"/>
                  <a:gd name="connsiteY796" fmla="*/ 389519 h 1214077"/>
                  <a:gd name="connsiteX797" fmla="*/ 575291 w 3515713"/>
                  <a:gd name="connsiteY797" fmla="*/ 391348 h 1214077"/>
                  <a:gd name="connsiteX798" fmla="*/ 570327 w 3515713"/>
                  <a:gd name="connsiteY798" fmla="*/ 390564 h 1214077"/>
                  <a:gd name="connsiteX799" fmla="*/ 564319 w 3515713"/>
                  <a:gd name="connsiteY799" fmla="*/ 388474 h 1214077"/>
                  <a:gd name="connsiteX800" fmla="*/ 561445 w 3515713"/>
                  <a:gd name="connsiteY800" fmla="*/ 385600 h 1214077"/>
                  <a:gd name="connsiteX801" fmla="*/ 568238 w 3515713"/>
                  <a:gd name="connsiteY801" fmla="*/ 384294 h 1214077"/>
                  <a:gd name="connsiteX802" fmla="*/ 568238 w 3515713"/>
                  <a:gd name="connsiteY802" fmla="*/ 380898 h 1214077"/>
                  <a:gd name="connsiteX803" fmla="*/ 571895 w 3515713"/>
                  <a:gd name="connsiteY803" fmla="*/ 370186 h 1214077"/>
                  <a:gd name="connsiteX804" fmla="*/ 576598 w 3515713"/>
                  <a:gd name="connsiteY804" fmla="*/ 365484 h 1214077"/>
                  <a:gd name="connsiteX805" fmla="*/ 575552 w 3515713"/>
                  <a:gd name="connsiteY805" fmla="*/ 363132 h 1214077"/>
                  <a:gd name="connsiteX806" fmla="*/ 570589 w 3515713"/>
                  <a:gd name="connsiteY806" fmla="*/ 364961 h 1214077"/>
                  <a:gd name="connsiteX807" fmla="*/ 564319 w 3515713"/>
                  <a:gd name="connsiteY807" fmla="*/ 366006 h 1214077"/>
                  <a:gd name="connsiteX808" fmla="*/ 558832 w 3515713"/>
                  <a:gd name="connsiteY808" fmla="*/ 366529 h 1214077"/>
                  <a:gd name="connsiteX809" fmla="*/ 552039 w 3515713"/>
                  <a:gd name="connsiteY809" fmla="*/ 369664 h 1214077"/>
                  <a:gd name="connsiteX810" fmla="*/ 548643 w 3515713"/>
                  <a:gd name="connsiteY810" fmla="*/ 371231 h 1214077"/>
                  <a:gd name="connsiteX811" fmla="*/ 546292 w 3515713"/>
                  <a:gd name="connsiteY811" fmla="*/ 372537 h 1214077"/>
                  <a:gd name="connsiteX812" fmla="*/ 541589 w 3515713"/>
                  <a:gd name="connsiteY812" fmla="*/ 373060 h 1214077"/>
                  <a:gd name="connsiteX813" fmla="*/ 538716 w 3515713"/>
                  <a:gd name="connsiteY813" fmla="*/ 375672 h 1214077"/>
                  <a:gd name="connsiteX814" fmla="*/ 541328 w 3515713"/>
                  <a:gd name="connsiteY814" fmla="*/ 377501 h 1214077"/>
                  <a:gd name="connsiteX815" fmla="*/ 544463 w 3515713"/>
                  <a:gd name="connsiteY815" fmla="*/ 379853 h 1214077"/>
                  <a:gd name="connsiteX816" fmla="*/ 540544 w 3515713"/>
                  <a:gd name="connsiteY816" fmla="*/ 388213 h 1214077"/>
                  <a:gd name="connsiteX817" fmla="*/ 535581 w 3515713"/>
                  <a:gd name="connsiteY817" fmla="*/ 382465 h 1214077"/>
                  <a:gd name="connsiteX818" fmla="*/ 533229 w 3515713"/>
                  <a:gd name="connsiteY818" fmla="*/ 379069 h 1214077"/>
                  <a:gd name="connsiteX819" fmla="*/ 528526 w 3515713"/>
                  <a:gd name="connsiteY819" fmla="*/ 380114 h 1214077"/>
                  <a:gd name="connsiteX820" fmla="*/ 524085 w 3515713"/>
                  <a:gd name="connsiteY820" fmla="*/ 381159 h 1214077"/>
                  <a:gd name="connsiteX821" fmla="*/ 519644 w 3515713"/>
                  <a:gd name="connsiteY821" fmla="*/ 382988 h 1214077"/>
                  <a:gd name="connsiteX822" fmla="*/ 507887 w 3515713"/>
                  <a:gd name="connsiteY822" fmla="*/ 384033 h 1214077"/>
                  <a:gd name="connsiteX823" fmla="*/ 503185 w 3515713"/>
                  <a:gd name="connsiteY823" fmla="*/ 387168 h 1214077"/>
                  <a:gd name="connsiteX824" fmla="*/ 495609 w 3515713"/>
                  <a:gd name="connsiteY824" fmla="*/ 390303 h 1214077"/>
                  <a:gd name="connsiteX825" fmla="*/ 491428 w 3515713"/>
                  <a:gd name="connsiteY825" fmla="*/ 392393 h 1214077"/>
                  <a:gd name="connsiteX826" fmla="*/ 486987 w 3515713"/>
                  <a:gd name="connsiteY826" fmla="*/ 396312 h 1214077"/>
                  <a:gd name="connsiteX827" fmla="*/ 484636 w 3515713"/>
                  <a:gd name="connsiteY827" fmla="*/ 396834 h 1214077"/>
                  <a:gd name="connsiteX828" fmla="*/ 482023 w 3515713"/>
                  <a:gd name="connsiteY828" fmla="*/ 398663 h 1214077"/>
                  <a:gd name="connsiteX829" fmla="*/ 476798 w 3515713"/>
                  <a:gd name="connsiteY829" fmla="*/ 402320 h 1214077"/>
                  <a:gd name="connsiteX830" fmla="*/ 471312 w 3515713"/>
                  <a:gd name="connsiteY830" fmla="*/ 403888 h 1214077"/>
                  <a:gd name="connsiteX831" fmla="*/ 466609 w 3515713"/>
                  <a:gd name="connsiteY831" fmla="*/ 403888 h 1214077"/>
                  <a:gd name="connsiteX832" fmla="*/ 461906 w 3515713"/>
                  <a:gd name="connsiteY832" fmla="*/ 404672 h 1214077"/>
                  <a:gd name="connsiteX833" fmla="*/ 461384 w 3515713"/>
                  <a:gd name="connsiteY833" fmla="*/ 408329 h 1214077"/>
                  <a:gd name="connsiteX834" fmla="*/ 464519 w 3515713"/>
                  <a:gd name="connsiteY834" fmla="*/ 411203 h 1214077"/>
                  <a:gd name="connsiteX835" fmla="*/ 463736 w 3515713"/>
                  <a:gd name="connsiteY835" fmla="*/ 413554 h 1214077"/>
                  <a:gd name="connsiteX836" fmla="*/ 452240 w 3515713"/>
                  <a:gd name="connsiteY836" fmla="*/ 412509 h 1214077"/>
                  <a:gd name="connsiteX837" fmla="*/ 445970 w 3515713"/>
                  <a:gd name="connsiteY837" fmla="*/ 410942 h 1214077"/>
                  <a:gd name="connsiteX838" fmla="*/ 441267 w 3515713"/>
                  <a:gd name="connsiteY838" fmla="*/ 412248 h 1214077"/>
                  <a:gd name="connsiteX839" fmla="*/ 442574 w 3515713"/>
                  <a:gd name="connsiteY839" fmla="*/ 418257 h 1214077"/>
                  <a:gd name="connsiteX840" fmla="*/ 439177 w 3515713"/>
                  <a:gd name="connsiteY840" fmla="*/ 421653 h 1214077"/>
                  <a:gd name="connsiteX841" fmla="*/ 437871 w 3515713"/>
                  <a:gd name="connsiteY841" fmla="*/ 425572 h 1214077"/>
                  <a:gd name="connsiteX842" fmla="*/ 439961 w 3515713"/>
                  <a:gd name="connsiteY842" fmla="*/ 429230 h 1214077"/>
                  <a:gd name="connsiteX843" fmla="*/ 438133 w 3515713"/>
                  <a:gd name="connsiteY843" fmla="*/ 432887 h 1214077"/>
                  <a:gd name="connsiteX844" fmla="*/ 437087 w 3515713"/>
                  <a:gd name="connsiteY844" fmla="*/ 436545 h 1214077"/>
                  <a:gd name="connsiteX845" fmla="*/ 436304 w 3515713"/>
                  <a:gd name="connsiteY845" fmla="*/ 440202 h 1214077"/>
                  <a:gd name="connsiteX846" fmla="*/ 432646 w 3515713"/>
                  <a:gd name="connsiteY846" fmla="*/ 442292 h 1214077"/>
                  <a:gd name="connsiteX847" fmla="*/ 428205 w 3515713"/>
                  <a:gd name="connsiteY847" fmla="*/ 442031 h 1214077"/>
                  <a:gd name="connsiteX848" fmla="*/ 421151 w 3515713"/>
                  <a:gd name="connsiteY848" fmla="*/ 442031 h 1214077"/>
                  <a:gd name="connsiteX849" fmla="*/ 415926 w 3515713"/>
                  <a:gd name="connsiteY849" fmla="*/ 442815 h 1214077"/>
                  <a:gd name="connsiteX850" fmla="*/ 412529 w 3515713"/>
                  <a:gd name="connsiteY850" fmla="*/ 444121 h 1214077"/>
                  <a:gd name="connsiteX851" fmla="*/ 409917 w 3515713"/>
                  <a:gd name="connsiteY851" fmla="*/ 443076 h 1214077"/>
                  <a:gd name="connsiteX852" fmla="*/ 402863 w 3515713"/>
                  <a:gd name="connsiteY852" fmla="*/ 441509 h 1214077"/>
                  <a:gd name="connsiteX853" fmla="*/ 396593 w 3515713"/>
                  <a:gd name="connsiteY853" fmla="*/ 437851 h 1214077"/>
                  <a:gd name="connsiteX854" fmla="*/ 389539 w 3515713"/>
                  <a:gd name="connsiteY854" fmla="*/ 431581 h 1214077"/>
                  <a:gd name="connsiteX855" fmla="*/ 387188 w 3515713"/>
                  <a:gd name="connsiteY855" fmla="*/ 427923 h 1214077"/>
                  <a:gd name="connsiteX856" fmla="*/ 384053 w 3515713"/>
                  <a:gd name="connsiteY856" fmla="*/ 426095 h 1214077"/>
                  <a:gd name="connsiteX857" fmla="*/ 378305 w 3515713"/>
                  <a:gd name="connsiteY857" fmla="*/ 421915 h 1214077"/>
                  <a:gd name="connsiteX858" fmla="*/ 381179 w 3515713"/>
                  <a:gd name="connsiteY858" fmla="*/ 419041 h 1214077"/>
                  <a:gd name="connsiteX859" fmla="*/ 384314 w 3515713"/>
                  <a:gd name="connsiteY859" fmla="*/ 415906 h 1214077"/>
                  <a:gd name="connsiteX860" fmla="*/ 387710 w 3515713"/>
                  <a:gd name="connsiteY860" fmla="*/ 410158 h 1214077"/>
                  <a:gd name="connsiteX861" fmla="*/ 395025 w 3515713"/>
                  <a:gd name="connsiteY861" fmla="*/ 406762 h 1214077"/>
                  <a:gd name="connsiteX862" fmla="*/ 406520 w 3515713"/>
                  <a:gd name="connsiteY862" fmla="*/ 407807 h 1214077"/>
                  <a:gd name="connsiteX863" fmla="*/ 414881 w 3515713"/>
                  <a:gd name="connsiteY863" fmla="*/ 405717 h 1214077"/>
                  <a:gd name="connsiteX864" fmla="*/ 413575 w 3515713"/>
                  <a:gd name="connsiteY864" fmla="*/ 397095 h 1214077"/>
                  <a:gd name="connsiteX865" fmla="*/ 409656 w 3515713"/>
                  <a:gd name="connsiteY865" fmla="*/ 393438 h 1214077"/>
                  <a:gd name="connsiteX866" fmla="*/ 404953 w 3515713"/>
                  <a:gd name="connsiteY866" fmla="*/ 391086 h 1214077"/>
                  <a:gd name="connsiteX867" fmla="*/ 401295 w 3515713"/>
                  <a:gd name="connsiteY867" fmla="*/ 387429 h 1214077"/>
                  <a:gd name="connsiteX868" fmla="*/ 399728 w 3515713"/>
                  <a:gd name="connsiteY868" fmla="*/ 383510 h 1214077"/>
                  <a:gd name="connsiteX869" fmla="*/ 392151 w 3515713"/>
                  <a:gd name="connsiteY869" fmla="*/ 380898 h 1214077"/>
                  <a:gd name="connsiteX870" fmla="*/ 384836 w 3515713"/>
                  <a:gd name="connsiteY870" fmla="*/ 380898 h 1214077"/>
                  <a:gd name="connsiteX871" fmla="*/ 361324 w 3515713"/>
                  <a:gd name="connsiteY871" fmla="*/ 376717 h 1214077"/>
                  <a:gd name="connsiteX872" fmla="*/ 350612 w 3515713"/>
                  <a:gd name="connsiteY872" fmla="*/ 374889 h 1214077"/>
                  <a:gd name="connsiteX873" fmla="*/ 344081 w 3515713"/>
                  <a:gd name="connsiteY873" fmla="*/ 375150 h 1214077"/>
                  <a:gd name="connsiteX874" fmla="*/ 343558 w 3515713"/>
                  <a:gd name="connsiteY874" fmla="*/ 377762 h 1214077"/>
                  <a:gd name="connsiteX875" fmla="*/ 345387 w 3515713"/>
                  <a:gd name="connsiteY875" fmla="*/ 379330 h 1214077"/>
                  <a:gd name="connsiteX876" fmla="*/ 350612 w 3515713"/>
                  <a:gd name="connsiteY876" fmla="*/ 381943 h 1214077"/>
                  <a:gd name="connsiteX877" fmla="*/ 355837 w 3515713"/>
                  <a:gd name="connsiteY877" fmla="*/ 386906 h 1214077"/>
                  <a:gd name="connsiteX878" fmla="*/ 362107 w 3515713"/>
                  <a:gd name="connsiteY878" fmla="*/ 390303 h 1214077"/>
                  <a:gd name="connsiteX879" fmla="*/ 363936 w 3515713"/>
                  <a:gd name="connsiteY879" fmla="*/ 396050 h 1214077"/>
                  <a:gd name="connsiteX880" fmla="*/ 361062 w 3515713"/>
                  <a:gd name="connsiteY880" fmla="*/ 400230 h 1214077"/>
                  <a:gd name="connsiteX881" fmla="*/ 359233 w 3515713"/>
                  <a:gd name="connsiteY881" fmla="*/ 405717 h 1214077"/>
                  <a:gd name="connsiteX882" fmla="*/ 355576 w 3515713"/>
                  <a:gd name="connsiteY882" fmla="*/ 411987 h 1214077"/>
                  <a:gd name="connsiteX883" fmla="*/ 352702 w 3515713"/>
                  <a:gd name="connsiteY883" fmla="*/ 419563 h 1214077"/>
                  <a:gd name="connsiteX884" fmla="*/ 356882 w 3515713"/>
                  <a:gd name="connsiteY884" fmla="*/ 428707 h 1214077"/>
                  <a:gd name="connsiteX885" fmla="*/ 361585 w 3515713"/>
                  <a:gd name="connsiteY885" fmla="*/ 430536 h 1214077"/>
                  <a:gd name="connsiteX886" fmla="*/ 364720 w 3515713"/>
                  <a:gd name="connsiteY886" fmla="*/ 433932 h 1214077"/>
                  <a:gd name="connsiteX887" fmla="*/ 368116 w 3515713"/>
                  <a:gd name="connsiteY887" fmla="*/ 436545 h 1214077"/>
                  <a:gd name="connsiteX888" fmla="*/ 368900 w 3515713"/>
                  <a:gd name="connsiteY888" fmla="*/ 441509 h 1214077"/>
                  <a:gd name="connsiteX889" fmla="*/ 364720 w 3515713"/>
                  <a:gd name="connsiteY889" fmla="*/ 453265 h 1214077"/>
                  <a:gd name="connsiteX890" fmla="*/ 360801 w 3515713"/>
                  <a:gd name="connsiteY890" fmla="*/ 457968 h 1214077"/>
                  <a:gd name="connsiteX891" fmla="*/ 359756 w 3515713"/>
                  <a:gd name="connsiteY891" fmla="*/ 462931 h 1214077"/>
                  <a:gd name="connsiteX892" fmla="*/ 361062 w 3515713"/>
                  <a:gd name="connsiteY892" fmla="*/ 475210 h 1214077"/>
                  <a:gd name="connsiteX893" fmla="*/ 359495 w 3515713"/>
                  <a:gd name="connsiteY893" fmla="*/ 473120 h 1214077"/>
                  <a:gd name="connsiteX894" fmla="*/ 357666 w 3515713"/>
                  <a:gd name="connsiteY894" fmla="*/ 471030 h 1214077"/>
                  <a:gd name="connsiteX895" fmla="*/ 354008 w 3515713"/>
                  <a:gd name="connsiteY895" fmla="*/ 467111 h 1214077"/>
                  <a:gd name="connsiteX896" fmla="*/ 350873 w 3515713"/>
                  <a:gd name="connsiteY896" fmla="*/ 469985 h 1214077"/>
                  <a:gd name="connsiteX897" fmla="*/ 347477 w 3515713"/>
                  <a:gd name="connsiteY897" fmla="*/ 473643 h 1214077"/>
                  <a:gd name="connsiteX898" fmla="*/ 345387 w 3515713"/>
                  <a:gd name="connsiteY898" fmla="*/ 472075 h 1214077"/>
                  <a:gd name="connsiteX899" fmla="*/ 343297 w 3515713"/>
                  <a:gd name="connsiteY899" fmla="*/ 472075 h 1214077"/>
                  <a:gd name="connsiteX900" fmla="*/ 346171 w 3515713"/>
                  <a:gd name="connsiteY900" fmla="*/ 466328 h 1214077"/>
                  <a:gd name="connsiteX901" fmla="*/ 349828 w 3515713"/>
                  <a:gd name="connsiteY901" fmla="*/ 461364 h 1214077"/>
                  <a:gd name="connsiteX902" fmla="*/ 344342 w 3515713"/>
                  <a:gd name="connsiteY902" fmla="*/ 457706 h 1214077"/>
                  <a:gd name="connsiteX903" fmla="*/ 337288 w 3515713"/>
                  <a:gd name="connsiteY903" fmla="*/ 457445 h 1214077"/>
                  <a:gd name="connsiteX904" fmla="*/ 328406 w 3515713"/>
                  <a:gd name="connsiteY904" fmla="*/ 457706 h 1214077"/>
                  <a:gd name="connsiteX905" fmla="*/ 325531 w 3515713"/>
                  <a:gd name="connsiteY905" fmla="*/ 456922 h 1214077"/>
                  <a:gd name="connsiteX906" fmla="*/ 323180 w 3515713"/>
                  <a:gd name="connsiteY906" fmla="*/ 453526 h 1214077"/>
                  <a:gd name="connsiteX907" fmla="*/ 320829 w 3515713"/>
                  <a:gd name="connsiteY907" fmla="*/ 451697 h 1214077"/>
                  <a:gd name="connsiteX908" fmla="*/ 318217 w 3515713"/>
                  <a:gd name="connsiteY908" fmla="*/ 452742 h 1214077"/>
                  <a:gd name="connsiteX909" fmla="*/ 313775 w 3515713"/>
                  <a:gd name="connsiteY909" fmla="*/ 458490 h 1214077"/>
                  <a:gd name="connsiteX910" fmla="*/ 311946 w 3515713"/>
                  <a:gd name="connsiteY910" fmla="*/ 461364 h 1214077"/>
                  <a:gd name="connsiteX911" fmla="*/ 308811 w 3515713"/>
                  <a:gd name="connsiteY911" fmla="*/ 464238 h 1214077"/>
                  <a:gd name="connsiteX912" fmla="*/ 306982 w 3515713"/>
                  <a:gd name="connsiteY912" fmla="*/ 466589 h 1214077"/>
                  <a:gd name="connsiteX913" fmla="*/ 300974 w 3515713"/>
                  <a:gd name="connsiteY913" fmla="*/ 467373 h 1214077"/>
                  <a:gd name="connsiteX914" fmla="*/ 293920 w 3515713"/>
                  <a:gd name="connsiteY914" fmla="*/ 469724 h 1214077"/>
                  <a:gd name="connsiteX915" fmla="*/ 287127 w 3515713"/>
                  <a:gd name="connsiteY915" fmla="*/ 473643 h 1214077"/>
                  <a:gd name="connsiteX916" fmla="*/ 278767 w 3515713"/>
                  <a:gd name="connsiteY916" fmla="*/ 478084 h 1214077"/>
                  <a:gd name="connsiteX917" fmla="*/ 265966 w 3515713"/>
                  <a:gd name="connsiteY917" fmla="*/ 490102 h 1214077"/>
                  <a:gd name="connsiteX918" fmla="*/ 271191 w 3515713"/>
                  <a:gd name="connsiteY918" fmla="*/ 502642 h 1214077"/>
                  <a:gd name="connsiteX919" fmla="*/ 280335 w 3515713"/>
                  <a:gd name="connsiteY919" fmla="*/ 513615 h 1214077"/>
                  <a:gd name="connsiteX920" fmla="*/ 281902 w 3515713"/>
                  <a:gd name="connsiteY920" fmla="*/ 520669 h 1214077"/>
                  <a:gd name="connsiteX921" fmla="*/ 275632 w 3515713"/>
                  <a:gd name="connsiteY921" fmla="*/ 522759 h 1214077"/>
                  <a:gd name="connsiteX922" fmla="*/ 260479 w 3515713"/>
                  <a:gd name="connsiteY922" fmla="*/ 520146 h 1214077"/>
                  <a:gd name="connsiteX923" fmla="*/ 238534 w 3515713"/>
                  <a:gd name="connsiteY923" fmla="*/ 517272 h 1214077"/>
                  <a:gd name="connsiteX924" fmla="*/ 234092 w 3515713"/>
                  <a:gd name="connsiteY924" fmla="*/ 515443 h 1214077"/>
                  <a:gd name="connsiteX925" fmla="*/ 234092 w 3515713"/>
                  <a:gd name="connsiteY925" fmla="*/ 511263 h 1214077"/>
                  <a:gd name="connsiteX926" fmla="*/ 228867 w 3515713"/>
                  <a:gd name="connsiteY926" fmla="*/ 508390 h 1214077"/>
                  <a:gd name="connsiteX927" fmla="*/ 220246 w 3515713"/>
                  <a:gd name="connsiteY927" fmla="*/ 506038 h 1214077"/>
                  <a:gd name="connsiteX928" fmla="*/ 211886 w 3515713"/>
                  <a:gd name="connsiteY928" fmla="*/ 501074 h 1214077"/>
                  <a:gd name="connsiteX929" fmla="*/ 205354 w 3515713"/>
                  <a:gd name="connsiteY929" fmla="*/ 500291 h 1214077"/>
                  <a:gd name="connsiteX930" fmla="*/ 200652 w 3515713"/>
                  <a:gd name="connsiteY930" fmla="*/ 504993 h 1214077"/>
                  <a:gd name="connsiteX931" fmla="*/ 196210 w 3515713"/>
                  <a:gd name="connsiteY931" fmla="*/ 508390 h 1214077"/>
                  <a:gd name="connsiteX932" fmla="*/ 201174 w 3515713"/>
                  <a:gd name="connsiteY932" fmla="*/ 517011 h 1214077"/>
                  <a:gd name="connsiteX933" fmla="*/ 206922 w 3515713"/>
                  <a:gd name="connsiteY933" fmla="*/ 521191 h 1214077"/>
                  <a:gd name="connsiteX934" fmla="*/ 210841 w 3515713"/>
                  <a:gd name="connsiteY934" fmla="*/ 526416 h 1214077"/>
                  <a:gd name="connsiteX935" fmla="*/ 216588 w 3515713"/>
                  <a:gd name="connsiteY935" fmla="*/ 529812 h 1214077"/>
                  <a:gd name="connsiteX936" fmla="*/ 221813 w 3515713"/>
                  <a:gd name="connsiteY936" fmla="*/ 527200 h 1214077"/>
                  <a:gd name="connsiteX937" fmla="*/ 224948 w 3515713"/>
                  <a:gd name="connsiteY937" fmla="*/ 526677 h 1214077"/>
                  <a:gd name="connsiteX938" fmla="*/ 227822 w 3515713"/>
                  <a:gd name="connsiteY938" fmla="*/ 533731 h 1214077"/>
                  <a:gd name="connsiteX939" fmla="*/ 228084 w 3515713"/>
                  <a:gd name="connsiteY939" fmla="*/ 540263 h 1214077"/>
                  <a:gd name="connsiteX940" fmla="*/ 223642 w 3515713"/>
                  <a:gd name="connsiteY940" fmla="*/ 543659 h 1214077"/>
                  <a:gd name="connsiteX941" fmla="*/ 211624 w 3515713"/>
                  <a:gd name="connsiteY941" fmla="*/ 547316 h 1214077"/>
                  <a:gd name="connsiteX942" fmla="*/ 196472 w 3515713"/>
                  <a:gd name="connsiteY942" fmla="*/ 541569 h 1214077"/>
                  <a:gd name="connsiteX943" fmla="*/ 185238 w 3515713"/>
                  <a:gd name="connsiteY943" fmla="*/ 533209 h 1214077"/>
                  <a:gd name="connsiteX944" fmla="*/ 174004 w 3515713"/>
                  <a:gd name="connsiteY944" fmla="*/ 529290 h 1214077"/>
                  <a:gd name="connsiteX945" fmla="*/ 170608 w 3515713"/>
                  <a:gd name="connsiteY945" fmla="*/ 527984 h 1214077"/>
                  <a:gd name="connsiteX946" fmla="*/ 166428 w 3515713"/>
                  <a:gd name="connsiteY946" fmla="*/ 527461 h 1214077"/>
                  <a:gd name="connsiteX947" fmla="*/ 162770 w 3515713"/>
                  <a:gd name="connsiteY947" fmla="*/ 525894 h 1214077"/>
                  <a:gd name="connsiteX948" fmla="*/ 159635 w 3515713"/>
                  <a:gd name="connsiteY948" fmla="*/ 522759 h 1214077"/>
                  <a:gd name="connsiteX949" fmla="*/ 159635 w 3515713"/>
                  <a:gd name="connsiteY949" fmla="*/ 519362 h 1214077"/>
                  <a:gd name="connsiteX950" fmla="*/ 161725 w 3515713"/>
                  <a:gd name="connsiteY950" fmla="*/ 515966 h 1214077"/>
                  <a:gd name="connsiteX951" fmla="*/ 158067 w 3515713"/>
                  <a:gd name="connsiteY951" fmla="*/ 509696 h 1214077"/>
                  <a:gd name="connsiteX952" fmla="*/ 154410 w 3515713"/>
                  <a:gd name="connsiteY952" fmla="*/ 501597 h 1214077"/>
                  <a:gd name="connsiteX953" fmla="*/ 153103 w 3515713"/>
                  <a:gd name="connsiteY953" fmla="*/ 497939 h 1214077"/>
                  <a:gd name="connsiteX954" fmla="*/ 151013 w 3515713"/>
                  <a:gd name="connsiteY954" fmla="*/ 495588 h 1214077"/>
                  <a:gd name="connsiteX955" fmla="*/ 149968 w 3515713"/>
                  <a:gd name="connsiteY955" fmla="*/ 492453 h 1214077"/>
                  <a:gd name="connsiteX956" fmla="*/ 152842 w 3515713"/>
                  <a:gd name="connsiteY956" fmla="*/ 490885 h 1214077"/>
                  <a:gd name="connsiteX957" fmla="*/ 156239 w 3515713"/>
                  <a:gd name="connsiteY957" fmla="*/ 488795 h 1214077"/>
                  <a:gd name="connsiteX958" fmla="*/ 155977 w 3515713"/>
                  <a:gd name="connsiteY958" fmla="*/ 484093 h 1214077"/>
                  <a:gd name="connsiteX959" fmla="*/ 156500 w 3515713"/>
                  <a:gd name="connsiteY959" fmla="*/ 480435 h 1214077"/>
                  <a:gd name="connsiteX960" fmla="*/ 159635 w 3515713"/>
                  <a:gd name="connsiteY960" fmla="*/ 478607 h 1214077"/>
                  <a:gd name="connsiteX961" fmla="*/ 161202 w 3515713"/>
                  <a:gd name="connsiteY961" fmla="*/ 475472 h 1214077"/>
                  <a:gd name="connsiteX962" fmla="*/ 158067 w 3515713"/>
                  <a:gd name="connsiteY962" fmla="*/ 472075 h 1214077"/>
                  <a:gd name="connsiteX963" fmla="*/ 148401 w 3515713"/>
                  <a:gd name="connsiteY963" fmla="*/ 465544 h 1214077"/>
                  <a:gd name="connsiteX964" fmla="*/ 144221 w 3515713"/>
                  <a:gd name="connsiteY964" fmla="*/ 464238 h 1214077"/>
                  <a:gd name="connsiteX965" fmla="*/ 139257 w 3515713"/>
                  <a:gd name="connsiteY965" fmla="*/ 463715 h 1214077"/>
                  <a:gd name="connsiteX966" fmla="*/ 135077 w 3515713"/>
                  <a:gd name="connsiteY966" fmla="*/ 462931 h 1214077"/>
                  <a:gd name="connsiteX967" fmla="*/ 131681 w 3515713"/>
                  <a:gd name="connsiteY967" fmla="*/ 462409 h 1214077"/>
                  <a:gd name="connsiteX968" fmla="*/ 129329 w 3515713"/>
                  <a:gd name="connsiteY968" fmla="*/ 458229 h 1214077"/>
                  <a:gd name="connsiteX969" fmla="*/ 134032 w 3515713"/>
                  <a:gd name="connsiteY969" fmla="*/ 457706 h 1214077"/>
                  <a:gd name="connsiteX970" fmla="*/ 134293 w 3515713"/>
                  <a:gd name="connsiteY970" fmla="*/ 454832 h 1214077"/>
                  <a:gd name="connsiteX971" fmla="*/ 125672 w 3515713"/>
                  <a:gd name="connsiteY971" fmla="*/ 453788 h 1214077"/>
                  <a:gd name="connsiteX972" fmla="*/ 117573 w 3515713"/>
                  <a:gd name="connsiteY972" fmla="*/ 451436 h 1214077"/>
                  <a:gd name="connsiteX973" fmla="*/ 124365 w 3515713"/>
                  <a:gd name="connsiteY973" fmla="*/ 449869 h 1214077"/>
                  <a:gd name="connsiteX974" fmla="*/ 123843 w 3515713"/>
                  <a:gd name="connsiteY974" fmla="*/ 447256 h 1214077"/>
                  <a:gd name="connsiteX975" fmla="*/ 114699 w 3515713"/>
                  <a:gd name="connsiteY975" fmla="*/ 443076 h 1214077"/>
                  <a:gd name="connsiteX976" fmla="*/ 109474 w 3515713"/>
                  <a:gd name="connsiteY976" fmla="*/ 437328 h 1214077"/>
                  <a:gd name="connsiteX977" fmla="*/ 107906 w 3515713"/>
                  <a:gd name="connsiteY977" fmla="*/ 434193 h 1214077"/>
                  <a:gd name="connsiteX978" fmla="*/ 103726 w 3515713"/>
                  <a:gd name="connsiteY978" fmla="*/ 432365 h 1214077"/>
                  <a:gd name="connsiteX979" fmla="*/ 101375 w 3515713"/>
                  <a:gd name="connsiteY979" fmla="*/ 430797 h 1214077"/>
                  <a:gd name="connsiteX980" fmla="*/ 105294 w 3515713"/>
                  <a:gd name="connsiteY980" fmla="*/ 430275 h 1214077"/>
                  <a:gd name="connsiteX981" fmla="*/ 110780 w 3515713"/>
                  <a:gd name="connsiteY981" fmla="*/ 430536 h 1214077"/>
                  <a:gd name="connsiteX982" fmla="*/ 118357 w 3515713"/>
                  <a:gd name="connsiteY982" fmla="*/ 432103 h 1214077"/>
                  <a:gd name="connsiteX983" fmla="*/ 122014 w 3515713"/>
                  <a:gd name="connsiteY983" fmla="*/ 436806 h 1214077"/>
                  <a:gd name="connsiteX984" fmla="*/ 125410 w 3515713"/>
                  <a:gd name="connsiteY984" fmla="*/ 442553 h 1214077"/>
                  <a:gd name="connsiteX985" fmla="*/ 130635 w 3515713"/>
                  <a:gd name="connsiteY985" fmla="*/ 446472 h 1214077"/>
                  <a:gd name="connsiteX986" fmla="*/ 136383 w 3515713"/>
                  <a:gd name="connsiteY986" fmla="*/ 446734 h 1214077"/>
                  <a:gd name="connsiteX987" fmla="*/ 142392 w 3515713"/>
                  <a:gd name="connsiteY987" fmla="*/ 445427 h 1214077"/>
                  <a:gd name="connsiteX988" fmla="*/ 148140 w 3515713"/>
                  <a:gd name="connsiteY988" fmla="*/ 445166 h 1214077"/>
                  <a:gd name="connsiteX989" fmla="*/ 150752 w 3515713"/>
                  <a:gd name="connsiteY989" fmla="*/ 445950 h 1214077"/>
                  <a:gd name="connsiteX990" fmla="*/ 152581 w 3515713"/>
                  <a:gd name="connsiteY990" fmla="*/ 446472 h 1214077"/>
                  <a:gd name="connsiteX991" fmla="*/ 153887 w 3515713"/>
                  <a:gd name="connsiteY991" fmla="*/ 447517 h 1214077"/>
                  <a:gd name="connsiteX992" fmla="*/ 155194 w 3515713"/>
                  <a:gd name="connsiteY992" fmla="*/ 450914 h 1214077"/>
                  <a:gd name="connsiteX993" fmla="*/ 158328 w 3515713"/>
                  <a:gd name="connsiteY993" fmla="*/ 452220 h 1214077"/>
                  <a:gd name="connsiteX994" fmla="*/ 165644 w 3515713"/>
                  <a:gd name="connsiteY994" fmla="*/ 453526 h 1214077"/>
                  <a:gd name="connsiteX995" fmla="*/ 175049 w 3515713"/>
                  <a:gd name="connsiteY995" fmla="*/ 455878 h 1214077"/>
                  <a:gd name="connsiteX996" fmla="*/ 181580 w 3515713"/>
                  <a:gd name="connsiteY996" fmla="*/ 456922 h 1214077"/>
                  <a:gd name="connsiteX997" fmla="*/ 190724 w 3515713"/>
                  <a:gd name="connsiteY997" fmla="*/ 458490 h 1214077"/>
                  <a:gd name="connsiteX998" fmla="*/ 198562 w 3515713"/>
                  <a:gd name="connsiteY998" fmla="*/ 461364 h 1214077"/>
                  <a:gd name="connsiteX999" fmla="*/ 202481 w 3515713"/>
                  <a:gd name="connsiteY999" fmla="*/ 462670 h 1214077"/>
                  <a:gd name="connsiteX1000" fmla="*/ 206399 w 3515713"/>
                  <a:gd name="connsiteY1000" fmla="*/ 464238 h 1214077"/>
                  <a:gd name="connsiteX1001" fmla="*/ 213715 w 3515713"/>
                  <a:gd name="connsiteY1001" fmla="*/ 466328 h 1214077"/>
                  <a:gd name="connsiteX1002" fmla="*/ 217895 w 3515713"/>
                  <a:gd name="connsiteY1002" fmla="*/ 467111 h 1214077"/>
                  <a:gd name="connsiteX1003" fmla="*/ 219201 w 3515713"/>
                  <a:gd name="connsiteY1003" fmla="*/ 467111 h 1214077"/>
                  <a:gd name="connsiteX1004" fmla="*/ 218940 w 3515713"/>
                  <a:gd name="connsiteY1004" fmla="*/ 466850 h 1214077"/>
                  <a:gd name="connsiteX1005" fmla="*/ 223642 w 3515713"/>
                  <a:gd name="connsiteY1005" fmla="*/ 467373 h 1214077"/>
                  <a:gd name="connsiteX1006" fmla="*/ 228606 w 3515713"/>
                  <a:gd name="connsiteY1006" fmla="*/ 468940 h 1214077"/>
                  <a:gd name="connsiteX1007" fmla="*/ 241669 w 3515713"/>
                  <a:gd name="connsiteY1007" fmla="*/ 471553 h 1214077"/>
                  <a:gd name="connsiteX1008" fmla="*/ 251858 w 3515713"/>
                  <a:gd name="connsiteY1008" fmla="*/ 469724 h 1214077"/>
                  <a:gd name="connsiteX1009" fmla="*/ 270668 w 3515713"/>
                  <a:gd name="connsiteY1009" fmla="*/ 462409 h 1214077"/>
                  <a:gd name="connsiteX1010" fmla="*/ 287911 w 3515713"/>
                  <a:gd name="connsiteY1010" fmla="*/ 451175 h 1214077"/>
                  <a:gd name="connsiteX1011" fmla="*/ 300190 w 3515713"/>
                  <a:gd name="connsiteY1011" fmla="*/ 436022 h 1214077"/>
                  <a:gd name="connsiteX1012" fmla="*/ 296793 w 3515713"/>
                  <a:gd name="connsiteY1012" fmla="*/ 424266 h 1214077"/>
                  <a:gd name="connsiteX1013" fmla="*/ 293397 w 3515713"/>
                  <a:gd name="connsiteY1013" fmla="*/ 412509 h 1214077"/>
                  <a:gd name="connsiteX1014" fmla="*/ 283470 w 3515713"/>
                  <a:gd name="connsiteY1014" fmla="*/ 408590 h 1214077"/>
                  <a:gd name="connsiteX1015" fmla="*/ 271191 w 3515713"/>
                  <a:gd name="connsiteY1015" fmla="*/ 397879 h 1214077"/>
                  <a:gd name="connsiteX1016" fmla="*/ 265704 w 3515713"/>
                  <a:gd name="connsiteY1016" fmla="*/ 392393 h 1214077"/>
                  <a:gd name="connsiteX1017" fmla="*/ 260218 w 3515713"/>
                  <a:gd name="connsiteY1017" fmla="*/ 391348 h 1214077"/>
                  <a:gd name="connsiteX1018" fmla="*/ 239840 w 3515713"/>
                  <a:gd name="connsiteY1018" fmla="*/ 387690 h 1214077"/>
                  <a:gd name="connsiteX1019" fmla="*/ 238795 w 3515713"/>
                  <a:gd name="connsiteY1019" fmla="*/ 386384 h 1214077"/>
                  <a:gd name="connsiteX1020" fmla="*/ 237489 w 3515713"/>
                  <a:gd name="connsiteY1020" fmla="*/ 384555 h 1214077"/>
                  <a:gd name="connsiteX1021" fmla="*/ 230173 w 3515713"/>
                  <a:gd name="connsiteY1021" fmla="*/ 377501 h 1214077"/>
                  <a:gd name="connsiteX1022" fmla="*/ 224687 w 3515713"/>
                  <a:gd name="connsiteY1022" fmla="*/ 374627 h 1214077"/>
                  <a:gd name="connsiteX1023" fmla="*/ 219723 w 3515713"/>
                  <a:gd name="connsiteY1023" fmla="*/ 372276 h 1214077"/>
                  <a:gd name="connsiteX1024" fmla="*/ 215021 w 3515713"/>
                  <a:gd name="connsiteY1024" fmla="*/ 370709 h 1214077"/>
                  <a:gd name="connsiteX1025" fmla="*/ 209535 w 3515713"/>
                  <a:gd name="connsiteY1025" fmla="*/ 368096 h 1214077"/>
                  <a:gd name="connsiteX1026" fmla="*/ 203003 w 3515713"/>
                  <a:gd name="connsiteY1026" fmla="*/ 367312 h 1214077"/>
                  <a:gd name="connsiteX1027" fmla="*/ 196994 w 3515713"/>
                  <a:gd name="connsiteY1027" fmla="*/ 364700 h 1214077"/>
                  <a:gd name="connsiteX1028" fmla="*/ 192553 w 3515713"/>
                  <a:gd name="connsiteY1028" fmla="*/ 361304 h 1214077"/>
                  <a:gd name="connsiteX1029" fmla="*/ 185760 w 3515713"/>
                  <a:gd name="connsiteY1029" fmla="*/ 356862 h 1214077"/>
                  <a:gd name="connsiteX1030" fmla="*/ 183148 w 3515713"/>
                  <a:gd name="connsiteY1030" fmla="*/ 355817 h 1214077"/>
                  <a:gd name="connsiteX1031" fmla="*/ 179752 w 3515713"/>
                  <a:gd name="connsiteY1031" fmla="*/ 353988 h 1214077"/>
                  <a:gd name="connsiteX1032" fmla="*/ 173743 w 3515713"/>
                  <a:gd name="connsiteY1032" fmla="*/ 352160 h 1214077"/>
                  <a:gd name="connsiteX1033" fmla="*/ 169301 w 3515713"/>
                  <a:gd name="connsiteY1033" fmla="*/ 350331 h 1214077"/>
                  <a:gd name="connsiteX1034" fmla="*/ 163554 w 3515713"/>
                  <a:gd name="connsiteY1034" fmla="*/ 349025 h 1214077"/>
                  <a:gd name="connsiteX1035" fmla="*/ 159896 w 3515713"/>
                  <a:gd name="connsiteY1035" fmla="*/ 349025 h 1214077"/>
                  <a:gd name="connsiteX1036" fmla="*/ 149968 w 3515713"/>
                  <a:gd name="connsiteY1036" fmla="*/ 347196 h 1214077"/>
                  <a:gd name="connsiteX1037" fmla="*/ 141347 w 3515713"/>
                  <a:gd name="connsiteY1037" fmla="*/ 347457 h 1214077"/>
                  <a:gd name="connsiteX1038" fmla="*/ 133509 w 3515713"/>
                  <a:gd name="connsiteY1038" fmla="*/ 351376 h 1214077"/>
                  <a:gd name="connsiteX1039" fmla="*/ 128807 w 3515713"/>
                  <a:gd name="connsiteY1039" fmla="*/ 358691 h 1214077"/>
                  <a:gd name="connsiteX1040" fmla="*/ 122014 w 3515713"/>
                  <a:gd name="connsiteY1040" fmla="*/ 359214 h 1214077"/>
                  <a:gd name="connsiteX1041" fmla="*/ 124888 w 3515713"/>
                  <a:gd name="connsiteY1041" fmla="*/ 355817 h 1214077"/>
                  <a:gd name="connsiteX1042" fmla="*/ 128284 w 3515713"/>
                  <a:gd name="connsiteY1042" fmla="*/ 352421 h 1214077"/>
                  <a:gd name="connsiteX1043" fmla="*/ 126717 w 3515713"/>
                  <a:gd name="connsiteY1043" fmla="*/ 344061 h 1214077"/>
                  <a:gd name="connsiteX1044" fmla="*/ 122798 w 3515713"/>
                  <a:gd name="connsiteY1044" fmla="*/ 344583 h 1214077"/>
                  <a:gd name="connsiteX1045" fmla="*/ 119402 w 3515713"/>
                  <a:gd name="connsiteY1045" fmla="*/ 345890 h 1214077"/>
                  <a:gd name="connsiteX1046" fmla="*/ 111041 w 3515713"/>
                  <a:gd name="connsiteY1046" fmla="*/ 345367 h 1214077"/>
                  <a:gd name="connsiteX1047" fmla="*/ 105294 w 3515713"/>
                  <a:gd name="connsiteY1047" fmla="*/ 344061 h 1214077"/>
                  <a:gd name="connsiteX1048" fmla="*/ 100852 w 3515713"/>
                  <a:gd name="connsiteY1048" fmla="*/ 341971 h 1214077"/>
                  <a:gd name="connsiteX1049" fmla="*/ 100069 w 3515713"/>
                  <a:gd name="connsiteY1049" fmla="*/ 335178 h 1214077"/>
                  <a:gd name="connsiteX1050" fmla="*/ 103465 w 3515713"/>
                  <a:gd name="connsiteY1050" fmla="*/ 334917 h 1214077"/>
                  <a:gd name="connsiteX1051" fmla="*/ 107906 w 3515713"/>
                  <a:gd name="connsiteY1051" fmla="*/ 336223 h 1214077"/>
                  <a:gd name="connsiteX1052" fmla="*/ 112870 w 3515713"/>
                  <a:gd name="connsiteY1052" fmla="*/ 337007 h 1214077"/>
                  <a:gd name="connsiteX1053" fmla="*/ 117050 w 3515713"/>
                  <a:gd name="connsiteY1053" fmla="*/ 336746 h 1214077"/>
                  <a:gd name="connsiteX1054" fmla="*/ 120969 w 3515713"/>
                  <a:gd name="connsiteY1054" fmla="*/ 336223 h 1214077"/>
                  <a:gd name="connsiteX1055" fmla="*/ 121753 w 3515713"/>
                  <a:gd name="connsiteY1055" fmla="*/ 330998 h 1214077"/>
                  <a:gd name="connsiteX1056" fmla="*/ 116789 w 3515713"/>
                  <a:gd name="connsiteY1056" fmla="*/ 329692 h 1214077"/>
                  <a:gd name="connsiteX1057" fmla="*/ 111825 w 3515713"/>
                  <a:gd name="connsiteY1057" fmla="*/ 329430 h 1214077"/>
                  <a:gd name="connsiteX1058" fmla="*/ 108168 w 3515713"/>
                  <a:gd name="connsiteY1058" fmla="*/ 328385 h 1214077"/>
                  <a:gd name="connsiteX1059" fmla="*/ 100069 w 3515713"/>
                  <a:gd name="connsiteY1059" fmla="*/ 325250 h 1214077"/>
                  <a:gd name="connsiteX1060" fmla="*/ 96150 w 3515713"/>
                  <a:gd name="connsiteY1060" fmla="*/ 324989 h 1214077"/>
                  <a:gd name="connsiteX1061" fmla="*/ 94583 w 3515713"/>
                  <a:gd name="connsiteY1061" fmla="*/ 327602 h 1214077"/>
                  <a:gd name="connsiteX1062" fmla="*/ 89619 w 3515713"/>
                  <a:gd name="connsiteY1062" fmla="*/ 330476 h 1214077"/>
                  <a:gd name="connsiteX1063" fmla="*/ 85439 w 3515713"/>
                  <a:gd name="connsiteY1063" fmla="*/ 331521 h 1214077"/>
                  <a:gd name="connsiteX1064" fmla="*/ 81520 w 3515713"/>
                  <a:gd name="connsiteY1064" fmla="*/ 331259 h 1214077"/>
                  <a:gd name="connsiteX1065" fmla="*/ 79430 w 3515713"/>
                  <a:gd name="connsiteY1065" fmla="*/ 330998 h 1214077"/>
                  <a:gd name="connsiteX1066" fmla="*/ 76556 w 3515713"/>
                  <a:gd name="connsiteY1066" fmla="*/ 330737 h 1214077"/>
                  <a:gd name="connsiteX1067" fmla="*/ 72376 w 3515713"/>
                  <a:gd name="connsiteY1067" fmla="*/ 340403 h 1214077"/>
                  <a:gd name="connsiteX1068" fmla="*/ 58268 w 3515713"/>
                  <a:gd name="connsiteY1068" fmla="*/ 339097 h 1214077"/>
                  <a:gd name="connsiteX1069" fmla="*/ 54610 w 3515713"/>
                  <a:gd name="connsiteY1069" fmla="*/ 346151 h 1214077"/>
                  <a:gd name="connsiteX1070" fmla="*/ 41287 w 3515713"/>
                  <a:gd name="connsiteY1070" fmla="*/ 353205 h 1214077"/>
                  <a:gd name="connsiteX1071" fmla="*/ 34755 w 3515713"/>
                  <a:gd name="connsiteY1071" fmla="*/ 361042 h 1214077"/>
                  <a:gd name="connsiteX1072" fmla="*/ 34232 w 3515713"/>
                  <a:gd name="connsiteY1072" fmla="*/ 361304 h 1214077"/>
                  <a:gd name="connsiteX1073" fmla="*/ 25089 w 3515713"/>
                  <a:gd name="connsiteY1073" fmla="*/ 366267 h 1214077"/>
                  <a:gd name="connsiteX1074" fmla="*/ 26395 w 3515713"/>
                  <a:gd name="connsiteY1074" fmla="*/ 372537 h 1214077"/>
                  <a:gd name="connsiteX1075" fmla="*/ 27963 w 3515713"/>
                  <a:gd name="connsiteY1075" fmla="*/ 391086 h 1214077"/>
                  <a:gd name="connsiteX1076" fmla="*/ 45728 w 3515713"/>
                  <a:gd name="connsiteY1076" fmla="*/ 398663 h 1214077"/>
                  <a:gd name="connsiteX1077" fmla="*/ 54349 w 3515713"/>
                  <a:gd name="connsiteY1077" fmla="*/ 413816 h 1214077"/>
                  <a:gd name="connsiteX1078" fmla="*/ 37368 w 3515713"/>
                  <a:gd name="connsiteY1078" fmla="*/ 442031 h 1214077"/>
                  <a:gd name="connsiteX1079" fmla="*/ 48079 w 3515713"/>
                  <a:gd name="connsiteY1079" fmla="*/ 458229 h 1214077"/>
                  <a:gd name="connsiteX1080" fmla="*/ 55656 w 3515713"/>
                  <a:gd name="connsiteY1080" fmla="*/ 475994 h 1214077"/>
                  <a:gd name="connsiteX1081" fmla="*/ 55917 w 3515713"/>
                  <a:gd name="connsiteY1081" fmla="*/ 483832 h 1214077"/>
                  <a:gd name="connsiteX1082" fmla="*/ 49124 w 3515713"/>
                  <a:gd name="connsiteY1082" fmla="*/ 490624 h 1214077"/>
                  <a:gd name="connsiteX1083" fmla="*/ 48079 w 3515713"/>
                  <a:gd name="connsiteY1083" fmla="*/ 499246 h 1214077"/>
                  <a:gd name="connsiteX1084" fmla="*/ 52782 w 3515713"/>
                  <a:gd name="connsiteY1084" fmla="*/ 504210 h 1214077"/>
                  <a:gd name="connsiteX1085" fmla="*/ 50692 w 3515713"/>
                  <a:gd name="connsiteY1085" fmla="*/ 513353 h 1214077"/>
                  <a:gd name="connsiteX1086" fmla="*/ 60358 w 3515713"/>
                  <a:gd name="connsiteY1086" fmla="*/ 517795 h 1214077"/>
                  <a:gd name="connsiteX1087" fmla="*/ 59313 w 3515713"/>
                  <a:gd name="connsiteY1087" fmla="*/ 529029 h 1214077"/>
                  <a:gd name="connsiteX1088" fmla="*/ 69241 w 3515713"/>
                  <a:gd name="connsiteY1088" fmla="*/ 538434 h 1214077"/>
                  <a:gd name="connsiteX1089" fmla="*/ 60881 w 3515713"/>
                  <a:gd name="connsiteY1089" fmla="*/ 555677 h 1214077"/>
                  <a:gd name="connsiteX1090" fmla="*/ 86483 w 3515713"/>
                  <a:gd name="connsiteY1090" fmla="*/ 587550 h 1214077"/>
                  <a:gd name="connsiteX1091" fmla="*/ 10981 w 3515713"/>
                  <a:gd name="connsiteY1091" fmla="*/ 658349 h 1214077"/>
                  <a:gd name="connsiteX1092" fmla="*/ 15161 w 3515713"/>
                  <a:gd name="connsiteY1092" fmla="*/ 657827 h 1214077"/>
                  <a:gd name="connsiteX1093" fmla="*/ 19863 w 3515713"/>
                  <a:gd name="connsiteY1093" fmla="*/ 653908 h 1214077"/>
                  <a:gd name="connsiteX1094" fmla="*/ 22215 w 3515713"/>
                  <a:gd name="connsiteY1094" fmla="*/ 651557 h 1214077"/>
                  <a:gd name="connsiteX1095" fmla="*/ 24827 w 3515713"/>
                  <a:gd name="connsiteY1095" fmla="*/ 650773 h 1214077"/>
                  <a:gd name="connsiteX1096" fmla="*/ 24044 w 3515713"/>
                  <a:gd name="connsiteY1096" fmla="*/ 656259 h 1214077"/>
                  <a:gd name="connsiteX1097" fmla="*/ 26134 w 3515713"/>
                  <a:gd name="connsiteY1097" fmla="*/ 660439 h 1214077"/>
                  <a:gd name="connsiteX1098" fmla="*/ 28746 w 3515713"/>
                  <a:gd name="connsiteY1098" fmla="*/ 664358 h 1214077"/>
                  <a:gd name="connsiteX1099" fmla="*/ 37106 w 3515713"/>
                  <a:gd name="connsiteY1099" fmla="*/ 668277 h 1214077"/>
                  <a:gd name="connsiteX1100" fmla="*/ 39458 w 3515713"/>
                  <a:gd name="connsiteY1100" fmla="*/ 669845 h 1214077"/>
                  <a:gd name="connsiteX1101" fmla="*/ 43899 w 3515713"/>
                  <a:gd name="connsiteY1101" fmla="*/ 670367 h 1214077"/>
                  <a:gd name="connsiteX1102" fmla="*/ 47034 w 3515713"/>
                  <a:gd name="connsiteY1102" fmla="*/ 671412 h 1214077"/>
                  <a:gd name="connsiteX1103" fmla="*/ 58007 w 3515713"/>
                  <a:gd name="connsiteY1103" fmla="*/ 678466 h 1214077"/>
                  <a:gd name="connsiteX1104" fmla="*/ 49647 w 3515713"/>
                  <a:gd name="connsiteY1104" fmla="*/ 676115 h 1214077"/>
                  <a:gd name="connsiteX1105" fmla="*/ 39458 w 3515713"/>
                  <a:gd name="connsiteY1105" fmla="*/ 677160 h 1214077"/>
                  <a:gd name="connsiteX1106" fmla="*/ 34232 w 3515713"/>
                  <a:gd name="connsiteY1106" fmla="*/ 679511 h 1214077"/>
                  <a:gd name="connsiteX1107" fmla="*/ 31098 w 3515713"/>
                  <a:gd name="connsiteY1107" fmla="*/ 682907 h 1214077"/>
                  <a:gd name="connsiteX1108" fmla="*/ 24827 w 3515713"/>
                  <a:gd name="connsiteY1108" fmla="*/ 679511 h 1214077"/>
                  <a:gd name="connsiteX1109" fmla="*/ 21954 w 3515713"/>
                  <a:gd name="connsiteY1109" fmla="*/ 681079 h 1214077"/>
                  <a:gd name="connsiteX1110" fmla="*/ 17251 w 3515713"/>
                  <a:gd name="connsiteY1110" fmla="*/ 679772 h 1214077"/>
                  <a:gd name="connsiteX1111" fmla="*/ 13855 w 3515713"/>
                  <a:gd name="connsiteY1111" fmla="*/ 685520 h 1214077"/>
                  <a:gd name="connsiteX1112" fmla="*/ 12810 w 3515713"/>
                  <a:gd name="connsiteY1112" fmla="*/ 690745 h 1214077"/>
                  <a:gd name="connsiteX1113" fmla="*/ 13071 w 3515713"/>
                  <a:gd name="connsiteY1113" fmla="*/ 698582 h 1214077"/>
                  <a:gd name="connsiteX1114" fmla="*/ 269 w 3515713"/>
                  <a:gd name="connsiteY1114" fmla="*/ 721573 h 1214077"/>
                  <a:gd name="connsiteX1115" fmla="*/ 4188 w 3515713"/>
                  <a:gd name="connsiteY1115" fmla="*/ 737248 h 1214077"/>
                  <a:gd name="connsiteX1116" fmla="*/ 6278 w 3515713"/>
                  <a:gd name="connsiteY1116" fmla="*/ 745086 h 1214077"/>
                  <a:gd name="connsiteX1117" fmla="*/ 792 w 3515713"/>
                  <a:gd name="connsiteY1117" fmla="*/ 753185 h 1214077"/>
                  <a:gd name="connsiteX1118" fmla="*/ 2098 w 3515713"/>
                  <a:gd name="connsiteY1118" fmla="*/ 755275 h 1214077"/>
                  <a:gd name="connsiteX1119" fmla="*/ 9675 w 3515713"/>
                  <a:gd name="connsiteY1119" fmla="*/ 761806 h 1214077"/>
                  <a:gd name="connsiteX1120" fmla="*/ 8630 w 3515713"/>
                  <a:gd name="connsiteY1120" fmla="*/ 774608 h 1214077"/>
                  <a:gd name="connsiteX1121" fmla="*/ 15945 w 3515713"/>
                  <a:gd name="connsiteY1121" fmla="*/ 784013 h 1214077"/>
                  <a:gd name="connsiteX1122" fmla="*/ 16990 w 3515713"/>
                  <a:gd name="connsiteY1122" fmla="*/ 794985 h 1214077"/>
                  <a:gd name="connsiteX1123" fmla="*/ 18296 w 3515713"/>
                  <a:gd name="connsiteY1123" fmla="*/ 796292 h 1214077"/>
                  <a:gd name="connsiteX1124" fmla="*/ 29530 w 3515713"/>
                  <a:gd name="connsiteY1124" fmla="*/ 802039 h 1214077"/>
                  <a:gd name="connsiteX1125" fmla="*/ 40241 w 3515713"/>
                  <a:gd name="connsiteY1125" fmla="*/ 802300 h 1214077"/>
                  <a:gd name="connsiteX1126" fmla="*/ 47818 w 3515713"/>
                  <a:gd name="connsiteY1126" fmla="*/ 808048 h 1214077"/>
                  <a:gd name="connsiteX1127" fmla="*/ 64799 w 3515713"/>
                  <a:gd name="connsiteY1127" fmla="*/ 805697 h 1214077"/>
                  <a:gd name="connsiteX1128" fmla="*/ 75772 w 3515713"/>
                  <a:gd name="connsiteY1128" fmla="*/ 814057 h 1214077"/>
                  <a:gd name="connsiteX1129" fmla="*/ 75511 w 3515713"/>
                  <a:gd name="connsiteY1129" fmla="*/ 823984 h 1214077"/>
                  <a:gd name="connsiteX1130" fmla="*/ 78907 w 3515713"/>
                  <a:gd name="connsiteY1130" fmla="*/ 830516 h 1214077"/>
                  <a:gd name="connsiteX1131" fmla="*/ 75772 w 3515713"/>
                  <a:gd name="connsiteY1131" fmla="*/ 838615 h 1214077"/>
                  <a:gd name="connsiteX1132" fmla="*/ 81781 w 3515713"/>
                  <a:gd name="connsiteY1132" fmla="*/ 843317 h 1214077"/>
                  <a:gd name="connsiteX1133" fmla="*/ 85961 w 3515713"/>
                  <a:gd name="connsiteY1133" fmla="*/ 852200 h 1214077"/>
                  <a:gd name="connsiteX1134" fmla="*/ 96672 w 3515713"/>
                  <a:gd name="connsiteY1134" fmla="*/ 860299 h 1214077"/>
                  <a:gd name="connsiteX1135" fmla="*/ 96934 w 3515713"/>
                  <a:gd name="connsiteY1135" fmla="*/ 866308 h 1214077"/>
                  <a:gd name="connsiteX1136" fmla="*/ 108952 w 3515713"/>
                  <a:gd name="connsiteY1136" fmla="*/ 868659 h 1214077"/>
                  <a:gd name="connsiteX1137" fmla="*/ 111041 w 3515713"/>
                  <a:gd name="connsiteY1137" fmla="*/ 873884 h 1214077"/>
                  <a:gd name="connsiteX1138" fmla="*/ 112086 w 3515713"/>
                  <a:gd name="connsiteY1138" fmla="*/ 881983 h 1214077"/>
                  <a:gd name="connsiteX1139" fmla="*/ 98501 w 3515713"/>
                  <a:gd name="connsiteY1139" fmla="*/ 886947 h 1214077"/>
                  <a:gd name="connsiteX1140" fmla="*/ 83871 w 3515713"/>
                  <a:gd name="connsiteY1140" fmla="*/ 889037 h 1214077"/>
                  <a:gd name="connsiteX1141" fmla="*/ 90664 w 3515713"/>
                  <a:gd name="connsiteY1141" fmla="*/ 899748 h 1214077"/>
                  <a:gd name="connsiteX1142" fmla="*/ 94321 w 3515713"/>
                  <a:gd name="connsiteY1142" fmla="*/ 915685 h 1214077"/>
                  <a:gd name="connsiteX1143" fmla="*/ 96150 w 3515713"/>
                  <a:gd name="connsiteY1143" fmla="*/ 916730 h 1214077"/>
                  <a:gd name="connsiteX1144" fmla="*/ 106600 w 3515713"/>
                  <a:gd name="connsiteY1144" fmla="*/ 914640 h 1214077"/>
                  <a:gd name="connsiteX1145" fmla="*/ 114177 w 3515713"/>
                  <a:gd name="connsiteY1145" fmla="*/ 909937 h 1214077"/>
                  <a:gd name="connsiteX1146" fmla="*/ 125410 w 3515713"/>
                  <a:gd name="connsiteY1146" fmla="*/ 910721 h 1214077"/>
                  <a:gd name="connsiteX1147" fmla="*/ 141608 w 3515713"/>
                  <a:gd name="connsiteY1147" fmla="*/ 911766 h 1214077"/>
                  <a:gd name="connsiteX1148" fmla="*/ 147095 w 3515713"/>
                  <a:gd name="connsiteY1148" fmla="*/ 921171 h 1214077"/>
                  <a:gd name="connsiteX1149" fmla="*/ 149968 w 3515713"/>
                  <a:gd name="connsiteY1149" fmla="*/ 926657 h 1214077"/>
                  <a:gd name="connsiteX1150" fmla="*/ 145788 w 3515713"/>
                  <a:gd name="connsiteY1150" fmla="*/ 930576 h 1214077"/>
                  <a:gd name="connsiteX1151" fmla="*/ 150752 w 3515713"/>
                  <a:gd name="connsiteY1151" fmla="*/ 941288 h 1214077"/>
                  <a:gd name="connsiteX1152" fmla="*/ 171914 w 3515713"/>
                  <a:gd name="connsiteY1152" fmla="*/ 949386 h 1214077"/>
                  <a:gd name="connsiteX1153" fmla="*/ 178445 w 3515713"/>
                  <a:gd name="connsiteY1153" fmla="*/ 966890 h 1214077"/>
                  <a:gd name="connsiteX1154" fmla="*/ 190202 w 3515713"/>
                  <a:gd name="connsiteY1154" fmla="*/ 964800 h 1214077"/>
                  <a:gd name="connsiteX1155" fmla="*/ 204832 w 3515713"/>
                  <a:gd name="connsiteY1155" fmla="*/ 967674 h 1214077"/>
                  <a:gd name="connsiteX1156" fmla="*/ 219462 w 3515713"/>
                  <a:gd name="connsiteY1156" fmla="*/ 965323 h 1214077"/>
                  <a:gd name="connsiteX1157" fmla="*/ 230696 w 3515713"/>
                  <a:gd name="connsiteY1157" fmla="*/ 978386 h 1214077"/>
                  <a:gd name="connsiteX1158" fmla="*/ 237489 w 3515713"/>
                  <a:gd name="connsiteY1158" fmla="*/ 974989 h 1214077"/>
                  <a:gd name="connsiteX1159" fmla="*/ 249245 w 3515713"/>
                  <a:gd name="connsiteY1159" fmla="*/ 980998 h 1214077"/>
                  <a:gd name="connsiteX1160" fmla="*/ 255515 w 3515713"/>
                  <a:gd name="connsiteY1160" fmla="*/ 979953 h 1214077"/>
                  <a:gd name="connsiteX1161" fmla="*/ 270146 w 3515713"/>
                  <a:gd name="connsiteY1161" fmla="*/ 988313 h 1214077"/>
                  <a:gd name="connsiteX1162" fmla="*/ 275109 w 3515713"/>
                  <a:gd name="connsiteY1162" fmla="*/ 990926 h 1214077"/>
                  <a:gd name="connsiteX1163" fmla="*/ 271713 w 3515713"/>
                  <a:gd name="connsiteY1163" fmla="*/ 998763 h 1214077"/>
                  <a:gd name="connsiteX1164" fmla="*/ 265704 w 3515713"/>
                  <a:gd name="connsiteY1164" fmla="*/ 1003989 h 1214077"/>
                  <a:gd name="connsiteX1165" fmla="*/ 269884 w 3515713"/>
                  <a:gd name="connsiteY1165" fmla="*/ 1009475 h 1214077"/>
                  <a:gd name="connsiteX1166" fmla="*/ 265704 w 3515713"/>
                  <a:gd name="connsiteY1166" fmla="*/ 1015484 h 1214077"/>
                  <a:gd name="connsiteX1167" fmla="*/ 271713 w 3515713"/>
                  <a:gd name="connsiteY1167" fmla="*/ 1023583 h 1214077"/>
                  <a:gd name="connsiteX1168" fmla="*/ 262308 w 3515713"/>
                  <a:gd name="connsiteY1168" fmla="*/ 1036123 h 1214077"/>
                  <a:gd name="connsiteX1169" fmla="*/ 243759 w 3515713"/>
                  <a:gd name="connsiteY1169" fmla="*/ 1038997 h 1214077"/>
                  <a:gd name="connsiteX1170" fmla="*/ 234615 w 3515713"/>
                  <a:gd name="connsiteY1170" fmla="*/ 1045267 h 1214077"/>
                  <a:gd name="connsiteX1171" fmla="*/ 233309 w 3515713"/>
                  <a:gd name="connsiteY1171" fmla="*/ 1055978 h 1214077"/>
                  <a:gd name="connsiteX1172" fmla="*/ 244542 w 3515713"/>
                  <a:gd name="connsiteY1172" fmla="*/ 1054672 h 1214077"/>
                  <a:gd name="connsiteX1173" fmla="*/ 252642 w 3515713"/>
                  <a:gd name="connsiteY1173" fmla="*/ 1058068 h 1214077"/>
                  <a:gd name="connsiteX1174" fmla="*/ 238795 w 3515713"/>
                  <a:gd name="connsiteY1174" fmla="*/ 1066690 h 1214077"/>
                  <a:gd name="connsiteX1175" fmla="*/ 229912 w 3515713"/>
                  <a:gd name="connsiteY1175" fmla="*/ 1068518 h 1214077"/>
                  <a:gd name="connsiteX1176" fmla="*/ 224687 w 3515713"/>
                  <a:gd name="connsiteY1176" fmla="*/ 1071131 h 1214077"/>
                  <a:gd name="connsiteX1177" fmla="*/ 228345 w 3515713"/>
                  <a:gd name="connsiteY1177" fmla="*/ 1076095 h 1214077"/>
                  <a:gd name="connsiteX1178" fmla="*/ 235921 w 3515713"/>
                  <a:gd name="connsiteY1178" fmla="*/ 1081842 h 1214077"/>
                  <a:gd name="connsiteX1179" fmla="*/ 229129 w 3515713"/>
                  <a:gd name="connsiteY1179" fmla="*/ 1087851 h 1214077"/>
                  <a:gd name="connsiteX1180" fmla="*/ 223381 w 3515713"/>
                  <a:gd name="connsiteY1180" fmla="*/ 1093076 h 1214077"/>
                  <a:gd name="connsiteX1181" fmla="*/ 221291 w 3515713"/>
                  <a:gd name="connsiteY1181" fmla="*/ 1099869 h 1214077"/>
                  <a:gd name="connsiteX1182" fmla="*/ 208228 w 3515713"/>
                  <a:gd name="connsiteY1182" fmla="*/ 1102481 h 1214077"/>
                  <a:gd name="connsiteX1183" fmla="*/ 209012 w 3515713"/>
                  <a:gd name="connsiteY1183" fmla="*/ 1112670 h 1214077"/>
                  <a:gd name="connsiteX1184" fmla="*/ 220768 w 3515713"/>
                  <a:gd name="connsiteY1184" fmla="*/ 1122859 h 1214077"/>
                  <a:gd name="connsiteX1185" fmla="*/ 249245 w 3515713"/>
                  <a:gd name="connsiteY1185" fmla="*/ 1137751 h 1214077"/>
                  <a:gd name="connsiteX1186" fmla="*/ 264921 w 3515713"/>
                  <a:gd name="connsiteY1186" fmla="*/ 1152381 h 1214077"/>
                  <a:gd name="connsiteX1187" fmla="*/ 271713 w 3515713"/>
                  <a:gd name="connsiteY1187" fmla="*/ 1158390 h 1214077"/>
                  <a:gd name="connsiteX1188" fmla="*/ 277199 w 3515713"/>
                  <a:gd name="connsiteY1188" fmla="*/ 1151597 h 1214077"/>
                  <a:gd name="connsiteX1189" fmla="*/ 291568 w 3515713"/>
                  <a:gd name="connsiteY1189" fmla="*/ 1153165 h 1214077"/>
                  <a:gd name="connsiteX1190" fmla="*/ 310379 w 3515713"/>
                  <a:gd name="connsiteY1190" fmla="*/ 1160219 h 1214077"/>
                  <a:gd name="connsiteX1191" fmla="*/ 336243 w 3515713"/>
                  <a:gd name="connsiteY1191" fmla="*/ 1162309 h 1214077"/>
                  <a:gd name="connsiteX1192" fmla="*/ 353486 w 3515713"/>
                  <a:gd name="connsiteY1192" fmla="*/ 1172759 h 1214077"/>
                  <a:gd name="connsiteX1193" fmla="*/ 361585 w 3515713"/>
                  <a:gd name="connsiteY1193" fmla="*/ 1177461 h 1214077"/>
                  <a:gd name="connsiteX1194" fmla="*/ 372035 w 3515713"/>
                  <a:gd name="connsiteY1194" fmla="*/ 1174065 h 1214077"/>
                  <a:gd name="connsiteX1195" fmla="*/ 385098 w 3515713"/>
                  <a:gd name="connsiteY1195" fmla="*/ 1174849 h 1214077"/>
                  <a:gd name="connsiteX1196" fmla="*/ 395287 w 3515713"/>
                  <a:gd name="connsiteY1196" fmla="*/ 1180335 h 1214077"/>
                  <a:gd name="connsiteX1197" fmla="*/ 399467 w 3515713"/>
                  <a:gd name="connsiteY1197" fmla="*/ 1190002 h 1214077"/>
                  <a:gd name="connsiteX1198" fmla="*/ 410962 w 3515713"/>
                  <a:gd name="connsiteY1198" fmla="*/ 1194182 h 1214077"/>
                  <a:gd name="connsiteX1199" fmla="*/ 412007 w 3515713"/>
                  <a:gd name="connsiteY1199" fmla="*/ 1194443 h 1214077"/>
                  <a:gd name="connsiteX1200" fmla="*/ 420106 w 3515713"/>
                  <a:gd name="connsiteY1200" fmla="*/ 1197578 h 1214077"/>
                  <a:gd name="connsiteX1201" fmla="*/ 426898 w 3515713"/>
                  <a:gd name="connsiteY1201" fmla="*/ 1205415 h 1214077"/>
                  <a:gd name="connsiteX1202" fmla="*/ 439961 w 3515713"/>
                  <a:gd name="connsiteY1202" fmla="*/ 1213776 h 1214077"/>
                  <a:gd name="connsiteX1203" fmla="*/ 458249 w 3515713"/>
                  <a:gd name="connsiteY1203" fmla="*/ 1197055 h 1214077"/>
                  <a:gd name="connsiteX1204" fmla="*/ 456943 w 3515713"/>
                  <a:gd name="connsiteY1204" fmla="*/ 1196010 h 1214077"/>
                  <a:gd name="connsiteX1205" fmla="*/ 445186 w 3515713"/>
                  <a:gd name="connsiteY1205" fmla="*/ 1185560 h 1214077"/>
                  <a:gd name="connsiteX1206" fmla="*/ 437871 w 3515713"/>
                  <a:gd name="connsiteY1206" fmla="*/ 1174587 h 1214077"/>
                  <a:gd name="connsiteX1207" fmla="*/ 434736 w 3515713"/>
                  <a:gd name="connsiteY1207" fmla="*/ 1161002 h 1214077"/>
                  <a:gd name="connsiteX1208" fmla="*/ 436304 w 3515713"/>
                  <a:gd name="connsiteY1208" fmla="*/ 1153165 h 1214077"/>
                  <a:gd name="connsiteX1209" fmla="*/ 436565 w 3515713"/>
                  <a:gd name="connsiteY1209" fmla="*/ 1145327 h 1214077"/>
                  <a:gd name="connsiteX1210" fmla="*/ 432907 w 3515713"/>
                  <a:gd name="connsiteY1210" fmla="*/ 1148462 h 1214077"/>
                  <a:gd name="connsiteX1211" fmla="*/ 431601 w 3515713"/>
                  <a:gd name="connsiteY1211" fmla="*/ 1145327 h 1214077"/>
                  <a:gd name="connsiteX1212" fmla="*/ 426898 w 3515713"/>
                  <a:gd name="connsiteY1212" fmla="*/ 1135138 h 1214077"/>
                  <a:gd name="connsiteX1213" fmla="*/ 417493 w 3515713"/>
                  <a:gd name="connsiteY1213" fmla="*/ 1129129 h 1214077"/>
                  <a:gd name="connsiteX1214" fmla="*/ 420889 w 3515713"/>
                  <a:gd name="connsiteY1214" fmla="*/ 1118418 h 1214077"/>
                  <a:gd name="connsiteX1215" fmla="*/ 428989 w 3515713"/>
                  <a:gd name="connsiteY1215" fmla="*/ 1110580 h 1214077"/>
                  <a:gd name="connsiteX1216" fmla="*/ 432124 w 3515713"/>
                  <a:gd name="connsiteY1216" fmla="*/ 1098040 h 1214077"/>
                  <a:gd name="connsiteX1217" fmla="*/ 439961 w 3515713"/>
                  <a:gd name="connsiteY1217" fmla="*/ 1093599 h 1214077"/>
                  <a:gd name="connsiteX1218" fmla="*/ 452240 w 3515713"/>
                  <a:gd name="connsiteY1218" fmla="*/ 1092031 h 1214077"/>
                  <a:gd name="connsiteX1219" fmla="*/ 467393 w 3515713"/>
                  <a:gd name="connsiteY1219" fmla="*/ 1083149 h 1214077"/>
                  <a:gd name="connsiteX1220" fmla="*/ 470528 w 3515713"/>
                  <a:gd name="connsiteY1220" fmla="*/ 1079230 h 1214077"/>
                  <a:gd name="connsiteX1221" fmla="*/ 470528 w 3515713"/>
                  <a:gd name="connsiteY1221" fmla="*/ 1079230 h 1214077"/>
                  <a:gd name="connsiteX1222" fmla="*/ 467915 w 3515713"/>
                  <a:gd name="connsiteY1222" fmla="*/ 1075311 h 1214077"/>
                  <a:gd name="connsiteX1223" fmla="*/ 456420 w 3515713"/>
                  <a:gd name="connsiteY1223" fmla="*/ 1069825 h 1214077"/>
                  <a:gd name="connsiteX1224" fmla="*/ 466348 w 3515713"/>
                  <a:gd name="connsiteY1224" fmla="*/ 1066167 h 1214077"/>
                  <a:gd name="connsiteX1225" fmla="*/ 444925 w 3515713"/>
                  <a:gd name="connsiteY1225" fmla="*/ 1038997 h 1214077"/>
                  <a:gd name="connsiteX1226" fmla="*/ 434214 w 3515713"/>
                  <a:gd name="connsiteY1226" fmla="*/ 1041348 h 1214077"/>
                  <a:gd name="connsiteX1227" fmla="*/ 427682 w 3515713"/>
                  <a:gd name="connsiteY1227" fmla="*/ 1038213 h 1214077"/>
                  <a:gd name="connsiteX1228" fmla="*/ 422980 w 3515713"/>
                  <a:gd name="connsiteY1228" fmla="*/ 1023583 h 1214077"/>
                  <a:gd name="connsiteX1229" fmla="*/ 413313 w 3515713"/>
                  <a:gd name="connsiteY1229" fmla="*/ 1019403 h 1214077"/>
                  <a:gd name="connsiteX1230" fmla="*/ 424547 w 3515713"/>
                  <a:gd name="connsiteY1230" fmla="*/ 1002160 h 1214077"/>
                  <a:gd name="connsiteX1231" fmla="*/ 419845 w 3515713"/>
                  <a:gd name="connsiteY1231" fmla="*/ 992755 h 1214077"/>
                  <a:gd name="connsiteX1232" fmla="*/ 424286 w 3515713"/>
                  <a:gd name="connsiteY1232" fmla="*/ 977863 h 1214077"/>
                  <a:gd name="connsiteX1233" fmla="*/ 431078 w 3515713"/>
                  <a:gd name="connsiteY1233" fmla="*/ 971854 h 1214077"/>
                  <a:gd name="connsiteX1234" fmla="*/ 434997 w 3515713"/>
                  <a:gd name="connsiteY1234" fmla="*/ 966107 h 1214077"/>
                  <a:gd name="connsiteX1235" fmla="*/ 444925 w 3515713"/>
                  <a:gd name="connsiteY1235" fmla="*/ 970287 h 1214077"/>
                  <a:gd name="connsiteX1236" fmla="*/ 457204 w 3515713"/>
                  <a:gd name="connsiteY1236" fmla="*/ 981521 h 1214077"/>
                  <a:gd name="connsiteX1237" fmla="*/ 462690 w 3515713"/>
                  <a:gd name="connsiteY1237" fmla="*/ 972899 h 1214077"/>
                  <a:gd name="connsiteX1238" fmla="*/ 460862 w 3515713"/>
                  <a:gd name="connsiteY1238" fmla="*/ 959053 h 1214077"/>
                  <a:gd name="connsiteX1239" fmla="*/ 474969 w 3515713"/>
                  <a:gd name="connsiteY1239" fmla="*/ 952260 h 1214077"/>
                  <a:gd name="connsiteX1240" fmla="*/ 479933 w 3515713"/>
                  <a:gd name="connsiteY1240" fmla="*/ 946774 h 1214077"/>
                  <a:gd name="connsiteX1241" fmla="*/ 499005 w 3515713"/>
                  <a:gd name="connsiteY1241" fmla="*/ 935017 h 1214077"/>
                  <a:gd name="connsiteX1242" fmla="*/ 508932 w 3515713"/>
                  <a:gd name="connsiteY1242" fmla="*/ 927702 h 1214077"/>
                  <a:gd name="connsiteX1243" fmla="*/ 520166 w 3515713"/>
                  <a:gd name="connsiteY1243" fmla="*/ 934756 h 1214077"/>
                  <a:gd name="connsiteX1244" fmla="*/ 531139 w 3515713"/>
                  <a:gd name="connsiteY1244" fmla="*/ 929270 h 1214077"/>
                  <a:gd name="connsiteX1245" fmla="*/ 540806 w 3515713"/>
                  <a:gd name="connsiteY1245" fmla="*/ 928486 h 1214077"/>
                  <a:gd name="connsiteX1246" fmla="*/ 548120 w 3515713"/>
                  <a:gd name="connsiteY1246" fmla="*/ 935017 h 1214077"/>
                  <a:gd name="connsiteX1247" fmla="*/ 567454 w 3515713"/>
                  <a:gd name="connsiteY1247" fmla="*/ 938414 h 1214077"/>
                  <a:gd name="connsiteX1248" fmla="*/ 584958 w 3515713"/>
                  <a:gd name="connsiteY1248" fmla="*/ 951738 h 1214077"/>
                  <a:gd name="connsiteX1249" fmla="*/ 589921 w 3515713"/>
                  <a:gd name="connsiteY1249" fmla="*/ 955134 h 1214077"/>
                  <a:gd name="connsiteX1250" fmla="*/ 595408 w 3515713"/>
                  <a:gd name="connsiteY1250" fmla="*/ 950954 h 1214077"/>
                  <a:gd name="connsiteX1251" fmla="*/ 615263 w 3515713"/>
                  <a:gd name="connsiteY1251" fmla="*/ 957747 h 1214077"/>
                  <a:gd name="connsiteX1252" fmla="*/ 627281 w 3515713"/>
                  <a:gd name="connsiteY1252" fmla="*/ 947035 h 1214077"/>
                  <a:gd name="connsiteX1253" fmla="*/ 647136 w 3515713"/>
                  <a:gd name="connsiteY1253" fmla="*/ 947558 h 1214077"/>
                  <a:gd name="connsiteX1254" fmla="*/ 654190 w 3515713"/>
                  <a:gd name="connsiteY1254" fmla="*/ 949386 h 1214077"/>
                  <a:gd name="connsiteX1255" fmla="*/ 674046 w 3515713"/>
                  <a:gd name="connsiteY1255" fmla="*/ 947819 h 1214077"/>
                  <a:gd name="connsiteX1256" fmla="*/ 682144 w 3515713"/>
                  <a:gd name="connsiteY1256" fmla="*/ 957747 h 1214077"/>
                  <a:gd name="connsiteX1257" fmla="*/ 702000 w 3515713"/>
                  <a:gd name="connsiteY1257" fmla="*/ 959314 h 1214077"/>
                  <a:gd name="connsiteX1258" fmla="*/ 706703 w 3515713"/>
                  <a:gd name="connsiteY1258" fmla="*/ 953305 h 1214077"/>
                  <a:gd name="connsiteX1259" fmla="*/ 720026 w 3515713"/>
                  <a:gd name="connsiteY1259" fmla="*/ 957224 h 1214077"/>
                  <a:gd name="connsiteX1260" fmla="*/ 735179 w 3515713"/>
                  <a:gd name="connsiteY1260" fmla="*/ 952783 h 1214077"/>
                  <a:gd name="connsiteX1261" fmla="*/ 738314 w 3515713"/>
                  <a:gd name="connsiteY1261" fmla="*/ 940243 h 1214077"/>
                  <a:gd name="connsiteX1262" fmla="*/ 734657 w 3515713"/>
                  <a:gd name="connsiteY1262" fmla="*/ 937108 h 1214077"/>
                  <a:gd name="connsiteX1263" fmla="*/ 705135 w 3515713"/>
                  <a:gd name="connsiteY1263" fmla="*/ 919604 h 1214077"/>
                  <a:gd name="connsiteX1264" fmla="*/ 714279 w 3515713"/>
                  <a:gd name="connsiteY1264" fmla="*/ 915162 h 1214077"/>
                  <a:gd name="connsiteX1265" fmla="*/ 726035 w 3515713"/>
                  <a:gd name="connsiteY1265" fmla="*/ 907586 h 1214077"/>
                  <a:gd name="connsiteX1266" fmla="*/ 719765 w 3515713"/>
                  <a:gd name="connsiteY1266" fmla="*/ 896091 h 1214077"/>
                  <a:gd name="connsiteX1267" fmla="*/ 728648 w 3515713"/>
                  <a:gd name="connsiteY1267" fmla="*/ 890082 h 1214077"/>
                  <a:gd name="connsiteX1268" fmla="*/ 748764 w 3515713"/>
                  <a:gd name="connsiteY1268" fmla="*/ 890082 h 1214077"/>
                  <a:gd name="connsiteX1269" fmla="*/ 745368 w 3515713"/>
                  <a:gd name="connsiteY1269" fmla="*/ 885118 h 1214077"/>
                  <a:gd name="connsiteX1270" fmla="*/ 731522 w 3515713"/>
                  <a:gd name="connsiteY1270" fmla="*/ 877803 h 1214077"/>
                  <a:gd name="connsiteX1271" fmla="*/ 735701 w 3515713"/>
                  <a:gd name="connsiteY1271" fmla="*/ 872578 h 1214077"/>
                  <a:gd name="connsiteX1272" fmla="*/ 724467 w 3515713"/>
                  <a:gd name="connsiteY1272" fmla="*/ 870488 h 1214077"/>
                  <a:gd name="connsiteX1273" fmla="*/ 728909 w 3515713"/>
                  <a:gd name="connsiteY1273" fmla="*/ 865785 h 1214077"/>
                  <a:gd name="connsiteX1274" fmla="*/ 730476 w 3515713"/>
                  <a:gd name="connsiteY1274" fmla="*/ 858731 h 1214077"/>
                  <a:gd name="connsiteX1275" fmla="*/ 753989 w 3515713"/>
                  <a:gd name="connsiteY1275" fmla="*/ 860038 h 1214077"/>
                  <a:gd name="connsiteX1276" fmla="*/ 761043 w 3515713"/>
                  <a:gd name="connsiteY1276" fmla="*/ 860821 h 1214077"/>
                  <a:gd name="connsiteX1277" fmla="*/ 770971 w 3515713"/>
                  <a:gd name="connsiteY1277" fmla="*/ 856119 h 1214077"/>
                  <a:gd name="connsiteX1278" fmla="*/ 804934 w 3515713"/>
                  <a:gd name="connsiteY1278" fmla="*/ 849587 h 1214077"/>
                  <a:gd name="connsiteX1279" fmla="*/ 816952 w 3515713"/>
                  <a:gd name="connsiteY1279" fmla="*/ 847759 h 1214077"/>
                  <a:gd name="connsiteX1280" fmla="*/ 826880 w 3515713"/>
                  <a:gd name="connsiteY1280" fmla="*/ 840444 h 1214077"/>
                  <a:gd name="connsiteX1281" fmla="*/ 854311 w 3515713"/>
                  <a:gd name="connsiteY1281" fmla="*/ 836263 h 1214077"/>
                  <a:gd name="connsiteX1282" fmla="*/ 881220 w 3515713"/>
                  <a:gd name="connsiteY1282" fmla="*/ 830777 h 1214077"/>
                  <a:gd name="connsiteX1283" fmla="*/ 894283 w 3515713"/>
                  <a:gd name="connsiteY1283" fmla="*/ 820327 h 1214077"/>
                  <a:gd name="connsiteX1284" fmla="*/ 915967 w 3515713"/>
                  <a:gd name="connsiteY1284" fmla="*/ 820327 h 1214077"/>
                  <a:gd name="connsiteX1285" fmla="*/ 925633 w 3515713"/>
                  <a:gd name="connsiteY1285" fmla="*/ 825030 h 1214077"/>
                  <a:gd name="connsiteX1286" fmla="*/ 937390 w 3515713"/>
                  <a:gd name="connsiteY1286" fmla="*/ 822156 h 1214077"/>
                  <a:gd name="connsiteX1287" fmla="*/ 946011 w 3515713"/>
                  <a:gd name="connsiteY1287" fmla="*/ 841750 h 1214077"/>
                  <a:gd name="connsiteX1288" fmla="*/ 946011 w 3515713"/>
                  <a:gd name="connsiteY1288" fmla="*/ 856641 h 1214077"/>
                  <a:gd name="connsiteX1289" fmla="*/ 962471 w 3515713"/>
                  <a:gd name="connsiteY1289" fmla="*/ 855857 h 1214077"/>
                  <a:gd name="connsiteX1290" fmla="*/ 967173 w 3515713"/>
                  <a:gd name="connsiteY1290" fmla="*/ 849849 h 1214077"/>
                  <a:gd name="connsiteX1291" fmla="*/ 971876 w 3515713"/>
                  <a:gd name="connsiteY1291" fmla="*/ 855074 h 1214077"/>
                  <a:gd name="connsiteX1292" fmla="*/ 973705 w 3515713"/>
                  <a:gd name="connsiteY1292" fmla="*/ 860821 h 1214077"/>
                  <a:gd name="connsiteX1293" fmla="*/ 980497 w 3515713"/>
                  <a:gd name="connsiteY1293" fmla="*/ 857164 h 1214077"/>
                  <a:gd name="connsiteX1294" fmla="*/ 986506 w 3515713"/>
                  <a:gd name="connsiteY1294" fmla="*/ 860560 h 1214077"/>
                  <a:gd name="connsiteX1295" fmla="*/ 999308 w 3515713"/>
                  <a:gd name="connsiteY1295" fmla="*/ 861605 h 1214077"/>
                  <a:gd name="connsiteX1296" fmla="*/ 991470 w 3515713"/>
                  <a:gd name="connsiteY1296" fmla="*/ 872055 h 1214077"/>
                  <a:gd name="connsiteX1297" fmla="*/ 997479 w 3515713"/>
                  <a:gd name="connsiteY1297" fmla="*/ 876235 h 1214077"/>
                  <a:gd name="connsiteX1298" fmla="*/ 1005578 w 3515713"/>
                  <a:gd name="connsiteY1298" fmla="*/ 871794 h 1214077"/>
                  <a:gd name="connsiteX1299" fmla="*/ 1015766 w 3515713"/>
                  <a:gd name="connsiteY1299" fmla="*/ 873100 h 1214077"/>
                  <a:gd name="connsiteX1300" fmla="*/ 1022559 w 3515713"/>
                  <a:gd name="connsiteY1300" fmla="*/ 867091 h 1214077"/>
                  <a:gd name="connsiteX1301" fmla="*/ 1066973 w 3515713"/>
                  <a:gd name="connsiteY1301" fmla="*/ 848020 h 1214077"/>
                  <a:gd name="connsiteX1302" fmla="*/ 1064098 w 3515713"/>
                  <a:gd name="connsiteY1302" fmla="*/ 856119 h 1214077"/>
                  <a:gd name="connsiteX1303" fmla="*/ 1062792 w 3515713"/>
                  <a:gd name="connsiteY1303" fmla="*/ 860038 h 1214077"/>
                  <a:gd name="connsiteX1304" fmla="*/ 1097801 w 3515713"/>
                  <a:gd name="connsiteY1304" fmla="*/ 892172 h 1214077"/>
                  <a:gd name="connsiteX1305" fmla="*/ 1139340 w 3515713"/>
                  <a:gd name="connsiteY1305" fmla="*/ 953567 h 1214077"/>
                  <a:gd name="connsiteX1306" fmla="*/ 1146133 w 3515713"/>
                  <a:gd name="connsiteY1306" fmla="*/ 946251 h 1214077"/>
                  <a:gd name="connsiteX1307" fmla="*/ 1151619 w 3515713"/>
                  <a:gd name="connsiteY1307" fmla="*/ 939198 h 1214077"/>
                  <a:gd name="connsiteX1308" fmla="*/ 1161024 w 3515713"/>
                  <a:gd name="connsiteY1308" fmla="*/ 944684 h 1214077"/>
                  <a:gd name="connsiteX1309" fmla="*/ 1169123 w 3515713"/>
                  <a:gd name="connsiteY1309" fmla="*/ 955134 h 1214077"/>
                  <a:gd name="connsiteX1310" fmla="*/ 1192375 w 3515713"/>
                  <a:gd name="connsiteY1310" fmla="*/ 955134 h 1214077"/>
                  <a:gd name="connsiteX1311" fmla="*/ 1204393 w 3515713"/>
                  <a:gd name="connsiteY1311" fmla="*/ 947819 h 1214077"/>
                  <a:gd name="connsiteX1312" fmla="*/ 1224770 w 3515713"/>
                  <a:gd name="connsiteY1312" fmla="*/ 958792 h 1214077"/>
                  <a:gd name="connsiteX1313" fmla="*/ 1229995 w 3515713"/>
                  <a:gd name="connsiteY1313" fmla="*/ 968197 h 1214077"/>
                  <a:gd name="connsiteX1314" fmla="*/ 1243842 w 3515713"/>
                  <a:gd name="connsiteY1314" fmla="*/ 975251 h 1214077"/>
                  <a:gd name="connsiteX1315" fmla="*/ 1254554 w 3515713"/>
                  <a:gd name="connsiteY1315" fmla="*/ 988052 h 1214077"/>
                  <a:gd name="connsiteX1316" fmla="*/ 1269445 w 3515713"/>
                  <a:gd name="connsiteY1316" fmla="*/ 988836 h 1214077"/>
                  <a:gd name="connsiteX1317" fmla="*/ 1279634 w 3515713"/>
                  <a:gd name="connsiteY1317" fmla="*/ 984395 h 1214077"/>
                  <a:gd name="connsiteX1318" fmla="*/ 1290345 w 3515713"/>
                  <a:gd name="connsiteY1318" fmla="*/ 996673 h 1214077"/>
                  <a:gd name="connsiteX1319" fmla="*/ 1298444 w 3515713"/>
                  <a:gd name="connsiteY1319" fmla="*/ 999547 h 1214077"/>
                  <a:gd name="connsiteX1320" fmla="*/ 1302624 w 3515713"/>
                  <a:gd name="connsiteY1320" fmla="*/ 1000070 h 1214077"/>
                  <a:gd name="connsiteX1321" fmla="*/ 1309417 w 3515713"/>
                  <a:gd name="connsiteY1321" fmla="*/ 997980 h 1214077"/>
                  <a:gd name="connsiteX1322" fmla="*/ 1318039 w 3515713"/>
                  <a:gd name="connsiteY1322" fmla="*/ 990142 h 1214077"/>
                  <a:gd name="connsiteX1323" fmla="*/ 1343641 w 3515713"/>
                  <a:gd name="connsiteY1323" fmla="*/ 984133 h 1214077"/>
                  <a:gd name="connsiteX1324" fmla="*/ 1388577 w 3515713"/>
                  <a:gd name="connsiteY1324" fmla="*/ 957747 h 1214077"/>
                  <a:gd name="connsiteX1325" fmla="*/ 1401117 w 3515713"/>
                  <a:gd name="connsiteY1325" fmla="*/ 955918 h 1214077"/>
                  <a:gd name="connsiteX1326" fmla="*/ 1408432 w 3515713"/>
                  <a:gd name="connsiteY1326" fmla="*/ 951477 h 1214077"/>
                  <a:gd name="connsiteX1327" fmla="*/ 1422279 w 3515713"/>
                  <a:gd name="connsiteY1327" fmla="*/ 956702 h 1214077"/>
                  <a:gd name="connsiteX1328" fmla="*/ 1431945 w 3515713"/>
                  <a:gd name="connsiteY1328" fmla="*/ 960098 h 1214077"/>
                  <a:gd name="connsiteX1329" fmla="*/ 1446576 w 3515713"/>
                  <a:gd name="connsiteY1329" fmla="*/ 964539 h 1214077"/>
                  <a:gd name="connsiteX1330" fmla="*/ 1456764 w 3515713"/>
                  <a:gd name="connsiteY1330" fmla="*/ 976818 h 1214077"/>
                  <a:gd name="connsiteX1331" fmla="*/ 1472179 w 3515713"/>
                  <a:gd name="connsiteY1331" fmla="*/ 978124 h 1214077"/>
                  <a:gd name="connsiteX1332" fmla="*/ 1485503 w 3515713"/>
                  <a:gd name="connsiteY1332" fmla="*/ 977341 h 1214077"/>
                  <a:gd name="connsiteX1333" fmla="*/ 1511106 w 3515713"/>
                  <a:gd name="connsiteY1333" fmla="*/ 982043 h 1214077"/>
                  <a:gd name="connsiteX1334" fmla="*/ 1528349 w 3515713"/>
                  <a:gd name="connsiteY1334" fmla="*/ 972116 h 1214077"/>
                  <a:gd name="connsiteX1335" fmla="*/ 1530177 w 3515713"/>
                  <a:gd name="connsiteY1335" fmla="*/ 959837 h 1214077"/>
                  <a:gd name="connsiteX1336" fmla="*/ 1522601 w 3515713"/>
                  <a:gd name="connsiteY1336" fmla="*/ 944423 h 1214077"/>
                  <a:gd name="connsiteX1337" fmla="*/ 1529916 w 3515713"/>
                  <a:gd name="connsiteY1337" fmla="*/ 932144 h 1214077"/>
                  <a:gd name="connsiteX1338" fmla="*/ 1538537 w 3515713"/>
                  <a:gd name="connsiteY1338" fmla="*/ 921955 h 1214077"/>
                  <a:gd name="connsiteX1339" fmla="*/ 1548726 w 3515713"/>
                  <a:gd name="connsiteY1339" fmla="*/ 917252 h 1214077"/>
                  <a:gd name="connsiteX1340" fmla="*/ 1569888 w 3515713"/>
                  <a:gd name="connsiteY1340" fmla="*/ 926919 h 1214077"/>
                  <a:gd name="connsiteX1341" fmla="*/ 1588960 w 3515713"/>
                  <a:gd name="connsiteY1341" fmla="*/ 930315 h 1214077"/>
                  <a:gd name="connsiteX1342" fmla="*/ 1616391 w 3515713"/>
                  <a:gd name="connsiteY1342" fmla="*/ 942071 h 1214077"/>
                  <a:gd name="connsiteX1343" fmla="*/ 1622661 w 3515713"/>
                  <a:gd name="connsiteY1343" fmla="*/ 962449 h 1214077"/>
                  <a:gd name="connsiteX1344" fmla="*/ 1657408 w 3515713"/>
                  <a:gd name="connsiteY1344" fmla="*/ 971332 h 1214077"/>
                  <a:gd name="connsiteX1345" fmla="*/ 1683534 w 3515713"/>
                  <a:gd name="connsiteY1345" fmla="*/ 962710 h 1214077"/>
                  <a:gd name="connsiteX1346" fmla="*/ 1705479 w 3515713"/>
                  <a:gd name="connsiteY1346" fmla="*/ 967413 h 1214077"/>
                  <a:gd name="connsiteX1347" fmla="*/ 1716713 w 3515713"/>
                  <a:gd name="connsiteY1347" fmla="*/ 968197 h 1214077"/>
                  <a:gd name="connsiteX1348" fmla="*/ 1730037 w 3515713"/>
                  <a:gd name="connsiteY1348" fmla="*/ 977079 h 1214077"/>
                  <a:gd name="connsiteX1349" fmla="*/ 1741010 w 3515713"/>
                  <a:gd name="connsiteY1349" fmla="*/ 978647 h 1214077"/>
                  <a:gd name="connsiteX1350" fmla="*/ 1754072 w 3515713"/>
                  <a:gd name="connsiteY1350" fmla="*/ 995106 h 1214077"/>
                  <a:gd name="connsiteX1351" fmla="*/ 1772883 w 3515713"/>
                  <a:gd name="connsiteY1351" fmla="*/ 996412 h 1214077"/>
                  <a:gd name="connsiteX1352" fmla="*/ 1806062 w 3515713"/>
                  <a:gd name="connsiteY1352" fmla="*/ 998502 h 1214077"/>
                  <a:gd name="connsiteX1353" fmla="*/ 1831404 w 3515713"/>
                  <a:gd name="connsiteY1353" fmla="*/ 991710 h 1214077"/>
                  <a:gd name="connsiteX1354" fmla="*/ 1847863 w 3515713"/>
                  <a:gd name="connsiteY1354" fmla="*/ 987268 h 1214077"/>
                  <a:gd name="connsiteX1355" fmla="*/ 1872159 w 3515713"/>
                  <a:gd name="connsiteY1355" fmla="*/ 969764 h 1214077"/>
                  <a:gd name="connsiteX1356" fmla="*/ 1891231 w 3515713"/>
                  <a:gd name="connsiteY1356" fmla="*/ 971593 h 1214077"/>
                  <a:gd name="connsiteX1357" fmla="*/ 1905862 w 3515713"/>
                  <a:gd name="connsiteY1357" fmla="*/ 978386 h 1214077"/>
                  <a:gd name="connsiteX1358" fmla="*/ 1922843 w 3515713"/>
                  <a:gd name="connsiteY1358" fmla="*/ 977341 h 1214077"/>
                  <a:gd name="connsiteX1359" fmla="*/ 1928852 w 3515713"/>
                  <a:gd name="connsiteY1359" fmla="*/ 980737 h 1214077"/>
                  <a:gd name="connsiteX1360" fmla="*/ 1957067 w 3515713"/>
                  <a:gd name="connsiteY1360" fmla="*/ 987268 h 1214077"/>
                  <a:gd name="connsiteX1361" fmla="*/ 1971959 w 3515713"/>
                  <a:gd name="connsiteY1361" fmla="*/ 976034 h 1214077"/>
                  <a:gd name="connsiteX1362" fmla="*/ 1986589 w 3515713"/>
                  <a:gd name="connsiteY1362" fmla="*/ 968197 h 1214077"/>
                  <a:gd name="connsiteX1363" fmla="*/ 1995472 w 3515713"/>
                  <a:gd name="connsiteY1363" fmla="*/ 940765 h 1214077"/>
                  <a:gd name="connsiteX1364" fmla="*/ 2016895 w 3515713"/>
                  <a:gd name="connsiteY1364" fmla="*/ 915423 h 1214077"/>
                  <a:gd name="connsiteX1365" fmla="*/ 2014021 w 3515713"/>
                  <a:gd name="connsiteY1365" fmla="*/ 909676 h 1214077"/>
                  <a:gd name="connsiteX1366" fmla="*/ 2012453 w 3515713"/>
                  <a:gd name="connsiteY1366" fmla="*/ 902883 h 1214077"/>
                  <a:gd name="connsiteX1367" fmla="*/ 2004093 w 3515713"/>
                  <a:gd name="connsiteY1367" fmla="*/ 893478 h 1214077"/>
                  <a:gd name="connsiteX1368" fmla="*/ 2026300 w 3515713"/>
                  <a:gd name="connsiteY1368" fmla="*/ 879893 h 1214077"/>
                  <a:gd name="connsiteX1369" fmla="*/ 2066794 w 3515713"/>
                  <a:gd name="connsiteY1369" fmla="*/ 876758 h 1214077"/>
                  <a:gd name="connsiteX1370" fmla="*/ 2079857 w 3515713"/>
                  <a:gd name="connsiteY1370" fmla="*/ 874929 h 1214077"/>
                  <a:gd name="connsiteX1371" fmla="*/ 2099713 w 3515713"/>
                  <a:gd name="connsiteY1371" fmla="*/ 884073 h 1214077"/>
                  <a:gd name="connsiteX1372" fmla="*/ 2120874 w 3515713"/>
                  <a:gd name="connsiteY1372" fmla="*/ 887731 h 1214077"/>
                  <a:gd name="connsiteX1373" fmla="*/ 2130018 w 3515713"/>
                  <a:gd name="connsiteY1373" fmla="*/ 897919 h 1214077"/>
                  <a:gd name="connsiteX1374" fmla="*/ 2133414 w 3515713"/>
                  <a:gd name="connsiteY1374" fmla="*/ 906802 h 1214077"/>
                  <a:gd name="connsiteX1375" fmla="*/ 2140468 w 3515713"/>
                  <a:gd name="connsiteY1375" fmla="*/ 915685 h 1214077"/>
                  <a:gd name="connsiteX1376" fmla="*/ 2143342 w 3515713"/>
                  <a:gd name="connsiteY1376" fmla="*/ 931883 h 1214077"/>
                  <a:gd name="connsiteX1377" fmla="*/ 2152224 w 3515713"/>
                  <a:gd name="connsiteY1377" fmla="*/ 944684 h 1214077"/>
                  <a:gd name="connsiteX1378" fmla="*/ 2163198 w 3515713"/>
                  <a:gd name="connsiteY1378" fmla="*/ 970548 h 1214077"/>
                  <a:gd name="connsiteX1379" fmla="*/ 2169990 w 3515713"/>
                  <a:gd name="connsiteY1379" fmla="*/ 986746 h 1214077"/>
                  <a:gd name="connsiteX1380" fmla="*/ 2190629 w 3515713"/>
                  <a:gd name="connsiteY1380" fmla="*/ 988836 h 1214077"/>
                  <a:gd name="connsiteX1381" fmla="*/ 2200034 w 3515713"/>
                  <a:gd name="connsiteY1381" fmla="*/ 993800 h 1214077"/>
                  <a:gd name="connsiteX1382" fmla="*/ 2207611 w 3515713"/>
                  <a:gd name="connsiteY1382" fmla="*/ 993277 h 1214077"/>
                  <a:gd name="connsiteX1383" fmla="*/ 2221457 w 3515713"/>
                  <a:gd name="connsiteY1383" fmla="*/ 1007646 h 1214077"/>
                  <a:gd name="connsiteX1384" fmla="*/ 2229295 w 3515713"/>
                  <a:gd name="connsiteY1384" fmla="*/ 1009736 h 1214077"/>
                  <a:gd name="connsiteX1385" fmla="*/ 2229556 w 3515713"/>
                  <a:gd name="connsiteY1385" fmla="*/ 1017312 h 1214077"/>
                  <a:gd name="connsiteX1386" fmla="*/ 2234259 w 3515713"/>
                  <a:gd name="connsiteY1386" fmla="*/ 1023844 h 1214077"/>
                  <a:gd name="connsiteX1387" fmla="*/ 2231907 w 3515713"/>
                  <a:gd name="connsiteY1387" fmla="*/ 1030637 h 1214077"/>
                  <a:gd name="connsiteX1388" fmla="*/ 2236871 w 3515713"/>
                  <a:gd name="connsiteY1388" fmla="*/ 1035862 h 1214077"/>
                  <a:gd name="connsiteX1389" fmla="*/ 2239484 w 3515713"/>
                  <a:gd name="connsiteY1389" fmla="*/ 1039519 h 1214077"/>
                  <a:gd name="connsiteX1390" fmla="*/ 2270835 w 3515713"/>
                  <a:gd name="connsiteY1390" fmla="*/ 1038997 h 1214077"/>
                  <a:gd name="connsiteX1391" fmla="*/ 2279978 w 3515713"/>
                  <a:gd name="connsiteY1391" fmla="*/ 1030898 h 1214077"/>
                  <a:gd name="connsiteX1392" fmla="*/ 2295131 w 3515713"/>
                  <a:gd name="connsiteY1392" fmla="*/ 1027240 h 1214077"/>
                  <a:gd name="connsiteX1393" fmla="*/ 2318644 w 3515713"/>
                  <a:gd name="connsiteY1393" fmla="*/ 1022538 h 1214077"/>
                  <a:gd name="connsiteX1394" fmla="*/ 2317338 w 3515713"/>
                  <a:gd name="connsiteY1394" fmla="*/ 1034817 h 1214077"/>
                  <a:gd name="connsiteX1395" fmla="*/ 2317860 w 3515713"/>
                  <a:gd name="connsiteY1395" fmla="*/ 1042654 h 1214077"/>
                  <a:gd name="connsiteX1396" fmla="*/ 2308194 w 3515713"/>
                  <a:gd name="connsiteY1396" fmla="*/ 1052059 h 1214077"/>
                  <a:gd name="connsiteX1397" fmla="*/ 2301663 w 3515713"/>
                  <a:gd name="connsiteY1397" fmla="*/ 1075572 h 1214077"/>
                  <a:gd name="connsiteX1398" fmla="*/ 2293302 w 3515713"/>
                  <a:gd name="connsiteY1398" fmla="*/ 1089419 h 1214077"/>
                  <a:gd name="connsiteX1399" fmla="*/ 2289645 w 3515713"/>
                  <a:gd name="connsiteY1399" fmla="*/ 1097779 h 1214077"/>
                  <a:gd name="connsiteX1400" fmla="*/ 2284158 w 3515713"/>
                  <a:gd name="connsiteY1400" fmla="*/ 1102743 h 1214077"/>
                  <a:gd name="connsiteX1401" fmla="*/ 2277366 w 3515713"/>
                  <a:gd name="connsiteY1401" fmla="*/ 1111887 h 1214077"/>
                  <a:gd name="connsiteX1402" fmla="*/ 2255682 w 3515713"/>
                  <a:gd name="connsiteY1402" fmla="*/ 1105094 h 1214077"/>
                  <a:gd name="connsiteX1403" fmla="*/ 2247844 w 3515713"/>
                  <a:gd name="connsiteY1403" fmla="*/ 1114238 h 1214077"/>
                  <a:gd name="connsiteX1404" fmla="*/ 2239745 w 3515713"/>
                  <a:gd name="connsiteY1404" fmla="*/ 1119463 h 1214077"/>
                  <a:gd name="connsiteX1405" fmla="*/ 2246276 w 3515713"/>
                  <a:gd name="connsiteY1405" fmla="*/ 1139580 h 1214077"/>
                  <a:gd name="connsiteX1406" fmla="*/ 2239484 w 3515713"/>
                  <a:gd name="connsiteY1406" fmla="*/ 1168840 h 1214077"/>
                  <a:gd name="connsiteX1407" fmla="*/ 2227988 w 3515713"/>
                  <a:gd name="connsiteY1407" fmla="*/ 1173804 h 1214077"/>
                  <a:gd name="connsiteX1408" fmla="*/ 2233213 w 3515713"/>
                  <a:gd name="connsiteY1408" fmla="*/ 1182164 h 1214077"/>
                  <a:gd name="connsiteX1409" fmla="*/ 2233475 w 3515713"/>
                  <a:gd name="connsiteY1409" fmla="*/ 1179813 h 1214077"/>
                  <a:gd name="connsiteX1410" fmla="*/ 2237394 w 3515713"/>
                  <a:gd name="connsiteY1410" fmla="*/ 1178245 h 1214077"/>
                  <a:gd name="connsiteX1411" fmla="*/ 2243141 w 3515713"/>
                  <a:gd name="connsiteY1411" fmla="*/ 1178506 h 1214077"/>
                  <a:gd name="connsiteX1412" fmla="*/ 2245754 w 3515713"/>
                  <a:gd name="connsiteY1412" fmla="*/ 1172759 h 1214077"/>
                  <a:gd name="connsiteX1413" fmla="*/ 2249934 w 3515713"/>
                  <a:gd name="connsiteY1413" fmla="*/ 1166227 h 1214077"/>
                  <a:gd name="connsiteX1414" fmla="*/ 2260123 w 3515713"/>
                  <a:gd name="connsiteY1414" fmla="*/ 1158651 h 1214077"/>
                  <a:gd name="connsiteX1415" fmla="*/ 2260645 w 3515713"/>
                  <a:gd name="connsiteY1415" fmla="*/ 1164921 h 1214077"/>
                  <a:gd name="connsiteX1416" fmla="*/ 2263519 w 3515713"/>
                  <a:gd name="connsiteY1416" fmla="*/ 1161786 h 1214077"/>
                  <a:gd name="connsiteX1417" fmla="*/ 2264303 w 3515713"/>
                  <a:gd name="connsiteY1417" fmla="*/ 1157606 h 1214077"/>
                  <a:gd name="connsiteX1418" fmla="*/ 2267700 w 3515713"/>
                  <a:gd name="connsiteY1418" fmla="*/ 1160480 h 1214077"/>
                  <a:gd name="connsiteX1419" fmla="*/ 2266393 w 3515713"/>
                  <a:gd name="connsiteY1419" fmla="*/ 1168840 h 1214077"/>
                  <a:gd name="connsiteX1420" fmla="*/ 2271879 w 3515713"/>
                  <a:gd name="connsiteY1420" fmla="*/ 1169624 h 1214077"/>
                  <a:gd name="connsiteX1421" fmla="*/ 2279456 w 3515713"/>
                  <a:gd name="connsiteY1421" fmla="*/ 1171452 h 1214077"/>
                  <a:gd name="connsiteX1422" fmla="*/ 2287294 w 3515713"/>
                  <a:gd name="connsiteY1422" fmla="*/ 1172236 h 1214077"/>
                  <a:gd name="connsiteX1423" fmla="*/ 2304014 w 3515713"/>
                  <a:gd name="connsiteY1423" fmla="*/ 1166227 h 1214077"/>
                  <a:gd name="connsiteX1424" fmla="*/ 2325698 w 3515713"/>
                  <a:gd name="connsiteY1424" fmla="*/ 1153165 h 1214077"/>
                  <a:gd name="connsiteX1425" fmla="*/ 2335626 w 3515713"/>
                  <a:gd name="connsiteY1425" fmla="*/ 1143760 h 1214077"/>
                  <a:gd name="connsiteX1426" fmla="*/ 2341373 w 3515713"/>
                  <a:gd name="connsiteY1426" fmla="*/ 1133309 h 1214077"/>
                  <a:gd name="connsiteX1427" fmla="*/ 2360184 w 3515713"/>
                  <a:gd name="connsiteY1427" fmla="*/ 1113715 h 1214077"/>
                  <a:gd name="connsiteX1428" fmla="*/ 2377427 w 3515713"/>
                  <a:gd name="connsiteY1428" fmla="*/ 1096734 h 1214077"/>
                  <a:gd name="connsiteX1429" fmla="*/ 2385264 w 3515713"/>
                  <a:gd name="connsiteY1429" fmla="*/ 1087067 h 1214077"/>
                  <a:gd name="connsiteX1430" fmla="*/ 2394669 w 3515713"/>
                  <a:gd name="connsiteY1430" fmla="*/ 1076095 h 1214077"/>
                  <a:gd name="connsiteX1431" fmla="*/ 2406948 w 3515713"/>
                  <a:gd name="connsiteY1431" fmla="*/ 1053888 h 1214077"/>
                  <a:gd name="connsiteX1432" fmla="*/ 2414525 w 3515713"/>
                  <a:gd name="connsiteY1432" fmla="*/ 1043438 h 1214077"/>
                  <a:gd name="connsiteX1433" fmla="*/ 2421317 w 3515713"/>
                  <a:gd name="connsiteY1433" fmla="*/ 1033249 h 1214077"/>
                  <a:gd name="connsiteX1434" fmla="*/ 2431245 w 3515713"/>
                  <a:gd name="connsiteY1434" fmla="*/ 1024366 h 1214077"/>
                  <a:gd name="connsiteX1435" fmla="*/ 2437515 w 3515713"/>
                  <a:gd name="connsiteY1435" fmla="*/ 1011042 h 1214077"/>
                  <a:gd name="connsiteX1436" fmla="*/ 2441956 w 3515713"/>
                  <a:gd name="connsiteY1436" fmla="*/ 999809 h 1214077"/>
                  <a:gd name="connsiteX1437" fmla="*/ 2447181 w 3515713"/>
                  <a:gd name="connsiteY1437" fmla="*/ 975512 h 1214077"/>
                  <a:gd name="connsiteX1438" fmla="*/ 2442217 w 3515713"/>
                  <a:gd name="connsiteY1438" fmla="*/ 966107 h 1214077"/>
                  <a:gd name="connsiteX1439" fmla="*/ 2444830 w 3515713"/>
                  <a:gd name="connsiteY1439" fmla="*/ 955395 h 1214077"/>
                  <a:gd name="connsiteX1440" fmla="*/ 2448226 w 3515713"/>
                  <a:gd name="connsiteY1440" fmla="*/ 944945 h 1214077"/>
                  <a:gd name="connsiteX1441" fmla="*/ 2451623 w 3515713"/>
                  <a:gd name="connsiteY1441" fmla="*/ 935017 h 1214077"/>
                  <a:gd name="connsiteX1442" fmla="*/ 2458416 w 3515713"/>
                  <a:gd name="connsiteY1442" fmla="*/ 927702 h 1214077"/>
                  <a:gd name="connsiteX1443" fmla="*/ 2461550 w 3515713"/>
                  <a:gd name="connsiteY1443" fmla="*/ 916991 h 1214077"/>
                  <a:gd name="connsiteX1444" fmla="*/ 2461811 w 3515713"/>
                  <a:gd name="connsiteY1444" fmla="*/ 911766 h 1214077"/>
                  <a:gd name="connsiteX1445" fmla="*/ 2458676 w 3515713"/>
                  <a:gd name="connsiteY1445" fmla="*/ 908108 h 1214077"/>
                  <a:gd name="connsiteX1446" fmla="*/ 2459983 w 3515713"/>
                  <a:gd name="connsiteY1446" fmla="*/ 902361 h 1214077"/>
                  <a:gd name="connsiteX1447" fmla="*/ 2458416 w 3515713"/>
                  <a:gd name="connsiteY1447" fmla="*/ 896874 h 1214077"/>
                  <a:gd name="connsiteX1448" fmla="*/ 2452145 w 3515713"/>
                  <a:gd name="connsiteY1448" fmla="*/ 889298 h 1214077"/>
                  <a:gd name="connsiteX1449" fmla="*/ 2460767 w 3515713"/>
                  <a:gd name="connsiteY1449" fmla="*/ 887731 h 1214077"/>
                  <a:gd name="connsiteX1450" fmla="*/ 2459983 w 3515713"/>
                  <a:gd name="connsiteY1450" fmla="*/ 881460 h 1214077"/>
                  <a:gd name="connsiteX1451" fmla="*/ 2453974 w 3515713"/>
                  <a:gd name="connsiteY1451" fmla="*/ 877542 h 1214077"/>
                  <a:gd name="connsiteX1452" fmla="*/ 2448226 w 3515713"/>
                  <a:gd name="connsiteY1452" fmla="*/ 872055 h 1214077"/>
                  <a:gd name="connsiteX1453" fmla="*/ 2443524 w 3515713"/>
                  <a:gd name="connsiteY1453" fmla="*/ 866046 h 1214077"/>
                  <a:gd name="connsiteX1454" fmla="*/ 2437515 w 3515713"/>
                  <a:gd name="connsiteY1454" fmla="*/ 860821 h 1214077"/>
                  <a:gd name="connsiteX1455" fmla="*/ 2423407 w 3515713"/>
                  <a:gd name="connsiteY1455" fmla="*/ 850894 h 1214077"/>
                  <a:gd name="connsiteX1456" fmla="*/ 2415309 w 3515713"/>
                  <a:gd name="connsiteY1456" fmla="*/ 852461 h 1214077"/>
                  <a:gd name="connsiteX1457" fmla="*/ 2407993 w 3515713"/>
                  <a:gd name="connsiteY1457" fmla="*/ 854029 h 1214077"/>
                  <a:gd name="connsiteX1458" fmla="*/ 2406425 w 3515713"/>
                  <a:gd name="connsiteY1458" fmla="*/ 860560 h 1214077"/>
                  <a:gd name="connsiteX1459" fmla="*/ 2404597 w 3515713"/>
                  <a:gd name="connsiteY1459" fmla="*/ 866308 h 1214077"/>
                  <a:gd name="connsiteX1460" fmla="*/ 2400678 w 3515713"/>
                  <a:gd name="connsiteY1460" fmla="*/ 873100 h 1214077"/>
                  <a:gd name="connsiteX1461" fmla="*/ 2395975 w 3515713"/>
                  <a:gd name="connsiteY1461" fmla="*/ 875713 h 1214077"/>
                  <a:gd name="connsiteX1462" fmla="*/ 2397282 w 3515713"/>
                  <a:gd name="connsiteY1462" fmla="*/ 869965 h 1214077"/>
                  <a:gd name="connsiteX1463" fmla="*/ 2400156 w 3515713"/>
                  <a:gd name="connsiteY1463" fmla="*/ 863956 h 1214077"/>
                  <a:gd name="connsiteX1464" fmla="*/ 2394931 w 3515713"/>
                  <a:gd name="connsiteY1464" fmla="*/ 867875 h 1214077"/>
                  <a:gd name="connsiteX1465" fmla="*/ 2390228 w 3515713"/>
                  <a:gd name="connsiteY1465" fmla="*/ 871272 h 1214077"/>
                  <a:gd name="connsiteX1466" fmla="*/ 2375859 w 3515713"/>
                  <a:gd name="connsiteY1466" fmla="*/ 872316 h 1214077"/>
                  <a:gd name="connsiteX1467" fmla="*/ 2376904 w 3515713"/>
                  <a:gd name="connsiteY1467" fmla="*/ 868398 h 1214077"/>
                  <a:gd name="connsiteX1468" fmla="*/ 2378210 w 3515713"/>
                  <a:gd name="connsiteY1468" fmla="*/ 866046 h 1214077"/>
                  <a:gd name="connsiteX1469" fmla="*/ 2381606 w 3515713"/>
                  <a:gd name="connsiteY1469" fmla="*/ 863173 h 1214077"/>
                  <a:gd name="connsiteX1470" fmla="*/ 2375859 w 3515713"/>
                  <a:gd name="connsiteY1470" fmla="*/ 860560 h 1214077"/>
                  <a:gd name="connsiteX1471" fmla="*/ 2370372 w 3515713"/>
                  <a:gd name="connsiteY1471" fmla="*/ 863434 h 1214077"/>
                  <a:gd name="connsiteX1472" fmla="*/ 2364102 w 3515713"/>
                  <a:gd name="connsiteY1472" fmla="*/ 867614 h 1214077"/>
                  <a:gd name="connsiteX1473" fmla="*/ 2360706 w 3515713"/>
                  <a:gd name="connsiteY1473" fmla="*/ 862128 h 1214077"/>
                  <a:gd name="connsiteX1474" fmla="*/ 2362012 w 3515713"/>
                  <a:gd name="connsiteY1474" fmla="*/ 858209 h 1214077"/>
                  <a:gd name="connsiteX1475" fmla="*/ 2362012 w 3515713"/>
                  <a:gd name="connsiteY1475" fmla="*/ 854290 h 1214077"/>
                  <a:gd name="connsiteX1476" fmla="*/ 2362012 w 3515713"/>
                  <a:gd name="connsiteY1476" fmla="*/ 845930 h 1214077"/>
                  <a:gd name="connsiteX1477" fmla="*/ 2355742 w 3515713"/>
                  <a:gd name="connsiteY1477" fmla="*/ 841750 h 1214077"/>
                  <a:gd name="connsiteX1478" fmla="*/ 2342940 w 3515713"/>
                  <a:gd name="connsiteY1478" fmla="*/ 841750 h 1214077"/>
                  <a:gd name="connsiteX1479" fmla="*/ 2333013 w 3515713"/>
                  <a:gd name="connsiteY1479" fmla="*/ 842011 h 1214077"/>
                  <a:gd name="connsiteX1480" fmla="*/ 2327265 w 3515713"/>
                  <a:gd name="connsiteY1480" fmla="*/ 840182 h 1214077"/>
                  <a:gd name="connsiteX1481" fmla="*/ 2336148 w 3515713"/>
                  <a:gd name="connsiteY1481" fmla="*/ 828165 h 1214077"/>
                  <a:gd name="connsiteX1482" fmla="*/ 2341112 w 3515713"/>
                  <a:gd name="connsiteY1482" fmla="*/ 825291 h 1214077"/>
                  <a:gd name="connsiteX1483" fmla="*/ 2356003 w 3515713"/>
                  <a:gd name="connsiteY1483" fmla="*/ 816669 h 1214077"/>
                  <a:gd name="connsiteX1484" fmla="*/ 2370111 w 3515713"/>
                  <a:gd name="connsiteY1484" fmla="*/ 806481 h 1214077"/>
                  <a:gd name="connsiteX1485" fmla="*/ 2376381 w 3515713"/>
                  <a:gd name="connsiteY1485" fmla="*/ 800733 h 1214077"/>
                  <a:gd name="connsiteX1486" fmla="*/ 2381084 w 3515713"/>
                  <a:gd name="connsiteY1486" fmla="*/ 798904 h 1214077"/>
                  <a:gd name="connsiteX1487" fmla="*/ 2390489 w 3515713"/>
                  <a:gd name="connsiteY1487" fmla="*/ 788976 h 1214077"/>
                  <a:gd name="connsiteX1488" fmla="*/ 2392840 w 3515713"/>
                  <a:gd name="connsiteY1488" fmla="*/ 785580 h 1214077"/>
                  <a:gd name="connsiteX1489" fmla="*/ 2393885 w 3515713"/>
                  <a:gd name="connsiteY1489" fmla="*/ 783229 h 1214077"/>
                  <a:gd name="connsiteX1490" fmla="*/ 2398588 w 3515713"/>
                  <a:gd name="connsiteY1490" fmla="*/ 776698 h 1214077"/>
                  <a:gd name="connsiteX1491" fmla="*/ 2405642 w 3515713"/>
                  <a:gd name="connsiteY1491" fmla="*/ 771211 h 1214077"/>
                  <a:gd name="connsiteX1492" fmla="*/ 2415569 w 3515713"/>
                  <a:gd name="connsiteY1492" fmla="*/ 762329 h 1214077"/>
                  <a:gd name="connsiteX1493" fmla="*/ 2420272 w 3515713"/>
                  <a:gd name="connsiteY1493" fmla="*/ 756842 h 1214077"/>
                  <a:gd name="connsiteX1494" fmla="*/ 2424975 w 3515713"/>
                  <a:gd name="connsiteY1494" fmla="*/ 752401 h 1214077"/>
                  <a:gd name="connsiteX1495" fmla="*/ 2430461 w 3515713"/>
                  <a:gd name="connsiteY1495" fmla="*/ 748743 h 1214077"/>
                  <a:gd name="connsiteX1496" fmla="*/ 2436209 w 3515713"/>
                  <a:gd name="connsiteY1496" fmla="*/ 746653 h 1214077"/>
                  <a:gd name="connsiteX1497" fmla="*/ 2440911 w 3515713"/>
                  <a:gd name="connsiteY1497" fmla="*/ 743518 h 1214077"/>
                  <a:gd name="connsiteX1498" fmla="*/ 2444307 w 3515713"/>
                  <a:gd name="connsiteY1498" fmla="*/ 738554 h 1214077"/>
                  <a:gd name="connsiteX1499" fmla="*/ 2452407 w 3515713"/>
                  <a:gd name="connsiteY1499" fmla="*/ 727843 h 1214077"/>
                  <a:gd name="connsiteX1500" fmla="*/ 2456586 w 3515713"/>
                  <a:gd name="connsiteY1500" fmla="*/ 725753 h 1214077"/>
                  <a:gd name="connsiteX1501" fmla="*/ 2463902 w 3515713"/>
                  <a:gd name="connsiteY1501" fmla="*/ 721050 h 1214077"/>
                  <a:gd name="connsiteX1502" fmla="*/ 2469649 w 3515713"/>
                  <a:gd name="connsiteY1502" fmla="*/ 714780 h 1214077"/>
                  <a:gd name="connsiteX1503" fmla="*/ 2474352 w 3515713"/>
                  <a:gd name="connsiteY1503" fmla="*/ 708249 h 1214077"/>
                  <a:gd name="connsiteX1504" fmla="*/ 2478532 w 3515713"/>
                  <a:gd name="connsiteY1504" fmla="*/ 706420 h 1214077"/>
                  <a:gd name="connsiteX1505" fmla="*/ 2485586 w 3515713"/>
                  <a:gd name="connsiteY1505" fmla="*/ 702240 h 1214077"/>
                  <a:gd name="connsiteX1506" fmla="*/ 2503612 w 3515713"/>
                  <a:gd name="connsiteY1506" fmla="*/ 696492 h 1214077"/>
                  <a:gd name="connsiteX1507" fmla="*/ 2523729 w 3515713"/>
                  <a:gd name="connsiteY1507" fmla="*/ 694402 h 1214077"/>
                  <a:gd name="connsiteX1508" fmla="*/ 2544107 w 3515713"/>
                  <a:gd name="connsiteY1508" fmla="*/ 695970 h 1214077"/>
                  <a:gd name="connsiteX1509" fmla="*/ 2554296 w 3515713"/>
                  <a:gd name="connsiteY1509" fmla="*/ 695709 h 1214077"/>
                  <a:gd name="connsiteX1510" fmla="*/ 2558999 w 3515713"/>
                  <a:gd name="connsiteY1510" fmla="*/ 695186 h 1214077"/>
                  <a:gd name="connsiteX1511" fmla="*/ 2563178 w 3515713"/>
                  <a:gd name="connsiteY1511" fmla="*/ 701195 h 1214077"/>
                  <a:gd name="connsiteX1512" fmla="*/ 2570755 w 3515713"/>
                  <a:gd name="connsiteY1512" fmla="*/ 698582 h 1214077"/>
                  <a:gd name="connsiteX1513" fmla="*/ 2573106 w 3515713"/>
                  <a:gd name="connsiteY1513" fmla="*/ 695448 h 1214077"/>
                  <a:gd name="connsiteX1514" fmla="*/ 2577025 w 3515713"/>
                  <a:gd name="connsiteY1514" fmla="*/ 695186 h 1214077"/>
                  <a:gd name="connsiteX1515" fmla="*/ 2585646 w 3515713"/>
                  <a:gd name="connsiteY1515" fmla="*/ 695970 h 1214077"/>
                  <a:gd name="connsiteX1516" fmla="*/ 2591916 w 3515713"/>
                  <a:gd name="connsiteY1516" fmla="*/ 700411 h 1214077"/>
                  <a:gd name="connsiteX1517" fmla="*/ 2600538 w 3515713"/>
                  <a:gd name="connsiteY1517" fmla="*/ 699628 h 1214077"/>
                  <a:gd name="connsiteX1518" fmla="*/ 2604718 w 3515713"/>
                  <a:gd name="connsiteY1518" fmla="*/ 697799 h 1214077"/>
                  <a:gd name="connsiteX1519" fmla="*/ 2607592 w 3515713"/>
                  <a:gd name="connsiteY1519" fmla="*/ 696231 h 1214077"/>
                  <a:gd name="connsiteX1520" fmla="*/ 2615952 w 3515713"/>
                  <a:gd name="connsiteY1520" fmla="*/ 696754 h 1214077"/>
                  <a:gd name="connsiteX1521" fmla="*/ 2623267 w 3515713"/>
                  <a:gd name="connsiteY1521" fmla="*/ 698844 h 1214077"/>
                  <a:gd name="connsiteX1522" fmla="*/ 2621700 w 3515713"/>
                  <a:gd name="connsiteY1522" fmla="*/ 695186 h 1214077"/>
                  <a:gd name="connsiteX1523" fmla="*/ 2620916 w 3515713"/>
                  <a:gd name="connsiteY1523" fmla="*/ 692835 h 1214077"/>
                  <a:gd name="connsiteX1524" fmla="*/ 2629276 w 3515713"/>
                  <a:gd name="connsiteY1524" fmla="*/ 692574 h 1214077"/>
                  <a:gd name="connsiteX1525" fmla="*/ 2629014 w 3515713"/>
                  <a:gd name="connsiteY1525" fmla="*/ 688132 h 1214077"/>
                  <a:gd name="connsiteX1526" fmla="*/ 2633717 w 3515713"/>
                  <a:gd name="connsiteY1526" fmla="*/ 685520 h 1214077"/>
                  <a:gd name="connsiteX1527" fmla="*/ 2652005 w 3515713"/>
                  <a:gd name="connsiteY1527" fmla="*/ 686565 h 1214077"/>
                  <a:gd name="connsiteX1528" fmla="*/ 2658798 w 3515713"/>
                  <a:gd name="connsiteY1528" fmla="*/ 692574 h 1214077"/>
                  <a:gd name="connsiteX1529" fmla="*/ 2665852 w 3515713"/>
                  <a:gd name="connsiteY1529" fmla="*/ 688655 h 1214077"/>
                  <a:gd name="connsiteX1530" fmla="*/ 2672644 w 3515713"/>
                  <a:gd name="connsiteY1530" fmla="*/ 691267 h 1214077"/>
                  <a:gd name="connsiteX1531" fmla="*/ 2680482 w 3515713"/>
                  <a:gd name="connsiteY1531" fmla="*/ 695186 h 1214077"/>
                  <a:gd name="connsiteX1532" fmla="*/ 2689887 w 3515713"/>
                  <a:gd name="connsiteY1532" fmla="*/ 698582 h 1214077"/>
                  <a:gd name="connsiteX1533" fmla="*/ 2696157 w 3515713"/>
                  <a:gd name="connsiteY1533" fmla="*/ 701195 h 1214077"/>
                  <a:gd name="connsiteX1534" fmla="*/ 2681265 w 3515713"/>
                  <a:gd name="connsiteY1534" fmla="*/ 705114 h 1214077"/>
                  <a:gd name="connsiteX1535" fmla="*/ 2674473 w 3515713"/>
                  <a:gd name="connsiteY1535" fmla="*/ 708510 h 1214077"/>
                  <a:gd name="connsiteX1536" fmla="*/ 2679698 w 3515713"/>
                  <a:gd name="connsiteY1536" fmla="*/ 712690 h 1214077"/>
                  <a:gd name="connsiteX1537" fmla="*/ 2688058 w 3515713"/>
                  <a:gd name="connsiteY1537" fmla="*/ 710600 h 1214077"/>
                  <a:gd name="connsiteX1538" fmla="*/ 2698770 w 3515713"/>
                  <a:gd name="connsiteY1538" fmla="*/ 708771 h 1214077"/>
                  <a:gd name="connsiteX1539" fmla="*/ 2703995 w 3515713"/>
                  <a:gd name="connsiteY1539" fmla="*/ 706159 h 1214077"/>
                  <a:gd name="connsiteX1540" fmla="*/ 2707652 w 3515713"/>
                  <a:gd name="connsiteY1540" fmla="*/ 709033 h 1214077"/>
                  <a:gd name="connsiteX1541" fmla="*/ 2717580 w 3515713"/>
                  <a:gd name="connsiteY1541" fmla="*/ 705375 h 1214077"/>
                  <a:gd name="connsiteX1542" fmla="*/ 2730381 w 3515713"/>
                  <a:gd name="connsiteY1542" fmla="*/ 703024 h 1214077"/>
                  <a:gd name="connsiteX1543" fmla="*/ 2735868 w 3515713"/>
                  <a:gd name="connsiteY1543" fmla="*/ 704853 h 1214077"/>
                  <a:gd name="connsiteX1544" fmla="*/ 2741093 w 3515713"/>
                  <a:gd name="connsiteY1544" fmla="*/ 701195 h 1214077"/>
                  <a:gd name="connsiteX1545" fmla="*/ 2748147 w 3515713"/>
                  <a:gd name="connsiteY1545" fmla="*/ 702763 h 1214077"/>
                  <a:gd name="connsiteX1546" fmla="*/ 2755723 w 3515713"/>
                  <a:gd name="connsiteY1546" fmla="*/ 703285 h 1214077"/>
                  <a:gd name="connsiteX1547" fmla="*/ 2760948 w 3515713"/>
                  <a:gd name="connsiteY1547" fmla="*/ 697538 h 1214077"/>
                  <a:gd name="connsiteX1548" fmla="*/ 2758335 w 3515713"/>
                  <a:gd name="connsiteY1548" fmla="*/ 692574 h 1214077"/>
                  <a:gd name="connsiteX1549" fmla="*/ 2740571 w 3515713"/>
                  <a:gd name="connsiteY1549" fmla="*/ 688916 h 1214077"/>
                  <a:gd name="connsiteX1550" fmla="*/ 2745796 w 3515713"/>
                  <a:gd name="connsiteY1550" fmla="*/ 676376 h 1214077"/>
                  <a:gd name="connsiteX1551" fmla="*/ 2758075 w 3515713"/>
                  <a:gd name="connsiteY1551" fmla="*/ 666710 h 1214077"/>
                  <a:gd name="connsiteX1552" fmla="*/ 2771398 w 3515713"/>
                  <a:gd name="connsiteY1552" fmla="*/ 656521 h 1214077"/>
                  <a:gd name="connsiteX1553" fmla="*/ 2781588 w 3515713"/>
                  <a:gd name="connsiteY1553" fmla="*/ 643458 h 1214077"/>
                  <a:gd name="connsiteX1554" fmla="*/ 2792560 w 3515713"/>
                  <a:gd name="connsiteY1554" fmla="*/ 632747 h 1214077"/>
                  <a:gd name="connsiteX1555" fmla="*/ 2799091 w 3515713"/>
                  <a:gd name="connsiteY1555" fmla="*/ 621513 h 1214077"/>
                  <a:gd name="connsiteX1556" fmla="*/ 2813460 w 3515713"/>
                  <a:gd name="connsiteY1556" fmla="*/ 618116 h 1214077"/>
                  <a:gd name="connsiteX1557" fmla="*/ 2832271 w 3515713"/>
                  <a:gd name="connsiteY1557" fmla="*/ 615243 h 1214077"/>
                  <a:gd name="connsiteX1558" fmla="*/ 2848468 w 3515713"/>
                  <a:gd name="connsiteY1558" fmla="*/ 613414 h 1214077"/>
                  <a:gd name="connsiteX1559" fmla="*/ 2857090 w 3515713"/>
                  <a:gd name="connsiteY1559" fmla="*/ 615765 h 1214077"/>
                  <a:gd name="connsiteX1560" fmla="*/ 2866495 w 3515713"/>
                  <a:gd name="connsiteY1560" fmla="*/ 614197 h 1214077"/>
                  <a:gd name="connsiteX1561" fmla="*/ 2870153 w 3515713"/>
                  <a:gd name="connsiteY1561" fmla="*/ 614720 h 1214077"/>
                  <a:gd name="connsiteX1562" fmla="*/ 2870675 w 3515713"/>
                  <a:gd name="connsiteY1562" fmla="*/ 618900 h 1214077"/>
                  <a:gd name="connsiteX1563" fmla="*/ 2861793 w 3515713"/>
                  <a:gd name="connsiteY1563" fmla="*/ 630134 h 1214077"/>
                  <a:gd name="connsiteX1564" fmla="*/ 2861793 w 3515713"/>
                  <a:gd name="connsiteY1564" fmla="*/ 635359 h 1214077"/>
                  <a:gd name="connsiteX1565" fmla="*/ 2860225 w 3515713"/>
                  <a:gd name="connsiteY1565" fmla="*/ 641368 h 1214077"/>
                  <a:gd name="connsiteX1566" fmla="*/ 2868585 w 3515713"/>
                  <a:gd name="connsiteY1566" fmla="*/ 644764 h 1214077"/>
                  <a:gd name="connsiteX1567" fmla="*/ 2870414 w 3515713"/>
                  <a:gd name="connsiteY1567" fmla="*/ 653124 h 1214077"/>
                  <a:gd name="connsiteX1568" fmla="*/ 2876162 w 3515713"/>
                  <a:gd name="connsiteY1568" fmla="*/ 653908 h 1214077"/>
                  <a:gd name="connsiteX1569" fmla="*/ 2887657 w 3515713"/>
                  <a:gd name="connsiteY1569" fmla="*/ 644503 h 1214077"/>
                  <a:gd name="connsiteX1570" fmla="*/ 2894711 w 3515713"/>
                  <a:gd name="connsiteY1570" fmla="*/ 637710 h 1214077"/>
                  <a:gd name="connsiteX1571" fmla="*/ 2896017 w 3515713"/>
                  <a:gd name="connsiteY1571" fmla="*/ 636143 h 1214077"/>
                  <a:gd name="connsiteX1572" fmla="*/ 2900197 w 3515713"/>
                  <a:gd name="connsiteY1572" fmla="*/ 633269 h 1214077"/>
                  <a:gd name="connsiteX1573" fmla="*/ 2909080 w 3515713"/>
                  <a:gd name="connsiteY1573" fmla="*/ 627522 h 1214077"/>
                  <a:gd name="connsiteX1574" fmla="*/ 2915088 w 3515713"/>
                  <a:gd name="connsiteY1574" fmla="*/ 624125 h 1214077"/>
                  <a:gd name="connsiteX1575" fmla="*/ 2930503 w 3515713"/>
                  <a:gd name="connsiteY1575" fmla="*/ 623080 h 1214077"/>
                  <a:gd name="connsiteX1576" fmla="*/ 2934422 w 3515713"/>
                  <a:gd name="connsiteY1576" fmla="*/ 621774 h 1214077"/>
                  <a:gd name="connsiteX1577" fmla="*/ 2931287 w 3515713"/>
                  <a:gd name="connsiteY1577" fmla="*/ 617594 h 1214077"/>
                  <a:gd name="connsiteX1578" fmla="*/ 2931547 w 3515713"/>
                  <a:gd name="connsiteY1578" fmla="*/ 612107 h 1214077"/>
                  <a:gd name="connsiteX1579" fmla="*/ 2934944 w 3515713"/>
                  <a:gd name="connsiteY1579" fmla="*/ 603225 h 1214077"/>
                  <a:gd name="connsiteX1580" fmla="*/ 2939907 w 3515713"/>
                  <a:gd name="connsiteY1580" fmla="*/ 589378 h 1214077"/>
                  <a:gd name="connsiteX1581" fmla="*/ 2946962 w 3515713"/>
                  <a:gd name="connsiteY1581" fmla="*/ 588333 h 1214077"/>
                  <a:gd name="connsiteX1582" fmla="*/ 2953754 w 3515713"/>
                  <a:gd name="connsiteY1582" fmla="*/ 587288 h 1214077"/>
                  <a:gd name="connsiteX1583" fmla="*/ 2961592 w 3515713"/>
                  <a:gd name="connsiteY1583" fmla="*/ 589117 h 1214077"/>
                  <a:gd name="connsiteX1584" fmla="*/ 2966294 w 3515713"/>
                  <a:gd name="connsiteY1584" fmla="*/ 593558 h 1214077"/>
                  <a:gd name="connsiteX1585" fmla="*/ 2974916 w 3515713"/>
                  <a:gd name="connsiteY1585" fmla="*/ 594081 h 1214077"/>
                  <a:gd name="connsiteX1586" fmla="*/ 2984060 w 3515713"/>
                  <a:gd name="connsiteY1586" fmla="*/ 593820 h 1214077"/>
                  <a:gd name="connsiteX1587" fmla="*/ 2981708 w 3515713"/>
                  <a:gd name="connsiteY1587" fmla="*/ 596171 h 1214077"/>
                  <a:gd name="connsiteX1588" fmla="*/ 2980663 w 3515713"/>
                  <a:gd name="connsiteY1588" fmla="*/ 601918 h 1214077"/>
                  <a:gd name="connsiteX1589" fmla="*/ 2977006 w 3515713"/>
                  <a:gd name="connsiteY1589" fmla="*/ 600090 h 1214077"/>
                  <a:gd name="connsiteX1590" fmla="*/ 2958979 w 3515713"/>
                  <a:gd name="connsiteY1590" fmla="*/ 598261 h 1214077"/>
                  <a:gd name="connsiteX1591" fmla="*/ 2951664 w 3515713"/>
                  <a:gd name="connsiteY1591" fmla="*/ 613936 h 1214077"/>
                  <a:gd name="connsiteX1592" fmla="*/ 2948529 w 3515713"/>
                  <a:gd name="connsiteY1592" fmla="*/ 621513 h 1214077"/>
                  <a:gd name="connsiteX1593" fmla="*/ 2950097 w 3515713"/>
                  <a:gd name="connsiteY1593" fmla="*/ 630918 h 1214077"/>
                  <a:gd name="connsiteX1594" fmla="*/ 2945394 w 3515713"/>
                  <a:gd name="connsiteY1594" fmla="*/ 636927 h 1214077"/>
                  <a:gd name="connsiteX1595" fmla="*/ 2941475 w 3515713"/>
                  <a:gd name="connsiteY1595" fmla="*/ 642935 h 1214077"/>
                  <a:gd name="connsiteX1596" fmla="*/ 2938863 w 3515713"/>
                  <a:gd name="connsiteY1596" fmla="*/ 651034 h 1214077"/>
                  <a:gd name="connsiteX1597" fmla="*/ 2930764 w 3515713"/>
                  <a:gd name="connsiteY1597" fmla="*/ 654169 h 1214077"/>
                  <a:gd name="connsiteX1598" fmla="*/ 2912999 w 3515713"/>
                  <a:gd name="connsiteY1598" fmla="*/ 660439 h 1214077"/>
                  <a:gd name="connsiteX1599" fmla="*/ 2905422 w 3515713"/>
                  <a:gd name="connsiteY1599" fmla="*/ 665142 h 1214077"/>
                  <a:gd name="connsiteX1600" fmla="*/ 2899152 w 3515713"/>
                  <a:gd name="connsiteY1600" fmla="*/ 673241 h 1214077"/>
                  <a:gd name="connsiteX1601" fmla="*/ 2881909 w 3515713"/>
                  <a:gd name="connsiteY1601" fmla="*/ 684997 h 1214077"/>
                  <a:gd name="connsiteX1602" fmla="*/ 2866756 w 3515713"/>
                  <a:gd name="connsiteY1602" fmla="*/ 700411 h 1214077"/>
                  <a:gd name="connsiteX1603" fmla="*/ 2855523 w 3515713"/>
                  <a:gd name="connsiteY1603" fmla="*/ 714258 h 1214077"/>
                  <a:gd name="connsiteX1604" fmla="*/ 2848730 w 3515713"/>
                  <a:gd name="connsiteY1604" fmla="*/ 720005 h 1214077"/>
                  <a:gd name="connsiteX1605" fmla="*/ 2843243 w 3515713"/>
                  <a:gd name="connsiteY1605" fmla="*/ 725492 h 1214077"/>
                  <a:gd name="connsiteX1606" fmla="*/ 2839847 w 3515713"/>
                  <a:gd name="connsiteY1606" fmla="*/ 731762 h 1214077"/>
                  <a:gd name="connsiteX1607" fmla="*/ 2833316 w 3515713"/>
                  <a:gd name="connsiteY1607" fmla="*/ 737771 h 1214077"/>
                  <a:gd name="connsiteX1608" fmla="*/ 2820514 w 3515713"/>
                  <a:gd name="connsiteY1608" fmla="*/ 741167 h 1214077"/>
                  <a:gd name="connsiteX1609" fmla="*/ 2811632 w 3515713"/>
                  <a:gd name="connsiteY1609" fmla="*/ 742473 h 1214077"/>
                  <a:gd name="connsiteX1610" fmla="*/ 2807451 w 3515713"/>
                  <a:gd name="connsiteY1610" fmla="*/ 745870 h 1214077"/>
                  <a:gd name="connsiteX1611" fmla="*/ 2795434 w 3515713"/>
                  <a:gd name="connsiteY1611" fmla="*/ 746914 h 1214077"/>
                  <a:gd name="connsiteX1612" fmla="*/ 2797001 w 3515713"/>
                  <a:gd name="connsiteY1612" fmla="*/ 753185 h 1214077"/>
                  <a:gd name="connsiteX1613" fmla="*/ 2796217 w 3515713"/>
                  <a:gd name="connsiteY1613" fmla="*/ 760500 h 1214077"/>
                  <a:gd name="connsiteX1614" fmla="*/ 2795173 w 3515713"/>
                  <a:gd name="connsiteY1614" fmla="*/ 763896 h 1214077"/>
                  <a:gd name="connsiteX1615" fmla="*/ 2793082 w 3515713"/>
                  <a:gd name="connsiteY1615" fmla="*/ 766770 h 1214077"/>
                  <a:gd name="connsiteX1616" fmla="*/ 2791254 w 3515713"/>
                  <a:gd name="connsiteY1616" fmla="*/ 769382 h 1214077"/>
                  <a:gd name="connsiteX1617" fmla="*/ 2789686 w 3515713"/>
                  <a:gd name="connsiteY1617" fmla="*/ 770950 h 1214077"/>
                  <a:gd name="connsiteX1618" fmla="*/ 2789164 w 3515713"/>
                  <a:gd name="connsiteY1618" fmla="*/ 771734 h 1214077"/>
                  <a:gd name="connsiteX1619" fmla="*/ 2783155 w 3515713"/>
                  <a:gd name="connsiteY1619" fmla="*/ 776175 h 1214077"/>
                  <a:gd name="connsiteX1620" fmla="*/ 2778713 w 3515713"/>
                  <a:gd name="connsiteY1620" fmla="*/ 782706 h 1214077"/>
                  <a:gd name="connsiteX1621" fmla="*/ 2774534 w 3515713"/>
                  <a:gd name="connsiteY1621" fmla="*/ 789760 h 1214077"/>
                  <a:gd name="connsiteX1622" fmla="*/ 2769309 w 3515713"/>
                  <a:gd name="connsiteY1622" fmla="*/ 804913 h 1214077"/>
                  <a:gd name="connsiteX1623" fmla="*/ 2769831 w 3515713"/>
                  <a:gd name="connsiteY1623" fmla="*/ 841488 h 1214077"/>
                  <a:gd name="connsiteX1624" fmla="*/ 2776362 w 3515713"/>
                  <a:gd name="connsiteY1624" fmla="*/ 880415 h 1214077"/>
                  <a:gd name="connsiteX1625" fmla="*/ 2786813 w 3515713"/>
                  <a:gd name="connsiteY1625" fmla="*/ 910198 h 1214077"/>
                  <a:gd name="connsiteX1626" fmla="*/ 2788903 w 3515713"/>
                  <a:gd name="connsiteY1626" fmla="*/ 927180 h 1214077"/>
                  <a:gd name="connsiteX1627" fmla="*/ 2790992 w 3515713"/>
                  <a:gd name="connsiteY1627" fmla="*/ 941549 h 1214077"/>
                  <a:gd name="connsiteX1628" fmla="*/ 2809803 w 3515713"/>
                  <a:gd name="connsiteY1628" fmla="*/ 937891 h 1214077"/>
                  <a:gd name="connsiteX1629" fmla="*/ 2829920 w 3515713"/>
                  <a:gd name="connsiteY1629" fmla="*/ 907847 h 1214077"/>
                  <a:gd name="connsiteX1630" fmla="*/ 2836973 w 3515713"/>
                  <a:gd name="connsiteY1630" fmla="*/ 890866 h 1214077"/>
                  <a:gd name="connsiteX1631" fmla="*/ 2847162 w 3515713"/>
                  <a:gd name="connsiteY1631" fmla="*/ 887992 h 1214077"/>
                  <a:gd name="connsiteX1632" fmla="*/ 2863099 w 3515713"/>
                  <a:gd name="connsiteY1632" fmla="*/ 886685 h 1214077"/>
                  <a:gd name="connsiteX1633" fmla="*/ 2862837 w 3515713"/>
                  <a:gd name="connsiteY1633" fmla="*/ 882244 h 1214077"/>
                  <a:gd name="connsiteX1634" fmla="*/ 2862054 w 3515713"/>
                  <a:gd name="connsiteY1634" fmla="*/ 877542 h 1214077"/>
                  <a:gd name="connsiteX1635" fmla="*/ 2862837 w 3515713"/>
                  <a:gd name="connsiteY1635" fmla="*/ 860560 h 1214077"/>
                  <a:gd name="connsiteX1636" fmla="*/ 2870153 w 3515713"/>
                  <a:gd name="connsiteY1636" fmla="*/ 852461 h 1214077"/>
                  <a:gd name="connsiteX1637" fmla="*/ 2879297 w 3515713"/>
                  <a:gd name="connsiteY1637" fmla="*/ 846191 h 1214077"/>
                  <a:gd name="connsiteX1638" fmla="*/ 2889747 w 3515713"/>
                  <a:gd name="connsiteY1638" fmla="*/ 847236 h 1214077"/>
                  <a:gd name="connsiteX1639" fmla="*/ 2898891 w 3515713"/>
                  <a:gd name="connsiteY1639" fmla="*/ 848281 h 1214077"/>
                  <a:gd name="connsiteX1640" fmla="*/ 2908296 w 3515713"/>
                  <a:gd name="connsiteY1640" fmla="*/ 839921 h 1214077"/>
                  <a:gd name="connsiteX1641" fmla="*/ 2907251 w 3515713"/>
                  <a:gd name="connsiteY1641" fmla="*/ 829993 h 1214077"/>
                  <a:gd name="connsiteX1642" fmla="*/ 2904116 w 3515713"/>
                  <a:gd name="connsiteY1642" fmla="*/ 807787 h 1214077"/>
                  <a:gd name="connsiteX1643" fmla="*/ 2913521 w 3515713"/>
                  <a:gd name="connsiteY1643" fmla="*/ 799427 h 1214077"/>
                  <a:gd name="connsiteX1644" fmla="*/ 2917701 w 3515713"/>
                  <a:gd name="connsiteY1644" fmla="*/ 793156 h 1214077"/>
                  <a:gd name="connsiteX1645" fmla="*/ 2921881 w 3515713"/>
                  <a:gd name="connsiteY1645" fmla="*/ 785319 h 1214077"/>
                  <a:gd name="connsiteX1646" fmla="*/ 2927629 w 3515713"/>
                  <a:gd name="connsiteY1646" fmla="*/ 789499 h 1214077"/>
                  <a:gd name="connsiteX1647" fmla="*/ 2922143 w 3515713"/>
                  <a:gd name="connsiteY1647" fmla="*/ 798382 h 1214077"/>
                  <a:gd name="connsiteX1648" fmla="*/ 2932331 w 3515713"/>
                  <a:gd name="connsiteY1648" fmla="*/ 797859 h 1214077"/>
                  <a:gd name="connsiteX1649" fmla="*/ 2931547 w 3515713"/>
                  <a:gd name="connsiteY1649" fmla="*/ 779833 h 1214077"/>
                  <a:gd name="connsiteX1650" fmla="*/ 2925278 w 3515713"/>
                  <a:gd name="connsiteY1650" fmla="*/ 774085 h 1214077"/>
                  <a:gd name="connsiteX1651" fmla="*/ 2924232 w 3515713"/>
                  <a:gd name="connsiteY1651" fmla="*/ 763374 h 1214077"/>
                  <a:gd name="connsiteX1652" fmla="*/ 2930241 w 3515713"/>
                  <a:gd name="connsiteY1652" fmla="*/ 753446 h 1214077"/>
                  <a:gd name="connsiteX1653" fmla="*/ 2934682 w 3515713"/>
                  <a:gd name="connsiteY1653" fmla="*/ 746653 h 1214077"/>
                  <a:gd name="connsiteX1654" fmla="*/ 2923449 w 3515713"/>
                  <a:gd name="connsiteY1654" fmla="*/ 742212 h 1214077"/>
                  <a:gd name="connsiteX1655" fmla="*/ 2917962 w 3515713"/>
                  <a:gd name="connsiteY1655" fmla="*/ 745608 h 1214077"/>
                  <a:gd name="connsiteX1656" fmla="*/ 2911692 w 3515713"/>
                  <a:gd name="connsiteY1656" fmla="*/ 747176 h 1214077"/>
                  <a:gd name="connsiteX1657" fmla="*/ 2906728 w 3515713"/>
                  <a:gd name="connsiteY1657" fmla="*/ 736464 h 1214077"/>
                  <a:gd name="connsiteX1658" fmla="*/ 2917701 w 3515713"/>
                  <a:gd name="connsiteY1658" fmla="*/ 719222 h 1214077"/>
                  <a:gd name="connsiteX1659" fmla="*/ 2925016 w 3515713"/>
                  <a:gd name="connsiteY1659" fmla="*/ 712690 h 1214077"/>
                  <a:gd name="connsiteX1660" fmla="*/ 2927890 w 3515713"/>
                  <a:gd name="connsiteY1660" fmla="*/ 710078 h 1214077"/>
                  <a:gd name="connsiteX1661" fmla="*/ 2931287 w 3515713"/>
                  <a:gd name="connsiteY1661" fmla="*/ 704853 h 1214077"/>
                  <a:gd name="connsiteX1662" fmla="*/ 2933899 w 3515713"/>
                  <a:gd name="connsiteY1662" fmla="*/ 698582 h 1214077"/>
                  <a:gd name="connsiteX1663" fmla="*/ 2936250 w 3515713"/>
                  <a:gd name="connsiteY1663" fmla="*/ 684736 h 1214077"/>
                  <a:gd name="connsiteX1664" fmla="*/ 2944872 w 3515713"/>
                  <a:gd name="connsiteY1664" fmla="*/ 678988 h 1214077"/>
                  <a:gd name="connsiteX1665" fmla="*/ 2955583 w 3515713"/>
                  <a:gd name="connsiteY1665" fmla="*/ 681601 h 1214077"/>
                  <a:gd name="connsiteX1666" fmla="*/ 2962898 w 3515713"/>
                  <a:gd name="connsiteY1666" fmla="*/ 676898 h 1214077"/>
                  <a:gd name="connsiteX1667" fmla="*/ 2964466 w 3515713"/>
                  <a:gd name="connsiteY1667" fmla="*/ 679772 h 1214077"/>
                  <a:gd name="connsiteX1668" fmla="*/ 2972303 w 3515713"/>
                  <a:gd name="connsiteY1668" fmla="*/ 681079 h 1214077"/>
                  <a:gd name="connsiteX1669" fmla="*/ 2976745 w 3515713"/>
                  <a:gd name="connsiteY1669" fmla="*/ 677944 h 1214077"/>
                  <a:gd name="connsiteX1670" fmla="*/ 2991375 w 3515713"/>
                  <a:gd name="connsiteY1670" fmla="*/ 665926 h 1214077"/>
                  <a:gd name="connsiteX1671" fmla="*/ 3002609 w 3515713"/>
                  <a:gd name="connsiteY1671" fmla="*/ 662529 h 1214077"/>
                  <a:gd name="connsiteX1672" fmla="*/ 3001564 w 3515713"/>
                  <a:gd name="connsiteY1672" fmla="*/ 667755 h 1214077"/>
                  <a:gd name="connsiteX1673" fmla="*/ 2998951 w 3515713"/>
                  <a:gd name="connsiteY1673" fmla="*/ 675854 h 1214077"/>
                  <a:gd name="connsiteX1674" fmla="*/ 2999213 w 3515713"/>
                  <a:gd name="connsiteY1674" fmla="*/ 681079 h 1214077"/>
                  <a:gd name="connsiteX1675" fmla="*/ 3003654 w 3515713"/>
                  <a:gd name="connsiteY1675" fmla="*/ 680295 h 1214077"/>
                  <a:gd name="connsiteX1676" fmla="*/ 3007834 w 3515713"/>
                  <a:gd name="connsiteY1676" fmla="*/ 677160 h 1214077"/>
                  <a:gd name="connsiteX1677" fmla="*/ 3010185 w 3515713"/>
                  <a:gd name="connsiteY1677" fmla="*/ 673763 h 1214077"/>
                  <a:gd name="connsiteX1678" fmla="*/ 3017239 w 3515713"/>
                  <a:gd name="connsiteY1678" fmla="*/ 666187 h 1214077"/>
                  <a:gd name="connsiteX1679" fmla="*/ 3024815 w 3515713"/>
                  <a:gd name="connsiteY1679" fmla="*/ 660439 h 1214077"/>
                  <a:gd name="connsiteX1680" fmla="*/ 3039184 w 3515713"/>
                  <a:gd name="connsiteY1680" fmla="*/ 658349 h 1214077"/>
                  <a:gd name="connsiteX1681" fmla="*/ 3052247 w 3515713"/>
                  <a:gd name="connsiteY1681" fmla="*/ 656782 h 1214077"/>
                  <a:gd name="connsiteX1682" fmla="*/ 3068184 w 3515713"/>
                  <a:gd name="connsiteY1682" fmla="*/ 659133 h 1214077"/>
                  <a:gd name="connsiteX1683" fmla="*/ 3074454 w 3515713"/>
                  <a:gd name="connsiteY1683" fmla="*/ 666448 h 1214077"/>
                  <a:gd name="connsiteX1684" fmla="*/ 3076805 w 3515713"/>
                  <a:gd name="connsiteY1684" fmla="*/ 669845 h 1214077"/>
                  <a:gd name="connsiteX1685" fmla="*/ 3079156 w 3515713"/>
                  <a:gd name="connsiteY1685" fmla="*/ 673502 h 1214077"/>
                  <a:gd name="connsiteX1686" fmla="*/ 3087778 w 3515713"/>
                  <a:gd name="connsiteY1686" fmla="*/ 676637 h 1214077"/>
                  <a:gd name="connsiteX1687" fmla="*/ 3090913 w 3515713"/>
                  <a:gd name="connsiteY1687" fmla="*/ 669322 h 1214077"/>
                  <a:gd name="connsiteX1688" fmla="*/ 3100579 w 3515713"/>
                  <a:gd name="connsiteY1688" fmla="*/ 659133 h 1214077"/>
                  <a:gd name="connsiteX1689" fmla="*/ 3106066 w 3515713"/>
                  <a:gd name="connsiteY1689" fmla="*/ 657827 h 1214077"/>
                  <a:gd name="connsiteX1690" fmla="*/ 3114948 w 3515713"/>
                  <a:gd name="connsiteY1690" fmla="*/ 653908 h 1214077"/>
                  <a:gd name="connsiteX1691" fmla="*/ 3125137 w 3515713"/>
                  <a:gd name="connsiteY1691" fmla="*/ 646854 h 1214077"/>
                  <a:gd name="connsiteX1692" fmla="*/ 3126705 w 3515713"/>
                  <a:gd name="connsiteY1692" fmla="*/ 641890 h 1214077"/>
                  <a:gd name="connsiteX1693" fmla="*/ 3128011 w 3515713"/>
                  <a:gd name="connsiteY1693" fmla="*/ 639800 h 1214077"/>
                  <a:gd name="connsiteX1694" fmla="*/ 3129579 w 3515713"/>
                  <a:gd name="connsiteY1694" fmla="*/ 639278 h 1214077"/>
                  <a:gd name="connsiteX1695" fmla="*/ 3129317 w 3515713"/>
                  <a:gd name="connsiteY1695" fmla="*/ 639278 h 1214077"/>
                  <a:gd name="connsiteX1696" fmla="*/ 3135065 w 3515713"/>
                  <a:gd name="connsiteY1696" fmla="*/ 637188 h 1214077"/>
                  <a:gd name="connsiteX1697" fmla="*/ 3139506 w 3515713"/>
                  <a:gd name="connsiteY1697" fmla="*/ 634053 h 1214077"/>
                  <a:gd name="connsiteX1698" fmla="*/ 3143948 w 3515713"/>
                  <a:gd name="connsiteY1698" fmla="*/ 630395 h 1214077"/>
                  <a:gd name="connsiteX1699" fmla="*/ 3147605 w 3515713"/>
                  <a:gd name="connsiteY1699" fmla="*/ 626476 h 1214077"/>
                  <a:gd name="connsiteX1700" fmla="*/ 3152047 w 3515713"/>
                  <a:gd name="connsiteY1700" fmla="*/ 624909 h 1214077"/>
                  <a:gd name="connsiteX1701" fmla="*/ 3159623 w 3515713"/>
                  <a:gd name="connsiteY1701" fmla="*/ 620990 h 1214077"/>
                  <a:gd name="connsiteX1702" fmla="*/ 3163280 w 3515713"/>
                  <a:gd name="connsiteY1702" fmla="*/ 618116 h 1214077"/>
                  <a:gd name="connsiteX1703" fmla="*/ 3168767 w 3515713"/>
                  <a:gd name="connsiteY1703" fmla="*/ 617855 h 1214077"/>
                  <a:gd name="connsiteX1704" fmla="*/ 3173730 w 3515713"/>
                  <a:gd name="connsiteY1704" fmla="*/ 616810 h 1214077"/>
                  <a:gd name="connsiteX1705" fmla="*/ 3176343 w 3515713"/>
                  <a:gd name="connsiteY1705" fmla="*/ 612369 h 1214077"/>
                  <a:gd name="connsiteX1706" fmla="*/ 3183136 w 3515713"/>
                  <a:gd name="connsiteY1706" fmla="*/ 612891 h 1214077"/>
                  <a:gd name="connsiteX1707" fmla="*/ 3187577 w 3515713"/>
                  <a:gd name="connsiteY1707" fmla="*/ 613414 h 1214077"/>
                  <a:gd name="connsiteX1708" fmla="*/ 3195415 w 3515713"/>
                  <a:gd name="connsiteY1708" fmla="*/ 607405 h 1214077"/>
                  <a:gd name="connsiteX1709" fmla="*/ 3200379 w 3515713"/>
                  <a:gd name="connsiteY1709" fmla="*/ 603225 h 1214077"/>
                  <a:gd name="connsiteX1710" fmla="*/ 3204820 w 3515713"/>
                  <a:gd name="connsiteY1710" fmla="*/ 599045 h 1214077"/>
                  <a:gd name="connsiteX1711" fmla="*/ 3213964 w 3515713"/>
                  <a:gd name="connsiteY1711" fmla="*/ 595387 h 1214077"/>
                  <a:gd name="connsiteX1712" fmla="*/ 3228072 w 3515713"/>
                  <a:gd name="connsiteY1712" fmla="*/ 592775 h 1214077"/>
                  <a:gd name="connsiteX1713" fmla="*/ 3230946 w 3515713"/>
                  <a:gd name="connsiteY1713" fmla="*/ 584676 h 1214077"/>
                  <a:gd name="connsiteX1714" fmla="*/ 3236693 w 3515713"/>
                  <a:gd name="connsiteY1714" fmla="*/ 590162 h 1214077"/>
                  <a:gd name="connsiteX1715" fmla="*/ 3245053 w 3515713"/>
                  <a:gd name="connsiteY1715" fmla="*/ 594342 h 1214077"/>
                  <a:gd name="connsiteX1716" fmla="*/ 3256549 w 3515713"/>
                  <a:gd name="connsiteY1716" fmla="*/ 594342 h 1214077"/>
                  <a:gd name="connsiteX1717" fmla="*/ 3268828 w 3515713"/>
                  <a:gd name="connsiteY1717" fmla="*/ 598522 h 1214077"/>
                  <a:gd name="connsiteX1718" fmla="*/ 3277710 w 3515713"/>
                  <a:gd name="connsiteY1718" fmla="*/ 600090 h 1214077"/>
                  <a:gd name="connsiteX1719" fmla="*/ 3281890 w 3515713"/>
                  <a:gd name="connsiteY1719" fmla="*/ 592775 h 1214077"/>
                  <a:gd name="connsiteX1720" fmla="*/ 3283980 w 3515713"/>
                  <a:gd name="connsiteY1720" fmla="*/ 582063 h 1214077"/>
                  <a:gd name="connsiteX1721" fmla="*/ 3275881 w 3515713"/>
                  <a:gd name="connsiteY1721" fmla="*/ 568217 h 1214077"/>
                  <a:gd name="connsiteX1722" fmla="*/ 3267782 w 3515713"/>
                  <a:gd name="connsiteY1722" fmla="*/ 563253 h 1214077"/>
                  <a:gd name="connsiteX1723" fmla="*/ 3265954 w 3515713"/>
                  <a:gd name="connsiteY1723" fmla="*/ 555154 h 1214077"/>
                  <a:gd name="connsiteX1724" fmla="*/ 3261251 w 3515713"/>
                  <a:gd name="connsiteY1724" fmla="*/ 537389 h 1214077"/>
                  <a:gd name="connsiteX1725" fmla="*/ 3251846 w 3515713"/>
                  <a:gd name="connsiteY1725" fmla="*/ 535821 h 1214077"/>
                  <a:gd name="connsiteX1726" fmla="*/ 3245837 w 3515713"/>
                  <a:gd name="connsiteY1726" fmla="*/ 529812 h 1214077"/>
                  <a:gd name="connsiteX1727" fmla="*/ 3239567 w 3515713"/>
                  <a:gd name="connsiteY1727" fmla="*/ 521191 h 1214077"/>
                  <a:gd name="connsiteX1728" fmla="*/ 3227549 w 3515713"/>
                  <a:gd name="connsiteY1728" fmla="*/ 520407 h 1214077"/>
                  <a:gd name="connsiteX1729" fmla="*/ 3216054 w 3515713"/>
                  <a:gd name="connsiteY1729" fmla="*/ 521714 h 1214077"/>
                  <a:gd name="connsiteX1730" fmla="*/ 3211874 w 3515713"/>
                  <a:gd name="connsiteY1730" fmla="*/ 514660 h 1214077"/>
                  <a:gd name="connsiteX1731" fmla="*/ 3217621 w 3515713"/>
                  <a:gd name="connsiteY1731" fmla="*/ 513876 h 1214077"/>
                  <a:gd name="connsiteX1732" fmla="*/ 3229639 w 3515713"/>
                  <a:gd name="connsiteY1732" fmla="*/ 513092 h 1214077"/>
                  <a:gd name="connsiteX1733" fmla="*/ 3227549 w 3515713"/>
                  <a:gd name="connsiteY1733" fmla="*/ 506561 h 1214077"/>
                  <a:gd name="connsiteX1734" fmla="*/ 3232513 w 3515713"/>
                  <a:gd name="connsiteY1734" fmla="*/ 507345 h 1214077"/>
                  <a:gd name="connsiteX1735" fmla="*/ 3236693 w 3515713"/>
                  <a:gd name="connsiteY1735" fmla="*/ 508912 h 1214077"/>
                  <a:gd name="connsiteX1736" fmla="*/ 3243224 w 3515713"/>
                  <a:gd name="connsiteY1736" fmla="*/ 514398 h 1214077"/>
                  <a:gd name="connsiteX1737" fmla="*/ 3247143 w 3515713"/>
                  <a:gd name="connsiteY1737" fmla="*/ 518056 h 1214077"/>
                  <a:gd name="connsiteX1738" fmla="*/ 3265170 w 3515713"/>
                  <a:gd name="connsiteY1738" fmla="*/ 517795 h 1214077"/>
                  <a:gd name="connsiteX1739" fmla="*/ 3276665 w 3515713"/>
                  <a:gd name="connsiteY1739" fmla="*/ 514137 h 1214077"/>
                  <a:gd name="connsiteX1740" fmla="*/ 3286854 w 3515713"/>
                  <a:gd name="connsiteY1740" fmla="*/ 509173 h 1214077"/>
                  <a:gd name="connsiteX1741" fmla="*/ 3303313 w 3515713"/>
                  <a:gd name="connsiteY1741" fmla="*/ 498984 h 1214077"/>
                  <a:gd name="connsiteX1742" fmla="*/ 3302268 w 3515713"/>
                  <a:gd name="connsiteY1742" fmla="*/ 491931 h 1214077"/>
                  <a:gd name="connsiteX1743" fmla="*/ 3310628 w 3515713"/>
                  <a:gd name="connsiteY1743" fmla="*/ 488534 h 1214077"/>
                  <a:gd name="connsiteX1744" fmla="*/ 3301745 w 3515713"/>
                  <a:gd name="connsiteY1744" fmla="*/ 478607 h 1214077"/>
                  <a:gd name="connsiteX1745" fmla="*/ 3300701 w 3515713"/>
                  <a:gd name="connsiteY1745" fmla="*/ 477039 h 1214077"/>
                  <a:gd name="connsiteX1746" fmla="*/ 3301223 w 3515713"/>
                  <a:gd name="connsiteY1746" fmla="*/ 472598 h 1214077"/>
                  <a:gd name="connsiteX1747" fmla="*/ 3305403 w 3515713"/>
                  <a:gd name="connsiteY1747" fmla="*/ 466850 h 1214077"/>
                  <a:gd name="connsiteX1748" fmla="*/ 3309583 w 3515713"/>
                  <a:gd name="connsiteY1748" fmla="*/ 465544 h 1214077"/>
                  <a:gd name="connsiteX1749" fmla="*/ 3309844 w 3515713"/>
                  <a:gd name="connsiteY1749" fmla="*/ 462931 h 1214077"/>
                  <a:gd name="connsiteX1750" fmla="*/ 3311151 w 3515713"/>
                  <a:gd name="connsiteY1750" fmla="*/ 460580 h 1214077"/>
                  <a:gd name="connsiteX1751" fmla="*/ 3314808 w 3515713"/>
                  <a:gd name="connsiteY1751" fmla="*/ 459796 h 1214077"/>
                  <a:gd name="connsiteX1752" fmla="*/ 3314547 w 3515713"/>
                  <a:gd name="connsiteY1752" fmla="*/ 464238 h 1214077"/>
                  <a:gd name="connsiteX1753" fmla="*/ 3322646 w 3515713"/>
                  <a:gd name="connsiteY1753" fmla="*/ 458229 h 1214077"/>
                  <a:gd name="connsiteX1754" fmla="*/ 3323952 w 3515713"/>
                  <a:gd name="connsiteY1754" fmla="*/ 457968 h 1214077"/>
                  <a:gd name="connsiteX1755" fmla="*/ 3326304 w 3515713"/>
                  <a:gd name="connsiteY1755" fmla="*/ 457706 h 1214077"/>
                  <a:gd name="connsiteX1756" fmla="*/ 3327610 w 3515713"/>
                  <a:gd name="connsiteY1756" fmla="*/ 462409 h 1214077"/>
                  <a:gd name="connsiteX1757" fmla="*/ 3326826 w 3515713"/>
                  <a:gd name="connsiteY1757" fmla="*/ 467373 h 1214077"/>
                  <a:gd name="connsiteX1758" fmla="*/ 3324736 w 3515713"/>
                  <a:gd name="connsiteY1758" fmla="*/ 469463 h 1214077"/>
                  <a:gd name="connsiteX1759" fmla="*/ 3323691 w 3515713"/>
                  <a:gd name="connsiteY1759" fmla="*/ 469985 h 1214077"/>
                  <a:gd name="connsiteX1760" fmla="*/ 3320295 w 3515713"/>
                  <a:gd name="connsiteY1760" fmla="*/ 479129 h 1214077"/>
                  <a:gd name="connsiteX1761" fmla="*/ 3326042 w 3515713"/>
                  <a:gd name="connsiteY1761" fmla="*/ 480958 h 1214077"/>
                  <a:gd name="connsiteX1762" fmla="*/ 3326826 w 3515713"/>
                  <a:gd name="connsiteY1762" fmla="*/ 486444 h 1214077"/>
                  <a:gd name="connsiteX1763" fmla="*/ 3331790 w 3515713"/>
                  <a:gd name="connsiteY1763" fmla="*/ 486967 h 1214077"/>
                  <a:gd name="connsiteX1764" fmla="*/ 3339889 w 3515713"/>
                  <a:gd name="connsiteY1764" fmla="*/ 487751 h 1214077"/>
                  <a:gd name="connsiteX1765" fmla="*/ 3359221 w 3515713"/>
                  <a:gd name="connsiteY1765" fmla="*/ 487751 h 1214077"/>
                  <a:gd name="connsiteX1766" fmla="*/ 3362879 w 3515713"/>
                  <a:gd name="connsiteY1766" fmla="*/ 488273 h 1214077"/>
                  <a:gd name="connsiteX1767" fmla="*/ 3362357 w 3515713"/>
                  <a:gd name="connsiteY1767" fmla="*/ 488012 h 1214077"/>
                  <a:gd name="connsiteX1768" fmla="*/ 3372807 w 3515713"/>
                  <a:gd name="connsiteY1768" fmla="*/ 491147 h 1214077"/>
                  <a:gd name="connsiteX1769" fmla="*/ 3376464 w 3515713"/>
                  <a:gd name="connsiteY1769" fmla="*/ 492192 h 1214077"/>
                  <a:gd name="connsiteX1770" fmla="*/ 3381951 w 3515713"/>
                  <a:gd name="connsiteY1770" fmla="*/ 492192 h 1214077"/>
                  <a:gd name="connsiteX1771" fmla="*/ 3381689 w 3515713"/>
                  <a:gd name="connsiteY1771" fmla="*/ 492453 h 1214077"/>
                  <a:gd name="connsiteX1772" fmla="*/ 3385347 w 3515713"/>
                  <a:gd name="connsiteY1772" fmla="*/ 495066 h 1214077"/>
                  <a:gd name="connsiteX1773" fmla="*/ 3388482 w 3515713"/>
                  <a:gd name="connsiteY1773" fmla="*/ 500291 h 1214077"/>
                  <a:gd name="connsiteX1774" fmla="*/ 3389266 w 3515713"/>
                  <a:gd name="connsiteY1774" fmla="*/ 505516 h 1214077"/>
                  <a:gd name="connsiteX1775" fmla="*/ 3390572 w 3515713"/>
                  <a:gd name="connsiteY1775" fmla="*/ 509957 h 1214077"/>
                  <a:gd name="connsiteX1776" fmla="*/ 3390833 w 3515713"/>
                  <a:gd name="connsiteY1776" fmla="*/ 513092 h 1214077"/>
                  <a:gd name="connsiteX1777" fmla="*/ 3398149 w 3515713"/>
                  <a:gd name="connsiteY1777" fmla="*/ 515443 h 1214077"/>
                  <a:gd name="connsiteX1778" fmla="*/ 3413562 w 3515713"/>
                  <a:gd name="connsiteY1778" fmla="*/ 517272 h 1214077"/>
                  <a:gd name="connsiteX1779" fmla="*/ 3420355 w 3515713"/>
                  <a:gd name="connsiteY1779" fmla="*/ 520669 h 1214077"/>
                  <a:gd name="connsiteX1780" fmla="*/ 3422968 w 3515713"/>
                  <a:gd name="connsiteY1780" fmla="*/ 523542 h 1214077"/>
                  <a:gd name="connsiteX1781" fmla="*/ 3423752 w 3515713"/>
                  <a:gd name="connsiteY1781" fmla="*/ 525110 h 1214077"/>
                  <a:gd name="connsiteX1782" fmla="*/ 3424797 w 3515713"/>
                  <a:gd name="connsiteY1782" fmla="*/ 526416 h 1214077"/>
                  <a:gd name="connsiteX1783" fmla="*/ 3428454 w 3515713"/>
                  <a:gd name="connsiteY1783" fmla="*/ 531380 h 1214077"/>
                  <a:gd name="connsiteX1784" fmla="*/ 3438121 w 3515713"/>
                  <a:gd name="connsiteY1784" fmla="*/ 529551 h 1214077"/>
                  <a:gd name="connsiteX1785" fmla="*/ 3445175 w 3515713"/>
                  <a:gd name="connsiteY1785" fmla="*/ 529029 h 1214077"/>
                  <a:gd name="connsiteX1786" fmla="*/ 3446742 w 3515713"/>
                  <a:gd name="connsiteY1786" fmla="*/ 533731 h 1214077"/>
                  <a:gd name="connsiteX1787" fmla="*/ 3448309 w 3515713"/>
                  <a:gd name="connsiteY1787" fmla="*/ 533992 h 1214077"/>
                  <a:gd name="connsiteX1788" fmla="*/ 3453012 w 3515713"/>
                  <a:gd name="connsiteY1788" fmla="*/ 529029 h 1214077"/>
                  <a:gd name="connsiteX1789" fmla="*/ 3460588 w 3515713"/>
                  <a:gd name="connsiteY1789" fmla="*/ 531119 h 1214077"/>
                  <a:gd name="connsiteX1790" fmla="*/ 3460327 w 3515713"/>
                  <a:gd name="connsiteY1790" fmla="*/ 530857 h 1214077"/>
                  <a:gd name="connsiteX1791" fmla="*/ 3448048 w 3515713"/>
                  <a:gd name="connsiteY1791" fmla="*/ 521975 h 1214077"/>
                  <a:gd name="connsiteX1792" fmla="*/ 3448309 w 3515713"/>
                  <a:gd name="connsiteY1792" fmla="*/ 521452 h 1214077"/>
                  <a:gd name="connsiteX1793" fmla="*/ 3447526 w 3515713"/>
                  <a:gd name="connsiteY1793" fmla="*/ 515182 h 1214077"/>
                  <a:gd name="connsiteX1794" fmla="*/ 3460327 w 3515713"/>
                  <a:gd name="connsiteY1794" fmla="*/ 509957 h 1214077"/>
                  <a:gd name="connsiteX1795" fmla="*/ 3464769 w 3515713"/>
                  <a:gd name="connsiteY1795" fmla="*/ 507867 h 1214077"/>
                  <a:gd name="connsiteX1796" fmla="*/ 3458760 w 3515713"/>
                  <a:gd name="connsiteY1796" fmla="*/ 500552 h 1214077"/>
                  <a:gd name="connsiteX1797" fmla="*/ 3462417 w 3515713"/>
                  <a:gd name="connsiteY1797" fmla="*/ 496633 h 1214077"/>
                  <a:gd name="connsiteX1798" fmla="*/ 3460066 w 3515713"/>
                  <a:gd name="connsiteY1798" fmla="*/ 491931 h 1214077"/>
                  <a:gd name="connsiteX1799" fmla="*/ 3454579 w 3515713"/>
                  <a:gd name="connsiteY1799" fmla="*/ 488534 h 1214077"/>
                  <a:gd name="connsiteX1800" fmla="*/ 3458498 w 3515713"/>
                  <a:gd name="connsiteY1800" fmla="*/ 487228 h 1214077"/>
                  <a:gd name="connsiteX1801" fmla="*/ 3473913 w 3515713"/>
                  <a:gd name="connsiteY1801" fmla="*/ 491147 h 1214077"/>
                  <a:gd name="connsiteX1802" fmla="*/ 3486975 w 3515713"/>
                  <a:gd name="connsiteY1802" fmla="*/ 491408 h 1214077"/>
                  <a:gd name="connsiteX1803" fmla="*/ 3487236 w 3515713"/>
                  <a:gd name="connsiteY1803" fmla="*/ 484877 h 1214077"/>
                  <a:gd name="connsiteX1804" fmla="*/ 3485407 w 3515713"/>
                  <a:gd name="connsiteY1804" fmla="*/ 481219 h 1214077"/>
                  <a:gd name="connsiteX1805" fmla="*/ 3493507 w 3515713"/>
                  <a:gd name="connsiteY1805" fmla="*/ 483309 h 1214077"/>
                  <a:gd name="connsiteX1806" fmla="*/ 3502651 w 3515713"/>
                  <a:gd name="connsiteY1806" fmla="*/ 480174 h 1214077"/>
                  <a:gd name="connsiteX1807" fmla="*/ 3507614 w 3515713"/>
                  <a:gd name="connsiteY1807" fmla="*/ 477039 h 1214077"/>
                  <a:gd name="connsiteX1808" fmla="*/ 3511272 w 3515713"/>
                  <a:gd name="connsiteY1808" fmla="*/ 474427 h 1214077"/>
                  <a:gd name="connsiteX1809" fmla="*/ 3515713 w 3515713"/>
                  <a:gd name="connsiteY1809" fmla="*/ 471030 h 1214077"/>
                  <a:gd name="connsiteX1810" fmla="*/ 3511272 w 3515713"/>
                  <a:gd name="connsiteY1810" fmla="*/ 471553 h 1214077"/>
                  <a:gd name="connsiteX1811" fmla="*/ 114960 w 3515713"/>
                  <a:gd name="connsiteY1811" fmla="*/ 659133 h 1214077"/>
                  <a:gd name="connsiteX1812" fmla="*/ 112870 w 3515713"/>
                  <a:gd name="connsiteY1812" fmla="*/ 667755 h 1214077"/>
                  <a:gd name="connsiteX1813" fmla="*/ 108690 w 3515713"/>
                  <a:gd name="connsiteY1813" fmla="*/ 675592 h 1214077"/>
                  <a:gd name="connsiteX1814" fmla="*/ 94844 w 3515713"/>
                  <a:gd name="connsiteY1814" fmla="*/ 671673 h 1214077"/>
                  <a:gd name="connsiteX1815" fmla="*/ 87790 w 3515713"/>
                  <a:gd name="connsiteY1815" fmla="*/ 681079 h 1214077"/>
                  <a:gd name="connsiteX1816" fmla="*/ 78123 w 3515713"/>
                  <a:gd name="connsiteY1816" fmla="*/ 678205 h 1214077"/>
                  <a:gd name="connsiteX1817" fmla="*/ 74205 w 3515713"/>
                  <a:gd name="connsiteY1817" fmla="*/ 666710 h 1214077"/>
                  <a:gd name="connsiteX1818" fmla="*/ 72637 w 3515713"/>
                  <a:gd name="connsiteY1818" fmla="*/ 663313 h 1214077"/>
                  <a:gd name="connsiteX1819" fmla="*/ 70286 w 3515713"/>
                  <a:gd name="connsiteY1819" fmla="*/ 658088 h 1214077"/>
                  <a:gd name="connsiteX1820" fmla="*/ 68718 w 3515713"/>
                  <a:gd name="connsiteY1820" fmla="*/ 655214 h 1214077"/>
                  <a:gd name="connsiteX1821" fmla="*/ 65322 w 3515713"/>
                  <a:gd name="connsiteY1821" fmla="*/ 652341 h 1214077"/>
                  <a:gd name="connsiteX1822" fmla="*/ 62448 w 3515713"/>
                  <a:gd name="connsiteY1822" fmla="*/ 647638 h 1214077"/>
                  <a:gd name="connsiteX1823" fmla="*/ 58268 w 3515713"/>
                  <a:gd name="connsiteY1823" fmla="*/ 643197 h 1214077"/>
                  <a:gd name="connsiteX1824" fmla="*/ 53043 w 3515713"/>
                  <a:gd name="connsiteY1824" fmla="*/ 636927 h 1214077"/>
                  <a:gd name="connsiteX1825" fmla="*/ 58007 w 3515713"/>
                  <a:gd name="connsiteY1825" fmla="*/ 634314 h 1214077"/>
                  <a:gd name="connsiteX1826" fmla="*/ 63754 w 3515713"/>
                  <a:gd name="connsiteY1826" fmla="*/ 629873 h 1214077"/>
                  <a:gd name="connsiteX1827" fmla="*/ 68979 w 3515713"/>
                  <a:gd name="connsiteY1827" fmla="*/ 628305 h 1214077"/>
                  <a:gd name="connsiteX1828" fmla="*/ 72114 w 3515713"/>
                  <a:gd name="connsiteY1828" fmla="*/ 624386 h 1214077"/>
                  <a:gd name="connsiteX1829" fmla="*/ 79168 w 3515713"/>
                  <a:gd name="connsiteY1829" fmla="*/ 623864 h 1214077"/>
                  <a:gd name="connsiteX1830" fmla="*/ 85439 w 3515713"/>
                  <a:gd name="connsiteY1830" fmla="*/ 629612 h 1214077"/>
                  <a:gd name="connsiteX1831" fmla="*/ 92492 w 3515713"/>
                  <a:gd name="connsiteY1831" fmla="*/ 633269 h 1214077"/>
                  <a:gd name="connsiteX1832" fmla="*/ 99024 w 3515713"/>
                  <a:gd name="connsiteY1832" fmla="*/ 639017 h 1214077"/>
                  <a:gd name="connsiteX1833" fmla="*/ 107645 w 3515713"/>
                  <a:gd name="connsiteY1833" fmla="*/ 645287 h 1214077"/>
                  <a:gd name="connsiteX1834" fmla="*/ 114438 w 3515713"/>
                  <a:gd name="connsiteY1834" fmla="*/ 652863 h 1214077"/>
                  <a:gd name="connsiteX1835" fmla="*/ 114960 w 3515713"/>
                  <a:gd name="connsiteY1835" fmla="*/ 659133 h 1214077"/>
                  <a:gd name="connsiteX1836" fmla="*/ 192814 w 3515713"/>
                  <a:gd name="connsiteY1836" fmla="*/ 642152 h 1214077"/>
                  <a:gd name="connsiteX1837" fmla="*/ 185760 w 3515713"/>
                  <a:gd name="connsiteY1837" fmla="*/ 649467 h 1214077"/>
                  <a:gd name="connsiteX1838" fmla="*/ 177400 w 3515713"/>
                  <a:gd name="connsiteY1838" fmla="*/ 651296 h 1214077"/>
                  <a:gd name="connsiteX1839" fmla="*/ 171914 w 3515713"/>
                  <a:gd name="connsiteY1839" fmla="*/ 646854 h 1214077"/>
                  <a:gd name="connsiteX1840" fmla="*/ 164337 w 3515713"/>
                  <a:gd name="connsiteY1840" fmla="*/ 645548 h 1214077"/>
                  <a:gd name="connsiteX1841" fmla="*/ 160419 w 3515713"/>
                  <a:gd name="connsiteY1841" fmla="*/ 640845 h 1214077"/>
                  <a:gd name="connsiteX1842" fmla="*/ 167734 w 3515713"/>
                  <a:gd name="connsiteY1842" fmla="*/ 643719 h 1214077"/>
                  <a:gd name="connsiteX1843" fmla="*/ 173220 w 3515713"/>
                  <a:gd name="connsiteY1843" fmla="*/ 644764 h 1214077"/>
                  <a:gd name="connsiteX1844" fmla="*/ 169563 w 3515713"/>
                  <a:gd name="connsiteY1844" fmla="*/ 636404 h 1214077"/>
                  <a:gd name="connsiteX1845" fmla="*/ 165905 w 3515713"/>
                  <a:gd name="connsiteY1845" fmla="*/ 632747 h 1214077"/>
                  <a:gd name="connsiteX1846" fmla="*/ 162509 w 3515713"/>
                  <a:gd name="connsiteY1846" fmla="*/ 629612 h 1214077"/>
                  <a:gd name="connsiteX1847" fmla="*/ 154671 w 3515713"/>
                  <a:gd name="connsiteY1847" fmla="*/ 623341 h 1214077"/>
                  <a:gd name="connsiteX1848" fmla="*/ 152581 w 3515713"/>
                  <a:gd name="connsiteY1848" fmla="*/ 620206 h 1214077"/>
                  <a:gd name="connsiteX1849" fmla="*/ 152059 w 3515713"/>
                  <a:gd name="connsiteY1849" fmla="*/ 616287 h 1214077"/>
                  <a:gd name="connsiteX1850" fmla="*/ 151275 w 3515713"/>
                  <a:gd name="connsiteY1850" fmla="*/ 612107 h 1214077"/>
                  <a:gd name="connsiteX1851" fmla="*/ 148140 w 3515713"/>
                  <a:gd name="connsiteY1851" fmla="*/ 606621 h 1214077"/>
                  <a:gd name="connsiteX1852" fmla="*/ 143176 w 3515713"/>
                  <a:gd name="connsiteY1852" fmla="*/ 601135 h 1214077"/>
                  <a:gd name="connsiteX1853" fmla="*/ 139779 w 3515713"/>
                  <a:gd name="connsiteY1853" fmla="*/ 596693 h 1214077"/>
                  <a:gd name="connsiteX1854" fmla="*/ 144221 w 3515713"/>
                  <a:gd name="connsiteY1854" fmla="*/ 598784 h 1214077"/>
                  <a:gd name="connsiteX1855" fmla="*/ 149446 w 3515713"/>
                  <a:gd name="connsiteY1855" fmla="*/ 604531 h 1214077"/>
                  <a:gd name="connsiteX1856" fmla="*/ 152842 w 3515713"/>
                  <a:gd name="connsiteY1856" fmla="*/ 608711 h 1214077"/>
                  <a:gd name="connsiteX1857" fmla="*/ 156500 w 3515713"/>
                  <a:gd name="connsiteY1857" fmla="*/ 611846 h 1214077"/>
                  <a:gd name="connsiteX1858" fmla="*/ 154932 w 3515713"/>
                  <a:gd name="connsiteY1858" fmla="*/ 603747 h 1214077"/>
                  <a:gd name="connsiteX1859" fmla="*/ 153365 w 3515713"/>
                  <a:gd name="connsiteY1859" fmla="*/ 597477 h 1214077"/>
                  <a:gd name="connsiteX1860" fmla="*/ 158851 w 3515713"/>
                  <a:gd name="connsiteY1860" fmla="*/ 602964 h 1214077"/>
                  <a:gd name="connsiteX1861" fmla="*/ 163292 w 3515713"/>
                  <a:gd name="connsiteY1861" fmla="*/ 609495 h 1214077"/>
                  <a:gd name="connsiteX1862" fmla="*/ 169301 w 3515713"/>
                  <a:gd name="connsiteY1862" fmla="*/ 604270 h 1214077"/>
                  <a:gd name="connsiteX1863" fmla="*/ 168517 w 3515713"/>
                  <a:gd name="connsiteY1863" fmla="*/ 596171 h 1214077"/>
                  <a:gd name="connsiteX1864" fmla="*/ 159896 w 3515713"/>
                  <a:gd name="connsiteY1864" fmla="*/ 593036 h 1214077"/>
                  <a:gd name="connsiteX1865" fmla="*/ 156239 w 3515713"/>
                  <a:gd name="connsiteY1865" fmla="*/ 588856 h 1214077"/>
                  <a:gd name="connsiteX1866" fmla="*/ 155194 w 3515713"/>
                  <a:gd name="connsiteY1866" fmla="*/ 584937 h 1214077"/>
                  <a:gd name="connsiteX1867" fmla="*/ 164599 w 3515713"/>
                  <a:gd name="connsiteY1867" fmla="*/ 590423 h 1214077"/>
                  <a:gd name="connsiteX1868" fmla="*/ 173743 w 3515713"/>
                  <a:gd name="connsiteY1868" fmla="*/ 595126 h 1214077"/>
                  <a:gd name="connsiteX1869" fmla="*/ 181058 w 3515713"/>
                  <a:gd name="connsiteY1869" fmla="*/ 601135 h 1214077"/>
                  <a:gd name="connsiteX1870" fmla="*/ 178445 w 3515713"/>
                  <a:gd name="connsiteY1870" fmla="*/ 612107 h 1214077"/>
                  <a:gd name="connsiteX1871" fmla="*/ 183409 w 3515713"/>
                  <a:gd name="connsiteY1871" fmla="*/ 621251 h 1214077"/>
                  <a:gd name="connsiteX1872" fmla="*/ 194643 w 3515713"/>
                  <a:gd name="connsiteY1872" fmla="*/ 635098 h 1214077"/>
                  <a:gd name="connsiteX1873" fmla="*/ 192814 w 3515713"/>
                  <a:gd name="connsiteY1873" fmla="*/ 642152 h 1214077"/>
                  <a:gd name="connsiteX1874" fmla="*/ 1780198 w 3515713"/>
                  <a:gd name="connsiteY1874" fmla="*/ 828948 h 1214077"/>
                  <a:gd name="connsiteX1875" fmla="*/ 1772883 w 3515713"/>
                  <a:gd name="connsiteY1875" fmla="*/ 850371 h 1214077"/>
                  <a:gd name="connsiteX1876" fmla="*/ 1769748 w 3515713"/>
                  <a:gd name="connsiteY1876" fmla="*/ 866830 h 1214077"/>
                  <a:gd name="connsiteX1877" fmla="*/ 1761649 w 3515713"/>
                  <a:gd name="connsiteY1877" fmla="*/ 879370 h 1214077"/>
                  <a:gd name="connsiteX1878" fmla="*/ 1747280 w 3515713"/>
                  <a:gd name="connsiteY1878" fmla="*/ 891649 h 1214077"/>
                  <a:gd name="connsiteX1879" fmla="*/ 1733956 w 3515713"/>
                  <a:gd name="connsiteY1879" fmla="*/ 902361 h 1214077"/>
                  <a:gd name="connsiteX1880" fmla="*/ 1703650 w 3515713"/>
                  <a:gd name="connsiteY1880" fmla="*/ 919081 h 1214077"/>
                  <a:gd name="connsiteX1881" fmla="*/ 1692678 w 3515713"/>
                  <a:gd name="connsiteY1881" fmla="*/ 931621 h 1214077"/>
                  <a:gd name="connsiteX1882" fmla="*/ 1668903 w 3515713"/>
                  <a:gd name="connsiteY1882" fmla="*/ 937630 h 1214077"/>
                  <a:gd name="connsiteX1883" fmla="*/ 1657147 w 3515713"/>
                  <a:gd name="connsiteY1883" fmla="*/ 936585 h 1214077"/>
                  <a:gd name="connsiteX1884" fmla="*/ 1651922 w 3515713"/>
                  <a:gd name="connsiteY1884" fmla="*/ 933973 h 1214077"/>
                  <a:gd name="connsiteX1885" fmla="*/ 1655057 w 3515713"/>
                  <a:gd name="connsiteY1885" fmla="*/ 930837 h 1214077"/>
                  <a:gd name="connsiteX1886" fmla="*/ 1664723 w 3515713"/>
                  <a:gd name="connsiteY1886" fmla="*/ 927441 h 1214077"/>
                  <a:gd name="connsiteX1887" fmla="*/ 1686669 w 3515713"/>
                  <a:gd name="connsiteY1887" fmla="*/ 919081 h 1214077"/>
                  <a:gd name="connsiteX1888" fmla="*/ 1697641 w 3515713"/>
                  <a:gd name="connsiteY1888" fmla="*/ 911505 h 1214077"/>
                  <a:gd name="connsiteX1889" fmla="*/ 1702866 w 3515713"/>
                  <a:gd name="connsiteY1889" fmla="*/ 907063 h 1214077"/>
                  <a:gd name="connsiteX1890" fmla="*/ 1706002 w 3515713"/>
                  <a:gd name="connsiteY1890" fmla="*/ 903145 h 1214077"/>
                  <a:gd name="connsiteX1891" fmla="*/ 1707831 w 3515713"/>
                  <a:gd name="connsiteY1891" fmla="*/ 901316 h 1214077"/>
                  <a:gd name="connsiteX1892" fmla="*/ 1711749 w 3515713"/>
                  <a:gd name="connsiteY1892" fmla="*/ 897658 h 1214077"/>
                  <a:gd name="connsiteX1893" fmla="*/ 1714623 w 3515713"/>
                  <a:gd name="connsiteY1893" fmla="*/ 895568 h 1214077"/>
                  <a:gd name="connsiteX1894" fmla="*/ 1717235 w 3515713"/>
                  <a:gd name="connsiteY1894" fmla="*/ 892956 h 1214077"/>
                  <a:gd name="connsiteX1895" fmla="*/ 1723244 w 3515713"/>
                  <a:gd name="connsiteY1895" fmla="*/ 886424 h 1214077"/>
                  <a:gd name="connsiteX1896" fmla="*/ 1738136 w 3515713"/>
                  <a:gd name="connsiteY1896" fmla="*/ 871794 h 1214077"/>
                  <a:gd name="connsiteX1897" fmla="*/ 1751721 w 3515713"/>
                  <a:gd name="connsiteY1897" fmla="*/ 856641 h 1214077"/>
                  <a:gd name="connsiteX1898" fmla="*/ 1759036 w 3515713"/>
                  <a:gd name="connsiteY1898" fmla="*/ 837570 h 1214077"/>
                  <a:gd name="connsiteX1899" fmla="*/ 1767658 w 3515713"/>
                  <a:gd name="connsiteY1899" fmla="*/ 818498 h 1214077"/>
                  <a:gd name="connsiteX1900" fmla="*/ 1779676 w 3515713"/>
                  <a:gd name="connsiteY1900" fmla="*/ 813796 h 1214077"/>
                  <a:gd name="connsiteX1901" fmla="*/ 1780198 w 3515713"/>
                  <a:gd name="connsiteY1901" fmla="*/ 828948 h 121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</a:cxnLst>
                <a:rect l="l" t="t" r="r" b="b"/>
                <a:pathLst>
                  <a:path w="3515713" h="1214077">
                    <a:moveTo>
                      <a:pt x="3511272" y="471553"/>
                    </a:moveTo>
                    <a:cubicBezTo>
                      <a:pt x="3508660" y="470508"/>
                      <a:pt x="3506308" y="468679"/>
                      <a:pt x="3503957" y="467373"/>
                    </a:cubicBezTo>
                    <a:cubicBezTo>
                      <a:pt x="3501083" y="465544"/>
                      <a:pt x="3498209" y="463715"/>
                      <a:pt x="3495074" y="462670"/>
                    </a:cubicBezTo>
                    <a:cubicBezTo>
                      <a:pt x="3492461" y="461625"/>
                      <a:pt x="3490894" y="460319"/>
                      <a:pt x="3489326" y="457968"/>
                    </a:cubicBezTo>
                    <a:cubicBezTo>
                      <a:pt x="3486975" y="456400"/>
                      <a:pt x="3484624" y="455094"/>
                      <a:pt x="3482795" y="453265"/>
                    </a:cubicBezTo>
                    <a:cubicBezTo>
                      <a:pt x="3480705" y="451175"/>
                      <a:pt x="3478354" y="449346"/>
                      <a:pt x="3476003" y="446995"/>
                    </a:cubicBezTo>
                    <a:cubicBezTo>
                      <a:pt x="3473913" y="444905"/>
                      <a:pt x="3471822" y="440463"/>
                      <a:pt x="3468687" y="439941"/>
                    </a:cubicBezTo>
                    <a:cubicBezTo>
                      <a:pt x="3465291" y="439419"/>
                      <a:pt x="3461372" y="440202"/>
                      <a:pt x="3458498" y="442292"/>
                    </a:cubicBezTo>
                    <a:cubicBezTo>
                      <a:pt x="3456931" y="443337"/>
                      <a:pt x="3455625" y="444382"/>
                      <a:pt x="3453535" y="444121"/>
                    </a:cubicBezTo>
                    <a:cubicBezTo>
                      <a:pt x="3451706" y="443860"/>
                      <a:pt x="3450400" y="443076"/>
                      <a:pt x="3448571" y="442815"/>
                    </a:cubicBezTo>
                    <a:cubicBezTo>
                      <a:pt x="3444652" y="442553"/>
                      <a:pt x="3443084" y="444905"/>
                      <a:pt x="3440472" y="447256"/>
                    </a:cubicBezTo>
                    <a:cubicBezTo>
                      <a:pt x="3439166" y="445427"/>
                      <a:pt x="3438382" y="443599"/>
                      <a:pt x="3437598" y="441509"/>
                    </a:cubicBezTo>
                    <a:cubicBezTo>
                      <a:pt x="3437075" y="439941"/>
                      <a:pt x="3436553" y="438635"/>
                      <a:pt x="3436031" y="437067"/>
                    </a:cubicBezTo>
                    <a:cubicBezTo>
                      <a:pt x="3435769" y="436806"/>
                      <a:pt x="3434463" y="436022"/>
                      <a:pt x="3434202" y="435761"/>
                    </a:cubicBezTo>
                    <a:cubicBezTo>
                      <a:pt x="3433418" y="435500"/>
                      <a:pt x="3431850" y="435500"/>
                      <a:pt x="3430806" y="435500"/>
                    </a:cubicBezTo>
                    <a:cubicBezTo>
                      <a:pt x="3429238" y="435500"/>
                      <a:pt x="3427148" y="435238"/>
                      <a:pt x="3425580" y="435500"/>
                    </a:cubicBezTo>
                    <a:cubicBezTo>
                      <a:pt x="3421922" y="436022"/>
                      <a:pt x="3418265" y="436022"/>
                      <a:pt x="3414608" y="437067"/>
                    </a:cubicBezTo>
                    <a:cubicBezTo>
                      <a:pt x="3414608" y="438373"/>
                      <a:pt x="3418788" y="439680"/>
                      <a:pt x="3420094" y="440725"/>
                    </a:cubicBezTo>
                    <a:cubicBezTo>
                      <a:pt x="3421922" y="442031"/>
                      <a:pt x="3424274" y="444644"/>
                      <a:pt x="3424274" y="447256"/>
                    </a:cubicBezTo>
                    <a:cubicBezTo>
                      <a:pt x="3424274" y="449346"/>
                      <a:pt x="3423229" y="451175"/>
                      <a:pt x="3421662" y="452481"/>
                    </a:cubicBezTo>
                    <a:cubicBezTo>
                      <a:pt x="3420878" y="453004"/>
                      <a:pt x="3419049" y="453526"/>
                      <a:pt x="3418527" y="454571"/>
                    </a:cubicBezTo>
                    <a:cubicBezTo>
                      <a:pt x="3418004" y="455616"/>
                      <a:pt x="3418527" y="456400"/>
                      <a:pt x="3418788" y="457445"/>
                    </a:cubicBezTo>
                    <a:cubicBezTo>
                      <a:pt x="3421662" y="457968"/>
                      <a:pt x="3427148" y="456922"/>
                      <a:pt x="3428454" y="460319"/>
                    </a:cubicBezTo>
                    <a:cubicBezTo>
                      <a:pt x="3429238" y="462670"/>
                      <a:pt x="3427671" y="465805"/>
                      <a:pt x="3424797" y="466066"/>
                    </a:cubicBezTo>
                    <a:cubicBezTo>
                      <a:pt x="3420878" y="466328"/>
                      <a:pt x="3423229" y="460319"/>
                      <a:pt x="3418527" y="462148"/>
                    </a:cubicBezTo>
                    <a:cubicBezTo>
                      <a:pt x="3416959" y="462670"/>
                      <a:pt x="3415653" y="464760"/>
                      <a:pt x="3413562" y="464499"/>
                    </a:cubicBezTo>
                    <a:cubicBezTo>
                      <a:pt x="3412779" y="464499"/>
                      <a:pt x="3411995" y="463715"/>
                      <a:pt x="3411734" y="462931"/>
                    </a:cubicBezTo>
                    <a:cubicBezTo>
                      <a:pt x="3411211" y="461625"/>
                      <a:pt x="3412256" y="461625"/>
                      <a:pt x="3410428" y="460841"/>
                    </a:cubicBezTo>
                    <a:cubicBezTo>
                      <a:pt x="3408860" y="460319"/>
                      <a:pt x="3407031" y="460841"/>
                      <a:pt x="3405464" y="460319"/>
                    </a:cubicBezTo>
                    <a:cubicBezTo>
                      <a:pt x="3404419" y="460058"/>
                      <a:pt x="3402851" y="458229"/>
                      <a:pt x="3402590" y="458490"/>
                    </a:cubicBezTo>
                    <a:cubicBezTo>
                      <a:pt x="3403635" y="454571"/>
                      <a:pt x="3404941" y="450391"/>
                      <a:pt x="3406247" y="446211"/>
                    </a:cubicBezTo>
                    <a:cubicBezTo>
                      <a:pt x="3407293" y="443076"/>
                      <a:pt x="3405725" y="440463"/>
                      <a:pt x="3404941" y="437328"/>
                    </a:cubicBezTo>
                    <a:cubicBezTo>
                      <a:pt x="3404158" y="433148"/>
                      <a:pt x="3403374" y="428707"/>
                      <a:pt x="3402328" y="424527"/>
                    </a:cubicBezTo>
                    <a:cubicBezTo>
                      <a:pt x="3401022" y="424527"/>
                      <a:pt x="3399977" y="424527"/>
                      <a:pt x="3399193" y="425311"/>
                    </a:cubicBezTo>
                    <a:cubicBezTo>
                      <a:pt x="3398410" y="426095"/>
                      <a:pt x="3398410" y="427140"/>
                      <a:pt x="3397365" y="427140"/>
                    </a:cubicBezTo>
                    <a:cubicBezTo>
                      <a:pt x="3394752" y="427401"/>
                      <a:pt x="3394752" y="424266"/>
                      <a:pt x="3394752" y="422437"/>
                    </a:cubicBezTo>
                    <a:cubicBezTo>
                      <a:pt x="3394752" y="419824"/>
                      <a:pt x="3395275" y="415644"/>
                      <a:pt x="3393446" y="413554"/>
                    </a:cubicBezTo>
                    <a:cubicBezTo>
                      <a:pt x="3391878" y="411987"/>
                      <a:pt x="3389527" y="411203"/>
                      <a:pt x="3387437" y="410419"/>
                    </a:cubicBezTo>
                    <a:cubicBezTo>
                      <a:pt x="3383780" y="408590"/>
                      <a:pt x="3379861" y="405717"/>
                      <a:pt x="3375942" y="404672"/>
                    </a:cubicBezTo>
                    <a:cubicBezTo>
                      <a:pt x="3370717" y="403365"/>
                      <a:pt x="3365230" y="401275"/>
                      <a:pt x="3360528" y="398402"/>
                    </a:cubicBezTo>
                    <a:cubicBezTo>
                      <a:pt x="3356870" y="396312"/>
                      <a:pt x="3352951" y="395005"/>
                      <a:pt x="3349033" y="393177"/>
                    </a:cubicBezTo>
                    <a:cubicBezTo>
                      <a:pt x="3345375" y="391348"/>
                      <a:pt x="3341979" y="388474"/>
                      <a:pt x="3338321" y="386645"/>
                    </a:cubicBezTo>
                    <a:cubicBezTo>
                      <a:pt x="3336754" y="385861"/>
                      <a:pt x="3334925" y="385078"/>
                      <a:pt x="3333096" y="384294"/>
                    </a:cubicBezTo>
                    <a:cubicBezTo>
                      <a:pt x="3331006" y="383771"/>
                      <a:pt x="3328916" y="383771"/>
                      <a:pt x="3327088" y="383249"/>
                    </a:cubicBezTo>
                    <a:cubicBezTo>
                      <a:pt x="3326304" y="382988"/>
                      <a:pt x="3325520" y="382726"/>
                      <a:pt x="3324736" y="382204"/>
                    </a:cubicBezTo>
                    <a:cubicBezTo>
                      <a:pt x="3323169" y="381420"/>
                      <a:pt x="3321601" y="380375"/>
                      <a:pt x="3320295" y="379330"/>
                    </a:cubicBezTo>
                    <a:cubicBezTo>
                      <a:pt x="3318988" y="378285"/>
                      <a:pt x="3317682" y="377501"/>
                      <a:pt x="3316376" y="376456"/>
                    </a:cubicBezTo>
                    <a:cubicBezTo>
                      <a:pt x="3315331" y="375672"/>
                      <a:pt x="3314547" y="375150"/>
                      <a:pt x="3313502" y="374366"/>
                    </a:cubicBezTo>
                    <a:cubicBezTo>
                      <a:pt x="3313502" y="374366"/>
                      <a:pt x="3313241" y="374105"/>
                      <a:pt x="3312979" y="373844"/>
                    </a:cubicBezTo>
                    <a:cubicBezTo>
                      <a:pt x="3312979" y="373844"/>
                      <a:pt x="3312979" y="373844"/>
                      <a:pt x="3312979" y="373844"/>
                    </a:cubicBezTo>
                    <a:lnTo>
                      <a:pt x="3312719" y="373844"/>
                    </a:lnTo>
                    <a:cubicBezTo>
                      <a:pt x="3312195" y="373321"/>
                      <a:pt x="3310628" y="371754"/>
                      <a:pt x="3310106" y="371231"/>
                    </a:cubicBezTo>
                    <a:cubicBezTo>
                      <a:pt x="3308016" y="369402"/>
                      <a:pt x="3306710" y="367312"/>
                      <a:pt x="3304097" y="367051"/>
                    </a:cubicBezTo>
                    <a:cubicBezTo>
                      <a:pt x="3303052" y="366790"/>
                      <a:pt x="3302007" y="366790"/>
                      <a:pt x="3301223" y="366529"/>
                    </a:cubicBezTo>
                    <a:cubicBezTo>
                      <a:pt x="3299133" y="366267"/>
                      <a:pt x="3296782" y="366267"/>
                      <a:pt x="3294692" y="365484"/>
                    </a:cubicBezTo>
                    <a:cubicBezTo>
                      <a:pt x="3294431" y="365484"/>
                      <a:pt x="3294169" y="365222"/>
                      <a:pt x="3293647" y="365222"/>
                    </a:cubicBezTo>
                    <a:cubicBezTo>
                      <a:pt x="3293647" y="365222"/>
                      <a:pt x="3293385" y="365222"/>
                      <a:pt x="3293385" y="365222"/>
                    </a:cubicBezTo>
                    <a:cubicBezTo>
                      <a:pt x="3293385" y="365222"/>
                      <a:pt x="3293124" y="365222"/>
                      <a:pt x="3293124" y="365222"/>
                    </a:cubicBezTo>
                    <a:cubicBezTo>
                      <a:pt x="3291557" y="364700"/>
                      <a:pt x="3289728" y="363916"/>
                      <a:pt x="3287899" y="363394"/>
                    </a:cubicBezTo>
                    <a:cubicBezTo>
                      <a:pt x="3286070" y="362610"/>
                      <a:pt x="3283980" y="362349"/>
                      <a:pt x="3282413" y="361304"/>
                    </a:cubicBezTo>
                    <a:cubicBezTo>
                      <a:pt x="3280845" y="359736"/>
                      <a:pt x="3280062" y="358430"/>
                      <a:pt x="3277971" y="357385"/>
                    </a:cubicBezTo>
                    <a:cubicBezTo>
                      <a:pt x="3275620" y="356340"/>
                      <a:pt x="3273007" y="356078"/>
                      <a:pt x="3270656" y="355033"/>
                    </a:cubicBezTo>
                    <a:cubicBezTo>
                      <a:pt x="3268566" y="354250"/>
                      <a:pt x="3266215" y="353466"/>
                      <a:pt x="3264125" y="352421"/>
                    </a:cubicBezTo>
                    <a:cubicBezTo>
                      <a:pt x="3260728" y="351115"/>
                      <a:pt x="3257071" y="349808"/>
                      <a:pt x="3253675" y="348502"/>
                    </a:cubicBezTo>
                    <a:cubicBezTo>
                      <a:pt x="3249494" y="347196"/>
                      <a:pt x="3245837" y="344845"/>
                      <a:pt x="3241918" y="343799"/>
                    </a:cubicBezTo>
                    <a:cubicBezTo>
                      <a:pt x="3235909" y="341971"/>
                      <a:pt x="3229117" y="341448"/>
                      <a:pt x="3223108" y="340664"/>
                    </a:cubicBezTo>
                    <a:cubicBezTo>
                      <a:pt x="3221279" y="340403"/>
                      <a:pt x="3219450" y="340403"/>
                      <a:pt x="3218144" y="339358"/>
                    </a:cubicBezTo>
                    <a:cubicBezTo>
                      <a:pt x="3214748" y="336484"/>
                      <a:pt x="3213180" y="332566"/>
                      <a:pt x="3209000" y="330737"/>
                    </a:cubicBezTo>
                    <a:cubicBezTo>
                      <a:pt x="3206649" y="329692"/>
                      <a:pt x="3203514" y="330214"/>
                      <a:pt x="3200901" y="330214"/>
                    </a:cubicBezTo>
                    <a:cubicBezTo>
                      <a:pt x="3191757" y="330214"/>
                      <a:pt x="3182874" y="331521"/>
                      <a:pt x="3173992" y="329953"/>
                    </a:cubicBezTo>
                    <a:cubicBezTo>
                      <a:pt x="3170596" y="329169"/>
                      <a:pt x="3166938" y="329169"/>
                      <a:pt x="3163542" y="328908"/>
                    </a:cubicBezTo>
                    <a:cubicBezTo>
                      <a:pt x="3160929" y="328647"/>
                      <a:pt x="3158317" y="328124"/>
                      <a:pt x="3155704" y="328124"/>
                    </a:cubicBezTo>
                    <a:cubicBezTo>
                      <a:pt x="3154920" y="328124"/>
                      <a:pt x="3152830" y="327863"/>
                      <a:pt x="3152047" y="328385"/>
                    </a:cubicBezTo>
                    <a:cubicBezTo>
                      <a:pt x="3151263" y="329169"/>
                      <a:pt x="3151524" y="331782"/>
                      <a:pt x="3151524" y="332827"/>
                    </a:cubicBezTo>
                    <a:cubicBezTo>
                      <a:pt x="3151001" y="337268"/>
                      <a:pt x="3149173" y="335962"/>
                      <a:pt x="3146038" y="334917"/>
                    </a:cubicBezTo>
                    <a:cubicBezTo>
                      <a:pt x="3143425" y="333872"/>
                      <a:pt x="3141597" y="332043"/>
                      <a:pt x="3139506" y="330214"/>
                    </a:cubicBezTo>
                    <a:cubicBezTo>
                      <a:pt x="3136894" y="327863"/>
                      <a:pt x="3135065" y="326557"/>
                      <a:pt x="3131669" y="325512"/>
                    </a:cubicBezTo>
                    <a:cubicBezTo>
                      <a:pt x="3122263" y="322377"/>
                      <a:pt x="3111813" y="325512"/>
                      <a:pt x="3102147" y="324989"/>
                    </a:cubicBezTo>
                    <a:cubicBezTo>
                      <a:pt x="3099534" y="324989"/>
                      <a:pt x="3089346" y="320809"/>
                      <a:pt x="3088562" y="325773"/>
                    </a:cubicBezTo>
                    <a:cubicBezTo>
                      <a:pt x="3088300" y="327079"/>
                      <a:pt x="3089084" y="327863"/>
                      <a:pt x="3088562" y="329430"/>
                    </a:cubicBezTo>
                    <a:cubicBezTo>
                      <a:pt x="3088039" y="330998"/>
                      <a:pt x="3088300" y="330998"/>
                      <a:pt x="3088300" y="332304"/>
                    </a:cubicBezTo>
                    <a:cubicBezTo>
                      <a:pt x="3088562" y="336223"/>
                      <a:pt x="3080463" y="336223"/>
                      <a:pt x="3080202" y="340142"/>
                    </a:cubicBezTo>
                    <a:cubicBezTo>
                      <a:pt x="3084381" y="340664"/>
                      <a:pt x="3088039" y="341187"/>
                      <a:pt x="3090129" y="345367"/>
                    </a:cubicBezTo>
                    <a:cubicBezTo>
                      <a:pt x="3092219" y="349547"/>
                      <a:pt x="3095616" y="354511"/>
                      <a:pt x="3096399" y="359214"/>
                    </a:cubicBezTo>
                    <a:cubicBezTo>
                      <a:pt x="3096922" y="362610"/>
                      <a:pt x="3095354" y="367312"/>
                      <a:pt x="3093787" y="370447"/>
                    </a:cubicBezTo>
                    <a:cubicBezTo>
                      <a:pt x="3091435" y="374889"/>
                      <a:pt x="3087778" y="372799"/>
                      <a:pt x="3084121" y="372276"/>
                    </a:cubicBezTo>
                    <a:cubicBezTo>
                      <a:pt x="3079679" y="371754"/>
                      <a:pt x="3075499" y="374889"/>
                      <a:pt x="3071319" y="374105"/>
                    </a:cubicBezTo>
                    <a:cubicBezTo>
                      <a:pt x="3066616" y="373060"/>
                      <a:pt x="3066094" y="367574"/>
                      <a:pt x="3064527" y="364177"/>
                    </a:cubicBezTo>
                    <a:cubicBezTo>
                      <a:pt x="3060608" y="355033"/>
                      <a:pt x="3047283" y="362610"/>
                      <a:pt x="3042320" y="355033"/>
                    </a:cubicBezTo>
                    <a:cubicBezTo>
                      <a:pt x="3039707" y="351115"/>
                      <a:pt x="3041014" y="345890"/>
                      <a:pt x="3037356" y="342493"/>
                    </a:cubicBezTo>
                    <a:cubicBezTo>
                      <a:pt x="3034482" y="339619"/>
                      <a:pt x="3030302" y="338574"/>
                      <a:pt x="3026645" y="337529"/>
                    </a:cubicBezTo>
                    <a:cubicBezTo>
                      <a:pt x="3024032" y="339097"/>
                      <a:pt x="3021419" y="340403"/>
                      <a:pt x="3019068" y="342232"/>
                    </a:cubicBezTo>
                    <a:cubicBezTo>
                      <a:pt x="3016717" y="343799"/>
                      <a:pt x="3013320" y="344322"/>
                      <a:pt x="3010446" y="344845"/>
                    </a:cubicBezTo>
                    <a:cubicBezTo>
                      <a:pt x="3009140" y="345106"/>
                      <a:pt x="3007834" y="345106"/>
                      <a:pt x="3006527" y="345106"/>
                    </a:cubicBezTo>
                    <a:cubicBezTo>
                      <a:pt x="3006005" y="345106"/>
                      <a:pt x="3006789" y="345106"/>
                      <a:pt x="3006789" y="345106"/>
                    </a:cubicBezTo>
                    <a:cubicBezTo>
                      <a:pt x="3005483" y="345106"/>
                      <a:pt x="3004176" y="345106"/>
                      <a:pt x="3002870" y="345106"/>
                    </a:cubicBezTo>
                    <a:cubicBezTo>
                      <a:pt x="2997384" y="345367"/>
                      <a:pt x="2991898" y="345628"/>
                      <a:pt x="2986411" y="345890"/>
                    </a:cubicBezTo>
                    <a:cubicBezTo>
                      <a:pt x="2984582" y="345890"/>
                      <a:pt x="2982231" y="346412"/>
                      <a:pt x="2980402" y="346151"/>
                    </a:cubicBezTo>
                    <a:cubicBezTo>
                      <a:pt x="2979880" y="346151"/>
                      <a:pt x="2980925" y="345890"/>
                      <a:pt x="2980663" y="345890"/>
                    </a:cubicBezTo>
                    <a:cubicBezTo>
                      <a:pt x="2980141" y="345890"/>
                      <a:pt x="2979880" y="345890"/>
                      <a:pt x="2979357" y="345890"/>
                    </a:cubicBezTo>
                    <a:cubicBezTo>
                      <a:pt x="2978835" y="345890"/>
                      <a:pt x="2978573" y="345890"/>
                      <a:pt x="2978051" y="345628"/>
                    </a:cubicBezTo>
                    <a:cubicBezTo>
                      <a:pt x="2977006" y="345367"/>
                      <a:pt x="2975961" y="345106"/>
                      <a:pt x="2974916" y="344845"/>
                    </a:cubicBezTo>
                    <a:cubicBezTo>
                      <a:pt x="2972564" y="344322"/>
                      <a:pt x="2970736" y="343799"/>
                      <a:pt x="2968385" y="343016"/>
                    </a:cubicBezTo>
                    <a:cubicBezTo>
                      <a:pt x="2965772" y="342232"/>
                      <a:pt x="2963160" y="340664"/>
                      <a:pt x="2960285" y="339881"/>
                    </a:cubicBezTo>
                    <a:cubicBezTo>
                      <a:pt x="2956367" y="338574"/>
                      <a:pt x="2952187" y="337268"/>
                      <a:pt x="2948268" y="336484"/>
                    </a:cubicBezTo>
                    <a:cubicBezTo>
                      <a:pt x="2943565" y="335439"/>
                      <a:pt x="2938079" y="335439"/>
                      <a:pt x="2933115" y="335439"/>
                    </a:cubicBezTo>
                    <a:cubicBezTo>
                      <a:pt x="2929457" y="335439"/>
                      <a:pt x="2925538" y="334917"/>
                      <a:pt x="2921881" y="335701"/>
                    </a:cubicBezTo>
                    <a:cubicBezTo>
                      <a:pt x="2920836" y="335962"/>
                      <a:pt x="2919791" y="336484"/>
                      <a:pt x="2918485" y="336746"/>
                    </a:cubicBezTo>
                    <a:cubicBezTo>
                      <a:pt x="2916395" y="337268"/>
                      <a:pt x="2914305" y="337791"/>
                      <a:pt x="2912215" y="338052"/>
                    </a:cubicBezTo>
                    <a:cubicBezTo>
                      <a:pt x="2909863" y="338574"/>
                      <a:pt x="2907251" y="338313"/>
                      <a:pt x="2904900" y="338836"/>
                    </a:cubicBezTo>
                    <a:cubicBezTo>
                      <a:pt x="2902809" y="339358"/>
                      <a:pt x="2900197" y="339881"/>
                      <a:pt x="2898107" y="340664"/>
                    </a:cubicBezTo>
                    <a:cubicBezTo>
                      <a:pt x="2893666" y="342232"/>
                      <a:pt x="2890008" y="343016"/>
                      <a:pt x="2885306" y="343016"/>
                    </a:cubicBezTo>
                    <a:cubicBezTo>
                      <a:pt x="2881387" y="343016"/>
                      <a:pt x="2876945" y="343016"/>
                      <a:pt x="2873288" y="341971"/>
                    </a:cubicBezTo>
                    <a:cubicBezTo>
                      <a:pt x="2871720" y="341448"/>
                      <a:pt x="2869892" y="340926"/>
                      <a:pt x="2868324" y="340403"/>
                    </a:cubicBezTo>
                    <a:cubicBezTo>
                      <a:pt x="2867540" y="340142"/>
                      <a:pt x="2866495" y="339619"/>
                      <a:pt x="2865711" y="339358"/>
                    </a:cubicBezTo>
                    <a:cubicBezTo>
                      <a:pt x="2863883" y="338836"/>
                      <a:pt x="2861793" y="338836"/>
                      <a:pt x="2859964" y="339097"/>
                    </a:cubicBezTo>
                    <a:cubicBezTo>
                      <a:pt x="2858658" y="339097"/>
                      <a:pt x="2856306" y="339619"/>
                      <a:pt x="2855261" y="338836"/>
                    </a:cubicBezTo>
                    <a:cubicBezTo>
                      <a:pt x="2853433" y="337529"/>
                      <a:pt x="2854216" y="332566"/>
                      <a:pt x="2855261" y="330737"/>
                    </a:cubicBezTo>
                    <a:cubicBezTo>
                      <a:pt x="2856829" y="328124"/>
                      <a:pt x="2858658" y="325512"/>
                      <a:pt x="2860486" y="322899"/>
                    </a:cubicBezTo>
                    <a:cubicBezTo>
                      <a:pt x="2862054" y="320548"/>
                      <a:pt x="2862315" y="317935"/>
                      <a:pt x="2860748" y="315584"/>
                    </a:cubicBezTo>
                    <a:cubicBezTo>
                      <a:pt x="2858396" y="312188"/>
                      <a:pt x="2856829" y="309053"/>
                      <a:pt x="2856829" y="304873"/>
                    </a:cubicBezTo>
                    <a:cubicBezTo>
                      <a:pt x="2856829" y="301215"/>
                      <a:pt x="2853171" y="301215"/>
                      <a:pt x="2850559" y="299386"/>
                    </a:cubicBezTo>
                    <a:cubicBezTo>
                      <a:pt x="2845073" y="295729"/>
                      <a:pt x="2839586" y="292855"/>
                      <a:pt x="2833838" y="289981"/>
                    </a:cubicBezTo>
                    <a:cubicBezTo>
                      <a:pt x="2831487" y="288675"/>
                      <a:pt x="2829136" y="287630"/>
                      <a:pt x="2826523" y="286324"/>
                    </a:cubicBezTo>
                    <a:cubicBezTo>
                      <a:pt x="2826001" y="286062"/>
                      <a:pt x="2825217" y="285540"/>
                      <a:pt x="2824433" y="285279"/>
                    </a:cubicBezTo>
                    <a:cubicBezTo>
                      <a:pt x="2824433" y="285279"/>
                      <a:pt x="2823649" y="285540"/>
                      <a:pt x="2823388" y="285540"/>
                    </a:cubicBezTo>
                    <a:cubicBezTo>
                      <a:pt x="2821820" y="285540"/>
                      <a:pt x="2819992" y="284756"/>
                      <a:pt x="2818424" y="284234"/>
                    </a:cubicBezTo>
                    <a:cubicBezTo>
                      <a:pt x="2817118" y="283972"/>
                      <a:pt x="2815812" y="283972"/>
                      <a:pt x="2814505" y="283972"/>
                    </a:cubicBezTo>
                    <a:cubicBezTo>
                      <a:pt x="2810848" y="283711"/>
                      <a:pt x="2807713" y="283711"/>
                      <a:pt x="2804317" y="284234"/>
                    </a:cubicBezTo>
                    <a:cubicBezTo>
                      <a:pt x="2801704" y="284495"/>
                      <a:pt x="2798830" y="283972"/>
                      <a:pt x="2796217" y="284234"/>
                    </a:cubicBezTo>
                    <a:cubicBezTo>
                      <a:pt x="2792560" y="284495"/>
                      <a:pt x="2789164" y="283972"/>
                      <a:pt x="2785506" y="284234"/>
                    </a:cubicBezTo>
                    <a:cubicBezTo>
                      <a:pt x="2780542" y="284756"/>
                      <a:pt x="2775317" y="284756"/>
                      <a:pt x="2770353" y="285540"/>
                    </a:cubicBezTo>
                    <a:cubicBezTo>
                      <a:pt x="2764344" y="286324"/>
                      <a:pt x="2758335" y="286324"/>
                      <a:pt x="2752588" y="287107"/>
                    </a:cubicBezTo>
                    <a:cubicBezTo>
                      <a:pt x="2749715" y="287369"/>
                      <a:pt x="2746841" y="287107"/>
                      <a:pt x="2743706" y="287369"/>
                    </a:cubicBezTo>
                    <a:cubicBezTo>
                      <a:pt x="2741354" y="287369"/>
                      <a:pt x="2739003" y="287891"/>
                      <a:pt x="2736652" y="287630"/>
                    </a:cubicBezTo>
                    <a:cubicBezTo>
                      <a:pt x="2732471" y="287630"/>
                      <a:pt x="2729597" y="289197"/>
                      <a:pt x="2725940" y="290504"/>
                    </a:cubicBezTo>
                    <a:cubicBezTo>
                      <a:pt x="2724111" y="291026"/>
                      <a:pt x="2722544" y="292332"/>
                      <a:pt x="2720715" y="293116"/>
                    </a:cubicBezTo>
                    <a:cubicBezTo>
                      <a:pt x="2718886" y="293900"/>
                      <a:pt x="2717319" y="294161"/>
                      <a:pt x="2715490" y="294684"/>
                    </a:cubicBezTo>
                    <a:cubicBezTo>
                      <a:pt x="2713661" y="294945"/>
                      <a:pt x="2711833" y="295990"/>
                      <a:pt x="2710003" y="296251"/>
                    </a:cubicBezTo>
                    <a:cubicBezTo>
                      <a:pt x="2707914" y="296513"/>
                      <a:pt x="2705824" y="296251"/>
                      <a:pt x="2703733" y="296251"/>
                    </a:cubicBezTo>
                    <a:cubicBezTo>
                      <a:pt x="2699553" y="296251"/>
                      <a:pt x="2693806" y="295206"/>
                      <a:pt x="2690932" y="292071"/>
                    </a:cubicBezTo>
                    <a:cubicBezTo>
                      <a:pt x="2688581" y="289459"/>
                      <a:pt x="2685184" y="287369"/>
                      <a:pt x="2683355" y="284495"/>
                    </a:cubicBezTo>
                    <a:cubicBezTo>
                      <a:pt x="2681265" y="281360"/>
                      <a:pt x="2681527" y="277180"/>
                      <a:pt x="2679437" y="274045"/>
                    </a:cubicBezTo>
                    <a:cubicBezTo>
                      <a:pt x="2677086" y="270648"/>
                      <a:pt x="2674212" y="270648"/>
                      <a:pt x="2670554" y="271432"/>
                    </a:cubicBezTo>
                    <a:cubicBezTo>
                      <a:pt x="2668986" y="271693"/>
                      <a:pt x="2667419" y="271955"/>
                      <a:pt x="2665590" y="272477"/>
                    </a:cubicBezTo>
                    <a:cubicBezTo>
                      <a:pt x="2663761" y="273000"/>
                      <a:pt x="2661933" y="273261"/>
                      <a:pt x="2660104" y="273783"/>
                    </a:cubicBezTo>
                    <a:cubicBezTo>
                      <a:pt x="2658014" y="274567"/>
                      <a:pt x="2655924" y="277180"/>
                      <a:pt x="2654357" y="278747"/>
                    </a:cubicBezTo>
                    <a:cubicBezTo>
                      <a:pt x="2652527" y="280315"/>
                      <a:pt x="2650699" y="281882"/>
                      <a:pt x="2648086" y="281882"/>
                    </a:cubicBezTo>
                    <a:cubicBezTo>
                      <a:pt x="2649131" y="279531"/>
                      <a:pt x="2651221" y="278486"/>
                      <a:pt x="2653050" y="276657"/>
                    </a:cubicBezTo>
                    <a:cubicBezTo>
                      <a:pt x="2654357" y="275351"/>
                      <a:pt x="2656969" y="273000"/>
                      <a:pt x="2657492" y="271171"/>
                    </a:cubicBezTo>
                    <a:cubicBezTo>
                      <a:pt x="2658014" y="268820"/>
                      <a:pt x="2657492" y="266991"/>
                      <a:pt x="2655401" y="266468"/>
                    </a:cubicBezTo>
                    <a:cubicBezTo>
                      <a:pt x="2653311" y="265946"/>
                      <a:pt x="2650960" y="265685"/>
                      <a:pt x="2648870" y="264901"/>
                    </a:cubicBezTo>
                    <a:cubicBezTo>
                      <a:pt x="2647564" y="264378"/>
                      <a:pt x="2646519" y="263333"/>
                      <a:pt x="2645735" y="262288"/>
                    </a:cubicBezTo>
                    <a:cubicBezTo>
                      <a:pt x="2645213" y="261504"/>
                      <a:pt x="2644951" y="260198"/>
                      <a:pt x="2643906" y="259676"/>
                    </a:cubicBezTo>
                    <a:cubicBezTo>
                      <a:pt x="2642600" y="258892"/>
                      <a:pt x="2639465" y="259153"/>
                      <a:pt x="2638158" y="259153"/>
                    </a:cubicBezTo>
                    <a:cubicBezTo>
                      <a:pt x="2636069" y="259153"/>
                      <a:pt x="2633717" y="259937"/>
                      <a:pt x="2631627" y="260721"/>
                    </a:cubicBezTo>
                    <a:cubicBezTo>
                      <a:pt x="2629276" y="261766"/>
                      <a:pt x="2627708" y="262811"/>
                      <a:pt x="2625096" y="262811"/>
                    </a:cubicBezTo>
                    <a:cubicBezTo>
                      <a:pt x="2623006" y="262811"/>
                      <a:pt x="2621438" y="262288"/>
                      <a:pt x="2619610" y="260982"/>
                    </a:cubicBezTo>
                    <a:cubicBezTo>
                      <a:pt x="2618826" y="260198"/>
                      <a:pt x="2617781" y="259414"/>
                      <a:pt x="2618303" y="258108"/>
                    </a:cubicBezTo>
                    <a:cubicBezTo>
                      <a:pt x="2618826" y="256802"/>
                      <a:pt x="2620393" y="257063"/>
                      <a:pt x="2621438" y="257063"/>
                    </a:cubicBezTo>
                    <a:cubicBezTo>
                      <a:pt x="2623267" y="257063"/>
                      <a:pt x="2624835" y="257324"/>
                      <a:pt x="2625879" y="255496"/>
                    </a:cubicBezTo>
                    <a:cubicBezTo>
                      <a:pt x="2626663" y="254451"/>
                      <a:pt x="2626402" y="253406"/>
                      <a:pt x="2627970" y="252883"/>
                    </a:cubicBezTo>
                    <a:cubicBezTo>
                      <a:pt x="2628753" y="252622"/>
                      <a:pt x="2630060" y="252883"/>
                      <a:pt x="2630844" y="253144"/>
                    </a:cubicBezTo>
                    <a:cubicBezTo>
                      <a:pt x="2634762" y="253928"/>
                      <a:pt x="2637897" y="254712"/>
                      <a:pt x="2641816" y="254712"/>
                    </a:cubicBezTo>
                    <a:cubicBezTo>
                      <a:pt x="2643906" y="254712"/>
                      <a:pt x="2645996" y="254451"/>
                      <a:pt x="2647564" y="252883"/>
                    </a:cubicBezTo>
                    <a:cubicBezTo>
                      <a:pt x="2648870" y="251577"/>
                      <a:pt x="2648348" y="249226"/>
                      <a:pt x="2647302" y="247919"/>
                    </a:cubicBezTo>
                    <a:cubicBezTo>
                      <a:pt x="2645213" y="245045"/>
                      <a:pt x="2642077" y="243478"/>
                      <a:pt x="2639204" y="242172"/>
                    </a:cubicBezTo>
                    <a:cubicBezTo>
                      <a:pt x="2636852" y="241388"/>
                      <a:pt x="2634501" y="240865"/>
                      <a:pt x="2632150" y="240082"/>
                    </a:cubicBezTo>
                    <a:cubicBezTo>
                      <a:pt x="2631105" y="239820"/>
                      <a:pt x="2629798" y="239298"/>
                      <a:pt x="2628753" y="239037"/>
                    </a:cubicBezTo>
                    <a:cubicBezTo>
                      <a:pt x="2628492" y="239037"/>
                      <a:pt x="2628231" y="239037"/>
                      <a:pt x="2627970" y="238775"/>
                    </a:cubicBezTo>
                    <a:cubicBezTo>
                      <a:pt x="2623006" y="237469"/>
                      <a:pt x="2618303" y="236163"/>
                      <a:pt x="2613601" y="234073"/>
                    </a:cubicBezTo>
                    <a:cubicBezTo>
                      <a:pt x="2608637" y="231721"/>
                      <a:pt x="2602889" y="231983"/>
                      <a:pt x="2597664" y="232766"/>
                    </a:cubicBezTo>
                    <a:cubicBezTo>
                      <a:pt x="2592439" y="233289"/>
                      <a:pt x="2587214" y="234073"/>
                      <a:pt x="2582772" y="237208"/>
                    </a:cubicBezTo>
                    <a:cubicBezTo>
                      <a:pt x="2578593" y="240343"/>
                      <a:pt x="2575719" y="244523"/>
                      <a:pt x="2572322" y="248442"/>
                    </a:cubicBezTo>
                    <a:cubicBezTo>
                      <a:pt x="2569449" y="251838"/>
                      <a:pt x="2566313" y="255757"/>
                      <a:pt x="2561872" y="257324"/>
                    </a:cubicBezTo>
                    <a:cubicBezTo>
                      <a:pt x="2557169" y="258892"/>
                      <a:pt x="2552467" y="257063"/>
                      <a:pt x="2548025" y="258108"/>
                    </a:cubicBezTo>
                    <a:cubicBezTo>
                      <a:pt x="2545413" y="258892"/>
                      <a:pt x="2539143" y="261504"/>
                      <a:pt x="2537314" y="257586"/>
                    </a:cubicBezTo>
                    <a:cubicBezTo>
                      <a:pt x="2536792" y="256018"/>
                      <a:pt x="2537575" y="253928"/>
                      <a:pt x="2537837" y="252622"/>
                    </a:cubicBezTo>
                    <a:cubicBezTo>
                      <a:pt x="2538098" y="251577"/>
                      <a:pt x="2538098" y="250009"/>
                      <a:pt x="2539405" y="249487"/>
                    </a:cubicBezTo>
                    <a:cubicBezTo>
                      <a:pt x="2542539" y="248181"/>
                      <a:pt x="2549071" y="252361"/>
                      <a:pt x="2551422" y="248442"/>
                    </a:cubicBezTo>
                    <a:cubicBezTo>
                      <a:pt x="2552206" y="247135"/>
                      <a:pt x="2551944" y="245307"/>
                      <a:pt x="2552467" y="244000"/>
                    </a:cubicBezTo>
                    <a:cubicBezTo>
                      <a:pt x="2553251" y="242433"/>
                      <a:pt x="2554818" y="241127"/>
                      <a:pt x="2555080" y="239559"/>
                    </a:cubicBezTo>
                    <a:cubicBezTo>
                      <a:pt x="2556125" y="235640"/>
                      <a:pt x="2547503" y="237992"/>
                      <a:pt x="2545936" y="238253"/>
                    </a:cubicBezTo>
                    <a:cubicBezTo>
                      <a:pt x="2540449" y="239298"/>
                      <a:pt x="2534440" y="236947"/>
                      <a:pt x="2529215" y="235902"/>
                    </a:cubicBezTo>
                    <a:cubicBezTo>
                      <a:pt x="2530261" y="234595"/>
                      <a:pt x="2532089" y="234073"/>
                      <a:pt x="2533656" y="233550"/>
                    </a:cubicBezTo>
                    <a:cubicBezTo>
                      <a:pt x="2535486" y="233289"/>
                      <a:pt x="2537314" y="232505"/>
                      <a:pt x="2539405" y="231983"/>
                    </a:cubicBezTo>
                    <a:cubicBezTo>
                      <a:pt x="2542278" y="231199"/>
                      <a:pt x="2545674" y="231199"/>
                      <a:pt x="2548809" y="231460"/>
                    </a:cubicBezTo>
                    <a:cubicBezTo>
                      <a:pt x="2550377" y="231721"/>
                      <a:pt x="2551944" y="231983"/>
                      <a:pt x="2553774" y="231983"/>
                    </a:cubicBezTo>
                    <a:cubicBezTo>
                      <a:pt x="2555602" y="231983"/>
                      <a:pt x="2557431" y="231721"/>
                      <a:pt x="2558999" y="231983"/>
                    </a:cubicBezTo>
                    <a:cubicBezTo>
                      <a:pt x="2562394" y="232244"/>
                      <a:pt x="2565530" y="232766"/>
                      <a:pt x="2567881" y="235118"/>
                    </a:cubicBezTo>
                    <a:cubicBezTo>
                      <a:pt x="2568926" y="235902"/>
                      <a:pt x="2570232" y="237730"/>
                      <a:pt x="2571800" y="237730"/>
                    </a:cubicBezTo>
                    <a:cubicBezTo>
                      <a:pt x="2574151" y="237992"/>
                      <a:pt x="2574412" y="236424"/>
                      <a:pt x="2574935" y="234857"/>
                    </a:cubicBezTo>
                    <a:cubicBezTo>
                      <a:pt x="2573890" y="233550"/>
                      <a:pt x="2573106" y="232244"/>
                      <a:pt x="2571538" y="231460"/>
                    </a:cubicBezTo>
                    <a:cubicBezTo>
                      <a:pt x="2569971" y="230676"/>
                      <a:pt x="2568926" y="229893"/>
                      <a:pt x="2567881" y="228848"/>
                    </a:cubicBezTo>
                    <a:cubicBezTo>
                      <a:pt x="2565007" y="225974"/>
                      <a:pt x="2560305" y="225713"/>
                      <a:pt x="2556647" y="224406"/>
                    </a:cubicBezTo>
                    <a:cubicBezTo>
                      <a:pt x="2553512" y="223361"/>
                      <a:pt x="2550377" y="223361"/>
                      <a:pt x="2547242" y="222578"/>
                    </a:cubicBezTo>
                    <a:cubicBezTo>
                      <a:pt x="2544890" y="221794"/>
                      <a:pt x="2542539" y="220749"/>
                      <a:pt x="2540449" y="220226"/>
                    </a:cubicBezTo>
                    <a:cubicBezTo>
                      <a:pt x="2536792" y="219181"/>
                      <a:pt x="2532873" y="217875"/>
                      <a:pt x="2528954" y="218398"/>
                    </a:cubicBezTo>
                    <a:cubicBezTo>
                      <a:pt x="2523990" y="218920"/>
                      <a:pt x="2519027" y="218920"/>
                      <a:pt x="2514324" y="218136"/>
                    </a:cubicBezTo>
                    <a:cubicBezTo>
                      <a:pt x="2509621" y="217614"/>
                      <a:pt x="2504658" y="217614"/>
                      <a:pt x="2499955" y="217614"/>
                    </a:cubicBezTo>
                    <a:cubicBezTo>
                      <a:pt x="2495252" y="217614"/>
                      <a:pt x="2490549" y="216830"/>
                      <a:pt x="2485847" y="216569"/>
                    </a:cubicBezTo>
                    <a:cubicBezTo>
                      <a:pt x="2481145" y="216308"/>
                      <a:pt x="2476703" y="215001"/>
                      <a:pt x="2472001" y="213956"/>
                    </a:cubicBezTo>
                    <a:cubicBezTo>
                      <a:pt x="2467820" y="212911"/>
                      <a:pt x="2463118" y="212650"/>
                      <a:pt x="2458938" y="212127"/>
                    </a:cubicBezTo>
                    <a:cubicBezTo>
                      <a:pt x="2458154" y="212127"/>
                      <a:pt x="2457370" y="211866"/>
                      <a:pt x="2456586" y="211866"/>
                    </a:cubicBezTo>
                    <a:cubicBezTo>
                      <a:pt x="2455803" y="211866"/>
                      <a:pt x="2455541" y="211344"/>
                      <a:pt x="2454758" y="211082"/>
                    </a:cubicBezTo>
                    <a:cubicBezTo>
                      <a:pt x="2453974" y="210821"/>
                      <a:pt x="2452667" y="211082"/>
                      <a:pt x="2451884" y="210821"/>
                    </a:cubicBezTo>
                    <a:cubicBezTo>
                      <a:pt x="2451884" y="210821"/>
                      <a:pt x="2451361" y="210821"/>
                      <a:pt x="2451361" y="210560"/>
                    </a:cubicBezTo>
                    <a:cubicBezTo>
                      <a:pt x="2451361" y="210560"/>
                      <a:pt x="2451623" y="210299"/>
                      <a:pt x="2451623" y="210299"/>
                    </a:cubicBezTo>
                    <a:cubicBezTo>
                      <a:pt x="2449272" y="209776"/>
                      <a:pt x="2446920" y="211605"/>
                      <a:pt x="2444830" y="211866"/>
                    </a:cubicBezTo>
                    <a:cubicBezTo>
                      <a:pt x="2444830" y="213434"/>
                      <a:pt x="2446136" y="214479"/>
                      <a:pt x="2447181" y="215524"/>
                    </a:cubicBezTo>
                    <a:cubicBezTo>
                      <a:pt x="2449010" y="217353"/>
                      <a:pt x="2449533" y="219181"/>
                      <a:pt x="2450839" y="221271"/>
                    </a:cubicBezTo>
                    <a:cubicBezTo>
                      <a:pt x="2451361" y="222316"/>
                      <a:pt x="2451884" y="222578"/>
                      <a:pt x="2451361" y="223623"/>
                    </a:cubicBezTo>
                    <a:cubicBezTo>
                      <a:pt x="2450839" y="224668"/>
                      <a:pt x="2449010" y="225974"/>
                      <a:pt x="2447965" y="226235"/>
                    </a:cubicBezTo>
                    <a:cubicBezTo>
                      <a:pt x="2445614" y="226758"/>
                      <a:pt x="2443263" y="225974"/>
                      <a:pt x="2440911" y="227019"/>
                    </a:cubicBezTo>
                    <a:cubicBezTo>
                      <a:pt x="2436992" y="228586"/>
                      <a:pt x="2432551" y="228586"/>
                      <a:pt x="2428371" y="229631"/>
                    </a:cubicBezTo>
                    <a:cubicBezTo>
                      <a:pt x="2424452" y="230415"/>
                      <a:pt x="2421578" y="232505"/>
                      <a:pt x="2418182" y="234595"/>
                    </a:cubicBezTo>
                    <a:cubicBezTo>
                      <a:pt x="2416615" y="235640"/>
                      <a:pt x="2409038" y="238253"/>
                      <a:pt x="2410606" y="240865"/>
                    </a:cubicBezTo>
                    <a:cubicBezTo>
                      <a:pt x="2414263" y="240343"/>
                      <a:pt x="2417921" y="239820"/>
                      <a:pt x="2421578" y="239037"/>
                    </a:cubicBezTo>
                    <a:cubicBezTo>
                      <a:pt x="2423929" y="238514"/>
                      <a:pt x="2426542" y="238253"/>
                      <a:pt x="2428632" y="239037"/>
                    </a:cubicBezTo>
                    <a:cubicBezTo>
                      <a:pt x="2430461" y="239820"/>
                      <a:pt x="2430722" y="241127"/>
                      <a:pt x="2429155" y="242433"/>
                    </a:cubicBezTo>
                    <a:cubicBezTo>
                      <a:pt x="2426542" y="244784"/>
                      <a:pt x="2422623" y="245045"/>
                      <a:pt x="2419750" y="246874"/>
                    </a:cubicBezTo>
                    <a:cubicBezTo>
                      <a:pt x="2418182" y="247919"/>
                      <a:pt x="2419227" y="248703"/>
                      <a:pt x="2420272" y="249748"/>
                    </a:cubicBezTo>
                    <a:cubicBezTo>
                      <a:pt x="2422101" y="251838"/>
                      <a:pt x="2423407" y="253667"/>
                      <a:pt x="2424191" y="256279"/>
                    </a:cubicBezTo>
                    <a:cubicBezTo>
                      <a:pt x="2424713" y="257847"/>
                      <a:pt x="2424713" y="259676"/>
                      <a:pt x="2425759" y="260982"/>
                    </a:cubicBezTo>
                    <a:cubicBezTo>
                      <a:pt x="2426803" y="262288"/>
                      <a:pt x="2428110" y="263333"/>
                      <a:pt x="2428632" y="264901"/>
                    </a:cubicBezTo>
                    <a:cubicBezTo>
                      <a:pt x="2429678" y="269342"/>
                      <a:pt x="2424452" y="268297"/>
                      <a:pt x="2421840" y="268820"/>
                    </a:cubicBezTo>
                    <a:cubicBezTo>
                      <a:pt x="2418443" y="269342"/>
                      <a:pt x="2415569" y="271955"/>
                      <a:pt x="2412696" y="268820"/>
                    </a:cubicBezTo>
                    <a:cubicBezTo>
                      <a:pt x="2410606" y="266730"/>
                      <a:pt x="2408777" y="262550"/>
                      <a:pt x="2405642" y="261766"/>
                    </a:cubicBezTo>
                    <a:cubicBezTo>
                      <a:pt x="2404074" y="261504"/>
                      <a:pt x="2402507" y="262027"/>
                      <a:pt x="2400940" y="262550"/>
                    </a:cubicBezTo>
                    <a:cubicBezTo>
                      <a:pt x="2399110" y="263072"/>
                      <a:pt x="2397282" y="263333"/>
                      <a:pt x="2395453" y="263072"/>
                    </a:cubicBezTo>
                    <a:cubicBezTo>
                      <a:pt x="2392056" y="262811"/>
                      <a:pt x="2389966" y="262550"/>
                      <a:pt x="2387093" y="264901"/>
                    </a:cubicBezTo>
                    <a:cubicBezTo>
                      <a:pt x="2386570" y="267252"/>
                      <a:pt x="2386047" y="269603"/>
                      <a:pt x="2387877" y="271432"/>
                    </a:cubicBezTo>
                    <a:cubicBezTo>
                      <a:pt x="2388660" y="272216"/>
                      <a:pt x="2390228" y="272477"/>
                      <a:pt x="2390750" y="273783"/>
                    </a:cubicBezTo>
                    <a:cubicBezTo>
                      <a:pt x="2391273" y="274828"/>
                      <a:pt x="2390750" y="276657"/>
                      <a:pt x="2389966" y="277441"/>
                    </a:cubicBezTo>
                    <a:cubicBezTo>
                      <a:pt x="2388922" y="278225"/>
                      <a:pt x="2386831" y="277441"/>
                      <a:pt x="2385787" y="277702"/>
                    </a:cubicBezTo>
                    <a:cubicBezTo>
                      <a:pt x="2385525" y="279270"/>
                      <a:pt x="2385525" y="281360"/>
                      <a:pt x="2385525" y="283189"/>
                    </a:cubicBezTo>
                    <a:cubicBezTo>
                      <a:pt x="2380300" y="280315"/>
                      <a:pt x="2376120" y="274828"/>
                      <a:pt x="2370111" y="273261"/>
                    </a:cubicBezTo>
                    <a:cubicBezTo>
                      <a:pt x="2367760" y="272738"/>
                      <a:pt x="2365409" y="272738"/>
                      <a:pt x="2363318" y="271432"/>
                    </a:cubicBezTo>
                    <a:cubicBezTo>
                      <a:pt x="2360706" y="269603"/>
                      <a:pt x="2358355" y="267252"/>
                      <a:pt x="2355481" y="265685"/>
                    </a:cubicBezTo>
                    <a:cubicBezTo>
                      <a:pt x="2353391" y="264640"/>
                      <a:pt x="2351562" y="263595"/>
                      <a:pt x="2349211" y="263333"/>
                    </a:cubicBezTo>
                    <a:cubicBezTo>
                      <a:pt x="2346598" y="263072"/>
                      <a:pt x="2343986" y="263072"/>
                      <a:pt x="2341112" y="263072"/>
                    </a:cubicBezTo>
                    <a:cubicBezTo>
                      <a:pt x="2336148" y="263333"/>
                      <a:pt x="2331184" y="264117"/>
                      <a:pt x="2326482" y="266207"/>
                    </a:cubicBezTo>
                    <a:cubicBezTo>
                      <a:pt x="2324392" y="266991"/>
                      <a:pt x="2322563" y="268036"/>
                      <a:pt x="2320995" y="269603"/>
                    </a:cubicBezTo>
                    <a:cubicBezTo>
                      <a:pt x="2319689" y="270910"/>
                      <a:pt x="2318383" y="273522"/>
                      <a:pt x="2316815" y="274306"/>
                    </a:cubicBezTo>
                    <a:cubicBezTo>
                      <a:pt x="2314986" y="275090"/>
                      <a:pt x="2312374" y="273261"/>
                      <a:pt x="2310545" y="272738"/>
                    </a:cubicBezTo>
                    <a:cubicBezTo>
                      <a:pt x="2308194" y="272216"/>
                      <a:pt x="2305842" y="272477"/>
                      <a:pt x="2303491" y="271955"/>
                    </a:cubicBezTo>
                    <a:cubicBezTo>
                      <a:pt x="2300879" y="271432"/>
                      <a:pt x="2298789" y="269865"/>
                      <a:pt x="2296176" y="269081"/>
                    </a:cubicBezTo>
                    <a:cubicBezTo>
                      <a:pt x="2293564" y="268036"/>
                      <a:pt x="2290951" y="267513"/>
                      <a:pt x="2288600" y="266207"/>
                    </a:cubicBezTo>
                    <a:cubicBezTo>
                      <a:pt x="2286510" y="264901"/>
                      <a:pt x="2284158" y="264901"/>
                      <a:pt x="2281807" y="263856"/>
                    </a:cubicBezTo>
                    <a:cubicBezTo>
                      <a:pt x="2280239" y="263333"/>
                      <a:pt x="2278933" y="261766"/>
                      <a:pt x="2277627" y="260982"/>
                    </a:cubicBezTo>
                    <a:cubicBezTo>
                      <a:pt x="2276320" y="259937"/>
                      <a:pt x="2277104" y="259676"/>
                      <a:pt x="2276582" y="258369"/>
                    </a:cubicBezTo>
                    <a:cubicBezTo>
                      <a:pt x="2276320" y="257586"/>
                      <a:pt x="2275537" y="257324"/>
                      <a:pt x="2275537" y="256541"/>
                    </a:cubicBezTo>
                    <a:cubicBezTo>
                      <a:pt x="2275276" y="256018"/>
                      <a:pt x="2275537" y="255757"/>
                      <a:pt x="2275537" y="255234"/>
                    </a:cubicBezTo>
                    <a:cubicBezTo>
                      <a:pt x="2275537" y="252622"/>
                      <a:pt x="2272402" y="251316"/>
                      <a:pt x="2270312" y="251316"/>
                    </a:cubicBezTo>
                    <a:cubicBezTo>
                      <a:pt x="2266654" y="251316"/>
                      <a:pt x="2266393" y="256018"/>
                      <a:pt x="2264826" y="258369"/>
                    </a:cubicBezTo>
                    <a:cubicBezTo>
                      <a:pt x="2263258" y="260982"/>
                      <a:pt x="2261429" y="263072"/>
                      <a:pt x="2260123" y="265946"/>
                    </a:cubicBezTo>
                    <a:cubicBezTo>
                      <a:pt x="2259600" y="267252"/>
                      <a:pt x="2258556" y="268558"/>
                      <a:pt x="2258294" y="269865"/>
                    </a:cubicBezTo>
                    <a:cubicBezTo>
                      <a:pt x="2258294" y="269865"/>
                      <a:pt x="2258556" y="269865"/>
                      <a:pt x="2258556" y="269865"/>
                    </a:cubicBezTo>
                    <a:cubicBezTo>
                      <a:pt x="2258556" y="270387"/>
                      <a:pt x="2258294" y="270648"/>
                      <a:pt x="2258033" y="270910"/>
                    </a:cubicBezTo>
                    <a:cubicBezTo>
                      <a:pt x="2256726" y="273261"/>
                      <a:pt x="2254898" y="274828"/>
                      <a:pt x="2253331" y="277180"/>
                    </a:cubicBezTo>
                    <a:cubicBezTo>
                      <a:pt x="2252547" y="278486"/>
                      <a:pt x="2251763" y="279792"/>
                      <a:pt x="2251240" y="281098"/>
                    </a:cubicBezTo>
                    <a:cubicBezTo>
                      <a:pt x="2250195" y="283189"/>
                      <a:pt x="2248628" y="285017"/>
                      <a:pt x="2247582" y="287107"/>
                    </a:cubicBezTo>
                    <a:cubicBezTo>
                      <a:pt x="2246538" y="289197"/>
                      <a:pt x="2245493" y="291549"/>
                      <a:pt x="2244187" y="293639"/>
                    </a:cubicBezTo>
                    <a:cubicBezTo>
                      <a:pt x="2243403" y="294684"/>
                      <a:pt x="2242619" y="296774"/>
                      <a:pt x="2241313" y="297558"/>
                    </a:cubicBezTo>
                    <a:cubicBezTo>
                      <a:pt x="2239745" y="298603"/>
                      <a:pt x="2237655" y="297035"/>
                      <a:pt x="2236349" y="297819"/>
                    </a:cubicBezTo>
                    <a:cubicBezTo>
                      <a:pt x="2235043" y="296251"/>
                      <a:pt x="2234259" y="294684"/>
                      <a:pt x="2232430" y="293639"/>
                    </a:cubicBezTo>
                    <a:cubicBezTo>
                      <a:pt x="2230340" y="292332"/>
                      <a:pt x="2228250" y="291549"/>
                      <a:pt x="2226160" y="290504"/>
                    </a:cubicBezTo>
                    <a:cubicBezTo>
                      <a:pt x="2225115" y="289981"/>
                      <a:pt x="2224853" y="289981"/>
                      <a:pt x="2223809" y="289981"/>
                    </a:cubicBezTo>
                    <a:cubicBezTo>
                      <a:pt x="2221196" y="289981"/>
                      <a:pt x="2218061" y="288936"/>
                      <a:pt x="2215971" y="287891"/>
                    </a:cubicBezTo>
                    <a:cubicBezTo>
                      <a:pt x="2214142" y="286846"/>
                      <a:pt x="2212836" y="285279"/>
                      <a:pt x="2211007" y="283972"/>
                    </a:cubicBezTo>
                    <a:cubicBezTo>
                      <a:pt x="2209701" y="283189"/>
                      <a:pt x="2208656" y="282405"/>
                      <a:pt x="2207872" y="281098"/>
                    </a:cubicBezTo>
                    <a:cubicBezTo>
                      <a:pt x="2206827" y="279270"/>
                      <a:pt x="2206827" y="277180"/>
                      <a:pt x="2206305" y="275351"/>
                    </a:cubicBezTo>
                    <a:cubicBezTo>
                      <a:pt x="2205259" y="273000"/>
                      <a:pt x="2202386" y="271693"/>
                      <a:pt x="2200557" y="270387"/>
                    </a:cubicBezTo>
                    <a:cubicBezTo>
                      <a:pt x="2198728" y="269081"/>
                      <a:pt x="2196899" y="268297"/>
                      <a:pt x="2195071" y="267252"/>
                    </a:cubicBezTo>
                    <a:cubicBezTo>
                      <a:pt x="2194025" y="266730"/>
                      <a:pt x="2192197" y="266207"/>
                      <a:pt x="2191674" y="264640"/>
                    </a:cubicBezTo>
                    <a:cubicBezTo>
                      <a:pt x="2190368" y="259937"/>
                      <a:pt x="2198728" y="260982"/>
                      <a:pt x="2201080" y="260459"/>
                    </a:cubicBezTo>
                    <a:cubicBezTo>
                      <a:pt x="2203692" y="259676"/>
                      <a:pt x="2201341" y="255234"/>
                      <a:pt x="2200296" y="253667"/>
                    </a:cubicBezTo>
                    <a:cubicBezTo>
                      <a:pt x="2199250" y="252099"/>
                      <a:pt x="2197683" y="251577"/>
                      <a:pt x="2197422" y="249748"/>
                    </a:cubicBezTo>
                    <a:cubicBezTo>
                      <a:pt x="2197161" y="248181"/>
                      <a:pt x="2196377" y="245307"/>
                      <a:pt x="2194548" y="247919"/>
                    </a:cubicBezTo>
                    <a:cubicBezTo>
                      <a:pt x="2193503" y="249487"/>
                      <a:pt x="2193503" y="251838"/>
                      <a:pt x="2191674" y="252883"/>
                    </a:cubicBezTo>
                    <a:cubicBezTo>
                      <a:pt x="2188800" y="254189"/>
                      <a:pt x="2184620" y="252883"/>
                      <a:pt x="2182792" y="250793"/>
                    </a:cubicBezTo>
                    <a:cubicBezTo>
                      <a:pt x="2181746" y="249748"/>
                      <a:pt x="2180963" y="248442"/>
                      <a:pt x="2179918" y="247397"/>
                    </a:cubicBezTo>
                    <a:cubicBezTo>
                      <a:pt x="2178350" y="246090"/>
                      <a:pt x="2175999" y="245307"/>
                      <a:pt x="2174954" y="243739"/>
                    </a:cubicBezTo>
                    <a:cubicBezTo>
                      <a:pt x="2172864" y="240604"/>
                      <a:pt x="2180702" y="242433"/>
                      <a:pt x="2182008" y="242694"/>
                    </a:cubicBezTo>
                    <a:cubicBezTo>
                      <a:pt x="2183575" y="243217"/>
                      <a:pt x="2185404" y="243478"/>
                      <a:pt x="2186972" y="243739"/>
                    </a:cubicBezTo>
                    <a:cubicBezTo>
                      <a:pt x="2190106" y="244000"/>
                      <a:pt x="2193764" y="243478"/>
                      <a:pt x="2196899" y="243217"/>
                    </a:cubicBezTo>
                    <a:cubicBezTo>
                      <a:pt x="2198728" y="242955"/>
                      <a:pt x="2199512" y="242172"/>
                      <a:pt x="2201080" y="241127"/>
                    </a:cubicBezTo>
                    <a:cubicBezTo>
                      <a:pt x="2203169" y="239820"/>
                      <a:pt x="2203692" y="239298"/>
                      <a:pt x="2203431" y="236947"/>
                    </a:cubicBezTo>
                    <a:cubicBezTo>
                      <a:pt x="2203169" y="234595"/>
                      <a:pt x="2201863" y="232766"/>
                      <a:pt x="2200557" y="230938"/>
                    </a:cubicBezTo>
                    <a:cubicBezTo>
                      <a:pt x="2199773" y="230154"/>
                      <a:pt x="2199250" y="228848"/>
                      <a:pt x="2197944" y="228586"/>
                    </a:cubicBezTo>
                    <a:cubicBezTo>
                      <a:pt x="2197161" y="228325"/>
                      <a:pt x="2196377" y="228586"/>
                      <a:pt x="2195332" y="228586"/>
                    </a:cubicBezTo>
                    <a:cubicBezTo>
                      <a:pt x="2193242" y="228586"/>
                      <a:pt x="2179918" y="227019"/>
                      <a:pt x="2183314" y="223100"/>
                    </a:cubicBezTo>
                    <a:cubicBezTo>
                      <a:pt x="2185665" y="220488"/>
                      <a:pt x="2189846" y="221010"/>
                      <a:pt x="2192980" y="221010"/>
                    </a:cubicBezTo>
                    <a:cubicBezTo>
                      <a:pt x="2195593" y="221010"/>
                      <a:pt x="2200034" y="220488"/>
                      <a:pt x="2196638" y="217091"/>
                    </a:cubicBezTo>
                    <a:cubicBezTo>
                      <a:pt x="2194548" y="215001"/>
                      <a:pt x="2191674" y="214218"/>
                      <a:pt x="2188800" y="213695"/>
                    </a:cubicBezTo>
                    <a:cubicBezTo>
                      <a:pt x="2186972" y="213434"/>
                      <a:pt x="2179656" y="213172"/>
                      <a:pt x="2182269" y="210037"/>
                    </a:cubicBezTo>
                    <a:cubicBezTo>
                      <a:pt x="2184359" y="209776"/>
                      <a:pt x="2186188" y="209776"/>
                      <a:pt x="2188017" y="208731"/>
                    </a:cubicBezTo>
                    <a:cubicBezTo>
                      <a:pt x="2189846" y="207686"/>
                      <a:pt x="2191674" y="206902"/>
                      <a:pt x="2193503" y="206119"/>
                    </a:cubicBezTo>
                    <a:cubicBezTo>
                      <a:pt x="2194809" y="205596"/>
                      <a:pt x="2197161" y="204812"/>
                      <a:pt x="2198206" y="203767"/>
                    </a:cubicBezTo>
                    <a:cubicBezTo>
                      <a:pt x="2199512" y="202200"/>
                      <a:pt x="2196638" y="201155"/>
                      <a:pt x="2195593" y="200632"/>
                    </a:cubicBezTo>
                    <a:cubicBezTo>
                      <a:pt x="2192458" y="199065"/>
                      <a:pt x="2189323" y="197758"/>
                      <a:pt x="2186188" y="196452"/>
                    </a:cubicBezTo>
                    <a:cubicBezTo>
                      <a:pt x="2183837" y="195407"/>
                      <a:pt x="2181746" y="194362"/>
                      <a:pt x="2179656" y="193056"/>
                    </a:cubicBezTo>
                    <a:cubicBezTo>
                      <a:pt x="2174693" y="189921"/>
                      <a:pt x="2169206" y="187831"/>
                      <a:pt x="2163720" y="185480"/>
                    </a:cubicBezTo>
                    <a:cubicBezTo>
                      <a:pt x="2161891" y="184696"/>
                      <a:pt x="2160324" y="183912"/>
                      <a:pt x="2158233" y="183389"/>
                    </a:cubicBezTo>
                    <a:cubicBezTo>
                      <a:pt x="2155882" y="182867"/>
                      <a:pt x="2151441" y="181299"/>
                      <a:pt x="2149351" y="182867"/>
                    </a:cubicBezTo>
                    <a:cubicBezTo>
                      <a:pt x="2148045" y="183912"/>
                      <a:pt x="2147783" y="185741"/>
                      <a:pt x="2146739" y="187047"/>
                    </a:cubicBezTo>
                    <a:cubicBezTo>
                      <a:pt x="2145432" y="188353"/>
                      <a:pt x="2143081" y="188615"/>
                      <a:pt x="2141774" y="190182"/>
                    </a:cubicBezTo>
                    <a:cubicBezTo>
                      <a:pt x="2141774" y="190182"/>
                      <a:pt x="2141774" y="190443"/>
                      <a:pt x="2141774" y="190443"/>
                    </a:cubicBezTo>
                    <a:cubicBezTo>
                      <a:pt x="2139423" y="190443"/>
                      <a:pt x="2137072" y="190182"/>
                      <a:pt x="2134721" y="189660"/>
                    </a:cubicBezTo>
                    <a:cubicBezTo>
                      <a:pt x="2135243" y="188353"/>
                      <a:pt x="2135243" y="185741"/>
                      <a:pt x="2134721" y="184434"/>
                    </a:cubicBezTo>
                    <a:cubicBezTo>
                      <a:pt x="2134198" y="182867"/>
                      <a:pt x="2132370" y="182083"/>
                      <a:pt x="2130802" y="181822"/>
                    </a:cubicBezTo>
                    <a:cubicBezTo>
                      <a:pt x="2127405" y="181561"/>
                      <a:pt x="2124009" y="182606"/>
                      <a:pt x="2120613" y="182867"/>
                    </a:cubicBezTo>
                    <a:cubicBezTo>
                      <a:pt x="2116955" y="183128"/>
                      <a:pt x="2112775" y="184434"/>
                      <a:pt x="2110947" y="180254"/>
                    </a:cubicBezTo>
                    <a:cubicBezTo>
                      <a:pt x="2110424" y="178948"/>
                      <a:pt x="2109640" y="177119"/>
                      <a:pt x="2108334" y="176597"/>
                    </a:cubicBezTo>
                    <a:cubicBezTo>
                      <a:pt x="2107028" y="176074"/>
                      <a:pt x="2105460" y="176858"/>
                      <a:pt x="2104154" y="176858"/>
                    </a:cubicBezTo>
                    <a:cubicBezTo>
                      <a:pt x="2102064" y="176858"/>
                      <a:pt x="2101280" y="175813"/>
                      <a:pt x="2099713" y="174768"/>
                    </a:cubicBezTo>
                    <a:cubicBezTo>
                      <a:pt x="2099451" y="174768"/>
                      <a:pt x="2099451" y="175029"/>
                      <a:pt x="2099451" y="175029"/>
                    </a:cubicBezTo>
                    <a:cubicBezTo>
                      <a:pt x="2098667" y="174246"/>
                      <a:pt x="2098406" y="172939"/>
                      <a:pt x="2097623" y="172156"/>
                    </a:cubicBezTo>
                    <a:cubicBezTo>
                      <a:pt x="2096839" y="171111"/>
                      <a:pt x="2096839" y="170065"/>
                      <a:pt x="2096839" y="168759"/>
                    </a:cubicBezTo>
                    <a:cubicBezTo>
                      <a:pt x="2096839" y="167714"/>
                      <a:pt x="2097100" y="166930"/>
                      <a:pt x="2096055" y="166147"/>
                    </a:cubicBezTo>
                    <a:cubicBezTo>
                      <a:pt x="2094748" y="165102"/>
                      <a:pt x="2093181" y="166408"/>
                      <a:pt x="2092920" y="167714"/>
                    </a:cubicBezTo>
                    <a:cubicBezTo>
                      <a:pt x="2092397" y="169020"/>
                      <a:pt x="2092136" y="170327"/>
                      <a:pt x="2091353" y="171372"/>
                    </a:cubicBezTo>
                    <a:cubicBezTo>
                      <a:pt x="2090046" y="173462"/>
                      <a:pt x="2088217" y="174507"/>
                      <a:pt x="2086127" y="175813"/>
                    </a:cubicBezTo>
                    <a:cubicBezTo>
                      <a:pt x="2084821" y="176597"/>
                      <a:pt x="2083515" y="178164"/>
                      <a:pt x="2081947" y="178426"/>
                    </a:cubicBezTo>
                    <a:cubicBezTo>
                      <a:pt x="2080119" y="178948"/>
                      <a:pt x="2078551" y="178426"/>
                      <a:pt x="2076984" y="177381"/>
                    </a:cubicBezTo>
                    <a:cubicBezTo>
                      <a:pt x="2075938" y="176336"/>
                      <a:pt x="2074632" y="175291"/>
                      <a:pt x="2072803" y="175813"/>
                    </a:cubicBezTo>
                    <a:cubicBezTo>
                      <a:pt x="2069407" y="176858"/>
                      <a:pt x="2066272" y="183651"/>
                      <a:pt x="2068362" y="186786"/>
                    </a:cubicBezTo>
                    <a:cubicBezTo>
                      <a:pt x="2069407" y="188092"/>
                      <a:pt x="2070975" y="189137"/>
                      <a:pt x="2071497" y="190705"/>
                    </a:cubicBezTo>
                    <a:cubicBezTo>
                      <a:pt x="2072019" y="192011"/>
                      <a:pt x="2071758" y="193578"/>
                      <a:pt x="2071758" y="194885"/>
                    </a:cubicBezTo>
                    <a:cubicBezTo>
                      <a:pt x="2071758" y="198542"/>
                      <a:pt x="2071497" y="201939"/>
                      <a:pt x="2069146" y="205074"/>
                    </a:cubicBezTo>
                    <a:cubicBezTo>
                      <a:pt x="2067056" y="207947"/>
                      <a:pt x="2063921" y="210037"/>
                      <a:pt x="2060263" y="210299"/>
                    </a:cubicBezTo>
                    <a:cubicBezTo>
                      <a:pt x="2056866" y="210299"/>
                      <a:pt x="2053209" y="208731"/>
                      <a:pt x="2050074" y="207425"/>
                    </a:cubicBezTo>
                    <a:cubicBezTo>
                      <a:pt x="2047200" y="206380"/>
                      <a:pt x="2044588" y="205596"/>
                      <a:pt x="2041453" y="206119"/>
                    </a:cubicBezTo>
                    <a:cubicBezTo>
                      <a:pt x="2037011" y="206902"/>
                      <a:pt x="2032831" y="207686"/>
                      <a:pt x="2028128" y="207686"/>
                    </a:cubicBezTo>
                    <a:cubicBezTo>
                      <a:pt x="2023426" y="207686"/>
                      <a:pt x="2018462" y="207947"/>
                      <a:pt x="2013499" y="207425"/>
                    </a:cubicBezTo>
                    <a:cubicBezTo>
                      <a:pt x="2011147" y="207164"/>
                      <a:pt x="2008796" y="206641"/>
                      <a:pt x="2006706" y="206641"/>
                    </a:cubicBezTo>
                    <a:cubicBezTo>
                      <a:pt x="2005139" y="206641"/>
                      <a:pt x="2003571" y="206641"/>
                      <a:pt x="2002003" y="206641"/>
                    </a:cubicBezTo>
                    <a:cubicBezTo>
                      <a:pt x="1993904" y="206380"/>
                      <a:pt x="1986067" y="204812"/>
                      <a:pt x="1977968" y="203506"/>
                    </a:cubicBezTo>
                    <a:cubicBezTo>
                      <a:pt x="1974833" y="202984"/>
                      <a:pt x="1972220" y="200894"/>
                      <a:pt x="1969608" y="199065"/>
                    </a:cubicBezTo>
                    <a:cubicBezTo>
                      <a:pt x="1968301" y="198020"/>
                      <a:pt x="1966473" y="196975"/>
                      <a:pt x="1966473" y="195146"/>
                    </a:cubicBezTo>
                    <a:cubicBezTo>
                      <a:pt x="1966473" y="193840"/>
                      <a:pt x="1967257" y="192272"/>
                      <a:pt x="1967779" y="191227"/>
                    </a:cubicBezTo>
                    <a:cubicBezTo>
                      <a:pt x="1968301" y="189921"/>
                      <a:pt x="1969085" y="189137"/>
                      <a:pt x="1970392" y="188615"/>
                    </a:cubicBezTo>
                    <a:cubicBezTo>
                      <a:pt x="1971436" y="188092"/>
                      <a:pt x="1973788" y="187308"/>
                      <a:pt x="1973788" y="186002"/>
                    </a:cubicBezTo>
                    <a:cubicBezTo>
                      <a:pt x="1973788" y="183389"/>
                      <a:pt x="1967257" y="182867"/>
                      <a:pt x="1965427" y="182606"/>
                    </a:cubicBezTo>
                    <a:cubicBezTo>
                      <a:pt x="1962554" y="182344"/>
                      <a:pt x="1959419" y="182344"/>
                      <a:pt x="1956545" y="182344"/>
                    </a:cubicBezTo>
                    <a:cubicBezTo>
                      <a:pt x="1948707" y="182083"/>
                      <a:pt x="1941131" y="180777"/>
                      <a:pt x="1933293" y="180254"/>
                    </a:cubicBezTo>
                    <a:cubicBezTo>
                      <a:pt x="1929636" y="179993"/>
                      <a:pt x="1925978" y="180254"/>
                      <a:pt x="1922320" y="180254"/>
                    </a:cubicBezTo>
                    <a:cubicBezTo>
                      <a:pt x="1917879" y="180254"/>
                      <a:pt x="1913438" y="179993"/>
                      <a:pt x="1908997" y="179471"/>
                    </a:cubicBezTo>
                    <a:cubicBezTo>
                      <a:pt x="1904294" y="178948"/>
                      <a:pt x="1899069" y="178687"/>
                      <a:pt x="1894366" y="179209"/>
                    </a:cubicBezTo>
                    <a:cubicBezTo>
                      <a:pt x="1892537" y="179471"/>
                      <a:pt x="1892015" y="180516"/>
                      <a:pt x="1890447" y="181299"/>
                    </a:cubicBezTo>
                    <a:cubicBezTo>
                      <a:pt x="1888880" y="182083"/>
                      <a:pt x="1886790" y="182083"/>
                      <a:pt x="1885222" y="182083"/>
                    </a:cubicBezTo>
                    <a:cubicBezTo>
                      <a:pt x="1882610" y="182344"/>
                      <a:pt x="1879997" y="182344"/>
                      <a:pt x="1877385" y="182344"/>
                    </a:cubicBezTo>
                    <a:cubicBezTo>
                      <a:pt x="1875034" y="182344"/>
                      <a:pt x="1872943" y="183128"/>
                      <a:pt x="1870592" y="183128"/>
                    </a:cubicBezTo>
                    <a:cubicBezTo>
                      <a:pt x="1867980" y="183389"/>
                      <a:pt x="1865106" y="182083"/>
                      <a:pt x="1862493" y="182867"/>
                    </a:cubicBezTo>
                    <a:cubicBezTo>
                      <a:pt x="1860142" y="183389"/>
                      <a:pt x="1859619" y="185218"/>
                      <a:pt x="1859881" y="187570"/>
                    </a:cubicBezTo>
                    <a:cubicBezTo>
                      <a:pt x="1860403" y="189921"/>
                      <a:pt x="1861187" y="192272"/>
                      <a:pt x="1860142" y="194885"/>
                    </a:cubicBezTo>
                    <a:cubicBezTo>
                      <a:pt x="1859619" y="196191"/>
                      <a:pt x="1858574" y="197497"/>
                      <a:pt x="1857007" y="197497"/>
                    </a:cubicBezTo>
                    <a:cubicBezTo>
                      <a:pt x="1855700" y="197497"/>
                      <a:pt x="1853349" y="196713"/>
                      <a:pt x="1852827" y="195668"/>
                    </a:cubicBezTo>
                    <a:cubicBezTo>
                      <a:pt x="1852043" y="194623"/>
                      <a:pt x="1852827" y="192272"/>
                      <a:pt x="1852565" y="190966"/>
                    </a:cubicBezTo>
                    <a:cubicBezTo>
                      <a:pt x="1852565" y="189660"/>
                      <a:pt x="1851521" y="188353"/>
                      <a:pt x="1851781" y="187047"/>
                    </a:cubicBezTo>
                    <a:cubicBezTo>
                      <a:pt x="1852043" y="186002"/>
                      <a:pt x="1852827" y="184957"/>
                      <a:pt x="1853349" y="183912"/>
                    </a:cubicBezTo>
                    <a:cubicBezTo>
                      <a:pt x="1854394" y="181822"/>
                      <a:pt x="1855962" y="179209"/>
                      <a:pt x="1854656" y="176858"/>
                    </a:cubicBezTo>
                    <a:cubicBezTo>
                      <a:pt x="1853611" y="175029"/>
                      <a:pt x="1850998" y="174246"/>
                      <a:pt x="1849692" y="172678"/>
                    </a:cubicBezTo>
                    <a:cubicBezTo>
                      <a:pt x="1848124" y="171111"/>
                      <a:pt x="1847079" y="169543"/>
                      <a:pt x="1844989" y="168759"/>
                    </a:cubicBezTo>
                    <a:cubicBezTo>
                      <a:pt x="1846034" y="172156"/>
                      <a:pt x="1845773" y="175291"/>
                      <a:pt x="1842638" y="177381"/>
                    </a:cubicBezTo>
                    <a:cubicBezTo>
                      <a:pt x="1840025" y="179209"/>
                      <a:pt x="1837152" y="178948"/>
                      <a:pt x="1834278" y="178426"/>
                    </a:cubicBezTo>
                    <a:cubicBezTo>
                      <a:pt x="1830881" y="178164"/>
                      <a:pt x="1828008" y="177381"/>
                      <a:pt x="1825134" y="176074"/>
                    </a:cubicBezTo>
                    <a:cubicBezTo>
                      <a:pt x="1822521" y="174768"/>
                      <a:pt x="1819386" y="173984"/>
                      <a:pt x="1816774" y="172417"/>
                    </a:cubicBezTo>
                    <a:cubicBezTo>
                      <a:pt x="1814161" y="170849"/>
                      <a:pt x="1813900" y="168237"/>
                      <a:pt x="1813900" y="165624"/>
                    </a:cubicBezTo>
                    <a:cubicBezTo>
                      <a:pt x="1811549" y="165624"/>
                      <a:pt x="1808936" y="166147"/>
                      <a:pt x="1806323" y="165624"/>
                    </a:cubicBezTo>
                    <a:cubicBezTo>
                      <a:pt x="1805017" y="165363"/>
                      <a:pt x="1803972" y="164840"/>
                      <a:pt x="1802666" y="164840"/>
                    </a:cubicBezTo>
                    <a:cubicBezTo>
                      <a:pt x="1799008" y="164318"/>
                      <a:pt x="1795089" y="165885"/>
                      <a:pt x="1791432" y="164840"/>
                    </a:cubicBezTo>
                    <a:cubicBezTo>
                      <a:pt x="1788036" y="163795"/>
                      <a:pt x="1784117" y="163273"/>
                      <a:pt x="1780459" y="164318"/>
                    </a:cubicBezTo>
                    <a:cubicBezTo>
                      <a:pt x="1778630" y="164840"/>
                      <a:pt x="1778369" y="167192"/>
                      <a:pt x="1777585" y="168759"/>
                    </a:cubicBezTo>
                    <a:cubicBezTo>
                      <a:pt x="1776541" y="170849"/>
                      <a:pt x="1775234" y="172417"/>
                      <a:pt x="1773405" y="173723"/>
                    </a:cubicBezTo>
                    <a:cubicBezTo>
                      <a:pt x="1772360" y="174768"/>
                      <a:pt x="1768964" y="176336"/>
                      <a:pt x="1770270" y="178164"/>
                    </a:cubicBezTo>
                    <a:cubicBezTo>
                      <a:pt x="1770793" y="178948"/>
                      <a:pt x="1773144" y="179471"/>
                      <a:pt x="1774189" y="179471"/>
                    </a:cubicBezTo>
                    <a:cubicBezTo>
                      <a:pt x="1778108" y="180254"/>
                      <a:pt x="1782549" y="179993"/>
                      <a:pt x="1786729" y="179209"/>
                    </a:cubicBezTo>
                    <a:cubicBezTo>
                      <a:pt x="1789342" y="178687"/>
                      <a:pt x="1790910" y="178164"/>
                      <a:pt x="1793261" y="176858"/>
                    </a:cubicBezTo>
                    <a:cubicBezTo>
                      <a:pt x="1794828" y="176074"/>
                      <a:pt x="1796918" y="176336"/>
                      <a:pt x="1798486" y="176336"/>
                    </a:cubicBezTo>
                    <a:cubicBezTo>
                      <a:pt x="1798486" y="178687"/>
                      <a:pt x="1796657" y="179209"/>
                      <a:pt x="1794567" y="180254"/>
                    </a:cubicBezTo>
                    <a:cubicBezTo>
                      <a:pt x="1792216" y="181299"/>
                      <a:pt x="1790648" y="182867"/>
                      <a:pt x="1788558" y="184434"/>
                    </a:cubicBezTo>
                    <a:cubicBezTo>
                      <a:pt x="1784901" y="187047"/>
                      <a:pt x="1779414" y="184434"/>
                      <a:pt x="1775495" y="183651"/>
                    </a:cubicBezTo>
                    <a:cubicBezTo>
                      <a:pt x="1772622" y="183128"/>
                      <a:pt x="1769748" y="182606"/>
                      <a:pt x="1766874" y="182606"/>
                    </a:cubicBezTo>
                    <a:cubicBezTo>
                      <a:pt x="1764000" y="182606"/>
                      <a:pt x="1764523" y="184434"/>
                      <a:pt x="1764261" y="186525"/>
                    </a:cubicBezTo>
                    <a:cubicBezTo>
                      <a:pt x="1763739" y="190966"/>
                      <a:pt x="1760081" y="193840"/>
                      <a:pt x="1755901" y="194362"/>
                    </a:cubicBezTo>
                    <a:cubicBezTo>
                      <a:pt x="1753550" y="194623"/>
                      <a:pt x="1751460" y="194362"/>
                      <a:pt x="1749109" y="194623"/>
                    </a:cubicBezTo>
                    <a:cubicBezTo>
                      <a:pt x="1746757" y="194885"/>
                      <a:pt x="1744929" y="195668"/>
                      <a:pt x="1742578" y="196452"/>
                    </a:cubicBezTo>
                    <a:cubicBezTo>
                      <a:pt x="1739442" y="197758"/>
                      <a:pt x="1736569" y="199065"/>
                      <a:pt x="1733172" y="200110"/>
                    </a:cubicBezTo>
                    <a:cubicBezTo>
                      <a:pt x="1730037" y="201155"/>
                      <a:pt x="1727425" y="201155"/>
                      <a:pt x="1724290" y="201155"/>
                    </a:cubicBezTo>
                    <a:cubicBezTo>
                      <a:pt x="1721416" y="201155"/>
                      <a:pt x="1719065" y="202200"/>
                      <a:pt x="1716452" y="202461"/>
                    </a:cubicBezTo>
                    <a:cubicBezTo>
                      <a:pt x="1714362" y="202722"/>
                      <a:pt x="1712010" y="202461"/>
                      <a:pt x="1709921" y="202461"/>
                    </a:cubicBezTo>
                    <a:cubicBezTo>
                      <a:pt x="1707831" y="202461"/>
                      <a:pt x="1705218" y="202200"/>
                      <a:pt x="1703128" y="202722"/>
                    </a:cubicBezTo>
                    <a:cubicBezTo>
                      <a:pt x="1700777" y="203506"/>
                      <a:pt x="1699209" y="205074"/>
                      <a:pt x="1697903" y="207164"/>
                    </a:cubicBezTo>
                    <a:cubicBezTo>
                      <a:pt x="1696858" y="209254"/>
                      <a:pt x="1696074" y="210821"/>
                      <a:pt x="1694245" y="212127"/>
                    </a:cubicBezTo>
                    <a:cubicBezTo>
                      <a:pt x="1692678" y="213172"/>
                      <a:pt x="1690065" y="214218"/>
                      <a:pt x="1687975" y="214218"/>
                    </a:cubicBezTo>
                    <a:cubicBezTo>
                      <a:pt x="1685624" y="214479"/>
                      <a:pt x="1683795" y="214479"/>
                      <a:pt x="1681705" y="215524"/>
                    </a:cubicBezTo>
                    <a:cubicBezTo>
                      <a:pt x="1679353" y="216569"/>
                      <a:pt x="1676218" y="216830"/>
                      <a:pt x="1673867" y="215524"/>
                    </a:cubicBezTo>
                    <a:cubicBezTo>
                      <a:pt x="1674651" y="215524"/>
                      <a:pt x="1675958" y="214740"/>
                      <a:pt x="1676741" y="214479"/>
                    </a:cubicBezTo>
                    <a:cubicBezTo>
                      <a:pt x="1677786" y="213956"/>
                      <a:pt x="1678570" y="213172"/>
                      <a:pt x="1679615" y="212650"/>
                    </a:cubicBezTo>
                    <a:cubicBezTo>
                      <a:pt x="1681444" y="211344"/>
                      <a:pt x="1682489" y="209254"/>
                      <a:pt x="1684318" y="207686"/>
                    </a:cubicBezTo>
                    <a:cubicBezTo>
                      <a:pt x="1685624" y="206380"/>
                      <a:pt x="1687191" y="205335"/>
                      <a:pt x="1688497" y="204029"/>
                    </a:cubicBezTo>
                    <a:cubicBezTo>
                      <a:pt x="1689281" y="202984"/>
                      <a:pt x="1690065" y="201677"/>
                      <a:pt x="1690849" y="200632"/>
                    </a:cubicBezTo>
                    <a:cubicBezTo>
                      <a:pt x="1691110" y="200110"/>
                      <a:pt x="1691633" y="199326"/>
                      <a:pt x="1691894" y="198803"/>
                    </a:cubicBezTo>
                    <a:cubicBezTo>
                      <a:pt x="1692416" y="198020"/>
                      <a:pt x="1693200" y="198020"/>
                      <a:pt x="1694245" y="197497"/>
                    </a:cubicBezTo>
                    <a:cubicBezTo>
                      <a:pt x="1695552" y="196975"/>
                      <a:pt x="1696596" y="195668"/>
                      <a:pt x="1697641" y="194885"/>
                    </a:cubicBezTo>
                    <a:cubicBezTo>
                      <a:pt x="1701299" y="192795"/>
                      <a:pt x="1705740" y="192533"/>
                      <a:pt x="1709398" y="190182"/>
                    </a:cubicBezTo>
                    <a:cubicBezTo>
                      <a:pt x="1712533" y="188092"/>
                      <a:pt x="1714362" y="184957"/>
                      <a:pt x="1717497" y="183128"/>
                    </a:cubicBezTo>
                    <a:cubicBezTo>
                      <a:pt x="1720893" y="181038"/>
                      <a:pt x="1724812" y="181038"/>
                      <a:pt x="1728469" y="179993"/>
                    </a:cubicBezTo>
                    <a:cubicBezTo>
                      <a:pt x="1732127" y="178948"/>
                      <a:pt x="1735001" y="176858"/>
                      <a:pt x="1738136" y="175029"/>
                    </a:cubicBezTo>
                    <a:cubicBezTo>
                      <a:pt x="1742316" y="172678"/>
                      <a:pt x="1746757" y="171633"/>
                      <a:pt x="1751198" y="169804"/>
                    </a:cubicBezTo>
                    <a:cubicBezTo>
                      <a:pt x="1755901" y="167975"/>
                      <a:pt x="1760081" y="165102"/>
                      <a:pt x="1764523" y="163012"/>
                    </a:cubicBezTo>
                    <a:cubicBezTo>
                      <a:pt x="1767919" y="161444"/>
                      <a:pt x="1772360" y="160138"/>
                      <a:pt x="1774711" y="157003"/>
                    </a:cubicBezTo>
                    <a:cubicBezTo>
                      <a:pt x="1776541" y="154652"/>
                      <a:pt x="1776018" y="151517"/>
                      <a:pt x="1777324" y="148904"/>
                    </a:cubicBezTo>
                    <a:cubicBezTo>
                      <a:pt x="1778892" y="146030"/>
                      <a:pt x="1783072" y="146030"/>
                      <a:pt x="1785945" y="145769"/>
                    </a:cubicBezTo>
                    <a:cubicBezTo>
                      <a:pt x="1789864" y="145246"/>
                      <a:pt x="1793522" y="144201"/>
                      <a:pt x="1797180" y="142373"/>
                    </a:cubicBezTo>
                    <a:cubicBezTo>
                      <a:pt x="1803972" y="139238"/>
                      <a:pt x="1810504" y="135580"/>
                      <a:pt x="1816512" y="131139"/>
                    </a:cubicBezTo>
                    <a:cubicBezTo>
                      <a:pt x="1822783" y="126697"/>
                      <a:pt x="1830620" y="124607"/>
                      <a:pt x="1837412" y="120950"/>
                    </a:cubicBezTo>
                    <a:cubicBezTo>
                      <a:pt x="1841070" y="119121"/>
                      <a:pt x="1844467" y="117292"/>
                      <a:pt x="1848124" y="115202"/>
                    </a:cubicBezTo>
                    <a:cubicBezTo>
                      <a:pt x="1851781" y="113373"/>
                      <a:pt x="1855700" y="111283"/>
                      <a:pt x="1858052" y="107887"/>
                    </a:cubicBezTo>
                    <a:cubicBezTo>
                      <a:pt x="1859881" y="105275"/>
                      <a:pt x="1860403" y="101878"/>
                      <a:pt x="1857007" y="100311"/>
                    </a:cubicBezTo>
                    <a:cubicBezTo>
                      <a:pt x="1853872" y="98743"/>
                      <a:pt x="1850214" y="100049"/>
                      <a:pt x="1846818" y="100311"/>
                    </a:cubicBezTo>
                    <a:cubicBezTo>
                      <a:pt x="1845250" y="100311"/>
                      <a:pt x="1843421" y="100049"/>
                      <a:pt x="1842115" y="99004"/>
                    </a:cubicBezTo>
                    <a:cubicBezTo>
                      <a:pt x="1839764" y="97437"/>
                      <a:pt x="1838196" y="94041"/>
                      <a:pt x="1836890" y="91428"/>
                    </a:cubicBezTo>
                    <a:cubicBezTo>
                      <a:pt x="1836368" y="90383"/>
                      <a:pt x="1835323" y="88293"/>
                      <a:pt x="1835845" y="87248"/>
                    </a:cubicBezTo>
                    <a:cubicBezTo>
                      <a:pt x="1836629" y="85680"/>
                      <a:pt x="1839764" y="86725"/>
                      <a:pt x="1841070" y="86987"/>
                    </a:cubicBezTo>
                    <a:cubicBezTo>
                      <a:pt x="1844728" y="87509"/>
                      <a:pt x="1846556" y="90906"/>
                      <a:pt x="1849953" y="90906"/>
                    </a:cubicBezTo>
                    <a:cubicBezTo>
                      <a:pt x="1851259" y="90906"/>
                      <a:pt x="1852565" y="90644"/>
                      <a:pt x="1853872" y="91167"/>
                    </a:cubicBezTo>
                    <a:cubicBezTo>
                      <a:pt x="1854917" y="91428"/>
                      <a:pt x="1855962" y="92212"/>
                      <a:pt x="1857007" y="92473"/>
                    </a:cubicBezTo>
                    <a:cubicBezTo>
                      <a:pt x="1858313" y="92996"/>
                      <a:pt x="1860665" y="94041"/>
                      <a:pt x="1861709" y="92734"/>
                    </a:cubicBezTo>
                    <a:cubicBezTo>
                      <a:pt x="1862755" y="91951"/>
                      <a:pt x="1862755" y="90383"/>
                      <a:pt x="1863277" y="89338"/>
                    </a:cubicBezTo>
                    <a:cubicBezTo>
                      <a:pt x="1863799" y="88032"/>
                      <a:pt x="1864844" y="87248"/>
                      <a:pt x="1865628" y="86203"/>
                    </a:cubicBezTo>
                    <a:cubicBezTo>
                      <a:pt x="1867457" y="83852"/>
                      <a:pt x="1863538" y="84113"/>
                      <a:pt x="1862232" y="84113"/>
                    </a:cubicBezTo>
                    <a:cubicBezTo>
                      <a:pt x="1859619" y="84113"/>
                      <a:pt x="1857007" y="84635"/>
                      <a:pt x="1856223" y="81500"/>
                    </a:cubicBezTo>
                    <a:cubicBezTo>
                      <a:pt x="1855700" y="78888"/>
                      <a:pt x="1855962" y="76275"/>
                      <a:pt x="1855439" y="73663"/>
                    </a:cubicBezTo>
                    <a:cubicBezTo>
                      <a:pt x="1854917" y="70528"/>
                      <a:pt x="1852305" y="68960"/>
                      <a:pt x="1849430" y="68699"/>
                    </a:cubicBezTo>
                    <a:cubicBezTo>
                      <a:pt x="1846296" y="68438"/>
                      <a:pt x="1846296" y="71834"/>
                      <a:pt x="1845773" y="74185"/>
                    </a:cubicBezTo>
                    <a:cubicBezTo>
                      <a:pt x="1845512" y="75492"/>
                      <a:pt x="1844989" y="77582"/>
                      <a:pt x="1843421" y="77059"/>
                    </a:cubicBezTo>
                    <a:cubicBezTo>
                      <a:pt x="1842115" y="76798"/>
                      <a:pt x="1842377" y="75230"/>
                      <a:pt x="1842377" y="74447"/>
                    </a:cubicBezTo>
                    <a:cubicBezTo>
                      <a:pt x="1842115" y="73140"/>
                      <a:pt x="1841854" y="71834"/>
                      <a:pt x="1841854" y="70528"/>
                    </a:cubicBezTo>
                    <a:cubicBezTo>
                      <a:pt x="1842115" y="65825"/>
                      <a:pt x="1836106" y="62951"/>
                      <a:pt x="1832710" y="60861"/>
                    </a:cubicBezTo>
                    <a:cubicBezTo>
                      <a:pt x="1829052" y="58510"/>
                      <a:pt x="1825134" y="56681"/>
                      <a:pt x="1820954" y="54853"/>
                    </a:cubicBezTo>
                    <a:cubicBezTo>
                      <a:pt x="1817818" y="53285"/>
                      <a:pt x="1815467" y="51456"/>
                      <a:pt x="1813116" y="49105"/>
                    </a:cubicBezTo>
                    <a:cubicBezTo>
                      <a:pt x="1807891" y="44141"/>
                      <a:pt x="1798224" y="41529"/>
                      <a:pt x="1791171" y="43096"/>
                    </a:cubicBezTo>
                    <a:cubicBezTo>
                      <a:pt x="1785945" y="44141"/>
                      <a:pt x="1780459" y="52762"/>
                      <a:pt x="1774711" y="48582"/>
                    </a:cubicBezTo>
                    <a:cubicBezTo>
                      <a:pt x="1772360" y="46754"/>
                      <a:pt x="1770270" y="45186"/>
                      <a:pt x="1767135" y="44925"/>
                    </a:cubicBezTo>
                    <a:cubicBezTo>
                      <a:pt x="1762955" y="44664"/>
                      <a:pt x="1758514" y="45186"/>
                      <a:pt x="1754334" y="45447"/>
                    </a:cubicBezTo>
                    <a:cubicBezTo>
                      <a:pt x="1751721" y="45709"/>
                      <a:pt x="1748847" y="45709"/>
                      <a:pt x="1746235" y="45709"/>
                    </a:cubicBezTo>
                    <a:cubicBezTo>
                      <a:pt x="1744667" y="45709"/>
                      <a:pt x="1742838" y="45447"/>
                      <a:pt x="1741271" y="45447"/>
                    </a:cubicBezTo>
                    <a:cubicBezTo>
                      <a:pt x="1737875" y="45709"/>
                      <a:pt x="1736307" y="48582"/>
                      <a:pt x="1735785" y="51717"/>
                    </a:cubicBezTo>
                    <a:cubicBezTo>
                      <a:pt x="1735262" y="54853"/>
                      <a:pt x="1733694" y="56681"/>
                      <a:pt x="1730298" y="56681"/>
                    </a:cubicBezTo>
                    <a:cubicBezTo>
                      <a:pt x="1727425" y="56681"/>
                      <a:pt x="1724812" y="55114"/>
                      <a:pt x="1721938" y="55636"/>
                    </a:cubicBezTo>
                    <a:cubicBezTo>
                      <a:pt x="1718803" y="56159"/>
                      <a:pt x="1716452" y="57465"/>
                      <a:pt x="1713056" y="57204"/>
                    </a:cubicBezTo>
                    <a:cubicBezTo>
                      <a:pt x="1710182" y="56943"/>
                      <a:pt x="1706785" y="57204"/>
                      <a:pt x="1703912" y="56420"/>
                    </a:cubicBezTo>
                    <a:cubicBezTo>
                      <a:pt x="1697119" y="54330"/>
                      <a:pt x="1710965" y="45970"/>
                      <a:pt x="1713056" y="44664"/>
                    </a:cubicBezTo>
                    <a:cubicBezTo>
                      <a:pt x="1715146" y="43357"/>
                      <a:pt x="1717235" y="42312"/>
                      <a:pt x="1719065" y="41006"/>
                    </a:cubicBezTo>
                    <a:cubicBezTo>
                      <a:pt x="1720109" y="40222"/>
                      <a:pt x="1722722" y="38916"/>
                      <a:pt x="1722983" y="37348"/>
                    </a:cubicBezTo>
                    <a:cubicBezTo>
                      <a:pt x="1723244" y="34997"/>
                      <a:pt x="1718542" y="34475"/>
                      <a:pt x="1716974" y="34475"/>
                    </a:cubicBezTo>
                    <a:cubicBezTo>
                      <a:pt x="1713840" y="34475"/>
                      <a:pt x="1710704" y="35258"/>
                      <a:pt x="1707569" y="33952"/>
                    </a:cubicBezTo>
                    <a:cubicBezTo>
                      <a:pt x="1706263" y="33430"/>
                      <a:pt x="1705218" y="32646"/>
                      <a:pt x="1703912" y="32123"/>
                    </a:cubicBezTo>
                    <a:cubicBezTo>
                      <a:pt x="1701560" y="31340"/>
                      <a:pt x="1698164" y="30817"/>
                      <a:pt x="1695813" y="31340"/>
                    </a:cubicBezTo>
                    <a:cubicBezTo>
                      <a:pt x="1693462" y="32123"/>
                      <a:pt x="1691110" y="32907"/>
                      <a:pt x="1688759" y="33430"/>
                    </a:cubicBezTo>
                    <a:cubicBezTo>
                      <a:pt x="1687714" y="33691"/>
                      <a:pt x="1685101" y="33691"/>
                      <a:pt x="1684578" y="32646"/>
                    </a:cubicBezTo>
                    <a:cubicBezTo>
                      <a:pt x="1683795" y="31078"/>
                      <a:pt x="1686146" y="30817"/>
                      <a:pt x="1686146" y="29250"/>
                    </a:cubicBezTo>
                    <a:cubicBezTo>
                      <a:pt x="1686146" y="27943"/>
                      <a:pt x="1683534" y="28205"/>
                      <a:pt x="1682750" y="28466"/>
                    </a:cubicBezTo>
                    <a:cubicBezTo>
                      <a:pt x="1681966" y="28727"/>
                      <a:pt x="1681183" y="29250"/>
                      <a:pt x="1680399" y="29511"/>
                    </a:cubicBezTo>
                    <a:cubicBezTo>
                      <a:pt x="1678831" y="30295"/>
                      <a:pt x="1676218" y="30556"/>
                      <a:pt x="1674390" y="30556"/>
                    </a:cubicBezTo>
                    <a:cubicBezTo>
                      <a:pt x="1671255" y="30556"/>
                      <a:pt x="1668120" y="30817"/>
                      <a:pt x="1664984" y="31078"/>
                    </a:cubicBezTo>
                    <a:cubicBezTo>
                      <a:pt x="1662372" y="31340"/>
                      <a:pt x="1659498" y="31078"/>
                      <a:pt x="1656624" y="30817"/>
                    </a:cubicBezTo>
                    <a:cubicBezTo>
                      <a:pt x="1655318" y="30817"/>
                      <a:pt x="1653228" y="30556"/>
                      <a:pt x="1654273" y="28727"/>
                    </a:cubicBezTo>
                    <a:cubicBezTo>
                      <a:pt x="1658453" y="27421"/>
                      <a:pt x="1662895" y="26637"/>
                      <a:pt x="1667075" y="25853"/>
                    </a:cubicBezTo>
                    <a:cubicBezTo>
                      <a:pt x="1671777" y="24808"/>
                      <a:pt x="1675958" y="23241"/>
                      <a:pt x="1680399" y="20889"/>
                    </a:cubicBezTo>
                    <a:cubicBezTo>
                      <a:pt x="1684056" y="18799"/>
                      <a:pt x="1687714" y="17232"/>
                      <a:pt x="1691371" y="15664"/>
                    </a:cubicBezTo>
                    <a:cubicBezTo>
                      <a:pt x="1693722" y="14619"/>
                      <a:pt x="1696335" y="13313"/>
                      <a:pt x="1693462" y="11223"/>
                    </a:cubicBezTo>
                    <a:cubicBezTo>
                      <a:pt x="1690065" y="8611"/>
                      <a:pt x="1685362" y="7304"/>
                      <a:pt x="1681444" y="5998"/>
                    </a:cubicBezTo>
                    <a:cubicBezTo>
                      <a:pt x="1677786" y="4953"/>
                      <a:pt x="1673867" y="4692"/>
                      <a:pt x="1670209" y="4169"/>
                    </a:cubicBezTo>
                    <a:cubicBezTo>
                      <a:pt x="1662111" y="3124"/>
                      <a:pt x="1654012" y="-1056"/>
                      <a:pt x="1645913" y="250"/>
                    </a:cubicBezTo>
                    <a:cubicBezTo>
                      <a:pt x="1641211" y="1034"/>
                      <a:pt x="1637030" y="3385"/>
                      <a:pt x="1632851" y="5214"/>
                    </a:cubicBezTo>
                    <a:cubicBezTo>
                      <a:pt x="1628409" y="7043"/>
                      <a:pt x="1623968" y="8088"/>
                      <a:pt x="1619526" y="9133"/>
                    </a:cubicBezTo>
                    <a:cubicBezTo>
                      <a:pt x="1615346" y="9917"/>
                      <a:pt x="1611427" y="10701"/>
                      <a:pt x="1608292" y="13836"/>
                    </a:cubicBezTo>
                    <a:cubicBezTo>
                      <a:pt x="1607247" y="15142"/>
                      <a:pt x="1607247" y="16448"/>
                      <a:pt x="1606986" y="18016"/>
                    </a:cubicBezTo>
                    <a:cubicBezTo>
                      <a:pt x="1606464" y="21673"/>
                      <a:pt x="1603067" y="22718"/>
                      <a:pt x="1600455" y="24286"/>
                    </a:cubicBezTo>
                    <a:cubicBezTo>
                      <a:pt x="1598104" y="25853"/>
                      <a:pt x="1596275" y="28205"/>
                      <a:pt x="1593401" y="29250"/>
                    </a:cubicBezTo>
                    <a:cubicBezTo>
                      <a:pt x="1590527" y="30556"/>
                      <a:pt x="1587653" y="31078"/>
                      <a:pt x="1585825" y="33952"/>
                    </a:cubicBezTo>
                    <a:cubicBezTo>
                      <a:pt x="1584257" y="36303"/>
                      <a:pt x="1583735" y="38916"/>
                      <a:pt x="1585825" y="41006"/>
                    </a:cubicBezTo>
                    <a:cubicBezTo>
                      <a:pt x="1587392" y="42312"/>
                      <a:pt x="1590527" y="43880"/>
                      <a:pt x="1590266" y="46231"/>
                    </a:cubicBezTo>
                    <a:cubicBezTo>
                      <a:pt x="1590004" y="48844"/>
                      <a:pt x="1586347" y="49627"/>
                      <a:pt x="1586086" y="51979"/>
                    </a:cubicBezTo>
                    <a:cubicBezTo>
                      <a:pt x="1585563" y="54591"/>
                      <a:pt x="1589482" y="55636"/>
                      <a:pt x="1591311" y="56159"/>
                    </a:cubicBezTo>
                    <a:cubicBezTo>
                      <a:pt x="1593923" y="56943"/>
                      <a:pt x="1596275" y="57465"/>
                      <a:pt x="1598887" y="57465"/>
                    </a:cubicBezTo>
                    <a:cubicBezTo>
                      <a:pt x="1601500" y="57465"/>
                      <a:pt x="1603590" y="57726"/>
                      <a:pt x="1605419" y="59555"/>
                    </a:cubicBezTo>
                    <a:cubicBezTo>
                      <a:pt x="1603067" y="59816"/>
                      <a:pt x="1601238" y="58510"/>
                      <a:pt x="1598887" y="58510"/>
                    </a:cubicBezTo>
                    <a:cubicBezTo>
                      <a:pt x="1596536" y="58510"/>
                      <a:pt x="1594707" y="58249"/>
                      <a:pt x="1592356" y="57988"/>
                    </a:cubicBezTo>
                    <a:cubicBezTo>
                      <a:pt x="1590266" y="57726"/>
                      <a:pt x="1588437" y="57465"/>
                      <a:pt x="1586347" y="56943"/>
                    </a:cubicBezTo>
                    <a:cubicBezTo>
                      <a:pt x="1583995" y="56681"/>
                      <a:pt x="1581644" y="56681"/>
                      <a:pt x="1579293" y="56420"/>
                    </a:cubicBezTo>
                    <a:cubicBezTo>
                      <a:pt x="1577203" y="56159"/>
                      <a:pt x="1575375" y="55898"/>
                      <a:pt x="1573284" y="56159"/>
                    </a:cubicBezTo>
                    <a:cubicBezTo>
                      <a:pt x="1571194" y="56420"/>
                      <a:pt x="1569366" y="57204"/>
                      <a:pt x="1567537" y="57465"/>
                    </a:cubicBezTo>
                    <a:cubicBezTo>
                      <a:pt x="1566491" y="57726"/>
                      <a:pt x="1564924" y="57726"/>
                      <a:pt x="1563879" y="57465"/>
                    </a:cubicBezTo>
                    <a:cubicBezTo>
                      <a:pt x="1562834" y="57204"/>
                      <a:pt x="1561528" y="56420"/>
                      <a:pt x="1560482" y="56159"/>
                    </a:cubicBezTo>
                    <a:cubicBezTo>
                      <a:pt x="1557609" y="55375"/>
                      <a:pt x="1554474" y="55114"/>
                      <a:pt x="1551339" y="55114"/>
                    </a:cubicBezTo>
                    <a:cubicBezTo>
                      <a:pt x="1549249" y="55114"/>
                      <a:pt x="1546636" y="54853"/>
                      <a:pt x="1544546" y="55114"/>
                    </a:cubicBezTo>
                    <a:cubicBezTo>
                      <a:pt x="1542718" y="55375"/>
                      <a:pt x="1542195" y="55898"/>
                      <a:pt x="1543501" y="57465"/>
                    </a:cubicBezTo>
                    <a:cubicBezTo>
                      <a:pt x="1544546" y="58510"/>
                      <a:pt x="1544546" y="60078"/>
                      <a:pt x="1545853" y="61123"/>
                    </a:cubicBezTo>
                    <a:cubicBezTo>
                      <a:pt x="1547681" y="62690"/>
                      <a:pt x="1549771" y="63213"/>
                      <a:pt x="1551600" y="64258"/>
                    </a:cubicBezTo>
                    <a:cubicBezTo>
                      <a:pt x="1553168" y="65303"/>
                      <a:pt x="1554997" y="66609"/>
                      <a:pt x="1556303" y="67915"/>
                    </a:cubicBezTo>
                    <a:cubicBezTo>
                      <a:pt x="1557870" y="69221"/>
                      <a:pt x="1559960" y="71050"/>
                      <a:pt x="1560222" y="73140"/>
                    </a:cubicBezTo>
                    <a:cubicBezTo>
                      <a:pt x="1560222" y="74185"/>
                      <a:pt x="1559699" y="75753"/>
                      <a:pt x="1558654" y="76275"/>
                    </a:cubicBezTo>
                    <a:cubicBezTo>
                      <a:pt x="1557609" y="76798"/>
                      <a:pt x="1556564" y="75753"/>
                      <a:pt x="1555519" y="75230"/>
                    </a:cubicBezTo>
                    <a:cubicBezTo>
                      <a:pt x="1553429" y="73924"/>
                      <a:pt x="1551078" y="73401"/>
                      <a:pt x="1548988" y="72618"/>
                    </a:cubicBezTo>
                    <a:cubicBezTo>
                      <a:pt x="1546113" y="71573"/>
                      <a:pt x="1543501" y="70005"/>
                      <a:pt x="1540628" y="68699"/>
                    </a:cubicBezTo>
                    <a:cubicBezTo>
                      <a:pt x="1538276" y="67654"/>
                      <a:pt x="1536186" y="67654"/>
                      <a:pt x="1533574" y="67915"/>
                    </a:cubicBezTo>
                    <a:cubicBezTo>
                      <a:pt x="1531744" y="68176"/>
                      <a:pt x="1529132" y="68438"/>
                      <a:pt x="1527303" y="69221"/>
                    </a:cubicBezTo>
                    <a:cubicBezTo>
                      <a:pt x="1526258" y="69744"/>
                      <a:pt x="1525475" y="70528"/>
                      <a:pt x="1524168" y="70528"/>
                    </a:cubicBezTo>
                    <a:cubicBezTo>
                      <a:pt x="1522601" y="70789"/>
                      <a:pt x="1521294" y="70789"/>
                      <a:pt x="1519727" y="71311"/>
                    </a:cubicBezTo>
                    <a:cubicBezTo>
                      <a:pt x="1518421" y="71834"/>
                      <a:pt x="1517637" y="72095"/>
                      <a:pt x="1516331" y="72356"/>
                    </a:cubicBezTo>
                    <a:cubicBezTo>
                      <a:pt x="1514502" y="72879"/>
                      <a:pt x="1512934" y="74185"/>
                      <a:pt x="1511889" y="75492"/>
                    </a:cubicBezTo>
                    <a:cubicBezTo>
                      <a:pt x="1511106" y="76275"/>
                      <a:pt x="1509538" y="78888"/>
                      <a:pt x="1508232" y="78888"/>
                    </a:cubicBezTo>
                    <a:cubicBezTo>
                      <a:pt x="1506403" y="78627"/>
                      <a:pt x="1507448" y="74447"/>
                      <a:pt x="1504574" y="76014"/>
                    </a:cubicBezTo>
                    <a:cubicBezTo>
                      <a:pt x="1503529" y="76537"/>
                      <a:pt x="1502223" y="78104"/>
                      <a:pt x="1501178" y="78888"/>
                    </a:cubicBezTo>
                    <a:cubicBezTo>
                      <a:pt x="1500133" y="79933"/>
                      <a:pt x="1498827" y="80978"/>
                      <a:pt x="1497781" y="82023"/>
                    </a:cubicBezTo>
                    <a:cubicBezTo>
                      <a:pt x="1495430" y="83852"/>
                      <a:pt x="1493602" y="83852"/>
                      <a:pt x="1490728" y="83590"/>
                    </a:cubicBezTo>
                    <a:cubicBezTo>
                      <a:pt x="1489160" y="83329"/>
                      <a:pt x="1488637" y="83068"/>
                      <a:pt x="1488115" y="81500"/>
                    </a:cubicBezTo>
                    <a:cubicBezTo>
                      <a:pt x="1487854" y="80455"/>
                      <a:pt x="1488115" y="78888"/>
                      <a:pt x="1487331" y="78365"/>
                    </a:cubicBezTo>
                    <a:cubicBezTo>
                      <a:pt x="1485503" y="77059"/>
                      <a:pt x="1480800" y="81762"/>
                      <a:pt x="1479755" y="82807"/>
                    </a:cubicBezTo>
                    <a:cubicBezTo>
                      <a:pt x="1478187" y="84374"/>
                      <a:pt x="1475836" y="88032"/>
                      <a:pt x="1472962" y="85942"/>
                    </a:cubicBezTo>
                    <a:cubicBezTo>
                      <a:pt x="1471133" y="84374"/>
                      <a:pt x="1474268" y="81239"/>
                      <a:pt x="1472962" y="79149"/>
                    </a:cubicBezTo>
                    <a:cubicBezTo>
                      <a:pt x="1471917" y="77320"/>
                      <a:pt x="1467215" y="78104"/>
                      <a:pt x="1465648" y="78104"/>
                    </a:cubicBezTo>
                    <a:cubicBezTo>
                      <a:pt x="1463035" y="78104"/>
                      <a:pt x="1460161" y="78888"/>
                      <a:pt x="1457810" y="78365"/>
                    </a:cubicBezTo>
                    <a:cubicBezTo>
                      <a:pt x="1455720" y="78104"/>
                      <a:pt x="1453368" y="78104"/>
                      <a:pt x="1451279" y="77843"/>
                    </a:cubicBezTo>
                    <a:cubicBezTo>
                      <a:pt x="1451017" y="79149"/>
                      <a:pt x="1447621" y="76275"/>
                      <a:pt x="1446837" y="76014"/>
                    </a:cubicBezTo>
                    <a:cubicBezTo>
                      <a:pt x="1445792" y="75492"/>
                      <a:pt x="1444486" y="75492"/>
                      <a:pt x="1443179" y="75230"/>
                    </a:cubicBezTo>
                    <a:cubicBezTo>
                      <a:pt x="1441351" y="74969"/>
                      <a:pt x="1439522" y="73924"/>
                      <a:pt x="1437693" y="73663"/>
                    </a:cubicBezTo>
                    <a:cubicBezTo>
                      <a:pt x="1435342" y="73140"/>
                      <a:pt x="1432729" y="73663"/>
                      <a:pt x="1430378" y="73663"/>
                    </a:cubicBezTo>
                    <a:cubicBezTo>
                      <a:pt x="1428026" y="73663"/>
                      <a:pt x="1425414" y="73663"/>
                      <a:pt x="1423063" y="73663"/>
                    </a:cubicBezTo>
                    <a:cubicBezTo>
                      <a:pt x="1420973" y="73663"/>
                      <a:pt x="1418622" y="73401"/>
                      <a:pt x="1416532" y="73663"/>
                    </a:cubicBezTo>
                    <a:cubicBezTo>
                      <a:pt x="1413657" y="73924"/>
                      <a:pt x="1412874" y="76537"/>
                      <a:pt x="1411829" y="79149"/>
                    </a:cubicBezTo>
                    <a:cubicBezTo>
                      <a:pt x="1413397" y="79149"/>
                      <a:pt x="1414441" y="81239"/>
                      <a:pt x="1416009" y="81500"/>
                    </a:cubicBezTo>
                    <a:cubicBezTo>
                      <a:pt x="1418099" y="81762"/>
                      <a:pt x="1420189" y="81762"/>
                      <a:pt x="1422540" y="81762"/>
                    </a:cubicBezTo>
                    <a:cubicBezTo>
                      <a:pt x="1424630" y="81762"/>
                      <a:pt x="1426982" y="82023"/>
                      <a:pt x="1429072" y="81762"/>
                    </a:cubicBezTo>
                    <a:cubicBezTo>
                      <a:pt x="1430901" y="81500"/>
                      <a:pt x="1432729" y="80978"/>
                      <a:pt x="1434819" y="81239"/>
                    </a:cubicBezTo>
                    <a:cubicBezTo>
                      <a:pt x="1435342" y="83068"/>
                      <a:pt x="1429855" y="84113"/>
                      <a:pt x="1428810" y="84374"/>
                    </a:cubicBezTo>
                    <a:cubicBezTo>
                      <a:pt x="1426982" y="84635"/>
                      <a:pt x="1424892" y="84374"/>
                      <a:pt x="1423063" y="84897"/>
                    </a:cubicBezTo>
                    <a:cubicBezTo>
                      <a:pt x="1420711" y="85419"/>
                      <a:pt x="1418360" y="86203"/>
                      <a:pt x="1416270" y="86203"/>
                    </a:cubicBezTo>
                    <a:cubicBezTo>
                      <a:pt x="1413919" y="86203"/>
                      <a:pt x="1411567" y="85419"/>
                      <a:pt x="1409216" y="85942"/>
                    </a:cubicBezTo>
                    <a:cubicBezTo>
                      <a:pt x="1402423" y="87248"/>
                      <a:pt x="1396415" y="90122"/>
                      <a:pt x="1389622" y="90906"/>
                    </a:cubicBezTo>
                    <a:cubicBezTo>
                      <a:pt x="1385965" y="91428"/>
                      <a:pt x="1382307" y="91428"/>
                      <a:pt x="1378650" y="92212"/>
                    </a:cubicBezTo>
                    <a:cubicBezTo>
                      <a:pt x="1376298" y="92734"/>
                      <a:pt x="1373685" y="93257"/>
                      <a:pt x="1371334" y="93779"/>
                    </a:cubicBezTo>
                    <a:cubicBezTo>
                      <a:pt x="1364281" y="95347"/>
                      <a:pt x="1356965" y="96653"/>
                      <a:pt x="1349912" y="97437"/>
                    </a:cubicBezTo>
                    <a:cubicBezTo>
                      <a:pt x="1347037" y="97698"/>
                      <a:pt x="1344425" y="98482"/>
                      <a:pt x="1341812" y="99266"/>
                    </a:cubicBezTo>
                    <a:cubicBezTo>
                      <a:pt x="1338416" y="100311"/>
                      <a:pt x="1334759" y="101356"/>
                      <a:pt x="1331624" y="102923"/>
                    </a:cubicBezTo>
                    <a:cubicBezTo>
                      <a:pt x="1326659" y="105536"/>
                      <a:pt x="1321957" y="107887"/>
                      <a:pt x="1316993" y="110238"/>
                    </a:cubicBezTo>
                    <a:cubicBezTo>
                      <a:pt x="1314642" y="111283"/>
                      <a:pt x="1312030" y="112328"/>
                      <a:pt x="1310201" y="113896"/>
                    </a:cubicBezTo>
                    <a:cubicBezTo>
                      <a:pt x="1308372" y="115202"/>
                      <a:pt x="1306543" y="117031"/>
                      <a:pt x="1304192" y="117292"/>
                    </a:cubicBezTo>
                    <a:cubicBezTo>
                      <a:pt x="1302624" y="117553"/>
                      <a:pt x="1301318" y="117031"/>
                      <a:pt x="1299751" y="116770"/>
                    </a:cubicBezTo>
                    <a:cubicBezTo>
                      <a:pt x="1298183" y="116508"/>
                      <a:pt x="1296615" y="116770"/>
                      <a:pt x="1295048" y="116770"/>
                    </a:cubicBezTo>
                    <a:cubicBezTo>
                      <a:pt x="1293480" y="116770"/>
                      <a:pt x="1291913" y="116247"/>
                      <a:pt x="1290345" y="115986"/>
                    </a:cubicBezTo>
                    <a:cubicBezTo>
                      <a:pt x="1289301" y="115986"/>
                      <a:pt x="1287471" y="115725"/>
                      <a:pt x="1287210" y="116770"/>
                    </a:cubicBezTo>
                    <a:cubicBezTo>
                      <a:pt x="1286949" y="117815"/>
                      <a:pt x="1288778" y="119121"/>
                      <a:pt x="1289561" y="119643"/>
                    </a:cubicBezTo>
                    <a:cubicBezTo>
                      <a:pt x="1291652" y="121211"/>
                      <a:pt x="1292958" y="122779"/>
                      <a:pt x="1292174" y="125652"/>
                    </a:cubicBezTo>
                    <a:cubicBezTo>
                      <a:pt x="1291652" y="127481"/>
                      <a:pt x="1289561" y="127742"/>
                      <a:pt x="1287994" y="128265"/>
                    </a:cubicBezTo>
                    <a:cubicBezTo>
                      <a:pt x="1285382" y="129310"/>
                      <a:pt x="1282769" y="130355"/>
                      <a:pt x="1282508" y="133490"/>
                    </a:cubicBezTo>
                    <a:cubicBezTo>
                      <a:pt x="1282508" y="134796"/>
                      <a:pt x="1283030" y="136625"/>
                      <a:pt x="1282246" y="137670"/>
                    </a:cubicBezTo>
                    <a:cubicBezTo>
                      <a:pt x="1281724" y="138193"/>
                      <a:pt x="1281201" y="138454"/>
                      <a:pt x="1280418" y="138715"/>
                    </a:cubicBezTo>
                    <a:cubicBezTo>
                      <a:pt x="1279895" y="138976"/>
                      <a:pt x="1278850" y="140021"/>
                      <a:pt x="1278067" y="140021"/>
                    </a:cubicBezTo>
                    <a:cubicBezTo>
                      <a:pt x="1277805" y="140544"/>
                      <a:pt x="1277021" y="141589"/>
                      <a:pt x="1277021" y="142111"/>
                    </a:cubicBezTo>
                    <a:cubicBezTo>
                      <a:pt x="1277021" y="142634"/>
                      <a:pt x="1277544" y="143156"/>
                      <a:pt x="1278067" y="143418"/>
                    </a:cubicBezTo>
                    <a:cubicBezTo>
                      <a:pt x="1279111" y="144201"/>
                      <a:pt x="1280679" y="144463"/>
                      <a:pt x="1281724" y="144985"/>
                    </a:cubicBezTo>
                    <a:cubicBezTo>
                      <a:pt x="1284075" y="146030"/>
                      <a:pt x="1286688" y="147598"/>
                      <a:pt x="1285382" y="150210"/>
                    </a:cubicBezTo>
                    <a:cubicBezTo>
                      <a:pt x="1284336" y="152562"/>
                      <a:pt x="1281724" y="153084"/>
                      <a:pt x="1279373" y="153607"/>
                    </a:cubicBezTo>
                    <a:cubicBezTo>
                      <a:pt x="1279373" y="154652"/>
                      <a:pt x="1279634" y="155958"/>
                      <a:pt x="1279634" y="157003"/>
                    </a:cubicBezTo>
                    <a:cubicBezTo>
                      <a:pt x="1279634" y="158048"/>
                      <a:pt x="1279634" y="159354"/>
                      <a:pt x="1280418" y="160138"/>
                    </a:cubicBezTo>
                    <a:cubicBezTo>
                      <a:pt x="1281724" y="162228"/>
                      <a:pt x="1284598" y="162489"/>
                      <a:pt x="1286688" y="162750"/>
                    </a:cubicBezTo>
                    <a:cubicBezTo>
                      <a:pt x="1288778" y="163012"/>
                      <a:pt x="1289039" y="165624"/>
                      <a:pt x="1288517" y="167453"/>
                    </a:cubicBezTo>
                    <a:cubicBezTo>
                      <a:pt x="1288255" y="168498"/>
                      <a:pt x="1288255" y="169020"/>
                      <a:pt x="1287210" y="169543"/>
                    </a:cubicBezTo>
                    <a:cubicBezTo>
                      <a:pt x="1285120" y="170849"/>
                      <a:pt x="1282769" y="170588"/>
                      <a:pt x="1280157" y="170849"/>
                    </a:cubicBezTo>
                    <a:cubicBezTo>
                      <a:pt x="1278589" y="170849"/>
                      <a:pt x="1277544" y="171633"/>
                      <a:pt x="1275976" y="171894"/>
                    </a:cubicBezTo>
                    <a:cubicBezTo>
                      <a:pt x="1273625" y="172156"/>
                      <a:pt x="1271274" y="172156"/>
                      <a:pt x="1268923" y="172156"/>
                    </a:cubicBezTo>
                    <a:cubicBezTo>
                      <a:pt x="1263958" y="172156"/>
                      <a:pt x="1259256" y="171894"/>
                      <a:pt x="1254292" y="171894"/>
                    </a:cubicBezTo>
                    <a:cubicBezTo>
                      <a:pt x="1246454" y="171894"/>
                      <a:pt x="1238878" y="172678"/>
                      <a:pt x="1231302" y="173984"/>
                    </a:cubicBezTo>
                    <a:cubicBezTo>
                      <a:pt x="1224509" y="175291"/>
                      <a:pt x="1217716" y="176336"/>
                      <a:pt x="1210663" y="176597"/>
                    </a:cubicBezTo>
                    <a:cubicBezTo>
                      <a:pt x="1204131" y="176858"/>
                      <a:pt x="1197600" y="176597"/>
                      <a:pt x="1191069" y="176858"/>
                    </a:cubicBezTo>
                    <a:cubicBezTo>
                      <a:pt x="1182969" y="177119"/>
                      <a:pt x="1175132" y="178164"/>
                      <a:pt x="1167033" y="178426"/>
                    </a:cubicBezTo>
                    <a:cubicBezTo>
                      <a:pt x="1163637" y="178687"/>
                      <a:pt x="1159979" y="178687"/>
                      <a:pt x="1156583" y="178687"/>
                    </a:cubicBezTo>
                    <a:cubicBezTo>
                      <a:pt x="1154231" y="178687"/>
                      <a:pt x="1151880" y="178948"/>
                      <a:pt x="1149529" y="179732"/>
                    </a:cubicBezTo>
                    <a:cubicBezTo>
                      <a:pt x="1145871" y="181038"/>
                      <a:pt x="1144304" y="184957"/>
                      <a:pt x="1142998" y="188353"/>
                    </a:cubicBezTo>
                    <a:cubicBezTo>
                      <a:pt x="1142214" y="190705"/>
                      <a:pt x="1140124" y="194885"/>
                      <a:pt x="1141169" y="197497"/>
                    </a:cubicBezTo>
                    <a:cubicBezTo>
                      <a:pt x="1141953" y="199587"/>
                      <a:pt x="1145087" y="200632"/>
                      <a:pt x="1146394" y="202461"/>
                    </a:cubicBezTo>
                    <a:cubicBezTo>
                      <a:pt x="1148745" y="205596"/>
                      <a:pt x="1149006" y="209776"/>
                      <a:pt x="1148745" y="213434"/>
                    </a:cubicBezTo>
                    <a:cubicBezTo>
                      <a:pt x="1148484" y="216830"/>
                      <a:pt x="1147439" y="220226"/>
                      <a:pt x="1148745" y="223623"/>
                    </a:cubicBezTo>
                    <a:cubicBezTo>
                      <a:pt x="1150052" y="227280"/>
                      <a:pt x="1153709" y="229631"/>
                      <a:pt x="1156844" y="231199"/>
                    </a:cubicBezTo>
                    <a:cubicBezTo>
                      <a:pt x="1161024" y="233289"/>
                      <a:pt x="1165727" y="233550"/>
                      <a:pt x="1170430" y="233812"/>
                    </a:cubicBezTo>
                    <a:cubicBezTo>
                      <a:pt x="1174087" y="233812"/>
                      <a:pt x="1177744" y="234073"/>
                      <a:pt x="1180357" y="236947"/>
                    </a:cubicBezTo>
                    <a:cubicBezTo>
                      <a:pt x="1182969" y="239820"/>
                      <a:pt x="1184537" y="243739"/>
                      <a:pt x="1186105" y="247397"/>
                    </a:cubicBezTo>
                    <a:cubicBezTo>
                      <a:pt x="1187411" y="249748"/>
                      <a:pt x="1189501" y="253144"/>
                      <a:pt x="1187411" y="255757"/>
                    </a:cubicBezTo>
                    <a:cubicBezTo>
                      <a:pt x="1185060" y="258892"/>
                      <a:pt x="1179312" y="259937"/>
                      <a:pt x="1175655" y="260198"/>
                    </a:cubicBezTo>
                    <a:cubicBezTo>
                      <a:pt x="1170952" y="260459"/>
                      <a:pt x="1166772" y="259153"/>
                      <a:pt x="1163637" y="255757"/>
                    </a:cubicBezTo>
                    <a:cubicBezTo>
                      <a:pt x="1160763" y="252361"/>
                      <a:pt x="1158673" y="248442"/>
                      <a:pt x="1155015" y="245829"/>
                    </a:cubicBezTo>
                    <a:cubicBezTo>
                      <a:pt x="1152925" y="244262"/>
                      <a:pt x="1150836" y="243217"/>
                      <a:pt x="1148484" y="242433"/>
                    </a:cubicBezTo>
                    <a:cubicBezTo>
                      <a:pt x="1144827" y="241127"/>
                      <a:pt x="1140908" y="239559"/>
                      <a:pt x="1137250" y="239559"/>
                    </a:cubicBezTo>
                    <a:cubicBezTo>
                      <a:pt x="1133331" y="239559"/>
                      <a:pt x="1129412" y="237730"/>
                      <a:pt x="1125755" y="236163"/>
                    </a:cubicBezTo>
                    <a:cubicBezTo>
                      <a:pt x="1121052" y="234334"/>
                      <a:pt x="1116349" y="232766"/>
                      <a:pt x="1111386" y="231721"/>
                    </a:cubicBezTo>
                    <a:cubicBezTo>
                      <a:pt x="1106683" y="230676"/>
                      <a:pt x="1101720" y="229631"/>
                      <a:pt x="1096755" y="229893"/>
                    </a:cubicBezTo>
                    <a:cubicBezTo>
                      <a:pt x="1091269" y="229893"/>
                      <a:pt x="1086044" y="232244"/>
                      <a:pt x="1081864" y="235379"/>
                    </a:cubicBezTo>
                    <a:cubicBezTo>
                      <a:pt x="1079513" y="237208"/>
                      <a:pt x="1075594" y="240604"/>
                      <a:pt x="1080297" y="241910"/>
                    </a:cubicBezTo>
                    <a:cubicBezTo>
                      <a:pt x="1083170" y="242433"/>
                      <a:pt x="1089441" y="242172"/>
                      <a:pt x="1089963" y="246090"/>
                    </a:cubicBezTo>
                    <a:cubicBezTo>
                      <a:pt x="1090747" y="250009"/>
                      <a:pt x="1084999" y="253144"/>
                      <a:pt x="1081864" y="253406"/>
                    </a:cubicBezTo>
                    <a:cubicBezTo>
                      <a:pt x="1077161" y="253667"/>
                      <a:pt x="1073765" y="250009"/>
                      <a:pt x="1070107" y="247919"/>
                    </a:cubicBezTo>
                    <a:cubicBezTo>
                      <a:pt x="1065144" y="245307"/>
                      <a:pt x="1059396" y="244784"/>
                      <a:pt x="1054171" y="246352"/>
                    </a:cubicBezTo>
                    <a:cubicBezTo>
                      <a:pt x="1050253" y="247658"/>
                      <a:pt x="1045811" y="250532"/>
                      <a:pt x="1046595" y="255234"/>
                    </a:cubicBezTo>
                    <a:cubicBezTo>
                      <a:pt x="1047378" y="259414"/>
                      <a:pt x="1051036" y="262811"/>
                      <a:pt x="1054171" y="264901"/>
                    </a:cubicBezTo>
                    <a:cubicBezTo>
                      <a:pt x="1061225" y="269865"/>
                      <a:pt x="1070630" y="274045"/>
                      <a:pt x="1079513" y="274306"/>
                    </a:cubicBezTo>
                    <a:cubicBezTo>
                      <a:pt x="1083170" y="274306"/>
                      <a:pt x="1086828" y="273522"/>
                      <a:pt x="1089963" y="275612"/>
                    </a:cubicBezTo>
                    <a:cubicBezTo>
                      <a:pt x="1093882" y="277963"/>
                      <a:pt x="1097278" y="281882"/>
                      <a:pt x="1100936" y="284495"/>
                    </a:cubicBezTo>
                    <a:cubicBezTo>
                      <a:pt x="1102503" y="285540"/>
                      <a:pt x="1104593" y="286585"/>
                      <a:pt x="1105899" y="287891"/>
                    </a:cubicBezTo>
                    <a:cubicBezTo>
                      <a:pt x="1106683" y="288675"/>
                      <a:pt x="1106945" y="288936"/>
                      <a:pt x="1105899" y="289459"/>
                    </a:cubicBezTo>
                    <a:cubicBezTo>
                      <a:pt x="1104332" y="290242"/>
                      <a:pt x="1101980" y="289981"/>
                      <a:pt x="1100413" y="289981"/>
                    </a:cubicBezTo>
                    <a:cubicBezTo>
                      <a:pt x="1097801" y="289981"/>
                      <a:pt x="1095188" y="289459"/>
                      <a:pt x="1092837" y="288675"/>
                    </a:cubicBezTo>
                    <a:cubicBezTo>
                      <a:pt x="1088134" y="287107"/>
                      <a:pt x="1084999" y="283450"/>
                      <a:pt x="1080819" y="280837"/>
                    </a:cubicBezTo>
                    <a:cubicBezTo>
                      <a:pt x="1076378" y="278225"/>
                      <a:pt x="1071153" y="278486"/>
                      <a:pt x="1066189" y="278747"/>
                    </a:cubicBezTo>
                    <a:cubicBezTo>
                      <a:pt x="1060964" y="279008"/>
                      <a:pt x="1055738" y="279008"/>
                      <a:pt x="1050253" y="278486"/>
                    </a:cubicBezTo>
                    <a:cubicBezTo>
                      <a:pt x="1045811" y="277963"/>
                      <a:pt x="1039802" y="277702"/>
                      <a:pt x="1035883" y="275090"/>
                    </a:cubicBezTo>
                    <a:cubicBezTo>
                      <a:pt x="1032226" y="272738"/>
                      <a:pt x="1032487" y="268036"/>
                      <a:pt x="1032748" y="264117"/>
                    </a:cubicBezTo>
                    <a:cubicBezTo>
                      <a:pt x="1032748" y="260721"/>
                      <a:pt x="1031965" y="257586"/>
                      <a:pt x="1031965" y="254189"/>
                    </a:cubicBezTo>
                    <a:cubicBezTo>
                      <a:pt x="1031442" y="245307"/>
                      <a:pt x="1043982" y="238514"/>
                      <a:pt x="1040586" y="229370"/>
                    </a:cubicBezTo>
                    <a:cubicBezTo>
                      <a:pt x="1038757" y="224406"/>
                      <a:pt x="1033532" y="220226"/>
                      <a:pt x="1029613" y="216569"/>
                    </a:cubicBezTo>
                    <a:cubicBezTo>
                      <a:pt x="1028307" y="215524"/>
                      <a:pt x="1022559" y="208992"/>
                      <a:pt x="1020991" y="212389"/>
                    </a:cubicBezTo>
                    <a:cubicBezTo>
                      <a:pt x="1019424" y="215785"/>
                      <a:pt x="1022559" y="221271"/>
                      <a:pt x="1024127" y="224145"/>
                    </a:cubicBezTo>
                    <a:cubicBezTo>
                      <a:pt x="1025694" y="227541"/>
                      <a:pt x="1027523" y="230938"/>
                      <a:pt x="1025433" y="234857"/>
                    </a:cubicBezTo>
                    <a:cubicBezTo>
                      <a:pt x="1023082" y="239298"/>
                      <a:pt x="1018118" y="242172"/>
                      <a:pt x="1013677" y="243739"/>
                    </a:cubicBezTo>
                    <a:cubicBezTo>
                      <a:pt x="1009496" y="245307"/>
                      <a:pt x="1004533" y="245568"/>
                      <a:pt x="1000875" y="247919"/>
                    </a:cubicBezTo>
                    <a:cubicBezTo>
                      <a:pt x="997218" y="250271"/>
                      <a:pt x="995127" y="254451"/>
                      <a:pt x="992515" y="257847"/>
                    </a:cubicBezTo>
                    <a:cubicBezTo>
                      <a:pt x="990947" y="259676"/>
                      <a:pt x="989380" y="261243"/>
                      <a:pt x="987551" y="262811"/>
                    </a:cubicBezTo>
                    <a:cubicBezTo>
                      <a:pt x="986245" y="263856"/>
                      <a:pt x="984677" y="265162"/>
                      <a:pt x="983893" y="266730"/>
                    </a:cubicBezTo>
                    <a:cubicBezTo>
                      <a:pt x="982065" y="270126"/>
                      <a:pt x="986767" y="272738"/>
                      <a:pt x="988858" y="274306"/>
                    </a:cubicBezTo>
                    <a:cubicBezTo>
                      <a:pt x="993037" y="277180"/>
                      <a:pt x="997218" y="279792"/>
                      <a:pt x="999830" y="284234"/>
                    </a:cubicBezTo>
                    <a:cubicBezTo>
                      <a:pt x="1002181" y="288152"/>
                      <a:pt x="1003749" y="292594"/>
                      <a:pt x="1005316" y="296513"/>
                    </a:cubicBezTo>
                    <a:cubicBezTo>
                      <a:pt x="1006884" y="300170"/>
                      <a:pt x="1007929" y="303305"/>
                      <a:pt x="1006100" y="307224"/>
                    </a:cubicBezTo>
                    <a:cubicBezTo>
                      <a:pt x="1003749" y="312188"/>
                      <a:pt x="999830" y="315845"/>
                      <a:pt x="996695" y="320287"/>
                    </a:cubicBezTo>
                    <a:cubicBezTo>
                      <a:pt x="994344" y="323683"/>
                      <a:pt x="992776" y="327079"/>
                      <a:pt x="994083" y="330998"/>
                    </a:cubicBezTo>
                    <a:cubicBezTo>
                      <a:pt x="995650" y="335439"/>
                      <a:pt x="997740" y="339619"/>
                      <a:pt x="999046" y="344322"/>
                    </a:cubicBezTo>
                    <a:cubicBezTo>
                      <a:pt x="1000091" y="348502"/>
                      <a:pt x="1000614" y="352943"/>
                      <a:pt x="1000614" y="357385"/>
                    </a:cubicBezTo>
                    <a:cubicBezTo>
                      <a:pt x="1002965" y="358430"/>
                      <a:pt x="1005316" y="359475"/>
                      <a:pt x="1007929" y="359997"/>
                    </a:cubicBezTo>
                    <a:cubicBezTo>
                      <a:pt x="1011064" y="360259"/>
                      <a:pt x="1014199" y="360781"/>
                      <a:pt x="1017073" y="360520"/>
                    </a:cubicBezTo>
                    <a:cubicBezTo>
                      <a:pt x="1021253" y="360259"/>
                      <a:pt x="1024910" y="358952"/>
                      <a:pt x="1028568" y="357123"/>
                    </a:cubicBezTo>
                    <a:cubicBezTo>
                      <a:pt x="1032748" y="355033"/>
                      <a:pt x="1036928" y="352943"/>
                      <a:pt x="1041631" y="352421"/>
                    </a:cubicBezTo>
                    <a:cubicBezTo>
                      <a:pt x="1046334" y="351898"/>
                      <a:pt x="1050513" y="353988"/>
                      <a:pt x="1054432" y="356340"/>
                    </a:cubicBezTo>
                    <a:cubicBezTo>
                      <a:pt x="1058873" y="358952"/>
                      <a:pt x="1063315" y="361304"/>
                      <a:pt x="1068540" y="362610"/>
                    </a:cubicBezTo>
                    <a:cubicBezTo>
                      <a:pt x="1072198" y="363394"/>
                      <a:pt x="1077684" y="363132"/>
                      <a:pt x="1080558" y="365745"/>
                    </a:cubicBezTo>
                    <a:cubicBezTo>
                      <a:pt x="1083170" y="368357"/>
                      <a:pt x="1082909" y="373321"/>
                      <a:pt x="1083954" y="376717"/>
                    </a:cubicBezTo>
                    <a:cubicBezTo>
                      <a:pt x="1084999" y="380898"/>
                      <a:pt x="1087089" y="384294"/>
                      <a:pt x="1089963" y="387690"/>
                    </a:cubicBezTo>
                    <a:cubicBezTo>
                      <a:pt x="1091792" y="390303"/>
                      <a:pt x="1090224" y="390825"/>
                      <a:pt x="1087873" y="391870"/>
                    </a:cubicBezTo>
                    <a:cubicBezTo>
                      <a:pt x="1084738" y="393177"/>
                      <a:pt x="1080819" y="395267"/>
                      <a:pt x="1080297" y="398924"/>
                    </a:cubicBezTo>
                    <a:cubicBezTo>
                      <a:pt x="1079774" y="402582"/>
                      <a:pt x="1082648" y="405717"/>
                      <a:pt x="1085260" y="407807"/>
                    </a:cubicBezTo>
                    <a:cubicBezTo>
                      <a:pt x="1087873" y="409897"/>
                      <a:pt x="1091008" y="410681"/>
                      <a:pt x="1094404" y="411203"/>
                    </a:cubicBezTo>
                    <a:cubicBezTo>
                      <a:pt x="1098585" y="411726"/>
                      <a:pt x="1102764" y="411987"/>
                      <a:pt x="1106683" y="413032"/>
                    </a:cubicBezTo>
                    <a:cubicBezTo>
                      <a:pt x="1108251" y="413554"/>
                      <a:pt x="1112692" y="415122"/>
                      <a:pt x="1109296" y="416428"/>
                    </a:cubicBezTo>
                    <a:cubicBezTo>
                      <a:pt x="1105638" y="417996"/>
                      <a:pt x="1100936" y="417473"/>
                      <a:pt x="1097278" y="417473"/>
                    </a:cubicBezTo>
                    <a:cubicBezTo>
                      <a:pt x="1093360" y="417473"/>
                      <a:pt x="1089179" y="417212"/>
                      <a:pt x="1085260" y="416689"/>
                    </a:cubicBezTo>
                    <a:cubicBezTo>
                      <a:pt x="1078207" y="415644"/>
                      <a:pt x="1070630" y="411726"/>
                      <a:pt x="1071675" y="403365"/>
                    </a:cubicBezTo>
                    <a:cubicBezTo>
                      <a:pt x="1071936" y="400230"/>
                      <a:pt x="1073242" y="397095"/>
                      <a:pt x="1073765" y="393960"/>
                    </a:cubicBezTo>
                    <a:cubicBezTo>
                      <a:pt x="1074026" y="391348"/>
                      <a:pt x="1074288" y="388996"/>
                      <a:pt x="1074288" y="386384"/>
                    </a:cubicBezTo>
                    <a:cubicBezTo>
                      <a:pt x="1074288" y="384294"/>
                      <a:pt x="1074549" y="382465"/>
                      <a:pt x="1073504" y="380636"/>
                    </a:cubicBezTo>
                    <a:cubicBezTo>
                      <a:pt x="1070891" y="376979"/>
                      <a:pt x="1067756" y="374366"/>
                      <a:pt x="1064882" y="371231"/>
                    </a:cubicBezTo>
                    <a:cubicBezTo>
                      <a:pt x="1060703" y="366790"/>
                      <a:pt x="1056522" y="361826"/>
                      <a:pt x="1049729" y="363916"/>
                    </a:cubicBezTo>
                    <a:cubicBezTo>
                      <a:pt x="1046595" y="364961"/>
                      <a:pt x="1043721" y="366790"/>
                      <a:pt x="1040586" y="367835"/>
                    </a:cubicBezTo>
                    <a:cubicBezTo>
                      <a:pt x="1037451" y="368880"/>
                      <a:pt x="1034316" y="369402"/>
                      <a:pt x="1031181" y="369402"/>
                    </a:cubicBezTo>
                    <a:cubicBezTo>
                      <a:pt x="1025172" y="369402"/>
                      <a:pt x="1019685" y="368619"/>
                      <a:pt x="1015766" y="374105"/>
                    </a:cubicBezTo>
                    <a:cubicBezTo>
                      <a:pt x="1012893" y="378024"/>
                      <a:pt x="1010541" y="384033"/>
                      <a:pt x="1013415" y="388474"/>
                    </a:cubicBezTo>
                    <a:cubicBezTo>
                      <a:pt x="1014460" y="390303"/>
                      <a:pt x="1016289" y="391870"/>
                      <a:pt x="1017334" y="393699"/>
                    </a:cubicBezTo>
                    <a:cubicBezTo>
                      <a:pt x="1018902" y="396050"/>
                      <a:pt x="1019685" y="398924"/>
                      <a:pt x="1019685" y="401798"/>
                    </a:cubicBezTo>
                    <a:cubicBezTo>
                      <a:pt x="1019947" y="408852"/>
                      <a:pt x="1015766" y="414599"/>
                      <a:pt x="1010541" y="418779"/>
                    </a:cubicBezTo>
                    <a:cubicBezTo>
                      <a:pt x="1008452" y="420608"/>
                      <a:pt x="1006100" y="422176"/>
                      <a:pt x="1004271" y="424266"/>
                    </a:cubicBezTo>
                    <a:cubicBezTo>
                      <a:pt x="1002704" y="426356"/>
                      <a:pt x="1001659" y="428707"/>
                      <a:pt x="1000875" y="431058"/>
                    </a:cubicBezTo>
                    <a:cubicBezTo>
                      <a:pt x="998785" y="437067"/>
                      <a:pt x="996434" y="442031"/>
                      <a:pt x="990164" y="444644"/>
                    </a:cubicBezTo>
                    <a:cubicBezTo>
                      <a:pt x="984677" y="446995"/>
                      <a:pt x="977362" y="446472"/>
                      <a:pt x="972921" y="450914"/>
                    </a:cubicBezTo>
                    <a:cubicBezTo>
                      <a:pt x="970831" y="453004"/>
                      <a:pt x="969524" y="455616"/>
                      <a:pt x="968480" y="457968"/>
                    </a:cubicBezTo>
                    <a:cubicBezTo>
                      <a:pt x="967434" y="460058"/>
                      <a:pt x="966389" y="462670"/>
                      <a:pt x="964299" y="464238"/>
                    </a:cubicBezTo>
                    <a:cubicBezTo>
                      <a:pt x="962209" y="465544"/>
                      <a:pt x="959597" y="465021"/>
                      <a:pt x="957507" y="464238"/>
                    </a:cubicBezTo>
                    <a:cubicBezTo>
                      <a:pt x="954111" y="463193"/>
                      <a:pt x="950976" y="461625"/>
                      <a:pt x="947579" y="460580"/>
                    </a:cubicBezTo>
                    <a:cubicBezTo>
                      <a:pt x="940002" y="458490"/>
                      <a:pt x="933210" y="460580"/>
                      <a:pt x="925895" y="460841"/>
                    </a:cubicBezTo>
                    <a:cubicBezTo>
                      <a:pt x="918580" y="461364"/>
                      <a:pt x="911526" y="458229"/>
                      <a:pt x="905256" y="454571"/>
                    </a:cubicBezTo>
                    <a:cubicBezTo>
                      <a:pt x="901598" y="452481"/>
                      <a:pt x="894544" y="447517"/>
                      <a:pt x="901076" y="444121"/>
                    </a:cubicBezTo>
                    <a:cubicBezTo>
                      <a:pt x="906562" y="440986"/>
                      <a:pt x="913877" y="442031"/>
                      <a:pt x="919625" y="444644"/>
                    </a:cubicBezTo>
                    <a:cubicBezTo>
                      <a:pt x="921976" y="445689"/>
                      <a:pt x="924066" y="446734"/>
                      <a:pt x="926417" y="446995"/>
                    </a:cubicBezTo>
                    <a:cubicBezTo>
                      <a:pt x="929291" y="447256"/>
                      <a:pt x="931904" y="446472"/>
                      <a:pt x="934517" y="445689"/>
                    </a:cubicBezTo>
                    <a:cubicBezTo>
                      <a:pt x="937651" y="444644"/>
                      <a:pt x="941048" y="443860"/>
                      <a:pt x="944444" y="443337"/>
                    </a:cubicBezTo>
                    <a:cubicBezTo>
                      <a:pt x="947318" y="443076"/>
                      <a:pt x="950192" y="443337"/>
                      <a:pt x="953065" y="442815"/>
                    </a:cubicBezTo>
                    <a:cubicBezTo>
                      <a:pt x="956201" y="442292"/>
                      <a:pt x="958552" y="440463"/>
                      <a:pt x="960642" y="438112"/>
                    </a:cubicBezTo>
                    <a:cubicBezTo>
                      <a:pt x="965083" y="433148"/>
                      <a:pt x="967696" y="427140"/>
                      <a:pt x="972137" y="422176"/>
                    </a:cubicBezTo>
                    <a:cubicBezTo>
                      <a:pt x="974227" y="419824"/>
                      <a:pt x="976317" y="417473"/>
                      <a:pt x="978146" y="414861"/>
                    </a:cubicBezTo>
                    <a:cubicBezTo>
                      <a:pt x="979191" y="413554"/>
                      <a:pt x="980758" y="412248"/>
                      <a:pt x="982065" y="411203"/>
                    </a:cubicBezTo>
                    <a:cubicBezTo>
                      <a:pt x="983110" y="410419"/>
                      <a:pt x="984677" y="409374"/>
                      <a:pt x="985200" y="408068"/>
                    </a:cubicBezTo>
                    <a:cubicBezTo>
                      <a:pt x="986506" y="405456"/>
                      <a:pt x="984416" y="402059"/>
                      <a:pt x="984416" y="399185"/>
                    </a:cubicBezTo>
                    <a:cubicBezTo>
                      <a:pt x="984677" y="395789"/>
                      <a:pt x="987551" y="393699"/>
                      <a:pt x="989902" y="391348"/>
                    </a:cubicBezTo>
                    <a:cubicBezTo>
                      <a:pt x="992515" y="388996"/>
                      <a:pt x="997218" y="385339"/>
                      <a:pt x="997218" y="381159"/>
                    </a:cubicBezTo>
                    <a:cubicBezTo>
                      <a:pt x="997218" y="377762"/>
                      <a:pt x="993037" y="376195"/>
                      <a:pt x="990425" y="375150"/>
                    </a:cubicBezTo>
                    <a:cubicBezTo>
                      <a:pt x="987812" y="374105"/>
                      <a:pt x="984939" y="373060"/>
                      <a:pt x="982326" y="371492"/>
                    </a:cubicBezTo>
                    <a:cubicBezTo>
                      <a:pt x="979714" y="369925"/>
                      <a:pt x="977101" y="367835"/>
                      <a:pt x="974749" y="365745"/>
                    </a:cubicBezTo>
                    <a:cubicBezTo>
                      <a:pt x="972137" y="363394"/>
                      <a:pt x="971092" y="361042"/>
                      <a:pt x="972137" y="357646"/>
                    </a:cubicBezTo>
                    <a:cubicBezTo>
                      <a:pt x="973182" y="353988"/>
                      <a:pt x="975011" y="350853"/>
                      <a:pt x="974749" y="346935"/>
                    </a:cubicBezTo>
                    <a:cubicBezTo>
                      <a:pt x="974489" y="343538"/>
                      <a:pt x="974749" y="340403"/>
                      <a:pt x="975011" y="337268"/>
                    </a:cubicBezTo>
                    <a:cubicBezTo>
                      <a:pt x="975272" y="333611"/>
                      <a:pt x="973705" y="331259"/>
                      <a:pt x="972659" y="327863"/>
                    </a:cubicBezTo>
                    <a:cubicBezTo>
                      <a:pt x="971876" y="324467"/>
                      <a:pt x="973443" y="322115"/>
                      <a:pt x="973966" y="318980"/>
                    </a:cubicBezTo>
                    <a:cubicBezTo>
                      <a:pt x="974489" y="315845"/>
                      <a:pt x="972137" y="313233"/>
                      <a:pt x="972398" y="310359"/>
                    </a:cubicBezTo>
                    <a:cubicBezTo>
                      <a:pt x="972659" y="307224"/>
                      <a:pt x="975533" y="305656"/>
                      <a:pt x="977101" y="303044"/>
                    </a:cubicBezTo>
                    <a:cubicBezTo>
                      <a:pt x="978930" y="300170"/>
                      <a:pt x="978407" y="296774"/>
                      <a:pt x="977624" y="293639"/>
                    </a:cubicBezTo>
                    <a:cubicBezTo>
                      <a:pt x="976578" y="287891"/>
                      <a:pt x="975011" y="279792"/>
                      <a:pt x="969524" y="276657"/>
                    </a:cubicBezTo>
                    <a:cubicBezTo>
                      <a:pt x="966389" y="274828"/>
                      <a:pt x="962732" y="274306"/>
                      <a:pt x="960120" y="271693"/>
                    </a:cubicBezTo>
                    <a:cubicBezTo>
                      <a:pt x="957768" y="269342"/>
                      <a:pt x="958029" y="266468"/>
                      <a:pt x="959597" y="263595"/>
                    </a:cubicBezTo>
                    <a:cubicBezTo>
                      <a:pt x="960642" y="262811"/>
                      <a:pt x="961426" y="262027"/>
                      <a:pt x="962471" y="260982"/>
                    </a:cubicBezTo>
                    <a:cubicBezTo>
                      <a:pt x="963255" y="260198"/>
                      <a:pt x="964038" y="259676"/>
                      <a:pt x="964822" y="258892"/>
                    </a:cubicBezTo>
                    <a:cubicBezTo>
                      <a:pt x="966912" y="256541"/>
                      <a:pt x="968480" y="253928"/>
                      <a:pt x="970308" y="251577"/>
                    </a:cubicBezTo>
                    <a:cubicBezTo>
                      <a:pt x="974227" y="246090"/>
                      <a:pt x="979191" y="240343"/>
                      <a:pt x="981020" y="233550"/>
                    </a:cubicBezTo>
                    <a:cubicBezTo>
                      <a:pt x="984677" y="218920"/>
                      <a:pt x="968218" y="209776"/>
                      <a:pt x="955939" y="207686"/>
                    </a:cubicBezTo>
                    <a:cubicBezTo>
                      <a:pt x="947579" y="206380"/>
                      <a:pt x="939219" y="207947"/>
                      <a:pt x="930859" y="208209"/>
                    </a:cubicBezTo>
                    <a:cubicBezTo>
                      <a:pt x="927201" y="208470"/>
                      <a:pt x="923805" y="208209"/>
                      <a:pt x="920408" y="207164"/>
                    </a:cubicBezTo>
                    <a:cubicBezTo>
                      <a:pt x="917013" y="206380"/>
                      <a:pt x="913355" y="205335"/>
                      <a:pt x="909958" y="205335"/>
                    </a:cubicBezTo>
                    <a:cubicBezTo>
                      <a:pt x="901860" y="205074"/>
                      <a:pt x="897157" y="210299"/>
                      <a:pt x="895067" y="217614"/>
                    </a:cubicBezTo>
                    <a:cubicBezTo>
                      <a:pt x="892454" y="226235"/>
                      <a:pt x="890626" y="235118"/>
                      <a:pt x="887752" y="243739"/>
                    </a:cubicBezTo>
                    <a:cubicBezTo>
                      <a:pt x="885662" y="250009"/>
                      <a:pt x="883572" y="258369"/>
                      <a:pt x="877040" y="260982"/>
                    </a:cubicBezTo>
                    <a:cubicBezTo>
                      <a:pt x="873383" y="262288"/>
                      <a:pt x="869725" y="263333"/>
                      <a:pt x="866068" y="264901"/>
                    </a:cubicBezTo>
                    <a:cubicBezTo>
                      <a:pt x="861888" y="266730"/>
                      <a:pt x="857969" y="269081"/>
                      <a:pt x="854311" y="271693"/>
                    </a:cubicBezTo>
                    <a:cubicBezTo>
                      <a:pt x="851176" y="273783"/>
                      <a:pt x="849086" y="276135"/>
                      <a:pt x="847780" y="279792"/>
                    </a:cubicBezTo>
                    <a:cubicBezTo>
                      <a:pt x="847257" y="280837"/>
                      <a:pt x="846996" y="281882"/>
                      <a:pt x="847257" y="282927"/>
                    </a:cubicBezTo>
                    <a:cubicBezTo>
                      <a:pt x="847257" y="283972"/>
                      <a:pt x="848041" y="285279"/>
                      <a:pt x="846996" y="286324"/>
                    </a:cubicBezTo>
                    <a:cubicBezTo>
                      <a:pt x="846212" y="287107"/>
                      <a:pt x="844906" y="287107"/>
                      <a:pt x="844384" y="288152"/>
                    </a:cubicBezTo>
                    <a:cubicBezTo>
                      <a:pt x="843861" y="288936"/>
                      <a:pt x="844122" y="290242"/>
                      <a:pt x="844384" y="291026"/>
                    </a:cubicBezTo>
                    <a:cubicBezTo>
                      <a:pt x="845428" y="293377"/>
                      <a:pt x="847780" y="293116"/>
                      <a:pt x="850131" y="293116"/>
                    </a:cubicBezTo>
                    <a:cubicBezTo>
                      <a:pt x="853788" y="293116"/>
                      <a:pt x="860320" y="292332"/>
                      <a:pt x="860320" y="297819"/>
                    </a:cubicBezTo>
                    <a:cubicBezTo>
                      <a:pt x="860320" y="299909"/>
                      <a:pt x="860320" y="301999"/>
                      <a:pt x="859275" y="303828"/>
                    </a:cubicBezTo>
                    <a:cubicBezTo>
                      <a:pt x="858230" y="306179"/>
                      <a:pt x="857969" y="307746"/>
                      <a:pt x="857969" y="310359"/>
                    </a:cubicBezTo>
                    <a:cubicBezTo>
                      <a:pt x="857969" y="312449"/>
                      <a:pt x="858230" y="314278"/>
                      <a:pt x="859014" y="316368"/>
                    </a:cubicBezTo>
                    <a:cubicBezTo>
                      <a:pt x="859797" y="318719"/>
                      <a:pt x="861365" y="320025"/>
                      <a:pt x="860843" y="322638"/>
                    </a:cubicBezTo>
                    <a:cubicBezTo>
                      <a:pt x="857446" y="322899"/>
                      <a:pt x="854572" y="318719"/>
                      <a:pt x="850915" y="320025"/>
                    </a:cubicBezTo>
                    <a:cubicBezTo>
                      <a:pt x="847780" y="321070"/>
                      <a:pt x="849086" y="326818"/>
                      <a:pt x="849347" y="329169"/>
                    </a:cubicBezTo>
                    <a:cubicBezTo>
                      <a:pt x="849609" y="332827"/>
                      <a:pt x="847519" y="336223"/>
                      <a:pt x="847519" y="339881"/>
                    </a:cubicBezTo>
                    <a:cubicBezTo>
                      <a:pt x="847519" y="340926"/>
                      <a:pt x="848041" y="343016"/>
                      <a:pt x="849609" y="342493"/>
                    </a:cubicBezTo>
                    <a:cubicBezTo>
                      <a:pt x="851176" y="341971"/>
                      <a:pt x="850915" y="340142"/>
                      <a:pt x="850915" y="339097"/>
                    </a:cubicBezTo>
                    <a:cubicBezTo>
                      <a:pt x="851960" y="330737"/>
                      <a:pt x="859797" y="337268"/>
                      <a:pt x="863194" y="339881"/>
                    </a:cubicBezTo>
                    <a:cubicBezTo>
                      <a:pt x="865545" y="341709"/>
                      <a:pt x="868680" y="341448"/>
                      <a:pt x="871293" y="341187"/>
                    </a:cubicBezTo>
                    <a:cubicBezTo>
                      <a:pt x="874166" y="340664"/>
                      <a:pt x="876779" y="342232"/>
                      <a:pt x="877301" y="345367"/>
                    </a:cubicBezTo>
                    <a:cubicBezTo>
                      <a:pt x="877563" y="347980"/>
                      <a:pt x="876779" y="350853"/>
                      <a:pt x="877563" y="353466"/>
                    </a:cubicBezTo>
                    <a:cubicBezTo>
                      <a:pt x="878085" y="354772"/>
                      <a:pt x="878869" y="355817"/>
                      <a:pt x="879914" y="356601"/>
                    </a:cubicBezTo>
                    <a:cubicBezTo>
                      <a:pt x="882266" y="358430"/>
                      <a:pt x="883310" y="361304"/>
                      <a:pt x="885400" y="363132"/>
                    </a:cubicBezTo>
                    <a:cubicBezTo>
                      <a:pt x="886968" y="364700"/>
                      <a:pt x="890887" y="363394"/>
                      <a:pt x="892977" y="363394"/>
                    </a:cubicBezTo>
                    <a:cubicBezTo>
                      <a:pt x="895067" y="363394"/>
                      <a:pt x="898463" y="363916"/>
                      <a:pt x="897679" y="366790"/>
                    </a:cubicBezTo>
                    <a:cubicBezTo>
                      <a:pt x="897157" y="368880"/>
                      <a:pt x="895328" y="370709"/>
                      <a:pt x="894022" y="372537"/>
                    </a:cubicBezTo>
                    <a:cubicBezTo>
                      <a:pt x="892716" y="374889"/>
                      <a:pt x="891670" y="376979"/>
                      <a:pt x="890887" y="379591"/>
                    </a:cubicBezTo>
                    <a:cubicBezTo>
                      <a:pt x="889319" y="384033"/>
                      <a:pt x="887491" y="387951"/>
                      <a:pt x="882004" y="387951"/>
                    </a:cubicBezTo>
                    <a:cubicBezTo>
                      <a:pt x="877301" y="387690"/>
                      <a:pt x="873122" y="384816"/>
                      <a:pt x="869464" y="381681"/>
                    </a:cubicBezTo>
                    <a:cubicBezTo>
                      <a:pt x="865545" y="378285"/>
                      <a:pt x="862410" y="374366"/>
                      <a:pt x="858753" y="370709"/>
                    </a:cubicBezTo>
                    <a:cubicBezTo>
                      <a:pt x="854834" y="366790"/>
                      <a:pt x="850131" y="365222"/>
                      <a:pt x="844906" y="363916"/>
                    </a:cubicBezTo>
                    <a:cubicBezTo>
                      <a:pt x="839159" y="362610"/>
                      <a:pt x="833411" y="361042"/>
                      <a:pt x="827663" y="358952"/>
                    </a:cubicBezTo>
                    <a:cubicBezTo>
                      <a:pt x="822961" y="357123"/>
                      <a:pt x="818519" y="355033"/>
                      <a:pt x="814339" y="352160"/>
                    </a:cubicBezTo>
                    <a:cubicBezTo>
                      <a:pt x="811465" y="350331"/>
                      <a:pt x="808592" y="348502"/>
                      <a:pt x="805456" y="347196"/>
                    </a:cubicBezTo>
                    <a:cubicBezTo>
                      <a:pt x="802583" y="345890"/>
                      <a:pt x="799970" y="344845"/>
                      <a:pt x="797096" y="343538"/>
                    </a:cubicBezTo>
                    <a:cubicBezTo>
                      <a:pt x="794745" y="342493"/>
                      <a:pt x="792917" y="341448"/>
                      <a:pt x="790565" y="340926"/>
                    </a:cubicBezTo>
                    <a:cubicBezTo>
                      <a:pt x="784295" y="339619"/>
                      <a:pt x="778025" y="338836"/>
                      <a:pt x="771755" y="337268"/>
                    </a:cubicBezTo>
                    <a:cubicBezTo>
                      <a:pt x="764701" y="335439"/>
                      <a:pt x="757908" y="334394"/>
                      <a:pt x="750593" y="333349"/>
                    </a:cubicBezTo>
                    <a:cubicBezTo>
                      <a:pt x="746935" y="332827"/>
                      <a:pt x="743278" y="332304"/>
                      <a:pt x="739620" y="332043"/>
                    </a:cubicBezTo>
                    <a:cubicBezTo>
                      <a:pt x="735963" y="331782"/>
                      <a:pt x="732566" y="330998"/>
                      <a:pt x="728909" y="330998"/>
                    </a:cubicBezTo>
                    <a:cubicBezTo>
                      <a:pt x="725774" y="330998"/>
                      <a:pt x="722900" y="331782"/>
                      <a:pt x="720026" y="333088"/>
                    </a:cubicBezTo>
                    <a:cubicBezTo>
                      <a:pt x="717675" y="334394"/>
                      <a:pt x="715323" y="334917"/>
                      <a:pt x="712711" y="335439"/>
                    </a:cubicBezTo>
                    <a:cubicBezTo>
                      <a:pt x="710360" y="335701"/>
                      <a:pt x="708270" y="336746"/>
                      <a:pt x="707747" y="339358"/>
                    </a:cubicBezTo>
                    <a:cubicBezTo>
                      <a:pt x="707225" y="341971"/>
                      <a:pt x="708531" y="344322"/>
                      <a:pt x="710360" y="346151"/>
                    </a:cubicBezTo>
                    <a:cubicBezTo>
                      <a:pt x="711928" y="347718"/>
                      <a:pt x="713234" y="349286"/>
                      <a:pt x="713756" y="351376"/>
                    </a:cubicBezTo>
                    <a:cubicBezTo>
                      <a:pt x="714279" y="353205"/>
                      <a:pt x="714279" y="355556"/>
                      <a:pt x="716630" y="356340"/>
                    </a:cubicBezTo>
                    <a:cubicBezTo>
                      <a:pt x="718981" y="357385"/>
                      <a:pt x="721594" y="357123"/>
                      <a:pt x="723423" y="358952"/>
                    </a:cubicBezTo>
                    <a:cubicBezTo>
                      <a:pt x="725513" y="361042"/>
                      <a:pt x="724729" y="363916"/>
                      <a:pt x="722639" y="365484"/>
                    </a:cubicBezTo>
                    <a:cubicBezTo>
                      <a:pt x="720549" y="367312"/>
                      <a:pt x="717675" y="368619"/>
                      <a:pt x="715063" y="369664"/>
                    </a:cubicBezTo>
                    <a:cubicBezTo>
                      <a:pt x="712188" y="370709"/>
                      <a:pt x="709576" y="371754"/>
                      <a:pt x="706703" y="372276"/>
                    </a:cubicBezTo>
                    <a:cubicBezTo>
                      <a:pt x="704873" y="372799"/>
                      <a:pt x="701216" y="373060"/>
                      <a:pt x="700954" y="375411"/>
                    </a:cubicBezTo>
                    <a:cubicBezTo>
                      <a:pt x="700694" y="377501"/>
                      <a:pt x="702522" y="379330"/>
                      <a:pt x="703045" y="381420"/>
                    </a:cubicBezTo>
                    <a:cubicBezTo>
                      <a:pt x="703306" y="382726"/>
                      <a:pt x="703045" y="383771"/>
                      <a:pt x="702000" y="384555"/>
                    </a:cubicBezTo>
                    <a:cubicBezTo>
                      <a:pt x="699910" y="386123"/>
                      <a:pt x="696252" y="386123"/>
                      <a:pt x="693640" y="385861"/>
                    </a:cubicBezTo>
                    <a:cubicBezTo>
                      <a:pt x="691027" y="385861"/>
                      <a:pt x="688153" y="385600"/>
                      <a:pt x="685541" y="385078"/>
                    </a:cubicBezTo>
                    <a:cubicBezTo>
                      <a:pt x="681883" y="384033"/>
                      <a:pt x="681099" y="379330"/>
                      <a:pt x="683712" y="376717"/>
                    </a:cubicBezTo>
                    <a:cubicBezTo>
                      <a:pt x="685541" y="374889"/>
                      <a:pt x="692856" y="371754"/>
                      <a:pt x="687892" y="369141"/>
                    </a:cubicBezTo>
                    <a:cubicBezTo>
                      <a:pt x="686063" y="368096"/>
                      <a:pt x="684234" y="367835"/>
                      <a:pt x="682928" y="366006"/>
                    </a:cubicBezTo>
                    <a:cubicBezTo>
                      <a:pt x="682144" y="364961"/>
                      <a:pt x="681883" y="362871"/>
                      <a:pt x="680316" y="362087"/>
                    </a:cubicBezTo>
                    <a:cubicBezTo>
                      <a:pt x="678748" y="361565"/>
                      <a:pt x="676658" y="362871"/>
                      <a:pt x="675352" y="363655"/>
                    </a:cubicBezTo>
                    <a:cubicBezTo>
                      <a:pt x="673784" y="364439"/>
                      <a:pt x="672739" y="365484"/>
                      <a:pt x="671694" y="366790"/>
                    </a:cubicBezTo>
                    <a:cubicBezTo>
                      <a:pt x="670649" y="368096"/>
                      <a:pt x="670127" y="370186"/>
                      <a:pt x="668821" y="371231"/>
                    </a:cubicBezTo>
                    <a:cubicBezTo>
                      <a:pt x="667253" y="372276"/>
                      <a:pt x="666208" y="370186"/>
                      <a:pt x="665685" y="369141"/>
                    </a:cubicBezTo>
                    <a:cubicBezTo>
                      <a:pt x="664640" y="367574"/>
                      <a:pt x="663595" y="365745"/>
                      <a:pt x="661505" y="365745"/>
                    </a:cubicBezTo>
                    <a:cubicBezTo>
                      <a:pt x="659677" y="365745"/>
                      <a:pt x="657586" y="367051"/>
                      <a:pt x="656019" y="368096"/>
                    </a:cubicBezTo>
                    <a:cubicBezTo>
                      <a:pt x="652622" y="370447"/>
                      <a:pt x="648965" y="372799"/>
                      <a:pt x="646614" y="376195"/>
                    </a:cubicBezTo>
                    <a:cubicBezTo>
                      <a:pt x="645830" y="377501"/>
                      <a:pt x="644785" y="379591"/>
                      <a:pt x="643217" y="379853"/>
                    </a:cubicBezTo>
                    <a:cubicBezTo>
                      <a:pt x="641389" y="380114"/>
                      <a:pt x="639560" y="378546"/>
                      <a:pt x="637992" y="377501"/>
                    </a:cubicBezTo>
                    <a:cubicBezTo>
                      <a:pt x="636686" y="376456"/>
                      <a:pt x="635380" y="375934"/>
                      <a:pt x="633812" y="375934"/>
                    </a:cubicBezTo>
                    <a:cubicBezTo>
                      <a:pt x="631461" y="375934"/>
                      <a:pt x="629109" y="375934"/>
                      <a:pt x="626758" y="375934"/>
                    </a:cubicBezTo>
                    <a:cubicBezTo>
                      <a:pt x="624407" y="375934"/>
                      <a:pt x="622056" y="376195"/>
                      <a:pt x="619443" y="376717"/>
                    </a:cubicBezTo>
                    <a:cubicBezTo>
                      <a:pt x="617876" y="376979"/>
                      <a:pt x="616047" y="376979"/>
                      <a:pt x="614479" y="376717"/>
                    </a:cubicBezTo>
                    <a:cubicBezTo>
                      <a:pt x="612912" y="376717"/>
                      <a:pt x="611083" y="375934"/>
                      <a:pt x="609515" y="376195"/>
                    </a:cubicBezTo>
                    <a:cubicBezTo>
                      <a:pt x="608209" y="376456"/>
                      <a:pt x="606903" y="377501"/>
                      <a:pt x="605858" y="378285"/>
                    </a:cubicBezTo>
                    <a:cubicBezTo>
                      <a:pt x="604813" y="379069"/>
                      <a:pt x="603507" y="380114"/>
                      <a:pt x="602723" y="381159"/>
                    </a:cubicBezTo>
                    <a:cubicBezTo>
                      <a:pt x="599588" y="384555"/>
                      <a:pt x="597759" y="390825"/>
                      <a:pt x="592273" y="390825"/>
                    </a:cubicBezTo>
                    <a:cubicBezTo>
                      <a:pt x="587832" y="390825"/>
                      <a:pt x="583913" y="387690"/>
                      <a:pt x="579732" y="389519"/>
                    </a:cubicBezTo>
                    <a:cubicBezTo>
                      <a:pt x="578165" y="390041"/>
                      <a:pt x="576858" y="391086"/>
                      <a:pt x="575291" y="391348"/>
                    </a:cubicBezTo>
                    <a:cubicBezTo>
                      <a:pt x="573723" y="391609"/>
                      <a:pt x="571895" y="391086"/>
                      <a:pt x="570327" y="390564"/>
                    </a:cubicBezTo>
                    <a:cubicBezTo>
                      <a:pt x="568238" y="389780"/>
                      <a:pt x="566147" y="389258"/>
                      <a:pt x="564319" y="388474"/>
                    </a:cubicBezTo>
                    <a:cubicBezTo>
                      <a:pt x="563535" y="388213"/>
                      <a:pt x="559877" y="386906"/>
                      <a:pt x="561445" y="385600"/>
                    </a:cubicBezTo>
                    <a:cubicBezTo>
                      <a:pt x="563273" y="384294"/>
                      <a:pt x="566147" y="384816"/>
                      <a:pt x="568238" y="384294"/>
                    </a:cubicBezTo>
                    <a:cubicBezTo>
                      <a:pt x="570066" y="383771"/>
                      <a:pt x="568760" y="382204"/>
                      <a:pt x="568238" y="380898"/>
                    </a:cubicBezTo>
                    <a:cubicBezTo>
                      <a:pt x="566670" y="376979"/>
                      <a:pt x="569544" y="373060"/>
                      <a:pt x="571895" y="370186"/>
                    </a:cubicBezTo>
                    <a:cubicBezTo>
                      <a:pt x="573201" y="368357"/>
                      <a:pt x="575291" y="367312"/>
                      <a:pt x="576598" y="365484"/>
                    </a:cubicBezTo>
                    <a:cubicBezTo>
                      <a:pt x="577642" y="364177"/>
                      <a:pt x="577120" y="363132"/>
                      <a:pt x="575552" y="363132"/>
                    </a:cubicBezTo>
                    <a:cubicBezTo>
                      <a:pt x="573723" y="363132"/>
                      <a:pt x="572156" y="364177"/>
                      <a:pt x="570589" y="364961"/>
                    </a:cubicBezTo>
                    <a:cubicBezTo>
                      <a:pt x="568498" y="365745"/>
                      <a:pt x="566408" y="366006"/>
                      <a:pt x="564319" y="366006"/>
                    </a:cubicBezTo>
                    <a:cubicBezTo>
                      <a:pt x="562229" y="366006"/>
                      <a:pt x="560661" y="365745"/>
                      <a:pt x="558832" y="366529"/>
                    </a:cubicBezTo>
                    <a:cubicBezTo>
                      <a:pt x="556481" y="367574"/>
                      <a:pt x="554391" y="368619"/>
                      <a:pt x="552039" y="369664"/>
                    </a:cubicBezTo>
                    <a:cubicBezTo>
                      <a:pt x="550994" y="370186"/>
                      <a:pt x="549688" y="370709"/>
                      <a:pt x="548643" y="371231"/>
                    </a:cubicBezTo>
                    <a:cubicBezTo>
                      <a:pt x="547860" y="371754"/>
                      <a:pt x="547337" y="372276"/>
                      <a:pt x="546292" y="372537"/>
                    </a:cubicBezTo>
                    <a:cubicBezTo>
                      <a:pt x="544725" y="372799"/>
                      <a:pt x="543157" y="373060"/>
                      <a:pt x="541589" y="373060"/>
                    </a:cubicBezTo>
                    <a:cubicBezTo>
                      <a:pt x="540283" y="373060"/>
                      <a:pt x="538454" y="374105"/>
                      <a:pt x="538716" y="375672"/>
                    </a:cubicBezTo>
                    <a:cubicBezTo>
                      <a:pt x="538716" y="376979"/>
                      <a:pt x="540283" y="377240"/>
                      <a:pt x="541328" y="377501"/>
                    </a:cubicBezTo>
                    <a:cubicBezTo>
                      <a:pt x="542634" y="377762"/>
                      <a:pt x="544202" y="378546"/>
                      <a:pt x="544463" y="379853"/>
                    </a:cubicBezTo>
                    <a:cubicBezTo>
                      <a:pt x="545247" y="382726"/>
                      <a:pt x="542634" y="386645"/>
                      <a:pt x="540544" y="388213"/>
                    </a:cubicBezTo>
                    <a:cubicBezTo>
                      <a:pt x="536887" y="391086"/>
                      <a:pt x="536103" y="384816"/>
                      <a:pt x="535581" y="382465"/>
                    </a:cubicBezTo>
                    <a:cubicBezTo>
                      <a:pt x="535319" y="381159"/>
                      <a:pt x="534797" y="379330"/>
                      <a:pt x="533229" y="379069"/>
                    </a:cubicBezTo>
                    <a:cubicBezTo>
                      <a:pt x="531662" y="378808"/>
                      <a:pt x="529833" y="379591"/>
                      <a:pt x="528526" y="380114"/>
                    </a:cubicBezTo>
                    <a:cubicBezTo>
                      <a:pt x="526959" y="380375"/>
                      <a:pt x="525653" y="380636"/>
                      <a:pt x="524085" y="381159"/>
                    </a:cubicBezTo>
                    <a:cubicBezTo>
                      <a:pt x="522518" y="381681"/>
                      <a:pt x="521212" y="382726"/>
                      <a:pt x="519644" y="382988"/>
                    </a:cubicBezTo>
                    <a:cubicBezTo>
                      <a:pt x="515725" y="384033"/>
                      <a:pt x="511806" y="382988"/>
                      <a:pt x="507887" y="384033"/>
                    </a:cubicBezTo>
                    <a:cubicBezTo>
                      <a:pt x="506059" y="384555"/>
                      <a:pt x="504752" y="386123"/>
                      <a:pt x="503185" y="387168"/>
                    </a:cubicBezTo>
                    <a:cubicBezTo>
                      <a:pt x="500834" y="388735"/>
                      <a:pt x="498221" y="389780"/>
                      <a:pt x="495609" y="390303"/>
                    </a:cubicBezTo>
                    <a:cubicBezTo>
                      <a:pt x="494041" y="390564"/>
                      <a:pt x="492474" y="391348"/>
                      <a:pt x="491428" y="392393"/>
                    </a:cubicBezTo>
                    <a:cubicBezTo>
                      <a:pt x="489861" y="393699"/>
                      <a:pt x="488816" y="395528"/>
                      <a:pt x="486987" y="396312"/>
                    </a:cubicBezTo>
                    <a:cubicBezTo>
                      <a:pt x="486203" y="396573"/>
                      <a:pt x="485419" y="396573"/>
                      <a:pt x="484636" y="396834"/>
                    </a:cubicBezTo>
                    <a:cubicBezTo>
                      <a:pt x="483591" y="397095"/>
                      <a:pt x="482807" y="397879"/>
                      <a:pt x="482023" y="398663"/>
                    </a:cubicBezTo>
                    <a:cubicBezTo>
                      <a:pt x="480456" y="400230"/>
                      <a:pt x="478888" y="401275"/>
                      <a:pt x="476798" y="402320"/>
                    </a:cubicBezTo>
                    <a:cubicBezTo>
                      <a:pt x="474969" y="403104"/>
                      <a:pt x="473140" y="403888"/>
                      <a:pt x="471312" y="403888"/>
                    </a:cubicBezTo>
                    <a:cubicBezTo>
                      <a:pt x="469744" y="403888"/>
                      <a:pt x="468177" y="403888"/>
                      <a:pt x="466609" y="403888"/>
                    </a:cubicBezTo>
                    <a:cubicBezTo>
                      <a:pt x="465042" y="403888"/>
                      <a:pt x="463213" y="403888"/>
                      <a:pt x="461906" y="404672"/>
                    </a:cubicBezTo>
                    <a:cubicBezTo>
                      <a:pt x="460600" y="405456"/>
                      <a:pt x="460862" y="407023"/>
                      <a:pt x="461384" y="408329"/>
                    </a:cubicBezTo>
                    <a:cubicBezTo>
                      <a:pt x="461906" y="409897"/>
                      <a:pt x="463213" y="410158"/>
                      <a:pt x="464519" y="411203"/>
                    </a:cubicBezTo>
                    <a:cubicBezTo>
                      <a:pt x="465825" y="412248"/>
                      <a:pt x="465564" y="413293"/>
                      <a:pt x="463736" y="413554"/>
                    </a:cubicBezTo>
                    <a:cubicBezTo>
                      <a:pt x="460078" y="413816"/>
                      <a:pt x="455898" y="413554"/>
                      <a:pt x="452240" y="412509"/>
                    </a:cubicBezTo>
                    <a:cubicBezTo>
                      <a:pt x="450150" y="411987"/>
                      <a:pt x="448060" y="411203"/>
                      <a:pt x="445970" y="410942"/>
                    </a:cubicBezTo>
                    <a:cubicBezTo>
                      <a:pt x="444664" y="410942"/>
                      <a:pt x="441790" y="410942"/>
                      <a:pt x="441267" y="412248"/>
                    </a:cubicBezTo>
                    <a:cubicBezTo>
                      <a:pt x="440484" y="414077"/>
                      <a:pt x="443096" y="416167"/>
                      <a:pt x="442574" y="418257"/>
                    </a:cubicBezTo>
                    <a:cubicBezTo>
                      <a:pt x="442051" y="419824"/>
                      <a:pt x="440222" y="420347"/>
                      <a:pt x="439177" y="421653"/>
                    </a:cubicBezTo>
                    <a:cubicBezTo>
                      <a:pt x="438133" y="422698"/>
                      <a:pt x="437349" y="424266"/>
                      <a:pt x="437871" y="425572"/>
                    </a:cubicBezTo>
                    <a:cubicBezTo>
                      <a:pt x="438394" y="426878"/>
                      <a:pt x="439700" y="427662"/>
                      <a:pt x="439961" y="429230"/>
                    </a:cubicBezTo>
                    <a:cubicBezTo>
                      <a:pt x="440222" y="430797"/>
                      <a:pt x="439177" y="431581"/>
                      <a:pt x="438133" y="432887"/>
                    </a:cubicBezTo>
                    <a:cubicBezTo>
                      <a:pt x="437349" y="433932"/>
                      <a:pt x="437349" y="435238"/>
                      <a:pt x="437087" y="436545"/>
                    </a:cubicBezTo>
                    <a:cubicBezTo>
                      <a:pt x="437087" y="437851"/>
                      <a:pt x="437349" y="439157"/>
                      <a:pt x="436304" y="440202"/>
                    </a:cubicBezTo>
                    <a:cubicBezTo>
                      <a:pt x="435520" y="440986"/>
                      <a:pt x="433952" y="442292"/>
                      <a:pt x="432646" y="442292"/>
                    </a:cubicBezTo>
                    <a:cubicBezTo>
                      <a:pt x="431340" y="442292"/>
                      <a:pt x="429772" y="442031"/>
                      <a:pt x="428205" y="442031"/>
                    </a:cubicBezTo>
                    <a:cubicBezTo>
                      <a:pt x="425853" y="442031"/>
                      <a:pt x="423502" y="442292"/>
                      <a:pt x="421151" y="442031"/>
                    </a:cubicBezTo>
                    <a:cubicBezTo>
                      <a:pt x="419061" y="441770"/>
                      <a:pt x="417755" y="442292"/>
                      <a:pt x="415926" y="442815"/>
                    </a:cubicBezTo>
                    <a:cubicBezTo>
                      <a:pt x="414881" y="443076"/>
                      <a:pt x="413836" y="444121"/>
                      <a:pt x="412529" y="444121"/>
                    </a:cubicBezTo>
                    <a:cubicBezTo>
                      <a:pt x="411746" y="444121"/>
                      <a:pt x="410701" y="443599"/>
                      <a:pt x="409917" y="443076"/>
                    </a:cubicBezTo>
                    <a:cubicBezTo>
                      <a:pt x="407566" y="442031"/>
                      <a:pt x="405214" y="442292"/>
                      <a:pt x="402863" y="441509"/>
                    </a:cubicBezTo>
                    <a:cubicBezTo>
                      <a:pt x="400512" y="440725"/>
                      <a:pt x="398683" y="439157"/>
                      <a:pt x="396593" y="437851"/>
                    </a:cubicBezTo>
                    <a:cubicBezTo>
                      <a:pt x="393980" y="436283"/>
                      <a:pt x="391629" y="434193"/>
                      <a:pt x="389539" y="431581"/>
                    </a:cubicBezTo>
                    <a:cubicBezTo>
                      <a:pt x="388755" y="430536"/>
                      <a:pt x="387971" y="429230"/>
                      <a:pt x="387188" y="427923"/>
                    </a:cubicBezTo>
                    <a:cubicBezTo>
                      <a:pt x="386404" y="426878"/>
                      <a:pt x="385359" y="426617"/>
                      <a:pt x="384053" y="426095"/>
                    </a:cubicBezTo>
                    <a:cubicBezTo>
                      <a:pt x="382485" y="425572"/>
                      <a:pt x="376999" y="424527"/>
                      <a:pt x="378305" y="421915"/>
                    </a:cubicBezTo>
                    <a:cubicBezTo>
                      <a:pt x="378827" y="420608"/>
                      <a:pt x="380134" y="419824"/>
                      <a:pt x="381179" y="419041"/>
                    </a:cubicBezTo>
                    <a:cubicBezTo>
                      <a:pt x="382224" y="417996"/>
                      <a:pt x="383269" y="416951"/>
                      <a:pt x="384314" y="415906"/>
                    </a:cubicBezTo>
                    <a:cubicBezTo>
                      <a:pt x="385882" y="414077"/>
                      <a:pt x="386926" y="412509"/>
                      <a:pt x="387710" y="410158"/>
                    </a:cubicBezTo>
                    <a:cubicBezTo>
                      <a:pt x="388755" y="407284"/>
                      <a:pt x="392151" y="407023"/>
                      <a:pt x="395025" y="406762"/>
                    </a:cubicBezTo>
                    <a:cubicBezTo>
                      <a:pt x="398944" y="406500"/>
                      <a:pt x="402863" y="406762"/>
                      <a:pt x="406520" y="407807"/>
                    </a:cubicBezTo>
                    <a:cubicBezTo>
                      <a:pt x="409394" y="408329"/>
                      <a:pt x="413575" y="409113"/>
                      <a:pt x="414881" y="405717"/>
                    </a:cubicBezTo>
                    <a:cubicBezTo>
                      <a:pt x="415926" y="403104"/>
                      <a:pt x="414881" y="399447"/>
                      <a:pt x="413575" y="397095"/>
                    </a:cubicBezTo>
                    <a:cubicBezTo>
                      <a:pt x="412791" y="395528"/>
                      <a:pt x="411223" y="394222"/>
                      <a:pt x="409656" y="393438"/>
                    </a:cubicBezTo>
                    <a:cubicBezTo>
                      <a:pt x="408088" y="392654"/>
                      <a:pt x="406520" y="391870"/>
                      <a:pt x="404953" y="391086"/>
                    </a:cubicBezTo>
                    <a:cubicBezTo>
                      <a:pt x="403124" y="390303"/>
                      <a:pt x="402079" y="389258"/>
                      <a:pt x="401295" y="387429"/>
                    </a:cubicBezTo>
                    <a:cubicBezTo>
                      <a:pt x="400773" y="386123"/>
                      <a:pt x="400512" y="384816"/>
                      <a:pt x="399728" y="383510"/>
                    </a:cubicBezTo>
                    <a:cubicBezTo>
                      <a:pt x="398422" y="380898"/>
                      <a:pt x="394764" y="380898"/>
                      <a:pt x="392151" y="380898"/>
                    </a:cubicBezTo>
                    <a:cubicBezTo>
                      <a:pt x="389800" y="380898"/>
                      <a:pt x="387188" y="381159"/>
                      <a:pt x="384836" y="380898"/>
                    </a:cubicBezTo>
                    <a:cubicBezTo>
                      <a:pt x="376999" y="380375"/>
                      <a:pt x="368900" y="379069"/>
                      <a:pt x="361324" y="376717"/>
                    </a:cubicBezTo>
                    <a:cubicBezTo>
                      <a:pt x="357927" y="375672"/>
                      <a:pt x="354269" y="375150"/>
                      <a:pt x="350612" y="374889"/>
                    </a:cubicBezTo>
                    <a:cubicBezTo>
                      <a:pt x="348783" y="374889"/>
                      <a:pt x="345909" y="374366"/>
                      <a:pt x="344081" y="375150"/>
                    </a:cubicBezTo>
                    <a:cubicBezTo>
                      <a:pt x="342775" y="375672"/>
                      <a:pt x="343297" y="376717"/>
                      <a:pt x="343558" y="377762"/>
                    </a:cubicBezTo>
                    <a:cubicBezTo>
                      <a:pt x="344081" y="378285"/>
                      <a:pt x="344603" y="378808"/>
                      <a:pt x="345387" y="379330"/>
                    </a:cubicBezTo>
                    <a:cubicBezTo>
                      <a:pt x="346955" y="380375"/>
                      <a:pt x="348783" y="380898"/>
                      <a:pt x="350612" y="381943"/>
                    </a:cubicBezTo>
                    <a:cubicBezTo>
                      <a:pt x="352702" y="383249"/>
                      <a:pt x="354008" y="385339"/>
                      <a:pt x="355837" y="386906"/>
                    </a:cubicBezTo>
                    <a:cubicBezTo>
                      <a:pt x="357666" y="388474"/>
                      <a:pt x="360017" y="388996"/>
                      <a:pt x="362107" y="390303"/>
                    </a:cubicBezTo>
                    <a:cubicBezTo>
                      <a:pt x="364197" y="391609"/>
                      <a:pt x="364720" y="393960"/>
                      <a:pt x="363936" y="396050"/>
                    </a:cubicBezTo>
                    <a:cubicBezTo>
                      <a:pt x="363413" y="397618"/>
                      <a:pt x="361846" y="398663"/>
                      <a:pt x="361062" y="400230"/>
                    </a:cubicBezTo>
                    <a:cubicBezTo>
                      <a:pt x="360278" y="402059"/>
                      <a:pt x="360017" y="403888"/>
                      <a:pt x="359233" y="405717"/>
                    </a:cubicBezTo>
                    <a:cubicBezTo>
                      <a:pt x="358188" y="407807"/>
                      <a:pt x="356621" y="409897"/>
                      <a:pt x="355576" y="411987"/>
                    </a:cubicBezTo>
                    <a:cubicBezTo>
                      <a:pt x="354531" y="414338"/>
                      <a:pt x="353486" y="416951"/>
                      <a:pt x="352702" y="419563"/>
                    </a:cubicBezTo>
                    <a:cubicBezTo>
                      <a:pt x="351918" y="423482"/>
                      <a:pt x="353225" y="426878"/>
                      <a:pt x="356882" y="428707"/>
                    </a:cubicBezTo>
                    <a:cubicBezTo>
                      <a:pt x="358450" y="429491"/>
                      <a:pt x="360017" y="429752"/>
                      <a:pt x="361585" y="430536"/>
                    </a:cubicBezTo>
                    <a:cubicBezTo>
                      <a:pt x="363152" y="431320"/>
                      <a:pt x="363675" y="432887"/>
                      <a:pt x="364720" y="433932"/>
                    </a:cubicBezTo>
                    <a:cubicBezTo>
                      <a:pt x="365765" y="434977"/>
                      <a:pt x="367332" y="435238"/>
                      <a:pt x="368116" y="436545"/>
                    </a:cubicBezTo>
                    <a:cubicBezTo>
                      <a:pt x="369161" y="437851"/>
                      <a:pt x="368900" y="439941"/>
                      <a:pt x="368900" y="441509"/>
                    </a:cubicBezTo>
                    <a:cubicBezTo>
                      <a:pt x="368900" y="445950"/>
                      <a:pt x="367332" y="449869"/>
                      <a:pt x="364720" y="453265"/>
                    </a:cubicBezTo>
                    <a:cubicBezTo>
                      <a:pt x="363413" y="454832"/>
                      <a:pt x="361846" y="456400"/>
                      <a:pt x="360801" y="457968"/>
                    </a:cubicBezTo>
                    <a:cubicBezTo>
                      <a:pt x="359756" y="459535"/>
                      <a:pt x="359495" y="461103"/>
                      <a:pt x="359756" y="462931"/>
                    </a:cubicBezTo>
                    <a:cubicBezTo>
                      <a:pt x="360017" y="467111"/>
                      <a:pt x="361324" y="471030"/>
                      <a:pt x="361062" y="475210"/>
                    </a:cubicBezTo>
                    <a:cubicBezTo>
                      <a:pt x="360017" y="474949"/>
                      <a:pt x="360017" y="473904"/>
                      <a:pt x="359495" y="473120"/>
                    </a:cubicBezTo>
                    <a:cubicBezTo>
                      <a:pt x="358972" y="472337"/>
                      <a:pt x="358188" y="471814"/>
                      <a:pt x="357666" y="471030"/>
                    </a:cubicBezTo>
                    <a:cubicBezTo>
                      <a:pt x="356621" y="469724"/>
                      <a:pt x="355837" y="467373"/>
                      <a:pt x="354008" y="467111"/>
                    </a:cubicBezTo>
                    <a:cubicBezTo>
                      <a:pt x="351918" y="467111"/>
                      <a:pt x="351396" y="468418"/>
                      <a:pt x="350873" y="469985"/>
                    </a:cubicBezTo>
                    <a:cubicBezTo>
                      <a:pt x="350351" y="471291"/>
                      <a:pt x="349567" y="474427"/>
                      <a:pt x="347477" y="473643"/>
                    </a:cubicBezTo>
                    <a:cubicBezTo>
                      <a:pt x="346693" y="473382"/>
                      <a:pt x="346432" y="472337"/>
                      <a:pt x="345387" y="472075"/>
                    </a:cubicBezTo>
                    <a:cubicBezTo>
                      <a:pt x="344603" y="471814"/>
                      <a:pt x="343819" y="472337"/>
                      <a:pt x="343297" y="472075"/>
                    </a:cubicBezTo>
                    <a:cubicBezTo>
                      <a:pt x="342513" y="469463"/>
                      <a:pt x="343819" y="467634"/>
                      <a:pt x="346171" y="466328"/>
                    </a:cubicBezTo>
                    <a:cubicBezTo>
                      <a:pt x="347738" y="465283"/>
                      <a:pt x="350612" y="463715"/>
                      <a:pt x="349828" y="461364"/>
                    </a:cubicBezTo>
                    <a:cubicBezTo>
                      <a:pt x="349306" y="459535"/>
                      <a:pt x="346171" y="458229"/>
                      <a:pt x="344342" y="457706"/>
                    </a:cubicBezTo>
                    <a:cubicBezTo>
                      <a:pt x="342252" y="457184"/>
                      <a:pt x="339639" y="457184"/>
                      <a:pt x="337288" y="457445"/>
                    </a:cubicBezTo>
                    <a:cubicBezTo>
                      <a:pt x="334414" y="457706"/>
                      <a:pt x="331540" y="457968"/>
                      <a:pt x="328406" y="457706"/>
                    </a:cubicBezTo>
                    <a:cubicBezTo>
                      <a:pt x="327360" y="457706"/>
                      <a:pt x="326315" y="457706"/>
                      <a:pt x="325531" y="456922"/>
                    </a:cubicBezTo>
                    <a:cubicBezTo>
                      <a:pt x="324487" y="456139"/>
                      <a:pt x="323964" y="454571"/>
                      <a:pt x="323180" y="453526"/>
                    </a:cubicBezTo>
                    <a:cubicBezTo>
                      <a:pt x="322658" y="452742"/>
                      <a:pt x="321874" y="451697"/>
                      <a:pt x="320829" y="451697"/>
                    </a:cubicBezTo>
                    <a:cubicBezTo>
                      <a:pt x="320045" y="451697"/>
                      <a:pt x="319000" y="452220"/>
                      <a:pt x="318217" y="452742"/>
                    </a:cubicBezTo>
                    <a:cubicBezTo>
                      <a:pt x="316388" y="454049"/>
                      <a:pt x="315081" y="456400"/>
                      <a:pt x="313775" y="458490"/>
                    </a:cubicBezTo>
                    <a:cubicBezTo>
                      <a:pt x="313253" y="459535"/>
                      <a:pt x="312730" y="460580"/>
                      <a:pt x="311946" y="461364"/>
                    </a:cubicBezTo>
                    <a:cubicBezTo>
                      <a:pt x="310901" y="462409"/>
                      <a:pt x="309856" y="463193"/>
                      <a:pt x="308811" y="464238"/>
                    </a:cubicBezTo>
                    <a:cubicBezTo>
                      <a:pt x="308028" y="465021"/>
                      <a:pt x="307766" y="466066"/>
                      <a:pt x="306982" y="466589"/>
                    </a:cubicBezTo>
                    <a:cubicBezTo>
                      <a:pt x="305415" y="467895"/>
                      <a:pt x="302802" y="466850"/>
                      <a:pt x="300974" y="467373"/>
                    </a:cubicBezTo>
                    <a:cubicBezTo>
                      <a:pt x="298622" y="468157"/>
                      <a:pt x="296271" y="468679"/>
                      <a:pt x="293920" y="469724"/>
                    </a:cubicBezTo>
                    <a:cubicBezTo>
                      <a:pt x="291568" y="470769"/>
                      <a:pt x="289217" y="472337"/>
                      <a:pt x="287127" y="473643"/>
                    </a:cubicBezTo>
                    <a:cubicBezTo>
                      <a:pt x="284515" y="475210"/>
                      <a:pt x="281641" y="476778"/>
                      <a:pt x="278767" y="478084"/>
                    </a:cubicBezTo>
                    <a:cubicBezTo>
                      <a:pt x="273803" y="480697"/>
                      <a:pt x="267272" y="484093"/>
                      <a:pt x="265966" y="490102"/>
                    </a:cubicBezTo>
                    <a:cubicBezTo>
                      <a:pt x="264921" y="495066"/>
                      <a:pt x="268055" y="499246"/>
                      <a:pt x="271191" y="502642"/>
                    </a:cubicBezTo>
                    <a:cubicBezTo>
                      <a:pt x="274587" y="506038"/>
                      <a:pt x="277983" y="509435"/>
                      <a:pt x="280335" y="513615"/>
                    </a:cubicBezTo>
                    <a:cubicBezTo>
                      <a:pt x="281380" y="515443"/>
                      <a:pt x="282686" y="518317"/>
                      <a:pt x="281902" y="520669"/>
                    </a:cubicBezTo>
                    <a:cubicBezTo>
                      <a:pt x="280857" y="523020"/>
                      <a:pt x="277722" y="523020"/>
                      <a:pt x="275632" y="522759"/>
                    </a:cubicBezTo>
                    <a:cubicBezTo>
                      <a:pt x="270668" y="522497"/>
                      <a:pt x="265443" y="520930"/>
                      <a:pt x="260479" y="520146"/>
                    </a:cubicBezTo>
                    <a:cubicBezTo>
                      <a:pt x="253164" y="519101"/>
                      <a:pt x="245849" y="518056"/>
                      <a:pt x="238534" y="517272"/>
                    </a:cubicBezTo>
                    <a:cubicBezTo>
                      <a:pt x="237228" y="517011"/>
                      <a:pt x="234354" y="517272"/>
                      <a:pt x="234092" y="515443"/>
                    </a:cubicBezTo>
                    <a:cubicBezTo>
                      <a:pt x="233831" y="514137"/>
                      <a:pt x="234615" y="512831"/>
                      <a:pt x="234092" y="511263"/>
                    </a:cubicBezTo>
                    <a:cubicBezTo>
                      <a:pt x="233309" y="509435"/>
                      <a:pt x="230696" y="508912"/>
                      <a:pt x="228867" y="508390"/>
                    </a:cubicBezTo>
                    <a:cubicBezTo>
                      <a:pt x="225993" y="507867"/>
                      <a:pt x="223120" y="507345"/>
                      <a:pt x="220246" y="506038"/>
                    </a:cubicBezTo>
                    <a:cubicBezTo>
                      <a:pt x="217372" y="504732"/>
                      <a:pt x="214760" y="502642"/>
                      <a:pt x="211886" y="501074"/>
                    </a:cubicBezTo>
                    <a:cubicBezTo>
                      <a:pt x="209796" y="500029"/>
                      <a:pt x="207444" y="498984"/>
                      <a:pt x="205354" y="500291"/>
                    </a:cubicBezTo>
                    <a:cubicBezTo>
                      <a:pt x="203526" y="501336"/>
                      <a:pt x="202219" y="503426"/>
                      <a:pt x="200652" y="504993"/>
                    </a:cubicBezTo>
                    <a:cubicBezTo>
                      <a:pt x="199346" y="506300"/>
                      <a:pt x="197778" y="507345"/>
                      <a:pt x="196210" y="508390"/>
                    </a:cubicBezTo>
                    <a:cubicBezTo>
                      <a:pt x="192292" y="511263"/>
                      <a:pt x="198823" y="515443"/>
                      <a:pt x="201174" y="517011"/>
                    </a:cubicBezTo>
                    <a:cubicBezTo>
                      <a:pt x="203264" y="518317"/>
                      <a:pt x="205354" y="519362"/>
                      <a:pt x="206922" y="521191"/>
                    </a:cubicBezTo>
                    <a:cubicBezTo>
                      <a:pt x="208490" y="522759"/>
                      <a:pt x="209535" y="524849"/>
                      <a:pt x="210841" y="526416"/>
                    </a:cubicBezTo>
                    <a:cubicBezTo>
                      <a:pt x="212147" y="528245"/>
                      <a:pt x="214237" y="529812"/>
                      <a:pt x="216588" y="529812"/>
                    </a:cubicBezTo>
                    <a:cubicBezTo>
                      <a:pt x="218679" y="529812"/>
                      <a:pt x="220246" y="528506"/>
                      <a:pt x="221813" y="527200"/>
                    </a:cubicBezTo>
                    <a:cubicBezTo>
                      <a:pt x="222859" y="526155"/>
                      <a:pt x="223904" y="525371"/>
                      <a:pt x="224948" y="526677"/>
                    </a:cubicBezTo>
                    <a:cubicBezTo>
                      <a:pt x="226516" y="528506"/>
                      <a:pt x="227039" y="531380"/>
                      <a:pt x="227822" y="533731"/>
                    </a:cubicBezTo>
                    <a:cubicBezTo>
                      <a:pt x="228345" y="535821"/>
                      <a:pt x="228867" y="538434"/>
                      <a:pt x="228084" y="540263"/>
                    </a:cubicBezTo>
                    <a:cubicBezTo>
                      <a:pt x="227300" y="542091"/>
                      <a:pt x="225210" y="542875"/>
                      <a:pt x="223642" y="543659"/>
                    </a:cubicBezTo>
                    <a:cubicBezTo>
                      <a:pt x="219985" y="545749"/>
                      <a:pt x="216066" y="548100"/>
                      <a:pt x="211624" y="547316"/>
                    </a:cubicBezTo>
                    <a:cubicBezTo>
                      <a:pt x="206399" y="546533"/>
                      <a:pt x="201174" y="543920"/>
                      <a:pt x="196472" y="541569"/>
                    </a:cubicBezTo>
                    <a:cubicBezTo>
                      <a:pt x="192030" y="539479"/>
                      <a:pt x="188895" y="536344"/>
                      <a:pt x="185238" y="533209"/>
                    </a:cubicBezTo>
                    <a:cubicBezTo>
                      <a:pt x="181841" y="530335"/>
                      <a:pt x="178445" y="529029"/>
                      <a:pt x="174004" y="529290"/>
                    </a:cubicBezTo>
                    <a:cubicBezTo>
                      <a:pt x="172959" y="528767"/>
                      <a:pt x="171914" y="528245"/>
                      <a:pt x="170608" y="527984"/>
                    </a:cubicBezTo>
                    <a:cubicBezTo>
                      <a:pt x="169301" y="527722"/>
                      <a:pt x="167734" y="527722"/>
                      <a:pt x="166428" y="527461"/>
                    </a:cubicBezTo>
                    <a:cubicBezTo>
                      <a:pt x="164860" y="527200"/>
                      <a:pt x="163815" y="526677"/>
                      <a:pt x="162770" y="525894"/>
                    </a:cubicBezTo>
                    <a:cubicBezTo>
                      <a:pt x="161464" y="524849"/>
                      <a:pt x="160419" y="524065"/>
                      <a:pt x="159635" y="522759"/>
                    </a:cubicBezTo>
                    <a:cubicBezTo>
                      <a:pt x="158851" y="521452"/>
                      <a:pt x="158590" y="520669"/>
                      <a:pt x="159635" y="519362"/>
                    </a:cubicBezTo>
                    <a:cubicBezTo>
                      <a:pt x="160419" y="518579"/>
                      <a:pt x="161464" y="517272"/>
                      <a:pt x="161725" y="515966"/>
                    </a:cubicBezTo>
                    <a:cubicBezTo>
                      <a:pt x="161725" y="513876"/>
                      <a:pt x="159374" y="511263"/>
                      <a:pt x="158067" y="509696"/>
                    </a:cubicBezTo>
                    <a:cubicBezTo>
                      <a:pt x="155977" y="507345"/>
                      <a:pt x="155194" y="504471"/>
                      <a:pt x="154410" y="501597"/>
                    </a:cubicBezTo>
                    <a:cubicBezTo>
                      <a:pt x="153887" y="500291"/>
                      <a:pt x="153887" y="498984"/>
                      <a:pt x="153103" y="497939"/>
                    </a:cubicBezTo>
                    <a:cubicBezTo>
                      <a:pt x="152581" y="497156"/>
                      <a:pt x="151797" y="496372"/>
                      <a:pt x="151013" y="495588"/>
                    </a:cubicBezTo>
                    <a:cubicBezTo>
                      <a:pt x="150230" y="494804"/>
                      <a:pt x="149707" y="493498"/>
                      <a:pt x="149968" y="492453"/>
                    </a:cubicBezTo>
                    <a:cubicBezTo>
                      <a:pt x="150230" y="490624"/>
                      <a:pt x="151536" y="491147"/>
                      <a:pt x="152842" y="490885"/>
                    </a:cubicBezTo>
                    <a:cubicBezTo>
                      <a:pt x="154148" y="490624"/>
                      <a:pt x="155716" y="490102"/>
                      <a:pt x="156239" y="488795"/>
                    </a:cubicBezTo>
                    <a:cubicBezTo>
                      <a:pt x="156761" y="487489"/>
                      <a:pt x="156239" y="485660"/>
                      <a:pt x="155977" y="484093"/>
                    </a:cubicBezTo>
                    <a:cubicBezTo>
                      <a:pt x="155716" y="482787"/>
                      <a:pt x="155455" y="481480"/>
                      <a:pt x="156500" y="480435"/>
                    </a:cubicBezTo>
                    <a:cubicBezTo>
                      <a:pt x="157545" y="479652"/>
                      <a:pt x="158590" y="479390"/>
                      <a:pt x="159635" y="478607"/>
                    </a:cubicBezTo>
                    <a:cubicBezTo>
                      <a:pt x="160680" y="477823"/>
                      <a:pt x="161202" y="476778"/>
                      <a:pt x="161202" y="475472"/>
                    </a:cubicBezTo>
                    <a:cubicBezTo>
                      <a:pt x="160941" y="473904"/>
                      <a:pt x="159112" y="472859"/>
                      <a:pt x="158067" y="472075"/>
                    </a:cubicBezTo>
                    <a:cubicBezTo>
                      <a:pt x="155194" y="469724"/>
                      <a:pt x="152059" y="466850"/>
                      <a:pt x="148401" y="465544"/>
                    </a:cubicBezTo>
                    <a:cubicBezTo>
                      <a:pt x="146833" y="465021"/>
                      <a:pt x="145788" y="464238"/>
                      <a:pt x="144221" y="464238"/>
                    </a:cubicBezTo>
                    <a:cubicBezTo>
                      <a:pt x="142392" y="464238"/>
                      <a:pt x="140824" y="463976"/>
                      <a:pt x="139257" y="463715"/>
                    </a:cubicBezTo>
                    <a:cubicBezTo>
                      <a:pt x="137951" y="463454"/>
                      <a:pt x="136383" y="463193"/>
                      <a:pt x="135077" y="462931"/>
                    </a:cubicBezTo>
                    <a:cubicBezTo>
                      <a:pt x="134032" y="462670"/>
                      <a:pt x="132726" y="462670"/>
                      <a:pt x="131681" y="462409"/>
                    </a:cubicBezTo>
                    <a:cubicBezTo>
                      <a:pt x="130113" y="461886"/>
                      <a:pt x="125933" y="459274"/>
                      <a:pt x="129329" y="458229"/>
                    </a:cubicBezTo>
                    <a:cubicBezTo>
                      <a:pt x="130897" y="457706"/>
                      <a:pt x="132464" y="457968"/>
                      <a:pt x="134032" y="457706"/>
                    </a:cubicBezTo>
                    <a:cubicBezTo>
                      <a:pt x="135861" y="457184"/>
                      <a:pt x="135599" y="455878"/>
                      <a:pt x="134293" y="454832"/>
                    </a:cubicBezTo>
                    <a:cubicBezTo>
                      <a:pt x="131942" y="452742"/>
                      <a:pt x="128546" y="453788"/>
                      <a:pt x="125672" y="453788"/>
                    </a:cubicBezTo>
                    <a:cubicBezTo>
                      <a:pt x="123059" y="453788"/>
                      <a:pt x="119663" y="453265"/>
                      <a:pt x="117573" y="451436"/>
                    </a:cubicBezTo>
                    <a:cubicBezTo>
                      <a:pt x="114699" y="448562"/>
                      <a:pt x="123582" y="450652"/>
                      <a:pt x="124365" y="449869"/>
                    </a:cubicBezTo>
                    <a:cubicBezTo>
                      <a:pt x="124888" y="449346"/>
                      <a:pt x="124104" y="447517"/>
                      <a:pt x="123843" y="447256"/>
                    </a:cubicBezTo>
                    <a:cubicBezTo>
                      <a:pt x="121230" y="445427"/>
                      <a:pt x="117050" y="445427"/>
                      <a:pt x="114699" y="443076"/>
                    </a:cubicBezTo>
                    <a:cubicBezTo>
                      <a:pt x="112609" y="441247"/>
                      <a:pt x="110258" y="440202"/>
                      <a:pt x="109474" y="437328"/>
                    </a:cubicBezTo>
                    <a:cubicBezTo>
                      <a:pt x="109213" y="436283"/>
                      <a:pt x="108690" y="434977"/>
                      <a:pt x="107906" y="434193"/>
                    </a:cubicBezTo>
                    <a:cubicBezTo>
                      <a:pt x="107123" y="433148"/>
                      <a:pt x="105033" y="432626"/>
                      <a:pt x="103726" y="432365"/>
                    </a:cubicBezTo>
                    <a:cubicBezTo>
                      <a:pt x="102681" y="432103"/>
                      <a:pt x="101375" y="432103"/>
                      <a:pt x="101375" y="430797"/>
                    </a:cubicBezTo>
                    <a:cubicBezTo>
                      <a:pt x="102681" y="430797"/>
                      <a:pt x="103988" y="430536"/>
                      <a:pt x="105294" y="430275"/>
                    </a:cubicBezTo>
                    <a:cubicBezTo>
                      <a:pt x="107123" y="430013"/>
                      <a:pt x="108952" y="430013"/>
                      <a:pt x="110780" y="430536"/>
                    </a:cubicBezTo>
                    <a:cubicBezTo>
                      <a:pt x="113393" y="431058"/>
                      <a:pt x="116266" y="430536"/>
                      <a:pt x="118357" y="432103"/>
                    </a:cubicBezTo>
                    <a:cubicBezTo>
                      <a:pt x="120185" y="433148"/>
                      <a:pt x="120969" y="434977"/>
                      <a:pt x="122014" y="436806"/>
                    </a:cubicBezTo>
                    <a:cubicBezTo>
                      <a:pt x="123059" y="438635"/>
                      <a:pt x="124365" y="440725"/>
                      <a:pt x="125410" y="442553"/>
                    </a:cubicBezTo>
                    <a:cubicBezTo>
                      <a:pt x="126717" y="444644"/>
                      <a:pt x="128546" y="445689"/>
                      <a:pt x="130635" y="446472"/>
                    </a:cubicBezTo>
                    <a:cubicBezTo>
                      <a:pt x="132726" y="447256"/>
                      <a:pt x="134293" y="446995"/>
                      <a:pt x="136383" y="446734"/>
                    </a:cubicBezTo>
                    <a:cubicBezTo>
                      <a:pt x="138473" y="446472"/>
                      <a:pt x="140302" y="445950"/>
                      <a:pt x="142392" y="445427"/>
                    </a:cubicBezTo>
                    <a:cubicBezTo>
                      <a:pt x="144221" y="444905"/>
                      <a:pt x="146311" y="444905"/>
                      <a:pt x="148140" y="445166"/>
                    </a:cubicBezTo>
                    <a:cubicBezTo>
                      <a:pt x="148923" y="445166"/>
                      <a:pt x="149968" y="445689"/>
                      <a:pt x="150752" y="445950"/>
                    </a:cubicBezTo>
                    <a:cubicBezTo>
                      <a:pt x="151275" y="446211"/>
                      <a:pt x="152059" y="446211"/>
                      <a:pt x="152581" y="446472"/>
                    </a:cubicBezTo>
                    <a:cubicBezTo>
                      <a:pt x="153103" y="446734"/>
                      <a:pt x="153365" y="447256"/>
                      <a:pt x="153887" y="447517"/>
                    </a:cubicBezTo>
                    <a:cubicBezTo>
                      <a:pt x="154148" y="448562"/>
                      <a:pt x="154410" y="450130"/>
                      <a:pt x="155194" y="450914"/>
                    </a:cubicBezTo>
                    <a:cubicBezTo>
                      <a:pt x="155977" y="451436"/>
                      <a:pt x="157284" y="451959"/>
                      <a:pt x="158328" y="452220"/>
                    </a:cubicBezTo>
                    <a:cubicBezTo>
                      <a:pt x="160680" y="453004"/>
                      <a:pt x="163292" y="452742"/>
                      <a:pt x="165644" y="453526"/>
                    </a:cubicBezTo>
                    <a:cubicBezTo>
                      <a:pt x="168779" y="454571"/>
                      <a:pt x="171653" y="455094"/>
                      <a:pt x="175049" y="455878"/>
                    </a:cubicBezTo>
                    <a:cubicBezTo>
                      <a:pt x="177139" y="456400"/>
                      <a:pt x="179490" y="456661"/>
                      <a:pt x="181580" y="456922"/>
                    </a:cubicBezTo>
                    <a:cubicBezTo>
                      <a:pt x="184715" y="457445"/>
                      <a:pt x="187589" y="457445"/>
                      <a:pt x="190724" y="458490"/>
                    </a:cubicBezTo>
                    <a:cubicBezTo>
                      <a:pt x="193337" y="459274"/>
                      <a:pt x="196210" y="460319"/>
                      <a:pt x="198562" y="461364"/>
                    </a:cubicBezTo>
                    <a:cubicBezTo>
                      <a:pt x="199868" y="461886"/>
                      <a:pt x="201174" y="462148"/>
                      <a:pt x="202481" y="462670"/>
                    </a:cubicBezTo>
                    <a:cubicBezTo>
                      <a:pt x="203787" y="463193"/>
                      <a:pt x="205093" y="463976"/>
                      <a:pt x="206399" y="464238"/>
                    </a:cubicBezTo>
                    <a:cubicBezTo>
                      <a:pt x="208751" y="465021"/>
                      <a:pt x="211363" y="465805"/>
                      <a:pt x="213715" y="466328"/>
                    </a:cubicBezTo>
                    <a:cubicBezTo>
                      <a:pt x="215021" y="466589"/>
                      <a:pt x="216588" y="467111"/>
                      <a:pt x="217895" y="467111"/>
                    </a:cubicBezTo>
                    <a:cubicBezTo>
                      <a:pt x="218417" y="467111"/>
                      <a:pt x="218679" y="467111"/>
                      <a:pt x="219201" y="467111"/>
                    </a:cubicBezTo>
                    <a:cubicBezTo>
                      <a:pt x="219201" y="467111"/>
                      <a:pt x="218679" y="466850"/>
                      <a:pt x="218940" y="466850"/>
                    </a:cubicBezTo>
                    <a:cubicBezTo>
                      <a:pt x="220507" y="466850"/>
                      <a:pt x="222075" y="467373"/>
                      <a:pt x="223642" y="467373"/>
                    </a:cubicBezTo>
                    <a:cubicBezTo>
                      <a:pt x="225210" y="467373"/>
                      <a:pt x="227039" y="468418"/>
                      <a:pt x="228606" y="468940"/>
                    </a:cubicBezTo>
                    <a:cubicBezTo>
                      <a:pt x="232786" y="470247"/>
                      <a:pt x="237228" y="471291"/>
                      <a:pt x="241669" y="471553"/>
                    </a:cubicBezTo>
                    <a:cubicBezTo>
                      <a:pt x="245065" y="471553"/>
                      <a:pt x="248461" y="471030"/>
                      <a:pt x="251858" y="469724"/>
                    </a:cubicBezTo>
                    <a:cubicBezTo>
                      <a:pt x="258128" y="467634"/>
                      <a:pt x="264398" y="465021"/>
                      <a:pt x="270668" y="462409"/>
                    </a:cubicBezTo>
                    <a:cubicBezTo>
                      <a:pt x="276938" y="459796"/>
                      <a:pt x="282686" y="455878"/>
                      <a:pt x="287911" y="451175"/>
                    </a:cubicBezTo>
                    <a:cubicBezTo>
                      <a:pt x="292613" y="447256"/>
                      <a:pt x="298622" y="442031"/>
                      <a:pt x="300190" y="436022"/>
                    </a:cubicBezTo>
                    <a:cubicBezTo>
                      <a:pt x="301235" y="431581"/>
                      <a:pt x="298622" y="428185"/>
                      <a:pt x="296793" y="424266"/>
                    </a:cubicBezTo>
                    <a:cubicBezTo>
                      <a:pt x="295226" y="420608"/>
                      <a:pt x="295487" y="416167"/>
                      <a:pt x="293397" y="412509"/>
                    </a:cubicBezTo>
                    <a:cubicBezTo>
                      <a:pt x="291307" y="408852"/>
                      <a:pt x="287127" y="409374"/>
                      <a:pt x="283470" y="408590"/>
                    </a:cubicBezTo>
                    <a:cubicBezTo>
                      <a:pt x="277983" y="407023"/>
                      <a:pt x="274587" y="402059"/>
                      <a:pt x="271191" y="397879"/>
                    </a:cubicBezTo>
                    <a:cubicBezTo>
                      <a:pt x="269623" y="395789"/>
                      <a:pt x="267794" y="393699"/>
                      <a:pt x="265704" y="392393"/>
                    </a:cubicBezTo>
                    <a:cubicBezTo>
                      <a:pt x="264137" y="391348"/>
                      <a:pt x="262308" y="391348"/>
                      <a:pt x="260218" y="391348"/>
                    </a:cubicBezTo>
                    <a:cubicBezTo>
                      <a:pt x="253164" y="391609"/>
                      <a:pt x="246633" y="389780"/>
                      <a:pt x="239840" y="387690"/>
                    </a:cubicBezTo>
                    <a:cubicBezTo>
                      <a:pt x="239840" y="387168"/>
                      <a:pt x="239056" y="386906"/>
                      <a:pt x="238795" y="386384"/>
                    </a:cubicBezTo>
                    <a:cubicBezTo>
                      <a:pt x="238273" y="385861"/>
                      <a:pt x="237750" y="385078"/>
                      <a:pt x="237489" y="384555"/>
                    </a:cubicBezTo>
                    <a:cubicBezTo>
                      <a:pt x="235660" y="381681"/>
                      <a:pt x="233048" y="379330"/>
                      <a:pt x="230173" y="377501"/>
                    </a:cubicBezTo>
                    <a:cubicBezTo>
                      <a:pt x="228345" y="376456"/>
                      <a:pt x="226516" y="375672"/>
                      <a:pt x="224687" y="374627"/>
                    </a:cubicBezTo>
                    <a:cubicBezTo>
                      <a:pt x="222859" y="373844"/>
                      <a:pt x="221552" y="372799"/>
                      <a:pt x="219723" y="372276"/>
                    </a:cubicBezTo>
                    <a:cubicBezTo>
                      <a:pt x="218156" y="371754"/>
                      <a:pt x="216588" y="371492"/>
                      <a:pt x="215021" y="370709"/>
                    </a:cubicBezTo>
                    <a:cubicBezTo>
                      <a:pt x="213192" y="369925"/>
                      <a:pt x="211363" y="368880"/>
                      <a:pt x="209535" y="368096"/>
                    </a:cubicBezTo>
                    <a:cubicBezTo>
                      <a:pt x="207444" y="367312"/>
                      <a:pt x="205093" y="367835"/>
                      <a:pt x="203003" y="367312"/>
                    </a:cubicBezTo>
                    <a:cubicBezTo>
                      <a:pt x="200913" y="367051"/>
                      <a:pt x="198823" y="365745"/>
                      <a:pt x="196994" y="364700"/>
                    </a:cubicBezTo>
                    <a:cubicBezTo>
                      <a:pt x="195427" y="363916"/>
                      <a:pt x="193859" y="362349"/>
                      <a:pt x="192553" y="361304"/>
                    </a:cubicBezTo>
                    <a:cubicBezTo>
                      <a:pt x="190463" y="359736"/>
                      <a:pt x="188112" y="357907"/>
                      <a:pt x="185760" y="356862"/>
                    </a:cubicBezTo>
                    <a:cubicBezTo>
                      <a:pt x="184977" y="356340"/>
                      <a:pt x="183932" y="356340"/>
                      <a:pt x="183148" y="355817"/>
                    </a:cubicBezTo>
                    <a:cubicBezTo>
                      <a:pt x="182103" y="355295"/>
                      <a:pt x="180797" y="354511"/>
                      <a:pt x="179752" y="353988"/>
                    </a:cubicBezTo>
                    <a:cubicBezTo>
                      <a:pt x="177923" y="353205"/>
                      <a:pt x="175833" y="352682"/>
                      <a:pt x="173743" y="352160"/>
                    </a:cubicBezTo>
                    <a:cubicBezTo>
                      <a:pt x="172175" y="351637"/>
                      <a:pt x="170869" y="350853"/>
                      <a:pt x="169301" y="350331"/>
                    </a:cubicBezTo>
                    <a:cubicBezTo>
                      <a:pt x="167472" y="349547"/>
                      <a:pt x="165644" y="348763"/>
                      <a:pt x="163554" y="349025"/>
                    </a:cubicBezTo>
                    <a:cubicBezTo>
                      <a:pt x="162247" y="349286"/>
                      <a:pt x="161464" y="349286"/>
                      <a:pt x="159896" y="349025"/>
                    </a:cubicBezTo>
                    <a:cubicBezTo>
                      <a:pt x="156761" y="348241"/>
                      <a:pt x="153365" y="347718"/>
                      <a:pt x="149968" y="347196"/>
                    </a:cubicBezTo>
                    <a:cubicBezTo>
                      <a:pt x="147356" y="346935"/>
                      <a:pt x="144221" y="346673"/>
                      <a:pt x="141347" y="347457"/>
                    </a:cubicBezTo>
                    <a:cubicBezTo>
                      <a:pt x="138734" y="348241"/>
                      <a:pt x="135599" y="349286"/>
                      <a:pt x="133509" y="351376"/>
                    </a:cubicBezTo>
                    <a:cubicBezTo>
                      <a:pt x="131419" y="353466"/>
                      <a:pt x="131158" y="356862"/>
                      <a:pt x="128807" y="358691"/>
                    </a:cubicBezTo>
                    <a:cubicBezTo>
                      <a:pt x="127762" y="359475"/>
                      <a:pt x="122275" y="361826"/>
                      <a:pt x="122014" y="359214"/>
                    </a:cubicBezTo>
                    <a:cubicBezTo>
                      <a:pt x="121753" y="357646"/>
                      <a:pt x="123843" y="356601"/>
                      <a:pt x="124888" y="355817"/>
                    </a:cubicBezTo>
                    <a:cubicBezTo>
                      <a:pt x="126194" y="354772"/>
                      <a:pt x="127501" y="353727"/>
                      <a:pt x="128284" y="352421"/>
                    </a:cubicBezTo>
                    <a:cubicBezTo>
                      <a:pt x="129852" y="349808"/>
                      <a:pt x="130113" y="345367"/>
                      <a:pt x="126717" y="344061"/>
                    </a:cubicBezTo>
                    <a:cubicBezTo>
                      <a:pt x="125410" y="343538"/>
                      <a:pt x="124104" y="344322"/>
                      <a:pt x="122798" y="344583"/>
                    </a:cubicBezTo>
                    <a:cubicBezTo>
                      <a:pt x="121753" y="344845"/>
                      <a:pt x="120708" y="345367"/>
                      <a:pt x="119402" y="345890"/>
                    </a:cubicBezTo>
                    <a:cubicBezTo>
                      <a:pt x="117050" y="346935"/>
                      <a:pt x="113654" y="345890"/>
                      <a:pt x="111041" y="345367"/>
                    </a:cubicBezTo>
                    <a:cubicBezTo>
                      <a:pt x="109213" y="345106"/>
                      <a:pt x="107123" y="344322"/>
                      <a:pt x="105294" y="344061"/>
                    </a:cubicBezTo>
                    <a:cubicBezTo>
                      <a:pt x="103726" y="343538"/>
                      <a:pt x="102159" y="343277"/>
                      <a:pt x="100852" y="341971"/>
                    </a:cubicBezTo>
                    <a:cubicBezTo>
                      <a:pt x="99024" y="340142"/>
                      <a:pt x="97979" y="337529"/>
                      <a:pt x="100069" y="335178"/>
                    </a:cubicBezTo>
                    <a:cubicBezTo>
                      <a:pt x="101114" y="334133"/>
                      <a:pt x="102159" y="334656"/>
                      <a:pt x="103465" y="334917"/>
                    </a:cubicBezTo>
                    <a:cubicBezTo>
                      <a:pt x="105033" y="335439"/>
                      <a:pt x="106339" y="335701"/>
                      <a:pt x="107906" y="336223"/>
                    </a:cubicBezTo>
                    <a:cubicBezTo>
                      <a:pt x="109474" y="336746"/>
                      <a:pt x="111303" y="337268"/>
                      <a:pt x="112870" y="337007"/>
                    </a:cubicBezTo>
                    <a:cubicBezTo>
                      <a:pt x="114438" y="336746"/>
                      <a:pt x="115483" y="336484"/>
                      <a:pt x="117050" y="336746"/>
                    </a:cubicBezTo>
                    <a:cubicBezTo>
                      <a:pt x="118357" y="337007"/>
                      <a:pt x="119924" y="337529"/>
                      <a:pt x="120969" y="336223"/>
                    </a:cubicBezTo>
                    <a:cubicBezTo>
                      <a:pt x="122275" y="334656"/>
                      <a:pt x="123582" y="332827"/>
                      <a:pt x="121753" y="330998"/>
                    </a:cubicBezTo>
                    <a:cubicBezTo>
                      <a:pt x="120185" y="329692"/>
                      <a:pt x="118618" y="329692"/>
                      <a:pt x="116789" y="329692"/>
                    </a:cubicBezTo>
                    <a:cubicBezTo>
                      <a:pt x="115221" y="329692"/>
                      <a:pt x="113393" y="329692"/>
                      <a:pt x="111825" y="329430"/>
                    </a:cubicBezTo>
                    <a:cubicBezTo>
                      <a:pt x="110519" y="329169"/>
                      <a:pt x="109474" y="328647"/>
                      <a:pt x="108168" y="328385"/>
                    </a:cubicBezTo>
                    <a:cubicBezTo>
                      <a:pt x="105294" y="327863"/>
                      <a:pt x="102943" y="326034"/>
                      <a:pt x="100069" y="325250"/>
                    </a:cubicBezTo>
                    <a:cubicBezTo>
                      <a:pt x="99024" y="324989"/>
                      <a:pt x="97195" y="324467"/>
                      <a:pt x="96150" y="324989"/>
                    </a:cubicBezTo>
                    <a:cubicBezTo>
                      <a:pt x="95366" y="325512"/>
                      <a:pt x="95105" y="326818"/>
                      <a:pt x="94583" y="327602"/>
                    </a:cubicBezTo>
                    <a:cubicBezTo>
                      <a:pt x="93537" y="329430"/>
                      <a:pt x="91447" y="330214"/>
                      <a:pt x="89619" y="330476"/>
                    </a:cubicBezTo>
                    <a:cubicBezTo>
                      <a:pt x="88051" y="330737"/>
                      <a:pt x="86745" y="331521"/>
                      <a:pt x="85439" y="331521"/>
                    </a:cubicBezTo>
                    <a:cubicBezTo>
                      <a:pt x="84132" y="331782"/>
                      <a:pt x="82826" y="331521"/>
                      <a:pt x="81520" y="331259"/>
                    </a:cubicBezTo>
                    <a:cubicBezTo>
                      <a:pt x="80736" y="331259"/>
                      <a:pt x="80214" y="330998"/>
                      <a:pt x="79430" y="330998"/>
                    </a:cubicBezTo>
                    <a:cubicBezTo>
                      <a:pt x="78646" y="330998"/>
                      <a:pt x="77601" y="330737"/>
                      <a:pt x="76556" y="330737"/>
                    </a:cubicBezTo>
                    <a:cubicBezTo>
                      <a:pt x="76556" y="335439"/>
                      <a:pt x="75772" y="341187"/>
                      <a:pt x="72376" y="340403"/>
                    </a:cubicBezTo>
                    <a:cubicBezTo>
                      <a:pt x="66889" y="338836"/>
                      <a:pt x="59052" y="334133"/>
                      <a:pt x="58268" y="339097"/>
                    </a:cubicBezTo>
                    <a:cubicBezTo>
                      <a:pt x="57223" y="344061"/>
                      <a:pt x="59836" y="343799"/>
                      <a:pt x="54610" y="346151"/>
                    </a:cubicBezTo>
                    <a:cubicBezTo>
                      <a:pt x="49385" y="348502"/>
                      <a:pt x="43115" y="349025"/>
                      <a:pt x="41287" y="353205"/>
                    </a:cubicBezTo>
                    <a:cubicBezTo>
                      <a:pt x="39196" y="357123"/>
                      <a:pt x="37890" y="359475"/>
                      <a:pt x="34755" y="361042"/>
                    </a:cubicBezTo>
                    <a:cubicBezTo>
                      <a:pt x="34494" y="361042"/>
                      <a:pt x="34494" y="361304"/>
                      <a:pt x="34232" y="361304"/>
                    </a:cubicBezTo>
                    <a:cubicBezTo>
                      <a:pt x="30836" y="362871"/>
                      <a:pt x="22215" y="364961"/>
                      <a:pt x="25089" y="366267"/>
                    </a:cubicBezTo>
                    <a:cubicBezTo>
                      <a:pt x="27963" y="367835"/>
                      <a:pt x="27179" y="369141"/>
                      <a:pt x="26395" y="372537"/>
                    </a:cubicBezTo>
                    <a:cubicBezTo>
                      <a:pt x="25350" y="375672"/>
                      <a:pt x="23521" y="389519"/>
                      <a:pt x="27963" y="391086"/>
                    </a:cubicBezTo>
                    <a:cubicBezTo>
                      <a:pt x="32665" y="392654"/>
                      <a:pt x="43899" y="393177"/>
                      <a:pt x="45728" y="398663"/>
                    </a:cubicBezTo>
                    <a:cubicBezTo>
                      <a:pt x="47818" y="404149"/>
                      <a:pt x="59052" y="409113"/>
                      <a:pt x="54349" y="413816"/>
                    </a:cubicBezTo>
                    <a:cubicBezTo>
                      <a:pt x="49647" y="418518"/>
                      <a:pt x="32926" y="435238"/>
                      <a:pt x="37368" y="442031"/>
                    </a:cubicBezTo>
                    <a:cubicBezTo>
                      <a:pt x="41809" y="448824"/>
                      <a:pt x="45467" y="449346"/>
                      <a:pt x="48079" y="458229"/>
                    </a:cubicBezTo>
                    <a:cubicBezTo>
                      <a:pt x="50692" y="466850"/>
                      <a:pt x="52782" y="472337"/>
                      <a:pt x="55656" y="475994"/>
                    </a:cubicBezTo>
                    <a:cubicBezTo>
                      <a:pt x="58529" y="479390"/>
                      <a:pt x="59052" y="482525"/>
                      <a:pt x="55917" y="483832"/>
                    </a:cubicBezTo>
                    <a:cubicBezTo>
                      <a:pt x="52782" y="485138"/>
                      <a:pt x="48079" y="486967"/>
                      <a:pt x="49124" y="490624"/>
                    </a:cubicBezTo>
                    <a:cubicBezTo>
                      <a:pt x="50169" y="494021"/>
                      <a:pt x="45205" y="498462"/>
                      <a:pt x="48079" y="499246"/>
                    </a:cubicBezTo>
                    <a:cubicBezTo>
                      <a:pt x="50953" y="500029"/>
                      <a:pt x="56701" y="502120"/>
                      <a:pt x="52782" y="504210"/>
                    </a:cubicBezTo>
                    <a:cubicBezTo>
                      <a:pt x="48601" y="506300"/>
                      <a:pt x="44683" y="513092"/>
                      <a:pt x="50692" y="513353"/>
                    </a:cubicBezTo>
                    <a:cubicBezTo>
                      <a:pt x="56701" y="513615"/>
                      <a:pt x="61664" y="513615"/>
                      <a:pt x="60358" y="517795"/>
                    </a:cubicBezTo>
                    <a:cubicBezTo>
                      <a:pt x="59052" y="521975"/>
                      <a:pt x="54610" y="527461"/>
                      <a:pt x="59313" y="529029"/>
                    </a:cubicBezTo>
                    <a:cubicBezTo>
                      <a:pt x="64016" y="530596"/>
                      <a:pt x="72898" y="532947"/>
                      <a:pt x="69241" y="538434"/>
                    </a:cubicBezTo>
                    <a:cubicBezTo>
                      <a:pt x="65583" y="543920"/>
                      <a:pt x="54610" y="553586"/>
                      <a:pt x="60881" y="555677"/>
                    </a:cubicBezTo>
                    <a:cubicBezTo>
                      <a:pt x="67151" y="557767"/>
                      <a:pt x="97456" y="575532"/>
                      <a:pt x="86483" y="587550"/>
                    </a:cubicBezTo>
                    <a:cubicBezTo>
                      <a:pt x="77078" y="597738"/>
                      <a:pt x="30575" y="639800"/>
                      <a:pt x="10981" y="658349"/>
                    </a:cubicBezTo>
                    <a:cubicBezTo>
                      <a:pt x="12548" y="658349"/>
                      <a:pt x="13855" y="658088"/>
                      <a:pt x="15161" y="657827"/>
                    </a:cubicBezTo>
                    <a:cubicBezTo>
                      <a:pt x="17251" y="657043"/>
                      <a:pt x="18296" y="655476"/>
                      <a:pt x="19863" y="653908"/>
                    </a:cubicBezTo>
                    <a:cubicBezTo>
                      <a:pt x="20647" y="653124"/>
                      <a:pt x="21431" y="652341"/>
                      <a:pt x="22215" y="651557"/>
                    </a:cubicBezTo>
                    <a:cubicBezTo>
                      <a:pt x="23260" y="650773"/>
                      <a:pt x="23521" y="650773"/>
                      <a:pt x="24827" y="650773"/>
                    </a:cubicBezTo>
                    <a:cubicBezTo>
                      <a:pt x="25089" y="652863"/>
                      <a:pt x="24044" y="654169"/>
                      <a:pt x="24044" y="656259"/>
                    </a:cubicBezTo>
                    <a:cubicBezTo>
                      <a:pt x="24044" y="658349"/>
                      <a:pt x="24827" y="659133"/>
                      <a:pt x="26134" y="660439"/>
                    </a:cubicBezTo>
                    <a:cubicBezTo>
                      <a:pt x="27179" y="661746"/>
                      <a:pt x="26917" y="663836"/>
                      <a:pt x="28746" y="664358"/>
                    </a:cubicBezTo>
                    <a:cubicBezTo>
                      <a:pt x="31359" y="665403"/>
                      <a:pt x="34755" y="666448"/>
                      <a:pt x="37106" y="668277"/>
                    </a:cubicBezTo>
                    <a:cubicBezTo>
                      <a:pt x="37890" y="668800"/>
                      <a:pt x="38674" y="669583"/>
                      <a:pt x="39458" y="669845"/>
                    </a:cubicBezTo>
                    <a:cubicBezTo>
                      <a:pt x="41025" y="670106"/>
                      <a:pt x="42332" y="670106"/>
                      <a:pt x="43899" y="670367"/>
                    </a:cubicBezTo>
                    <a:cubicBezTo>
                      <a:pt x="44944" y="670628"/>
                      <a:pt x="45989" y="670890"/>
                      <a:pt x="47034" y="671412"/>
                    </a:cubicBezTo>
                    <a:cubicBezTo>
                      <a:pt x="50169" y="672457"/>
                      <a:pt x="58529" y="674025"/>
                      <a:pt x="58007" y="678466"/>
                    </a:cubicBezTo>
                    <a:cubicBezTo>
                      <a:pt x="54872" y="678466"/>
                      <a:pt x="52782" y="676376"/>
                      <a:pt x="49647" y="676115"/>
                    </a:cubicBezTo>
                    <a:cubicBezTo>
                      <a:pt x="46512" y="675854"/>
                      <a:pt x="42593" y="676115"/>
                      <a:pt x="39458" y="677160"/>
                    </a:cubicBezTo>
                    <a:cubicBezTo>
                      <a:pt x="37629" y="677682"/>
                      <a:pt x="35800" y="678466"/>
                      <a:pt x="34232" y="679511"/>
                    </a:cubicBezTo>
                    <a:cubicBezTo>
                      <a:pt x="32926" y="680295"/>
                      <a:pt x="32404" y="682124"/>
                      <a:pt x="31098" y="682907"/>
                    </a:cubicBezTo>
                    <a:cubicBezTo>
                      <a:pt x="28224" y="684475"/>
                      <a:pt x="26917" y="680034"/>
                      <a:pt x="24827" y="679511"/>
                    </a:cubicBezTo>
                    <a:cubicBezTo>
                      <a:pt x="23521" y="679250"/>
                      <a:pt x="22999" y="680817"/>
                      <a:pt x="21954" y="681079"/>
                    </a:cubicBezTo>
                    <a:cubicBezTo>
                      <a:pt x="20386" y="681601"/>
                      <a:pt x="18819" y="680034"/>
                      <a:pt x="17251" y="679772"/>
                    </a:cubicBezTo>
                    <a:cubicBezTo>
                      <a:pt x="14116" y="679250"/>
                      <a:pt x="13594" y="683430"/>
                      <a:pt x="13855" y="685520"/>
                    </a:cubicBezTo>
                    <a:cubicBezTo>
                      <a:pt x="13855" y="687349"/>
                      <a:pt x="13855" y="689177"/>
                      <a:pt x="12810" y="690745"/>
                    </a:cubicBezTo>
                    <a:cubicBezTo>
                      <a:pt x="14377" y="693619"/>
                      <a:pt x="14900" y="696492"/>
                      <a:pt x="13071" y="698582"/>
                    </a:cubicBezTo>
                    <a:cubicBezTo>
                      <a:pt x="6278" y="706420"/>
                      <a:pt x="-1559" y="713997"/>
                      <a:pt x="269" y="721573"/>
                    </a:cubicBezTo>
                    <a:cubicBezTo>
                      <a:pt x="1837" y="728888"/>
                      <a:pt x="2098" y="735419"/>
                      <a:pt x="4188" y="737248"/>
                    </a:cubicBezTo>
                    <a:cubicBezTo>
                      <a:pt x="6278" y="739077"/>
                      <a:pt x="11242" y="743780"/>
                      <a:pt x="6278" y="745086"/>
                    </a:cubicBezTo>
                    <a:cubicBezTo>
                      <a:pt x="2621" y="746131"/>
                      <a:pt x="269" y="750311"/>
                      <a:pt x="792" y="753185"/>
                    </a:cubicBezTo>
                    <a:cubicBezTo>
                      <a:pt x="792" y="753968"/>
                      <a:pt x="1314" y="755013"/>
                      <a:pt x="2098" y="755275"/>
                    </a:cubicBezTo>
                    <a:cubicBezTo>
                      <a:pt x="4972" y="757103"/>
                      <a:pt x="11765" y="759716"/>
                      <a:pt x="9675" y="761806"/>
                    </a:cubicBezTo>
                    <a:cubicBezTo>
                      <a:pt x="7585" y="763896"/>
                      <a:pt x="3927" y="771734"/>
                      <a:pt x="8630" y="774608"/>
                    </a:cubicBezTo>
                    <a:cubicBezTo>
                      <a:pt x="13332" y="777481"/>
                      <a:pt x="15945" y="779310"/>
                      <a:pt x="15945" y="784013"/>
                    </a:cubicBezTo>
                    <a:cubicBezTo>
                      <a:pt x="16206" y="787670"/>
                      <a:pt x="15683" y="792634"/>
                      <a:pt x="16990" y="794985"/>
                    </a:cubicBezTo>
                    <a:cubicBezTo>
                      <a:pt x="17251" y="795508"/>
                      <a:pt x="17774" y="796030"/>
                      <a:pt x="18296" y="796292"/>
                    </a:cubicBezTo>
                    <a:cubicBezTo>
                      <a:pt x="21170" y="797598"/>
                      <a:pt x="24305" y="803084"/>
                      <a:pt x="29530" y="802039"/>
                    </a:cubicBezTo>
                    <a:cubicBezTo>
                      <a:pt x="34755" y="800994"/>
                      <a:pt x="38674" y="799165"/>
                      <a:pt x="40241" y="802300"/>
                    </a:cubicBezTo>
                    <a:cubicBezTo>
                      <a:pt x="41809" y="805435"/>
                      <a:pt x="42593" y="810138"/>
                      <a:pt x="47818" y="808048"/>
                    </a:cubicBezTo>
                    <a:cubicBezTo>
                      <a:pt x="53043" y="805958"/>
                      <a:pt x="55133" y="801517"/>
                      <a:pt x="64799" y="805697"/>
                    </a:cubicBezTo>
                    <a:cubicBezTo>
                      <a:pt x="74466" y="809877"/>
                      <a:pt x="76033" y="809615"/>
                      <a:pt x="75772" y="814057"/>
                    </a:cubicBezTo>
                    <a:cubicBezTo>
                      <a:pt x="75511" y="818498"/>
                      <a:pt x="73159" y="822156"/>
                      <a:pt x="75511" y="823984"/>
                    </a:cubicBezTo>
                    <a:cubicBezTo>
                      <a:pt x="77862" y="825813"/>
                      <a:pt x="80214" y="827120"/>
                      <a:pt x="78907" y="830516"/>
                    </a:cubicBezTo>
                    <a:cubicBezTo>
                      <a:pt x="77601" y="833912"/>
                      <a:pt x="71853" y="838092"/>
                      <a:pt x="75772" y="838615"/>
                    </a:cubicBezTo>
                    <a:cubicBezTo>
                      <a:pt x="79691" y="839137"/>
                      <a:pt x="81258" y="840966"/>
                      <a:pt x="81781" y="843317"/>
                    </a:cubicBezTo>
                    <a:cubicBezTo>
                      <a:pt x="82303" y="845669"/>
                      <a:pt x="81520" y="851939"/>
                      <a:pt x="85961" y="852200"/>
                    </a:cubicBezTo>
                    <a:cubicBezTo>
                      <a:pt x="90141" y="852722"/>
                      <a:pt x="98240" y="857947"/>
                      <a:pt x="96672" y="860299"/>
                    </a:cubicBezTo>
                    <a:cubicBezTo>
                      <a:pt x="95105" y="862389"/>
                      <a:pt x="90664" y="865785"/>
                      <a:pt x="96934" y="866308"/>
                    </a:cubicBezTo>
                    <a:cubicBezTo>
                      <a:pt x="102943" y="866830"/>
                      <a:pt x="108952" y="867091"/>
                      <a:pt x="108952" y="868659"/>
                    </a:cubicBezTo>
                    <a:cubicBezTo>
                      <a:pt x="108952" y="870226"/>
                      <a:pt x="109213" y="872839"/>
                      <a:pt x="111041" y="873884"/>
                    </a:cubicBezTo>
                    <a:cubicBezTo>
                      <a:pt x="112609" y="874668"/>
                      <a:pt x="117050" y="878848"/>
                      <a:pt x="112086" y="881983"/>
                    </a:cubicBezTo>
                    <a:cubicBezTo>
                      <a:pt x="107123" y="884857"/>
                      <a:pt x="102681" y="888253"/>
                      <a:pt x="98501" y="886947"/>
                    </a:cubicBezTo>
                    <a:cubicBezTo>
                      <a:pt x="94321" y="885641"/>
                      <a:pt x="82042" y="884073"/>
                      <a:pt x="83871" y="889037"/>
                    </a:cubicBezTo>
                    <a:cubicBezTo>
                      <a:pt x="85700" y="894001"/>
                      <a:pt x="90664" y="896352"/>
                      <a:pt x="90664" y="899748"/>
                    </a:cubicBezTo>
                    <a:cubicBezTo>
                      <a:pt x="90925" y="902622"/>
                      <a:pt x="91186" y="912550"/>
                      <a:pt x="94321" y="915685"/>
                    </a:cubicBezTo>
                    <a:cubicBezTo>
                      <a:pt x="94844" y="916207"/>
                      <a:pt x="95366" y="916468"/>
                      <a:pt x="96150" y="916730"/>
                    </a:cubicBezTo>
                    <a:cubicBezTo>
                      <a:pt x="101114" y="917252"/>
                      <a:pt x="104249" y="918297"/>
                      <a:pt x="106600" y="914640"/>
                    </a:cubicBezTo>
                    <a:cubicBezTo>
                      <a:pt x="108952" y="910982"/>
                      <a:pt x="109996" y="909153"/>
                      <a:pt x="114177" y="909937"/>
                    </a:cubicBezTo>
                    <a:cubicBezTo>
                      <a:pt x="118357" y="910721"/>
                      <a:pt x="122275" y="912550"/>
                      <a:pt x="125410" y="910721"/>
                    </a:cubicBezTo>
                    <a:cubicBezTo>
                      <a:pt x="128546" y="909153"/>
                      <a:pt x="140302" y="909676"/>
                      <a:pt x="141608" y="911766"/>
                    </a:cubicBezTo>
                    <a:cubicBezTo>
                      <a:pt x="142915" y="913856"/>
                      <a:pt x="145005" y="919342"/>
                      <a:pt x="147095" y="921171"/>
                    </a:cubicBezTo>
                    <a:cubicBezTo>
                      <a:pt x="149185" y="923000"/>
                      <a:pt x="154932" y="925874"/>
                      <a:pt x="149968" y="926657"/>
                    </a:cubicBezTo>
                    <a:cubicBezTo>
                      <a:pt x="145266" y="927441"/>
                      <a:pt x="142392" y="927441"/>
                      <a:pt x="145788" y="930576"/>
                    </a:cubicBezTo>
                    <a:cubicBezTo>
                      <a:pt x="149185" y="933711"/>
                      <a:pt x="146311" y="941288"/>
                      <a:pt x="150752" y="941288"/>
                    </a:cubicBezTo>
                    <a:cubicBezTo>
                      <a:pt x="155455" y="941288"/>
                      <a:pt x="172436" y="943378"/>
                      <a:pt x="171914" y="949386"/>
                    </a:cubicBezTo>
                    <a:cubicBezTo>
                      <a:pt x="171653" y="955395"/>
                      <a:pt x="174004" y="968197"/>
                      <a:pt x="178445" y="966890"/>
                    </a:cubicBezTo>
                    <a:cubicBezTo>
                      <a:pt x="182886" y="965584"/>
                      <a:pt x="188634" y="964800"/>
                      <a:pt x="190202" y="964800"/>
                    </a:cubicBezTo>
                    <a:cubicBezTo>
                      <a:pt x="191769" y="964800"/>
                      <a:pt x="198562" y="967936"/>
                      <a:pt x="204832" y="967674"/>
                    </a:cubicBezTo>
                    <a:cubicBezTo>
                      <a:pt x="211102" y="967413"/>
                      <a:pt x="217111" y="960882"/>
                      <a:pt x="219462" y="965323"/>
                    </a:cubicBezTo>
                    <a:cubicBezTo>
                      <a:pt x="221813" y="969503"/>
                      <a:pt x="227561" y="980737"/>
                      <a:pt x="230696" y="978386"/>
                    </a:cubicBezTo>
                    <a:cubicBezTo>
                      <a:pt x="233831" y="976034"/>
                      <a:pt x="235921" y="974467"/>
                      <a:pt x="237489" y="974989"/>
                    </a:cubicBezTo>
                    <a:cubicBezTo>
                      <a:pt x="239056" y="975512"/>
                      <a:pt x="245326" y="983088"/>
                      <a:pt x="249245" y="980998"/>
                    </a:cubicBezTo>
                    <a:cubicBezTo>
                      <a:pt x="253164" y="978908"/>
                      <a:pt x="250290" y="977341"/>
                      <a:pt x="255515" y="979953"/>
                    </a:cubicBezTo>
                    <a:cubicBezTo>
                      <a:pt x="260740" y="982566"/>
                      <a:pt x="266227" y="989881"/>
                      <a:pt x="270146" y="988313"/>
                    </a:cubicBezTo>
                    <a:cubicBezTo>
                      <a:pt x="274064" y="986746"/>
                      <a:pt x="275109" y="987268"/>
                      <a:pt x="275109" y="990926"/>
                    </a:cubicBezTo>
                    <a:cubicBezTo>
                      <a:pt x="275109" y="994322"/>
                      <a:pt x="275632" y="997718"/>
                      <a:pt x="271713" y="998763"/>
                    </a:cubicBezTo>
                    <a:cubicBezTo>
                      <a:pt x="268055" y="999809"/>
                      <a:pt x="262830" y="1002160"/>
                      <a:pt x="265704" y="1003989"/>
                    </a:cubicBezTo>
                    <a:cubicBezTo>
                      <a:pt x="268578" y="1005556"/>
                      <a:pt x="274587" y="1009475"/>
                      <a:pt x="269884" y="1009475"/>
                    </a:cubicBezTo>
                    <a:cubicBezTo>
                      <a:pt x="265182" y="1009214"/>
                      <a:pt x="262830" y="1012871"/>
                      <a:pt x="265704" y="1015484"/>
                    </a:cubicBezTo>
                    <a:cubicBezTo>
                      <a:pt x="268578" y="1018096"/>
                      <a:pt x="272497" y="1020448"/>
                      <a:pt x="271713" y="1023583"/>
                    </a:cubicBezTo>
                    <a:cubicBezTo>
                      <a:pt x="270929" y="1026456"/>
                      <a:pt x="269101" y="1037690"/>
                      <a:pt x="262308" y="1036123"/>
                    </a:cubicBezTo>
                    <a:cubicBezTo>
                      <a:pt x="255515" y="1034555"/>
                      <a:pt x="247155" y="1035862"/>
                      <a:pt x="243759" y="1038997"/>
                    </a:cubicBezTo>
                    <a:cubicBezTo>
                      <a:pt x="240362" y="1041870"/>
                      <a:pt x="235137" y="1041870"/>
                      <a:pt x="234615" y="1045267"/>
                    </a:cubicBezTo>
                    <a:cubicBezTo>
                      <a:pt x="234354" y="1047357"/>
                      <a:pt x="233831" y="1052321"/>
                      <a:pt x="233309" y="1055978"/>
                    </a:cubicBezTo>
                    <a:cubicBezTo>
                      <a:pt x="236966" y="1055456"/>
                      <a:pt x="240885" y="1054933"/>
                      <a:pt x="244542" y="1054672"/>
                    </a:cubicBezTo>
                    <a:cubicBezTo>
                      <a:pt x="246894" y="1054411"/>
                      <a:pt x="256038" y="1053104"/>
                      <a:pt x="252642" y="1058068"/>
                    </a:cubicBezTo>
                    <a:cubicBezTo>
                      <a:pt x="249506" y="1062510"/>
                      <a:pt x="243759" y="1065383"/>
                      <a:pt x="238795" y="1066690"/>
                    </a:cubicBezTo>
                    <a:cubicBezTo>
                      <a:pt x="235921" y="1067473"/>
                      <a:pt x="232786" y="1067996"/>
                      <a:pt x="229912" y="1068518"/>
                    </a:cubicBezTo>
                    <a:cubicBezTo>
                      <a:pt x="228345" y="1068780"/>
                      <a:pt x="225210" y="1069302"/>
                      <a:pt x="224687" y="1071131"/>
                    </a:cubicBezTo>
                    <a:cubicBezTo>
                      <a:pt x="224165" y="1073221"/>
                      <a:pt x="227039" y="1075050"/>
                      <a:pt x="228345" y="1076095"/>
                    </a:cubicBezTo>
                    <a:cubicBezTo>
                      <a:pt x="230696" y="1078185"/>
                      <a:pt x="233570" y="1079752"/>
                      <a:pt x="235921" y="1081842"/>
                    </a:cubicBezTo>
                    <a:cubicBezTo>
                      <a:pt x="240362" y="1085761"/>
                      <a:pt x="231741" y="1086545"/>
                      <a:pt x="229129" y="1087851"/>
                    </a:cubicBezTo>
                    <a:cubicBezTo>
                      <a:pt x="226516" y="1088896"/>
                      <a:pt x="224687" y="1090725"/>
                      <a:pt x="223381" y="1093076"/>
                    </a:cubicBezTo>
                    <a:cubicBezTo>
                      <a:pt x="222336" y="1095166"/>
                      <a:pt x="222336" y="1097779"/>
                      <a:pt x="221291" y="1099869"/>
                    </a:cubicBezTo>
                    <a:cubicBezTo>
                      <a:pt x="218940" y="1104571"/>
                      <a:pt x="212408" y="1102220"/>
                      <a:pt x="208228" y="1102481"/>
                    </a:cubicBezTo>
                    <a:cubicBezTo>
                      <a:pt x="201697" y="1102743"/>
                      <a:pt x="207183" y="1110058"/>
                      <a:pt x="209012" y="1112670"/>
                    </a:cubicBezTo>
                    <a:cubicBezTo>
                      <a:pt x="212147" y="1117112"/>
                      <a:pt x="215804" y="1120769"/>
                      <a:pt x="220768" y="1122859"/>
                    </a:cubicBezTo>
                    <a:cubicBezTo>
                      <a:pt x="230696" y="1126778"/>
                      <a:pt x="240624" y="1131481"/>
                      <a:pt x="249245" y="1137751"/>
                    </a:cubicBezTo>
                    <a:cubicBezTo>
                      <a:pt x="254993" y="1141931"/>
                      <a:pt x="259957" y="1146895"/>
                      <a:pt x="264921" y="1152381"/>
                    </a:cubicBezTo>
                    <a:cubicBezTo>
                      <a:pt x="267011" y="1154732"/>
                      <a:pt x="269362" y="1156822"/>
                      <a:pt x="271713" y="1158390"/>
                    </a:cubicBezTo>
                    <a:cubicBezTo>
                      <a:pt x="271713" y="1157867"/>
                      <a:pt x="272497" y="1151597"/>
                      <a:pt x="277199" y="1151597"/>
                    </a:cubicBezTo>
                    <a:cubicBezTo>
                      <a:pt x="282163" y="1151597"/>
                      <a:pt x="288695" y="1151336"/>
                      <a:pt x="291568" y="1153165"/>
                    </a:cubicBezTo>
                    <a:cubicBezTo>
                      <a:pt x="294442" y="1154993"/>
                      <a:pt x="305676" y="1159957"/>
                      <a:pt x="310379" y="1160219"/>
                    </a:cubicBezTo>
                    <a:cubicBezTo>
                      <a:pt x="315081" y="1160480"/>
                      <a:pt x="332586" y="1158390"/>
                      <a:pt x="336243" y="1162309"/>
                    </a:cubicBezTo>
                    <a:cubicBezTo>
                      <a:pt x="339639" y="1166227"/>
                      <a:pt x="353225" y="1170407"/>
                      <a:pt x="353486" y="1172759"/>
                    </a:cubicBezTo>
                    <a:cubicBezTo>
                      <a:pt x="353747" y="1174849"/>
                      <a:pt x="358450" y="1179290"/>
                      <a:pt x="361585" y="1177461"/>
                    </a:cubicBezTo>
                    <a:cubicBezTo>
                      <a:pt x="364720" y="1175633"/>
                      <a:pt x="365242" y="1174065"/>
                      <a:pt x="372035" y="1174065"/>
                    </a:cubicBezTo>
                    <a:cubicBezTo>
                      <a:pt x="378827" y="1174065"/>
                      <a:pt x="383008" y="1173281"/>
                      <a:pt x="385098" y="1174849"/>
                    </a:cubicBezTo>
                    <a:cubicBezTo>
                      <a:pt x="387188" y="1176416"/>
                      <a:pt x="395287" y="1177723"/>
                      <a:pt x="395287" y="1180335"/>
                    </a:cubicBezTo>
                    <a:cubicBezTo>
                      <a:pt x="395287" y="1182948"/>
                      <a:pt x="395548" y="1188956"/>
                      <a:pt x="399467" y="1190002"/>
                    </a:cubicBezTo>
                    <a:cubicBezTo>
                      <a:pt x="402863" y="1190785"/>
                      <a:pt x="407566" y="1193398"/>
                      <a:pt x="410962" y="1194182"/>
                    </a:cubicBezTo>
                    <a:cubicBezTo>
                      <a:pt x="411484" y="1194182"/>
                      <a:pt x="411746" y="1194443"/>
                      <a:pt x="412007" y="1194443"/>
                    </a:cubicBezTo>
                    <a:cubicBezTo>
                      <a:pt x="415403" y="1194965"/>
                      <a:pt x="418277" y="1194965"/>
                      <a:pt x="420106" y="1197578"/>
                    </a:cubicBezTo>
                    <a:cubicBezTo>
                      <a:pt x="421673" y="1200190"/>
                      <a:pt x="424808" y="1204632"/>
                      <a:pt x="426898" y="1205415"/>
                    </a:cubicBezTo>
                    <a:cubicBezTo>
                      <a:pt x="428727" y="1206461"/>
                      <a:pt x="434214" y="1215866"/>
                      <a:pt x="439961" y="1213776"/>
                    </a:cubicBezTo>
                    <a:cubicBezTo>
                      <a:pt x="445709" y="1211947"/>
                      <a:pt x="458249" y="1197055"/>
                      <a:pt x="458249" y="1197055"/>
                    </a:cubicBezTo>
                    <a:cubicBezTo>
                      <a:pt x="457727" y="1196533"/>
                      <a:pt x="457465" y="1196272"/>
                      <a:pt x="456943" y="1196010"/>
                    </a:cubicBezTo>
                    <a:cubicBezTo>
                      <a:pt x="453024" y="1192353"/>
                      <a:pt x="448321" y="1190002"/>
                      <a:pt x="445186" y="1185560"/>
                    </a:cubicBezTo>
                    <a:cubicBezTo>
                      <a:pt x="442574" y="1181903"/>
                      <a:pt x="439961" y="1178245"/>
                      <a:pt x="437871" y="1174587"/>
                    </a:cubicBezTo>
                    <a:cubicBezTo>
                      <a:pt x="435258" y="1170407"/>
                      <a:pt x="434475" y="1165966"/>
                      <a:pt x="434736" y="1161002"/>
                    </a:cubicBezTo>
                    <a:cubicBezTo>
                      <a:pt x="434997" y="1158390"/>
                      <a:pt x="435781" y="1155777"/>
                      <a:pt x="436304" y="1153165"/>
                    </a:cubicBezTo>
                    <a:cubicBezTo>
                      <a:pt x="436826" y="1150552"/>
                      <a:pt x="436565" y="1147940"/>
                      <a:pt x="436565" y="1145327"/>
                    </a:cubicBezTo>
                    <a:cubicBezTo>
                      <a:pt x="435781" y="1146111"/>
                      <a:pt x="434214" y="1148462"/>
                      <a:pt x="432907" y="1148462"/>
                    </a:cubicBezTo>
                    <a:cubicBezTo>
                      <a:pt x="431601" y="1148462"/>
                      <a:pt x="431601" y="1146372"/>
                      <a:pt x="431601" y="1145327"/>
                    </a:cubicBezTo>
                    <a:cubicBezTo>
                      <a:pt x="431078" y="1141408"/>
                      <a:pt x="431078" y="1136967"/>
                      <a:pt x="426898" y="1135138"/>
                    </a:cubicBezTo>
                    <a:cubicBezTo>
                      <a:pt x="423241" y="1133571"/>
                      <a:pt x="419061" y="1133571"/>
                      <a:pt x="417493" y="1129129"/>
                    </a:cubicBezTo>
                    <a:cubicBezTo>
                      <a:pt x="416187" y="1125211"/>
                      <a:pt x="417493" y="1120769"/>
                      <a:pt x="420889" y="1118418"/>
                    </a:cubicBezTo>
                    <a:cubicBezTo>
                      <a:pt x="424025" y="1115805"/>
                      <a:pt x="427160" y="1114760"/>
                      <a:pt x="428989" y="1110580"/>
                    </a:cubicBezTo>
                    <a:cubicBezTo>
                      <a:pt x="430556" y="1106661"/>
                      <a:pt x="430295" y="1101698"/>
                      <a:pt x="432124" y="1098040"/>
                    </a:cubicBezTo>
                    <a:cubicBezTo>
                      <a:pt x="433691" y="1095166"/>
                      <a:pt x="437087" y="1094382"/>
                      <a:pt x="439961" y="1093599"/>
                    </a:cubicBezTo>
                    <a:cubicBezTo>
                      <a:pt x="444141" y="1092554"/>
                      <a:pt x="448060" y="1092292"/>
                      <a:pt x="452240" y="1092031"/>
                    </a:cubicBezTo>
                    <a:cubicBezTo>
                      <a:pt x="458771" y="1091509"/>
                      <a:pt x="462952" y="1087329"/>
                      <a:pt x="467393" y="1083149"/>
                    </a:cubicBezTo>
                    <a:cubicBezTo>
                      <a:pt x="468699" y="1082104"/>
                      <a:pt x="469483" y="1080797"/>
                      <a:pt x="470528" y="1079230"/>
                    </a:cubicBezTo>
                    <a:lnTo>
                      <a:pt x="470528" y="1079230"/>
                    </a:lnTo>
                    <a:cubicBezTo>
                      <a:pt x="469744" y="1077401"/>
                      <a:pt x="468961" y="1075572"/>
                      <a:pt x="467915" y="1075311"/>
                    </a:cubicBezTo>
                    <a:cubicBezTo>
                      <a:pt x="465825" y="1074527"/>
                      <a:pt x="456420" y="1072960"/>
                      <a:pt x="456420" y="1069825"/>
                    </a:cubicBezTo>
                    <a:cubicBezTo>
                      <a:pt x="456420" y="1066690"/>
                      <a:pt x="465564" y="1068257"/>
                      <a:pt x="466348" y="1066167"/>
                    </a:cubicBezTo>
                    <a:cubicBezTo>
                      <a:pt x="467131" y="1064077"/>
                      <a:pt x="451718" y="1039519"/>
                      <a:pt x="444925" y="1038997"/>
                    </a:cubicBezTo>
                    <a:cubicBezTo>
                      <a:pt x="438133" y="1038474"/>
                      <a:pt x="438133" y="1042393"/>
                      <a:pt x="434214" y="1041348"/>
                    </a:cubicBezTo>
                    <a:cubicBezTo>
                      <a:pt x="430295" y="1040303"/>
                      <a:pt x="427682" y="1040825"/>
                      <a:pt x="427682" y="1038213"/>
                    </a:cubicBezTo>
                    <a:cubicBezTo>
                      <a:pt x="427682" y="1035600"/>
                      <a:pt x="427682" y="1023844"/>
                      <a:pt x="422980" y="1023583"/>
                    </a:cubicBezTo>
                    <a:cubicBezTo>
                      <a:pt x="418277" y="1023321"/>
                      <a:pt x="412268" y="1023844"/>
                      <a:pt x="413313" y="1019403"/>
                    </a:cubicBezTo>
                    <a:cubicBezTo>
                      <a:pt x="414358" y="1014961"/>
                      <a:pt x="424547" y="1005295"/>
                      <a:pt x="424547" y="1002160"/>
                    </a:cubicBezTo>
                    <a:cubicBezTo>
                      <a:pt x="424547" y="999025"/>
                      <a:pt x="418800" y="998502"/>
                      <a:pt x="419845" y="992755"/>
                    </a:cubicBezTo>
                    <a:cubicBezTo>
                      <a:pt x="420889" y="987007"/>
                      <a:pt x="420628" y="980476"/>
                      <a:pt x="424286" y="977863"/>
                    </a:cubicBezTo>
                    <a:cubicBezTo>
                      <a:pt x="427944" y="975251"/>
                      <a:pt x="430556" y="974467"/>
                      <a:pt x="431078" y="971854"/>
                    </a:cubicBezTo>
                    <a:cubicBezTo>
                      <a:pt x="431601" y="969242"/>
                      <a:pt x="431601" y="966107"/>
                      <a:pt x="434997" y="966107"/>
                    </a:cubicBezTo>
                    <a:cubicBezTo>
                      <a:pt x="438655" y="966107"/>
                      <a:pt x="442313" y="966629"/>
                      <a:pt x="444925" y="970287"/>
                    </a:cubicBezTo>
                    <a:cubicBezTo>
                      <a:pt x="447799" y="973944"/>
                      <a:pt x="454069" y="982827"/>
                      <a:pt x="457204" y="981521"/>
                    </a:cubicBezTo>
                    <a:cubicBezTo>
                      <a:pt x="460339" y="980215"/>
                      <a:pt x="463474" y="975773"/>
                      <a:pt x="462690" y="972899"/>
                    </a:cubicBezTo>
                    <a:cubicBezTo>
                      <a:pt x="461645" y="970026"/>
                      <a:pt x="455898" y="961404"/>
                      <a:pt x="460862" y="959053"/>
                    </a:cubicBezTo>
                    <a:cubicBezTo>
                      <a:pt x="465564" y="956702"/>
                      <a:pt x="473663" y="954350"/>
                      <a:pt x="474969" y="952260"/>
                    </a:cubicBezTo>
                    <a:cubicBezTo>
                      <a:pt x="476275" y="950170"/>
                      <a:pt x="475492" y="948603"/>
                      <a:pt x="479933" y="946774"/>
                    </a:cubicBezTo>
                    <a:cubicBezTo>
                      <a:pt x="484374" y="944945"/>
                      <a:pt x="496915" y="937630"/>
                      <a:pt x="499005" y="935017"/>
                    </a:cubicBezTo>
                    <a:cubicBezTo>
                      <a:pt x="501095" y="932405"/>
                      <a:pt x="504230" y="927702"/>
                      <a:pt x="508932" y="927702"/>
                    </a:cubicBezTo>
                    <a:cubicBezTo>
                      <a:pt x="513635" y="927702"/>
                      <a:pt x="515464" y="935279"/>
                      <a:pt x="520166" y="934756"/>
                    </a:cubicBezTo>
                    <a:cubicBezTo>
                      <a:pt x="524869" y="934234"/>
                      <a:pt x="531139" y="929270"/>
                      <a:pt x="531139" y="929270"/>
                    </a:cubicBezTo>
                    <a:cubicBezTo>
                      <a:pt x="531139" y="929270"/>
                      <a:pt x="540022" y="924567"/>
                      <a:pt x="540806" y="928486"/>
                    </a:cubicBezTo>
                    <a:cubicBezTo>
                      <a:pt x="541851" y="932666"/>
                      <a:pt x="541328" y="935017"/>
                      <a:pt x="548120" y="935017"/>
                    </a:cubicBezTo>
                    <a:cubicBezTo>
                      <a:pt x="554913" y="935017"/>
                      <a:pt x="564580" y="934495"/>
                      <a:pt x="567454" y="938414"/>
                    </a:cubicBezTo>
                    <a:cubicBezTo>
                      <a:pt x="570589" y="942594"/>
                      <a:pt x="584174" y="949125"/>
                      <a:pt x="584958" y="951738"/>
                    </a:cubicBezTo>
                    <a:cubicBezTo>
                      <a:pt x="585741" y="954350"/>
                      <a:pt x="589399" y="958792"/>
                      <a:pt x="589921" y="955134"/>
                    </a:cubicBezTo>
                    <a:cubicBezTo>
                      <a:pt x="590444" y="951477"/>
                      <a:pt x="592795" y="948603"/>
                      <a:pt x="595408" y="950954"/>
                    </a:cubicBezTo>
                    <a:cubicBezTo>
                      <a:pt x="598020" y="953567"/>
                      <a:pt x="609254" y="961665"/>
                      <a:pt x="615263" y="957747"/>
                    </a:cubicBezTo>
                    <a:cubicBezTo>
                      <a:pt x="621272" y="953828"/>
                      <a:pt x="623623" y="947558"/>
                      <a:pt x="627281" y="947035"/>
                    </a:cubicBezTo>
                    <a:cubicBezTo>
                      <a:pt x="630939" y="946513"/>
                      <a:pt x="647136" y="946251"/>
                      <a:pt x="647136" y="947558"/>
                    </a:cubicBezTo>
                    <a:cubicBezTo>
                      <a:pt x="647136" y="948864"/>
                      <a:pt x="651578" y="951738"/>
                      <a:pt x="654190" y="949386"/>
                    </a:cubicBezTo>
                    <a:cubicBezTo>
                      <a:pt x="656803" y="947035"/>
                      <a:pt x="672739" y="942855"/>
                      <a:pt x="674046" y="947819"/>
                    </a:cubicBezTo>
                    <a:cubicBezTo>
                      <a:pt x="675352" y="952783"/>
                      <a:pt x="677181" y="956963"/>
                      <a:pt x="682144" y="957747"/>
                    </a:cubicBezTo>
                    <a:cubicBezTo>
                      <a:pt x="687108" y="958530"/>
                      <a:pt x="700432" y="962188"/>
                      <a:pt x="702000" y="959314"/>
                    </a:cubicBezTo>
                    <a:cubicBezTo>
                      <a:pt x="703567" y="956440"/>
                      <a:pt x="704873" y="952260"/>
                      <a:pt x="706703" y="953305"/>
                    </a:cubicBezTo>
                    <a:cubicBezTo>
                      <a:pt x="708531" y="954611"/>
                      <a:pt x="715846" y="958269"/>
                      <a:pt x="720026" y="957224"/>
                    </a:cubicBezTo>
                    <a:cubicBezTo>
                      <a:pt x="724206" y="956179"/>
                      <a:pt x="732828" y="956440"/>
                      <a:pt x="735179" y="952783"/>
                    </a:cubicBezTo>
                    <a:cubicBezTo>
                      <a:pt x="736747" y="950170"/>
                      <a:pt x="740404" y="944423"/>
                      <a:pt x="738314" y="940243"/>
                    </a:cubicBezTo>
                    <a:cubicBezTo>
                      <a:pt x="737792" y="938936"/>
                      <a:pt x="736485" y="937891"/>
                      <a:pt x="734657" y="937108"/>
                    </a:cubicBezTo>
                    <a:cubicBezTo>
                      <a:pt x="726557" y="933973"/>
                      <a:pt x="704090" y="922477"/>
                      <a:pt x="705135" y="919604"/>
                    </a:cubicBezTo>
                    <a:cubicBezTo>
                      <a:pt x="706179" y="916730"/>
                      <a:pt x="710882" y="915162"/>
                      <a:pt x="714279" y="915162"/>
                    </a:cubicBezTo>
                    <a:cubicBezTo>
                      <a:pt x="717675" y="915162"/>
                      <a:pt x="729170" y="910721"/>
                      <a:pt x="726035" y="907586"/>
                    </a:cubicBezTo>
                    <a:cubicBezTo>
                      <a:pt x="722900" y="904451"/>
                      <a:pt x="716369" y="899487"/>
                      <a:pt x="719765" y="896091"/>
                    </a:cubicBezTo>
                    <a:cubicBezTo>
                      <a:pt x="723161" y="892694"/>
                      <a:pt x="724206" y="890604"/>
                      <a:pt x="728648" y="890082"/>
                    </a:cubicBezTo>
                    <a:cubicBezTo>
                      <a:pt x="733089" y="889559"/>
                      <a:pt x="746674" y="891127"/>
                      <a:pt x="748764" y="890082"/>
                    </a:cubicBezTo>
                    <a:cubicBezTo>
                      <a:pt x="750593" y="889037"/>
                      <a:pt x="748242" y="885379"/>
                      <a:pt x="745368" y="885118"/>
                    </a:cubicBezTo>
                    <a:cubicBezTo>
                      <a:pt x="742494" y="884595"/>
                      <a:pt x="728909" y="880154"/>
                      <a:pt x="731522" y="877803"/>
                    </a:cubicBezTo>
                    <a:cubicBezTo>
                      <a:pt x="734134" y="875452"/>
                      <a:pt x="740926" y="873884"/>
                      <a:pt x="735701" y="872578"/>
                    </a:cubicBezTo>
                    <a:cubicBezTo>
                      <a:pt x="730476" y="871272"/>
                      <a:pt x="720288" y="872055"/>
                      <a:pt x="724467" y="870488"/>
                    </a:cubicBezTo>
                    <a:cubicBezTo>
                      <a:pt x="728909" y="868659"/>
                      <a:pt x="731260" y="867353"/>
                      <a:pt x="728909" y="865785"/>
                    </a:cubicBezTo>
                    <a:cubicBezTo>
                      <a:pt x="726557" y="864479"/>
                      <a:pt x="724729" y="858731"/>
                      <a:pt x="730476" y="858731"/>
                    </a:cubicBezTo>
                    <a:cubicBezTo>
                      <a:pt x="736224" y="858731"/>
                      <a:pt x="752161" y="858731"/>
                      <a:pt x="753989" y="860038"/>
                    </a:cubicBezTo>
                    <a:cubicBezTo>
                      <a:pt x="755818" y="861344"/>
                      <a:pt x="759476" y="864218"/>
                      <a:pt x="761043" y="860821"/>
                    </a:cubicBezTo>
                    <a:cubicBezTo>
                      <a:pt x="762611" y="857425"/>
                      <a:pt x="767836" y="857164"/>
                      <a:pt x="770971" y="856119"/>
                    </a:cubicBezTo>
                    <a:cubicBezTo>
                      <a:pt x="774106" y="855074"/>
                      <a:pt x="802060" y="849587"/>
                      <a:pt x="804934" y="849587"/>
                    </a:cubicBezTo>
                    <a:cubicBezTo>
                      <a:pt x="807808" y="849849"/>
                      <a:pt x="815646" y="850894"/>
                      <a:pt x="816952" y="847759"/>
                    </a:cubicBezTo>
                    <a:cubicBezTo>
                      <a:pt x="818258" y="844624"/>
                      <a:pt x="821915" y="840705"/>
                      <a:pt x="826880" y="840444"/>
                    </a:cubicBezTo>
                    <a:cubicBezTo>
                      <a:pt x="831843" y="840444"/>
                      <a:pt x="846996" y="839137"/>
                      <a:pt x="854311" y="836263"/>
                    </a:cubicBezTo>
                    <a:cubicBezTo>
                      <a:pt x="861626" y="833390"/>
                      <a:pt x="877824" y="832867"/>
                      <a:pt x="881220" y="830777"/>
                    </a:cubicBezTo>
                    <a:cubicBezTo>
                      <a:pt x="884617" y="828687"/>
                      <a:pt x="889581" y="821633"/>
                      <a:pt x="894283" y="820327"/>
                    </a:cubicBezTo>
                    <a:cubicBezTo>
                      <a:pt x="898986" y="819282"/>
                      <a:pt x="911526" y="817453"/>
                      <a:pt x="915967" y="820327"/>
                    </a:cubicBezTo>
                    <a:cubicBezTo>
                      <a:pt x="920408" y="823201"/>
                      <a:pt x="922760" y="827642"/>
                      <a:pt x="925633" y="825030"/>
                    </a:cubicBezTo>
                    <a:cubicBezTo>
                      <a:pt x="928508" y="822156"/>
                      <a:pt x="934517" y="818759"/>
                      <a:pt x="937390" y="822156"/>
                    </a:cubicBezTo>
                    <a:cubicBezTo>
                      <a:pt x="940264" y="825552"/>
                      <a:pt x="946795" y="836263"/>
                      <a:pt x="946011" y="841750"/>
                    </a:cubicBezTo>
                    <a:cubicBezTo>
                      <a:pt x="945228" y="847236"/>
                      <a:pt x="941570" y="856380"/>
                      <a:pt x="946011" y="856641"/>
                    </a:cubicBezTo>
                    <a:cubicBezTo>
                      <a:pt x="950453" y="856641"/>
                      <a:pt x="960380" y="858731"/>
                      <a:pt x="962471" y="855857"/>
                    </a:cubicBezTo>
                    <a:cubicBezTo>
                      <a:pt x="964299" y="852984"/>
                      <a:pt x="964561" y="847759"/>
                      <a:pt x="967173" y="849849"/>
                    </a:cubicBezTo>
                    <a:cubicBezTo>
                      <a:pt x="969786" y="851939"/>
                      <a:pt x="971615" y="853767"/>
                      <a:pt x="971876" y="855074"/>
                    </a:cubicBezTo>
                    <a:cubicBezTo>
                      <a:pt x="972137" y="856380"/>
                      <a:pt x="971092" y="863695"/>
                      <a:pt x="973705" y="860821"/>
                    </a:cubicBezTo>
                    <a:cubicBezTo>
                      <a:pt x="976317" y="857947"/>
                      <a:pt x="979714" y="855335"/>
                      <a:pt x="980497" y="857164"/>
                    </a:cubicBezTo>
                    <a:cubicBezTo>
                      <a:pt x="981281" y="858993"/>
                      <a:pt x="984155" y="860299"/>
                      <a:pt x="986506" y="860560"/>
                    </a:cubicBezTo>
                    <a:cubicBezTo>
                      <a:pt x="988858" y="860821"/>
                      <a:pt x="1004010" y="857947"/>
                      <a:pt x="999308" y="861605"/>
                    </a:cubicBezTo>
                    <a:cubicBezTo>
                      <a:pt x="994605" y="865263"/>
                      <a:pt x="990947" y="868920"/>
                      <a:pt x="991470" y="872055"/>
                    </a:cubicBezTo>
                    <a:cubicBezTo>
                      <a:pt x="991993" y="875190"/>
                      <a:pt x="995650" y="878325"/>
                      <a:pt x="997479" y="876235"/>
                    </a:cubicBezTo>
                    <a:cubicBezTo>
                      <a:pt x="999308" y="874145"/>
                      <a:pt x="1003227" y="871272"/>
                      <a:pt x="1005578" y="871794"/>
                    </a:cubicBezTo>
                    <a:cubicBezTo>
                      <a:pt x="1008190" y="872578"/>
                      <a:pt x="1015244" y="875974"/>
                      <a:pt x="1015766" y="873100"/>
                    </a:cubicBezTo>
                    <a:cubicBezTo>
                      <a:pt x="1016289" y="870226"/>
                      <a:pt x="1018118" y="868659"/>
                      <a:pt x="1022559" y="867091"/>
                    </a:cubicBezTo>
                    <a:cubicBezTo>
                      <a:pt x="1027000" y="865524"/>
                      <a:pt x="1069063" y="843579"/>
                      <a:pt x="1066973" y="848020"/>
                    </a:cubicBezTo>
                    <a:cubicBezTo>
                      <a:pt x="1064882" y="852461"/>
                      <a:pt x="1066450" y="854813"/>
                      <a:pt x="1064098" y="856119"/>
                    </a:cubicBezTo>
                    <a:cubicBezTo>
                      <a:pt x="1061747" y="857686"/>
                      <a:pt x="1060703" y="859254"/>
                      <a:pt x="1062792" y="860038"/>
                    </a:cubicBezTo>
                    <a:cubicBezTo>
                      <a:pt x="1064882" y="860821"/>
                      <a:pt x="1086567" y="876497"/>
                      <a:pt x="1097801" y="892172"/>
                    </a:cubicBezTo>
                    <a:cubicBezTo>
                      <a:pt x="1108773" y="907847"/>
                      <a:pt x="1138295" y="955918"/>
                      <a:pt x="1139340" y="953567"/>
                    </a:cubicBezTo>
                    <a:cubicBezTo>
                      <a:pt x="1140385" y="951215"/>
                      <a:pt x="1145610" y="949125"/>
                      <a:pt x="1146133" y="946251"/>
                    </a:cubicBezTo>
                    <a:cubicBezTo>
                      <a:pt x="1146655" y="943378"/>
                      <a:pt x="1146655" y="938936"/>
                      <a:pt x="1151619" y="939198"/>
                    </a:cubicBezTo>
                    <a:cubicBezTo>
                      <a:pt x="1156583" y="939459"/>
                      <a:pt x="1159718" y="940243"/>
                      <a:pt x="1161024" y="944684"/>
                    </a:cubicBezTo>
                    <a:cubicBezTo>
                      <a:pt x="1162331" y="949125"/>
                      <a:pt x="1162592" y="955134"/>
                      <a:pt x="1169123" y="955134"/>
                    </a:cubicBezTo>
                    <a:cubicBezTo>
                      <a:pt x="1175655" y="955134"/>
                      <a:pt x="1189762" y="957224"/>
                      <a:pt x="1192375" y="955134"/>
                    </a:cubicBezTo>
                    <a:cubicBezTo>
                      <a:pt x="1194987" y="952783"/>
                      <a:pt x="1197078" y="947035"/>
                      <a:pt x="1204393" y="947819"/>
                    </a:cubicBezTo>
                    <a:cubicBezTo>
                      <a:pt x="1211969" y="948603"/>
                      <a:pt x="1223725" y="954873"/>
                      <a:pt x="1224770" y="958792"/>
                    </a:cubicBezTo>
                    <a:cubicBezTo>
                      <a:pt x="1225816" y="962710"/>
                      <a:pt x="1227644" y="967936"/>
                      <a:pt x="1229995" y="968197"/>
                    </a:cubicBezTo>
                    <a:cubicBezTo>
                      <a:pt x="1232347" y="968719"/>
                      <a:pt x="1243842" y="971854"/>
                      <a:pt x="1243842" y="975251"/>
                    </a:cubicBezTo>
                    <a:cubicBezTo>
                      <a:pt x="1244103" y="978647"/>
                      <a:pt x="1246194" y="986746"/>
                      <a:pt x="1254554" y="988052"/>
                    </a:cubicBezTo>
                    <a:cubicBezTo>
                      <a:pt x="1262914" y="989358"/>
                      <a:pt x="1265265" y="991710"/>
                      <a:pt x="1269445" y="988836"/>
                    </a:cubicBezTo>
                    <a:cubicBezTo>
                      <a:pt x="1273625" y="985962"/>
                      <a:pt x="1278327" y="981259"/>
                      <a:pt x="1279634" y="984395"/>
                    </a:cubicBezTo>
                    <a:cubicBezTo>
                      <a:pt x="1280940" y="987530"/>
                      <a:pt x="1283814" y="993800"/>
                      <a:pt x="1290345" y="996673"/>
                    </a:cubicBezTo>
                    <a:cubicBezTo>
                      <a:pt x="1292958" y="997718"/>
                      <a:pt x="1295832" y="999025"/>
                      <a:pt x="1298444" y="999547"/>
                    </a:cubicBezTo>
                    <a:cubicBezTo>
                      <a:pt x="1299751" y="999809"/>
                      <a:pt x="1301057" y="1000070"/>
                      <a:pt x="1302624" y="1000070"/>
                    </a:cubicBezTo>
                    <a:cubicBezTo>
                      <a:pt x="1304976" y="1000070"/>
                      <a:pt x="1307327" y="999547"/>
                      <a:pt x="1309417" y="997980"/>
                    </a:cubicBezTo>
                    <a:cubicBezTo>
                      <a:pt x="1314903" y="993538"/>
                      <a:pt x="1312290" y="990926"/>
                      <a:pt x="1318039" y="990142"/>
                    </a:cubicBezTo>
                    <a:cubicBezTo>
                      <a:pt x="1323786" y="989097"/>
                      <a:pt x="1337894" y="988313"/>
                      <a:pt x="1343641" y="984133"/>
                    </a:cubicBezTo>
                    <a:cubicBezTo>
                      <a:pt x="1349389" y="979953"/>
                      <a:pt x="1383613" y="957747"/>
                      <a:pt x="1388577" y="957747"/>
                    </a:cubicBezTo>
                    <a:cubicBezTo>
                      <a:pt x="1393541" y="957747"/>
                      <a:pt x="1398244" y="957224"/>
                      <a:pt x="1401117" y="955918"/>
                    </a:cubicBezTo>
                    <a:cubicBezTo>
                      <a:pt x="1403991" y="954350"/>
                      <a:pt x="1403991" y="950170"/>
                      <a:pt x="1408432" y="951477"/>
                    </a:cubicBezTo>
                    <a:cubicBezTo>
                      <a:pt x="1412874" y="952783"/>
                      <a:pt x="1421495" y="955918"/>
                      <a:pt x="1422279" y="956702"/>
                    </a:cubicBezTo>
                    <a:cubicBezTo>
                      <a:pt x="1423063" y="957485"/>
                      <a:pt x="1426720" y="960098"/>
                      <a:pt x="1431945" y="960098"/>
                    </a:cubicBezTo>
                    <a:cubicBezTo>
                      <a:pt x="1437170" y="960098"/>
                      <a:pt x="1444747" y="960620"/>
                      <a:pt x="1446576" y="964539"/>
                    </a:cubicBezTo>
                    <a:cubicBezTo>
                      <a:pt x="1448404" y="968458"/>
                      <a:pt x="1450233" y="975251"/>
                      <a:pt x="1456764" y="976818"/>
                    </a:cubicBezTo>
                    <a:cubicBezTo>
                      <a:pt x="1463296" y="978386"/>
                      <a:pt x="1466954" y="979431"/>
                      <a:pt x="1472179" y="978124"/>
                    </a:cubicBezTo>
                    <a:cubicBezTo>
                      <a:pt x="1477404" y="977079"/>
                      <a:pt x="1479494" y="976034"/>
                      <a:pt x="1485503" y="977341"/>
                    </a:cubicBezTo>
                    <a:cubicBezTo>
                      <a:pt x="1491773" y="978647"/>
                      <a:pt x="1506664" y="984133"/>
                      <a:pt x="1511106" y="982043"/>
                    </a:cubicBezTo>
                    <a:cubicBezTo>
                      <a:pt x="1515547" y="979953"/>
                      <a:pt x="1525736" y="977079"/>
                      <a:pt x="1528349" y="972116"/>
                    </a:cubicBezTo>
                    <a:cubicBezTo>
                      <a:pt x="1530961" y="966890"/>
                      <a:pt x="1532528" y="961404"/>
                      <a:pt x="1530177" y="959837"/>
                    </a:cubicBezTo>
                    <a:cubicBezTo>
                      <a:pt x="1527826" y="958269"/>
                      <a:pt x="1521817" y="950693"/>
                      <a:pt x="1522601" y="944423"/>
                    </a:cubicBezTo>
                    <a:cubicBezTo>
                      <a:pt x="1523384" y="938153"/>
                      <a:pt x="1528610" y="935801"/>
                      <a:pt x="1529916" y="932144"/>
                    </a:cubicBezTo>
                    <a:cubicBezTo>
                      <a:pt x="1530961" y="928747"/>
                      <a:pt x="1534619" y="923784"/>
                      <a:pt x="1538537" y="921955"/>
                    </a:cubicBezTo>
                    <a:cubicBezTo>
                      <a:pt x="1542718" y="919865"/>
                      <a:pt x="1542718" y="914901"/>
                      <a:pt x="1548726" y="917252"/>
                    </a:cubicBezTo>
                    <a:cubicBezTo>
                      <a:pt x="1554735" y="919604"/>
                      <a:pt x="1564401" y="927702"/>
                      <a:pt x="1569888" y="926919"/>
                    </a:cubicBezTo>
                    <a:cubicBezTo>
                      <a:pt x="1575375" y="926135"/>
                      <a:pt x="1584518" y="928225"/>
                      <a:pt x="1588960" y="930315"/>
                    </a:cubicBezTo>
                    <a:cubicBezTo>
                      <a:pt x="1593401" y="932405"/>
                      <a:pt x="1616914" y="935801"/>
                      <a:pt x="1616391" y="942071"/>
                    </a:cubicBezTo>
                    <a:cubicBezTo>
                      <a:pt x="1615869" y="948341"/>
                      <a:pt x="1616391" y="959575"/>
                      <a:pt x="1622661" y="962449"/>
                    </a:cubicBezTo>
                    <a:cubicBezTo>
                      <a:pt x="1628932" y="965323"/>
                      <a:pt x="1649309" y="974206"/>
                      <a:pt x="1657408" y="971332"/>
                    </a:cubicBezTo>
                    <a:cubicBezTo>
                      <a:pt x="1665507" y="968458"/>
                      <a:pt x="1674912" y="962972"/>
                      <a:pt x="1683534" y="962710"/>
                    </a:cubicBezTo>
                    <a:cubicBezTo>
                      <a:pt x="1692155" y="962449"/>
                      <a:pt x="1700254" y="967152"/>
                      <a:pt x="1705479" y="967413"/>
                    </a:cubicBezTo>
                    <a:cubicBezTo>
                      <a:pt x="1710704" y="967674"/>
                      <a:pt x="1714884" y="966629"/>
                      <a:pt x="1716713" y="968197"/>
                    </a:cubicBezTo>
                    <a:cubicBezTo>
                      <a:pt x="1718281" y="969764"/>
                      <a:pt x="1725857" y="977863"/>
                      <a:pt x="1730037" y="977079"/>
                    </a:cubicBezTo>
                    <a:cubicBezTo>
                      <a:pt x="1734217" y="976296"/>
                      <a:pt x="1740487" y="976296"/>
                      <a:pt x="1741010" y="978647"/>
                    </a:cubicBezTo>
                    <a:cubicBezTo>
                      <a:pt x="1741532" y="981259"/>
                      <a:pt x="1746757" y="995628"/>
                      <a:pt x="1754072" y="995106"/>
                    </a:cubicBezTo>
                    <a:cubicBezTo>
                      <a:pt x="1761388" y="994583"/>
                      <a:pt x="1768703" y="995890"/>
                      <a:pt x="1772883" y="996412"/>
                    </a:cubicBezTo>
                    <a:cubicBezTo>
                      <a:pt x="1777063" y="996935"/>
                      <a:pt x="1798486" y="1000853"/>
                      <a:pt x="1806062" y="998502"/>
                    </a:cubicBezTo>
                    <a:cubicBezTo>
                      <a:pt x="1813639" y="996151"/>
                      <a:pt x="1824089" y="992232"/>
                      <a:pt x="1831404" y="991710"/>
                    </a:cubicBezTo>
                    <a:cubicBezTo>
                      <a:pt x="1838719" y="991187"/>
                      <a:pt x="1842899" y="991187"/>
                      <a:pt x="1847863" y="987268"/>
                    </a:cubicBezTo>
                    <a:cubicBezTo>
                      <a:pt x="1852827" y="983349"/>
                      <a:pt x="1863538" y="970809"/>
                      <a:pt x="1872159" y="969764"/>
                    </a:cubicBezTo>
                    <a:cubicBezTo>
                      <a:pt x="1880781" y="968719"/>
                      <a:pt x="1884177" y="968980"/>
                      <a:pt x="1891231" y="971593"/>
                    </a:cubicBezTo>
                    <a:cubicBezTo>
                      <a:pt x="1898024" y="974206"/>
                      <a:pt x="1902204" y="979169"/>
                      <a:pt x="1905862" y="978386"/>
                    </a:cubicBezTo>
                    <a:cubicBezTo>
                      <a:pt x="1909258" y="977602"/>
                      <a:pt x="1916050" y="972116"/>
                      <a:pt x="1922843" y="977341"/>
                    </a:cubicBezTo>
                    <a:cubicBezTo>
                      <a:pt x="1924410" y="978386"/>
                      <a:pt x="1926239" y="979431"/>
                      <a:pt x="1928852" y="980737"/>
                    </a:cubicBezTo>
                    <a:cubicBezTo>
                      <a:pt x="1937996" y="985178"/>
                      <a:pt x="1952365" y="989097"/>
                      <a:pt x="1957067" y="987268"/>
                    </a:cubicBezTo>
                    <a:cubicBezTo>
                      <a:pt x="1962815" y="984917"/>
                      <a:pt x="1966473" y="977079"/>
                      <a:pt x="1971959" y="976034"/>
                    </a:cubicBezTo>
                    <a:cubicBezTo>
                      <a:pt x="1977445" y="974989"/>
                      <a:pt x="1985544" y="975512"/>
                      <a:pt x="1986589" y="968197"/>
                    </a:cubicBezTo>
                    <a:cubicBezTo>
                      <a:pt x="1987634" y="960882"/>
                      <a:pt x="1989986" y="947296"/>
                      <a:pt x="1995472" y="940765"/>
                    </a:cubicBezTo>
                    <a:cubicBezTo>
                      <a:pt x="2000958" y="933973"/>
                      <a:pt x="2018724" y="918036"/>
                      <a:pt x="2016895" y="915423"/>
                    </a:cubicBezTo>
                    <a:cubicBezTo>
                      <a:pt x="2015327" y="912811"/>
                      <a:pt x="2012192" y="912027"/>
                      <a:pt x="2014021" y="909676"/>
                    </a:cubicBezTo>
                    <a:cubicBezTo>
                      <a:pt x="2015850" y="907325"/>
                      <a:pt x="2017156" y="903928"/>
                      <a:pt x="2012453" y="902883"/>
                    </a:cubicBezTo>
                    <a:cubicBezTo>
                      <a:pt x="2007751" y="901838"/>
                      <a:pt x="1995472" y="899487"/>
                      <a:pt x="2004093" y="893478"/>
                    </a:cubicBezTo>
                    <a:cubicBezTo>
                      <a:pt x="2012453" y="887208"/>
                      <a:pt x="2017940" y="880938"/>
                      <a:pt x="2026300" y="879893"/>
                    </a:cubicBezTo>
                    <a:cubicBezTo>
                      <a:pt x="2034399" y="878587"/>
                      <a:pt x="2064966" y="879109"/>
                      <a:pt x="2066794" y="876758"/>
                    </a:cubicBezTo>
                    <a:cubicBezTo>
                      <a:pt x="2068623" y="874407"/>
                      <a:pt x="2073326" y="872839"/>
                      <a:pt x="2079857" y="874929"/>
                    </a:cubicBezTo>
                    <a:cubicBezTo>
                      <a:pt x="2086127" y="877280"/>
                      <a:pt x="2096055" y="884595"/>
                      <a:pt x="2099713" y="884073"/>
                    </a:cubicBezTo>
                    <a:cubicBezTo>
                      <a:pt x="2103370" y="883551"/>
                      <a:pt x="2116694" y="885118"/>
                      <a:pt x="2120874" y="887731"/>
                    </a:cubicBezTo>
                    <a:cubicBezTo>
                      <a:pt x="2125316" y="890604"/>
                      <a:pt x="2130541" y="895568"/>
                      <a:pt x="2130018" y="897919"/>
                    </a:cubicBezTo>
                    <a:cubicBezTo>
                      <a:pt x="2129495" y="900009"/>
                      <a:pt x="2130279" y="904712"/>
                      <a:pt x="2133414" y="906802"/>
                    </a:cubicBezTo>
                    <a:cubicBezTo>
                      <a:pt x="2136549" y="908892"/>
                      <a:pt x="2141252" y="912811"/>
                      <a:pt x="2140468" y="915685"/>
                    </a:cubicBezTo>
                    <a:cubicBezTo>
                      <a:pt x="2139685" y="918297"/>
                      <a:pt x="2141252" y="930315"/>
                      <a:pt x="2143342" y="931883"/>
                    </a:cubicBezTo>
                    <a:cubicBezTo>
                      <a:pt x="2145432" y="933450"/>
                      <a:pt x="2151441" y="940504"/>
                      <a:pt x="2152224" y="944684"/>
                    </a:cubicBezTo>
                    <a:cubicBezTo>
                      <a:pt x="2152748" y="948603"/>
                      <a:pt x="2163459" y="967674"/>
                      <a:pt x="2163198" y="970548"/>
                    </a:cubicBezTo>
                    <a:cubicBezTo>
                      <a:pt x="2162675" y="973422"/>
                      <a:pt x="2163981" y="986746"/>
                      <a:pt x="2169990" y="986746"/>
                    </a:cubicBezTo>
                    <a:cubicBezTo>
                      <a:pt x="2175999" y="986746"/>
                      <a:pt x="2187494" y="984917"/>
                      <a:pt x="2190629" y="988836"/>
                    </a:cubicBezTo>
                    <a:cubicBezTo>
                      <a:pt x="2193764" y="992755"/>
                      <a:pt x="2195593" y="994322"/>
                      <a:pt x="2200034" y="993800"/>
                    </a:cubicBezTo>
                    <a:cubicBezTo>
                      <a:pt x="2204737" y="993277"/>
                      <a:pt x="2205259" y="990403"/>
                      <a:pt x="2207611" y="993277"/>
                    </a:cubicBezTo>
                    <a:cubicBezTo>
                      <a:pt x="2209962" y="996151"/>
                      <a:pt x="2217277" y="1007124"/>
                      <a:pt x="2221457" y="1007646"/>
                    </a:cubicBezTo>
                    <a:cubicBezTo>
                      <a:pt x="2225637" y="1007907"/>
                      <a:pt x="2230340" y="1007124"/>
                      <a:pt x="2229295" y="1009736"/>
                    </a:cubicBezTo>
                    <a:cubicBezTo>
                      <a:pt x="2228250" y="1012349"/>
                      <a:pt x="2226421" y="1017051"/>
                      <a:pt x="2229556" y="1017312"/>
                    </a:cubicBezTo>
                    <a:cubicBezTo>
                      <a:pt x="2232691" y="1017835"/>
                      <a:pt x="2236610" y="1021493"/>
                      <a:pt x="2234259" y="1023844"/>
                    </a:cubicBezTo>
                    <a:cubicBezTo>
                      <a:pt x="2231907" y="1025934"/>
                      <a:pt x="2229818" y="1029853"/>
                      <a:pt x="2231907" y="1030637"/>
                    </a:cubicBezTo>
                    <a:cubicBezTo>
                      <a:pt x="2233736" y="1031420"/>
                      <a:pt x="2236871" y="1034555"/>
                      <a:pt x="2236871" y="1035862"/>
                    </a:cubicBezTo>
                    <a:cubicBezTo>
                      <a:pt x="2236871" y="1037168"/>
                      <a:pt x="2235043" y="1040042"/>
                      <a:pt x="2239484" y="1039519"/>
                    </a:cubicBezTo>
                    <a:cubicBezTo>
                      <a:pt x="2243664" y="1038997"/>
                      <a:pt x="2266132" y="1043960"/>
                      <a:pt x="2270835" y="1038997"/>
                    </a:cubicBezTo>
                    <a:cubicBezTo>
                      <a:pt x="2275537" y="1034033"/>
                      <a:pt x="2275014" y="1032465"/>
                      <a:pt x="2279978" y="1030898"/>
                    </a:cubicBezTo>
                    <a:cubicBezTo>
                      <a:pt x="2284942" y="1029330"/>
                      <a:pt x="2291473" y="1030114"/>
                      <a:pt x="2295131" y="1027240"/>
                    </a:cubicBezTo>
                    <a:cubicBezTo>
                      <a:pt x="2298527" y="1024105"/>
                      <a:pt x="2320211" y="1017574"/>
                      <a:pt x="2318644" y="1022538"/>
                    </a:cubicBezTo>
                    <a:cubicBezTo>
                      <a:pt x="2317076" y="1027763"/>
                      <a:pt x="2315770" y="1032465"/>
                      <a:pt x="2317338" y="1034817"/>
                    </a:cubicBezTo>
                    <a:cubicBezTo>
                      <a:pt x="2318905" y="1036907"/>
                      <a:pt x="2320473" y="1040825"/>
                      <a:pt x="2317860" y="1042654"/>
                    </a:cubicBezTo>
                    <a:cubicBezTo>
                      <a:pt x="2315248" y="1044483"/>
                      <a:pt x="2307933" y="1046573"/>
                      <a:pt x="2308194" y="1052059"/>
                    </a:cubicBezTo>
                    <a:cubicBezTo>
                      <a:pt x="2308455" y="1057546"/>
                      <a:pt x="2302707" y="1069563"/>
                      <a:pt x="2301663" y="1075572"/>
                    </a:cubicBezTo>
                    <a:cubicBezTo>
                      <a:pt x="2300617" y="1081581"/>
                      <a:pt x="2293564" y="1086545"/>
                      <a:pt x="2293302" y="1089419"/>
                    </a:cubicBezTo>
                    <a:cubicBezTo>
                      <a:pt x="2293041" y="1092292"/>
                      <a:pt x="2292519" y="1096211"/>
                      <a:pt x="2289645" y="1097779"/>
                    </a:cubicBezTo>
                    <a:cubicBezTo>
                      <a:pt x="2286771" y="1099346"/>
                      <a:pt x="2284158" y="1100391"/>
                      <a:pt x="2284158" y="1102743"/>
                    </a:cubicBezTo>
                    <a:cubicBezTo>
                      <a:pt x="2284158" y="1105355"/>
                      <a:pt x="2284420" y="1112670"/>
                      <a:pt x="2277366" y="1111887"/>
                    </a:cubicBezTo>
                    <a:cubicBezTo>
                      <a:pt x="2270312" y="1111103"/>
                      <a:pt x="2258033" y="1102743"/>
                      <a:pt x="2255682" y="1105094"/>
                    </a:cubicBezTo>
                    <a:cubicBezTo>
                      <a:pt x="2253331" y="1107184"/>
                      <a:pt x="2251240" y="1113454"/>
                      <a:pt x="2247844" y="1114238"/>
                    </a:cubicBezTo>
                    <a:cubicBezTo>
                      <a:pt x="2244448" y="1115022"/>
                      <a:pt x="2237132" y="1113977"/>
                      <a:pt x="2239745" y="1119463"/>
                    </a:cubicBezTo>
                    <a:cubicBezTo>
                      <a:pt x="2242357" y="1124949"/>
                      <a:pt x="2246538" y="1133571"/>
                      <a:pt x="2246276" y="1139580"/>
                    </a:cubicBezTo>
                    <a:cubicBezTo>
                      <a:pt x="2245754" y="1145327"/>
                      <a:pt x="2245493" y="1167011"/>
                      <a:pt x="2239484" y="1168840"/>
                    </a:cubicBezTo>
                    <a:cubicBezTo>
                      <a:pt x="2234781" y="1170146"/>
                      <a:pt x="2231124" y="1173804"/>
                      <a:pt x="2227988" y="1173804"/>
                    </a:cubicBezTo>
                    <a:cubicBezTo>
                      <a:pt x="2228511" y="1176155"/>
                      <a:pt x="2229818" y="1179290"/>
                      <a:pt x="2233213" y="1182164"/>
                    </a:cubicBezTo>
                    <a:cubicBezTo>
                      <a:pt x="2233475" y="1181380"/>
                      <a:pt x="2233475" y="1180596"/>
                      <a:pt x="2233475" y="1179813"/>
                    </a:cubicBezTo>
                    <a:cubicBezTo>
                      <a:pt x="2233997" y="1177461"/>
                      <a:pt x="2235304" y="1177723"/>
                      <a:pt x="2237394" y="1178245"/>
                    </a:cubicBezTo>
                    <a:cubicBezTo>
                      <a:pt x="2239484" y="1179029"/>
                      <a:pt x="2241051" y="1179551"/>
                      <a:pt x="2243141" y="1178506"/>
                    </a:cubicBezTo>
                    <a:cubicBezTo>
                      <a:pt x="2244187" y="1176416"/>
                      <a:pt x="2244448" y="1174587"/>
                      <a:pt x="2245754" y="1172759"/>
                    </a:cubicBezTo>
                    <a:cubicBezTo>
                      <a:pt x="2247060" y="1170669"/>
                      <a:pt x="2248366" y="1168317"/>
                      <a:pt x="2249934" y="1166227"/>
                    </a:cubicBezTo>
                    <a:cubicBezTo>
                      <a:pt x="2252285" y="1162831"/>
                      <a:pt x="2255420" y="1158129"/>
                      <a:pt x="2260123" y="1158651"/>
                    </a:cubicBezTo>
                    <a:cubicBezTo>
                      <a:pt x="2260384" y="1160219"/>
                      <a:pt x="2259339" y="1163876"/>
                      <a:pt x="2260645" y="1164921"/>
                    </a:cubicBezTo>
                    <a:cubicBezTo>
                      <a:pt x="2262213" y="1164137"/>
                      <a:pt x="2263258" y="1163354"/>
                      <a:pt x="2263519" y="1161786"/>
                    </a:cubicBezTo>
                    <a:cubicBezTo>
                      <a:pt x="2263781" y="1160480"/>
                      <a:pt x="2263519" y="1158651"/>
                      <a:pt x="2264303" y="1157606"/>
                    </a:cubicBezTo>
                    <a:cubicBezTo>
                      <a:pt x="2266393" y="1154471"/>
                      <a:pt x="2268222" y="1158390"/>
                      <a:pt x="2267700" y="1160480"/>
                    </a:cubicBezTo>
                    <a:cubicBezTo>
                      <a:pt x="2266916" y="1163354"/>
                      <a:pt x="2265609" y="1165966"/>
                      <a:pt x="2266393" y="1168840"/>
                    </a:cubicBezTo>
                    <a:cubicBezTo>
                      <a:pt x="2267177" y="1171975"/>
                      <a:pt x="2270051" y="1169624"/>
                      <a:pt x="2271879" y="1169624"/>
                    </a:cubicBezTo>
                    <a:cubicBezTo>
                      <a:pt x="2274492" y="1169624"/>
                      <a:pt x="2276844" y="1171191"/>
                      <a:pt x="2279456" y="1171452"/>
                    </a:cubicBezTo>
                    <a:cubicBezTo>
                      <a:pt x="2282069" y="1171714"/>
                      <a:pt x="2284681" y="1172497"/>
                      <a:pt x="2287294" y="1172236"/>
                    </a:cubicBezTo>
                    <a:cubicBezTo>
                      <a:pt x="2293302" y="1171714"/>
                      <a:pt x="2298527" y="1168317"/>
                      <a:pt x="2304014" y="1166227"/>
                    </a:cubicBezTo>
                    <a:cubicBezTo>
                      <a:pt x="2312113" y="1163092"/>
                      <a:pt x="2318905" y="1158390"/>
                      <a:pt x="2325698" y="1153165"/>
                    </a:cubicBezTo>
                    <a:cubicBezTo>
                      <a:pt x="2329355" y="1150291"/>
                      <a:pt x="2333013" y="1147417"/>
                      <a:pt x="2335626" y="1143760"/>
                    </a:cubicBezTo>
                    <a:cubicBezTo>
                      <a:pt x="2337977" y="1140624"/>
                      <a:pt x="2339283" y="1136706"/>
                      <a:pt x="2341373" y="1133309"/>
                    </a:cubicBezTo>
                    <a:cubicBezTo>
                      <a:pt x="2345815" y="1125211"/>
                      <a:pt x="2353914" y="1119985"/>
                      <a:pt x="2360184" y="1113715"/>
                    </a:cubicBezTo>
                    <a:cubicBezTo>
                      <a:pt x="2365931" y="1107968"/>
                      <a:pt x="2372201" y="1102743"/>
                      <a:pt x="2377427" y="1096734"/>
                    </a:cubicBezTo>
                    <a:cubicBezTo>
                      <a:pt x="2380039" y="1093599"/>
                      <a:pt x="2382652" y="1090202"/>
                      <a:pt x="2385264" y="1087067"/>
                    </a:cubicBezTo>
                    <a:cubicBezTo>
                      <a:pt x="2388399" y="1083410"/>
                      <a:pt x="2391796" y="1080013"/>
                      <a:pt x="2394669" y="1076095"/>
                    </a:cubicBezTo>
                    <a:cubicBezTo>
                      <a:pt x="2399894" y="1069041"/>
                      <a:pt x="2401200" y="1060419"/>
                      <a:pt x="2406948" y="1053888"/>
                    </a:cubicBezTo>
                    <a:cubicBezTo>
                      <a:pt x="2409822" y="1050492"/>
                      <a:pt x="2412434" y="1047357"/>
                      <a:pt x="2414525" y="1043438"/>
                    </a:cubicBezTo>
                    <a:cubicBezTo>
                      <a:pt x="2416615" y="1039780"/>
                      <a:pt x="2418182" y="1036123"/>
                      <a:pt x="2421317" y="1033249"/>
                    </a:cubicBezTo>
                    <a:cubicBezTo>
                      <a:pt x="2424713" y="1030114"/>
                      <a:pt x="2428632" y="1028024"/>
                      <a:pt x="2431245" y="1024366"/>
                    </a:cubicBezTo>
                    <a:cubicBezTo>
                      <a:pt x="2434380" y="1020448"/>
                      <a:pt x="2435947" y="1015745"/>
                      <a:pt x="2437515" y="1011042"/>
                    </a:cubicBezTo>
                    <a:cubicBezTo>
                      <a:pt x="2438821" y="1007124"/>
                      <a:pt x="2440650" y="1003466"/>
                      <a:pt x="2441956" y="999809"/>
                    </a:cubicBezTo>
                    <a:cubicBezTo>
                      <a:pt x="2444830" y="991971"/>
                      <a:pt x="2445875" y="983611"/>
                      <a:pt x="2447181" y="975512"/>
                    </a:cubicBezTo>
                    <a:cubicBezTo>
                      <a:pt x="2447704" y="971071"/>
                      <a:pt x="2443263" y="970026"/>
                      <a:pt x="2442217" y="966107"/>
                    </a:cubicBezTo>
                    <a:cubicBezTo>
                      <a:pt x="2441172" y="962449"/>
                      <a:pt x="2443785" y="958792"/>
                      <a:pt x="2444830" y="955395"/>
                    </a:cubicBezTo>
                    <a:cubicBezTo>
                      <a:pt x="2445875" y="951999"/>
                      <a:pt x="2447442" y="948603"/>
                      <a:pt x="2448226" y="944945"/>
                    </a:cubicBezTo>
                    <a:cubicBezTo>
                      <a:pt x="2449010" y="941288"/>
                      <a:pt x="2449010" y="937891"/>
                      <a:pt x="2451623" y="935017"/>
                    </a:cubicBezTo>
                    <a:cubicBezTo>
                      <a:pt x="2453974" y="932405"/>
                      <a:pt x="2456325" y="930054"/>
                      <a:pt x="2458416" y="927702"/>
                    </a:cubicBezTo>
                    <a:cubicBezTo>
                      <a:pt x="2461028" y="924567"/>
                      <a:pt x="2460767" y="920648"/>
                      <a:pt x="2461550" y="916991"/>
                    </a:cubicBezTo>
                    <a:cubicBezTo>
                      <a:pt x="2462073" y="915162"/>
                      <a:pt x="2462857" y="913333"/>
                      <a:pt x="2461811" y="911766"/>
                    </a:cubicBezTo>
                    <a:cubicBezTo>
                      <a:pt x="2461028" y="910460"/>
                      <a:pt x="2458938" y="909937"/>
                      <a:pt x="2458676" y="908108"/>
                    </a:cubicBezTo>
                    <a:cubicBezTo>
                      <a:pt x="2458154" y="906279"/>
                      <a:pt x="2459460" y="904189"/>
                      <a:pt x="2459983" y="902361"/>
                    </a:cubicBezTo>
                    <a:cubicBezTo>
                      <a:pt x="2460505" y="900271"/>
                      <a:pt x="2459722" y="898442"/>
                      <a:pt x="2458416" y="896874"/>
                    </a:cubicBezTo>
                    <a:cubicBezTo>
                      <a:pt x="2455803" y="894001"/>
                      <a:pt x="2452929" y="893478"/>
                      <a:pt x="2452145" y="889298"/>
                    </a:cubicBezTo>
                    <a:cubicBezTo>
                      <a:pt x="2454758" y="889037"/>
                      <a:pt x="2458416" y="889298"/>
                      <a:pt x="2460767" y="887731"/>
                    </a:cubicBezTo>
                    <a:cubicBezTo>
                      <a:pt x="2463641" y="885902"/>
                      <a:pt x="2462073" y="883028"/>
                      <a:pt x="2459983" y="881460"/>
                    </a:cubicBezTo>
                    <a:cubicBezTo>
                      <a:pt x="2458154" y="879893"/>
                      <a:pt x="2455803" y="878848"/>
                      <a:pt x="2453974" y="877542"/>
                    </a:cubicBezTo>
                    <a:cubicBezTo>
                      <a:pt x="2451884" y="875974"/>
                      <a:pt x="2450055" y="873884"/>
                      <a:pt x="2448226" y="872055"/>
                    </a:cubicBezTo>
                    <a:cubicBezTo>
                      <a:pt x="2446659" y="870226"/>
                      <a:pt x="2445353" y="868136"/>
                      <a:pt x="2443524" y="866046"/>
                    </a:cubicBezTo>
                    <a:cubicBezTo>
                      <a:pt x="2441695" y="863956"/>
                      <a:pt x="2439605" y="862389"/>
                      <a:pt x="2437515" y="860821"/>
                    </a:cubicBezTo>
                    <a:cubicBezTo>
                      <a:pt x="2432812" y="857425"/>
                      <a:pt x="2429938" y="850632"/>
                      <a:pt x="2423407" y="850894"/>
                    </a:cubicBezTo>
                    <a:cubicBezTo>
                      <a:pt x="2420794" y="850894"/>
                      <a:pt x="2417921" y="851939"/>
                      <a:pt x="2415309" y="852461"/>
                    </a:cubicBezTo>
                    <a:cubicBezTo>
                      <a:pt x="2412957" y="852984"/>
                      <a:pt x="2410606" y="853245"/>
                      <a:pt x="2407993" y="854029"/>
                    </a:cubicBezTo>
                    <a:cubicBezTo>
                      <a:pt x="2407732" y="856119"/>
                      <a:pt x="2406948" y="858470"/>
                      <a:pt x="2406425" y="860560"/>
                    </a:cubicBezTo>
                    <a:cubicBezTo>
                      <a:pt x="2405903" y="862650"/>
                      <a:pt x="2405381" y="864479"/>
                      <a:pt x="2404597" y="866308"/>
                    </a:cubicBezTo>
                    <a:cubicBezTo>
                      <a:pt x="2403552" y="868659"/>
                      <a:pt x="2402246" y="871010"/>
                      <a:pt x="2400678" y="873100"/>
                    </a:cubicBezTo>
                    <a:cubicBezTo>
                      <a:pt x="2399894" y="874145"/>
                      <a:pt x="2397543" y="875974"/>
                      <a:pt x="2395975" y="875713"/>
                    </a:cubicBezTo>
                    <a:cubicBezTo>
                      <a:pt x="2395714" y="873884"/>
                      <a:pt x="2396498" y="871794"/>
                      <a:pt x="2397282" y="869965"/>
                    </a:cubicBezTo>
                    <a:cubicBezTo>
                      <a:pt x="2398065" y="868398"/>
                      <a:pt x="2400940" y="865524"/>
                      <a:pt x="2400156" y="863956"/>
                    </a:cubicBezTo>
                    <a:cubicBezTo>
                      <a:pt x="2397543" y="864479"/>
                      <a:pt x="2396759" y="866308"/>
                      <a:pt x="2394931" y="867875"/>
                    </a:cubicBezTo>
                    <a:cubicBezTo>
                      <a:pt x="2393363" y="869182"/>
                      <a:pt x="2391796" y="869965"/>
                      <a:pt x="2390228" y="871272"/>
                    </a:cubicBezTo>
                    <a:cubicBezTo>
                      <a:pt x="2386570" y="874145"/>
                      <a:pt x="2380039" y="874668"/>
                      <a:pt x="2375859" y="872316"/>
                    </a:cubicBezTo>
                    <a:cubicBezTo>
                      <a:pt x="2375597" y="870488"/>
                      <a:pt x="2376120" y="869704"/>
                      <a:pt x="2376904" y="868398"/>
                    </a:cubicBezTo>
                    <a:cubicBezTo>
                      <a:pt x="2377427" y="867614"/>
                      <a:pt x="2377687" y="866830"/>
                      <a:pt x="2378210" y="866046"/>
                    </a:cubicBezTo>
                    <a:cubicBezTo>
                      <a:pt x="2379255" y="865001"/>
                      <a:pt x="2380822" y="864218"/>
                      <a:pt x="2381606" y="863173"/>
                    </a:cubicBezTo>
                    <a:cubicBezTo>
                      <a:pt x="2384219" y="859515"/>
                      <a:pt x="2377687" y="860299"/>
                      <a:pt x="2375859" y="860560"/>
                    </a:cubicBezTo>
                    <a:cubicBezTo>
                      <a:pt x="2373769" y="861083"/>
                      <a:pt x="2372201" y="862389"/>
                      <a:pt x="2370372" y="863434"/>
                    </a:cubicBezTo>
                    <a:cubicBezTo>
                      <a:pt x="2368805" y="864479"/>
                      <a:pt x="2365931" y="867091"/>
                      <a:pt x="2364102" y="867614"/>
                    </a:cubicBezTo>
                    <a:cubicBezTo>
                      <a:pt x="2360967" y="868136"/>
                      <a:pt x="2359922" y="864218"/>
                      <a:pt x="2360706" y="862128"/>
                    </a:cubicBezTo>
                    <a:cubicBezTo>
                      <a:pt x="2361228" y="860560"/>
                      <a:pt x="2361751" y="860038"/>
                      <a:pt x="2362012" y="858209"/>
                    </a:cubicBezTo>
                    <a:cubicBezTo>
                      <a:pt x="2362012" y="856903"/>
                      <a:pt x="2362012" y="855596"/>
                      <a:pt x="2362012" y="854290"/>
                    </a:cubicBezTo>
                    <a:cubicBezTo>
                      <a:pt x="2362012" y="851416"/>
                      <a:pt x="2362274" y="848804"/>
                      <a:pt x="2362012" y="845930"/>
                    </a:cubicBezTo>
                    <a:cubicBezTo>
                      <a:pt x="2361490" y="842272"/>
                      <a:pt x="2359139" y="841750"/>
                      <a:pt x="2355742" y="841750"/>
                    </a:cubicBezTo>
                    <a:cubicBezTo>
                      <a:pt x="2351562" y="841750"/>
                      <a:pt x="2347121" y="841750"/>
                      <a:pt x="2342940" y="841750"/>
                    </a:cubicBezTo>
                    <a:cubicBezTo>
                      <a:pt x="2339545" y="841750"/>
                      <a:pt x="2336409" y="842011"/>
                      <a:pt x="2333013" y="842011"/>
                    </a:cubicBezTo>
                    <a:cubicBezTo>
                      <a:pt x="2331184" y="842011"/>
                      <a:pt x="2328311" y="842011"/>
                      <a:pt x="2327265" y="840182"/>
                    </a:cubicBezTo>
                    <a:cubicBezTo>
                      <a:pt x="2325176" y="836002"/>
                      <a:pt x="2333536" y="829732"/>
                      <a:pt x="2336148" y="828165"/>
                    </a:cubicBezTo>
                    <a:cubicBezTo>
                      <a:pt x="2337977" y="827120"/>
                      <a:pt x="2339022" y="826075"/>
                      <a:pt x="2341112" y="825291"/>
                    </a:cubicBezTo>
                    <a:cubicBezTo>
                      <a:pt x="2346598" y="823201"/>
                      <a:pt x="2350517" y="818237"/>
                      <a:pt x="2356003" y="816669"/>
                    </a:cubicBezTo>
                    <a:cubicBezTo>
                      <a:pt x="2361490" y="814841"/>
                      <a:pt x="2365931" y="810138"/>
                      <a:pt x="2370111" y="806481"/>
                    </a:cubicBezTo>
                    <a:cubicBezTo>
                      <a:pt x="2372201" y="804652"/>
                      <a:pt x="2374291" y="802300"/>
                      <a:pt x="2376381" y="800733"/>
                    </a:cubicBezTo>
                    <a:cubicBezTo>
                      <a:pt x="2377687" y="799688"/>
                      <a:pt x="2379255" y="799427"/>
                      <a:pt x="2381084" y="798904"/>
                    </a:cubicBezTo>
                    <a:cubicBezTo>
                      <a:pt x="2386047" y="797337"/>
                      <a:pt x="2387877" y="793156"/>
                      <a:pt x="2390489" y="788976"/>
                    </a:cubicBezTo>
                    <a:cubicBezTo>
                      <a:pt x="2391273" y="787931"/>
                      <a:pt x="2392318" y="786886"/>
                      <a:pt x="2392840" y="785580"/>
                    </a:cubicBezTo>
                    <a:cubicBezTo>
                      <a:pt x="2393102" y="784796"/>
                      <a:pt x="2393624" y="784013"/>
                      <a:pt x="2393885" y="783229"/>
                    </a:cubicBezTo>
                    <a:cubicBezTo>
                      <a:pt x="2394931" y="780878"/>
                      <a:pt x="2397021" y="778526"/>
                      <a:pt x="2398588" y="776698"/>
                    </a:cubicBezTo>
                    <a:cubicBezTo>
                      <a:pt x="2400416" y="774608"/>
                      <a:pt x="2403552" y="773301"/>
                      <a:pt x="2405642" y="771211"/>
                    </a:cubicBezTo>
                    <a:cubicBezTo>
                      <a:pt x="2408777" y="768076"/>
                      <a:pt x="2411912" y="764680"/>
                      <a:pt x="2415569" y="762329"/>
                    </a:cubicBezTo>
                    <a:cubicBezTo>
                      <a:pt x="2417398" y="761022"/>
                      <a:pt x="2418443" y="758410"/>
                      <a:pt x="2420272" y="756842"/>
                    </a:cubicBezTo>
                    <a:cubicBezTo>
                      <a:pt x="2421840" y="755275"/>
                      <a:pt x="2423146" y="753707"/>
                      <a:pt x="2424975" y="752401"/>
                    </a:cubicBezTo>
                    <a:cubicBezTo>
                      <a:pt x="2426542" y="751095"/>
                      <a:pt x="2428632" y="749527"/>
                      <a:pt x="2430461" y="748743"/>
                    </a:cubicBezTo>
                    <a:cubicBezTo>
                      <a:pt x="2432290" y="747960"/>
                      <a:pt x="2434641" y="747698"/>
                      <a:pt x="2436209" y="746653"/>
                    </a:cubicBezTo>
                    <a:cubicBezTo>
                      <a:pt x="2437776" y="745608"/>
                      <a:pt x="2439605" y="744824"/>
                      <a:pt x="2440911" y="743518"/>
                    </a:cubicBezTo>
                    <a:cubicBezTo>
                      <a:pt x="2442217" y="742212"/>
                      <a:pt x="2443263" y="740122"/>
                      <a:pt x="2444307" y="738554"/>
                    </a:cubicBezTo>
                    <a:cubicBezTo>
                      <a:pt x="2446398" y="734636"/>
                      <a:pt x="2449010" y="730978"/>
                      <a:pt x="2452407" y="727843"/>
                    </a:cubicBezTo>
                    <a:cubicBezTo>
                      <a:pt x="2453713" y="726798"/>
                      <a:pt x="2455280" y="726276"/>
                      <a:pt x="2456586" y="725753"/>
                    </a:cubicBezTo>
                    <a:cubicBezTo>
                      <a:pt x="2458938" y="724708"/>
                      <a:pt x="2461811" y="722879"/>
                      <a:pt x="2463902" y="721050"/>
                    </a:cubicBezTo>
                    <a:cubicBezTo>
                      <a:pt x="2466253" y="719222"/>
                      <a:pt x="2468082" y="717132"/>
                      <a:pt x="2469649" y="714780"/>
                    </a:cubicBezTo>
                    <a:cubicBezTo>
                      <a:pt x="2471217" y="712690"/>
                      <a:pt x="2472523" y="710078"/>
                      <a:pt x="2474352" y="708249"/>
                    </a:cubicBezTo>
                    <a:cubicBezTo>
                      <a:pt x="2475658" y="706943"/>
                      <a:pt x="2476964" y="706943"/>
                      <a:pt x="2478532" y="706420"/>
                    </a:cubicBezTo>
                    <a:cubicBezTo>
                      <a:pt x="2481145" y="705636"/>
                      <a:pt x="2483235" y="703546"/>
                      <a:pt x="2485586" y="702240"/>
                    </a:cubicBezTo>
                    <a:cubicBezTo>
                      <a:pt x="2491072" y="699105"/>
                      <a:pt x="2497342" y="697276"/>
                      <a:pt x="2503612" y="696492"/>
                    </a:cubicBezTo>
                    <a:cubicBezTo>
                      <a:pt x="2510405" y="695448"/>
                      <a:pt x="2516936" y="694141"/>
                      <a:pt x="2523729" y="694402"/>
                    </a:cubicBezTo>
                    <a:cubicBezTo>
                      <a:pt x="2530521" y="694925"/>
                      <a:pt x="2537314" y="695448"/>
                      <a:pt x="2544107" y="695970"/>
                    </a:cubicBezTo>
                    <a:cubicBezTo>
                      <a:pt x="2547242" y="695970"/>
                      <a:pt x="2551422" y="696754"/>
                      <a:pt x="2554296" y="695709"/>
                    </a:cubicBezTo>
                    <a:cubicBezTo>
                      <a:pt x="2555863" y="695186"/>
                      <a:pt x="2557169" y="695186"/>
                      <a:pt x="2558999" y="695186"/>
                    </a:cubicBezTo>
                    <a:cubicBezTo>
                      <a:pt x="2563440" y="695186"/>
                      <a:pt x="2558999" y="700673"/>
                      <a:pt x="2563178" y="701195"/>
                    </a:cubicBezTo>
                    <a:cubicBezTo>
                      <a:pt x="2565530" y="701456"/>
                      <a:pt x="2569710" y="700934"/>
                      <a:pt x="2570755" y="698582"/>
                    </a:cubicBezTo>
                    <a:cubicBezTo>
                      <a:pt x="2571538" y="697015"/>
                      <a:pt x="2571016" y="695970"/>
                      <a:pt x="2573106" y="695448"/>
                    </a:cubicBezTo>
                    <a:cubicBezTo>
                      <a:pt x="2574412" y="694925"/>
                      <a:pt x="2575719" y="695186"/>
                      <a:pt x="2577025" y="695186"/>
                    </a:cubicBezTo>
                    <a:cubicBezTo>
                      <a:pt x="2579899" y="695186"/>
                      <a:pt x="2583034" y="694664"/>
                      <a:pt x="2585646" y="695970"/>
                    </a:cubicBezTo>
                    <a:cubicBezTo>
                      <a:pt x="2587998" y="697276"/>
                      <a:pt x="2589826" y="699105"/>
                      <a:pt x="2591916" y="700411"/>
                    </a:cubicBezTo>
                    <a:cubicBezTo>
                      <a:pt x="2594529" y="702240"/>
                      <a:pt x="2597925" y="700411"/>
                      <a:pt x="2600538" y="699628"/>
                    </a:cubicBezTo>
                    <a:cubicBezTo>
                      <a:pt x="2602106" y="699105"/>
                      <a:pt x="2603412" y="698582"/>
                      <a:pt x="2604718" y="697799"/>
                    </a:cubicBezTo>
                    <a:cubicBezTo>
                      <a:pt x="2605763" y="697015"/>
                      <a:pt x="2606285" y="696492"/>
                      <a:pt x="2607592" y="696231"/>
                    </a:cubicBezTo>
                    <a:cubicBezTo>
                      <a:pt x="2609943" y="695970"/>
                      <a:pt x="2613862" y="695709"/>
                      <a:pt x="2615952" y="696754"/>
                    </a:cubicBezTo>
                    <a:cubicBezTo>
                      <a:pt x="2618303" y="697799"/>
                      <a:pt x="2620654" y="700411"/>
                      <a:pt x="2623267" y="698844"/>
                    </a:cubicBezTo>
                    <a:cubicBezTo>
                      <a:pt x="2623267" y="697276"/>
                      <a:pt x="2623006" y="696231"/>
                      <a:pt x="2621700" y="695186"/>
                    </a:cubicBezTo>
                    <a:cubicBezTo>
                      <a:pt x="2620916" y="694402"/>
                      <a:pt x="2619348" y="693619"/>
                      <a:pt x="2620916" y="692835"/>
                    </a:cubicBezTo>
                    <a:cubicBezTo>
                      <a:pt x="2623267" y="691529"/>
                      <a:pt x="2626925" y="693619"/>
                      <a:pt x="2629276" y="692574"/>
                    </a:cubicBezTo>
                    <a:cubicBezTo>
                      <a:pt x="2629014" y="691006"/>
                      <a:pt x="2627708" y="689439"/>
                      <a:pt x="2629014" y="688132"/>
                    </a:cubicBezTo>
                    <a:cubicBezTo>
                      <a:pt x="2630060" y="687087"/>
                      <a:pt x="2632411" y="686042"/>
                      <a:pt x="2633717" y="685520"/>
                    </a:cubicBezTo>
                    <a:cubicBezTo>
                      <a:pt x="2639988" y="683169"/>
                      <a:pt x="2646780" y="681340"/>
                      <a:pt x="2652005" y="686565"/>
                    </a:cubicBezTo>
                    <a:cubicBezTo>
                      <a:pt x="2654095" y="688655"/>
                      <a:pt x="2655663" y="691790"/>
                      <a:pt x="2658798" y="692574"/>
                    </a:cubicBezTo>
                    <a:cubicBezTo>
                      <a:pt x="2662194" y="693357"/>
                      <a:pt x="2664284" y="691267"/>
                      <a:pt x="2665852" y="688655"/>
                    </a:cubicBezTo>
                    <a:cubicBezTo>
                      <a:pt x="2669248" y="686826"/>
                      <a:pt x="2670293" y="689700"/>
                      <a:pt x="2672644" y="691267"/>
                    </a:cubicBezTo>
                    <a:cubicBezTo>
                      <a:pt x="2674995" y="693096"/>
                      <a:pt x="2678130" y="693357"/>
                      <a:pt x="2680482" y="695186"/>
                    </a:cubicBezTo>
                    <a:cubicBezTo>
                      <a:pt x="2683095" y="697015"/>
                      <a:pt x="2686752" y="697799"/>
                      <a:pt x="2689887" y="698582"/>
                    </a:cubicBezTo>
                    <a:cubicBezTo>
                      <a:pt x="2691455" y="699105"/>
                      <a:pt x="2695896" y="699105"/>
                      <a:pt x="2696157" y="701195"/>
                    </a:cubicBezTo>
                    <a:cubicBezTo>
                      <a:pt x="2696680" y="704853"/>
                      <a:pt x="2683355" y="704591"/>
                      <a:pt x="2681265" y="705114"/>
                    </a:cubicBezTo>
                    <a:cubicBezTo>
                      <a:pt x="2678914" y="705636"/>
                      <a:pt x="2675257" y="705636"/>
                      <a:pt x="2674473" y="708510"/>
                    </a:cubicBezTo>
                    <a:cubicBezTo>
                      <a:pt x="2673428" y="712168"/>
                      <a:pt x="2677086" y="712951"/>
                      <a:pt x="2679698" y="712690"/>
                    </a:cubicBezTo>
                    <a:cubicBezTo>
                      <a:pt x="2682833" y="712690"/>
                      <a:pt x="2685184" y="711123"/>
                      <a:pt x="2688058" y="710600"/>
                    </a:cubicBezTo>
                    <a:cubicBezTo>
                      <a:pt x="2691716" y="709817"/>
                      <a:pt x="2695373" y="709555"/>
                      <a:pt x="2698770" y="708771"/>
                    </a:cubicBezTo>
                    <a:cubicBezTo>
                      <a:pt x="2700599" y="708249"/>
                      <a:pt x="2702166" y="706681"/>
                      <a:pt x="2703995" y="706159"/>
                    </a:cubicBezTo>
                    <a:cubicBezTo>
                      <a:pt x="2705824" y="705636"/>
                      <a:pt x="2706346" y="707988"/>
                      <a:pt x="2707652" y="709033"/>
                    </a:cubicBezTo>
                    <a:cubicBezTo>
                      <a:pt x="2710787" y="711907"/>
                      <a:pt x="2714968" y="707465"/>
                      <a:pt x="2717580" y="705375"/>
                    </a:cubicBezTo>
                    <a:cubicBezTo>
                      <a:pt x="2721237" y="702501"/>
                      <a:pt x="2726202" y="700934"/>
                      <a:pt x="2730381" y="703024"/>
                    </a:cubicBezTo>
                    <a:cubicBezTo>
                      <a:pt x="2732210" y="703808"/>
                      <a:pt x="2733778" y="705375"/>
                      <a:pt x="2735868" y="704853"/>
                    </a:cubicBezTo>
                    <a:cubicBezTo>
                      <a:pt x="2737958" y="704330"/>
                      <a:pt x="2738741" y="701718"/>
                      <a:pt x="2741093" y="701195"/>
                    </a:cubicBezTo>
                    <a:cubicBezTo>
                      <a:pt x="2743444" y="700673"/>
                      <a:pt x="2746057" y="702240"/>
                      <a:pt x="2748147" y="702763"/>
                    </a:cubicBezTo>
                    <a:cubicBezTo>
                      <a:pt x="2750498" y="703546"/>
                      <a:pt x="2753110" y="704069"/>
                      <a:pt x="2755723" y="703285"/>
                    </a:cubicBezTo>
                    <a:cubicBezTo>
                      <a:pt x="2758597" y="702501"/>
                      <a:pt x="2761210" y="700411"/>
                      <a:pt x="2760948" y="697538"/>
                    </a:cubicBezTo>
                    <a:cubicBezTo>
                      <a:pt x="2760948" y="695448"/>
                      <a:pt x="2759381" y="693880"/>
                      <a:pt x="2758335" y="692574"/>
                    </a:cubicBezTo>
                    <a:cubicBezTo>
                      <a:pt x="2752849" y="692574"/>
                      <a:pt x="2745012" y="693096"/>
                      <a:pt x="2740571" y="688916"/>
                    </a:cubicBezTo>
                    <a:cubicBezTo>
                      <a:pt x="2735606" y="684475"/>
                      <a:pt x="2742138" y="678988"/>
                      <a:pt x="2745796" y="676376"/>
                    </a:cubicBezTo>
                    <a:cubicBezTo>
                      <a:pt x="2750237" y="673241"/>
                      <a:pt x="2753894" y="669845"/>
                      <a:pt x="2758075" y="666710"/>
                    </a:cubicBezTo>
                    <a:cubicBezTo>
                      <a:pt x="2762516" y="663313"/>
                      <a:pt x="2768002" y="660962"/>
                      <a:pt x="2771398" y="656521"/>
                    </a:cubicBezTo>
                    <a:cubicBezTo>
                      <a:pt x="2775056" y="652079"/>
                      <a:pt x="2776885" y="647116"/>
                      <a:pt x="2781588" y="643458"/>
                    </a:cubicBezTo>
                    <a:cubicBezTo>
                      <a:pt x="2785767" y="640323"/>
                      <a:pt x="2791254" y="638494"/>
                      <a:pt x="2792560" y="632747"/>
                    </a:cubicBezTo>
                    <a:cubicBezTo>
                      <a:pt x="2793866" y="628044"/>
                      <a:pt x="2793866" y="623603"/>
                      <a:pt x="2799091" y="621513"/>
                    </a:cubicBezTo>
                    <a:cubicBezTo>
                      <a:pt x="2803533" y="619684"/>
                      <a:pt x="2808758" y="619684"/>
                      <a:pt x="2813460" y="618116"/>
                    </a:cubicBezTo>
                    <a:cubicBezTo>
                      <a:pt x="2819730" y="616287"/>
                      <a:pt x="2826001" y="615765"/>
                      <a:pt x="2832271" y="615243"/>
                    </a:cubicBezTo>
                    <a:cubicBezTo>
                      <a:pt x="2837757" y="614720"/>
                      <a:pt x="2842982" y="613675"/>
                      <a:pt x="2848468" y="613414"/>
                    </a:cubicBezTo>
                    <a:cubicBezTo>
                      <a:pt x="2852126" y="613153"/>
                      <a:pt x="2853955" y="614720"/>
                      <a:pt x="2857090" y="615765"/>
                    </a:cubicBezTo>
                    <a:cubicBezTo>
                      <a:pt x="2860225" y="616810"/>
                      <a:pt x="2863360" y="614981"/>
                      <a:pt x="2866495" y="614197"/>
                    </a:cubicBezTo>
                    <a:cubicBezTo>
                      <a:pt x="2867540" y="613936"/>
                      <a:pt x="2869108" y="613675"/>
                      <a:pt x="2870153" y="614720"/>
                    </a:cubicBezTo>
                    <a:cubicBezTo>
                      <a:pt x="2870675" y="615504"/>
                      <a:pt x="2871198" y="618116"/>
                      <a:pt x="2870675" y="618900"/>
                    </a:cubicBezTo>
                    <a:cubicBezTo>
                      <a:pt x="2868585" y="623341"/>
                      <a:pt x="2865189" y="626476"/>
                      <a:pt x="2861793" y="630134"/>
                    </a:cubicBezTo>
                    <a:cubicBezTo>
                      <a:pt x="2860225" y="631963"/>
                      <a:pt x="2861270" y="633008"/>
                      <a:pt x="2861793" y="635359"/>
                    </a:cubicBezTo>
                    <a:cubicBezTo>
                      <a:pt x="2862054" y="637972"/>
                      <a:pt x="2861009" y="639017"/>
                      <a:pt x="2860225" y="641368"/>
                    </a:cubicBezTo>
                    <a:cubicBezTo>
                      <a:pt x="2858396" y="646070"/>
                      <a:pt x="2866234" y="643719"/>
                      <a:pt x="2868585" y="644764"/>
                    </a:cubicBezTo>
                    <a:cubicBezTo>
                      <a:pt x="2872504" y="646070"/>
                      <a:pt x="2870937" y="649989"/>
                      <a:pt x="2870414" y="653124"/>
                    </a:cubicBezTo>
                    <a:cubicBezTo>
                      <a:pt x="2869630" y="658088"/>
                      <a:pt x="2874071" y="656521"/>
                      <a:pt x="2876162" y="653908"/>
                    </a:cubicBezTo>
                    <a:cubicBezTo>
                      <a:pt x="2879297" y="649728"/>
                      <a:pt x="2883738" y="647377"/>
                      <a:pt x="2887657" y="644503"/>
                    </a:cubicBezTo>
                    <a:cubicBezTo>
                      <a:pt x="2890269" y="642674"/>
                      <a:pt x="2892359" y="639800"/>
                      <a:pt x="2894711" y="637710"/>
                    </a:cubicBezTo>
                    <a:cubicBezTo>
                      <a:pt x="2895233" y="637188"/>
                      <a:pt x="2896017" y="636143"/>
                      <a:pt x="2896017" y="636143"/>
                    </a:cubicBezTo>
                    <a:cubicBezTo>
                      <a:pt x="2897062" y="635098"/>
                      <a:pt x="2898891" y="634314"/>
                      <a:pt x="2900197" y="633269"/>
                    </a:cubicBezTo>
                    <a:cubicBezTo>
                      <a:pt x="2903071" y="631440"/>
                      <a:pt x="2905944" y="629350"/>
                      <a:pt x="2909080" y="627522"/>
                    </a:cubicBezTo>
                    <a:cubicBezTo>
                      <a:pt x="2911169" y="626215"/>
                      <a:pt x="2913260" y="625431"/>
                      <a:pt x="2915088" y="624125"/>
                    </a:cubicBezTo>
                    <a:cubicBezTo>
                      <a:pt x="2920053" y="620206"/>
                      <a:pt x="2924755" y="622035"/>
                      <a:pt x="2930503" y="623080"/>
                    </a:cubicBezTo>
                    <a:cubicBezTo>
                      <a:pt x="2931809" y="623341"/>
                      <a:pt x="2934422" y="623603"/>
                      <a:pt x="2934422" y="621774"/>
                    </a:cubicBezTo>
                    <a:cubicBezTo>
                      <a:pt x="2934422" y="620206"/>
                      <a:pt x="2932070" y="618639"/>
                      <a:pt x="2931287" y="617594"/>
                    </a:cubicBezTo>
                    <a:cubicBezTo>
                      <a:pt x="2929980" y="615765"/>
                      <a:pt x="2930764" y="613936"/>
                      <a:pt x="2931547" y="612107"/>
                    </a:cubicBezTo>
                    <a:cubicBezTo>
                      <a:pt x="2932854" y="609234"/>
                      <a:pt x="2934422" y="606360"/>
                      <a:pt x="2934944" y="603225"/>
                    </a:cubicBezTo>
                    <a:cubicBezTo>
                      <a:pt x="2935728" y="598261"/>
                      <a:pt x="2933638" y="591468"/>
                      <a:pt x="2939907" y="589378"/>
                    </a:cubicBezTo>
                    <a:cubicBezTo>
                      <a:pt x="2942259" y="588595"/>
                      <a:pt x="2944610" y="588595"/>
                      <a:pt x="2946962" y="588333"/>
                    </a:cubicBezTo>
                    <a:cubicBezTo>
                      <a:pt x="2949313" y="588072"/>
                      <a:pt x="2951403" y="587288"/>
                      <a:pt x="2953754" y="587288"/>
                    </a:cubicBezTo>
                    <a:cubicBezTo>
                      <a:pt x="2956367" y="587027"/>
                      <a:pt x="2959241" y="587550"/>
                      <a:pt x="2961592" y="589117"/>
                    </a:cubicBezTo>
                    <a:cubicBezTo>
                      <a:pt x="2963420" y="590423"/>
                      <a:pt x="2964466" y="592513"/>
                      <a:pt x="2966294" y="593558"/>
                    </a:cubicBezTo>
                    <a:cubicBezTo>
                      <a:pt x="2968646" y="594865"/>
                      <a:pt x="2972303" y="594342"/>
                      <a:pt x="2974916" y="594081"/>
                    </a:cubicBezTo>
                    <a:cubicBezTo>
                      <a:pt x="2976222" y="594081"/>
                      <a:pt x="2983015" y="592775"/>
                      <a:pt x="2984060" y="593820"/>
                    </a:cubicBezTo>
                    <a:cubicBezTo>
                      <a:pt x="2984582" y="594603"/>
                      <a:pt x="2982492" y="595648"/>
                      <a:pt x="2981708" y="596171"/>
                    </a:cubicBezTo>
                    <a:cubicBezTo>
                      <a:pt x="2980141" y="597738"/>
                      <a:pt x="2980141" y="599567"/>
                      <a:pt x="2980663" y="601918"/>
                    </a:cubicBezTo>
                    <a:cubicBezTo>
                      <a:pt x="2979357" y="601396"/>
                      <a:pt x="2978312" y="600874"/>
                      <a:pt x="2977006" y="600090"/>
                    </a:cubicBezTo>
                    <a:cubicBezTo>
                      <a:pt x="2971520" y="597477"/>
                      <a:pt x="2964727" y="594865"/>
                      <a:pt x="2958979" y="598261"/>
                    </a:cubicBezTo>
                    <a:cubicBezTo>
                      <a:pt x="2952970" y="601918"/>
                      <a:pt x="2952709" y="607666"/>
                      <a:pt x="2951664" y="613936"/>
                    </a:cubicBezTo>
                    <a:cubicBezTo>
                      <a:pt x="2951142" y="616810"/>
                      <a:pt x="2949313" y="618900"/>
                      <a:pt x="2948529" y="621513"/>
                    </a:cubicBezTo>
                    <a:cubicBezTo>
                      <a:pt x="2947484" y="624648"/>
                      <a:pt x="2949574" y="627783"/>
                      <a:pt x="2950097" y="630918"/>
                    </a:cubicBezTo>
                    <a:cubicBezTo>
                      <a:pt x="2950881" y="634837"/>
                      <a:pt x="2948791" y="635882"/>
                      <a:pt x="2945394" y="636927"/>
                    </a:cubicBezTo>
                    <a:cubicBezTo>
                      <a:pt x="2941998" y="637972"/>
                      <a:pt x="2941214" y="639539"/>
                      <a:pt x="2941475" y="642935"/>
                    </a:cubicBezTo>
                    <a:cubicBezTo>
                      <a:pt x="2941737" y="646070"/>
                      <a:pt x="2941998" y="649206"/>
                      <a:pt x="2938863" y="651034"/>
                    </a:cubicBezTo>
                    <a:cubicBezTo>
                      <a:pt x="2936512" y="652602"/>
                      <a:pt x="2933376" y="653124"/>
                      <a:pt x="2930764" y="654169"/>
                    </a:cubicBezTo>
                    <a:cubicBezTo>
                      <a:pt x="2925016" y="656782"/>
                      <a:pt x="2919007" y="658349"/>
                      <a:pt x="2912999" y="660439"/>
                    </a:cubicBezTo>
                    <a:cubicBezTo>
                      <a:pt x="2910125" y="661485"/>
                      <a:pt x="2907512" y="662791"/>
                      <a:pt x="2905422" y="665142"/>
                    </a:cubicBezTo>
                    <a:cubicBezTo>
                      <a:pt x="2903071" y="667755"/>
                      <a:pt x="2901503" y="670890"/>
                      <a:pt x="2899152" y="673241"/>
                    </a:cubicBezTo>
                    <a:cubicBezTo>
                      <a:pt x="2894188" y="678466"/>
                      <a:pt x="2887396" y="680817"/>
                      <a:pt x="2881909" y="684997"/>
                    </a:cubicBezTo>
                    <a:cubicBezTo>
                      <a:pt x="2876162" y="689177"/>
                      <a:pt x="2871981" y="695448"/>
                      <a:pt x="2866756" y="700411"/>
                    </a:cubicBezTo>
                    <a:cubicBezTo>
                      <a:pt x="2862054" y="704591"/>
                      <a:pt x="2859702" y="709817"/>
                      <a:pt x="2855523" y="714258"/>
                    </a:cubicBezTo>
                    <a:cubicBezTo>
                      <a:pt x="2853433" y="716348"/>
                      <a:pt x="2850820" y="717915"/>
                      <a:pt x="2848730" y="720005"/>
                    </a:cubicBezTo>
                    <a:cubicBezTo>
                      <a:pt x="2846901" y="721573"/>
                      <a:pt x="2844550" y="723663"/>
                      <a:pt x="2843243" y="725492"/>
                    </a:cubicBezTo>
                    <a:cubicBezTo>
                      <a:pt x="2841937" y="727320"/>
                      <a:pt x="2841154" y="729672"/>
                      <a:pt x="2839847" y="731762"/>
                    </a:cubicBezTo>
                    <a:cubicBezTo>
                      <a:pt x="2838280" y="734374"/>
                      <a:pt x="2835667" y="735942"/>
                      <a:pt x="2833316" y="737771"/>
                    </a:cubicBezTo>
                    <a:cubicBezTo>
                      <a:pt x="2829397" y="740383"/>
                      <a:pt x="2825217" y="740122"/>
                      <a:pt x="2820514" y="741167"/>
                    </a:cubicBezTo>
                    <a:cubicBezTo>
                      <a:pt x="2817641" y="741689"/>
                      <a:pt x="2814505" y="741689"/>
                      <a:pt x="2811632" y="742473"/>
                    </a:cubicBezTo>
                    <a:cubicBezTo>
                      <a:pt x="2809803" y="743257"/>
                      <a:pt x="2809019" y="744824"/>
                      <a:pt x="2807451" y="745870"/>
                    </a:cubicBezTo>
                    <a:cubicBezTo>
                      <a:pt x="2803533" y="749005"/>
                      <a:pt x="2799353" y="744824"/>
                      <a:pt x="2795434" y="746914"/>
                    </a:cubicBezTo>
                    <a:cubicBezTo>
                      <a:pt x="2795173" y="749527"/>
                      <a:pt x="2796740" y="750833"/>
                      <a:pt x="2797001" y="753185"/>
                    </a:cubicBezTo>
                    <a:cubicBezTo>
                      <a:pt x="2797263" y="755536"/>
                      <a:pt x="2796740" y="758149"/>
                      <a:pt x="2796217" y="760500"/>
                    </a:cubicBezTo>
                    <a:cubicBezTo>
                      <a:pt x="2795957" y="761545"/>
                      <a:pt x="2795695" y="762851"/>
                      <a:pt x="2795173" y="763896"/>
                    </a:cubicBezTo>
                    <a:cubicBezTo>
                      <a:pt x="2794650" y="764941"/>
                      <a:pt x="2793605" y="765725"/>
                      <a:pt x="2793082" y="766770"/>
                    </a:cubicBezTo>
                    <a:cubicBezTo>
                      <a:pt x="2792299" y="767815"/>
                      <a:pt x="2792299" y="768599"/>
                      <a:pt x="2791254" y="769382"/>
                    </a:cubicBezTo>
                    <a:cubicBezTo>
                      <a:pt x="2790731" y="769905"/>
                      <a:pt x="2789948" y="770427"/>
                      <a:pt x="2789686" y="770950"/>
                    </a:cubicBezTo>
                    <a:cubicBezTo>
                      <a:pt x="2789686" y="770950"/>
                      <a:pt x="2789164" y="771734"/>
                      <a:pt x="2789164" y="771734"/>
                    </a:cubicBezTo>
                    <a:cubicBezTo>
                      <a:pt x="2787597" y="773562"/>
                      <a:pt x="2784984" y="774608"/>
                      <a:pt x="2783155" y="776175"/>
                    </a:cubicBezTo>
                    <a:cubicBezTo>
                      <a:pt x="2781326" y="777743"/>
                      <a:pt x="2780020" y="780616"/>
                      <a:pt x="2778713" y="782706"/>
                    </a:cubicBezTo>
                    <a:cubicBezTo>
                      <a:pt x="2777146" y="785058"/>
                      <a:pt x="2775840" y="787409"/>
                      <a:pt x="2774534" y="789760"/>
                    </a:cubicBezTo>
                    <a:cubicBezTo>
                      <a:pt x="2772182" y="794463"/>
                      <a:pt x="2770092" y="799688"/>
                      <a:pt x="2769309" y="804913"/>
                    </a:cubicBezTo>
                    <a:cubicBezTo>
                      <a:pt x="2767219" y="816931"/>
                      <a:pt x="2768786" y="829471"/>
                      <a:pt x="2769831" y="841488"/>
                    </a:cubicBezTo>
                    <a:cubicBezTo>
                      <a:pt x="2770876" y="854551"/>
                      <a:pt x="2772182" y="867875"/>
                      <a:pt x="2776362" y="880415"/>
                    </a:cubicBezTo>
                    <a:cubicBezTo>
                      <a:pt x="2779759" y="890343"/>
                      <a:pt x="2784722" y="899748"/>
                      <a:pt x="2786813" y="910198"/>
                    </a:cubicBezTo>
                    <a:cubicBezTo>
                      <a:pt x="2787857" y="915946"/>
                      <a:pt x="2788380" y="921432"/>
                      <a:pt x="2788903" y="927180"/>
                    </a:cubicBezTo>
                    <a:cubicBezTo>
                      <a:pt x="2789164" y="931883"/>
                      <a:pt x="2789164" y="937108"/>
                      <a:pt x="2790992" y="941549"/>
                    </a:cubicBezTo>
                    <a:cubicBezTo>
                      <a:pt x="2794650" y="951215"/>
                      <a:pt x="2805361" y="942071"/>
                      <a:pt x="2809803" y="937891"/>
                    </a:cubicBezTo>
                    <a:cubicBezTo>
                      <a:pt x="2818424" y="929531"/>
                      <a:pt x="2825739" y="919081"/>
                      <a:pt x="2829920" y="907847"/>
                    </a:cubicBezTo>
                    <a:cubicBezTo>
                      <a:pt x="2831748" y="902622"/>
                      <a:pt x="2832010" y="894262"/>
                      <a:pt x="2836973" y="890866"/>
                    </a:cubicBezTo>
                    <a:cubicBezTo>
                      <a:pt x="2839847" y="888776"/>
                      <a:pt x="2843766" y="888253"/>
                      <a:pt x="2847162" y="887992"/>
                    </a:cubicBezTo>
                    <a:cubicBezTo>
                      <a:pt x="2852387" y="887208"/>
                      <a:pt x="2857612" y="887208"/>
                      <a:pt x="2863099" y="886685"/>
                    </a:cubicBezTo>
                    <a:cubicBezTo>
                      <a:pt x="2863360" y="885118"/>
                      <a:pt x="2863099" y="883551"/>
                      <a:pt x="2862837" y="882244"/>
                    </a:cubicBezTo>
                    <a:cubicBezTo>
                      <a:pt x="2862576" y="880677"/>
                      <a:pt x="2862315" y="879109"/>
                      <a:pt x="2862054" y="877542"/>
                    </a:cubicBezTo>
                    <a:cubicBezTo>
                      <a:pt x="2861009" y="872578"/>
                      <a:pt x="2860486" y="865001"/>
                      <a:pt x="2862837" y="860560"/>
                    </a:cubicBezTo>
                    <a:cubicBezTo>
                      <a:pt x="2864405" y="857164"/>
                      <a:pt x="2867279" y="854813"/>
                      <a:pt x="2870153" y="852461"/>
                    </a:cubicBezTo>
                    <a:cubicBezTo>
                      <a:pt x="2873027" y="850110"/>
                      <a:pt x="2875900" y="847497"/>
                      <a:pt x="2879297" y="846191"/>
                    </a:cubicBezTo>
                    <a:cubicBezTo>
                      <a:pt x="2882954" y="844885"/>
                      <a:pt x="2886350" y="845669"/>
                      <a:pt x="2889747" y="847236"/>
                    </a:cubicBezTo>
                    <a:cubicBezTo>
                      <a:pt x="2892882" y="848804"/>
                      <a:pt x="2895494" y="849849"/>
                      <a:pt x="2898891" y="848281"/>
                    </a:cubicBezTo>
                    <a:cubicBezTo>
                      <a:pt x="2902549" y="846452"/>
                      <a:pt x="2906206" y="843317"/>
                      <a:pt x="2908296" y="839921"/>
                    </a:cubicBezTo>
                    <a:cubicBezTo>
                      <a:pt x="2910386" y="836525"/>
                      <a:pt x="2908818" y="833390"/>
                      <a:pt x="2907251" y="829993"/>
                    </a:cubicBezTo>
                    <a:cubicBezTo>
                      <a:pt x="2903855" y="823462"/>
                      <a:pt x="2900458" y="814841"/>
                      <a:pt x="2904116" y="807787"/>
                    </a:cubicBezTo>
                    <a:cubicBezTo>
                      <a:pt x="2906206" y="803868"/>
                      <a:pt x="2909863" y="801517"/>
                      <a:pt x="2913521" y="799427"/>
                    </a:cubicBezTo>
                    <a:cubicBezTo>
                      <a:pt x="2916395" y="797598"/>
                      <a:pt x="2917962" y="796553"/>
                      <a:pt x="2917701" y="793156"/>
                    </a:cubicBezTo>
                    <a:cubicBezTo>
                      <a:pt x="2917440" y="789760"/>
                      <a:pt x="2918224" y="786625"/>
                      <a:pt x="2921881" y="785319"/>
                    </a:cubicBezTo>
                    <a:cubicBezTo>
                      <a:pt x="2925016" y="784274"/>
                      <a:pt x="2928935" y="785580"/>
                      <a:pt x="2927629" y="789499"/>
                    </a:cubicBezTo>
                    <a:cubicBezTo>
                      <a:pt x="2926845" y="791589"/>
                      <a:pt x="2921359" y="795769"/>
                      <a:pt x="2922143" y="798382"/>
                    </a:cubicBezTo>
                    <a:cubicBezTo>
                      <a:pt x="2923187" y="801517"/>
                      <a:pt x="2930764" y="798904"/>
                      <a:pt x="2932331" y="797859"/>
                    </a:cubicBezTo>
                    <a:cubicBezTo>
                      <a:pt x="2939647" y="793679"/>
                      <a:pt x="2938079" y="783751"/>
                      <a:pt x="2931547" y="779833"/>
                    </a:cubicBezTo>
                    <a:cubicBezTo>
                      <a:pt x="2928935" y="778265"/>
                      <a:pt x="2926584" y="776698"/>
                      <a:pt x="2925278" y="774085"/>
                    </a:cubicBezTo>
                    <a:cubicBezTo>
                      <a:pt x="2923710" y="770950"/>
                      <a:pt x="2923449" y="766770"/>
                      <a:pt x="2924232" y="763374"/>
                    </a:cubicBezTo>
                    <a:cubicBezTo>
                      <a:pt x="2925016" y="759455"/>
                      <a:pt x="2927368" y="756320"/>
                      <a:pt x="2930241" y="753446"/>
                    </a:cubicBezTo>
                    <a:cubicBezTo>
                      <a:pt x="2931809" y="751878"/>
                      <a:pt x="2936512" y="749266"/>
                      <a:pt x="2934682" y="746653"/>
                    </a:cubicBezTo>
                    <a:cubicBezTo>
                      <a:pt x="2932854" y="743780"/>
                      <a:pt x="2926584" y="742473"/>
                      <a:pt x="2923449" y="742212"/>
                    </a:cubicBezTo>
                    <a:cubicBezTo>
                      <a:pt x="2920053" y="741689"/>
                      <a:pt x="2919269" y="742734"/>
                      <a:pt x="2917962" y="745608"/>
                    </a:cubicBezTo>
                    <a:cubicBezTo>
                      <a:pt x="2916656" y="748482"/>
                      <a:pt x="2914044" y="749005"/>
                      <a:pt x="2911692" y="747176"/>
                    </a:cubicBezTo>
                    <a:cubicBezTo>
                      <a:pt x="2908296" y="744824"/>
                      <a:pt x="2906728" y="740383"/>
                      <a:pt x="2906728" y="736464"/>
                    </a:cubicBezTo>
                    <a:cubicBezTo>
                      <a:pt x="2906990" y="729933"/>
                      <a:pt x="2912999" y="723402"/>
                      <a:pt x="2917701" y="719222"/>
                    </a:cubicBezTo>
                    <a:cubicBezTo>
                      <a:pt x="2920053" y="716870"/>
                      <a:pt x="2922926" y="715303"/>
                      <a:pt x="2925016" y="712690"/>
                    </a:cubicBezTo>
                    <a:cubicBezTo>
                      <a:pt x="2925800" y="711645"/>
                      <a:pt x="2927106" y="711123"/>
                      <a:pt x="2927890" y="710078"/>
                    </a:cubicBezTo>
                    <a:cubicBezTo>
                      <a:pt x="2929196" y="708510"/>
                      <a:pt x="2930241" y="706420"/>
                      <a:pt x="2931287" y="704853"/>
                    </a:cubicBezTo>
                    <a:cubicBezTo>
                      <a:pt x="2931547" y="702501"/>
                      <a:pt x="2932331" y="700411"/>
                      <a:pt x="2933899" y="698582"/>
                    </a:cubicBezTo>
                    <a:cubicBezTo>
                      <a:pt x="2936773" y="694141"/>
                      <a:pt x="2936250" y="689700"/>
                      <a:pt x="2936250" y="684736"/>
                    </a:cubicBezTo>
                    <a:cubicBezTo>
                      <a:pt x="2936250" y="680556"/>
                      <a:pt x="2941475" y="678988"/>
                      <a:pt x="2944872" y="678988"/>
                    </a:cubicBezTo>
                    <a:cubicBezTo>
                      <a:pt x="2948268" y="678988"/>
                      <a:pt x="2953232" y="684997"/>
                      <a:pt x="2955583" y="681601"/>
                    </a:cubicBezTo>
                    <a:cubicBezTo>
                      <a:pt x="2956889" y="680034"/>
                      <a:pt x="2960285" y="674286"/>
                      <a:pt x="2962898" y="676898"/>
                    </a:cubicBezTo>
                    <a:cubicBezTo>
                      <a:pt x="2963682" y="677682"/>
                      <a:pt x="2963682" y="678988"/>
                      <a:pt x="2964466" y="679772"/>
                    </a:cubicBezTo>
                    <a:cubicBezTo>
                      <a:pt x="2966294" y="681340"/>
                      <a:pt x="2970213" y="681340"/>
                      <a:pt x="2972303" y="681079"/>
                    </a:cubicBezTo>
                    <a:cubicBezTo>
                      <a:pt x="2974394" y="680817"/>
                      <a:pt x="2975438" y="679511"/>
                      <a:pt x="2976745" y="677944"/>
                    </a:cubicBezTo>
                    <a:cubicBezTo>
                      <a:pt x="2980925" y="672718"/>
                      <a:pt x="2985366" y="669061"/>
                      <a:pt x="2991375" y="665926"/>
                    </a:cubicBezTo>
                    <a:cubicBezTo>
                      <a:pt x="2993204" y="665142"/>
                      <a:pt x="3000780" y="660178"/>
                      <a:pt x="3002609" y="662529"/>
                    </a:cubicBezTo>
                    <a:cubicBezTo>
                      <a:pt x="3003393" y="663836"/>
                      <a:pt x="3002086" y="666710"/>
                      <a:pt x="3001564" y="667755"/>
                    </a:cubicBezTo>
                    <a:cubicBezTo>
                      <a:pt x="3000519" y="670367"/>
                      <a:pt x="2999474" y="673241"/>
                      <a:pt x="2998951" y="675854"/>
                    </a:cubicBezTo>
                    <a:cubicBezTo>
                      <a:pt x="2998690" y="677160"/>
                      <a:pt x="2997907" y="679772"/>
                      <a:pt x="2999213" y="681079"/>
                    </a:cubicBezTo>
                    <a:cubicBezTo>
                      <a:pt x="3000519" y="682124"/>
                      <a:pt x="3002348" y="681079"/>
                      <a:pt x="3003654" y="680295"/>
                    </a:cubicBezTo>
                    <a:cubicBezTo>
                      <a:pt x="3005221" y="679511"/>
                      <a:pt x="3006789" y="678466"/>
                      <a:pt x="3007834" y="677160"/>
                    </a:cubicBezTo>
                    <a:cubicBezTo>
                      <a:pt x="3008879" y="676115"/>
                      <a:pt x="3009140" y="674808"/>
                      <a:pt x="3010185" y="673763"/>
                    </a:cubicBezTo>
                    <a:cubicBezTo>
                      <a:pt x="3012798" y="671412"/>
                      <a:pt x="3014627" y="668538"/>
                      <a:pt x="3017239" y="666187"/>
                    </a:cubicBezTo>
                    <a:cubicBezTo>
                      <a:pt x="3019590" y="664097"/>
                      <a:pt x="3022203" y="662268"/>
                      <a:pt x="3024815" y="660439"/>
                    </a:cubicBezTo>
                    <a:cubicBezTo>
                      <a:pt x="3029257" y="657827"/>
                      <a:pt x="3034221" y="658611"/>
                      <a:pt x="3039184" y="658349"/>
                    </a:cubicBezTo>
                    <a:cubicBezTo>
                      <a:pt x="3043626" y="658088"/>
                      <a:pt x="3048067" y="657304"/>
                      <a:pt x="3052247" y="656782"/>
                    </a:cubicBezTo>
                    <a:cubicBezTo>
                      <a:pt x="3057472" y="655998"/>
                      <a:pt x="3063743" y="656259"/>
                      <a:pt x="3068184" y="659133"/>
                    </a:cubicBezTo>
                    <a:cubicBezTo>
                      <a:pt x="3071058" y="660962"/>
                      <a:pt x="3072364" y="663836"/>
                      <a:pt x="3074454" y="666448"/>
                    </a:cubicBezTo>
                    <a:cubicBezTo>
                      <a:pt x="3075238" y="667755"/>
                      <a:pt x="3076021" y="668538"/>
                      <a:pt x="3076805" y="669845"/>
                    </a:cubicBezTo>
                    <a:cubicBezTo>
                      <a:pt x="3077328" y="671151"/>
                      <a:pt x="3078373" y="672457"/>
                      <a:pt x="3079156" y="673502"/>
                    </a:cubicBezTo>
                    <a:cubicBezTo>
                      <a:pt x="3081247" y="676376"/>
                      <a:pt x="3084121" y="678727"/>
                      <a:pt x="3087778" y="676637"/>
                    </a:cubicBezTo>
                    <a:cubicBezTo>
                      <a:pt x="3090652" y="675331"/>
                      <a:pt x="3090390" y="671935"/>
                      <a:pt x="3090913" y="669322"/>
                    </a:cubicBezTo>
                    <a:cubicBezTo>
                      <a:pt x="3091958" y="664619"/>
                      <a:pt x="3096399" y="660962"/>
                      <a:pt x="3100579" y="659133"/>
                    </a:cubicBezTo>
                    <a:cubicBezTo>
                      <a:pt x="3102408" y="658349"/>
                      <a:pt x="3104237" y="658349"/>
                      <a:pt x="3106066" y="657827"/>
                    </a:cubicBezTo>
                    <a:cubicBezTo>
                      <a:pt x="3108940" y="656782"/>
                      <a:pt x="3111813" y="655214"/>
                      <a:pt x="3114948" y="653908"/>
                    </a:cubicBezTo>
                    <a:cubicBezTo>
                      <a:pt x="3118606" y="652341"/>
                      <a:pt x="3123047" y="650250"/>
                      <a:pt x="3125137" y="646854"/>
                    </a:cubicBezTo>
                    <a:cubicBezTo>
                      <a:pt x="3125921" y="645287"/>
                      <a:pt x="3126182" y="643458"/>
                      <a:pt x="3126705" y="641890"/>
                    </a:cubicBezTo>
                    <a:cubicBezTo>
                      <a:pt x="3126966" y="641107"/>
                      <a:pt x="3127228" y="640323"/>
                      <a:pt x="3128011" y="639800"/>
                    </a:cubicBezTo>
                    <a:cubicBezTo>
                      <a:pt x="3128534" y="639539"/>
                      <a:pt x="3129056" y="639278"/>
                      <a:pt x="3129579" y="639278"/>
                    </a:cubicBezTo>
                    <a:cubicBezTo>
                      <a:pt x="3129840" y="639278"/>
                      <a:pt x="3129579" y="639278"/>
                      <a:pt x="3129317" y="639278"/>
                    </a:cubicBezTo>
                    <a:cubicBezTo>
                      <a:pt x="3131146" y="638494"/>
                      <a:pt x="3133236" y="638233"/>
                      <a:pt x="3135065" y="637188"/>
                    </a:cubicBezTo>
                    <a:cubicBezTo>
                      <a:pt x="3136632" y="636404"/>
                      <a:pt x="3137939" y="635098"/>
                      <a:pt x="3139506" y="634053"/>
                    </a:cubicBezTo>
                    <a:cubicBezTo>
                      <a:pt x="3141335" y="633008"/>
                      <a:pt x="3142380" y="631963"/>
                      <a:pt x="3143948" y="630395"/>
                    </a:cubicBezTo>
                    <a:cubicBezTo>
                      <a:pt x="3145254" y="629089"/>
                      <a:pt x="3146299" y="627522"/>
                      <a:pt x="3147605" y="626476"/>
                    </a:cubicBezTo>
                    <a:cubicBezTo>
                      <a:pt x="3148650" y="625431"/>
                      <a:pt x="3150479" y="625431"/>
                      <a:pt x="3152047" y="624909"/>
                    </a:cubicBezTo>
                    <a:cubicBezTo>
                      <a:pt x="3155443" y="624125"/>
                      <a:pt x="3158317" y="624648"/>
                      <a:pt x="3159623" y="620990"/>
                    </a:cubicBezTo>
                    <a:cubicBezTo>
                      <a:pt x="3160407" y="619161"/>
                      <a:pt x="3161191" y="618639"/>
                      <a:pt x="3163280" y="618116"/>
                    </a:cubicBezTo>
                    <a:cubicBezTo>
                      <a:pt x="3165110" y="617594"/>
                      <a:pt x="3166938" y="617855"/>
                      <a:pt x="3168767" y="617855"/>
                    </a:cubicBezTo>
                    <a:cubicBezTo>
                      <a:pt x="3170335" y="617855"/>
                      <a:pt x="3172424" y="617855"/>
                      <a:pt x="3173730" y="616810"/>
                    </a:cubicBezTo>
                    <a:cubicBezTo>
                      <a:pt x="3175037" y="615504"/>
                      <a:pt x="3174776" y="613153"/>
                      <a:pt x="3176343" y="612369"/>
                    </a:cubicBezTo>
                    <a:cubicBezTo>
                      <a:pt x="3178172" y="611585"/>
                      <a:pt x="3181307" y="612630"/>
                      <a:pt x="3183136" y="612891"/>
                    </a:cubicBezTo>
                    <a:cubicBezTo>
                      <a:pt x="3184704" y="613414"/>
                      <a:pt x="3186010" y="613936"/>
                      <a:pt x="3187577" y="613414"/>
                    </a:cubicBezTo>
                    <a:cubicBezTo>
                      <a:pt x="3190712" y="612630"/>
                      <a:pt x="3192802" y="609234"/>
                      <a:pt x="3195415" y="607405"/>
                    </a:cubicBezTo>
                    <a:cubicBezTo>
                      <a:pt x="3197243" y="606099"/>
                      <a:pt x="3199073" y="605054"/>
                      <a:pt x="3200379" y="603225"/>
                    </a:cubicBezTo>
                    <a:cubicBezTo>
                      <a:pt x="3201685" y="601657"/>
                      <a:pt x="3203252" y="600090"/>
                      <a:pt x="3204820" y="599045"/>
                    </a:cubicBezTo>
                    <a:cubicBezTo>
                      <a:pt x="3207433" y="596955"/>
                      <a:pt x="3210829" y="595910"/>
                      <a:pt x="3213964" y="595387"/>
                    </a:cubicBezTo>
                    <a:cubicBezTo>
                      <a:pt x="3218405" y="594865"/>
                      <a:pt x="3224414" y="595910"/>
                      <a:pt x="3228072" y="592775"/>
                    </a:cubicBezTo>
                    <a:cubicBezTo>
                      <a:pt x="3228333" y="591207"/>
                      <a:pt x="3228594" y="585198"/>
                      <a:pt x="3230946" y="584676"/>
                    </a:cubicBezTo>
                    <a:cubicBezTo>
                      <a:pt x="3233036" y="584415"/>
                      <a:pt x="3235648" y="588856"/>
                      <a:pt x="3236693" y="590162"/>
                    </a:cubicBezTo>
                    <a:cubicBezTo>
                      <a:pt x="3239044" y="592513"/>
                      <a:pt x="3241396" y="594081"/>
                      <a:pt x="3245053" y="594342"/>
                    </a:cubicBezTo>
                    <a:cubicBezTo>
                      <a:pt x="3248972" y="594342"/>
                      <a:pt x="3252630" y="593558"/>
                      <a:pt x="3256549" y="594342"/>
                    </a:cubicBezTo>
                    <a:cubicBezTo>
                      <a:pt x="3260728" y="595126"/>
                      <a:pt x="3264647" y="596955"/>
                      <a:pt x="3268828" y="598522"/>
                    </a:cubicBezTo>
                    <a:cubicBezTo>
                      <a:pt x="3271440" y="599567"/>
                      <a:pt x="3275097" y="601396"/>
                      <a:pt x="3277710" y="600090"/>
                    </a:cubicBezTo>
                    <a:cubicBezTo>
                      <a:pt x="3280323" y="598784"/>
                      <a:pt x="3281106" y="595387"/>
                      <a:pt x="3281890" y="592775"/>
                    </a:cubicBezTo>
                    <a:cubicBezTo>
                      <a:pt x="3282674" y="589378"/>
                      <a:pt x="3283457" y="585721"/>
                      <a:pt x="3283980" y="582063"/>
                    </a:cubicBezTo>
                    <a:cubicBezTo>
                      <a:pt x="3284764" y="575009"/>
                      <a:pt x="3281890" y="571352"/>
                      <a:pt x="3275881" y="568217"/>
                    </a:cubicBezTo>
                    <a:cubicBezTo>
                      <a:pt x="3273269" y="566649"/>
                      <a:pt x="3269872" y="565604"/>
                      <a:pt x="3267782" y="563253"/>
                    </a:cubicBezTo>
                    <a:cubicBezTo>
                      <a:pt x="3265693" y="560902"/>
                      <a:pt x="3265693" y="558028"/>
                      <a:pt x="3265954" y="555154"/>
                    </a:cubicBezTo>
                    <a:cubicBezTo>
                      <a:pt x="3266737" y="549145"/>
                      <a:pt x="3269088" y="539740"/>
                      <a:pt x="3261251" y="537389"/>
                    </a:cubicBezTo>
                    <a:cubicBezTo>
                      <a:pt x="3258116" y="536344"/>
                      <a:pt x="3254981" y="536866"/>
                      <a:pt x="3251846" y="535821"/>
                    </a:cubicBezTo>
                    <a:cubicBezTo>
                      <a:pt x="3248711" y="534776"/>
                      <a:pt x="3247143" y="532425"/>
                      <a:pt x="3245837" y="529812"/>
                    </a:cubicBezTo>
                    <a:cubicBezTo>
                      <a:pt x="3244269" y="526677"/>
                      <a:pt x="3242702" y="523281"/>
                      <a:pt x="3239567" y="521191"/>
                    </a:cubicBezTo>
                    <a:cubicBezTo>
                      <a:pt x="3235909" y="519101"/>
                      <a:pt x="3231468" y="519623"/>
                      <a:pt x="3227549" y="520407"/>
                    </a:cubicBezTo>
                    <a:cubicBezTo>
                      <a:pt x="3224153" y="521191"/>
                      <a:pt x="3219712" y="522759"/>
                      <a:pt x="3216054" y="521714"/>
                    </a:cubicBezTo>
                    <a:cubicBezTo>
                      <a:pt x="3213180" y="520669"/>
                      <a:pt x="3212396" y="517533"/>
                      <a:pt x="3211874" y="514660"/>
                    </a:cubicBezTo>
                    <a:cubicBezTo>
                      <a:pt x="3213964" y="514398"/>
                      <a:pt x="3215793" y="514398"/>
                      <a:pt x="3217621" y="513876"/>
                    </a:cubicBezTo>
                    <a:cubicBezTo>
                      <a:pt x="3221540" y="512831"/>
                      <a:pt x="3225721" y="513615"/>
                      <a:pt x="3229639" y="513092"/>
                    </a:cubicBezTo>
                    <a:cubicBezTo>
                      <a:pt x="3229378" y="511525"/>
                      <a:pt x="3223630" y="508128"/>
                      <a:pt x="3227549" y="506561"/>
                    </a:cubicBezTo>
                    <a:cubicBezTo>
                      <a:pt x="3228855" y="506038"/>
                      <a:pt x="3231207" y="507083"/>
                      <a:pt x="3232513" y="507345"/>
                    </a:cubicBezTo>
                    <a:cubicBezTo>
                      <a:pt x="3234081" y="507606"/>
                      <a:pt x="3235387" y="508128"/>
                      <a:pt x="3236693" y="508912"/>
                    </a:cubicBezTo>
                    <a:cubicBezTo>
                      <a:pt x="3239044" y="510480"/>
                      <a:pt x="3241396" y="512047"/>
                      <a:pt x="3243224" y="514398"/>
                    </a:cubicBezTo>
                    <a:cubicBezTo>
                      <a:pt x="3244531" y="515966"/>
                      <a:pt x="3245315" y="517272"/>
                      <a:pt x="3247143" y="518056"/>
                    </a:cubicBezTo>
                    <a:cubicBezTo>
                      <a:pt x="3252891" y="520669"/>
                      <a:pt x="3259422" y="518840"/>
                      <a:pt x="3265170" y="517795"/>
                    </a:cubicBezTo>
                    <a:cubicBezTo>
                      <a:pt x="3269088" y="517011"/>
                      <a:pt x="3273269" y="515966"/>
                      <a:pt x="3276665" y="514137"/>
                    </a:cubicBezTo>
                    <a:cubicBezTo>
                      <a:pt x="3280062" y="512308"/>
                      <a:pt x="3283197" y="510218"/>
                      <a:pt x="3286854" y="509173"/>
                    </a:cubicBezTo>
                    <a:cubicBezTo>
                      <a:pt x="3290773" y="508128"/>
                      <a:pt x="3307754" y="505516"/>
                      <a:pt x="3303313" y="498984"/>
                    </a:cubicBezTo>
                    <a:cubicBezTo>
                      <a:pt x="3301745" y="496633"/>
                      <a:pt x="3297566" y="493498"/>
                      <a:pt x="3302268" y="491931"/>
                    </a:cubicBezTo>
                    <a:cubicBezTo>
                      <a:pt x="3305142" y="491147"/>
                      <a:pt x="3309322" y="491669"/>
                      <a:pt x="3310628" y="488534"/>
                    </a:cubicBezTo>
                    <a:cubicBezTo>
                      <a:pt x="3307754" y="485138"/>
                      <a:pt x="3304358" y="482003"/>
                      <a:pt x="3301745" y="478607"/>
                    </a:cubicBezTo>
                    <a:cubicBezTo>
                      <a:pt x="3301745" y="478607"/>
                      <a:pt x="3300962" y="477562"/>
                      <a:pt x="3300701" y="477039"/>
                    </a:cubicBezTo>
                    <a:cubicBezTo>
                      <a:pt x="3300439" y="475733"/>
                      <a:pt x="3300962" y="474165"/>
                      <a:pt x="3301223" y="472598"/>
                    </a:cubicBezTo>
                    <a:cubicBezTo>
                      <a:pt x="3301745" y="470508"/>
                      <a:pt x="3303313" y="467373"/>
                      <a:pt x="3305403" y="466850"/>
                    </a:cubicBezTo>
                    <a:cubicBezTo>
                      <a:pt x="3306970" y="466328"/>
                      <a:pt x="3308800" y="467634"/>
                      <a:pt x="3309583" y="465544"/>
                    </a:cubicBezTo>
                    <a:cubicBezTo>
                      <a:pt x="3309844" y="464760"/>
                      <a:pt x="3309583" y="463715"/>
                      <a:pt x="3309844" y="462931"/>
                    </a:cubicBezTo>
                    <a:cubicBezTo>
                      <a:pt x="3310106" y="462148"/>
                      <a:pt x="3310889" y="461364"/>
                      <a:pt x="3311151" y="460580"/>
                    </a:cubicBezTo>
                    <a:cubicBezTo>
                      <a:pt x="3311673" y="459535"/>
                      <a:pt x="3313763" y="457445"/>
                      <a:pt x="3314808" y="459796"/>
                    </a:cubicBezTo>
                    <a:cubicBezTo>
                      <a:pt x="3315070" y="460580"/>
                      <a:pt x="3314547" y="463193"/>
                      <a:pt x="3314547" y="464238"/>
                    </a:cubicBezTo>
                    <a:cubicBezTo>
                      <a:pt x="3316637" y="465021"/>
                      <a:pt x="3320817" y="459535"/>
                      <a:pt x="3322646" y="458229"/>
                    </a:cubicBezTo>
                    <a:cubicBezTo>
                      <a:pt x="3325258" y="456400"/>
                      <a:pt x="3323430" y="458229"/>
                      <a:pt x="3323952" y="457968"/>
                    </a:cubicBezTo>
                    <a:cubicBezTo>
                      <a:pt x="3324736" y="457968"/>
                      <a:pt x="3325520" y="457445"/>
                      <a:pt x="3326304" y="457706"/>
                    </a:cubicBezTo>
                    <a:cubicBezTo>
                      <a:pt x="3328394" y="458229"/>
                      <a:pt x="3327610" y="460841"/>
                      <a:pt x="3327610" y="462409"/>
                    </a:cubicBezTo>
                    <a:cubicBezTo>
                      <a:pt x="3327610" y="464238"/>
                      <a:pt x="3328132" y="465805"/>
                      <a:pt x="3326826" y="467373"/>
                    </a:cubicBezTo>
                    <a:cubicBezTo>
                      <a:pt x="3326304" y="468157"/>
                      <a:pt x="3325258" y="468940"/>
                      <a:pt x="3324736" y="469463"/>
                    </a:cubicBezTo>
                    <a:cubicBezTo>
                      <a:pt x="3324475" y="469724"/>
                      <a:pt x="3324213" y="469463"/>
                      <a:pt x="3323691" y="469985"/>
                    </a:cubicBezTo>
                    <a:cubicBezTo>
                      <a:pt x="3321601" y="471814"/>
                      <a:pt x="3320817" y="476778"/>
                      <a:pt x="3320295" y="479129"/>
                    </a:cubicBezTo>
                    <a:cubicBezTo>
                      <a:pt x="3322123" y="479390"/>
                      <a:pt x="3324736" y="479913"/>
                      <a:pt x="3326042" y="480958"/>
                    </a:cubicBezTo>
                    <a:cubicBezTo>
                      <a:pt x="3328394" y="482525"/>
                      <a:pt x="3326304" y="484354"/>
                      <a:pt x="3326826" y="486444"/>
                    </a:cubicBezTo>
                    <a:cubicBezTo>
                      <a:pt x="3328394" y="486705"/>
                      <a:pt x="3329961" y="486444"/>
                      <a:pt x="3331790" y="486967"/>
                    </a:cubicBezTo>
                    <a:cubicBezTo>
                      <a:pt x="3334141" y="487489"/>
                      <a:pt x="3337015" y="487751"/>
                      <a:pt x="3339889" y="487751"/>
                    </a:cubicBezTo>
                    <a:cubicBezTo>
                      <a:pt x="3345898" y="487751"/>
                      <a:pt x="3352951" y="487489"/>
                      <a:pt x="3359221" y="487751"/>
                    </a:cubicBezTo>
                    <a:cubicBezTo>
                      <a:pt x="3360528" y="487751"/>
                      <a:pt x="3361573" y="488273"/>
                      <a:pt x="3362879" y="488273"/>
                    </a:cubicBezTo>
                    <a:cubicBezTo>
                      <a:pt x="3362879" y="488273"/>
                      <a:pt x="3362357" y="488012"/>
                      <a:pt x="3362357" y="488012"/>
                    </a:cubicBezTo>
                    <a:cubicBezTo>
                      <a:pt x="3366276" y="488012"/>
                      <a:pt x="3369672" y="489579"/>
                      <a:pt x="3372807" y="491147"/>
                    </a:cubicBezTo>
                    <a:cubicBezTo>
                      <a:pt x="3373852" y="491669"/>
                      <a:pt x="3375158" y="492192"/>
                      <a:pt x="3376464" y="492192"/>
                    </a:cubicBezTo>
                    <a:cubicBezTo>
                      <a:pt x="3378032" y="492192"/>
                      <a:pt x="3380645" y="491408"/>
                      <a:pt x="3381951" y="492192"/>
                    </a:cubicBezTo>
                    <a:cubicBezTo>
                      <a:pt x="3381951" y="492192"/>
                      <a:pt x="3381689" y="492453"/>
                      <a:pt x="3381689" y="492453"/>
                    </a:cubicBezTo>
                    <a:cubicBezTo>
                      <a:pt x="3383257" y="492976"/>
                      <a:pt x="3384302" y="493759"/>
                      <a:pt x="3385347" y="495066"/>
                    </a:cubicBezTo>
                    <a:cubicBezTo>
                      <a:pt x="3386653" y="496633"/>
                      <a:pt x="3388221" y="498201"/>
                      <a:pt x="3388482" y="500291"/>
                    </a:cubicBezTo>
                    <a:cubicBezTo>
                      <a:pt x="3388743" y="502120"/>
                      <a:pt x="3388743" y="503687"/>
                      <a:pt x="3389266" y="505516"/>
                    </a:cubicBezTo>
                    <a:cubicBezTo>
                      <a:pt x="3389789" y="507083"/>
                      <a:pt x="3390572" y="508390"/>
                      <a:pt x="3390572" y="509957"/>
                    </a:cubicBezTo>
                    <a:cubicBezTo>
                      <a:pt x="3390572" y="511002"/>
                      <a:pt x="3390311" y="512047"/>
                      <a:pt x="3390833" y="513092"/>
                    </a:cubicBezTo>
                    <a:cubicBezTo>
                      <a:pt x="3392140" y="515705"/>
                      <a:pt x="3395536" y="515182"/>
                      <a:pt x="3398149" y="515443"/>
                    </a:cubicBezTo>
                    <a:cubicBezTo>
                      <a:pt x="3403374" y="515443"/>
                      <a:pt x="3408860" y="514921"/>
                      <a:pt x="3413562" y="517272"/>
                    </a:cubicBezTo>
                    <a:cubicBezTo>
                      <a:pt x="3415914" y="518317"/>
                      <a:pt x="3418265" y="519101"/>
                      <a:pt x="3420355" y="520669"/>
                    </a:cubicBezTo>
                    <a:cubicBezTo>
                      <a:pt x="3421400" y="521452"/>
                      <a:pt x="3422184" y="522497"/>
                      <a:pt x="3422968" y="523542"/>
                    </a:cubicBezTo>
                    <a:cubicBezTo>
                      <a:pt x="3423229" y="524065"/>
                      <a:pt x="3423490" y="524587"/>
                      <a:pt x="3423752" y="525110"/>
                    </a:cubicBezTo>
                    <a:cubicBezTo>
                      <a:pt x="3424013" y="525632"/>
                      <a:pt x="3424274" y="525894"/>
                      <a:pt x="3424797" y="526416"/>
                    </a:cubicBezTo>
                    <a:cubicBezTo>
                      <a:pt x="3425841" y="528245"/>
                      <a:pt x="3426625" y="530074"/>
                      <a:pt x="3428454" y="531380"/>
                    </a:cubicBezTo>
                    <a:cubicBezTo>
                      <a:pt x="3431589" y="533470"/>
                      <a:pt x="3435247" y="531380"/>
                      <a:pt x="3438121" y="529551"/>
                    </a:cubicBezTo>
                    <a:cubicBezTo>
                      <a:pt x="3440733" y="527984"/>
                      <a:pt x="3443084" y="524326"/>
                      <a:pt x="3445175" y="529029"/>
                    </a:cubicBezTo>
                    <a:cubicBezTo>
                      <a:pt x="3445958" y="530857"/>
                      <a:pt x="3446219" y="531902"/>
                      <a:pt x="3446742" y="533731"/>
                    </a:cubicBezTo>
                    <a:cubicBezTo>
                      <a:pt x="3447265" y="533731"/>
                      <a:pt x="3447787" y="533731"/>
                      <a:pt x="3448309" y="533992"/>
                    </a:cubicBezTo>
                    <a:cubicBezTo>
                      <a:pt x="3449877" y="532425"/>
                      <a:pt x="3451444" y="530596"/>
                      <a:pt x="3453012" y="529029"/>
                    </a:cubicBezTo>
                    <a:cubicBezTo>
                      <a:pt x="3454579" y="529551"/>
                      <a:pt x="3459804" y="531902"/>
                      <a:pt x="3460588" y="531119"/>
                    </a:cubicBezTo>
                    <a:cubicBezTo>
                      <a:pt x="3460588" y="531119"/>
                      <a:pt x="3460327" y="530596"/>
                      <a:pt x="3460327" y="530857"/>
                    </a:cubicBezTo>
                    <a:cubicBezTo>
                      <a:pt x="3460327" y="530596"/>
                      <a:pt x="3448832" y="522759"/>
                      <a:pt x="3448048" y="521975"/>
                    </a:cubicBezTo>
                    <a:cubicBezTo>
                      <a:pt x="3448048" y="521714"/>
                      <a:pt x="3448048" y="521714"/>
                      <a:pt x="3448309" y="521452"/>
                    </a:cubicBezTo>
                    <a:cubicBezTo>
                      <a:pt x="3447787" y="520407"/>
                      <a:pt x="3446219" y="515443"/>
                      <a:pt x="3447526" y="515182"/>
                    </a:cubicBezTo>
                    <a:cubicBezTo>
                      <a:pt x="3451706" y="513353"/>
                      <a:pt x="3455886" y="511525"/>
                      <a:pt x="3460327" y="509957"/>
                    </a:cubicBezTo>
                    <a:cubicBezTo>
                      <a:pt x="3462678" y="508912"/>
                      <a:pt x="3463985" y="508128"/>
                      <a:pt x="3464769" y="507867"/>
                    </a:cubicBezTo>
                    <a:cubicBezTo>
                      <a:pt x="3466859" y="503426"/>
                      <a:pt x="3457453" y="504471"/>
                      <a:pt x="3458760" y="500552"/>
                    </a:cubicBezTo>
                    <a:cubicBezTo>
                      <a:pt x="3459282" y="498723"/>
                      <a:pt x="3461895" y="498462"/>
                      <a:pt x="3462417" y="496633"/>
                    </a:cubicBezTo>
                    <a:cubicBezTo>
                      <a:pt x="3462940" y="494804"/>
                      <a:pt x="3461634" y="492714"/>
                      <a:pt x="3460066" y="491931"/>
                    </a:cubicBezTo>
                    <a:cubicBezTo>
                      <a:pt x="3458498" y="491147"/>
                      <a:pt x="3455363" y="490363"/>
                      <a:pt x="3454579" y="488534"/>
                    </a:cubicBezTo>
                    <a:cubicBezTo>
                      <a:pt x="3453535" y="485399"/>
                      <a:pt x="3457192" y="486967"/>
                      <a:pt x="3458498" y="487228"/>
                    </a:cubicBezTo>
                    <a:cubicBezTo>
                      <a:pt x="3463462" y="488534"/>
                      <a:pt x="3468687" y="490363"/>
                      <a:pt x="3473913" y="491147"/>
                    </a:cubicBezTo>
                    <a:cubicBezTo>
                      <a:pt x="3478092" y="491931"/>
                      <a:pt x="3483056" y="492976"/>
                      <a:pt x="3486975" y="491408"/>
                    </a:cubicBezTo>
                    <a:cubicBezTo>
                      <a:pt x="3490633" y="490102"/>
                      <a:pt x="3489326" y="487228"/>
                      <a:pt x="3487236" y="484877"/>
                    </a:cubicBezTo>
                    <a:cubicBezTo>
                      <a:pt x="3486453" y="484093"/>
                      <a:pt x="3485147" y="482525"/>
                      <a:pt x="3485407" y="481219"/>
                    </a:cubicBezTo>
                    <a:cubicBezTo>
                      <a:pt x="3486191" y="478868"/>
                      <a:pt x="3492461" y="482787"/>
                      <a:pt x="3493507" y="483309"/>
                    </a:cubicBezTo>
                    <a:cubicBezTo>
                      <a:pt x="3497164" y="484877"/>
                      <a:pt x="3499777" y="482003"/>
                      <a:pt x="3502651" y="480174"/>
                    </a:cubicBezTo>
                    <a:cubicBezTo>
                      <a:pt x="3504218" y="479129"/>
                      <a:pt x="3506047" y="478345"/>
                      <a:pt x="3507614" y="477039"/>
                    </a:cubicBezTo>
                    <a:cubicBezTo>
                      <a:pt x="3508920" y="475994"/>
                      <a:pt x="3509966" y="474949"/>
                      <a:pt x="3511272" y="474427"/>
                    </a:cubicBezTo>
                    <a:cubicBezTo>
                      <a:pt x="3512578" y="473643"/>
                      <a:pt x="3515713" y="472859"/>
                      <a:pt x="3515713" y="471030"/>
                    </a:cubicBezTo>
                    <a:cubicBezTo>
                      <a:pt x="3515191" y="472598"/>
                      <a:pt x="3512578" y="472075"/>
                      <a:pt x="3511272" y="471553"/>
                    </a:cubicBezTo>
                    <a:close/>
                    <a:moveTo>
                      <a:pt x="114960" y="659133"/>
                    </a:moveTo>
                    <a:cubicBezTo>
                      <a:pt x="114438" y="662007"/>
                      <a:pt x="113654" y="664881"/>
                      <a:pt x="112870" y="667755"/>
                    </a:cubicBezTo>
                    <a:cubicBezTo>
                      <a:pt x="112086" y="670628"/>
                      <a:pt x="111041" y="673763"/>
                      <a:pt x="108690" y="675592"/>
                    </a:cubicBezTo>
                    <a:cubicBezTo>
                      <a:pt x="103465" y="679511"/>
                      <a:pt x="100069" y="669583"/>
                      <a:pt x="94844" y="671673"/>
                    </a:cubicBezTo>
                    <a:cubicBezTo>
                      <a:pt x="90664" y="673241"/>
                      <a:pt x="90402" y="678205"/>
                      <a:pt x="87790" y="681079"/>
                    </a:cubicBezTo>
                    <a:cubicBezTo>
                      <a:pt x="84655" y="684214"/>
                      <a:pt x="79952" y="681601"/>
                      <a:pt x="78123" y="678205"/>
                    </a:cubicBezTo>
                    <a:cubicBezTo>
                      <a:pt x="76295" y="674547"/>
                      <a:pt x="76033" y="670106"/>
                      <a:pt x="74205" y="666710"/>
                    </a:cubicBezTo>
                    <a:cubicBezTo>
                      <a:pt x="73682" y="665665"/>
                      <a:pt x="73159" y="664358"/>
                      <a:pt x="72637" y="663313"/>
                    </a:cubicBezTo>
                    <a:cubicBezTo>
                      <a:pt x="71853" y="661485"/>
                      <a:pt x="71070" y="659917"/>
                      <a:pt x="70286" y="658088"/>
                    </a:cubicBezTo>
                    <a:cubicBezTo>
                      <a:pt x="69763" y="657043"/>
                      <a:pt x="69502" y="655998"/>
                      <a:pt x="68718" y="655214"/>
                    </a:cubicBezTo>
                    <a:cubicBezTo>
                      <a:pt x="67673" y="654169"/>
                      <a:pt x="66106" y="653647"/>
                      <a:pt x="65322" y="652341"/>
                    </a:cubicBezTo>
                    <a:cubicBezTo>
                      <a:pt x="64016" y="651034"/>
                      <a:pt x="63232" y="649206"/>
                      <a:pt x="62448" y="647638"/>
                    </a:cubicBezTo>
                    <a:cubicBezTo>
                      <a:pt x="61403" y="645809"/>
                      <a:pt x="60097" y="644242"/>
                      <a:pt x="58268" y="643197"/>
                    </a:cubicBezTo>
                    <a:cubicBezTo>
                      <a:pt x="55917" y="641890"/>
                      <a:pt x="53304" y="640062"/>
                      <a:pt x="53043" y="636927"/>
                    </a:cubicBezTo>
                    <a:cubicBezTo>
                      <a:pt x="53043" y="634053"/>
                      <a:pt x="55917" y="634575"/>
                      <a:pt x="58007" y="634314"/>
                    </a:cubicBezTo>
                    <a:cubicBezTo>
                      <a:pt x="60881" y="634053"/>
                      <a:pt x="61664" y="631440"/>
                      <a:pt x="63754" y="629873"/>
                    </a:cubicBezTo>
                    <a:cubicBezTo>
                      <a:pt x="65322" y="628566"/>
                      <a:pt x="67412" y="629350"/>
                      <a:pt x="68979" y="628305"/>
                    </a:cubicBezTo>
                    <a:cubicBezTo>
                      <a:pt x="70025" y="627783"/>
                      <a:pt x="71853" y="625431"/>
                      <a:pt x="72114" y="624386"/>
                    </a:cubicBezTo>
                    <a:cubicBezTo>
                      <a:pt x="73682" y="622558"/>
                      <a:pt x="77339" y="623603"/>
                      <a:pt x="79168" y="623864"/>
                    </a:cubicBezTo>
                    <a:cubicBezTo>
                      <a:pt x="82042" y="624648"/>
                      <a:pt x="83348" y="627783"/>
                      <a:pt x="85439" y="629612"/>
                    </a:cubicBezTo>
                    <a:cubicBezTo>
                      <a:pt x="87528" y="631179"/>
                      <a:pt x="90402" y="631179"/>
                      <a:pt x="92492" y="633269"/>
                    </a:cubicBezTo>
                    <a:cubicBezTo>
                      <a:pt x="94321" y="635359"/>
                      <a:pt x="96672" y="637449"/>
                      <a:pt x="99024" y="639017"/>
                    </a:cubicBezTo>
                    <a:cubicBezTo>
                      <a:pt x="102159" y="640845"/>
                      <a:pt x="105033" y="642935"/>
                      <a:pt x="107645" y="645287"/>
                    </a:cubicBezTo>
                    <a:cubicBezTo>
                      <a:pt x="110258" y="647638"/>
                      <a:pt x="112870" y="649728"/>
                      <a:pt x="114438" y="652863"/>
                    </a:cubicBezTo>
                    <a:cubicBezTo>
                      <a:pt x="115483" y="654953"/>
                      <a:pt x="115221" y="657043"/>
                      <a:pt x="114960" y="659133"/>
                    </a:cubicBezTo>
                    <a:close/>
                    <a:moveTo>
                      <a:pt x="192814" y="642152"/>
                    </a:moveTo>
                    <a:cubicBezTo>
                      <a:pt x="190985" y="644764"/>
                      <a:pt x="188634" y="647638"/>
                      <a:pt x="185760" y="649467"/>
                    </a:cubicBezTo>
                    <a:cubicBezTo>
                      <a:pt x="183409" y="650773"/>
                      <a:pt x="180013" y="651818"/>
                      <a:pt x="177400" y="651296"/>
                    </a:cubicBezTo>
                    <a:cubicBezTo>
                      <a:pt x="174788" y="650773"/>
                      <a:pt x="173743" y="648683"/>
                      <a:pt x="171914" y="646854"/>
                    </a:cubicBezTo>
                    <a:cubicBezTo>
                      <a:pt x="169824" y="645025"/>
                      <a:pt x="166950" y="646070"/>
                      <a:pt x="164337" y="645548"/>
                    </a:cubicBezTo>
                    <a:cubicBezTo>
                      <a:pt x="163031" y="645287"/>
                      <a:pt x="157284" y="642152"/>
                      <a:pt x="160419" y="640845"/>
                    </a:cubicBezTo>
                    <a:cubicBezTo>
                      <a:pt x="162770" y="640062"/>
                      <a:pt x="165905" y="642674"/>
                      <a:pt x="167734" y="643719"/>
                    </a:cubicBezTo>
                    <a:cubicBezTo>
                      <a:pt x="168779" y="644242"/>
                      <a:pt x="173481" y="647638"/>
                      <a:pt x="173220" y="644764"/>
                    </a:cubicBezTo>
                    <a:cubicBezTo>
                      <a:pt x="172959" y="641890"/>
                      <a:pt x="170869" y="638755"/>
                      <a:pt x="169563" y="636404"/>
                    </a:cubicBezTo>
                    <a:cubicBezTo>
                      <a:pt x="168779" y="636404"/>
                      <a:pt x="166428" y="633792"/>
                      <a:pt x="165905" y="632747"/>
                    </a:cubicBezTo>
                    <a:cubicBezTo>
                      <a:pt x="164860" y="631440"/>
                      <a:pt x="163815" y="630656"/>
                      <a:pt x="162509" y="629612"/>
                    </a:cubicBezTo>
                    <a:cubicBezTo>
                      <a:pt x="159635" y="627783"/>
                      <a:pt x="156761" y="625954"/>
                      <a:pt x="154671" y="623341"/>
                    </a:cubicBezTo>
                    <a:cubicBezTo>
                      <a:pt x="153887" y="622296"/>
                      <a:pt x="153365" y="621251"/>
                      <a:pt x="152581" y="620206"/>
                    </a:cubicBezTo>
                    <a:cubicBezTo>
                      <a:pt x="151275" y="618639"/>
                      <a:pt x="151536" y="618116"/>
                      <a:pt x="152059" y="616287"/>
                    </a:cubicBezTo>
                    <a:cubicBezTo>
                      <a:pt x="152842" y="614720"/>
                      <a:pt x="152059" y="613414"/>
                      <a:pt x="151275" y="612107"/>
                    </a:cubicBezTo>
                    <a:cubicBezTo>
                      <a:pt x="150230" y="610279"/>
                      <a:pt x="149446" y="608450"/>
                      <a:pt x="148140" y="606621"/>
                    </a:cubicBezTo>
                    <a:cubicBezTo>
                      <a:pt x="146572" y="604531"/>
                      <a:pt x="145005" y="602964"/>
                      <a:pt x="143176" y="601135"/>
                    </a:cubicBezTo>
                    <a:cubicBezTo>
                      <a:pt x="142131" y="600090"/>
                      <a:pt x="139779" y="598261"/>
                      <a:pt x="139779" y="596693"/>
                    </a:cubicBezTo>
                    <a:cubicBezTo>
                      <a:pt x="141608" y="596171"/>
                      <a:pt x="142915" y="597477"/>
                      <a:pt x="144221" y="598784"/>
                    </a:cubicBezTo>
                    <a:cubicBezTo>
                      <a:pt x="146050" y="600612"/>
                      <a:pt x="147878" y="602441"/>
                      <a:pt x="149446" y="604531"/>
                    </a:cubicBezTo>
                    <a:cubicBezTo>
                      <a:pt x="150491" y="605837"/>
                      <a:pt x="151536" y="607405"/>
                      <a:pt x="152842" y="608711"/>
                    </a:cubicBezTo>
                    <a:cubicBezTo>
                      <a:pt x="153626" y="609495"/>
                      <a:pt x="155194" y="611846"/>
                      <a:pt x="156500" y="611846"/>
                    </a:cubicBezTo>
                    <a:cubicBezTo>
                      <a:pt x="157022" y="608972"/>
                      <a:pt x="155977" y="606360"/>
                      <a:pt x="154932" y="603747"/>
                    </a:cubicBezTo>
                    <a:cubicBezTo>
                      <a:pt x="154148" y="601657"/>
                      <a:pt x="153103" y="599828"/>
                      <a:pt x="153365" y="597477"/>
                    </a:cubicBezTo>
                    <a:cubicBezTo>
                      <a:pt x="155455" y="599045"/>
                      <a:pt x="157284" y="600874"/>
                      <a:pt x="158851" y="602964"/>
                    </a:cubicBezTo>
                    <a:cubicBezTo>
                      <a:pt x="160419" y="605054"/>
                      <a:pt x="161725" y="607405"/>
                      <a:pt x="163292" y="609495"/>
                    </a:cubicBezTo>
                    <a:cubicBezTo>
                      <a:pt x="166166" y="613153"/>
                      <a:pt x="168256" y="606621"/>
                      <a:pt x="169301" y="604270"/>
                    </a:cubicBezTo>
                    <a:cubicBezTo>
                      <a:pt x="170608" y="601135"/>
                      <a:pt x="172175" y="598261"/>
                      <a:pt x="168517" y="596171"/>
                    </a:cubicBezTo>
                    <a:cubicBezTo>
                      <a:pt x="165905" y="594603"/>
                      <a:pt x="162509" y="594603"/>
                      <a:pt x="159896" y="593036"/>
                    </a:cubicBezTo>
                    <a:cubicBezTo>
                      <a:pt x="158328" y="591991"/>
                      <a:pt x="157284" y="590423"/>
                      <a:pt x="156239" y="588856"/>
                    </a:cubicBezTo>
                    <a:cubicBezTo>
                      <a:pt x="155716" y="588072"/>
                      <a:pt x="154148" y="585721"/>
                      <a:pt x="155194" y="584937"/>
                    </a:cubicBezTo>
                    <a:cubicBezTo>
                      <a:pt x="156761" y="583370"/>
                      <a:pt x="163292" y="589640"/>
                      <a:pt x="164599" y="590423"/>
                    </a:cubicBezTo>
                    <a:cubicBezTo>
                      <a:pt x="167472" y="592513"/>
                      <a:pt x="170346" y="593820"/>
                      <a:pt x="173743" y="595126"/>
                    </a:cubicBezTo>
                    <a:cubicBezTo>
                      <a:pt x="176355" y="596171"/>
                      <a:pt x="181058" y="597477"/>
                      <a:pt x="181058" y="601135"/>
                    </a:cubicBezTo>
                    <a:cubicBezTo>
                      <a:pt x="181058" y="604792"/>
                      <a:pt x="178184" y="608189"/>
                      <a:pt x="178445" y="612107"/>
                    </a:cubicBezTo>
                    <a:cubicBezTo>
                      <a:pt x="178706" y="615765"/>
                      <a:pt x="181058" y="618639"/>
                      <a:pt x="183409" y="621251"/>
                    </a:cubicBezTo>
                    <a:cubicBezTo>
                      <a:pt x="187328" y="625693"/>
                      <a:pt x="192814" y="629350"/>
                      <a:pt x="194643" y="635098"/>
                    </a:cubicBezTo>
                    <a:cubicBezTo>
                      <a:pt x="195427" y="637188"/>
                      <a:pt x="194643" y="639539"/>
                      <a:pt x="192814" y="642152"/>
                    </a:cubicBezTo>
                    <a:close/>
                    <a:moveTo>
                      <a:pt x="1780198" y="828948"/>
                    </a:moveTo>
                    <a:cubicBezTo>
                      <a:pt x="1778108" y="836263"/>
                      <a:pt x="1774973" y="843056"/>
                      <a:pt x="1772883" y="850371"/>
                    </a:cubicBezTo>
                    <a:cubicBezTo>
                      <a:pt x="1771316" y="855857"/>
                      <a:pt x="1771054" y="861344"/>
                      <a:pt x="1769748" y="866830"/>
                    </a:cubicBezTo>
                    <a:cubicBezTo>
                      <a:pt x="1768441" y="871794"/>
                      <a:pt x="1765307" y="875713"/>
                      <a:pt x="1761649" y="879370"/>
                    </a:cubicBezTo>
                    <a:cubicBezTo>
                      <a:pt x="1756947" y="883551"/>
                      <a:pt x="1752244" y="887469"/>
                      <a:pt x="1747280" y="891649"/>
                    </a:cubicBezTo>
                    <a:cubicBezTo>
                      <a:pt x="1743100" y="895568"/>
                      <a:pt x="1738920" y="899487"/>
                      <a:pt x="1733956" y="902361"/>
                    </a:cubicBezTo>
                    <a:cubicBezTo>
                      <a:pt x="1724028" y="908370"/>
                      <a:pt x="1711227" y="909676"/>
                      <a:pt x="1703650" y="919081"/>
                    </a:cubicBezTo>
                    <a:cubicBezTo>
                      <a:pt x="1699993" y="923522"/>
                      <a:pt x="1697380" y="928486"/>
                      <a:pt x="1692678" y="931621"/>
                    </a:cubicBezTo>
                    <a:cubicBezTo>
                      <a:pt x="1685885" y="936324"/>
                      <a:pt x="1677002" y="937630"/>
                      <a:pt x="1668903" y="937630"/>
                    </a:cubicBezTo>
                    <a:cubicBezTo>
                      <a:pt x="1664984" y="937630"/>
                      <a:pt x="1661066" y="937369"/>
                      <a:pt x="1657147" y="936585"/>
                    </a:cubicBezTo>
                    <a:cubicBezTo>
                      <a:pt x="1655840" y="936324"/>
                      <a:pt x="1652445" y="935801"/>
                      <a:pt x="1651922" y="933973"/>
                    </a:cubicBezTo>
                    <a:cubicBezTo>
                      <a:pt x="1651399" y="932405"/>
                      <a:pt x="1654273" y="931360"/>
                      <a:pt x="1655057" y="930837"/>
                    </a:cubicBezTo>
                    <a:cubicBezTo>
                      <a:pt x="1658192" y="929531"/>
                      <a:pt x="1661589" y="928486"/>
                      <a:pt x="1664723" y="927441"/>
                    </a:cubicBezTo>
                    <a:cubicBezTo>
                      <a:pt x="1672300" y="925090"/>
                      <a:pt x="1679615" y="922739"/>
                      <a:pt x="1686669" y="919081"/>
                    </a:cubicBezTo>
                    <a:cubicBezTo>
                      <a:pt x="1690587" y="916991"/>
                      <a:pt x="1694245" y="914378"/>
                      <a:pt x="1697641" y="911505"/>
                    </a:cubicBezTo>
                    <a:cubicBezTo>
                      <a:pt x="1699471" y="910198"/>
                      <a:pt x="1701299" y="908631"/>
                      <a:pt x="1702866" y="907063"/>
                    </a:cubicBezTo>
                    <a:cubicBezTo>
                      <a:pt x="1704173" y="905757"/>
                      <a:pt x="1704696" y="904451"/>
                      <a:pt x="1706002" y="903145"/>
                    </a:cubicBezTo>
                    <a:cubicBezTo>
                      <a:pt x="1706524" y="902622"/>
                      <a:pt x="1707308" y="902099"/>
                      <a:pt x="1707831" y="901316"/>
                    </a:cubicBezTo>
                    <a:cubicBezTo>
                      <a:pt x="1709137" y="900009"/>
                      <a:pt x="1710443" y="898964"/>
                      <a:pt x="1711749" y="897658"/>
                    </a:cubicBezTo>
                    <a:cubicBezTo>
                      <a:pt x="1712794" y="896874"/>
                      <a:pt x="1713840" y="896091"/>
                      <a:pt x="1714623" y="895568"/>
                    </a:cubicBezTo>
                    <a:cubicBezTo>
                      <a:pt x="1715668" y="894784"/>
                      <a:pt x="1716191" y="893739"/>
                      <a:pt x="1717235" y="892956"/>
                    </a:cubicBezTo>
                    <a:cubicBezTo>
                      <a:pt x="1719065" y="890866"/>
                      <a:pt x="1721154" y="888514"/>
                      <a:pt x="1723244" y="886424"/>
                    </a:cubicBezTo>
                    <a:cubicBezTo>
                      <a:pt x="1727947" y="881199"/>
                      <a:pt x="1732911" y="876497"/>
                      <a:pt x="1738136" y="871794"/>
                    </a:cubicBezTo>
                    <a:cubicBezTo>
                      <a:pt x="1743100" y="867091"/>
                      <a:pt x="1748064" y="862389"/>
                      <a:pt x="1751721" y="856641"/>
                    </a:cubicBezTo>
                    <a:cubicBezTo>
                      <a:pt x="1755379" y="850632"/>
                      <a:pt x="1757207" y="844101"/>
                      <a:pt x="1759036" y="837570"/>
                    </a:cubicBezTo>
                    <a:cubicBezTo>
                      <a:pt x="1760865" y="830777"/>
                      <a:pt x="1762955" y="823984"/>
                      <a:pt x="1767658" y="818498"/>
                    </a:cubicBezTo>
                    <a:cubicBezTo>
                      <a:pt x="1770270" y="815624"/>
                      <a:pt x="1775757" y="810922"/>
                      <a:pt x="1779676" y="813796"/>
                    </a:cubicBezTo>
                    <a:cubicBezTo>
                      <a:pt x="1783855" y="817192"/>
                      <a:pt x="1781243" y="825030"/>
                      <a:pt x="1780198" y="82894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8" name="Graphic 3">
                <a:extLst>
                  <a:ext uri="{FF2B5EF4-FFF2-40B4-BE49-F238E27FC236}">
                    <a16:creationId xmlns:a16="http://schemas.microsoft.com/office/drawing/2014/main" id="{2A598D05-77BC-7B64-3184-6D8B8661C058}"/>
                  </a:ext>
                </a:extLst>
              </p:cNvPr>
              <p:cNvGrpSpPr/>
              <p:nvPr/>
            </p:nvGrpSpPr>
            <p:grpSpPr>
              <a:xfrm>
                <a:off x="7811518" y="2745767"/>
                <a:ext cx="195678" cy="360811"/>
                <a:chOff x="7811518" y="2745767"/>
                <a:chExt cx="195678" cy="360811"/>
              </a:xfrm>
              <a:solidFill>
                <a:srgbClr val="D5D7D8"/>
              </a:solidFill>
            </p:grpSpPr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05E5751D-33E0-99DD-92B7-6180183CBE49}"/>
                    </a:ext>
                  </a:extLst>
                </p:cNvPr>
                <p:cNvSpPr/>
                <p:nvPr/>
              </p:nvSpPr>
              <p:spPr>
                <a:xfrm>
                  <a:off x="7820911" y="2771760"/>
                  <a:ext cx="9826" cy="6803"/>
                </a:xfrm>
                <a:custGeom>
                  <a:avLst/>
                  <a:gdLst>
                    <a:gd name="connsiteX0" fmla="*/ 3448 w 9826"/>
                    <a:gd name="connsiteY0" fmla="*/ 6688 h 6803"/>
                    <a:gd name="connsiteX1" fmla="*/ 1620 w 9826"/>
                    <a:gd name="connsiteY1" fmla="*/ 6426 h 6803"/>
                    <a:gd name="connsiteX2" fmla="*/ 52 w 9826"/>
                    <a:gd name="connsiteY2" fmla="*/ 4598 h 6803"/>
                    <a:gd name="connsiteX3" fmla="*/ 1097 w 9826"/>
                    <a:gd name="connsiteY3" fmla="*/ 2246 h 6803"/>
                    <a:gd name="connsiteX4" fmla="*/ 2403 w 9826"/>
                    <a:gd name="connsiteY4" fmla="*/ 1201 h 6803"/>
                    <a:gd name="connsiteX5" fmla="*/ 3710 w 9826"/>
                    <a:gd name="connsiteY5" fmla="*/ 156 h 6803"/>
                    <a:gd name="connsiteX6" fmla="*/ 6322 w 9826"/>
                    <a:gd name="connsiteY6" fmla="*/ 679 h 6803"/>
                    <a:gd name="connsiteX7" fmla="*/ 8412 w 9826"/>
                    <a:gd name="connsiteY7" fmla="*/ 1724 h 6803"/>
                    <a:gd name="connsiteX8" fmla="*/ 9457 w 9826"/>
                    <a:gd name="connsiteY8" fmla="*/ 3552 h 6803"/>
                    <a:gd name="connsiteX9" fmla="*/ 9719 w 9826"/>
                    <a:gd name="connsiteY9" fmla="*/ 5381 h 6803"/>
                    <a:gd name="connsiteX10" fmla="*/ 8673 w 9826"/>
                    <a:gd name="connsiteY10" fmla="*/ 6688 h 6803"/>
                    <a:gd name="connsiteX11" fmla="*/ 6845 w 9826"/>
                    <a:gd name="connsiteY11" fmla="*/ 6688 h 6803"/>
                    <a:gd name="connsiteX12" fmla="*/ 5016 w 9826"/>
                    <a:gd name="connsiteY12" fmla="*/ 6688 h 6803"/>
                    <a:gd name="connsiteX13" fmla="*/ 3448 w 9826"/>
                    <a:gd name="connsiteY13" fmla="*/ 6688 h 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826" h="6803">
                      <a:moveTo>
                        <a:pt x="3448" y="6688"/>
                      </a:moveTo>
                      <a:cubicBezTo>
                        <a:pt x="2926" y="6688"/>
                        <a:pt x="2142" y="6688"/>
                        <a:pt x="1620" y="6426"/>
                      </a:cubicBezTo>
                      <a:cubicBezTo>
                        <a:pt x="836" y="6165"/>
                        <a:pt x="52" y="5642"/>
                        <a:pt x="52" y="4598"/>
                      </a:cubicBezTo>
                      <a:cubicBezTo>
                        <a:pt x="-209" y="3814"/>
                        <a:pt x="575" y="3030"/>
                        <a:pt x="1097" y="2246"/>
                      </a:cubicBezTo>
                      <a:cubicBezTo>
                        <a:pt x="1620" y="1724"/>
                        <a:pt x="1881" y="1462"/>
                        <a:pt x="2403" y="1201"/>
                      </a:cubicBezTo>
                      <a:cubicBezTo>
                        <a:pt x="2664" y="940"/>
                        <a:pt x="3187" y="417"/>
                        <a:pt x="3710" y="156"/>
                      </a:cubicBezTo>
                      <a:cubicBezTo>
                        <a:pt x="4754" y="-105"/>
                        <a:pt x="5538" y="-105"/>
                        <a:pt x="6322" y="679"/>
                      </a:cubicBezTo>
                      <a:cubicBezTo>
                        <a:pt x="6845" y="1201"/>
                        <a:pt x="7629" y="1201"/>
                        <a:pt x="8412" y="1724"/>
                      </a:cubicBezTo>
                      <a:cubicBezTo>
                        <a:pt x="8935" y="2246"/>
                        <a:pt x="9196" y="2769"/>
                        <a:pt x="9457" y="3552"/>
                      </a:cubicBezTo>
                      <a:cubicBezTo>
                        <a:pt x="9719" y="4075"/>
                        <a:pt x="9980" y="4859"/>
                        <a:pt x="9719" y="5381"/>
                      </a:cubicBezTo>
                      <a:cubicBezTo>
                        <a:pt x="9457" y="5904"/>
                        <a:pt x="9196" y="6426"/>
                        <a:pt x="8673" y="6688"/>
                      </a:cubicBezTo>
                      <a:cubicBezTo>
                        <a:pt x="8151" y="6688"/>
                        <a:pt x="7367" y="6688"/>
                        <a:pt x="6845" y="6688"/>
                      </a:cubicBezTo>
                      <a:cubicBezTo>
                        <a:pt x="6322" y="6688"/>
                        <a:pt x="5538" y="6688"/>
                        <a:pt x="5016" y="6688"/>
                      </a:cubicBezTo>
                      <a:cubicBezTo>
                        <a:pt x="4232" y="6688"/>
                        <a:pt x="3971" y="6949"/>
                        <a:pt x="3448" y="66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EF37FE5A-5E75-945E-4B26-C582C925D108}"/>
                    </a:ext>
                  </a:extLst>
                </p:cNvPr>
                <p:cNvSpPr/>
                <p:nvPr/>
              </p:nvSpPr>
              <p:spPr>
                <a:xfrm>
                  <a:off x="7811518" y="2746814"/>
                  <a:ext cx="11626" cy="8382"/>
                </a:xfrm>
                <a:custGeom>
                  <a:avLst/>
                  <a:gdLst>
                    <a:gd name="connsiteX0" fmla="*/ 301 w 11626"/>
                    <a:gd name="connsiteY0" fmla="*/ 7599 h 8382"/>
                    <a:gd name="connsiteX1" fmla="*/ 301 w 11626"/>
                    <a:gd name="connsiteY1" fmla="*/ 4986 h 8382"/>
                    <a:gd name="connsiteX2" fmla="*/ 2653 w 11626"/>
                    <a:gd name="connsiteY2" fmla="*/ 2896 h 8382"/>
                    <a:gd name="connsiteX3" fmla="*/ 6050 w 11626"/>
                    <a:gd name="connsiteY3" fmla="*/ 1329 h 8382"/>
                    <a:gd name="connsiteX4" fmla="*/ 8662 w 11626"/>
                    <a:gd name="connsiteY4" fmla="*/ 22 h 8382"/>
                    <a:gd name="connsiteX5" fmla="*/ 11536 w 11626"/>
                    <a:gd name="connsiteY5" fmla="*/ 3419 h 8382"/>
                    <a:gd name="connsiteX6" fmla="*/ 8401 w 11626"/>
                    <a:gd name="connsiteY6" fmla="*/ 6815 h 8382"/>
                    <a:gd name="connsiteX7" fmla="*/ 6050 w 11626"/>
                    <a:gd name="connsiteY7" fmla="*/ 7599 h 8382"/>
                    <a:gd name="connsiteX8" fmla="*/ 4220 w 11626"/>
                    <a:gd name="connsiteY8" fmla="*/ 8121 h 8382"/>
                    <a:gd name="connsiteX9" fmla="*/ 2914 w 11626"/>
                    <a:gd name="connsiteY9" fmla="*/ 8382 h 8382"/>
                    <a:gd name="connsiteX10" fmla="*/ 301 w 11626"/>
                    <a:gd name="connsiteY10" fmla="*/ 7599 h 8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26" h="8382">
                      <a:moveTo>
                        <a:pt x="301" y="7599"/>
                      </a:moveTo>
                      <a:cubicBezTo>
                        <a:pt x="-221" y="6815"/>
                        <a:pt x="41" y="5770"/>
                        <a:pt x="301" y="4986"/>
                      </a:cubicBezTo>
                      <a:cubicBezTo>
                        <a:pt x="825" y="3941"/>
                        <a:pt x="1869" y="3419"/>
                        <a:pt x="2653" y="2896"/>
                      </a:cubicBezTo>
                      <a:cubicBezTo>
                        <a:pt x="3698" y="2373"/>
                        <a:pt x="5004" y="2112"/>
                        <a:pt x="6050" y="1329"/>
                      </a:cubicBezTo>
                      <a:cubicBezTo>
                        <a:pt x="6833" y="806"/>
                        <a:pt x="7617" y="22"/>
                        <a:pt x="8662" y="22"/>
                      </a:cubicBezTo>
                      <a:cubicBezTo>
                        <a:pt x="10229" y="-239"/>
                        <a:pt x="12058" y="1851"/>
                        <a:pt x="11536" y="3419"/>
                      </a:cubicBezTo>
                      <a:cubicBezTo>
                        <a:pt x="11013" y="4725"/>
                        <a:pt x="9707" y="6292"/>
                        <a:pt x="8401" y="6815"/>
                      </a:cubicBezTo>
                      <a:cubicBezTo>
                        <a:pt x="7617" y="7337"/>
                        <a:pt x="6833" y="7337"/>
                        <a:pt x="6050" y="7599"/>
                      </a:cubicBezTo>
                      <a:cubicBezTo>
                        <a:pt x="5527" y="7860"/>
                        <a:pt x="4743" y="7860"/>
                        <a:pt x="4220" y="8121"/>
                      </a:cubicBezTo>
                      <a:cubicBezTo>
                        <a:pt x="3698" y="8121"/>
                        <a:pt x="3176" y="8382"/>
                        <a:pt x="2914" y="8382"/>
                      </a:cubicBezTo>
                      <a:cubicBezTo>
                        <a:pt x="1869" y="8382"/>
                        <a:pt x="825" y="8382"/>
                        <a:pt x="301" y="75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A486145F-9AC6-22BA-6316-1B9F68EAF000}"/>
                    </a:ext>
                  </a:extLst>
                </p:cNvPr>
                <p:cNvSpPr/>
                <p:nvPr/>
              </p:nvSpPr>
              <p:spPr>
                <a:xfrm>
                  <a:off x="7823380" y="2745767"/>
                  <a:ext cx="19789" cy="17200"/>
                </a:xfrm>
                <a:custGeom>
                  <a:avLst/>
                  <a:gdLst>
                    <a:gd name="connsiteX0" fmla="*/ 5421 w 19789"/>
                    <a:gd name="connsiteY0" fmla="*/ 2375 h 17200"/>
                    <a:gd name="connsiteX1" fmla="*/ 8817 w 19789"/>
                    <a:gd name="connsiteY1" fmla="*/ 285 h 17200"/>
                    <a:gd name="connsiteX2" fmla="*/ 12475 w 19789"/>
                    <a:gd name="connsiteY2" fmla="*/ 3420 h 17200"/>
                    <a:gd name="connsiteX3" fmla="*/ 17439 w 19789"/>
                    <a:gd name="connsiteY3" fmla="*/ 2897 h 17200"/>
                    <a:gd name="connsiteX4" fmla="*/ 19790 w 19789"/>
                    <a:gd name="connsiteY4" fmla="*/ 6032 h 17200"/>
                    <a:gd name="connsiteX5" fmla="*/ 16916 w 19789"/>
                    <a:gd name="connsiteY5" fmla="*/ 9690 h 17200"/>
                    <a:gd name="connsiteX6" fmla="*/ 15088 w 19789"/>
                    <a:gd name="connsiteY6" fmla="*/ 12303 h 17200"/>
                    <a:gd name="connsiteX7" fmla="*/ 14304 w 19789"/>
                    <a:gd name="connsiteY7" fmla="*/ 14915 h 17200"/>
                    <a:gd name="connsiteX8" fmla="*/ 11691 w 19789"/>
                    <a:gd name="connsiteY8" fmla="*/ 17005 h 17200"/>
                    <a:gd name="connsiteX9" fmla="*/ 10123 w 19789"/>
                    <a:gd name="connsiteY9" fmla="*/ 17005 h 17200"/>
                    <a:gd name="connsiteX10" fmla="*/ 8295 w 19789"/>
                    <a:gd name="connsiteY10" fmla="*/ 15438 h 17200"/>
                    <a:gd name="connsiteX11" fmla="*/ 7511 w 19789"/>
                    <a:gd name="connsiteY11" fmla="*/ 12825 h 17200"/>
                    <a:gd name="connsiteX12" fmla="*/ 6727 w 19789"/>
                    <a:gd name="connsiteY12" fmla="*/ 11257 h 17200"/>
                    <a:gd name="connsiteX13" fmla="*/ 3592 w 19789"/>
                    <a:gd name="connsiteY13" fmla="*/ 10213 h 17200"/>
                    <a:gd name="connsiteX14" fmla="*/ 1502 w 19789"/>
                    <a:gd name="connsiteY14" fmla="*/ 10213 h 17200"/>
                    <a:gd name="connsiteX15" fmla="*/ 196 w 19789"/>
                    <a:gd name="connsiteY15" fmla="*/ 10213 h 17200"/>
                    <a:gd name="connsiteX16" fmla="*/ 196 w 19789"/>
                    <a:gd name="connsiteY16" fmla="*/ 8645 h 17200"/>
                    <a:gd name="connsiteX17" fmla="*/ 1502 w 19789"/>
                    <a:gd name="connsiteY17" fmla="*/ 6555 h 17200"/>
                    <a:gd name="connsiteX18" fmla="*/ 2547 w 19789"/>
                    <a:gd name="connsiteY18" fmla="*/ 5249 h 17200"/>
                    <a:gd name="connsiteX19" fmla="*/ 5421 w 19789"/>
                    <a:gd name="connsiteY19" fmla="*/ 2375 h 1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789" h="17200">
                      <a:moveTo>
                        <a:pt x="5421" y="2375"/>
                      </a:moveTo>
                      <a:cubicBezTo>
                        <a:pt x="6205" y="1330"/>
                        <a:pt x="7511" y="-760"/>
                        <a:pt x="8817" y="285"/>
                      </a:cubicBezTo>
                      <a:cubicBezTo>
                        <a:pt x="10123" y="1330"/>
                        <a:pt x="10646" y="3159"/>
                        <a:pt x="12475" y="3420"/>
                      </a:cubicBezTo>
                      <a:cubicBezTo>
                        <a:pt x="14042" y="3681"/>
                        <a:pt x="15610" y="2636"/>
                        <a:pt x="17439" y="2897"/>
                      </a:cubicBezTo>
                      <a:cubicBezTo>
                        <a:pt x="18745" y="3159"/>
                        <a:pt x="19790" y="4726"/>
                        <a:pt x="19790" y="6032"/>
                      </a:cubicBezTo>
                      <a:cubicBezTo>
                        <a:pt x="19790" y="7600"/>
                        <a:pt x="17700" y="8645"/>
                        <a:pt x="16916" y="9690"/>
                      </a:cubicBezTo>
                      <a:cubicBezTo>
                        <a:pt x="16132" y="10474"/>
                        <a:pt x="15610" y="11257"/>
                        <a:pt x="15088" y="12303"/>
                      </a:cubicBezTo>
                      <a:cubicBezTo>
                        <a:pt x="14826" y="13086"/>
                        <a:pt x="14565" y="14131"/>
                        <a:pt x="14304" y="14915"/>
                      </a:cubicBezTo>
                      <a:cubicBezTo>
                        <a:pt x="13781" y="16221"/>
                        <a:pt x="12736" y="16744"/>
                        <a:pt x="11691" y="17005"/>
                      </a:cubicBezTo>
                      <a:cubicBezTo>
                        <a:pt x="11169" y="17266"/>
                        <a:pt x="10646" y="17266"/>
                        <a:pt x="10123" y="17005"/>
                      </a:cubicBezTo>
                      <a:cubicBezTo>
                        <a:pt x="9340" y="16744"/>
                        <a:pt x="8817" y="15960"/>
                        <a:pt x="8295" y="15438"/>
                      </a:cubicBezTo>
                      <a:cubicBezTo>
                        <a:pt x="8033" y="14654"/>
                        <a:pt x="7772" y="13870"/>
                        <a:pt x="7511" y="12825"/>
                      </a:cubicBezTo>
                      <a:cubicBezTo>
                        <a:pt x="7250" y="12303"/>
                        <a:pt x="7250" y="11519"/>
                        <a:pt x="6727" y="11257"/>
                      </a:cubicBezTo>
                      <a:cubicBezTo>
                        <a:pt x="5682" y="10474"/>
                        <a:pt x="4637" y="10213"/>
                        <a:pt x="3592" y="10213"/>
                      </a:cubicBezTo>
                      <a:cubicBezTo>
                        <a:pt x="2808" y="10213"/>
                        <a:pt x="2286" y="10213"/>
                        <a:pt x="1502" y="10213"/>
                      </a:cubicBezTo>
                      <a:cubicBezTo>
                        <a:pt x="1241" y="10213"/>
                        <a:pt x="457" y="10735"/>
                        <a:pt x="196" y="10213"/>
                      </a:cubicBezTo>
                      <a:cubicBezTo>
                        <a:pt x="-65" y="9951"/>
                        <a:pt x="-65" y="8906"/>
                        <a:pt x="196" y="8645"/>
                      </a:cubicBezTo>
                      <a:cubicBezTo>
                        <a:pt x="457" y="7861"/>
                        <a:pt x="980" y="7339"/>
                        <a:pt x="1502" y="6555"/>
                      </a:cubicBezTo>
                      <a:cubicBezTo>
                        <a:pt x="1763" y="6032"/>
                        <a:pt x="2286" y="5510"/>
                        <a:pt x="2547" y="5249"/>
                      </a:cubicBezTo>
                      <a:cubicBezTo>
                        <a:pt x="3331" y="4465"/>
                        <a:pt x="4637" y="3681"/>
                        <a:pt x="5421" y="237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22530556-5698-CE7E-5B73-6508D1A9A983}"/>
                    </a:ext>
                  </a:extLst>
                </p:cNvPr>
                <p:cNvSpPr/>
                <p:nvPr/>
              </p:nvSpPr>
              <p:spPr>
                <a:xfrm>
                  <a:off x="7933215" y="2770820"/>
                  <a:ext cx="15096" cy="14682"/>
                </a:xfrm>
                <a:custGeom>
                  <a:avLst/>
                  <a:gdLst>
                    <a:gd name="connsiteX0" fmla="*/ 5051 w 15096"/>
                    <a:gd name="connsiteY0" fmla="*/ 9718 h 14682"/>
                    <a:gd name="connsiteX1" fmla="*/ 87 w 15096"/>
                    <a:gd name="connsiteY1" fmla="*/ 3709 h 14682"/>
                    <a:gd name="connsiteX2" fmla="*/ 5835 w 15096"/>
                    <a:gd name="connsiteY2" fmla="*/ 1097 h 14682"/>
                    <a:gd name="connsiteX3" fmla="*/ 9231 w 15096"/>
                    <a:gd name="connsiteY3" fmla="*/ 52 h 14682"/>
                    <a:gd name="connsiteX4" fmla="*/ 12628 w 15096"/>
                    <a:gd name="connsiteY4" fmla="*/ 1881 h 14682"/>
                    <a:gd name="connsiteX5" fmla="*/ 14979 w 15096"/>
                    <a:gd name="connsiteY5" fmla="*/ 9457 h 14682"/>
                    <a:gd name="connsiteX6" fmla="*/ 13150 w 15096"/>
                    <a:gd name="connsiteY6" fmla="*/ 13637 h 14682"/>
                    <a:gd name="connsiteX7" fmla="*/ 9493 w 15096"/>
                    <a:gd name="connsiteY7" fmla="*/ 14421 h 14682"/>
                    <a:gd name="connsiteX8" fmla="*/ 6619 w 15096"/>
                    <a:gd name="connsiteY8" fmla="*/ 12853 h 14682"/>
                    <a:gd name="connsiteX9" fmla="*/ 6096 w 15096"/>
                    <a:gd name="connsiteY9" fmla="*/ 11286 h 14682"/>
                    <a:gd name="connsiteX10" fmla="*/ 5051 w 15096"/>
                    <a:gd name="connsiteY10" fmla="*/ 9718 h 1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96" h="14682">
                      <a:moveTo>
                        <a:pt x="5051" y="9718"/>
                      </a:moveTo>
                      <a:cubicBezTo>
                        <a:pt x="3223" y="8151"/>
                        <a:pt x="871" y="6061"/>
                        <a:pt x="87" y="3709"/>
                      </a:cubicBezTo>
                      <a:cubicBezTo>
                        <a:pt x="-696" y="574"/>
                        <a:pt x="4006" y="1881"/>
                        <a:pt x="5835" y="1097"/>
                      </a:cubicBezTo>
                      <a:cubicBezTo>
                        <a:pt x="7142" y="574"/>
                        <a:pt x="7925" y="-209"/>
                        <a:pt x="9231" y="52"/>
                      </a:cubicBezTo>
                      <a:cubicBezTo>
                        <a:pt x="10537" y="313"/>
                        <a:pt x="11844" y="836"/>
                        <a:pt x="12628" y="1881"/>
                      </a:cubicBezTo>
                      <a:cubicBezTo>
                        <a:pt x="14195" y="3709"/>
                        <a:pt x="15502" y="7106"/>
                        <a:pt x="14979" y="9457"/>
                      </a:cubicBezTo>
                      <a:cubicBezTo>
                        <a:pt x="14718" y="10763"/>
                        <a:pt x="14195" y="12592"/>
                        <a:pt x="13150" y="13637"/>
                      </a:cubicBezTo>
                      <a:cubicBezTo>
                        <a:pt x="12367" y="14682"/>
                        <a:pt x="10537" y="14943"/>
                        <a:pt x="9493" y="14421"/>
                      </a:cubicBezTo>
                      <a:cubicBezTo>
                        <a:pt x="8448" y="13898"/>
                        <a:pt x="7402" y="13637"/>
                        <a:pt x="6619" y="12853"/>
                      </a:cubicBezTo>
                      <a:cubicBezTo>
                        <a:pt x="6096" y="12331"/>
                        <a:pt x="6096" y="11808"/>
                        <a:pt x="6096" y="11286"/>
                      </a:cubicBezTo>
                      <a:cubicBezTo>
                        <a:pt x="5574" y="10763"/>
                        <a:pt x="5312" y="10241"/>
                        <a:pt x="5051" y="971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0AA62C5E-45E2-6CE8-E08B-D878B8691992}"/>
                    </a:ext>
                  </a:extLst>
                </p:cNvPr>
                <p:cNvSpPr/>
                <p:nvPr/>
              </p:nvSpPr>
              <p:spPr>
                <a:xfrm>
                  <a:off x="7920465" y="2789131"/>
                  <a:ext cx="63172" cy="219242"/>
                </a:xfrm>
                <a:custGeom>
                  <a:avLst/>
                  <a:gdLst>
                    <a:gd name="connsiteX0" fmla="*/ 62215 w 63172"/>
                    <a:gd name="connsiteY0" fmla="*/ 141366 h 219242"/>
                    <a:gd name="connsiteX1" fmla="*/ 62476 w 63172"/>
                    <a:gd name="connsiteY1" fmla="*/ 138492 h 219242"/>
                    <a:gd name="connsiteX2" fmla="*/ 55422 w 63172"/>
                    <a:gd name="connsiteY2" fmla="*/ 129871 h 219242"/>
                    <a:gd name="connsiteX3" fmla="*/ 52549 w 63172"/>
                    <a:gd name="connsiteY3" fmla="*/ 125952 h 219242"/>
                    <a:gd name="connsiteX4" fmla="*/ 51242 w 63172"/>
                    <a:gd name="connsiteY4" fmla="*/ 117070 h 219242"/>
                    <a:gd name="connsiteX5" fmla="*/ 49152 w 63172"/>
                    <a:gd name="connsiteY5" fmla="*/ 110538 h 219242"/>
                    <a:gd name="connsiteX6" fmla="*/ 47324 w 63172"/>
                    <a:gd name="connsiteY6" fmla="*/ 104268 h 219242"/>
                    <a:gd name="connsiteX7" fmla="*/ 45233 w 63172"/>
                    <a:gd name="connsiteY7" fmla="*/ 97476 h 219242"/>
                    <a:gd name="connsiteX8" fmla="*/ 44188 w 63172"/>
                    <a:gd name="connsiteY8" fmla="*/ 89638 h 219242"/>
                    <a:gd name="connsiteX9" fmla="*/ 42098 w 63172"/>
                    <a:gd name="connsiteY9" fmla="*/ 82584 h 219242"/>
                    <a:gd name="connsiteX10" fmla="*/ 38963 w 63172"/>
                    <a:gd name="connsiteY10" fmla="*/ 75791 h 219242"/>
                    <a:gd name="connsiteX11" fmla="*/ 36350 w 63172"/>
                    <a:gd name="connsiteY11" fmla="*/ 68999 h 219242"/>
                    <a:gd name="connsiteX12" fmla="*/ 28513 w 63172"/>
                    <a:gd name="connsiteY12" fmla="*/ 54630 h 219242"/>
                    <a:gd name="connsiteX13" fmla="*/ 31387 w 63172"/>
                    <a:gd name="connsiteY13" fmla="*/ 35820 h 219242"/>
                    <a:gd name="connsiteX14" fmla="*/ 33477 w 63172"/>
                    <a:gd name="connsiteY14" fmla="*/ 19361 h 219242"/>
                    <a:gd name="connsiteX15" fmla="*/ 28513 w 63172"/>
                    <a:gd name="connsiteY15" fmla="*/ 4731 h 219242"/>
                    <a:gd name="connsiteX16" fmla="*/ 18063 w 63172"/>
                    <a:gd name="connsiteY16" fmla="*/ 1595 h 219242"/>
                    <a:gd name="connsiteX17" fmla="*/ 16495 w 63172"/>
                    <a:gd name="connsiteY17" fmla="*/ 7865 h 219242"/>
                    <a:gd name="connsiteX18" fmla="*/ 12577 w 63172"/>
                    <a:gd name="connsiteY18" fmla="*/ 9956 h 219242"/>
                    <a:gd name="connsiteX19" fmla="*/ 10748 w 63172"/>
                    <a:gd name="connsiteY19" fmla="*/ 8388 h 219242"/>
                    <a:gd name="connsiteX20" fmla="*/ 8919 w 63172"/>
                    <a:gd name="connsiteY20" fmla="*/ 6821 h 219242"/>
                    <a:gd name="connsiteX21" fmla="*/ 5523 w 63172"/>
                    <a:gd name="connsiteY21" fmla="*/ 8388 h 219242"/>
                    <a:gd name="connsiteX22" fmla="*/ 1865 w 63172"/>
                    <a:gd name="connsiteY22" fmla="*/ 12307 h 219242"/>
                    <a:gd name="connsiteX23" fmla="*/ 2910 w 63172"/>
                    <a:gd name="connsiteY23" fmla="*/ 17271 h 219242"/>
                    <a:gd name="connsiteX24" fmla="*/ 3694 w 63172"/>
                    <a:gd name="connsiteY24" fmla="*/ 23541 h 219242"/>
                    <a:gd name="connsiteX25" fmla="*/ 1081 w 63172"/>
                    <a:gd name="connsiteY25" fmla="*/ 36081 h 219242"/>
                    <a:gd name="connsiteX26" fmla="*/ 298 w 63172"/>
                    <a:gd name="connsiteY26" fmla="*/ 48882 h 219242"/>
                    <a:gd name="connsiteX27" fmla="*/ 2126 w 63172"/>
                    <a:gd name="connsiteY27" fmla="*/ 56981 h 219242"/>
                    <a:gd name="connsiteX28" fmla="*/ 4217 w 63172"/>
                    <a:gd name="connsiteY28" fmla="*/ 63513 h 219242"/>
                    <a:gd name="connsiteX29" fmla="*/ 7612 w 63172"/>
                    <a:gd name="connsiteY29" fmla="*/ 68215 h 219242"/>
                    <a:gd name="connsiteX30" fmla="*/ 9442 w 63172"/>
                    <a:gd name="connsiteY30" fmla="*/ 73179 h 219242"/>
                    <a:gd name="connsiteX31" fmla="*/ 11009 w 63172"/>
                    <a:gd name="connsiteY31" fmla="*/ 78404 h 219242"/>
                    <a:gd name="connsiteX32" fmla="*/ 9964 w 63172"/>
                    <a:gd name="connsiteY32" fmla="*/ 86764 h 219242"/>
                    <a:gd name="connsiteX33" fmla="*/ 9442 w 63172"/>
                    <a:gd name="connsiteY33" fmla="*/ 93296 h 219242"/>
                    <a:gd name="connsiteX34" fmla="*/ 9180 w 63172"/>
                    <a:gd name="connsiteY34" fmla="*/ 102178 h 219242"/>
                    <a:gd name="connsiteX35" fmla="*/ 9964 w 63172"/>
                    <a:gd name="connsiteY35" fmla="*/ 110538 h 219242"/>
                    <a:gd name="connsiteX36" fmla="*/ 9964 w 63172"/>
                    <a:gd name="connsiteY36" fmla="*/ 117070 h 219242"/>
                    <a:gd name="connsiteX37" fmla="*/ 6568 w 63172"/>
                    <a:gd name="connsiteY37" fmla="*/ 128826 h 219242"/>
                    <a:gd name="connsiteX38" fmla="*/ 3955 w 63172"/>
                    <a:gd name="connsiteY38" fmla="*/ 134051 h 219242"/>
                    <a:gd name="connsiteX39" fmla="*/ 4217 w 63172"/>
                    <a:gd name="connsiteY39" fmla="*/ 142150 h 219242"/>
                    <a:gd name="connsiteX40" fmla="*/ 5523 w 63172"/>
                    <a:gd name="connsiteY40" fmla="*/ 150771 h 219242"/>
                    <a:gd name="connsiteX41" fmla="*/ 7090 w 63172"/>
                    <a:gd name="connsiteY41" fmla="*/ 155474 h 219242"/>
                    <a:gd name="connsiteX42" fmla="*/ 9180 w 63172"/>
                    <a:gd name="connsiteY42" fmla="*/ 160960 h 219242"/>
                    <a:gd name="connsiteX43" fmla="*/ 8919 w 63172"/>
                    <a:gd name="connsiteY43" fmla="*/ 166186 h 219242"/>
                    <a:gd name="connsiteX44" fmla="*/ 7351 w 63172"/>
                    <a:gd name="connsiteY44" fmla="*/ 168798 h 219242"/>
                    <a:gd name="connsiteX45" fmla="*/ 5523 w 63172"/>
                    <a:gd name="connsiteY45" fmla="*/ 171933 h 219242"/>
                    <a:gd name="connsiteX46" fmla="*/ 4739 w 63172"/>
                    <a:gd name="connsiteY46" fmla="*/ 177158 h 219242"/>
                    <a:gd name="connsiteX47" fmla="*/ 5000 w 63172"/>
                    <a:gd name="connsiteY47" fmla="*/ 178203 h 219242"/>
                    <a:gd name="connsiteX48" fmla="*/ 5261 w 63172"/>
                    <a:gd name="connsiteY48" fmla="*/ 178726 h 219242"/>
                    <a:gd name="connsiteX49" fmla="*/ 5261 w 63172"/>
                    <a:gd name="connsiteY49" fmla="*/ 178726 h 219242"/>
                    <a:gd name="connsiteX50" fmla="*/ 5523 w 63172"/>
                    <a:gd name="connsiteY50" fmla="*/ 181338 h 219242"/>
                    <a:gd name="connsiteX51" fmla="*/ 5261 w 63172"/>
                    <a:gd name="connsiteY51" fmla="*/ 184473 h 219242"/>
                    <a:gd name="connsiteX52" fmla="*/ 5523 w 63172"/>
                    <a:gd name="connsiteY52" fmla="*/ 190221 h 219242"/>
                    <a:gd name="connsiteX53" fmla="*/ 4739 w 63172"/>
                    <a:gd name="connsiteY53" fmla="*/ 197013 h 219242"/>
                    <a:gd name="connsiteX54" fmla="*/ 3171 w 63172"/>
                    <a:gd name="connsiteY54" fmla="*/ 215824 h 219242"/>
                    <a:gd name="connsiteX55" fmla="*/ 6306 w 63172"/>
                    <a:gd name="connsiteY55" fmla="*/ 219220 h 219242"/>
                    <a:gd name="connsiteX56" fmla="*/ 10225 w 63172"/>
                    <a:gd name="connsiteY56" fmla="*/ 215301 h 219242"/>
                    <a:gd name="connsiteX57" fmla="*/ 17279 w 63172"/>
                    <a:gd name="connsiteY57" fmla="*/ 201455 h 219242"/>
                    <a:gd name="connsiteX58" fmla="*/ 29297 w 63172"/>
                    <a:gd name="connsiteY58" fmla="*/ 202500 h 219242"/>
                    <a:gd name="connsiteX59" fmla="*/ 33999 w 63172"/>
                    <a:gd name="connsiteY59" fmla="*/ 208509 h 219242"/>
                    <a:gd name="connsiteX60" fmla="*/ 36873 w 63172"/>
                    <a:gd name="connsiteY60" fmla="*/ 213211 h 219242"/>
                    <a:gd name="connsiteX61" fmla="*/ 40269 w 63172"/>
                    <a:gd name="connsiteY61" fmla="*/ 207464 h 219242"/>
                    <a:gd name="connsiteX62" fmla="*/ 38702 w 63172"/>
                    <a:gd name="connsiteY62" fmla="*/ 201716 h 219242"/>
                    <a:gd name="connsiteX63" fmla="*/ 37396 w 63172"/>
                    <a:gd name="connsiteY63" fmla="*/ 199365 h 219242"/>
                    <a:gd name="connsiteX64" fmla="*/ 36350 w 63172"/>
                    <a:gd name="connsiteY64" fmla="*/ 198059 h 219242"/>
                    <a:gd name="connsiteX65" fmla="*/ 33477 w 63172"/>
                    <a:gd name="connsiteY65" fmla="*/ 197275 h 219242"/>
                    <a:gd name="connsiteX66" fmla="*/ 31648 w 63172"/>
                    <a:gd name="connsiteY66" fmla="*/ 196491 h 219242"/>
                    <a:gd name="connsiteX67" fmla="*/ 30081 w 63172"/>
                    <a:gd name="connsiteY67" fmla="*/ 195185 h 219242"/>
                    <a:gd name="connsiteX68" fmla="*/ 29297 w 63172"/>
                    <a:gd name="connsiteY68" fmla="*/ 192833 h 219242"/>
                    <a:gd name="connsiteX69" fmla="*/ 29036 w 63172"/>
                    <a:gd name="connsiteY69" fmla="*/ 190743 h 219242"/>
                    <a:gd name="connsiteX70" fmla="*/ 28252 w 63172"/>
                    <a:gd name="connsiteY70" fmla="*/ 187608 h 219242"/>
                    <a:gd name="connsiteX71" fmla="*/ 22243 w 63172"/>
                    <a:gd name="connsiteY71" fmla="*/ 178726 h 219242"/>
                    <a:gd name="connsiteX72" fmla="*/ 19108 w 63172"/>
                    <a:gd name="connsiteY72" fmla="*/ 173762 h 219242"/>
                    <a:gd name="connsiteX73" fmla="*/ 20153 w 63172"/>
                    <a:gd name="connsiteY73" fmla="*/ 157564 h 219242"/>
                    <a:gd name="connsiteX74" fmla="*/ 27729 w 63172"/>
                    <a:gd name="connsiteY74" fmla="*/ 140060 h 219242"/>
                    <a:gd name="connsiteX75" fmla="*/ 35828 w 63172"/>
                    <a:gd name="connsiteY75" fmla="*/ 129087 h 219242"/>
                    <a:gd name="connsiteX76" fmla="*/ 52549 w 63172"/>
                    <a:gd name="connsiteY76" fmla="*/ 133529 h 219242"/>
                    <a:gd name="connsiteX77" fmla="*/ 59080 w 63172"/>
                    <a:gd name="connsiteY77" fmla="*/ 139276 h 219242"/>
                    <a:gd name="connsiteX78" fmla="*/ 62215 w 63172"/>
                    <a:gd name="connsiteY78" fmla="*/ 141366 h 21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63172" h="219242">
                      <a:moveTo>
                        <a:pt x="62215" y="141366"/>
                      </a:moveTo>
                      <a:cubicBezTo>
                        <a:pt x="64044" y="141366"/>
                        <a:pt x="62737" y="139276"/>
                        <a:pt x="62476" y="138492"/>
                      </a:cubicBezTo>
                      <a:cubicBezTo>
                        <a:pt x="60647" y="135358"/>
                        <a:pt x="58035" y="132222"/>
                        <a:pt x="55422" y="129871"/>
                      </a:cubicBezTo>
                      <a:cubicBezTo>
                        <a:pt x="54116" y="128826"/>
                        <a:pt x="53071" y="127520"/>
                        <a:pt x="52549" y="125952"/>
                      </a:cubicBezTo>
                      <a:cubicBezTo>
                        <a:pt x="51765" y="123079"/>
                        <a:pt x="51765" y="119944"/>
                        <a:pt x="51242" y="117070"/>
                      </a:cubicBezTo>
                      <a:cubicBezTo>
                        <a:pt x="50719" y="114980"/>
                        <a:pt x="49936" y="112628"/>
                        <a:pt x="49152" y="110538"/>
                      </a:cubicBezTo>
                      <a:cubicBezTo>
                        <a:pt x="48368" y="108448"/>
                        <a:pt x="47846" y="106358"/>
                        <a:pt x="47324" y="104268"/>
                      </a:cubicBezTo>
                      <a:cubicBezTo>
                        <a:pt x="46801" y="101917"/>
                        <a:pt x="45756" y="99827"/>
                        <a:pt x="45233" y="97476"/>
                      </a:cubicBezTo>
                      <a:cubicBezTo>
                        <a:pt x="44711" y="94863"/>
                        <a:pt x="44450" y="92251"/>
                        <a:pt x="44188" y="89638"/>
                      </a:cubicBezTo>
                      <a:cubicBezTo>
                        <a:pt x="43927" y="87026"/>
                        <a:pt x="43405" y="84935"/>
                        <a:pt x="42098" y="82584"/>
                      </a:cubicBezTo>
                      <a:cubicBezTo>
                        <a:pt x="40792" y="80494"/>
                        <a:pt x="39747" y="78143"/>
                        <a:pt x="38963" y="75791"/>
                      </a:cubicBezTo>
                      <a:cubicBezTo>
                        <a:pt x="38180" y="73440"/>
                        <a:pt x="37657" y="71089"/>
                        <a:pt x="36350" y="68999"/>
                      </a:cubicBezTo>
                      <a:cubicBezTo>
                        <a:pt x="33738" y="64035"/>
                        <a:pt x="30081" y="60116"/>
                        <a:pt x="28513" y="54630"/>
                      </a:cubicBezTo>
                      <a:cubicBezTo>
                        <a:pt x="26946" y="48099"/>
                        <a:pt x="29558" y="42090"/>
                        <a:pt x="31387" y="35820"/>
                      </a:cubicBezTo>
                      <a:cubicBezTo>
                        <a:pt x="32955" y="30595"/>
                        <a:pt x="33477" y="24847"/>
                        <a:pt x="33477" y="19361"/>
                      </a:cubicBezTo>
                      <a:cubicBezTo>
                        <a:pt x="33738" y="14136"/>
                        <a:pt x="31125" y="8911"/>
                        <a:pt x="28513" y="4731"/>
                      </a:cubicBezTo>
                      <a:cubicBezTo>
                        <a:pt x="26684" y="1857"/>
                        <a:pt x="20937" y="-2323"/>
                        <a:pt x="18063" y="1595"/>
                      </a:cubicBezTo>
                      <a:cubicBezTo>
                        <a:pt x="16756" y="3424"/>
                        <a:pt x="17018" y="5775"/>
                        <a:pt x="16495" y="7865"/>
                      </a:cubicBezTo>
                      <a:cubicBezTo>
                        <a:pt x="15973" y="9956"/>
                        <a:pt x="14405" y="9956"/>
                        <a:pt x="12577" y="9956"/>
                      </a:cubicBezTo>
                      <a:cubicBezTo>
                        <a:pt x="12054" y="9433"/>
                        <a:pt x="11270" y="8911"/>
                        <a:pt x="10748" y="8388"/>
                      </a:cubicBezTo>
                      <a:cubicBezTo>
                        <a:pt x="10225" y="7865"/>
                        <a:pt x="9703" y="7082"/>
                        <a:pt x="8919" y="6821"/>
                      </a:cubicBezTo>
                      <a:cubicBezTo>
                        <a:pt x="7874" y="6298"/>
                        <a:pt x="6306" y="7604"/>
                        <a:pt x="5523" y="8388"/>
                      </a:cubicBezTo>
                      <a:cubicBezTo>
                        <a:pt x="4217" y="9433"/>
                        <a:pt x="2649" y="10739"/>
                        <a:pt x="1865" y="12307"/>
                      </a:cubicBezTo>
                      <a:cubicBezTo>
                        <a:pt x="820" y="14136"/>
                        <a:pt x="2126" y="15703"/>
                        <a:pt x="2910" y="17271"/>
                      </a:cubicBezTo>
                      <a:cubicBezTo>
                        <a:pt x="3955" y="19099"/>
                        <a:pt x="3694" y="21451"/>
                        <a:pt x="3694" y="23541"/>
                      </a:cubicBezTo>
                      <a:cubicBezTo>
                        <a:pt x="3694" y="27982"/>
                        <a:pt x="2649" y="31901"/>
                        <a:pt x="1081" y="36081"/>
                      </a:cubicBezTo>
                      <a:cubicBezTo>
                        <a:pt x="-486" y="40261"/>
                        <a:pt x="36" y="44441"/>
                        <a:pt x="298" y="48882"/>
                      </a:cubicBezTo>
                      <a:cubicBezTo>
                        <a:pt x="559" y="51756"/>
                        <a:pt x="1342" y="54369"/>
                        <a:pt x="2126" y="56981"/>
                      </a:cubicBezTo>
                      <a:cubicBezTo>
                        <a:pt x="2910" y="59071"/>
                        <a:pt x="3171" y="61684"/>
                        <a:pt x="4217" y="63513"/>
                      </a:cubicBezTo>
                      <a:cubicBezTo>
                        <a:pt x="5261" y="65341"/>
                        <a:pt x="6829" y="66386"/>
                        <a:pt x="7612" y="68215"/>
                      </a:cubicBezTo>
                      <a:cubicBezTo>
                        <a:pt x="8135" y="69783"/>
                        <a:pt x="8658" y="71611"/>
                        <a:pt x="9442" y="73179"/>
                      </a:cubicBezTo>
                      <a:cubicBezTo>
                        <a:pt x="10225" y="74747"/>
                        <a:pt x="11009" y="76575"/>
                        <a:pt x="11009" y="78404"/>
                      </a:cubicBezTo>
                      <a:cubicBezTo>
                        <a:pt x="11270" y="81017"/>
                        <a:pt x="10225" y="83890"/>
                        <a:pt x="9964" y="86764"/>
                      </a:cubicBezTo>
                      <a:cubicBezTo>
                        <a:pt x="9703" y="88854"/>
                        <a:pt x="9442" y="91206"/>
                        <a:pt x="9442" y="93296"/>
                      </a:cubicBezTo>
                      <a:cubicBezTo>
                        <a:pt x="9442" y="96169"/>
                        <a:pt x="8919" y="99304"/>
                        <a:pt x="9180" y="102178"/>
                      </a:cubicBezTo>
                      <a:cubicBezTo>
                        <a:pt x="9442" y="105052"/>
                        <a:pt x="9703" y="107926"/>
                        <a:pt x="9964" y="110538"/>
                      </a:cubicBezTo>
                      <a:cubicBezTo>
                        <a:pt x="9964" y="112628"/>
                        <a:pt x="10486" y="114980"/>
                        <a:pt x="9964" y="117070"/>
                      </a:cubicBezTo>
                      <a:cubicBezTo>
                        <a:pt x="9180" y="120989"/>
                        <a:pt x="8135" y="125169"/>
                        <a:pt x="6568" y="128826"/>
                      </a:cubicBezTo>
                      <a:cubicBezTo>
                        <a:pt x="5784" y="130655"/>
                        <a:pt x="4477" y="131961"/>
                        <a:pt x="3955" y="134051"/>
                      </a:cubicBezTo>
                      <a:cubicBezTo>
                        <a:pt x="3433" y="136664"/>
                        <a:pt x="3955" y="139538"/>
                        <a:pt x="4217" y="142150"/>
                      </a:cubicBezTo>
                      <a:cubicBezTo>
                        <a:pt x="4477" y="145024"/>
                        <a:pt x="4739" y="147898"/>
                        <a:pt x="5523" y="150771"/>
                      </a:cubicBezTo>
                      <a:cubicBezTo>
                        <a:pt x="6045" y="152339"/>
                        <a:pt x="6568" y="153907"/>
                        <a:pt x="7090" y="155474"/>
                      </a:cubicBezTo>
                      <a:cubicBezTo>
                        <a:pt x="7874" y="157303"/>
                        <a:pt x="8658" y="159132"/>
                        <a:pt x="9180" y="160960"/>
                      </a:cubicBezTo>
                      <a:cubicBezTo>
                        <a:pt x="9442" y="162789"/>
                        <a:pt x="9442" y="164357"/>
                        <a:pt x="8919" y="166186"/>
                      </a:cubicBezTo>
                      <a:cubicBezTo>
                        <a:pt x="8658" y="167230"/>
                        <a:pt x="8135" y="168014"/>
                        <a:pt x="7351" y="168798"/>
                      </a:cubicBezTo>
                      <a:cubicBezTo>
                        <a:pt x="6568" y="169843"/>
                        <a:pt x="6045" y="170888"/>
                        <a:pt x="5523" y="171933"/>
                      </a:cubicBezTo>
                      <a:cubicBezTo>
                        <a:pt x="5000" y="173501"/>
                        <a:pt x="4477" y="175329"/>
                        <a:pt x="4739" y="177158"/>
                      </a:cubicBezTo>
                      <a:cubicBezTo>
                        <a:pt x="4739" y="177419"/>
                        <a:pt x="5000" y="177942"/>
                        <a:pt x="5000" y="178203"/>
                      </a:cubicBezTo>
                      <a:cubicBezTo>
                        <a:pt x="5000" y="178203"/>
                        <a:pt x="5261" y="178464"/>
                        <a:pt x="5261" y="178726"/>
                      </a:cubicBezTo>
                      <a:cubicBezTo>
                        <a:pt x="5261" y="178726"/>
                        <a:pt x="5261" y="178464"/>
                        <a:pt x="5261" y="178726"/>
                      </a:cubicBezTo>
                      <a:cubicBezTo>
                        <a:pt x="5523" y="179509"/>
                        <a:pt x="5784" y="180554"/>
                        <a:pt x="5523" y="181338"/>
                      </a:cubicBezTo>
                      <a:cubicBezTo>
                        <a:pt x="5261" y="182383"/>
                        <a:pt x="5261" y="183428"/>
                        <a:pt x="5261" y="184473"/>
                      </a:cubicBezTo>
                      <a:cubicBezTo>
                        <a:pt x="5261" y="186302"/>
                        <a:pt x="5523" y="188392"/>
                        <a:pt x="5523" y="190221"/>
                      </a:cubicBezTo>
                      <a:cubicBezTo>
                        <a:pt x="5523" y="192572"/>
                        <a:pt x="5261" y="194662"/>
                        <a:pt x="4739" y="197013"/>
                      </a:cubicBezTo>
                      <a:cubicBezTo>
                        <a:pt x="3694" y="203022"/>
                        <a:pt x="1604" y="209554"/>
                        <a:pt x="3171" y="215824"/>
                      </a:cubicBezTo>
                      <a:cubicBezTo>
                        <a:pt x="3433" y="217391"/>
                        <a:pt x="4477" y="219481"/>
                        <a:pt x="6306" y="219220"/>
                      </a:cubicBezTo>
                      <a:cubicBezTo>
                        <a:pt x="8135" y="218959"/>
                        <a:pt x="9442" y="216869"/>
                        <a:pt x="10225" y="215301"/>
                      </a:cubicBezTo>
                      <a:cubicBezTo>
                        <a:pt x="12577" y="210860"/>
                        <a:pt x="13360" y="204851"/>
                        <a:pt x="17279" y="201455"/>
                      </a:cubicBezTo>
                      <a:cubicBezTo>
                        <a:pt x="20937" y="198059"/>
                        <a:pt x="25900" y="199626"/>
                        <a:pt x="29297" y="202500"/>
                      </a:cubicBezTo>
                      <a:cubicBezTo>
                        <a:pt x="31125" y="204329"/>
                        <a:pt x="32693" y="206419"/>
                        <a:pt x="33999" y="208509"/>
                      </a:cubicBezTo>
                      <a:cubicBezTo>
                        <a:pt x="34783" y="210076"/>
                        <a:pt x="35567" y="211905"/>
                        <a:pt x="36873" y="213211"/>
                      </a:cubicBezTo>
                      <a:cubicBezTo>
                        <a:pt x="39747" y="215562"/>
                        <a:pt x="40269" y="208770"/>
                        <a:pt x="40269" y="207464"/>
                      </a:cubicBezTo>
                      <a:cubicBezTo>
                        <a:pt x="40269" y="205374"/>
                        <a:pt x="39486" y="203545"/>
                        <a:pt x="38702" y="201716"/>
                      </a:cubicBezTo>
                      <a:cubicBezTo>
                        <a:pt x="38180" y="200932"/>
                        <a:pt x="37657" y="200149"/>
                        <a:pt x="37396" y="199365"/>
                      </a:cubicBezTo>
                      <a:cubicBezTo>
                        <a:pt x="37134" y="198842"/>
                        <a:pt x="36873" y="198320"/>
                        <a:pt x="36350" y="198059"/>
                      </a:cubicBezTo>
                      <a:cubicBezTo>
                        <a:pt x="35306" y="197536"/>
                        <a:pt x="34261" y="197536"/>
                        <a:pt x="33477" y="197275"/>
                      </a:cubicBezTo>
                      <a:cubicBezTo>
                        <a:pt x="32955" y="197013"/>
                        <a:pt x="32171" y="196752"/>
                        <a:pt x="31648" y="196491"/>
                      </a:cubicBezTo>
                      <a:cubicBezTo>
                        <a:pt x="30864" y="196230"/>
                        <a:pt x="30342" y="195707"/>
                        <a:pt x="30081" y="195185"/>
                      </a:cubicBezTo>
                      <a:cubicBezTo>
                        <a:pt x="29819" y="194662"/>
                        <a:pt x="29558" y="193356"/>
                        <a:pt x="29297" y="192833"/>
                      </a:cubicBezTo>
                      <a:cubicBezTo>
                        <a:pt x="29036" y="192050"/>
                        <a:pt x="29036" y="191527"/>
                        <a:pt x="29036" y="190743"/>
                      </a:cubicBezTo>
                      <a:cubicBezTo>
                        <a:pt x="29036" y="189698"/>
                        <a:pt x="28774" y="188653"/>
                        <a:pt x="28252" y="187608"/>
                      </a:cubicBezTo>
                      <a:cubicBezTo>
                        <a:pt x="26684" y="184473"/>
                        <a:pt x="24333" y="181599"/>
                        <a:pt x="22243" y="178726"/>
                      </a:cubicBezTo>
                      <a:cubicBezTo>
                        <a:pt x="21198" y="177158"/>
                        <a:pt x="19892" y="175591"/>
                        <a:pt x="19108" y="173762"/>
                      </a:cubicBezTo>
                      <a:cubicBezTo>
                        <a:pt x="16234" y="168276"/>
                        <a:pt x="17802" y="162789"/>
                        <a:pt x="20153" y="157564"/>
                      </a:cubicBezTo>
                      <a:cubicBezTo>
                        <a:pt x="22765" y="151817"/>
                        <a:pt x="25639" y="146330"/>
                        <a:pt x="27729" y="140060"/>
                      </a:cubicBezTo>
                      <a:cubicBezTo>
                        <a:pt x="29297" y="135619"/>
                        <a:pt x="30864" y="130655"/>
                        <a:pt x="35828" y="129087"/>
                      </a:cubicBezTo>
                      <a:cubicBezTo>
                        <a:pt x="41575" y="126997"/>
                        <a:pt x="48107" y="129871"/>
                        <a:pt x="52549" y="133529"/>
                      </a:cubicBezTo>
                      <a:cubicBezTo>
                        <a:pt x="54900" y="135358"/>
                        <a:pt x="56990" y="137448"/>
                        <a:pt x="59080" y="139276"/>
                      </a:cubicBezTo>
                      <a:cubicBezTo>
                        <a:pt x="59341" y="139276"/>
                        <a:pt x="60909" y="141105"/>
                        <a:pt x="62215" y="14136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43FB6B4B-0E51-196C-5A83-A1609EEC6137}"/>
                  </a:ext>
                </a:extLst>
              </p:cNvPr>
              <p:cNvSpPr/>
              <p:nvPr/>
            </p:nvSpPr>
            <p:spPr>
              <a:xfrm>
                <a:off x="5987820" y="2189780"/>
                <a:ext cx="19262" cy="17827"/>
              </a:xfrm>
              <a:custGeom>
                <a:avLst/>
                <a:gdLst>
                  <a:gd name="connsiteX0" fmla="*/ 14810 w 19262"/>
                  <a:gd name="connsiteY0" fmla="*/ 3720 h 17827"/>
                  <a:gd name="connsiteX1" fmla="*/ 5144 w 19262"/>
                  <a:gd name="connsiteY1" fmla="*/ 62 h 17827"/>
                  <a:gd name="connsiteX2" fmla="*/ 1225 w 19262"/>
                  <a:gd name="connsiteY2" fmla="*/ 5026 h 17827"/>
                  <a:gd name="connsiteX3" fmla="*/ 5928 w 19262"/>
                  <a:gd name="connsiteY3" fmla="*/ 8161 h 17827"/>
                  <a:gd name="connsiteX4" fmla="*/ 9847 w 19262"/>
                  <a:gd name="connsiteY4" fmla="*/ 11819 h 17827"/>
                  <a:gd name="connsiteX5" fmla="*/ 15594 w 19262"/>
                  <a:gd name="connsiteY5" fmla="*/ 17827 h 17827"/>
                  <a:gd name="connsiteX6" fmla="*/ 18991 w 19262"/>
                  <a:gd name="connsiteY6" fmla="*/ 10251 h 17827"/>
                  <a:gd name="connsiteX7" fmla="*/ 14810 w 19262"/>
                  <a:gd name="connsiteY7" fmla="*/ 3720 h 17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62" h="17827">
                    <a:moveTo>
                      <a:pt x="14810" y="3720"/>
                    </a:moveTo>
                    <a:cubicBezTo>
                      <a:pt x="11937" y="2413"/>
                      <a:pt x="8279" y="585"/>
                      <a:pt x="5144" y="62"/>
                    </a:cubicBezTo>
                    <a:cubicBezTo>
                      <a:pt x="2271" y="-460"/>
                      <a:pt x="-2171" y="2413"/>
                      <a:pt x="1225" y="5026"/>
                    </a:cubicBezTo>
                    <a:cubicBezTo>
                      <a:pt x="2793" y="6332"/>
                      <a:pt x="4360" y="7116"/>
                      <a:pt x="5928" y="8161"/>
                    </a:cubicBezTo>
                    <a:cubicBezTo>
                      <a:pt x="7234" y="9467"/>
                      <a:pt x="8540" y="10512"/>
                      <a:pt x="9847" y="11819"/>
                    </a:cubicBezTo>
                    <a:cubicBezTo>
                      <a:pt x="11153" y="13125"/>
                      <a:pt x="13504" y="17827"/>
                      <a:pt x="15594" y="17827"/>
                    </a:cubicBezTo>
                    <a:cubicBezTo>
                      <a:pt x="17946" y="17827"/>
                      <a:pt x="18468" y="11819"/>
                      <a:pt x="18991" y="10251"/>
                    </a:cubicBezTo>
                    <a:cubicBezTo>
                      <a:pt x="20035" y="7377"/>
                      <a:pt x="17946" y="5026"/>
                      <a:pt x="14810" y="37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" name="Graphic 3">
                <a:extLst>
                  <a:ext uri="{FF2B5EF4-FFF2-40B4-BE49-F238E27FC236}">
                    <a16:creationId xmlns:a16="http://schemas.microsoft.com/office/drawing/2014/main" id="{1B7540ED-8A84-7C58-6415-7DCBBEFA80C3}"/>
                  </a:ext>
                </a:extLst>
              </p:cNvPr>
              <p:cNvGrpSpPr/>
              <p:nvPr/>
            </p:nvGrpSpPr>
            <p:grpSpPr>
              <a:xfrm>
                <a:off x="5833826" y="1715595"/>
                <a:ext cx="581726" cy="794699"/>
                <a:chOff x="5833826" y="1715595"/>
                <a:chExt cx="581726" cy="794699"/>
              </a:xfrm>
              <a:solidFill>
                <a:srgbClr val="D5D7D8"/>
              </a:solidFill>
            </p:grpSpPr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6A4E61E0-30BF-DF40-531B-C71E017C0FDA}"/>
                    </a:ext>
                  </a:extLst>
                </p:cNvPr>
                <p:cNvSpPr/>
                <p:nvPr/>
              </p:nvSpPr>
              <p:spPr>
                <a:xfrm>
                  <a:off x="5899462" y="2263495"/>
                  <a:ext cx="44412" cy="30498"/>
                </a:xfrm>
                <a:custGeom>
                  <a:avLst/>
                  <a:gdLst>
                    <a:gd name="connsiteX0" fmla="*/ 756 w 44412"/>
                    <a:gd name="connsiteY0" fmla="*/ 19093 h 30498"/>
                    <a:gd name="connsiteX1" fmla="*/ 234 w 44412"/>
                    <a:gd name="connsiteY1" fmla="*/ 14913 h 30498"/>
                    <a:gd name="connsiteX2" fmla="*/ 5981 w 44412"/>
                    <a:gd name="connsiteY2" fmla="*/ 4201 h 30498"/>
                    <a:gd name="connsiteX3" fmla="*/ 15125 w 44412"/>
                    <a:gd name="connsiteY3" fmla="*/ 544 h 30498"/>
                    <a:gd name="connsiteX4" fmla="*/ 26098 w 44412"/>
                    <a:gd name="connsiteY4" fmla="*/ 1589 h 30498"/>
                    <a:gd name="connsiteX5" fmla="*/ 35765 w 44412"/>
                    <a:gd name="connsiteY5" fmla="*/ 4985 h 30498"/>
                    <a:gd name="connsiteX6" fmla="*/ 40206 w 44412"/>
                    <a:gd name="connsiteY6" fmla="*/ 7597 h 30498"/>
                    <a:gd name="connsiteX7" fmla="*/ 43341 w 44412"/>
                    <a:gd name="connsiteY7" fmla="*/ 10210 h 30498"/>
                    <a:gd name="connsiteX8" fmla="*/ 41250 w 44412"/>
                    <a:gd name="connsiteY8" fmla="*/ 17003 h 30498"/>
                    <a:gd name="connsiteX9" fmla="*/ 37332 w 44412"/>
                    <a:gd name="connsiteY9" fmla="*/ 17786 h 30498"/>
                    <a:gd name="connsiteX10" fmla="*/ 33674 w 44412"/>
                    <a:gd name="connsiteY10" fmla="*/ 21966 h 30498"/>
                    <a:gd name="connsiteX11" fmla="*/ 21918 w 44412"/>
                    <a:gd name="connsiteY11" fmla="*/ 29543 h 30498"/>
                    <a:gd name="connsiteX12" fmla="*/ 15647 w 44412"/>
                    <a:gd name="connsiteY12" fmla="*/ 30327 h 30498"/>
                    <a:gd name="connsiteX13" fmla="*/ 9116 w 44412"/>
                    <a:gd name="connsiteY13" fmla="*/ 26930 h 30498"/>
                    <a:gd name="connsiteX14" fmla="*/ 5459 w 44412"/>
                    <a:gd name="connsiteY14" fmla="*/ 23534 h 30498"/>
                    <a:gd name="connsiteX15" fmla="*/ 756 w 44412"/>
                    <a:gd name="connsiteY15" fmla="*/ 19093 h 30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4412" h="30498">
                      <a:moveTo>
                        <a:pt x="756" y="19093"/>
                      </a:moveTo>
                      <a:cubicBezTo>
                        <a:pt x="-289" y="17786"/>
                        <a:pt x="-28" y="16480"/>
                        <a:pt x="234" y="14913"/>
                      </a:cubicBezTo>
                      <a:cubicBezTo>
                        <a:pt x="1018" y="10471"/>
                        <a:pt x="2062" y="6814"/>
                        <a:pt x="5981" y="4201"/>
                      </a:cubicBezTo>
                      <a:cubicBezTo>
                        <a:pt x="8855" y="2372"/>
                        <a:pt x="11729" y="1066"/>
                        <a:pt x="15125" y="544"/>
                      </a:cubicBezTo>
                      <a:cubicBezTo>
                        <a:pt x="19305" y="-501"/>
                        <a:pt x="22179" y="21"/>
                        <a:pt x="26098" y="1589"/>
                      </a:cubicBezTo>
                      <a:cubicBezTo>
                        <a:pt x="29494" y="2895"/>
                        <a:pt x="32890" y="3156"/>
                        <a:pt x="35765" y="4985"/>
                      </a:cubicBezTo>
                      <a:cubicBezTo>
                        <a:pt x="37332" y="6030"/>
                        <a:pt x="38638" y="6814"/>
                        <a:pt x="40206" y="7597"/>
                      </a:cubicBezTo>
                      <a:cubicBezTo>
                        <a:pt x="41512" y="8120"/>
                        <a:pt x="42557" y="8904"/>
                        <a:pt x="43341" y="10210"/>
                      </a:cubicBezTo>
                      <a:cubicBezTo>
                        <a:pt x="44908" y="12823"/>
                        <a:pt x="45169" y="17003"/>
                        <a:pt x="41250" y="17003"/>
                      </a:cubicBezTo>
                      <a:cubicBezTo>
                        <a:pt x="39683" y="17003"/>
                        <a:pt x="38638" y="17003"/>
                        <a:pt x="37332" y="17786"/>
                      </a:cubicBezTo>
                      <a:cubicBezTo>
                        <a:pt x="35765" y="18831"/>
                        <a:pt x="34981" y="20660"/>
                        <a:pt x="33674" y="21966"/>
                      </a:cubicBezTo>
                      <a:cubicBezTo>
                        <a:pt x="30539" y="25363"/>
                        <a:pt x="26359" y="28237"/>
                        <a:pt x="21918" y="29543"/>
                      </a:cubicBezTo>
                      <a:cubicBezTo>
                        <a:pt x="19828" y="30065"/>
                        <a:pt x="17738" y="30849"/>
                        <a:pt x="15647" y="30327"/>
                      </a:cubicBezTo>
                      <a:cubicBezTo>
                        <a:pt x="13296" y="29543"/>
                        <a:pt x="10945" y="28237"/>
                        <a:pt x="9116" y="26930"/>
                      </a:cubicBezTo>
                      <a:cubicBezTo>
                        <a:pt x="7810" y="25885"/>
                        <a:pt x="6765" y="24579"/>
                        <a:pt x="5459" y="23534"/>
                      </a:cubicBezTo>
                      <a:cubicBezTo>
                        <a:pt x="3630" y="21966"/>
                        <a:pt x="2062" y="20660"/>
                        <a:pt x="756" y="190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BCF29D83-C4F5-75B7-71C2-E1A9E7FABF7B}"/>
                    </a:ext>
                  </a:extLst>
                </p:cNvPr>
                <p:cNvSpPr/>
                <p:nvPr/>
              </p:nvSpPr>
              <p:spPr>
                <a:xfrm>
                  <a:off x="6123079" y="2225291"/>
                  <a:ext cx="39322" cy="30261"/>
                </a:xfrm>
                <a:custGeom>
                  <a:avLst/>
                  <a:gdLst>
                    <a:gd name="connsiteX0" fmla="*/ 15403 w 39322"/>
                    <a:gd name="connsiteY0" fmla="*/ 23333 h 30261"/>
                    <a:gd name="connsiteX1" fmla="*/ 8611 w 39322"/>
                    <a:gd name="connsiteY1" fmla="*/ 22027 h 30261"/>
                    <a:gd name="connsiteX2" fmla="*/ 4431 w 39322"/>
                    <a:gd name="connsiteY2" fmla="*/ 17847 h 30261"/>
                    <a:gd name="connsiteX3" fmla="*/ 251 w 39322"/>
                    <a:gd name="connsiteY3" fmla="*/ 12883 h 30261"/>
                    <a:gd name="connsiteX4" fmla="*/ 3908 w 39322"/>
                    <a:gd name="connsiteY4" fmla="*/ 8442 h 30261"/>
                    <a:gd name="connsiteX5" fmla="*/ 2602 w 39322"/>
                    <a:gd name="connsiteY5" fmla="*/ 6352 h 30261"/>
                    <a:gd name="connsiteX6" fmla="*/ 2864 w 39322"/>
                    <a:gd name="connsiteY6" fmla="*/ 4523 h 30261"/>
                    <a:gd name="connsiteX7" fmla="*/ 7827 w 39322"/>
                    <a:gd name="connsiteY7" fmla="*/ 604 h 30261"/>
                    <a:gd name="connsiteX8" fmla="*/ 13314 w 39322"/>
                    <a:gd name="connsiteY8" fmla="*/ 2172 h 30261"/>
                    <a:gd name="connsiteX9" fmla="*/ 19584 w 39322"/>
                    <a:gd name="connsiteY9" fmla="*/ 6613 h 30261"/>
                    <a:gd name="connsiteX10" fmla="*/ 31340 w 39322"/>
                    <a:gd name="connsiteY10" fmla="*/ 13928 h 30261"/>
                    <a:gd name="connsiteX11" fmla="*/ 38916 w 39322"/>
                    <a:gd name="connsiteY11" fmla="*/ 22288 h 30261"/>
                    <a:gd name="connsiteX12" fmla="*/ 37349 w 39322"/>
                    <a:gd name="connsiteY12" fmla="*/ 28036 h 30261"/>
                    <a:gd name="connsiteX13" fmla="*/ 28989 w 39322"/>
                    <a:gd name="connsiteY13" fmla="*/ 30126 h 30261"/>
                    <a:gd name="connsiteX14" fmla="*/ 21151 w 39322"/>
                    <a:gd name="connsiteY14" fmla="*/ 25685 h 30261"/>
                    <a:gd name="connsiteX15" fmla="*/ 15403 w 39322"/>
                    <a:gd name="connsiteY15" fmla="*/ 23333 h 30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322" h="30261">
                      <a:moveTo>
                        <a:pt x="15403" y="23333"/>
                      </a:moveTo>
                      <a:cubicBezTo>
                        <a:pt x="13314" y="23333"/>
                        <a:pt x="10440" y="23333"/>
                        <a:pt x="8611" y="22027"/>
                      </a:cubicBezTo>
                      <a:cubicBezTo>
                        <a:pt x="7043" y="20982"/>
                        <a:pt x="5998" y="18892"/>
                        <a:pt x="4431" y="17847"/>
                      </a:cubicBezTo>
                      <a:cubicBezTo>
                        <a:pt x="2864" y="16541"/>
                        <a:pt x="773" y="14973"/>
                        <a:pt x="251" y="12883"/>
                      </a:cubicBezTo>
                      <a:cubicBezTo>
                        <a:pt x="-1055" y="9487"/>
                        <a:pt x="3124" y="10793"/>
                        <a:pt x="3908" y="8442"/>
                      </a:cubicBezTo>
                      <a:cubicBezTo>
                        <a:pt x="3908" y="8181"/>
                        <a:pt x="2602" y="6874"/>
                        <a:pt x="2602" y="6352"/>
                      </a:cubicBezTo>
                      <a:cubicBezTo>
                        <a:pt x="2341" y="5568"/>
                        <a:pt x="2341" y="5046"/>
                        <a:pt x="2864" y="4523"/>
                      </a:cubicBezTo>
                      <a:cubicBezTo>
                        <a:pt x="4170" y="2955"/>
                        <a:pt x="6521" y="1910"/>
                        <a:pt x="7827" y="604"/>
                      </a:cubicBezTo>
                      <a:cubicBezTo>
                        <a:pt x="9917" y="-963"/>
                        <a:pt x="11484" y="865"/>
                        <a:pt x="13314" y="2172"/>
                      </a:cubicBezTo>
                      <a:cubicBezTo>
                        <a:pt x="15403" y="3478"/>
                        <a:pt x="17755" y="4784"/>
                        <a:pt x="19584" y="6613"/>
                      </a:cubicBezTo>
                      <a:cubicBezTo>
                        <a:pt x="22458" y="9748"/>
                        <a:pt x="27160" y="12622"/>
                        <a:pt x="31340" y="13928"/>
                      </a:cubicBezTo>
                      <a:cubicBezTo>
                        <a:pt x="34997" y="14973"/>
                        <a:pt x="37871" y="18892"/>
                        <a:pt x="38916" y="22288"/>
                      </a:cubicBezTo>
                      <a:cubicBezTo>
                        <a:pt x="39700" y="24378"/>
                        <a:pt x="39439" y="26730"/>
                        <a:pt x="37349" y="28036"/>
                      </a:cubicBezTo>
                      <a:cubicBezTo>
                        <a:pt x="35259" y="29603"/>
                        <a:pt x="31862" y="30648"/>
                        <a:pt x="28989" y="30126"/>
                      </a:cubicBezTo>
                      <a:cubicBezTo>
                        <a:pt x="26376" y="29603"/>
                        <a:pt x="23502" y="27252"/>
                        <a:pt x="21151" y="25685"/>
                      </a:cubicBezTo>
                      <a:cubicBezTo>
                        <a:pt x="19845" y="24378"/>
                        <a:pt x="18016" y="23595"/>
                        <a:pt x="15403" y="233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9557B17F-F18D-5EAF-644B-A9E7A1E0EF29}"/>
                    </a:ext>
                  </a:extLst>
                </p:cNvPr>
                <p:cNvSpPr/>
                <p:nvPr/>
              </p:nvSpPr>
              <p:spPr>
                <a:xfrm>
                  <a:off x="5970307" y="2110604"/>
                  <a:ext cx="130342" cy="112080"/>
                </a:xfrm>
                <a:custGeom>
                  <a:avLst/>
                  <a:gdLst>
                    <a:gd name="connsiteX0" fmla="*/ 50611 w 130342"/>
                    <a:gd name="connsiteY0" fmla="*/ 96481 h 112080"/>
                    <a:gd name="connsiteX1" fmla="*/ 49827 w 130342"/>
                    <a:gd name="connsiteY1" fmla="*/ 93868 h 112080"/>
                    <a:gd name="connsiteX2" fmla="*/ 46692 w 130342"/>
                    <a:gd name="connsiteY2" fmla="*/ 92562 h 112080"/>
                    <a:gd name="connsiteX3" fmla="*/ 50872 w 130342"/>
                    <a:gd name="connsiteY3" fmla="*/ 90995 h 112080"/>
                    <a:gd name="connsiteX4" fmla="*/ 55836 w 130342"/>
                    <a:gd name="connsiteY4" fmla="*/ 89949 h 112080"/>
                    <a:gd name="connsiteX5" fmla="*/ 48782 w 130342"/>
                    <a:gd name="connsiteY5" fmla="*/ 86553 h 112080"/>
                    <a:gd name="connsiteX6" fmla="*/ 52178 w 130342"/>
                    <a:gd name="connsiteY6" fmla="*/ 79499 h 112080"/>
                    <a:gd name="connsiteX7" fmla="*/ 52701 w 130342"/>
                    <a:gd name="connsiteY7" fmla="*/ 76626 h 112080"/>
                    <a:gd name="connsiteX8" fmla="*/ 50088 w 130342"/>
                    <a:gd name="connsiteY8" fmla="*/ 78454 h 112080"/>
                    <a:gd name="connsiteX9" fmla="*/ 47476 w 130342"/>
                    <a:gd name="connsiteY9" fmla="*/ 80022 h 112080"/>
                    <a:gd name="connsiteX10" fmla="*/ 42773 w 130342"/>
                    <a:gd name="connsiteY10" fmla="*/ 78977 h 112080"/>
                    <a:gd name="connsiteX11" fmla="*/ 36765 w 130342"/>
                    <a:gd name="connsiteY11" fmla="*/ 73229 h 112080"/>
                    <a:gd name="connsiteX12" fmla="*/ 26837 w 130342"/>
                    <a:gd name="connsiteY12" fmla="*/ 77671 h 112080"/>
                    <a:gd name="connsiteX13" fmla="*/ 20566 w 130342"/>
                    <a:gd name="connsiteY13" fmla="*/ 71923 h 112080"/>
                    <a:gd name="connsiteX14" fmla="*/ 450 w 130342"/>
                    <a:gd name="connsiteY14" fmla="*/ 66698 h 112080"/>
                    <a:gd name="connsiteX15" fmla="*/ 9071 w 130342"/>
                    <a:gd name="connsiteY15" fmla="*/ 50761 h 112080"/>
                    <a:gd name="connsiteX16" fmla="*/ 16125 w 130342"/>
                    <a:gd name="connsiteY16" fmla="*/ 51284 h 112080"/>
                    <a:gd name="connsiteX17" fmla="*/ 21350 w 130342"/>
                    <a:gd name="connsiteY17" fmla="*/ 50761 h 112080"/>
                    <a:gd name="connsiteX18" fmla="*/ 22918 w 130342"/>
                    <a:gd name="connsiteY18" fmla="*/ 39527 h 112080"/>
                    <a:gd name="connsiteX19" fmla="*/ 27621 w 130342"/>
                    <a:gd name="connsiteY19" fmla="*/ 37176 h 112080"/>
                    <a:gd name="connsiteX20" fmla="*/ 31540 w 130342"/>
                    <a:gd name="connsiteY20" fmla="*/ 34041 h 112080"/>
                    <a:gd name="connsiteX21" fmla="*/ 32323 w 130342"/>
                    <a:gd name="connsiteY21" fmla="*/ 29861 h 112080"/>
                    <a:gd name="connsiteX22" fmla="*/ 35197 w 130342"/>
                    <a:gd name="connsiteY22" fmla="*/ 26465 h 112080"/>
                    <a:gd name="connsiteX23" fmla="*/ 23179 w 130342"/>
                    <a:gd name="connsiteY23" fmla="*/ 26465 h 112080"/>
                    <a:gd name="connsiteX24" fmla="*/ 25269 w 130342"/>
                    <a:gd name="connsiteY24" fmla="*/ 19411 h 112080"/>
                    <a:gd name="connsiteX25" fmla="*/ 31017 w 130342"/>
                    <a:gd name="connsiteY25" fmla="*/ 17060 h 112080"/>
                    <a:gd name="connsiteX26" fmla="*/ 35981 w 130342"/>
                    <a:gd name="connsiteY26" fmla="*/ 15492 h 112080"/>
                    <a:gd name="connsiteX27" fmla="*/ 38071 w 130342"/>
                    <a:gd name="connsiteY27" fmla="*/ 6609 h 112080"/>
                    <a:gd name="connsiteX28" fmla="*/ 50611 w 130342"/>
                    <a:gd name="connsiteY28" fmla="*/ 1646 h 112080"/>
                    <a:gd name="connsiteX29" fmla="*/ 62106 w 130342"/>
                    <a:gd name="connsiteY29" fmla="*/ 1123 h 112080"/>
                    <a:gd name="connsiteX30" fmla="*/ 73601 w 130342"/>
                    <a:gd name="connsiteY30" fmla="*/ 601 h 112080"/>
                    <a:gd name="connsiteX31" fmla="*/ 83791 w 130342"/>
                    <a:gd name="connsiteY31" fmla="*/ 339 h 112080"/>
                    <a:gd name="connsiteX32" fmla="*/ 94763 w 130342"/>
                    <a:gd name="connsiteY32" fmla="*/ 5042 h 112080"/>
                    <a:gd name="connsiteX33" fmla="*/ 105736 w 130342"/>
                    <a:gd name="connsiteY33" fmla="*/ 8177 h 112080"/>
                    <a:gd name="connsiteX34" fmla="*/ 100772 w 130342"/>
                    <a:gd name="connsiteY34" fmla="*/ 9483 h 112080"/>
                    <a:gd name="connsiteX35" fmla="*/ 95024 w 130342"/>
                    <a:gd name="connsiteY35" fmla="*/ 10790 h 112080"/>
                    <a:gd name="connsiteX36" fmla="*/ 101817 w 130342"/>
                    <a:gd name="connsiteY36" fmla="*/ 17582 h 112080"/>
                    <a:gd name="connsiteX37" fmla="*/ 88493 w 130342"/>
                    <a:gd name="connsiteY37" fmla="*/ 20717 h 112080"/>
                    <a:gd name="connsiteX38" fmla="*/ 94502 w 130342"/>
                    <a:gd name="connsiteY38" fmla="*/ 27249 h 112080"/>
                    <a:gd name="connsiteX39" fmla="*/ 92151 w 130342"/>
                    <a:gd name="connsiteY39" fmla="*/ 28555 h 112080"/>
                    <a:gd name="connsiteX40" fmla="*/ 90060 w 130342"/>
                    <a:gd name="connsiteY40" fmla="*/ 30384 h 112080"/>
                    <a:gd name="connsiteX41" fmla="*/ 83791 w 130342"/>
                    <a:gd name="connsiteY41" fmla="*/ 30645 h 112080"/>
                    <a:gd name="connsiteX42" fmla="*/ 86142 w 130342"/>
                    <a:gd name="connsiteY42" fmla="*/ 36915 h 112080"/>
                    <a:gd name="connsiteX43" fmla="*/ 86664 w 130342"/>
                    <a:gd name="connsiteY43" fmla="*/ 42924 h 112080"/>
                    <a:gd name="connsiteX44" fmla="*/ 87448 w 130342"/>
                    <a:gd name="connsiteY44" fmla="*/ 52851 h 112080"/>
                    <a:gd name="connsiteX45" fmla="*/ 85880 w 130342"/>
                    <a:gd name="connsiteY45" fmla="*/ 61995 h 112080"/>
                    <a:gd name="connsiteX46" fmla="*/ 94502 w 130342"/>
                    <a:gd name="connsiteY46" fmla="*/ 72968 h 112080"/>
                    <a:gd name="connsiteX47" fmla="*/ 101294 w 130342"/>
                    <a:gd name="connsiteY47" fmla="*/ 83679 h 112080"/>
                    <a:gd name="connsiteX48" fmla="*/ 108871 w 130342"/>
                    <a:gd name="connsiteY48" fmla="*/ 90472 h 112080"/>
                    <a:gd name="connsiteX49" fmla="*/ 116447 w 130342"/>
                    <a:gd name="connsiteY49" fmla="*/ 96742 h 112080"/>
                    <a:gd name="connsiteX50" fmla="*/ 126375 w 130342"/>
                    <a:gd name="connsiteY50" fmla="*/ 101445 h 112080"/>
                    <a:gd name="connsiteX51" fmla="*/ 129771 w 130342"/>
                    <a:gd name="connsiteY51" fmla="*/ 107976 h 112080"/>
                    <a:gd name="connsiteX52" fmla="*/ 121411 w 130342"/>
                    <a:gd name="connsiteY52" fmla="*/ 110327 h 112080"/>
                    <a:gd name="connsiteX53" fmla="*/ 113573 w 130342"/>
                    <a:gd name="connsiteY53" fmla="*/ 109021 h 112080"/>
                    <a:gd name="connsiteX54" fmla="*/ 107564 w 130342"/>
                    <a:gd name="connsiteY54" fmla="*/ 111111 h 112080"/>
                    <a:gd name="connsiteX55" fmla="*/ 100772 w 130342"/>
                    <a:gd name="connsiteY55" fmla="*/ 105886 h 112080"/>
                    <a:gd name="connsiteX56" fmla="*/ 94502 w 130342"/>
                    <a:gd name="connsiteY56" fmla="*/ 111372 h 112080"/>
                    <a:gd name="connsiteX57" fmla="*/ 86925 w 130342"/>
                    <a:gd name="connsiteY57" fmla="*/ 107454 h 112080"/>
                    <a:gd name="connsiteX58" fmla="*/ 79872 w 130342"/>
                    <a:gd name="connsiteY58" fmla="*/ 111895 h 112080"/>
                    <a:gd name="connsiteX59" fmla="*/ 72034 w 130342"/>
                    <a:gd name="connsiteY59" fmla="*/ 107976 h 112080"/>
                    <a:gd name="connsiteX60" fmla="*/ 59232 w 130342"/>
                    <a:gd name="connsiteY60" fmla="*/ 106670 h 112080"/>
                    <a:gd name="connsiteX61" fmla="*/ 49044 w 130342"/>
                    <a:gd name="connsiteY61" fmla="*/ 105102 h 112080"/>
                    <a:gd name="connsiteX62" fmla="*/ 44602 w 130342"/>
                    <a:gd name="connsiteY62" fmla="*/ 100400 h 112080"/>
                    <a:gd name="connsiteX63" fmla="*/ 47737 w 130342"/>
                    <a:gd name="connsiteY63" fmla="*/ 98832 h 112080"/>
                    <a:gd name="connsiteX64" fmla="*/ 50611 w 130342"/>
                    <a:gd name="connsiteY64" fmla="*/ 96481 h 11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130342" h="112080">
                      <a:moveTo>
                        <a:pt x="50611" y="96481"/>
                      </a:moveTo>
                      <a:cubicBezTo>
                        <a:pt x="51656" y="94913"/>
                        <a:pt x="51395" y="94391"/>
                        <a:pt x="49827" y="93868"/>
                      </a:cubicBezTo>
                      <a:cubicBezTo>
                        <a:pt x="48782" y="93346"/>
                        <a:pt x="47737" y="92823"/>
                        <a:pt x="46692" y="92562"/>
                      </a:cubicBezTo>
                      <a:cubicBezTo>
                        <a:pt x="46169" y="89949"/>
                        <a:pt x="49304" y="90472"/>
                        <a:pt x="50872" y="90995"/>
                      </a:cubicBezTo>
                      <a:cubicBezTo>
                        <a:pt x="51917" y="91256"/>
                        <a:pt x="56359" y="92040"/>
                        <a:pt x="55836" y="89949"/>
                      </a:cubicBezTo>
                      <a:cubicBezTo>
                        <a:pt x="53223" y="89949"/>
                        <a:pt x="50611" y="88643"/>
                        <a:pt x="48782" y="86553"/>
                      </a:cubicBezTo>
                      <a:cubicBezTo>
                        <a:pt x="46692" y="84202"/>
                        <a:pt x="50611" y="81328"/>
                        <a:pt x="52178" y="79499"/>
                      </a:cubicBezTo>
                      <a:cubicBezTo>
                        <a:pt x="52178" y="78716"/>
                        <a:pt x="52701" y="77409"/>
                        <a:pt x="52701" y="76626"/>
                      </a:cubicBezTo>
                      <a:cubicBezTo>
                        <a:pt x="51656" y="76887"/>
                        <a:pt x="50872" y="77671"/>
                        <a:pt x="50088" y="78454"/>
                      </a:cubicBezTo>
                      <a:cubicBezTo>
                        <a:pt x="49304" y="79238"/>
                        <a:pt x="48521" y="79499"/>
                        <a:pt x="47476" y="80022"/>
                      </a:cubicBezTo>
                      <a:cubicBezTo>
                        <a:pt x="45647" y="80806"/>
                        <a:pt x="43818" y="81067"/>
                        <a:pt x="42773" y="78977"/>
                      </a:cubicBezTo>
                      <a:cubicBezTo>
                        <a:pt x="41467" y="76364"/>
                        <a:pt x="40944" y="71662"/>
                        <a:pt x="36765" y="73229"/>
                      </a:cubicBezTo>
                      <a:cubicBezTo>
                        <a:pt x="33891" y="74274"/>
                        <a:pt x="29972" y="79238"/>
                        <a:pt x="26837" y="77671"/>
                      </a:cubicBezTo>
                      <a:cubicBezTo>
                        <a:pt x="23963" y="76364"/>
                        <a:pt x="23963" y="72707"/>
                        <a:pt x="20566" y="71923"/>
                      </a:cubicBezTo>
                      <a:cubicBezTo>
                        <a:pt x="14297" y="70617"/>
                        <a:pt x="3062" y="75319"/>
                        <a:pt x="450" y="66698"/>
                      </a:cubicBezTo>
                      <a:cubicBezTo>
                        <a:pt x="-1379" y="60689"/>
                        <a:pt x="2540" y="51806"/>
                        <a:pt x="9071" y="50761"/>
                      </a:cubicBezTo>
                      <a:cubicBezTo>
                        <a:pt x="11422" y="50500"/>
                        <a:pt x="13774" y="51023"/>
                        <a:pt x="16125" y="51284"/>
                      </a:cubicBezTo>
                      <a:cubicBezTo>
                        <a:pt x="17693" y="51545"/>
                        <a:pt x="20044" y="52068"/>
                        <a:pt x="21350" y="50761"/>
                      </a:cubicBezTo>
                      <a:cubicBezTo>
                        <a:pt x="23702" y="48410"/>
                        <a:pt x="22918" y="42663"/>
                        <a:pt x="22918" y="39527"/>
                      </a:cubicBezTo>
                      <a:cubicBezTo>
                        <a:pt x="24485" y="39266"/>
                        <a:pt x="26053" y="37699"/>
                        <a:pt x="27621" y="37176"/>
                      </a:cubicBezTo>
                      <a:cubicBezTo>
                        <a:pt x="28927" y="36654"/>
                        <a:pt x="31017" y="35609"/>
                        <a:pt x="31540" y="34041"/>
                      </a:cubicBezTo>
                      <a:cubicBezTo>
                        <a:pt x="31800" y="32474"/>
                        <a:pt x="31017" y="31167"/>
                        <a:pt x="32323" y="29861"/>
                      </a:cubicBezTo>
                      <a:cubicBezTo>
                        <a:pt x="33107" y="28816"/>
                        <a:pt x="35719" y="28294"/>
                        <a:pt x="35197" y="26465"/>
                      </a:cubicBezTo>
                      <a:cubicBezTo>
                        <a:pt x="31278" y="26465"/>
                        <a:pt x="26837" y="27510"/>
                        <a:pt x="23179" y="26465"/>
                      </a:cubicBezTo>
                      <a:cubicBezTo>
                        <a:pt x="18999" y="25420"/>
                        <a:pt x="23440" y="20717"/>
                        <a:pt x="25269" y="19411"/>
                      </a:cubicBezTo>
                      <a:cubicBezTo>
                        <a:pt x="27098" y="18105"/>
                        <a:pt x="28927" y="17582"/>
                        <a:pt x="31017" y="17060"/>
                      </a:cubicBezTo>
                      <a:cubicBezTo>
                        <a:pt x="32584" y="16798"/>
                        <a:pt x="34675" y="16537"/>
                        <a:pt x="35981" y="15492"/>
                      </a:cubicBezTo>
                      <a:cubicBezTo>
                        <a:pt x="38332" y="13141"/>
                        <a:pt x="36242" y="9222"/>
                        <a:pt x="38071" y="6609"/>
                      </a:cubicBezTo>
                      <a:cubicBezTo>
                        <a:pt x="40683" y="3213"/>
                        <a:pt x="46692" y="2168"/>
                        <a:pt x="50611" y="1646"/>
                      </a:cubicBezTo>
                      <a:cubicBezTo>
                        <a:pt x="54529" y="862"/>
                        <a:pt x="58187" y="1123"/>
                        <a:pt x="62106" y="1123"/>
                      </a:cubicBezTo>
                      <a:cubicBezTo>
                        <a:pt x="66025" y="862"/>
                        <a:pt x="69944" y="862"/>
                        <a:pt x="73601" y="601"/>
                      </a:cubicBezTo>
                      <a:cubicBezTo>
                        <a:pt x="76998" y="339"/>
                        <a:pt x="80394" y="-444"/>
                        <a:pt x="83791" y="339"/>
                      </a:cubicBezTo>
                      <a:cubicBezTo>
                        <a:pt x="87709" y="1384"/>
                        <a:pt x="91105" y="3997"/>
                        <a:pt x="94763" y="5042"/>
                      </a:cubicBezTo>
                      <a:cubicBezTo>
                        <a:pt x="98420" y="6087"/>
                        <a:pt x="102078" y="6871"/>
                        <a:pt x="105736" y="8177"/>
                      </a:cubicBezTo>
                      <a:cubicBezTo>
                        <a:pt x="104168" y="9483"/>
                        <a:pt x="102601" y="9483"/>
                        <a:pt x="100772" y="9483"/>
                      </a:cubicBezTo>
                      <a:cubicBezTo>
                        <a:pt x="98943" y="9483"/>
                        <a:pt x="95808" y="8961"/>
                        <a:pt x="95024" y="10790"/>
                      </a:cubicBezTo>
                      <a:cubicBezTo>
                        <a:pt x="92673" y="14970"/>
                        <a:pt x="105213" y="11573"/>
                        <a:pt x="101817" y="17582"/>
                      </a:cubicBezTo>
                      <a:cubicBezTo>
                        <a:pt x="98943" y="22546"/>
                        <a:pt x="92411" y="18105"/>
                        <a:pt x="88493" y="20717"/>
                      </a:cubicBezTo>
                      <a:cubicBezTo>
                        <a:pt x="84051" y="23330"/>
                        <a:pt x="96069" y="24636"/>
                        <a:pt x="94502" y="27249"/>
                      </a:cubicBezTo>
                      <a:cubicBezTo>
                        <a:pt x="94241" y="27771"/>
                        <a:pt x="92673" y="28032"/>
                        <a:pt x="92151" y="28555"/>
                      </a:cubicBezTo>
                      <a:cubicBezTo>
                        <a:pt x="91367" y="29077"/>
                        <a:pt x="90844" y="30122"/>
                        <a:pt x="90060" y="30384"/>
                      </a:cubicBezTo>
                      <a:cubicBezTo>
                        <a:pt x="87970" y="31429"/>
                        <a:pt x="85880" y="30122"/>
                        <a:pt x="83791" y="30645"/>
                      </a:cubicBezTo>
                      <a:cubicBezTo>
                        <a:pt x="84835" y="32474"/>
                        <a:pt x="86664" y="34564"/>
                        <a:pt x="86142" y="36915"/>
                      </a:cubicBezTo>
                      <a:cubicBezTo>
                        <a:pt x="85619" y="39266"/>
                        <a:pt x="85880" y="40572"/>
                        <a:pt x="86664" y="42924"/>
                      </a:cubicBezTo>
                      <a:cubicBezTo>
                        <a:pt x="87709" y="46059"/>
                        <a:pt x="88754" y="49455"/>
                        <a:pt x="87448" y="52851"/>
                      </a:cubicBezTo>
                      <a:cubicBezTo>
                        <a:pt x="86142" y="55986"/>
                        <a:pt x="84574" y="58338"/>
                        <a:pt x="85880" y="61995"/>
                      </a:cubicBezTo>
                      <a:cubicBezTo>
                        <a:pt x="87448" y="66437"/>
                        <a:pt x="91628" y="69572"/>
                        <a:pt x="94502" y="72968"/>
                      </a:cubicBezTo>
                      <a:cubicBezTo>
                        <a:pt x="97376" y="76103"/>
                        <a:pt x="98943" y="80022"/>
                        <a:pt x="101294" y="83679"/>
                      </a:cubicBezTo>
                      <a:cubicBezTo>
                        <a:pt x="103123" y="86814"/>
                        <a:pt x="105736" y="88643"/>
                        <a:pt x="108871" y="90472"/>
                      </a:cubicBezTo>
                      <a:cubicBezTo>
                        <a:pt x="111745" y="92040"/>
                        <a:pt x="113835" y="94391"/>
                        <a:pt x="116447" y="96742"/>
                      </a:cubicBezTo>
                      <a:cubicBezTo>
                        <a:pt x="119321" y="99355"/>
                        <a:pt x="122717" y="100400"/>
                        <a:pt x="126375" y="101445"/>
                      </a:cubicBezTo>
                      <a:cubicBezTo>
                        <a:pt x="129510" y="102490"/>
                        <a:pt x="131339" y="104841"/>
                        <a:pt x="129771" y="107976"/>
                      </a:cubicBezTo>
                      <a:cubicBezTo>
                        <a:pt x="128204" y="111634"/>
                        <a:pt x="124807" y="111895"/>
                        <a:pt x="121411" y="110327"/>
                      </a:cubicBezTo>
                      <a:cubicBezTo>
                        <a:pt x="118798" y="109021"/>
                        <a:pt x="116186" y="106670"/>
                        <a:pt x="113573" y="109021"/>
                      </a:cubicBezTo>
                      <a:cubicBezTo>
                        <a:pt x="111745" y="110850"/>
                        <a:pt x="110177" y="113462"/>
                        <a:pt x="107564" y="111111"/>
                      </a:cubicBezTo>
                      <a:cubicBezTo>
                        <a:pt x="105997" y="109544"/>
                        <a:pt x="103646" y="104841"/>
                        <a:pt x="100772" y="105886"/>
                      </a:cubicBezTo>
                      <a:cubicBezTo>
                        <a:pt x="98160" y="106931"/>
                        <a:pt x="97376" y="111372"/>
                        <a:pt x="94502" y="111372"/>
                      </a:cubicBezTo>
                      <a:cubicBezTo>
                        <a:pt x="91628" y="111372"/>
                        <a:pt x="90060" y="107454"/>
                        <a:pt x="86925" y="107454"/>
                      </a:cubicBezTo>
                      <a:cubicBezTo>
                        <a:pt x="83791" y="107454"/>
                        <a:pt x="82484" y="111111"/>
                        <a:pt x="79872" y="111895"/>
                      </a:cubicBezTo>
                      <a:cubicBezTo>
                        <a:pt x="76998" y="112940"/>
                        <a:pt x="74124" y="109282"/>
                        <a:pt x="72034" y="107976"/>
                      </a:cubicBezTo>
                      <a:cubicBezTo>
                        <a:pt x="68115" y="105364"/>
                        <a:pt x="63413" y="107454"/>
                        <a:pt x="59232" y="106670"/>
                      </a:cubicBezTo>
                      <a:cubicBezTo>
                        <a:pt x="55575" y="106147"/>
                        <a:pt x="52440" y="106409"/>
                        <a:pt x="49044" y="105102"/>
                      </a:cubicBezTo>
                      <a:cubicBezTo>
                        <a:pt x="46953" y="104318"/>
                        <a:pt x="44079" y="103273"/>
                        <a:pt x="44602" y="100400"/>
                      </a:cubicBezTo>
                      <a:cubicBezTo>
                        <a:pt x="44863" y="98832"/>
                        <a:pt x="46431" y="99093"/>
                        <a:pt x="47737" y="98832"/>
                      </a:cubicBezTo>
                      <a:cubicBezTo>
                        <a:pt x="48521" y="98310"/>
                        <a:pt x="49827" y="97787"/>
                        <a:pt x="50611" y="964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4C35B7E2-0037-1E17-B8D3-F5046FF3A59B}"/>
                    </a:ext>
                  </a:extLst>
                </p:cNvPr>
                <p:cNvSpPr/>
                <p:nvPr/>
              </p:nvSpPr>
              <p:spPr>
                <a:xfrm>
                  <a:off x="6021088" y="1949680"/>
                  <a:ext cx="324425" cy="164402"/>
                </a:xfrm>
                <a:custGeom>
                  <a:avLst/>
                  <a:gdLst>
                    <a:gd name="connsiteX0" fmla="*/ 92314 w 324425"/>
                    <a:gd name="connsiteY0" fmla="*/ 62249 h 164402"/>
                    <a:gd name="connsiteX1" fmla="*/ 92053 w 324425"/>
                    <a:gd name="connsiteY1" fmla="*/ 65384 h 164402"/>
                    <a:gd name="connsiteX2" fmla="*/ 87089 w 324425"/>
                    <a:gd name="connsiteY2" fmla="*/ 67474 h 164402"/>
                    <a:gd name="connsiteX3" fmla="*/ 84999 w 324425"/>
                    <a:gd name="connsiteY3" fmla="*/ 68780 h 164402"/>
                    <a:gd name="connsiteX4" fmla="*/ 82387 w 324425"/>
                    <a:gd name="connsiteY4" fmla="*/ 69825 h 164402"/>
                    <a:gd name="connsiteX5" fmla="*/ 83171 w 324425"/>
                    <a:gd name="connsiteY5" fmla="*/ 74005 h 164402"/>
                    <a:gd name="connsiteX6" fmla="*/ 84738 w 324425"/>
                    <a:gd name="connsiteY6" fmla="*/ 76618 h 164402"/>
                    <a:gd name="connsiteX7" fmla="*/ 76639 w 324425"/>
                    <a:gd name="connsiteY7" fmla="*/ 73483 h 164402"/>
                    <a:gd name="connsiteX8" fmla="*/ 65144 w 324425"/>
                    <a:gd name="connsiteY8" fmla="*/ 74789 h 164402"/>
                    <a:gd name="connsiteX9" fmla="*/ 62270 w 324425"/>
                    <a:gd name="connsiteY9" fmla="*/ 76618 h 164402"/>
                    <a:gd name="connsiteX10" fmla="*/ 62270 w 324425"/>
                    <a:gd name="connsiteY10" fmla="*/ 78185 h 164402"/>
                    <a:gd name="connsiteX11" fmla="*/ 61486 w 324425"/>
                    <a:gd name="connsiteY11" fmla="*/ 80014 h 164402"/>
                    <a:gd name="connsiteX12" fmla="*/ 57306 w 324425"/>
                    <a:gd name="connsiteY12" fmla="*/ 84455 h 164402"/>
                    <a:gd name="connsiteX13" fmla="*/ 51559 w 324425"/>
                    <a:gd name="connsiteY13" fmla="*/ 82888 h 164402"/>
                    <a:gd name="connsiteX14" fmla="*/ 45811 w 324425"/>
                    <a:gd name="connsiteY14" fmla="*/ 80798 h 164402"/>
                    <a:gd name="connsiteX15" fmla="*/ 43198 w 324425"/>
                    <a:gd name="connsiteY15" fmla="*/ 84717 h 164402"/>
                    <a:gd name="connsiteX16" fmla="*/ 45811 w 324425"/>
                    <a:gd name="connsiteY16" fmla="*/ 92293 h 164402"/>
                    <a:gd name="connsiteX17" fmla="*/ 50775 w 324425"/>
                    <a:gd name="connsiteY17" fmla="*/ 92032 h 164402"/>
                    <a:gd name="connsiteX18" fmla="*/ 55739 w 324425"/>
                    <a:gd name="connsiteY18" fmla="*/ 90725 h 164402"/>
                    <a:gd name="connsiteX19" fmla="*/ 57567 w 324425"/>
                    <a:gd name="connsiteY19" fmla="*/ 93338 h 164402"/>
                    <a:gd name="connsiteX20" fmla="*/ 54171 w 324425"/>
                    <a:gd name="connsiteY20" fmla="*/ 95428 h 164402"/>
                    <a:gd name="connsiteX21" fmla="*/ 45289 w 324425"/>
                    <a:gd name="connsiteY21" fmla="*/ 98041 h 164402"/>
                    <a:gd name="connsiteX22" fmla="*/ 53910 w 324425"/>
                    <a:gd name="connsiteY22" fmla="*/ 100914 h 164402"/>
                    <a:gd name="connsiteX23" fmla="*/ 59658 w 324425"/>
                    <a:gd name="connsiteY23" fmla="*/ 105617 h 164402"/>
                    <a:gd name="connsiteX24" fmla="*/ 54171 w 324425"/>
                    <a:gd name="connsiteY24" fmla="*/ 105094 h 164402"/>
                    <a:gd name="connsiteX25" fmla="*/ 47117 w 324425"/>
                    <a:gd name="connsiteY25" fmla="*/ 104833 h 164402"/>
                    <a:gd name="connsiteX26" fmla="*/ 42154 w 324425"/>
                    <a:gd name="connsiteY26" fmla="*/ 104572 h 164402"/>
                    <a:gd name="connsiteX27" fmla="*/ 38235 w 324425"/>
                    <a:gd name="connsiteY27" fmla="*/ 105617 h 164402"/>
                    <a:gd name="connsiteX28" fmla="*/ 41892 w 324425"/>
                    <a:gd name="connsiteY28" fmla="*/ 111365 h 164402"/>
                    <a:gd name="connsiteX29" fmla="*/ 46595 w 324425"/>
                    <a:gd name="connsiteY29" fmla="*/ 112148 h 164402"/>
                    <a:gd name="connsiteX30" fmla="*/ 51298 w 324425"/>
                    <a:gd name="connsiteY30" fmla="*/ 112671 h 164402"/>
                    <a:gd name="connsiteX31" fmla="*/ 40324 w 324425"/>
                    <a:gd name="connsiteY31" fmla="*/ 114761 h 164402"/>
                    <a:gd name="connsiteX32" fmla="*/ 35622 w 324425"/>
                    <a:gd name="connsiteY32" fmla="*/ 115022 h 164402"/>
                    <a:gd name="connsiteX33" fmla="*/ 31964 w 324425"/>
                    <a:gd name="connsiteY33" fmla="*/ 118157 h 164402"/>
                    <a:gd name="connsiteX34" fmla="*/ 39280 w 324425"/>
                    <a:gd name="connsiteY34" fmla="*/ 119463 h 164402"/>
                    <a:gd name="connsiteX35" fmla="*/ 42154 w 324425"/>
                    <a:gd name="connsiteY35" fmla="*/ 121815 h 164402"/>
                    <a:gd name="connsiteX36" fmla="*/ 33271 w 324425"/>
                    <a:gd name="connsiteY36" fmla="*/ 122860 h 164402"/>
                    <a:gd name="connsiteX37" fmla="*/ 41108 w 324425"/>
                    <a:gd name="connsiteY37" fmla="*/ 127040 h 164402"/>
                    <a:gd name="connsiteX38" fmla="*/ 30920 w 324425"/>
                    <a:gd name="connsiteY38" fmla="*/ 126779 h 164402"/>
                    <a:gd name="connsiteX39" fmla="*/ 24127 w 324425"/>
                    <a:gd name="connsiteY39" fmla="*/ 127562 h 164402"/>
                    <a:gd name="connsiteX40" fmla="*/ 21253 w 324425"/>
                    <a:gd name="connsiteY40" fmla="*/ 132265 h 164402"/>
                    <a:gd name="connsiteX41" fmla="*/ 14983 w 324425"/>
                    <a:gd name="connsiteY41" fmla="*/ 134877 h 164402"/>
                    <a:gd name="connsiteX42" fmla="*/ 9235 w 324425"/>
                    <a:gd name="connsiteY42" fmla="*/ 137490 h 164402"/>
                    <a:gd name="connsiteX43" fmla="*/ 3749 w 324425"/>
                    <a:gd name="connsiteY43" fmla="*/ 139319 h 164402"/>
                    <a:gd name="connsiteX44" fmla="*/ 1136 w 324425"/>
                    <a:gd name="connsiteY44" fmla="*/ 142454 h 164402"/>
                    <a:gd name="connsiteX45" fmla="*/ 12109 w 324425"/>
                    <a:gd name="connsiteY45" fmla="*/ 145850 h 164402"/>
                    <a:gd name="connsiteX46" fmla="*/ 31964 w 324425"/>
                    <a:gd name="connsiteY46" fmla="*/ 145328 h 164402"/>
                    <a:gd name="connsiteX47" fmla="*/ 14722 w 324425"/>
                    <a:gd name="connsiteY47" fmla="*/ 150291 h 164402"/>
                    <a:gd name="connsiteX48" fmla="*/ 6623 w 324425"/>
                    <a:gd name="connsiteY48" fmla="*/ 158390 h 164402"/>
                    <a:gd name="connsiteX49" fmla="*/ 13416 w 324425"/>
                    <a:gd name="connsiteY49" fmla="*/ 159958 h 164402"/>
                    <a:gd name="connsiteX50" fmla="*/ 23082 w 324425"/>
                    <a:gd name="connsiteY50" fmla="*/ 158913 h 164402"/>
                    <a:gd name="connsiteX51" fmla="*/ 31181 w 324425"/>
                    <a:gd name="connsiteY51" fmla="*/ 158652 h 164402"/>
                    <a:gd name="connsiteX52" fmla="*/ 39541 w 324425"/>
                    <a:gd name="connsiteY52" fmla="*/ 159697 h 164402"/>
                    <a:gd name="connsiteX53" fmla="*/ 46595 w 324425"/>
                    <a:gd name="connsiteY53" fmla="*/ 158913 h 164402"/>
                    <a:gd name="connsiteX54" fmla="*/ 51820 w 324425"/>
                    <a:gd name="connsiteY54" fmla="*/ 161787 h 164402"/>
                    <a:gd name="connsiteX55" fmla="*/ 64883 w 324425"/>
                    <a:gd name="connsiteY55" fmla="*/ 163093 h 164402"/>
                    <a:gd name="connsiteX56" fmla="*/ 70369 w 324425"/>
                    <a:gd name="connsiteY56" fmla="*/ 155255 h 164402"/>
                    <a:gd name="connsiteX57" fmla="*/ 66450 w 324425"/>
                    <a:gd name="connsiteY57" fmla="*/ 151859 h 164402"/>
                    <a:gd name="connsiteX58" fmla="*/ 70108 w 324425"/>
                    <a:gd name="connsiteY58" fmla="*/ 151336 h 164402"/>
                    <a:gd name="connsiteX59" fmla="*/ 77162 w 324425"/>
                    <a:gd name="connsiteY59" fmla="*/ 150814 h 164402"/>
                    <a:gd name="connsiteX60" fmla="*/ 80819 w 324425"/>
                    <a:gd name="connsiteY60" fmla="*/ 143760 h 164402"/>
                    <a:gd name="connsiteX61" fmla="*/ 72720 w 324425"/>
                    <a:gd name="connsiteY61" fmla="*/ 140364 h 164402"/>
                    <a:gd name="connsiteX62" fmla="*/ 63054 w 324425"/>
                    <a:gd name="connsiteY62" fmla="*/ 139841 h 164402"/>
                    <a:gd name="connsiteX63" fmla="*/ 74811 w 324425"/>
                    <a:gd name="connsiteY63" fmla="*/ 139580 h 164402"/>
                    <a:gd name="connsiteX64" fmla="*/ 80036 w 324425"/>
                    <a:gd name="connsiteY64" fmla="*/ 140625 h 164402"/>
                    <a:gd name="connsiteX65" fmla="*/ 84999 w 324425"/>
                    <a:gd name="connsiteY65" fmla="*/ 141148 h 164402"/>
                    <a:gd name="connsiteX66" fmla="*/ 86567 w 324425"/>
                    <a:gd name="connsiteY66" fmla="*/ 136445 h 164402"/>
                    <a:gd name="connsiteX67" fmla="*/ 82909 w 324425"/>
                    <a:gd name="connsiteY67" fmla="*/ 132787 h 164402"/>
                    <a:gd name="connsiteX68" fmla="*/ 79774 w 324425"/>
                    <a:gd name="connsiteY68" fmla="*/ 130175 h 164402"/>
                    <a:gd name="connsiteX69" fmla="*/ 82648 w 324425"/>
                    <a:gd name="connsiteY69" fmla="*/ 127824 h 164402"/>
                    <a:gd name="connsiteX70" fmla="*/ 92837 w 324425"/>
                    <a:gd name="connsiteY70" fmla="*/ 132787 h 164402"/>
                    <a:gd name="connsiteX71" fmla="*/ 98846 w 324425"/>
                    <a:gd name="connsiteY71" fmla="*/ 126256 h 164402"/>
                    <a:gd name="connsiteX72" fmla="*/ 103809 w 324425"/>
                    <a:gd name="connsiteY72" fmla="*/ 121553 h 164402"/>
                    <a:gd name="connsiteX73" fmla="*/ 103549 w 324425"/>
                    <a:gd name="connsiteY73" fmla="*/ 117373 h 164402"/>
                    <a:gd name="connsiteX74" fmla="*/ 102503 w 324425"/>
                    <a:gd name="connsiteY74" fmla="*/ 113977 h 164402"/>
                    <a:gd name="connsiteX75" fmla="*/ 97540 w 324425"/>
                    <a:gd name="connsiteY75" fmla="*/ 109013 h 164402"/>
                    <a:gd name="connsiteX76" fmla="*/ 107728 w 324425"/>
                    <a:gd name="connsiteY76" fmla="*/ 110581 h 164402"/>
                    <a:gd name="connsiteX77" fmla="*/ 115827 w 324425"/>
                    <a:gd name="connsiteY77" fmla="*/ 114238 h 164402"/>
                    <a:gd name="connsiteX78" fmla="*/ 116872 w 324425"/>
                    <a:gd name="connsiteY78" fmla="*/ 103788 h 164402"/>
                    <a:gd name="connsiteX79" fmla="*/ 123404 w 324425"/>
                    <a:gd name="connsiteY79" fmla="*/ 106923 h 164402"/>
                    <a:gd name="connsiteX80" fmla="*/ 127062 w 324425"/>
                    <a:gd name="connsiteY80" fmla="*/ 100914 h 164402"/>
                    <a:gd name="connsiteX81" fmla="*/ 131241 w 324425"/>
                    <a:gd name="connsiteY81" fmla="*/ 102221 h 164402"/>
                    <a:gd name="connsiteX82" fmla="*/ 136466 w 324425"/>
                    <a:gd name="connsiteY82" fmla="*/ 101698 h 164402"/>
                    <a:gd name="connsiteX83" fmla="*/ 140907 w 324425"/>
                    <a:gd name="connsiteY83" fmla="*/ 100653 h 164402"/>
                    <a:gd name="connsiteX84" fmla="*/ 142214 w 324425"/>
                    <a:gd name="connsiteY84" fmla="*/ 96473 h 164402"/>
                    <a:gd name="connsiteX85" fmla="*/ 146133 w 324425"/>
                    <a:gd name="connsiteY85" fmla="*/ 93338 h 164402"/>
                    <a:gd name="connsiteX86" fmla="*/ 143520 w 324425"/>
                    <a:gd name="connsiteY86" fmla="*/ 90464 h 164402"/>
                    <a:gd name="connsiteX87" fmla="*/ 138034 w 324425"/>
                    <a:gd name="connsiteY87" fmla="*/ 90464 h 164402"/>
                    <a:gd name="connsiteX88" fmla="*/ 139340 w 324425"/>
                    <a:gd name="connsiteY88" fmla="*/ 88113 h 164402"/>
                    <a:gd name="connsiteX89" fmla="*/ 145872 w 324425"/>
                    <a:gd name="connsiteY89" fmla="*/ 89419 h 164402"/>
                    <a:gd name="connsiteX90" fmla="*/ 150313 w 324425"/>
                    <a:gd name="connsiteY90" fmla="*/ 86807 h 164402"/>
                    <a:gd name="connsiteX91" fmla="*/ 162592 w 324425"/>
                    <a:gd name="connsiteY91" fmla="*/ 79230 h 164402"/>
                    <a:gd name="connsiteX92" fmla="*/ 189240 w 324425"/>
                    <a:gd name="connsiteY92" fmla="*/ 70086 h 164402"/>
                    <a:gd name="connsiteX93" fmla="*/ 204915 w 324425"/>
                    <a:gd name="connsiteY93" fmla="*/ 66429 h 164402"/>
                    <a:gd name="connsiteX94" fmla="*/ 269445 w 324425"/>
                    <a:gd name="connsiteY94" fmla="*/ 49186 h 164402"/>
                    <a:gd name="connsiteX95" fmla="*/ 300273 w 324425"/>
                    <a:gd name="connsiteY95" fmla="*/ 39258 h 164402"/>
                    <a:gd name="connsiteX96" fmla="*/ 321957 w 324425"/>
                    <a:gd name="connsiteY96" fmla="*/ 22277 h 164402"/>
                    <a:gd name="connsiteX97" fmla="*/ 324309 w 324425"/>
                    <a:gd name="connsiteY97" fmla="*/ 12872 h 164402"/>
                    <a:gd name="connsiteX98" fmla="*/ 318822 w 324425"/>
                    <a:gd name="connsiteY98" fmla="*/ 6079 h 164402"/>
                    <a:gd name="connsiteX99" fmla="*/ 305759 w 324425"/>
                    <a:gd name="connsiteY99" fmla="*/ 332 h 164402"/>
                    <a:gd name="connsiteX100" fmla="*/ 298706 w 324425"/>
                    <a:gd name="connsiteY100" fmla="*/ 854 h 164402"/>
                    <a:gd name="connsiteX101" fmla="*/ 290868 w 324425"/>
                    <a:gd name="connsiteY101" fmla="*/ 1899 h 164402"/>
                    <a:gd name="connsiteX102" fmla="*/ 291652 w 324425"/>
                    <a:gd name="connsiteY102" fmla="*/ 1638 h 164402"/>
                    <a:gd name="connsiteX103" fmla="*/ 288516 w 324425"/>
                    <a:gd name="connsiteY103" fmla="*/ 1899 h 164402"/>
                    <a:gd name="connsiteX104" fmla="*/ 282769 w 324425"/>
                    <a:gd name="connsiteY104" fmla="*/ 2422 h 164402"/>
                    <a:gd name="connsiteX105" fmla="*/ 274409 w 324425"/>
                    <a:gd name="connsiteY105" fmla="*/ 5034 h 164402"/>
                    <a:gd name="connsiteX106" fmla="*/ 267094 w 324425"/>
                    <a:gd name="connsiteY106" fmla="*/ 8692 h 164402"/>
                    <a:gd name="connsiteX107" fmla="*/ 262391 w 324425"/>
                    <a:gd name="connsiteY107" fmla="*/ 13394 h 164402"/>
                    <a:gd name="connsiteX108" fmla="*/ 262914 w 324425"/>
                    <a:gd name="connsiteY108" fmla="*/ 19926 h 164402"/>
                    <a:gd name="connsiteX109" fmla="*/ 259778 w 324425"/>
                    <a:gd name="connsiteY109" fmla="*/ 23061 h 164402"/>
                    <a:gd name="connsiteX110" fmla="*/ 250896 w 324425"/>
                    <a:gd name="connsiteY110" fmla="*/ 23844 h 164402"/>
                    <a:gd name="connsiteX111" fmla="*/ 244103 w 324425"/>
                    <a:gd name="connsiteY111" fmla="*/ 24889 h 164402"/>
                    <a:gd name="connsiteX112" fmla="*/ 236005 w 324425"/>
                    <a:gd name="connsiteY112" fmla="*/ 27502 h 164402"/>
                    <a:gd name="connsiteX113" fmla="*/ 223464 w 324425"/>
                    <a:gd name="connsiteY113" fmla="*/ 32466 h 164402"/>
                    <a:gd name="connsiteX114" fmla="*/ 221374 w 324425"/>
                    <a:gd name="connsiteY114" fmla="*/ 33250 h 164402"/>
                    <a:gd name="connsiteX115" fmla="*/ 221636 w 324425"/>
                    <a:gd name="connsiteY115" fmla="*/ 32727 h 164402"/>
                    <a:gd name="connsiteX116" fmla="*/ 220068 w 324425"/>
                    <a:gd name="connsiteY116" fmla="*/ 32988 h 164402"/>
                    <a:gd name="connsiteX117" fmla="*/ 219023 w 324425"/>
                    <a:gd name="connsiteY117" fmla="*/ 32988 h 164402"/>
                    <a:gd name="connsiteX118" fmla="*/ 219023 w 324425"/>
                    <a:gd name="connsiteY118" fmla="*/ 32727 h 164402"/>
                    <a:gd name="connsiteX119" fmla="*/ 216410 w 324425"/>
                    <a:gd name="connsiteY119" fmla="*/ 32727 h 164402"/>
                    <a:gd name="connsiteX120" fmla="*/ 212753 w 324425"/>
                    <a:gd name="connsiteY120" fmla="*/ 31682 h 164402"/>
                    <a:gd name="connsiteX121" fmla="*/ 209095 w 324425"/>
                    <a:gd name="connsiteY121" fmla="*/ 31160 h 164402"/>
                    <a:gd name="connsiteX122" fmla="*/ 205699 w 324425"/>
                    <a:gd name="connsiteY122" fmla="*/ 33511 h 164402"/>
                    <a:gd name="connsiteX123" fmla="*/ 202825 w 324425"/>
                    <a:gd name="connsiteY123" fmla="*/ 35601 h 164402"/>
                    <a:gd name="connsiteX124" fmla="*/ 197339 w 324425"/>
                    <a:gd name="connsiteY124" fmla="*/ 38475 h 164402"/>
                    <a:gd name="connsiteX125" fmla="*/ 195510 w 324425"/>
                    <a:gd name="connsiteY125" fmla="*/ 35340 h 164402"/>
                    <a:gd name="connsiteX126" fmla="*/ 191852 w 324425"/>
                    <a:gd name="connsiteY126" fmla="*/ 34556 h 164402"/>
                    <a:gd name="connsiteX127" fmla="*/ 187933 w 324425"/>
                    <a:gd name="connsiteY127" fmla="*/ 36385 h 164402"/>
                    <a:gd name="connsiteX128" fmla="*/ 185321 w 324425"/>
                    <a:gd name="connsiteY128" fmla="*/ 38475 h 164402"/>
                    <a:gd name="connsiteX129" fmla="*/ 181663 w 324425"/>
                    <a:gd name="connsiteY129" fmla="*/ 38475 h 164402"/>
                    <a:gd name="connsiteX130" fmla="*/ 179835 w 324425"/>
                    <a:gd name="connsiteY130" fmla="*/ 35340 h 164402"/>
                    <a:gd name="connsiteX131" fmla="*/ 171997 w 324425"/>
                    <a:gd name="connsiteY131" fmla="*/ 34295 h 164402"/>
                    <a:gd name="connsiteX132" fmla="*/ 168862 w 324425"/>
                    <a:gd name="connsiteY132" fmla="*/ 32205 h 164402"/>
                    <a:gd name="connsiteX133" fmla="*/ 164682 w 324425"/>
                    <a:gd name="connsiteY133" fmla="*/ 31682 h 164402"/>
                    <a:gd name="connsiteX134" fmla="*/ 158934 w 324425"/>
                    <a:gd name="connsiteY134" fmla="*/ 35601 h 164402"/>
                    <a:gd name="connsiteX135" fmla="*/ 156844 w 324425"/>
                    <a:gd name="connsiteY135" fmla="*/ 43700 h 164402"/>
                    <a:gd name="connsiteX136" fmla="*/ 153970 w 324425"/>
                    <a:gd name="connsiteY136" fmla="*/ 45006 h 164402"/>
                    <a:gd name="connsiteX137" fmla="*/ 150574 w 324425"/>
                    <a:gd name="connsiteY137" fmla="*/ 45790 h 164402"/>
                    <a:gd name="connsiteX138" fmla="*/ 144043 w 324425"/>
                    <a:gd name="connsiteY138" fmla="*/ 44745 h 164402"/>
                    <a:gd name="connsiteX139" fmla="*/ 142214 w 324425"/>
                    <a:gd name="connsiteY139" fmla="*/ 41871 h 164402"/>
                    <a:gd name="connsiteX140" fmla="*/ 138034 w 324425"/>
                    <a:gd name="connsiteY140" fmla="*/ 41087 h 164402"/>
                    <a:gd name="connsiteX141" fmla="*/ 132547 w 324425"/>
                    <a:gd name="connsiteY141" fmla="*/ 46312 h 164402"/>
                    <a:gd name="connsiteX142" fmla="*/ 127322 w 324425"/>
                    <a:gd name="connsiteY142" fmla="*/ 46835 h 164402"/>
                    <a:gd name="connsiteX143" fmla="*/ 122359 w 324425"/>
                    <a:gd name="connsiteY143" fmla="*/ 47619 h 164402"/>
                    <a:gd name="connsiteX144" fmla="*/ 111647 w 324425"/>
                    <a:gd name="connsiteY144" fmla="*/ 51276 h 164402"/>
                    <a:gd name="connsiteX145" fmla="*/ 107467 w 324425"/>
                    <a:gd name="connsiteY145" fmla="*/ 52321 h 164402"/>
                    <a:gd name="connsiteX146" fmla="*/ 104332 w 324425"/>
                    <a:gd name="connsiteY146" fmla="*/ 54672 h 164402"/>
                    <a:gd name="connsiteX147" fmla="*/ 98062 w 324425"/>
                    <a:gd name="connsiteY147" fmla="*/ 58330 h 164402"/>
                    <a:gd name="connsiteX148" fmla="*/ 95188 w 324425"/>
                    <a:gd name="connsiteY148" fmla="*/ 60420 h 164402"/>
                    <a:gd name="connsiteX149" fmla="*/ 92314 w 324425"/>
                    <a:gd name="connsiteY149" fmla="*/ 62249 h 164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324425" h="164402">
                      <a:moveTo>
                        <a:pt x="92314" y="62249"/>
                      </a:moveTo>
                      <a:cubicBezTo>
                        <a:pt x="92575" y="64078"/>
                        <a:pt x="95188" y="64861"/>
                        <a:pt x="92053" y="65384"/>
                      </a:cubicBezTo>
                      <a:cubicBezTo>
                        <a:pt x="90224" y="65906"/>
                        <a:pt x="88657" y="66429"/>
                        <a:pt x="87089" y="67474"/>
                      </a:cubicBezTo>
                      <a:cubicBezTo>
                        <a:pt x="86567" y="67996"/>
                        <a:pt x="85783" y="68258"/>
                        <a:pt x="84999" y="68780"/>
                      </a:cubicBezTo>
                      <a:cubicBezTo>
                        <a:pt x="84215" y="69041"/>
                        <a:pt x="82909" y="69303"/>
                        <a:pt x="82387" y="69825"/>
                      </a:cubicBezTo>
                      <a:cubicBezTo>
                        <a:pt x="81080" y="71131"/>
                        <a:pt x="82125" y="72960"/>
                        <a:pt x="83171" y="74005"/>
                      </a:cubicBezTo>
                      <a:cubicBezTo>
                        <a:pt x="83954" y="74789"/>
                        <a:pt x="85783" y="75573"/>
                        <a:pt x="84738" y="76618"/>
                      </a:cubicBezTo>
                      <a:cubicBezTo>
                        <a:pt x="82125" y="75312"/>
                        <a:pt x="79252" y="74267"/>
                        <a:pt x="76639" y="73483"/>
                      </a:cubicBezTo>
                      <a:cubicBezTo>
                        <a:pt x="72720" y="72176"/>
                        <a:pt x="68802" y="73483"/>
                        <a:pt x="65144" y="74789"/>
                      </a:cubicBezTo>
                      <a:cubicBezTo>
                        <a:pt x="64099" y="75050"/>
                        <a:pt x="62793" y="75312"/>
                        <a:pt x="62270" y="76618"/>
                      </a:cubicBezTo>
                      <a:cubicBezTo>
                        <a:pt x="62009" y="77140"/>
                        <a:pt x="62270" y="77663"/>
                        <a:pt x="62270" y="78185"/>
                      </a:cubicBezTo>
                      <a:cubicBezTo>
                        <a:pt x="62009" y="78708"/>
                        <a:pt x="61748" y="79230"/>
                        <a:pt x="61486" y="80014"/>
                      </a:cubicBezTo>
                      <a:cubicBezTo>
                        <a:pt x="60442" y="82104"/>
                        <a:pt x="59658" y="83672"/>
                        <a:pt x="57306" y="84455"/>
                      </a:cubicBezTo>
                      <a:cubicBezTo>
                        <a:pt x="55216" y="84194"/>
                        <a:pt x="53387" y="83933"/>
                        <a:pt x="51559" y="82888"/>
                      </a:cubicBezTo>
                      <a:cubicBezTo>
                        <a:pt x="49730" y="81843"/>
                        <a:pt x="47901" y="80275"/>
                        <a:pt x="45811" y="80798"/>
                      </a:cubicBezTo>
                      <a:cubicBezTo>
                        <a:pt x="43721" y="81059"/>
                        <a:pt x="43460" y="82888"/>
                        <a:pt x="43198" y="84717"/>
                      </a:cubicBezTo>
                      <a:cubicBezTo>
                        <a:pt x="42937" y="87590"/>
                        <a:pt x="41631" y="92293"/>
                        <a:pt x="45811" y="92293"/>
                      </a:cubicBezTo>
                      <a:cubicBezTo>
                        <a:pt x="47379" y="92293"/>
                        <a:pt x="49207" y="92293"/>
                        <a:pt x="50775" y="92032"/>
                      </a:cubicBezTo>
                      <a:cubicBezTo>
                        <a:pt x="52342" y="91770"/>
                        <a:pt x="53910" y="90725"/>
                        <a:pt x="55739" y="90725"/>
                      </a:cubicBezTo>
                      <a:cubicBezTo>
                        <a:pt x="57306" y="90725"/>
                        <a:pt x="58351" y="91770"/>
                        <a:pt x="57567" y="93338"/>
                      </a:cubicBezTo>
                      <a:cubicBezTo>
                        <a:pt x="56784" y="94383"/>
                        <a:pt x="55477" y="94906"/>
                        <a:pt x="54171" y="95428"/>
                      </a:cubicBezTo>
                      <a:cubicBezTo>
                        <a:pt x="52081" y="95951"/>
                        <a:pt x="45811" y="95428"/>
                        <a:pt x="45289" y="98041"/>
                      </a:cubicBezTo>
                      <a:cubicBezTo>
                        <a:pt x="44505" y="101176"/>
                        <a:pt x="52342" y="100653"/>
                        <a:pt x="53910" y="100914"/>
                      </a:cubicBezTo>
                      <a:cubicBezTo>
                        <a:pt x="55216" y="101176"/>
                        <a:pt x="63576" y="103527"/>
                        <a:pt x="59658" y="105617"/>
                      </a:cubicBezTo>
                      <a:cubicBezTo>
                        <a:pt x="57829" y="106662"/>
                        <a:pt x="55739" y="105617"/>
                        <a:pt x="54171" y="105094"/>
                      </a:cubicBezTo>
                      <a:cubicBezTo>
                        <a:pt x="51820" y="104572"/>
                        <a:pt x="49468" y="104572"/>
                        <a:pt x="47117" y="104833"/>
                      </a:cubicBezTo>
                      <a:cubicBezTo>
                        <a:pt x="45550" y="104833"/>
                        <a:pt x="43721" y="104572"/>
                        <a:pt x="42154" y="104572"/>
                      </a:cubicBezTo>
                      <a:cubicBezTo>
                        <a:pt x="40586" y="104572"/>
                        <a:pt x="39541" y="105617"/>
                        <a:pt x="38235" y="105617"/>
                      </a:cubicBezTo>
                      <a:cubicBezTo>
                        <a:pt x="38757" y="107707"/>
                        <a:pt x="39280" y="111103"/>
                        <a:pt x="41892" y="111365"/>
                      </a:cubicBezTo>
                      <a:cubicBezTo>
                        <a:pt x="43460" y="111626"/>
                        <a:pt x="45027" y="111887"/>
                        <a:pt x="46595" y="112148"/>
                      </a:cubicBezTo>
                      <a:cubicBezTo>
                        <a:pt x="47117" y="112148"/>
                        <a:pt x="51298" y="112410"/>
                        <a:pt x="51298" y="112671"/>
                      </a:cubicBezTo>
                      <a:cubicBezTo>
                        <a:pt x="52081" y="115283"/>
                        <a:pt x="41631" y="114761"/>
                        <a:pt x="40324" y="114761"/>
                      </a:cubicBezTo>
                      <a:cubicBezTo>
                        <a:pt x="38757" y="114761"/>
                        <a:pt x="37189" y="114500"/>
                        <a:pt x="35622" y="115022"/>
                      </a:cubicBezTo>
                      <a:cubicBezTo>
                        <a:pt x="33793" y="115545"/>
                        <a:pt x="33010" y="116590"/>
                        <a:pt x="31964" y="118157"/>
                      </a:cubicBezTo>
                      <a:cubicBezTo>
                        <a:pt x="33271" y="119986"/>
                        <a:pt x="37451" y="119463"/>
                        <a:pt x="39280" y="119463"/>
                      </a:cubicBezTo>
                      <a:cubicBezTo>
                        <a:pt x="41370" y="119463"/>
                        <a:pt x="42154" y="119463"/>
                        <a:pt x="42154" y="121815"/>
                      </a:cubicBezTo>
                      <a:cubicBezTo>
                        <a:pt x="40586" y="122076"/>
                        <a:pt x="33532" y="120247"/>
                        <a:pt x="33271" y="122860"/>
                      </a:cubicBezTo>
                      <a:cubicBezTo>
                        <a:pt x="33010" y="126256"/>
                        <a:pt x="40847" y="123644"/>
                        <a:pt x="41108" y="127040"/>
                      </a:cubicBezTo>
                      <a:cubicBezTo>
                        <a:pt x="37712" y="127301"/>
                        <a:pt x="34316" y="127040"/>
                        <a:pt x="30920" y="126779"/>
                      </a:cubicBezTo>
                      <a:cubicBezTo>
                        <a:pt x="28568" y="126517"/>
                        <a:pt x="26217" y="126517"/>
                        <a:pt x="24127" y="127562"/>
                      </a:cubicBezTo>
                      <a:cubicBezTo>
                        <a:pt x="22037" y="128607"/>
                        <a:pt x="22298" y="130436"/>
                        <a:pt x="21253" y="132265"/>
                      </a:cubicBezTo>
                      <a:cubicBezTo>
                        <a:pt x="19947" y="134616"/>
                        <a:pt x="17335" y="134355"/>
                        <a:pt x="14983" y="134877"/>
                      </a:cubicBezTo>
                      <a:cubicBezTo>
                        <a:pt x="12893" y="135400"/>
                        <a:pt x="11326" y="136706"/>
                        <a:pt x="9235" y="137490"/>
                      </a:cubicBezTo>
                      <a:cubicBezTo>
                        <a:pt x="7407" y="138274"/>
                        <a:pt x="5578" y="138796"/>
                        <a:pt x="3749" y="139319"/>
                      </a:cubicBezTo>
                      <a:cubicBezTo>
                        <a:pt x="2182" y="139841"/>
                        <a:pt x="-1999" y="140886"/>
                        <a:pt x="1136" y="142454"/>
                      </a:cubicBezTo>
                      <a:cubicBezTo>
                        <a:pt x="4272" y="144021"/>
                        <a:pt x="8451" y="145328"/>
                        <a:pt x="12109" y="145850"/>
                      </a:cubicBezTo>
                      <a:cubicBezTo>
                        <a:pt x="18641" y="146895"/>
                        <a:pt x="25433" y="145066"/>
                        <a:pt x="31964" y="145328"/>
                      </a:cubicBezTo>
                      <a:cubicBezTo>
                        <a:pt x="26217" y="146895"/>
                        <a:pt x="20208" y="147940"/>
                        <a:pt x="14722" y="150291"/>
                      </a:cubicBezTo>
                      <a:cubicBezTo>
                        <a:pt x="12632" y="151075"/>
                        <a:pt x="4794" y="155516"/>
                        <a:pt x="6623" y="158390"/>
                      </a:cubicBezTo>
                      <a:cubicBezTo>
                        <a:pt x="7668" y="160219"/>
                        <a:pt x="11848" y="159958"/>
                        <a:pt x="13416" y="159958"/>
                      </a:cubicBezTo>
                      <a:cubicBezTo>
                        <a:pt x="16551" y="159958"/>
                        <a:pt x="19947" y="159435"/>
                        <a:pt x="23082" y="158913"/>
                      </a:cubicBezTo>
                      <a:cubicBezTo>
                        <a:pt x="25955" y="158390"/>
                        <a:pt x="28568" y="158129"/>
                        <a:pt x="31181" y="158652"/>
                      </a:cubicBezTo>
                      <a:cubicBezTo>
                        <a:pt x="34055" y="158913"/>
                        <a:pt x="36667" y="159697"/>
                        <a:pt x="39541" y="159697"/>
                      </a:cubicBezTo>
                      <a:cubicBezTo>
                        <a:pt x="41892" y="159697"/>
                        <a:pt x="44243" y="158913"/>
                        <a:pt x="46595" y="158913"/>
                      </a:cubicBezTo>
                      <a:cubicBezTo>
                        <a:pt x="48685" y="159174"/>
                        <a:pt x="50252" y="160480"/>
                        <a:pt x="51820" y="161787"/>
                      </a:cubicBezTo>
                      <a:cubicBezTo>
                        <a:pt x="55477" y="164399"/>
                        <a:pt x="60702" y="165444"/>
                        <a:pt x="64883" y="163093"/>
                      </a:cubicBezTo>
                      <a:cubicBezTo>
                        <a:pt x="66973" y="161787"/>
                        <a:pt x="71937" y="157868"/>
                        <a:pt x="70369" y="155255"/>
                      </a:cubicBezTo>
                      <a:cubicBezTo>
                        <a:pt x="69585" y="153949"/>
                        <a:pt x="66711" y="153165"/>
                        <a:pt x="66450" y="151859"/>
                      </a:cubicBezTo>
                      <a:cubicBezTo>
                        <a:pt x="66189" y="150291"/>
                        <a:pt x="69324" y="151075"/>
                        <a:pt x="70108" y="151336"/>
                      </a:cubicBezTo>
                      <a:cubicBezTo>
                        <a:pt x="72459" y="151598"/>
                        <a:pt x="75071" y="152381"/>
                        <a:pt x="77162" y="150814"/>
                      </a:cubicBezTo>
                      <a:cubicBezTo>
                        <a:pt x="78729" y="149508"/>
                        <a:pt x="81080" y="146111"/>
                        <a:pt x="80819" y="143760"/>
                      </a:cubicBezTo>
                      <a:cubicBezTo>
                        <a:pt x="80558" y="140625"/>
                        <a:pt x="75071" y="140625"/>
                        <a:pt x="72720" y="140364"/>
                      </a:cubicBezTo>
                      <a:cubicBezTo>
                        <a:pt x="69585" y="140103"/>
                        <a:pt x="66189" y="140103"/>
                        <a:pt x="63054" y="139841"/>
                      </a:cubicBezTo>
                      <a:cubicBezTo>
                        <a:pt x="65405" y="135922"/>
                        <a:pt x="71675" y="138796"/>
                        <a:pt x="74811" y="139580"/>
                      </a:cubicBezTo>
                      <a:cubicBezTo>
                        <a:pt x="76639" y="139841"/>
                        <a:pt x="78206" y="140103"/>
                        <a:pt x="80036" y="140625"/>
                      </a:cubicBezTo>
                      <a:cubicBezTo>
                        <a:pt x="81603" y="140886"/>
                        <a:pt x="83693" y="142193"/>
                        <a:pt x="84999" y="141148"/>
                      </a:cubicBezTo>
                      <a:cubicBezTo>
                        <a:pt x="86044" y="140364"/>
                        <a:pt x="86828" y="138013"/>
                        <a:pt x="86567" y="136445"/>
                      </a:cubicBezTo>
                      <a:cubicBezTo>
                        <a:pt x="86306" y="134616"/>
                        <a:pt x="84215" y="133832"/>
                        <a:pt x="82909" y="132787"/>
                      </a:cubicBezTo>
                      <a:cubicBezTo>
                        <a:pt x="81864" y="132004"/>
                        <a:pt x="80297" y="131220"/>
                        <a:pt x="79774" y="130175"/>
                      </a:cubicBezTo>
                      <a:cubicBezTo>
                        <a:pt x="78468" y="128346"/>
                        <a:pt x="81342" y="127824"/>
                        <a:pt x="82648" y="127824"/>
                      </a:cubicBezTo>
                      <a:cubicBezTo>
                        <a:pt x="87089" y="127824"/>
                        <a:pt x="88396" y="133049"/>
                        <a:pt x="92837" y="132787"/>
                      </a:cubicBezTo>
                      <a:cubicBezTo>
                        <a:pt x="93359" y="129391"/>
                        <a:pt x="95711" y="127562"/>
                        <a:pt x="98846" y="126256"/>
                      </a:cubicBezTo>
                      <a:cubicBezTo>
                        <a:pt x="101458" y="125211"/>
                        <a:pt x="103287" y="124689"/>
                        <a:pt x="103809" y="121553"/>
                      </a:cubicBezTo>
                      <a:cubicBezTo>
                        <a:pt x="104071" y="120247"/>
                        <a:pt x="103549" y="118941"/>
                        <a:pt x="103549" y="117373"/>
                      </a:cubicBezTo>
                      <a:cubicBezTo>
                        <a:pt x="103549" y="116067"/>
                        <a:pt x="103549" y="115022"/>
                        <a:pt x="102503" y="113977"/>
                      </a:cubicBezTo>
                      <a:cubicBezTo>
                        <a:pt x="100675" y="112148"/>
                        <a:pt x="97800" y="112148"/>
                        <a:pt x="97540" y="109013"/>
                      </a:cubicBezTo>
                      <a:cubicBezTo>
                        <a:pt x="101197" y="107968"/>
                        <a:pt x="104332" y="108752"/>
                        <a:pt x="107728" y="110581"/>
                      </a:cubicBezTo>
                      <a:cubicBezTo>
                        <a:pt x="109557" y="111626"/>
                        <a:pt x="113476" y="116067"/>
                        <a:pt x="115827" y="114238"/>
                      </a:cubicBezTo>
                      <a:cubicBezTo>
                        <a:pt x="118962" y="111626"/>
                        <a:pt x="114260" y="106923"/>
                        <a:pt x="116872" y="103788"/>
                      </a:cubicBezTo>
                      <a:cubicBezTo>
                        <a:pt x="119746" y="100653"/>
                        <a:pt x="121313" y="105878"/>
                        <a:pt x="123404" y="106923"/>
                      </a:cubicBezTo>
                      <a:cubicBezTo>
                        <a:pt x="127584" y="109013"/>
                        <a:pt x="124710" y="101959"/>
                        <a:pt x="127062" y="100914"/>
                      </a:cubicBezTo>
                      <a:cubicBezTo>
                        <a:pt x="128368" y="100392"/>
                        <a:pt x="129935" y="101959"/>
                        <a:pt x="131241" y="102221"/>
                      </a:cubicBezTo>
                      <a:cubicBezTo>
                        <a:pt x="133070" y="102482"/>
                        <a:pt x="134899" y="101959"/>
                        <a:pt x="136466" y="101698"/>
                      </a:cubicBezTo>
                      <a:cubicBezTo>
                        <a:pt x="137773" y="101437"/>
                        <a:pt x="139863" y="101698"/>
                        <a:pt x="140907" y="100653"/>
                      </a:cubicBezTo>
                      <a:cubicBezTo>
                        <a:pt x="142214" y="99347"/>
                        <a:pt x="141431" y="97779"/>
                        <a:pt x="142214" y="96473"/>
                      </a:cubicBezTo>
                      <a:cubicBezTo>
                        <a:pt x="142998" y="95167"/>
                        <a:pt x="145349" y="94906"/>
                        <a:pt x="146133" y="93338"/>
                      </a:cubicBezTo>
                      <a:cubicBezTo>
                        <a:pt x="147178" y="91248"/>
                        <a:pt x="145349" y="90725"/>
                        <a:pt x="143520" y="90464"/>
                      </a:cubicBezTo>
                      <a:cubicBezTo>
                        <a:pt x="141691" y="90203"/>
                        <a:pt x="139601" y="90725"/>
                        <a:pt x="138034" y="90464"/>
                      </a:cubicBezTo>
                      <a:cubicBezTo>
                        <a:pt x="135682" y="90203"/>
                        <a:pt x="138034" y="88113"/>
                        <a:pt x="139340" y="88113"/>
                      </a:cubicBezTo>
                      <a:cubicBezTo>
                        <a:pt x="141431" y="87852"/>
                        <a:pt x="143782" y="89419"/>
                        <a:pt x="145872" y="89419"/>
                      </a:cubicBezTo>
                      <a:cubicBezTo>
                        <a:pt x="147439" y="89419"/>
                        <a:pt x="149007" y="87852"/>
                        <a:pt x="150313" y="86807"/>
                      </a:cubicBezTo>
                      <a:cubicBezTo>
                        <a:pt x="154493" y="84194"/>
                        <a:pt x="158412" y="81582"/>
                        <a:pt x="162592" y="79230"/>
                      </a:cubicBezTo>
                      <a:cubicBezTo>
                        <a:pt x="170952" y="74789"/>
                        <a:pt x="180357" y="72176"/>
                        <a:pt x="189240" y="70086"/>
                      </a:cubicBezTo>
                      <a:cubicBezTo>
                        <a:pt x="194465" y="68780"/>
                        <a:pt x="199690" y="67735"/>
                        <a:pt x="204915" y="66429"/>
                      </a:cubicBezTo>
                      <a:cubicBezTo>
                        <a:pt x="226599" y="61465"/>
                        <a:pt x="247761" y="54672"/>
                        <a:pt x="269445" y="49186"/>
                      </a:cubicBezTo>
                      <a:cubicBezTo>
                        <a:pt x="279896" y="46574"/>
                        <a:pt x="290607" y="43961"/>
                        <a:pt x="300273" y="39258"/>
                      </a:cubicBezTo>
                      <a:cubicBezTo>
                        <a:pt x="308372" y="35601"/>
                        <a:pt x="316994" y="30115"/>
                        <a:pt x="321957" y="22277"/>
                      </a:cubicBezTo>
                      <a:cubicBezTo>
                        <a:pt x="323525" y="19664"/>
                        <a:pt x="324831" y="15746"/>
                        <a:pt x="324309" y="12872"/>
                      </a:cubicBezTo>
                      <a:cubicBezTo>
                        <a:pt x="323786" y="9737"/>
                        <a:pt x="321173" y="7647"/>
                        <a:pt x="318822" y="6079"/>
                      </a:cubicBezTo>
                      <a:cubicBezTo>
                        <a:pt x="314903" y="3467"/>
                        <a:pt x="310201" y="1899"/>
                        <a:pt x="305759" y="332"/>
                      </a:cubicBezTo>
                      <a:cubicBezTo>
                        <a:pt x="303408" y="-452"/>
                        <a:pt x="301057" y="332"/>
                        <a:pt x="298706" y="854"/>
                      </a:cubicBezTo>
                      <a:cubicBezTo>
                        <a:pt x="296093" y="1115"/>
                        <a:pt x="293481" y="1638"/>
                        <a:pt x="290868" y="1899"/>
                      </a:cubicBezTo>
                      <a:cubicBezTo>
                        <a:pt x="291129" y="1899"/>
                        <a:pt x="291390" y="1638"/>
                        <a:pt x="291652" y="1638"/>
                      </a:cubicBezTo>
                      <a:cubicBezTo>
                        <a:pt x="290607" y="1638"/>
                        <a:pt x="289300" y="1899"/>
                        <a:pt x="288516" y="1899"/>
                      </a:cubicBezTo>
                      <a:cubicBezTo>
                        <a:pt x="286688" y="1899"/>
                        <a:pt x="284598" y="2160"/>
                        <a:pt x="282769" y="2422"/>
                      </a:cubicBezTo>
                      <a:cubicBezTo>
                        <a:pt x="279896" y="2944"/>
                        <a:pt x="277021" y="3728"/>
                        <a:pt x="274409" y="5034"/>
                      </a:cubicBezTo>
                      <a:cubicBezTo>
                        <a:pt x="271796" y="6079"/>
                        <a:pt x="269445" y="7385"/>
                        <a:pt x="267094" y="8692"/>
                      </a:cubicBezTo>
                      <a:cubicBezTo>
                        <a:pt x="265265" y="9737"/>
                        <a:pt x="263175" y="11304"/>
                        <a:pt x="262391" y="13394"/>
                      </a:cubicBezTo>
                      <a:cubicBezTo>
                        <a:pt x="261608" y="15746"/>
                        <a:pt x="262391" y="17574"/>
                        <a:pt x="262914" y="19926"/>
                      </a:cubicBezTo>
                      <a:cubicBezTo>
                        <a:pt x="263436" y="22799"/>
                        <a:pt x="262130" y="22799"/>
                        <a:pt x="259778" y="23061"/>
                      </a:cubicBezTo>
                      <a:cubicBezTo>
                        <a:pt x="256905" y="23322"/>
                        <a:pt x="254031" y="23844"/>
                        <a:pt x="250896" y="23844"/>
                      </a:cubicBezTo>
                      <a:cubicBezTo>
                        <a:pt x="248545" y="23844"/>
                        <a:pt x="246455" y="24106"/>
                        <a:pt x="244103" y="24889"/>
                      </a:cubicBezTo>
                      <a:cubicBezTo>
                        <a:pt x="241491" y="25935"/>
                        <a:pt x="238617" y="26718"/>
                        <a:pt x="236005" y="27502"/>
                      </a:cubicBezTo>
                      <a:cubicBezTo>
                        <a:pt x="231563" y="28808"/>
                        <a:pt x="227645" y="30637"/>
                        <a:pt x="223464" y="32466"/>
                      </a:cubicBezTo>
                      <a:cubicBezTo>
                        <a:pt x="222942" y="32727"/>
                        <a:pt x="221896" y="33250"/>
                        <a:pt x="221374" y="33250"/>
                      </a:cubicBezTo>
                      <a:cubicBezTo>
                        <a:pt x="221374" y="33250"/>
                        <a:pt x="221636" y="32727"/>
                        <a:pt x="221636" y="32727"/>
                      </a:cubicBezTo>
                      <a:cubicBezTo>
                        <a:pt x="221113" y="32727"/>
                        <a:pt x="220590" y="32988"/>
                        <a:pt x="220068" y="32988"/>
                      </a:cubicBezTo>
                      <a:cubicBezTo>
                        <a:pt x="219807" y="32988"/>
                        <a:pt x="219545" y="33250"/>
                        <a:pt x="219023" y="32988"/>
                      </a:cubicBezTo>
                      <a:cubicBezTo>
                        <a:pt x="219023" y="32988"/>
                        <a:pt x="219023" y="32727"/>
                        <a:pt x="219023" y="32727"/>
                      </a:cubicBezTo>
                      <a:cubicBezTo>
                        <a:pt x="218239" y="32466"/>
                        <a:pt x="217194" y="32727"/>
                        <a:pt x="216410" y="32727"/>
                      </a:cubicBezTo>
                      <a:cubicBezTo>
                        <a:pt x="215104" y="32466"/>
                        <a:pt x="213798" y="32205"/>
                        <a:pt x="212753" y="31682"/>
                      </a:cubicBezTo>
                      <a:cubicBezTo>
                        <a:pt x="211708" y="31421"/>
                        <a:pt x="210402" y="30898"/>
                        <a:pt x="209095" y="31160"/>
                      </a:cubicBezTo>
                      <a:cubicBezTo>
                        <a:pt x="207789" y="31421"/>
                        <a:pt x="206744" y="32727"/>
                        <a:pt x="205699" y="33511"/>
                      </a:cubicBezTo>
                      <a:cubicBezTo>
                        <a:pt x="204654" y="34033"/>
                        <a:pt x="203609" y="34817"/>
                        <a:pt x="202825" y="35601"/>
                      </a:cubicBezTo>
                      <a:cubicBezTo>
                        <a:pt x="201780" y="36646"/>
                        <a:pt x="199167" y="40565"/>
                        <a:pt x="197339" y="38475"/>
                      </a:cubicBezTo>
                      <a:cubicBezTo>
                        <a:pt x="196555" y="37691"/>
                        <a:pt x="196294" y="36123"/>
                        <a:pt x="195510" y="35340"/>
                      </a:cubicBezTo>
                      <a:cubicBezTo>
                        <a:pt x="194726" y="34295"/>
                        <a:pt x="193158" y="34033"/>
                        <a:pt x="191852" y="34556"/>
                      </a:cubicBezTo>
                      <a:cubicBezTo>
                        <a:pt x="190546" y="34817"/>
                        <a:pt x="188979" y="35601"/>
                        <a:pt x="187933" y="36385"/>
                      </a:cubicBezTo>
                      <a:cubicBezTo>
                        <a:pt x="186889" y="37168"/>
                        <a:pt x="186366" y="37952"/>
                        <a:pt x="185321" y="38475"/>
                      </a:cubicBezTo>
                      <a:cubicBezTo>
                        <a:pt x="184276" y="38736"/>
                        <a:pt x="182447" y="38997"/>
                        <a:pt x="181663" y="38475"/>
                      </a:cubicBezTo>
                      <a:cubicBezTo>
                        <a:pt x="180619" y="37691"/>
                        <a:pt x="180619" y="36123"/>
                        <a:pt x="179835" y="35340"/>
                      </a:cubicBezTo>
                      <a:cubicBezTo>
                        <a:pt x="177745" y="33250"/>
                        <a:pt x="174610" y="34556"/>
                        <a:pt x="171997" y="34295"/>
                      </a:cubicBezTo>
                      <a:cubicBezTo>
                        <a:pt x="170691" y="34033"/>
                        <a:pt x="170169" y="32727"/>
                        <a:pt x="168862" y="32205"/>
                      </a:cubicBezTo>
                      <a:cubicBezTo>
                        <a:pt x="167556" y="31682"/>
                        <a:pt x="166250" y="31682"/>
                        <a:pt x="164682" y="31682"/>
                      </a:cubicBezTo>
                      <a:cubicBezTo>
                        <a:pt x="162069" y="31682"/>
                        <a:pt x="159457" y="32988"/>
                        <a:pt x="158934" y="35601"/>
                      </a:cubicBezTo>
                      <a:cubicBezTo>
                        <a:pt x="158412" y="37952"/>
                        <a:pt x="158673" y="41610"/>
                        <a:pt x="156844" y="43700"/>
                      </a:cubicBezTo>
                      <a:cubicBezTo>
                        <a:pt x="156060" y="44483"/>
                        <a:pt x="155016" y="45006"/>
                        <a:pt x="153970" y="45006"/>
                      </a:cubicBezTo>
                      <a:cubicBezTo>
                        <a:pt x="152664" y="45267"/>
                        <a:pt x="151881" y="45267"/>
                        <a:pt x="150574" y="45790"/>
                      </a:cubicBezTo>
                      <a:cubicBezTo>
                        <a:pt x="147962" y="46835"/>
                        <a:pt x="145872" y="47096"/>
                        <a:pt x="144043" y="44745"/>
                      </a:cubicBezTo>
                      <a:cubicBezTo>
                        <a:pt x="143259" y="43700"/>
                        <a:pt x="143259" y="42393"/>
                        <a:pt x="142214" y="41871"/>
                      </a:cubicBezTo>
                      <a:cubicBezTo>
                        <a:pt x="141169" y="41348"/>
                        <a:pt x="139079" y="41087"/>
                        <a:pt x="138034" y="41087"/>
                      </a:cubicBezTo>
                      <a:cubicBezTo>
                        <a:pt x="134899" y="41610"/>
                        <a:pt x="135422" y="45267"/>
                        <a:pt x="132547" y="46312"/>
                      </a:cubicBezTo>
                      <a:cubicBezTo>
                        <a:pt x="130980" y="46835"/>
                        <a:pt x="128890" y="46574"/>
                        <a:pt x="127322" y="46835"/>
                      </a:cubicBezTo>
                      <a:cubicBezTo>
                        <a:pt x="125755" y="47096"/>
                        <a:pt x="123926" y="47357"/>
                        <a:pt x="122359" y="47619"/>
                      </a:cubicBezTo>
                      <a:cubicBezTo>
                        <a:pt x="118701" y="48664"/>
                        <a:pt x="115305" y="50231"/>
                        <a:pt x="111647" y="51276"/>
                      </a:cubicBezTo>
                      <a:cubicBezTo>
                        <a:pt x="110341" y="51537"/>
                        <a:pt x="108774" y="51799"/>
                        <a:pt x="107467" y="52321"/>
                      </a:cubicBezTo>
                      <a:cubicBezTo>
                        <a:pt x="105900" y="52844"/>
                        <a:pt x="105377" y="53627"/>
                        <a:pt x="104332" y="54672"/>
                      </a:cubicBezTo>
                      <a:cubicBezTo>
                        <a:pt x="102503" y="56240"/>
                        <a:pt x="100152" y="57024"/>
                        <a:pt x="98062" y="58330"/>
                      </a:cubicBezTo>
                      <a:cubicBezTo>
                        <a:pt x="97017" y="58852"/>
                        <a:pt x="96233" y="59898"/>
                        <a:pt x="95188" y="60420"/>
                      </a:cubicBezTo>
                      <a:cubicBezTo>
                        <a:pt x="94405" y="60681"/>
                        <a:pt x="92314" y="60681"/>
                        <a:pt x="92314" y="6224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1F9CCC9F-E1E3-E157-E39D-1927ABFB9690}"/>
                    </a:ext>
                  </a:extLst>
                </p:cNvPr>
                <p:cNvSpPr/>
                <p:nvPr/>
              </p:nvSpPr>
              <p:spPr>
                <a:xfrm>
                  <a:off x="5833826" y="1767019"/>
                  <a:ext cx="59612" cy="20834"/>
                </a:xfrm>
                <a:custGeom>
                  <a:avLst/>
                  <a:gdLst>
                    <a:gd name="connsiteX0" fmla="*/ 29294 w 59612"/>
                    <a:gd name="connsiteY0" fmla="*/ 18663 h 20834"/>
                    <a:gd name="connsiteX1" fmla="*/ 26943 w 59612"/>
                    <a:gd name="connsiteY1" fmla="*/ 20231 h 20834"/>
                    <a:gd name="connsiteX2" fmla="*/ 22241 w 59612"/>
                    <a:gd name="connsiteY2" fmla="*/ 20231 h 20834"/>
                    <a:gd name="connsiteX3" fmla="*/ 20934 w 59612"/>
                    <a:gd name="connsiteY3" fmla="*/ 16312 h 20834"/>
                    <a:gd name="connsiteX4" fmla="*/ 15709 w 59612"/>
                    <a:gd name="connsiteY4" fmla="*/ 15528 h 20834"/>
                    <a:gd name="connsiteX5" fmla="*/ 9439 w 59612"/>
                    <a:gd name="connsiteY5" fmla="*/ 16312 h 20834"/>
                    <a:gd name="connsiteX6" fmla="*/ 2124 w 59612"/>
                    <a:gd name="connsiteY6" fmla="*/ 13438 h 20834"/>
                    <a:gd name="connsiteX7" fmla="*/ 2385 w 59612"/>
                    <a:gd name="connsiteY7" fmla="*/ 7168 h 20834"/>
                    <a:gd name="connsiteX8" fmla="*/ 10745 w 59612"/>
                    <a:gd name="connsiteY8" fmla="*/ 6646 h 20834"/>
                    <a:gd name="connsiteX9" fmla="*/ 21195 w 59612"/>
                    <a:gd name="connsiteY9" fmla="*/ 7691 h 20834"/>
                    <a:gd name="connsiteX10" fmla="*/ 27727 w 59612"/>
                    <a:gd name="connsiteY10" fmla="*/ 6646 h 20834"/>
                    <a:gd name="connsiteX11" fmla="*/ 31646 w 59612"/>
                    <a:gd name="connsiteY11" fmla="*/ 3511 h 20834"/>
                    <a:gd name="connsiteX12" fmla="*/ 44970 w 59612"/>
                    <a:gd name="connsiteY12" fmla="*/ 898 h 20834"/>
                    <a:gd name="connsiteX13" fmla="*/ 54636 w 59612"/>
                    <a:gd name="connsiteY13" fmla="*/ 114 h 20834"/>
                    <a:gd name="connsiteX14" fmla="*/ 59339 w 59612"/>
                    <a:gd name="connsiteY14" fmla="*/ 2204 h 20834"/>
                    <a:gd name="connsiteX15" fmla="*/ 58032 w 59612"/>
                    <a:gd name="connsiteY15" fmla="*/ 6384 h 20834"/>
                    <a:gd name="connsiteX16" fmla="*/ 55159 w 59612"/>
                    <a:gd name="connsiteY16" fmla="*/ 8474 h 20834"/>
                    <a:gd name="connsiteX17" fmla="*/ 51240 w 59612"/>
                    <a:gd name="connsiteY17" fmla="*/ 11871 h 20834"/>
                    <a:gd name="connsiteX18" fmla="*/ 44708 w 59612"/>
                    <a:gd name="connsiteY18" fmla="*/ 14483 h 20834"/>
                    <a:gd name="connsiteX19" fmla="*/ 36610 w 59612"/>
                    <a:gd name="connsiteY19" fmla="*/ 16051 h 20834"/>
                    <a:gd name="connsiteX20" fmla="*/ 29294 w 59612"/>
                    <a:gd name="connsiteY20" fmla="*/ 18663 h 2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9612" h="20834">
                      <a:moveTo>
                        <a:pt x="29294" y="18663"/>
                      </a:moveTo>
                      <a:cubicBezTo>
                        <a:pt x="28510" y="19186"/>
                        <a:pt x="27727" y="19970"/>
                        <a:pt x="26943" y="20231"/>
                      </a:cubicBezTo>
                      <a:cubicBezTo>
                        <a:pt x="25637" y="20753"/>
                        <a:pt x="23547" y="21276"/>
                        <a:pt x="22241" y="20231"/>
                      </a:cubicBezTo>
                      <a:cubicBezTo>
                        <a:pt x="20934" y="19186"/>
                        <a:pt x="21718" y="17618"/>
                        <a:pt x="20934" y="16312"/>
                      </a:cubicBezTo>
                      <a:cubicBezTo>
                        <a:pt x="20150" y="14745"/>
                        <a:pt x="17277" y="15267"/>
                        <a:pt x="15709" y="15528"/>
                      </a:cubicBezTo>
                      <a:cubicBezTo>
                        <a:pt x="13619" y="15790"/>
                        <a:pt x="11529" y="16312"/>
                        <a:pt x="9439" y="16312"/>
                      </a:cubicBezTo>
                      <a:cubicBezTo>
                        <a:pt x="7088" y="16051"/>
                        <a:pt x="4214" y="14745"/>
                        <a:pt x="2124" y="13438"/>
                      </a:cubicBezTo>
                      <a:cubicBezTo>
                        <a:pt x="-489" y="11609"/>
                        <a:pt x="-1011" y="8474"/>
                        <a:pt x="2385" y="7168"/>
                      </a:cubicBezTo>
                      <a:cubicBezTo>
                        <a:pt x="4997" y="6123"/>
                        <a:pt x="8133" y="6384"/>
                        <a:pt x="10745" y="6646"/>
                      </a:cubicBezTo>
                      <a:cubicBezTo>
                        <a:pt x="14141" y="6907"/>
                        <a:pt x="17538" y="7691"/>
                        <a:pt x="21195" y="7691"/>
                      </a:cubicBezTo>
                      <a:cubicBezTo>
                        <a:pt x="23285" y="7691"/>
                        <a:pt x="25898" y="7691"/>
                        <a:pt x="27727" y="6646"/>
                      </a:cubicBezTo>
                      <a:cubicBezTo>
                        <a:pt x="29294" y="5862"/>
                        <a:pt x="30339" y="4294"/>
                        <a:pt x="31646" y="3511"/>
                      </a:cubicBezTo>
                      <a:cubicBezTo>
                        <a:pt x="35564" y="637"/>
                        <a:pt x="40267" y="898"/>
                        <a:pt x="44970" y="898"/>
                      </a:cubicBezTo>
                      <a:cubicBezTo>
                        <a:pt x="48104" y="898"/>
                        <a:pt x="51501" y="376"/>
                        <a:pt x="54636" y="114"/>
                      </a:cubicBezTo>
                      <a:cubicBezTo>
                        <a:pt x="56726" y="-147"/>
                        <a:pt x="58555" y="-147"/>
                        <a:pt x="59339" y="2204"/>
                      </a:cubicBezTo>
                      <a:cubicBezTo>
                        <a:pt x="60122" y="3772"/>
                        <a:pt x="59077" y="5339"/>
                        <a:pt x="58032" y="6384"/>
                      </a:cubicBezTo>
                      <a:cubicBezTo>
                        <a:pt x="57248" y="7168"/>
                        <a:pt x="56204" y="7691"/>
                        <a:pt x="55159" y="8474"/>
                      </a:cubicBezTo>
                      <a:cubicBezTo>
                        <a:pt x="53591" y="9519"/>
                        <a:pt x="52807" y="11087"/>
                        <a:pt x="51240" y="11871"/>
                      </a:cubicBezTo>
                      <a:cubicBezTo>
                        <a:pt x="49150" y="12916"/>
                        <a:pt x="47060" y="13961"/>
                        <a:pt x="44708" y="14483"/>
                      </a:cubicBezTo>
                      <a:cubicBezTo>
                        <a:pt x="42096" y="15267"/>
                        <a:pt x="39222" y="15267"/>
                        <a:pt x="36610" y="16051"/>
                      </a:cubicBezTo>
                      <a:cubicBezTo>
                        <a:pt x="34258" y="16312"/>
                        <a:pt x="31646" y="17357"/>
                        <a:pt x="29294" y="1866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B6ECB936-33F3-CDCC-6AEE-BD20F35D4A94}"/>
                    </a:ext>
                  </a:extLst>
                </p:cNvPr>
                <p:cNvSpPr/>
                <p:nvPr/>
              </p:nvSpPr>
              <p:spPr>
                <a:xfrm>
                  <a:off x="5893809" y="1768645"/>
                  <a:ext cx="17693" cy="8785"/>
                </a:xfrm>
                <a:custGeom>
                  <a:avLst/>
                  <a:gdLst>
                    <a:gd name="connsiteX0" fmla="*/ 2490 w 17693"/>
                    <a:gd name="connsiteY0" fmla="*/ 7893 h 8785"/>
                    <a:gd name="connsiteX1" fmla="*/ 662 w 17693"/>
                    <a:gd name="connsiteY1" fmla="*/ 6587 h 8785"/>
                    <a:gd name="connsiteX2" fmla="*/ 1707 w 17693"/>
                    <a:gd name="connsiteY2" fmla="*/ 1623 h 8785"/>
                    <a:gd name="connsiteX3" fmla="*/ 9022 w 17693"/>
                    <a:gd name="connsiteY3" fmla="*/ 317 h 8785"/>
                    <a:gd name="connsiteX4" fmla="*/ 13724 w 17693"/>
                    <a:gd name="connsiteY4" fmla="*/ 1623 h 8785"/>
                    <a:gd name="connsiteX5" fmla="*/ 15553 w 17693"/>
                    <a:gd name="connsiteY5" fmla="*/ 3975 h 8785"/>
                    <a:gd name="connsiteX6" fmla="*/ 17643 w 17693"/>
                    <a:gd name="connsiteY6" fmla="*/ 7371 h 8785"/>
                    <a:gd name="connsiteX7" fmla="*/ 16075 w 17693"/>
                    <a:gd name="connsiteY7" fmla="*/ 8155 h 8785"/>
                    <a:gd name="connsiteX8" fmla="*/ 9022 w 17693"/>
                    <a:gd name="connsiteY8" fmla="*/ 8416 h 8785"/>
                    <a:gd name="connsiteX9" fmla="*/ 5103 w 17693"/>
                    <a:gd name="connsiteY9" fmla="*/ 8677 h 8785"/>
                    <a:gd name="connsiteX10" fmla="*/ 2490 w 17693"/>
                    <a:gd name="connsiteY10" fmla="*/ 7893 h 8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693" h="8785">
                      <a:moveTo>
                        <a:pt x="2490" y="7893"/>
                      </a:moveTo>
                      <a:cubicBezTo>
                        <a:pt x="1707" y="7632"/>
                        <a:pt x="1184" y="7110"/>
                        <a:pt x="662" y="6587"/>
                      </a:cubicBezTo>
                      <a:cubicBezTo>
                        <a:pt x="-122" y="4758"/>
                        <a:pt x="-645" y="2146"/>
                        <a:pt x="1707" y="1623"/>
                      </a:cubicBezTo>
                      <a:cubicBezTo>
                        <a:pt x="4058" y="1101"/>
                        <a:pt x="6671" y="-728"/>
                        <a:pt x="9022" y="317"/>
                      </a:cubicBezTo>
                      <a:cubicBezTo>
                        <a:pt x="10589" y="840"/>
                        <a:pt x="12156" y="840"/>
                        <a:pt x="13724" y="1623"/>
                      </a:cubicBezTo>
                      <a:cubicBezTo>
                        <a:pt x="14508" y="2146"/>
                        <a:pt x="15031" y="3191"/>
                        <a:pt x="15553" y="3975"/>
                      </a:cubicBezTo>
                      <a:cubicBezTo>
                        <a:pt x="16337" y="5020"/>
                        <a:pt x="17382" y="6065"/>
                        <a:pt x="17643" y="7371"/>
                      </a:cubicBezTo>
                      <a:cubicBezTo>
                        <a:pt x="17905" y="8416"/>
                        <a:pt x="17121" y="8155"/>
                        <a:pt x="16075" y="8155"/>
                      </a:cubicBezTo>
                      <a:cubicBezTo>
                        <a:pt x="13724" y="8155"/>
                        <a:pt x="11373" y="7893"/>
                        <a:pt x="9022" y="8416"/>
                      </a:cubicBezTo>
                      <a:cubicBezTo>
                        <a:pt x="7977" y="8677"/>
                        <a:pt x="6148" y="8938"/>
                        <a:pt x="5103" y="8677"/>
                      </a:cubicBezTo>
                      <a:cubicBezTo>
                        <a:pt x="4058" y="8677"/>
                        <a:pt x="3013" y="8155"/>
                        <a:pt x="2490" y="78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B55DCDC8-AF05-5E57-8A93-7D76C2AE71FF}"/>
                    </a:ext>
                  </a:extLst>
                </p:cNvPr>
                <p:cNvSpPr/>
                <p:nvPr/>
              </p:nvSpPr>
              <p:spPr>
                <a:xfrm>
                  <a:off x="5870636" y="1763450"/>
                  <a:ext cx="103945" cy="41038"/>
                </a:xfrm>
                <a:custGeom>
                  <a:avLst/>
                  <a:gdLst>
                    <a:gd name="connsiteX0" fmla="*/ 18871 w 103945"/>
                    <a:gd name="connsiteY0" fmla="*/ 18313 h 41038"/>
                    <a:gd name="connsiteX1" fmla="*/ 19132 w 103945"/>
                    <a:gd name="connsiteY1" fmla="*/ 20664 h 41038"/>
                    <a:gd name="connsiteX2" fmla="*/ 29321 w 103945"/>
                    <a:gd name="connsiteY2" fmla="*/ 23277 h 41038"/>
                    <a:gd name="connsiteX3" fmla="*/ 25141 w 103945"/>
                    <a:gd name="connsiteY3" fmla="*/ 26151 h 41038"/>
                    <a:gd name="connsiteX4" fmla="*/ 23312 w 103945"/>
                    <a:gd name="connsiteY4" fmla="*/ 29808 h 41038"/>
                    <a:gd name="connsiteX5" fmla="*/ 16781 w 103945"/>
                    <a:gd name="connsiteY5" fmla="*/ 29025 h 41038"/>
                    <a:gd name="connsiteX6" fmla="*/ 9204 w 103945"/>
                    <a:gd name="connsiteY6" fmla="*/ 26935 h 41038"/>
                    <a:gd name="connsiteX7" fmla="*/ 60 w 103945"/>
                    <a:gd name="connsiteY7" fmla="*/ 32160 h 41038"/>
                    <a:gd name="connsiteX8" fmla="*/ 7114 w 103945"/>
                    <a:gd name="connsiteY8" fmla="*/ 37123 h 41038"/>
                    <a:gd name="connsiteX9" fmla="*/ 17303 w 103945"/>
                    <a:gd name="connsiteY9" fmla="*/ 37123 h 41038"/>
                    <a:gd name="connsiteX10" fmla="*/ 19916 w 103945"/>
                    <a:gd name="connsiteY10" fmla="*/ 37123 h 41038"/>
                    <a:gd name="connsiteX11" fmla="*/ 23051 w 103945"/>
                    <a:gd name="connsiteY11" fmla="*/ 40520 h 41038"/>
                    <a:gd name="connsiteX12" fmla="*/ 37681 w 103945"/>
                    <a:gd name="connsiteY12" fmla="*/ 39475 h 41038"/>
                    <a:gd name="connsiteX13" fmla="*/ 48131 w 103945"/>
                    <a:gd name="connsiteY13" fmla="*/ 38430 h 41038"/>
                    <a:gd name="connsiteX14" fmla="*/ 46303 w 103945"/>
                    <a:gd name="connsiteY14" fmla="*/ 32421 h 41038"/>
                    <a:gd name="connsiteX15" fmla="*/ 45257 w 103945"/>
                    <a:gd name="connsiteY15" fmla="*/ 27457 h 41038"/>
                    <a:gd name="connsiteX16" fmla="*/ 51266 w 103945"/>
                    <a:gd name="connsiteY16" fmla="*/ 25628 h 41038"/>
                    <a:gd name="connsiteX17" fmla="*/ 58059 w 103945"/>
                    <a:gd name="connsiteY17" fmla="*/ 24845 h 41038"/>
                    <a:gd name="connsiteX18" fmla="*/ 63023 w 103945"/>
                    <a:gd name="connsiteY18" fmla="*/ 22755 h 41038"/>
                    <a:gd name="connsiteX19" fmla="*/ 68509 w 103945"/>
                    <a:gd name="connsiteY19" fmla="*/ 21187 h 41038"/>
                    <a:gd name="connsiteX20" fmla="*/ 82878 w 103945"/>
                    <a:gd name="connsiteY20" fmla="*/ 18574 h 41038"/>
                    <a:gd name="connsiteX21" fmla="*/ 93589 w 103945"/>
                    <a:gd name="connsiteY21" fmla="*/ 14656 h 41038"/>
                    <a:gd name="connsiteX22" fmla="*/ 103779 w 103945"/>
                    <a:gd name="connsiteY22" fmla="*/ 9692 h 41038"/>
                    <a:gd name="connsiteX23" fmla="*/ 98554 w 103945"/>
                    <a:gd name="connsiteY23" fmla="*/ 7340 h 41038"/>
                    <a:gd name="connsiteX24" fmla="*/ 92283 w 103945"/>
                    <a:gd name="connsiteY24" fmla="*/ 7863 h 41038"/>
                    <a:gd name="connsiteX25" fmla="*/ 86013 w 103945"/>
                    <a:gd name="connsiteY25" fmla="*/ 2115 h 41038"/>
                    <a:gd name="connsiteX26" fmla="*/ 80788 w 103945"/>
                    <a:gd name="connsiteY26" fmla="*/ 2115 h 41038"/>
                    <a:gd name="connsiteX27" fmla="*/ 74518 w 103945"/>
                    <a:gd name="connsiteY27" fmla="*/ 2115 h 41038"/>
                    <a:gd name="connsiteX28" fmla="*/ 64329 w 103945"/>
                    <a:gd name="connsiteY28" fmla="*/ 287 h 41038"/>
                    <a:gd name="connsiteX29" fmla="*/ 55447 w 103945"/>
                    <a:gd name="connsiteY29" fmla="*/ 5512 h 41038"/>
                    <a:gd name="connsiteX30" fmla="*/ 49960 w 103945"/>
                    <a:gd name="connsiteY30" fmla="*/ 7079 h 41038"/>
                    <a:gd name="connsiteX31" fmla="*/ 51005 w 103945"/>
                    <a:gd name="connsiteY31" fmla="*/ 8647 h 41038"/>
                    <a:gd name="connsiteX32" fmla="*/ 59104 w 103945"/>
                    <a:gd name="connsiteY32" fmla="*/ 10476 h 41038"/>
                    <a:gd name="connsiteX33" fmla="*/ 61716 w 103945"/>
                    <a:gd name="connsiteY33" fmla="*/ 12043 h 41038"/>
                    <a:gd name="connsiteX34" fmla="*/ 57536 w 103945"/>
                    <a:gd name="connsiteY34" fmla="*/ 14133 h 41038"/>
                    <a:gd name="connsiteX35" fmla="*/ 49176 w 103945"/>
                    <a:gd name="connsiteY35" fmla="*/ 17268 h 41038"/>
                    <a:gd name="connsiteX36" fmla="*/ 46041 w 103945"/>
                    <a:gd name="connsiteY36" fmla="*/ 18313 h 41038"/>
                    <a:gd name="connsiteX37" fmla="*/ 43690 w 103945"/>
                    <a:gd name="connsiteY37" fmla="*/ 19358 h 41038"/>
                    <a:gd name="connsiteX38" fmla="*/ 41078 w 103945"/>
                    <a:gd name="connsiteY38" fmla="*/ 20142 h 41038"/>
                    <a:gd name="connsiteX39" fmla="*/ 36113 w 103945"/>
                    <a:gd name="connsiteY39" fmla="*/ 20403 h 41038"/>
                    <a:gd name="connsiteX40" fmla="*/ 32456 w 103945"/>
                    <a:gd name="connsiteY40" fmla="*/ 18313 h 41038"/>
                    <a:gd name="connsiteX41" fmla="*/ 27753 w 103945"/>
                    <a:gd name="connsiteY41" fmla="*/ 18052 h 41038"/>
                    <a:gd name="connsiteX42" fmla="*/ 23051 w 103945"/>
                    <a:gd name="connsiteY42" fmla="*/ 18313 h 41038"/>
                    <a:gd name="connsiteX43" fmla="*/ 18871 w 103945"/>
                    <a:gd name="connsiteY43" fmla="*/ 18313 h 41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03945" h="41038">
                      <a:moveTo>
                        <a:pt x="18871" y="18313"/>
                      </a:moveTo>
                      <a:cubicBezTo>
                        <a:pt x="17042" y="18574"/>
                        <a:pt x="17826" y="20142"/>
                        <a:pt x="19132" y="20664"/>
                      </a:cubicBezTo>
                      <a:cubicBezTo>
                        <a:pt x="22267" y="21971"/>
                        <a:pt x="26708" y="20664"/>
                        <a:pt x="29321" y="23277"/>
                      </a:cubicBezTo>
                      <a:cubicBezTo>
                        <a:pt x="27753" y="23800"/>
                        <a:pt x="25925" y="24583"/>
                        <a:pt x="25141" y="26151"/>
                      </a:cubicBezTo>
                      <a:cubicBezTo>
                        <a:pt x="24618" y="27457"/>
                        <a:pt x="24618" y="29025"/>
                        <a:pt x="23312" y="29808"/>
                      </a:cubicBezTo>
                      <a:cubicBezTo>
                        <a:pt x="21483" y="30853"/>
                        <a:pt x="18609" y="29547"/>
                        <a:pt x="16781" y="29025"/>
                      </a:cubicBezTo>
                      <a:cubicBezTo>
                        <a:pt x="14168" y="28241"/>
                        <a:pt x="11817" y="27196"/>
                        <a:pt x="9204" y="26935"/>
                      </a:cubicBezTo>
                      <a:cubicBezTo>
                        <a:pt x="6331" y="26673"/>
                        <a:pt x="-723" y="27980"/>
                        <a:pt x="60" y="32160"/>
                      </a:cubicBezTo>
                      <a:cubicBezTo>
                        <a:pt x="583" y="35033"/>
                        <a:pt x="4502" y="36340"/>
                        <a:pt x="7114" y="37123"/>
                      </a:cubicBezTo>
                      <a:cubicBezTo>
                        <a:pt x="10511" y="37907"/>
                        <a:pt x="13907" y="37907"/>
                        <a:pt x="17303" y="37123"/>
                      </a:cubicBezTo>
                      <a:cubicBezTo>
                        <a:pt x="18348" y="36862"/>
                        <a:pt x="19393" y="36078"/>
                        <a:pt x="19916" y="37123"/>
                      </a:cubicBezTo>
                      <a:cubicBezTo>
                        <a:pt x="20700" y="38691"/>
                        <a:pt x="21222" y="39997"/>
                        <a:pt x="23051" y="40520"/>
                      </a:cubicBezTo>
                      <a:cubicBezTo>
                        <a:pt x="28015" y="42349"/>
                        <a:pt x="32717" y="38691"/>
                        <a:pt x="37681" y="39475"/>
                      </a:cubicBezTo>
                      <a:cubicBezTo>
                        <a:pt x="40555" y="39997"/>
                        <a:pt x="46825" y="43132"/>
                        <a:pt x="48131" y="38430"/>
                      </a:cubicBezTo>
                      <a:cubicBezTo>
                        <a:pt x="48654" y="36340"/>
                        <a:pt x="47347" y="34250"/>
                        <a:pt x="46303" y="32421"/>
                      </a:cubicBezTo>
                      <a:cubicBezTo>
                        <a:pt x="45519" y="31115"/>
                        <a:pt x="44213" y="29025"/>
                        <a:pt x="45257" y="27457"/>
                      </a:cubicBezTo>
                      <a:cubicBezTo>
                        <a:pt x="46564" y="25890"/>
                        <a:pt x="49438" y="25628"/>
                        <a:pt x="51266" y="25628"/>
                      </a:cubicBezTo>
                      <a:cubicBezTo>
                        <a:pt x="53617" y="25367"/>
                        <a:pt x="55969" y="25367"/>
                        <a:pt x="58059" y="24845"/>
                      </a:cubicBezTo>
                      <a:cubicBezTo>
                        <a:pt x="59888" y="24322"/>
                        <a:pt x="61194" y="23538"/>
                        <a:pt x="63023" y="22755"/>
                      </a:cubicBezTo>
                      <a:cubicBezTo>
                        <a:pt x="64851" y="21971"/>
                        <a:pt x="66680" y="21448"/>
                        <a:pt x="68509" y="21187"/>
                      </a:cubicBezTo>
                      <a:cubicBezTo>
                        <a:pt x="73473" y="20403"/>
                        <a:pt x="78176" y="20142"/>
                        <a:pt x="82878" y="18574"/>
                      </a:cubicBezTo>
                      <a:cubicBezTo>
                        <a:pt x="86536" y="17529"/>
                        <a:pt x="89932" y="15439"/>
                        <a:pt x="93589" y="14656"/>
                      </a:cubicBezTo>
                      <a:cubicBezTo>
                        <a:pt x="95418" y="14394"/>
                        <a:pt x="105346" y="13349"/>
                        <a:pt x="103779" y="9692"/>
                      </a:cubicBezTo>
                      <a:cubicBezTo>
                        <a:pt x="102995" y="7863"/>
                        <a:pt x="100121" y="7602"/>
                        <a:pt x="98554" y="7340"/>
                      </a:cubicBezTo>
                      <a:cubicBezTo>
                        <a:pt x="96463" y="7340"/>
                        <a:pt x="94373" y="7863"/>
                        <a:pt x="92283" y="7863"/>
                      </a:cubicBezTo>
                      <a:cubicBezTo>
                        <a:pt x="88887" y="7863"/>
                        <a:pt x="88626" y="3422"/>
                        <a:pt x="86013" y="2115"/>
                      </a:cubicBezTo>
                      <a:cubicBezTo>
                        <a:pt x="84445" y="1332"/>
                        <a:pt x="82355" y="1854"/>
                        <a:pt x="80788" y="2115"/>
                      </a:cubicBezTo>
                      <a:cubicBezTo>
                        <a:pt x="78698" y="2377"/>
                        <a:pt x="76608" y="2638"/>
                        <a:pt x="74518" y="2115"/>
                      </a:cubicBezTo>
                      <a:cubicBezTo>
                        <a:pt x="70860" y="1332"/>
                        <a:pt x="68248" y="-758"/>
                        <a:pt x="64329" y="287"/>
                      </a:cubicBezTo>
                      <a:cubicBezTo>
                        <a:pt x="60933" y="1332"/>
                        <a:pt x="58582" y="4205"/>
                        <a:pt x="55447" y="5512"/>
                      </a:cubicBezTo>
                      <a:cubicBezTo>
                        <a:pt x="53617" y="6295"/>
                        <a:pt x="51789" y="6295"/>
                        <a:pt x="49960" y="7079"/>
                      </a:cubicBezTo>
                      <a:cubicBezTo>
                        <a:pt x="48392" y="7863"/>
                        <a:pt x="50221" y="8386"/>
                        <a:pt x="51005" y="8647"/>
                      </a:cubicBezTo>
                      <a:cubicBezTo>
                        <a:pt x="53617" y="9431"/>
                        <a:pt x="56491" y="9953"/>
                        <a:pt x="59104" y="10476"/>
                      </a:cubicBezTo>
                      <a:cubicBezTo>
                        <a:pt x="59888" y="10737"/>
                        <a:pt x="62761" y="10998"/>
                        <a:pt x="61716" y="12043"/>
                      </a:cubicBezTo>
                      <a:cubicBezTo>
                        <a:pt x="60933" y="13088"/>
                        <a:pt x="58842" y="13872"/>
                        <a:pt x="57536" y="14133"/>
                      </a:cubicBezTo>
                      <a:cubicBezTo>
                        <a:pt x="54663" y="14656"/>
                        <a:pt x="52050" y="16484"/>
                        <a:pt x="49176" y="17268"/>
                      </a:cubicBezTo>
                      <a:cubicBezTo>
                        <a:pt x="48131" y="17529"/>
                        <a:pt x="47086" y="17791"/>
                        <a:pt x="46041" y="18313"/>
                      </a:cubicBezTo>
                      <a:cubicBezTo>
                        <a:pt x="45257" y="18574"/>
                        <a:pt x="44473" y="18836"/>
                        <a:pt x="43690" y="19358"/>
                      </a:cubicBezTo>
                      <a:cubicBezTo>
                        <a:pt x="42906" y="19619"/>
                        <a:pt x="41861" y="19619"/>
                        <a:pt x="41078" y="20142"/>
                      </a:cubicBezTo>
                      <a:cubicBezTo>
                        <a:pt x="39510" y="20142"/>
                        <a:pt x="37681" y="20664"/>
                        <a:pt x="36113" y="20403"/>
                      </a:cubicBezTo>
                      <a:cubicBezTo>
                        <a:pt x="34807" y="20142"/>
                        <a:pt x="33762" y="18836"/>
                        <a:pt x="32456" y="18313"/>
                      </a:cubicBezTo>
                      <a:cubicBezTo>
                        <a:pt x="30888" y="17791"/>
                        <a:pt x="29321" y="17791"/>
                        <a:pt x="27753" y="18052"/>
                      </a:cubicBezTo>
                      <a:cubicBezTo>
                        <a:pt x="26186" y="18313"/>
                        <a:pt x="24618" y="18313"/>
                        <a:pt x="23051" y="18313"/>
                      </a:cubicBezTo>
                      <a:cubicBezTo>
                        <a:pt x="21483" y="18313"/>
                        <a:pt x="20177" y="18052"/>
                        <a:pt x="18871" y="183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AB9923F7-5ECB-5C02-70CD-AC42748AFB90}"/>
                    </a:ext>
                  </a:extLst>
                </p:cNvPr>
                <p:cNvSpPr/>
                <p:nvPr/>
              </p:nvSpPr>
              <p:spPr>
                <a:xfrm>
                  <a:off x="5989829" y="1789538"/>
                  <a:ext cx="30637" cy="12864"/>
                </a:xfrm>
                <a:custGeom>
                  <a:avLst/>
                  <a:gdLst>
                    <a:gd name="connsiteX0" fmla="*/ 8622 w 30637"/>
                    <a:gd name="connsiteY0" fmla="*/ 11297 h 12864"/>
                    <a:gd name="connsiteX1" fmla="*/ 2351 w 30637"/>
                    <a:gd name="connsiteY1" fmla="*/ 11558 h 12864"/>
                    <a:gd name="connsiteX2" fmla="*/ 0 w 30637"/>
                    <a:gd name="connsiteY2" fmla="*/ 8685 h 12864"/>
                    <a:gd name="connsiteX3" fmla="*/ 3396 w 30637"/>
                    <a:gd name="connsiteY3" fmla="*/ 6333 h 12864"/>
                    <a:gd name="connsiteX4" fmla="*/ 7576 w 30637"/>
                    <a:gd name="connsiteY4" fmla="*/ 5027 h 12864"/>
                    <a:gd name="connsiteX5" fmla="*/ 12279 w 30637"/>
                    <a:gd name="connsiteY5" fmla="*/ 3459 h 12864"/>
                    <a:gd name="connsiteX6" fmla="*/ 19856 w 30637"/>
                    <a:gd name="connsiteY6" fmla="*/ 586 h 12864"/>
                    <a:gd name="connsiteX7" fmla="*/ 23774 w 30637"/>
                    <a:gd name="connsiteY7" fmla="*/ 3198 h 12864"/>
                    <a:gd name="connsiteX8" fmla="*/ 29000 w 30637"/>
                    <a:gd name="connsiteY8" fmla="*/ 4766 h 12864"/>
                    <a:gd name="connsiteX9" fmla="*/ 29783 w 30637"/>
                    <a:gd name="connsiteY9" fmla="*/ 8685 h 12864"/>
                    <a:gd name="connsiteX10" fmla="*/ 24558 w 30637"/>
                    <a:gd name="connsiteY10" fmla="*/ 11558 h 12864"/>
                    <a:gd name="connsiteX11" fmla="*/ 20639 w 30637"/>
                    <a:gd name="connsiteY11" fmla="*/ 12865 h 12864"/>
                    <a:gd name="connsiteX12" fmla="*/ 17504 w 30637"/>
                    <a:gd name="connsiteY12" fmla="*/ 12081 h 12864"/>
                    <a:gd name="connsiteX13" fmla="*/ 8622 w 30637"/>
                    <a:gd name="connsiteY13" fmla="*/ 11297 h 1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637" h="12864">
                      <a:moveTo>
                        <a:pt x="8622" y="11297"/>
                      </a:moveTo>
                      <a:cubicBezTo>
                        <a:pt x="6531" y="11297"/>
                        <a:pt x="4441" y="12081"/>
                        <a:pt x="2351" y="11558"/>
                      </a:cubicBezTo>
                      <a:cubicBezTo>
                        <a:pt x="1568" y="11036"/>
                        <a:pt x="0" y="9991"/>
                        <a:pt x="0" y="8685"/>
                      </a:cubicBezTo>
                      <a:cubicBezTo>
                        <a:pt x="0" y="7117"/>
                        <a:pt x="2351" y="6595"/>
                        <a:pt x="3396" y="6333"/>
                      </a:cubicBezTo>
                      <a:cubicBezTo>
                        <a:pt x="4964" y="5811"/>
                        <a:pt x="6270" y="5288"/>
                        <a:pt x="7576" y="5027"/>
                      </a:cubicBezTo>
                      <a:cubicBezTo>
                        <a:pt x="9405" y="4766"/>
                        <a:pt x="10973" y="4505"/>
                        <a:pt x="12279" y="3459"/>
                      </a:cubicBezTo>
                      <a:cubicBezTo>
                        <a:pt x="14631" y="1631"/>
                        <a:pt x="16198" y="-1243"/>
                        <a:pt x="19856" y="586"/>
                      </a:cubicBezTo>
                      <a:cubicBezTo>
                        <a:pt x="21423" y="1369"/>
                        <a:pt x="22207" y="2676"/>
                        <a:pt x="23774" y="3198"/>
                      </a:cubicBezTo>
                      <a:cubicBezTo>
                        <a:pt x="25342" y="3721"/>
                        <a:pt x="27432" y="3721"/>
                        <a:pt x="29000" y="4766"/>
                      </a:cubicBezTo>
                      <a:cubicBezTo>
                        <a:pt x="30567" y="5550"/>
                        <a:pt x="31351" y="7117"/>
                        <a:pt x="29783" y="8685"/>
                      </a:cubicBezTo>
                      <a:cubicBezTo>
                        <a:pt x="28216" y="9991"/>
                        <a:pt x="26125" y="10775"/>
                        <a:pt x="24558" y="11558"/>
                      </a:cubicBezTo>
                      <a:cubicBezTo>
                        <a:pt x="23251" y="12081"/>
                        <a:pt x="21945" y="12603"/>
                        <a:pt x="20639" y="12865"/>
                      </a:cubicBezTo>
                      <a:cubicBezTo>
                        <a:pt x="19333" y="12865"/>
                        <a:pt x="18549" y="12342"/>
                        <a:pt x="17504" y="12081"/>
                      </a:cubicBezTo>
                      <a:cubicBezTo>
                        <a:pt x="14631" y="11297"/>
                        <a:pt x="11495" y="11297"/>
                        <a:pt x="8622" y="1129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2491392F-DFA1-7D94-54C3-20461F83F7C0}"/>
                    </a:ext>
                  </a:extLst>
                </p:cNvPr>
                <p:cNvSpPr/>
                <p:nvPr/>
              </p:nvSpPr>
              <p:spPr>
                <a:xfrm>
                  <a:off x="6065233" y="1790297"/>
                  <a:ext cx="29424" cy="16547"/>
                </a:xfrm>
                <a:custGeom>
                  <a:avLst/>
                  <a:gdLst>
                    <a:gd name="connsiteX0" fmla="*/ 6630 w 29424"/>
                    <a:gd name="connsiteY0" fmla="*/ 16547 h 16547"/>
                    <a:gd name="connsiteX1" fmla="*/ 1666 w 29424"/>
                    <a:gd name="connsiteY1" fmla="*/ 15502 h 16547"/>
                    <a:gd name="connsiteX2" fmla="*/ 360 w 29424"/>
                    <a:gd name="connsiteY2" fmla="*/ 11061 h 16547"/>
                    <a:gd name="connsiteX3" fmla="*/ 5847 w 29424"/>
                    <a:gd name="connsiteY3" fmla="*/ 6097 h 16547"/>
                    <a:gd name="connsiteX4" fmla="*/ 11333 w 29424"/>
                    <a:gd name="connsiteY4" fmla="*/ 2178 h 16547"/>
                    <a:gd name="connsiteX5" fmla="*/ 17080 w 29424"/>
                    <a:gd name="connsiteY5" fmla="*/ 88 h 16547"/>
                    <a:gd name="connsiteX6" fmla="*/ 23612 w 29424"/>
                    <a:gd name="connsiteY6" fmla="*/ 1656 h 16547"/>
                    <a:gd name="connsiteX7" fmla="*/ 27792 w 29424"/>
                    <a:gd name="connsiteY7" fmla="*/ 5575 h 16547"/>
                    <a:gd name="connsiteX8" fmla="*/ 29360 w 29424"/>
                    <a:gd name="connsiteY8" fmla="*/ 10800 h 16547"/>
                    <a:gd name="connsiteX9" fmla="*/ 25963 w 29424"/>
                    <a:gd name="connsiteY9" fmla="*/ 15241 h 16547"/>
                    <a:gd name="connsiteX10" fmla="*/ 20477 w 29424"/>
                    <a:gd name="connsiteY10" fmla="*/ 15241 h 16547"/>
                    <a:gd name="connsiteX11" fmla="*/ 17864 w 29424"/>
                    <a:gd name="connsiteY11" fmla="*/ 14980 h 16547"/>
                    <a:gd name="connsiteX12" fmla="*/ 15774 w 29424"/>
                    <a:gd name="connsiteY12" fmla="*/ 15241 h 16547"/>
                    <a:gd name="connsiteX13" fmla="*/ 6630 w 29424"/>
                    <a:gd name="connsiteY13" fmla="*/ 16547 h 1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424" h="16547">
                      <a:moveTo>
                        <a:pt x="6630" y="16547"/>
                      </a:moveTo>
                      <a:cubicBezTo>
                        <a:pt x="5063" y="16547"/>
                        <a:pt x="3234" y="16286"/>
                        <a:pt x="1666" y="15502"/>
                      </a:cubicBezTo>
                      <a:cubicBezTo>
                        <a:pt x="99" y="14718"/>
                        <a:pt x="-424" y="12628"/>
                        <a:pt x="360" y="11061"/>
                      </a:cubicBezTo>
                      <a:cubicBezTo>
                        <a:pt x="1405" y="8971"/>
                        <a:pt x="3757" y="7403"/>
                        <a:pt x="5847" y="6097"/>
                      </a:cubicBezTo>
                      <a:cubicBezTo>
                        <a:pt x="7675" y="4791"/>
                        <a:pt x="9766" y="3746"/>
                        <a:pt x="11333" y="2178"/>
                      </a:cubicBezTo>
                      <a:cubicBezTo>
                        <a:pt x="12901" y="872"/>
                        <a:pt x="15252" y="350"/>
                        <a:pt x="17080" y="88"/>
                      </a:cubicBezTo>
                      <a:cubicBezTo>
                        <a:pt x="19693" y="-173"/>
                        <a:pt x="21783" y="88"/>
                        <a:pt x="23612" y="1656"/>
                      </a:cubicBezTo>
                      <a:cubicBezTo>
                        <a:pt x="25179" y="2962"/>
                        <a:pt x="26486" y="4268"/>
                        <a:pt x="27792" y="5575"/>
                      </a:cubicBezTo>
                      <a:cubicBezTo>
                        <a:pt x="29098" y="6881"/>
                        <a:pt x="29621" y="8971"/>
                        <a:pt x="29360" y="10800"/>
                      </a:cubicBezTo>
                      <a:cubicBezTo>
                        <a:pt x="29098" y="12628"/>
                        <a:pt x="27792" y="14980"/>
                        <a:pt x="25963" y="15241"/>
                      </a:cubicBezTo>
                      <a:cubicBezTo>
                        <a:pt x="24135" y="15502"/>
                        <a:pt x="22305" y="15502"/>
                        <a:pt x="20477" y="15241"/>
                      </a:cubicBezTo>
                      <a:cubicBezTo>
                        <a:pt x="19432" y="15241"/>
                        <a:pt x="18648" y="14980"/>
                        <a:pt x="17864" y="14980"/>
                      </a:cubicBezTo>
                      <a:cubicBezTo>
                        <a:pt x="17080" y="14718"/>
                        <a:pt x="16558" y="14980"/>
                        <a:pt x="15774" y="15241"/>
                      </a:cubicBezTo>
                      <a:cubicBezTo>
                        <a:pt x="12639" y="16025"/>
                        <a:pt x="9243" y="16547"/>
                        <a:pt x="6630" y="165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147AA899-E5A8-EDED-AAD6-FB620C3D7936}"/>
                    </a:ext>
                  </a:extLst>
                </p:cNvPr>
                <p:cNvSpPr/>
                <p:nvPr/>
              </p:nvSpPr>
              <p:spPr>
                <a:xfrm>
                  <a:off x="6024576" y="1764688"/>
                  <a:ext cx="59498" cy="12634"/>
                </a:xfrm>
                <a:custGeom>
                  <a:avLst/>
                  <a:gdLst>
                    <a:gd name="connsiteX0" fmla="*/ 33963 w 59498"/>
                    <a:gd name="connsiteY0" fmla="*/ 9499 h 12634"/>
                    <a:gd name="connsiteX1" fmla="*/ 33441 w 59498"/>
                    <a:gd name="connsiteY1" fmla="*/ 9238 h 12634"/>
                    <a:gd name="connsiteX2" fmla="*/ 29260 w 59498"/>
                    <a:gd name="connsiteY2" fmla="*/ 7670 h 12634"/>
                    <a:gd name="connsiteX3" fmla="*/ 26125 w 59498"/>
                    <a:gd name="connsiteY3" fmla="*/ 7932 h 12634"/>
                    <a:gd name="connsiteX4" fmla="*/ 21161 w 59498"/>
                    <a:gd name="connsiteY4" fmla="*/ 8193 h 12634"/>
                    <a:gd name="connsiteX5" fmla="*/ 19072 w 59498"/>
                    <a:gd name="connsiteY5" fmla="*/ 9499 h 12634"/>
                    <a:gd name="connsiteX6" fmla="*/ 16720 w 59498"/>
                    <a:gd name="connsiteY6" fmla="*/ 8454 h 12634"/>
                    <a:gd name="connsiteX7" fmla="*/ 13847 w 59498"/>
                    <a:gd name="connsiteY7" fmla="*/ 6887 h 12634"/>
                    <a:gd name="connsiteX8" fmla="*/ 10450 w 59498"/>
                    <a:gd name="connsiteY8" fmla="*/ 6364 h 12634"/>
                    <a:gd name="connsiteX9" fmla="*/ 6531 w 59498"/>
                    <a:gd name="connsiteY9" fmla="*/ 5842 h 12634"/>
                    <a:gd name="connsiteX10" fmla="*/ 3135 w 59498"/>
                    <a:gd name="connsiteY10" fmla="*/ 5580 h 12634"/>
                    <a:gd name="connsiteX11" fmla="*/ 0 w 59498"/>
                    <a:gd name="connsiteY11" fmla="*/ 4013 h 12634"/>
                    <a:gd name="connsiteX12" fmla="*/ 11495 w 59498"/>
                    <a:gd name="connsiteY12" fmla="*/ 94 h 12634"/>
                    <a:gd name="connsiteX13" fmla="*/ 21423 w 59498"/>
                    <a:gd name="connsiteY13" fmla="*/ 878 h 12634"/>
                    <a:gd name="connsiteX14" fmla="*/ 31611 w 59498"/>
                    <a:gd name="connsiteY14" fmla="*/ 617 h 12634"/>
                    <a:gd name="connsiteX15" fmla="*/ 38666 w 59498"/>
                    <a:gd name="connsiteY15" fmla="*/ 1662 h 12634"/>
                    <a:gd name="connsiteX16" fmla="*/ 45458 w 59498"/>
                    <a:gd name="connsiteY16" fmla="*/ 5058 h 12634"/>
                    <a:gd name="connsiteX17" fmla="*/ 52773 w 59498"/>
                    <a:gd name="connsiteY17" fmla="*/ 6103 h 12634"/>
                    <a:gd name="connsiteX18" fmla="*/ 57737 w 59498"/>
                    <a:gd name="connsiteY18" fmla="*/ 6625 h 12634"/>
                    <a:gd name="connsiteX19" fmla="*/ 58782 w 59498"/>
                    <a:gd name="connsiteY19" fmla="*/ 10805 h 12634"/>
                    <a:gd name="connsiteX20" fmla="*/ 53296 w 59498"/>
                    <a:gd name="connsiteY20" fmla="*/ 11589 h 12634"/>
                    <a:gd name="connsiteX21" fmla="*/ 44152 w 59498"/>
                    <a:gd name="connsiteY21" fmla="*/ 12634 h 12634"/>
                    <a:gd name="connsiteX22" fmla="*/ 40233 w 59498"/>
                    <a:gd name="connsiteY22" fmla="*/ 11850 h 12634"/>
                    <a:gd name="connsiteX23" fmla="*/ 37098 w 59498"/>
                    <a:gd name="connsiteY23" fmla="*/ 10544 h 12634"/>
                    <a:gd name="connsiteX24" fmla="*/ 33963 w 59498"/>
                    <a:gd name="connsiteY24" fmla="*/ 9499 h 12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9498" h="12634">
                      <a:moveTo>
                        <a:pt x="33963" y="9499"/>
                      </a:moveTo>
                      <a:cubicBezTo>
                        <a:pt x="33702" y="9499"/>
                        <a:pt x="33702" y="9499"/>
                        <a:pt x="33441" y="9238"/>
                      </a:cubicBezTo>
                      <a:cubicBezTo>
                        <a:pt x="32134" y="8715"/>
                        <a:pt x="30567" y="7932"/>
                        <a:pt x="29260" y="7670"/>
                      </a:cubicBezTo>
                      <a:cubicBezTo>
                        <a:pt x="28216" y="7409"/>
                        <a:pt x="27170" y="7670"/>
                        <a:pt x="26125" y="7932"/>
                      </a:cubicBezTo>
                      <a:cubicBezTo>
                        <a:pt x="24558" y="8193"/>
                        <a:pt x="22729" y="7932"/>
                        <a:pt x="21161" y="8193"/>
                      </a:cubicBezTo>
                      <a:cubicBezTo>
                        <a:pt x="20378" y="8454"/>
                        <a:pt x="19855" y="9238"/>
                        <a:pt x="19072" y="9499"/>
                      </a:cubicBezTo>
                      <a:cubicBezTo>
                        <a:pt x="18026" y="10022"/>
                        <a:pt x="17504" y="9238"/>
                        <a:pt x="16720" y="8454"/>
                      </a:cubicBezTo>
                      <a:cubicBezTo>
                        <a:pt x="15936" y="7670"/>
                        <a:pt x="14891" y="7148"/>
                        <a:pt x="13847" y="6887"/>
                      </a:cubicBezTo>
                      <a:cubicBezTo>
                        <a:pt x="12801" y="6625"/>
                        <a:pt x="11495" y="6364"/>
                        <a:pt x="10450" y="6364"/>
                      </a:cubicBezTo>
                      <a:cubicBezTo>
                        <a:pt x="9144" y="6364"/>
                        <a:pt x="7838" y="6103"/>
                        <a:pt x="6531" y="5842"/>
                      </a:cubicBezTo>
                      <a:cubicBezTo>
                        <a:pt x="5486" y="5580"/>
                        <a:pt x="4180" y="5842"/>
                        <a:pt x="3135" y="5580"/>
                      </a:cubicBezTo>
                      <a:cubicBezTo>
                        <a:pt x="2090" y="5319"/>
                        <a:pt x="1045" y="4535"/>
                        <a:pt x="0" y="4013"/>
                      </a:cubicBezTo>
                      <a:cubicBezTo>
                        <a:pt x="2090" y="-167"/>
                        <a:pt x="7315" y="-167"/>
                        <a:pt x="11495" y="94"/>
                      </a:cubicBezTo>
                      <a:cubicBezTo>
                        <a:pt x="14891" y="355"/>
                        <a:pt x="18026" y="617"/>
                        <a:pt x="21423" y="878"/>
                      </a:cubicBezTo>
                      <a:cubicBezTo>
                        <a:pt x="24819" y="878"/>
                        <a:pt x="28216" y="878"/>
                        <a:pt x="31611" y="617"/>
                      </a:cubicBezTo>
                      <a:cubicBezTo>
                        <a:pt x="33963" y="617"/>
                        <a:pt x="36314" y="617"/>
                        <a:pt x="38666" y="1662"/>
                      </a:cubicBezTo>
                      <a:cubicBezTo>
                        <a:pt x="41017" y="2707"/>
                        <a:pt x="43107" y="4274"/>
                        <a:pt x="45458" y="5058"/>
                      </a:cubicBezTo>
                      <a:cubicBezTo>
                        <a:pt x="47810" y="5842"/>
                        <a:pt x="50422" y="6103"/>
                        <a:pt x="52773" y="6103"/>
                      </a:cubicBezTo>
                      <a:cubicBezTo>
                        <a:pt x="54602" y="6103"/>
                        <a:pt x="56431" y="5842"/>
                        <a:pt x="57737" y="6625"/>
                      </a:cubicBezTo>
                      <a:cubicBezTo>
                        <a:pt x="59043" y="7670"/>
                        <a:pt x="60349" y="9499"/>
                        <a:pt x="58782" y="10805"/>
                      </a:cubicBezTo>
                      <a:cubicBezTo>
                        <a:pt x="57215" y="11850"/>
                        <a:pt x="55124" y="12112"/>
                        <a:pt x="53296" y="11589"/>
                      </a:cubicBezTo>
                      <a:cubicBezTo>
                        <a:pt x="50161" y="11067"/>
                        <a:pt x="47287" y="12373"/>
                        <a:pt x="44152" y="12634"/>
                      </a:cubicBezTo>
                      <a:cubicBezTo>
                        <a:pt x="42846" y="12634"/>
                        <a:pt x="41539" y="12373"/>
                        <a:pt x="40233" y="11850"/>
                      </a:cubicBezTo>
                      <a:cubicBezTo>
                        <a:pt x="39188" y="11589"/>
                        <a:pt x="37882" y="11328"/>
                        <a:pt x="37098" y="10544"/>
                      </a:cubicBezTo>
                      <a:cubicBezTo>
                        <a:pt x="36576" y="10805"/>
                        <a:pt x="35269" y="10022"/>
                        <a:pt x="33963" y="94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33682817-91C1-C975-38AD-87A0F08BA2FE}"/>
                    </a:ext>
                  </a:extLst>
                </p:cNvPr>
                <p:cNvSpPr/>
                <p:nvPr/>
              </p:nvSpPr>
              <p:spPr>
                <a:xfrm>
                  <a:off x="6037159" y="1756161"/>
                  <a:ext cx="66072" cy="17696"/>
                </a:xfrm>
                <a:custGeom>
                  <a:avLst/>
                  <a:gdLst>
                    <a:gd name="connsiteX0" fmla="*/ 30002 w 66072"/>
                    <a:gd name="connsiteY0" fmla="*/ 8621 h 17696"/>
                    <a:gd name="connsiteX1" fmla="*/ 26344 w 66072"/>
                    <a:gd name="connsiteY1" fmla="*/ 8360 h 17696"/>
                    <a:gd name="connsiteX2" fmla="*/ 14587 w 66072"/>
                    <a:gd name="connsiteY2" fmla="*/ 6793 h 17696"/>
                    <a:gd name="connsiteX3" fmla="*/ 8056 w 66072"/>
                    <a:gd name="connsiteY3" fmla="*/ 6531 h 17696"/>
                    <a:gd name="connsiteX4" fmla="*/ 5966 w 66072"/>
                    <a:gd name="connsiteY4" fmla="*/ 4441 h 17696"/>
                    <a:gd name="connsiteX5" fmla="*/ 1002 w 66072"/>
                    <a:gd name="connsiteY5" fmla="*/ 3135 h 17696"/>
                    <a:gd name="connsiteX6" fmla="*/ 2308 w 66072"/>
                    <a:gd name="connsiteY6" fmla="*/ 784 h 17696"/>
                    <a:gd name="connsiteX7" fmla="*/ 21641 w 66072"/>
                    <a:gd name="connsiteY7" fmla="*/ 1045 h 17696"/>
                    <a:gd name="connsiteX8" fmla="*/ 27911 w 66072"/>
                    <a:gd name="connsiteY8" fmla="*/ 0 h 17696"/>
                    <a:gd name="connsiteX9" fmla="*/ 35749 w 66072"/>
                    <a:gd name="connsiteY9" fmla="*/ 1045 h 17696"/>
                    <a:gd name="connsiteX10" fmla="*/ 42280 w 66072"/>
                    <a:gd name="connsiteY10" fmla="*/ 4180 h 17696"/>
                    <a:gd name="connsiteX11" fmla="*/ 46983 w 66072"/>
                    <a:gd name="connsiteY11" fmla="*/ 8099 h 17696"/>
                    <a:gd name="connsiteX12" fmla="*/ 51947 w 66072"/>
                    <a:gd name="connsiteY12" fmla="*/ 8883 h 17696"/>
                    <a:gd name="connsiteX13" fmla="*/ 56910 w 66072"/>
                    <a:gd name="connsiteY13" fmla="*/ 10450 h 17696"/>
                    <a:gd name="connsiteX14" fmla="*/ 62658 w 66072"/>
                    <a:gd name="connsiteY14" fmla="*/ 11495 h 17696"/>
                    <a:gd name="connsiteX15" fmla="*/ 66054 w 66072"/>
                    <a:gd name="connsiteY15" fmla="*/ 13063 h 17696"/>
                    <a:gd name="connsiteX16" fmla="*/ 62397 w 66072"/>
                    <a:gd name="connsiteY16" fmla="*/ 16982 h 17696"/>
                    <a:gd name="connsiteX17" fmla="*/ 54037 w 66072"/>
                    <a:gd name="connsiteY17" fmla="*/ 16982 h 17696"/>
                    <a:gd name="connsiteX18" fmla="*/ 51947 w 66072"/>
                    <a:gd name="connsiteY18" fmla="*/ 15414 h 17696"/>
                    <a:gd name="connsiteX19" fmla="*/ 49596 w 66072"/>
                    <a:gd name="connsiteY19" fmla="*/ 13585 h 17696"/>
                    <a:gd name="connsiteX20" fmla="*/ 45154 w 66072"/>
                    <a:gd name="connsiteY20" fmla="*/ 11756 h 17696"/>
                    <a:gd name="connsiteX21" fmla="*/ 40974 w 66072"/>
                    <a:gd name="connsiteY21" fmla="*/ 11234 h 17696"/>
                    <a:gd name="connsiteX22" fmla="*/ 30002 w 66072"/>
                    <a:gd name="connsiteY22" fmla="*/ 8621 h 1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6072" h="17696">
                      <a:moveTo>
                        <a:pt x="30002" y="8621"/>
                      </a:moveTo>
                      <a:cubicBezTo>
                        <a:pt x="28695" y="8360"/>
                        <a:pt x="27650" y="8360"/>
                        <a:pt x="26344" y="8360"/>
                      </a:cubicBezTo>
                      <a:cubicBezTo>
                        <a:pt x="22425" y="7838"/>
                        <a:pt x="18768" y="6531"/>
                        <a:pt x="14587" y="6793"/>
                      </a:cubicBezTo>
                      <a:cubicBezTo>
                        <a:pt x="12497" y="6793"/>
                        <a:pt x="10146" y="7315"/>
                        <a:pt x="8056" y="6531"/>
                      </a:cubicBezTo>
                      <a:cubicBezTo>
                        <a:pt x="7011" y="6270"/>
                        <a:pt x="6750" y="5225"/>
                        <a:pt x="5966" y="4441"/>
                      </a:cubicBezTo>
                      <a:cubicBezTo>
                        <a:pt x="4399" y="3396"/>
                        <a:pt x="2570" y="3919"/>
                        <a:pt x="1002" y="3135"/>
                      </a:cubicBezTo>
                      <a:cubicBezTo>
                        <a:pt x="-1349" y="2351"/>
                        <a:pt x="1002" y="1045"/>
                        <a:pt x="2308" y="784"/>
                      </a:cubicBezTo>
                      <a:cubicBezTo>
                        <a:pt x="8840" y="-1045"/>
                        <a:pt x="15110" y="2613"/>
                        <a:pt x="21641" y="1045"/>
                      </a:cubicBezTo>
                      <a:cubicBezTo>
                        <a:pt x="23731" y="522"/>
                        <a:pt x="25821" y="0"/>
                        <a:pt x="27911" y="0"/>
                      </a:cubicBezTo>
                      <a:cubicBezTo>
                        <a:pt x="30524" y="0"/>
                        <a:pt x="33397" y="522"/>
                        <a:pt x="35749" y="1045"/>
                      </a:cubicBezTo>
                      <a:cubicBezTo>
                        <a:pt x="38100" y="1567"/>
                        <a:pt x="40452" y="2351"/>
                        <a:pt x="42280" y="4180"/>
                      </a:cubicBezTo>
                      <a:cubicBezTo>
                        <a:pt x="43848" y="5486"/>
                        <a:pt x="45154" y="7315"/>
                        <a:pt x="46983" y="8099"/>
                      </a:cubicBezTo>
                      <a:cubicBezTo>
                        <a:pt x="48550" y="8883"/>
                        <a:pt x="50118" y="8621"/>
                        <a:pt x="51947" y="8883"/>
                      </a:cubicBezTo>
                      <a:cubicBezTo>
                        <a:pt x="53775" y="9144"/>
                        <a:pt x="55343" y="9928"/>
                        <a:pt x="56910" y="10450"/>
                      </a:cubicBezTo>
                      <a:cubicBezTo>
                        <a:pt x="58740" y="10973"/>
                        <a:pt x="60568" y="11234"/>
                        <a:pt x="62658" y="11495"/>
                      </a:cubicBezTo>
                      <a:cubicBezTo>
                        <a:pt x="63703" y="11495"/>
                        <a:pt x="66054" y="11495"/>
                        <a:pt x="66054" y="13063"/>
                      </a:cubicBezTo>
                      <a:cubicBezTo>
                        <a:pt x="66316" y="14891"/>
                        <a:pt x="63703" y="16198"/>
                        <a:pt x="62397" y="16982"/>
                      </a:cubicBezTo>
                      <a:cubicBezTo>
                        <a:pt x="59523" y="18288"/>
                        <a:pt x="56910" y="17504"/>
                        <a:pt x="54037" y="16982"/>
                      </a:cubicBezTo>
                      <a:cubicBezTo>
                        <a:pt x="53775" y="16459"/>
                        <a:pt x="52469" y="15936"/>
                        <a:pt x="51947" y="15414"/>
                      </a:cubicBezTo>
                      <a:cubicBezTo>
                        <a:pt x="51163" y="14630"/>
                        <a:pt x="50379" y="14108"/>
                        <a:pt x="49596" y="13585"/>
                      </a:cubicBezTo>
                      <a:cubicBezTo>
                        <a:pt x="48028" y="12801"/>
                        <a:pt x="46722" y="12018"/>
                        <a:pt x="45154" y="11756"/>
                      </a:cubicBezTo>
                      <a:cubicBezTo>
                        <a:pt x="43587" y="11495"/>
                        <a:pt x="42280" y="11756"/>
                        <a:pt x="40974" y="11234"/>
                      </a:cubicBezTo>
                      <a:cubicBezTo>
                        <a:pt x="37055" y="10711"/>
                        <a:pt x="33397" y="9666"/>
                        <a:pt x="30002" y="862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E0DEACFD-66D1-17FD-2652-DFBBAF214A0B}"/>
                    </a:ext>
                  </a:extLst>
                </p:cNvPr>
                <p:cNvSpPr/>
                <p:nvPr/>
              </p:nvSpPr>
              <p:spPr>
                <a:xfrm>
                  <a:off x="6073612" y="1753968"/>
                  <a:ext cx="43787" cy="13006"/>
                </a:xfrm>
                <a:custGeom>
                  <a:avLst/>
                  <a:gdLst>
                    <a:gd name="connsiteX0" fmla="*/ 26466 w 43787"/>
                    <a:gd name="connsiteY0" fmla="*/ 11859 h 13006"/>
                    <a:gd name="connsiteX1" fmla="*/ 23070 w 43787"/>
                    <a:gd name="connsiteY1" fmla="*/ 10814 h 13006"/>
                    <a:gd name="connsiteX2" fmla="*/ 19935 w 43787"/>
                    <a:gd name="connsiteY2" fmla="*/ 9769 h 13006"/>
                    <a:gd name="connsiteX3" fmla="*/ 15755 w 43787"/>
                    <a:gd name="connsiteY3" fmla="*/ 7940 h 13006"/>
                    <a:gd name="connsiteX4" fmla="*/ 11575 w 43787"/>
                    <a:gd name="connsiteY4" fmla="*/ 6112 h 13006"/>
                    <a:gd name="connsiteX5" fmla="*/ 8962 w 43787"/>
                    <a:gd name="connsiteY5" fmla="*/ 4544 h 13006"/>
                    <a:gd name="connsiteX6" fmla="*/ 5566 w 43787"/>
                    <a:gd name="connsiteY6" fmla="*/ 3238 h 13006"/>
                    <a:gd name="connsiteX7" fmla="*/ 80 w 43787"/>
                    <a:gd name="connsiteY7" fmla="*/ 625 h 13006"/>
                    <a:gd name="connsiteX8" fmla="*/ 4782 w 43787"/>
                    <a:gd name="connsiteY8" fmla="*/ 364 h 13006"/>
                    <a:gd name="connsiteX9" fmla="*/ 10007 w 43787"/>
                    <a:gd name="connsiteY9" fmla="*/ 1670 h 13006"/>
                    <a:gd name="connsiteX10" fmla="*/ 19935 w 43787"/>
                    <a:gd name="connsiteY10" fmla="*/ 4283 h 13006"/>
                    <a:gd name="connsiteX11" fmla="*/ 28818 w 43787"/>
                    <a:gd name="connsiteY11" fmla="*/ 5850 h 13006"/>
                    <a:gd name="connsiteX12" fmla="*/ 35610 w 43787"/>
                    <a:gd name="connsiteY12" fmla="*/ 7418 h 13006"/>
                    <a:gd name="connsiteX13" fmla="*/ 39268 w 43787"/>
                    <a:gd name="connsiteY13" fmla="*/ 7940 h 13006"/>
                    <a:gd name="connsiteX14" fmla="*/ 42664 w 43787"/>
                    <a:gd name="connsiteY14" fmla="*/ 7940 h 13006"/>
                    <a:gd name="connsiteX15" fmla="*/ 41619 w 43787"/>
                    <a:gd name="connsiteY15" fmla="*/ 12120 h 13006"/>
                    <a:gd name="connsiteX16" fmla="*/ 26466 w 43787"/>
                    <a:gd name="connsiteY16" fmla="*/ 11859 h 13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787" h="13006">
                      <a:moveTo>
                        <a:pt x="26466" y="11859"/>
                      </a:moveTo>
                      <a:cubicBezTo>
                        <a:pt x="25421" y="11598"/>
                        <a:pt x="24115" y="11337"/>
                        <a:pt x="23070" y="10814"/>
                      </a:cubicBezTo>
                      <a:cubicBezTo>
                        <a:pt x="22025" y="10292"/>
                        <a:pt x="20980" y="10030"/>
                        <a:pt x="19935" y="9769"/>
                      </a:cubicBezTo>
                      <a:cubicBezTo>
                        <a:pt x="18368" y="9247"/>
                        <a:pt x="17061" y="8724"/>
                        <a:pt x="15755" y="7940"/>
                      </a:cubicBezTo>
                      <a:cubicBezTo>
                        <a:pt x="14449" y="7157"/>
                        <a:pt x="12881" y="6634"/>
                        <a:pt x="11575" y="6112"/>
                      </a:cubicBezTo>
                      <a:cubicBezTo>
                        <a:pt x="10530" y="5589"/>
                        <a:pt x="10007" y="5066"/>
                        <a:pt x="8962" y="4544"/>
                      </a:cubicBezTo>
                      <a:cubicBezTo>
                        <a:pt x="7917" y="4021"/>
                        <a:pt x="6611" y="3499"/>
                        <a:pt x="5566" y="3238"/>
                      </a:cubicBezTo>
                      <a:cubicBezTo>
                        <a:pt x="4521" y="2976"/>
                        <a:pt x="-704" y="1931"/>
                        <a:pt x="80" y="625"/>
                      </a:cubicBezTo>
                      <a:cubicBezTo>
                        <a:pt x="863" y="-420"/>
                        <a:pt x="3737" y="103"/>
                        <a:pt x="4782" y="364"/>
                      </a:cubicBezTo>
                      <a:cubicBezTo>
                        <a:pt x="6611" y="625"/>
                        <a:pt x="8440" y="1148"/>
                        <a:pt x="10007" y="1670"/>
                      </a:cubicBezTo>
                      <a:cubicBezTo>
                        <a:pt x="13403" y="2454"/>
                        <a:pt x="16538" y="3760"/>
                        <a:pt x="19935" y="4283"/>
                      </a:cubicBezTo>
                      <a:cubicBezTo>
                        <a:pt x="22809" y="4805"/>
                        <a:pt x="25682" y="5850"/>
                        <a:pt x="28818" y="5850"/>
                      </a:cubicBezTo>
                      <a:cubicBezTo>
                        <a:pt x="31169" y="6112"/>
                        <a:pt x="33259" y="7157"/>
                        <a:pt x="35610" y="7418"/>
                      </a:cubicBezTo>
                      <a:cubicBezTo>
                        <a:pt x="36916" y="7418"/>
                        <a:pt x="37962" y="7679"/>
                        <a:pt x="39268" y="7940"/>
                      </a:cubicBezTo>
                      <a:cubicBezTo>
                        <a:pt x="40313" y="7940"/>
                        <a:pt x="41619" y="7679"/>
                        <a:pt x="42664" y="7940"/>
                      </a:cubicBezTo>
                      <a:cubicBezTo>
                        <a:pt x="45015" y="8985"/>
                        <a:pt x="43187" y="11337"/>
                        <a:pt x="41619" y="12120"/>
                      </a:cubicBezTo>
                      <a:cubicBezTo>
                        <a:pt x="36394" y="13688"/>
                        <a:pt x="31430" y="12904"/>
                        <a:pt x="26466" y="1185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1C10E600-DB24-21DB-87CC-FD45C59C53E5}"/>
                    </a:ext>
                  </a:extLst>
                </p:cNvPr>
                <p:cNvSpPr/>
                <p:nvPr/>
              </p:nvSpPr>
              <p:spPr>
                <a:xfrm>
                  <a:off x="6060822" y="1738372"/>
                  <a:ext cx="46089" cy="11257"/>
                </a:xfrm>
                <a:custGeom>
                  <a:avLst/>
                  <a:gdLst>
                    <a:gd name="connsiteX0" fmla="*/ 3726 w 46089"/>
                    <a:gd name="connsiteY0" fmla="*/ 10735 h 11257"/>
                    <a:gd name="connsiteX1" fmla="*/ 330 w 46089"/>
                    <a:gd name="connsiteY1" fmla="*/ 7077 h 11257"/>
                    <a:gd name="connsiteX2" fmla="*/ 6861 w 46089"/>
                    <a:gd name="connsiteY2" fmla="*/ 5249 h 11257"/>
                    <a:gd name="connsiteX3" fmla="*/ 17311 w 46089"/>
                    <a:gd name="connsiteY3" fmla="*/ 5510 h 11257"/>
                    <a:gd name="connsiteX4" fmla="*/ 22797 w 46089"/>
                    <a:gd name="connsiteY4" fmla="*/ 285 h 11257"/>
                    <a:gd name="connsiteX5" fmla="*/ 26455 w 46089"/>
                    <a:gd name="connsiteY5" fmla="*/ 546 h 11257"/>
                    <a:gd name="connsiteX6" fmla="*/ 31680 w 46089"/>
                    <a:gd name="connsiteY6" fmla="*/ 1852 h 11257"/>
                    <a:gd name="connsiteX7" fmla="*/ 37166 w 46089"/>
                    <a:gd name="connsiteY7" fmla="*/ 2897 h 11257"/>
                    <a:gd name="connsiteX8" fmla="*/ 40824 w 46089"/>
                    <a:gd name="connsiteY8" fmla="*/ 4726 h 11257"/>
                    <a:gd name="connsiteX9" fmla="*/ 46049 w 46089"/>
                    <a:gd name="connsiteY9" fmla="*/ 7339 h 11257"/>
                    <a:gd name="connsiteX10" fmla="*/ 41608 w 46089"/>
                    <a:gd name="connsiteY10" fmla="*/ 8645 h 11257"/>
                    <a:gd name="connsiteX11" fmla="*/ 34815 w 46089"/>
                    <a:gd name="connsiteY11" fmla="*/ 9429 h 11257"/>
                    <a:gd name="connsiteX12" fmla="*/ 28284 w 46089"/>
                    <a:gd name="connsiteY12" fmla="*/ 8906 h 11257"/>
                    <a:gd name="connsiteX13" fmla="*/ 23843 w 46089"/>
                    <a:gd name="connsiteY13" fmla="*/ 9429 h 11257"/>
                    <a:gd name="connsiteX14" fmla="*/ 20708 w 46089"/>
                    <a:gd name="connsiteY14" fmla="*/ 10735 h 11257"/>
                    <a:gd name="connsiteX15" fmla="*/ 15483 w 46089"/>
                    <a:gd name="connsiteY15" fmla="*/ 11258 h 11257"/>
                    <a:gd name="connsiteX16" fmla="*/ 9996 w 46089"/>
                    <a:gd name="connsiteY16" fmla="*/ 11258 h 11257"/>
                    <a:gd name="connsiteX17" fmla="*/ 3726 w 46089"/>
                    <a:gd name="connsiteY17" fmla="*/ 10735 h 1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6089" h="11257">
                      <a:moveTo>
                        <a:pt x="3726" y="10735"/>
                      </a:moveTo>
                      <a:cubicBezTo>
                        <a:pt x="1897" y="10474"/>
                        <a:pt x="-976" y="9429"/>
                        <a:pt x="330" y="7077"/>
                      </a:cubicBezTo>
                      <a:cubicBezTo>
                        <a:pt x="1375" y="4726"/>
                        <a:pt x="4509" y="4987"/>
                        <a:pt x="6861" y="5249"/>
                      </a:cubicBezTo>
                      <a:cubicBezTo>
                        <a:pt x="10258" y="5771"/>
                        <a:pt x="13653" y="6555"/>
                        <a:pt x="17311" y="5510"/>
                      </a:cubicBezTo>
                      <a:cubicBezTo>
                        <a:pt x="18356" y="3159"/>
                        <a:pt x="20446" y="1069"/>
                        <a:pt x="22797" y="285"/>
                      </a:cubicBezTo>
                      <a:cubicBezTo>
                        <a:pt x="24104" y="-238"/>
                        <a:pt x="25149" y="24"/>
                        <a:pt x="26455" y="546"/>
                      </a:cubicBezTo>
                      <a:cubicBezTo>
                        <a:pt x="28284" y="1069"/>
                        <a:pt x="29852" y="1591"/>
                        <a:pt x="31680" y="1852"/>
                      </a:cubicBezTo>
                      <a:cubicBezTo>
                        <a:pt x="33509" y="2114"/>
                        <a:pt x="35338" y="2114"/>
                        <a:pt x="37166" y="2897"/>
                      </a:cubicBezTo>
                      <a:cubicBezTo>
                        <a:pt x="38473" y="3420"/>
                        <a:pt x="39518" y="4204"/>
                        <a:pt x="40824" y="4726"/>
                      </a:cubicBezTo>
                      <a:cubicBezTo>
                        <a:pt x="41869" y="5249"/>
                        <a:pt x="46572" y="5771"/>
                        <a:pt x="46049" y="7339"/>
                      </a:cubicBezTo>
                      <a:cubicBezTo>
                        <a:pt x="45788" y="8645"/>
                        <a:pt x="42653" y="8645"/>
                        <a:pt x="41608" y="8645"/>
                      </a:cubicBezTo>
                      <a:cubicBezTo>
                        <a:pt x="39256" y="8906"/>
                        <a:pt x="36905" y="8906"/>
                        <a:pt x="34815" y="9429"/>
                      </a:cubicBezTo>
                      <a:cubicBezTo>
                        <a:pt x="32725" y="9951"/>
                        <a:pt x="30374" y="9167"/>
                        <a:pt x="28284" y="8906"/>
                      </a:cubicBezTo>
                      <a:cubicBezTo>
                        <a:pt x="26978" y="9429"/>
                        <a:pt x="25149" y="8906"/>
                        <a:pt x="23843" y="9429"/>
                      </a:cubicBezTo>
                      <a:cubicBezTo>
                        <a:pt x="22797" y="9690"/>
                        <a:pt x="21753" y="10474"/>
                        <a:pt x="20708" y="10735"/>
                      </a:cubicBezTo>
                      <a:cubicBezTo>
                        <a:pt x="19140" y="11258"/>
                        <a:pt x="17311" y="11258"/>
                        <a:pt x="15483" y="11258"/>
                      </a:cubicBezTo>
                      <a:cubicBezTo>
                        <a:pt x="13653" y="11258"/>
                        <a:pt x="11825" y="11258"/>
                        <a:pt x="9996" y="11258"/>
                      </a:cubicBezTo>
                      <a:cubicBezTo>
                        <a:pt x="7906" y="11258"/>
                        <a:pt x="5816" y="10996"/>
                        <a:pt x="3726" y="107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6A7E017E-A9F2-6CB1-BB5C-F7ACCB486049}"/>
                    </a:ext>
                  </a:extLst>
                </p:cNvPr>
                <p:cNvSpPr/>
                <p:nvPr/>
              </p:nvSpPr>
              <p:spPr>
                <a:xfrm>
                  <a:off x="6084977" y="1729007"/>
                  <a:ext cx="39742" cy="13113"/>
                </a:xfrm>
                <a:custGeom>
                  <a:avLst/>
                  <a:gdLst>
                    <a:gd name="connsiteX0" fmla="*/ 13273 w 39742"/>
                    <a:gd name="connsiteY0" fmla="*/ 8343 h 13113"/>
                    <a:gd name="connsiteX1" fmla="*/ 13273 w 39742"/>
                    <a:gd name="connsiteY1" fmla="*/ 8343 h 13113"/>
                    <a:gd name="connsiteX2" fmla="*/ 8832 w 39742"/>
                    <a:gd name="connsiteY2" fmla="*/ 7037 h 13113"/>
                    <a:gd name="connsiteX3" fmla="*/ 3345 w 39742"/>
                    <a:gd name="connsiteY3" fmla="*/ 6253 h 13113"/>
                    <a:gd name="connsiteX4" fmla="*/ 210 w 39742"/>
                    <a:gd name="connsiteY4" fmla="*/ 4425 h 13113"/>
                    <a:gd name="connsiteX5" fmla="*/ 2823 w 39742"/>
                    <a:gd name="connsiteY5" fmla="*/ 2596 h 13113"/>
                    <a:gd name="connsiteX6" fmla="*/ 7786 w 39742"/>
                    <a:gd name="connsiteY6" fmla="*/ 1551 h 13113"/>
                    <a:gd name="connsiteX7" fmla="*/ 14579 w 39742"/>
                    <a:gd name="connsiteY7" fmla="*/ 245 h 13113"/>
                    <a:gd name="connsiteX8" fmla="*/ 22417 w 39742"/>
                    <a:gd name="connsiteY8" fmla="*/ 1551 h 13113"/>
                    <a:gd name="connsiteX9" fmla="*/ 34435 w 39742"/>
                    <a:gd name="connsiteY9" fmla="*/ 6515 h 13113"/>
                    <a:gd name="connsiteX10" fmla="*/ 39660 w 39742"/>
                    <a:gd name="connsiteY10" fmla="*/ 8866 h 13113"/>
                    <a:gd name="connsiteX11" fmla="*/ 36786 w 39742"/>
                    <a:gd name="connsiteY11" fmla="*/ 12001 h 13113"/>
                    <a:gd name="connsiteX12" fmla="*/ 29732 w 39742"/>
                    <a:gd name="connsiteY12" fmla="*/ 13046 h 13113"/>
                    <a:gd name="connsiteX13" fmla="*/ 26336 w 39742"/>
                    <a:gd name="connsiteY13" fmla="*/ 12262 h 13113"/>
                    <a:gd name="connsiteX14" fmla="*/ 19282 w 39742"/>
                    <a:gd name="connsiteY14" fmla="*/ 10433 h 13113"/>
                    <a:gd name="connsiteX15" fmla="*/ 13273 w 39742"/>
                    <a:gd name="connsiteY15" fmla="*/ 8343 h 13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42" h="13113">
                      <a:moveTo>
                        <a:pt x="13273" y="8343"/>
                      </a:moveTo>
                      <a:cubicBezTo>
                        <a:pt x="13273" y="8343"/>
                        <a:pt x="13795" y="8343"/>
                        <a:pt x="13273" y="8343"/>
                      </a:cubicBezTo>
                      <a:cubicBezTo>
                        <a:pt x="11705" y="8343"/>
                        <a:pt x="10399" y="7560"/>
                        <a:pt x="8832" y="7037"/>
                      </a:cubicBezTo>
                      <a:cubicBezTo>
                        <a:pt x="7003" y="6515"/>
                        <a:pt x="5174" y="6253"/>
                        <a:pt x="3345" y="6253"/>
                      </a:cubicBezTo>
                      <a:cubicBezTo>
                        <a:pt x="2300" y="6253"/>
                        <a:pt x="-835" y="6253"/>
                        <a:pt x="210" y="4425"/>
                      </a:cubicBezTo>
                      <a:cubicBezTo>
                        <a:pt x="733" y="3641"/>
                        <a:pt x="1778" y="2857"/>
                        <a:pt x="2823" y="2596"/>
                      </a:cubicBezTo>
                      <a:cubicBezTo>
                        <a:pt x="4391" y="2335"/>
                        <a:pt x="5958" y="1551"/>
                        <a:pt x="7786" y="1551"/>
                      </a:cubicBezTo>
                      <a:cubicBezTo>
                        <a:pt x="10138" y="1551"/>
                        <a:pt x="12489" y="767"/>
                        <a:pt x="14579" y="245"/>
                      </a:cubicBezTo>
                      <a:cubicBezTo>
                        <a:pt x="17192" y="-278"/>
                        <a:pt x="20066" y="-17"/>
                        <a:pt x="22417" y="1551"/>
                      </a:cubicBezTo>
                      <a:cubicBezTo>
                        <a:pt x="26336" y="3902"/>
                        <a:pt x="29993" y="5992"/>
                        <a:pt x="34435" y="6515"/>
                      </a:cubicBezTo>
                      <a:cubicBezTo>
                        <a:pt x="36264" y="6776"/>
                        <a:pt x="38876" y="6776"/>
                        <a:pt x="39660" y="8866"/>
                      </a:cubicBezTo>
                      <a:cubicBezTo>
                        <a:pt x="40182" y="10695"/>
                        <a:pt x="38092" y="11479"/>
                        <a:pt x="36786" y="12001"/>
                      </a:cubicBezTo>
                      <a:cubicBezTo>
                        <a:pt x="34696" y="12785"/>
                        <a:pt x="31822" y="13307"/>
                        <a:pt x="29732" y="13046"/>
                      </a:cubicBezTo>
                      <a:cubicBezTo>
                        <a:pt x="28687" y="13046"/>
                        <a:pt x="27642" y="12524"/>
                        <a:pt x="26336" y="12262"/>
                      </a:cubicBezTo>
                      <a:cubicBezTo>
                        <a:pt x="23985" y="11740"/>
                        <a:pt x="21372" y="11740"/>
                        <a:pt x="19282" y="10433"/>
                      </a:cubicBezTo>
                      <a:cubicBezTo>
                        <a:pt x="17714" y="9127"/>
                        <a:pt x="15102" y="8343"/>
                        <a:pt x="13273" y="834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4E9F065A-3231-5B56-5058-99A7D17B8624}"/>
                    </a:ext>
                  </a:extLst>
                </p:cNvPr>
                <p:cNvSpPr/>
                <p:nvPr/>
              </p:nvSpPr>
              <p:spPr>
                <a:xfrm>
                  <a:off x="6108989" y="1715595"/>
                  <a:ext cx="32208" cy="7908"/>
                </a:xfrm>
                <a:custGeom>
                  <a:avLst/>
                  <a:gdLst>
                    <a:gd name="connsiteX0" fmla="*/ 3891 w 32208"/>
                    <a:gd name="connsiteY0" fmla="*/ 7648 h 7908"/>
                    <a:gd name="connsiteX1" fmla="*/ 495 w 32208"/>
                    <a:gd name="connsiteY1" fmla="*/ 7386 h 7908"/>
                    <a:gd name="connsiteX2" fmla="*/ 495 w 32208"/>
                    <a:gd name="connsiteY2" fmla="*/ 4512 h 7908"/>
                    <a:gd name="connsiteX3" fmla="*/ 5197 w 32208"/>
                    <a:gd name="connsiteY3" fmla="*/ 1639 h 7908"/>
                    <a:gd name="connsiteX4" fmla="*/ 13296 w 32208"/>
                    <a:gd name="connsiteY4" fmla="*/ 71 h 7908"/>
                    <a:gd name="connsiteX5" fmla="*/ 20873 w 32208"/>
                    <a:gd name="connsiteY5" fmla="*/ 594 h 7908"/>
                    <a:gd name="connsiteX6" fmla="*/ 27404 w 32208"/>
                    <a:gd name="connsiteY6" fmla="*/ 855 h 7908"/>
                    <a:gd name="connsiteX7" fmla="*/ 31845 w 32208"/>
                    <a:gd name="connsiteY7" fmla="*/ 1900 h 7908"/>
                    <a:gd name="connsiteX8" fmla="*/ 27926 w 32208"/>
                    <a:gd name="connsiteY8" fmla="*/ 5819 h 7908"/>
                    <a:gd name="connsiteX9" fmla="*/ 24008 w 32208"/>
                    <a:gd name="connsiteY9" fmla="*/ 6864 h 7908"/>
                    <a:gd name="connsiteX10" fmla="*/ 18521 w 32208"/>
                    <a:gd name="connsiteY10" fmla="*/ 7386 h 7908"/>
                    <a:gd name="connsiteX11" fmla="*/ 11729 w 32208"/>
                    <a:gd name="connsiteY11" fmla="*/ 7909 h 7908"/>
                    <a:gd name="connsiteX12" fmla="*/ 11729 w 32208"/>
                    <a:gd name="connsiteY12" fmla="*/ 7909 h 7908"/>
                    <a:gd name="connsiteX13" fmla="*/ 8332 w 32208"/>
                    <a:gd name="connsiteY13" fmla="*/ 7386 h 7908"/>
                    <a:gd name="connsiteX14" fmla="*/ 3891 w 32208"/>
                    <a:gd name="connsiteY14" fmla="*/ 7648 h 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2208" h="7908">
                      <a:moveTo>
                        <a:pt x="3891" y="7648"/>
                      </a:moveTo>
                      <a:cubicBezTo>
                        <a:pt x="2846" y="7648"/>
                        <a:pt x="1279" y="8170"/>
                        <a:pt x="495" y="7386"/>
                      </a:cubicBezTo>
                      <a:cubicBezTo>
                        <a:pt x="-289" y="6603"/>
                        <a:pt x="-28" y="5296"/>
                        <a:pt x="495" y="4512"/>
                      </a:cubicBezTo>
                      <a:cubicBezTo>
                        <a:pt x="1539" y="2945"/>
                        <a:pt x="3630" y="2161"/>
                        <a:pt x="5197" y="1639"/>
                      </a:cubicBezTo>
                      <a:cubicBezTo>
                        <a:pt x="7810" y="855"/>
                        <a:pt x="10683" y="332"/>
                        <a:pt x="13296" y="71"/>
                      </a:cubicBezTo>
                      <a:cubicBezTo>
                        <a:pt x="15908" y="-190"/>
                        <a:pt x="18521" y="332"/>
                        <a:pt x="20873" y="594"/>
                      </a:cubicBezTo>
                      <a:cubicBezTo>
                        <a:pt x="23224" y="855"/>
                        <a:pt x="25314" y="855"/>
                        <a:pt x="27404" y="855"/>
                      </a:cubicBezTo>
                      <a:cubicBezTo>
                        <a:pt x="28710" y="855"/>
                        <a:pt x="30800" y="594"/>
                        <a:pt x="31845" y="1900"/>
                      </a:cubicBezTo>
                      <a:cubicBezTo>
                        <a:pt x="33412" y="4251"/>
                        <a:pt x="29494" y="5557"/>
                        <a:pt x="27926" y="5819"/>
                      </a:cubicBezTo>
                      <a:cubicBezTo>
                        <a:pt x="26620" y="6080"/>
                        <a:pt x="25314" y="6603"/>
                        <a:pt x="24008" y="6864"/>
                      </a:cubicBezTo>
                      <a:cubicBezTo>
                        <a:pt x="22179" y="7386"/>
                        <a:pt x="20350" y="7386"/>
                        <a:pt x="18521" y="7386"/>
                      </a:cubicBezTo>
                      <a:cubicBezTo>
                        <a:pt x="16170" y="7386"/>
                        <a:pt x="13818" y="7648"/>
                        <a:pt x="11729" y="7909"/>
                      </a:cubicBezTo>
                      <a:cubicBezTo>
                        <a:pt x="11729" y="7909"/>
                        <a:pt x="11729" y="7909"/>
                        <a:pt x="11729" y="7909"/>
                      </a:cubicBezTo>
                      <a:cubicBezTo>
                        <a:pt x="10422" y="7909"/>
                        <a:pt x="9639" y="7648"/>
                        <a:pt x="8332" y="7386"/>
                      </a:cubicBezTo>
                      <a:cubicBezTo>
                        <a:pt x="7287" y="7125"/>
                        <a:pt x="5458" y="7386"/>
                        <a:pt x="3891" y="76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79B26C22-4D19-33C8-7DA9-58DCA66DCD78}"/>
                    </a:ext>
                  </a:extLst>
                </p:cNvPr>
                <p:cNvSpPr/>
                <p:nvPr/>
              </p:nvSpPr>
              <p:spPr>
                <a:xfrm>
                  <a:off x="6127848" y="1803619"/>
                  <a:ext cx="25763" cy="11489"/>
                </a:xfrm>
                <a:custGeom>
                  <a:avLst/>
                  <a:gdLst>
                    <a:gd name="connsiteX0" fmla="*/ 8284 w 25763"/>
                    <a:gd name="connsiteY0" fmla="*/ 8189 h 11489"/>
                    <a:gd name="connsiteX1" fmla="*/ 5933 w 25763"/>
                    <a:gd name="connsiteY1" fmla="*/ 6622 h 11489"/>
                    <a:gd name="connsiteX2" fmla="*/ 185 w 25763"/>
                    <a:gd name="connsiteY2" fmla="*/ 3487 h 11489"/>
                    <a:gd name="connsiteX3" fmla="*/ 7239 w 25763"/>
                    <a:gd name="connsiteY3" fmla="*/ 1397 h 11489"/>
                    <a:gd name="connsiteX4" fmla="*/ 15599 w 25763"/>
                    <a:gd name="connsiteY4" fmla="*/ 352 h 11489"/>
                    <a:gd name="connsiteX5" fmla="*/ 19518 w 25763"/>
                    <a:gd name="connsiteY5" fmla="*/ 1919 h 11489"/>
                    <a:gd name="connsiteX6" fmla="*/ 21608 w 25763"/>
                    <a:gd name="connsiteY6" fmla="*/ 2964 h 11489"/>
                    <a:gd name="connsiteX7" fmla="*/ 23698 w 25763"/>
                    <a:gd name="connsiteY7" fmla="*/ 3225 h 11489"/>
                    <a:gd name="connsiteX8" fmla="*/ 25527 w 25763"/>
                    <a:gd name="connsiteY8" fmla="*/ 6360 h 11489"/>
                    <a:gd name="connsiteX9" fmla="*/ 21869 w 25763"/>
                    <a:gd name="connsiteY9" fmla="*/ 8712 h 11489"/>
                    <a:gd name="connsiteX10" fmla="*/ 16383 w 25763"/>
                    <a:gd name="connsiteY10" fmla="*/ 10540 h 11489"/>
                    <a:gd name="connsiteX11" fmla="*/ 10635 w 25763"/>
                    <a:gd name="connsiteY11" fmla="*/ 10279 h 11489"/>
                    <a:gd name="connsiteX12" fmla="*/ 8284 w 25763"/>
                    <a:gd name="connsiteY12" fmla="*/ 8189 h 11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763" h="11489">
                      <a:moveTo>
                        <a:pt x="8284" y="8189"/>
                      </a:moveTo>
                      <a:cubicBezTo>
                        <a:pt x="7500" y="7667"/>
                        <a:pt x="6716" y="6883"/>
                        <a:pt x="5933" y="6622"/>
                      </a:cubicBezTo>
                      <a:cubicBezTo>
                        <a:pt x="4888" y="6099"/>
                        <a:pt x="-1121" y="5577"/>
                        <a:pt x="185" y="3487"/>
                      </a:cubicBezTo>
                      <a:cubicBezTo>
                        <a:pt x="1491" y="1397"/>
                        <a:pt x="5410" y="1919"/>
                        <a:pt x="7239" y="1397"/>
                      </a:cubicBezTo>
                      <a:cubicBezTo>
                        <a:pt x="9852" y="874"/>
                        <a:pt x="12725" y="-693"/>
                        <a:pt x="15599" y="352"/>
                      </a:cubicBezTo>
                      <a:cubicBezTo>
                        <a:pt x="16906" y="874"/>
                        <a:pt x="18212" y="1397"/>
                        <a:pt x="19518" y="1919"/>
                      </a:cubicBezTo>
                      <a:cubicBezTo>
                        <a:pt x="20302" y="2180"/>
                        <a:pt x="20824" y="2703"/>
                        <a:pt x="21608" y="2964"/>
                      </a:cubicBezTo>
                      <a:cubicBezTo>
                        <a:pt x="22131" y="3225"/>
                        <a:pt x="22915" y="2964"/>
                        <a:pt x="23698" y="3225"/>
                      </a:cubicBezTo>
                      <a:cubicBezTo>
                        <a:pt x="25004" y="3748"/>
                        <a:pt x="26310" y="4793"/>
                        <a:pt x="25527" y="6360"/>
                      </a:cubicBezTo>
                      <a:cubicBezTo>
                        <a:pt x="24743" y="7667"/>
                        <a:pt x="23175" y="8450"/>
                        <a:pt x="21869" y="8712"/>
                      </a:cubicBezTo>
                      <a:cubicBezTo>
                        <a:pt x="20040" y="9234"/>
                        <a:pt x="18212" y="10018"/>
                        <a:pt x="16383" y="10540"/>
                      </a:cubicBezTo>
                      <a:cubicBezTo>
                        <a:pt x="14293" y="11847"/>
                        <a:pt x="12725" y="11847"/>
                        <a:pt x="10635" y="10279"/>
                      </a:cubicBezTo>
                      <a:cubicBezTo>
                        <a:pt x="10113" y="9757"/>
                        <a:pt x="9329" y="8973"/>
                        <a:pt x="8284" y="818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256D837C-6F40-9A62-0EA4-8D740153A795}"/>
                    </a:ext>
                  </a:extLst>
                </p:cNvPr>
                <p:cNvSpPr/>
                <p:nvPr/>
              </p:nvSpPr>
              <p:spPr>
                <a:xfrm>
                  <a:off x="6092973" y="1785449"/>
                  <a:ext cx="45984" cy="19305"/>
                </a:xfrm>
                <a:custGeom>
                  <a:avLst/>
                  <a:gdLst>
                    <a:gd name="connsiteX0" fmla="*/ 13114 w 45984"/>
                    <a:gd name="connsiteY0" fmla="*/ 19305 h 19305"/>
                    <a:gd name="connsiteX1" fmla="*/ 835 w 45984"/>
                    <a:gd name="connsiteY1" fmla="*/ 8333 h 19305"/>
                    <a:gd name="connsiteX2" fmla="*/ 1358 w 45984"/>
                    <a:gd name="connsiteY2" fmla="*/ 756 h 19305"/>
                    <a:gd name="connsiteX3" fmla="*/ 7627 w 45984"/>
                    <a:gd name="connsiteY3" fmla="*/ 234 h 19305"/>
                    <a:gd name="connsiteX4" fmla="*/ 15204 w 45984"/>
                    <a:gd name="connsiteY4" fmla="*/ 1540 h 19305"/>
                    <a:gd name="connsiteX5" fmla="*/ 24609 w 45984"/>
                    <a:gd name="connsiteY5" fmla="*/ 1540 h 19305"/>
                    <a:gd name="connsiteX6" fmla="*/ 34276 w 45984"/>
                    <a:gd name="connsiteY6" fmla="*/ 1279 h 19305"/>
                    <a:gd name="connsiteX7" fmla="*/ 44203 w 45984"/>
                    <a:gd name="connsiteY7" fmla="*/ 5720 h 19305"/>
                    <a:gd name="connsiteX8" fmla="*/ 45771 w 45984"/>
                    <a:gd name="connsiteY8" fmla="*/ 8594 h 19305"/>
                    <a:gd name="connsiteX9" fmla="*/ 41068 w 45984"/>
                    <a:gd name="connsiteY9" fmla="*/ 9639 h 19305"/>
                    <a:gd name="connsiteX10" fmla="*/ 37411 w 45984"/>
                    <a:gd name="connsiteY10" fmla="*/ 8594 h 19305"/>
                    <a:gd name="connsiteX11" fmla="*/ 32970 w 45984"/>
                    <a:gd name="connsiteY11" fmla="*/ 7810 h 19305"/>
                    <a:gd name="connsiteX12" fmla="*/ 29051 w 45984"/>
                    <a:gd name="connsiteY12" fmla="*/ 8855 h 19305"/>
                    <a:gd name="connsiteX13" fmla="*/ 26961 w 45984"/>
                    <a:gd name="connsiteY13" fmla="*/ 12251 h 19305"/>
                    <a:gd name="connsiteX14" fmla="*/ 26699 w 45984"/>
                    <a:gd name="connsiteY14" fmla="*/ 17476 h 19305"/>
                    <a:gd name="connsiteX15" fmla="*/ 22780 w 45984"/>
                    <a:gd name="connsiteY15" fmla="*/ 17738 h 19305"/>
                    <a:gd name="connsiteX16" fmla="*/ 18078 w 45984"/>
                    <a:gd name="connsiteY16" fmla="*/ 18521 h 19305"/>
                    <a:gd name="connsiteX17" fmla="*/ 13114 w 45984"/>
                    <a:gd name="connsiteY17" fmla="*/ 19305 h 1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984" h="19305">
                      <a:moveTo>
                        <a:pt x="13114" y="19305"/>
                      </a:moveTo>
                      <a:cubicBezTo>
                        <a:pt x="7627" y="18783"/>
                        <a:pt x="2402" y="13558"/>
                        <a:pt x="835" y="8333"/>
                      </a:cubicBezTo>
                      <a:cubicBezTo>
                        <a:pt x="313" y="6242"/>
                        <a:pt x="-993" y="2062"/>
                        <a:pt x="1358" y="756"/>
                      </a:cubicBezTo>
                      <a:cubicBezTo>
                        <a:pt x="3186" y="-289"/>
                        <a:pt x="5538" y="-28"/>
                        <a:pt x="7627" y="234"/>
                      </a:cubicBezTo>
                      <a:cubicBezTo>
                        <a:pt x="10240" y="495"/>
                        <a:pt x="12592" y="1279"/>
                        <a:pt x="15204" y="1540"/>
                      </a:cubicBezTo>
                      <a:cubicBezTo>
                        <a:pt x="18339" y="2062"/>
                        <a:pt x="21474" y="2062"/>
                        <a:pt x="24609" y="1540"/>
                      </a:cubicBezTo>
                      <a:cubicBezTo>
                        <a:pt x="28005" y="1017"/>
                        <a:pt x="30879" y="495"/>
                        <a:pt x="34276" y="1279"/>
                      </a:cubicBezTo>
                      <a:cubicBezTo>
                        <a:pt x="37672" y="2062"/>
                        <a:pt x="41591" y="3630"/>
                        <a:pt x="44203" y="5720"/>
                      </a:cubicBezTo>
                      <a:cubicBezTo>
                        <a:pt x="44987" y="6242"/>
                        <a:pt x="46555" y="7549"/>
                        <a:pt x="45771" y="8594"/>
                      </a:cubicBezTo>
                      <a:cubicBezTo>
                        <a:pt x="44726" y="9900"/>
                        <a:pt x="42374" y="9639"/>
                        <a:pt x="41068" y="9639"/>
                      </a:cubicBezTo>
                      <a:cubicBezTo>
                        <a:pt x="39501" y="9639"/>
                        <a:pt x="38717" y="9116"/>
                        <a:pt x="37411" y="8594"/>
                      </a:cubicBezTo>
                      <a:cubicBezTo>
                        <a:pt x="35843" y="7810"/>
                        <a:pt x="34537" y="7549"/>
                        <a:pt x="32970" y="7810"/>
                      </a:cubicBezTo>
                      <a:cubicBezTo>
                        <a:pt x="31402" y="7810"/>
                        <a:pt x="30357" y="7810"/>
                        <a:pt x="29051" y="8855"/>
                      </a:cubicBezTo>
                      <a:cubicBezTo>
                        <a:pt x="28005" y="9639"/>
                        <a:pt x="26699" y="10684"/>
                        <a:pt x="26961" y="12251"/>
                      </a:cubicBezTo>
                      <a:cubicBezTo>
                        <a:pt x="27222" y="13819"/>
                        <a:pt x="28789" y="16431"/>
                        <a:pt x="26699" y="17476"/>
                      </a:cubicBezTo>
                      <a:cubicBezTo>
                        <a:pt x="25393" y="17999"/>
                        <a:pt x="24087" y="17738"/>
                        <a:pt x="22780" y="17738"/>
                      </a:cubicBezTo>
                      <a:cubicBezTo>
                        <a:pt x="21213" y="17738"/>
                        <a:pt x="19645" y="17738"/>
                        <a:pt x="18078" y="18521"/>
                      </a:cubicBezTo>
                      <a:cubicBezTo>
                        <a:pt x="16249" y="18521"/>
                        <a:pt x="14682" y="19305"/>
                        <a:pt x="13114" y="193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37D05398-D57C-91BB-CCF8-B293A01C3458}"/>
                    </a:ext>
                  </a:extLst>
                </p:cNvPr>
                <p:cNvSpPr/>
                <p:nvPr/>
              </p:nvSpPr>
              <p:spPr>
                <a:xfrm>
                  <a:off x="6139834" y="1764259"/>
                  <a:ext cx="65527" cy="26428"/>
                </a:xfrm>
                <a:custGeom>
                  <a:avLst/>
                  <a:gdLst>
                    <a:gd name="connsiteX0" fmla="*/ 3090 w 65527"/>
                    <a:gd name="connsiteY0" fmla="*/ 22207 h 26428"/>
                    <a:gd name="connsiteX1" fmla="*/ 739 w 65527"/>
                    <a:gd name="connsiteY1" fmla="*/ 18027 h 26428"/>
                    <a:gd name="connsiteX2" fmla="*/ 216 w 65527"/>
                    <a:gd name="connsiteY2" fmla="*/ 11495 h 26428"/>
                    <a:gd name="connsiteX3" fmla="*/ 3874 w 65527"/>
                    <a:gd name="connsiteY3" fmla="*/ 7576 h 26428"/>
                    <a:gd name="connsiteX4" fmla="*/ 10928 w 65527"/>
                    <a:gd name="connsiteY4" fmla="*/ 3658 h 26428"/>
                    <a:gd name="connsiteX5" fmla="*/ 18766 w 65527"/>
                    <a:gd name="connsiteY5" fmla="*/ 4180 h 26428"/>
                    <a:gd name="connsiteX6" fmla="*/ 26080 w 65527"/>
                    <a:gd name="connsiteY6" fmla="*/ 7054 h 26428"/>
                    <a:gd name="connsiteX7" fmla="*/ 31828 w 65527"/>
                    <a:gd name="connsiteY7" fmla="*/ 4441 h 26428"/>
                    <a:gd name="connsiteX8" fmla="*/ 40188 w 65527"/>
                    <a:gd name="connsiteY8" fmla="*/ 3396 h 26428"/>
                    <a:gd name="connsiteX9" fmla="*/ 48287 w 65527"/>
                    <a:gd name="connsiteY9" fmla="*/ 1568 h 26428"/>
                    <a:gd name="connsiteX10" fmla="*/ 54035 w 65527"/>
                    <a:gd name="connsiteY10" fmla="*/ 0 h 26428"/>
                    <a:gd name="connsiteX11" fmla="*/ 65008 w 65527"/>
                    <a:gd name="connsiteY11" fmla="*/ 4441 h 26428"/>
                    <a:gd name="connsiteX12" fmla="*/ 60305 w 65527"/>
                    <a:gd name="connsiteY12" fmla="*/ 15675 h 26428"/>
                    <a:gd name="connsiteX13" fmla="*/ 53512 w 65527"/>
                    <a:gd name="connsiteY13" fmla="*/ 16982 h 26428"/>
                    <a:gd name="connsiteX14" fmla="*/ 48287 w 65527"/>
                    <a:gd name="connsiteY14" fmla="*/ 20117 h 26428"/>
                    <a:gd name="connsiteX15" fmla="*/ 44107 w 65527"/>
                    <a:gd name="connsiteY15" fmla="*/ 24819 h 26428"/>
                    <a:gd name="connsiteX16" fmla="*/ 37314 w 65527"/>
                    <a:gd name="connsiteY16" fmla="*/ 26387 h 26428"/>
                    <a:gd name="connsiteX17" fmla="*/ 32873 w 65527"/>
                    <a:gd name="connsiteY17" fmla="*/ 25864 h 26428"/>
                    <a:gd name="connsiteX18" fmla="*/ 28171 w 65527"/>
                    <a:gd name="connsiteY18" fmla="*/ 23513 h 26428"/>
                    <a:gd name="connsiteX19" fmla="*/ 25297 w 65527"/>
                    <a:gd name="connsiteY19" fmla="*/ 22468 h 26428"/>
                    <a:gd name="connsiteX20" fmla="*/ 20333 w 65527"/>
                    <a:gd name="connsiteY20" fmla="*/ 21684 h 26428"/>
                    <a:gd name="connsiteX21" fmla="*/ 17459 w 65527"/>
                    <a:gd name="connsiteY21" fmla="*/ 22729 h 26428"/>
                    <a:gd name="connsiteX22" fmla="*/ 8316 w 65527"/>
                    <a:gd name="connsiteY22" fmla="*/ 23774 h 26428"/>
                    <a:gd name="connsiteX23" fmla="*/ 3090 w 65527"/>
                    <a:gd name="connsiteY23" fmla="*/ 22207 h 26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527" h="26428">
                      <a:moveTo>
                        <a:pt x="3090" y="22207"/>
                      </a:moveTo>
                      <a:cubicBezTo>
                        <a:pt x="1523" y="21162"/>
                        <a:pt x="1000" y="19594"/>
                        <a:pt x="739" y="18027"/>
                      </a:cubicBezTo>
                      <a:cubicBezTo>
                        <a:pt x="216" y="15937"/>
                        <a:pt x="-306" y="13585"/>
                        <a:pt x="216" y="11495"/>
                      </a:cubicBezTo>
                      <a:cubicBezTo>
                        <a:pt x="478" y="9405"/>
                        <a:pt x="2045" y="8621"/>
                        <a:pt x="3874" y="7576"/>
                      </a:cubicBezTo>
                      <a:cubicBezTo>
                        <a:pt x="6225" y="6270"/>
                        <a:pt x="8316" y="4703"/>
                        <a:pt x="10928" y="3658"/>
                      </a:cubicBezTo>
                      <a:cubicBezTo>
                        <a:pt x="13801" y="2613"/>
                        <a:pt x="16153" y="3135"/>
                        <a:pt x="18766" y="4180"/>
                      </a:cubicBezTo>
                      <a:cubicBezTo>
                        <a:pt x="21117" y="5225"/>
                        <a:pt x="23468" y="7054"/>
                        <a:pt x="26080" y="7054"/>
                      </a:cubicBezTo>
                      <a:cubicBezTo>
                        <a:pt x="28171" y="7054"/>
                        <a:pt x="29999" y="5225"/>
                        <a:pt x="31828" y="4441"/>
                      </a:cubicBezTo>
                      <a:cubicBezTo>
                        <a:pt x="34441" y="3396"/>
                        <a:pt x="37576" y="3396"/>
                        <a:pt x="40188" y="3396"/>
                      </a:cubicBezTo>
                      <a:cubicBezTo>
                        <a:pt x="43062" y="3135"/>
                        <a:pt x="45674" y="2874"/>
                        <a:pt x="48287" y="1568"/>
                      </a:cubicBezTo>
                      <a:cubicBezTo>
                        <a:pt x="50116" y="784"/>
                        <a:pt x="51945" y="0"/>
                        <a:pt x="54035" y="0"/>
                      </a:cubicBezTo>
                      <a:cubicBezTo>
                        <a:pt x="57431" y="0"/>
                        <a:pt x="63701" y="523"/>
                        <a:pt x="65008" y="4441"/>
                      </a:cubicBezTo>
                      <a:cubicBezTo>
                        <a:pt x="66575" y="8621"/>
                        <a:pt x="64485" y="14108"/>
                        <a:pt x="60305" y="15675"/>
                      </a:cubicBezTo>
                      <a:cubicBezTo>
                        <a:pt x="58215" y="16459"/>
                        <a:pt x="55864" y="16459"/>
                        <a:pt x="53512" y="16982"/>
                      </a:cubicBezTo>
                      <a:cubicBezTo>
                        <a:pt x="51423" y="17504"/>
                        <a:pt x="49855" y="18549"/>
                        <a:pt x="48287" y="20117"/>
                      </a:cubicBezTo>
                      <a:cubicBezTo>
                        <a:pt x="46981" y="21684"/>
                        <a:pt x="45674" y="23513"/>
                        <a:pt x="44107" y="24819"/>
                      </a:cubicBezTo>
                      <a:cubicBezTo>
                        <a:pt x="42017" y="26125"/>
                        <a:pt x="39666" y="26387"/>
                        <a:pt x="37314" y="26387"/>
                      </a:cubicBezTo>
                      <a:cubicBezTo>
                        <a:pt x="35747" y="26387"/>
                        <a:pt x="34179" y="26648"/>
                        <a:pt x="32873" y="25864"/>
                      </a:cubicBezTo>
                      <a:cubicBezTo>
                        <a:pt x="31305" y="25080"/>
                        <a:pt x="29738" y="24297"/>
                        <a:pt x="28171" y="23513"/>
                      </a:cubicBezTo>
                      <a:cubicBezTo>
                        <a:pt x="27387" y="23513"/>
                        <a:pt x="26080" y="22990"/>
                        <a:pt x="25297" y="22468"/>
                      </a:cubicBezTo>
                      <a:cubicBezTo>
                        <a:pt x="23729" y="21945"/>
                        <a:pt x="22162" y="21684"/>
                        <a:pt x="20333" y="21684"/>
                      </a:cubicBezTo>
                      <a:cubicBezTo>
                        <a:pt x="19288" y="21684"/>
                        <a:pt x="18504" y="22207"/>
                        <a:pt x="17459" y="22729"/>
                      </a:cubicBezTo>
                      <a:cubicBezTo>
                        <a:pt x="14847" y="23774"/>
                        <a:pt x="11189" y="24035"/>
                        <a:pt x="8316" y="23774"/>
                      </a:cubicBezTo>
                      <a:cubicBezTo>
                        <a:pt x="5964" y="23513"/>
                        <a:pt x="4397" y="22990"/>
                        <a:pt x="3090" y="2220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283FDCCF-A727-502A-2826-6DE1F33971D7}"/>
                    </a:ext>
                  </a:extLst>
                </p:cNvPr>
                <p:cNvSpPr/>
                <p:nvPr/>
              </p:nvSpPr>
              <p:spPr>
                <a:xfrm>
                  <a:off x="6158092" y="1753001"/>
                  <a:ext cx="32670" cy="11193"/>
                </a:xfrm>
                <a:custGeom>
                  <a:avLst/>
                  <a:gdLst>
                    <a:gd name="connsiteX0" fmla="*/ 1552 w 32670"/>
                    <a:gd name="connsiteY0" fmla="*/ 10475 h 11193"/>
                    <a:gd name="connsiteX1" fmla="*/ 768 w 32670"/>
                    <a:gd name="connsiteY1" fmla="*/ 9953 h 11193"/>
                    <a:gd name="connsiteX2" fmla="*/ 3381 w 32670"/>
                    <a:gd name="connsiteY2" fmla="*/ 2638 h 11193"/>
                    <a:gd name="connsiteX3" fmla="*/ 8345 w 32670"/>
                    <a:gd name="connsiteY3" fmla="*/ 2376 h 11193"/>
                    <a:gd name="connsiteX4" fmla="*/ 19056 w 32670"/>
                    <a:gd name="connsiteY4" fmla="*/ 2638 h 11193"/>
                    <a:gd name="connsiteX5" fmla="*/ 24804 w 32670"/>
                    <a:gd name="connsiteY5" fmla="*/ 1070 h 11193"/>
                    <a:gd name="connsiteX6" fmla="*/ 29768 w 32670"/>
                    <a:gd name="connsiteY6" fmla="*/ 25 h 11193"/>
                    <a:gd name="connsiteX7" fmla="*/ 32641 w 32670"/>
                    <a:gd name="connsiteY7" fmla="*/ 3683 h 11193"/>
                    <a:gd name="connsiteX8" fmla="*/ 29506 w 32670"/>
                    <a:gd name="connsiteY8" fmla="*/ 8124 h 11193"/>
                    <a:gd name="connsiteX9" fmla="*/ 25849 w 32670"/>
                    <a:gd name="connsiteY9" fmla="*/ 9430 h 11193"/>
                    <a:gd name="connsiteX10" fmla="*/ 20102 w 32670"/>
                    <a:gd name="connsiteY10" fmla="*/ 10475 h 11193"/>
                    <a:gd name="connsiteX11" fmla="*/ 12003 w 32670"/>
                    <a:gd name="connsiteY11" fmla="*/ 10998 h 11193"/>
                    <a:gd name="connsiteX12" fmla="*/ 5210 w 32670"/>
                    <a:gd name="connsiteY12" fmla="*/ 10998 h 11193"/>
                    <a:gd name="connsiteX13" fmla="*/ 1552 w 32670"/>
                    <a:gd name="connsiteY13" fmla="*/ 10475 h 1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2670" h="11193">
                      <a:moveTo>
                        <a:pt x="1552" y="10475"/>
                      </a:moveTo>
                      <a:cubicBezTo>
                        <a:pt x="1291" y="10214"/>
                        <a:pt x="1030" y="10214"/>
                        <a:pt x="768" y="9953"/>
                      </a:cubicBezTo>
                      <a:cubicBezTo>
                        <a:pt x="-1322" y="7601"/>
                        <a:pt x="1291" y="3944"/>
                        <a:pt x="3381" y="2638"/>
                      </a:cubicBezTo>
                      <a:cubicBezTo>
                        <a:pt x="4949" y="1854"/>
                        <a:pt x="6516" y="2115"/>
                        <a:pt x="8345" y="2376"/>
                      </a:cubicBezTo>
                      <a:cubicBezTo>
                        <a:pt x="11741" y="2899"/>
                        <a:pt x="15399" y="3160"/>
                        <a:pt x="19056" y="2638"/>
                      </a:cubicBezTo>
                      <a:cubicBezTo>
                        <a:pt x="21146" y="2376"/>
                        <a:pt x="22975" y="1854"/>
                        <a:pt x="24804" y="1070"/>
                      </a:cubicBezTo>
                      <a:cubicBezTo>
                        <a:pt x="26372" y="286"/>
                        <a:pt x="27939" y="25"/>
                        <a:pt x="29768" y="25"/>
                      </a:cubicBezTo>
                      <a:cubicBezTo>
                        <a:pt x="32119" y="-236"/>
                        <a:pt x="32641" y="1593"/>
                        <a:pt x="32641" y="3683"/>
                      </a:cubicBezTo>
                      <a:cubicBezTo>
                        <a:pt x="32903" y="5773"/>
                        <a:pt x="31335" y="7340"/>
                        <a:pt x="29506" y="8124"/>
                      </a:cubicBezTo>
                      <a:cubicBezTo>
                        <a:pt x="28462" y="8646"/>
                        <a:pt x="27155" y="8908"/>
                        <a:pt x="25849" y="9430"/>
                      </a:cubicBezTo>
                      <a:cubicBezTo>
                        <a:pt x="24021" y="10214"/>
                        <a:pt x="22191" y="10475"/>
                        <a:pt x="20102" y="10475"/>
                      </a:cubicBezTo>
                      <a:cubicBezTo>
                        <a:pt x="17228" y="10736"/>
                        <a:pt x="14615" y="10736"/>
                        <a:pt x="12003" y="10998"/>
                      </a:cubicBezTo>
                      <a:cubicBezTo>
                        <a:pt x="9651" y="11259"/>
                        <a:pt x="7561" y="11259"/>
                        <a:pt x="5210" y="10998"/>
                      </a:cubicBezTo>
                      <a:cubicBezTo>
                        <a:pt x="3903" y="11259"/>
                        <a:pt x="2597" y="10998"/>
                        <a:pt x="1552" y="1047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C6D7F1E0-8151-5EE0-9CA2-DD635A166DE9}"/>
                    </a:ext>
                  </a:extLst>
                </p:cNvPr>
                <p:cNvSpPr/>
                <p:nvPr/>
              </p:nvSpPr>
              <p:spPr>
                <a:xfrm>
                  <a:off x="6192301" y="1726850"/>
                  <a:ext cx="10745" cy="6633"/>
                </a:xfrm>
                <a:custGeom>
                  <a:avLst/>
                  <a:gdLst>
                    <a:gd name="connsiteX0" fmla="*/ 522 w 10745"/>
                    <a:gd name="connsiteY0" fmla="*/ 1879 h 6633"/>
                    <a:gd name="connsiteX1" fmla="*/ 0 w 10745"/>
                    <a:gd name="connsiteY1" fmla="*/ 51 h 6633"/>
                    <a:gd name="connsiteX2" fmla="*/ 4964 w 10745"/>
                    <a:gd name="connsiteY2" fmla="*/ 1618 h 6633"/>
                    <a:gd name="connsiteX3" fmla="*/ 8622 w 10745"/>
                    <a:gd name="connsiteY3" fmla="*/ 2663 h 6633"/>
                    <a:gd name="connsiteX4" fmla="*/ 10712 w 10745"/>
                    <a:gd name="connsiteY4" fmla="*/ 3969 h 6633"/>
                    <a:gd name="connsiteX5" fmla="*/ 8360 w 10745"/>
                    <a:gd name="connsiteY5" fmla="*/ 6582 h 6633"/>
                    <a:gd name="connsiteX6" fmla="*/ 3919 w 10745"/>
                    <a:gd name="connsiteY6" fmla="*/ 5537 h 6633"/>
                    <a:gd name="connsiteX7" fmla="*/ 784 w 10745"/>
                    <a:gd name="connsiteY7" fmla="*/ 3708 h 6633"/>
                    <a:gd name="connsiteX8" fmla="*/ 522 w 10745"/>
                    <a:gd name="connsiteY8" fmla="*/ 1879 h 6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45" h="6633">
                      <a:moveTo>
                        <a:pt x="522" y="1879"/>
                      </a:moveTo>
                      <a:cubicBezTo>
                        <a:pt x="262" y="1357"/>
                        <a:pt x="0" y="573"/>
                        <a:pt x="0" y="51"/>
                      </a:cubicBezTo>
                      <a:cubicBezTo>
                        <a:pt x="2351" y="-211"/>
                        <a:pt x="3135" y="573"/>
                        <a:pt x="4964" y="1618"/>
                      </a:cubicBezTo>
                      <a:cubicBezTo>
                        <a:pt x="6009" y="2402"/>
                        <a:pt x="7315" y="2141"/>
                        <a:pt x="8622" y="2663"/>
                      </a:cubicBezTo>
                      <a:cubicBezTo>
                        <a:pt x="9405" y="2924"/>
                        <a:pt x="10450" y="2924"/>
                        <a:pt x="10712" y="3969"/>
                      </a:cubicBezTo>
                      <a:cubicBezTo>
                        <a:pt x="10973" y="5276"/>
                        <a:pt x="9666" y="6321"/>
                        <a:pt x="8360" y="6582"/>
                      </a:cubicBezTo>
                      <a:cubicBezTo>
                        <a:pt x="6793" y="6843"/>
                        <a:pt x="5225" y="6059"/>
                        <a:pt x="3919" y="5537"/>
                      </a:cubicBezTo>
                      <a:cubicBezTo>
                        <a:pt x="2874" y="5014"/>
                        <a:pt x="1829" y="4231"/>
                        <a:pt x="784" y="3708"/>
                      </a:cubicBezTo>
                      <a:cubicBezTo>
                        <a:pt x="1045" y="2924"/>
                        <a:pt x="784" y="2402"/>
                        <a:pt x="522" y="18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DFDEDAEB-1041-105D-A6D0-3B20DC0FCB69}"/>
                    </a:ext>
                  </a:extLst>
                </p:cNvPr>
                <p:cNvSpPr/>
                <p:nvPr/>
              </p:nvSpPr>
              <p:spPr>
                <a:xfrm>
                  <a:off x="6200968" y="1721923"/>
                  <a:ext cx="36764" cy="8979"/>
                </a:xfrm>
                <a:custGeom>
                  <a:avLst/>
                  <a:gdLst>
                    <a:gd name="connsiteX0" fmla="*/ 2829 w 36764"/>
                    <a:gd name="connsiteY0" fmla="*/ 3932 h 8979"/>
                    <a:gd name="connsiteX1" fmla="*/ 739 w 36764"/>
                    <a:gd name="connsiteY1" fmla="*/ 1319 h 8979"/>
                    <a:gd name="connsiteX2" fmla="*/ 11189 w 36764"/>
                    <a:gd name="connsiteY2" fmla="*/ 274 h 8979"/>
                    <a:gd name="connsiteX3" fmla="*/ 14324 w 36764"/>
                    <a:gd name="connsiteY3" fmla="*/ 535 h 8979"/>
                    <a:gd name="connsiteX4" fmla="*/ 17721 w 36764"/>
                    <a:gd name="connsiteY4" fmla="*/ 274 h 8979"/>
                    <a:gd name="connsiteX5" fmla="*/ 26603 w 36764"/>
                    <a:gd name="connsiteY5" fmla="*/ 13 h 8979"/>
                    <a:gd name="connsiteX6" fmla="*/ 32873 w 36764"/>
                    <a:gd name="connsiteY6" fmla="*/ 274 h 8979"/>
                    <a:gd name="connsiteX7" fmla="*/ 36531 w 36764"/>
                    <a:gd name="connsiteY7" fmla="*/ 2887 h 8979"/>
                    <a:gd name="connsiteX8" fmla="*/ 36008 w 36764"/>
                    <a:gd name="connsiteY8" fmla="*/ 5499 h 8979"/>
                    <a:gd name="connsiteX9" fmla="*/ 33396 w 36764"/>
                    <a:gd name="connsiteY9" fmla="*/ 7851 h 8979"/>
                    <a:gd name="connsiteX10" fmla="*/ 25035 w 36764"/>
                    <a:gd name="connsiteY10" fmla="*/ 8896 h 8979"/>
                    <a:gd name="connsiteX11" fmla="*/ 15630 w 36764"/>
                    <a:gd name="connsiteY11" fmla="*/ 6544 h 8979"/>
                    <a:gd name="connsiteX12" fmla="*/ 8838 w 36764"/>
                    <a:gd name="connsiteY12" fmla="*/ 4454 h 8979"/>
                    <a:gd name="connsiteX13" fmla="*/ 5703 w 36764"/>
                    <a:gd name="connsiteY13" fmla="*/ 4716 h 8979"/>
                    <a:gd name="connsiteX14" fmla="*/ 2829 w 36764"/>
                    <a:gd name="connsiteY14" fmla="*/ 3932 h 8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764" h="8979">
                      <a:moveTo>
                        <a:pt x="2829" y="3932"/>
                      </a:moveTo>
                      <a:cubicBezTo>
                        <a:pt x="1522" y="3409"/>
                        <a:pt x="-1351" y="2887"/>
                        <a:pt x="739" y="1319"/>
                      </a:cubicBezTo>
                      <a:cubicBezTo>
                        <a:pt x="3612" y="-510"/>
                        <a:pt x="7793" y="13"/>
                        <a:pt x="11189" y="274"/>
                      </a:cubicBezTo>
                      <a:cubicBezTo>
                        <a:pt x="12234" y="274"/>
                        <a:pt x="13279" y="535"/>
                        <a:pt x="14324" y="535"/>
                      </a:cubicBezTo>
                      <a:cubicBezTo>
                        <a:pt x="15369" y="535"/>
                        <a:pt x="16675" y="274"/>
                        <a:pt x="17721" y="274"/>
                      </a:cubicBezTo>
                      <a:cubicBezTo>
                        <a:pt x="20594" y="274"/>
                        <a:pt x="23729" y="13"/>
                        <a:pt x="26603" y="13"/>
                      </a:cubicBezTo>
                      <a:cubicBezTo>
                        <a:pt x="28693" y="13"/>
                        <a:pt x="30783" y="13"/>
                        <a:pt x="32873" y="274"/>
                      </a:cubicBezTo>
                      <a:cubicBezTo>
                        <a:pt x="34963" y="274"/>
                        <a:pt x="36008" y="797"/>
                        <a:pt x="36531" y="2887"/>
                      </a:cubicBezTo>
                      <a:cubicBezTo>
                        <a:pt x="36792" y="3932"/>
                        <a:pt x="37053" y="4716"/>
                        <a:pt x="36008" y="5499"/>
                      </a:cubicBezTo>
                      <a:cubicBezTo>
                        <a:pt x="35225" y="6283"/>
                        <a:pt x="34441" y="7328"/>
                        <a:pt x="33396" y="7851"/>
                      </a:cubicBezTo>
                      <a:cubicBezTo>
                        <a:pt x="30783" y="9418"/>
                        <a:pt x="27909" y="8896"/>
                        <a:pt x="25035" y="8896"/>
                      </a:cubicBezTo>
                      <a:cubicBezTo>
                        <a:pt x="21900" y="8896"/>
                        <a:pt x="18243" y="8112"/>
                        <a:pt x="15630" y="6544"/>
                      </a:cubicBezTo>
                      <a:cubicBezTo>
                        <a:pt x="13279" y="5238"/>
                        <a:pt x="11712" y="4454"/>
                        <a:pt x="8838" y="4454"/>
                      </a:cubicBezTo>
                      <a:cubicBezTo>
                        <a:pt x="7793" y="4454"/>
                        <a:pt x="6747" y="4716"/>
                        <a:pt x="5703" y="4716"/>
                      </a:cubicBezTo>
                      <a:cubicBezTo>
                        <a:pt x="4658" y="4716"/>
                        <a:pt x="3874" y="4454"/>
                        <a:pt x="2829" y="39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14B437AC-E777-5CA4-1E96-BF142B54AD65}"/>
                    </a:ext>
                  </a:extLst>
                </p:cNvPr>
                <p:cNvSpPr/>
                <p:nvPr/>
              </p:nvSpPr>
              <p:spPr>
                <a:xfrm>
                  <a:off x="6211600" y="1749732"/>
                  <a:ext cx="60958" cy="27255"/>
                </a:xfrm>
                <a:custGeom>
                  <a:avLst/>
                  <a:gdLst>
                    <a:gd name="connsiteX0" fmla="*/ 34258 w 60958"/>
                    <a:gd name="connsiteY0" fmla="*/ 5122 h 27255"/>
                    <a:gd name="connsiteX1" fmla="*/ 34781 w 60958"/>
                    <a:gd name="connsiteY1" fmla="*/ 3293 h 27255"/>
                    <a:gd name="connsiteX2" fmla="*/ 38961 w 60958"/>
                    <a:gd name="connsiteY2" fmla="*/ 942 h 27255"/>
                    <a:gd name="connsiteX3" fmla="*/ 50978 w 60958"/>
                    <a:gd name="connsiteY3" fmla="*/ 942 h 27255"/>
                    <a:gd name="connsiteX4" fmla="*/ 56465 w 60958"/>
                    <a:gd name="connsiteY4" fmla="*/ 3032 h 27255"/>
                    <a:gd name="connsiteX5" fmla="*/ 59861 w 60958"/>
                    <a:gd name="connsiteY5" fmla="*/ 8518 h 27255"/>
                    <a:gd name="connsiteX6" fmla="*/ 60906 w 60958"/>
                    <a:gd name="connsiteY6" fmla="*/ 13743 h 27255"/>
                    <a:gd name="connsiteX7" fmla="*/ 55420 w 60958"/>
                    <a:gd name="connsiteY7" fmla="*/ 16095 h 27255"/>
                    <a:gd name="connsiteX8" fmla="*/ 40528 w 60958"/>
                    <a:gd name="connsiteY8" fmla="*/ 18446 h 27255"/>
                    <a:gd name="connsiteX9" fmla="*/ 31907 w 60958"/>
                    <a:gd name="connsiteY9" fmla="*/ 20797 h 27255"/>
                    <a:gd name="connsiteX10" fmla="*/ 24853 w 60958"/>
                    <a:gd name="connsiteY10" fmla="*/ 23410 h 27255"/>
                    <a:gd name="connsiteX11" fmla="*/ 14142 w 60958"/>
                    <a:gd name="connsiteY11" fmla="*/ 26806 h 27255"/>
                    <a:gd name="connsiteX12" fmla="*/ 3692 w 60958"/>
                    <a:gd name="connsiteY12" fmla="*/ 21842 h 27255"/>
                    <a:gd name="connsiteX13" fmla="*/ 34 w 60958"/>
                    <a:gd name="connsiteY13" fmla="*/ 18968 h 27255"/>
                    <a:gd name="connsiteX14" fmla="*/ 2124 w 60958"/>
                    <a:gd name="connsiteY14" fmla="*/ 14266 h 27255"/>
                    <a:gd name="connsiteX15" fmla="*/ 9178 w 60958"/>
                    <a:gd name="connsiteY15" fmla="*/ 10608 h 27255"/>
                    <a:gd name="connsiteX16" fmla="*/ 17277 w 60958"/>
                    <a:gd name="connsiteY16" fmla="*/ 11131 h 27255"/>
                    <a:gd name="connsiteX17" fmla="*/ 19889 w 60958"/>
                    <a:gd name="connsiteY17" fmla="*/ 10608 h 27255"/>
                    <a:gd name="connsiteX18" fmla="*/ 25898 w 60958"/>
                    <a:gd name="connsiteY18" fmla="*/ 9563 h 27255"/>
                    <a:gd name="connsiteX19" fmla="*/ 30340 w 60958"/>
                    <a:gd name="connsiteY19" fmla="*/ 9302 h 27255"/>
                    <a:gd name="connsiteX20" fmla="*/ 33474 w 60958"/>
                    <a:gd name="connsiteY20" fmla="*/ 7996 h 27255"/>
                    <a:gd name="connsiteX21" fmla="*/ 34258 w 60958"/>
                    <a:gd name="connsiteY21" fmla="*/ 5122 h 27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0958" h="27255">
                      <a:moveTo>
                        <a:pt x="34258" y="5122"/>
                      </a:moveTo>
                      <a:cubicBezTo>
                        <a:pt x="34258" y="4599"/>
                        <a:pt x="34520" y="3816"/>
                        <a:pt x="34781" y="3293"/>
                      </a:cubicBezTo>
                      <a:cubicBezTo>
                        <a:pt x="35565" y="1987"/>
                        <a:pt x="37655" y="1464"/>
                        <a:pt x="38961" y="942"/>
                      </a:cubicBezTo>
                      <a:cubicBezTo>
                        <a:pt x="42880" y="-887"/>
                        <a:pt x="46799" y="419"/>
                        <a:pt x="50978" y="942"/>
                      </a:cubicBezTo>
                      <a:cubicBezTo>
                        <a:pt x="53069" y="1203"/>
                        <a:pt x="55159" y="1203"/>
                        <a:pt x="56465" y="3032"/>
                      </a:cubicBezTo>
                      <a:cubicBezTo>
                        <a:pt x="57771" y="4599"/>
                        <a:pt x="59078" y="6428"/>
                        <a:pt x="59861" y="8518"/>
                      </a:cubicBezTo>
                      <a:cubicBezTo>
                        <a:pt x="60384" y="10086"/>
                        <a:pt x="61168" y="12176"/>
                        <a:pt x="60906" y="13743"/>
                      </a:cubicBezTo>
                      <a:cubicBezTo>
                        <a:pt x="60645" y="16095"/>
                        <a:pt x="57249" y="16095"/>
                        <a:pt x="55420" y="16095"/>
                      </a:cubicBezTo>
                      <a:cubicBezTo>
                        <a:pt x="50456" y="16095"/>
                        <a:pt x="45492" y="17662"/>
                        <a:pt x="40528" y="18446"/>
                      </a:cubicBezTo>
                      <a:cubicBezTo>
                        <a:pt x="37655" y="18968"/>
                        <a:pt x="34781" y="19752"/>
                        <a:pt x="31907" y="20797"/>
                      </a:cubicBezTo>
                      <a:cubicBezTo>
                        <a:pt x="29556" y="21581"/>
                        <a:pt x="26943" y="22103"/>
                        <a:pt x="24853" y="23410"/>
                      </a:cubicBezTo>
                      <a:cubicBezTo>
                        <a:pt x="21457" y="25500"/>
                        <a:pt x="18583" y="28374"/>
                        <a:pt x="14142" y="26806"/>
                      </a:cubicBezTo>
                      <a:cubicBezTo>
                        <a:pt x="10484" y="25500"/>
                        <a:pt x="7349" y="23148"/>
                        <a:pt x="3692" y="21842"/>
                      </a:cubicBezTo>
                      <a:cubicBezTo>
                        <a:pt x="2385" y="21320"/>
                        <a:pt x="295" y="20797"/>
                        <a:pt x="34" y="18968"/>
                      </a:cubicBezTo>
                      <a:cubicBezTo>
                        <a:pt x="-227" y="17401"/>
                        <a:pt x="1079" y="15311"/>
                        <a:pt x="2124" y="14266"/>
                      </a:cubicBezTo>
                      <a:cubicBezTo>
                        <a:pt x="3692" y="12437"/>
                        <a:pt x="6827" y="11131"/>
                        <a:pt x="9178" y="10608"/>
                      </a:cubicBezTo>
                      <a:cubicBezTo>
                        <a:pt x="12052" y="9824"/>
                        <a:pt x="14664" y="11392"/>
                        <a:pt x="17277" y="11131"/>
                      </a:cubicBezTo>
                      <a:cubicBezTo>
                        <a:pt x="18322" y="11131"/>
                        <a:pt x="19105" y="10608"/>
                        <a:pt x="19889" y="10608"/>
                      </a:cubicBezTo>
                      <a:cubicBezTo>
                        <a:pt x="22240" y="10608"/>
                        <a:pt x="23808" y="10608"/>
                        <a:pt x="25898" y="9563"/>
                      </a:cubicBezTo>
                      <a:cubicBezTo>
                        <a:pt x="27465" y="9041"/>
                        <a:pt x="28772" y="9302"/>
                        <a:pt x="30340" y="9302"/>
                      </a:cubicBezTo>
                      <a:cubicBezTo>
                        <a:pt x="31646" y="9302"/>
                        <a:pt x="32691" y="9041"/>
                        <a:pt x="33474" y="7996"/>
                      </a:cubicBezTo>
                      <a:cubicBezTo>
                        <a:pt x="34258" y="7473"/>
                        <a:pt x="34258" y="6167"/>
                        <a:pt x="34258" y="51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E6A160E-0E0F-F919-9170-118957470085}"/>
                  </a:ext>
                </a:extLst>
              </p:cNvPr>
              <p:cNvSpPr/>
              <p:nvPr/>
            </p:nvSpPr>
            <p:spPr>
              <a:xfrm>
                <a:off x="6563650" y="1758773"/>
                <a:ext cx="31365" cy="10972"/>
              </a:xfrm>
              <a:custGeom>
                <a:avLst/>
                <a:gdLst>
                  <a:gd name="connsiteX0" fmla="*/ 3291 w 31365"/>
                  <a:gd name="connsiteY0" fmla="*/ 3135 h 10972"/>
                  <a:gd name="connsiteX1" fmla="*/ 5642 w 31365"/>
                  <a:gd name="connsiteY1" fmla="*/ 1567 h 10972"/>
                  <a:gd name="connsiteX2" fmla="*/ 12435 w 31365"/>
                  <a:gd name="connsiteY2" fmla="*/ 0 h 10972"/>
                  <a:gd name="connsiteX3" fmla="*/ 16092 w 31365"/>
                  <a:gd name="connsiteY3" fmla="*/ 784 h 10972"/>
                  <a:gd name="connsiteX4" fmla="*/ 19227 w 31365"/>
                  <a:gd name="connsiteY4" fmla="*/ 784 h 10972"/>
                  <a:gd name="connsiteX5" fmla="*/ 24191 w 31365"/>
                  <a:gd name="connsiteY5" fmla="*/ 1306 h 10972"/>
                  <a:gd name="connsiteX6" fmla="*/ 28894 w 31365"/>
                  <a:gd name="connsiteY6" fmla="*/ 1567 h 10972"/>
                  <a:gd name="connsiteX7" fmla="*/ 31245 w 31365"/>
                  <a:gd name="connsiteY7" fmla="*/ 2351 h 10972"/>
                  <a:gd name="connsiteX8" fmla="*/ 29678 w 31365"/>
                  <a:gd name="connsiteY8" fmla="*/ 6270 h 10972"/>
                  <a:gd name="connsiteX9" fmla="*/ 28110 w 31365"/>
                  <a:gd name="connsiteY9" fmla="*/ 8360 h 10972"/>
                  <a:gd name="connsiteX10" fmla="*/ 24975 w 31365"/>
                  <a:gd name="connsiteY10" fmla="*/ 9928 h 10972"/>
                  <a:gd name="connsiteX11" fmla="*/ 20534 w 31365"/>
                  <a:gd name="connsiteY11" fmla="*/ 10711 h 10972"/>
                  <a:gd name="connsiteX12" fmla="*/ 16092 w 31365"/>
                  <a:gd name="connsiteY12" fmla="*/ 10189 h 10972"/>
                  <a:gd name="connsiteX13" fmla="*/ 10867 w 31365"/>
                  <a:gd name="connsiteY13" fmla="*/ 10973 h 10972"/>
                  <a:gd name="connsiteX14" fmla="*/ 5642 w 31365"/>
                  <a:gd name="connsiteY14" fmla="*/ 10711 h 10972"/>
                  <a:gd name="connsiteX15" fmla="*/ 156 w 31365"/>
                  <a:gd name="connsiteY15" fmla="*/ 8360 h 10972"/>
                  <a:gd name="connsiteX16" fmla="*/ 3291 w 31365"/>
                  <a:gd name="connsiteY16" fmla="*/ 3135 h 10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365" h="10972">
                    <a:moveTo>
                      <a:pt x="3291" y="3135"/>
                    </a:moveTo>
                    <a:cubicBezTo>
                      <a:pt x="4075" y="2613"/>
                      <a:pt x="4858" y="2090"/>
                      <a:pt x="5642" y="1567"/>
                    </a:cubicBezTo>
                    <a:cubicBezTo>
                      <a:pt x="7471" y="522"/>
                      <a:pt x="10345" y="0"/>
                      <a:pt x="12435" y="0"/>
                    </a:cubicBezTo>
                    <a:cubicBezTo>
                      <a:pt x="13741" y="0"/>
                      <a:pt x="14786" y="522"/>
                      <a:pt x="16092" y="784"/>
                    </a:cubicBezTo>
                    <a:cubicBezTo>
                      <a:pt x="17137" y="1045"/>
                      <a:pt x="18183" y="784"/>
                      <a:pt x="19227" y="784"/>
                    </a:cubicBezTo>
                    <a:cubicBezTo>
                      <a:pt x="20795" y="784"/>
                      <a:pt x="22362" y="1306"/>
                      <a:pt x="24191" y="1306"/>
                    </a:cubicBezTo>
                    <a:cubicBezTo>
                      <a:pt x="25759" y="1306"/>
                      <a:pt x="27327" y="1567"/>
                      <a:pt x="28894" y="1567"/>
                    </a:cubicBezTo>
                    <a:cubicBezTo>
                      <a:pt x="29678" y="1567"/>
                      <a:pt x="30722" y="1306"/>
                      <a:pt x="31245" y="2351"/>
                    </a:cubicBezTo>
                    <a:cubicBezTo>
                      <a:pt x="31768" y="3658"/>
                      <a:pt x="30462" y="5486"/>
                      <a:pt x="29678" y="6270"/>
                    </a:cubicBezTo>
                    <a:cubicBezTo>
                      <a:pt x="29155" y="6793"/>
                      <a:pt x="28633" y="7838"/>
                      <a:pt x="28110" y="8360"/>
                    </a:cubicBezTo>
                    <a:cubicBezTo>
                      <a:pt x="27327" y="9144"/>
                      <a:pt x="26020" y="9405"/>
                      <a:pt x="24975" y="9928"/>
                    </a:cubicBezTo>
                    <a:cubicBezTo>
                      <a:pt x="23408" y="10450"/>
                      <a:pt x="22101" y="10711"/>
                      <a:pt x="20534" y="10711"/>
                    </a:cubicBezTo>
                    <a:cubicBezTo>
                      <a:pt x="18966" y="10450"/>
                      <a:pt x="17660" y="10189"/>
                      <a:pt x="16092" y="10189"/>
                    </a:cubicBezTo>
                    <a:cubicBezTo>
                      <a:pt x="14264" y="10189"/>
                      <a:pt x="12696" y="10711"/>
                      <a:pt x="10867" y="10973"/>
                    </a:cubicBezTo>
                    <a:cubicBezTo>
                      <a:pt x="9039" y="10973"/>
                      <a:pt x="7209" y="10973"/>
                      <a:pt x="5642" y="10711"/>
                    </a:cubicBezTo>
                    <a:cubicBezTo>
                      <a:pt x="4075" y="10450"/>
                      <a:pt x="678" y="10189"/>
                      <a:pt x="156" y="8360"/>
                    </a:cubicBezTo>
                    <a:cubicBezTo>
                      <a:pt x="-628" y="6009"/>
                      <a:pt x="1723" y="3919"/>
                      <a:pt x="3291" y="31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2" name="Graphic 3">
                <a:extLst>
                  <a:ext uri="{FF2B5EF4-FFF2-40B4-BE49-F238E27FC236}">
                    <a16:creationId xmlns:a16="http://schemas.microsoft.com/office/drawing/2014/main" id="{6868F60D-9338-9DFE-5E8D-2DA9F0A89EAB}"/>
                  </a:ext>
                </a:extLst>
              </p:cNvPr>
              <p:cNvGrpSpPr/>
              <p:nvPr/>
            </p:nvGrpSpPr>
            <p:grpSpPr>
              <a:xfrm>
                <a:off x="6696876" y="1744143"/>
                <a:ext cx="502062" cy="452071"/>
                <a:chOff x="6696876" y="1744143"/>
                <a:chExt cx="502062" cy="452071"/>
              </a:xfrm>
              <a:solidFill>
                <a:srgbClr val="D5D7D8"/>
              </a:solidFill>
            </p:grpSpPr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DB5C38B3-1290-6A18-8EA0-AAF98DE5590E}"/>
                    </a:ext>
                  </a:extLst>
                </p:cNvPr>
                <p:cNvSpPr/>
                <p:nvPr/>
              </p:nvSpPr>
              <p:spPr>
                <a:xfrm>
                  <a:off x="6800763" y="1745972"/>
                  <a:ext cx="33898" cy="8882"/>
                </a:xfrm>
                <a:custGeom>
                  <a:avLst/>
                  <a:gdLst>
                    <a:gd name="connsiteX0" fmla="*/ 9405 w 33898"/>
                    <a:gd name="connsiteY0" fmla="*/ 8360 h 8882"/>
                    <a:gd name="connsiteX1" fmla="*/ 6009 w 33898"/>
                    <a:gd name="connsiteY1" fmla="*/ 8099 h 8882"/>
                    <a:gd name="connsiteX2" fmla="*/ 2352 w 33898"/>
                    <a:gd name="connsiteY2" fmla="*/ 7838 h 8882"/>
                    <a:gd name="connsiteX3" fmla="*/ 0 w 33898"/>
                    <a:gd name="connsiteY3" fmla="*/ 6270 h 8882"/>
                    <a:gd name="connsiteX4" fmla="*/ 2090 w 33898"/>
                    <a:gd name="connsiteY4" fmla="*/ 2874 h 8882"/>
                    <a:gd name="connsiteX5" fmla="*/ 6531 w 33898"/>
                    <a:gd name="connsiteY5" fmla="*/ 1045 h 8882"/>
                    <a:gd name="connsiteX6" fmla="*/ 10973 w 33898"/>
                    <a:gd name="connsiteY6" fmla="*/ 523 h 8882"/>
                    <a:gd name="connsiteX7" fmla="*/ 15675 w 33898"/>
                    <a:gd name="connsiteY7" fmla="*/ 0 h 8882"/>
                    <a:gd name="connsiteX8" fmla="*/ 20117 w 33898"/>
                    <a:gd name="connsiteY8" fmla="*/ 261 h 8882"/>
                    <a:gd name="connsiteX9" fmla="*/ 26387 w 33898"/>
                    <a:gd name="connsiteY9" fmla="*/ 784 h 8882"/>
                    <a:gd name="connsiteX10" fmla="*/ 31090 w 33898"/>
                    <a:gd name="connsiteY10" fmla="*/ 3396 h 8882"/>
                    <a:gd name="connsiteX11" fmla="*/ 33441 w 33898"/>
                    <a:gd name="connsiteY11" fmla="*/ 6793 h 8882"/>
                    <a:gd name="connsiteX12" fmla="*/ 27171 w 33898"/>
                    <a:gd name="connsiteY12" fmla="*/ 7054 h 8882"/>
                    <a:gd name="connsiteX13" fmla="*/ 16982 w 33898"/>
                    <a:gd name="connsiteY13" fmla="*/ 8883 h 8882"/>
                    <a:gd name="connsiteX14" fmla="*/ 14108 w 33898"/>
                    <a:gd name="connsiteY14" fmla="*/ 8360 h 8882"/>
                    <a:gd name="connsiteX15" fmla="*/ 9405 w 33898"/>
                    <a:gd name="connsiteY15" fmla="*/ 8360 h 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898" h="8882">
                      <a:moveTo>
                        <a:pt x="9405" y="8360"/>
                      </a:moveTo>
                      <a:cubicBezTo>
                        <a:pt x="8361" y="8360"/>
                        <a:pt x="7054" y="8099"/>
                        <a:pt x="6009" y="8099"/>
                      </a:cubicBezTo>
                      <a:cubicBezTo>
                        <a:pt x="4703" y="8099"/>
                        <a:pt x="3658" y="8099"/>
                        <a:pt x="2352" y="7838"/>
                      </a:cubicBezTo>
                      <a:cubicBezTo>
                        <a:pt x="1306" y="7576"/>
                        <a:pt x="0" y="7576"/>
                        <a:pt x="0" y="6270"/>
                      </a:cubicBezTo>
                      <a:cubicBezTo>
                        <a:pt x="0" y="4703"/>
                        <a:pt x="523" y="3919"/>
                        <a:pt x="2090" y="2874"/>
                      </a:cubicBezTo>
                      <a:cubicBezTo>
                        <a:pt x="3396" y="2090"/>
                        <a:pt x="4964" y="1306"/>
                        <a:pt x="6531" y="1045"/>
                      </a:cubicBezTo>
                      <a:cubicBezTo>
                        <a:pt x="8099" y="784"/>
                        <a:pt x="9667" y="784"/>
                        <a:pt x="10973" y="523"/>
                      </a:cubicBezTo>
                      <a:cubicBezTo>
                        <a:pt x="12540" y="261"/>
                        <a:pt x="14108" y="0"/>
                        <a:pt x="15675" y="0"/>
                      </a:cubicBezTo>
                      <a:cubicBezTo>
                        <a:pt x="17243" y="0"/>
                        <a:pt x="18549" y="261"/>
                        <a:pt x="20117" y="261"/>
                      </a:cubicBezTo>
                      <a:cubicBezTo>
                        <a:pt x="22207" y="261"/>
                        <a:pt x="24297" y="523"/>
                        <a:pt x="26387" y="784"/>
                      </a:cubicBezTo>
                      <a:cubicBezTo>
                        <a:pt x="28216" y="1045"/>
                        <a:pt x="29522" y="2613"/>
                        <a:pt x="31090" y="3396"/>
                      </a:cubicBezTo>
                      <a:cubicBezTo>
                        <a:pt x="32134" y="4180"/>
                        <a:pt x="35009" y="4703"/>
                        <a:pt x="33441" y="6793"/>
                      </a:cubicBezTo>
                      <a:cubicBezTo>
                        <a:pt x="32134" y="8621"/>
                        <a:pt x="29000" y="6793"/>
                        <a:pt x="27171" y="7054"/>
                      </a:cubicBezTo>
                      <a:cubicBezTo>
                        <a:pt x="23774" y="7576"/>
                        <a:pt x="20378" y="8883"/>
                        <a:pt x="16982" y="8883"/>
                      </a:cubicBezTo>
                      <a:cubicBezTo>
                        <a:pt x="15937" y="8883"/>
                        <a:pt x="14892" y="8621"/>
                        <a:pt x="14108" y="8360"/>
                      </a:cubicBezTo>
                      <a:cubicBezTo>
                        <a:pt x="12802" y="8360"/>
                        <a:pt x="10973" y="8360"/>
                        <a:pt x="9405" y="83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E64C938C-04E1-CDAA-FA7B-E4CC956835CF}"/>
                    </a:ext>
                  </a:extLst>
                </p:cNvPr>
                <p:cNvSpPr/>
                <p:nvPr/>
              </p:nvSpPr>
              <p:spPr>
                <a:xfrm>
                  <a:off x="6823963" y="1805691"/>
                  <a:ext cx="60436" cy="21269"/>
                </a:xfrm>
                <a:custGeom>
                  <a:avLst/>
                  <a:gdLst>
                    <a:gd name="connsiteX0" fmla="*/ 18863 w 60436"/>
                    <a:gd name="connsiteY0" fmla="*/ 13171 h 21269"/>
                    <a:gd name="connsiteX1" fmla="*/ 15206 w 60436"/>
                    <a:gd name="connsiteY1" fmla="*/ 12648 h 21269"/>
                    <a:gd name="connsiteX2" fmla="*/ 11287 w 60436"/>
                    <a:gd name="connsiteY2" fmla="*/ 13693 h 21269"/>
                    <a:gd name="connsiteX3" fmla="*/ 7890 w 60436"/>
                    <a:gd name="connsiteY3" fmla="*/ 12910 h 21269"/>
                    <a:gd name="connsiteX4" fmla="*/ 1881 w 60436"/>
                    <a:gd name="connsiteY4" fmla="*/ 9252 h 21269"/>
                    <a:gd name="connsiteX5" fmla="*/ 837 w 60436"/>
                    <a:gd name="connsiteY5" fmla="*/ 4811 h 21269"/>
                    <a:gd name="connsiteX6" fmla="*/ 53 w 60436"/>
                    <a:gd name="connsiteY6" fmla="*/ 1414 h 21269"/>
                    <a:gd name="connsiteX7" fmla="*/ 2665 w 60436"/>
                    <a:gd name="connsiteY7" fmla="*/ 108 h 21269"/>
                    <a:gd name="connsiteX8" fmla="*/ 9197 w 60436"/>
                    <a:gd name="connsiteY8" fmla="*/ 369 h 21269"/>
                    <a:gd name="connsiteX9" fmla="*/ 20169 w 60436"/>
                    <a:gd name="connsiteY9" fmla="*/ 3504 h 21269"/>
                    <a:gd name="connsiteX10" fmla="*/ 29313 w 60436"/>
                    <a:gd name="connsiteY10" fmla="*/ 4288 h 21269"/>
                    <a:gd name="connsiteX11" fmla="*/ 38195 w 60436"/>
                    <a:gd name="connsiteY11" fmla="*/ 4288 h 21269"/>
                    <a:gd name="connsiteX12" fmla="*/ 42376 w 60436"/>
                    <a:gd name="connsiteY12" fmla="*/ 5072 h 21269"/>
                    <a:gd name="connsiteX13" fmla="*/ 46556 w 60436"/>
                    <a:gd name="connsiteY13" fmla="*/ 6117 h 21269"/>
                    <a:gd name="connsiteX14" fmla="*/ 54916 w 60436"/>
                    <a:gd name="connsiteY14" fmla="*/ 7423 h 21269"/>
                    <a:gd name="connsiteX15" fmla="*/ 57529 w 60436"/>
                    <a:gd name="connsiteY15" fmla="*/ 7685 h 21269"/>
                    <a:gd name="connsiteX16" fmla="*/ 60402 w 60436"/>
                    <a:gd name="connsiteY16" fmla="*/ 8991 h 21269"/>
                    <a:gd name="connsiteX17" fmla="*/ 58835 w 60436"/>
                    <a:gd name="connsiteY17" fmla="*/ 11865 h 21269"/>
                    <a:gd name="connsiteX18" fmla="*/ 51520 w 60436"/>
                    <a:gd name="connsiteY18" fmla="*/ 15783 h 21269"/>
                    <a:gd name="connsiteX19" fmla="*/ 42898 w 60436"/>
                    <a:gd name="connsiteY19" fmla="*/ 19441 h 21269"/>
                    <a:gd name="connsiteX20" fmla="*/ 37935 w 60436"/>
                    <a:gd name="connsiteY20" fmla="*/ 20486 h 21269"/>
                    <a:gd name="connsiteX21" fmla="*/ 27745 w 60436"/>
                    <a:gd name="connsiteY21" fmla="*/ 21270 h 21269"/>
                    <a:gd name="connsiteX22" fmla="*/ 24349 w 60436"/>
                    <a:gd name="connsiteY22" fmla="*/ 20747 h 21269"/>
                    <a:gd name="connsiteX23" fmla="*/ 19908 w 60436"/>
                    <a:gd name="connsiteY23" fmla="*/ 18396 h 21269"/>
                    <a:gd name="connsiteX24" fmla="*/ 18863 w 60436"/>
                    <a:gd name="connsiteY24" fmla="*/ 13171 h 21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0436" h="21269">
                      <a:moveTo>
                        <a:pt x="18863" y="13171"/>
                      </a:moveTo>
                      <a:cubicBezTo>
                        <a:pt x="17818" y="12126"/>
                        <a:pt x="16512" y="12387"/>
                        <a:pt x="15206" y="12648"/>
                      </a:cubicBezTo>
                      <a:cubicBezTo>
                        <a:pt x="13899" y="12910"/>
                        <a:pt x="12854" y="13693"/>
                        <a:pt x="11287" y="13693"/>
                      </a:cubicBezTo>
                      <a:cubicBezTo>
                        <a:pt x="9980" y="13693"/>
                        <a:pt x="8935" y="13171"/>
                        <a:pt x="7890" y="12910"/>
                      </a:cubicBezTo>
                      <a:cubicBezTo>
                        <a:pt x="5539" y="12126"/>
                        <a:pt x="2926" y="11865"/>
                        <a:pt x="1881" y="9252"/>
                      </a:cubicBezTo>
                      <a:cubicBezTo>
                        <a:pt x="1359" y="7946"/>
                        <a:pt x="1359" y="6378"/>
                        <a:pt x="837" y="4811"/>
                      </a:cubicBezTo>
                      <a:cubicBezTo>
                        <a:pt x="575" y="3766"/>
                        <a:pt x="-209" y="2459"/>
                        <a:pt x="53" y="1414"/>
                      </a:cubicBezTo>
                      <a:cubicBezTo>
                        <a:pt x="314" y="369"/>
                        <a:pt x="1620" y="108"/>
                        <a:pt x="2665" y="108"/>
                      </a:cubicBezTo>
                      <a:cubicBezTo>
                        <a:pt x="4755" y="-153"/>
                        <a:pt x="7106" y="108"/>
                        <a:pt x="9197" y="369"/>
                      </a:cubicBezTo>
                      <a:cubicBezTo>
                        <a:pt x="12854" y="892"/>
                        <a:pt x="16250" y="2982"/>
                        <a:pt x="20169" y="3504"/>
                      </a:cubicBezTo>
                      <a:cubicBezTo>
                        <a:pt x="23304" y="4027"/>
                        <a:pt x="26439" y="3766"/>
                        <a:pt x="29313" y="4288"/>
                      </a:cubicBezTo>
                      <a:cubicBezTo>
                        <a:pt x="32448" y="4811"/>
                        <a:pt x="35322" y="4288"/>
                        <a:pt x="38195" y="4288"/>
                      </a:cubicBezTo>
                      <a:cubicBezTo>
                        <a:pt x="39763" y="4288"/>
                        <a:pt x="41070" y="4811"/>
                        <a:pt x="42376" y="5072"/>
                      </a:cubicBezTo>
                      <a:cubicBezTo>
                        <a:pt x="43682" y="5333"/>
                        <a:pt x="45250" y="5594"/>
                        <a:pt x="46556" y="6117"/>
                      </a:cubicBezTo>
                      <a:cubicBezTo>
                        <a:pt x="49430" y="6901"/>
                        <a:pt x="52042" y="7423"/>
                        <a:pt x="54916" y="7423"/>
                      </a:cubicBezTo>
                      <a:cubicBezTo>
                        <a:pt x="55961" y="7423"/>
                        <a:pt x="56745" y="7423"/>
                        <a:pt x="57529" y="7685"/>
                      </a:cubicBezTo>
                      <a:cubicBezTo>
                        <a:pt x="58313" y="7946"/>
                        <a:pt x="60141" y="8207"/>
                        <a:pt x="60402" y="8991"/>
                      </a:cubicBezTo>
                      <a:cubicBezTo>
                        <a:pt x="60664" y="10036"/>
                        <a:pt x="59357" y="11342"/>
                        <a:pt x="58835" y="11865"/>
                      </a:cubicBezTo>
                      <a:cubicBezTo>
                        <a:pt x="56745" y="13955"/>
                        <a:pt x="54132" y="14738"/>
                        <a:pt x="51520" y="15783"/>
                      </a:cubicBezTo>
                      <a:cubicBezTo>
                        <a:pt x="48646" y="17090"/>
                        <a:pt x="46033" y="18657"/>
                        <a:pt x="42898" y="19441"/>
                      </a:cubicBezTo>
                      <a:cubicBezTo>
                        <a:pt x="41331" y="19702"/>
                        <a:pt x="39502" y="20486"/>
                        <a:pt x="37935" y="20486"/>
                      </a:cubicBezTo>
                      <a:cubicBezTo>
                        <a:pt x="34538" y="20486"/>
                        <a:pt x="31142" y="21009"/>
                        <a:pt x="27745" y="21270"/>
                      </a:cubicBezTo>
                      <a:cubicBezTo>
                        <a:pt x="27745" y="21270"/>
                        <a:pt x="24872" y="20747"/>
                        <a:pt x="24349" y="20747"/>
                      </a:cubicBezTo>
                      <a:cubicBezTo>
                        <a:pt x="23043" y="20486"/>
                        <a:pt x="20431" y="19702"/>
                        <a:pt x="19908" y="18396"/>
                      </a:cubicBezTo>
                      <a:cubicBezTo>
                        <a:pt x="19908" y="16567"/>
                        <a:pt x="20431" y="14738"/>
                        <a:pt x="18863" y="131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E0D0E44F-AA89-779D-6CB2-AA1ED83D842B}"/>
                    </a:ext>
                  </a:extLst>
                </p:cNvPr>
                <p:cNvSpPr/>
                <p:nvPr/>
              </p:nvSpPr>
              <p:spPr>
                <a:xfrm>
                  <a:off x="6833156" y="1744143"/>
                  <a:ext cx="139566" cy="64706"/>
                </a:xfrm>
                <a:custGeom>
                  <a:avLst/>
                  <a:gdLst>
                    <a:gd name="connsiteX0" fmla="*/ 23517 w 139566"/>
                    <a:gd name="connsiteY0" fmla="*/ 57215 h 64706"/>
                    <a:gd name="connsiteX1" fmla="*/ 21426 w 139566"/>
                    <a:gd name="connsiteY1" fmla="*/ 56692 h 64706"/>
                    <a:gd name="connsiteX2" fmla="*/ 21949 w 139566"/>
                    <a:gd name="connsiteY2" fmla="*/ 56170 h 64706"/>
                    <a:gd name="connsiteX3" fmla="*/ 24823 w 139566"/>
                    <a:gd name="connsiteY3" fmla="*/ 53818 h 64706"/>
                    <a:gd name="connsiteX4" fmla="*/ 27696 w 139566"/>
                    <a:gd name="connsiteY4" fmla="*/ 51728 h 64706"/>
                    <a:gd name="connsiteX5" fmla="*/ 38408 w 139566"/>
                    <a:gd name="connsiteY5" fmla="*/ 51728 h 64706"/>
                    <a:gd name="connsiteX6" fmla="*/ 38408 w 139566"/>
                    <a:gd name="connsiteY6" fmla="*/ 49638 h 64706"/>
                    <a:gd name="connsiteX7" fmla="*/ 32921 w 139566"/>
                    <a:gd name="connsiteY7" fmla="*/ 49377 h 64706"/>
                    <a:gd name="connsiteX8" fmla="*/ 22210 w 139566"/>
                    <a:gd name="connsiteY8" fmla="*/ 50161 h 64706"/>
                    <a:gd name="connsiteX9" fmla="*/ 10715 w 139566"/>
                    <a:gd name="connsiteY9" fmla="*/ 49900 h 64706"/>
                    <a:gd name="connsiteX10" fmla="*/ 5229 w 139566"/>
                    <a:gd name="connsiteY10" fmla="*/ 49638 h 64706"/>
                    <a:gd name="connsiteX11" fmla="*/ 265 w 139566"/>
                    <a:gd name="connsiteY11" fmla="*/ 48854 h 64706"/>
                    <a:gd name="connsiteX12" fmla="*/ 2094 w 139566"/>
                    <a:gd name="connsiteY12" fmla="*/ 47287 h 64706"/>
                    <a:gd name="connsiteX13" fmla="*/ 9670 w 139566"/>
                    <a:gd name="connsiteY13" fmla="*/ 45719 h 64706"/>
                    <a:gd name="connsiteX14" fmla="*/ 13327 w 139566"/>
                    <a:gd name="connsiteY14" fmla="*/ 43368 h 64706"/>
                    <a:gd name="connsiteX15" fmla="*/ 16463 w 139566"/>
                    <a:gd name="connsiteY15" fmla="*/ 40756 h 64706"/>
                    <a:gd name="connsiteX16" fmla="*/ 29526 w 139566"/>
                    <a:gd name="connsiteY16" fmla="*/ 39711 h 64706"/>
                    <a:gd name="connsiteX17" fmla="*/ 31093 w 139566"/>
                    <a:gd name="connsiteY17" fmla="*/ 33963 h 64706"/>
                    <a:gd name="connsiteX18" fmla="*/ 25084 w 139566"/>
                    <a:gd name="connsiteY18" fmla="*/ 29783 h 64706"/>
                    <a:gd name="connsiteX19" fmla="*/ 28480 w 139566"/>
                    <a:gd name="connsiteY19" fmla="*/ 20900 h 64706"/>
                    <a:gd name="connsiteX20" fmla="*/ 33967 w 139566"/>
                    <a:gd name="connsiteY20" fmla="*/ 19855 h 64706"/>
                    <a:gd name="connsiteX21" fmla="*/ 37102 w 139566"/>
                    <a:gd name="connsiteY21" fmla="*/ 18288 h 64706"/>
                    <a:gd name="connsiteX22" fmla="*/ 38670 w 139566"/>
                    <a:gd name="connsiteY22" fmla="*/ 15153 h 64706"/>
                    <a:gd name="connsiteX23" fmla="*/ 44678 w 139566"/>
                    <a:gd name="connsiteY23" fmla="*/ 14369 h 64706"/>
                    <a:gd name="connsiteX24" fmla="*/ 50687 w 139566"/>
                    <a:gd name="connsiteY24" fmla="*/ 14108 h 64706"/>
                    <a:gd name="connsiteX25" fmla="*/ 54345 w 139566"/>
                    <a:gd name="connsiteY25" fmla="*/ 12801 h 64706"/>
                    <a:gd name="connsiteX26" fmla="*/ 62966 w 139566"/>
                    <a:gd name="connsiteY26" fmla="*/ 12279 h 64706"/>
                    <a:gd name="connsiteX27" fmla="*/ 67668 w 139566"/>
                    <a:gd name="connsiteY27" fmla="*/ 11495 h 64706"/>
                    <a:gd name="connsiteX28" fmla="*/ 73416 w 139566"/>
                    <a:gd name="connsiteY28" fmla="*/ 10973 h 64706"/>
                    <a:gd name="connsiteX29" fmla="*/ 78641 w 139566"/>
                    <a:gd name="connsiteY29" fmla="*/ 4703 h 64706"/>
                    <a:gd name="connsiteX30" fmla="*/ 85695 w 139566"/>
                    <a:gd name="connsiteY30" fmla="*/ 261 h 64706"/>
                    <a:gd name="connsiteX31" fmla="*/ 88569 w 139566"/>
                    <a:gd name="connsiteY31" fmla="*/ 0 h 64706"/>
                    <a:gd name="connsiteX32" fmla="*/ 90920 w 139566"/>
                    <a:gd name="connsiteY32" fmla="*/ 784 h 64706"/>
                    <a:gd name="connsiteX33" fmla="*/ 96146 w 139566"/>
                    <a:gd name="connsiteY33" fmla="*/ 2613 h 64706"/>
                    <a:gd name="connsiteX34" fmla="*/ 106334 w 139566"/>
                    <a:gd name="connsiteY34" fmla="*/ 7315 h 64706"/>
                    <a:gd name="connsiteX35" fmla="*/ 111298 w 139566"/>
                    <a:gd name="connsiteY35" fmla="*/ 11234 h 64706"/>
                    <a:gd name="connsiteX36" fmla="*/ 129063 w 139566"/>
                    <a:gd name="connsiteY36" fmla="*/ 22468 h 64706"/>
                    <a:gd name="connsiteX37" fmla="*/ 137946 w 139566"/>
                    <a:gd name="connsiteY37" fmla="*/ 27693 h 64706"/>
                    <a:gd name="connsiteX38" fmla="*/ 138469 w 139566"/>
                    <a:gd name="connsiteY38" fmla="*/ 31089 h 64706"/>
                    <a:gd name="connsiteX39" fmla="*/ 129325 w 139566"/>
                    <a:gd name="connsiteY39" fmla="*/ 32657 h 64706"/>
                    <a:gd name="connsiteX40" fmla="*/ 122010 w 139566"/>
                    <a:gd name="connsiteY40" fmla="*/ 35531 h 64706"/>
                    <a:gd name="connsiteX41" fmla="*/ 124100 w 139566"/>
                    <a:gd name="connsiteY41" fmla="*/ 42062 h 64706"/>
                    <a:gd name="connsiteX42" fmla="*/ 125667 w 139566"/>
                    <a:gd name="connsiteY42" fmla="*/ 49377 h 64706"/>
                    <a:gd name="connsiteX43" fmla="*/ 113127 w 139566"/>
                    <a:gd name="connsiteY43" fmla="*/ 54863 h 64706"/>
                    <a:gd name="connsiteX44" fmla="*/ 90659 w 139566"/>
                    <a:gd name="connsiteY44" fmla="*/ 56953 h 64706"/>
                    <a:gd name="connsiteX45" fmla="*/ 83605 w 139566"/>
                    <a:gd name="connsiteY45" fmla="*/ 59305 h 64706"/>
                    <a:gd name="connsiteX46" fmla="*/ 73155 w 139566"/>
                    <a:gd name="connsiteY46" fmla="*/ 61395 h 64706"/>
                    <a:gd name="connsiteX47" fmla="*/ 51732 w 139566"/>
                    <a:gd name="connsiteY47" fmla="*/ 64530 h 64706"/>
                    <a:gd name="connsiteX48" fmla="*/ 35273 w 139566"/>
                    <a:gd name="connsiteY48" fmla="*/ 61395 h 64706"/>
                    <a:gd name="connsiteX49" fmla="*/ 32921 w 139566"/>
                    <a:gd name="connsiteY49" fmla="*/ 59305 h 64706"/>
                    <a:gd name="connsiteX50" fmla="*/ 30048 w 139566"/>
                    <a:gd name="connsiteY50" fmla="*/ 58521 h 64706"/>
                    <a:gd name="connsiteX51" fmla="*/ 23517 w 139566"/>
                    <a:gd name="connsiteY51" fmla="*/ 57215 h 6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39566" h="64706">
                      <a:moveTo>
                        <a:pt x="23517" y="57215"/>
                      </a:moveTo>
                      <a:cubicBezTo>
                        <a:pt x="23255" y="57215"/>
                        <a:pt x="21426" y="56953"/>
                        <a:pt x="21426" y="56692"/>
                      </a:cubicBezTo>
                      <a:cubicBezTo>
                        <a:pt x="21426" y="56431"/>
                        <a:pt x="21688" y="56431"/>
                        <a:pt x="21949" y="56170"/>
                      </a:cubicBezTo>
                      <a:cubicBezTo>
                        <a:pt x="22994" y="55386"/>
                        <a:pt x="24039" y="54863"/>
                        <a:pt x="24823" y="53818"/>
                      </a:cubicBezTo>
                      <a:cubicBezTo>
                        <a:pt x="25607" y="52773"/>
                        <a:pt x="26390" y="51990"/>
                        <a:pt x="27696" y="51728"/>
                      </a:cubicBezTo>
                      <a:cubicBezTo>
                        <a:pt x="31093" y="51467"/>
                        <a:pt x="35273" y="53818"/>
                        <a:pt x="38408" y="51728"/>
                      </a:cubicBezTo>
                      <a:cubicBezTo>
                        <a:pt x="39453" y="51206"/>
                        <a:pt x="39453" y="50161"/>
                        <a:pt x="38408" y="49638"/>
                      </a:cubicBezTo>
                      <a:cubicBezTo>
                        <a:pt x="36840" y="48854"/>
                        <a:pt x="34751" y="49377"/>
                        <a:pt x="32921" y="49377"/>
                      </a:cubicBezTo>
                      <a:cubicBezTo>
                        <a:pt x="29264" y="49638"/>
                        <a:pt x="25607" y="49900"/>
                        <a:pt x="22210" y="50161"/>
                      </a:cubicBezTo>
                      <a:cubicBezTo>
                        <a:pt x="18292" y="50422"/>
                        <a:pt x="14634" y="50161"/>
                        <a:pt x="10715" y="49900"/>
                      </a:cubicBezTo>
                      <a:cubicBezTo>
                        <a:pt x="8886" y="49900"/>
                        <a:pt x="7057" y="49900"/>
                        <a:pt x="5229" y="49638"/>
                      </a:cubicBezTo>
                      <a:cubicBezTo>
                        <a:pt x="3923" y="49638"/>
                        <a:pt x="1310" y="49638"/>
                        <a:pt x="265" y="48854"/>
                      </a:cubicBezTo>
                      <a:cubicBezTo>
                        <a:pt x="-780" y="47809"/>
                        <a:pt x="1571" y="47287"/>
                        <a:pt x="2094" y="47287"/>
                      </a:cubicBezTo>
                      <a:cubicBezTo>
                        <a:pt x="4445" y="46764"/>
                        <a:pt x="7057" y="46503"/>
                        <a:pt x="9670" y="45719"/>
                      </a:cubicBezTo>
                      <a:cubicBezTo>
                        <a:pt x="11238" y="45197"/>
                        <a:pt x="12544" y="44674"/>
                        <a:pt x="13327" y="43368"/>
                      </a:cubicBezTo>
                      <a:cubicBezTo>
                        <a:pt x="14111" y="42062"/>
                        <a:pt x="14895" y="41017"/>
                        <a:pt x="16463" y="40756"/>
                      </a:cubicBezTo>
                      <a:cubicBezTo>
                        <a:pt x="20643" y="39188"/>
                        <a:pt x="25345" y="41278"/>
                        <a:pt x="29526" y="39711"/>
                      </a:cubicBezTo>
                      <a:cubicBezTo>
                        <a:pt x="31877" y="38666"/>
                        <a:pt x="33444" y="35792"/>
                        <a:pt x="31093" y="33963"/>
                      </a:cubicBezTo>
                      <a:cubicBezTo>
                        <a:pt x="29264" y="32657"/>
                        <a:pt x="25345" y="32657"/>
                        <a:pt x="25084" y="29783"/>
                      </a:cubicBezTo>
                      <a:cubicBezTo>
                        <a:pt x="24823" y="26909"/>
                        <a:pt x="25607" y="22207"/>
                        <a:pt x="28480" y="20900"/>
                      </a:cubicBezTo>
                      <a:cubicBezTo>
                        <a:pt x="30048" y="20117"/>
                        <a:pt x="32138" y="20117"/>
                        <a:pt x="33967" y="19855"/>
                      </a:cubicBezTo>
                      <a:cubicBezTo>
                        <a:pt x="35273" y="19594"/>
                        <a:pt x="36318" y="19594"/>
                        <a:pt x="37102" y="18288"/>
                      </a:cubicBezTo>
                      <a:cubicBezTo>
                        <a:pt x="37624" y="16982"/>
                        <a:pt x="37624" y="15937"/>
                        <a:pt x="38670" y="15153"/>
                      </a:cubicBezTo>
                      <a:cubicBezTo>
                        <a:pt x="40237" y="14108"/>
                        <a:pt x="42849" y="14108"/>
                        <a:pt x="44678" y="14369"/>
                      </a:cubicBezTo>
                      <a:cubicBezTo>
                        <a:pt x="46768" y="14369"/>
                        <a:pt x="48858" y="14630"/>
                        <a:pt x="50687" y="14108"/>
                      </a:cubicBezTo>
                      <a:cubicBezTo>
                        <a:pt x="51993" y="13846"/>
                        <a:pt x="53039" y="13324"/>
                        <a:pt x="54345" y="12801"/>
                      </a:cubicBezTo>
                      <a:cubicBezTo>
                        <a:pt x="57218" y="12018"/>
                        <a:pt x="60092" y="12801"/>
                        <a:pt x="62966" y="12279"/>
                      </a:cubicBezTo>
                      <a:cubicBezTo>
                        <a:pt x="64534" y="12018"/>
                        <a:pt x="66101" y="11756"/>
                        <a:pt x="67668" y="11495"/>
                      </a:cubicBezTo>
                      <a:cubicBezTo>
                        <a:pt x="69497" y="11234"/>
                        <a:pt x="71326" y="11234"/>
                        <a:pt x="73416" y="10973"/>
                      </a:cubicBezTo>
                      <a:cubicBezTo>
                        <a:pt x="76812" y="10189"/>
                        <a:pt x="77074" y="7315"/>
                        <a:pt x="78641" y="4703"/>
                      </a:cubicBezTo>
                      <a:cubicBezTo>
                        <a:pt x="80209" y="2090"/>
                        <a:pt x="82560" y="784"/>
                        <a:pt x="85695" y="261"/>
                      </a:cubicBezTo>
                      <a:cubicBezTo>
                        <a:pt x="86479" y="261"/>
                        <a:pt x="87524" y="0"/>
                        <a:pt x="88569" y="0"/>
                      </a:cubicBezTo>
                      <a:cubicBezTo>
                        <a:pt x="89353" y="0"/>
                        <a:pt x="90137" y="522"/>
                        <a:pt x="90920" y="784"/>
                      </a:cubicBezTo>
                      <a:cubicBezTo>
                        <a:pt x="92749" y="1306"/>
                        <a:pt x="94578" y="2090"/>
                        <a:pt x="96146" y="2613"/>
                      </a:cubicBezTo>
                      <a:cubicBezTo>
                        <a:pt x="99541" y="3919"/>
                        <a:pt x="103199" y="5225"/>
                        <a:pt x="106334" y="7315"/>
                      </a:cubicBezTo>
                      <a:cubicBezTo>
                        <a:pt x="108163" y="8360"/>
                        <a:pt x="109731" y="9666"/>
                        <a:pt x="111298" y="11234"/>
                      </a:cubicBezTo>
                      <a:cubicBezTo>
                        <a:pt x="116523" y="16198"/>
                        <a:pt x="122793" y="19072"/>
                        <a:pt x="129063" y="22468"/>
                      </a:cubicBezTo>
                      <a:cubicBezTo>
                        <a:pt x="131937" y="24035"/>
                        <a:pt x="135334" y="25603"/>
                        <a:pt x="137946" y="27693"/>
                      </a:cubicBezTo>
                      <a:cubicBezTo>
                        <a:pt x="139253" y="28738"/>
                        <a:pt x="140559" y="30044"/>
                        <a:pt x="138469" y="31089"/>
                      </a:cubicBezTo>
                      <a:cubicBezTo>
                        <a:pt x="135595" y="32395"/>
                        <a:pt x="132198" y="32134"/>
                        <a:pt x="129325" y="32657"/>
                      </a:cubicBezTo>
                      <a:cubicBezTo>
                        <a:pt x="127235" y="32918"/>
                        <a:pt x="123054" y="33179"/>
                        <a:pt x="122010" y="35531"/>
                      </a:cubicBezTo>
                      <a:cubicBezTo>
                        <a:pt x="121226" y="37621"/>
                        <a:pt x="123316" y="40233"/>
                        <a:pt x="124100" y="42062"/>
                      </a:cubicBezTo>
                      <a:cubicBezTo>
                        <a:pt x="125144" y="44152"/>
                        <a:pt x="126451" y="46764"/>
                        <a:pt x="125667" y="49377"/>
                      </a:cubicBezTo>
                      <a:cubicBezTo>
                        <a:pt x="124100" y="54341"/>
                        <a:pt x="117568" y="54863"/>
                        <a:pt x="113127" y="54863"/>
                      </a:cubicBezTo>
                      <a:cubicBezTo>
                        <a:pt x="105550" y="54863"/>
                        <a:pt x="97974" y="54863"/>
                        <a:pt x="90659" y="56953"/>
                      </a:cubicBezTo>
                      <a:cubicBezTo>
                        <a:pt x="88308" y="57737"/>
                        <a:pt x="85956" y="58782"/>
                        <a:pt x="83605" y="59305"/>
                      </a:cubicBezTo>
                      <a:cubicBezTo>
                        <a:pt x="80209" y="60350"/>
                        <a:pt x="76551" y="60872"/>
                        <a:pt x="73155" y="61395"/>
                      </a:cubicBezTo>
                      <a:cubicBezTo>
                        <a:pt x="66101" y="62440"/>
                        <a:pt x="59047" y="64007"/>
                        <a:pt x="51732" y="64530"/>
                      </a:cubicBezTo>
                      <a:cubicBezTo>
                        <a:pt x="46246" y="65052"/>
                        <a:pt x="39714" y="64530"/>
                        <a:pt x="35273" y="61395"/>
                      </a:cubicBezTo>
                      <a:cubicBezTo>
                        <a:pt x="34489" y="60872"/>
                        <a:pt x="33705" y="60088"/>
                        <a:pt x="32921" y="59305"/>
                      </a:cubicBezTo>
                      <a:cubicBezTo>
                        <a:pt x="32138" y="58782"/>
                        <a:pt x="31093" y="58782"/>
                        <a:pt x="30048" y="58521"/>
                      </a:cubicBezTo>
                      <a:cubicBezTo>
                        <a:pt x="27696" y="57998"/>
                        <a:pt x="25607" y="57476"/>
                        <a:pt x="23517" y="5721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552737C2-DDF9-BD89-1D75-9ADF95583310}"/>
                    </a:ext>
                  </a:extLst>
                </p:cNvPr>
                <p:cNvSpPr/>
                <p:nvPr/>
              </p:nvSpPr>
              <p:spPr>
                <a:xfrm>
                  <a:off x="6883097" y="1801829"/>
                  <a:ext cx="136093" cy="66932"/>
                </a:xfrm>
                <a:custGeom>
                  <a:avLst/>
                  <a:gdLst>
                    <a:gd name="connsiteX0" fmla="*/ 92185 w 136093"/>
                    <a:gd name="connsiteY0" fmla="*/ 12069 h 66932"/>
                    <a:gd name="connsiteX1" fmla="*/ 100545 w 136093"/>
                    <a:gd name="connsiteY1" fmla="*/ 9979 h 66932"/>
                    <a:gd name="connsiteX2" fmla="*/ 108644 w 136093"/>
                    <a:gd name="connsiteY2" fmla="*/ 8150 h 66932"/>
                    <a:gd name="connsiteX3" fmla="*/ 114653 w 136093"/>
                    <a:gd name="connsiteY3" fmla="*/ 7628 h 66932"/>
                    <a:gd name="connsiteX4" fmla="*/ 120662 w 136093"/>
                    <a:gd name="connsiteY4" fmla="*/ 7889 h 66932"/>
                    <a:gd name="connsiteX5" fmla="*/ 125626 w 136093"/>
                    <a:gd name="connsiteY5" fmla="*/ 11024 h 66932"/>
                    <a:gd name="connsiteX6" fmla="*/ 131112 w 136093"/>
                    <a:gd name="connsiteY6" fmla="*/ 14681 h 66932"/>
                    <a:gd name="connsiteX7" fmla="*/ 135814 w 136093"/>
                    <a:gd name="connsiteY7" fmla="*/ 18600 h 66932"/>
                    <a:gd name="connsiteX8" fmla="*/ 130328 w 136093"/>
                    <a:gd name="connsiteY8" fmla="*/ 28789 h 66932"/>
                    <a:gd name="connsiteX9" fmla="*/ 129283 w 136093"/>
                    <a:gd name="connsiteY9" fmla="*/ 35582 h 66932"/>
                    <a:gd name="connsiteX10" fmla="*/ 127977 w 136093"/>
                    <a:gd name="connsiteY10" fmla="*/ 42897 h 66932"/>
                    <a:gd name="connsiteX11" fmla="*/ 121968 w 136093"/>
                    <a:gd name="connsiteY11" fmla="*/ 44203 h 66932"/>
                    <a:gd name="connsiteX12" fmla="*/ 118833 w 136093"/>
                    <a:gd name="connsiteY12" fmla="*/ 45509 h 66932"/>
                    <a:gd name="connsiteX13" fmla="*/ 128761 w 136093"/>
                    <a:gd name="connsiteY13" fmla="*/ 51257 h 66932"/>
                    <a:gd name="connsiteX14" fmla="*/ 133202 w 136093"/>
                    <a:gd name="connsiteY14" fmla="*/ 56482 h 66932"/>
                    <a:gd name="connsiteX15" fmla="*/ 130851 w 136093"/>
                    <a:gd name="connsiteY15" fmla="*/ 61968 h 66932"/>
                    <a:gd name="connsiteX16" fmla="*/ 118311 w 136093"/>
                    <a:gd name="connsiteY16" fmla="*/ 65887 h 66932"/>
                    <a:gd name="connsiteX17" fmla="*/ 111257 w 136093"/>
                    <a:gd name="connsiteY17" fmla="*/ 66671 h 66932"/>
                    <a:gd name="connsiteX18" fmla="*/ 105770 w 136093"/>
                    <a:gd name="connsiteY18" fmla="*/ 66932 h 66932"/>
                    <a:gd name="connsiteX19" fmla="*/ 96104 w 136093"/>
                    <a:gd name="connsiteY19" fmla="*/ 66932 h 66932"/>
                    <a:gd name="connsiteX20" fmla="*/ 92447 w 136093"/>
                    <a:gd name="connsiteY20" fmla="*/ 66410 h 66932"/>
                    <a:gd name="connsiteX21" fmla="*/ 88005 w 136093"/>
                    <a:gd name="connsiteY21" fmla="*/ 65887 h 66932"/>
                    <a:gd name="connsiteX22" fmla="*/ 84870 w 136093"/>
                    <a:gd name="connsiteY22" fmla="*/ 64581 h 66932"/>
                    <a:gd name="connsiteX23" fmla="*/ 81996 w 136093"/>
                    <a:gd name="connsiteY23" fmla="*/ 64059 h 66932"/>
                    <a:gd name="connsiteX24" fmla="*/ 79645 w 136093"/>
                    <a:gd name="connsiteY24" fmla="*/ 63797 h 66932"/>
                    <a:gd name="connsiteX25" fmla="*/ 72069 w 136093"/>
                    <a:gd name="connsiteY25" fmla="*/ 60923 h 66932"/>
                    <a:gd name="connsiteX26" fmla="*/ 66843 w 136093"/>
                    <a:gd name="connsiteY26" fmla="*/ 57005 h 66932"/>
                    <a:gd name="connsiteX27" fmla="*/ 62141 w 136093"/>
                    <a:gd name="connsiteY27" fmla="*/ 57266 h 66932"/>
                    <a:gd name="connsiteX28" fmla="*/ 58483 w 136093"/>
                    <a:gd name="connsiteY28" fmla="*/ 57527 h 66932"/>
                    <a:gd name="connsiteX29" fmla="*/ 55349 w 136093"/>
                    <a:gd name="connsiteY29" fmla="*/ 57527 h 66932"/>
                    <a:gd name="connsiteX30" fmla="*/ 53519 w 136093"/>
                    <a:gd name="connsiteY30" fmla="*/ 57788 h 66932"/>
                    <a:gd name="connsiteX31" fmla="*/ 49600 w 136093"/>
                    <a:gd name="connsiteY31" fmla="*/ 57788 h 66932"/>
                    <a:gd name="connsiteX32" fmla="*/ 45682 w 136093"/>
                    <a:gd name="connsiteY32" fmla="*/ 57266 h 66932"/>
                    <a:gd name="connsiteX33" fmla="*/ 43853 w 136093"/>
                    <a:gd name="connsiteY33" fmla="*/ 55437 h 66932"/>
                    <a:gd name="connsiteX34" fmla="*/ 40980 w 136093"/>
                    <a:gd name="connsiteY34" fmla="*/ 53870 h 66932"/>
                    <a:gd name="connsiteX35" fmla="*/ 36015 w 136093"/>
                    <a:gd name="connsiteY35" fmla="*/ 53347 h 66932"/>
                    <a:gd name="connsiteX36" fmla="*/ 23736 w 136093"/>
                    <a:gd name="connsiteY36" fmla="*/ 54131 h 66932"/>
                    <a:gd name="connsiteX37" fmla="*/ 20340 w 136093"/>
                    <a:gd name="connsiteY37" fmla="*/ 49428 h 66932"/>
                    <a:gd name="connsiteX38" fmla="*/ 15637 w 136093"/>
                    <a:gd name="connsiteY38" fmla="*/ 46032 h 66932"/>
                    <a:gd name="connsiteX39" fmla="*/ 16421 w 136093"/>
                    <a:gd name="connsiteY39" fmla="*/ 41591 h 66932"/>
                    <a:gd name="connsiteX40" fmla="*/ 16160 w 136093"/>
                    <a:gd name="connsiteY40" fmla="*/ 37411 h 66932"/>
                    <a:gd name="connsiteX41" fmla="*/ 7800 w 136093"/>
                    <a:gd name="connsiteY41" fmla="*/ 35843 h 66932"/>
                    <a:gd name="connsiteX42" fmla="*/ 5710 w 136093"/>
                    <a:gd name="connsiteY42" fmla="*/ 32969 h 66932"/>
                    <a:gd name="connsiteX43" fmla="*/ 5449 w 136093"/>
                    <a:gd name="connsiteY43" fmla="*/ 30095 h 66932"/>
                    <a:gd name="connsiteX44" fmla="*/ 2052 w 136093"/>
                    <a:gd name="connsiteY44" fmla="*/ 28005 h 66932"/>
                    <a:gd name="connsiteX45" fmla="*/ 224 w 136093"/>
                    <a:gd name="connsiteY45" fmla="*/ 27483 h 66932"/>
                    <a:gd name="connsiteX46" fmla="*/ 485 w 136093"/>
                    <a:gd name="connsiteY46" fmla="*/ 24609 h 66932"/>
                    <a:gd name="connsiteX47" fmla="*/ 2836 w 136093"/>
                    <a:gd name="connsiteY47" fmla="*/ 21997 h 66932"/>
                    <a:gd name="connsiteX48" fmla="*/ 5187 w 136093"/>
                    <a:gd name="connsiteY48" fmla="*/ 19906 h 66932"/>
                    <a:gd name="connsiteX49" fmla="*/ 11980 w 136093"/>
                    <a:gd name="connsiteY49" fmla="*/ 18339 h 66932"/>
                    <a:gd name="connsiteX50" fmla="*/ 16944 w 136093"/>
                    <a:gd name="connsiteY50" fmla="*/ 18078 h 66932"/>
                    <a:gd name="connsiteX51" fmla="*/ 15899 w 136093"/>
                    <a:gd name="connsiteY51" fmla="*/ 15204 h 66932"/>
                    <a:gd name="connsiteX52" fmla="*/ 13548 w 136093"/>
                    <a:gd name="connsiteY52" fmla="*/ 11024 h 66932"/>
                    <a:gd name="connsiteX53" fmla="*/ 16944 w 136093"/>
                    <a:gd name="connsiteY53" fmla="*/ 9195 h 66932"/>
                    <a:gd name="connsiteX54" fmla="*/ 24259 w 136093"/>
                    <a:gd name="connsiteY54" fmla="*/ 7366 h 66932"/>
                    <a:gd name="connsiteX55" fmla="*/ 30268 w 136093"/>
                    <a:gd name="connsiteY55" fmla="*/ 5799 h 66932"/>
                    <a:gd name="connsiteX56" fmla="*/ 35493 w 136093"/>
                    <a:gd name="connsiteY56" fmla="*/ 6321 h 66932"/>
                    <a:gd name="connsiteX57" fmla="*/ 40196 w 136093"/>
                    <a:gd name="connsiteY57" fmla="*/ 4754 h 66932"/>
                    <a:gd name="connsiteX58" fmla="*/ 44375 w 136093"/>
                    <a:gd name="connsiteY58" fmla="*/ 2403 h 66932"/>
                    <a:gd name="connsiteX59" fmla="*/ 48556 w 136093"/>
                    <a:gd name="connsiteY59" fmla="*/ 3448 h 66932"/>
                    <a:gd name="connsiteX60" fmla="*/ 52213 w 136093"/>
                    <a:gd name="connsiteY60" fmla="*/ 4231 h 66932"/>
                    <a:gd name="connsiteX61" fmla="*/ 55871 w 136093"/>
                    <a:gd name="connsiteY61" fmla="*/ 3186 h 66932"/>
                    <a:gd name="connsiteX62" fmla="*/ 65015 w 136093"/>
                    <a:gd name="connsiteY62" fmla="*/ 2403 h 66932"/>
                    <a:gd name="connsiteX63" fmla="*/ 73113 w 136093"/>
                    <a:gd name="connsiteY63" fmla="*/ 1358 h 66932"/>
                    <a:gd name="connsiteX64" fmla="*/ 80690 w 136093"/>
                    <a:gd name="connsiteY64" fmla="*/ 51 h 66932"/>
                    <a:gd name="connsiteX65" fmla="*/ 88005 w 136093"/>
                    <a:gd name="connsiteY65" fmla="*/ 3186 h 66932"/>
                    <a:gd name="connsiteX66" fmla="*/ 91401 w 136093"/>
                    <a:gd name="connsiteY66" fmla="*/ 4493 h 66932"/>
                    <a:gd name="connsiteX67" fmla="*/ 90618 w 136093"/>
                    <a:gd name="connsiteY67" fmla="*/ 7889 h 66932"/>
                    <a:gd name="connsiteX68" fmla="*/ 82780 w 136093"/>
                    <a:gd name="connsiteY68" fmla="*/ 16510 h 66932"/>
                    <a:gd name="connsiteX69" fmla="*/ 79645 w 136093"/>
                    <a:gd name="connsiteY69" fmla="*/ 23825 h 66932"/>
                    <a:gd name="connsiteX70" fmla="*/ 89050 w 136093"/>
                    <a:gd name="connsiteY70" fmla="*/ 16249 h 66932"/>
                    <a:gd name="connsiteX71" fmla="*/ 92185 w 136093"/>
                    <a:gd name="connsiteY71" fmla="*/ 12069 h 66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136093" h="66932">
                      <a:moveTo>
                        <a:pt x="92185" y="12069"/>
                      </a:moveTo>
                      <a:cubicBezTo>
                        <a:pt x="94537" y="10763"/>
                        <a:pt x="97933" y="10763"/>
                        <a:pt x="100545" y="9979"/>
                      </a:cubicBezTo>
                      <a:cubicBezTo>
                        <a:pt x="103158" y="9456"/>
                        <a:pt x="106032" y="8673"/>
                        <a:pt x="108644" y="8150"/>
                      </a:cubicBezTo>
                      <a:cubicBezTo>
                        <a:pt x="110734" y="7889"/>
                        <a:pt x="112563" y="7628"/>
                        <a:pt x="114653" y="7628"/>
                      </a:cubicBezTo>
                      <a:cubicBezTo>
                        <a:pt x="116743" y="7628"/>
                        <a:pt x="118572" y="7366"/>
                        <a:pt x="120662" y="7889"/>
                      </a:cubicBezTo>
                      <a:cubicBezTo>
                        <a:pt x="122752" y="8411"/>
                        <a:pt x="124058" y="9718"/>
                        <a:pt x="125626" y="11024"/>
                      </a:cubicBezTo>
                      <a:cubicBezTo>
                        <a:pt x="127194" y="12330"/>
                        <a:pt x="129022" y="13636"/>
                        <a:pt x="131112" y="14681"/>
                      </a:cubicBezTo>
                      <a:cubicBezTo>
                        <a:pt x="132941" y="15726"/>
                        <a:pt x="135031" y="16771"/>
                        <a:pt x="135814" y="18600"/>
                      </a:cubicBezTo>
                      <a:cubicBezTo>
                        <a:pt x="137382" y="22780"/>
                        <a:pt x="131896" y="25393"/>
                        <a:pt x="130328" y="28789"/>
                      </a:cubicBezTo>
                      <a:cubicBezTo>
                        <a:pt x="129283" y="30879"/>
                        <a:pt x="129283" y="33230"/>
                        <a:pt x="129283" y="35582"/>
                      </a:cubicBezTo>
                      <a:cubicBezTo>
                        <a:pt x="129283" y="37933"/>
                        <a:pt x="129545" y="41068"/>
                        <a:pt x="127977" y="42897"/>
                      </a:cubicBezTo>
                      <a:cubicBezTo>
                        <a:pt x="126671" y="44726"/>
                        <a:pt x="123797" y="44464"/>
                        <a:pt x="121968" y="44203"/>
                      </a:cubicBezTo>
                      <a:cubicBezTo>
                        <a:pt x="120923" y="44203"/>
                        <a:pt x="117788" y="43681"/>
                        <a:pt x="118833" y="45509"/>
                      </a:cubicBezTo>
                      <a:cubicBezTo>
                        <a:pt x="120662" y="49428"/>
                        <a:pt x="125364" y="49690"/>
                        <a:pt x="128761" y="51257"/>
                      </a:cubicBezTo>
                      <a:cubicBezTo>
                        <a:pt x="130851" y="52302"/>
                        <a:pt x="132680" y="54131"/>
                        <a:pt x="133202" y="56482"/>
                      </a:cubicBezTo>
                      <a:cubicBezTo>
                        <a:pt x="133463" y="58572"/>
                        <a:pt x="132419" y="60401"/>
                        <a:pt x="130851" y="61968"/>
                      </a:cubicBezTo>
                      <a:cubicBezTo>
                        <a:pt x="127454" y="65626"/>
                        <a:pt x="122752" y="65626"/>
                        <a:pt x="118311" y="65887"/>
                      </a:cubicBezTo>
                      <a:cubicBezTo>
                        <a:pt x="115959" y="66149"/>
                        <a:pt x="113608" y="66410"/>
                        <a:pt x="111257" y="66671"/>
                      </a:cubicBezTo>
                      <a:cubicBezTo>
                        <a:pt x="109428" y="66932"/>
                        <a:pt x="107599" y="66932"/>
                        <a:pt x="105770" y="66932"/>
                      </a:cubicBezTo>
                      <a:cubicBezTo>
                        <a:pt x="102635" y="66932"/>
                        <a:pt x="99239" y="66932"/>
                        <a:pt x="96104" y="66932"/>
                      </a:cubicBezTo>
                      <a:cubicBezTo>
                        <a:pt x="94798" y="66932"/>
                        <a:pt x="93753" y="66671"/>
                        <a:pt x="92447" y="66410"/>
                      </a:cubicBezTo>
                      <a:cubicBezTo>
                        <a:pt x="90879" y="66410"/>
                        <a:pt x="89312" y="66410"/>
                        <a:pt x="88005" y="65887"/>
                      </a:cubicBezTo>
                      <a:cubicBezTo>
                        <a:pt x="86960" y="65626"/>
                        <a:pt x="85915" y="65104"/>
                        <a:pt x="84870" y="64581"/>
                      </a:cubicBezTo>
                      <a:cubicBezTo>
                        <a:pt x="84087" y="64320"/>
                        <a:pt x="83041" y="64320"/>
                        <a:pt x="81996" y="64059"/>
                      </a:cubicBezTo>
                      <a:cubicBezTo>
                        <a:pt x="81212" y="64059"/>
                        <a:pt x="80429" y="63797"/>
                        <a:pt x="79645" y="63797"/>
                      </a:cubicBezTo>
                      <a:cubicBezTo>
                        <a:pt x="76771" y="63797"/>
                        <a:pt x="73897" y="63797"/>
                        <a:pt x="72069" y="60923"/>
                      </a:cubicBezTo>
                      <a:cubicBezTo>
                        <a:pt x="70762" y="59095"/>
                        <a:pt x="69195" y="57266"/>
                        <a:pt x="66843" y="57005"/>
                      </a:cubicBezTo>
                      <a:cubicBezTo>
                        <a:pt x="65276" y="56743"/>
                        <a:pt x="63709" y="57005"/>
                        <a:pt x="62141" y="57266"/>
                      </a:cubicBezTo>
                      <a:cubicBezTo>
                        <a:pt x="60834" y="57527"/>
                        <a:pt x="59790" y="57527"/>
                        <a:pt x="58483" y="57527"/>
                      </a:cubicBezTo>
                      <a:cubicBezTo>
                        <a:pt x="57438" y="57527"/>
                        <a:pt x="56393" y="57527"/>
                        <a:pt x="55349" y="57527"/>
                      </a:cubicBezTo>
                      <a:cubicBezTo>
                        <a:pt x="54825" y="57527"/>
                        <a:pt x="54303" y="57527"/>
                        <a:pt x="53519" y="57788"/>
                      </a:cubicBezTo>
                      <a:cubicBezTo>
                        <a:pt x="52213" y="58050"/>
                        <a:pt x="50907" y="58050"/>
                        <a:pt x="49600" y="57788"/>
                      </a:cubicBezTo>
                      <a:cubicBezTo>
                        <a:pt x="48556" y="57788"/>
                        <a:pt x="46727" y="57788"/>
                        <a:pt x="45682" y="57266"/>
                      </a:cubicBezTo>
                      <a:cubicBezTo>
                        <a:pt x="44898" y="57005"/>
                        <a:pt x="44637" y="55960"/>
                        <a:pt x="43853" y="55437"/>
                      </a:cubicBezTo>
                      <a:cubicBezTo>
                        <a:pt x="43069" y="54653"/>
                        <a:pt x="42024" y="54131"/>
                        <a:pt x="40980" y="53870"/>
                      </a:cubicBezTo>
                      <a:cubicBezTo>
                        <a:pt x="39412" y="53608"/>
                        <a:pt x="37583" y="53347"/>
                        <a:pt x="36015" y="53347"/>
                      </a:cubicBezTo>
                      <a:cubicBezTo>
                        <a:pt x="32358" y="53347"/>
                        <a:pt x="26871" y="56743"/>
                        <a:pt x="23736" y="54131"/>
                      </a:cubicBezTo>
                      <a:cubicBezTo>
                        <a:pt x="22169" y="52825"/>
                        <a:pt x="22692" y="50212"/>
                        <a:pt x="20340" y="49428"/>
                      </a:cubicBezTo>
                      <a:cubicBezTo>
                        <a:pt x="17989" y="48644"/>
                        <a:pt x="14854" y="49690"/>
                        <a:pt x="15637" y="46032"/>
                      </a:cubicBezTo>
                      <a:cubicBezTo>
                        <a:pt x="15899" y="44726"/>
                        <a:pt x="16160" y="43158"/>
                        <a:pt x="16421" y="41591"/>
                      </a:cubicBezTo>
                      <a:cubicBezTo>
                        <a:pt x="16683" y="40284"/>
                        <a:pt x="16944" y="38456"/>
                        <a:pt x="16160" y="37411"/>
                      </a:cubicBezTo>
                      <a:cubicBezTo>
                        <a:pt x="14331" y="34798"/>
                        <a:pt x="10151" y="37149"/>
                        <a:pt x="7800" y="35843"/>
                      </a:cubicBezTo>
                      <a:cubicBezTo>
                        <a:pt x="6755" y="35321"/>
                        <a:pt x="5971" y="34275"/>
                        <a:pt x="5710" y="32969"/>
                      </a:cubicBezTo>
                      <a:cubicBezTo>
                        <a:pt x="5449" y="31924"/>
                        <a:pt x="5971" y="31140"/>
                        <a:pt x="5449" y="30095"/>
                      </a:cubicBezTo>
                      <a:cubicBezTo>
                        <a:pt x="4665" y="28789"/>
                        <a:pt x="3358" y="28528"/>
                        <a:pt x="2052" y="28005"/>
                      </a:cubicBezTo>
                      <a:cubicBezTo>
                        <a:pt x="1530" y="28005"/>
                        <a:pt x="485" y="27744"/>
                        <a:pt x="224" y="27483"/>
                      </a:cubicBezTo>
                      <a:cubicBezTo>
                        <a:pt x="-299" y="26960"/>
                        <a:pt x="224" y="25132"/>
                        <a:pt x="485" y="24609"/>
                      </a:cubicBezTo>
                      <a:cubicBezTo>
                        <a:pt x="1530" y="24348"/>
                        <a:pt x="2314" y="23042"/>
                        <a:pt x="2836" y="21997"/>
                      </a:cubicBezTo>
                      <a:cubicBezTo>
                        <a:pt x="3358" y="20952"/>
                        <a:pt x="4404" y="20429"/>
                        <a:pt x="5187" y="19906"/>
                      </a:cubicBezTo>
                      <a:cubicBezTo>
                        <a:pt x="7277" y="18861"/>
                        <a:pt x="9629" y="18600"/>
                        <a:pt x="11980" y="18339"/>
                      </a:cubicBezTo>
                      <a:cubicBezTo>
                        <a:pt x="13286" y="18339"/>
                        <a:pt x="15899" y="18861"/>
                        <a:pt x="16944" y="18078"/>
                      </a:cubicBezTo>
                      <a:cubicBezTo>
                        <a:pt x="17989" y="17294"/>
                        <a:pt x="16421" y="15988"/>
                        <a:pt x="15899" y="15204"/>
                      </a:cubicBezTo>
                      <a:cubicBezTo>
                        <a:pt x="15115" y="14159"/>
                        <a:pt x="13286" y="12591"/>
                        <a:pt x="13548" y="11024"/>
                      </a:cubicBezTo>
                      <a:cubicBezTo>
                        <a:pt x="13548" y="9456"/>
                        <a:pt x="15899" y="9456"/>
                        <a:pt x="16944" y="9195"/>
                      </a:cubicBezTo>
                      <a:cubicBezTo>
                        <a:pt x="19295" y="8673"/>
                        <a:pt x="21908" y="8150"/>
                        <a:pt x="24259" y="7366"/>
                      </a:cubicBezTo>
                      <a:cubicBezTo>
                        <a:pt x="26349" y="6583"/>
                        <a:pt x="28178" y="5799"/>
                        <a:pt x="30268" y="5799"/>
                      </a:cubicBezTo>
                      <a:cubicBezTo>
                        <a:pt x="32096" y="5799"/>
                        <a:pt x="33664" y="6321"/>
                        <a:pt x="35493" y="6321"/>
                      </a:cubicBezTo>
                      <a:cubicBezTo>
                        <a:pt x="37322" y="6321"/>
                        <a:pt x="38628" y="5799"/>
                        <a:pt x="40196" y="4754"/>
                      </a:cubicBezTo>
                      <a:cubicBezTo>
                        <a:pt x="41502" y="3709"/>
                        <a:pt x="42808" y="2664"/>
                        <a:pt x="44375" y="2403"/>
                      </a:cubicBezTo>
                      <a:cubicBezTo>
                        <a:pt x="45943" y="2141"/>
                        <a:pt x="47249" y="2925"/>
                        <a:pt x="48556" y="3448"/>
                      </a:cubicBezTo>
                      <a:cubicBezTo>
                        <a:pt x="49600" y="3970"/>
                        <a:pt x="50907" y="4493"/>
                        <a:pt x="52213" y="4231"/>
                      </a:cubicBezTo>
                      <a:cubicBezTo>
                        <a:pt x="53519" y="4231"/>
                        <a:pt x="54565" y="3448"/>
                        <a:pt x="55871" y="3186"/>
                      </a:cubicBezTo>
                      <a:cubicBezTo>
                        <a:pt x="59006" y="2141"/>
                        <a:pt x="61880" y="2141"/>
                        <a:pt x="65015" y="2403"/>
                      </a:cubicBezTo>
                      <a:cubicBezTo>
                        <a:pt x="67888" y="2664"/>
                        <a:pt x="70501" y="2141"/>
                        <a:pt x="73113" y="1358"/>
                      </a:cubicBezTo>
                      <a:cubicBezTo>
                        <a:pt x="75465" y="574"/>
                        <a:pt x="78078" y="-210"/>
                        <a:pt x="80690" y="51"/>
                      </a:cubicBezTo>
                      <a:cubicBezTo>
                        <a:pt x="83303" y="312"/>
                        <a:pt x="85393" y="2664"/>
                        <a:pt x="88005" y="3186"/>
                      </a:cubicBezTo>
                      <a:cubicBezTo>
                        <a:pt x="89050" y="3448"/>
                        <a:pt x="90879" y="3448"/>
                        <a:pt x="91401" y="4493"/>
                      </a:cubicBezTo>
                      <a:cubicBezTo>
                        <a:pt x="92185" y="5538"/>
                        <a:pt x="91140" y="7105"/>
                        <a:pt x="90618" y="7889"/>
                      </a:cubicBezTo>
                      <a:cubicBezTo>
                        <a:pt x="88528" y="11024"/>
                        <a:pt x="85393" y="13636"/>
                        <a:pt x="82780" y="16510"/>
                      </a:cubicBezTo>
                      <a:cubicBezTo>
                        <a:pt x="81996" y="17294"/>
                        <a:pt x="75987" y="23825"/>
                        <a:pt x="79645" y="23825"/>
                      </a:cubicBezTo>
                      <a:cubicBezTo>
                        <a:pt x="83825" y="23825"/>
                        <a:pt x="87221" y="19645"/>
                        <a:pt x="89050" y="16249"/>
                      </a:cubicBezTo>
                      <a:cubicBezTo>
                        <a:pt x="89834" y="14681"/>
                        <a:pt x="90618" y="12853"/>
                        <a:pt x="92185" y="120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56B2962A-13C9-3878-481C-24ADCC4CE7F4}"/>
                    </a:ext>
                  </a:extLst>
                </p:cNvPr>
                <p:cNvSpPr/>
                <p:nvPr/>
              </p:nvSpPr>
              <p:spPr>
                <a:xfrm>
                  <a:off x="6866223" y="1827847"/>
                  <a:ext cx="14331" cy="11167"/>
                </a:xfrm>
                <a:custGeom>
                  <a:avLst/>
                  <a:gdLst>
                    <a:gd name="connsiteX0" fmla="*/ 2729 w 14331"/>
                    <a:gd name="connsiteY0" fmla="*/ 6951 h 11167"/>
                    <a:gd name="connsiteX1" fmla="*/ 1161 w 14331"/>
                    <a:gd name="connsiteY1" fmla="*/ 5384 h 11167"/>
                    <a:gd name="connsiteX2" fmla="*/ 378 w 14331"/>
                    <a:gd name="connsiteY2" fmla="*/ 3816 h 11167"/>
                    <a:gd name="connsiteX3" fmla="*/ 7692 w 14331"/>
                    <a:gd name="connsiteY3" fmla="*/ 2248 h 11167"/>
                    <a:gd name="connsiteX4" fmla="*/ 12917 w 14331"/>
                    <a:gd name="connsiteY4" fmla="*/ 158 h 11167"/>
                    <a:gd name="connsiteX5" fmla="*/ 13963 w 14331"/>
                    <a:gd name="connsiteY5" fmla="*/ 2510 h 11167"/>
                    <a:gd name="connsiteX6" fmla="*/ 14223 w 14331"/>
                    <a:gd name="connsiteY6" fmla="*/ 4861 h 11167"/>
                    <a:gd name="connsiteX7" fmla="*/ 13179 w 14331"/>
                    <a:gd name="connsiteY7" fmla="*/ 6167 h 11167"/>
                    <a:gd name="connsiteX8" fmla="*/ 8738 w 14331"/>
                    <a:gd name="connsiteY8" fmla="*/ 10609 h 11167"/>
                    <a:gd name="connsiteX9" fmla="*/ 4035 w 14331"/>
                    <a:gd name="connsiteY9" fmla="*/ 10347 h 11167"/>
                    <a:gd name="connsiteX10" fmla="*/ 2729 w 14331"/>
                    <a:gd name="connsiteY10" fmla="*/ 6951 h 1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331" h="11167">
                      <a:moveTo>
                        <a:pt x="2729" y="6951"/>
                      </a:moveTo>
                      <a:cubicBezTo>
                        <a:pt x="2467" y="5906"/>
                        <a:pt x="1945" y="5645"/>
                        <a:pt x="1161" y="5384"/>
                      </a:cubicBezTo>
                      <a:cubicBezTo>
                        <a:pt x="116" y="5122"/>
                        <a:pt x="-406" y="4600"/>
                        <a:pt x="378" y="3816"/>
                      </a:cubicBezTo>
                      <a:cubicBezTo>
                        <a:pt x="2206" y="942"/>
                        <a:pt x="5341" y="3032"/>
                        <a:pt x="7692" y="2248"/>
                      </a:cubicBezTo>
                      <a:cubicBezTo>
                        <a:pt x="8998" y="1726"/>
                        <a:pt x="11350" y="-625"/>
                        <a:pt x="12917" y="158"/>
                      </a:cubicBezTo>
                      <a:cubicBezTo>
                        <a:pt x="13440" y="420"/>
                        <a:pt x="13701" y="1726"/>
                        <a:pt x="13963" y="2510"/>
                      </a:cubicBezTo>
                      <a:cubicBezTo>
                        <a:pt x="14223" y="3293"/>
                        <a:pt x="14485" y="4077"/>
                        <a:pt x="14223" y="4861"/>
                      </a:cubicBezTo>
                      <a:cubicBezTo>
                        <a:pt x="13963" y="5384"/>
                        <a:pt x="13440" y="5645"/>
                        <a:pt x="13179" y="6167"/>
                      </a:cubicBezTo>
                      <a:cubicBezTo>
                        <a:pt x="11872" y="7996"/>
                        <a:pt x="10828" y="9564"/>
                        <a:pt x="8738" y="10609"/>
                      </a:cubicBezTo>
                      <a:cubicBezTo>
                        <a:pt x="7431" y="11392"/>
                        <a:pt x="5341" y="11392"/>
                        <a:pt x="4035" y="10347"/>
                      </a:cubicBezTo>
                      <a:cubicBezTo>
                        <a:pt x="2467" y="9564"/>
                        <a:pt x="2990" y="8257"/>
                        <a:pt x="2729" y="69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78F13213-70C2-BF66-BE8C-A8BA263A95A1}"/>
                    </a:ext>
                  </a:extLst>
                </p:cNvPr>
                <p:cNvSpPr/>
                <p:nvPr/>
              </p:nvSpPr>
              <p:spPr>
                <a:xfrm>
                  <a:off x="7007677" y="1838880"/>
                  <a:ext cx="130813" cy="70192"/>
                </a:xfrm>
                <a:custGeom>
                  <a:avLst/>
                  <a:gdLst>
                    <a:gd name="connsiteX0" fmla="*/ 41017 w 130813"/>
                    <a:gd name="connsiteY0" fmla="*/ 58358 h 70192"/>
                    <a:gd name="connsiteX1" fmla="*/ 35270 w 130813"/>
                    <a:gd name="connsiteY1" fmla="*/ 59664 h 70192"/>
                    <a:gd name="connsiteX2" fmla="*/ 29522 w 130813"/>
                    <a:gd name="connsiteY2" fmla="*/ 60970 h 70192"/>
                    <a:gd name="connsiteX3" fmla="*/ 26126 w 130813"/>
                    <a:gd name="connsiteY3" fmla="*/ 62538 h 70192"/>
                    <a:gd name="connsiteX4" fmla="*/ 23252 w 130813"/>
                    <a:gd name="connsiteY4" fmla="*/ 63844 h 70192"/>
                    <a:gd name="connsiteX5" fmla="*/ 20639 w 130813"/>
                    <a:gd name="connsiteY5" fmla="*/ 64105 h 70192"/>
                    <a:gd name="connsiteX6" fmla="*/ 15153 w 130813"/>
                    <a:gd name="connsiteY6" fmla="*/ 66979 h 70192"/>
                    <a:gd name="connsiteX7" fmla="*/ 9144 w 130813"/>
                    <a:gd name="connsiteY7" fmla="*/ 69069 h 70192"/>
                    <a:gd name="connsiteX8" fmla="*/ 1045 w 130813"/>
                    <a:gd name="connsiteY8" fmla="*/ 69330 h 70192"/>
                    <a:gd name="connsiteX9" fmla="*/ 523 w 130813"/>
                    <a:gd name="connsiteY9" fmla="*/ 63321 h 70192"/>
                    <a:gd name="connsiteX10" fmla="*/ 5225 w 130813"/>
                    <a:gd name="connsiteY10" fmla="*/ 55484 h 70192"/>
                    <a:gd name="connsiteX11" fmla="*/ 11495 w 130813"/>
                    <a:gd name="connsiteY11" fmla="*/ 48953 h 70192"/>
                    <a:gd name="connsiteX12" fmla="*/ 14892 w 130813"/>
                    <a:gd name="connsiteY12" fmla="*/ 41115 h 70192"/>
                    <a:gd name="connsiteX13" fmla="*/ 19071 w 130813"/>
                    <a:gd name="connsiteY13" fmla="*/ 33277 h 70192"/>
                    <a:gd name="connsiteX14" fmla="*/ 27693 w 130813"/>
                    <a:gd name="connsiteY14" fmla="*/ 30142 h 70192"/>
                    <a:gd name="connsiteX15" fmla="*/ 32657 w 130813"/>
                    <a:gd name="connsiteY15" fmla="*/ 28836 h 70192"/>
                    <a:gd name="connsiteX16" fmla="*/ 33179 w 130813"/>
                    <a:gd name="connsiteY16" fmla="*/ 23088 h 70192"/>
                    <a:gd name="connsiteX17" fmla="*/ 35792 w 130813"/>
                    <a:gd name="connsiteY17" fmla="*/ 22305 h 70192"/>
                    <a:gd name="connsiteX18" fmla="*/ 39972 w 130813"/>
                    <a:gd name="connsiteY18" fmla="*/ 20998 h 70192"/>
                    <a:gd name="connsiteX19" fmla="*/ 39972 w 130813"/>
                    <a:gd name="connsiteY19" fmla="*/ 20998 h 70192"/>
                    <a:gd name="connsiteX20" fmla="*/ 41017 w 130813"/>
                    <a:gd name="connsiteY20" fmla="*/ 20998 h 70192"/>
                    <a:gd name="connsiteX21" fmla="*/ 43107 w 130813"/>
                    <a:gd name="connsiteY21" fmla="*/ 20998 h 70192"/>
                    <a:gd name="connsiteX22" fmla="*/ 45458 w 130813"/>
                    <a:gd name="connsiteY22" fmla="*/ 19692 h 70192"/>
                    <a:gd name="connsiteX23" fmla="*/ 40233 w 130813"/>
                    <a:gd name="connsiteY23" fmla="*/ 18386 h 70192"/>
                    <a:gd name="connsiteX24" fmla="*/ 40756 w 130813"/>
                    <a:gd name="connsiteY24" fmla="*/ 15251 h 70192"/>
                    <a:gd name="connsiteX25" fmla="*/ 39711 w 130813"/>
                    <a:gd name="connsiteY25" fmla="*/ 10548 h 70192"/>
                    <a:gd name="connsiteX26" fmla="*/ 41539 w 130813"/>
                    <a:gd name="connsiteY26" fmla="*/ 3756 h 70192"/>
                    <a:gd name="connsiteX27" fmla="*/ 45720 w 130813"/>
                    <a:gd name="connsiteY27" fmla="*/ 2711 h 70192"/>
                    <a:gd name="connsiteX28" fmla="*/ 49900 w 130813"/>
                    <a:gd name="connsiteY28" fmla="*/ 2188 h 70192"/>
                    <a:gd name="connsiteX29" fmla="*/ 51467 w 130813"/>
                    <a:gd name="connsiteY29" fmla="*/ 4801 h 70192"/>
                    <a:gd name="connsiteX30" fmla="*/ 52512 w 130813"/>
                    <a:gd name="connsiteY30" fmla="*/ 6629 h 70192"/>
                    <a:gd name="connsiteX31" fmla="*/ 59043 w 130813"/>
                    <a:gd name="connsiteY31" fmla="*/ 7413 h 70192"/>
                    <a:gd name="connsiteX32" fmla="*/ 63224 w 130813"/>
                    <a:gd name="connsiteY32" fmla="*/ 5062 h 70192"/>
                    <a:gd name="connsiteX33" fmla="*/ 65052 w 130813"/>
                    <a:gd name="connsiteY33" fmla="*/ 882 h 70192"/>
                    <a:gd name="connsiteX34" fmla="*/ 70278 w 130813"/>
                    <a:gd name="connsiteY34" fmla="*/ 98 h 70192"/>
                    <a:gd name="connsiteX35" fmla="*/ 74196 w 130813"/>
                    <a:gd name="connsiteY35" fmla="*/ 1927 h 70192"/>
                    <a:gd name="connsiteX36" fmla="*/ 78115 w 130813"/>
                    <a:gd name="connsiteY36" fmla="*/ 4801 h 70192"/>
                    <a:gd name="connsiteX37" fmla="*/ 73674 w 130813"/>
                    <a:gd name="connsiteY37" fmla="*/ 9503 h 70192"/>
                    <a:gd name="connsiteX38" fmla="*/ 70016 w 130813"/>
                    <a:gd name="connsiteY38" fmla="*/ 14989 h 70192"/>
                    <a:gd name="connsiteX39" fmla="*/ 74980 w 130813"/>
                    <a:gd name="connsiteY39" fmla="*/ 15512 h 70192"/>
                    <a:gd name="connsiteX40" fmla="*/ 78115 w 130813"/>
                    <a:gd name="connsiteY40" fmla="*/ 15251 h 70192"/>
                    <a:gd name="connsiteX41" fmla="*/ 83079 w 130813"/>
                    <a:gd name="connsiteY41" fmla="*/ 14467 h 70192"/>
                    <a:gd name="connsiteX42" fmla="*/ 88565 w 130813"/>
                    <a:gd name="connsiteY42" fmla="*/ 13422 h 70192"/>
                    <a:gd name="connsiteX43" fmla="*/ 97971 w 130813"/>
                    <a:gd name="connsiteY43" fmla="*/ 14206 h 70192"/>
                    <a:gd name="connsiteX44" fmla="*/ 103718 w 130813"/>
                    <a:gd name="connsiteY44" fmla="*/ 19170 h 70192"/>
                    <a:gd name="connsiteX45" fmla="*/ 116781 w 130813"/>
                    <a:gd name="connsiteY45" fmla="*/ 27530 h 70192"/>
                    <a:gd name="connsiteX46" fmla="*/ 124879 w 130813"/>
                    <a:gd name="connsiteY46" fmla="*/ 31187 h 70192"/>
                    <a:gd name="connsiteX47" fmla="*/ 130628 w 130813"/>
                    <a:gd name="connsiteY47" fmla="*/ 36674 h 70192"/>
                    <a:gd name="connsiteX48" fmla="*/ 127754 w 130813"/>
                    <a:gd name="connsiteY48" fmla="*/ 43727 h 70192"/>
                    <a:gd name="connsiteX49" fmla="*/ 118610 w 130813"/>
                    <a:gd name="connsiteY49" fmla="*/ 50259 h 70192"/>
                    <a:gd name="connsiteX50" fmla="*/ 109727 w 130813"/>
                    <a:gd name="connsiteY50" fmla="*/ 53655 h 70192"/>
                    <a:gd name="connsiteX51" fmla="*/ 99016 w 130813"/>
                    <a:gd name="connsiteY51" fmla="*/ 53394 h 70192"/>
                    <a:gd name="connsiteX52" fmla="*/ 74458 w 130813"/>
                    <a:gd name="connsiteY52" fmla="*/ 57313 h 70192"/>
                    <a:gd name="connsiteX53" fmla="*/ 68971 w 130813"/>
                    <a:gd name="connsiteY53" fmla="*/ 59403 h 70192"/>
                    <a:gd name="connsiteX54" fmla="*/ 61917 w 130813"/>
                    <a:gd name="connsiteY54" fmla="*/ 57835 h 70192"/>
                    <a:gd name="connsiteX55" fmla="*/ 41017 w 130813"/>
                    <a:gd name="connsiteY55" fmla="*/ 58358 h 7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130813" h="70192">
                      <a:moveTo>
                        <a:pt x="41017" y="58358"/>
                      </a:moveTo>
                      <a:cubicBezTo>
                        <a:pt x="39188" y="58880"/>
                        <a:pt x="37359" y="59403"/>
                        <a:pt x="35270" y="59664"/>
                      </a:cubicBezTo>
                      <a:cubicBezTo>
                        <a:pt x="33440" y="59925"/>
                        <a:pt x="31351" y="60186"/>
                        <a:pt x="29522" y="60970"/>
                      </a:cubicBezTo>
                      <a:cubicBezTo>
                        <a:pt x="28477" y="61493"/>
                        <a:pt x="27432" y="62015"/>
                        <a:pt x="26126" y="62538"/>
                      </a:cubicBezTo>
                      <a:cubicBezTo>
                        <a:pt x="25080" y="62799"/>
                        <a:pt x="24036" y="63583"/>
                        <a:pt x="23252" y="63844"/>
                      </a:cubicBezTo>
                      <a:cubicBezTo>
                        <a:pt x="22468" y="63844"/>
                        <a:pt x="21423" y="64105"/>
                        <a:pt x="20639" y="64105"/>
                      </a:cubicBezTo>
                      <a:cubicBezTo>
                        <a:pt x="18810" y="65150"/>
                        <a:pt x="17243" y="66195"/>
                        <a:pt x="15153" y="66979"/>
                      </a:cubicBezTo>
                      <a:cubicBezTo>
                        <a:pt x="13324" y="67763"/>
                        <a:pt x="11234" y="68285"/>
                        <a:pt x="9144" y="69069"/>
                      </a:cubicBezTo>
                      <a:cubicBezTo>
                        <a:pt x="7054" y="69592"/>
                        <a:pt x="3135" y="71159"/>
                        <a:pt x="1045" y="69330"/>
                      </a:cubicBezTo>
                      <a:cubicBezTo>
                        <a:pt x="-523" y="68024"/>
                        <a:pt x="0" y="65150"/>
                        <a:pt x="523" y="63321"/>
                      </a:cubicBezTo>
                      <a:cubicBezTo>
                        <a:pt x="1307" y="60448"/>
                        <a:pt x="3135" y="57835"/>
                        <a:pt x="5225" y="55484"/>
                      </a:cubicBezTo>
                      <a:cubicBezTo>
                        <a:pt x="7315" y="53133"/>
                        <a:pt x="9667" y="51304"/>
                        <a:pt x="11495" y="48953"/>
                      </a:cubicBezTo>
                      <a:cubicBezTo>
                        <a:pt x="13324" y="46601"/>
                        <a:pt x="14108" y="43989"/>
                        <a:pt x="14892" y="41115"/>
                      </a:cubicBezTo>
                      <a:cubicBezTo>
                        <a:pt x="15676" y="38241"/>
                        <a:pt x="16720" y="35367"/>
                        <a:pt x="19071" y="33277"/>
                      </a:cubicBezTo>
                      <a:cubicBezTo>
                        <a:pt x="21423" y="31187"/>
                        <a:pt x="24558" y="30665"/>
                        <a:pt x="27693" y="30142"/>
                      </a:cubicBezTo>
                      <a:cubicBezTo>
                        <a:pt x="28999" y="29881"/>
                        <a:pt x="31873" y="30142"/>
                        <a:pt x="32657" y="28836"/>
                      </a:cubicBezTo>
                      <a:cubicBezTo>
                        <a:pt x="33440" y="27007"/>
                        <a:pt x="31612" y="24395"/>
                        <a:pt x="33179" y="23088"/>
                      </a:cubicBezTo>
                      <a:cubicBezTo>
                        <a:pt x="33702" y="22566"/>
                        <a:pt x="35008" y="22566"/>
                        <a:pt x="35792" y="22305"/>
                      </a:cubicBezTo>
                      <a:cubicBezTo>
                        <a:pt x="37359" y="21782"/>
                        <a:pt x="38665" y="21521"/>
                        <a:pt x="39972" y="20998"/>
                      </a:cubicBezTo>
                      <a:cubicBezTo>
                        <a:pt x="40495" y="20737"/>
                        <a:pt x="40495" y="20737"/>
                        <a:pt x="39972" y="20998"/>
                      </a:cubicBezTo>
                      <a:cubicBezTo>
                        <a:pt x="39972" y="20998"/>
                        <a:pt x="40756" y="20998"/>
                        <a:pt x="41017" y="20998"/>
                      </a:cubicBezTo>
                      <a:cubicBezTo>
                        <a:pt x="41539" y="20998"/>
                        <a:pt x="42323" y="20998"/>
                        <a:pt x="43107" y="20998"/>
                      </a:cubicBezTo>
                      <a:cubicBezTo>
                        <a:pt x="43891" y="20998"/>
                        <a:pt x="45458" y="20737"/>
                        <a:pt x="45458" y="19692"/>
                      </a:cubicBezTo>
                      <a:cubicBezTo>
                        <a:pt x="45458" y="18124"/>
                        <a:pt x="41017" y="19692"/>
                        <a:pt x="40233" y="18386"/>
                      </a:cubicBezTo>
                      <a:cubicBezTo>
                        <a:pt x="39711" y="17602"/>
                        <a:pt x="40756" y="16034"/>
                        <a:pt x="40756" y="15251"/>
                      </a:cubicBezTo>
                      <a:cubicBezTo>
                        <a:pt x="40756" y="13683"/>
                        <a:pt x="39972" y="12116"/>
                        <a:pt x="39711" y="10548"/>
                      </a:cubicBezTo>
                      <a:cubicBezTo>
                        <a:pt x="39188" y="8197"/>
                        <a:pt x="39188" y="5323"/>
                        <a:pt x="41539" y="3756"/>
                      </a:cubicBezTo>
                      <a:cubicBezTo>
                        <a:pt x="42846" y="2972"/>
                        <a:pt x="44152" y="2972"/>
                        <a:pt x="45720" y="2711"/>
                      </a:cubicBezTo>
                      <a:cubicBezTo>
                        <a:pt x="47287" y="2449"/>
                        <a:pt x="48593" y="2188"/>
                        <a:pt x="49900" y="2188"/>
                      </a:cubicBezTo>
                      <a:cubicBezTo>
                        <a:pt x="50422" y="2972"/>
                        <a:pt x="51206" y="3756"/>
                        <a:pt x="51467" y="4801"/>
                      </a:cubicBezTo>
                      <a:cubicBezTo>
                        <a:pt x="51728" y="5323"/>
                        <a:pt x="51728" y="6107"/>
                        <a:pt x="52512" y="6629"/>
                      </a:cubicBezTo>
                      <a:cubicBezTo>
                        <a:pt x="54080" y="7674"/>
                        <a:pt x="57215" y="7413"/>
                        <a:pt x="59043" y="7413"/>
                      </a:cubicBezTo>
                      <a:cubicBezTo>
                        <a:pt x="60872" y="7413"/>
                        <a:pt x="62178" y="6368"/>
                        <a:pt x="63224" y="5062"/>
                      </a:cubicBezTo>
                      <a:cubicBezTo>
                        <a:pt x="64008" y="3756"/>
                        <a:pt x="63746" y="1666"/>
                        <a:pt x="65052" y="882"/>
                      </a:cubicBezTo>
                      <a:cubicBezTo>
                        <a:pt x="66359" y="98"/>
                        <a:pt x="68710" y="-163"/>
                        <a:pt x="70278" y="98"/>
                      </a:cubicBezTo>
                      <a:cubicBezTo>
                        <a:pt x="71845" y="359"/>
                        <a:pt x="73152" y="1143"/>
                        <a:pt x="74196" y="1927"/>
                      </a:cubicBezTo>
                      <a:cubicBezTo>
                        <a:pt x="75241" y="2449"/>
                        <a:pt x="77854" y="3233"/>
                        <a:pt x="78115" y="4801"/>
                      </a:cubicBezTo>
                      <a:cubicBezTo>
                        <a:pt x="78638" y="6891"/>
                        <a:pt x="74980" y="8458"/>
                        <a:pt x="73674" y="9503"/>
                      </a:cubicBezTo>
                      <a:cubicBezTo>
                        <a:pt x="72368" y="10548"/>
                        <a:pt x="69755" y="12899"/>
                        <a:pt x="70016" y="14989"/>
                      </a:cubicBezTo>
                      <a:cubicBezTo>
                        <a:pt x="70278" y="17079"/>
                        <a:pt x="73935" y="15773"/>
                        <a:pt x="74980" y="15512"/>
                      </a:cubicBezTo>
                      <a:cubicBezTo>
                        <a:pt x="76025" y="15251"/>
                        <a:pt x="77070" y="15512"/>
                        <a:pt x="78115" y="15251"/>
                      </a:cubicBezTo>
                      <a:cubicBezTo>
                        <a:pt x="79683" y="15251"/>
                        <a:pt x="81512" y="14728"/>
                        <a:pt x="83079" y="14467"/>
                      </a:cubicBezTo>
                      <a:cubicBezTo>
                        <a:pt x="84908" y="14206"/>
                        <a:pt x="86737" y="13683"/>
                        <a:pt x="88565" y="13422"/>
                      </a:cubicBezTo>
                      <a:cubicBezTo>
                        <a:pt x="91700" y="13161"/>
                        <a:pt x="95097" y="12899"/>
                        <a:pt x="97971" y="14206"/>
                      </a:cubicBezTo>
                      <a:cubicBezTo>
                        <a:pt x="100322" y="15251"/>
                        <a:pt x="101890" y="17341"/>
                        <a:pt x="103718" y="19170"/>
                      </a:cubicBezTo>
                      <a:cubicBezTo>
                        <a:pt x="107637" y="23088"/>
                        <a:pt x="111817" y="25440"/>
                        <a:pt x="116781" y="27530"/>
                      </a:cubicBezTo>
                      <a:cubicBezTo>
                        <a:pt x="119654" y="28575"/>
                        <a:pt x="122267" y="29881"/>
                        <a:pt x="124879" y="31187"/>
                      </a:cubicBezTo>
                      <a:cubicBezTo>
                        <a:pt x="127231" y="32493"/>
                        <a:pt x="129844" y="34061"/>
                        <a:pt x="130628" y="36674"/>
                      </a:cubicBezTo>
                      <a:cubicBezTo>
                        <a:pt x="131411" y="39286"/>
                        <a:pt x="129582" y="41899"/>
                        <a:pt x="127754" y="43727"/>
                      </a:cubicBezTo>
                      <a:cubicBezTo>
                        <a:pt x="125141" y="46340"/>
                        <a:pt x="122006" y="48430"/>
                        <a:pt x="118610" y="50259"/>
                      </a:cubicBezTo>
                      <a:cubicBezTo>
                        <a:pt x="115736" y="51826"/>
                        <a:pt x="112862" y="53133"/>
                        <a:pt x="109727" y="53655"/>
                      </a:cubicBezTo>
                      <a:cubicBezTo>
                        <a:pt x="106069" y="54178"/>
                        <a:pt x="102673" y="53655"/>
                        <a:pt x="99016" y="53394"/>
                      </a:cubicBezTo>
                      <a:cubicBezTo>
                        <a:pt x="90656" y="52871"/>
                        <a:pt x="82034" y="53394"/>
                        <a:pt x="74458" y="57313"/>
                      </a:cubicBezTo>
                      <a:cubicBezTo>
                        <a:pt x="72629" y="58096"/>
                        <a:pt x="70800" y="59403"/>
                        <a:pt x="68971" y="59403"/>
                      </a:cubicBezTo>
                      <a:cubicBezTo>
                        <a:pt x="66620" y="59403"/>
                        <a:pt x="64269" y="58358"/>
                        <a:pt x="61917" y="57835"/>
                      </a:cubicBezTo>
                      <a:cubicBezTo>
                        <a:pt x="55386" y="55745"/>
                        <a:pt x="48332" y="56268"/>
                        <a:pt x="41017" y="583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D8200F4F-751A-FB40-6AFA-D1DB8DFC0331}"/>
                    </a:ext>
                  </a:extLst>
                </p:cNvPr>
                <p:cNvSpPr/>
                <p:nvPr/>
              </p:nvSpPr>
              <p:spPr>
                <a:xfrm>
                  <a:off x="6959244" y="1966750"/>
                  <a:ext cx="8150" cy="4791"/>
                </a:xfrm>
                <a:custGeom>
                  <a:avLst/>
                  <a:gdLst>
                    <a:gd name="connsiteX0" fmla="*/ 884 w 8150"/>
                    <a:gd name="connsiteY0" fmla="*/ 504 h 4791"/>
                    <a:gd name="connsiteX1" fmla="*/ 4542 w 8150"/>
                    <a:gd name="connsiteY1" fmla="*/ 1026 h 4791"/>
                    <a:gd name="connsiteX2" fmla="*/ 6109 w 8150"/>
                    <a:gd name="connsiteY2" fmla="*/ 1810 h 4791"/>
                    <a:gd name="connsiteX3" fmla="*/ 7939 w 8150"/>
                    <a:gd name="connsiteY3" fmla="*/ 2594 h 4791"/>
                    <a:gd name="connsiteX4" fmla="*/ 6109 w 8150"/>
                    <a:gd name="connsiteY4" fmla="*/ 4684 h 4791"/>
                    <a:gd name="connsiteX5" fmla="*/ 3236 w 8150"/>
                    <a:gd name="connsiteY5" fmla="*/ 4422 h 4791"/>
                    <a:gd name="connsiteX6" fmla="*/ 884 w 8150"/>
                    <a:gd name="connsiteY6" fmla="*/ 4161 h 4791"/>
                    <a:gd name="connsiteX7" fmla="*/ 884 w 8150"/>
                    <a:gd name="connsiteY7" fmla="*/ 504 h 4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50" h="4791">
                      <a:moveTo>
                        <a:pt x="884" y="504"/>
                      </a:moveTo>
                      <a:cubicBezTo>
                        <a:pt x="2191" y="-541"/>
                        <a:pt x="3497" y="242"/>
                        <a:pt x="4542" y="1026"/>
                      </a:cubicBezTo>
                      <a:cubicBezTo>
                        <a:pt x="5065" y="1549"/>
                        <a:pt x="5587" y="1810"/>
                        <a:pt x="6109" y="1810"/>
                      </a:cubicBezTo>
                      <a:cubicBezTo>
                        <a:pt x="6632" y="2071"/>
                        <a:pt x="7677" y="2071"/>
                        <a:pt x="7939" y="2594"/>
                      </a:cubicBezTo>
                      <a:cubicBezTo>
                        <a:pt x="8722" y="3639"/>
                        <a:pt x="7155" y="4422"/>
                        <a:pt x="6109" y="4684"/>
                      </a:cubicBezTo>
                      <a:cubicBezTo>
                        <a:pt x="5065" y="4945"/>
                        <a:pt x="4020" y="4684"/>
                        <a:pt x="3236" y="4422"/>
                      </a:cubicBezTo>
                      <a:cubicBezTo>
                        <a:pt x="2452" y="4161"/>
                        <a:pt x="1668" y="4422"/>
                        <a:pt x="884" y="4161"/>
                      </a:cubicBezTo>
                      <a:cubicBezTo>
                        <a:pt x="-422" y="3900"/>
                        <a:pt x="-160" y="1287"/>
                        <a:pt x="884" y="50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8CC5E67C-8E25-0F8A-48A4-4AA5B5E9F508}"/>
                    </a:ext>
                  </a:extLst>
                </p:cNvPr>
                <p:cNvSpPr/>
                <p:nvPr/>
              </p:nvSpPr>
              <p:spPr>
                <a:xfrm>
                  <a:off x="6696876" y="2047389"/>
                  <a:ext cx="11794" cy="5114"/>
                </a:xfrm>
                <a:custGeom>
                  <a:avLst/>
                  <a:gdLst>
                    <a:gd name="connsiteX0" fmla="*/ 169 w 11794"/>
                    <a:gd name="connsiteY0" fmla="*/ 4511 h 5114"/>
                    <a:gd name="connsiteX1" fmla="*/ 1214 w 11794"/>
                    <a:gd name="connsiteY1" fmla="*/ 2682 h 5114"/>
                    <a:gd name="connsiteX2" fmla="*/ 3566 w 11794"/>
                    <a:gd name="connsiteY2" fmla="*/ 2160 h 5114"/>
                    <a:gd name="connsiteX3" fmla="*/ 5133 w 11794"/>
                    <a:gd name="connsiteY3" fmla="*/ 853 h 5114"/>
                    <a:gd name="connsiteX4" fmla="*/ 6962 w 11794"/>
                    <a:gd name="connsiteY4" fmla="*/ 70 h 5114"/>
                    <a:gd name="connsiteX5" fmla="*/ 9052 w 11794"/>
                    <a:gd name="connsiteY5" fmla="*/ 853 h 5114"/>
                    <a:gd name="connsiteX6" fmla="*/ 11403 w 11794"/>
                    <a:gd name="connsiteY6" fmla="*/ 1898 h 5114"/>
                    <a:gd name="connsiteX7" fmla="*/ 11403 w 11794"/>
                    <a:gd name="connsiteY7" fmla="*/ 3466 h 5114"/>
                    <a:gd name="connsiteX8" fmla="*/ 10097 w 11794"/>
                    <a:gd name="connsiteY8" fmla="*/ 3727 h 5114"/>
                    <a:gd name="connsiteX9" fmla="*/ 4610 w 11794"/>
                    <a:gd name="connsiteY9" fmla="*/ 4511 h 5114"/>
                    <a:gd name="connsiteX10" fmla="*/ 169 w 11794"/>
                    <a:gd name="connsiteY10" fmla="*/ 4511 h 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794" h="5114">
                      <a:moveTo>
                        <a:pt x="169" y="4511"/>
                      </a:moveTo>
                      <a:cubicBezTo>
                        <a:pt x="-353" y="3466"/>
                        <a:pt x="431" y="2943"/>
                        <a:pt x="1214" y="2682"/>
                      </a:cubicBezTo>
                      <a:cubicBezTo>
                        <a:pt x="1998" y="2421"/>
                        <a:pt x="2782" y="2682"/>
                        <a:pt x="3566" y="2160"/>
                      </a:cubicBezTo>
                      <a:cubicBezTo>
                        <a:pt x="4088" y="1637"/>
                        <a:pt x="4349" y="1115"/>
                        <a:pt x="5133" y="853"/>
                      </a:cubicBezTo>
                      <a:cubicBezTo>
                        <a:pt x="5656" y="592"/>
                        <a:pt x="6440" y="331"/>
                        <a:pt x="6962" y="70"/>
                      </a:cubicBezTo>
                      <a:cubicBezTo>
                        <a:pt x="8007" y="-192"/>
                        <a:pt x="8007" y="331"/>
                        <a:pt x="9052" y="853"/>
                      </a:cubicBezTo>
                      <a:cubicBezTo>
                        <a:pt x="9575" y="1376"/>
                        <a:pt x="10881" y="1376"/>
                        <a:pt x="11403" y="1898"/>
                      </a:cubicBezTo>
                      <a:cubicBezTo>
                        <a:pt x="11926" y="2421"/>
                        <a:pt x="11926" y="3205"/>
                        <a:pt x="11403" y="3466"/>
                      </a:cubicBezTo>
                      <a:cubicBezTo>
                        <a:pt x="10881" y="3988"/>
                        <a:pt x="10619" y="3727"/>
                        <a:pt x="10097" y="3727"/>
                      </a:cubicBezTo>
                      <a:cubicBezTo>
                        <a:pt x="8268" y="3727"/>
                        <a:pt x="6440" y="3988"/>
                        <a:pt x="4610" y="4511"/>
                      </a:cubicBezTo>
                      <a:cubicBezTo>
                        <a:pt x="3566" y="5033"/>
                        <a:pt x="691" y="5556"/>
                        <a:pt x="169" y="451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29353A3E-2962-FE56-B3F7-46FEBDDAEE31}"/>
                    </a:ext>
                  </a:extLst>
                </p:cNvPr>
                <p:cNvSpPr/>
                <p:nvPr/>
              </p:nvSpPr>
              <p:spPr>
                <a:xfrm>
                  <a:off x="6711537" y="2049202"/>
                  <a:ext cx="15621" cy="10345"/>
                </a:xfrm>
                <a:custGeom>
                  <a:avLst/>
                  <a:gdLst>
                    <a:gd name="connsiteX0" fmla="*/ 4841 w 15621"/>
                    <a:gd name="connsiteY0" fmla="*/ 8446 h 10345"/>
                    <a:gd name="connsiteX1" fmla="*/ 3273 w 15621"/>
                    <a:gd name="connsiteY1" fmla="*/ 8707 h 10345"/>
                    <a:gd name="connsiteX2" fmla="*/ 661 w 15621"/>
                    <a:gd name="connsiteY2" fmla="*/ 8707 h 10345"/>
                    <a:gd name="connsiteX3" fmla="*/ 399 w 15621"/>
                    <a:gd name="connsiteY3" fmla="*/ 6617 h 10345"/>
                    <a:gd name="connsiteX4" fmla="*/ 3796 w 15621"/>
                    <a:gd name="connsiteY4" fmla="*/ 4266 h 10345"/>
                    <a:gd name="connsiteX5" fmla="*/ 8498 w 15621"/>
                    <a:gd name="connsiteY5" fmla="*/ 347 h 10345"/>
                    <a:gd name="connsiteX6" fmla="*/ 10066 w 15621"/>
                    <a:gd name="connsiteY6" fmla="*/ 2698 h 10345"/>
                    <a:gd name="connsiteX7" fmla="*/ 12679 w 15621"/>
                    <a:gd name="connsiteY7" fmla="*/ 4004 h 10345"/>
                    <a:gd name="connsiteX8" fmla="*/ 15030 w 15621"/>
                    <a:gd name="connsiteY8" fmla="*/ 6094 h 10345"/>
                    <a:gd name="connsiteX9" fmla="*/ 14507 w 15621"/>
                    <a:gd name="connsiteY9" fmla="*/ 8184 h 10345"/>
                    <a:gd name="connsiteX10" fmla="*/ 14246 w 15621"/>
                    <a:gd name="connsiteY10" fmla="*/ 10274 h 10345"/>
                    <a:gd name="connsiteX11" fmla="*/ 11373 w 15621"/>
                    <a:gd name="connsiteY11" fmla="*/ 9752 h 10345"/>
                    <a:gd name="connsiteX12" fmla="*/ 7715 w 15621"/>
                    <a:gd name="connsiteY12" fmla="*/ 9229 h 10345"/>
                    <a:gd name="connsiteX13" fmla="*/ 4841 w 15621"/>
                    <a:gd name="connsiteY13" fmla="*/ 8446 h 10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621" h="10345">
                      <a:moveTo>
                        <a:pt x="4841" y="8446"/>
                      </a:moveTo>
                      <a:cubicBezTo>
                        <a:pt x="4318" y="8446"/>
                        <a:pt x="3796" y="8707"/>
                        <a:pt x="3273" y="8707"/>
                      </a:cubicBezTo>
                      <a:cubicBezTo>
                        <a:pt x="2490" y="8707"/>
                        <a:pt x="1445" y="8707"/>
                        <a:pt x="661" y="8707"/>
                      </a:cubicBezTo>
                      <a:cubicBezTo>
                        <a:pt x="138" y="7923"/>
                        <a:pt x="-384" y="7401"/>
                        <a:pt x="399" y="6617"/>
                      </a:cubicBezTo>
                      <a:cubicBezTo>
                        <a:pt x="1445" y="5572"/>
                        <a:pt x="2751" y="5311"/>
                        <a:pt x="3796" y="4266"/>
                      </a:cubicBezTo>
                      <a:cubicBezTo>
                        <a:pt x="4841" y="2959"/>
                        <a:pt x="5886" y="-1221"/>
                        <a:pt x="8498" y="347"/>
                      </a:cubicBezTo>
                      <a:cubicBezTo>
                        <a:pt x="9282" y="869"/>
                        <a:pt x="9543" y="1914"/>
                        <a:pt x="10066" y="2698"/>
                      </a:cubicBezTo>
                      <a:cubicBezTo>
                        <a:pt x="10850" y="3482"/>
                        <a:pt x="11633" y="4004"/>
                        <a:pt x="12679" y="4004"/>
                      </a:cubicBezTo>
                      <a:cubicBezTo>
                        <a:pt x="13985" y="4004"/>
                        <a:pt x="16859" y="4004"/>
                        <a:pt x="15030" y="6094"/>
                      </a:cubicBezTo>
                      <a:cubicBezTo>
                        <a:pt x="14507" y="6878"/>
                        <a:pt x="14246" y="7401"/>
                        <a:pt x="14507" y="8184"/>
                      </a:cubicBezTo>
                      <a:cubicBezTo>
                        <a:pt x="14768" y="8707"/>
                        <a:pt x="15030" y="10013"/>
                        <a:pt x="14246" y="10274"/>
                      </a:cubicBezTo>
                      <a:cubicBezTo>
                        <a:pt x="13724" y="10536"/>
                        <a:pt x="12156" y="10013"/>
                        <a:pt x="11373" y="9752"/>
                      </a:cubicBezTo>
                      <a:cubicBezTo>
                        <a:pt x="10327" y="9752"/>
                        <a:pt x="8760" y="9752"/>
                        <a:pt x="7715" y="9229"/>
                      </a:cubicBezTo>
                      <a:cubicBezTo>
                        <a:pt x="6670" y="8707"/>
                        <a:pt x="6147" y="8184"/>
                        <a:pt x="4841" y="84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54394E00-8AB8-44DF-9739-21C1CB51C15A}"/>
                    </a:ext>
                  </a:extLst>
                </p:cNvPr>
                <p:cNvSpPr/>
                <p:nvPr/>
              </p:nvSpPr>
              <p:spPr>
                <a:xfrm>
                  <a:off x="6714811" y="2065445"/>
                  <a:ext cx="19835" cy="7724"/>
                </a:xfrm>
                <a:custGeom>
                  <a:avLst/>
                  <a:gdLst>
                    <a:gd name="connsiteX0" fmla="*/ 0 w 19835"/>
                    <a:gd name="connsiteY0" fmla="*/ 2130 h 7724"/>
                    <a:gd name="connsiteX1" fmla="*/ 2874 w 19835"/>
                    <a:gd name="connsiteY1" fmla="*/ 302 h 7724"/>
                    <a:gd name="connsiteX2" fmla="*/ 7838 w 19835"/>
                    <a:gd name="connsiteY2" fmla="*/ 302 h 7724"/>
                    <a:gd name="connsiteX3" fmla="*/ 12018 w 19835"/>
                    <a:gd name="connsiteY3" fmla="*/ 302 h 7724"/>
                    <a:gd name="connsiteX4" fmla="*/ 15153 w 19835"/>
                    <a:gd name="connsiteY4" fmla="*/ 1085 h 7724"/>
                    <a:gd name="connsiteX5" fmla="*/ 18288 w 19835"/>
                    <a:gd name="connsiteY5" fmla="*/ 1608 h 7724"/>
                    <a:gd name="connsiteX6" fmla="*/ 19594 w 19835"/>
                    <a:gd name="connsiteY6" fmla="*/ 3698 h 7724"/>
                    <a:gd name="connsiteX7" fmla="*/ 16982 w 19835"/>
                    <a:gd name="connsiteY7" fmla="*/ 4482 h 7724"/>
                    <a:gd name="connsiteX8" fmla="*/ 15675 w 19835"/>
                    <a:gd name="connsiteY8" fmla="*/ 5004 h 7724"/>
                    <a:gd name="connsiteX9" fmla="*/ 15153 w 19835"/>
                    <a:gd name="connsiteY9" fmla="*/ 6572 h 7724"/>
                    <a:gd name="connsiteX10" fmla="*/ 12018 w 19835"/>
                    <a:gd name="connsiteY10" fmla="*/ 7356 h 7724"/>
                    <a:gd name="connsiteX11" fmla="*/ 6793 w 19835"/>
                    <a:gd name="connsiteY11" fmla="*/ 7617 h 7724"/>
                    <a:gd name="connsiteX12" fmla="*/ 0 w 19835"/>
                    <a:gd name="connsiteY12" fmla="*/ 2130 h 7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835" h="7724">
                      <a:moveTo>
                        <a:pt x="0" y="2130"/>
                      </a:moveTo>
                      <a:cubicBezTo>
                        <a:pt x="0" y="563"/>
                        <a:pt x="1306" y="302"/>
                        <a:pt x="2874" y="302"/>
                      </a:cubicBezTo>
                      <a:cubicBezTo>
                        <a:pt x="4441" y="302"/>
                        <a:pt x="6009" y="563"/>
                        <a:pt x="7838" y="302"/>
                      </a:cubicBezTo>
                      <a:cubicBezTo>
                        <a:pt x="9144" y="40"/>
                        <a:pt x="10450" y="-221"/>
                        <a:pt x="12018" y="302"/>
                      </a:cubicBezTo>
                      <a:cubicBezTo>
                        <a:pt x="13063" y="563"/>
                        <a:pt x="14108" y="824"/>
                        <a:pt x="15153" y="1085"/>
                      </a:cubicBezTo>
                      <a:cubicBezTo>
                        <a:pt x="16198" y="1085"/>
                        <a:pt x="17243" y="1085"/>
                        <a:pt x="18288" y="1608"/>
                      </a:cubicBezTo>
                      <a:cubicBezTo>
                        <a:pt x="19072" y="1869"/>
                        <a:pt x="20378" y="2914"/>
                        <a:pt x="19594" y="3698"/>
                      </a:cubicBezTo>
                      <a:cubicBezTo>
                        <a:pt x="19072" y="4482"/>
                        <a:pt x="17765" y="4221"/>
                        <a:pt x="16982" y="4482"/>
                      </a:cubicBezTo>
                      <a:cubicBezTo>
                        <a:pt x="16459" y="4482"/>
                        <a:pt x="15937" y="4482"/>
                        <a:pt x="15675" y="5004"/>
                      </a:cubicBezTo>
                      <a:cubicBezTo>
                        <a:pt x="15153" y="5527"/>
                        <a:pt x="15414" y="6049"/>
                        <a:pt x="15153" y="6572"/>
                      </a:cubicBezTo>
                      <a:cubicBezTo>
                        <a:pt x="14631" y="7094"/>
                        <a:pt x="12540" y="7094"/>
                        <a:pt x="12018" y="7356"/>
                      </a:cubicBezTo>
                      <a:cubicBezTo>
                        <a:pt x="10450" y="7617"/>
                        <a:pt x="8622" y="7878"/>
                        <a:pt x="6793" y="7617"/>
                      </a:cubicBezTo>
                      <a:cubicBezTo>
                        <a:pt x="3657" y="6833"/>
                        <a:pt x="0" y="5266"/>
                        <a:pt x="0" y="21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" name="Graphic 3">
                <a:extLst>
                  <a:ext uri="{FF2B5EF4-FFF2-40B4-BE49-F238E27FC236}">
                    <a16:creationId xmlns:a16="http://schemas.microsoft.com/office/drawing/2014/main" id="{009A51CC-62A7-D5F9-11E0-DBAE5E14B0EB}"/>
                  </a:ext>
                </a:extLst>
              </p:cNvPr>
              <p:cNvGrpSpPr/>
              <p:nvPr/>
            </p:nvGrpSpPr>
            <p:grpSpPr>
              <a:xfrm>
                <a:off x="7783840" y="1960174"/>
                <a:ext cx="378611" cy="214772"/>
                <a:chOff x="7783840" y="1960174"/>
                <a:chExt cx="378611" cy="214772"/>
              </a:xfrm>
              <a:solidFill>
                <a:srgbClr val="D5D7D8"/>
              </a:solidFill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8BC1DA8C-85A1-A5FC-B11F-5F4CF50A16B3}"/>
                    </a:ext>
                  </a:extLst>
                </p:cNvPr>
                <p:cNvSpPr/>
                <p:nvPr/>
              </p:nvSpPr>
              <p:spPr>
                <a:xfrm>
                  <a:off x="7783840" y="2002248"/>
                  <a:ext cx="15555" cy="22946"/>
                </a:xfrm>
                <a:custGeom>
                  <a:avLst/>
                  <a:gdLst>
                    <a:gd name="connsiteX0" fmla="*/ 7079 w 15555"/>
                    <a:gd name="connsiteY0" fmla="*/ 20392 h 22946"/>
                    <a:gd name="connsiteX1" fmla="*/ 25 w 15555"/>
                    <a:gd name="connsiteY1" fmla="*/ 21176 h 22946"/>
                    <a:gd name="connsiteX2" fmla="*/ 2899 w 15555"/>
                    <a:gd name="connsiteY2" fmla="*/ 10726 h 22946"/>
                    <a:gd name="connsiteX3" fmla="*/ 3683 w 15555"/>
                    <a:gd name="connsiteY3" fmla="*/ 4978 h 22946"/>
                    <a:gd name="connsiteX4" fmla="*/ 5250 w 15555"/>
                    <a:gd name="connsiteY4" fmla="*/ 14 h 22946"/>
                    <a:gd name="connsiteX5" fmla="*/ 8124 w 15555"/>
                    <a:gd name="connsiteY5" fmla="*/ 4194 h 22946"/>
                    <a:gd name="connsiteX6" fmla="*/ 10737 w 15555"/>
                    <a:gd name="connsiteY6" fmla="*/ 8374 h 22946"/>
                    <a:gd name="connsiteX7" fmla="*/ 15178 w 15555"/>
                    <a:gd name="connsiteY7" fmla="*/ 10464 h 22946"/>
                    <a:gd name="connsiteX8" fmla="*/ 14394 w 15555"/>
                    <a:gd name="connsiteY8" fmla="*/ 16212 h 22946"/>
                    <a:gd name="connsiteX9" fmla="*/ 12827 w 15555"/>
                    <a:gd name="connsiteY9" fmla="*/ 17518 h 22946"/>
                    <a:gd name="connsiteX10" fmla="*/ 9953 w 15555"/>
                    <a:gd name="connsiteY10" fmla="*/ 19608 h 22946"/>
                    <a:gd name="connsiteX11" fmla="*/ 9431 w 15555"/>
                    <a:gd name="connsiteY11" fmla="*/ 19608 h 22946"/>
                    <a:gd name="connsiteX12" fmla="*/ 7079 w 15555"/>
                    <a:gd name="connsiteY12" fmla="*/ 20392 h 22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55" h="22946">
                      <a:moveTo>
                        <a:pt x="7079" y="20392"/>
                      </a:moveTo>
                      <a:cubicBezTo>
                        <a:pt x="5512" y="21437"/>
                        <a:pt x="287" y="25095"/>
                        <a:pt x="25" y="21176"/>
                      </a:cubicBezTo>
                      <a:cubicBezTo>
                        <a:pt x="-236" y="17518"/>
                        <a:pt x="1593" y="14122"/>
                        <a:pt x="2899" y="10726"/>
                      </a:cubicBezTo>
                      <a:cubicBezTo>
                        <a:pt x="3683" y="8897"/>
                        <a:pt x="3683" y="6807"/>
                        <a:pt x="3683" y="4978"/>
                      </a:cubicBezTo>
                      <a:cubicBezTo>
                        <a:pt x="3683" y="3672"/>
                        <a:pt x="3683" y="537"/>
                        <a:pt x="5250" y="14"/>
                      </a:cubicBezTo>
                      <a:cubicBezTo>
                        <a:pt x="7079" y="-247"/>
                        <a:pt x="7863" y="3149"/>
                        <a:pt x="8124" y="4194"/>
                      </a:cubicBezTo>
                      <a:cubicBezTo>
                        <a:pt x="8647" y="5762"/>
                        <a:pt x="8908" y="7852"/>
                        <a:pt x="10737" y="8374"/>
                      </a:cubicBezTo>
                      <a:cubicBezTo>
                        <a:pt x="12304" y="8897"/>
                        <a:pt x="14394" y="8897"/>
                        <a:pt x="15178" y="10464"/>
                      </a:cubicBezTo>
                      <a:cubicBezTo>
                        <a:pt x="15962" y="12032"/>
                        <a:pt x="15440" y="14906"/>
                        <a:pt x="14394" y="16212"/>
                      </a:cubicBezTo>
                      <a:cubicBezTo>
                        <a:pt x="14133" y="16735"/>
                        <a:pt x="13349" y="16996"/>
                        <a:pt x="12827" y="17518"/>
                      </a:cubicBezTo>
                      <a:cubicBezTo>
                        <a:pt x="12043" y="18302"/>
                        <a:pt x="10998" y="18825"/>
                        <a:pt x="9953" y="19608"/>
                      </a:cubicBezTo>
                      <a:cubicBezTo>
                        <a:pt x="9691" y="19608"/>
                        <a:pt x="9691" y="19608"/>
                        <a:pt x="9431" y="19608"/>
                      </a:cubicBezTo>
                      <a:cubicBezTo>
                        <a:pt x="8908" y="19870"/>
                        <a:pt x="8124" y="20131"/>
                        <a:pt x="7079" y="2039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8D9CE414-E17E-EAD0-36A0-6005E697C46B}"/>
                    </a:ext>
                  </a:extLst>
                </p:cNvPr>
                <p:cNvSpPr/>
                <p:nvPr/>
              </p:nvSpPr>
              <p:spPr>
                <a:xfrm>
                  <a:off x="7784649" y="2072278"/>
                  <a:ext cx="18004" cy="15271"/>
                </a:xfrm>
                <a:custGeom>
                  <a:avLst/>
                  <a:gdLst>
                    <a:gd name="connsiteX0" fmla="*/ 522 w 18004"/>
                    <a:gd name="connsiteY0" fmla="*/ 2351 h 15271"/>
                    <a:gd name="connsiteX1" fmla="*/ 262 w 18004"/>
                    <a:gd name="connsiteY1" fmla="*/ 1045 h 15271"/>
                    <a:gd name="connsiteX2" fmla="*/ 0 w 18004"/>
                    <a:gd name="connsiteY2" fmla="*/ 0 h 15271"/>
                    <a:gd name="connsiteX3" fmla="*/ 10973 w 18004"/>
                    <a:gd name="connsiteY3" fmla="*/ 6793 h 15271"/>
                    <a:gd name="connsiteX4" fmla="*/ 16198 w 18004"/>
                    <a:gd name="connsiteY4" fmla="*/ 9144 h 15271"/>
                    <a:gd name="connsiteX5" fmla="*/ 17765 w 18004"/>
                    <a:gd name="connsiteY5" fmla="*/ 13324 h 15271"/>
                    <a:gd name="connsiteX6" fmla="*/ 12279 w 18004"/>
                    <a:gd name="connsiteY6" fmla="*/ 15153 h 15271"/>
                    <a:gd name="connsiteX7" fmla="*/ 8360 w 18004"/>
                    <a:gd name="connsiteY7" fmla="*/ 13063 h 15271"/>
                    <a:gd name="connsiteX8" fmla="*/ 5487 w 18004"/>
                    <a:gd name="connsiteY8" fmla="*/ 9405 h 15271"/>
                    <a:gd name="connsiteX9" fmla="*/ 4441 w 18004"/>
                    <a:gd name="connsiteY9" fmla="*/ 7838 h 15271"/>
                    <a:gd name="connsiteX10" fmla="*/ 2351 w 18004"/>
                    <a:gd name="connsiteY10" fmla="*/ 4964 h 15271"/>
                    <a:gd name="connsiteX11" fmla="*/ 522 w 18004"/>
                    <a:gd name="connsiteY11" fmla="*/ 2351 h 15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004" h="15271">
                      <a:moveTo>
                        <a:pt x="522" y="2351"/>
                      </a:moveTo>
                      <a:cubicBezTo>
                        <a:pt x="262" y="1829"/>
                        <a:pt x="262" y="1306"/>
                        <a:pt x="262" y="1045"/>
                      </a:cubicBezTo>
                      <a:cubicBezTo>
                        <a:pt x="0" y="784"/>
                        <a:pt x="0" y="261"/>
                        <a:pt x="0" y="0"/>
                      </a:cubicBezTo>
                      <a:cubicBezTo>
                        <a:pt x="4441" y="522"/>
                        <a:pt x="7054" y="4964"/>
                        <a:pt x="10973" y="6793"/>
                      </a:cubicBezTo>
                      <a:cubicBezTo>
                        <a:pt x="12540" y="7576"/>
                        <a:pt x="14631" y="7838"/>
                        <a:pt x="16198" y="9144"/>
                      </a:cubicBezTo>
                      <a:cubicBezTo>
                        <a:pt x="17243" y="10189"/>
                        <a:pt x="18549" y="11756"/>
                        <a:pt x="17765" y="13324"/>
                      </a:cubicBezTo>
                      <a:cubicBezTo>
                        <a:pt x="16720" y="15414"/>
                        <a:pt x="14108" y="15414"/>
                        <a:pt x="12279" y="15153"/>
                      </a:cubicBezTo>
                      <a:cubicBezTo>
                        <a:pt x="10450" y="14891"/>
                        <a:pt x="9405" y="14369"/>
                        <a:pt x="8360" y="13063"/>
                      </a:cubicBezTo>
                      <a:cubicBezTo>
                        <a:pt x="7315" y="11756"/>
                        <a:pt x="6270" y="10711"/>
                        <a:pt x="5487" y="9405"/>
                      </a:cubicBezTo>
                      <a:cubicBezTo>
                        <a:pt x="4964" y="8883"/>
                        <a:pt x="4703" y="8360"/>
                        <a:pt x="4441" y="7838"/>
                      </a:cubicBezTo>
                      <a:cubicBezTo>
                        <a:pt x="3657" y="7054"/>
                        <a:pt x="2874" y="6009"/>
                        <a:pt x="2351" y="4964"/>
                      </a:cubicBezTo>
                      <a:cubicBezTo>
                        <a:pt x="1568" y="3919"/>
                        <a:pt x="1045" y="3135"/>
                        <a:pt x="52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1D821C7C-0557-C120-27D7-E1FB7418405D}"/>
                    </a:ext>
                  </a:extLst>
                </p:cNvPr>
                <p:cNvSpPr/>
                <p:nvPr/>
              </p:nvSpPr>
              <p:spPr>
                <a:xfrm>
                  <a:off x="7816027" y="1989983"/>
                  <a:ext cx="181544" cy="63945"/>
                </a:xfrm>
                <a:custGeom>
                  <a:avLst/>
                  <a:gdLst>
                    <a:gd name="connsiteX0" fmla="*/ 3891 w 181544"/>
                    <a:gd name="connsiteY0" fmla="*/ 23252 h 63945"/>
                    <a:gd name="connsiteX1" fmla="*/ 2323 w 181544"/>
                    <a:gd name="connsiteY1" fmla="*/ 16459 h 63945"/>
                    <a:gd name="connsiteX2" fmla="*/ 9378 w 181544"/>
                    <a:gd name="connsiteY2" fmla="*/ 16720 h 63945"/>
                    <a:gd name="connsiteX3" fmla="*/ 11729 w 181544"/>
                    <a:gd name="connsiteY3" fmla="*/ 10450 h 63945"/>
                    <a:gd name="connsiteX4" fmla="*/ 17476 w 181544"/>
                    <a:gd name="connsiteY4" fmla="*/ 8099 h 63945"/>
                    <a:gd name="connsiteX5" fmla="*/ 22963 w 181544"/>
                    <a:gd name="connsiteY5" fmla="*/ 3919 h 63945"/>
                    <a:gd name="connsiteX6" fmla="*/ 28449 w 181544"/>
                    <a:gd name="connsiteY6" fmla="*/ 2090 h 63945"/>
                    <a:gd name="connsiteX7" fmla="*/ 34197 w 181544"/>
                    <a:gd name="connsiteY7" fmla="*/ 3658 h 63945"/>
                    <a:gd name="connsiteX8" fmla="*/ 42296 w 181544"/>
                    <a:gd name="connsiteY8" fmla="*/ 0 h 63945"/>
                    <a:gd name="connsiteX9" fmla="*/ 56404 w 181544"/>
                    <a:gd name="connsiteY9" fmla="*/ 9144 h 63945"/>
                    <a:gd name="connsiteX10" fmla="*/ 63196 w 181544"/>
                    <a:gd name="connsiteY10" fmla="*/ 14108 h 63945"/>
                    <a:gd name="connsiteX11" fmla="*/ 71034 w 181544"/>
                    <a:gd name="connsiteY11" fmla="*/ 14630 h 63945"/>
                    <a:gd name="connsiteX12" fmla="*/ 78349 w 181544"/>
                    <a:gd name="connsiteY12" fmla="*/ 19072 h 63945"/>
                    <a:gd name="connsiteX13" fmla="*/ 83574 w 181544"/>
                    <a:gd name="connsiteY13" fmla="*/ 24297 h 63945"/>
                    <a:gd name="connsiteX14" fmla="*/ 87754 w 181544"/>
                    <a:gd name="connsiteY14" fmla="*/ 20378 h 63945"/>
                    <a:gd name="connsiteX15" fmla="*/ 84096 w 181544"/>
                    <a:gd name="connsiteY15" fmla="*/ 12801 h 63945"/>
                    <a:gd name="connsiteX16" fmla="*/ 87493 w 181544"/>
                    <a:gd name="connsiteY16" fmla="*/ 6270 h 63945"/>
                    <a:gd name="connsiteX17" fmla="*/ 95069 w 181544"/>
                    <a:gd name="connsiteY17" fmla="*/ 6793 h 63945"/>
                    <a:gd name="connsiteX18" fmla="*/ 98727 w 181544"/>
                    <a:gd name="connsiteY18" fmla="*/ 6793 h 63945"/>
                    <a:gd name="connsiteX19" fmla="*/ 100556 w 181544"/>
                    <a:gd name="connsiteY19" fmla="*/ 2613 h 63945"/>
                    <a:gd name="connsiteX20" fmla="*/ 106565 w 181544"/>
                    <a:gd name="connsiteY20" fmla="*/ 3658 h 63945"/>
                    <a:gd name="connsiteX21" fmla="*/ 127203 w 181544"/>
                    <a:gd name="connsiteY21" fmla="*/ 7838 h 63945"/>
                    <a:gd name="connsiteX22" fmla="*/ 131906 w 181544"/>
                    <a:gd name="connsiteY22" fmla="*/ 8360 h 63945"/>
                    <a:gd name="connsiteX23" fmla="*/ 137654 w 181544"/>
                    <a:gd name="connsiteY23" fmla="*/ 10189 h 63945"/>
                    <a:gd name="connsiteX24" fmla="*/ 142879 w 181544"/>
                    <a:gd name="connsiteY24" fmla="*/ 13063 h 63945"/>
                    <a:gd name="connsiteX25" fmla="*/ 149149 w 181544"/>
                    <a:gd name="connsiteY25" fmla="*/ 14630 h 63945"/>
                    <a:gd name="connsiteX26" fmla="*/ 162212 w 181544"/>
                    <a:gd name="connsiteY26" fmla="*/ 17765 h 63945"/>
                    <a:gd name="connsiteX27" fmla="*/ 166392 w 181544"/>
                    <a:gd name="connsiteY27" fmla="*/ 20378 h 63945"/>
                    <a:gd name="connsiteX28" fmla="*/ 170310 w 181544"/>
                    <a:gd name="connsiteY28" fmla="*/ 22468 h 63945"/>
                    <a:gd name="connsiteX29" fmla="*/ 181544 w 181544"/>
                    <a:gd name="connsiteY29" fmla="*/ 25603 h 63945"/>
                    <a:gd name="connsiteX30" fmla="*/ 171356 w 181544"/>
                    <a:gd name="connsiteY30" fmla="*/ 33963 h 63945"/>
                    <a:gd name="connsiteX31" fmla="*/ 169527 w 181544"/>
                    <a:gd name="connsiteY31" fmla="*/ 40233 h 63945"/>
                    <a:gd name="connsiteX32" fmla="*/ 163779 w 181544"/>
                    <a:gd name="connsiteY32" fmla="*/ 44936 h 63945"/>
                    <a:gd name="connsiteX33" fmla="*/ 149672 w 181544"/>
                    <a:gd name="connsiteY33" fmla="*/ 48593 h 63945"/>
                    <a:gd name="connsiteX34" fmla="*/ 135303 w 181544"/>
                    <a:gd name="connsiteY34" fmla="*/ 42846 h 63945"/>
                    <a:gd name="connsiteX35" fmla="*/ 127465 w 181544"/>
                    <a:gd name="connsiteY35" fmla="*/ 39711 h 63945"/>
                    <a:gd name="connsiteX36" fmla="*/ 121194 w 181544"/>
                    <a:gd name="connsiteY36" fmla="*/ 35269 h 63945"/>
                    <a:gd name="connsiteX37" fmla="*/ 124852 w 181544"/>
                    <a:gd name="connsiteY37" fmla="*/ 28215 h 63945"/>
                    <a:gd name="connsiteX38" fmla="*/ 129555 w 181544"/>
                    <a:gd name="connsiteY38" fmla="*/ 21423 h 63945"/>
                    <a:gd name="connsiteX39" fmla="*/ 115708 w 181544"/>
                    <a:gd name="connsiteY39" fmla="*/ 21684 h 63945"/>
                    <a:gd name="connsiteX40" fmla="*/ 111528 w 181544"/>
                    <a:gd name="connsiteY40" fmla="*/ 25864 h 63945"/>
                    <a:gd name="connsiteX41" fmla="*/ 114663 w 181544"/>
                    <a:gd name="connsiteY41" fmla="*/ 33440 h 63945"/>
                    <a:gd name="connsiteX42" fmla="*/ 121717 w 181544"/>
                    <a:gd name="connsiteY42" fmla="*/ 41017 h 63945"/>
                    <a:gd name="connsiteX43" fmla="*/ 127465 w 181544"/>
                    <a:gd name="connsiteY43" fmla="*/ 47287 h 63945"/>
                    <a:gd name="connsiteX44" fmla="*/ 141312 w 181544"/>
                    <a:gd name="connsiteY44" fmla="*/ 52773 h 63945"/>
                    <a:gd name="connsiteX45" fmla="*/ 144969 w 181544"/>
                    <a:gd name="connsiteY45" fmla="*/ 53296 h 63945"/>
                    <a:gd name="connsiteX46" fmla="*/ 138960 w 181544"/>
                    <a:gd name="connsiteY46" fmla="*/ 55647 h 63945"/>
                    <a:gd name="connsiteX47" fmla="*/ 131645 w 181544"/>
                    <a:gd name="connsiteY47" fmla="*/ 56692 h 63945"/>
                    <a:gd name="connsiteX48" fmla="*/ 123807 w 181544"/>
                    <a:gd name="connsiteY48" fmla="*/ 57215 h 63945"/>
                    <a:gd name="connsiteX49" fmla="*/ 117276 w 181544"/>
                    <a:gd name="connsiteY49" fmla="*/ 56692 h 63945"/>
                    <a:gd name="connsiteX50" fmla="*/ 117799 w 181544"/>
                    <a:gd name="connsiteY50" fmla="*/ 53296 h 63945"/>
                    <a:gd name="connsiteX51" fmla="*/ 114925 w 181544"/>
                    <a:gd name="connsiteY51" fmla="*/ 51728 h 63945"/>
                    <a:gd name="connsiteX52" fmla="*/ 112573 w 181544"/>
                    <a:gd name="connsiteY52" fmla="*/ 50161 h 63945"/>
                    <a:gd name="connsiteX53" fmla="*/ 109177 w 181544"/>
                    <a:gd name="connsiteY53" fmla="*/ 47026 h 63945"/>
                    <a:gd name="connsiteX54" fmla="*/ 94024 w 181544"/>
                    <a:gd name="connsiteY54" fmla="*/ 52512 h 63945"/>
                    <a:gd name="connsiteX55" fmla="*/ 79655 w 181544"/>
                    <a:gd name="connsiteY55" fmla="*/ 54863 h 63945"/>
                    <a:gd name="connsiteX56" fmla="*/ 69205 w 181544"/>
                    <a:gd name="connsiteY56" fmla="*/ 57215 h 63945"/>
                    <a:gd name="connsiteX57" fmla="*/ 61106 w 181544"/>
                    <a:gd name="connsiteY57" fmla="*/ 50945 h 63945"/>
                    <a:gd name="connsiteX58" fmla="*/ 56142 w 181544"/>
                    <a:gd name="connsiteY58" fmla="*/ 53818 h 63945"/>
                    <a:gd name="connsiteX59" fmla="*/ 55358 w 181544"/>
                    <a:gd name="connsiteY59" fmla="*/ 59827 h 63945"/>
                    <a:gd name="connsiteX60" fmla="*/ 39683 w 181544"/>
                    <a:gd name="connsiteY60" fmla="*/ 62962 h 63945"/>
                    <a:gd name="connsiteX61" fmla="*/ 31845 w 181544"/>
                    <a:gd name="connsiteY61" fmla="*/ 61917 h 63945"/>
                    <a:gd name="connsiteX62" fmla="*/ 28710 w 181544"/>
                    <a:gd name="connsiteY62" fmla="*/ 60088 h 63945"/>
                    <a:gd name="connsiteX63" fmla="*/ 25053 w 181544"/>
                    <a:gd name="connsiteY63" fmla="*/ 58260 h 63945"/>
                    <a:gd name="connsiteX64" fmla="*/ 17216 w 181544"/>
                    <a:gd name="connsiteY64" fmla="*/ 53557 h 63945"/>
                    <a:gd name="connsiteX65" fmla="*/ 11990 w 181544"/>
                    <a:gd name="connsiteY65" fmla="*/ 48071 h 63945"/>
                    <a:gd name="connsiteX66" fmla="*/ 4936 w 181544"/>
                    <a:gd name="connsiteY66" fmla="*/ 43629 h 63945"/>
                    <a:gd name="connsiteX67" fmla="*/ 756 w 181544"/>
                    <a:gd name="connsiteY67" fmla="*/ 39188 h 63945"/>
                    <a:gd name="connsiteX68" fmla="*/ 756 w 181544"/>
                    <a:gd name="connsiteY68" fmla="*/ 39449 h 63945"/>
                    <a:gd name="connsiteX69" fmla="*/ 234 w 181544"/>
                    <a:gd name="connsiteY69" fmla="*/ 37098 h 63945"/>
                    <a:gd name="connsiteX70" fmla="*/ 756 w 181544"/>
                    <a:gd name="connsiteY70" fmla="*/ 34485 h 63945"/>
                    <a:gd name="connsiteX71" fmla="*/ 3891 w 181544"/>
                    <a:gd name="connsiteY71" fmla="*/ 35008 h 63945"/>
                    <a:gd name="connsiteX72" fmla="*/ 7026 w 181544"/>
                    <a:gd name="connsiteY72" fmla="*/ 35530 h 63945"/>
                    <a:gd name="connsiteX73" fmla="*/ 6504 w 181544"/>
                    <a:gd name="connsiteY73" fmla="*/ 30305 h 63945"/>
                    <a:gd name="connsiteX74" fmla="*/ 4414 w 181544"/>
                    <a:gd name="connsiteY74" fmla="*/ 26648 h 63945"/>
                    <a:gd name="connsiteX75" fmla="*/ 3891 w 181544"/>
                    <a:gd name="connsiteY75" fmla="*/ 23252 h 63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81544" h="63945">
                      <a:moveTo>
                        <a:pt x="3891" y="23252"/>
                      </a:moveTo>
                      <a:cubicBezTo>
                        <a:pt x="2847" y="21423"/>
                        <a:pt x="1017" y="18549"/>
                        <a:pt x="2323" y="16459"/>
                      </a:cubicBezTo>
                      <a:cubicBezTo>
                        <a:pt x="3891" y="13846"/>
                        <a:pt x="7288" y="16459"/>
                        <a:pt x="9378" y="16720"/>
                      </a:cubicBezTo>
                      <a:cubicBezTo>
                        <a:pt x="12774" y="17243"/>
                        <a:pt x="11729" y="12540"/>
                        <a:pt x="11729" y="10450"/>
                      </a:cubicBezTo>
                      <a:cubicBezTo>
                        <a:pt x="11990" y="6531"/>
                        <a:pt x="14341" y="7054"/>
                        <a:pt x="17476" y="8099"/>
                      </a:cubicBezTo>
                      <a:cubicBezTo>
                        <a:pt x="21134" y="9405"/>
                        <a:pt x="21918" y="7054"/>
                        <a:pt x="22963" y="3919"/>
                      </a:cubicBezTo>
                      <a:cubicBezTo>
                        <a:pt x="24008" y="784"/>
                        <a:pt x="25836" y="-261"/>
                        <a:pt x="28449" y="2090"/>
                      </a:cubicBezTo>
                      <a:cubicBezTo>
                        <a:pt x="30539" y="3658"/>
                        <a:pt x="31585" y="5486"/>
                        <a:pt x="34197" y="3658"/>
                      </a:cubicBezTo>
                      <a:cubicBezTo>
                        <a:pt x="36810" y="1829"/>
                        <a:pt x="39161" y="0"/>
                        <a:pt x="42296" y="0"/>
                      </a:cubicBezTo>
                      <a:cubicBezTo>
                        <a:pt x="48566" y="0"/>
                        <a:pt x="53007" y="4441"/>
                        <a:pt x="56404" y="9144"/>
                      </a:cubicBezTo>
                      <a:cubicBezTo>
                        <a:pt x="57971" y="11495"/>
                        <a:pt x="60061" y="13585"/>
                        <a:pt x="63196" y="14108"/>
                      </a:cubicBezTo>
                      <a:cubicBezTo>
                        <a:pt x="65809" y="14630"/>
                        <a:pt x="68421" y="14108"/>
                        <a:pt x="71034" y="14630"/>
                      </a:cubicBezTo>
                      <a:cubicBezTo>
                        <a:pt x="73908" y="15153"/>
                        <a:pt x="76781" y="16720"/>
                        <a:pt x="78349" y="19072"/>
                      </a:cubicBezTo>
                      <a:cubicBezTo>
                        <a:pt x="79917" y="21423"/>
                        <a:pt x="80700" y="23513"/>
                        <a:pt x="83574" y="24297"/>
                      </a:cubicBezTo>
                      <a:cubicBezTo>
                        <a:pt x="86448" y="25080"/>
                        <a:pt x="89061" y="23774"/>
                        <a:pt x="87754" y="20378"/>
                      </a:cubicBezTo>
                      <a:cubicBezTo>
                        <a:pt x="86709" y="17765"/>
                        <a:pt x="84096" y="15675"/>
                        <a:pt x="84096" y="12801"/>
                      </a:cubicBezTo>
                      <a:cubicBezTo>
                        <a:pt x="84358" y="10711"/>
                        <a:pt x="85664" y="7576"/>
                        <a:pt x="87493" y="6270"/>
                      </a:cubicBezTo>
                      <a:cubicBezTo>
                        <a:pt x="89583" y="4964"/>
                        <a:pt x="92718" y="6531"/>
                        <a:pt x="95069" y="6793"/>
                      </a:cubicBezTo>
                      <a:cubicBezTo>
                        <a:pt x="96375" y="7054"/>
                        <a:pt x="97681" y="6793"/>
                        <a:pt x="98727" y="6793"/>
                      </a:cubicBezTo>
                      <a:cubicBezTo>
                        <a:pt x="98988" y="4703"/>
                        <a:pt x="97943" y="2613"/>
                        <a:pt x="100556" y="2613"/>
                      </a:cubicBezTo>
                      <a:cubicBezTo>
                        <a:pt x="102646" y="2613"/>
                        <a:pt x="104474" y="3658"/>
                        <a:pt x="106565" y="3658"/>
                      </a:cubicBezTo>
                      <a:cubicBezTo>
                        <a:pt x="113618" y="4180"/>
                        <a:pt x="120411" y="6531"/>
                        <a:pt x="127203" y="7838"/>
                      </a:cubicBezTo>
                      <a:cubicBezTo>
                        <a:pt x="128771" y="8099"/>
                        <a:pt x="130338" y="7838"/>
                        <a:pt x="131906" y="8360"/>
                      </a:cubicBezTo>
                      <a:cubicBezTo>
                        <a:pt x="133735" y="8621"/>
                        <a:pt x="135825" y="9405"/>
                        <a:pt x="137654" y="10189"/>
                      </a:cubicBezTo>
                      <a:cubicBezTo>
                        <a:pt x="139482" y="11234"/>
                        <a:pt x="141050" y="12279"/>
                        <a:pt x="142879" y="13063"/>
                      </a:cubicBezTo>
                      <a:cubicBezTo>
                        <a:pt x="144969" y="13846"/>
                        <a:pt x="147059" y="14108"/>
                        <a:pt x="149149" y="14630"/>
                      </a:cubicBezTo>
                      <a:cubicBezTo>
                        <a:pt x="153590" y="15675"/>
                        <a:pt x="158032" y="15675"/>
                        <a:pt x="162212" y="17765"/>
                      </a:cubicBezTo>
                      <a:cubicBezTo>
                        <a:pt x="163779" y="18549"/>
                        <a:pt x="165085" y="19594"/>
                        <a:pt x="166392" y="20378"/>
                      </a:cubicBezTo>
                      <a:cubicBezTo>
                        <a:pt x="167698" y="21162"/>
                        <a:pt x="169004" y="21684"/>
                        <a:pt x="170310" y="22468"/>
                      </a:cubicBezTo>
                      <a:cubicBezTo>
                        <a:pt x="173707" y="24558"/>
                        <a:pt x="177626" y="25080"/>
                        <a:pt x="181544" y="25603"/>
                      </a:cubicBezTo>
                      <a:cubicBezTo>
                        <a:pt x="178410" y="28215"/>
                        <a:pt x="172923" y="29783"/>
                        <a:pt x="171356" y="33963"/>
                      </a:cubicBezTo>
                      <a:cubicBezTo>
                        <a:pt x="170572" y="36053"/>
                        <a:pt x="170572" y="38143"/>
                        <a:pt x="169527" y="40233"/>
                      </a:cubicBezTo>
                      <a:cubicBezTo>
                        <a:pt x="168220" y="42323"/>
                        <a:pt x="165869" y="43629"/>
                        <a:pt x="163779" y="44936"/>
                      </a:cubicBezTo>
                      <a:cubicBezTo>
                        <a:pt x="159076" y="47548"/>
                        <a:pt x="155158" y="50161"/>
                        <a:pt x="149672" y="48593"/>
                      </a:cubicBezTo>
                      <a:cubicBezTo>
                        <a:pt x="144707" y="47287"/>
                        <a:pt x="140005" y="44936"/>
                        <a:pt x="135303" y="42846"/>
                      </a:cubicBezTo>
                      <a:cubicBezTo>
                        <a:pt x="132690" y="41801"/>
                        <a:pt x="130077" y="40756"/>
                        <a:pt x="127465" y="39711"/>
                      </a:cubicBezTo>
                      <a:cubicBezTo>
                        <a:pt x="125375" y="38666"/>
                        <a:pt x="121978" y="37621"/>
                        <a:pt x="121194" y="35269"/>
                      </a:cubicBezTo>
                      <a:cubicBezTo>
                        <a:pt x="120150" y="32657"/>
                        <a:pt x="123024" y="29783"/>
                        <a:pt x="124852" y="28215"/>
                      </a:cubicBezTo>
                      <a:cubicBezTo>
                        <a:pt x="126159" y="26648"/>
                        <a:pt x="130077" y="23774"/>
                        <a:pt x="129555" y="21423"/>
                      </a:cubicBezTo>
                      <a:cubicBezTo>
                        <a:pt x="128771" y="16982"/>
                        <a:pt x="118059" y="20639"/>
                        <a:pt x="115708" y="21684"/>
                      </a:cubicBezTo>
                      <a:cubicBezTo>
                        <a:pt x="113880" y="22468"/>
                        <a:pt x="112050" y="23774"/>
                        <a:pt x="111528" y="25864"/>
                      </a:cubicBezTo>
                      <a:cubicBezTo>
                        <a:pt x="111006" y="28738"/>
                        <a:pt x="113096" y="31350"/>
                        <a:pt x="114663" y="33440"/>
                      </a:cubicBezTo>
                      <a:cubicBezTo>
                        <a:pt x="116753" y="36053"/>
                        <a:pt x="119366" y="38404"/>
                        <a:pt x="121717" y="41017"/>
                      </a:cubicBezTo>
                      <a:cubicBezTo>
                        <a:pt x="123807" y="43107"/>
                        <a:pt x="125375" y="45197"/>
                        <a:pt x="127465" y="47287"/>
                      </a:cubicBezTo>
                      <a:cubicBezTo>
                        <a:pt x="131384" y="51206"/>
                        <a:pt x="135825" y="51990"/>
                        <a:pt x="141312" y="52773"/>
                      </a:cubicBezTo>
                      <a:cubicBezTo>
                        <a:pt x="142618" y="53035"/>
                        <a:pt x="143663" y="53035"/>
                        <a:pt x="144969" y="53296"/>
                      </a:cubicBezTo>
                      <a:cubicBezTo>
                        <a:pt x="143924" y="55647"/>
                        <a:pt x="141050" y="55386"/>
                        <a:pt x="138960" y="55647"/>
                      </a:cubicBezTo>
                      <a:cubicBezTo>
                        <a:pt x="136609" y="55908"/>
                        <a:pt x="134257" y="56431"/>
                        <a:pt x="131645" y="56692"/>
                      </a:cubicBezTo>
                      <a:cubicBezTo>
                        <a:pt x="129032" y="56953"/>
                        <a:pt x="126419" y="56953"/>
                        <a:pt x="123807" y="57215"/>
                      </a:cubicBezTo>
                      <a:cubicBezTo>
                        <a:pt x="121717" y="57215"/>
                        <a:pt x="119105" y="57998"/>
                        <a:pt x="117276" y="56692"/>
                      </a:cubicBezTo>
                      <a:cubicBezTo>
                        <a:pt x="114925" y="55386"/>
                        <a:pt x="117537" y="54863"/>
                        <a:pt x="117799" y="53296"/>
                      </a:cubicBezTo>
                      <a:cubicBezTo>
                        <a:pt x="118059" y="51990"/>
                        <a:pt x="115708" y="51990"/>
                        <a:pt x="114925" y="51728"/>
                      </a:cubicBezTo>
                      <a:cubicBezTo>
                        <a:pt x="113880" y="51467"/>
                        <a:pt x="113096" y="50945"/>
                        <a:pt x="112573" y="50161"/>
                      </a:cubicBezTo>
                      <a:cubicBezTo>
                        <a:pt x="111528" y="48854"/>
                        <a:pt x="111006" y="47548"/>
                        <a:pt x="109177" y="47026"/>
                      </a:cubicBezTo>
                      <a:cubicBezTo>
                        <a:pt x="103690" y="45981"/>
                        <a:pt x="99249" y="51990"/>
                        <a:pt x="94024" y="52512"/>
                      </a:cubicBezTo>
                      <a:cubicBezTo>
                        <a:pt x="89321" y="53035"/>
                        <a:pt x="84358" y="53296"/>
                        <a:pt x="79655" y="54863"/>
                      </a:cubicBezTo>
                      <a:cubicBezTo>
                        <a:pt x="76520" y="55908"/>
                        <a:pt x="72862" y="58260"/>
                        <a:pt x="69205" y="57215"/>
                      </a:cubicBezTo>
                      <a:cubicBezTo>
                        <a:pt x="65809" y="56170"/>
                        <a:pt x="65025" y="50945"/>
                        <a:pt x="61106" y="50945"/>
                      </a:cubicBezTo>
                      <a:cubicBezTo>
                        <a:pt x="59277" y="50945"/>
                        <a:pt x="56665" y="51990"/>
                        <a:pt x="56142" y="53818"/>
                      </a:cubicBezTo>
                      <a:cubicBezTo>
                        <a:pt x="55620" y="55647"/>
                        <a:pt x="55881" y="57737"/>
                        <a:pt x="55358" y="59827"/>
                      </a:cubicBezTo>
                      <a:cubicBezTo>
                        <a:pt x="53530" y="66097"/>
                        <a:pt x="44124" y="63485"/>
                        <a:pt x="39683" y="62962"/>
                      </a:cubicBezTo>
                      <a:cubicBezTo>
                        <a:pt x="37070" y="62701"/>
                        <a:pt x="34197" y="62962"/>
                        <a:pt x="31845" y="61917"/>
                      </a:cubicBezTo>
                      <a:cubicBezTo>
                        <a:pt x="30801" y="61395"/>
                        <a:pt x="29755" y="60611"/>
                        <a:pt x="28710" y="60088"/>
                      </a:cubicBezTo>
                      <a:cubicBezTo>
                        <a:pt x="27404" y="59566"/>
                        <a:pt x="26098" y="59043"/>
                        <a:pt x="25053" y="58260"/>
                      </a:cubicBezTo>
                      <a:cubicBezTo>
                        <a:pt x="22441" y="56431"/>
                        <a:pt x="19567" y="55647"/>
                        <a:pt x="17216" y="53557"/>
                      </a:cubicBezTo>
                      <a:cubicBezTo>
                        <a:pt x="15125" y="51990"/>
                        <a:pt x="13819" y="49638"/>
                        <a:pt x="11990" y="48071"/>
                      </a:cubicBezTo>
                      <a:cubicBezTo>
                        <a:pt x="9378" y="46764"/>
                        <a:pt x="7288" y="45197"/>
                        <a:pt x="4936" y="43629"/>
                      </a:cubicBezTo>
                      <a:cubicBezTo>
                        <a:pt x="3107" y="42323"/>
                        <a:pt x="2323" y="40494"/>
                        <a:pt x="756" y="39188"/>
                      </a:cubicBezTo>
                      <a:cubicBezTo>
                        <a:pt x="756" y="39188"/>
                        <a:pt x="756" y="39449"/>
                        <a:pt x="756" y="39449"/>
                      </a:cubicBezTo>
                      <a:cubicBezTo>
                        <a:pt x="234" y="38666"/>
                        <a:pt x="495" y="37882"/>
                        <a:pt x="234" y="37098"/>
                      </a:cubicBezTo>
                      <a:cubicBezTo>
                        <a:pt x="-28" y="35792"/>
                        <a:pt x="-289" y="35269"/>
                        <a:pt x="756" y="34485"/>
                      </a:cubicBezTo>
                      <a:cubicBezTo>
                        <a:pt x="2063" y="33440"/>
                        <a:pt x="2847" y="34224"/>
                        <a:pt x="3891" y="35008"/>
                      </a:cubicBezTo>
                      <a:cubicBezTo>
                        <a:pt x="4936" y="35792"/>
                        <a:pt x="5720" y="35792"/>
                        <a:pt x="7026" y="35530"/>
                      </a:cubicBezTo>
                      <a:cubicBezTo>
                        <a:pt x="10423" y="35530"/>
                        <a:pt x="7288" y="31612"/>
                        <a:pt x="6504" y="30305"/>
                      </a:cubicBezTo>
                      <a:cubicBezTo>
                        <a:pt x="5720" y="28999"/>
                        <a:pt x="4936" y="27954"/>
                        <a:pt x="4414" y="26648"/>
                      </a:cubicBezTo>
                      <a:cubicBezTo>
                        <a:pt x="3891" y="25864"/>
                        <a:pt x="4936" y="24558"/>
                        <a:pt x="3891" y="232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4D98E495-1C76-8C4E-13D8-281318030275}"/>
                    </a:ext>
                  </a:extLst>
                </p:cNvPr>
                <p:cNvSpPr/>
                <p:nvPr/>
              </p:nvSpPr>
              <p:spPr>
                <a:xfrm>
                  <a:off x="7882482" y="2071139"/>
                  <a:ext cx="22866" cy="16098"/>
                </a:xfrm>
                <a:custGeom>
                  <a:avLst/>
                  <a:gdLst>
                    <a:gd name="connsiteX0" fmla="*/ 137 w 22866"/>
                    <a:gd name="connsiteY0" fmla="*/ 8454 h 16098"/>
                    <a:gd name="connsiteX1" fmla="*/ 1966 w 22866"/>
                    <a:gd name="connsiteY1" fmla="*/ 4013 h 16098"/>
                    <a:gd name="connsiteX2" fmla="*/ 5885 w 22866"/>
                    <a:gd name="connsiteY2" fmla="*/ 1139 h 16098"/>
                    <a:gd name="connsiteX3" fmla="*/ 10588 w 22866"/>
                    <a:gd name="connsiteY3" fmla="*/ 94 h 16098"/>
                    <a:gd name="connsiteX4" fmla="*/ 16074 w 22866"/>
                    <a:gd name="connsiteY4" fmla="*/ 1139 h 16098"/>
                    <a:gd name="connsiteX5" fmla="*/ 21038 w 22866"/>
                    <a:gd name="connsiteY5" fmla="*/ 878 h 16098"/>
                    <a:gd name="connsiteX6" fmla="*/ 22866 w 22866"/>
                    <a:gd name="connsiteY6" fmla="*/ 6887 h 16098"/>
                    <a:gd name="connsiteX7" fmla="*/ 18687 w 22866"/>
                    <a:gd name="connsiteY7" fmla="*/ 12112 h 16098"/>
                    <a:gd name="connsiteX8" fmla="*/ 8759 w 22866"/>
                    <a:gd name="connsiteY8" fmla="*/ 16031 h 16098"/>
                    <a:gd name="connsiteX9" fmla="*/ 5885 w 22866"/>
                    <a:gd name="connsiteY9" fmla="*/ 13941 h 16098"/>
                    <a:gd name="connsiteX10" fmla="*/ 3795 w 22866"/>
                    <a:gd name="connsiteY10" fmla="*/ 10022 h 16098"/>
                    <a:gd name="connsiteX11" fmla="*/ 137 w 22866"/>
                    <a:gd name="connsiteY11" fmla="*/ 8454 h 1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866" h="16098">
                      <a:moveTo>
                        <a:pt x="137" y="8454"/>
                      </a:moveTo>
                      <a:cubicBezTo>
                        <a:pt x="-385" y="6626"/>
                        <a:pt x="660" y="5319"/>
                        <a:pt x="1966" y="4013"/>
                      </a:cubicBezTo>
                      <a:cubicBezTo>
                        <a:pt x="3011" y="2707"/>
                        <a:pt x="4840" y="2446"/>
                        <a:pt x="5885" y="1139"/>
                      </a:cubicBezTo>
                      <a:cubicBezTo>
                        <a:pt x="6930" y="94"/>
                        <a:pt x="9020" y="-167"/>
                        <a:pt x="10588" y="94"/>
                      </a:cubicBezTo>
                      <a:cubicBezTo>
                        <a:pt x="12678" y="94"/>
                        <a:pt x="13984" y="1400"/>
                        <a:pt x="16074" y="1139"/>
                      </a:cubicBezTo>
                      <a:cubicBezTo>
                        <a:pt x="17380" y="1139"/>
                        <a:pt x="19993" y="94"/>
                        <a:pt x="21038" y="878"/>
                      </a:cubicBezTo>
                      <a:cubicBezTo>
                        <a:pt x="22606" y="1923"/>
                        <a:pt x="22866" y="5319"/>
                        <a:pt x="22866" y="6887"/>
                      </a:cubicBezTo>
                      <a:cubicBezTo>
                        <a:pt x="22866" y="10283"/>
                        <a:pt x="21038" y="10544"/>
                        <a:pt x="18687" y="12112"/>
                      </a:cubicBezTo>
                      <a:cubicBezTo>
                        <a:pt x="16074" y="13941"/>
                        <a:pt x="12416" y="16553"/>
                        <a:pt x="8759" y="16031"/>
                      </a:cubicBezTo>
                      <a:cubicBezTo>
                        <a:pt x="7453" y="15769"/>
                        <a:pt x="6407" y="15247"/>
                        <a:pt x="5885" y="13941"/>
                      </a:cubicBezTo>
                      <a:cubicBezTo>
                        <a:pt x="5101" y="12634"/>
                        <a:pt x="5362" y="10806"/>
                        <a:pt x="3795" y="10022"/>
                      </a:cubicBezTo>
                      <a:cubicBezTo>
                        <a:pt x="2750" y="9761"/>
                        <a:pt x="660" y="10283"/>
                        <a:pt x="137" y="845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EC7FB6E7-16CA-C45D-7F31-1A1BECA933D3}"/>
                    </a:ext>
                  </a:extLst>
                </p:cNvPr>
                <p:cNvSpPr/>
                <p:nvPr/>
              </p:nvSpPr>
              <p:spPr>
                <a:xfrm>
                  <a:off x="7877486" y="2085488"/>
                  <a:ext cx="80807" cy="31003"/>
                </a:xfrm>
                <a:custGeom>
                  <a:avLst/>
                  <a:gdLst>
                    <a:gd name="connsiteX0" fmla="*/ 3043 w 80807"/>
                    <a:gd name="connsiteY0" fmla="*/ 23888 h 31003"/>
                    <a:gd name="connsiteX1" fmla="*/ 431 w 80807"/>
                    <a:gd name="connsiteY1" fmla="*/ 22060 h 31003"/>
                    <a:gd name="connsiteX2" fmla="*/ 8530 w 80807"/>
                    <a:gd name="connsiteY2" fmla="*/ 18925 h 31003"/>
                    <a:gd name="connsiteX3" fmla="*/ 17935 w 80807"/>
                    <a:gd name="connsiteY3" fmla="*/ 14745 h 31003"/>
                    <a:gd name="connsiteX4" fmla="*/ 22637 w 80807"/>
                    <a:gd name="connsiteY4" fmla="*/ 6907 h 31003"/>
                    <a:gd name="connsiteX5" fmla="*/ 33088 w 80807"/>
                    <a:gd name="connsiteY5" fmla="*/ 637 h 31003"/>
                    <a:gd name="connsiteX6" fmla="*/ 54250 w 80807"/>
                    <a:gd name="connsiteY6" fmla="*/ 2727 h 31003"/>
                    <a:gd name="connsiteX7" fmla="*/ 67835 w 80807"/>
                    <a:gd name="connsiteY7" fmla="*/ 12132 h 31003"/>
                    <a:gd name="connsiteX8" fmla="*/ 79330 w 80807"/>
                    <a:gd name="connsiteY8" fmla="*/ 21015 h 31003"/>
                    <a:gd name="connsiteX9" fmla="*/ 80375 w 80807"/>
                    <a:gd name="connsiteY9" fmla="*/ 28330 h 31003"/>
                    <a:gd name="connsiteX10" fmla="*/ 74366 w 80807"/>
                    <a:gd name="connsiteY10" fmla="*/ 30942 h 31003"/>
                    <a:gd name="connsiteX11" fmla="*/ 65484 w 80807"/>
                    <a:gd name="connsiteY11" fmla="*/ 30158 h 31003"/>
                    <a:gd name="connsiteX12" fmla="*/ 56862 w 80807"/>
                    <a:gd name="connsiteY12" fmla="*/ 29897 h 31003"/>
                    <a:gd name="connsiteX13" fmla="*/ 48502 w 80807"/>
                    <a:gd name="connsiteY13" fmla="*/ 27546 h 31003"/>
                    <a:gd name="connsiteX14" fmla="*/ 39619 w 80807"/>
                    <a:gd name="connsiteY14" fmla="*/ 26501 h 31003"/>
                    <a:gd name="connsiteX15" fmla="*/ 31781 w 80807"/>
                    <a:gd name="connsiteY15" fmla="*/ 24150 h 31003"/>
                    <a:gd name="connsiteX16" fmla="*/ 22637 w 80807"/>
                    <a:gd name="connsiteY16" fmla="*/ 21015 h 31003"/>
                    <a:gd name="connsiteX17" fmla="*/ 18980 w 80807"/>
                    <a:gd name="connsiteY17" fmla="*/ 22060 h 31003"/>
                    <a:gd name="connsiteX18" fmla="*/ 14539 w 80807"/>
                    <a:gd name="connsiteY18" fmla="*/ 22843 h 31003"/>
                    <a:gd name="connsiteX19" fmla="*/ 12971 w 80807"/>
                    <a:gd name="connsiteY19" fmla="*/ 23105 h 31003"/>
                    <a:gd name="connsiteX20" fmla="*/ 3043 w 80807"/>
                    <a:gd name="connsiteY20" fmla="*/ 23888 h 31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0807" h="31003">
                      <a:moveTo>
                        <a:pt x="3043" y="23888"/>
                      </a:moveTo>
                      <a:cubicBezTo>
                        <a:pt x="1999" y="23888"/>
                        <a:pt x="-1136" y="23888"/>
                        <a:pt x="431" y="22060"/>
                      </a:cubicBezTo>
                      <a:cubicBezTo>
                        <a:pt x="2259" y="20231"/>
                        <a:pt x="6178" y="19447"/>
                        <a:pt x="8530" y="18925"/>
                      </a:cubicBezTo>
                      <a:cubicBezTo>
                        <a:pt x="11665" y="18141"/>
                        <a:pt x="15584" y="17357"/>
                        <a:pt x="17935" y="14745"/>
                      </a:cubicBezTo>
                      <a:cubicBezTo>
                        <a:pt x="20286" y="12655"/>
                        <a:pt x="20809" y="9519"/>
                        <a:pt x="22637" y="6907"/>
                      </a:cubicBezTo>
                      <a:cubicBezTo>
                        <a:pt x="25250" y="3511"/>
                        <a:pt x="29169" y="1421"/>
                        <a:pt x="33088" y="637"/>
                      </a:cubicBezTo>
                      <a:cubicBezTo>
                        <a:pt x="39880" y="-931"/>
                        <a:pt x="47718" y="637"/>
                        <a:pt x="54250" y="2727"/>
                      </a:cubicBezTo>
                      <a:cubicBezTo>
                        <a:pt x="59735" y="4556"/>
                        <a:pt x="62871" y="9258"/>
                        <a:pt x="67835" y="12132"/>
                      </a:cubicBezTo>
                      <a:cubicBezTo>
                        <a:pt x="72537" y="14745"/>
                        <a:pt x="76979" y="15790"/>
                        <a:pt x="79330" y="21015"/>
                      </a:cubicBezTo>
                      <a:cubicBezTo>
                        <a:pt x="80375" y="23105"/>
                        <a:pt x="81420" y="25978"/>
                        <a:pt x="80375" y="28330"/>
                      </a:cubicBezTo>
                      <a:cubicBezTo>
                        <a:pt x="79330" y="30681"/>
                        <a:pt x="76456" y="31204"/>
                        <a:pt x="74366" y="30942"/>
                      </a:cubicBezTo>
                      <a:cubicBezTo>
                        <a:pt x="71492" y="30942"/>
                        <a:pt x="68619" y="30158"/>
                        <a:pt x="65484" y="30158"/>
                      </a:cubicBezTo>
                      <a:cubicBezTo>
                        <a:pt x="62610" y="30158"/>
                        <a:pt x="59735" y="30158"/>
                        <a:pt x="56862" y="29897"/>
                      </a:cubicBezTo>
                      <a:cubicBezTo>
                        <a:pt x="53988" y="29375"/>
                        <a:pt x="51375" y="28330"/>
                        <a:pt x="48502" y="27546"/>
                      </a:cubicBezTo>
                      <a:cubicBezTo>
                        <a:pt x="45628" y="26762"/>
                        <a:pt x="42754" y="26762"/>
                        <a:pt x="39619" y="26501"/>
                      </a:cubicBezTo>
                      <a:cubicBezTo>
                        <a:pt x="36746" y="26240"/>
                        <a:pt x="34133" y="25717"/>
                        <a:pt x="31781" y="24150"/>
                      </a:cubicBezTo>
                      <a:cubicBezTo>
                        <a:pt x="29430" y="22582"/>
                        <a:pt x="25772" y="20231"/>
                        <a:pt x="22637" y="21015"/>
                      </a:cubicBezTo>
                      <a:cubicBezTo>
                        <a:pt x="21331" y="21276"/>
                        <a:pt x="20286" y="22060"/>
                        <a:pt x="18980" y="22060"/>
                      </a:cubicBezTo>
                      <a:cubicBezTo>
                        <a:pt x="17412" y="22321"/>
                        <a:pt x="16106" y="22582"/>
                        <a:pt x="14539" y="22843"/>
                      </a:cubicBezTo>
                      <a:cubicBezTo>
                        <a:pt x="14016" y="22843"/>
                        <a:pt x="13494" y="23105"/>
                        <a:pt x="12971" y="23105"/>
                      </a:cubicBezTo>
                      <a:cubicBezTo>
                        <a:pt x="9836" y="23366"/>
                        <a:pt x="6440" y="23627"/>
                        <a:pt x="3043" y="238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D057EC65-C296-6785-BBF0-A4CD2D996A15}"/>
                    </a:ext>
                  </a:extLst>
                </p:cNvPr>
                <p:cNvSpPr/>
                <p:nvPr/>
              </p:nvSpPr>
              <p:spPr>
                <a:xfrm>
                  <a:off x="8062873" y="1960174"/>
                  <a:ext cx="26149" cy="9212"/>
                </a:xfrm>
                <a:custGeom>
                  <a:avLst/>
                  <a:gdLst>
                    <a:gd name="connsiteX0" fmla="*/ 26137 w 26149"/>
                    <a:gd name="connsiteY0" fmla="*/ 1071 h 9212"/>
                    <a:gd name="connsiteX1" fmla="*/ 24047 w 26149"/>
                    <a:gd name="connsiteY1" fmla="*/ 3161 h 9212"/>
                    <a:gd name="connsiteX2" fmla="*/ 21174 w 26149"/>
                    <a:gd name="connsiteY2" fmla="*/ 4990 h 9212"/>
                    <a:gd name="connsiteX3" fmla="*/ 16732 w 26149"/>
                    <a:gd name="connsiteY3" fmla="*/ 7080 h 9212"/>
                    <a:gd name="connsiteX4" fmla="*/ 10984 w 26149"/>
                    <a:gd name="connsiteY4" fmla="*/ 9170 h 9212"/>
                    <a:gd name="connsiteX5" fmla="*/ 5498 w 26149"/>
                    <a:gd name="connsiteY5" fmla="*/ 9170 h 9212"/>
                    <a:gd name="connsiteX6" fmla="*/ 12 w 26149"/>
                    <a:gd name="connsiteY6" fmla="*/ 7080 h 9212"/>
                    <a:gd name="connsiteX7" fmla="*/ 5759 w 26149"/>
                    <a:gd name="connsiteY7" fmla="*/ 3422 h 9212"/>
                    <a:gd name="connsiteX8" fmla="*/ 10984 w 26149"/>
                    <a:gd name="connsiteY8" fmla="*/ 2116 h 9212"/>
                    <a:gd name="connsiteX9" fmla="*/ 15949 w 26149"/>
                    <a:gd name="connsiteY9" fmla="*/ 1855 h 9212"/>
                    <a:gd name="connsiteX10" fmla="*/ 21434 w 26149"/>
                    <a:gd name="connsiteY10" fmla="*/ 810 h 9212"/>
                    <a:gd name="connsiteX11" fmla="*/ 26137 w 26149"/>
                    <a:gd name="connsiteY11" fmla="*/ 1071 h 9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149" h="9212">
                      <a:moveTo>
                        <a:pt x="26137" y="1071"/>
                      </a:moveTo>
                      <a:cubicBezTo>
                        <a:pt x="26137" y="1855"/>
                        <a:pt x="24569" y="2638"/>
                        <a:pt x="24047" y="3161"/>
                      </a:cubicBezTo>
                      <a:cubicBezTo>
                        <a:pt x="23263" y="3945"/>
                        <a:pt x="22218" y="4467"/>
                        <a:pt x="21174" y="4990"/>
                      </a:cubicBezTo>
                      <a:cubicBezTo>
                        <a:pt x="19606" y="5773"/>
                        <a:pt x="18300" y="6296"/>
                        <a:pt x="16732" y="7080"/>
                      </a:cubicBezTo>
                      <a:cubicBezTo>
                        <a:pt x="14903" y="7863"/>
                        <a:pt x="13074" y="9170"/>
                        <a:pt x="10984" y="9170"/>
                      </a:cubicBezTo>
                      <a:cubicBezTo>
                        <a:pt x="9156" y="9170"/>
                        <a:pt x="7327" y="8909"/>
                        <a:pt x="5498" y="9170"/>
                      </a:cubicBezTo>
                      <a:cubicBezTo>
                        <a:pt x="3931" y="9170"/>
                        <a:pt x="-250" y="9692"/>
                        <a:pt x="12" y="7080"/>
                      </a:cubicBezTo>
                      <a:cubicBezTo>
                        <a:pt x="273" y="4467"/>
                        <a:pt x="3931" y="3945"/>
                        <a:pt x="5759" y="3422"/>
                      </a:cubicBezTo>
                      <a:cubicBezTo>
                        <a:pt x="7327" y="2900"/>
                        <a:pt x="9417" y="2116"/>
                        <a:pt x="10984" y="2116"/>
                      </a:cubicBezTo>
                      <a:cubicBezTo>
                        <a:pt x="12552" y="2116"/>
                        <a:pt x="14119" y="1855"/>
                        <a:pt x="15949" y="1855"/>
                      </a:cubicBezTo>
                      <a:cubicBezTo>
                        <a:pt x="17777" y="1855"/>
                        <a:pt x="19606" y="1071"/>
                        <a:pt x="21434" y="810"/>
                      </a:cubicBezTo>
                      <a:cubicBezTo>
                        <a:pt x="22480" y="548"/>
                        <a:pt x="26399" y="-1019"/>
                        <a:pt x="26137" y="10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B9852BFE-1EE6-4AE2-1724-B716CFE52AED}"/>
                    </a:ext>
                  </a:extLst>
                </p:cNvPr>
                <p:cNvSpPr/>
                <p:nvPr/>
              </p:nvSpPr>
              <p:spPr>
                <a:xfrm>
                  <a:off x="8015759" y="2013239"/>
                  <a:ext cx="101109" cy="36861"/>
                </a:xfrm>
                <a:custGeom>
                  <a:avLst/>
                  <a:gdLst>
                    <a:gd name="connsiteX0" fmla="*/ 45298 w 101109"/>
                    <a:gd name="connsiteY0" fmla="*/ 10446 h 36861"/>
                    <a:gd name="connsiteX1" fmla="*/ 33019 w 101109"/>
                    <a:gd name="connsiteY1" fmla="*/ 9140 h 36861"/>
                    <a:gd name="connsiteX2" fmla="*/ 29361 w 101109"/>
                    <a:gd name="connsiteY2" fmla="*/ 9140 h 36861"/>
                    <a:gd name="connsiteX3" fmla="*/ 20740 w 101109"/>
                    <a:gd name="connsiteY3" fmla="*/ 10708 h 36861"/>
                    <a:gd name="connsiteX4" fmla="*/ 14731 w 101109"/>
                    <a:gd name="connsiteY4" fmla="*/ 10969 h 36861"/>
                    <a:gd name="connsiteX5" fmla="*/ 10812 w 101109"/>
                    <a:gd name="connsiteY5" fmla="*/ 1825 h 36861"/>
                    <a:gd name="connsiteX6" fmla="*/ 3497 w 101109"/>
                    <a:gd name="connsiteY6" fmla="*/ 2347 h 36861"/>
                    <a:gd name="connsiteX7" fmla="*/ 101 w 101109"/>
                    <a:gd name="connsiteY7" fmla="*/ 13843 h 36861"/>
                    <a:gd name="connsiteX8" fmla="*/ 7938 w 101109"/>
                    <a:gd name="connsiteY8" fmla="*/ 21419 h 36861"/>
                    <a:gd name="connsiteX9" fmla="*/ 19956 w 101109"/>
                    <a:gd name="connsiteY9" fmla="*/ 26383 h 36861"/>
                    <a:gd name="connsiteX10" fmla="*/ 32496 w 101109"/>
                    <a:gd name="connsiteY10" fmla="*/ 31085 h 36861"/>
                    <a:gd name="connsiteX11" fmla="*/ 45298 w 101109"/>
                    <a:gd name="connsiteY11" fmla="*/ 36049 h 36861"/>
                    <a:gd name="connsiteX12" fmla="*/ 57838 w 101109"/>
                    <a:gd name="connsiteY12" fmla="*/ 36833 h 36861"/>
                    <a:gd name="connsiteX13" fmla="*/ 71684 w 101109"/>
                    <a:gd name="connsiteY13" fmla="*/ 36833 h 36861"/>
                    <a:gd name="connsiteX14" fmla="*/ 83180 w 101109"/>
                    <a:gd name="connsiteY14" fmla="*/ 35265 h 36861"/>
                    <a:gd name="connsiteX15" fmla="*/ 92846 w 101109"/>
                    <a:gd name="connsiteY15" fmla="*/ 33175 h 36861"/>
                    <a:gd name="connsiteX16" fmla="*/ 100945 w 101109"/>
                    <a:gd name="connsiteY16" fmla="*/ 23509 h 36861"/>
                    <a:gd name="connsiteX17" fmla="*/ 94936 w 101109"/>
                    <a:gd name="connsiteY17" fmla="*/ 20113 h 36861"/>
                    <a:gd name="connsiteX18" fmla="*/ 83702 w 101109"/>
                    <a:gd name="connsiteY18" fmla="*/ 20374 h 36861"/>
                    <a:gd name="connsiteX19" fmla="*/ 74036 w 101109"/>
                    <a:gd name="connsiteY19" fmla="*/ 16716 h 36861"/>
                    <a:gd name="connsiteX20" fmla="*/ 51829 w 101109"/>
                    <a:gd name="connsiteY20" fmla="*/ 15933 h 36861"/>
                    <a:gd name="connsiteX21" fmla="*/ 45298 w 101109"/>
                    <a:gd name="connsiteY21" fmla="*/ 10446 h 36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1109" h="36861">
                      <a:moveTo>
                        <a:pt x="45298" y="10446"/>
                      </a:moveTo>
                      <a:cubicBezTo>
                        <a:pt x="41379" y="9140"/>
                        <a:pt x="37199" y="9140"/>
                        <a:pt x="33019" y="9140"/>
                      </a:cubicBezTo>
                      <a:cubicBezTo>
                        <a:pt x="32235" y="9140"/>
                        <a:pt x="29883" y="9401"/>
                        <a:pt x="29361" y="9140"/>
                      </a:cubicBezTo>
                      <a:cubicBezTo>
                        <a:pt x="26488" y="9662"/>
                        <a:pt x="23614" y="9924"/>
                        <a:pt x="20740" y="10708"/>
                      </a:cubicBezTo>
                      <a:cubicBezTo>
                        <a:pt x="18911" y="11230"/>
                        <a:pt x="16560" y="12536"/>
                        <a:pt x="14731" y="10969"/>
                      </a:cubicBezTo>
                      <a:cubicBezTo>
                        <a:pt x="12380" y="9140"/>
                        <a:pt x="12641" y="4437"/>
                        <a:pt x="10812" y="1825"/>
                      </a:cubicBezTo>
                      <a:cubicBezTo>
                        <a:pt x="8722" y="-1049"/>
                        <a:pt x="5587" y="-265"/>
                        <a:pt x="3497" y="2347"/>
                      </a:cubicBezTo>
                      <a:cubicBezTo>
                        <a:pt x="1145" y="5221"/>
                        <a:pt x="-422" y="9924"/>
                        <a:pt x="101" y="13843"/>
                      </a:cubicBezTo>
                      <a:cubicBezTo>
                        <a:pt x="623" y="18023"/>
                        <a:pt x="4281" y="19851"/>
                        <a:pt x="7938" y="21419"/>
                      </a:cubicBezTo>
                      <a:cubicBezTo>
                        <a:pt x="11857" y="22986"/>
                        <a:pt x="16037" y="24554"/>
                        <a:pt x="19956" y="26383"/>
                      </a:cubicBezTo>
                      <a:cubicBezTo>
                        <a:pt x="24136" y="27950"/>
                        <a:pt x="28316" y="29518"/>
                        <a:pt x="32496" y="31085"/>
                      </a:cubicBezTo>
                      <a:cubicBezTo>
                        <a:pt x="36676" y="32653"/>
                        <a:pt x="40857" y="34743"/>
                        <a:pt x="45298" y="36049"/>
                      </a:cubicBezTo>
                      <a:cubicBezTo>
                        <a:pt x="49478" y="37094"/>
                        <a:pt x="53658" y="36833"/>
                        <a:pt x="57838" y="36833"/>
                      </a:cubicBezTo>
                      <a:cubicBezTo>
                        <a:pt x="62540" y="36833"/>
                        <a:pt x="66982" y="36833"/>
                        <a:pt x="71684" y="36833"/>
                      </a:cubicBezTo>
                      <a:cubicBezTo>
                        <a:pt x="75603" y="36572"/>
                        <a:pt x="79261" y="35788"/>
                        <a:pt x="83180" y="35265"/>
                      </a:cubicBezTo>
                      <a:cubicBezTo>
                        <a:pt x="86576" y="34743"/>
                        <a:pt x="89711" y="34743"/>
                        <a:pt x="92846" y="33175"/>
                      </a:cubicBezTo>
                      <a:cubicBezTo>
                        <a:pt x="96243" y="31085"/>
                        <a:pt x="99900" y="27428"/>
                        <a:pt x="100945" y="23509"/>
                      </a:cubicBezTo>
                      <a:cubicBezTo>
                        <a:pt x="101990" y="19329"/>
                        <a:pt x="97810" y="19590"/>
                        <a:pt x="94936" y="20113"/>
                      </a:cubicBezTo>
                      <a:cubicBezTo>
                        <a:pt x="91278" y="20635"/>
                        <a:pt x="87359" y="21680"/>
                        <a:pt x="83702" y="20374"/>
                      </a:cubicBezTo>
                      <a:cubicBezTo>
                        <a:pt x="80567" y="19068"/>
                        <a:pt x="77693" y="17239"/>
                        <a:pt x="74036" y="16716"/>
                      </a:cubicBezTo>
                      <a:cubicBezTo>
                        <a:pt x="67243" y="15671"/>
                        <a:pt x="58099" y="20374"/>
                        <a:pt x="51829" y="15933"/>
                      </a:cubicBezTo>
                      <a:cubicBezTo>
                        <a:pt x="49478" y="13581"/>
                        <a:pt x="47910" y="11491"/>
                        <a:pt x="45298" y="104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" name="Graphic 3">
                <a:extLst>
                  <a:ext uri="{FF2B5EF4-FFF2-40B4-BE49-F238E27FC236}">
                    <a16:creationId xmlns:a16="http://schemas.microsoft.com/office/drawing/2014/main" id="{032DA710-0B37-263F-2777-E67F7776E7AA}"/>
                  </a:ext>
                </a:extLst>
              </p:cNvPr>
              <p:cNvGrpSpPr/>
              <p:nvPr/>
            </p:nvGrpSpPr>
            <p:grpSpPr>
              <a:xfrm>
                <a:off x="8002395" y="2182554"/>
                <a:ext cx="906352" cy="1217534"/>
                <a:chOff x="8002395" y="2182554"/>
                <a:chExt cx="906352" cy="1217534"/>
              </a:xfrm>
              <a:solidFill>
                <a:srgbClr val="D5D7D8"/>
              </a:solidFill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EEBF6A5C-6B80-67A8-043F-36B456D45AAD}"/>
                    </a:ext>
                  </a:extLst>
                </p:cNvPr>
                <p:cNvSpPr/>
                <p:nvPr/>
              </p:nvSpPr>
              <p:spPr>
                <a:xfrm>
                  <a:off x="8322767" y="2207818"/>
                  <a:ext cx="7904" cy="5601"/>
                </a:xfrm>
                <a:custGeom>
                  <a:avLst/>
                  <a:gdLst>
                    <a:gd name="connsiteX0" fmla="*/ 1373 w 7904"/>
                    <a:gd name="connsiteY0" fmla="*/ 51 h 5601"/>
                    <a:gd name="connsiteX1" fmla="*/ 4247 w 7904"/>
                    <a:gd name="connsiteY1" fmla="*/ 1880 h 5601"/>
                    <a:gd name="connsiteX2" fmla="*/ 7904 w 7904"/>
                    <a:gd name="connsiteY2" fmla="*/ 3709 h 5601"/>
                    <a:gd name="connsiteX3" fmla="*/ 2941 w 7904"/>
                    <a:gd name="connsiteY3" fmla="*/ 5538 h 5601"/>
                    <a:gd name="connsiteX4" fmla="*/ 67 w 7904"/>
                    <a:gd name="connsiteY4" fmla="*/ 1358 h 5601"/>
                    <a:gd name="connsiteX5" fmla="*/ 1373 w 7904"/>
                    <a:gd name="connsiteY5" fmla="*/ 51 h 5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4" h="5601">
                      <a:moveTo>
                        <a:pt x="1373" y="51"/>
                      </a:moveTo>
                      <a:cubicBezTo>
                        <a:pt x="2418" y="574"/>
                        <a:pt x="2679" y="1619"/>
                        <a:pt x="4247" y="1880"/>
                      </a:cubicBezTo>
                      <a:cubicBezTo>
                        <a:pt x="5553" y="1880"/>
                        <a:pt x="7643" y="1880"/>
                        <a:pt x="7904" y="3709"/>
                      </a:cubicBezTo>
                      <a:cubicBezTo>
                        <a:pt x="7904" y="5276"/>
                        <a:pt x="3985" y="5799"/>
                        <a:pt x="2941" y="5538"/>
                      </a:cubicBezTo>
                      <a:cubicBezTo>
                        <a:pt x="1634" y="5015"/>
                        <a:pt x="-195" y="2925"/>
                        <a:pt x="67" y="1358"/>
                      </a:cubicBezTo>
                      <a:cubicBezTo>
                        <a:pt x="-195" y="574"/>
                        <a:pt x="328" y="-210"/>
                        <a:pt x="1373" y="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63D0D827-ACA2-11B3-824C-A78D29E739A3}"/>
                    </a:ext>
                  </a:extLst>
                </p:cNvPr>
                <p:cNvSpPr/>
                <p:nvPr/>
              </p:nvSpPr>
              <p:spPr>
                <a:xfrm>
                  <a:off x="8345840" y="2212310"/>
                  <a:ext cx="6892" cy="3773"/>
                </a:xfrm>
                <a:custGeom>
                  <a:avLst/>
                  <a:gdLst>
                    <a:gd name="connsiteX0" fmla="*/ 1290 w 6892"/>
                    <a:gd name="connsiteY0" fmla="*/ 0 h 3773"/>
                    <a:gd name="connsiteX1" fmla="*/ 2596 w 6892"/>
                    <a:gd name="connsiteY1" fmla="*/ 523 h 3773"/>
                    <a:gd name="connsiteX2" fmla="*/ 5731 w 6892"/>
                    <a:gd name="connsiteY2" fmla="*/ 784 h 3773"/>
                    <a:gd name="connsiteX3" fmla="*/ 6515 w 6892"/>
                    <a:gd name="connsiteY3" fmla="*/ 2874 h 3773"/>
                    <a:gd name="connsiteX4" fmla="*/ 3641 w 6892"/>
                    <a:gd name="connsiteY4" fmla="*/ 3658 h 3773"/>
                    <a:gd name="connsiteX5" fmla="*/ 1290 w 6892"/>
                    <a:gd name="connsiteY5" fmla="*/ 3658 h 3773"/>
                    <a:gd name="connsiteX6" fmla="*/ 1290 w 6892"/>
                    <a:gd name="connsiteY6" fmla="*/ 0 h 3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92" h="3773">
                      <a:moveTo>
                        <a:pt x="1290" y="0"/>
                      </a:moveTo>
                      <a:cubicBezTo>
                        <a:pt x="2074" y="0"/>
                        <a:pt x="2074" y="261"/>
                        <a:pt x="2596" y="523"/>
                      </a:cubicBezTo>
                      <a:cubicBezTo>
                        <a:pt x="3380" y="1045"/>
                        <a:pt x="4687" y="523"/>
                        <a:pt x="5731" y="784"/>
                      </a:cubicBezTo>
                      <a:cubicBezTo>
                        <a:pt x="6776" y="1045"/>
                        <a:pt x="7299" y="2090"/>
                        <a:pt x="6515" y="2874"/>
                      </a:cubicBezTo>
                      <a:cubicBezTo>
                        <a:pt x="5993" y="3658"/>
                        <a:pt x="4687" y="3658"/>
                        <a:pt x="3641" y="3658"/>
                      </a:cubicBezTo>
                      <a:cubicBezTo>
                        <a:pt x="2857" y="3658"/>
                        <a:pt x="2074" y="3919"/>
                        <a:pt x="1290" y="3658"/>
                      </a:cubicBezTo>
                      <a:cubicBezTo>
                        <a:pt x="-16" y="3135"/>
                        <a:pt x="-800" y="261"/>
                        <a:pt x="1290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2050EA75-9C79-C144-3DA4-BB9E84CDE656}"/>
                    </a:ext>
                  </a:extLst>
                </p:cNvPr>
                <p:cNvSpPr/>
                <p:nvPr/>
              </p:nvSpPr>
              <p:spPr>
                <a:xfrm>
                  <a:off x="8362895" y="2216419"/>
                  <a:ext cx="6492" cy="4773"/>
                </a:xfrm>
                <a:custGeom>
                  <a:avLst/>
                  <a:gdLst>
                    <a:gd name="connsiteX0" fmla="*/ 433 w 6492"/>
                    <a:gd name="connsiteY0" fmla="*/ 3990 h 4773"/>
                    <a:gd name="connsiteX1" fmla="*/ 171 w 6492"/>
                    <a:gd name="connsiteY1" fmla="*/ 1377 h 4773"/>
                    <a:gd name="connsiteX2" fmla="*/ 955 w 6492"/>
                    <a:gd name="connsiteY2" fmla="*/ 71 h 4773"/>
                    <a:gd name="connsiteX3" fmla="*/ 2261 w 6492"/>
                    <a:gd name="connsiteY3" fmla="*/ 594 h 4773"/>
                    <a:gd name="connsiteX4" fmla="*/ 3568 w 6492"/>
                    <a:gd name="connsiteY4" fmla="*/ 855 h 4773"/>
                    <a:gd name="connsiteX5" fmla="*/ 5136 w 6492"/>
                    <a:gd name="connsiteY5" fmla="*/ 1377 h 4773"/>
                    <a:gd name="connsiteX6" fmla="*/ 6442 w 6492"/>
                    <a:gd name="connsiteY6" fmla="*/ 3206 h 4773"/>
                    <a:gd name="connsiteX7" fmla="*/ 4090 w 6492"/>
                    <a:gd name="connsiteY7" fmla="*/ 4774 h 4773"/>
                    <a:gd name="connsiteX8" fmla="*/ 3307 w 6492"/>
                    <a:gd name="connsiteY8" fmla="*/ 4774 h 4773"/>
                    <a:gd name="connsiteX9" fmla="*/ 2523 w 6492"/>
                    <a:gd name="connsiteY9" fmla="*/ 4774 h 4773"/>
                    <a:gd name="connsiteX10" fmla="*/ 433 w 6492"/>
                    <a:gd name="connsiteY10" fmla="*/ 3990 h 4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492" h="4773">
                      <a:moveTo>
                        <a:pt x="433" y="3990"/>
                      </a:moveTo>
                      <a:cubicBezTo>
                        <a:pt x="-90" y="3206"/>
                        <a:pt x="-90" y="2161"/>
                        <a:pt x="171" y="1377"/>
                      </a:cubicBezTo>
                      <a:cubicBezTo>
                        <a:pt x="171" y="855"/>
                        <a:pt x="433" y="71"/>
                        <a:pt x="955" y="71"/>
                      </a:cubicBezTo>
                      <a:cubicBezTo>
                        <a:pt x="1478" y="-190"/>
                        <a:pt x="1739" y="332"/>
                        <a:pt x="2261" y="594"/>
                      </a:cubicBezTo>
                      <a:cubicBezTo>
                        <a:pt x="2784" y="855"/>
                        <a:pt x="3045" y="855"/>
                        <a:pt x="3568" y="855"/>
                      </a:cubicBezTo>
                      <a:cubicBezTo>
                        <a:pt x="4090" y="855"/>
                        <a:pt x="4613" y="1116"/>
                        <a:pt x="5136" y="1377"/>
                      </a:cubicBezTo>
                      <a:cubicBezTo>
                        <a:pt x="5919" y="1639"/>
                        <a:pt x="6703" y="2161"/>
                        <a:pt x="6442" y="3206"/>
                      </a:cubicBezTo>
                      <a:cubicBezTo>
                        <a:pt x="6180" y="3990"/>
                        <a:pt x="4874" y="4513"/>
                        <a:pt x="4090" y="4774"/>
                      </a:cubicBezTo>
                      <a:cubicBezTo>
                        <a:pt x="4090" y="4774"/>
                        <a:pt x="3307" y="4774"/>
                        <a:pt x="3307" y="4774"/>
                      </a:cubicBezTo>
                      <a:cubicBezTo>
                        <a:pt x="3045" y="4774"/>
                        <a:pt x="2784" y="4774"/>
                        <a:pt x="2523" y="4774"/>
                      </a:cubicBezTo>
                      <a:cubicBezTo>
                        <a:pt x="1739" y="4513"/>
                        <a:pt x="955" y="4251"/>
                        <a:pt x="433" y="39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779EB2A5-1098-6465-8A5B-469B8FF5FC43}"/>
                    </a:ext>
                  </a:extLst>
                </p:cNvPr>
                <p:cNvSpPr/>
                <p:nvPr/>
              </p:nvSpPr>
              <p:spPr>
                <a:xfrm>
                  <a:off x="8715684" y="2182554"/>
                  <a:ext cx="83939" cy="31008"/>
                </a:xfrm>
                <a:custGeom>
                  <a:avLst/>
                  <a:gdLst>
                    <a:gd name="connsiteX0" fmla="*/ 27770 w 83939"/>
                    <a:gd name="connsiteY0" fmla="*/ 22180 h 31008"/>
                    <a:gd name="connsiteX1" fmla="*/ 31166 w 83939"/>
                    <a:gd name="connsiteY1" fmla="*/ 21396 h 31008"/>
                    <a:gd name="connsiteX2" fmla="*/ 34563 w 83939"/>
                    <a:gd name="connsiteY2" fmla="*/ 22702 h 31008"/>
                    <a:gd name="connsiteX3" fmla="*/ 48148 w 83939"/>
                    <a:gd name="connsiteY3" fmla="*/ 25837 h 31008"/>
                    <a:gd name="connsiteX4" fmla="*/ 56508 w 83939"/>
                    <a:gd name="connsiteY4" fmla="*/ 26360 h 31008"/>
                    <a:gd name="connsiteX5" fmla="*/ 62517 w 83939"/>
                    <a:gd name="connsiteY5" fmla="*/ 22441 h 31008"/>
                    <a:gd name="connsiteX6" fmla="*/ 69832 w 83939"/>
                    <a:gd name="connsiteY6" fmla="*/ 21918 h 31008"/>
                    <a:gd name="connsiteX7" fmla="*/ 74273 w 83939"/>
                    <a:gd name="connsiteY7" fmla="*/ 22441 h 31008"/>
                    <a:gd name="connsiteX8" fmla="*/ 79237 w 83939"/>
                    <a:gd name="connsiteY8" fmla="*/ 18000 h 31008"/>
                    <a:gd name="connsiteX9" fmla="*/ 83940 w 83939"/>
                    <a:gd name="connsiteY9" fmla="*/ 14603 h 31008"/>
                    <a:gd name="connsiteX10" fmla="*/ 66958 w 83939"/>
                    <a:gd name="connsiteY10" fmla="*/ 2324 h 31008"/>
                    <a:gd name="connsiteX11" fmla="*/ 43445 w 83939"/>
                    <a:gd name="connsiteY11" fmla="*/ 234 h 31008"/>
                    <a:gd name="connsiteX12" fmla="*/ 31950 w 83939"/>
                    <a:gd name="connsiteY12" fmla="*/ 2063 h 31008"/>
                    <a:gd name="connsiteX13" fmla="*/ 20977 w 83939"/>
                    <a:gd name="connsiteY13" fmla="*/ 5721 h 31008"/>
                    <a:gd name="connsiteX14" fmla="*/ 13401 w 83939"/>
                    <a:gd name="connsiteY14" fmla="*/ 13558 h 31008"/>
                    <a:gd name="connsiteX15" fmla="*/ 3212 w 83939"/>
                    <a:gd name="connsiteY15" fmla="*/ 19045 h 31008"/>
                    <a:gd name="connsiteX16" fmla="*/ 2167 w 83939"/>
                    <a:gd name="connsiteY16" fmla="*/ 28972 h 31008"/>
                    <a:gd name="connsiteX17" fmla="*/ 9744 w 83939"/>
                    <a:gd name="connsiteY17" fmla="*/ 30540 h 31008"/>
                    <a:gd name="connsiteX18" fmla="*/ 15230 w 83939"/>
                    <a:gd name="connsiteY18" fmla="*/ 29233 h 31008"/>
                    <a:gd name="connsiteX19" fmla="*/ 20716 w 83939"/>
                    <a:gd name="connsiteY19" fmla="*/ 26882 h 31008"/>
                    <a:gd name="connsiteX20" fmla="*/ 24896 w 83939"/>
                    <a:gd name="connsiteY20" fmla="*/ 25837 h 31008"/>
                    <a:gd name="connsiteX21" fmla="*/ 27770 w 83939"/>
                    <a:gd name="connsiteY21" fmla="*/ 22180 h 31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3939" h="31008">
                      <a:moveTo>
                        <a:pt x="27770" y="22180"/>
                      </a:moveTo>
                      <a:cubicBezTo>
                        <a:pt x="28815" y="21657"/>
                        <a:pt x="30121" y="21657"/>
                        <a:pt x="31166" y="21396"/>
                      </a:cubicBezTo>
                      <a:cubicBezTo>
                        <a:pt x="32733" y="21396"/>
                        <a:pt x="32995" y="21657"/>
                        <a:pt x="34563" y="22702"/>
                      </a:cubicBezTo>
                      <a:cubicBezTo>
                        <a:pt x="38742" y="25053"/>
                        <a:pt x="43445" y="25576"/>
                        <a:pt x="48148" y="25837"/>
                      </a:cubicBezTo>
                      <a:cubicBezTo>
                        <a:pt x="51021" y="26098"/>
                        <a:pt x="53634" y="26360"/>
                        <a:pt x="56508" y="26360"/>
                      </a:cubicBezTo>
                      <a:cubicBezTo>
                        <a:pt x="59382" y="26360"/>
                        <a:pt x="60427" y="24008"/>
                        <a:pt x="62517" y="22441"/>
                      </a:cubicBezTo>
                      <a:cubicBezTo>
                        <a:pt x="64607" y="20873"/>
                        <a:pt x="67481" y="20873"/>
                        <a:pt x="69832" y="21918"/>
                      </a:cubicBezTo>
                      <a:cubicBezTo>
                        <a:pt x="71661" y="22702"/>
                        <a:pt x="72445" y="23747"/>
                        <a:pt x="74273" y="22441"/>
                      </a:cubicBezTo>
                      <a:cubicBezTo>
                        <a:pt x="76102" y="21135"/>
                        <a:pt x="77408" y="19306"/>
                        <a:pt x="79237" y="18000"/>
                      </a:cubicBezTo>
                      <a:cubicBezTo>
                        <a:pt x="80543" y="16955"/>
                        <a:pt x="82111" y="15126"/>
                        <a:pt x="83940" y="14603"/>
                      </a:cubicBezTo>
                      <a:cubicBezTo>
                        <a:pt x="81066" y="6766"/>
                        <a:pt x="74796" y="3892"/>
                        <a:pt x="66958" y="2324"/>
                      </a:cubicBezTo>
                      <a:cubicBezTo>
                        <a:pt x="59120" y="757"/>
                        <a:pt x="51283" y="-549"/>
                        <a:pt x="43445" y="234"/>
                      </a:cubicBezTo>
                      <a:cubicBezTo>
                        <a:pt x="39526" y="757"/>
                        <a:pt x="35869" y="1279"/>
                        <a:pt x="31950" y="2063"/>
                      </a:cubicBezTo>
                      <a:cubicBezTo>
                        <a:pt x="28031" y="2586"/>
                        <a:pt x="24113" y="3369"/>
                        <a:pt x="20977" y="5721"/>
                      </a:cubicBezTo>
                      <a:cubicBezTo>
                        <a:pt x="17842" y="7811"/>
                        <a:pt x="16013" y="11207"/>
                        <a:pt x="13401" y="13558"/>
                      </a:cubicBezTo>
                      <a:cubicBezTo>
                        <a:pt x="10527" y="16171"/>
                        <a:pt x="6608" y="16955"/>
                        <a:pt x="3212" y="19045"/>
                      </a:cubicBezTo>
                      <a:cubicBezTo>
                        <a:pt x="-446" y="21396"/>
                        <a:pt x="-1230" y="25837"/>
                        <a:pt x="2167" y="28972"/>
                      </a:cubicBezTo>
                      <a:cubicBezTo>
                        <a:pt x="4518" y="31323"/>
                        <a:pt x="6870" y="31323"/>
                        <a:pt x="9744" y="30540"/>
                      </a:cubicBezTo>
                      <a:cubicBezTo>
                        <a:pt x="11572" y="30017"/>
                        <a:pt x="13401" y="29756"/>
                        <a:pt x="15230" y="29233"/>
                      </a:cubicBezTo>
                      <a:cubicBezTo>
                        <a:pt x="17058" y="28711"/>
                        <a:pt x="18888" y="27405"/>
                        <a:pt x="20716" y="26882"/>
                      </a:cubicBezTo>
                      <a:cubicBezTo>
                        <a:pt x="22283" y="26621"/>
                        <a:pt x="23590" y="26882"/>
                        <a:pt x="24896" y="25837"/>
                      </a:cubicBezTo>
                      <a:cubicBezTo>
                        <a:pt x="25419" y="24792"/>
                        <a:pt x="26202" y="22963"/>
                        <a:pt x="27770" y="22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A039DA22-74BD-A43A-4C57-86343CC5215E}"/>
                    </a:ext>
                  </a:extLst>
                </p:cNvPr>
                <p:cNvSpPr/>
                <p:nvPr/>
              </p:nvSpPr>
              <p:spPr>
                <a:xfrm>
                  <a:off x="8389948" y="2619509"/>
                  <a:ext cx="25614" cy="25478"/>
                </a:xfrm>
                <a:custGeom>
                  <a:avLst/>
                  <a:gdLst>
                    <a:gd name="connsiteX0" fmla="*/ 12830 w 25614"/>
                    <a:gd name="connsiteY0" fmla="*/ 20213 h 25478"/>
                    <a:gd name="connsiteX1" fmla="*/ 11001 w 25614"/>
                    <a:gd name="connsiteY1" fmla="*/ 20997 h 25478"/>
                    <a:gd name="connsiteX2" fmla="*/ 7605 w 25614"/>
                    <a:gd name="connsiteY2" fmla="*/ 22041 h 25478"/>
                    <a:gd name="connsiteX3" fmla="*/ 4208 w 25614"/>
                    <a:gd name="connsiteY3" fmla="*/ 23870 h 25478"/>
                    <a:gd name="connsiteX4" fmla="*/ 1334 w 25614"/>
                    <a:gd name="connsiteY4" fmla="*/ 25438 h 25478"/>
                    <a:gd name="connsiteX5" fmla="*/ 3163 w 25614"/>
                    <a:gd name="connsiteY5" fmla="*/ 18907 h 25478"/>
                    <a:gd name="connsiteX6" fmla="*/ 6821 w 25614"/>
                    <a:gd name="connsiteY6" fmla="*/ 11853 h 25478"/>
                    <a:gd name="connsiteX7" fmla="*/ 7082 w 25614"/>
                    <a:gd name="connsiteY7" fmla="*/ 7672 h 25478"/>
                    <a:gd name="connsiteX8" fmla="*/ 5515 w 25614"/>
                    <a:gd name="connsiteY8" fmla="*/ 4276 h 25478"/>
                    <a:gd name="connsiteX9" fmla="*/ 13091 w 25614"/>
                    <a:gd name="connsiteY9" fmla="*/ 3754 h 25478"/>
                    <a:gd name="connsiteX10" fmla="*/ 19622 w 25614"/>
                    <a:gd name="connsiteY10" fmla="*/ 357 h 25478"/>
                    <a:gd name="connsiteX11" fmla="*/ 24325 w 25614"/>
                    <a:gd name="connsiteY11" fmla="*/ 3492 h 25478"/>
                    <a:gd name="connsiteX12" fmla="*/ 25370 w 25614"/>
                    <a:gd name="connsiteY12" fmla="*/ 10285 h 25478"/>
                    <a:gd name="connsiteX13" fmla="*/ 21974 w 25614"/>
                    <a:gd name="connsiteY13" fmla="*/ 15771 h 25478"/>
                    <a:gd name="connsiteX14" fmla="*/ 20929 w 25614"/>
                    <a:gd name="connsiteY14" fmla="*/ 16555 h 25478"/>
                    <a:gd name="connsiteX15" fmla="*/ 17794 w 25614"/>
                    <a:gd name="connsiteY15" fmla="*/ 18645 h 25478"/>
                    <a:gd name="connsiteX16" fmla="*/ 12830 w 25614"/>
                    <a:gd name="connsiteY16" fmla="*/ 20213 h 25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614" h="25478">
                      <a:moveTo>
                        <a:pt x="12830" y="20213"/>
                      </a:moveTo>
                      <a:cubicBezTo>
                        <a:pt x="12307" y="20474"/>
                        <a:pt x="11785" y="20997"/>
                        <a:pt x="11001" y="20997"/>
                      </a:cubicBezTo>
                      <a:cubicBezTo>
                        <a:pt x="9956" y="21258"/>
                        <a:pt x="8650" y="21519"/>
                        <a:pt x="7605" y="22041"/>
                      </a:cubicBezTo>
                      <a:cubicBezTo>
                        <a:pt x="6560" y="22564"/>
                        <a:pt x="5253" y="23348"/>
                        <a:pt x="4208" y="23870"/>
                      </a:cubicBezTo>
                      <a:cubicBezTo>
                        <a:pt x="3163" y="24654"/>
                        <a:pt x="2641" y="25699"/>
                        <a:pt x="1334" y="25438"/>
                      </a:cubicBezTo>
                      <a:cubicBezTo>
                        <a:pt x="-2323" y="24915"/>
                        <a:pt x="2641" y="20213"/>
                        <a:pt x="3163" y="18907"/>
                      </a:cubicBezTo>
                      <a:cubicBezTo>
                        <a:pt x="4208" y="16555"/>
                        <a:pt x="6037" y="14465"/>
                        <a:pt x="6821" y="11853"/>
                      </a:cubicBezTo>
                      <a:cubicBezTo>
                        <a:pt x="7082" y="10546"/>
                        <a:pt x="7605" y="8979"/>
                        <a:pt x="7082" y="7672"/>
                      </a:cubicBezTo>
                      <a:cubicBezTo>
                        <a:pt x="6299" y="6366"/>
                        <a:pt x="5253" y="6105"/>
                        <a:pt x="5515" y="4276"/>
                      </a:cubicBezTo>
                      <a:cubicBezTo>
                        <a:pt x="8127" y="3754"/>
                        <a:pt x="10740" y="4538"/>
                        <a:pt x="13091" y="3754"/>
                      </a:cubicBezTo>
                      <a:cubicBezTo>
                        <a:pt x="15443" y="3231"/>
                        <a:pt x="17271" y="1141"/>
                        <a:pt x="19622" y="357"/>
                      </a:cubicBezTo>
                      <a:cubicBezTo>
                        <a:pt x="22496" y="-688"/>
                        <a:pt x="23803" y="619"/>
                        <a:pt x="24325" y="3492"/>
                      </a:cubicBezTo>
                      <a:cubicBezTo>
                        <a:pt x="24847" y="5582"/>
                        <a:pt x="26154" y="8456"/>
                        <a:pt x="25370" y="10285"/>
                      </a:cubicBezTo>
                      <a:cubicBezTo>
                        <a:pt x="24847" y="11853"/>
                        <a:pt x="23541" y="14726"/>
                        <a:pt x="21974" y="15771"/>
                      </a:cubicBezTo>
                      <a:cubicBezTo>
                        <a:pt x="21712" y="16033"/>
                        <a:pt x="21451" y="16294"/>
                        <a:pt x="20929" y="16555"/>
                      </a:cubicBezTo>
                      <a:cubicBezTo>
                        <a:pt x="19884" y="17339"/>
                        <a:pt x="19100" y="18384"/>
                        <a:pt x="17794" y="18645"/>
                      </a:cubicBezTo>
                      <a:cubicBezTo>
                        <a:pt x="16226" y="19690"/>
                        <a:pt x="14397" y="19429"/>
                        <a:pt x="12830" y="202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25E47427-7169-05AB-8470-F987A13A4647}"/>
                    </a:ext>
                  </a:extLst>
                </p:cNvPr>
                <p:cNvSpPr/>
                <p:nvPr/>
              </p:nvSpPr>
              <p:spPr>
                <a:xfrm>
                  <a:off x="8440120" y="2741749"/>
                  <a:ext cx="20676" cy="20648"/>
                </a:xfrm>
                <a:custGeom>
                  <a:avLst/>
                  <a:gdLst>
                    <a:gd name="connsiteX0" fmla="*/ 10728 w 20676"/>
                    <a:gd name="connsiteY0" fmla="*/ 6394 h 20648"/>
                    <a:gd name="connsiteX1" fmla="*/ 14125 w 20676"/>
                    <a:gd name="connsiteY1" fmla="*/ 10574 h 20648"/>
                    <a:gd name="connsiteX2" fmla="*/ 17782 w 20676"/>
                    <a:gd name="connsiteY2" fmla="*/ 14754 h 20648"/>
                    <a:gd name="connsiteX3" fmla="*/ 20656 w 20676"/>
                    <a:gd name="connsiteY3" fmla="*/ 18934 h 20648"/>
                    <a:gd name="connsiteX4" fmla="*/ 15170 w 20676"/>
                    <a:gd name="connsiteY4" fmla="*/ 18150 h 20648"/>
                    <a:gd name="connsiteX5" fmla="*/ 3675 w 20676"/>
                    <a:gd name="connsiteY5" fmla="*/ 5871 h 20648"/>
                    <a:gd name="connsiteX6" fmla="*/ 17 w 20676"/>
                    <a:gd name="connsiteY6" fmla="*/ 1691 h 20648"/>
                    <a:gd name="connsiteX7" fmla="*/ 5503 w 20676"/>
                    <a:gd name="connsiteY7" fmla="*/ 124 h 20648"/>
                    <a:gd name="connsiteX8" fmla="*/ 9161 w 20676"/>
                    <a:gd name="connsiteY8" fmla="*/ 1952 h 20648"/>
                    <a:gd name="connsiteX9" fmla="*/ 10728 w 20676"/>
                    <a:gd name="connsiteY9" fmla="*/ 6394 h 20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76" h="20648">
                      <a:moveTo>
                        <a:pt x="10728" y="6394"/>
                      </a:moveTo>
                      <a:cubicBezTo>
                        <a:pt x="11773" y="7700"/>
                        <a:pt x="12819" y="9268"/>
                        <a:pt x="14125" y="10574"/>
                      </a:cubicBezTo>
                      <a:cubicBezTo>
                        <a:pt x="15431" y="11880"/>
                        <a:pt x="16476" y="13186"/>
                        <a:pt x="17782" y="14754"/>
                      </a:cubicBezTo>
                      <a:cubicBezTo>
                        <a:pt x="18566" y="16060"/>
                        <a:pt x="20917" y="17366"/>
                        <a:pt x="20656" y="18934"/>
                      </a:cubicBezTo>
                      <a:cubicBezTo>
                        <a:pt x="20395" y="22591"/>
                        <a:pt x="16476" y="19456"/>
                        <a:pt x="15170" y="18150"/>
                      </a:cubicBezTo>
                      <a:cubicBezTo>
                        <a:pt x="10990" y="14231"/>
                        <a:pt x="8116" y="9529"/>
                        <a:pt x="3675" y="5871"/>
                      </a:cubicBezTo>
                      <a:cubicBezTo>
                        <a:pt x="2629" y="5088"/>
                        <a:pt x="-244" y="3259"/>
                        <a:pt x="17" y="1691"/>
                      </a:cubicBezTo>
                      <a:cubicBezTo>
                        <a:pt x="278" y="-138"/>
                        <a:pt x="4197" y="-138"/>
                        <a:pt x="5503" y="124"/>
                      </a:cubicBezTo>
                      <a:cubicBezTo>
                        <a:pt x="7071" y="385"/>
                        <a:pt x="8377" y="907"/>
                        <a:pt x="9161" y="1952"/>
                      </a:cubicBezTo>
                      <a:cubicBezTo>
                        <a:pt x="10206" y="3520"/>
                        <a:pt x="9944" y="5088"/>
                        <a:pt x="10728" y="63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4594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2" name="Graphic 3">
                  <a:extLst>
                    <a:ext uri="{FF2B5EF4-FFF2-40B4-BE49-F238E27FC236}">
                      <a16:creationId xmlns:a16="http://schemas.microsoft.com/office/drawing/2014/main" id="{1C815197-998C-DD41-8529-AAA38D172925}"/>
                    </a:ext>
                  </a:extLst>
                </p:cNvPr>
                <p:cNvGrpSpPr/>
                <p:nvPr/>
              </p:nvGrpSpPr>
              <p:grpSpPr>
                <a:xfrm>
                  <a:off x="8002395" y="2876465"/>
                  <a:ext cx="259587" cy="264125"/>
                  <a:chOff x="8002395" y="2876465"/>
                  <a:chExt cx="259587" cy="264125"/>
                </a:xfrm>
                <a:solidFill>
                  <a:srgbClr val="D5D7D8"/>
                </a:solidFill>
              </p:grpSpPr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DEBD0FD6-952B-03BE-4809-C71F4D9AA436}"/>
                      </a:ext>
                    </a:extLst>
                  </p:cNvPr>
                  <p:cNvSpPr/>
                  <p:nvPr/>
                </p:nvSpPr>
                <p:spPr>
                  <a:xfrm>
                    <a:off x="8210540" y="2876465"/>
                    <a:ext cx="20188" cy="19167"/>
                  </a:xfrm>
                  <a:custGeom>
                    <a:avLst/>
                    <a:gdLst>
                      <a:gd name="connsiteX0" fmla="*/ 6485 w 20188"/>
                      <a:gd name="connsiteY0" fmla="*/ 17980 h 19167"/>
                      <a:gd name="connsiteX1" fmla="*/ 999 w 20188"/>
                      <a:gd name="connsiteY1" fmla="*/ 19025 h 19167"/>
                      <a:gd name="connsiteX2" fmla="*/ 1260 w 20188"/>
                      <a:gd name="connsiteY2" fmla="*/ 15106 h 19167"/>
                      <a:gd name="connsiteX3" fmla="*/ 6224 w 20188"/>
                      <a:gd name="connsiteY3" fmla="*/ 12755 h 19167"/>
                      <a:gd name="connsiteX4" fmla="*/ 10666 w 20188"/>
                      <a:gd name="connsiteY4" fmla="*/ 8836 h 19167"/>
                      <a:gd name="connsiteX5" fmla="*/ 15629 w 20188"/>
                      <a:gd name="connsiteY5" fmla="*/ 1260 h 19167"/>
                      <a:gd name="connsiteX6" fmla="*/ 19287 w 20188"/>
                      <a:gd name="connsiteY6" fmla="*/ 5440 h 19167"/>
                      <a:gd name="connsiteX7" fmla="*/ 13801 w 20188"/>
                      <a:gd name="connsiteY7" fmla="*/ 13800 h 19167"/>
                      <a:gd name="connsiteX8" fmla="*/ 10666 w 20188"/>
                      <a:gd name="connsiteY8" fmla="*/ 15106 h 19167"/>
                      <a:gd name="connsiteX9" fmla="*/ 6485 w 20188"/>
                      <a:gd name="connsiteY9" fmla="*/ 17980 h 19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0188" h="19167">
                        <a:moveTo>
                          <a:pt x="6485" y="17980"/>
                        </a:moveTo>
                        <a:cubicBezTo>
                          <a:pt x="5441" y="18502"/>
                          <a:pt x="2305" y="19547"/>
                          <a:pt x="999" y="19025"/>
                        </a:cubicBezTo>
                        <a:cubicBezTo>
                          <a:pt x="-830" y="17980"/>
                          <a:pt x="216" y="16151"/>
                          <a:pt x="1260" y="15106"/>
                        </a:cubicBezTo>
                        <a:cubicBezTo>
                          <a:pt x="2828" y="13800"/>
                          <a:pt x="4657" y="13800"/>
                          <a:pt x="6224" y="12755"/>
                        </a:cubicBezTo>
                        <a:cubicBezTo>
                          <a:pt x="7792" y="11710"/>
                          <a:pt x="9360" y="10404"/>
                          <a:pt x="10666" y="8836"/>
                        </a:cubicBezTo>
                        <a:cubicBezTo>
                          <a:pt x="12494" y="6485"/>
                          <a:pt x="13539" y="3350"/>
                          <a:pt x="15629" y="1260"/>
                        </a:cubicBezTo>
                        <a:cubicBezTo>
                          <a:pt x="19026" y="-2137"/>
                          <a:pt x="21638" y="2043"/>
                          <a:pt x="19287" y="5440"/>
                        </a:cubicBezTo>
                        <a:cubicBezTo>
                          <a:pt x="17458" y="8052"/>
                          <a:pt x="16413" y="11710"/>
                          <a:pt x="13801" y="13800"/>
                        </a:cubicBezTo>
                        <a:cubicBezTo>
                          <a:pt x="12755" y="14584"/>
                          <a:pt x="11711" y="14584"/>
                          <a:pt x="10666" y="15106"/>
                        </a:cubicBezTo>
                        <a:cubicBezTo>
                          <a:pt x="9098" y="16151"/>
                          <a:pt x="7792" y="17196"/>
                          <a:pt x="6485" y="1798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F42481D6-1FB8-E804-E5AC-FBF4E78F9E2E}"/>
                      </a:ext>
                    </a:extLst>
                  </p:cNvPr>
                  <p:cNvSpPr/>
                  <p:nvPr/>
                </p:nvSpPr>
                <p:spPr>
                  <a:xfrm>
                    <a:off x="8196197" y="2905882"/>
                    <a:ext cx="9594" cy="12368"/>
                  </a:xfrm>
                  <a:custGeom>
                    <a:avLst/>
                    <a:gdLst>
                      <a:gd name="connsiteX0" fmla="*/ 9594 w 9594"/>
                      <a:gd name="connsiteY0" fmla="*/ 3715 h 12368"/>
                      <a:gd name="connsiteX1" fmla="*/ 2802 w 9594"/>
                      <a:gd name="connsiteY1" fmla="*/ 12337 h 12368"/>
                      <a:gd name="connsiteX2" fmla="*/ 2540 w 9594"/>
                      <a:gd name="connsiteY2" fmla="*/ 4760 h 12368"/>
                      <a:gd name="connsiteX3" fmla="*/ 5675 w 9594"/>
                      <a:gd name="connsiteY3" fmla="*/ 58 h 12368"/>
                      <a:gd name="connsiteX4" fmla="*/ 9072 w 9594"/>
                      <a:gd name="connsiteY4" fmla="*/ 4760 h 12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94" h="12368">
                        <a:moveTo>
                          <a:pt x="9594" y="3715"/>
                        </a:moveTo>
                        <a:cubicBezTo>
                          <a:pt x="8288" y="6851"/>
                          <a:pt x="7504" y="12859"/>
                          <a:pt x="2802" y="12337"/>
                        </a:cubicBezTo>
                        <a:cubicBezTo>
                          <a:pt x="-3207" y="11553"/>
                          <a:pt x="2279" y="7634"/>
                          <a:pt x="2540" y="4760"/>
                        </a:cubicBezTo>
                        <a:cubicBezTo>
                          <a:pt x="2802" y="2409"/>
                          <a:pt x="2802" y="319"/>
                          <a:pt x="5675" y="58"/>
                        </a:cubicBezTo>
                        <a:cubicBezTo>
                          <a:pt x="8549" y="-465"/>
                          <a:pt x="8810" y="2670"/>
                          <a:pt x="9072" y="4760"/>
                        </a:cubicBezTo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42E17B8F-4214-3A35-A600-76B20CFDCC22}"/>
                      </a:ext>
                    </a:extLst>
                  </p:cNvPr>
                  <p:cNvSpPr/>
                  <p:nvPr/>
                </p:nvSpPr>
                <p:spPr>
                  <a:xfrm>
                    <a:off x="8186825" y="2926798"/>
                    <a:ext cx="5170" cy="6925"/>
                  </a:xfrm>
                  <a:custGeom>
                    <a:avLst/>
                    <a:gdLst>
                      <a:gd name="connsiteX0" fmla="*/ 679 w 5170"/>
                      <a:gd name="connsiteY0" fmla="*/ 1871 h 6925"/>
                      <a:gd name="connsiteX1" fmla="*/ 5120 w 5170"/>
                      <a:gd name="connsiteY1" fmla="*/ 2132 h 6925"/>
                      <a:gd name="connsiteX2" fmla="*/ 1463 w 5170"/>
                      <a:gd name="connsiteY2" fmla="*/ 6835 h 6925"/>
                      <a:gd name="connsiteX3" fmla="*/ 156 w 5170"/>
                      <a:gd name="connsiteY3" fmla="*/ 5528 h 6925"/>
                      <a:gd name="connsiteX4" fmla="*/ 679 w 5170"/>
                      <a:gd name="connsiteY4" fmla="*/ 1871 h 6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70" h="6925">
                        <a:moveTo>
                          <a:pt x="679" y="1871"/>
                        </a:moveTo>
                        <a:cubicBezTo>
                          <a:pt x="1985" y="303"/>
                          <a:pt x="5643" y="-1526"/>
                          <a:pt x="5120" y="2132"/>
                        </a:cubicBezTo>
                        <a:cubicBezTo>
                          <a:pt x="4859" y="3961"/>
                          <a:pt x="3291" y="6312"/>
                          <a:pt x="1463" y="6835"/>
                        </a:cubicBezTo>
                        <a:cubicBezTo>
                          <a:pt x="156" y="7096"/>
                          <a:pt x="418" y="6835"/>
                          <a:pt x="156" y="5528"/>
                        </a:cubicBezTo>
                        <a:cubicBezTo>
                          <a:pt x="-105" y="4222"/>
                          <a:pt x="-105" y="2916"/>
                          <a:pt x="679" y="187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E74CF382-362F-B869-4694-314497E9DE75}"/>
                      </a:ext>
                    </a:extLst>
                  </p:cNvPr>
                  <p:cNvSpPr/>
                  <p:nvPr/>
                </p:nvSpPr>
                <p:spPr>
                  <a:xfrm>
                    <a:off x="8166603" y="2948785"/>
                    <a:ext cx="3135" cy="3135"/>
                  </a:xfrm>
                  <a:custGeom>
                    <a:avLst/>
                    <a:gdLst>
                      <a:gd name="connsiteX0" fmla="*/ 3135 w 3135"/>
                      <a:gd name="connsiteY0" fmla="*/ 1567 h 3135"/>
                      <a:gd name="connsiteX1" fmla="*/ 1567 w 3135"/>
                      <a:gd name="connsiteY1" fmla="*/ 3135 h 3135"/>
                      <a:gd name="connsiteX2" fmla="*/ -1 w 3135"/>
                      <a:gd name="connsiteY2" fmla="*/ 1567 h 3135"/>
                      <a:gd name="connsiteX3" fmla="*/ 1567 w 3135"/>
                      <a:gd name="connsiteY3" fmla="*/ 0 h 3135"/>
                      <a:gd name="connsiteX4" fmla="*/ 3135 w 3135"/>
                      <a:gd name="connsiteY4" fmla="*/ 1567 h 3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5" h="3135">
                        <a:moveTo>
                          <a:pt x="3135" y="1567"/>
                        </a:moveTo>
                        <a:cubicBezTo>
                          <a:pt x="3135" y="2433"/>
                          <a:pt x="2433" y="3135"/>
                          <a:pt x="1567" y="3135"/>
                        </a:cubicBezTo>
                        <a:cubicBezTo>
                          <a:pt x="701" y="3135"/>
                          <a:pt x="-1" y="2433"/>
                          <a:pt x="-1" y="1567"/>
                        </a:cubicBezTo>
                        <a:cubicBezTo>
                          <a:pt x="-1" y="702"/>
                          <a:pt x="701" y="0"/>
                          <a:pt x="1567" y="0"/>
                        </a:cubicBezTo>
                        <a:cubicBezTo>
                          <a:pt x="2433" y="0"/>
                          <a:pt x="3135" y="702"/>
                          <a:pt x="3135" y="156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538198E8-18EC-309C-02CD-A7EB17C28304}"/>
                      </a:ext>
                    </a:extLst>
                  </p:cNvPr>
                  <p:cNvSpPr/>
                  <p:nvPr/>
                </p:nvSpPr>
                <p:spPr>
                  <a:xfrm>
                    <a:off x="8162946" y="2956884"/>
                    <a:ext cx="3657" cy="5225"/>
                  </a:xfrm>
                  <a:custGeom>
                    <a:avLst/>
                    <a:gdLst>
                      <a:gd name="connsiteX0" fmla="*/ 3657 w 3657"/>
                      <a:gd name="connsiteY0" fmla="*/ 2613 h 5225"/>
                      <a:gd name="connsiteX1" fmla="*/ 1829 w 3657"/>
                      <a:gd name="connsiteY1" fmla="*/ 5225 h 5225"/>
                      <a:gd name="connsiteX2" fmla="*/ 0 w 3657"/>
                      <a:gd name="connsiteY2" fmla="*/ 2613 h 5225"/>
                      <a:gd name="connsiteX3" fmla="*/ 1829 w 3657"/>
                      <a:gd name="connsiteY3" fmla="*/ 0 h 5225"/>
                      <a:gd name="connsiteX4" fmla="*/ 3657 w 3657"/>
                      <a:gd name="connsiteY4" fmla="*/ 2613 h 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7" h="5225">
                        <a:moveTo>
                          <a:pt x="3657" y="2613"/>
                        </a:moveTo>
                        <a:cubicBezTo>
                          <a:pt x="3657" y="4180"/>
                          <a:pt x="2873" y="5225"/>
                          <a:pt x="1829" y="5225"/>
                        </a:cubicBezTo>
                        <a:cubicBezTo>
                          <a:pt x="784" y="5225"/>
                          <a:pt x="0" y="3919"/>
                          <a:pt x="0" y="2613"/>
                        </a:cubicBezTo>
                        <a:cubicBezTo>
                          <a:pt x="0" y="1306"/>
                          <a:pt x="784" y="0"/>
                          <a:pt x="1829" y="0"/>
                        </a:cubicBezTo>
                        <a:cubicBezTo>
                          <a:pt x="2873" y="0"/>
                          <a:pt x="3657" y="1045"/>
                          <a:pt x="3657" y="261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7A50EBCD-B131-DF34-51CA-13BD8EEBFC40}"/>
                      </a:ext>
                    </a:extLst>
                  </p:cNvPr>
                  <p:cNvSpPr/>
                  <p:nvPr/>
                </p:nvSpPr>
                <p:spPr>
                  <a:xfrm>
                    <a:off x="8149001" y="2968241"/>
                    <a:ext cx="6420" cy="5624"/>
                  </a:xfrm>
                  <a:custGeom>
                    <a:avLst/>
                    <a:gdLst>
                      <a:gd name="connsiteX0" fmla="*/ 98 w 6420"/>
                      <a:gd name="connsiteY0" fmla="*/ 3274 h 5624"/>
                      <a:gd name="connsiteX1" fmla="*/ 2972 w 6420"/>
                      <a:gd name="connsiteY1" fmla="*/ 661 h 5624"/>
                      <a:gd name="connsiteX2" fmla="*/ 5846 w 6420"/>
                      <a:gd name="connsiteY2" fmla="*/ 400 h 5624"/>
                      <a:gd name="connsiteX3" fmla="*/ 2449 w 6420"/>
                      <a:gd name="connsiteY3" fmla="*/ 5625 h 5624"/>
                      <a:gd name="connsiteX4" fmla="*/ 882 w 6420"/>
                      <a:gd name="connsiteY4" fmla="*/ 5102 h 5624"/>
                      <a:gd name="connsiteX5" fmla="*/ 98 w 6420"/>
                      <a:gd name="connsiteY5" fmla="*/ 3274 h 5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20" h="5624">
                        <a:moveTo>
                          <a:pt x="98" y="3274"/>
                        </a:moveTo>
                        <a:cubicBezTo>
                          <a:pt x="360" y="1967"/>
                          <a:pt x="1927" y="1183"/>
                          <a:pt x="2972" y="661"/>
                        </a:cubicBezTo>
                        <a:cubicBezTo>
                          <a:pt x="3755" y="138"/>
                          <a:pt x="5062" y="-384"/>
                          <a:pt x="5846" y="400"/>
                        </a:cubicBezTo>
                        <a:cubicBezTo>
                          <a:pt x="7936" y="2228"/>
                          <a:pt x="3755" y="4841"/>
                          <a:pt x="2449" y="5625"/>
                        </a:cubicBezTo>
                        <a:cubicBezTo>
                          <a:pt x="2188" y="5625"/>
                          <a:pt x="882" y="5102"/>
                          <a:pt x="882" y="5102"/>
                        </a:cubicBezTo>
                        <a:cubicBezTo>
                          <a:pt x="98" y="4580"/>
                          <a:pt x="-163" y="4057"/>
                          <a:pt x="98" y="32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" name="Freeform: Shape 38">
                    <a:extLst>
                      <a:ext uri="{FF2B5EF4-FFF2-40B4-BE49-F238E27FC236}">
                        <a16:creationId xmlns:a16="http://schemas.microsoft.com/office/drawing/2014/main" id="{D6334250-36EF-E2B2-0A6C-FE5FFC6CB174}"/>
                      </a:ext>
                    </a:extLst>
                  </p:cNvPr>
                  <p:cNvSpPr/>
                  <p:nvPr/>
                </p:nvSpPr>
                <p:spPr>
                  <a:xfrm>
                    <a:off x="8135894" y="2975628"/>
                    <a:ext cx="12160" cy="9363"/>
                  </a:xfrm>
                  <a:custGeom>
                    <a:avLst/>
                    <a:gdLst>
                      <a:gd name="connsiteX0" fmla="*/ 142 w 12160"/>
                      <a:gd name="connsiteY0" fmla="*/ 8949 h 9363"/>
                      <a:gd name="connsiteX1" fmla="*/ 1187 w 12160"/>
                      <a:gd name="connsiteY1" fmla="*/ 7120 h 9363"/>
                      <a:gd name="connsiteX2" fmla="*/ 4061 w 12160"/>
                      <a:gd name="connsiteY2" fmla="*/ 5030 h 9363"/>
                      <a:gd name="connsiteX3" fmla="*/ 6151 w 12160"/>
                      <a:gd name="connsiteY3" fmla="*/ 2940 h 9363"/>
                      <a:gd name="connsiteX4" fmla="*/ 8502 w 12160"/>
                      <a:gd name="connsiteY4" fmla="*/ 1634 h 9363"/>
                      <a:gd name="connsiteX5" fmla="*/ 10593 w 12160"/>
                      <a:gd name="connsiteY5" fmla="*/ 67 h 9363"/>
                      <a:gd name="connsiteX6" fmla="*/ 12160 w 12160"/>
                      <a:gd name="connsiteY6" fmla="*/ 1373 h 9363"/>
                      <a:gd name="connsiteX7" fmla="*/ 10331 w 12160"/>
                      <a:gd name="connsiteY7" fmla="*/ 3985 h 9363"/>
                      <a:gd name="connsiteX8" fmla="*/ 7458 w 12160"/>
                      <a:gd name="connsiteY8" fmla="*/ 6598 h 9363"/>
                      <a:gd name="connsiteX9" fmla="*/ 7196 w 12160"/>
                      <a:gd name="connsiteY9" fmla="*/ 6859 h 9363"/>
                      <a:gd name="connsiteX10" fmla="*/ 5106 w 12160"/>
                      <a:gd name="connsiteY10" fmla="*/ 8688 h 9363"/>
                      <a:gd name="connsiteX11" fmla="*/ 2233 w 12160"/>
                      <a:gd name="connsiteY11" fmla="*/ 8949 h 9363"/>
                      <a:gd name="connsiteX12" fmla="*/ 142 w 12160"/>
                      <a:gd name="connsiteY12" fmla="*/ 8949 h 9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160" h="9363">
                        <a:moveTo>
                          <a:pt x="142" y="8949"/>
                        </a:moveTo>
                        <a:cubicBezTo>
                          <a:pt x="-380" y="8165"/>
                          <a:pt x="665" y="7382"/>
                          <a:pt x="1187" y="7120"/>
                        </a:cubicBezTo>
                        <a:cubicBezTo>
                          <a:pt x="1971" y="6337"/>
                          <a:pt x="3016" y="5814"/>
                          <a:pt x="4061" y="5030"/>
                        </a:cubicBezTo>
                        <a:cubicBezTo>
                          <a:pt x="4845" y="4508"/>
                          <a:pt x="5367" y="3724"/>
                          <a:pt x="6151" y="2940"/>
                        </a:cubicBezTo>
                        <a:cubicBezTo>
                          <a:pt x="6935" y="2418"/>
                          <a:pt x="7719" y="2157"/>
                          <a:pt x="8502" y="1634"/>
                        </a:cubicBezTo>
                        <a:cubicBezTo>
                          <a:pt x="9286" y="1112"/>
                          <a:pt x="9809" y="328"/>
                          <a:pt x="10593" y="67"/>
                        </a:cubicBezTo>
                        <a:cubicBezTo>
                          <a:pt x="11637" y="-195"/>
                          <a:pt x="12160" y="328"/>
                          <a:pt x="12160" y="1373"/>
                        </a:cubicBezTo>
                        <a:cubicBezTo>
                          <a:pt x="12160" y="2418"/>
                          <a:pt x="11115" y="3463"/>
                          <a:pt x="10331" y="3985"/>
                        </a:cubicBezTo>
                        <a:cubicBezTo>
                          <a:pt x="9286" y="4508"/>
                          <a:pt x="8242" y="5553"/>
                          <a:pt x="7458" y="6598"/>
                        </a:cubicBezTo>
                        <a:cubicBezTo>
                          <a:pt x="6935" y="6859"/>
                          <a:pt x="6935" y="6859"/>
                          <a:pt x="7196" y="6859"/>
                        </a:cubicBezTo>
                        <a:cubicBezTo>
                          <a:pt x="6412" y="7382"/>
                          <a:pt x="6151" y="8427"/>
                          <a:pt x="5106" y="8688"/>
                        </a:cubicBezTo>
                        <a:cubicBezTo>
                          <a:pt x="4061" y="8949"/>
                          <a:pt x="3277" y="8688"/>
                          <a:pt x="2233" y="8949"/>
                        </a:cubicBezTo>
                        <a:cubicBezTo>
                          <a:pt x="1449" y="9210"/>
                          <a:pt x="665" y="9733"/>
                          <a:pt x="142" y="894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28BBC4E0-7296-03B9-6294-FCE227C19CB5}"/>
                      </a:ext>
                    </a:extLst>
                  </p:cNvPr>
                  <p:cNvSpPr/>
                  <p:nvPr/>
                </p:nvSpPr>
                <p:spPr>
                  <a:xfrm>
                    <a:off x="8087081" y="3000398"/>
                    <a:ext cx="25292" cy="18142"/>
                  </a:xfrm>
                  <a:custGeom>
                    <a:avLst/>
                    <a:gdLst>
                      <a:gd name="connsiteX0" fmla="*/ 5587 w 25292"/>
                      <a:gd name="connsiteY0" fmla="*/ 15791 h 18142"/>
                      <a:gd name="connsiteX1" fmla="*/ 1146 w 25292"/>
                      <a:gd name="connsiteY1" fmla="*/ 18143 h 18142"/>
                      <a:gd name="connsiteX2" fmla="*/ 885 w 25292"/>
                      <a:gd name="connsiteY2" fmla="*/ 15008 h 18142"/>
                      <a:gd name="connsiteX3" fmla="*/ 4020 w 25292"/>
                      <a:gd name="connsiteY3" fmla="*/ 9783 h 18142"/>
                      <a:gd name="connsiteX4" fmla="*/ 10029 w 25292"/>
                      <a:gd name="connsiteY4" fmla="*/ 5341 h 18142"/>
                      <a:gd name="connsiteX5" fmla="*/ 15254 w 25292"/>
                      <a:gd name="connsiteY5" fmla="*/ 1945 h 18142"/>
                      <a:gd name="connsiteX6" fmla="*/ 18912 w 25292"/>
                      <a:gd name="connsiteY6" fmla="*/ 116 h 18142"/>
                      <a:gd name="connsiteX7" fmla="*/ 21524 w 25292"/>
                      <a:gd name="connsiteY7" fmla="*/ 116 h 18142"/>
                      <a:gd name="connsiteX8" fmla="*/ 24398 w 25292"/>
                      <a:gd name="connsiteY8" fmla="*/ 116 h 18142"/>
                      <a:gd name="connsiteX9" fmla="*/ 23353 w 25292"/>
                      <a:gd name="connsiteY9" fmla="*/ 3774 h 18142"/>
                      <a:gd name="connsiteX10" fmla="*/ 16038 w 25292"/>
                      <a:gd name="connsiteY10" fmla="*/ 9260 h 18142"/>
                      <a:gd name="connsiteX11" fmla="*/ 13164 w 25292"/>
                      <a:gd name="connsiteY11" fmla="*/ 10566 h 18142"/>
                      <a:gd name="connsiteX12" fmla="*/ 10029 w 25292"/>
                      <a:gd name="connsiteY12" fmla="*/ 12656 h 18142"/>
                      <a:gd name="connsiteX13" fmla="*/ 5587 w 25292"/>
                      <a:gd name="connsiteY13" fmla="*/ 15791 h 18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5292" h="18142">
                        <a:moveTo>
                          <a:pt x="5587" y="15791"/>
                        </a:moveTo>
                        <a:cubicBezTo>
                          <a:pt x="4281" y="16836"/>
                          <a:pt x="2975" y="18143"/>
                          <a:pt x="1146" y="18143"/>
                        </a:cubicBezTo>
                        <a:cubicBezTo>
                          <a:pt x="-944" y="18143"/>
                          <a:pt x="362" y="16053"/>
                          <a:pt x="885" y="15008"/>
                        </a:cubicBezTo>
                        <a:cubicBezTo>
                          <a:pt x="1669" y="13179"/>
                          <a:pt x="2975" y="11611"/>
                          <a:pt x="4020" y="9783"/>
                        </a:cubicBezTo>
                        <a:cubicBezTo>
                          <a:pt x="5587" y="7693"/>
                          <a:pt x="7678" y="6647"/>
                          <a:pt x="10029" y="5341"/>
                        </a:cubicBezTo>
                        <a:cubicBezTo>
                          <a:pt x="11858" y="4296"/>
                          <a:pt x="13687" y="3251"/>
                          <a:pt x="15254" y="1945"/>
                        </a:cubicBezTo>
                        <a:cubicBezTo>
                          <a:pt x="16299" y="1161"/>
                          <a:pt x="17605" y="377"/>
                          <a:pt x="18912" y="116"/>
                        </a:cubicBezTo>
                        <a:cubicBezTo>
                          <a:pt x="19696" y="-145"/>
                          <a:pt x="20740" y="116"/>
                          <a:pt x="21524" y="116"/>
                        </a:cubicBezTo>
                        <a:cubicBezTo>
                          <a:pt x="22308" y="116"/>
                          <a:pt x="23353" y="-145"/>
                          <a:pt x="24398" y="116"/>
                        </a:cubicBezTo>
                        <a:cubicBezTo>
                          <a:pt x="26488" y="900"/>
                          <a:pt x="24398" y="3251"/>
                          <a:pt x="23353" y="3774"/>
                        </a:cubicBezTo>
                        <a:cubicBezTo>
                          <a:pt x="20740" y="5341"/>
                          <a:pt x="18389" y="7431"/>
                          <a:pt x="16038" y="9260"/>
                        </a:cubicBezTo>
                        <a:cubicBezTo>
                          <a:pt x="15254" y="9783"/>
                          <a:pt x="14209" y="10305"/>
                          <a:pt x="13164" y="10566"/>
                        </a:cubicBezTo>
                        <a:cubicBezTo>
                          <a:pt x="11858" y="11089"/>
                          <a:pt x="11074" y="12134"/>
                          <a:pt x="10029" y="12656"/>
                        </a:cubicBezTo>
                        <a:cubicBezTo>
                          <a:pt x="8200" y="13963"/>
                          <a:pt x="6894" y="14746"/>
                          <a:pt x="5587" y="1579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5D2EB242-1AFE-C46A-7C65-641D800CDF61}"/>
                      </a:ext>
                    </a:extLst>
                  </p:cNvPr>
                  <p:cNvSpPr/>
                  <p:nvPr/>
                </p:nvSpPr>
                <p:spPr>
                  <a:xfrm>
                    <a:off x="8002395" y="3046983"/>
                    <a:ext cx="21536" cy="19135"/>
                  </a:xfrm>
                  <a:custGeom>
                    <a:avLst/>
                    <a:gdLst>
                      <a:gd name="connsiteX0" fmla="*/ 6411 w 21536"/>
                      <a:gd name="connsiteY0" fmla="*/ 14403 h 19135"/>
                      <a:gd name="connsiteX1" fmla="*/ 3276 w 21536"/>
                      <a:gd name="connsiteY1" fmla="*/ 18061 h 19135"/>
                      <a:gd name="connsiteX2" fmla="*/ 141 w 21536"/>
                      <a:gd name="connsiteY2" fmla="*/ 18322 h 19135"/>
                      <a:gd name="connsiteX3" fmla="*/ 1447 w 21536"/>
                      <a:gd name="connsiteY3" fmla="*/ 12836 h 19135"/>
                      <a:gd name="connsiteX4" fmla="*/ 5627 w 21536"/>
                      <a:gd name="connsiteY4" fmla="*/ 7611 h 19135"/>
                      <a:gd name="connsiteX5" fmla="*/ 10068 w 21536"/>
                      <a:gd name="connsiteY5" fmla="*/ 3431 h 19135"/>
                      <a:gd name="connsiteX6" fmla="*/ 13726 w 21536"/>
                      <a:gd name="connsiteY6" fmla="*/ 34 h 19135"/>
                      <a:gd name="connsiteX7" fmla="*/ 17122 w 21536"/>
                      <a:gd name="connsiteY7" fmla="*/ 1341 h 19135"/>
                      <a:gd name="connsiteX8" fmla="*/ 21302 w 21536"/>
                      <a:gd name="connsiteY8" fmla="*/ 1602 h 19135"/>
                      <a:gd name="connsiteX9" fmla="*/ 15033 w 21536"/>
                      <a:gd name="connsiteY9" fmla="*/ 6304 h 19135"/>
                      <a:gd name="connsiteX10" fmla="*/ 13465 w 21536"/>
                      <a:gd name="connsiteY10" fmla="*/ 7088 h 19135"/>
                      <a:gd name="connsiteX11" fmla="*/ 6411 w 21536"/>
                      <a:gd name="connsiteY11" fmla="*/ 14403 h 19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536" h="19135">
                        <a:moveTo>
                          <a:pt x="6411" y="14403"/>
                        </a:moveTo>
                        <a:cubicBezTo>
                          <a:pt x="5366" y="15710"/>
                          <a:pt x="4321" y="17016"/>
                          <a:pt x="3276" y="18061"/>
                        </a:cubicBezTo>
                        <a:cubicBezTo>
                          <a:pt x="2492" y="18845"/>
                          <a:pt x="664" y="19890"/>
                          <a:pt x="141" y="18322"/>
                        </a:cubicBezTo>
                        <a:cubicBezTo>
                          <a:pt x="-382" y="16755"/>
                          <a:pt x="664" y="14403"/>
                          <a:pt x="1447" y="12836"/>
                        </a:cubicBezTo>
                        <a:cubicBezTo>
                          <a:pt x="2492" y="10746"/>
                          <a:pt x="4059" y="9178"/>
                          <a:pt x="5627" y="7611"/>
                        </a:cubicBezTo>
                        <a:cubicBezTo>
                          <a:pt x="7195" y="6304"/>
                          <a:pt x="8762" y="4998"/>
                          <a:pt x="10068" y="3431"/>
                        </a:cubicBezTo>
                        <a:cubicBezTo>
                          <a:pt x="11114" y="2386"/>
                          <a:pt x="12159" y="296"/>
                          <a:pt x="13726" y="34"/>
                        </a:cubicBezTo>
                        <a:cubicBezTo>
                          <a:pt x="15033" y="-227"/>
                          <a:pt x="16077" y="1079"/>
                          <a:pt x="17122" y="1341"/>
                        </a:cubicBezTo>
                        <a:cubicBezTo>
                          <a:pt x="18168" y="1602"/>
                          <a:pt x="20519" y="818"/>
                          <a:pt x="21302" y="1602"/>
                        </a:cubicBezTo>
                        <a:cubicBezTo>
                          <a:pt x="22870" y="3431"/>
                          <a:pt x="16077" y="6043"/>
                          <a:pt x="15033" y="6304"/>
                        </a:cubicBezTo>
                        <a:cubicBezTo>
                          <a:pt x="14510" y="6566"/>
                          <a:pt x="13987" y="6827"/>
                          <a:pt x="13465" y="7088"/>
                        </a:cubicBezTo>
                        <a:cubicBezTo>
                          <a:pt x="10852" y="8917"/>
                          <a:pt x="8501" y="11530"/>
                          <a:pt x="6411" y="1440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01575E1D-817E-17D7-BEDD-A189F1E85795}"/>
                      </a:ext>
                    </a:extLst>
                  </p:cNvPr>
                  <p:cNvSpPr/>
                  <p:nvPr/>
                </p:nvSpPr>
                <p:spPr>
                  <a:xfrm>
                    <a:off x="8025293" y="3063896"/>
                    <a:ext cx="6277" cy="4805"/>
                  </a:xfrm>
                  <a:custGeom>
                    <a:avLst/>
                    <a:gdLst>
                      <a:gd name="connsiteX0" fmla="*/ 232 w 6277"/>
                      <a:gd name="connsiteY0" fmla="*/ 4805 h 4805"/>
                      <a:gd name="connsiteX1" fmla="*/ 232 w 6277"/>
                      <a:gd name="connsiteY1" fmla="*/ 1670 h 4805"/>
                      <a:gd name="connsiteX2" fmla="*/ 2584 w 6277"/>
                      <a:gd name="connsiteY2" fmla="*/ 102 h 4805"/>
                      <a:gd name="connsiteX3" fmla="*/ 5457 w 6277"/>
                      <a:gd name="connsiteY3" fmla="*/ 625 h 4805"/>
                      <a:gd name="connsiteX4" fmla="*/ 5719 w 6277"/>
                      <a:gd name="connsiteY4" fmla="*/ 2976 h 4805"/>
                      <a:gd name="connsiteX5" fmla="*/ 4151 w 6277"/>
                      <a:gd name="connsiteY5" fmla="*/ 4021 h 4805"/>
                      <a:gd name="connsiteX6" fmla="*/ 2584 w 6277"/>
                      <a:gd name="connsiteY6" fmla="*/ 4805 h 4805"/>
                      <a:gd name="connsiteX7" fmla="*/ 1538 w 6277"/>
                      <a:gd name="connsiteY7" fmla="*/ 4805 h 4805"/>
                      <a:gd name="connsiteX8" fmla="*/ 232 w 6277"/>
                      <a:gd name="connsiteY8" fmla="*/ 4805 h 4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77" h="4805">
                        <a:moveTo>
                          <a:pt x="232" y="4805"/>
                        </a:moveTo>
                        <a:cubicBezTo>
                          <a:pt x="232" y="3760"/>
                          <a:pt x="-290" y="2454"/>
                          <a:pt x="232" y="1670"/>
                        </a:cubicBezTo>
                        <a:cubicBezTo>
                          <a:pt x="755" y="886"/>
                          <a:pt x="1800" y="364"/>
                          <a:pt x="2584" y="102"/>
                        </a:cubicBezTo>
                        <a:cubicBezTo>
                          <a:pt x="3629" y="-159"/>
                          <a:pt x="4673" y="102"/>
                          <a:pt x="5457" y="625"/>
                        </a:cubicBezTo>
                        <a:cubicBezTo>
                          <a:pt x="6503" y="1148"/>
                          <a:pt x="6503" y="2192"/>
                          <a:pt x="5719" y="2976"/>
                        </a:cubicBezTo>
                        <a:cubicBezTo>
                          <a:pt x="5196" y="3499"/>
                          <a:pt x="4673" y="3760"/>
                          <a:pt x="4151" y="4021"/>
                        </a:cubicBezTo>
                        <a:cubicBezTo>
                          <a:pt x="3629" y="4283"/>
                          <a:pt x="3106" y="4805"/>
                          <a:pt x="2584" y="4805"/>
                        </a:cubicBezTo>
                        <a:cubicBezTo>
                          <a:pt x="2322" y="4805"/>
                          <a:pt x="2061" y="4805"/>
                          <a:pt x="1538" y="4805"/>
                        </a:cubicBezTo>
                        <a:cubicBezTo>
                          <a:pt x="1538" y="4805"/>
                          <a:pt x="755" y="4805"/>
                          <a:pt x="232" y="480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FEB4C243-A20B-7B92-8BB5-02F83D7C0B9D}"/>
                      </a:ext>
                    </a:extLst>
                  </p:cNvPr>
                  <p:cNvSpPr/>
                  <p:nvPr/>
                </p:nvSpPr>
                <p:spPr>
                  <a:xfrm>
                    <a:off x="8029665" y="3020231"/>
                    <a:ext cx="44171" cy="29186"/>
                  </a:xfrm>
                  <a:custGeom>
                    <a:avLst/>
                    <a:gdLst>
                      <a:gd name="connsiteX0" fmla="*/ 4483 w 44171"/>
                      <a:gd name="connsiteY0" fmla="*/ 28354 h 29186"/>
                      <a:gd name="connsiteX1" fmla="*/ 825 w 44171"/>
                      <a:gd name="connsiteY1" fmla="*/ 28615 h 29186"/>
                      <a:gd name="connsiteX2" fmla="*/ 41 w 44171"/>
                      <a:gd name="connsiteY2" fmla="*/ 27309 h 29186"/>
                      <a:gd name="connsiteX3" fmla="*/ 1348 w 44171"/>
                      <a:gd name="connsiteY3" fmla="*/ 24957 h 29186"/>
                      <a:gd name="connsiteX4" fmla="*/ 11536 w 44171"/>
                      <a:gd name="connsiteY4" fmla="*/ 14507 h 29186"/>
                      <a:gd name="connsiteX5" fmla="*/ 19374 w 44171"/>
                      <a:gd name="connsiteY5" fmla="*/ 6408 h 29186"/>
                      <a:gd name="connsiteX6" fmla="*/ 23815 w 44171"/>
                      <a:gd name="connsiteY6" fmla="*/ 3012 h 29186"/>
                      <a:gd name="connsiteX7" fmla="*/ 25905 w 44171"/>
                      <a:gd name="connsiteY7" fmla="*/ 4318 h 29186"/>
                      <a:gd name="connsiteX8" fmla="*/ 27473 w 44171"/>
                      <a:gd name="connsiteY8" fmla="*/ 6147 h 29186"/>
                      <a:gd name="connsiteX9" fmla="*/ 35311 w 44171"/>
                      <a:gd name="connsiteY9" fmla="*/ 1967 h 29186"/>
                      <a:gd name="connsiteX10" fmla="*/ 38968 w 44171"/>
                      <a:gd name="connsiteY10" fmla="*/ 661 h 29186"/>
                      <a:gd name="connsiteX11" fmla="*/ 42364 w 44171"/>
                      <a:gd name="connsiteY11" fmla="*/ 400 h 29186"/>
                      <a:gd name="connsiteX12" fmla="*/ 43932 w 44171"/>
                      <a:gd name="connsiteY12" fmla="*/ 3273 h 29186"/>
                      <a:gd name="connsiteX13" fmla="*/ 39752 w 44171"/>
                      <a:gd name="connsiteY13" fmla="*/ 7976 h 29186"/>
                      <a:gd name="connsiteX14" fmla="*/ 32437 w 44171"/>
                      <a:gd name="connsiteY14" fmla="*/ 9805 h 29186"/>
                      <a:gd name="connsiteX15" fmla="*/ 28257 w 44171"/>
                      <a:gd name="connsiteY15" fmla="*/ 12156 h 29186"/>
                      <a:gd name="connsiteX16" fmla="*/ 26428 w 44171"/>
                      <a:gd name="connsiteY16" fmla="*/ 14507 h 29186"/>
                      <a:gd name="connsiteX17" fmla="*/ 22509 w 44171"/>
                      <a:gd name="connsiteY17" fmla="*/ 14769 h 29186"/>
                      <a:gd name="connsiteX18" fmla="*/ 17545 w 44171"/>
                      <a:gd name="connsiteY18" fmla="*/ 17642 h 29186"/>
                      <a:gd name="connsiteX19" fmla="*/ 15977 w 44171"/>
                      <a:gd name="connsiteY19" fmla="*/ 18949 h 29186"/>
                      <a:gd name="connsiteX20" fmla="*/ 13626 w 44171"/>
                      <a:gd name="connsiteY20" fmla="*/ 21823 h 29186"/>
                      <a:gd name="connsiteX21" fmla="*/ 9185 w 44171"/>
                      <a:gd name="connsiteY21" fmla="*/ 26264 h 29186"/>
                      <a:gd name="connsiteX22" fmla="*/ 7357 w 44171"/>
                      <a:gd name="connsiteY22" fmla="*/ 27309 h 29186"/>
                      <a:gd name="connsiteX23" fmla="*/ 4483 w 44171"/>
                      <a:gd name="connsiteY23" fmla="*/ 28354 h 29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4171" h="29186">
                        <a:moveTo>
                          <a:pt x="4483" y="28354"/>
                        </a:moveTo>
                        <a:cubicBezTo>
                          <a:pt x="3176" y="28615"/>
                          <a:pt x="1608" y="29921"/>
                          <a:pt x="825" y="28615"/>
                        </a:cubicBezTo>
                        <a:cubicBezTo>
                          <a:pt x="564" y="28093"/>
                          <a:pt x="41" y="27831"/>
                          <a:pt x="41" y="27309"/>
                        </a:cubicBezTo>
                        <a:cubicBezTo>
                          <a:pt x="-220" y="26525"/>
                          <a:pt x="825" y="25480"/>
                          <a:pt x="1348" y="24957"/>
                        </a:cubicBezTo>
                        <a:cubicBezTo>
                          <a:pt x="4483" y="21300"/>
                          <a:pt x="8140" y="18165"/>
                          <a:pt x="11536" y="14507"/>
                        </a:cubicBezTo>
                        <a:cubicBezTo>
                          <a:pt x="14149" y="11895"/>
                          <a:pt x="17023" y="9544"/>
                          <a:pt x="19374" y="6408"/>
                        </a:cubicBezTo>
                        <a:cubicBezTo>
                          <a:pt x="20419" y="4841"/>
                          <a:pt x="21464" y="1967"/>
                          <a:pt x="23815" y="3012"/>
                        </a:cubicBezTo>
                        <a:cubicBezTo>
                          <a:pt x="24599" y="3273"/>
                          <a:pt x="25383" y="3796"/>
                          <a:pt x="25905" y="4318"/>
                        </a:cubicBezTo>
                        <a:cubicBezTo>
                          <a:pt x="26428" y="4841"/>
                          <a:pt x="26689" y="5625"/>
                          <a:pt x="27473" y="6147"/>
                        </a:cubicBezTo>
                        <a:cubicBezTo>
                          <a:pt x="30346" y="8498"/>
                          <a:pt x="33221" y="3012"/>
                          <a:pt x="35311" y="1967"/>
                        </a:cubicBezTo>
                        <a:cubicBezTo>
                          <a:pt x="36355" y="1445"/>
                          <a:pt x="37923" y="1183"/>
                          <a:pt x="38968" y="661"/>
                        </a:cubicBezTo>
                        <a:cubicBezTo>
                          <a:pt x="40274" y="138"/>
                          <a:pt x="41058" y="-384"/>
                          <a:pt x="42364" y="400"/>
                        </a:cubicBezTo>
                        <a:cubicBezTo>
                          <a:pt x="43409" y="1183"/>
                          <a:pt x="44715" y="1706"/>
                          <a:pt x="43932" y="3273"/>
                        </a:cubicBezTo>
                        <a:cubicBezTo>
                          <a:pt x="43148" y="5363"/>
                          <a:pt x="41581" y="6931"/>
                          <a:pt x="39752" y="7976"/>
                        </a:cubicBezTo>
                        <a:cubicBezTo>
                          <a:pt x="37401" y="9282"/>
                          <a:pt x="35049" y="9282"/>
                          <a:pt x="32437" y="9805"/>
                        </a:cubicBezTo>
                        <a:cubicBezTo>
                          <a:pt x="30869" y="10066"/>
                          <a:pt x="29040" y="10588"/>
                          <a:pt x="28257" y="12156"/>
                        </a:cubicBezTo>
                        <a:cubicBezTo>
                          <a:pt x="27734" y="12940"/>
                          <a:pt x="27212" y="13985"/>
                          <a:pt x="26428" y="14507"/>
                        </a:cubicBezTo>
                        <a:cubicBezTo>
                          <a:pt x="25121" y="15030"/>
                          <a:pt x="23815" y="14769"/>
                          <a:pt x="22509" y="14769"/>
                        </a:cubicBezTo>
                        <a:cubicBezTo>
                          <a:pt x="20419" y="14769"/>
                          <a:pt x="19113" y="16597"/>
                          <a:pt x="17545" y="17642"/>
                        </a:cubicBezTo>
                        <a:cubicBezTo>
                          <a:pt x="17023" y="18165"/>
                          <a:pt x="16500" y="18426"/>
                          <a:pt x="15977" y="18949"/>
                        </a:cubicBezTo>
                        <a:cubicBezTo>
                          <a:pt x="15194" y="19732"/>
                          <a:pt x="14410" y="20777"/>
                          <a:pt x="13626" y="21823"/>
                        </a:cubicBezTo>
                        <a:cubicBezTo>
                          <a:pt x="12320" y="23390"/>
                          <a:pt x="11014" y="25219"/>
                          <a:pt x="9185" y="26264"/>
                        </a:cubicBezTo>
                        <a:cubicBezTo>
                          <a:pt x="8663" y="26525"/>
                          <a:pt x="7879" y="26786"/>
                          <a:pt x="7357" y="27309"/>
                        </a:cubicBezTo>
                        <a:cubicBezTo>
                          <a:pt x="6311" y="27309"/>
                          <a:pt x="5527" y="28093"/>
                          <a:pt x="4483" y="2835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4594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2C4A6CBF-515B-494E-B4B4-4B034BC58C8C}"/>
                  </a:ext>
                </a:extLst>
              </p:cNvPr>
              <p:cNvSpPr/>
              <p:nvPr/>
            </p:nvSpPr>
            <p:spPr>
              <a:xfrm>
                <a:off x="8923277" y="2471423"/>
                <a:ext cx="67794" cy="26062"/>
              </a:xfrm>
              <a:custGeom>
                <a:avLst/>
                <a:gdLst>
                  <a:gd name="connsiteX0" fmla="*/ 30487 w 67794"/>
                  <a:gd name="connsiteY0" fmla="*/ 2925 h 26062"/>
                  <a:gd name="connsiteX1" fmla="*/ 21081 w 67794"/>
                  <a:gd name="connsiteY1" fmla="*/ 4493 h 26062"/>
                  <a:gd name="connsiteX2" fmla="*/ 15073 w 67794"/>
                  <a:gd name="connsiteY2" fmla="*/ 4232 h 26062"/>
                  <a:gd name="connsiteX3" fmla="*/ 11154 w 67794"/>
                  <a:gd name="connsiteY3" fmla="*/ 3709 h 26062"/>
                  <a:gd name="connsiteX4" fmla="*/ 6451 w 67794"/>
                  <a:gd name="connsiteY4" fmla="*/ 313 h 26062"/>
                  <a:gd name="connsiteX5" fmla="*/ 2793 w 67794"/>
                  <a:gd name="connsiteY5" fmla="*/ 1619 h 26062"/>
                  <a:gd name="connsiteX6" fmla="*/ 442 w 67794"/>
                  <a:gd name="connsiteY6" fmla="*/ 8934 h 26062"/>
                  <a:gd name="connsiteX7" fmla="*/ 9848 w 67794"/>
                  <a:gd name="connsiteY7" fmla="*/ 13114 h 26062"/>
                  <a:gd name="connsiteX8" fmla="*/ 14550 w 67794"/>
                  <a:gd name="connsiteY8" fmla="*/ 12592 h 26062"/>
                  <a:gd name="connsiteX9" fmla="*/ 18208 w 67794"/>
                  <a:gd name="connsiteY9" fmla="*/ 11024 h 26062"/>
                  <a:gd name="connsiteX10" fmla="*/ 25261 w 67794"/>
                  <a:gd name="connsiteY10" fmla="*/ 13114 h 26062"/>
                  <a:gd name="connsiteX11" fmla="*/ 28396 w 67794"/>
                  <a:gd name="connsiteY11" fmla="*/ 15204 h 26062"/>
                  <a:gd name="connsiteX12" fmla="*/ 32315 w 67794"/>
                  <a:gd name="connsiteY12" fmla="*/ 16510 h 26062"/>
                  <a:gd name="connsiteX13" fmla="*/ 39892 w 67794"/>
                  <a:gd name="connsiteY13" fmla="*/ 20952 h 26062"/>
                  <a:gd name="connsiteX14" fmla="*/ 45900 w 67794"/>
                  <a:gd name="connsiteY14" fmla="*/ 25654 h 26062"/>
                  <a:gd name="connsiteX15" fmla="*/ 51125 w 67794"/>
                  <a:gd name="connsiteY15" fmla="*/ 23042 h 26062"/>
                  <a:gd name="connsiteX16" fmla="*/ 56612 w 67794"/>
                  <a:gd name="connsiteY16" fmla="*/ 19907 h 26062"/>
                  <a:gd name="connsiteX17" fmla="*/ 62882 w 67794"/>
                  <a:gd name="connsiteY17" fmla="*/ 20429 h 26062"/>
                  <a:gd name="connsiteX18" fmla="*/ 67585 w 67794"/>
                  <a:gd name="connsiteY18" fmla="*/ 17294 h 26062"/>
                  <a:gd name="connsiteX19" fmla="*/ 64188 w 67794"/>
                  <a:gd name="connsiteY19" fmla="*/ 12853 h 26062"/>
                  <a:gd name="connsiteX20" fmla="*/ 55828 w 67794"/>
                  <a:gd name="connsiteY20" fmla="*/ 10240 h 26062"/>
                  <a:gd name="connsiteX21" fmla="*/ 52171 w 67794"/>
                  <a:gd name="connsiteY21" fmla="*/ 8934 h 26062"/>
                  <a:gd name="connsiteX22" fmla="*/ 49558 w 67794"/>
                  <a:gd name="connsiteY22" fmla="*/ 8150 h 26062"/>
                  <a:gd name="connsiteX23" fmla="*/ 41721 w 67794"/>
                  <a:gd name="connsiteY23" fmla="*/ 3709 h 26062"/>
                  <a:gd name="connsiteX24" fmla="*/ 39369 w 67794"/>
                  <a:gd name="connsiteY24" fmla="*/ 2403 h 26062"/>
                  <a:gd name="connsiteX25" fmla="*/ 35973 w 67794"/>
                  <a:gd name="connsiteY25" fmla="*/ 2403 h 26062"/>
                  <a:gd name="connsiteX26" fmla="*/ 30487 w 67794"/>
                  <a:gd name="connsiteY26" fmla="*/ 2925 h 26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7794" h="26062">
                    <a:moveTo>
                      <a:pt x="30487" y="2925"/>
                    </a:moveTo>
                    <a:cubicBezTo>
                      <a:pt x="27352" y="3187"/>
                      <a:pt x="24217" y="4493"/>
                      <a:pt x="21081" y="4493"/>
                    </a:cubicBezTo>
                    <a:cubicBezTo>
                      <a:pt x="18992" y="4493"/>
                      <a:pt x="16901" y="4493"/>
                      <a:pt x="15073" y="4232"/>
                    </a:cubicBezTo>
                    <a:cubicBezTo>
                      <a:pt x="13766" y="4232"/>
                      <a:pt x="12460" y="4232"/>
                      <a:pt x="11154" y="3709"/>
                    </a:cubicBezTo>
                    <a:cubicBezTo>
                      <a:pt x="9325" y="3187"/>
                      <a:pt x="8280" y="1097"/>
                      <a:pt x="6451" y="313"/>
                    </a:cubicBezTo>
                    <a:cubicBezTo>
                      <a:pt x="4883" y="-471"/>
                      <a:pt x="3839" y="313"/>
                      <a:pt x="2793" y="1619"/>
                    </a:cubicBezTo>
                    <a:cubicBezTo>
                      <a:pt x="965" y="3448"/>
                      <a:pt x="-864" y="6322"/>
                      <a:pt x="442" y="8934"/>
                    </a:cubicBezTo>
                    <a:cubicBezTo>
                      <a:pt x="2010" y="12330"/>
                      <a:pt x="6712" y="12853"/>
                      <a:pt x="9848" y="13114"/>
                    </a:cubicBezTo>
                    <a:cubicBezTo>
                      <a:pt x="11415" y="13114"/>
                      <a:pt x="12983" y="13114"/>
                      <a:pt x="14550" y="12592"/>
                    </a:cubicBezTo>
                    <a:cubicBezTo>
                      <a:pt x="15856" y="12069"/>
                      <a:pt x="16901" y="11547"/>
                      <a:pt x="18208" y="11024"/>
                    </a:cubicBezTo>
                    <a:cubicBezTo>
                      <a:pt x="21081" y="9979"/>
                      <a:pt x="23171" y="11285"/>
                      <a:pt x="25261" y="13114"/>
                    </a:cubicBezTo>
                    <a:cubicBezTo>
                      <a:pt x="26306" y="13898"/>
                      <a:pt x="27090" y="14682"/>
                      <a:pt x="28396" y="15204"/>
                    </a:cubicBezTo>
                    <a:cubicBezTo>
                      <a:pt x="29703" y="15727"/>
                      <a:pt x="31009" y="15988"/>
                      <a:pt x="32315" y="16510"/>
                    </a:cubicBezTo>
                    <a:cubicBezTo>
                      <a:pt x="35189" y="17556"/>
                      <a:pt x="37540" y="19123"/>
                      <a:pt x="39892" y="20952"/>
                    </a:cubicBezTo>
                    <a:cubicBezTo>
                      <a:pt x="41981" y="22519"/>
                      <a:pt x="43811" y="24609"/>
                      <a:pt x="45900" y="25654"/>
                    </a:cubicBezTo>
                    <a:cubicBezTo>
                      <a:pt x="48252" y="26961"/>
                      <a:pt x="49819" y="24871"/>
                      <a:pt x="51125" y="23042"/>
                    </a:cubicBezTo>
                    <a:cubicBezTo>
                      <a:pt x="52693" y="20952"/>
                      <a:pt x="53999" y="19646"/>
                      <a:pt x="56612" y="19907"/>
                    </a:cubicBezTo>
                    <a:cubicBezTo>
                      <a:pt x="58702" y="20168"/>
                      <a:pt x="60792" y="20952"/>
                      <a:pt x="62882" y="20429"/>
                    </a:cubicBezTo>
                    <a:cubicBezTo>
                      <a:pt x="64450" y="19907"/>
                      <a:pt x="66801" y="18862"/>
                      <a:pt x="67585" y="17294"/>
                    </a:cubicBezTo>
                    <a:cubicBezTo>
                      <a:pt x="68630" y="15204"/>
                      <a:pt x="65494" y="13637"/>
                      <a:pt x="64188" y="12853"/>
                    </a:cubicBezTo>
                    <a:cubicBezTo>
                      <a:pt x="61576" y="11547"/>
                      <a:pt x="58702" y="11024"/>
                      <a:pt x="55828" y="10240"/>
                    </a:cubicBezTo>
                    <a:cubicBezTo>
                      <a:pt x="54522" y="9979"/>
                      <a:pt x="53477" y="9457"/>
                      <a:pt x="52171" y="8934"/>
                    </a:cubicBezTo>
                    <a:cubicBezTo>
                      <a:pt x="51387" y="8673"/>
                      <a:pt x="50603" y="8673"/>
                      <a:pt x="49558" y="8150"/>
                    </a:cubicBezTo>
                    <a:cubicBezTo>
                      <a:pt x="46946" y="6844"/>
                      <a:pt x="44333" y="5538"/>
                      <a:pt x="41721" y="3709"/>
                    </a:cubicBezTo>
                    <a:cubicBezTo>
                      <a:pt x="40937" y="3187"/>
                      <a:pt x="40414" y="2664"/>
                      <a:pt x="39369" y="2403"/>
                    </a:cubicBezTo>
                    <a:cubicBezTo>
                      <a:pt x="38324" y="2142"/>
                      <a:pt x="37018" y="2403"/>
                      <a:pt x="35973" y="2403"/>
                    </a:cubicBezTo>
                    <a:cubicBezTo>
                      <a:pt x="34144" y="2925"/>
                      <a:pt x="32315" y="2664"/>
                      <a:pt x="30487" y="29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16833AC-4106-B2FC-F14B-A263609E9B4F}"/>
                </a:ext>
              </a:extLst>
            </p:cNvPr>
            <p:cNvSpPr/>
            <p:nvPr/>
          </p:nvSpPr>
          <p:spPr>
            <a:xfrm>
              <a:off x="6754521" y="2837657"/>
              <a:ext cx="694676" cy="286742"/>
            </a:xfrm>
            <a:custGeom>
              <a:avLst/>
              <a:gdLst>
                <a:gd name="connsiteX0" fmla="*/ 694677 w 694676"/>
                <a:gd name="connsiteY0" fmla="*/ 147443 h 286742"/>
                <a:gd name="connsiteX1" fmla="*/ 668290 w 694676"/>
                <a:gd name="connsiteY1" fmla="*/ 150578 h 286742"/>
                <a:gd name="connsiteX2" fmla="*/ 647912 w 694676"/>
                <a:gd name="connsiteY2" fmla="*/ 156326 h 286742"/>
                <a:gd name="connsiteX3" fmla="*/ 629102 w 694676"/>
                <a:gd name="connsiteY3" fmla="*/ 159722 h 286742"/>
                <a:gd name="connsiteX4" fmla="*/ 612381 w 694676"/>
                <a:gd name="connsiteY4" fmla="*/ 177749 h 286742"/>
                <a:gd name="connsiteX5" fmla="*/ 584688 w 694676"/>
                <a:gd name="connsiteY5" fmla="*/ 185064 h 286742"/>
                <a:gd name="connsiteX6" fmla="*/ 563526 w 694676"/>
                <a:gd name="connsiteY6" fmla="*/ 198388 h 286742"/>
                <a:gd name="connsiteX7" fmla="*/ 543671 w 694676"/>
                <a:gd name="connsiteY7" fmla="*/ 199433 h 286742"/>
                <a:gd name="connsiteX8" fmla="*/ 527996 w 694676"/>
                <a:gd name="connsiteY8" fmla="*/ 194469 h 286742"/>
                <a:gd name="connsiteX9" fmla="*/ 513888 w 694676"/>
                <a:gd name="connsiteY9" fmla="*/ 205703 h 286742"/>
                <a:gd name="connsiteX10" fmla="*/ 520158 w 694676"/>
                <a:gd name="connsiteY10" fmla="*/ 224774 h 286742"/>
                <a:gd name="connsiteX11" fmla="*/ 507618 w 694676"/>
                <a:gd name="connsiteY11" fmla="*/ 237053 h 286742"/>
                <a:gd name="connsiteX12" fmla="*/ 494033 w 694676"/>
                <a:gd name="connsiteY12" fmla="*/ 252206 h 286742"/>
                <a:gd name="connsiteX13" fmla="*/ 476268 w 694676"/>
                <a:gd name="connsiteY13" fmla="*/ 260305 h 286742"/>
                <a:gd name="connsiteX14" fmla="*/ 421666 w 694676"/>
                <a:gd name="connsiteY14" fmla="*/ 266314 h 286742"/>
                <a:gd name="connsiteX15" fmla="*/ 376991 w 694676"/>
                <a:gd name="connsiteY15" fmla="*/ 283557 h 286742"/>
                <a:gd name="connsiteX16" fmla="*/ 360271 w 694676"/>
                <a:gd name="connsiteY16" fmla="*/ 281728 h 286742"/>
                <a:gd name="connsiteX17" fmla="*/ 343289 w 694676"/>
                <a:gd name="connsiteY17" fmla="*/ 279899 h 286742"/>
                <a:gd name="connsiteX18" fmla="*/ 320821 w 694676"/>
                <a:gd name="connsiteY18" fmla="*/ 273890 h 286742"/>
                <a:gd name="connsiteX19" fmla="*/ 304884 w 694676"/>
                <a:gd name="connsiteY19" fmla="*/ 265269 h 286742"/>
                <a:gd name="connsiteX20" fmla="*/ 245841 w 694676"/>
                <a:gd name="connsiteY20" fmla="*/ 258476 h 286742"/>
                <a:gd name="connsiteX21" fmla="*/ 212400 w 694676"/>
                <a:gd name="connsiteY21" fmla="*/ 254035 h 286742"/>
                <a:gd name="connsiteX22" fmla="*/ 192545 w 694676"/>
                <a:gd name="connsiteY22" fmla="*/ 256125 h 286742"/>
                <a:gd name="connsiteX23" fmla="*/ 174780 w 694676"/>
                <a:gd name="connsiteY23" fmla="*/ 234702 h 286742"/>
                <a:gd name="connsiteX24" fmla="*/ 166158 w 694676"/>
                <a:gd name="connsiteY24" fmla="*/ 217982 h 286742"/>
                <a:gd name="connsiteX25" fmla="*/ 154663 w 694676"/>
                <a:gd name="connsiteY25" fmla="*/ 214585 h 286742"/>
                <a:gd name="connsiteX26" fmla="*/ 128799 w 694676"/>
                <a:gd name="connsiteY26" fmla="*/ 198910 h 286742"/>
                <a:gd name="connsiteX27" fmla="*/ 72367 w 694676"/>
                <a:gd name="connsiteY27" fmla="*/ 192118 h 286742"/>
                <a:gd name="connsiteX28" fmla="*/ 69494 w 694676"/>
                <a:gd name="connsiteY28" fmla="*/ 175136 h 286742"/>
                <a:gd name="connsiteX29" fmla="*/ 72107 w 694676"/>
                <a:gd name="connsiteY29" fmla="*/ 156587 h 286742"/>
                <a:gd name="connsiteX30" fmla="*/ 67926 w 694676"/>
                <a:gd name="connsiteY30" fmla="*/ 144308 h 286742"/>
                <a:gd name="connsiteX31" fmla="*/ 57738 w 694676"/>
                <a:gd name="connsiteY31" fmla="*/ 125236 h 286742"/>
                <a:gd name="connsiteX32" fmla="*/ 29260 w 694676"/>
                <a:gd name="connsiteY32" fmla="*/ 114264 h 286742"/>
                <a:gd name="connsiteX33" fmla="*/ 13324 w 694676"/>
                <a:gd name="connsiteY33" fmla="*/ 102769 h 286742"/>
                <a:gd name="connsiteX34" fmla="*/ 7577 w 694676"/>
                <a:gd name="connsiteY34" fmla="*/ 95192 h 286742"/>
                <a:gd name="connsiteX35" fmla="*/ 3396 w 694676"/>
                <a:gd name="connsiteY35" fmla="*/ 93102 h 286742"/>
                <a:gd name="connsiteX36" fmla="*/ 0 w 694676"/>
                <a:gd name="connsiteY36" fmla="*/ 83436 h 286742"/>
                <a:gd name="connsiteX37" fmla="*/ 6793 w 694676"/>
                <a:gd name="connsiteY37" fmla="*/ 81346 h 286742"/>
                <a:gd name="connsiteX38" fmla="*/ 15414 w 694676"/>
                <a:gd name="connsiteY38" fmla="*/ 73508 h 286742"/>
                <a:gd name="connsiteX39" fmla="*/ 41017 w 694676"/>
                <a:gd name="connsiteY39" fmla="*/ 67499 h 286742"/>
                <a:gd name="connsiteX40" fmla="*/ 85953 w 694676"/>
                <a:gd name="connsiteY40" fmla="*/ 41113 h 286742"/>
                <a:gd name="connsiteX41" fmla="*/ 98493 w 694676"/>
                <a:gd name="connsiteY41" fmla="*/ 39284 h 286742"/>
                <a:gd name="connsiteX42" fmla="*/ 105808 w 694676"/>
                <a:gd name="connsiteY42" fmla="*/ 34843 h 286742"/>
                <a:gd name="connsiteX43" fmla="*/ 119655 w 694676"/>
                <a:gd name="connsiteY43" fmla="*/ 40068 h 286742"/>
                <a:gd name="connsiteX44" fmla="*/ 129321 w 694676"/>
                <a:gd name="connsiteY44" fmla="*/ 43464 h 286742"/>
                <a:gd name="connsiteX45" fmla="*/ 143952 w 694676"/>
                <a:gd name="connsiteY45" fmla="*/ 47905 h 286742"/>
                <a:gd name="connsiteX46" fmla="*/ 154140 w 694676"/>
                <a:gd name="connsiteY46" fmla="*/ 60184 h 286742"/>
                <a:gd name="connsiteX47" fmla="*/ 169555 w 694676"/>
                <a:gd name="connsiteY47" fmla="*/ 61491 h 286742"/>
                <a:gd name="connsiteX48" fmla="*/ 182878 w 694676"/>
                <a:gd name="connsiteY48" fmla="*/ 60707 h 286742"/>
                <a:gd name="connsiteX49" fmla="*/ 208481 w 694676"/>
                <a:gd name="connsiteY49" fmla="*/ 65409 h 286742"/>
                <a:gd name="connsiteX50" fmla="*/ 225724 w 694676"/>
                <a:gd name="connsiteY50" fmla="*/ 55482 h 286742"/>
                <a:gd name="connsiteX51" fmla="*/ 227553 w 694676"/>
                <a:gd name="connsiteY51" fmla="*/ 43203 h 286742"/>
                <a:gd name="connsiteX52" fmla="*/ 219976 w 694676"/>
                <a:gd name="connsiteY52" fmla="*/ 27789 h 286742"/>
                <a:gd name="connsiteX53" fmla="*/ 227292 w 694676"/>
                <a:gd name="connsiteY53" fmla="*/ 15510 h 286742"/>
                <a:gd name="connsiteX54" fmla="*/ 235913 w 694676"/>
                <a:gd name="connsiteY54" fmla="*/ 5321 h 286742"/>
                <a:gd name="connsiteX55" fmla="*/ 246102 w 694676"/>
                <a:gd name="connsiteY55" fmla="*/ 618 h 286742"/>
                <a:gd name="connsiteX56" fmla="*/ 267264 w 694676"/>
                <a:gd name="connsiteY56" fmla="*/ 10285 h 286742"/>
                <a:gd name="connsiteX57" fmla="*/ 286335 w 694676"/>
                <a:gd name="connsiteY57" fmla="*/ 13681 h 286742"/>
                <a:gd name="connsiteX58" fmla="*/ 313767 w 694676"/>
                <a:gd name="connsiteY58" fmla="*/ 25438 h 286742"/>
                <a:gd name="connsiteX59" fmla="*/ 320037 w 694676"/>
                <a:gd name="connsiteY59" fmla="*/ 45815 h 286742"/>
                <a:gd name="connsiteX60" fmla="*/ 354784 w 694676"/>
                <a:gd name="connsiteY60" fmla="*/ 54698 h 286742"/>
                <a:gd name="connsiteX61" fmla="*/ 380910 w 694676"/>
                <a:gd name="connsiteY61" fmla="*/ 46077 h 286742"/>
                <a:gd name="connsiteX62" fmla="*/ 402855 w 694676"/>
                <a:gd name="connsiteY62" fmla="*/ 50779 h 286742"/>
                <a:gd name="connsiteX63" fmla="*/ 414089 w 694676"/>
                <a:gd name="connsiteY63" fmla="*/ 51563 h 286742"/>
                <a:gd name="connsiteX64" fmla="*/ 427413 w 694676"/>
                <a:gd name="connsiteY64" fmla="*/ 60446 h 286742"/>
                <a:gd name="connsiteX65" fmla="*/ 438386 w 694676"/>
                <a:gd name="connsiteY65" fmla="*/ 62013 h 286742"/>
                <a:gd name="connsiteX66" fmla="*/ 451448 w 694676"/>
                <a:gd name="connsiteY66" fmla="*/ 78472 h 286742"/>
                <a:gd name="connsiteX67" fmla="*/ 470259 w 694676"/>
                <a:gd name="connsiteY67" fmla="*/ 79778 h 286742"/>
                <a:gd name="connsiteX68" fmla="*/ 503438 w 694676"/>
                <a:gd name="connsiteY68" fmla="*/ 81868 h 286742"/>
                <a:gd name="connsiteX69" fmla="*/ 528780 w 694676"/>
                <a:gd name="connsiteY69" fmla="*/ 75076 h 286742"/>
                <a:gd name="connsiteX70" fmla="*/ 545239 w 694676"/>
                <a:gd name="connsiteY70" fmla="*/ 70634 h 286742"/>
                <a:gd name="connsiteX71" fmla="*/ 569535 w 694676"/>
                <a:gd name="connsiteY71" fmla="*/ 53130 h 286742"/>
                <a:gd name="connsiteX72" fmla="*/ 588607 w 694676"/>
                <a:gd name="connsiteY72" fmla="*/ 54959 h 286742"/>
                <a:gd name="connsiteX73" fmla="*/ 603238 w 694676"/>
                <a:gd name="connsiteY73" fmla="*/ 61752 h 286742"/>
                <a:gd name="connsiteX74" fmla="*/ 620219 w 694676"/>
                <a:gd name="connsiteY74" fmla="*/ 60707 h 286742"/>
                <a:gd name="connsiteX75" fmla="*/ 626227 w 694676"/>
                <a:gd name="connsiteY75" fmla="*/ 64103 h 286742"/>
                <a:gd name="connsiteX76" fmla="*/ 608985 w 694676"/>
                <a:gd name="connsiteY76" fmla="*/ 100417 h 286742"/>
                <a:gd name="connsiteX77" fmla="*/ 602454 w 694676"/>
                <a:gd name="connsiteY77" fmla="*/ 111129 h 286742"/>
                <a:gd name="connsiteX78" fmla="*/ 606895 w 694676"/>
                <a:gd name="connsiteY78" fmla="*/ 121840 h 286742"/>
                <a:gd name="connsiteX79" fmla="*/ 621002 w 694676"/>
                <a:gd name="connsiteY79" fmla="*/ 119228 h 286742"/>
                <a:gd name="connsiteX80" fmla="*/ 639029 w 694676"/>
                <a:gd name="connsiteY80" fmla="*/ 122363 h 286742"/>
                <a:gd name="connsiteX81" fmla="*/ 659407 w 694676"/>
                <a:gd name="connsiteY81" fmla="*/ 115570 h 286742"/>
                <a:gd name="connsiteX82" fmla="*/ 687622 w 694676"/>
                <a:gd name="connsiteY82" fmla="*/ 134380 h 286742"/>
                <a:gd name="connsiteX83" fmla="*/ 694677 w 694676"/>
                <a:gd name="connsiteY83" fmla="*/ 147443 h 28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694676" h="286742">
                  <a:moveTo>
                    <a:pt x="694677" y="147443"/>
                  </a:moveTo>
                  <a:cubicBezTo>
                    <a:pt x="694677" y="151362"/>
                    <a:pt x="678478" y="150056"/>
                    <a:pt x="668290" y="150578"/>
                  </a:cubicBezTo>
                  <a:cubicBezTo>
                    <a:pt x="658101" y="151101"/>
                    <a:pt x="655489" y="153191"/>
                    <a:pt x="647912" y="156326"/>
                  </a:cubicBezTo>
                  <a:cubicBezTo>
                    <a:pt x="640336" y="159722"/>
                    <a:pt x="638768" y="159983"/>
                    <a:pt x="629102" y="159722"/>
                  </a:cubicBezTo>
                  <a:cubicBezTo>
                    <a:pt x="619696" y="159461"/>
                    <a:pt x="617084" y="169127"/>
                    <a:pt x="612381" y="177749"/>
                  </a:cubicBezTo>
                  <a:cubicBezTo>
                    <a:pt x="607679" y="186370"/>
                    <a:pt x="592526" y="182974"/>
                    <a:pt x="584688" y="185064"/>
                  </a:cubicBezTo>
                  <a:cubicBezTo>
                    <a:pt x="576851" y="187154"/>
                    <a:pt x="572670" y="190811"/>
                    <a:pt x="563526" y="198388"/>
                  </a:cubicBezTo>
                  <a:cubicBezTo>
                    <a:pt x="554382" y="205964"/>
                    <a:pt x="552031" y="201000"/>
                    <a:pt x="543671" y="199433"/>
                  </a:cubicBezTo>
                  <a:cubicBezTo>
                    <a:pt x="535311" y="198126"/>
                    <a:pt x="535050" y="194469"/>
                    <a:pt x="527996" y="194469"/>
                  </a:cubicBezTo>
                  <a:cubicBezTo>
                    <a:pt x="520942" y="194469"/>
                    <a:pt x="518068" y="200216"/>
                    <a:pt x="513888" y="205703"/>
                  </a:cubicBezTo>
                  <a:cubicBezTo>
                    <a:pt x="509708" y="210928"/>
                    <a:pt x="514672" y="217198"/>
                    <a:pt x="520158" y="224774"/>
                  </a:cubicBezTo>
                  <a:cubicBezTo>
                    <a:pt x="525384" y="232351"/>
                    <a:pt x="514672" y="235747"/>
                    <a:pt x="507618" y="237053"/>
                  </a:cubicBezTo>
                  <a:cubicBezTo>
                    <a:pt x="500564" y="238360"/>
                    <a:pt x="498736" y="246720"/>
                    <a:pt x="494033" y="252206"/>
                  </a:cubicBezTo>
                  <a:cubicBezTo>
                    <a:pt x="489330" y="257692"/>
                    <a:pt x="485673" y="255080"/>
                    <a:pt x="476268" y="260305"/>
                  </a:cubicBezTo>
                  <a:cubicBezTo>
                    <a:pt x="466862" y="265530"/>
                    <a:pt x="441782" y="264224"/>
                    <a:pt x="421666" y="266314"/>
                  </a:cubicBezTo>
                  <a:cubicBezTo>
                    <a:pt x="401548" y="268404"/>
                    <a:pt x="388486" y="276764"/>
                    <a:pt x="376991" y="283557"/>
                  </a:cubicBezTo>
                  <a:cubicBezTo>
                    <a:pt x="365496" y="290349"/>
                    <a:pt x="364973" y="284601"/>
                    <a:pt x="360271" y="281728"/>
                  </a:cubicBezTo>
                  <a:cubicBezTo>
                    <a:pt x="355568" y="278593"/>
                    <a:pt x="352433" y="279899"/>
                    <a:pt x="343289" y="279899"/>
                  </a:cubicBezTo>
                  <a:cubicBezTo>
                    <a:pt x="334145" y="279899"/>
                    <a:pt x="332055" y="275719"/>
                    <a:pt x="320821" y="273890"/>
                  </a:cubicBezTo>
                  <a:cubicBezTo>
                    <a:pt x="309326" y="271800"/>
                    <a:pt x="310109" y="271016"/>
                    <a:pt x="304884" y="265269"/>
                  </a:cubicBezTo>
                  <a:cubicBezTo>
                    <a:pt x="299659" y="259521"/>
                    <a:pt x="254201" y="257431"/>
                    <a:pt x="245841" y="258476"/>
                  </a:cubicBezTo>
                  <a:cubicBezTo>
                    <a:pt x="237481" y="259521"/>
                    <a:pt x="221022" y="257170"/>
                    <a:pt x="212400" y="254035"/>
                  </a:cubicBezTo>
                  <a:cubicBezTo>
                    <a:pt x="203779" y="250900"/>
                    <a:pt x="201428" y="254296"/>
                    <a:pt x="192545" y="256125"/>
                  </a:cubicBezTo>
                  <a:cubicBezTo>
                    <a:pt x="183662" y="258215"/>
                    <a:pt x="175041" y="238621"/>
                    <a:pt x="174780" y="234702"/>
                  </a:cubicBezTo>
                  <a:cubicBezTo>
                    <a:pt x="174518" y="230783"/>
                    <a:pt x="166419" y="222946"/>
                    <a:pt x="166158" y="217982"/>
                  </a:cubicBezTo>
                  <a:cubicBezTo>
                    <a:pt x="165897" y="213018"/>
                    <a:pt x="161456" y="214585"/>
                    <a:pt x="154663" y="214585"/>
                  </a:cubicBezTo>
                  <a:cubicBezTo>
                    <a:pt x="147870" y="214585"/>
                    <a:pt x="138727" y="205442"/>
                    <a:pt x="128799" y="198910"/>
                  </a:cubicBezTo>
                  <a:cubicBezTo>
                    <a:pt x="118871" y="192379"/>
                    <a:pt x="82818" y="194991"/>
                    <a:pt x="72367" y="192118"/>
                  </a:cubicBezTo>
                  <a:cubicBezTo>
                    <a:pt x="61917" y="189244"/>
                    <a:pt x="65314" y="177226"/>
                    <a:pt x="69494" y="175136"/>
                  </a:cubicBezTo>
                  <a:cubicBezTo>
                    <a:pt x="73674" y="172785"/>
                    <a:pt x="72107" y="163380"/>
                    <a:pt x="72107" y="156587"/>
                  </a:cubicBezTo>
                  <a:cubicBezTo>
                    <a:pt x="72107" y="149533"/>
                    <a:pt x="70278" y="147443"/>
                    <a:pt x="67926" y="144308"/>
                  </a:cubicBezTo>
                  <a:cubicBezTo>
                    <a:pt x="65575" y="141173"/>
                    <a:pt x="64269" y="133858"/>
                    <a:pt x="57738" y="125236"/>
                  </a:cubicBezTo>
                  <a:cubicBezTo>
                    <a:pt x="51206" y="116615"/>
                    <a:pt x="35009" y="114264"/>
                    <a:pt x="29260" y="114264"/>
                  </a:cubicBezTo>
                  <a:cubicBezTo>
                    <a:pt x="23513" y="114264"/>
                    <a:pt x="17243" y="102508"/>
                    <a:pt x="13324" y="102769"/>
                  </a:cubicBezTo>
                  <a:cubicBezTo>
                    <a:pt x="9405" y="103030"/>
                    <a:pt x="7577" y="98589"/>
                    <a:pt x="7577" y="95192"/>
                  </a:cubicBezTo>
                  <a:cubicBezTo>
                    <a:pt x="7577" y="91796"/>
                    <a:pt x="4964" y="93625"/>
                    <a:pt x="3396" y="93102"/>
                  </a:cubicBezTo>
                  <a:cubicBezTo>
                    <a:pt x="2090" y="92580"/>
                    <a:pt x="522" y="86310"/>
                    <a:pt x="0" y="83436"/>
                  </a:cubicBezTo>
                  <a:cubicBezTo>
                    <a:pt x="2352" y="83436"/>
                    <a:pt x="4703" y="82913"/>
                    <a:pt x="6793" y="81346"/>
                  </a:cubicBezTo>
                  <a:cubicBezTo>
                    <a:pt x="12279" y="76904"/>
                    <a:pt x="9666" y="74292"/>
                    <a:pt x="15414" y="73508"/>
                  </a:cubicBezTo>
                  <a:cubicBezTo>
                    <a:pt x="21162" y="72463"/>
                    <a:pt x="35269" y="71679"/>
                    <a:pt x="41017" y="67499"/>
                  </a:cubicBezTo>
                  <a:cubicBezTo>
                    <a:pt x="46765" y="63319"/>
                    <a:pt x="80989" y="41113"/>
                    <a:pt x="85953" y="41113"/>
                  </a:cubicBezTo>
                  <a:cubicBezTo>
                    <a:pt x="90917" y="41113"/>
                    <a:pt x="95619" y="40590"/>
                    <a:pt x="98493" y="39284"/>
                  </a:cubicBezTo>
                  <a:cubicBezTo>
                    <a:pt x="101367" y="37716"/>
                    <a:pt x="101367" y="33536"/>
                    <a:pt x="105808" y="34843"/>
                  </a:cubicBezTo>
                  <a:cubicBezTo>
                    <a:pt x="110249" y="36149"/>
                    <a:pt x="118871" y="39284"/>
                    <a:pt x="119655" y="40068"/>
                  </a:cubicBezTo>
                  <a:cubicBezTo>
                    <a:pt x="120439" y="40851"/>
                    <a:pt x="124096" y="43464"/>
                    <a:pt x="129321" y="43464"/>
                  </a:cubicBezTo>
                  <a:cubicBezTo>
                    <a:pt x="134546" y="43464"/>
                    <a:pt x="142123" y="43987"/>
                    <a:pt x="143952" y="47905"/>
                  </a:cubicBezTo>
                  <a:cubicBezTo>
                    <a:pt x="145780" y="51824"/>
                    <a:pt x="147609" y="58617"/>
                    <a:pt x="154140" y="60184"/>
                  </a:cubicBezTo>
                  <a:cubicBezTo>
                    <a:pt x="160672" y="61752"/>
                    <a:pt x="164330" y="62797"/>
                    <a:pt x="169555" y="61491"/>
                  </a:cubicBezTo>
                  <a:cubicBezTo>
                    <a:pt x="174780" y="60446"/>
                    <a:pt x="176869" y="59401"/>
                    <a:pt x="182878" y="60707"/>
                  </a:cubicBezTo>
                  <a:cubicBezTo>
                    <a:pt x="189149" y="62013"/>
                    <a:pt x="204040" y="67499"/>
                    <a:pt x="208481" y="65409"/>
                  </a:cubicBezTo>
                  <a:cubicBezTo>
                    <a:pt x="212923" y="63319"/>
                    <a:pt x="223112" y="60446"/>
                    <a:pt x="225724" y="55482"/>
                  </a:cubicBezTo>
                  <a:cubicBezTo>
                    <a:pt x="228337" y="50257"/>
                    <a:pt x="229904" y="44770"/>
                    <a:pt x="227553" y="43203"/>
                  </a:cubicBezTo>
                  <a:cubicBezTo>
                    <a:pt x="225201" y="41635"/>
                    <a:pt x="219193" y="34059"/>
                    <a:pt x="219976" y="27789"/>
                  </a:cubicBezTo>
                  <a:cubicBezTo>
                    <a:pt x="220760" y="21519"/>
                    <a:pt x="225985" y="19167"/>
                    <a:pt x="227292" y="15510"/>
                  </a:cubicBezTo>
                  <a:cubicBezTo>
                    <a:pt x="228337" y="12114"/>
                    <a:pt x="231994" y="7150"/>
                    <a:pt x="235913" y="5321"/>
                  </a:cubicBezTo>
                  <a:cubicBezTo>
                    <a:pt x="240093" y="3231"/>
                    <a:pt x="240093" y="-1733"/>
                    <a:pt x="246102" y="618"/>
                  </a:cubicBezTo>
                  <a:cubicBezTo>
                    <a:pt x="252111" y="2970"/>
                    <a:pt x="261777" y="11069"/>
                    <a:pt x="267264" y="10285"/>
                  </a:cubicBezTo>
                  <a:cubicBezTo>
                    <a:pt x="272750" y="9501"/>
                    <a:pt x="281894" y="11591"/>
                    <a:pt x="286335" y="13681"/>
                  </a:cubicBezTo>
                  <a:cubicBezTo>
                    <a:pt x="290777" y="15771"/>
                    <a:pt x="314290" y="19167"/>
                    <a:pt x="313767" y="25438"/>
                  </a:cubicBezTo>
                  <a:cubicBezTo>
                    <a:pt x="313245" y="31708"/>
                    <a:pt x="313767" y="42941"/>
                    <a:pt x="320037" y="45815"/>
                  </a:cubicBezTo>
                  <a:cubicBezTo>
                    <a:pt x="326308" y="48689"/>
                    <a:pt x="346685" y="57572"/>
                    <a:pt x="354784" y="54698"/>
                  </a:cubicBezTo>
                  <a:cubicBezTo>
                    <a:pt x="362883" y="51824"/>
                    <a:pt x="372288" y="46338"/>
                    <a:pt x="380910" y="46077"/>
                  </a:cubicBezTo>
                  <a:cubicBezTo>
                    <a:pt x="389531" y="45815"/>
                    <a:pt x="397630" y="50518"/>
                    <a:pt x="402855" y="50779"/>
                  </a:cubicBezTo>
                  <a:cubicBezTo>
                    <a:pt x="408080" y="51040"/>
                    <a:pt x="412260" y="49995"/>
                    <a:pt x="414089" y="51563"/>
                  </a:cubicBezTo>
                  <a:cubicBezTo>
                    <a:pt x="415657" y="53130"/>
                    <a:pt x="423233" y="61229"/>
                    <a:pt x="427413" y="60446"/>
                  </a:cubicBezTo>
                  <a:cubicBezTo>
                    <a:pt x="431593" y="59662"/>
                    <a:pt x="437863" y="59662"/>
                    <a:pt x="438386" y="62013"/>
                  </a:cubicBezTo>
                  <a:cubicBezTo>
                    <a:pt x="438908" y="64626"/>
                    <a:pt x="444133" y="78995"/>
                    <a:pt x="451448" y="78472"/>
                  </a:cubicBezTo>
                  <a:cubicBezTo>
                    <a:pt x="458764" y="77950"/>
                    <a:pt x="466079" y="79256"/>
                    <a:pt x="470259" y="79778"/>
                  </a:cubicBezTo>
                  <a:cubicBezTo>
                    <a:pt x="474439" y="80301"/>
                    <a:pt x="495862" y="84220"/>
                    <a:pt x="503438" y="81868"/>
                  </a:cubicBezTo>
                  <a:cubicBezTo>
                    <a:pt x="511015" y="79517"/>
                    <a:pt x="521465" y="75598"/>
                    <a:pt x="528780" y="75076"/>
                  </a:cubicBezTo>
                  <a:cubicBezTo>
                    <a:pt x="536095" y="74553"/>
                    <a:pt x="540275" y="74553"/>
                    <a:pt x="545239" y="70634"/>
                  </a:cubicBezTo>
                  <a:cubicBezTo>
                    <a:pt x="550203" y="66716"/>
                    <a:pt x="560914" y="54176"/>
                    <a:pt x="569535" y="53130"/>
                  </a:cubicBezTo>
                  <a:cubicBezTo>
                    <a:pt x="578157" y="52085"/>
                    <a:pt x="581553" y="52347"/>
                    <a:pt x="588607" y="54959"/>
                  </a:cubicBezTo>
                  <a:cubicBezTo>
                    <a:pt x="595400" y="57572"/>
                    <a:pt x="599580" y="62536"/>
                    <a:pt x="603238" y="61752"/>
                  </a:cubicBezTo>
                  <a:cubicBezTo>
                    <a:pt x="606633" y="60968"/>
                    <a:pt x="613426" y="55482"/>
                    <a:pt x="620219" y="60707"/>
                  </a:cubicBezTo>
                  <a:cubicBezTo>
                    <a:pt x="621786" y="61752"/>
                    <a:pt x="623615" y="62797"/>
                    <a:pt x="626227" y="64103"/>
                  </a:cubicBezTo>
                  <a:cubicBezTo>
                    <a:pt x="622570" y="70896"/>
                    <a:pt x="608985" y="95976"/>
                    <a:pt x="608985" y="100417"/>
                  </a:cubicBezTo>
                  <a:cubicBezTo>
                    <a:pt x="608985" y="105381"/>
                    <a:pt x="603760" y="109823"/>
                    <a:pt x="602454" y="111129"/>
                  </a:cubicBezTo>
                  <a:cubicBezTo>
                    <a:pt x="601147" y="112435"/>
                    <a:pt x="604021" y="116876"/>
                    <a:pt x="606895" y="121840"/>
                  </a:cubicBezTo>
                  <a:cubicBezTo>
                    <a:pt x="609769" y="126543"/>
                    <a:pt x="615516" y="121840"/>
                    <a:pt x="621002" y="119228"/>
                  </a:cubicBezTo>
                  <a:cubicBezTo>
                    <a:pt x="626227" y="116615"/>
                    <a:pt x="632759" y="119750"/>
                    <a:pt x="639029" y="122363"/>
                  </a:cubicBezTo>
                  <a:cubicBezTo>
                    <a:pt x="645299" y="124975"/>
                    <a:pt x="646083" y="114525"/>
                    <a:pt x="659407" y="115570"/>
                  </a:cubicBezTo>
                  <a:cubicBezTo>
                    <a:pt x="672731" y="116615"/>
                    <a:pt x="683443" y="130723"/>
                    <a:pt x="687622" y="134380"/>
                  </a:cubicBezTo>
                  <a:cubicBezTo>
                    <a:pt x="690496" y="138038"/>
                    <a:pt x="694677" y="143263"/>
                    <a:pt x="694677" y="147443"/>
                  </a:cubicBezTo>
                  <a:close/>
                </a:path>
              </a:pathLst>
            </a:custGeom>
            <a:solidFill>
              <a:srgbClr val="D5D7D8"/>
            </a:solidFill>
            <a:ln w="459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aphic 3">
              <a:extLst>
                <a:ext uri="{FF2B5EF4-FFF2-40B4-BE49-F238E27FC236}">
                  <a16:creationId xmlns:a16="http://schemas.microsoft.com/office/drawing/2014/main" id="{BA471D32-E1C9-88AE-C777-A7FFF2133CC8}"/>
                </a:ext>
              </a:extLst>
            </p:cNvPr>
            <p:cNvGrpSpPr/>
            <p:nvPr/>
          </p:nvGrpSpPr>
          <p:grpSpPr>
            <a:xfrm>
              <a:off x="6449441" y="2793407"/>
              <a:ext cx="1500538" cy="1215646"/>
              <a:chOff x="6449441" y="2793407"/>
              <a:chExt cx="1500538" cy="1215646"/>
            </a:xfrm>
            <a:solidFill>
              <a:srgbClr val="D5D7D8"/>
            </a:solidFill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C8406659-A543-DB6D-ABBA-03217D00670D}"/>
                  </a:ext>
                </a:extLst>
              </p:cNvPr>
              <p:cNvSpPr/>
              <p:nvPr/>
            </p:nvSpPr>
            <p:spPr>
              <a:xfrm>
                <a:off x="6449441" y="2793407"/>
                <a:ext cx="1319874" cy="838316"/>
              </a:xfrm>
              <a:custGeom>
                <a:avLst/>
                <a:gdLst>
                  <a:gd name="connsiteX0" fmla="*/ 1317704 w 1319874"/>
                  <a:gd name="connsiteY0" fmla="*/ 170270 h 838316"/>
                  <a:gd name="connsiteX1" fmla="*/ 1308038 w 1319874"/>
                  <a:gd name="connsiteY1" fmla="*/ 179675 h 838316"/>
                  <a:gd name="connsiteX2" fmla="*/ 1301506 w 1319874"/>
                  <a:gd name="connsiteY2" fmla="*/ 203188 h 838316"/>
                  <a:gd name="connsiteX3" fmla="*/ 1293146 w 1319874"/>
                  <a:gd name="connsiteY3" fmla="*/ 217035 h 838316"/>
                  <a:gd name="connsiteX4" fmla="*/ 1289488 w 1319874"/>
                  <a:gd name="connsiteY4" fmla="*/ 225395 h 838316"/>
                  <a:gd name="connsiteX5" fmla="*/ 1284002 w 1319874"/>
                  <a:gd name="connsiteY5" fmla="*/ 230359 h 838316"/>
                  <a:gd name="connsiteX6" fmla="*/ 1277209 w 1319874"/>
                  <a:gd name="connsiteY6" fmla="*/ 239503 h 838316"/>
                  <a:gd name="connsiteX7" fmla="*/ 1255525 w 1319874"/>
                  <a:gd name="connsiteY7" fmla="*/ 232710 h 838316"/>
                  <a:gd name="connsiteX8" fmla="*/ 1247688 w 1319874"/>
                  <a:gd name="connsiteY8" fmla="*/ 241854 h 838316"/>
                  <a:gd name="connsiteX9" fmla="*/ 1239588 w 1319874"/>
                  <a:gd name="connsiteY9" fmla="*/ 247079 h 838316"/>
                  <a:gd name="connsiteX10" fmla="*/ 1246120 w 1319874"/>
                  <a:gd name="connsiteY10" fmla="*/ 267195 h 838316"/>
                  <a:gd name="connsiteX11" fmla="*/ 1239327 w 1319874"/>
                  <a:gd name="connsiteY11" fmla="*/ 296456 h 838316"/>
                  <a:gd name="connsiteX12" fmla="*/ 1227832 w 1319874"/>
                  <a:gd name="connsiteY12" fmla="*/ 301420 h 838316"/>
                  <a:gd name="connsiteX13" fmla="*/ 1224697 w 1319874"/>
                  <a:gd name="connsiteY13" fmla="*/ 300113 h 838316"/>
                  <a:gd name="connsiteX14" fmla="*/ 1213724 w 1319874"/>
                  <a:gd name="connsiteY14" fmla="*/ 295150 h 838316"/>
                  <a:gd name="connsiteX15" fmla="*/ 1209283 w 1319874"/>
                  <a:gd name="connsiteY15" fmla="*/ 305338 h 838316"/>
                  <a:gd name="connsiteX16" fmla="*/ 1200662 w 1319874"/>
                  <a:gd name="connsiteY16" fmla="*/ 309780 h 838316"/>
                  <a:gd name="connsiteX17" fmla="*/ 1192824 w 1319874"/>
                  <a:gd name="connsiteY17" fmla="*/ 317095 h 838316"/>
                  <a:gd name="connsiteX18" fmla="*/ 1177671 w 1319874"/>
                  <a:gd name="connsiteY18" fmla="*/ 320753 h 838316"/>
                  <a:gd name="connsiteX19" fmla="*/ 1174275 w 1319874"/>
                  <a:gd name="connsiteY19" fmla="*/ 334599 h 838316"/>
                  <a:gd name="connsiteX20" fmla="*/ 1159122 w 1319874"/>
                  <a:gd name="connsiteY20" fmla="*/ 332509 h 838316"/>
                  <a:gd name="connsiteX21" fmla="*/ 1145798 w 1319874"/>
                  <a:gd name="connsiteY21" fmla="*/ 327545 h 838316"/>
                  <a:gd name="connsiteX22" fmla="*/ 1130907 w 1319874"/>
                  <a:gd name="connsiteY22" fmla="*/ 346878 h 838316"/>
                  <a:gd name="connsiteX23" fmla="*/ 1119673 w 1319874"/>
                  <a:gd name="connsiteY23" fmla="*/ 352103 h 838316"/>
                  <a:gd name="connsiteX24" fmla="*/ 1091196 w 1319874"/>
                  <a:gd name="connsiteY24" fmla="*/ 375355 h 838316"/>
                  <a:gd name="connsiteX25" fmla="*/ 1089628 w 1319874"/>
                  <a:gd name="connsiteY25" fmla="*/ 375093 h 838316"/>
                  <a:gd name="connsiteX26" fmla="*/ 1075782 w 1319874"/>
                  <a:gd name="connsiteY26" fmla="*/ 376400 h 838316"/>
                  <a:gd name="connsiteX27" fmla="*/ 1067160 w 1319874"/>
                  <a:gd name="connsiteY27" fmla="*/ 378228 h 838316"/>
                  <a:gd name="connsiteX28" fmla="*/ 1054621 w 1319874"/>
                  <a:gd name="connsiteY28" fmla="*/ 386589 h 838316"/>
                  <a:gd name="connsiteX29" fmla="*/ 1047305 w 1319874"/>
                  <a:gd name="connsiteY29" fmla="*/ 390246 h 838316"/>
                  <a:gd name="connsiteX30" fmla="*/ 1041035 w 1319874"/>
                  <a:gd name="connsiteY30" fmla="*/ 394949 h 838316"/>
                  <a:gd name="connsiteX31" fmla="*/ 1033720 w 1319874"/>
                  <a:gd name="connsiteY31" fmla="*/ 400174 h 838316"/>
                  <a:gd name="connsiteX32" fmla="*/ 1027711 w 1319874"/>
                  <a:gd name="connsiteY32" fmla="*/ 400435 h 838316"/>
                  <a:gd name="connsiteX33" fmla="*/ 1033981 w 1319874"/>
                  <a:gd name="connsiteY33" fmla="*/ 394426 h 838316"/>
                  <a:gd name="connsiteX34" fmla="*/ 1041296 w 1319874"/>
                  <a:gd name="connsiteY34" fmla="*/ 387895 h 838316"/>
                  <a:gd name="connsiteX35" fmla="*/ 1036855 w 1319874"/>
                  <a:gd name="connsiteY35" fmla="*/ 386327 h 838316"/>
                  <a:gd name="connsiteX36" fmla="*/ 1034765 w 1319874"/>
                  <a:gd name="connsiteY36" fmla="*/ 385805 h 838316"/>
                  <a:gd name="connsiteX37" fmla="*/ 1032675 w 1319874"/>
                  <a:gd name="connsiteY37" fmla="*/ 384237 h 838316"/>
                  <a:gd name="connsiteX38" fmla="*/ 1039468 w 1319874"/>
                  <a:gd name="connsiteY38" fmla="*/ 371175 h 838316"/>
                  <a:gd name="connsiteX39" fmla="*/ 1048612 w 1319874"/>
                  <a:gd name="connsiteY39" fmla="*/ 358112 h 838316"/>
                  <a:gd name="connsiteX40" fmla="*/ 1026405 w 1319874"/>
                  <a:gd name="connsiteY40" fmla="*/ 350536 h 838316"/>
                  <a:gd name="connsiteX41" fmla="*/ 1003414 w 1319874"/>
                  <a:gd name="connsiteY41" fmla="*/ 368562 h 838316"/>
                  <a:gd name="connsiteX42" fmla="*/ 992180 w 1319874"/>
                  <a:gd name="connsiteY42" fmla="*/ 375616 h 838316"/>
                  <a:gd name="connsiteX43" fmla="*/ 982252 w 1319874"/>
                  <a:gd name="connsiteY43" fmla="*/ 386589 h 838316"/>
                  <a:gd name="connsiteX44" fmla="*/ 968667 w 1319874"/>
                  <a:gd name="connsiteY44" fmla="*/ 394949 h 838316"/>
                  <a:gd name="connsiteX45" fmla="*/ 952208 w 1319874"/>
                  <a:gd name="connsiteY45" fmla="*/ 392336 h 838316"/>
                  <a:gd name="connsiteX46" fmla="*/ 950379 w 1319874"/>
                  <a:gd name="connsiteY46" fmla="*/ 395732 h 838316"/>
                  <a:gd name="connsiteX47" fmla="*/ 949857 w 1319874"/>
                  <a:gd name="connsiteY47" fmla="*/ 400174 h 838316"/>
                  <a:gd name="connsiteX48" fmla="*/ 949073 w 1319874"/>
                  <a:gd name="connsiteY48" fmla="*/ 408795 h 838316"/>
                  <a:gd name="connsiteX49" fmla="*/ 949596 w 1319874"/>
                  <a:gd name="connsiteY49" fmla="*/ 408795 h 838316"/>
                  <a:gd name="connsiteX50" fmla="*/ 962136 w 1319874"/>
                  <a:gd name="connsiteY50" fmla="*/ 418984 h 838316"/>
                  <a:gd name="connsiteX51" fmla="*/ 978073 w 1319874"/>
                  <a:gd name="connsiteY51" fmla="*/ 418462 h 838316"/>
                  <a:gd name="connsiteX52" fmla="*/ 980424 w 1319874"/>
                  <a:gd name="connsiteY52" fmla="*/ 433353 h 838316"/>
                  <a:gd name="connsiteX53" fmla="*/ 989045 w 1319874"/>
                  <a:gd name="connsiteY53" fmla="*/ 442236 h 838316"/>
                  <a:gd name="connsiteX54" fmla="*/ 1002370 w 1319874"/>
                  <a:gd name="connsiteY54" fmla="*/ 437272 h 838316"/>
                  <a:gd name="connsiteX55" fmla="*/ 1008378 w 1319874"/>
                  <a:gd name="connsiteY55" fmla="*/ 432569 h 838316"/>
                  <a:gd name="connsiteX56" fmla="*/ 1013081 w 1319874"/>
                  <a:gd name="connsiteY56" fmla="*/ 427083 h 838316"/>
                  <a:gd name="connsiteX57" fmla="*/ 1026143 w 1319874"/>
                  <a:gd name="connsiteY57" fmla="*/ 430479 h 838316"/>
                  <a:gd name="connsiteX58" fmla="*/ 1040251 w 1319874"/>
                  <a:gd name="connsiteY58" fmla="*/ 433876 h 838316"/>
                  <a:gd name="connsiteX59" fmla="*/ 1056972 w 1319874"/>
                  <a:gd name="connsiteY59" fmla="*/ 436227 h 838316"/>
                  <a:gd name="connsiteX60" fmla="*/ 1055404 w 1319874"/>
                  <a:gd name="connsiteY60" fmla="*/ 440929 h 838316"/>
                  <a:gd name="connsiteX61" fmla="*/ 1052530 w 1319874"/>
                  <a:gd name="connsiteY61" fmla="*/ 447461 h 838316"/>
                  <a:gd name="connsiteX62" fmla="*/ 1046521 w 1319874"/>
                  <a:gd name="connsiteY62" fmla="*/ 447983 h 838316"/>
                  <a:gd name="connsiteX63" fmla="*/ 1040774 w 1319874"/>
                  <a:gd name="connsiteY63" fmla="*/ 447983 h 838316"/>
                  <a:gd name="connsiteX64" fmla="*/ 1036855 w 1319874"/>
                  <a:gd name="connsiteY64" fmla="*/ 450857 h 838316"/>
                  <a:gd name="connsiteX65" fmla="*/ 1030585 w 1319874"/>
                  <a:gd name="connsiteY65" fmla="*/ 450857 h 838316"/>
                  <a:gd name="connsiteX66" fmla="*/ 1028756 w 1319874"/>
                  <a:gd name="connsiteY66" fmla="*/ 452947 h 838316"/>
                  <a:gd name="connsiteX67" fmla="*/ 1025359 w 1319874"/>
                  <a:gd name="connsiteY67" fmla="*/ 453470 h 838316"/>
                  <a:gd name="connsiteX68" fmla="*/ 1020134 w 1319874"/>
                  <a:gd name="connsiteY68" fmla="*/ 454776 h 838316"/>
                  <a:gd name="connsiteX69" fmla="*/ 1018306 w 1319874"/>
                  <a:gd name="connsiteY69" fmla="*/ 459740 h 838316"/>
                  <a:gd name="connsiteX70" fmla="*/ 1015432 w 1319874"/>
                  <a:gd name="connsiteY70" fmla="*/ 460785 h 838316"/>
                  <a:gd name="connsiteX71" fmla="*/ 1014909 w 1319874"/>
                  <a:gd name="connsiteY71" fmla="*/ 464442 h 838316"/>
                  <a:gd name="connsiteX72" fmla="*/ 1009162 w 1319874"/>
                  <a:gd name="connsiteY72" fmla="*/ 470190 h 838316"/>
                  <a:gd name="connsiteX73" fmla="*/ 1007072 w 1319874"/>
                  <a:gd name="connsiteY73" fmla="*/ 464965 h 838316"/>
                  <a:gd name="connsiteX74" fmla="*/ 1003937 w 1319874"/>
                  <a:gd name="connsiteY74" fmla="*/ 468361 h 838316"/>
                  <a:gd name="connsiteX75" fmla="*/ 1001586 w 1319874"/>
                  <a:gd name="connsiteY75" fmla="*/ 477766 h 838316"/>
                  <a:gd name="connsiteX76" fmla="*/ 984082 w 1319874"/>
                  <a:gd name="connsiteY76" fmla="*/ 491613 h 838316"/>
                  <a:gd name="connsiteX77" fmla="*/ 984082 w 1319874"/>
                  <a:gd name="connsiteY77" fmla="*/ 500757 h 838316"/>
                  <a:gd name="connsiteX78" fmla="*/ 993226 w 1319874"/>
                  <a:gd name="connsiteY78" fmla="*/ 505198 h 838316"/>
                  <a:gd name="connsiteX79" fmla="*/ 1003153 w 1319874"/>
                  <a:gd name="connsiteY79" fmla="*/ 511468 h 838316"/>
                  <a:gd name="connsiteX80" fmla="*/ 1009684 w 1319874"/>
                  <a:gd name="connsiteY80" fmla="*/ 516693 h 838316"/>
                  <a:gd name="connsiteX81" fmla="*/ 1012036 w 1319874"/>
                  <a:gd name="connsiteY81" fmla="*/ 522441 h 838316"/>
                  <a:gd name="connsiteX82" fmla="*/ 1016999 w 1319874"/>
                  <a:gd name="connsiteY82" fmla="*/ 534981 h 838316"/>
                  <a:gd name="connsiteX83" fmla="*/ 1021702 w 1319874"/>
                  <a:gd name="connsiteY83" fmla="*/ 549350 h 838316"/>
                  <a:gd name="connsiteX84" fmla="*/ 1039468 w 1319874"/>
                  <a:gd name="connsiteY84" fmla="*/ 567376 h 838316"/>
                  <a:gd name="connsiteX85" fmla="*/ 1032675 w 1319874"/>
                  <a:gd name="connsiteY85" fmla="*/ 572079 h 838316"/>
                  <a:gd name="connsiteX86" fmla="*/ 1019873 w 1319874"/>
                  <a:gd name="connsiteY86" fmla="*/ 568683 h 838316"/>
                  <a:gd name="connsiteX87" fmla="*/ 1007072 w 1319874"/>
                  <a:gd name="connsiteY87" fmla="*/ 566854 h 838316"/>
                  <a:gd name="connsiteX88" fmla="*/ 996099 w 1319874"/>
                  <a:gd name="connsiteY88" fmla="*/ 561629 h 838316"/>
                  <a:gd name="connsiteX89" fmla="*/ 996361 w 1319874"/>
                  <a:gd name="connsiteY89" fmla="*/ 567899 h 838316"/>
                  <a:gd name="connsiteX90" fmla="*/ 1009423 w 1319874"/>
                  <a:gd name="connsiteY90" fmla="*/ 569728 h 838316"/>
                  <a:gd name="connsiteX91" fmla="*/ 1021964 w 1319874"/>
                  <a:gd name="connsiteY91" fmla="*/ 573646 h 838316"/>
                  <a:gd name="connsiteX92" fmla="*/ 1032152 w 1319874"/>
                  <a:gd name="connsiteY92" fmla="*/ 579394 h 838316"/>
                  <a:gd name="connsiteX93" fmla="*/ 1036855 w 1319874"/>
                  <a:gd name="connsiteY93" fmla="*/ 585403 h 838316"/>
                  <a:gd name="connsiteX94" fmla="*/ 1039468 w 1319874"/>
                  <a:gd name="connsiteY94" fmla="*/ 590889 h 838316"/>
                  <a:gd name="connsiteX95" fmla="*/ 1035287 w 1319874"/>
                  <a:gd name="connsiteY95" fmla="*/ 595069 h 838316"/>
                  <a:gd name="connsiteX96" fmla="*/ 1028234 w 1319874"/>
                  <a:gd name="connsiteY96" fmla="*/ 599511 h 838316"/>
                  <a:gd name="connsiteX97" fmla="*/ 1023792 w 1319874"/>
                  <a:gd name="connsiteY97" fmla="*/ 603691 h 838316"/>
                  <a:gd name="connsiteX98" fmla="*/ 1016999 w 1319874"/>
                  <a:gd name="connsiteY98" fmla="*/ 605781 h 838316"/>
                  <a:gd name="connsiteX99" fmla="*/ 1009162 w 1319874"/>
                  <a:gd name="connsiteY99" fmla="*/ 611790 h 838316"/>
                  <a:gd name="connsiteX100" fmla="*/ 1025359 w 1319874"/>
                  <a:gd name="connsiteY100" fmla="*/ 610222 h 838316"/>
                  <a:gd name="connsiteX101" fmla="*/ 1037900 w 1319874"/>
                  <a:gd name="connsiteY101" fmla="*/ 613880 h 838316"/>
                  <a:gd name="connsiteX102" fmla="*/ 1050440 w 1319874"/>
                  <a:gd name="connsiteY102" fmla="*/ 615708 h 838316"/>
                  <a:gd name="connsiteX103" fmla="*/ 1038422 w 1319874"/>
                  <a:gd name="connsiteY103" fmla="*/ 622762 h 838316"/>
                  <a:gd name="connsiteX104" fmla="*/ 1035810 w 1319874"/>
                  <a:gd name="connsiteY104" fmla="*/ 624068 h 838316"/>
                  <a:gd name="connsiteX105" fmla="*/ 1039990 w 1319874"/>
                  <a:gd name="connsiteY105" fmla="*/ 630077 h 838316"/>
                  <a:gd name="connsiteX106" fmla="*/ 1035287 w 1319874"/>
                  <a:gd name="connsiteY106" fmla="*/ 631645 h 838316"/>
                  <a:gd name="connsiteX107" fmla="*/ 1037116 w 1319874"/>
                  <a:gd name="connsiteY107" fmla="*/ 634257 h 838316"/>
                  <a:gd name="connsiteX108" fmla="*/ 1031891 w 1319874"/>
                  <a:gd name="connsiteY108" fmla="*/ 642879 h 838316"/>
                  <a:gd name="connsiteX109" fmla="*/ 1034242 w 1319874"/>
                  <a:gd name="connsiteY109" fmla="*/ 646798 h 838316"/>
                  <a:gd name="connsiteX110" fmla="*/ 1029540 w 1319874"/>
                  <a:gd name="connsiteY110" fmla="*/ 647320 h 838316"/>
                  <a:gd name="connsiteX111" fmla="*/ 1035287 w 1319874"/>
                  <a:gd name="connsiteY111" fmla="*/ 652806 h 838316"/>
                  <a:gd name="connsiteX112" fmla="*/ 1030324 w 1319874"/>
                  <a:gd name="connsiteY112" fmla="*/ 655942 h 838316"/>
                  <a:gd name="connsiteX113" fmla="*/ 1026927 w 1319874"/>
                  <a:gd name="connsiteY113" fmla="*/ 654635 h 838316"/>
                  <a:gd name="connsiteX114" fmla="*/ 1024837 w 1319874"/>
                  <a:gd name="connsiteY114" fmla="*/ 657509 h 838316"/>
                  <a:gd name="connsiteX115" fmla="*/ 1019873 w 1319874"/>
                  <a:gd name="connsiteY115" fmla="*/ 659338 h 838316"/>
                  <a:gd name="connsiteX116" fmla="*/ 1015693 w 1319874"/>
                  <a:gd name="connsiteY116" fmla="*/ 664563 h 838316"/>
                  <a:gd name="connsiteX117" fmla="*/ 1016739 w 1319874"/>
                  <a:gd name="connsiteY117" fmla="*/ 669004 h 838316"/>
                  <a:gd name="connsiteX118" fmla="*/ 1014909 w 1319874"/>
                  <a:gd name="connsiteY118" fmla="*/ 672662 h 838316"/>
                  <a:gd name="connsiteX119" fmla="*/ 1013081 w 1319874"/>
                  <a:gd name="connsiteY119" fmla="*/ 676581 h 838316"/>
                  <a:gd name="connsiteX120" fmla="*/ 1008901 w 1319874"/>
                  <a:gd name="connsiteY120" fmla="*/ 678932 h 838316"/>
                  <a:gd name="connsiteX121" fmla="*/ 1009946 w 1319874"/>
                  <a:gd name="connsiteY121" fmla="*/ 681544 h 838316"/>
                  <a:gd name="connsiteX122" fmla="*/ 1008117 w 1319874"/>
                  <a:gd name="connsiteY122" fmla="*/ 685463 h 838316"/>
                  <a:gd name="connsiteX123" fmla="*/ 1004459 w 1319874"/>
                  <a:gd name="connsiteY123" fmla="*/ 688337 h 838316"/>
                  <a:gd name="connsiteX124" fmla="*/ 997144 w 1319874"/>
                  <a:gd name="connsiteY124" fmla="*/ 689643 h 838316"/>
                  <a:gd name="connsiteX125" fmla="*/ 994270 w 1319874"/>
                  <a:gd name="connsiteY125" fmla="*/ 695391 h 838316"/>
                  <a:gd name="connsiteX126" fmla="*/ 996099 w 1319874"/>
                  <a:gd name="connsiteY126" fmla="*/ 701661 h 838316"/>
                  <a:gd name="connsiteX127" fmla="*/ 992703 w 1319874"/>
                  <a:gd name="connsiteY127" fmla="*/ 703229 h 838316"/>
                  <a:gd name="connsiteX128" fmla="*/ 991919 w 1319874"/>
                  <a:gd name="connsiteY128" fmla="*/ 706625 h 838316"/>
                  <a:gd name="connsiteX129" fmla="*/ 986433 w 1319874"/>
                  <a:gd name="connsiteY129" fmla="*/ 706102 h 838316"/>
                  <a:gd name="connsiteX130" fmla="*/ 990090 w 1319874"/>
                  <a:gd name="connsiteY130" fmla="*/ 709499 h 838316"/>
                  <a:gd name="connsiteX131" fmla="*/ 992964 w 1319874"/>
                  <a:gd name="connsiteY131" fmla="*/ 711327 h 838316"/>
                  <a:gd name="connsiteX132" fmla="*/ 992964 w 1319874"/>
                  <a:gd name="connsiteY132" fmla="*/ 714201 h 838316"/>
                  <a:gd name="connsiteX133" fmla="*/ 992442 w 1319874"/>
                  <a:gd name="connsiteY133" fmla="*/ 720732 h 838316"/>
                  <a:gd name="connsiteX134" fmla="*/ 989829 w 1319874"/>
                  <a:gd name="connsiteY134" fmla="*/ 720210 h 838316"/>
                  <a:gd name="connsiteX135" fmla="*/ 985910 w 1319874"/>
                  <a:gd name="connsiteY135" fmla="*/ 719426 h 838316"/>
                  <a:gd name="connsiteX136" fmla="*/ 986955 w 1319874"/>
                  <a:gd name="connsiteY136" fmla="*/ 723345 h 838316"/>
                  <a:gd name="connsiteX137" fmla="*/ 986171 w 1319874"/>
                  <a:gd name="connsiteY137" fmla="*/ 726741 h 838316"/>
                  <a:gd name="connsiteX138" fmla="*/ 984082 w 1319874"/>
                  <a:gd name="connsiteY138" fmla="*/ 725696 h 838316"/>
                  <a:gd name="connsiteX139" fmla="*/ 981730 w 1319874"/>
                  <a:gd name="connsiteY139" fmla="*/ 725174 h 838316"/>
                  <a:gd name="connsiteX140" fmla="*/ 978857 w 1319874"/>
                  <a:gd name="connsiteY140" fmla="*/ 727786 h 838316"/>
                  <a:gd name="connsiteX141" fmla="*/ 979901 w 1319874"/>
                  <a:gd name="connsiteY141" fmla="*/ 733011 h 838316"/>
                  <a:gd name="connsiteX142" fmla="*/ 977027 w 1319874"/>
                  <a:gd name="connsiteY142" fmla="*/ 736669 h 838316"/>
                  <a:gd name="connsiteX143" fmla="*/ 972064 w 1319874"/>
                  <a:gd name="connsiteY143" fmla="*/ 738759 h 838316"/>
                  <a:gd name="connsiteX144" fmla="*/ 972064 w 1319874"/>
                  <a:gd name="connsiteY144" fmla="*/ 741894 h 838316"/>
                  <a:gd name="connsiteX145" fmla="*/ 971280 w 1319874"/>
                  <a:gd name="connsiteY145" fmla="*/ 744768 h 838316"/>
                  <a:gd name="connsiteX146" fmla="*/ 965532 w 1319874"/>
                  <a:gd name="connsiteY146" fmla="*/ 740065 h 838316"/>
                  <a:gd name="connsiteX147" fmla="*/ 964226 w 1319874"/>
                  <a:gd name="connsiteY147" fmla="*/ 743462 h 838316"/>
                  <a:gd name="connsiteX148" fmla="*/ 960830 w 1319874"/>
                  <a:gd name="connsiteY148" fmla="*/ 741633 h 838316"/>
                  <a:gd name="connsiteX149" fmla="*/ 959263 w 1319874"/>
                  <a:gd name="connsiteY149" fmla="*/ 749209 h 838316"/>
                  <a:gd name="connsiteX150" fmla="*/ 950641 w 1319874"/>
                  <a:gd name="connsiteY150" fmla="*/ 758353 h 838316"/>
                  <a:gd name="connsiteX151" fmla="*/ 950902 w 1319874"/>
                  <a:gd name="connsiteY151" fmla="*/ 758092 h 838316"/>
                  <a:gd name="connsiteX152" fmla="*/ 949857 w 1319874"/>
                  <a:gd name="connsiteY152" fmla="*/ 758876 h 838316"/>
                  <a:gd name="connsiteX153" fmla="*/ 948289 w 1319874"/>
                  <a:gd name="connsiteY153" fmla="*/ 759659 h 838316"/>
                  <a:gd name="connsiteX154" fmla="*/ 944894 w 1319874"/>
                  <a:gd name="connsiteY154" fmla="*/ 758614 h 838316"/>
                  <a:gd name="connsiteX155" fmla="*/ 943587 w 1319874"/>
                  <a:gd name="connsiteY155" fmla="*/ 762272 h 838316"/>
                  <a:gd name="connsiteX156" fmla="*/ 940191 w 1319874"/>
                  <a:gd name="connsiteY156" fmla="*/ 765668 h 838316"/>
                  <a:gd name="connsiteX157" fmla="*/ 937056 w 1319874"/>
                  <a:gd name="connsiteY157" fmla="*/ 762272 h 838316"/>
                  <a:gd name="connsiteX158" fmla="*/ 935750 w 1319874"/>
                  <a:gd name="connsiteY158" fmla="*/ 768281 h 838316"/>
                  <a:gd name="connsiteX159" fmla="*/ 930263 w 1319874"/>
                  <a:gd name="connsiteY159" fmla="*/ 769064 h 838316"/>
                  <a:gd name="connsiteX160" fmla="*/ 926083 w 1319874"/>
                  <a:gd name="connsiteY160" fmla="*/ 776380 h 838316"/>
                  <a:gd name="connsiteX161" fmla="*/ 924516 w 1319874"/>
                  <a:gd name="connsiteY161" fmla="*/ 778731 h 838316"/>
                  <a:gd name="connsiteX162" fmla="*/ 919551 w 1319874"/>
                  <a:gd name="connsiteY162" fmla="*/ 778731 h 838316"/>
                  <a:gd name="connsiteX163" fmla="*/ 910669 w 1319874"/>
                  <a:gd name="connsiteY163" fmla="*/ 783956 h 838316"/>
                  <a:gd name="connsiteX164" fmla="*/ 909885 w 1319874"/>
                  <a:gd name="connsiteY164" fmla="*/ 779253 h 838316"/>
                  <a:gd name="connsiteX165" fmla="*/ 907534 w 1319874"/>
                  <a:gd name="connsiteY165" fmla="*/ 781866 h 838316"/>
                  <a:gd name="connsiteX166" fmla="*/ 905182 w 1319874"/>
                  <a:gd name="connsiteY166" fmla="*/ 783433 h 838316"/>
                  <a:gd name="connsiteX167" fmla="*/ 903093 w 1319874"/>
                  <a:gd name="connsiteY167" fmla="*/ 779776 h 838316"/>
                  <a:gd name="connsiteX168" fmla="*/ 896300 w 1319874"/>
                  <a:gd name="connsiteY168" fmla="*/ 782911 h 838316"/>
                  <a:gd name="connsiteX169" fmla="*/ 890813 w 1319874"/>
                  <a:gd name="connsiteY169" fmla="*/ 789704 h 838316"/>
                  <a:gd name="connsiteX170" fmla="*/ 890030 w 1319874"/>
                  <a:gd name="connsiteY170" fmla="*/ 783433 h 838316"/>
                  <a:gd name="connsiteX171" fmla="*/ 885588 w 1319874"/>
                  <a:gd name="connsiteY171" fmla="*/ 784217 h 838316"/>
                  <a:gd name="connsiteX172" fmla="*/ 883237 w 1319874"/>
                  <a:gd name="connsiteY172" fmla="*/ 788397 h 838316"/>
                  <a:gd name="connsiteX173" fmla="*/ 879580 w 1319874"/>
                  <a:gd name="connsiteY173" fmla="*/ 789965 h 838316"/>
                  <a:gd name="connsiteX174" fmla="*/ 878274 w 1319874"/>
                  <a:gd name="connsiteY174" fmla="*/ 793884 h 838316"/>
                  <a:gd name="connsiteX175" fmla="*/ 875922 w 1319874"/>
                  <a:gd name="connsiteY175" fmla="*/ 793884 h 838316"/>
                  <a:gd name="connsiteX176" fmla="*/ 873571 w 1319874"/>
                  <a:gd name="connsiteY176" fmla="*/ 788136 h 838316"/>
                  <a:gd name="connsiteX177" fmla="*/ 869652 w 1319874"/>
                  <a:gd name="connsiteY177" fmla="*/ 783956 h 838316"/>
                  <a:gd name="connsiteX178" fmla="*/ 863382 w 1319874"/>
                  <a:gd name="connsiteY178" fmla="*/ 774551 h 838316"/>
                  <a:gd name="connsiteX179" fmla="*/ 861553 w 1319874"/>
                  <a:gd name="connsiteY179" fmla="*/ 786830 h 838316"/>
                  <a:gd name="connsiteX180" fmla="*/ 861030 w 1319874"/>
                  <a:gd name="connsiteY180" fmla="*/ 795190 h 838316"/>
                  <a:gd name="connsiteX181" fmla="*/ 856850 w 1319874"/>
                  <a:gd name="connsiteY181" fmla="*/ 792055 h 838316"/>
                  <a:gd name="connsiteX182" fmla="*/ 854761 w 1319874"/>
                  <a:gd name="connsiteY182" fmla="*/ 797802 h 838316"/>
                  <a:gd name="connsiteX183" fmla="*/ 850842 w 1319874"/>
                  <a:gd name="connsiteY183" fmla="*/ 799631 h 838316"/>
                  <a:gd name="connsiteX184" fmla="*/ 845617 w 1319874"/>
                  <a:gd name="connsiteY184" fmla="*/ 800154 h 838316"/>
                  <a:gd name="connsiteX185" fmla="*/ 837518 w 1319874"/>
                  <a:gd name="connsiteY185" fmla="*/ 801460 h 838316"/>
                  <a:gd name="connsiteX186" fmla="*/ 833337 w 1319874"/>
                  <a:gd name="connsiteY186" fmla="*/ 804073 h 838316"/>
                  <a:gd name="connsiteX187" fmla="*/ 828374 w 1319874"/>
                  <a:gd name="connsiteY187" fmla="*/ 805640 h 838316"/>
                  <a:gd name="connsiteX188" fmla="*/ 823149 w 1319874"/>
                  <a:gd name="connsiteY188" fmla="*/ 807991 h 838316"/>
                  <a:gd name="connsiteX189" fmla="*/ 809563 w 1319874"/>
                  <a:gd name="connsiteY189" fmla="*/ 813478 h 838316"/>
                  <a:gd name="connsiteX190" fmla="*/ 803032 w 1319874"/>
                  <a:gd name="connsiteY190" fmla="*/ 816874 h 838316"/>
                  <a:gd name="connsiteX191" fmla="*/ 795455 w 1319874"/>
                  <a:gd name="connsiteY191" fmla="*/ 816874 h 838316"/>
                  <a:gd name="connsiteX192" fmla="*/ 792843 w 1319874"/>
                  <a:gd name="connsiteY192" fmla="*/ 823144 h 838316"/>
                  <a:gd name="connsiteX193" fmla="*/ 792843 w 1319874"/>
                  <a:gd name="connsiteY193" fmla="*/ 829937 h 838316"/>
                  <a:gd name="connsiteX194" fmla="*/ 795455 w 1319874"/>
                  <a:gd name="connsiteY194" fmla="*/ 834378 h 838316"/>
                  <a:gd name="connsiteX195" fmla="*/ 788402 w 1319874"/>
                  <a:gd name="connsiteY195" fmla="*/ 838297 h 838316"/>
                  <a:gd name="connsiteX196" fmla="*/ 784483 w 1319874"/>
                  <a:gd name="connsiteY196" fmla="*/ 834378 h 838316"/>
                  <a:gd name="connsiteX197" fmla="*/ 780303 w 1319874"/>
                  <a:gd name="connsiteY197" fmla="*/ 828631 h 838316"/>
                  <a:gd name="connsiteX198" fmla="*/ 782132 w 1319874"/>
                  <a:gd name="connsiteY198" fmla="*/ 815829 h 838316"/>
                  <a:gd name="connsiteX199" fmla="*/ 783699 w 1319874"/>
                  <a:gd name="connsiteY199" fmla="*/ 809820 h 838316"/>
                  <a:gd name="connsiteX200" fmla="*/ 777951 w 1319874"/>
                  <a:gd name="connsiteY200" fmla="*/ 807208 h 838316"/>
                  <a:gd name="connsiteX201" fmla="*/ 774033 w 1319874"/>
                  <a:gd name="connsiteY201" fmla="*/ 813739 h 838316"/>
                  <a:gd name="connsiteX202" fmla="*/ 768285 w 1319874"/>
                  <a:gd name="connsiteY202" fmla="*/ 813216 h 838316"/>
                  <a:gd name="connsiteX203" fmla="*/ 768024 w 1319874"/>
                  <a:gd name="connsiteY203" fmla="*/ 809559 h 838316"/>
                  <a:gd name="connsiteX204" fmla="*/ 764105 w 1319874"/>
                  <a:gd name="connsiteY204" fmla="*/ 808253 h 838316"/>
                  <a:gd name="connsiteX205" fmla="*/ 760447 w 1319874"/>
                  <a:gd name="connsiteY205" fmla="*/ 808775 h 838316"/>
                  <a:gd name="connsiteX206" fmla="*/ 756267 w 1319874"/>
                  <a:gd name="connsiteY206" fmla="*/ 804856 h 838316"/>
                  <a:gd name="connsiteX207" fmla="*/ 751826 w 1319874"/>
                  <a:gd name="connsiteY207" fmla="*/ 806946 h 838316"/>
                  <a:gd name="connsiteX208" fmla="*/ 747907 w 1319874"/>
                  <a:gd name="connsiteY208" fmla="*/ 810081 h 838316"/>
                  <a:gd name="connsiteX209" fmla="*/ 743727 w 1319874"/>
                  <a:gd name="connsiteY209" fmla="*/ 810604 h 838316"/>
                  <a:gd name="connsiteX210" fmla="*/ 731448 w 1319874"/>
                  <a:gd name="connsiteY210" fmla="*/ 809559 h 838316"/>
                  <a:gd name="connsiteX211" fmla="*/ 725178 w 1319874"/>
                  <a:gd name="connsiteY211" fmla="*/ 804334 h 838316"/>
                  <a:gd name="connsiteX212" fmla="*/ 717079 w 1319874"/>
                  <a:gd name="connsiteY212" fmla="*/ 801199 h 838316"/>
                  <a:gd name="connsiteX213" fmla="*/ 711331 w 1319874"/>
                  <a:gd name="connsiteY213" fmla="*/ 793100 h 838316"/>
                  <a:gd name="connsiteX214" fmla="*/ 716818 w 1319874"/>
                  <a:gd name="connsiteY214" fmla="*/ 783956 h 838316"/>
                  <a:gd name="connsiteX215" fmla="*/ 697224 w 1319874"/>
                  <a:gd name="connsiteY215" fmla="*/ 780037 h 838316"/>
                  <a:gd name="connsiteX216" fmla="*/ 685990 w 1319874"/>
                  <a:gd name="connsiteY216" fmla="*/ 769587 h 838316"/>
                  <a:gd name="connsiteX217" fmla="*/ 674495 w 1319874"/>
                  <a:gd name="connsiteY217" fmla="*/ 777425 h 838316"/>
                  <a:gd name="connsiteX218" fmla="*/ 669008 w 1319874"/>
                  <a:gd name="connsiteY218" fmla="*/ 782911 h 838316"/>
                  <a:gd name="connsiteX219" fmla="*/ 662477 w 1319874"/>
                  <a:gd name="connsiteY219" fmla="*/ 781866 h 838316"/>
                  <a:gd name="connsiteX220" fmla="*/ 657774 w 1319874"/>
                  <a:gd name="connsiteY220" fmla="*/ 788397 h 838316"/>
                  <a:gd name="connsiteX221" fmla="*/ 650982 w 1319874"/>
                  <a:gd name="connsiteY221" fmla="*/ 783433 h 838316"/>
                  <a:gd name="connsiteX222" fmla="*/ 647846 w 1319874"/>
                  <a:gd name="connsiteY222" fmla="*/ 787352 h 838316"/>
                  <a:gd name="connsiteX223" fmla="*/ 643144 w 1319874"/>
                  <a:gd name="connsiteY223" fmla="*/ 783433 h 838316"/>
                  <a:gd name="connsiteX224" fmla="*/ 636351 w 1319874"/>
                  <a:gd name="connsiteY224" fmla="*/ 789181 h 838316"/>
                  <a:gd name="connsiteX225" fmla="*/ 625379 w 1319874"/>
                  <a:gd name="connsiteY225" fmla="*/ 783956 h 838316"/>
                  <a:gd name="connsiteX226" fmla="*/ 618064 w 1319874"/>
                  <a:gd name="connsiteY226" fmla="*/ 789442 h 838316"/>
                  <a:gd name="connsiteX227" fmla="*/ 616496 w 1319874"/>
                  <a:gd name="connsiteY227" fmla="*/ 790487 h 838316"/>
                  <a:gd name="connsiteX228" fmla="*/ 606046 w 1319874"/>
                  <a:gd name="connsiteY228" fmla="*/ 791010 h 838316"/>
                  <a:gd name="connsiteX229" fmla="*/ 607613 w 1319874"/>
                  <a:gd name="connsiteY229" fmla="*/ 800415 h 838316"/>
                  <a:gd name="connsiteX230" fmla="*/ 607352 w 1319874"/>
                  <a:gd name="connsiteY230" fmla="*/ 808775 h 838316"/>
                  <a:gd name="connsiteX231" fmla="*/ 608658 w 1319874"/>
                  <a:gd name="connsiteY231" fmla="*/ 816352 h 838316"/>
                  <a:gd name="connsiteX232" fmla="*/ 599776 w 1319874"/>
                  <a:gd name="connsiteY232" fmla="*/ 818964 h 838316"/>
                  <a:gd name="connsiteX233" fmla="*/ 595595 w 1319874"/>
                  <a:gd name="connsiteY233" fmla="*/ 810343 h 838316"/>
                  <a:gd name="connsiteX234" fmla="*/ 589326 w 1319874"/>
                  <a:gd name="connsiteY234" fmla="*/ 806685 h 838316"/>
                  <a:gd name="connsiteX235" fmla="*/ 578091 w 1319874"/>
                  <a:gd name="connsiteY235" fmla="*/ 812694 h 838316"/>
                  <a:gd name="connsiteX236" fmla="*/ 569731 w 1319874"/>
                  <a:gd name="connsiteY236" fmla="*/ 801721 h 838316"/>
                  <a:gd name="connsiteX237" fmla="*/ 556407 w 1319874"/>
                  <a:gd name="connsiteY237" fmla="*/ 798064 h 838316"/>
                  <a:gd name="connsiteX238" fmla="*/ 560849 w 1319874"/>
                  <a:gd name="connsiteY238" fmla="*/ 780037 h 838316"/>
                  <a:gd name="connsiteX239" fmla="*/ 548831 w 1319874"/>
                  <a:gd name="connsiteY239" fmla="*/ 773767 h 838316"/>
                  <a:gd name="connsiteX240" fmla="*/ 545696 w 1319874"/>
                  <a:gd name="connsiteY240" fmla="*/ 767236 h 838316"/>
                  <a:gd name="connsiteX241" fmla="*/ 543084 w 1319874"/>
                  <a:gd name="connsiteY241" fmla="*/ 760704 h 838316"/>
                  <a:gd name="connsiteX242" fmla="*/ 544651 w 1319874"/>
                  <a:gd name="connsiteY242" fmla="*/ 753912 h 838316"/>
                  <a:gd name="connsiteX243" fmla="*/ 529759 w 1319874"/>
                  <a:gd name="connsiteY243" fmla="*/ 752867 h 838316"/>
                  <a:gd name="connsiteX244" fmla="*/ 518003 w 1319874"/>
                  <a:gd name="connsiteY244" fmla="*/ 757047 h 838316"/>
                  <a:gd name="connsiteX245" fmla="*/ 520877 w 1319874"/>
                  <a:gd name="connsiteY245" fmla="*/ 747380 h 838316"/>
                  <a:gd name="connsiteX246" fmla="*/ 516697 w 1319874"/>
                  <a:gd name="connsiteY246" fmla="*/ 740065 h 838316"/>
                  <a:gd name="connsiteX247" fmla="*/ 522444 w 1319874"/>
                  <a:gd name="connsiteY247" fmla="*/ 734318 h 838316"/>
                  <a:gd name="connsiteX248" fmla="*/ 522444 w 1319874"/>
                  <a:gd name="connsiteY248" fmla="*/ 728570 h 838316"/>
                  <a:gd name="connsiteX249" fmla="*/ 527408 w 1319874"/>
                  <a:gd name="connsiteY249" fmla="*/ 724913 h 838316"/>
                  <a:gd name="connsiteX250" fmla="*/ 529237 w 1319874"/>
                  <a:gd name="connsiteY250" fmla="*/ 719688 h 838316"/>
                  <a:gd name="connsiteX251" fmla="*/ 540210 w 1319874"/>
                  <a:gd name="connsiteY251" fmla="*/ 713417 h 838316"/>
                  <a:gd name="connsiteX252" fmla="*/ 540993 w 1319874"/>
                  <a:gd name="connsiteY252" fmla="*/ 706886 h 838316"/>
                  <a:gd name="connsiteX253" fmla="*/ 543344 w 1319874"/>
                  <a:gd name="connsiteY253" fmla="*/ 701138 h 838316"/>
                  <a:gd name="connsiteX254" fmla="*/ 543344 w 1319874"/>
                  <a:gd name="connsiteY254" fmla="*/ 675013 h 838316"/>
                  <a:gd name="connsiteX255" fmla="*/ 535768 w 1319874"/>
                  <a:gd name="connsiteY255" fmla="*/ 670310 h 838316"/>
                  <a:gd name="connsiteX256" fmla="*/ 532111 w 1319874"/>
                  <a:gd name="connsiteY256" fmla="*/ 662995 h 838316"/>
                  <a:gd name="connsiteX257" fmla="*/ 521399 w 1319874"/>
                  <a:gd name="connsiteY257" fmla="*/ 651762 h 838316"/>
                  <a:gd name="connsiteX258" fmla="*/ 514868 w 1319874"/>
                  <a:gd name="connsiteY258" fmla="*/ 655942 h 838316"/>
                  <a:gd name="connsiteX259" fmla="*/ 513823 w 1319874"/>
                  <a:gd name="connsiteY259" fmla="*/ 656725 h 838316"/>
                  <a:gd name="connsiteX260" fmla="*/ 508337 w 1319874"/>
                  <a:gd name="connsiteY260" fmla="*/ 654374 h 838316"/>
                  <a:gd name="connsiteX261" fmla="*/ 495796 w 1319874"/>
                  <a:gd name="connsiteY261" fmla="*/ 652284 h 838316"/>
                  <a:gd name="connsiteX262" fmla="*/ 495796 w 1319874"/>
                  <a:gd name="connsiteY262" fmla="*/ 647843 h 838316"/>
                  <a:gd name="connsiteX263" fmla="*/ 496842 w 1319874"/>
                  <a:gd name="connsiteY263" fmla="*/ 639744 h 838316"/>
                  <a:gd name="connsiteX264" fmla="*/ 489526 w 1319874"/>
                  <a:gd name="connsiteY264" fmla="*/ 640005 h 838316"/>
                  <a:gd name="connsiteX265" fmla="*/ 492400 w 1319874"/>
                  <a:gd name="connsiteY265" fmla="*/ 633474 h 838316"/>
                  <a:gd name="connsiteX266" fmla="*/ 488742 w 1319874"/>
                  <a:gd name="connsiteY266" fmla="*/ 629032 h 838316"/>
                  <a:gd name="connsiteX267" fmla="*/ 478292 w 1319874"/>
                  <a:gd name="connsiteY267" fmla="*/ 634780 h 838316"/>
                  <a:gd name="connsiteX268" fmla="*/ 469410 w 1319874"/>
                  <a:gd name="connsiteY268" fmla="*/ 637915 h 838316"/>
                  <a:gd name="connsiteX269" fmla="*/ 455563 w 1319874"/>
                  <a:gd name="connsiteY269" fmla="*/ 631384 h 838316"/>
                  <a:gd name="connsiteX270" fmla="*/ 442761 w 1319874"/>
                  <a:gd name="connsiteY270" fmla="*/ 641834 h 838316"/>
                  <a:gd name="connsiteX271" fmla="*/ 428654 w 1319874"/>
                  <a:gd name="connsiteY271" fmla="*/ 646014 h 838316"/>
                  <a:gd name="connsiteX272" fmla="*/ 416636 w 1319874"/>
                  <a:gd name="connsiteY272" fmla="*/ 658293 h 838316"/>
                  <a:gd name="connsiteX273" fmla="*/ 398871 w 1319874"/>
                  <a:gd name="connsiteY273" fmla="*/ 666392 h 838316"/>
                  <a:gd name="connsiteX274" fmla="*/ 389988 w 1319874"/>
                  <a:gd name="connsiteY274" fmla="*/ 664302 h 838316"/>
                  <a:gd name="connsiteX275" fmla="*/ 389204 w 1319874"/>
                  <a:gd name="connsiteY275" fmla="*/ 662734 h 838316"/>
                  <a:gd name="connsiteX276" fmla="*/ 367521 w 1319874"/>
                  <a:gd name="connsiteY276" fmla="*/ 660905 h 838316"/>
                  <a:gd name="connsiteX277" fmla="*/ 354719 w 1319874"/>
                  <a:gd name="connsiteY277" fmla="*/ 654113 h 838316"/>
                  <a:gd name="connsiteX278" fmla="*/ 333034 w 1319874"/>
                  <a:gd name="connsiteY278" fmla="*/ 674229 h 838316"/>
                  <a:gd name="connsiteX279" fmla="*/ 330683 w 1319874"/>
                  <a:gd name="connsiteY279" fmla="*/ 676058 h 838316"/>
                  <a:gd name="connsiteX280" fmla="*/ 325720 w 1319874"/>
                  <a:gd name="connsiteY280" fmla="*/ 659860 h 838316"/>
                  <a:gd name="connsiteX281" fmla="*/ 316576 w 1319874"/>
                  <a:gd name="connsiteY281" fmla="*/ 663257 h 838316"/>
                  <a:gd name="connsiteX282" fmla="*/ 315008 w 1319874"/>
                  <a:gd name="connsiteY282" fmla="*/ 664040 h 838316"/>
                  <a:gd name="connsiteX283" fmla="*/ 301945 w 1319874"/>
                  <a:gd name="connsiteY283" fmla="*/ 665608 h 838316"/>
                  <a:gd name="connsiteX284" fmla="*/ 287054 w 1319874"/>
                  <a:gd name="connsiteY284" fmla="*/ 661950 h 838316"/>
                  <a:gd name="connsiteX285" fmla="*/ 269550 w 1319874"/>
                  <a:gd name="connsiteY285" fmla="*/ 661689 h 838316"/>
                  <a:gd name="connsiteX286" fmla="*/ 263019 w 1319874"/>
                  <a:gd name="connsiteY286" fmla="*/ 655158 h 838316"/>
                  <a:gd name="connsiteX287" fmla="*/ 252829 w 1319874"/>
                  <a:gd name="connsiteY287" fmla="*/ 654374 h 838316"/>
                  <a:gd name="connsiteX288" fmla="*/ 250478 w 1319874"/>
                  <a:gd name="connsiteY288" fmla="*/ 650978 h 838316"/>
                  <a:gd name="connsiteX289" fmla="*/ 240812 w 1319874"/>
                  <a:gd name="connsiteY289" fmla="*/ 648365 h 838316"/>
                  <a:gd name="connsiteX290" fmla="*/ 231407 w 1319874"/>
                  <a:gd name="connsiteY290" fmla="*/ 642095 h 838316"/>
                  <a:gd name="connsiteX291" fmla="*/ 228533 w 1319874"/>
                  <a:gd name="connsiteY291" fmla="*/ 634780 h 838316"/>
                  <a:gd name="connsiteX292" fmla="*/ 217299 w 1319874"/>
                  <a:gd name="connsiteY292" fmla="*/ 634257 h 838316"/>
                  <a:gd name="connsiteX293" fmla="*/ 213119 w 1319874"/>
                  <a:gd name="connsiteY293" fmla="*/ 626681 h 838316"/>
                  <a:gd name="connsiteX294" fmla="*/ 202407 w 1319874"/>
                  <a:gd name="connsiteY294" fmla="*/ 622762 h 838316"/>
                  <a:gd name="connsiteX295" fmla="*/ 190390 w 1319874"/>
                  <a:gd name="connsiteY295" fmla="*/ 615970 h 838316"/>
                  <a:gd name="connsiteX296" fmla="*/ 183074 w 1319874"/>
                  <a:gd name="connsiteY296" fmla="*/ 607610 h 838316"/>
                  <a:gd name="connsiteX297" fmla="*/ 172886 w 1319874"/>
                  <a:gd name="connsiteY297" fmla="*/ 605781 h 838316"/>
                  <a:gd name="connsiteX298" fmla="*/ 166615 w 1319874"/>
                  <a:gd name="connsiteY298" fmla="*/ 611267 h 838316"/>
                  <a:gd name="connsiteX299" fmla="*/ 159039 w 1319874"/>
                  <a:gd name="connsiteY299" fmla="*/ 610222 h 838316"/>
                  <a:gd name="connsiteX300" fmla="*/ 159039 w 1319874"/>
                  <a:gd name="connsiteY300" fmla="*/ 610222 h 838316"/>
                  <a:gd name="connsiteX301" fmla="*/ 156427 w 1319874"/>
                  <a:gd name="connsiteY301" fmla="*/ 607610 h 838316"/>
                  <a:gd name="connsiteX302" fmla="*/ 146237 w 1319874"/>
                  <a:gd name="connsiteY302" fmla="*/ 602907 h 838316"/>
                  <a:gd name="connsiteX303" fmla="*/ 142580 w 1319874"/>
                  <a:gd name="connsiteY303" fmla="*/ 597159 h 838316"/>
                  <a:gd name="connsiteX304" fmla="*/ 127689 w 1319874"/>
                  <a:gd name="connsiteY304" fmla="*/ 591934 h 838316"/>
                  <a:gd name="connsiteX305" fmla="*/ 121157 w 1319874"/>
                  <a:gd name="connsiteY305" fmla="*/ 582007 h 838316"/>
                  <a:gd name="connsiteX306" fmla="*/ 113842 w 1319874"/>
                  <a:gd name="connsiteY306" fmla="*/ 582790 h 838316"/>
                  <a:gd name="connsiteX307" fmla="*/ 111752 w 1319874"/>
                  <a:gd name="connsiteY307" fmla="*/ 569989 h 838316"/>
                  <a:gd name="connsiteX308" fmla="*/ 105220 w 1319874"/>
                  <a:gd name="connsiteY308" fmla="*/ 562151 h 838316"/>
                  <a:gd name="connsiteX309" fmla="*/ 107049 w 1319874"/>
                  <a:gd name="connsiteY309" fmla="*/ 552224 h 838316"/>
                  <a:gd name="connsiteX310" fmla="*/ 115932 w 1319874"/>
                  <a:gd name="connsiteY310" fmla="*/ 557449 h 838316"/>
                  <a:gd name="connsiteX311" fmla="*/ 127427 w 1319874"/>
                  <a:gd name="connsiteY311" fmla="*/ 549611 h 838316"/>
                  <a:gd name="connsiteX312" fmla="*/ 116454 w 1319874"/>
                  <a:gd name="connsiteY312" fmla="*/ 534458 h 838316"/>
                  <a:gd name="connsiteX313" fmla="*/ 116454 w 1319874"/>
                  <a:gd name="connsiteY313" fmla="*/ 527143 h 838316"/>
                  <a:gd name="connsiteX314" fmla="*/ 114887 w 1319874"/>
                  <a:gd name="connsiteY314" fmla="*/ 520089 h 838316"/>
                  <a:gd name="connsiteX315" fmla="*/ 120373 w 1319874"/>
                  <a:gd name="connsiteY315" fmla="*/ 518522 h 838316"/>
                  <a:gd name="connsiteX316" fmla="*/ 131868 w 1319874"/>
                  <a:gd name="connsiteY316" fmla="*/ 509117 h 838316"/>
                  <a:gd name="connsiteX317" fmla="*/ 145715 w 1319874"/>
                  <a:gd name="connsiteY317" fmla="*/ 485343 h 838316"/>
                  <a:gd name="connsiteX318" fmla="*/ 139445 w 1319874"/>
                  <a:gd name="connsiteY318" fmla="*/ 483514 h 838316"/>
                  <a:gd name="connsiteX319" fmla="*/ 127166 w 1319874"/>
                  <a:gd name="connsiteY319" fmla="*/ 472802 h 838316"/>
                  <a:gd name="connsiteX320" fmla="*/ 112274 w 1319874"/>
                  <a:gd name="connsiteY320" fmla="*/ 470190 h 838316"/>
                  <a:gd name="connsiteX321" fmla="*/ 95554 w 1319874"/>
                  <a:gd name="connsiteY321" fmla="*/ 479595 h 838316"/>
                  <a:gd name="connsiteX322" fmla="*/ 73870 w 1319874"/>
                  <a:gd name="connsiteY322" fmla="*/ 481685 h 838316"/>
                  <a:gd name="connsiteX323" fmla="*/ 64987 w 1319874"/>
                  <a:gd name="connsiteY323" fmla="*/ 473586 h 838316"/>
                  <a:gd name="connsiteX324" fmla="*/ 54798 w 1319874"/>
                  <a:gd name="connsiteY324" fmla="*/ 474109 h 838316"/>
                  <a:gd name="connsiteX325" fmla="*/ 51925 w 1319874"/>
                  <a:gd name="connsiteY325" fmla="*/ 459740 h 838316"/>
                  <a:gd name="connsiteX326" fmla="*/ 35727 w 1319874"/>
                  <a:gd name="connsiteY326" fmla="*/ 446155 h 838316"/>
                  <a:gd name="connsiteX327" fmla="*/ 18745 w 1319874"/>
                  <a:gd name="connsiteY327" fmla="*/ 445632 h 838316"/>
                  <a:gd name="connsiteX328" fmla="*/ 19529 w 1319874"/>
                  <a:gd name="connsiteY328" fmla="*/ 441713 h 838316"/>
                  <a:gd name="connsiteX329" fmla="*/ 32069 w 1319874"/>
                  <a:gd name="connsiteY329" fmla="*/ 435704 h 838316"/>
                  <a:gd name="connsiteX330" fmla="*/ 29718 w 1319874"/>
                  <a:gd name="connsiteY330" fmla="*/ 427344 h 838316"/>
                  <a:gd name="connsiteX331" fmla="*/ 28150 w 1319874"/>
                  <a:gd name="connsiteY331" fmla="*/ 411408 h 838316"/>
                  <a:gd name="connsiteX332" fmla="*/ 5944 w 1319874"/>
                  <a:gd name="connsiteY332" fmla="*/ 404093 h 838316"/>
                  <a:gd name="connsiteX333" fmla="*/ 5683 w 1319874"/>
                  <a:gd name="connsiteY333" fmla="*/ 394165 h 838316"/>
                  <a:gd name="connsiteX334" fmla="*/ 196 w 1319874"/>
                  <a:gd name="connsiteY334" fmla="*/ 387895 h 838316"/>
                  <a:gd name="connsiteX335" fmla="*/ 196 w 1319874"/>
                  <a:gd name="connsiteY335" fmla="*/ 386327 h 838316"/>
                  <a:gd name="connsiteX336" fmla="*/ 8034 w 1319874"/>
                  <a:gd name="connsiteY336" fmla="*/ 380580 h 838316"/>
                  <a:gd name="connsiteX337" fmla="*/ 9602 w 1319874"/>
                  <a:gd name="connsiteY337" fmla="*/ 370391 h 838316"/>
                  <a:gd name="connsiteX338" fmla="*/ 14827 w 1319874"/>
                  <a:gd name="connsiteY338" fmla="*/ 367256 h 838316"/>
                  <a:gd name="connsiteX339" fmla="*/ 22403 w 1319874"/>
                  <a:gd name="connsiteY339" fmla="*/ 363859 h 838316"/>
                  <a:gd name="connsiteX340" fmla="*/ 32331 w 1319874"/>
                  <a:gd name="connsiteY340" fmla="*/ 359157 h 838316"/>
                  <a:gd name="connsiteX341" fmla="*/ 40952 w 1319874"/>
                  <a:gd name="connsiteY341" fmla="*/ 355761 h 838316"/>
                  <a:gd name="connsiteX342" fmla="*/ 47222 w 1319874"/>
                  <a:gd name="connsiteY342" fmla="*/ 360463 h 838316"/>
                  <a:gd name="connsiteX343" fmla="*/ 57934 w 1319874"/>
                  <a:gd name="connsiteY343" fmla="*/ 362031 h 838316"/>
                  <a:gd name="connsiteX344" fmla="*/ 71780 w 1319874"/>
                  <a:gd name="connsiteY344" fmla="*/ 346878 h 838316"/>
                  <a:gd name="connsiteX345" fmla="*/ 95032 w 1319874"/>
                  <a:gd name="connsiteY345" fmla="*/ 342437 h 838316"/>
                  <a:gd name="connsiteX346" fmla="*/ 108878 w 1319874"/>
                  <a:gd name="connsiteY346" fmla="*/ 331203 h 838316"/>
                  <a:gd name="connsiteX347" fmla="*/ 137616 w 1319874"/>
                  <a:gd name="connsiteY347" fmla="*/ 321275 h 838316"/>
                  <a:gd name="connsiteX348" fmla="*/ 143886 w 1319874"/>
                  <a:gd name="connsiteY348" fmla="*/ 312654 h 838316"/>
                  <a:gd name="connsiteX349" fmla="*/ 142058 w 1319874"/>
                  <a:gd name="connsiteY349" fmla="*/ 310302 h 838316"/>
                  <a:gd name="connsiteX350" fmla="*/ 144931 w 1319874"/>
                  <a:gd name="connsiteY350" fmla="*/ 297240 h 838316"/>
                  <a:gd name="connsiteX351" fmla="*/ 150156 w 1319874"/>
                  <a:gd name="connsiteY351" fmla="*/ 294366 h 838316"/>
                  <a:gd name="connsiteX352" fmla="*/ 151201 w 1319874"/>
                  <a:gd name="connsiteY352" fmla="*/ 290186 h 838316"/>
                  <a:gd name="connsiteX353" fmla="*/ 156687 w 1319874"/>
                  <a:gd name="connsiteY353" fmla="*/ 285222 h 838316"/>
                  <a:gd name="connsiteX354" fmla="*/ 146499 w 1319874"/>
                  <a:gd name="connsiteY354" fmla="*/ 259097 h 838316"/>
                  <a:gd name="connsiteX355" fmla="*/ 145193 w 1319874"/>
                  <a:gd name="connsiteY355" fmla="*/ 244989 h 838316"/>
                  <a:gd name="connsiteX356" fmla="*/ 138400 w 1319874"/>
                  <a:gd name="connsiteY356" fmla="*/ 240286 h 838316"/>
                  <a:gd name="connsiteX357" fmla="*/ 173408 w 1319874"/>
                  <a:gd name="connsiteY357" fmla="*/ 229314 h 838316"/>
                  <a:gd name="connsiteX358" fmla="*/ 181246 w 1319874"/>
                  <a:gd name="connsiteY358" fmla="*/ 235322 h 838316"/>
                  <a:gd name="connsiteX359" fmla="*/ 195876 w 1319874"/>
                  <a:gd name="connsiteY359" fmla="*/ 229052 h 838316"/>
                  <a:gd name="connsiteX360" fmla="*/ 189606 w 1319874"/>
                  <a:gd name="connsiteY360" fmla="*/ 217296 h 838316"/>
                  <a:gd name="connsiteX361" fmla="*/ 201101 w 1319874"/>
                  <a:gd name="connsiteY361" fmla="*/ 189864 h 838316"/>
                  <a:gd name="connsiteX362" fmla="*/ 206587 w 1319874"/>
                  <a:gd name="connsiteY362" fmla="*/ 179153 h 838316"/>
                  <a:gd name="connsiteX363" fmla="*/ 225920 w 1319874"/>
                  <a:gd name="connsiteY363" fmla="*/ 185945 h 838316"/>
                  <a:gd name="connsiteX364" fmla="*/ 242641 w 1319874"/>
                  <a:gd name="connsiteY364" fmla="*/ 185423 h 838316"/>
                  <a:gd name="connsiteX365" fmla="*/ 261712 w 1319874"/>
                  <a:gd name="connsiteY365" fmla="*/ 173144 h 838316"/>
                  <a:gd name="connsiteX366" fmla="*/ 265370 w 1319874"/>
                  <a:gd name="connsiteY366" fmla="*/ 144145 h 838316"/>
                  <a:gd name="connsiteX367" fmla="*/ 285225 w 1319874"/>
                  <a:gd name="connsiteY367" fmla="*/ 139965 h 838316"/>
                  <a:gd name="connsiteX368" fmla="*/ 300901 w 1319874"/>
                  <a:gd name="connsiteY368" fmla="*/ 125596 h 838316"/>
                  <a:gd name="connsiteX369" fmla="*/ 305080 w 1319874"/>
                  <a:gd name="connsiteY369" fmla="*/ 126118 h 838316"/>
                  <a:gd name="connsiteX370" fmla="*/ 308477 w 1319874"/>
                  <a:gd name="connsiteY370" fmla="*/ 135785 h 838316"/>
                  <a:gd name="connsiteX371" fmla="*/ 312657 w 1319874"/>
                  <a:gd name="connsiteY371" fmla="*/ 137875 h 838316"/>
                  <a:gd name="connsiteX372" fmla="*/ 318405 w 1319874"/>
                  <a:gd name="connsiteY372" fmla="*/ 145451 h 838316"/>
                  <a:gd name="connsiteX373" fmla="*/ 334341 w 1319874"/>
                  <a:gd name="connsiteY373" fmla="*/ 156946 h 838316"/>
                  <a:gd name="connsiteX374" fmla="*/ 362818 w 1319874"/>
                  <a:gd name="connsiteY374" fmla="*/ 167919 h 838316"/>
                  <a:gd name="connsiteX375" fmla="*/ 373007 w 1319874"/>
                  <a:gd name="connsiteY375" fmla="*/ 186990 h 838316"/>
                  <a:gd name="connsiteX376" fmla="*/ 377187 w 1319874"/>
                  <a:gd name="connsiteY376" fmla="*/ 199269 h 838316"/>
                  <a:gd name="connsiteX377" fmla="*/ 374574 w 1319874"/>
                  <a:gd name="connsiteY377" fmla="*/ 217818 h 838316"/>
                  <a:gd name="connsiteX378" fmla="*/ 377448 w 1319874"/>
                  <a:gd name="connsiteY378" fmla="*/ 234800 h 838316"/>
                  <a:gd name="connsiteX379" fmla="*/ 433879 w 1319874"/>
                  <a:gd name="connsiteY379" fmla="*/ 241593 h 838316"/>
                  <a:gd name="connsiteX380" fmla="*/ 459743 w 1319874"/>
                  <a:gd name="connsiteY380" fmla="*/ 257268 h 838316"/>
                  <a:gd name="connsiteX381" fmla="*/ 471239 w 1319874"/>
                  <a:gd name="connsiteY381" fmla="*/ 260664 h 838316"/>
                  <a:gd name="connsiteX382" fmla="*/ 479860 w 1319874"/>
                  <a:gd name="connsiteY382" fmla="*/ 277384 h 838316"/>
                  <a:gd name="connsiteX383" fmla="*/ 497625 w 1319874"/>
                  <a:gd name="connsiteY383" fmla="*/ 298807 h 838316"/>
                  <a:gd name="connsiteX384" fmla="*/ 517481 w 1319874"/>
                  <a:gd name="connsiteY384" fmla="*/ 296717 h 838316"/>
                  <a:gd name="connsiteX385" fmla="*/ 550921 w 1319874"/>
                  <a:gd name="connsiteY385" fmla="*/ 301158 h 838316"/>
                  <a:gd name="connsiteX386" fmla="*/ 609964 w 1319874"/>
                  <a:gd name="connsiteY386" fmla="*/ 307951 h 838316"/>
                  <a:gd name="connsiteX387" fmla="*/ 625901 w 1319874"/>
                  <a:gd name="connsiteY387" fmla="*/ 316573 h 838316"/>
                  <a:gd name="connsiteX388" fmla="*/ 648369 w 1319874"/>
                  <a:gd name="connsiteY388" fmla="*/ 322581 h 838316"/>
                  <a:gd name="connsiteX389" fmla="*/ 665351 w 1319874"/>
                  <a:gd name="connsiteY389" fmla="*/ 324410 h 838316"/>
                  <a:gd name="connsiteX390" fmla="*/ 682071 w 1319874"/>
                  <a:gd name="connsiteY390" fmla="*/ 326239 h 838316"/>
                  <a:gd name="connsiteX391" fmla="*/ 726746 w 1319874"/>
                  <a:gd name="connsiteY391" fmla="*/ 308996 h 838316"/>
                  <a:gd name="connsiteX392" fmla="*/ 781348 w 1319874"/>
                  <a:gd name="connsiteY392" fmla="*/ 302987 h 838316"/>
                  <a:gd name="connsiteX393" fmla="*/ 799113 w 1319874"/>
                  <a:gd name="connsiteY393" fmla="*/ 294888 h 838316"/>
                  <a:gd name="connsiteX394" fmla="*/ 812698 w 1319874"/>
                  <a:gd name="connsiteY394" fmla="*/ 279736 h 838316"/>
                  <a:gd name="connsiteX395" fmla="*/ 825239 w 1319874"/>
                  <a:gd name="connsiteY395" fmla="*/ 267457 h 838316"/>
                  <a:gd name="connsiteX396" fmla="*/ 818968 w 1319874"/>
                  <a:gd name="connsiteY396" fmla="*/ 248385 h 838316"/>
                  <a:gd name="connsiteX397" fmla="*/ 833076 w 1319874"/>
                  <a:gd name="connsiteY397" fmla="*/ 237151 h 838316"/>
                  <a:gd name="connsiteX398" fmla="*/ 848752 w 1319874"/>
                  <a:gd name="connsiteY398" fmla="*/ 242115 h 838316"/>
                  <a:gd name="connsiteX399" fmla="*/ 868607 w 1319874"/>
                  <a:gd name="connsiteY399" fmla="*/ 241070 h 838316"/>
                  <a:gd name="connsiteX400" fmla="*/ 889769 w 1319874"/>
                  <a:gd name="connsiteY400" fmla="*/ 227746 h 838316"/>
                  <a:gd name="connsiteX401" fmla="*/ 917462 w 1319874"/>
                  <a:gd name="connsiteY401" fmla="*/ 220431 h 838316"/>
                  <a:gd name="connsiteX402" fmla="*/ 934182 w 1319874"/>
                  <a:gd name="connsiteY402" fmla="*/ 202404 h 838316"/>
                  <a:gd name="connsiteX403" fmla="*/ 952992 w 1319874"/>
                  <a:gd name="connsiteY403" fmla="*/ 199008 h 838316"/>
                  <a:gd name="connsiteX404" fmla="*/ 973370 w 1319874"/>
                  <a:gd name="connsiteY404" fmla="*/ 193261 h 838316"/>
                  <a:gd name="connsiteX405" fmla="*/ 999757 w 1319874"/>
                  <a:gd name="connsiteY405" fmla="*/ 190125 h 838316"/>
                  <a:gd name="connsiteX406" fmla="*/ 991396 w 1319874"/>
                  <a:gd name="connsiteY406" fmla="*/ 177063 h 838316"/>
                  <a:gd name="connsiteX407" fmla="*/ 963181 w 1319874"/>
                  <a:gd name="connsiteY407" fmla="*/ 158252 h 838316"/>
                  <a:gd name="connsiteX408" fmla="*/ 942803 w 1319874"/>
                  <a:gd name="connsiteY408" fmla="*/ 165045 h 838316"/>
                  <a:gd name="connsiteX409" fmla="*/ 924776 w 1319874"/>
                  <a:gd name="connsiteY409" fmla="*/ 161910 h 838316"/>
                  <a:gd name="connsiteX410" fmla="*/ 910669 w 1319874"/>
                  <a:gd name="connsiteY410" fmla="*/ 164523 h 838316"/>
                  <a:gd name="connsiteX411" fmla="*/ 906228 w 1319874"/>
                  <a:gd name="connsiteY411" fmla="*/ 153811 h 838316"/>
                  <a:gd name="connsiteX412" fmla="*/ 912759 w 1319874"/>
                  <a:gd name="connsiteY412" fmla="*/ 143100 h 838316"/>
                  <a:gd name="connsiteX413" fmla="*/ 930001 w 1319874"/>
                  <a:gd name="connsiteY413" fmla="*/ 106785 h 838316"/>
                  <a:gd name="connsiteX414" fmla="*/ 958217 w 1319874"/>
                  <a:gd name="connsiteY414" fmla="*/ 113317 h 838316"/>
                  <a:gd name="connsiteX415" fmla="*/ 973109 w 1319874"/>
                  <a:gd name="connsiteY415" fmla="*/ 102083 h 838316"/>
                  <a:gd name="connsiteX416" fmla="*/ 987739 w 1319874"/>
                  <a:gd name="connsiteY416" fmla="*/ 94245 h 838316"/>
                  <a:gd name="connsiteX417" fmla="*/ 996621 w 1319874"/>
                  <a:gd name="connsiteY417" fmla="*/ 66814 h 838316"/>
                  <a:gd name="connsiteX418" fmla="*/ 1018045 w 1319874"/>
                  <a:gd name="connsiteY418" fmla="*/ 41472 h 838316"/>
                  <a:gd name="connsiteX419" fmla="*/ 1015171 w 1319874"/>
                  <a:gd name="connsiteY419" fmla="*/ 35724 h 838316"/>
                  <a:gd name="connsiteX420" fmla="*/ 1013603 w 1319874"/>
                  <a:gd name="connsiteY420" fmla="*/ 28932 h 838316"/>
                  <a:gd name="connsiteX421" fmla="*/ 1005243 w 1319874"/>
                  <a:gd name="connsiteY421" fmla="*/ 19527 h 838316"/>
                  <a:gd name="connsiteX422" fmla="*/ 1027450 w 1319874"/>
                  <a:gd name="connsiteY422" fmla="*/ 5941 h 838316"/>
                  <a:gd name="connsiteX423" fmla="*/ 1067944 w 1319874"/>
                  <a:gd name="connsiteY423" fmla="*/ 2806 h 838316"/>
                  <a:gd name="connsiteX424" fmla="*/ 1081007 w 1319874"/>
                  <a:gd name="connsiteY424" fmla="*/ 977 h 838316"/>
                  <a:gd name="connsiteX425" fmla="*/ 1100862 w 1319874"/>
                  <a:gd name="connsiteY425" fmla="*/ 10121 h 838316"/>
                  <a:gd name="connsiteX426" fmla="*/ 1122024 w 1319874"/>
                  <a:gd name="connsiteY426" fmla="*/ 13779 h 838316"/>
                  <a:gd name="connsiteX427" fmla="*/ 1131168 w 1319874"/>
                  <a:gd name="connsiteY427" fmla="*/ 23968 h 838316"/>
                  <a:gd name="connsiteX428" fmla="*/ 1134564 w 1319874"/>
                  <a:gd name="connsiteY428" fmla="*/ 32851 h 838316"/>
                  <a:gd name="connsiteX429" fmla="*/ 1141618 w 1319874"/>
                  <a:gd name="connsiteY429" fmla="*/ 41733 h 838316"/>
                  <a:gd name="connsiteX430" fmla="*/ 1144492 w 1319874"/>
                  <a:gd name="connsiteY430" fmla="*/ 57931 h 838316"/>
                  <a:gd name="connsiteX431" fmla="*/ 1153374 w 1319874"/>
                  <a:gd name="connsiteY431" fmla="*/ 70732 h 838316"/>
                  <a:gd name="connsiteX432" fmla="*/ 1164348 w 1319874"/>
                  <a:gd name="connsiteY432" fmla="*/ 96597 h 838316"/>
                  <a:gd name="connsiteX433" fmla="*/ 1171140 w 1319874"/>
                  <a:gd name="connsiteY433" fmla="*/ 112794 h 838316"/>
                  <a:gd name="connsiteX434" fmla="*/ 1191779 w 1319874"/>
                  <a:gd name="connsiteY434" fmla="*/ 114884 h 838316"/>
                  <a:gd name="connsiteX435" fmla="*/ 1201184 w 1319874"/>
                  <a:gd name="connsiteY435" fmla="*/ 119848 h 838316"/>
                  <a:gd name="connsiteX436" fmla="*/ 1208761 w 1319874"/>
                  <a:gd name="connsiteY436" fmla="*/ 119326 h 838316"/>
                  <a:gd name="connsiteX437" fmla="*/ 1222607 w 1319874"/>
                  <a:gd name="connsiteY437" fmla="*/ 133695 h 838316"/>
                  <a:gd name="connsiteX438" fmla="*/ 1230444 w 1319874"/>
                  <a:gd name="connsiteY438" fmla="*/ 135785 h 838316"/>
                  <a:gd name="connsiteX439" fmla="*/ 1230706 w 1319874"/>
                  <a:gd name="connsiteY439" fmla="*/ 143361 h 838316"/>
                  <a:gd name="connsiteX440" fmla="*/ 1235409 w 1319874"/>
                  <a:gd name="connsiteY440" fmla="*/ 149892 h 838316"/>
                  <a:gd name="connsiteX441" fmla="*/ 1233057 w 1319874"/>
                  <a:gd name="connsiteY441" fmla="*/ 156685 h 838316"/>
                  <a:gd name="connsiteX442" fmla="*/ 1238021 w 1319874"/>
                  <a:gd name="connsiteY442" fmla="*/ 161910 h 838316"/>
                  <a:gd name="connsiteX443" fmla="*/ 1240634 w 1319874"/>
                  <a:gd name="connsiteY443" fmla="*/ 165568 h 838316"/>
                  <a:gd name="connsiteX444" fmla="*/ 1271984 w 1319874"/>
                  <a:gd name="connsiteY444" fmla="*/ 165045 h 838316"/>
                  <a:gd name="connsiteX445" fmla="*/ 1281128 w 1319874"/>
                  <a:gd name="connsiteY445" fmla="*/ 156946 h 838316"/>
                  <a:gd name="connsiteX446" fmla="*/ 1296281 w 1319874"/>
                  <a:gd name="connsiteY446" fmla="*/ 153289 h 838316"/>
                  <a:gd name="connsiteX447" fmla="*/ 1319794 w 1319874"/>
                  <a:gd name="connsiteY447" fmla="*/ 148586 h 838316"/>
                  <a:gd name="connsiteX448" fmla="*/ 1318488 w 1319874"/>
                  <a:gd name="connsiteY448" fmla="*/ 160865 h 838316"/>
                  <a:gd name="connsiteX449" fmla="*/ 1317704 w 1319874"/>
                  <a:gd name="connsiteY449" fmla="*/ 170270 h 838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</a:cxnLst>
                <a:rect l="l" t="t" r="r" b="b"/>
                <a:pathLst>
                  <a:path w="1319874" h="838316">
                    <a:moveTo>
                      <a:pt x="1317704" y="170270"/>
                    </a:moveTo>
                    <a:cubicBezTo>
                      <a:pt x="1315091" y="172099"/>
                      <a:pt x="1307776" y="174189"/>
                      <a:pt x="1308038" y="179675"/>
                    </a:cubicBezTo>
                    <a:cubicBezTo>
                      <a:pt x="1308298" y="185162"/>
                      <a:pt x="1302551" y="197179"/>
                      <a:pt x="1301506" y="203188"/>
                    </a:cubicBezTo>
                    <a:cubicBezTo>
                      <a:pt x="1300461" y="209197"/>
                      <a:pt x="1293407" y="214161"/>
                      <a:pt x="1293146" y="217035"/>
                    </a:cubicBezTo>
                    <a:cubicBezTo>
                      <a:pt x="1292885" y="219909"/>
                      <a:pt x="1292362" y="223827"/>
                      <a:pt x="1289488" y="225395"/>
                    </a:cubicBezTo>
                    <a:cubicBezTo>
                      <a:pt x="1286614" y="226962"/>
                      <a:pt x="1284002" y="228007"/>
                      <a:pt x="1284002" y="230359"/>
                    </a:cubicBezTo>
                    <a:cubicBezTo>
                      <a:pt x="1284002" y="232971"/>
                      <a:pt x="1284263" y="240286"/>
                      <a:pt x="1277209" y="239503"/>
                    </a:cubicBezTo>
                    <a:cubicBezTo>
                      <a:pt x="1270156" y="238719"/>
                      <a:pt x="1257876" y="230359"/>
                      <a:pt x="1255525" y="232710"/>
                    </a:cubicBezTo>
                    <a:cubicBezTo>
                      <a:pt x="1253174" y="234800"/>
                      <a:pt x="1251084" y="241070"/>
                      <a:pt x="1247688" y="241854"/>
                    </a:cubicBezTo>
                    <a:cubicBezTo>
                      <a:pt x="1244291" y="242638"/>
                      <a:pt x="1236976" y="241593"/>
                      <a:pt x="1239588" y="247079"/>
                    </a:cubicBezTo>
                    <a:cubicBezTo>
                      <a:pt x="1242201" y="252565"/>
                      <a:pt x="1246381" y="261187"/>
                      <a:pt x="1246120" y="267195"/>
                    </a:cubicBezTo>
                    <a:cubicBezTo>
                      <a:pt x="1245597" y="272943"/>
                      <a:pt x="1245336" y="294627"/>
                      <a:pt x="1239327" y="296456"/>
                    </a:cubicBezTo>
                    <a:cubicBezTo>
                      <a:pt x="1234625" y="297762"/>
                      <a:pt x="1230967" y="301420"/>
                      <a:pt x="1227832" y="301420"/>
                    </a:cubicBezTo>
                    <a:cubicBezTo>
                      <a:pt x="1226787" y="301420"/>
                      <a:pt x="1225742" y="301158"/>
                      <a:pt x="1224697" y="300113"/>
                    </a:cubicBezTo>
                    <a:cubicBezTo>
                      <a:pt x="1221040" y="296195"/>
                      <a:pt x="1214508" y="290708"/>
                      <a:pt x="1213724" y="295150"/>
                    </a:cubicBezTo>
                    <a:cubicBezTo>
                      <a:pt x="1212941" y="299591"/>
                      <a:pt x="1213724" y="303771"/>
                      <a:pt x="1209283" y="305338"/>
                    </a:cubicBezTo>
                    <a:cubicBezTo>
                      <a:pt x="1204842" y="306906"/>
                      <a:pt x="1201968" y="307429"/>
                      <a:pt x="1200662" y="309780"/>
                    </a:cubicBezTo>
                    <a:cubicBezTo>
                      <a:pt x="1199355" y="311870"/>
                      <a:pt x="1198049" y="317356"/>
                      <a:pt x="1192824" y="317095"/>
                    </a:cubicBezTo>
                    <a:cubicBezTo>
                      <a:pt x="1187599" y="317095"/>
                      <a:pt x="1175320" y="315005"/>
                      <a:pt x="1177671" y="320753"/>
                    </a:cubicBezTo>
                    <a:cubicBezTo>
                      <a:pt x="1180023" y="326500"/>
                      <a:pt x="1183158" y="335122"/>
                      <a:pt x="1174275" y="334599"/>
                    </a:cubicBezTo>
                    <a:cubicBezTo>
                      <a:pt x="1165392" y="333815"/>
                      <a:pt x="1162257" y="334599"/>
                      <a:pt x="1159122" y="332509"/>
                    </a:cubicBezTo>
                    <a:cubicBezTo>
                      <a:pt x="1155987" y="330419"/>
                      <a:pt x="1150239" y="320753"/>
                      <a:pt x="1145798" y="327545"/>
                    </a:cubicBezTo>
                    <a:cubicBezTo>
                      <a:pt x="1141095" y="334599"/>
                      <a:pt x="1136393" y="345833"/>
                      <a:pt x="1130907" y="346878"/>
                    </a:cubicBezTo>
                    <a:cubicBezTo>
                      <a:pt x="1125420" y="347923"/>
                      <a:pt x="1121763" y="350274"/>
                      <a:pt x="1119673" y="352103"/>
                    </a:cubicBezTo>
                    <a:cubicBezTo>
                      <a:pt x="1117844" y="353670"/>
                      <a:pt x="1098250" y="365688"/>
                      <a:pt x="1091196" y="375355"/>
                    </a:cubicBezTo>
                    <a:cubicBezTo>
                      <a:pt x="1090673" y="375093"/>
                      <a:pt x="1090151" y="375093"/>
                      <a:pt x="1089628" y="375093"/>
                    </a:cubicBezTo>
                    <a:cubicBezTo>
                      <a:pt x="1084926" y="375616"/>
                      <a:pt x="1080484" y="376138"/>
                      <a:pt x="1075782" y="376400"/>
                    </a:cubicBezTo>
                    <a:cubicBezTo>
                      <a:pt x="1073169" y="376661"/>
                      <a:pt x="1069773" y="377183"/>
                      <a:pt x="1067160" y="378228"/>
                    </a:cubicBezTo>
                    <a:cubicBezTo>
                      <a:pt x="1062197" y="380057"/>
                      <a:pt x="1058800" y="383715"/>
                      <a:pt x="1054621" y="386589"/>
                    </a:cubicBezTo>
                    <a:cubicBezTo>
                      <a:pt x="1052269" y="388156"/>
                      <a:pt x="1049656" y="388679"/>
                      <a:pt x="1047305" y="390246"/>
                    </a:cubicBezTo>
                    <a:cubicBezTo>
                      <a:pt x="1045215" y="391552"/>
                      <a:pt x="1043386" y="393381"/>
                      <a:pt x="1041035" y="394949"/>
                    </a:cubicBezTo>
                    <a:cubicBezTo>
                      <a:pt x="1038422" y="396516"/>
                      <a:pt x="1036071" y="398084"/>
                      <a:pt x="1033720" y="400174"/>
                    </a:cubicBezTo>
                    <a:cubicBezTo>
                      <a:pt x="1032152" y="401741"/>
                      <a:pt x="1028756" y="403570"/>
                      <a:pt x="1027711" y="400435"/>
                    </a:cubicBezTo>
                    <a:cubicBezTo>
                      <a:pt x="1026405" y="396777"/>
                      <a:pt x="1031891" y="395471"/>
                      <a:pt x="1033981" y="394426"/>
                    </a:cubicBezTo>
                    <a:cubicBezTo>
                      <a:pt x="1037116" y="392859"/>
                      <a:pt x="1039206" y="390507"/>
                      <a:pt x="1041296" y="387895"/>
                    </a:cubicBezTo>
                    <a:cubicBezTo>
                      <a:pt x="1039728" y="387634"/>
                      <a:pt x="1038161" y="386850"/>
                      <a:pt x="1036855" y="386327"/>
                    </a:cubicBezTo>
                    <a:cubicBezTo>
                      <a:pt x="1036071" y="386066"/>
                      <a:pt x="1035287" y="386066"/>
                      <a:pt x="1034765" y="385805"/>
                    </a:cubicBezTo>
                    <a:cubicBezTo>
                      <a:pt x="1033981" y="385282"/>
                      <a:pt x="1033459" y="384499"/>
                      <a:pt x="1032675" y="384237"/>
                    </a:cubicBezTo>
                    <a:cubicBezTo>
                      <a:pt x="1034242" y="379535"/>
                      <a:pt x="1036594" y="375093"/>
                      <a:pt x="1039468" y="371175"/>
                    </a:cubicBezTo>
                    <a:cubicBezTo>
                      <a:pt x="1042603" y="367256"/>
                      <a:pt x="1047044" y="363076"/>
                      <a:pt x="1048612" y="358112"/>
                    </a:cubicBezTo>
                    <a:cubicBezTo>
                      <a:pt x="1051746" y="347662"/>
                      <a:pt x="1031630" y="348707"/>
                      <a:pt x="1026405" y="350536"/>
                    </a:cubicBezTo>
                    <a:cubicBezTo>
                      <a:pt x="1016999" y="353670"/>
                      <a:pt x="1011774" y="363337"/>
                      <a:pt x="1003414" y="368562"/>
                    </a:cubicBezTo>
                    <a:cubicBezTo>
                      <a:pt x="999757" y="370913"/>
                      <a:pt x="995577" y="372742"/>
                      <a:pt x="992180" y="375616"/>
                    </a:cubicBezTo>
                    <a:cubicBezTo>
                      <a:pt x="988261" y="378751"/>
                      <a:pt x="985649" y="382931"/>
                      <a:pt x="982252" y="386589"/>
                    </a:cubicBezTo>
                    <a:cubicBezTo>
                      <a:pt x="978595" y="390769"/>
                      <a:pt x="974415" y="394426"/>
                      <a:pt x="968667" y="394949"/>
                    </a:cubicBezTo>
                    <a:cubicBezTo>
                      <a:pt x="963181" y="395732"/>
                      <a:pt x="957433" y="393904"/>
                      <a:pt x="952208" y="392336"/>
                    </a:cubicBezTo>
                    <a:cubicBezTo>
                      <a:pt x="951947" y="393642"/>
                      <a:pt x="950641" y="394426"/>
                      <a:pt x="950379" y="395732"/>
                    </a:cubicBezTo>
                    <a:cubicBezTo>
                      <a:pt x="950119" y="397039"/>
                      <a:pt x="949857" y="398606"/>
                      <a:pt x="949857" y="400174"/>
                    </a:cubicBezTo>
                    <a:cubicBezTo>
                      <a:pt x="949857" y="403048"/>
                      <a:pt x="948812" y="405660"/>
                      <a:pt x="949073" y="408795"/>
                    </a:cubicBezTo>
                    <a:cubicBezTo>
                      <a:pt x="949335" y="408795"/>
                      <a:pt x="949335" y="408795"/>
                      <a:pt x="949596" y="408795"/>
                    </a:cubicBezTo>
                    <a:cubicBezTo>
                      <a:pt x="950902" y="414804"/>
                      <a:pt x="956127" y="418462"/>
                      <a:pt x="962136" y="418984"/>
                    </a:cubicBezTo>
                    <a:cubicBezTo>
                      <a:pt x="967361" y="419507"/>
                      <a:pt x="973370" y="415588"/>
                      <a:pt x="978073" y="418462"/>
                    </a:cubicBezTo>
                    <a:cubicBezTo>
                      <a:pt x="983036" y="421597"/>
                      <a:pt x="980424" y="428650"/>
                      <a:pt x="980424" y="433353"/>
                    </a:cubicBezTo>
                    <a:cubicBezTo>
                      <a:pt x="980424" y="438317"/>
                      <a:pt x="984082" y="441974"/>
                      <a:pt x="989045" y="442236"/>
                    </a:cubicBezTo>
                    <a:cubicBezTo>
                      <a:pt x="994009" y="442758"/>
                      <a:pt x="998451" y="440146"/>
                      <a:pt x="1002370" y="437272"/>
                    </a:cubicBezTo>
                    <a:cubicBezTo>
                      <a:pt x="1004459" y="435966"/>
                      <a:pt x="1006549" y="434398"/>
                      <a:pt x="1008378" y="432569"/>
                    </a:cubicBezTo>
                    <a:cubicBezTo>
                      <a:pt x="1010207" y="430740"/>
                      <a:pt x="1011252" y="428650"/>
                      <a:pt x="1013081" y="427083"/>
                    </a:cubicBezTo>
                    <a:cubicBezTo>
                      <a:pt x="1017522" y="422903"/>
                      <a:pt x="1022486" y="427606"/>
                      <a:pt x="1026143" y="430479"/>
                    </a:cubicBezTo>
                    <a:cubicBezTo>
                      <a:pt x="1030062" y="433876"/>
                      <a:pt x="1035549" y="433353"/>
                      <a:pt x="1040251" y="433876"/>
                    </a:cubicBezTo>
                    <a:cubicBezTo>
                      <a:pt x="1045477" y="434398"/>
                      <a:pt x="1052530" y="433092"/>
                      <a:pt x="1056972" y="436227"/>
                    </a:cubicBezTo>
                    <a:cubicBezTo>
                      <a:pt x="1059323" y="438056"/>
                      <a:pt x="1057233" y="439623"/>
                      <a:pt x="1055404" y="440929"/>
                    </a:cubicBezTo>
                    <a:cubicBezTo>
                      <a:pt x="1053314" y="442758"/>
                      <a:pt x="1052530" y="444587"/>
                      <a:pt x="1052530" y="447461"/>
                    </a:cubicBezTo>
                    <a:cubicBezTo>
                      <a:pt x="1050702" y="448506"/>
                      <a:pt x="1048612" y="448506"/>
                      <a:pt x="1046521" y="447983"/>
                    </a:cubicBezTo>
                    <a:cubicBezTo>
                      <a:pt x="1044693" y="447461"/>
                      <a:pt x="1042341" y="446155"/>
                      <a:pt x="1040774" y="447983"/>
                    </a:cubicBezTo>
                    <a:cubicBezTo>
                      <a:pt x="1039206" y="449812"/>
                      <a:pt x="1039728" y="451118"/>
                      <a:pt x="1036855" y="450857"/>
                    </a:cubicBezTo>
                    <a:cubicBezTo>
                      <a:pt x="1034765" y="450857"/>
                      <a:pt x="1032414" y="449290"/>
                      <a:pt x="1030585" y="450857"/>
                    </a:cubicBezTo>
                    <a:cubicBezTo>
                      <a:pt x="1029801" y="451641"/>
                      <a:pt x="1029801" y="452425"/>
                      <a:pt x="1028756" y="452947"/>
                    </a:cubicBezTo>
                    <a:cubicBezTo>
                      <a:pt x="1027711" y="453470"/>
                      <a:pt x="1026405" y="453470"/>
                      <a:pt x="1025359" y="453470"/>
                    </a:cubicBezTo>
                    <a:cubicBezTo>
                      <a:pt x="1023792" y="453470"/>
                      <a:pt x="1021180" y="453208"/>
                      <a:pt x="1020134" y="454776"/>
                    </a:cubicBezTo>
                    <a:cubicBezTo>
                      <a:pt x="1019090" y="456866"/>
                      <a:pt x="1021441" y="458956"/>
                      <a:pt x="1018306" y="459740"/>
                    </a:cubicBezTo>
                    <a:cubicBezTo>
                      <a:pt x="1017261" y="460001"/>
                      <a:pt x="1016216" y="459740"/>
                      <a:pt x="1015432" y="460785"/>
                    </a:cubicBezTo>
                    <a:cubicBezTo>
                      <a:pt x="1014648" y="461830"/>
                      <a:pt x="1015171" y="463397"/>
                      <a:pt x="1014909" y="464442"/>
                    </a:cubicBezTo>
                    <a:cubicBezTo>
                      <a:pt x="1014387" y="466532"/>
                      <a:pt x="1011513" y="469667"/>
                      <a:pt x="1009162" y="470190"/>
                    </a:cubicBezTo>
                    <a:cubicBezTo>
                      <a:pt x="1006288" y="470712"/>
                      <a:pt x="1007072" y="466794"/>
                      <a:pt x="1007072" y="464965"/>
                    </a:cubicBezTo>
                    <a:cubicBezTo>
                      <a:pt x="1003937" y="464442"/>
                      <a:pt x="1003153" y="465226"/>
                      <a:pt x="1003937" y="468361"/>
                    </a:cubicBezTo>
                    <a:cubicBezTo>
                      <a:pt x="1004982" y="472280"/>
                      <a:pt x="1004982" y="475154"/>
                      <a:pt x="1001586" y="477766"/>
                    </a:cubicBezTo>
                    <a:cubicBezTo>
                      <a:pt x="995315" y="482469"/>
                      <a:pt x="987739" y="484036"/>
                      <a:pt x="984082" y="491613"/>
                    </a:cubicBezTo>
                    <a:cubicBezTo>
                      <a:pt x="982775" y="494225"/>
                      <a:pt x="981992" y="498144"/>
                      <a:pt x="984082" y="500757"/>
                    </a:cubicBezTo>
                    <a:cubicBezTo>
                      <a:pt x="986171" y="503369"/>
                      <a:pt x="990352" y="503892"/>
                      <a:pt x="993226" y="505198"/>
                    </a:cubicBezTo>
                    <a:cubicBezTo>
                      <a:pt x="996883" y="506765"/>
                      <a:pt x="1000018" y="509117"/>
                      <a:pt x="1003153" y="511468"/>
                    </a:cubicBezTo>
                    <a:cubicBezTo>
                      <a:pt x="1005243" y="513035"/>
                      <a:pt x="1008378" y="514342"/>
                      <a:pt x="1009684" y="516693"/>
                    </a:cubicBezTo>
                    <a:cubicBezTo>
                      <a:pt x="1010468" y="518522"/>
                      <a:pt x="1010730" y="521134"/>
                      <a:pt x="1012036" y="522441"/>
                    </a:cubicBezTo>
                    <a:cubicBezTo>
                      <a:pt x="1012297" y="527404"/>
                      <a:pt x="1014648" y="530801"/>
                      <a:pt x="1016999" y="534981"/>
                    </a:cubicBezTo>
                    <a:cubicBezTo>
                      <a:pt x="1019873" y="539683"/>
                      <a:pt x="1020657" y="544125"/>
                      <a:pt x="1021702" y="549350"/>
                    </a:cubicBezTo>
                    <a:cubicBezTo>
                      <a:pt x="1023531" y="558755"/>
                      <a:pt x="1035026" y="559539"/>
                      <a:pt x="1039468" y="567376"/>
                    </a:cubicBezTo>
                    <a:cubicBezTo>
                      <a:pt x="1042080" y="571818"/>
                      <a:pt x="1035549" y="571818"/>
                      <a:pt x="1032675" y="572079"/>
                    </a:cubicBezTo>
                    <a:cubicBezTo>
                      <a:pt x="1027711" y="572340"/>
                      <a:pt x="1024053" y="571556"/>
                      <a:pt x="1019873" y="568683"/>
                    </a:cubicBezTo>
                    <a:cubicBezTo>
                      <a:pt x="1015432" y="565809"/>
                      <a:pt x="1011774" y="566331"/>
                      <a:pt x="1007072" y="566854"/>
                    </a:cubicBezTo>
                    <a:cubicBezTo>
                      <a:pt x="1002108" y="567376"/>
                      <a:pt x="1000279" y="563458"/>
                      <a:pt x="996099" y="561629"/>
                    </a:cubicBezTo>
                    <a:cubicBezTo>
                      <a:pt x="991658" y="559539"/>
                      <a:pt x="994793" y="566593"/>
                      <a:pt x="996361" y="567899"/>
                    </a:cubicBezTo>
                    <a:cubicBezTo>
                      <a:pt x="1000279" y="571034"/>
                      <a:pt x="1004982" y="569205"/>
                      <a:pt x="1009423" y="569728"/>
                    </a:cubicBezTo>
                    <a:cubicBezTo>
                      <a:pt x="1013865" y="570250"/>
                      <a:pt x="1017783" y="572602"/>
                      <a:pt x="1021964" y="573646"/>
                    </a:cubicBezTo>
                    <a:cubicBezTo>
                      <a:pt x="1026143" y="574692"/>
                      <a:pt x="1029278" y="575998"/>
                      <a:pt x="1032152" y="579394"/>
                    </a:cubicBezTo>
                    <a:cubicBezTo>
                      <a:pt x="1033720" y="581223"/>
                      <a:pt x="1035287" y="583313"/>
                      <a:pt x="1036855" y="585403"/>
                    </a:cubicBezTo>
                    <a:cubicBezTo>
                      <a:pt x="1037900" y="586971"/>
                      <a:pt x="1039728" y="588799"/>
                      <a:pt x="1039468" y="590889"/>
                    </a:cubicBezTo>
                    <a:cubicBezTo>
                      <a:pt x="1039206" y="592979"/>
                      <a:pt x="1036855" y="594024"/>
                      <a:pt x="1035287" y="595069"/>
                    </a:cubicBezTo>
                    <a:cubicBezTo>
                      <a:pt x="1032936" y="596376"/>
                      <a:pt x="1030324" y="597682"/>
                      <a:pt x="1028234" y="599511"/>
                    </a:cubicBezTo>
                    <a:cubicBezTo>
                      <a:pt x="1026666" y="600817"/>
                      <a:pt x="1025359" y="602646"/>
                      <a:pt x="1023792" y="603691"/>
                    </a:cubicBezTo>
                    <a:cubicBezTo>
                      <a:pt x="1021702" y="604997"/>
                      <a:pt x="1019351" y="605520"/>
                      <a:pt x="1016999" y="605781"/>
                    </a:cubicBezTo>
                    <a:cubicBezTo>
                      <a:pt x="1015432" y="606042"/>
                      <a:pt x="1003414" y="609177"/>
                      <a:pt x="1009162" y="611790"/>
                    </a:cubicBezTo>
                    <a:cubicBezTo>
                      <a:pt x="1014126" y="614141"/>
                      <a:pt x="1020134" y="610222"/>
                      <a:pt x="1025359" y="610222"/>
                    </a:cubicBezTo>
                    <a:cubicBezTo>
                      <a:pt x="1029801" y="610222"/>
                      <a:pt x="1033459" y="613618"/>
                      <a:pt x="1037900" y="613880"/>
                    </a:cubicBezTo>
                    <a:cubicBezTo>
                      <a:pt x="1041558" y="614141"/>
                      <a:pt x="1047566" y="612312"/>
                      <a:pt x="1050440" y="615708"/>
                    </a:cubicBezTo>
                    <a:cubicBezTo>
                      <a:pt x="1054359" y="620150"/>
                      <a:pt x="1040251" y="622240"/>
                      <a:pt x="1038422" y="622762"/>
                    </a:cubicBezTo>
                    <a:cubicBezTo>
                      <a:pt x="1037377" y="623024"/>
                      <a:pt x="1036594" y="623546"/>
                      <a:pt x="1035810" y="624068"/>
                    </a:cubicBezTo>
                    <a:cubicBezTo>
                      <a:pt x="1035810" y="626159"/>
                      <a:pt x="1044170" y="628249"/>
                      <a:pt x="1039990" y="630077"/>
                    </a:cubicBezTo>
                    <a:cubicBezTo>
                      <a:pt x="1038684" y="630600"/>
                      <a:pt x="1036594" y="630861"/>
                      <a:pt x="1035287" y="631645"/>
                    </a:cubicBezTo>
                    <a:cubicBezTo>
                      <a:pt x="1032936" y="633212"/>
                      <a:pt x="1036333" y="633212"/>
                      <a:pt x="1037116" y="634257"/>
                    </a:cubicBezTo>
                    <a:cubicBezTo>
                      <a:pt x="1038684" y="636347"/>
                      <a:pt x="1031891" y="640528"/>
                      <a:pt x="1031891" y="642879"/>
                    </a:cubicBezTo>
                    <a:cubicBezTo>
                      <a:pt x="1031891" y="644446"/>
                      <a:pt x="1035026" y="645491"/>
                      <a:pt x="1034242" y="646798"/>
                    </a:cubicBezTo>
                    <a:cubicBezTo>
                      <a:pt x="1033720" y="647843"/>
                      <a:pt x="1030585" y="647320"/>
                      <a:pt x="1029540" y="647320"/>
                    </a:cubicBezTo>
                    <a:cubicBezTo>
                      <a:pt x="1029801" y="650978"/>
                      <a:pt x="1034242" y="649933"/>
                      <a:pt x="1035287" y="652806"/>
                    </a:cubicBezTo>
                    <a:cubicBezTo>
                      <a:pt x="1036594" y="656464"/>
                      <a:pt x="1032936" y="657248"/>
                      <a:pt x="1030324" y="655942"/>
                    </a:cubicBezTo>
                    <a:cubicBezTo>
                      <a:pt x="1029278" y="655419"/>
                      <a:pt x="1028234" y="654374"/>
                      <a:pt x="1026927" y="654635"/>
                    </a:cubicBezTo>
                    <a:cubicBezTo>
                      <a:pt x="1025359" y="654897"/>
                      <a:pt x="1025359" y="656464"/>
                      <a:pt x="1024837" y="657509"/>
                    </a:cubicBezTo>
                    <a:cubicBezTo>
                      <a:pt x="1023531" y="659599"/>
                      <a:pt x="1021702" y="658554"/>
                      <a:pt x="1019873" y="659338"/>
                    </a:cubicBezTo>
                    <a:cubicBezTo>
                      <a:pt x="1018306" y="660122"/>
                      <a:pt x="1016477" y="663257"/>
                      <a:pt x="1015693" y="664563"/>
                    </a:cubicBezTo>
                    <a:cubicBezTo>
                      <a:pt x="1015693" y="664824"/>
                      <a:pt x="1016739" y="668482"/>
                      <a:pt x="1016739" y="669004"/>
                    </a:cubicBezTo>
                    <a:cubicBezTo>
                      <a:pt x="1016739" y="671094"/>
                      <a:pt x="1016216" y="671094"/>
                      <a:pt x="1014909" y="672662"/>
                    </a:cubicBezTo>
                    <a:cubicBezTo>
                      <a:pt x="1013865" y="673968"/>
                      <a:pt x="1013865" y="675536"/>
                      <a:pt x="1013081" y="676581"/>
                    </a:cubicBezTo>
                    <a:cubicBezTo>
                      <a:pt x="1012036" y="678148"/>
                      <a:pt x="1009946" y="677887"/>
                      <a:pt x="1008901" y="678932"/>
                    </a:cubicBezTo>
                    <a:cubicBezTo>
                      <a:pt x="1007072" y="680499"/>
                      <a:pt x="1008901" y="680761"/>
                      <a:pt x="1009946" y="681544"/>
                    </a:cubicBezTo>
                    <a:cubicBezTo>
                      <a:pt x="1011774" y="683112"/>
                      <a:pt x="1009684" y="684679"/>
                      <a:pt x="1008117" y="685463"/>
                    </a:cubicBezTo>
                    <a:cubicBezTo>
                      <a:pt x="1006549" y="686247"/>
                      <a:pt x="1004982" y="686508"/>
                      <a:pt x="1004459" y="688337"/>
                    </a:cubicBezTo>
                    <a:cubicBezTo>
                      <a:pt x="1002108" y="688598"/>
                      <a:pt x="999495" y="689121"/>
                      <a:pt x="997144" y="689643"/>
                    </a:cubicBezTo>
                    <a:cubicBezTo>
                      <a:pt x="994270" y="690166"/>
                      <a:pt x="992442" y="692778"/>
                      <a:pt x="994270" y="695391"/>
                    </a:cubicBezTo>
                    <a:cubicBezTo>
                      <a:pt x="995315" y="696958"/>
                      <a:pt x="997928" y="699571"/>
                      <a:pt x="996099" y="701661"/>
                    </a:cubicBezTo>
                    <a:cubicBezTo>
                      <a:pt x="995315" y="702706"/>
                      <a:pt x="993487" y="702445"/>
                      <a:pt x="992703" y="703229"/>
                    </a:cubicBezTo>
                    <a:cubicBezTo>
                      <a:pt x="991919" y="704012"/>
                      <a:pt x="991919" y="705319"/>
                      <a:pt x="991919" y="706625"/>
                    </a:cubicBezTo>
                    <a:cubicBezTo>
                      <a:pt x="990352" y="707147"/>
                      <a:pt x="988261" y="705841"/>
                      <a:pt x="986433" y="706102"/>
                    </a:cubicBezTo>
                    <a:cubicBezTo>
                      <a:pt x="985910" y="708976"/>
                      <a:pt x="988261" y="708454"/>
                      <a:pt x="990090" y="709499"/>
                    </a:cubicBezTo>
                    <a:cubicBezTo>
                      <a:pt x="991135" y="710021"/>
                      <a:pt x="992180" y="710544"/>
                      <a:pt x="992964" y="711327"/>
                    </a:cubicBezTo>
                    <a:cubicBezTo>
                      <a:pt x="994009" y="712634"/>
                      <a:pt x="993226" y="712895"/>
                      <a:pt x="992964" y="714201"/>
                    </a:cubicBezTo>
                    <a:cubicBezTo>
                      <a:pt x="992703" y="715769"/>
                      <a:pt x="995054" y="719688"/>
                      <a:pt x="992442" y="720732"/>
                    </a:cubicBezTo>
                    <a:cubicBezTo>
                      <a:pt x="991396" y="721255"/>
                      <a:pt x="990874" y="720732"/>
                      <a:pt x="989829" y="720210"/>
                    </a:cubicBezTo>
                    <a:cubicBezTo>
                      <a:pt x="988784" y="719426"/>
                      <a:pt x="987217" y="717859"/>
                      <a:pt x="985910" y="719426"/>
                    </a:cubicBezTo>
                    <a:cubicBezTo>
                      <a:pt x="984343" y="720994"/>
                      <a:pt x="986171" y="722300"/>
                      <a:pt x="986955" y="723345"/>
                    </a:cubicBezTo>
                    <a:cubicBezTo>
                      <a:pt x="988001" y="724651"/>
                      <a:pt x="988523" y="727003"/>
                      <a:pt x="986171" y="726741"/>
                    </a:cubicBezTo>
                    <a:cubicBezTo>
                      <a:pt x="985388" y="726741"/>
                      <a:pt x="984865" y="725958"/>
                      <a:pt x="984082" y="725696"/>
                    </a:cubicBezTo>
                    <a:cubicBezTo>
                      <a:pt x="983036" y="725174"/>
                      <a:pt x="982775" y="725174"/>
                      <a:pt x="981730" y="725174"/>
                    </a:cubicBezTo>
                    <a:cubicBezTo>
                      <a:pt x="979640" y="725174"/>
                      <a:pt x="979117" y="725696"/>
                      <a:pt x="978857" y="727786"/>
                    </a:cubicBezTo>
                    <a:cubicBezTo>
                      <a:pt x="978595" y="729876"/>
                      <a:pt x="979901" y="730921"/>
                      <a:pt x="979901" y="733011"/>
                    </a:cubicBezTo>
                    <a:cubicBezTo>
                      <a:pt x="979901" y="735101"/>
                      <a:pt x="978857" y="735885"/>
                      <a:pt x="977027" y="736669"/>
                    </a:cubicBezTo>
                    <a:cubicBezTo>
                      <a:pt x="975721" y="737192"/>
                      <a:pt x="972848" y="737453"/>
                      <a:pt x="972064" y="738759"/>
                    </a:cubicBezTo>
                    <a:cubicBezTo>
                      <a:pt x="971541" y="739543"/>
                      <a:pt x="972064" y="740849"/>
                      <a:pt x="972064" y="741894"/>
                    </a:cubicBezTo>
                    <a:cubicBezTo>
                      <a:pt x="971802" y="742939"/>
                      <a:pt x="971541" y="743723"/>
                      <a:pt x="971280" y="744768"/>
                    </a:cubicBezTo>
                    <a:cubicBezTo>
                      <a:pt x="966839" y="746858"/>
                      <a:pt x="969190" y="739282"/>
                      <a:pt x="965532" y="740065"/>
                    </a:cubicBezTo>
                    <a:cubicBezTo>
                      <a:pt x="965010" y="741110"/>
                      <a:pt x="965532" y="743200"/>
                      <a:pt x="964226" y="743462"/>
                    </a:cubicBezTo>
                    <a:cubicBezTo>
                      <a:pt x="963181" y="743462"/>
                      <a:pt x="962136" y="741633"/>
                      <a:pt x="960830" y="741633"/>
                    </a:cubicBezTo>
                    <a:cubicBezTo>
                      <a:pt x="960046" y="744245"/>
                      <a:pt x="960307" y="746858"/>
                      <a:pt x="959263" y="749209"/>
                    </a:cubicBezTo>
                    <a:cubicBezTo>
                      <a:pt x="957956" y="752867"/>
                      <a:pt x="953254" y="755741"/>
                      <a:pt x="950641" y="758353"/>
                    </a:cubicBezTo>
                    <a:cubicBezTo>
                      <a:pt x="950379" y="758614"/>
                      <a:pt x="950379" y="758614"/>
                      <a:pt x="950902" y="758092"/>
                    </a:cubicBezTo>
                    <a:cubicBezTo>
                      <a:pt x="950641" y="758353"/>
                      <a:pt x="950119" y="758614"/>
                      <a:pt x="949857" y="758876"/>
                    </a:cubicBezTo>
                    <a:cubicBezTo>
                      <a:pt x="949596" y="759137"/>
                      <a:pt x="948812" y="759659"/>
                      <a:pt x="948289" y="759659"/>
                    </a:cubicBezTo>
                    <a:cubicBezTo>
                      <a:pt x="946983" y="759921"/>
                      <a:pt x="945938" y="758353"/>
                      <a:pt x="944894" y="758614"/>
                    </a:cubicBezTo>
                    <a:cubicBezTo>
                      <a:pt x="943848" y="759137"/>
                      <a:pt x="943848" y="761227"/>
                      <a:pt x="943587" y="762272"/>
                    </a:cubicBezTo>
                    <a:cubicBezTo>
                      <a:pt x="943064" y="763578"/>
                      <a:pt x="942019" y="765930"/>
                      <a:pt x="940191" y="765668"/>
                    </a:cubicBezTo>
                    <a:cubicBezTo>
                      <a:pt x="939668" y="764362"/>
                      <a:pt x="939668" y="760966"/>
                      <a:pt x="937056" y="762272"/>
                    </a:cubicBezTo>
                    <a:cubicBezTo>
                      <a:pt x="934704" y="763317"/>
                      <a:pt x="936533" y="766452"/>
                      <a:pt x="935750" y="768281"/>
                    </a:cubicBezTo>
                    <a:cubicBezTo>
                      <a:pt x="934704" y="770893"/>
                      <a:pt x="932092" y="768281"/>
                      <a:pt x="930263" y="769064"/>
                    </a:cubicBezTo>
                    <a:cubicBezTo>
                      <a:pt x="928434" y="769848"/>
                      <a:pt x="926606" y="774551"/>
                      <a:pt x="926083" y="776380"/>
                    </a:cubicBezTo>
                    <a:cubicBezTo>
                      <a:pt x="925822" y="777425"/>
                      <a:pt x="925560" y="777947"/>
                      <a:pt x="924516" y="778731"/>
                    </a:cubicBezTo>
                    <a:cubicBezTo>
                      <a:pt x="922425" y="780299"/>
                      <a:pt x="921641" y="779253"/>
                      <a:pt x="919551" y="778731"/>
                    </a:cubicBezTo>
                    <a:cubicBezTo>
                      <a:pt x="914065" y="776641"/>
                      <a:pt x="915110" y="784479"/>
                      <a:pt x="910669" y="783956"/>
                    </a:cubicBezTo>
                    <a:cubicBezTo>
                      <a:pt x="910669" y="782650"/>
                      <a:pt x="911191" y="780037"/>
                      <a:pt x="909885" y="779253"/>
                    </a:cubicBezTo>
                    <a:cubicBezTo>
                      <a:pt x="908056" y="778208"/>
                      <a:pt x="907795" y="780821"/>
                      <a:pt x="907534" y="781866"/>
                    </a:cubicBezTo>
                    <a:cubicBezTo>
                      <a:pt x="907272" y="783172"/>
                      <a:pt x="906489" y="785524"/>
                      <a:pt x="905182" y="783433"/>
                    </a:cubicBezTo>
                    <a:cubicBezTo>
                      <a:pt x="904138" y="781866"/>
                      <a:pt x="905444" y="780560"/>
                      <a:pt x="903093" y="779776"/>
                    </a:cubicBezTo>
                    <a:cubicBezTo>
                      <a:pt x="900480" y="778992"/>
                      <a:pt x="897606" y="780821"/>
                      <a:pt x="896300" y="782911"/>
                    </a:cubicBezTo>
                    <a:cubicBezTo>
                      <a:pt x="894994" y="785001"/>
                      <a:pt x="893687" y="789442"/>
                      <a:pt x="890813" y="789704"/>
                    </a:cubicBezTo>
                    <a:cubicBezTo>
                      <a:pt x="890813" y="788136"/>
                      <a:pt x="891336" y="784740"/>
                      <a:pt x="890030" y="783433"/>
                    </a:cubicBezTo>
                    <a:cubicBezTo>
                      <a:pt x="888985" y="782389"/>
                      <a:pt x="886634" y="783433"/>
                      <a:pt x="885588" y="784217"/>
                    </a:cubicBezTo>
                    <a:cubicBezTo>
                      <a:pt x="884021" y="785524"/>
                      <a:pt x="883499" y="786569"/>
                      <a:pt x="883237" y="788397"/>
                    </a:cubicBezTo>
                    <a:cubicBezTo>
                      <a:pt x="882976" y="790749"/>
                      <a:pt x="881669" y="790226"/>
                      <a:pt x="879580" y="789965"/>
                    </a:cubicBezTo>
                    <a:cubicBezTo>
                      <a:pt x="879057" y="791271"/>
                      <a:pt x="878796" y="792577"/>
                      <a:pt x="878274" y="793884"/>
                    </a:cubicBezTo>
                    <a:cubicBezTo>
                      <a:pt x="877490" y="793884"/>
                      <a:pt x="876706" y="793884"/>
                      <a:pt x="875922" y="793884"/>
                    </a:cubicBezTo>
                    <a:cubicBezTo>
                      <a:pt x="874877" y="792055"/>
                      <a:pt x="874355" y="789965"/>
                      <a:pt x="873571" y="788136"/>
                    </a:cubicBezTo>
                    <a:cubicBezTo>
                      <a:pt x="872787" y="786046"/>
                      <a:pt x="871219" y="785262"/>
                      <a:pt x="869652" y="783956"/>
                    </a:cubicBezTo>
                    <a:cubicBezTo>
                      <a:pt x="866517" y="781082"/>
                      <a:pt x="869391" y="773245"/>
                      <a:pt x="863382" y="774551"/>
                    </a:cubicBezTo>
                    <a:cubicBezTo>
                      <a:pt x="857112" y="775596"/>
                      <a:pt x="861553" y="782911"/>
                      <a:pt x="861553" y="786830"/>
                    </a:cubicBezTo>
                    <a:cubicBezTo>
                      <a:pt x="861553" y="788136"/>
                      <a:pt x="862075" y="794145"/>
                      <a:pt x="861030" y="795190"/>
                    </a:cubicBezTo>
                    <a:cubicBezTo>
                      <a:pt x="859463" y="795974"/>
                      <a:pt x="858156" y="792055"/>
                      <a:pt x="856850" y="792055"/>
                    </a:cubicBezTo>
                    <a:cubicBezTo>
                      <a:pt x="854761" y="792055"/>
                      <a:pt x="855544" y="796758"/>
                      <a:pt x="854761" y="797802"/>
                    </a:cubicBezTo>
                    <a:cubicBezTo>
                      <a:pt x="853977" y="799109"/>
                      <a:pt x="852409" y="799631"/>
                      <a:pt x="850842" y="799631"/>
                    </a:cubicBezTo>
                    <a:cubicBezTo>
                      <a:pt x="849013" y="799631"/>
                      <a:pt x="847445" y="799631"/>
                      <a:pt x="845617" y="800154"/>
                    </a:cubicBezTo>
                    <a:cubicBezTo>
                      <a:pt x="843004" y="800938"/>
                      <a:pt x="840392" y="801199"/>
                      <a:pt x="837518" y="801460"/>
                    </a:cubicBezTo>
                    <a:cubicBezTo>
                      <a:pt x="835427" y="801721"/>
                      <a:pt x="834905" y="802766"/>
                      <a:pt x="833337" y="804073"/>
                    </a:cubicBezTo>
                    <a:cubicBezTo>
                      <a:pt x="831770" y="805379"/>
                      <a:pt x="830202" y="805379"/>
                      <a:pt x="828374" y="805640"/>
                    </a:cubicBezTo>
                    <a:cubicBezTo>
                      <a:pt x="826283" y="805901"/>
                      <a:pt x="824716" y="806946"/>
                      <a:pt x="823149" y="807991"/>
                    </a:cubicBezTo>
                    <a:cubicBezTo>
                      <a:pt x="818968" y="810343"/>
                      <a:pt x="813743" y="810865"/>
                      <a:pt x="809563" y="813478"/>
                    </a:cubicBezTo>
                    <a:cubicBezTo>
                      <a:pt x="807473" y="814784"/>
                      <a:pt x="805645" y="816613"/>
                      <a:pt x="803032" y="816874"/>
                    </a:cubicBezTo>
                    <a:cubicBezTo>
                      <a:pt x="800420" y="817396"/>
                      <a:pt x="797807" y="815829"/>
                      <a:pt x="795455" y="816874"/>
                    </a:cubicBezTo>
                    <a:cubicBezTo>
                      <a:pt x="793104" y="817658"/>
                      <a:pt x="793104" y="820793"/>
                      <a:pt x="792843" y="823144"/>
                    </a:cubicBezTo>
                    <a:cubicBezTo>
                      <a:pt x="792582" y="825234"/>
                      <a:pt x="791798" y="827847"/>
                      <a:pt x="792843" y="829937"/>
                    </a:cubicBezTo>
                    <a:cubicBezTo>
                      <a:pt x="793366" y="831243"/>
                      <a:pt x="795978" y="832811"/>
                      <a:pt x="795455" y="834378"/>
                    </a:cubicBezTo>
                    <a:cubicBezTo>
                      <a:pt x="794672" y="836468"/>
                      <a:pt x="790230" y="838036"/>
                      <a:pt x="788402" y="838297"/>
                    </a:cubicBezTo>
                    <a:cubicBezTo>
                      <a:pt x="785789" y="838558"/>
                      <a:pt x="785528" y="836207"/>
                      <a:pt x="784483" y="834378"/>
                    </a:cubicBezTo>
                    <a:cubicBezTo>
                      <a:pt x="783438" y="832288"/>
                      <a:pt x="781609" y="830721"/>
                      <a:pt x="780303" y="828631"/>
                    </a:cubicBezTo>
                    <a:cubicBezTo>
                      <a:pt x="777690" y="824450"/>
                      <a:pt x="780042" y="819487"/>
                      <a:pt x="782132" y="815829"/>
                    </a:cubicBezTo>
                    <a:cubicBezTo>
                      <a:pt x="783176" y="814000"/>
                      <a:pt x="784744" y="811910"/>
                      <a:pt x="783699" y="809820"/>
                    </a:cubicBezTo>
                    <a:cubicBezTo>
                      <a:pt x="782916" y="807991"/>
                      <a:pt x="780042" y="806163"/>
                      <a:pt x="777951" y="807208"/>
                    </a:cubicBezTo>
                    <a:cubicBezTo>
                      <a:pt x="775600" y="808253"/>
                      <a:pt x="775600" y="812171"/>
                      <a:pt x="774033" y="813739"/>
                    </a:cubicBezTo>
                    <a:cubicBezTo>
                      <a:pt x="772465" y="815829"/>
                      <a:pt x="769330" y="815829"/>
                      <a:pt x="768285" y="813216"/>
                    </a:cubicBezTo>
                    <a:cubicBezTo>
                      <a:pt x="767763" y="812171"/>
                      <a:pt x="768024" y="810604"/>
                      <a:pt x="768024" y="809559"/>
                    </a:cubicBezTo>
                    <a:cubicBezTo>
                      <a:pt x="766717" y="809036"/>
                      <a:pt x="765411" y="808514"/>
                      <a:pt x="764105" y="808253"/>
                    </a:cubicBezTo>
                    <a:cubicBezTo>
                      <a:pt x="762798" y="808253"/>
                      <a:pt x="761754" y="808775"/>
                      <a:pt x="760447" y="808775"/>
                    </a:cubicBezTo>
                    <a:cubicBezTo>
                      <a:pt x="757312" y="809036"/>
                      <a:pt x="757835" y="806424"/>
                      <a:pt x="756267" y="804856"/>
                    </a:cubicBezTo>
                    <a:cubicBezTo>
                      <a:pt x="754438" y="803028"/>
                      <a:pt x="752087" y="804856"/>
                      <a:pt x="751826" y="806946"/>
                    </a:cubicBezTo>
                    <a:cubicBezTo>
                      <a:pt x="751304" y="809298"/>
                      <a:pt x="750259" y="810081"/>
                      <a:pt x="747907" y="810081"/>
                    </a:cubicBezTo>
                    <a:cubicBezTo>
                      <a:pt x="746340" y="810081"/>
                      <a:pt x="745034" y="810081"/>
                      <a:pt x="743727" y="810604"/>
                    </a:cubicBezTo>
                    <a:cubicBezTo>
                      <a:pt x="740592" y="807469"/>
                      <a:pt x="733800" y="809559"/>
                      <a:pt x="731448" y="809559"/>
                    </a:cubicBezTo>
                    <a:cubicBezTo>
                      <a:pt x="728052" y="809559"/>
                      <a:pt x="727007" y="807208"/>
                      <a:pt x="725178" y="804334"/>
                    </a:cubicBezTo>
                    <a:cubicBezTo>
                      <a:pt x="723349" y="801460"/>
                      <a:pt x="720998" y="801983"/>
                      <a:pt x="717079" y="801199"/>
                    </a:cubicBezTo>
                    <a:cubicBezTo>
                      <a:pt x="713160" y="800415"/>
                      <a:pt x="712377" y="794406"/>
                      <a:pt x="711331" y="793100"/>
                    </a:cubicBezTo>
                    <a:cubicBezTo>
                      <a:pt x="710287" y="791532"/>
                      <a:pt x="714205" y="787875"/>
                      <a:pt x="716818" y="783956"/>
                    </a:cubicBezTo>
                    <a:cubicBezTo>
                      <a:pt x="719431" y="780037"/>
                      <a:pt x="701143" y="780821"/>
                      <a:pt x="697224" y="780037"/>
                    </a:cubicBezTo>
                    <a:cubicBezTo>
                      <a:pt x="693566" y="779253"/>
                      <a:pt x="688864" y="771938"/>
                      <a:pt x="685990" y="769587"/>
                    </a:cubicBezTo>
                    <a:cubicBezTo>
                      <a:pt x="683377" y="767497"/>
                      <a:pt x="677107" y="773506"/>
                      <a:pt x="674495" y="777425"/>
                    </a:cubicBezTo>
                    <a:cubicBezTo>
                      <a:pt x="671621" y="781343"/>
                      <a:pt x="669531" y="780821"/>
                      <a:pt x="669008" y="782911"/>
                    </a:cubicBezTo>
                    <a:cubicBezTo>
                      <a:pt x="668486" y="785001"/>
                      <a:pt x="664306" y="783695"/>
                      <a:pt x="662477" y="781866"/>
                    </a:cubicBezTo>
                    <a:cubicBezTo>
                      <a:pt x="660387" y="780037"/>
                      <a:pt x="659603" y="785262"/>
                      <a:pt x="657774" y="788397"/>
                    </a:cubicBezTo>
                    <a:cubicBezTo>
                      <a:pt x="655946" y="791532"/>
                      <a:pt x="652811" y="787091"/>
                      <a:pt x="650982" y="783433"/>
                    </a:cubicBezTo>
                    <a:cubicBezTo>
                      <a:pt x="649153" y="779776"/>
                      <a:pt x="648369" y="784740"/>
                      <a:pt x="647846" y="787352"/>
                    </a:cubicBezTo>
                    <a:cubicBezTo>
                      <a:pt x="647324" y="789965"/>
                      <a:pt x="644973" y="784740"/>
                      <a:pt x="643144" y="783433"/>
                    </a:cubicBezTo>
                    <a:cubicBezTo>
                      <a:pt x="641577" y="782127"/>
                      <a:pt x="639748" y="784740"/>
                      <a:pt x="636351" y="789181"/>
                    </a:cubicBezTo>
                    <a:cubicBezTo>
                      <a:pt x="632955" y="793622"/>
                      <a:pt x="628514" y="784740"/>
                      <a:pt x="625379" y="783956"/>
                    </a:cubicBezTo>
                    <a:cubicBezTo>
                      <a:pt x="622505" y="783172"/>
                      <a:pt x="620676" y="786569"/>
                      <a:pt x="618064" y="789442"/>
                    </a:cubicBezTo>
                    <a:cubicBezTo>
                      <a:pt x="617541" y="789965"/>
                      <a:pt x="617019" y="790226"/>
                      <a:pt x="616496" y="790487"/>
                    </a:cubicBezTo>
                    <a:cubicBezTo>
                      <a:pt x="613361" y="791271"/>
                      <a:pt x="608397" y="788659"/>
                      <a:pt x="606046" y="791010"/>
                    </a:cubicBezTo>
                    <a:cubicBezTo>
                      <a:pt x="603172" y="793884"/>
                      <a:pt x="605523" y="798325"/>
                      <a:pt x="607613" y="800415"/>
                    </a:cubicBezTo>
                    <a:cubicBezTo>
                      <a:pt x="609704" y="802505"/>
                      <a:pt x="609704" y="803811"/>
                      <a:pt x="607352" y="808775"/>
                    </a:cubicBezTo>
                    <a:cubicBezTo>
                      <a:pt x="605262" y="813478"/>
                      <a:pt x="606830" y="812694"/>
                      <a:pt x="608658" y="816352"/>
                    </a:cubicBezTo>
                    <a:cubicBezTo>
                      <a:pt x="610487" y="820009"/>
                      <a:pt x="605785" y="819748"/>
                      <a:pt x="599776" y="818964"/>
                    </a:cubicBezTo>
                    <a:cubicBezTo>
                      <a:pt x="593506" y="818180"/>
                      <a:pt x="596641" y="814262"/>
                      <a:pt x="595595" y="810343"/>
                    </a:cubicBezTo>
                    <a:cubicBezTo>
                      <a:pt x="594551" y="806424"/>
                      <a:pt x="592461" y="807208"/>
                      <a:pt x="589326" y="806685"/>
                    </a:cubicBezTo>
                    <a:cubicBezTo>
                      <a:pt x="586191" y="805901"/>
                      <a:pt x="583578" y="809820"/>
                      <a:pt x="578091" y="812694"/>
                    </a:cubicBezTo>
                    <a:cubicBezTo>
                      <a:pt x="572606" y="815568"/>
                      <a:pt x="570254" y="805640"/>
                      <a:pt x="569731" y="801721"/>
                    </a:cubicBezTo>
                    <a:cubicBezTo>
                      <a:pt x="569209" y="798064"/>
                      <a:pt x="564506" y="798848"/>
                      <a:pt x="556407" y="798064"/>
                    </a:cubicBezTo>
                    <a:cubicBezTo>
                      <a:pt x="548309" y="797280"/>
                      <a:pt x="559020" y="783172"/>
                      <a:pt x="560849" y="780037"/>
                    </a:cubicBezTo>
                    <a:cubicBezTo>
                      <a:pt x="562678" y="776902"/>
                      <a:pt x="551966" y="774812"/>
                      <a:pt x="548831" y="773767"/>
                    </a:cubicBezTo>
                    <a:cubicBezTo>
                      <a:pt x="545696" y="772722"/>
                      <a:pt x="545957" y="770632"/>
                      <a:pt x="545696" y="767236"/>
                    </a:cubicBezTo>
                    <a:cubicBezTo>
                      <a:pt x="545435" y="763839"/>
                      <a:pt x="545174" y="763839"/>
                      <a:pt x="543084" y="760704"/>
                    </a:cubicBezTo>
                    <a:cubicBezTo>
                      <a:pt x="540993" y="757831"/>
                      <a:pt x="542561" y="757047"/>
                      <a:pt x="544651" y="753912"/>
                    </a:cubicBezTo>
                    <a:cubicBezTo>
                      <a:pt x="546741" y="750777"/>
                      <a:pt x="534724" y="752606"/>
                      <a:pt x="529759" y="752867"/>
                    </a:cubicBezTo>
                    <a:cubicBezTo>
                      <a:pt x="524796" y="753389"/>
                      <a:pt x="521661" y="757308"/>
                      <a:pt x="518003" y="757047"/>
                    </a:cubicBezTo>
                    <a:cubicBezTo>
                      <a:pt x="514346" y="756786"/>
                      <a:pt x="518787" y="749732"/>
                      <a:pt x="520877" y="747380"/>
                    </a:cubicBezTo>
                    <a:cubicBezTo>
                      <a:pt x="522967" y="745029"/>
                      <a:pt x="517742" y="742417"/>
                      <a:pt x="516697" y="740065"/>
                    </a:cubicBezTo>
                    <a:cubicBezTo>
                      <a:pt x="515652" y="737714"/>
                      <a:pt x="519571" y="735363"/>
                      <a:pt x="522444" y="734318"/>
                    </a:cubicBezTo>
                    <a:cubicBezTo>
                      <a:pt x="525318" y="733011"/>
                      <a:pt x="522706" y="731183"/>
                      <a:pt x="522444" y="728570"/>
                    </a:cubicBezTo>
                    <a:cubicBezTo>
                      <a:pt x="522183" y="725958"/>
                      <a:pt x="524796" y="724913"/>
                      <a:pt x="527408" y="724913"/>
                    </a:cubicBezTo>
                    <a:cubicBezTo>
                      <a:pt x="530021" y="724913"/>
                      <a:pt x="529498" y="721516"/>
                      <a:pt x="529237" y="719688"/>
                    </a:cubicBezTo>
                    <a:cubicBezTo>
                      <a:pt x="528975" y="718120"/>
                      <a:pt x="537597" y="716291"/>
                      <a:pt x="540210" y="713417"/>
                    </a:cubicBezTo>
                    <a:cubicBezTo>
                      <a:pt x="542822" y="710544"/>
                      <a:pt x="541516" y="707931"/>
                      <a:pt x="540993" y="706886"/>
                    </a:cubicBezTo>
                    <a:cubicBezTo>
                      <a:pt x="540471" y="705841"/>
                      <a:pt x="540993" y="702445"/>
                      <a:pt x="543344" y="701138"/>
                    </a:cubicBezTo>
                    <a:cubicBezTo>
                      <a:pt x="545696" y="699832"/>
                      <a:pt x="544390" y="679716"/>
                      <a:pt x="543344" y="675013"/>
                    </a:cubicBezTo>
                    <a:cubicBezTo>
                      <a:pt x="542300" y="670310"/>
                      <a:pt x="539165" y="670572"/>
                      <a:pt x="535768" y="670310"/>
                    </a:cubicBezTo>
                    <a:cubicBezTo>
                      <a:pt x="532372" y="670049"/>
                      <a:pt x="532633" y="666130"/>
                      <a:pt x="532111" y="662995"/>
                    </a:cubicBezTo>
                    <a:cubicBezTo>
                      <a:pt x="531588" y="659860"/>
                      <a:pt x="526363" y="655680"/>
                      <a:pt x="521399" y="651762"/>
                    </a:cubicBezTo>
                    <a:cubicBezTo>
                      <a:pt x="516436" y="647843"/>
                      <a:pt x="517219" y="653852"/>
                      <a:pt x="514868" y="655942"/>
                    </a:cubicBezTo>
                    <a:cubicBezTo>
                      <a:pt x="514606" y="656203"/>
                      <a:pt x="514084" y="656464"/>
                      <a:pt x="513823" y="656725"/>
                    </a:cubicBezTo>
                    <a:cubicBezTo>
                      <a:pt x="511994" y="657509"/>
                      <a:pt x="510688" y="655942"/>
                      <a:pt x="508337" y="654374"/>
                    </a:cubicBezTo>
                    <a:cubicBezTo>
                      <a:pt x="505724" y="652545"/>
                      <a:pt x="502067" y="652545"/>
                      <a:pt x="495796" y="652284"/>
                    </a:cubicBezTo>
                    <a:cubicBezTo>
                      <a:pt x="489526" y="652023"/>
                      <a:pt x="493968" y="649672"/>
                      <a:pt x="495796" y="647843"/>
                    </a:cubicBezTo>
                    <a:cubicBezTo>
                      <a:pt x="497625" y="646014"/>
                      <a:pt x="497886" y="644446"/>
                      <a:pt x="496842" y="639744"/>
                    </a:cubicBezTo>
                    <a:cubicBezTo>
                      <a:pt x="495796" y="635041"/>
                      <a:pt x="493706" y="638437"/>
                      <a:pt x="489526" y="640005"/>
                    </a:cubicBezTo>
                    <a:cubicBezTo>
                      <a:pt x="485346" y="641834"/>
                      <a:pt x="490833" y="635041"/>
                      <a:pt x="492400" y="633474"/>
                    </a:cubicBezTo>
                    <a:cubicBezTo>
                      <a:pt x="493968" y="631906"/>
                      <a:pt x="491355" y="629816"/>
                      <a:pt x="488742" y="629032"/>
                    </a:cubicBezTo>
                    <a:cubicBezTo>
                      <a:pt x="486391" y="627987"/>
                      <a:pt x="480643" y="632167"/>
                      <a:pt x="478292" y="634780"/>
                    </a:cubicBezTo>
                    <a:cubicBezTo>
                      <a:pt x="475941" y="637393"/>
                      <a:pt x="472022" y="637131"/>
                      <a:pt x="469410" y="637915"/>
                    </a:cubicBezTo>
                    <a:cubicBezTo>
                      <a:pt x="466797" y="638699"/>
                      <a:pt x="460788" y="633996"/>
                      <a:pt x="455563" y="631384"/>
                    </a:cubicBezTo>
                    <a:cubicBezTo>
                      <a:pt x="450599" y="629032"/>
                      <a:pt x="448510" y="637131"/>
                      <a:pt x="442761" y="641834"/>
                    </a:cubicBezTo>
                    <a:cubicBezTo>
                      <a:pt x="437014" y="646536"/>
                      <a:pt x="433879" y="645753"/>
                      <a:pt x="428654" y="646014"/>
                    </a:cubicBezTo>
                    <a:cubicBezTo>
                      <a:pt x="423429" y="646536"/>
                      <a:pt x="420032" y="653590"/>
                      <a:pt x="416636" y="658293"/>
                    </a:cubicBezTo>
                    <a:cubicBezTo>
                      <a:pt x="413501" y="662995"/>
                      <a:pt x="407231" y="665347"/>
                      <a:pt x="398871" y="666392"/>
                    </a:cubicBezTo>
                    <a:cubicBezTo>
                      <a:pt x="392340" y="667175"/>
                      <a:pt x="390772" y="665869"/>
                      <a:pt x="389988" y="664302"/>
                    </a:cubicBezTo>
                    <a:cubicBezTo>
                      <a:pt x="389727" y="663779"/>
                      <a:pt x="389466" y="663257"/>
                      <a:pt x="389204" y="662734"/>
                    </a:cubicBezTo>
                    <a:cubicBezTo>
                      <a:pt x="388159" y="660644"/>
                      <a:pt x="371439" y="660644"/>
                      <a:pt x="367521" y="660905"/>
                    </a:cubicBezTo>
                    <a:cubicBezTo>
                      <a:pt x="363602" y="661167"/>
                      <a:pt x="361772" y="654113"/>
                      <a:pt x="354719" y="654113"/>
                    </a:cubicBezTo>
                    <a:cubicBezTo>
                      <a:pt x="347665" y="654113"/>
                      <a:pt x="338783" y="665869"/>
                      <a:pt x="333034" y="674229"/>
                    </a:cubicBezTo>
                    <a:cubicBezTo>
                      <a:pt x="332251" y="675536"/>
                      <a:pt x="331467" y="676058"/>
                      <a:pt x="330683" y="676058"/>
                    </a:cubicBezTo>
                    <a:cubicBezTo>
                      <a:pt x="327287" y="676319"/>
                      <a:pt x="328071" y="660383"/>
                      <a:pt x="325720" y="659860"/>
                    </a:cubicBezTo>
                    <a:cubicBezTo>
                      <a:pt x="322846" y="659077"/>
                      <a:pt x="320756" y="661167"/>
                      <a:pt x="316576" y="663257"/>
                    </a:cubicBezTo>
                    <a:cubicBezTo>
                      <a:pt x="316053" y="663518"/>
                      <a:pt x="315530" y="663779"/>
                      <a:pt x="315008" y="664040"/>
                    </a:cubicBezTo>
                    <a:cubicBezTo>
                      <a:pt x="310828" y="665608"/>
                      <a:pt x="305603" y="665869"/>
                      <a:pt x="301945" y="665608"/>
                    </a:cubicBezTo>
                    <a:cubicBezTo>
                      <a:pt x="297765" y="665608"/>
                      <a:pt x="289405" y="663257"/>
                      <a:pt x="287054" y="661950"/>
                    </a:cubicBezTo>
                    <a:cubicBezTo>
                      <a:pt x="284702" y="660644"/>
                      <a:pt x="272946" y="660383"/>
                      <a:pt x="269550" y="661689"/>
                    </a:cubicBezTo>
                    <a:cubicBezTo>
                      <a:pt x="266154" y="662995"/>
                      <a:pt x="264063" y="656203"/>
                      <a:pt x="263019" y="655158"/>
                    </a:cubicBezTo>
                    <a:cubicBezTo>
                      <a:pt x="261973" y="654113"/>
                      <a:pt x="257532" y="654635"/>
                      <a:pt x="252829" y="654374"/>
                    </a:cubicBezTo>
                    <a:cubicBezTo>
                      <a:pt x="247866" y="654374"/>
                      <a:pt x="250478" y="652284"/>
                      <a:pt x="250478" y="650978"/>
                    </a:cubicBezTo>
                    <a:cubicBezTo>
                      <a:pt x="250478" y="649672"/>
                      <a:pt x="244731" y="649410"/>
                      <a:pt x="240812" y="648365"/>
                    </a:cubicBezTo>
                    <a:cubicBezTo>
                      <a:pt x="236893" y="647320"/>
                      <a:pt x="235064" y="643663"/>
                      <a:pt x="231407" y="642095"/>
                    </a:cubicBezTo>
                    <a:cubicBezTo>
                      <a:pt x="228010" y="640528"/>
                      <a:pt x="228533" y="636609"/>
                      <a:pt x="228533" y="634780"/>
                    </a:cubicBezTo>
                    <a:cubicBezTo>
                      <a:pt x="228533" y="632951"/>
                      <a:pt x="220434" y="633735"/>
                      <a:pt x="217299" y="634257"/>
                    </a:cubicBezTo>
                    <a:cubicBezTo>
                      <a:pt x="214164" y="634780"/>
                      <a:pt x="214425" y="629032"/>
                      <a:pt x="213119" y="626681"/>
                    </a:cubicBezTo>
                    <a:cubicBezTo>
                      <a:pt x="211812" y="624330"/>
                      <a:pt x="206326" y="623807"/>
                      <a:pt x="202407" y="622762"/>
                    </a:cubicBezTo>
                    <a:cubicBezTo>
                      <a:pt x="198488" y="621717"/>
                      <a:pt x="194569" y="615447"/>
                      <a:pt x="190390" y="615970"/>
                    </a:cubicBezTo>
                    <a:cubicBezTo>
                      <a:pt x="186471" y="616492"/>
                      <a:pt x="184119" y="609961"/>
                      <a:pt x="183074" y="607610"/>
                    </a:cubicBezTo>
                    <a:cubicBezTo>
                      <a:pt x="182030" y="605520"/>
                      <a:pt x="175759" y="605258"/>
                      <a:pt x="172886" y="605781"/>
                    </a:cubicBezTo>
                    <a:cubicBezTo>
                      <a:pt x="170273" y="606042"/>
                      <a:pt x="169750" y="606042"/>
                      <a:pt x="166615" y="611267"/>
                    </a:cubicBezTo>
                    <a:cubicBezTo>
                      <a:pt x="164264" y="615186"/>
                      <a:pt x="161390" y="612573"/>
                      <a:pt x="159039" y="610222"/>
                    </a:cubicBezTo>
                    <a:lnTo>
                      <a:pt x="159039" y="610222"/>
                    </a:lnTo>
                    <a:cubicBezTo>
                      <a:pt x="157994" y="609177"/>
                      <a:pt x="157210" y="608393"/>
                      <a:pt x="156427" y="607610"/>
                    </a:cubicBezTo>
                    <a:cubicBezTo>
                      <a:pt x="153814" y="605258"/>
                      <a:pt x="149373" y="603430"/>
                      <a:pt x="146237" y="602907"/>
                    </a:cubicBezTo>
                    <a:cubicBezTo>
                      <a:pt x="143102" y="602646"/>
                      <a:pt x="144409" y="600033"/>
                      <a:pt x="142580" y="597159"/>
                    </a:cubicBezTo>
                    <a:cubicBezTo>
                      <a:pt x="140490" y="594286"/>
                      <a:pt x="131085" y="592196"/>
                      <a:pt x="127689" y="591934"/>
                    </a:cubicBezTo>
                    <a:cubicBezTo>
                      <a:pt x="124292" y="591673"/>
                      <a:pt x="122986" y="584358"/>
                      <a:pt x="121157" y="582007"/>
                    </a:cubicBezTo>
                    <a:cubicBezTo>
                      <a:pt x="119589" y="579655"/>
                      <a:pt x="117238" y="582268"/>
                      <a:pt x="113842" y="582790"/>
                    </a:cubicBezTo>
                    <a:cubicBezTo>
                      <a:pt x="110446" y="583574"/>
                      <a:pt x="110707" y="573646"/>
                      <a:pt x="111752" y="569989"/>
                    </a:cubicBezTo>
                    <a:cubicBezTo>
                      <a:pt x="112797" y="566331"/>
                      <a:pt x="107833" y="563719"/>
                      <a:pt x="105220" y="562151"/>
                    </a:cubicBezTo>
                    <a:cubicBezTo>
                      <a:pt x="102869" y="560584"/>
                      <a:pt x="102869" y="554052"/>
                      <a:pt x="107049" y="552224"/>
                    </a:cubicBezTo>
                    <a:cubicBezTo>
                      <a:pt x="111229" y="550656"/>
                      <a:pt x="114103" y="554836"/>
                      <a:pt x="115932" y="557449"/>
                    </a:cubicBezTo>
                    <a:cubicBezTo>
                      <a:pt x="118022" y="560061"/>
                      <a:pt x="124031" y="552746"/>
                      <a:pt x="127427" y="549611"/>
                    </a:cubicBezTo>
                    <a:cubicBezTo>
                      <a:pt x="131085" y="546476"/>
                      <a:pt x="118545" y="536287"/>
                      <a:pt x="116454" y="534458"/>
                    </a:cubicBezTo>
                    <a:cubicBezTo>
                      <a:pt x="114364" y="532891"/>
                      <a:pt x="114887" y="528188"/>
                      <a:pt x="116454" y="527143"/>
                    </a:cubicBezTo>
                    <a:cubicBezTo>
                      <a:pt x="118022" y="525837"/>
                      <a:pt x="115671" y="521657"/>
                      <a:pt x="114887" y="520089"/>
                    </a:cubicBezTo>
                    <a:cubicBezTo>
                      <a:pt x="114103" y="518522"/>
                      <a:pt x="116454" y="518522"/>
                      <a:pt x="120373" y="518522"/>
                    </a:cubicBezTo>
                    <a:cubicBezTo>
                      <a:pt x="124031" y="518522"/>
                      <a:pt x="127166" y="514603"/>
                      <a:pt x="131868" y="509117"/>
                    </a:cubicBezTo>
                    <a:cubicBezTo>
                      <a:pt x="136571" y="503630"/>
                      <a:pt x="144148" y="490307"/>
                      <a:pt x="145715" y="485343"/>
                    </a:cubicBezTo>
                    <a:cubicBezTo>
                      <a:pt x="147283" y="480640"/>
                      <a:pt x="142318" y="482208"/>
                      <a:pt x="139445" y="483514"/>
                    </a:cubicBezTo>
                    <a:cubicBezTo>
                      <a:pt x="136571" y="484820"/>
                      <a:pt x="128733" y="475154"/>
                      <a:pt x="127166" y="472802"/>
                    </a:cubicBezTo>
                    <a:cubicBezTo>
                      <a:pt x="125598" y="470712"/>
                      <a:pt x="116716" y="470190"/>
                      <a:pt x="112274" y="470190"/>
                    </a:cubicBezTo>
                    <a:cubicBezTo>
                      <a:pt x="107833" y="470190"/>
                      <a:pt x="100779" y="476460"/>
                      <a:pt x="95554" y="479595"/>
                    </a:cubicBezTo>
                    <a:cubicBezTo>
                      <a:pt x="90591" y="482469"/>
                      <a:pt x="79356" y="481946"/>
                      <a:pt x="73870" y="481685"/>
                    </a:cubicBezTo>
                    <a:cubicBezTo>
                      <a:pt x="68384" y="481424"/>
                      <a:pt x="65771" y="475938"/>
                      <a:pt x="64987" y="473586"/>
                    </a:cubicBezTo>
                    <a:cubicBezTo>
                      <a:pt x="64204" y="471235"/>
                      <a:pt x="58717" y="473325"/>
                      <a:pt x="54798" y="474109"/>
                    </a:cubicBezTo>
                    <a:cubicBezTo>
                      <a:pt x="50879" y="474892"/>
                      <a:pt x="50879" y="463397"/>
                      <a:pt x="51925" y="459740"/>
                    </a:cubicBezTo>
                    <a:cubicBezTo>
                      <a:pt x="52969" y="455821"/>
                      <a:pt x="39646" y="448245"/>
                      <a:pt x="35727" y="446155"/>
                    </a:cubicBezTo>
                    <a:cubicBezTo>
                      <a:pt x="31808" y="444065"/>
                      <a:pt x="18745" y="445632"/>
                      <a:pt x="18745" y="445632"/>
                    </a:cubicBezTo>
                    <a:cubicBezTo>
                      <a:pt x="19268" y="444848"/>
                      <a:pt x="19529" y="443281"/>
                      <a:pt x="19529" y="441713"/>
                    </a:cubicBezTo>
                    <a:cubicBezTo>
                      <a:pt x="20052" y="441452"/>
                      <a:pt x="28673" y="438839"/>
                      <a:pt x="32069" y="435704"/>
                    </a:cubicBezTo>
                    <a:cubicBezTo>
                      <a:pt x="35466" y="432569"/>
                      <a:pt x="33114" y="433876"/>
                      <a:pt x="29718" y="427344"/>
                    </a:cubicBezTo>
                    <a:cubicBezTo>
                      <a:pt x="26583" y="420813"/>
                      <a:pt x="30763" y="419245"/>
                      <a:pt x="28150" y="411408"/>
                    </a:cubicBezTo>
                    <a:cubicBezTo>
                      <a:pt x="25538" y="403309"/>
                      <a:pt x="10124" y="403570"/>
                      <a:pt x="5944" y="404093"/>
                    </a:cubicBezTo>
                    <a:cubicBezTo>
                      <a:pt x="1764" y="404615"/>
                      <a:pt x="4115" y="396777"/>
                      <a:pt x="5683" y="394165"/>
                    </a:cubicBezTo>
                    <a:cubicBezTo>
                      <a:pt x="7250" y="391814"/>
                      <a:pt x="1502" y="389985"/>
                      <a:pt x="196" y="387895"/>
                    </a:cubicBezTo>
                    <a:cubicBezTo>
                      <a:pt x="-65" y="387372"/>
                      <a:pt x="-65" y="386850"/>
                      <a:pt x="196" y="386327"/>
                    </a:cubicBezTo>
                    <a:cubicBezTo>
                      <a:pt x="980" y="384237"/>
                      <a:pt x="4637" y="381886"/>
                      <a:pt x="8034" y="380580"/>
                    </a:cubicBezTo>
                    <a:cubicBezTo>
                      <a:pt x="12214" y="378751"/>
                      <a:pt x="7772" y="375093"/>
                      <a:pt x="9602" y="370391"/>
                    </a:cubicBezTo>
                    <a:cubicBezTo>
                      <a:pt x="11169" y="365688"/>
                      <a:pt x="11691" y="366733"/>
                      <a:pt x="14827" y="367256"/>
                    </a:cubicBezTo>
                    <a:cubicBezTo>
                      <a:pt x="17962" y="367778"/>
                      <a:pt x="18745" y="363337"/>
                      <a:pt x="22403" y="363859"/>
                    </a:cubicBezTo>
                    <a:cubicBezTo>
                      <a:pt x="26060" y="364121"/>
                      <a:pt x="29979" y="358634"/>
                      <a:pt x="32331" y="359157"/>
                    </a:cubicBezTo>
                    <a:cubicBezTo>
                      <a:pt x="34682" y="359679"/>
                      <a:pt x="37033" y="357851"/>
                      <a:pt x="40952" y="355761"/>
                    </a:cubicBezTo>
                    <a:cubicBezTo>
                      <a:pt x="44871" y="353670"/>
                      <a:pt x="45654" y="357067"/>
                      <a:pt x="47222" y="360463"/>
                    </a:cubicBezTo>
                    <a:cubicBezTo>
                      <a:pt x="48790" y="363859"/>
                      <a:pt x="54015" y="361769"/>
                      <a:pt x="57934" y="362031"/>
                    </a:cubicBezTo>
                    <a:cubicBezTo>
                      <a:pt x="61853" y="362292"/>
                      <a:pt x="67861" y="350797"/>
                      <a:pt x="71780" y="346878"/>
                    </a:cubicBezTo>
                    <a:cubicBezTo>
                      <a:pt x="75698" y="342698"/>
                      <a:pt x="84059" y="342437"/>
                      <a:pt x="95032" y="342437"/>
                    </a:cubicBezTo>
                    <a:cubicBezTo>
                      <a:pt x="106004" y="342437"/>
                      <a:pt x="105220" y="334860"/>
                      <a:pt x="108878" y="331203"/>
                    </a:cubicBezTo>
                    <a:cubicBezTo>
                      <a:pt x="112536" y="327806"/>
                      <a:pt x="130301" y="322581"/>
                      <a:pt x="137616" y="321275"/>
                    </a:cubicBezTo>
                    <a:cubicBezTo>
                      <a:pt x="144931" y="319969"/>
                      <a:pt x="143886" y="315789"/>
                      <a:pt x="143886" y="312654"/>
                    </a:cubicBezTo>
                    <a:cubicBezTo>
                      <a:pt x="143886" y="311870"/>
                      <a:pt x="143364" y="311086"/>
                      <a:pt x="142058" y="310302"/>
                    </a:cubicBezTo>
                    <a:cubicBezTo>
                      <a:pt x="142058" y="309780"/>
                      <a:pt x="140490" y="299591"/>
                      <a:pt x="144931" y="297240"/>
                    </a:cubicBezTo>
                    <a:cubicBezTo>
                      <a:pt x="149373" y="294888"/>
                      <a:pt x="152769" y="296978"/>
                      <a:pt x="150156" y="294366"/>
                    </a:cubicBezTo>
                    <a:cubicBezTo>
                      <a:pt x="147544" y="291753"/>
                      <a:pt x="147283" y="293060"/>
                      <a:pt x="151201" y="290186"/>
                    </a:cubicBezTo>
                    <a:cubicBezTo>
                      <a:pt x="154859" y="287312"/>
                      <a:pt x="159300" y="290708"/>
                      <a:pt x="156687" y="285222"/>
                    </a:cubicBezTo>
                    <a:cubicBezTo>
                      <a:pt x="154336" y="279736"/>
                      <a:pt x="146760" y="266150"/>
                      <a:pt x="146499" y="259097"/>
                    </a:cubicBezTo>
                    <a:cubicBezTo>
                      <a:pt x="146237" y="251781"/>
                      <a:pt x="150156" y="244728"/>
                      <a:pt x="145193" y="244989"/>
                    </a:cubicBezTo>
                    <a:cubicBezTo>
                      <a:pt x="140229" y="245250"/>
                      <a:pt x="132130" y="243683"/>
                      <a:pt x="138400" y="240286"/>
                    </a:cubicBezTo>
                    <a:cubicBezTo>
                      <a:pt x="144670" y="236890"/>
                      <a:pt x="171318" y="227746"/>
                      <a:pt x="173408" y="229314"/>
                    </a:cubicBezTo>
                    <a:cubicBezTo>
                      <a:pt x="175498" y="230881"/>
                      <a:pt x="172102" y="236106"/>
                      <a:pt x="181246" y="235322"/>
                    </a:cubicBezTo>
                    <a:cubicBezTo>
                      <a:pt x="190390" y="234539"/>
                      <a:pt x="199272" y="233494"/>
                      <a:pt x="195876" y="229052"/>
                    </a:cubicBezTo>
                    <a:cubicBezTo>
                      <a:pt x="192480" y="224872"/>
                      <a:pt x="185949" y="223827"/>
                      <a:pt x="189606" y="217296"/>
                    </a:cubicBezTo>
                    <a:cubicBezTo>
                      <a:pt x="193263" y="210765"/>
                      <a:pt x="201101" y="194567"/>
                      <a:pt x="201101" y="189864"/>
                    </a:cubicBezTo>
                    <a:cubicBezTo>
                      <a:pt x="201101" y="185423"/>
                      <a:pt x="201101" y="178369"/>
                      <a:pt x="206587" y="179153"/>
                    </a:cubicBezTo>
                    <a:cubicBezTo>
                      <a:pt x="212074" y="179937"/>
                      <a:pt x="222524" y="186207"/>
                      <a:pt x="225920" y="185945"/>
                    </a:cubicBezTo>
                    <a:cubicBezTo>
                      <a:pt x="229578" y="185423"/>
                      <a:pt x="239244" y="184117"/>
                      <a:pt x="242641" y="185423"/>
                    </a:cubicBezTo>
                    <a:cubicBezTo>
                      <a:pt x="246037" y="186990"/>
                      <a:pt x="263802" y="185684"/>
                      <a:pt x="261712" y="173144"/>
                    </a:cubicBezTo>
                    <a:cubicBezTo>
                      <a:pt x="259622" y="160604"/>
                      <a:pt x="260145" y="146235"/>
                      <a:pt x="265370" y="144145"/>
                    </a:cubicBezTo>
                    <a:cubicBezTo>
                      <a:pt x="270595" y="142055"/>
                      <a:pt x="283135" y="148064"/>
                      <a:pt x="285225" y="139965"/>
                    </a:cubicBezTo>
                    <a:cubicBezTo>
                      <a:pt x="287315" y="131866"/>
                      <a:pt x="281829" y="127425"/>
                      <a:pt x="300901" y="125596"/>
                    </a:cubicBezTo>
                    <a:cubicBezTo>
                      <a:pt x="302207" y="125857"/>
                      <a:pt x="303513" y="126118"/>
                      <a:pt x="305080" y="126118"/>
                    </a:cubicBezTo>
                    <a:cubicBezTo>
                      <a:pt x="305603" y="129253"/>
                      <a:pt x="307170" y="135523"/>
                      <a:pt x="308477" y="135785"/>
                    </a:cubicBezTo>
                    <a:cubicBezTo>
                      <a:pt x="310045" y="136307"/>
                      <a:pt x="312657" y="134740"/>
                      <a:pt x="312657" y="137875"/>
                    </a:cubicBezTo>
                    <a:cubicBezTo>
                      <a:pt x="312657" y="141010"/>
                      <a:pt x="314747" y="145712"/>
                      <a:pt x="318405" y="145451"/>
                    </a:cubicBezTo>
                    <a:cubicBezTo>
                      <a:pt x="322323" y="145190"/>
                      <a:pt x="328332" y="156946"/>
                      <a:pt x="334341" y="156946"/>
                    </a:cubicBezTo>
                    <a:cubicBezTo>
                      <a:pt x="340089" y="156946"/>
                      <a:pt x="356286" y="159036"/>
                      <a:pt x="362818" y="167919"/>
                    </a:cubicBezTo>
                    <a:cubicBezTo>
                      <a:pt x="369349" y="176540"/>
                      <a:pt x="370916" y="183855"/>
                      <a:pt x="373007" y="186990"/>
                    </a:cubicBezTo>
                    <a:cubicBezTo>
                      <a:pt x="375358" y="190125"/>
                      <a:pt x="377187" y="192215"/>
                      <a:pt x="377187" y="199269"/>
                    </a:cubicBezTo>
                    <a:cubicBezTo>
                      <a:pt x="377187" y="206323"/>
                      <a:pt x="378754" y="215467"/>
                      <a:pt x="374574" y="217818"/>
                    </a:cubicBezTo>
                    <a:cubicBezTo>
                      <a:pt x="370394" y="220170"/>
                      <a:pt x="366998" y="232187"/>
                      <a:pt x="377448" y="234800"/>
                    </a:cubicBezTo>
                    <a:cubicBezTo>
                      <a:pt x="387898" y="237674"/>
                      <a:pt x="423951" y="235061"/>
                      <a:pt x="433879" y="241593"/>
                    </a:cubicBezTo>
                    <a:cubicBezTo>
                      <a:pt x="443807" y="248124"/>
                      <a:pt x="453212" y="257268"/>
                      <a:pt x="459743" y="257268"/>
                    </a:cubicBezTo>
                    <a:cubicBezTo>
                      <a:pt x="466536" y="257268"/>
                      <a:pt x="470977" y="255439"/>
                      <a:pt x="471239" y="260664"/>
                    </a:cubicBezTo>
                    <a:cubicBezTo>
                      <a:pt x="471499" y="265628"/>
                      <a:pt x="479599" y="273466"/>
                      <a:pt x="479860" y="277384"/>
                    </a:cubicBezTo>
                    <a:cubicBezTo>
                      <a:pt x="480121" y="281303"/>
                      <a:pt x="488742" y="300897"/>
                      <a:pt x="497625" y="298807"/>
                    </a:cubicBezTo>
                    <a:cubicBezTo>
                      <a:pt x="506508" y="296717"/>
                      <a:pt x="508859" y="293582"/>
                      <a:pt x="517481" y="296717"/>
                    </a:cubicBezTo>
                    <a:cubicBezTo>
                      <a:pt x="526102" y="299852"/>
                      <a:pt x="542561" y="302204"/>
                      <a:pt x="550921" y="301158"/>
                    </a:cubicBezTo>
                    <a:cubicBezTo>
                      <a:pt x="559281" y="300113"/>
                      <a:pt x="604739" y="301942"/>
                      <a:pt x="609964" y="307951"/>
                    </a:cubicBezTo>
                    <a:cubicBezTo>
                      <a:pt x="615190" y="313699"/>
                      <a:pt x="614406" y="314744"/>
                      <a:pt x="625901" y="316573"/>
                    </a:cubicBezTo>
                    <a:cubicBezTo>
                      <a:pt x="637396" y="318401"/>
                      <a:pt x="639225" y="322581"/>
                      <a:pt x="648369" y="322581"/>
                    </a:cubicBezTo>
                    <a:cubicBezTo>
                      <a:pt x="657513" y="322581"/>
                      <a:pt x="660648" y="321275"/>
                      <a:pt x="665351" y="324410"/>
                    </a:cubicBezTo>
                    <a:cubicBezTo>
                      <a:pt x="670053" y="327545"/>
                      <a:pt x="670576" y="333293"/>
                      <a:pt x="682071" y="326239"/>
                    </a:cubicBezTo>
                    <a:cubicBezTo>
                      <a:pt x="693566" y="319185"/>
                      <a:pt x="706629" y="311086"/>
                      <a:pt x="726746" y="308996"/>
                    </a:cubicBezTo>
                    <a:cubicBezTo>
                      <a:pt x="746862" y="306906"/>
                      <a:pt x="771942" y="308212"/>
                      <a:pt x="781348" y="302987"/>
                    </a:cubicBezTo>
                    <a:cubicBezTo>
                      <a:pt x="790753" y="297762"/>
                      <a:pt x="794411" y="300113"/>
                      <a:pt x="799113" y="294888"/>
                    </a:cubicBezTo>
                    <a:cubicBezTo>
                      <a:pt x="803816" y="289663"/>
                      <a:pt x="805905" y="281303"/>
                      <a:pt x="812698" y="279736"/>
                    </a:cubicBezTo>
                    <a:cubicBezTo>
                      <a:pt x="819752" y="278429"/>
                      <a:pt x="830464" y="275033"/>
                      <a:pt x="825239" y="267457"/>
                    </a:cubicBezTo>
                    <a:cubicBezTo>
                      <a:pt x="820014" y="259880"/>
                      <a:pt x="815049" y="253872"/>
                      <a:pt x="818968" y="248385"/>
                    </a:cubicBezTo>
                    <a:cubicBezTo>
                      <a:pt x="823149" y="243160"/>
                      <a:pt x="826283" y="237151"/>
                      <a:pt x="833076" y="237151"/>
                    </a:cubicBezTo>
                    <a:cubicBezTo>
                      <a:pt x="839869" y="237151"/>
                      <a:pt x="840392" y="240809"/>
                      <a:pt x="848752" y="242115"/>
                    </a:cubicBezTo>
                    <a:cubicBezTo>
                      <a:pt x="857112" y="243421"/>
                      <a:pt x="859463" y="248646"/>
                      <a:pt x="868607" y="241070"/>
                    </a:cubicBezTo>
                    <a:cubicBezTo>
                      <a:pt x="877751" y="233494"/>
                      <a:pt x="881931" y="229836"/>
                      <a:pt x="889769" y="227746"/>
                    </a:cubicBezTo>
                    <a:cubicBezTo>
                      <a:pt x="897606" y="225656"/>
                      <a:pt x="912759" y="229052"/>
                      <a:pt x="917462" y="220431"/>
                    </a:cubicBezTo>
                    <a:cubicBezTo>
                      <a:pt x="922164" y="211810"/>
                      <a:pt x="924776" y="202143"/>
                      <a:pt x="934182" y="202404"/>
                    </a:cubicBezTo>
                    <a:cubicBezTo>
                      <a:pt x="943587" y="202666"/>
                      <a:pt x="945416" y="202404"/>
                      <a:pt x="952992" y="199008"/>
                    </a:cubicBezTo>
                    <a:cubicBezTo>
                      <a:pt x="960569" y="195612"/>
                      <a:pt x="962920" y="193783"/>
                      <a:pt x="973370" y="193261"/>
                    </a:cubicBezTo>
                    <a:cubicBezTo>
                      <a:pt x="983559" y="192738"/>
                      <a:pt x="999757" y="194044"/>
                      <a:pt x="999757" y="190125"/>
                    </a:cubicBezTo>
                    <a:cubicBezTo>
                      <a:pt x="999757" y="186207"/>
                      <a:pt x="995577" y="180720"/>
                      <a:pt x="991396" y="177063"/>
                    </a:cubicBezTo>
                    <a:cubicBezTo>
                      <a:pt x="987217" y="173405"/>
                      <a:pt x="976505" y="159559"/>
                      <a:pt x="963181" y="158252"/>
                    </a:cubicBezTo>
                    <a:cubicBezTo>
                      <a:pt x="949857" y="157208"/>
                      <a:pt x="949335" y="167396"/>
                      <a:pt x="942803" y="165045"/>
                    </a:cubicBezTo>
                    <a:cubicBezTo>
                      <a:pt x="936272" y="162694"/>
                      <a:pt x="930001" y="159559"/>
                      <a:pt x="924776" y="161910"/>
                    </a:cubicBezTo>
                    <a:cubicBezTo>
                      <a:pt x="919551" y="164523"/>
                      <a:pt x="913543" y="169225"/>
                      <a:pt x="910669" y="164523"/>
                    </a:cubicBezTo>
                    <a:cubicBezTo>
                      <a:pt x="907795" y="159820"/>
                      <a:pt x="905182" y="155117"/>
                      <a:pt x="906228" y="153811"/>
                    </a:cubicBezTo>
                    <a:cubicBezTo>
                      <a:pt x="907272" y="152505"/>
                      <a:pt x="912759" y="148325"/>
                      <a:pt x="912759" y="143100"/>
                    </a:cubicBezTo>
                    <a:cubicBezTo>
                      <a:pt x="912759" y="138658"/>
                      <a:pt x="926344" y="113839"/>
                      <a:pt x="930001" y="106785"/>
                    </a:cubicBezTo>
                    <a:cubicBezTo>
                      <a:pt x="939145" y="111227"/>
                      <a:pt x="953514" y="115146"/>
                      <a:pt x="958217" y="113317"/>
                    </a:cubicBezTo>
                    <a:cubicBezTo>
                      <a:pt x="963965" y="110966"/>
                      <a:pt x="967623" y="103128"/>
                      <a:pt x="973109" y="102083"/>
                    </a:cubicBezTo>
                    <a:cubicBezTo>
                      <a:pt x="978595" y="101038"/>
                      <a:pt x="986694" y="101560"/>
                      <a:pt x="987739" y="94245"/>
                    </a:cubicBezTo>
                    <a:cubicBezTo>
                      <a:pt x="988784" y="86930"/>
                      <a:pt x="991135" y="73345"/>
                      <a:pt x="996621" y="66814"/>
                    </a:cubicBezTo>
                    <a:cubicBezTo>
                      <a:pt x="1002108" y="60021"/>
                      <a:pt x="1019873" y="44084"/>
                      <a:pt x="1018045" y="41472"/>
                    </a:cubicBezTo>
                    <a:cubicBezTo>
                      <a:pt x="1016477" y="38859"/>
                      <a:pt x="1013342" y="38076"/>
                      <a:pt x="1015171" y="35724"/>
                    </a:cubicBezTo>
                    <a:cubicBezTo>
                      <a:pt x="1016999" y="33373"/>
                      <a:pt x="1018306" y="29977"/>
                      <a:pt x="1013603" y="28932"/>
                    </a:cubicBezTo>
                    <a:cubicBezTo>
                      <a:pt x="1008901" y="27887"/>
                      <a:pt x="996621" y="25535"/>
                      <a:pt x="1005243" y="19527"/>
                    </a:cubicBezTo>
                    <a:cubicBezTo>
                      <a:pt x="1013603" y="13256"/>
                      <a:pt x="1019090" y="6986"/>
                      <a:pt x="1027450" y="5941"/>
                    </a:cubicBezTo>
                    <a:cubicBezTo>
                      <a:pt x="1035549" y="4635"/>
                      <a:pt x="1066115" y="5158"/>
                      <a:pt x="1067944" y="2806"/>
                    </a:cubicBezTo>
                    <a:cubicBezTo>
                      <a:pt x="1069773" y="455"/>
                      <a:pt x="1074476" y="-1113"/>
                      <a:pt x="1081007" y="977"/>
                    </a:cubicBezTo>
                    <a:cubicBezTo>
                      <a:pt x="1087277" y="3329"/>
                      <a:pt x="1097205" y="10644"/>
                      <a:pt x="1100862" y="10121"/>
                    </a:cubicBezTo>
                    <a:cubicBezTo>
                      <a:pt x="1104520" y="9599"/>
                      <a:pt x="1117844" y="11166"/>
                      <a:pt x="1122024" y="13779"/>
                    </a:cubicBezTo>
                    <a:cubicBezTo>
                      <a:pt x="1126466" y="16653"/>
                      <a:pt x="1131691" y="21617"/>
                      <a:pt x="1131168" y="23968"/>
                    </a:cubicBezTo>
                    <a:cubicBezTo>
                      <a:pt x="1130645" y="26058"/>
                      <a:pt x="1131429" y="30761"/>
                      <a:pt x="1134564" y="32851"/>
                    </a:cubicBezTo>
                    <a:cubicBezTo>
                      <a:pt x="1137699" y="34941"/>
                      <a:pt x="1142402" y="38859"/>
                      <a:pt x="1141618" y="41733"/>
                    </a:cubicBezTo>
                    <a:cubicBezTo>
                      <a:pt x="1140835" y="44346"/>
                      <a:pt x="1142402" y="56363"/>
                      <a:pt x="1144492" y="57931"/>
                    </a:cubicBezTo>
                    <a:cubicBezTo>
                      <a:pt x="1146582" y="59498"/>
                      <a:pt x="1152591" y="66552"/>
                      <a:pt x="1153374" y="70732"/>
                    </a:cubicBezTo>
                    <a:cubicBezTo>
                      <a:pt x="1153897" y="74651"/>
                      <a:pt x="1164608" y="93723"/>
                      <a:pt x="1164348" y="96597"/>
                    </a:cubicBezTo>
                    <a:cubicBezTo>
                      <a:pt x="1163824" y="99470"/>
                      <a:pt x="1165131" y="112794"/>
                      <a:pt x="1171140" y="112794"/>
                    </a:cubicBezTo>
                    <a:cubicBezTo>
                      <a:pt x="1177149" y="112794"/>
                      <a:pt x="1188644" y="110966"/>
                      <a:pt x="1191779" y="114884"/>
                    </a:cubicBezTo>
                    <a:cubicBezTo>
                      <a:pt x="1194914" y="118803"/>
                      <a:pt x="1196743" y="120371"/>
                      <a:pt x="1201184" y="119848"/>
                    </a:cubicBezTo>
                    <a:cubicBezTo>
                      <a:pt x="1205887" y="119326"/>
                      <a:pt x="1206409" y="116452"/>
                      <a:pt x="1208761" y="119326"/>
                    </a:cubicBezTo>
                    <a:cubicBezTo>
                      <a:pt x="1211112" y="122199"/>
                      <a:pt x="1218427" y="133172"/>
                      <a:pt x="1222607" y="133695"/>
                    </a:cubicBezTo>
                    <a:cubicBezTo>
                      <a:pt x="1226787" y="133956"/>
                      <a:pt x="1231490" y="133172"/>
                      <a:pt x="1230444" y="135785"/>
                    </a:cubicBezTo>
                    <a:cubicBezTo>
                      <a:pt x="1229400" y="138397"/>
                      <a:pt x="1227571" y="143100"/>
                      <a:pt x="1230706" y="143361"/>
                    </a:cubicBezTo>
                    <a:cubicBezTo>
                      <a:pt x="1233841" y="143883"/>
                      <a:pt x="1237760" y="147541"/>
                      <a:pt x="1235409" y="149892"/>
                    </a:cubicBezTo>
                    <a:cubicBezTo>
                      <a:pt x="1233057" y="151982"/>
                      <a:pt x="1230967" y="155901"/>
                      <a:pt x="1233057" y="156685"/>
                    </a:cubicBezTo>
                    <a:cubicBezTo>
                      <a:pt x="1234886" y="157469"/>
                      <a:pt x="1238021" y="160604"/>
                      <a:pt x="1238021" y="161910"/>
                    </a:cubicBezTo>
                    <a:cubicBezTo>
                      <a:pt x="1238021" y="163216"/>
                      <a:pt x="1236193" y="166090"/>
                      <a:pt x="1240634" y="165568"/>
                    </a:cubicBezTo>
                    <a:cubicBezTo>
                      <a:pt x="1244813" y="165045"/>
                      <a:pt x="1267282" y="170009"/>
                      <a:pt x="1271984" y="165045"/>
                    </a:cubicBezTo>
                    <a:cubicBezTo>
                      <a:pt x="1276687" y="160081"/>
                      <a:pt x="1276164" y="158514"/>
                      <a:pt x="1281128" y="156946"/>
                    </a:cubicBezTo>
                    <a:cubicBezTo>
                      <a:pt x="1286092" y="155379"/>
                      <a:pt x="1292623" y="156162"/>
                      <a:pt x="1296281" y="153289"/>
                    </a:cubicBezTo>
                    <a:cubicBezTo>
                      <a:pt x="1299677" y="150154"/>
                      <a:pt x="1321361" y="143622"/>
                      <a:pt x="1319794" y="148586"/>
                    </a:cubicBezTo>
                    <a:cubicBezTo>
                      <a:pt x="1318226" y="153811"/>
                      <a:pt x="1316920" y="158514"/>
                      <a:pt x="1318488" y="160865"/>
                    </a:cubicBezTo>
                    <a:cubicBezTo>
                      <a:pt x="1318749" y="164784"/>
                      <a:pt x="1320316" y="168441"/>
                      <a:pt x="1317704" y="17027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C5F4B51-2645-DA76-A1D2-F7C48B96916A}"/>
                  </a:ext>
                </a:extLst>
              </p:cNvPr>
              <p:cNvSpPr/>
              <p:nvPr/>
            </p:nvSpPr>
            <p:spPr>
              <a:xfrm>
                <a:off x="7454381" y="3520621"/>
                <a:ext cx="39063" cy="75029"/>
              </a:xfrm>
              <a:custGeom>
                <a:avLst/>
                <a:gdLst>
                  <a:gd name="connsiteX0" fmla="*/ 25383 w 39063"/>
                  <a:gd name="connsiteY0" fmla="*/ 45247 h 75029"/>
                  <a:gd name="connsiteX1" fmla="*/ 34788 w 39063"/>
                  <a:gd name="connsiteY1" fmla="*/ 24085 h 75029"/>
                  <a:gd name="connsiteX2" fmla="*/ 37401 w 39063"/>
                  <a:gd name="connsiteY2" fmla="*/ 16248 h 75029"/>
                  <a:gd name="connsiteX3" fmla="*/ 38969 w 39063"/>
                  <a:gd name="connsiteY3" fmla="*/ 11023 h 75029"/>
                  <a:gd name="connsiteX4" fmla="*/ 32437 w 39063"/>
                  <a:gd name="connsiteY4" fmla="*/ 50 h 75029"/>
                  <a:gd name="connsiteX5" fmla="*/ 19636 w 39063"/>
                  <a:gd name="connsiteY5" fmla="*/ 7104 h 75029"/>
                  <a:gd name="connsiteX6" fmla="*/ 14933 w 39063"/>
                  <a:gd name="connsiteY6" fmla="*/ 13897 h 75029"/>
                  <a:gd name="connsiteX7" fmla="*/ 7357 w 39063"/>
                  <a:gd name="connsiteY7" fmla="*/ 22518 h 75029"/>
                  <a:gd name="connsiteX8" fmla="*/ 1348 w 39063"/>
                  <a:gd name="connsiteY8" fmla="*/ 30617 h 75029"/>
                  <a:gd name="connsiteX9" fmla="*/ 42 w 39063"/>
                  <a:gd name="connsiteY9" fmla="*/ 38193 h 75029"/>
                  <a:gd name="connsiteX10" fmla="*/ 42 w 39063"/>
                  <a:gd name="connsiteY10" fmla="*/ 47337 h 75029"/>
                  <a:gd name="connsiteX11" fmla="*/ 564 w 39063"/>
                  <a:gd name="connsiteY11" fmla="*/ 55436 h 75029"/>
                  <a:gd name="connsiteX12" fmla="*/ 4222 w 39063"/>
                  <a:gd name="connsiteY12" fmla="*/ 60661 h 75029"/>
                  <a:gd name="connsiteX13" fmla="*/ 8402 w 39063"/>
                  <a:gd name="connsiteY13" fmla="*/ 66670 h 75029"/>
                  <a:gd name="connsiteX14" fmla="*/ 9969 w 39063"/>
                  <a:gd name="connsiteY14" fmla="*/ 72156 h 75029"/>
                  <a:gd name="connsiteX15" fmla="*/ 11537 w 39063"/>
                  <a:gd name="connsiteY15" fmla="*/ 73201 h 75029"/>
                  <a:gd name="connsiteX16" fmla="*/ 14411 w 39063"/>
                  <a:gd name="connsiteY16" fmla="*/ 75030 h 75029"/>
                  <a:gd name="connsiteX17" fmla="*/ 15456 w 39063"/>
                  <a:gd name="connsiteY17" fmla="*/ 74769 h 75029"/>
                  <a:gd name="connsiteX18" fmla="*/ 15717 w 39063"/>
                  <a:gd name="connsiteY18" fmla="*/ 73724 h 75029"/>
                  <a:gd name="connsiteX19" fmla="*/ 15717 w 39063"/>
                  <a:gd name="connsiteY19" fmla="*/ 69544 h 75029"/>
                  <a:gd name="connsiteX20" fmla="*/ 17023 w 39063"/>
                  <a:gd name="connsiteY20" fmla="*/ 59616 h 75029"/>
                  <a:gd name="connsiteX21" fmla="*/ 19113 w 39063"/>
                  <a:gd name="connsiteY21" fmla="*/ 56481 h 75029"/>
                  <a:gd name="connsiteX22" fmla="*/ 21726 w 39063"/>
                  <a:gd name="connsiteY22" fmla="*/ 51256 h 75029"/>
                  <a:gd name="connsiteX23" fmla="*/ 25383 w 39063"/>
                  <a:gd name="connsiteY23" fmla="*/ 45247 h 7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9063" h="75029">
                    <a:moveTo>
                      <a:pt x="25383" y="45247"/>
                    </a:moveTo>
                    <a:cubicBezTo>
                      <a:pt x="29825" y="38716"/>
                      <a:pt x="32437" y="31400"/>
                      <a:pt x="34788" y="24085"/>
                    </a:cubicBezTo>
                    <a:cubicBezTo>
                      <a:pt x="35572" y="21473"/>
                      <a:pt x="36356" y="18860"/>
                      <a:pt x="37401" y="16248"/>
                    </a:cubicBezTo>
                    <a:cubicBezTo>
                      <a:pt x="37924" y="14419"/>
                      <a:pt x="38707" y="12851"/>
                      <a:pt x="38969" y="11023"/>
                    </a:cubicBezTo>
                    <a:cubicBezTo>
                      <a:pt x="39491" y="6320"/>
                      <a:pt x="37924" y="573"/>
                      <a:pt x="32437" y="50"/>
                    </a:cubicBezTo>
                    <a:cubicBezTo>
                      <a:pt x="27212" y="-472"/>
                      <a:pt x="22249" y="3185"/>
                      <a:pt x="19636" y="7104"/>
                    </a:cubicBezTo>
                    <a:cubicBezTo>
                      <a:pt x="18068" y="9455"/>
                      <a:pt x="16500" y="11806"/>
                      <a:pt x="14933" y="13897"/>
                    </a:cubicBezTo>
                    <a:cubicBezTo>
                      <a:pt x="12582" y="17031"/>
                      <a:pt x="9969" y="19644"/>
                      <a:pt x="7357" y="22518"/>
                    </a:cubicBezTo>
                    <a:cubicBezTo>
                      <a:pt x="5267" y="24869"/>
                      <a:pt x="2915" y="27482"/>
                      <a:pt x="1348" y="30617"/>
                    </a:cubicBezTo>
                    <a:cubicBezTo>
                      <a:pt x="303" y="32968"/>
                      <a:pt x="42" y="35581"/>
                      <a:pt x="42" y="38193"/>
                    </a:cubicBezTo>
                    <a:cubicBezTo>
                      <a:pt x="42" y="41328"/>
                      <a:pt x="42" y="44202"/>
                      <a:pt x="42" y="47337"/>
                    </a:cubicBezTo>
                    <a:cubicBezTo>
                      <a:pt x="42" y="49950"/>
                      <a:pt x="-220" y="52823"/>
                      <a:pt x="564" y="55436"/>
                    </a:cubicBezTo>
                    <a:cubicBezTo>
                      <a:pt x="1348" y="57526"/>
                      <a:pt x="2915" y="59093"/>
                      <a:pt x="4222" y="60661"/>
                    </a:cubicBezTo>
                    <a:cubicBezTo>
                      <a:pt x="6050" y="62490"/>
                      <a:pt x="7357" y="64319"/>
                      <a:pt x="8402" y="66670"/>
                    </a:cubicBezTo>
                    <a:cubicBezTo>
                      <a:pt x="9186" y="68499"/>
                      <a:pt x="9186" y="70589"/>
                      <a:pt x="9969" y="72156"/>
                    </a:cubicBezTo>
                    <a:cubicBezTo>
                      <a:pt x="10231" y="72940"/>
                      <a:pt x="10753" y="72940"/>
                      <a:pt x="11537" y="73201"/>
                    </a:cubicBezTo>
                    <a:cubicBezTo>
                      <a:pt x="12582" y="73724"/>
                      <a:pt x="13365" y="74507"/>
                      <a:pt x="14411" y="75030"/>
                    </a:cubicBezTo>
                    <a:cubicBezTo>
                      <a:pt x="14672" y="74769"/>
                      <a:pt x="15194" y="75030"/>
                      <a:pt x="15456" y="74769"/>
                    </a:cubicBezTo>
                    <a:cubicBezTo>
                      <a:pt x="15717" y="74507"/>
                      <a:pt x="15717" y="73985"/>
                      <a:pt x="15717" y="73724"/>
                    </a:cubicBezTo>
                    <a:cubicBezTo>
                      <a:pt x="15978" y="72417"/>
                      <a:pt x="15717" y="70850"/>
                      <a:pt x="15717" y="69544"/>
                    </a:cubicBezTo>
                    <a:cubicBezTo>
                      <a:pt x="15717" y="66409"/>
                      <a:pt x="15194" y="62490"/>
                      <a:pt x="17023" y="59616"/>
                    </a:cubicBezTo>
                    <a:cubicBezTo>
                      <a:pt x="17807" y="58571"/>
                      <a:pt x="18591" y="57526"/>
                      <a:pt x="19113" y="56481"/>
                    </a:cubicBezTo>
                    <a:cubicBezTo>
                      <a:pt x="20158" y="54652"/>
                      <a:pt x="20681" y="52823"/>
                      <a:pt x="21726" y="51256"/>
                    </a:cubicBezTo>
                    <a:cubicBezTo>
                      <a:pt x="22771" y="48905"/>
                      <a:pt x="24077" y="47076"/>
                      <a:pt x="25383" y="45247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2F90BCC5-A0D4-5EB4-05F5-EB99343D3AC4}"/>
                  </a:ext>
                </a:extLst>
              </p:cNvPr>
              <p:cNvSpPr/>
              <p:nvPr/>
            </p:nvSpPr>
            <p:spPr>
              <a:xfrm>
                <a:off x="7209105" y="3635392"/>
                <a:ext cx="46475" cy="42787"/>
              </a:xfrm>
              <a:custGeom>
                <a:avLst/>
                <a:gdLst>
                  <a:gd name="connsiteX0" fmla="*/ 45720 w 46475"/>
                  <a:gd name="connsiteY0" fmla="*/ 12771 h 42787"/>
                  <a:gd name="connsiteX1" fmla="*/ 46242 w 46475"/>
                  <a:gd name="connsiteY1" fmla="*/ 7546 h 42787"/>
                  <a:gd name="connsiteX2" fmla="*/ 44675 w 46475"/>
                  <a:gd name="connsiteY2" fmla="*/ 492 h 42787"/>
                  <a:gd name="connsiteX3" fmla="*/ 40756 w 46475"/>
                  <a:gd name="connsiteY3" fmla="*/ 2321 h 42787"/>
                  <a:gd name="connsiteX4" fmla="*/ 35792 w 46475"/>
                  <a:gd name="connsiteY4" fmla="*/ 4672 h 42787"/>
                  <a:gd name="connsiteX5" fmla="*/ 31873 w 46475"/>
                  <a:gd name="connsiteY5" fmla="*/ 3104 h 42787"/>
                  <a:gd name="connsiteX6" fmla="*/ 27171 w 46475"/>
                  <a:gd name="connsiteY6" fmla="*/ 6239 h 42787"/>
                  <a:gd name="connsiteX7" fmla="*/ 23513 w 46475"/>
                  <a:gd name="connsiteY7" fmla="*/ 4933 h 42787"/>
                  <a:gd name="connsiteX8" fmla="*/ 18810 w 46475"/>
                  <a:gd name="connsiteY8" fmla="*/ 5194 h 42787"/>
                  <a:gd name="connsiteX9" fmla="*/ 12540 w 46475"/>
                  <a:gd name="connsiteY9" fmla="*/ 8068 h 42787"/>
                  <a:gd name="connsiteX10" fmla="*/ 9405 w 46475"/>
                  <a:gd name="connsiteY10" fmla="*/ 9636 h 42787"/>
                  <a:gd name="connsiteX11" fmla="*/ 5225 w 46475"/>
                  <a:gd name="connsiteY11" fmla="*/ 14077 h 42787"/>
                  <a:gd name="connsiteX12" fmla="*/ 3396 w 46475"/>
                  <a:gd name="connsiteY12" fmla="*/ 15122 h 42787"/>
                  <a:gd name="connsiteX13" fmla="*/ 2090 w 46475"/>
                  <a:gd name="connsiteY13" fmla="*/ 15644 h 42787"/>
                  <a:gd name="connsiteX14" fmla="*/ 784 w 46475"/>
                  <a:gd name="connsiteY14" fmla="*/ 21915 h 42787"/>
                  <a:gd name="connsiteX15" fmla="*/ 262 w 46475"/>
                  <a:gd name="connsiteY15" fmla="*/ 26356 h 42787"/>
                  <a:gd name="connsiteX16" fmla="*/ 0 w 46475"/>
                  <a:gd name="connsiteY16" fmla="*/ 31842 h 42787"/>
                  <a:gd name="connsiteX17" fmla="*/ 1045 w 46475"/>
                  <a:gd name="connsiteY17" fmla="*/ 37590 h 42787"/>
                  <a:gd name="connsiteX18" fmla="*/ 6531 w 46475"/>
                  <a:gd name="connsiteY18" fmla="*/ 40464 h 42787"/>
                  <a:gd name="connsiteX19" fmla="*/ 13847 w 46475"/>
                  <a:gd name="connsiteY19" fmla="*/ 42292 h 42787"/>
                  <a:gd name="connsiteX20" fmla="*/ 19856 w 46475"/>
                  <a:gd name="connsiteY20" fmla="*/ 42292 h 42787"/>
                  <a:gd name="connsiteX21" fmla="*/ 21946 w 46475"/>
                  <a:gd name="connsiteY21" fmla="*/ 40725 h 42787"/>
                  <a:gd name="connsiteX22" fmla="*/ 23774 w 46475"/>
                  <a:gd name="connsiteY22" fmla="*/ 38896 h 42787"/>
                  <a:gd name="connsiteX23" fmla="*/ 26648 w 46475"/>
                  <a:gd name="connsiteY23" fmla="*/ 37590 h 42787"/>
                  <a:gd name="connsiteX24" fmla="*/ 31351 w 46475"/>
                  <a:gd name="connsiteY24" fmla="*/ 34977 h 42787"/>
                  <a:gd name="connsiteX25" fmla="*/ 33179 w 46475"/>
                  <a:gd name="connsiteY25" fmla="*/ 32887 h 42787"/>
                  <a:gd name="connsiteX26" fmla="*/ 35009 w 46475"/>
                  <a:gd name="connsiteY26" fmla="*/ 31842 h 42787"/>
                  <a:gd name="connsiteX27" fmla="*/ 37360 w 46475"/>
                  <a:gd name="connsiteY27" fmla="*/ 28707 h 42787"/>
                  <a:gd name="connsiteX28" fmla="*/ 38927 w 46475"/>
                  <a:gd name="connsiteY28" fmla="*/ 23743 h 42787"/>
                  <a:gd name="connsiteX29" fmla="*/ 42585 w 46475"/>
                  <a:gd name="connsiteY29" fmla="*/ 17212 h 42787"/>
                  <a:gd name="connsiteX30" fmla="*/ 45720 w 46475"/>
                  <a:gd name="connsiteY30" fmla="*/ 12771 h 4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6475" h="42787">
                    <a:moveTo>
                      <a:pt x="45720" y="12771"/>
                    </a:moveTo>
                    <a:cubicBezTo>
                      <a:pt x="46765" y="11203"/>
                      <a:pt x="46503" y="9374"/>
                      <a:pt x="46242" y="7546"/>
                    </a:cubicBezTo>
                    <a:cubicBezTo>
                      <a:pt x="45981" y="5455"/>
                      <a:pt x="45981" y="2321"/>
                      <a:pt x="44675" y="492"/>
                    </a:cubicBezTo>
                    <a:cubicBezTo>
                      <a:pt x="43369" y="-1076"/>
                      <a:pt x="41540" y="1537"/>
                      <a:pt x="40756" y="2321"/>
                    </a:cubicBezTo>
                    <a:cubicBezTo>
                      <a:pt x="39450" y="3627"/>
                      <a:pt x="37882" y="5455"/>
                      <a:pt x="35792" y="4672"/>
                    </a:cubicBezTo>
                    <a:cubicBezTo>
                      <a:pt x="34485" y="4149"/>
                      <a:pt x="33441" y="2582"/>
                      <a:pt x="31873" y="3104"/>
                    </a:cubicBezTo>
                    <a:cubicBezTo>
                      <a:pt x="30044" y="3627"/>
                      <a:pt x="29000" y="5717"/>
                      <a:pt x="27171" y="6239"/>
                    </a:cubicBezTo>
                    <a:cubicBezTo>
                      <a:pt x="25603" y="7023"/>
                      <a:pt x="24558" y="5978"/>
                      <a:pt x="23513" y="4933"/>
                    </a:cubicBezTo>
                    <a:cubicBezTo>
                      <a:pt x="21946" y="3627"/>
                      <a:pt x="20378" y="4411"/>
                      <a:pt x="18810" y="5194"/>
                    </a:cubicBezTo>
                    <a:cubicBezTo>
                      <a:pt x="16721" y="6239"/>
                      <a:pt x="14631" y="7546"/>
                      <a:pt x="12540" y="8068"/>
                    </a:cubicBezTo>
                    <a:cubicBezTo>
                      <a:pt x="11234" y="8329"/>
                      <a:pt x="10189" y="8591"/>
                      <a:pt x="9405" y="9636"/>
                    </a:cubicBezTo>
                    <a:cubicBezTo>
                      <a:pt x="8099" y="11464"/>
                      <a:pt x="7315" y="13032"/>
                      <a:pt x="5225" y="14077"/>
                    </a:cubicBezTo>
                    <a:cubicBezTo>
                      <a:pt x="4703" y="14338"/>
                      <a:pt x="3919" y="14861"/>
                      <a:pt x="3396" y="15122"/>
                    </a:cubicBezTo>
                    <a:cubicBezTo>
                      <a:pt x="2874" y="15383"/>
                      <a:pt x="2352" y="15383"/>
                      <a:pt x="2090" y="15644"/>
                    </a:cubicBezTo>
                    <a:cubicBezTo>
                      <a:pt x="-784" y="16690"/>
                      <a:pt x="784" y="19824"/>
                      <a:pt x="784" y="21915"/>
                    </a:cubicBezTo>
                    <a:cubicBezTo>
                      <a:pt x="784" y="23221"/>
                      <a:pt x="522" y="24788"/>
                      <a:pt x="262" y="26356"/>
                    </a:cubicBezTo>
                    <a:cubicBezTo>
                      <a:pt x="0" y="28185"/>
                      <a:pt x="0" y="30013"/>
                      <a:pt x="0" y="31842"/>
                    </a:cubicBezTo>
                    <a:cubicBezTo>
                      <a:pt x="0" y="33932"/>
                      <a:pt x="0" y="36022"/>
                      <a:pt x="1045" y="37590"/>
                    </a:cubicBezTo>
                    <a:cubicBezTo>
                      <a:pt x="2352" y="39419"/>
                      <a:pt x="4441" y="39941"/>
                      <a:pt x="6531" y="40464"/>
                    </a:cubicBezTo>
                    <a:cubicBezTo>
                      <a:pt x="8883" y="41247"/>
                      <a:pt x="11496" y="41770"/>
                      <a:pt x="13847" y="42292"/>
                    </a:cubicBezTo>
                    <a:cubicBezTo>
                      <a:pt x="15937" y="42815"/>
                      <a:pt x="18027" y="43076"/>
                      <a:pt x="19856" y="42292"/>
                    </a:cubicBezTo>
                    <a:cubicBezTo>
                      <a:pt x="20640" y="41770"/>
                      <a:pt x="21423" y="41247"/>
                      <a:pt x="21946" y="40725"/>
                    </a:cubicBezTo>
                    <a:cubicBezTo>
                      <a:pt x="22207" y="39941"/>
                      <a:pt x="23252" y="39419"/>
                      <a:pt x="23774" y="38896"/>
                    </a:cubicBezTo>
                    <a:cubicBezTo>
                      <a:pt x="24558" y="38373"/>
                      <a:pt x="25603" y="38112"/>
                      <a:pt x="26648" y="37590"/>
                    </a:cubicBezTo>
                    <a:cubicBezTo>
                      <a:pt x="28477" y="36806"/>
                      <a:pt x="29783" y="36022"/>
                      <a:pt x="31351" y="34977"/>
                    </a:cubicBezTo>
                    <a:cubicBezTo>
                      <a:pt x="32134" y="34455"/>
                      <a:pt x="32657" y="33671"/>
                      <a:pt x="33179" y="32887"/>
                    </a:cubicBezTo>
                    <a:cubicBezTo>
                      <a:pt x="33702" y="32104"/>
                      <a:pt x="34225" y="32104"/>
                      <a:pt x="35009" y="31842"/>
                    </a:cubicBezTo>
                    <a:cubicBezTo>
                      <a:pt x="36576" y="31320"/>
                      <a:pt x="36837" y="30013"/>
                      <a:pt x="37360" y="28707"/>
                    </a:cubicBezTo>
                    <a:cubicBezTo>
                      <a:pt x="37882" y="27140"/>
                      <a:pt x="38404" y="25311"/>
                      <a:pt x="38927" y="23743"/>
                    </a:cubicBezTo>
                    <a:cubicBezTo>
                      <a:pt x="39711" y="21392"/>
                      <a:pt x="41017" y="19302"/>
                      <a:pt x="42585" y="17212"/>
                    </a:cubicBezTo>
                    <a:cubicBezTo>
                      <a:pt x="43369" y="16167"/>
                      <a:pt x="44675" y="14599"/>
                      <a:pt x="45720" y="12771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7A18DF4-6AE4-07BA-5850-6F42D25B4FDB}"/>
                  </a:ext>
                </a:extLst>
              </p:cNvPr>
              <p:cNvSpPr/>
              <p:nvPr/>
            </p:nvSpPr>
            <p:spPr>
              <a:xfrm>
                <a:off x="7438486" y="3557769"/>
                <a:ext cx="6792" cy="3135"/>
              </a:xfrm>
              <a:custGeom>
                <a:avLst/>
                <a:gdLst>
                  <a:gd name="connsiteX0" fmla="*/ 6793 w 6792"/>
                  <a:gd name="connsiteY0" fmla="*/ 1568 h 3135"/>
                  <a:gd name="connsiteX1" fmla="*/ 3396 w 6792"/>
                  <a:gd name="connsiteY1" fmla="*/ 3135 h 3135"/>
                  <a:gd name="connsiteX2" fmla="*/ 0 w 6792"/>
                  <a:gd name="connsiteY2" fmla="*/ 1568 h 3135"/>
                  <a:gd name="connsiteX3" fmla="*/ 3396 w 6792"/>
                  <a:gd name="connsiteY3" fmla="*/ 0 h 3135"/>
                  <a:gd name="connsiteX4" fmla="*/ 6793 w 6792"/>
                  <a:gd name="connsiteY4" fmla="*/ 1568 h 3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3135">
                    <a:moveTo>
                      <a:pt x="6793" y="1568"/>
                    </a:moveTo>
                    <a:cubicBezTo>
                      <a:pt x="6793" y="2351"/>
                      <a:pt x="5225" y="3135"/>
                      <a:pt x="3396" y="3135"/>
                    </a:cubicBezTo>
                    <a:cubicBezTo>
                      <a:pt x="1568" y="3135"/>
                      <a:pt x="0" y="2351"/>
                      <a:pt x="0" y="1568"/>
                    </a:cubicBezTo>
                    <a:cubicBezTo>
                      <a:pt x="0" y="784"/>
                      <a:pt x="1568" y="0"/>
                      <a:pt x="3396" y="0"/>
                    </a:cubicBezTo>
                    <a:cubicBezTo>
                      <a:pt x="5225" y="0"/>
                      <a:pt x="6793" y="784"/>
                      <a:pt x="6793" y="1568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99CCFE80-DD0D-5B23-8F43-6D29760EC55A}"/>
                  </a:ext>
                </a:extLst>
              </p:cNvPr>
              <p:cNvSpPr/>
              <p:nvPr/>
            </p:nvSpPr>
            <p:spPr>
              <a:xfrm>
                <a:off x="7444756" y="3512833"/>
                <a:ext cx="5225" cy="5747"/>
              </a:xfrm>
              <a:custGeom>
                <a:avLst/>
                <a:gdLst>
                  <a:gd name="connsiteX0" fmla="*/ 5225 w 5225"/>
                  <a:gd name="connsiteY0" fmla="*/ 2874 h 5747"/>
                  <a:gd name="connsiteX1" fmla="*/ 2613 w 5225"/>
                  <a:gd name="connsiteY1" fmla="*/ 5748 h 5747"/>
                  <a:gd name="connsiteX2" fmla="*/ 0 w 5225"/>
                  <a:gd name="connsiteY2" fmla="*/ 2874 h 5747"/>
                  <a:gd name="connsiteX3" fmla="*/ 2613 w 5225"/>
                  <a:gd name="connsiteY3" fmla="*/ 0 h 5747"/>
                  <a:gd name="connsiteX4" fmla="*/ 5225 w 5225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5" h="5747">
                    <a:moveTo>
                      <a:pt x="5225" y="2874"/>
                    </a:moveTo>
                    <a:cubicBezTo>
                      <a:pt x="5225" y="4441"/>
                      <a:pt x="3919" y="5748"/>
                      <a:pt x="2613" y="5748"/>
                    </a:cubicBezTo>
                    <a:cubicBezTo>
                      <a:pt x="1306" y="5748"/>
                      <a:pt x="0" y="4441"/>
                      <a:pt x="0" y="2874"/>
                    </a:cubicBezTo>
                    <a:cubicBezTo>
                      <a:pt x="0" y="1306"/>
                      <a:pt x="1306" y="0"/>
                      <a:pt x="2613" y="0"/>
                    </a:cubicBezTo>
                    <a:cubicBezTo>
                      <a:pt x="3919" y="0"/>
                      <a:pt x="5225" y="1306"/>
                      <a:pt x="5225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70B2A31-0787-D67D-3F58-9B6D1A11432B}"/>
                  </a:ext>
                </a:extLst>
              </p:cNvPr>
              <p:cNvSpPr/>
              <p:nvPr/>
            </p:nvSpPr>
            <p:spPr>
              <a:xfrm>
                <a:off x="7447108" y="3492455"/>
                <a:ext cx="5225" cy="3657"/>
              </a:xfrm>
              <a:custGeom>
                <a:avLst/>
                <a:gdLst>
                  <a:gd name="connsiteX0" fmla="*/ 5225 w 5225"/>
                  <a:gd name="connsiteY0" fmla="*/ 1829 h 3657"/>
                  <a:gd name="connsiteX1" fmla="*/ 2613 w 5225"/>
                  <a:gd name="connsiteY1" fmla="*/ 3658 h 3657"/>
                  <a:gd name="connsiteX2" fmla="*/ 0 w 5225"/>
                  <a:gd name="connsiteY2" fmla="*/ 1829 h 3657"/>
                  <a:gd name="connsiteX3" fmla="*/ 2613 w 5225"/>
                  <a:gd name="connsiteY3" fmla="*/ 0 h 3657"/>
                  <a:gd name="connsiteX4" fmla="*/ 5225 w 5225"/>
                  <a:gd name="connsiteY4" fmla="*/ 1829 h 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5" h="3657">
                    <a:moveTo>
                      <a:pt x="5225" y="1829"/>
                    </a:moveTo>
                    <a:cubicBezTo>
                      <a:pt x="5225" y="2874"/>
                      <a:pt x="4180" y="3658"/>
                      <a:pt x="2613" y="3658"/>
                    </a:cubicBezTo>
                    <a:cubicBezTo>
                      <a:pt x="1306" y="3658"/>
                      <a:pt x="0" y="2874"/>
                      <a:pt x="0" y="1829"/>
                    </a:cubicBezTo>
                    <a:cubicBezTo>
                      <a:pt x="0" y="784"/>
                      <a:pt x="1045" y="0"/>
                      <a:pt x="2613" y="0"/>
                    </a:cubicBezTo>
                    <a:cubicBezTo>
                      <a:pt x="4180" y="261"/>
                      <a:pt x="5225" y="1045"/>
                      <a:pt x="5225" y="18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234FDE8-B889-B47E-2F15-E81C610227B6}"/>
                  </a:ext>
                </a:extLst>
              </p:cNvPr>
              <p:cNvSpPr/>
              <p:nvPr/>
            </p:nvSpPr>
            <p:spPr>
              <a:xfrm>
                <a:off x="7452333" y="3484356"/>
                <a:ext cx="2612" cy="4180"/>
              </a:xfrm>
              <a:custGeom>
                <a:avLst/>
                <a:gdLst>
                  <a:gd name="connsiteX0" fmla="*/ 2613 w 2612"/>
                  <a:gd name="connsiteY0" fmla="*/ 2090 h 4180"/>
                  <a:gd name="connsiteX1" fmla="*/ 1306 w 2612"/>
                  <a:gd name="connsiteY1" fmla="*/ 4180 h 4180"/>
                  <a:gd name="connsiteX2" fmla="*/ 0 w 2612"/>
                  <a:gd name="connsiteY2" fmla="*/ 2090 h 4180"/>
                  <a:gd name="connsiteX3" fmla="*/ 1306 w 2612"/>
                  <a:gd name="connsiteY3" fmla="*/ 0 h 4180"/>
                  <a:gd name="connsiteX4" fmla="*/ 2613 w 2612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2" h="4180">
                    <a:moveTo>
                      <a:pt x="2613" y="2090"/>
                    </a:moveTo>
                    <a:cubicBezTo>
                      <a:pt x="2613" y="3244"/>
                      <a:pt x="2028" y="4180"/>
                      <a:pt x="1306" y="4180"/>
                    </a:cubicBezTo>
                    <a:cubicBezTo>
                      <a:pt x="585" y="4180"/>
                      <a:pt x="0" y="3244"/>
                      <a:pt x="0" y="2090"/>
                    </a:cubicBezTo>
                    <a:cubicBezTo>
                      <a:pt x="0" y="936"/>
                      <a:pt x="585" y="0"/>
                      <a:pt x="1306" y="0"/>
                    </a:cubicBezTo>
                    <a:cubicBezTo>
                      <a:pt x="2028" y="0"/>
                      <a:pt x="2613" y="936"/>
                      <a:pt x="2613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4594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9AB023C-63C4-DA19-8928-B088772964BF}"/>
                </a:ext>
              </a:extLst>
            </p:cNvPr>
            <p:cNvSpPr/>
            <p:nvPr/>
          </p:nvSpPr>
          <p:spPr>
            <a:xfrm>
              <a:off x="6332595" y="3239893"/>
              <a:ext cx="630630" cy="660454"/>
            </a:xfrm>
            <a:custGeom>
              <a:avLst/>
              <a:gdLst>
                <a:gd name="connsiteX0" fmla="*/ 624138 w 630630"/>
                <a:gd name="connsiteY0" fmla="*/ 234797 h 660454"/>
                <a:gd name="connsiteX1" fmla="*/ 614994 w 630630"/>
                <a:gd name="connsiteY1" fmla="*/ 231923 h 660454"/>
                <a:gd name="connsiteX2" fmla="*/ 584688 w 630630"/>
                <a:gd name="connsiteY2" fmla="*/ 247076 h 660454"/>
                <a:gd name="connsiteX3" fmla="*/ 583120 w 630630"/>
                <a:gd name="connsiteY3" fmla="*/ 260139 h 660454"/>
                <a:gd name="connsiteX4" fmla="*/ 572932 w 630630"/>
                <a:gd name="connsiteY4" fmla="*/ 272679 h 660454"/>
                <a:gd name="connsiteX5" fmla="*/ 572670 w 630630"/>
                <a:gd name="connsiteY5" fmla="*/ 281300 h 660454"/>
                <a:gd name="connsiteX6" fmla="*/ 567707 w 630630"/>
                <a:gd name="connsiteY6" fmla="*/ 293840 h 660454"/>
                <a:gd name="connsiteX7" fmla="*/ 562220 w 630630"/>
                <a:gd name="connsiteY7" fmla="*/ 308732 h 660454"/>
                <a:gd name="connsiteX8" fmla="*/ 544194 w 630630"/>
                <a:gd name="connsiteY8" fmla="*/ 308209 h 660454"/>
                <a:gd name="connsiteX9" fmla="*/ 544194 w 630630"/>
                <a:gd name="connsiteY9" fmla="*/ 325452 h 660454"/>
                <a:gd name="connsiteX10" fmla="*/ 538446 w 630630"/>
                <a:gd name="connsiteY10" fmla="*/ 331200 h 660454"/>
                <a:gd name="connsiteX11" fmla="*/ 538707 w 630630"/>
                <a:gd name="connsiteY11" fmla="*/ 348181 h 660454"/>
                <a:gd name="connsiteX12" fmla="*/ 527212 w 630630"/>
                <a:gd name="connsiteY12" fmla="*/ 352361 h 660454"/>
                <a:gd name="connsiteX13" fmla="*/ 523555 w 630630"/>
                <a:gd name="connsiteY13" fmla="*/ 336686 h 660454"/>
                <a:gd name="connsiteX14" fmla="*/ 516500 w 630630"/>
                <a:gd name="connsiteY14" fmla="*/ 313957 h 660454"/>
                <a:gd name="connsiteX15" fmla="*/ 506573 w 630630"/>
                <a:gd name="connsiteY15" fmla="*/ 331722 h 660454"/>
                <a:gd name="connsiteX16" fmla="*/ 496384 w 630630"/>
                <a:gd name="connsiteY16" fmla="*/ 312912 h 660454"/>
                <a:gd name="connsiteX17" fmla="*/ 510231 w 630630"/>
                <a:gd name="connsiteY17" fmla="*/ 302462 h 660454"/>
                <a:gd name="connsiteX18" fmla="*/ 516500 w 630630"/>
                <a:gd name="connsiteY18" fmla="*/ 294885 h 660454"/>
                <a:gd name="connsiteX19" fmla="*/ 522771 w 630630"/>
                <a:gd name="connsiteY19" fmla="*/ 287831 h 660454"/>
                <a:gd name="connsiteX20" fmla="*/ 515456 w 630630"/>
                <a:gd name="connsiteY20" fmla="*/ 280516 h 660454"/>
                <a:gd name="connsiteX21" fmla="*/ 503438 w 630630"/>
                <a:gd name="connsiteY21" fmla="*/ 281823 h 660454"/>
                <a:gd name="connsiteX22" fmla="*/ 496384 w 630630"/>
                <a:gd name="connsiteY22" fmla="*/ 279210 h 660454"/>
                <a:gd name="connsiteX23" fmla="*/ 480186 w 630630"/>
                <a:gd name="connsiteY23" fmla="*/ 282345 h 660454"/>
                <a:gd name="connsiteX24" fmla="*/ 468691 w 630630"/>
                <a:gd name="connsiteY24" fmla="*/ 278688 h 660454"/>
                <a:gd name="connsiteX25" fmla="*/ 468168 w 630630"/>
                <a:gd name="connsiteY25" fmla="*/ 264319 h 660454"/>
                <a:gd name="connsiteX26" fmla="*/ 456412 w 630630"/>
                <a:gd name="connsiteY26" fmla="*/ 261445 h 660454"/>
                <a:gd name="connsiteX27" fmla="*/ 450926 w 630630"/>
                <a:gd name="connsiteY27" fmla="*/ 253607 h 660454"/>
                <a:gd name="connsiteX28" fmla="*/ 447791 w 630630"/>
                <a:gd name="connsiteY28" fmla="*/ 256220 h 660454"/>
                <a:gd name="connsiteX29" fmla="*/ 438908 w 630630"/>
                <a:gd name="connsiteY29" fmla="*/ 250995 h 660454"/>
                <a:gd name="connsiteX30" fmla="*/ 436295 w 630630"/>
                <a:gd name="connsiteY30" fmla="*/ 255958 h 660454"/>
                <a:gd name="connsiteX31" fmla="*/ 431332 w 630630"/>
                <a:gd name="connsiteY31" fmla="*/ 263012 h 660454"/>
                <a:gd name="connsiteX32" fmla="*/ 446223 w 630630"/>
                <a:gd name="connsiteY32" fmla="*/ 275553 h 660454"/>
                <a:gd name="connsiteX33" fmla="*/ 439953 w 630630"/>
                <a:gd name="connsiteY33" fmla="*/ 282345 h 660454"/>
                <a:gd name="connsiteX34" fmla="*/ 431332 w 630630"/>
                <a:gd name="connsiteY34" fmla="*/ 292273 h 660454"/>
                <a:gd name="connsiteX35" fmla="*/ 441521 w 630630"/>
                <a:gd name="connsiteY35" fmla="*/ 300894 h 660454"/>
                <a:gd name="connsiteX36" fmla="*/ 441521 w 630630"/>
                <a:gd name="connsiteY36" fmla="*/ 314741 h 660454"/>
                <a:gd name="connsiteX37" fmla="*/ 448052 w 630630"/>
                <a:gd name="connsiteY37" fmla="*/ 326497 h 660454"/>
                <a:gd name="connsiteX38" fmla="*/ 449358 w 630630"/>
                <a:gd name="connsiteY38" fmla="*/ 336163 h 660454"/>
                <a:gd name="connsiteX39" fmla="*/ 451448 w 630630"/>
                <a:gd name="connsiteY39" fmla="*/ 349749 h 660454"/>
                <a:gd name="connsiteX40" fmla="*/ 451448 w 630630"/>
                <a:gd name="connsiteY40" fmla="*/ 362550 h 660454"/>
                <a:gd name="connsiteX41" fmla="*/ 450142 w 630630"/>
                <a:gd name="connsiteY41" fmla="*/ 363334 h 660454"/>
                <a:gd name="connsiteX42" fmla="*/ 445178 w 630630"/>
                <a:gd name="connsiteY42" fmla="*/ 358109 h 660454"/>
                <a:gd name="connsiteX43" fmla="*/ 441260 w 630630"/>
                <a:gd name="connsiteY43" fmla="*/ 358370 h 660454"/>
                <a:gd name="connsiteX44" fmla="*/ 437079 w 630630"/>
                <a:gd name="connsiteY44" fmla="*/ 363073 h 660454"/>
                <a:gd name="connsiteX45" fmla="*/ 432116 w 630630"/>
                <a:gd name="connsiteY45" fmla="*/ 358370 h 660454"/>
                <a:gd name="connsiteX46" fmla="*/ 429764 w 630630"/>
                <a:gd name="connsiteY46" fmla="*/ 349749 h 660454"/>
                <a:gd name="connsiteX47" fmla="*/ 426107 w 630630"/>
                <a:gd name="connsiteY47" fmla="*/ 351839 h 660454"/>
                <a:gd name="connsiteX48" fmla="*/ 424278 w 630630"/>
                <a:gd name="connsiteY48" fmla="*/ 359676 h 660454"/>
                <a:gd name="connsiteX49" fmla="*/ 415395 w 630630"/>
                <a:gd name="connsiteY49" fmla="*/ 362028 h 660454"/>
                <a:gd name="connsiteX50" fmla="*/ 407557 w 630630"/>
                <a:gd name="connsiteY50" fmla="*/ 364640 h 660454"/>
                <a:gd name="connsiteX51" fmla="*/ 404684 w 630630"/>
                <a:gd name="connsiteY51" fmla="*/ 372478 h 660454"/>
                <a:gd name="connsiteX52" fmla="*/ 402071 w 630630"/>
                <a:gd name="connsiteY52" fmla="*/ 393639 h 660454"/>
                <a:gd name="connsiteX53" fmla="*/ 392404 w 630630"/>
                <a:gd name="connsiteY53" fmla="*/ 399387 h 660454"/>
                <a:gd name="connsiteX54" fmla="*/ 386396 w 630630"/>
                <a:gd name="connsiteY54" fmla="*/ 403306 h 660454"/>
                <a:gd name="connsiteX55" fmla="*/ 377775 w 630630"/>
                <a:gd name="connsiteY55" fmla="*/ 402783 h 660454"/>
                <a:gd name="connsiteX56" fmla="*/ 372288 w 630630"/>
                <a:gd name="connsiteY56" fmla="*/ 405657 h 660454"/>
                <a:gd name="connsiteX57" fmla="*/ 367063 w 630630"/>
                <a:gd name="connsiteY57" fmla="*/ 410621 h 660454"/>
                <a:gd name="connsiteX58" fmla="*/ 362099 w 630630"/>
                <a:gd name="connsiteY58" fmla="*/ 417152 h 660454"/>
                <a:gd name="connsiteX59" fmla="*/ 354784 w 630630"/>
                <a:gd name="connsiteY59" fmla="*/ 423161 h 660454"/>
                <a:gd name="connsiteX60" fmla="*/ 347208 w 630630"/>
                <a:gd name="connsiteY60" fmla="*/ 429692 h 660454"/>
                <a:gd name="connsiteX61" fmla="*/ 343550 w 630630"/>
                <a:gd name="connsiteY61" fmla="*/ 434395 h 660454"/>
                <a:gd name="connsiteX62" fmla="*/ 340937 w 630630"/>
                <a:gd name="connsiteY62" fmla="*/ 439098 h 660454"/>
                <a:gd name="connsiteX63" fmla="*/ 330749 w 630630"/>
                <a:gd name="connsiteY63" fmla="*/ 444584 h 660454"/>
                <a:gd name="connsiteX64" fmla="*/ 323433 w 630630"/>
                <a:gd name="connsiteY64" fmla="*/ 452683 h 660454"/>
                <a:gd name="connsiteX65" fmla="*/ 318992 w 630630"/>
                <a:gd name="connsiteY65" fmla="*/ 456341 h 660454"/>
                <a:gd name="connsiteX66" fmla="*/ 312461 w 630630"/>
                <a:gd name="connsiteY66" fmla="*/ 458169 h 660454"/>
                <a:gd name="connsiteX67" fmla="*/ 303317 w 630630"/>
                <a:gd name="connsiteY67" fmla="*/ 466268 h 660454"/>
                <a:gd name="connsiteX68" fmla="*/ 303578 w 630630"/>
                <a:gd name="connsiteY68" fmla="*/ 471493 h 660454"/>
                <a:gd name="connsiteX69" fmla="*/ 300443 w 630630"/>
                <a:gd name="connsiteY69" fmla="*/ 475673 h 660454"/>
                <a:gd name="connsiteX70" fmla="*/ 296002 w 630630"/>
                <a:gd name="connsiteY70" fmla="*/ 479070 h 660454"/>
                <a:gd name="connsiteX71" fmla="*/ 289732 w 630630"/>
                <a:gd name="connsiteY71" fmla="*/ 480637 h 660454"/>
                <a:gd name="connsiteX72" fmla="*/ 278236 w 630630"/>
                <a:gd name="connsiteY72" fmla="*/ 485340 h 660454"/>
                <a:gd name="connsiteX73" fmla="*/ 276146 w 630630"/>
                <a:gd name="connsiteY73" fmla="*/ 490304 h 660454"/>
                <a:gd name="connsiteX74" fmla="*/ 271444 w 630630"/>
                <a:gd name="connsiteY74" fmla="*/ 493177 h 660454"/>
                <a:gd name="connsiteX75" fmla="*/ 266219 w 630630"/>
                <a:gd name="connsiteY75" fmla="*/ 490304 h 660454"/>
                <a:gd name="connsiteX76" fmla="*/ 260732 w 630630"/>
                <a:gd name="connsiteY76" fmla="*/ 496573 h 660454"/>
                <a:gd name="connsiteX77" fmla="*/ 256291 w 630630"/>
                <a:gd name="connsiteY77" fmla="*/ 503366 h 660454"/>
                <a:gd name="connsiteX78" fmla="*/ 256030 w 630630"/>
                <a:gd name="connsiteY78" fmla="*/ 511204 h 660454"/>
                <a:gd name="connsiteX79" fmla="*/ 257597 w 630630"/>
                <a:gd name="connsiteY79" fmla="*/ 520086 h 660454"/>
                <a:gd name="connsiteX80" fmla="*/ 256291 w 630630"/>
                <a:gd name="connsiteY80" fmla="*/ 528185 h 660454"/>
                <a:gd name="connsiteX81" fmla="*/ 257075 w 630630"/>
                <a:gd name="connsiteY81" fmla="*/ 536284 h 660454"/>
                <a:gd name="connsiteX82" fmla="*/ 258904 w 630630"/>
                <a:gd name="connsiteY82" fmla="*/ 538897 h 660454"/>
                <a:gd name="connsiteX83" fmla="*/ 257858 w 630630"/>
                <a:gd name="connsiteY83" fmla="*/ 541771 h 660454"/>
                <a:gd name="connsiteX84" fmla="*/ 258642 w 630630"/>
                <a:gd name="connsiteY84" fmla="*/ 550653 h 660454"/>
                <a:gd name="connsiteX85" fmla="*/ 258642 w 630630"/>
                <a:gd name="connsiteY85" fmla="*/ 560319 h 660454"/>
                <a:gd name="connsiteX86" fmla="*/ 256814 w 630630"/>
                <a:gd name="connsiteY86" fmla="*/ 568157 h 660454"/>
                <a:gd name="connsiteX87" fmla="*/ 250544 w 630630"/>
                <a:gd name="connsiteY87" fmla="*/ 574950 h 660454"/>
                <a:gd name="connsiteX88" fmla="*/ 250021 w 630630"/>
                <a:gd name="connsiteY88" fmla="*/ 593760 h 660454"/>
                <a:gd name="connsiteX89" fmla="*/ 251588 w 630630"/>
                <a:gd name="connsiteY89" fmla="*/ 601075 h 660454"/>
                <a:gd name="connsiteX90" fmla="*/ 250021 w 630630"/>
                <a:gd name="connsiteY90" fmla="*/ 610219 h 660454"/>
                <a:gd name="connsiteX91" fmla="*/ 243751 w 630630"/>
                <a:gd name="connsiteY91" fmla="*/ 615183 h 660454"/>
                <a:gd name="connsiteX92" fmla="*/ 235913 w 630630"/>
                <a:gd name="connsiteY92" fmla="*/ 620669 h 660454"/>
                <a:gd name="connsiteX93" fmla="*/ 232517 w 630630"/>
                <a:gd name="connsiteY93" fmla="*/ 628246 h 660454"/>
                <a:gd name="connsiteX94" fmla="*/ 234868 w 630630"/>
                <a:gd name="connsiteY94" fmla="*/ 633993 h 660454"/>
                <a:gd name="connsiteX95" fmla="*/ 237742 w 630630"/>
                <a:gd name="connsiteY95" fmla="*/ 636344 h 660454"/>
                <a:gd name="connsiteX96" fmla="*/ 231210 w 630630"/>
                <a:gd name="connsiteY96" fmla="*/ 638696 h 660454"/>
                <a:gd name="connsiteX97" fmla="*/ 224679 w 630630"/>
                <a:gd name="connsiteY97" fmla="*/ 638957 h 660454"/>
                <a:gd name="connsiteX98" fmla="*/ 216319 w 630630"/>
                <a:gd name="connsiteY98" fmla="*/ 646533 h 660454"/>
                <a:gd name="connsiteX99" fmla="*/ 195419 w 630630"/>
                <a:gd name="connsiteY99" fmla="*/ 659335 h 660454"/>
                <a:gd name="connsiteX100" fmla="*/ 189149 w 630630"/>
                <a:gd name="connsiteY100" fmla="*/ 651758 h 660454"/>
                <a:gd name="connsiteX101" fmla="*/ 182617 w 630630"/>
                <a:gd name="connsiteY101" fmla="*/ 646272 h 660454"/>
                <a:gd name="connsiteX102" fmla="*/ 182356 w 630630"/>
                <a:gd name="connsiteY102" fmla="*/ 645488 h 660454"/>
                <a:gd name="connsiteX103" fmla="*/ 181050 w 630630"/>
                <a:gd name="connsiteY103" fmla="*/ 643398 h 660454"/>
                <a:gd name="connsiteX104" fmla="*/ 178959 w 630630"/>
                <a:gd name="connsiteY104" fmla="*/ 639741 h 660454"/>
                <a:gd name="connsiteX105" fmla="*/ 175563 w 630630"/>
                <a:gd name="connsiteY105" fmla="*/ 631381 h 660454"/>
                <a:gd name="connsiteX106" fmla="*/ 176347 w 630630"/>
                <a:gd name="connsiteY106" fmla="*/ 627462 h 660454"/>
                <a:gd name="connsiteX107" fmla="*/ 175563 w 630630"/>
                <a:gd name="connsiteY107" fmla="*/ 622237 h 660454"/>
                <a:gd name="connsiteX108" fmla="*/ 169816 w 630630"/>
                <a:gd name="connsiteY108" fmla="*/ 610480 h 660454"/>
                <a:gd name="connsiteX109" fmla="*/ 166942 w 630630"/>
                <a:gd name="connsiteY109" fmla="*/ 605517 h 660454"/>
                <a:gd name="connsiteX110" fmla="*/ 164852 w 630630"/>
                <a:gd name="connsiteY110" fmla="*/ 600553 h 660454"/>
                <a:gd name="connsiteX111" fmla="*/ 160411 w 630630"/>
                <a:gd name="connsiteY111" fmla="*/ 591148 h 660454"/>
                <a:gd name="connsiteX112" fmla="*/ 157014 w 630630"/>
                <a:gd name="connsiteY112" fmla="*/ 583049 h 660454"/>
                <a:gd name="connsiteX113" fmla="*/ 153618 w 630630"/>
                <a:gd name="connsiteY113" fmla="*/ 580175 h 660454"/>
                <a:gd name="connsiteX114" fmla="*/ 150483 w 630630"/>
                <a:gd name="connsiteY114" fmla="*/ 577040 h 660454"/>
                <a:gd name="connsiteX115" fmla="*/ 143952 w 630630"/>
                <a:gd name="connsiteY115" fmla="*/ 558752 h 660454"/>
                <a:gd name="connsiteX116" fmla="*/ 142384 w 630630"/>
                <a:gd name="connsiteY116" fmla="*/ 552482 h 660454"/>
                <a:gd name="connsiteX117" fmla="*/ 141339 w 630630"/>
                <a:gd name="connsiteY117" fmla="*/ 542554 h 660454"/>
                <a:gd name="connsiteX118" fmla="*/ 135592 w 630630"/>
                <a:gd name="connsiteY118" fmla="*/ 534194 h 660454"/>
                <a:gd name="connsiteX119" fmla="*/ 133762 w 630630"/>
                <a:gd name="connsiteY119" fmla="*/ 528185 h 660454"/>
                <a:gd name="connsiteX120" fmla="*/ 132195 w 630630"/>
                <a:gd name="connsiteY120" fmla="*/ 523483 h 660454"/>
                <a:gd name="connsiteX121" fmla="*/ 129583 w 630630"/>
                <a:gd name="connsiteY121" fmla="*/ 519042 h 660454"/>
                <a:gd name="connsiteX122" fmla="*/ 128799 w 630630"/>
                <a:gd name="connsiteY122" fmla="*/ 515123 h 660454"/>
                <a:gd name="connsiteX123" fmla="*/ 123574 w 630630"/>
                <a:gd name="connsiteY123" fmla="*/ 507807 h 660454"/>
                <a:gd name="connsiteX124" fmla="*/ 120961 w 630630"/>
                <a:gd name="connsiteY124" fmla="*/ 497357 h 660454"/>
                <a:gd name="connsiteX125" fmla="*/ 112079 w 630630"/>
                <a:gd name="connsiteY125" fmla="*/ 488213 h 660454"/>
                <a:gd name="connsiteX126" fmla="*/ 110511 w 630630"/>
                <a:gd name="connsiteY126" fmla="*/ 483511 h 660454"/>
                <a:gd name="connsiteX127" fmla="*/ 109727 w 630630"/>
                <a:gd name="connsiteY127" fmla="*/ 478547 h 660454"/>
                <a:gd name="connsiteX128" fmla="*/ 108682 w 630630"/>
                <a:gd name="connsiteY128" fmla="*/ 472538 h 660454"/>
                <a:gd name="connsiteX129" fmla="*/ 107898 w 630630"/>
                <a:gd name="connsiteY129" fmla="*/ 466791 h 660454"/>
                <a:gd name="connsiteX130" fmla="*/ 105286 w 630630"/>
                <a:gd name="connsiteY130" fmla="*/ 453205 h 660454"/>
                <a:gd name="connsiteX131" fmla="*/ 102935 w 630630"/>
                <a:gd name="connsiteY131" fmla="*/ 448764 h 660454"/>
                <a:gd name="connsiteX132" fmla="*/ 102673 w 630630"/>
                <a:gd name="connsiteY132" fmla="*/ 443016 h 660454"/>
                <a:gd name="connsiteX133" fmla="*/ 102673 w 630630"/>
                <a:gd name="connsiteY133" fmla="*/ 428647 h 660454"/>
                <a:gd name="connsiteX134" fmla="*/ 101628 w 630630"/>
                <a:gd name="connsiteY134" fmla="*/ 418197 h 660454"/>
                <a:gd name="connsiteX135" fmla="*/ 97187 w 630630"/>
                <a:gd name="connsiteY135" fmla="*/ 405657 h 660454"/>
                <a:gd name="connsiteX136" fmla="*/ 99799 w 630630"/>
                <a:gd name="connsiteY136" fmla="*/ 392072 h 660454"/>
                <a:gd name="connsiteX137" fmla="*/ 99799 w 630630"/>
                <a:gd name="connsiteY137" fmla="*/ 377964 h 660454"/>
                <a:gd name="connsiteX138" fmla="*/ 97187 w 630630"/>
                <a:gd name="connsiteY138" fmla="*/ 365685 h 660454"/>
                <a:gd name="connsiteX139" fmla="*/ 101628 w 630630"/>
                <a:gd name="connsiteY139" fmla="*/ 362289 h 660454"/>
                <a:gd name="connsiteX140" fmla="*/ 101105 w 630630"/>
                <a:gd name="connsiteY140" fmla="*/ 360721 h 660454"/>
                <a:gd name="connsiteX141" fmla="*/ 91962 w 630630"/>
                <a:gd name="connsiteY141" fmla="*/ 356541 h 660454"/>
                <a:gd name="connsiteX142" fmla="*/ 98754 w 630630"/>
                <a:gd name="connsiteY142" fmla="*/ 348704 h 660454"/>
                <a:gd name="connsiteX143" fmla="*/ 93007 w 630630"/>
                <a:gd name="connsiteY143" fmla="*/ 347397 h 660454"/>
                <a:gd name="connsiteX144" fmla="*/ 85169 w 630630"/>
                <a:gd name="connsiteY144" fmla="*/ 348965 h 660454"/>
                <a:gd name="connsiteX145" fmla="*/ 84647 w 630630"/>
                <a:gd name="connsiteY145" fmla="*/ 357848 h 660454"/>
                <a:gd name="connsiteX146" fmla="*/ 81250 w 630630"/>
                <a:gd name="connsiteY146" fmla="*/ 372217 h 660454"/>
                <a:gd name="connsiteX147" fmla="*/ 66620 w 630630"/>
                <a:gd name="connsiteY147" fmla="*/ 378748 h 660454"/>
                <a:gd name="connsiteX148" fmla="*/ 52773 w 630630"/>
                <a:gd name="connsiteY148" fmla="*/ 380315 h 660454"/>
                <a:gd name="connsiteX149" fmla="*/ 38143 w 630630"/>
                <a:gd name="connsiteY149" fmla="*/ 371433 h 660454"/>
                <a:gd name="connsiteX150" fmla="*/ 28216 w 630630"/>
                <a:gd name="connsiteY150" fmla="*/ 360721 h 660454"/>
                <a:gd name="connsiteX151" fmla="*/ 17504 w 630630"/>
                <a:gd name="connsiteY151" fmla="*/ 350794 h 660454"/>
                <a:gd name="connsiteX152" fmla="*/ 16459 w 630630"/>
                <a:gd name="connsiteY152" fmla="*/ 346091 h 660454"/>
                <a:gd name="connsiteX153" fmla="*/ 21423 w 630630"/>
                <a:gd name="connsiteY153" fmla="*/ 344785 h 660454"/>
                <a:gd name="connsiteX154" fmla="*/ 34747 w 630630"/>
                <a:gd name="connsiteY154" fmla="*/ 344262 h 660454"/>
                <a:gd name="connsiteX155" fmla="*/ 44413 w 630630"/>
                <a:gd name="connsiteY155" fmla="*/ 335119 h 660454"/>
                <a:gd name="connsiteX156" fmla="*/ 47548 w 630630"/>
                <a:gd name="connsiteY156" fmla="*/ 330155 h 660454"/>
                <a:gd name="connsiteX157" fmla="*/ 33441 w 630630"/>
                <a:gd name="connsiteY157" fmla="*/ 334857 h 660454"/>
                <a:gd name="connsiteX158" fmla="*/ 22991 w 630630"/>
                <a:gd name="connsiteY158" fmla="*/ 336947 h 660454"/>
                <a:gd name="connsiteX159" fmla="*/ 15414 w 630630"/>
                <a:gd name="connsiteY159" fmla="*/ 331200 h 660454"/>
                <a:gd name="connsiteX160" fmla="*/ 8883 w 630630"/>
                <a:gd name="connsiteY160" fmla="*/ 325975 h 660454"/>
                <a:gd name="connsiteX161" fmla="*/ 5487 w 630630"/>
                <a:gd name="connsiteY161" fmla="*/ 320750 h 660454"/>
                <a:gd name="connsiteX162" fmla="*/ 4441 w 630630"/>
                <a:gd name="connsiteY162" fmla="*/ 315525 h 660454"/>
                <a:gd name="connsiteX163" fmla="*/ 1306 w 630630"/>
                <a:gd name="connsiteY163" fmla="*/ 313957 h 660454"/>
                <a:gd name="connsiteX164" fmla="*/ 0 w 630630"/>
                <a:gd name="connsiteY164" fmla="*/ 312651 h 660454"/>
                <a:gd name="connsiteX165" fmla="*/ 7315 w 630630"/>
                <a:gd name="connsiteY165" fmla="*/ 308993 h 660454"/>
                <a:gd name="connsiteX166" fmla="*/ 11234 w 630630"/>
                <a:gd name="connsiteY166" fmla="*/ 303768 h 660454"/>
                <a:gd name="connsiteX167" fmla="*/ 35792 w 630630"/>
                <a:gd name="connsiteY167" fmla="*/ 305074 h 660454"/>
                <a:gd name="connsiteX168" fmla="*/ 48332 w 630630"/>
                <a:gd name="connsiteY168" fmla="*/ 299327 h 660454"/>
                <a:gd name="connsiteX169" fmla="*/ 59566 w 630630"/>
                <a:gd name="connsiteY169" fmla="*/ 301939 h 660454"/>
                <a:gd name="connsiteX170" fmla="*/ 55125 w 630630"/>
                <a:gd name="connsiteY170" fmla="*/ 272679 h 660454"/>
                <a:gd name="connsiteX171" fmla="*/ 43629 w 630630"/>
                <a:gd name="connsiteY171" fmla="*/ 267193 h 660454"/>
                <a:gd name="connsiteX172" fmla="*/ 40756 w 630630"/>
                <a:gd name="connsiteY172" fmla="*/ 252824 h 660454"/>
                <a:gd name="connsiteX173" fmla="*/ 28216 w 630630"/>
                <a:gd name="connsiteY173" fmla="*/ 246031 h 660454"/>
                <a:gd name="connsiteX174" fmla="*/ 44413 w 630630"/>
                <a:gd name="connsiteY174" fmla="*/ 219644 h 660454"/>
                <a:gd name="connsiteX175" fmla="*/ 54603 w 630630"/>
                <a:gd name="connsiteY175" fmla="*/ 222779 h 660454"/>
                <a:gd name="connsiteX176" fmla="*/ 71323 w 630630"/>
                <a:gd name="connsiteY176" fmla="*/ 220689 h 660454"/>
                <a:gd name="connsiteX177" fmla="*/ 86214 w 630630"/>
                <a:gd name="connsiteY177" fmla="*/ 205014 h 660454"/>
                <a:gd name="connsiteX178" fmla="*/ 97971 w 630630"/>
                <a:gd name="connsiteY178" fmla="*/ 195348 h 660454"/>
                <a:gd name="connsiteX179" fmla="*/ 110249 w 630630"/>
                <a:gd name="connsiteY179" fmla="*/ 175754 h 660454"/>
                <a:gd name="connsiteX180" fmla="*/ 120961 w 630630"/>
                <a:gd name="connsiteY180" fmla="*/ 166871 h 660454"/>
                <a:gd name="connsiteX181" fmla="*/ 124358 w 630630"/>
                <a:gd name="connsiteY181" fmla="*/ 159033 h 660454"/>
                <a:gd name="connsiteX182" fmla="*/ 134285 w 630630"/>
                <a:gd name="connsiteY182" fmla="*/ 149367 h 660454"/>
                <a:gd name="connsiteX183" fmla="*/ 137420 w 630630"/>
                <a:gd name="connsiteY183" fmla="*/ 129512 h 660454"/>
                <a:gd name="connsiteX184" fmla="*/ 148654 w 630630"/>
                <a:gd name="connsiteY184" fmla="*/ 120890 h 660454"/>
                <a:gd name="connsiteX185" fmla="*/ 153096 w 630630"/>
                <a:gd name="connsiteY185" fmla="*/ 115404 h 660454"/>
                <a:gd name="connsiteX186" fmla="*/ 144212 w 630630"/>
                <a:gd name="connsiteY186" fmla="*/ 110962 h 660454"/>
                <a:gd name="connsiteX187" fmla="*/ 130105 w 630630"/>
                <a:gd name="connsiteY187" fmla="*/ 98161 h 660454"/>
                <a:gd name="connsiteX188" fmla="*/ 129321 w 630630"/>
                <a:gd name="connsiteY188" fmla="*/ 86666 h 660454"/>
                <a:gd name="connsiteX189" fmla="*/ 126186 w 630630"/>
                <a:gd name="connsiteY189" fmla="*/ 83008 h 660454"/>
                <a:gd name="connsiteX190" fmla="*/ 130105 w 630630"/>
                <a:gd name="connsiteY190" fmla="*/ 75432 h 660454"/>
                <a:gd name="connsiteX191" fmla="*/ 123051 w 630630"/>
                <a:gd name="connsiteY191" fmla="*/ 63937 h 660454"/>
                <a:gd name="connsiteX192" fmla="*/ 134285 w 630630"/>
                <a:gd name="connsiteY192" fmla="*/ 48523 h 660454"/>
                <a:gd name="connsiteX193" fmla="*/ 126709 w 630630"/>
                <a:gd name="connsiteY193" fmla="*/ 33370 h 660454"/>
                <a:gd name="connsiteX194" fmla="*/ 116258 w 630630"/>
                <a:gd name="connsiteY194" fmla="*/ 31280 h 660454"/>
                <a:gd name="connsiteX195" fmla="*/ 102412 w 630630"/>
                <a:gd name="connsiteY195" fmla="*/ 19524 h 660454"/>
                <a:gd name="connsiteX196" fmla="*/ 114430 w 630630"/>
                <a:gd name="connsiteY196" fmla="*/ 3326 h 660454"/>
                <a:gd name="connsiteX197" fmla="*/ 129060 w 630630"/>
                <a:gd name="connsiteY197" fmla="*/ 713 h 660454"/>
                <a:gd name="connsiteX198" fmla="*/ 135330 w 630630"/>
                <a:gd name="connsiteY198" fmla="*/ 452 h 660454"/>
                <a:gd name="connsiteX199" fmla="*/ 152312 w 630630"/>
                <a:gd name="connsiteY199" fmla="*/ 975 h 660454"/>
                <a:gd name="connsiteX200" fmla="*/ 168509 w 630630"/>
                <a:gd name="connsiteY200" fmla="*/ 14560 h 660454"/>
                <a:gd name="connsiteX201" fmla="*/ 171383 w 630630"/>
                <a:gd name="connsiteY201" fmla="*/ 28929 h 660454"/>
                <a:gd name="connsiteX202" fmla="*/ 181572 w 630630"/>
                <a:gd name="connsiteY202" fmla="*/ 28406 h 660454"/>
                <a:gd name="connsiteX203" fmla="*/ 190455 w 630630"/>
                <a:gd name="connsiteY203" fmla="*/ 36505 h 660454"/>
                <a:gd name="connsiteX204" fmla="*/ 212139 w 630630"/>
                <a:gd name="connsiteY204" fmla="*/ 34415 h 660454"/>
                <a:gd name="connsiteX205" fmla="*/ 228859 w 630630"/>
                <a:gd name="connsiteY205" fmla="*/ 25010 h 660454"/>
                <a:gd name="connsiteX206" fmla="*/ 243751 w 630630"/>
                <a:gd name="connsiteY206" fmla="*/ 27622 h 660454"/>
                <a:gd name="connsiteX207" fmla="*/ 256030 w 630630"/>
                <a:gd name="connsiteY207" fmla="*/ 38334 h 660454"/>
                <a:gd name="connsiteX208" fmla="*/ 262300 w 630630"/>
                <a:gd name="connsiteY208" fmla="*/ 40163 h 660454"/>
                <a:gd name="connsiteX209" fmla="*/ 248454 w 630630"/>
                <a:gd name="connsiteY209" fmla="*/ 63937 h 660454"/>
                <a:gd name="connsiteX210" fmla="*/ 236958 w 630630"/>
                <a:gd name="connsiteY210" fmla="*/ 73342 h 660454"/>
                <a:gd name="connsiteX211" fmla="*/ 231472 w 630630"/>
                <a:gd name="connsiteY211" fmla="*/ 74909 h 660454"/>
                <a:gd name="connsiteX212" fmla="*/ 233039 w 630630"/>
                <a:gd name="connsiteY212" fmla="*/ 81963 h 660454"/>
                <a:gd name="connsiteX213" fmla="*/ 233039 w 630630"/>
                <a:gd name="connsiteY213" fmla="*/ 89278 h 660454"/>
                <a:gd name="connsiteX214" fmla="*/ 244012 w 630630"/>
                <a:gd name="connsiteY214" fmla="*/ 104431 h 660454"/>
                <a:gd name="connsiteX215" fmla="*/ 232517 w 630630"/>
                <a:gd name="connsiteY215" fmla="*/ 112269 h 660454"/>
                <a:gd name="connsiteX216" fmla="*/ 223634 w 630630"/>
                <a:gd name="connsiteY216" fmla="*/ 107044 h 660454"/>
                <a:gd name="connsiteX217" fmla="*/ 221806 w 630630"/>
                <a:gd name="connsiteY217" fmla="*/ 116971 h 660454"/>
                <a:gd name="connsiteX218" fmla="*/ 228337 w 630630"/>
                <a:gd name="connsiteY218" fmla="*/ 124809 h 660454"/>
                <a:gd name="connsiteX219" fmla="*/ 230427 w 630630"/>
                <a:gd name="connsiteY219" fmla="*/ 137610 h 660454"/>
                <a:gd name="connsiteX220" fmla="*/ 237742 w 630630"/>
                <a:gd name="connsiteY220" fmla="*/ 136827 h 660454"/>
                <a:gd name="connsiteX221" fmla="*/ 244273 w 630630"/>
                <a:gd name="connsiteY221" fmla="*/ 146754 h 660454"/>
                <a:gd name="connsiteX222" fmla="*/ 259165 w 630630"/>
                <a:gd name="connsiteY222" fmla="*/ 151979 h 660454"/>
                <a:gd name="connsiteX223" fmla="*/ 262823 w 630630"/>
                <a:gd name="connsiteY223" fmla="*/ 157727 h 660454"/>
                <a:gd name="connsiteX224" fmla="*/ 273011 w 630630"/>
                <a:gd name="connsiteY224" fmla="*/ 162430 h 660454"/>
                <a:gd name="connsiteX225" fmla="*/ 275624 w 630630"/>
                <a:gd name="connsiteY225" fmla="*/ 165042 h 660454"/>
                <a:gd name="connsiteX226" fmla="*/ 275624 w 630630"/>
                <a:gd name="connsiteY226" fmla="*/ 165042 h 660454"/>
                <a:gd name="connsiteX227" fmla="*/ 262823 w 630630"/>
                <a:gd name="connsiteY227" fmla="*/ 178105 h 660454"/>
                <a:gd name="connsiteX228" fmla="*/ 259165 w 630630"/>
                <a:gd name="connsiteY228" fmla="*/ 189339 h 660454"/>
                <a:gd name="connsiteX229" fmla="*/ 259165 w 630630"/>
                <a:gd name="connsiteY229" fmla="*/ 201356 h 660454"/>
                <a:gd name="connsiteX230" fmla="*/ 275624 w 630630"/>
                <a:gd name="connsiteY230" fmla="*/ 205536 h 660454"/>
                <a:gd name="connsiteX231" fmla="*/ 295479 w 630630"/>
                <a:gd name="connsiteY231" fmla="*/ 220689 h 660454"/>
                <a:gd name="connsiteX232" fmla="*/ 305668 w 630630"/>
                <a:gd name="connsiteY232" fmla="*/ 220689 h 660454"/>
                <a:gd name="connsiteX233" fmla="*/ 314028 w 630630"/>
                <a:gd name="connsiteY233" fmla="*/ 224869 h 660454"/>
                <a:gd name="connsiteX234" fmla="*/ 320821 w 630630"/>
                <a:gd name="connsiteY234" fmla="*/ 229572 h 660454"/>
                <a:gd name="connsiteX235" fmla="*/ 329703 w 630630"/>
                <a:gd name="connsiteY235" fmla="*/ 232184 h 660454"/>
                <a:gd name="connsiteX236" fmla="*/ 334668 w 630630"/>
                <a:gd name="connsiteY236" fmla="*/ 229833 h 660454"/>
                <a:gd name="connsiteX237" fmla="*/ 340937 w 630630"/>
                <a:gd name="connsiteY237" fmla="*/ 230878 h 660454"/>
                <a:gd name="connsiteX238" fmla="*/ 345902 w 630630"/>
                <a:gd name="connsiteY238" fmla="*/ 228788 h 660454"/>
                <a:gd name="connsiteX239" fmla="*/ 355306 w 630630"/>
                <a:gd name="connsiteY239" fmla="*/ 232446 h 660454"/>
                <a:gd name="connsiteX240" fmla="*/ 359225 w 630630"/>
                <a:gd name="connsiteY240" fmla="*/ 240806 h 660454"/>
                <a:gd name="connsiteX241" fmla="*/ 371243 w 630630"/>
                <a:gd name="connsiteY241" fmla="*/ 244986 h 660454"/>
                <a:gd name="connsiteX242" fmla="*/ 378819 w 630630"/>
                <a:gd name="connsiteY242" fmla="*/ 244986 h 660454"/>
                <a:gd name="connsiteX243" fmla="*/ 384306 w 630630"/>
                <a:gd name="connsiteY243" fmla="*/ 249688 h 660454"/>
                <a:gd name="connsiteX244" fmla="*/ 396323 w 630630"/>
                <a:gd name="connsiteY244" fmla="*/ 250733 h 660454"/>
                <a:gd name="connsiteX245" fmla="*/ 403378 w 630630"/>
                <a:gd name="connsiteY245" fmla="*/ 253607 h 660454"/>
                <a:gd name="connsiteX246" fmla="*/ 406773 w 630630"/>
                <a:gd name="connsiteY246" fmla="*/ 251256 h 660454"/>
                <a:gd name="connsiteX247" fmla="*/ 415917 w 630630"/>
                <a:gd name="connsiteY247" fmla="*/ 255175 h 660454"/>
                <a:gd name="connsiteX248" fmla="*/ 431593 w 630630"/>
                <a:gd name="connsiteY248" fmla="*/ 249688 h 660454"/>
                <a:gd name="connsiteX249" fmla="*/ 429242 w 630630"/>
                <a:gd name="connsiteY249" fmla="*/ 237148 h 660454"/>
                <a:gd name="connsiteX250" fmla="*/ 431593 w 630630"/>
                <a:gd name="connsiteY250" fmla="*/ 218861 h 660454"/>
                <a:gd name="connsiteX251" fmla="*/ 433160 w 630630"/>
                <a:gd name="connsiteY251" fmla="*/ 218077 h 660454"/>
                <a:gd name="connsiteX252" fmla="*/ 442304 w 630630"/>
                <a:gd name="connsiteY252" fmla="*/ 214680 h 660454"/>
                <a:gd name="connsiteX253" fmla="*/ 447268 w 630630"/>
                <a:gd name="connsiteY253" fmla="*/ 230878 h 660454"/>
                <a:gd name="connsiteX254" fmla="*/ 449620 w 630630"/>
                <a:gd name="connsiteY254" fmla="*/ 242112 h 660454"/>
                <a:gd name="connsiteX255" fmla="*/ 464773 w 630630"/>
                <a:gd name="connsiteY255" fmla="*/ 245247 h 660454"/>
                <a:gd name="connsiteX256" fmla="*/ 476268 w 630630"/>
                <a:gd name="connsiteY256" fmla="*/ 242896 h 660454"/>
                <a:gd name="connsiteX257" fmla="*/ 483844 w 630630"/>
                <a:gd name="connsiteY257" fmla="*/ 244725 h 660454"/>
                <a:gd name="connsiteX258" fmla="*/ 514149 w 630630"/>
                <a:gd name="connsiteY258" fmla="*/ 244725 h 660454"/>
                <a:gd name="connsiteX259" fmla="*/ 515717 w 630630"/>
                <a:gd name="connsiteY259" fmla="*/ 238716 h 660454"/>
                <a:gd name="connsiteX260" fmla="*/ 517546 w 630630"/>
                <a:gd name="connsiteY260" fmla="*/ 234013 h 660454"/>
                <a:gd name="connsiteX261" fmla="*/ 505789 w 630630"/>
                <a:gd name="connsiteY261" fmla="*/ 227221 h 660454"/>
                <a:gd name="connsiteX262" fmla="*/ 506312 w 630630"/>
                <a:gd name="connsiteY262" fmla="*/ 219122 h 660454"/>
                <a:gd name="connsiteX263" fmla="*/ 515194 w 630630"/>
                <a:gd name="connsiteY263" fmla="*/ 221212 h 660454"/>
                <a:gd name="connsiteX264" fmla="*/ 532960 w 630630"/>
                <a:gd name="connsiteY264" fmla="*/ 213113 h 660454"/>
                <a:gd name="connsiteX265" fmla="*/ 544978 w 630630"/>
                <a:gd name="connsiteY265" fmla="*/ 200834 h 660454"/>
                <a:gd name="connsiteX266" fmla="*/ 559085 w 630630"/>
                <a:gd name="connsiteY266" fmla="*/ 196654 h 660454"/>
                <a:gd name="connsiteX267" fmla="*/ 571887 w 630630"/>
                <a:gd name="connsiteY267" fmla="*/ 186204 h 660454"/>
                <a:gd name="connsiteX268" fmla="*/ 585733 w 630630"/>
                <a:gd name="connsiteY268" fmla="*/ 192735 h 660454"/>
                <a:gd name="connsiteX269" fmla="*/ 594616 w 630630"/>
                <a:gd name="connsiteY269" fmla="*/ 189600 h 660454"/>
                <a:gd name="connsiteX270" fmla="*/ 605066 w 630630"/>
                <a:gd name="connsiteY270" fmla="*/ 183852 h 660454"/>
                <a:gd name="connsiteX271" fmla="*/ 608724 w 630630"/>
                <a:gd name="connsiteY271" fmla="*/ 188294 h 660454"/>
                <a:gd name="connsiteX272" fmla="*/ 605850 w 630630"/>
                <a:gd name="connsiteY272" fmla="*/ 194825 h 660454"/>
                <a:gd name="connsiteX273" fmla="*/ 613165 w 630630"/>
                <a:gd name="connsiteY273" fmla="*/ 194564 h 660454"/>
                <a:gd name="connsiteX274" fmla="*/ 612120 w 630630"/>
                <a:gd name="connsiteY274" fmla="*/ 202663 h 660454"/>
                <a:gd name="connsiteX275" fmla="*/ 612120 w 630630"/>
                <a:gd name="connsiteY275" fmla="*/ 207104 h 660454"/>
                <a:gd name="connsiteX276" fmla="*/ 624660 w 630630"/>
                <a:gd name="connsiteY276" fmla="*/ 209194 h 660454"/>
                <a:gd name="connsiteX277" fmla="*/ 630146 w 630630"/>
                <a:gd name="connsiteY277" fmla="*/ 211545 h 660454"/>
                <a:gd name="connsiteX278" fmla="*/ 622309 w 630630"/>
                <a:gd name="connsiteY278" fmla="*/ 223563 h 660454"/>
                <a:gd name="connsiteX279" fmla="*/ 624138 w 630630"/>
                <a:gd name="connsiteY279" fmla="*/ 234797 h 66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630630" h="660454">
                  <a:moveTo>
                    <a:pt x="624138" y="234797"/>
                  </a:moveTo>
                  <a:cubicBezTo>
                    <a:pt x="626489" y="240022"/>
                    <a:pt x="617607" y="234274"/>
                    <a:pt x="614994" y="231923"/>
                  </a:cubicBezTo>
                  <a:cubicBezTo>
                    <a:pt x="612381" y="229572"/>
                    <a:pt x="590436" y="244202"/>
                    <a:pt x="584688" y="247076"/>
                  </a:cubicBezTo>
                  <a:cubicBezTo>
                    <a:pt x="579202" y="249950"/>
                    <a:pt x="583120" y="255958"/>
                    <a:pt x="583120" y="260139"/>
                  </a:cubicBezTo>
                  <a:cubicBezTo>
                    <a:pt x="583120" y="264319"/>
                    <a:pt x="577112" y="268499"/>
                    <a:pt x="572932" y="272679"/>
                  </a:cubicBezTo>
                  <a:cubicBezTo>
                    <a:pt x="568751" y="276859"/>
                    <a:pt x="571103" y="278165"/>
                    <a:pt x="572670" y="281300"/>
                  </a:cubicBezTo>
                  <a:cubicBezTo>
                    <a:pt x="574238" y="284435"/>
                    <a:pt x="569797" y="290705"/>
                    <a:pt x="567707" y="293840"/>
                  </a:cubicBezTo>
                  <a:cubicBezTo>
                    <a:pt x="565617" y="296975"/>
                    <a:pt x="563788" y="304813"/>
                    <a:pt x="562220" y="308732"/>
                  </a:cubicBezTo>
                  <a:cubicBezTo>
                    <a:pt x="560653" y="312651"/>
                    <a:pt x="548113" y="307948"/>
                    <a:pt x="544194" y="308209"/>
                  </a:cubicBezTo>
                  <a:cubicBezTo>
                    <a:pt x="540275" y="308471"/>
                    <a:pt x="544455" y="320488"/>
                    <a:pt x="544194" y="325452"/>
                  </a:cubicBezTo>
                  <a:cubicBezTo>
                    <a:pt x="543932" y="330416"/>
                    <a:pt x="540536" y="329371"/>
                    <a:pt x="538446" y="331200"/>
                  </a:cubicBezTo>
                  <a:cubicBezTo>
                    <a:pt x="536356" y="333028"/>
                    <a:pt x="537662" y="340866"/>
                    <a:pt x="538707" y="348181"/>
                  </a:cubicBezTo>
                  <a:cubicBezTo>
                    <a:pt x="540013" y="355496"/>
                    <a:pt x="527212" y="352361"/>
                    <a:pt x="527212" y="352361"/>
                  </a:cubicBezTo>
                  <a:cubicBezTo>
                    <a:pt x="526167" y="345046"/>
                    <a:pt x="524861" y="337992"/>
                    <a:pt x="523555" y="336686"/>
                  </a:cubicBezTo>
                  <a:cubicBezTo>
                    <a:pt x="520681" y="333812"/>
                    <a:pt x="520158" y="314479"/>
                    <a:pt x="516500" y="313957"/>
                  </a:cubicBezTo>
                  <a:cubicBezTo>
                    <a:pt x="512843" y="313434"/>
                    <a:pt x="509708" y="328326"/>
                    <a:pt x="506573" y="331722"/>
                  </a:cubicBezTo>
                  <a:cubicBezTo>
                    <a:pt x="503438" y="335119"/>
                    <a:pt x="496646" y="317615"/>
                    <a:pt x="496384" y="312912"/>
                  </a:cubicBezTo>
                  <a:cubicBezTo>
                    <a:pt x="496123" y="308471"/>
                    <a:pt x="509447" y="304552"/>
                    <a:pt x="510231" y="302462"/>
                  </a:cubicBezTo>
                  <a:cubicBezTo>
                    <a:pt x="511015" y="300372"/>
                    <a:pt x="515978" y="297237"/>
                    <a:pt x="516500" y="294885"/>
                  </a:cubicBezTo>
                  <a:cubicBezTo>
                    <a:pt x="516762" y="292534"/>
                    <a:pt x="519113" y="290967"/>
                    <a:pt x="522771" y="287831"/>
                  </a:cubicBezTo>
                  <a:cubicBezTo>
                    <a:pt x="526428" y="284696"/>
                    <a:pt x="517546" y="282084"/>
                    <a:pt x="515456" y="280516"/>
                  </a:cubicBezTo>
                  <a:cubicBezTo>
                    <a:pt x="513366" y="278949"/>
                    <a:pt x="506573" y="281300"/>
                    <a:pt x="503438" y="281823"/>
                  </a:cubicBezTo>
                  <a:cubicBezTo>
                    <a:pt x="500303" y="282345"/>
                    <a:pt x="498997" y="280255"/>
                    <a:pt x="496384" y="279210"/>
                  </a:cubicBezTo>
                  <a:cubicBezTo>
                    <a:pt x="493771" y="277904"/>
                    <a:pt x="483583" y="282345"/>
                    <a:pt x="480186" y="282345"/>
                  </a:cubicBezTo>
                  <a:cubicBezTo>
                    <a:pt x="476790" y="282606"/>
                    <a:pt x="471826" y="280778"/>
                    <a:pt x="468691" y="278688"/>
                  </a:cubicBezTo>
                  <a:cubicBezTo>
                    <a:pt x="465556" y="276598"/>
                    <a:pt x="467907" y="272156"/>
                    <a:pt x="468168" y="264319"/>
                  </a:cubicBezTo>
                  <a:cubicBezTo>
                    <a:pt x="468430" y="256220"/>
                    <a:pt x="459024" y="261184"/>
                    <a:pt x="456412" y="261445"/>
                  </a:cubicBezTo>
                  <a:cubicBezTo>
                    <a:pt x="453799" y="261706"/>
                    <a:pt x="451971" y="255958"/>
                    <a:pt x="450926" y="253607"/>
                  </a:cubicBezTo>
                  <a:cubicBezTo>
                    <a:pt x="449620" y="251256"/>
                    <a:pt x="448574" y="254130"/>
                    <a:pt x="447791" y="256220"/>
                  </a:cubicBezTo>
                  <a:cubicBezTo>
                    <a:pt x="447007" y="258310"/>
                    <a:pt x="441260" y="252301"/>
                    <a:pt x="438908" y="250995"/>
                  </a:cubicBezTo>
                  <a:cubicBezTo>
                    <a:pt x="436295" y="249688"/>
                    <a:pt x="436295" y="253085"/>
                    <a:pt x="436295" y="255958"/>
                  </a:cubicBezTo>
                  <a:cubicBezTo>
                    <a:pt x="436295" y="258832"/>
                    <a:pt x="432116" y="259094"/>
                    <a:pt x="431332" y="263012"/>
                  </a:cubicBezTo>
                  <a:cubicBezTo>
                    <a:pt x="430286" y="266931"/>
                    <a:pt x="436818" y="272156"/>
                    <a:pt x="446223" y="275553"/>
                  </a:cubicBezTo>
                  <a:cubicBezTo>
                    <a:pt x="455629" y="278949"/>
                    <a:pt x="442304" y="281039"/>
                    <a:pt x="439953" y="282345"/>
                  </a:cubicBezTo>
                  <a:cubicBezTo>
                    <a:pt x="437602" y="283390"/>
                    <a:pt x="432638" y="287831"/>
                    <a:pt x="431332" y="292273"/>
                  </a:cubicBezTo>
                  <a:cubicBezTo>
                    <a:pt x="430026" y="296714"/>
                    <a:pt x="436557" y="299849"/>
                    <a:pt x="441521" y="300894"/>
                  </a:cubicBezTo>
                  <a:cubicBezTo>
                    <a:pt x="446485" y="301939"/>
                    <a:pt x="441782" y="311606"/>
                    <a:pt x="441521" y="314741"/>
                  </a:cubicBezTo>
                  <a:cubicBezTo>
                    <a:pt x="441260" y="317876"/>
                    <a:pt x="446485" y="324407"/>
                    <a:pt x="448052" y="326497"/>
                  </a:cubicBezTo>
                  <a:cubicBezTo>
                    <a:pt x="449620" y="328587"/>
                    <a:pt x="448836" y="332767"/>
                    <a:pt x="449358" y="336163"/>
                  </a:cubicBezTo>
                  <a:cubicBezTo>
                    <a:pt x="449620" y="339821"/>
                    <a:pt x="450404" y="345830"/>
                    <a:pt x="451448" y="349749"/>
                  </a:cubicBezTo>
                  <a:cubicBezTo>
                    <a:pt x="452232" y="351839"/>
                    <a:pt x="451971" y="357848"/>
                    <a:pt x="451448" y="362550"/>
                  </a:cubicBezTo>
                  <a:cubicBezTo>
                    <a:pt x="451187" y="362811"/>
                    <a:pt x="450664" y="363073"/>
                    <a:pt x="450142" y="363334"/>
                  </a:cubicBezTo>
                  <a:cubicBezTo>
                    <a:pt x="446746" y="364901"/>
                    <a:pt x="445962" y="360199"/>
                    <a:pt x="445178" y="358109"/>
                  </a:cubicBezTo>
                  <a:cubicBezTo>
                    <a:pt x="444133" y="354974"/>
                    <a:pt x="442566" y="355758"/>
                    <a:pt x="441260" y="358370"/>
                  </a:cubicBezTo>
                  <a:cubicBezTo>
                    <a:pt x="440214" y="360199"/>
                    <a:pt x="439692" y="363595"/>
                    <a:pt x="437079" y="363073"/>
                  </a:cubicBezTo>
                  <a:cubicBezTo>
                    <a:pt x="434728" y="362550"/>
                    <a:pt x="432638" y="360721"/>
                    <a:pt x="432116" y="358370"/>
                  </a:cubicBezTo>
                  <a:cubicBezTo>
                    <a:pt x="431593" y="355496"/>
                    <a:pt x="432116" y="352361"/>
                    <a:pt x="429764" y="349749"/>
                  </a:cubicBezTo>
                  <a:cubicBezTo>
                    <a:pt x="427413" y="347136"/>
                    <a:pt x="425845" y="349226"/>
                    <a:pt x="426107" y="351839"/>
                  </a:cubicBezTo>
                  <a:cubicBezTo>
                    <a:pt x="426368" y="354713"/>
                    <a:pt x="427413" y="357848"/>
                    <a:pt x="424278" y="359676"/>
                  </a:cubicBezTo>
                  <a:cubicBezTo>
                    <a:pt x="421666" y="361244"/>
                    <a:pt x="418269" y="361505"/>
                    <a:pt x="415395" y="362028"/>
                  </a:cubicBezTo>
                  <a:cubicBezTo>
                    <a:pt x="412782" y="362550"/>
                    <a:pt x="409909" y="363073"/>
                    <a:pt x="407557" y="364640"/>
                  </a:cubicBezTo>
                  <a:cubicBezTo>
                    <a:pt x="404945" y="366469"/>
                    <a:pt x="404422" y="369343"/>
                    <a:pt x="404684" y="372478"/>
                  </a:cubicBezTo>
                  <a:cubicBezTo>
                    <a:pt x="405206" y="379270"/>
                    <a:pt x="407557" y="388153"/>
                    <a:pt x="402071" y="393639"/>
                  </a:cubicBezTo>
                  <a:cubicBezTo>
                    <a:pt x="399459" y="396252"/>
                    <a:pt x="395540" y="397558"/>
                    <a:pt x="392404" y="399387"/>
                  </a:cubicBezTo>
                  <a:cubicBezTo>
                    <a:pt x="390315" y="400693"/>
                    <a:pt x="388747" y="402783"/>
                    <a:pt x="386396" y="403306"/>
                  </a:cubicBezTo>
                  <a:cubicBezTo>
                    <a:pt x="383522" y="404090"/>
                    <a:pt x="380648" y="402783"/>
                    <a:pt x="377775" y="402783"/>
                  </a:cubicBezTo>
                  <a:cubicBezTo>
                    <a:pt x="375423" y="402783"/>
                    <a:pt x="374117" y="404351"/>
                    <a:pt x="372288" y="405657"/>
                  </a:cubicBezTo>
                  <a:cubicBezTo>
                    <a:pt x="370459" y="407225"/>
                    <a:pt x="368631" y="408792"/>
                    <a:pt x="367063" y="410621"/>
                  </a:cubicBezTo>
                  <a:cubicBezTo>
                    <a:pt x="365496" y="412711"/>
                    <a:pt x="364189" y="415062"/>
                    <a:pt x="362099" y="417152"/>
                  </a:cubicBezTo>
                  <a:cubicBezTo>
                    <a:pt x="360009" y="419503"/>
                    <a:pt x="357135" y="421071"/>
                    <a:pt x="354784" y="423161"/>
                  </a:cubicBezTo>
                  <a:cubicBezTo>
                    <a:pt x="352433" y="425251"/>
                    <a:pt x="349820" y="427603"/>
                    <a:pt x="347208" y="429692"/>
                  </a:cubicBezTo>
                  <a:cubicBezTo>
                    <a:pt x="345379" y="430999"/>
                    <a:pt x="344334" y="432305"/>
                    <a:pt x="343550" y="434395"/>
                  </a:cubicBezTo>
                  <a:cubicBezTo>
                    <a:pt x="342766" y="436224"/>
                    <a:pt x="342244" y="437791"/>
                    <a:pt x="340937" y="439098"/>
                  </a:cubicBezTo>
                  <a:cubicBezTo>
                    <a:pt x="338064" y="442233"/>
                    <a:pt x="334145" y="442755"/>
                    <a:pt x="330749" y="444584"/>
                  </a:cubicBezTo>
                  <a:cubicBezTo>
                    <a:pt x="327091" y="446413"/>
                    <a:pt x="325785" y="449548"/>
                    <a:pt x="323433" y="452683"/>
                  </a:cubicBezTo>
                  <a:cubicBezTo>
                    <a:pt x="322389" y="454250"/>
                    <a:pt x="320559" y="455557"/>
                    <a:pt x="318992" y="456341"/>
                  </a:cubicBezTo>
                  <a:cubicBezTo>
                    <a:pt x="316902" y="457385"/>
                    <a:pt x="314812" y="457385"/>
                    <a:pt x="312461" y="458169"/>
                  </a:cubicBezTo>
                  <a:cubicBezTo>
                    <a:pt x="308281" y="459475"/>
                    <a:pt x="304362" y="462088"/>
                    <a:pt x="303317" y="466268"/>
                  </a:cubicBezTo>
                  <a:cubicBezTo>
                    <a:pt x="303055" y="468097"/>
                    <a:pt x="303839" y="469664"/>
                    <a:pt x="303578" y="471493"/>
                  </a:cubicBezTo>
                  <a:cubicBezTo>
                    <a:pt x="303317" y="473061"/>
                    <a:pt x="301749" y="474628"/>
                    <a:pt x="300443" y="475673"/>
                  </a:cubicBezTo>
                  <a:cubicBezTo>
                    <a:pt x="298876" y="476979"/>
                    <a:pt x="298092" y="478547"/>
                    <a:pt x="296002" y="479070"/>
                  </a:cubicBezTo>
                  <a:cubicBezTo>
                    <a:pt x="293912" y="479592"/>
                    <a:pt x="291821" y="480376"/>
                    <a:pt x="289732" y="480637"/>
                  </a:cubicBezTo>
                  <a:cubicBezTo>
                    <a:pt x="285290" y="481160"/>
                    <a:pt x="280849" y="481160"/>
                    <a:pt x="278236" y="485340"/>
                  </a:cubicBezTo>
                  <a:cubicBezTo>
                    <a:pt x="277192" y="486907"/>
                    <a:pt x="277192" y="488736"/>
                    <a:pt x="276146" y="490304"/>
                  </a:cubicBezTo>
                  <a:cubicBezTo>
                    <a:pt x="275101" y="491871"/>
                    <a:pt x="273273" y="492655"/>
                    <a:pt x="271444" y="493177"/>
                  </a:cubicBezTo>
                  <a:cubicBezTo>
                    <a:pt x="270921" y="490565"/>
                    <a:pt x="268832" y="488736"/>
                    <a:pt x="266219" y="490304"/>
                  </a:cubicBezTo>
                  <a:cubicBezTo>
                    <a:pt x="263867" y="491610"/>
                    <a:pt x="262561" y="494745"/>
                    <a:pt x="260732" y="496573"/>
                  </a:cubicBezTo>
                  <a:cubicBezTo>
                    <a:pt x="258904" y="498664"/>
                    <a:pt x="257075" y="500754"/>
                    <a:pt x="256291" y="503366"/>
                  </a:cubicBezTo>
                  <a:cubicBezTo>
                    <a:pt x="255507" y="505717"/>
                    <a:pt x="255769" y="508591"/>
                    <a:pt x="256030" y="511204"/>
                  </a:cubicBezTo>
                  <a:cubicBezTo>
                    <a:pt x="256291" y="514339"/>
                    <a:pt x="257336" y="516951"/>
                    <a:pt x="257597" y="520086"/>
                  </a:cubicBezTo>
                  <a:cubicBezTo>
                    <a:pt x="257858" y="522960"/>
                    <a:pt x="256552" y="525573"/>
                    <a:pt x="256291" y="528185"/>
                  </a:cubicBezTo>
                  <a:cubicBezTo>
                    <a:pt x="256030" y="530798"/>
                    <a:pt x="255507" y="533933"/>
                    <a:pt x="257075" y="536284"/>
                  </a:cubicBezTo>
                  <a:cubicBezTo>
                    <a:pt x="257597" y="537068"/>
                    <a:pt x="258642" y="537852"/>
                    <a:pt x="258904" y="538897"/>
                  </a:cubicBezTo>
                  <a:cubicBezTo>
                    <a:pt x="259165" y="539942"/>
                    <a:pt x="258120" y="540725"/>
                    <a:pt x="257858" y="541771"/>
                  </a:cubicBezTo>
                  <a:cubicBezTo>
                    <a:pt x="256552" y="544644"/>
                    <a:pt x="258381" y="547518"/>
                    <a:pt x="258642" y="550653"/>
                  </a:cubicBezTo>
                  <a:cubicBezTo>
                    <a:pt x="258904" y="553788"/>
                    <a:pt x="258381" y="556923"/>
                    <a:pt x="258642" y="560319"/>
                  </a:cubicBezTo>
                  <a:cubicBezTo>
                    <a:pt x="258904" y="562932"/>
                    <a:pt x="258120" y="565806"/>
                    <a:pt x="256814" y="568157"/>
                  </a:cubicBezTo>
                  <a:cubicBezTo>
                    <a:pt x="255246" y="570770"/>
                    <a:pt x="251850" y="572076"/>
                    <a:pt x="250544" y="574950"/>
                  </a:cubicBezTo>
                  <a:cubicBezTo>
                    <a:pt x="247931" y="580436"/>
                    <a:pt x="250021" y="587751"/>
                    <a:pt x="250021" y="593760"/>
                  </a:cubicBezTo>
                  <a:cubicBezTo>
                    <a:pt x="250021" y="596373"/>
                    <a:pt x="251327" y="598463"/>
                    <a:pt x="251588" y="601075"/>
                  </a:cubicBezTo>
                  <a:cubicBezTo>
                    <a:pt x="252111" y="603949"/>
                    <a:pt x="251327" y="607345"/>
                    <a:pt x="250021" y="610219"/>
                  </a:cubicBezTo>
                  <a:cubicBezTo>
                    <a:pt x="248976" y="612831"/>
                    <a:pt x="246625" y="614399"/>
                    <a:pt x="243751" y="615183"/>
                  </a:cubicBezTo>
                  <a:cubicBezTo>
                    <a:pt x="240354" y="616228"/>
                    <a:pt x="237742" y="617534"/>
                    <a:pt x="235913" y="620669"/>
                  </a:cubicBezTo>
                  <a:cubicBezTo>
                    <a:pt x="234345" y="623020"/>
                    <a:pt x="233562" y="625633"/>
                    <a:pt x="232517" y="628246"/>
                  </a:cubicBezTo>
                  <a:cubicBezTo>
                    <a:pt x="231210" y="631381"/>
                    <a:pt x="232256" y="632426"/>
                    <a:pt x="234868" y="633993"/>
                  </a:cubicBezTo>
                  <a:cubicBezTo>
                    <a:pt x="235913" y="634777"/>
                    <a:pt x="236958" y="635561"/>
                    <a:pt x="237742" y="636344"/>
                  </a:cubicBezTo>
                  <a:cubicBezTo>
                    <a:pt x="235652" y="637389"/>
                    <a:pt x="233562" y="638435"/>
                    <a:pt x="231210" y="638696"/>
                  </a:cubicBezTo>
                  <a:cubicBezTo>
                    <a:pt x="229120" y="638957"/>
                    <a:pt x="226769" y="638435"/>
                    <a:pt x="224679" y="638957"/>
                  </a:cubicBezTo>
                  <a:cubicBezTo>
                    <a:pt x="220499" y="639741"/>
                    <a:pt x="218670" y="643398"/>
                    <a:pt x="216319" y="646533"/>
                  </a:cubicBezTo>
                  <a:cubicBezTo>
                    <a:pt x="211878" y="652803"/>
                    <a:pt x="204824" y="664038"/>
                    <a:pt x="195419" y="659335"/>
                  </a:cubicBezTo>
                  <a:cubicBezTo>
                    <a:pt x="192284" y="657767"/>
                    <a:pt x="191500" y="654110"/>
                    <a:pt x="189149" y="651758"/>
                  </a:cubicBezTo>
                  <a:cubicBezTo>
                    <a:pt x="187059" y="649930"/>
                    <a:pt x="183924" y="649146"/>
                    <a:pt x="182617" y="646272"/>
                  </a:cubicBezTo>
                  <a:cubicBezTo>
                    <a:pt x="182617" y="646011"/>
                    <a:pt x="182356" y="645488"/>
                    <a:pt x="182356" y="645488"/>
                  </a:cubicBezTo>
                  <a:cubicBezTo>
                    <a:pt x="182094" y="644705"/>
                    <a:pt x="181572" y="643921"/>
                    <a:pt x="181050" y="643398"/>
                  </a:cubicBezTo>
                  <a:cubicBezTo>
                    <a:pt x="180266" y="642092"/>
                    <a:pt x="179743" y="641047"/>
                    <a:pt x="178959" y="639741"/>
                  </a:cubicBezTo>
                  <a:cubicBezTo>
                    <a:pt x="177131" y="637128"/>
                    <a:pt x="175563" y="634516"/>
                    <a:pt x="175563" y="631381"/>
                  </a:cubicBezTo>
                  <a:cubicBezTo>
                    <a:pt x="175563" y="629813"/>
                    <a:pt x="176347" y="628768"/>
                    <a:pt x="176347" y="627462"/>
                  </a:cubicBezTo>
                  <a:cubicBezTo>
                    <a:pt x="176347" y="625633"/>
                    <a:pt x="176347" y="624066"/>
                    <a:pt x="175563" y="622237"/>
                  </a:cubicBezTo>
                  <a:cubicBezTo>
                    <a:pt x="173996" y="618318"/>
                    <a:pt x="171906" y="614138"/>
                    <a:pt x="169816" y="610480"/>
                  </a:cubicBezTo>
                  <a:cubicBezTo>
                    <a:pt x="168771" y="608913"/>
                    <a:pt x="167987" y="607084"/>
                    <a:pt x="166942" y="605517"/>
                  </a:cubicBezTo>
                  <a:cubicBezTo>
                    <a:pt x="166158" y="603949"/>
                    <a:pt x="165897" y="602120"/>
                    <a:pt x="164852" y="600553"/>
                  </a:cubicBezTo>
                  <a:cubicBezTo>
                    <a:pt x="163023" y="597679"/>
                    <a:pt x="161978" y="594283"/>
                    <a:pt x="160411" y="591148"/>
                  </a:cubicBezTo>
                  <a:cubicBezTo>
                    <a:pt x="159365" y="588535"/>
                    <a:pt x="158581" y="585400"/>
                    <a:pt x="157014" y="583049"/>
                  </a:cubicBezTo>
                  <a:cubicBezTo>
                    <a:pt x="155969" y="581743"/>
                    <a:pt x="154663" y="581220"/>
                    <a:pt x="153618" y="580175"/>
                  </a:cubicBezTo>
                  <a:cubicBezTo>
                    <a:pt x="152573" y="579391"/>
                    <a:pt x="151005" y="578346"/>
                    <a:pt x="150483" y="577040"/>
                  </a:cubicBezTo>
                  <a:cubicBezTo>
                    <a:pt x="148131" y="571031"/>
                    <a:pt x="146303" y="564761"/>
                    <a:pt x="143952" y="558752"/>
                  </a:cubicBezTo>
                  <a:cubicBezTo>
                    <a:pt x="143168" y="556662"/>
                    <a:pt x="142645" y="554572"/>
                    <a:pt x="142384" y="552482"/>
                  </a:cubicBezTo>
                  <a:cubicBezTo>
                    <a:pt x="142123" y="549347"/>
                    <a:pt x="142645" y="545689"/>
                    <a:pt x="141339" y="542554"/>
                  </a:cubicBezTo>
                  <a:cubicBezTo>
                    <a:pt x="140033" y="539419"/>
                    <a:pt x="136375" y="537852"/>
                    <a:pt x="135592" y="534194"/>
                  </a:cubicBezTo>
                  <a:cubicBezTo>
                    <a:pt x="135330" y="532104"/>
                    <a:pt x="134546" y="530275"/>
                    <a:pt x="133762" y="528185"/>
                  </a:cubicBezTo>
                  <a:cubicBezTo>
                    <a:pt x="133240" y="526618"/>
                    <a:pt x="132979" y="525050"/>
                    <a:pt x="132195" y="523483"/>
                  </a:cubicBezTo>
                  <a:cubicBezTo>
                    <a:pt x="131411" y="521915"/>
                    <a:pt x="129843" y="520609"/>
                    <a:pt x="129583" y="519042"/>
                  </a:cubicBezTo>
                  <a:cubicBezTo>
                    <a:pt x="129060" y="517735"/>
                    <a:pt x="129321" y="516429"/>
                    <a:pt x="128799" y="515123"/>
                  </a:cubicBezTo>
                  <a:cubicBezTo>
                    <a:pt x="127492" y="512249"/>
                    <a:pt x="123835" y="511204"/>
                    <a:pt x="123574" y="507807"/>
                  </a:cubicBezTo>
                  <a:cubicBezTo>
                    <a:pt x="123312" y="503889"/>
                    <a:pt x="123574" y="500754"/>
                    <a:pt x="120961" y="497357"/>
                  </a:cubicBezTo>
                  <a:cubicBezTo>
                    <a:pt x="118349" y="493961"/>
                    <a:pt x="114952" y="491348"/>
                    <a:pt x="112079" y="488213"/>
                  </a:cubicBezTo>
                  <a:cubicBezTo>
                    <a:pt x="111033" y="486907"/>
                    <a:pt x="111033" y="485078"/>
                    <a:pt x="110511" y="483511"/>
                  </a:cubicBezTo>
                  <a:cubicBezTo>
                    <a:pt x="109988" y="481943"/>
                    <a:pt x="109988" y="480115"/>
                    <a:pt x="109727" y="478547"/>
                  </a:cubicBezTo>
                  <a:cubicBezTo>
                    <a:pt x="109466" y="476457"/>
                    <a:pt x="109466" y="474628"/>
                    <a:pt x="108682" y="472538"/>
                  </a:cubicBezTo>
                  <a:cubicBezTo>
                    <a:pt x="107898" y="470448"/>
                    <a:pt x="107637" y="469142"/>
                    <a:pt x="107898" y="466791"/>
                  </a:cubicBezTo>
                  <a:cubicBezTo>
                    <a:pt x="108421" y="462349"/>
                    <a:pt x="106592" y="457385"/>
                    <a:pt x="105286" y="453205"/>
                  </a:cubicBezTo>
                  <a:cubicBezTo>
                    <a:pt x="104763" y="451638"/>
                    <a:pt x="103196" y="450593"/>
                    <a:pt x="102935" y="448764"/>
                  </a:cubicBezTo>
                  <a:cubicBezTo>
                    <a:pt x="102673" y="446935"/>
                    <a:pt x="102673" y="445106"/>
                    <a:pt x="102673" y="443016"/>
                  </a:cubicBezTo>
                  <a:cubicBezTo>
                    <a:pt x="102412" y="438314"/>
                    <a:pt x="102151" y="433350"/>
                    <a:pt x="102673" y="428647"/>
                  </a:cubicBezTo>
                  <a:cubicBezTo>
                    <a:pt x="102935" y="424990"/>
                    <a:pt x="102935" y="421855"/>
                    <a:pt x="101628" y="418197"/>
                  </a:cubicBezTo>
                  <a:cubicBezTo>
                    <a:pt x="100061" y="414017"/>
                    <a:pt x="97971" y="409837"/>
                    <a:pt x="97187" y="405657"/>
                  </a:cubicBezTo>
                  <a:cubicBezTo>
                    <a:pt x="96142" y="400693"/>
                    <a:pt x="97971" y="396513"/>
                    <a:pt x="99799" y="392072"/>
                  </a:cubicBezTo>
                  <a:cubicBezTo>
                    <a:pt x="102151" y="387108"/>
                    <a:pt x="102673" y="382928"/>
                    <a:pt x="99799" y="377964"/>
                  </a:cubicBezTo>
                  <a:cubicBezTo>
                    <a:pt x="97710" y="374307"/>
                    <a:pt x="93529" y="369865"/>
                    <a:pt x="97187" y="365685"/>
                  </a:cubicBezTo>
                  <a:cubicBezTo>
                    <a:pt x="98493" y="364118"/>
                    <a:pt x="100322" y="363595"/>
                    <a:pt x="101628" y="362289"/>
                  </a:cubicBezTo>
                  <a:cubicBezTo>
                    <a:pt x="102673" y="361505"/>
                    <a:pt x="102412" y="360983"/>
                    <a:pt x="101105" y="360721"/>
                  </a:cubicBezTo>
                  <a:cubicBezTo>
                    <a:pt x="99277" y="360199"/>
                    <a:pt x="90917" y="359938"/>
                    <a:pt x="91962" y="356541"/>
                  </a:cubicBezTo>
                  <a:cubicBezTo>
                    <a:pt x="92745" y="354190"/>
                    <a:pt x="100061" y="351578"/>
                    <a:pt x="98754" y="348704"/>
                  </a:cubicBezTo>
                  <a:cubicBezTo>
                    <a:pt x="97971" y="347136"/>
                    <a:pt x="94313" y="347397"/>
                    <a:pt x="93007" y="347397"/>
                  </a:cubicBezTo>
                  <a:cubicBezTo>
                    <a:pt x="90394" y="347397"/>
                    <a:pt x="87520" y="347659"/>
                    <a:pt x="85169" y="348965"/>
                  </a:cubicBezTo>
                  <a:cubicBezTo>
                    <a:pt x="81250" y="351055"/>
                    <a:pt x="83863" y="354713"/>
                    <a:pt x="84647" y="357848"/>
                  </a:cubicBezTo>
                  <a:cubicBezTo>
                    <a:pt x="85953" y="362811"/>
                    <a:pt x="84385" y="368298"/>
                    <a:pt x="81250" y="372217"/>
                  </a:cubicBezTo>
                  <a:cubicBezTo>
                    <a:pt x="77593" y="376658"/>
                    <a:pt x="72107" y="377964"/>
                    <a:pt x="66620" y="378748"/>
                  </a:cubicBezTo>
                  <a:cubicBezTo>
                    <a:pt x="62179" y="379270"/>
                    <a:pt x="57215" y="380838"/>
                    <a:pt x="52773" y="380315"/>
                  </a:cubicBezTo>
                  <a:cubicBezTo>
                    <a:pt x="47026" y="379793"/>
                    <a:pt x="42062" y="375352"/>
                    <a:pt x="38143" y="371433"/>
                  </a:cubicBezTo>
                  <a:cubicBezTo>
                    <a:pt x="34747" y="368037"/>
                    <a:pt x="31873" y="363857"/>
                    <a:pt x="28216" y="360721"/>
                  </a:cubicBezTo>
                  <a:cubicBezTo>
                    <a:pt x="24558" y="357586"/>
                    <a:pt x="20378" y="354713"/>
                    <a:pt x="17504" y="350794"/>
                  </a:cubicBezTo>
                  <a:cubicBezTo>
                    <a:pt x="16721" y="349488"/>
                    <a:pt x="15414" y="347659"/>
                    <a:pt x="16459" y="346091"/>
                  </a:cubicBezTo>
                  <a:cubicBezTo>
                    <a:pt x="17504" y="344785"/>
                    <a:pt x="19856" y="344785"/>
                    <a:pt x="21423" y="344785"/>
                  </a:cubicBezTo>
                  <a:cubicBezTo>
                    <a:pt x="25865" y="344785"/>
                    <a:pt x="30567" y="346091"/>
                    <a:pt x="34747" y="344262"/>
                  </a:cubicBezTo>
                  <a:cubicBezTo>
                    <a:pt x="38666" y="342434"/>
                    <a:pt x="42062" y="338515"/>
                    <a:pt x="44413" y="335119"/>
                  </a:cubicBezTo>
                  <a:cubicBezTo>
                    <a:pt x="45459" y="333551"/>
                    <a:pt x="46503" y="331983"/>
                    <a:pt x="47548" y="330155"/>
                  </a:cubicBezTo>
                  <a:cubicBezTo>
                    <a:pt x="42585" y="330938"/>
                    <a:pt x="38143" y="332506"/>
                    <a:pt x="33441" y="334857"/>
                  </a:cubicBezTo>
                  <a:cubicBezTo>
                    <a:pt x="30306" y="336425"/>
                    <a:pt x="26648" y="337992"/>
                    <a:pt x="22991" y="336947"/>
                  </a:cubicBezTo>
                  <a:cubicBezTo>
                    <a:pt x="19856" y="335902"/>
                    <a:pt x="18027" y="333028"/>
                    <a:pt x="15414" y="331200"/>
                  </a:cubicBezTo>
                  <a:cubicBezTo>
                    <a:pt x="13063" y="329632"/>
                    <a:pt x="10973" y="328065"/>
                    <a:pt x="8883" y="325975"/>
                  </a:cubicBezTo>
                  <a:cubicBezTo>
                    <a:pt x="7315" y="324407"/>
                    <a:pt x="6009" y="323101"/>
                    <a:pt x="5487" y="320750"/>
                  </a:cubicBezTo>
                  <a:cubicBezTo>
                    <a:pt x="4964" y="319182"/>
                    <a:pt x="5487" y="316831"/>
                    <a:pt x="4441" y="315525"/>
                  </a:cubicBezTo>
                  <a:cubicBezTo>
                    <a:pt x="3658" y="314741"/>
                    <a:pt x="2352" y="314479"/>
                    <a:pt x="1306" y="313957"/>
                  </a:cubicBezTo>
                  <a:cubicBezTo>
                    <a:pt x="522" y="313434"/>
                    <a:pt x="262" y="313173"/>
                    <a:pt x="0" y="312651"/>
                  </a:cubicBezTo>
                  <a:cubicBezTo>
                    <a:pt x="2613" y="310299"/>
                    <a:pt x="4964" y="308732"/>
                    <a:pt x="7315" y="308993"/>
                  </a:cubicBezTo>
                  <a:cubicBezTo>
                    <a:pt x="10973" y="309254"/>
                    <a:pt x="10973" y="307426"/>
                    <a:pt x="11234" y="303768"/>
                  </a:cubicBezTo>
                  <a:cubicBezTo>
                    <a:pt x="11496" y="300110"/>
                    <a:pt x="28477" y="304290"/>
                    <a:pt x="35792" y="305074"/>
                  </a:cubicBezTo>
                  <a:cubicBezTo>
                    <a:pt x="43107" y="305858"/>
                    <a:pt x="46765" y="301939"/>
                    <a:pt x="48332" y="299327"/>
                  </a:cubicBezTo>
                  <a:cubicBezTo>
                    <a:pt x="49900" y="296453"/>
                    <a:pt x="54603" y="302723"/>
                    <a:pt x="59566" y="301939"/>
                  </a:cubicBezTo>
                  <a:cubicBezTo>
                    <a:pt x="64269" y="301156"/>
                    <a:pt x="56431" y="277120"/>
                    <a:pt x="55125" y="272679"/>
                  </a:cubicBezTo>
                  <a:cubicBezTo>
                    <a:pt x="53819" y="268237"/>
                    <a:pt x="45981" y="268237"/>
                    <a:pt x="43629" y="267193"/>
                  </a:cubicBezTo>
                  <a:cubicBezTo>
                    <a:pt x="41278" y="266147"/>
                    <a:pt x="39972" y="256220"/>
                    <a:pt x="40756" y="252824"/>
                  </a:cubicBezTo>
                  <a:cubicBezTo>
                    <a:pt x="41540" y="249166"/>
                    <a:pt x="32657" y="247337"/>
                    <a:pt x="28216" y="246031"/>
                  </a:cubicBezTo>
                  <a:cubicBezTo>
                    <a:pt x="23774" y="244725"/>
                    <a:pt x="39450" y="224086"/>
                    <a:pt x="44413" y="219644"/>
                  </a:cubicBezTo>
                  <a:cubicBezTo>
                    <a:pt x="49378" y="215203"/>
                    <a:pt x="51206" y="218338"/>
                    <a:pt x="54603" y="222779"/>
                  </a:cubicBezTo>
                  <a:cubicBezTo>
                    <a:pt x="58260" y="227221"/>
                    <a:pt x="63224" y="222518"/>
                    <a:pt x="71323" y="220689"/>
                  </a:cubicBezTo>
                  <a:cubicBezTo>
                    <a:pt x="79422" y="218861"/>
                    <a:pt x="83863" y="209194"/>
                    <a:pt x="86214" y="205014"/>
                  </a:cubicBezTo>
                  <a:cubicBezTo>
                    <a:pt x="88566" y="200834"/>
                    <a:pt x="94052" y="197699"/>
                    <a:pt x="97971" y="195348"/>
                  </a:cubicBezTo>
                  <a:cubicBezTo>
                    <a:pt x="101889" y="192735"/>
                    <a:pt x="109988" y="184897"/>
                    <a:pt x="110249" y="175754"/>
                  </a:cubicBezTo>
                  <a:cubicBezTo>
                    <a:pt x="110511" y="166610"/>
                    <a:pt x="117304" y="167655"/>
                    <a:pt x="120961" y="166871"/>
                  </a:cubicBezTo>
                  <a:cubicBezTo>
                    <a:pt x="124618" y="166087"/>
                    <a:pt x="123835" y="163475"/>
                    <a:pt x="124358" y="159033"/>
                  </a:cubicBezTo>
                  <a:cubicBezTo>
                    <a:pt x="124880" y="154592"/>
                    <a:pt x="129060" y="152502"/>
                    <a:pt x="134285" y="149367"/>
                  </a:cubicBezTo>
                  <a:cubicBezTo>
                    <a:pt x="139510" y="145971"/>
                    <a:pt x="137681" y="134475"/>
                    <a:pt x="137420" y="129512"/>
                  </a:cubicBezTo>
                  <a:cubicBezTo>
                    <a:pt x="137159" y="124548"/>
                    <a:pt x="144474" y="121674"/>
                    <a:pt x="148654" y="120890"/>
                  </a:cubicBezTo>
                  <a:cubicBezTo>
                    <a:pt x="152834" y="120106"/>
                    <a:pt x="152834" y="118278"/>
                    <a:pt x="153096" y="115404"/>
                  </a:cubicBezTo>
                  <a:cubicBezTo>
                    <a:pt x="153356" y="112269"/>
                    <a:pt x="149699" y="112530"/>
                    <a:pt x="144212" y="110962"/>
                  </a:cubicBezTo>
                  <a:cubicBezTo>
                    <a:pt x="138727" y="109395"/>
                    <a:pt x="134546" y="103125"/>
                    <a:pt x="130105" y="98161"/>
                  </a:cubicBezTo>
                  <a:cubicBezTo>
                    <a:pt x="125664" y="93197"/>
                    <a:pt x="127754" y="90323"/>
                    <a:pt x="129321" y="86666"/>
                  </a:cubicBezTo>
                  <a:cubicBezTo>
                    <a:pt x="130627" y="83008"/>
                    <a:pt x="128015" y="84053"/>
                    <a:pt x="126186" y="83008"/>
                  </a:cubicBezTo>
                  <a:cubicBezTo>
                    <a:pt x="124618" y="81963"/>
                    <a:pt x="126970" y="76477"/>
                    <a:pt x="130105" y="75432"/>
                  </a:cubicBezTo>
                  <a:cubicBezTo>
                    <a:pt x="133240" y="74387"/>
                    <a:pt x="126709" y="69423"/>
                    <a:pt x="123051" y="63937"/>
                  </a:cubicBezTo>
                  <a:cubicBezTo>
                    <a:pt x="119393" y="58712"/>
                    <a:pt x="128799" y="52703"/>
                    <a:pt x="134285" y="48523"/>
                  </a:cubicBezTo>
                  <a:cubicBezTo>
                    <a:pt x="139510" y="44343"/>
                    <a:pt x="129060" y="35460"/>
                    <a:pt x="126709" y="33370"/>
                  </a:cubicBezTo>
                  <a:cubicBezTo>
                    <a:pt x="124358" y="31280"/>
                    <a:pt x="125402" y="31280"/>
                    <a:pt x="116258" y="31280"/>
                  </a:cubicBezTo>
                  <a:cubicBezTo>
                    <a:pt x="107376" y="31019"/>
                    <a:pt x="104241" y="24487"/>
                    <a:pt x="102412" y="19524"/>
                  </a:cubicBezTo>
                  <a:cubicBezTo>
                    <a:pt x="100322" y="14560"/>
                    <a:pt x="114430" y="3326"/>
                    <a:pt x="114430" y="3326"/>
                  </a:cubicBezTo>
                  <a:cubicBezTo>
                    <a:pt x="122006" y="2020"/>
                    <a:pt x="129060" y="-71"/>
                    <a:pt x="129060" y="713"/>
                  </a:cubicBezTo>
                  <a:cubicBezTo>
                    <a:pt x="129060" y="2020"/>
                    <a:pt x="133501" y="3326"/>
                    <a:pt x="135330" y="452"/>
                  </a:cubicBezTo>
                  <a:cubicBezTo>
                    <a:pt x="135330" y="452"/>
                    <a:pt x="148131" y="-854"/>
                    <a:pt x="152312" y="975"/>
                  </a:cubicBezTo>
                  <a:cubicBezTo>
                    <a:pt x="156230" y="2803"/>
                    <a:pt x="169555" y="10641"/>
                    <a:pt x="168509" y="14560"/>
                  </a:cubicBezTo>
                  <a:cubicBezTo>
                    <a:pt x="167465" y="18479"/>
                    <a:pt x="167465" y="29712"/>
                    <a:pt x="171383" y="28929"/>
                  </a:cubicBezTo>
                  <a:cubicBezTo>
                    <a:pt x="175302" y="28145"/>
                    <a:pt x="180788" y="26055"/>
                    <a:pt x="181572" y="28406"/>
                  </a:cubicBezTo>
                  <a:cubicBezTo>
                    <a:pt x="182356" y="30758"/>
                    <a:pt x="184968" y="36244"/>
                    <a:pt x="190455" y="36505"/>
                  </a:cubicBezTo>
                  <a:cubicBezTo>
                    <a:pt x="195941" y="36766"/>
                    <a:pt x="207175" y="37289"/>
                    <a:pt x="212139" y="34415"/>
                  </a:cubicBezTo>
                  <a:cubicBezTo>
                    <a:pt x="217103" y="31541"/>
                    <a:pt x="224157" y="25010"/>
                    <a:pt x="228859" y="25010"/>
                  </a:cubicBezTo>
                  <a:cubicBezTo>
                    <a:pt x="233301" y="25010"/>
                    <a:pt x="242183" y="25532"/>
                    <a:pt x="243751" y="27622"/>
                  </a:cubicBezTo>
                  <a:cubicBezTo>
                    <a:pt x="245319" y="29712"/>
                    <a:pt x="253156" y="39379"/>
                    <a:pt x="256030" y="38334"/>
                  </a:cubicBezTo>
                  <a:cubicBezTo>
                    <a:pt x="258904" y="37028"/>
                    <a:pt x="263867" y="35199"/>
                    <a:pt x="262300" y="40163"/>
                  </a:cubicBezTo>
                  <a:cubicBezTo>
                    <a:pt x="260732" y="44865"/>
                    <a:pt x="253417" y="58189"/>
                    <a:pt x="248454" y="63937"/>
                  </a:cubicBezTo>
                  <a:cubicBezTo>
                    <a:pt x="243751" y="69423"/>
                    <a:pt x="240616" y="73342"/>
                    <a:pt x="236958" y="73342"/>
                  </a:cubicBezTo>
                  <a:cubicBezTo>
                    <a:pt x="233301" y="73342"/>
                    <a:pt x="230950" y="73342"/>
                    <a:pt x="231472" y="74909"/>
                  </a:cubicBezTo>
                  <a:cubicBezTo>
                    <a:pt x="231994" y="76477"/>
                    <a:pt x="234345" y="80657"/>
                    <a:pt x="233039" y="81963"/>
                  </a:cubicBezTo>
                  <a:cubicBezTo>
                    <a:pt x="231472" y="83270"/>
                    <a:pt x="230950" y="87711"/>
                    <a:pt x="233039" y="89278"/>
                  </a:cubicBezTo>
                  <a:cubicBezTo>
                    <a:pt x="235129" y="90846"/>
                    <a:pt x="247670" y="101296"/>
                    <a:pt x="244012" y="104431"/>
                  </a:cubicBezTo>
                  <a:cubicBezTo>
                    <a:pt x="240354" y="107566"/>
                    <a:pt x="234345" y="114881"/>
                    <a:pt x="232517" y="112269"/>
                  </a:cubicBezTo>
                  <a:cubicBezTo>
                    <a:pt x="230688" y="109656"/>
                    <a:pt x="227814" y="105476"/>
                    <a:pt x="223634" y="107044"/>
                  </a:cubicBezTo>
                  <a:cubicBezTo>
                    <a:pt x="219454" y="108611"/>
                    <a:pt x="219454" y="115404"/>
                    <a:pt x="221806" y="116971"/>
                  </a:cubicBezTo>
                  <a:cubicBezTo>
                    <a:pt x="224157" y="118539"/>
                    <a:pt x="229120" y="121151"/>
                    <a:pt x="228337" y="124809"/>
                  </a:cubicBezTo>
                  <a:cubicBezTo>
                    <a:pt x="227292" y="128466"/>
                    <a:pt x="227031" y="138133"/>
                    <a:pt x="230427" y="137610"/>
                  </a:cubicBezTo>
                  <a:cubicBezTo>
                    <a:pt x="233823" y="137088"/>
                    <a:pt x="236175" y="134475"/>
                    <a:pt x="237742" y="136827"/>
                  </a:cubicBezTo>
                  <a:cubicBezTo>
                    <a:pt x="239310" y="139178"/>
                    <a:pt x="240877" y="146493"/>
                    <a:pt x="244273" y="146754"/>
                  </a:cubicBezTo>
                  <a:cubicBezTo>
                    <a:pt x="247670" y="147016"/>
                    <a:pt x="257075" y="149106"/>
                    <a:pt x="259165" y="151979"/>
                  </a:cubicBezTo>
                  <a:cubicBezTo>
                    <a:pt x="260994" y="154853"/>
                    <a:pt x="259688" y="157466"/>
                    <a:pt x="262823" y="157727"/>
                  </a:cubicBezTo>
                  <a:cubicBezTo>
                    <a:pt x="265957" y="158250"/>
                    <a:pt x="270399" y="160078"/>
                    <a:pt x="273011" y="162430"/>
                  </a:cubicBezTo>
                  <a:cubicBezTo>
                    <a:pt x="273795" y="162952"/>
                    <a:pt x="274579" y="163997"/>
                    <a:pt x="275624" y="165042"/>
                  </a:cubicBezTo>
                  <a:lnTo>
                    <a:pt x="275624" y="165042"/>
                  </a:lnTo>
                  <a:cubicBezTo>
                    <a:pt x="275624" y="165042"/>
                    <a:pt x="264129" y="172618"/>
                    <a:pt x="262823" y="178105"/>
                  </a:cubicBezTo>
                  <a:cubicBezTo>
                    <a:pt x="261516" y="183591"/>
                    <a:pt x="261255" y="186726"/>
                    <a:pt x="259165" y="189339"/>
                  </a:cubicBezTo>
                  <a:cubicBezTo>
                    <a:pt x="257075" y="191690"/>
                    <a:pt x="253417" y="199266"/>
                    <a:pt x="259165" y="201356"/>
                  </a:cubicBezTo>
                  <a:cubicBezTo>
                    <a:pt x="264913" y="203446"/>
                    <a:pt x="269092" y="200311"/>
                    <a:pt x="275624" y="205536"/>
                  </a:cubicBezTo>
                  <a:cubicBezTo>
                    <a:pt x="282155" y="210762"/>
                    <a:pt x="292344" y="221212"/>
                    <a:pt x="295479" y="220689"/>
                  </a:cubicBezTo>
                  <a:cubicBezTo>
                    <a:pt x="298614" y="220167"/>
                    <a:pt x="302533" y="218599"/>
                    <a:pt x="305668" y="220689"/>
                  </a:cubicBezTo>
                  <a:cubicBezTo>
                    <a:pt x="308803" y="222779"/>
                    <a:pt x="313245" y="222779"/>
                    <a:pt x="314028" y="224869"/>
                  </a:cubicBezTo>
                  <a:cubicBezTo>
                    <a:pt x="314812" y="226959"/>
                    <a:pt x="317164" y="229049"/>
                    <a:pt x="320821" y="229572"/>
                  </a:cubicBezTo>
                  <a:cubicBezTo>
                    <a:pt x="324478" y="230094"/>
                    <a:pt x="327352" y="232184"/>
                    <a:pt x="329703" y="232184"/>
                  </a:cubicBezTo>
                  <a:cubicBezTo>
                    <a:pt x="332055" y="232184"/>
                    <a:pt x="331010" y="226959"/>
                    <a:pt x="334668" y="229833"/>
                  </a:cubicBezTo>
                  <a:cubicBezTo>
                    <a:pt x="338325" y="232707"/>
                    <a:pt x="339893" y="232446"/>
                    <a:pt x="340937" y="230878"/>
                  </a:cubicBezTo>
                  <a:cubicBezTo>
                    <a:pt x="341983" y="229311"/>
                    <a:pt x="343289" y="227743"/>
                    <a:pt x="345902" y="228788"/>
                  </a:cubicBezTo>
                  <a:cubicBezTo>
                    <a:pt x="348514" y="229833"/>
                    <a:pt x="354000" y="229833"/>
                    <a:pt x="355306" y="232446"/>
                  </a:cubicBezTo>
                  <a:cubicBezTo>
                    <a:pt x="356613" y="235058"/>
                    <a:pt x="356352" y="240022"/>
                    <a:pt x="359225" y="240806"/>
                  </a:cubicBezTo>
                  <a:cubicBezTo>
                    <a:pt x="362099" y="241589"/>
                    <a:pt x="368631" y="244986"/>
                    <a:pt x="371243" y="244986"/>
                  </a:cubicBezTo>
                  <a:cubicBezTo>
                    <a:pt x="373856" y="244986"/>
                    <a:pt x="374117" y="240283"/>
                    <a:pt x="378819" y="244986"/>
                  </a:cubicBezTo>
                  <a:cubicBezTo>
                    <a:pt x="383522" y="249688"/>
                    <a:pt x="378558" y="249688"/>
                    <a:pt x="384306" y="249688"/>
                  </a:cubicBezTo>
                  <a:cubicBezTo>
                    <a:pt x="389792" y="249427"/>
                    <a:pt x="392404" y="248382"/>
                    <a:pt x="396323" y="250733"/>
                  </a:cubicBezTo>
                  <a:cubicBezTo>
                    <a:pt x="400242" y="253085"/>
                    <a:pt x="401288" y="255175"/>
                    <a:pt x="403378" y="253607"/>
                  </a:cubicBezTo>
                  <a:cubicBezTo>
                    <a:pt x="405467" y="252040"/>
                    <a:pt x="404945" y="250211"/>
                    <a:pt x="406773" y="251256"/>
                  </a:cubicBezTo>
                  <a:cubicBezTo>
                    <a:pt x="408603" y="252301"/>
                    <a:pt x="410431" y="255697"/>
                    <a:pt x="415917" y="255175"/>
                  </a:cubicBezTo>
                  <a:cubicBezTo>
                    <a:pt x="421404" y="254652"/>
                    <a:pt x="431332" y="255958"/>
                    <a:pt x="431593" y="249688"/>
                  </a:cubicBezTo>
                  <a:cubicBezTo>
                    <a:pt x="431854" y="243418"/>
                    <a:pt x="428980" y="242635"/>
                    <a:pt x="429242" y="237148"/>
                  </a:cubicBezTo>
                  <a:cubicBezTo>
                    <a:pt x="429503" y="231662"/>
                    <a:pt x="431593" y="226176"/>
                    <a:pt x="431593" y="218861"/>
                  </a:cubicBezTo>
                  <a:cubicBezTo>
                    <a:pt x="432116" y="218599"/>
                    <a:pt x="432638" y="218338"/>
                    <a:pt x="433160" y="218077"/>
                  </a:cubicBezTo>
                  <a:cubicBezTo>
                    <a:pt x="437341" y="215725"/>
                    <a:pt x="439430" y="213897"/>
                    <a:pt x="442304" y="214680"/>
                  </a:cubicBezTo>
                  <a:cubicBezTo>
                    <a:pt x="444655" y="215203"/>
                    <a:pt x="443872" y="231139"/>
                    <a:pt x="447268" y="230878"/>
                  </a:cubicBezTo>
                  <a:cubicBezTo>
                    <a:pt x="445701" y="239761"/>
                    <a:pt x="447268" y="238716"/>
                    <a:pt x="449620" y="242112"/>
                  </a:cubicBezTo>
                  <a:cubicBezTo>
                    <a:pt x="451971" y="245508"/>
                    <a:pt x="456151" y="243157"/>
                    <a:pt x="464773" y="245247"/>
                  </a:cubicBezTo>
                  <a:cubicBezTo>
                    <a:pt x="473393" y="247337"/>
                    <a:pt x="473393" y="244986"/>
                    <a:pt x="476268" y="242896"/>
                  </a:cubicBezTo>
                  <a:cubicBezTo>
                    <a:pt x="479142" y="240806"/>
                    <a:pt x="481231" y="243157"/>
                    <a:pt x="483844" y="244725"/>
                  </a:cubicBezTo>
                  <a:cubicBezTo>
                    <a:pt x="486456" y="246292"/>
                    <a:pt x="508924" y="243418"/>
                    <a:pt x="514149" y="244725"/>
                  </a:cubicBezTo>
                  <a:cubicBezTo>
                    <a:pt x="519375" y="246031"/>
                    <a:pt x="517284" y="238977"/>
                    <a:pt x="515717" y="238716"/>
                  </a:cubicBezTo>
                  <a:cubicBezTo>
                    <a:pt x="514411" y="238455"/>
                    <a:pt x="514672" y="236626"/>
                    <a:pt x="517546" y="234013"/>
                  </a:cubicBezTo>
                  <a:cubicBezTo>
                    <a:pt x="520419" y="231401"/>
                    <a:pt x="509969" y="229311"/>
                    <a:pt x="505789" y="227221"/>
                  </a:cubicBezTo>
                  <a:cubicBezTo>
                    <a:pt x="501609" y="225131"/>
                    <a:pt x="506312" y="219122"/>
                    <a:pt x="506312" y="219122"/>
                  </a:cubicBezTo>
                  <a:cubicBezTo>
                    <a:pt x="507096" y="220689"/>
                    <a:pt x="508663" y="221995"/>
                    <a:pt x="515194" y="221212"/>
                  </a:cubicBezTo>
                  <a:cubicBezTo>
                    <a:pt x="523555" y="220167"/>
                    <a:pt x="529825" y="217815"/>
                    <a:pt x="532960" y="213113"/>
                  </a:cubicBezTo>
                  <a:cubicBezTo>
                    <a:pt x="536095" y="208410"/>
                    <a:pt x="539753" y="201095"/>
                    <a:pt x="544978" y="200834"/>
                  </a:cubicBezTo>
                  <a:cubicBezTo>
                    <a:pt x="550203" y="200311"/>
                    <a:pt x="553338" y="201356"/>
                    <a:pt x="559085" y="196654"/>
                  </a:cubicBezTo>
                  <a:cubicBezTo>
                    <a:pt x="564833" y="191951"/>
                    <a:pt x="566923" y="183852"/>
                    <a:pt x="571887" y="186204"/>
                  </a:cubicBezTo>
                  <a:cubicBezTo>
                    <a:pt x="576851" y="188555"/>
                    <a:pt x="583120" y="193519"/>
                    <a:pt x="585733" y="192735"/>
                  </a:cubicBezTo>
                  <a:cubicBezTo>
                    <a:pt x="588346" y="191951"/>
                    <a:pt x="592003" y="192213"/>
                    <a:pt x="594616" y="189600"/>
                  </a:cubicBezTo>
                  <a:cubicBezTo>
                    <a:pt x="597229" y="186987"/>
                    <a:pt x="602715" y="182807"/>
                    <a:pt x="605066" y="183852"/>
                  </a:cubicBezTo>
                  <a:cubicBezTo>
                    <a:pt x="607417" y="184636"/>
                    <a:pt x="610291" y="186987"/>
                    <a:pt x="608724" y="188294"/>
                  </a:cubicBezTo>
                  <a:cubicBezTo>
                    <a:pt x="607156" y="189861"/>
                    <a:pt x="601670" y="196654"/>
                    <a:pt x="605850" y="194825"/>
                  </a:cubicBezTo>
                  <a:cubicBezTo>
                    <a:pt x="610030" y="192996"/>
                    <a:pt x="612120" y="190123"/>
                    <a:pt x="613165" y="194564"/>
                  </a:cubicBezTo>
                  <a:cubicBezTo>
                    <a:pt x="614210" y="199005"/>
                    <a:pt x="613949" y="200573"/>
                    <a:pt x="612120" y="202663"/>
                  </a:cubicBezTo>
                  <a:cubicBezTo>
                    <a:pt x="610291" y="204492"/>
                    <a:pt x="605850" y="207104"/>
                    <a:pt x="612120" y="207104"/>
                  </a:cubicBezTo>
                  <a:cubicBezTo>
                    <a:pt x="618390" y="207365"/>
                    <a:pt x="622048" y="207365"/>
                    <a:pt x="624660" y="209194"/>
                  </a:cubicBezTo>
                  <a:cubicBezTo>
                    <a:pt x="627011" y="210762"/>
                    <a:pt x="628318" y="212329"/>
                    <a:pt x="630146" y="211545"/>
                  </a:cubicBezTo>
                  <a:cubicBezTo>
                    <a:pt x="632498" y="222257"/>
                    <a:pt x="625705" y="220951"/>
                    <a:pt x="622309" y="223563"/>
                  </a:cubicBezTo>
                  <a:cubicBezTo>
                    <a:pt x="618390" y="225392"/>
                    <a:pt x="621786" y="229833"/>
                    <a:pt x="624138" y="234797"/>
                  </a:cubicBezTo>
                  <a:close/>
                </a:path>
              </a:pathLst>
            </a:custGeom>
            <a:solidFill>
              <a:srgbClr val="D5D7D8"/>
            </a:solidFill>
            <a:ln w="4594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1179715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>
            <a:extLst>
              <a:ext uri="{FF2B5EF4-FFF2-40B4-BE49-F238E27FC236}">
                <a16:creationId xmlns:a16="http://schemas.microsoft.com/office/drawing/2014/main" id="{DE75ECA3-F0F6-48D6-6BDB-08D91FDA2C6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slide title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E3372150-7A50-8512-3693-4B6DBC11DBF2}"/>
              </a:ext>
            </a:extLst>
          </p:cNvPr>
          <p:cNvGrpSpPr/>
          <p:nvPr/>
        </p:nvGrpSpPr>
        <p:grpSpPr>
          <a:xfrm>
            <a:off x="636009" y="1175633"/>
            <a:ext cx="11784591" cy="6974597"/>
            <a:chOff x="1230376" y="1621325"/>
            <a:chExt cx="8842470" cy="5233331"/>
          </a:xfrm>
        </p:grpSpPr>
        <p:grpSp>
          <p:nvGrpSpPr>
            <p:cNvPr id="5" name="Graphic 3">
              <a:extLst>
                <a:ext uri="{FF2B5EF4-FFF2-40B4-BE49-F238E27FC236}">
                  <a16:creationId xmlns:a16="http://schemas.microsoft.com/office/drawing/2014/main" id="{1577DA5B-243E-BA29-7ABA-4781B216247C}"/>
                </a:ext>
              </a:extLst>
            </p:cNvPr>
            <p:cNvGrpSpPr/>
            <p:nvPr/>
          </p:nvGrpSpPr>
          <p:grpSpPr>
            <a:xfrm>
              <a:off x="1230376" y="1621325"/>
              <a:ext cx="8842470" cy="5233331"/>
              <a:chOff x="1230376" y="1621325"/>
              <a:chExt cx="8842470" cy="5233331"/>
            </a:xfrm>
            <a:solidFill>
              <a:srgbClr val="D5D7D8"/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DFCC253B-05CB-B2ED-CEC4-D981D87021CD}"/>
                  </a:ext>
                </a:extLst>
              </p:cNvPr>
              <p:cNvSpPr/>
              <p:nvPr/>
            </p:nvSpPr>
            <p:spPr>
              <a:xfrm>
                <a:off x="5299071" y="3004433"/>
                <a:ext cx="2612" cy="1045"/>
              </a:xfrm>
              <a:custGeom>
                <a:avLst/>
                <a:gdLst>
                  <a:gd name="connsiteX0" fmla="*/ 0 w 2612"/>
                  <a:gd name="connsiteY0" fmla="*/ 0 h 1045"/>
                  <a:gd name="connsiteX1" fmla="*/ 0 w 2612"/>
                  <a:gd name="connsiteY1" fmla="*/ 1045 h 1045"/>
                  <a:gd name="connsiteX2" fmla="*/ 0 w 2612"/>
                  <a:gd name="connsiteY2" fmla="*/ 523 h 1045"/>
                  <a:gd name="connsiteX3" fmla="*/ 0 w 2612"/>
                  <a:gd name="connsiteY3" fmla="*/ 0 h 1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12" h="1045">
                    <a:moveTo>
                      <a:pt x="0" y="0"/>
                    </a:moveTo>
                    <a:cubicBezTo>
                      <a:pt x="0" y="261"/>
                      <a:pt x="0" y="523"/>
                      <a:pt x="0" y="1045"/>
                    </a:cubicBezTo>
                    <a:cubicBezTo>
                      <a:pt x="0" y="784"/>
                      <a:pt x="0" y="784"/>
                      <a:pt x="0" y="523"/>
                    </a:cubicBezTo>
                    <a:cubicBezTo>
                      <a:pt x="0" y="523"/>
                      <a:pt x="0" y="261"/>
                      <a:pt x="0" y="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4BC18E51-B46D-49A4-F9F3-C526794901BF}"/>
                  </a:ext>
                </a:extLst>
              </p:cNvPr>
              <p:cNvSpPr/>
              <p:nvPr/>
            </p:nvSpPr>
            <p:spPr>
              <a:xfrm>
                <a:off x="4911369" y="2851434"/>
                <a:ext cx="85633" cy="60514"/>
              </a:xfrm>
              <a:custGeom>
                <a:avLst/>
                <a:gdLst>
                  <a:gd name="connsiteX0" fmla="*/ 84385 w 85633"/>
                  <a:gd name="connsiteY0" fmla="*/ 38570 h 60514"/>
                  <a:gd name="connsiteX1" fmla="*/ 82295 w 85633"/>
                  <a:gd name="connsiteY1" fmla="*/ 42227 h 60514"/>
                  <a:gd name="connsiteX2" fmla="*/ 75503 w 85633"/>
                  <a:gd name="connsiteY2" fmla="*/ 60515 h 60514"/>
                  <a:gd name="connsiteX3" fmla="*/ 67404 w 85633"/>
                  <a:gd name="connsiteY3" fmla="*/ 58686 h 60514"/>
                  <a:gd name="connsiteX4" fmla="*/ 55386 w 85633"/>
                  <a:gd name="connsiteY4" fmla="*/ 50849 h 60514"/>
                  <a:gd name="connsiteX5" fmla="*/ 52512 w 85633"/>
                  <a:gd name="connsiteY5" fmla="*/ 43795 h 60514"/>
                  <a:gd name="connsiteX6" fmla="*/ 43107 w 85633"/>
                  <a:gd name="connsiteY6" fmla="*/ 46669 h 60514"/>
                  <a:gd name="connsiteX7" fmla="*/ 40233 w 85633"/>
                  <a:gd name="connsiteY7" fmla="*/ 40137 h 60514"/>
                  <a:gd name="connsiteX8" fmla="*/ 33180 w 85633"/>
                  <a:gd name="connsiteY8" fmla="*/ 38047 h 60514"/>
                  <a:gd name="connsiteX9" fmla="*/ 29522 w 85633"/>
                  <a:gd name="connsiteY9" fmla="*/ 33345 h 60514"/>
                  <a:gd name="connsiteX10" fmla="*/ 24036 w 85633"/>
                  <a:gd name="connsiteY10" fmla="*/ 32561 h 60514"/>
                  <a:gd name="connsiteX11" fmla="*/ 19856 w 85633"/>
                  <a:gd name="connsiteY11" fmla="*/ 27074 h 60514"/>
                  <a:gd name="connsiteX12" fmla="*/ 9928 w 85633"/>
                  <a:gd name="connsiteY12" fmla="*/ 24984 h 60514"/>
                  <a:gd name="connsiteX13" fmla="*/ 3135 w 85633"/>
                  <a:gd name="connsiteY13" fmla="*/ 17408 h 60514"/>
                  <a:gd name="connsiteX14" fmla="*/ 0 w 85633"/>
                  <a:gd name="connsiteY14" fmla="*/ 14534 h 60514"/>
                  <a:gd name="connsiteX15" fmla="*/ 3135 w 85633"/>
                  <a:gd name="connsiteY15" fmla="*/ 12444 h 60514"/>
                  <a:gd name="connsiteX16" fmla="*/ 10712 w 85633"/>
                  <a:gd name="connsiteY16" fmla="*/ 9832 h 60514"/>
                  <a:gd name="connsiteX17" fmla="*/ 20117 w 85633"/>
                  <a:gd name="connsiteY17" fmla="*/ 8264 h 60514"/>
                  <a:gd name="connsiteX18" fmla="*/ 25603 w 85633"/>
                  <a:gd name="connsiteY18" fmla="*/ 9832 h 60514"/>
                  <a:gd name="connsiteX19" fmla="*/ 31351 w 85633"/>
                  <a:gd name="connsiteY19" fmla="*/ 10093 h 60514"/>
                  <a:gd name="connsiteX20" fmla="*/ 40756 w 85633"/>
                  <a:gd name="connsiteY20" fmla="*/ 8526 h 60514"/>
                  <a:gd name="connsiteX21" fmla="*/ 32134 w 85633"/>
                  <a:gd name="connsiteY21" fmla="*/ 1994 h 60514"/>
                  <a:gd name="connsiteX22" fmla="*/ 37882 w 85633"/>
                  <a:gd name="connsiteY22" fmla="*/ 427 h 60514"/>
                  <a:gd name="connsiteX23" fmla="*/ 44152 w 85633"/>
                  <a:gd name="connsiteY23" fmla="*/ 2517 h 60514"/>
                  <a:gd name="connsiteX24" fmla="*/ 44936 w 85633"/>
                  <a:gd name="connsiteY24" fmla="*/ 2517 h 60514"/>
                  <a:gd name="connsiteX25" fmla="*/ 59044 w 85633"/>
                  <a:gd name="connsiteY25" fmla="*/ 7480 h 60514"/>
                  <a:gd name="connsiteX26" fmla="*/ 70539 w 85633"/>
                  <a:gd name="connsiteY26" fmla="*/ 11661 h 60514"/>
                  <a:gd name="connsiteX27" fmla="*/ 77070 w 85633"/>
                  <a:gd name="connsiteY27" fmla="*/ 17147 h 60514"/>
                  <a:gd name="connsiteX28" fmla="*/ 84124 w 85633"/>
                  <a:gd name="connsiteY28" fmla="*/ 30210 h 60514"/>
                  <a:gd name="connsiteX29" fmla="*/ 84385 w 85633"/>
                  <a:gd name="connsiteY29" fmla="*/ 38570 h 6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5633" h="60514">
                    <a:moveTo>
                      <a:pt x="84385" y="38570"/>
                    </a:moveTo>
                    <a:cubicBezTo>
                      <a:pt x="83340" y="39876"/>
                      <a:pt x="82818" y="40921"/>
                      <a:pt x="82295" y="42227"/>
                    </a:cubicBezTo>
                    <a:cubicBezTo>
                      <a:pt x="82295" y="42227"/>
                      <a:pt x="69233" y="37263"/>
                      <a:pt x="75503" y="60515"/>
                    </a:cubicBezTo>
                    <a:cubicBezTo>
                      <a:pt x="72107" y="59731"/>
                      <a:pt x="68971" y="58686"/>
                      <a:pt x="67404" y="58686"/>
                    </a:cubicBezTo>
                    <a:cubicBezTo>
                      <a:pt x="63746" y="58948"/>
                      <a:pt x="59305" y="52155"/>
                      <a:pt x="55386" y="50849"/>
                    </a:cubicBezTo>
                    <a:cubicBezTo>
                      <a:pt x="51206" y="49542"/>
                      <a:pt x="53296" y="46407"/>
                      <a:pt x="52512" y="43795"/>
                    </a:cubicBezTo>
                    <a:cubicBezTo>
                      <a:pt x="51467" y="41182"/>
                      <a:pt x="47549" y="44579"/>
                      <a:pt x="43107" y="46669"/>
                    </a:cubicBezTo>
                    <a:cubicBezTo>
                      <a:pt x="38666" y="48759"/>
                      <a:pt x="40494" y="44840"/>
                      <a:pt x="40233" y="40137"/>
                    </a:cubicBezTo>
                    <a:cubicBezTo>
                      <a:pt x="39711" y="35435"/>
                      <a:pt x="35008" y="38047"/>
                      <a:pt x="33180" y="38047"/>
                    </a:cubicBezTo>
                    <a:cubicBezTo>
                      <a:pt x="31351" y="38047"/>
                      <a:pt x="29522" y="35435"/>
                      <a:pt x="29522" y="33345"/>
                    </a:cubicBezTo>
                    <a:cubicBezTo>
                      <a:pt x="29261" y="31255"/>
                      <a:pt x="25864" y="33606"/>
                      <a:pt x="24036" y="32561"/>
                    </a:cubicBezTo>
                    <a:cubicBezTo>
                      <a:pt x="22207" y="31516"/>
                      <a:pt x="20117" y="29687"/>
                      <a:pt x="19856" y="27074"/>
                    </a:cubicBezTo>
                    <a:cubicBezTo>
                      <a:pt x="19594" y="24201"/>
                      <a:pt x="14108" y="24984"/>
                      <a:pt x="9928" y="24984"/>
                    </a:cubicBezTo>
                    <a:cubicBezTo>
                      <a:pt x="5748" y="24723"/>
                      <a:pt x="5748" y="22372"/>
                      <a:pt x="3135" y="17408"/>
                    </a:cubicBezTo>
                    <a:cubicBezTo>
                      <a:pt x="2351" y="16102"/>
                      <a:pt x="1306" y="15318"/>
                      <a:pt x="0" y="14534"/>
                    </a:cubicBezTo>
                    <a:cubicBezTo>
                      <a:pt x="1045" y="14012"/>
                      <a:pt x="2090" y="13228"/>
                      <a:pt x="3135" y="12444"/>
                    </a:cubicBezTo>
                    <a:cubicBezTo>
                      <a:pt x="5225" y="11138"/>
                      <a:pt x="8099" y="10354"/>
                      <a:pt x="10712" y="9832"/>
                    </a:cubicBezTo>
                    <a:cubicBezTo>
                      <a:pt x="13847" y="9048"/>
                      <a:pt x="16982" y="8264"/>
                      <a:pt x="20117" y="8264"/>
                    </a:cubicBezTo>
                    <a:cubicBezTo>
                      <a:pt x="22207" y="8264"/>
                      <a:pt x="23513" y="9309"/>
                      <a:pt x="25603" y="9832"/>
                    </a:cubicBezTo>
                    <a:cubicBezTo>
                      <a:pt x="27432" y="10354"/>
                      <a:pt x="29522" y="9570"/>
                      <a:pt x="31351" y="10093"/>
                    </a:cubicBezTo>
                    <a:cubicBezTo>
                      <a:pt x="34747" y="10877"/>
                      <a:pt x="38927" y="12967"/>
                      <a:pt x="40756" y="8526"/>
                    </a:cubicBezTo>
                    <a:cubicBezTo>
                      <a:pt x="43630" y="1210"/>
                      <a:pt x="31873" y="5913"/>
                      <a:pt x="32134" y="1994"/>
                    </a:cubicBezTo>
                    <a:cubicBezTo>
                      <a:pt x="32396" y="-618"/>
                      <a:pt x="36314" y="-96"/>
                      <a:pt x="37882" y="427"/>
                    </a:cubicBezTo>
                    <a:cubicBezTo>
                      <a:pt x="39972" y="1210"/>
                      <a:pt x="41801" y="2778"/>
                      <a:pt x="44152" y="2517"/>
                    </a:cubicBezTo>
                    <a:cubicBezTo>
                      <a:pt x="44413" y="2517"/>
                      <a:pt x="44675" y="2517"/>
                      <a:pt x="44936" y="2517"/>
                    </a:cubicBezTo>
                    <a:cubicBezTo>
                      <a:pt x="49900" y="5913"/>
                      <a:pt x="57476" y="5913"/>
                      <a:pt x="59044" y="7480"/>
                    </a:cubicBezTo>
                    <a:cubicBezTo>
                      <a:pt x="60611" y="9309"/>
                      <a:pt x="66359" y="10093"/>
                      <a:pt x="70539" y="11661"/>
                    </a:cubicBezTo>
                    <a:cubicBezTo>
                      <a:pt x="74719" y="13228"/>
                      <a:pt x="77070" y="17147"/>
                      <a:pt x="77070" y="17147"/>
                    </a:cubicBezTo>
                    <a:cubicBezTo>
                      <a:pt x="75503" y="21327"/>
                      <a:pt x="82034" y="27074"/>
                      <a:pt x="84124" y="30210"/>
                    </a:cubicBezTo>
                    <a:cubicBezTo>
                      <a:pt x="85953" y="32300"/>
                      <a:pt x="86214" y="35957"/>
                      <a:pt x="84385" y="3857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03BBE22B-C941-1101-1B02-51CBCA72E4FF}"/>
                  </a:ext>
                </a:extLst>
              </p:cNvPr>
              <p:cNvSpPr/>
              <p:nvPr/>
            </p:nvSpPr>
            <p:spPr>
              <a:xfrm>
                <a:off x="5167073" y="2756430"/>
                <a:ext cx="212987" cy="169394"/>
              </a:xfrm>
              <a:custGeom>
                <a:avLst/>
                <a:gdLst>
                  <a:gd name="connsiteX0" fmla="*/ 212987 w 212987"/>
                  <a:gd name="connsiteY0" fmla="*/ 125213 h 169394"/>
                  <a:gd name="connsiteX1" fmla="*/ 204627 w 212987"/>
                  <a:gd name="connsiteY1" fmla="*/ 132267 h 169394"/>
                  <a:gd name="connsiteX2" fmla="*/ 198357 w 212987"/>
                  <a:gd name="connsiteY2" fmla="*/ 138015 h 169394"/>
                  <a:gd name="connsiteX3" fmla="*/ 183988 w 212987"/>
                  <a:gd name="connsiteY3" fmla="*/ 150294 h 169394"/>
                  <a:gd name="connsiteX4" fmla="*/ 186078 w 212987"/>
                  <a:gd name="connsiteY4" fmla="*/ 167537 h 169394"/>
                  <a:gd name="connsiteX5" fmla="*/ 179024 w 212987"/>
                  <a:gd name="connsiteY5" fmla="*/ 167537 h 169394"/>
                  <a:gd name="connsiteX6" fmla="*/ 178241 w 212987"/>
                  <a:gd name="connsiteY6" fmla="*/ 167537 h 169394"/>
                  <a:gd name="connsiteX7" fmla="*/ 172232 w 212987"/>
                  <a:gd name="connsiteY7" fmla="*/ 163095 h 169394"/>
                  <a:gd name="connsiteX8" fmla="*/ 163872 w 212987"/>
                  <a:gd name="connsiteY8" fmla="*/ 160221 h 169394"/>
                  <a:gd name="connsiteX9" fmla="*/ 152899 w 212987"/>
                  <a:gd name="connsiteY9" fmla="*/ 156825 h 169394"/>
                  <a:gd name="connsiteX10" fmla="*/ 138530 w 212987"/>
                  <a:gd name="connsiteY10" fmla="*/ 157609 h 169394"/>
                  <a:gd name="connsiteX11" fmla="*/ 120503 w 212987"/>
                  <a:gd name="connsiteY11" fmla="*/ 162834 h 169394"/>
                  <a:gd name="connsiteX12" fmla="*/ 113188 w 212987"/>
                  <a:gd name="connsiteY12" fmla="*/ 154213 h 169394"/>
                  <a:gd name="connsiteX13" fmla="*/ 99080 w 212987"/>
                  <a:gd name="connsiteY13" fmla="*/ 154213 h 169394"/>
                  <a:gd name="connsiteX14" fmla="*/ 88891 w 212987"/>
                  <a:gd name="connsiteY14" fmla="*/ 141150 h 169394"/>
                  <a:gd name="connsiteX15" fmla="*/ 74261 w 212987"/>
                  <a:gd name="connsiteY15" fmla="*/ 137231 h 169394"/>
                  <a:gd name="connsiteX16" fmla="*/ 70081 w 212987"/>
                  <a:gd name="connsiteY16" fmla="*/ 128610 h 169394"/>
                  <a:gd name="connsiteX17" fmla="*/ 58064 w 212987"/>
                  <a:gd name="connsiteY17" fmla="*/ 130700 h 169394"/>
                  <a:gd name="connsiteX18" fmla="*/ 52316 w 212987"/>
                  <a:gd name="connsiteY18" fmla="*/ 136447 h 169394"/>
                  <a:gd name="connsiteX19" fmla="*/ 45784 w 212987"/>
                  <a:gd name="connsiteY19" fmla="*/ 129655 h 169394"/>
                  <a:gd name="connsiteX20" fmla="*/ 43695 w 212987"/>
                  <a:gd name="connsiteY20" fmla="*/ 121817 h 169394"/>
                  <a:gd name="connsiteX21" fmla="*/ 24884 w 212987"/>
                  <a:gd name="connsiteY21" fmla="*/ 117637 h 169394"/>
                  <a:gd name="connsiteX22" fmla="*/ 20443 w 212987"/>
                  <a:gd name="connsiteY22" fmla="*/ 110583 h 169394"/>
                  <a:gd name="connsiteX23" fmla="*/ 17046 w 212987"/>
                  <a:gd name="connsiteY23" fmla="*/ 109799 h 169394"/>
                  <a:gd name="connsiteX24" fmla="*/ 15740 w 212987"/>
                  <a:gd name="connsiteY24" fmla="*/ 107971 h 169394"/>
                  <a:gd name="connsiteX25" fmla="*/ 13650 w 212987"/>
                  <a:gd name="connsiteY25" fmla="*/ 99610 h 169394"/>
                  <a:gd name="connsiteX26" fmla="*/ 9731 w 212987"/>
                  <a:gd name="connsiteY26" fmla="*/ 90467 h 169394"/>
                  <a:gd name="connsiteX27" fmla="*/ 9470 w 212987"/>
                  <a:gd name="connsiteY27" fmla="*/ 78710 h 169394"/>
                  <a:gd name="connsiteX28" fmla="*/ 6074 w 212987"/>
                  <a:gd name="connsiteY28" fmla="*/ 65125 h 169394"/>
                  <a:gd name="connsiteX29" fmla="*/ 326 w 212987"/>
                  <a:gd name="connsiteY29" fmla="*/ 56504 h 169394"/>
                  <a:gd name="connsiteX30" fmla="*/ 2939 w 212987"/>
                  <a:gd name="connsiteY30" fmla="*/ 33774 h 169394"/>
                  <a:gd name="connsiteX31" fmla="*/ 5551 w 212987"/>
                  <a:gd name="connsiteY31" fmla="*/ 29072 h 169394"/>
                  <a:gd name="connsiteX32" fmla="*/ 4506 w 212987"/>
                  <a:gd name="connsiteY32" fmla="*/ 25414 h 169394"/>
                  <a:gd name="connsiteX33" fmla="*/ 8948 w 212987"/>
                  <a:gd name="connsiteY33" fmla="*/ 23063 h 169394"/>
                  <a:gd name="connsiteX34" fmla="*/ 13389 w 212987"/>
                  <a:gd name="connsiteY34" fmla="*/ 23585 h 169394"/>
                  <a:gd name="connsiteX35" fmla="*/ 20704 w 212987"/>
                  <a:gd name="connsiteY35" fmla="*/ 22541 h 169394"/>
                  <a:gd name="connsiteX36" fmla="*/ 26451 w 212987"/>
                  <a:gd name="connsiteY36" fmla="*/ 19928 h 169394"/>
                  <a:gd name="connsiteX37" fmla="*/ 29848 w 212987"/>
                  <a:gd name="connsiteY37" fmla="*/ 18360 h 169394"/>
                  <a:gd name="connsiteX38" fmla="*/ 34551 w 212987"/>
                  <a:gd name="connsiteY38" fmla="*/ 18099 h 169394"/>
                  <a:gd name="connsiteX39" fmla="*/ 38992 w 212987"/>
                  <a:gd name="connsiteY39" fmla="*/ 18099 h 169394"/>
                  <a:gd name="connsiteX40" fmla="*/ 44478 w 212987"/>
                  <a:gd name="connsiteY40" fmla="*/ 10784 h 169394"/>
                  <a:gd name="connsiteX41" fmla="*/ 63550 w 212987"/>
                  <a:gd name="connsiteY41" fmla="*/ 4514 h 169394"/>
                  <a:gd name="connsiteX42" fmla="*/ 73477 w 212987"/>
                  <a:gd name="connsiteY42" fmla="*/ 1640 h 169394"/>
                  <a:gd name="connsiteX43" fmla="*/ 77396 w 212987"/>
                  <a:gd name="connsiteY43" fmla="*/ 595 h 169394"/>
                  <a:gd name="connsiteX44" fmla="*/ 83405 w 212987"/>
                  <a:gd name="connsiteY44" fmla="*/ 334 h 169394"/>
                  <a:gd name="connsiteX45" fmla="*/ 93594 w 212987"/>
                  <a:gd name="connsiteY45" fmla="*/ 2424 h 169394"/>
                  <a:gd name="connsiteX46" fmla="*/ 92288 w 212987"/>
                  <a:gd name="connsiteY46" fmla="*/ 6604 h 169394"/>
                  <a:gd name="connsiteX47" fmla="*/ 93594 w 212987"/>
                  <a:gd name="connsiteY47" fmla="*/ 10784 h 169394"/>
                  <a:gd name="connsiteX48" fmla="*/ 104828 w 212987"/>
                  <a:gd name="connsiteY48" fmla="*/ 14442 h 169394"/>
                  <a:gd name="connsiteX49" fmla="*/ 110314 w 212987"/>
                  <a:gd name="connsiteY49" fmla="*/ 17054 h 169394"/>
                  <a:gd name="connsiteX50" fmla="*/ 116584 w 212987"/>
                  <a:gd name="connsiteY50" fmla="*/ 14703 h 169394"/>
                  <a:gd name="connsiteX51" fmla="*/ 117629 w 212987"/>
                  <a:gd name="connsiteY51" fmla="*/ 12613 h 169394"/>
                  <a:gd name="connsiteX52" fmla="*/ 183727 w 212987"/>
                  <a:gd name="connsiteY52" fmla="*/ 14442 h 169394"/>
                  <a:gd name="connsiteX53" fmla="*/ 189213 w 212987"/>
                  <a:gd name="connsiteY53" fmla="*/ 14442 h 169394"/>
                  <a:gd name="connsiteX54" fmla="*/ 200709 w 212987"/>
                  <a:gd name="connsiteY54" fmla="*/ 27504 h 169394"/>
                  <a:gd name="connsiteX55" fmla="*/ 202798 w 212987"/>
                  <a:gd name="connsiteY55" fmla="*/ 34036 h 169394"/>
                  <a:gd name="connsiteX56" fmla="*/ 209591 w 212987"/>
                  <a:gd name="connsiteY56" fmla="*/ 58071 h 169394"/>
                  <a:gd name="connsiteX57" fmla="*/ 195483 w 212987"/>
                  <a:gd name="connsiteY57" fmla="*/ 72701 h 169394"/>
                  <a:gd name="connsiteX58" fmla="*/ 200186 w 212987"/>
                  <a:gd name="connsiteY58" fmla="*/ 78449 h 169394"/>
                  <a:gd name="connsiteX59" fmla="*/ 202276 w 212987"/>
                  <a:gd name="connsiteY59" fmla="*/ 95953 h 169394"/>
                  <a:gd name="connsiteX60" fmla="*/ 209852 w 212987"/>
                  <a:gd name="connsiteY60" fmla="*/ 112412 h 169394"/>
                  <a:gd name="connsiteX61" fmla="*/ 212987 w 212987"/>
                  <a:gd name="connsiteY61" fmla="*/ 125213 h 169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12987" h="169394">
                    <a:moveTo>
                      <a:pt x="212987" y="125213"/>
                    </a:moveTo>
                    <a:cubicBezTo>
                      <a:pt x="212726" y="128348"/>
                      <a:pt x="210114" y="130700"/>
                      <a:pt x="204627" y="132267"/>
                    </a:cubicBezTo>
                    <a:cubicBezTo>
                      <a:pt x="199141" y="133835"/>
                      <a:pt x="201492" y="134357"/>
                      <a:pt x="198357" y="138015"/>
                    </a:cubicBezTo>
                    <a:cubicBezTo>
                      <a:pt x="195483" y="141411"/>
                      <a:pt x="187646" y="148204"/>
                      <a:pt x="183988" y="150294"/>
                    </a:cubicBezTo>
                    <a:cubicBezTo>
                      <a:pt x="180331" y="152384"/>
                      <a:pt x="183988" y="163618"/>
                      <a:pt x="186078" y="167537"/>
                    </a:cubicBezTo>
                    <a:cubicBezTo>
                      <a:pt x="188168" y="171717"/>
                      <a:pt x="183466" y="167537"/>
                      <a:pt x="179024" y="167537"/>
                    </a:cubicBezTo>
                    <a:cubicBezTo>
                      <a:pt x="178763" y="167537"/>
                      <a:pt x="178502" y="167537"/>
                      <a:pt x="178241" y="167537"/>
                    </a:cubicBezTo>
                    <a:cubicBezTo>
                      <a:pt x="177979" y="167275"/>
                      <a:pt x="175889" y="163618"/>
                      <a:pt x="172232" y="163095"/>
                    </a:cubicBezTo>
                    <a:cubicBezTo>
                      <a:pt x="168313" y="162573"/>
                      <a:pt x="167007" y="162834"/>
                      <a:pt x="163872" y="160221"/>
                    </a:cubicBezTo>
                    <a:cubicBezTo>
                      <a:pt x="160736" y="157870"/>
                      <a:pt x="156034" y="155519"/>
                      <a:pt x="152899" y="156825"/>
                    </a:cubicBezTo>
                    <a:cubicBezTo>
                      <a:pt x="149764" y="158131"/>
                      <a:pt x="142187" y="157609"/>
                      <a:pt x="138530" y="157609"/>
                    </a:cubicBezTo>
                    <a:cubicBezTo>
                      <a:pt x="134872" y="157609"/>
                      <a:pt x="121548" y="166230"/>
                      <a:pt x="120503" y="162834"/>
                    </a:cubicBezTo>
                    <a:cubicBezTo>
                      <a:pt x="119458" y="159438"/>
                      <a:pt x="118674" y="153951"/>
                      <a:pt x="113188" y="154213"/>
                    </a:cubicBezTo>
                    <a:cubicBezTo>
                      <a:pt x="107702" y="154735"/>
                      <a:pt x="102215" y="157870"/>
                      <a:pt x="99080" y="154213"/>
                    </a:cubicBezTo>
                    <a:cubicBezTo>
                      <a:pt x="95945" y="150555"/>
                      <a:pt x="93333" y="141934"/>
                      <a:pt x="88891" y="141150"/>
                    </a:cubicBezTo>
                    <a:cubicBezTo>
                      <a:pt x="84450" y="140105"/>
                      <a:pt x="74784" y="140627"/>
                      <a:pt x="74261" y="137231"/>
                    </a:cubicBezTo>
                    <a:cubicBezTo>
                      <a:pt x="73739" y="133835"/>
                      <a:pt x="74784" y="128610"/>
                      <a:pt x="70081" y="128610"/>
                    </a:cubicBezTo>
                    <a:cubicBezTo>
                      <a:pt x="65378" y="128610"/>
                      <a:pt x="58847" y="127826"/>
                      <a:pt x="58064" y="130700"/>
                    </a:cubicBezTo>
                    <a:cubicBezTo>
                      <a:pt x="57280" y="133574"/>
                      <a:pt x="56496" y="138015"/>
                      <a:pt x="52316" y="136447"/>
                    </a:cubicBezTo>
                    <a:cubicBezTo>
                      <a:pt x="48136" y="134880"/>
                      <a:pt x="45784" y="132006"/>
                      <a:pt x="45784" y="129655"/>
                    </a:cubicBezTo>
                    <a:cubicBezTo>
                      <a:pt x="45784" y="127303"/>
                      <a:pt x="49181" y="121817"/>
                      <a:pt x="43695" y="121817"/>
                    </a:cubicBezTo>
                    <a:cubicBezTo>
                      <a:pt x="38208" y="121817"/>
                      <a:pt x="27758" y="119727"/>
                      <a:pt x="24884" y="117637"/>
                    </a:cubicBezTo>
                    <a:cubicBezTo>
                      <a:pt x="22010" y="115547"/>
                      <a:pt x="22794" y="110844"/>
                      <a:pt x="20443" y="110583"/>
                    </a:cubicBezTo>
                    <a:cubicBezTo>
                      <a:pt x="19136" y="110322"/>
                      <a:pt x="18091" y="110061"/>
                      <a:pt x="17046" y="109799"/>
                    </a:cubicBezTo>
                    <a:cubicBezTo>
                      <a:pt x="16263" y="109538"/>
                      <a:pt x="15740" y="109016"/>
                      <a:pt x="15740" y="107971"/>
                    </a:cubicBezTo>
                    <a:cubicBezTo>
                      <a:pt x="15479" y="106142"/>
                      <a:pt x="15740" y="103007"/>
                      <a:pt x="13650" y="99610"/>
                    </a:cubicBezTo>
                    <a:cubicBezTo>
                      <a:pt x="11560" y="96214"/>
                      <a:pt x="8948" y="94908"/>
                      <a:pt x="9731" y="90467"/>
                    </a:cubicBezTo>
                    <a:cubicBezTo>
                      <a:pt x="10776" y="86025"/>
                      <a:pt x="10515" y="81323"/>
                      <a:pt x="9470" y="78710"/>
                    </a:cubicBezTo>
                    <a:cubicBezTo>
                      <a:pt x="8425" y="75836"/>
                      <a:pt x="8948" y="67737"/>
                      <a:pt x="6074" y="65125"/>
                    </a:cubicBezTo>
                    <a:cubicBezTo>
                      <a:pt x="3200" y="62512"/>
                      <a:pt x="-1241" y="59639"/>
                      <a:pt x="326" y="56504"/>
                    </a:cubicBezTo>
                    <a:cubicBezTo>
                      <a:pt x="1894" y="53891"/>
                      <a:pt x="6074" y="46053"/>
                      <a:pt x="2939" y="33774"/>
                    </a:cubicBezTo>
                    <a:cubicBezTo>
                      <a:pt x="5290" y="33513"/>
                      <a:pt x="7641" y="31684"/>
                      <a:pt x="5551" y="29072"/>
                    </a:cubicBezTo>
                    <a:cubicBezTo>
                      <a:pt x="4767" y="27766"/>
                      <a:pt x="3461" y="26982"/>
                      <a:pt x="4506" y="25414"/>
                    </a:cubicBezTo>
                    <a:cubicBezTo>
                      <a:pt x="5290" y="23847"/>
                      <a:pt x="7119" y="22802"/>
                      <a:pt x="8948" y="23063"/>
                    </a:cubicBezTo>
                    <a:cubicBezTo>
                      <a:pt x="10515" y="23063"/>
                      <a:pt x="11821" y="23585"/>
                      <a:pt x="13389" y="23585"/>
                    </a:cubicBezTo>
                    <a:cubicBezTo>
                      <a:pt x="15740" y="23585"/>
                      <a:pt x="18353" y="23063"/>
                      <a:pt x="20704" y="22541"/>
                    </a:cubicBezTo>
                    <a:cubicBezTo>
                      <a:pt x="23055" y="22018"/>
                      <a:pt x="24884" y="21234"/>
                      <a:pt x="26451" y="19928"/>
                    </a:cubicBezTo>
                    <a:cubicBezTo>
                      <a:pt x="27497" y="18883"/>
                      <a:pt x="28542" y="18360"/>
                      <a:pt x="29848" y="18360"/>
                    </a:cubicBezTo>
                    <a:cubicBezTo>
                      <a:pt x="31415" y="18360"/>
                      <a:pt x="32983" y="18099"/>
                      <a:pt x="34551" y="18099"/>
                    </a:cubicBezTo>
                    <a:cubicBezTo>
                      <a:pt x="36118" y="18099"/>
                      <a:pt x="37686" y="18622"/>
                      <a:pt x="38992" y="18099"/>
                    </a:cubicBezTo>
                    <a:cubicBezTo>
                      <a:pt x="42127" y="17315"/>
                      <a:pt x="42388" y="12874"/>
                      <a:pt x="44478" y="10784"/>
                    </a:cubicBezTo>
                    <a:cubicBezTo>
                      <a:pt x="49703" y="5559"/>
                      <a:pt x="57541" y="8172"/>
                      <a:pt x="63550" y="4514"/>
                    </a:cubicBezTo>
                    <a:cubicBezTo>
                      <a:pt x="66685" y="2424"/>
                      <a:pt x="69820" y="2424"/>
                      <a:pt x="73477" y="1640"/>
                    </a:cubicBezTo>
                    <a:cubicBezTo>
                      <a:pt x="74784" y="1379"/>
                      <a:pt x="76090" y="856"/>
                      <a:pt x="77396" y="595"/>
                    </a:cubicBezTo>
                    <a:cubicBezTo>
                      <a:pt x="79486" y="334"/>
                      <a:pt x="81315" y="334"/>
                      <a:pt x="83405" y="334"/>
                    </a:cubicBezTo>
                    <a:cubicBezTo>
                      <a:pt x="86279" y="334"/>
                      <a:pt x="92288" y="-1234"/>
                      <a:pt x="93594" y="2424"/>
                    </a:cubicBezTo>
                    <a:cubicBezTo>
                      <a:pt x="94116" y="4253"/>
                      <a:pt x="93071" y="5036"/>
                      <a:pt x="92288" y="6604"/>
                    </a:cubicBezTo>
                    <a:cubicBezTo>
                      <a:pt x="91504" y="8172"/>
                      <a:pt x="92549" y="9478"/>
                      <a:pt x="93594" y="10784"/>
                    </a:cubicBezTo>
                    <a:cubicBezTo>
                      <a:pt x="96468" y="14180"/>
                      <a:pt x="100648" y="14180"/>
                      <a:pt x="104828" y="14442"/>
                    </a:cubicBezTo>
                    <a:cubicBezTo>
                      <a:pt x="107179" y="14703"/>
                      <a:pt x="108224" y="16793"/>
                      <a:pt x="110314" y="17054"/>
                    </a:cubicBezTo>
                    <a:cubicBezTo>
                      <a:pt x="112666" y="17315"/>
                      <a:pt x="115017" y="16532"/>
                      <a:pt x="116584" y="14703"/>
                    </a:cubicBezTo>
                    <a:cubicBezTo>
                      <a:pt x="117107" y="13919"/>
                      <a:pt x="117368" y="13397"/>
                      <a:pt x="117629" y="12613"/>
                    </a:cubicBezTo>
                    <a:cubicBezTo>
                      <a:pt x="133044" y="14964"/>
                      <a:pt x="169097" y="14703"/>
                      <a:pt x="183727" y="14442"/>
                    </a:cubicBezTo>
                    <a:cubicBezTo>
                      <a:pt x="186078" y="14442"/>
                      <a:pt x="188168" y="14442"/>
                      <a:pt x="189213" y="14442"/>
                    </a:cubicBezTo>
                    <a:cubicBezTo>
                      <a:pt x="194961" y="14442"/>
                      <a:pt x="198618" y="21757"/>
                      <a:pt x="200709" y="27504"/>
                    </a:cubicBezTo>
                    <a:cubicBezTo>
                      <a:pt x="201754" y="30378"/>
                      <a:pt x="202276" y="32991"/>
                      <a:pt x="202798" y="34036"/>
                    </a:cubicBezTo>
                    <a:cubicBezTo>
                      <a:pt x="203843" y="37693"/>
                      <a:pt x="208546" y="51801"/>
                      <a:pt x="209591" y="58071"/>
                    </a:cubicBezTo>
                    <a:cubicBezTo>
                      <a:pt x="210636" y="64080"/>
                      <a:pt x="199141" y="69566"/>
                      <a:pt x="195483" y="72701"/>
                    </a:cubicBezTo>
                    <a:cubicBezTo>
                      <a:pt x="191826" y="75836"/>
                      <a:pt x="197312" y="77926"/>
                      <a:pt x="200186" y="78449"/>
                    </a:cubicBezTo>
                    <a:cubicBezTo>
                      <a:pt x="203060" y="78971"/>
                      <a:pt x="202015" y="90989"/>
                      <a:pt x="202276" y="95953"/>
                    </a:cubicBezTo>
                    <a:cubicBezTo>
                      <a:pt x="202537" y="100917"/>
                      <a:pt x="208023" y="109538"/>
                      <a:pt x="209852" y="112412"/>
                    </a:cubicBezTo>
                    <a:cubicBezTo>
                      <a:pt x="212204" y="115286"/>
                      <a:pt x="212987" y="122078"/>
                      <a:pt x="212987" y="1252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7193060-8DF3-DB2C-FC37-5C5B92BA19F4}"/>
                  </a:ext>
                </a:extLst>
              </p:cNvPr>
              <p:cNvSpPr/>
              <p:nvPr/>
            </p:nvSpPr>
            <p:spPr>
              <a:xfrm>
                <a:off x="5211616" y="2936419"/>
                <a:ext cx="141534" cy="76563"/>
              </a:xfrm>
              <a:custGeom>
                <a:avLst/>
                <a:gdLst>
                  <a:gd name="connsiteX0" fmla="*/ 141535 w 141534"/>
                  <a:gd name="connsiteY0" fmla="*/ 16285 h 76563"/>
                  <a:gd name="connsiteX1" fmla="*/ 122986 w 141534"/>
                  <a:gd name="connsiteY1" fmla="*/ 32221 h 76563"/>
                  <a:gd name="connsiteX2" fmla="*/ 108617 w 141534"/>
                  <a:gd name="connsiteY2" fmla="*/ 59131 h 76563"/>
                  <a:gd name="connsiteX3" fmla="*/ 88761 w 141534"/>
                  <a:gd name="connsiteY3" fmla="*/ 66968 h 76563"/>
                  <a:gd name="connsiteX4" fmla="*/ 88500 w 141534"/>
                  <a:gd name="connsiteY4" fmla="*/ 66968 h 76563"/>
                  <a:gd name="connsiteX5" fmla="*/ 88239 w 141534"/>
                  <a:gd name="connsiteY5" fmla="*/ 66968 h 76563"/>
                  <a:gd name="connsiteX6" fmla="*/ 87978 w 141534"/>
                  <a:gd name="connsiteY6" fmla="*/ 66968 h 76563"/>
                  <a:gd name="connsiteX7" fmla="*/ 87716 w 141534"/>
                  <a:gd name="connsiteY7" fmla="*/ 67230 h 76563"/>
                  <a:gd name="connsiteX8" fmla="*/ 87716 w 141534"/>
                  <a:gd name="connsiteY8" fmla="*/ 67230 h 76563"/>
                  <a:gd name="connsiteX9" fmla="*/ 87455 w 141534"/>
                  <a:gd name="connsiteY9" fmla="*/ 67491 h 76563"/>
                  <a:gd name="connsiteX10" fmla="*/ 65248 w 141534"/>
                  <a:gd name="connsiteY10" fmla="*/ 68274 h 76563"/>
                  <a:gd name="connsiteX11" fmla="*/ 56366 w 141534"/>
                  <a:gd name="connsiteY11" fmla="*/ 71932 h 76563"/>
                  <a:gd name="connsiteX12" fmla="*/ 35465 w 141534"/>
                  <a:gd name="connsiteY12" fmla="*/ 75851 h 76563"/>
                  <a:gd name="connsiteX13" fmla="*/ 4115 w 141534"/>
                  <a:gd name="connsiteY13" fmla="*/ 54428 h 76563"/>
                  <a:gd name="connsiteX14" fmla="*/ 2808 w 141534"/>
                  <a:gd name="connsiteY14" fmla="*/ 53122 h 76563"/>
                  <a:gd name="connsiteX15" fmla="*/ 1502 w 141534"/>
                  <a:gd name="connsiteY15" fmla="*/ 43717 h 76563"/>
                  <a:gd name="connsiteX16" fmla="*/ 2025 w 141534"/>
                  <a:gd name="connsiteY16" fmla="*/ 41104 h 76563"/>
                  <a:gd name="connsiteX17" fmla="*/ 5944 w 141534"/>
                  <a:gd name="connsiteY17" fmla="*/ 29348 h 76563"/>
                  <a:gd name="connsiteX18" fmla="*/ 6989 w 141534"/>
                  <a:gd name="connsiteY18" fmla="*/ 22816 h 76563"/>
                  <a:gd name="connsiteX19" fmla="*/ 18745 w 141534"/>
                  <a:gd name="connsiteY19" fmla="*/ 14717 h 76563"/>
                  <a:gd name="connsiteX20" fmla="*/ 24232 w 141534"/>
                  <a:gd name="connsiteY20" fmla="*/ 18898 h 76563"/>
                  <a:gd name="connsiteX21" fmla="*/ 48528 w 141534"/>
                  <a:gd name="connsiteY21" fmla="*/ 21510 h 76563"/>
                  <a:gd name="connsiteX22" fmla="*/ 54015 w 141534"/>
                  <a:gd name="connsiteY22" fmla="*/ 15240 h 76563"/>
                  <a:gd name="connsiteX23" fmla="*/ 77005 w 141534"/>
                  <a:gd name="connsiteY23" fmla="*/ 11321 h 76563"/>
                  <a:gd name="connsiteX24" fmla="*/ 86410 w 141534"/>
                  <a:gd name="connsiteY24" fmla="*/ 5051 h 76563"/>
                  <a:gd name="connsiteX25" fmla="*/ 105482 w 141534"/>
                  <a:gd name="connsiteY25" fmla="*/ 87 h 76563"/>
                  <a:gd name="connsiteX26" fmla="*/ 116977 w 141534"/>
                  <a:gd name="connsiteY26" fmla="*/ 6096 h 76563"/>
                  <a:gd name="connsiteX27" fmla="*/ 126904 w 141534"/>
                  <a:gd name="connsiteY27" fmla="*/ 3483 h 76563"/>
                  <a:gd name="connsiteX28" fmla="*/ 140229 w 141534"/>
                  <a:gd name="connsiteY28" fmla="*/ 14717 h 76563"/>
                  <a:gd name="connsiteX29" fmla="*/ 141535 w 141534"/>
                  <a:gd name="connsiteY29" fmla="*/ 16285 h 7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1534" h="76563">
                    <a:moveTo>
                      <a:pt x="141535" y="16285"/>
                    </a:moveTo>
                    <a:cubicBezTo>
                      <a:pt x="141535" y="19420"/>
                      <a:pt x="128472" y="27519"/>
                      <a:pt x="122986" y="32221"/>
                    </a:cubicBezTo>
                    <a:cubicBezTo>
                      <a:pt x="116977" y="37446"/>
                      <a:pt x="112013" y="55473"/>
                      <a:pt x="108617" y="59131"/>
                    </a:cubicBezTo>
                    <a:cubicBezTo>
                      <a:pt x="105220" y="62788"/>
                      <a:pt x="92680" y="66446"/>
                      <a:pt x="88761" y="66968"/>
                    </a:cubicBezTo>
                    <a:cubicBezTo>
                      <a:pt x="88761" y="66968"/>
                      <a:pt x="88500" y="66968"/>
                      <a:pt x="88500" y="66968"/>
                    </a:cubicBezTo>
                    <a:cubicBezTo>
                      <a:pt x="88500" y="66968"/>
                      <a:pt x="88239" y="66968"/>
                      <a:pt x="88239" y="66968"/>
                    </a:cubicBezTo>
                    <a:cubicBezTo>
                      <a:pt x="88239" y="66968"/>
                      <a:pt x="87978" y="66968"/>
                      <a:pt x="87978" y="66968"/>
                    </a:cubicBezTo>
                    <a:cubicBezTo>
                      <a:pt x="87978" y="66968"/>
                      <a:pt x="87716" y="66968"/>
                      <a:pt x="87716" y="67230"/>
                    </a:cubicBezTo>
                    <a:cubicBezTo>
                      <a:pt x="87716" y="67230"/>
                      <a:pt x="87716" y="67230"/>
                      <a:pt x="87716" y="67230"/>
                    </a:cubicBezTo>
                    <a:cubicBezTo>
                      <a:pt x="87716" y="67230"/>
                      <a:pt x="87455" y="67491"/>
                      <a:pt x="87455" y="67491"/>
                    </a:cubicBezTo>
                    <a:cubicBezTo>
                      <a:pt x="87455" y="67491"/>
                      <a:pt x="73086" y="65401"/>
                      <a:pt x="65248" y="68274"/>
                    </a:cubicBezTo>
                    <a:cubicBezTo>
                      <a:pt x="62897" y="69320"/>
                      <a:pt x="59762" y="70626"/>
                      <a:pt x="56366" y="71932"/>
                    </a:cubicBezTo>
                    <a:cubicBezTo>
                      <a:pt x="49312" y="75067"/>
                      <a:pt x="40952" y="77941"/>
                      <a:pt x="35465" y="75851"/>
                    </a:cubicBezTo>
                    <a:cubicBezTo>
                      <a:pt x="27366" y="72977"/>
                      <a:pt x="10646" y="62004"/>
                      <a:pt x="4115" y="54428"/>
                    </a:cubicBezTo>
                    <a:cubicBezTo>
                      <a:pt x="3592" y="53905"/>
                      <a:pt x="3331" y="53383"/>
                      <a:pt x="2808" y="53122"/>
                    </a:cubicBezTo>
                    <a:cubicBezTo>
                      <a:pt x="-1372" y="48158"/>
                      <a:pt x="-65" y="48680"/>
                      <a:pt x="1502" y="43717"/>
                    </a:cubicBezTo>
                    <a:cubicBezTo>
                      <a:pt x="1764" y="42933"/>
                      <a:pt x="2025" y="42149"/>
                      <a:pt x="2025" y="41104"/>
                    </a:cubicBezTo>
                    <a:cubicBezTo>
                      <a:pt x="3592" y="32483"/>
                      <a:pt x="8034" y="33266"/>
                      <a:pt x="5944" y="29348"/>
                    </a:cubicBezTo>
                    <a:cubicBezTo>
                      <a:pt x="3854" y="25429"/>
                      <a:pt x="3070" y="22033"/>
                      <a:pt x="6989" y="22816"/>
                    </a:cubicBezTo>
                    <a:cubicBezTo>
                      <a:pt x="10908" y="23600"/>
                      <a:pt x="19268" y="25690"/>
                      <a:pt x="18745" y="14717"/>
                    </a:cubicBezTo>
                    <a:cubicBezTo>
                      <a:pt x="20574" y="16285"/>
                      <a:pt x="22403" y="17591"/>
                      <a:pt x="24232" y="18898"/>
                    </a:cubicBezTo>
                    <a:cubicBezTo>
                      <a:pt x="29718" y="23078"/>
                      <a:pt x="41997" y="21771"/>
                      <a:pt x="48528" y="21510"/>
                    </a:cubicBezTo>
                    <a:cubicBezTo>
                      <a:pt x="55321" y="20988"/>
                      <a:pt x="52970" y="19420"/>
                      <a:pt x="54015" y="15240"/>
                    </a:cubicBezTo>
                    <a:cubicBezTo>
                      <a:pt x="55059" y="11060"/>
                      <a:pt x="71780" y="11060"/>
                      <a:pt x="77005" y="11321"/>
                    </a:cubicBezTo>
                    <a:cubicBezTo>
                      <a:pt x="81969" y="11582"/>
                      <a:pt x="84059" y="9231"/>
                      <a:pt x="86410" y="5051"/>
                    </a:cubicBezTo>
                    <a:cubicBezTo>
                      <a:pt x="88761" y="871"/>
                      <a:pt x="99734" y="871"/>
                      <a:pt x="105482" y="87"/>
                    </a:cubicBezTo>
                    <a:cubicBezTo>
                      <a:pt x="111229" y="-697"/>
                      <a:pt x="112274" y="4006"/>
                      <a:pt x="116977" y="6096"/>
                    </a:cubicBezTo>
                    <a:cubicBezTo>
                      <a:pt x="121679" y="8186"/>
                      <a:pt x="126904" y="3483"/>
                      <a:pt x="126904" y="3483"/>
                    </a:cubicBezTo>
                    <a:cubicBezTo>
                      <a:pt x="128995" y="7402"/>
                      <a:pt x="136832" y="12889"/>
                      <a:pt x="140229" y="14717"/>
                    </a:cubicBezTo>
                    <a:cubicBezTo>
                      <a:pt x="141273" y="15762"/>
                      <a:pt x="141535" y="16024"/>
                      <a:pt x="141535" y="1628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AC2695F-B0F1-FFA2-D250-4092B42C018B}"/>
                  </a:ext>
                </a:extLst>
              </p:cNvPr>
              <p:cNvSpPr/>
              <p:nvPr/>
            </p:nvSpPr>
            <p:spPr>
              <a:xfrm>
                <a:off x="5258838" y="3073142"/>
                <a:ext cx="36759" cy="43890"/>
              </a:xfrm>
              <a:custGeom>
                <a:avLst/>
                <a:gdLst>
                  <a:gd name="connsiteX0" fmla="*/ 35269 w 36759"/>
                  <a:gd name="connsiteY0" fmla="*/ 26648 h 43890"/>
                  <a:gd name="connsiteX1" fmla="*/ 29000 w 36759"/>
                  <a:gd name="connsiteY1" fmla="*/ 28999 h 43890"/>
                  <a:gd name="connsiteX2" fmla="*/ 22207 w 36759"/>
                  <a:gd name="connsiteY2" fmla="*/ 26648 h 43890"/>
                  <a:gd name="connsiteX3" fmla="*/ 18549 w 36759"/>
                  <a:gd name="connsiteY3" fmla="*/ 43891 h 43890"/>
                  <a:gd name="connsiteX4" fmla="*/ 17504 w 36759"/>
                  <a:gd name="connsiteY4" fmla="*/ 43368 h 43890"/>
                  <a:gd name="connsiteX5" fmla="*/ 10189 w 36759"/>
                  <a:gd name="connsiteY5" fmla="*/ 38143 h 43890"/>
                  <a:gd name="connsiteX6" fmla="*/ 3919 w 36759"/>
                  <a:gd name="connsiteY6" fmla="*/ 33702 h 43890"/>
                  <a:gd name="connsiteX7" fmla="*/ 0 w 36759"/>
                  <a:gd name="connsiteY7" fmla="*/ 28999 h 43890"/>
                  <a:gd name="connsiteX8" fmla="*/ 0 w 36759"/>
                  <a:gd name="connsiteY8" fmla="*/ 28215 h 43890"/>
                  <a:gd name="connsiteX9" fmla="*/ 262 w 36759"/>
                  <a:gd name="connsiteY9" fmla="*/ 24558 h 43890"/>
                  <a:gd name="connsiteX10" fmla="*/ 7054 w 36759"/>
                  <a:gd name="connsiteY10" fmla="*/ 6270 h 43890"/>
                  <a:gd name="connsiteX11" fmla="*/ 12540 w 36759"/>
                  <a:gd name="connsiteY11" fmla="*/ 3658 h 43890"/>
                  <a:gd name="connsiteX12" fmla="*/ 13585 w 36759"/>
                  <a:gd name="connsiteY12" fmla="*/ 523 h 43890"/>
                  <a:gd name="connsiteX13" fmla="*/ 15937 w 36759"/>
                  <a:gd name="connsiteY13" fmla="*/ 0 h 43890"/>
                  <a:gd name="connsiteX14" fmla="*/ 36053 w 36759"/>
                  <a:gd name="connsiteY14" fmla="*/ 18027 h 43890"/>
                  <a:gd name="connsiteX15" fmla="*/ 36053 w 36759"/>
                  <a:gd name="connsiteY15" fmla="*/ 18027 h 43890"/>
                  <a:gd name="connsiteX16" fmla="*/ 35269 w 36759"/>
                  <a:gd name="connsiteY16" fmla="*/ 26648 h 4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6759" h="43890">
                    <a:moveTo>
                      <a:pt x="35269" y="26648"/>
                    </a:moveTo>
                    <a:cubicBezTo>
                      <a:pt x="30044" y="25864"/>
                      <a:pt x="31089" y="30828"/>
                      <a:pt x="29000" y="28999"/>
                    </a:cubicBezTo>
                    <a:cubicBezTo>
                      <a:pt x="26909" y="27170"/>
                      <a:pt x="24297" y="21945"/>
                      <a:pt x="22207" y="26648"/>
                    </a:cubicBezTo>
                    <a:cubicBezTo>
                      <a:pt x="20900" y="29522"/>
                      <a:pt x="19856" y="38143"/>
                      <a:pt x="18549" y="43891"/>
                    </a:cubicBezTo>
                    <a:cubicBezTo>
                      <a:pt x="18288" y="43629"/>
                      <a:pt x="17765" y="43629"/>
                      <a:pt x="17504" y="43368"/>
                    </a:cubicBezTo>
                    <a:cubicBezTo>
                      <a:pt x="14892" y="41801"/>
                      <a:pt x="12540" y="39972"/>
                      <a:pt x="10189" y="38143"/>
                    </a:cubicBezTo>
                    <a:cubicBezTo>
                      <a:pt x="8099" y="36576"/>
                      <a:pt x="5748" y="35531"/>
                      <a:pt x="3919" y="33702"/>
                    </a:cubicBezTo>
                    <a:cubicBezTo>
                      <a:pt x="3396" y="31873"/>
                      <a:pt x="1829" y="30306"/>
                      <a:pt x="0" y="28999"/>
                    </a:cubicBezTo>
                    <a:cubicBezTo>
                      <a:pt x="0" y="28738"/>
                      <a:pt x="0" y="28477"/>
                      <a:pt x="0" y="28215"/>
                    </a:cubicBezTo>
                    <a:cubicBezTo>
                      <a:pt x="0" y="26909"/>
                      <a:pt x="262" y="25603"/>
                      <a:pt x="262" y="24558"/>
                    </a:cubicBezTo>
                    <a:cubicBezTo>
                      <a:pt x="1568" y="10712"/>
                      <a:pt x="4180" y="7054"/>
                      <a:pt x="7054" y="6270"/>
                    </a:cubicBezTo>
                    <a:cubicBezTo>
                      <a:pt x="10189" y="5225"/>
                      <a:pt x="14108" y="5225"/>
                      <a:pt x="12540" y="3658"/>
                    </a:cubicBezTo>
                    <a:cubicBezTo>
                      <a:pt x="10973" y="2351"/>
                      <a:pt x="9405" y="1568"/>
                      <a:pt x="13585" y="523"/>
                    </a:cubicBezTo>
                    <a:cubicBezTo>
                      <a:pt x="14369" y="261"/>
                      <a:pt x="15153" y="261"/>
                      <a:pt x="15937" y="0"/>
                    </a:cubicBezTo>
                    <a:cubicBezTo>
                      <a:pt x="21162" y="2874"/>
                      <a:pt x="33180" y="9928"/>
                      <a:pt x="36053" y="18027"/>
                    </a:cubicBezTo>
                    <a:cubicBezTo>
                      <a:pt x="36053" y="18027"/>
                      <a:pt x="36053" y="18027"/>
                      <a:pt x="36053" y="18027"/>
                    </a:cubicBezTo>
                    <a:cubicBezTo>
                      <a:pt x="37098" y="20639"/>
                      <a:pt x="37098" y="23513"/>
                      <a:pt x="35269" y="2664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5573897B-FDCF-F028-C7F7-E3D69DA6AD64}"/>
                  </a:ext>
                </a:extLst>
              </p:cNvPr>
              <p:cNvSpPr/>
              <p:nvPr/>
            </p:nvSpPr>
            <p:spPr>
              <a:xfrm>
                <a:off x="5277387" y="3097617"/>
                <a:ext cx="36719" cy="78720"/>
              </a:xfrm>
              <a:custGeom>
                <a:avLst/>
                <a:gdLst>
                  <a:gd name="connsiteX0" fmla="*/ 32395 w 36719"/>
                  <a:gd name="connsiteY0" fmla="*/ 57559 h 78720"/>
                  <a:gd name="connsiteX1" fmla="*/ 26125 w 36719"/>
                  <a:gd name="connsiteY1" fmla="*/ 63307 h 78720"/>
                  <a:gd name="connsiteX2" fmla="*/ 22207 w 36719"/>
                  <a:gd name="connsiteY2" fmla="*/ 70361 h 78720"/>
                  <a:gd name="connsiteX3" fmla="*/ 14108 w 36719"/>
                  <a:gd name="connsiteY3" fmla="*/ 78721 h 78720"/>
                  <a:gd name="connsiteX4" fmla="*/ 14108 w 36719"/>
                  <a:gd name="connsiteY4" fmla="*/ 78721 h 78720"/>
                  <a:gd name="connsiteX5" fmla="*/ 11234 w 36719"/>
                  <a:gd name="connsiteY5" fmla="*/ 74279 h 78720"/>
                  <a:gd name="connsiteX6" fmla="*/ 13324 w 36719"/>
                  <a:gd name="connsiteY6" fmla="*/ 71667 h 78720"/>
                  <a:gd name="connsiteX7" fmla="*/ 11495 w 36719"/>
                  <a:gd name="connsiteY7" fmla="*/ 68271 h 78720"/>
                  <a:gd name="connsiteX8" fmla="*/ 4702 w 36719"/>
                  <a:gd name="connsiteY8" fmla="*/ 63568 h 78720"/>
                  <a:gd name="connsiteX9" fmla="*/ 2090 w 36719"/>
                  <a:gd name="connsiteY9" fmla="*/ 56253 h 78720"/>
                  <a:gd name="connsiteX10" fmla="*/ 5225 w 36719"/>
                  <a:gd name="connsiteY10" fmla="*/ 51289 h 78720"/>
                  <a:gd name="connsiteX11" fmla="*/ 2351 w 36719"/>
                  <a:gd name="connsiteY11" fmla="*/ 41361 h 78720"/>
                  <a:gd name="connsiteX12" fmla="*/ 5747 w 36719"/>
                  <a:gd name="connsiteY12" fmla="*/ 34830 h 78720"/>
                  <a:gd name="connsiteX13" fmla="*/ 4702 w 36719"/>
                  <a:gd name="connsiteY13" fmla="*/ 28821 h 78720"/>
                  <a:gd name="connsiteX14" fmla="*/ 4180 w 36719"/>
                  <a:gd name="connsiteY14" fmla="*/ 21506 h 78720"/>
                  <a:gd name="connsiteX15" fmla="*/ 0 w 36719"/>
                  <a:gd name="connsiteY15" fmla="*/ 19155 h 78720"/>
                  <a:gd name="connsiteX16" fmla="*/ 3657 w 36719"/>
                  <a:gd name="connsiteY16" fmla="*/ 1912 h 78720"/>
                  <a:gd name="connsiteX17" fmla="*/ 10450 w 36719"/>
                  <a:gd name="connsiteY17" fmla="*/ 4263 h 78720"/>
                  <a:gd name="connsiteX18" fmla="*/ 16720 w 36719"/>
                  <a:gd name="connsiteY18" fmla="*/ 1912 h 78720"/>
                  <a:gd name="connsiteX19" fmla="*/ 17243 w 36719"/>
                  <a:gd name="connsiteY19" fmla="*/ 1912 h 78720"/>
                  <a:gd name="connsiteX20" fmla="*/ 28738 w 36719"/>
                  <a:gd name="connsiteY20" fmla="*/ 18371 h 78720"/>
                  <a:gd name="connsiteX21" fmla="*/ 24558 w 36719"/>
                  <a:gd name="connsiteY21" fmla="*/ 30389 h 78720"/>
                  <a:gd name="connsiteX22" fmla="*/ 36053 w 36719"/>
                  <a:gd name="connsiteY22" fmla="*/ 45541 h 78720"/>
                  <a:gd name="connsiteX23" fmla="*/ 36576 w 36719"/>
                  <a:gd name="connsiteY23" fmla="*/ 51289 h 78720"/>
                  <a:gd name="connsiteX24" fmla="*/ 32395 w 36719"/>
                  <a:gd name="connsiteY24" fmla="*/ 57559 h 78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6719" h="78720">
                    <a:moveTo>
                      <a:pt x="32395" y="57559"/>
                    </a:moveTo>
                    <a:cubicBezTo>
                      <a:pt x="32134" y="60433"/>
                      <a:pt x="27432" y="62523"/>
                      <a:pt x="26125" y="63307"/>
                    </a:cubicBezTo>
                    <a:cubicBezTo>
                      <a:pt x="24819" y="64090"/>
                      <a:pt x="21945" y="66442"/>
                      <a:pt x="22207" y="70361"/>
                    </a:cubicBezTo>
                    <a:cubicBezTo>
                      <a:pt x="22207" y="72973"/>
                      <a:pt x="17504" y="76369"/>
                      <a:pt x="14108" y="78721"/>
                    </a:cubicBezTo>
                    <a:cubicBezTo>
                      <a:pt x="14108" y="78721"/>
                      <a:pt x="14108" y="78721"/>
                      <a:pt x="14108" y="78721"/>
                    </a:cubicBezTo>
                    <a:cubicBezTo>
                      <a:pt x="12018" y="78198"/>
                      <a:pt x="10189" y="76631"/>
                      <a:pt x="11234" y="74279"/>
                    </a:cubicBezTo>
                    <a:cubicBezTo>
                      <a:pt x="11756" y="73234"/>
                      <a:pt x="13063" y="72973"/>
                      <a:pt x="13324" y="71667"/>
                    </a:cubicBezTo>
                    <a:cubicBezTo>
                      <a:pt x="13585" y="70099"/>
                      <a:pt x="12540" y="69054"/>
                      <a:pt x="11495" y="68271"/>
                    </a:cubicBezTo>
                    <a:cubicBezTo>
                      <a:pt x="9144" y="66703"/>
                      <a:pt x="6531" y="65919"/>
                      <a:pt x="4702" y="63568"/>
                    </a:cubicBezTo>
                    <a:cubicBezTo>
                      <a:pt x="3396" y="61739"/>
                      <a:pt x="1829" y="58343"/>
                      <a:pt x="2090" y="56253"/>
                    </a:cubicBezTo>
                    <a:cubicBezTo>
                      <a:pt x="2613" y="53902"/>
                      <a:pt x="5225" y="53902"/>
                      <a:pt x="5225" y="51289"/>
                    </a:cubicBezTo>
                    <a:cubicBezTo>
                      <a:pt x="5486" y="47632"/>
                      <a:pt x="2090" y="44758"/>
                      <a:pt x="2351" y="41361"/>
                    </a:cubicBezTo>
                    <a:cubicBezTo>
                      <a:pt x="2613" y="38749"/>
                      <a:pt x="4180" y="36920"/>
                      <a:pt x="5747" y="34830"/>
                    </a:cubicBezTo>
                    <a:cubicBezTo>
                      <a:pt x="7838" y="31956"/>
                      <a:pt x="5225" y="31434"/>
                      <a:pt x="4702" y="28821"/>
                    </a:cubicBezTo>
                    <a:cubicBezTo>
                      <a:pt x="3919" y="25947"/>
                      <a:pt x="6793" y="23857"/>
                      <a:pt x="4180" y="21506"/>
                    </a:cubicBezTo>
                    <a:cubicBezTo>
                      <a:pt x="3135" y="20461"/>
                      <a:pt x="1567" y="19677"/>
                      <a:pt x="0" y="19155"/>
                    </a:cubicBezTo>
                    <a:cubicBezTo>
                      <a:pt x="1306" y="13407"/>
                      <a:pt x="2351" y="4786"/>
                      <a:pt x="3657" y="1912"/>
                    </a:cubicBezTo>
                    <a:cubicBezTo>
                      <a:pt x="5747" y="-2791"/>
                      <a:pt x="8360" y="2434"/>
                      <a:pt x="10450" y="4263"/>
                    </a:cubicBezTo>
                    <a:cubicBezTo>
                      <a:pt x="12540" y="6092"/>
                      <a:pt x="11495" y="1128"/>
                      <a:pt x="16720" y="1912"/>
                    </a:cubicBezTo>
                    <a:cubicBezTo>
                      <a:pt x="16982" y="1912"/>
                      <a:pt x="17243" y="1912"/>
                      <a:pt x="17243" y="1912"/>
                    </a:cubicBezTo>
                    <a:cubicBezTo>
                      <a:pt x="21684" y="2696"/>
                      <a:pt x="26387" y="12885"/>
                      <a:pt x="28738" y="18371"/>
                    </a:cubicBezTo>
                    <a:cubicBezTo>
                      <a:pt x="26387" y="21245"/>
                      <a:pt x="24558" y="25686"/>
                      <a:pt x="24558" y="30389"/>
                    </a:cubicBezTo>
                    <a:cubicBezTo>
                      <a:pt x="24558" y="34830"/>
                      <a:pt x="32657" y="42406"/>
                      <a:pt x="36053" y="45541"/>
                    </a:cubicBezTo>
                    <a:cubicBezTo>
                      <a:pt x="35531" y="46848"/>
                      <a:pt x="36053" y="49199"/>
                      <a:pt x="36576" y="51289"/>
                    </a:cubicBezTo>
                    <a:cubicBezTo>
                      <a:pt x="37620" y="54424"/>
                      <a:pt x="32657" y="54947"/>
                      <a:pt x="32395" y="5755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52873F0-1803-0632-3442-1DA26456B07E}"/>
                  </a:ext>
                </a:extLst>
              </p:cNvPr>
              <p:cNvSpPr/>
              <p:nvPr/>
            </p:nvSpPr>
            <p:spPr>
              <a:xfrm>
                <a:off x="5343195" y="3054593"/>
                <a:ext cx="132746" cy="77442"/>
              </a:xfrm>
              <a:custGeom>
                <a:avLst/>
                <a:gdLst>
                  <a:gd name="connsiteX0" fmla="*/ 132746 w 132746"/>
                  <a:gd name="connsiteY0" fmla="*/ 13063 h 77442"/>
                  <a:gd name="connsiteX1" fmla="*/ 132223 w 132746"/>
                  <a:gd name="connsiteY1" fmla="*/ 15153 h 77442"/>
                  <a:gd name="connsiteX2" fmla="*/ 120206 w 132746"/>
                  <a:gd name="connsiteY2" fmla="*/ 28215 h 77442"/>
                  <a:gd name="connsiteX3" fmla="*/ 115765 w 132746"/>
                  <a:gd name="connsiteY3" fmla="*/ 44674 h 77442"/>
                  <a:gd name="connsiteX4" fmla="*/ 118116 w 132746"/>
                  <a:gd name="connsiteY4" fmla="*/ 50945 h 77442"/>
                  <a:gd name="connsiteX5" fmla="*/ 122557 w 132746"/>
                  <a:gd name="connsiteY5" fmla="*/ 60088 h 77442"/>
                  <a:gd name="connsiteX6" fmla="*/ 122557 w 132746"/>
                  <a:gd name="connsiteY6" fmla="*/ 60350 h 77442"/>
                  <a:gd name="connsiteX7" fmla="*/ 105576 w 132746"/>
                  <a:gd name="connsiteY7" fmla="*/ 57737 h 77442"/>
                  <a:gd name="connsiteX8" fmla="*/ 87027 w 132746"/>
                  <a:gd name="connsiteY8" fmla="*/ 64007 h 77442"/>
                  <a:gd name="connsiteX9" fmla="*/ 81279 w 132746"/>
                  <a:gd name="connsiteY9" fmla="*/ 66881 h 77442"/>
                  <a:gd name="connsiteX10" fmla="*/ 80495 w 132746"/>
                  <a:gd name="connsiteY10" fmla="*/ 74719 h 77442"/>
                  <a:gd name="connsiteX11" fmla="*/ 60901 w 132746"/>
                  <a:gd name="connsiteY11" fmla="*/ 76809 h 77442"/>
                  <a:gd name="connsiteX12" fmla="*/ 46009 w 132746"/>
                  <a:gd name="connsiteY12" fmla="*/ 70800 h 77442"/>
                  <a:gd name="connsiteX13" fmla="*/ 31118 w 132746"/>
                  <a:gd name="connsiteY13" fmla="*/ 75241 h 77442"/>
                  <a:gd name="connsiteX14" fmla="*/ 14920 w 132746"/>
                  <a:gd name="connsiteY14" fmla="*/ 77070 h 77442"/>
                  <a:gd name="connsiteX15" fmla="*/ 13091 w 132746"/>
                  <a:gd name="connsiteY15" fmla="*/ 77331 h 77442"/>
                  <a:gd name="connsiteX16" fmla="*/ 1857 w 132746"/>
                  <a:gd name="connsiteY16" fmla="*/ 53035 h 77442"/>
                  <a:gd name="connsiteX17" fmla="*/ 29 w 132746"/>
                  <a:gd name="connsiteY17" fmla="*/ 50422 h 77442"/>
                  <a:gd name="connsiteX18" fmla="*/ 3164 w 132746"/>
                  <a:gd name="connsiteY18" fmla="*/ 45981 h 77442"/>
                  <a:gd name="connsiteX19" fmla="*/ 2119 w 132746"/>
                  <a:gd name="connsiteY19" fmla="*/ 39449 h 77442"/>
                  <a:gd name="connsiteX20" fmla="*/ 11524 w 132746"/>
                  <a:gd name="connsiteY20" fmla="*/ 31089 h 77442"/>
                  <a:gd name="connsiteX21" fmla="*/ 812 w 132746"/>
                  <a:gd name="connsiteY21" fmla="*/ 14369 h 77442"/>
                  <a:gd name="connsiteX22" fmla="*/ 8127 w 132746"/>
                  <a:gd name="connsiteY22" fmla="*/ 0 h 77442"/>
                  <a:gd name="connsiteX23" fmla="*/ 9695 w 132746"/>
                  <a:gd name="connsiteY23" fmla="*/ 784 h 77442"/>
                  <a:gd name="connsiteX24" fmla="*/ 12830 w 132746"/>
                  <a:gd name="connsiteY24" fmla="*/ 9144 h 77442"/>
                  <a:gd name="connsiteX25" fmla="*/ 44703 w 132746"/>
                  <a:gd name="connsiteY25" fmla="*/ 12801 h 77442"/>
                  <a:gd name="connsiteX26" fmla="*/ 60117 w 132746"/>
                  <a:gd name="connsiteY26" fmla="*/ 15414 h 77442"/>
                  <a:gd name="connsiteX27" fmla="*/ 75009 w 132746"/>
                  <a:gd name="connsiteY27" fmla="*/ 9928 h 77442"/>
                  <a:gd name="connsiteX28" fmla="*/ 98521 w 132746"/>
                  <a:gd name="connsiteY28" fmla="*/ 3396 h 77442"/>
                  <a:gd name="connsiteX29" fmla="*/ 129872 w 132746"/>
                  <a:gd name="connsiteY29" fmla="*/ 11234 h 77442"/>
                  <a:gd name="connsiteX30" fmla="*/ 132746 w 132746"/>
                  <a:gd name="connsiteY30" fmla="*/ 13063 h 77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32746" h="77442">
                    <a:moveTo>
                      <a:pt x="132746" y="13063"/>
                    </a:moveTo>
                    <a:cubicBezTo>
                      <a:pt x="132485" y="13846"/>
                      <a:pt x="132485" y="14369"/>
                      <a:pt x="132223" y="15153"/>
                    </a:cubicBezTo>
                    <a:cubicBezTo>
                      <a:pt x="130134" y="21423"/>
                      <a:pt x="123863" y="22990"/>
                      <a:pt x="120206" y="28215"/>
                    </a:cubicBezTo>
                    <a:cubicBezTo>
                      <a:pt x="117332" y="32395"/>
                      <a:pt x="115503" y="39449"/>
                      <a:pt x="115765" y="44674"/>
                    </a:cubicBezTo>
                    <a:cubicBezTo>
                      <a:pt x="116026" y="47026"/>
                      <a:pt x="117071" y="48855"/>
                      <a:pt x="118116" y="50945"/>
                    </a:cubicBezTo>
                    <a:cubicBezTo>
                      <a:pt x="119683" y="53818"/>
                      <a:pt x="121251" y="56953"/>
                      <a:pt x="122557" y="60088"/>
                    </a:cubicBezTo>
                    <a:cubicBezTo>
                      <a:pt x="122557" y="60088"/>
                      <a:pt x="122557" y="60350"/>
                      <a:pt x="122557" y="60350"/>
                    </a:cubicBezTo>
                    <a:cubicBezTo>
                      <a:pt x="113936" y="62440"/>
                      <a:pt x="109756" y="58521"/>
                      <a:pt x="105576" y="57737"/>
                    </a:cubicBezTo>
                    <a:cubicBezTo>
                      <a:pt x="102179" y="56953"/>
                      <a:pt x="93296" y="60872"/>
                      <a:pt x="87027" y="64007"/>
                    </a:cubicBezTo>
                    <a:cubicBezTo>
                      <a:pt x="84414" y="65314"/>
                      <a:pt x="82324" y="66358"/>
                      <a:pt x="81279" y="66881"/>
                    </a:cubicBezTo>
                    <a:cubicBezTo>
                      <a:pt x="77360" y="68710"/>
                      <a:pt x="81018" y="71061"/>
                      <a:pt x="80495" y="74719"/>
                    </a:cubicBezTo>
                    <a:cubicBezTo>
                      <a:pt x="79972" y="78637"/>
                      <a:pt x="67694" y="77331"/>
                      <a:pt x="60901" y="76809"/>
                    </a:cubicBezTo>
                    <a:cubicBezTo>
                      <a:pt x="54108" y="76286"/>
                      <a:pt x="51234" y="73151"/>
                      <a:pt x="46009" y="70800"/>
                    </a:cubicBezTo>
                    <a:cubicBezTo>
                      <a:pt x="40784" y="68187"/>
                      <a:pt x="33469" y="72890"/>
                      <a:pt x="31118" y="75241"/>
                    </a:cubicBezTo>
                    <a:cubicBezTo>
                      <a:pt x="28767" y="77592"/>
                      <a:pt x="21451" y="76025"/>
                      <a:pt x="14920" y="77070"/>
                    </a:cubicBezTo>
                    <a:cubicBezTo>
                      <a:pt x="14136" y="77070"/>
                      <a:pt x="13614" y="77331"/>
                      <a:pt x="13091" y="77331"/>
                    </a:cubicBezTo>
                    <a:cubicBezTo>
                      <a:pt x="17533" y="67404"/>
                      <a:pt x="5515" y="55908"/>
                      <a:pt x="1857" y="53035"/>
                    </a:cubicBezTo>
                    <a:cubicBezTo>
                      <a:pt x="812" y="51989"/>
                      <a:pt x="29" y="51206"/>
                      <a:pt x="29" y="50422"/>
                    </a:cubicBezTo>
                    <a:cubicBezTo>
                      <a:pt x="-233" y="48593"/>
                      <a:pt x="1335" y="47287"/>
                      <a:pt x="3164" y="45981"/>
                    </a:cubicBezTo>
                    <a:cubicBezTo>
                      <a:pt x="5776" y="43891"/>
                      <a:pt x="2902" y="42062"/>
                      <a:pt x="2119" y="39449"/>
                    </a:cubicBezTo>
                    <a:cubicBezTo>
                      <a:pt x="1335" y="37098"/>
                      <a:pt x="5515" y="33440"/>
                      <a:pt x="11524" y="31089"/>
                    </a:cubicBezTo>
                    <a:cubicBezTo>
                      <a:pt x="17533" y="28738"/>
                      <a:pt x="1857" y="18549"/>
                      <a:pt x="812" y="14369"/>
                    </a:cubicBezTo>
                    <a:cubicBezTo>
                      <a:pt x="-233" y="9928"/>
                      <a:pt x="8127" y="0"/>
                      <a:pt x="8127" y="0"/>
                    </a:cubicBezTo>
                    <a:cubicBezTo>
                      <a:pt x="8650" y="261"/>
                      <a:pt x="9172" y="523"/>
                      <a:pt x="9695" y="784"/>
                    </a:cubicBezTo>
                    <a:cubicBezTo>
                      <a:pt x="13091" y="2874"/>
                      <a:pt x="12830" y="5486"/>
                      <a:pt x="12830" y="9144"/>
                    </a:cubicBezTo>
                    <a:cubicBezTo>
                      <a:pt x="12830" y="12801"/>
                      <a:pt x="38956" y="14108"/>
                      <a:pt x="44703" y="12801"/>
                    </a:cubicBezTo>
                    <a:cubicBezTo>
                      <a:pt x="50451" y="11495"/>
                      <a:pt x="54108" y="13324"/>
                      <a:pt x="60117" y="15414"/>
                    </a:cubicBezTo>
                    <a:cubicBezTo>
                      <a:pt x="66126" y="17504"/>
                      <a:pt x="71351" y="12018"/>
                      <a:pt x="75009" y="9928"/>
                    </a:cubicBezTo>
                    <a:cubicBezTo>
                      <a:pt x="78666" y="7838"/>
                      <a:pt x="89900" y="4441"/>
                      <a:pt x="98521" y="3396"/>
                    </a:cubicBezTo>
                    <a:cubicBezTo>
                      <a:pt x="106882" y="2351"/>
                      <a:pt x="116809" y="7315"/>
                      <a:pt x="129872" y="11234"/>
                    </a:cubicBezTo>
                    <a:cubicBezTo>
                      <a:pt x="130656" y="11234"/>
                      <a:pt x="131701" y="12018"/>
                      <a:pt x="132746" y="1306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1B476479-1307-8837-4B4C-42231D4DD5B2}"/>
                  </a:ext>
                </a:extLst>
              </p:cNvPr>
              <p:cNvSpPr/>
              <p:nvPr/>
            </p:nvSpPr>
            <p:spPr>
              <a:xfrm>
                <a:off x="5154037" y="2989802"/>
                <a:ext cx="121377" cy="111816"/>
              </a:xfrm>
              <a:custGeom>
                <a:avLst/>
                <a:gdLst>
                  <a:gd name="connsiteX0" fmla="*/ 118387 w 121377"/>
                  <a:gd name="connsiteY0" fmla="*/ 43368 h 111816"/>
                  <a:gd name="connsiteX1" fmla="*/ 118387 w 121377"/>
                  <a:gd name="connsiteY1" fmla="*/ 46242 h 111816"/>
                  <a:gd name="connsiteX2" fmla="*/ 104801 w 121377"/>
                  <a:gd name="connsiteY2" fmla="*/ 42846 h 111816"/>
                  <a:gd name="connsiteX3" fmla="*/ 80244 w 121377"/>
                  <a:gd name="connsiteY3" fmla="*/ 31350 h 111816"/>
                  <a:gd name="connsiteX4" fmla="*/ 53334 w 121377"/>
                  <a:gd name="connsiteY4" fmla="*/ 22729 h 111816"/>
                  <a:gd name="connsiteX5" fmla="*/ 48109 w 121377"/>
                  <a:gd name="connsiteY5" fmla="*/ 51989 h 111816"/>
                  <a:gd name="connsiteX6" fmla="*/ 55424 w 121377"/>
                  <a:gd name="connsiteY6" fmla="*/ 59305 h 111816"/>
                  <a:gd name="connsiteX7" fmla="*/ 63262 w 121377"/>
                  <a:gd name="connsiteY7" fmla="*/ 72106 h 111816"/>
                  <a:gd name="connsiteX8" fmla="*/ 73190 w 121377"/>
                  <a:gd name="connsiteY8" fmla="*/ 79682 h 111816"/>
                  <a:gd name="connsiteX9" fmla="*/ 84946 w 121377"/>
                  <a:gd name="connsiteY9" fmla="*/ 93268 h 111816"/>
                  <a:gd name="connsiteX10" fmla="*/ 87297 w 121377"/>
                  <a:gd name="connsiteY10" fmla="*/ 97709 h 111816"/>
                  <a:gd name="connsiteX11" fmla="*/ 90171 w 121377"/>
                  <a:gd name="connsiteY11" fmla="*/ 99799 h 111816"/>
                  <a:gd name="connsiteX12" fmla="*/ 95135 w 121377"/>
                  <a:gd name="connsiteY12" fmla="*/ 103457 h 111816"/>
                  <a:gd name="connsiteX13" fmla="*/ 96441 w 121377"/>
                  <a:gd name="connsiteY13" fmla="*/ 104763 h 111816"/>
                  <a:gd name="connsiteX14" fmla="*/ 99054 w 121377"/>
                  <a:gd name="connsiteY14" fmla="*/ 105808 h 111816"/>
                  <a:gd name="connsiteX15" fmla="*/ 105324 w 121377"/>
                  <a:gd name="connsiteY15" fmla="*/ 107375 h 111816"/>
                  <a:gd name="connsiteX16" fmla="*/ 105063 w 121377"/>
                  <a:gd name="connsiteY16" fmla="*/ 111033 h 111816"/>
                  <a:gd name="connsiteX17" fmla="*/ 105063 w 121377"/>
                  <a:gd name="connsiteY17" fmla="*/ 111817 h 111816"/>
                  <a:gd name="connsiteX18" fmla="*/ 103495 w 121377"/>
                  <a:gd name="connsiteY18" fmla="*/ 110510 h 111816"/>
                  <a:gd name="connsiteX19" fmla="*/ 96180 w 121377"/>
                  <a:gd name="connsiteY19" fmla="*/ 107898 h 111816"/>
                  <a:gd name="connsiteX20" fmla="*/ 89910 w 121377"/>
                  <a:gd name="connsiteY20" fmla="*/ 105285 h 111816"/>
                  <a:gd name="connsiteX21" fmla="*/ 89126 w 121377"/>
                  <a:gd name="connsiteY21" fmla="*/ 105024 h 111816"/>
                  <a:gd name="connsiteX22" fmla="*/ 86252 w 121377"/>
                  <a:gd name="connsiteY22" fmla="*/ 103457 h 111816"/>
                  <a:gd name="connsiteX23" fmla="*/ 81288 w 121377"/>
                  <a:gd name="connsiteY23" fmla="*/ 101367 h 111816"/>
                  <a:gd name="connsiteX24" fmla="*/ 75802 w 121377"/>
                  <a:gd name="connsiteY24" fmla="*/ 100321 h 111816"/>
                  <a:gd name="connsiteX25" fmla="*/ 70577 w 121377"/>
                  <a:gd name="connsiteY25" fmla="*/ 100321 h 111816"/>
                  <a:gd name="connsiteX26" fmla="*/ 68748 w 121377"/>
                  <a:gd name="connsiteY26" fmla="*/ 99015 h 111816"/>
                  <a:gd name="connsiteX27" fmla="*/ 69532 w 121377"/>
                  <a:gd name="connsiteY27" fmla="*/ 97448 h 111816"/>
                  <a:gd name="connsiteX28" fmla="*/ 73712 w 121377"/>
                  <a:gd name="connsiteY28" fmla="*/ 96925 h 111816"/>
                  <a:gd name="connsiteX29" fmla="*/ 77108 w 121377"/>
                  <a:gd name="connsiteY29" fmla="*/ 97970 h 111816"/>
                  <a:gd name="connsiteX30" fmla="*/ 80244 w 121377"/>
                  <a:gd name="connsiteY30" fmla="*/ 98231 h 111816"/>
                  <a:gd name="connsiteX31" fmla="*/ 81288 w 121377"/>
                  <a:gd name="connsiteY31" fmla="*/ 97448 h 111816"/>
                  <a:gd name="connsiteX32" fmla="*/ 80505 w 121377"/>
                  <a:gd name="connsiteY32" fmla="*/ 96403 h 111816"/>
                  <a:gd name="connsiteX33" fmla="*/ 79721 w 121377"/>
                  <a:gd name="connsiteY33" fmla="*/ 94313 h 111816"/>
                  <a:gd name="connsiteX34" fmla="*/ 78153 w 121377"/>
                  <a:gd name="connsiteY34" fmla="*/ 92223 h 111816"/>
                  <a:gd name="connsiteX35" fmla="*/ 76063 w 121377"/>
                  <a:gd name="connsiteY35" fmla="*/ 90916 h 111816"/>
                  <a:gd name="connsiteX36" fmla="*/ 70577 w 121377"/>
                  <a:gd name="connsiteY36" fmla="*/ 87781 h 111816"/>
                  <a:gd name="connsiteX37" fmla="*/ 67703 w 121377"/>
                  <a:gd name="connsiteY37" fmla="*/ 85691 h 111816"/>
                  <a:gd name="connsiteX38" fmla="*/ 67181 w 121377"/>
                  <a:gd name="connsiteY38" fmla="*/ 84646 h 111816"/>
                  <a:gd name="connsiteX39" fmla="*/ 66136 w 121377"/>
                  <a:gd name="connsiteY39" fmla="*/ 84124 h 111816"/>
                  <a:gd name="connsiteX40" fmla="*/ 63001 w 121377"/>
                  <a:gd name="connsiteY40" fmla="*/ 83601 h 111816"/>
                  <a:gd name="connsiteX41" fmla="*/ 58037 w 121377"/>
                  <a:gd name="connsiteY41" fmla="*/ 84385 h 111816"/>
                  <a:gd name="connsiteX42" fmla="*/ 54902 w 121377"/>
                  <a:gd name="connsiteY42" fmla="*/ 84385 h 111816"/>
                  <a:gd name="connsiteX43" fmla="*/ 53334 w 121377"/>
                  <a:gd name="connsiteY43" fmla="*/ 84124 h 111816"/>
                  <a:gd name="connsiteX44" fmla="*/ 51506 w 121377"/>
                  <a:gd name="connsiteY44" fmla="*/ 80466 h 111816"/>
                  <a:gd name="connsiteX45" fmla="*/ 48893 w 121377"/>
                  <a:gd name="connsiteY45" fmla="*/ 77592 h 111816"/>
                  <a:gd name="connsiteX46" fmla="*/ 47587 w 121377"/>
                  <a:gd name="connsiteY46" fmla="*/ 76286 h 111816"/>
                  <a:gd name="connsiteX47" fmla="*/ 43668 w 121377"/>
                  <a:gd name="connsiteY47" fmla="*/ 74196 h 111816"/>
                  <a:gd name="connsiteX48" fmla="*/ 41055 w 121377"/>
                  <a:gd name="connsiteY48" fmla="*/ 72629 h 111816"/>
                  <a:gd name="connsiteX49" fmla="*/ 38704 w 121377"/>
                  <a:gd name="connsiteY49" fmla="*/ 70539 h 111816"/>
                  <a:gd name="connsiteX50" fmla="*/ 35569 w 121377"/>
                  <a:gd name="connsiteY50" fmla="*/ 67404 h 111816"/>
                  <a:gd name="connsiteX51" fmla="*/ 34524 w 121377"/>
                  <a:gd name="connsiteY51" fmla="*/ 65314 h 111816"/>
                  <a:gd name="connsiteX52" fmla="*/ 33479 w 121377"/>
                  <a:gd name="connsiteY52" fmla="*/ 64007 h 111816"/>
                  <a:gd name="connsiteX53" fmla="*/ 32173 w 121377"/>
                  <a:gd name="connsiteY53" fmla="*/ 61656 h 111816"/>
                  <a:gd name="connsiteX54" fmla="*/ 31389 w 121377"/>
                  <a:gd name="connsiteY54" fmla="*/ 60872 h 111816"/>
                  <a:gd name="connsiteX55" fmla="*/ 30082 w 121377"/>
                  <a:gd name="connsiteY55" fmla="*/ 59043 h 111816"/>
                  <a:gd name="connsiteX56" fmla="*/ 29560 w 121377"/>
                  <a:gd name="connsiteY56" fmla="*/ 56953 h 111816"/>
                  <a:gd name="connsiteX57" fmla="*/ 31128 w 121377"/>
                  <a:gd name="connsiteY57" fmla="*/ 57737 h 111816"/>
                  <a:gd name="connsiteX58" fmla="*/ 32695 w 121377"/>
                  <a:gd name="connsiteY58" fmla="*/ 59566 h 111816"/>
                  <a:gd name="connsiteX59" fmla="*/ 35046 w 121377"/>
                  <a:gd name="connsiteY59" fmla="*/ 62962 h 111816"/>
                  <a:gd name="connsiteX60" fmla="*/ 37398 w 121377"/>
                  <a:gd name="connsiteY60" fmla="*/ 64530 h 111816"/>
                  <a:gd name="connsiteX61" fmla="*/ 37920 w 121377"/>
                  <a:gd name="connsiteY61" fmla="*/ 60611 h 111816"/>
                  <a:gd name="connsiteX62" fmla="*/ 36353 w 121377"/>
                  <a:gd name="connsiteY62" fmla="*/ 58521 h 111816"/>
                  <a:gd name="connsiteX63" fmla="*/ 30344 w 121377"/>
                  <a:gd name="connsiteY63" fmla="*/ 54079 h 111816"/>
                  <a:gd name="connsiteX64" fmla="*/ 27993 w 121377"/>
                  <a:gd name="connsiteY64" fmla="*/ 48593 h 111816"/>
                  <a:gd name="connsiteX65" fmla="*/ 24596 w 121377"/>
                  <a:gd name="connsiteY65" fmla="*/ 43368 h 111816"/>
                  <a:gd name="connsiteX66" fmla="*/ 20677 w 121377"/>
                  <a:gd name="connsiteY66" fmla="*/ 50161 h 111816"/>
                  <a:gd name="connsiteX67" fmla="*/ 20155 w 121377"/>
                  <a:gd name="connsiteY67" fmla="*/ 53035 h 111816"/>
                  <a:gd name="connsiteX68" fmla="*/ 18065 w 121377"/>
                  <a:gd name="connsiteY68" fmla="*/ 51467 h 111816"/>
                  <a:gd name="connsiteX69" fmla="*/ 17281 w 121377"/>
                  <a:gd name="connsiteY69" fmla="*/ 43368 h 111816"/>
                  <a:gd name="connsiteX70" fmla="*/ 15975 w 121377"/>
                  <a:gd name="connsiteY70" fmla="*/ 37098 h 111816"/>
                  <a:gd name="connsiteX71" fmla="*/ 9443 w 121377"/>
                  <a:gd name="connsiteY71" fmla="*/ 41539 h 111816"/>
                  <a:gd name="connsiteX72" fmla="*/ 6047 w 121377"/>
                  <a:gd name="connsiteY72" fmla="*/ 47287 h 111816"/>
                  <a:gd name="connsiteX73" fmla="*/ 1867 w 121377"/>
                  <a:gd name="connsiteY73" fmla="*/ 43107 h 111816"/>
                  <a:gd name="connsiteX74" fmla="*/ 38 w 121377"/>
                  <a:gd name="connsiteY74" fmla="*/ 37882 h 111816"/>
                  <a:gd name="connsiteX75" fmla="*/ 38 w 121377"/>
                  <a:gd name="connsiteY75" fmla="*/ 37882 h 111816"/>
                  <a:gd name="connsiteX76" fmla="*/ 4218 w 121377"/>
                  <a:gd name="connsiteY76" fmla="*/ 30044 h 111816"/>
                  <a:gd name="connsiteX77" fmla="*/ 20416 w 121377"/>
                  <a:gd name="connsiteY77" fmla="*/ 27432 h 111816"/>
                  <a:gd name="connsiteX78" fmla="*/ 38443 w 121377"/>
                  <a:gd name="connsiteY78" fmla="*/ 28477 h 111816"/>
                  <a:gd name="connsiteX79" fmla="*/ 42623 w 121377"/>
                  <a:gd name="connsiteY79" fmla="*/ 20900 h 111816"/>
                  <a:gd name="connsiteX80" fmla="*/ 49677 w 121377"/>
                  <a:gd name="connsiteY80" fmla="*/ 10450 h 111816"/>
                  <a:gd name="connsiteX81" fmla="*/ 61956 w 121377"/>
                  <a:gd name="connsiteY81" fmla="*/ 0 h 111816"/>
                  <a:gd name="connsiteX82" fmla="*/ 63262 w 121377"/>
                  <a:gd name="connsiteY82" fmla="*/ 1306 h 111816"/>
                  <a:gd name="connsiteX83" fmla="*/ 94613 w 121377"/>
                  <a:gd name="connsiteY83" fmla="*/ 22729 h 111816"/>
                  <a:gd name="connsiteX84" fmla="*/ 115513 w 121377"/>
                  <a:gd name="connsiteY84" fmla="*/ 18810 h 111816"/>
                  <a:gd name="connsiteX85" fmla="*/ 121260 w 121377"/>
                  <a:gd name="connsiteY85" fmla="*/ 33179 h 111816"/>
                  <a:gd name="connsiteX86" fmla="*/ 118387 w 121377"/>
                  <a:gd name="connsiteY86" fmla="*/ 43368 h 111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121377" h="111816">
                    <a:moveTo>
                      <a:pt x="118387" y="43368"/>
                    </a:moveTo>
                    <a:cubicBezTo>
                      <a:pt x="118387" y="44674"/>
                      <a:pt x="118387" y="45719"/>
                      <a:pt x="118387" y="46242"/>
                    </a:cubicBezTo>
                    <a:cubicBezTo>
                      <a:pt x="115513" y="46242"/>
                      <a:pt x="108720" y="46242"/>
                      <a:pt x="104801" y="42846"/>
                    </a:cubicBezTo>
                    <a:cubicBezTo>
                      <a:pt x="99838" y="38666"/>
                      <a:pt x="87559" y="33440"/>
                      <a:pt x="80244" y="31350"/>
                    </a:cubicBezTo>
                    <a:cubicBezTo>
                      <a:pt x="72928" y="29260"/>
                      <a:pt x="58820" y="11234"/>
                      <a:pt x="53334" y="22729"/>
                    </a:cubicBezTo>
                    <a:cubicBezTo>
                      <a:pt x="47848" y="33963"/>
                      <a:pt x="42884" y="47287"/>
                      <a:pt x="48109" y="51989"/>
                    </a:cubicBezTo>
                    <a:cubicBezTo>
                      <a:pt x="53334" y="56692"/>
                      <a:pt x="54902" y="56170"/>
                      <a:pt x="55424" y="59305"/>
                    </a:cubicBezTo>
                    <a:cubicBezTo>
                      <a:pt x="55947" y="62701"/>
                      <a:pt x="56992" y="68710"/>
                      <a:pt x="63262" y="72106"/>
                    </a:cubicBezTo>
                    <a:cubicBezTo>
                      <a:pt x="66919" y="74196"/>
                      <a:pt x="70055" y="76809"/>
                      <a:pt x="73190" y="79682"/>
                    </a:cubicBezTo>
                    <a:cubicBezTo>
                      <a:pt x="77631" y="83862"/>
                      <a:pt x="81550" y="88304"/>
                      <a:pt x="84946" y="93268"/>
                    </a:cubicBezTo>
                    <a:cubicBezTo>
                      <a:pt x="85730" y="94574"/>
                      <a:pt x="86513" y="96403"/>
                      <a:pt x="87297" y="97709"/>
                    </a:cubicBezTo>
                    <a:cubicBezTo>
                      <a:pt x="87820" y="98754"/>
                      <a:pt x="89126" y="99277"/>
                      <a:pt x="90171" y="99799"/>
                    </a:cubicBezTo>
                    <a:cubicBezTo>
                      <a:pt x="92000" y="100844"/>
                      <a:pt x="93829" y="101889"/>
                      <a:pt x="95135" y="103457"/>
                    </a:cubicBezTo>
                    <a:cubicBezTo>
                      <a:pt x="95657" y="103979"/>
                      <a:pt x="95919" y="104240"/>
                      <a:pt x="96441" y="104763"/>
                    </a:cubicBezTo>
                    <a:cubicBezTo>
                      <a:pt x="97225" y="105285"/>
                      <a:pt x="98270" y="105285"/>
                      <a:pt x="99054" y="105808"/>
                    </a:cubicBezTo>
                    <a:lnTo>
                      <a:pt x="105324" y="107375"/>
                    </a:lnTo>
                    <a:cubicBezTo>
                      <a:pt x="105063" y="108420"/>
                      <a:pt x="105063" y="109727"/>
                      <a:pt x="105063" y="111033"/>
                    </a:cubicBezTo>
                    <a:cubicBezTo>
                      <a:pt x="105063" y="111294"/>
                      <a:pt x="105063" y="111555"/>
                      <a:pt x="105063" y="111817"/>
                    </a:cubicBezTo>
                    <a:cubicBezTo>
                      <a:pt x="104540" y="111294"/>
                      <a:pt x="104018" y="111033"/>
                      <a:pt x="103495" y="110510"/>
                    </a:cubicBezTo>
                    <a:cubicBezTo>
                      <a:pt x="101144" y="108682"/>
                      <a:pt x="98793" y="108943"/>
                      <a:pt x="96180" y="107898"/>
                    </a:cubicBezTo>
                    <a:cubicBezTo>
                      <a:pt x="94090" y="107114"/>
                      <a:pt x="92000" y="106330"/>
                      <a:pt x="89910" y="105285"/>
                    </a:cubicBezTo>
                    <a:cubicBezTo>
                      <a:pt x="89649" y="105285"/>
                      <a:pt x="89387" y="105024"/>
                      <a:pt x="89126" y="105024"/>
                    </a:cubicBezTo>
                    <a:cubicBezTo>
                      <a:pt x="88081" y="104502"/>
                      <a:pt x="87297" y="103979"/>
                      <a:pt x="86252" y="103457"/>
                    </a:cubicBezTo>
                    <a:cubicBezTo>
                      <a:pt x="84685" y="102673"/>
                      <a:pt x="83117" y="101367"/>
                      <a:pt x="81288" y="101367"/>
                    </a:cubicBezTo>
                    <a:cubicBezTo>
                      <a:pt x="79460" y="101105"/>
                      <a:pt x="77631" y="100321"/>
                      <a:pt x="75802" y="100321"/>
                    </a:cubicBezTo>
                    <a:cubicBezTo>
                      <a:pt x="74235" y="100321"/>
                      <a:pt x="72406" y="100844"/>
                      <a:pt x="70577" y="100321"/>
                    </a:cubicBezTo>
                    <a:cubicBezTo>
                      <a:pt x="69793" y="100321"/>
                      <a:pt x="69009" y="99799"/>
                      <a:pt x="68748" y="99015"/>
                    </a:cubicBezTo>
                    <a:cubicBezTo>
                      <a:pt x="68487" y="98231"/>
                      <a:pt x="69009" y="97709"/>
                      <a:pt x="69532" y="97448"/>
                    </a:cubicBezTo>
                    <a:cubicBezTo>
                      <a:pt x="70577" y="96664"/>
                      <a:pt x="72406" y="96925"/>
                      <a:pt x="73712" y="96925"/>
                    </a:cubicBezTo>
                    <a:cubicBezTo>
                      <a:pt x="75018" y="96925"/>
                      <a:pt x="76063" y="97186"/>
                      <a:pt x="77108" y="97970"/>
                    </a:cubicBezTo>
                    <a:cubicBezTo>
                      <a:pt x="78153" y="98493"/>
                      <a:pt x="79198" y="98754"/>
                      <a:pt x="80244" y="98231"/>
                    </a:cubicBezTo>
                    <a:cubicBezTo>
                      <a:pt x="80766" y="98231"/>
                      <a:pt x="81288" y="97970"/>
                      <a:pt x="81288" y="97448"/>
                    </a:cubicBezTo>
                    <a:cubicBezTo>
                      <a:pt x="81288" y="96925"/>
                      <a:pt x="80766" y="96664"/>
                      <a:pt x="80505" y="96403"/>
                    </a:cubicBezTo>
                    <a:cubicBezTo>
                      <a:pt x="79982" y="95880"/>
                      <a:pt x="80244" y="94835"/>
                      <a:pt x="79721" y="94313"/>
                    </a:cubicBezTo>
                    <a:cubicBezTo>
                      <a:pt x="79198" y="93529"/>
                      <a:pt x="78937" y="92745"/>
                      <a:pt x="78153" y="92223"/>
                    </a:cubicBezTo>
                    <a:cubicBezTo>
                      <a:pt x="77370" y="91700"/>
                      <a:pt x="76586" y="91439"/>
                      <a:pt x="76063" y="90916"/>
                    </a:cubicBezTo>
                    <a:cubicBezTo>
                      <a:pt x="74496" y="89349"/>
                      <a:pt x="72406" y="88565"/>
                      <a:pt x="70577" y="87781"/>
                    </a:cubicBezTo>
                    <a:cubicBezTo>
                      <a:pt x="69532" y="87520"/>
                      <a:pt x="68487" y="86475"/>
                      <a:pt x="67703" y="85691"/>
                    </a:cubicBezTo>
                    <a:cubicBezTo>
                      <a:pt x="67442" y="85430"/>
                      <a:pt x="67442" y="84908"/>
                      <a:pt x="67181" y="84646"/>
                    </a:cubicBezTo>
                    <a:cubicBezTo>
                      <a:pt x="66919" y="84385"/>
                      <a:pt x="66658" y="84124"/>
                      <a:pt x="66136" y="84124"/>
                    </a:cubicBezTo>
                    <a:cubicBezTo>
                      <a:pt x="65091" y="83862"/>
                      <a:pt x="64046" y="83601"/>
                      <a:pt x="63001" y="83601"/>
                    </a:cubicBezTo>
                    <a:cubicBezTo>
                      <a:pt x="61433" y="83601"/>
                      <a:pt x="59866" y="84385"/>
                      <a:pt x="58037" y="84385"/>
                    </a:cubicBezTo>
                    <a:cubicBezTo>
                      <a:pt x="56992" y="84385"/>
                      <a:pt x="55947" y="84385"/>
                      <a:pt x="54902" y="84385"/>
                    </a:cubicBezTo>
                    <a:cubicBezTo>
                      <a:pt x="54379" y="84385"/>
                      <a:pt x="53857" y="84385"/>
                      <a:pt x="53334" y="84124"/>
                    </a:cubicBezTo>
                    <a:cubicBezTo>
                      <a:pt x="52028" y="83340"/>
                      <a:pt x="51767" y="81772"/>
                      <a:pt x="51506" y="80466"/>
                    </a:cubicBezTo>
                    <a:cubicBezTo>
                      <a:pt x="51244" y="78899"/>
                      <a:pt x="49677" y="78637"/>
                      <a:pt x="48893" y="77592"/>
                    </a:cubicBezTo>
                    <a:cubicBezTo>
                      <a:pt x="48370" y="77070"/>
                      <a:pt x="48109" y="76547"/>
                      <a:pt x="47587" y="76286"/>
                    </a:cubicBezTo>
                    <a:cubicBezTo>
                      <a:pt x="46280" y="75502"/>
                      <a:pt x="44974" y="74980"/>
                      <a:pt x="43668" y="74196"/>
                    </a:cubicBezTo>
                    <a:cubicBezTo>
                      <a:pt x="42623" y="73674"/>
                      <a:pt x="41839" y="73412"/>
                      <a:pt x="41055" y="72629"/>
                    </a:cubicBezTo>
                    <a:cubicBezTo>
                      <a:pt x="40271" y="71845"/>
                      <a:pt x="39488" y="71061"/>
                      <a:pt x="38704" y="70539"/>
                    </a:cubicBezTo>
                    <a:cubicBezTo>
                      <a:pt x="37659" y="69494"/>
                      <a:pt x="36614" y="68448"/>
                      <a:pt x="35569" y="67404"/>
                    </a:cubicBezTo>
                    <a:cubicBezTo>
                      <a:pt x="35046" y="66881"/>
                      <a:pt x="35046" y="66097"/>
                      <a:pt x="34524" y="65314"/>
                    </a:cubicBezTo>
                    <a:cubicBezTo>
                      <a:pt x="34262" y="64791"/>
                      <a:pt x="33740" y="64530"/>
                      <a:pt x="33479" y="64007"/>
                    </a:cubicBezTo>
                    <a:cubicBezTo>
                      <a:pt x="32956" y="63223"/>
                      <a:pt x="32695" y="62440"/>
                      <a:pt x="32173" y="61656"/>
                    </a:cubicBezTo>
                    <a:cubicBezTo>
                      <a:pt x="31911" y="61395"/>
                      <a:pt x="31650" y="61133"/>
                      <a:pt x="31389" y="60872"/>
                    </a:cubicBezTo>
                    <a:cubicBezTo>
                      <a:pt x="30866" y="60350"/>
                      <a:pt x="30344" y="59566"/>
                      <a:pt x="30082" y="59043"/>
                    </a:cubicBezTo>
                    <a:cubicBezTo>
                      <a:pt x="29560" y="58521"/>
                      <a:pt x="29560" y="57737"/>
                      <a:pt x="29560" y="56953"/>
                    </a:cubicBezTo>
                    <a:cubicBezTo>
                      <a:pt x="30344" y="56953"/>
                      <a:pt x="30605" y="57476"/>
                      <a:pt x="31128" y="57737"/>
                    </a:cubicBezTo>
                    <a:cubicBezTo>
                      <a:pt x="31650" y="58260"/>
                      <a:pt x="32173" y="58782"/>
                      <a:pt x="32695" y="59566"/>
                    </a:cubicBezTo>
                    <a:cubicBezTo>
                      <a:pt x="33479" y="60611"/>
                      <a:pt x="34262" y="61917"/>
                      <a:pt x="35046" y="62962"/>
                    </a:cubicBezTo>
                    <a:cubicBezTo>
                      <a:pt x="35569" y="63746"/>
                      <a:pt x="36353" y="64530"/>
                      <a:pt x="37398" y="64530"/>
                    </a:cubicBezTo>
                    <a:cubicBezTo>
                      <a:pt x="39488" y="64530"/>
                      <a:pt x="38443" y="61656"/>
                      <a:pt x="37920" y="60611"/>
                    </a:cubicBezTo>
                    <a:cubicBezTo>
                      <a:pt x="37398" y="59827"/>
                      <a:pt x="37137" y="59305"/>
                      <a:pt x="36353" y="58521"/>
                    </a:cubicBezTo>
                    <a:cubicBezTo>
                      <a:pt x="34524" y="56431"/>
                      <a:pt x="32434" y="55647"/>
                      <a:pt x="30344" y="54079"/>
                    </a:cubicBezTo>
                    <a:cubicBezTo>
                      <a:pt x="28254" y="52773"/>
                      <a:pt x="28254" y="50683"/>
                      <a:pt x="27993" y="48593"/>
                    </a:cubicBezTo>
                    <a:cubicBezTo>
                      <a:pt x="27731" y="46503"/>
                      <a:pt x="27209" y="43368"/>
                      <a:pt x="24596" y="43368"/>
                    </a:cubicBezTo>
                    <a:cubicBezTo>
                      <a:pt x="21461" y="43368"/>
                      <a:pt x="20939" y="47809"/>
                      <a:pt x="20677" y="50161"/>
                    </a:cubicBezTo>
                    <a:cubicBezTo>
                      <a:pt x="20677" y="50683"/>
                      <a:pt x="20677" y="52773"/>
                      <a:pt x="20155" y="53035"/>
                    </a:cubicBezTo>
                    <a:cubicBezTo>
                      <a:pt x="19371" y="53296"/>
                      <a:pt x="18326" y="51989"/>
                      <a:pt x="18065" y="51467"/>
                    </a:cubicBezTo>
                    <a:cubicBezTo>
                      <a:pt x="16236" y="48854"/>
                      <a:pt x="16236" y="46242"/>
                      <a:pt x="17281" y="43368"/>
                    </a:cubicBezTo>
                    <a:cubicBezTo>
                      <a:pt x="18065" y="41278"/>
                      <a:pt x="19110" y="37882"/>
                      <a:pt x="15975" y="37098"/>
                    </a:cubicBezTo>
                    <a:cubicBezTo>
                      <a:pt x="13101" y="36314"/>
                      <a:pt x="10488" y="39188"/>
                      <a:pt x="9443" y="41539"/>
                    </a:cubicBezTo>
                    <a:cubicBezTo>
                      <a:pt x="8660" y="43368"/>
                      <a:pt x="8137" y="46764"/>
                      <a:pt x="6047" y="47287"/>
                    </a:cubicBezTo>
                    <a:cubicBezTo>
                      <a:pt x="3696" y="48071"/>
                      <a:pt x="2390" y="44674"/>
                      <a:pt x="1867" y="43107"/>
                    </a:cubicBezTo>
                    <a:cubicBezTo>
                      <a:pt x="1083" y="41539"/>
                      <a:pt x="561" y="39710"/>
                      <a:pt x="38" y="37882"/>
                    </a:cubicBezTo>
                    <a:cubicBezTo>
                      <a:pt x="38" y="37882"/>
                      <a:pt x="38" y="37882"/>
                      <a:pt x="38" y="37882"/>
                    </a:cubicBezTo>
                    <a:cubicBezTo>
                      <a:pt x="-223" y="33440"/>
                      <a:pt x="822" y="30305"/>
                      <a:pt x="4218" y="30044"/>
                    </a:cubicBezTo>
                    <a:cubicBezTo>
                      <a:pt x="15191" y="28999"/>
                      <a:pt x="13624" y="25864"/>
                      <a:pt x="20416" y="27432"/>
                    </a:cubicBezTo>
                    <a:cubicBezTo>
                      <a:pt x="27209" y="28999"/>
                      <a:pt x="36875" y="33963"/>
                      <a:pt x="38443" y="28477"/>
                    </a:cubicBezTo>
                    <a:cubicBezTo>
                      <a:pt x="40010" y="22990"/>
                      <a:pt x="40010" y="25080"/>
                      <a:pt x="42623" y="20900"/>
                    </a:cubicBezTo>
                    <a:cubicBezTo>
                      <a:pt x="45235" y="16720"/>
                      <a:pt x="45497" y="13846"/>
                      <a:pt x="49677" y="10450"/>
                    </a:cubicBezTo>
                    <a:cubicBezTo>
                      <a:pt x="52550" y="8099"/>
                      <a:pt x="58820" y="2874"/>
                      <a:pt x="61956" y="0"/>
                    </a:cubicBezTo>
                    <a:cubicBezTo>
                      <a:pt x="62217" y="522"/>
                      <a:pt x="62739" y="784"/>
                      <a:pt x="63262" y="1306"/>
                    </a:cubicBezTo>
                    <a:cubicBezTo>
                      <a:pt x="69793" y="8621"/>
                      <a:pt x="86513" y="19855"/>
                      <a:pt x="94613" y="22729"/>
                    </a:cubicBezTo>
                    <a:cubicBezTo>
                      <a:pt x="100099" y="24558"/>
                      <a:pt x="108198" y="21684"/>
                      <a:pt x="115513" y="18810"/>
                    </a:cubicBezTo>
                    <a:cubicBezTo>
                      <a:pt x="114990" y="27693"/>
                      <a:pt x="118648" y="29783"/>
                      <a:pt x="121260" y="33179"/>
                    </a:cubicBezTo>
                    <a:cubicBezTo>
                      <a:pt x="122044" y="37098"/>
                      <a:pt x="118648" y="38666"/>
                      <a:pt x="118387" y="4336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EF577EDF-743A-C531-9DCE-F2770DF09468}"/>
                  </a:ext>
                </a:extLst>
              </p:cNvPr>
              <p:cNvSpPr/>
              <p:nvPr/>
            </p:nvSpPr>
            <p:spPr>
              <a:xfrm>
                <a:off x="5152473" y="2981382"/>
                <a:ext cx="62212" cy="47086"/>
              </a:xfrm>
              <a:custGeom>
                <a:avLst/>
                <a:gdLst>
                  <a:gd name="connsiteX0" fmla="*/ 62213 w 62212"/>
                  <a:gd name="connsiteY0" fmla="*/ 9205 h 47086"/>
                  <a:gd name="connsiteX1" fmla="*/ 49934 w 62212"/>
                  <a:gd name="connsiteY1" fmla="*/ 19655 h 47086"/>
                  <a:gd name="connsiteX2" fmla="*/ 42880 w 62212"/>
                  <a:gd name="connsiteY2" fmla="*/ 30105 h 47086"/>
                  <a:gd name="connsiteX3" fmla="*/ 38700 w 62212"/>
                  <a:gd name="connsiteY3" fmla="*/ 37681 h 47086"/>
                  <a:gd name="connsiteX4" fmla="*/ 20673 w 62212"/>
                  <a:gd name="connsiteY4" fmla="*/ 36636 h 47086"/>
                  <a:gd name="connsiteX5" fmla="*/ 4475 w 62212"/>
                  <a:gd name="connsiteY5" fmla="*/ 39249 h 47086"/>
                  <a:gd name="connsiteX6" fmla="*/ 295 w 62212"/>
                  <a:gd name="connsiteY6" fmla="*/ 47086 h 47086"/>
                  <a:gd name="connsiteX7" fmla="*/ 34 w 62212"/>
                  <a:gd name="connsiteY7" fmla="*/ 45258 h 47086"/>
                  <a:gd name="connsiteX8" fmla="*/ 1602 w 62212"/>
                  <a:gd name="connsiteY8" fmla="*/ 36897 h 47086"/>
                  <a:gd name="connsiteX9" fmla="*/ 1602 w 62212"/>
                  <a:gd name="connsiteY9" fmla="*/ 34024 h 47086"/>
                  <a:gd name="connsiteX10" fmla="*/ 10223 w 62212"/>
                  <a:gd name="connsiteY10" fmla="*/ 29321 h 47086"/>
                  <a:gd name="connsiteX11" fmla="*/ 8394 w 62212"/>
                  <a:gd name="connsiteY11" fmla="*/ 14168 h 47086"/>
                  <a:gd name="connsiteX12" fmla="*/ 12313 w 62212"/>
                  <a:gd name="connsiteY12" fmla="*/ 13646 h 47086"/>
                  <a:gd name="connsiteX13" fmla="*/ 28250 w 62212"/>
                  <a:gd name="connsiteY13" fmla="*/ 11556 h 47086"/>
                  <a:gd name="connsiteX14" fmla="*/ 44186 w 62212"/>
                  <a:gd name="connsiteY14" fmla="*/ 7115 h 47086"/>
                  <a:gd name="connsiteX15" fmla="*/ 60907 w 62212"/>
                  <a:gd name="connsiteY15" fmla="*/ 61 h 47086"/>
                  <a:gd name="connsiteX16" fmla="*/ 62213 w 62212"/>
                  <a:gd name="connsiteY16" fmla="*/ 9205 h 47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2212" h="47086">
                    <a:moveTo>
                      <a:pt x="62213" y="9205"/>
                    </a:moveTo>
                    <a:cubicBezTo>
                      <a:pt x="59078" y="12078"/>
                      <a:pt x="52807" y="17303"/>
                      <a:pt x="49934" y="19655"/>
                    </a:cubicBezTo>
                    <a:cubicBezTo>
                      <a:pt x="45754" y="22790"/>
                      <a:pt x="45231" y="25664"/>
                      <a:pt x="42880" y="30105"/>
                    </a:cubicBezTo>
                    <a:cubicBezTo>
                      <a:pt x="40267" y="34285"/>
                      <a:pt x="40267" y="32195"/>
                      <a:pt x="38700" y="37681"/>
                    </a:cubicBezTo>
                    <a:cubicBezTo>
                      <a:pt x="37132" y="43168"/>
                      <a:pt x="27466" y="38204"/>
                      <a:pt x="20673" y="36636"/>
                    </a:cubicBezTo>
                    <a:cubicBezTo>
                      <a:pt x="13881" y="35069"/>
                      <a:pt x="15448" y="37943"/>
                      <a:pt x="4475" y="39249"/>
                    </a:cubicBezTo>
                    <a:cubicBezTo>
                      <a:pt x="1079" y="39510"/>
                      <a:pt x="295" y="42906"/>
                      <a:pt x="295" y="47086"/>
                    </a:cubicBezTo>
                    <a:cubicBezTo>
                      <a:pt x="295" y="46564"/>
                      <a:pt x="34" y="45780"/>
                      <a:pt x="34" y="45258"/>
                    </a:cubicBezTo>
                    <a:cubicBezTo>
                      <a:pt x="-227" y="42384"/>
                      <a:pt x="1079" y="39510"/>
                      <a:pt x="1602" y="36897"/>
                    </a:cubicBezTo>
                    <a:cubicBezTo>
                      <a:pt x="1863" y="35853"/>
                      <a:pt x="1863" y="34807"/>
                      <a:pt x="1602" y="34024"/>
                    </a:cubicBezTo>
                    <a:cubicBezTo>
                      <a:pt x="5520" y="33762"/>
                      <a:pt x="11529" y="32979"/>
                      <a:pt x="10223" y="29321"/>
                    </a:cubicBezTo>
                    <a:cubicBezTo>
                      <a:pt x="8917" y="25402"/>
                      <a:pt x="6043" y="16781"/>
                      <a:pt x="8394" y="14168"/>
                    </a:cubicBezTo>
                    <a:cubicBezTo>
                      <a:pt x="9178" y="13385"/>
                      <a:pt x="10223" y="13123"/>
                      <a:pt x="12313" y="13646"/>
                    </a:cubicBezTo>
                    <a:cubicBezTo>
                      <a:pt x="20412" y="16258"/>
                      <a:pt x="23547" y="15213"/>
                      <a:pt x="28250" y="11556"/>
                    </a:cubicBezTo>
                    <a:cubicBezTo>
                      <a:pt x="32952" y="7898"/>
                      <a:pt x="36349" y="7898"/>
                      <a:pt x="44186" y="7115"/>
                    </a:cubicBezTo>
                    <a:cubicBezTo>
                      <a:pt x="52024" y="6331"/>
                      <a:pt x="54636" y="-723"/>
                      <a:pt x="60907" y="61"/>
                    </a:cubicBezTo>
                    <a:cubicBezTo>
                      <a:pt x="59600" y="4763"/>
                      <a:pt x="58033" y="3979"/>
                      <a:pt x="62213" y="920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1D24A8C9-5B2D-E02B-670C-4CC7BDA2994D}"/>
                  </a:ext>
                </a:extLst>
              </p:cNvPr>
              <p:cNvSpPr/>
              <p:nvPr/>
            </p:nvSpPr>
            <p:spPr>
              <a:xfrm>
                <a:off x="5299071" y="2946434"/>
                <a:ext cx="201911" cy="123517"/>
              </a:xfrm>
              <a:custGeom>
                <a:avLst/>
                <a:gdLst>
                  <a:gd name="connsiteX0" fmla="*/ 200383 w 201911"/>
                  <a:gd name="connsiteY0" fmla="*/ 92484 h 123517"/>
                  <a:gd name="connsiteX1" fmla="*/ 186797 w 201911"/>
                  <a:gd name="connsiteY1" fmla="*/ 91961 h 123517"/>
                  <a:gd name="connsiteX2" fmla="*/ 182356 w 201911"/>
                  <a:gd name="connsiteY2" fmla="*/ 102412 h 123517"/>
                  <a:gd name="connsiteX3" fmla="*/ 178698 w 201911"/>
                  <a:gd name="connsiteY3" fmla="*/ 112601 h 123517"/>
                  <a:gd name="connsiteX4" fmla="*/ 177131 w 201911"/>
                  <a:gd name="connsiteY4" fmla="*/ 120961 h 123517"/>
                  <a:gd name="connsiteX5" fmla="*/ 173734 w 201911"/>
                  <a:gd name="connsiteY5" fmla="*/ 118871 h 123517"/>
                  <a:gd name="connsiteX6" fmla="*/ 142384 w 201911"/>
                  <a:gd name="connsiteY6" fmla="*/ 111033 h 123517"/>
                  <a:gd name="connsiteX7" fmla="*/ 118871 w 201911"/>
                  <a:gd name="connsiteY7" fmla="*/ 117564 h 123517"/>
                  <a:gd name="connsiteX8" fmla="*/ 103980 w 201911"/>
                  <a:gd name="connsiteY8" fmla="*/ 123051 h 123517"/>
                  <a:gd name="connsiteX9" fmla="*/ 88565 w 201911"/>
                  <a:gd name="connsiteY9" fmla="*/ 120438 h 123517"/>
                  <a:gd name="connsiteX10" fmla="*/ 56692 w 201911"/>
                  <a:gd name="connsiteY10" fmla="*/ 116781 h 123517"/>
                  <a:gd name="connsiteX11" fmla="*/ 53557 w 201911"/>
                  <a:gd name="connsiteY11" fmla="*/ 108420 h 123517"/>
                  <a:gd name="connsiteX12" fmla="*/ 51990 w 201911"/>
                  <a:gd name="connsiteY12" fmla="*/ 107637 h 123517"/>
                  <a:gd name="connsiteX13" fmla="*/ 47810 w 201911"/>
                  <a:gd name="connsiteY13" fmla="*/ 103457 h 123517"/>
                  <a:gd name="connsiteX14" fmla="*/ 47810 w 201911"/>
                  <a:gd name="connsiteY14" fmla="*/ 95358 h 123517"/>
                  <a:gd name="connsiteX15" fmla="*/ 38666 w 201911"/>
                  <a:gd name="connsiteY15" fmla="*/ 99799 h 123517"/>
                  <a:gd name="connsiteX16" fmla="*/ 32918 w 201911"/>
                  <a:gd name="connsiteY16" fmla="*/ 95358 h 123517"/>
                  <a:gd name="connsiteX17" fmla="*/ 22468 w 201911"/>
                  <a:gd name="connsiteY17" fmla="*/ 90655 h 123517"/>
                  <a:gd name="connsiteX18" fmla="*/ 24558 w 201911"/>
                  <a:gd name="connsiteY18" fmla="*/ 82818 h 123517"/>
                  <a:gd name="connsiteX19" fmla="*/ 12540 w 201911"/>
                  <a:gd name="connsiteY19" fmla="*/ 75764 h 123517"/>
                  <a:gd name="connsiteX20" fmla="*/ 6009 w 201911"/>
                  <a:gd name="connsiteY20" fmla="*/ 65836 h 123517"/>
                  <a:gd name="connsiteX21" fmla="*/ 4964 w 201911"/>
                  <a:gd name="connsiteY21" fmla="*/ 65052 h 123517"/>
                  <a:gd name="connsiteX22" fmla="*/ 2874 w 201911"/>
                  <a:gd name="connsiteY22" fmla="*/ 63224 h 123517"/>
                  <a:gd name="connsiteX23" fmla="*/ 2090 w 201911"/>
                  <a:gd name="connsiteY23" fmla="*/ 62440 h 123517"/>
                  <a:gd name="connsiteX24" fmla="*/ 1306 w 201911"/>
                  <a:gd name="connsiteY24" fmla="*/ 61395 h 123517"/>
                  <a:gd name="connsiteX25" fmla="*/ 784 w 201911"/>
                  <a:gd name="connsiteY25" fmla="*/ 60611 h 123517"/>
                  <a:gd name="connsiteX26" fmla="*/ 523 w 201911"/>
                  <a:gd name="connsiteY26" fmla="*/ 60088 h 123517"/>
                  <a:gd name="connsiteX27" fmla="*/ 261 w 201911"/>
                  <a:gd name="connsiteY27" fmla="*/ 59566 h 123517"/>
                  <a:gd name="connsiteX28" fmla="*/ 0 w 201911"/>
                  <a:gd name="connsiteY28" fmla="*/ 59044 h 123517"/>
                  <a:gd name="connsiteX29" fmla="*/ 0 w 201911"/>
                  <a:gd name="connsiteY29" fmla="*/ 57998 h 123517"/>
                  <a:gd name="connsiteX30" fmla="*/ 0 w 201911"/>
                  <a:gd name="connsiteY30" fmla="*/ 57998 h 123517"/>
                  <a:gd name="connsiteX31" fmla="*/ 261 w 201911"/>
                  <a:gd name="connsiteY31" fmla="*/ 57737 h 123517"/>
                  <a:gd name="connsiteX32" fmla="*/ 261 w 201911"/>
                  <a:gd name="connsiteY32" fmla="*/ 57737 h 123517"/>
                  <a:gd name="connsiteX33" fmla="*/ 523 w 201911"/>
                  <a:gd name="connsiteY33" fmla="*/ 57476 h 123517"/>
                  <a:gd name="connsiteX34" fmla="*/ 784 w 201911"/>
                  <a:gd name="connsiteY34" fmla="*/ 57476 h 123517"/>
                  <a:gd name="connsiteX35" fmla="*/ 1045 w 201911"/>
                  <a:gd name="connsiteY35" fmla="*/ 57476 h 123517"/>
                  <a:gd name="connsiteX36" fmla="*/ 1306 w 201911"/>
                  <a:gd name="connsiteY36" fmla="*/ 57476 h 123517"/>
                  <a:gd name="connsiteX37" fmla="*/ 21162 w 201911"/>
                  <a:gd name="connsiteY37" fmla="*/ 49638 h 123517"/>
                  <a:gd name="connsiteX38" fmla="*/ 35531 w 201911"/>
                  <a:gd name="connsiteY38" fmla="*/ 22729 h 123517"/>
                  <a:gd name="connsiteX39" fmla="*/ 54080 w 201911"/>
                  <a:gd name="connsiteY39" fmla="*/ 6793 h 123517"/>
                  <a:gd name="connsiteX40" fmla="*/ 62701 w 201911"/>
                  <a:gd name="connsiteY40" fmla="*/ 4964 h 123517"/>
                  <a:gd name="connsiteX41" fmla="*/ 71323 w 201911"/>
                  <a:gd name="connsiteY41" fmla="*/ 8621 h 123517"/>
                  <a:gd name="connsiteX42" fmla="*/ 93268 w 201911"/>
                  <a:gd name="connsiteY42" fmla="*/ 8621 h 123517"/>
                  <a:gd name="connsiteX43" fmla="*/ 100061 w 201911"/>
                  <a:gd name="connsiteY43" fmla="*/ 14108 h 123517"/>
                  <a:gd name="connsiteX44" fmla="*/ 109466 w 201911"/>
                  <a:gd name="connsiteY44" fmla="*/ 8360 h 123517"/>
                  <a:gd name="connsiteX45" fmla="*/ 126186 w 201911"/>
                  <a:gd name="connsiteY45" fmla="*/ 7315 h 123517"/>
                  <a:gd name="connsiteX46" fmla="*/ 137420 w 201911"/>
                  <a:gd name="connsiteY46" fmla="*/ 0 h 123517"/>
                  <a:gd name="connsiteX47" fmla="*/ 142123 w 201911"/>
                  <a:gd name="connsiteY47" fmla="*/ 2613 h 123517"/>
                  <a:gd name="connsiteX48" fmla="*/ 152050 w 201911"/>
                  <a:gd name="connsiteY48" fmla="*/ 19333 h 123517"/>
                  <a:gd name="connsiteX49" fmla="*/ 170599 w 201911"/>
                  <a:gd name="connsiteY49" fmla="*/ 43629 h 123517"/>
                  <a:gd name="connsiteX50" fmla="*/ 167203 w 201911"/>
                  <a:gd name="connsiteY50" fmla="*/ 61917 h 123517"/>
                  <a:gd name="connsiteX51" fmla="*/ 169293 w 201911"/>
                  <a:gd name="connsiteY51" fmla="*/ 76809 h 123517"/>
                  <a:gd name="connsiteX52" fmla="*/ 173734 w 201911"/>
                  <a:gd name="connsiteY52" fmla="*/ 80205 h 123517"/>
                  <a:gd name="connsiteX53" fmla="*/ 200644 w 201911"/>
                  <a:gd name="connsiteY53" fmla="*/ 78899 h 123517"/>
                  <a:gd name="connsiteX54" fmla="*/ 200644 w 201911"/>
                  <a:gd name="connsiteY54" fmla="*/ 82556 h 123517"/>
                  <a:gd name="connsiteX55" fmla="*/ 200383 w 201911"/>
                  <a:gd name="connsiteY55" fmla="*/ 92484 h 123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01911" h="123517">
                    <a:moveTo>
                      <a:pt x="200383" y="92484"/>
                    </a:moveTo>
                    <a:cubicBezTo>
                      <a:pt x="196464" y="96664"/>
                      <a:pt x="191239" y="89871"/>
                      <a:pt x="186797" y="91961"/>
                    </a:cubicBezTo>
                    <a:cubicBezTo>
                      <a:pt x="182878" y="94051"/>
                      <a:pt x="183401" y="98754"/>
                      <a:pt x="182356" y="102412"/>
                    </a:cubicBezTo>
                    <a:cubicBezTo>
                      <a:pt x="181311" y="105808"/>
                      <a:pt x="179482" y="109204"/>
                      <a:pt x="178698" y="112601"/>
                    </a:cubicBezTo>
                    <a:cubicBezTo>
                      <a:pt x="178176" y="115474"/>
                      <a:pt x="177914" y="118348"/>
                      <a:pt x="177131" y="120961"/>
                    </a:cubicBezTo>
                    <a:cubicBezTo>
                      <a:pt x="176086" y="119916"/>
                      <a:pt x="175041" y="119132"/>
                      <a:pt x="173734" y="118871"/>
                    </a:cubicBezTo>
                    <a:cubicBezTo>
                      <a:pt x="160672" y="114952"/>
                      <a:pt x="150744" y="109988"/>
                      <a:pt x="142384" y="111033"/>
                    </a:cubicBezTo>
                    <a:cubicBezTo>
                      <a:pt x="134024" y="112078"/>
                      <a:pt x="122529" y="115474"/>
                      <a:pt x="118871" y="117564"/>
                    </a:cubicBezTo>
                    <a:cubicBezTo>
                      <a:pt x="115213" y="119654"/>
                      <a:pt x="109988" y="125141"/>
                      <a:pt x="103980" y="123051"/>
                    </a:cubicBezTo>
                    <a:cubicBezTo>
                      <a:pt x="97971" y="121222"/>
                      <a:pt x="94313" y="119132"/>
                      <a:pt x="88565" y="120438"/>
                    </a:cubicBezTo>
                    <a:cubicBezTo>
                      <a:pt x="82818" y="121744"/>
                      <a:pt x="56692" y="120438"/>
                      <a:pt x="56692" y="116781"/>
                    </a:cubicBezTo>
                    <a:cubicBezTo>
                      <a:pt x="56692" y="113123"/>
                      <a:pt x="56954" y="110249"/>
                      <a:pt x="53557" y="108420"/>
                    </a:cubicBezTo>
                    <a:cubicBezTo>
                      <a:pt x="53035" y="108159"/>
                      <a:pt x="52512" y="107898"/>
                      <a:pt x="51990" y="107637"/>
                    </a:cubicBezTo>
                    <a:cubicBezTo>
                      <a:pt x="49377" y="106330"/>
                      <a:pt x="47549" y="106069"/>
                      <a:pt x="47810" y="103457"/>
                    </a:cubicBezTo>
                    <a:cubicBezTo>
                      <a:pt x="48332" y="100583"/>
                      <a:pt x="51729" y="94574"/>
                      <a:pt x="47810" y="95358"/>
                    </a:cubicBezTo>
                    <a:cubicBezTo>
                      <a:pt x="43891" y="96403"/>
                      <a:pt x="40756" y="101889"/>
                      <a:pt x="38666" y="99799"/>
                    </a:cubicBezTo>
                    <a:cubicBezTo>
                      <a:pt x="36576" y="97709"/>
                      <a:pt x="35269" y="95358"/>
                      <a:pt x="32918" y="95358"/>
                    </a:cubicBezTo>
                    <a:cubicBezTo>
                      <a:pt x="30567" y="95358"/>
                      <a:pt x="20117" y="92223"/>
                      <a:pt x="22468" y="90655"/>
                    </a:cubicBezTo>
                    <a:cubicBezTo>
                      <a:pt x="24819" y="89088"/>
                      <a:pt x="26909" y="85953"/>
                      <a:pt x="24558" y="82818"/>
                    </a:cubicBezTo>
                    <a:cubicBezTo>
                      <a:pt x="22207" y="79944"/>
                      <a:pt x="15936" y="79421"/>
                      <a:pt x="12540" y="75764"/>
                    </a:cubicBezTo>
                    <a:cubicBezTo>
                      <a:pt x="9144" y="72106"/>
                      <a:pt x="9667" y="68449"/>
                      <a:pt x="6009" y="65836"/>
                    </a:cubicBezTo>
                    <a:cubicBezTo>
                      <a:pt x="5748" y="65575"/>
                      <a:pt x="5225" y="65314"/>
                      <a:pt x="4964" y="65052"/>
                    </a:cubicBezTo>
                    <a:cubicBezTo>
                      <a:pt x="4180" y="64530"/>
                      <a:pt x="3396" y="63746"/>
                      <a:pt x="2874" y="63224"/>
                    </a:cubicBezTo>
                    <a:cubicBezTo>
                      <a:pt x="2613" y="62962"/>
                      <a:pt x="2351" y="62701"/>
                      <a:pt x="2090" y="62440"/>
                    </a:cubicBezTo>
                    <a:cubicBezTo>
                      <a:pt x="1829" y="62178"/>
                      <a:pt x="1567" y="61656"/>
                      <a:pt x="1306" y="61395"/>
                    </a:cubicBezTo>
                    <a:cubicBezTo>
                      <a:pt x="1045" y="61134"/>
                      <a:pt x="784" y="60872"/>
                      <a:pt x="784" y="60611"/>
                    </a:cubicBezTo>
                    <a:cubicBezTo>
                      <a:pt x="523" y="60350"/>
                      <a:pt x="523" y="60088"/>
                      <a:pt x="523" y="60088"/>
                    </a:cubicBezTo>
                    <a:cubicBezTo>
                      <a:pt x="523" y="59827"/>
                      <a:pt x="261" y="59566"/>
                      <a:pt x="261" y="59566"/>
                    </a:cubicBezTo>
                    <a:cubicBezTo>
                      <a:pt x="261" y="59305"/>
                      <a:pt x="0" y="59305"/>
                      <a:pt x="0" y="59044"/>
                    </a:cubicBezTo>
                    <a:cubicBezTo>
                      <a:pt x="0" y="58521"/>
                      <a:pt x="0" y="58260"/>
                      <a:pt x="0" y="57998"/>
                    </a:cubicBezTo>
                    <a:cubicBezTo>
                      <a:pt x="0" y="57998"/>
                      <a:pt x="0" y="57998"/>
                      <a:pt x="0" y="57998"/>
                    </a:cubicBezTo>
                    <a:cubicBezTo>
                      <a:pt x="0" y="57998"/>
                      <a:pt x="0" y="57737"/>
                      <a:pt x="261" y="57737"/>
                    </a:cubicBezTo>
                    <a:cubicBezTo>
                      <a:pt x="261" y="57737"/>
                      <a:pt x="261" y="57737"/>
                      <a:pt x="261" y="57737"/>
                    </a:cubicBezTo>
                    <a:cubicBezTo>
                      <a:pt x="261" y="57737"/>
                      <a:pt x="523" y="57476"/>
                      <a:pt x="523" y="57476"/>
                    </a:cubicBezTo>
                    <a:cubicBezTo>
                      <a:pt x="523" y="57476"/>
                      <a:pt x="784" y="57476"/>
                      <a:pt x="784" y="57476"/>
                    </a:cubicBezTo>
                    <a:cubicBezTo>
                      <a:pt x="784" y="57476"/>
                      <a:pt x="1045" y="57476"/>
                      <a:pt x="1045" y="57476"/>
                    </a:cubicBezTo>
                    <a:cubicBezTo>
                      <a:pt x="1045" y="57476"/>
                      <a:pt x="1306" y="57476"/>
                      <a:pt x="1306" y="57476"/>
                    </a:cubicBezTo>
                    <a:cubicBezTo>
                      <a:pt x="5225" y="56953"/>
                      <a:pt x="17765" y="53557"/>
                      <a:pt x="21162" y="49638"/>
                    </a:cubicBezTo>
                    <a:cubicBezTo>
                      <a:pt x="24558" y="45719"/>
                      <a:pt x="29522" y="27693"/>
                      <a:pt x="35531" y="22729"/>
                    </a:cubicBezTo>
                    <a:cubicBezTo>
                      <a:pt x="40756" y="18027"/>
                      <a:pt x="54080" y="9928"/>
                      <a:pt x="54080" y="6793"/>
                    </a:cubicBezTo>
                    <a:cubicBezTo>
                      <a:pt x="54602" y="6531"/>
                      <a:pt x="59827" y="3135"/>
                      <a:pt x="62701" y="4964"/>
                    </a:cubicBezTo>
                    <a:cubicBezTo>
                      <a:pt x="65575" y="6793"/>
                      <a:pt x="66359" y="8883"/>
                      <a:pt x="71323" y="8621"/>
                    </a:cubicBezTo>
                    <a:cubicBezTo>
                      <a:pt x="76287" y="8360"/>
                      <a:pt x="90917" y="5748"/>
                      <a:pt x="93268" y="8621"/>
                    </a:cubicBezTo>
                    <a:cubicBezTo>
                      <a:pt x="95619" y="11495"/>
                      <a:pt x="96925" y="15937"/>
                      <a:pt x="100061" y="14108"/>
                    </a:cubicBezTo>
                    <a:cubicBezTo>
                      <a:pt x="103196" y="12279"/>
                      <a:pt x="104502" y="8360"/>
                      <a:pt x="109466" y="8360"/>
                    </a:cubicBezTo>
                    <a:cubicBezTo>
                      <a:pt x="114430" y="8360"/>
                      <a:pt x="123574" y="10450"/>
                      <a:pt x="126186" y="7315"/>
                    </a:cubicBezTo>
                    <a:cubicBezTo>
                      <a:pt x="128015" y="4964"/>
                      <a:pt x="132979" y="0"/>
                      <a:pt x="137420" y="0"/>
                    </a:cubicBezTo>
                    <a:cubicBezTo>
                      <a:pt x="139249" y="0"/>
                      <a:pt x="140816" y="784"/>
                      <a:pt x="142123" y="2613"/>
                    </a:cubicBezTo>
                    <a:cubicBezTo>
                      <a:pt x="147609" y="9144"/>
                      <a:pt x="147870" y="15675"/>
                      <a:pt x="152050" y="19333"/>
                    </a:cubicBezTo>
                    <a:cubicBezTo>
                      <a:pt x="156492" y="22990"/>
                      <a:pt x="170861" y="36576"/>
                      <a:pt x="170599" y="43629"/>
                    </a:cubicBezTo>
                    <a:cubicBezTo>
                      <a:pt x="170338" y="50683"/>
                      <a:pt x="167203" y="57215"/>
                      <a:pt x="167203" y="61917"/>
                    </a:cubicBezTo>
                    <a:cubicBezTo>
                      <a:pt x="167203" y="65314"/>
                      <a:pt x="166681" y="72367"/>
                      <a:pt x="169293" y="76809"/>
                    </a:cubicBezTo>
                    <a:cubicBezTo>
                      <a:pt x="170338" y="78376"/>
                      <a:pt x="171645" y="79682"/>
                      <a:pt x="173734" y="80205"/>
                    </a:cubicBezTo>
                    <a:cubicBezTo>
                      <a:pt x="181050" y="82295"/>
                      <a:pt x="190716" y="78115"/>
                      <a:pt x="200644" y="78899"/>
                    </a:cubicBezTo>
                    <a:cubicBezTo>
                      <a:pt x="200383" y="79944"/>
                      <a:pt x="200383" y="81250"/>
                      <a:pt x="200644" y="82556"/>
                    </a:cubicBezTo>
                    <a:cubicBezTo>
                      <a:pt x="201689" y="85430"/>
                      <a:pt x="202995" y="89610"/>
                      <a:pt x="200383" y="9248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F71D3023-5831-04FE-8C72-97B6E38BE74B}"/>
                  </a:ext>
                </a:extLst>
              </p:cNvPr>
              <p:cNvSpPr/>
              <p:nvPr/>
            </p:nvSpPr>
            <p:spPr>
              <a:xfrm>
                <a:off x="5362124" y="2716008"/>
                <a:ext cx="203653" cy="145387"/>
              </a:xfrm>
              <a:custGeom>
                <a:avLst/>
                <a:gdLst>
                  <a:gd name="connsiteX0" fmla="*/ 201338 w 203653"/>
                  <a:gd name="connsiteY0" fmla="*/ 86736 h 145387"/>
                  <a:gd name="connsiteX1" fmla="*/ 187752 w 203653"/>
                  <a:gd name="connsiteY1" fmla="*/ 91700 h 145387"/>
                  <a:gd name="connsiteX2" fmla="*/ 173122 w 203653"/>
                  <a:gd name="connsiteY2" fmla="*/ 93790 h 145387"/>
                  <a:gd name="connsiteX3" fmla="*/ 179914 w 203653"/>
                  <a:gd name="connsiteY3" fmla="*/ 104502 h 145387"/>
                  <a:gd name="connsiteX4" fmla="*/ 183572 w 203653"/>
                  <a:gd name="connsiteY4" fmla="*/ 120438 h 145387"/>
                  <a:gd name="connsiteX5" fmla="*/ 156924 w 203653"/>
                  <a:gd name="connsiteY5" fmla="*/ 142645 h 145387"/>
                  <a:gd name="connsiteX6" fmla="*/ 150915 w 203653"/>
                  <a:gd name="connsiteY6" fmla="*/ 138726 h 145387"/>
                  <a:gd name="connsiteX7" fmla="*/ 136285 w 203653"/>
                  <a:gd name="connsiteY7" fmla="*/ 141600 h 145387"/>
                  <a:gd name="connsiteX8" fmla="*/ 128447 w 203653"/>
                  <a:gd name="connsiteY8" fmla="*/ 134807 h 145387"/>
                  <a:gd name="connsiteX9" fmla="*/ 119042 w 203653"/>
                  <a:gd name="connsiteY9" fmla="*/ 140293 h 145387"/>
                  <a:gd name="connsiteX10" fmla="*/ 110682 w 203653"/>
                  <a:gd name="connsiteY10" fmla="*/ 135068 h 145387"/>
                  <a:gd name="connsiteX11" fmla="*/ 96574 w 203653"/>
                  <a:gd name="connsiteY11" fmla="*/ 137681 h 145387"/>
                  <a:gd name="connsiteX12" fmla="*/ 72278 w 203653"/>
                  <a:gd name="connsiteY12" fmla="*/ 131150 h 145387"/>
                  <a:gd name="connsiteX13" fmla="*/ 57125 w 203653"/>
                  <a:gd name="connsiteY13" fmla="*/ 127231 h 145387"/>
                  <a:gd name="connsiteX14" fmla="*/ 30477 w 203653"/>
                  <a:gd name="connsiteY14" fmla="*/ 125663 h 145387"/>
                  <a:gd name="connsiteX15" fmla="*/ 18720 w 203653"/>
                  <a:gd name="connsiteY15" fmla="*/ 134023 h 145387"/>
                  <a:gd name="connsiteX16" fmla="*/ 8009 w 203653"/>
                  <a:gd name="connsiteY16" fmla="*/ 136636 h 145387"/>
                  <a:gd name="connsiteX17" fmla="*/ 5919 w 203653"/>
                  <a:gd name="connsiteY17" fmla="*/ 119132 h 145387"/>
                  <a:gd name="connsiteX18" fmla="*/ 1216 w 203653"/>
                  <a:gd name="connsiteY18" fmla="*/ 113384 h 145387"/>
                  <a:gd name="connsiteX19" fmla="*/ 15324 w 203653"/>
                  <a:gd name="connsiteY19" fmla="*/ 98754 h 145387"/>
                  <a:gd name="connsiteX20" fmla="*/ 8531 w 203653"/>
                  <a:gd name="connsiteY20" fmla="*/ 74719 h 145387"/>
                  <a:gd name="connsiteX21" fmla="*/ 6441 w 203653"/>
                  <a:gd name="connsiteY21" fmla="*/ 68187 h 145387"/>
                  <a:gd name="connsiteX22" fmla="*/ 19765 w 203653"/>
                  <a:gd name="connsiteY22" fmla="*/ 66359 h 145387"/>
                  <a:gd name="connsiteX23" fmla="*/ 31783 w 203653"/>
                  <a:gd name="connsiteY23" fmla="*/ 67142 h 145387"/>
                  <a:gd name="connsiteX24" fmla="*/ 37792 w 203653"/>
                  <a:gd name="connsiteY24" fmla="*/ 60872 h 145387"/>
                  <a:gd name="connsiteX25" fmla="*/ 46936 w 203653"/>
                  <a:gd name="connsiteY25" fmla="*/ 59305 h 145387"/>
                  <a:gd name="connsiteX26" fmla="*/ 53467 w 203653"/>
                  <a:gd name="connsiteY26" fmla="*/ 59044 h 145387"/>
                  <a:gd name="connsiteX27" fmla="*/ 56341 w 203653"/>
                  <a:gd name="connsiteY27" fmla="*/ 39449 h 145387"/>
                  <a:gd name="connsiteX28" fmla="*/ 73845 w 203653"/>
                  <a:gd name="connsiteY28" fmla="*/ 28216 h 145387"/>
                  <a:gd name="connsiteX29" fmla="*/ 69665 w 203653"/>
                  <a:gd name="connsiteY29" fmla="*/ 22207 h 145387"/>
                  <a:gd name="connsiteX30" fmla="*/ 72800 w 203653"/>
                  <a:gd name="connsiteY30" fmla="*/ 17765 h 145387"/>
                  <a:gd name="connsiteX31" fmla="*/ 80115 w 203653"/>
                  <a:gd name="connsiteY31" fmla="*/ 11756 h 145387"/>
                  <a:gd name="connsiteX32" fmla="*/ 96313 w 203653"/>
                  <a:gd name="connsiteY32" fmla="*/ 8360 h 145387"/>
                  <a:gd name="connsiteX33" fmla="*/ 107024 w 203653"/>
                  <a:gd name="connsiteY33" fmla="*/ 0 h 145387"/>
                  <a:gd name="connsiteX34" fmla="*/ 108331 w 203653"/>
                  <a:gd name="connsiteY34" fmla="*/ 1306 h 145387"/>
                  <a:gd name="connsiteX35" fmla="*/ 119565 w 203653"/>
                  <a:gd name="connsiteY35" fmla="*/ 7054 h 145387"/>
                  <a:gd name="connsiteX36" fmla="*/ 130276 w 203653"/>
                  <a:gd name="connsiteY36" fmla="*/ 7315 h 145387"/>
                  <a:gd name="connsiteX37" fmla="*/ 137852 w 203653"/>
                  <a:gd name="connsiteY37" fmla="*/ 13063 h 145387"/>
                  <a:gd name="connsiteX38" fmla="*/ 154834 w 203653"/>
                  <a:gd name="connsiteY38" fmla="*/ 10712 h 145387"/>
                  <a:gd name="connsiteX39" fmla="*/ 165807 w 203653"/>
                  <a:gd name="connsiteY39" fmla="*/ 19072 h 145387"/>
                  <a:gd name="connsiteX40" fmla="*/ 165545 w 203653"/>
                  <a:gd name="connsiteY40" fmla="*/ 28999 h 145387"/>
                  <a:gd name="connsiteX41" fmla="*/ 168942 w 203653"/>
                  <a:gd name="connsiteY41" fmla="*/ 35531 h 145387"/>
                  <a:gd name="connsiteX42" fmla="*/ 165807 w 203653"/>
                  <a:gd name="connsiteY42" fmla="*/ 43629 h 145387"/>
                  <a:gd name="connsiteX43" fmla="*/ 171816 w 203653"/>
                  <a:gd name="connsiteY43" fmla="*/ 48332 h 145387"/>
                  <a:gd name="connsiteX44" fmla="*/ 175996 w 203653"/>
                  <a:gd name="connsiteY44" fmla="*/ 57215 h 145387"/>
                  <a:gd name="connsiteX45" fmla="*/ 186707 w 203653"/>
                  <a:gd name="connsiteY45" fmla="*/ 65314 h 145387"/>
                  <a:gd name="connsiteX46" fmla="*/ 186968 w 203653"/>
                  <a:gd name="connsiteY46" fmla="*/ 71322 h 145387"/>
                  <a:gd name="connsiteX47" fmla="*/ 198986 w 203653"/>
                  <a:gd name="connsiteY47" fmla="*/ 73674 h 145387"/>
                  <a:gd name="connsiteX48" fmla="*/ 201076 w 203653"/>
                  <a:gd name="connsiteY48" fmla="*/ 78899 h 145387"/>
                  <a:gd name="connsiteX49" fmla="*/ 201338 w 203653"/>
                  <a:gd name="connsiteY49" fmla="*/ 86736 h 1453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03653" h="145387">
                    <a:moveTo>
                      <a:pt x="201338" y="86736"/>
                    </a:moveTo>
                    <a:cubicBezTo>
                      <a:pt x="196374" y="89610"/>
                      <a:pt x="191932" y="93007"/>
                      <a:pt x="187752" y="91700"/>
                    </a:cubicBezTo>
                    <a:cubicBezTo>
                      <a:pt x="183572" y="90394"/>
                      <a:pt x="171293" y="88826"/>
                      <a:pt x="173122" y="93790"/>
                    </a:cubicBezTo>
                    <a:cubicBezTo>
                      <a:pt x="174951" y="98754"/>
                      <a:pt x="179914" y="101105"/>
                      <a:pt x="179914" y="104502"/>
                    </a:cubicBezTo>
                    <a:cubicBezTo>
                      <a:pt x="180176" y="107376"/>
                      <a:pt x="180437" y="117303"/>
                      <a:pt x="183572" y="120438"/>
                    </a:cubicBezTo>
                    <a:cubicBezTo>
                      <a:pt x="155095" y="118348"/>
                      <a:pt x="157708" y="135852"/>
                      <a:pt x="156924" y="142645"/>
                    </a:cubicBezTo>
                    <a:cubicBezTo>
                      <a:pt x="156140" y="149437"/>
                      <a:pt x="152483" y="141861"/>
                      <a:pt x="150915" y="138726"/>
                    </a:cubicBezTo>
                    <a:cubicBezTo>
                      <a:pt x="149348" y="135591"/>
                      <a:pt x="140726" y="140816"/>
                      <a:pt x="136285" y="141600"/>
                    </a:cubicBezTo>
                    <a:cubicBezTo>
                      <a:pt x="131843" y="142383"/>
                      <a:pt x="130799" y="138203"/>
                      <a:pt x="128447" y="134807"/>
                    </a:cubicBezTo>
                    <a:cubicBezTo>
                      <a:pt x="126096" y="131411"/>
                      <a:pt x="121132" y="137158"/>
                      <a:pt x="119042" y="140293"/>
                    </a:cubicBezTo>
                    <a:cubicBezTo>
                      <a:pt x="116952" y="143429"/>
                      <a:pt x="114078" y="139249"/>
                      <a:pt x="110682" y="135068"/>
                    </a:cubicBezTo>
                    <a:cubicBezTo>
                      <a:pt x="107286" y="130627"/>
                      <a:pt x="100754" y="136375"/>
                      <a:pt x="96574" y="137681"/>
                    </a:cubicBezTo>
                    <a:cubicBezTo>
                      <a:pt x="92394" y="138987"/>
                      <a:pt x="79854" y="132456"/>
                      <a:pt x="72278" y="131150"/>
                    </a:cubicBezTo>
                    <a:cubicBezTo>
                      <a:pt x="64701" y="130105"/>
                      <a:pt x="62350" y="129060"/>
                      <a:pt x="57125" y="127231"/>
                    </a:cubicBezTo>
                    <a:cubicBezTo>
                      <a:pt x="51900" y="125402"/>
                      <a:pt x="37008" y="125925"/>
                      <a:pt x="30477" y="125663"/>
                    </a:cubicBezTo>
                    <a:cubicBezTo>
                      <a:pt x="23945" y="125402"/>
                      <a:pt x="22116" y="130105"/>
                      <a:pt x="18720" y="134023"/>
                    </a:cubicBezTo>
                    <a:cubicBezTo>
                      <a:pt x="15324" y="137942"/>
                      <a:pt x="8009" y="136636"/>
                      <a:pt x="8009" y="136636"/>
                    </a:cubicBezTo>
                    <a:cubicBezTo>
                      <a:pt x="7747" y="131672"/>
                      <a:pt x="8793" y="119654"/>
                      <a:pt x="5919" y="119132"/>
                    </a:cubicBezTo>
                    <a:cubicBezTo>
                      <a:pt x="3045" y="118609"/>
                      <a:pt x="-2441" y="116519"/>
                      <a:pt x="1216" y="113384"/>
                    </a:cubicBezTo>
                    <a:cubicBezTo>
                      <a:pt x="4874" y="110249"/>
                      <a:pt x="16369" y="104763"/>
                      <a:pt x="15324" y="98754"/>
                    </a:cubicBezTo>
                    <a:cubicBezTo>
                      <a:pt x="14279" y="92484"/>
                      <a:pt x="9576" y="78376"/>
                      <a:pt x="8531" y="74719"/>
                    </a:cubicBezTo>
                    <a:cubicBezTo>
                      <a:pt x="8009" y="73412"/>
                      <a:pt x="7486" y="71061"/>
                      <a:pt x="6441" y="68187"/>
                    </a:cubicBezTo>
                    <a:cubicBezTo>
                      <a:pt x="6441" y="68187"/>
                      <a:pt x="15324" y="65052"/>
                      <a:pt x="19765" y="66359"/>
                    </a:cubicBezTo>
                    <a:cubicBezTo>
                      <a:pt x="23945" y="67926"/>
                      <a:pt x="28125" y="70539"/>
                      <a:pt x="31783" y="67142"/>
                    </a:cubicBezTo>
                    <a:cubicBezTo>
                      <a:pt x="35441" y="63746"/>
                      <a:pt x="33351" y="60872"/>
                      <a:pt x="37792" y="60872"/>
                    </a:cubicBezTo>
                    <a:cubicBezTo>
                      <a:pt x="42233" y="60872"/>
                      <a:pt x="43540" y="58521"/>
                      <a:pt x="46936" y="59305"/>
                    </a:cubicBezTo>
                    <a:cubicBezTo>
                      <a:pt x="50332" y="60088"/>
                      <a:pt x="55818" y="62440"/>
                      <a:pt x="53467" y="59044"/>
                    </a:cubicBezTo>
                    <a:cubicBezTo>
                      <a:pt x="51116" y="55908"/>
                      <a:pt x="51900" y="40756"/>
                      <a:pt x="56341" y="39449"/>
                    </a:cubicBezTo>
                    <a:cubicBezTo>
                      <a:pt x="60782" y="38143"/>
                      <a:pt x="76719" y="30044"/>
                      <a:pt x="73845" y="28216"/>
                    </a:cubicBezTo>
                    <a:cubicBezTo>
                      <a:pt x="70971" y="26387"/>
                      <a:pt x="68620" y="24819"/>
                      <a:pt x="69665" y="22207"/>
                    </a:cubicBezTo>
                    <a:cubicBezTo>
                      <a:pt x="70187" y="21162"/>
                      <a:pt x="71233" y="19594"/>
                      <a:pt x="72800" y="17765"/>
                    </a:cubicBezTo>
                    <a:cubicBezTo>
                      <a:pt x="74890" y="15414"/>
                      <a:pt x="77764" y="12802"/>
                      <a:pt x="80115" y="11756"/>
                    </a:cubicBezTo>
                    <a:cubicBezTo>
                      <a:pt x="84034" y="9928"/>
                      <a:pt x="94484" y="11756"/>
                      <a:pt x="96313" y="8360"/>
                    </a:cubicBezTo>
                    <a:cubicBezTo>
                      <a:pt x="97880" y="5486"/>
                      <a:pt x="103628" y="1306"/>
                      <a:pt x="107024" y="0"/>
                    </a:cubicBezTo>
                    <a:cubicBezTo>
                      <a:pt x="107286" y="523"/>
                      <a:pt x="107808" y="1045"/>
                      <a:pt x="108331" y="1306"/>
                    </a:cubicBezTo>
                    <a:cubicBezTo>
                      <a:pt x="111205" y="2613"/>
                      <a:pt x="114340" y="8099"/>
                      <a:pt x="119565" y="7054"/>
                    </a:cubicBezTo>
                    <a:cubicBezTo>
                      <a:pt x="124790" y="6009"/>
                      <a:pt x="128709" y="4180"/>
                      <a:pt x="130276" y="7315"/>
                    </a:cubicBezTo>
                    <a:cubicBezTo>
                      <a:pt x="131843" y="10450"/>
                      <a:pt x="132627" y="15153"/>
                      <a:pt x="137852" y="13063"/>
                    </a:cubicBezTo>
                    <a:cubicBezTo>
                      <a:pt x="143078" y="10973"/>
                      <a:pt x="145168" y="6531"/>
                      <a:pt x="154834" y="10712"/>
                    </a:cubicBezTo>
                    <a:cubicBezTo>
                      <a:pt x="164500" y="14892"/>
                      <a:pt x="166068" y="14630"/>
                      <a:pt x="165807" y="19072"/>
                    </a:cubicBezTo>
                    <a:cubicBezTo>
                      <a:pt x="165545" y="23513"/>
                      <a:pt x="163194" y="27170"/>
                      <a:pt x="165545" y="28999"/>
                    </a:cubicBezTo>
                    <a:cubicBezTo>
                      <a:pt x="167897" y="30828"/>
                      <a:pt x="170248" y="32134"/>
                      <a:pt x="168942" y="35531"/>
                    </a:cubicBezTo>
                    <a:cubicBezTo>
                      <a:pt x="167636" y="38927"/>
                      <a:pt x="161888" y="43107"/>
                      <a:pt x="165807" y="43629"/>
                    </a:cubicBezTo>
                    <a:cubicBezTo>
                      <a:pt x="169725" y="44152"/>
                      <a:pt x="171293" y="45981"/>
                      <a:pt x="171816" y="48332"/>
                    </a:cubicBezTo>
                    <a:cubicBezTo>
                      <a:pt x="172338" y="50683"/>
                      <a:pt x="171554" y="56954"/>
                      <a:pt x="175996" y="57215"/>
                    </a:cubicBezTo>
                    <a:cubicBezTo>
                      <a:pt x="180176" y="57737"/>
                      <a:pt x="188275" y="62962"/>
                      <a:pt x="186707" y="65314"/>
                    </a:cubicBezTo>
                    <a:cubicBezTo>
                      <a:pt x="185140" y="67404"/>
                      <a:pt x="180698" y="70800"/>
                      <a:pt x="186968" y="71322"/>
                    </a:cubicBezTo>
                    <a:cubicBezTo>
                      <a:pt x="192977" y="71845"/>
                      <a:pt x="198986" y="72106"/>
                      <a:pt x="198986" y="73674"/>
                    </a:cubicBezTo>
                    <a:cubicBezTo>
                      <a:pt x="198986" y="75241"/>
                      <a:pt x="199247" y="77854"/>
                      <a:pt x="201076" y="78899"/>
                    </a:cubicBezTo>
                    <a:cubicBezTo>
                      <a:pt x="201860" y="79682"/>
                      <a:pt x="206301" y="83863"/>
                      <a:pt x="201338" y="8673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DCC042CF-260F-F37D-2682-F8F8102376F5}"/>
                  </a:ext>
                </a:extLst>
              </p:cNvPr>
              <p:cNvSpPr/>
              <p:nvPr/>
            </p:nvSpPr>
            <p:spPr>
              <a:xfrm>
                <a:off x="5566150" y="3005216"/>
                <a:ext cx="81590" cy="43136"/>
              </a:xfrm>
              <a:custGeom>
                <a:avLst/>
                <a:gdLst>
                  <a:gd name="connsiteX0" fmla="*/ 73859 w 81590"/>
                  <a:gd name="connsiteY0" fmla="*/ 31089 h 43136"/>
                  <a:gd name="connsiteX1" fmla="*/ 62364 w 81590"/>
                  <a:gd name="connsiteY1" fmla="*/ 26125 h 43136"/>
                  <a:gd name="connsiteX2" fmla="*/ 49824 w 81590"/>
                  <a:gd name="connsiteY2" fmla="*/ 31089 h 43136"/>
                  <a:gd name="connsiteX3" fmla="*/ 33103 w 81590"/>
                  <a:gd name="connsiteY3" fmla="*/ 41278 h 43136"/>
                  <a:gd name="connsiteX4" fmla="*/ 17950 w 81590"/>
                  <a:gd name="connsiteY4" fmla="*/ 42846 h 43136"/>
                  <a:gd name="connsiteX5" fmla="*/ 16906 w 81590"/>
                  <a:gd name="connsiteY5" fmla="*/ 26648 h 43136"/>
                  <a:gd name="connsiteX6" fmla="*/ 3320 w 81590"/>
                  <a:gd name="connsiteY6" fmla="*/ 21684 h 43136"/>
                  <a:gd name="connsiteX7" fmla="*/ 185 w 81590"/>
                  <a:gd name="connsiteY7" fmla="*/ 16198 h 43136"/>
                  <a:gd name="connsiteX8" fmla="*/ 5933 w 81590"/>
                  <a:gd name="connsiteY8" fmla="*/ 12018 h 43136"/>
                  <a:gd name="connsiteX9" fmla="*/ 13770 w 81590"/>
                  <a:gd name="connsiteY9" fmla="*/ 10450 h 43136"/>
                  <a:gd name="connsiteX10" fmla="*/ 18995 w 81590"/>
                  <a:gd name="connsiteY10" fmla="*/ 4703 h 43136"/>
                  <a:gd name="connsiteX11" fmla="*/ 35193 w 81590"/>
                  <a:gd name="connsiteY11" fmla="*/ 3919 h 43136"/>
                  <a:gd name="connsiteX12" fmla="*/ 39635 w 81590"/>
                  <a:gd name="connsiteY12" fmla="*/ 0 h 43136"/>
                  <a:gd name="connsiteX13" fmla="*/ 43031 w 81590"/>
                  <a:gd name="connsiteY13" fmla="*/ 0 h 43136"/>
                  <a:gd name="connsiteX14" fmla="*/ 45644 w 81590"/>
                  <a:gd name="connsiteY14" fmla="*/ 8621 h 43136"/>
                  <a:gd name="connsiteX15" fmla="*/ 56877 w 81590"/>
                  <a:gd name="connsiteY15" fmla="*/ 17504 h 43136"/>
                  <a:gd name="connsiteX16" fmla="*/ 69418 w 81590"/>
                  <a:gd name="connsiteY16" fmla="*/ 19594 h 43136"/>
                  <a:gd name="connsiteX17" fmla="*/ 81435 w 81590"/>
                  <a:gd name="connsiteY17" fmla="*/ 21684 h 43136"/>
                  <a:gd name="connsiteX18" fmla="*/ 73859 w 81590"/>
                  <a:gd name="connsiteY18" fmla="*/ 31089 h 43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590" h="43136">
                    <a:moveTo>
                      <a:pt x="73859" y="31089"/>
                    </a:moveTo>
                    <a:cubicBezTo>
                      <a:pt x="69157" y="31350"/>
                      <a:pt x="66544" y="27170"/>
                      <a:pt x="62364" y="26125"/>
                    </a:cubicBezTo>
                    <a:cubicBezTo>
                      <a:pt x="57922" y="24819"/>
                      <a:pt x="53220" y="28738"/>
                      <a:pt x="49824" y="31089"/>
                    </a:cubicBezTo>
                    <a:cubicBezTo>
                      <a:pt x="44337" y="34747"/>
                      <a:pt x="39112" y="38666"/>
                      <a:pt x="33103" y="41278"/>
                    </a:cubicBezTo>
                    <a:cubicBezTo>
                      <a:pt x="28139" y="43368"/>
                      <a:pt x="23175" y="43368"/>
                      <a:pt x="17950" y="42846"/>
                    </a:cubicBezTo>
                    <a:cubicBezTo>
                      <a:pt x="17689" y="37621"/>
                      <a:pt x="18734" y="31612"/>
                      <a:pt x="16906" y="26648"/>
                    </a:cubicBezTo>
                    <a:cubicBezTo>
                      <a:pt x="14815" y="20639"/>
                      <a:pt x="7762" y="23774"/>
                      <a:pt x="3320" y="21684"/>
                    </a:cubicBezTo>
                    <a:cubicBezTo>
                      <a:pt x="1230" y="20900"/>
                      <a:pt x="-599" y="18549"/>
                      <a:pt x="185" y="16198"/>
                    </a:cubicBezTo>
                    <a:cubicBezTo>
                      <a:pt x="969" y="13585"/>
                      <a:pt x="3581" y="12540"/>
                      <a:pt x="5933" y="12018"/>
                    </a:cubicBezTo>
                    <a:cubicBezTo>
                      <a:pt x="8545" y="11495"/>
                      <a:pt x="11419" y="11756"/>
                      <a:pt x="13770" y="10450"/>
                    </a:cubicBezTo>
                    <a:cubicBezTo>
                      <a:pt x="16122" y="9144"/>
                      <a:pt x="17167" y="6531"/>
                      <a:pt x="18995" y="4703"/>
                    </a:cubicBezTo>
                    <a:cubicBezTo>
                      <a:pt x="23698" y="0"/>
                      <a:pt x="29707" y="5225"/>
                      <a:pt x="35193" y="3919"/>
                    </a:cubicBezTo>
                    <a:cubicBezTo>
                      <a:pt x="37022" y="3396"/>
                      <a:pt x="38851" y="1829"/>
                      <a:pt x="39635" y="0"/>
                    </a:cubicBezTo>
                    <a:lnTo>
                      <a:pt x="43031" y="0"/>
                    </a:lnTo>
                    <a:cubicBezTo>
                      <a:pt x="42247" y="2874"/>
                      <a:pt x="42770" y="6009"/>
                      <a:pt x="45644" y="8621"/>
                    </a:cubicBezTo>
                    <a:cubicBezTo>
                      <a:pt x="49040" y="11756"/>
                      <a:pt x="53220" y="14630"/>
                      <a:pt x="56877" y="17504"/>
                    </a:cubicBezTo>
                    <a:cubicBezTo>
                      <a:pt x="61057" y="20639"/>
                      <a:pt x="64454" y="20639"/>
                      <a:pt x="69418" y="19594"/>
                    </a:cubicBezTo>
                    <a:cubicBezTo>
                      <a:pt x="73075" y="18810"/>
                      <a:pt x="80129" y="16459"/>
                      <a:pt x="81435" y="21684"/>
                    </a:cubicBezTo>
                    <a:cubicBezTo>
                      <a:pt x="82480" y="26125"/>
                      <a:pt x="78039" y="31089"/>
                      <a:pt x="73859" y="3108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AB62A4B-C897-204D-89E0-82DEF05240A1}"/>
                  </a:ext>
                </a:extLst>
              </p:cNvPr>
              <p:cNvSpPr/>
              <p:nvPr/>
            </p:nvSpPr>
            <p:spPr>
              <a:xfrm>
                <a:off x="5338157" y="2830781"/>
                <a:ext cx="388350" cy="196188"/>
              </a:xfrm>
              <a:custGeom>
                <a:avLst/>
                <a:gdLst>
                  <a:gd name="connsiteX0" fmla="*/ 379445 w 388350"/>
                  <a:gd name="connsiteY0" fmla="*/ 94231 h 196188"/>
                  <a:gd name="connsiteX1" fmla="*/ 383625 w 388350"/>
                  <a:gd name="connsiteY1" fmla="*/ 99717 h 196188"/>
                  <a:gd name="connsiteX2" fmla="*/ 379445 w 388350"/>
                  <a:gd name="connsiteY2" fmla="*/ 105726 h 196188"/>
                  <a:gd name="connsiteX3" fmla="*/ 385453 w 388350"/>
                  <a:gd name="connsiteY3" fmla="*/ 113825 h 196188"/>
                  <a:gd name="connsiteX4" fmla="*/ 376048 w 388350"/>
                  <a:gd name="connsiteY4" fmla="*/ 126365 h 196188"/>
                  <a:gd name="connsiteX5" fmla="*/ 357499 w 388350"/>
                  <a:gd name="connsiteY5" fmla="*/ 129239 h 196188"/>
                  <a:gd name="connsiteX6" fmla="*/ 348355 w 388350"/>
                  <a:gd name="connsiteY6" fmla="*/ 135509 h 196188"/>
                  <a:gd name="connsiteX7" fmla="*/ 347049 w 388350"/>
                  <a:gd name="connsiteY7" fmla="*/ 146220 h 196188"/>
                  <a:gd name="connsiteX8" fmla="*/ 339734 w 388350"/>
                  <a:gd name="connsiteY8" fmla="*/ 147265 h 196188"/>
                  <a:gd name="connsiteX9" fmla="*/ 325626 w 388350"/>
                  <a:gd name="connsiteY9" fmla="*/ 153274 h 196188"/>
                  <a:gd name="connsiteX10" fmla="*/ 313608 w 388350"/>
                  <a:gd name="connsiteY10" fmla="*/ 157977 h 196188"/>
                  <a:gd name="connsiteX11" fmla="*/ 296888 w 388350"/>
                  <a:gd name="connsiteY11" fmla="*/ 161112 h 196188"/>
                  <a:gd name="connsiteX12" fmla="*/ 289573 w 388350"/>
                  <a:gd name="connsiteY12" fmla="*/ 167643 h 196188"/>
                  <a:gd name="connsiteX13" fmla="*/ 280951 w 388350"/>
                  <a:gd name="connsiteY13" fmla="*/ 165292 h 196188"/>
                  <a:gd name="connsiteX14" fmla="*/ 281474 w 388350"/>
                  <a:gd name="connsiteY14" fmla="*/ 164769 h 196188"/>
                  <a:gd name="connsiteX15" fmla="*/ 270762 w 388350"/>
                  <a:gd name="connsiteY15" fmla="*/ 175219 h 196188"/>
                  <a:gd name="connsiteX16" fmla="*/ 267366 w 388350"/>
                  <a:gd name="connsiteY16" fmla="*/ 175219 h 196188"/>
                  <a:gd name="connsiteX17" fmla="*/ 264492 w 388350"/>
                  <a:gd name="connsiteY17" fmla="*/ 171562 h 196188"/>
                  <a:gd name="connsiteX18" fmla="*/ 255610 w 388350"/>
                  <a:gd name="connsiteY18" fmla="*/ 173652 h 196188"/>
                  <a:gd name="connsiteX19" fmla="*/ 247772 w 388350"/>
                  <a:gd name="connsiteY19" fmla="*/ 174174 h 196188"/>
                  <a:gd name="connsiteX20" fmla="*/ 233142 w 388350"/>
                  <a:gd name="connsiteY20" fmla="*/ 173913 h 196188"/>
                  <a:gd name="connsiteX21" fmla="*/ 223214 w 388350"/>
                  <a:gd name="connsiteY21" fmla="*/ 173391 h 196188"/>
                  <a:gd name="connsiteX22" fmla="*/ 213809 w 388350"/>
                  <a:gd name="connsiteY22" fmla="*/ 174174 h 196188"/>
                  <a:gd name="connsiteX23" fmla="*/ 206755 w 388350"/>
                  <a:gd name="connsiteY23" fmla="*/ 171039 h 196188"/>
                  <a:gd name="connsiteX24" fmla="*/ 210935 w 388350"/>
                  <a:gd name="connsiteY24" fmla="*/ 166598 h 196188"/>
                  <a:gd name="connsiteX25" fmla="*/ 209890 w 388350"/>
                  <a:gd name="connsiteY25" fmla="*/ 163463 h 196188"/>
                  <a:gd name="connsiteX26" fmla="*/ 214593 w 388350"/>
                  <a:gd name="connsiteY26" fmla="*/ 161634 h 196188"/>
                  <a:gd name="connsiteX27" fmla="*/ 222430 w 388350"/>
                  <a:gd name="connsiteY27" fmla="*/ 159283 h 196188"/>
                  <a:gd name="connsiteX28" fmla="*/ 212503 w 388350"/>
                  <a:gd name="connsiteY28" fmla="*/ 157193 h 196188"/>
                  <a:gd name="connsiteX29" fmla="*/ 211196 w 388350"/>
                  <a:gd name="connsiteY29" fmla="*/ 148833 h 196188"/>
                  <a:gd name="connsiteX30" fmla="*/ 207278 w 388350"/>
                  <a:gd name="connsiteY30" fmla="*/ 148310 h 196188"/>
                  <a:gd name="connsiteX31" fmla="*/ 204142 w 388350"/>
                  <a:gd name="connsiteY31" fmla="*/ 158760 h 196188"/>
                  <a:gd name="connsiteX32" fmla="*/ 193431 w 388350"/>
                  <a:gd name="connsiteY32" fmla="*/ 161373 h 196188"/>
                  <a:gd name="connsiteX33" fmla="*/ 185071 w 388350"/>
                  <a:gd name="connsiteY33" fmla="*/ 165030 h 196188"/>
                  <a:gd name="connsiteX34" fmla="*/ 180891 w 388350"/>
                  <a:gd name="connsiteY34" fmla="*/ 168166 h 196188"/>
                  <a:gd name="connsiteX35" fmla="*/ 177494 w 388350"/>
                  <a:gd name="connsiteY35" fmla="*/ 171300 h 196188"/>
                  <a:gd name="connsiteX36" fmla="*/ 176711 w 388350"/>
                  <a:gd name="connsiteY36" fmla="*/ 176003 h 196188"/>
                  <a:gd name="connsiteX37" fmla="*/ 173053 w 388350"/>
                  <a:gd name="connsiteY37" fmla="*/ 180444 h 196188"/>
                  <a:gd name="connsiteX38" fmla="*/ 164432 w 388350"/>
                  <a:gd name="connsiteY38" fmla="*/ 189066 h 196188"/>
                  <a:gd name="connsiteX39" fmla="*/ 161819 w 388350"/>
                  <a:gd name="connsiteY39" fmla="*/ 194291 h 196188"/>
                  <a:gd name="connsiteX40" fmla="*/ 134910 w 388350"/>
                  <a:gd name="connsiteY40" fmla="*/ 195597 h 196188"/>
                  <a:gd name="connsiteX41" fmla="*/ 130469 w 388350"/>
                  <a:gd name="connsiteY41" fmla="*/ 192201 h 196188"/>
                  <a:gd name="connsiteX42" fmla="*/ 140396 w 388350"/>
                  <a:gd name="connsiteY42" fmla="*/ 181228 h 196188"/>
                  <a:gd name="connsiteX43" fmla="*/ 145883 w 388350"/>
                  <a:gd name="connsiteY43" fmla="*/ 173129 h 196188"/>
                  <a:gd name="connsiteX44" fmla="*/ 151891 w 388350"/>
                  <a:gd name="connsiteY44" fmla="*/ 163202 h 196188"/>
                  <a:gd name="connsiteX45" fmla="*/ 163648 w 388350"/>
                  <a:gd name="connsiteY45" fmla="*/ 165814 h 196188"/>
                  <a:gd name="connsiteX46" fmla="*/ 167828 w 388350"/>
                  <a:gd name="connsiteY46" fmla="*/ 160328 h 196188"/>
                  <a:gd name="connsiteX47" fmla="*/ 155810 w 388350"/>
                  <a:gd name="connsiteY47" fmla="*/ 144391 h 196188"/>
                  <a:gd name="connsiteX48" fmla="*/ 145099 w 388350"/>
                  <a:gd name="connsiteY48" fmla="*/ 122185 h 196188"/>
                  <a:gd name="connsiteX49" fmla="*/ 116622 w 388350"/>
                  <a:gd name="connsiteY49" fmla="*/ 110690 h 196188"/>
                  <a:gd name="connsiteX50" fmla="*/ 97812 w 388350"/>
                  <a:gd name="connsiteY50" fmla="*/ 115653 h 196188"/>
                  <a:gd name="connsiteX51" fmla="*/ 86578 w 388350"/>
                  <a:gd name="connsiteY51" fmla="*/ 122968 h 196188"/>
                  <a:gd name="connsiteX52" fmla="*/ 69858 w 388350"/>
                  <a:gd name="connsiteY52" fmla="*/ 124014 h 196188"/>
                  <a:gd name="connsiteX53" fmla="*/ 60452 w 388350"/>
                  <a:gd name="connsiteY53" fmla="*/ 129761 h 196188"/>
                  <a:gd name="connsiteX54" fmla="*/ 53660 w 388350"/>
                  <a:gd name="connsiteY54" fmla="*/ 124275 h 196188"/>
                  <a:gd name="connsiteX55" fmla="*/ 31714 w 388350"/>
                  <a:gd name="connsiteY55" fmla="*/ 124275 h 196188"/>
                  <a:gd name="connsiteX56" fmla="*/ 23093 w 388350"/>
                  <a:gd name="connsiteY56" fmla="*/ 120617 h 196188"/>
                  <a:gd name="connsiteX57" fmla="*/ 14471 w 388350"/>
                  <a:gd name="connsiteY57" fmla="*/ 122446 h 196188"/>
                  <a:gd name="connsiteX58" fmla="*/ 13949 w 388350"/>
                  <a:gd name="connsiteY58" fmla="*/ 121401 h 196188"/>
                  <a:gd name="connsiteX59" fmla="*/ 625 w 388350"/>
                  <a:gd name="connsiteY59" fmla="*/ 110167 h 196188"/>
                  <a:gd name="connsiteX60" fmla="*/ 102 w 388350"/>
                  <a:gd name="connsiteY60" fmla="*/ 107816 h 196188"/>
                  <a:gd name="connsiteX61" fmla="*/ 7157 w 388350"/>
                  <a:gd name="connsiteY61" fmla="*/ 93447 h 196188"/>
                  <a:gd name="connsiteX62" fmla="*/ 7940 w 388350"/>
                  <a:gd name="connsiteY62" fmla="*/ 93447 h 196188"/>
                  <a:gd name="connsiteX63" fmla="*/ 14994 w 388350"/>
                  <a:gd name="connsiteY63" fmla="*/ 93447 h 196188"/>
                  <a:gd name="connsiteX64" fmla="*/ 12904 w 388350"/>
                  <a:gd name="connsiteY64" fmla="*/ 76204 h 196188"/>
                  <a:gd name="connsiteX65" fmla="*/ 27273 w 388350"/>
                  <a:gd name="connsiteY65" fmla="*/ 63925 h 196188"/>
                  <a:gd name="connsiteX66" fmla="*/ 33543 w 388350"/>
                  <a:gd name="connsiteY66" fmla="*/ 58178 h 196188"/>
                  <a:gd name="connsiteX67" fmla="*/ 41903 w 388350"/>
                  <a:gd name="connsiteY67" fmla="*/ 51124 h 196188"/>
                  <a:gd name="connsiteX68" fmla="*/ 39552 w 388350"/>
                  <a:gd name="connsiteY68" fmla="*/ 38583 h 196188"/>
                  <a:gd name="connsiteX69" fmla="*/ 31976 w 388350"/>
                  <a:gd name="connsiteY69" fmla="*/ 22124 h 196188"/>
                  <a:gd name="connsiteX70" fmla="*/ 42687 w 388350"/>
                  <a:gd name="connsiteY70" fmla="*/ 19512 h 196188"/>
                  <a:gd name="connsiteX71" fmla="*/ 54444 w 388350"/>
                  <a:gd name="connsiteY71" fmla="*/ 11152 h 196188"/>
                  <a:gd name="connsiteX72" fmla="*/ 81091 w 388350"/>
                  <a:gd name="connsiteY72" fmla="*/ 12719 h 196188"/>
                  <a:gd name="connsiteX73" fmla="*/ 96244 w 388350"/>
                  <a:gd name="connsiteY73" fmla="*/ 16638 h 196188"/>
                  <a:gd name="connsiteX74" fmla="*/ 120541 w 388350"/>
                  <a:gd name="connsiteY74" fmla="*/ 23170 h 196188"/>
                  <a:gd name="connsiteX75" fmla="*/ 134649 w 388350"/>
                  <a:gd name="connsiteY75" fmla="*/ 20557 h 196188"/>
                  <a:gd name="connsiteX76" fmla="*/ 143009 w 388350"/>
                  <a:gd name="connsiteY76" fmla="*/ 25782 h 196188"/>
                  <a:gd name="connsiteX77" fmla="*/ 152414 w 388350"/>
                  <a:gd name="connsiteY77" fmla="*/ 20296 h 196188"/>
                  <a:gd name="connsiteX78" fmla="*/ 160252 w 388350"/>
                  <a:gd name="connsiteY78" fmla="*/ 27088 h 196188"/>
                  <a:gd name="connsiteX79" fmla="*/ 174882 w 388350"/>
                  <a:gd name="connsiteY79" fmla="*/ 24214 h 196188"/>
                  <a:gd name="connsiteX80" fmla="*/ 180891 w 388350"/>
                  <a:gd name="connsiteY80" fmla="*/ 28133 h 196188"/>
                  <a:gd name="connsiteX81" fmla="*/ 207539 w 388350"/>
                  <a:gd name="connsiteY81" fmla="*/ 5927 h 196188"/>
                  <a:gd name="connsiteX82" fmla="*/ 209367 w 388350"/>
                  <a:gd name="connsiteY82" fmla="*/ 6972 h 196188"/>
                  <a:gd name="connsiteX83" fmla="*/ 219818 w 388350"/>
                  <a:gd name="connsiteY83" fmla="*/ 4882 h 196188"/>
                  <a:gd name="connsiteX84" fmla="*/ 227394 w 388350"/>
                  <a:gd name="connsiteY84" fmla="*/ 179 h 196188"/>
                  <a:gd name="connsiteX85" fmla="*/ 238628 w 388350"/>
                  <a:gd name="connsiteY85" fmla="*/ 963 h 196188"/>
                  <a:gd name="connsiteX86" fmla="*/ 254826 w 388350"/>
                  <a:gd name="connsiteY86" fmla="*/ 2008 h 196188"/>
                  <a:gd name="connsiteX87" fmla="*/ 260312 w 388350"/>
                  <a:gd name="connsiteY87" fmla="*/ 11413 h 196188"/>
                  <a:gd name="connsiteX88" fmla="*/ 263186 w 388350"/>
                  <a:gd name="connsiteY88" fmla="*/ 16899 h 196188"/>
                  <a:gd name="connsiteX89" fmla="*/ 259006 w 388350"/>
                  <a:gd name="connsiteY89" fmla="*/ 20818 h 196188"/>
                  <a:gd name="connsiteX90" fmla="*/ 263970 w 388350"/>
                  <a:gd name="connsiteY90" fmla="*/ 31530 h 196188"/>
                  <a:gd name="connsiteX91" fmla="*/ 285131 w 388350"/>
                  <a:gd name="connsiteY91" fmla="*/ 39629 h 196188"/>
                  <a:gd name="connsiteX92" fmla="*/ 291663 w 388350"/>
                  <a:gd name="connsiteY92" fmla="*/ 57133 h 196188"/>
                  <a:gd name="connsiteX93" fmla="*/ 303419 w 388350"/>
                  <a:gd name="connsiteY93" fmla="*/ 55042 h 196188"/>
                  <a:gd name="connsiteX94" fmla="*/ 318050 w 388350"/>
                  <a:gd name="connsiteY94" fmla="*/ 57916 h 196188"/>
                  <a:gd name="connsiteX95" fmla="*/ 332680 w 388350"/>
                  <a:gd name="connsiteY95" fmla="*/ 55565 h 196188"/>
                  <a:gd name="connsiteX96" fmla="*/ 343914 w 388350"/>
                  <a:gd name="connsiteY96" fmla="*/ 68628 h 196188"/>
                  <a:gd name="connsiteX97" fmla="*/ 350707 w 388350"/>
                  <a:gd name="connsiteY97" fmla="*/ 65231 h 196188"/>
                  <a:gd name="connsiteX98" fmla="*/ 362463 w 388350"/>
                  <a:gd name="connsiteY98" fmla="*/ 71240 h 196188"/>
                  <a:gd name="connsiteX99" fmla="*/ 368733 w 388350"/>
                  <a:gd name="connsiteY99" fmla="*/ 70195 h 196188"/>
                  <a:gd name="connsiteX100" fmla="*/ 383363 w 388350"/>
                  <a:gd name="connsiteY100" fmla="*/ 78555 h 196188"/>
                  <a:gd name="connsiteX101" fmla="*/ 388327 w 388350"/>
                  <a:gd name="connsiteY101" fmla="*/ 81168 h 196188"/>
                  <a:gd name="connsiteX102" fmla="*/ 384931 w 388350"/>
                  <a:gd name="connsiteY102" fmla="*/ 89005 h 196188"/>
                  <a:gd name="connsiteX103" fmla="*/ 379445 w 388350"/>
                  <a:gd name="connsiteY103" fmla="*/ 94231 h 1961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</a:cxnLst>
                <a:rect l="l" t="t" r="r" b="b"/>
                <a:pathLst>
                  <a:path w="388350" h="196188">
                    <a:moveTo>
                      <a:pt x="379445" y="94231"/>
                    </a:moveTo>
                    <a:cubicBezTo>
                      <a:pt x="382318" y="95798"/>
                      <a:pt x="388327" y="99717"/>
                      <a:pt x="383625" y="99717"/>
                    </a:cubicBezTo>
                    <a:cubicBezTo>
                      <a:pt x="378922" y="99456"/>
                      <a:pt x="376570" y="103113"/>
                      <a:pt x="379445" y="105726"/>
                    </a:cubicBezTo>
                    <a:cubicBezTo>
                      <a:pt x="382318" y="108338"/>
                      <a:pt x="386237" y="110690"/>
                      <a:pt x="385453" y="113825"/>
                    </a:cubicBezTo>
                    <a:cubicBezTo>
                      <a:pt x="384670" y="116698"/>
                      <a:pt x="382841" y="127932"/>
                      <a:pt x="376048" y="126365"/>
                    </a:cubicBezTo>
                    <a:cubicBezTo>
                      <a:pt x="369256" y="124797"/>
                      <a:pt x="360895" y="126104"/>
                      <a:pt x="357499" y="129239"/>
                    </a:cubicBezTo>
                    <a:cubicBezTo>
                      <a:pt x="354103" y="132112"/>
                      <a:pt x="348878" y="132112"/>
                      <a:pt x="348355" y="135509"/>
                    </a:cubicBezTo>
                    <a:cubicBezTo>
                      <a:pt x="348094" y="137599"/>
                      <a:pt x="347571" y="142563"/>
                      <a:pt x="347049" y="146220"/>
                    </a:cubicBezTo>
                    <a:cubicBezTo>
                      <a:pt x="344698" y="146481"/>
                      <a:pt x="342085" y="147004"/>
                      <a:pt x="339734" y="147265"/>
                    </a:cubicBezTo>
                    <a:cubicBezTo>
                      <a:pt x="334509" y="148049"/>
                      <a:pt x="330067" y="150400"/>
                      <a:pt x="325626" y="153274"/>
                    </a:cubicBezTo>
                    <a:cubicBezTo>
                      <a:pt x="321707" y="155887"/>
                      <a:pt x="318572" y="157977"/>
                      <a:pt x="313608" y="157977"/>
                    </a:cubicBezTo>
                    <a:cubicBezTo>
                      <a:pt x="307861" y="157977"/>
                      <a:pt x="302113" y="157977"/>
                      <a:pt x="296888" y="161112"/>
                    </a:cubicBezTo>
                    <a:cubicBezTo>
                      <a:pt x="294014" y="162679"/>
                      <a:pt x="291924" y="165292"/>
                      <a:pt x="289573" y="167643"/>
                    </a:cubicBezTo>
                    <a:cubicBezTo>
                      <a:pt x="287221" y="169994"/>
                      <a:pt x="283303" y="166859"/>
                      <a:pt x="280951" y="165292"/>
                    </a:cubicBezTo>
                    <a:cubicBezTo>
                      <a:pt x="281212" y="165292"/>
                      <a:pt x="281474" y="165030"/>
                      <a:pt x="281474" y="164769"/>
                    </a:cubicBezTo>
                    <a:cubicBezTo>
                      <a:pt x="276771" y="166075"/>
                      <a:pt x="272069" y="170517"/>
                      <a:pt x="270762" y="175219"/>
                    </a:cubicBezTo>
                    <a:lnTo>
                      <a:pt x="267366" y="175219"/>
                    </a:lnTo>
                    <a:cubicBezTo>
                      <a:pt x="268411" y="173129"/>
                      <a:pt x="267889" y="171300"/>
                      <a:pt x="264492" y="171562"/>
                    </a:cubicBezTo>
                    <a:cubicBezTo>
                      <a:pt x="261618" y="171823"/>
                      <a:pt x="258745" y="172868"/>
                      <a:pt x="255610" y="173652"/>
                    </a:cubicBezTo>
                    <a:cubicBezTo>
                      <a:pt x="252997" y="174174"/>
                      <a:pt x="250385" y="174174"/>
                      <a:pt x="247772" y="174174"/>
                    </a:cubicBezTo>
                    <a:cubicBezTo>
                      <a:pt x="242808" y="174174"/>
                      <a:pt x="238105" y="174436"/>
                      <a:pt x="233142" y="173913"/>
                    </a:cubicBezTo>
                    <a:cubicBezTo>
                      <a:pt x="229745" y="173652"/>
                      <a:pt x="226611" y="173129"/>
                      <a:pt x="223214" y="173391"/>
                    </a:cubicBezTo>
                    <a:cubicBezTo>
                      <a:pt x="220079" y="173652"/>
                      <a:pt x="216944" y="174436"/>
                      <a:pt x="213809" y="174174"/>
                    </a:cubicBezTo>
                    <a:cubicBezTo>
                      <a:pt x="211719" y="173913"/>
                      <a:pt x="207539" y="173391"/>
                      <a:pt x="206755" y="171039"/>
                    </a:cubicBezTo>
                    <a:cubicBezTo>
                      <a:pt x="205971" y="168688"/>
                      <a:pt x="209367" y="167382"/>
                      <a:pt x="210935" y="166598"/>
                    </a:cubicBezTo>
                    <a:cubicBezTo>
                      <a:pt x="208845" y="166337"/>
                      <a:pt x="208323" y="165030"/>
                      <a:pt x="209890" y="163463"/>
                    </a:cubicBezTo>
                    <a:cubicBezTo>
                      <a:pt x="211196" y="162157"/>
                      <a:pt x="212764" y="161634"/>
                      <a:pt x="214593" y="161634"/>
                    </a:cubicBezTo>
                    <a:cubicBezTo>
                      <a:pt x="215899" y="161634"/>
                      <a:pt x="226611" y="162418"/>
                      <a:pt x="222430" y="159283"/>
                    </a:cubicBezTo>
                    <a:cubicBezTo>
                      <a:pt x="219556" y="157193"/>
                      <a:pt x="215376" y="159544"/>
                      <a:pt x="212503" y="157193"/>
                    </a:cubicBezTo>
                    <a:cubicBezTo>
                      <a:pt x="210413" y="155364"/>
                      <a:pt x="211196" y="151184"/>
                      <a:pt x="211196" y="148833"/>
                    </a:cubicBezTo>
                    <a:cubicBezTo>
                      <a:pt x="209890" y="148310"/>
                      <a:pt x="208584" y="148310"/>
                      <a:pt x="207278" y="148310"/>
                    </a:cubicBezTo>
                    <a:cubicBezTo>
                      <a:pt x="206755" y="152229"/>
                      <a:pt x="208061" y="155887"/>
                      <a:pt x="204142" y="158760"/>
                    </a:cubicBezTo>
                    <a:cubicBezTo>
                      <a:pt x="201007" y="161112"/>
                      <a:pt x="197089" y="160850"/>
                      <a:pt x="193431" y="161373"/>
                    </a:cubicBezTo>
                    <a:cubicBezTo>
                      <a:pt x="190296" y="161895"/>
                      <a:pt x="187422" y="163202"/>
                      <a:pt x="185071" y="165030"/>
                    </a:cubicBezTo>
                    <a:cubicBezTo>
                      <a:pt x="183765" y="166075"/>
                      <a:pt x="182458" y="167382"/>
                      <a:pt x="180891" y="168166"/>
                    </a:cubicBezTo>
                    <a:cubicBezTo>
                      <a:pt x="179323" y="168949"/>
                      <a:pt x="177756" y="169472"/>
                      <a:pt x="177494" y="171300"/>
                    </a:cubicBezTo>
                    <a:cubicBezTo>
                      <a:pt x="176972" y="173129"/>
                      <a:pt x="178017" y="174436"/>
                      <a:pt x="176711" y="176003"/>
                    </a:cubicBezTo>
                    <a:cubicBezTo>
                      <a:pt x="175666" y="177571"/>
                      <a:pt x="174098" y="178877"/>
                      <a:pt x="173053" y="180444"/>
                    </a:cubicBezTo>
                    <a:cubicBezTo>
                      <a:pt x="170702" y="183841"/>
                      <a:pt x="167044" y="185669"/>
                      <a:pt x="164432" y="189066"/>
                    </a:cubicBezTo>
                    <a:cubicBezTo>
                      <a:pt x="163125" y="190895"/>
                      <a:pt x="162080" y="192462"/>
                      <a:pt x="161819" y="194291"/>
                    </a:cubicBezTo>
                    <a:cubicBezTo>
                      <a:pt x="151891" y="193507"/>
                      <a:pt x="142225" y="197687"/>
                      <a:pt x="134910" y="195597"/>
                    </a:cubicBezTo>
                    <a:cubicBezTo>
                      <a:pt x="132820" y="195075"/>
                      <a:pt x="131514" y="193768"/>
                      <a:pt x="130469" y="192201"/>
                    </a:cubicBezTo>
                    <a:cubicBezTo>
                      <a:pt x="130469" y="192201"/>
                      <a:pt x="137784" y="183841"/>
                      <a:pt x="140396" y="181228"/>
                    </a:cubicBezTo>
                    <a:cubicBezTo>
                      <a:pt x="143270" y="178616"/>
                      <a:pt x="144838" y="178093"/>
                      <a:pt x="145883" y="173129"/>
                    </a:cubicBezTo>
                    <a:cubicBezTo>
                      <a:pt x="146928" y="168166"/>
                      <a:pt x="147450" y="160850"/>
                      <a:pt x="151891" y="163202"/>
                    </a:cubicBezTo>
                    <a:cubicBezTo>
                      <a:pt x="156333" y="165292"/>
                      <a:pt x="160513" y="166598"/>
                      <a:pt x="163648" y="165814"/>
                    </a:cubicBezTo>
                    <a:cubicBezTo>
                      <a:pt x="166783" y="165030"/>
                      <a:pt x="169657" y="166598"/>
                      <a:pt x="167828" y="160328"/>
                    </a:cubicBezTo>
                    <a:cubicBezTo>
                      <a:pt x="165999" y="154058"/>
                      <a:pt x="156594" y="149355"/>
                      <a:pt x="155810" y="144391"/>
                    </a:cubicBezTo>
                    <a:cubicBezTo>
                      <a:pt x="155027" y="139428"/>
                      <a:pt x="156072" y="124014"/>
                      <a:pt x="145099" y="122185"/>
                    </a:cubicBezTo>
                    <a:cubicBezTo>
                      <a:pt x="134126" y="120356"/>
                      <a:pt x="124198" y="110167"/>
                      <a:pt x="116622" y="110690"/>
                    </a:cubicBezTo>
                    <a:cubicBezTo>
                      <a:pt x="109046" y="111212"/>
                      <a:pt x="100424" y="109906"/>
                      <a:pt x="97812" y="115653"/>
                    </a:cubicBezTo>
                    <a:cubicBezTo>
                      <a:pt x="93109" y="115653"/>
                      <a:pt x="88407" y="120356"/>
                      <a:pt x="86578" y="122968"/>
                    </a:cubicBezTo>
                    <a:cubicBezTo>
                      <a:pt x="83965" y="126365"/>
                      <a:pt x="74560" y="124014"/>
                      <a:pt x="69858" y="124014"/>
                    </a:cubicBezTo>
                    <a:cubicBezTo>
                      <a:pt x="64894" y="124014"/>
                      <a:pt x="63849" y="127932"/>
                      <a:pt x="60452" y="129761"/>
                    </a:cubicBezTo>
                    <a:cubicBezTo>
                      <a:pt x="57317" y="131590"/>
                      <a:pt x="56011" y="127149"/>
                      <a:pt x="53660" y="124275"/>
                    </a:cubicBezTo>
                    <a:cubicBezTo>
                      <a:pt x="51308" y="121401"/>
                      <a:pt x="36678" y="124014"/>
                      <a:pt x="31714" y="124275"/>
                    </a:cubicBezTo>
                    <a:cubicBezTo>
                      <a:pt x="26751" y="124536"/>
                      <a:pt x="25967" y="122446"/>
                      <a:pt x="23093" y="120617"/>
                    </a:cubicBezTo>
                    <a:cubicBezTo>
                      <a:pt x="20480" y="118788"/>
                      <a:pt x="14994" y="122185"/>
                      <a:pt x="14471" y="122446"/>
                    </a:cubicBezTo>
                    <a:cubicBezTo>
                      <a:pt x="14471" y="121924"/>
                      <a:pt x="14210" y="121662"/>
                      <a:pt x="13949" y="121401"/>
                    </a:cubicBezTo>
                    <a:cubicBezTo>
                      <a:pt x="10553" y="119572"/>
                      <a:pt x="2715" y="114347"/>
                      <a:pt x="625" y="110167"/>
                    </a:cubicBezTo>
                    <a:cubicBezTo>
                      <a:pt x="102" y="109383"/>
                      <a:pt x="-159" y="108600"/>
                      <a:pt x="102" y="107816"/>
                    </a:cubicBezTo>
                    <a:cubicBezTo>
                      <a:pt x="625" y="104158"/>
                      <a:pt x="3238" y="94492"/>
                      <a:pt x="7157" y="93447"/>
                    </a:cubicBezTo>
                    <a:cubicBezTo>
                      <a:pt x="7418" y="93447"/>
                      <a:pt x="7679" y="93447"/>
                      <a:pt x="7940" y="93447"/>
                    </a:cubicBezTo>
                    <a:cubicBezTo>
                      <a:pt x="12120" y="93447"/>
                      <a:pt x="16823" y="97627"/>
                      <a:pt x="14994" y="93447"/>
                    </a:cubicBezTo>
                    <a:cubicBezTo>
                      <a:pt x="13165" y="89267"/>
                      <a:pt x="9508" y="78033"/>
                      <a:pt x="12904" y="76204"/>
                    </a:cubicBezTo>
                    <a:cubicBezTo>
                      <a:pt x="16300" y="74375"/>
                      <a:pt x="24138" y="67583"/>
                      <a:pt x="27273" y="63925"/>
                    </a:cubicBezTo>
                    <a:cubicBezTo>
                      <a:pt x="30147" y="60268"/>
                      <a:pt x="28057" y="59745"/>
                      <a:pt x="33543" y="58178"/>
                    </a:cubicBezTo>
                    <a:cubicBezTo>
                      <a:pt x="39029" y="56610"/>
                      <a:pt x="41642" y="54259"/>
                      <a:pt x="41903" y="51124"/>
                    </a:cubicBezTo>
                    <a:cubicBezTo>
                      <a:pt x="42164" y="47989"/>
                      <a:pt x="41381" y="41196"/>
                      <a:pt x="39552" y="38583"/>
                    </a:cubicBezTo>
                    <a:cubicBezTo>
                      <a:pt x="37723" y="35710"/>
                      <a:pt x="32237" y="27088"/>
                      <a:pt x="31976" y="22124"/>
                    </a:cubicBezTo>
                    <a:cubicBezTo>
                      <a:pt x="31976" y="22124"/>
                      <a:pt x="39291" y="23431"/>
                      <a:pt x="42687" y="19512"/>
                    </a:cubicBezTo>
                    <a:cubicBezTo>
                      <a:pt x="46083" y="15593"/>
                      <a:pt x="47651" y="10891"/>
                      <a:pt x="54444" y="11152"/>
                    </a:cubicBezTo>
                    <a:cubicBezTo>
                      <a:pt x="61236" y="11413"/>
                      <a:pt x="76128" y="10891"/>
                      <a:pt x="81091" y="12719"/>
                    </a:cubicBezTo>
                    <a:cubicBezTo>
                      <a:pt x="86317" y="14548"/>
                      <a:pt x="88668" y="15593"/>
                      <a:pt x="96244" y="16638"/>
                    </a:cubicBezTo>
                    <a:cubicBezTo>
                      <a:pt x="103821" y="17683"/>
                      <a:pt x="116622" y="24476"/>
                      <a:pt x="120541" y="23170"/>
                    </a:cubicBezTo>
                    <a:cubicBezTo>
                      <a:pt x="124721" y="21863"/>
                      <a:pt x="131253" y="16116"/>
                      <a:pt x="134649" y="20557"/>
                    </a:cubicBezTo>
                    <a:cubicBezTo>
                      <a:pt x="138045" y="24998"/>
                      <a:pt x="140658" y="28917"/>
                      <a:pt x="143009" y="25782"/>
                    </a:cubicBezTo>
                    <a:cubicBezTo>
                      <a:pt x="145099" y="22647"/>
                      <a:pt x="150324" y="16899"/>
                      <a:pt x="152414" y="20296"/>
                    </a:cubicBezTo>
                    <a:cubicBezTo>
                      <a:pt x="154504" y="23692"/>
                      <a:pt x="155810" y="27872"/>
                      <a:pt x="160252" y="27088"/>
                    </a:cubicBezTo>
                    <a:cubicBezTo>
                      <a:pt x="164693" y="26304"/>
                      <a:pt x="173314" y="21079"/>
                      <a:pt x="174882" y="24214"/>
                    </a:cubicBezTo>
                    <a:cubicBezTo>
                      <a:pt x="176449" y="27350"/>
                      <a:pt x="180368" y="34926"/>
                      <a:pt x="180891" y="28133"/>
                    </a:cubicBezTo>
                    <a:cubicBezTo>
                      <a:pt x="181675" y="21341"/>
                      <a:pt x="179062" y="3837"/>
                      <a:pt x="207539" y="5927"/>
                    </a:cubicBezTo>
                    <a:cubicBezTo>
                      <a:pt x="208061" y="6449"/>
                      <a:pt x="208584" y="6710"/>
                      <a:pt x="209367" y="6972"/>
                    </a:cubicBezTo>
                    <a:cubicBezTo>
                      <a:pt x="214331" y="7494"/>
                      <a:pt x="217467" y="8539"/>
                      <a:pt x="219818" y="4882"/>
                    </a:cubicBezTo>
                    <a:cubicBezTo>
                      <a:pt x="222169" y="1224"/>
                      <a:pt x="223214" y="-605"/>
                      <a:pt x="227394" y="179"/>
                    </a:cubicBezTo>
                    <a:cubicBezTo>
                      <a:pt x="231574" y="963"/>
                      <a:pt x="235493" y="2792"/>
                      <a:pt x="238628" y="963"/>
                    </a:cubicBezTo>
                    <a:cubicBezTo>
                      <a:pt x="241763" y="-605"/>
                      <a:pt x="253520" y="-82"/>
                      <a:pt x="254826" y="2008"/>
                    </a:cubicBezTo>
                    <a:cubicBezTo>
                      <a:pt x="256132" y="4098"/>
                      <a:pt x="258222" y="9584"/>
                      <a:pt x="260312" y="11413"/>
                    </a:cubicBezTo>
                    <a:cubicBezTo>
                      <a:pt x="262402" y="13242"/>
                      <a:pt x="268150" y="16116"/>
                      <a:pt x="263186" y="16899"/>
                    </a:cubicBezTo>
                    <a:cubicBezTo>
                      <a:pt x="258483" y="17683"/>
                      <a:pt x="255610" y="17683"/>
                      <a:pt x="259006" y="20818"/>
                    </a:cubicBezTo>
                    <a:cubicBezTo>
                      <a:pt x="262402" y="23953"/>
                      <a:pt x="259529" y="31530"/>
                      <a:pt x="263970" y="31530"/>
                    </a:cubicBezTo>
                    <a:cubicBezTo>
                      <a:pt x="268672" y="31530"/>
                      <a:pt x="285654" y="33620"/>
                      <a:pt x="285131" y="39629"/>
                    </a:cubicBezTo>
                    <a:cubicBezTo>
                      <a:pt x="284870" y="45637"/>
                      <a:pt x="287221" y="58439"/>
                      <a:pt x="291663" y="57133"/>
                    </a:cubicBezTo>
                    <a:cubicBezTo>
                      <a:pt x="296104" y="55826"/>
                      <a:pt x="301852" y="55042"/>
                      <a:pt x="303419" y="55042"/>
                    </a:cubicBezTo>
                    <a:cubicBezTo>
                      <a:pt x="304987" y="55042"/>
                      <a:pt x="311779" y="58178"/>
                      <a:pt x="318050" y="57916"/>
                    </a:cubicBezTo>
                    <a:cubicBezTo>
                      <a:pt x="324320" y="57655"/>
                      <a:pt x="330329" y="51124"/>
                      <a:pt x="332680" y="55565"/>
                    </a:cubicBezTo>
                    <a:cubicBezTo>
                      <a:pt x="335031" y="59745"/>
                      <a:pt x="340779" y="70979"/>
                      <a:pt x="343914" y="68628"/>
                    </a:cubicBezTo>
                    <a:cubicBezTo>
                      <a:pt x="347049" y="66276"/>
                      <a:pt x="349139" y="64709"/>
                      <a:pt x="350707" y="65231"/>
                    </a:cubicBezTo>
                    <a:cubicBezTo>
                      <a:pt x="352274" y="65754"/>
                      <a:pt x="358544" y="73330"/>
                      <a:pt x="362463" y="71240"/>
                    </a:cubicBezTo>
                    <a:cubicBezTo>
                      <a:pt x="366382" y="69150"/>
                      <a:pt x="363508" y="67583"/>
                      <a:pt x="368733" y="70195"/>
                    </a:cubicBezTo>
                    <a:cubicBezTo>
                      <a:pt x="373958" y="72808"/>
                      <a:pt x="379445" y="80123"/>
                      <a:pt x="383363" y="78555"/>
                    </a:cubicBezTo>
                    <a:cubicBezTo>
                      <a:pt x="387282" y="76988"/>
                      <a:pt x="388327" y="77510"/>
                      <a:pt x="388327" y="81168"/>
                    </a:cubicBezTo>
                    <a:cubicBezTo>
                      <a:pt x="388327" y="84564"/>
                      <a:pt x="388850" y="87961"/>
                      <a:pt x="384931" y="89005"/>
                    </a:cubicBezTo>
                    <a:cubicBezTo>
                      <a:pt x="381534" y="90051"/>
                      <a:pt x="376570" y="92402"/>
                      <a:pt x="379445" y="9423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8FCC080-C350-460A-0B2B-88AA62008901}"/>
                  </a:ext>
                </a:extLst>
              </p:cNvPr>
              <p:cNvSpPr/>
              <p:nvPr/>
            </p:nvSpPr>
            <p:spPr>
              <a:xfrm>
                <a:off x="5312514" y="2659454"/>
                <a:ext cx="156111" cy="74580"/>
              </a:xfrm>
              <a:custGeom>
                <a:avLst/>
                <a:gdLst>
                  <a:gd name="connsiteX0" fmla="*/ 156111 w 156111"/>
                  <a:gd name="connsiteY0" fmla="*/ 56815 h 74580"/>
                  <a:gd name="connsiteX1" fmla="*/ 145400 w 156111"/>
                  <a:gd name="connsiteY1" fmla="*/ 65175 h 74580"/>
                  <a:gd name="connsiteX2" fmla="*/ 129202 w 156111"/>
                  <a:gd name="connsiteY2" fmla="*/ 68571 h 74580"/>
                  <a:gd name="connsiteX3" fmla="*/ 121887 w 156111"/>
                  <a:gd name="connsiteY3" fmla="*/ 74580 h 74580"/>
                  <a:gd name="connsiteX4" fmla="*/ 91582 w 156111"/>
                  <a:gd name="connsiteY4" fmla="*/ 56815 h 74580"/>
                  <a:gd name="connsiteX5" fmla="*/ 86095 w 156111"/>
                  <a:gd name="connsiteY5" fmla="*/ 49500 h 74580"/>
                  <a:gd name="connsiteX6" fmla="*/ 72771 w 156111"/>
                  <a:gd name="connsiteY6" fmla="*/ 53157 h 74580"/>
                  <a:gd name="connsiteX7" fmla="*/ 63366 w 156111"/>
                  <a:gd name="connsiteY7" fmla="*/ 51067 h 74580"/>
                  <a:gd name="connsiteX8" fmla="*/ 46123 w 156111"/>
                  <a:gd name="connsiteY8" fmla="*/ 51590 h 74580"/>
                  <a:gd name="connsiteX9" fmla="*/ 30187 w 156111"/>
                  <a:gd name="connsiteY9" fmla="*/ 49500 h 74580"/>
                  <a:gd name="connsiteX10" fmla="*/ 4061 w 156111"/>
                  <a:gd name="connsiteY10" fmla="*/ 58121 h 74580"/>
                  <a:gd name="connsiteX11" fmla="*/ 1971 w 156111"/>
                  <a:gd name="connsiteY11" fmla="*/ 60472 h 74580"/>
                  <a:gd name="connsiteX12" fmla="*/ 142 w 156111"/>
                  <a:gd name="connsiteY12" fmla="*/ 53157 h 74580"/>
                  <a:gd name="connsiteX13" fmla="*/ 1187 w 156111"/>
                  <a:gd name="connsiteY13" fmla="*/ 43752 h 74580"/>
                  <a:gd name="connsiteX14" fmla="*/ 2755 w 156111"/>
                  <a:gd name="connsiteY14" fmla="*/ 34347 h 74580"/>
                  <a:gd name="connsiteX15" fmla="*/ 9286 w 156111"/>
                  <a:gd name="connsiteY15" fmla="*/ 29122 h 74580"/>
                  <a:gd name="connsiteX16" fmla="*/ 12683 w 156111"/>
                  <a:gd name="connsiteY16" fmla="*/ 20501 h 74580"/>
                  <a:gd name="connsiteX17" fmla="*/ 21304 w 156111"/>
                  <a:gd name="connsiteY17" fmla="*/ 12663 h 74580"/>
                  <a:gd name="connsiteX18" fmla="*/ 31232 w 156111"/>
                  <a:gd name="connsiteY18" fmla="*/ 10834 h 74580"/>
                  <a:gd name="connsiteX19" fmla="*/ 40114 w 156111"/>
                  <a:gd name="connsiteY19" fmla="*/ 17627 h 74580"/>
                  <a:gd name="connsiteX20" fmla="*/ 48736 w 156111"/>
                  <a:gd name="connsiteY20" fmla="*/ 23375 h 74580"/>
                  <a:gd name="connsiteX21" fmla="*/ 56573 w 156111"/>
                  <a:gd name="connsiteY21" fmla="*/ 30428 h 74580"/>
                  <a:gd name="connsiteX22" fmla="*/ 65195 w 156111"/>
                  <a:gd name="connsiteY22" fmla="*/ 29122 h 74580"/>
                  <a:gd name="connsiteX23" fmla="*/ 72771 w 156111"/>
                  <a:gd name="connsiteY23" fmla="*/ 22591 h 74580"/>
                  <a:gd name="connsiteX24" fmla="*/ 72249 w 156111"/>
                  <a:gd name="connsiteY24" fmla="*/ 12402 h 74580"/>
                  <a:gd name="connsiteX25" fmla="*/ 71204 w 156111"/>
                  <a:gd name="connsiteY25" fmla="*/ 4303 h 74580"/>
                  <a:gd name="connsiteX26" fmla="*/ 71204 w 156111"/>
                  <a:gd name="connsiteY26" fmla="*/ 4303 h 74580"/>
                  <a:gd name="connsiteX27" fmla="*/ 116401 w 156111"/>
                  <a:gd name="connsiteY27" fmla="*/ 13447 h 74580"/>
                  <a:gd name="connsiteX28" fmla="*/ 125806 w 156111"/>
                  <a:gd name="connsiteY28" fmla="*/ 11879 h 74580"/>
                  <a:gd name="connsiteX29" fmla="*/ 133644 w 156111"/>
                  <a:gd name="connsiteY29" fmla="*/ 15014 h 74580"/>
                  <a:gd name="connsiteX30" fmla="*/ 139130 w 156111"/>
                  <a:gd name="connsiteY30" fmla="*/ 15014 h 74580"/>
                  <a:gd name="connsiteX31" fmla="*/ 140436 w 156111"/>
                  <a:gd name="connsiteY31" fmla="*/ 17104 h 74580"/>
                  <a:gd name="connsiteX32" fmla="*/ 148013 w 156111"/>
                  <a:gd name="connsiteY32" fmla="*/ 23636 h 74580"/>
                  <a:gd name="connsiteX33" fmla="*/ 146968 w 156111"/>
                  <a:gd name="connsiteY33" fmla="*/ 36437 h 74580"/>
                  <a:gd name="connsiteX34" fmla="*/ 154283 w 156111"/>
                  <a:gd name="connsiteY34" fmla="*/ 45842 h 74580"/>
                  <a:gd name="connsiteX35" fmla="*/ 156111 w 156111"/>
                  <a:gd name="connsiteY35" fmla="*/ 56815 h 74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56111" h="74580">
                    <a:moveTo>
                      <a:pt x="156111" y="56815"/>
                    </a:moveTo>
                    <a:cubicBezTo>
                      <a:pt x="152715" y="58121"/>
                      <a:pt x="146968" y="62040"/>
                      <a:pt x="145400" y="65175"/>
                    </a:cubicBezTo>
                    <a:cubicBezTo>
                      <a:pt x="143571" y="68571"/>
                      <a:pt x="133121" y="66743"/>
                      <a:pt x="129202" y="68571"/>
                    </a:cubicBezTo>
                    <a:cubicBezTo>
                      <a:pt x="126851" y="69616"/>
                      <a:pt x="123977" y="72229"/>
                      <a:pt x="121887" y="74580"/>
                    </a:cubicBezTo>
                    <a:cubicBezTo>
                      <a:pt x="104122" y="57860"/>
                      <a:pt x="95762" y="57076"/>
                      <a:pt x="91582" y="56815"/>
                    </a:cubicBezTo>
                    <a:cubicBezTo>
                      <a:pt x="87401" y="56554"/>
                      <a:pt x="86879" y="52112"/>
                      <a:pt x="86095" y="49500"/>
                    </a:cubicBezTo>
                    <a:cubicBezTo>
                      <a:pt x="85311" y="46887"/>
                      <a:pt x="78780" y="50545"/>
                      <a:pt x="72771" y="53157"/>
                    </a:cubicBezTo>
                    <a:cubicBezTo>
                      <a:pt x="66762" y="55770"/>
                      <a:pt x="66240" y="51851"/>
                      <a:pt x="63366" y="51067"/>
                    </a:cubicBezTo>
                    <a:cubicBezTo>
                      <a:pt x="60492" y="50284"/>
                      <a:pt x="52393" y="51329"/>
                      <a:pt x="46123" y="51590"/>
                    </a:cubicBezTo>
                    <a:cubicBezTo>
                      <a:pt x="39853" y="51851"/>
                      <a:pt x="40637" y="50545"/>
                      <a:pt x="30187" y="49500"/>
                    </a:cubicBezTo>
                    <a:cubicBezTo>
                      <a:pt x="19737" y="48455"/>
                      <a:pt x="11899" y="52896"/>
                      <a:pt x="4061" y="58121"/>
                    </a:cubicBezTo>
                    <a:cubicBezTo>
                      <a:pt x="3277" y="58644"/>
                      <a:pt x="2494" y="59428"/>
                      <a:pt x="1971" y="60472"/>
                    </a:cubicBezTo>
                    <a:cubicBezTo>
                      <a:pt x="1187" y="58121"/>
                      <a:pt x="404" y="55770"/>
                      <a:pt x="142" y="53157"/>
                    </a:cubicBezTo>
                    <a:cubicBezTo>
                      <a:pt x="-380" y="50022"/>
                      <a:pt x="665" y="46887"/>
                      <a:pt x="1187" y="43752"/>
                    </a:cubicBezTo>
                    <a:cubicBezTo>
                      <a:pt x="1710" y="40878"/>
                      <a:pt x="1187" y="36960"/>
                      <a:pt x="2755" y="34347"/>
                    </a:cubicBezTo>
                    <a:cubicBezTo>
                      <a:pt x="4323" y="31996"/>
                      <a:pt x="7457" y="31212"/>
                      <a:pt x="9286" y="29122"/>
                    </a:cubicBezTo>
                    <a:cubicBezTo>
                      <a:pt x="11637" y="26771"/>
                      <a:pt x="11376" y="23375"/>
                      <a:pt x="12683" y="20501"/>
                    </a:cubicBezTo>
                    <a:cubicBezTo>
                      <a:pt x="14250" y="16843"/>
                      <a:pt x="18169" y="14492"/>
                      <a:pt x="21304" y="12663"/>
                    </a:cubicBezTo>
                    <a:cubicBezTo>
                      <a:pt x="24439" y="10834"/>
                      <a:pt x="27835" y="9267"/>
                      <a:pt x="31232" y="10834"/>
                    </a:cubicBezTo>
                    <a:cubicBezTo>
                      <a:pt x="34628" y="12402"/>
                      <a:pt x="37241" y="15537"/>
                      <a:pt x="40114" y="17627"/>
                    </a:cubicBezTo>
                    <a:cubicBezTo>
                      <a:pt x="42988" y="19717"/>
                      <a:pt x="46123" y="21023"/>
                      <a:pt x="48736" y="23375"/>
                    </a:cubicBezTo>
                    <a:cubicBezTo>
                      <a:pt x="51348" y="25465"/>
                      <a:pt x="53438" y="28861"/>
                      <a:pt x="56573" y="30428"/>
                    </a:cubicBezTo>
                    <a:cubicBezTo>
                      <a:pt x="59447" y="31996"/>
                      <a:pt x="62582" y="30428"/>
                      <a:pt x="65195" y="29122"/>
                    </a:cubicBezTo>
                    <a:cubicBezTo>
                      <a:pt x="68069" y="27555"/>
                      <a:pt x="71465" y="25726"/>
                      <a:pt x="72771" y="22591"/>
                    </a:cubicBezTo>
                    <a:cubicBezTo>
                      <a:pt x="74077" y="19456"/>
                      <a:pt x="73294" y="15537"/>
                      <a:pt x="72249" y="12402"/>
                    </a:cubicBezTo>
                    <a:cubicBezTo>
                      <a:pt x="71465" y="9528"/>
                      <a:pt x="70159" y="7177"/>
                      <a:pt x="71204" y="4303"/>
                    </a:cubicBezTo>
                    <a:lnTo>
                      <a:pt x="71204" y="4303"/>
                    </a:lnTo>
                    <a:cubicBezTo>
                      <a:pt x="100203" y="-7976"/>
                      <a:pt x="113527" y="9528"/>
                      <a:pt x="116401" y="13447"/>
                    </a:cubicBezTo>
                    <a:cubicBezTo>
                      <a:pt x="119536" y="17888"/>
                      <a:pt x="122671" y="14231"/>
                      <a:pt x="125806" y="11879"/>
                    </a:cubicBezTo>
                    <a:cubicBezTo>
                      <a:pt x="128941" y="9528"/>
                      <a:pt x="129725" y="12924"/>
                      <a:pt x="133644" y="15014"/>
                    </a:cubicBezTo>
                    <a:cubicBezTo>
                      <a:pt x="137562" y="17104"/>
                      <a:pt x="139130" y="15014"/>
                      <a:pt x="139130" y="15014"/>
                    </a:cubicBezTo>
                    <a:cubicBezTo>
                      <a:pt x="139130" y="15798"/>
                      <a:pt x="139652" y="16843"/>
                      <a:pt x="140436" y="17104"/>
                    </a:cubicBezTo>
                    <a:cubicBezTo>
                      <a:pt x="143310" y="18933"/>
                      <a:pt x="150102" y="21546"/>
                      <a:pt x="148013" y="23636"/>
                    </a:cubicBezTo>
                    <a:cubicBezTo>
                      <a:pt x="145922" y="25726"/>
                      <a:pt x="142265" y="33563"/>
                      <a:pt x="146968" y="36437"/>
                    </a:cubicBezTo>
                    <a:cubicBezTo>
                      <a:pt x="151670" y="39311"/>
                      <a:pt x="154283" y="41140"/>
                      <a:pt x="154283" y="45842"/>
                    </a:cubicBezTo>
                    <a:cubicBezTo>
                      <a:pt x="155066" y="49500"/>
                      <a:pt x="154544" y="54464"/>
                      <a:pt x="156111" y="5681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24170C23-8BAE-8C55-D4D3-8464A92B09D1}"/>
                  </a:ext>
                </a:extLst>
              </p:cNvPr>
              <p:cNvSpPr/>
              <p:nvPr/>
            </p:nvSpPr>
            <p:spPr>
              <a:xfrm>
                <a:off x="5314485" y="2708056"/>
                <a:ext cx="121310" cy="76755"/>
              </a:xfrm>
              <a:custGeom>
                <a:avLst/>
                <a:gdLst>
                  <a:gd name="connsiteX0" fmla="*/ 103457 w 121310"/>
                  <a:gd name="connsiteY0" fmla="*/ 47402 h 76755"/>
                  <a:gd name="connsiteX1" fmla="*/ 100583 w 121310"/>
                  <a:gd name="connsiteY1" fmla="*/ 66996 h 76755"/>
                  <a:gd name="connsiteX2" fmla="*/ 94052 w 121310"/>
                  <a:gd name="connsiteY2" fmla="*/ 67257 h 76755"/>
                  <a:gd name="connsiteX3" fmla="*/ 84908 w 121310"/>
                  <a:gd name="connsiteY3" fmla="*/ 68825 h 76755"/>
                  <a:gd name="connsiteX4" fmla="*/ 78899 w 121310"/>
                  <a:gd name="connsiteY4" fmla="*/ 75095 h 76755"/>
                  <a:gd name="connsiteX5" fmla="*/ 66881 w 121310"/>
                  <a:gd name="connsiteY5" fmla="*/ 74311 h 76755"/>
                  <a:gd name="connsiteX6" fmla="*/ 53557 w 121310"/>
                  <a:gd name="connsiteY6" fmla="*/ 76140 h 76755"/>
                  <a:gd name="connsiteX7" fmla="*/ 42062 w 121310"/>
                  <a:gd name="connsiteY7" fmla="*/ 63077 h 76755"/>
                  <a:gd name="connsiteX8" fmla="*/ 36576 w 121310"/>
                  <a:gd name="connsiteY8" fmla="*/ 63077 h 76755"/>
                  <a:gd name="connsiteX9" fmla="*/ 36576 w 121310"/>
                  <a:gd name="connsiteY9" fmla="*/ 45312 h 76755"/>
                  <a:gd name="connsiteX10" fmla="*/ 23252 w 121310"/>
                  <a:gd name="connsiteY10" fmla="*/ 42438 h 76755"/>
                  <a:gd name="connsiteX11" fmla="*/ 13585 w 121310"/>
                  <a:gd name="connsiteY11" fmla="*/ 39042 h 76755"/>
                  <a:gd name="connsiteX12" fmla="*/ 3658 w 121310"/>
                  <a:gd name="connsiteY12" fmla="*/ 35384 h 76755"/>
                  <a:gd name="connsiteX13" fmla="*/ 3658 w 121310"/>
                  <a:gd name="connsiteY13" fmla="*/ 34339 h 76755"/>
                  <a:gd name="connsiteX14" fmla="*/ 3658 w 121310"/>
                  <a:gd name="connsiteY14" fmla="*/ 24673 h 76755"/>
                  <a:gd name="connsiteX15" fmla="*/ 1045 w 121310"/>
                  <a:gd name="connsiteY15" fmla="*/ 15268 h 76755"/>
                  <a:gd name="connsiteX16" fmla="*/ 0 w 121310"/>
                  <a:gd name="connsiteY16" fmla="*/ 11871 h 76755"/>
                  <a:gd name="connsiteX17" fmla="*/ 2090 w 121310"/>
                  <a:gd name="connsiteY17" fmla="*/ 9520 h 76755"/>
                  <a:gd name="connsiteX18" fmla="*/ 28216 w 121310"/>
                  <a:gd name="connsiteY18" fmla="*/ 899 h 76755"/>
                  <a:gd name="connsiteX19" fmla="*/ 44152 w 121310"/>
                  <a:gd name="connsiteY19" fmla="*/ 2989 h 76755"/>
                  <a:gd name="connsiteX20" fmla="*/ 61395 w 121310"/>
                  <a:gd name="connsiteY20" fmla="*/ 2466 h 76755"/>
                  <a:gd name="connsiteX21" fmla="*/ 70800 w 121310"/>
                  <a:gd name="connsiteY21" fmla="*/ 4556 h 76755"/>
                  <a:gd name="connsiteX22" fmla="*/ 84124 w 121310"/>
                  <a:gd name="connsiteY22" fmla="*/ 899 h 76755"/>
                  <a:gd name="connsiteX23" fmla="*/ 89611 w 121310"/>
                  <a:gd name="connsiteY23" fmla="*/ 8214 h 76755"/>
                  <a:gd name="connsiteX24" fmla="*/ 119916 w 121310"/>
                  <a:gd name="connsiteY24" fmla="*/ 25979 h 76755"/>
                  <a:gd name="connsiteX25" fmla="*/ 116781 w 121310"/>
                  <a:gd name="connsiteY25" fmla="*/ 30420 h 76755"/>
                  <a:gd name="connsiteX26" fmla="*/ 120961 w 121310"/>
                  <a:gd name="connsiteY26" fmla="*/ 36429 h 76755"/>
                  <a:gd name="connsiteX27" fmla="*/ 103457 w 121310"/>
                  <a:gd name="connsiteY27" fmla="*/ 47402 h 76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21310" h="76755">
                    <a:moveTo>
                      <a:pt x="103457" y="47402"/>
                    </a:moveTo>
                    <a:cubicBezTo>
                      <a:pt x="98754" y="48708"/>
                      <a:pt x="97971" y="63861"/>
                      <a:pt x="100583" y="66996"/>
                    </a:cubicBezTo>
                    <a:cubicBezTo>
                      <a:pt x="102934" y="70131"/>
                      <a:pt x="97448" y="67780"/>
                      <a:pt x="94052" y="67257"/>
                    </a:cubicBezTo>
                    <a:cubicBezTo>
                      <a:pt x="90655" y="66474"/>
                      <a:pt x="89611" y="68825"/>
                      <a:pt x="84908" y="68825"/>
                    </a:cubicBezTo>
                    <a:cubicBezTo>
                      <a:pt x="80205" y="68825"/>
                      <a:pt x="82295" y="71699"/>
                      <a:pt x="78899" y="75095"/>
                    </a:cubicBezTo>
                    <a:cubicBezTo>
                      <a:pt x="75503" y="78491"/>
                      <a:pt x="71323" y="75879"/>
                      <a:pt x="66881" y="74311"/>
                    </a:cubicBezTo>
                    <a:cubicBezTo>
                      <a:pt x="62440" y="72744"/>
                      <a:pt x="53557" y="76140"/>
                      <a:pt x="53557" y="76140"/>
                    </a:cubicBezTo>
                    <a:cubicBezTo>
                      <a:pt x="51467" y="70392"/>
                      <a:pt x="47810" y="63077"/>
                      <a:pt x="42062" y="63077"/>
                    </a:cubicBezTo>
                    <a:cubicBezTo>
                      <a:pt x="41017" y="63077"/>
                      <a:pt x="39188" y="63077"/>
                      <a:pt x="36576" y="63077"/>
                    </a:cubicBezTo>
                    <a:cubicBezTo>
                      <a:pt x="37098" y="58636"/>
                      <a:pt x="37621" y="49492"/>
                      <a:pt x="36576" y="45312"/>
                    </a:cubicBezTo>
                    <a:cubicBezTo>
                      <a:pt x="35269" y="40609"/>
                      <a:pt x="26387" y="41654"/>
                      <a:pt x="23252" y="42438"/>
                    </a:cubicBezTo>
                    <a:cubicBezTo>
                      <a:pt x="20116" y="42961"/>
                      <a:pt x="17765" y="41132"/>
                      <a:pt x="13585" y="39042"/>
                    </a:cubicBezTo>
                    <a:cubicBezTo>
                      <a:pt x="11495" y="37997"/>
                      <a:pt x="6793" y="36429"/>
                      <a:pt x="3658" y="35384"/>
                    </a:cubicBezTo>
                    <a:cubicBezTo>
                      <a:pt x="3658" y="34862"/>
                      <a:pt x="3658" y="34600"/>
                      <a:pt x="3658" y="34339"/>
                    </a:cubicBezTo>
                    <a:cubicBezTo>
                      <a:pt x="3919" y="31204"/>
                      <a:pt x="3919" y="27808"/>
                      <a:pt x="3658" y="24673"/>
                    </a:cubicBezTo>
                    <a:cubicBezTo>
                      <a:pt x="3658" y="21015"/>
                      <a:pt x="3135" y="18403"/>
                      <a:pt x="1045" y="15268"/>
                    </a:cubicBezTo>
                    <a:cubicBezTo>
                      <a:pt x="784" y="14223"/>
                      <a:pt x="261" y="13178"/>
                      <a:pt x="0" y="11871"/>
                    </a:cubicBezTo>
                    <a:cubicBezTo>
                      <a:pt x="522" y="10826"/>
                      <a:pt x="1306" y="10043"/>
                      <a:pt x="2090" y="9520"/>
                    </a:cubicBezTo>
                    <a:cubicBezTo>
                      <a:pt x="10189" y="4556"/>
                      <a:pt x="18027" y="115"/>
                      <a:pt x="28216" y="899"/>
                    </a:cubicBezTo>
                    <a:cubicBezTo>
                      <a:pt x="38404" y="1683"/>
                      <a:pt x="37621" y="3250"/>
                      <a:pt x="44152" y="2989"/>
                    </a:cubicBezTo>
                    <a:cubicBezTo>
                      <a:pt x="50422" y="2466"/>
                      <a:pt x="58782" y="1683"/>
                      <a:pt x="61395" y="2466"/>
                    </a:cubicBezTo>
                    <a:cubicBezTo>
                      <a:pt x="64269" y="3250"/>
                      <a:pt x="64791" y="7169"/>
                      <a:pt x="70800" y="4556"/>
                    </a:cubicBezTo>
                    <a:cubicBezTo>
                      <a:pt x="76809" y="1944"/>
                      <a:pt x="83340" y="-1714"/>
                      <a:pt x="84124" y="899"/>
                    </a:cubicBezTo>
                    <a:cubicBezTo>
                      <a:pt x="84908" y="3511"/>
                      <a:pt x="85692" y="8214"/>
                      <a:pt x="89611" y="8214"/>
                    </a:cubicBezTo>
                    <a:cubicBezTo>
                      <a:pt x="93529" y="8214"/>
                      <a:pt x="102151" y="9259"/>
                      <a:pt x="119916" y="25979"/>
                    </a:cubicBezTo>
                    <a:cubicBezTo>
                      <a:pt x="118349" y="27547"/>
                      <a:pt x="117303" y="29375"/>
                      <a:pt x="116781" y="30420"/>
                    </a:cubicBezTo>
                    <a:cubicBezTo>
                      <a:pt x="115997" y="33033"/>
                      <a:pt x="118087" y="34600"/>
                      <a:pt x="120961" y="36429"/>
                    </a:cubicBezTo>
                    <a:cubicBezTo>
                      <a:pt x="123835" y="38258"/>
                      <a:pt x="108160" y="46096"/>
                      <a:pt x="103457" y="474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91FA8AC0-938A-DDE6-2267-7106700FFB8F}"/>
                  </a:ext>
                </a:extLst>
              </p:cNvPr>
              <p:cNvSpPr/>
              <p:nvPr/>
            </p:nvSpPr>
            <p:spPr>
              <a:xfrm>
                <a:off x="5285225" y="2743701"/>
                <a:ext cx="66700" cy="27481"/>
              </a:xfrm>
              <a:custGeom>
                <a:avLst/>
                <a:gdLst>
                  <a:gd name="connsiteX0" fmla="*/ 66097 w 66700"/>
                  <a:gd name="connsiteY0" fmla="*/ 27432 h 27481"/>
                  <a:gd name="connsiteX1" fmla="*/ 0 w 66700"/>
                  <a:gd name="connsiteY1" fmla="*/ 25603 h 27481"/>
                  <a:gd name="connsiteX2" fmla="*/ 261 w 66700"/>
                  <a:gd name="connsiteY2" fmla="*/ 24297 h 27481"/>
                  <a:gd name="connsiteX3" fmla="*/ 1045 w 66700"/>
                  <a:gd name="connsiteY3" fmla="*/ 21162 h 27481"/>
                  <a:gd name="connsiteX4" fmla="*/ 4180 w 66700"/>
                  <a:gd name="connsiteY4" fmla="*/ 21162 h 27481"/>
                  <a:gd name="connsiteX5" fmla="*/ 7315 w 66700"/>
                  <a:gd name="connsiteY5" fmla="*/ 22468 h 27481"/>
                  <a:gd name="connsiteX6" fmla="*/ 10711 w 66700"/>
                  <a:gd name="connsiteY6" fmla="*/ 20900 h 27481"/>
                  <a:gd name="connsiteX7" fmla="*/ 10189 w 66700"/>
                  <a:gd name="connsiteY7" fmla="*/ 17504 h 27481"/>
                  <a:gd name="connsiteX8" fmla="*/ 7315 w 66700"/>
                  <a:gd name="connsiteY8" fmla="*/ 12801 h 27481"/>
                  <a:gd name="connsiteX9" fmla="*/ 14108 w 66700"/>
                  <a:gd name="connsiteY9" fmla="*/ 9666 h 27481"/>
                  <a:gd name="connsiteX10" fmla="*/ 17765 w 66700"/>
                  <a:gd name="connsiteY10" fmla="*/ 7054 h 27481"/>
                  <a:gd name="connsiteX11" fmla="*/ 19333 w 66700"/>
                  <a:gd name="connsiteY11" fmla="*/ 5225 h 27481"/>
                  <a:gd name="connsiteX12" fmla="*/ 20639 w 66700"/>
                  <a:gd name="connsiteY12" fmla="*/ 3657 h 27481"/>
                  <a:gd name="connsiteX13" fmla="*/ 22468 w 66700"/>
                  <a:gd name="connsiteY13" fmla="*/ 2613 h 27481"/>
                  <a:gd name="connsiteX14" fmla="*/ 23251 w 66700"/>
                  <a:gd name="connsiteY14" fmla="*/ 3919 h 27481"/>
                  <a:gd name="connsiteX15" fmla="*/ 22207 w 66700"/>
                  <a:gd name="connsiteY15" fmla="*/ 7838 h 27481"/>
                  <a:gd name="connsiteX16" fmla="*/ 22990 w 66700"/>
                  <a:gd name="connsiteY16" fmla="*/ 10189 h 27481"/>
                  <a:gd name="connsiteX17" fmla="*/ 31351 w 66700"/>
                  <a:gd name="connsiteY17" fmla="*/ 7576 h 27481"/>
                  <a:gd name="connsiteX18" fmla="*/ 33179 w 66700"/>
                  <a:gd name="connsiteY18" fmla="*/ 0 h 27481"/>
                  <a:gd name="connsiteX19" fmla="*/ 43107 w 66700"/>
                  <a:gd name="connsiteY19" fmla="*/ 3657 h 27481"/>
                  <a:gd name="connsiteX20" fmla="*/ 52773 w 66700"/>
                  <a:gd name="connsiteY20" fmla="*/ 7054 h 27481"/>
                  <a:gd name="connsiteX21" fmla="*/ 66097 w 66700"/>
                  <a:gd name="connsiteY21" fmla="*/ 9928 h 27481"/>
                  <a:gd name="connsiteX22" fmla="*/ 66097 w 66700"/>
                  <a:gd name="connsiteY22" fmla="*/ 27432 h 27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700" h="27481">
                    <a:moveTo>
                      <a:pt x="66097" y="27432"/>
                    </a:moveTo>
                    <a:cubicBezTo>
                      <a:pt x="51467" y="27432"/>
                      <a:pt x="15414" y="27954"/>
                      <a:pt x="0" y="25603"/>
                    </a:cubicBezTo>
                    <a:cubicBezTo>
                      <a:pt x="261" y="25080"/>
                      <a:pt x="261" y="24819"/>
                      <a:pt x="261" y="24297"/>
                    </a:cubicBezTo>
                    <a:cubicBezTo>
                      <a:pt x="522" y="23252"/>
                      <a:pt x="522" y="21945"/>
                      <a:pt x="1045" y="21162"/>
                    </a:cubicBezTo>
                    <a:cubicBezTo>
                      <a:pt x="1829" y="19855"/>
                      <a:pt x="3135" y="20378"/>
                      <a:pt x="4180" y="21162"/>
                    </a:cubicBezTo>
                    <a:cubicBezTo>
                      <a:pt x="5486" y="21945"/>
                      <a:pt x="5747" y="22468"/>
                      <a:pt x="7315" y="22468"/>
                    </a:cubicBezTo>
                    <a:cubicBezTo>
                      <a:pt x="8882" y="22468"/>
                      <a:pt x="9666" y="22207"/>
                      <a:pt x="10711" y="20900"/>
                    </a:cubicBezTo>
                    <a:cubicBezTo>
                      <a:pt x="11495" y="19594"/>
                      <a:pt x="11495" y="18549"/>
                      <a:pt x="10189" y="17504"/>
                    </a:cubicBezTo>
                    <a:cubicBezTo>
                      <a:pt x="8621" y="16198"/>
                      <a:pt x="5747" y="15675"/>
                      <a:pt x="7315" y="12801"/>
                    </a:cubicBezTo>
                    <a:cubicBezTo>
                      <a:pt x="8882" y="10189"/>
                      <a:pt x="11495" y="10189"/>
                      <a:pt x="14108" y="9666"/>
                    </a:cubicBezTo>
                    <a:cubicBezTo>
                      <a:pt x="15675" y="9144"/>
                      <a:pt x="16720" y="8099"/>
                      <a:pt x="17765" y="7054"/>
                    </a:cubicBezTo>
                    <a:cubicBezTo>
                      <a:pt x="18288" y="6531"/>
                      <a:pt x="18810" y="6009"/>
                      <a:pt x="19333" y="5225"/>
                    </a:cubicBezTo>
                    <a:cubicBezTo>
                      <a:pt x="19855" y="4703"/>
                      <a:pt x="20378" y="4180"/>
                      <a:pt x="20639" y="3657"/>
                    </a:cubicBezTo>
                    <a:cubicBezTo>
                      <a:pt x="20900" y="3135"/>
                      <a:pt x="21945" y="2613"/>
                      <a:pt x="22468" y="2613"/>
                    </a:cubicBezTo>
                    <a:cubicBezTo>
                      <a:pt x="23251" y="2613"/>
                      <a:pt x="23251" y="3135"/>
                      <a:pt x="23251" y="3919"/>
                    </a:cubicBezTo>
                    <a:cubicBezTo>
                      <a:pt x="23251" y="5225"/>
                      <a:pt x="22468" y="6531"/>
                      <a:pt x="22207" y="7838"/>
                    </a:cubicBezTo>
                    <a:cubicBezTo>
                      <a:pt x="22207" y="8621"/>
                      <a:pt x="22207" y="9666"/>
                      <a:pt x="22990" y="10189"/>
                    </a:cubicBezTo>
                    <a:cubicBezTo>
                      <a:pt x="25342" y="12279"/>
                      <a:pt x="30044" y="9666"/>
                      <a:pt x="31351" y="7576"/>
                    </a:cubicBezTo>
                    <a:cubicBezTo>
                      <a:pt x="32918" y="5486"/>
                      <a:pt x="32918" y="2613"/>
                      <a:pt x="33179" y="0"/>
                    </a:cubicBezTo>
                    <a:cubicBezTo>
                      <a:pt x="36576" y="1045"/>
                      <a:pt x="41278" y="2613"/>
                      <a:pt x="43107" y="3657"/>
                    </a:cubicBezTo>
                    <a:cubicBezTo>
                      <a:pt x="47287" y="5748"/>
                      <a:pt x="49638" y="7838"/>
                      <a:pt x="52773" y="7054"/>
                    </a:cubicBezTo>
                    <a:cubicBezTo>
                      <a:pt x="55908" y="6270"/>
                      <a:pt x="64791" y="4964"/>
                      <a:pt x="66097" y="9928"/>
                    </a:cubicBezTo>
                    <a:cubicBezTo>
                      <a:pt x="67142" y="13846"/>
                      <a:pt x="66620" y="23252"/>
                      <a:pt x="66097" y="2743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EC294A6-9934-0608-5ECD-16D1C0F88291}"/>
                  </a:ext>
                </a:extLst>
              </p:cNvPr>
              <p:cNvSpPr/>
              <p:nvPr/>
            </p:nvSpPr>
            <p:spPr>
              <a:xfrm>
                <a:off x="5864302" y="2739807"/>
                <a:ext cx="885516" cy="410686"/>
              </a:xfrm>
              <a:custGeom>
                <a:avLst/>
                <a:gdLst>
                  <a:gd name="connsiteX0" fmla="*/ 877156 w 885516"/>
                  <a:gd name="connsiteY0" fmla="*/ 177889 h 410686"/>
                  <a:gd name="connsiteX1" fmla="*/ 866445 w 885516"/>
                  <a:gd name="connsiteY1" fmla="*/ 165610 h 410686"/>
                  <a:gd name="connsiteX2" fmla="*/ 856256 w 885516"/>
                  <a:gd name="connsiteY2" fmla="*/ 170051 h 410686"/>
                  <a:gd name="connsiteX3" fmla="*/ 841365 w 885516"/>
                  <a:gd name="connsiteY3" fmla="*/ 169268 h 410686"/>
                  <a:gd name="connsiteX4" fmla="*/ 830653 w 885516"/>
                  <a:gd name="connsiteY4" fmla="*/ 156466 h 410686"/>
                  <a:gd name="connsiteX5" fmla="*/ 816807 w 885516"/>
                  <a:gd name="connsiteY5" fmla="*/ 149412 h 410686"/>
                  <a:gd name="connsiteX6" fmla="*/ 811582 w 885516"/>
                  <a:gd name="connsiteY6" fmla="*/ 140007 h 410686"/>
                  <a:gd name="connsiteX7" fmla="*/ 791204 w 885516"/>
                  <a:gd name="connsiteY7" fmla="*/ 129034 h 410686"/>
                  <a:gd name="connsiteX8" fmla="*/ 779186 w 885516"/>
                  <a:gd name="connsiteY8" fmla="*/ 136350 h 410686"/>
                  <a:gd name="connsiteX9" fmla="*/ 755934 w 885516"/>
                  <a:gd name="connsiteY9" fmla="*/ 136350 h 410686"/>
                  <a:gd name="connsiteX10" fmla="*/ 747835 w 885516"/>
                  <a:gd name="connsiteY10" fmla="*/ 125899 h 410686"/>
                  <a:gd name="connsiteX11" fmla="*/ 738430 w 885516"/>
                  <a:gd name="connsiteY11" fmla="*/ 120413 h 410686"/>
                  <a:gd name="connsiteX12" fmla="*/ 732944 w 885516"/>
                  <a:gd name="connsiteY12" fmla="*/ 127467 h 410686"/>
                  <a:gd name="connsiteX13" fmla="*/ 726151 w 885516"/>
                  <a:gd name="connsiteY13" fmla="*/ 134782 h 410686"/>
                  <a:gd name="connsiteX14" fmla="*/ 684612 w 885516"/>
                  <a:gd name="connsiteY14" fmla="*/ 73387 h 410686"/>
                  <a:gd name="connsiteX15" fmla="*/ 649604 w 885516"/>
                  <a:gd name="connsiteY15" fmla="*/ 41253 h 410686"/>
                  <a:gd name="connsiteX16" fmla="*/ 650910 w 885516"/>
                  <a:gd name="connsiteY16" fmla="*/ 37334 h 410686"/>
                  <a:gd name="connsiteX17" fmla="*/ 653784 w 885516"/>
                  <a:gd name="connsiteY17" fmla="*/ 29235 h 410686"/>
                  <a:gd name="connsiteX18" fmla="*/ 609370 w 885516"/>
                  <a:gd name="connsiteY18" fmla="*/ 48307 h 410686"/>
                  <a:gd name="connsiteX19" fmla="*/ 602578 w 885516"/>
                  <a:gd name="connsiteY19" fmla="*/ 54316 h 410686"/>
                  <a:gd name="connsiteX20" fmla="*/ 592389 w 885516"/>
                  <a:gd name="connsiteY20" fmla="*/ 53010 h 410686"/>
                  <a:gd name="connsiteX21" fmla="*/ 584290 w 885516"/>
                  <a:gd name="connsiteY21" fmla="*/ 57451 h 410686"/>
                  <a:gd name="connsiteX22" fmla="*/ 578281 w 885516"/>
                  <a:gd name="connsiteY22" fmla="*/ 53271 h 410686"/>
                  <a:gd name="connsiteX23" fmla="*/ 586119 w 885516"/>
                  <a:gd name="connsiteY23" fmla="*/ 42821 h 410686"/>
                  <a:gd name="connsiteX24" fmla="*/ 573317 w 885516"/>
                  <a:gd name="connsiteY24" fmla="*/ 41776 h 410686"/>
                  <a:gd name="connsiteX25" fmla="*/ 567309 w 885516"/>
                  <a:gd name="connsiteY25" fmla="*/ 38379 h 410686"/>
                  <a:gd name="connsiteX26" fmla="*/ 560516 w 885516"/>
                  <a:gd name="connsiteY26" fmla="*/ 42037 h 410686"/>
                  <a:gd name="connsiteX27" fmla="*/ 558687 w 885516"/>
                  <a:gd name="connsiteY27" fmla="*/ 36289 h 410686"/>
                  <a:gd name="connsiteX28" fmla="*/ 553984 w 885516"/>
                  <a:gd name="connsiteY28" fmla="*/ 31064 h 410686"/>
                  <a:gd name="connsiteX29" fmla="*/ 549282 w 885516"/>
                  <a:gd name="connsiteY29" fmla="*/ 37073 h 410686"/>
                  <a:gd name="connsiteX30" fmla="*/ 532822 w 885516"/>
                  <a:gd name="connsiteY30" fmla="*/ 37857 h 410686"/>
                  <a:gd name="connsiteX31" fmla="*/ 532822 w 885516"/>
                  <a:gd name="connsiteY31" fmla="*/ 22965 h 410686"/>
                  <a:gd name="connsiteX32" fmla="*/ 524202 w 885516"/>
                  <a:gd name="connsiteY32" fmla="*/ 3371 h 410686"/>
                  <a:gd name="connsiteX33" fmla="*/ 512445 w 885516"/>
                  <a:gd name="connsiteY33" fmla="*/ 6245 h 410686"/>
                  <a:gd name="connsiteX34" fmla="*/ 502778 w 885516"/>
                  <a:gd name="connsiteY34" fmla="*/ 1542 h 410686"/>
                  <a:gd name="connsiteX35" fmla="*/ 481095 w 885516"/>
                  <a:gd name="connsiteY35" fmla="*/ 1542 h 410686"/>
                  <a:gd name="connsiteX36" fmla="*/ 468032 w 885516"/>
                  <a:gd name="connsiteY36" fmla="*/ 11993 h 410686"/>
                  <a:gd name="connsiteX37" fmla="*/ 441122 w 885516"/>
                  <a:gd name="connsiteY37" fmla="*/ 17479 h 410686"/>
                  <a:gd name="connsiteX38" fmla="*/ 413691 w 885516"/>
                  <a:gd name="connsiteY38" fmla="*/ 21659 h 410686"/>
                  <a:gd name="connsiteX39" fmla="*/ 403763 w 885516"/>
                  <a:gd name="connsiteY39" fmla="*/ 28974 h 410686"/>
                  <a:gd name="connsiteX40" fmla="*/ 391745 w 885516"/>
                  <a:gd name="connsiteY40" fmla="*/ 30803 h 410686"/>
                  <a:gd name="connsiteX41" fmla="*/ 357782 w 885516"/>
                  <a:gd name="connsiteY41" fmla="*/ 37334 h 410686"/>
                  <a:gd name="connsiteX42" fmla="*/ 347855 w 885516"/>
                  <a:gd name="connsiteY42" fmla="*/ 42037 h 410686"/>
                  <a:gd name="connsiteX43" fmla="*/ 340800 w 885516"/>
                  <a:gd name="connsiteY43" fmla="*/ 41253 h 410686"/>
                  <a:gd name="connsiteX44" fmla="*/ 317287 w 885516"/>
                  <a:gd name="connsiteY44" fmla="*/ 39947 h 410686"/>
                  <a:gd name="connsiteX45" fmla="*/ 315720 w 885516"/>
                  <a:gd name="connsiteY45" fmla="*/ 47001 h 410686"/>
                  <a:gd name="connsiteX46" fmla="*/ 311279 w 885516"/>
                  <a:gd name="connsiteY46" fmla="*/ 51703 h 410686"/>
                  <a:gd name="connsiteX47" fmla="*/ 322512 w 885516"/>
                  <a:gd name="connsiteY47" fmla="*/ 53793 h 410686"/>
                  <a:gd name="connsiteX48" fmla="*/ 318333 w 885516"/>
                  <a:gd name="connsiteY48" fmla="*/ 59018 h 410686"/>
                  <a:gd name="connsiteX49" fmla="*/ 332179 w 885516"/>
                  <a:gd name="connsiteY49" fmla="*/ 66333 h 410686"/>
                  <a:gd name="connsiteX50" fmla="*/ 335575 w 885516"/>
                  <a:gd name="connsiteY50" fmla="*/ 71297 h 410686"/>
                  <a:gd name="connsiteX51" fmla="*/ 315459 w 885516"/>
                  <a:gd name="connsiteY51" fmla="*/ 71297 h 410686"/>
                  <a:gd name="connsiteX52" fmla="*/ 306576 w 885516"/>
                  <a:gd name="connsiteY52" fmla="*/ 77306 h 410686"/>
                  <a:gd name="connsiteX53" fmla="*/ 312846 w 885516"/>
                  <a:gd name="connsiteY53" fmla="*/ 88801 h 410686"/>
                  <a:gd name="connsiteX54" fmla="*/ 301090 w 885516"/>
                  <a:gd name="connsiteY54" fmla="*/ 96378 h 410686"/>
                  <a:gd name="connsiteX55" fmla="*/ 291946 w 885516"/>
                  <a:gd name="connsiteY55" fmla="*/ 100819 h 410686"/>
                  <a:gd name="connsiteX56" fmla="*/ 321468 w 885516"/>
                  <a:gd name="connsiteY56" fmla="*/ 118323 h 410686"/>
                  <a:gd name="connsiteX57" fmla="*/ 325125 w 885516"/>
                  <a:gd name="connsiteY57" fmla="*/ 121458 h 410686"/>
                  <a:gd name="connsiteX58" fmla="*/ 321990 w 885516"/>
                  <a:gd name="connsiteY58" fmla="*/ 133998 h 410686"/>
                  <a:gd name="connsiteX59" fmla="*/ 306837 w 885516"/>
                  <a:gd name="connsiteY59" fmla="*/ 138440 h 410686"/>
                  <a:gd name="connsiteX60" fmla="*/ 293513 w 885516"/>
                  <a:gd name="connsiteY60" fmla="*/ 134521 h 410686"/>
                  <a:gd name="connsiteX61" fmla="*/ 288811 w 885516"/>
                  <a:gd name="connsiteY61" fmla="*/ 140530 h 410686"/>
                  <a:gd name="connsiteX62" fmla="*/ 268955 w 885516"/>
                  <a:gd name="connsiteY62" fmla="*/ 138962 h 410686"/>
                  <a:gd name="connsiteX63" fmla="*/ 260857 w 885516"/>
                  <a:gd name="connsiteY63" fmla="*/ 129034 h 410686"/>
                  <a:gd name="connsiteX64" fmla="*/ 241001 w 885516"/>
                  <a:gd name="connsiteY64" fmla="*/ 130602 h 410686"/>
                  <a:gd name="connsiteX65" fmla="*/ 233947 w 885516"/>
                  <a:gd name="connsiteY65" fmla="*/ 128773 h 410686"/>
                  <a:gd name="connsiteX66" fmla="*/ 214092 w 885516"/>
                  <a:gd name="connsiteY66" fmla="*/ 128251 h 410686"/>
                  <a:gd name="connsiteX67" fmla="*/ 202074 w 885516"/>
                  <a:gd name="connsiteY67" fmla="*/ 138962 h 410686"/>
                  <a:gd name="connsiteX68" fmla="*/ 182219 w 885516"/>
                  <a:gd name="connsiteY68" fmla="*/ 132169 h 410686"/>
                  <a:gd name="connsiteX69" fmla="*/ 176733 w 885516"/>
                  <a:gd name="connsiteY69" fmla="*/ 136350 h 410686"/>
                  <a:gd name="connsiteX70" fmla="*/ 171769 w 885516"/>
                  <a:gd name="connsiteY70" fmla="*/ 132953 h 410686"/>
                  <a:gd name="connsiteX71" fmla="*/ 154265 w 885516"/>
                  <a:gd name="connsiteY71" fmla="*/ 119629 h 410686"/>
                  <a:gd name="connsiteX72" fmla="*/ 134932 w 885516"/>
                  <a:gd name="connsiteY72" fmla="*/ 116233 h 410686"/>
                  <a:gd name="connsiteX73" fmla="*/ 127617 w 885516"/>
                  <a:gd name="connsiteY73" fmla="*/ 109702 h 410686"/>
                  <a:gd name="connsiteX74" fmla="*/ 117950 w 885516"/>
                  <a:gd name="connsiteY74" fmla="*/ 110485 h 410686"/>
                  <a:gd name="connsiteX75" fmla="*/ 106977 w 885516"/>
                  <a:gd name="connsiteY75" fmla="*/ 115972 h 410686"/>
                  <a:gd name="connsiteX76" fmla="*/ 95744 w 885516"/>
                  <a:gd name="connsiteY76" fmla="*/ 108918 h 410686"/>
                  <a:gd name="connsiteX77" fmla="*/ 85816 w 885516"/>
                  <a:gd name="connsiteY77" fmla="*/ 116233 h 410686"/>
                  <a:gd name="connsiteX78" fmla="*/ 66744 w 885516"/>
                  <a:gd name="connsiteY78" fmla="*/ 127989 h 410686"/>
                  <a:gd name="connsiteX79" fmla="*/ 61781 w 885516"/>
                  <a:gd name="connsiteY79" fmla="*/ 133476 h 410686"/>
                  <a:gd name="connsiteX80" fmla="*/ 47673 w 885516"/>
                  <a:gd name="connsiteY80" fmla="*/ 140268 h 410686"/>
                  <a:gd name="connsiteX81" fmla="*/ 49501 w 885516"/>
                  <a:gd name="connsiteY81" fmla="*/ 154115 h 410686"/>
                  <a:gd name="connsiteX82" fmla="*/ 44015 w 885516"/>
                  <a:gd name="connsiteY82" fmla="*/ 162736 h 410686"/>
                  <a:gd name="connsiteX83" fmla="*/ 31736 w 885516"/>
                  <a:gd name="connsiteY83" fmla="*/ 151502 h 410686"/>
                  <a:gd name="connsiteX84" fmla="*/ 21809 w 885516"/>
                  <a:gd name="connsiteY84" fmla="*/ 147322 h 410686"/>
                  <a:gd name="connsiteX85" fmla="*/ 17890 w 885516"/>
                  <a:gd name="connsiteY85" fmla="*/ 153070 h 410686"/>
                  <a:gd name="connsiteX86" fmla="*/ 11097 w 885516"/>
                  <a:gd name="connsiteY86" fmla="*/ 159079 h 410686"/>
                  <a:gd name="connsiteX87" fmla="*/ 6656 w 885516"/>
                  <a:gd name="connsiteY87" fmla="*/ 173970 h 410686"/>
                  <a:gd name="connsiteX88" fmla="*/ 11358 w 885516"/>
                  <a:gd name="connsiteY88" fmla="*/ 183375 h 410686"/>
                  <a:gd name="connsiteX89" fmla="*/ 124 w 885516"/>
                  <a:gd name="connsiteY89" fmla="*/ 200618 h 410686"/>
                  <a:gd name="connsiteX90" fmla="*/ 9791 w 885516"/>
                  <a:gd name="connsiteY90" fmla="*/ 204798 h 410686"/>
                  <a:gd name="connsiteX91" fmla="*/ 14493 w 885516"/>
                  <a:gd name="connsiteY91" fmla="*/ 219428 h 410686"/>
                  <a:gd name="connsiteX92" fmla="*/ 21025 w 885516"/>
                  <a:gd name="connsiteY92" fmla="*/ 222563 h 410686"/>
                  <a:gd name="connsiteX93" fmla="*/ 31736 w 885516"/>
                  <a:gd name="connsiteY93" fmla="*/ 220212 h 410686"/>
                  <a:gd name="connsiteX94" fmla="*/ 53159 w 885516"/>
                  <a:gd name="connsiteY94" fmla="*/ 247383 h 410686"/>
                  <a:gd name="connsiteX95" fmla="*/ 43231 w 885516"/>
                  <a:gd name="connsiteY95" fmla="*/ 251040 h 410686"/>
                  <a:gd name="connsiteX96" fmla="*/ 54726 w 885516"/>
                  <a:gd name="connsiteY96" fmla="*/ 256527 h 410686"/>
                  <a:gd name="connsiteX97" fmla="*/ 57339 w 885516"/>
                  <a:gd name="connsiteY97" fmla="*/ 260445 h 410686"/>
                  <a:gd name="connsiteX98" fmla="*/ 60213 w 885516"/>
                  <a:gd name="connsiteY98" fmla="*/ 255481 h 410686"/>
                  <a:gd name="connsiteX99" fmla="*/ 70141 w 885516"/>
                  <a:gd name="connsiteY99" fmla="*/ 252085 h 410686"/>
                  <a:gd name="connsiteX100" fmla="*/ 81113 w 885516"/>
                  <a:gd name="connsiteY100" fmla="*/ 247121 h 410686"/>
                  <a:gd name="connsiteX101" fmla="*/ 92870 w 885516"/>
                  <a:gd name="connsiteY101" fmla="*/ 239806 h 410686"/>
                  <a:gd name="connsiteX102" fmla="*/ 107761 w 885516"/>
                  <a:gd name="connsiteY102" fmla="*/ 237977 h 410686"/>
                  <a:gd name="connsiteX103" fmla="*/ 118995 w 885516"/>
                  <a:gd name="connsiteY103" fmla="*/ 243986 h 410686"/>
                  <a:gd name="connsiteX104" fmla="*/ 131013 w 885516"/>
                  <a:gd name="connsiteY104" fmla="*/ 241896 h 410686"/>
                  <a:gd name="connsiteX105" fmla="*/ 143553 w 885516"/>
                  <a:gd name="connsiteY105" fmla="*/ 247905 h 410686"/>
                  <a:gd name="connsiteX106" fmla="*/ 145121 w 885516"/>
                  <a:gd name="connsiteY106" fmla="*/ 260968 h 410686"/>
                  <a:gd name="connsiteX107" fmla="*/ 143553 w 885516"/>
                  <a:gd name="connsiteY107" fmla="*/ 274030 h 410686"/>
                  <a:gd name="connsiteX108" fmla="*/ 142770 w 885516"/>
                  <a:gd name="connsiteY108" fmla="*/ 279517 h 410686"/>
                  <a:gd name="connsiteX109" fmla="*/ 152958 w 885516"/>
                  <a:gd name="connsiteY109" fmla="*/ 282913 h 410686"/>
                  <a:gd name="connsiteX110" fmla="*/ 163931 w 885516"/>
                  <a:gd name="connsiteY110" fmla="*/ 284481 h 410686"/>
                  <a:gd name="connsiteX111" fmla="*/ 163931 w 885516"/>
                  <a:gd name="connsiteY111" fmla="*/ 293102 h 410686"/>
                  <a:gd name="connsiteX112" fmla="*/ 159751 w 885516"/>
                  <a:gd name="connsiteY112" fmla="*/ 295976 h 410686"/>
                  <a:gd name="connsiteX113" fmla="*/ 155832 w 885516"/>
                  <a:gd name="connsiteY113" fmla="*/ 300417 h 410686"/>
                  <a:gd name="connsiteX114" fmla="*/ 145382 w 885516"/>
                  <a:gd name="connsiteY114" fmla="*/ 309561 h 410686"/>
                  <a:gd name="connsiteX115" fmla="*/ 150346 w 885516"/>
                  <a:gd name="connsiteY115" fmla="*/ 298588 h 410686"/>
                  <a:gd name="connsiteX116" fmla="*/ 153742 w 885516"/>
                  <a:gd name="connsiteY116" fmla="*/ 289444 h 410686"/>
                  <a:gd name="connsiteX117" fmla="*/ 148256 w 885516"/>
                  <a:gd name="connsiteY117" fmla="*/ 288922 h 410686"/>
                  <a:gd name="connsiteX118" fmla="*/ 140157 w 885516"/>
                  <a:gd name="connsiteY118" fmla="*/ 289183 h 410686"/>
                  <a:gd name="connsiteX119" fmla="*/ 125004 w 885516"/>
                  <a:gd name="connsiteY119" fmla="*/ 286309 h 410686"/>
                  <a:gd name="connsiteX120" fmla="*/ 102275 w 885516"/>
                  <a:gd name="connsiteY120" fmla="*/ 286832 h 410686"/>
                  <a:gd name="connsiteX121" fmla="*/ 98879 w 885516"/>
                  <a:gd name="connsiteY121" fmla="*/ 296237 h 410686"/>
                  <a:gd name="connsiteX122" fmla="*/ 105149 w 885516"/>
                  <a:gd name="connsiteY122" fmla="*/ 305903 h 410686"/>
                  <a:gd name="connsiteX123" fmla="*/ 98356 w 885516"/>
                  <a:gd name="connsiteY123" fmla="*/ 307993 h 410686"/>
                  <a:gd name="connsiteX124" fmla="*/ 86338 w 885516"/>
                  <a:gd name="connsiteY124" fmla="*/ 302507 h 410686"/>
                  <a:gd name="connsiteX125" fmla="*/ 80068 w 885516"/>
                  <a:gd name="connsiteY125" fmla="*/ 309039 h 410686"/>
                  <a:gd name="connsiteX126" fmla="*/ 91825 w 885516"/>
                  <a:gd name="connsiteY126" fmla="*/ 315831 h 410686"/>
                  <a:gd name="connsiteX127" fmla="*/ 99663 w 885516"/>
                  <a:gd name="connsiteY127" fmla="*/ 324975 h 410686"/>
                  <a:gd name="connsiteX128" fmla="*/ 101752 w 885516"/>
                  <a:gd name="connsiteY128" fmla="*/ 337776 h 410686"/>
                  <a:gd name="connsiteX129" fmla="*/ 110113 w 885516"/>
                  <a:gd name="connsiteY129" fmla="*/ 346920 h 410686"/>
                  <a:gd name="connsiteX130" fmla="*/ 119518 w 885516"/>
                  <a:gd name="connsiteY130" fmla="*/ 351362 h 410686"/>
                  <a:gd name="connsiteX131" fmla="*/ 130229 w 885516"/>
                  <a:gd name="connsiteY131" fmla="*/ 355803 h 410686"/>
                  <a:gd name="connsiteX132" fmla="*/ 129184 w 885516"/>
                  <a:gd name="connsiteY132" fmla="*/ 367298 h 410686"/>
                  <a:gd name="connsiteX133" fmla="*/ 127617 w 885516"/>
                  <a:gd name="connsiteY133" fmla="*/ 372523 h 410686"/>
                  <a:gd name="connsiteX134" fmla="*/ 126833 w 885516"/>
                  <a:gd name="connsiteY134" fmla="*/ 377226 h 410686"/>
                  <a:gd name="connsiteX135" fmla="*/ 126833 w 885516"/>
                  <a:gd name="connsiteY135" fmla="*/ 379838 h 410686"/>
                  <a:gd name="connsiteX136" fmla="*/ 127355 w 885516"/>
                  <a:gd name="connsiteY136" fmla="*/ 380883 h 410686"/>
                  <a:gd name="connsiteX137" fmla="*/ 146688 w 885516"/>
                  <a:gd name="connsiteY137" fmla="*/ 366776 h 410686"/>
                  <a:gd name="connsiteX138" fmla="*/ 171246 w 885516"/>
                  <a:gd name="connsiteY138" fmla="*/ 368604 h 410686"/>
                  <a:gd name="connsiteX139" fmla="*/ 192408 w 885516"/>
                  <a:gd name="connsiteY139" fmla="*/ 391595 h 410686"/>
                  <a:gd name="connsiteX140" fmla="*/ 192669 w 885516"/>
                  <a:gd name="connsiteY140" fmla="*/ 391595 h 410686"/>
                  <a:gd name="connsiteX141" fmla="*/ 193975 w 885516"/>
                  <a:gd name="connsiteY141" fmla="*/ 391595 h 410686"/>
                  <a:gd name="connsiteX142" fmla="*/ 194237 w 885516"/>
                  <a:gd name="connsiteY142" fmla="*/ 391595 h 410686"/>
                  <a:gd name="connsiteX143" fmla="*/ 195543 w 885516"/>
                  <a:gd name="connsiteY143" fmla="*/ 391595 h 410686"/>
                  <a:gd name="connsiteX144" fmla="*/ 196327 w 885516"/>
                  <a:gd name="connsiteY144" fmla="*/ 391595 h 410686"/>
                  <a:gd name="connsiteX145" fmla="*/ 198155 w 885516"/>
                  <a:gd name="connsiteY145" fmla="*/ 391595 h 410686"/>
                  <a:gd name="connsiteX146" fmla="*/ 201029 w 885516"/>
                  <a:gd name="connsiteY146" fmla="*/ 391595 h 410686"/>
                  <a:gd name="connsiteX147" fmla="*/ 201029 w 885516"/>
                  <a:gd name="connsiteY147" fmla="*/ 391595 h 410686"/>
                  <a:gd name="connsiteX148" fmla="*/ 203381 w 885516"/>
                  <a:gd name="connsiteY148" fmla="*/ 391595 h 410686"/>
                  <a:gd name="connsiteX149" fmla="*/ 205471 w 885516"/>
                  <a:gd name="connsiteY149" fmla="*/ 391595 h 410686"/>
                  <a:gd name="connsiteX150" fmla="*/ 205471 w 885516"/>
                  <a:gd name="connsiteY150" fmla="*/ 294670 h 410686"/>
                  <a:gd name="connsiteX151" fmla="*/ 260334 w 885516"/>
                  <a:gd name="connsiteY151" fmla="*/ 276121 h 410686"/>
                  <a:gd name="connsiteX152" fmla="*/ 260595 w 885516"/>
                  <a:gd name="connsiteY152" fmla="*/ 275859 h 410686"/>
                  <a:gd name="connsiteX153" fmla="*/ 268172 w 885516"/>
                  <a:gd name="connsiteY153" fmla="*/ 266977 h 410686"/>
                  <a:gd name="connsiteX154" fmla="*/ 273658 w 885516"/>
                  <a:gd name="connsiteY154" fmla="*/ 263319 h 410686"/>
                  <a:gd name="connsiteX155" fmla="*/ 277838 w 885516"/>
                  <a:gd name="connsiteY155" fmla="*/ 260968 h 410686"/>
                  <a:gd name="connsiteX156" fmla="*/ 287766 w 885516"/>
                  <a:gd name="connsiteY156" fmla="*/ 256527 h 410686"/>
                  <a:gd name="connsiteX157" fmla="*/ 294036 w 885516"/>
                  <a:gd name="connsiteY157" fmla="*/ 249734 h 410686"/>
                  <a:gd name="connsiteX158" fmla="*/ 302918 w 885516"/>
                  <a:gd name="connsiteY158" fmla="*/ 248166 h 410686"/>
                  <a:gd name="connsiteX159" fmla="*/ 309711 w 885516"/>
                  <a:gd name="connsiteY159" fmla="*/ 253653 h 410686"/>
                  <a:gd name="connsiteX160" fmla="*/ 318855 w 885516"/>
                  <a:gd name="connsiteY160" fmla="*/ 248689 h 410686"/>
                  <a:gd name="connsiteX161" fmla="*/ 323035 w 885516"/>
                  <a:gd name="connsiteY161" fmla="*/ 255743 h 410686"/>
                  <a:gd name="connsiteX162" fmla="*/ 314936 w 885516"/>
                  <a:gd name="connsiteY162" fmla="*/ 263319 h 410686"/>
                  <a:gd name="connsiteX163" fmla="*/ 304225 w 885516"/>
                  <a:gd name="connsiteY163" fmla="*/ 260184 h 410686"/>
                  <a:gd name="connsiteX164" fmla="*/ 293252 w 885516"/>
                  <a:gd name="connsiteY164" fmla="*/ 257571 h 410686"/>
                  <a:gd name="connsiteX165" fmla="*/ 288549 w 885516"/>
                  <a:gd name="connsiteY165" fmla="*/ 258094 h 410686"/>
                  <a:gd name="connsiteX166" fmla="*/ 283324 w 885516"/>
                  <a:gd name="connsiteY166" fmla="*/ 264625 h 410686"/>
                  <a:gd name="connsiteX167" fmla="*/ 275226 w 885516"/>
                  <a:gd name="connsiteY167" fmla="*/ 267760 h 410686"/>
                  <a:gd name="connsiteX168" fmla="*/ 271307 w 885516"/>
                  <a:gd name="connsiteY168" fmla="*/ 276121 h 410686"/>
                  <a:gd name="connsiteX169" fmla="*/ 266082 w 885516"/>
                  <a:gd name="connsiteY169" fmla="*/ 280301 h 410686"/>
                  <a:gd name="connsiteX170" fmla="*/ 271045 w 885516"/>
                  <a:gd name="connsiteY170" fmla="*/ 286571 h 410686"/>
                  <a:gd name="connsiteX171" fmla="*/ 316504 w 885516"/>
                  <a:gd name="connsiteY171" fmla="*/ 314525 h 410686"/>
                  <a:gd name="connsiteX172" fmla="*/ 335053 w 885516"/>
                  <a:gd name="connsiteY172" fmla="*/ 334119 h 410686"/>
                  <a:gd name="connsiteX173" fmla="*/ 355953 w 885516"/>
                  <a:gd name="connsiteY173" fmla="*/ 330984 h 410686"/>
                  <a:gd name="connsiteX174" fmla="*/ 383124 w 885516"/>
                  <a:gd name="connsiteY174" fmla="*/ 333074 h 410686"/>
                  <a:gd name="connsiteX175" fmla="*/ 400889 w 885516"/>
                  <a:gd name="connsiteY175" fmla="*/ 331506 h 410686"/>
                  <a:gd name="connsiteX176" fmla="*/ 414475 w 885516"/>
                  <a:gd name="connsiteY176" fmla="*/ 345875 h 410686"/>
                  <a:gd name="connsiteX177" fmla="*/ 421789 w 885516"/>
                  <a:gd name="connsiteY177" fmla="*/ 350578 h 410686"/>
                  <a:gd name="connsiteX178" fmla="*/ 424141 w 885516"/>
                  <a:gd name="connsiteY178" fmla="*/ 374352 h 410686"/>
                  <a:gd name="connsiteX179" fmla="*/ 434069 w 885516"/>
                  <a:gd name="connsiteY179" fmla="*/ 378271 h 410686"/>
                  <a:gd name="connsiteX180" fmla="*/ 440600 w 885516"/>
                  <a:gd name="connsiteY180" fmla="*/ 394469 h 410686"/>
                  <a:gd name="connsiteX181" fmla="*/ 466202 w 885516"/>
                  <a:gd name="connsiteY181" fmla="*/ 397604 h 410686"/>
                  <a:gd name="connsiteX182" fmla="*/ 469860 w 885516"/>
                  <a:gd name="connsiteY182" fmla="*/ 410144 h 410686"/>
                  <a:gd name="connsiteX183" fmla="*/ 479004 w 885516"/>
                  <a:gd name="connsiteY183" fmla="*/ 405964 h 410686"/>
                  <a:gd name="connsiteX184" fmla="*/ 484229 w 885516"/>
                  <a:gd name="connsiteY184" fmla="*/ 394207 h 410686"/>
                  <a:gd name="connsiteX185" fmla="*/ 514274 w 885516"/>
                  <a:gd name="connsiteY185" fmla="*/ 374091 h 410686"/>
                  <a:gd name="connsiteX186" fmla="*/ 528381 w 885516"/>
                  <a:gd name="connsiteY186" fmla="*/ 365731 h 410686"/>
                  <a:gd name="connsiteX187" fmla="*/ 528904 w 885516"/>
                  <a:gd name="connsiteY187" fmla="*/ 364424 h 410686"/>
                  <a:gd name="connsiteX188" fmla="*/ 538309 w 885516"/>
                  <a:gd name="connsiteY188" fmla="*/ 353974 h 410686"/>
                  <a:gd name="connsiteX189" fmla="*/ 560516 w 885516"/>
                  <a:gd name="connsiteY189" fmla="*/ 356064 h 410686"/>
                  <a:gd name="connsiteX190" fmla="*/ 584029 w 885516"/>
                  <a:gd name="connsiteY190" fmla="*/ 360767 h 410686"/>
                  <a:gd name="connsiteX191" fmla="*/ 586903 w 885516"/>
                  <a:gd name="connsiteY191" fmla="*/ 345614 h 410686"/>
                  <a:gd name="connsiteX192" fmla="*/ 597875 w 885516"/>
                  <a:gd name="connsiteY192" fmla="*/ 342479 h 410686"/>
                  <a:gd name="connsiteX193" fmla="*/ 622172 w 885516"/>
                  <a:gd name="connsiteY193" fmla="*/ 352407 h 410686"/>
                  <a:gd name="connsiteX194" fmla="*/ 634712 w 885516"/>
                  <a:gd name="connsiteY194" fmla="*/ 349533 h 410686"/>
                  <a:gd name="connsiteX195" fmla="*/ 704728 w 885516"/>
                  <a:gd name="connsiteY195" fmla="*/ 352929 h 410686"/>
                  <a:gd name="connsiteX196" fmla="*/ 716485 w 885516"/>
                  <a:gd name="connsiteY196" fmla="*/ 362334 h 410686"/>
                  <a:gd name="connsiteX197" fmla="*/ 726674 w 885516"/>
                  <a:gd name="connsiteY197" fmla="*/ 365469 h 410686"/>
                  <a:gd name="connsiteX198" fmla="*/ 729547 w 885516"/>
                  <a:gd name="connsiteY198" fmla="*/ 352407 h 410686"/>
                  <a:gd name="connsiteX199" fmla="*/ 734772 w 885516"/>
                  <a:gd name="connsiteY199" fmla="*/ 349533 h 410686"/>
                  <a:gd name="connsiteX200" fmla="*/ 735818 w 885516"/>
                  <a:gd name="connsiteY200" fmla="*/ 345353 h 410686"/>
                  <a:gd name="connsiteX201" fmla="*/ 741304 w 885516"/>
                  <a:gd name="connsiteY201" fmla="*/ 340389 h 410686"/>
                  <a:gd name="connsiteX202" fmla="*/ 731115 w 885516"/>
                  <a:gd name="connsiteY202" fmla="*/ 314264 h 410686"/>
                  <a:gd name="connsiteX203" fmla="*/ 729809 w 885516"/>
                  <a:gd name="connsiteY203" fmla="*/ 300156 h 410686"/>
                  <a:gd name="connsiteX204" fmla="*/ 723016 w 885516"/>
                  <a:gd name="connsiteY204" fmla="*/ 295453 h 410686"/>
                  <a:gd name="connsiteX205" fmla="*/ 758025 w 885516"/>
                  <a:gd name="connsiteY205" fmla="*/ 284481 h 410686"/>
                  <a:gd name="connsiteX206" fmla="*/ 765862 w 885516"/>
                  <a:gd name="connsiteY206" fmla="*/ 290490 h 410686"/>
                  <a:gd name="connsiteX207" fmla="*/ 780492 w 885516"/>
                  <a:gd name="connsiteY207" fmla="*/ 284219 h 410686"/>
                  <a:gd name="connsiteX208" fmla="*/ 774222 w 885516"/>
                  <a:gd name="connsiteY208" fmla="*/ 272463 h 410686"/>
                  <a:gd name="connsiteX209" fmla="*/ 785717 w 885516"/>
                  <a:gd name="connsiteY209" fmla="*/ 245031 h 410686"/>
                  <a:gd name="connsiteX210" fmla="*/ 791204 w 885516"/>
                  <a:gd name="connsiteY210" fmla="*/ 234320 h 410686"/>
                  <a:gd name="connsiteX211" fmla="*/ 810536 w 885516"/>
                  <a:gd name="connsiteY211" fmla="*/ 241112 h 410686"/>
                  <a:gd name="connsiteX212" fmla="*/ 827257 w 885516"/>
                  <a:gd name="connsiteY212" fmla="*/ 240590 h 410686"/>
                  <a:gd name="connsiteX213" fmla="*/ 846328 w 885516"/>
                  <a:gd name="connsiteY213" fmla="*/ 228311 h 410686"/>
                  <a:gd name="connsiteX214" fmla="*/ 849986 w 885516"/>
                  <a:gd name="connsiteY214" fmla="*/ 199312 h 410686"/>
                  <a:gd name="connsiteX215" fmla="*/ 869841 w 885516"/>
                  <a:gd name="connsiteY215" fmla="*/ 195132 h 410686"/>
                  <a:gd name="connsiteX216" fmla="*/ 885516 w 885516"/>
                  <a:gd name="connsiteY216" fmla="*/ 180763 h 410686"/>
                  <a:gd name="connsiteX217" fmla="*/ 877156 w 885516"/>
                  <a:gd name="connsiteY217" fmla="*/ 177889 h 410686"/>
                  <a:gd name="connsiteX218" fmla="*/ 620343 w 885516"/>
                  <a:gd name="connsiteY218" fmla="*/ 256527 h 410686"/>
                  <a:gd name="connsiteX219" fmla="*/ 606497 w 885516"/>
                  <a:gd name="connsiteY219" fmla="*/ 265409 h 410686"/>
                  <a:gd name="connsiteX220" fmla="*/ 601794 w 885516"/>
                  <a:gd name="connsiteY220" fmla="*/ 270112 h 410686"/>
                  <a:gd name="connsiteX221" fmla="*/ 597875 w 885516"/>
                  <a:gd name="connsiteY221" fmla="*/ 274814 h 410686"/>
                  <a:gd name="connsiteX222" fmla="*/ 595524 w 885516"/>
                  <a:gd name="connsiteY222" fmla="*/ 279517 h 410686"/>
                  <a:gd name="connsiteX223" fmla="*/ 595524 w 885516"/>
                  <a:gd name="connsiteY223" fmla="*/ 290751 h 410686"/>
                  <a:gd name="connsiteX224" fmla="*/ 594740 w 885516"/>
                  <a:gd name="connsiteY224" fmla="*/ 293363 h 410686"/>
                  <a:gd name="connsiteX225" fmla="*/ 590822 w 885516"/>
                  <a:gd name="connsiteY225" fmla="*/ 291534 h 410686"/>
                  <a:gd name="connsiteX226" fmla="*/ 582984 w 885516"/>
                  <a:gd name="connsiteY226" fmla="*/ 280562 h 410686"/>
                  <a:gd name="connsiteX227" fmla="*/ 583245 w 885516"/>
                  <a:gd name="connsiteY227" fmla="*/ 271157 h 410686"/>
                  <a:gd name="connsiteX228" fmla="*/ 590560 w 885516"/>
                  <a:gd name="connsiteY228" fmla="*/ 264364 h 410686"/>
                  <a:gd name="connsiteX229" fmla="*/ 605451 w 885516"/>
                  <a:gd name="connsiteY229" fmla="*/ 246860 h 410686"/>
                  <a:gd name="connsiteX230" fmla="*/ 621388 w 885516"/>
                  <a:gd name="connsiteY230" fmla="*/ 244770 h 410686"/>
                  <a:gd name="connsiteX231" fmla="*/ 638370 w 885516"/>
                  <a:gd name="connsiteY231" fmla="*/ 246338 h 410686"/>
                  <a:gd name="connsiteX232" fmla="*/ 651693 w 885516"/>
                  <a:gd name="connsiteY232" fmla="*/ 249995 h 410686"/>
                  <a:gd name="connsiteX233" fmla="*/ 657702 w 885516"/>
                  <a:gd name="connsiteY233" fmla="*/ 251563 h 410686"/>
                  <a:gd name="connsiteX234" fmla="*/ 620343 w 885516"/>
                  <a:gd name="connsiteY234" fmla="*/ 256527 h 410686"/>
                  <a:gd name="connsiteX235" fmla="*/ 702377 w 885516"/>
                  <a:gd name="connsiteY235" fmla="*/ 252869 h 410686"/>
                  <a:gd name="connsiteX236" fmla="*/ 692188 w 885516"/>
                  <a:gd name="connsiteY236" fmla="*/ 260445 h 410686"/>
                  <a:gd name="connsiteX237" fmla="*/ 678342 w 885516"/>
                  <a:gd name="connsiteY237" fmla="*/ 258617 h 410686"/>
                  <a:gd name="connsiteX238" fmla="*/ 660315 w 885516"/>
                  <a:gd name="connsiteY238" fmla="*/ 252085 h 410686"/>
                  <a:gd name="connsiteX239" fmla="*/ 658748 w 885516"/>
                  <a:gd name="connsiteY239" fmla="*/ 251824 h 410686"/>
                  <a:gd name="connsiteX240" fmla="*/ 667892 w 885516"/>
                  <a:gd name="connsiteY240" fmla="*/ 252608 h 410686"/>
                  <a:gd name="connsiteX241" fmla="*/ 689053 w 885516"/>
                  <a:gd name="connsiteY241" fmla="*/ 249734 h 410686"/>
                  <a:gd name="connsiteX242" fmla="*/ 697936 w 885516"/>
                  <a:gd name="connsiteY242" fmla="*/ 247644 h 410686"/>
                  <a:gd name="connsiteX243" fmla="*/ 703161 w 885516"/>
                  <a:gd name="connsiteY243" fmla="*/ 247121 h 410686"/>
                  <a:gd name="connsiteX244" fmla="*/ 702377 w 885516"/>
                  <a:gd name="connsiteY244" fmla="*/ 252869 h 410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885516" h="410686">
                    <a:moveTo>
                      <a:pt x="877156" y="177889"/>
                    </a:moveTo>
                    <a:cubicBezTo>
                      <a:pt x="870886" y="175276"/>
                      <a:pt x="867752" y="169006"/>
                      <a:pt x="866445" y="165610"/>
                    </a:cubicBezTo>
                    <a:cubicBezTo>
                      <a:pt x="865139" y="162475"/>
                      <a:pt x="860436" y="166916"/>
                      <a:pt x="856256" y="170051"/>
                    </a:cubicBezTo>
                    <a:cubicBezTo>
                      <a:pt x="852076" y="172925"/>
                      <a:pt x="849725" y="170574"/>
                      <a:pt x="841365" y="169268"/>
                    </a:cubicBezTo>
                    <a:cubicBezTo>
                      <a:pt x="833005" y="167961"/>
                      <a:pt x="830914" y="159862"/>
                      <a:pt x="830653" y="156466"/>
                    </a:cubicBezTo>
                    <a:cubicBezTo>
                      <a:pt x="830392" y="153070"/>
                      <a:pt x="819158" y="149935"/>
                      <a:pt x="816807" y="149412"/>
                    </a:cubicBezTo>
                    <a:cubicBezTo>
                      <a:pt x="814455" y="148890"/>
                      <a:pt x="812627" y="143926"/>
                      <a:pt x="811582" y="140007"/>
                    </a:cubicBezTo>
                    <a:cubicBezTo>
                      <a:pt x="810536" y="136088"/>
                      <a:pt x="798780" y="130079"/>
                      <a:pt x="791204" y="129034"/>
                    </a:cubicBezTo>
                    <a:cubicBezTo>
                      <a:pt x="783627" y="128251"/>
                      <a:pt x="781798" y="133998"/>
                      <a:pt x="779186" y="136350"/>
                    </a:cubicBezTo>
                    <a:cubicBezTo>
                      <a:pt x="776573" y="138701"/>
                      <a:pt x="762466" y="136350"/>
                      <a:pt x="755934" y="136350"/>
                    </a:cubicBezTo>
                    <a:cubicBezTo>
                      <a:pt x="749403" y="136350"/>
                      <a:pt x="749141" y="130602"/>
                      <a:pt x="747835" y="125899"/>
                    </a:cubicBezTo>
                    <a:cubicBezTo>
                      <a:pt x="746529" y="121458"/>
                      <a:pt x="743394" y="120674"/>
                      <a:pt x="738430" y="120413"/>
                    </a:cubicBezTo>
                    <a:cubicBezTo>
                      <a:pt x="733466" y="120152"/>
                      <a:pt x="733205" y="124854"/>
                      <a:pt x="732944" y="127467"/>
                    </a:cubicBezTo>
                    <a:cubicBezTo>
                      <a:pt x="732421" y="130341"/>
                      <a:pt x="727196" y="132431"/>
                      <a:pt x="726151" y="134782"/>
                    </a:cubicBezTo>
                    <a:cubicBezTo>
                      <a:pt x="725106" y="137133"/>
                      <a:pt x="695846" y="89063"/>
                      <a:pt x="684612" y="73387"/>
                    </a:cubicBezTo>
                    <a:cubicBezTo>
                      <a:pt x="673639" y="57712"/>
                      <a:pt x="651955" y="42037"/>
                      <a:pt x="649604" y="41253"/>
                    </a:cubicBezTo>
                    <a:cubicBezTo>
                      <a:pt x="647252" y="40469"/>
                      <a:pt x="648558" y="38902"/>
                      <a:pt x="650910" y="37334"/>
                    </a:cubicBezTo>
                    <a:cubicBezTo>
                      <a:pt x="653261" y="35767"/>
                      <a:pt x="651955" y="33677"/>
                      <a:pt x="653784" y="29235"/>
                    </a:cubicBezTo>
                    <a:cubicBezTo>
                      <a:pt x="655612" y="24794"/>
                      <a:pt x="613811" y="46478"/>
                      <a:pt x="609370" y="48307"/>
                    </a:cubicBezTo>
                    <a:cubicBezTo>
                      <a:pt x="604929" y="50136"/>
                      <a:pt x="603100" y="51442"/>
                      <a:pt x="602578" y="54316"/>
                    </a:cubicBezTo>
                    <a:cubicBezTo>
                      <a:pt x="602055" y="57190"/>
                      <a:pt x="594740" y="53793"/>
                      <a:pt x="592389" y="53010"/>
                    </a:cubicBezTo>
                    <a:cubicBezTo>
                      <a:pt x="589776" y="52226"/>
                      <a:pt x="586119" y="55100"/>
                      <a:pt x="584290" y="57451"/>
                    </a:cubicBezTo>
                    <a:cubicBezTo>
                      <a:pt x="582200" y="59541"/>
                      <a:pt x="579065" y="56406"/>
                      <a:pt x="578281" y="53271"/>
                    </a:cubicBezTo>
                    <a:cubicBezTo>
                      <a:pt x="577497" y="50136"/>
                      <a:pt x="581416" y="46478"/>
                      <a:pt x="586119" y="42821"/>
                    </a:cubicBezTo>
                    <a:cubicBezTo>
                      <a:pt x="590822" y="39163"/>
                      <a:pt x="575929" y="42037"/>
                      <a:pt x="573317" y="41776"/>
                    </a:cubicBezTo>
                    <a:cubicBezTo>
                      <a:pt x="570966" y="41514"/>
                      <a:pt x="568092" y="40208"/>
                      <a:pt x="567309" y="38379"/>
                    </a:cubicBezTo>
                    <a:cubicBezTo>
                      <a:pt x="566525" y="36551"/>
                      <a:pt x="563128" y="39163"/>
                      <a:pt x="560516" y="42037"/>
                    </a:cubicBezTo>
                    <a:cubicBezTo>
                      <a:pt x="557903" y="44911"/>
                      <a:pt x="558948" y="37595"/>
                      <a:pt x="558687" y="36289"/>
                    </a:cubicBezTo>
                    <a:cubicBezTo>
                      <a:pt x="558426" y="34983"/>
                      <a:pt x="556597" y="33415"/>
                      <a:pt x="553984" y="31064"/>
                    </a:cubicBezTo>
                    <a:cubicBezTo>
                      <a:pt x="551372" y="28713"/>
                      <a:pt x="551372" y="34199"/>
                      <a:pt x="549282" y="37073"/>
                    </a:cubicBezTo>
                    <a:cubicBezTo>
                      <a:pt x="547191" y="39947"/>
                      <a:pt x="537525" y="38118"/>
                      <a:pt x="532822" y="37857"/>
                    </a:cubicBezTo>
                    <a:cubicBezTo>
                      <a:pt x="528381" y="37857"/>
                      <a:pt x="531778" y="28452"/>
                      <a:pt x="532822" y="22965"/>
                    </a:cubicBezTo>
                    <a:cubicBezTo>
                      <a:pt x="533606" y="17479"/>
                      <a:pt x="527075" y="7029"/>
                      <a:pt x="524202" y="3371"/>
                    </a:cubicBezTo>
                    <a:cubicBezTo>
                      <a:pt x="521327" y="-25"/>
                      <a:pt x="515318" y="3371"/>
                      <a:pt x="512445" y="6245"/>
                    </a:cubicBezTo>
                    <a:cubicBezTo>
                      <a:pt x="509571" y="9119"/>
                      <a:pt x="507220" y="4416"/>
                      <a:pt x="502778" y="1542"/>
                    </a:cubicBezTo>
                    <a:cubicBezTo>
                      <a:pt x="498337" y="-1331"/>
                      <a:pt x="485797" y="498"/>
                      <a:pt x="481095" y="1542"/>
                    </a:cubicBezTo>
                    <a:cubicBezTo>
                      <a:pt x="476392" y="2588"/>
                      <a:pt x="471689" y="9641"/>
                      <a:pt x="468032" y="11993"/>
                    </a:cubicBezTo>
                    <a:cubicBezTo>
                      <a:pt x="464374" y="14344"/>
                      <a:pt x="448438" y="14605"/>
                      <a:pt x="441122" y="17479"/>
                    </a:cubicBezTo>
                    <a:cubicBezTo>
                      <a:pt x="433807" y="20353"/>
                      <a:pt x="418654" y="21398"/>
                      <a:pt x="413691" y="21659"/>
                    </a:cubicBezTo>
                    <a:cubicBezTo>
                      <a:pt x="408726" y="21920"/>
                      <a:pt x="404808" y="25578"/>
                      <a:pt x="403763" y="28974"/>
                    </a:cubicBezTo>
                    <a:cubicBezTo>
                      <a:pt x="402457" y="32109"/>
                      <a:pt x="394619" y="31064"/>
                      <a:pt x="391745" y="30803"/>
                    </a:cubicBezTo>
                    <a:cubicBezTo>
                      <a:pt x="388871" y="30803"/>
                      <a:pt x="360917" y="36028"/>
                      <a:pt x="357782" y="37334"/>
                    </a:cubicBezTo>
                    <a:cubicBezTo>
                      <a:pt x="354647" y="38379"/>
                      <a:pt x="349683" y="38641"/>
                      <a:pt x="347855" y="42037"/>
                    </a:cubicBezTo>
                    <a:cubicBezTo>
                      <a:pt x="346287" y="45433"/>
                      <a:pt x="342629" y="42559"/>
                      <a:pt x="340800" y="41253"/>
                    </a:cubicBezTo>
                    <a:cubicBezTo>
                      <a:pt x="338972" y="39947"/>
                      <a:pt x="323035" y="39947"/>
                      <a:pt x="317287" y="39947"/>
                    </a:cubicBezTo>
                    <a:cubicBezTo>
                      <a:pt x="311540" y="39947"/>
                      <a:pt x="313368" y="45694"/>
                      <a:pt x="315720" y="47001"/>
                    </a:cubicBezTo>
                    <a:cubicBezTo>
                      <a:pt x="318071" y="48307"/>
                      <a:pt x="315720" y="49874"/>
                      <a:pt x="311279" y="51703"/>
                    </a:cubicBezTo>
                    <a:cubicBezTo>
                      <a:pt x="307099" y="53532"/>
                      <a:pt x="317287" y="52748"/>
                      <a:pt x="322512" y="53793"/>
                    </a:cubicBezTo>
                    <a:cubicBezTo>
                      <a:pt x="327737" y="55100"/>
                      <a:pt x="320684" y="56667"/>
                      <a:pt x="318333" y="59018"/>
                    </a:cubicBezTo>
                    <a:cubicBezTo>
                      <a:pt x="315720" y="61370"/>
                      <a:pt x="329305" y="65811"/>
                      <a:pt x="332179" y="66333"/>
                    </a:cubicBezTo>
                    <a:cubicBezTo>
                      <a:pt x="335053" y="66856"/>
                      <a:pt x="337665" y="70252"/>
                      <a:pt x="335575" y="71297"/>
                    </a:cubicBezTo>
                    <a:cubicBezTo>
                      <a:pt x="333486" y="72342"/>
                      <a:pt x="319900" y="70775"/>
                      <a:pt x="315459" y="71297"/>
                    </a:cubicBezTo>
                    <a:cubicBezTo>
                      <a:pt x="311017" y="71820"/>
                      <a:pt x="309973" y="73910"/>
                      <a:pt x="306576" y="77306"/>
                    </a:cubicBezTo>
                    <a:cubicBezTo>
                      <a:pt x="303180" y="80702"/>
                      <a:pt x="309711" y="85666"/>
                      <a:pt x="312846" y="88801"/>
                    </a:cubicBezTo>
                    <a:cubicBezTo>
                      <a:pt x="315981" y="91936"/>
                      <a:pt x="304486" y="96378"/>
                      <a:pt x="301090" y="96378"/>
                    </a:cubicBezTo>
                    <a:cubicBezTo>
                      <a:pt x="297693" y="96378"/>
                      <a:pt x="292991" y="97684"/>
                      <a:pt x="291946" y="100819"/>
                    </a:cubicBezTo>
                    <a:cubicBezTo>
                      <a:pt x="290901" y="103954"/>
                      <a:pt x="313368" y="115188"/>
                      <a:pt x="321468" y="118323"/>
                    </a:cubicBezTo>
                    <a:cubicBezTo>
                      <a:pt x="323296" y="119107"/>
                      <a:pt x="324342" y="120152"/>
                      <a:pt x="325125" y="121458"/>
                    </a:cubicBezTo>
                    <a:cubicBezTo>
                      <a:pt x="327215" y="125377"/>
                      <a:pt x="323558" y="131125"/>
                      <a:pt x="321990" y="133998"/>
                    </a:cubicBezTo>
                    <a:cubicBezTo>
                      <a:pt x="319900" y="137656"/>
                      <a:pt x="311017" y="137395"/>
                      <a:pt x="306837" y="138440"/>
                    </a:cubicBezTo>
                    <a:cubicBezTo>
                      <a:pt x="302657" y="139485"/>
                      <a:pt x="295342" y="135566"/>
                      <a:pt x="293513" y="134521"/>
                    </a:cubicBezTo>
                    <a:cubicBezTo>
                      <a:pt x="291685" y="133476"/>
                      <a:pt x="290379" y="137656"/>
                      <a:pt x="288811" y="140530"/>
                    </a:cubicBezTo>
                    <a:cubicBezTo>
                      <a:pt x="287243" y="143403"/>
                      <a:pt x="273919" y="139746"/>
                      <a:pt x="268955" y="138962"/>
                    </a:cubicBezTo>
                    <a:cubicBezTo>
                      <a:pt x="263992" y="137917"/>
                      <a:pt x="262163" y="133998"/>
                      <a:pt x="260857" y="129034"/>
                    </a:cubicBezTo>
                    <a:cubicBezTo>
                      <a:pt x="259550" y="124071"/>
                      <a:pt x="243614" y="128251"/>
                      <a:pt x="241001" y="130602"/>
                    </a:cubicBezTo>
                    <a:cubicBezTo>
                      <a:pt x="238388" y="132953"/>
                      <a:pt x="233947" y="130079"/>
                      <a:pt x="233947" y="128773"/>
                    </a:cubicBezTo>
                    <a:cubicBezTo>
                      <a:pt x="233947" y="127467"/>
                      <a:pt x="217488" y="127728"/>
                      <a:pt x="214092" y="128251"/>
                    </a:cubicBezTo>
                    <a:cubicBezTo>
                      <a:pt x="210434" y="128773"/>
                      <a:pt x="208083" y="135043"/>
                      <a:pt x="202074" y="138962"/>
                    </a:cubicBezTo>
                    <a:cubicBezTo>
                      <a:pt x="196065" y="142881"/>
                      <a:pt x="184831" y="134782"/>
                      <a:pt x="182219" y="132169"/>
                    </a:cubicBezTo>
                    <a:cubicBezTo>
                      <a:pt x="179606" y="129557"/>
                      <a:pt x="177255" y="132692"/>
                      <a:pt x="176733" y="136350"/>
                    </a:cubicBezTo>
                    <a:cubicBezTo>
                      <a:pt x="176210" y="140007"/>
                      <a:pt x="172552" y="135566"/>
                      <a:pt x="171769" y="132953"/>
                    </a:cubicBezTo>
                    <a:cubicBezTo>
                      <a:pt x="170985" y="130341"/>
                      <a:pt x="157400" y="123809"/>
                      <a:pt x="154265" y="119629"/>
                    </a:cubicBezTo>
                    <a:cubicBezTo>
                      <a:pt x="151130" y="115449"/>
                      <a:pt x="141724" y="116233"/>
                      <a:pt x="134932" y="116233"/>
                    </a:cubicBezTo>
                    <a:cubicBezTo>
                      <a:pt x="128139" y="116233"/>
                      <a:pt x="128661" y="113882"/>
                      <a:pt x="127617" y="109702"/>
                    </a:cubicBezTo>
                    <a:cubicBezTo>
                      <a:pt x="126571" y="105522"/>
                      <a:pt x="117950" y="110485"/>
                      <a:pt x="117950" y="110485"/>
                    </a:cubicBezTo>
                    <a:cubicBezTo>
                      <a:pt x="117950" y="110485"/>
                      <a:pt x="111680" y="115449"/>
                      <a:pt x="106977" y="115972"/>
                    </a:cubicBezTo>
                    <a:cubicBezTo>
                      <a:pt x="102275" y="116494"/>
                      <a:pt x="100446" y="108918"/>
                      <a:pt x="95744" y="108918"/>
                    </a:cubicBezTo>
                    <a:cubicBezTo>
                      <a:pt x="90780" y="108918"/>
                      <a:pt x="87906" y="113620"/>
                      <a:pt x="85816" y="116233"/>
                    </a:cubicBezTo>
                    <a:cubicBezTo>
                      <a:pt x="83726" y="118846"/>
                      <a:pt x="71185" y="126161"/>
                      <a:pt x="66744" y="127989"/>
                    </a:cubicBezTo>
                    <a:cubicBezTo>
                      <a:pt x="62303" y="129818"/>
                      <a:pt x="63087" y="131125"/>
                      <a:pt x="61781" y="133476"/>
                    </a:cubicBezTo>
                    <a:cubicBezTo>
                      <a:pt x="60474" y="135566"/>
                      <a:pt x="52375" y="137917"/>
                      <a:pt x="47673" y="140268"/>
                    </a:cubicBezTo>
                    <a:cubicBezTo>
                      <a:pt x="42970" y="142620"/>
                      <a:pt x="48718" y="151241"/>
                      <a:pt x="49501" y="154115"/>
                    </a:cubicBezTo>
                    <a:cubicBezTo>
                      <a:pt x="50547" y="156989"/>
                      <a:pt x="47412" y="161430"/>
                      <a:pt x="44015" y="162736"/>
                    </a:cubicBezTo>
                    <a:cubicBezTo>
                      <a:pt x="40880" y="164304"/>
                      <a:pt x="34349" y="155160"/>
                      <a:pt x="31736" y="151502"/>
                    </a:cubicBezTo>
                    <a:cubicBezTo>
                      <a:pt x="28862" y="147845"/>
                      <a:pt x="25205" y="147584"/>
                      <a:pt x="21809" y="147322"/>
                    </a:cubicBezTo>
                    <a:cubicBezTo>
                      <a:pt x="18151" y="147322"/>
                      <a:pt x="18151" y="150457"/>
                      <a:pt x="17890" y="153070"/>
                    </a:cubicBezTo>
                    <a:cubicBezTo>
                      <a:pt x="17367" y="155682"/>
                      <a:pt x="14754" y="156466"/>
                      <a:pt x="11097" y="159079"/>
                    </a:cubicBezTo>
                    <a:cubicBezTo>
                      <a:pt x="7440" y="161691"/>
                      <a:pt x="7701" y="168222"/>
                      <a:pt x="6656" y="173970"/>
                    </a:cubicBezTo>
                    <a:cubicBezTo>
                      <a:pt x="5611" y="179718"/>
                      <a:pt x="11358" y="179979"/>
                      <a:pt x="11358" y="183375"/>
                    </a:cubicBezTo>
                    <a:cubicBezTo>
                      <a:pt x="11358" y="186510"/>
                      <a:pt x="1169" y="196438"/>
                      <a:pt x="124" y="200618"/>
                    </a:cubicBezTo>
                    <a:cubicBezTo>
                      <a:pt x="-921" y="204798"/>
                      <a:pt x="4827" y="204537"/>
                      <a:pt x="9791" y="204798"/>
                    </a:cubicBezTo>
                    <a:cubicBezTo>
                      <a:pt x="14493" y="205059"/>
                      <a:pt x="14493" y="216816"/>
                      <a:pt x="14493" y="219428"/>
                    </a:cubicBezTo>
                    <a:cubicBezTo>
                      <a:pt x="14493" y="222041"/>
                      <a:pt x="17106" y="221257"/>
                      <a:pt x="21025" y="222563"/>
                    </a:cubicBezTo>
                    <a:cubicBezTo>
                      <a:pt x="24943" y="223870"/>
                      <a:pt x="24943" y="219690"/>
                      <a:pt x="31736" y="220212"/>
                    </a:cubicBezTo>
                    <a:cubicBezTo>
                      <a:pt x="38529" y="220735"/>
                      <a:pt x="53943" y="245292"/>
                      <a:pt x="53159" y="247383"/>
                    </a:cubicBezTo>
                    <a:cubicBezTo>
                      <a:pt x="52375" y="249473"/>
                      <a:pt x="42970" y="247905"/>
                      <a:pt x="43231" y="251040"/>
                    </a:cubicBezTo>
                    <a:cubicBezTo>
                      <a:pt x="43231" y="254175"/>
                      <a:pt x="52637" y="255743"/>
                      <a:pt x="54726" y="256527"/>
                    </a:cubicBezTo>
                    <a:cubicBezTo>
                      <a:pt x="55772" y="257049"/>
                      <a:pt x="56556" y="258617"/>
                      <a:pt x="57339" y="260445"/>
                    </a:cubicBezTo>
                    <a:cubicBezTo>
                      <a:pt x="58384" y="258878"/>
                      <a:pt x="59168" y="257049"/>
                      <a:pt x="60213" y="255481"/>
                    </a:cubicBezTo>
                    <a:cubicBezTo>
                      <a:pt x="62825" y="251824"/>
                      <a:pt x="65960" y="252085"/>
                      <a:pt x="70141" y="252085"/>
                    </a:cubicBezTo>
                    <a:cubicBezTo>
                      <a:pt x="74843" y="252085"/>
                      <a:pt x="77978" y="250518"/>
                      <a:pt x="81113" y="247121"/>
                    </a:cubicBezTo>
                    <a:cubicBezTo>
                      <a:pt x="84510" y="243464"/>
                      <a:pt x="87906" y="241112"/>
                      <a:pt x="92870" y="239806"/>
                    </a:cubicBezTo>
                    <a:cubicBezTo>
                      <a:pt x="97572" y="238500"/>
                      <a:pt x="103058" y="236932"/>
                      <a:pt x="107761" y="237977"/>
                    </a:cubicBezTo>
                    <a:cubicBezTo>
                      <a:pt x="112202" y="238761"/>
                      <a:pt x="114815" y="242419"/>
                      <a:pt x="118995" y="243986"/>
                    </a:cubicBezTo>
                    <a:cubicBezTo>
                      <a:pt x="123176" y="245554"/>
                      <a:pt x="127094" y="242680"/>
                      <a:pt x="131013" y="241896"/>
                    </a:cubicBezTo>
                    <a:cubicBezTo>
                      <a:pt x="136238" y="240851"/>
                      <a:pt x="140940" y="243464"/>
                      <a:pt x="143553" y="247905"/>
                    </a:cubicBezTo>
                    <a:cubicBezTo>
                      <a:pt x="145905" y="252085"/>
                      <a:pt x="145643" y="256527"/>
                      <a:pt x="145121" y="260968"/>
                    </a:cubicBezTo>
                    <a:cubicBezTo>
                      <a:pt x="144337" y="265409"/>
                      <a:pt x="144076" y="269589"/>
                      <a:pt x="143553" y="274030"/>
                    </a:cubicBezTo>
                    <a:cubicBezTo>
                      <a:pt x="143292" y="275859"/>
                      <a:pt x="143030" y="277688"/>
                      <a:pt x="142770" y="279517"/>
                    </a:cubicBezTo>
                    <a:cubicBezTo>
                      <a:pt x="145905" y="281346"/>
                      <a:pt x="149301" y="282652"/>
                      <a:pt x="152958" y="282913"/>
                    </a:cubicBezTo>
                    <a:cubicBezTo>
                      <a:pt x="156616" y="283436"/>
                      <a:pt x="160796" y="282391"/>
                      <a:pt x="163931" y="284481"/>
                    </a:cubicBezTo>
                    <a:cubicBezTo>
                      <a:pt x="167327" y="286832"/>
                      <a:pt x="166805" y="290490"/>
                      <a:pt x="163931" y="293102"/>
                    </a:cubicBezTo>
                    <a:cubicBezTo>
                      <a:pt x="162625" y="294147"/>
                      <a:pt x="161057" y="294931"/>
                      <a:pt x="159751" y="295976"/>
                    </a:cubicBezTo>
                    <a:cubicBezTo>
                      <a:pt x="158183" y="297282"/>
                      <a:pt x="157139" y="298850"/>
                      <a:pt x="155832" y="300417"/>
                    </a:cubicBezTo>
                    <a:cubicBezTo>
                      <a:pt x="152958" y="304336"/>
                      <a:pt x="150346" y="307993"/>
                      <a:pt x="145382" y="309561"/>
                    </a:cubicBezTo>
                    <a:cubicBezTo>
                      <a:pt x="146165" y="305381"/>
                      <a:pt x="147995" y="301985"/>
                      <a:pt x="150346" y="298588"/>
                    </a:cubicBezTo>
                    <a:cubicBezTo>
                      <a:pt x="151391" y="296760"/>
                      <a:pt x="156355" y="291534"/>
                      <a:pt x="153742" y="289444"/>
                    </a:cubicBezTo>
                    <a:cubicBezTo>
                      <a:pt x="152436" y="288399"/>
                      <a:pt x="149823" y="288661"/>
                      <a:pt x="148256" y="288922"/>
                    </a:cubicBezTo>
                    <a:cubicBezTo>
                      <a:pt x="145643" y="288922"/>
                      <a:pt x="143030" y="289183"/>
                      <a:pt x="140157" y="289183"/>
                    </a:cubicBezTo>
                    <a:cubicBezTo>
                      <a:pt x="134932" y="289183"/>
                      <a:pt x="129968" y="288138"/>
                      <a:pt x="125004" y="286309"/>
                    </a:cubicBezTo>
                    <a:cubicBezTo>
                      <a:pt x="116905" y="283436"/>
                      <a:pt x="109590" y="280823"/>
                      <a:pt x="102275" y="286832"/>
                    </a:cubicBezTo>
                    <a:cubicBezTo>
                      <a:pt x="99401" y="289183"/>
                      <a:pt x="97050" y="292580"/>
                      <a:pt x="98879" y="296237"/>
                    </a:cubicBezTo>
                    <a:cubicBezTo>
                      <a:pt x="100446" y="299633"/>
                      <a:pt x="104365" y="302246"/>
                      <a:pt x="105149" y="305903"/>
                    </a:cubicBezTo>
                    <a:cubicBezTo>
                      <a:pt x="105932" y="309822"/>
                      <a:pt x="100707" y="309039"/>
                      <a:pt x="98356" y="307993"/>
                    </a:cubicBezTo>
                    <a:cubicBezTo>
                      <a:pt x="94437" y="306426"/>
                      <a:pt x="90780" y="302768"/>
                      <a:pt x="86338" y="302507"/>
                    </a:cubicBezTo>
                    <a:cubicBezTo>
                      <a:pt x="82942" y="302507"/>
                      <a:pt x="79285" y="305381"/>
                      <a:pt x="80068" y="309039"/>
                    </a:cubicBezTo>
                    <a:cubicBezTo>
                      <a:pt x="81113" y="313480"/>
                      <a:pt x="88167" y="314525"/>
                      <a:pt x="91825" y="315831"/>
                    </a:cubicBezTo>
                    <a:cubicBezTo>
                      <a:pt x="96527" y="317399"/>
                      <a:pt x="99401" y="319750"/>
                      <a:pt x="99663" y="324975"/>
                    </a:cubicBezTo>
                    <a:cubicBezTo>
                      <a:pt x="99923" y="329416"/>
                      <a:pt x="99140" y="333858"/>
                      <a:pt x="101752" y="337776"/>
                    </a:cubicBezTo>
                    <a:cubicBezTo>
                      <a:pt x="103842" y="341173"/>
                      <a:pt x="107239" y="344047"/>
                      <a:pt x="110113" y="346920"/>
                    </a:cubicBezTo>
                    <a:cubicBezTo>
                      <a:pt x="112986" y="349533"/>
                      <a:pt x="115599" y="350839"/>
                      <a:pt x="119518" y="351362"/>
                    </a:cubicBezTo>
                    <a:cubicBezTo>
                      <a:pt x="123176" y="351884"/>
                      <a:pt x="128139" y="352145"/>
                      <a:pt x="130229" y="355803"/>
                    </a:cubicBezTo>
                    <a:cubicBezTo>
                      <a:pt x="132319" y="359199"/>
                      <a:pt x="130490" y="363641"/>
                      <a:pt x="129184" y="367298"/>
                    </a:cubicBezTo>
                    <a:cubicBezTo>
                      <a:pt x="128661" y="368866"/>
                      <a:pt x="128139" y="370694"/>
                      <a:pt x="127617" y="372523"/>
                    </a:cubicBezTo>
                    <a:cubicBezTo>
                      <a:pt x="127355" y="374091"/>
                      <a:pt x="127094" y="375658"/>
                      <a:pt x="126833" y="377226"/>
                    </a:cubicBezTo>
                    <a:cubicBezTo>
                      <a:pt x="126571" y="378010"/>
                      <a:pt x="126571" y="379055"/>
                      <a:pt x="126833" y="379838"/>
                    </a:cubicBezTo>
                    <a:cubicBezTo>
                      <a:pt x="127094" y="380100"/>
                      <a:pt x="127094" y="380622"/>
                      <a:pt x="127355" y="380883"/>
                    </a:cubicBezTo>
                    <a:cubicBezTo>
                      <a:pt x="131796" y="375658"/>
                      <a:pt x="139373" y="367821"/>
                      <a:pt x="146688" y="366776"/>
                    </a:cubicBezTo>
                    <a:cubicBezTo>
                      <a:pt x="157661" y="365208"/>
                      <a:pt x="166543" y="362596"/>
                      <a:pt x="171246" y="368604"/>
                    </a:cubicBezTo>
                    <a:cubicBezTo>
                      <a:pt x="171246" y="368604"/>
                      <a:pt x="189534" y="391595"/>
                      <a:pt x="192408" y="391595"/>
                    </a:cubicBezTo>
                    <a:cubicBezTo>
                      <a:pt x="192408" y="391595"/>
                      <a:pt x="192669" y="391595"/>
                      <a:pt x="192669" y="391595"/>
                    </a:cubicBezTo>
                    <a:cubicBezTo>
                      <a:pt x="192930" y="391595"/>
                      <a:pt x="193453" y="391595"/>
                      <a:pt x="193975" y="391595"/>
                    </a:cubicBezTo>
                    <a:cubicBezTo>
                      <a:pt x="193975" y="391595"/>
                      <a:pt x="193975" y="391595"/>
                      <a:pt x="194237" y="391595"/>
                    </a:cubicBezTo>
                    <a:cubicBezTo>
                      <a:pt x="194498" y="391595"/>
                      <a:pt x="195021" y="391595"/>
                      <a:pt x="195543" y="391595"/>
                    </a:cubicBezTo>
                    <a:cubicBezTo>
                      <a:pt x="195804" y="391595"/>
                      <a:pt x="196065" y="391595"/>
                      <a:pt x="196327" y="391595"/>
                    </a:cubicBezTo>
                    <a:cubicBezTo>
                      <a:pt x="196849" y="391595"/>
                      <a:pt x="197633" y="391595"/>
                      <a:pt x="198155" y="391595"/>
                    </a:cubicBezTo>
                    <a:cubicBezTo>
                      <a:pt x="198939" y="391595"/>
                      <a:pt x="199984" y="391595"/>
                      <a:pt x="201029" y="391595"/>
                    </a:cubicBezTo>
                    <a:lnTo>
                      <a:pt x="201029" y="391595"/>
                    </a:lnTo>
                    <a:cubicBezTo>
                      <a:pt x="201813" y="391595"/>
                      <a:pt x="202597" y="391595"/>
                      <a:pt x="203381" y="391595"/>
                    </a:cubicBezTo>
                    <a:cubicBezTo>
                      <a:pt x="204164" y="391595"/>
                      <a:pt x="204948" y="391595"/>
                      <a:pt x="205471" y="391595"/>
                    </a:cubicBezTo>
                    <a:lnTo>
                      <a:pt x="205471" y="294670"/>
                    </a:lnTo>
                    <a:lnTo>
                      <a:pt x="260334" y="276121"/>
                    </a:lnTo>
                    <a:cubicBezTo>
                      <a:pt x="260334" y="276121"/>
                      <a:pt x="260595" y="275859"/>
                      <a:pt x="260595" y="275859"/>
                    </a:cubicBezTo>
                    <a:cubicBezTo>
                      <a:pt x="262947" y="272463"/>
                      <a:pt x="264775" y="269067"/>
                      <a:pt x="268172" y="266977"/>
                    </a:cubicBezTo>
                    <a:cubicBezTo>
                      <a:pt x="270001" y="265670"/>
                      <a:pt x="271829" y="264625"/>
                      <a:pt x="273658" y="263319"/>
                    </a:cubicBezTo>
                    <a:cubicBezTo>
                      <a:pt x="274964" y="262535"/>
                      <a:pt x="276532" y="261490"/>
                      <a:pt x="277838" y="260968"/>
                    </a:cubicBezTo>
                    <a:cubicBezTo>
                      <a:pt x="280973" y="259400"/>
                      <a:pt x="285153" y="259139"/>
                      <a:pt x="287766" y="256527"/>
                    </a:cubicBezTo>
                    <a:cubicBezTo>
                      <a:pt x="290117" y="254436"/>
                      <a:pt x="290901" y="250779"/>
                      <a:pt x="294036" y="249734"/>
                    </a:cubicBezTo>
                    <a:cubicBezTo>
                      <a:pt x="296387" y="248689"/>
                      <a:pt x="300306" y="247905"/>
                      <a:pt x="302918" y="248166"/>
                    </a:cubicBezTo>
                    <a:cubicBezTo>
                      <a:pt x="306315" y="248689"/>
                      <a:pt x="306837" y="252608"/>
                      <a:pt x="309711" y="253653"/>
                    </a:cubicBezTo>
                    <a:cubicBezTo>
                      <a:pt x="313108" y="254959"/>
                      <a:pt x="315720" y="249473"/>
                      <a:pt x="318855" y="248689"/>
                    </a:cubicBezTo>
                    <a:cubicBezTo>
                      <a:pt x="323035" y="247644"/>
                      <a:pt x="324342" y="252869"/>
                      <a:pt x="323035" y="255743"/>
                    </a:cubicBezTo>
                    <a:cubicBezTo>
                      <a:pt x="321729" y="258878"/>
                      <a:pt x="318071" y="261752"/>
                      <a:pt x="314936" y="263319"/>
                    </a:cubicBezTo>
                    <a:cubicBezTo>
                      <a:pt x="309973" y="266193"/>
                      <a:pt x="308143" y="261752"/>
                      <a:pt x="304225" y="260184"/>
                    </a:cubicBezTo>
                    <a:cubicBezTo>
                      <a:pt x="300567" y="258878"/>
                      <a:pt x="296648" y="259400"/>
                      <a:pt x="293252" y="257571"/>
                    </a:cubicBezTo>
                    <a:cubicBezTo>
                      <a:pt x="292730" y="257571"/>
                      <a:pt x="288549" y="257571"/>
                      <a:pt x="288549" y="258094"/>
                    </a:cubicBezTo>
                    <a:cubicBezTo>
                      <a:pt x="287766" y="261229"/>
                      <a:pt x="286982" y="264103"/>
                      <a:pt x="283324" y="264625"/>
                    </a:cubicBezTo>
                    <a:cubicBezTo>
                      <a:pt x="280189" y="264887"/>
                      <a:pt x="277054" y="264887"/>
                      <a:pt x="275226" y="267760"/>
                    </a:cubicBezTo>
                    <a:cubicBezTo>
                      <a:pt x="273658" y="270373"/>
                      <a:pt x="273658" y="273508"/>
                      <a:pt x="271307" y="276121"/>
                    </a:cubicBezTo>
                    <a:cubicBezTo>
                      <a:pt x="269739" y="277688"/>
                      <a:pt x="267649" y="278733"/>
                      <a:pt x="266082" y="280301"/>
                    </a:cubicBezTo>
                    <a:cubicBezTo>
                      <a:pt x="265820" y="282652"/>
                      <a:pt x="266866" y="284742"/>
                      <a:pt x="271045" y="286571"/>
                    </a:cubicBezTo>
                    <a:cubicBezTo>
                      <a:pt x="279928" y="290751"/>
                      <a:pt x="314152" y="309561"/>
                      <a:pt x="316504" y="314525"/>
                    </a:cubicBezTo>
                    <a:cubicBezTo>
                      <a:pt x="318855" y="319489"/>
                      <a:pt x="328783" y="334903"/>
                      <a:pt x="335053" y="334119"/>
                    </a:cubicBezTo>
                    <a:cubicBezTo>
                      <a:pt x="341323" y="333335"/>
                      <a:pt x="345764" y="330200"/>
                      <a:pt x="355953" y="330984"/>
                    </a:cubicBezTo>
                    <a:cubicBezTo>
                      <a:pt x="366142" y="331768"/>
                      <a:pt x="378944" y="334380"/>
                      <a:pt x="383124" y="333074"/>
                    </a:cubicBezTo>
                    <a:cubicBezTo>
                      <a:pt x="387304" y="331768"/>
                      <a:pt x="397493" y="327065"/>
                      <a:pt x="400889" y="331506"/>
                    </a:cubicBezTo>
                    <a:cubicBezTo>
                      <a:pt x="404285" y="336209"/>
                      <a:pt x="409510" y="342218"/>
                      <a:pt x="414475" y="345875"/>
                    </a:cubicBezTo>
                    <a:cubicBezTo>
                      <a:pt x="419438" y="349272"/>
                      <a:pt x="423357" y="343263"/>
                      <a:pt x="421789" y="350578"/>
                    </a:cubicBezTo>
                    <a:cubicBezTo>
                      <a:pt x="420483" y="357893"/>
                      <a:pt x="421789" y="377487"/>
                      <a:pt x="424141" y="374352"/>
                    </a:cubicBezTo>
                    <a:cubicBezTo>
                      <a:pt x="426492" y="371217"/>
                      <a:pt x="432762" y="371478"/>
                      <a:pt x="434069" y="378271"/>
                    </a:cubicBezTo>
                    <a:cubicBezTo>
                      <a:pt x="435375" y="385063"/>
                      <a:pt x="433807" y="395252"/>
                      <a:pt x="440600" y="394469"/>
                    </a:cubicBezTo>
                    <a:cubicBezTo>
                      <a:pt x="447392" y="393685"/>
                      <a:pt x="467509" y="392379"/>
                      <a:pt x="466202" y="397604"/>
                    </a:cubicBezTo>
                    <a:cubicBezTo>
                      <a:pt x="464635" y="402829"/>
                      <a:pt x="465158" y="409360"/>
                      <a:pt x="469860" y="410144"/>
                    </a:cubicBezTo>
                    <a:cubicBezTo>
                      <a:pt x="474824" y="410928"/>
                      <a:pt x="478482" y="411711"/>
                      <a:pt x="479004" y="405964"/>
                    </a:cubicBezTo>
                    <a:cubicBezTo>
                      <a:pt x="479527" y="400216"/>
                      <a:pt x="477176" y="399171"/>
                      <a:pt x="484229" y="394207"/>
                    </a:cubicBezTo>
                    <a:cubicBezTo>
                      <a:pt x="491283" y="389244"/>
                      <a:pt x="507742" y="376442"/>
                      <a:pt x="514274" y="374091"/>
                    </a:cubicBezTo>
                    <a:cubicBezTo>
                      <a:pt x="520021" y="372001"/>
                      <a:pt x="526291" y="369127"/>
                      <a:pt x="528381" y="365731"/>
                    </a:cubicBezTo>
                    <a:cubicBezTo>
                      <a:pt x="528643" y="365208"/>
                      <a:pt x="528904" y="364947"/>
                      <a:pt x="528904" y="364424"/>
                    </a:cubicBezTo>
                    <a:cubicBezTo>
                      <a:pt x="529949" y="360506"/>
                      <a:pt x="531255" y="355542"/>
                      <a:pt x="538309" y="353974"/>
                    </a:cubicBezTo>
                    <a:cubicBezTo>
                      <a:pt x="545363" y="352407"/>
                      <a:pt x="554768" y="354497"/>
                      <a:pt x="560516" y="356064"/>
                    </a:cubicBezTo>
                    <a:cubicBezTo>
                      <a:pt x="566263" y="357632"/>
                      <a:pt x="586119" y="366253"/>
                      <a:pt x="584029" y="360767"/>
                    </a:cubicBezTo>
                    <a:cubicBezTo>
                      <a:pt x="581938" y="355281"/>
                      <a:pt x="583767" y="348227"/>
                      <a:pt x="586903" y="345614"/>
                    </a:cubicBezTo>
                    <a:cubicBezTo>
                      <a:pt x="590038" y="343002"/>
                      <a:pt x="592650" y="341695"/>
                      <a:pt x="597875" y="342479"/>
                    </a:cubicBezTo>
                    <a:cubicBezTo>
                      <a:pt x="603100" y="343263"/>
                      <a:pt x="616685" y="353974"/>
                      <a:pt x="622172" y="352407"/>
                    </a:cubicBezTo>
                    <a:cubicBezTo>
                      <a:pt x="627658" y="350839"/>
                      <a:pt x="631838" y="349794"/>
                      <a:pt x="634712" y="349533"/>
                    </a:cubicBezTo>
                    <a:cubicBezTo>
                      <a:pt x="637586" y="349272"/>
                      <a:pt x="701855" y="349794"/>
                      <a:pt x="704728" y="352929"/>
                    </a:cubicBezTo>
                    <a:cubicBezTo>
                      <a:pt x="707602" y="356064"/>
                      <a:pt x="713872" y="362334"/>
                      <a:pt x="716485" y="362334"/>
                    </a:cubicBezTo>
                    <a:cubicBezTo>
                      <a:pt x="718313" y="362334"/>
                      <a:pt x="723800" y="363641"/>
                      <a:pt x="726674" y="365469"/>
                    </a:cubicBezTo>
                    <a:cubicBezTo>
                      <a:pt x="726674" y="364947"/>
                      <a:pt x="725106" y="354758"/>
                      <a:pt x="729547" y="352407"/>
                    </a:cubicBezTo>
                    <a:cubicBezTo>
                      <a:pt x="733989" y="350055"/>
                      <a:pt x="737385" y="352145"/>
                      <a:pt x="734772" y="349533"/>
                    </a:cubicBezTo>
                    <a:cubicBezTo>
                      <a:pt x="732160" y="346920"/>
                      <a:pt x="731899" y="348227"/>
                      <a:pt x="735818" y="345353"/>
                    </a:cubicBezTo>
                    <a:cubicBezTo>
                      <a:pt x="739475" y="342479"/>
                      <a:pt x="743916" y="345875"/>
                      <a:pt x="741304" y="340389"/>
                    </a:cubicBezTo>
                    <a:cubicBezTo>
                      <a:pt x="738953" y="334903"/>
                      <a:pt x="731376" y="321317"/>
                      <a:pt x="731115" y="314264"/>
                    </a:cubicBezTo>
                    <a:cubicBezTo>
                      <a:pt x="730854" y="306949"/>
                      <a:pt x="734772" y="299895"/>
                      <a:pt x="729809" y="300156"/>
                    </a:cubicBezTo>
                    <a:cubicBezTo>
                      <a:pt x="724845" y="300417"/>
                      <a:pt x="716746" y="298850"/>
                      <a:pt x="723016" y="295453"/>
                    </a:cubicBezTo>
                    <a:cubicBezTo>
                      <a:pt x="729287" y="292057"/>
                      <a:pt x="755934" y="282913"/>
                      <a:pt x="758025" y="284481"/>
                    </a:cubicBezTo>
                    <a:cubicBezTo>
                      <a:pt x="760114" y="286048"/>
                      <a:pt x="756718" y="291273"/>
                      <a:pt x="765862" y="290490"/>
                    </a:cubicBezTo>
                    <a:cubicBezTo>
                      <a:pt x="775006" y="289706"/>
                      <a:pt x="783888" y="288661"/>
                      <a:pt x="780492" y="284219"/>
                    </a:cubicBezTo>
                    <a:cubicBezTo>
                      <a:pt x="777096" y="280039"/>
                      <a:pt x="770564" y="278994"/>
                      <a:pt x="774222" y="272463"/>
                    </a:cubicBezTo>
                    <a:cubicBezTo>
                      <a:pt x="777880" y="265932"/>
                      <a:pt x="785717" y="249734"/>
                      <a:pt x="785717" y="245031"/>
                    </a:cubicBezTo>
                    <a:cubicBezTo>
                      <a:pt x="785717" y="240590"/>
                      <a:pt x="785717" y="233536"/>
                      <a:pt x="791204" y="234320"/>
                    </a:cubicBezTo>
                    <a:cubicBezTo>
                      <a:pt x="796690" y="235104"/>
                      <a:pt x="807140" y="241374"/>
                      <a:pt x="810536" y="241112"/>
                    </a:cubicBezTo>
                    <a:cubicBezTo>
                      <a:pt x="814194" y="240590"/>
                      <a:pt x="823861" y="239284"/>
                      <a:pt x="827257" y="240590"/>
                    </a:cubicBezTo>
                    <a:cubicBezTo>
                      <a:pt x="830653" y="242158"/>
                      <a:pt x="848418" y="240851"/>
                      <a:pt x="846328" y="228311"/>
                    </a:cubicBezTo>
                    <a:cubicBezTo>
                      <a:pt x="844239" y="215771"/>
                      <a:pt x="844761" y="201402"/>
                      <a:pt x="849986" y="199312"/>
                    </a:cubicBezTo>
                    <a:cubicBezTo>
                      <a:pt x="855211" y="197222"/>
                      <a:pt x="867752" y="203231"/>
                      <a:pt x="869841" y="195132"/>
                    </a:cubicBezTo>
                    <a:cubicBezTo>
                      <a:pt x="871931" y="187033"/>
                      <a:pt x="866445" y="182591"/>
                      <a:pt x="885516" y="180763"/>
                    </a:cubicBezTo>
                    <a:cubicBezTo>
                      <a:pt x="882381" y="180240"/>
                      <a:pt x="879769" y="179195"/>
                      <a:pt x="877156" y="177889"/>
                    </a:cubicBezTo>
                    <a:close/>
                    <a:moveTo>
                      <a:pt x="620343" y="256527"/>
                    </a:moveTo>
                    <a:cubicBezTo>
                      <a:pt x="615379" y="258617"/>
                      <a:pt x="610676" y="261752"/>
                      <a:pt x="606497" y="265409"/>
                    </a:cubicBezTo>
                    <a:cubicBezTo>
                      <a:pt x="604929" y="266977"/>
                      <a:pt x="603100" y="268544"/>
                      <a:pt x="601794" y="270112"/>
                    </a:cubicBezTo>
                    <a:cubicBezTo>
                      <a:pt x="600488" y="271679"/>
                      <a:pt x="599182" y="273247"/>
                      <a:pt x="597875" y="274814"/>
                    </a:cubicBezTo>
                    <a:cubicBezTo>
                      <a:pt x="596569" y="276382"/>
                      <a:pt x="596307" y="277949"/>
                      <a:pt x="595524" y="279517"/>
                    </a:cubicBezTo>
                    <a:cubicBezTo>
                      <a:pt x="594217" y="282913"/>
                      <a:pt x="595001" y="287093"/>
                      <a:pt x="595524" y="290751"/>
                    </a:cubicBezTo>
                    <a:cubicBezTo>
                      <a:pt x="595785" y="291796"/>
                      <a:pt x="596047" y="292841"/>
                      <a:pt x="594740" y="293363"/>
                    </a:cubicBezTo>
                    <a:cubicBezTo>
                      <a:pt x="593173" y="293624"/>
                      <a:pt x="591866" y="292580"/>
                      <a:pt x="590822" y="291534"/>
                    </a:cubicBezTo>
                    <a:cubicBezTo>
                      <a:pt x="587425" y="288661"/>
                      <a:pt x="584551" y="284742"/>
                      <a:pt x="582984" y="280562"/>
                    </a:cubicBezTo>
                    <a:cubicBezTo>
                      <a:pt x="581678" y="277427"/>
                      <a:pt x="581155" y="274030"/>
                      <a:pt x="583245" y="271157"/>
                    </a:cubicBezTo>
                    <a:cubicBezTo>
                      <a:pt x="585335" y="268544"/>
                      <a:pt x="588209" y="266715"/>
                      <a:pt x="590560" y="264364"/>
                    </a:cubicBezTo>
                    <a:cubicBezTo>
                      <a:pt x="596047" y="258617"/>
                      <a:pt x="597614" y="249995"/>
                      <a:pt x="605451" y="246860"/>
                    </a:cubicBezTo>
                    <a:cubicBezTo>
                      <a:pt x="610416" y="244770"/>
                      <a:pt x="616163" y="244770"/>
                      <a:pt x="621388" y="244770"/>
                    </a:cubicBezTo>
                    <a:cubicBezTo>
                      <a:pt x="627136" y="244770"/>
                      <a:pt x="632883" y="245292"/>
                      <a:pt x="638370" y="246338"/>
                    </a:cubicBezTo>
                    <a:cubicBezTo>
                      <a:pt x="642811" y="247121"/>
                      <a:pt x="647252" y="248689"/>
                      <a:pt x="651693" y="249995"/>
                    </a:cubicBezTo>
                    <a:cubicBezTo>
                      <a:pt x="653784" y="250518"/>
                      <a:pt x="655612" y="251040"/>
                      <a:pt x="657702" y="251563"/>
                    </a:cubicBezTo>
                    <a:cubicBezTo>
                      <a:pt x="645162" y="249211"/>
                      <a:pt x="632099" y="251301"/>
                      <a:pt x="620343" y="256527"/>
                    </a:cubicBezTo>
                    <a:close/>
                    <a:moveTo>
                      <a:pt x="702377" y="252869"/>
                    </a:moveTo>
                    <a:cubicBezTo>
                      <a:pt x="699765" y="256265"/>
                      <a:pt x="696107" y="259139"/>
                      <a:pt x="692188" y="260445"/>
                    </a:cubicBezTo>
                    <a:cubicBezTo>
                      <a:pt x="687486" y="261752"/>
                      <a:pt x="682783" y="260445"/>
                      <a:pt x="678342" y="258617"/>
                    </a:cubicBezTo>
                    <a:cubicBezTo>
                      <a:pt x="672333" y="256265"/>
                      <a:pt x="666585" y="253653"/>
                      <a:pt x="660315" y="252085"/>
                    </a:cubicBezTo>
                    <a:cubicBezTo>
                      <a:pt x="659792" y="252085"/>
                      <a:pt x="659270" y="251824"/>
                      <a:pt x="658748" y="251824"/>
                    </a:cubicBezTo>
                    <a:cubicBezTo>
                      <a:pt x="661883" y="252346"/>
                      <a:pt x="664756" y="252608"/>
                      <a:pt x="667892" y="252608"/>
                    </a:cubicBezTo>
                    <a:cubicBezTo>
                      <a:pt x="674945" y="252608"/>
                      <a:pt x="682261" y="251563"/>
                      <a:pt x="689053" y="249734"/>
                    </a:cubicBezTo>
                    <a:cubicBezTo>
                      <a:pt x="691927" y="248950"/>
                      <a:pt x="694800" y="248166"/>
                      <a:pt x="697936" y="247644"/>
                    </a:cubicBezTo>
                    <a:cubicBezTo>
                      <a:pt x="699503" y="247121"/>
                      <a:pt x="701593" y="246599"/>
                      <a:pt x="703161" y="247121"/>
                    </a:cubicBezTo>
                    <a:cubicBezTo>
                      <a:pt x="706296" y="247644"/>
                      <a:pt x="703422" y="251563"/>
                      <a:pt x="702377" y="25286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C74E68E5-B483-121E-D5A0-91B6A70EB91A}"/>
                  </a:ext>
                </a:extLst>
              </p:cNvPr>
              <p:cNvSpPr/>
              <p:nvPr/>
            </p:nvSpPr>
            <p:spPr>
              <a:xfrm>
                <a:off x="5812541" y="3167455"/>
                <a:ext cx="413470" cy="356350"/>
              </a:xfrm>
              <a:custGeom>
                <a:avLst/>
                <a:gdLst>
                  <a:gd name="connsiteX0" fmla="*/ 413462 w 413470"/>
                  <a:gd name="connsiteY0" fmla="*/ 310108 h 356350"/>
                  <a:gd name="connsiteX1" fmla="*/ 405624 w 413470"/>
                  <a:gd name="connsiteY1" fmla="*/ 321865 h 356350"/>
                  <a:gd name="connsiteX2" fmla="*/ 378454 w 413470"/>
                  <a:gd name="connsiteY2" fmla="*/ 356350 h 356350"/>
                  <a:gd name="connsiteX3" fmla="*/ 378454 w 413470"/>
                  <a:gd name="connsiteY3" fmla="*/ 356350 h 356350"/>
                  <a:gd name="connsiteX4" fmla="*/ 376364 w 413470"/>
                  <a:gd name="connsiteY4" fmla="*/ 353477 h 356350"/>
                  <a:gd name="connsiteX5" fmla="*/ 372967 w 413470"/>
                  <a:gd name="connsiteY5" fmla="*/ 352170 h 356350"/>
                  <a:gd name="connsiteX6" fmla="*/ 366175 w 413470"/>
                  <a:gd name="connsiteY6" fmla="*/ 355306 h 356350"/>
                  <a:gd name="connsiteX7" fmla="*/ 357815 w 413470"/>
                  <a:gd name="connsiteY7" fmla="*/ 352432 h 356350"/>
                  <a:gd name="connsiteX8" fmla="*/ 354941 w 413470"/>
                  <a:gd name="connsiteY8" fmla="*/ 350080 h 356350"/>
                  <a:gd name="connsiteX9" fmla="*/ 351284 w 413470"/>
                  <a:gd name="connsiteY9" fmla="*/ 349035 h 356350"/>
                  <a:gd name="connsiteX10" fmla="*/ 343969 w 413470"/>
                  <a:gd name="connsiteY10" fmla="*/ 349035 h 356350"/>
                  <a:gd name="connsiteX11" fmla="*/ 326987 w 413470"/>
                  <a:gd name="connsiteY11" fmla="*/ 348774 h 356350"/>
                  <a:gd name="connsiteX12" fmla="*/ 322023 w 413470"/>
                  <a:gd name="connsiteY12" fmla="*/ 349558 h 356350"/>
                  <a:gd name="connsiteX13" fmla="*/ 317843 w 413470"/>
                  <a:gd name="connsiteY13" fmla="*/ 346945 h 356350"/>
                  <a:gd name="connsiteX14" fmla="*/ 310789 w 413470"/>
                  <a:gd name="connsiteY14" fmla="*/ 343549 h 356350"/>
                  <a:gd name="connsiteX15" fmla="*/ 295114 w 413470"/>
                  <a:gd name="connsiteY15" fmla="*/ 344333 h 356350"/>
                  <a:gd name="connsiteX16" fmla="*/ 284402 w 413470"/>
                  <a:gd name="connsiteY16" fmla="*/ 339630 h 356350"/>
                  <a:gd name="connsiteX17" fmla="*/ 281528 w 413470"/>
                  <a:gd name="connsiteY17" fmla="*/ 325523 h 356350"/>
                  <a:gd name="connsiteX18" fmla="*/ 277349 w 413470"/>
                  <a:gd name="connsiteY18" fmla="*/ 310892 h 356350"/>
                  <a:gd name="connsiteX19" fmla="*/ 270817 w 413470"/>
                  <a:gd name="connsiteY19" fmla="*/ 309064 h 356350"/>
                  <a:gd name="connsiteX20" fmla="*/ 262980 w 413470"/>
                  <a:gd name="connsiteY20" fmla="*/ 308280 h 356350"/>
                  <a:gd name="connsiteX21" fmla="*/ 248871 w 413470"/>
                  <a:gd name="connsiteY21" fmla="*/ 312199 h 356350"/>
                  <a:gd name="connsiteX22" fmla="*/ 236070 w 413470"/>
                  <a:gd name="connsiteY22" fmla="*/ 318730 h 356350"/>
                  <a:gd name="connsiteX23" fmla="*/ 222746 w 413470"/>
                  <a:gd name="connsiteY23" fmla="*/ 323171 h 356350"/>
                  <a:gd name="connsiteX24" fmla="*/ 209683 w 413470"/>
                  <a:gd name="connsiteY24" fmla="*/ 317946 h 356350"/>
                  <a:gd name="connsiteX25" fmla="*/ 195837 w 413470"/>
                  <a:gd name="connsiteY25" fmla="*/ 311676 h 356350"/>
                  <a:gd name="connsiteX26" fmla="*/ 183035 w 413470"/>
                  <a:gd name="connsiteY26" fmla="*/ 300965 h 356350"/>
                  <a:gd name="connsiteX27" fmla="*/ 173108 w 413470"/>
                  <a:gd name="connsiteY27" fmla="*/ 293911 h 356350"/>
                  <a:gd name="connsiteX28" fmla="*/ 160829 w 413470"/>
                  <a:gd name="connsiteY28" fmla="*/ 289992 h 356350"/>
                  <a:gd name="connsiteX29" fmla="*/ 151946 w 413470"/>
                  <a:gd name="connsiteY29" fmla="*/ 280848 h 356350"/>
                  <a:gd name="connsiteX30" fmla="*/ 147244 w 413470"/>
                  <a:gd name="connsiteY30" fmla="*/ 269092 h 356350"/>
                  <a:gd name="connsiteX31" fmla="*/ 142019 w 413470"/>
                  <a:gd name="connsiteY31" fmla="*/ 259686 h 356350"/>
                  <a:gd name="connsiteX32" fmla="*/ 134703 w 413470"/>
                  <a:gd name="connsiteY32" fmla="*/ 249236 h 356350"/>
                  <a:gd name="connsiteX33" fmla="*/ 126866 w 413470"/>
                  <a:gd name="connsiteY33" fmla="*/ 241137 h 356350"/>
                  <a:gd name="connsiteX34" fmla="*/ 122424 w 413470"/>
                  <a:gd name="connsiteY34" fmla="*/ 241137 h 356350"/>
                  <a:gd name="connsiteX35" fmla="*/ 115371 w 413470"/>
                  <a:gd name="connsiteY35" fmla="*/ 237741 h 356350"/>
                  <a:gd name="connsiteX36" fmla="*/ 107794 w 413470"/>
                  <a:gd name="connsiteY36" fmla="*/ 233039 h 356350"/>
                  <a:gd name="connsiteX37" fmla="*/ 101524 w 413470"/>
                  <a:gd name="connsiteY37" fmla="*/ 240876 h 356350"/>
                  <a:gd name="connsiteX38" fmla="*/ 97083 w 413470"/>
                  <a:gd name="connsiteY38" fmla="*/ 243750 h 356350"/>
                  <a:gd name="connsiteX39" fmla="*/ 84542 w 413470"/>
                  <a:gd name="connsiteY39" fmla="*/ 227291 h 356350"/>
                  <a:gd name="connsiteX40" fmla="*/ 82452 w 413470"/>
                  <a:gd name="connsiteY40" fmla="*/ 217625 h 356350"/>
                  <a:gd name="connsiteX41" fmla="*/ 76966 w 413470"/>
                  <a:gd name="connsiteY41" fmla="*/ 213967 h 356350"/>
                  <a:gd name="connsiteX42" fmla="*/ 78534 w 413470"/>
                  <a:gd name="connsiteY42" fmla="*/ 193850 h 356350"/>
                  <a:gd name="connsiteX43" fmla="*/ 48489 w 413470"/>
                  <a:gd name="connsiteY43" fmla="*/ 170860 h 356350"/>
                  <a:gd name="connsiteX44" fmla="*/ 41697 w 413470"/>
                  <a:gd name="connsiteY44" fmla="*/ 167464 h 356350"/>
                  <a:gd name="connsiteX45" fmla="*/ 37255 w 413470"/>
                  <a:gd name="connsiteY45" fmla="*/ 154924 h 356350"/>
                  <a:gd name="connsiteX46" fmla="*/ 28373 w 413470"/>
                  <a:gd name="connsiteY46" fmla="*/ 143951 h 356350"/>
                  <a:gd name="connsiteX47" fmla="*/ 31508 w 413470"/>
                  <a:gd name="connsiteY47" fmla="*/ 136375 h 356350"/>
                  <a:gd name="connsiteX48" fmla="*/ 30463 w 413470"/>
                  <a:gd name="connsiteY48" fmla="*/ 131411 h 356350"/>
                  <a:gd name="connsiteX49" fmla="*/ 35165 w 413470"/>
                  <a:gd name="connsiteY49" fmla="*/ 125924 h 356350"/>
                  <a:gd name="connsiteX50" fmla="*/ 39084 w 413470"/>
                  <a:gd name="connsiteY50" fmla="*/ 120699 h 356350"/>
                  <a:gd name="connsiteX51" fmla="*/ 44309 w 413470"/>
                  <a:gd name="connsiteY51" fmla="*/ 113907 h 356350"/>
                  <a:gd name="connsiteX52" fmla="*/ 42219 w 413470"/>
                  <a:gd name="connsiteY52" fmla="*/ 107114 h 356350"/>
                  <a:gd name="connsiteX53" fmla="*/ 40913 w 413470"/>
                  <a:gd name="connsiteY53" fmla="*/ 100583 h 356350"/>
                  <a:gd name="connsiteX54" fmla="*/ 28373 w 413470"/>
                  <a:gd name="connsiteY54" fmla="*/ 96141 h 356350"/>
                  <a:gd name="connsiteX55" fmla="*/ 22364 w 413470"/>
                  <a:gd name="connsiteY55" fmla="*/ 83601 h 356350"/>
                  <a:gd name="connsiteX56" fmla="*/ 18184 w 413470"/>
                  <a:gd name="connsiteY56" fmla="*/ 78899 h 356350"/>
                  <a:gd name="connsiteX57" fmla="*/ 15049 w 413470"/>
                  <a:gd name="connsiteY57" fmla="*/ 72106 h 356350"/>
                  <a:gd name="connsiteX58" fmla="*/ 4337 w 413470"/>
                  <a:gd name="connsiteY58" fmla="*/ 50683 h 356350"/>
                  <a:gd name="connsiteX59" fmla="*/ 7211 w 413470"/>
                  <a:gd name="connsiteY59" fmla="*/ 39972 h 356350"/>
                  <a:gd name="connsiteX60" fmla="*/ 6166 w 413470"/>
                  <a:gd name="connsiteY60" fmla="*/ 28215 h 356350"/>
                  <a:gd name="connsiteX61" fmla="*/ 157 w 413470"/>
                  <a:gd name="connsiteY61" fmla="*/ 15675 h 356350"/>
                  <a:gd name="connsiteX62" fmla="*/ 5382 w 413470"/>
                  <a:gd name="connsiteY62" fmla="*/ 11495 h 356350"/>
                  <a:gd name="connsiteX63" fmla="*/ 8779 w 413470"/>
                  <a:gd name="connsiteY63" fmla="*/ 0 h 356350"/>
                  <a:gd name="connsiteX64" fmla="*/ 10869 w 413470"/>
                  <a:gd name="connsiteY64" fmla="*/ 2351 h 356350"/>
                  <a:gd name="connsiteX65" fmla="*/ 26544 w 413470"/>
                  <a:gd name="connsiteY65" fmla="*/ 20639 h 356350"/>
                  <a:gd name="connsiteX66" fmla="*/ 44832 w 413470"/>
                  <a:gd name="connsiteY66" fmla="*/ 25603 h 356350"/>
                  <a:gd name="connsiteX67" fmla="*/ 47444 w 413470"/>
                  <a:gd name="connsiteY67" fmla="*/ 25603 h 356350"/>
                  <a:gd name="connsiteX68" fmla="*/ 53714 w 413470"/>
                  <a:gd name="connsiteY68" fmla="*/ 23252 h 356350"/>
                  <a:gd name="connsiteX69" fmla="*/ 53714 w 413470"/>
                  <a:gd name="connsiteY69" fmla="*/ 23252 h 356350"/>
                  <a:gd name="connsiteX70" fmla="*/ 79317 w 413470"/>
                  <a:gd name="connsiteY70" fmla="*/ 4441 h 356350"/>
                  <a:gd name="connsiteX71" fmla="*/ 90029 w 413470"/>
                  <a:gd name="connsiteY71" fmla="*/ 11495 h 356350"/>
                  <a:gd name="connsiteX72" fmla="*/ 88200 w 413470"/>
                  <a:gd name="connsiteY72" fmla="*/ 16982 h 356350"/>
                  <a:gd name="connsiteX73" fmla="*/ 90290 w 413470"/>
                  <a:gd name="connsiteY73" fmla="*/ 20116 h 356350"/>
                  <a:gd name="connsiteX74" fmla="*/ 85588 w 413470"/>
                  <a:gd name="connsiteY74" fmla="*/ 24819 h 356350"/>
                  <a:gd name="connsiteX75" fmla="*/ 91074 w 413470"/>
                  <a:gd name="connsiteY75" fmla="*/ 31873 h 356350"/>
                  <a:gd name="connsiteX76" fmla="*/ 103092 w 413470"/>
                  <a:gd name="connsiteY76" fmla="*/ 37098 h 356350"/>
                  <a:gd name="connsiteX77" fmla="*/ 107272 w 413470"/>
                  <a:gd name="connsiteY77" fmla="*/ 56692 h 356350"/>
                  <a:gd name="connsiteX78" fmla="*/ 113281 w 413470"/>
                  <a:gd name="connsiteY78" fmla="*/ 58260 h 356350"/>
                  <a:gd name="connsiteX79" fmla="*/ 127127 w 413470"/>
                  <a:gd name="connsiteY79" fmla="*/ 64268 h 356350"/>
                  <a:gd name="connsiteX80" fmla="*/ 141757 w 413470"/>
                  <a:gd name="connsiteY80" fmla="*/ 74457 h 356350"/>
                  <a:gd name="connsiteX81" fmla="*/ 150640 w 413470"/>
                  <a:gd name="connsiteY81" fmla="*/ 78899 h 356350"/>
                  <a:gd name="connsiteX82" fmla="*/ 166838 w 413470"/>
                  <a:gd name="connsiteY82" fmla="*/ 81772 h 356350"/>
                  <a:gd name="connsiteX83" fmla="*/ 183819 w 413470"/>
                  <a:gd name="connsiteY83" fmla="*/ 78899 h 356350"/>
                  <a:gd name="connsiteX84" fmla="*/ 203413 w 413470"/>
                  <a:gd name="connsiteY84" fmla="*/ 76025 h 356350"/>
                  <a:gd name="connsiteX85" fmla="*/ 213864 w 413470"/>
                  <a:gd name="connsiteY85" fmla="*/ 66881 h 356350"/>
                  <a:gd name="connsiteX86" fmla="*/ 213864 w 413470"/>
                  <a:gd name="connsiteY86" fmla="*/ 64791 h 356350"/>
                  <a:gd name="connsiteX87" fmla="*/ 242340 w 413470"/>
                  <a:gd name="connsiteY87" fmla="*/ 46764 h 356350"/>
                  <a:gd name="connsiteX88" fmla="*/ 259583 w 413470"/>
                  <a:gd name="connsiteY88" fmla="*/ 45719 h 356350"/>
                  <a:gd name="connsiteX89" fmla="*/ 264808 w 413470"/>
                  <a:gd name="connsiteY89" fmla="*/ 41801 h 356350"/>
                  <a:gd name="connsiteX90" fmla="*/ 279177 w 413470"/>
                  <a:gd name="connsiteY90" fmla="*/ 40756 h 356350"/>
                  <a:gd name="connsiteX91" fmla="*/ 286493 w 413470"/>
                  <a:gd name="connsiteY91" fmla="*/ 47548 h 356350"/>
                  <a:gd name="connsiteX92" fmla="*/ 295375 w 413470"/>
                  <a:gd name="connsiteY92" fmla="*/ 49638 h 356350"/>
                  <a:gd name="connsiteX93" fmla="*/ 303213 w 413470"/>
                  <a:gd name="connsiteY93" fmla="*/ 55125 h 356350"/>
                  <a:gd name="connsiteX94" fmla="*/ 322546 w 413470"/>
                  <a:gd name="connsiteY94" fmla="*/ 56431 h 356350"/>
                  <a:gd name="connsiteX95" fmla="*/ 332996 w 413470"/>
                  <a:gd name="connsiteY95" fmla="*/ 67665 h 356350"/>
                  <a:gd name="connsiteX96" fmla="*/ 341356 w 413470"/>
                  <a:gd name="connsiteY96" fmla="*/ 70539 h 356350"/>
                  <a:gd name="connsiteX97" fmla="*/ 348932 w 413470"/>
                  <a:gd name="connsiteY97" fmla="*/ 78637 h 356350"/>
                  <a:gd name="connsiteX98" fmla="*/ 365130 w 413470"/>
                  <a:gd name="connsiteY98" fmla="*/ 80205 h 356350"/>
                  <a:gd name="connsiteX99" fmla="*/ 369833 w 413470"/>
                  <a:gd name="connsiteY99" fmla="*/ 105285 h 356350"/>
                  <a:gd name="connsiteX100" fmla="*/ 370094 w 413470"/>
                  <a:gd name="connsiteY100" fmla="*/ 106592 h 356350"/>
                  <a:gd name="connsiteX101" fmla="*/ 366698 w 413470"/>
                  <a:gd name="connsiteY101" fmla="*/ 123051 h 356350"/>
                  <a:gd name="connsiteX102" fmla="*/ 358338 w 413470"/>
                  <a:gd name="connsiteY102" fmla="*/ 133762 h 356350"/>
                  <a:gd name="connsiteX103" fmla="*/ 360689 w 413470"/>
                  <a:gd name="connsiteY103" fmla="*/ 138203 h 356350"/>
                  <a:gd name="connsiteX104" fmla="*/ 353896 w 413470"/>
                  <a:gd name="connsiteY104" fmla="*/ 146302 h 356350"/>
                  <a:gd name="connsiteX105" fmla="*/ 358076 w 413470"/>
                  <a:gd name="connsiteY105" fmla="*/ 155707 h 356350"/>
                  <a:gd name="connsiteX106" fmla="*/ 360166 w 413470"/>
                  <a:gd name="connsiteY106" fmla="*/ 160410 h 356350"/>
                  <a:gd name="connsiteX107" fmla="*/ 357292 w 413470"/>
                  <a:gd name="connsiteY107" fmla="*/ 169031 h 356350"/>
                  <a:gd name="connsiteX108" fmla="*/ 362256 w 413470"/>
                  <a:gd name="connsiteY108" fmla="*/ 191499 h 356350"/>
                  <a:gd name="connsiteX109" fmla="*/ 366436 w 413470"/>
                  <a:gd name="connsiteY109" fmla="*/ 207436 h 356350"/>
                  <a:gd name="connsiteX110" fmla="*/ 380805 w 413470"/>
                  <a:gd name="connsiteY110" fmla="*/ 211616 h 356350"/>
                  <a:gd name="connsiteX111" fmla="*/ 379760 w 413470"/>
                  <a:gd name="connsiteY111" fmla="*/ 225462 h 356350"/>
                  <a:gd name="connsiteX112" fmla="*/ 364607 w 413470"/>
                  <a:gd name="connsiteY112" fmla="*/ 246624 h 356350"/>
                  <a:gd name="connsiteX113" fmla="*/ 365653 w 413470"/>
                  <a:gd name="connsiteY113" fmla="*/ 248975 h 356350"/>
                  <a:gd name="connsiteX114" fmla="*/ 391517 w 413470"/>
                  <a:gd name="connsiteY114" fmla="*/ 279281 h 356350"/>
                  <a:gd name="connsiteX115" fmla="*/ 404057 w 413470"/>
                  <a:gd name="connsiteY115" fmla="*/ 287641 h 356350"/>
                  <a:gd name="connsiteX116" fmla="*/ 405624 w 413470"/>
                  <a:gd name="connsiteY116" fmla="*/ 305406 h 356350"/>
                  <a:gd name="connsiteX117" fmla="*/ 413462 w 413470"/>
                  <a:gd name="connsiteY117" fmla="*/ 310108 h 356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413470" h="356350">
                    <a:moveTo>
                      <a:pt x="413462" y="310108"/>
                    </a:moveTo>
                    <a:cubicBezTo>
                      <a:pt x="413201" y="314550"/>
                      <a:pt x="412940" y="321081"/>
                      <a:pt x="405624" y="321865"/>
                    </a:cubicBezTo>
                    <a:cubicBezTo>
                      <a:pt x="398832" y="322649"/>
                      <a:pt x="380805" y="317685"/>
                      <a:pt x="378454" y="356350"/>
                    </a:cubicBezTo>
                    <a:lnTo>
                      <a:pt x="378454" y="356350"/>
                    </a:lnTo>
                    <a:cubicBezTo>
                      <a:pt x="377670" y="355306"/>
                      <a:pt x="377670" y="354260"/>
                      <a:pt x="376364" y="353477"/>
                    </a:cubicBezTo>
                    <a:cubicBezTo>
                      <a:pt x="375319" y="352693"/>
                      <a:pt x="374013" y="352170"/>
                      <a:pt x="372967" y="352170"/>
                    </a:cubicBezTo>
                    <a:cubicBezTo>
                      <a:pt x="370355" y="352170"/>
                      <a:pt x="368526" y="354522"/>
                      <a:pt x="366175" y="355306"/>
                    </a:cubicBezTo>
                    <a:cubicBezTo>
                      <a:pt x="363040" y="356089"/>
                      <a:pt x="359905" y="354260"/>
                      <a:pt x="357815" y="352432"/>
                    </a:cubicBezTo>
                    <a:cubicBezTo>
                      <a:pt x="356770" y="351648"/>
                      <a:pt x="356247" y="350603"/>
                      <a:pt x="354941" y="350080"/>
                    </a:cubicBezTo>
                    <a:cubicBezTo>
                      <a:pt x="353896" y="349558"/>
                      <a:pt x="352590" y="349297"/>
                      <a:pt x="351284" y="349035"/>
                    </a:cubicBezTo>
                    <a:cubicBezTo>
                      <a:pt x="348932" y="348513"/>
                      <a:pt x="346320" y="349035"/>
                      <a:pt x="343969" y="349035"/>
                    </a:cubicBezTo>
                    <a:cubicBezTo>
                      <a:pt x="338221" y="349035"/>
                      <a:pt x="332473" y="347990"/>
                      <a:pt x="326987" y="348774"/>
                    </a:cubicBezTo>
                    <a:cubicBezTo>
                      <a:pt x="325419" y="349035"/>
                      <a:pt x="323591" y="349819"/>
                      <a:pt x="322023" y="349558"/>
                    </a:cubicBezTo>
                    <a:cubicBezTo>
                      <a:pt x="320456" y="349297"/>
                      <a:pt x="319149" y="347729"/>
                      <a:pt x="317843" y="346945"/>
                    </a:cubicBezTo>
                    <a:cubicBezTo>
                      <a:pt x="315753" y="345378"/>
                      <a:pt x="313402" y="344072"/>
                      <a:pt x="310789" y="343549"/>
                    </a:cubicBezTo>
                    <a:cubicBezTo>
                      <a:pt x="305564" y="342504"/>
                      <a:pt x="300339" y="344855"/>
                      <a:pt x="295114" y="344333"/>
                    </a:cubicBezTo>
                    <a:cubicBezTo>
                      <a:pt x="291456" y="344072"/>
                      <a:pt x="286493" y="343027"/>
                      <a:pt x="284402" y="339630"/>
                    </a:cubicBezTo>
                    <a:cubicBezTo>
                      <a:pt x="282051" y="335973"/>
                      <a:pt x="282051" y="329964"/>
                      <a:pt x="281528" y="325523"/>
                    </a:cubicBezTo>
                    <a:cubicBezTo>
                      <a:pt x="281006" y="321343"/>
                      <a:pt x="281528" y="313766"/>
                      <a:pt x="277349" y="310892"/>
                    </a:cubicBezTo>
                    <a:cubicBezTo>
                      <a:pt x="275520" y="309586"/>
                      <a:pt x="272907" y="309586"/>
                      <a:pt x="270817" y="309064"/>
                    </a:cubicBezTo>
                    <a:cubicBezTo>
                      <a:pt x="268205" y="308802"/>
                      <a:pt x="265592" y="308280"/>
                      <a:pt x="262980" y="308280"/>
                    </a:cubicBezTo>
                    <a:cubicBezTo>
                      <a:pt x="257755" y="308018"/>
                      <a:pt x="253574" y="310108"/>
                      <a:pt x="248871" y="312199"/>
                    </a:cubicBezTo>
                    <a:cubicBezTo>
                      <a:pt x="244430" y="314027"/>
                      <a:pt x="240251" y="315856"/>
                      <a:pt x="236070" y="318730"/>
                    </a:cubicBezTo>
                    <a:cubicBezTo>
                      <a:pt x="231890" y="321604"/>
                      <a:pt x="227710" y="323694"/>
                      <a:pt x="222746" y="323171"/>
                    </a:cubicBezTo>
                    <a:cubicBezTo>
                      <a:pt x="218044" y="322649"/>
                      <a:pt x="213864" y="320036"/>
                      <a:pt x="209683" y="317946"/>
                    </a:cubicBezTo>
                    <a:cubicBezTo>
                      <a:pt x="205242" y="315856"/>
                      <a:pt x="200278" y="314289"/>
                      <a:pt x="195837" y="311676"/>
                    </a:cubicBezTo>
                    <a:cubicBezTo>
                      <a:pt x="191135" y="308541"/>
                      <a:pt x="187738" y="304361"/>
                      <a:pt x="183035" y="300965"/>
                    </a:cubicBezTo>
                    <a:cubicBezTo>
                      <a:pt x="179639" y="298613"/>
                      <a:pt x="176504" y="296262"/>
                      <a:pt x="173108" y="293911"/>
                    </a:cubicBezTo>
                    <a:cubicBezTo>
                      <a:pt x="169189" y="291298"/>
                      <a:pt x="165009" y="291560"/>
                      <a:pt x="160829" y="289992"/>
                    </a:cubicBezTo>
                    <a:cubicBezTo>
                      <a:pt x="156649" y="288424"/>
                      <a:pt x="154297" y="284244"/>
                      <a:pt x="151946" y="280848"/>
                    </a:cubicBezTo>
                    <a:cubicBezTo>
                      <a:pt x="149334" y="277191"/>
                      <a:pt x="148288" y="273533"/>
                      <a:pt x="147244" y="269092"/>
                    </a:cubicBezTo>
                    <a:cubicBezTo>
                      <a:pt x="146460" y="265173"/>
                      <a:pt x="144631" y="262822"/>
                      <a:pt x="142019" y="259686"/>
                    </a:cubicBezTo>
                    <a:cubicBezTo>
                      <a:pt x="139406" y="256290"/>
                      <a:pt x="137055" y="252633"/>
                      <a:pt x="134703" y="249236"/>
                    </a:cubicBezTo>
                    <a:cubicBezTo>
                      <a:pt x="132613" y="246363"/>
                      <a:pt x="131046" y="241660"/>
                      <a:pt x="126866" y="241137"/>
                    </a:cubicBezTo>
                    <a:cubicBezTo>
                      <a:pt x="125298" y="240876"/>
                      <a:pt x="123992" y="241660"/>
                      <a:pt x="122424" y="241137"/>
                    </a:cubicBezTo>
                    <a:cubicBezTo>
                      <a:pt x="120073" y="240615"/>
                      <a:pt x="117461" y="239047"/>
                      <a:pt x="115371" y="237741"/>
                    </a:cubicBezTo>
                    <a:cubicBezTo>
                      <a:pt x="112758" y="236174"/>
                      <a:pt x="110406" y="234345"/>
                      <a:pt x="107794" y="233039"/>
                    </a:cubicBezTo>
                    <a:cubicBezTo>
                      <a:pt x="103353" y="230949"/>
                      <a:pt x="103353" y="238525"/>
                      <a:pt x="101524" y="240876"/>
                    </a:cubicBezTo>
                    <a:cubicBezTo>
                      <a:pt x="100218" y="242705"/>
                      <a:pt x="98650" y="243489"/>
                      <a:pt x="97083" y="243750"/>
                    </a:cubicBezTo>
                    <a:cubicBezTo>
                      <a:pt x="97083" y="243750"/>
                      <a:pt x="83236" y="230687"/>
                      <a:pt x="84542" y="227291"/>
                    </a:cubicBezTo>
                    <a:cubicBezTo>
                      <a:pt x="85849" y="223895"/>
                      <a:pt x="85588" y="217625"/>
                      <a:pt x="82452" y="217625"/>
                    </a:cubicBezTo>
                    <a:cubicBezTo>
                      <a:pt x="79317" y="217625"/>
                      <a:pt x="76182" y="217625"/>
                      <a:pt x="76966" y="213967"/>
                    </a:cubicBezTo>
                    <a:cubicBezTo>
                      <a:pt x="77750" y="210310"/>
                      <a:pt x="81669" y="196985"/>
                      <a:pt x="78534" y="193850"/>
                    </a:cubicBezTo>
                    <a:cubicBezTo>
                      <a:pt x="75660" y="190977"/>
                      <a:pt x="52147" y="171383"/>
                      <a:pt x="48489" y="170860"/>
                    </a:cubicBezTo>
                    <a:cubicBezTo>
                      <a:pt x="44832" y="170338"/>
                      <a:pt x="41958" y="170860"/>
                      <a:pt x="41697" y="167464"/>
                    </a:cubicBezTo>
                    <a:cubicBezTo>
                      <a:pt x="41435" y="164329"/>
                      <a:pt x="40129" y="156491"/>
                      <a:pt x="37255" y="154924"/>
                    </a:cubicBezTo>
                    <a:cubicBezTo>
                      <a:pt x="34382" y="153356"/>
                      <a:pt x="26283" y="147609"/>
                      <a:pt x="28373" y="143951"/>
                    </a:cubicBezTo>
                    <a:cubicBezTo>
                      <a:pt x="30463" y="140555"/>
                      <a:pt x="32814" y="137681"/>
                      <a:pt x="31508" y="136375"/>
                    </a:cubicBezTo>
                    <a:cubicBezTo>
                      <a:pt x="30463" y="135068"/>
                      <a:pt x="27589" y="133240"/>
                      <a:pt x="30463" y="131411"/>
                    </a:cubicBezTo>
                    <a:cubicBezTo>
                      <a:pt x="33337" y="129582"/>
                      <a:pt x="34904" y="128537"/>
                      <a:pt x="35165" y="125924"/>
                    </a:cubicBezTo>
                    <a:cubicBezTo>
                      <a:pt x="35426" y="123312"/>
                      <a:pt x="36210" y="122267"/>
                      <a:pt x="39084" y="120699"/>
                    </a:cubicBezTo>
                    <a:cubicBezTo>
                      <a:pt x="41958" y="119132"/>
                      <a:pt x="46138" y="116519"/>
                      <a:pt x="44309" y="113907"/>
                    </a:cubicBezTo>
                    <a:cubicBezTo>
                      <a:pt x="42481" y="111294"/>
                      <a:pt x="42219" y="109988"/>
                      <a:pt x="42219" y="107114"/>
                    </a:cubicBezTo>
                    <a:cubicBezTo>
                      <a:pt x="42219" y="104240"/>
                      <a:pt x="45093" y="100844"/>
                      <a:pt x="40913" y="100583"/>
                    </a:cubicBezTo>
                    <a:cubicBezTo>
                      <a:pt x="36733" y="100321"/>
                      <a:pt x="32030" y="100060"/>
                      <a:pt x="28373" y="96141"/>
                    </a:cubicBezTo>
                    <a:cubicBezTo>
                      <a:pt x="24715" y="92223"/>
                      <a:pt x="24454" y="85169"/>
                      <a:pt x="22364" y="83601"/>
                    </a:cubicBezTo>
                    <a:cubicBezTo>
                      <a:pt x="20274" y="82034"/>
                      <a:pt x="19229" y="82034"/>
                      <a:pt x="18184" y="78899"/>
                    </a:cubicBezTo>
                    <a:cubicBezTo>
                      <a:pt x="17661" y="76809"/>
                      <a:pt x="16616" y="73674"/>
                      <a:pt x="15049" y="72106"/>
                    </a:cubicBezTo>
                    <a:cubicBezTo>
                      <a:pt x="15310" y="63485"/>
                      <a:pt x="7472" y="51989"/>
                      <a:pt x="4337" y="50683"/>
                    </a:cubicBezTo>
                    <a:cubicBezTo>
                      <a:pt x="1202" y="49116"/>
                      <a:pt x="6427" y="41539"/>
                      <a:pt x="7211" y="39972"/>
                    </a:cubicBezTo>
                    <a:cubicBezTo>
                      <a:pt x="7995" y="38666"/>
                      <a:pt x="6166" y="32918"/>
                      <a:pt x="6166" y="28215"/>
                    </a:cubicBezTo>
                    <a:cubicBezTo>
                      <a:pt x="6427" y="23252"/>
                      <a:pt x="1202" y="20116"/>
                      <a:pt x="157" y="15675"/>
                    </a:cubicBezTo>
                    <a:cubicBezTo>
                      <a:pt x="-888" y="11234"/>
                      <a:pt x="3554" y="12279"/>
                      <a:pt x="5382" y="11495"/>
                    </a:cubicBezTo>
                    <a:cubicBezTo>
                      <a:pt x="7472" y="10711"/>
                      <a:pt x="7995" y="4964"/>
                      <a:pt x="8779" y="0"/>
                    </a:cubicBezTo>
                    <a:cubicBezTo>
                      <a:pt x="8779" y="0"/>
                      <a:pt x="9563" y="1045"/>
                      <a:pt x="10869" y="2351"/>
                    </a:cubicBezTo>
                    <a:cubicBezTo>
                      <a:pt x="15049" y="7054"/>
                      <a:pt x="23670" y="17504"/>
                      <a:pt x="26544" y="20639"/>
                    </a:cubicBezTo>
                    <a:cubicBezTo>
                      <a:pt x="29679" y="24297"/>
                      <a:pt x="38562" y="25342"/>
                      <a:pt x="44832" y="25603"/>
                    </a:cubicBezTo>
                    <a:cubicBezTo>
                      <a:pt x="45877" y="25603"/>
                      <a:pt x="46661" y="25603"/>
                      <a:pt x="47444" y="25603"/>
                    </a:cubicBezTo>
                    <a:cubicBezTo>
                      <a:pt x="48751" y="25603"/>
                      <a:pt x="51102" y="24819"/>
                      <a:pt x="53714" y="23252"/>
                    </a:cubicBezTo>
                    <a:cubicBezTo>
                      <a:pt x="53714" y="23252"/>
                      <a:pt x="53714" y="23252"/>
                      <a:pt x="53714" y="23252"/>
                    </a:cubicBezTo>
                    <a:cubicBezTo>
                      <a:pt x="62336" y="18026"/>
                      <a:pt x="75660" y="6270"/>
                      <a:pt x="79317" y="4441"/>
                    </a:cubicBezTo>
                    <a:cubicBezTo>
                      <a:pt x="83759" y="1829"/>
                      <a:pt x="88723" y="10189"/>
                      <a:pt x="90029" y="11495"/>
                    </a:cubicBezTo>
                    <a:cubicBezTo>
                      <a:pt x="91335" y="12540"/>
                      <a:pt x="89768" y="14891"/>
                      <a:pt x="88200" y="16982"/>
                    </a:cubicBezTo>
                    <a:cubicBezTo>
                      <a:pt x="86371" y="18810"/>
                      <a:pt x="88723" y="19072"/>
                      <a:pt x="90290" y="20116"/>
                    </a:cubicBezTo>
                    <a:cubicBezTo>
                      <a:pt x="91858" y="21162"/>
                      <a:pt x="88200" y="23513"/>
                      <a:pt x="85588" y="24819"/>
                    </a:cubicBezTo>
                    <a:cubicBezTo>
                      <a:pt x="82975" y="26125"/>
                      <a:pt x="89506" y="29522"/>
                      <a:pt x="91074" y="31873"/>
                    </a:cubicBezTo>
                    <a:cubicBezTo>
                      <a:pt x="92119" y="33440"/>
                      <a:pt x="99173" y="35792"/>
                      <a:pt x="103092" y="37098"/>
                    </a:cubicBezTo>
                    <a:cubicBezTo>
                      <a:pt x="103614" y="43629"/>
                      <a:pt x="105704" y="50422"/>
                      <a:pt x="107272" y="56692"/>
                    </a:cubicBezTo>
                    <a:cubicBezTo>
                      <a:pt x="108055" y="59827"/>
                      <a:pt x="110929" y="58521"/>
                      <a:pt x="113281" y="58260"/>
                    </a:cubicBezTo>
                    <a:cubicBezTo>
                      <a:pt x="119028" y="57737"/>
                      <a:pt x="122947" y="61395"/>
                      <a:pt x="127127" y="64268"/>
                    </a:cubicBezTo>
                    <a:cubicBezTo>
                      <a:pt x="132091" y="67665"/>
                      <a:pt x="136793" y="71322"/>
                      <a:pt x="141757" y="74457"/>
                    </a:cubicBezTo>
                    <a:cubicBezTo>
                      <a:pt x="144631" y="76286"/>
                      <a:pt x="147505" y="77592"/>
                      <a:pt x="150640" y="78899"/>
                    </a:cubicBezTo>
                    <a:cubicBezTo>
                      <a:pt x="155865" y="80727"/>
                      <a:pt x="161613" y="81511"/>
                      <a:pt x="166838" y="81772"/>
                    </a:cubicBezTo>
                    <a:cubicBezTo>
                      <a:pt x="172847" y="82034"/>
                      <a:pt x="178072" y="80727"/>
                      <a:pt x="183819" y="78899"/>
                    </a:cubicBezTo>
                    <a:cubicBezTo>
                      <a:pt x="190351" y="76809"/>
                      <a:pt x="196621" y="76547"/>
                      <a:pt x="203413" y="76025"/>
                    </a:cubicBezTo>
                    <a:cubicBezTo>
                      <a:pt x="209161" y="75502"/>
                      <a:pt x="213341" y="73151"/>
                      <a:pt x="213864" y="66881"/>
                    </a:cubicBezTo>
                    <a:cubicBezTo>
                      <a:pt x="213864" y="66097"/>
                      <a:pt x="213864" y="65314"/>
                      <a:pt x="213864" y="64791"/>
                    </a:cubicBezTo>
                    <a:cubicBezTo>
                      <a:pt x="230061" y="62178"/>
                      <a:pt x="239989" y="48593"/>
                      <a:pt x="242340" y="46764"/>
                    </a:cubicBezTo>
                    <a:cubicBezTo>
                      <a:pt x="245214" y="44674"/>
                      <a:pt x="256709" y="45719"/>
                      <a:pt x="259583" y="45719"/>
                    </a:cubicBezTo>
                    <a:cubicBezTo>
                      <a:pt x="262457" y="45719"/>
                      <a:pt x="262457" y="42846"/>
                      <a:pt x="264808" y="41801"/>
                    </a:cubicBezTo>
                    <a:cubicBezTo>
                      <a:pt x="267159" y="40756"/>
                      <a:pt x="276042" y="41278"/>
                      <a:pt x="279177" y="40756"/>
                    </a:cubicBezTo>
                    <a:cubicBezTo>
                      <a:pt x="282312" y="40494"/>
                      <a:pt x="284925" y="43629"/>
                      <a:pt x="286493" y="47548"/>
                    </a:cubicBezTo>
                    <a:cubicBezTo>
                      <a:pt x="288060" y="51206"/>
                      <a:pt x="292502" y="49638"/>
                      <a:pt x="295375" y="49638"/>
                    </a:cubicBezTo>
                    <a:cubicBezTo>
                      <a:pt x="298249" y="49638"/>
                      <a:pt x="300600" y="51989"/>
                      <a:pt x="303213" y="55125"/>
                    </a:cubicBezTo>
                    <a:cubicBezTo>
                      <a:pt x="305825" y="58260"/>
                      <a:pt x="316798" y="56431"/>
                      <a:pt x="322546" y="56431"/>
                    </a:cubicBezTo>
                    <a:cubicBezTo>
                      <a:pt x="328293" y="56431"/>
                      <a:pt x="332212" y="64268"/>
                      <a:pt x="332996" y="67665"/>
                    </a:cubicBezTo>
                    <a:cubicBezTo>
                      <a:pt x="333779" y="71061"/>
                      <a:pt x="337960" y="70539"/>
                      <a:pt x="341356" y="70539"/>
                    </a:cubicBezTo>
                    <a:cubicBezTo>
                      <a:pt x="344752" y="70539"/>
                      <a:pt x="346320" y="74719"/>
                      <a:pt x="348932" y="78637"/>
                    </a:cubicBezTo>
                    <a:cubicBezTo>
                      <a:pt x="351284" y="82295"/>
                      <a:pt x="360428" y="80466"/>
                      <a:pt x="365130" y="80205"/>
                    </a:cubicBezTo>
                    <a:cubicBezTo>
                      <a:pt x="369833" y="79682"/>
                      <a:pt x="369833" y="100583"/>
                      <a:pt x="369833" y="105285"/>
                    </a:cubicBezTo>
                    <a:cubicBezTo>
                      <a:pt x="369833" y="105808"/>
                      <a:pt x="369833" y="106330"/>
                      <a:pt x="370094" y="106592"/>
                    </a:cubicBezTo>
                    <a:cubicBezTo>
                      <a:pt x="370094" y="106592"/>
                      <a:pt x="369310" y="119393"/>
                      <a:pt x="366698" y="123051"/>
                    </a:cubicBezTo>
                    <a:cubicBezTo>
                      <a:pt x="364085" y="126708"/>
                      <a:pt x="356770" y="132456"/>
                      <a:pt x="358338" y="133762"/>
                    </a:cubicBezTo>
                    <a:cubicBezTo>
                      <a:pt x="359905" y="135068"/>
                      <a:pt x="364085" y="136636"/>
                      <a:pt x="360689" y="138203"/>
                    </a:cubicBezTo>
                    <a:cubicBezTo>
                      <a:pt x="357031" y="139771"/>
                      <a:pt x="353373" y="143167"/>
                      <a:pt x="353896" y="146302"/>
                    </a:cubicBezTo>
                    <a:cubicBezTo>
                      <a:pt x="354157" y="149437"/>
                      <a:pt x="354157" y="155707"/>
                      <a:pt x="358076" y="155707"/>
                    </a:cubicBezTo>
                    <a:cubicBezTo>
                      <a:pt x="361995" y="155707"/>
                      <a:pt x="363563" y="157797"/>
                      <a:pt x="360166" y="160410"/>
                    </a:cubicBezTo>
                    <a:cubicBezTo>
                      <a:pt x="356509" y="163022"/>
                      <a:pt x="354680" y="161978"/>
                      <a:pt x="357292" y="169031"/>
                    </a:cubicBezTo>
                    <a:cubicBezTo>
                      <a:pt x="359905" y="176347"/>
                      <a:pt x="362256" y="185752"/>
                      <a:pt x="362256" y="191499"/>
                    </a:cubicBezTo>
                    <a:cubicBezTo>
                      <a:pt x="361995" y="197247"/>
                      <a:pt x="363040" y="207958"/>
                      <a:pt x="366436" y="207436"/>
                    </a:cubicBezTo>
                    <a:cubicBezTo>
                      <a:pt x="369833" y="206913"/>
                      <a:pt x="379760" y="207436"/>
                      <a:pt x="380805" y="211616"/>
                    </a:cubicBezTo>
                    <a:cubicBezTo>
                      <a:pt x="381851" y="215796"/>
                      <a:pt x="385769" y="220237"/>
                      <a:pt x="379760" y="225462"/>
                    </a:cubicBezTo>
                    <a:cubicBezTo>
                      <a:pt x="374274" y="230426"/>
                      <a:pt x="361995" y="237741"/>
                      <a:pt x="364607" y="246624"/>
                    </a:cubicBezTo>
                    <a:cubicBezTo>
                      <a:pt x="364869" y="247407"/>
                      <a:pt x="365130" y="248191"/>
                      <a:pt x="365653" y="248975"/>
                    </a:cubicBezTo>
                    <a:cubicBezTo>
                      <a:pt x="371661" y="258903"/>
                      <a:pt x="384202" y="276145"/>
                      <a:pt x="391517" y="279281"/>
                    </a:cubicBezTo>
                    <a:cubicBezTo>
                      <a:pt x="398832" y="282416"/>
                      <a:pt x="404057" y="278497"/>
                      <a:pt x="404057" y="287641"/>
                    </a:cubicBezTo>
                    <a:cubicBezTo>
                      <a:pt x="404057" y="296785"/>
                      <a:pt x="401705" y="304883"/>
                      <a:pt x="405624" y="305406"/>
                    </a:cubicBezTo>
                    <a:cubicBezTo>
                      <a:pt x="408237" y="306712"/>
                      <a:pt x="413723" y="305667"/>
                      <a:pt x="413462" y="31010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51594C6D-EDC4-7E7E-92E6-72F18A2E8F57}"/>
                  </a:ext>
                </a:extLst>
              </p:cNvPr>
              <p:cNvSpPr/>
              <p:nvPr/>
            </p:nvSpPr>
            <p:spPr>
              <a:xfrm>
                <a:off x="5723088" y="3072346"/>
                <a:ext cx="145783" cy="63845"/>
              </a:xfrm>
              <a:custGeom>
                <a:avLst/>
                <a:gdLst>
                  <a:gd name="connsiteX0" fmla="*/ 130627 w 145783"/>
                  <a:gd name="connsiteY0" fmla="*/ 62453 h 63845"/>
                  <a:gd name="connsiteX1" fmla="*/ 119916 w 145783"/>
                  <a:gd name="connsiteY1" fmla="*/ 55921 h 63845"/>
                  <a:gd name="connsiteX2" fmla="*/ 108682 w 145783"/>
                  <a:gd name="connsiteY2" fmla="*/ 58534 h 63845"/>
                  <a:gd name="connsiteX3" fmla="*/ 109204 w 145783"/>
                  <a:gd name="connsiteY3" fmla="*/ 60885 h 63845"/>
                  <a:gd name="connsiteX4" fmla="*/ 75764 w 145783"/>
                  <a:gd name="connsiteY4" fmla="*/ 63498 h 63845"/>
                  <a:gd name="connsiteX5" fmla="*/ 75764 w 145783"/>
                  <a:gd name="connsiteY5" fmla="*/ 63498 h 63845"/>
                  <a:gd name="connsiteX6" fmla="*/ 67404 w 145783"/>
                  <a:gd name="connsiteY6" fmla="*/ 56966 h 63845"/>
                  <a:gd name="connsiteX7" fmla="*/ 65836 w 145783"/>
                  <a:gd name="connsiteY7" fmla="*/ 55921 h 63845"/>
                  <a:gd name="connsiteX8" fmla="*/ 65314 w 145783"/>
                  <a:gd name="connsiteY8" fmla="*/ 55399 h 63845"/>
                  <a:gd name="connsiteX9" fmla="*/ 64269 w 145783"/>
                  <a:gd name="connsiteY9" fmla="*/ 54354 h 63845"/>
                  <a:gd name="connsiteX10" fmla="*/ 63746 w 145783"/>
                  <a:gd name="connsiteY10" fmla="*/ 53831 h 63845"/>
                  <a:gd name="connsiteX11" fmla="*/ 55386 w 145783"/>
                  <a:gd name="connsiteY11" fmla="*/ 54093 h 63845"/>
                  <a:gd name="connsiteX12" fmla="*/ 49900 w 145783"/>
                  <a:gd name="connsiteY12" fmla="*/ 53309 h 63845"/>
                  <a:gd name="connsiteX13" fmla="*/ 33963 w 145783"/>
                  <a:gd name="connsiteY13" fmla="*/ 52786 h 63845"/>
                  <a:gd name="connsiteX14" fmla="*/ 35269 w 145783"/>
                  <a:gd name="connsiteY14" fmla="*/ 47300 h 63845"/>
                  <a:gd name="connsiteX15" fmla="*/ 36314 w 145783"/>
                  <a:gd name="connsiteY15" fmla="*/ 37634 h 63845"/>
                  <a:gd name="connsiteX16" fmla="*/ 33440 w 145783"/>
                  <a:gd name="connsiteY16" fmla="*/ 31102 h 63845"/>
                  <a:gd name="connsiteX17" fmla="*/ 23774 w 145783"/>
                  <a:gd name="connsiteY17" fmla="*/ 15949 h 63845"/>
                  <a:gd name="connsiteX18" fmla="*/ 7315 w 145783"/>
                  <a:gd name="connsiteY18" fmla="*/ 10463 h 63845"/>
                  <a:gd name="connsiteX19" fmla="*/ 0 w 145783"/>
                  <a:gd name="connsiteY19" fmla="*/ 6805 h 63845"/>
                  <a:gd name="connsiteX20" fmla="*/ 5486 w 145783"/>
                  <a:gd name="connsiteY20" fmla="*/ 13 h 63845"/>
                  <a:gd name="connsiteX21" fmla="*/ 19855 w 145783"/>
                  <a:gd name="connsiteY21" fmla="*/ 1580 h 63845"/>
                  <a:gd name="connsiteX22" fmla="*/ 38666 w 145783"/>
                  <a:gd name="connsiteY22" fmla="*/ 8634 h 63845"/>
                  <a:gd name="connsiteX23" fmla="*/ 64530 w 145783"/>
                  <a:gd name="connsiteY23" fmla="*/ 10724 h 63845"/>
                  <a:gd name="connsiteX24" fmla="*/ 81773 w 145783"/>
                  <a:gd name="connsiteY24" fmla="*/ 21174 h 63845"/>
                  <a:gd name="connsiteX25" fmla="*/ 89872 w 145783"/>
                  <a:gd name="connsiteY25" fmla="*/ 25877 h 63845"/>
                  <a:gd name="connsiteX26" fmla="*/ 100322 w 145783"/>
                  <a:gd name="connsiteY26" fmla="*/ 22481 h 63845"/>
                  <a:gd name="connsiteX27" fmla="*/ 113385 w 145783"/>
                  <a:gd name="connsiteY27" fmla="*/ 23265 h 63845"/>
                  <a:gd name="connsiteX28" fmla="*/ 123573 w 145783"/>
                  <a:gd name="connsiteY28" fmla="*/ 28751 h 63845"/>
                  <a:gd name="connsiteX29" fmla="*/ 127754 w 145783"/>
                  <a:gd name="connsiteY29" fmla="*/ 38417 h 63845"/>
                  <a:gd name="connsiteX30" fmla="*/ 139249 w 145783"/>
                  <a:gd name="connsiteY30" fmla="*/ 42597 h 63845"/>
                  <a:gd name="connsiteX31" fmla="*/ 141339 w 145783"/>
                  <a:gd name="connsiteY31" fmla="*/ 55660 h 63845"/>
                  <a:gd name="connsiteX32" fmla="*/ 145780 w 145783"/>
                  <a:gd name="connsiteY32" fmla="*/ 62453 h 63845"/>
                  <a:gd name="connsiteX33" fmla="*/ 130627 w 145783"/>
                  <a:gd name="connsiteY33" fmla="*/ 62453 h 63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145783" h="63845">
                    <a:moveTo>
                      <a:pt x="130627" y="62453"/>
                    </a:moveTo>
                    <a:cubicBezTo>
                      <a:pt x="128276" y="62453"/>
                      <a:pt x="122790" y="56705"/>
                      <a:pt x="119916" y="55921"/>
                    </a:cubicBezTo>
                    <a:cubicBezTo>
                      <a:pt x="117042" y="55137"/>
                      <a:pt x="111033" y="56705"/>
                      <a:pt x="108682" y="58534"/>
                    </a:cubicBezTo>
                    <a:cubicBezTo>
                      <a:pt x="108160" y="59056"/>
                      <a:pt x="108421" y="59840"/>
                      <a:pt x="109204" y="60885"/>
                    </a:cubicBezTo>
                    <a:cubicBezTo>
                      <a:pt x="100060" y="60363"/>
                      <a:pt x="76547" y="63498"/>
                      <a:pt x="75764" y="63498"/>
                    </a:cubicBezTo>
                    <a:cubicBezTo>
                      <a:pt x="75764" y="63498"/>
                      <a:pt x="75764" y="63498"/>
                      <a:pt x="75764" y="63498"/>
                    </a:cubicBezTo>
                    <a:cubicBezTo>
                      <a:pt x="73151" y="61146"/>
                      <a:pt x="70016" y="58795"/>
                      <a:pt x="67404" y="56966"/>
                    </a:cubicBezTo>
                    <a:cubicBezTo>
                      <a:pt x="66881" y="56444"/>
                      <a:pt x="66359" y="56183"/>
                      <a:pt x="65836" y="55921"/>
                    </a:cubicBezTo>
                    <a:cubicBezTo>
                      <a:pt x="65575" y="55660"/>
                      <a:pt x="65314" y="55660"/>
                      <a:pt x="65314" y="55399"/>
                    </a:cubicBezTo>
                    <a:cubicBezTo>
                      <a:pt x="64791" y="55137"/>
                      <a:pt x="64530" y="54615"/>
                      <a:pt x="64269" y="54354"/>
                    </a:cubicBezTo>
                    <a:cubicBezTo>
                      <a:pt x="64007" y="54093"/>
                      <a:pt x="64007" y="54093"/>
                      <a:pt x="63746" y="53831"/>
                    </a:cubicBezTo>
                    <a:cubicBezTo>
                      <a:pt x="60872" y="50174"/>
                      <a:pt x="56431" y="52525"/>
                      <a:pt x="55386" y="54093"/>
                    </a:cubicBezTo>
                    <a:cubicBezTo>
                      <a:pt x="54602" y="55660"/>
                      <a:pt x="50161" y="55137"/>
                      <a:pt x="49900" y="53309"/>
                    </a:cubicBezTo>
                    <a:cubicBezTo>
                      <a:pt x="49638" y="51741"/>
                      <a:pt x="34747" y="52786"/>
                      <a:pt x="33963" y="52786"/>
                    </a:cubicBezTo>
                    <a:cubicBezTo>
                      <a:pt x="34747" y="51219"/>
                      <a:pt x="35269" y="49390"/>
                      <a:pt x="35269" y="47300"/>
                    </a:cubicBezTo>
                    <a:cubicBezTo>
                      <a:pt x="35269" y="44165"/>
                      <a:pt x="36576" y="40768"/>
                      <a:pt x="36314" y="37634"/>
                    </a:cubicBezTo>
                    <a:cubicBezTo>
                      <a:pt x="36053" y="35282"/>
                      <a:pt x="34485" y="33192"/>
                      <a:pt x="33440" y="31102"/>
                    </a:cubicBezTo>
                    <a:cubicBezTo>
                      <a:pt x="31089" y="25616"/>
                      <a:pt x="28738" y="19607"/>
                      <a:pt x="23774" y="15949"/>
                    </a:cubicBezTo>
                    <a:cubicBezTo>
                      <a:pt x="19333" y="12553"/>
                      <a:pt x="12540" y="12292"/>
                      <a:pt x="7315" y="10463"/>
                    </a:cubicBezTo>
                    <a:cubicBezTo>
                      <a:pt x="4441" y="9418"/>
                      <a:pt x="2090" y="8373"/>
                      <a:pt x="0" y="6805"/>
                    </a:cubicBezTo>
                    <a:cubicBezTo>
                      <a:pt x="0" y="6283"/>
                      <a:pt x="784" y="13"/>
                      <a:pt x="5486" y="13"/>
                    </a:cubicBezTo>
                    <a:cubicBezTo>
                      <a:pt x="10450" y="13"/>
                      <a:pt x="16982" y="-248"/>
                      <a:pt x="19855" y="1580"/>
                    </a:cubicBezTo>
                    <a:cubicBezTo>
                      <a:pt x="22729" y="3409"/>
                      <a:pt x="33963" y="8373"/>
                      <a:pt x="38666" y="8634"/>
                    </a:cubicBezTo>
                    <a:cubicBezTo>
                      <a:pt x="43368" y="8896"/>
                      <a:pt x="60872" y="6805"/>
                      <a:pt x="64530" y="10724"/>
                    </a:cubicBezTo>
                    <a:cubicBezTo>
                      <a:pt x="67926" y="14643"/>
                      <a:pt x="81511" y="18823"/>
                      <a:pt x="81773" y="21174"/>
                    </a:cubicBezTo>
                    <a:cubicBezTo>
                      <a:pt x="82034" y="23265"/>
                      <a:pt x="86736" y="27706"/>
                      <a:pt x="89872" y="25877"/>
                    </a:cubicBezTo>
                    <a:cubicBezTo>
                      <a:pt x="93007" y="24048"/>
                      <a:pt x="93529" y="22481"/>
                      <a:pt x="100322" y="22481"/>
                    </a:cubicBezTo>
                    <a:cubicBezTo>
                      <a:pt x="107114" y="22481"/>
                      <a:pt x="111294" y="21697"/>
                      <a:pt x="113385" y="23265"/>
                    </a:cubicBezTo>
                    <a:cubicBezTo>
                      <a:pt x="115474" y="24832"/>
                      <a:pt x="123573" y="26138"/>
                      <a:pt x="123573" y="28751"/>
                    </a:cubicBezTo>
                    <a:cubicBezTo>
                      <a:pt x="123573" y="31363"/>
                      <a:pt x="123835" y="37372"/>
                      <a:pt x="127754" y="38417"/>
                    </a:cubicBezTo>
                    <a:cubicBezTo>
                      <a:pt x="131150" y="39201"/>
                      <a:pt x="135852" y="41814"/>
                      <a:pt x="139249" y="42597"/>
                    </a:cubicBezTo>
                    <a:cubicBezTo>
                      <a:pt x="132456" y="48867"/>
                      <a:pt x="137420" y="53309"/>
                      <a:pt x="141339" y="55660"/>
                    </a:cubicBezTo>
                    <a:cubicBezTo>
                      <a:pt x="144996" y="58011"/>
                      <a:pt x="144735" y="59318"/>
                      <a:pt x="145780" y="62453"/>
                    </a:cubicBezTo>
                    <a:cubicBezTo>
                      <a:pt x="146041" y="65588"/>
                      <a:pt x="132979" y="62453"/>
                      <a:pt x="130627" y="6245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8CF05226-CAF3-CD46-BFE7-B2D6C5D1B633}"/>
                  </a:ext>
                </a:extLst>
              </p:cNvPr>
              <p:cNvSpPr/>
              <p:nvPr/>
            </p:nvSpPr>
            <p:spPr>
              <a:xfrm>
                <a:off x="5697326" y="3231985"/>
                <a:ext cx="212558" cy="199336"/>
              </a:xfrm>
              <a:custGeom>
                <a:avLst/>
                <a:gdLst>
                  <a:gd name="connsiteX0" fmla="*/ 212559 w 212558"/>
                  <a:gd name="connsiteY0" fmla="*/ 179743 h 199336"/>
                  <a:gd name="connsiteX1" fmla="*/ 204199 w 212558"/>
                  <a:gd name="connsiteY1" fmla="*/ 177392 h 199336"/>
                  <a:gd name="connsiteX2" fmla="*/ 202370 w 212558"/>
                  <a:gd name="connsiteY2" fmla="*/ 178437 h 199336"/>
                  <a:gd name="connsiteX3" fmla="*/ 180686 w 212558"/>
                  <a:gd name="connsiteY3" fmla="*/ 178437 h 199336"/>
                  <a:gd name="connsiteX4" fmla="*/ 167623 w 212558"/>
                  <a:gd name="connsiteY4" fmla="*/ 199337 h 199336"/>
                  <a:gd name="connsiteX5" fmla="*/ 135228 w 212558"/>
                  <a:gd name="connsiteY5" fmla="*/ 197247 h 199336"/>
                  <a:gd name="connsiteX6" fmla="*/ 83499 w 212558"/>
                  <a:gd name="connsiteY6" fmla="*/ 161194 h 199336"/>
                  <a:gd name="connsiteX7" fmla="*/ 45095 w 212558"/>
                  <a:gd name="connsiteY7" fmla="*/ 135852 h 199336"/>
                  <a:gd name="connsiteX8" fmla="*/ 10087 w 212558"/>
                  <a:gd name="connsiteY8" fmla="*/ 126708 h 199336"/>
                  <a:gd name="connsiteX9" fmla="*/ 8780 w 212558"/>
                  <a:gd name="connsiteY9" fmla="*/ 126708 h 199336"/>
                  <a:gd name="connsiteX10" fmla="*/ 159 w 212558"/>
                  <a:gd name="connsiteY10" fmla="*/ 102412 h 199336"/>
                  <a:gd name="connsiteX11" fmla="*/ 2249 w 212558"/>
                  <a:gd name="connsiteY11" fmla="*/ 97187 h 199336"/>
                  <a:gd name="connsiteX12" fmla="*/ 2249 w 212558"/>
                  <a:gd name="connsiteY12" fmla="*/ 97187 h 199336"/>
                  <a:gd name="connsiteX13" fmla="*/ 45617 w 212558"/>
                  <a:gd name="connsiteY13" fmla="*/ 70800 h 199336"/>
                  <a:gd name="connsiteX14" fmla="*/ 53194 w 212558"/>
                  <a:gd name="connsiteY14" fmla="*/ 44413 h 199336"/>
                  <a:gd name="connsiteX15" fmla="*/ 53194 w 212558"/>
                  <a:gd name="connsiteY15" fmla="*/ 26648 h 199336"/>
                  <a:gd name="connsiteX16" fmla="*/ 63905 w 212558"/>
                  <a:gd name="connsiteY16" fmla="*/ 18027 h 199336"/>
                  <a:gd name="connsiteX17" fmla="*/ 79580 w 212558"/>
                  <a:gd name="connsiteY17" fmla="*/ 4180 h 199336"/>
                  <a:gd name="connsiteX18" fmla="*/ 80103 w 212558"/>
                  <a:gd name="connsiteY18" fmla="*/ 3658 h 199336"/>
                  <a:gd name="connsiteX19" fmla="*/ 80103 w 212558"/>
                  <a:gd name="connsiteY19" fmla="*/ 3658 h 199336"/>
                  <a:gd name="connsiteX20" fmla="*/ 112498 w 212558"/>
                  <a:gd name="connsiteY20" fmla="*/ 1045 h 199336"/>
                  <a:gd name="connsiteX21" fmla="*/ 117985 w 212558"/>
                  <a:gd name="connsiteY21" fmla="*/ 7315 h 199336"/>
                  <a:gd name="connsiteX22" fmla="*/ 127129 w 212558"/>
                  <a:gd name="connsiteY22" fmla="*/ 7315 h 199336"/>
                  <a:gd name="connsiteX23" fmla="*/ 130003 w 212558"/>
                  <a:gd name="connsiteY23" fmla="*/ 8360 h 199336"/>
                  <a:gd name="connsiteX24" fmla="*/ 133138 w 212558"/>
                  <a:gd name="connsiteY24" fmla="*/ 15153 h 199336"/>
                  <a:gd name="connsiteX25" fmla="*/ 137318 w 212558"/>
                  <a:gd name="connsiteY25" fmla="*/ 19855 h 199336"/>
                  <a:gd name="connsiteX26" fmla="*/ 143327 w 212558"/>
                  <a:gd name="connsiteY26" fmla="*/ 32396 h 199336"/>
                  <a:gd name="connsiteX27" fmla="*/ 155867 w 212558"/>
                  <a:gd name="connsiteY27" fmla="*/ 36837 h 199336"/>
                  <a:gd name="connsiteX28" fmla="*/ 157173 w 212558"/>
                  <a:gd name="connsiteY28" fmla="*/ 43368 h 199336"/>
                  <a:gd name="connsiteX29" fmla="*/ 159263 w 212558"/>
                  <a:gd name="connsiteY29" fmla="*/ 50161 h 199336"/>
                  <a:gd name="connsiteX30" fmla="*/ 154038 w 212558"/>
                  <a:gd name="connsiteY30" fmla="*/ 56953 h 199336"/>
                  <a:gd name="connsiteX31" fmla="*/ 150119 w 212558"/>
                  <a:gd name="connsiteY31" fmla="*/ 62179 h 199336"/>
                  <a:gd name="connsiteX32" fmla="*/ 145416 w 212558"/>
                  <a:gd name="connsiteY32" fmla="*/ 67665 h 199336"/>
                  <a:gd name="connsiteX33" fmla="*/ 146462 w 212558"/>
                  <a:gd name="connsiteY33" fmla="*/ 72629 h 199336"/>
                  <a:gd name="connsiteX34" fmla="*/ 143327 w 212558"/>
                  <a:gd name="connsiteY34" fmla="*/ 80205 h 199336"/>
                  <a:gd name="connsiteX35" fmla="*/ 152209 w 212558"/>
                  <a:gd name="connsiteY35" fmla="*/ 91178 h 199336"/>
                  <a:gd name="connsiteX36" fmla="*/ 156651 w 212558"/>
                  <a:gd name="connsiteY36" fmla="*/ 103718 h 199336"/>
                  <a:gd name="connsiteX37" fmla="*/ 163443 w 212558"/>
                  <a:gd name="connsiteY37" fmla="*/ 107114 h 199336"/>
                  <a:gd name="connsiteX38" fmla="*/ 193487 w 212558"/>
                  <a:gd name="connsiteY38" fmla="*/ 130105 h 199336"/>
                  <a:gd name="connsiteX39" fmla="*/ 191920 w 212558"/>
                  <a:gd name="connsiteY39" fmla="*/ 150221 h 199336"/>
                  <a:gd name="connsiteX40" fmla="*/ 197406 w 212558"/>
                  <a:gd name="connsiteY40" fmla="*/ 153879 h 199336"/>
                  <a:gd name="connsiteX41" fmla="*/ 199496 w 212558"/>
                  <a:gd name="connsiteY41" fmla="*/ 163545 h 199336"/>
                  <a:gd name="connsiteX42" fmla="*/ 212559 w 212558"/>
                  <a:gd name="connsiteY42" fmla="*/ 179743 h 199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12558" h="199336">
                    <a:moveTo>
                      <a:pt x="212559" y="179743"/>
                    </a:moveTo>
                    <a:cubicBezTo>
                      <a:pt x="209946" y="180004"/>
                      <a:pt x="206811" y="178698"/>
                      <a:pt x="204199" y="177392"/>
                    </a:cubicBezTo>
                    <a:cubicBezTo>
                      <a:pt x="202892" y="176869"/>
                      <a:pt x="202370" y="176869"/>
                      <a:pt x="202370" y="178437"/>
                    </a:cubicBezTo>
                    <a:cubicBezTo>
                      <a:pt x="202370" y="178437"/>
                      <a:pt x="183037" y="173995"/>
                      <a:pt x="180686" y="178437"/>
                    </a:cubicBezTo>
                    <a:cubicBezTo>
                      <a:pt x="178335" y="182878"/>
                      <a:pt x="167623" y="199337"/>
                      <a:pt x="167623" y="199337"/>
                    </a:cubicBezTo>
                    <a:cubicBezTo>
                      <a:pt x="156651" y="198292"/>
                      <a:pt x="141759" y="197247"/>
                      <a:pt x="135228" y="197247"/>
                    </a:cubicBezTo>
                    <a:cubicBezTo>
                      <a:pt x="125300" y="197247"/>
                      <a:pt x="88724" y="165374"/>
                      <a:pt x="83499" y="161194"/>
                    </a:cubicBezTo>
                    <a:cubicBezTo>
                      <a:pt x="78535" y="156752"/>
                      <a:pt x="51104" y="140293"/>
                      <a:pt x="45095" y="135852"/>
                    </a:cubicBezTo>
                    <a:cubicBezTo>
                      <a:pt x="39086" y="131150"/>
                      <a:pt x="18969" y="127231"/>
                      <a:pt x="10087" y="126708"/>
                    </a:cubicBezTo>
                    <a:cubicBezTo>
                      <a:pt x="9564" y="126708"/>
                      <a:pt x="9303" y="126708"/>
                      <a:pt x="8780" y="126708"/>
                    </a:cubicBezTo>
                    <a:cubicBezTo>
                      <a:pt x="8780" y="126708"/>
                      <a:pt x="3294" y="110249"/>
                      <a:pt x="159" y="102412"/>
                    </a:cubicBezTo>
                    <a:cubicBezTo>
                      <a:pt x="-364" y="100844"/>
                      <a:pt x="420" y="99015"/>
                      <a:pt x="2249" y="97187"/>
                    </a:cubicBezTo>
                    <a:cubicBezTo>
                      <a:pt x="2249" y="97187"/>
                      <a:pt x="2249" y="97187"/>
                      <a:pt x="2249" y="97187"/>
                    </a:cubicBezTo>
                    <a:cubicBezTo>
                      <a:pt x="10348" y="88043"/>
                      <a:pt x="37518" y="75241"/>
                      <a:pt x="45617" y="70800"/>
                    </a:cubicBezTo>
                    <a:cubicBezTo>
                      <a:pt x="55545" y="65313"/>
                      <a:pt x="52410" y="47548"/>
                      <a:pt x="53194" y="44413"/>
                    </a:cubicBezTo>
                    <a:cubicBezTo>
                      <a:pt x="53977" y="41278"/>
                      <a:pt x="53716" y="33963"/>
                      <a:pt x="53194" y="26648"/>
                    </a:cubicBezTo>
                    <a:cubicBezTo>
                      <a:pt x="52933" y="19333"/>
                      <a:pt x="59725" y="18027"/>
                      <a:pt x="63905" y="18027"/>
                    </a:cubicBezTo>
                    <a:cubicBezTo>
                      <a:pt x="68085" y="17765"/>
                      <a:pt x="74616" y="10711"/>
                      <a:pt x="79580" y="4180"/>
                    </a:cubicBezTo>
                    <a:cubicBezTo>
                      <a:pt x="79842" y="3919"/>
                      <a:pt x="79842" y="3658"/>
                      <a:pt x="80103" y="3658"/>
                    </a:cubicBezTo>
                    <a:cubicBezTo>
                      <a:pt x="80103" y="3658"/>
                      <a:pt x="80103" y="3658"/>
                      <a:pt x="80103" y="3658"/>
                    </a:cubicBezTo>
                    <a:cubicBezTo>
                      <a:pt x="85851" y="-2090"/>
                      <a:pt x="108057" y="523"/>
                      <a:pt x="112498" y="1045"/>
                    </a:cubicBezTo>
                    <a:cubicBezTo>
                      <a:pt x="117201" y="1568"/>
                      <a:pt x="117201" y="4703"/>
                      <a:pt x="117985" y="7315"/>
                    </a:cubicBezTo>
                    <a:cubicBezTo>
                      <a:pt x="118769" y="9928"/>
                      <a:pt x="123471" y="7576"/>
                      <a:pt x="127129" y="7315"/>
                    </a:cubicBezTo>
                    <a:cubicBezTo>
                      <a:pt x="128174" y="7315"/>
                      <a:pt x="129219" y="7838"/>
                      <a:pt x="130003" y="8360"/>
                    </a:cubicBezTo>
                    <a:cubicBezTo>
                      <a:pt x="131570" y="9928"/>
                      <a:pt x="132615" y="13063"/>
                      <a:pt x="133138" y="15153"/>
                    </a:cubicBezTo>
                    <a:cubicBezTo>
                      <a:pt x="133921" y="18288"/>
                      <a:pt x="135228" y="18288"/>
                      <a:pt x="137318" y="19855"/>
                    </a:cubicBezTo>
                    <a:cubicBezTo>
                      <a:pt x="139408" y="21423"/>
                      <a:pt x="139669" y="28477"/>
                      <a:pt x="143327" y="32396"/>
                    </a:cubicBezTo>
                    <a:cubicBezTo>
                      <a:pt x="146984" y="36314"/>
                      <a:pt x="151425" y="36576"/>
                      <a:pt x="155867" y="36837"/>
                    </a:cubicBezTo>
                    <a:cubicBezTo>
                      <a:pt x="160047" y="37098"/>
                      <a:pt x="157173" y="40494"/>
                      <a:pt x="157173" y="43368"/>
                    </a:cubicBezTo>
                    <a:cubicBezTo>
                      <a:pt x="157173" y="46242"/>
                      <a:pt x="157434" y="47548"/>
                      <a:pt x="159263" y="50161"/>
                    </a:cubicBezTo>
                    <a:cubicBezTo>
                      <a:pt x="161353" y="52773"/>
                      <a:pt x="157173" y="55386"/>
                      <a:pt x="154038" y="56953"/>
                    </a:cubicBezTo>
                    <a:cubicBezTo>
                      <a:pt x="151164" y="58521"/>
                      <a:pt x="150380" y="59305"/>
                      <a:pt x="150119" y="62179"/>
                    </a:cubicBezTo>
                    <a:cubicBezTo>
                      <a:pt x="150119" y="65052"/>
                      <a:pt x="148290" y="66097"/>
                      <a:pt x="145416" y="67665"/>
                    </a:cubicBezTo>
                    <a:cubicBezTo>
                      <a:pt x="142543" y="69232"/>
                      <a:pt x="145416" y="71322"/>
                      <a:pt x="146462" y="72629"/>
                    </a:cubicBezTo>
                    <a:cubicBezTo>
                      <a:pt x="147507" y="73935"/>
                      <a:pt x="145155" y="76548"/>
                      <a:pt x="143327" y="80205"/>
                    </a:cubicBezTo>
                    <a:cubicBezTo>
                      <a:pt x="141236" y="83601"/>
                      <a:pt x="149597" y="89610"/>
                      <a:pt x="152209" y="91178"/>
                    </a:cubicBezTo>
                    <a:cubicBezTo>
                      <a:pt x="155083" y="92745"/>
                      <a:pt x="156389" y="100583"/>
                      <a:pt x="156651" y="103718"/>
                    </a:cubicBezTo>
                    <a:cubicBezTo>
                      <a:pt x="157173" y="106853"/>
                      <a:pt x="159785" y="106592"/>
                      <a:pt x="163443" y="107114"/>
                    </a:cubicBezTo>
                    <a:cubicBezTo>
                      <a:pt x="167101" y="107637"/>
                      <a:pt x="190352" y="127231"/>
                      <a:pt x="193487" y="130105"/>
                    </a:cubicBezTo>
                    <a:cubicBezTo>
                      <a:pt x="196361" y="132978"/>
                      <a:pt x="192704" y="146564"/>
                      <a:pt x="191920" y="150221"/>
                    </a:cubicBezTo>
                    <a:cubicBezTo>
                      <a:pt x="191136" y="153879"/>
                      <a:pt x="194532" y="153617"/>
                      <a:pt x="197406" y="153879"/>
                    </a:cubicBezTo>
                    <a:cubicBezTo>
                      <a:pt x="200541" y="153879"/>
                      <a:pt x="200541" y="159887"/>
                      <a:pt x="199496" y="163545"/>
                    </a:cubicBezTo>
                    <a:cubicBezTo>
                      <a:pt x="198451" y="167203"/>
                      <a:pt x="212559" y="179743"/>
                      <a:pt x="212559" y="17974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86685BBA-D2F5-C927-79A6-FB96FD041CA3}"/>
                  </a:ext>
                </a:extLst>
              </p:cNvPr>
              <p:cNvSpPr/>
              <p:nvPr/>
            </p:nvSpPr>
            <p:spPr>
              <a:xfrm>
                <a:off x="5628513" y="3235120"/>
                <a:ext cx="149176" cy="119189"/>
              </a:xfrm>
              <a:custGeom>
                <a:avLst/>
                <a:gdLst>
                  <a:gd name="connsiteX0" fmla="*/ 149177 w 149176"/>
                  <a:gd name="connsiteY0" fmla="*/ 0 h 119189"/>
                  <a:gd name="connsiteX1" fmla="*/ 148654 w 149176"/>
                  <a:gd name="connsiteY1" fmla="*/ 523 h 119189"/>
                  <a:gd name="connsiteX2" fmla="*/ 132979 w 149176"/>
                  <a:gd name="connsiteY2" fmla="*/ 14369 h 119189"/>
                  <a:gd name="connsiteX3" fmla="*/ 122267 w 149176"/>
                  <a:gd name="connsiteY3" fmla="*/ 22990 h 119189"/>
                  <a:gd name="connsiteX4" fmla="*/ 122267 w 149176"/>
                  <a:gd name="connsiteY4" fmla="*/ 40756 h 119189"/>
                  <a:gd name="connsiteX5" fmla="*/ 114691 w 149176"/>
                  <a:gd name="connsiteY5" fmla="*/ 67142 h 119189"/>
                  <a:gd name="connsiteX6" fmla="*/ 71323 w 149176"/>
                  <a:gd name="connsiteY6" fmla="*/ 93529 h 119189"/>
                  <a:gd name="connsiteX7" fmla="*/ 71323 w 149176"/>
                  <a:gd name="connsiteY7" fmla="*/ 93529 h 119189"/>
                  <a:gd name="connsiteX8" fmla="*/ 24819 w 149176"/>
                  <a:gd name="connsiteY8" fmla="*/ 119132 h 119189"/>
                  <a:gd name="connsiteX9" fmla="*/ 0 w 149176"/>
                  <a:gd name="connsiteY9" fmla="*/ 106592 h 119189"/>
                  <a:gd name="connsiteX10" fmla="*/ 1045 w 149176"/>
                  <a:gd name="connsiteY10" fmla="*/ 96664 h 119189"/>
                  <a:gd name="connsiteX11" fmla="*/ 1045 w 149176"/>
                  <a:gd name="connsiteY11" fmla="*/ 96664 h 119189"/>
                  <a:gd name="connsiteX12" fmla="*/ 5225 w 149176"/>
                  <a:gd name="connsiteY12" fmla="*/ 90133 h 119189"/>
                  <a:gd name="connsiteX13" fmla="*/ 20900 w 149176"/>
                  <a:gd name="connsiteY13" fmla="*/ 77070 h 119189"/>
                  <a:gd name="connsiteX14" fmla="*/ 19333 w 149176"/>
                  <a:gd name="connsiteY14" fmla="*/ 65836 h 119189"/>
                  <a:gd name="connsiteX15" fmla="*/ 5487 w 149176"/>
                  <a:gd name="connsiteY15" fmla="*/ 65836 h 119189"/>
                  <a:gd name="connsiteX16" fmla="*/ 5225 w 149176"/>
                  <a:gd name="connsiteY16" fmla="*/ 43107 h 119189"/>
                  <a:gd name="connsiteX17" fmla="*/ 4180 w 149176"/>
                  <a:gd name="connsiteY17" fmla="*/ 33179 h 119189"/>
                  <a:gd name="connsiteX18" fmla="*/ 6270 w 149176"/>
                  <a:gd name="connsiteY18" fmla="*/ 26387 h 119189"/>
                  <a:gd name="connsiteX19" fmla="*/ 10450 w 149176"/>
                  <a:gd name="connsiteY19" fmla="*/ 32657 h 119189"/>
                  <a:gd name="connsiteX20" fmla="*/ 20900 w 149176"/>
                  <a:gd name="connsiteY20" fmla="*/ 21684 h 119189"/>
                  <a:gd name="connsiteX21" fmla="*/ 24297 w 149176"/>
                  <a:gd name="connsiteY21" fmla="*/ 8621 h 119189"/>
                  <a:gd name="connsiteX22" fmla="*/ 32918 w 149176"/>
                  <a:gd name="connsiteY22" fmla="*/ 14108 h 119189"/>
                  <a:gd name="connsiteX23" fmla="*/ 57215 w 149176"/>
                  <a:gd name="connsiteY23" fmla="*/ 6793 h 119189"/>
                  <a:gd name="connsiteX24" fmla="*/ 73413 w 149176"/>
                  <a:gd name="connsiteY24" fmla="*/ 12279 h 119189"/>
                  <a:gd name="connsiteX25" fmla="*/ 91701 w 149176"/>
                  <a:gd name="connsiteY25" fmla="*/ 9928 h 119189"/>
                  <a:gd name="connsiteX26" fmla="*/ 111033 w 149176"/>
                  <a:gd name="connsiteY26" fmla="*/ 1568 h 119189"/>
                  <a:gd name="connsiteX27" fmla="*/ 149177 w 149176"/>
                  <a:gd name="connsiteY27" fmla="*/ 0 h 119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49176" h="119189">
                    <a:moveTo>
                      <a:pt x="149177" y="0"/>
                    </a:moveTo>
                    <a:cubicBezTo>
                      <a:pt x="148915" y="261"/>
                      <a:pt x="148915" y="523"/>
                      <a:pt x="148654" y="523"/>
                    </a:cubicBezTo>
                    <a:cubicBezTo>
                      <a:pt x="143952" y="7054"/>
                      <a:pt x="137159" y="14369"/>
                      <a:pt x="132979" y="14369"/>
                    </a:cubicBezTo>
                    <a:cubicBezTo>
                      <a:pt x="128799" y="14630"/>
                      <a:pt x="122006" y="15937"/>
                      <a:pt x="122267" y="22990"/>
                    </a:cubicBezTo>
                    <a:cubicBezTo>
                      <a:pt x="122790" y="30306"/>
                      <a:pt x="123051" y="37359"/>
                      <a:pt x="122267" y="40756"/>
                    </a:cubicBezTo>
                    <a:cubicBezTo>
                      <a:pt x="121483" y="43891"/>
                      <a:pt x="124619" y="61656"/>
                      <a:pt x="114691" y="67142"/>
                    </a:cubicBezTo>
                    <a:cubicBezTo>
                      <a:pt x="106592" y="71584"/>
                      <a:pt x="79422" y="84646"/>
                      <a:pt x="71323" y="93529"/>
                    </a:cubicBezTo>
                    <a:cubicBezTo>
                      <a:pt x="71323" y="93529"/>
                      <a:pt x="71323" y="93529"/>
                      <a:pt x="71323" y="93529"/>
                    </a:cubicBezTo>
                    <a:cubicBezTo>
                      <a:pt x="70016" y="94313"/>
                      <a:pt x="31351" y="118087"/>
                      <a:pt x="24819" y="119132"/>
                    </a:cubicBezTo>
                    <a:cubicBezTo>
                      <a:pt x="18288" y="120177"/>
                      <a:pt x="0" y="106592"/>
                      <a:pt x="0" y="106592"/>
                    </a:cubicBezTo>
                    <a:cubicBezTo>
                      <a:pt x="262" y="102934"/>
                      <a:pt x="784" y="99538"/>
                      <a:pt x="1045" y="96664"/>
                    </a:cubicBezTo>
                    <a:lnTo>
                      <a:pt x="1045" y="96664"/>
                    </a:lnTo>
                    <a:cubicBezTo>
                      <a:pt x="3919" y="93529"/>
                      <a:pt x="5225" y="90133"/>
                      <a:pt x="5225" y="90133"/>
                    </a:cubicBezTo>
                    <a:cubicBezTo>
                      <a:pt x="6009" y="86475"/>
                      <a:pt x="16459" y="82034"/>
                      <a:pt x="20900" y="77070"/>
                    </a:cubicBezTo>
                    <a:cubicBezTo>
                      <a:pt x="25081" y="72106"/>
                      <a:pt x="20378" y="70277"/>
                      <a:pt x="19333" y="65836"/>
                    </a:cubicBezTo>
                    <a:cubicBezTo>
                      <a:pt x="18288" y="61656"/>
                      <a:pt x="5487" y="65836"/>
                      <a:pt x="5487" y="65836"/>
                    </a:cubicBezTo>
                    <a:cubicBezTo>
                      <a:pt x="8883" y="58782"/>
                      <a:pt x="7576" y="50161"/>
                      <a:pt x="5225" y="43107"/>
                    </a:cubicBezTo>
                    <a:cubicBezTo>
                      <a:pt x="4180" y="39711"/>
                      <a:pt x="3396" y="36837"/>
                      <a:pt x="4180" y="33179"/>
                    </a:cubicBezTo>
                    <a:cubicBezTo>
                      <a:pt x="4703" y="30828"/>
                      <a:pt x="5487" y="28738"/>
                      <a:pt x="6270" y="26387"/>
                    </a:cubicBezTo>
                    <a:cubicBezTo>
                      <a:pt x="6270" y="26909"/>
                      <a:pt x="7576" y="32657"/>
                      <a:pt x="10450" y="32657"/>
                    </a:cubicBezTo>
                    <a:cubicBezTo>
                      <a:pt x="13585" y="32657"/>
                      <a:pt x="21162" y="27170"/>
                      <a:pt x="20900" y="21684"/>
                    </a:cubicBezTo>
                    <a:cubicBezTo>
                      <a:pt x="20639" y="16198"/>
                      <a:pt x="20900" y="8360"/>
                      <a:pt x="24297" y="8621"/>
                    </a:cubicBezTo>
                    <a:cubicBezTo>
                      <a:pt x="27693" y="8883"/>
                      <a:pt x="29261" y="14630"/>
                      <a:pt x="32918" y="14108"/>
                    </a:cubicBezTo>
                    <a:cubicBezTo>
                      <a:pt x="36576" y="13324"/>
                      <a:pt x="53035" y="6793"/>
                      <a:pt x="57215" y="6793"/>
                    </a:cubicBezTo>
                    <a:cubicBezTo>
                      <a:pt x="61395" y="6793"/>
                      <a:pt x="66359" y="12540"/>
                      <a:pt x="73413" y="12279"/>
                    </a:cubicBezTo>
                    <a:cubicBezTo>
                      <a:pt x="80467" y="12018"/>
                      <a:pt x="84647" y="12802"/>
                      <a:pt x="91701" y="9928"/>
                    </a:cubicBezTo>
                    <a:cubicBezTo>
                      <a:pt x="98754" y="7054"/>
                      <a:pt x="107114" y="1829"/>
                      <a:pt x="111033" y="1568"/>
                    </a:cubicBezTo>
                    <a:cubicBezTo>
                      <a:pt x="115475" y="1568"/>
                      <a:pt x="146303" y="523"/>
                      <a:pt x="149177" y="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BD99A457-D078-C15D-B551-C864971229D9}"/>
                  </a:ext>
                </a:extLst>
              </p:cNvPr>
              <p:cNvSpPr/>
              <p:nvPr/>
            </p:nvSpPr>
            <p:spPr>
              <a:xfrm>
                <a:off x="5617541" y="3298837"/>
                <a:ext cx="33683" cy="36879"/>
              </a:xfrm>
              <a:custGeom>
                <a:avLst/>
                <a:gdLst>
                  <a:gd name="connsiteX0" fmla="*/ 31873 w 33683"/>
                  <a:gd name="connsiteY0" fmla="*/ 13353 h 36879"/>
                  <a:gd name="connsiteX1" fmla="*/ 16198 w 33683"/>
                  <a:gd name="connsiteY1" fmla="*/ 26416 h 36879"/>
                  <a:gd name="connsiteX2" fmla="*/ 12018 w 33683"/>
                  <a:gd name="connsiteY2" fmla="*/ 32947 h 36879"/>
                  <a:gd name="connsiteX3" fmla="*/ 12018 w 33683"/>
                  <a:gd name="connsiteY3" fmla="*/ 32947 h 36879"/>
                  <a:gd name="connsiteX4" fmla="*/ 0 w 33683"/>
                  <a:gd name="connsiteY4" fmla="*/ 36605 h 36879"/>
                  <a:gd name="connsiteX5" fmla="*/ 9666 w 33683"/>
                  <a:gd name="connsiteY5" fmla="*/ 13092 h 36879"/>
                  <a:gd name="connsiteX6" fmla="*/ 14891 w 33683"/>
                  <a:gd name="connsiteY6" fmla="*/ 4209 h 36879"/>
                  <a:gd name="connsiteX7" fmla="*/ 16198 w 33683"/>
                  <a:gd name="connsiteY7" fmla="*/ 1858 h 36879"/>
                  <a:gd name="connsiteX8" fmla="*/ 30044 w 33683"/>
                  <a:gd name="connsiteY8" fmla="*/ 1858 h 36879"/>
                  <a:gd name="connsiteX9" fmla="*/ 31873 w 33683"/>
                  <a:gd name="connsiteY9" fmla="*/ 13353 h 36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683" h="36879">
                    <a:moveTo>
                      <a:pt x="31873" y="13353"/>
                    </a:moveTo>
                    <a:cubicBezTo>
                      <a:pt x="27693" y="18317"/>
                      <a:pt x="16982" y="22758"/>
                      <a:pt x="16198" y="26416"/>
                    </a:cubicBezTo>
                    <a:cubicBezTo>
                      <a:pt x="16198" y="26416"/>
                      <a:pt x="14891" y="30073"/>
                      <a:pt x="12018" y="32947"/>
                    </a:cubicBezTo>
                    <a:lnTo>
                      <a:pt x="12018" y="32947"/>
                    </a:lnTo>
                    <a:cubicBezTo>
                      <a:pt x="9405" y="35560"/>
                      <a:pt x="5486" y="37650"/>
                      <a:pt x="0" y="36605"/>
                    </a:cubicBezTo>
                    <a:cubicBezTo>
                      <a:pt x="2613" y="28506"/>
                      <a:pt x="5747" y="20668"/>
                      <a:pt x="9666" y="13092"/>
                    </a:cubicBezTo>
                    <a:cubicBezTo>
                      <a:pt x="11234" y="9957"/>
                      <a:pt x="12802" y="7083"/>
                      <a:pt x="14891" y="4209"/>
                    </a:cubicBezTo>
                    <a:cubicBezTo>
                      <a:pt x="15414" y="3425"/>
                      <a:pt x="15936" y="2642"/>
                      <a:pt x="16198" y="1858"/>
                    </a:cubicBezTo>
                    <a:cubicBezTo>
                      <a:pt x="16198" y="1858"/>
                      <a:pt x="28999" y="-2322"/>
                      <a:pt x="30044" y="1858"/>
                    </a:cubicBezTo>
                    <a:cubicBezTo>
                      <a:pt x="31351" y="6560"/>
                      <a:pt x="36314" y="8389"/>
                      <a:pt x="31873" y="1335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C4E07032-DBAE-A13D-AAA4-56DB5B782B54}"/>
                  </a:ext>
                </a:extLst>
              </p:cNvPr>
              <p:cNvSpPr/>
              <p:nvPr/>
            </p:nvSpPr>
            <p:spPr>
              <a:xfrm>
                <a:off x="5597947" y="3331784"/>
                <a:ext cx="31611" cy="89348"/>
              </a:xfrm>
              <a:custGeom>
                <a:avLst/>
                <a:gdLst>
                  <a:gd name="connsiteX0" fmla="*/ 31612 w 31611"/>
                  <a:gd name="connsiteY0" fmla="*/ 0 h 89348"/>
                  <a:gd name="connsiteX1" fmla="*/ 30567 w 31611"/>
                  <a:gd name="connsiteY1" fmla="*/ 9928 h 89348"/>
                  <a:gd name="connsiteX2" fmla="*/ 28216 w 31611"/>
                  <a:gd name="connsiteY2" fmla="*/ 43891 h 89348"/>
                  <a:gd name="connsiteX3" fmla="*/ 15414 w 31611"/>
                  <a:gd name="connsiteY3" fmla="*/ 89349 h 89348"/>
                  <a:gd name="connsiteX4" fmla="*/ 0 w 31611"/>
                  <a:gd name="connsiteY4" fmla="*/ 47026 h 89348"/>
                  <a:gd name="connsiteX5" fmla="*/ 4703 w 31611"/>
                  <a:gd name="connsiteY5" fmla="*/ 39711 h 89348"/>
                  <a:gd name="connsiteX6" fmla="*/ 10450 w 31611"/>
                  <a:gd name="connsiteY6" fmla="*/ 27432 h 89348"/>
                  <a:gd name="connsiteX7" fmla="*/ 16720 w 31611"/>
                  <a:gd name="connsiteY7" fmla="*/ 13585 h 89348"/>
                  <a:gd name="connsiteX8" fmla="*/ 19855 w 31611"/>
                  <a:gd name="connsiteY8" fmla="*/ 3658 h 89348"/>
                  <a:gd name="connsiteX9" fmla="*/ 31612 w 31611"/>
                  <a:gd name="connsiteY9" fmla="*/ 0 h 89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611" h="89348">
                    <a:moveTo>
                      <a:pt x="31612" y="0"/>
                    </a:moveTo>
                    <a:cubicBezTo>
                      <a:pt x="31089" y="2874"/>
                      <a:pt x="30828" y="6270"/>
                      <a:pt x="30567" y="9928"/>
                    </a:cubicBezTo>
                    <a:cubicBezTo>
                      <a:pt x="29522" y="21423"/>
                      <a:pt x="28738" y="35269"/>
                      <a:pt x="28216" y="43891"/>
                    </a:cubicBezTo>
                    <a:cubicBezTo>
                      <a:pt x="27432" y="55125"/>
                      <a:pt x="15414" y="89349"/>
                      <a:pt x="15414" y="89349"/>
                    </a:cubicBezTo>
                    <a:cubicBezTo>
                      <a:pt x="12540" y="73151"/>
                      <a:pt x="0" y="47026"/>
                      <a:pt x="0" y="47026"/>
                    </a:cubicBezTo>
                    <a:cubicBezTo>
                      <a:pt x="2090" y="45197"/>
                      <a:pt x="3396" y="42323"/>
                      <a:pt x="4703" y="39711"/>
                    </a:cubicBezTo>
                    <a:cubicBezTo>
                      <a:pt x="6531" y="35531"/>
                      <a:pt x="8099" y="31350"/>
                      <a:pt x="10450" y="27432"/>
                    </a:cubicBezTo>
                    <a:cubicBezTo>
                      <a:pt x="13063" y="22990"/>
                      <a:pt x="15153" y="18549"/>
                      <a:pt x="16720" y="13585"/>
                    </a:cubicBezTo>
                    <a:cubicBezTo>
                      <a:pt x="17765" y="10189"/>
                      <a:pt x="18810" y="7054"/>
                      <a:pt x="19855" y="3658"/>
                    </a:cubicBezTo>
                    <a:cubicBezTo>
                      <a:pt x="25342" y="4964"/>
                      <a:pt x="29260" y="2874"/>
                      <a:pt x="31612" y="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46585F01-8028-F773-B7D1-375F3C79ABE6}"/>
                  </a:ext>
                </a:extLst>
              </p:cNvPr>
              <p:cNvSpPr/>
              <p:nvPr/>
            </p:nvSpPr>
            <p:spPr>
              <a:xfrm>
                <a:off x="5864688" y="3408448"/>
                <a:ext cx="41017" cy="34891"/>
              </a:xfrm>
              <a:custGeom>
                <a:avLst/>
                <a:gdLst>
                  <a:gd name="connsiteX0" fmla="*/ 41017 w 41017"/>
                  <a:gd name="connsiteY0" fmla="*/ 34892 h 34891"/>
                  <a:gd name="connsiteX1" fmla="*/ 27432 w 41017"/>
                  <a:gd name="connsiteY1" fmla="*/ 34892 h 34891"/>
                  <a:gd name="connsiteX2" fmla="*/ 22991 w 41017"/>
                  <a:gd name="connsiteY2" fmla="*/ 28883 h 34891"/>
                  <a:gd name="connsiteX3" fmla="*/ 11756 w 41017"/>
                  <a:gd name="connsiteY3" fmla="*/ 24703 h 34891"/>
                  <a:gd name="connsiteX4" fmla="*/ 0 w 41017"/>
                  <a:gd name="connsiteY4" fmla="*/ 22874 h 34891"/>
                  <a:gd name="connsiteX5" fmla="*/ 13063 w 41017"/>
                  <a:gd name="connsiteY5" fmla="*/ 1974 h 34891"/>
                  <a:gd name="connsiteX6" fmla="*/ 34747 w 41017"/>
                  <a:gd name="connsiteY6" fmla="*/ 1974 h 34891"/>
                  <a:gd name="connsiteX7" fmla="*/ 34224 w 41017"/>
                  <a:gd name="connsiteY7" fmla="*/ 8766 h 34891"/>
                  <a:gd name="connsiteX8" fmla="*/ 31873 w 41017"/>
                  <a:gd name="connsiteY8" fmla="*/ 19478 h 34891"/>
                  <a:gd name="connsiteX9" fmla="*/ 37098 w 41017"/>
                  <a:gd name="connsiteY9" fmla="*/ 26793 h 34891"/>
                  <a:gd name="connsiteX10" fmla="*/ 41017 w 41017"/>
                  <a:gd name="connsiteY10" fmla="*/ 34892 h 34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017" h="34891">
                    <a:moveTo>
                      <a:pt x="41017" y="34892"/>
                    </a:moveTo>
                    <a:cubicBezTo>
                      <a:pt x="41017" y="34892"/>
                      <a:pt x="30305" y="34892"/>
                      <a:pt x="27432" y="34892"/>
                    </a:cubicBezTo>
                    <a:cubicBezTo>
                      <a:pt x="24558" y="34892"/>
                      <a:pt x="24036" y="30973"/>
                      <a:pt x="22991" y="28883"/>
                    </a:cubicBezTo>
                    <a:cubicBezTo>
                      <a:pt x="21945" y="26793"/>
                      <a:pt x="15675" y="26793"/>
                      <a:pt x="11756" y="24703"/>
                    </a:cubicBezTo>
                    <a:cubicBezTo>
                      <a:pt x="10450" y="23919"/>
                      <a:pt x="5748" y="23397"/>
                      <a:pt x="0" y="22874"/>
                    </a:cubicBezTo>
                    <a:cubicBezTo>
                      <a:pt x="0" y="22874"/>
                      <a:pt x="10711" y="6415"/>
                      <a:pt x="13063" y="1974"/>
                    </a:cubicBezTo>
                    <a:cubicBezTo>
                      <a:pt x="15414" y="-2467"/>
                      <a:pt x="34747" y="1974"/>
                      <a:pt x="34747" y="1974"/>
                    </a:cubicBezTo>
                    <a:cubicBezTo>
                      <a:pt x="34486" y="4325"/>
                      <a:pt x="34747" y="6415"/>
                      <a:pt x="34224" y="8766"/>
                    </a:cubicBezTo>
                    <a:cubicBezTo>
                      <a:pt x="33441" y="12163"/>
                      <a:pt x="29783" y="15820"/>
                      <a:pt x="31873" y="19478"/>
                    </a:cubicBezTo>
                    <a:cubicBezTo>
                      <a:pt x="33441" y="22090"/>
                      <a:pt x="35531" y="24181"/>
                      <a:pt x="37098" y="26793"/>
                    </a:cubicBezTo>
                    <a:cubicBezTo>
                      <a:pt x="38927" y="29144"/>
                      <a:pt x="40233" y="32018"/>
                      <a:pt x="41017" y="3489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3FA485D0-6183-9A69-DE03-9C37CAA8BB0E}"/>
                  </a:ext>
                </a:extLst>
              </p:cNvPr>
              <p:cNvSpPr/>
              <p:nvPr/>
            </p:nvSpPr>
            <p:spPr>
              <a:xfrm>
                <a:off x="5605470" y="3359738"/>
                <a:ext cx="453329" cy="360008"/>
              </a:xfrm>
              <a:custGeom>
                <a:avLst/>
                <a:gdLst>
                  <a:gd name="connsiteX0" fmla="*/ 453330 w 453329"/>
                  <a:gd name="connsiteY0" fmla="*/ 236696 h 360008"/>
                  <a:gd name="connsiteX1" fmla="*/ 442096 w 453329"/>
                  <a:gd name="connsiteY1" fmla="*/ 278758 h 360008"/>
                  <a:gd name="connsiteX2" fmla="*/ 377305 w 453329"/>
                  <a:gd name="connsiteY2" fmla="*/ 302010 h 360008"/>
                  <a:gd name="connsiteX3" fmla="*/ 376521 w 453329"/>
                  <a:gd name="connsiteY3" fmla="*/ 302271 h 360008"/>
                  <a:gd name="connsiteX4" fmla="*/ 312252 w 453329"/>
                  <a:gd name="connsiteY4" fmla="*/ 311415 h 360008"/>
                  <a:gd name="connsiteX5" fmla="*/ 277244 w 453329"/>
                  <a:gd name="connsiteY5" fmla="*/ 344594 h 360008"/>
                  <a:gd name="connsiteX6" fmla="*/ 263659 w 453329"/>
                  <a:gd name="connsiteY6" fmla="*/ 340414 h 360008"/>
                  <a:gd name="connsiteX7" fmla="*/ 246155 w 453329"/>
                  <a:gd name="connsiteY7" fmla="*/ 340153 h 360008"/>
                  <a:gd name="connsiteX8" fmla="*/ 222381 w 453329"/>
                  <a:gd name="connsiteY8" fmla="*/ 337279 h 360008"/>
                  <a:gd name="connsiteX9" fmla="*/ 203571 w 453329"/>
                  <a:gd name="connsiteY9" fmla="*/ 340153 h 360008"/>
                  <a:gd name="connsiteX10" fmla="*/ 191292 w 453329"/>
                  <a:gd name="connsiteY10" fmla="*/ 336495 h 360008"/>
                  <a:gd name="connsiteX11" fmla="*/ 187112 w 453329"/>
                  <a:gd name="connsiteY11" fmla="*/ 353477 h 360008"/>
                  <a:gd name="connsiteX12" fmla="*/ 177184 w 453329"/>
                  <a:gd name="connsiteY12" fmla="*/ 360008 h 360008"/>
                  <a:gd name="connsiteX13" fmla="*/ 174833 w 453329"/>
                  <a:gd name="connsiteY13" fmla="*/ 352693 h 360008"/>
                  <a:gd name="connsiteX14" fmla="*/ 170914 w 453329"/>
                  <a:gd name="connsiteY14" fmla="*/ 346946 h 360008"/>
                  <a:gd name="connsiteX15" fmla="*/ 166472 w 453329"/>
                  <a:gd name="connsiteY15" fmla="*/ 341982 h 360008"/>
                  <a:gd name="connsiteX16" fmla="*/ 164644 w 453329"/>
                  <a:gd name="connsiteY16" fmla="*/ 334405 h 360008"/>
                  <a:gd name="connsiteX17" fmla="*/ 159680 w 453329"/>
                  <a:gd name="connsiteY17" fmla="*/ 328135 h 360008"/>
                  <a:gd name="connsiteX18" fmla="*/ 149752 w 453329"/>
                  <a:gd name="connsiteY18" fmla="*/ 318208 h 360008"/>
                  <a:gd name="connsiteX19" fmla="*/ 143482 w 453329"/>
                  <a:gd name="connsiteY19" fmla="*/ 307757 h 360008"/>
                  <a:gd name="connsiteX20" fmla="*/ 140870 w 453329"/>
                  <a:gd name="connsiteY20" fmla="*/ 300703 h 360008"/>
                  <a:gd name="connsiteX21" fmla="*/ 135122 w 453329"/>
                  <a:gd name="connsiteY21" fmla="*/ 293127 h 360008"/>
                  <a:gd name="connsiteX22" fmla="*/ 123365 w 453329"/>
                  <a:gd name="connsiteY22" fmla="*/ 278758 h 360008"/>
                  <a:gd name="connsiteX23" fmla="*/ 118401 w 453329"/>
                  <a:gd name="connsiteY23" fmla="*/ 273533 h 360008"/>
                  <a:gd name="connsiteX24" fmla="*/ 111086 w 453329"/>
                  <a:gd name="connsiteY24" fmla="*/ 270398 h 360008"/>
                  <a:gd name="connsiteX25" fmla="*/ 106906 w 453329"/>
                  <a:gd name="connsiteY25" fmla="*/ 264128 h 360008"/>
                  <a:gd name="connsiteX26" fmla="*/ 103249 w 453329"/>
                  <a:gd name="connsiteY26" fmla="*/ 259948 h 360008"/>
                  <a:gd name="connsiteX27" fmla="*/ 100897 w 453329"/>
                  <a:gd name="connsiteY27" fmla="*/ 256813 h 360008"/>
                  <a:gd name="connsiteX28" fmla="*/ 100114 w 453329"/>
                  <a:gd name="connsiteY28" fmla="*/ 253416 h 360008"/>
                  <a:gd name="connsiteX29" fmla="*/ 100375 w 453329"/>
                  <a:gd name="connsiteY29" fmla="*/ 244795 h 360008"/>
                  <a:gd name="connsiteX30" fmla="*/ 99591 w 453329"/>
                  <a:gd name="connsiteY30" fmla="*/ 227291 h 360008"/>
                  <a:gd name="connsiteX31" fmla="*/ 91492 w 453329"/>
                  <a:gd name="connsiteY31" fmla="*/ 206913 h 360008"/>
                  <a:gd name="connsiteX32" fmla="*/ 85483 w 453329"/>
                  <a:gd name="connsiteY32" fmla="*/ 200382 h 360008"/>
                  <a:gd name="connsiteX33" fmla="*/ 80519 w 453329"/>
                  <a:gd name="connsiteY33" fmla="*/ 191499 h 360008"/>
                  <a:gd name="connsiteX34" fmla="*/ 76862 w 453329"/>
                  <a:gd name="connsiteY34" fmla="*/ 187058 h 360008"/>
                  <a:gd name="connsiteX35" fmla="*/ 72943 w 453329"/>
                  <a:gd name="connsiteY35" fmla="*/ 186274 h 360008"/>
                  <a:gd name="connsiteX36" fmla="*/ 65367 w 453329"/>
                  <a:gd name="connsiteY36" fmla="*/ 182617 h 360008"/>
                  <a:gd name="connsiteX37" fmla="*/ 60664 w 453329"/>
                  <a:gd name="connsiteY37" fmla="*/ 175563 h 360008"/>
                  <a:gd name="connsiteX38" fmla="*/ 58574 w 453329"/>
                  <a:gd name="connsiteY38" fmla="*/ 167464 h 360008"/>
                  <a:gd name="connsiteX39" fmla="*/ 55178 w 453329"/>
                  <a:gd name="connsiteY39" fmla="*/ 160149 h 360008"/>
                  <a:gd name="connsiteX40" fmla="*/ 48647 w 453329"/>
                  <a:gd name="connsiteY40" fmla="*/ 153356 h 360008"/>
                  <a:gd name="connsiteX41" fmla="*/ 41854 w 453329"/>
                  <a:gd name="connsiteY41" fmla="*/ 144473 h 360008"/>
                  <a:gd name="connsiteX42" fmla="*/ 36368 w 453329"/>
                  <a:gd name="connsiteY42" fmla="*/ 135330 h 360008"/>
                  <a:gd name="connsiteX43" fmla="*/ 29836 w 453329"/>
                  <a:gd name="connsiteY43" fmla="*/ 126708 h 360008"/>
                  <a:gd name="connsiteX44" fmla="*/ 25395 w 453329"/>
                  <a:gd name="connsiteY44" fmla="*/ 119393 h 360008"/>
                  <a:gd name="connsiteX45" fmla="*/ 21476 w 453329"/>
                  <a:gd name="connsiteY45" fmla="*/ 112078 h 360008"/>
                  <a:gd name="connsiteX46" fmla="*/ 9981 w 453329"/>
                  <a:gd name="connsiteY46" fmla="*/ 96925 h 360008"/>
                  <a:gd name="connsiteX47" fmla="*/ 53 w 453329"/>
                  <a:gd name="connsiteY47" fmla="*/ 92745 h 360008"/>
                  <a:gd name="connsiteX48" fmla="*/ 5278 w 453329"/>
                  <a:gd name="connsiteY48" fmla="*/ 80728 h 360008"/>
                  <a:gd name="connsiteX49" fmla="*/ 8152 w 453329"/>
                  <a:gd name="connsiteY49" fmla="*/ 70539 h 360008"/>
                  <a:gd name="connsiteX50" fmla="*/ 8152 w 453329"/>
                  <a:gd name="connsiteY50" fmla="*/ 66620 h 360008"/>
                  <a:gd name="connsiteX51" fmla="*/ 36368 w 453329"/>
                  <a:gd name="connsiteY51" fmla="*/ 67665 h 360008"/>
                  <a:gd name="connsiteX52" fmla="*/ 51259 w 453329"/>
                  <a:gd name="connsiteY52" fmla="*/ 52512 h 360008"/>
                  <a:gd name="connsiteX53" fmla="*/ 65889 w 453329"/>
                  <a:gd name="connsiteY53" fmla="*/ 49116 h 360008"/>
                  <a:gd name="connsiteX54" fmla="*/ 71637 w 453329"/>
                  <a:gd name="connsiteY54" fmla="*/ 36837 h 360008"/>
                  <a:gd name="connsiteX55" fmla="*/ 54394 w 453329"/>
                  <a:gd name="connsiteY55" fmla="*/ 14630 h 360008"/>
                  <a:gd name="connsiteX56" fmla="*/ 100375 w 453329"/>
                  <a:gd name="connsiteY56" fmla="*/ 0 h 360008"/>
                  <a:gd name="connsiteX57" fmla="*/ 101681 w 453329"/>
                  <a:gd name="connsiteY57" fmla="*/ 0 h 360008"/>
                  <a:gd name="connsiteX58" fmla="*/ 136689 w 453329"/>
                  <a:gd name="connsiteY58" fmla="*/ 9144 h 360008"/>
                  <a:gd name="connsiteX59" fmla="*/ 175094 w 453329"/>
                  <a:gd name="connsiteY59" fmla="*/ 34486 h 360008"/>
                  <a:gd name="connsiteX60" fmla="*/ 226822 w 453329"/>
                  <a:gd name="connsiteY60" fmla="*/ 70539 h 360008"/>
                  <a:gd name="connsiteX61" fmla="*/ 259218 w 453329"/>
                  <a:gd name="connsiteY61" fmla="*/ 72629 h 360008"/>
                  <a:gd name="connsiteX62" fmla="*/ 270974 w 453329"/>
                  <a:gd name="connsiteY62" fmla="*/ 74457 h 360008"/>
                  <a:gd name="connsiteX63" fmla="*/ 282208 w 453329"/>
                  <a:gd name="connsiteY63" fmla="*/ 78637 h 360008"/>
                  <a:gd name="connsiteX64" fmla="*/ 286650 w 453329"/>
                  <a:gd name="connsiteY64" fmla="*/ 84646 h 360008"/>
                  <a:gd name="connsiteX65" fmla="*/ 300235 w 453329"/>
                  <a:gd name="connsiteY65" fmla="*/ 84646 h 360008"/>
                  <a:gd name="connsiteX66" fmla="*/ 300757 w 453329"/>
                  <a:gd name="connsiteY66" fmla="*/ 86736 h 360008"/>
                  <a:gd name="connsiteX67" fmla="*/ 305199 w 453329"/>
                  <a:gd name="connsiteY67" fmla="*/ 100844 h 360008"/>
                  <a:gd name="connsiteX68" fmla="*/ 315126 w 453329"/>
                  <a:gd name="connsiteY68" fmla="*/ 112339 h 360008"/>
                  <a:gd name="connsiteX69" fmla="*/ 327928 w 453329"/>
                  <a:gd name="connsiteY69" fmla="*/ 121744 h 360008"/>
                  <a:gd name="connsiteX70" fmla="*/ 337333 w 453329"/>
                  <a:gd name="connsiteY70" fmla="*/ 132978 h 360008"/>
                  <a:gd name="connsiteX71" fmla="*/ 336811 w 453329"/>
                  <a:gd name="connsiteY71" fmla="*/ 146825 h 360008"/>
                  <a:gd name="connsiteX72" fmla="*/ 342297 w 453329"/>
                  <a:gd name="connsiteY72" fmla="*/ 162239 h 360008"/>
                  <a:gd name="connsiteX73" fmla="*/ 347522 w 453329"/>
                  <a:gd name="connsiteY73" fmla="*/ 165374 h 360008"/>
                  <a:gd name="connsiteX74" fmla="*/ 363981 w 453329"/>
                  <a:gd name="connsiteY74" fmla="*/ 177130 h 360008"/>
                  <a:gd name="connsiteX75" fmla="*/ 363720 w 453329"/>
                  <a:gd name="connsiteY75" fmla="*/ 177914 h 360008"/>
                  <a:gd name="connsiteX76" fmla="*/ 367900 w 453329"/>
                  <a:gd name="connsiteY76" fmla="*/ 185229 h 360008"/>
                  <a:gd name="connsiteX77" fmla="*/ 388539 w 453329"/>
                  <a:gd name="connsiteY77" fmla="*/ 215273 h 360008"/>
                  <a:gd name="connsiteX78" fmla="*/ 445754 w 453329"/>
                  <a:gd name="connsiteY78" fmla="*/ 218670 h 360008"/>
                  <a:gd name="connsiteX79" fmla="*/ 453330 w 453329"/>
                  <a:gd name="connsiteY79" fmla="*/ 236696 h 36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53329" h="360008">
                    <a:moveTo>
                      <a:pt x="453330" y="236696"/>
                    </a:moveTo>
                    <a:lnTo>
                      <a:pt x="442096" y="278758"/>
                    </a:lnTo>
                    <a:cubicBezTo>
                      <a:pt x="442096" y="278758"/>
                      <a:pt x="384359" y="299658"/>
                      <a:pt x="377305" y="302010"/>
                    </a:cubicBezTo>
                    <a:cubicBezTo>
                      <a:pt x="377044" y="302010"/>
                      <a:pt x="376783" y="302271"/>
                      <a:pt x="376521" y="302271"/>
                    </a:cubicBezTo>
                    <a:cubicBezTo>
                      <a:pt x="374953" y="302532"/>
                      <a:pt x="332369" y="306974"/>
                      <a:pt x="312252" y="311415"/>
                    </a:cubicBezTo>
                    <a:cubicBezTo>
                      <a:pt x="291875" y="315856"/>
                      <a:pt x="285604" y="335973"/>
                      <a:pt x="277244" y="344594"/>
                    </a:cubicBezTo>
                    <a:cubicBezTo>
                      <a:pt x="268884" y="352954"/>
                      <a:pt x="264704" y="341982"/>
                      <a:pt x="263659" y="340414"/>
                    </a:cubicBezTo>
                    <a:cubicBezTo>
                      <a:pt x="262614" y="338846"/>
                      <a:pt x="250858" y="339892"/>
                      <a:pt x="246155" y="340153"/>
                    </a:cubicBezTo>
                    <a:cubicBezTo>
                      <a:pt x="241453" y="340675"/>
                      <a:pt x="227606" y="336495"/>
                      <a:pt x="222381" y="337279"/>
                    </a:cubicBezTo>
                    <a:cubicBezTo>
                      <a:pt x="217156" y="338063"/>
                      <a:pt x="207228" y="339108"/>
                      <a:pt x="203571" y="340153"/>
                    </a:cubicBezTo>
                    <a:cubicBezTo>
                      <a:pt x="199913" y="341198"/>
                      <a:pt x="195210" y="336495"/>
                      <a:pt x="191292" y="336495"/>
                    </a:cubicBezTo>
                    <a:cubicBezTo>
                      <a:pt x="187112" y="336495"/>
                      <a:pt x="186328" y="349035"/>
                      <a:pt x="187112" y="353477"/>
                    </a:cubicBezTo>
                    <a:cubicBezTo>
                      <a:pt x="187895" y="357918"/>
                      <a:pt x="177184" y="360008"/>
                      <a:pt x="177184" y="360008"/>
                    </a:cubicBezTo>
                    <a:cubicBezTo>
                      <a:pt x="176400" y="357134"/>
                      <a:pt x="176400" y="355044"/>
                      <a:pt x="174833" y="352693"/>
                    </a:cubicBezTo>
                    <a:cubicBezTo>
                      <a:pt x="173788" y="350603"/>
                      <a:pt x="172743" y="348513"/>
                      <a:pt x="170914" y="346946"/>
                    </a:cubicBezTo>
                    <a:cubicBezTo>
                      <a:pt x="169085" y="345117"/>
                      <a:pt x="166995" y="344855"/>
                      <a:pt x="166472" y="341982"/>
                    </a:cubicBezTo>
                    <a:cubicBezTo>
                      <a:pt x="165950" y="339108"/>
                      <a:pt x="166734" y="337018"/>
                      <a:pt x="164644" y="334405"/>
                    </a:cubicBezTo>
                    <a:cubicBezTo>
                      <a:pt x="162815" y="332315"/>
                      <a:pt x="161247" y="330486"/>
                      <a:pt x="159680" y="328135"/>
                    </a:cubicBezTo>
                    <a:cubicBezTo>
                      <a:pt x="156806" y="323955"/>
                      <a:pt x="153932" y="320820"/>
                      <a:pt x="149752" y="318208"/>
                    </a:cubicBezTo>
                    <a:cubicBezTo>
                      <a:pt x="145833" y="315856"/>
                      <a:pt x="145572" y="311415"/>
                      <a:pt x="143482" y="307757"/>
                    </a:cubicBezTo>
                    <a:cubicBezTo>
                      <a:pt x="142176" y="305406"/>
                      <a:pt x="141914" y="303055"/>
                      <a:pt x="140870" y="300703"/>
                    </a:cubicBezTo>
                    <a:cubicBezTo>
                      <a:pt x="139563" y="297568"/>
                      <a:pt x="137734" y="295478"/>
                      <a:pt x="135122" y="293127"/>
                    </a:cubicBezTo>
                    <a:cubicBezTo>
                      <a:pt x="130419" y="288686"/>
                      <a:pt x="126239" y="284506"/>
                      <a:pt x="123365" y="278758"/>
                    </a:cubicBezTo>
                    <a:cubicBezTo>
                      <a:pt x="122320" y="276668"/>
                      <a:pt x="121275" y="273533"/>
                      <a:pt x="118401" y="273533"/>
                    </a:cubicBezTo>
                    <a:cubicBezTo>
                      <a:pt x="115005" y="273272"/>
                      <a:pt x="113176" y="273272"/>
                      <a:pt x="111086" y="270398"/>
                    </a:cubicBezTo>
                    <a:cubicBezTo>
                      <a:pt x="109519" y="268308"/>
                      <a:pt x="108213" y="266479"/>
                      <a:pt x="106906" y="264128"/>
                    </a:cubicBezTo>
                    <a:cubicBezTo>
                      <a:pt x="105861" y="262299"/>
                      <a:pt x="104294" y="261254"/>
                      <a:pt x="103249" y="259948"/>
                    </a:cubicBezTo>
                    <a:cubicBezTo>
                      <a:pt x="102465" y="258903"/>
                      <a:pt x="101420" y="257858"/>
                      <a:pt x="100897" y="256813"/>
                    </a:cubicBezTo>
                    <a:cubicBezTo>
                      <a:pt x="99852" y="255506"/>
                      <a:pt x="99852" y="254984"/>
                      <a:pt x="100114" y="253416"/>
                    </a:cubicBezTo>
                    <a:cubicBezTo>
                      <a:pt x="100375" y="250543"/>
                      <a:pt x="100375" y="247669"/>
                      <a:pt x="100375" y="244795"/>
                    </a:cubicBezTo>
                    <a:cubicBezTo>
                      <a:pt x="100375" y="239047"/>
                      <a:pt x="100114" y="233039"/>
                      <a:pt x="99591" y="227291"/>
                    </a:cubicBezTo>
                    <a:cubicBezTo>
                      <a:pt x="98807" y="220499"/>
                      <a:pt x="96717" y="211616"/>
                      <a:pt x="91492" y="206913"/>
                    </a:cubicBezTo>
                    <a:cubicBezTo>
                      <a:pt x="89402" y="204823"/>
                      <a:pt x="87051" y="202733"/>
                      <a:pt x="85483" y="200382"/>
                    </a:cubicBezTo>
                    <a:cubicBezTo>
                      <a:pt x="83655" y="197508"/>
                      <a:pt x="82348" y="194373"/>
                      <a:pt x="80519" y="191499"/>
                    </a:cubicBezTo>
                    <a:cubicBezTo>
                      <a:pt x="79475" y="189932"/>
                      <a:pt x="78430" y="188103"/>
                      <a:pt x="76862" y="187058"/>
                    </a:cubicBezTo>
                    <a:cubicBezTo>
                      <a:pt x="75817" y="186274"/>
                      <a:pt x="74250" y="186535"/>
                      <a:pt x="72943" y="186274"/>
                    </a:cubicBezTo>
                    <a:cubicBezTo>
                      <a:pt x="69547" y="185752"/>
                      <a:pt x="67457" y="185490"/>
                      <a:pt x="65367" y="182617"/>
                    </a:cubicBezTo>
                    <a:cubicBezTo>
                      <a:pt x="63538" y="180265"/>
                      <a:pt x="61970" y="178175"/>
                      <a:pt x="60664" y="175563"/>
                    </a:cubicBezTo>
                    <a:cubicBezTo>
                      <a:pt x="59358" y="172689"/>
                      <a:pt x="59358" y="170338"/>
                      <a:pt x="58574" y="167464"/>
                    </a:cubicBezTo>
                    <a:cubicBezTo>
                      <a:pt x="58052" y="164851"/>
                      <a:pt x="57007" y="162239"/>
                      <a:pt x="55178" y="160149"/>
                    </a:cubicBezTo>
                    <a:cubicBezTo>
                      <a:pt x="53088" y="158059"/>
                      <a:pt x="50737" y="155707"/>
                      <a:pt x="48647" y="153356"/>
                    </a:cubicBezTo>
                    <a:cubicBezTo>
                      <a:pt x="46295" y="150482"/>
                      <a:pt x="43944" y="147347"/>
                      <a:pt x="41854" y="144473"/>
                    </a:cubicBezTo>
                    <a:cubicBezTo>
                      <a:pt x="39764" y="141600"/>
                      <a:pt x="38719" y="137942"/>
                      <a:pt x="36368" y="135330"/>
                    </a:cubicBezTo>
                    <a:cubicBezTo>
                      <a:pt x="34016" y="132195"/>
                      <a:pt x="31665" y="130105"/>
                      <a:pt x="29836" y="126708"/>
                    </a:cubicBezTo>
                    <a:cubicBezTo>
                      <a:pt x="28530" y="124096"/>
                      <a:pt x="27224" y="121483"/>
                      <a:pt x="25395" y="119393"/>
                    </a:cubicBezTo>
                    <a:cubicBezTo>
                      <a:pt x="23827" y="117042"/>
                      <a:pt x="22260" y="114691"/>
                      <a:pt x="21476" y="112078"/>
                    </a:cubicBezTo>
                    <a:cubicBezTo>
                      <a:pt x="19908" y="106330"/>
                      <a:pt x="15467" y="99538"/>
                      <a:pt x="9981" y="96925"/>
                    </a:cubicBezTo>
                    <a:cubicBezTo>
                      <a:pt x="7368" y="95619"/>
                      <a:pt x="-731" y="96925"/>
                      <a:pt x="53" y="92745"/>
                    </a:cubicBezTo>
                    <a:cubicBezTo>
                      <a:pt x="576" y="88565"/>
                      <a:pt x="3449" y="84385"/>
                      <a:pt x="5278" y="80728"/>
                    </a:cubicBezTo>
                    <a:cubicBezTo>
                      <a:pt x="5801" y="79421"/>
                      <a:pt x="9719" y="71845"/>
                      <a:pt x="8152" y="70539"/>
                    </a:cubicBezTo>
                    <a:cubicBezTo>
                      <a:pt x="8413" y="69232"/>
                      <a:pt x="8413" y="67926"/>
                      <a:pt x="8152" y="66620"/>
                    </a:cubicBezTo>
                    <a:cubicBezTo>
                      <a:pt x="8936" y="66881"/>
                      <a:pt x="33494" y="71845"/>
                      <a:pt x="36368" y="67665"/>
                    </a:cubicBezTo>
                    <a:cubicBezTo>
                      <a:pt x="39241" y="63485"/>
                      <a:pt x="47340" y="52512"/>
                      <a:pt x="51259" y="52512"/>
                    </a:cubicBezTo>
                    <a:cubicBezTo>
                      <a:pt x="54917" y="52512"/>
                      <a:pt x="63016" y="53296"/>
                      <a:pt x="65889" y="49116"/>
                    </a:cubicBezTo>
                    <a:cubicBezTo>
                      <a:pt x="68502" y="45197"/>
                      <a:pt x="74511" y="39972"/>
                      <a:pt x="71637" y="36837"/>
                    </a:cubicBezTo>
                    <a:cubicBezTo>
                      <a:pt x="68763" y="33963"/>
                      <a:pt x="51520" y="15414"/>
                      <a:pt x="54394" y="14630"/>
                    </a:cubicBezTo>
                    <a:cubicBezTo>
                      <a:pt x="57268" y="13846"/>
                      <a:pt x="89663" y="784"/>
                      <a:pt x="100375" y="0"/>
                    </a:cubicBezTo>
                    <a:cubicBezTo>
                      <a:pt x="100897" y="0"/>
                      <a:pt x="101420" y="0"/>
                      <a:pt x="101681" y="0"/>
                    </a:cubicBezTo>
                    <a:cubicBezTo>
                      <a:pt x="110564" y="523"/>
                      <a:pt x="130681" y="4441"/>
                      <a:pt x="136689" y="9144"/>
                    </a:cubicBezTo>
                    <a:cubicBezTo>
                      <a:pt x="142698" y="13846"/>
                      <a:pt x="169869" y="30305"/>
                      <a:pt x="175094" y="34486"/>
                    </a:cubicBezTo>
                    <a:cubicBezTo>
                      <a:pt x="180319" y="38666"/>
                      <a:pt x="216633" y="70539"/>
                      <a:pt x="226822" y="70539"/>
                    </a:cubicBezTo>
                    <a:cubicBezTo>
                      <a:pt x="233353" y="70539"/>
                      <a:pt x="248506" y="71322"/>
                      <a:pt x="259218" y="72629"/>
                    </a:cubicBezTo>
                    <a:cubicBezTo>
                      <a:pt x="265227" y="73151"/>
                      <a:pt x="269668" y="73935"/>
                      <a:pt x="270974" y="74457"/>
                    </a:cubicBezTo>
                    <a:cubicBezTo>
                      <a:pt x="274632" y="76286"/>
                      <a:pt x="281163" y="76286"/>
                      <a:pt x="282208" y="78637"/>
                    </a:cubicBezTo>
                    <a:cubicBezTo>
                      <a:pt x="283253" y="80989"/>
                      <a:pt x="283776" y="84646"/>
                      <a:pt x="286650" y="84646"/>
                    </a:cubicBezTo>
                    <a:cubicBezTo>
                      <a:pt x="289523" y="84646"/>
                      <a:pt x="300235" y="84646"/>
                      <a:pt x="300235" y="84646"/>
                    </a:cubicBezTo>
                    <a:cubicBezTo>
                      <a:pt x="300496" y="85430"/>
                      <a:pt x="300496" y="85953"/>
                      <a:pt x="300757" y="86736"/>
                    </a:cubicBezTo>
                    <a:cubicBezTo>
                      <a:pt x="301802" y="91961"/>
                      <a:pt x="301280" y="96664"/>
                      <a:pt x="305199" y="100844"/>
                    </a:cubicBezTo>
                    <a:cubicBezTo>
                      <a:pt x="308856" y="104763"/>
                      <a:pt x="312252" y="107898"/>
                      <a:pt x="315126" y="112339"/>
                    </a:cubicBezTo>
                    <a:cubicBezTo>
                      <a:pt x="318261" y="117042"/>
                      <a:pt x="322964" y="119132"/>
                      <a:pt x="327928" y="121744"/>
                    </a:cubicBezTo>
                    <a:cubicBezTo>
                      <a:pt x="332630" y="124096"/>
                      <a:pt x="337595" y="126969"/>
                      <a:pt x="337333" y="132978"/>
                    </a:cubicBezTo>
                    <a:cubicBezTo>
                      <a:pt x="337071" y="137681"/>
                      <a:pt x="336027" y="142122"/>
                      <a:pt x="336811" y="146825"/>
                    </a:cubicBezTo>
                    <a:cubicBezTo>
                      <a:pt x="337595" y="152050"/>
                      <a:pt x="338901" y="157798"/>
                      <a:pt x="342297" y="162239"/>
                    </a:cubicBezTo>
                    <a:cubicBezTo>
                      <a:pt x="343603" y="163806"/>
                      <a:pt x="345432" y="165896"/>
                      <a:pt x="347522" y="165374"/>
                    </a:cubicBezTo>
                    <a:cubicBezTo>
                      <a:pt x="347522" y="165374"/>
                      <a:pt x="352747" y="177130"/>
                      <a:pt x="363981" y="177130"/>
                    </a:cubicBezTo>
                    <a:cubicBezTo>
                      <a:pt x="363981" y="177392"/>
                      <a:pt x="363720" y="177653"/>
                      <a:pt x="363720" y="177914"/>
                    </a:cubicBezTo>
                    <a:cubicBezTo>
                      <a:pt x="362936" y="181833"/>
                      <a:pt x="365026" y="183923"/>
                      <a:pt x="367900" y="185229"/>
                    </a:cubicBezTo>
                    <a:lnTo>
                      <a:pt x="388539" y="215273"/>
                    </a:lnTo>
                    <a:lnTo>
                      <a:pt x="445754" y="218670"/>
                    </a:lnTo>
                    <a:lnTo>
                      <a:pt x="453330" y="236696"/>
                    </a:ln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551711B-5939-8024-5AE1-9B7C8BF3A8AB}"/>
                  </a:ext>
                </a:extLst>
              </p:cNvPr>
              <p:cNvSpPr/>
              <p:nvPr/>
            </p:nvSpPr>
            <p:spPr>
              <a:xfrm>
                <a:off x="5952731" y="3499780"/>
                <a:ext cx="20158" cy="36043"/>
              </a:xfrm>
              <a:custGeom>
                <a:avLst/>
                <a:gdLst>
                  <a:gd name="connsiteX0" fmla="*/ 20116 w 20158"/>
                  <a:gd name="connsiteY0" fmla="*/ 7828 h 36043"/>
                  <a:gd name="connsiteX1" fmla="*/ 19072 w 20158"/>
                  <a:gd name="connsiteY1" fmla="*/ 21675 h 36043"/>
                  <a:gd name="connsiteX2" fmla="*/ 16459 w 20158"/>
                  <a:gd name="connsiteY2" fmla="*/ 36044 h 36043"/>
                  <a:gd name="connsiteX3" fmla="*/ 0 w 20158"/>
                  <a:gd name="connsiteY3" fmla="*/ 24287 h 36043"/>
                  <a:gd name="connsiteX4" fmla="*/ 4180 w 20158"/>
                  <a:gd name="connsiteY4" fmla="*/ 19062 h 36043"/>
                  <a:gd name="connsiteX5" fmla="*/ 11495 w 20158"/>
                  <a:gd name="connsiteY5" fmla="*/ 774 h 36043"/>
                  <a:gd name="connsiteX6" fmla="*/ 20116 w 20158"/>
                  <a:gd name="connsiteY6" fmla="*/ 7828 h 36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58" h="36043">
                    <a:moveTo>
                      <a:pt x="20116" y="7828"/>
                    </a:moveTo>
                    <a:cubicBezTo>
                      <a:pt x="20378" y="12270"/>
                      <a:pt x="19333" y="16972"/>
                      <a:pt x="19072" y="21675"/>
                    </a:cubicBezTo>
                    <a:cubicBezTo>
                      <a:pt x="19072" y="26900"/>
                      <a:pt x="17504" y="31341"/>
                      <a:pt x="16459" y="36044"/>
                    </a:cubicBezTo>
                    <a:cubicBezTo>
                      <a:pt x="5225" y="36044"/>
                      <a:pt x="0" y="24287"/>
                      <a:pt x="0" y="24287"/>
                    </a:cubicBezTo>
                    <a:cubicBezTo>
                      <a:pt x="2351" y="24026"/>
                      <a:pt x="3396" y="20891"/>
                      <a:pt x="4180" y="19062"/>
                    </a:cubicBezTo>
                    <a:cubicBezTo>
                      <a:pt x="6009" y="13576"/>
                      <a:pt x="5747" y="3909"/>
                      <a:pt x="11495" y="774"/>
                    </a:cubicBezTo>
                    <a:cubicBezTo>
                      <a:pt x="16459" y="-2099"/>
                      <a:pt x="19855" y="3648"/>
                      <a:pt x="20116" y="782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0A78775C-4DE0-5611-5E00-DB24FC938638}"/>
                  </a:ext>
                </a:extLst>
              </p:cNvPr>
              <p:cNvSpPr/>
              <p:nvPr/>
            </p:nvSpPr>
            <p:spPr>
              <a:xfrm>
                <a:off x="5973370" y="3495747"/>
                <a:ext cx="106483" cy="81615"/>
              </a:xfrm>
              <a:custGeom>
                <a:avLst/>
                <a:gdLst>
                  <a:gd name="connsiteX0" fmla="*/ 106070 w 106483"/>
                  <a:gd name="connsiteY0" fmla="*/ 28581 h 81615"/>
                  <a:gd name="connsiteX1" fmla="*/ 106070 w 106483"/>
                  <a:gd name="connsiteY1" fmla="*/ 30149 h 81615"/>
                  <a:gd name="connsiteX2" fmla="*/ 98493 w 106483"/>
                  <a:gd name="connsiteY2" fmla="*/ 35635 h 81615"/>
                  <a:gd name="connsiteX3" fmla="*/ 93007 w 106483"/>
                  <a:gd name="connsiteY3" fmla="*/ 33023 h 81615"/>
                  <a:gd name="connsiteX4" fmla="*/ 90655 w 106483"/>
                  <a:gd name="connsiteY4" fmla="*/ 51572 h 81615"/>
                  <a:gd name="connsiteX5" fmla="*/ 82818 w 106483"/>
                  <a:gd name="connsiteY5" fmla="*/ 59409 h 81615"/>
                  <a:gd name="connsiteX6" fmla="*/ 77854 w 106483"/>
                  <a:gd name="connsiteY6" fmla="*/ 81616 h 81615"/>
                  <a:gd name="connsiteX7" fmla="*/ 20640 w 106483"/>
                  <a:gd name="connsiteY7" fmla="*/ 78219 h 81615"/>
                  <a:gd name="connsiteX8" fmla="*/ 0 w 106483"/>
                  <a:gd name="connsiteY8" fmla="*/ 48175 h 81615"/>
                  <a:gd name="connsiteX9" fmla="*/ 2352 w 106483"/>
                  <a:gd name="connsiteY9" fmla="*/ 49220 h 81615"/>
                  <a:gd name="connsiteX10" fmla="*/ 11234 w 106483"/>
                  <a:gd name="connsiteY10" fmla="*/ 52617 h 81615"/>
                  <a:gd name="connsiteX11" fmla="*/ 20640 w 106483"/>
                  <a:gd name="connsiteY11" fmla="*/ 52094 h 81615"/>
                  <a:gd name="connsiteX12" fmla="*/ 25342 w 106483"/>
                  <a:gd name="connsiteY12" fmla="*/ 51833 h 81615"/>
                  <a:gd name="connsiteX13" fmla="*/ 38143 w 106483"/>
                  <a:gd name="connsiteY13" fmla="*/ 51310 h 81615"/>
                  <a:gd name="connsiteX14" fmla="*/ 47548 w 106483"/>
                  <a:gd name="connsiteY14" fmla="*/ 49743 h 81615"/>
                  <a:gd name="connsiteX15" fmla="*/ 51729 w 106483"/>
                  <a:gd name="connsiteY15" fmla="*/ 48175 h 81615"/>
                  <a:gd name="connsiteX16" fmla="*/ 56692 w 106483"/>
                  <a:gd name="connsiteY16" fmla="*/ 44779 h 81615"/>
                  <a:gd name="connsiteX17" fmla="*/ 65836 w 106483"/>
                  <a:gd name="connsiteY17" fmla="*/ 38770 h 81615"/>
                  <a:gd name="connsiteX18" fmla="*/ 72629 w 106483"/>
                  <a:gd name="connsiteY18" fmla="*/ 31977 h 81615"/>
                  <a:gd name="connsiteX19" fmla="*/ 80989 w 106483"/>
                  <a:gd name="connsiteY19" fmla="*/ 22572 h 81615"/>
                  <a:gd name="connsiteX20" fmla="*/ 87259 w 106483"/>
                  <a:gd name="connsiteY20" fmla="*/ 16825 h 81615"/>
                  <a:gd name="connsiteX21" fmla="*/ 91439 w 106483"/>
                  <a:gd name="connsiteY21" fmla="*/ 12122 h 81615"/>
                  <a:gd name="connsiteX22" fmla="*/ 91439 w 106483"/>
                  <a:gd name="connsiteY22" fmla="*/ 12383 h 81615"/>
                  <a:gd name="connsiteX23" fmla="*/ 100061 w 106483"/>
                  <a:gd name="connsiteY23" fmla="*/ 1933 h 81615"/>
                  <a:gd name="connsiteX24" fmla="*/ 105024 w 106483"/>
                  <a:gd name="connsiteY24" fmla="*/ 104 h 81615"/>
                  <a:gd name="connsiteX25" fmla="*/ 104502 w 106483"/>
                  <a:gd name="connsiteY25" fmla="*/ 4285 h 81615"/>
                  <a:gd name="connsiteX26" fmla="*/ 102935 w 106483"/>
                  <a:gd name="connsiteY26" fmla="*/ 17608 h 81615"/>
                  <a:gd name="connsiteX27" fmla="*/ 106070 w 106483"/>
                  <a:gd name="connsiteY27" fmla="*/ 22311 h 81615"/>
                  <a:gd name="connsiteX28" fmla="*/ 106070 w 106483"/>
                  <a:gd name="connsiteY28" fmla="*/ 28581 h 81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06483" h="81615">
                    <a:moveTo>
                      <a:pt x="106070" y="28581"/>
                    </a:moveTo>
                    <a:cubicBezTo>
                      <a:pt x="106070" y="29104"/>
                      <a:pt x="106070" y="29626"/>
                      <a:pt x="106070" y="30149"/>
                    </a:cubicBezTo>
                    <a:cubicBezTo>
                      <a:pt x="105808" y="30671"/>
                      <a:pt x="100322" y="37464"/>
                      <a:pt x="98493" y="35635"/>
                    </a:cubicBezTo>
                    <a:cubicBezTo>
                      <a:pt x="96664" y="33806"/>
                      <a:pt x="94313" y="29887"/>
                      <a:pt x="93007" y="33023"/>
                    </a:cubicBezTo>
                    <a:cubicBezTo>
                      <a:pt x="91701" y="36158"/>
                      <a:pt x="93529" y="51049"/>
                      <a:pt x="90655" y="51572"/>
                    </a:cubicBezTo>
                    <a:cubicBezTo>
                      <a:pt x="87782" y="52094"/>
                      <a:pt x="83341" y="54968"/>
                      <a:pt x="82818" y="59409"/>
                    </a:cubicBezTo>
                    <a:cubicBezTo>
                      <a:pt x="82295" y="63850"/>
                      <a:pt x="77854" y="81616"/>
                      <a:pt x="77854" y="81616"/>
                    </a:cubicBezTo>
                    <a:lnTo>
                      <a:pt x="20640" y="78219"/>
                    </a:lnTo>
                    <a:lnTo>
                      <a:pt x="0" y="48175"/>
                    </a:lnTo>
                    <a:cubicBezTo>
                      <a:pt x="784" y="48698"/>
                      <a:pt x="1568" y="48959"/>
                      <a:pt x="2352" y="49220"/>
                    </a:cubicBezTo>
                    <a:cubicBezTo>
                      <a:pt x="5225" y="50265"/>
                      <a:pt x="8360" y="51572"/>
                      <a:pt x="11234" y="52617"/>
                    </a:cubicBezTo>
                    <a:cubicBezTo>
                      <a:pt x="13847" y="53400"/>
                      <a:pt x="18027" y="52878"/>
                      <a:pt x="20640" y="52094"/>
                    </a:cubicBezTo>
                    <a:cubicBezTo>
                      <a:pt x="22207" y="51572"/>
                      <a:pt x="23774" y="51833"/>
                      <a:pt x="25342" y="51833"/>
                    </a:cubicBezTo>
                    <a:cubicBezTo>
                      <a:pt x="29522" y="52094"/>
                      <a:pt x="33963" y="51833"/>
                      <a:pt x="38143" y="51310"/>
                    </a:cubicBezTo>
                    <a:cubicBezTo>
                      <a:pt x="41540" y="51049"/>
                      <a:pt x="44675" y="50788"/>
                      <a:pt x="47548" y="49743"/>
                    </a:cubicBezTo>
                    <a:cubicBezTo>
                      <a:pt x="48855" y="49220"/>
                      <a:pt x="50422" y="48959"/>
                      <a:pt x="51729" y="48175"/>
                    </a:cubicBezTo>
                    <a:cubicBezTo>
                      <a:pt x="53557" y="47130"/>
                      <a:pt x="55125" y="45824"/>
                      <a:pt x="56692" y="44779"/>
                    </a:cubicBezTo>
                    <a:cubicBezTo>
                      <a:pt x="59566" y="42689"/>
                      <a:pt x="62963" y="41121"/>
                      <a:pt x="65836" y="38770"/>
                    </a:cubicBezTo>
                    <a:cubicBezTo>
                      <a:pt x="68449" y="36680"/>
                      <a:pt x="70539" y="34590"/>
                      <a:pt x="72629" y="31977"/>
                    </a:cubicBezTo>
                    <a:cubicBezTo>
                      <a:pt x="75241" y="28581"/>
                      <a:pt x="78376" y="25969"/>
                      <a:pt x="80989" y="22572"/>
                    </a:cubicBezTo>
                    <a:cubicBezTo>
                      <a:pt x="82818" y="20221"/>
                      <a:pt x="85169" y="18915"/>
                      <a:pt x="87259" y="16825"/>
                    </a:cubicBezTo>
                    <a:cubicBezTo>
                      <a:pt x="88827" y="15257"/>
                      <a:pt x="90133" y="13690"/>
                      <a:pt x="91439" y="12122"/>
                    </a:cubicBezTo>
                    <a:cubicBezTo>
                      <a:pt x="91439" y="12122"/>
                      <a:pt x="91439" y="12122"/>
                      <a:pt x="91439" y="12383"/>
                    </a:cubicBezTo>
                    <a:cubicBezTo>
                      <a:pt x="94052" y="8726"/>
                      <a:pt x="96403" y="4546"/>
                      <a:pt x="100061" y="1933"/>
                    </a:cubicBezTo>
                    <a:cubicBezTo>
                      <a:pt x="101105" y="1150"/>
                      <a:pt x="103718" y="-418"/>
                      <a:pt x="105024" y="104"/>
                    </a:cubicBezTo>
                    <a:cubicBezTo>
                      <a:pt x="106592" y="888"/>
                      <a:pt x="105024" y="3240"/>
                      <a:pt x="104502" y="4285"/>
                    </a:cubicBezTo>
                    <a:cubicBezTo>
                      <a:pt x="102151" y="8726"/>
                      <a:pt x="99016" y="13167"/>
                      <a:pt x="102935" y="17608"/>
                    </a:cubicBezTo>
                    <a:cubicBezTo>
                      <a:pt x="104241" y="19176"/>
                      <a:pt x="105547" y="20482"/>
                      <a:pt x="106070" y="22311"/>
                    </a:cubicBezTo>
                    <a:cubicBezTo>
                      <a:pt x="106854" y="24401"/>
                      <a:pt x="106331" y="26491"/>
                      <a:pt x="106070" y="2858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4CBC3052-A083-DBC8-BB44-DD7B3544875E}"/>
                  </a:ext>
                </a:extLst>
              </p:cNvPr>
              <p:cNvSpPr/>
              <p:nvPr/>
            </p:nvSpPr>
            <p:spPr>
              <a:xfrm>
                <a:off x="5783010" y="3660964"/>
                <a:ext cx="224584" cy="140063"/>
              </a:xfrm>
              <a:custGeom>
                <a:avLst/>
                <a:gdLst>
                  <a:gd name="connsiteX0" fmla="*/ 224585 w 224584"/>
                  <a:gd name="connsiteY0" fmla="*/ 51728 h 140063"/>
                  <a:gd name="connsiteX1" fmla="*/ 224062 w 224584"/>
                  <a:gd name="connsiteY1" fmla="*/ 51989 h 140063"/>
                  <a:gd name="connsiteX2" fmla="*/ 218314 w 224584"/>
                  <a:gd name="connsiteY2" fmla="*/ 54602 h 140063"/>
                  <a:gd name="connsiteX3" fmla="*/ 208909 w 224584"/>
                  <a:gd name="connsiteY3" fmla="*/ 62178 h 140063"/>
                  <a:gd name="connsiteX4" fmla="*/ 205513 w 224584"/>
                  <a:gd name="connsiteY4" fmla="*/ 67403 h 140063"/>
                  <a:gd name="connsiteX5" fmla="*/ 203945 w 224584"/>
                  <a:gd name="connsiteY5" fmla="*/ 73674 h 140063"/>
                  <a:gd name="connsiteX6" fmla="*/ 190099 w 224584"/>
                  <a:gd name="connsiteY6" fmla="*/ 81772 h 140063"/>
                  <a:gd name="connsiteX7" fmla="*/ 179387 w 224584"/>
                  <a:gd name="connsiteY7" fmla="*/ 86475 h 140063"/>
                  <a:gd name="connsiteX8" fmla="*/ 176253 w 224584"/>
                  <a:gd name="connsiteY8" fmla="*/ 87781 h 140063"/>
                  <a:gd name="connsiteX9" fmla="*/ 174946 w 224584"/>
                  <a:gd name="connsiteY9" fmla="*/ 87520 h 140063"/>
                  <a:gd name="connsiteX10" fmla="*/ 171550 w 224584"/>
                  <a:gd name="connsiteY10" fmla="*/ 88565 h 140063"/>
                  <a:gd name="connsiteX11" fmla="*/ 169982 w 224584"/>
                  <a:gd name="connsiteY11" fmla="*/ 88826 h 140063"/>
                  <a:gd name="connsiteX12" fmla="*/ 164235 w 224584"/>
                  <a:gd name="connsiteY12" fmla="*/ 90655 h 140063"/>
                  <a:gd name="connsiteX13" fmla="*/ 152217 w 224584"/>
                  <a:gd name="connsiteY13" fmla="*/ 95358 h 140063"/>
                  <a:gd name="connsiteX14" fmla="*/ 141244 w 224584"/>
                  <a:gd name="connsiteY14" fmla="*/ 98231 h 140063"/>
                  <a:gd name="connsiteX15" fmla="*/ 131578 w 224584"/>
                  <a:gd name="connsiteY15" fmla="*/ 105546 h 140063"/>
                  <a:gd name="connsiteX16" fmla="*/ 129227 w 224584"/>
                  <a:gd name="connsiteY16" fmla="*/ 109727 h 140063"/>
                  <a:gd name="connsiteX17" fmla="*/ 125569 w 224584"/>
                  <a:gd name="connsiteY17" fmla="*/ 111817 h 140063"/>
                  <a:gd name="connsiteX18" fmla="*/ 114596 w 224584"/>
                  <a:gd name="connsiteY18" fmla="*/ 112600 h 140063"/>
                  <a:gd name="connsiteX19" fmla="*/ 104669 w 224584"/>
                  <a:gd name="connsiteY19" fmla="*/ 114952 h 140063"/>
                  <a:gd name="connsiteX20" fmla="*/ 100227 w 224584"/>
                  <a:gd name="connsiteY20" fmla="*/ 118087 h 140063"/>
                  <a:gd name="connsiteX21" fmla="*/ 94480 w 224584"/>
                  <a:gd name="connsiteY21" fmla="*/ 119915 h 140063"/>
                  <a:gd name="connsiteX22" fmla="*/ 87426 w 224584"/>
                  <a:gd name="connsiteY22" fmla="*/ 122006 h 140063"/>
                  <a:gd name="connsiteX23" fmla="*/ 81156 w 224584"/>
                  <a:gd name="connsiteY23" fmla="*/ 124096 h 140063"/>
                  <a:gd name="connsiteX24" fmla="*/ 67570 w 224584"/>
                  <a:gd name="connsiteY24" fmla="*/ 124879 h 140063"/>
                  <a:gd name="connsiteX25" fmla="*/ 65219 w 224584"/>
                  <a:gd name="connsiteY25" fmla="*/ 124879 h 140063"/>
                  <a:gd name="connsiteX26" fmla="*/ 62084 w 224584"/>
                  <a:gd name="connsiteY26" fmla="*/ 126447 h 140063"/>
                  <a:gd name="connsiteX27" fmla="*/ 55814 w 224584"/>
                  <a:gd name="connsiteY27" fmla="*/ 129582 h 140063"/>
                  <a:gd name="connsiteX28" fmla="*/ 48238 w 224584"/>
                  <a:gd name="connsiteY28" fmla="*/ 137942 h 140063"/>
                  <a:gd name="connsiteX29" fmla="*/ 34652 w 224584"/>
                  <a:gd name="connsiteY29" fmla="*/ 139771 h 140063"/>
                  <a:gd name="connsiteX30" fmla="*/ 14536 w 224584"/>
                  <a:gd name="connsiteY30" fmla="*/ 136113 h 140063"/>
                  <a:gd name="connsiteX31" fmla="*/ 10617 w 224584"/>
                  <a:gd name="connsiteY31" fmla="*/ 114168 h 140063"/>
                  <a:gd name="connsiteX32" fmla="*/ 5131 w 224584"/>
                  <a:gd name="connsiteY32" fmla="*/ 106591 h 140063"/>
                  <a:gd name="connsiteX33" fmla="*/ 2779 w 224584"/>
                  <a:gd name="connsiteY33" fmla="*/ 95096 h 140063"/>
                  <a:gd name="connsiteX34" fmla="*/ 428 w 224584"/>
                  <a:gd name="connsiteY34" fmla="*/ 83601 h 140063"/>
                  <a:gd name="connsiteX35" fmla="*/ 1473 w 224584"/>
                  <a:gd name="connsiteY35" fmla="*/ 71322 h 140063"/>
                  <a:gd name="connsiteX36" fmla="*/ 1995 w 224584"/>
                  <a:gd name="connsiteY36" fmla="*/ 70800 h 140063"/>
                  <a:gd name="connsiteX37" fmla="*/ 2257 w 224584"/>
                  <a:gd name="connsiteY37" fmla="*/ 66097 h 140063"/>
                  <a:gd name="connsiteX38" fmla="*/ 428 w 224584"/>
                  <a:gd name="connsiteY38" fmla="*/ 57998 h 140063"/>
                  <a:gd name="connsiteX39" fmla="*/ 10356 w 224584"/>
                  <a:gd name="connsiteY39" fmla="*/ 51467 h 140063"/>
                  <a:gd name="connsiteX40" fmla="*/ 14536 w 224584"/>
                  <a:gd name="connsiteY40" fmla="*/ 34485 h 140063"/>
                  <a:gd name="connsiteX41" fmla="*/ 26815 w 224584"/>
                  <a:gd name="connsiteY41" fmla="*/ 38143 h 140063"/>
                  <a:gd name="connsiteX42" fmla="*/ 45625 w 224584"/>
                  <a:gd name="connsiteY42" fmla="*/ 35269 h 140063"/>
                  <a:gd name="connsiteX43" fmla="*/ 69399 w 224584"/>
                  <a:gd name="connsiteY43" fmla="*/ 38143 h 140063"/>
                  <a:gd name="connsiteX44" fmla="*/ 86903 w 224584"/>
                  <a:gd name="connsiteY44" fmla="*/ 38404 h 140063"/>
                  <a:gd name="connsiteX45" fmla="*/ 100489 w 224584"/>
                  <a:gd name="connsiteY45" fmla="*/ 42584 h 140063"/>
                  <a:gd name="connsiteX46" fmla="*/ 135758 w 224584"/>
                  <a:gd name="connsiteY46" fmla="*/ 9405 h 140063"/>
                  <a:gd name="connsiteX47" fmla="*/ 200026 w 224584"/>
                  <a:gd name="connsiteY47" fmla="*/ 261 h 140063"/>
                  <a:gd name="connsiteX48" fmla="*/ 200810 w 224584"/>
                  <a:gd name="connsiteY48" fmla="*/ 0 h 140063"/>
                  <a:gd name="connsiteX49" fmla="*/ 224585 w 224584"/>
                  <a:gd name="connsiteY49" fmla="*/ 51728 h 140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24584" h="140063">
                    <a:moveTo>
                      <a:pt x="224585" y="51728"/>
                    </a:moveTo>
                    <a:cubicBezTo>
                      <a:pt x="224323" y="51989"/>
                      <a:pt x="224323" y="51989"/>
                      <a:pt x="224062" y="51989"/>
                    </a:cubicBezTo>
                    <a:cubicBezTo>
                      <a:pt x="222233" y="53034"/>
                      <a:pt x="220143" y="53818"/>
                      <a:pt x="218314" y="54602"/>
                    </a:cubicBezTo>
                    <a:cubicBezTo>
                      <a:pt x="214135" y="56170"/>
                      <a:pt x="211522" y="59043"/>
                      <a:pt x="208909" y="62178"/>
                    </a:cubicBezTo>
                    <a:cubicBezTo>
                      <a:pt x="207603" y="63746"/>
                      <a:pt x="206297" y="65314"/>
                      <a:pt x="205513" y="67403"/>
                    </a:cubicBezTo>
                    <a:cubicBezTo>
                      <a:pt x="204729" y="69494"/>
                      <a:pt x="204729" y="71583"/>
                      <a:pt x="203945" y="73674"/>
                    </a:cubicBezTo>
                    <a:cubicBezTo>
                      <a:pt x="202117" y="79682"/>
                      <a:pt x="195063" y="79944"/>
                      <a:pt x="190099" y="81772"/>
                    </a:cubicBezTo>
                    <a:cubicBezTo>
                      <a:pt x="186441" y="83079"/>
                      <a:pt x="182784" y="84908"/>
                      <a:pt x="179387" y="86475"/>
                    </a:cubicBezTo>
                    <a:cubicBezTo>
                      <a:pt x="178604" y="86736"/>
                      <a:pt x="177036" y="87781"/>
                      <a:pt x="176253" y="87781"/>
                    </a:cubicBezTo>
                    <a:cubicBezTo>
                      <a:pt x="175730" y="87781"/>
                      <a:pt x="175469" y="87520"/>
                      <a:pt x="174946" y="87520"/>
                    </a:cubicBezTo>
                    <a:cubicBezTo>
                      <a:pt x="173901" y="87520"/>
                      <a:pt x="172595" y="88304"/>
                      <a:pt x="171550" y="88565"/>
                    </a:cubicBezTo>
                    <a:cubicBezTo>
                      <a:pt x="171027" y="88565"/>
                      <a:pt x="170505" y="88565"/>
                      <a:pt x="169982" y="88826"/>
                    </a:cubicBezTo>
                    <a:cubicBezTo>
                      <a:pt x="167893" y="89349"/>
                      <a:pt x="166063" y="90133"/>
                      <a:pt x="164235" y="90655"/>
                    </a:cubicBezTo>
                    <a:cubicBezTo>
                      <a:pt x="160055" y="91961"/>
                      <a:pt x="156397" y="94313"/>
                      <a:pt x="152217" y="95358"/>
                    </a:cubicBezTo>
                    <a:cubicBezTo>
                      <a:pt x="148559" y="96141"/>
                      <a:pt x="144640" y="96403"/>
                      <a:pt x="141244" y="98231"/>
                    </a:cubicBezTo>
                    <a:cubicBezTo>
                      <a:pt x="137587" y="100060"/>
                      <a:pt x="134190" y="102673"/>
                      <a:pt x="131578" y="105546"/>
                    </a:cubicBezTo>
                    <a:cubicBezTo>
                      <a:pt x="130533" y="106853"/>
                      <a:pt x="130271" y="108420"/>
                      <a:pt x="129227" y="109727"/>
                    </a:cubicBezTo>
                    <a:cubicBezTo>
                      <a:pt x="128181" y="111033"/>
                      <a:pt x="126875" y="111294"/>
                      <a:pt x="125569" y="111817"/>
                    </a:cubicBezTo>
                    <a:cubicBezTo>
                      <a:pt x="122173" y="112862"/>
                      <a:pt x="117993" y="112339"/>
                      <a:pt x="114596" y="112600"/>
                    </a:cubicBezTo>
                    <a:cubicBezTo>
                      <a:pt x="111200" y="112862"/>
                      <a:pt x="107281" y="113123"/>
                      <a:pt x="104669" y="114952"/>
                    </a:cubicBezTo>
                    <a:cubicBezTo>
                      <a:pt x="103101" y="115997"/>
                      <a:pt x="102056" y="117303"/>
                      <a:pt x="100227" y="118087"/>
                    </a:cubicBezTo>
                    <a:cubicBezTo>
                      <a:pt x="98399" y="118871"/>
                      <a:pt x="96308" y="119393"/>
                      <a:pt x="94480" y="119915"/>
                    </a:cubicBezTo>
                    <a:cubicBezTo>
                      <a:pt x="92128" y="120699"/>
                      <a:pt x="89516" y="120960"/>
                      <a:pt x="87426" y="122006"/>
                    </a:cubicBezTo>
                    <a:cubicBezTo>
                      <a:pt x="85336" y="123051"/>
                      <a:pt x="83507" y="123834"/>
                      <a:pt x="81156" y="124096"/>
                    </a:cubicBezTo>
                    <a:cubicBezTo>
                      <a:pt x="76714" y="124618"/>
                      <a:pt x="72012" y="124879"/>
                      <a:pt x="67570" y="124879"/>
                    </a:cubicBezTo>
                    <a:cubicBezTo>
                      <a:pt x="66787" y="124879"/>
                      <a:pt x="66003" y="124618"/>
                      <a:pt x="65219" y="124879"/>
                    </a:cubicBezTo>
                    <a:cubicBezTo>
                      <a:pt x="64174" y="125140"/>
                      <a:pt x="63129" y="125924"/>
                      <a:pt x="62084" y="126447"/>
                    </a:cubicBezTo>
                    <a:cubicBezTo>
                      <a:pt x="59994" y="127492"/>
                      <a:pt x="57904" y="128537"/>
                      <a:pt x="55814" y="129582"/>
                    </a:cubicBezTo>
                    <a:cubicBezTo>
                      <a:pt x="53985" y="133240"/>
                      <a:pt x="52157" y="136375"/>
                      <a:pt x="48238" y="137942"/>
                    </a:cubicBezTo>
                    <a:cubicBezTo>
                      <a:pt x="44057" y="139771"/>
                      <a:pt x="39094" y="139771"/>
                      <a:pt x="34652" y="139771"/>
                    </a:cubicBezTo>
                    <a:cubicBezTo>
                      <a:pt x="28382" y="139771"/>
                      <a:pt x="18977" y="141600"/>
                      <a:pt x="14536" y="136113"/>
                    </a:cubicBezTo>
                    <a:cubicBezTo>
                      <a:pt x="9572" y="129582"/>
                      <a:pt x="14536" y="120960"/>
                      <a:pt x="10617" y="114168"/>
                    </a:cubicBezTo>
                    <a:cubicBezTo>
                      <a:pt x="9050" y="111555"/>
                      <a:pt x="6698" y="109465"/>
                      <a:pt x="5131" y="106591"/>
                    </a:cubicBezTo>
                    <a:cubicBezTo>
                      <a:pt x="3302" y="102934"/>
                      <a:pt x="3041" y="99015"/>
                      <a:pt x="2779" y="95096"/>
                    </a:cubicBezTo>
                    <a:cubicBezTo>
                      <a:pt x="2257" y="91177"/>
                      <a:pt x="950" y="87520"/>
                      <a:pt x="428" y="83601"/>
                    </a:cubicBezTo>
                    <a:cubicBezTo>
                      <a:pt x="-356" y="79944"/>
                      <a:pt x="-94" y="74719"/>
                      <a:pt x="1473" y="71322"/>
                    </a:cubicBezTo>
                    <a:cubicBezTo>
                      <a:pt x="1734" y="70800"/>
                      <a:pt x="1995" y="71583"/>
                      <a:pt x="1995" y="70800"/>
                    </a:cubicBezTo>
                    <a:cubicBezTo>
                      <a:pt x="2518" y="69232"/>
                      <a:pt x="2518" y="67665"/>
                      <a:pt x="2257" y="66097"/>
                    </a:cubicBezTo>
                    <a:cubicBezTo>
                      <a:pt x="1995" y="63223"/>
                      <a:pt x="1212" y="60611"/>
                      <a:pt x="428" y="57998"/>
                    </a:cubicBezTo>
                    <a:cubicBezTo>
                      <a:pt x="428" y="57998"/>
                      <a:pt x="11139" y="55908"/>
                      <a:pt x="10356" y="51467"/>
                    </a:cubicBezTo>
                    <a:cubicBezTo>
                      <a:pt x="9572" y="47026"/>
                      <a:pt x="10617" y="34485"/>
                      <a:pt x="14536" y="34485"/>
                    </a:cubicBezTo>
                    <a:cubicBezTo>
                      <a:pt x="18716" y="34485"/>
                      <a:pt x="23157" y="39449"/>
                      <a:pt x="26815" y="38143"/>
                    </a:cubicBezTo>
                    <a:cubicBezTo>
                      <a:pt x="30472" y="37098"/>
                      <a:pt x="40400" y="36053"/>
                      <a:pt x="45625" y="35269"/>
                    </a:cubicBezTo>
                    <a:cubicBezTo>
                      <a:pt x="50850" y="34485"/>
                      <a:pt x="64697" y="38404"/>
                      <a:pt x="69399" y="38143"/>
                    </a:cubicBezTo>
                    <a:cubicBezTo>
                      <a:pt x="74102" y="37620"/>
                      <a:pt x="85858" y="36576"/>
                      <a:pt x="86903" y="38404"/>
                    </a:cubicBezTo>
                    <a:cubicBezTo>
                      <a:pt x="87948" y="40233"/>
                      <a:pt x="92128" y="50945"/>
                      <a:pt x="100489" y="42584"/>
                    </a:cubicBezTo>
                    <a:cubicBezTo>
                      <a:pt x="108849" y="34224"/>
                      <a:pt x="115380" y="13846"/>
                      <a:pt x="135758" y="9405"/>
                    </a:cubicBezTo>
                    <a:cubicBezTo>
                      <a:pt x="156136" y="4964"/>
                      <a:pt x="198720" y="522"/>
                      <a:pt x="200026" y="261"/>
                    </a:cubicBezTo>
                    <a:cubicBezTo>
                      <a:pt x="200026" y="261"/>
                      <a:pt x="200288" y="261"/>
                      <a:pt x="200810" y="0"/>
                    </a:cubicBezTo>
                    <a:lnTo>
                      <a:pt x="224585" y="51728"/>
                    </a:ln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78543B1-68BB-7142-FD09-7899B7F77A2E}"/>
                  </a:ext>
                </a:extLst>
              </p:cNvPr>
              <p:cNvSpPr/>
              <p:nvPr/>
            </p:nvSpPr>
            <p:spPr>
              <a:xfrm>
                <a:off x="5983820" y="3525634"/>
                <a:ext cx="168248" cy="186796"/>
              </a:xfrm>
              <a:custGeom>
                <a:avLst/>
                <a:gdLst>
                  <a:gd name="connsiteX0" fmla="*/ 168248 w 168248"/>
                  <a:gd name="connsiteY0" fmla="*/ 60088 h 186796"/>
                  <a:gd name="connsiteX1" fmla="*/ 166158 w 168248"/>
                  <a:gd name="connsiteY1" fmla="*/ 64007 h 186796"/>
                  <a:gd name="connsiteX2" fmla="*/ 163284 w 168248"/>
                  <a:gd name="connsiteY2" fmla="*/ 70539 h 186796"/>
                  <a:gd name="connsiteX3" fmla="*/ 159365 w 168248"/>
                  <a:gd name="connsiteY3" fmla="*/ 76809 h 186796"/>
                  <a:gd name="connsiteX4" fmla="*/ 151005 w 168248"/>
                  <a:gd name="connsiteY4" fmla="*/ 86998 h 186796"/>
                  <a:gd name="connsiteX5" fmla="*/ 146042 w 168248"/>
                  <a:gd name="connsiteY5" fmla="*/ 90655 h 186796"/>
                  <a:gd name="connsiteX6" fmla="*/ 142645 w 168248"/>
                  <a:gd name="connsiteY6" fmla="*/ 95880 h 186796"/>
                  <a:gd name="connsiteX7" fmla="*/ 135852 w 168248"/>
                  <a:gd name="connsiteY7" fmla="*/ 103979 h 186796"/>
                  <a:gd name="connsiteX8" fmla="*/ 131673 w 168248"/>
                  <a:gd name="connsiteY8" fmla="*/ 102412 h 186796"/>
                  <a:gd name="connsiteX9" fmla="*/ 127231 w 168248"/>
                  <a:gd name="connsiteY9" fmla="*/ 106330 h 186796"/>
                  <a:gd name="connsiteX10" fmla="*/ 123574 w 168248"/>
                  <a:gd name="connsiteY10" fmla="*/ 122267 h 186796"/>
                  <a:gd name="connsiteX11" fmla="*/ 123312 w 168248"/>
                  <a:gd name="connsiteY11" fmla="*/ 128276 h 186796"/>
                  <a:gd name="connsiteX12" fmla="*/ 124358 w 168248"/>
                  <a:gd name="connsiteY12" fmla="*/ 134023 h 186796"/>
                  <a:gd name="connsiteX13" fmla="*/ 120439 w 168248"/>
                  <a:gd name="connsiteY13" fmla="*/ 136897 h 186796"/>
                  <a:gd name="connsiteX14" fmla="*/ 112340 w 168248"/>
                  <a:gd name="connsiteY14" fmla="*/ 138203 h 186796"/>
                  <a:gd name="connsiteX15" fmla="*/ 100322 w 168248"/>
                  <a:gd name="connsiteY15" fmla="*/ 143690 h 186796"/>
                  <a:gd name="connsiteX16" fmla="*/ 96926 w 168248"/>
                  <a:gd name="connsiteY16" fmla="*/ 155185 h 186796"/>
                  <a:gd name="connsiteX17" fmla="*/ 86214 w 168248"/>
                  <a:gd name="connsiteY17" fmla="*/ 159887 h 186796"/>
                  <a:gd name="connsiteX18" fmla="*/ 78638 w 168248"/>
                  <a:gd name="connsiteY18" fmla="*/ 161978 h 186796"/>
                  <a:gd name="connsiteX19" fmla="*/ 71061 w 168248"/>
                  <a:gd name="connsiteY19" fmla="*/ 164590 h 186796"/>
                  <a:gd name="connsiteX20" fmla="*/ 67926 w 168248"/>
                  <a:gd name="connsiteY20" fmla="*/ 176869 h 186796"/>
                  <a:gd name="connsiteX21" fmla="*/ 58260 w 168248"/>
                  <a:gd name="connsiteY21" fmla="*/ 183139 h 186796"/>
                  <a:gd name="connsiteX22" fmla="*/ 42062 w 168248"/>
                  <a:gd name="connsiteY22" fmla="*/ 182355 h 186796"/>
                  <a:gd name="connsiteX23" fmla="*/ 28738 w 168248"/>
                  <a:gd name="connsiteY23" fmla="*/ 183662 h 186796"/>
                  <a:gd name="connsiteX24" fmla="*/ 24558 w 168248"/>
                  <a:gd name="connsiteY24" fmla="*/ 186797 h 186796"/>
                  <a:gd name="connsiteX25" fmla="*/ 0 w 168248"/>
                  <a:gd name="connsiteY25" fmla="*/ 135591 h 186796"/>
                  <a:gd name="connsiteX26" fmla="*/ 64791 w 168248"/>
                  <a:gd name="connsiteY26" fmla="*/ 112339 h 186796"/>
                  <a:gd name="connsiteX27" fmla="*/ 76025 w 168248"/>
                  <a:gd name="connsiteY27" fmla="*/ 70277 h 186796"/>
                  <a:gd name="connsiteX28" fmla="*/ 68449 w 168248"/>
                  <a:gd name="connsiteY28" fmla="*/ 51467 h 186796"/>
                  <a:gd name="connsiteX29" fmla="*/ 73413 w 168248"/>
                  <a:gd name="connsiteY29" fmla="*/ 29260 h 186796"/>
                  <a:gd name="connsiteX30" fmla="*/ 81250 w 168248"/>
                  <a:gd name="connsiteY30" fmla="*/ 21423 h 186796"/>
                  <a:gd name="connsiteX31" fmla="*/ 83602 w 168248"/>
                  <a:gd name="connsiteY31" fmla="*/ 2874 h 186796"/>
                  <a:gd name="connsiteX32" fmla="*/ 89088 w 168248"/>
                  <a:gd name="connsiteY32" fmla="*/ 5486 h 186796"/>
                  <a:gd name="connsiteX33" fmla="*/ 96664 w 168248"/>
                  <a:gd name="connsiteY33" fmla="*/ 0 h 186796"/>
                  <a:gd name="connsiteX34" fmla="*/ 99016 w 168248"/>
                  <a:gd name="connsiteY34" fmla="*/ 7315 h 186796"/>
                  <a:gd name="connsiteX35" fmla="*/ 103980 w 168248"/>
                  <a:gd name="connsiteY35" fmla="*/ 16982 h 186796"/>
                  <a:gd name="connsiteX36" fmla="*/ 106592 w 168248"/>
                  <a:gd name="connsiteY36" fmla="*/ 20378 h 186796"/>
                  <a:gd name="connsiteX37" fmla="*/ 115214 w 168248"/>
                  <a:gd name="connsiteY37" fmla="*/ 24297 h 186796"/>
                  <a:gd name="connsiteX38" fmla="*/ 124096 w 168248"/>
                  <a:gd name="connsiteY38" fmla="*/ 27693 h 186796"/>
                  <a:gd name="connsiteX39" fmla="*/ 129843 w 168248"/>
                  <a:gd name="connsiteY39" fmla="*/ 28477 h 186796"/>
                  <a:gd name="connsiteX40" fmla="*/ 134024 w 168248"/>
                  <a:gd name="connsiteY40" fmla="*/ 30044 h 186796"/>
                  <a:gd name="connsiteX41" fmla="*/ 138204 w 168248"/>
                  <a:gd name="connsiteY41" fmla="*/ 31089 h 186796"/>
                  <a:gd name="connsiteX42" fmla="*/ 142645 w 168248"/>
                  <a:gd name="connsiteY42" fmla="*/ 31612 h 186796"/>
                  <a:gd name="connsiteX43" fmla="*/ 149177 w 168248"/>
                  <a:gd name="connsiteY43" fmla="*/ 36576 h 186796"/>
                  <a:gd name="connsiteX44" fmla="*/ 153879 w 168248"/>
                  <a:gd name="connsiteY44" fmla="*/ 43368 h 186796"/>
                  <a:gd name="connsiteX45" fmla="*/ 158843 w 168248"/>
                  <a:gd name="connsiteY45" fmla="*/ 50161 h 186796"/>
                  <a:gd name="connsiteX46" fmla="*/ 163284 w 168248"/>
                  <a:gd name="connsiteY46" fmla="*/ 53818 h 186796"/>
                  <a:gd name="connsiteX47" fmla="*/ 166158 w 168248"/>
                  <a:gd name="connsiteY47" fmla="*/ 56170 h 186796"/>
                  <a:gd name="connsiteX48" fmla="*/ 168248 w 168248"/>
                  <a:gd name="connsiteY48" fmla="*/ 60088 h 18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68248" h="186796">
                    <a:moveTo>
                      <a:pt x="168248" y="60088"/>
                    </a:moveTo>
                    <a:cubicBezTo>
                      <a:pt x="168248" y="61917"/>
                      <a:pt x="166942" y="62701"/>
                      <a:pt x="166158" y="64007"/>
                    </a:cubicBezTo>
                    <a:cubicBezTo>
                      <a:pt x="164852" y="66097"/>
                      <a:pt x="164330" y="68449"/>
                      <a:pt x="163284" y="70539"/>
                    </a:cubicBezTo>
                    <a:cubicBezTo>
                      <a:pt x="162239" y="72629"/>
                      <a:pt x="160672" y="74980"/>
                      <a:pt x="159365" y="76809"/>
                    </a:cubicBezTo>
                    <a:cubicBezTo>
                      <a:pt x="156753" y="80466"/>
                      <a:pt x="154663" y="84124"/>
                      <a:pt x="151005" y="86998"/>
                    </a:cubicBezTo>
                    <a:cubicBezTo>
                      <a:pt x="149438" y="88304"/>
                      <a:pt x="147609" y="89088"/>
                      <a:pt x="146042" y="90655"/>
                    </a:cubicBezTo>
                    <a:cubicBezTo>
                      <a:pt x="144474" y="91961"/>
                      <a:pt x="143429" y="94051"/>
                      <a:pt x="142645" y="95880"/>
                    </a:cubicBezTo>
                    <a:cubicBezTo>
                      <a:pt x="141600" y="98231"/>
                      <a:pt x="139510" y="105024"/>
                      <a:pt x="135852" y="103979"/>
                    </a:cubicBezTo>
                    <a:cubicBezTo>
                      <a:pt x="134285" y="103457"/>
                      <a:pt x="133240" y="102412"/>
                      <a:pt x="131673" y="102412"/>
                    </a:cubicBezTo>
                    <a:cubicBezTo>
                      <a:pt x="129321" y="102412"/>
                      <a:pt x="128015" y="104502"/>
                      <a:pt x="127231" y="106330"/>
                    </a:cubicBezTo>
                    <a:cubicBezTo>
                      <a:pt x="124880" y="111033"/>
                      <a:pt x="124618" y="117042"/>
                      <a:pt x="123574" y="122267"/>
                    </a:cubicBezTo>
                    <a:cubicBezTo>
                      <a:pt x="123312" y="124357"/>
                      <a:pt x="123051" y="126186"/>
                      <a:pt x="123312" y="128276"/>
                    </a:cubicBezTo>
                    <a:cubicBezTo>
                      <a:pt x="123574" y="130105"/>
                      <a:pt x="124618" y="132195"/>
                      <a:pt x="124358" y="134023"/>
                    </a:cubicBezTo>
                    <a:cubicBezTo>
                      <a:pt x="124096" y="136113"/>
                      <a:pt x="122267" y="136636"/>
                      <a:pt x="120439" y="136897"/>
                    </a:cubicBezTo>
                    <a:cubicBezTo>
                      <a:pt x="117826" y="137420"/>
                      <a:pt x="114952" y="137681"/>
                      <a:pt x="112340" y="138203"/>
                    </a:cubicBezTo>
                    <a:cubicBezTo>
                      <a:pt x="108160" y="138987"/>
                      <a:pt x="103196" y="140293"/>
                      <a:pt x="100322" y="143690"/>
                    </a:cubicBezTo>
                    <a:cubicBezTo>
                      <a:pt x="97448" y="147086"/>
                      <a:pt x="99016" y="151789"/>
                      <a:pt x="96926" y="155185"/>
                    </a:cubicBezTo>
                    <a:cubicBezTo>
                      <a:pt x="94836" y="158581"/>
                      <a:pt x="89611" y="158843"/>
                      <a:pt x="86214" y="159887"/>
                    </a:cubicBezTo>
                    <a:cubicBezTo>
                      <a:pt x="83602" y="160671"/>
                      <a:pt x="80989" y="161194"/>
                      <a:pt x="78638" y="161978"/>
                    </a:cubicBezTo>
                    <a:cubicBezTo>
                      <a:pt x="76025" y="162500"/>
                      <a:pt x="73151" y="163284"/>
                      <a:pt x="71061" y="164590"/>
                    </a:cubicBezTo>
                    <a:cubicBezTo>
                      <a:pt x="66881" y="167464"/>
                      <a:pt x="68972" y="172950"/>
                      <a:pt x="67926" y="176869"/>
                    </a:cubicBezTo>
                    <a:cubicBezTo>
                      <a:pt x="66881" y="181833"/>
                      <a:pt x="62963" y="183400"/>
                      <a:pt x="58260" y="183139"/>
                    </a:cubicBezTo>
                    <a:cubicBezTo>
                      <a:pt x="52773" y="182878"/>
                      <a:pt x="47287" y="182617"/>
                      <a:pt x="42062" y="182355"/>
                    </a:cubicBezTo>
                    <a:cubicBezTo>
                      <a:pt x="37621" y="182094"/>
                      <a:pt x="32657" y="181310"/>
                      <a:pt x="28738" y="183662"/>
                    </a:cubicBezTo>
                    <a:cubicBezTo>
                      <a:pt x="27171" y="184445"/>
                      <a:pt x="25865" y="185752"/>
                      <a:pt x="24558" y="186797"/>
                    </a:cubicBezTo>
                    <a:lnTo>
                      <a:pt x="0" y="135591"/>
                    </a:lnTo>
                    <a:cubicBezTo>
                      <a:pt x="7054" y="133240"/>
                      <a:pt x="64791" y="112339"/>
                      <a:pt x="64791" y="112339"/>
                    </a:cubicBezTo>
                    <a:lnTo>
                      <a:pt x="76025" y="70277"/>
                    </a:lnTo>
                    <a:lnTo>
                      <a:pt x="68449" y="51467"/>
                    </a:lnTo>
                    <a:cubicBezTo>
                      <a:pt x="68449" y="51467"/>
                      <a:pt x="72890" y="33702"/>
                      <a:pt x="73413" y="29260"/>
                    </a:cubicBezTo>
                    <a:cubicBezTo>
                      <a:pt x="73935" y="24819"/>
                      <a:pt x="78376" y="21945"/>
                      <a:pt x="81250" y="21423"/>
                    </a:cubicBezTo>
                    <a:cubicBezTo>
                      <a:pt x="84124" y="20900"/>
                      <a:pt x="82295" y="5748"/>
                      <a:pt x="83602" y="2874"/>
                    </a:cubicBezTo>
                    <a:cubicBezTo>
                      <a:pt x="84908" y="-261"/>
                      <a:pt x="87259" y="3658"/>
                      <a:pt x="89088" y="5486"/>
                    </a:cubicBezTo>
                    <a:cubicBezTo>
                      <a:pt x="90917" y="7315"/>
                      <a:pt x="96142" y="261"/>
                      <a:pt x="96664" y="0"/>
                    </a:cubicBezTo>
                    <a:cubicBezTo>
                      <a:pt x="96926" y="2613"/>
                      <a:pt x="98232" y="4703"/>
                      <a:pt x="99016" y="7315"/>
                    </a:cubicBezTo>
                    <a:cubicBezTo>
                      <a:pt x="100061" y="10711"/>
                      <a:pt x="102412" y="13846"/>
                      <a:pt x="103980" y="16982"/>
                    </a:cubicBezTo>
                    <a:cubicBezTo>
                      <a:pt x="104763" y="18288"/>
                      <a:pt x="105286" y="19594"/>
                      <a:pt x="106592" y="20378"/>
                    </a:cubicBezTo>
                    <a:cubicBezTo>
                      <a:pt x="109205" y="22207"/>
                      <a:pt x="112601" y="22990"/>
                      <a:pt x="115214" y="24297"/>
                    </a:cubicBezTo>
                    <a:cubicBezTo>
                      <a:pt x="118087" y="25603"/>
                      <a:pt x="120961" y="27170"/>
                      <a:pt x="124096" y="27693"/>
                    </a:cubicBezTo>
                    <a:cubicBezTo>
                      <a:pt x="125925" y="27954"/>
                      <a:pt x="128015" y="27954"/>
                      <a:pt x="129843" y="28477"/>
                    </a:cubicBezTo>
                    <a:cubicBezTo>
                      <a:pt x="131411" y="28999"/>
                      <a:pt x="132718" y="29522"/>
                      <a:pt x="134024" y="30044"/>
                    </a:cubicBezTo>
                    <a:cubicBezTo>
                      <a:pt x="135330" y="30567"/>
                      <a:pt x="136898" y="30828"/>
                      <a:pt x="138204" y="31089"/>
                    </a:cubicBezTo>
                    <a:cubicBezTo>
                      <a:pt x="139771" y="31350"/>
                      <a:pt x="141078" y="31350"/>
                      <a:pt x="142645" y="31612"/>
                    </a:cubicBezTo>
                    <a:cubicBezTo>
                      <a:pt x="145519" y="32134"/>
                      <a:pt x="147609" y="34224"/>
                      <a:pt x="149177" y="36576"/>
                    </a:cubicBezTo>
                    <a:cubicBezTo>
                      <a:pt x="150744" y="38927"/>
                      <a:pt x="152573" y="41017"/>
                      <a:pt x="153879" y="43368"/>
                    </a:cubicBezTo>
                    <a:cubicBezTo>
                      <a:pt x="155447" y="45981"/>
                      <a:pt x="156230" y="48071"/>
                      <a:pt x="158843" y="50161"/>
                    </a:cubicBezTo>
                    <a:cubicBezTo>
                      <a:pt x="160411" y="51467"/>
                      <a:pt x="161717" y="52512"/>
                      <a:pt x="163284" y="53818"/>
                    </a:cubicBezTo>
                    <a:cubicBezTo>
                      <a:pt x="164330" y="54863"/>
                      <a:pt x="165113" y="55647"/>
                      <a:pt x="166158" y="56170"/>
                    </a:cubicBezTo>
                    <a:cubicBezTo>
                      <a:pt x="166942" y="57476"/>
                      <a:pt x="168248" y="57998"/>
                      <a:pt x="168248" y="6008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52DFB955-F445-4416-0086-D1AABE63C180}"/>
                  </a:ext>
                </a:extLst>
              </p:cNvPr>
              <p:cNvSpPr/>
              <p:nvPr/>
            </p:nvSpPr>
            <p:spPr>
              <a:xfrm>
                <a:off x="6175842" y="3243219"/>
                <a:ext cx="310122" cy="309063"/>
              </a:xfrm>
              <a:custGeom>
                <a:avLst/>
                <a:gdLst>
                  <a:gd name="connsiteX0" fmla="*/ 310109 w 310122"/>
                  <a:gd name="connsiteY0" fmla="*/ 111817 h 309063"/>
                  <a:gd name="connsiteX1" fmla="*/ 305668 w 310122"/>
                  <a:gd name="connsiteY1" fmla="*/ 117303 h 309063"/>
                  <a:gd name="connsiteX2" fmla="*/ 294434 w 310122"/>
                  <a:gd name="connsiteY2" fmla="*/ 125924 h 309063"/>
                  <a:gd name="connsiteX3" fmla="*/ 291299 w 310122"/>
                  <a:gd name="connsiteY3" fmla="*/ 145780 h 309063"/>
                  <a:gd name="connsiteX4" fmla="*/ 281371 w 310122"/>
                  <a:gd name="connsiteY4" fmla="*/ 155446 h 309063"/>
                  <a:gd name="connsiteX5" fmla="*/ 277975 w 310122"/>
                  <a:gd name="connsiteY5" fmla="*/ 163284 h 309063"/>
                  <a:gd name="connsiteX6" fmla="*/ 267264 w 310122"/>
                  <a:gd name="connsiteY6" fmla="*/ 172166 h 309063"/>
                  <a:gd name="connsiteX7" fmla="*/ 254985 w 310122"/>
                  <a:gd name="connsiteY7" fmla="*/ 191760 h 309063"/>
                  <a:gd name="connsiteX8" fmla="*/ 243228 w 310122"/>
                  <a:gd name="connsiteY8" fmla="*/ 201427 h 309063"/>
                  <a:gd name="connsiteX9" fmla="*/ 228337 w 310122"/>
                  <a:gd name="connsiteY9" fmla="*/ 217102 h 309063"/>
                  <a:gd name="connsiteX10" fmla="*/ 211616 w 310122"/>
                  <a:gd name="connsiteY10" fmla="*/ 219192 h 309063"/>
                  <a:gd name="connsiteX11" fmla="*/ 201428 w 310122"/>
                  <a:gd name="connsiteY11" fmla="*/ 216057 h 309063"/>
                  <a:gd name="connsiteX12" fmla="*/ 185230 w 310122"/>
                  <a:gd name="connsiteY12" fmla="*/ 242444 h 309063"/>
                  <a:gd name="connsiteX13" fmla="*/ 197770 w 310122"/>
                  <a:gd name="connsiteY13" fmla="*/ 249236 h 309063"/>
                  <a:gd name="connsiteX14" fmla="*/ 200644 w 310122"/>
                  <a:gd name="connsiteY14" fmla="*/ 263605 h 309063"/>
                  <a:gd name="connsiteX15" fmla="*/ 212139 w 310122"/>
                  <a:gd name="connsiteY15" fmla="*/ 269092 h 309063"/>
                  <a:gd name="connsiteX16" fmla="*/ 216581 w 310122"/>
                  <a:gd name="connsiteY16" fmla="*/ 298352 h 309063"/>
                  <a:gd name="connsiteX17" fmla="*/ 205346 w 310122"/>
                  <a:gd name="connsiteY17" fmla="*/ 295740 h 309063"/>
                  <a:gd name="connsiteX18" fmla="*/ 192806 w 310122"/>
                  <a:gd name="connsiteY18" fmla="*/ 301487 h 309063"/>
                  <a:gd name="connsiteX19" fmla="*/ 168248 w 310122"/>
                  <a:gd name="connsiteY19" fmla="*/ 300181 h 309063"/>
                  <a:gd name="connsiteX20" fmla="*/ 164330 w 310122"/>
                  <a:gd name="connsiteY20" fmla="*/ 305406 h 309063"/>
                  <a:gd name="connsiteX21" fmla="*/ 157014 w 310122"/>
                  <a:gd name="connsiteY21" fmla="*/ 309064 h 309063"/>
                  <a:gd name="connsiteX22" fmla="*/ 156230 w 310122"/>
                  <a:gd name="connsiteY22" fmla="*/ 308018 h 309063"/>
                  <a:gd name="connsiteX23" fmla="*/ 152834 w 310122"/>
                  <a:gd name="connsiteY23" fmla="*/ 308018 h 309063"/>
                  <a:gd name="connsiteX24" fmla="*/ 141600 w 310122"/>
                  <a:gd name="connsiteY24" fmla="*/ 304622 h 309063"/>
                  <a:gd name="connsiteX25" fmla="*/ 137943 w 310122"/>
                  <a:gd name="connsiteY25" fmla="*/ 300703 h 309063"/>
                  <a:gd name="connsiteX26" fmla="*/ 135592 w 310122"/>
                  <a:gd name="connsiteY26" fmla="*/ 298613 h 309063"/>
                  <a:gd name="connsiteX27" fmla="*/ 134285 w 310122"/>
                  <a:gd name="connsiteY27" fmla="*/ 295217 h 309063"/>
                  <a:gd name="connsiteX28" fmla="*/ 133501 w 310122"/>
                  <a:gd name="connsiteY28" fmla="*/ 288163 h 309063"/>
                  <a:gd name="connsiteX29" fmla="*/ 131411 w 310122"/>
                  <a:gd name="connsiteY29" fmla="*/ 285551 h 309063"/>
                  <a:gd name="connsiteX30" fmla="*/ 128015 w 310122"/>
                  <a:gd name="connsiteY30" fmla="*/ 286073 h 309063"/>
                  <a:gd name="connsiteX31" fmla="*/ 124880 w 310122"/>
                  <a:gd name="connsiteY31" fmla="*/ 281632 h 309063"/>
                  <a:gd name="connsiteX32" fmla="*/ 123574 w 310122"/>
                  <a:gd name="connsiteY32" fmla="*/ 273272 h 309063"/>
                  <a:gd name="connsiteX33" fmla="*/ 120961 w 310122"/>
                  <a:gd name="connsiteY33" fmla="*/ 270659 h 309063"/>
                  <a:gd name="connsiteX34" fmla="*/ 114952 w 310122"/>
                  <a:gd name="connsiteY34" fmla="*/ 272488 h 309063"/>
                  <a:gd name="connsiteX35" fmla="*/ 109988 w 310122"/>
                  <a:gd name="connsiteY35" fmla="*/ 274055 h 309063"/>
                  <a:gd name="connsiteX36" fmla="*/ 99538 w 310122"/>
                  <a:gd name="connsiteY36" fmla="*/ 273794 h 309063"/>
                  <a:gd name="connsiteX37" fmla="*/ 90917 w 310122"/>
                  <a:gd name="connsiteY37" fmla="*/ 275101 h 309063"/>
                  <a:gd name="connsiteX38" fmla="*/ 85430 w 310122"/>
                  <a:gd name="connsiteY38" fmla="*/ 276407 h 309063"/>
                  <a:gd name="connsiteX39" fmla="*/ 78899 w 310122"/>
                  <a:gd name="connsiteY39" fmla="*/ 278758 h 309063"/>
                  <a:gd name="connsiteX40" fmla="*/ 67142 w 310122"/>
                  <a:gd name="connsiteY40" fmla="*/ 271443 h 309063"/>
                  <a:gd name="connsiteX41" fmla="*/ 61134 w 310122"/>
                  <a:gd name="connsiteY41" fmla="*/ 274055 h 309063"/>
                  <a:gd name="connsiteX42" fmla="*/ 55386 w 310122"/>
                  <a:gd name="connsiteY42" fmla="*/ 277974 h 309063"/>
                  <a:gd name="connsiteX43" fmla="*/ 49378 w 310122"/>
                  <a:gd name="connsiteY43" fmla="*/ 278758 h 309063"/>
                  <a:gd name="connsiteX44" fmla="*/ 42846 w 310122"/>
                  <a:gd name="connsiteY44" fmla="*/ 276668 h 309063"/>
                  <a:gd name="connsiteX45" fmla="*/ 33441 w 310122"/>
                  <a:gd name="connsiteY45" fmla="*/ 276407 h 309063"/>
                  <a:gd name="connsiteX46" fmla="*/ 29522 w 310122"/>
                  <a:gd name="connsiteY46" fmla="*/ 277713 h 309063"/>
                  <a:gd name="connsiteX47" fmla="*/ 26387 w 310122"/>
                  <a:gd name="connsiteY47" fmla="*/ 279542 h 309063"/>
                  <a:gd name="connsiteX48" fmla="*/ 19856 w 310122"/>
                  <a:gd name="connsiteY48" fmla="*/ 277974 h 309063"/>
                  <a:gd name="connsiteX49" fmla="*/ 14891 w 310122"/>
                  <a:gd name="connsiteY49" fmla="*/ 280064 h 309063"/>
                  <a:gd name="connsiteX50" fmla="*/ 42062 w 310122"/>
                  <a:gd name="connsiteY50" fmla="*/ 245579 h 309063"/>
                  <a:gd name="connsiteX51" fmla="*/ 49900 w 310122"/>
                  <a:gd name="connsiteY51" fmla="*/ 233822 h 309063"/>
                  <a:gd name="connsiteX52" fmla="*/ 41017 w 310122"/>
                  <a:gd name="connsiteY52" fmla="*/ 229904 h 309063"/>
                  <a:gd name="connsiteX53" fmla="*/ 39450 w 310122"/>
                  <a:gd name="connsiteY53" fmla="*/ 212138 h 309063"/>
                  <a:gd name="connsiteX54" fmla="*/ 26909 w 310122"/>
                  <a:gd name="connsiteY54" fmla="*/ 203778 h 309063"/>
                  <a:gd name="connsiteX55" fmla="*/ 1045 w 310122"/>
                  <a:gd name="connsiteY55" fmla="*/ 173473 h 309063"/>
                  <a:gd name="connsiteX56" fmla="*/ 0 w 310122"/>
                  <a:gd name="connsiteY56" fmla="*/ 171121 h 309063"/>
                  <a:gd name="connsiteX57" fmla="*/ 49638 w 310122"/>
                  <a:gd name="connsiteY57" fmla="*/ 179220 h 309063"/>
                  <a:gd name="connsiteX58" fmla="*/ 74458 w 310122"/>
                  <a:gd name="connsiteY58" fmla="*/ 179220 h 309063"/>
                  <a:gd name="connsiteX59" fmla="*/ 99538 w 310122"/>
                  <a:gd name="connsiteY59" fmla="*/ 174518 h 309063"/>
                  <a:gd name="connsiteX60" fmla="*/ 115736 w 310122"/>
                  <a:gd name="connsiteY60" fmla="*/ 160932 h 309063"/>
                  <a:gd name="connsiteX61" fmla="*/ 120700 w 310122"/>
                  <a:gd name="connsiteY61" fmla="*/ 140555 h 309063"/>
                  <a:gd name="connsiteX62" fmla="*/ 132979 w 310122"/>
                  <a:gd name="connsiteY62" fmla="*/ 136113 h 309063"/>
                  <a:gd name="connsiteX63" fmla="*/ 144474 w 310122"/>
                  <a:gd name="connsiteY63" fmla="*/ 134546 h 309063"/>
                  <a:gd name="connsiteX64" fmla="*/ 161717 w 310122"/>
                  <a:gd name="connsiteY64" fmla="*/ 122267 h 309063"/>
                  <a:gd name="connsiteX65" fmla="*/ 178699 w 310122"/>
                  <a:gd name="connsiteY65" fmla="*/ 118348 h 309063"/>
                  <a:gd name="connsiteX66" fmla="*/ 182094 w 310122"/>
                  <a:gd name="connsiteY66" fmla="*/ 105024 h 309063"/>
                  <a:gd name="connsiteX67" fmla="*/ 186536 w 310122"/>
                  <a:gd name="connsiteY67" fmla="*/ 92484 h 309063"/>
                  <a:gd name="connsiteX68" fmla="*/ 200644 w 310122"/>
                  <a:gd name="connsiteY68" fmla="*/ 83601 h 309063"/>
                  <a:gd name="connsiteX69" fmla="*/ 195419 w 310122"/>
                  <a:gd name="connsiteY69" fmla="*/ 70016 h 309063"/>
                  <a:gd name="connsiteX70" fmla="*/ 216058 w 310122"/>
                  <a:gd name="connsiteY70" fmla="*/ 70016 h 309063"/>
                  <a:gd name="connsiteX71" fmla="*/ 220499 w 310122"/>
                  <a:gd name="connsiteY71" fmla="*/ 61133 h 309063"/>
                  <a:gd name="connsiteX72" fmla="*/ 217887 w 310122"/>
                  <a:gd name="connsiteY72" fmla="*/ 52512 h 309063"/>
                  <a:gd name="connsiteX73" fmla="*/ 227553 w 310122"/>
                  <a:gd name="connsiteY73" fmla="*/ 30567 h 309063"/>
                  <a:gd name="connsiteX74" fmla="*/ 227031 w 310122"/>
                  <a:gd name="connsiteY74" fmla="*/ 13324 h 309063"/>
                  <a:gd name="connsiteX75" fmla="*/ 243228 w 310122"/>
                  <a:gd name="connsiteY75" fmla="*/ 5225 h 309063"/>
                  <a:gd name="connsiteX76" fmla="*/ 262561 w 310122"/>
                  <a:gd name="connsiteY76" fmla="*/ 784 h 309063"/>
                  <a:gd name="connsiteX77" fmla="*/ 270921 w 310122"/>
                  <a:gd name="connsiteY77" fmla="*/ 0 h 309063"/>
                  <a:gd name="connsiteX78" fmla="*/ 258904 w 310122"/>
                  <a:gd name="connsiteY78" fmla="*/ 16198 h 309063"/>
                  <a:gd name="connsiteX79" fmla="*/ 272750 w 310122"/>
                  <a:gd name="connsiteY79" fmla="*/ 27954 h 309063"/>
                  <a:gd name="connsiteX80" fmla="*/ 283201 w 310122"/>
                  <a:gd name="connsiteY80" fmla="*/ 30044 h 309063"/>
                  <a:gd name="connsiteX81" fmla="*/ 290777 w 310122"/>
                  <a:gd name="connsiteY81" fmla="*/ 45197 h 309063"/>
                  <a:gd name="connsiteX82" fmla="*/ 279543 w 310122"/>
                  <a:gd name="connsiteY82" fmla="*/ 60611 h 309063"/>
                  <a:gd name="connsiteX83" fmla="*/ 286596 w 310122"/>
                  <a:gd name="connsiteY83" fmla="*/ 72106 h 309063"/>
                  <a:gd name="connsiteX84" fmla="*/ 282678 w 310122"/>
                  <a:gd name="connsiteY84" fmla="*/ 79682 h 309063"/>
                  <a:gd name="connsiteX85" fmla="*/ 285813 w 310122"/>
                  <a:gd name="connsiteY85" fmla="*/ 83340 h 309063"/>
                  <a:gd name="connsiteX86" fmla="*/ 286596 w 310122"/>
                  <a:gd name="connsiteY86" fmla="*/ 94835 h 309063"/>
                  <a:gd name="connsiteX87" fmla="*/ 300704 w 310122"/>
                  <a:gd name="connsiteY87" fmla="*/ 107637 h 309063"/>
                  <a:gd name="connsiteX88" fmla="*/ 310109 w 310122"/>
                  <a:gd name="connsiteY88" fmla="*/ 111817 h 3090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310122" h="309063">
                    <a:moveTo>
                      <a:pt x="310109" y="111817"/>
                    </a:moveTo>
                    <a:cubicBezTo>
                      <a:pt x="309848" y="114952"/>
                      <a:pt x="309848" y="116519"/>
                      <a:pt x="305668" y="117303"/>
                    </a:cubicBezTo>
                    <a:cubicBezTo>
                      <a:pt x="301488" y="118087"/>
                      <a:pt x="294173" y="120961"/>
                      <a:pt x="294434" y="125924"/>
                    </a:cubicBezTo>
                    <a:cubicBezTo>
                      <a:pt x="294695" y="130888"/>
                      <a:pt x="296786" y="142383"/>
                      <a:pt x="291299" y="145780"/>
                    </a:cubicBezTo>
                    <a:cubicBezTo>
                      <a:pt x="286074" y="149176"/>
                      <a:pt x="281894" y="151005"/>
                      <a:pt x="281371" y="155446"/>
                    </a:cubicBezTo>
                    <a:cubicBezTo>
                      <a:pt x="280849" y="159887"/>
                      <a:pt x="281633" y="162500"/>
                      <a:pt x="277975" y="163284"/>
                    </a:cubicBezTo>
                    <a:cubicBezTo>
                      <a:pt x="274317" y="164068"/>
                      <a:pt x="267786" y="163022"/>
                      <a:pt x="267264" y="172166"/>
                    </a:cubicBezTo>
                    <a:cubicBezTo>
                      <a:pt x="267002" y="181310"/>
                      <a:pt x="258904" y="189148"/>
                      <a:pt x="254985" y="191760"/>
                    </a:cubicBezTo>
                    <a:cubicBezTo>
                      <a:pt x="251066" y="194373"/>
                      <a:pt x="245579" y="197247"/>
                      <a:pt x="243228" y="201427"/>
                    </a:cubicBezTo>
                    <a:cubicBezTo>
                      <a:pt x="240877" y="205607"/>
                      <a:pt x="236436" y="215012"/>
                      <a:pt x="228337" y="217102"/>
                    </a:cubicBezTo>
                    <a:cubicBezTo>
                      <a:pt x="220238" y="218931"/>
                      <a:pt x="215274" y="223895"/>
                      <a:pt x="211616" y="219192"/>
                    </a:cubicBezTo>
                    <a:cubicBezTo>
                      <a:pt x="207959" y="214490"/>
                      <a:pt x="206391" y="211616"/>
                      <a:pt x="201428" y="216057"/>
                    </a:cubicBezTo>
                    <a:cubicBezTo>
                      <a:pt x="196463" y="220498"/>
                      <a:pt x="180788" y="241399"/>
                      <a:pt x="185230" y="242444"/>
                    </a:cubicBezTo>
                    <a:cubicBezTo>
                      <a:pt x="189671" y="243489"/>
                      <a:pt x="198554" y="245579"/>
                      <a:pt x="197770" y="249236"/>
                    </a:cubicBezTo>
                    <a:cubicBezTo>
                      <a:pt x="196986" y="252894"/>
                      <a:pt x="198293" y="262560"/>
                      <a:pt x="200644" y="263605"/>
                    </a:cubicBezTo>
                    <a:cubicBezTo>
                      <a:pt x="202995" y="264650"/>
                      <a:pt x="210572" y="264650"/>
                      <a:pt x="212139" y="269092"/>
                    </a:cubicBezTo>
                    <a:cubicBezTo>
                      <a:pt x="213445" y="273533"/>
                      <a:pt x="221283" y="297568"/>
                      <a:pt x="216581" y="298352"/>
                    </a:cubicBezTo>
                    <a:cubicBezTo>
                      <a:pt x="211878" y="299136"/>
                      <a:pt x="207175" y="293127"/>
                      <a:pt x="205346" y="295740"/>
                    </a:cubicBezTo>
                    <a:cubicBezTo>
                      <a:pt x="203779" y="298613"/>
                      <a:pt x="200121" y="302532"/>
                      <a:pt x="192806" y="301487"/>
                    </a:cubicBezTo>
                    <a:cubicBezTo>
                      <a:pt x="185491" y="300703"/>
                      <a:pt x="168509" y="296523"/>
                      <a:pt x="168248" y="300181"/>
                    </a:cubicBezTo>
                    <a:cubicBezTo>
                      <a:pt x="167987" y="303838"/>
                      <a:pt x="167987" y="305667"/>
                      <a:pt x="164330" y="305406"/>
                    </a:cubicBezTo>
                    <a:cubicBezTo>
                      <a:pt x="161978" y="305145"/>
                      <a:pt x="159627" y="306712"/>
                      <a:pt x="157014" y="309064"/>
                    </a:cubicBezTo>
                    <a:cubicBezTo>
                      <a:pt x="156753" y="308802"/>
                      <a:pt x="156492" y="308280"/>
                      <a:pt x="156230" y="308018"/>
                    </a:cubicBezTo>
                    <a:cubicBezTo>
                      <a:pt x="155447" y="307235"/>
                      <a:pt x="154140" y="307496"/>
                      <a:pt x="152834" y="308018"/>
                    </a:cubicBezTo>
                    <a:cubicBezTo>
                      <a:pt x="149177" y="309064"/>
                      <a:pt x="142384" y="309847"/>
                      <a:pt x="141600" y="304622"/>
                    </a:cubicBezTo>
                    <a:cubicBezTo>
                      <a:pt x="140294" y="303316"/>
                      <a:pt x="139249" y="302010"/>
                      <a:pt x="137943" y="300703"/>
                    </a:cubicBezTo>
                    <a:cubicBezTo>
                      <a:pt x="137159" y="299920"/>
                      <a:pt x="136114" y="299658"/>
                      <a:pt x="135592" y="298613"/>
                    </a:cubicBezTo>
                    <a:cubicBezTo>
                      <a:pt x="135069" y="297568"/>
                      <a:pt x="134546" y="296262"/>
                      <a:pt x="134285" y="295217"/>
                    </a:cubicBezTo>
                    <a:cubicBezTo>
                      <a:pt x="133501" y="292866"/>
                      <a:pt x="134285" y="290253"/>
                      <a:pt x="133501" y="288163"/>
                    </a:cubicBezTo>
                    <a:cubicBezTo>
                      <a:pt x="133240" y="287380"/>
                      <a:pt x="132456" y="285812"/>
                      <a:pt x="131411" y="285551"/>
                    </a:cubicBezTo>
                    <a:cubicBezTo>
                      <a:pt x="130366" y="285289"/>
                      <a:pt x="129060" y="286073"/>
                      <a:pt x="128015" y="286073"/>
                    </a:cubicBezTo>
                    <a:cubicBezTo>
                      <a:pt x="125664" y="286073"/>
                      <a:pt x="124880" y="283461"/>
                      <a:pt x="124880" y="281632"/>
                    </a:cubicBezTo>
                    <a:cubicBezTo>
                      <a:pt x="124880" y="278758"/>
                      <a:pt x="124618" y="276145"/>
                      <a:pt x="123574" y="273272"/>
                    </a:cubicBezTo>
                    <a:cubicBezTo>
                      <a:pt x="123051" y="271965"/>
                      <a:pt x="122529" y="270920"/>
                      <a:pt x="120961" y="270659"/>
                    </a:cubicBezTo>
                    <a:cubicBezTo>
                      <a:pt x="118349" y="270398"/>
                      <a:pt x="117042" y="271182"/>
                      <a:pt x="114952" y="272488"/>
                    </a:cubicBezTo>
                    <a:cubicBezTo>
                      <a:pt x="113385" y="273533"/>
                      <a:pt x="111817" y="274055"/>
                      <a:pt x="109988" y="274055"/>
                    </a:cubicBezTo>
                    <a:cubicBezTo>
                      <a:pt x="106331" y="274055"/>
                      <a:pt x="103196" y="273272"/>
                      <a:pt x="99538" y="273794"/>
                    </a:cubicBezTo>
                    <a:cubicBezTo>
                      <a:pt x="96664" y="274317"/>
                      <a:pt x="93791" y="274055"/>
                      <a:pt x="90917" y="275101"/>
                    </a:cubicBezTo>
                    <a:cubicBezTo>
                      <a:pt x="89088" y="275623"/>
                      <a:pt x="87259" y="275623"/>
                      <a:pt x="85430" y="276407"/>
                    </a:cubicBezTo>
                    <a:cubicBezTo>
                      <a:pt x="83079" y="277191"/>
                      <a:pt x="81511" y="278497"/>
                      <a:pt x="78899" y="278758"/>
                    </a:cubicBezTo>
                    <a:cubicBezTo>
                      <a:pt x="73935" y="279019"/>
                      <a:pt x="72107" y="272227"/>
                      <a:pt x="67142" y="271443"/>
                    </a:cubicBezTo>
                    <a:cubicBezTo>
                      <a:pt x="64530" y="270920"/>
                      <a:pt x="62701" y="272227"/>
                      <a:pt x="61134" y="274055"/>
                    </a:cubicBezTo>
                    <a:cubicBezTo>
                      <a:pt x="59566" y="276145"/>
                      <a:pt x="57738" y="276929"/>
                      <a:pt x="55386" y="277974"/>
                    </a:cubicBezTo>
                    <a:cubicBezTo>
                      <a:pt x="53296" y="278758"/>
                      <a:pt x="51467" y="279019"/>
                      <a:pt x="49378" y="278758"/>
                    </a:cubicBezTo>
                    <a:cubicBezTo>
                      <a:pt x="47026" y="278497"/>
                      <a:pt x="45197" y="276668"/>
                      <a:pt x="42846" y="276668"/>
                    </a:cubicBezTo>
                    <a:cubicBezTo>
                      <a:pt x="39711" y="276407"/>
                      <a:pt x="36576" y="276145"/>
                      <a:pt x="33441" y="276407"/>
                    </a:cubicBezTo>
                    <a:cubicBezTo>
                      <a:pt x="32134" y="276407"/>
                      <a:pt x="30828" y="276929"/>
                      <a:pt x="29522" y="277713"/>
                    </a:cubicBezTo>
                    <a:cubicBezTo>
                      <a:pt x="28477" y="278236"/>
                      <a:pt x="27693" y="279281"/>
                      <a:pt x="26387" y="279542"/>
                    </a:cubicBezTo>
                    <a:cubicBezTo>
                      <a:pt x="24035" y="280326"/>
                      <a:pt x="22468" y="276929"/>
                      <a:pt x="19856" y="277974"/>
                    </a:cubicBezTo>
                    <a:cubicBezTo>
                      <a:pt x="18027" y="278758"/>
                      <a:pt x="16982" y="282938"/>
                      <a:pt x="14891" y="280064"/>
                    </a:cubicBezTo>
                    <a:cubicBezTo>
                      <a:pt x="17243" y="241399"/>
                      <a:pt x="35269" y="246101"/>
                      <a:pt x="42062" y="245579"/>
                    </a:cubicBezTo>
                    <a:cubicBezTo>
                      <a:pt x="49378" y="244795"/>
                      <a:pt x="49378" y="238264"/>
                      <a:pt x="49900" y="233822"/>
                    </a:cubicBezTo>
                    <a:cubicBezTo>
                      <a:pt x="50161" y="229381"/>
                      <a:pt x="44936" y="230426"/>
                      <a:pt x="41017" y="229904"/>
                    </a:cubicBezTo>
                    <a:cubicBezTo>
                      <a:pt x="37360" y="229381"/>
                      <a:pt x="39450" y="221021"/>
                      <a:pt x="39450" y="212138"/>
                    </a:cubicBezTo>
                    <a:cubicBezTo>
                      <a:pt x="39450" y="203256"/>
                      <a:pt x="34225" y="206913"/>
                      <a:pt x="26909" y="203778"/>
                    </a:cubicBezTo>
                    <a:cubicBezTo>
                      <a:pt x="19594" y="200643"/>
                      <a:pt x="7054" y="183662"/>
                      <a:pt x="1045" y="173473"/>
                    </a:cubicBezTo>
                    <a:cubicBezTo>
                      <a:pt x="522" y="172689"/>
                      <a:pt x="262" y="171905"/>
                      <a:pt x="0" y="171121"/>
                    </a:cubicBezTo>
                    <a:cubicBezTo>
                      <a:pt x="0" y="171121"/>
                      <a:pt x="36576" y="180004"/>
                      <a:pt x="49638" y="179220"/>
                    </a:cubicBezTo>
                    <a:cubicBezTo>
                      <a:pt x="62701" y="178437"/>
                      <a:pt x="69233" y="183400"/>
                      <a:pt x="74458" y="179220"/>
                    </a:cubicBezTo>
                    <a:cubicBezTo>
                      <a:pt x="79683" y="175040"/>
                      <a:pt x="91178" y="176085"/>
                      <a:pt x="99538" y="174518"/>
                    </a:cubicBezTo>
                    <a:cubicBezTo>
                      <a:pt x="107898" y="172689"/>
                      <a:pt x="115214" y="171383"/>
                      <a:pt x="115736" y="160932"/>
                    </a:cubicBezTo>
                    <a:cubicBezTo>
                      <a:pt x="116258" y="150221"/>
                      <a:pt x="115214" y="144212"/>
                      <a:pt x="120700" y="140555"/>
                    </a:cubicBezTo>
                    <a:cubicBezTo>
                      <a:pt x="126186" y="136897"/>
                      <a:pt x="125664" y="135068"/>
                      <a:pt x="132979" y="136113"/>
                    </a:cubicBezTo>
                    <a:cubicBezTo>
                      <a:pt x="140294" y="137158"/>
                      <a:pt x="142906" y="138203"/>
                      <a:pt x="144474" y="134546"/>
                    </a:cubicBezTo>
                    <a:cubicBezTo>
                      <a:pt x="145780" y="130888"/>
                      <a:pt x="155708" y="120177"/>
                      <a:pt x="161717" y="122267"/>
                    </a:cubicBezTo>
                    <a:cubicBezTo>
                      <a:pt x="167987" y="124096"/>
                      <a:pt x="178176" y="126708"/>
                      <a:pt x="178699" y="118348"/>
                    </a:cubicBezTo>
                    <a:cubicBezTo>
                      <a:pt x="179221" y="109988"/>
                      <a:pt x="178959" y="109204"/>
                      <a:pt x="182094" y="105024"/>
                    </a:cubicBezTo>
                    <a:cubicBezTo>
                      <a:pt x="185230" y="100844"/>
                      <a:pt x="182878" y="93006"/>
                      <a:pt x="186536" y="92484"/>
                    </a:cubicBezTo>
                    <a:cubicBezTo>
                      <a:pt x="190194" y="91961"/>
                      <a:pt x="205869" y="90394"/>
                      <a:pt x="200644" y="83601"/>
                    </a:cubicBezTo>
                    <a:cubicBezTo>
                      <a:pt x="195419" y="76809"/>
                      <a:pt x="184446" y="69232"/>
                      <a:pt x="195419" y="70016"/>
                    </a:cubicBezTo>
                    <a:cubicBezTo>
                      <a:pt x="206391" y="70800"/>
                      <a:pt x="211355" y="73674"/>
                      <a:pt x="216058" y="70016"/>
                    </a:cubicBezTo>
                    <a:cubicBezTo>
                      <a:pt x="220760" y="66097"/>
                      <a:pt x="223895" y="64007"/>
                      <a:pt x="220499" y="61133"/>
                    </a:cubicBezTo>
                    <a:cubicBezTo>
                      <a:pt x="217103" y="58260"/>
                      <a:pt x="212662" y="56170"/>
                      <a:pt x="217887" y="52512"/>
                    </a:cubicBezTo>
                    <a:cubicBezTo>
                      <a:pt x="223112" y="48854"/>
                      <a:pt x="235913" y="41539"/>
                      <a:pt x="227553" y="30567"/>
                    </a:cubicBezTo>
                    <a:cubicBezTo>
                      <a:pt x="219193" y="19594"/>
                      <a:pt x="222328" y="16720"/>
                      <a:pt x="227031" y="13324"/>
                    </a:cubicBezTo>
                    <a:cubicBezTo>
                      <a:pt x="231733" y="9928"/>
                      <a:pt x="239310" y="7054"/>
                      <a:pt x="243228" y="5225"/>
                    </a:cubicBezTo>
                    <a:cubicBezTo>
                      <a:pt x="247147" y="3396"/>
                      <a:pt x="253156" y="784"/>
                      <a:pt x="262561" y="784"/>
                    </a:cubicBezTo>
                    <a:cubicBezTo>
                      <a:pt x="265174" y="784"/>
                      <a:pt x="268048" y="261"/>
                      <a:pt x="270921" y="0"/>
                    </a:cubicBezTo>
                    <a:cubicBezTo>
                      <a:pt x="270921" y="0"/>
                      <a:pt x="256814" y="11234"/>
                      <a:pt x="258904" y="16198"/>
                    </a:cubicBezTo>
                    <a:cubicBezTo>
                      <a:pt x="260994" y="21162"/>
                      <a:pt x="263867" y="27693"/>
                      <a:pt x="272750" y="27954"/>
                    </a:cubicBezTo>
                    <a:cubicBezTo>
                      <a:pt x="281633" y="28215"/>
                      <a:pt x="280849" y="28215"/>
                      <a:pt x="283201" y="30044"/>
                    </a:cubicBezTo>
                    <a:cubicBezTo>
                      <a:pt x="285552" y="31873"/>
                      <a:pt x="296002" y="41017"/>
                      <a:pt x="290777" y="45197"/>
                    </a:cubicBezTo>
                    <a:cubicBezTo>
                      <a:pt x="285552" y="49377"/>
                      <a:pt x="275885" y="55125"/>
                      <a:pt x="279543" y="60611"/>
                    </a:cubicBezTo>
                    <a:cubicBezTo>
                      <a:pt x="283201" y="65836"/>
                      <a:pt x="289470" y="71061"/>
                      <a:pt x="286596" y="72106"/>
                    </a:cubicBezTo>
                    <a:cubicBezTo>
                      <a:pt x="283461" y="73151"/>
                      <a:pt x="281110" y="78637"/>
                      <a:pt x="282678" y="79682"/>
                    </a:cubicBezTo>
                    <a:cubicBezTo>
                      <a:pt x="284245" y="80727"/>
                      <a:pt x="287119" y="79682"/>
                      <a:pt x="285813" y="83340"/>
                    </a:cubicBezTo>
                    <a:cubicBezTo>
                      <a:pt x="284507" y="86998"/>
                      <a:pt x="282155" y="89871"/>
                      <a:pt x="286596" y="94835"/>
                    </a:cubicBezTo>
                    <a:cubicBezTo>
                      <a:pt x="291038" y="99799"/>
                      <a:pt x="295218" y="106069"/>
                      <a:pt x="300704" y="107637"/>
                    </a:cubicBezTo>
                    <a:cubicBezTo>
                      <a:pt x="306713" y="108943"/>
                      <a:pt x="310371" y="108682"/>
                      <a:pt x="310109" y="11181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F8A2B5E0-3F22-B531-E72C-7A08CEA5B1ED}"/>
                  </a:ext>
                </a:extLst>
              </p:cNvPr>
              <p:cNvSpPr/>
              <p:nvPr/>
            </p:nvSpPr>
            <p:spPr>
              <a:xfrm>
                <a:off x="6764280" y="3490682"/>
                <a:ext cx="96572" cy="127958"/>
              </a:xfrm>
              <a:custGeom>
                <a:avLst/>
                <a:gdLst>
                  <a:gd name="connsiteX0" fmla="*/ 95527 w 96572"/>
                  <a:gd name="connsiteY0" fmla="*/ 118031 h 127958"/>
                  <a:gd name="connsiteX1" fmla="*/ 89780 w 96572"/>
                  <a:gd name="connsiteY1" fmla="*/ 116725 h 127958"/>
                  <a:gd name="connsiteX2" fmla="*/ 85077 w 96572"/>
                  <a:gd name="connsiteY2" fmla="*/ 127959 h 127958"/>
                  <a:gd name="connsiteX3" fmla="*/ 81158 w 96572"/>
                  <a:gd name="connsiteY3" fmla="*/ 118031 h 127958"/>
                  <a:gd name="connsiteX4" fmla="*/ 80897 w 96572"/>
                  <a:gd name="connsiteY4" fmla="*/ 113067 h 127958"/>
                  <a:gd name="connsiteX5" fmla="*/ 80113 w 96572"/>
                  <a:gd name="connsiteY5" fmla="*/ 107320 h 127958"/>
                  <a:gd name="connsiteX6" fmla="*/ 78023 w 96572"/>
                  <a:gd name="connsiteY6" fmla="*/ 95563 h 127958"/>
                  <a:gd name="connsiteX7" fmla="*/ 74365 w 96572"/>
                  <a:gd name="connsiteY7" fmla="*/ 93735 h 127958"/>
                  <a:gd name="connsiteX8" fmla="*/ 72537 w 96572"/>
                  <a:gd name="connsiteY8" fmla="*/ 95302 h 127958"/>
                  <a:gd name="connsiteX9" fmla="*/ 71753 w 96572"/>
                  <a:gd name="connsiteY9" fmla="*/ 93473 h 127958"/>
                  <a:gd name="connsiteX10" fmla="*/ 70708 w 96572"/>
                  <a:gd name="connsiteY10" fmla="*/ 87987 h 127958"/>
                  <a:gd name="connsiteX11" fmla="*/ 65483 w 96572"/>
                  <a:gd name="connsiteY11" fmla="*/ 87987 h 127958"/>
                  <a:gd name="connsiteX12" fmla="*/ 60258 w 96572"/>
                  <a:gd name="connsiteY12" fmla="*/ 87464 h 127958"/>
                  <a:gd name="connsiteX13" fmla="*/ 61826 w 96572"/>
                  <a:gd name="connsiteY13" fmla="*/ 94780 h 127958"/>
                  <a:gd name="connsiteX14" fmla="*/ 60519 w 96572"/>
                  <a:gd name="connsiteY14" fmla="*/ 96870 h 127958"/>
                  <a:gd name="connsiteX15" fmla="*/ 58690 w 96572"/>
                  <a:gd name="connsiteY15" fmla="*/ 93996 h 127958"/>
                  <a:gd name="connsiteX16" fmla="*/ 57384 w 96572"/>
                  <a:gd name="connsiteY16" fmla="*/ 86681 h 127958"/>
                  <a:gd name="connsiteX17" fmla="*/ 54249 w 96572"/>
                  <a:gd name="connsiteY17" fmla="*/ 80149 h 127958"/>
                  <a:gd name="connsiteX18" fmla="*/ 54771 w 96572"/>
                  <a:gd name="connsiteY18" fmla="*/ 73357 h 127958"/>
                  <a:gd name="connsiteX19" fmla="*/ 46934 w 96572"/>
                  <a:gd name="connsiteY19" fmla="*/ 73879 h 127958"/>
                  <a:gd name="connsiteX20" fmla="*/ 51636 w 96572"/>
                  <a:gd name="connsiteY20" fmla="*/ 80149 h 127958"/>
                  <a:gd name="connsiteX21" fmla="*/ 53204 w 96572"/>
                  <a:gd name="connsiteY21" fmla="*/ 86419 h 127958"/>
                  <a:gd name="connsiteX22" fmla="*/ 55817 w 96572"/>
                  <a:gd name="connsiteY22" fmla="*/ 93996 h 127958"/>
                  <a:gd name="connsiteX23" fmla="*/ 54771 w 96572"/>
                  <a:gd name="connsiteY23" fmla="*/ 102095 h 127958"/>
                  <a:gd name="connsiteX24" fmla="*/ 51636 w 96572"/>
                  <a:gd name="connsiteY24" fmla="*/ 94518 h 127958"/>
                  <a:gd name="connsiteX25" fmla="*/ 48501 w 96572"/>
                  <a:gd name="connsiteY25" fmla="*/ 92428 h 127958"/>
                  <a:gd name="connsiteX26" fmla="*/ 45366 w 96572"/>
                  <a:gd name="connsiteY26" fmla="*/ 104446 h 127958"/>
                  <a:gd name="connsiteX27" fmla="*/ 41970 w 96572"/>
                  <a:gd name="connsiteY27" fmla="*/ 96086 h 127958"/>
                  <a:gd name="connsiteX28" fmla="*/ 34655 w 96572"/>
                  <a:gd name="connsiteY28" fmla="*/ 96870 h 127958"/>
                  <a:gd name="connsiteX29" fmla="*/ 33088 w 96572"/>
                  <a:gd name="connsiteY29" fmla="*/ 105752 h 127958"/>
                  <a:gd name="connsiteX30" fmla="*/ 30213 w 96572"/>
                  <a:gd name="connsiteY30" fmla="*/ 99482 h 127958"/>
                  <a:gd name="connsiteX31" fmla="*/ 22376 w 96572"/>
                  <a:gd name="connsiteY31" fmla="*/ 104707 h 127958"/>
                  <a:gd name="connsiteX32" fmla="*/ 20286 w 96572"/>
                  <a:gd name="connsiteY32" fmla="*/ 111761 h 127958"/>
                  <a:gd name="connsiteX33" fmla="*/ 20286 w 96572"/>
                  <a:gd name="connsiteY33" fmla="*/ 98960 h 127958"/>
                  <a:gd name="connsiteX34" fmla="*/ 18196 w 96572"/>
                  <a:gd name="connsiteY34" fmla="*/ 85374 h 127958"/>
                  <a:gd name="connsiteX35" fmla="*/ 16889 w 96572"/>
                  <a:gd name="connsiteY35" fmla="*/ 75708 h 127958"/>
                  <a:gd name="connsiteX36" fmla="*/ 10358 w 96572"/>
                  <a:gd name="connsiteY36" fmla="*/ 63952 h 127958"/>
                  <a:gd name="connsiteX37" fmla="*/ 10358 w 96572"/>
                  <a:gd name="connsiteY37" fmla="*/ 50105 h 127958"/>
                  <a:gd name="connsiteX38" fmla="*/ 169 w 96572"/>
                  <a:gd name="connsiteY38" fmla="*/ 41484 h 127958"/>
                  <a:gd name="connsiteX39" fmla="*/ 8791 w 96572"/>
                  <a:gd name="connsiteY39" fmla="*/ 31556 h 127958"/>
                  <a:gd name="connsiteX40" fmla="*/ 15061 w 96572"/>
                  <a:gd name="connsiteY40" fmla="*/ 24763 h 127958"/>
                  <a:gd name="connsiteX41" fmla="*/ 169 w 96572"/>
                  <a:gd name="connsiteY41" fmla="*/ 12223 h 127958"/>
                  <a:gd name="connsiteX42" fmla="*/ 5133 w 96572"/>
                  <a:gd name="connsiteY42" fmla="*/ 5169 h 127958"/>
                  <a:gd name="connsiteX43" fmla="*/ 7745 w 96572"/>
                  <a:gd name="connsiteY43" fmla="*/ 206 h 127958"/>
                  <a:gd name="connsiteX44" fmla="*/ 16628 w 96572"/>
                  <a:gd name="connsiteY44" fmla="*/ 5431 h 127958"/>
                  <a:gd name="connsiteX45" fmla="*/ 19763 w 96572"/>
                  <a:gd name="connsiteY45" fmla="*/ 2818 h 127958"/>
                  <a:gd name="connsiteX46" fmla="*/ 25250 w 96572"/>
                  <a:gd name="connsiteY46" fmla="*/ 10656 h 127958"/>
                  <a:gd name="connsiteX47" fmla="*/ 37006 w 96572"/>
                  <a:gd name="connsiteY47" fmla="*/ 13530 h 127958"/>
                  <a:gd name="connsiteX48" fmla="*/ 37529 w 96572"/>
                  <a:gd name="connsiteY48" fmla="*/ 27899 h 127958"/>
                  <a:gd name="connsiteX49" fmla="*/ 49024 w 96572"/>
                  <a:gd name="connsiteY49" fmla="*/ 31556 h 127958"/>
                  <a:gd name="connsiteX50" fmla="*/ 65221 w 96572"/>
                  <a:gd name="connsiteY50" fmla="*/ 28421 h 127958"/>
                  <a:gd name="connsiteX51" fmla="*/ 72276 w 96572"/>
                  <a:gd name="connsiteY51" fmla="*/ 31034 h 127958"/>
                  <a:gd name="connsiteX52" fmla="*/ 84293 w 96572"/>
                  <a:gd name="connsiteY52" fmla="*/ 29727 h 127958"/>
                  <a:gd name="connsiteX53" fmla="*/ 91608 w 96572"/>
                  <a:gd name="connsiteY53" fmla="*/ 37042 h 127958"/>
                  <a:gd name="connsiteX54" fmla="*/ 85338 w 96572"/>
                  <a:gd name="connsiteY54" fmla="*/ 44096 h 127958"/>
                  <a:gd name="connsiteX55" fmla="*/ 79068 w 96572"/>
                  <a:gd name="connsiteY55" fmla="*/ 51673 h 127958"/>
                  <a:gd name="connsiteX56" fmla="*/ 65221 w 96572"/>
                  <a:gd name="connsiteY56" fmla="*/ 62123 h 127958"/>
                  <a:gd name="connsiteX57" fmla="*/ 75411 w 96572"/>
                  <a:gd name="connsiteY57" fmla="*/ 80933 h 127958"/>
                  <a:gd name="connsiteX58" fmla="*/ 85338 w 96572"/>
                  <a:gd name="connsiteY58" fmla="*/ 63168 h 127958"/>
                  <a:gd name="connsiteX59" fmla="*/ 92392 w 96572"/>
                  <a:gd name="connsiteY59" fmla="*/ 85897 h 127958"/>
                  <a:gd name="connsiteX60" fmla="*/ 96050 w 96572"/>
                  <a:gd name="connsiteY60" fmla="*/ 101572 h 127958"/>
                  <a:gd name="connsiteX61" fmla="*/ 95527 w 96572"/>
                  <a:gd name="connsiteY61" fmla="*/ 118031 h 127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96572" h="127958">
                    <a:moveTo>
                      <a:pt x="95527" y="118031"/>
                    </a:moveTo>
                    <a:cubicBezTo>
                      <a:pt x="92653" y="116202"/>
                      <a:pt x="91086" y="113851"/>
                      <a:pt x="89780" y="116725"/>
                    </a:cubicBezTo>
                    <a:cubicBezTo>
                      <a:pt x="88996" y="118031"/>
                      <a:pt x="86906" y="123256"/>
                      <a:pt x="85077" y="127959"/>
                    </a:cubicBezTo>
                    <a:cubicBezTo>
                      <a:pt x="82726" y="125346"/>
                      <a:pt x="80897" y="121166"/>
                      <a:pt x="81158" y="118031"/>
                    </a:cubicBezTo>
                    <a:cubicBezTo>
                      <a:pt x="81158" y="116202"/>
                      <a:pt x="81158" y="114635"/>
                      <a:pt x="80897" y="113067"/>
                    </a:cubicBezTo>
                    <a:cubicBezTo>
                      <a:pt x="80374" y="111239"/>
                      <a:pt x="80113" y="109149"/>
                      <a:pt x="80113" y="107320"/>
                    </a:cubicBezTo>
                    <a:cubicBezTo>
                      <a:pt x="79852" y="103401"/>
                      <a:pt x="79068" y="99221"/>
                      <a:pt x="78023" y="95563"/>
                    </a:cubicBezTo>
                    <a:cubicBezTo>
                      <a:pt x="77501" y="93735"/>
                      <a:pt x="76195" y="92689"/>
                      <a:pt x="74365" y="93735"/>
                    </a:cubicBezTo>
                    <a:cubicBezTo>
                      <a:pt x="73843" y="93996"/>
                      <a:pt x="73059" y="95302"/>
                      <a:pt x="72537" y="95302"/>
                    </a:cubicBezTo>
                    <a:cubicBezTo>
                      <a:pt x="71492" y="95302"/>
                      <a:pt x="71753" y="93996"/>
                      <a:pt x="71753" y="93473"/>
                    </a:cubicBezTo>
                    <a:cubicBezTo>
                      <a:pt x="71753" y="91645"/>
                      <a:pt x="72276" y="89293"/>
                      <a:pt x="70708" y="87987"/>
                    </a:cubicBezTo>
                    <a:cubicBezTo>
                      <a:pt x="69663" y="87203"/>
                      <a:pt x="66005" y="86681"/>
                      <a:pt x="65483" y="87987"/>
                    </a:cubicBezTo>
                    <a:cubicBezTo>
                      <a:pt x="64177" y="86681"/>
                      <a:pt x="61303" y="85374"/>
                      <a:pt x="60258" y="87464"/>
                    </a:cubicBezTo>
                    <a:cubicBezTo>
                      <a:pt x="59213" y="89555"/>
                      <a:pt x="61826" y="92689"/>
                      <a:pt x="61826" y="94780"/>
                    </a:cubicBezTo>
                    <a:cubicBezTo>
                      <a:pt x="61826" y="95563"/>
                      <a:pt x="61564" y="96870"/>
                      <a:pt x="60519" y="96870"/>
                    </a:cubicBezTo>
                    <a:cubicBezTo>
                      <a:pt x="59474" y="96870"/>
                      <a:pt x="58951" y="94780"/>
                      <a:pt x="58690" y="93996"/>
                    </a:cubicBezTo>
                    <a:cubicBezTo>
                      <a:pt x="57907" y="91645"/>
                      <a:pt x="58168" y="89032"/>
                      <a:pt x="57384" y="86681"/>
                    </a:cubicBezTo>
                    <a:cubicBezTo>
                      <a:pt x="56600" y="84591"/>
                      <a:pt x="55033" y="82501"/>
                      <a:pt x="54249" y="80149"/>
                    </a:cubicBezTo>
                    <a:cubicBezTo>
                      <a:pt x="53726" y="77798"/>
                      <a:pt x="55033" y="75708"/>
                      <a:pt x="54771" y="73357"/>
                    </a:cubicBezTo>
                    <a:cubicBezTo>
                      <a:pt x="54510" y="68654"/>
                      <a:pt x="46150" y="69699"/>
                      <a:pt x="46934" y="73879"/>
                    </a:cubicBezTo>
                    <a:cubicBezTo>
                      <a:pt x="47195" y="76492"/>
                      <a:pt x="50069" y="78059"/>
                      <a:pt x="51636" y="80149"/>
                    </a:cubicBezTo>
                    <a:cubicBezTo>
                      <a:pt x="52943" y="81978"/>
                      <a:pt x="52943" y="84068"/>
                      <a:pt x="53204" y="86419"/>
                    </a:cubicBezTo>
                    <a:cubicBezTo>
                      <a:pt x="53465" y="89293"/>
                      <a:pt x="54771" y="91383"/>
                      <a:pt x="55817" y="93996"/>
                    </a:cubicBezTo>
                    <a:cubicBezTo>
                      <a:pt x="56861" y="96347"/>
                      <a:pt x="57123" y="100266"/>
                      <a:pt x="54771" y="102095"/>
                    </a:cubicBezTo>
                    <a:cubicBezTo>
                      <a:pt x="52159" y="104185"/>
                      <a:pt x="51898" y="95825"/>
                      <a:pt x="51636" y="94518"/>
                    </a:cubicBezTo>
                    <a:cubicBezTo>
                      <a:pt x="51375" y="92428"/>
                      <a:pt x="49546" y="88509"/>
                      <a:pt x="48501" y="92428"/>
                    </a:cubicBezTo>
                    <a:cubicBezTo>
                      <a:pt x="47979" y="94257"/>
                      <a:pt x="48501" y="105491"/>
                      <a:pt x="45366" y="104446"/>
                    </a:cubicBezTo>
                    <a:cubicBezTo>
                      <a:pt x="42492" y="103662"/>
                      <a:pt x="43015" y="98176"/>
                      <a:pt x="41970" y="96086"/>
                    </a:cubicBezTo>
                    <a:cubicBezTo>
                      <a:pt x="40402" y="93212"/>
                      <a:pt x="36222" y="94518"/>
                      <a:pt x="34655" y="96870"/>
                    </a:cubicBezTo>
                    <a:cubicBezTo>
                      <a:pt x="33348" y="98960"/>
                      <a:pt x="35177" y="104185"/>
                      <a:pt x="33088" y="105752"/>
                    </a:cubicBezTo>
                    <a:cubicBezTo>
                      <a:pt x="30736" y="107581"/>
                      <a:pt x="30213" y="100527"/>
                      <a:pt x="30213" y="99482"/>
                    </a:cubicBezTo>
                    <a:cubicBezTo>
                      <a:pt x="27339" y="100266"/>
                      <a:pt x="22637" y="101050"/>
                      <a:pt x="22376" y="104707"/>
                    </a:cubicBezTo>
                    <a:cubicBezTo>
                      <a:pt x="22114" y="107058"/>
                      <a:pt x="22114" y="109932"/>
                      <a:pt x="20286" y="111761"/>
                    </a:cubicBezTo>
                    <a:cubicBezTo>
                      <a:pt x="20547" y="107058"/>
                      <a:pt x="20808" y="101311"/>
                      <a:pt x="20286" y="98960"/>
                    </a:cubicBezTo>
                    <a:cubicBezTo>
                      <a:pt x="18979" y="95041"/>
                      <a:pt x="18457" y="89032"/>
                      <a:pt x="18196" y="85374"/>
                    </a:cubicBezTo>
                    <a:cubicBezTo>
                      <a:pt x="17935" y="81978"/>
                      <a:pt x="18457" y="77798"/>
                      <a:pt x="16889" y="75708"/>
                    </a:cubicBezTo>
                    <a:cubicBezTo>
                      <a:pt x="15322" y="73618"/>
                      <a:pt x="10097" y="67348"/>
                      <a:pt x="10358" y="63952"/>
                    </a:cubicBezTo>
                    <a:cubicBezTo>
                      <a:pt x="10619" y="60817"/>
                      <a:pt x="15322" y="51150"/>
                      <a:pt x="10358" y="50105"/>
                    </a:cubicBezTo>
                    <a:cubicBezTo>
                      <a:pt x="5394" y="49060"/>
                      <a:pt x="-1137" y="45925"/>
                      <a:pt x="169" y="41484"/>
                    </a:cubicBezTo>
                    <a:cubicBezTo>
                      <a:pt x="1475" y="37042"/>
                      <a:pt x="6439" y="32862"/>
                      <a:pt x="8791" y="31556"/>
                    </a:cubicBezTo>
                    <a:cubicBezTo>
                      <a:pt x="11142" y="30511"/>
                      <a:pt x="24466" y="28160"/>
                      <a:pt x="15061" y="24763"/>
                    </a:cubicBezTo>
                    <a:cubicBezTo>
                      <a:pt x="5656" y="21367"/>
                      <a:pt x="-876" y="16142"/>
                      <a:pt x="169" y="12223"/>
                    </a:cubicBezTo>
                    <a:cubicBezTo>
                      <a:pt x="1214" y="8304"/>
                      <a:pt x="5133" y="8043"/>
                      <a:pt x="5133" y="5169"/>
                    </a:cubicBezTo>
                    <a:cubicBezTo>
                      <a:pt x="5133" y="2296"/>
                      <a:pt x="5394" y="-839"/>
                      <a:pt x="7745" y="206"/>
                    </a:cubicBezTo>
                    <a:cubicBezTo>
                      <a:pt x="10358" y="1512"/>
                      <a:pt x="15844" y="7521"/>
                      <a:pt x="16628" y="5431"/>
                    </a:cubicBezTo>
                    <a:cubicBezTo>
                      <a:pt x="17412" y="3341"/>
                      <a:pt x="18457" y="728"/>
                      <a:pt x="19763" y="2818"/>
                    </a:cubicBezTo>
                    <a:cubicBezTo>
                      <a:pt x="21070" y="5169"/>
                      <a:pt x="22637" y="10917"/>
                      <a:pt x="25250" y="10656"/>
                    </a:cubicBezTo>
                    <a:cubicBezTo>
                      <a:pt x="27862" y="10133"/>
                      <a:pt x="37267" y="5431"/>
                      <a:pt x="37006" y="13530"/>
                    </a:cubicBezTo>
                    <a:cubicBezTo>
                      <a:pt x="36745" y="21629"/>
                      <a:pt x="34394" y="25809"/>
                      <a:pt x="37529" y="27899"/>
                    </a:cubicBezTo>
                    <a:cubicBezTo>
                      <a:pt x="40664" y="29989"/>
                      <a:pt x="45627" y="31817"/>
                      <a:pt x="49024" y="31556"/>
                    </a:cubicBezTo>
                    <a:cubicBezTo>
                      <a:pt x="52420" y="31295"/>
                      <a:pt x="62609" y="27115"/>
                      <a:pt x="65221" y="28421"/>
                    </a:cubicBezTo>
                    <a:cubicBezTo>
                      <a:pt x="67834" y="29727"/>
                      <a:pt x="69140" y="31556"/>
                      <a:pt x="72276" y="31034"/>
                    </a:cubicBezTo>
                    <a:cubicBezTo>
                      <a:pt x="75411" y="30511"/>
                      <a:pt x="81942" y="28160"/>
                      <a:pt x="84293" y="29727"/>
                    </a:cubicBezTo>
                    <a:cubicBezTo>
                      <a:pt x="86383" y="31295"/>
                      <a:pt x="95266" y="33907"/>
                      <a:pt x="91608" y="37042"/>
                    </a:cubicBezTo>
                    <a:cubicBezTo>
                      <a:pt x="87951" y="40177"/>
                      <a:pt x="85861" y="41484"/>
                      <a:pt x="85338" y="44096"/>
                    </a:cubicBezTo>
                    <a:cubicBezTo>
                      <a:pt x="85077" y="46448"/>
                      <a:pt x="80113" y="49583"/>
                      <a:pt x="79068" y="51673"/>
                    </a:cubicBezTo>
                    <a:cubicBezTo>
                      <a:pt x="78284" y="53501"/>
                      <a:pt x="64960" y="57420"/>
                      <a:pt x="65221" y="62123"/>
                    </a:cubicBezTo>
                    <a:cubicBezTo>
                      <a:pt x="65483" y="66825"/>
                      <a:pt x="72276" y="84329"/>
                      <a:pt x="75411" y="80933"/>
                    </a:cubicBezTo>
                    <a:cubicBezTo>
                      <a:pt x="78546" y="77537"/>
                      <a:pt x="81681" y="62645"/>
                      <a:pt x="85338" y="63168"/>
                    </a:cubicBezTo>
                    <a:cubicBezTo>
                      <a:pt x="88996" y="63690"/>
                      <a:pt x="89518" y="83284"/>
                      <a:pt x="92392" y="85897"/>
                    </a:cubicBezTo>
                    <a:cubicBezTo>
                      <a:pt x="93699" y="87203"/>
                      <a:pt x="95266" y="94257"/>
                      <a:pt x="96050" y="101572"/>
                    </a:cubicBezTo>
                    <a:cubicBezTo>
                      <a:pt x="96572" y="110455"/>
                      <a:pt x="97095" y="119076"/>
                      <a:pt x="95527" y="11803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68CA725C-343F-C014-761A-638F9BC22036}"/>
                  </a:ext>
                </a:extLst>
              </p:cNvPr>
              <p:cNvSpPr/>
              <p:nvPr/>
            </p:nvSpPr>
            <p:spPr>
              <a:xfrm>
                <a:off x="6850925" y="3444546"/>
                <a:ext cx="193850" cy="413403"/>
              </a:xfrm>
              <a:custGeom>
                <a:avLst/>
                <a:gdLst>
                  <a:gd name="connsiteX0" fmla="*/ 193851 w 193850"/>
                  <a:gd name="connsiteY0" fmla="*/ 159465 h 413403"/>
                  <a:gd name="connsiteX1" fmla="*/ 183923 w 193850"/>
                  <a:gd name="connsiteY1" fmla="*/ 166257 h 413403"/>
                  <a:gd name="connsiteX2" fmla="*/ 180788 w 193850"/>
                  <a:gd name="connsiteY2" fmla="*/ 174618 h 413403"/>
                  <a:gd name="connsiteX3" fmla="*/ 176608 w 193850"/>
                  <a:gd name="connsiteY3" fmla="*/ 176708 h 413403"/>
                  <a:gd name="connsiteX4" fmla="*/ 172951 w 193850"/>
                  <a:gd name="connsiteY4" fmla="*/ 183761 h 413403"/>
                  <a:gd name="connsiteX5" fmla="*/ 172167 w 193850"/>
                  <a:gd name="connsiteY5" fmla="*/ 185590 h 413403"/>
                  <a:gd name="connsiteX6" fmla="*/ 172167 w 193850"/>
                  <a:gd name="connsiteY6" fmla="*/ 185590 h 413403"/>
                  <a:gd name="connsiteX7" fmla="*/ 168770 w 193850"/>
                  <a:gd name="connsiteY7" fmla="*/ 184806 h 413403"/>
                  <a:gd name="connsiteX8" fmla="*/ 164851 w 193850"/>
                  <a:gd name="connsiteY8" fmla="*/ 186374 h 413403"/>
                  <a:gd name="connsiteX9" fmla="*/ 158842 w 193850"/>
                  <a:gd name="connsiteY9" fmla="*/ 187680 h 413403"/>
                  <a:gd name="connsiteX10" fmla="*/ 157798 w 193850"/>
                  <a:gd name="connsiteY10" fmla="*/ 191076 h 413403"/>
                  <a:gd name="connsiteX11" fmla="*/ 151005 w 193850"/>
                  <a:gd name="connsiteY11" fmla="*/ 192383 h 413403"/>
                  <a:gd name="connsiteX12" fmla="*/ 148915 w 193850"/>
                  <a:gd name="connsiteY12" fmla="*/ 197869 h 413403"/>
                  <a:gd name="connsiteX13" fmla="*/ 136113 w 193850"/>
                  <a:gd name="connsiteY13" fmla="*/ 202833 h 413403"/>
                  <a:gd name="connsiteX14" fmla="*/ 126186 w 193850"/>
                  <a:gd name="connsiteY14" fmla="*/ 200220 h 413403"/>
                  <a:gd name="connsiteX15" fmla="*/ 122528 w 193850"/>
                  <a:gd name="connsiteY15" fmla="*/ 212761 h 413403"/>
                  <a:gd name="connsiteX16" fmla="*/ 120438 w 193850"/>
                  <a:gd name="connsiteY16" fmla="*/ 223733 h 413403"/>
                  <a:gd name="connsiteX17" fmla="*/ 113384 w 193850"/>
                  <a:gd name="connsiteY17" fmla="*/ 225823 h 413403"/>
                  <a:gd name="connsiteX18" fmla="*/ 118609 w 193850"/>
                  <a:gd name="connsiteY18" fmla="*/ 236012 h 413403"/>
                  <a:gd name="connsiteX19" fmla="*/ 119393 w 193850"/>
                  <a:gd name="connsiteY19" fmla="*/ 243850 h 413403"/>
                  <a:gd name="connsiteX20" fmla="*/ 131934 w 193850"/>
                  <a:gd name="connsiteY20" fmla="*/ 259264 h 413403"/>
                  <a:gd name="connsiteX21" fmla="*/ 138204 w 193850"/>
                  <a:gd name="connsiteY21" fmla="*/ 269975 h 413403"/>
                  <a:gd name="connsiteX22" fmla="*/ 145257 w 193850"/>
                  <a:gd name="connsiteY22" fmla="*/ 277813 h 413403"/>
                  <a:gd name="connsiteX23" fmla="*/ 139510 w 193850"/>
                  <a:gd name="connsiteY23" fmla="*/ 283299 h 413403"/>
                  <a:gd name="connsiteX24" fmla="*/ 138204 w 193850"/>
                  <a:gd name="connsiteY24" fmla="*/ 295056 h 413403"/>
                  <a:gd name="connsiteX25" fmla="*/ 132456 w 193850"/>
                  <a:gd name="connsiteY25" fmla="*/ 299236 h 413403"/>
                  <a:gd name="connsiteX26" fmla="*/ 130627 w 193850"/>
                  <a:gd name="connsiteY26" fmla="*/ 305767 h 413403"/>
                  <a:gd name="connsiteX27" fmla="*/ 148915 w 193850"/>
                  <a:gd name="connsiteY27" fmla="*/ 329802 h 413403"/>
                  <a:gd name="connsiteX28" fmla="*/ 149698 w 193850"/>
                  <a:gd name="connsiteY28" fmla="*/ 348613 h 413403"/>
                  <a:gd name="connsiteX29" fmla="*/ 160149 w 193850"/>
                  <a:gd name="connsiteY29" fmla="*/ 368729 h 413403"/>
                  <a:gd name="connsiteX30" fmla="*/ 153095 w 193850"/>
                  <a:gd name="connsiteY30" fmla="*/ 387801 h 413403"/>
                  <a:gd name="connsiteX31" fmla="*/ 143690 w 193850"/>
                  <a:gd name="connsiteY31" fmla="*/ 404521 h 413403"/>
                  <a:gd name="connsiteX32" fmla="*/ 138726 w 193850"/>
                  <a:gd name="connsiteY32" fmla="*/ 413404 h 413403"/>
                  <a:gd name="connsiteX33" fmla="*/ 137681 w 193850"/>
                  <a:gd name="connsiteY33" fmla="*/ 410008 h 413403"/>
                  <a:gd name="connsiteX34" fmla="*/ 136636 w 193850"/>
                  <a:gd name="connsiteY34" fmla="*/ 401909 h 413403"/>
                  <a:gd name="connsiteX35" fmla="*/ 141861 w 193850"/>
                  <a:gd name="connsiteY35" fmla="*/ 395900 h 413403"/>
                  <a:gd name="connsiteX36" fmla="*/ 142122 w 193850"/>
                  <a:gd name="connsiteY36" fmla="*/ 387540 h 413403"/>
                  <a:gd name="connsiteX37" fmla="*/ 143429 w 193850"/>
                  <a:gd name="connsiteY37" fmla="*/ 381008 h 413403"/>
                  <a:gd name="connsiteX38" fmla="*/ 137942 w 193850"/>
                  <a:gd name="connsiteY38" fmla="*/ 378396 h 413403"/>
                  <a:gd name="connsiteX39" fmla="*/ 137159 w 193850"/>
                  <a:gd name="connsiteY39" fmla="*/ 374738 h 413403"/>
                  <a:gd name="connsiteX40" fmla="*/ 139771 w 193850"/>
                  <a:gd name="connsiteY40" fmla="*/ 366378 h 413403"/>
                  <a:gd name="connsiteX41" fmla="*/ 137681 w 193850"/>
                  <a:gd name="connsiteY41" fmla="*/ 364288 h 413403"/>
                  <a:gd name="connsiteX42" fmla="*/ 135591 w 193850"/>
                  <a:gd name="connsiteY42" fmla="*/ 363765 h 413403"/>
                  <a:gd name="connsiteX43" fmla="*/ 136375 w 193850"/>
                  <a:gd name="connsiteY43" fmla="*/ 360630 h 413403"/>
                  <a:gd name="connsiteX44" fmla="*/ 140555 w 193850"/>
                  <a:gd name="connsiteY44" fmla="*/ 358540 h 413403"/>
                  <a:gd name="connsiteX45" fmla="*/ 139510 w 193850"/>
                  <a:gd name="connsiteY45" fmla="*/ 354099 h 413403"/>
                  <a:gd name="connsiteX46" fmla="*/ 137420 w 193850"/>
                  <a:gd name="connsiteY46" fmla="*/ 350703 h 413403"/>
                  <a:gd name="connsiteX47" fmla="*/ 138465 w 193850"/>
                  <a:gd name="connsiteY47" fmla="*/ 348874 h 413403"/>
                  <a:gd name="connsiteX48" fmla="*/ 137942 w 193850"/>
                  <a:gd name="connsiteY48" fmla="*/ 345478 h 413403"/>
                  <a:gd name="connsiteX49" fmla="*/ 134285 w 193850"/>
                  <a:gd name="connsiteY49" fmla="*/ 342343 h 413403"/>
                  <a:gd name="connsiteX50" fmla="*/ 132456 w 193850"/>
                  <a:gd name="connsiteY50" fmla="*/ 336334 h 413403"/>
                  <a:gd name="connsiteX51" fmla="*/ 132456 w 193850"/>
                  <a:gd name="connsiteY51" fmla="*/ 330586 h 413403"/>
                  <a:gd name="connsiteX52" fmla="*/ 129582 w 193850"/>
                  <a:gd name="connsiteY52" fmla="*/ 329019 h 413403"/>
                  <a:gd name="connsiteX53" fmla="*/ 128537 w 193850"/>
                  <a:gd name="connsiteY53" fmla="*/ 333721 h 413403"/>
                  <a:gd name="connsiteX54" fmla="*/ 126709 w 193850"/>
                  <a:gd name="connsiteY54" fmla="*/ 330325 h 413403"/>
                  <a:gd name="connsiteX55" fmla="*/ 127231 w 193850"/>
                  <a:gd name="connsiteY55" fmla="*/ 320920 h 413403"/>
                  <a:gd name="connsiteX56" fmla="*/ 124879 w 193850"/>
                  <a:gd name="connsiteY56" fmla="*/ 316478 h 413403"/>
                  <a:gd name="connsiteX57" fmla="*/ 121222 w 193850"/>
                  <a:gd name="connsiteY57" fmla="*/ 312037 h 413403"/>
                  <a:gd name="connsiteX58" fmla="*/ 120960 w 193850"/>
                  <a:gd name="connsiteY58" fmla="*/ 306551 h 413403"/>
                  <a:gd name="connsiteX59" fmla="*/ 121483 w 193850"/>
                  <a:gd name="connsiteY59" fmla="*/ 298452 h 413403"/>
                  <a:gd name="connsiteX60" fmla="*/ 120960 w 193850"/>
                  <a:gd name="connsiteY60" fmla="*/ 296362 h 413403"/>
                  <a:gd name="connsiteX61" fmla="*/ 120960 w 193850"/>
                  <a:gd name="connsiteY61" fmla="*/ 292182 h 413403"/>
                  <a:gd name="connsiteX62" fmla="*/ 119654 w 193850"/>
                  <a:gd name="connsiteY62" fmla="*/ 289308 h 413403"/>
                  <a:gd name="connsiteX63" fmla="*/ 118348 w 193850"/>
                  <a:gd name="connsiteY63" fmla="*/ 280164 h 413403"/>
                  <a:gd name="connsiteX64" fmla="*/ 119654 w 193850"/>
                  <a:gd name="connsiteY64" fmla="*/ 271804 h 413403"/>
                  <a:gd name="connsiteX65" fmla="*/ 113646 w 193850"/>
                  <a:gd name="connsiteY65" fmla="*/ 273372 h 413403"/>
                  <a:gd name="connsiteX66" fmla="*/ 109727 w 193850"/>
                  <a:gd name="connsiteY66" fmla="*/ 269714 h 413403"/>
                  <a:gd name="connsiteX67" fmla="*/ 109727 w 193850"/>
                  <a:gd name="connsiteY67" fmla="*/ 262921 h 413403"/>
                  <a:gd name="connsiteX68" fmla="*/ 107637 w 193850"/>
                  <a:gd name="connsiteY68" fmla="*/ 257435 h 413403"/>
                  <a:gd name="connsiteX69" fmla="*/ 102934 w 193850"/>
                  <a:gd name="connsiteY69" fmla="*/ 254561 h 413403"/>
                  <a:gd name="connsiteX70" fmla="*/ 100583 w 193850"/>
                  <a:gd name="connsiteY70" fmla="*/ 259525 h 413403"/>
                  <a:gd name="connsiteX71" fmla="*/ 100322 w 193850"/>
                  <a:gd name="connsiteY71" fmla="*/ 265795 h 413403"/>
                  <a:gd name="connsiteX72" fmla="*/ 99277 w 193850"/>
                  <a:gd name="connsiteY72" fmla="*/ 271543 h 413403"/>
                  <a:gd name="connsiteX73" fmla="*/ 93529 w 193850"/>
                  <a:gd name="connsiteY73" fmla="*/ 272065 h 413403"/>
                  <a:gd name="connsiteX74" fmla="*/ 88827 w 193850"/>
                  <a:gd name="connsiteY74" fmla="*/ 268146 h 413403"/>
                  <a:gd name="connsiteX75" fmla="*/ 88565 w 193850"/>
                  <a:gd name="connsiteY75" fmla="*/ 271543 h 413403"/>
                  <a:gd name="connsiteX76" fmla="*/ 89610 w 193850"/>
                  <a:gd name="connsiteY76" fmla="*/ 274417 h 413403"/>
                  <a:gd name="connsiteX77" fmla="*/ 82034 w 193850"/>
                  <a:gd name="connsiteY77" fmla="*/ 277552 h 413403"/>
                  <a:gd name="connsiteX78" fmla="*/ 75241 w 193850"/>
                  <a:gd name="connsiteY78" fmla="*/ 282515 h 413403"/>
                  <a:gd name="connsiteX79" fmla="*/ 72367 w 193850"/>
                  <a:gd name="connsiteY79" fmla="*/ 286434 h 413403"/>
                  <a:gd name="connsiteX80" fmla="*/ 69493 w 193850"/>
                  <a:gd name="connsiteY80" fmla="*/ 290092 h 413403"/>
                  <a:gd name="connsiteX81" fmla="*/ 67665 w 193850"/>
                  <a:gd name="connsiteY81" fmla="*/ 283038 h 413403"/>
                  <a:gd name="connsiteX82" fmla="*/ 64007 w 193850"/>
                  <a:gd name="connsiteY82" fmla="*/ 286434 h 413403"/>
                  <a:gd name="connsiteX83" fmla="*/ 62440 w 193850"/>
                  <a:gd name="connsiteY83" fmla="*/ 284867 h 413403"/>
                  <a:gd name="connsiteX84" fmla="*/ 56953 w 193850"/>
                  <a:gd name="connsiteY84" fmla="*/ 285128 h 413403"/>
                  <a:gd name="connsiteX85" fmla="*/ 54863 w 193850"/>
                  <a:gd name="connsiteY85" fmla="*/ 278074 h 413403"/>
                  <a:gd name="connsiteX86" fmla="*/ 53034 w 193850"/>
                  <a:gd name="connsiteY86" fmla="*/ 275462 h 413403"/>
                  <a:gd name="connsiteX87" fmla="*/ 50161 w 193850"/>
                  <a:gd name="connsiteY87" fmla="*/ 279119 h 413403"/>
                  <a:gd name="connsiteX88" fmla="*/ 45458 w 193850"/>
                  <a:gd name="connsiteY88" fmla="*/ 283299 h 413403"/>
                  <a:gd name="connsiteX89" fmla="*/ 46764 w 193850"/>
                  <a:gd name="connsiteY89" fmla="*/ 273633 h 413403"/>
                  <a:gd name="connsiteX90" fmla="*/ 48071 w 193850"/>
                  <a:gd name="connsiteY90" fmla="*/ 264228 h 413403"/>
                  <a:gd name="connsiteX91" fmla="*/ 50683 w 193850"/>
                  <a:gd name="connsiteY91" fmla="*/ 257435 h 413403"/>
                  <a:gd name="connsiteX92" fmla="*/ 50683 w 193850"/>
                  <a:gd name="connsiteY92" fmla="*/ 247246 h 413403"/>
                  <a:gd name="connsiteX93" fmla="*/ 47287 w 193850"/>
                  <a:gd name="connsiteY93" fmla="*/ 235228 h 413403"/>
                  <a:gd name="connsiteX94" fmla="*/ 44936 w 193850"/>
                  <a:gd name="connsiteY94" fmla="*/ 228697 h 413403"/>
                  <a:gd name="connsiteX95" fmla="*/ 43629 w 193850"/>
                  <a:gd name="connsiteY95" fmla="*/ 224256 h 413403"/>
                  <a:gd name="connsiteX96" fmla="*/ 38927 w 193850"/>
                  <a:gd name="connsiteY96" fmla="*/ 221121 h 413403"/>
                  <a:gd name="connsiteX97" fmla="*/ 38143 w 193850"/>
                  <a:gd name="connsiteY97" fmla="*/ 212500 h 413403"/>
                  <a:gd name="connsiteX98" fmla="*/ 35269 w 193850"/>
                  <a:gd name="connsiteY98" fmla="*/ 202311 h 413403"/>
                  <a:gd name="connsiteX99" fmla="*/ 30044 w 193850"/>
                  <a:gd name="connsiteY99" fmla="*/ 196040 h 413403"/>
                  <a:gd name="connsiteX100" fmla="*/ 21945 w 193850"/>
                  <a:gd name="connsiteY100" fmla="*/ 196563 h 413403"/>
                  <a:gd name="connsiteX101" fmla="*/ 18549 w 193850"/>
                  <a:gd name="connsiteY101" fmla="*/ 197347 h 413403"/>
                  <a:gd name="connsiteX102" fmla="*/ 17504 w 193850"/>
                  <a:gd name="connsiteY102" fmla="*/ 192905 h 413403"/>
                  <a:gd name="connsiteX103" fmla="*/ 13846 w 193850"/>
                  <a:gd name="connsiteY103" fmla="*/ 185590 h 413403"/>
                  <a:gd name="connsiteX104" fmla="*/ 8621 w 193850"/>
                  <a:gd name="connsiteY104" fmla="*/ 181933 h 413403"/>
                  <a:gd name="connsiteX105" fmla="*/ 1045 w 193850"/>
                  <a:gd name="connsiteY105" fmla="*/ 175401 h 413403"/>
                  <a:gd name="connsiteX106" fmla="*/ 0 w 193850"/>
                  <a:gd name="connsiteY106" fmla="*/ 174356 h 413403"/>
                  <a:gd name="connsiteX107" fmla="*/ 4702 w 193850"/>
                  <a:gd name="connsiteY107" fmla="*/ 163122 h 413403"/>
                  <a:gd name="connsiteX108" fmla="*/ 10450 w 193850"/>
                  <a:gd name="connsiteY108" fmla="*/ 164429 h 413403"/>
                  <a:gd name="connsiteX109" fmla="*/ 10450 w 193850"/>
                  <a:gd name="connsiteY109" fmla="*/ 148231 h 413403"/>
                  <a:gd name="connsiteX110" fmla="*/ 21945 w 193850"/>
                  <a:gd name="connsiteY110" fmla="*/ 144051 h 413403"/>
                  <a:gd name="connsiteX111" fmla="*/ 21684 w 193850"/>
                  <a:gd name="connsiteY111" fmla="*/ 127069 h 413403"/>
                  <a:gd name="connsiteX112" fmla="*/ 27432 w 193850"/>
                  <a:gd name="connsiteY112" fmla="*/ 121322 h 413403"/>
                  <a:gd name="connsiteX113" fmla="*/ 27432 w 193850"/>
                  <a:gd name="connsiteY113" fmla="*/ 104079 h 413403"/>
                  <a:gd name="connsiteX114" fmla="*/ 45458 w 193850"/>
                  <a:gd name="connsiteY114" fmla="*/ 104601 h 413403"/>
                  <a:gd name="connsiteX115" fmla="*/ 50945 w 193850"/>
                  <a:gd name="connsiteY115" fmla="*/ 89710 h 413403"/>
                  <a:gd name="connsiteX116" fmla="*/ 55908 w 193850"/>
                  <a:gd name="connsiteY116" fmla="*/ 77170 h 413403"/>
                  <a:gd name="connsiteX117" fmla="*/ 56170 w 193850"/>
                  <a:gd name="connsiteY117" fmla="*/ 68548 h 413403"/>
                  <a:gd name="connsiteX118" fmla="*/ 66358 w 193850"/>
                  <a:gd name="connsiteY118" fmla="*/ 56008 h 413403"/>
                  <a:gd name="connsiteX119" fmla="*/ 67926 w 193850"/>
                  <a:gd name="connsiteY119" fmla="*/ 42946 h 413403"/>
                  <a:gd name="connsiteX120" fmla="*/ 98231 w 193850"/>
                  <a:gd name="connsiteY120" fmla="*/ 27793 h 413403"/>
                  <a:gd name="connsiteX121" fmla="*/ 107375 w 193850"/>
                  <a:gd name="connsiteY121" fmla="*/ 30667 h 413403"/>
                  <a:gd name="connsiteX122" fmla="*/ 105024 w 193850"/>
                  <a:gd name="connsiteY122" fmla="*/ 18388 h 413403"/>
                  <a:gd name="connsiteX123" fmla="*/ 112862 w 193850"/>
                  <a:gd name="connsiteY123" fmla="*/ 6370 h 413403"/>
                  <a:gd name="connsiteX124" fmla="*/ 113907 w 193850"/>
                  <a:gd name="connsiteY124" fmla="*/ 5586 h 413403"/>
                  <a:gd name="connsiteX125" fmla="*/ 120438 w 193850"/>
                  <a:gd name="connsiteY125" fmla="*/ 1406 h 413403"/>
                  <a:gd name="connsiteX126" fmla="*/ 131150 w 193850"/>
                  <a:gd name="connsiteY126" fmla="*/ 12640 h 413403"/>
                  <a:gd name="connsiteX127" fmla="*/ 134807 w 193850"/>
                  <a:gd name="connsiteY127" fmla="*/ 19955 h 413403"/>
                  <a:gd name="connsiteX128" fmla="*/ 142384 w 193850"/>
                  <a:gd name="connsiteY128" fmla="*/ 24658 h 413403"/>
                  <a:gd name="connsiteX129" fmla="*/ 142384 w 193850"/>
                  <a:gd name="connsiteY129" fmla="*/ 50783 h 413403"/>
                  <a:gd name="connsiteX130" fmla="*/ 140032 w 193850"/>
                  <a:gd name="connsiteY130" fmla="*/ 56531 h 413403"/>
                  <a:gd name="connsiteX131" fmla="*/ 139248 w 193850"/>
                  <a:gd name="connsiteY131" fmla="*/ 63062 h 413403"/>
                  <a:gd name="connsiteX132" fmla="*/ 128276 w 193850"/>
                  <a:gd name="connsiteY132" fmla="*/ 69332 h 413403"/>
                  <a:gd name="connsiteX133" fmla="*/ 126447 w 193850"/>
                  <a:gd name="connsiteY133" fmla="*/ 74557 h 413403"/>
                  <a:gd name="connsiteX134" fmla="*/ 121483 w 193850"/>
                  <a:gd name="connsiteY134" fmla="*/ 78215 h 413403"/>
                  <a:gd name="connsiteX135" fmla="*/ 121483 w 193850"/>
                  <a:gd name="connsiteY135" fmla="*/ 83962 h 413403"/>
                  <a:gd name="connsiteX136" fmla="*/ 115735 w 193850"/>
                  <a:gd name="connsiteY136" fmla="*/ 89710 h 413403"/>
                  <a:gd name="connsiteX137" fmla="*/ 119916 w 193850"/>
                  <a:gd name="connsiteY137" fmla="*/ 97025 h 413403"/>
                  <a:gd name="connsiteX138" fmla="*/ 117042 w 193850"/>
                  <a:gd name="connsiteY138" fmla="*/ 106691 h 413403"/>
                  <a:gd name="connsiteX139" fmla="*/ 128798 w 193850"/>
                  <a:gd name="connsiteY139" fmla="*/ 102511 h 413403"/>
                  <a:gd name="connsiteX140" fmla="*/ 143690 w 193850"/>
                  <a:gd name="connsiteY140" fmla="*/ 103556 h 413403"/>
                  <a:gd name="connsiteX141" fmla="*/ 142122 w 193850"/>
                  <a:gd name="connsiteY141" fmla="*/ 110349 h 413403"/>
                  <a:gd name="connsiteX142" fmla="*/ 144735 w 193850"/>
                  <a:gd name="connsiteY142" fmla="*/ 116880 h 413403"/>
                  <a:gd name="connsiteX143" fmla="*/ 147870 w 193850"/>
                  <a:gd name="connsiteY143" fmla="*/ 123412 h 413403"/>
                  <a:gd name="connsiteX144" fmla="*/ 159888 w 193850"/>
                  <a:gd name="connsiteY144" fmla="*/ 129682 h 413403"/>
                  <a:gd name="connsiteX145" fmla="*/ 155447 w 193850"/>
                  <a:gd name="connsiteY145" fmla="*/ 147708 h 413403"/>
                  <a:gd name="connsiteX146" fmla="*/ 168770 w 193850"/>
                  <a:gd name="connsiteY146" fmla="*/ 151366 h 413403"/>
                  <a:gd name="connsiteX147" fmla="*/ 177130 w 193850"/>
                  <a:gd name="connsiteY147" fmla="*/ 162339 h 413403"/>
                  <a:gd name="connsiteX148" fmla="*/ 188364 w 193850"/>
                  <a:gd name="connsiteY148" fmla="*/ 156330 h 413403"/>
                  <a:gd name="connsiteX149" fmla="*/ 193851 w 193850"/>
                  <a:gd name="connsiteY149" fmla="*/ 159465 h 413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193850" h="413403">
                    <a:moveTo>
                      <a:pt x="193851" y="159465"/>
                    </a:moveTo>
                    <a:cubicBezTo>
                      <a:pt x="193851" y="159465"/>
                      <a:pt x="186797" y="163384"/>
                      <a:pt x="183923" y="166257"/>
                    </a:cubicBezTo>
                    <a:cubicBezTo>
                      <a:pt x="181049" y="169131"/>
                      <a:pt x="181049" y="172266"/>
                      <a:pt x="180788" y="174618"/>
                    </a:cubicBezTo>
                    <a:cubicBezTo>
                      <a:pt x="180527" y="176708"/>
                      <a:pt x="179482" y="175663"/>
                      <a:pt x="176608" y="176708"/>
                    </a:cubicBezTo>
                    <a:cubicBezTo>
                      <a:pt x="173734" y="177753"/>
                      <a:pt x="172951" y="180365"/>
                      <a:pt x="172951" y="183761"/>
                    </a:cubicBezTo>
                    <a:cubicBezTo>
                      <a:pt x="172951" y="184806"/>
                      <a:pt x="172689" y="185329"/>
                      <a:pt x="172167" y="185590"/>
                    </a:cubicBezTo>
                    <a:cubicBezTo>
                      <a:pt x="172167" y="185590"/>
                      <a:pt x="172167" y="185590"/>
                      <a:pt x="172167" y="185590"/>
                    </a:cubicBezTo>
                    <a:cubicBezTo>
                      <a:pt x="171122" y="186113"/>
                      <a:pt x="169816" y="185329"/>
                      <a:pt x="168770" y="184806"/>
                    </a:cubicBezTo>
                    <a:cubicBezTo>
                      <a:pt x="167203" y="184023"/>
                      <a:pt x="165113" y="185329"/>
                      <a:pt x="164851" y="186374"/>
                    </a:cubicBezTo>
                    <a:cubicBezTo>
                      <a:pt x="164590" y="187419"/>
                      <a:pt x="160672" y="187158"/>
                      <a:pt x="158842" y="187680"/>
                    </a:cubicBezTo>
                    <a:cubicBezTo>
                      <a:pt x="157014" y="188203"/>
                      <a:pt x="157275" y="189248"/>
                      <a:pt x="157798" y="191076"/>
                    </a:cubicBezTo>
                    <a:cubicBezTo>
                      <a:pt x="158059" y="192905"/>
                      <a:pt x="153356" y="192122"/>
                      <a:pt x="151005" y="192383"/>
                    </a:cubicBezTo>
                    <a:cubicBezTo>
                      <a:pt x="148654" y="192644"/>
                      <a:pt x="148915" y="195257"/>
                      <a:pt x="148915" y="197869"/>
                    </a:cubicBezTo>
                    <a:cubicBezTo>
                      <a:pt x="148915" y="200482"/>
                      <a:pt x="138987" y="202572"/>
                      <a:pt x="136113" y="202833"/>
                    </a:cubicBezTo>
                    <a:cubicBezTo>
                      <a:pt x="133240" y="203094"/>
                      <a:pt x="129321" y="199959"/>
                      <a:pt x="126186" y="200220"/>
                    </a:cubicBezTo>
                    <a:cubicBezTo>
                      <a:pt x="123051" y="200220"/>
                      <a:pt x="122528" y="210409"/>
                      <a:pt x="122528" y="212761"/>
                    </a:cubicBezTo>
                    <a:cubicBezTo>
                      <a:pt x="122528" y="215112"/>
                      <a:pt x="120438" y="221121"/>
                      <a:pt x="120438" y="223733"/>
                    </a:cubicBezTo>
                    <a:cubicBezTo>
                      <a:pt x="120438" y="226346"/>
                      <a:pt x="115735" y="225823"/>
                      <a:pt x="113384" y="225823"/>
                    </a:cubicBezTo>
                    <a:cubicBezTo>
                      <a:pt x="111033" y="225823"/>
                      <a:pt x="115735" y="233138"/>
                      <a:pt x="118609" y="236012"/>
                    </a:cubicBezTo>
                    <a:cubicBezTo>
                      <a:pt x="121483" y="238886"/>
                      <a:pt x="119393" y="240192"/>
                      <a:pt x="119393" y="243850"/>
                    </a:cubicBezTo>
                    <a:cubicBezTo>
                      <a:pt x="119393" y="247507"/>
                      <a:pt x="126969" y="255606"/>
                      <a:pt x="131934" y="259264"/>
                    </a:cubicBezTo>
                    <a:cubicBezTo>
                      <a:pt x="136897" y="262921"/>
                      <a:pt x="136636" y="266057"/>
                      <a:pt x="138204" y="269975"/>
                    </a:cubicBezTo>
                    <a:cubicBezTo>
                      <a:pt x="139771" y="273894"/>
                      <a:pt x="144473" y="275201"/>
                      <a:pt x="145257" y="277813"/>
                    </a:cubicBezTo>
                    <a:cubicBezTo>
                      <a:pt x="146303" y="280426"/>
                      <a:pt x="141338" y="281470"/>
                      <a:pt x="139510" y="283299"/>
                    </a:cubicBezTo>
                    <a:cubicBezTo>
                      <a:pt x="137681" y="285128"/>
                      <a:pt x="137942" y="291137"/>
                      <a:pt x="138204" y="295056"/>
                    </a:cubicBezTo>
                    <a:cubicBezTo>
                      <a:pt x="138465" y="298975"/>
                      <a:pt x="134807" y="297929"/>
                      <a:pt x="132456" y="299236"/>
                    </a:cubicBezTo>
                    <a:cubicBezTo>
                      <a:pt x="130104" y="300542"/>
                      <a:pt x="130366" y="301587"/>
                      <a:pt x="130627" y="305767"/>
                    </a:cubicBezTo>
                    <a:cubicBezTo>
                      <a:pt x="130888" y="309686"/>
                      <a:pt x="143951" y="326145"/>
                      <a:pt x="148915" y="329802"/>
                    </a:cubicBezTo>
                    <a:cubicBezTo>
                      <a:pt x="153879" y="333721"/>
                      <a:pt x="150744" y="346261"/>
                      <a:pt x="149698" y="348613"/>
                    </a:cubicBezTo>
                    <a:cubicBezTo>
                      <a:pt x="148654" y="350964"/>
                      <a:pt x="157014" y="359324"/>
                      <a:pt x="160149" y="368729"/>
                    </a:cubicBezTo>
                    <a:cubicBezTo>
                      <a:pt x="163545" y="378134"/>
                      <a:pt x="155707" y="383621"/>
                      <a:pt x="153095" y="387801"/>
                    </a:cubicBezTo>
                    <a:cubicBezTo>
                      <a:pt x="150482" y="391720"/>
                      <a:pt x="144996" y="401647"/>
                      <a:pt x="143690" y="404521"/>
                    </a:cubicBezTo>
                    <a:cubicBezTo>
                      <a:pt x="142906" y="406089"/>
                      <a:pt x="140555" y="409746"/>
                      <a:pt x="138726" y="413404"/>
                    </a:cubicBezTo>
                    <a:cubicBezTo>
                      <a:pt x="138465" y="412359"/>
                      <a:pt x="138204" y="411314"/>
                      <a:pt x="137681" y="410008"/>
                    </a:cubicBezTo>
                    <a:cubicBezTo>
                      <a:pt x="136636" y="407656"/>
                      <a:pt x="134546" y="404260"/>
                      <a:pt x="136636" y="401909"/>
                    </a:cubicBezTo>
                    <a:cubicBezTo>
                      <a:pt x="138726" y="399819"/>
                      <a:pt x="141338" y="399296"/>
                      <a:pt x="141861" y="395900"/>
                    </a:cubicBezTo>
                    <a:cubicBezTo>
                      <a:pt x="142384" y="393026"/>
                      <a:pt x="141078" y="390152"/>
                      <a:pt x="142122" y="387540"/>
                    </a:cubicBezTo>
                    <a:cubicBezTo>
                      <a:pt x="142906" y="385711"/>
                      <a:pt x="144996" y="383098"/>
                      <a:pt x="143429" y="381008"/>
                    </a:cubicBezTo>
                    <a:cubicBezTo>
                      <a:pt x="142122" y="379179"/>
                      <a:pt x="139248" y="380225"/>
                      <a:pt x="137942" y="378396"/>
                    </a:cubicBezTo>
                    <a:cubicBezTo>
                      <a:pt x="137159" y="377351"/>
                      <a:pt x="137159" y="376045"/>
                      <a:pt x="137159" y="374738"/>
                    </a:cubicBezTo>
                    <a:cubicBezTo>
                      <a:pt x="140816" y="373432"/>
                      <a:pt x="141600" y="369774"/>
                      <a:pt x="139771" y="366378"/>
                    </a:cubicBezTo>
                    <a:cubicBezTo>
                      <a:pt x="139248" y="365594"/>
                      <a:pt x="138726" y="364810"/>
                      <a:pt x="137681" y="364288"/>
                    </a:cubicBezTo>
                    <a:cubicBezTo>
                      <a:pt x="136897" y="364027"/>
                      <a:pt x="136113" y="364288"/>
                      <a:pt x="135591" y="363765"/>
                    </a:cubicBezTo>
                    <a:cubicBezTo>
                      <a:pt x="133762" y="362721"/>
                      <a:pt x="134546" y="360892"/>
                      <a:pt x="136375" y="360630"/>
                    </a:cubicBezTo>
                    <a:cubicBezTo>
                      <a:pt x="138204" y="360369"/>
                      <a:pt x="140032" y="360630"/>
                      <a:pt x="140555" y="358540"/>
                    </a:cubicBezTo>
                    <a:cubicBezTo>
                      <a:pt x="141078" y="356973"/>
                      <a:pt x="140555" y="355405"/>
                      <a:pt x="139510" y="354099"/>
                    </a:cubicBezTo>
                    <a:cubicBezTo>
                      <a:pt x="138465" y="353054"/>
                      <a:pt x="136897" y="352270"/>
                      <a:pt x="137420" y="350703"/>
                    </a:cubicBezTo>
                    <a:cubicBezTo>
                      <a:pt x="137681" y="349919"/>
                      <a:pt x="138204" y="349396"/>
                      <a:pt x="138465" y="348874"/>
                    </a:cubicBezTo>
                    <a:cubicBezTo>
                      <a:pt x="138726" y="347829"/>
                      <a:pt x="138465" y="346523"/>
                      <a:pt x="137942" y="345478"/>
                    </a:cubicBezTo>
                    <a:cubicBezTo>
                      <a:pt x="137159" y="343649"/>
                      <a:pt x="135591" y="343649"/>
                      <a:pt x="134285" y="342343"/>
                    </a:cubicBezTo>
                    <a:cubicBezTo>
                      <a:pt x="132456" y="340775"/>
                      <a:pt x="132456" y="338424"/>
                      <a:pt x="132456" y="336334"/>
                    </a:cubicBezTo>
                    <a:cubicBezTo>
                      <a:pt x="132456" y="334505"/>
                      <a:pt x="132717" y="332415"/>
                      <a:pt x="132456" y="330586"/>
                    </a:cubicBezTo>
                    <a:cubicBezTo>
                      <a:pt x="132195" y="329541"/>
                      <a:pt x="130627" y="327451"/>
                      <a:pt x="129582" y="329019"/>
                    </a:cubicBezTo>
                    <a:cubicBezTo>
                      <a:pt x="128537" y="330064"/>
                      <a:pt x="130366" y="333199"/>
                      <a:pt x="128537" y="333721"/>
                    </a:cubicBezTo>
                    <a:cubicBezTo>
                      <a:pt x="126709" y="334244"/>
                      <a:pt x="126447" y="331370"/>
                      <a:pt x="126709" y="330325"/>
                    </a:cubicBezTo>
                    <a:cubicBezTo>
                      <a:pt x="127492" y="326929"/>
                      <a:pt x="129060" y="324055"/>
                      <a:pt x="127231" y="320920"/>
                    </a:cubicBezTo>
                    <a:cubicBezTo>
                      <a:pt x="126447" y="319352"/>
                      <a:pt x="125402" y="318307"/>
                      <a:pt x="124879" y="316478"/>
                    </a:cubicBezTo>
                    <a:cubicBezTo>
                      <a:pt x="124096" y="314389"/>
                      <a:pt x="122267" y="313605"/>
                      <a:pt x="121222" y="312037"/>
                    </a:cubicBezTo>
                    <a:cubicBezTo>
                      <a:pt x="120177" y="310470"/>
                      <a:pt x="120700" y="308380"/>
                      <a:pt x="120960" y="306551"/>
                    </a:cubicBezTo>
                    <a:cubicBezTo>
                      <a:pt x="121222" y="303938"/>
                      <a:pt x="122006" y="301326"/>
                      <a:pt x="121483" y="298452"/>
                    </a:cubicBezTo>
                    <a:cubicBezTo>
                      <a:pt x="121483" y="298191"/>
                      <a:pt x="120960" y="297146"/>
                      <a:pt x="120960" y="296362"/>
                    </a:cubicBezTo>
                    <a:cubicBezTo>
                      <a:pt x="120700" y="295056"/>
                      <a:pt x="121222" y="293488"/>
                      <a:pt x="120960" y="292182"/>
                    </a:cubicBezTo>
                    <a:cubicBezTo>
                      <a:pt x="120700" y="291137"/>
                      <a:pt x="119916" y="290353"/>
                      <a:pt x="119654" y="289308"/>
                    </a:cubicBezTo>
                    <a:cubicBezTo>
                      <a:pt x="118871" y="286434"/>
                      <a:pt x="118871" y="283299"/>
                      <a:pt x="118348" y="280164"/>
                    </a:cubicBezTo>
                    <a:cubicBezTo>
                      <a:pt x="117826" y="277290"/>
                      <a:pt x="119916" y="274678"/>
                      <a:pt x="119654" y="271804"/>
                    </a:cubicBezTo>
                    <a:cubicBezTo>
                      <a:pt x="117303" y="271804"/>
                      <a:pt x="115735" y="272849"/>
                      <a:pt x="113646" y="273372"/>
                    </a:cubicBezTo>
                    <a:cubicBezTo>
                      <a:pt x="111294" y="273894"/>
                      <a:pt x="110249" y="271804"/>
                      <a:pt x="109727" y="269714"/>
                    </a:cubicBezTo>
                    <a:cubicBezTo>
                      <a:pt x="109465" y="267624"/>
                      <a:pt x="109727" y="265273"/>
                      <a:pt x="109727" y="262921"/>
                    </a:cubicBezTo>
                    <a:cubicBezTo>
                      <a:pt x="109465" y="260832"/>
                      <a:pt x="108682" y="259003"/>
                      <a:pt x="107637" y="257435"/>
                    </a:cubicBezTo>
                    <a:cubicBezTo>
                      <a:pt x="106591" y="255868"/>
                      <a:pt x="104763" y="254039"/>
                      <a:pt x="102934" y="254561"/>
                    </a:cubicBezTo>
                    <a:cubicBezTo>
                      <a:pt x="100844" y="255084"/>
                      <a:pt x="100583" y="257696"/>
                      <a:pt x="100583" y="259525"/>
                    </a:cubicBezTo>
                    <a:cubicBezTo>
                      <a:pt x="100583" y="261615"/>
                      <a:pt x="100322" y="263705"/>
                      <a:pt x="100322" y="265795"/>
                    </a:cubicBezTo>
                    <a:cubicBezTo>
                      <a:pt x="100060" y="267624"/>
                      <a:pt x="100322" y="269975"/>
                      <a:pt x="99277" y="271543"/>
                    </a:cubicBezTo>
                    <a:cubicBezTo>
                      <a:pt x="97709" y="273372"/>
                      <a:pt x="95096" y="273894"/>
                      <a:pt x="93529" y="272065"/>
                    </a:cubicBezTo>
                    <a:cubicBezTo>
                      <a:pt x="91962" y="270237"/>
                      <a:pt x="91439" y="268669"/>
                      <a:pt x="88827" y="268146"/>
                    </a:cubicBezTo>
                    <a:cubicBezTo>
                      <a:pt x="88304" y="269453"/>
                      <a:pt x="88304" y="270498"/>
                      <a:pt x="88565" y="271543"/>
                    </a:cubicBezTo>
                    <a:cubicBezTo>
                      <a:pt x="88827" y="272326"/>
                      <a:pt x="89871" y="273372"/>
                      <a:pt x="89610" y="274417"/>
                    </a:cubicBezTo>
                    <a:cubicBezTo>
                      <a:pt x="88827" y="276507"/>
                      <a:pt x="83862" y="276768"/>
                      <a:pt x="82034" y="277552"/>
                    </a:cubicBezTo>
                    <a:cubicBezTo>
                      <a:pt x="79421" y="278335"/>
                      <a:pt x="77070" y="280426"/>
                      <a:pt x="75241" y="282515"/>
                    </a:cubicBezTo>
                    <a:cubicBezTo>
                      <a:pt x="74196" y="283822"/>
                      <a:pt x="73412" y="285128"/>
                      <a:pt x="72367" y="286434"/>
                    </a:cubicBezTo>
                    <a:cubicBezTo>
                      <a:pt x="71584" y="287479"/>
                      <a:pt x="70800" y="289569"/>
                      <a:pt x="69493" y="290092"/>
                    </a:cubicBezTo>
                    <a:cubicBezTo>
                      <a:pt x="66620" y="291398"/>
                      <a:pt x="67403" y="284344"/>
                      <a:pt x="67665" y="283038"/>
                    </a:cubicBezTo>
                    <a:cubicBezTo>
                      <a:pt x="66881" y="283822"/>
                      <a:pt x="65314" y="286173"/>
                      <a:pt x="64007" y="286434"/>
                    </a:cubicBezTo>
                    <a:cubicBezTo>
                      <a:pt x="62962" y="286695"/>
                      <a:pt x="62962" y="285651"/>
                      <a:pt x="62440" y="284867"/>
                    </a:cubicBezTo>
                    <a:cubicBezTo>
                      <a:pt x="60872" y="281993"/>
                      <a:pt x="59043" y="284344"/>
                      <a:pt x="56953" y="285128"/>
                    </a:cubicBezTo>
                    <a:cubicBezTo>
                      <a:pt x="54340" y="285912"/>
                      <a:pt x="55124" y="279642"/>
                      <a:pt x="54863" y="278074"/>
                    </a:cubicBezTo>
                    <a:cubicBezTo>
                      <a:pt x="54602" y="277029"/>
                      <a:pt x="54340" y="275201"/>
                      <a:pt x="53034" y="275462"/>
                    </a:cubicBezTo>
                    <a:cubicBezTo>
                      <a:pt x="51728" y="275723"/>
                      <a:pt x="50683" y="278335"/>
                      <a:pt x="50161" y="279119"/>
                    </a:cubicBezTo>
                    <a:cubicBezTo>
                      <a:pt x="49638" y="280164"/>
                      <a:pt x="47287" y="286173"/>
                      <a:pt x="45458" y="283299"/>
                    </a:cubicBezTo>
                    <a:cubicBezTo>
                      <a:pt x="43890" y="280687"/>
                      <a:pt x="45980" y="276245"/>
                      <a:pt x="46764" y="273633"/>
                    </a:cubicBezTo>
                    <a:cubicBezTo>
                      <a:pt x="47809" y="270498"/>
                      <a:pt x="47548" y="267363"/>
                      <a:pt x="48071" y="264228"/>
                    </a:cubicBezTo>
                    <a:cubicBezTo>
                      <a:pt x="48593" y="261876"/>
                      <a:pt x="50161" y="259786"/>
                      <a:pt x="50683" y="257435"/>
                    </a:cubicBezTo>
                    <a:cubicBezTo>
                      <a:pt x="51206" y="254039"/>
                      <a:pt x="50683" y="250381"/>
                      <a:pt x="50683" y="247246"/>
                    </a:cubicBezTo>
                    <a:cubicBezTo>
                      <a:pt x="50422" y="242805"/>
                      <a:pt x="48855" y="239147"/>
                      <a:pt x="47287" y="235228"/>
                    </a:cubicBezTo>
                    <a:cubicBezTo>
                      <a:pt x="46503" y="233138"/>
                      <a:pt x="45720" y="230787"/>
                      <a:pt x="44936" y="228697"/>
                    </a:cubicBezTo>
                    <a:cubicBezTo>
                      <a:pt x="44674" y="227391"/>
                      <a:pt x="44413" y="225562"/>
                      <a:pt x="43629" y="224256"/>
                    </a:cubicBezTo>
                    <a:cubicBezTo>
                      <a:pt x="42584" y="222427"/>
                      <a:pt x="39971" y="222688"/>
                      <a:pt x="38927" y="221121"/>
                    </a:cubicBezTo>
                    <a:cubicBezTo>
                      <a:pt x="37098" y="218769"/>
                      <a:pt x="38143" y="215112"/>
                      <a:pt x="38143" y="212500"/>
                    </a:cubicBezTo>
                    <a:cubicBezTo>
                      <a:pt x="37882" y="209103"/>
                      <a:pt x="36837" y="205445"/>
                      <a:pt x="35269" y="202311"/>
                    </a:cubicBezTo>
                    <a:cubicBezTo>
                      <a:pt x="34224" y="199698"/>
                      <a:pt x="32395" y="197347"/>
                      <a:pt x="30044" y="196040"/>
                    </a:cubicBezTo>
                    <a:cubicBezTo>
                      <a:pt x="27170" y="194212"/>
                      <a:pt x="24558" y="195257"/>
                      <a:pt x="21945" y="196563"/>
                    </a:cubicBezTo>
                    <a:cubicBezTo>
                      <a:pt x="20900" y="197085"/>
                      <a:pt x="19594" y="197869"/>
                      <a:pt x="18549" y="197347"/>
                    </a:cubicBezTo>
                    <a:cubicBezTo>
                      <a:pt x="17504" y="196563"/>
                      <a:pt x="17504" y="194212"/>
                      <a:pt x="17504" y="192905"/>
                    </a:cubicBezTo>
                    <a:cubicBezTo>
                      <a:pt x="17242" y="190032"/>
                      <a:pt x="17504" y="186113"/>
                      <a:pt x="13846" y="185590"/>
                    </a:cubicBezTo>
                    <a:cubicBezTo>
                      <a:pt x="10973" y="185329"/>
                      <a:pt x="9927" y="184545"/>
                      <a:pt x="8621" y="181933"/>
                    </a:cubicBezTo>
                    <a:cubicBezTo>
                      <a:pt x="7054" y="178798"/>
                      <a:pt x="3657" y="177491"/>
                      <a:pt x="1045" y="175401"/>
                    </a:cubicBezTo>
                    <a:cubicBezTo>
                      <a:pt x="783" y="175140"/>
                      <a:pt x="261" y="174879"/>
                      <a:pt x="0" y="174356"/>
                    </a:cubicBezTo>
                    <a:cubicBezTo>
                      <a:pt x="1829" y="169654"/>
                      <a:pt x="3919" y="164429"/>
                      <a:pt x="4702" y="163122"/>
                    </a:cubicBezTo>
                    <a:cubicBezTo>
                      <a:pt x="6008" y="160510"/>
                      <a:pt x="7576" y="162600"/>
                      <a:pt x="10450" y="164429"/>
                    </a:cubicBezTo>
                    <a:cubicBezTo>
                      <a:pt x="12017" y="165474"/>
                      <a:pt x="11495" y="156591"/>
                      <a:pt x="10450" y="148231"/>
                    </a:cubicBezTo>
                    <a:cubicBezTo>
                      <a:pt x="10450" y="148231"/>
                      <a:pt x="23251" y="151366"/>
                      <a:pt x="21945" y="144051"/>
                    </a:cubicBezTo>
                    <a:cubicBezTo>
                      <a:pt x="20639" y="136736"/>
                      <a:pt x="19333" y="128898"/>
                      <a:pt x="21684" y="127069"/>
                    </a:cubicBezTo>
                    <a:cubicBezTo>
                      <a:pt x="23774" y="125241"/>
                      <a:pt x="27170" y="126286"/>
                      <a:pt x="27432" y="121322"/>
                    </a:cubicBezTo>
                    <a:cubicBezTo>
                      <a:pt x="27693" y="116358"/>
                      <a:pt x="23513" y="104340"/>
                      <a:pt x="27432" y="104079"/>
                    </a:cubicBezTo>
                    <a:cubicBezTo>
                      <a:pt x="31351" y="103818"/>
                      <a:pt x="43890" y="108259"/>
                      <a:pt x="45458" y="104601"/>
                    </a:cubicBezTo>
                    <a:cubicBezTo>
                      <a:pt x="47026" y="100944"/>
                      <a:pt x="48855" y="92845"/>
                      <a:pt x="50945" y="89710"/>
                    </a:cubicBezTo>
                    <a:cubicBezTo>
                      <a:pt x="53034" y="86575"/>
                      <a:pt x="57476" y="80305"/>
                      <a:pt x="55908" y="77170"/>
                    </a:cubicBezTo>
                    <a:cubicBezTo>
                      <a:pt x="54340" y="74035"/>
                      <a:pt x="51989" y="72728"/>
                      <a:pt x="56170" y="68548"/>
                    </a:cubicBezTo>
                    <a:cubicBezTo>
                      <a:pt x="60349" y="64368"/>
                      <a:pt x="66358" y="60188"/>
                      <a:pt x="66358" y="56008"/>
                    </a:cubicBezTo>
                    <a:cubicBezTo>
                      <a:pt x="66358" y="51828"/>
                      <a:pt x="62440" y="45558"/>
                      <a:pt x="67926" y="42946"/>
                    </a:cubicBezTo>
                    <a:cubicBezTo>
                      <a:pt x="73412" y="40072"/>
                      <a:pt x="95619" y="25441"/>
                      <a:pt x="98231" y="27793"/>
                    </a:cubicBezTo>
                    <a:cubicBezTo>
                      <a:pt x="100844" y="30144"/>
                      <a:pt x="109727" y="35630"/>
                      <a:pt x="107375" y="30667"/>
                    </a:cubicBezTo>
                    <a:cubicBezTo>
                      <a:pt x="105024" y="25441"/>
                      <a:pt x="101628" y="21000"/>
                      <a:pt x="105024" y="18388"/>
                    </a:cubicBezTo>
                    <a:cubicBezTo>
                      <a:pt x="108421" y="15775"/>
                      <a:pt x="114952" y="17081"/>
                      <a:pt x="112862" y="6370"/>
                    </a:cubicBezTo>
                    <a:cubicBezTo>
                      <a:pt x="113123" y="6370"/>
                      <a:pt x="113646" y="6109"/>
                      <a:pt x="113907" y="5586"/>
                    </a:cubicBezTo>
                    <a:cubicBezTo>
                      <a:pt x="116258" y="3496"/>
                      <a:pt x="115474" y="-2774"/>
                      <a:pt x="120438" y="1406"/>
                    </a:cubicBezTo>
                    <a:cubicBezTo>
                      <a:pt x="125402" y="5325"/>
                      <a:pt x="130627" y="9505"/>
                      <a:pt x="131150" y="12640"/>
                    </a:cubicBezTo>
                    <a:cubicBezTo>
                      <a:pt x="131672" y="15775"/>
                      <a:pt x="131411" y="19694"/>
                      <a:pt x="134807" y="19955"/>
                    </a:cubicBezTo>
                    <a:cubicBezTo>
                      <a:pt x="138204" y="20216"/>
                      <a:pt x="141600" y="19955"/>
                      <a:pt x="142384" y="24658"/>
                    </a:cubicBezTo>
                    <a:cubicBezTo>
                      <a:pt x="143429" y="29360"/>
                      <a:pt x="144735" y="49477"/>
                      <a:pt x="142384" y="50783"/>
                    </a:cubicBezTo>
                    <a:cubicBezTo>
                      <a:pt x="140032" y="52089"/>
                      <a:pt x="139510" y="55486"/>
                      <a:pt x="140032" y="56531"/>
                    </a:cubicBezTo>
                    <a:cubicBezTo>
                      <a:pt x="140555" y="57576"/>
                      <a:pt x="141861" y="60188"/>
                      <a:pt x="139248" y="63062"/>
                    </a:cubicBezTo>
                    <a:cubicBezTo>
                      <a:pt x="136636" y="65936"/>
                      <a:pt x="128015" y="67765"/>
                      <a:pt x="128276" y="69332"/>
                    </a:cubicBezTo>
                    <a:cubicBezTo>
                      <a:pt x="128537" y="70900"/>
                      <a:pt x="129060" y="74557"/>
                      <a:pt x="126447" y="74557"/>
                    </a:cubicBezTo>
                    <a:cubicBezTo>
                      <a:pt x="123834" y="74557"/>
                      <a:pt x="121483" y="75864"/>
                      <a:pt x="121483" y="78215"/>
                    </a:cubicBezTo>
                    <a:cubicBezTo>
                      <a:pt x="121744" y="80827"/>
                      <a:pt x="124357" y="82656"/>
                      <a:pt x="121483" y="83962"/>
                    </a:cubicBezTo>
                    <a:cubicBezTo>
                      <a:pt x="118609" y="85269"/>
                      <a:pt x="114429" y="87359"/>
                      <a:pt x="115735" y="89710"/>
                    </a:cubicBezTo>
                    <a:cubicBezTo>
                      <a:pt x="117042" y="92061"/>
                      <a:pt x="122006" y="94674"/>
                      <a:pt x="119916" y="97025"/>
                    </a:cubicBezTo>
                    <a:cubicBezTo>
                      <a:pt x="117826" y="99376"/>
                      <a:pt x="113646" y="106430"/>
                      <a:pt x="117042" y="106691"/>
                    </a:cubicBezTo>
                    <a:cubicBezTo>
                      <a:pt x="120700" y="106953"/>
                      <a:pt x="123834" y="103034"/>
                      <a:pt x="128798" y="102511"/>
                    </a:cubicBezTo>
                    <a:cubicBezTo>
                      <a:pt x="133762" y="101989"/>
                      <a:pt x="145519" y="100421"/>
                      <a:pt x="143690" y="103556"/>
                    </a:cubicBezTo>
                    <a:cubicBezTo>
                      <a:pt x="141600" y="106691"/>
                      <a:pt x="140032" y="107214"/>
                      <a:pt x="142122" y="110349"/>
                    </a:cubicBezTo>
                    <a:cubicBezTo>
                      <a:pt x="144212" y="113484"/>
                      <a:pt x="144473" y="113484"/>
                      <a:pt x="144735" y="116880"/>
                    </a:cubicBezTo>
                    <a:cubicBezTo>
                      <a:pt x="144996" y="120277"/>
                      <a:pt x="144473" y="122106"/>
                      <a:pt x="147870" y="123412"/>
                    </a:cubicBezTo>
                    <a:cubicBezTo>
                      <a:pt x="151266" y="124718"/>
                      <a:pt x="161978" y="126547"/>
                      <a:pt x="159888" y="129682"/>
                    </a:cubicBezTo>
                    <a:cubicBezTo>
                      <a:pt x="158059" y="132817"/>
                      <a:pt x="147347" y="147186"/>
                      <a:pt x="155447" y="147708"/>
                    </a:cubicBezTo>
                    <a:cubicBezTo>
                      <a:pt x="163545" y="148492"/>
                      <a:pt x="168248" y="147708"/>
                      <a:pt x="168770" y="151366"/>
                    </a:cubicBezTo>
                    <a:cubicBezTo>
                      <a:pt x="169293" y="155023"/>
                      <a:pt x="171644" y="165212"/>
                      <a:pt x="177130" y="162339"/>
                    </a:cubicBezTo>
                    <a:cubicBezTo>
                      <a:pt x="182617" y="159465"/>
                      <a:pt x="185229" y="155546"/>
                      <a:pt x="188364" y="156330"/>
                    </a:cubicBezTo>
                    <a:cubicBezTo>
                      <a:pt x="190716" y="156330"/>
                      <a:pt x="192805" y="155546"/>
                      <a:pt x="193851" y="1594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D6ACC75E-95A5-9BC3-78D5-B11D279B4694}"/>
                  </a:ext>
                </a:extLst>
              </p:cNvPr>
              <p:cNvSpPr/>
              <p:nvPr/>
            </p:nvSpPr>
            <p:spPr>
              <a:xfrm>
                <a:off x="6963410" y="3627646"/>
                <a:ext cx="177043" cy="326737"/>
              </a:xfrm>
              <a:custGeom>
                <a:avLst/>
                <a:gdLst>
                  <a:gd name="connsiteX0" fmla="*/ 176723 w 177043"/>
                  <a:gd name="connsiteY0" fmla="*/ 112739 h 326737"/>
                  <a:gd name="connsiteX1" fmla="*/ 174633 w 177043"/>
                  <a:gd name="connsiteY1" fmla="*/ 123451 h 326737"/>
                  <a:gd name="connsiteX2" fmla="*/ 172282 w 177043"/>
                  <a:gd name="connsiteY2" fmla="*/ 134685 h 326737"/>
                  <a:gd name="connsiteX3" fmla="*/ 167057 w 177043"/>
                  <a:gd name="connsiteY3" fmla="*/ 139910 h 326737"/>
                  <a:gd name="connsiteX4" fmla="*/ 165228 w 177043"/>
                  <a:gd name="connsiteY4" fmla="*/ 139649 h 326737"/>
                  <a:gd name="connsiteX5" fmla="*/ 157129 w 177043"/>
                  <a:gd name="connsiteY5" fmla="*/ 135991 h 326737"/>
                  <a:gd name="connsiteX6" fmla="*/ 122121 w 177043"/>
                  <a:gd name="connsiteY6" fmla="*/ 138081 h 326737"/>
                  <a:gd name="connsiteX7" fmla="*/ 113761 w 177043"/>
                  <a:gd name="connsiteY7" fmla="*/ 150883 h 326737"/>
                  <a:gd name="connsiteX8" fmla="*/ 106707 w 177043"/>
                  <a:gd name="connsiteY8" fmla="*/ 159243 h 326737"/>
                  <a:gd name="connsiteX9" fmla="*/ 110626 w 177043"/>
                  <a:gd name="connsiteY9" fmla="*/ 168387 h 326737"/>
                  <a:gd name="connsiteX10" fmla="*/ 112977 w 177043"/>
                  <a:gd name="connsiteY10" fmla="*/ 176485 h 326737"/>
                  <a:gd name="connsiteX11" fmla="*/ 116895 w 177043"/>
                  <a:gd name="connsiteY11" fmla="*/ 192683 h 326737"/>
                  <a:gd name="connsiteX12" fmla="*/ 116373 w 177043"/>
                  <a:gd name="connsiteY12" fmla="*/ 191638 h 326737"/>
                  <a:gd name="connsiteX13" fmla="*/ 110364 w 177043"/>
                  <a:gd name="connsiteY13" fmla="*/ 187197 h 326737"/>
                  <a:gd name="connsiteX14" fmla="*/ 106707 w 177043"/>
                  <a:gd name="connsiteY14" fmla="*/ 188503 h 326737"/>
                  <a:gd name="connsiteX15" fmla="*/ 105662 w 177043"/>
                  <a:gd name="connsiteY15" fmla="*/ 185107 h 326737"/>
                  <a:gd name="connsiteX16" fmla="*/ 91815 w 177043"/>
                  <a:gd name="connsiteY16" fmla="*/ 173612 h 326737"/>
                  <a:gd name="connsiteX17" fmla="*/ 85023 w 177043"/>
                  <a:gd name="connsiteY17" fmla="*/ 174134 h 326737"/>
                  <a:gd name="connsiteX18" fmla="*/ 78753 w 177043"/>
                  <a:gd name="connsiteY18" fmla="*/ 174657 h 326737"/>
                  <a:gd name="connsiteX19" fmla="*/ 75356 w 177043"/>
                  <a:gd name="connsiteY19" fmla="*/ 166558 h 326737"/>
                  <a:gd name="connsiteX20" fmla="*/ 75356 w 177043"/>
                  <a:gd name="connsiteY20" fmla="*/ 157675 h 326737"/>
                  <a:gd name="connsiteX21" fmla="*/ 68041 w 177043"/>
                  <a:gd name="connsiteY21" fmla="*/ 154540 h 326737"/>
                  <a:gd name="connsiteX22" fmla="*/ 57852 w 177043"/>
                  <a:gd name="connsiteY22" fmla="*/ 161855 h 326737"/>
                  <a:gd name="connsiteX23" fmla="*/ 58113 w 177043"/>
                  <a:gd name="connsiteY23" fmla="*/ 174134 h 326737"/>
                  <a:gd name="connsiteX24" fmla="*/ 56546 w 177043"/>
                  <a:gd name="connsiteY24" fmla="*/ 189548 h 326737"/>
                  <a:gd name="connsiteX25" fmla="*/ 47402 w 177043"/>
                  <a:gd name="connsiteY25" fmla="*/ 203134 h 326737"/>
                  <a:gd name="connsiteX26" fmla="*/ 40871 w 177043"/>
                  <a:gd name="connsiteY26" fmla="*/ 217241 h 326737"/>
                  <a:gd name="connsiteX27" fmla="*/ 37213 w 177043"/>
                  <a:gd name="connsiteY27" fmla="*/ 234745 h 326737"/>
                  <a:gd name="connsiteX28" fmla="*/ 42177 w 177043"/>
                  <a:gd name="connsiteY28" fmla="*/ 245195 h 326737"/>
                  <a:gd name="connsiteX29" fmla="*/ 52105 w 177043"/>
                  <a:gd name="connsiteY29" fmla="*/ 249898 h 326737"/>
                  <a:gd name="connsiteX30" fmla="*/ 58897 w 177043"/>
                  <a:gd name="connsiteY30" fmla="*/ 260871 h 326737"/>
                  <a:gd name="connsiteX31" fmla="*/ 63077 w 177043"/>
                  <a:gd name="connsiteY31" fmla="*/ 274717 h 326737"/>
                  <a:gd name="connsiteX32" fmla="*/ 61510 w 177043"/>
                  <a:gd name="connsiteY32" fmla="*/ 284384 h 326737"/>
                  <a:gd name="connsiteX33" fmla="*/ 63600 w 177043"/>
                  <a:gd name="connsiteY33" fmla="*/ 291437 h 326737"/>
                  <a:gd name="connsiteX34" fmla="*/ 86068 w 177043"/>
                  <a:gd name="connsiteY34" fmla="*/ 300581 h 326737"/>
                  <a:gd name="connsiteX35" fmla="*/ 96779 w 177043"/>
                  <a:gd name="connsiteY35" fmla="*/ 306067 h 326737"/>
                  <a:gd name="connsiteX36" fmla="*/ 103049 w 177043"/>
                  <a:gd name="connsiteY36" fmla="*/ 314167 h 326737"/>
                  <a:gd name="connsiteX37" fmla="*/ 97040 w 177043"/>
                  <a:gd name="connsiteY37" fmla="*/ 323310 h 326737"/>
                  <a:gd name="connsiteX38" fmla="*/ 87374 w 177043"/>
                  <a:gd name="connsiteY38" fmla="*/ 319914 h 326737"/>
                  <a:gd name="connsiteX39" fmla="*/ 80059 w 177043"/>
                  <a:gd name="connsiteY39" fmla="*/ 326445 h 326737"/>
                  <a:gd name="connsiteX40" fmla="*/ 81365 w 177043"/>
                  <a:gd name="connsiteY40" fmla="*/ 314167 h 326737"/>
                  <a:gd name="connsiteX41" fmla="*/ 73788 w 177043"/>
                  <a:gd name="connsiteY41" fmla="*/ 312599 h 326737"/>
                  <a:gd name="connsiteX42" fmla="*/ 73005 w 177043"/>
                  <a:gd name="connsiteY42" fmla="*/ 308941 h 326737"/>
                  <a:gd name="connsiteX43" fmla="*/ 63077 w 177043"/>
                  <a:gd name="connsiteY43" fmla="*/ 304761 h 326737"/>
                  <a:gd name="connsiteX44" fmla="*/ 58636 w 177043"/>
                  <a:gd name="connsiteY44" fmla="*/ 308419 h 326737"/>
                  <a:gd name="connsiteX45" fmla="*/ 51059 w 177043"/>
                  <a:gd name="connsiteY45" fmla="*/ 309986 h 326737"/>
                  <a:gd name="connsiteX46" fmla="*/ 51582 w 177043"/>
                  <a:gd name="connsiteY46" fmla="*/ 305545 h 326737"/>
                  <a:gd name="connsiteX47" fmla="*/ 51059 w 177043"/>
                  <a:gd name="connsiteY47" fmla="*/ 302149 h 326737"/>
                  <a:gd name="connsiteX48" fmla="*/ 50015 w 177043"/>
                  <a:gd name="connsiteY48" fmla="*/ 299536 h 326737"/>
                  <a:gd name="connsiteX49" fmla="*/ 49231 w 177043"/>
                  <a:gd name="connsiteY49" fmla="*/ 296662 h 326737"/>
                  <a:gd name="connsiteX50" fmla="*/ 47141 w 177043"/>
                  <a:gd name="connsiteY50" fmla="*/ 293266 h 326737"/>
                  <a:gd name="connsiteX51" fmla="*/ 44267 w 177043"/>
                  <a:gd name="connsiteY51" fmla="*/ 291698 h 326737"/>
                  <a:gd name="connsiteX52" fmla="*/ 42177 w 177043"/>
                  <a:gd name="connsiteY52" fmla="*/ 289086 h 326737"/>
                  <a:gd name="connsiteX53" fmla="*/ 41655 w 177043"/>
                  <a:gd name="connsiteY53" fmla="*/ 285429 h 326737"/>
                  <a:gd name="connsiteX54" fmla="*/ 40087 w 177043"/>
                  <a:gd name="connsiteY54" fmla="*/ 284384 h 326737"/>
                  <a:gd name="connsiteX55" fmla="*/ 39042 w 177043"/>
                  <a:gd name="connsiteY55" fmla="*/ 285690 h 326737"/>
                  <a:gd name="connsiteX56" fmla="*/ 35906 w 177043"/>
                  <a:gd name="connsiteY56" fmla="*/ 284645 h 326737"/>
                  <a:gd name="connsiteX57" fmla="*/ 35123 w 177043"/>
                  <a:gd name="connsiteY57" fmla="*/ 280465 h 326737"/>
                  <a:gd name="connsiteX58" fmla="*/ 34862 w 177043"/>
                  <a:gd name="connsiteY58" fmla="*/ 278375 h 326737"/>
                  <a:gd name="connsiteX59" fmla="*/ 34862 w 177043"/>
                  <a:gd name="connsiteY59" fmla="*/ 278375 h 326737"/>
                  <a:gd name="connsiteX60" fmla="*/ 34339 w 177043"/>
                  <a:gd name="connsiteY60" fmla="*/ 277068 h 326737"/>
                  <a:gd name="connsiteX61" fmla="*/ 33294 w 177043"/>
                  <a:gd name="connsiteY61" fmla="*/ 272888 h 326737"/>
                  <a:gd name="connsiteX62" fmla="*/ 31204 w 177043"/>
                  <a:gd name="connsiteY62" fmla="*/ 269492 h 326737"/>
                  <a:gd name="connsiteX63" fmla="*/ 27286 w 177043"/>
                  <a:gd name="connsiteY63" fmla="*/ 266357 h 326737"/>
                  <a:gd name="connsiteX64" fmla="*/ 24412 w 177043"/>
                  <a:gd name="connsiteY64" fmla="*/ 267924 h 326737"/>
                  <a:gd name="connsiteX65" fmla="*/ 22583 w 177043"/>
                  <a:gd name="connsiteY65" fmla="*/ 273933 h 326737"/>
                  <a:gd name="connsiteX66" fmla="*/ 21277 w 177043"/>
                  <a:gd name="connsiteY66" fmla="*/ 276807 h 326737"/>
                  <a:gd name="connsiteX67" fmla="*/ 18664 w 177043"/>
                  <a:gd name="connsiteY67" fmla="*/ 276023 h 326737"/>
                  <a:gd name="connsiteX68" fmla="*/ 18142 w 177043"/>
                  <a:gd name="connsiteY68" fmla="*/ 271582 h 326737"/>
                  <a:gd name="connsiteX69" fmla="*/ 18664 w 177043"/>
                  <a:gd name="connsiteY69" fmla="*/ 262699 h 326737"/>
                  <a:gd name="connsiteX70" fmla="*/ 19186 w 177043"/>
                  <a:gd name="connsiteY70" fmla="*/ 253294 h 326737"/>
                  <a:gd name="connsiteX71" fmla="*/ 20493 w 177043"/>
                  <a:gd name="connsiteY71" fmla="*/ 245718 h 326737"/>
                  <a:gd name="connsiteX72" fmla="*/ 24934 w 177043"/>
                  <a:gd name="connsiteY72" fmla="*/ 239186 h 326737"/>
                  <a:gd name="connsiteX73" fmla="*/ 25718 w 177043"/>
                  <a:gd name="connsiteY73" fmla="*/ 232133 h 326737"/>
                  <a:gd name="connsiteX74" fmla="*/ 25979 w 177043"/>
                  <a:gd name="connsiteY74" fmla="*/ 228736 h 326737"/>
                  <a:gd name="connsiteX75" fmla="*/ 25979 w 177043"/>
                  <a:gd name="connsiteY75" fmla="*/ 228736 h 326737"/>
                  <a:gd name="connsiteX76" fmla="*/ 30943 w 177043"/>
                  <a:gd name="connsiteY76" fmla="*/ 219854 h 326737"/>
                  <a:gd name="connsiteX77" fmla="*/ 40348 w 177043"/>
                  <a:gd name="connsiteY77" fmla="*/ 203134 h 326737"/>
                  <a:gd name="connsiteX78" fmla="*/ 47402 w 177043"/>
                  <a:gd name="connsiteY78" fmla="*/ 184062 h 326737"/>
                  <a:gd name="connsiteX79" fmla="*/ 36952 w 177043"/>
                  <a:gd name="connsiteY79" fmla="*/ 163945 h 326737"/>
                  <a:gd name="connsiteX80" fmla="*/ 36168 w 177043"/>
                  <a:gd name="connsiteY80" fmla="*/ 145135 h 326737"/>
                  <a:gd name="connsiteX81" fmla="*/ 17880 w 177043"/>
                  <a:gd name="connsiteY81" fmla="*/ 121100 h 326737"/>
                  <a:gd name="connsiteX82" fmla="*/ 19709 w 177043"/>
                  <a:gd name="connsiteY82" fmla="*/ 114568 h 326737"/>
                  <a:gd name="connsiteX83" fmla="*/ 25456 w 177043"/>
                  <a:gd name="connsiteY83" fmla="*/ 110388 h 326737"/>
                  <a:gd name="connsiteX84" fmla="*/ 26763 w 177043"/>
                  <a:gd name="connsiteY84" fmla="*/ 98632 h 326737"/>
                  <a:gd name="connsiteX85" fmla="*/ 32511 w 177043"/>
                  <a:gd name="connsiteY85" fmla="*/ 93145 h 326737"/>
                  <a:gd name="connsiteX86" fmla="*/ 25456 w 177043"/>
                  <a:gd name="connsiteY86" fmla="*/ 85308 h 326737"/>
                  <a:gd name="connsiteX87" fmla="*/ 19186 w 177043"/>
                  <a:gd name="connsiteY87" fmla="*/ 74596 h 326737"/>
                  <a:gd name="connsiteX88" fmla="*/ 6646 w 177043"/>
                  <a:gd name="connsiteY88" fmla="*/ 59182 h 326737"/>
                  <a:gd name="connsiteX89" fmla="*/ 5862 w 177043"/>
                  <a:gd name="connsiteY89" fmla="*/ 51345 h 326737"/>
                  <a:gd name="connsiteX90" fmla="*/ 637 w 177043"/>
                  <a:gd name="connsiteY90" fmla="*/ 41156 h 326737"/>
                  <a:gd name="connsiteX91" fmla="*/ 7691 w 177043"/>
                  <a:gd name="connsiteY91" fmla="*/ 39066 h 326737"/>
                  <a:gd name="connsiteX92" fmla="*/ 9781 w 177043"/>
                  <a:gd name="connsiteY92" fmla="*/ 28093 h 326737"/>
                  <a:gd name="connsiteX93" fmla="*/ 13439 w 177043"/>
                  <a:gd name="connsiteY93" fmla="*/ 15553 h 326737"/>
                  <a:gd name="connsiteX94" fmla="*/ 23367 w 177043"/>
                  <a:gd name="connsiteY94" fmla="*/ 18166 h 326737"/>
                  <a:gd name="connsiteX95" fmla="*/ 36168 w 177043"/>
                  <a:gd name="connsiteY95" fmla="*/ 13202 h 326737"/>
                  <a:gd name="connsiteX96" fmla="*/ 38258 w 177043"/>
                  <a:gd name="connsiteY96" fmla="*/ 7715 h 326737"/>
                  <a:gd name="connsiteX97" fmla="*/ 45050 w 177043"/>
                  <a:gd name="connsiteY97" fmla="*/ 6409 h 326737"/>
                  <a:gd name="connsiteX98" fmla="*/ 46096 w 177043"/>
                  <a:gd name="connsiteY98" fmla="*/ 3013 h 326737"/>
                  <a:gd name="connsiteX99" fmla="*/ 52105 w 177043"/>
                  <a:gd name="connsiteY99" fmla="*/ 1707 h 326737"/>
                  <a:gd name="connsiteX100" fmla="*/ 56024 w 177043"/>
                  <a:gd name="connsiteY100" fmla="*/ 139 h 326737"/>
                  <a:gd name="connsiteX101" fmla="*/ 59419 w 177043"/>
                  <a:gd name="connsiteY101" fmla="*/ 923 h 326737"/>
                  <a:gd name="connsiteX102" fmla="*/ 59942 w 177043"/>
                  <a:gd name="connsiteY102" fmla="*/ 4580 h 326737"/>
                  <a:gd name="connsiteX103" fmla="*/ 67519 w 177043"/>
                  <a:gd name="connsiteY103" fmla="*/ 5887 h 326737"/>
                  <a:gd name="connsiteX104" fmla="*/ 64906 w 177043"/>
                  <a:gd name="connsiteY104" fmla="*/ 16859 h 326737"/>
                  <a:gd name="connsiteX105" fmla="*/ 70131 w 177043"/>
                  <a:gd name="connsiteY105" fmla="*/ 21301 h 326737"/>
                  <a:gd name="connsiteX106" fmla="*/ 82932 w 177043"/>
                  <a:gd name="connsiteY106" fmla="*/ 22084 h 326737"/>
                  <a:gd name="connsiteX107" fmla="*/ 83455 w 177043"/>
                  <a:gd name="connsiteY107" fmla="*/ 28093 h 326737"/>
                  <a:gd name="connsiteX108" fmla="*/ 85023 w 177043"/>
                  <a:gd name="connsiteY108" fmla="*/ 33841 h 326737"/>
                  <a:gd name="connsiteX109" fmla="*/ 79797 w 177043"/>
                  <a:gd name="connsiteY109" fmla="*/ 43246 h 326737"/>
                  <a:gd name="connsiteX110" fmla="*/ 80843 w 177043"/>
                  <a:gd name="connsiteY110" fmla="*/ 56047 h 326737"/>
                  <a:gd name="connsiteX111" fmla="*/ 76140 w 177043"/>
                  <a:gd name="connsiteY111" fmla="*/ 63624 h 326737"/>
                  <a:gd name="connsiteX112" fmla="*/ 83716 w 177043"/>
                  <a:gd name="connsiteY112" fmla="*/ 64930 h 326737"/>
                  <a:gd name="connsiteX113" fmla="*/ 101482 w 177043"/>
                  <a:gd name="connsiteY113" fmla="*/ 50300 h 326737"/>
                  <a:gd name="connsiteX114" fmla="*/ 114022 w 177043"/>
                  <a:gd name="connsiteY114" fmla="*/ 57354 h 326737"/>
                  <a:gd name="connsiteX115" fmla="*/ 129436 w 177043"/>
                  <a:gd name="connsiteY115" fmla="*/ 46120 h 326737"/>
                  <a:gd name="connsiteX116" fmla="*/ 143282 w 177043"/>
                  <a:gd name="connsiteY116" fmla="*/ 50038 h 326737"/>
                  <a:gd name="connsiteX117" fmla="*/ 160264 w 177043"/>
                  <a:gd name="connsiteY117" fmla="*/ 73551 h 326737"/>
                  <a:gd name="connsiteX118" fmla="*/ 161309 w 177043"/>
                  <a:gd name="connsiteY118" fmla="*/ 90010 h 326737"/>
                  <a:gd name="connsiteX119" fmla="*/ 176723 w 177043"/>
                  <a:gd name="connsiteY119" fmla="*/ 112739 h 326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177043" h="326737">
                    <a:moveTo>
                      <a:pt x="176723" y="112739"/>
                    </a:moveTo>
                    <a:cubicBezTo>
                      <a:pt x="173849" y="116658"/>
                      <a:pt x="174111" y="121100"/>
                      <a:pt x="174633" y="123451"/>
                    </a:cubicBezTo>
                    <a:cubicBezTo>
                      <a:pt x="175155" y="125802"/>
                      <a:pt x="175678" y="134162"/>
                      <a:pt x="172282" y="134685"/>
                    </a:cubicBezTo>
                    <a:cubicBezTo>
                      <a:pt x="169669" y="135207"/>
                      <a:pt x="168886" y="139126"/>
                      <a:pt x="167057" y="139910"/>
                    </a:cubicBezTo>
                    <a:cubicBezTo>
                      <a:pt x="166534" y="140171"/>
                      <a:pt x="166011" y="140171"/>
                      <a:pt x="165228" y="139649"/>
                    </a:cubicBezTo>
                    <a:cubicBezTo>
                      <a:pt x="161832" y="137820"/>
                      <a:pt x="161309" y="135730"/>
                      <a:pt x="157129" y="135991"/>
                    </a:cubicBezTo>
                    <a:cubicBezTo>
                      <a:pt x="152949" y="136252"/>
                      <a:pt x="126039" y="133117"/>
                      <a:pt x="122121" y="138081"/>
                    </a:cubicBezTo>
                    <a:cubicBezTo>
                      <a:pt x="118202" y="142784"/>
                      <a:pt x="116895" y="149054"/>
                      <a:pt x="113761" y="150883"/>
                    </a:cubicBezTo>
                    <a:cubicBezTo>
                      <a:pt x="110626" y="152711"/>
                      <a:pt x="104356" y="155063"/>
                      <a:pt x="106707" y="159243"/>
                    </a:cubicBezTo>
                    <a:cubicBezTo>
                      <a:pt x="109058" y="163684"/>
                      <a:pt x="109842" y="166035"/>
                      <a:pt x="110626" y="168387"/>
                    </a:cubicBezTo>
                    <a:cubicBezTo>
                      <a:pt x="111410" y="170477"/>
                      <a:pt x="110887" y="175179"/>
                      <a:pt x="112977" y="176485"/>
                    </a:cubicBezTo>
                    <a:cubicBezTo>
                      <a:pt x="114544" y="177531"/>
                      <a:pt x="116635" y="185368"/>
                      <a:pt x="116895" y="192683"/>
                    </a:cubicBezTo>
                    <a:cubicBezTo>
                      <a:pt x="116635" y="192422"/>
                      <a:pt x="116635" y="192161"/>
                      <a:pt x="116373" y="191638"/>
                    </a:cubicBezTo>
                    <a:cubicBezTo>
                      <a:pt x="115067" y="189287"/>
                      <a:pt x="113500" y="185891"/>
                      <a:pt x="110364" y="187197"/>
                    </a:cubicBezTo>
                    <a:cubicBezTo>
                      <a:pt x="109319" y="187458"/>
                      <a:pt x="107752" y="189026"/>
                      <a:pt x="106707" y="188503"/>
                    </a:cubicBezTo>
                    <a:cubicBezTo>
                      <a:pt x="105662" y="187981"/>
                      <a:pt x="105662" y="186152"/>
                      <a:pt x="105662" y="185107"/>
                    </a:cubicBezTo>
                    <a:cubicBezTo>
                      <a:pt x="104878" y="178576"/>
                      <a:pt x="97563" y="174918"/>
                      <a:pt x="91815" y="173612"/>
                    </a:cubicBezTo>
                    <a:cubicBezTo>
                      <a:pt x="89725" y="173089"/>
                      <a:pt x="87113" y="173873"/>
                      <a:pt x="85023" y="174134"/>
                    </a:cubicBezTo>
                    <a:cubicBezTo>
                      <a:pt x="82932" y="174396"/>
                      <a:pt x="80843" y="174918"/>
                      <a:pt x="78753" y="174657"/>
                    </a:cubicBezTo>
                    <a:cubicBezTo>
                      <a:pt x="74311" y="174134"/>
                      <a:pt x="75095" y="169954"/>
                      <a:pt x="75356" y="166558"/>
                    </a:cubicBezTo>
                    <a:cubicBezTo>
                      <a:pt x="75618" y="163684"/>
                      <a:pt x="75879" y="160549"/>
                      <a:pt x="75356" y="157675"/>
                    </a:cubicBezTo>
                    <a:cubicBezTo>
                      <a:pt x="74572" y="153756"/>
                      <a:pt x="71176" y="153495"/>
                      <a:pt x="68041" y="154540"/>
                    </a:cubicBezTo>
                    <a:cubicBezTo>
                      <a:pt x="64122" y="155585"/>
                      <a:pt x="59681" y="158198"/>
                      <a:pt x="57852" y="161855"/>
                    </a:cubicBezTo>
                    <a:cubicBezTo>
                      <a:pt x="55762" y="165774"/>
                      <a:pt x="57330" y="170215"/>
                      <a:pt x="58113" y="174134"/>
                    </a:cubicBezTo>
                    <a:cubicBezTo>
                      <a:pt x="59159" y="179359"/>
                      <a:pt x="58897" y="184584"/>
                      <a:pt x="56546" y="189548"/>
                    </a:cubicBezTo>
                    <a:cubicBezTo>
                      <a:pt x="54194" y="194512"/>
                      <a:pt x="50537" y="198692"/>
                      <a:pt x="47402" y="203134"/>
                    </a:cubicBezTo>
                    <a:cubicBezTo>
                      <a:pt x="44528" y="207575"/>
                      <a:pt x="42438" y="212277"/>
                      <a:pt x="40871" y="217241"/>
                    </a:cubicBezTo>
                    <a:cubicBezTo>
                      <a:pt x="39042" y="222989"/>
                      <a:pt x="37474" y="228997"/>
                      <a:pt x="37213" y="234745"/>
                    </a:cubicBezTo>
                    <a:cubicBezTo>
                      <a:pt x="37213" y="238925"/>
                      <a:pt x="38258" y="242844"/>
                      <a:pt x="42177" y="245195"/>
                    </a:cubicBezTo>
                    <a:cubicBezTo>
                      <a:pt x="45312" y="247024"/>
                      <a:pt x="49231" y="247547"/>
                      <a:pt x="52105" y="249898"/>
                    </a:cubicBezTo>
                    <a:cubicBezTo>
                      <a:pt x="55501" y="252772"/>
                      <a:pt x="57330" y="256952"/>
                      <a:pt x="58897" y="260871"/>
                    </a:cubicBezTo>
                    <a:cubicBezTo>
                      <a:pt x="60726" y="265312"/>
                      <a:pt x="62555" y="270015"/>
                      <a:pt x="63077" y="274717"/>
                    </a:cubicBezTo>
                    <a:cubicBezTo>
                      <a:pt x="63338" y="278113"/>
                      <a:pt x="62293" y="280987"/>
                      <a:pt x="61510" y="284384"/>
                    </a:cubicBezTo>
                    <a:cubicBezTo>
                      <a:pt x="60726" y="287257"/>
                      <a:pt x="61510" y="289347"/>
                      <a:pt x="63600" y="291437"/>
                    </a:cubicBezTo>
                    <a:cubicBezTo>
                      <a:pt x="69870" y="296924"/>
                      <a:pt x="78230" y="299014"/>
                      <a:pt x="86068" y="300581"/>
                    </a:cubicBezTo>
                    <a:cubicBezTo>
                      <a:pt x="90248" y="301365"/>
                      <a:pt x="93644" y="303194"/>
                      <a:pt x="96779" y="306067"/>
                    </a:cubicBezTo>
                    <a:cubicBezTo>
                      <a:pt x="99131" y="308419"/>
                      <a:pt x="101220" y="311292"/>
                      <a:pt x="103049" y="314167"/>
                    </a:cubicBezTo>
                    <a:cubicBezTo>
                      <a:pt x="101482" y="317040"/>
                      <a:pt x="99131" y="320959"/>
                      <a:pt x="97040" y="323310"/>
                    </a:cubicBezTo>
                    <a:cubicBezTo>
                      <a:pt x="93122" y="327752"/>
                      <a:pt x="91293" y="320436"/>
                      <a:pt x="87374" y="319914"/>
                    </a:cubicBezTo>
                    <a:cubicBezTo>
                      <a:pt x="83194" y="319653"/>
                      <a:pt x="84239" y="324355"/>
                      <a:pt x="80059" y="326445"/>
                    </a:cubicBezTo>
                    <a:cubicBezTo>
                      <a:pt x="75879" y="328536"/>
                      <a:pt x="79537" y="318869"/>
                      <a:pt x="81365" y="314167"/>
                    </a:cubicBezTo>
                    <a:cubicBezTo>
                      <a:pt x="83194" y="309464"/>
                      <a:pt x="77707" y="312860"/>
                      <a:pt x="73788" y="312599"/>
                    </a:cubicBezTo>
                    <a:cubicBezTo>
                      <a:pt x="70131" y="312599"/>
                      <a:pt x="73005" y="310770"/>
                      <a:pt x="73005" y="308941"/>
                    </a:cubicBezTo>
                    <a:cubicBezTo>
                      <a:pt x="73005" y="307112"/>
                      <a:pt x="68825" y="307374"/>
                      <a:pt x="63077" y="304761"/>
                    </a:cubicBezTo>
                    <a:cubicBezTo>
                      <a:pt x="57330" y="302410"/>
                      <a:pt x="60465" y="306067"/>
                      <a:pt x="58636" y="308419"/>
                    </a:cubicBezTo>
                    <a:cubicBezTo>
                      <a:pt x="57591" y="309725"/>
                      <a:pt x="53933" y="309986"/>
                      <a:pt x="51059" y="309986"/>
                    </a:cubicBezTo>
                    <a:cubicBezTo>
                      <a:pt x="51059" y="308419"/>
                      <a:pt x="51582" y="307112"/>
                      <a:pt x="51582" y="305545"/>
                    </a:cubicBezTo>
                    <a:cubicBezTo>
                      <a:pt x="51582" y="304500"/>
                      <a:pt x="51321" y="303194"/>
                      <a:pt x="51059" y="302149"/>
                    </a:cubicBezTo>
                    <a:cubicBezTo>
                      <a:pt x="50799" y="301365"/>
                      <a:pt x="50276" y="300320"/>
                      <a:pt x="50015" y="299536"/>
                    </a:cubicBezTo>
                    <a:cubicBezTo>
                      <a:pt x="49753" y="298491"/>
                      <a:pt x="49753" y="297446"/>
                      <a:pt x="49231" y="296662"/>
                    </a:cubicBezTo>
                    <a:cubicBezTo>
                      <a:pt x="48708" y="295356"/>
                      <a:pt x="48186" y="294050"/>
                      <a:pt x="47141" y="293266"/>
                    </a:cubicBezTo>
                    <a:cubicBezTo>
                      <a:pt x="46357" y="292482"/>
                      <a:pt x="45050" y="292221"/>
                      <a:pt x="44267" y="291698"/>
                    </a:cubicBezTo>
                    <a:cubicBezTo>
                      <a:pt x="43222" y="291176"/>
                      <a:pt x="41915" y="290131"/>
                      <a:pt x="42177" y="289086"/>
                    </a:cubicBezTo>
                    <a:cubicBezTo>
                      <a:pt x="42177" y="287780"/>
                      <a:pt x="42438" y="286735"/>
                      <a:pt x="41655" y="285429"/>
                    </a:cubicBezTo>
                    <a:cubicBezTo>
                      <a:pt x="41393" y="284906"/>
                      <a:pt x="40871" y="284122"/>
                      <a:pt x="40087" y="284384"/>
                    </a:cubicBezTo>
                    <a:cubicBezTo>
                      <a:pt x="39564" y="284645"/>
                      <a:pt x="39564" y="285429"/>
                      <a:pt x="39042" y="285690"/>
                    </a:cubicBezTo>
                    <a:cubicBezTo>
                      <a:pt x="37997" y="286212"/>
                      <a:pt x="36430" y="285429"/>
                      <a:pt x="35906" y="284645"/>
                    </a:cubicBezTo>
                    <a:cubicBezTo>
                      <a:pt x="35123" y="283600"/>
                      <a:pt x="35123" y="281771"/>
                      <a:pt x="35123" y="280465"/>
                    </a:cubicBezTo>
                    <a:cubicBezTo>
                      <a:pt x="35123" y="279681"/>
                      <a:pt x="35123" y="278897"/>
                      <a:pt x="34862" y="278375"/>
                    </a:cubicBezTo>
                    <a:cubicBezTo>
                      <a:pt x="34862" y="278375"/>
                      <a:pt x="34862" y="278375"/>
                      <a:pt x="34862" y="278375"/>
                    </a:cubicBezTo>
                    <a:cubicBezTo>
                      <a:pt x="34600" y="277852"/>
                      <a:pt x="34339" y="277591"/>
                      <a:pt x="34339" y="277068"/>
                    </a:cubicBezTo>
                    <a:cubicBezTo>
                      <a:pt x="33817" y="275762"/>
                      <a:pt x="33817" y="274195"/>
                      <a:pt x="33294" y="272888"/>
                    </a:cubicBezTo>
                    <a:cubicBezTo>
                      <a:pt x="33033" y="271582"/>
                      <a:pt x="31988" y="270537"/>
                      <a:pt x="31204" y="269492"/>
                    </a:cubicBezTo>
                    <a:cubicBezTo>
                      <a:pt x="30159" y="268186"/>
                      <a:pt x="29375" y="266096"/>
                      <a:pt x="27286" y="266357"/>
                    </a:cubicBezTo>
                    <a:cubicBezTo>
                      <a:pt x="26240" y="266618"/>
                      <a:pt x="25195" y="267141"/>
                      <a:pt x="24412" y="267924"/>
                    </a:cubicBezTo>
                    <a:cubicBezTo>
                      <a:pt x="23105" y="269753"/>
                      <a:pt x="22844" y="271843"/>
                      <a:pt x="22583" y="273933"/>
                    </a:cubicBezTo>
                    <a:cubicBezTo>
                      <a:pt x="22321" y="274978"/>
                      <a:pt x="22321" y="276023"/>
                      <a:pt x="21277" y="276807"/>
                    </a:cubicBezTo>
                    <a:cubicBezTo>
                      <a:pt x="20493" y="277329"/>
                      <a:pt x="19186" y="277068"/>
                      <a:pt x="18664" y="276023"/>
                    </a:cubicBezTo>
                    <a:cubicBezTo>
                      <a:pt x="17880" y="274456"/>
                      <a:pt x="18142" y="273149"/>
                      <a:pt x="18142" y="271582"/>
                    </a:cubicBezTo>
                    <a:cubicBezTo>
                      <a:pt x="18142" y="268447"/>
                      <a:pt x="18403" y="265573"/>
                      <a:pt x="18664" y="262699"/>
                    </a:cubicBezTo>
                    <a:cubicBezTo>
                      <a:pt x="18664" y="259564"/>
                      <a:pt x="19186" y="256429"/>
                      <a:pt x="19186" y="253294"/>
                    </a:cubicBezTo>
                    <a:cubicBezTo>
                      <a:pt x="19186" y="250682"/>
                      <a:pt x="18925" y="248069"/>
                      <a:pt x="20493" y="245718"/>
                    </a:cubicBezTo>
                    <a:cubicBezTo>
                      <a:pt x="21799" y="243628"/>
                      <a:pt x="24412" y="241799"/>
                      <a:pt x="24934" y="239186"/>
                    </a:cubicBezTo>
                    <a:cubicBezTo>
                      <a:pt x="25456" y="236835"/>
                      <a:pt x="25195" y="234484"/>
                      <a:pt x="25718" y="232133"/>
                    </a:cubicBezTo>
                    <a:cubicBezTo>
                      <a:pt x="25979" y="230826"/>
                      <a:pt x="25979" y="229781"/>
                      <a:pt x="25979" y="228736"/>
                    </a:cubicBezTo>
                    <a:lnTo>
                      <a:pt x="25979" y="228736"/>
                    </a:lnTo>
                    <a:cubicBezTo>
                      <a:pt x="27808" y="225079"/>
                      <a:pt x="30159" y="221421"/>
                      <a:pt x="30943" y="219854"/>
                    </a:cubicBezTo>
                    <a:cubicBezTo>
                      <a:pt x="32511" y="216980"/>
                      <a:pt x="37736" y="207314"/>
                      <a:pt x="40348" y="203134"/>
                    </a:cubicBezTo>
                    <a:cubicBezTo>
                      <a:pt x="42961" y="199215"/>
                      <a:pt x="50537" y="193467"/>
                      <a:pt x="47402" y="184062"/>
                    </a:cubicBezTo>
                    <a:cubicBezTo>
                      <a:pt x="44267" y="174657"/>
                      <a:pt x="35906" y="166296"/>
                      <a:pt x="36952" y="163945"/>
                    </a:cubicBezTo>
                    <a:cubicBezTo>
                      <a:pt x="37997" y="161594"/>
                      <a:pt x="41132" y="149054"/>
                      <a:pt x="36168" y="145135"/>
                    </a:cubicBezTo>
                    <a:cubicBezTo>
                      <a:pt x="31204" y="141216"/>
                      <a:pt x="18142" y="125019"/>
                      <a:pt x="17880" y="121100"/>
                    </a:cubicBezTo>
                    <a:cubicBezTo>
                      <a:pt x="17619" y="117181"/>
                      <a:pt x="17358" y="115875"/>
                      <a:pt x="19709" y="114568"/>
                    </a:cubicBezTo>
                    <a:cubicBezTo>
                      <a:pt x="22061" y="113523"/>
                      <a:pt x="25718" y="114307"/>
                      <a:pt x="25456" y="110388"/>
                    </a:cubicBezTo>
                    <a:cubicBezTo>
                      <a:pt x="25195" y="106470"/>
                      <a:pt x="24673" y="100461"/>
                      <a:pt x="26763" y="98632"/>
                    </a:cubicBezTo>
                    <a:cubicBezTo>
                      <a:pt x="28853" y="96803"/>
                      <a:pt x="33555" y="96019"/>
                      <a:pt x="32511" y="93145"/>
                    </a:cubicBezTo>
                    <a:cubicBezTo>
                      <a:pt x="31465" y="90533"/>
                      <a:pt x="26763" y="88965"/>
                      <a:pt x="25456" y="85308"/>
                    </a:cubicBezTo>
                    <a:cubicBezTo>
                      <a:pt x="24150" y="81389"/>
                      <a:pt x="24150" y="77993"/>
                      <a:pt x="19186" y="74596"/>
                    </a:cubicBezTo>
                    <a:cubicBezTo>
                      <a:pt x="14223" y="70939"/>
                      <a:pt x="6646" y="63101"/>
                      <a:pt x="6646" y="59182"/>
                    </a:cubicBezTo>
                    <a:cubicBezTo>
                      <a:pt x="6646" y="55525"/>
                      <a:pt x="8736" y="54219"/>
                      <a:pt x="5862" y="51345"/>
                    </a:cubicBezTo>
                    <a:cubicBezTo>
                      <a:pt x="2989" y="48471"/>
                      <a:pt x="-1714" y="41156"/>
                      <a:pt x="637" y="41156"/>
                    </a:cubicBezTo>
                    <a:cubicBezTo>
                      <a:pt x="2989" y="41156"/>
                      <a:pt x="7691" y="41417"/>
                      <a:pt x="7691" y="39066"/>
                    </a:cubicBezTo>
                    <a:cubicBezTo>
                      <a:pt x="7691" y="36453"/>
                      <a:pt x="9781" y="30444"/>
                      <a:pt x="9781" y="28093"/>
                    </a:cubicBezTo>
                    <a:cubicBezTo>
                      <a:pt x="9781" y="25742"/>
                      <a:pt x="10304" y="15553"/>
                      <a:pt x="13439" y="15553"/>
                    </a:cubicBezTo>
                    <a:cubicBezTo>
                      <a:pt x="16574" y="15553"/>
                      <a:pt x="20493" y="18427"/>
                      <a:pt x="23367" y="18166"/>
                    </a:cubicBezTo>
                    <a:cubicBezTo>
                      <a:pt x="26240" y="17904"/>
                      <a:pt x="36168" y="16076"/>
                      <a:pt x="36168" y="13202"/>
                    </a:cubicBezTo>
                    <a:cubicBezTo>
                      <a:pt x="36168" y="10328"/>
                      <a:pt x="35906" y="7977"/>
                      <a:pt x="38258" y="7715"/>
                    </a:cubicBezTo>
                    <a:cubicBezTo>
                      <a:pt x="40609" y="7454"/>
                      <a:pt x="45312" y="8238"/>
                      <a:pt x="45050" y="6409"/>
                    </a:cubicBezTo>
                    <a:cubicBezTo>
                      <a:pt x="44790" y="4580"/>
                      <a:pt x="44267" y="3535"/>
                      <a:pt x="46096" y="3013"/>
                    </a:cubicBezTo>
                    <a:cubicBezTo>
                      <a:pt x="47924" y="2490"/>
                      <a:pt x="51843" y="2751"/>
                      <a:pt x="52105" y="1707"/>
                    </a:cubicBezTo>
                    <a:cubicBezTo>
                      <a:pt x="52366" y="661"/>
                      <a:pt x="54456" y="-383"/>
                      <a:pt x="56024" y="139"/>
                    </a:cubicBezTo>
                    <a:cubicBezTo>
                      <a:pt x="57068" y="661"/>
                      <a:pt x="58636" y="1184"/>
                      <a:pt x="59419" y="923"/>
                    </a:cubicBezTo>
                    <a:cubicBezTo>
                      <a:pt x="59159" y="1445"/>
                      <a:pt x="57591" y="5887"/>
                      <a:pt x="59942" y="4580"/>
                    </a:cubicBezTo>
                    <a:cubicBezTo>
                      <a:pt x="62293" y="3274"/>
                      <a:pt x="67519" y="1707"/>
                      <a:pt x="67519" y="5887"/>
                    </a:cubicBezTo>
                    <a:cubicBezTo>
                      <a:pt x="67780" y="10067"/>
                      <a:pt x="63077" y="13986"/>
                      <a:pt x="64906" y="16859"/>
                    </a:cubicBezTo>
                    <a:cubicBezTo>
                      <a:pt x="66735" y="19733"/>
                      <a:pt x="68302" y="21562"/>
                      <a:pt x="70131" y="21301"/>
                    </a:cubicBezTo>
                    <a:cubicBezTo>
                      <a:pt x="71960" y="21039"/>
                      <a:pt x="82932" y="18949"/>
                      <a:pt x="82932" y="22084"/>
                    </a:cubicBezTo>
                    <a:cubicBezTo>
                      <a:pt x="82932" y="25219"/>
                      <a:pt x="81888" y="27048"/>
                      <a:pt x="83455" y="28093"/>
                    </a:cubicBezTo>
                    <a:cubicBezTo>
                      <a:pt x="85023" y="28877"/>
                      <a:pt x="86329" y="32535"/>
                      <a:pt x="85023" y="33841"/>
                    </a:cubicBezTo>
                    <a:cubicBezTo>
                      <a:pt x="83716" y="35147"/>
                      <a:pt x="79275" y="40372"/>
                      <a:pt x="79797" y="43246"/>
                    </a:cubicBezTo>
                    <a:cubicBezTo>
                      <a:pt x="80320" y="46120"/>
                      <a:pt x="82932" y="53957"/>
                      <a:pt x="80843" y="56047"/>
                    </a:cubicBezTo>
                    <a:cubicBezTo>
                      <a:pt x="78753" y="58138"/>
                      <a:pt x="74050" y="59705"/>
                      <a:pt x="76140" y="63624"/>
                    </a:cubicBezTo>
                    <a:cubicBezTo>
                      <a:pt x="78230" y="67543"/>
                      <a:pt x="82149" y="68065"/>
                      <a:pt x="83716" y="64930"/>
                    </a:cubicBezTo>
                    <a:cubicBezTo>
                      <a:pt x="85284" y="62056"/>
                      <a:pt x="97301" y="49516"/>
                      <a:pt x="101482" y="50300"/>
                    </a:cubicBezTo>
                    <a:cubicBezTo>
                      <a:pt x="105401" y="51345"/>
                      <a:pt x="109842" y="59444"/>
                      <a:pt x="114022" y="57354"/>
                    </a:cubicBezTo>
                    <a:cubicBezTo>
                      <a:pt x="118202" y="55263"/>
                      <a:pt x="126039" y="46381"/>
                      <a:pt x="129436" y="46120"/>
                    </a:cubicBezTo>
                    <a:cubicBezTo>
                      <a:pt x="133094" y="45858"/>
                      <a:pt x="140670" y="46381"/>
                      <a:pt x="143282" y="50038"/>
                    </a:cubicBezTo>
                    <a:cubicBezTo>
                      <a:pt x="145895" y="53696"/>
                      <a:pt x="161309" y="69110"/>
                      <a:pt x="160264" y="73551"/>
                    </a:cubicBezTo>
                    <a:cubicBezTo>
                      <a:pt x="159219" y="77993"/>
                      <a:pt x="157390" y="85569"/>
                      <a:pt x="161309" y="90010"/>
                    </a:cubicBezTo>
                    <a:cubicBezTo>
                      <a:pt x="165228" y="96019"/>
                      <a:pt x="179336" y="108821"/>
                      <a:pt x="176723" y="11273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A98211E0-B29E-72A0-1A17-B6A3F63B3387}"/>
                  </a:ext>
                </a:extLst>
              </p:cNvPr>
              <p:cNvSpPr/>
              <p:nvPr/>
            </p:nvSpPr>
            <p:spPr>
              <a:xfrm>
                <a:off x="7068817" y="3758438"/>
                <a:ext cx="115182" cy="91673"/>
              </a:xfrm>
              <a:custGeom>
                <a:avLst/>
                <a:gdLst>
                  <a:gd name="connsiteX0" fmla="*/ 107630 w 115182"/>
                  <a:gd name="connsiteY0" fmla="*/ 36027 h 91673"/>
                  <a:gd name="connsiteX1" fmla="*/ 98225 w 115182"/>
                  <a:gd name="connsiteY1" fmla="*/ 52747 h 91673"/>
                  <a:gd name="connsiteX2" fmla="*/ 90126 w 115182"/>
                  <a:gd name="connsiteY2" fmla="*/ 57972 h 91673"/>
                  <a:gd name="connsiteX3" fmla="*/ 88820 w 115182"/>
                  <a:gd name="connsiteY3" fmla="*/ 62936 h 91673"/>
                  <a:gd name="connsiteX4" fmla="*/ 81244 w 115182"/>
                  <a:gd name="connsiteY4" fmla="*/ 62936 h 91673"/>
                  <a:gd name="connsiteX5" fmla="*/ 75757 w 115182"/>
                  <a:gd name="connsiteY5" fmla="*/ 68945 h 91673"/>
                  <a:gd name="connsiteX6" fmla="*/ 83856 w 115182"/>
                  <a:gd name="connsiteY6" fmla="*/ 81746 h 91673"/>
                  <a:gd name="connsiteX7" fmla="*/ 77325 w 115182"/>
                  <a:gd name="connsiteY7" fmla="*/ 81485 h 91673"/>
                  <a:gd name="connsiteX8" fmla="*/ 62695 w 115182"/>
                  <a:gd name="connsiteY8" fmla="*/ 81223 h 91673"/>
                  <a:gd name="connsiteX9" fmla="*/ 58514 w 115182"/>
                  <a:gd name="connsiteY9" fmla="*/ 86187 h 91673"/>
                  <a:gd name="connsiteX10" fmla="*/ 50154 w 115182"/>
                  <a:gd name="connsiteY10" fmla="*/ 89323 h 91673"/>
                  <a:gd name="connsiteX11" fmla="*/ 47281 w 115182"/>
                  <a:gd name="connsiteY11" fmla="*/ 91674 h 91673"/>
                  <a:gd name="connsiteX12" fmla="*/ 31344 w 115182"/>
                  <a:gd name="connsiteY12" fmla="*/ 88800 h 91673"/>
                  <a:gd name="connsiteX13" fmla="*/ 27425 w 115182"/>
                  <a:gd name="connsiteY13" fmla="*/ 84359 h 91673"/>
                  <a:gd name="connsiteX14" fmla="*/ 27687 w 115182"/>
                  <a:gd name="connsiteY14" fmla="*/ 76782 h 91673"/>
                  <a:gd name="connsiteX15" fmla="*/ 23245 w 115182"/>
                  <a:gd name="connsiteY15" fmla="*/ 76521 h 91673"/>
                  <a:gd name="connsiteX16" fmla="*/ 19065 w 115182"/>
                  <a:gd name="connsiteY16" fmla="*/ 83314 h 91673"/>
                  <a:gd name="connsiteX17" fmla="*/ 18281 w 115182"/>
                  <a:gd name="connsiteY17" fmla="*/ 78872 h 91673"/>
                  <a:gd name="connsiteX18" fmla="*/ 17759 w 115182"/>
                  <a:gd name="connsiteY18" fmla="*/ 74954 h 91673"/>
                  <a:gd name="connsiteX19" fmla="*/ 15146 w 115182"/>
                  <a:gd name="connsiteY19" fmla="*/ 67116 h 91673"/>
                  <a:gd name="connsiteX20" fmla="*/ 10705 w 115182"/>
                  <a:gd name="connsiteY20" fmla="*/ 61629 h 91673"/>
                  <a:gd name="connsiteX21" fmla="*/ 6786 w 115182"/>
                  <a:gd name="connsiteY21" fmla="*/ 45432 h 91673"/>
                  <a:gd name="connsiteX22" fmla="*/ 4435 w 115182"/>
                  <a:gd name="connsiteY22" fmla="*/ 37333 h 91673"/>
                  <a:gd name="connsiteX23" fmla="*/ 516 w 115182"/>
                  <a:gd name="connsiteY23" fmla="*/ 28189 h 91673"/>
                  <a:gd name="connsiteX24" fmla="*/ 7570 w 115182"/>
                  <a:gd name="connsiteY24" fmla="*/ 19829 h 91673"/>
                  <a:gd name="connsiteX25" fmla="*/ 15930 w 115182"/>
                  <a:gd name="connsiteY25" fmla="*/ 7028 h 91673"/>
                  <a:gd name="connsiteX26" fmla="*/ 50938 w 115182"/>
                  <a:gd name="connsiteY26" fmla="*/ 4937 h 91673"/>
                  <a:gd name="connsiteX27" fmla="*/ 59037 w 115182"/>
                  <a:gd name="connsiteY27" fmla="*/ 8595 h 91673"/>
                  <a:gd name="connsiteX28" fmla="*/ 60866 w 115182"/>
                  <a:gd name="connsiteY28" fmla="*/ 8856 h 91673"/>
                  <a:gd name="connsiteX29" fmla="*/ 79938 w 115182"/>
                  <a:gd name="connsiteY29" fmla="*/ 16433 h 91673"/>
                  <a:gd name="connsiteX30" fmla="*/ 80460 w 115182"/>
                  <a:gd name="connsiteY30" fmla="*/ 7028 h 91673"/>
                  <a:gd name="connsiteX31" fmla="*/ 88036 w 115182"/>
                  <a:gd name="connsiteY31" fmla="*/ 757 h 91673"/>
                  <a:gd name="connsiteX32" fmla="*/ 96396 w 115182"/>
                  <a:gd name="connsiteY32" fmla="*/ 7028 h 91673"/>
                  <a:gd name="connsiteX33" fmla="*/ 104234 w 115182"/>
                  <a:gd name="connsiteY33" fmla="*/ 2847 h 91673"/>
                  <a:gd name="connsiteX34" fmla="*/ 109720 w 115182"/>
                  <a:gd name="connsiteY34" fmla="*/ 1019 h 91673"/>
                  <a:gd name="connsiteX35" fmla="*/ 109198 w 115182"/>
                  <a:gd name="connsiteY35" fmla="*/ 7028 h 91673"/>
                  <a:gd name="connsiteX36" fmla="*/ 113639 w 115182"/>
                  <a:gd name="connsiteY36" fmla="*/ 24793 h 91673"/>
                  <a:gd name="connsiteX37" fmla="*/ 107630 w 115182"/>
                  <a:gd name="connsiteY37" fmla="*/ 36027 h 91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15182" h="91673">
                    <a:moveTo>
                      <a:pt x="107630" y="36027"/>
                    </a:moveTo>
                    <a:cubicBezTo>
                      <a:pt x="98486" y="41252"/>
                      <a:pt x="98225" y="48044"/>
                      <a:pt x="98225" y="52747"/>
                    </a:cubicBezTo>
                    <a:cubicBezTo>
                      <a:pt x="98225" y="57449"/>
                      <a:pt x="93000" y="57711"/>
                      <a:pt x="90126" y="57972"/>
                    </a:cubicBezTo>
                    <a:cubicBezTo>
                      <a:pt x="86991" y="58233"/>
                      <a:pt x="89082" y="59017"/>
                      <a:pt x="88820" y="62936"/>
                    </a:cubicBezTo>
                    <a:cubicBezTo>
                      <a:pt x="88559" y="66854"/>
                      <a:pt x="82289" y="63720"/>
                      <a:pt x="81244" y="62936"/>
                    </a:cubicBezTo>
                    <a:cubicBezTo>
                      <a:pt x="79938" y="62413"/>
                      <a:pt x="76019" y="65548"/>
                      <a:pt x="75757" y="68945"/>
                    </a:cubicBezTo>
                    <a:cubicBezTo>
                      <a:pt x="75496" y="72341"/>
                      <a:pt x="81766" y="77043"/>
                      <a:pt x="83856" y="81746"/>
                    </a:cubicBezTo>
                    <a:cubicBezTo>
                      <a:pt x="85946" y="86710"/>
                      <a:pt x="78892" y="82530"/>
                      <a:pt x="77325" y="81485"/>
                    </a:cubicBezTo>
                    <a:cubicBezTo>
                      <a:pt x="75757" y="80440"/>
                      <a:pt x="66091" y="81223"/>
                      <a:pt x="62695" y="81223"/>
                    </a:cubicBezTo>
                    <a:cubicBezTo>
                      <a:pt x="59298" y="81223"/>
                      <a:pt x="58776" y="83314"/>
                      <a:pt x="58514" y="86187"/>
                    </a:cubicBezTo>
                    <a:cubicBezTo>
                      <a:pt x="58253" y="88800"/>
                      <a:pt x="54073" y="87755"/>
                      <a:pt x="50154" y="89323"/>
                    </a:cubicBezTo>
                    <a:cubicBezTo>
                      <a:pt x="49109" y="89845"/>
                      <a:pt x="48064" y="90629"/>
                      <a:pt x="47281" y="91674"/>
                    </a:cubicBezTo>
                    <a:cubicBezTo>
                      <a:pt x="43362" y="86971"/>
                      <a:pt x="36569" y="88539"/>
                      <a:pt x="31344" y="88800"/>
                    </a:cubicBezTo>
                    <a:cubicBezTo>
                      <a:pt x="28209" y="88800"/>
                      <a:pt x="26641" y="87755"/>
                      <a:pt x="27425" y="84359"/>
                    </a:cubicBezTo>
                    <a:cubicBezTo>
                      <a:pt x="27687" y="82269"/>
                      <a:pt x="30299" y="78089"/>
                      <a:pt x="27687" y="76782"/>
                    </a:cubicBezTo>
                    <a:cubicBezTo>
                      <a:pt x="26380" y="76260"/>
                      <a:pt x="24551" y="76260"/>
                      <a:pt x="23245" y="76521"/>
                    </a:cubicBezTo>
                    <a:cubicBezTo>
                      <a:pt x="22984" y="77566"/>
                      <a:pt x="21416" y="85926"/>
                      <a:pt x="19065" y="83314"/>
                    </a:cubicBezTo>
                    <a:cubicBezTo>
                      <a:pt x="18281" y="82269"/>
                      <a:pt x="18543" y="80179"/>
                      <a:pt x="18281" y="78872"/>
                    </a:cubicBezTo>
                    <a:cubicBezTo>
                      <a:pt x="18281" y="77566"/>
                      <a:pt x="18020" y="76260"/>
                      <a:pt x="17759" y="74954"/>
                    </a:cubicBezTo>
                    <a:cubicBezTo>
                      <a:pt x="17497" y="71818"/>
                      <a:pt x="17759" y="69467"/>
                      <a:pt x="15146" y="67116"/>
                    </a:cubicBezTo>
                    <a:cubicBezTo>
                      <a:pt x="13056" y="65548"/>
                      <a:pt x="12011" y="63720"/>
                      <a:pt x="10705" y="61629"/>
                    </a:cubicBezTo>
                    <a:cubicBezTo>
                      <a:pt x="10444" y="54314"/>
                      <a:pt x="8353" y="46477"/>
                      <a:pt x="6786" y="45432"/>
                    </a:cubicBezTo>
                    <a:cubicBezTo>
                      <a:pt x="4696" y="44125"/>
                      <a:pt x="5480" y="39684"/>
                      <a:pt x="4435" y="37333"/>
                    </a:cubicBezTo>
                    <a:cubicBezTo>
                      <a:pt x="3651" y="35243"/>
                      <a:pt x="2868" y="32630"/>
                      <a:pt x="516" y="28189"/>
                    </a:cubicBezTo>
                    <a:cubicBezTo>
                      <a:pt x="-1835" y="23748"/>
                      <a:pt x="4435" y="21397"/>
                      <a:pt x="7570" y="19829"/>
                    </a:cubicBezTo>
                    <a:cubicBezTo>
                      <a:pt x="10705" y="18000"/>
                      <a:pt x="12011" y="11730"/>
                      <a:pt x="15930" y="7028"/>
                    </a:cubicBezTo>
                    <a:cubicBezTo>
                      <a:pt x="19849" y="2325"/>
                      <a:pt x="47019" y="5460"/>
                      <a:pt x="50938" y="4937"/>
                    </a:cubicBezTo>
                    <a:cubicBezTo>
                      <a:pt x="55118" y="4676"/>
                      <a:pt x="55641" y="6505"/>
                      <a:pt x="59037" y="8595"/>
                    </a:cubicBezTo>
                    <a:cubicBezTo>
                      <a:pt x="59821" y="9117"/>
                      <a:pt x="60344" y="9117"/>
                      <a:pt x="60866" y="8856"/>
                    </a:cubicBezTo>
                    <a:cubicBezTo>
                      <a:pt x="70794" y="9640"/>
                      <a:pt x="75757" y="15388"/>
                      <a:pt x="79938" y="16433"/>
                    </a:cubicBezTo>
                    <a:cubicBezTo>
                      <a:pt x="84117" y="17478"/>
                      <a:pt x="82550" y="9901"/>
                      <a:pt x="80460" y="7028"/>
                    </a:cubicBezTo>
                    <a:cubicBezTo>
                      <a:pt x="78370" y="4153"/>
                      <a:pt x="85163" y="3631"/>
                      <a:pt x="88036" y="757"/>
                    </a:cubicBezTo>
                    <a:cubicBezTo>
                      <a:pt x="90910" y="-2116"/>
                      <a:pt x="92477" y="3892"/>
                      <a:pt x="96396" y="7028"/>
                    </a:cubicBezTo>
                    <a:cubicBezTo>
                      <a:pt x="100577" y="10162"/>
                      <a:pt x="101883" y="5982"/>
                      <a:pt x="104234" y="2847"/>
                    </a:cubicBezTo>
                    <a:cubicBezTo>
                      <a:pt x="106846" y="-288"/>
                      <a:pt x="109720" y="1019"/>
                      <a:pt x="109720" y="1019"/>
                    </a:cubicBezTo>
                    <a:cubicBezTo>
                      <a:pt x="109459" y="3631"/>
                      <a:pt x="109459" y="5721"/>
                      <a:pt x="109198" y="7028"/>
                    </a:cubicBezTo>
                    <a:cubicBezTo>
                      <a:pt x="108937" y="10946"/>
                      <a:pt x="112333" y="21658"/>
                      <a:pt x="113639" y="24793"/>
                    </a:cubicBezTo>
                    <a:cubicBezTo>
                      <a:pt x="115990" y="28711"/>
                      <a:pt x="116774" y="30802"/>
                      <a:pt x="107630" y="3602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82F63E03-7428-BCF1-C993-10D65976BC3F}"/>
                  </a:ext>
                </a:extLst>
              </p:cNvPr>
              <p:cNvSpPr/>
              <p:nvPr/>
            </p:nvSpPr>
            <p:spPr>
              <a:xfrm>
                <a:off x="7066460" y="3563526"/>
                <a:ext cx="156491" cy="324790"/>
              </a:xfrm>
              <a:custGeom>
                <a:avLst/>
                <a:gdLst>
                  <a:gd name="connsiteX0" fmla="*/ 154401 w 156491"/>
                  <a:gd name="connsiteY0" fmla="*/ 236426 h 324790"/>
                  <a:gd name="connsiteX1" fmla="*/ 152834 w 156491"/>
                  <a:gd name="connsiteY1" fmla="*/ 245570 h 324790"/>
                  <a:gd name="connsiteX2" fmla="*/ 151789 w 156491"/>
                  <a:gd name="connsiteY2" fmla="*/ 257065 h 324790"/>
                  <a:gd name="connsiteX3" fmla="*/ 150221 w 156491"/>
                  <a:gd name="connsiteY3" fmla="*/ 261767 h 324790"/>
                  <a:gd name="connsiteX4" fmla="*/ 144473 w 156491"/>
                  <a:gd name="connsiteY4" fmla="*/ 266209 h 324790"/>
                  <a:gd name="connsiteX5" fmla="*/ 140816 w 156491"/>
                  <a:gd name="connsiteY5" fmla="*/ 270127 h 324790"/>
                  <a:gd name="connsiteX6" fmla="*/ 131411 w 156491"/>
                  <a:gd name="connsiteY6" fmla="*/ 275091 h 324790"/>
                  <a:gd name="connsiteX7" fmla="*/ 122528 w 156491"/>
                  <a:gd name="connsiteY7" fmla="*/ 280316 h 324790"/>
                  <a:gd name="connsiteX8" fmla="*/ 115997 w 156491"/>
                  <a:gd name="connsiteY8" fmla="*/ 286064 h 324790"/>
                  <a:gd name="connsiteX9" fmla="*/ 107375 w 156491"/>
                  <a:gd name="connsiteY9" fmla="*/ 287109 h 324790"/>
                  <a:gd name="connsiteX10" fmla="*/ 101105 w 156491"/>
                  <a:gd name="connsiteY10" fmla="*/ 283451 h 324790"/>
                  <a:gd name="connsiteX11" fmla="*/ 96141 w 156491"/>
                  <a:gd name="connsiteY11" fmla="*/ 290505 h 324790"/>
                  <a:gd name="connsiteX12" fmla="*/ 92222 w 156491"/>
                  <a:gd name="connsiteY12" fmla="*/ 296514 h 324790"/>
                  <a:gd name="connsiteX13" fmla="*/ 87781 w 156491"/>
                  <a:gd name="connsiteY13" fmla="*/ 293640 h 324790"/>
                  <a:gd name="connsiteX14" fmla="*/ 84124 w 156491"/>
                  <a:gd name="connsiteY14" fmla="*/ 292073 h 324790"/>
                  <a:gd name="connsiteX15" fmla="*/ 74458 w 156491"/>
                  <a:gd name="connsiteY15" fmla="*/ 285803 h 324790"/>
                  <a:gd name="connsiteX16" fmla="*/ 67142 w 156491"/>
                  <a:gd name="connsiteY16" fmla="*/ 281100 h 324790"/>
                  <a:gd name="connsiteX17" fmla="*/ 65836 w 156491"/>
                  <a:gd name="connsiteY17" fmla="*/ 285542 h 324790"/>
                  <a:gd name="connsiteX18" fmla="*/ 74196 w 156491"/>
                  <a:gd name="connsiteY18" fmla="*/ 294163 h 324790"/>
                  <a:gd name="connsiteX19" fmla="*/ 79944 w 156491"/>
                  <a:gd name="connsiteY19" fmla="*/ 300694 h 324790"/>
                  <a:gd name="connsiteX20" fmla="*/ 83078 w 156491"/>
                  <a:gd name="connsiteY20" fmla="*/ 308532 h 324790"/>
                  <a:gd name="connsiteX21" fmla="*/ 77331 w 156491"/>
                  <a:gd name="connsiteY21" fmla="*/ 314279 h 324790"/>
                  <a:gd name="connsiteX22" fmla="*/ 71061 w 156491"/>
                  <a:gd name="connsiteY22" fmla="*/ 319243 h 324790"/>
                  <a:gd name="connsiteX23" fmla="*/ 56953 w 156491"/>
                  <a:gd name="connsiteY23" fmla="*/ 323423 h 324790"/>
                  <a:gd name="connsiteX24" fmla="*/ 55908 w 156491"/>
                  <a:gd name="connsiteY24" fmla="*/ 314279 h 324790"/>
                  <a:gd name="connsiteX25" fmla="*/ 55386 w 156491"/>
                  <a:gd name="connsiteY25" fmla="*/ 305919 h 324790"/>
                  <a:gd name="connsiteX26" fmla="*/ 58259 w 156491"/>
                  <a:gd name="connsiteY26" fmla="*/ 299388 h 324790"/>
                  <a:gd name="connsiteX27" fmla="*/ 59566 w 156491"/>
                  <a:gd name="connsiteY27" fmla="*/ 295992 h 324790"/>
                  <a:gd name="connsiteX28" fmla="*/ 52773 w 156491"/>
                  <a:gd name="connsiteY28" fmla="*/ 292856 h 324790"/>
                  <a:gd name="connsiteX29" fmla="*/ 50161 w 156491"/>
                  <a:gd name="connsiteY29" fmla="*/ 287109 h 324790"/>
                  <a:gd name="connsiteX30" fmla="*/ 50161 w 156491"/>
                  <a:gd name="connsiteY30" fmla="*/ 287109 h 324790"/>
                  <a:gd name="connsiteX31" fmla="*/ 53034 w 156491"/>
                  <a:gd name="connsiteY31" fmla="*/ 284758 h 324790"/>
                  <a:gd name="connsiteX32" fmla="*/ 61395 w 156491"/>
                  <a:gd name="connsiteY32" fmla="*/ 281623 h 324790"/>
                  <a:gd name="connsiteX33" fmla="*/ 65575 w 156491"/>
                  <a:gd name="connsiteY33" fmla="*/ 276659 h 324790"/>
                  <a:gd name="connsiteX34" fmla="*/ 80205 w 156491"/>
                  <a:gd name="connsiteY34" fmla="*/ 276920 h 324790"/>
                  <a:gd name="connsiteX35" fmla="*/ 86736 w 156491"/>
                  <a:gd name="connsiteY35" fmla="*/ 277181 h 324790"/>
                  <a:gd name="connsiteX36" fmla="*/ 78637 w 156491"/>
                  <a:gd name="connsiteY36" fmla="*/ 264380 h 324790"/>
                  <a:gd name="connsiteX37" fmla="*/ 84124 w 156491"/>
                  <a:gd name="connsiteY37" fmla="*/ 258371 h 324790"/>
                  <a:gd name="connsiteX38" fmla="*/ 91700 w 156491"/>
                  <a:gd name="connsiteY38" fmla="*/ 258371 h 324790"/>
                  <a:gd name="connsiteX39" fmla="*/ 93006 w 156491"/>
                  <a:gd name="connsiteY39" fmla="*/ 253407 h 324790"/>
                  <a:gd name="connsiteX40" fmla="*/ 101105 w 156491"/>
                  <a:gd name="connsiteY40" fmla="*/ 248182 h 324790"/>
                  <a:gd name="connsiteX41" fmla="*/ 110510 w 156491"/>
                  <a:gd name="connsiteY41" fmla="*/ 231462 h 324790"/>
                  <a:gd name="connsiteX42" fmla="*/ 117303 w 156491"/>
                  <a:gd name="connsiteY42" fmla="*/ 220750 h 324790"/>
                  <a:gd name="connsiteX43" fmla="*/ 112862 w 156491"/>
                  <a:gd name="connsiteY43" fmla="*/ 202985 h 324790"/>
                  <a:gd name="connsiteX44" fmla="*/ 113384 w 156491"/>
                  <a:gd name="connsiteY44" fmla="*/ 196976 h 324790"/>
                  <a:gd name="connsiteX45" fmla="*/ 115735 w 156491"/>
                  <a:gd name="connsiteY45" fmla="*/ 184959 h 324790"/>
                  <a:gd name="connsiteX46" fmla="*/ 117042 w 156491"/>
                  <a:gd name="connsiteY46" fmla="*/ 178427 h 324790"/>
                  <a:gd name="connsiteX47" fmla="*/ 108943 w 156491"/>
                  <a:gd name="connsiteY47" fmla="*/ 169806 h 324790"/>
                  <a:gd name="connsiteX48" fmla="*/ 111817 w 156491"/>
                  <a:gd name="connsiteY48" fmla="*/ 163274 h 324790"/>
                  <a:gd name="connsiteX49" fmla="*/ 96664 w 156491"/>
                  <a:gd name="connsiteY49" fmla="*/ 151518 h 324790"/>
                  <a:gd name="connsiteX50" fmla="*/ 85169 w 156491"/>
                  <a:gd name="connsiteY50" fmla="*/ 133753 h 324790"/>
                  <a:gd name="connsiteX51" fmla="*/ 71322 w 156491"/>
                  <a:gd name="connsiteY51" fmla="*/ 120429 h 324790"/>
                  <a:gd name="connsiteX52" fmla="*/ 64007 w 156491"/>
                  <a:gd name="connsiteY52" fmla="*/ 112591 h 324790"/>
                  <a:gd name="connsiteX53" fmla="*/ 60872 w 156491"/>
                  <a:gd name="connsiteY53" fmla="*/ 105276 h 324790"/>
                  <a:gd name="connsiteX54" fmla="*/ 38665 w 156491"/>
                  <a:gd name="connsiteY54" fmla="*/ 90123 h 324790"/>
                  <a:gd name="connsiteX55" fmla="*/ 43368 w 156491"/>
                  <a:gd name="connsiteY55" fmla="*/ 84637 h 324790"/>
                  <a:gd name="connsiteX56" fmla="*/ 59827 w 156491"/>
                  <a:gd name="connsiteY56" fmla="*/ 78367 h 324790"/>
                  <a:gd name="connsiteX57" fmla="*/ 55908 w 156491"/>
                  <a:gd name="connsiteY57" fmla="*/ 69484 h 324790"/>
                  <a:gd name="connsiteX58" fmla="*/ 50161 w 156491"/>
                  <a:gd name="connsiteY58" fmla="*/ 65565 h 324790"/>
                  <a:gd name="connsiteX59" fmla="*/ 49899 w 156491"/>
                  <a:gd name="connsiteY59" fmla="*/ 59557 h 324790"/>
                  <a:gd name="connsiteX60" fmla="*/ 39188 w 156491"/>
                  <a:gd name="connsiteY60" fmla="*/ 56944 h 324790"/>
                  <a:gd name="connsiteX61" fmla="*/ 30828 w 156491"/>
                  <a:gd name="connsiteY61" fmla="*/ 60863 h 324790"/>
                  <a:gd name="connsiteX62" fmla="*/ 16720 w 156491"/>
                  <a:gd name="connsiteY62" fmla="*/ 49629 h 324790"/>
                  <a:gd name="connsiteX63" fmla="*/ 15152 w 156491"/>
                  <a:gd name="connsiteY63" fmla="*/ 37611 h 324790"/>
                  <a:gd name="connsiteX64" fmla="*/ 9405 w 156491"/>
                  <a:gd name="connsiteY64" fmla="*/ 34999 h 324790"/>
                  <a:gd name="connsiteX65" fmla="*/ 0 w 156491"/>
                  <a:gd name="connsiteY65" fmla="*/ 21414 h 324790"/>
                  <a:gd name="connsiteX66" fmla="*/ 1567 w 156491"/>
                  <a:gd name="connsiteY66" fmla="*/ 20368 h 324790"/>
                  <a:gd name="connsiteX67" fmla="*/ 8882 w 156491"/>
                  <a:gd name="connsiteY67" fmla="*/ 14882 h 324790"/>
                  <a:gd name="connsiteX68" fmla="*/ 19855 w 156491"/>
                  <a:gd name="connsiteY68" fmla="*/ 20107 h 324790"/>
                  <a:gd name="connsiteX69" fmla="*/ 26648 w 156491"/>
                  <a:gd name="connsiteY69" fmla="*/ 14360 h 324790"/>
                  <a:gd name="connsiteX70" fmla="*/ 31351 w 156491"/>
                  <a:gd name="connsiteY70" fmla="*/ 18278 h 324790"/>
                  <a:gd name="connsiteX71" fmla="*/ 34485 w 156491"/>
                  <a:gd name="connsiteY71" fmla="*/ 14360 h 324790"/>
                  <a:gd name="connsiteX72" fmla="*/ 41278 w 156491"/>
                  <a:gd name="connsiteY72" fmla="*/ 19324 h 324790"/>
                  <a:gd name="connsiteX73" fmla="*/ 45980 w 156491"/>
                  <a:gd name="connsiteY73" fmla="*/ 12792 h 324790"/>
                  <a:gd name="connsiteX74" fmla="*/ 52512 w 156491"/>
                  <a:gd name="connsiteY74" fmla="*/ 13837 h 324790"/>
                  <a:gd name="connsiteX75" fmla="*/ 57998 w 156491"/>
                  <a:gd name="connsiteY75" fmla="*/ 8351 h 324790"/>
                  <a:gd name="connsiteX76" fmla="*/ 69493 w 156491"/>
                  <a:gd name="connsiteY76" fmla="*/ 513 h 324790"/>
                  <a:gd name="connsiteX77" fmla="*/ 80727 w 156491"/>
                  <a:gd name="connsiteY77" fmla="*/ 10963 h 324790"/>
                  <a:gd name="connsiteX78" fmla="*/ 100322 w 156491"/>
                  <a:gd name="connsiteY78" fmla="*/ 14882 h 324790"/>
                  <a:gd name="connsiteX79" fmla="*/ 94835 w 156491"/>
                  <a:gd name="connsiteY79" fmla="*/ 24026 h 324790"/>
                  <a:gd name="connsiteX80" fmla="*/ 100583 w 156491"/>
                  <a:gd name="connsiteY80" fmla="*/ 32125 h 324790"/>
                  <a:gd name="connsiteX81" fmla="*/ 108682 w 156491"/>
                  <a:gd name="connsiteY81" fmla="*/ 35260 h 324790"/>
                  <a:gd name="connsiteX82" fmla="*/ 114952 w 156491"/>
                  <a:gd name="connsiteY82" fmla="*/ 40485 h 324790"/>
                  <a:gd name="connsiteX83" fmla="*/ 127231 w 156491"/>
                  <a:gd name="connsiteY83" fmla="*/ 41530 h 324790"/>
                  <a:gd name="connsiteX84" fmla="*/ 125402 w 156491"/>
                  <a:gd name="connsiteY84" fmla="*/ 43098 h 324790"/>
                  <a:gd name="connsiteX85" fmla="*/ 122267 w 156491"/>
                  <a:gd name="connsiteY85" fmla="*/ 48061 h 324790"/>
                  <a:gd name="connsiteX86" fmla="*/ 118609 w 156491"/>
                  <a:gd name="connsiteY86" fmla="*/ 47800 h 324790"/>
                  <a:gd name="connsiteX87" fmla="*/ 115997 w 156491"/>
                  <a:gd name="connsiteY87" fmla="*/ 49890 h 324790"/>
                  <a:gd name="connsiteX88" fmla="*/ 114429 w 156491"/>
                  <a:gd name="connsiteY88" fmla="*/ 52503 h 324790"/>
                  <a:gd name="connsiteX89" fmla="*/ 114168 w 156491"/>
                  <a:gd name="connsiteY89" fmla="*/ 55899 h 324790"/>
                  <a:gd name="connsiteX90" fmla="*/ 107637 w 156491"/>
                  <a:gd name="connsiteY90" fmla="*/ 54593 h 324790"/>
                  <a:gd name="connsiteX91" fmla="*/ 102673 w 156491"/>
                  <a:gd name="connsiteY91" fmla="*/ 58773 h 324790"/>
                  <a:gd name="connsiteX92" fmla="*/ 100844 w 156491"/>
                  <a:gd name="connsiteY92" fmla="*/ 55899 h 324790"/>
                  <a:gd name="connsiteX93" fmla="*/ 96925 w 156491"/>
                  <a:gd name="connsiteY93" fmla="*/ 56421 h 324790"/>
                  <a:gd name="connsiteX94" fmla="*/ 98754 w 156491"/>
                  <a:gd name="connsiteY94" fmla="*/ 62692 h 324790"/>
                  <a:gd name="connsiteX95" fmla="*/ 96141 w 156491"/>
                  <a:gd name="connsiteY95" fmla="*/ 65565 h 324790"/>
                  <a:gd name="connsiteX96" fmla="*/ 96403 w 156491"/>
                  <a:gd name="connsiteY96" fmla="*/ 69484 h 324790"/>
                  <a:gd name="connsiteX97" fmla="*/ 94052 w 156491"/>
                  <a:gd name="connsiteY97" fmla="*/ 71313 h 324790"/>
                  <a:gd name="connsiteX98" fmla="*/ 90133 w 156491"/>
                  <a:gd name="connsiteY98" fmla="*/ 73142 h 324790"/>
                  <a:gd name="connsiteX99" fmla="*/ 83340 w 156491"/>
                  <a:gd name="connsiteY99" fmla="*/ 77844 h 324790"/>
                  <a:gd name="connsiteX100" fmla="*/ 80466 w 156491"/>
                  <a:gd name="connsiteY100" fmla="*/ 85159 h 324790"/>
                  <a:gd name="connsiteX101" fmla="*/ 77331 w 156491"/>
                  <a:gd name="connsiteY101" fmla="*/ 93258 h 324790"/>
                  <a:gd name="connsiteX102" fmla="*/ 74718 w 156491"/>
                  <a:gd name="connsiteY102" fmla="*/ 99267 h 324790"/>
                  <a:gd name="connsiteX103" fmla="*/ 80466 w 156491"/>
                  <a:gd name="connsiteY103" fmla="*/ 107627 h 324790"/>
                  <a:gd name="connsiteX104" fmla="*/ 87259 w 156491"/>
                  <a:gd name="connsiteY104" fmla="*/ 115204 h 324790"/>
                  <a:gd name="connsiteX105" fmla="*/ 90916 w 156491"/>
                  <a:gd name="connsiteY105" fmla="*/ 123302 h 324790"/>
                  <a:gd name="connsiteX106" fmla="*/ 93790 w 156491"/>
                  <a:gd name="connsiteY106" fmla="*/ 131402 h 324790"/>
                  <a:gd name="connsiteX107" fmla="*/ 103718 w 156491"/>
                  <a:gd name="connsiteY107" fmla="*/ 138978 h 324790"/>
                  <a:gd name="connsiteX108" fmla="*/ 118609 w 156491"/>
                  <a:gd name="connsiteY108" fmla="*/ 157004 h 324790"/>
                  <a:gd name="connsiteX109" fmla="*/ 128015 w 156491"/>
                  <a:gd name="connsiteY109" fmla="*/ 160401 h 324790"/>
                  <a:gd name="connsiteX110" fmla="*/ 134807 w 156491"/>
                  <a:gd name="connsiteY110" fmla="*/ 167977 h 324790"/>
                  <a:gd name="connsiteX111" fmla="*/ 140294 w 156491"/>
                  <a:gd name="connsiteY111" fmla="*/ 177121 h 324790"/>
                  <a:gd name="connsiteX112" fmla="*/ 148654 w 156491"/>
                  <a:gd name="connsiteY112" fmla="*/ 184436 h 324790"/>
                  <a:gd name="connsiteX113" fmla="*/ 152834 w 156491"/>
                  <a:gd name="connsiteY113" fmla="*/ 204553 h 324790"/>
                  <a:gd name="connsiteX114" fmla="*/ 153879 w 156491"/>
                  <a:gd name="connsiteY114" fmla="*/ 218138 h 324790"/>
                  <a:gd name="connsiteX115" fmla="*/ 156491 w 156491"/>
                  <a:gd name="connsiteY115" fmla="*/ 227804 h 324790"/>
                  <a:gd name="connsiteX116" fmla="*/ 154401 w 156491"/>
                  <a:gd name="connsiteY116" fmla="*/ 236426 h 32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156491" h="324790">
                    <a:moveTo>
                      <a:pt x="154401" y="236426"/>
                    </a:moveTo>
                    <a:cubicBezTo>
                      <a:pt x="153617" y="239561"/>
                      <a:pt x="153356" y="242696"/>
                      <a:pt x="152834" y="245570"/>
                    </a:cubicBezTo>
                    <a:cubicBezTo>
                      <a:pt x="152311" y="249227"/>
                      <a:pt x="152050" y="253407"/>
                      <a:pt x="151789" y="257065"/>
                    </a:cubicBezTo>
                    <a:cubicBezTo>
                      <a:pt x="151789" y="258632"/>
                      <a:pt x="151266" y="260461"/>
                      <a:pt x="150221" y="261767"/>
                    </a:cubicBezTo>
                    <a:cubicBezTo>
                      <a:pt x="148654" y="263596"/>
                      <a:pt x="146303" y="264380"/>
                      <a:pt x="144473" y="266209"/>
                    </a:cubicBezTo>
                    <a:cubicBezTo>
                      <a:pt x="143167" y="267515"/>
                      <a:pt x="142122" y="269082"/>
                      <a:pt x="140816" y="270127"/>
                    </a:cubicBezTo>
                    <a:cubicBezTo>
                      <a:pt x="137942" y="272740"/>
                      <a:pt x="134807" y="273785"/>
                      <a:pt x="131411" y="275091"/>
                    </a:cubicBezTo>
                    <a:cubicBezTo>
                      <a:pt x="128015" y="276398"/>
                      <a:pt x="125141" y="277442"/>
                      <a:pt x="122528" y="280316"/>
                    </a:cubicBezTo>
                    <a:cubicBezTo>
                      <a:pt x="120438" y="282406"/>
                      <a:pt x="118609" y="284758"/>
                      <a:pt x="115997" y="286064"/>
                    </a:cubicBezTo>
                    <a:cubicBezTo>
                      <a:pt x="113907" y="287109"/>
                      <a:pt x="109465" y="288154"/>
                      <a:pt x="107375" y="287109"/>
                    </a:cubicBezTo>
                    <a:cubicBezTo>
                      <a:pt x="105024" y="286064"/>
                      <a:pt x="104502" y="282406"/>
                      <a:pt x="101105" y="283451"/>
                    </a:cubicBezTo>
                    <a:cubicBezTo>
                      <a:pt x="98754" y="284235"/>
                      <a:pt x="96141" y="288154"/>
                      <a:pt x="96141" y="290505"/>
                    </a:cubicBezTo>
                    <a:cubicBezTo>
                      <a:pt x="96403" y="293640"/>
                      <a:pt x="96925" y="298082"/>
                      <a:pt x="92222" y="296514"/>
                    </a:cubicBezTo>
                    <a:cubicBezTo>
                      <a:pt x="90394" y="295992"/>
                      <a:pt x="89349" y="294685"/>
                      <a:pt x="87781" y="293640"/>
                    </a:cubicBezTo>
                    <a:cubicBezTo>
                      <a:pt x="86736" y="292856"/>
                      <a:pt x="85430" y="292856"/>
                      <a:pt x="84124" y="292073"/>
                    </a:cubicBezTo>
                    <a:cubicBezTo>
                      <a:pt x="80727" y="290244"/>
                      <a:pt x="77331" y="288154"/>
                      <a:pt x="74458" y="285803"/>
                    </a:cubicBezTo>
                    <a:cubicBezTo>
                      <a:pt x="72367" y="283974"/>
                      <a:pt x="70277" y="281623"/>
                      <a:pt x="67142" y="281100"/>
                    </a:cubicBezTo>
                    <a:cubicBezTo>
                      <a:pt x="63746" y="280578"/>
                      <a:pt x="64530" y="283451"/>
                      <a:pt x="65836" y="285542"/>
                    </a:cubicBezTo>
                    <a:cubicBezTo>
                      <a:pt x="68187" y="288938"/>
                      <a:pt x="71322" y="291550"/>
                      <a:pt x="74196" y="294163"/>
                    </a:cubicBezTo>
                    <a:cubicBezTo>
                      <a:pt x="76286" y="296253"/>
                      <a:pt x="78376" y="298343"/>
                      <a:pt x="79944" y="300694"/>
                    </a:cubicBezTo>
                    <a:cubicBezTo>
                      <a:pt x="81511" y="302784"/>
                      <a:pt x="83602" y="305658"/>
                      <a:pt x="83078" y="308532"/>
                    </a:cubicBezTo>
                    <a:cubicBezTo>
                      <a:pt x="82556" y="311405"/>
                      <a:pt x="79421" y="312712"/>
                      <a:pt x="77331" y="314279"/>
                    </a:cubicBezTo>
                    <a:cubicBezTo>
                      <a:pt x="74980" y="315847"/>
                      <a:pt x="73151" y="317414"/>
                      <a:pt x="71061" y="319243"/>
                    </a:cubicBezTo>
                    <a:cubicBezTo>
                      <a:pt x="68187" y="321856"/>
                      <a:pt x="60872" y="327342"/>
                      <a:pt x="56953" y="323423"/>
                    </a:cubicBezTo>
                    <a:cubicBezTo>
                      <a:pt x="54863" y="321072"/>
                      <a:pt x="55647" y="317153"/>
                      <a:pt x="55908" y="314279"/>
                    </a:cubicBezTo>
                    <a:cubicBezTo>
                      <a:pt x="56170" y="311405"/>
                      <a:pt x="55647" y="308793"/>
                      <a:pt x="55386" y="305919"/>
                    </a:cubicBezTo>
                    <a:cubicBezTo>
                      <a:pt x="55124" y="303045"/>
                      <a:pt x="56431" y="301217"/>
                      <a:pt x="58259" y="299388"/>
                    </a:cubicBezTo>
                    <a:cubicBezTo>
                      <a:pt x="59305" y="298343"/>
                      <a:pt x="61917" y="296775"/>
                      <a:pt x="59566" y="295992"/>
                    </a:cubicBezTo>
                    <a:cubicBezTo>
                      <a:pt x="57215" y="295208"/>
                      <a:pt x="54340" y="294947"/>
                      <a:pt x="52773" y="292856"/>
                    </a:cubicBezTo>
                    <a:cubicBezTo>
                      <a:pt x="51467" y="291289"/>
                      <a:pt x="51467" y="288938"/>
                      <a:pt x="50161" y="287109"/>
                    </a:cubicBezTo>
                    <a:cubicBezTo>
                      <a:pt x="50161" y="287109"/>
                      <a:pt x="50161" y="287109"/>
                      <a:pt x="50161" y="287109"/>
                    </a:cubicBezTo>
                    <a:cubicBezTo>
                      <a:pt x="50945" y="286064"/>
                      <a:pt x="51989" y="285280"/>
                      <a:pt x="53034" y="284758"/>
                    </a:cubicBezTo>
                    <a:cubicBezTo>
                      <a:pt x="56692" y="283190"/>
                      <a:pt x="61133" y="284235"/>
                      <a:pt x="61395" y="281623"/>
                    </a:cubicBezTo>
                    <a:cubicBezTo>
                      <a:pt x="61656" y="279010"/>
                      <a:pt x="62178" y="276659"/>
                      <a:pt x="65575" y="276659"/>
                    </a:cubicBezTo>
                    <a:cubicBezTo>
                      <a:pt x="68709" y="276659"/>
                      <a:pt x="78637" y="275875"/>
                      <a:pt x="80205" y="276920"/>
                    </a:cubicBezTo>
                    <a:cubicBezTo>
                      <a:pt x="81772" y="277965"/>
                      <a:pt x="88827" y="282145"/>
                      <a:pt x="86736" y="277181"/>
                    </a:cubicBezTo>
                    <a:cubicBezTo>
                      <a:pt x="84646" y="272217"/>
                      <a:pt x="78376" y="267776"/>
                      <a:pt x="78637" y="264380"/>
                    </a:cubicBezTo>
                    <a:cubicBezTo>
                      <a:pt x="78899" y="260984"/>
                      <a:pt x="82818" y="257587"/>
                      <a:pt x="84124" y="258371"/>
                    </a:cubicBezTo>
                    <a:cubicBezTo>
                      <a:pt x="85430" y="259155"/>
                      <a:pt x="91439" y="262290"/>
                      <a:pt x="91700" y="258371"/>
                    </a:cubicBezTo>
                    <a:cubicBezTo>
                      <a:pt x="91962" y="254713"/>
                      <a:pt x="89871" y="253930"/>
                      <a:pt x="93006" y="253407"/>
                    </a:cubicBezTo>
                    <a:cubicBezTo>
                      <a:pt x="96141" y="252885"/>
                      <a:pt x="101105" y="252885"/>
                      <a:pt x="101105" y="248182"/>
                    </a:cubicBezTo>
                    <a:cubicBezTo>
                      <a:pt x="101105" y="243479"/>
                      <a:pt x="101366" y="236687"/>
                      <a:pt x="110510" y="231462"/>
                    </a:cubicBezTo>
                    <a:cubicBezTo>
                      <a:pt x="119654" y="226237"/>
                      <a:pt x="118609" y="224147"/>
                      <a:pt x="117303" y="220750"/>
                    </a:cubicBezTo>
                    <a:cubicBezTo>
                      <a:pt x="115997" y="217354"/>
                      <a:pt x="112600" y="206904"/>
                      <a:pt x="112862" y="202985"/>
                    </a:cubicBezTo>
                    <a:cubicBezTo>
                      <a:pt x="112862" y="201679"/>
                      <a:pt x="113123" y="199328"/>
                      <a:pt x="113384" y="196976"/>
                    </a:cubicBezTo>
                    <a:cubicBezTo>
                      <a:pt x="113907" y="192012"/>
                      <a:pt x="114429" y="186265"/>
                      <a:pt x="115735" y="184959"/>
                    </a:cubicBezTo>
                    <a:cubicBezTo>
                      <a:pt x="117303" y="183130"/>
                      <a:pt x="120177" y="181040"/>
                      <a:pt x="117042" y="178427"/>
                    </a:cubicBezTo>
                    <a:cubicBezTo>
                      <a:pt x="113907" y="175553"/>
                      <a:pt x="107114" y="171896"/>
                      <a:pt x="108943" y="169806"/>
                    </a:cubicBezTo>
                    <a:cubicBezTo>
                      <a:pt x="110510" y="167716"/>
                      <a:pt x="115735" y="166148"/>
                      <a:pt x="111817" y="163274"/>
                    </a:cubicBezTo>
                    <a:cubicBezTo>
                      <a:pt x="108159" y="160401"/>
                      <a:pt x="97709" y="154653"/>
                      <a:pt x="96664" y="151518"/>
                    </a:cubicBezTo>
                    <a:cubicBezTo>
                      <a:pt x="95880" y="148383"/>
                      <a:pt x="88827" y="136627"/>
                      <a:pt x="85169" y="133753"/>
                    </a:cubicBezTo>
                    <a:cubicBezTo>
                      <a:pt x="81511" y="130879"/>
                      <a:pt x="73935" y="123564"/>
                      <a:pt x="71322" y="120429"/>
                    </a:cubicBezTo>
                    <a:cubicBezTo>
                      <a:pt x="68709" y="117294"/>
                      <a:pt x="64268" y="114420"/>
                      <a:pt x="64007" y="112591"/>
                    </a:cubicBezTo>
                    <a:cubicBezTo>
                      <a:pt x="63746" y="110762"/>
                      <a:pt x="65052" y="107105"/>
                      <a:pt x="60872" y="105276"/>
                    </a:cubicBezTo>
                    <a:cubicBezTo>
                      <a:pt x="56692" y="103447"/>
                      <a:pt x="38665" y="94565"/>
                      <a:pt x="38665" y="90123"/>
                    </a:cubicBezTo>
                    <a:cubicBezTo>
                      <a:pt x="38665" y="85682"/>
                      <a:pt x="39971" y="84637"/>
                      <a:pt x="43368" y="84637"/>
                    </a:cubicBezTo>
                    <a:cubicBezTo>
                      <a:pt x="46764" y="84637"/>
                      <a:pt x="59305" y="83331"/>
                      <a:pt x="59827" y="78367"/>
                    </a:cubicBezTo>
                    <a:cubicBezTo>
                      <a:pt x="60611" y="73403"/>
                      <a:pt x="58782" y="71052"/>
                      <a:pt x="55908" y="69484"/>
                    </a:cubicBezTo>
                    <a:cubicBezTo>
                      <a:pt x="53034" y="67917"/>
                      <a:pt x="48855" y="67394"/>
                      <a:pt x="50161" y="65565"/>
                    </a:cubicBezTo>
                    <a:cubicBezTo>
                      <a:pt x="51467" y="63737"/>
                      <a:pt x="53034" y="62953"/>
                      <a:pt x="49899" y="59557"/>
                    </a:cubicBezTo>
                    <a:cubicBezTo>
                      <a:pt x="46764" y="56160"/>
                      <a:pt x="42062" y="54331"/>
                      <a:pt x="39188" y="56944"/>
                    </a:cubicBezTo>
                    <a:cubicBezTo>
                      <a:pt x="36314" y="59557"/>
                      <a:pt x="35530" y="62430"/>
                      <a:pt x="30828" y="60863"/>
                    </a:cubicBezTo>
                    <a:cubicBezTo>
                      <a:pt x="25864" y="59295"/>
                      <a:pt x="16720" y="54854"/>
                      <a:pt x="16720" y="49629"/>
                    </a:cubicBezTo>
                    <a:cubicBezTo>
                      <a:pt x="16459" y="44404"/>
                      <a:pt x="17765" y="37350"/>
                      <a:pt x="15152" y="37611"/>
                    </a:cubicBezTo>
                    <a:cubicBezTo>
                      <a:pt x="12540" y="37873"/>
                      <a:pt x="10973" y="39440"/>
                      <a:pt x="9405" y="34999"/>
                    </a:cubicBezTo>
                    <a:cubicBezTo>
                      <a:pt x="7838" y="30557"/>
                      <a:pt x="261" y="21936"/>
                      <a:pt x="0" y="21414"/>
                    </a:cubicBezTo>
                    <a:cubicBezTo>
                      <a:pt x="522" y="21152"/>
                      <a:pt x="1045" y="20891"/>
                      <a:pt x="1567" y="20368"/>
                    </a:cubicBezTo>
                    <a:cubicBezTo>
                      <a:pt x="4180" y="17495"/>
                      <a:pt x="6008" y="14360"/>
                      <a:pt x="8882" y="14882"/>
                    </a:cubicBezTo>
                    <a:cubicBezTo>
                      <a:pt x="11756" y="15666"/>
                      <a:pt x="16459" y="24549"/>
                      <a:pt x="19855" y="20107"/>
                    </a:cubicBezTo>
                    <a:cubicBezTo>
                      <a:pt x="23251" y="15666"/>
                      <a:pt x="25080" y="13053"/>
                      <a:pt x="26648" y="14360"/>
                    </a:cubicBezTo>
                    <a:cubicBezTo>
                      <a:pt x="28215" y="15666"/>
                      <a:pt x="30567" y="21152"/>
                      <a:pt x="31351" y="18278"/>
                    </a:cubicBezTo>
                    <a:cubicBezTo>
                      <a:pt x="32134" y="15405"/>
                      <a:pt x="32657" y="10702"/>
                      <a:pt x="34485" y="14360"/>
                    </a:cubicBezTo>
                    <a:cubicBezTo>
                      <a:pt x="36314" y="18017"/>
                      <a:pt x="39449" y="22458"/>
                      <a:pt x="41278" y="19324"/>
                    </a:cubicBezTo>
                    <a:cubicBezTo>
                      <a:pt x="43368" y="16188"/>
                      <a:pt x="44152" y="10963"/>
                      <a:pt x="45980" y="12792"/>
                    </a:cubicBezTo>
                    <a:cubicBezTo>
                      <a:pt x="47809" y="14621"/>
                      <a:pt x="51989" y="15927"/>
                      <a:pt x="52512" y="13837"/>
                    </a:cubicBezTo>
                    <a:cubicBezTo>
                      <a:pt x="53034" y="11747"/>
                      <a:pt x="55386" y="12531"/>
                      <a:pt x="57998" y="8351"/>
                    </a:cubicBezTo>
                    <a:cubicBezTo>
                      <a:pt x="60872" y="4432"/>
                      <a:pt x="66881" y="-1838"/>
                      <a:pt x="69493" y="513"/>
                    </a:cubicBezTo>
                    <a:cubicBezTo>
                      <a:pt x="72106" y="2603"/>
                      <a:pt x="76809" y="9918"/>
                      <a:pt x="80727" y="10963"/>
                    </a:cubicBezTo>
                    <a:cubicBezTo>
                      <a:pt x="84385" y="11747"/>
                      <a:pt x="102934" y="10963"/>
                      <a:pt x="100322" y="14882"/>
                    </a:cubicBezTo>
                    <a:cubicBezTo>
                      <a:pt x="97709" y="18801"/>
                      <a:pt x="93529" y="22458"/>
                      <a:pt x="94835" y="24026"/>
                    </a:cubicBezTo>
                    <a:cubicBezTo>
                      <a:pt x="95880" y="25594"/>
                      <a:pt x="96664" y="31602"/>
                      <a:pt x="100583" y="32125"/>
                    </a:cubicBezTo>
                    <a:cubicBezTo>
                      <a:pt x="104502" y="32909"/>
                      <a:pt x="106853" y="32386"/>
                      <a:pt x="108682" y="35260"/>
                    </a:cubicBezTo>
                    <a:cubicBezTo>
                      <a:pt x="110510" y="38134"/>
                      <a:pt x="111556" y="40485"/>
                      <a:pt x="114952" y="40485"/>
                    </a:cubicBezTo>
                    <a:cubicBezTo>
                      <a:pt x="117565" y="40485"/>
                      <a:pt x="124096" y="38656"/>
                      <a:pt x="127231" y="41530"/>
                    </a:cubicBezTo>
                    <a:cubicBezTo>
                      <a:pt x="126447" y="41791"/>
                      <a:pt x="125925" y="42314"/>
                      <a:pt x="125402" y="43098"/>
                    </a:cubicBezTo>
                    <a:cubicBezTo>
                      <a:pt x="124357" y="44665"/>
                      <a:pt x="124357" y="47278"/>
                      <a:pt x="122267" y="48061"/>
                    </a:cubicBezTo>
                    <a:cubicBezTo>
                      <a:pt x="121222" y="48584"/>
                      <a:pt x="119916" y="47800"/>
                      <a:pt x="118609" y="47800"/>
                    </a:cubicBezTo>
                    <a:cubicBezTo>
                      <a:pt x="117303" y="47800"/>
                      <a:pt x="116519" y="48845"/>
                      <a:pt x="115997" y="49890"/>
                    </a:cubicBezTo>
                    <a:cubicBezTo>
                      <a:pt x="115474" y="50674"/>
                      <a:pt x="114691" y="51719"/>
                      <a:pt x="114429" y="52503"/>
                    </a:cubicBezTo>
                    <a:cubicBezTo>
                      <a:pt x="114168" y="53548"/>
                      <a:pt x="114691" y="54854"/>
                      <a:pt x="114168" y="55899"/>
                    </a:cubicBezTo>
                    <a:cubicBezTo>
                      <a:pt x="112862" y="58250"/>
                      <a:pt x="109465" y="54593"/>
                      <a:pt x="107637" y="54593"/>
                    </a:cubicBezTo>
                    <a:cubicBezTo>
                      <a:pt x="104240" y="54331"/>
                      <a:pt x="105808" y="58512"/>
                      <a:pt x="102673" y="58773"/>
                    </a:cubicBezTo>
                    <a:cubicBezTo>
                      <a:pt x="102412" y="57467"/>
                      <a:pt x="102150" y="56421"/>
                      <a:pt x="100844" y="55899"/>
                    </a:cubicBezTo>
                    <a:cubicBezTo>
                      <a:pt x="99799" y="55377"/>
                      <a:pt x="97709" y="55377"/>
                      <a:pt x="96925" y="56421"/>
                    </a:cubicBezTo>
                    <a:cubicBezTo>
                      <a:pt x="94835" y="59295"/>
                      <a:pt x="100583" y="59818"/>
                      <a:pt x="98754" y="62692"/>
                    </a:cubicBezTo>
                    <a:cubicBezTo>
                      <a:pt x="97971" y="63737"/>
                      <a:pt x="96403" y="63998"/>
                      <a:pt x="96141" y="65565"/>
                    </a:cubicBezTo>
                    <a:cubicBezTo>
                      <a:pt x="95880" y="66872"/>
                      <a:pt x="96925" y="68178"/>
                      <a:pt x="96403" y="69484"/>
                    </a:cubicBezTo>
                    <a:cubicBezTo>
                      <a:pt x="95880" y="70790"/>
                      <a:pt x="95096" y="70790"/>
                      <a:pt x="94052" y="71313"/>
                    </a:cubicBezTo>
                    <a:cubicBezTo>
                      <a:pt x="92484" y="71836"/>
                      <a:pt x="91439" y="72619"/>
                      <a:pt x="90133" y="73142"/>
                    </a:cubicBezTo>
                    <a:cubicBezTo>
                      <a:pt x="87520" y="74448"/>
                      <a:pt x="85430" y="75754"/>
                      <a:pt x="83340" y="77844"/>
                    </a:cubicBezTo>
                    <a:cubicBezTo>
                      <a:pt x="81250" y="80196"/>
                      <a:pt x="80466" y="82025"/>
                      <a:pt x="80466" y="85159"/>
                    </a:cubicBezTo>
                    <a:cubicBezTo>
                      <a:pt x="80466" y="88556"/>
                      <a:pt x="79683" y="90907"/>
                      <a:pt x="77331" y="93258"/>
                    </a:cubicBezTo>
                    <a:cubicBezTo>
                      <a:pt x="75502" y="95087"/>
                      <a:pt x="73412" y="96393"/>
                      <a:pt x="74718" y="99267"/>
                    </a:cubicBezTo>
                    <a:cubicBezTo>
                      <a:pt x="76025" y="102141"/>
                      <a:pt x="78637" y="105015"/>
                      <a:pt x="80466" y="107627"/>
                    </a:cubicBezTo>
                    <a:cubicBezTo>
                      <a:pt x="82556" y="110501"/>
                      <a:pt x="84908" y="112852"/>
                      <a:pt x="87259" y="115204"/>
                    </a:cubicBezTo>
                    <a:cubicBezTo>
                      <a:pt x="89610" y="117555"/>
                      <a:pt x="90916" y="119906"/>
                      <a:pt x="90916" y="123302"/>
                    </a:cubicBezTo>
                    <a:cubicBezTo>
                      <a:pt x="90916" y="126699"/>
                      <a:pt x="91178" y="129050"/>
                      <a:pt x="93790" y="131402"/>
                    </a:cubicBezTo>
                    <a:cubicBezTo>
                      <a:pt x="96925" y="134275"/>
                      <a:pt x="100583" y="136104"/>
                      <a:pt x="103718" y="138978"/>
                    </a:cubicBezTo>
                    <a:cubicBezTo>
                      <a:pt x="109465" y="144203"/>
                      <a:pt x="112600" y="152302"/>
                      <a:pt x="118609" y="157004"/>
                    </a:cubicBezTo>
                    <a:cubicBezTo>
                      <a:pt x="121483" y="159094"/>
                      <a:pt x="124879" y="159356"/>
                      <a:pt x="128015" y="160401"/>
                    </a:cubicBezTo>
                    <a:cubicBezTo>
                      <a:pt x="131672" y="161446"/>
                      <a:pt x="133762" y="164320"/>
                      <a:pt x="134807" y="167977"/>
                    </a:cubicBezTo>
                    <a:cubicBezTo>
                      <a:pt x="136113" y="171634"/>
                      <a:pt x="137159" y="174509"/>
                      <a:pt x="140294" y="177121"/>
                    </a:cubicBezTo>
                    <a:cubicBezTo>
                      <a:pt x="143167" y="179472"/>
                      <a:pt x="146564" y="181040"/>
                      <a:pt x="148654" y="184436"/>
                    </a:cubicBezTo>
                    <a:cubicBezTo>
                      <a:pt x="152311" y="190184"/>
                      <a:pt x="152834" y="198283"/>
                      <a:pt x="152834" y="204553"/>
                    </a:cubicBezTo>
                    <a:cubicBezTo>
                      <a:pt x="152834" y="208994"/>
                      <a:pt x="152834" y="213697"/>
                      <a:pt x="153879" y="218138"/>
                    </a:cubicBezTo>
                    <a:cubicBezTo>
                      <a:pt x="154663" y="221273"/>
                      <a:pt x="156230" y="224408"/>
                      <a:pt x="156491" y="227804"/>
                    </a:cubicBezTo>
                    <a:cubicBezTo>
                      <a:pt x="155707" y="230417"/>
                      <a:pt x="154924" y="233291"/>
                      <a:pt x="154401" y="23642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1C766815-280F-EF58-90EE-C399FE3B84D3}"/>
                  </a:ext>
                </a:extLst>
              </p:cNvPr>
              <p:cNvSpPr/>
              <p:nvPr/>
            </p:nvSpPr>
            <p:spPr>
              <a:xfrm>
                <a:off x="4576441" y="3268144"/>
                <a:ext cx="260358" cy="196095"/>
              </a:xfrm>
              <a:custGeom>
                <a:avLst/>
                <a:gdLst>
                  <a:gd name="connsiteX0" fmla="*/ 259948 w 260358"/>
                  <a:gd name="connsiteY0" fmla="*/ 82711 h 196095"/>
                  <a:gd name="connsiteX1" fmla="*/ 254462 w 260358"/>
                  <a:gd name="connsiteY1" fmla="*/ 90288 h 196095"/>
                  <a:gd name="connsiteX2" fmla="*/ 218932 w 260358"/>
                  <a:gd name="connsiteY2" fmla="*/ 93684 h 196095"/>
                  <a:gd name="connsiteX3" fmla="*/ 211616 w 260358"/>
                  <a:gd name="connsiteY3" fmla="*/ 100477 h 196095"/>
                  <a:gd name="connsiteX4" fmla="*/ 200121 w 260358"/>
                  <a:gd name="connsiteY4" fmla="*/ 104134 h 196095"/>
                  <a:gd name="connsiteX5" fmla="*/ 201950 w 260358"/>
                  <a:gd name="connsiteY5" fmla="*/ 110143 h 196095"/>
                  <a:gd name="connsiteX6" fmla="*/ 201427 w 260358"/>
                  <a:gd name="connsiteY6" fmla="*/ 114584 h 196095"/>
                  <a:gd name="connsiteX7" fmla="*/ 203518 w 260358"/>
                  <a:gd name="connsiteY7" fmla="*/ 120593 h 196095"/>
                  <a:gd name="connsiteX8" fmla="*/ 177392 w 260358"/>
                  <a:gd name="connsiteY8" fmla="*/ 130521 h 196095"/>
                  <a:gd name="connsiteX9" fmla="*/ 160149 w 260358"/>
                  <a:gd name="connsiteY9" fmla="*/ 144629 h 196095"/>
                  <a:gd name="connsiteX10" fmla="*/ 141339 w 260358"/>
                  <a:gd name="connsiteY10" fmla="*/ 146719 h 196095"/>
                  <a:gd name="connsiteX11" fmla="*/ 132195 w 260358"/>
                  <a:gd name="connsiteY11" fmla="*/ 151421 h 196095"/>
                  <a:gd name="connsiteX12" fmla="*/ 113646 w 260358"/>
                  <a:gd name="connsiteY12" fmla="*/ 156908 h 196095"/>
                  <a:gd name="connsiteX13" fmla="*/ 95619 w 260358"/>
                  <a:gd name="connsiteY13" fmla="*/ 175195 h 196095"/>
                  <a:gd name="connsiteX14" fmla="*/ 95880 w 260358"/>
                  <a:gd name="connsiteY14" fmla="*/ 196096 h 196095"/>
                  <a:gd name="connsiteX15" fmla="*/ 0 w 260358"/>
                  <a:gd name="connsiteY15" fmla="*/ 196096 h 196095"/>
                  <a:gd name="connsiteX16" fmla="*/ 3919 w 260358"/>
                  <a:gd name="connsiteY16" fmla="*/ 190609 h 196095"/>
                  <a:gd name="connsiteX17" fmla="*/ 8883 w 260358"/>
                  <a:gd name="connsiteY17" fmla="*/ 188781 h 196095"/>
                  <a:gd name="connsiteX18" fmla="*/ 14630 w 260358"/>
                  <a:gd name="connsiteY18" fmla="*/ 186429 h 196095"/>
                  <a:gd name="connsiteX19" fmla="*/ 27693 w 260358"/>
                  <a:gd name="connsiteY19" fmla="*/ 182249 h 196095"/>
                  <a:gd name="connsiteX20" fmla="*/ 40233 w 260358"/>
                  <a:gd name="connsiteY20" fmla="*/ 174673 h 196095"/>
                  <a:gd name="connsiteX21" fmla="*/ 45981 w 260358"/>
                  <a:gd name="connsiteY21" fmla="*/ 170493 h 196095"/>
                  <a:gd name="connsiteX22" fmla="*/ 50945 w 260358"/>
                  <a:gd name="connsiteY22" fmla="*/ 164745 h 196095"/>
                  <a:gd name="connsiteX23" fmla="*/ 56170 w 260358"/>
                  <a:gd name="connsiteY23" fmla="*/ 158475 h 196095"/>
                  <a:gd name="connsiteX24" fmla="*/ 61917 w 260358"/>
                  <a:gd name="connsiteY24" fmla="*/ 154295 h 196095"/>
                  <a:gd name="connsiteX25" fmla="*/ 71584 w 260358"/>
                  <a:gd name="connsiteY25" fmla="*/ 143845 h 196095"/>
                  <a:gd name="connsiteX26" fmla="*/ 73935 w 260358"/>
                  <a:gd name="connsiteY26" fmla="*/ 133395 h 196095"/>
                  <a:gd name="connsiteX27" fmla="*/ 71845 w 260358"/>
                  <a:gd name="connsiteY27" fmla="*/ 128431 h 196095"/>
                  <a:gd name="connsiteX28" fmla="*/ 68971 w 260358"/>
                  <a:gd name="connsiteY28" fmla="*/ 124251 h 196095"/>
                  <a:gd name="connsiteX29" fmla="*/ 72890 w 260358"/>
                  <a:gd name="connsiteY29" fmla="*/ 113278 h 196095"/>
                  <a:gd name="connsiteX30" fmla="*/ 75764 w 260358"/>
                  <a:gd name="connsiteY30" fmla="*/ 101260 h 196095"/>
                  <a:gd name="connsiteX31" fmla="*/ 75503 w 260358"/>
                  <a:gd name="connsiteY31" fmla="*/ 96558 h 196095"/>
                  <a:gd name="connsiteX32" fmla="*/ 76809 w 260358"/>
                  <a:gd name="connsiteY32" fmla="*/ 90810 h 196095"/>
                  <a:gd name="connsiteX33" fmla="*/ 91700 w 260358"/>
                  <a:gd name="connsiteY33" fmla="*/ 69649 h 196095"/>
                  <a:gd name="connsiteX34" fmla="*/ 101105 w 260358"/>
                  <a:gd name="connsiteY34" fmla="*/ 62072 h 196095"/>
                  <a:gd name="connsiteX35" fmla="*/ 112340 w 260358"/>
                  <a:gd name="connsiteY35" fmla="*/ 57892 h 196095"/>
                  <a:gd name="connsiteX36" fmla="*/ 126447 w 260358"/>
                  <a:gd name="connsiteY36" fmla="*/ 49532 h 196095"/>
                  <a:gd name="connsiteX37" fmla="*/ 132979 w 260358"/>
                  <a:gd name="connsiteY37" fmla="*/ 43262 h 196095"/>
                  <a:gd name="connsiteX38" fmla="*/ 143690 w 260358"/>
                  <a:gd name="connsiteY38" fmla="*/ 34379 h 196095"/>
                  <a:gd name="connsiteX39" fmla="*/ 150221 w 260358"/>
                  <a:gd name="connsiteY39" fmla="*/ 21839 h 196095"/>
                  <a:gd name="connsiteX40" fmla="*/ 159888 w 260358"/>
                  <a:gd name="connsiteY40" fmla="*/ 1200 h 196095"/>
                  <a:gd name="connsiteX41" fmla="*/ 169554 w 260358"/>
                  <a:gd name="connsiteY41" fmla="*/ 1984 h 196095"/>
                  <a:gd name="connsiteX42" fmla="*/ 176086 w 260358"/>
                  <a:gd name="connsiteY42" fmla="*/ 11389 h 196095"/>
                  <a:gd name="connsiteX43" fmla="*/ 186013 w 260358"/>
                  <a:gd name="connsiteY43" fmla="*/ 14785 h 196095"/>
                  <a:gd name="connsiteX44" fmla="*/ 198292 w 260358"/>
                  <a:gd name="connsiteY44" fmla="*/ 15830 h 196095"/>
                  <a:gd name="connsiteX45" fmla="*/ 210049 w 260358"/>
                  <a:gd name="connsiteY45" fmla="*/ 12173 h 196095"/>
                  <a:gd name="connsiteX46" fmla="*/ 220760 w 260358"/>
                  <a:gd name="connsiteY46" fmla="*/ 11128 h 196095"/>
                  <a:gd name="connsiteX47" fmla="*/ 230688 w 260358"/>
                  <a:gd name="connsiteY47" fmla="*/ 16353 h 196095"/>
                  <a:gd name="connsiteX48" fmla="*/ 233301 w 260358"/>
                  <a:gd name="connsiteY48" fmla="*/ 16092 h 196095"/>
                  <a:gd name="connsiteX49" fmla="*/ 248192 w 260358"/>
                  <a:gd name="connsiteY49" fmla="*/ 37514 h 196095"/>
                  <a:gd name="connsiteX50" fmla="*/ 247147 w 260358"/>
                  <a:gd name="connsiteY50" fmla="*/ 57892 h 196095"/>
                  <a:gd name="connsiteX51" fmla="*/ 254462 w 260358"/>
                  <a:gd name="connsiteY51" fmla="*/ 74874 h 196095"/>
                  <a:gd name="connsiteX52" fmla="*/ 259948 w 260358"/>
                  <a:gd name="connsiteY52" fmla="*/ 82711 h 196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260358" h="196095">
                    <a:moveTo>
                      <a:pt x="259948" y="82711"/>
                    </a:moveTo>
                    <a:cubicBezTo>
                      <a:pt x="257858" y="85585"/>
                      <a:pt x="259426" y="90810"/>
                      <a:pt x="254462" y="90288"/>
                    </a:cubicBezTo>
                    <a:cubicBezTo>
                      <a:pt x="249498" y="89765"/>
                      <a:pt x="221805" y="87936"/>
                      <a:pt x="218932" y="93684"/>
                    </a:cubicBezTo>
                    <a:cubicBezTo>
                      <a:pt x="216319" y="99432"/>
                      <a:pt x="216058" y="100215"/>
                      <a:pt x="211616" y="100477"/>
                    </a:cubicBezTo>
                    <a:cubicBezTo>
                      <a:pt x="206914" y="100738"/>
                      <a:pt x="199860" y="101260"/>
                      <a:pt x="200121" y="104134"/>
                    </a:cubicBezTo>
                    <a:cubicBezTo>
                      <a:pt x="200382" y="107008"/>
                      <a:pt x="204301" y="109098"/>
                      <a:pt x="201950" y="110143"/>
                    </a:cubicBezTo>
                    <a:cubicBezTo>
                      <a:pt x="199860" y="111188"/>
                      <a:pt x="197770" y="114584"/>
                      <a:pt x="201427" y="114584"/>
                    </a:cubicBezTo>
                    <a:cubicBezTo>
                      <a:pt x="204824" y="114584"/>
                      <a:pt x="212139" y="117719"/>
                      <a:pt x="203518" y="120593"/>
                    </a:cubicBezTo>
                    <a:cubicBezTo>
                      <a:pt x="195157" y="123467"/>
                      <a:pt x="181833" y="126080"/>
                      <a:pt x="177392" y="130521"/>
                    </a:cubicBezTo>
                    <a:cubicBezTo>
                      <a:pt x="172951" y="134962"/>
                      <a:pt x="165636" y="143322"/>
                      <a:pt x="160149" y="144629"/>
                    </a:cubicBezTo>
                    <a:cubicBezTo>
                      <a:pt x="154663" y="145935"/>
                      <a:pt x="144735" y="143322"/>
                      <a:pt x="141339" y="146719"/>
                    </a:cubicBezTo>
                    <a:cubicBezTo>
                      <a:pt x="138204" y="150115"/>
                      <a:pt x="137681" y="150376"/>
                      <a:pt x="132195" y="151421"/>
                    </a:cubicBezTo>
                    <a:cubicBezTo>
                      <a:pt x="126709" y="152466"/>
                      <a:pt x="119393" y="152989"/>
                      <a:pt x="113646" y="156908"/>
                    </a:cubicBezTo>
                    <a:cubicBezTo>
                      <a:pt x="107898" y="160826"/>
                      <a:pt x="94836" y="169709"/>
                      <a:pt x="95619" y="175195"/>
                    </a:cubicBezTo>
                    <a:cubicBezTo>
                      <a:pt x="96142" y="178592"/>
                      <a:pt x="95880" y="188519"/>
                      <a:pt x="95880" y="196096"/>
                    </a:cubicBezTo>
                    <a:lnTo>
                      <a:pt x="0" y="196096"/>
                    </a:lnTo>
                    <a:cubicBezTo>
                      <a:pt x="784" y="194006"/>
                      <a:pt x="1829" y="191916"/>
                      <a:pt x="3919" y="190609"/>
                    </a:cubicBezTo>
                    <a:cubicBezTo>
                      <a:pt x="5486" y="189564"/>
                      <a:pt x="7054" y="189303"/>
                      <a:pt x="8883" y="188781"/>
                    </a:cubicBezTo>
                    <a:cubicBezTo>
                      <a:pt x="10973" y="188258"/>
                      <a:pt x="12802" y="186952"/>
                      <a:pt x="14630" y="186429"/>
                    </a:cubicBezTo>
                    <a:cubicBezTo>
                      <a:pt x="19072" y="185123"/>
                      <a:pt x="23513" y="184078"/>
                      <a:pt x="27693" y="182249"/>
                    </a:cubicBezTo>
                    <a:cubicBezTo>
                      <a:pt x="32134" y="180420"/>
                      <a:pt x="35792" y="177024"/>
                      <a:pt x="40233" y="174673"/>
                    </a:cubicBezTo>
                    <a:cubicBezTo>
                      <a:pt x="42323" y="173367"/>
                      <a:pt x="44674" y="172583"/>
                      <a:pt x="45981" y="170493"/>
                    </a:cubicBezTo>
                    <a:cubicBezTo>
                      <a:pt x="47548" y="168403"/>
                      <a:pt x="49377" y="166835"/>
                      <a:pt x="50945" y="164745"/>
                    </a:cubicBezTo>
                    <a:cubicBezTo>
                      <a:pt x="52773" y="162394"/>
                      <a:pt x="53557" y="160043"/>
                      <a:pt x="56170" y="158475"/>
                    </a:cubicBezTo>
                    <a:cubicBezTo>
                      <a:pt x="58260" y="157430"/>
                      <a:pt x="60089" y="155862"/>
                      <a:pt x="61917" y="154295"/>
                    </a:cubicBezTo>
                    <a:cubicBezTo>
                      <a:pt x="65575" y="151421"/>
                      <a:pt x="67926" y="146980"/>
                      <a:pt x="71584" y="143845"/>
                    </a:cubicBezTo>
                    <a:cubicBezTo>
                      <a:pt x="74719" y="141232"/>
                      <a:pt x="74458" y="137314"/>
                      <a:pt x="73935" y="133395"/>
                    </a:cubicBezTo>
                    <a:cubicBezTo>
                      <a:pt x="73674" y="131566"/>
                      <a:pt x="73151" y="129476"/>
                      <a:pt x="71845" y="128431"/>
                    </a:cubicBezTo>
                    <a:cubicBezTo>
                      <a:pt x="70278" y="127125"/>
                      <a:pt x="69233" y="126602"/>
                      <a:pt x="68971" y="124251"/>
                    </a:cubicBezTo>
                    <a:cubicBezTo>
                      <a:pt x="68449" y="120593"/>
                      <a:pt x="71584" y="116674"/>
                      <a:pt x="72890" y="113278"/>
                    </a:cubicBezTo>
                    <a:cubicBezTo>
                      <a:pt x="74458" y="109359"/>
                      <a:pt x="75764" y="105440"/>
                      <a:pt x="75764" y="101260"/>
                    </a:cubicBezTo>
                    <a:cubicBezTo>
                      <a:pt x="75764" y="99693"/>
                      <a:pt x="75503" y="98125"/>
                      <a:pt x="75503" y="96558"/>
                    </a:cubicBezTo>
                    <a:cubicBezTo>
                      <a:pt x="75503" y="94468"/>
                      <a:pt x="76025" y="92639"/>
                      <a:pt x="76809" y="90810"/>
                    </a:cubicBezTo>
                    <a:cubicBezTo>
                      <a:pt x="79944" y="82450"/>
                      <a:pt x="85169" y="75658"/>
                      <a:pt x="91700" y="69649"/>
                    </a:cubicBezTo>
                    <a:cubicBezTo>
                      <a:pt x="94574" y="67036"/>
                      <a:pt x="97448" y="63901"/>
                      <a:pt x="101105" y="62072"/>
                    </a:cubicBezTo>
                    <a:cubicBezTo>
                      <a:pt x="104502" y="60244"/>
                      <a:pt x="108682" y="59460"/>
                      <a:pt x="112340" y="57892"/>
                    </a:cubicBezTo>
                    <a:cubicBezTo>
                      <a:pt x="117303" y="55802"/>
                      <a:pt x="122267" y="52928"/>
                      <a:pt x="126447" y="49532"/>
                    </a:cubicBezTo>
                    <a:cubicBezTo>
                      <a:pt x="128799" y="47703"/>
                      <a:pt x="130627" y="45352"/>
                      <a:pt x="132979" y="43262"/>
                    </a:cubicBezTo>
                    <a:cubicBezTo>
                      <a:pt x="136375" y="40127"/>
                      <a:pt x="140294" y="37776"/>
                      <a:pt x="143690" y="34379"/>
                    </a:cubicBezTo>
                    <a:cubicBezTo>
                      <a:pt x="147087" y="30722"/>
                      <a:pt x="149176" y="26803"/>
                      <a:pt x="150221" y="21839"/>
                    </a:cubicBezTo>
                    <a:cubicBezTo>
                      <a:pt x="152050" y="14785"/>
                      <a:pt x="152834" y="5119"/>
                      <a:pt x="159888" y="1200"/>
                    </a:cubicBezTo>
                    <a:cubicBezTo>
                      <a:pt x="163023" y="-629"/>
                      <a:pt x="166942" y="-367"/>
                      <a:pt x="169554" y="1984"/>
                    </a:cubicBezTo>
                    <a:cubicBezTo>
                      <a:pt x="172428" y="4596"/>
                      <a:pt x="173734" y="8515"/>
                      <a:pt x="176086" y="11389"/>
                    </a:cubicBezTo>
                    <a:cubicBezTo>
                      <a:pt x="178698" y="14263"/>
                      <a:pt x="182356" y="14524"/>
                      <a:pt x="186013" y="14785"/>
                    </a:cubicBezTo>
                    <a:cubicBezTo>
                      <a:pt x="190194" y="15308"/>
                      <a:pt x="194374" y="16092"/>
                      <a:pt x="198292" y="15830"/>
                    </a:cubicBezTo>
                    <a:cubicBezTo>
                      <a:pt x="202472" y="15569"/>
                      <a:pt x="206391" y="13740"/>
                      <a:pt x="210049" y="12173"/>
                    </a:cubicBezTo>
                    <a:cubicBezTo>
                      <a:pt x="213445" y="10605"/>
                      <a:pt x="217103" y="9560"/>
                      <a:pt x="220760" y="11128"/>
                    </a:cubicBezTo>
                    <a:cubicBezTo>
                      <a:pt x="224157" y="12434"/>
                      <a:pt x="227030" y="15569"/>
                      <a:pt x="230688" y="16353"/>
                    </a:cubicBezTo>
                    <a:cubicBezTo>
                      <a:pt x="231472" y="16353"/>
                      <a:pt x="232517" y="16353"/>
                      <a:pt x="233301" y="16092"/>
                    </a:cubicBezTo>
                    <a:cubicBezTo>
                      <a:pt x="233301" y="16092"/>
                      <a:pt x="249759" y="29154"/>
                      <a:pt x="248192" y="37514"/>
                    </a:cubicBezTo>
                    <a:cubicBezTo>
                      <a:pt x="246625" y="45875"/>
                      <a:pt x="244273" y="52928"/>
                      <a:pt x="247147" y="57892"/>
                    </a:cubicBezTo>
                    <a:cubicBezTo>
                      <a:pt x="250021" y="62856"/>
                      <a:pt x="253417" y="72784"/>
                      <a:pt x="254462" y="74874"/>
                    </a:cubicBezTo>
                    <a:cubicBezTo>
                      <a:pt x="255507" y="76964"/>
                      <a:pt x="262039" y="79838"/>
                      <a:pt x="259948" y="8271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5CA9C490-02A0-994C-0075-12FC46E9FEB0}"/>
                  </a:ext>
                </a:extLst>
              </p:cNvPr>
              <p:cNvSpPr/>
              <p:nvPr/>
            </p:nvSpPr>
            <p:spPr>
              <a:xfrm>
                <a:off x="4492731" y="3464501"/>
                <a:ext cx="179851" cy="142906"/>
              </a:xfrm>
              <a:custGeom>
                <a:avLst/>
                <a:gdLst>
                  <a:gd name="connsiteX0" fmla="*/ 179852 w 179851"/>
                  <a:gd name="connsiteY0" fmla="*/ 0 h 142906"/>
                  <a:gd name="connsiteX1" fmla="*/ 179590 w 179851"/>
                  <a:gd name="connsiteY1" fmla="*/ 9405 h 142906"/>
                  <a:gd name="connsiteX2" fmla="*/ 179590 w 179851"/>
                  <a:gd name="connsiteY2" fmla="*/ 37621 h 142906"/>
                  <a:gd name="connsiteX3" fmla="*/ 106961 w 179851"/>
                  <a:gd name="connsiteY3" fmla="*/ 37621 h 142906"/>
                  <a:gd name="connsiteX4" fmla="*/ 106961 w 179851"/>
                  <a:gd name="connsiteY4" fmla="*/ 97187 h 142906"/>
                  <a:gd name="connsiteX5" fmla="*/ 86322 w 179851"/>
                  <a:gd name="connsiteY5" fmla="*/ 107898 h 142906"/>
                  <a:gd name="connsiteX6" fmla="*/ 86322 w 179851"/>
                  <a:gd name="connsiteY6" fmla="*/ 142906 h 142906"/>
                  <a:gd name="connsiteX7" fmla="*/ 1676 w 179851"/>
                  <a:gd name="connsiteY7" fmla="*/ 142906 h 142906"/>
                  <a:gd name="connsiteX8" fmla="*/ 369 w 179851"/>
                  <a:gd name="connsiteY8" fmla="*/ 133762 h 142906"/>
                  <a:gd name="connsiteX9" fmla="*/ 108 w 179851"/>
                  <a:gd name="connsiteY9" fmla="*/ 130627 h 142906"/>
                  <a:gd name="connsiteX10" fmla="*/ 1676 w 179851"/>
                  <a:gd name="connsiteY10" fmla="*/ 129060 h 142906"/>
                  <a:gd name="connsiteX11" fmla="*/ 3505 w 179851"/>
                  <a:gd name="connsiteY11" fmla="*/ 126186 h 142906"/>
                  <a:gd name="connsiteX12" fmla="*/ 6378 w 179851"/>
                  <a:gd name="connsiteY12" fmla="*/ 124357 h 142906"/>
                  <a:gd name="connsiteX13" fmla="*/ 15522 w 179851"/>
                  <a:gd name="connsiteY13" fmla="*/ 113123 h 142906"/>
                  <a:gd name="connsiteX14" fmla="*/ 18135 w 179851"/>
                  <a:gd name="connsiteY14" fmla="*/ 106853 h 142906"/>
                  <a:gd name="connsiteX15" fmla="*/ 19702 w 179851"/>
                  <a:gd name="connsiteY15" fmla="*/ 100322 h 142906"/>
                  <a:gd name="connsiteX16" fmla="*/ 21531 w 179851"/>
                  <a:gd name="connsiteY16" fmla="*/ 93529 h 142906"/>
                  <a:gd name="connsiteX17" fmla="*/ 23882 w 179851"/>
                  <a:gd name="connsiteY17" fmla="*/ 87259 h 142906"/>
                  <a:gd name="connsiteX18" fmla="*/ 35116 w 179851"/>
                  <a:gd name="connsiteY18" fmla="*/ 78115 h 142906"/>
                  <a:gd name="connsiteX19" fmla="*/ 45305 w 179851"/>
                  <a:gd name="connsiteY19" fmla="*/ 69232 h 142906"/>
                  <a:gd name="connsiteX20" fmla="*/ 46612 w 179851"/>
                  <a:gd name="connsiteY20" fmla="*/ 60611 h 142906"/>
                  <a:gd name="connsiteX21" fmla="*/ 47918 w 179851"/>
                  <a:gd name="connsiteY21" fmla="*/ 53035 h 142906"/>
                  <a:gd name="connsiteX22" fmla="*/ 48440 w 179851"/>
                  <a:gd name="connsiteY22" fmla="*/ 46503 h 142906"/>
                  <a:gd name="connsiteX23" fmla="*/ 52620 w 179851"/>
                  <a:gd name="connsiteY23" fmla="*/ 44413 h 142906"/>
                  <a:gd name="connsiteX24" fmla="*/ 53404 w 179851"/>
                  <a:gd name="connsiteY24" fmla="*/ 37621 h 142906"/>
                  <a:gd name="connsiteX25" fmla="*/ 53665 w 179851"/>
                  <a:gd name="connsiteY25" fmla="*/ 33702 h 142906"/>
                  <a:gd name="connsiteX26" fmla="*/ 56017 w 179851"/>
                  <a:gd name="connsiteY26" fmla="*/ 30828 h 142906"/>
                  <a:gd name="connsiteX27" fmla="*/ 59152 w 179851"/>
                  <a:gd name="connsiteY27" fmla="*/ 27954 h 142906"/>
                  <a:gd name="connsiteX28" fmla="*/ 62548 w 179851"/>
                  <a:gd name="connsiteY28" fmla="*/ 26648 h 142906"/>
                  <a:gd name="connsiteX29" fmla="*/ 68818 w 179851"/>
                  <a:gd name="connsiteY29" fmla="*/ 22207 h 142906"/>
                  <a:gd name="connsiteX30" fmla="*/ 76394 w 179851"/>
                  <a:gd name="connsiteY30" fmla="*/ 17765 h 142906"/>
                  <a:gd name="connsiteX31" fmla="*/ 80052 w 179851"/>
                  <a:gd name="connsiteY31" fmla="*/ 10189 h 142906"/>
                  <a:gd name="connsiteX32" fmla="*/ 83187 w 179851"/>
                  <a:gd name="connsiteY32" fmla="*/ 1568 h 142906"/>
                  <a:gd name="connsiteX33" fmla="*/ 83710 w 179851"/>
                  <a:gd name="connsiteY33" fmla="*/ 523 h 142906"/>
                  <a:gd name="connsiteX34" fmla="*/ 179852 w 179851"/>
                  <a:gd name="connsiteY34" fmla="*/ 0 h 142906"/>
                  <a:gd name="connsiteX35" fmla="*/ 179852 w 179851"/>
                  <a:gd name="connsiteY35" fmla="*/ 0 h 14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79851" h="142906">
                    <a:moveTo>
                      <a:pt x="179852" y="0"/>
                    </a:moveTo>
                    <a:cubicBezTo>
                      <a:pt x="179852" y="5225"/>
                      <a:pt x="179590" y="9405"/>
                      <a:pt x="179590" y="9405"/>
                    </a:cubicBezTo>
                    <a:lnTo>
                      <a:pt x="179590" y="37621"/>
                    </a:lnTo>
                    <a:lnTo>
                      <a:pt x="106961" y="37621"/>
                    </a:lnTo>
                    <a:lnTo>
                      <a:pt x="106961" y="97187"/>
                    </a:lnTo>
                    <a:cubicBezTo>
                      <a:pt x="106961" y="97187"/>
                      <a:pt x="90763" y="102150"/>
                      <a:pt x="86322" y="107898"/>
                    </a:cubicBezTo>
                    <a:cubicBezTo>
                      <a:pt x="81881" y="113646"/>
                      <a:pt x="86322" y="142906"/>
                      <a:pt x="86322" y="142906"/>
                    </a:cubicBezTo>
                    <a:lnTo>
                      <a:pt x="1676" y="142906"/>
                    </a:lnTo>
                    <a:cubicBezTo>
                      <a:pt x="1153" y="139771"/>
                      <a:pt x="892" y="136636"/>
                      <a:pt x="369" y="133762"/>
                    </a:cubicBezTo>
                    <a:cubicBezTo>
                      <a:pt x="108" y="132978"/>
                      <a:pt x="-153" y="131672"/>
                      <a:pt x="108" y="130627"/>
                    </a:cubicBezTo>
                    <a:cubicBezTo>
                      <a:pt x="369" y="129843"/>
                      <a:pt x="1153" y="129582"/>
                      <a:pt x="1676" y="129060"/>
                    </a:cubicBezTo>
                    <a:cubicBezTo>
                      <a:pt x="2460" y="128276"/>
                      <a:pt x="2721" y="126970"/>
                      <a:pt x="3505" y="126186"/>
                    </a:cubicBezTo>
                    <a:cubicBezTo>
                      <a:pt x="4288" y="125402"/>
                      <a:pt x="5333" y="124880"/>
                      <a:pt x="6378" y="124357"/>
                    </a:cubicBezTo>
                    <a:cubicBezTo>
                      <a:pt x="10558" y="121483"/>
                      <a:pt x="13432" y="117564"/>
                      <a:pt x="15522" y="113123"/>
                    </a:cubicBezTo>
                    <a:cubicBezTo>
                      <a:pt x="16567" y="111033"/>
                      <a:pt x="17612" y="108943"/>
                      <a:pt x="18135" y="106853"/>
                    </a:cubicBezTo>
                    <a:cubicBezTo>
                      <a:pt x="18657" y="104763"/>
                      <a:pt x="18918" y="102412"/>
                      <a:pt x="19702" y="100322"/>
                    </a:cubicBezTo>
                    <a:cubicBezTo>
                      <a:pt x="20486" y="98232"/>
                      <a:pt x="20747" y="95619"/>
                      <a:pt x="21531" y="93529"/>
                    </a:cubicBezTo>
                    <a:cubicBezTo>
                      <a:pt x="22315" y="91439"/>
                      <a:pt x="23099" y="89349"/>
                      <a:pt x="23882" y="87259"/>
                    </a:cubicBezTo>
                    <a:cubicBezTo>
                      <a:pt x="26234" y="82818"/>
                      <a:pt x="30936" y="79944"/>
                      <a:pt x="35116" y="78115"/>
                    </a:cubicBezTo>
                    <a:cubicBezTo>
                      <a:pt x="39296" y="76025"/>
                      <a:pt x="43476" y="73412"/>
                      <a:pt x="45305" y="69232"/>
                    </a:cubicBezTo>
                    <a:cubicBezTo>
                      <a:pt x="46612" y="66620"/>
                      <a:pt x="46350" y="63485"/>
                      <a:pt x="46612" y="60611"/>
                    </a:cubicBezTo>
                    <a:cubicBezTo>
                      <a:pt x="46873" y="57998"/>
                      <a:pt x="47656" y="55647"/>
                      <a:pt x="47918" y="53035"/>
                    </a:cubicBezTo>
                    <a:cubicBezTo>
                      <a:pt x="47918" y="50945"/>
                      <a:pt x="47395" y="48332"/>
                      <a:pt x="48440" y="46503"/>
                    </a:cubicBezTo>
                    <a:cubicBezTo>
                      <a:pt x="49224" y="44675"/>
                      <a:pt x="51314" y="45719"/>
                      <a:pt x="52620" y="44413"/>
                    </a:cubicBezTo>
                    <a:cubicBezTo>
                      <a:pt x="53665" y="42846"/>
                      <a:pt x="53404" y="39188"/>
                      <a:pt x="53404" y="37621"/>
                    </a:cubicBezTo>
                    <a:cubicBezTo>
                      <a:pt x="53404" y="36314"/>
                      <a:pt x="53404" y="35008"/>
                      <a:pt x="53665" y="33702"/>
                    </a:cubicBezTo>
                    <a:cubicBezTo>
                      <a:pt x="54188" y="32396"/>
                      <a:pt x="55233" y="31612"/>
                      <a:pt x="56017" y="30828"/>
                    </a:cubicBezTo>
                    <a:cubicBezTo>
                      <a:pt x="57062" y="30044"/>
                      <a:pt x="58107" y="28738"/>
                      <a:pt x="59152" y="27954"/>
                    </a:cubicBezTo>
                    <a:cubicBezTo>
                      <a:pt x="60197" y="27170"/>
                      <a:pt x="61503" y="27170"/>
                      <a:pt x="62548" y="26648"/>
                    </a:cubicBezTo>
                    <a:cubicBezTo>
                      <a:pt x="64899" y="25603"/>
                      <a:pt x="66467" y="23513"/>
                      <a:pt x="68818" y="22207"/>
                    </a:cubicBezTo>
                    <a:cubicBezTo>
                      <a:pt x="71169" y="20900"/>
                      <a:pt x="74043" y="19594"/>
                      <a:pt x="76394" y="17765"/>
                    </a:cubicBezTo>
                    <a:cubicBezTo>
                      <a:pt x="78485" y="15937"/>
                      <a:pt x="79269" y="12540"/>
                      <a:pt x="80052" y="10189"/>
                    </a:cubicBezTo>
                    <a:cubicBezTo>
                      <a:pt x="80836" y="7315"/>
                      <a:pt x="81881" y="4441"/>
                      <a:pt x="83187" y="1568"/>
                    </a:cubicBezTo>
                    <a:cubicBezTo>
                      <a:pt x="83449" y="1306"/>
                      <a:pt x="83449" y="1045"/>
                      <a:pt x="83710" y="523"/>
                    </a:cubicBezTo>
                    <a:lnTo>
                      <a:pt x="179852" y="0"/>
                    </a:lnTo>
                    <a:lnTo>
                      <a:pt x="179852" y="0"/>
                    </a:ln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BB39288-0443-0A16-4FC0-4E9EB8F39B9C}"/>
                  </a:ext>
                </a:extLst>
              </p:cNvPr>
              <p:cNvSpPr/>
              <p:nvPr/>
            </p:nvSpPr>
            <p:spPr>
              <a:xfrm>
                <a:off x="4494668" y="3474429"/>
                <a:ext cx="255507" cy="283473"/>
              </a:xfrm>
              <a:custGeom>
                <a:avLst/>
                <a:gdLst>
                  <a:gd name="connsiteX0" fmla="*/ 223112 w 255507"/>
                  <a:gd name="connsiteY0" fmla="*/ 50422 h 283473"/>
                  <a:gd name="connsiteX1" fmla="*/ 247147 w 255507"/>
                  <a:gd name="connsiteY1" fmla="*/ 245318 h 283473"/>
                  <a:gd name="connsiteX2" fmla="*/ 247147 w 255507"/>
                  <a:gd name="connsiteY2" fmla="*/ 264128 h 283473"/>
                  <a:gd name="connsiteX3" fmla="*/ 165374 w 255507"/>
                  <a:gd name="connsiteY3" fmla="*/ 264128 h 283473"/>
                  <a:gd name="connsiteX4" fmla="*/ 162239 w 255507"/>
                  <a:gd name="connsiteY4" fmla="*/ 266218 h 283473"/>
                  <a:gd name="connsiteX5" fmla="*/ 133763 w 255507"/>
                  <a:gd name="connsiteY5" fmla="*/ 265956 h 283473"/>
                  <a:gd name="connsiteX6" fmla="*/ 132456 w 255507"/>
                  <a:gd name="connsiteY6" fmla="*/ 270137 h 283473"/>
                  <a:gd name="connsiteX7" fmla="*/ 117303 w 255507"/>
                  <a:gd name="connsiteY7" fmla="*/ 262299 h 283473"/>
                  <a:gd name="connsiteX8" fmla="*/ 110511 w 255507"/>
                  <a:gd name="connsiteY8" fmla="*/ 277974 h 283473"/>
                  <a:gd name="connsiteX9" fmla="*/ 101628 w 255507"/>
                  <a:gd name="connsiteY9" fmla="*/ 282677 h 283473"/>
                  <a:gd name="connsiteX10" fmla="*/ 101628 w 255507"/>
                  <a:gd name="connsiteY10" fmla="*/ 282677 h 283473"/>
                  <a:gd name="connsiteX11" fmla="*/ 99800 w 255507"/>
                  <a:gd name="connsiteY11" fmla="*/ 280848 h 283473"/>
                  <a:gd name="connsiteX12" fmla="*/ 89611 w 255507"/>
                  <a:gd name="connsiteY12" fmla="*/ 272227 h 283473"/>
                  <a:gd name="connsiteX13" fmla="*/ 77070 w 255507"/>
                  <a:gd name="connsiteY13" fmla="*/ 260209 h 283473"/>
                  <a:gd name="connsiteX14" fmla="*/ 72890 w 255507"/>
                  <a:gd name="connsiteY14" fmla="*/ 251326 h 283473"/>
                  <a:gd name="connsiteX15" fmla="*/ 64269 w 255507"/>
                  <a:gd name="connsiteY15" fmla="*/ 249236 h 283473"/>
                  <a:gd name="connsiteX16" fmla="*/ 52251 w 255507"/>
                  <a:gd name="connsiteY16" fmla="*/ 241137 h 283473"/>
                  <a:gd name="connsiteX17" fmla="*/ 10189 w 255507"/>
                  <a:gd name="connsiteY17" fmla="*/ 244011 h 283473"/>
                  <a:gd name="connsiteX18" fmla="*/ 12018 w 255507"/>
                  <a:gd name="connsiteY18" fmla="*/ 240354 h 283473"/>
                  <a:gd name="connsiteX19" fmla="*/ 14631 w 255507"/>
                  <a:gd name="connsiteY19" fmla="*/ 233039 h 283473"/>
                  <a:gd name="connsiteX20" fmla="*/ 16459 w 255507"/>
                  <a:gd name="connsiteY20" fmla="*/ 223633 h 283473"/>
                  <a:gd name="connsiteX21" fmla="*/ 19594 w 255507"/>
                  <a:gd name="connsiteY21" fmla="*/ 217102 h 283473"/>
                  <a:gd name="connsiteX22" fmla="*/ 20117 w 255507"/>
                  <a:gd name="connsiteY22" fmla="*/ 212922 h 283473"/>
                  <a:gd name="connsiteX23" fmla="*/ 20117 w 255507"/>
                  <a:gd name="connsiteY23" fmla="*/ 208219 h 283473"/>
                  <a:gd name="connsiteX24" fmla="*/ 18811 w 255507"/>
                  <a:gd name="connsiteY24" fmla="*/ 198030 h 283473"/>
                  <a:gd name="connsiteX25" fmla="*/ 16720 w 255507"/>
                  <a:gd name="connsiteY25" fmla="*/ 189148 h 283473"/>
                  <a:gd name="connsiteX26" fmla="*/ 11234 w 255507"/>
                  <a:gd name="connsiteY26" fmla="*/ 177130 h 283473"/>
                  <a:gd name="connsiteX27" fmla="*/ 12802 w 255507"/>
                  <a:gd name="connsiteY27" fmla="*/ 171383 h 283473"/>
                  <a:gd name="connsiteX28" fmla="*/ 14369 w 255507"/>
                  <a:gd name="connsiteY28" fmla="*/ 165112 h 283473"/>
                  <a:gd name="connsiteX29" fmla="*/ 10189 w 255507"/>
                  <a:gd name="connsiteY29" fmla="*/ 150743 h 283473"/>
                  <a:gd name="connsiteX30" fmla="*/ 4442 w 255507"/>
                  <a:gd name="connsiteY30" fmla="*/ 146302 h 283473"/>
                  <a:gd name="connsiteX31" fmla="*/ 1306 w 255507"/>
                  <a:gd name="connsiteY31" fmla="*/ 140816 h 283473"/>
                  <a:gd name="connsiteX32" fmla="*/ 0 w 255507"/>
                  <a:gd name="connsiteY32" fmla="*/ 133501 h 283473"/>
                  <a:gd name="connsiteX33" fmla="*/ 84647 w 255507"/>
                  <a:gd name="connsiteY33" fmla="*/ 133501 h 283473"/>
                  <a:gd name="connsiteX34" fmla="*/ 84647 w 255507"/>
                  <a:gd name="connsiteY34" fmla="*/ 98493 h 283473"/>
                  <a:gd name="connsiteX35" fmla="*/ 105286 w 255507"/>
                  <a:gd name="connsiteY35" fmla="*/ 87781 h 283473"/>
                  <a:gd name="connsiteX36" fmla="*/ 105286 w 255507"/>
                  <a:gd name="connsiteY36" fmla="*/ 28215 h 283473"/>
                  <a:gd name="connsiteX37" fmla="*/ 177915 w 255507"/>
                  <a:gd name="connsiteY37" fmla="*/ 28215 h 283473"/>
                  <a:gd name="connsiteX38" fmla="*/ 177915 w 255507"/>
                  <a:gd name="connsiteY38" fmla="*/ 0 h 283473"/>
                  <a:gd name="connsiteX39" fmla="*/ 255507 w 255507"/>
                  <a:gd name="connsiteY39" fmla="*/ 50945 h 283473"/>
                  <a:gd name="connsiteX40" fmla="*/ 223112 w 255507"/>
                  <a:gd name="connsiteY40" fmla="*/ 50422 h 283473"/>
                  <a:gd name="connsiteX41" fmla="*/ 223112 w 255507"/>
                  <a:gd name="connsiteY41" fmla="*/ 50422 h 283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55507" h="283473">
                    <a:moveTo>
                      <a:pt x="223112" y="50422"/>
                    </a:moveTo>
                    <a:lnTo>
                      <a:pt x="247147" y="245318"/>
                    </a:lnTo>
                    <a:lnTo>
                      <a:pt x="247147" y="264128"/>
                    </a:lnTo>
                    <a:lnTo>
                      <a:pt x="165374" y="264128"/>
                    </a:lnTo>
                    <a:lnTo>
                      <a:pt x="162239" y="266218"/>
                    </a:lnTo>
                    <a:lnTo>
                      <a:pt x="133763" y="265956"/>
                    </a:lnTo>
                    <a:cubicBezTo>
                      <a:pt x="133763" y="265956"/>
                      <a:pt x="133501" y="267263"/>
                      <a:pt x="132456" y="270137"/>
                    </a:cubicBezTo>
                    <a:cubicBezTo>
                      <a:pt x="131411" y="273011"/>
                      <a:pt x="124880" y="268308"/>
                      <a:pt x="117303" y="262299"/>
                    </a:cubicBezTo>
                    <a:cubicBezTo>
                      <a:pt x="109727" y="256551"/>
                      <a:pt x="109466" y="269353"/>
                      <a:pt x="110511" y="277974"/>
                    </a:cubicBezTo>
                    <a:cubicBezTo>
                      <a:pt x="111556" y="286334"/>
                      <a:pt x="102151" y="282677"/>
                      <a:pt x="101628" y="282677"/>
                    </a:cubicBezTo>
                    <a:cubicBezTo>
                      <a:pt x="101628" y="282677"/>
                      <a:pt x="101628" y="282677"/>
                      <a:pt x="101628" y="282677"/>
                    </a:cubicBezTo>
                    <a:cubicBezTo>
                      <a:pt x="101367" y="281893"/>
                      <a:pt x="100583" y="281371"/>
                      <a:pt x="99800" y="280848"/>
                    </a:cubicBezTo>
                    <a:cubicBezTo>
                      <a:pt x="96142" y="279281"/>
                      <a:pt x="93529" y="276668"/>
                      <a:pt x="89611" y="272227"/>
                    </a:cubicBezTo>
                    <a:cubicBezTo>
                      <a:pt x="85692" y="267785"/>
                      <a:pt x="77332" y="264128"/>
                      <a:pt x="77070" y="260209"/>
                    </a:cubicBezTo>
                    <a:cubicBezTo>
                      <a:pt x="76548" y="256290"/>
                      <a:pt x="78376" y="251849"/>
                      <a:pt x="72890" y="251326"/>
                    </a:cubicBezTo>
                    <a:cubicBezTo>
                      <a:pt x="67404" y="250804"/>
                      <a:pt x="66881" y="251849"/>
                      <a:pt x="64269" y="249236"/>
                    </a:cubicBezTo>
                    <a:cubicBezTo>
                      <a:pt x="61395" y="246624"/>
                      <a:pt x="60872" y="240093"/>
                      <a:pt x="52251" y="241137"/>
                    </a:cubicBezTo>
                    <a:cubicBezTo>
                      <a:pt x="43630" y="241921"/>
                      <a:pt x="10189" y="244011"/>
                      <a:pt x="10189" y="244011"/>
                    </a:cubicBezTo>
                    <a:cubicBezTo>
                      <a:pt x="10712" y="242966"/>
                      <a:pt x="11234" y="241660"/>
                      <a:pt x="12018" y="240354"/>
                    </a:cubicBezTo>
                    <a:cubicBezTo>
                      <a:pt x="13063" y="238002"/>
                      <a:pt x="14108" y="235651"/>
                      <a:pt x="14631" y="233039"/>
                    </a:cubicBezTo>
                    <a:cubicBezTo>
                      <a:pt x="15153" y="229904"/>
                      <a:pt x="15675" y="226768"/>
                      <a:pt x="16459" y="223633"/>
                    </a:cubicBezTo>
                    <a:cubicBezTo>
                      <a:pt x="16982" y="221282"/>
                      <a:pt x="18288" y="219192"/>
                      <a:pt x="19594" y="217102"/>
                    </a:cubicBezTo>
                    <a:cubicBezTo>
                      <a:pt x="20378" y="215796"/>
                      <a:pt x="20117" y="214490"/>
                      <a:pt x="20117" y="212922"/>
                    </a:cubicBezTo>
                    <a:cubicBezTo>
                      <a:pt x="20117" y="211355"/>
                      <a:pt x="20378" y="209787"/>
                      <a:pt x="20117" y="208219"/>
                    </a:cubicBezTo>
                    <a:cubicBezTo>
                      <a:pt x="19856" y="204823"/>
                      <a:pt x="19072" y="201427"/>
                      <a:pt x="18811" y="198030"/>
                    </a:cubicBezTo>
                    <a:cubicBezTo>
                      <a:pt x="18549" y="194895"/>
                      <a:pt x="17765" y="192022"/>
                      <a:pt x="16720" y="189148"/>
                    </a:cubicBezTo>
                    <a:cubicBezTo>
                      <a:pt x="15675" y="184707"/>
                      <a:pt x="12279" y="181572"/>
                      <a:pt x="11234" y="177130"/>
                    </a:cubicBezTo>
                    <a:cubicBezTo>
                      <a:pt x="10712" y="174518"/>
                      <a:pt x="12018" y="173734"/>
                      <a:pt x="12802" y="171383"/>
                    </a:cubicBezTo>
                    <a:cubicBezTo>
                      <a:pt x="13585" y="169293"/>
                      <a:pt x="13847" y="167203"/>
                      <a:pt x="14369" y="165112"/>
                    </a:cubicBezTo>
                    <a:cubicBezTo>
                      <a:pt x="15414" y="159887"/>
                      <a:pt x="13585" y="154924"/>
                      <a:pt x="10189" y="150743"/>
                    </a:cubicBezTo>
                    <a:cubicBezTo>
                      <a:pt x="8622" y="148653"/>
                      <a:pt x="6270" y="147609"/>
                      <a:pt x="4442" y="146302"/>
                    </a:cubicBezTo>
                    <a:cubicBezTo>
                      <a:pt x="2351" y="144735"/>
                      <a:pt x="1829" y="143167"/>
                      <a:pt x="1306" y="140816"/>
                    </a:cubicBezTo>
                    <a:cubicBezTo>
                      <a:pt x="784" y="138465"/>
                      <a:pt x="262" y="135852"/>
                      <a:pt x="0" y="133501"/>
                    </a:cubicBezTo>
                    <a:lnTo>
                      <a:pt x="84647" y="133501"/>
                    </a:lnTo>
                    <a:cubicBezTo>
                      <a:pt x="84647" y="133501"/>
                      <a:pt x="80205" y="103979"/>
                      <a:pt x="84647" y="98493"/>
                    </a:cubicBezTo>
                    <a:cubicBezTo>
                      <a:pt x="89088" y="93006"/>
                      <a:pt x="105286" y="87781"/>
                      <a:pt x="105286" y="87781"/>
                    </a:cubicBezTo>
                    <a:lnTo>
                      <a:pt x="105286" y="28215"/>
                    </a:lnTo>
                    <a:lnTo>
                      <a:pt x="177915" y="28215"/>
                    </a:lnTo>
                    <a:lnTo>
                      <a:pt x="177915" y="0"/>
                    </a:lnTo>
                    <a:lnTo>
                      <a:pt x="255507" y="50945"/>
                    </a:lnTo>
                    <a:lnTo>
                      <a:pt x="223112" y="50422"/>
                    </a:lnTo>
                    <a:lnTo>
                      <a:pt x="223112" y="50422"/>
                    </a:ln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FCE6E32-12DF-4CDF-BC38-9AAE9BD3CD3E}"/>
                  </a:ext>
                </a:extLst>
              </p:cNvPr>
              <p:cNvSpPr/>
              <p:nvPr/>
            </p:nvSpPr>
            <p:spPr>
              <a:xfrm>
                <a:off x="4498160" y="3777058"/>
                <a:ext cx="64660" cy="15578"/>
              </a:xfrm>
              <a:custGeom>
                <a:avLst/>
                <a:gdLst>
                  <a:gd name="connsiteX0" fmla="*/ 60777 w 64660"/>
                  <a:gd name="connsiteY0" fmla="*/ 11921 h 15578"/>
                  <a:gd name="connsiteX1" fmla="*/ 33083 w 64660"/>
                  <a:gd name="connsiteY1" fmla="*/ 7218 h 15578"/>
                  <a:gd name="connsiteX2" fmla="*/ 165 w 64660"/>
                  <a:gd name="connsiteY2" fmla="*/ 15578 h 15578"/>
                  <a:gd name="connsiteX3" fmla="*/ 1994 w 64660"/>
                  <a:gd name="connsiteY3" fmla="*/ 9831 h 15578"/>
                  <a:gd name="connsiteX4" fmla="*/ 5913 w 64660"/>
                  <a:gd name="connsiteY4" fmla="*/ 11921 h 15578"/>
                  <a:gd name="connsiteX5" fmla="*/ 12706 w 64660"/>
                  <a:gd name="connsiteY5" fmla="*/ 6957 h 15578"/>
                  <a:gd name="connsiteX6" fmla="*/ 9570 w 64660"/>
                  <a:gd name="connsiteY6" fmla="*/ 5651 h 15578"/>
                  <a:gd name="connsiteX7" fmla="*/ 7481 w 64660"/>
                  <a:gd name="connsiteY7" fmla="*/ 4867 h 15578"/>
                  <a:gd name="connsiteX8" fmla="*/ 22372 w 64660"/>
                  <a:gd name="connsiteY8" fmla="*/ 2777 h 15578"/>
                  <a:gd name="connsiteX9" fmla="*/ 43011 w 64660"/>
                  <a:gd name="connsiteY9" fmla="*/ 687 h 15578"/>
                  <a:gd name="connsiteX10" fmla="*/ 52939 w 64660"/>
                  <a:gd name="connsiteY10" fmla="*/ 5389 h 15578"/>
                  <a:gd name="connsiteX11" fmla="*/ 60777 w 64660"/>
                  <a:gd name="connsiteY11" fmla="*/ 11921 h 15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660" h="15578">
                    <a:moveTo>
                      <a:pt x="60777" y="11921"/>
                    </a:moveTo>
                    <a:cubicBezTo>
                      <a:pt x="49804" y="13227"/>
                      <a:pt x="41705" y="4344"/>
                      <a:pt x="33083" y="7218"/>
                    </a:cubicBezTo>
                    <a:cubicBezTo>
                      <a:pt x="24462" y="10092"/>
                      <a:pt x="20804" y="15578"/>
                      <a:pt x="165" y="15578"/>
                    </a:cubicBezTo>
                    <a:cubicBezTo>
                      <a:pt x="688" y="13749"/>
                      <a:pt x="-1402" y="9569"/>
                      <a:pt x="1994" y="9831"/>
                    </a:cubicBezTo>
                    <a:cubicBezTo>
                      <a:pt x="3562" y="10092"/>
                      <a:pt x="4607" y="11398"/>
                      <a:pt x="5913" y="11921"/>
                    </a:cubicBezTo>
                    <a:cubicBezTo>
                      <a:pt x="9570" y="13488"/>
                      <a:pt x="12444" y="10614"/>
                      <a:pt x="12706" y="6957"/>
                    </a:cubicBezTo>
                    <a:cubicBezTo>
                      <a:pt x="12967" y="5128"/>
                      <a:pt x="10877" y="5912"/>
                      <a:pt x="9570" y="5651"/>
                    </a:cubicBezTo>
                    <a:cubicBezTo>
                      <a:pt x="8787" y="5389"/>
                      <a:pt x="8003" y="5128"/>
                      <a:pt x="7481" y="4867"/>
                    </a:cubicBezTo>
                    <a:cubicBezTo>
                      <a:pt x="7481" y="4867"/>
                      <a:pt x="17408" y="2777"/>
                      <a:pt x="22372" y="2777"/>
                    </a:cubicBezTo>
                    <a:cubicBezTo>
                      <a:pt x="27336" y="2777"/>
                      <a:pt x="40137" y="-1665"/>
                      <a:pt x="43011" y="687"/>
                    </a:cubicBezTo>
                    <a:cubicBezTo>
                      <a:pt x="45885" y="3038"/>
                      <a:pt x="49804" y="5651"/>
                      <a:pt x="52939" y="5389"/>
                    </a:cubicBezTo>
                    <a:cubicBezTo>
                      <a:pt x="56335" y="5128"/>
                      <a:pt x="71749" y="10614"/>
                      <a:pt x="60777" y="1192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0D284D6-96C9-4647-774B-7E57F7D1CE80}"/>
                  </a:ext>
                </a:extLst>
              </p:cNvPr>
              <p:cNvSpPr/>
              <p:nvPr/>
            </p:nvSpPr>
            <p:spPr>
              <a:xfrm>
                <a:off x="4485424" y="3714670"/>
                <a:ext cx="128943" cy="95566"/>
              </a:xfrm>
              <a:custGeom>
                <a:avLst/>
                <a:gdLst>
                  <a:gd name="connsiteX0" fmla="*/ 128115 w 128943"/>
                  <a:gd name="connsiteY0" fmla="*/ 94686 h 95566"/>
                  <a:gd name="connsiteX1" fmla="*/ 89971 w 128943"/>
                  <a:gd name="connsiteY1" fmla="*/ 88677 h 95566"/>
                  <a:gd name="connsiteX2" fmla="*/ 78476 w 128943"/>
                  <a:gd name="connsiteY2" fmla="*/ 86326 h 95566"/>
                  <a:gd name="connsiteX3" fmla="*/ 59666 w 128943"/>
                  <a:gd name="connsiteY3" fmla="*/ 86587 h 95566"/>
                  <a:gd name="connsiteX4" fmla="*/ 37982 w 128943"/>
                  <a:gd name="connsiteY4" fmla="*/ 91028 h 95566"/>
                  <a:gd name="connsiteX5" fmla="*/ 28577 w 128943"/>
                  <a:gd name="connsiteY5" fmla="*/ 94425 h 95566"/>
                  <a:gd name="connsiteX6" fmla="*/ 25180 w 128943"/>
                  <a:gd name="connsiteY6" fmla="*/ 91551 h 95566"/>
                  <a:gd name="connsiteX7" fmla="*/ 20739 w 128943"/>
                  <a:gd name="connsiteY7" fmla="*/ 93119 h 95566"/>
                  <a:gd name="connsiteX8" fmla="*/ 15514 w 128943"/>
                  <a:gd name="connsiteY8" fmla="*/ 93380 h 95566"/>
                  <a:gd name="connsiteX9" fmla="*/ 11595 w 128943"/>
                  <a:gd name="connsiteY9" fmla="*/ 89984 h 95566"/>
                  <a:gd name="connsiteX10" fmla="*/ 12901 w 128943"/>
                  <a:gd name="connsiteY10" fmla="*/ 88939 h 95566"/>
                  <a:gd name="connsiteX11" fmla="*/ 14991 w 128943"/>
                  <a:gd name="connsiteY11" fmla="*/ 88416 h 95566"/>
                  <a:gd name="connsiteX12" fmla="*/ 13946 w 128943"/>
                  <a:gd name="connsiteY12" fmla="*/ 85281 h 95566"/>
                  <a:gd name="connsiteX13" fmla="*/ 13162 w 128943"/>
                  <a:gd name="connsiteY13" fmla="*/ 77705 h 95566"/>
                  <a:gd name="connsiteX14" fmla="*/ 46081 w 128943"/>
                  <a:gd name="connsiteY14" fmla="*/ 69345 h 95566"/>
                  <a:gd name="connsiteX15" fmla="*/ 73774 w 128943"/>
                  <a:gd name="connsiteY15" fmla="*/ 74047 h 95566"/>
                  <a:gd name="connsiteX16" fmla="*/ 65936 w 128943"/>
                  <a:gd name="connsiteY16" fmla="*/ 67777 h 95566"/>
                  <a:gd name="connsiteX17" fmla="*/ 56008 w 128943"/>
                  <a:gd name="connsiteY17" fmla="*/ 63074 h 95566"/>
                  <a:gd name="connsiteX18" fmla="*/ 35369 w 128943"/>
                  <a:gd name="connsiteY18" fmla="*/ 65165 h 95566"/>
                  <a:gd name="connsiteX19" fmla="*/ 20478 w 128943"/>
                  <a:gd name="connsiteY19" fmla="*/ 67254 h 95566"/>
                  <a:gd name="connsiteX20" fmla="*/ 16820 w 128943"/>
                  <a:gd name="connsiteY20" fmla="*/ 65165 h 95566"/>
                  <a:gd name="connsiteX21" fmla="*/ 16037 w 128943"/>
                  <a:gd name="connsiteY21" fmla="*/ 60201 h 95566"/>
                  <a:gd name="connsiteX22" fmla="*/ 15253 w 128943"/>
                  <a:gd name="connsiteY22" fmla="*/ 56543 h 95566"/>
                  <a:gd name="connsiteX23" fmla="*/ 7415 w 128943"/>
                  <a:gd name="connsiteY23" fmla="*/ 51318 h 95566"/>
                  <a:gd name="connsiteX24" fmla="*/ 6109 w 128943"/>
                  <a:gd name="connsiteY24" fmla="*/ 46877 h 95566"/>
                  <a:gd name="connsiteX25" fmla="*/ 1406 w 128943"/>
                  <a:gd name="connsiteY25" fmla="*/ 43742 h 95566"/>
                  <a:gd name="connsiteX26" fmla="*/ 1145 w 128943"/>
                  <a:gd name="connsiteY26" fmla="*/ 38778 h 95566"/>
                  <a:gd name="connsiteX27" fmla="*/ 3757 w 128943"/>
                  <a:gd name="connsiteY27" fmla="*/ 37210 h 95566"/>
                  <a:gd name="connsiteX28" fmla="*/ 5848 w 128943"/>
                  <a:gd name="connsiteY28" fmla="*/ 33553 h 95566"/>
                  <a:gd name="connsiteX29" fmla="*/ 10289 w 128943"/>
                  <a:gd name="connsiteY29" fmla="*/ 25193 h 95566"/>
                  <a:gd name="connsiteX30" fmla="*/ 12379 w 128943"/>
                  <a:gd name="connsiteY30" fmla="*/ 20229 h 95566"/>
                  <a:gd name="connsiteX31" fmla="*/ 14730 w 128943"/>
                  <a:gd name="connsiteY31" fmla="*/ 14481 h 95566"/>
                  <a:gd name="connsiteX32" fmla="*/ 18126 w 128943"/>
                  <a:gd name="connsiteY32" fmla="*/ 7166 h 95566"/>
                  <a:gd name="connsiteX33" fmla="*/ 19955 w 128943"/>
                  <a:gd name="connsiteY33" fmla="*/ 2986 h 95566"/>
                  <a:gd name="connsiteX34" fmla="*/ 62017 w 128943"/>
                  <a:gd name="connsiteY34" fmla="*/ 112 h 95566"/>
                  <a:gd name="connsiteX35" fmla="*/ 74035 w 128943"/>
                  <a:gd name="connsiteY35" fmla="*/ 8211 h 95566"/>
                  <a:gd name="connsiteX36" fmla="*/ 82657 w 128943"/>
                  <a:gd name="connsiteY36" fmla="*/ 10301 h 95566"/>
                  <a:gd name="connsiteX37" fmla="*/ 86837 w 128943"/>
                  <a:gd name="connsiteY37" fmla="*/ 19184 h 95566"/>
                  <a:gd name="connsiteX38" fmla="*/ 99377 w 128943"/>
                  <a:gd name="connsiteY38" fmla="*/ 31202 h 95566"/>
                  <a:gd name="connsiteX39" fmla="*/ 109566 w 128943"/>
                  <a:gd name="connsiteY39" fmla="*/ 39823 h 95566"/>
                  <a:gd name="connsiteX40" fmla="*/ 111395 w 128943"/>
                  <a:gd name="connsiteY40" fmla="*/ 41652 h 95566"/>
                  <a:gd name="connsiteX41" fmla="*/ 111395 w 128943"/>
                  <a:gd name="connsiteY41" fmla="*/ 41652 h 95566"/>
                  <a:gd name="connsiteX42" fmla="*/ 111395 w 128943"/>
                  <a:gd name="connsiteY42" fmla="*/ 48967 h 95566"/>
                  <a:gd name="connsiteX43" fmla="*/ 114529 w 128943"/>
                  <a:gd name="connsiteY43" fmla="*/ 54976 h 95566"/>
                  <a:gd name="connsiteX44" fmla="*/ 114791 w 128943"/>
                  <a:gd name="connsiteY44" fmla="*/ 64381 h 95566"/>
                  <a:gd name="connsiteX45" fmla="*/ 126025 w 128943"/>
                  <a:gd name="connsiteY45" fmla="*/ 73002 h 95566"/>
                  <a:gd name="connsiteX46" fmla="*/ 128115 w 128943"/>
                  <a:gd name="connsiteY46" fmla="*/ 94686 h 95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28943" h="95566">
                    <a:moveTo>
                      <a:pt x="128115" y="94686"/>
                    </a:moveTo>
                    <a:cubicBezTo>
                      <a:pt x="118971" y="97821"/>
                      <a:pt x="95197" y="91812"/>
                      <a:pt x="89971" y="88677"/>
                    </a:cubicBezTo>
                    <a:cubicBezTo>
                      <a:pt x="87620" y="87371"/>
                      <a:pt x="83179" y="86587"/>
                      <a:pt x="78476" y="86326"/>
                    </a:cubicBezTo>
                    <a:cubicBezTo>
                      <a:pt x="71684" y="85803"/>
                      <a:pt x="64107" y="86326"/>
                      <a:pt x="59666" y="86587"/>
                    </a:cubicBezTo>
                    <a:cubicBezTo>
                      <a:pt x="52351" y="87110"/>
                      <a:pt x="43207" y="89200"/>
                      <a:pt x="37982" y="91028"/>
                    </a:cubicBezTo>
                    <a:cubicBezTo>
                      <a:pt x="32757" y="92857"/>
                      <a:pt x="28577" y="94425"/>
                      <a:pt x="28577" y="94425"/>
                    </a:cubicBezTo>
                    <a:cubicBezTo>
                      <a:pt x="28838" y="91551"/>
                      <a:pt x="27531" y="91551"/>
                      <a:pt x="25180" y="91551"/>
                    </a:cubicBezTo>
                    <a:cubicBezTo>
                      <a:pt x="23351" y="91551"/>
                      <a:pt x="22306" y="92335"/>
                      <a:pt x="20739" y="93119"/>
                    </a:cubicBezTo>
                    <a:cubicBezTo>
                      <a:pt x="18910" y="93903"/>
                      <a:pt x="17081" y="93903"/>
                      <a:pt x="15514" y="93380"/>
                    </a:cubicBezTo>
                    <a:cubicBezTo>
                      <a:pt x="13424" y="92596"/>
                      <a:pt x="12379" y="92335"/>
                      <a:pt x="11595" y="89984"/>
                    </a:cubicBezTo>
                    <a:cubicBezTo>
                      <a:pt x="12118" y="89461"/>
                      <a:pt x="12379" y="89200"/>
                      <a:pt x="12901" y="88939"/>
                    </a:cubicBezTo>
                    <a:cubicBezTo>
                      <a:pt x="13424" y="88677"/>
                      <a:pt x="14469" y="88677"/>
                      <a:pt x="14991" y="88416"/>
                    </a:cubicBezTo>
                    <a:cubicBezTo>
                      <a:pt x="16559" y="87632"/>
                      <a:pt x="14469" y="86326"/>
                      <a:pt x="13946" y="85281"/>
                    </a:cubicBezTo>
                    <a:cubicBezTo>
                      <a:pt x="12640" y="82930"/>
                      <a:pt x="12640" y="80056"/>
                      <a:pt x="13162" y="77705"/>
                    </a:cubicBezTo>
                    <a:cubicBezTo>
                      <a:pt x="34063" y="77966"/>
                      <a:pt x="37459" y="72218"/>
                      <a:pt x="46081" y="69345"/>
                    </a:cubicBezTo>
                    <a:cubicBezTo>
                      <a:pt x="54702" y="66471"/>
                      <a:pt x="62540" y="75353"/>
                      <a:pt x="73774" y="74047"/>
                    </a:cubicBezTo>
                    <a:cubicBezTo>
                      <a:pt x="84746" y="72741"/>
                      <a:pt x="69332" y="67254"/>
                      <a:pt x="65936" y="67777"/>
                    </a:cubicBezTo>
                    <a:cubicBezTo>
                      <a:pt x="62540" y="68299"/>
                      <a:pt x="58882" y="65687"/>
                      <a:pt x="56008" y="63074"/>
                    </a:cubicBezTo>
                    <a:cubicBezTo>
                      <a:pt x="53135" y="60723"/>
                      <a:pt x="40333" y="65165"/>
                      <a:pt x="35369" y="65165"/>
                    </a:cubicBezTo>
                    <a:cubicBezTo>
                      <a:pt x="30406" y="65165"/>
                      <a:pt x="20478" y="67254"/>
                      <a:pt x="20478" y="67254"/>
                    </a:cubicBezTo>
                    <a:cubicBezTo>
                      <a:pt x="19171" y="66732"/>
                      <a:pt x="17865" y="65948"/>
                      <a:pt x="16820" y="65165"/>
                    </a:cubicBezTo>
                    <a:cubicBezTo>
                      <a:pt x="14730" y="63597"/>
                      <a:pt x="14469" y="62552"/>
                      <a:pt x="16037" y="60201"/>
                    </a:cubicBezTo>
                    <a:cubicBezTo>
                      <a:pt x="17343" y="58372"/>
                      <a:pt x="18649" y="57065"/>
                      <a:pt x="15253" y="56543"/>
                    </a:cubicBezTo>
                    <a:cubicBezTo>
                      <a:pt x="12640" y="56021"/>
                      <a:pt x="5325" y="55759"/>
                      <a:pt x="7415" y="51318"/>
                    </a:cubicBezTo>
                    <a:cubicBezTo>
                      <a:pt x="8460" y="49228"/>
                      <a:pt x="7937" y="48444"/>
                      <a:pt x="6109" y="46877"/>
                    </a:cubicBezTo>
                    <a:cubicBezTo>
                      <a:pt x="4541" y="45570"/>
                      <a:pt x="3235" y="44525"/>
                      <a:pt x="1406" y="43742"/>
                    </a:cubicBezTo>
                    <a:cubicBezTo>
                      <a:pt x="-423" y="42958"/>
                      <a:pt x="-423" y="40084"/>
                      <a:pt x="1145" y="38778"/>
                    </a:cubicBezTo>
                    <a:cubicBezTo>
                      <a:pt x="1929" y="37994"/>
                      <a:pt x="3235" y="38255"/>
                      <a:pt x="3757" y="37210"/>
                    </a:cubicBezTo>
                    <a:cubicBezTo>
                      <a:pt x="4541" y="36165"/>
                      <a:pt x="5064" y="34859"/>
                      <a:pt x="5848" y="33553"/>
                    </a:cubicBezTo>
                    <a:cubicBezTo>
                      <a:pt x="7415" y="30940"/>
                      <a:pt x="8982" y="28066"/>
                      <a:pt x="10289" y="25193"/>
                    </a:cubicBezTo>
                    <a:cubicBezTo>
                      <a:pt x="10811" y="23364"/>
                      <a:pt x="11595" y="21796"/>
                      <a:pt x="12379" y="20229"/>
                    </a:cubicBezTo>
                    <a:cubicBezTo>
                      <a:pt x="13162" y="18400"/>
                      <a:pt x="13685" y="16310"/>
                      <a:pt x="14730" y="14481"/>
                    </a:cubicBezTo>
                    <a:cubicBezTo>
                      <a:pt x="16037" y="12130"/>
                      <a:pt x="17343" y="9778"/>
                      <a:pt x="18126" y="7166"/>
                    </a:cubicBezTo>
                    <a:cubicBezTo>
                      <a:pt x="18649" y="5598"/>
                      <a:pt x="19171" y="4292"/>
                      <a:pt x="19955" y="2986"/>
                    </a:cubicBezTo>
                    <a:cubicBezTo>
                      <a:pt x="19955" y="2986"/>
                      <a:pt x="53396" y="1157"/>
                      <a:pt x="62017" y="112"/>
                    </a:cubicBezTo>
                    <a:cubicBezTo>
                      <a:pt x="70639" y="-933"/>
                      <a:pt x="71422" y="5598"/>
                      <a:pt x="74035" y="8211"/>
                    </a:cubicBezTo>
                    <a:cubicBezTo>
                      <a:pt x="76909" y="10824"/>
                      <a:pt x="77170" y="9778"/>
                      <a:pt x="82657" y="10301"/>
                    </a:cubicBezTo>
                    <a:cubicBezTo>
                      <a:pt x="88143" y="10824"/>
                      <a:pt x="86575" y="15265"/>
                      <a:pt x="86837" y="19184"/>
                    </a:cubicBezTo>
                    <a:cubicBezTo>
                      <a:pt x="87098" y="23102"/>
                      <a:pt x="95458" y="27021"/>
                      <a:pt x="99377" y="31202"/>
                    </a:cubicBezTo>
                    <a:cubicBezTo>
                      <a:pt x="103295" y="35382"/>
                      <a:pt x="106169" y="37994"/>
                      <a:pt x="109566" y="39823"/>
                    </a:cubicBezTo>
                    <a:cubicBezTo>
                      <a:pt x="110611" y="40345"/>
                      <a:pt x="111133" y="40868"/>
                      <a:pt x="111395" y="41652"/>
                    </a:cubicBezTo>
                    <a:cubicBezTo>
                      <a:pt x="111395" y="41652"/>
                      <a:pt x="111395" y="41652"/>
                      <a:pt x="111395" y="41652"/>
                    </a:cubicBezTo>
                    <a:cubicBezTo>
                      <a:pt x="112439" y="43742"/>
                      <a:pt x="111656" y="46615"/>
                      <a:pt x="111395" y="48967"/>
                    </a:cubicBezTo>
                    <a:cubicBezTo>
                      <a:pt x="110872" y="52102"/>
                      <a:pt x="112439" y="53930"/>
                      <a:pt x="114529" y="54976"/>
                    </a:cubicBezTo>
                    <a:cubicBezTo>
                      <a:pt x="116620" y="56021"/>
                      <a:pt x="115836" y="60201"/>
                      <a:pt x="114791" y="64381"/>
                    </a:cubicBezTo>
                    <a:cubicBezTo>
                      <a:pt x="113746" y="68561"/>
                      <a:pt x="119755" y="68561"/>
                      <a:pt x="126025" y="73002"/>
                    </a:cubicBezTo>
                    <a:cubicBezTo>
                      <a:pt x="130205" y="76659"/>
                      <a:pt x="128898" y="87632"/>
                      <a:pt x="128115" y="9468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94E584F-F524-32BE-CB7C-D64DDF0F4BC0}"/>
                  </a:ext>
                </a:extLst>
              </p:cNvPr>
              <p:cNvSpPr/>
              <p:nvPr/>
            </p:nvSpPr>
            <p:spPr>
              <a:xfrm>
                <a:off x="4510147" y="3801556"/>
                <a:ext cx="54676" cy="37321"/>
              </a:xfrm>
              <a:custGeom>
                <a:avLst/>
                <a:gdLst>
                  <a:gd name="connsiteX0" fmla="*/ 53753 w 54676"/>
                  <a:gd name="connsiteY0" fmla="*/ 20079 h 37321"/>
                  <a:gd name="connsiteX1" fmla="*/ 35988 w 54676"/>
                  <a:gd name="connsiteY1" fmla="*/ 25043 h 37321"/>
                  <a:gd name="connsiteX2" fmla="*/ 27105 w 54676"/>
                  <a:gd name="connsiteY2" fmla="*/ 37322 h 37321"/>
                  <a:gd name="connsiteX3" fmla="*/ 23970 w 54676"/>
                  <a:gd name="connsiteY3" fmla="*/ 35754 h 37321"/>
                  <a:gd name="connsiteX4" fmla="*/ 20574 w 54676"/>
                  <a:gd name="connsiteY4" fmla="*/ 33664 h 37321"/>
                  <a:gd name="connsiteX5" fmla="*/ 15088 w 54676"/>
                  <a:gd name="connsiteY5" fmla="*/ 31052 h 37321"/>
                  <a:gd name="connsiteX6" fmla="*/ 12736 w 54676"/>
                  <a:gd name="connsiteY6" fmla="*/ 28961 h 37321"/>
                  <a:gd name="connsiteX7" fmla="*/ 13259 w 54676"/>
                  <a:gd name="connsiteY7" fmla="*/ 26349 h 37321"/>
                  <a:gd name="connsiteX8" fmla="*/ 21619 w 54676"/>
                  <a:gd name="connsiteY8" fmla="*/ 25304 h 37321"/>
                  <a:gd name="connsiteX9" fmla="*/ 23970 w 54676"/>
                  <a:gd name="connsiteY9" fmla="*/ 20863 h 37321"/>
                  <a:gd name="connsiteX10" fmla="*/ 16394 w 54676"/>
                  <a:gd name="connsiteY10" fmla="*/ 17989 h 37321"/>
                  <a:gd name="connsiteX11" fmla="*/ 8556 w 54676"/>
                  <a:gd name="connsiteY11" fmla="*/ 17728 h 37321"/>
                  <a:gd name="connsiteX12" fmla="*/ 980 w 54676"/>
                  <a:gd name="connsiteY12" fmla="*/ 16944 h 37321"/>
                  <a:gd name="connsiteX13" fmla="*/ 196 w 54676"/>
                  <a:gd name="connsiteY13" fmla="*/ 11458 h 37321"/>
                  <a:gd name="connsiteX14" fmla="*/ 980 w 54676"/>
                  <a:gd name="connsiteY14" fmla="*/ 8584 h 37321"/>
                  <a:gd name="connsiteX15" fmla="*/ 4376 w 54676"/>
                  <a:gd name="connsiteY15" fmla="*/ 8323 h 37321"/>
                  <a:gd name="connsiteX16" fmla="*/ 13781 w 54676"/>
                  <a:gd name="connsiteY16" fmla="*/ 4926 h 37321"/>
                  <a:gd name="connsiteX17" fmla="*/ 35465 w 54676"/>
                  <a:gd name="connsiteY17" fmla="*/ 485 h 37321"/>
                  <a:gd name="connsiteX18" fmla="*/ 54276 w 54676"/>
                  <a:gd name="connsiteY18" fmla="*/ 224 h 37321"/>
                  <a:gd name="connsiteX19" fmla="*/ 51663 w 54676"/>
                  <a:gd name="connsiteY19" fmla="*/ 11196 h 37321"/>
                  <a:gd name="connsiteX20" fmla="*/ 53753 w 54676"/>
                  <a:gd name="connsiteY20" fmla="*/ 20079 h 37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676" h="37321">
                    <a:moveTo>
                      <a:pt x="53753" y="20079"/>
                    </a:moveTo>
                    <a:cubicBezTo>
                      <a:pt x="55843" y="23214"/>
                      <a:pt x="42258" y="24520"/>
                      <a:pt x="35988" y="25043"/>
                    </a:cubicBezTo>
                    <a:cubicBezTo>
                      <a:pt x="30763" y="25565"/>
                      <a:pt x="27889" y="34448"/>
                      <a:pt x="27105" y="37322"/>
                    </a:cubicBezTo>
                    <a:cubicBezTo>
                      <a:pt x="26060" y="36799"/>
                      <a:pt x="24754" y="36277"/>
                      <a:pt x="23970" y="35754"/>
                    </a:cubicBezTo>
                    <a:cubicBezTo>
                      <a:pt x="22925" y="34970"/>
                      <a:pt x="21619" y="34187"/>
                      <a:pt x="20574" y="33664"/>
                    </a:cubicBezTo>
                    <a:cubicBezTo>
                      <a:pt x="18745" y="32619"/>
                      <a:pt x="16916" y="31836"/>
                      <a:pt x="15088" y="31052"/>
                    </a:cubicBezTo>
                    <a:cubicBezTo>
                      <a:pt x="14042" y="30529"/>
                      <a:pt x="13259" y="29745"/>
                      <a:pt x="12736" y="28961"/>
                    </a:cubicBezTo>
                    <a:cubicBezTo>
                      <a:pt x="11691" y="27917"/>
                      <a:pt x="11952" y="27133"/>
                      <a:pt x="13259" y="26349"/>
                    </a:cubicBezTo>
                    <a:cubicBezTo>
                      <a:pt x="15871" y="24520"/>
                      <a:pt x="18745" y="25827"/>
                      <a:pt x="21619" y="25304"/>
                    </a:cubicBezTo>
                    <a:cubicBezTo>
                      <a:pt x="23448" y="24781"/>
                      <a:pt x="25015" y="22692"/>
                      <a:pt x="23970" y="20863"/>
                    </a:cubicBezTo>
                    <a:cubicBezTo>
                      <a:pt x="22403" y="17467"/>
                      <a:pt x="19268" y="17989"/>
                      <a:pt x="16394" y="17989"/>
                    </a:cubicBezTo>
                    <a:cubicBezTo>
                      <a:pt x="13781" y="17728"/>
                      <a:pt x="11169" y="17989"/>
                      <a:pt x="8556" y="17728"/>
                    </a:cubicBezTo>
                    <a:cubicBezTo>
                      <a:pt x="6205" y="17467"/>
                      <a:pt x="3331" y="18773"/>
                      <a:pt x="980" y="16944"/>
                    </a:cubicBezTo>
                    <a:cubicBezTo>
                      <a:pt x="-588" y="15899"/>
                      <a:pt x="196" y="13025"/>
                      <a:pt x="196" y="11458"/>
                    </a:cubicBezTo>
                    <a:cubicBezTo>
                      <a:pt x="457" y="10412"/>
                      <a:pt x="196" y="9367"/>
                      <a:pt x="980" y="8584"/>
                    </a:cubicBezTo>
                    <a:cubicBezTo>
                      <a:pt x="1764" y="8061"/>
                      <a:pt x="3331" y="8323"/>
                      <a:pt x="4376" y="8323"/>
                    </a:cubicBezTo>
                    <a:cubicBezTo>
                      <a:pt x="4376" y="8323"/>
                      <a:pt x="8556" y="6755"/>
                      <a:pt x="13781" y="4926"/>
                    </a:cubicBezTo>
                    <a:cubicBezTo>
                      <a:pt x="19006" y="3098"/>
                      <a:pt x="28411" y="1007"/>
                      <a:pt x="35465" y="485"/>
                    </a:cubicBezTo>
                    <a:cubicBezTo>
                      <a:pt x="39646" y="224"/>
                      <a:pt x="47483" y="-299"/>
                      <a:pt x="54276" y="224"/>
                    </a:cubicBezTo>
                    <a:cubicBezTo>
                      <a:pt x="55321" y="6494"/>
                      <a:pt x="54276" y="9367"/>
                      <a:pt x="51663" y="11196"/>
                    </a:cubicBezTo>
                    <a:cubicBezTo>
                      <a:pt x="48528" y="12241"/>
                      <a:pt x="51402" y="16944"/>
                      <a:pt x="53753" y="2007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2954EEDE-9C6D-4B44-5A8C-84FC256D07FA}"/>
                  </a:ext>
                </a:extLst>
              </p:cNvPr>
              <p:cNvSpPr/>
              <p:nvPr/>
            </p:nvSpPr>
            <p:spPr>
              <a:xfrm>
                <a:off x="4536991" y="3801519"/>
                <a:ext cx="158252" cy="120201"/>
              </a:xfrm>
              <a:custGeom>
                <a:avLst/>
                <a:gdLst>
                  <a:gd name="connsiteX0" fmla="*/ 156492 w 158252"/>
                  <a:gd name="connsiteY0" fmla="*/ 92484 h 120201"/>
                  <a:gd name="connsiteX1" fmla="*/ 143951 w 158252"/>
                  <a:gd name="connsiteY1" fmla="*/ 93790 h 120201"/>
                  <a:gd name="connsiteX2" fmla="*/ 150221 w 158252"/>
                  <a:gd name="connsiteY2" fmla="*/ 102934 h 120201"/>
                  <a:gd name="connsiteX3" fmla="*/ 143690 w 158252"/>
                  <a:gd name="connsiteY3" fmla="*/ 112078 h 120201"/>
                  <a:gd name="connsiteX4" fmla="*/ 142384 w 158252"/>
                  <a:gd name="connsiteY4" fmla="*/ 112862 h 120201"/>
                  <a:gd name="connsiteX5" fmla="*/ 128798 w 158252"/>
                  <a:gd name="connsiteY5" fmla="*/ 118871 h 120201"/>
                  <a:gd name="connsiteX6" fmla="*/ 118348 w 158252"/>
                  <a:gd name="connsiteY6" fmla="*/ 115213 h 120201"/>
                  <a:gd name="connsiteX7" fmla="*/ 120438 w 158252"/>
                  <a:gd name="connsiteY7" fmla="*/ 108420 h 120201"/>
                  <a:gd name="connsiteX8" fmla="*/ 118348 w 158252"/>
                  <a:gd name="connsiteY8" fmla="*/ 96142 h 120201"/>
                  <a:gd name="connsiteX9" fmla="*/ 106331 w 158252"/>
                  <a:gd name="connsiteY9" fmla="*/ 90133 h 120201"/>
                  <a:gd name="connsiteX10" fmla="*/ 99538 w 158252"/>
                  <a:gd name="connsiteY10" fmla="*/ 97448 h 120201"/>
                  <a:gd name="connsiteX11" fmla="*/ 98754 w 158252"/>
                  <a:gd name="connsiteY11" fmla="*/ 99799 h 120201"/>
                  <a:gd name="connsiteX12" fmla="*/ 97448 w 158252"/>
                  <a:gd name="connsiteY12" fmla="*/ 100322 h 120201"/>
                  <a:gd name="connsiteX13" fmla="*/ 96925 w 158252"/>
                  <a:gd name="connsiteY13" fmla="*/ 99277 h 120201"/>
                  <a:gd name="connsiteX14" fmla="*/ 95358 w 158252"/>
                  <a:gd name="connsiteY14" fmla="*/ 97709 h 120201"/>
                  <a:gd name="connsiteX15" fmla="*/ 95358 w 158252"/>
                  <a:gd name="connsiteY15" fmla="*/ 97709 h 120201"/>
                  <a:gd name="connsiteX16" fmla="*/ 94835 w 158252"/>
                  <a:gd name="connsiteY16" fmla="*/ 97187 h 120201"/>
                  <a:gd name="connsiteX17" fmla="*/ 94313 w 158252"/>
                  <a:gd name="connsiteY17" fmla="*/ 96403 h 120201"/>
                  <a:gd name="connsiteX18" fmla="*/ 93791 w 158252"/>
                  <a:gd name="connsiteY18" fmla="*/ 95619 h 120201"/>
                  <a:gd name="connsiteX19" fmla="*/ 93529 w 158252"/>
                  <a:gd name="connsiteY19" fmla="*/ 94574 h 120201"/>
                  <a:gd name="connsiteX20" fmla="*/ 94313 w 158252"/>
                  <a:gd name="connsiteY20" fmla="*/ 90917 h 120201"/>
                  <a:gd name="connsiteX21" fmla="*/ 94574 w 158252"/>
                  <a:gd name="connsiteY21" fmla="*/ 87781 h 120201"/>
                  <a:gd name="connsiteX22" fmla="*/ 94052 w 158252"/>
                  <a:gd name="connsiteY22" fmla="*/ 85953 h 120201"/>
                  <a:gd name="connsiteX23" fmla="*/ 94052 w 158252"/>
                  <a:gd name="connsiteY23" fmla="*/ 82818 h 120201"/>
                  <a:gd name="connsiteX24" fmla="*/ 92223 w 158252"/>
                  <a:gd name="connsiteY24" fmla="*/ 77854 h 120201"/>
                  <a:gd name="connsiteX25" fmla="*/ 87259 w 158252"/>
                  <a:gd name="connsiteY25" fmla="*/ 73412 h 120201"/>
                  <a:gd name="connsiteX26" fmla="*/ 82295 w 158252"/>
                  <a:gd name="connsiteY26" fmla="*/ 62701 h 120201"/>
                  <a:gd name="connsiteX27" fmla="*/ 67665 w 158252"/>
                  <a:gd name="connsiteY27" fmla="*/ 60611 h 120201"/>
                  <a:gd name="connsiteX28" fmla="*/ 54341 w 158252"/>
                  <a:gd name="connsiteY28" fmla="*/ 62179 h 120201"/>
                  <a:gd name="connsiteX29" fmla="*/ 37882 w 158252"/>
                  <a:gd name="connsiteY29" fmla="*/ 82034 h 120201"/>
                  <a:gd name="connsiteX30" fmla="*/ 36314 w 158252"/>
                  <a:gd name="connsiteY30" fmla="*/ 79682 h 120201"/>
                  <a:gd name="connsiteX31" fmla="*/ 33179 w 158252"/>
                  <a:gd name="connsiteY31" fmla="*/ 74980 h 120201"/>
                  <a:gd name="connsiteX32" fmla="*/ 28477 w 158252"/>
                  <a:gd name="connsiteY32" fmla="*/ 71322 h 120201"/>
                  <a:gd name="connsiteX33" fmla="*/ 28999 w 158252"/>
                  <a:gd name="connsiteY33" fmla="*/ 67404 h 120201"/>
                  <a:gd name="connsiteX34" fmla="*/ 25864 w 158252"/>
                  <a:gd name="connsiteY34" fmla="*/ 64530 h 120201"/>
                  <a:gd name="connsiteX35" fmla="*/ 18810 w 158252"/>
                  <a:gd name="connsiteY35" fmla="*/ 59305 h 120201"/>
                  <a:gd name="connsiteX36" fmla="*/ 11234 w 158252"/>
                  <a:gd name="connsiteY36" fmla="*/ 55125 h 120201"/>
                  <a:gd name="connsiteX37" fmla="*/ 8883 w 158252"/>
                  <a:gd name="connsiteY37" fmla="*/ 54602 h 120201"/>
                  <a:gd name="connsiteX38" fmla="*/ 7838 w 158252"/>
                  <a:gd name="connsiteY38" fmla="*/ 51728 h 120201"/>
                  <a:gd name="connsiteX39" fmla="*/ 6793 w 158252"/>
                  <a:gd name="connsiteY39" fmla="*/ 45197 h 120201"/>
                  <a:gd name="connsiteX40" fmla="*/ 2351 w 158252"/>
                  <a:gd name="connsiteY40" fmla="*/ 42062 h 120201"/>
                  <a:gd name="connsiteX41" fmla="*/ 3135 w 158252"/>
                  <a:gd name="connsiteY41" fmla="*/ 39972 h 120201"/>
                  <a:gd name="connsiteX42" fmla="*/ 0 w 158252"/>
                  <a:gd name="connsiteY42" fmla="*/ 37882 h 120201"/>
                  <a:gd name="connsiteX43" fmla="*/ 8883 w 158252"/>
                  <a:gd name="connsiteY43" fmla="*/ 25603 h 120201"/>
                  <a:gd name="connsiteX44" fmla="*/ 26648 w 158252"/>
                  <a:gd name="connsiteY44" fmla="*/ 20639 h 120201"/>
                  <a:gd name="connsiteX45" fmla="*/ 24035 w 158252"/>
                  <a:gd name="connsiteY45" fmla="*/ 10973 h 120201"/>
                  <a:gd name="connsiteX46" fmla="*/ 26648 w 158252"/>
                  <a:gd name="connsiteY46" fmla="*/ 0 h 120201"/>
                  <a:gd name="connsiteX47" fmla="*/ 38143 w 158252"/>
                  <a:gd name="connsiteY47" fmla="*/ 2351 h 120201"/>
                  <a:gd name="connsiteX48" fmla="*/ 76286 w 158252"/>
                  <a:gd name="connsiteY48" fmla="*/ 8360 h 120201"/>
                  <a:gd name="connsiteX49" fmla="*/ 76025 w 158252"/>
                  <a:gd name="connsiteY49" fmla="*/ 14108 h 120201"/>
                  <a:gd name="connsiteX50" fmla="*/ 84647 w 158252"/>
                  <a:gd name="connsiteY50" fmla="*/ 11234 h 120201"/>
                  <a:gd name="connsiteX51" fmla="*/ 91962 w 158252"/>
                  <a:gd name="connsiteY51" fmla="*/ 17765 h 120201"/>
                  <a:gd name="connsiteX52" fmla="*/ 100583 w 158252"/>
                  <a:gd name="connsiteY52" fmla="*/ 13063 h 120201"/>
                  <a:gd name="connsiteX53" fmla="*/ 111556 w 158252"/>
                  <a:gd name="connsiteY53" fmla="*/ 15153 h 120201"/>
                  <a:gd name="connsiteX54" fmla="*/ 122267 w 158252"/>
                  <a:gd name="connsiteY54" fmla="*/ 5486 h 120201"/>
                  <a:gd name="connsiteX55" fmla="*/ 130105 w 158252"/>
                  <a:gd name="connsiteY55" fmla="*/ 11495 h 120201"/>
                  <a:gd name="connsiteX56" fmla="*/ 135330 w 158252"/>
                  <a:gd name="connsiteY56" fmla="*/ 20117 h 120201"/>
                  <a:gd name="connsiteX57" fmla="*/ 139510 w 158252"/>
                  <a:gd name="connsiteY57" fmla="*/ 26909 h 120201"/>
                  <a:gd name="connsiteX58" fmla="*/ 138465 w 158252"/>
                  <a:gd name="connsiteY58" fmla="*/ 33963 h 120201"/>
                  <a:gd name="connsiteX59" fmla="*/ 142123 w 158252"/>
                  <a:gd name="connsiteY59" fmla="*/ 37359 h 120201"/>
                  <a:gd name="connsiteX60" fmla="*/ 144212 w 158252"/>
                  <a:gd name="connsiteY60" fmla="*/ 45458 h 120201"/>
                  <a:gd name="connsiteX61" fmla="*/ 148915 w 158252"/>
                  <a:gd name="connsiteY61" fmla="*/ 53296 h 120201"/>
                  <a:gd name="connsiteX62" fmla="*/ 149699 w 158252"/>
                  <a:gd name="connsiteY62" fmla="*/ 54080 h 120201"/>
                  <a:gd name="connsiteX63" fmla="*/ 146825 w 158252"/>
                  <a:gd name="connsiteY63" fmla="*/ 61656 h 120201"/>
                  <a:gd name="connsiteX64" fmla="*/ 148393 w 158252"/>
                  <a:gd name="connsiteY64" fmla="*/ 70277 h 120201"/>
                  <a:gd name="connsiteX65" fmla="*/ 155969 w 158252"/>
                  <a:gd name="connsiteY65" fmla="*/ 79421 h 120201"/>
                  <a:gd name="connsiteX66" fmla="*/ 151528 w 158252"/>
                  <a:gd name="connsiteY66" fmla="*/ 85169 h 120201"/>
                  <a:gd name="connsiteX67" fmla="*/ 156492 w 158252"/>
                  <a:gd name="connsiteY67" fmla="*/ 92484 h 1202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58252" h="120201">
                    <a:moveTo>
                      <a:pt x="156492" y="92484"/>
                    </a:moveTo>
                    <a:cubicBezTo>
                      <a:pt x="151005" y="92223"/>
                      <a:pt x="143429" y="91178"/>
                      <a:pt x="143951" y="93790"/>
                    </a:cubicBezTo>
                    <a:cubicBezTo>
                      <a:pt x="144474" y="96403"/>
                      <a:pt x="151789" y="99538"/>
                      <a:pt x="150221" y="102934"/>
                    </a:cubicBezTo>
                    <a:cubicBezTo>
                      <a:pt x="148915" y="106331"/>
                      <a:pt x="147609" y="110511"/>
                      <a:pt x="143690" y="112078"/>
                    </a:cubicBezTo>
                    <a:cubicBezTo>
                      <a:pt x="143167" y="112339"/>
                      <a:pt x="142645" y="112600"/>
                      <a:pt x="142384" y="112862"/>
                    </a:cubicBezTo>
                    <a:cubicBezTo>
                      <a:pt x="136375" y="104763"/>
                      <a:pt x="133240" y="114429"/>
                      <a:pt x="128798" y="118871"/>
                    </a:cubicBezTo>
                    <a:cubicBezTo>
                      <a:pt x="124618" y="123312"/>
                      <a:pt x="122529" y="115213"/>
                      <a:pt x="118348" y="115213"/>
                    </a:cubicBezTo>
                    <a:cubicBezTo>
                      <a:pt x="114168" y="115213"/>
                      <a:pt x="118610" y="111033"/>
                      <a:pt x="120438" y="108420"/>
                    </a:cubicBezTo>
                    <a:cubicBezTo>
                      <a:pt x="122267" y="105547"/>
                      <a:pt x="118871" y="103195"/>
                      <a:pt x="118348" y="96142"/>
                    </a:cubicBezTo>
                    <a:cubicBezTo>
                      <a:pt x="117826" y="89088"/>
                      <a:pt x="112078" y="90394"/>
                      <a:pt x="106331" y="90133"/>
                    </a:cubicBezTo>
                    <a:cubicBezTo>
                      <a:pt x="100583" y="89871"/>
                      <a:pt x="101105" y="92223"/>
                      <a:pt x="99538" y="97448"/>
                    </a:cubicBezTo>
                    <a:cubicBezTo>
                      <a:pt x="99277" y="98231"/>
                      <a:pt x="99277" y="99015"/>
                      <a:pt x="98754" y="99799"/>
                    </a:cubicBezTo>
                    <a:cubicBezTo>
                      <a:pt x="98493" y="100322"/>
                      <a:pt x="97971" y="100583"/>
                      <a:pt x="97448" y="100322"/>
                    </a:cubicBezTo>
                    <a:cubicBezTo>
                      <a:pt x="96925" y="100060"/>
                      <a:pt x="96925" y="99538"/>
                      <a:pt x="96925" y="99277"/>
                    </a:cubicBezTo>
                    <a:cubicBezTo>
                      <a:pt x="96664" y="98493"/>
                      <a:pt x="96142" y="98231"/>
                      <a:pt x="95358" y="97709"/>
                    </a:cubicBezTo>
                    <a:lnTo>
                      <a:pt x="95358" y="97709"/>
                    </a:lnTo>
                    <a:cubicBezTo>
                      <a:pt x="95097" y="97448"/>
                      <a:pt x="94835" y="97187"/>
                      <a:pt x="94835" y="97187"/>
                    </a:cubicBezTo>
                    <a:cubicBezTo>
                      <a:pt x="94574" y="96925"/>
                      <a:pt x="94574" y="96664"/>
                      <a:pt x="94313" y="96403"/>
                    </a:cubicBezTo>
                    <a:cubicBezTo>
                      <a:pt x="94052" y="95880"/>
                      <a:pt x="94052" y="95880"/>
                      <a:pt x="93791" y="95619"/>
                    </a:cubicBezTo>
                    <a:cubicBezTo>
                      <a:pt x="93529" y="95358"/>
                      <a:pt x="93529" y="94835"/>
                      <a:pt x="93529" y="94574"/>
                    </a:cubicBezTo>
                    <a:cubicBezTo>
                      <a:pt x="93529" y="93268"/>
                      <a:pt x="94052" y="92223"/>
                      <a:pt x="94313" y="90917"/>
                    </a:cubicBezTo>
                    <a:cubicBezTo>
                      <a:pt x="94574" y="89871"/>
                      <a:pt x="94835" y="88826"/>
                      <a:pt x="94574" y="87781"/>
                    </a:cubicBezTo>
                    <a:cubicBezTo>
                      <a:pt x="94574" y="87259"/>
                      <a:pt x="94313" y="86475"/>
                      <a:pt x="94052" y="85953"/>
                    </a:cubicBezTo>
                    <a:cubicBezTo>
                      <a:pt x="94052" y="84908"/>
                      <a:pt x="94052" y="83862"/>
                      <a:pt x="94052" y="82818"/>
                    </a:cubicBezTo>
                    <a:cubicBezTo>
                      <a:pt x="93791" y="80989"/>
                      <a:pt x="93529" y="79160"/>
                      <a:pt x="92223" y="77854"/>
                    </a:cubicBezTo>
                    <a:cubicBezTo>
                      <a:pt x="90655" y="76025"/>
                      <a:pt x="88827" y="74980"/>
                      <a:pt x="87259" y="73412"/>
                    </a:cubicBezTo>
                    <a:cubicBezTo>
                      <a:pt x="83602" y="69755"/>
                      <a:pt x="83340" y="68971"/>
                      <a:pt x="82295" y="62701"/>
                    </a:cubicBezTo>
                    <a:cubicBezTo>
                      <a:pt x="81250" y="56431"/>
                      <a:pt x="71322" y="59043"/>
                      <a:pt x="67665" y="60611"/>
                    </a:cubicBezTo>
                    <a:cubicBezTo>
                      <a:pt x="64269" y="61917"/>
                      <a:pt x="58260" y="61656"/>
                      <a:pt x="54341" y="62179"/>
                    </a:cubicBezTo>
                    <a:cubicBezTo>
                      <a:pt x="50161" y="62701"/>
                      <a:pt x="37882" y="82034"/>
                      <a:pt x="37882" y="82034"/>
                    </a:cubicBezTo>
                    <a:cubicBezTo>
                      <a:pt x="37359" y="81250"/>
                      <a:pt x="36837" y="80466"/>
                      <a:pt x="36314" y="79682"/>
                    </a:cubicBezTo>
                    <a:cubicBezTo>
                      <a:pt x="35269" y="78115"/>
                      <a:pt x="34224" y="76548"/>
                      <a:pt x="33179" y="74980"/>
                    </a:cubicBezTo>
                    <a:cubicBezTo>
                      <a:pt x="31873" y="73151"/>
                      <a:pt x="30044" y="72629"/>
                      <a:pt x="28477" y="71322"/>
                    </a:cubicBezTo>
                    <a:cubicBezTo>
                      <a:pt x="26387" y="69494"/>
                      <a:pt x="29783" y="69494"/>
                      <a:pt x="28999" y="67404"/>
                    </a:cubicBezTo>
                    <a:cubicBezTo>
                      <a:pt x="28477" y="66359"/>
                      <a:pt x="26648" y="65052"/>
                      <a:pt x="25864" y="64530"/>
                    </a:cubicBezTo>
                    <a:cubicBezTo>
                      <a:pt x="23513" y="62701"/>
                      <a:pt x="21162" y="61134"/>
                      <a:pt x="18810" y="59305"/>
                    </a:cubicBezTo>
                    <a:cubicBezTo>
                      <a:pt x="16720" y="57476"/>
                      <a:pt x="14108" y="55647"/>
                      <a:pt x="11234" y="55125"/>
                    </a:cubicBezTo>
                    <a:cubicBezTo>
                      <a:pt x="10450" y="54863"/>
                      <a:pt x="9666" y="54863"/>
                      <a:pt x="8883" y="54602"/>
                    </a:cubicBezTo>
                    <a:cubicBezTo>
                      <a:pt x="8099" y="54080"/>
                      <a:pt x="8099" y="52774"/>
                      <a:pt x="7838" y="51728"/>
                    </a:cubicBezTo>
                    <a:cubicBezTo>
                      <a:pt x="7315" y="49899"/>
                      <a:pt x="8360" y="46242"/>
                      <a:pt x="6793" y="45197"/>
                    </a:cubicBezTo>
                    <a:cubicBezTo>
                      <a:pt x="5225" y="44152"/>
                      <a:pt x="2090" y="45458"/>
                      <a:pt x="2351" y="42062"/>
                    </a:cubicBezTo>
                    <a:cubicBezTo>
                      <a:pt x="3919" y="42062"/>
                      <a:pt x="3919" y="41017"/>
                      <a:pt x="3135" y="39972"/>
                    </a:cubicBezTo>
                    <a:cubicBezTo>
                      <a:pt x="2351" y="39188"/>
                      <a:pt x="1306" y="38405"/>
                      <a:pt x="0" y="37882"/>
                    </a:cubicBezTo>
                    <a:cubicBezTo>
                      <a:pt x="784" y="35008"/>
                      <a:pt x="3658" y="26125"/>
                      <a:pt x="8883" y="25603"/>
                    </a:cubicBezTo>
                    <a:cubicBezTo>
                      <a:pt x="15153" y="25080"/>
                      <a:pt x="28738" y="23774"/>
                      <a:pt x="26648" y="20639"/>
                    </a:cubicBezTo>
                    <a:cubicBezTo>
                      <a:pt x="24558" y="17504"/>
                      <a:pt x="21423" y="12802"/>
                      <a:pt x="24035" y="10973"/>
                    </a:cubicBezTo>
                    <a:cubicBezTo>
                      <a:pt x="26648" y="9144"/>
                      <a:pt x="27693" y="6531"/>
                      <a:pt x="26648" y="0"/>
                    </a:cubicBezTo>
                    <a:cubicBezTo>
                      <a:pt x="31612" y="261"/>
                      <a:pt x="36053" y="1045"/>
                      <a:pt x="38143" y="2351"/>
                    </a:cubicBezTo>
                    <a:cubicBezTo>
                      <a:pt x="43629" y="5486"/>
                      <a:pt x="67404" y="11495"/>
                      <a:pt x="76286" y="8360"/>
                    </a:cubicBezTo>
                    <a:cubicBezTo>
                      <a:pt x="76025" y="10973"/>
                      <a:pt x="75764" y="13324"/>
                      <a:pt x="76025" y="14108"/>
                    </a:cubicBezTo>
                    <a:cubicBezTo>
                      <a:pt x="76809" y="16982"/>
                      <a:pt x="81511" y="13324"/>
                      <a:pt x="84647" y="11234"/>
                    </a:cubicBezTo>
                    <a:cubicBezTo>
                      <a:pt x="87520" y="9144"/>
                      <a:pt x="89349" y="15414"/>
                      <a:pt x="91962" y="17765"/>
                    </a:cubicBezTo>
                    <a:cubicBezTo>
                      <a:pt x="94835" y="20117"/>
                      <a:pt x="97448" y="15414"/>
                      <a:pt x="100583" y="13063"/>
                    </a:cubicBezTo>
                    <a:cubicBezTo>
                      <a:pt x="103718" y="10711"/>
                      <a:pt x="108160" y="13585"/>
                      <a:pt x="111556" y="15153"/>
                    </a:cubicBezTo>
                    <a:cubicBezTo>
                      <a:pt x="114952" y="16982"/>
                      <a:pt x="118348" y="9667"/>
                      <a:pt x="122267" y="5486"/>
                    </a:cubicBezTo>
                    <a:cubicBezTo>
                      <a:pt x="125925" y="1306"/>
                      <a:pt x="127754" y="8883"/>
                      <a:pt x="130105" y="11495"/>
                    </a:cubicBezTo>
                    <a:cubicBezTo>
                      <a:pt x="132456" y="13847"/>
                      <a:pt x="134023" y="16459"/>
                      <a:pt x="135330" y="20117"/>
                    </a:cubicBezTo>
                    <a:cubicBezTo>
                      <a:pt x="136636" y="23774"/>
                      <a:pt x="136898" y="24558"/>
                      <a:pt x="139510" y="26909"/>
                    </a:cubicBezTo>
                    <a:cubicBezTo>
                      <a:pt x="142123" y="28999"/>
                      <a:pt x="140555" y="30305"/>
                      <a:pt x="138465" y="33963"/>
                    </a:cubicBezTo>
                    <a:cubicBezTo>
                      <a:pt x="136375" y="37359"/>
                      <a:pt x="138726" y="38666"/>
                      <a:pt x="142123" y="37359"/>
                    </a:cubicBezTo>
                    <a:cubicBezTo>
                      <a:pt x="145519" y="36053"/>
                      <a:pt x="143429" y="40756"/>
                      <a:pt x="144212" y="45458"/>
                    </a:cubicBezTo>
                    <a:cubicBezTo>
                      <a:pt x="144996" y="50161"/>
                      <a:pt x="147086" y="50683"/>
                      <a:pt x="148915" y="53296"/>
                    </a:cubicBezTo>
                    <a:cubicBezTo>
                      <a:pt x="149176" y="53818"/>
                      <a:pt x="149438" y="54080"/>
                      <a:pt x="149699" y="54080"/>
                    </a:cubicBezTo>
                    <a:cubicBezTo>
                      <a:pt x="149699" y="54080"/>
                      <a:pt x="146564" y="56954"/>
                      <a:pt x="146825" y="61656"/>
                    </a:cubicBezTo>
                    <a:cubicBezTo>
                      <a:pt x="147086" y="66620"/>
                      <a:pt x="145519" y="69232"/>
                      <a:pt x="148393" y="70277"/>
                    </a:cubicBezTo>
                    <a:cubicBezTo>
                      <a:pt x="151267" y="71322"/>
                      <a:pt x="158320" y="75502"/>
                      <a:pt x="155969" y="79421"/>
                    </a:cubicBezTo>
                    <a:cubicBezTo>
                      <a:pt x="153879" y="83079"/>
                      <a:pt x="148915" y="83601"/>
                      <a:pt x="151528" y="85169"/>
                    </a:cubicBezTo>
                    <a:cubicBezTo>
                      <a:pt x="153879" y="86737"/>
                      <a:pt x="161717" y="92745"/>
                      <a:pt x="156492" y="9248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4F9BDB5-2143-4BD4-F0E9-04F2F2D3C7A3}"/>
                  </a:ext>
                </a:extLst>
              </p:cNvPr>
              <p:cNvSpPr/>
              <p:nvPr/>
            </p:nvSpPr>
            <p:spPr>
              <a:xfrm>
                <a:off x="4573652" y="3859804"/>
                <a:ext cx="58958" cy="67117"/>
              </a:xfrm>
              <a:custGeom>
                <a:avLst/>
                <a:gdLst>
                  <a:gd name="connsiteX0" fmla="*/ 58959 w 58958"/>
                  <a:gd name="connsiteY0" fmla="*/ 39685 h 67117"/>
                  <a:gd name="connsiteX1" fmla="*/ 58959 w 58958"/>
                  <a:gd name="connsiteY1" fmla="*/ 40992 h 67117"/>
                  <a:gd name="connsiteX2" fmla="*/ 48247 w 58958"/>
                  <a:gd name="connsiteY2" fmla="*/ 56928 h 67117"/>
                  <a:gd name="connsiteX3" fmla="*/ 36752 w 58958"/>
                  <a:gd name="connsiteY3" fmla="*/ 67117 h 67117"/>
                  <a:gd name="connsiteX4" fmla="*/ 34401 w 58958"/>
                  <a:gd name="connsiteY4" fmla="*/ 65027 h 67117"/>
                  <a:gd name="connsiteX5" fmla="*/ 29959 w 58958"/>
                  <a:gd name="connsiteY5" fmla="*/ 61631 h 67117"/>
                  <a:gd name="connsiteX6" fmla="*/ 27086 w 58958"/>
                  <a:gd name="connsiteY6" fmla="*/ 59802 h 67117"/>
                  <a:gd name="connsiteX7" fmla="*/ 19770 w 58958"/>
                  <a:gd name="connsiteY7" fmla="*/ 57451 h 67117"/>
                  <a:gd name="connsiteX8" fmla="*/ 14545 w 58958"/>
                  <a:gd name="connsiteY8" fmla="*/ 55099 h 67117"/>
                  <a:gd name="connsiteX9" fmla="*/ 17158 w 58958"/>
                  <a:gd name="connsiteY9" fmla="*/ 53009 h 67117"/>
                  <a:gd name="connsiteX10" fmla="*/ 9059 w 58958"/>
                  <a:gd name="connsiteY10" fmla="*/ 49090 h 67117"/>
                  <a:gd name="connsiteX11" fmla="*/ 2005 w 58958"/>
                  <a:gd name="connsiteY11" fmla="*/ 42559 h 67117"/>
                  <a:gd name="connsiteX12" fmla="*/ 2528 w 58958"/>
                  <a:gd name="connsiteY12" fmla="*/ 39947 h 67117"/>
                  <a:gd name="connsiteX13" fmla="*/ 960 w 58958"/>
                  <a:gd name="connsiteY13" fmla="*/ 36550 h 67117"/>
                  <a:gd name="connsiteX14" fmla="*/ 699 w 58958"/>
                  <a:gd name="connsiteY14" fmla="*/ 33677 h 67117"/>
                  <a:gd name="connsiteX15" fmla="*/ 4879 w 58958"/>
                  <a:gd name="connsiteY15" fmla="*/ 33154 h 67117"/>
                  <a:gd name="connsiteX16" fmla="*/ 3311 w 58958"/>
                  <a:gd name="connsiteY16" fmla="*/ 24794 h 67117"/>
                  <a:gd name="connsiteX17" fmla="*/ 1482 w 58958"/>
                  <a:gd name="connsiteY17" fmla="*/ 23227 h 67117"/>
                  <a:gd name="connsiteX18" fmla="*/ 17942 w 58958"/>
                  <a:gd name="connsiteY18" fmla="*/ 3371 h 67117"/>
                  <a:gd name="connsiteX19" fmla="*/ 31266 w 58958"/>
                  <a:gd name="connsiteY19" fmla="*/ 1804 h 67117"/>
                  <a:gd name="connsiteX20" fmla="*/ 45896 w 58958"/>
                  <a:gd name="connsiteY20" fmla="*/ 3894 h 67117"/>
                  <a:gd name="connsiteX21" fmla="*/ 50860 w 58958"/>
                  <a:gd name="connsiteY21" fmla="*/ 14605 h 67117"/>
                  <a:gd name="connsiteX22" fmla="*/ 55824 w 58958"/>
                  <a:gd name="connsiteY22" fmla="*/ 19046 h 67117"/>
                  <a:gd name="connsiteX23" fmla="*/ 57652 w 58958"/>
                  <a:gd name="connsiteY23" fmla="*/ 24010 h 67117"/>
                  <a:gd name="connsiteX24" fmla="*/ 57652 w 58958"/>
                  <a:gd name="connsiteY24" fmla="*/ 27145 h 67117"/>
                  <a:gd name="connsiteX25" fmla="*/ 58175 w 58958"/>
                  <a:gd name="connsiteY25" fmla="*/ 28974 h 67117"/>
                  <a:gd name="connsiteX26" fmla="*/ 57913 w 58958"/>
                  <a:gd name="connsiteY26" fmla="*/ 32109 h 67117"/>
                  <a:gd name="connsiteX27" fmla="*/ 57130 w 58958"/>
                  <a:gd name="connsiteY27" fmla="*/ 35767 h 67117"/>
                  <a:gd name="connsiteX28" fmla="*/ 57391 w 58958"/>
                  <a:gd name="connsiteY28" fmla="*/ 36812 h 67117"/>
                  <a:gd name="connsiteX29" fmla="*/ 57913 w 58958"/>
                  <a:gd name="connsiteY29" fmla="*/ 37596 h 67117"/>
                  <a:gd name="connsiteX30" fmla="*/ 58436 w 58958"/>
                  <a:gd name="connsiteY30" fmla="*/ 38379 h 67117"/>
                  <a:gd name="connsiteX31" fmla="*/ 58959 w 58958"/>
                  <a:gd name="connsiteY31" fmla="*/ 39685 h 67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8958" h="67117">
                    <a:moveTo>
                      <a:pt x="58959" y="39685"/>
                    </a:moveTo>
                    <a:lnTo>
                      <a:pt x="58959" y="40992"/>
                    </a:lnTo>
                    <a:cubicBezTo>
                      <a:pt x="58175" y="49352"/>
                      <a:pt x="52688" y="55099"/>
                      <a:pt x="48247" y="56928"/>
                    </a:cubicBezTo>
                    <a:cubicBezTo>
                      <a:pt x="43806" y="58496"/>
                      <a:pt x="36752" y="67117"/>
                      <a:pt x="36752" y="67117"/>
                    </a:cubicBezTo>
                    <a:cubicBezTo>
                      <a:pt x="35968" y="66333"/>
                      <a:pt x="35184" y="65811"/>
                      <a:pt x="34401" y="65027"/>
                    </a:cubicBezTo>
                    <a:cubicBezTo>
                      <a:pt x="32833" y="63982"/>
                      <a:pt x="31266" y="62937"/>
                      <a:pt x="29959" y="61631"/>
                    </a:cubicBezTo>
                    <a:cubicBezTo>
                      <a:pt x="28914" y="60847"/>
                      <a:pt x="28130" y="60324"/>
                      <a:pt x="27086" y="59802"/>
                    </a:cubicBezTo>
                    <a:cubicBezTo>
                      <a:pt x="24734" y="58757"/>
                      <a:pt x="22383" y="58234"/>
                      <a:pt x="19770" y="57451"/>
                    </a:cubicBezTo>
                    <a:cubicBezTo>
                      <a:pt x="17942" y="56928"/>
                      <a:pt x="16113" y="56406"/>
                      <a:pt x="14545" y="55099"/>
                    </a:cubicBezTo>
                    <a:cubicBezTo>
                      <a:pt x="12194" y="52748"/>
                      <a:pt x="15590" y="53271"/>
                      <a:pt x="17158" y="53009"/>
                    </a:cubicBezTo>
                    <a:cubicBezTo>
                      <a:pt x="15068" y="50658"/>
                      <a:pt x="11933" y="50136"/>
                      <a:pt x="9059" y="49090"/>
                    </a:cubicBezTo>
                    <a:cubicBezTo>
                      <a:pt x="5663" y="48046"/>
                      <a:pt x="3573" y="45433"/>
                      <a:pt x="2005" y="42559"/>
                    </a:cubicBezTo>
                    <a:cubicBezTo>
                      <a:pt x="960" y="40730"/>
                      <a:pt x="1744" y="41253"/>
                      <a:pt x="2528" y="39947"/>
                    </a:cubicBezTo>
                    <a:cubicBezTo>
                      <a:pt x="3573" y="38379"/>
                      <a:pt x="2005" y="37596"/>
                      <a:pt x="960" y="36550"/>
                    </a:cubicBezTo>
                    <a:cubicBezTo>
                      <a:pt x="176" y="35767"/>
                      <a:pt x="-608" y="34460"/>
                      <a:pt x="699" y="33677"/>
                    </a:cubicBezTo>
                    <a:cubicBezTo>
                      <a:pt x="1744" y="33154"/>
                      <a:pt x="3573" y="33677"/>
                      <a:pt x="4879" y="33154"/>
                    </a:cubicBezTo>
                    <a:cubicBezTo>
                      <a:pt x="5401" y="30019"/>
                      <a:pt x="6446" y="26623"/>
                      <a:pt x="3311" y="24794"/>
                    </a:cubicBezTo>
                    <a:cubicBezTo>
                      <a:pt x="2528" y="24271"/>
                      <a:pt x="2005" y="23749"/>
                      <a:pt x="1482" y="23227"/>
                    </a:cubicBezTo>
                    <a:cubicBezTo>
                      <a:pt x="1482" y="23227"/>
                      <a:pt x="13761" y="3632"/>
                      <a:pt x="17942" y="3371"/>
                    </a:cubicBezTo>
                    <a:cubicBezTo>
                      <a:pt x="22122" y="3110"/>
                      <a:pt x="27869" y="3110"/>
                      <a:pt x="31266" y="1804"/>
                    </a:cubicBezTo>
                    <a:cubicBezTo>
                      <a:pt x="34923" y="497"/>
                      <a:pt x="44590" y="-2376"/>
                      <a:pt x="45896" y="3894"/>
                    </a:cubicBezTo>
                    <a:cubicBezTo>
                      <a:pt x="46941" y="10164"/>
                      <a:pt x="47202" y="10947"/>
                      <a:pt x="50860" y="14605"/>
                    </a:cubicBezTo>
                    <a:cubicBezTo>
                      <a:pt x="52427" y="16172"/>
                      <a:pt x="54517" y="17479"/>
                      <a:pt x="55824" y="19046"/>
                    </a:cubicBezTo>
                    <a:cubicBezTo>
                      <a:pt x="57130" y="20352"/>
                      <a:pt x="57391" y="22181"/>
                      <a:pt x="57652" y="24010"/>
                    </a:cubicBezTo>
                    <a:cubicBezTo>
                      <a:pt x="57652" y="25055"/>
                      <a:pt x="57652" y="26100"/>
                      <a:pt x="57652" y="27145"/>
                    </a:cubicBezTo>
                    <a:cubicBezTo>
                      <a:pt x="57652" y="27668"/>
                      <a:pt x="57913" y="28452"/>
                      <a:pt x="58175" y="28974"/>
                    </a:cubicBezTo>
                    <a:cubicBezTo>
                      <a:pt x="58436" y="30019"/>
                      <a:pt x="58175" y="31064"/>
                      <a:pt x="57913" y="32109"/>
                    </a:cubicBezTo>
                    <a:cubicBezTo>
                      <a:pt x="57652" y="33415"/>
                      <a:pt x="57130" y="34460"/>
                      <a:pt x="57130" y="35767"/>
                    </a:cubicBezTo>
                    <a:cubicBezTo>
                      <a:pt x="57130" y="36289"/>
                      <a:pt x="57130" y="36550"/>
                      <a:pt x="57391" y="36812"/>
                    </a:cubicBezTo>
                    <a:cubicBezTo>
                      <a:pt x="57652" y="37073"/>
                      <a:pt x="57652" y="37334"/>
                      <a:pt x="57913" y="37596"/>
                    </a:cubicBezTo>
                    <a:cubicBezTo>
                      <a:pt x="57913" y="37857"/>
                      <a:pt x="58175" y="38118"/>
                      <a:pt x="58436" y="38379"/>
                    </a:cubicBezTo>
                    <a:cubicBezTo>
                      <a:pt x="58697" y="39163"/>
                      <a:pt x="58697" y="39424"/>
                      <a:pt x="58959" y="3968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79B8EF9-0335-E4FB-1D76-3C86FB263E65}"/>
                  </a:ext>
                </a:extLst>
              </p:cNvPr>
              <p:cNvSpPr/>
              <p:nvPr/>
            </p:nvSpPr>
            <p:spPr>
              <a:xfrm>
                <a:off x="4610926" y="3892416"/>
                <a:ext cx="89975" cy="90674"/>
              </a:xfrm>
              <a:custGeom>
                <a:avLst/>
                <a:gdLst>
                  <a:gd name="connsiteX0" fmla="*/ 89872 w 89975"/>
                  <a:gd name="connsiteY0" fmla="*/ 62982 h 90674"/>
                  <a:gd name="connsiteX1" fmla="*/ 85692 w 89975"/>
                  <a:gd name="connsiteY1" fmla="*/ 90675 h 90674"/>
                  <a:gd name="connsiteX2" fmla="*/ 84908 w 89975"/>
                  <a:gd name="connsiteY2" fmla="*/ 90675 h 90674"/>
                  <a:gd name="connsiteX3" fmla="*/ 81773 w 89975"/>
                  <a:gd name="connsiteY3" fmla="*/ 89368 h 90674"/>
                  <a:gd name="connsiteX4" fmla="*/ 77070 w 89975"/>
                  <a:gd name="connsiteY4" fmla="*/ 88323 h 90674"/>
                  <a:gd name="connsiteX5" fmla="*/ 77070 w 89975"/>
                  <a:gd name="connsiteY5" fmla="*/ 88323 h 90674"/>
                  <a:gd name="connsiteX6" fmla="*/ 77070 w 89975"/>
                  <a:gd name="connsiteY6" fmla="*/ 88323 h 90674"/>
                  <a:gd name="connsiteX7" fmla="*/ 69233 w 89975"/>
                  <a:gd name="connsiteY7" fmla="*/ 84666 h 90674"/>
                  <a:gd name="connsiteX8" fmla="*/ 63746 w 89975"/>
                  <a:gd name="connsiteY8" fmla="*/ 81270 h 90674"/>
                  <a:gd name="connsiteX9" fmla="*/ 58782 w 89975"/>
                  <a:gd name="connsiteY9" fmla="*/ 78918 h 90674"/>
                  <a:gd name="connsiteX10" fmla="*/ 48071 w 89975"/>
                  <a:gd name="connsiteY10" fmla="*/ 72387 h 90674"/>
                  <a:gd name="connsiteX11" fmla="*/ 42062 w 89975"/>
                  <a:gd name="connsiteY11" fmla="*/ 67684 h 90674"/>
                  <a:gd name="connsiteX12" fmla="*/ 37882 w 89975"/>
                  <a:gd name="connsiteY12" fmla="*/ 62198 h 90674"/>
                  <a:gd name="connsiteX13" fmla="*/ 17243 w 89975"/>
                  <a:gd name="connsiteY13" fmla="*/ 47829 h 90674"/>
                  <a:gd name="connsiteX14" fmla="*/ 8099 w 89975"/>
                  <a:gd name="connsiteY14" fmla="*/ 41036 h 90674"/>
                  <a:gd name="connsiteX15" fmla="*/ 5748 w 89975"/>
                  <a:gd name="connsiteY15" fmla="*/ 39730 h 90674"/>
                  <a:gd name="connsiteX16" fmla="*/ 3396 w 89975"/>
                  <a:gd name="connsiteY16" fmla="*/ 37901 h 90674"/>
                  <a:gd name="connsiteX17" fmla="*/ 0 w 89975"/>
                  <a:gd name="connsiteY17" fmla="*/ 35028 h 90674"/>
                  <a:gd name="connsiteX18" fmla="*/ 11495 w 89975"/>
                  <a:gd name="connsiteY18" fmla="*/ 24839 h 90674"/>
                  <a:gd name="connsiteX19" fmla="*/ 22207 w 89975"/>
                  <a:gd name="connsiteY19" fmla="*/ 8902 h 90674"/>
                  <a:gd name="connsiteX20" fmla="*/ 22207 w 89975"/>
                  <a:gd name="connsiteY20" fmla="*/ 7596 h 90674"/>
                  <a:gd name="connsiteX21" fmla="*/ 23774 w 89975"/>
                  <a:gd name="connsiteY21" fmla="*/ 9163 h 90674"/>
                  <a:gd name="connsiteX22" fmla="*/ 24297 w 89975"/>
                  <a:gd name="connsiteY22" fmla="*/ 10209 h 90674"/>
                  <a:gd name="connsiteX23" fmla="*/ 25603 w 89975"/>
                  <a:gd name="connsiteY23" fmla="*/ 9686 h 90674"/>
                  <a:gd name="connsiteX24" fmla="*/ 26387 w 89975"/>
                  <a:gd name="connsiteY24" fmla="*/ 7334 h 90674"/>
                  <a:gd name="connsiteX25" fmla="*/ 33180 w 89975"/>
                  <a:gd name="connsiteY25" fmla="*/ 20 h 90674"/>
                  <a:gd name="connsiteX26" fmla="*/ 45197 w 89975"/>
                  <a:gd name="connsiteY26" fmla="*/ 6028 h 90674"/>
                  <a:gd name="connsiteX27" fmla="*/ 47287 w 89975"/>
                  <a:gd name="connsiteY27" fmla="*/ 18307 h 90674"/>
                  <a:gd name="connsiteX28" fmla="*/ 45197 w 89975"/>
                  <a:gd name="connsiteY28" fmla="*/ 25100 h 90674"/>
                  <a:gd name="connsiteX29" fmla="*/ 55647 w 89975"/>
                  <a:gd name="connsiteY29" fmla="*/ 28758 h 90674"/>
                  <a:gd name="connsiteX30" fmla="*/ 69233 w 89975"/>
                  <a:gd name="connsiteY30" fmla="*/ 22749 h 90674"/>
                  <a:gd name="connsiteX31" fmla="*/ 68449 w 89975"/>
                  <a:gd name="connsiteY31" fmla="*/ 28235 h 90674"/>
                  <a:gd name="connsiteX32" fmla="*/ 69233 w 89975"/>
                  <a:gd name="connsiteY32" fmla="*/ 38424 h 90674"/>
                  <a:gd name="connsiteX33" fmla="*/ 66359 w 89975"/>
                  <a:gd name="connsiteY33" fmla="*/ 46784 h 90674"/>
                  <a:gd name="connsiteX34" fmla="*/ 89872 w 89975"/>
                  <a:gd name="connsiteY34" fmla="*/ 62982 h 90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89975" h="90674">
                    <a:moveTo>
                      <a:pt x="89872" y="62982"/>
                    </a:moveTo>
                    <a:cubicBezTo>
                      <a:pt x="88043" y="74738"/>
                      <a:pt x="85692" y="89891"/>
                      <a:pt x="85692" y="90675"/>
                    </a:cubicBezTo>
                    <a:cubicBezTo>
                      <a:pt x="85430" y="90675"/>
                      <a:pt x="85169" y="90675"/>
                      <a:pt x="84908" y="90675"/>
                    </a:cubicBezTo>
                    <a:cubicBezTo>
                      <a:pt x="83863" y="90413"/>
                      <a:pt x="82818" y="89891"/>
                      <a:pt x="81773" y="89368"/>
                    </a:cubicBezTo>
                    <a:cubicBezTo>
                      <a:pt x="80205" y="88585"/>
                      <a:pt x="78899" y="88323"/>
                      <a:pt x="77070" y="88323"/>
                    </a:cubicBezTo>
                    <a:cubicBezTo>
                      <a:pt x="77070" y="88323"/>
                      <a:pt x="77070" y="88323"/>
                      <a:pt x="77070" y="88323"/>
                    </a:cubicBezTo>
                    <a:lnTo>
                      <a:pt x="77070" y="88323"/>
                    </a:lnTo>
                    <a:cubicBezTo>
                      <a:pt x="74719" y="86756"/>
                      <a:pt x="71584" y="86233"/>
                      <a:pt x="69233" y="84666"/>
                    </a:cubicBezTo>
                    <a:cubicBezTo>
                      <a:pt x="67404" y="83621"/>
                      <a:pt x="65575" y="82576"/>
                      <a:pt x="63746" y="81270"/>
                    </a:cubicBezTo>
                    <a:cubicBezTo>
                      <a:pt x="62179" y="80224"/>
                      <a:pt x="60350" y="79441"/>
                      <a:pt x="58782" y="78918"/>
                    </a:cubicBezTo>
                    <a:cubicBezTo>
                      <a:pt x="54602" y="77873"/>
                      <a:pt x="51467" y="74999"/>
                      <a:pt x="48071" y="72387"/>
                    </a:cubicBezTo>
                    <a:cubicBezTo>
                      <a:pt x="45981" y="70819"/>
                      <a:pt x="43630" y="69513"/>
                      <a:pt x="42062" y="67684"/>
                    </a:cubicBezTo>
                    <a:cubicBezTo>
                      <a:pt x="40494" y="65855"/>
                      <a:pt x="39450" y="63504"/>
                      <a:pt x="37882" y="62198"/>
                    </a:cubicBezTo>
                    <a:cubicBezTo>
                      <a:pt x="31351" y="56712"/>
                      <a:pt x="23774" y="53054"/>
                      <a:pt x="17243" y="47829"/>
                    </a:cubicBezTo>
                    <a:cubicBezTo>
                      <a:pt x="14369" y="45478"/>
                      <a:pt x="11234" y="43388"/>
                      <a:pt x="8099" y="41036"/>
                    </a:cubicBezTo>
                    <a:cubicBezTo>
                      <a:pt x="7315" y="40514"/>
                      <a:pt x="6531" y="40253"/>
                      <a:pt x="5748" y="39730"/>
                    </a:cubicBezTo>
                    <a:cubicBezTo>
                      <a:pt x="4964" y="39208"/>
                      <a:pt x="4180" y="38424"/>
                      <a:pt x="3396" y="37901"/>
                    </a:cubicBezTo>
                    <a:cubicBezTo>
                      <a:pt x="2351" y="37118"/>
                      <a:pt x="1045" y="36072"/>
                      <a:pt x="0" y="35028"/>
                    </a:cubicBezTo>
                    <a:cubicBezTo>
                      <a:pt x="0" y="35028"/>
                      <a:pt x="7054" y="26406"/>
                      <a:pt x="11495" y="24839"/>
                    </a:cubicBezTo>
                    <a:cubicBezTo>
                      <a:pt x="15937" y="23271"/>
                      <a:pt x="21423" y="17523"/>
                      <a:pt x="22207" y="8902"/>
                    </a:cubicBezTo>
                    <a:lnTo>
                      <a:pt x="22207" y="7596"/>
                    </a:lnTo>
                    <a:cubicBezTo>
                      <a:pt x="22729" y="8118"/>
                      <a:pt x="23252" y="8380"/>
                      <a:pt x="23774" y="9163"/>
                    </a:cubicBezTo>
                    <a:cubicBezTo>
                      <a:pt x="24036" y="9686"/>
                      <a:pt x="24036" y="9947"/>
                      <a:pt x="24297" y="10209"/>
                    </a:cubicBezTo>
                    <a:cubicBezTo>
                      <a:pt x="24819" y="10470"/>
                      <a:pt x="25342" y="9947"/>
                      <a:pt x="25603" y="9686"/>
                    </a:cubicBezTo>
                    <a:cubicBezTo>
                      <a:pt x="26125" y="8902"/>
                      <a:pt x="26125" y="8118"/>
                      <a:pt x="26387" y="7334"/>
                    </a:cubicBezTo>
                    <a:cubicBezTo>
                      <a:pt x="27954" y="2109"/>
                      <a:pt x="27432" y="-242"/>
                      <a:pt x="33180" y="20"/>
                    </a:cubicBezTo>
                    <a:cubicBezTo>
                      <a:pt x="38927" y="281"/>
                      <a:pt x="44675" y="-1026"/>
                      <a:pt x="45197" y="6028"/>
                    </a:cubicBezTo>
                    <a:cubicBezTo>
                      <a:pt x="45720" y="13082"/>
                      <a:pt x="49116" y="15434"/>
                      <a:pt x="47287" y="18307"/>
                    </a:cubicBezTo>
                    <a:cubicBezTo>
                      <a:pt x="45458" y="21181"/>
                      <a:pt x="41278" y="25100"/>
                      <a:pt x="45197" y="25100"/>
                    </a:cubicBezTo>
                    <a:cubicBezTo>
                      <a:pt x="49377" y="25100"/>
                      <a:pt x="51206" y="33199"/>
                      <a:pt x="55647" y="28758"/>
                    </a:cubicBezTo>
                    <a:cubicBezTo>
                      <a:pt x="59827" y="24316"/>
                      <a:pt x="62963" y="14650"/>
                      <a:pt x="69233" y="22749"/>
                    </a:cubicBezTo>
                    <a:cubicBezTo>
                      <a:pt x="67143" y="24055"/>
                      <a:pt x="67404" y="25622"/>
                      <a:pt x="68449" y="28235"/>
                    </a:cubicBezTo>
                    <a:cubicBezTo>
                      <a:pt x="69755" y="31631"/>
                      <a:pt x="72107" y="36595"/>
                      <a:pt x="69233" y="38424"/>
                    </a:cubicBezTo>
                    <a:cubicBezTo>
                      <a:pt x="66359" y="40253"/>
                      <a:pt x="62963" y="45478"/>
                      <a:pt x="66359" y="46784"/>
                    </a:cubicBezTo>
                    <a:cubicBezTo>
                      <a:pt x="68710" y="47568"/>
                      <a:pt x="91701" y="50703"/>
                      <a:pt x="89872" y="6298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AAA79A2C-F836-1F9B-69D3-ABCFB5A4B9BB}"/>
                  </a:ext>
                </a:extLst>
              </p:cNvPr>
              <p:cNvSpPr/>
              <p:nvPr/>
            </p:nvSpPr>
            <p:spPr>
              <a:xfrm>
                <a:off x="4675604" y="3845146"/>
                <a:ext cx="131015" cy="137701"/>
              </a:xfrm>
              <a:custGeom>
                <a:avLst/>
                <a:gdLst>
                  <a:gd name="connsiteX0" fmla="*/ 129174 w 131015"/>
                  <a:gd name="connsiteY0" fmla="*/ 56955 h 137701"/>
                  <a:gd name="connsiteX1" fmla="*/ 115066 w 131015"/>
                  <a:gd name="connsiteY1" fmla="*/ 87000 h 137701"/>
                  <a:gd name="connsiteX2" fmla="*/ 123688 w 131015"/>
                  <a:gd name="connsiteY2" fmla="*/ 124620 h 137701"/>
                  <a:gd name="connsiteX3" fmla="*/ 120291 w 131015"/>
                  <a:gd name="connsiteY3" fmla="*/ 122008 h 137701"/>
                  <a:gd name="connsiteX4" fmla="*/ 116111 w 131015"/>
                  <a:gd name="connsiteY4" fmla="*/ 121224 h 137701"/>
                  <a:gd name="connsiteX5" fmla="*/ 112976 w 131015"/>
                  <a:gd name="connsiteY5" fmla="*/ 120179 h 137701"/>
                  <a:gd name="connsiteX6" fmla="*/ 104355 w 131015"/>
                  <a:gd name="connsiteY6" fmla="*/ 122269 h 137701"/>
                  <a:gd name="connsiteX7" fmla="*/ 101481 w 131015"/>
                  <a:gd name="connsiteY7" fmla="*/ 121224 h 137701"/>
                  <a:gd name="connsiteX8" fmla="*/ 99652 w 131015"/>
                  <a:gd name="connsiteY8" fmla="*/ 120701 h 137701"/>
                  <a:gd name="connsiteX9" fmla="*/ 98085 w 131015"/>
                  <a:gd name="connsiteY9" fmla="*/ 119395 h 137701"/>
                  <a:gd name="connsiteX10" fmla="*/ 89463 w 131015"/>
                  <a:gd name="connsiteY10" fmla="*/ 117305 h 137701"/>
                  <a:gd name="connsiteX11" fmla="*/ 78490 w 131015"/>
                  <a:gd name="connsiteY11" fmla="*/ 119917 h 137701"/>
                  <a:gd name="connsiteX12" fmla="*/ 68824 w 131015"/>
                  <a:gd name="connsiteY12" fmla="*/ 122008 h 137701"/>
                  <a:gd name="connsiteX13" fmla="*/ 63076 w 131015"/>
                  <a:gd name="connsiteY13" fmla="*/ 121224 h 137701"/>
                  <a:gd name="connsiteX14" fmla="*/ 57590 w 131015"/>
                  <a:gd name="connsiteY14" fmla="*/ 122530 h 137701"/>
                  <a:gd name="connsiteX15" fmla="*/ 50014 w 131015"/>
                  <a:gd name="connsiteY15" fmla="*/ 126188 h 137701"/>
                  <a:gd name="connsiteX16" fmla="*/ 40609 w 131015"/>
                  <a:gd name="connsiteY16" fmla="*/ 129061 h 137701"/>
                  <a:gd name="connsiteX17" fmla="*/ 31726 w 131015"/>
                  <a:gd name="connsiteY17" fmla="*/ 133764 h 137701"/>
                  <a:gd name="connsiteX18" fmla="*/ 21537 w 131015"/>
                  <a:gd name="connsiteY18" fmla="*/ 137683 h 137701"/>
                  <a:gd name="connsiteX19" fmla="*/ 25717 w 131015"/>
                  <a:gd name="connsiteY19" fmla="*/ 109990 h 137701"/>
                  <a:gd name="connsiteX20" fmla="*/ 1420 w 131015"/>
                  <a:gd name="connsiteY20" fmla="*/ 93270 h 137701"/>
                  <a:gd name="connsiteX21" fmla="*/ 4294 w 131015"/>
                  <a:gd name="connsiteY21" fmla="*/ 84910 h 137701"/>
                  <a:gd name="connsiteX22" fmla="*/ 3510 w 131015"/>
                  <a:gd name="connsiteY22" fmla="*/ 74721 h 137701"/>
                  <a:gd name="connsiteX23" fmla="*/ 4294 w 131015"/>
                  <a:gd name="connsiteY23" fmla="*/ 69234 h 137701"/>
                  <a:gd name="connsiteX24" fmla="*/ 5600 w 131015"/>
                  <a:gd name="connsiteY24" fmla="*/ 68451 h 137701"/>
                  <a:gd name="connsiteX25" fmla="*/ 12132 w 131015"/>
                  <a:gd name="connsiteY25" fmla="*/ 59307 h 137701"/>
                  <a:gd name="connsiteX26" fmla="*/ 5862 w 131015"/>
                  <a:gd name="connsiteY26" fmla="*/ 50163 h 137701"/>
                  <a:gd name="connsiteX27" fmla="*/ 18402 w 131015"/>
                  <a:gd name="connsiteY27" fmla="*/ 48856 h 137701"/>
                  <a:gd name="connsiteX28" fmla="*/ 13438 w 131015"/>
                  <a:gd name="connsiteY28" fmla="*/ 41280 h 137701"/>
                  <a:gd name="connsiteX29" fmla="*/ 17879 w 131015"/>
                  <a:gd name="connsiteY29" fmla="*/ 35533 h 137701"/>
                  <a:gd name="connsiteX30" fmla="*/ 10303 w 131015"/>
                  <a:gd name="connsiteY30" fmla="*/ 26389 h 137701"/>
                  <a:gd name="connsiteX31" fmla="*/ 8736 w 131015"/>
                  <a:gd name="connsiteY31" fmla="*/ 17767 h 137701"/>
                  <a:gd name="connsiteX32" fmla="*/ 11609 w 131015"/>
                  <a:gd name="connsiteY32" fmla="*/ 10191 h 137701"/>
                  <a:gd name="connsiteX33" fmla="*/ 17879 w 131015"/>
                  <a:gd name="connsiteY33" fmla="*/ 6272 h 137701"/>
                  <a:gd name="connsiteX34" fmla="*/ 30420 w 131015"/>
                  <a:gd name="connsiteY34" fmla="*/ 11759 h 137701"/>
                  <a:gd name="connsiteX35" fmla="*/ 37735 w 131015"/>
                  <a:gd name="connsiteY35" fmla="*/ 8362 h 137701"/>
                  <a:gd name="connsiteX36" fmla="*/ 40609 w 131015"/>
                  <a:gd name="connsiteY36" fmla="*/ 2876 h 137701"/>
                  <a:gd name="connsiteX37" fmla="*/ 47401 w 131015"/>
                  <a:gd name="connsiteY37" fmla="*/ 263 h 137701"/>
                  <a:gd name="connsiteX38" fmla="*/ 50536 w 131015"/>
                  <a:gd name="connsiteY38" fmla="*/ 9146 h 137701"/>
                  <a:gd name="connsiteX39" fmla="*/ 58635 w 131015"/>
                  <a:gd name="connsiteY39" fmla="*/ 6272 h 137701"/>
                  <a:gd name="connsiteX40" fmla="*/ 65950 w 131015"/>
                  <a:gd name="connsiteY40" fmla="*/ 6272 h 137701"/>
                  <a:gd name="connsiteX41" fmla="*/ 70392 w 131015"/>
                  <a:gd name="connsiteY41" fmla="*/ 7056 h 137701"/>
                  <a:gd name="connsiteX42" fmla="*/ 76139 w 131015"/>
                  <a:gd name="connsiteY42" fmla="*/ 15416 h 137701"/>
                  <a:gd name="connsiteX43" fmla="*/ 83193 w 131015"/>
                  <a:gd name="connsiteY43" fmla="*/ 20641 h 137701"/>
                  <a:gd name="connsiteX44" fmla="*/ 100175 w 131015"/>
                  <a:gd name="connsiteY44" fmla="*/ 17245 h 137701"/>
                  <a:gd name="connsiteX45" fmla="*/ 123949 w 131015"/>
                  <a:gd name="connsiteY45" fmla="*/ 26650 h 137701"/>
                  <a:gd name="connsiteX46" fmla="*/ 124471 w 131015"/>
                  <a:gd name="connsiteY46" fmla="*/ 27172 h 137701"/>
                  <a:gd name="connsiteX47" fmla="*/ 127084 w 131015"/>
                  <a:gd name="connsiteY47" fmla="*/ 39713 h 137701"/>
                  <a:gd name="connsiteX48" fmla="*/ 129174 w 131015"/>
                  <a:gd name="connsiteY48" fmla="*/ 56955 h 13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31015" h="137701">
                    <a:moveTo>
                      <a:pt x="129174" y="56955"/>
                    </a:moveTo>
                    <a:cubicBezTo>
                      <a:pt x="124994" y="62442"/>
                      <a:pt x="112976" y="76811"/>
                      <a:pt x="115066" y="87000"/>
                    </a:cubicBezTo>
                    <a:cubicBezTo>
                      <a:pt x="116895" y="97188"/>
                      <a:pt x="126039" y="117305"/>
                      <a:pt x="123688" y="124620"/>
                    </a:cubicBezTo>
                    <a:cubicBezTo>
                      <a:pt x="122643" y="123836"/>
                      <a:pt x="121597" y="122792"/>
                      <a:pt x="120291" y="122008"/>
                    </a:cubicBezTo>
                    <a:cubicBezTo>
                      <a:pt x="118724" y="121224"/>
                      <a:pt x="117679" y="120963"/>
                      <a:pt x="116111" y="121224"/>
                    </a:cubicBezTo>
                    <a:cubicBezTo>
                      <a:pt x="114544" y="121746"/>
                      <a:pt x="114282" y="120963"/>
                      <a:pt x="112976" y="120179"/>
                    </a:cubicBezTo>
                    <a:cubicBezTo>
                      <a:pt x="109841" y="118089"/>
                      <a:pt x="107228" y="121746"/>
                      <a:pt x="104355" y="122269"/>
                    </a:cubicBezTo>
                    <a:cubicBezTo>
                      <a:pt x="102787" y="122530"/>
                      <a:pt x="102526" y="121746"/>
                      <a:pt x="101481" y="121224"/>
                    </a:cubicBezTo>
                    <a:cubicBezTo>
                      <a:pt x="100958" y="120963"/>
                      <a:pt x="100436" y="120963"/>
                      <a:pt x="99652" y="120701"/>
                    </a:cubicBezTo>
                    <a:cubicBezTo>
                      <a:pt x="98868" y="120440"/>
                      <a:pt x="98868" y="119917"/>
                      <a:pt x="98085" y="119395"/>
                    </a:cubicBezTo>
                    <a:cubicBezTo>
                      <a:pt x="95994" y="117566"/>
                      <a:pt x="92076" y="117044"/>
                      <a:pt x="89463" y="117305"/>
                    </a:cubicBezTo>
                    <a:cubicBezTo>
                      <a:pt x="85806" y="117566"/>
                      <a:pt x="82148" y="119395"/>
                      <a:pt x="78490" y="119917"/>
                    </a:cubicBezTo>
                    <a:cubicBezTo>
                      <a:pt x="75094" y="120179"/>
                      <a:pt x="72220" y="122008"/>
                      <a:pt x="68824" y="122008"/>
                    </a:cubicBezTo>
                    <a:cubicBezTo>
                      <a:pt x="66734" y="122008"/>
                      <a:pt x="64905" y="121224"/>
                      <a:pt x="63076" y="121224"/>
                    </a:cubicBezTo>
                    <a:cubicBezTo>
                      <a:pt x="61248" y="121224"/>
                      <a:pt x="59419" y="122008"/>
                      <a:pt x="57590" y="122530"/>
                    </a:cubicBezTo>
                    <a:cubicBezTo>
                      <a:pt x="54978" y="123053"/>
                      <a:pt x="52626" y="125404"/>
                      <a:pt x="50014" y="126188"/>
                    </a:cubicBezTo>
                    <a:cubicBezTo>
                      <a:pt x="46879" y="127233"/>
                      <a:pt x="43482" y="127755"/>
                      <a:pt x="40609" y="129061"/>
                    </a:cubicBezTo>
                    <a:cubicBezTo>
                      <a:pt x="37474" y="130629"/>
                      <a:pt x="34600" y="131935"/>
                      <a:pt x="31726" y="133764"/>
                    </a:cubicBezTo>
                    <a:cubicBezTo>
                      <a:pt x="28852" y="135332"/>
                      <a:pt x="24672" y="137944"/>
                      <a:pt x="21537" y="137683"/>
                    </a:cubicBezTo>
                    <a:cubicBezTo>
                      <a:pt x="21537" y="136899"/>
                      <a:pt x="23888" y="122008"/>
                      <a:pt x="25717" y="109990"/>
                    </a:cubicBezTo>
                    <a:cubicBezTo>
                      <a:pt x="27546" y="97711"/>
                      <a:pt x="4555" y="94837"/>
                      <a:pt x="1420" y="93270"/>
                    </a:cubicBezTo>
                    <a:cubicBezTo>
                      <a:pt x="-1976" y="91702"/>
                      <a:pt x="1420" y="86738"/>
                      <a:pt x="4294" y="84910"/>
                    </a:cubicBezTo>
                    <a:cubicBezTo>
                      <a:pt x="7168" y="83081"/>
                      <a:pt x="4817" y="78117"/>
                      <a:pt x="3510" y="74721"/>
                    </a:cubicBezTo>
                    <a:cubicBezTo>
                      <a:pt x="2465" y="71847"/>
                      <a:pt x="1943" y="70541"/>
                      <a:pt x="4294" y="69234"/>
                    </a:cubicBezTo>
                    <a:cubicBezTo>
                      <a:pt x="4817" y="68973"/>
                      <a:pt x="5078" y="68712"/>
                      <a:pt x="5600" y="68451"/>
                    </a:cubicBezTo>
                    <a:cubicBezTo>
                      <a:pt x="9258" y="66883"/>
                      <a:pt x="10564" y="62703"/>
                      <a:pt x="12132" y="59307"/>
                    </a:cubicBezTo>
                    <a:cubicBezTo>
                      <a:pt x="13438" y="55910"/>
                      <a:pt x="6384" y="53036"/>
                      <a:pt x="5862" y="50163"/>
                    </a:cubicBezTo>
                    <a:cubicBezTo>
                      <a:pt x="5339" y="47289"/>
                      <a:pt x="12916" y="48856"/>
                      <a:pt x="18402" y="48856"/>
                    </a:cubicBezTo>
                    <a:cubicBezTo>
                      <a:pt x="23888" y="49118"/>
                      <a:pt x="15789" y="43109"/>
                      <a:pt x="13438" y="41280"/>
                    </a:cubicBezTo>
                    <a:cubicBezTo>
                      <a:pt x="11087" y="39451"/>
                      <a:pt x="15789" y="39190"/>
                      <a:pt x="17879" y="35533"/>
                    </a:cubicBezTo>
                    <a:cubicBezTo>
                      <a:pt x="19969" y="31875"/>
                      <a:pt x="12916" y="27434"/>
                      <a:pt x="10303" y="26389"/>
                    </a:cubicBezTo>
                    <a:cubicBezTo>
                      <a:pt x="7690" y="25344"/>
                      <a:pt x="8997" y="22731"/>
                      <a:pt x="8736" y="17767"/>
                    </a:cubicBezTo>
                    <a:cubicBezTo>
                      <a:pt x="8474" y="12803"/>
                      <a:pt x="11609" y="10191"/>
                      <a:pt x="11609" y="10191"/>
                    </a:cubicBezTo>
                    <a:cubicBezTo>
                      <a:pt x="13177" y="10975"/>
                      <a:pt x="14222" y="8623"/>
                      <a:pt x="17879" y="6272"/>
                    </a:cubicBezTo>
                    <a:cubicBezTo>
                      <a:pt x="22059" y="3398"/>
                      <a:pt x="27807" y="9668"/>
                      <a:pt x="30420" y="11759"/>
                    </a:cubicBezTo>
                    <a:cubicBezTo>
                      <a:pt x="33032" y="13848"/>
                      <a:pt x="35122" y="8362"/>
                      <a:pt x="37735" y="8362"/>
                    </a:cubicBezTo>
                    <a:cubicBezTo>
                      <a:pt x="40347" y="8362"/>
                      <a:pt x="40086" y="6011"/>
                      <a:pt x="40609" y="2876"/>
                    </a:cubicBezTo>
                    <a:cubicBezTo>
                      <a:pt x="41131" y="-259"/>
                      <a:pt x="43482" y="1831"/>
                      <a:pt x="47401" y="263"/>
                    </a:cubicBezTo>
                    <a:cubicBezTo>
                      <a:pt x="51320" y="-1304"/>
                      <a:pt x="50536" y="4443"/>
                      <a:pt x="50536" y="9146"/>
                    </a:cubicBezTo>
                    <a:cubicBezTo>
                      <a:pt x="50536" y="13848"/>
                      <a:pt x="57068" y="8884"/>
                      <a:pt x="58635" y="6272"/>
                    </a:cubicBezTo>
                    <a:cubicBezTo>
                      <a:pt x="59680" y="4182"/>
                      <a:pt x="62293" y="5488"/>
                      <a:pt x="65950" y="6272"/>
                    </a:cubicBezTo>
                    <a:cubicBezTo>
                      <a:pt x="67256" y="6795"/>
                      <a:pt x="68824" y="7056"/>
                      <a:pt x="70392" y="7056"/>
                    </a:cubicBezTo>
                    <a:cubicBezTo>
                      <a:pt x="75878" y="7317"/>
                      <a:pt x="75617" y="11497"/>
                      <a:pt x="76139" y="15416"/>
                    </a:cubicBezTo>
                    <a:cubicBezTo>
                      <a:pt x="76662" y="19335"/>
                      <a:pt x="78229" y="17506"/>
                      <a:pt x="83193" y="20641"/>
                    </a:cubicBezTo>
                    <a:cubicBezTo>
                      <a:pt x="88157" y="23515"/>
                      <a:pt x="89986" y="22209"/>
                      <a:pt x="100175" y="17245"/>
                    </a:cubicBezTo>
                    <a:cubicBezTo>
                      <a:pt x="110363" y="12542"/>
                      <a:pt x="118463" y="20641"/>
                      <a:pt x="123949" y="26650"/>
                    </a:cubicBezTo>
                    <a:cubicBezTo>
                      <a:pt x="124210" y="26911"/>
                      <a:pt x="124210" y="26911"/>
                      <a:pt x="124471" y="27172"/>
                    </a:cubicBezTo>
                    <a:cubicBezTo>
                      <a:pt x="124471" y="27172"/>
                      <a:pt x="124210" y="34226"/>
                      <a:pt x="127084" y="39713"/>
                    </a:cubicBezTo>
                    <a:cubicBezTo>
                      <a:pt x="129435" y="44938"/>
                      <a:pt x="133354" y="51469"/>
                      <a:pt x="129174" y="5695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D3836654-7E3C-F097-A415-CCFA645C069F}"/>
                  </a:ext>
                </a:extLst>
              </p:cNvPr>
              <p:cNvSpPr/>
              <p:nvPr/>
            </p:nvSpPr>
            <p:spPr>
              <a:xfrm>
                <a:off x="4790428" y="3836266"/>
                <a:ext cx="95338" cy="138485"/>
              </a:xfrm>
              <a:custGeom>
                <a:avLst/>
                <a:gdLst>
                  <a:gd name="connsiteX0" fmla="*/ 95339 w 95338"/>
                  <a:gd name="connsiteY0" fmla="*/ 110510 h 138485"/>
                  <a:gd name="connsiteX1" fmla="*/ 91681 w 95338"/>
                  <a:gd name="connsiteY1" fmla="*/ 115213 h 138485"/>
                  <a:gd name="connsiteX2" fmla="*/ 84105 w 95338"/>
                  <a:gd name="connsiteY2" fmla="*/ 114952 h 138485"/>
                  <a:gd name="connsiteX3" fmla="*/ 79925 w 95338"/>
                  <a:gd name="connsiteY3" fmla="*/ 113907 h 138485"/>
                  <a:gd name="connsiteX4" fmla="*/ 78096 w 95338"/>
                  <a:gd name="connsiteY4" fmla="*/ 116258 h 138485"/>
                  <a:gd name="connsiteX5" fmla="*/ 62159 w 95338"/>
                  <a:gd name="connsiteY5" fmla="*/ 121222 h 138485"/>
                  <a:gd name="connsiteX6" fmla="*/ 62421 w 95338"/>
                  <a:gd name="connsiteY6" fmla="*/ 121483 h 138485"/>
                  <a:gd name="connsiteX7" fmla="*/ 61637 w 95338"/>
                  <a:gd name="connsiteY7" fmla="*/ 122006 h 138485"/>
                  <a:gd name="connsiteX8" fmla="*/ 58502 w 95338"/>
                  <a:gd name="connsiteY8" fmla="*/ 124357 h 138485"/>
                  <a:gd name="connsiteX9" fmla="*/ 50926 w 95338"/>
                  <a:gd name="connsiteY9" fmla="*/ 128537 h 138485"/>
                  <a:gd name="connsiteX10" fmla="*/ 32899 w 95338"/>
                  <a:gd name="connsiteY10" fmla="*/ 134546 h 138485"/>
                  <a:gd name="connsiteX11" fmla="*/ 29502 w 95338"/>
                  <a:gd name="connsiteY11" fmla="*/ 135068 h 138485"/>
                  <a:gd name="connsiteX12" fmla="*/ 26368 w 95338"/>
                  <a:gd name="connsiteY12" fmla="*/ 137420 h 138485"/>
                  <a:gd name="connsiteX13" fmla="*/ 18791 w 95338"/>
                  <a:gd name="connsiteY13" fmla="*/ 138465 h 138485"/>
                  <a:gd name="connsiteX14" fmla="*/ 11737 w 95338"/>
                  <a:gd name="connsiteY14" fmla="*/ 136375 h 138485"/>
                  <a:gd name="connsiteX15" fmla="*/ 8864 w 95338"/>
                  <a:gd name="connsiteY15" fmla="*/ 133240 h 138485"/>
                  <a:gd name="connsiteX16" fmla="*/ 242 w 95338"/>
                  <a:gd name="connsiteY16" fmla="*/ 95619 h 138485"/>
                  <a:gd name="connsiteX17" fmla="*/ 14350 w 95338"/>
                  <a:gd name="connsiteY17" fmla="*/ 65575 h 138485"/>
                  <a:gd name="connsiteX18" fmla="*/ 11737 w 95338"/>
                  <a:gd name="connsiteY18" fmla="*/ 48332 h 138485"/>
                  <a:gd name="connsiteX19" fmla="*/ 9125 w 95338"/>
                  <a:gd name="connsiteY19" fmla="*/ 35792 h 138485"/>
                  <a:gd name="connsiteX20" fmla="*/ 7035 w 95338"/>
                  <a:gd name="connsiteY20" fmla="*/ 5486 h 138485"/>
                  <a:gd name="connsiteX21" fmla="*/ 32638 w 95338"/>
                  <a:gd name="connsiteY21" fmla="*/ 522 h 138485"/>
                  <a:gd name="connsiteX22" fmla="*/ 58240 w 95338"/>
                  <a:gd name="connsiteY22" fmla="*/ 3135 h 138485"/>
                  <a:gd name="connsiteX23" fmla="*/ 69736 w 95338"/>
                  <a:gd name="connsiteY23" fmla="*/ 0 h 138485"/>
                  <a:gd name="connsiteX24" fmla="*/ 69736 w 95338"/>
                  <a:gd name="connsiteY24" fmla="*/ 10450 h 138485"/>
                  <a:gd name="connsiteX25" fmla="*/ 78357 w 95338"/>
                  <a:gd name="connsiteY25" fmla="*/ 24558 h 138485"/>
                  <a:gd name="connsiteX26" fmla="*/ 76267 w 95338"/>
                  <a:gd name="connsiteY26" fmla="*/ 38665 h 138485"/>
                  <a:gd name="connsiteX27" fmla="*/ 80970 w 95338"/>
                  <a:gd name="connsiteY27" fmla="*/ 51728 h 138485"/>
                  <a:gd name="connsiteX28" fmla="*/ 83060 w 95338"/>
                  <a:gd name="connsiteY28" fmla="*/ 66620 h 138485"/>
                  <a:gd name="connsiteX29" fmla="*/ 81231 w 95338"/>
                  <a:gd name="connsiteY29" fmla="*/ 77854 h 138485"/>
                  <a:gd name="connsiteX30" fmla="*/ 82276 w 95338"/>
                  <a:gd name="connsiteY30" fmla="*/ 86475 h 138485"/>
                  <a:gd name="connsiteX31" fmla="*/ 81492 w 95338"/>
                  <a:gd name="connsiteY31" fmla="*/ 93529 h 138485"/>
                  <a:gd name="connsiteX32" fmla="*/ 95339 w 95338"/>
                  <a:gd name="connsiteY32" fmla="*/ 110510 h 138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95338" h="138485">
                    <a:moveTo>
                      <a:pt x="95339" y="110510"/>
                    </a:moveTo>
                    <a:cubicBezTo>
                      <a:pt x="94033" y="112078"/>
                      <a:pt x="93249" y="113907"/>
                      <a:pt x="91681" y="115213"/>
                    </a:cubicBezTo>
                    <a:cubicBezTo>
                      <a:pt x="89330" y="117042"/>
                      <a:pt x="86456" y="116258"/>
                      <a:pt x="84105" y="114952"/>
                    </a:cubicBezTo>
                    <a:cubicBezTo>
                      <a:pt x="82798" y="114168"/>
                      <a:pt x="81231" y="112600"/>
                      <a:pt x="79925" y="113907"/>
                    </a:cubicBezTo>
                    <a:cubicBezTo>
                      <a:pt x="79141" y="114691"/>
                      <a:pt x="78880" y="115735"/>
                      <a:pt x="78096" y="116258"/>
                    </a:cubicBezTo>
                    <a:cubicBezTo>
                      <a:pt x="73393" y="120177"/>
                      <a:pt x="66601" y="117042"/>
                      <a:pt x="62159" y="121222"/>
                    </a:cubicBezTo>
                    <a:cubicBezTo>
                      <a:pt x="62159" y="121222"/>
                      <a:pt x="62682" y="121483"/>
                      <a:pt x="62421" y="121483"/>
                    </a:cubicBezTo>
                    <a:cubicBezTo>
                      <a:pt x="62159" y="121744"/>
                      <a:pt x="61898" y="122006"/>
                      <a:pt x="61637" y="122006"/>
                    </a:cubicBezTo>
                    <a:cubicBezTo>
                      <a:pt x="60592" y="122789"/>
                      <a:pt x="59547" y="123573"/>
                      <a:pt x="58502" y="124357"/>
                    </a:cubicBezTo>
                    <a:cubicBezTo>
                      <a:pt x="56151" y="126186"/>
                      <a:pt x="53538" y="126969"/>
                      <a:pt x="50926" y="128537"/>
                    </a:cubicBezTo>
                    <a:cubicBezTo>
                      <a:pt x="45439" y="131411"/>
                      <a:pt x="39169" y="134546"/>
                      <a:pt x="32899" y="134546"/>
                    </a:cubicBezTo>
                    <a:cubicBezTo>
                      <a:pt x="31854" y="134546"/>
                      <a:pt x="30548" y="134546"/>
                      <a:pt x="29502" y="135068"/>
                    </a:cubicBezTo>
                    <a:cubicBezTo>
                      <a:pt x="28458" y="135591"/>
                      <a:pt x="27413" y="136897"/>
                      <a:pt x="26368" y="137420"/>
                    </a:cubicBezTo>
                    <a:cubicBezTo>
                      <a:pt x="24277" y="138726"/>
                      <a:pt x="21404" y="138465"/>
                      <a:pt x="18791" y="138465"/>
                    </a:cubicBezTo>
                    <a:cubicBezTo>
                      <a:pt x="16440" y="138465"/>
                      <a:pt x="13566" y="137942"/>
                      <a:pt x="11737" y="136375"/>
                    </a:cubicBezTo>
                    <a:cubicBezTo>
                      <a:pt x="10692" y="135591"/>
                      <a:pt x="9908" y="134285"/>
                      <a:pt x="8864" y="133240"/>
                    </a:cubicBezTo>
                    <a:cubicBezTo>
                      <a:pt x="11476" y="125924"/>
                      <a:pt x="2071" y="105808"/>
                      <a:pt x="242" y="95619"/>
                    </a:cubicBezTo>
                    <a:cubicBezTo>
                      <a:pt x="-1848" y="85430"/>
                      <a:pt x="10170" y="71061"/>
                      <a:pt x="14350" y="65575"/>
                    </a:cubicBezTo>
                    <a:cubicBezTo>
                      <a:pt x="18530" y="60088"/>
                      <a:pt x="14872" y="53557"/>
                      <a:pt x="11737" y="48332"/>
                    </a:cubicBezTo>
                    <a:cubicBezTo>
                      <a:pt x="8602" y="43107"/>
                      <a:pt x="9125" y="35792"/>
                      <a:pt x="9125" y="35792"/>
                    </a:cubicBezTo>
                    <a:cubicBezTo>
                      <a:pt x="13827" y="39710"/>
                      <a:pt x="8864" y="12279"/>
                      <a:pt x="7035" y="5486"/>
                    </a:cubicBezTo>
                    <a:cubicBezTo>
                      <a:pt x="4945" y="-1306"/>
                      <a:pt x="27674" y="1829"/>
                      <a:pt x="32638" y="522"/>
                    </a:cubicBezTo>
                    <a:cubicBezTo>
                      <a:pt x="37602" y="-784"/>
                      <a:pt x="52493" y="2874"/>
                      <a:pt x="58240" y="3135"/>
                    </a:cubicBezTo>
                    <a:cubicBezTo>
                      <a:pt x="63204" y="3396"/>
                      <a:pt x="64511" y="1045"/>
                      <a:pt x="69736" y="0"/>
                    </a:cubicBezTo>
                    <a:cubicBezTo>
                      <a:pt x="69213" y="522"/>
                      <a:pt x="63988" y="6009"/>
                      <a:pt x="69736" y="10450"/>
                    </a:cubicBezTo>
                    <a:cubicBezTo>
                      <a:pt x="75745" y="15153"/>
                      <a:pt x="81231" y="20378"/>
                      <a:pt x="78357" y="24558"/>
                    </a:cubicBezTo>
                    <a:cubicBezTo>
                      <a:pt x="75484" y="28738"/>
                      <a:pt x="73393" y="32657"/>
                      <a:pt x="76267" y="38665"/>
                    </a:cubicBezTo>
                    <a:cubicBezTo>
                      <a:pt x="79141" y="44674"/>
                      <a:pt x="82015" y="46765"/>
                      <a:pt x="80970" y="51728"/>
                    </a:cubicBezTo>
                    <a:cubicBezTo>
                      <a:pt x="80186" y="56692"/>
                      <a:pt x="84627" y="61395"/>
                      <a:pt x="83060" y="66620"/>
                    </a:cubicBezTo>
                    <a:cubicBezTo>
                      <a:pt x="81492" y="71845"/>
                      <a:pt x="79664" y="73935"/>
                      <a:pt x="81231" y="77854"/>
                    </a:cubicBezTo>
                    <a:cubicBezTo>
                      <a:pt x="82798" y="81772"/>
                      <a:pt x="84366" y="83601"/>
                      <a:pt x="82276" y="86475"/>
                    </a:cubicBezTo>
                    <a:cubicBezTo>
                      <a:pt x="80186" y="89349"/>
                      <a:pt x="78357" y="90133"/>
                      <a:pt x="81492" y="93529"/>
                    </a:cubicBezTo>
                    <a:cubicBezTo>
                      <a:pt x="85150" y="97448"/>
                      <a:pt x="95339" y="110510"/>
                      <a:pt x="95339" y="11051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52FC4EA3-F284-A79B-E9A9-FC7187B3FECD}"/>
                  </a:ext>
                </a:extLst>
              </p:cNvPr>
              <p:cNvSpPr/>
              <p:nvPr/>
            </p:nvSpPr>
            <p:spPr>
              <a:xfrm>
                <a:off x="4858011" y="3835969"/>
                <a:ext cx="39511" cy="110545"/>
              </a:xfrm>
              <a:custGeom>
                <a:avLst/>
                <a:gdLst>
                  <a:gd name="connsiteX0" fmla="*/ 39512 w 39511"/>
                  <a:gd name="connsiteY0" fmla="*/ 106365 h 110545"/>
                  <a:gd name="connsiteX1" fmla="*/ 35593 w 39511"/>
                  <a:gd name="connsiteY1" fmla="*/ 107149 h 110545"/>
                  <a:gd name="connsiteX2" fmla="*/ 29061 w 39511"/>
                  <a:gd name="connsiteY2" fmla="*/ 109239 h 110545"/>
                  <a:gd name="connsiteX3" fmla="*/ 27755 w 39511"/>
                  <a:gd name="connsiteY3" fmla="*/ 110545 h 110545"/>
                  <a:gd name="connsiteX4" fmla="*/ 14431 w 39511"/>
                  <a:gd name="connsiteY4" fmla="*/ 93825 h 110545"/>
                  <a:gd name="connsiteX5" fmla="*/ 15215 w 39511"/>
                  <a:gd name="connsiteY5" fmla="*/ 86771 h 110545"/>
                  <a:gd name="connsiteX6" fmla="*/ 14170 w 39511"/>
                  <a:gd name="connsiteY6" fmla="*/ 78150 h 110545"/>
                  <a:gd name="connsiteX7" fmla="*/ 15999 w 39511"/>
                  <a:gd name="connsiteY7" fmla="*/ 66916 h 110545"/>
                  <a:gd name="connsiteX8" fmla="*/ 13909 w 39511"/>
                  <a:gd name="connsiteY8" fmla="*/ 52024 h 110545"/>
                  <a:gd name="connsiteX9" fmla="*/ 9206 w 39511"/>
                  <a:gd name="connsiteY9" fmla="*/ 38962 h 110545"/>
                  <a:gd name="connsiteX10" fmla="*/ 11296 w 39511"/>
                  <a:gd name="connsiteY10" fmla="*/ 24854 h 110545"/>
                  <a:gd name="connsiteX11" fmla="*/ 2675 w 39511"/>
                  <a:gd name="connsiteY11" fmla="*/ 10746 h 110545"/>
                  <a:gd name="connsiteX12" fmla="*/ 2675 w 39511"/>
                  <a:gd name="connsiteY12" fmla="*/ 296 h 110545"/>
                  <a:gd name="connsiteX13" fmla="*/ 5287 w 39511"/>
                  <a:gd name="connsiteY13" fmla="*/ 35 h 110545"/>
                  <a:gd name="connsiteX14" fmla="*/ 21746 w 39511"/>
                  <a:gd name="connsiteY14" fmla="*/ 4999 h 110545"/>
                  <a:gd name="connsiteX15" fmla="*/ 20179 w 39511"/>
                  <a:gd name="connsiteY15" fmla="*/ 17800 h 110545"/>
                  <a:gd name="connsiteX16" fmla="*/ 31151 w 39511"/>
                  <a:gd name="connsiteY16" fmla="*/ 27989 h 110545"/>
                  <a:gd name="connsiteX17" fmla="*/ 33241 w 39511"/>
                  <a:gd name="connsiteY17" fmla="*/ 41313 h 110545"/>
                  <a:gd name="connsiteX18" fmla="*/ 37944 w 39511"/>
                  <a:gd name="connsiteY18" fmla="*/ 54376 h 110545"/>
                  <a:gd name="connsiteX19" fmla="*/ 35593 w 39511"/>
                  <a:gd name="connsiteY19" fmla="*/ 91735 h 110545"/>
                  <a:gd name="connsiteX20" fmla="*/ 39512 w 39511"/>
                  <a:gd name="connsiteY20" fmla="*/ 106365 h 110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9511" h="110545">
                    <a:moveTo>
                      <a:pt x="39512" y="106365"/>
                    </a:moveTo>
                    <a:cubicBezTo>
                      <a:pt x="38205" y="106627"/>
                      <a:pt x="36899" y="107149"/>
                      <a:pt x="35593" y="107149"/>
                    </a:cubicBezTo>
                    <a:cubicBezTo>
                      <a:pt x="33241" y="107672"/>
                      <a:pt x="30890" y="107672"/>
                      <a:pt x="29061" y="109239"/>
                    </a:cubicBezTo>
                    <a:cubicBezTo>
                      <a:pt x="28539" y="109762"/>
                      <a:pt x="28016" y="110023"/>
                      <a:pt x="27755" y="110545"/>
                    </a:cubicBezTo>
                    <a:cubicBezTo>
                      <a:pt x="27755" y="110545"/>
                      <a:pt x="17566" y="97483"/>
                      <a:pt x="14431" y="93825"/>
                    </a:cubicBezTo>
                    <a:cubicBezTo>
                      <a:pt x="11296" y="90429"/>
                      <a:pt x="12863" y="89645"/>
                      <a:pt x="15215" y="86771"/>
                    </a:cubicBezTo>
                    <a:cubicBezTo>
                      <a:pt x="17305" y="83898"/>
                      <a:pt x="15999" y="82069"/>
                      <a:pt x="14170" y="78150"/>
                    </a:cubicBezTo>
                    <a:cubicBezTo>
                      <a:pt x="12602" y="74231"/>
                      <a:pt x="14692" y="72141"/>
                      <a:pt x="15999" y="66916"/>
                    </a:cubicBezTo>
                    <a:cubicBezTo>
                      <a:pt x="17566" y="61691"/>
                      <a:pt x="12863" y="56988"/>
                      <a:pt x="13909" y="52024"/>
                    </a:cubicBezTo>
                    <a:cubicBezTo>
                      <a:pt x="14954" y="47061"/>
                      <a:pt x="12080" y="45232"/>
                      <a:pt x="9206" y="38962"/>
                    </a:cubicBezTo>
                    <a:cubicBezTo>
                      <a:pt x="6332" y="32953"/>
                      <a:pt x="8422" y="29034"/>
                      <a:pt x="11296" y="24854"/>
                    </a:cubicBezTo>
                    <a:cubicBezTo>
                      <a:pt x="14170" y="20674"/>
                      <a:pt x="8683" y="15449"/>
                      <a:pt x="2675" y="10746"/>
                    </a:cubicBezTo>
                    <a:cubicBezTo>
                      <a:pt x="-3073" y="6305"/>
                      <a:pt x="2152" y="819"/>
                      <a:pt x="2675" y="296"/>
                    </a:cubicBezTo>
                    <a:cubicBezTo>
                      <a:pt x="3458" y="35"/>
                      <a:pt x="4503" y="35"/>
                      <a:pt x="5287" y="35"/>
                    </a:cubicBezTo>
                    <a:cubicBezTo>
                      <a:pt x="12863" y="-488"/>
                      <a:pt x="21746" y="4999"/>
                      <a:pt x="21746" y="4999"/>
                    </a:cubicBezTo>
                    <a:cubicBezTo>
                      <a:pt x="18872" y="9963"/>
                      <a:pt x="17044" y="15188"/>
                      <a:pt x="20179" y="17800"/>
                    </a:cubicBezTo>
                    <a:cubicBezTo>
                      <a:pt x="25926" y="23025"/>
                      <a:pt x="30890" y="21197"/>
                      <a:pt x="31151" y="27989"/>
                    </a:cubicBezTo>
                    <a:cubicBezTo>
                      <a:pt x="31413" y="34782"/>
                      <a:pt x="31151" y="38701"/>
                      <a:pt x="33241" y="41313"/>
                    </a:cubicBezTo>
                    <a:cubicBezTo>
                      <a:pt x="35332" y="43926"/>
                      <a:pt x="38728" y="47061"/>
                      <a:pt x="37944" y="54376"/>
                    </a:cubicBezTo>
                    <a:cubicBezTo>
                      <a:pt x="37160" y="61691"/>
                      <a:pt x="34809" y="87816"/>
                      <a:pt x="35593" y="91735"/>
                    </a:cubicBezTo>
                    <a:cubicBezTo>
                      <a:pt x="35854" y="95654"/>
                      <a:pt x="39512" y="106365"/>
                      <a:pt x="39512" y="1063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1925927-563F-7984-736B-CF92D43E6564}"/>
                  </a:ext>
                </a:extLst>
              </p:cNvPr>
              <p:cNvSpPr/>
              <p:nvPr/>
            </p:nvSpPr>
            <p:spPr>
              <a:xfrm>
                <a:off x="5114509" y="4448107"/>
                <a:ext cx="288592" cy="272034"/>
              </a:xfrm>
              <a:custGeom>
                <a:avLst/>
                <a:gdLst>
                  <a:gd name="connsiteX0" fmla="*/ 274434 w 288592"/>
                  <a:gd name="connsiteY0" fmla="*/ 20916 h 272034"/>
                  <a:gd name="connsiteX1" fmla="*/ 257191 w 288592"/>
                  <a:gd name="connsiteY1" fmla="*/ 31627 h 272034"/>
                  <a:gd name="connsiteX2" fmla="*/ 248830 w 288592"/>
                  <a:gd name="connsiteY2" fmla="*/ 24312 h 272034"/>
                  <a:gd name="connsiteX3" fmla="*/ 199454 w 288592"/>
                  <a:gd name="connsiteY3" fmla="*/ 27447 h 272034"/>
                  <a:gd name="connsiteX4" fmla="*/ 199454 w 288592"/>
                  <a:gd name="connsiteY4" fmla="*/ 111048 h 272034"/>
                  <a:gd name="connsiteX5" fmla="*/ 176985 w 288592"/>
                  <a:gd name="connsiteY5" fmla="*/ 111048 h 272034"/>
                  <a:gd name="connsiteX6" fmla="*/ 176985 w 288592"/>
                  <a:gd name="connsiteY6" fmla="*/ 252909 h 272034"/>
                  <a:gd name="connsiteX7" fmla="*/ 176724 w 288592"/>
                  <a:gd name="connsiteY7" fmla="*/ 256567 h 272034"/>
                  <a:gd name="connsiteX8" fmla="*/ 176202 w 288592"/>
                  <a:gd name="connsiteY8" fmla="*/ 259963 h 272034"/>
                  <a:gd name="connsiteX9" fmla="*/ 174896 w 288592"/>
                  <a:gd name="connsiteY9" fmla="*/ 262053 h 272034"/>
                  <a:gd name="connsiteX10" fmla="*/ 172283 w 288592"/>
                  <a:gd name="connsiteY10" fmla="*/ 262837 h 272034"/>
                  <a:gd name="connsiteX11" fmla="*/ 166797 w 288592"/>
                  <a:gd name="connsiteY11" fmla="*/ 265188 h 272034"/>
                  <a:gd name="connsiteX12" fmla="*/ 164184 w 288592"/>
                  <a:gd name="connsiteY12" fmla="*/ 267278 h 272034"/>
                  <a:gd name="connsiteX13" fmla="*/ 162094 w 288592"/>
                  <a:gd name="connsiteY13" fmla="*/ 269891 h 272034"/>
                  <a:gd name="connsiteX14" fmla="*/ 159220 w 288592"/>
                  <a:gd name="connsiteY14" fmla="*/ 271458 h 272034"/>
                  <a:gd name="connsiteX15" fmla="*/ 153995 w 288592"/>
                  <a:gd name="connsiteY15" fmla="*/ 271458 h 272034"/>
                  <a:gd name="connsiteX16" fmla="*/ 147725 w 288592"/>
                  <a:gd name="connsiteY16" fmla="*/ 271981 h 272034"/>
                  <a:gd name="connsiteX17" fmla="*/ 138059 w 288592"/>
                  <a:gd name="connsiteY17" fmla="*/ 271981 h 272034"/>
                  <a:gd name="connsiteX18" fmla="*/ 131527 w 288592"/>
                  <a:gd name="connsiteY18" fmla="*/ 270674 h 272034"/>
                  <a:gd name="connsiteX19" fmla="*/ 128915 w 288592"/>
                  <a:gd name="connsiteY19" fmla="*/ 269368 h 272034"/>
                  <a:gd name="connsiteX20" fmla="*/ 126563 w 288592"/>
                  <a:gd name="connsiteY20" fmla="*/ 267540 h 272034"/>
                  <a:gd name="connsiteX21" fmla="*/ 122383 w 288592"/>
                  <a:gd name="connsiteY21" fmla="*/ 265188 h 272034"/>
                  <a:gd name="connsiteX22" fmla="*/ 120554 w 288592"/>
                  <a:gd name="connsiteY22" fmla="*/ 261008 h 272034"/>
                  <a:gd name="connsiteX23" fmla="*/ 118726 w 288592"/>
                  <a:gd name="connsiteY23" fmla="*/ 256305 h 272034"/>
                  <a:gd name="connsiteX24" fmla="*/ 117681 w 288592"/>
                  <a:gd name="connsiteY24" fmla="*/ 254477 h 272034"/>
                  <a:gd name="connsiteX25" fmla="*/ 117158 w 288592"/>
                  <a:gd name="connsiteY25" fmla="*/ 252909 h 272034"/>
                  <a:gd name="connsiteX26" fmla="*/ 114546 w 288592"/>
                  <a:gd name="connsiteY26" fmla="*/ 250819 h 272034"/>
                  <a:gd name="connsiteX27" fmla="*/ 113240 w 288592"/>
                  <a:gd name="connsiteY27" fmla="*/ 250297 h 272034"/>
                  <a:gd name="connsiteX28" fmla="*/ 111149 w 288592"/>
                  <a:gd name="connsiteY28" fmla="*/ 250297 h 272034"/>
                  <a:gd name="connsiteX29" fmla="*/ 109843 w 288592"/>
                  <a:gd name="connsiteY29" fmla="*/ 250819 h 272034"/>
                  <a:gd name="connsiteX30" fmla="*/ 108276 w 288592"/>
                  <a:gd name="connsiteY30" fmla="*/ 252387 h 272034"/>
                  <a:gd name="connsiteX31" fmla="*/ 103051 w 288592"/>
                  <a:gd name="connsiteY31" fmla="*/ 260747 h 272034"/>
                  <a:gd name="connsiteX32" fmla="*/ 100438 w 288592"/>
                  <a:gd name="connsiteY32" fmla="*/ 265972 h 272034"/>
                  <a:gd name="connsiteX33" fmla="*/ 99654 w 288592"/>
                  <a:gd name="connsiteY33" fmla="*/ 264927 h 272034"/>
                  <a:gd name="connsiteX34" fmla="*/ 92600 w 288592"/>
                  <a:gd name="connsiteY34" fmla="*/ 257612 h 272034"/>
                  <a:gd name="connsiteX35" fmla="*/ 86330 w 288592"/>
                  <a:gd name="connsiteY35" fmla="*/ 247423 h 272034"/>
                  <a:gd name="connsiteX36" fmla="*/ 81627 w 288592"/>
                  <a:gd name="connsiteY36" fmla="*/ 241414 h 272034"/>
                  <a:gd name="connsiteX37" fmla="*/ 79015 w 288592"/>
                  <a:gd name="connsiteY37" fmla="*/ 236450 h 272034"/>
                  <a:gd name="connsiteX38" fmla="*/ 72745 w 288592"/>
                  <a:gd name="connsiteY38" fmla="*/ 226261 h 272034"/>
                  <a:gd name="connsiteX39" fmla="*/ 70655 w 288592"/>
                  <a:gd name="connsiteY39" fmla="*/ 220775 h 272034"/>
                  <a:gd name="connsiteX40" fmla="*/ 68826 w 288592"/>
                  <a:gd name="connsiteY40" fmla="*/ 214244 h 272034"/>
                  <a:gd name="connsiteX41" fmla="*/ 66736 w 288592"/>
                  <a:gd name="connsiteY41" fmla="*/ 208235 h 272034"/>
                  <a:gd name="connsiteX42" fmla="*/ 66214 w 288592"/>
                  <a:gd name="connsiteY42" fmla="*/ 201704 h 272034"/>
                  <a:gd name="connsiteX43" fmla="*/ 66997 w 288592"/>
                  <a:gd name="connsiteY43" fmla="*/ 192037 h 272034"/>
                  <a:gd name="connsiteX44" fmla="*/ 67781 w 288592"/>
                  <a:gd name="connsiteY44" fmla="*/ 188118 h 272034"/>
                  <a:gd name="connsiteX45" fmla="*/ 66214 w 288592"/>
                  <a:gd name="connsiteY45" fmla="*/ 181848 h 272034"/>
                  <a:gd name="connsiteX46" fmla="*/ 64385 w 288592"/>
                  <a:gd name="connsiteY46" fmla="*/ 176101 h 272034"/>
                  <a:gd name="connsiteX47" fmla="*/ 62556 w 288592"/>
                  <a:gd name="connsiteY47" fmla="*/ 171137 h 272034"/>
                  <a:gd name="connsiteX48" fmla="*/ 60989 w 288592"/>
                  <a:gd name="connsiteY48" fmla="*/ 167218 h 272034"/>
                  <a:gd name="connsiteX49" fmla="*/ 58898 w 288592"/>
                  <a:gd name="connsiteY49" fmla="*/ 163822 h 272034"/>
                  <a:gd name="connsiteX50" fmla="*/ 59421 w 288592"/>
                  <a:gd name="connsiteY50" fmla="*/ 155723 h 272034"/>
                  <a:gd name="connsiteX51" fmla="*/ 59943 w 288592"/>
                  <a:gd name="connsiteY51" fmla="*/ 146840 h 272034"/>
                  <a:gd name="connsiteX52" fmla="*/ 59943 w 288592"/>
                  <a:gd name="connsiteY52" fmla="*/ 142399 h 272034"/>
                  <a:gd name="connsiteX53" fmla="*/ 59943 w 288592"/>
                  <a:gd name="connsiteY53" fmla="*/ 137696 h 272034"/>
                  <a:gd name="connsiteX54" fmla="*/ 58637 w 288592"/>
                  <a:gd name="connsiteY54" fmla="*/ 132994 h 272034"/>
                  <a:gd name="connsiteX55" fmla="*/ 55241 w 288592"/>
                  <a:gd name="connsiteY55" fmla="*/ 122282 h 272034"/>
                  <a:gd name="connsiteX56" fmla="*/ 52889 w 288592"/>
                  <a:gd name="connsiteY56" fmla="*/ 117318 h 272034"/>
                  <a:gd name="connsiteX57" fmla="*/ 51845 w 288592"/>
                  <a:gd name="connsiteY57" fmla="*/ 116535 h 272034"/>
                  <a:gd name="connsiteX58" fmla="*/ 50538 w 288592"/>
                  <a:gd name="connsiteY58" fmla="*/ 113400 h 272034"/>
                  <a:gd name="connsiteX59" fmla="*/ 46358 w 288592"/>
                  <a:gd name="connsiteY59" fmla="*/ 104517 h 272034"/>
                  <a:gd name="connsiteX60" fmla="*/ 42962 w 288592"/>
                  <a:gd name="connsiteY60" fmla="*/ 98508 h 272034"/>
                  <a:gd name="connsiteX61" fmla="*/ 40349 w 288592"/>
                  <a:gd name="connsiteY61" fmla="*/ 92499 h 272034"/>
                  <a:gd name="connsiteX62" fmla="*/ 37476 w 288592"/>
                  <a:gd name="connsiteY62" fmla="*/ 86229 h 272034"/>
                  <a:gd name="connsiteX63" fmla="*/ 32251 w 288592"/>
                  <a:gd name="connsiteY63" fmla="*/ 74734 h 272034"/>
                  <a:gd name="connsiteX64" fmla="*/ 29376 w 288592"/>
                  <a:gd name="connsiteY64" fmla="*/ 68464 h 272034"/>
                  <a:gd name="connsiteX65" fmla="*/ 27287 w 288592"/>
                  <a:gd name="connsiteY65" fmla="*/ 64545 h 272034"/>
                  <a:gd name="connsiteX66" fmla="*/ 26503 w 288592"/>
                  <a:gd name="connsiteY66" fmla="*/ 60888 h 272034"/>
                  <a:gd name="connsiteX67" fmla="*/ 23629 w 288592"/>
                  <a:gd name="connsiteY67" fmla="*/ 56969 h 272034"/>
                  <a:gd name="connsiteX68" fmla="*/ 15791 w 288592"/>
                  <a:gd name="connsiteY68" fmla="*/ 47564 h 272034"/>
                  <a:gd name="connsiteX69" fmla="*/ 6125 w 288592"/>
                  <a:gd name="connsiteY69" fmla="*/ 29537 h 272034"/>
                  <a:gd name="connsiteX70" fmla="*/ 4035 w 288592"/>
                  <a:gd name="connsiteY70" fmla="*/ 26141 h 272034"/>
                  <a:gd name="connsiteX71" fmla="*/ 2206 w 288592"/>
                  <a:gd name="connsiteY71" fmla="*/ 20916 h 272034"/>
                  <a:gd name="connsiteX72" fmla="*/ 116 w 288592"/>
                  <a:gd name="connsiteY72" fmla="*/ 12556 h 272034"/>
                  <a:gd name="connsiteX73" fmla="*/ 116 w 288592"/>
                  <a:gd name="connsiteY73" fmla="*/ 7592 h 272034"/>
                  <a:gd name="connsiteX74" fmla="*/ 116 w 288592"/>
                  <a:gd name="connsiteY74" fmla="*/ 7069 h 272034"/>
                  <a:gd name="connsiteX75" fmla="*/ 18926 w 288592"/>
                  <a:gd name="connsiteY75" fmla="*/ 6024 h 272034"/>
                  <a:gd name="connsiteX76" fmla="*/ 28332 w 288592"/>
                  <a:gd name="connsiteY76" fmla="*/ 15 h 272034"/>
                  <a:gd name="connsiteX77" fmla="*/ 38259 w 288592"/>
                  <a:gd name="connsiteY77" fmla="*/ 2105 h 272034"/>
                  <a:gd name="connsiteX78" fmla="*/ 47926 w 288592"/>
                  <a:gd name="connsiteY78" fmla="*/ 9159 h 272034"/>
                  <a:gd name="connsiteX79" fmla="*/ 144329 w 288592"/>
                  <a:gd name="connsiteY79" fmla="*/ 10204 h 272034"/>
                  <a:gd name="connsiteX80" fmla="*/ 163400 w 288592"/>
                  <a:gd name="connsiteY80" fmla="*/ 19609 h 272034"/>
                  <a:gd name="connsiteX81" fmla="*/ 254578 w 288592"/>
                  <a:gd name="connsiteY81" fmla="*/ 12817 h 272034"/>
                  <a:gd name="connsiteX82" fmla="*/ 286190 w 288592"/>
                  <a:gd name="connsiteY82" fmla="*/ 14907 h 272034"/>
                  <a:gd name="connsiteX83" fmla="*/ 288541 w 288592"/>
                  <a:gd name="connsiteY83" fmla="*/ 16997 h 272034"/>
                  <a:gd name="connsiteX84" fmla="*/ 288541 w 288592"/>
                  <a:gd name="connsiteY84" fmla="*/ 16997 h 272034"/>
                  <a:gd name="connsiteX85" fmla="*/ 274434 w 288592"/>
                  <a:gd name="connsiteY85" fmla="*/ 20916 h 272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288592" h="272034">
                    <a:moveTo>
                      <a:pt x="274434" y="20916"/>
                    </a:moveTo>
                    <a:cubicBezTo>
                      <a:pt x="266596" y="21961"/>
                      <a:pt x="261893" y="28231"/>
                      <a:pt x="257191" y="31627"/>
                    </a:cubicBezTo>
                    <a:cubicBezTo>
                      <a:pt x="252749" y="35023"/>
                      <a:pt x="250921" y="27186"/>
                      <a:pt x="248830" y="24312"/>
                    </a:cubicBezTo>
                    <a:cubicBezTo>
                      <a:pt x="246741" y="21438"/>
                      <a:pt x="199454" y="27447"/>
                      <a:pt x="199454" y="27447"/>
                    </a:cubicBezTo>
                    <a:lnTo>
                      <a:pt x="199454" y="111048"/>
                    </a:lnTo>
                    <a:lnTo>
                      <a:pt x="176985" y="111048"/>
                    </a:lnTo>
                    <a:lnTo>
                      <a:pt x="176985" y="252909"/>
                    </a:lnTo>
                    <a:cubicBezTo>
                      <a:pt x="176985" y="254216"/>
                      <a:pt x="176724" y="255261"/>
                      <a:pt x="176724" y="256567"/>
                    </a:cubicBezTo>
                    <a:cubicBezTo>
                      <a:pt x="176724" y="257612"/>
                      <a:pt x="176463" y="258918"/>
                      <a:pt x="176202" y="259963"/>
                    </a:cubicBezTo>
                    <a:cubicBezTo>
                      <a:pt x="175941" y="261008"/>
                      <a:pt x="175941" y="261531"/>
                      <a:pt x="174896" y="262053"/>
                    </a:cubicBezTo>
                    <a:cubicBezTo>
                      <a:pt x="174112" y="262576"/>
                      <a:pt x="173067" y="262576"/>
                      <a:pt x="172283" y="262837"/>
                    </a:cubicBezTo>
                    <a:cubicBezTo>
                      <a:pt x="170193" y="263360"/>
                      <a:pt x="168364" y="264143"/>
                      <a:pt x="166797" y="265188"/>
                    </a:cubicBezTo>
                    <a:cubicBezTo>
                      <a:pt x="165752" y="265711"/>
                      <a:pt x="164968" y="266494"/>
                      <a:pt x="164184" y="267278"/>
                    </a:cubicBezTo>
                    <a:cubicBezTo>
                      <a:pt x="163400" y="268062"/>
                      <a:pt x="162616" y="269107"/>
                      <a:pt x="162094" y="269891"/>
                    </a:cubicBezTo>
                    <a:cubicBezTo>
                      <a:pt x="161310" y="270936"/>
                      <a:pt x="160527" y="271458"/>
                      <a:pt x="159220" y="271458"/>
                    </a:cubicBezTo>
                    <a:cubicBezTo>
                      <a:pt x="157391" y="271720"/>
                      <a:pt x="155824" y="271720"/>
                      <a:pt x="153995" y="271458"/>
                    </a:cubicBezTo>
                    <a:cubicBezTo>
                      <a:pt x="151905" y="271458"/>
                      <a:pt x="149815" y="272242"/>
                      <a:pt x="147725" y="271981"/>
                    </a:cubicBezTo>
                    <a:cubicBezTo>
                      <a:pt x="144590" y="271720"/>
                      <a:pt x="141194" y="271981"/>
                      <a:pt x="138059" y="271981"/>
                    </a:cubicBezTo>
                    <a:cubicBezTo>
                      <a:pt x="135707" y="271981"/>
                      <a:pt x="133617" y="271458"/>
                      <a:pt x="131527" y="270674"/>
                    </a:cubicBezTo>
                    <a:cubicBezTo>
                      <a:pt x="130482" y="270413"/>
                      <a:pt x="129698" y="269891"/>
                      <a:pt x="128915" y="269368"/>
                    </a:cubicBezTo>
                    <a:cubicBezTo>
                      <a:pt x="128131" y="268846"/>
                      <a:pt x="127347" y="268323"/>
                      <a:pt x="126563" y="267540"/>
                    </a:cubicBezTo>
                    <a:cubicBezTo>
                      <a:pt x="125257" y="266756"/>
                      <a:pt x="123428" y="266233"/>
                      <a:pt x="122383" y="265188"/>
                    </a:cubicBezTo>
                    <a:cubicBezTo>
                      <a:pt x="121077" y="264143"/>
                      <a:pt x="120816" y="262314"/>
                      <a:pt x="120554" y="261008"/>
                    </a:cubicBezTo>
                    <a:cubicBezTo>
                      <a:pt x="120032" y="259441"/>
                      <a:pt x="119771" y="257612"/>
                      <a:pt x="118726" y="256305"/>
                    </a:cubicBezTo>
                    <a:cubicBezTo>
                      <a:pt x="118465" y="255783"/>
                      <a:pt x="117942" y="255261"/>
                      <a:pt x="117681" y="254477"/>
                    </a:cubicBezTo>
                    <a:cubicBezTo>
                      <a:pt x="117420" y="253954"/>
                      <a:pt x="117420" y="253432"/>
                      <a:pt x="117158" y="252909"/>
                    </a:cubicBezTo>
                    <a:cubicBezTo>
                      <a:pt x="116636" y="251864"/>
                      <a:pt x="115852" y="251080"/>
                      <a:pt x="114546" y="250819"/>
                    </a:cubicBezTo>
                    <a:cubicBezTo>
                      <a:pt x="114023" y="250819"/>
                      <a:pt x="113762" y="250558"/>
                      <a:pt x="113240" y="250297"/>
                    </a:cubicBezTo>
                    <a:cubicBezTo>
                      <a:pt x="112717" y="250036"/>
                      <a:pt x="111672" y="250297"/>
                      <a:pt x="111149" y="250297"/>
                    </a:cubicBezTo>
                    <a:cubicBezTo>
                      <a:pt x="110627" y="250297"/>
                      <a:pt x="110104" y="250558"/>
                      <a:pt x="109843" y="250819"/>
                    </a:cubicBezTo>
                    <a:cubicBezTo>
                      <a:pt x="109321" y="251342"/>
                      <a:pt x="108798" y="251864"/>
                      <a:pt x="108276" y="252387"/>
                    </a:cubicBezTo>
                    <a:cubicBezTo>
                      <a:pt x="106185" y="254999"/>
                      <a:pt x="104618" y="257873"/>
                      <a:pt x="103051" y="260747"/>
                    </a:cubicBezTo>
                    <a:cubicBezTo>
                      <a:pt x="102528" y="262053"/>
                      <a:pt x="101222" y="264143"/>
                      <a:pt x="100438" y="265972"/>
                    </a:cubicBezTo>
                    <a:cubicBezTo>
                      <a:pt x="100177" y="265711"/>
                      <a:pt x="99915" y="265188"/>
                      <a:pt x="99654" y="264927"/>
                    </a:cubicBezTo>
                    <a:cubicBezTo>
                      <a:pt x="97303" y="262576"/>
                      <a:pt x="94429" y="260224"/>
                      <a:pt x="92600" y="257612"/>
                    </a:cubicBezTo>
                    <a:cubicBezTo>
                      <a:pt x="90249" y="254216"/>
                      <a:pt x="88682" y="250558"/>
                      <a:pt x="86330" y="247423"/>
                    </a:cubicBezTo>
                    <a:cubicBezTo>
                      <a:pt x="84763" y="245333"/>
                      <a:pt x="82673" y="243765"/>
                      <a:pt x="81627" y="241414"/>
                    </a:cubicBezTo>
                    <a:cubicBezTo>
                      <a:pt x="80844" y="239585"/>
                      <a:pt x="80321" y="238018"/>
                      <a:pt x="79015" y="236450"/>
                    </a:cubicBezTo>
                    <a:cubicBezTo>
                      <a:pt x="76664" y="233315"/>
                      <a:pt x="74051" y="229919"/>
                      <a:pt x="72745" y="226261"/>
                    </a:cubicBezTo>
                    <a:cubicBezTo>
                      <a:pt x="72222" y="224433"/>
                      <a:pt x="71177" y="222865"/>
                      <a:pt x="70655" y="220775"/>
                    </a:cubicBezTo>
                    <a:cubicBezTo>
                      <a:pt x="70132" y="218685"/>
                      <a:pt x="69610" y="216334"/>
                      <a:pt x="68826" y="214244"/>
                    </a:cubicBezTo>
                    <a:cubicBezTo>
                      <a:pt x="68042" y="212154"/>
                      <a:pt x="66997" y="210325"/>
                      <a:pt x="66736" y="208235"/>
                    </a:cubicBezTo>
                    <a:cubicBezTo>
                      <a:pt x="66214" y="206145"/>
                      <a:pt x="66475" y="203793"/>
                      <a:pt x="66214" y="201704"/>
                    </a:cubicBezTo>
                    <a:cubicBezTo>
                      <a:pt x="65952" y="199091"/>
                      <a:pt x="65430" y="194388"/>
                      <a:pt x="66997" y="192037"/>
                    </a:cubicBezTo>
                    <a:cubicBezTo>
                      <a:pt x="67781" y="190470"/>
                      <a:pt x="68042" y="189947"/>
                      <a:pt x="67781" y="188118"/>
                    </a:cubicBezTo>
                    <a:cubicBezTo>
                      <a:pt x="67520" y="186028"/>
                      <a:pt x="66736" y="183938"/>
                      <a:pt x="66214" y="181848"/>
                    </a:cubicBezTo>
                    <a:cubicBezTo>
                      <a:pt x="65691" y="179758"/>
                      <a:pt x="64646" y="178191"/>
                      <a:pt x="64385" y="176101"/>
                    </a:cubicBezTo>
                    <a:cubicBezTo>
                      <a:pt x="64123" y="174272"/>
                      <a:pt x="63340" y="172704"/>
                      <a:pt x="62556" y="171137"/>
                    </a:cubicBezTo>
                    <a:cubicBezTo>
                      <a:pt x="62033" y="169830"/>
                      <a:pt x="61772" y="168524"/>
                      <a:pt x="60989" y="167218"/>
                    </a:cubicBezTo>
                    <a:cubicBezTo>
                      <a:pt x="60466" y="165912"/>
                      <a:pt x="59421" y="164867"/>
                      <a:pt x="58898" y="163822"/>
                    </a:cubicBezTo>
                    <a:cubicBezTo>
                      <a:pt x="57592" y="161209"/>
                      <a:pt x="58637" y="158335"/>
                      <a:pt x="59421" y="155723"/>
                    </a:cubicBezTo>
                    <a:cubicBezTo>
                      <a:pt x="60205" y="152849"/>
                      <a:pt x="59943" y="149714"/>
                      <a:pt x="59943" y="146840"/>
                    </a:cubicBezTo>
                    <a:cubicBezTo>
                      <a:pt x="59682" y="145272"/>
                      <a:pt x="59943" y="143705"/>
                      <a:pt x="59943" y="142399"/>
                    </a:cubicBezTo>
                    <a:cubicBezTo>
                      <a:pt x="59943" y="140831"/>
                      <a:pt x="60205" y="139264"/>
                      <a:pt x="59943" y="137696"/>
                    </a:cubicBezTo>
                    <a:cubicBezTo>
                      <a:pt x="59682" y="136129"/>
                      <a:pt x="58898" y="134561"/>
                      <a:pt x="58637" y="132994"/>
                    </a:cubicBezTo>
                    <a:cubicBezTo>
                      <a:pt x="57592" y="129336"/>
                      <a:pt x="56547" y="125678"/>
                      <a:pt x="55241" y="122282"/>
                    </a:cubicBezTo>
                    <a:cubicBezTo>
                      <a:pt x="54718" y="120715"/>
                      <a:pt x="54196" y="118625"/>
                      <a:pt x="52889" y="117318"/>
                    </a:cubicBezTo>
                    <a:cubicBezTo>
                      <a:pt x="52628" y="117057"/>
                      <a:pt x="52106" y="116796"/>
                      <a:pt x="51845" y="116535"/>
                    </a:cubicBezTo>
                    <a:cubicBezTo>
                      <a:pt x="51061" y="115751"/>
                      <a:pt x="51061" y="114445"/>
                      <a:pt x="50538" y="113400"/>
                    </a:cubicBezTo>
                    <a:cubicBezTo>
                      <a:pt x="49493" y="110526"/>
                      <a:pt x="48187" y="107129"/>
                      <a:pt x="46358" y="104517"/>
                    </a:cubicBezTo>
                    <a:cubicBezTo>
                      <a:pt x="45052" y="102688"/>
                      <a:pt x="44007" y="100337"/>
                      <a:pt x="42962" y="98508"/>
                    </a:cubicBezTo>
                    <a:cubicBezTo>
                      <a:pt x="41917" y="96679"/>
                      <a:pt x="41394" y="94328"/>
                      <a:pt x="40349" y="92499"/>
                    </a:cubicBezTo>
                    <a:cubicBezTo>
                      <a:pt x="39304" y="90409"/>
                      <a:pt x="38520" y="88319"/>
                      <a:pt x="37476" y="86229"/>
                    </a:cubicBezTo>
                    <a:cubicBezTo>
                      <a:pt x="35647" y="82310"/>
                      <a:pt x="34079" y="78653"/>
                      <a:pt x="32251" y="74734"/>
                    </a:cubicBezTo>
                    <a:cubicBezTo>
                      <a:pt x="31205" y="72644"/>
                      <a:pt x="30422" y="70554"/>
                      <a:pt x="29376" y="68464"/>
                    </a:cubicBezTo>
                    <a:cubicBezTo>
                      <a:pt x="28854" y="67158"/>
                      <a:pt x="27809" y="65851"/>
                      <a:pt x="27287" y="64545"/>
                    </a:cubicBezTo>
                    <a:cubicBezTo>
                      <a:pt x="27025" y="63239"/>
                      <a:pt x="27025" y="62194"/>
                      <a:pt x="26503" y="60888"/>
                    </a:cubicBezTo>
                    <a:cubicBezTo>
                      <a:pt x="25719" y="59581"/>
                      <a:pt x="24674" y="58014"/>
                      <a:pt x="23629" y="56969"/>
                    </a:cubicBezTo>
                    <a:cubicBezTo>
                      <a:pt x="20755" y="53834"/>
                      <a:pt x="18143" y="50960"/>
                      <a:pt x="15791" y="47564"/>
                    </a:cubicBezTo>
                    <a:cubicBezTo>
                      <a:pt x="11873" y="42077"/>
                      <a:pt x="9260" y="35546"/>
                      <a:pt x="6125" y="29537"/>
                    </a:cubicBezTo>
                    <a:cubicBezTo>
                      <a:pt x="5341" y="28231"/>
                      <a:pt x="4557" y="27447"/>
                      <a:pt x="4035" y="26141"/>
                    </a:cubicBezTo>
                    <a:cubicBezTo>
                      <a:pt x="3251" y="24312"/>
                      <a:pt x="2990" y="22483"/>
                      <a:pt x="2206" y="20916"/>
                    </a:cubicBezTo>
                    <a:cubicBezTo>
                      <a:pt x="900" y="18042"/>
                      <a:pt x="377" y="15429"/>
                      <a:pt x="116" y="12556"/>
                    </a:cubicBezTo>
                    <a:cubicBezTo>
                      <a:pt x="-145" y="10988"/>
                      <a:pt x="116" y="9159"/>
                      <a:pt x="116" y="7592"/>
                    </a:cubicBezTo>
                    <a:lnTo>
                      <a:pt x="116" y="7069"/>
                    </a:lnTo>
                    <a:cubicBezTo>
                      <a:pt x="116" y="7069"/>
                      <a:pt x="13963" y="9159"/>
                      <a:pt x="18926" y="6024"/>
                    </a:cubicBezTo>
                    <a:cubicBezTo>
                      <a:pt x="23890" y="2889"/>
                      <a:pt x="23107" y="-246"/>
                      <a:pt x="28332" y="15"/>
                    </a:cubicBezTo>
                    <a:cubicBezTo>
                      <a:pt x="33557" y="276"/>
                      <a:pt x="36169" y="15"/>
                      <a:pt x="38259" y="2105"/>
                    </a:cubicBezTo>
                    <a:cubicBezTo>
                      <a:pt x="40349" y="4195"/>
                      <a:pt x="45052" y="9420"/>
                      <a:pt x="47926" y="9159"/>
                    </a:cubicBezTo>
                    <a:cubicBezTo>
                      <a:pt x="50800" y="8898"/>
                      <a:pt x="139365" y="5763"/>
                      <a:pt x="144329" y="10204"/>
                    </a:cubicBezTo>
                    <a:cubicBezTo>
                      <a:pt x="149292" y="14645"/>
                      <a:pt x="155040" y="19609"/>
                      <a:pt x="163400" y="19609"/>
                    </a:cubicBezTo>
                    <a:cubicBezTo>
                      <a:pt x="171499" y="19871"/>
                      <a:pt x="225318" y="24312"/>
                      <a:pt x="254578" y="12817"/>
                    </a:cubicBezTo>
                    <a:cubicBezTo>
                      <a:pt x="264767" y="13601"/>
                      <a:pt x="280965" y="11772"/>
                      <a:pt x="286190" y="14907"/>
                    </a:cubicBezTo>
                    <a:cubicBezTo>
                      <a:pt x="287496" y="15691"/>
                      <a:pt x="288280" y="16474"/>
                      <a:pt x="288541" y="16997"/>
                    </a:cubicBezTo>
                    <a:cubicBezTo>
                      <a:pt x="288541" y="16997"/>
                      <a:pt x="288541" y="16997"/>
                      <a:pt x="288541" y="16997"/>
                    </a:cubicBezTo>
                    <a:cubicBezTo>
                      <a:pt x="289325" y="19087"/>
                      <a:pt x="280965" y="20132"/>
                      <a:pt x="274434" y="2091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FA07581-D132-5C78-E66A-A5F5DB49714D}"/>
                  </a:ext>
                </a:extLst>
              </p:cNvPr>
              <p:cNvSpPr/>
              <p:nvPr/>
            </p:nvSpPr>
            <p:spPr>
              <a:xfrm>
                <a:off x="5113058" y="4202415"/>
                <a:ext cx="264724" cy="265470"/>
              </a:xfrm>
              <a:custGeom>
                <a:avLst/>
                <a:gdLst>
                  <a:gd name="connsiteX0" fmla="*/ 264651 w 264724"/>
                  <a:gd name="connsiteY0" fmla="*/ 145386 h 265470"/>
                  <a:gd name="connsiteX1" fmla="*/ 264390 w 264724"/>
                  <a:gd name="connsiteY1" fmla="*/ 156620 h 265470"/>
                  <a:gd name="connsiteX2" fmla="*/ 222067 w 264724"/>
                  <a:gd name="connsiteY2" fmla="*/ 156620 h 265470"/>
                  <a:gd name="connsiteX3" fmla="*/ 222067 w 264724"/>
                  <a:gd name="connsiteY3" fmla="*/ 225591 h 265470"/>
                  <a:gd name="connsiteX4" fmla="*/ 247408 w 264724"/>
                  <a:gd name="connsiteY4" fmla="*/ 254852 h 265470"/>
                  <a:gd name="connsiteX5" fmla="*/ 255768 w 264724"/>
                  <a:gd name="connsiteY5" fmla="*/ 257725 h 265470"/>
                  <a:gd name="connsiteX6" fmla="*/ 164590 w 264724"/>
                  <a:gd name="connsiteY6" fmla="*/ 264518 h 265470"/>
                  <a:gd name="connsiteX7" fmla="*/ 145519 w 264724"/>
                  <a:gd name="connsiteY7" fmla="*/ 255113 h 265470"/>
                  <a:gd name="connsiteX8" fmla="*/ 49116 w 264724"/>
                  <a:gd name="connsiteY8" fmla="*/ 254068 h 265470"/>
                  <a:gd name="connsiteX9" fmla="*/ 39449 w 264724"/>
                  <a:gd name="connsiteY9" fmla="*/ 247014 h 265470"/>
                  <a:gd name="connsiteX10" fmla="*/ 29522 w 264724"/>
                  <a:gd name="connsiteY10" fmla="*/ 244924 h 265470"/>
                  <a:gd name="connsiteX11" fmla="*/ 20116 w 264724"/>
                  <a:gd name="connsiteY11" fmla="*/ 250933 h 265470"/>
                  <a:gd name="connsiteX12" fmla="*/ 1306 w 264724"/>
                  <a:gd name="connsiteY12" fmla="*/ 251978 h 265470"/>
                  <a:gd name="connsiteX13" fmla="*/ 1045 w 264724"/>
                  <a:gd name="connsiteY13" fmla="*/ 244924 h 265470"/>
                  <a:gd name="connsiteX14" fmla="*/ 784 w 264724"/>
                  <a:gd name="connsiteY14" fmla="*/ 233690 h 265470"/>
                  <a:gd name="connsiteX15" fmla="*/ 0 w 264724"/>
                  <a:gd name="connsiteY15" fmla="*/ 225330 h 265470"/>
                  <a:gd name="connsiteX16" fmla="*/ 1045 w 264724"/>
                  <a:gd name="connsiteY16" fmla="*/ 219060 h 265470"/>
                  <a:gd name="connsiteX17" fmla="*/ 4180 w 264724"/>
                  <a:gd name="connsiteY17" fmla="*/ 214618 h 265470"/>
                  <a:gd name="connsiteX18" fmla="*/ 4964 w 264724"/>
                  <a:gd name="connsiteY18" fmla="*/ 211484 h 265470"/>
                  <a:gd name="connsiteX19" fmla="*/ 6009 w 264724"/>
                  <a:gd name="connsiteY19" fmla="*/ 208610 h 265470"/>
                  <a:gd name="connsiteX20" fmla="*/ 8883 w 264724"/>
                  <a:gd name="connsiteY20" fmla="*/ 199727 h 265470"/>
                  <a:gd name="connsiteX21" fmla="*/ 11234 w 264724"/>
                  <a:gd name="connsiteY21" fmla="*/ 189799 h 265470"/>
                  <a:gd name="connsiteX22" fmla="*/ 11756 w 264724"/>
                  <a:gd name="connsiteY22" fmla="*/ 184052 h 265470"/>
                  <a:gd name="connsiteX23" fmla="*/ 12018 w 264724"/>
                  <a:gd name="connsiteY23" fmla="*/ 179611 h 265470"/>
                  <a:gd name="connsiteX24" fmla="*/ 14108 w 264724"/>
                  <a:gd name="connsiteY24" fmla="*/ 173340 h 265470"/>
                  <a:gd name="connsiteX25" fmla="*/ 19594 w 264724"/>
                  <a:gd name="connsiteY25" fmla="*/ 163935 h 265470"/>
                  <a:gd name="connsiteX26" fmla="*/ 24296 w 264724"/>
                  <a:gd name="connsiteY26" fmla="*/ 155575 h 265470"/>
                  <a:gd name="connsiteX27" fmla="*/ 32657 w 264724"/>
                  <a:gd name="connsiteY27" fmla="*/ 149566 h 265470"/>
                  <a:gd name="connsiteX28" fmla="*/ 38404 w 264724"/>
                  <a:gd name="connsiteY28" fmla="*/ 143035 h 265470"/>
                  <a:gd name="connsiteX29" fmla="*/ 40756 w 264724"/>
                  <a:gd name="connsiteY29" fmla="*/ 138855 h 265470"/>
                  <a:gd name="connsiteX30" fmla="*/ 42846 w 264724"/>
                  <a:gd name="connsiteY30" fmla="*/ 134414 h 265470"/>
                  <a:gd name="connsiteX31" fmla="*/ 46242 w 264724"/>
                  <a:gd name="connsiteY31" fmla="*/ 120828 h 265470"/>
                  <a:gd name="connsiteX32" fmla="*/ 47026 w 264724"/>
                  <a:gd name="connsiteY32" fmla="*/ 116387 h 265470"/>
                  <a:gd name="connsiteX33" fmla="*/ 44413 w 264724"/>
                  <a:gd name="connsiteY33" fmla="*/ 108027 h 265470"/>
                  <a:gd name="connsiteX34" fmla="*/ 41017 w 264724"/>
                  <a:gd name="connsiteY34" fmla="*/ 100451 h 265470"/>
                  <a:gd name="connsiteX35" fmla="*/ 37882 w 264724"/>
                  <a:gd name="connsiteY35" fmla="*/ 92091 h 265470"/>
                  <a:gd name="connsiteX36" fmla="*/ 34485 w 264724"/>
                  <a:gd name="connsiteY36" fmla="*/ 85559 h 265470"/>
                  <a:gd name="connsiteX37" fmla="*/ 31873 w 264724"/>
                  <a:gd name="connsiteY37" fmla="*/ 82163 h 265470"/>
                  <a:gd name="connsiteX38" fmla="*/ 28738 w 264724"/>
                  <a:gd name="connsiteY38" fmla="*/ 72758 h 265470"/>
                  <a:gd name="connsiteX39" fmla="*/ 31612 w 264724"/>
                  <a:gd name="connsiteY39" fmla="*/ 64920 h 265470"/>
                  <a:gd name="connsiteX40" fmla="*/ 34747 w 264724"/>
                  <a:gd name="connsiteY40" fmla="*/ 62569 h 265470"/>
                  <a:gd name="connsiteX41" fmla="*/ 35531 w 264724"/>
                  <a:gd name="connsiteY41" fmla="*/ 58127 h 265470"/>
                  <a:gd name="connsiteX42" fmla="*/ 31873 w 264724"/>
                  <a:gd name="connsiteY42" fmla="*/ 45326 h 265470"/>
                  <a:gd name="connsiteX43" fmla="*/ 24819 w 264724"/>
                  <a:gd name="connsiteY43" fmla="*/ 29912 h 265470"/>
                  <a:gd name="connsiteX44" fmla="*/ 19333 w 264724"/>
                  <a:gd name="connsiteY44" fmla="*/ 18417 h 265470"/>
                  <a:gd name="connsiteX45" fmla="*/ 11756 w 264724"/>
                  <a:gd name="connsiteY45" fmla="*/ 9795 h 265470"/>
                  <a:gd name="connsiteX46" fmla="*/ 27693 w 264724"/>
                  <a:gd name="connsiteY46" fmla="*/ 652 h 265470"/>
                  <a:gd name="connsiteX47" fmla="*/ 109204 w 264724"/>
                  <a:gd name="connsiteY47" fmla="*/ 3525 h 265470"/>
                  <a:gd name="connsiteX48" fmla="*/ 111817 w 264724"/>
                  <a:gd name="connsiteY48" fmla="*/ 22335 h 265470"/>
                  <a:gd name="connsiteX49" fmla="*/ 124618 w 264724"/>
                  <a:gd name="connsiteY49" fmla="*/ 49767 h 265470"/>
                  <a:gd name="connsiteX50" fmla="*/ 146303 w 264724"/>
                  <a:gd name="connsiteY50" fmla="*/ 47677 h 265470"/>
                  <a:gd name="connsiteX51" fmla="*/ 165897 w 264724"/>
                  <a:gd name="connsiteY51" fmla="*/ 44020 h 265470"/>
                  <a:gd name="connsiteX52" fmla="*/ 178176 w 264724"/>
                  <a:gd name="connsiteY52" fmla="*/ 25471 h 265470"/>
                  <a:gd name="connsiteX53" fmla="*/ 190977 w 264724"/>
                  <a:gd name="connsiteY53" fmla="*/ 25471 h 265470"/>
                  <a:gd name="connsiteX54" fmla="*/ 190977 w 264724"/>
                  <a:gd name="connsiteY54" fmla="*/ 32786 h 265470"/>
                  <a:gd name="connsiteX55" fmla="*/ 217364 w 264724"/>
                  <a:gd name="connsiteY55" fmla="*/ 32786 h 265470"/>
                  <a:gd name="connsiteX56" fmla="*/ 217625 w 264724"/>
                  <a:gd name="connsiteY56" fmla="*/ 48984 h 265470"/>
                  <a:gd name="connsiteX57" fmla="*/ 220238 w 264724"/>
                  <a:gd name="connsiteY57" fmla="*/ 53947 h 265470"/>
                  <a:gd name="connsiteX58" fmla="*/ 218931 w 264724"/>
                  <a:gd name="connsiteY58" fmla="*/ 77983 h 265470"/>
                  <a:gd name="connsiteX59" fmla="*/ 223895 w 264724"/>
                  <a:gd name="connsiteY59" fmla="*/ 86604 h 265470"/>
                  <a:gd name="connsiteX60" fmla="*/ 228598 w 264724"/>
                  <a:gd name="connsiteY60" fmla="*/ 99928 h 265470"/>
                  <a:gd name="connsiteX61" fmla="*/ 226769 w 264724"/>
                  <a:gd name="connsiteY61" fmla="*/ 114558 h 265470"/>
                  <a:gd name="connsiteX62" fmla="*/ 264390 w 264724"/>
                  <a:gd name="connsiteY62" fmla="*/ 112729 h 265470"/>
                  <a:gd name="connsiteX63" fmla="*/ 264651 w 264724"/>
                  <a:gd name="connsiteY63" fmla="*/ 145386 h 26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64724" h="265470">
                    <a:moveTo>
                      <a:pt x="264651" y="145386"/>
                    </a:moveTo>
                    <a:cubicBezTo>
                      <a:pt x="264390" y="149566"/>
                      <a:pt x="264390" y="156620"/>
                      <a:pt x="264390" y="156620"/>
                    </a:cubicBezTo>
                    <a:lnTo>
                      <a:pt x="222067" y="156620"/>
                    </a:lnTo>
                    <a:cubicBezTo>
                      <a:pt x="222067" y="156620"/>
                      <a:pt x="222067" y="216970"/>
                      <a:pt x="222067" y="225591"/>
                    </a:cubicBezTo>
                    <a:cubicBezTo>
                      <a:pt x="222067" y="234212"/>
                      <a:pt x="243489" y="248843"/>
                      <a:pt x="247408" y="254852"/>
                    </a:cubicBezTo>
                    <a:cubicBezTo>
                      <a:pt x="248453" y="256681"/>
                      <a:pt x="251588" y="257203"/>
                      <a:pt x="255768" y="257725"/>
                    </a:cubicBezTo>
                    <a:cubicBezTo>
                      <a:pt x="226247" y="269221"/>
                      <a:pt x="172689" y="264518"/>
                      <a:pt x="164590" y="264518"/>
                    </a:cubicBezTo>
                    <a:cubicBezTo>
                      <a:pt x="156492" y="264257"/>
                      <a:pt x="150744" y="259554"/>
                      <a:pt x="145519" y="255113"/>
                    </a:cubicBezTo>
                    <a:cubicBezTo>
                      <a:pt x="140294" y="250672"/>
                      <a:pt x="51990" y="253807"/>
                      <a:pt x="49116" y="254068"/>
                    </a:cubicBezTo>
                    <a:cubicBezTo>
                      <a:pt x="46242" y="254590"/>
                      <a:pt x="41540" y="249104"/>
                      <a:pt x="39449" y="247014"/>
                    </a:cubicBezTo>
                    <a:cubicBezTo>
                      <a:pt x="37359" y="244924"/>
                      <a:pt x="34747" y="245185"/>
                      <a:pt x="29522" y="244924"/>
                    </a:cubicBezTo>
                    <a:cubicBezTo>
                      <a:pt x="24296" y="244663"/>
                      <a:pt x="25080" y="247798"/>
                      <a:pt x="20116" y="250933"/>
                    </a:cubicBezTo>
                    <a:cubicBezTo>
                      <a:pt x="15153" y="254068"/>
                      <a:pt x="1306" y="251978"/>
                      <a:pt x="1306" y="251978"/>
                    </a:cubicBezTo>
                    <a:cubicBezTo>
                      <a:pt x="1306" y="249627"/>
                      <a:pt x="1045" y="247275"/>
                      <a:pt x="1045" y="244924"/>
                    </a:cubicBezTo>
                    <a:cubicBezTo>
                      <a:pt x="1045" y="241267"/>
                      <a:pt x="1045" y="237609"/>
                      <a:pt x="784" y="233690"/>
                    </a:cubicBezTo>
                    <a:cubicBezTo>
                      <a:pt x="522" y="230816"/>
                      <a:pt x="0" y="228204"/>
                      <a:pt x="0" y="225330"/>
                    </a:cubicBezTo>
                    <a:cubicBezTo>
                      <a:pt x="0" y="222979"/>
                      <a:pt x="1045" y="221411"/>
                      <a:pt x="1045" y="219060"/>
                    </a:cubicBezTo>
                    <a:cubicBezTo>
                      <a:pt x="1306" y="216447"/>
                      <a:pt x="2613" y="216186"/>
                      <a:pt x="4180" y="214618"/>
                    </a:cubicBezTo>
                    <a:cubicBezTo>
                      <a:pt x="4964" y="213574"/>
                      <a:pt x="4964" y="212529"/>
                      <a:pt x="4964" y="211484"/>
                    </a:cubicBezTo>
                    <a:cubicBezTo>
                      <a:pt x="4964" y="210438"/>
                      <a:pt x="5486" y="209393"/>
                      <a:pt x="6009" y="208610"/>
                    </a:cubicBezTo>
                    <a:cubicBezTo>
                      <a:pt x="7054" y="205736"/>
                      <a:pt x="7576" y="202601"/>
                      <a:pt x="8883" y="199727"/>
                    </a:cubicBezTo>
                    <a:cubicBezTo>
                      <a:pt x="10189" y="196592"/>
                      <a:pt x="11756" y="193457"/>
                      <a:pt x="11234" y="189799"/>
                    </a:cubicBezTo>
                    <a:cubicBezTo>
                      <a:pt x="10973" y="187709"/>
                      <a:pt x="11234" y="186142"/>
                      <a:pt x="11756" y="184052"/>
                    </a:cubicBezTo>
                    <a:cubicBezTo>
                      <a:pt x="12279" y="182484"/>
                      <a:pt x="12018" y="181178"/>
                      <a:pt x="12018" y="179611"/>
                    </a:cubicBezTo>
                    <a:cubicBezTo>
                      <a:pt x="12279" y="177520"/>
                      <a:pt x="13324" y="175169"/>
                      <a:pt x="14108" y="173340"/>
                    </a:cubicBezTo>
                    <a:cubicBezTo>
                      <a:pt x="15675" y="169944"/>
                      <a:pt x="17504" y="167070"/>
                      <a:pt x="19594" y="163935"/>
                    </a:cubicBezTo>
                    <a:cubicBezTo>
                      <a:pt x="21162" y="161323"/>
                      <a:pt x="22207" y="157926"/>
                      <a:pt x="24296" y="155575"/>
                    </a:cubicBezTo>
                    <a:cubicBezTo>
                      <a:pt x="26387" y="152963"/>
                      <a:pt x="29783" y="151395"/>
                      <a:pt x="32657" y="149566"/>
                    </a:cubicBezTo>
                    <a:cubicBezTo>
                      <a:pt x="34747" y="147999"/>
                      <a:pt x="37098" y="145386"/>
                      <a:pt x="38404" y="143035"/>
                    </a:cubicBezTo>
                    <a:cubicBezTo>
                      <a:pt x="39188" y="141729"/>
                      <a:pt x="39711" y="140161"/>
                      <a:pt x="40756" y="138855"/>
                    </a:cubicBezTo>
                    <a:cubicBezTo>
                      <a:pt x="41801" y="137548"/>
                      <a:pt x="42323" y="136242"/>
                      <a:pt x="42846" y="134414"/>
                    </a:cubicBezTo>
                    <a:cubicBezTo>
                      <a:pt x="43891" y="129711"/>
                      <a:pt x="45720" y="125531"/>
                      <a:pt x="46242" y="120828"/>
                    </a:cubicBezTo>
                    <a:cubicBezTo>
                      <a:pt x="46503" y="119261"/>
                      <a:pt x="47026" y="117954"/>
                      <a:pt x="47026" y="116387"/>
                    </a:cubicBezTo>
                    <a:cubicBezTo>
                      <a:pt x="46765" y="113513"/>
                      <a:pt x="45458" y="110640"/>
                      <a:pt x="44413" y="108027"/>
                    </a:cubicBezTo>
                    <a:cubicBezTo>
                      <a:pt x="43368" y="105414"/>
                      <a:pt x="42062" y="103063"/>
                      <a:pt x="41017" y="100451"/>
                    </a:cubicBezTo>
                    <a:cubicBezTo>
                      <a:pt x="39972" y="97577"/>
                      <a:pt x="39188" y="94703"/>
                      <a:pt x="37882" y="92091"/>
                    </a:cubicBezTo>
                    <a:cubicBezTo>
                      <a:pt x="36837" y="89739"/>
                      <a:pt x="35792" y="87649"/>
                      <a:pt x="34485" y="85559"/>
                    </a:cubicBezTo>
                    <a:cubicBezTo>
                      <a:pt x="33702" y="84253"/>
                      <a:pt x="32657" y="83469"/>
                      <a:pt x="31873" y="82163"/>
                    </a:cubicBezTo>
                    <a:cubicBezTo>
                      <a:pt x="29783" y="79028"/>
                      <a:pt x="29783" y="76154"/>
                      <a:pt x="28738" y="72758"/>
                    </a:cubicBezTo>
                    <a:cubicBezTo>
                      <a:pt x="27954" y="69361"/>
                      <a:pt x="28738" y="67010"/>
                      <a:pt x="31612" y="64920"/>
                    </a:cubicBezTo>
                    <a:cubicBezTo>
                      <a:pt x="32657" y="64136"/>
                      <a:pt x="33963" y="63875"/>
                      <a:pt x="34747" y="62569"/>
                    </a:cubicBezTo>
                    <a:cubicBezTo>
                      <a:pt x="35531" y="61262"/>
                      <a:pt x="35531" y="59695"/>
                      <a:pt x="35531" y="58127"/>
                    </a:cubicBezTo>
                    <a:cubicBezTo>
                      <a:pt x="35531" y="53686"/>
                      <a:pt x="33702" y="49245"/>
                      <a:pt x="31873" y="45326"/>
                    </a:cubicBezTo>
                    <a:cubicBezTo>
                      <a:pt x="29522" y="40101"/>
                      <a:pt x="27693" y="34876"/>
                      <a:pt x="24819" y="29912"/>
                    </a:cubicBezTo>
                    <a:cubicBezTo>
                      <a:pt x="22729" y="26254"/>
                      <a:pt x="21684" y="22074"/>
                      <a:pt x="19333" y="18417"/>
                    </a:cubicBezTo>
                    <a:cubicBezTo>
                      <a:pt x="17243" y="15282"/>
                      <a:pt x="14108" y="12669"/>
                      <a:pt x="11756" y="9795"/>
                    </a:cubicBezTo>
                    <a:cubicBezTo>
                      <a:pt x="12279" y="9273"/>
                      <a:pt x="18288" y="1174"/>
                      <a:pt x="27693" y="652"/>
                    </a:cubicBezTo>
                    <a:cubicBezTo>
                      <a:pt x="37098" y="129"/>
                      <a:pt x="109988" y="-1439"/>
                      <a:pt x="109204" y="3525"/>
                    </a:cubicBezTo>
                    <a:cubicBezTo>
                      <a:pt x="108421" y="8489"/>
                      <a:pt x="107114" y="16588"/>
                      <a:pt x="111817" y="22335"/>
                    </a:cubicBezTo>
                    <a:cubicBezTo>
                      <a:pt x="116520" y="28083"/>
                      <a:pt x="121222" y="49506"/>
                      <a:pt x="124618" y="49767"/>
                    </a:cubicBezTo>
                    <a:cubicBezTo>
                      <a:pt x="128015" y="50028"/>
                      <a:pt x="141600" y="48200"/>
                      <a:pt x="146303" y="47677"/>
                    </a:cubicBezTo>
                    <a:cubicBezTo>
                      <a:pt x="151005" y="46893"/>
                      <a:pt x="164590" y="51335"/>
                      <a:pt x="165897" y="44020"/>
                    </a:cubicBezTo>
                    <a:cubicBezTo>
                      <a:pt x="167464" y="36704"/>
                      <a:pt x="163807" y="25209"/>
                      <a:pt x="178176" y="25471"/>
                    </a:cubicBezTo>
                    <a:lnTo>
                      <a:pt x="190977" y="25471"/>
                    </a:lnTo>
                    <a:lnTo>
                      <a:pt x="190977" y="32786"/>
                    </a:lnTo>
                    <a:lnTo>
                      <a:pt x="217364" y="32786"/>
                    </a:lnTo>
                    <a:cubicBezTo>
                      <a:pt x="217364" y="32786"/>
                      <a:pt x="217887" y="46110"/>
                      <a:pt x="217625" y="48984"/>
                    </a:cubicBezTo>
                    <a:cubicBezTo>
                      <a:pt x="217364" y="51857"/>
                      <a:pt x="219193" y="52641"/>
                      <a:pt x="220238" y="53947"/>
                    </a:cubicBezTo>
                    <a:cubicBezTo>
                      <a:pt x="221283" y="55253"/>
                      <a:pt x="219193" y="71713"/>
                      <a:pt x="218931" y="77983"/>
                    </a:cubicBezTo>
                    <a:cubicBezTo>
                      <a:pt x="218409" y="84514"/>
                      <a:pt x="220760" y="85298"/>
                      <a:pt x="223895" y="86604"/>
                    </a:cubicBezTo>
                    <a:cubicBezTo>
                      <a:pt x="227030" y="88172"/>
                      <a:pt x="228075" y="97316"/>
                      <a:pt x="228598" y="99928"/>
                    </a:cubicBezTo>
                    <a:cubicBezTo>
                      <a:pt x="229120" y="102541"/>
                      <a:pt x="227292" y="109333"/>
                      <a:pt x="226769" y="114558"/>
                    </a:cubicBezTo>
                    <a:cubicBezTo>
                      <a:pt x="226247" y="119783"/>
                      <a:pt x="264390" y="112729"/>
                      <a:pt x="264390" y="112729"/>
                    </a:cubicBezTo>
                    <a:cubicBezTo>
                      <a:pt x="264390" y="112729"/>
                      <a:pt x="264912" y="141467"/>
                      <a:pt x="264651" y="14538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A50BF04-FA4F-A323-7489-346A65CA56AD}"/>
                  </a:ext>
                </a:extLst>
              </p:cNvPr>
              <p:cNvSpPr/>
              <p:nvPr/>
            </p:nvSpPr>
            <p:spPr>
              <a:xfrm>
                <a:off x="5119589" y="4171625"/>
                <a:ext cx="22729" cy="29088"/>
              </a:xfrm>
              <a:custGeom>
                <a:avLst/>
                <a:gdLst>
                  <a:gd name="connsiteX0" fmla="*/ 10711 w 22729"/>
                  <a:gd name="connsiteY0" fmla="*/ 25432 h 29088"/>
                  <a:gd name="connsiteX1" fmla="*/ 4702 w 22729"/>
                  <a:gd name="connsiteY1" fmla="*/ 28567 h 29088"/>
                  <a:gd name="connsiteX2" fmla="*/ 3135 w 22729"/>
                  <a:gd name="connsiteY2" fmla="*/ 22036 h 29088"/>
                  <a:gd name="connsiteX3" fmla="*/ 784 w 22729"/>
                  <a:gd name="connsiteY3" fmla="*/ 13676 h 29088"/>
                  <a:gd name="connsiteX4" fmla="*/ 0 w 22729"/>
                  <a:gd name="connsiteY4" fmla="*/ 13153 h 29088"/>
                  <a:gd name="connsiteX5" fmla="*/ 16459 w 22729"/>
                  <a:gd name="connsiteY5" fmla="*/ 352 h 29088"/>
                  <a:gd name="connsiteX6" fmla="*/ 22729 w 22729"/>
                  <a:gd name="connsiteY6" fmla="*/ 6099 h 29088"/>
                  <a:gd name="connsiteX7" fmla="*/ 10711 w 22729"/>
                  <a:gd name="connsiteY7" fmla="*/ 25432 h 29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29" h="29088">
                    <a:moveTo>
                      <a:pt x="10711" y="25432"/>
                    </a:moveTo>
                    <a:cubicBezTo>
                      <a:pt x="10973" y="30657"/>
                      <a:pt x="5225" y="28829"/>
                      <a:pt x="4702" y="28567"/>
                    </a:cubicBezTo>
                    <a:cubicBezTo>
                      <a:pt x="4702" y="26477"/>
                      <a:pt x="3919" y="24126"/>
                      <a:pt x="3135" y="22036"/>
                    </a:cubicBezTo>
                    <a:cubicBezTo>
                      <a:pt x="2351" y="19423"/>
                      <a:pt x="2874" y="16027"/>
                      <a:pt x="784" y="13676"/>
                    </a:cubicBezTo>
                    <a:cubicBezTo>
                      <a:pt x="522" y="13415"/>
                      <a:pt x="261" y="13415"/>
                      <a:pt x="0" y="13153"/>
                    </a:cubicBezTo>
                    <a:cubicBezTo>
                      <a:pt x="0" y="13153"/>
                      <a:pt x="13063" y="-2522"/>
                      <a:pt x="16459" y="352"/>
                    </a:cubicBezTo>
                    <a:cubicBezTo>
                      <a:pt x="18027" y="1658"/>
                      <a:pt x="20378" y="4009"/>
                      <a:pt x="22729" y="6099"/>
                    </a:cubicBezTo>
                    <a:cubicBezTo>
                      <a:pt x="6009" y="8451"/>
                      <a:pt x="10450" y="19946"/>
                      <a:pt x="10711" y="2543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D2902EEC-20E5-10EA-A55E-EC669C54E0E9}"/>
                  </a:ext>
                </a:extLst>
              </p:cNvPr>
              <p:cNvSpPr/>
              <p:nvPr/>
            </p:nvSpPr>
            <p:spPr>
              <a:xfrm>
                <a:off x="5122463" y="3961557"/>
                <a:ext cx="413072" cy="408255"/>
              </a:xfrm>
              <a:custGeom>
                <a:avLst/>
                <a:gdLst>
                  <a:gd name="connsiteX0" fmla="*/ 410431 w 413072"/>
                  <a:gd name="connsiteY0" fmla="*/ 74830 h 408255"/>
                  <a:gd name="connsiteX1" fmla="*/ 406773 w 413072"/>
                  <a:gd name="connsiteY1" fmla="*/ 77964 h 408255"/>
                  <a:gd name="connsiteX2" fmla="*/ 403639 w 413072"/>
                  <a:gd name="connsiteY2" fmla="*/ 79532 h 408255"/>
                  <a:gd name="connsiteX3" fmla="*/ 398936 w 413072"/>
                  <a:gd name="connsiteY3" fmla="*/ 82928 h 408255"/>
                  <a:gd name="connsiteX4" fmla="*/ 393711 w 413072"/>
                  <a:gd name="connsiteY4" fmla="*/ 87370 h 408255"/>
                  <a:gd name="connsiteX5" fmla="*/ 390053 w 413072"/>
                  <a:gd name="connsiteY5" fmla="*/ 89460 h 408255"/>
                  <a:gd name="connsiteX6" fmla="*/ 383783 w 413072"/>
                  <a:gd name="connsiteY6" fmla="*/ 98604 h 408255"/>
                  <a:gd name="connsiteX7" fmla="*/ 381954 w 413072"/>
                  <a:gd name="connsiteY7" fmla="*/ 103568 h 408255"/>
                  <a:gd name="connsiteX8" fmla="*/ 381171 w 413072"/>
                  <a:gd name="connsiteY8" fmla="*/ 108531 h 408255"/>
                  <a:gd name="connsiteX9" fmla="*/ 380387 w 413072"/>
                  <a:gd name="connsiteY9" fmla="*/ 112189 h 408255"/>
                  <a:gd name="connsiteX10" fmla="*/ 379342 w 413072"/>
                  <a:gd name="connsiteY10" fmla="*/ 122378 h 408255"/>
                  <a:gd name="connsiteX11" fmla="*/ 378297 w 413072"/>
                  <a:gd name="connsiteY11" fmla="*/ 128125 h 408255"/>
                  <a:gd name="connsiteX12" fmla="*/ 376991 w 413072"/>
                  <a:gd name="connsiteY12" fmla="*/ 135963 h 408255"/>
                  <a:gd name="connsiteX13" fmla="*/ 377252 w 413072"/>
                  <a:gd name="connsiteY13" fmla="*/ 142494 h 408255"/>
                  <a:gd name="connsiteX14" fmla="*/ 369675 w 413072"/>
                  <a:gd name="connsiteY14" fmla="*/ 153467 h 408255"/>
                  <a:gd name="connsiteX15" fmla="*/ 367847 w 413072"/>
                  <a:gd name="connsiteY15" fmla="*/ 162350 h 408255"/>
                  <a:gd name="connsiteX16" fmla="*/ 362622 w 413072"/>
                  <a:gd name="connsiteY16" fmla="*/ 172277 h 408255"/>
                  <a:gd name="connsiteX17" fmla="*/ 363405 w 413072"/>
                  <a:gd name="connsiteY17" fmla="*/ 173322 h 408255"/>
                  <a:gd name="connsiteX18" fmla="*/ 369675 w 413072"/>
                  <a:gd name="connsiteY18" fmla="*/ 194223 h 408255"/>
                  <a:gd name="connsiteX19" fmla="*/ 367847 w 413072"/>
                  <a:gd name="connsiteY19" fmla="*/ 198141 h 408255"/>
                  <a:gd name="connsiteX20" fmla="*/ 365757 w 413072"/>
                  <a:gd name="connsiteY20" fmla="*/ 203105 h 408255"/>
                  <a:gd name="connsiteX21" fmla="*/ 366802 w 413072"/>
                  <a:gd name="connsiteY21" fmla="*/ 206763 h 408255"/>
                  <a:gd name="connsiteX22" fmla="*/ 368369 w 413072"/>
                  <a:gd name="connsiteY22" fmla="*/ 211727 h 408255"/>
                  <a:gd name="connsiteX23" fmla="*/ 366018 w 413072"/>
                  <a:gd name="connsiteY23" fmla="*/ 216691 h 408255"/>
                  <a:gd name="connsiteX24" fmla="*/ 364450 w 413072"/>
                  <a:gd name="connsiteY24" fmla="*/ 221132 h 408255"/>
                  <a:gd name="connsiteX25" fmla="*/ 367585 w 413072"/>
                  <a:gd name="connsiteY25" fmla="*/ 225835 h 408255"/>
                  <a:gd name="connsiteX26" fmla="*/ 369414 w 413072"/>
                  <a:gd name="connsiteY26" fmla="*/ 229231 h 408255"/>
                  <a:gd name="connsiteX27" fmla="*/ 370198 w 413072"/>
                  <a:gd name="connsiteY27" fmla="*/ 232366 h 408255"/>
                  <a:gd name="connsiteX28" fmla="*/ 372288 w 413072"/>
                  <a:gd name="connsiteY28" fmla="*/ 238375 h 408255"/>
                  <a:gd name="connsiteX29" fmla="*/ 370459 w 413072"/>
                  <a:gd name="connsiteY29" fmla="*/ 244906 h 408255"/>
                  <a:gd name="connsiteX30" fmla="*/ 372027 w 413072"/>
                  <a:gd name="connsiteY30" fmla="*/ 251698 h 408255"/>
                  <a:gd name="connsiteX31" fmla="*/ 375162 w 413072"/>
                  <a:gd name="connsiteY31" fmla="*/ 257707 h 408255"/>
                  <a:gd name="connsiteX32" fmla="*/ 377513 w 413072"/>
                  <a:gd name="connsiteY32" fmla="*/ 259536 h 408255"/>
                  <a:gd name="connsiteX33" fmla="*/ 381171 w 413072"/>
                  <a:gd name="connsiteY33" fmla="*/ 261365 h 408255"/>
                  <a:gd name="connsiteX34" fmla="*/ 383522 w 413072"/>
                  <a:gd name="connsiteY34" fmla="*/ 264500 h 408255"/>
                  <a:gd name="connsiteX35" fmla="*/ 389270 w 413072"/>
                  <a:gd name="connsiteY35" fmla="*/ 269203 h 408255"/>
                  <a:gd name="connsiteX36" fmla="*/ 391621 w 413072"/>
                  <a:gd name="connsiteY36" fmla="*/ 279392 h 408255"/>
                  <a:gd name="connsiteX37" fmla="*/ 392404 w 413072"/>
                  <a:gd name="connsiteY37" fmla="*/ 284355 h 408255"/>
                  <a:gd name="connsiteX38" fmla="*/ 395279 w 413072"/>
                  <a:gd name="connsiteY38" fmla="*/ 288274 h 408255"/>
                  <a:gd name="connsiteX39" fmla="*/ 395017 w 413072"/>
                  <a:gd name="connsiteY39" fmla="*/ 292977 h 408255"/>
                  <a:gd name="connsiteX40" fmla="*/ 394756 w 413072"/>
                  <a:gd name="connsiteY40" fmla="*/ 294544 h 408255"/>
                  <a:gd name="connsiteX41" fmla="*/ 365757 w 413072"/>
                  <a:gd name="connsiteY41" fmla="*/ 298202 h 408255"/>
                  <a:gd name="connsiteX42" fmla="*/ 361838 w 413072"/>
                  <a:gd name="connsiteY42" fmla="*/ 303688 h 408255"/>
                  <a:gd name="connsiteX43" fmla="*/ 352694 w 413072"/>
                  <a:gd name="connsiteY43" fmla="*/ 311526 h 408255"/>
                  <a:gd name="connsiteX44" fmla="*/ 355568 w 413072"/>
                  <a:gd name="connsiteY44" fmla="*/ 321453 h 408255"/>
                  <a:gd name="connsiteX45" fmla="*/ 355306 w 413072"/>
                  <a:gd name="connsiteY45" fmla="*/ 331381 h 408255"/>
                  <a:gd name="connsiteX46" fmla="*/ 356874 w 413072"/>
                  <a:gd name="connsiteY46" fmla="*/ 343137 h 408255"/>
                  <a:gd name="connsiteX47" fmla="*/ 350865 w 413072"/>
                  <a:gd name="connsiteY47" fmla="*/ 367434 h 408255"/>
                  <a:gd name="connsiteX48" fmla="*/ 366279 w 413072"/>
                  <a:gd name="connsiteY48" fmla="*/ 383371 h 408255"/>
                  <a:gd name="connsiteX49" fmla="*/ 378297 w 413072"/>
                  <a:gd name="connsiteY49" fmla="*/ 380497 h 408255"/>
                  <a:gd name="connsiteX50" fmla="*/ 380126 w 413072"/>
                  <a:gd name="connsiteY50" fmla="*/ 404010 h 408255"/>
                  <a:gd name="connsiteX51" fmla="*/ 367324 w 413072"/>
                  <a:gd name="connsiteY51" fmla="*/ 407406 h 408255"/>
                  <a:gd name="connsiteX52" fmla="*/ 351126 w 413072"/>
                  <a:gd name="connsiteY52" fmla="*/ 387289 h 408255"/>
                  <a:gd name="connsiteX53" fmla="*/ 336757 w 413072"/>
                  <a:gd name="connsiteY53" fmla="*/ 382587 h 408255"/>
                  <a:gd name="connsiteX54" fmla="*/ 326568 w 413072"/>
                  <a:gd name="connsiteY54" fmla="*/ 367434 h 408255"/>
                  <a:gd name="connsiteX55" fmla="*/ 320037 w 413072"/>
                  <a:gd name="connsiteY55" fmla="*/ 373704 h 408255"/>
                  <a:gd name="connsiteX56" fmla="*/ 290777 w 413072"/>
                  <a:gd name="connsiteY56" fmla="*/ 370831 h 408255"/>
                  <a:gd name="connsiteX57" fmla="*/ 286074 w 413072"/>
                  <a:gd name="connsiteY57" fmla="*/ 362993 h 408255"/>
                  <a:gd name="connsiteX58" fmla="*/ 277714 w 413072"/>
                  <a:gd name="connsiteY58" fmla="*/ 360903 h 408255"/>
                  <a:gd name="connsiteX59" fmla="*/ 265174 w 413072"/>
                  <a:gd name="connsiteY59" fmla="*/ 362993 h 408255"/>
                  <a:gd name="connsiteX60" fmla="*/ 260471 w 413072"/>
                  <a:gd name="connsiteY60" fmla="*/ 351759 h 408255"/>
                  <a:gd name="connsiteX61" fmla="*/ 254985 w 413072"/>
                  <a:gd name="connsiteY61" fmla="*/ 354110 h 408255"/>
                  <a:gd name="connsiteX62" fmla="*/ 217364 w 413072"/>
                  <a:gd name="connsiteY62" fmla="*/ 355939 h 408255"/>
                  <a:gd name="connsiteX63" fmla="*/ 219193 w 413072"/>
                  <a:gd name="connsiteY63" fmla="*/ 341309 h 408255"/>
                  <a:gd name="connsiteX64" fmla="*/ 214490 w 413072"/>
                  <a:gd name="connsiteY64" fmla="*/ 327985 h 408255"/>
                  <a:gd name="connsiteX65" fmla="*/ 209526 w 413072"/>
                  <a:gd name="connsiteY65" fmla="*/ 319363 h 408255"/>
                  <a:gd name="connsiteX66" fmla="*/ 210832 w 413072"/>
                  <a:gd name="connsiteY66" fmla="*/ 295328 h 408255"/>
                  <a:gd name="connsiteX67" fmla="*/ 208220 w 413072"/>
                  <a:gd name="connsiteY67" fmla="*/ 290364 h 408255"/>
                  <a:gd name="connsiteX68" fmla="*/ 207959 w 413072"/>
                  <a:gd name="connsiteY68" fmla="*/ 274167 h 408255"/>
                  <a:gd name="connsiteX69" fmla="*/ 181572 w 413072"/>
                  <a:gd name="connsiteY69" fmla="*/ 274167 h 408255"/>
                  <a:gd name="connsiteX70" fmla="*/ 181572 w 413072"/>
                  <a:gd name="connsiteY70" fmla="*/ 266851 h 408255"/>
                  <a:gd name="connsiteX71" fmla="*/ 168770 w 413072"/>
                  <a:gd name="connsiteY71" fmla="*/ 266851 h 408255"/>
                  <a:gd name="connsiteX72" fmla="*/ 156492 w 413072"/>
                  <a:gd name="connsiteY72" fmla="*/ 285400 h 408255"/>
                  <a:gd name="connsiteX73" fmla="*/ 136898 w 413072"/>
                  <a:gd name="connsiteY73" fmla="*/ 289058 h 408255"/>
                  <a:gd name="connsiteX74" fmla="*/ 115213 w 413072"/>
                  <a:gd name="connsiteY74" fmla="*/ 291148 h 408255"/>
                  <a:gd name="connsiteX75" fmla="*/ 102412 w 413072"/>
                  <a:gd name="connsiteY75" fmla="*/ 263716 h 408255"/>
                  <a:gd name="connsiteX76" fmla="*/ 99799 w 413072"/>
                  <a:gd name="connsiteY76" fmla="*/ 244906 h 408255"/>
                  <a:gd name="connsiteX77" fmla="*/ 18288 w 413072"/>
                  <a:gd name="connsiteY77" fmla="*/ 242032 h 408255"/>
                  <a:gd name="connsiteX78" fmla="*/ 2351 w 413072"/>
                  <a:gd name="connsiteY78" fmla="*/ 251176 h 408255"/>
                  <a:gd name="connsiteX79" fmla="*/ 1829 w 413072"/>
                  <a:gd name="connsiteY79" fmla="*/ 250392 h 408255"/>
                  <a:gd name="connsiteX80" fmla="*/ 0 w 413072"/>
                  <a:gd name="connsiteY80" fmla="*/ 246473 h 408255"/>
                  <a:gd name="connsiteX81" fmla="*/ 1567 w 413072"/>
                  <a:gd name="connsiteY81" fmla="*/ 242293 h 408255"/>
                  <a:gd name="connsiteX82" fmla="*/ 2351 w 413072"/>
                  <a:gd name="connsiteY82" fmla="*/ 239158 h 408255"/>
                  <a:gd name="connsiteX83" fmla="*/ 8360 w 413072"/>
                  <a:gd name="connsiteY83" fmla="*/ 236023 h 408255"/>
                  <a:gd name="connsiteX84" fmla="*/ 20900 w 413072"/>
                  <a:gd name="connsiteY84" fmla="*/ 216952 h 408255"/>
                  <a:gd name="connsiteX85" fmla="*/ 20900 w 413072"/>
                  <a:gd name="connsiteY85" fmla="*/ 216952 h 408255"/>
                  <a:gd name="connsiteX86" fmla="*/ 30567 w 413072"/>
                  <a:gd name="connsiteY86" fmla="*/ 219303 h 408255"/>
                  <a:gd name="connsiteX87" fmla="*/ 37098 w 413072"/>
                  <a:gd name="connsiteY87" fmla="*/ 210159 h 408255"/>
                  <a:gd name="connsiteX88" fmla="*/ 50683 w 413072"/>
                  <a:gd name="connsiteY88" fmla="*/ 210159 h 408255"/>
                  <a:gd name="connsiteX89" fmla="*/ 59044 w 413072"/>
                  <a:gd name="connsiteY89" fmla="*/ 218519 h 408255"/>
                  <a:gd name="connsiteX90" fmla="*/ 71323 w 413072"/>
                  <a:gd name="connsiteY90" fmla="*/ 205195 h 408255"/>
                  <a:gd name="connsiteX91" fmla="*/ 87782 w 413072"/>
                  <a:gd name="connsiteY91" fmla="*/ 181683 h 408255"/>
                  <a:gd name="connsiteX92" fmla="*/ 92745 w 413072"/>
                  <a:gd name="connsiteY92" fmla="*/ 149287 h 408255"/>
                  <a:gd name="connsiteX93" fmla="*/ 119916 w 413072"/>
                  <a:gd name="connsiteY93" fmla="*/ 124990 h 408255"/>
                  <a:gd name="connsiteX94" fmla="*/ 125663 w 413072"/>
                  <a:gd name="connsiteY94" fmla="*/ 77964 h 408255"/>
                  <a:gd name="connsiteX95" fmla="*/ 139771 w 413072"/>
                  <a:gd name="connsiteY95" fmla="*/ 45569 h 408255"/>
                  <a:gd name="connsiteX96" fmla="*/ 138987 w 413072"/>
                  <a:gd name="connsiteY96" fmla="*/ 37209 h 408255"/>
                  <a:gd name="connsiteX97" fmla="*/ 141339 w 413072"/>
                  <a:gd name="connsiteY97" fmla="*/ 18399 h 408255"/>
                  <a:gd name="connsiteX98" fmla="*/ 160149 w 413072"/>
                  <a:gd name="connsiteY98" fmla="*/ 5597 h 408255"/>
                  <a:gd name="connsiteX99" fmla="*/ 173734 w 413072"/>
                  <a:gd name="connsiteY99" fmla="*/ 13435 h 408255"/>
                  <a:gd name="connsiteX100" fmla="*/ 223373 w 413072"/>
                  <a:gd name="connsiteY100" fmla="*/ 25452 h 408255"/>
                  <a:gd name="connsiteX101" fmla="*/ 224418 w 413072"/>
                  <a:gd name="connsiteY101" fmla="*/ 23363 h 408255"/>
                  <a:gd name="connsiteX102" fmla="*/ 233823 w 413072"/>
                  <a:gd name="connsiteY102" fmla="*/ 11345 h 408255"/>
                  <a:gd name="connsiteX103" fmla="*/ 247147 w 413072"/>
                  <a:gd name="connsiteY103" fmla="*/ 16047 h 408255"/>
                  <a:gd name="connsiteX104" fmla="*/ 267525 w 413072"/>
                  <a:gd name="connsiteY104" fmla="*/ 6642 h 408255"/>
                  <a:gd name="connsiteX105" fmla="*/ 283984 w 413072"/>
                  <a:gd name="connsiteY105" fmla="*/ 8210 h 408255"/>
                  <a:gd name="connsiteX106" fmla="*/ 291299 w 413072"/>
                  <a:gd name="connsiteY106" fmla="*/ 895 h 408255"/>
                  <a:gd name="connsiteX107" fmla="*/ 298614 w 413072"/>
                  <a:gd name="connsiteY107" fmla="*/ 4291 h 408255"/>
                  <a:gd name="connsiteX108" fmla="*/ 308281 w 413072"/>
                  <a:gd name="connsiteY108" fmla="*/ 6904 h 408255"/>
                  <a:gd name="connsiteX109" fmla="*/ 317947 w 413072"/>
                  <a:gd name="connsiteY109" fmla="*/ 5858 h 408255"/>
                  <a:gd name="connsiteX110" fmla="*/ 327614 w 413072"/>
                  <a:gd name="connsiteY110" fmla="*/ 4030 h 408255"/>
                  <a:gd name="connsiteX111" fmla="*/ 331532 w 413072"/>
                  <a:gd name="connsiteY111" fmla="*/ 7165 h 408255"/>
                  <a:gd name="connsiteX112" fmla="*/ 351126 w 413072"/>
                  <a:gd name="connsiteY112" fmla="*/ 23363 h 408255"/>
                  <a:gd name="connsiteX113" fmla="*/ 361054 w 413072"/>
                  <a:gd name="connsiteY113" fmla="*/ 21272 h 408255"/>
                  <a:gd name="connsiteX114" fmla="*/ 370721 w 413072"/>
                  <a:gd name="connsiteY114" fmla="*/ 21795 h 408255"/>
                  <a:gd name="connsiteX115" fmla="*/ 382738 w 413072"/>
                  <a:gd name="connsiteY115" fmla="*/ 20750 h 408255"/>
                  <a:gd name="connsiteX116" fmla="*/ 390576 w 413072"/>
                  <a:gd name="connsiteY116" fmla="*/ 31461 h 408255"/>
                  <a:gd name="connsiteX117" fmla="*/ 396585 w 413072"/>
                  <a:gd name="connsiteY117" fmla="*/ 33290 h 408255"/>
                  <a:gd name="connsiteX118" fmla="*/ 399720 w 413072"/>
                  <a:gd name="connsiteY118" fmla="*/ 39299 h 408255"/>
                  <a:gd name="connsiteX119" fmla="*/ 402855 w 413072"/>
                  <a:gd name="connsiteY119" fmla="*/ 41389 h 408255"/>
                  <a:gd name="connsiteX120" fmla="*/ 403116 w 413072"/>
                  <a:gd name="connsiteY120" fmla="*/ 41912 h 408255"/>
                  <a:gd name="connsiteX121" fmla="*/ 401287 w 413072"/>
                  <a:gd name="connsiteY121" fmla="*/ 50272 h 408255"/>
                  <a:gd name="connsiteX122" fmla="*/ 405206 w 413072"/>
                  <a:gd name="connsiteY122" fmla="*/ 61244 h 408255"/>
                  <a:gd name="connsiteX123" fmla="*/ 407296 w 413072"/>
                  <a:gd name="connsiteY123" fmla="*/ 67514 h 408255"/>
                  <a:gd name="connsiteX124" fmla="*/ 413044 w 413072"/>
                  <a:gd name="connsiteY124" fmla="*/ 70388 h 408255"/>
                  <a:gd name="connsiteX125" fmla="*/ 410431 w 413072"/>
                  <a:gd name="connsiteY125" fmla="*/ 74830 h 408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</a:cxnLst>
                <a:rect l="l" t="t" r="r" b="b"/>
                <a:pathLst>
                  <a:path w="413072" h="408255">
                    <a:moveTo>
                      <a:pt x="410431" y="74830"/>
                    </a:moveTo>
                    <a:cubicBezTo>
                      <a:pt x="409386" y="75875"/>
                      <a:pt x="408341" y="77181"/>
                      <a:pt x="406773" y="77964"/>
                    </a:cubicBezTo>
                    <a:cubicBezTo>
                      <a:pt x="405729" y="78487"/>
                      <a:pt x="404684" y="79010"/>
                      <a:pt x="403639" y="79532"/>
                    </a:cubicBezTo>
                    <a:cubicBezTo>
                      <a:pt x="401810" y="80316"/>
                      <a:pt x="400242" y="81622"/>
                      <a:pt x="398936" y="82928"/>
                    </a:cubicBezTo>
                    <a:cubicBezTo>
                      <a:pt x="397107" y="84496"/>
                      <a:pt x="395801" y="86325"/>
                      <a:pt x="393711" y="87370"/>
                    </a:cubicBezTo>
                    <a:cubicBezTo>
                      <a:pt x="392404" y="88153"/>
                      <a:pt x="391098" y="88676"/>
                      <a:pt x="390053" y="89460"/>
                    </a:cubicBezTo>
                    <a:cubicBezTo>
                      <a:pt x="387179" y="92072"/>
                      <a:pt x="385090" y="94946"/>
                      <a:pt x="383783" y="98604"/>
                    </a:cubicBezTo>
                    <a:cubicBezTo>
                      <a:pt x="383261" y="100171"/>
                      <a:pt x="382216" y="102000"/>
                      <a:pt x="381954" y="103568"/>
                    </a:cubicBezTo>
                    <a:cubicBezTo>
                      <a:pt x="381432" y="105135"/>
                      <a:pt x="381432" y="106964"/>
                      <a:pt x="381171" y="108531"/>
                    </a:cubicBezTo>
                    <a:cubicBezTo>
                      <a:pt x="380910" y="109838"/>
                      <a:pt x="380387" y="110883"/>
                      <a:pt x="380387" y="112189"/>
                    </a:cubicBezTo>
                    <a:cubicBezTo>
                      <a:pt x="380126" y="115585"/>
                      <a:pt x="379864" y="118982"/>
                      <a:pt x="379342" y="122378"/>
                    </a:cubicBezTo>
                    <a:cubicBezTo>
                      <a:pt x="379081" y="124207"/>
                      <a:pt x="378819" y="126296"/>
                      <a:pt x="378297" y="128125"/>
                    </a:cubicBezTo>
                    <a:cubicBezTo>
                      <a:pt x="377774" y="130738"/>
                      <a:pt x="377252" y="133351"/>
                      <a:pt x="376991" y="135963"/>
                    </a:cubicBezTo>
                    <a:cubicBezTo>
                      <a:pt x="376991" y="137792"/>
                      <a:pt x="376468" y="140665"/>
                      <a:pt x="377252" y="142494"/>
                    </a:cubicBezTo>
                    <a:cubicBezTo>
                      <a:pt x="377252" y="142494"/>
                      <a:pt x="369675" y="148765"/>
                      <a:pt x="369675" y="153467"/>
                    </a:cubicBezTo>
                    <a:cubicBezTo>
                      <a:pt x="369675" y="158170"/>
                      <a:pt x="371243" y="160782"/>
                      <a:pt x="367847" y="162350"/>
                    </a:cubicBezTo>
                    <a:cubicBezTo>
                      <a:pt x="364189" y="163917"/>
                      <a:pt x="358441" y="166007"/>
                      <a:pt x="362622" y="172277"/>
                    </a:cubicBezTo>
                    <a:cubicBezTo>
                      <a:pt x="362883" y="172539"/>
                      <a:pt x="363144" y="173061"/>
                      <a:pt x="363405" y="173322"/>
                    </a:cubicBezTo>
                    <a:cubicBezTo>
                      <a:pt x="367324" y="179070"/>
                      <a:pt x="370721" y="184556"/>
                      <a:pt x="369675" y="194223"/>
                    </a:cubicBezTo>
                    <a:cubicBezTo>
                      <a:pt x="368892" y="195268"/>
                      <a:pt x="368369" y="197097"/>
                      <a:pt x="367847" y="198141"/>
                    </a:cubicBezTo>
                    <a:cubicBezTo>
                      <a:pt x="367063" y="199709"/>
                      <a:pt x="366018" y="201277"/>
                      <a:pt x="365757" y="203105"/>
                    </a:cubicBezTo>
                    <a:cubicBezTo>
                      <a:pt x="365495" y="204412"/>
                      <a:pt x="366279" y="205718"/>
                      <a:pt x="366802" y="206763"/>
                    </a:cubicBezTo>
                    <a:cubicBezTo>
                      <a:pt x="367585" y="208330"/>
                      <a:pt x="368369" y="209898"/>
                      <a:pt x="368369" y="211727"/>
                    </a:cubicBezTo>
                    <a:cubicBezTo>
                      <a:pt x="368108" y="213555"/>
                      <a:pt x="367063" y="215123"/>
                      <a:pt x="366018" y="216691"/>
                    </a:cubicBezTo>
                    <a:cubicBezTo>
                      <a:pt x="364973" y="217997"/>
                      <a:pt x="364189" y="219303"/>
                      <a:pt x="364450" y="221132"/>
                    </a:cubicBezTo>
                    <a:cubicBezTo>
                      <a:pt x="364973" y="222961"/>
                      <a:pt x="366541" y="224267"/>
                      <a:pt x="367585" y="225835"/>
                    </a:cubicBezTo>
                    <a:cubicBezTo>
                      <a:pt x="368369" y="226879"/>
                      <a:pt x="369414" y="227924"/>
                      <a:pt x="369414" y="229231"/>
                    </a:cubicBezTo>
                    <a:cubicBezTo>
                      <a:pt x="369675" y="230276"/>
                      <a:pt x="369937" y="231321"/>
                      <a:pt x="370198" y="232366"/>
                    </a:cubicBezTo>
                    <a:cubicBezTo>
                      <a:pt x="370982" y="233933"/>
                      <a:pt x="373072" y="236546"/>
                      <a:pt x="372288" y="238375"/>
                    </a:cubicBezTo>
                    <a:cubicBezTo>
                      <a:pt x="371504" y="240465"/>
                      <a:pt x="370721" y="242555"/>
                      <a:pt x="370459" y="244906"/>
                    </a:cubicBezTo>
                    <a:cubicBezTo>
                      <a:pt x="370459" y="247257"/>
                      <a:pt x="370982" y="249609"/>
                      <a:pt x="372027" y="251698"/>
                    </a:cubicBezTo>
                    <a:cubicBezTo>
                      <a:pt x="372810" y="253527"/>
                      <a:pt x="373855" y="255879"/>
                      <a:pt x="375162" y="257707"/>
                    </a:cubicBezTo>
                    <a:cubicBezTo>
                      <a:pt x="375684" y="258491"/>
                      <a:pt x="376729" y="259014"/>
                      <a:pt x="377513" y="259536"/>
                    </a:cubicBezTo>
                    <a:cubicBezTo>
                      <a:pt x="378558" y="260059"/>
                      <a:pt x="380387" y="260320"/>
                      <a:pt x="381171" y="261365"/>
                    </a:cubicBezTo>
                    <a:cubicBezTo>
                      <a:pt x="382216" y="262149"/>
                      <a:pt x="382477" y="263716"/>
                      <a:pt x="383522" y="264500"/>
                    </a:cubicBezTo>
                    <a:cubicBezTo>
                      <a:pt x="385351" y="266329"/>
                      <a:pt x="387702" y="267113"/>
                      <a:pt x="389270" y="269203"/>
                    </a:cubicBezTo>
                    <a:cubicBezTo>
                      <a:pt x="391360" y="272338"/>
                      <a:pt x="392143" y="275734"/>
                      <a:pt x="391621" y="279392"/>
                    </a:cubicBezTo>
                    <a:cubicBezTo>
                      <a:pt x="391360" y="281220"/>
                      <a:pt x="391360" y="282788"/>
                      <a:pt x="392404" y="284355"/>
                    </a:cubicBezTo>
                    <a:cubicBezTo>
                      <a:pt x="393188" y="285661"/>
                      <a:pt x="394756" y="286707"/>
                      <a:pt x="395279" y="288274"/>
                    </a:cubicBezTo>
                    <a:cubicBezTo>
                      <a:pt x="395801" y="289842"/>
                      <a:pt x="395279" y="291409"/>
                      <a:pt x="395017" y="292977"/>
                    </a:cubicBezTo>
                    <a:cubicBezTo>
                      <a:pt x="395017" y="293499"/>
                      <a:pt x="394756" y="294022"/>
                      <a:pt x="394756" y="294544"/>
                    </a:cubicBezTo>
                    <a:cubicBezTo>
                      <a:pt x="394756" y="294544"/>
                      <a:pt x="372549" y="296634"/>
                      <a:pt x="365757" y="298202"/>
                    </a:cubicBezTo>
                    <a:cubicBezTo>
                      <a:pt x="358964" y="299769"/>
                      <a:pt x="362622" y="300030"/>
                      <a:pt x="361838" y="303688"/>
                    </a:cubicBezTo>
                    <a:cubicBezTo>
                      <a:pt x="361054" y="307346"/>
                      <a:pt x="359748" y="305778"/>
                      <a:pt x="352694" y="311526"/>
                    </a:cubicBezTo>
                    <a:cubicBezTo>
                      <a:pt x="345640" y="317273"/>
                      <a:pt x="353739" y="318580"/>
                      <a:pt x="355568" y="321453"/>
                    </a:cubicBezTo>
                    <a:cubicBezTo>
                      <a:pt x="357397" y="324327"/>
                      <a:pt x="357135" y="327462"/>
                      <a:pt x="355306" y="331381"/>
                    </a:cubicBezTo>
                    <a:cubicBezTo>
                      <a:pt x="353478" y="335561"/>
                      <a:pt x="354523" y="336868"/>
                      <a:pt x="356874" y="343137"/>
                    </a:cubicBezTo>
                    <a:cubicBezTo>
                      <a:pt x="358964" y="349408"/>
                      <a:pt x="350865" y="361687"/>
                      <a:pt x="350865" y="367434"/>
                    </a:cubicBezTo>
                    <a:cubicBezTo>
                      <a:pt x="350865" y="373443"/>
                      <a:pt x="360793" y="379713"/>
                      <a:pt x="366279" y="383371"/>
                    </a:cubicBezTo>
                    <a:cubicBezTo>
                      <a:pt x="371766" y="386767"/>
                      <a:pt x="374378" y="383893"/>
                      <a:pt x="378297" y="380497"/>
                    </a:cubicBezTo>
                    <a:cubicBezTo>
                      <a:pt x="382216" y="376839"/>
                      <a:pt x="379864" y="395650"/>
                      <a:pt x="380126" y="404010"/>
                    </a:cubicBezTo>
                    <a:cubicBezTo>
                      <a:pt x="380387" y="412109"/>
                      <a:pt x="372810" y="405838"/>
                      <a:pt x="367324" y="407406"/>
                    </a:cubicBezTo>
                    <a:cubicBezTo>
                      <a:pt x="361838" y="408974"/>
                      <a:pt x="356090" y="392514"/>
                      <a:pt x="351126" y="387289"/>
                    </a:cubicBezTo>
                    <a:cubicBezTo>
                      <a:pt x="346424" y="382064"/>
                      <a:pt x="344072" y="383371"/>
                      <a:pt x="336757" y="382587"/>
                    </a:cubicBezTo>
                    <a:cubicBezTo>
                      <a:pt x="329442" y="381803"/>
                      <a:pt x="329181" y="371353"/>
                      <a:pt x="326568" y="367434"/>
                    </a:cubicBezTo>
                    <a:cubicBezTo>
                      <a:pt x="323956" y="363515"/>
                      <a:pt x="320559" y="369263"/>
                      <a:pt x="320037" y="373704"/>
                    </a:cubicBezTo>
                    <a:cubicBezTo>
                      <a:pt x="319515" y="378145"/>
                      <a:pt x="294173" y="372398"/>
                      <a:pt x="290777" y="370831"/>
                    </a:cubicBezTo>
                    <a:cubicBezTo>
                      <a:pt x="287380" y="369263"/>
                      <a:pt x="286074" y="365344"/>
                      <a:pt x="286074" y="362993"/>
                    </a:cubicBezTo>
                    <a:cubicBezTo>
                      <a:pt x="285813" y="360380"/>
                      <a:pt x="280588" y="359335"/>
                      <a:pt x="277714" y="360903"/>
                    </a:cubicBezTo>
                    <a:cubicBezTo>
                      <a:pt x="274840" y="362470"/>
                      <a:pt x="269092" y="362209"/>
                      <a:pt x="265174" y="362993"/>
                    </a:cubicBezTo>
                    <a:cubicBezTo>
                      <a:pt x="261516" y="363777"/>
                      <a:pt x="264390" y="354894"/>
                      <a:pt x="260471" y="351759"/>
                    </a:cubicBezTo>
                    <a:cubicBezTo>
                      <a:pt x="256552" y="348624"/>
                      <a:pt x="254985" y="354110"/>
                      <a:pt x="254985" y="354110"/>
                    </a:cubicBezTo>
                    <a:cubicBezTo>
                      <a:pt x="254985" y="354110"/>
                      <a:pt x="216841" y="361164"/>
                      <a:pt x="217364" y="355939"/>
                    </a:cubicBezTo>
                    <a:cubicBezTo>
                      <a:pt x="217887" y="350714"/>
                      <a:pt x="219715" y="343921"/>
                      <a:pt x="219193" y="341309"/>
                    </a:cubicBezTo>
                    <a:cubicBezTo>
                      <a:pt x="218670" y="338696"/>
                      <a:pt x="217625" y="329291"/>
                      <a:pt x="214490" y="327985"/>
                    </a:cubicBezTo>
                    <a:cubicBezTo>
                      <a:pt x="211355" y="326417"/>
                      <a:pt x="209004" y="325895"/>
                      <a:pt x="209526" y="319363"/>
                    </a:cubicBezTo>
                    <a:cubicBezTo>
                      <a:pt x="209788" y="312832"/>
                      <a:pt x="211616" y="296373"/>
                      <a:pt x="210832" y="295328"/>
                    </a:cubicBezTo>
                    <a:cubicBezTo>
                      <a:pt x="210049" y="294283"/>
                      <a:pt x="207959" y="293238"/>
                      <a:pt x="208220" y="290364"/>
                    </a:cubicBezTo>
                    <a:cubicBezTo>
                      <a:pt x="208481" y="287490"/>
                      <a:pt x="207959" y="274167"/>
                      <a:pt x="207959" y="274167"/>
                    </a:cubicBezTo>
                    <a:lnTo>
                      <a:pt x="181572" y="274167"/>
                    </a:lnTo>
                    <a:lnTo>
                      <a:pt x="181572" y="266851"/>
                    </a:lnTo>
                    <a:lnTo>
                      <a:pt x="168770" y="266851"/>
                    </a:lnTo>
                    <a:cubicBezTo>
                      <a:pt x="154140" y="266590"/>
                      <a:pt x="158059" y="278085"/>
                      <a:pt x="156492" y="285400"/>
                    </a:cubicBezTo>
                    <a:cubicBezTo>
                      <a:pt x="154924" y="292716"/>
                      <a:pt x="141600" y="288274"/>
                      <a:pt x="136898" y="289058"/>
                    </a:cubicBezTo>
                    <a:cubicBezTo>
                      <a:pt x="132195" y="289842"/>
                      <a:pt x="118349" y="291409"/>
                      <a:pt x="115213" y="291148"/>
                    </a:cubicBezTo>
                    <a:cubicBezTo>
                      <a:pt x="111817" y="290887"/>
                      <a:pt x="107114" y="269725"/>
                      <a:pt x="102412" y="263716"/>
                    </a:cubicBezTo>
                    <a:cubicBezTo>
                      <a:pt x="97709" y="257969"/>
                      <a:pt x="99016" y="249870"/>
                      <a:pt x="99799" y="244906"/>
                    </a:cubicBezTo>
                    <a:cubicBezTo>
                      <a:pt x="100844" y="239942"/>
                      <a:pt x="27954" y="241510"/>
                      <a:pt x="18288" y="242032"/>
                    </a:cubicBezTo>
                    <a:cubicBezTo>
                      <a:pt x="9144" y="242555"/>
                      <a:pt x="2874" y="250654"/>
                      <a:pt x="2351" y="251176"/>
                    </a:cubicBezTo>
                    <a:cubicBezTo>
                      <a:pt x="2090" y="250915"/>
                      <a:pt x="1829" y="250654"/>
                      <a:pt x="1829" y="250392"/>
                    </a:cubicBezTo>
                    <a:cubicBezTo>
                      <a:pt x="1045" y="249347"/>
                      <a:pt x="0" y="248041"/>
                      <a:pt x="0" y="246473"/>
                    </a:cubicBezTo>
                    <a:cubicBezTo>
                      <a:pt x="0" y="244906"/>
                      <a:pt x="1045" y="243600"/>
                      <a:pt x="1567" y="242293"/>
                    </a:cubicBezTo>
                    <a:cubicBezTo>
                      <a:pt x="2090" y="241248"/>
                      <a:pt x="2351" y="240204"/>
                      <a:pt x="2351" y="239158"/>
                    </a:cubicBezTo>
                    <a:cubicBezTo>
                      <a:pt x="2874" y="239420"/>
                      <a:pt x="8622" y="241248"/>
                      <a:pt x="8360" y="236023"/>
                    </a:cubicBezTo>
                    <a:cubicBezTo>
                      <a:pt x="8099" y="230537"/>
                      <a:pt x="3658" y="219042"/>
                      <a:pt x="20900" y="216952"/>
                    </a:cubicBezTo>
                    <a:lnTo>
                      <a:pt x="20900" y="216952"/>
                    </a:lnTo>
                    <a:cubicBezTo>
                      <a:pt x="24558" y="220087"/>
                      <a:pt x="28738" y="222438"/>
                      <a:pt x="30567" y="219303"/>
                    </a:cubicBezTo>
                    <a:cubicBezTo>
                      <a:pt x="33963" y="214078"/>
                      <a:pt x="32396" y="210682"/>
                      <a:pt x="37098" y="210159"/>
                    </a:cubicBezTo>
                    <a:cubicBezTo>
                      <a:pt x="41801" y="209375"/>
                      <a:pt x="50683" y="205457"/>
                      <a:pt x="50683" y="210159"/>
                    </a:cubicBezTo>
                    <a:cubicBezTo>
                      <a:pt x="50945" y="214862"/>
                      <a:pt x="49377" y="228708"/>
                      <a:pt x="59044" y="218519"/>
                    </a:cubicBezTo>
                    <a:cubicBezTo>
                      <a:pt x="68710" y="208592"/>
                      <a:pt x="66098" y="208069"/>
                      <a:pt x="71323" y="205195"/>
                    </a:cubicBezTo>
                    <a:cubicBezTo>
                      <a:pt x="76548" y="202322"/>
                      <a:pt x="89611" y="196313"/>
                      <a:pt x="87782" y="181683"/>
                    </a:cubicBezTo>
                    <a:cubicBezTo>
                      <a:pt x="85953" y="167052"/>
                      <a:pt x="85692" y="153990"/>
                      <a:pt x="92745" y="149287"/>
                    </a:cubicBezTo>
                    <a:cubicBezTo>
                      <a:pt x="99799" y="144584"/>
                      <a:pt x="117042" y="135702"/>
                      <a:pt x="119916" y="124990"/>
                    </a:cubicBezTo>
                    <a:cubicBezTo>
                      <a:pt x="123051" y="114018"/>
                      <a:pt x="123574" y="82928"/>
                      <a:pt x="125663" y="77964"/>
                    </a:cubicBezTo>
                    <a:cubicBezTo>
                      <a:pt x="127754" y="72739"/>
                      <a:pt x="140555" y="52884"/>
                      <a:pt x="139771" y="45569"/>
                    </a:cubicBezTo>
                    <a:cubicBezTo>
                      <a:pt x="139510" y="43479"/>
                      <a:pt x="139249" y="40344"/>
                      <a:pt x="138987" y="37209"/>
                    </a:cubicBezTo>
                    <a:cubicBezTo>
                      <a:pt x="138465" y="29894"/>
                      <a:pt x="138465" y="21272"/>
                      <a:pt x="141339" y="18399"/>
                    </a:cubicBezTo>
                    <a:cubicBezTo>
                      <a:pt x="145780" y="14219"/>
                      <a:pt x="156230" y="5075"/>
                      <a:pt x="160149" y="5597"/>
                    </a:cubicBezTo>
                    <a:cubicBezTo>
                      <a:pt x="164068" y="6120"/>
                      <a:pt x="169554" y="8471"/>
                      <a:pt x="173734" y="13435"/>
                    </a:cubicBezTo>
                    <a:cubicBezTo>
                      <a:pt x="177914" y="18138"/>
                      <a:pt x="194112" y="28588"/>
                      <a:pt x="223373" y="25452"/>
                    </a:cubicBezTo>
                    <a:cubicBezTo>
                      <a:pt x="223373" y="24669"/>
                      <a:pt x="223895" y="24146"/>
                      <a:pt x="224418" y="23363"/>
                    </a:cubicBezTo>
                    <a:cubicBezTo>
                      <a:pt x="228859" y="17615"/>
                      <a:pt x="229643" y="8210"/>
                      <a:pt x="233823" y="11345"/>
                    </a:cubicBezTo>
                    <a:cubicBezTo>
                      <a:pt x="238003" y="14480"/>
                      <a:pt x="241138" y="19705"/>
                      <a:pt x="247147" y="16047"/>
                    </a:cubicBezTo>
                    <a:cubicBezTo>
                      <a:pt x="253156" y="12390"/>
                      <a:pt x="265696" y="4030"/>
                      <a:pt x="267525" y="6642"/>
                    </a:cubicBezTo>
                    <a:cubicBezTo>
                      <a:pt x="269354" y="9516"/>
                      <a:pt x="282678" y="12912"/>
                      <a:pt x="283984" y="8210"/>
                    </a:cubicBezTo>
                    <a:cubicBezTo>
                      <a:pt x="285290" y="3507"/>
                      <a:pt x="288164" y="-2240"/>
                      <a:pt x="291299" y="895"/>
                    </a:cubicBezTo>
                    <a:cubicBezTo>
                      <a:pt x="294173" y="4030"/>
                      <a:pt x="295218" y="4291"/>
                      <a:pt x="298614" y="4291"/>
                    </a:cubicBezTo>
                    <a:cubicBezTo>
                      <a:pt x="302010" y="4291"/>
                      <a:pt x="306713" y="5336"/>
                      <a:pt x="308281" y="6904"/>
                    </a:cubicBezTo>
                    <a:cubicBezTo>
                      <a:pt x="309848" y="8471"/>
                      <a:pt x="315596" y="8471"/>
                      <a:pt x="317947" y="5858"/>
                    </a:cubicBezTo>
                    <a:cubicBezTo>
                      <a:pt x="319515" y="4030"/>
                      <a:pt x="323695" y="2201"/>
                      <a:pt x="327614" y="4030"/>
                    </a:cubicBezTo>
                    <a:cubicBezTo>
                      <a:pt x="328920" y="4552"/>
                      <a:pt x="330226" y="5597"/>
                      <a:pt x="331532" y="7165"/>
                    </a:cubicBezTo>
                    <a:cubicBezTo>
                      <a:pt x="335974" y="12912"/>
                      <a:pt x="345901" y="25975"/>
                      <a:pt x="351126" y="23363"/>
                    </a:cubicBezTo>
                    <a:cubicBezTo>
                      <a:pt x="356352" y="20750"/>
                      <a:pt x="357135" y="19182"/>
                      <a:pt x="361054" y="21272"/>
                    </a:cubicBezTo>
                    <a:cubicBezTo>
                      <a:pt x="364973" y="23101"/>
                      <a:pt x="367324" y="24407"/>
                      <a:pt x="370721" y="21795"/>
                    </a:cubicBezTo>
                    <a:cubicBezTo>
                      <a:pt x="374117" y="19182"/>
                      <a:pt x="381954" y="17615"/>
                      <a:pt x="382738" y="20750"/>
                    </a:cubicBezTo>
                    <a:cubicBezTo>
                      <a:pt x="383522" y="23885"/>
                      <a:pt x="386918" y="30939"/>
                      <a:pt x="390576" y="31461"/>
                    </a:cubicBezTo>
                    <a:cubicBezTo>
                      <a:pt x="394233" y="31984"/>
                      <a:pt x="396062" y="30939"/>
                      <a:pt x="396585" y="33290"/>
                    </a:cubicBezTo>
                    <a:cubicBezTo>
                      <a:pt x="397107" y="35641"/>
                      <a:pt x="397107" y="39560"/>
                      <a:pt x="399720" y="39299"/>
                    </a:cubicBezTo>
                    <a:cubicBezTo>
                      <a:pt x="401026" y="39299"/>
                      <a:pt x="402332" y="40083"/>
                      <a:pt x="402855" y="41389"/>
                    </a:cubicBezTo>
                    <a:cubicBezTo>
                      <a:pt x="402855" y="41650"/>
                      <a:pt x="403116" y="41650"/>
                      <a:pt x="403116" y="41912"/>
                    </a:cubicBezTo>
                    <a:cubicBezTo>
                      <a:pt x="404684" y="45047"/>
                      <a:pt x="401548" y="47398"/>
                      <a:pt x="401287" y="50272"/>
                    </a:cubicBezTo>
                    <a:cubicBezTo>
                      <a:pt x="401287" y="54452"/>
                      <a:pt x="404422" y="57326"/>
                      <a:pt x="405206" y="61244"/>
                    </a:cubicBezTo>
                    <a:cubicBezTo>
                      <a:pt x="405729" y="63334"/>
                      <a:pt x="404684" y="66731"/>
                      <a:pt x="407296" y="67514"/>
                    </a:cubicBezTo>
                    <a:cubicBezTo>
                      <a:pt x="409125" y="68298"/>
                      <a:pt x="412521" y="67776"/>
                      <a:pt x="413044" y="70388"/>
                    </a:cubicBezTo>
                    <a:cubicBezTo>
                      <a:pt x="413305" y="71956"/>
                      <a:pt x="411737" y="73523"/>
                      <a:pt x="410431" y="748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95E71021-B1F7-12F4-D7C5-EC80163EA611}"/>
                  </a:ext>
                </a:extLst>
              </p:cNvPr>
              <p:cNvSpPr/>
              <p:nvPr/>
            </p:nvSpPr>
            <p:spPr>
              <a:xfrm>
                <a:off x="5099734" y="3997720"/>
                <a:ext cx="162273" cy="186796"/>
              </a:xfrm>
              <a:custGeom>
                <a:avLst/>
                <a:gdLst>
                  <a:gd name="connsiteX0" fmla="*/ 162239 w 162273"/>
                  <a:gd name="connsiteY0" fmla="*/ 8360 h 186796"/>
                  <a:gd name="connsiteX1" fmla="*/ 148131 w 162273"/>
                  <a:gd name="connsiteY1" fmla="*/ 40756 h 186796"/>
                  <a:gd name="connsiteX2" fmla="*/ 142384 w 162273"/>
                  <a:gd name="connsiteY2" fmla="*/ 87782 h 186796"/>
                  <a:gd name="connsiteX3" fmla="*/ 115213 w 162273"/>
                  <a:gd name="connsiteY3" fmla="*/ 112078 h 186796"/>
                  <a:gd name="connsiteX4" fmla="*/ 110249 w 162273"/>
                  <a:gd name="connsiteY4" fmla="*/ 144474 h 186796"/>
                  <a:gd name="connsiteX5" fmla="*/ 93790 w 162273"/>
                  <a:gd name="connsiteY5" fmla="*/ 167987 h 186796"/>
                  <a:gd name="connsiteX6" fmla="*/ 81511 w 162273"/>
                  <a:gd name="connsiteY6" fmla="*/ 181310 h 186796"/>
                  <a:gd name="connsiteX7" fmla="*/ 73151 w 162273"/>
                  <a:gd name="connsiteY7" fmla="*/ 172950 h 186796"/>
                  <a:gd name="connsiteX8" fmla="*/ 59566 w 162273"/>
                  <a:gd name="connsiteY8" fmla="*/ 172950 h 186796"/>
                  <a:gd name="connsiteX9" fmla="*/ 53035 w 162273"/>
                  <a:gd name="connsiteY9" fmla="*/ 182094 h 186796"/>
                  <a:gd name="connsiteX10" fmla="*/ 43368 w 162273"/>
                  <a:gd name="connsiteY10" fmla="*/ 179743 h 186796"/>
                  <a:gd name="connsiteX11" fmla="*/ 43368 w 162273"/>
                  <a:gd name="connsiteY11" fmla="*/ 179743 h 186796"/>
                  <a:gd name="connsiteX12" fmla="*/ 37098 w 162273"/>
                  <a:gd name="connsiteY12" fmla="*/ 173995 h 186796"/>
                  <a:gd name="connsiteX13" fmla="*/ 20639 w 162273"/>
                  <a:gd name="connsiteY13" fmla="*/ 186797 h 186796"/>
                  <a:gd name="connsiteX14" fmla="*/ 19855 w 162273"/>
                  <a:gd name="connsiteY14" fmla="*/ 186535 h 186796"/>
                  <a:gd name="connsiteX15" fmla="*/ 18026 w 162273"/>
                  <a:gd name="connsiteY15" fmla="*/ 182355 h 186796"/>
                  <a:gd name="connsiteX16" fmla="*/ 16459 w 162273"/>
                  <a:gd name="connsiteY16" fmla="*/ 177914 h 186796"/>
                  <a:gd name="connsiteX17" fmla="*/ 13585 w 162273"/>
                  <a:gd name="connsiteY17" fmla="*/ 175302 h 186796"/>
                  <a:gd name="connsiteX18" fmla="*/ 7576 w 162273"/>
                  <a:gd name="connsiteY18" fmla="*/ 170077 h 186796"/>
                  <a:gd name="connsiteX19" fmla="*/ 7054 w 162273"/>
                  <a:gd name="connsiteY19" fmla="*/ 169293 h 186796"/>
                  <a:gd name="connsiteX20" fmla="*/ 4180 w 162273"/>
                  <a:gd name="connsiteY20" fmla="*/ 167203 h 186796"/>
                  <a:gd name="connsiteX21" fmla="*/ 0 w 162273"/>
                  <a:gd name="connsiteY21" fmla="*/ 162761 h 186796"/>
                  <a:gd name="connsiteX22" fmla="*/ 6270 w 162273"/>
                  <a:gd name="connsiteY22" fmla="*/ 155185 h 186796"/>
                  <a:gd name="connsiteX23" fmla="*/ 19333 w 162273"/>
                  <a:gd name="connsiteY23" fmla="*/ 155708 h 186796"/>
                  <a:gd name="connsiteX24" fmla="*/ 9927 w 162273"/>
                  <a:gd name="connsiteY24" fmla="*/ 137420 h 186796"/>
                  <a:gd name="connsiteX25" fmla="*/ 17243 w 162273"/>
                  <a:gd name="connsiteY25" fmla="*/ 128537 h 186796"/>
                  <a:gd name="connsiteX26" fmla="*/ 27170 w 162273"/>
                  <a:gd name="connsiteY26" fmla="*/ 127231 h 186796"/>
                  <a:gd name="connsiteX27" fmla="*/ 31089 w 162273"/>
                  <a:gd name="connsiteY27" fmla="*/ 118609 h 186796"/>
                  <a:gd name="connsiteX28" fmla="*/ 39449 w 162273"/>
                  <a:gd name="connsiteY28" fmla="*/ 122528 h 186796"/>
                  <a:gd name="connsiteX29" fmla="*/ 46764 w 162273"/>
                  <a:gd name="connsiteY29" fmla="*/ 130366 h 186796"/>
                  <a:gd name="connsiteX30" fmla="*/ 54863 w 162273"/>
                  <a:gd name="connsiteY30" fmla="*/ 128537 h 186796"/>
                  <a:gd name="connsiteX31" fmla="*/ 60350 w 162273"/>
                  <a:gd name="connsiteY31" fmla="*/ 125141 h 186796"/>
                  <a:gd name="connsiteX32" fmla="*/ 62440 w 162273"/>
                  <a:gd name="connsiteY32" fmla="*/ 131933 h 186796"/>
                  <a:gd name="connsiteX33" fmla="*/ 69494 w 162273"/>
                  <a:gd name="connsiteY33" fmla="*/ 126186 h 186796"/>
                  <a:gd name="connsiteX34" fmla="*/ 74196 w 162273"/>
                  <a:gd name="connsiteY34" fmla="*/ 114691 h 186796"/>
                  <a:gd name="connsiteX35" fmla="*/ 70016 w 162273"/>
                  <a:gd name="connsiteY35" fmla="*/ 88826 h 186796"/>
                  <a:gd name="connsiteX36" fmla="*/ 61133 w 162273"/>
                  <a:gd name="connsiteY36" fmla="*/ 79421 h 186796"/>
                  <a:gd name="connsiteX37" fmla="*/ 67665 w 162273"/>
                  <a:gd name="connsiteY37" fmla="*/ 65836 h 186796"/>
                  <a:gd name="connsiteX38" fmla="*/ 72890 w 162273"/>
                  <a:gd name="connsiteY38" fmla="*/ 60350 h 186796"/>
                  <a:gd name="connsiteX39" fmla="*/ 66097 w 162273"/>
                  <a:gd name="connsiteY39" fmla="*/ 49116 h 186796"/>
                  <a:gd name="connsiteX40" fmla="*/ 44152 w 162273"/>
                  <a:gd name="connsiteY40" fmla="*/ 50422 h 186796"/>
                  <a:gd name="connsiteX41" fmla="*/ 47809 w 162273"/>
                  <a:gd name="connsiteY41" fmla="*/ 32657 h 186796"/>
                  <a:gd name="connsiteX42" fmla="*/ 50683 w 162273"/>
                  <a:gd name="connsiteY42" fmla="*/ 31873 h 186796"/>
                  <a:gd name="connsiteX43" fmla="*/ 85691 w 162273"/>
                  <a:gd name="connsiteY43" fmla="*/ 36053 h 186796"/>
                  <a:gd name="connsiteX44" fmla="*/ 101628 w 162273"/>
                  <a:gd name="connsiteY44" fmla="*/ 38405 h 186796"/>
                  <a:gd name="connsiteX45" fmla="*/ 108421 w 162273"/>
                  <a:gd name="connsiteY45" fmla="*/ 40494 h 186796"/>
                  <a:gd name="connsiteX46" fmla="*/ 109988 w 162273"/>
                  <a:gd name="connsiteY46" fmla="*/ 34486 h 186796"/>
                  <a:gd name="connsiteX47" fmla="*/ 114691 w 162273"/>
                  <a:gd name="connsiteY47" fmla="*/ 24297 h 186796"/>
                  <a:gd name="connsiteX48" fmla="*/ 122528 w 162273"/>
                  <a:gd name="connsiteY48" fmla="*/ 1306 h 186796"/>
                  <a:gd name="connsiteX49" fmla="*/ 162239 w 162273"/>
                  <a:gd name="connsiteY49" fmla="*/ 0 h 186796"/>
                  <a:gd name="connsiteX50" fmla="*/ 162239 w 162273"/>
                  <a:gd name="connsiteY50" fmla="*/ 8360 h 18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62273" h="186796">
                    <a:moveTo>
                      <a:pt x="162239" y="8360"/>
                    </a:moveTo>
                    <a:cubicBezTo>
                      <a:pt x="163023" y="15675"/>
                      <a:pt x="150221" y="35531"/>
                      <a:pt x="148131" y="40756"/>
                    </a:cubicBezTo>
                    <a:cubicBezTo>
                      <a:pt x="146041" y="45981"/>
                      <a:pt x="145258" y="77070"/>
                      <a:pt x="142384" y="87782"/>
                    </a:cubicBezTo>
                    <a:cubicBezTo>
                      <a:pt x="139249" y="98754"/>
                      <a:pt x="122267" y="107376"/>
                      <a:pt x="115213" y="112078"/>
                    </a:cubicBezTo>
                    <a:cubicBezTo>
                      <a:pt x="108159" y="116781"/>
                      <a:pt x="108421" y="129843"/>
                      <a:pt x="110249" y="144474"/>
                    </a:cubicBezTo>
                    <a:cubicBezTo>
                      <a:pt x="112078" y="159104"/>
                      <a:pt x="99015" y="165374"/>
                      <a:pt x="93790" y="167987"/>
                    </a:cubicBezTo>
                    <a:cubicBezTo>
                      <a:pt x="88565" y="170860"/>
                      <a:pt x="91178" y="171121"/>
                      <a:pt x="81511" y="181310"/>
                    </a:cubicBezTo>
                    <a:cubicBezTo>
                      <a:pt x="71845" y="191499"/>
                      <a:pt x="73151" y="177653"/>
                      <a:pt x="73151" y="172950"/>
                    </a:cubicBezTo>
                    <a:cubicBezTo>
                      <a:pt x="72890" y="168248"/>
                      <a:pt x="64269" y="172167"/>
                      <a:pt x="59566" y="172950"/>
                    </a:cubicBezTo>
                    <a:cubicBezTo>
                      <a:pt x="54863" y="173734"/>
                      <a:pt x="56431" y="177130"/>
                      <a:pt x="53035" y="182094"/>
                    </a:cubicBezTo>
                    <a:cubicBezTo>
                      <a:pt x="50945" y="185229"/>
                      <a:pt x="47026" y="182617"/>
                      <a:pt x="43368" y="179743"/>
                    </a:cubicBezTo>
                    <a:lnTo>
                      <a:pt x="43368" y="179743"/>
                    </a:lnTo>
                    <a:cubicBezTo>
                      <a:pt x="40756" y="177653"/>
                      <a:pt x="38404" y="175040"/>
                      <a:pt x="37098" y="173995"/>
                    </a:cubicBezTo>
                    <a:cubicBezTo>
                      <a:pt x="33702" y="171121"/>
                      <a:pt x="20639" y="186797"/>
                      <a:pt x="20639" y="186797"/>
                    </a:cubicBezTo>
                    <a:cubicBezTo>
                      <a:pt x="20378" y="186797"/>
                      <a:pt x="20116" y="186535"/>
                      <a:pt x="19855" y="186535"/>
                    </a:cubicBezTo>
                    <a:cubicBezTo>
                      <a:pt x="18810" y="185752"/>
                      <a:pt x="18288" y="183662"/>
                      <a:pt x="18026" y="182355"/>
                    </a:cubicBezTo>
                    <a:cubicBezTo>
                      <a:pt x="17504" y="180788"/>
                      <a:pt x="17243" y="179221"/>
                      <a:pt x="16459" y="177914"/>
                    </a:cubicBezTo>
                    <a:cubicBezTo>
                      <a:pt x="15936" y="176869"/>
                      <a:pt x="14630" y="176085"/>
                      <a:pt x="13585" y="175302"/>
                    </a:cubicBezTo>
                    <a:cubicBezTo>
                      <a:pt x="11495" y="173734"/>
                      <a:pt x="9144" y="172167"/>
                      <a:pt x="7576" y="170077"/>
                    </a:cubicBezTo>
                    <a:cubicBezTo>
                      <a:pt x="7576" y="170077"/>
                      <a:pt x="7315" y="169554"/>
                      <a:pt x="7054" y="169293"/>
                    </a:cubicBezTo>
                    <a:cubicBezTo>
                      <a:pt x="6009" y="168248"/>
                      <a:pt x="5225" y="167987"/>
                      <a:pt x="4180" y="167203"/>
                    </a:cubicBezTo>
                    <a:cubicBezTo>
                      <a:pt x="2613" y="165896"/>
                      <a:pt x="1306" y="164329"/>
                      <a:pt x="0" y="162761"/>
                    </a:cubicBezTo>
                    <a:cubicBezTo>
                      <a:pt x="1045" y="159627"/>
                      <a:pt x="3135" y="155185"/>
                      <a:pt x="6270" y="155185"/>
                    </a:cubicBezTo>
                    <a:cubicBezTo>
                      <a:pt x="11234" y="155446"/>
                      <a:pt x="21423" y="164068"/>
                      <a:pt x="19333" y="155708"/>
                    </a:cubicBezTo>
                    <a:cubicBezTo>
                      <a:pt x="17504" y="147347"/>
                      <a:pt x="8621" y="141077"/>
                      <a:pt x="9927" y="137420"/>
                    </a:cubicBezTo>
                    <a:cubicBezTo>
                      <a:pt x="11234" y="133762"/>
                      <a:pt x="12801" y="128537"/>
                      <a:pt x="17243" y="128537"/>
                    </a:cubicBezTo>
                    <a:cubicBezTo>
                      <a:pt x="21684" y="128537"/>
                      <a:pt x="25603" y="131150"/>
                      <a:pt x="27170" y="127231"/>
                    </a:cubicBezTo>
                    <a:cubicBezTo>
                      <a:pt x="28738" y="123312"/>
                      <a:pt x="28215" y="118609"/>
                      <a:pt x="31089" y="118609"/>
                    </a:cubicBezTo>
                    <a:cubicBezTo>
                      <a:pt x="33963" y="118609"/>
                      <a:pt x="39449" y="120177"/>
                      <a:pt x="39449" y="122528"/>
                    </a:cubicBezTo>
                    <a:cubicBezTo>
                      <a:pt x="39449" y="124880"/>
                      <a:pt x="43107" y="130889"/>
                      <a:pt x="46764" y="130366"/>
                    </a:cubicBezTo>
                    <a:cubicBezTo>
                      <a:pt x="50422" y="129843"/>
                      <a:pt x="54341" y="130889"/>
                      <a:pt x="54863" y="128537"/>
                    </a:cubicBezTo>
                    <a:cubicBezTo>
                      <a:pt x="55386" y="126186"/>
                      <a:pt x="58521" y="121745"/>
                      <a:pt x="60350" y="125141"/>
                    </a:cubicBezTo>
                    <a:cubicBezTo>
                      <a:pt x="62178" y="128537"/>
                      <a:pt x="57998" y="132717"/>
                      <a:pt x="62440" y="131933"/>
                    </a:cubicBezTo>
                    <a:cubicBezTo>
                      <a:pt x="67142" y="131150"/>
                      <a:pt x="69233" y="130105"/>
                      <a:pt x="69494" y="126186"/>
                    </a:cubicBezTo>
                    <a:cubicBezTo>
                      <a:pt x="70016" y="122006"/>
                      <a:pt x="74458" y="120961"/>
                      <a:pt x="74196" y="114691"/>
                    </a:cubicBezTo>
                    <a:cubicBezTo>
                      <a:pt x="73674" y="108420"/>
                      <a:pt x="74719" y="90917"/>
                      <a:pt x="70016" y="88826"/>
                    </a:cubicBezTo>
                    <a:cubicBezTo>
                      <a:pt x="65314" y="86737"/>
                      <a:pt x="59566" y="83863"/>
                      <a:pt x="61133" y="79421"/>
                    </a:cubicBezTo>
                    <a:cubicBezTo>
                      <a:pt x="62701" y="74719"/>
                      <a:pt x="64007" y="67142"/>
                      <a:pt x="67665" y="65836"/>
                    </a:cubicBezTo>
                    <a:cubicBezTo>
                      <a:pt x="71322" y="64530"/>
                      <a:pt x="74196" y="62962"/>
                      <a:pt x="72890" y="60350"/>
                    </a:cubicBezTo>
                    <a:cubicBezTo>
                      <a:pt x="71584" y="57476"/>
                      <a:pt x="70277" y="49116"/>
                      <a:pt x="66097" y="49116"/>
                    </a:cubicBezTo>
                    <a:cubicBezTo>
                      <a:pt x="61917" y="49116"/>
                      <a:pt x="44152" y="55386"/>
                      <a:pt x="44152" y="50422"/>
                    </a:cubicBezTo>
                    <a:cubicBezTo>
                      <a:pt x="44152" y="46242"/>
                      <a:pt x="43368" y="35531"/>
                      <a:pt x="47809" y="32657"/>
                    </a:cubicBezTo>
                    <a:cubicBezTo>
                      <a:pt x="48593" y="32134"/>
                      <a:pt x="49638" y="31873"/>
                      <a:pt x="50683" y="31873"/>
                    </a:cubicBezTo>
                    <a:cubicBezTo>
                      <a:pt x="58260" y="32134"/>
                      <a:pt x="78899" y="36837"/>
                      <a:pt x="85691" y="36053"/>
                    </a:cubicBezTo>
                    <a:cubicBezTo>
                      <a:pt x="92484" y="35269"/>
                      <a:pt x="100322" y="36837"/>
                      <a:pt x="101628" y="38405"/>
                    </a:cubicBezTo>
                    <a:cubicBezTo>
                      <a:pt x="102934" y="39972"/>
                      <a:pt x="107898" y="45197"/>
                      <a:pt x="108421" y="40494"/>
                    </a:cubicBezTo>
                    <a:cubicBezTo>
                      <a:pt x="108682" y="38666"/>
                      <a:pt x="109204" y="36837"/>
                      <a:pt x="109988" y="34486"/>
                    </a:cubicBezTo>
                    <a:cubicBezTo>
                      <a:pt x="111033" y="31350"/>
                      <a:pt x="112601" y="27954"/>
                      <a:pt x="114691" y="24297"/>
                    </a:cubicBezTo>
                    <a:cubicBezTo>
                      <a:pt x="118087" y="18288"/>
                      <a:pt x="114691" y="2613"/>
                      <a:pt x="122528" y="1306"/>
                    </a:cubicBezTo>
                    <a:cubicBezTo>
                      <a:pt x="130366" y="0"/>
                      <a:pt x="162239" y="0"/>
                      <a:pt x="162239" y="0"/>
                    </a:cubicBezTo>
                    <a:cubicBezTo>
                      <a:pt x="161716" y="3396"/>
                      <a:pt x="161978" y="6270"/>
                      <a:pt x="162239" y="836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E2BB90B2-AC73-8492-D51B-931FC36601D1}"/>
                  </a:ext>
                </a:extLst>
              </p:cNvPr>
              <p:cNvSpPr/>
              <p:nvPr/>
            </p:nvSpPr>
            <p:spPr>
              <a:xfrm>
                <a:off x="5049710" y="4026981"/>
                <a:ext cx="123216" cy="133761"/>
              </a:xfrm>
              <a:custGeom>
                <a:avLst/>
                <a:gdLst>
                  <a:gd name="connsiteX0" fmla="*/ 123176 w 123216"/>
                  <a:gd name="connsiteY0" fmla="*/ 85691 h 133761"/>
                  <a:gd name="connsiteX1" fmla="*/ 118473 w 123216"/>
                  <a:gd name="connsiteY1" fmla="*/ 97186 h 133761"/>
                  <a:gd name="connsiteX2" fmla="*/ 111419 w 123216"/>
                  <a:gd name="connsiteY2" fmla="*/ 102934 h 133761"/>
                  <a:gd name="connsiteX3" fmla="*/ 109329 w 123216"/>
                  <a:gd name="connsiteY3" fmla="*/ 96141 h 133761"/>
                  <a:gd name="connsiteX4" fmla="*/ 103843 w 123216"/>
                  <a:gd name="connsiteY4" fmla="*/ 99538 h 133761"/>
                  <a:gd name="connsiteX5" fmla="*/ 95744 w 123216"/>
                  <a:gd name="connsiteY5" fmla="*/ 101366 h 133761"/>
                  <a:gd name="connsiteX6" fmla="*/ 88429 w 123216"/>
                  <a:gd name="connsiteY6" fmla="*/ 93529 h 133761"/>
                  <a:gd name="connsiteX7" fmla="*/ 80069 w 123216"/>
                  <a:gd name="connsiteY7" fmla="*/ 89610 h 133761"/>
                  <a:gd name="connsiteX8" fmla="*/ 76150 w 123216"/>
                  <a:gd name="connsiteY8" fmla="*/ 98231 h 133761"/>
                  <a:gd name="connsiteX9" fmla="*/ 66222 w 123216"/>
                  <a:gd name="connsiteY9" fmla="*/ 99538 h 133761"/>
                  <a:gd name="connsiteX10" fmla="*/ 58907 w 123216"/>
                  <a:gd name="connsiteY10" fmla="*/ 108420 h 133761"/>
                  <a:gd name="connsiteX11" fmla="*/ 68312 w 123216"/>
                  <a:gd name="connsiteY11" fmla="*/ 126708 h 133761"/>
                  <a:gd name="connsiteX12" fmla="*/ 55249 w 123216"/>
                  <a:gd name="connsiteY12" fmla="*/ 126186 h 133761"/>
                  <a:gd name="connsiteX13" fmla="*/ 48979 w 123216"/>
                  <a:gd name="connsiteY13" fmla="*/ 133762 h 133761"/>
                  <a:gd name="connsiteX14" fmla="*/ 46367 w 123216"/>
                  <a:gd name="connsiteY14" fmla="*/ 131149 h 133761"/>
                  <a:gd name="connsiteX15" fmla="*/ 38529 w 123216"/>
                  <a:gd name="connsiteY15" fmla="*/ 123835 h 133761"/>
                  <a:gd name="connsiteX16" fmla="*/ 32520 w 123216"/>
                  <a:gd name="connsiteY16" fmla="*/ 116258 h 133761"/>
                  <a:gd name="connsiteX17" fmla="*/ 29646 w 123216"/>
                  <a:gd name="connsiteY17" fmla="*/ 111817 h 133761"/>
                  <a:gd name="connsiteX18" fmla="*/ 26773 w 123216"/>
                  <a:gd name="connsiteY18" fmla="*/ 109466 h 133761"/>
                  <a:gd name="connsiteX19" fmla="*/ 19457 w 123216"/>
                  <a:gd name="connsiteY19" fmla="*/ 100844 h 133761"/>
                  <a:gd name="connsiteX20" fmla="*/ 15538 w 123216"/>
                  <a:gd name="connsiteY20" fmla="*/ 94835 h 133761"/>
                  <a:gd name="connsiteX21" fmla="*/ 11881 w 123216"/>
                  <a:gd name="connsiteY21" fmla="*/ 88565 h 133761"/>
                  <a:gd name="connsiteX22" fmla="*/ 6917 w 123216"/>
                  <a:gd name="connsiteY22" fmla="*/ 82295 h 133761"/>
                  <a:gd name="connsiteX23" fmla="*/ 5349 w 123216"/>
                  <a:gd name="connsiteY23" fmla="*/ 78899 h 133761"/>
                  <a:gd name="connsiteX24" fmla="*/ 4305 w 123216"/>
                  <a:gd name="connsiteY24" fmla="*/ 75764 h 133761"/>
                  <a:gd name="connsiteX25" fmla="*/ 3521 w 123216"/>
                  <a:gd name="connsiteY25" fmla="*/ 71584 h 133761"/>
                  <a:gd name="connsiteX26" fmla="*/ 124 w 123216"/>
                  <a:gd name="connsiteY26" fmla="*/ 64791 h 133761"/>
                  <a:gd name="connsiteX27" fmla="*/ 4827 w 123216"/>
                  <a:gd name="connsiteY27" fmla="*/ 64791 h 133761"/>
                  <a:gd name="connsiteX28" fmla="*/ 7701 w 123216"/>
                  <a:gd name="connsiteY28" fmla="*/ 62178 h 133761"/>
                  <a:gd name="connsiteX29" fmla="*/ 9268 w 123216"/>
                  <a:gd name="connsiteY29" fmla="*/ 50945 h 133761"/>
                  <a:gd name="connsiteX30" fmla="*/ 9791 w 123216"/>
                  <a:gd name="connsiteY30" fmla="*/ 45197 h 133761"/>
                  <a:gd name="connsiteX31" fmla="*/ 12665 w 123216"/>
                  <a:gd name="connsiteY31" fmla="*/ 42846 h 133761"/>
                  <a:gd name="connsiteX32" fmla="*/ 15016 w 123216"/>
                  <a:gd name="connsiteY32" fmla="*/ 46242 h 133761"/>
                  <a:gd name="connsiteX33" fmla="*/ 18151 w 123216"/>
                  <a:gd name="connsiteY33" fmla="*/ 47548 h 133761"/>
                  <a:gd name="connsiteX34" fmla="*/ 17367 w 123216"/>
                  <a:gd name="connsiteY34" fmla="*/ 42323 h 133761"/>
                  <a:gd name="connsiteX35" fmla="*/ 14755 w 123216"/>
                  <a:gd name="connsiteY35" fmla="*/ 37359 h 133761"/>
                  <a:gd name="connsiteX36" fmla="*/ 17629 w 123216"/>
                  <a:gd name="connsiteY36" fmla="*/ 32657 h 133761"/>
                  <a:gd name="connsiteX37" fmla="*/ 15538 w 123216"/>
                  <a:gd name="connsiteY37" fmla="*/ 27693 h 133761"/>
                  <a:gd name="connsiteX38" fmla="*/ 54204 w 123216"/>
                  <a:gd name="connsiteY38" fmla="*/ 27693 h 133761"/>
                  <a:gd name="connsiteX39" fmla="*/ 53682 w 123216"/>
                  <a:gd name="connsiteY39" fmla="*/ 3135 h 133761"/>
                  <a:gd name="connsiteX40" fmla="*/ 55772 w 123216"/>
                  <a:gd name="connsiteY40" fmla="*/ 0 h 133761"/>
                  <a:gd name="connsiteX41" fmla="*/ 96527 w 123216"/>
                  <a:gd name="connsiteY41" fmla="*/ 3658 h 133761"/>
                  <a:gd name="connsiteX42" fmla="*/ 92870 w 123216"/>
                  <a:gd name="connsiteY42" fmla="*/ 21423 h 133761"/>
                  <a:gd name="connsiteX43" fmla="*/ 114815 w 123216"/>
                  <a:gd name="connsiteY43" fmla="*/ 20116 h 133761"/>
                  <a:gd name="connsiteX44" fmla="*/ 121608 w 123216"/>
                  <a:gd name="connsiteY44" fmla="*/ 31350 h 133761"/>
                  <a:gd name="connsiteX45" fmla="*/ 116383 w 123216"/>
                  <a:gd name="connsiteY45" fmla="*/ 36837 h 133761"/>
                  <a:gd name="connsiteX46" fmla="*/ 109851 w 123216"/>
                  <a:gd name="connsiteY46" fmla="*/ 50422 h 133761"/>
                  <a:gd name="connsiteX47" fmla="*/ 118734 w 123216"/>
                  <a:gd name="connsiteY47" fmla="*/ 59827 h 133761"/>
                  <a:gd name="connsiteX48" fmla="*/ 123176 w 123216"/>
                  <a:gd name="connsiteY48" fmla="*/ 85691 h 133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23216" h="133761">
                    <a:moveTo>
                      <a:pt x="123176" y="85691"/>
                    </a:moveTo>
                    <a:cubicBezTo>
                      <a:pt x="123698" y="92223"/>
                      <a:pt x="118995" y="93268"/>
                      <a:pt x="118473" y="97186"/>
                    </a:cubicBezTo>
                    <a:cubicBezTo>
                      <a:pt x="117950" y="101366"/>
                      <a:pt x="115860" y="102150"/>
                      <a:pt x="111419" y="102934"/>
                    </a:cubicBezTo>
                    <a:cubicBezTo>
                      <a:pt x="106716" y="103718"/>
                      <a:pt x="110896" y="99538"/>
                      <a:pt x="109329" y="96141"/>
                    </a:cubicBezTo>
                    <a:cubicBezTo>
                      <a:pt x="107761" y="92745"/>
                      <a:pt x="104365" y="97186"/>
                      <a:pt x="103843" y="99538"/>
                    </a:cubicBezTo>
                    <a:cubicBezTo>
                      <a:pt x="103320" y="101889"/>
                      <a:pt x="99140" y="100844"/>
                      <a:pt x="95744" y="101366"/>
                    </a:cubicBezTo>
                    <a:cubicBezTo>
                      <a:pt x="92086" y="101889"/>
                      <a:pt x="88429" y="95880"/>
                      <a:pt x="88429" y="93529"/>
                    </a:cubicBezTo>
                    <a:cubicBezTo>
                      <a:pt x="88429" y="91178"/>
                      <a:pt x="82942" y="89610"/>
                      <a:pt x="80069" y="89610"/>
                    </a:cubicBezTo>
                    <a:cubicBezTo>
                      <a:pt x="77194" y="89610"/>
                      <a:pt x="77456" y="94574"/>
                      <a:pt x="76150" y="98231"/>
                    </a:cubicBezTo>
                    <a:cubicBezTo>
                      <a:pt x="74843" y="101889"/>
                      <a:pt x="70663" y="99538"/>
                      <a:pt x="66222" y="99538"/>
                    </a:cubicBezTo>
                    <a:cubicBezTo>
                      <a:pt x="61781" y="99538"/>
                      <a:pt x="60213" y="104763"/>
                      <a:pt x="58907" y="108420"/>
                    </a:cubicBezTo>
                    <a:cubicBezTo>
                      <a:pt x="57600" y="112078"/>
                      <a:pt x="66483" y="118348"/>
                      <a:pt x="68312" y="126708"/>
                    </a:cubicBezTo>
                    <a:cubicBezTo>
                      <a:pt x="70402" y="135068"/>
                      <a:pt x="59952" y="126186"/>
                      <a:pt x="55249" y="126186"/>
                    </a:cubicBezTo>
                    <a:cubicBezTo>
                      <a:pt x="52114" y="126186"/>
                      <a:pt x="50024" y="130627"/>
                      <a:pt x="48979" y="133762"/>
                    </a:cubicBezTo>
                    <a:cubicBezTo>
                      <a:pt x="48195" y="132717"/>
                      <a:pt x="47412" y="131933"/>
                      <a:pt x="46367" y="131149"/>
                    </a:cubicBezTo>
                    <a:cubicBezTo>
                      <a:pt x="43754" y="129060"/>
                      <a:pt x="41142" y="126447"/>
                      <a:pt x="38529" y="123835"/>
                    </a:cubicBezTo>
                    <a:cubicBezTo>
                      <a:pt x="36178" y="121483"/>
                      <a:pt x="34349" y="118871"/>
                      <a:pt x="32520" y="116258"/>
                    </a:cubicBezTo>
                    <a:cubicBezTo>
                      <a:pt x="31475" y="114691"/>
                      <a:pt x="30430" y="113384"/>
                      <a:pt x="29646" y="111817"/>
                    </a:cubicBezTo>
                    <a:cubicBezTo>
                      <a:pt x="28862" y="110510"/>
                      <a:pt x="28079" y="110249"/>
                      <a:pt x="26773" y="109466"/>
                    </a:cubicBezTo>
                    <a:cubicBezTo>
                      <a:pt x="23899" y="107637"/>
                      <a:pt x="21025" y="103718"/>
                      <a:pt x="19457" y="100844"/>
                    </a:cubicBezTo>
                    <a:cubicBezTo>
                      <a:pt x="18412" y="98754"/>
                      <a:pt x="17106" y="96664"/>
                      <a:pt x="15538" y="94835"/>
                    </a:cubicBezTo>
                    <a:cubicBezTo>
                      <a:pt x="13971" y="93006"/>
                      <a:pt x="13187" y="90655"/>
                      <a:pt x="11881" y="88565"/>
                    </a:cubicBezTo>
                    <a:cubicBezTo>
                      <a:pt x="10575" y="86214"/>
                      <a:pt x="8746" y="84124"/>
                      <a:pt x="6917" y="82295"/>
                    </a:cubicBezTo>
                    <a:cubicBezTo>
                      <a:pt x="5872" y="81250"/>
                      <a:pt x="5611" y="80466"/>
                      <a:pt x="5349" y="78899"/>
                    </a:cubicBezTo>
                    <a:cubicBezTo>
                      <a:pt x="5088" y="77854"/>
                      <a:pt x="4827" y="76809"/>
                      <a:pt x="4305" y="75764"/>
                    </a:cubicBezTo>
                    <a:cubicBezTo>
                      <a:pt x="3782" y="74457"/>
                      <a:pt x="4305" y="72890"/>
                      <a:pt x="3521" y="71584"/>
                    </a:cubicBezTo>
                    <a:cubicBezTo>
                      <a:pt x="2476" y="69232"/>
                      <a:pt x="-659" y="67926"/>
                      <a:pt x="124" y="64791"/>
                    </a:cubicBezTo>
                    <a:cubicBezTo>
                      <a:pt x="1692" y="64530"/>
                      <a:pt x="3260" y="64791"/>
                      <a:pt x="4827" y="64791"/>
                    </a:cubicBezTo>
                    <a:cubicBezTo>
                      <a:pt x="6656" y="64791"/>
                      <a:pt x="6917" y="63746"/>
                      <a:pt x="7701" y="62178"/>
                    </a:cubicBezTo>
                    <a:cubicBezTo>
                      <a:pt x="9007" y="58782"/>
                      <a:pt x="8746" y="54602"/>
                      <a:pt x="9268" y="50945"/>
                    </a:cubicBezTo>
                    <a:cubicBezTo>
                      <a:pt x="9530" y="49116"/>
                      <a:pt x="9530" y="47026"/>
                      <a:pt x="9791" y="45197"/>
                    </a:cubicBezTo>
                    <a:cubicBezTo>
                      <a:pt x="10052" y="43629"/>
                      <a:pt x="10836" y="42584"/>
                      <a:pt x="12665" y="42846"/>
                    </a:cubicBezTo>
                    <a:cubicBezTo>
                      <a:pt x="14755" y="43368"/>
                      <a:pt x="14232" y="44936"/>
                      <a:pt x="15016" y="46242"/>
                    </a:cubicBezTo>
                    <a:cubicBezTo>
                      <a:pt x="15538" y="47548"/>
                      <a:pt x="16845" y="47809"/>
                      <a:pt x="18151" y="47548"/>
                    </a:cubicBezTo>
                    <a:cubicBezTo>
                      <a:pt x="19196" y="45458"/>
                      <a:pt x="18935" y="44152"/>
                      <a:pt x="17367" y="42323"/>
                    </a:cubicBezTo>
                    <a:cubicBezTo>
                      <a:pt x="16061" y="40756"/>
                      <a:pt x="13971" y="39449"/>
                      <a:pt x="14755" y="37359"/>
                    </a:cubicBezTo>
                    <a:cubicBezTo>
                      <a:pt x="15277" y="35530"/>
                      <a:pt x="17367" y="34485"/>
                      <a:pt x="17629" y="32657"/>
                    </a:cubicBezTo>
                    <a:cubicBezTo>
                      <a:pt x="17890" y="30828"/>
                      <a:pt x="16584" y="29260"/>
                      <a:pt x="15538" y="27693"/>
                    </a:cubicBezTo>
                    <a:lnTo>
                      <a:pt x="54204" y="27693"/>
                    </a:lnTo>
                    <a:lnTo>
                      <a:pt x="53682" y="3135"/>
                    </a:lnTo>
                    <a:lnTo>
                      <a:pt x="55772" y="0"/>
                    </a:lnTo>
                    <a:lnTo>
                      <a:pt x="96527" y="3658"/>
                    </a:lnTo>
                    <a:cubicBezTo>
                      <a:pt x="92086" y="6531"/>
                      <a:pt x="92870" y="16982"/>
                      <a:pt x="92870" y="21423"/>
                    </a:cubicBezTo>
                    <a:cubicBezTo>
                      <a:pt x="92870" y="26387"/>
                      <a:pt x="110635" y="20116"/>
                      <a:pt x="114815" y="20116"/>
                    </a:cubicBezTo>
                    <a:cubicBezTo>
                      <a:pt x="118995" y="20116"/>
                      <a:pt x="120302" y="28477"/>
                      <a:pt x="121608" y="31350"/>
                    </a:cubicBezTo>
                    <a:cubicBezTo>
                      <a:pt x="122914" y="34224"/>
                      <a:pt x="120302" y="35792"/>
                      <a:pt x="116383" y="36837"/>
                    </a:cubicBezTo>
                    <a:cubicBezTo>
                      <a:pt x="112464" y="37882"/>
                      <a:pt x="111419" y="45719"/>
                      <a:pt x="109851" y="50422"/>
                    </a:cubicBezTo>
                    <a:cubicBezTo>
                      <a:pt x="108284" y="55125"/>
                      <a:pt x="114032" y="57737"/>
                      <a:pt x="118734" y="59827"/>
                    </a:cubicBezTo>
                    <a:cubicBezTo>
                      <a:pt x="123698" y="61917"/>
                      <a:pt x="122914" y="79421"/>
                      <a:pt x="123176" y="8569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8F62DB9B-6440-D998-439D-444DDA651B9F}"/>
                  </a:ext>
                </a:extLst>
              </p:cNvPr>
              <p:cNvSpPr/>
              <p:nvPr/>
            </p:nvSpPr>
            <p:spPr>
              <a:xfrm>
                <a:off x="5063624" y="4028287"/>
                <a:ext cx="40551" cy="26386"/>
              </a:xfrm>
              <a:custGeom>
                <a:avLst/>
                <a:gdLst>
                  <a:gd name="connsiteX0" fmla="*/ 40552 w 40551"/>
                  <a:gd name="connsiteY0" fmla="*/ 26387 h 26386"/>
                  <a:gd name="connsiteX1" fmla="*/ 1886 w 40551"/>
                  <a:gd name="connsiteY1" fmla="*/ 26387 h 26386"/>
                  <a:gd name="connsiteX2" fmla="*/ 1363 w 40551"/>
                  <a:gd name="connsiteY2" fmla="*/ 25342 h 26386"/>
                  <a:gd name="connsiteX3" fmla="*/ 318 w 40551"/>
                  <a:gd name="connsiteY3" fmla="*/ 18810 h 26386"/>
                  <a:gd name="connsiteX4" fmla="*/ 3454 w 40551"/>
                  <a:gd name="connsiteY4" fmla="*/ 14108 h 26386"/>
                  <a:gd name="connsiteX5" fmla="*/ 9723 w 40551"/>
                  <a:gd name="connsiteY5" fmla="*/ 1567 h 26386"/>
                  <a:gd name="connsiteX6" fmla="*/ 9985 w 40551"/>
                  <a:gd name="connsiteY6" fmla="*/ 0 h 26386"/>
                  <a:gd name="connsiteX7" fmla="*/ 40290 w 40551"/>
                  <a:gd name="connsiteY7" fmla="*/ 2090 h 26386"/>
                  <a:gd name="connsiteX8" fmla="*/ 40552 w 40551"/>
                  <a:gd name="connsiteY8" fmla="*/ 26387 h 26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551" h="26386">
                    <a:moveTo>
                      <a:pt x="40552" y="26387"/>
                    </a:moveTo>
                    <a:lnTo>
                      <a:pt x="1886" y="26387"/>
                    </a:lnTo>
                    <a:cubicBezTo>
                      <a:pt x="1625" y="26125"/>
                      <a:pt x="1363" y="25603"/>
                      <a:pt x="1363" y="25342"/>
                    </a:cubicBezTo>
                    <a:cubicBezTo>
                      <a:pt x="318" y="23252"/>
                      <a:pt x="-465" y="20900"/>
                      <a:pt x="318" y="18810"/>
                    </a:cubicBezTo>
                    <a:cubicBezTo>
                      <a:pt x="1102" y="16982"/>
                      <a:pt x="2408" y="15675"/>
                      <a:pt x="3454" y="14108"/>
                    </a:cubicBezTo>
                    <a:cubicBezTo>
                      <a:pt x="6327" y="10189"/>
                      <a:pt x="8940" y="6009"/>
                      <a:pt x="9723" y="1567"/>
                    </a:cubicBezTo>
                    <a:cubicBezTo>
                      <a:pt x="9723" y="1045"/>
                      <a:pt x="9985" y="522"/>
                      <a:pt x="9985" y="0"/>
                    </a:cubicBezTo>
                    <a:lnTo>
                      <a:pt x="40290" y="2090"/>
                    </a:lnTo>
                    <a:lnTo>
                      <a:pt x="40552" y="26387"/>
                    </a:ln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FBA6809C-532B-5A1C-CE70-C7BD82CA34C2}"/>
                  </a:ext>
                </a:extLst>
              </p:cNvPr>
              <p:cNvSpPr/>
              <p:nvPr/>
            </p:nvSpPr>
            <p:spPr>
              <a:xfrm>
                <a:off x="5047637" y="3803966"/>
                <a:ext cx="161039" cy="236429"/>
              </a:xfrm>
              <a:custGeom>
                <a:avLst/>
                <a:gdLst>
                  <a:gd name="connsiteX0" fmla="*/ 161040 w 161039"/>
                  <a:gd name="connsiteY0" fmla="*/ 228502 h 236429"/>
                  <a:gd name="connsiteX1" fmla="*/ 159472 w 161039"/>
                  <a:gd name="connsiteY1" fmla="*/ 234511 h 236429"/>
                  <a:gd name="connsiteX2" fmla="*/ 152680 w 161039"/>
                  <a:gd name="connsiteY2" fmla="*/ 232420 h 236429"/>
                  <a:gd name="connsiteX3" fmla="*/ 136743 w 161039"/>
                  <a:gd name="connsiteY3" fmla="*/ 230069 h 236429"/>
                  <a:gd name="connsiteX4" fmla="*/ 101735 w 161039"/>
                  <a:gd name="connsiteY4" fmla="*/ 225889 h 236429"/>
                  <a:gd name="connsiteX5" fmla="*/ 98861 w 161039"/>
                  <a:gd name="connsiteY5" fmla="*/ 226673 h 236429"/>
                  <a:gd name="connsiteX6" fmla="*/ 58105 w 161039"/>
                  <a:gd name="connsiteY6" fmla="*/ 223015 h 236429"/>
                  <a:gd name="connsiteX7" fmla="*/ 56016 w 161039"/>
                  <a:gd name="connsiteY7" fmla="*/ 226150 h 236429"/>
                  <a:gd name="connsiteX8" fmla="*/ 25710 w 161039"/>
                  <a:gd name="connsiteY8" fmla="*/ 224060 h 236429"/>
                  <a:gd name="connsiteX9" fmla="*/ 25187 w 161039"/>
                  <a:gd name="connsiteY9" fmla="*/ 212565 h 236429"/>
                  <a:gd name="connsiteX10" fmla="*/ 24404 w 161039"/>
                  <a:gd name="connsiteY10" fmla="*/ 200025 h 236429"/>
                  <a:gd name="connsiteX11" fmla="*/ 19701 w 161039"/>
                  <a:gd name="connsiteY11" fmla="*/ 196106 h 236429"/>
                  <a:gd name="connsiteX12" fmla="*/ 17350 w 161039"/>
                  <a:gd name="connsiteY12" fmla="*/ 190097 h 236429"/>
                  <a:gd name="connsiteX13" fmla="*/ 15521 w 161039"/>
                  <a:gd name="connsiteY13" fmla="*/ 184611 h 236429"/>
                  <a:gd name="connsiteX14" fmla="*/ 9512 w 161039"/>
                  <a:gd name="connsiteY14" fmla="*/ 184088 h 236429"/>
                  <a:gd name="connsiteX15" fmla="*/ 3765 w 161039"/>
                  <a:gd name="connsiteY15" fmla="*/ 177035 h 236429"/>
                  <a:gd name="connsiteX16" fmla="*/ 107 w 161039"/>
                  <a:gd name="connsiteY16" fmla="*/ 169197 h 236429"/>
                  <a:gd name="connsiteX17" fmla="*/ 3503 w 161039"/>
                  <a:gd name="connsiteY17" fmla="*/ 147252 h 236429"/>
                  <a:gd name="connsiteX18" fmla="*/ 32241 w 161039"/>
                  <a:gd name="connsiteY18" fmla="*/ 120604 h 236429"/>
                  <a:gd name="connsiteX19" fmla="*/ 44520 w 161039"/>
                  <a:gd name="connsiteY19" fmla="*/ 121910 h 236429"/>
                  <a:gd name="connsiteX20" fmla="*/ 62285 w 161039"/>
                  <a:gd name="connsiteY20" fmla="*/ 128964 h 236429"/>
                  <a:gd name="connsiteX21" fmla="*/ 71952 w 161039"/>
                  <a:gd name="connsiteY21" fmla="*/ 105190 h 236429"/>
                  <a:gd name="connsiteX22" fmla="*/ 76132 w 161039"/>
                  <a:gd name="connsiteY22" fmla="*/ 92388 h 236429"/>
                  <a:gd name="connsiteX23" fmla="*/ 82925 w 161039"/>
                  <a:gd name="connsiteY23" fmla="*/ 86902 h 236429"/>
                  <a:gd name="connsiteX24" fmla="*/ 90240 w 161039"/>
                  <a:gd name="connsiteY24" fmla="*/ 79587 h 236429"/>
                  <a:gd name="connsiteX25" fmla="*/ 92069 w 161039"/>
                  <a:gd name="connsiteY25" fmla="*/ 68353 h 236429"/>
                  <a:gd name="connsiteX26" fmla="*/ 98078 w 161039"/>
                  <a:gd name="connsiteY26" fmla="*/ 63650 h 236429"/>
                  <a:gd name="connsiteX27" fmla="*/ 112447 w 161039"/>
                  <a:gd name="connsiteY27" fmla="*/ 28903 h 236429"/>
                  <a:gd name="connsiteX28" fmla="*/ 125248 w 161039"/>
                  <a:gd name="connsiteY28" fmla="*/ 17147 h 236429"/>
                  <a:gd name="connsiteX29" fmla="*/ 127077 w 161039"/>
                  <a:gd name="connsiteY29" fmla="*/ 3301 h 236429"/>
                  <a:gd name="connsiteX30" fmla="*/ 131257 w 161039"/>
                  <a:gd name="connsiteY30" fmla="*/ 688 h 236429"/>
                  <a:gd name="connsiteX31" fmla="*/ 135959 w 161039"/>
                  <a:gd name="connsiteY31" fmla="*/ 14012 h 236429"/>
                  <a:gd name="connsiteX32" fmla="*/ 136743 w 161039"/>
                  <a:gd name="connsiteY32" fmla="*/ 37264 h 236429"/>
                  <a:gd name="connsiteX33" fmla="*/ 146932 w 161039"/>
                  <a:gd name="connsiteY33" fmla="*/ 53723 h 236429"/>
                  <a:gd name="connsiteX34" fmla="*/ 119762 w 161039"/>
                  <a:gd name="connsiteY34" fmla="*/ 56074 h 236429"/>
                  <a:gd name="connsiteX35" fmla="*/ 115059 w 161039"/>
                  <a:gd name="connsiteY35" fmla="*/ 61821 h 236429"/>
                  <a:gd name="connsiteX36" fmla="*/ 141968 w 161039"/>
                  <a:gd name="connsiteY36" fmla="*/ 91866 h 236429"/>
                  <a:gd name="connsiteX37" fmla="*/ 146671 w 161039"/>
                  <a:gd name="connsiteY37" fmla="*/ 109892 h 236429"/>
                  <a:gd name="connsiteX38" fmla="*/ 127338 w 161039"/>
                  <a:gd name="connsiteY38" fmla="*/ 138630 h 236429"/>
                  <a:gd name="connsiteX39" fmla="*/ 127338 w 161039"/>
                  <a:gd name="connsiteY39" fmla="*/ 153260 h 236429"/>
                  <a:gd name="connsiteX40" fmla="*/ 136482 w 161039"/>
                  <a:gd name="connsiteY40" fmla="*/ 179386 h 236429"/>
                  <a:gd name="connsiteX41" fmla="*/ 138572 w 161039"/>
                  <a:gd name="connsiteY41" fmla="*/ 190097 h 236429"/>
                  <a:gd name="connsiteX42" fmla="*/ 156337 w 161039"/>
                  <a:gd name="connsiteY42" fmla="*/ 209169 h 236429"/>
                  <a:gd name="connsiteX43" fmla="*/ 159211 w 161039"/>
                  <a:gd name="connsiteY43" fmla="*/ 218051 h 236429"/>
                  <a:gd name="connsiteX44" fmla="*/ 161040 w 161039"/>
                  <a:gd name="connsiteY44" fmla="*/ 228502 h 236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61039" h="236429">
                    <a:moveTo>
                      <a:pt x="161040" y="228502"/>
                    </a:moveTo>
                    <a:cubicBezTo>
                      <a:pt x="160256" y="230592"/>
                      <a:pt x="159734" y="232682"/>
                      <a:pt x="159472" y="234511"/>
                    </a:cubicBezTo>
                    <a:cubicBezTo>
                      <a:pt x="158689" y="239213"/>
                      <a:pt x="153986" y="233988"/>
                      <a:pt x="152680" y="232420"/>
                    </a:cubicBezTo>
                    <a:cubicBezTo>
                      <a:pt x="151374" y="230592"/>
                      <a:pt x="143536" y="229286"/>
                      <a:pt x="136743" y="230069"/>
                    </a:cubicBezTo>
                    <a:cubicBezTo>
                      <a:pt x="129951" y="230853"/>
                      <a:pt x="109311" y="226411"/>
                      <a:pt x="101735" y="225889"/>
                    </a:cubicBezTo>
                    <a:cubicBezTo>
                      <a:pt x="100690" y="225889"/>
                      <a:pt x="99645" y="226150"/>
                      <a:pt x="98861" y="226673"/>
                    </a:cubicBezTo>
                    <a:lnTo>
                      <a:pt x="58105" y="223015"/>
                    </a:lnTo>
                    <a:lnTo>
                      <a:pt x="56016" y="226150"/>
                    </a:lnTo>
                    <a:lnTo>
                      <a:pt x="25710" y="224060"/>
                    </a:lnTo>
                    <a:cubicBezTo>
                      <a:pt x="26233" y="220403"/>
                      <a:pt x="25187" y="216484"/>
                      <a:pt x="25187" y="212565"/>
                    </a:cubicBezTo>
                    <a:cubicBezTo>
                      <a:pt x="25187" y="208385"/>
                      <a:pt x="26494" y="203944"/>
                      <a:pt x="24404" y="200025"/>
                    </a:cubicBezTo>
                    <a:cubicBezTo>
                      <a:pt x="23359" y="198196"/>
                      <a:pt x="21269" y="197412"/>
                      <a:pt x="19701" y="196106"/>
                    </a:cubicBezTo>
                    <a:cubicBezTo>
                      <a:pt x="17611" y="194539"/>
                      <a:pt x="17089" y="192710"/>
                      <a:pt x="17350" y="190097"/>
                    </a:cubicBezTo>
                    <a:cubicBezTo>
                      <a:pt x="17611" y="188007"/>
                      <a:pt x="17872" y="185917"/>
                      <a:pt x="15521" y="184611"/>
                    </a:cubicBezTo>
                    <a:cubicBezTo>
                      <a:pt x="13431" y="183566"/>
                      <a:pt x="11341" y="184611"/>
                      <a:pt x="9512" y="184088"/>
                    </a:cubicBezTo>
                    <a:cubicBezTo>
                      <a:pt x="6638" y="183305"/>
                      <a:pt x="4809" y="179386"/>
                      <a:pt x="3765" y="177035"/>
                    </a:cubicBezTo>
                    <a:cubicBezTo>
                      <a:pt x="2720" y="174422"/>
                      <a:pt x="2197" y="171287"/>
                      <a:pt x="107" y="169197"/>
                    </a:cubicBezTo>
                    <a:cubicBezTo>
                      <a:pt x="107" y="169197"/>
                      <a:pt x="-938" y="152999"/>
                      <a:pt x="3503" y="147252"/>
                    </a:cubicBezTo>
                    <a:cubicBezTo>
                      <a:pt x="7945" y="141504"/>
                      <a:pt x="27539" y="120604"/>
                      <a:pt x="32241" y="120604"/>
                    </a:cubicBezTo>
                    <a:cubicBezTo>
                      <a:pt x="36944" y="120604"/>
                      <a:pt x="42169" y="118514"/>
                      <a:pt x="44520" y="121910"/>
                    </a:cubicBezTo>
                    <a:cubicBezTo>
                      <a:pt x="46872" y="125306"/>
                      <a:pt x="56538" y="140720"/>
                      <a:pt x="62285" y="128964"/>
                    </a:cubicBezTo>
                    <a:cubicBezTo>
                      <a:pt x="68033" y="117207"/>
                      <a:pt x="69601" y="109631"/>
                      <a:pt x="71952" y="105190"/>
                    </a:cubicBezTo>
                    <a:cubicBezTo>
                      <a:pt x="74303" y="100748"/>
                      <a:pt x="74565" y="95262"/>
                      <a:pt x="76132" y="92388"/>
                    </a:cubicBezTo>
                    <a:cubicBezTo>
                      <a:pt x="77700" y="89515"/>
                      <a:pt x="79006" y="88731"/>
                      <a:pt x="82925" y="86902"/>
                    </a:cubicBezTo>
                    <a:cubicBezTo>
                      <a:pt x="86843" y="85073"/>
                      <a:pt x="89195" y="84812"/>
                      <a:pt x="90240" y="79587"/>
                    </a:cubicBezTo>
                    <a:cubicBezTo>
                      <a:pt x="91285" y="74362"/>
                      <a:pt x="89195" y="69659"/>
                      <a:pt x="92069" y="68353"/>
                    </a:cubicBezTo>
                    <a:cubicBezTo>
                      <a:pt x="94942" y="67046"/>
                      <a:pt x="97555" y="67308"/>
                      <a:pt x="98078" y="63650"/>
                    </a:cubicBezTo>
                    <a:cubicBezTo>
                      <a:pt x="98600" y="59993"/>
                      <a:pt x="106176" y="31777"/>
                      <a:pt x="112447" y="28903"/>
                    </a:cubicBezTo>
                    <a:cubicBezTo>
                      <a:pt x="118717" y="26030"/>
                      <a:pt x="123680" y="27597"/>
                      <a:pt x="125248" y="17147"/>
                    </a:cubicBezTo>
                    <a:cubicBezTo>
                      <a:pt x="126816" y="6436"/>
                      <a:pt x="127077" y="3301"/>
                      <a:pt x="127077" y="3301"/>
                    </a:cubicBezTo>
                    <a:cubicBezTo>
                      <a:pt x="128905" y="2778"/>
                      <a:pt x="130473" y="1733"/>
                      <a:pt x="131257" y="688"/>
                    </a:cubicBezTo>
                    <a:cubicBezTo>
                      <a:pt x="134653" y="-2708"/>
                      <a:pt x="134653" y="7220"/>
                      <a:pt x="135959" y="14012"/>
                    </a:cubicBezTo>
                    <a:cubicBezTo>
                      <a:pt x="137266" y="20805"/>
                      <a:pt x="138049" y="30471"/>
                      <a:pt x="136743" y="37264"/>
                    </a:cubicBezTo>
                    <a:cubicBezTo>
                      <a:pt x="135437" y="44056"/>
                      <a:pt x="142230" y="47452"/>
                      <a:pt x="146932" y="53723"/>
                    </a:cubicBezTo>
                    <a:cubicBezTo>
                      <a:pt x="151635" y="59993"/>
                      <a:pt x="126816" y="55813"/>
                      <a:pt x="119762" y="56074"/>
                    </a:cubicBezTo>
                    <a:cubicBezTo>
                      <a:pt x="112708" y="56335"/>
                      <a:pt x="116365" y="56858"/>
                      <a:pt x="115059" y="61821"/>
                    </a:cubicBezTo>
                    <a:cubicBezTo>
                      <a:pt x="113492" y="66785"/>
                      <a:pt x="135959" y="85596"/>
                      <a:pt x="141968" y="91866"/>
                    </a:cubicBezTo>
                    <a:cubicBezTo>
                      <a:pt x="147977" y="98136"/>
                      <a:pt x="146671" y="109892"/>
                      <a:pt x="146671" y="109892"/>
                    </a:cubicBezTo>
                    <a:cubicBezTo>
                      <a:pt x="140662" y="114595"/>
                      <a:pt x="130996" y="134189"/>
                      <a:pt x="127338" y="138630"/>
                    </a:cubicBezTo>
                    <a:cubicBezTo>
                      <a:pt x="123158" y="143594"/>
                      <a:pt x="126032" y="146991"/>
                      <a:pt x="127338" y="153260"/>
                    </a:cubicBezTo>
                    <a:cubicBezTo>
                      <a:pt x="128644" y="159269"/>
                      <a:pt x="132041" y="172071"/>
                      <a:pt x="136482" y="179386"/>
                    </a:cubicBezTo>
                    <a:cubicBezTo>
                      <a:pt x="140662" y="186701"/>
                      <a:pt x="137005" y="185395"/>
                      <a:pt x="138572" y="190097"/>
                    </a:cubicBezTo>
                    <a:cubicBezTo>
                      <a:pt x="140140" y="194800"/>
                      <a:pt x="151112" y="204205"/>
                      <a:pt x="156337" y="209169"/>
                    </a:cubicBezTo>
                    <a:cubicBezTo>
                      <a:pt x="161562" y="213871"/>
                      <a:pt x="158689" y="215178"/>
                      <a:pt x="159211" y="218051"/>
                    </a:cubicBezTo>
                    <a:cubicBezTo>
                      <a:pt x="159734" y="220664"/>
                      <a:pt x="161040" y="228502"/>
                      <a:pt x="161040" y="2285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55FE83A-3845-A3C6-54E1-E880458F59F8}"/>
                  </a:ext>
                </a:extLst>
              </p:cNvPr>
              <p:cNvSpPr/>
              <p:nvPr/>
            </p:nvSpPr>
            <p:spPr>
              <a:xfrm>
                <a:off x="4916810" y="3775915"/>
                <a:ext cx="258165" cy="208156"/>
              </a:xfrm>
              <a:custGeom>
                <a:avLst/>
                <a:gdLst>
                  <a:gd name="connsiteX0" fmla="*/ 258166 w 258165"/>
                  <a:gd name="connsiteY0" fmla="*/ 31090 h 208156"/>
                  <a:gd name="connsiteX1" fmla="*/ 256337 w 258165"/>
                  <a:gd name="connsiteY1" fmla="*/ 44936 h 208156"/>
                  <a:gd name="connsiteX2" fmla="*/ 243535 w 258165"/>
                  <a:gd name="connsiteY2" fmla="*/ 56693 h 208156"/>
                  <a:gd name="connsiteX3" fmla="*/ 229166 w 258165"/>
                  <a:gd name="connsiteY3" fmla="*/ 91440 h 208156"/>
                  <a:gd name="connsiteX4" fmla="*/ 223157 w 258165"/>
                  <a:gd name="connsiteY4" fmla="*/ 96142 h 208156"/>
                  <a:gd name="connsiteX5" fmla="*/ 221329 w 258165"/>
                  <a:gd name="connsiteY5" fmla="*/ 107376 h 208156"/>
                  <a:gd name="connsiteX6" fmla="*/ 214014 w 258165"/>
                  <a:gd name="connsiteY6" fmla="*/ 114691 h 208156"/>
                  <a:gd name="connsiteX7" fmla="*/ 207221 w 258165"/>
                  <a:gd name="connsiteY7" fmla="*/ 120178 h 208156"/>
                  <a:gd name="connsiteX8" fmla="*/ 203041 w 258165"/>
                  <a:gd name="connsiteY8" fmla="*/ 132979 h 208156"/>
                  <a:gd name="connsiteX9" fmla="*/ 193375 w 258165"/>
                  <a:gd name="connsiteY9" fmla="*/ 156753 h 208156"/>
                  <a:gd name="connsiteX10" fmla="*/ 175609 w 258165"/>
                  <a:gd name="connsiteY10" fmla="*/ 149699 h 208156"/>
                  <a:gd name="connsiteX11" fmla="*/ 163330 w 258165"/>
                  <a:gd name="connsiteY11" fmla="*/ 148393 h 208156"/>
                  <a:gd name="connsiteX12" fmla="*/ 134592 w 258165"/>
                  <a:gd name="connsiteY12" fmla="*/ 175041 h 208156"/>
                  <a:gd name="connsiteX13" fmla="*/ 131196 w 258165"/>
                  <a:gd name="connsiteY13" fmla="*/ 196986 h 208156"/>
                  <a:gd name="connsiteX14" fmla="*/ 123881 w 258165"/>
                  <a:gd name="connsiteY14" fmla="*/ 194635 h 208156"/>
                  <a:gd name="connsiteX15" fmla="*/ 117872 w 258165"/>
                  <a:gd name="connsiteY15" fmla="*/ 193067 h 208156"/>
                  <a:gd name="connsiteX16" fmla="*/ 118394 w 258165"/>
                  <a:gd name="connsiteY16" fmla="*/ 196464 h 208156"/>
                  <a:gd name="connsiteX17" fmla="*/ 119962 w 258165"/>
                  <a:gd name="connsiteY17" fmla="*/ 198815 h 208156"/>
                  <a:gd name="connsiteX18" fmla="*/ 115259 w 258165"/>
                  <a:gd name="connsiteY18" fmla="*/ 200644 h 208156"/>
                  <a:gd name="connsiteX19" fmla="*/ 99061 w 258165"/>
                  <a:gd name="connsiteY19" fmla="*/ 197248 h 208156"/>
                  <a:gd name="connsiteX20" fmla="*/ 92008 w 258165"/>
                  <a:gd name="connsiteY20" fmla="*/ 200383 h 208156"/>
                  <a:gd name="connsiteX21" fmla="*/ 90179 w 258165"/>
                  <a:gd name="connsiteY21" fmla="*/ 203256 h 208156"/>
                  <a:gd name="connsiteX22" fmla="*/ 86521 w 258165"/>
                  <a:gd name="connsiteY22" fmla="*/ 204824 h 208156"/>
                  <a:gd name="connsiteX23" fmla="*/ 74765 w 258165"/>
                  <a:gd name="connsiteY23" fmla="*/ 207959 h 208156"/>
                  <a:gd name="connsiteX24" fmla="*/ 69540 w 258165"/>
                  <a:gd name="connsiteY24" fmla="*/ 204824 h 208156"/>
                  <a:gd name="connsiteX25" fmla="*/ 63792 w 258165"/>
                  <a:gd name="connsiteY25" fmla="*/ 200644 h 208156"/>
                  <a:gd name="connsiteX26" fmla="*/ 61963 w 258165"/>
                  <a:gd name="connsiteY26" fmla="*/ 190194 h 208156"/>
                  <a:gd name="connsiteX27" fmla="*/ 61702 w 258165"/>
                  <a:gd name="connsiteY27" fmla="*/ 183401 h 208156"/>
                  <a:gd name="connsiteX28" fmla="*/ 58829 w 258165"/>
                  <a:gd name="connsiteY28" fmla="*/ 176870 h 208156"/>
                  <a:gd name="connsiteX29" fmla="*/ 52558 w 258165"/>
                  <a:gd name="connsiteY29" fmla="*/ 173212 h 208156"/>
                  <a:gd name="connsiteX30" fmla="*/ 40279 w 258165"/>
                  <a:gd name="connsiteY30" fmla="*/ 164068 h 208156"/>
                  <a:gd name="connsiteX31" fmla="*/ 26172 w 258165"/>
                  <a:gd name="connsiteY31" fmla="*/ 160411 h 208156"/>
                  <a:gd name="connsiteX32" fmla="*/ 18856 w 258165"/>
                  <a:gd name="connsiteY32" fmla="*/ 160411 h 208156"/>
                  <a:gd name="connsiteX33" fmla="*/ 12586 w 258165"/>
                  <a:gd name="connsiteY33" fmla="*/ 162762 h 208156"/>
                  <a:gd name="connsiteX34" fmla="*/ 2397 w 258165"/>
                  <a:gd name="connsiteY34" fmla="*/ 163023 h 208156"/>
                  <a:gd name="connsiteX35" fmla="*/ 307 w 258165"/>
                  <a:gd name="connsiteY35" fmla="*/ 132195 h 208156"/>
                  <a:gd name="connsiteX36" fmla="*/ 3181 w 258165"/>
                  <a:gd name="connsiteY36" fmla="*/ 111295 h 208156"/>
                  <a:gd name="connsiteX37" fmla="*/ 8667 w 258165"/>
                  <a:gd name="connsiteY37" fmla="*/ 104764 h 208156"/>
                  <a:gd name="connsiteX38" fmla="*/ 12847 w 258165"/>
                  <a:gd name="connsiteY38" fmla="*/ 95097 h 208156"/>
                  <a:gd name="connsiteX39" fmla="*/ 21730 w 258165"/>
                  <a:gd name="connsiteY39" fmla="*/ 83079 h 208156"/>
                  <a:gd name="connsiteX40" fmla="*/ 21730 w 258165"/>
                  <a:gd name="connsiteY40" fmla="*/ 58783 h 208156"/>
                  <a:gd name="connsiteX41" fmla="*/ 20163 w 258165"/>
                  <a:gd name="connsiteY41" fmla="*/ 47549 h 208156"/>
                  <a:gd name="connsiteX42" fmla="*/ 19640 w 258165"/>
                  <a:gd name="connsiteY42" fmla="*/ 43891 h 208156"/>
                  <a:gd name="connsiteX43" fmla="*/ 36622 w 258165"/>
                  <a:gd name="connsiteY43" fmla="*/ 5748 h 208156"/>
                  <a:gd name="connsiteX44" fmla="*/ 77116 w 258165"/>
                  <a:gd name="connsiteY44" fmla="*/ 3397 h 208156"/>
                  <a:gd name="connsiteX45" fmla="*/ 98539 w 258165"/>
                  <a:gd name="connsiteY45" fmla="*/ 16721 h 208156"/>
                  <a:gd name="connsiteX46" fmla="*/ 118917 w 258165"/>
                  <a:gd name="connsiteY46" fmla="*/ 13325 h 208156"/>
                  <a:gd name="connsiteX47" fmla="*/ 155231 w 258165"/>
                  <a:gd name="connsiteY47" fmla="*/ 20378 h 208156"/>
                  <a:gd name="connsiteX48" fmla="*/ 166988 w 258165"/>
                  <a:gd name="connsiteY48" fmla="*/ 11757 h 208156"/>
                  <a:gd name="connsiteX49" fmla="*/ 199122 w 258165"/>
                  <a:gd name="connsiteY49" fmla="*/ 12802 h 208156"/>
                  <a:gd name="connsiteX50" fmla="*/ 214014 w 258165"/>
                  <a:gd name="connsiteY50" fmla="*/ 12802 h 208156"/>
                  <a:gd name="connsiteX51" fmla="*/ 236743 w 258165"/>
                  <a:gd name="connsiteY51" fmla="*/ 3136 h 208156"/>
                  <a:gd name="connsiteX52" fmla="*/ 236743 w 258165"/>
                  <a:gd name="connsiteY52" fmla="*/ 3136 h 208156"/>
                  <a:gd name="connsiteX53" fmla="*/ 241445 w 258165"/>
                  <a:gd name="connsiteY53" fmla="*/ 8361 h 208156"/>
                  <a:gd name="connsiteX54" fmla="*/ 248499 w 258165"/>
                  <a:gd name="connsiteY54" fmla="*/ 17766 h 208156"/>
                  <a:gd name="connsiteX55" fmla="*/ 247977 w 258165"/>
                  <a:gd name="connsiteY55" fmla="*/ 28739 h 208156"/>
                  <a:gd name="connsiteX56" fmla="*/ 258166 w 258165"/>
                  <a:gd name="connsiteY56" fmla="*/ 31090 h 208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258165" h="208156">
                    <a:moveTo>
                      <a:pt x="258166" y="31090"/>
                    </a:moveTo>
                    <a:cubicBezTo>
                      <a:pt x="258166" y="31090"/>
                      <a:pt x="257904" y="34486"/>
                      <a:pt x="256337" y="44936"/>
                    </a:cubicBezTo>
                    <a:cubicBezTo>
                      <a:pt x="254770" y="55648"/>
                      <a:pt x="249806" y="53819"/>
                      <a:pt x="243535" y="56693"/>
                    </a:cubicBezTo>
                    <a:cubicBezTo>
                      <a:pt x="237265" y="59567"/>
                      <a:pt x="229950" y="87521"/>
                      <a:pt x="229166" y="91440"/>
                    </a:cubicBezTo>
                    <a:cubicBezTo>
                      <a:pt x="228383" y="95359"/>
                      <a:pt x="225770" y="94836"/>
                      <a:pt x="223157" y="96142"/>
                    </a:cubicBezTo>
                    <a:cubicBezTo>
                      <a:pt x="220545" y="97448"/>
                      <a:pt x="222374" y="102151"/>
                      <a:pt x="221329" y="107376"/>
                    </a:cubicBezTo>
                    <a:cubicBezTo>
                      <a:pt x="220284" y="112601"/>
                      <a:pt x="217671" y="112863"/>
                      <a:pt x="214014" y="114691"/>
                    </a:cubicBezTo>
                    <a:cubicBezTo>
                      <a:pt x="210095" y="116520"/>
                      <a:pt x="208788" y="117304"/>
                      <a:pt x="207221" y="120178"/>
                    </a:cubicBezTo>
                    <a:cubicBezTo>
                      <a:pt x="205654" y="123051"/>
                      <a:pt x="205392" y="128538"/>
                      <a:pt x="203041" y="132979"/>
                    </a:cubicBezTo>
                    <a:cubicBezTo>
                      <a:pt x="200690" y="137420"/>
                      <a:pt x="199122" y="144997"/>
                      <a:pt x="193375" y="156753"/>
                    </a:cubicBezTo>
                    <a:cubicBezTo>
                      <a:pt x="187627" y="168510"/>
                      <a:pt x="177961" y="153096"/>
                      <a:pt x="175609" y="149699"/>
                    </a:cubicBezTo>
                    <a:cubicBezTo>
                      <a:pt x="173258" y="146303"/>
                      <a:pt x="168033" y="148654"/>
                      <a:pt x="163330" y="148393"/>
                    </a:cubicBezTo>
                    <a:cubicBezTo>
                      <a:pt x="158628" y="148132"/>
                      <a:pt x="139034" y="169032"/>
                      <a:pt x="134592" y="175041"/>
                    </a:cubicBezTo>
                    <a:cubicBezTo>
                      <a:pt x="130151" y="180789"/>
                      <a:pt x="131196" y="196986"/>
                      <a:pt x="131196" y="196986"/>
                    </a:cubicBezTo>
                    <a:cubicBezTo>
                      <a:pt x="129106" y="195158"/>
                      <a:pt x="126493" y="194374"/>
                      <a:pt x="123881" y="194635"/>
                    </a:cubicBezTo>
                    <a:cubicBezTo>
                      <a:pt x="121530" y="194635"/>
                      <a:pt x="119962" y="194374"/>
                      <a:pt x="117872" y="193067"/>
                    </a:cubicBezTo>
                    <a:cubicBezTo>
                      <a:pt x="117872" y="194112"/>
                      <a:pt x="117611" y="195419"/>
                      <a:pt x="118394" y="196464"/>
                    </a:cubicBezTo>
                    <a:cubicBezTo>
                      <a:pt x="118917" y="197248"/>
                      <a:pt x="119962" y="197770"/>
                      <a:pt x="119962" y="198815"/>
                    </a:cubicBezTo>
                    <a:cubicBezTo>
                      <a:pt x="120223" y="201428"/>
                      <a:pt x="117088" y="201428"/>
                      <a:pt x="115259" y="200644"/>
                    </a:cubicBezTo>
                    <a:cubicBezTo>
                      <a:pt x="110034" y="198815"/>
                      <a:pt x="104809" y="197248"/>
                      <a:pt x="99061" y="197248"/>
                    </a:cubicBezTo>
                    <a:cubicBezTo>
                      <a:pt x="96449" y="197248"/>
                      <a:pt x="93836" y="198292"/>
                      <a:pt x="92008" y="200383"/>
                    </a:cubicBezTo>
                    <a:cubicBezTo>
                      <a:pt x="91224" y="201167"/>
                      <a:pt x="90963" y="202211"/>
                      <a:pt x="90179" y="203256"/>
                    </a:cubicBezTo>
                    <a:cubicBezTo>
                      <a:pt x="89134" y="204301"/>
                      <a:pt x="88089" y="204563"/>
                      <a:pt x="86521" y="204824"/>
                    </a:cubicBezTo>
                    <a:cubicBezTo>
                      <a:pt x="82603" y="205608"/>
                      <a:pt x="78945" y="209004"/>
                      <a:pt x="74765" y="207959"/>
                    </a:cubicBezTo>
                    <a:cubicBezTo>
                      <a:pt x="72675" y="207436"/>
                      <a:pt x="71369" y="205869"/>
                      <a:pt x="69540" y="204824"/>
                    </a:cubicBezTo>
                    <a:cubicBezTo>
                      <a:pt x="67711" y="203518"/>
                      <a:pt x="64837" y="202734"/>
                      <a:pt x="63792" y="200644"/>
                    </a:cubicBezTo>
                    <a:cubicBezTo>
                      <a:pt x="62486" y="197509"/>
                      <a:pt x="62225" y="193590"/>
                      <a:pt x="61963" y="190194"/>
                    </a:cubicBezTo>
                    <a:cubicBezTo>
                      <a:pt x="61702" y="187842"/>
                      <a:pt x="61963" y="185491"/>
                      <a:pt x="61702" y="183401"/>
                    </a:cubicBezTo>
                    <a:cubicBezTo>
                      <a:pt x="61441" y="181050"/>
                      <a:pt x="60657" y="178698"/>
                      <a:pt x="58829" y="176870"/>
                    </a:cubicBezTo>
                    <a:cubicBezTo>
                      <a:pt x="57000" y="175041"/>
                      <a:pt x="54648" y="174518"/>
                      <a:pt x="52558" y="173212"/>
                    </a:cubicBezTo>
                    <a:cubicBezTo>
                      <a:pt x="47856" y="170861"/>
                      <a:pt x="44982" y="166420"/>
                      <a:pt x="40279" y="164068"/>
                    </a:cubicBezTo>
                    <a:cubicBezTo>
                      <a:pt x="35838" y="161978"/>
                      <a:pt x="31135" y="160933"/>
                      <a:pt x="26172" y="160411"/>
                    </a:cubicBezTo>
                    <a:cubicBezTo>
                      <a:pt x="23820" y="160149"/>
                      <a:pt x="21208" y="159888"/>
                      <a:pt x="18856" y="160411"/>
                    </a:cubicBezTo>
                    <a:cubicBezTo>
                      <a:pt x="16505" y="160672"/>
                      <a:pt x="14676" y="161978"/>
                      <a:pt x="12586" y="162762"/>
                    </a:cubicBezTo>
                    <a:cubicBezTo>
                      <a:pt x="9190" y="164329"/>
                      <a:pt x="5794" y="163546"/>
                      <a:pt x="2397" y="163023"/>
                    </a:cubicBezTo>
                    <a:cubicBezTo>
                      <a:pt x="2397" y="163023"/>
                      <a:pt x="1875" y="138988"/>
                      <a:pt x="307" y="132195"/>
                    </a:cubicBezTo>
                    <a:cubicBezTo>
                      <a:pt x="-1260" y="125403"/>
                      <a:pt x="3704" y="116259"/>
                      <a:pt x="3181" y="111295"/>
                    </a:cubicBezTo>
                    <a:cubicBezTo>
                      <a:pt x="2659" y="106331"/>
                      <a:pt x="5271" y="105809"/>
                      <a:pt x="8667" y="104764"/>
                    </a:cubicBezTo>
                    <a:cubicBezTo>
                      <a:pt x="12325" y="103980"/>
                      <a:pt x="11541" y="99016"/>
                      <a:pt x="12847" y="95097"/>
                    </a:cubicBezTo>
                    <a:cubicBezTo>
                      <a:pt x="14415" y="91178"/>
                      <a:pt x="15721" y="87782"/>
                      <a:pt x="21730" y="83079"/>
                    </a:cubicBezTo>
                    <a:cubicBezTo>
                      <a:pt x="27739" y="78377"/>
                      <a:pt x="25388" y="65053"/>
                      <a:pt x="21730" y="58783"/>
                    </a:cubicBezTo>
                    <a:cubicBezTo>
                      <a:pt x="18073" y="52513"/>
                      <a:pt x="18856" y="54342"/>
                      <a:pt x="20163" y="47549"/>
                    </a:cubicBezTo>
                    <a:cubicBezTo>
                      <a:pt x="20424" y="46243"/>
                      <a:pt x="20163" y="44936"/>
                      <a:pt x="19640" y="43891"/>
                    </a:cubicBezTo>
                    <a:cubicBezTo>
                      <a:pt x="19640" y="43891"/>
                      <a:pt x="26433" y="8883"/>
                      <a:pt x="36622" y="5748"/>
                    </a:cubicBezTo>
                    <a:cubicBezTo>
                      <a:pt x="46549" y="2875"/>
                      <a:pt x="61441" y="-4179"/>
                      <a:pt x="77116" y="3397"/>
                    </a:cubicBezTo>
                    <a:cubicBezTo>
                      <a:pt x="92792" y="10973"/>
                      <a:pt x="93314" y="18289"/>
                      <a:pt x="98539" y="16721"/>
                    </a:cubicBezTo>
                    <a:cubicBezTo>
                      <a:pt x="103764" y="15153"/>
                      <a:pt x="109250" y="8883"/>
                      <a:pt x="118917" y="13325"/>
                    </a:cubicBezTo>
                    <a:cubicBezTo>
                      <a:pt x="128583" y="17766"/>
                      <a:pt x="150529" y="24820"/>
                      <a:pt x="155231" y="20378"/>
                    </a:cubicBezTo>
                    <a:cubicBezTo>
                      <a:pt x="159934" y="15937"/>
                      <a:pt x="156538" y="13064"/>
                      <a:pt x="166988" y="11757"/>
                    </a:cubicBezTo>
                    <a:cubicBezTo>
                      <a:pt x="177438" y="10712"/>
                      <a:pt x="194681" y="11235"/>
                      <a:pt x="199122" y="12802"/>
                    </a:cubicBezTo>
                    <a:cubicBezTo>
                      <a:pt x="203563" y="14370"/>
                      <a:pt x="209834" y="18289"/>
                      <a:pt x="214014" y="12802"/>
                    </a:cubicBezTo>
                    <a:cubicBezTo>
                      <a:pt x="218194" y="7316"/>
                      <a:pt x="220545" y="1830"/>
                      <a:pt x="236743" y="3136"/>
                    </a:cubicBezTo>
                    <a:lnTo>
                      <a:pt x="236743" y="3136"/>
                    </a:lnTo>
                    <a:cubicBezTo>
                      <a:pt x="238310" y="5226"/>
                      <a:pt x="239878" y="7055"/>
                      <a:pt x="241445" y="8361"/>
                    </a:cubicBezTo>
                    <a:cubicBezTo>
                      <a:pt x="246932" y="12541"/>
                      <a:pt x="250851" y="16982"/>
                      <a:pt x="248499" y="17766"/>
                    </a:cubicBezTo>
                    <a:cubicBezTo>
                      <a:pt x="246148" y="18550"/>
                      <a:pt x="248499" y="23775"/>
                      <a:pt x="247977" y="28739"/>
                    </a:cubicBezTo>
                    <a:cubicBezTo>
                      <a:pt x="248499" y="32658"/>
                      <a:pt x="253724" y="32658"/>
                      <a:pt x="258166" y="31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E34B116D-F6A5-EA3F-9809-EDE0B86AEB92}"/>
                  </a:ext>
                </a:extLst>
              </p:cNvPr>
              <p:cNvSpPr/>
              <p:nvPr/>
            </p:nvSpPr>
            <p:spPr>
              <a:xfrm>
                <a:off x="4876209" y="3808882"/>
                <a:ext cx="66616" cy="133452"/>
              </a:xfrm>
              <a:custGeom>
                <a:avLst/>
                <a:gdLst>
                  <a:gd name="connsiteX0" fmla="*/ 62853 w 66616"/>
                  <a:gd name="connsiteY0" fmla="*/ 50635 h 133452"/>
                  <a:gd name="connsiteX1" fmla="*/ 53970 w 66616"/>
                  <a:gd name="connsiteY1" fmla="*/ 62653 h 133452"/>
                  <a:gd name="connsiteX2" fmla="*/ 49790 w 66616"/>
                  <a:gd name="connsiteY2" fmla="*/ 72319 h 133452"/>
                  <a:gd name="connsiteX3" fmla="*/ 44304 w 66616"/>
                  <a:gd name="connsiteY3" fmla="*/ 78851 h 133452"/>
                  <a:gd name="connsiteX4" fmla="*/ 41430 w 66616"/>
                  <a:gd name="connsiteY4" fmla="*/ 99751 h 133452"/>
                  <a:gd name="connsiteX5" fmla="*/ 43520 w 66616"/>
                  <a:gd name="connsiteY5" fmla="*/ 130579 h 133452"/>
                  <a:gd name="connsiteX6" fmla="*/ 39079 w 66616"/>
                  <a:gd name="connsiteY6" fmla="*/ 130056 h 133452"/>
                  <a:gd name="connsiteX7" fmla="*/ 24187 w 66616"/>
                  <a:gd name="connsiteY7" fmla="*/ 132669 h 133452"/>
                  <a:gd name="connsiteX8" fmla="*/ 21314 w 66616"/>
                  <a:gd name="connsiteY8" fmla="*/ 133453 h 133452"/>
                  <a:gd name="connsiteX9" fmla="*/ 16872 w 66616"/>
                  <a:gd name="connsiteY9" fmla="*/ 118823 h 133452"/>
                  <a:gd name="connsiteX10" fmla="*/ 19223 w 66616"/>
                  <a:gd name="connsiteY10" fmla="*/ 81463 h 133452"/>
                  <a:gd name="connsiteX11" fmla="*/ 14521 w 66616"/>
                  <a:gd name="connsiteY11" fmla="*/ 68400 h 133452"/>
                  <a:gd name="connsiteX12" fmla="*/ 12431 w 66616"/>
                  <a:gd name="connsiteY12" fmla="*/ 55077 h 133452"/>
                  <a:gd name="connsiteX13" fmla="*/ 1458 w 66616"/>
                  <a:gd name="connsiteY13" fmla="*/ 44888 h 133452"/>
                  <a:gd name="connsiteX14" fmla="*/ 3026 w 66616"/>
                  <a:gd name="connsiteY14" fmla="*/ 32086 h 133452"/>
                  <a:gd name="connsiteX15" fmla="*/ 9818 w 66616"/>
                  <a:gd name="connsiteY15" fmla="*/ 21897 h 133452"/>
                  <a:gd name="connsiteX16" fmla="*/ 32809 w 66616"/>
                  <a:gd name="connsiteY16" fmla="*/ 17717 h 133452"/>
                  <a:gd name="connsiteX17" fmla="*/ 32286 w 66616"/>
                  <a:gd name="connsiteY17" fmla="*/ 6222 h 133452"/>
                  <a:gd name="connsiteX18" fmla="*/ 44827 w 66616"/>
                  <a:gd name="connsiteY18" fmla="*/ 1519 h 133452"/>
                  <a:gd name="connsiteX19" fmla="*/ 60502 w 66616"/>
                  <a:gd name="connsiteY19" fmla="*/ 11708 h 133452"/>
                  <a:gd name="connsiteX20" fmla="*/ 61024 w 66616"/>
                  <a:gd name="connsiteY20" fmla="*/ 15366 h 133452"/>
                  <a:gd name="connsiteX21" fmla="*/ 62592 w 66616"/>
                  <a:gd name="connsiteY21" fmla="*/ 26600 h 133452"/>
                  <a:gd name="connsiteX22" fmla="*/ 62853 w 66616"/>
                  <a:gd name="connsiteY22" fmla="*/ 50635 h 133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66616" h="133452">
                    <a:moveTo>
                      <a:pt x="62853" y="50635"/>
                    </a:moveTo>
                    <a:cubicBezTo>
                      <a:pt x="56844" y="55338"/>
                      <a:pt x="55538" y="58734"/>
                      <a:pt x="53970" y="62653"/>
                    </a:cubicBezTo>
                    <a:cubicBezTo>
                      <a:pt x="52403" y="66572"/>
                      <a:pt x="53187" y="71274"/>
                      <a:pt x="49790" y="72319"/>
                    </a:cubicBezTo>
                    <a:cubicBezTo>
                      <a:pt x="46133" y="73364"/>
                      <a:pt x="43520" y="73887"/>
                      <a:pt x="44304" y="78851"/>
                    </a:cubicBezTo>
                    <a:cubicBezTo>
                      <a:pt x="45088" y="83814"/>
                      <a:pt x="39863" y="92958"/>
                      <a:pt x="41430" y="99751"/>
                    </a:cubicBezTo>
                    <a:cubicBezTo>
                      <a:pt x="42998" y="106543"/>
                      <a:pt x="43520" y="130579"/>
                      <a:pt x="43520" y="130579"/>
                    </a:cubicBezTo>
                    <a:cubicBezTo>
                      <a:pt x="41953" y="130318"/>
                      <a:pt x="40647" y="130056"/>
                      <a:pt x="39079" y="130056"/>
                    </a:cubicBezTo>
                    <a:cubicBezTo>
                      <a:pt x="34376" y="130318"/>
                      <a:pt x="28890" y="131363"/>
                      <a:pt x="24187" y="132669"/>
                    </a:cubicBezTo>
                    <a:cubicBezTo>
                      <a:pt x="23403" y="132930"/>
                      <a:pt x="22359" y="133192"/>
                      <a:pt x="21314" y="133453"/>
                    </a:cubicBezTo>
                    <a:cubicBezTo>
                      <a:pt x="21314" y="133453"/>
                      <a:pt x="17656" y="122741"/>
                      <a:pt x="16872" y="118823"/>
                    </a:cubicBezTo>
                    <a:cubicBezTo>
                      <a:pt x="16089" y="114904"/>
                      <a:pt x="18440" y="88778"/>
                      <a:pt x="19223" y="81463"/>
                    </a:cubicBezTo>
                    <a:cubicBezTo>
                      <a:pt x="20007" y="74148"/>
                      <a:pt x="16350" y="71013"/>
                      <a:pt x="14521" y="68400"/>
                    </a:cubicBezTo>
                    <a:cubicBezTo>
                      <a:pt x="12431" y="65788"/>
                      <a:pt x="12692" y="62130"/>
                      <a:pt x="12431" y="55077"/>
                    </a:cubicBezTo>
                    <a:cubicBezTo>
                      <a:pt x="12170" y="48284"/>
                      <a:pt x="7206" y="50113"/>
                      <a:pt x="1458" y="44888"/>
                    </a:cubicBezTo>
                    <a:cubicBezTo>
                      <a:pt x="-1416" y="42275"/>
                      <a:pt x="413" y="37050"/>
                      <a:pt x="3026" y="32086"/>
                    </a:cubicBezTo>
                    <a:cubicBezTo>
                      <a:pt x="5638" y="27645"/>
                      <a:pt x="8773" y="23465"/>
                      <a:pt x="9818" y="21897"/>
                    </a:cubicBezTo>
                    <a:cubicBezTo>
                      <a:pt x="11909" y="18501"/>
                      <a:pt x="29674" y="19023"/>
                      <a:pt x="32809" y="17717"/>
                    </a:cubicBezTo>
                    <a:cubicBezTo>
                      <a:pt x="35944" y="16150"/>
                      <a:pt x="34376" y="9096"/>
                      <a:pt x="32286" y="6222"/>
                    </a:cubicBezTo>
                    <a:cubicBezTo>
                      <a:pt x="32286" y="6222"/>
                      <a:pt x="38556" y="-3706"/>
                      <a:pt x="44827" y="1519"/>
                    </a:cubicBezTo>
                    <a:cubicBezTo>
                      <a:pt x="49790" y="5699"/>
                      <a:pt x="58150" y="7528"/>
                      <a:pt x="60502" y="11708"/>
                    </a:cubicBezTo>
                    <a:cubicBezTo>
                      <a:pt x="61024" y="12753"/>
                      <a:pt x="61285" y="13798"/>
                      <a:pt x="61024" y="15366"/>
                    </a:cubicBezTo>
                    <a:cubicBezTo>
                      <a:pt x="59457" y="22159"/>
                      <a:pt x="58934" y="20330"/>
                      <a:pt x="62592" y="26600"/>
                    </a:cubicBezTo>
                    <a:cubicBezTo>
                      <a:pt x="66510" y="32609"/>
                      <a:pt x="69123" y="45933"/>
                      <a:pt x="62853" y="506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0B1AEB0E-05CC-8CD8-B1E6-BB84B58D6436}"/>
                  </a:ext>
                </a:extLst>
              </p:cNvPr>
              <p:cNvSpPr/>
              <p:nvPr/>
            </p:nvSpPr>
            <p:spPr>
              <a:xfrm>
                <a:off x="4672811" y="3237328"/>
                <a:ext cx="445472" cy="423976"/>
              </a:xfrm>
              <a:custGeom>
                <a:avLst/>
                <a:gdLst>
                  <a:gd name="connsiteX0" fmla="*/ 445472 w 445472"/>
                  <a:gd name="connsiteY0" fmla="*/ 322008 h 423976"/>
                  <a:gd name="connsiteX1" fmla="*/ 362655 w 445472"/>
                  <a:gd name="connsiteY1" fmla="*/ 374259 h 423976"/>
                  <a:gd name="connsiteX2" fmla="*/ 315629 w 445472"/>
                  <a:gd name="connsiteY2" fmla="*/ 411880 h 423976"/>
                  <a:gd name="connsiteX3" fmla="*/ 278792 w 445472"/>
                  <a:gd name="connsiteY3" fmla="*/ 422330 h 423976"/>
                  <a:gd name="connsiteX4" fmla="*/ 271477 w 445472"/>
                  <a:gd name="connsiteY4" fmla="*/ 423636 h 423976"/>
                  <a:gd name="connsiteX5" fmla="*/ 259198 w 445472"/>
                  <a:gd name="connsiteY5" fmla="*/ 422069 h 423976"/>
                  <a:gd name="connsiteX6" fmla="*/ 257108 w 445472"/>
                  <a:gd name="connsiteY6" fmla="*/ 409006 h 423976"/>
                  <a:gd name="connsiteX7" fmla="*/ 243261 w 445472"/>
                  <a:gd name="connsiteY7" fmla="*/ 399601 h 423976"/>
                  <a:gd name="connsiteX8" fmla="*/ 229937 w 445472"/>
                  <a:gd name="connsiteY8" fmla="*/ 395421 h 423976"/>
                  <a:gd name="connsiteX9" fmla="*/ 223667 w 445472"/>
                  <a:gd name="connsiteY9" fmla="*/ 390196 h 423976"/>
                  <a:gd name="connsiteX10" fmla="*/ 212172 w 445472"/>
                  <a:gd name="connsiteY10" fmla="*/ 385493 h 423976"/>
                  <a:gd name="connsiteX11" fmla="*/ 212172 w 445472"/>
                  <a:gd name="connsiteY11" fmla="*/ 375566 h 423976"/>
                  <a:gd name="connsiteX12" fmla="*/ 77626 w 445472"/>
                  <a:gd name="connsiteY12" fmla="*/ 287262 h 423976"/>
                  <a:gd name="connsiteX13" fmla="*/ 33 w 445472"/>
                  <a:gd name="connsiteY13" fmla="*/ 236317 h 423976"/>
                  <a:gd name="connsiteX14" fmla="*/ 294 w 445472"/>
                  <a:gd name="connsiteY14" fmla="*/ 226912 h 423976"/>
                  <a:gd name="connsiteX15" fmla="*/ 33 w 445472"/>
                  <a:gd name="connsiteY15" fmla="*/ 206012 h 423976"/>
                  <a:gd name="connsiteX16" fmla="*/ 18060 w 445472"/>
                  <a:gd name="connsiteY16" fmla="*/ 187724 h 423976"/>
                  <a:gd name="connsiteX17" fmla="*/ 36609 w 445472"/>
                  <a:gd name="connsiteY17" fmla="*/ 182238 h 423976"/>
                  <a:gd name="connsiteX18" fmla="*/ 45753 w 445472"/>
                  <a:gd name="connsiteY18" fmla="*/ 177535 h 423976"/>
                  <a:gd name="connsiteX19" fmla="*/ 64563 w 445472"/>
                  <a:gd name="connsiteY19" fmla="*/ 175445 h 423976"/>
                  <a:gd name="connsiteX20" fmla="*/ 81806 w 445472"/>
                  <a:gd name="connsiteY20" fmla="*/ 161337 h 423976"/>
                  <a:gd name="connsiteX21" fmla="*/ 107931 w 445472"/>
                  <a:gd name="connsiteY21" fmla="*/ 151409 h 423976"/>
                  <a:gd name="connsiteX22" fmla="*/ 105841 w 445472"/>
                  <a:gd name="connsiteY22" fmla="*/ 145401 h 423976"/>
                  <a:gd name="connsiteX23" fmla="*/ 106364 w 445472"/>
                  <a:gd name="connsiteY23" fmla="*/ 140959 h 423976"/>
                  <a:gd name="connsiteX24" fmla="*/ 104535 w 445472"/>
                  <a:gd name="connsiteY24" fmla="*/ 134950 h 423976"/>
                  <a:gd name="connsiteX25" fmla="*/ 116030 w 445472"/>
                  <a:gd name="connsiteY25" fmla="*/ 131293 h 423976"/>
                  <a:gd name="connsiteX26" fmla="*/ 123345 w 445472"/>
                  <a:gd name="connsiteY26" fmla="*/ 124500 h 423976"/>
                  <a:gd name="connsiteX27" fmla="*/ 158876 w 445472"/>
                  <a:gd name="connsiteY27" fmla="*/ 121104 h 423976"/>
                  <a:gd name="connsiteX28" fmla="*/ 164362 w 445472"/>
                  <a:gd name="connsiteY28" fmla="*/ 113528 h 423976"/>
                  <a:gd name="connsiteX29" fmla="*/ 158876 w 445472"/>
                  <a:gd name="connsiteY29" fmla="*/ 106735 h 423976"/>
                  <a:gd name="connsiteX30" fmla="*/ 151561 w 445472"/>
                  <a:gd name="connsiteY30" fmla="*/ 89753 h 423976"/>
                  <a:gd name="connsiteX31" fmla="*/ 152606 w 445472"/>
                  <a:gd name="connsiteY31" fmla="*/ 69376 h 423976"/>
                  <a:gd name="connsiteX32" fmla="*/ 137714 w 445472"/>
                  <a:gd name="connsiteY32" fmla="*/ 47953 h 423976"/>
                  <a:gd name="connsiteX33" fmla="*/ 140850 w 445472"/>
                  <a:gd name="connsiteY33" fmla="*/ 46908 h 423976"/>
                  <a:gd name="connsiteX34" fmla="*/ 147381 w 445472"/>
                  <a:gd name="connsiteY34" fmla="*/ 45601 h 423976"/>
                  <a:gd name="connsiteX35" fmla="*/ 157570 w 445472"/>
                  <a:gd name="connsiteY35" fmla="*/ 42205 h 423976"/>
                  <a:gd name="connsiteX36" fmla="*/ 165930 w 445472"/>
                  <a:gd name="connsiteY36" fmla="*/ 36719 h 423976"/>
                  <a:gd name="connsiteX37" fmla="*/ 170371 w 445472"/>
                  <a:gd name="connsiteY37" fmla="*/ 33845 h 423976"/>
                  <a:gd name="connsiteX38" fmla="*/ 172461 w 445472"/>
                  <a:gd name="connsiteY38" fmla="*/ 31755 h 423976"/>
                  <a:gd name="connsiteX39" fmla="*/ 179776 w 445472"/>
                  <a:gd name="connsiteY39" fmla="*/ 32016 h 423976"/>
                  <a:gd name="connsiteX40" fmla="*/ 187875 w 445472"/>
                  <a:gd name="connsiteY40" fmla="*/ 29926 h 423976"/>
                  <a:gd name="connsiteX41" fmla="*/ 195452 w 445472"/>
                  <a:gd name="connsiteY41" fmla="*/ 24701 h 423976"/>
                  <a:gd name="connsiteX42" fmla="*/ 202244 w 445472"/>
                  <a:gd name="connsiteY42" fmla="*/ 18692 h 423976"/>
                  <a:gd name="connsiteX43" fmla="*/ 218181 w 445472"/>
                  <a:gd name="connsiteY43" fmla="*/ 14251 h 423976"/>
                  <a:gd name="connsiteX44" fmla="*/ 229415 w 445472"/>
                  <a:gd name="connsiteY44" fmla="*/ 13206 h 423976"/>
                  <a:gd name="connsiteX45" fmla="*/ 239604 w 445472"/>
                  <a:gd name="connsiteY45" fmla="*/ 12422 h 423976"/>
                  <a:gd name="connsiteX46" fmla="*/ 248225 w 445472"/>
                  <a:gd name="connsiteY46" fmla="*/ 12161 h 423976"/>
                  <a:gd name="connsiteX47" fmla="*/ 253711 w 445472"/>
                  <a:gd name="connsiteY47" fmla="*/ 8242 h 423976"/>
                  <a:gd name="connsiteX48" fmla="*/ 261288 w 445472"/>
                  <a:gd name="connsiteY48" fmla="*/ 8765 h 423976"/>
                  <a:gd name="connsiteX49" fmla="*/ 268342 w 445472"/>
                  <a:gd name="connsiteY49" fmla="*/ 6936 h 423976"/>
                  <a:gd name="connsiteX50" fmla="*/ 277224 w 445472"/>
                  <a:gd name="connsiteY50" fmla="*/ 5368 h 423976"/>
                  <a:gd name="connsiteX51" fmla="*/ 287152 w 445472"/>
                  <a:gd name="connsiteY51" fmla="*/ 4585 h 423976"/>
                  <a:gd name="connsiteX52" fmla="*/ 301260 w 445472"/>
                  <a:gd name="connsiteY52" fmla="*/ 10332 h 423976"/>
                  <a:gd name="connsiteX53" fmla="*/ 306224 w 445472"/>
                  <a:gd name="connsiteY53" fmla="*/ 9548 h 423976"/>
                  <a:gd name="connsiteX54" fmla="*/ 310926 w 445472"/>
                  <a:gd name="connsiteY54" fmla="*/ 7981 h 423976"/>
                  <a:gd name="connsiteX55" fmla="*/ 311971 w 445472"/>
                  <a:gd name="connsiteY55" fmla="*/ 7197 h 423976"/>
                  <a:gd name="connsiteX56" fmla="*/ 315367 w 445472"/>
                  <a:gd name="connsiteY56" fmla="*/ 5107 h 423976"/>
                  <a:gd name="connsiteX57" fmla="*/ 321376 w 445472"/>
                  <a:gd name="connsiteY57" fmla="*/ 2756 h 423976"/>
                  <a:gd name="connsiteX58" fmla="*/ 327124 w 445472"/>
                  <a:gd name="connsiteY58" fmla="*/ 1450 h 423976"/>
                  <a:gd name="connsiteX59" fmla="*/ 332872 w 445472"/>
                  <a:gd name="connsiteY59" fmla="*/ 6152 h 423976"/>
                  <a:gd name="connsiteX60" fmla="*/ 343322 w 445472"/>
                  <a:gd name="connsiteY60" fmla="*/ 143 h 423976"/>
                  <a:gd name="connsiteX61" fmla="*/ 348547 w 445472"/>
                  <a:gd name="connsiteY61" fmla="*/ 3540 h 423976"/>
                  <a:gd name="connsiteX62" fmla="*/ 355078 w 445472"/>
                  <a:gd name="connsiteY62" fmla="*/ 6675 h 423976"/>
                  <a:gd name="connsiteX63" fmla="*/ 364745 w 445472"/>
                  <a:gd name="connsiteY63" fmla="*/ 4846 h 423976"/>
                  <a:gd name="connsiteX64" fmla="*/ 372582 w 445472"/>
                  <a:gd name="connsiteY64" fmla="*/ 3017 h 423976"/>
                  <a:gd name="connsiteX65" fmla="*/ 374934 w 445472"/>
                  <a:gd name="connsiteY65" fmla="*/ 1711 h 423976"/>
                  <a:gd name="connsiteX66" fmla="*/ 371537 w 445472"/>
                  <a:gd name="connsiteY66" fmla="*/ 8242 h 423976"/>
                  <a:gd name="connsiteX67" fmla="*/ 366835 w 445472"/>
                  <a:gd name="connsiteY67" fmla="*/ 20521 h 423976"/>
                  <a:gd name="connsiteX68" fmla="*/ 367618 w 445472"/>
                  <a:gd name="connsiteY68" fmla="*/ 58142 h 423976"/>
                  <a:gd name="connsiteX69" fmla="*/ 352466 w 445472"/>
                  <a:gd name="connsiteY69" fmla="*/ 85312 h 423976"/>
                  <a:gd name="connsiteX70" fmla="*/ 367618 w 445472"/>
                  <a:gd name="connsiteY70" fmla="*/ 106212 h 423976"/>
                  <a:gd name="connsiteX71" fmla="*/ 370492 w 445472"/>
                  <a:gd name="connsiteY71" fmla="*/ 114834 h 423976"/>
                  <a:gd name="connsiteX72" fmla="*/ 385645 w 445472"/>
                  <a:gd name="connsiteY72" fmla="*/ 127897 h 423976"/>
                  <a:gd name="connsiteX73" fmla="*/ 388780 w 445472"/>
                  <a:gd name="connsiteY73" fmla="*/ 145662 h 423976"/>
                  <a:gd name="connsiteX74" fmla="*/ 392960 w 445472"/>
                  <a:gd name="connsiteY74" fmla="*/ 167869 h 423976"/>
                  <a:gd name="connsiteX75" fmla="*/ 397924 w 445472"/>
                  <a:gd name="connsiteY75" fmla="*/ 180409 h 423976"/>
                  <a:gd name="connsiteX76" fmla="*/ 399230 w 445472"/>
                  <a:gd name="connsiteY76" fmla="*/ 201309 h 423976"/>
                  <a:gd name="connsiteX77" fmla="*/ 402627 w 445472"/>
                  <a:gd name="connsiteY77" fmla="*/ 219074 h 423976"/>
                  <a:gd name="connsiteX78" fmla="*/ 400014 w 445472"/>
                  <a:gd name="connsiteY78" fmla="*/ 233443 h 423976"/>
                  <a:gd name="connsiteX79" fmla="*/ 400275 w 445472"/>
                  <a:gd name="connsiteY79" fmla="*/ 253037 h 423976"/>
                  <a:gd name="connsiteX80" fmla="*/ 392699 w 445472"/>
                  <a:gd name="connsiteY80" fmla="*/ 261136 h 423976"/>
                  <a:gd name="connsiteX81" fmla="*/ 401843 w 445472"/>
                  <a:gd name="connsiteY81" fmla="*/ 275244 h 423976"/>
                  <a:gd name="connsiteX82" fmla="*/ 407852 w 445472"/>
                  <a:gd name="connsiteY82" fmla="*/ 296405 h 423976"/>
                  <a:gd name="connsiteX83" fmla="*/ 425617 w 445472"/>
                  <a:gd name="connsiteY83" fmla="*/ 299802 h 423976"/>
                  <a:gd name="connsiteX84" fmla="*/ 444950 w 445472"/>
                  <a:gd name="connsiteY84" fmla="*/ 320180 h 423976"/>
                  <a:gd name="connsiteX85" fmla="*/ 445472 w 445472"/>
                  <a:gd name="connsiteY85" fmla="*/ 322008 h 42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445472" h="423976">
                    <a:moveTo>
                      <a:pt x="445472" y="322008"/>
                    </a:moveTo>
                    <a:cubicBezTo>
                      <a:pt x="432410" y="330107"/>
                      <a:pt x="380420" y="363025"/>
                      <a:pt x="362655" y="374259"/>
                    </a:cubicBezTo>
                    <a:cubicBezTo>
                      <a:pt x="342277" y="387061"/>
                      <a:pt x="322160" y="406132"/>
                      <a:pt x="315629" y="411880"/>
                    </a:cubicBezTo>
                    <a:cubicBezTo>
                      <a:pt x="309881" y="416844"/>
                      <a:pt x="286107" y="421024"/>
                      <a:pt x="278792" y="422330"/>
                    </a:cubicBezTo>
                    <a:cubicBezTo>
                      <a:pt x="277486" y="419456"/>
                      <a:pt x="273567" y="422591"/>
                      <a:pt x="271477" y="423636"/>
                    </a:cubicBezTo>
                    <a:cubicBezTo>
                      <a:pt x="268603" y="424943"/>
                      <a:pt x="263117" y="422069"/>
                      <a:pt x="259198" y="422069"/>
                    </a:cubicBezTo>
                    <a:cubicBezTo>
                      <a:pt x="255279" y="422330"/>
                      <a:pt x="256846" y="413447"/>
                      <a:pt x="257108" y="409006"/>
                    </a:cubicBezTo>
                    <a:cubicBezTo>
                      <a:pt x="257369" y="404565"/>
                      <a:pt x="246396" y="402475"/>
                      <a:pt x="243261" y="399601"/>
                    </a:cubicBezTo>
                    <a:cubicBezTo>
                      <a:pt x="239865" y="396727"/>
                      <a:pt x="233072" y="395421"/>
                      <a:pt x="229937" y="395421"/>
                    </a:cubicBezTo>
                    <a:cubicBezTo>
                      <a:pt x="226802" y="395421"/>
                      <a:pt x="224451" y="392547"/>
                      <a:pt x="223667" y="390196"/>
                    </a:cubicBezTo>
                    <a:cubicBezTo>
                      <a:pt x="222883" y="387844"/>
                      <a:pt x="214523" y="385754"/>
                      <a:pt x="212172" y="385493"/>
                    </a:cubicBezTo>
                    <a:cubicBezTo>
                      <a:pt x="210082" y="385232"/>
                      <a:pt x="212172" y="375566"/>
                      <a:pt x="212172" y="375566"/>
                    </a:cubicBezTo>
                    <a:lnTo>
                      <a:pt x="77626" y="287262"/>
                    </a:lnTo>
                    <a:lnTo>
                      <a:pt x="33" y="236317"/>
                    </a:lnTo>
                    <a:cubicBezTo>
                      <a:pt x="33" y="236317"/>
                      <a:pt x="33" y="232137"/>
                      <a:pt x="294" y="226912"/>
                    </a:cubicBezTo>
                    <a:cubicBezTo>
                      <a:pt x="556" y="219335"/>
                      <a:pt x="556" y="209408"/>
                      <a:pt x="33" y="206012"/>
                    </a:cubicBezTo>
                    <a:cubicBezTo>
                      <a:pt x="-751" y="200264"/>
                      <a:pt x="12573" y="191643"/>
                      <a:pt x="18060" y="187724"/>
                    </a:cubicBezTo>
                    <a:cubicBezTo>
                      <a:pt x="23546" y="183805"/>
                      <a:pt x="31123" y="183282"/>
                      <a:pt x="36609" y="182238"/>
                    </a:cubicBezTo>
                    <a:cubicBezTo>
                      <a:pt x="42095" y="181192"/>
                      <a:pt x="42617" y="180931"/>
                      <a:pt x="45753" y="177535"/>
                    </a:cubicBezTo>
                    <a:cubicBezTo>
                      <a:pt x="48888" y="174139"/>
                      <a:pt x="59077" y="176490"/>
                      <a:pt x="64563" y="175445"/>
                    </a:cubicBezTo>
                    <a:cubicBezTo>
                      <a:pt x="70049" y="174139"/>
                      <a:pt x="77626" y="165778"/>
                      <a:pt x="81806" y="161337"/>
                    </a:cubicBezTo>
                    <a:cubicBezTo>
                      <a:pt x="86247" y="156896"/>
                      <a:pt x="99571" y="154022"/>
                      <a:pt x="107931" y="151409"/>
                    </a:cubicBezTo>
                    <a:cubicBezTo>
                      <a:pt x="116292" y="148536"/>
                      <a:pt x="109237" y="145401"/>
                      <a:pt x="105841" y="145401"/>
                    </a:cubicBezTo>
                    <a:cubicBezTo>
                      <a:pt x="102445" y="145401"/>
                      <a:pt x="104274" y="142004"/>
                      <a:pt x="106364" y="140959"/>
                    </a:cubicBezTo>
                    <a:cubicBezTo>
                      <a:pt x="108454" y="139914"/>
                      <a:pt x="105057" y="137824"/>
                      <a:pt x="104535" y="134950"/>
                    </a:cubicBezTo>
                    <a:cubicBezTo>
                      <a:pt x="104012" y="132077"/>
                      <a:pt x="111328" y="131554"/>
                      <a:pt x="116030" y="131293"/>
                    </a:cubicBezTo>
                    <a:cubicBezTo>
                      <a:pt x="120733" y="131032"/>
                      <a:pt x="120733" y="130248"/>
                      <a:pt x="123345" y="124500"/>
                    </a:cubicBezTo>
                    <a:cubicBezTo>
                      <a:pt x="125958" y="118753"/>
                      <a:pt x="153651" y="120581"/>
                      <a:pt x="158876" y="121104"/>
                    </a:cubicBezTo>
                    <a:cubicBezTo>
                      <a:pt x="164101" y="121627"/>
                      <a:pt x="162272" y="116401"/>
                      <a:pt x="164362" y="113528"/>
                    </a:cubicBezTo>
                    <a:cubicBezTo>
                      <a:pt x="166452" y="110654"/>
                      <a:pt x="159921" y="108825"/>
                      <a:pt x="158876" y="106735"/>
                    </a:cubicBezTo>
                    <a:cubicBezTo>
                      <a:pt x="157831" y="104645"/>
                      <a:pt x="154435" y="94456"/>
                      <a:pt x="151561" y="89753"/>
                    </a:cubicBezTo>
                    <a:cubicBezTo>
                      <a:pt x="148687" y="84790"/>
                      <a:pt x="150777" y="77736"/>
                      <a:pt x="152606" y="69376"/>
                    </a:cubicBezTo>
                    <a:cubicBezTo>
                      <a:pt x="154435" y="61016"/>
                      <a:pt x="137714" y="47953"/>
                      <a:pt x="137714" y="47953"/>
                    </a:cubicBezTo>
                    <a:cubicBezTo>
                      <a:pt x="138759" y="47692"/>
                      <a:pt x="139804" y="47169"/>
                      <a:pt x="140850" y="46908"/>
                    </a:cubicBezTo>
                    <a:cubicBezTo>
                      <a:pt x="142939" y="46385"/>
                      <a:pt x="145291" y="45863"/>
                      <a:pt x="147381" y="45601"/>
                    </a:cubicBezTo>
                    <a:cubicBezTo>
                      <a:pt x="151038" y="45079"/>
                      <a:pt x="154435" y="44034"/>
                      <a:pt x="157570" y="42205"/>
                    </a:cubicBezTo>
                    <a:cubicBezTo>
                      <a:pt x="160444" y="40376"/>
                      <a:pt x="163056" y="38286"/>
                      <a:pt x="165930" y="36719"/>
                    </a:cubicBezTo>
                    <a:cubicBezTo>
                      <a:pt x="167497" y="35935"/>
                      <a:pt x="169326" y="35151"/>
                      <a:pt x="170371" y="33845"/>
                    </a:cubicBezTo>
                    <a:cubicBezTo>
                      <a:pt x="170894" y="32800"/>
                      <a:pt x="171416" y="32278"/>
                      <a:pt x="172461" y="31755"/>
                    </a:cubicBezTo>
                    <a:cubicBezTo>
                      <a:pt x="174551" y="30971"/>
                      <a:pt x="177425" y="31755"/>
                      <a:pt x="179776" y="32016"/>
                    </a:cubicBezTo>
                    <a:cubicBezTo>
                      <a:pt x="182911" y="32539"/>
                      <a:pt x="185263" y="31494"/>
                      <a:pt x="187875" y="29926"/>
                    </a:cubicBezTo>
                    <a:cubicBezTo>
                      <a:pt x="190488" y="28359"/>
                      <a:pt x="193100" y="26791"/>
                      <a:pt x="195452" y="24701"/>
                    </a:cubicBezTo>
                    <a:cubicBezTo>
                      <a:pt x="197803" y="22611"/>
                      <a:pt x="199632" y="20260"/>
                      <a:pt x="202244" y="18692"/>
                    </a:cubicBezTo>
                    <a:cubicBezTo>
                      <a:pt x="206947" y="16080"/>
                      <a:pt x="212956" y="14774"/>
                      <a:pt x="218181" y="14251"/>
                    </a:cubicBezTo>
                    <a:cubicBezTo>
                      <a:pt x="221838" y="13729"/>
                      <a:pt x="225757" y="13990"/>
                      <a:pt x="229415" y="13206"/>
                    </a:cubicBezTo>
                    <a:cubicBezTo>
                      <a:pt x="232811" y="12684"/>
                      <a:pt x="236207" y="12422"/>
                      <a:pt x="239604" y="12422"/>
                    </a:cubicBezTo>
                    <a:cubicBezTo>
                      <a:pt x="242216" y="12422"/>
                      <a:pt x="245874" y="13990"/>
                      <a:pt x="248225" y="12161"/>
                    </a:cubicBezTo>
                    <a:cubicBezTo>
                      <a:pt x="250054" y="10594"/>
                      <a:pt x="251360" y="9026"/>
                      <a:pt x="253711" y="8242"/>
                    </a:cubicBezTo>
                    <a:cubicBezTo>
                      <a:pt x="256324" y="7458"/>
                      <a:pt x="258675" y="8504"/>
                      <a:pt x="261288" y="8765"/>
                    </a:cubicBezTo>
                    <a:cubicBezTo>
                      <a:pt x="263900" y="9287"/>
                      <a:pt x="265990" y="8242"/>
                      <a:pt x="268342" y="6936"/>
                    </a:cubicBezTo>
                    <a:cubicBezTo>
                      <a:pt x="270954" y="5368"/>
                      <a:pt x="274351" y="6152"/>
                      <a:pt x="277224" y="5368"/>
                    </a:cubicBezTo>
                    <a:cubicBezTo>
                      <a:pt x="280621" y="4585"/>
                      <a:pt x="283495" y="4062"/>
                      <a:pt x="287152" y="4585"/>
                    </a:cubicBezTo>
                    <a:cubicBezTo>
                      <a:pt x="292377" y="5368"/>
                      <a:pt x="296557" y="8242"/>
                      <a:pt x="301260" y="10332"/>
                    </a:cubicBezTo>
                    <a:cubicBezTo>
                      <a:pt x="302827" y="10855"/>
                      <a:pt x="304656" y="9810"/>
                      <a:pt x="306224" y="9548"/>
                    </a:cubicBezTo>
                    <a:cubicBezTo>
                      <a:pt x="307791" y="9026"/>
                      <a:pt x="309359" y="8765"/>
                      <a:pt x="310926" y="7981"/>
                    </a:cubicBezTo>
                    <a:cubicBezTo>
                      <a:pt x="310926" y="7981"/>
                      <a:pt x="311710" y="7458"/>
                      <a:pt x="311971" y="7197"/>
                    </a:cubicBezTo>
                    <a:cubicBezTo>
                      <a:pt x="313539" y="6413"/>
                      <a:pt x="313800" y="5630"/>
                      <a:pt x="315367" y="5107"/>
                    </a:cubicBezTo>
                    <a:cubicBezTo>
                      <a:pt x="317458" y="4323"/>
                      <a:pt x="319286" y="3278"/>
                      <a:pt x="321376" y="2756"/>
                    </a:cubicBezTo>
                    <a:cubicBezTo>
                      <a:pt x="323205" y="2233"/>
                      <a:pt x="325034" y="1188"/>
                      <a:pt x="327124" y="1450"/>
                    </a:cubicBezTo>
                    <a:cubicBezTo>
                      <a:pt x="329737" y="1972"/>
                      <a:pt x="330259" y="5630"/>
                      <a:pt x="332872" y="6152"/>
                    </a:cubicBezTo>
                    <a:cubicBezTo>
                      <a:pt x="337574" y="7197"/>
                      <a:pt x="339664" y="1450"/>
                      <a:pt x="343322" y="143"/>
                    </a:cubicBezTo>
                    <a:cubicBezTo>
                      <a:pt x="345673" y="-640"/>
                      <a:pt x="346979" y="1972"/>
                      <a:pt x="348547" y="3540"/>
                    </a:cubicBezTo>
                    <a:cubicBezTo>
                      <a:pt x="350376" y="5368"/>
                      <a:pt x="352466" y="6675"/>
                      <a:pt x="355078" y="6675"/>
                    </a:cubicBezTo>
                    <a:cubicBezTo>
                      <a:pt x="358213" y="6675"/>
                      <a:pt x="361348" y="5630"/>
                      <a:pt x="364745" y="4846"/>
                    </a:cubicBezTo>
                    <a:cubicBezTo>
                      <a:pt x="367357" y="4323"/>
                      <a:pt x="369970" y="4323"/>
                      <a:pt x="372582" y="3017"/>
                    </a:cubicBezTo>
                    <a:cubicBezTo>
                      <a:pt x="373366" y="2495"/>
                      <a:pt x="374150" y="2233"/>
                      <a:pt x="374934" y="1711"/>
                    </a:cubicBezTo>
                    <a:cubicBezTo>
                      <a:pt x="374934" y="1972"/>
                      <a:pt x="374150" y="4585"/>
                      <a:pt x="371537" y="8242"/>
                    </a:cubicBezTo>
                    <a:cubicBezTo>
                      <a:pt x="368664" y="12422"/>
                      <a:pt x="364222" y="11116"/>
                      <a:pt x="366835" y="20521"/>
                    </a:cubicBezTo>
                    <a:cubicBezTo>
                      <a:pt x="369447" y="29926"/>
                      <a:pt x="373627" y="49782"/>
                      <a:pt x="367618" y="58142"/>
                    </a:cubicBezTo>
                    <a:cubicBezTo>
                      <a:pt x="361610" y="66763"/>
                      <a:pt x="342799" y="71988"/>
                      <a:pt x="352466" y="85312"/>
                    </a:cubicBezTo>
                    <a:cubicBezTo>
                      <a:pt x="362132" y="98636"/>
                      <a:pt x="367618" y="103600"/>
                      <a:pt x="367618" y="106212"/>
                    </a:cubicBezTo>
                    <a:cubicBezTo>
                      <a:pt x="367618" y="108825"/>
                      <a:pt x="363961" y="111699"/>
                      <a:pt x="370492" y="114834"/>
                    </a:cubicBezTo>
                    <a:cubicBezTo>
                      <a:pt x="377024" y="117969"/>
                      <a:pt x="385384" y="119537"/>
                      <a:pt x="385645" y="127897"/>
                    </a:cubicBezTo>
                    <a:cubicBezTo>
                      <a:pt x="385906" y="135996"/>
                      <a:pt x="385906" y="139914"/>
                      <a:pt x="388780" y="145662"/>
                    </a:cubicBezTo>
                    <a:cubicBezTo>
                      <a:pt x="391654" y="151409"/>
                      <a:pt x="392960" y="167869"/>
                      <a:pt x="392960" y="167869"/>
                    </a:cubicBezTo>
                    <a:cubicBezTo>
                      <a:pt x="388519" y="171003"/>
                      <a:pt x="394005" y="175967"/>
                      <a:pt x="397924" y="180409"/>
                    </a:cubicBezTo>
                    <a:cubicBezTo>
                      <a:pt x="401582" y="184850"/>
                      <a:pt x="399492" y="196084"/>
                      <a:pt x="399230" y="201309"/>
                    </a:cubicBezTo>
                    <a:cubicBezTo>
                      <a:pt x="398969" y="206534"/>
                      <a:pt x="400798" y="212543"/>
                      <a:pt x="402627" y="219074"/>
                    </a:cubicBezTo>
                    <a:cubicBezTo>
                      <a:pt x="404455" y="225867"/>
                      <a:pt x="403149" y="227434"/>
                      <a:pt x="400014" y="233443"/>
                    </a:cubicBezTo>
                    <a:cubicBezTo>
                      <a:pt x="396879" y="239191"/>
                      <a:pt x="400275" y="250164"/>
                      <a:pt x="400275" y="253037"/>
                    </a:cubicBezTo>
                    <a:cubicBezTo>
                      <a:pt x="400275" y="255911"/>
                      <a:pt x="395834" y="258524"/>
                      <a:pt x="392699" y="261136"/>
                    </a:cubicBezTo>
                    <a:cubicBezTo>
                      <a:pt x="389564" y="263749"/>
                      <a:pt x="397924" y="271586"/>
                      <a:pt x="401843" y="275244"/>
                    </a:cubicBezTo>
                    <a:cubicBezTo>
                      <a:pt x="405762" y="279163"/>
                      <a:pt x="406284" y="290658"/>
                      <a:pt x="407852" y="296405"/>
                    </a:cubicBezTo>
                    <a:cubicBezTo>
                      <a:pt x="409419" y="302153"/>
                      <a:pt x="417780" y="299802"/>
                      <a:pt x="425617" y="299802"/>
                    </a:cubicBezTo>
                    <a:cubicBezTo>
                      <a:pt x="433455" y="299802"/>
                      <a:pt x="443121" y="313387"/>
                      <a:pt x="444950" y="320180"/>
                    </a:cubicBezTo>
                    <a:cubicBezTo>
                      <a:pt x="444166" y="320702"/>
                      <a:pt x="444689" y="321486"/>
                      <a:pt x="445472" y="32200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8AF71FAC-04A1-D03E-B74B-8C5872DA71B9}"/>
                  </a:ext>
                </a:extLst>
              </p:cNvPr>
              <p:cNvSpPr/>
              <p:nvPr/>
            </p:nvSpPr>
            <p:spPr>
              <a:xfrm>
                <a:off x="5021518" y="3231724"/>
                <a:ext cx="86641" cy="173472"/>
              </a:xfrm>
              <a:custGeom>
                <a:avLst/>
                <a:gdLst>
                  <a:gd name="connsiteX0" fmla="*/ 86315 w 86641"/>
                  <a:gd name="connsiteY0" fmla="*/ 119654 h 173472"/>
                  <a:gd name="connsiteX1" fmla="*/ 61757 w 86641"/>
                  <a:gd name="connsiteY1" fmla="*/ 135852 h 173472"/>
                  <a:gd name="connsiteX2" fmla="*/ 59666 w 86641"/>
                  <a:gd name="connsiteY2" fmla="*/ 156230 h 173472"/>
                  <a:gd name="connsiteX3" fmla="*/ 43208 w 86641"/>
                  <a:gd name="connsiteY3" fmla="*/ 173473 h 173472"/>
                  <a:gd name="connsiteX4" fmla="*/ 39028 w 86641"/>
                  <a:gd name="connsiteY4" fmla="*/ 151266 h 173472"/>
                  <a:gd name="connsiteX5" fmla="*/ 35892 w 86641"/>
                  <a:gd name="connsiteY5" fmla="*/ 133501 h 173472"/>
                  <a:gd name="connsiteX6" fmla="*/ 20740 w 86641"/>
                  <a:gd name="connsiteY6" fmla="*/ 120438 h 173472"/>
                  <a:gd name="connsiteX7" fmla="*/ 17866 w 86641"/>
                  <a:gd name="connsiteY7" fmla="*/ 111817 h 173472"/>
                  <a:gd name="connsiteX8" fmla="*/ 2713 w 86641"/>
                  <a:gd name="connsiteY8" fmla="*/ 90916 h 173472"/>
                  <a:gd name="connsiteX9" fmla="*/ 17866 w 86641"/>
                  <a:gd name="connsiteY9" fmla="*/ 63746 h 173472"/>
                  <a:gd name="connsiteX10" fmla="*/ 17082 w 86641"/>
                  <a:gd name="connsiteY10" fmla="*/ 26125 h 173472"/>
                  <a:gd name="connsiteX11" fmla="*/ 21785 w 86641"/>
                  <a:gd name="connsiteY11" fmla="*/ 13846 h 173472"/>
                  <a:gd name="connsiteX12" fmla="*/ 25181 w 86641"/>
                  <a:gd name="connsiteY12" fmla="*/ 7315 h 173472"/>
                  <a:gd name="connsiteX13" fmla="*/ 25181 w 86641"/>
                  <a:gd name="connsiteY13" fmla="*/ 7315 h 173472"/>
                  <a:gd name="connsiteX14" fmla="*/ 29100 w 86641"/>
                  <a:gd name="connsiteY14" fmla="*/ 5225 h 173472"/>
                  <a:gd name="connsiteX15" fmla="*/ 34847 w 86641"/>
                  <a:gd name="connsiteY15" fmla="*/ 2613 h 173472"/>
                  <a:gd name="connsiteX16" fmla="*/ 49216 w 86641"/>
                  <a:gd name="connsiteY16" fmla="*/ 0 h 173472"/>
                  <a:gd name="connsiteX17" fmla="*/ 54180 w 86641"/>
                  <a:gd name="connsiteY17" fmla="*/ 2090 h 173472"/>
                  <a:gd name="connsiteX18" fmla="*/ 57577 w 86641"/>
                  <a:gd name="connsiteY18" fmla="*/ 6009 h 173472"/>
                  <a:gd name="connsiteX19" fmla="*/ 58099 w 86641"/>
                  <a:gd name="connsiteY19" fmla="*/ 11756 h 173472"/>
                  <a:gd name="connsiteX20" fmla="*/ 64369 w 86641"/>
                  <a:gd name="connsiteY20" fmla="*/ 11234 h 173472"/>
                  <a:gd name="connsiteX21" fmla="*/ 72468 w 86641"/>
                  <a:gd name="connsiteY21" fmla="*/ 5486 h 173472"/>
                  <a:gd name="connsiteX22" fmla="*/ 78216 w 86641"/>
                  <a:gd name="connsiteY22" fmla="*/ 10711 h 173472"/>
                  <a:gd name="connsiteX23" fmla="*/ 70378 w 86641"/>
                  <a:gd name="connsiteY23" fmla="*/ 21423 h 173472"/>
                  <a:gd name="connsiteX24" fmla="*/ 65675 w 86641"/>
                  <a:gd name="connsiteY24" fmla="*/ 30567 h 173472"/>
                  <a:gd name="connsiteX25" fmla="*/ 71423 w 86641"/>
                  <a:gd name="connsiteY25" fmla="*/ 41539 h 173472"/>
                  <a:gd name="connsiteX26" fmla="*/ 77693 w 86641"/>
                  <a:gd name="connsiteY26" fmla="*/ 51206 h 173472"/>
                  <a:gd name="connsiteX27" fmla="*/ 72991 w 86641"/>
                  <a:gd name="connsiteY27" fmla="*/ 59566 h 173472"/>
                  <a:gd name="connsiteX28" fmla="*/ 64892 w 86641"/>
                  <a:gd name="connsiteY28" fmla="*/ 68187 h 173472"/>
                  <a:gd name="connsiteX29" fmla="*/ 60450 w 86641"/>
                  <a:gd name="connsiteY29" fmla="*/ 86214 h 173472"/>
                  <a:gd name="connsiteX30" fmla="*/ 72207 w 86641"/>
                  <a:gd name="connsiteY30" fmla="*/ 89349 h 173472"/>
                  <a:gd name="connsiteX31" fmla="*/ 79261 w 86641"/>
                  <a:gd name="connsiteY31" fmla="*/ 97187 h 173472"/>
                  <a:gd name="connsiteX32" fmla="*/ 86576 w 86641"/>
                  <a:gd name="connsiteY32" fmla="*/ 101105 h 173472"/>
                  <a:gd name="connsiteX33" fmla="*/ 86315 w 86641"/>
                  <a:gd name="connsiteY33" fmla="*/ 119654 h 173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6641" h="173472">
                    <a:moveTo>
                      <a:pt x="86315" y="119654"/>
                    </a:moveTo>
                    <a:cubicBezTo>
                      <a:pt x="85792" y="120177"/>
                      <a:pt x="65937" y="133762"/>
                      <a:pt x="61757" y="135852"/>
                    </a:cubicBezTo>
                    <a:cubicBezTo>
                      <a:pt x="57315" y="137942"/>
                      <a:pt x="59144" y="149176"/>
                      <a:pt x="59666" y="156230"/>
                    </a:cubicBezTo>
                    <a:cubicBezTo>
                      <a:pt x="60189" y="163284"/>
                      <a:pt x="47649" y="170338"/>
                      <a:pt x="43208" y="173473"/>
                    </a:cubicBezTo>
                    <a:cubicBezTo>
                      <a:pt x="43208" y="173473"/>
                      <a:pt x="41901" y="157014"/>
                      <a:pt x="39028" y="151266"/>
                    </a:cubicBezTo>
                    <a:cubicBezTo>
                      <a:pt x="36154" y="145519"/>
                      <a:pt x="36154" y="141600"/>
                      <a:pt x="35892" y="133501"/>
                    </a:cubicBezTo>
                    <a:cubicBezTo>
                      <a:pt x="35631" y="125402"/>
                      <a:pt x="27271" y="123573"/>
                      <a:pt x="20740" y="120438"/>
                    </a:cubicBezTo>
                    <a:cubicBezTo>
                      <a:pt x="14208" y="117303"/>
                      <a:pt x="17866" y="114429"/>
                      <a:pt x="17866" y="111817"/>
                    </a:cubicBezTo>
                    <a:cubicBezTo>
                      <a:pt x="17866" y="109204"/>
                      <a:pt x="12379" y="104502"/>
                      <a:pt x="2713" y="90916"/>
                    </a:cubicBezTo>
                    <a:cubicBezTo>
                      <a:pt x="-6953" y="77592"/>
                      <a:pt x="11857" y="72367"/>
                      <a:pt x="17866" y="63746"/>
                    </a:cubicBezTo>
                    <a:cubicBezTo>
                      <a:pt x="23875" y="55125"/>
                      <a:pt x="19695" y="35530"/>
                      <a:pt x="17082" y="26125"/>
                    </a:cubicBezTo>
                    <a:cubicBezTo>
                      <a:pt x="14470" y="16720"/>
                      <a:pt x="19172" y="18027"/>
                      <a:pt x="21785" y="13846"/>
                    </a:cubicBezTo>
                    <a:cubicBezTo>
                      <a:pt x="24397" y="9928"/>
                      <a:pt x="24920" y="7576"/>
                      <a:pt x="25181" y="7315"/>
                    </a:cubicBezTo>
                    <a:cubicBezTo>
                      <a:pt x="25181" y="7315"/>
                      <a:pt x="25181" y="7315"/>
                      <a:pt x="25181" y="7315"/>
                    </a:cubicBezTo>
                    <a:cubicBezTo>
                      <a:pt x="26487" y="6531"/>
                      <a:pt x="27532" y="5748"/>
                      <a:pt x="29100" y="5225"/>
                    </a:cubicBezTo>
                    <a:cubicBezTo>
                      <a:pt x="31190" y="4441"/>
                      <a:pt x="33019" y="3658"/>
                      <a:pt x="34847" y="2613"/>
                    </a:cubicBezTo>
                    <a:cubicBezTo>
                      <a:pt x="39028" y="0"/>
                      <a:pt x="44514" y="0"/>
                      <a:pt x="49216" y="0"/>
                    </a:cubicBezTo>
                    <a:cubicBezTo>
                      <a:pt x="51306" y="0"/>
                      <a:pt x="52613" y="1045"/>
                      <a:pt x="54180" y="2090"/>
                    </a:cubicBezTo>
                    <a:cubicBezTo>
                      <a:pt x="55748" y="3396"/>
                      <a:pt x="57315" y="3919"/>
                      <a:pt x="57577" y="6009"/>
                    </a:cubicBezTo>
                    <a:cubicBezTo>
                      <a:pt x="57838" y="7576"/>
                      <a:pt x="56793" y="10711"/>
                      <a:pt x="58099" y="11756"/>
                    </a:cubicBezTo>
                    <a:cubicBezTo>
                      <a:pt x="59144" y="12802"/>
                      <a:pt x="63063" y="11495"/>
                      <a:pt x="64369" y="11234"/>
                    </a:cubicBezTo>
                    <a:cubicBezTo>
                      <a:pt x="66459" y="8360"/>
                      <a:pt x="68810" y="5748"/>
                      <a:pt x="72468" y="5486"/>
                    </a:cubicBezTo>
                    <a:cubicBezTo>
                      <a:pt x="75603" y="5225"/>
                      <a:pt x="78738" y="7315"/>
                      <a:pt x="78216" y="10711"/>
                    </a:cubicBezTo>
                    <a:cubicBezTo>
                      <a:pt x="77432" y="15153"/>
                      <a:pt x="73252" y="18549"/>
                      <a:pt x="70378" y="21423"/>
                    </a:cubicBezTo>
                    <a:cubicBezTo>
                      <a:pt x="68027" y="24035"/>
                      <a:pt x="65153" y="26648"/>
                      <a:pt x="65675" y="30567"/>
                    </a:cubicBezTo>
                    <a:cubicBezTo>
                      <a:pt x="66198" y="34486"/>
                      <a:pt x="69072" y="38404"/>
                      <a:pt x="71423" y="41539"/>
                    </a:cubicBezTo>
                    <a:cubicBezTo>
                      <a:pt x="73513" y="44152"/>
                      <a:pt x="77171" y="47548"/>
                      <a:pt x="77693" y="51206"/>
                    </a:cubicBezTo>
                    <a:cubicBezTo>
                      <a:pt x="78216" y="54602"/>
                      <a:pt x="74819" y="57476"/>
                      <a:pt x="72991" y="59566"/>
                    </a:cubicBezTo>
                    <a:cubicBezTo>
                      <a:pt x="70378" y="62440"/>
                      <a:pt x="67504" y="65314"/>
                      <a:pt x="64892" y="68187"/>
                    </a:cubicBezTo>
                    <a:cubicBezTo>
                      <a:pt x="61234" y="72106"/>
                      <a:pt x="52613" y="82034"/>
                      <a:pt x="60450" y="86214"/>
                    </a:cubicBezTo>
                    <a:cubicBezTo>
                      <a:pt x="64108" y="88043"/>
                      <a:pt x="68549" y="87520"/>
                      <a:pt x="72207" y="89349"/>
                    </a:cubicBezTo>
                    <a:cubicBezTo>
                      <a:pt x="75603" y="90916"/>
                      <a:pt x="76910" y="94574"/>
                      <a:pt x="79261" y="97187"/>
                    </a:cubicBezTo>
                    <a:cubicBezTo>
                      <a:pt x="81090" y="99538"/>
                      <a:pt x="83702" y="100583"/>
                      <a:pt x="86576" y="101105"/>
                    </a:cubicBezTo>
                    <a:cubicBezTo>
                      <a:pt x="86576" y="108159"/>
                      <a:pt x="86837" y="119393"/>
                      <a:pt x="86315" y="11965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B4DF925-ADFD-A8B0-766E-5389336E7C01}"/>
                  </a:ext>
                </a:extLst>
              </p:cNvPr>
              <p:cNvSpPr/>
              <p:nvPr/>
            </p:nvSpPr>
            <p:spPr>
              <a:xfrm>
                <a:off x="5063112" y="3333613"/>
                <a:ext cx="342028" cy="315333"/>
              </a:xfrm>
              <a:custGeom>
                <a:avLst/>
                <a:gdLst>
                  <a:gd name="connsiteX0" fmla="*/ 338110 w 342028"/>
                  <a:gd name="connsiteY0" fmla="*/ 57476 h 315333"/>
                  <a:gd name="connsiteX1" fmla="*/ 331840 w 342028"/>
                  <a:gd name="connsiteY1" fmla="*/ 68449 h 315333"/>
                  <a:gd name="connsiteX2" fmla="*/ 334714 w 342028"/>
                  <a:gd name="connsiteY2" fmla="*/ 84124 h 315333"/>
                  <a:gd name="connsiteX3" fmla="*/ 338110 w 342028"/>
                  <a:gd name="connsiteY3" fmla="*/ 94574 h 315333"/>
                  <a:gd name="connsiteX4" fmla="*/ 338110 w 342028"/>
                  <a:gd name="connsiteY4" fmla="*/ 306190 h 315333"/>
                  <a:gd name="connsiteX5" fmla="*/ 315642 w 342028"/>
                  <a:gd name="connsiteY5" fmla="*/ 306190 h 315333"/>
                  <a:gd name="connsiteX6" fmla="*/ 315642 w 342028"/>
                  <a:gd name="connsiteY6" fmla="*/ 315334 h 315333"/>
                  <a:gd name="connsiteX7" fmla="*/ 142691 w 342028"/>
                  <a:gd name="connsiteY7" fmla="*/ 228336 h 315333"/>
                  <a:gd name="connsiteX8" fmla="*/ 120746 w 342028"/>
                  <a:gd name="connsiteY8" fmla="*/ 238786 h 315333"/>
                  <a:gd name="connsiteX9" fmla="*/ 104548 w 342028"/>
                  <a:gd name="connsiteY9" fmla="*/ 246624 h 315333"/>
                  <a:gd name="connsiteX10" fmla="*/ 89134 w 342028"/>
                  <a:gd name="connsiteY10" fmla="*/ 233300 h 315333"/>
                  <a:gd name="connsiteX11" fmla="*/ 55171 w 342028"/>
                  <a:gd name="connsiteY11" fmla="*/ 225985 h 315333"/>
                  <a:gd name="connsiteX12" fmla="*/ 53604 w 342028"/>
                  <a:gd name="connsiteY12" fmla="*/ 224156 h 315333"/>
                  <a:gd name="connsiteX13" fmla="*/ 34271 w 342028"/>
                  <a:gd name="connsiteY13" fmla="*/ 203778 h 315333"/>
                  <a:gd name="connsiteX14" fmla="*/ 16505 w 342028"/>
                  <a:gd name="connsiteY14" fmla="*/ 200382 h 315333"/>
                  <a:gd name="connsiteX15" fmla="*/ 10497 w 342028"/>
                  <a:gd name="connsiteY15" fmla="*/ 179220 h 315333"/>
                  <a:gd name="connsiteX16" fmla="*/ 1353 w 342028"/>
                  <a:gd name="connsiteY16" fmla="*/ 165113 h 315333"/>
                  <a:gd name="connsiteX17" fmla="*/ 8929 w 342028"/>
                  <a:gd name="connsiteY17" fmla="*/ 157014 h 315333"/>
                  <a:gd name="connsiteX18" fmla="*/ 8668 w 342028"/>
                  <a:gd name="connsiteY18" fmla="*/ 137420 h 315333"/>
                  <a:gd name="connsiteX19" fmla="*/ 11280 w 342028"/>
                  <a:gd name="connsiteY19" fmla="*/ 123051 h 315333"/>
                  <a:gd name="connsiteX20" fmla="*/ 7884 w 342028"/>
                  <a:gd name="connsiteY20" fmla="*/ 105285 h 315333"/>
                  <a:gd name="connsiteX21" fmla="*/ 6578 w 342028"/>
                  <a:gd name="connsiteY21" fmla="*/ 84385 h 315333"/>
                  <a:gd name="connsiteX22" fmla="*/ 1614 w 342028"/>
                  <a:gd name="connsiteY22" fmla="*/ 71845 h 315333"/>
                  <a:gd name="connsiteX23" fmla="*/ 18073 w 342028"/>
                  <a:gd name="connsiteY23" fmla="*/ 54602 h 315333"/>
                  <a:gd name="connsiteX24" fmla="*/ 20163 w 342028"/>
                  <a:gd name="connsiteY24" fmla="*/ 34224 h 315333"/>
                  <a:gd name="connsiteX25" fmla="*/ 44721 w 342028"/>
                  <a:gd name="connsiteY25" fmla="*/ 18027 h 315333"/>
                  <a:gd name="connsiteX26" fmla="*/ 44721 w 342028"/>
                  <a:gd name="connsiteY26" fmla="*/ 0 h 315333"/>
                  <a:gd name="connsiteX27" fmla="*/ 48117 w 342028"/>
                  <a:gd name="connsiteY27" fmla="*/ 784 h 315333"/>
                  <a:gd name="connsiteX28" fmla="*/ 58045 w 342028"/>
                  <a:gd name="connsiteY28" fmla="*/ 6531 h 315333"/>
                  <a:gd name="connsiteX29" fmla="*/ 67711 w 342028"/>
                  <a:gd name="connsiteY29" fmla="*/ 12279 h 315333"/>
                  <a:gd name="connsiteX30" fmla="*/ 87044 w 342028"/>
                  <a:gd name="connsiteY30" fmla="*/ 10973 h 315333"/>
                  <a:gd name="connsiteX31" fmla="*/ 100891 w 342028"/>
                  <a:gd name="connsiteY31" fmla="*/ 14108 h 315333"/>
                  <a:gd name="connsiteX32" fmla="*/ 112908 w 342028"/>
                  <a:gd name="connsiteY32" fmla="*/ 16982 h 315333"/>
                  <a:gd name="connsiteX33" fmla="*/ 125187 w 342028"/>
                  <a:gd name="connsiteY33" fmla="*/ 19072 h 315333"/>
                  <a:gd name="connsiteX34" fmla="*/ 130674 w 342028"/>
                  <a:gd name="connsiteY34" fmla="*/ 27432 h 315333"/>
                  <a:gd name="connsiteX35" fmla="*/ 135899 w 342028"/>
                  <a:gd name="connsiteY35" fmla="*/ 44674 h 315333"/>
                  <a:gd name="connsiteX36" fmla="*/ 144781 w 342028"/>
                  <a:gd name="connsiteY36" fmla="*/ 46242 h 315333"/>
                  <a:gd name="connsiteX37" fmla="*/ 154709 w 342028"/>
                  <a:gd name="connsiteY37" fmla="*/ 48593 h 315333"/>
                  <a:gd name="connsiteX38" fmla="*/ 164114 w 342028"/>
                  <a:gd name="connsiteY38" fmla="*/ 48593 h 315333"/>
                  <a:gd name="connsiteX39" fmla="*/ 171691 w 342028"/>
                  <a:gd name="connsiteY39" fmla="*/ 51728 h 315333"/>
                  <a:gd name="connsiteX40" fmla="*/ 181618 w 342028"/>
                  <a:gd name="connsiteY40" fmla="*/ 53818 h 315333"/>
                  <a:gd name="connsiteX41" fmla="*/ 197294 w 342028"/>
                  <a:gd name="connsiteY41" fmla="*/ 64268 h 315333"/>
                  <a:gd name="connsiteX42" fmla="*/ 205915 w 342028"/>
                  <a:gd name="connsiteY42" fmla="*/ 69232 h 315333"/>
                  <a:gd name="connsiteX43" fmla="*/ 217671 w 342028"/>
                  <a:gd name="connsiteY43" fmla="*/ 68449 h 315333"/>
                  <a:gd name="connsiteX44" fmla="*/ 231518 w 342028"/>
                  <a:gd name="connsiteY44" fmla="*/ 51467 h 315333"/>
                  <a:gd name="connsiteX45" fmla="*/ 231518 w 342028"/>
                  <a:gd name="connsiteY45" fmla="*/ 42062 h 315333"/>
                  <a:gd name="connsiteX46" fmla="*/ 228122 w 342028"/>
                  <a:gd name="connsiteY46" fmla="*/ 32657 h 315333"/>
                  <a:gd name="connsiteX47" fmla="*/ 231779 w 342028"/>
                  <a:gd name="connsiteY47" fmla="*/ 25080 h 315333"/>
                  <a:gd name="connsiteX48" fmla="*/ 238572 w 342028"/>
                  <a:gd name="connsiteY48" fmla="*/ 18027 h 315333"/>
                  <a:gd name="connsiteX49" fmla="*/ 255292 w 342028"/>
                  <a:gd name="connsiteY49" fmla="*/ 10711 h 315333"/>
                  <a:gd name="connsiteX50" fmla="*/ 258166 w 342028"/>
                  <a:gd name="connsiteY50" fmla="*/ 9405 h 315333"/>
                  <a:gd name="connsiteX51" fmla="*/ 263391 w 342028"/>
                  <a:gd name="connsiteY51" fmla="*/ 7054 h 315333"/>
                  <a:gd name="connsiteX52" fmla="*/ 270184 w 342028"/>
                  <a:gd name="connsiteY52" fmla="*/ 6793 h 315333"/>
                  <a:gd name="connsiteX53" fmla="*/ 277238 w 342028"/>
                  <a:gd name="connsiteY53" fmla="*/ 7576 h 315333"/>
                  <a:gd name="connsiteX54" fmla="*/ 281940 w 342028"/>
                  <a:gd name="connsiteY54" fmla="*/ 8621 h 315333"/>
                  <a:gd name="connsiteX55" fmla="*/ 287688 w 342028"/>
                  <a:gd name="connsiteY55" fmla="*/ 9405 h 315333"/>
                  <a:gd name="connsiteX56" fmla="*/ 292390 w 342028"/>
                  <a:gd name="connsiteY56" fmla="*/ 10189 h 315333"/>
                  <a:gd name="connsiteX57" fmla="*/ 295003 w 342028"/>
                  <a:gd name="connsiteY57" fmla="*/ 16720 h 315333"/>
                  <a:gd name="connsiteX58" fmla="*/ 296309 w 342028"/>
                  <a:gd name="connsiteY58" fmla="*/ 20900 h 315333"/>
                  <a:gd name="connsiteX59" fmla="*/ 300228 w 342028"/>
                  <a:gd name="connsiteY59" fmla="*/ 23513 h 315333"/>
                  <a:gd name="connsiteX60" fmla="*/ 303886 w 342028"/>
                  <a:gd name="connsiteY60" fmla="*/ 25342 h 315333"/>
                  <a:gd name="connsiteX61" fmla="*/ 309111 w 342028"/>
                  <a:gd name="connsiteY61" fmla="*/ 25864 h 315333"/>
                  <a:gd name="connsiteX62" fmla="*/ 318516 w 342028"/>
                  <a:gd name="connsiteY62" fmla="*/ 25864 h 315333"/>
                  <a:gd name="connsiteX63" fmla="*/ 325570 w 342028"/>
                  <a:gd name="connsiteY63" fmla="*/ 26909 h 315333"/>
                  <a:gd name="connsiteX64" fmla="*/ 328966 w 342028"/>
                  <a:gd name="connsiteY64" fmla="*/ 27954 h 315333"/>
                  <a:gd name="connsiteX65" fmla="*/ 332362 w 342028"/>
                  <a:gd name="connsiteY65" fmla="*/ 28477 h 315333"/>
                  <a:gd name="connsiteX66" fmla="*/ 336804 w 342028"/>
                  <a:gd name="connsiteY66" fmla="*/ 31089 h 315333"/>
                  <a:gd name="connsiteX67" fmla="*/ 340984 w 342028"/>
                  <a:gd name="connsiteY67" fmla="*/ 35008 h 315333"/>
                  <a:gd name="connsiteX68" fmla="*/ 342029 w 342028"/>
                  <a:gd name="connsiteY68" fmla="*/ 35792 h 315333"/>
                  <a:gd name="connsiteX69" fmla="*/ 338110 w 342028"/>
                  <a:gd name="connsiteY69" fmla="*/ 57476 h 31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342028" h="315333">
                    <a:moveTo>
                      <a:pt x="338110" y="57476"/>
                    </a:moveTo>
                    <a:cubicBezTo>
                      <a:pt x="339939" y="61656"/>
                      <a:pt x="335497" y="64268"/>
                      <a:pt x="331840" y="68449"/>
                    </a:cubicBezTo>
                    <a:cubicBezTo>
                      <a:pt x="328182" y="72629"/>
                      <a:pt x="332101" y="79944"/>
                      <a:pt x="334714" y="84124"/>
                    </a:cubicBezTo>
                    <a:cubicBezTo>
                      <a:pt x="337587" y="88304"/>
                      <a:pt x="338110" y="94574"/>
                      <a:pt x="338110" y="94574"/>
                    </a:cubicBezTo>
                    <a:lnTo>
                      <a:pt x="338110" y="306190"/>
                    </a:lnTo>
                    <a:lnTo>
                      <a:pt x="315642" y="306190"/>
                    </a:lnTo>
                    <a:lnTo>
                      <a:pt x="315642" y="315334"/>
                    </a:lnTo>
                    <a:lnTo>
                      <a:pt x="142691" y="228336"/>
                    </a:lnTo>
                    <a:lnTo>
                      <a:pt x="120746" y="238786"/>
                    </a:lnTo>
                    <a:lnTo>
                      <a:pt x="104548" y="246624"/>
                    </a:lnTo>
                    <a:lnTo>
                      <a:pt x="89134" y="233300"/>
                    </a:lnTo>
                    <a:cubicBezTo>
                      <a:pt x="89134" y="233300"/>
                      <a:pt x="61964" y="231210"/>
                      <a:pt x="55171" y="225985"/>
                    </a:cubicBezTo>
                    <a:cubicBezTo>
                      <a:pt x="54387" y="225462"/>
                      <a:pt x="53865" y="224679"/>
                      <a:pt x="53604" y="224156"/>
                    </a:cubicBezTo>
                    <a:cubicBezTo>
                      <a:pt x="52036" y="217363"/>
                      <a:pt x="42108" y="203778"/>
                      <a:pt x="34271" y="203778"/>
                    </a:cubicBezTo>
                    <a:cubicBezTo>
                      <a:pt x="26433" y="203778"/>
                      <a:pt x="18073" y="206391"/>
                      <a:pt x="16505" y="200382"/>
                    </a:cubicBezTo>
                    <a:cubicBezTo>
                      <a:pt x="14938" y="194634"/>
                      <a:pt x="14415" y="183139"/>
                      <a:pt x="10497" y="179220"/>
                    </a:cubicBezTo>
                    <a:cubicBezTo>
                      <a:pt x="6578" y="175301"/>
                      <a:pt x="-1783" y="167464"/>
                      <a:pt x="1353" y="165113"/>
                    </a:cubicBezTo>
                    <a:cubicBezTo>
                      <a:pt x="4488" y="162500"/>
                      <a:pt x="8929" y="159888"/>
                      <a:pt x="8929" y="157014"/>
                    </a:cubicBezTo>
                    <a:cubicBezTo>
                      <a:pt x="8929" y="154140"/>
                      <a:pt x="5533" y="143429"/>
                      <a:pt x="8668" y="137420"/>
                    </a:cubicBezTo>
                    <a:cubicBezTo>
                      <a:pt x="11803" y="131672"/>
                      <a:pt x="13109" y="129843"/>
                      <a:pt x="11280" y="123051"/>
                    </a:cubicBezTo>
                    <a:cubicBezTo>
                      <a:pt x="9452" y="116258"/>
                      <a:pt x="7623" y="110249"/>
                      <a:pt x="7884" y="105285"/>
                    </a:cubicBezTo>
                    <a:cubicBezTo>
                      <a:pt x="8145" y="100060"/>
                      <a:pt x="10497" y="88826"/>
                      <a:pt x="6578" y="84385"/>
                    </a:cubicBezTo>
                    <a:cubicBezTo>
                      <a:pt x="2920" y="79944"/>
                      <a:pt x="-2828" y="74980"/>
                      <a:pt x="1614" y="71845"/>
                    </a:cubicBezTo>
                    <a:cubicBezTo>
                      <a:pt x="6055" y="68710"/>
                      <a:pt x="18595" y="61917"/>
                      <a:pt x="18073" y="54602"/>
                    </a:cubicBezTo>
                    <a:cubicBezTo>
                      <a:pt x="17550" y="47548"/>
                      <a:pt x="15983" y="36314"/>
                      <a:pt x="20163" y="34224"/>
                    </a:cubicBezTo>
                    <a:cubicBezTo>
                      <a:pt x="24604" y="32134"/>
                      <a:pt x="44198" y="18288"/>
                      <a:pt x="44721" y="18027"/>
                    </a:cubicBezTo>
                    <a:cubicBezTo>
                      <a:pt x="44982" y="17765"/>
                      <a:pt x="44982" y="6531"/>
                      <a:pt x="44721" y="0"/>
                    </a:cubicBezTo>
                    <a:cubicBezTo>
                      <a:pt x="45766" y="261"/>
                      <a:pt x="47072" y="523"/>
                      <a:pt x="48117" y="784"/>
                    </a:cubicBezTo>
                    <a:cubicBezTo>
                      <a:pt x="52297" y="1567"/>
                      <a:pt x="55432" y="3135"/>
                      <a:pt x="58045" y="6531"/>
                    </a:cubicBezTo>
                    <a:cubicBezTo>
                      <a:pt x="60657" y="9928"/>
                      <a:pt x="63009" y="12279"/>
                      <a:pt x="67711" y="12279"/>
                    </a:cubicBezTo>
                    <a:cubicBezTo>
                      <a:pt x="74243" y="12540"/>
                      <a:pt x="80513" y="10973"/>
                      <a:pt x="87044" y="10973"/>
                    </a:cubicBezTo>
                    <a:cubicBezTo>
                      <a:pt x="92008" y="10973"/>
                      <a:pt x="96188" y="12279"/>
                      <a:pt x="100891" y="14108"/>
                    </a:cubicBezTo>
                    <a:cubicBezTo>
                      <a:pt x="104810" y="15675"/>
                      <a:pt x="108728" y="16459"/>
                      <a:pt x="112908" y="16982"/>
                    </a:cubicBezTo>
                    <a:cubicBezTo>
                      <a:pt x="116827" y="17504"/>
                      <a:pt x="121530" y="17504"/>
                      <a:pt x="125187" y="19072"/>
                    </a:cubicBezTo>
                    <a:cubicBezTo>
                      <a:pt x="128584" y="20639"/>
                      <a:pt x="129629" y="24035"/>
                      <a:pt x="130674" y="27432"/>
                    </a:cubicBezTo>
                    <a:cubicBezTo>
                      <a:pt x="131980" y="32657"/>
                      <a:pt x="130674" y="41278"/>
                      <a:pt x="135899" y="44674"/>
                    </a:cubicBezTo>
                    <a:cubicBezTo>
                      <a:pt x="138250" y="46242"/>
                      <a:pt x="141908" y="45458"/>
                      <a:pt x="144781" y="46242"/>
                    </a:cubicBezTo>
                    <a:cubicBezTo>
                      <a:pt x="148178" y="47026"/>
                      <a:pt x="151051" y="48332"/>
                      <a:pt x="154709" y="48593"/>
                    </a:cubicBezTo>
                    <a:cubicBezTo>
                      <a:pt x="157844" y="48855"/>
                      <a:pt x="160979" y="48071"/>
                      <a:pt x="164114" y="48593"/>
                    </a:cubicBezTo>
                    <a:cubicBezTo>
                      <a:pt x="166727" y="49116"/>
                      <a:pt x="169078" y="50945"/>
                      <a:pt x="171691" y="51728"/>
                    </a:cubicBezTo>
                    <a:cubicBezTo>
                      <a:pt x="174826" y="52773"/>
                      <a:pt x="178222" y="53035"/>
                      <a:pt x="181618" y="53818"/>
                    </a:cubicBezTo>
                    <a:cubicBezTo>
                      <a:pt x="187888" y="55386"/>
                      <a:pt x="192591" y="60088"/>
                      <a:pt x="197294" y="64268"/>
                    </a:cubicBezTo>
                    <a:cubicBezTo>
                      <a:pt x="199906" y="66620"/>
                      <a:pt x="202519" y="68710"/>
                      <a:pt x="205915" y="69232"/>
                    </a:cubicBezTo>
                    <a:cubicBezTo>
                      <a:pt x="209834" y="70016"/>
                      <a:pt x="214014" y="69494"/>
                      <a:pt x="217671" y="68449"/>
                    </a:cubicBezTo>
                    <a:cubicBezTo>
                      <a:pt x="224987" y="66359"/>
                      <a:pt x="228644" y="57998"/>
                      <a:pt x="231518" y="51467"/>
                    </a:cubicBezTo>
                    <a:cubicBezTo>
                      <a:pt x="232824" y="48071"/>
                      <a:pt x="232824" y="45458"/>
                      <a:pt x="231518" y="42062"/>
                    </a:cubicBezTo>
                    <a:cubicBezTo>
                      <a:pt x="230212" y="38927"/>
                      <a:pt x="228122" y="36053"/>
                      <a:pt x="228122" y="32657"/>
                    </a:cubicBezTo>
                    <a:cubicBezTo>
                      <a:pt x="228122" y="29783"/>
                      <a:pt x="229951" y="27432"/>
                      <a:pt x="231779" y="25080"/>
                    </a:cubicBezTo>
                    <a:cubicBezTo>
                      <a:pt x="233869" y="22468"/>
                      <a:pt x="236220" y="20117"/>
                      <a:pt x="238572" y="18027"/>
                    </a:cubicBezTo>
                    <a:cubicBezTo>
                      <a:pt x="243275" y="14108"/>
                      <a:pt x="249283" y="12279"/>
                      <a:pt x="255292" y="10711"/>
                    </a:cubicBezTo>
                    <a:cubicBezTo>
                      <a:pt x="256337" y="10450"/>
                      <a:pt x="257121" y="9928"/>
                      <a:pt x="258166" y="9405"/>
                    </a:cubicBezTo>
                    <a:cubicBezTo>
                      <a:pt x="259733" y="8621"/>
                      <a:pt x="261562" y="7576"/>
                      <a:pt x="263391" y="7054"/>
                    </a:cubicBezTo>
                    <a:cubicBezTo>
                      <a:pt x="265481" y="6531"/>
                      <a:pt x="267833" y="6793"/>
                      <a:pt x="270184" y="6793"/>
                    </a:cubicBezTo>
                    <a:cubicBezTo>
                      <a:pt x="272535" y="6793"/>
                      <a:pt x="274886" y="7576"/>
                      <a:pt x="277238" y="7576"/>
                    </a:cubicBezTo>
                    <a:cubicBezTo>
                      <a:pt x="278805" y="7576"/>
                      <a:pt x="280373" y="8099"/>
                      <a:pt x="281940" y="8621"/>
                    </a:cubicBezTo>
                    <a:cubicBezTo>
                      <a:pt x="283769" y="9405"/>
                      <a:pt x="285598" y="9666"/>
                      <a:pt x="287688" y="9405"/>
                    </a:cubicBezTo>
                    <a:cubicBezTo>
                      <a:pt x="289255" y="9405"/>
                      <a:pt x="291345" y="8883"/>
                      <a:pt x="292390" y="10189"/>
                    </a:cubicBezTo>
                    <a:cubicBezTo>
                      <a:pt x="293697" y="11756"/>
                      <a:pt x="294480" y="14892"/>
                      <a:pt x="295003" y="16720"/>
                    </a:cubicBezTo>
                    <a:cubicBezTo>
                      <a:pt x="295264" y="18288"/>
                      <a:pt x="295264" y="19855"/>
                      <a:pt x="296309" y="20900"/>
                    </a:cubicBezTo>
                    <a:cubicBezTo>
                      <a:pt x="297354" y="22207"/>
                      <a:pt x="298660" y="22729"/>
                      <a:pt x="300228" y="23513"/>
                    </a:cubicBezTo>
                    <a:cubicBezTo>
                      <a:pt x="301534" y="24035"/>
                      <a:pt x="302579" y="24819"/>
                      <a:pt x="303886" y="25342"/>
                    </a:cubicBezTo>
                    <a:cubicBezTo>
                      <a:pt x="305714" y="25864"/>
                      <a:pt x="307282" y="25864"/>
                      <a:pt x="309111" y="25864"/>
                    </a:cubicBezTo>
                    <a:cubicBezTo>
                      <a:pt x="312246" y="25864"/>
                      <a:pt x="315381" y="25864"/>
                      <a:pt x="318516" y="25864"/>
                    </a:cubicBezTo>
                    <a:cubicBezTo>
                      <a:pt x="320867" y="25864"/>
                      <a:pt x="323218" y="25864"/>
                      <a:pt x="325570" y="26909"/>
                    </a:cubicBezTo>
                    <a:cubicBezTo>
                      <a:pt x="326876" y="27432"/>
                      <a:pt x="327398" y="27954"/>
                      <a:pt x="328966" y="27954"/>
                    </a:cubicBezTo>
                    <a:cubicBezTo>
                      <a:pt x="330011" y="27954"/>
                      <a:pt x="331317" y="28215"/>
                      <a:pt x="332362" y="28477"/>
                    </a:cubicBezTo>
                    <a:cubicBezTo>
                      <a:pt x="334191" y="28999"/>
                      <a:pt x="335497" y="29783"/>
                      <a:pt x="336804" y="31089"/>
                    </a:cubicBezTo>
                    <a:cubicBezTo>
                      <a:pt x="338371" y="32396"/>
                      <a:pt x="339416" y="33702"/>
                      <a:pt x="340984" y="35008"/>
                    </a:cubicBezTo>
                    <a:cubicBezTo>
                      <a:pt x="341245" y="35269"/>
                      <a:pt x="341767" y="35530"/>
                      <a:pt x="342029" y="35792"/>
                    </a:cubicBezTo>
                    <a:cubicBezTo>
                      <a:pt x="331578" y="43368"/>
                      <a:pt x="336281" y="53557"/>
                      <a:pt x="338110" y="5747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48" name="Graphic 3">
                <a:extLst>
                  <a:ext uri="{FF2B5EF4-FFF2-40B4-BE49-F238E27FC236}">
                    <a16:creationId xmlns:a16="http://schemas.microsoft.com/office/drawing/2014/main" id="{A3D03B43-1C74-E304-9AD2-17FB3F15A31A}"/>
                  </a:ext>
                </a:extLst>
              </p:cNvPr>
              <p:cNvGrpSpPr/>
              <p:nvPr/>
            </p:nvGrpSpPr>
            <p:grpSpPr>
              <a:xfrm>
                <a:off x="5393040" y="3369405"/>
                <a:ext cx="272070" cy="318853"/>
                <a:chOff x="5393040" y="3369405"/>
                <a:chExt cx="272070" cy="318853"/>
              </a:xfrm>
              <a:solidFill>
                <a:srgbClr val="D5D7D8"/>
              </a:solidFill>
            </p:grpSpPr>
            <p:sp>
              <p:nvSpPr>
                <p:cNvPr id="1395" name="Freeform: Shape 1394">
                  <a:extLst>
                    <a:ext uri="{FF2B5EF4-FFF2-40B4-BE49-F238E27FC236}">
                      <a16:creationId xmlns:a16="http://schemas.microsoft.com/office/drawing/2014/main" id="{226076D1-216A-C7C5-3C1F-27915B5A4662}"/>
                    </a:ext>
                  </a:extLst>
                </p:cNvPr>
                <p:cNvSpPr/>
                <p:nvPr/>
              </p:nvSpPr>
              <p:spPr>
                <a:xfrm>
                  <a:off x="5550879" y="3376905"/>
                  <a:ext cx="63175" cy="81137"/>
                </a:xfrm>
                <a:custGeom>
                  <a:avLst/>
                  <a:gdLst>
                    <a:gd name="connsiteX0" fmla="*/ 63004 w 63175"/>
                    <a:gd name="connsiteY0" fmla="*/ 52065 h 81137"/>
                    <a:gd name="connsiteX1" fmla="*/ 50986 w 63175"/>
                    <a:gd name="connsiteY1" fmla="*/ 76100 h 81137"/>
                    <a:gd name="connsiteX2" fmla="*/ 45239 w 63175"/>
                    <a:gd name="connsiteY2" fmla="*/ 81064 h 81137"/>
                    <a:gd name="connsiteX3" fmla="*/ 34266 w 63175"/>
                    <a:gd name="connsiteY3" fmla="*/ 75055 h 81137"/>
                    <a:gd name="connsiteX4" fmla="*/ 19897 w 63175"/>
                    <a:gd name="connsiteY4" fmla="*/ 51020 h 81137"/>
                    <a:gd name="connsiteX5" fmla="*/ 14149 w 63175"/>
                    <a:gd name="connsiteY5" fmla="*/ 44227 h 81137"/>
                    <a:gd name="connsiteX6" fmla="*/ 10231 w 63175"/>
                    <a:gd name="connsiteY6" fmla="*/ 33777 h 81137"/>
                    <a:gd name="connsiteX7" fmla="*/ 3176 w 63175"/>
                    <a:gd name="connsiteY7" fmla="*/ 12354 h 81137"/>
                    <a:gd name="connsiteX8" fmla="*/ 1087 w 63175"/>
                    <a:gd name="connsiteY8" fmla="*/ 5562 h 81137"/>
                    <a:gd name="connsiteX9" fmla="*/ 42 w 63175"/>
                    <a:gd name="connsiteY9" fmla="*/ 859 h 81137"/>
                    <a:gd name="connsiteX10" fmla="*/ 4483 w 63175"/>
                    <a:gd name="connsiteY10" fmla="*/ 2427 h 81137"/>
                    <a:gd name="connsiteX11" fmla="*/ 30086 w 63175"/>
                    <a:gd name="connsiteY11" fmla="*/ 4517 h 81137"/>
                    <a:gd name="connsiteX12" fmla="*/ 43671 w 63175"/>
                    <a:gd name="connsiteY12" fmla="*/ 3733 h 81137"/>
                    <a:gd name="connsiteX13" fmla="*/ 46806 w 63175"/>
                    <a:gd name="connsiteY13" fmla="*/ 1904 h 81137"/>
                    <a:gd name="connsiteX14" fmla="*/ 62220 w 63175"/>
                    <a:gd name="connsiteY14" fmla="*/ 44227 h 81137"/>
                    <a:gd name="connsiteX15" fmla="*/ 62743 w 63175"/>
                    <a:gd name="connsiteY15" fmla="*/ 48146 h 81137"/>
                    <a:gd name="connsiteX16" fmla="*/ 62743 w 63175"/>
                    <a:gd name="connsiteY16" fmla="*/ 48146 h 81137"/>
                    <a:gd name="connsiteX17" fmla="*/ 63004 w 63175"/>
                    <a:gd name="connsiteY17" fmla="*/ 52065 h 81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3175" h="81137">
                      <a:moveTo>
                        <a:pt x="63004" y="52065"/>
                      </a:moveTo>
                      <a:cubicBezTo>
                        <a:pt x="59346" y="49191"/>
                        <a:pt x="51770" y="74010"/>
                        <a:pt x="50986" y="76100"/>
                      </a:cubicBezTo>
                      <a:cubicBezTo>
                        <a:pt x="49941" y="79236"/>
                        <a:pt x="48896" y="81587"/>
                        <a:pt x="45239" y="81064"/>
                      </a:cubicBezTo>
                      <a:cubicBezTo>
                        <a:pt x="41058" y="80542"/>
                        <a:pt x="37140" y="77668"/>
                        <a:pt x="34266" y="75055"/>
                      </a:cubicBezTo>
                      <a:cubicBezTo>
                        <a:pt x="27212" y="68524"/>
                        <a:pt x="25906" y="58596"/>
                        <a:pt x="19897" y="51020"/>
                      </a:cubicBezTo>
                      <a:cubicBezTo>
                        <a:pt x="18068" y="48669"/>
                        <a:pt x="15717" y="46840"/>
                        <a:pt x="14149" y="44227"/>
                      </a:cubicBezTo>
                      <a:cubicBezTo>
                        <a:pt x="12320" y="41092"/>
                        <a:pt x="11276" y="37174"/>
                        <a:pt x="10231" y="33777"/>
                      </a:cubicBezTo>
                      <a:cubicBezTo>
                        <a:pt x="8140" y="26462"/>
                        <a:pt x="5528" y="19408"/>
                        <a:pt x="3176" y="12354"/>
                      </a:cubicBezTo>
                      <a:cubicBezTo>
                        <a:pt x="2393" y="10264"/>
                        <a:pt x="1609" y="7913"/>
                        <a:pt x="1087" y="5562"/>
                      </a:cubicBezTo>
                      <a:cubicBezTo>
                        <a:pt x="825" y="4256"/>
                        <a:pt x="-220" y="2166"/>
                        <a:pt x="42" y="859"/>
                      </a:cubicBezTo>
                      <a:cubicBezTo>
                        <a:pt x="564" y="-1492"/>
                        <a:pt x="3176" y="1643"/>
                        <a:pt x="4483" y="2427"/>
                      </a:cubicBezTo>
                      <a:cubicBezTo>
                        <a:pt x="12843" y="8174"/>
                        <a:pt x="20942" y="4778"/>
                        <a:pt x="30086" y="4517"/>
                      </a:cubicBezTo>
                      <a:cubicBezTo>
                        <a:pt x="34527" y="4256"/>
                        <a:pt x="39491" y="5039"/>
                        <a:pt x="43671" y="3733"/>
                      </a:cubicBezTo>
                      <a:cubicBezTo>
                        <a:pt x="44977" y="3211"/>
                        <a:pt x="45761" y="2688"/>
                        <a:pt x="46806" y="1904"/>
                      </a:cubicBezTo>
                      <a:cubicBezTo>
                        <a:pt x="46806" y="1904"/>
                        <a:pt x="59346" y="28030"/>
                        <a:pt x="62220" y="44227"/>
                      </a:cubicBezTo>
                      <a:cubicBezTo>
                        <a:pt x="62482" y="45534"/>
                        <a:pt x="62743" y="46840"/>
                        <a:pt x="62743" y="48146"/>
                      </a:cubicBezTo>
                      <a:cubicBezTo>
                        <a:pt x="62743" y="48146"/>
                        <a:pt x="62743" y="48146"/>
                        <a:pt x="62743" y="48146"/>
                      </a:cubicBezTo>
                      <a:cubicBezTo>
                        <a:pt x="63265" y="49453"/>
                        <a:pt x="63265" y="51020"/>
                        <a:pt x="63004" y="520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6" name="Freeform: Shape 1395">
                  <a:extLst>
                    <a:ext uri="{FF2B5EF4-FFF2-40B4-BE49-F238E27FC236}">
                      <a16:creationId xmlns:a16="http://schemas.microsoft.com/office/drawing/2014/main" id="{2FBC03C1-AD67-26AC-265E-A638A314D0FC}"/>
                    </a:ext>
                  </a:extLst>
                </p:cNvPr>
                <p:cNvSpPr/>
                <p:nvPr/>
              </p:nvSpPr>
              <p:spPr>
                <a:xfrm>
                  <a:off x="5393040" y="3369405"/>
                  <a:ext cx="239313" cy="232068"/>
                </a:xfrm>
                <a:custGeom>
                  <a:avLst/>
                  <a:gdLst>
                    <a:gd name="connsiteX0" fmla="*/ 235474 w 239313"/>
                    <a:gd name="connsiteY0" fmla="*/ 183662 h 232068"/>
                    <a:gd name="connsiteX1" fmla="*/ 235212 w 239313"/>
                    <a:gd name="connsiteY1" fmla="*/ 193328 h 232068"/>
                    <a:gd name="connsiteX2" fmla="*/ 236780 w 239313"/>
                    <a:gd name="connsiteY2" fmla="*/ 196724 h 232068"/>
                    <a:gd name="connsiteX3" fmla="*/ 237041 w 239313"/>
                    <a:gd name="connsiteY3" fmla="*/ 198553 h 232068"/>
                    <a:gd name="connsiteX4" fmla="*/ 221366 w 239313"/>
                    <a:gd name="connsiteY4" fmla="*/ 207436 h 232068"/>
                    <a:gd name="connsiteX5" fmla="*/ 217186 w 239313"/>
                    <a:gd name="connsiteY5" fmla="*/ 216318 h 232068"/>
                    <a:gd name="connsiteX6" fmla="*/ 203601 w 239313"/>
                    <a:gd name="connsiteY6" fmla="*/ 222850 h 232068"/>
                    <a:gd name="connsiteX7" fmla="*/ 196024 w 239313"/>
                    <a:gd name="connsiteY7" fmla="*/ 231994 h 232068"/>
                    <a:gd name="connsiteX8" fmla="*/ 179304 w 239313"/>
                    <a:gd name="connsiteY8" fmla="*/ 223633 h 232068"/>
                    <a:gd name="connsiteX9" fmla="*/ 147170 w 239313"/>
                    <a:gd name="connsiteY9" fmla="*/ 226769 h 232068"/>
                    <a:gd name="connsiteX10" fmla="*/ 136197 w 239313"/>
                    <a:gd name="connsiteY10" fmla="*/ 222066 h 232068"/>
                    <a:gd name="connsiteX11" fmla="*/ 7921 w 239313"/>
                    <a:gd name="connsiteY11" fmla="*/ 222327 h 232068"/>
                    <a:gd name="connsiteX12" fmla="*/ 7921 w 239313"/>
                    <a:gd name="connsiteY12" fmla="*/ 58782 h 232068"/>
                    <a:gd name="connsiteX13" fmla="*/ 4525 w 239313"/>
                    <a:gd name="connsiteY13" fmla="*/ 48332 h 232068"/>
                    <a:gd name="connsiteX14" fmla="*/ 1651 w 239313"/>
                    <a:gd name="connsiteY14" fmla="*/ 32657 h 232068"/>
                    <a:gd name="connsiteX15" fmla="*/ 7921 w 239313"/>
                    <a:gd name="connsiteY15" fmla="*/ 21684 h 232068"/>
                    <a:gd name="connsiteX16" fmla="*/ 11578 w 239313"/>
                    <a:gd name="connsiteY16" fmla="*/ 0 h 232068"/>
                    <a:gd name="connsiteX17" fmla="*/ 16804 w 239313"/>
                    <a:gd name="connsiteY17" fmla="*/ 1829 h 232068"/>
                    <a:gd name="connsiteX18" fmla="*/ 30127 w 239313"/>
                    <a:gd name="connsiteY18" fmla="*/ 3919 h 232068"/>
                    <a:gd name="connsiteX19" fmla="*/ 35091 w 239313"/>
                    <a:gd name="connsiteY19" fmla="*/ 2613 h 232068"/>
                    <a:gd name="connsiteX20" fmla="*/ 45542 w 239313"/>
                    <a:gd name="connsiteY20" fmla="*/ 5748 h 232068"/>
                    <a:gd name="connsiteX21" fmla="*/ 58082 w 239313"/>
                    <a:gd name="connsiteY21" fmla="*/ 10711 h 232068"/>
                    <a:gd name="connsiteX22" fmla="*/ 74541 w 239313"/>
                    <a:gd name="connsiteY22" fmla="*/ 14369 h 232068"/>
                    <a:gd name="connsiteX23" fmla="*/ 81856 w 239313"/>
                    <a:gd name="connsiteY23" fmla="*/ 16198 h 232068"/>
                    <a:gd name="connsiteX24" fmla="*/ 88649 w 239313"/>
                    <a:gd name="connsiteY24" fmla="*/ 19333 h 232068"/>
                    <a:gd name="connsiteX25" fmla="*/ 106414 w 239313"/>
                    <a:gd name="connsiteY25" fmla="*/ 15153 h 232068"/>
                    <a:gd name="connsiteX26" fmla="*/ 120783 w 239313"/>
                    <a:gd name="connsiteY26" fmla="*/ 6531 h 232068"/>
                    <a:gd name="connsiteX27" fmla="*/ 137242 w 239313"/>
                    <a:gd name="connsiteY27" fmla="*/ 2874 h 232068"/>
                    <a:gd name="connsiteX28" fmla="*/ 152395 w 239313"/>
                    <a:gd name="connsiteY28" fmla="*/ 6009 h 232068"/>
                    <a:gd name="connsiteX29" fmla="*/ 158665 w 239313"/>
                    <a:gd name="connsiteY29" fmla="*/ 19855 h 232068"/>
                    <a:gd name="connsiteX30" fmla="*/ 161539 w 239313"/>
                    <a:gd name="connsiteY30" fmla="*/ 27954 h 232068"/>
                    <a:gd name="connsiteX31" fmla="*/ 165196 w 239313"/>
                    <a:gd name="connsiteY31" fmla="*/ 35269 h 232068"/>
                    <a:gd name="connsiteX32" fmla="*/ 166241 w 239313"/>
                    <a:gd name="connsiteY32" fmla="*/ 46242 h 232068"/>
                    <a:gd name="connsiteX33" fmla="*/ 166241 w 239313"/>
                    <a:gd name="connsiteY33" fmla="*/ 53818 h 232068"/>
                    <a:gd name="connsiteX34" fmla="*/ 168592 w 239313"/>
                    <a:gd name="connsiteY34" fmla="*/ 60350 h 232068"/>
                    <a:gd name="connsiteX35" fmla="*/ 170421 w 239313"/>
                    <a:gd name="connsiteY35" fmla="*/ 61395 h 232068"/>
                    <a:gd name="connsiteX36" fmla="*/ 171989 w 239313"/>
                    <a:gd name="connsiteY36" fmla="*/ 64007 h 232068"/>
                    <a:gd name="connsiteX37" fmla="*/ 175124 w 239313"/>
                    <a:gd name="connsiteY37" fmla="*/ 66620 h 232068"/>
                    <a:gd name="connsiteX38" fmla="*/ 177214 w 239313"/>
                    <a:gd name="connsiteY38" fmla="*/ 70800 h 232068"/>
                    <a:gd name="connsiteX39" fmla="*/ 179827 w 239313"/>
                    <a:gd name="connsiteY39" fmla="*/ 78115 h 232068"/>
                    <a:gd name="connsiteX40" fmla="*/ 185052 w 239313"/>
                    <a:gd name="connsiteY40" fmla="*/ 84646 h 232068"/>
                    <a:gd name="connsiteX41" fmla="*/ 187664 w 239313"/>
                    <a:gd name="connsiteY41" fmla="*/ 88304 h 232068"/>
                    <a:gd name="connsiteX42" fmla="*/ 190799 w 239313"/>
                    <a:gd name="connsiteY42" fmla="*/ 91961 h 232068"/>
                    <a:gd name="connsiteX43" fmla="*/ 192105 w 239313"/>
                    <a:gd name="connsiteY43" fmla="*/ 95358 h 232068"/>
                    <a:gd name="connsiteX44" fmla="*/ 193934 w 239313"/>
                    <a:gd name="connsiteY44" fmla="*/ 98493 h 232068"/>
                    <a:gd name="connsiteX45" fmla="*/ 197330 w 239313"/>
                    <a:gd name="connsiteY45" fmla="*/ 104763 h 232068"/>
                    <a:gd name="connsiteX46" fmla="*/ 199682 w 239313"/>
                    <a:gd name="connsiteY46" fmla="*/ 113384 h 232068"/>
                    <a:gd name="connsiteX47" fmla="*/ 202294 w 239313"/>
                    <a:gd name="connsiteY47" fmla="*/ 124096 h 232068"/>
                    <a:gd name="connsiteX48" fmla="*/ 204385 w 239313"/>
                    <a:gd name="connsiteY48" fmla="*/ 128015 h 232068"/>
                    <a:gd name="connsiteX49" fmla="*/ 207519 w 239313"/>
                    <a:gd name="connsiteY49" fmla="*/ 133501 h 232068"/>
                    <a:gd name="connsiteX50" fmla="*/ 211177 w 239313"/>
                    <a:gd name="connsiteY50" fmla="*/ 137681 h 232068"/>
                    <a:gd name="connsiteX51" fmla="*/ 213528 w 239313"/>
                    <a:gd name="connsiteY51" fmla="*/ 142122 h 232068"/>
                    <a:gd name="connsiteX52" fmla="*/ 217708 w 239313"/>
                    <a:gd name="connsiteY52" fmla="*/ 150482 h 232068"/>
                    <a:gd name="connsiteX53" fmla="*/ 223717 w 239313"/>
                    <a:gd name="connsiteY53" fmla="*/ 165635 h 232068"/>
                    <a:gd name="connsiteX54" fmla="*/ 228159 w 239313"/>
                    <a:gd name="connsiteY54" fmla="*/ 171644 h 232068"/>
                    <a:gd name="connsiteX55" fmla="*/ 232861 w 239313"/>
                    <a:gd name="connsiteY55" fmla="*/ 175040 h 232068"/>
                    <a:gd name="connsiteX56" fmla="*/ 238609 w 239313"/>
                    <a:gd name="connsiteY56" fmla="*/ 179743 h 232068"/>
                    <a:gd name="connsiteX57" fmla="*/ 235474 w 239313"/>
                    <a:gd name="connsiteY57" fmla="*/ 183662 h 232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</a:cxnLst>
                  <a:rect l="l" t="t" r="r" b="b"/>
                  <a:pathLst>
                    <a:path w="239313" h="232068">
                      <a:moveTo>
                        <a:pt x="235474" y="183662"/>
                      </a:moveTo>
                      <a:cubicBezTo>
                        <a:pt x="233384" y="185752"/>
                        <a:pt x="234429" y="190715"/>
                        <a:pt x="235212" y="193328"/>
                      </a:cubicBezTo>
                      <a:cubicBezTo>
                        <a:pt x="235735" y="194634"/>
                        <a:pt x="236519" y="195418"/>
                        <a:pt x="236780" y="196724"/>
                      </a:cubicBezTo>
                      <a:cubicBezTo>
                        <a:pt x="237041" y="197247"/>
                        <a:pt x="237041" y="198031"/>
                        <a:pt x="237041" y="198553"/>
                      </a:cubicBezTo>
                      <a:cubicBezTo>
                        <a:pt x="237041" y="198553"/>
                        <a:pt x="223717" y="201949"/>
                        <a:pt x="221366" y="207436"/>
                      </a:cubicBezTo>
                      <a:cubicBezTo>
                        <a:pt x="219015" y="212922"/>
                        <a:pt x="221105" y="215012"/>
                        <a:pt x="217186" y="216318"/>
                      </a:cubicBezTo>
                      <a:cubicBezTo>
                        <a:pt x="213267" y="217625"/>
                        <a:pt x="204123" y="218408"/>
                        <a:pt x="203601" y="222850"/>
                      </a:cubicBezTo>
                      <a:cubicBezTo>
                        <a:pt x="203078" y="227291"/>
                        <a:pt x="202294" y="232777"/>
                        <a:pt x="196024" y="231994"/>
                      </a:cubicBezTo>
                      <a:cubicBezTo>
                        <a:pt x="189754" y="231210"/>
                        <a:pt x="186097" y="222589"/>
                        <a:pt x="179304" y="223633"/>
                      </a:cubicBezTo>
                      <a:cubicBezTo>
                        <a:pt x="172511" y="224679"/>
                        <a:pt x="150566" y="230165"/>
                        <a:pt x="147170" y="226769"/>
                      </a:cubicBezTo>
                      <a:cubicBezTo>
                        <a:pt x="143773" y="223372"/>
                        <a:pt x="143773" y="221543"/>
                        <a:pt x="136197" y="222066"/>
                      </a:cubicBezTo>
                      <a:cubicBezTo>
                        <a:pt x="129665" y="222589"/>
                        <a:pt x="30911" y="222327"/>
                        <a:pt x="7921" y="222327"/>
                      </a:cubicBezTo>
                      <a:lnTo>
                        <a:pt x="7921" y="58782"/>
                      </a:lnTo>
                      <a:cubicBezTo>
                        <a:pt x="7921" y="58782"/>
                        <a:pt x="7398" y="52512"/>
                        <a:pt x="4525" y="48332"/>
                      </a:cubicBezTo>
                      <a:cubicBezTo>
                        <a:pt x="1651" y="44152"/>
                        <a:pt x="-2268" y="36837"/>
                        <a:pt x="1651" y="32657"/>
                      </a:cubicBezTo>
                      <a:cubicBezTo>
                        <a:pt x="5308" y="28477"/>
                        <a:pt x="9750" y="25864"/>
                        <a:pt x="7921" y="21684"/>
                      </a:cubicBezTo>
                      <a:cubicBezTo>
                        <a:pt x="6092" y="17765"/>
                        <a:pt x="1651" y="7576"/>
                        <a:pt x="11578" y="0"/>
                      </a:cubicBezTo>
                      <a:cubicBezTo>
                        <a:pt x="13146" y="784"/>
                        <a:pt x="15236" y="1306"/>
                        <a:pt x="16804" y="1829"/>
                      </a:cubicBezTo>
                      <a:cubicBezTo>
                        <a:pt x="21245" y="3135"/>
                        <a:pt x="25686" y="3919"/>
                        <a:pt x="30127" y="3919"/>
                      </a:cubicBezTo>
                      <a:cubicBezTo>
                        <a:pt x="31956" y="3919"/>
                        <a:pt x="33263" y="2874"/>
                        <a:pt x="35091" y="2613"/>
                      </a:cubicBezTo>
                      <a:cubicBezTo>
                        <a:pt x="39010" y="1829"/>
                        <a:pt x="41884" y="4703"/>
                        <a:pt x="45542" y="5748"/>
                      </a:cubicBezTo>
                      <a:cubicBezTo>
                        <a:pt x="49983" y="7054"/>
                        <a:pt x="53902" y="9144"/>
                        <a:pt x="58082" y="10711"/>
                      </a:cubicBezTo>
                      <a:cubicBezTo>
                        <a:pt x="63568" y="12801"/>
                        <a:pt x="68793" y="13585"/>
                        <a:pt x="74541" y="14369"/>
                      </a:cubicBezTo>
                      <a:cubicBezTo>
                        <a:pt x="77153" y="14630"/>
                        <a:pt x="79505" y="15153"/>
                        <a:pt x="81856" y="16198"/>
                      </a:cubicBezTo>
                      <a:cubicBezTo>
                        <a:pt x="84207" y="17243"/>
                        <a:pt x="86297" y="18810"/>
                        <a:pt x="88649" y="19333"/>
                      </a:cubicBezTo>
                      <a:cubicBezTo>
                        <a:pt x="94658" y="21162"/>
                        <a:pt x="101189" y="17765"/>
                        <a:pt x="106414" y="15153"/>
                      </a:cubicBezTo>
                      <a:cubicBezTo>
                        <a:pt x="111639" y="12801"/>
                        <a:pt x="115819" y="9144"/>
                        <a:pt x="120783" y="6531"/>
                      </a:cubicBezTo>
                      <a:cubicBezTo>
                        <a:pt x="126008" y="3657"/>
                        <a:pt x="131233" y="3135"/>
                        <a:pt x="137242" y="2874"/>
                      </a:cubicBezTo>
                      <a:cubicBezTo>
                        <a:pt x="142206" y="2613"/>
                        <a:pt x="148998" y="1829"/>
                        <a:pt x="152395" y="6009"/>
                      </a:cubicBezTo>
                      <a:cubicBezTo>
                        <a:pt x="155530" y="9666"/>
                        <a:pt x="157097" y="15414"/>
                        <a:pt x="158665" y="19855"/>
                      </a:cubicBezTo>
                      <a:cubicBezTo>
                        <a:pt x="159710" y="22468"/>
                        <a:pt x="160494" y="25342"/>
                        <a:pt x="161539" y="27954"/>
                      </a:cubicBezTo>
                      <a:cubicBezTo>
                        <a:pt x="162584" y="30567"/>
                        <a:pt x="164151" y="32657"/>
                        <a:pt x="165196" y="35269"/>
                      </a:cubicBezTo>
                      <a:cubicBezTo>
                        <a:pt x="166503" y="38404"/>
                        <a:pt x="166764" y="42846"/>
                        <a:pt x="166241" y="46242"/>
                      </a:cubicBezTo>
                      <a:cubicBezTo>
                        <a:pt x="165980" y="48855"/>
                        <a:pt x="166241" y="51206"/>
                        <a:pt x="166241" y="53818"/>
                      </a:cubicBezTo>
                      <a:cubicBezTo>
                        <a:pt x="166241" y="55908"/>
                        <a:pt x="166503" y="59043"/>
                        <a:pt x="168592" y="60350"/>
                      </a:cubicBezTo>
                      <a:cubicBezTo>
                        <a:pt x="169115" y="60872"/>
                        <a:pt x="169899" y="60872"/>
                        <a:pt x="170421" y="61395"/>
                      </a:cubicBezTo>
                      <a:cubicBezTo>
                        <a:pt x="171205" y="62178"/>
                        <a:pt x="171466" y="63224"/>
                        <a:pt x="171989" y="64007"/>
                      </a:cubicBezTo>
                      <a:cubicBezTo>
                        <a:pt x="172772" y="65314"/>
                        <a:pt x="174079" y="65575"/>
                        <a:pt x="175124" y="66620"/>
                      </a:cubicBezTo>
                      <a:cubicBezTo>
                        <a:pt x="176169" y="67665"/>
                        <a:pt x="176691" y="69494"/>
                        <a:pt x="177214" y="70800"/>
                      </a:cubicBezTo>
                      <a:cubicBezTo>
                        <a:pt x="178259" y="73412"/>
                        <a:pt x="177998" y="75764"/>
                        <a:pt x="179827" y="78115"/>
                      </a:cubicBezTo>
                      <a:cubicBezTo>
                        <a:pt x="181655" y="80205"/>
                        <a:pt x="183484" y="82295"/>
                        <a:pt x="185052" y="84646"/>
                      </a:cubicBezTo>
                      <a:cubicBezTo>
                        <a:pt x="185835" y="85952"/>
                        <a:pt x="186619" y="87259"/>
                        <a:pt x="187664" y="88304"/>
                      </a:cubicBezTo>
                      <a:cubicBezTo>
                        <a:pt x="188709" y="89610"/>
                        <a:pt x="190016" y="90394"/>
                        <a:pt x="190799" y="91961"/>
                      </a:cubicBezTo>
                      <a:cubicBezTo>
                        <a:pt x="191322" y="93006"/>
                        <a:pt x="191322" y="94313"/>
                        <a:pt x="192105" y="95358"/>
                      </a:cubicBezTo>
                      <a:cubicBezTo>
                        <a:pt x="192628" y="96403"/>
                        <a:pt x="193412" y="97187"/>
                        <a:pt x="193934" y="98493"/>
                      </a:cubicBezTo>
                      <a:cubicBezTo>
                        <a:pt x="194979" y="100583"/>
                        <a:pt x="196285" y="102673"/>
                        <a:pt x="197330" y="104763"/>
                      </a:cubicBezTo>
                      <a:cubicBezTo>
                        <a:pt x="198637" y="107898"/>
                        <a:pt x="199421" y="110249"/>
                        <a:pt x="199682" y="113384"/>
                      </a:cubicBezTo>
                      <a:cubicBezTo>
                        <a:pt x="199943" y="117042"/>
                        <a:pt x="200727" y="120699"/>
                        <a:pt x="202294" y="124096"/>
                      </a:cubicBezTo>
                      <a:cubicBezTo>
                        <a:pt x="202817" y="125402"/>
                        <a:pt x="203862" y="126708"/>
                        <a:pt x="204385" y="128015"/>
                      </a:cubicBezTo>
                      <a:cubicBezTo>
                        <a:pt x="205429" y="129843"/>
                        <a:pt x="206213" y="131933"/>
                        <a:pt x="207519" y="133501"/>
                      </a:cubicBezTo>
                      <a:cubicBezTo>
                        <a:pt x="208565" y="135068"/>
                        <a:pt x="210132" y="136113"/>
                        <a:pt x="211177" y="137681"/>
                      </a:cubicBezTo>
                      <a:cubicBezTo>
                        <a:pt x="212222" y="138987"/>
                        <a:pt x="212745" y="140555"/>
                        <a:pt x="213528" y="142122"/>
                      </a:cubicBezTo>
                      <a:cubicBezTo>
                        <a:pt x="215096" y="144996"/>
                        <a:pt x="216402" y="147870"/>
                        <a:pt x="217708" y="150482"/>
                      </a:cubicBezTo>
                      <a:cubicBezTo>
                        <a:pt x="220060" y="155446"/>
                        <a:pt x="220843" y="160932"/>
                        <a:pt x="223717" y="165635"/>
                      </a:cubicBezTo>
                      <a:cubicBezTo>
                        <a:pt x="225023" y="167725"/>
                        <a:pt x="226591" y="169815"/>
                        <a:pt x="228159" y="171644"/>
                      </a:cubicBezTo>
                      <a:cubicBezTo>
                        <a:pt x="229465" y="173211"/>
                        <a:pt x="231032" y="173995"/>
                        <a:pt x="232861" y="175040"/>
                      </a:cubicBezTo>
                      <a:cubicBezTo>
                        <a:pt x="234951" y="176347"/>
                        <a:pt x="237303" y="177653"/>
                        <a:pt x="238609" y="179743"/>
                      </a:cubicBezTo>
                      <a:cubicBezTo>
                        <a:pt x="240960" y="183400"/>
                        <a:pt x="236780" y="182094"/>
                        <a:pt x="235474" y="1836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A0A34177-2481-9BB5-7936-B3FB8BA58343}"/>
                  </a:ext>
                </a:extLst>
              </p:cNvPr>
              <p:cNvSpPr/>
              <p:nvPr/>
            </p:nvSpPr>
            <p:spPr>
              <a:xfrm>
                <a:off x="5330172" y="3567696"/>
                <a:ext cx="362871" cy="307829"/>
              </a:xfrm>
              <a:custGeom>
                <a:avLst/>
                <a:gdLst>
                  <a:gd name="connsiteX0" fmla="*/ 362871 w 362871"/>
                  <a:gd name="connsiteY0" fmla="*/ 116781 h 307829"/>
                  <a:gd name="connsiteX1" fmla="*/ 355817 w 362871"/>
                  <a:gd name="connsiteY1" fmla="*/ 126447 h 307829"/>
                  <a:gd name="connsiteX2" fmla="*/ 347457 w 362871"/>
                  <a:gd name="connsiteY2" fmla="*/ 129060 h 307829"/>
                  <a:gd name="connsiteX3" fmla="*/ 337007 w 362871"/>
                  <a:gd name="connsiteY3" fmla="*/ 137681 h 307829"/>
                  <a:gd name="connsiteX4" fmla="*/ 327341 w 362871"/>
                  <a:gd name="connsiteY4" fmla="*/ 140294 h 307829"/>
                  <a:gd name="connsiteX5" fmla="*/ 323422 w 362871"/>
                  <a:gd name="connsiteY5" fmla="*/ 161978 h 307829"/>
                  <a:gd name="connsiteX6" fmla="*/ 316629 w 362871"/>
                  <a:gd name="connsiteY6" fmla="*/ 182878 h 307829"/>
                  <a:gd name="connsiteX7" fmla="*/ 318980 w 362871"/>
                  <a:gd name="connsiteY7" fmla="*/ 199337 h 307829"/>
                  <a:gd name="connsiteX8" fmla="*/ 318980 w 362871"/>
                  <a:gd name="connsiteY8" fmla="*/ 199337 h 307829"/>
                  <a:gd name="connsiteX9" fmla="*/ 311404 w 362871"/>
                  <a:gd name="connsiteY9" fmla="*/ 229381 h 307829"/>
                  <a:gd name="connsiteX10" fmla="*/ 301738 w 362871"/>
                  <a:gd name="connsiteY10" fmla="*/ 234084 h 307829"/>
                  <a:gd name="connsiteX11" fmla="*/ 290242 w 362871"/>
                  <a:gd name="connsiteY11" fmla="*/ 249236 h 307829"/>
                  <a:gd name="connsiteX12" fmla="*/ 285279 w 362871"/>
                  <a:gd name="connsiteY12" fmla="*/ 271182 h 307829"/>
                  <a:gd name="connsiteX13" fmla="*/ 272216 w 362871"/>
                  <a:gd name="connsiteY13" fmla="*/ 276929 h 307829"/>
                  <a:gd name="connsiteX14" fmla="*/ 270387 w 362871"/>
                  <a:gd name="connsiteY14" fmla="*/ 289731 h 307829"/>
                  <a:gd name="connsiteX15" fmla="*/ 265684 w 362871"/>
                  <a:gd name="connsiteY15" fmla="*/ 305145 h 307829"/>
                  <a:gd name="connsiteX16" fmla="*/ 261243 w 362871"/>
                  <a:gd name="connsiteY16" fmla="*/ 302271 h 307829"/>
                  <a:gd name="connsiteX17" fmla="*/ 262288 w 362871"/>
                  <a:gd name="connsiteY17" fmla="*/ 291560 h 307829"/>
                  <a:gd name="connsiteX18" fmla="*/ 248964 w 362871"/>
                  <a:gd name="connsiteY18" fmla="*/ 276929 h 307829"/>
                  <a:gd name="connsiteX19" fmla="*/ 247397 w 362871"/>
                  <a:gd name="connsiteY19" fmla="*/ 264128 h 307829"/>
                  <a:gd name="connsiteX20" fmla="*/ 244523 w 362871"/>
                  <a:gd name="connsiteY20" fmla="*/ 256813 h 307829"/>
                  <a:gd name="connsiteX21" fmla="*/ 247919 w 362871"/>
                  <a:gd name="connsiteY21" fmla="*/ 245579 h 307829"/>
                  <a:gd name="connsiteX22" fmla="*/ 237991 w 362871"/>
                  <a:gd name="connsiteY22" fmla="*/ 243227 h 307829"/>
                  <a:gd name="connsiteX23" fmla="*/ 236685 w 362871"/>
                  <a:gd name="connsiteY23" fmla="*/ 248453 h 307829"/>
                  <a:gd name="connsiteX24" fmla="*/ 226496 w 362871"/>
                  <a:gd name="connsiteY24" fmla="*/ 250020 h 307829"/>
                  <a:gd name="connsiteX25" fmla="*/ 228064 w 362871"/>
                  <a:gd name="connsiteY25" fmla="*/ 254462 h 307829"/>
                  <a:gd name="connsiteX26" fmla="*/ 228064 w 362871"/>
                  <a:gd name="connsiteY26" fmla="*/ 259948 h 307829"/>
                  <a:gd name="connsiteX27" fmla="*/ 230154 w 362871"/>
                  <a:gd name="connsiteY27" fmla="*/ 268308 h 307829"/>
                  <a:gd name="connsiteX28" fmla="*/ 222577 w 362871"/>
                  <a:gd name="connsiteY28" fmla="*/ 274839 h 307829"/>
                  <a:gd name="connsiteX29" fmla="*/ 208208 w 362871"/>
                  <a:gd name="connsiteY29" fmla="*/ 293650 h 307829"/>
                  <a:gd name="connsiteX30" fmla="*/ 194101 w 362871"/>
                  <a:gd name="connsiteY30" fmla="*/ 298352 h 307829"/>
                  <a:gd name="connsiteX31" fmla="*/ 181822 w 362871"/>
                  <a:gd name="connsiteY31" fmla="*/ 288425 h 307829"/>
                  <a:gd name="connsiteX32" fmla="*/ 169804 w 362871"/>
                  <a:gd name="connsiteY32" fmla="*/ 287380 h 307829"/>
                  <a:gd name="connsiteX33" fmla="*/ 167453 w 362871"/>
                  <a:gd name="connsiteY33" fmla="*/ 295478 h 307829"/>
                  <a:gd name="connsiteX34" fmla="*/ 155957 w 362871"/>
                  <a:gd name="connsiteY34" fmla="*/ 299136 h 307829"/>
                  <a:gd name="connsiteX35" fmla="*/ 150210 w 362871"/>
                  <a:gd name="connsiteY35" fmla="*/ 305667 h 307829"/>
                  <a:gd name="connsiteX36" fmla="*/ 137931 w 362871"/>
                  <a:gd name="connsiteY36" fmla="*/ 307235 h 307829"/>
                  <a:gd name="connsiteX37" fmla="*/ 131922 w 362871"/>
                  <a:gd name="connsiteY37" fmla="*/ 300965 h 307829"/>
                  <a:gd name="connsiteX38" fmla="*/ 114679 w 362871"/>
                  <a:gd name="connsiteY38" fmla="*/ 300181 h 307829"/>
                  <a:gd name="connsiteX39" fmla="*/ 100572 w 362871"/>
                  <a:gd name="connsiteY39" fmla="*/ 303839 h 307829"/>
                  <a:gd name="connsiteX40" fmla="*/ 90383 w 362871"/>
                  <a:gd name="connsiteY40" fmla="*/ 286334 h 307829"/>
                  <a:gd name="connsiteX41" fmla="*/ 72356 w 362871"/>
                  <a:gd name="connsiteY41" fmla="*/ 285290 h 307829"/>
                  <a:gd name="connsiteX42" fmla="*/ 70266 w 362871"/>
                  <a:gd name="connsiteY42" fmla="*/ 293650 h 307829"/>
                  <a:gd name="connsiteX43" fmla="*/ 57465 w 362871"/>
                  <a:gd name="connsiteY43" fmla="*/ 296262 h 307829"/>
                  <a:gd name="connsiteX44" fmla="*/ 49888 w 362871"/>
                  <a:gd name="connsiteY44" fmla="*/ 298614 h 307829"/>
                  <a:gd name="connsiteX45" fmla="*/ 40483 w 362871"/>
                  <a:gd name="connsiteY45" fmla="*/ 300703 h 307829"/>
                  <a:gd name="connsiteX46" fmla="*/ 37087 w 362871"/>
                  <a:gd name="connsiteY46" fmla="*/ 290776 h 307829"/>
                  <a:gd name="connsiteX47" fmla="*/ 24546 w 362871"/>
                  <a:gd name="connsiteY47" fmla="*/ 273533 h 307829"/>
                  <a:gd name="connsiteX48" fmla="*/ 24546 w 362871"/>
                  <a:gd name="connsiteY48" fmla="*/ 271965 h 307829"/>
                  <a:gd name="connsiteX49" fmla="*/ 22979 w 362871"/>
                  <a:gd name="connsiteY49" fmla="*/ 263083 h 307829"/>
                  <a:gd name="connsiteX50" fmla="*/ 17492 w 362871"/>
                  <a:gd name="connsiteY50" fmla="*/ 253939 h 307829"/>
                  <a:gd name="connsiteX51" fmla="*/ 15925 w 362871"/>
                  <a:gd name="connsiteY51" fmla="*/ 246102 h 307829"/>
                  <a:gd name="connsiteX52" fmla="*/ 12790 w 362871"/>
                  <a:gd name="connsiteY52" fmla="*/ 241138 h 307829"/>
                  <a:gd name="connsiteX53" fmla="*/ 8871 w 362871"/>
                  <a:gd name="connsiteY53" fmla="*/ 234084 h 307829"/>
                  <a:gd name="connsiteX54" fmla="*/ 1295 w 362871"/>
                  <a:gd name="connsiteY54" fmla="*/ 228859 h 307829"/>
                  <a:gd name="connsiteX55" fmla="*/ 9394 w 362871"/>
                  <a:gd name="connsiteY55" fmla="*/ 217625 h 307829"/>
                  <a:gd name="connsiteX56" fmla="*/ 8871 w 362871"/>
                  <a:gd name="connsiteY56" fmla="*/ 206652 h 307829"/>
                  <a:gd name="connsiteX57" fmla="*/ 15925 w 362871"/>
                  <a:gd name="connsiteY57" fmla="*/ 200643 h 307829"/>
                  <a:gd name="connsiteX58" fmla="*/ 14096 w 362871"/>
                  <a:gd name="connsiteY58" fmla="*/ 191499 h 307829"/>
                  <a:gd name="connsiteX59" fmla="*/ 21150 w 362871"/>
                  <a:gd name="connsiteY59" fmla="*/ 188626 h 307829"/>
                  <a:gd name="connsiteX60" fmla="*/ 26636 w 362871"/>
                  <a:gd name="connsiteY60" fmla="*/ 169293 h 307829"/>
                  <a:gd name="connsiteX61" fmla="*/ 48321 w 362871"/>
                  <a:gd name="connsiteY61" fmla="*/ 164851 h 307829"/>
                  <a:gd name="connsiteX62" fmla="*/ 48321 w 362871"/>
                  <a:gd name="connsiteY62" fmla="*/ 80989 h 307829"/>
                  <a:gd name="connsiteX63" fmla="*/ 48321 w 362871"/>
                  <a:gd name="connsiteY63" fmla="*/ 71845 h 307829"/>
                  <a:gd name="connsiteX64" fmla="*/ 70788 w 362871"/>
                  <a:gd name="connsiteY64" fmla="*/ 71845 h 307829"/>
                  <a:gd name="connsiteX65" fmla="*/ 70788 w 362871"/>
                  <a:gd name="connsiteY65" fmla="*/ 23774 h 307829"/>
                  <a:gd name="connsiteX66" fmla="*/ 199064 w 362871"/>
                  <a:gd name="connsiteY66" fmla="*/ 23513 h 307829"/>
                  <a:gd name="connsiteX67" fmla="*/ 210037 w 362871"/>
                  <a:gd name="connsiteY67" fmla="*/ 28216 h 307829"/>
                  <a:gd name="connsiteX68" fmla="*/ 242171 w 362871"/>
                  <a:gd name="connsiteY68" fmla="*/ 25080 h 307829"/>
                  <a:gd name="connsiteX69" fmla="*/ 258892 w 362871"/>
                  <a:gd name="connsiteY69" fmla="*/ 33441 h 307829"/>
                  <a:gd name="connsiteX70" fmla="*/ 266468 w 362871"/>
                  <a:gd name="connsiteY70" fmla="*/ 24297 h 307829"/>
                  <a:gd name="connsiteX71" fmla="*/ 280053 w 362871"/>
                  <a:gd name="connsiteY71" fmla="*/ 17765 h 307829"/>
                  <a:gd name="connsiteX72" fmla="*/ 284234 w 362871"/>
                  <a:gd name="connsiteY72" fmla="*/ 8883 h 307829"/>
                  <a:gd name="connsiteX73" fmla="*/ 299909 w 362871"/>
                  <a:gd name="connsiteY73" fmla="*/ 0 h 307829"/>
                  <a:gd name="connsiteX74" fmla="*/ 300431 w 362871"/>
                  <a:gd name="connsiteY74" fmla="*/ 3919 h 307829"/>
                  <a:gd name="connsiteX75" fmla="*/ 303044 w 362871"/>
                  <a:gd name="connsiteY75" fmla="*/ 9928 h 307829"/>
                  <a:gd name="connsiteX76" fmla="*/ 314017 w 362871"/>
                  <a:gd name="connsiteY76" fmla="*/ 18288 h 307829"/>
                  <a:gd name="connsiteX77" fmla="*/ 323160 w 362871"/>
                  <a:gd name="connsiteY77" fmla="*/ 24819 h 307829"/>
                  <a:gd name="connsiteX78" fmla="*/ 326296 w 362871"/>
                  <a:gd name="connsiteY78" fmla="*/ 29260 h 307829"/>
                  <a:gd name="connsiteX79" fmla="*/ 326818 w 362871"/>
                  <a:gd name="connsiteY79" fmla="*/ 34747 h 307829"/>
                  <a:gd name="connsiteX80" fmla="*/ 330215 w 362871"/>
                  <a:gd name="connsiteY80" fmla="*/ 40494 h 307829"/>
                  <a:gd name="connsiteX81" fmla="*/ 334656 w 362871"/>
                  <a:gd name="connsiteY81" fmla="*/ 44413 h 307829"/>
                  <a:gd name="connsiteX82" fmla="*/ 334133 w 362871"/>
                  <a:gd name="connsiteY82" fmla="*/ 48855 h 307829"/>
                  <a:gd name="connsiteX83" fmla="*/ 333611 w 362871"/>
                  <a:gd name="connsiteY83" fmla="*/ 54602 h 307829"/>
                  <a:gd name="connsiteX84" fmla="*/ 333088 w 362871"/>
                  <a:gd name="connsiteY84" fmla="*/ 68971 h 307829"/>
                  <a:gd name="connsiteX85" fmla="*/ 333611 w 362871"/>
                  <a:gd name="connsiteY85" fmla="*/ 81511 h 307829"/>
                  <a:gd name="connsiteX86" fmla="*/ 336485 w 362871"/>
                  <a:gd name="connsiteY86" fmla="*/ 88826 h 307829"/>
                  <a:gd name="connsiteX87" fmla="*/ 337529 w 362871"/>
                  <a:gd name="connsiteY87" fmla="*/ 94835 h 307829"/>
                  <a:gd name="connsiteX88" fmla="*/ 344845 w 362871"/>
                  <a:gd name="connsiteY88" fmla="*/ 102934 h 307829"/>
                  <a:gd name="connsiteX89" fmla="*/ 355556 w 362871"/>
                  <a:gd name="connsiteY89" fmla="*/ 108682 h 307829"/>
                  <a:gd name="connsiteX90" fmla="*/ 360259 w 362871"/>
                  <a:gd name="connsiteY90" fmla="*/ 111817 h 307829"/>
                  <a:gd name="connsiteX91" fmla="*/ 362871 w 362871"/>
                  <a:gd name="connsiteY91" fmla="*/ 116781 h 30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362871" h="307829">
                    <a:moveTo>
                      <a:pt x="362871" y="116781"/>
                    </a:moveTo>
                    <a:cubicBezTo>
                      <a:pt x="362871" y="116781"/>
                      <a:pt x="359736" y="126186"/>
                      <a:pt x="355817" y="126447"/>
                    </a:cubicBezTo>
                    <a:cubicBezTo>
                      <a:pt x="351898" y="126708"/>
                      <a:pt x="348502" y="126969"/>
                      <a:pt x="347457" y="129060"/>
                    </a:cubicBezTo>
                    <a:cubicBezTo>
                      <a:pt x="346673" y="131150"/>
                      <a:pt x="340142" y="137681"/>
                      <a:pt x="337007" y="137681"/>
                    </a:cubicBezTo>
                    <a:cubicBezTo>
                      <a:pt x="333872" y="137681"/>
                      <a:pt x="327341" y="135591"/>
                      <a:pt x="327341" y="140294"/>
                    </a:cubicBezTo>
                    <a:cubicBezTo>
                      <a:pt x="327341" y="144996"/>
                      <a:pt x="326818" y="157275"/>
                      <a:pt x="323422" y="161978"/>
                    </a:cubicBezTo>
                    <a:cubicBezTo>
                      <a:pt x="320287" y="166680"/>
                      <a:pt x="316107" y="175040"/>
                      <a:pt x="316629" y="182878"/>
                    </a:cubicBezTo>
                    <a:cubicBezTo>
                      <a:pt x="316891" y="189670"/>
                      <a:pt x="316629" y="197508"/>
                      <a:pt x="318980" y="199337"/>
                    </a:cubicBezTo>
                    <a:cubicBezTo>
                      <a:pt x="318980" y="199337"/>
                      <a:pt x="318980" y="199337"/>
                      <a:pt x="318980" y="199337"/>
                    </a:cubicBezTo>
                    <a:cubicBezTo>
                      <a:pt x="318719" y="200382"/>
                      <a:pt x="312710" y="224417"/>
                      <a:pt x="311404" y="229381"/>
                    </a:cubicBezTo>
                    <a:cubicBezTo>
                      <a:pt x="310098" y="234345"/>
                      <a:pt x="305657" y="232777"/>
                      <a:pt x="301738" y="234084"/>
                    </a:cubicBezTo>
                    <a:cubicBezTo>
                      <a:pt x="298080" y="235390"/>
                      <a:pt x="293900" y="243750"/>
                      <a:pt x="290242" y="249236"/>
                    </a:cubicBezTo>
                    <a:cubicBezTo>
                      <a:pt x="286585" y="254723"/>
                      <a:pt x="287108" y="259948"/>
                      <a:pt x="285279" y="271182"/>
                    </a:cubicBezTo>
                    <a:cubicBezTo>
                      <a:pt x="283450" y="282677"/>
                      <a:pt x="275612" y="273011"/>
                      <a:pt x="272216" y="276929"/>
                    </a:cubicBezTo>
                    <a:cubicBezTo>
                      <a:pt x="268820" y="280848"/>
                      <a:pt x="270387" y="284506"/>
                      <a:pt x="270387" y="289731"/>
                    </a:cubicBezTo>
                    <a:cubicBezTo>
                      <a:pt x="270387" y="294956"/>
                      <a:pt x="265684" y="305145"/>
                      <a:pt x="265684" y="305145"/>
                    </a:cubicBezTo>
                    <a:cubicBezTo>
                      <a:pt x="264378" y="304100"/>
                      <a:pt x="262550" y="303316"/>
                      <a:pt x="261243" y="302271"/>
                    </a:cubicBezTo>
                    <a:cubicBezTo>
                      <a:pt x="258892" y="300181"/>
                      <a:pt x="261243" y="296262"/>
                      <a:pt x="262288" y="291560"/>
                    </a:cubicBezTo>
                    <a:cubicBezTo>
                      <a:pt x="263595" y="287118"/>
                      <a:pt x="252883" y="278497"/>
                      <a:pt x="248964" y="276929"/>
                    </a:cubicBezTo>
                    <a:cubicBezTo>
                      <a:pt x="244784" y="275362"/>
                      <a:pt x="246874" y="265696"/>
                      <a:pt x="247397" y="264128"/>
                    </a:cubicBezTo>
                    <a:cubicBezTo>
                      <a:pt x="247919" y="262560"/>
                      <a:pt x="244262" y="259948"/>
                      <a:pt x="244523" y="256813"/>
                    </a:cubicBezTo>
                    <a:cubicBezTo>
                      <a:pt x="244523" y="253678"/>
                      <a:pt x="247397" y="250804"/>
                      <a:pt x="247919" y="245579"/>
                    </a:cubicBezTo>
                    <a:cubicBezTo>
                      <a:pt x="248442" y="240354"/>
                      <a:pt x="239820" y="243227"/>
                      <a:pt x="237991" y="243227"/>
                    </a:cubicBezTo>
                    <a:cubicBezTo>
                      <a:pt x="236163" y="243227"/>
                      <a:pt x="235902" y="246363"/>
                      <a:pt x="236685" y="248453"/>
                    </a:cubicBezTo>
                    <a:cubicBezTo>
                      <a:pt x="237208" y="250543"/>
                      <a:pt x="230154" y="249498"/>
                      <a:pt x="226496" y="250020"/>
                    </a:cubicBezTo>
                    <a:cubicBezTo>
                      <a:pt x="222839" y="250543"/>
                      <a:pt x="226235" y="252894"/>
                      <a:pt x="228064" y="254462"/>
                    </a:cubicBezTo>
                    <a:cubicBezTo>
                      <a:pt x="229893" y="255768"/>
                      <a:pt x="228586" y="256552"/>
                      <a:pt x="228064" y="259948"/>
                    </a:cubicBezTo>
                    <a:cubicBezTo>
                      <a:pt x="227802" y="263344"/>
                      <a:pt x="229109" y="266218"/>
                      <a:pt x="230154" y="268308"/>
                    </a:cubicBezTo>
                    <a:cubicBezTo>
                      <a:pt x="231199" y="270398"/>
                      <a:pt x="226235" y="274056"/>
                      <a:pt x="222577" y="274839"/>
                    </a:cubicBezTo>
                    <a:cubicBezTo>
                      <a:pt x="218659" y="275884"/>
                      <a:pt x="210821" y="291037"/>
                      <a:pt x="208208" y="293650"/>
                    </a:cubicBezTo>
                    <a:cubicBezTo>
                      <a:pt x="205596" y="296262"/>
                      <a:pt x="198803" y="298091"/>
                      <a:pt x="194101" y="298352"/>
                    </a:cubicBezTo>
                    <a:cubicBezTo>
                      <a:pt x="189659" y="298614"/>
                      <a:pt x="185218" y="291298"/>
                      <a:pt x="181822" y="288425"/>
                    </a:cubicBezTo>
                    <a:cubicBezTo>
                      <a:pt x="178687" y="285551"/>
                      <a:pt x="173462" y="285812"/>
                      <a:pt x="169804" y="287380"/>
                    </a:cubicBezTo>
                    <a:cubicBezTo>
                      <a:pt x="166146" y="288947"/>
                      <a:pt x="166930" y="292082"/>
                      <a:pt x="167453" y="295478"/>
                    </a:cubicBezTo>
                    <a:cubicBezTo>
                      <a:pt x="167975" y="298614"/>
                      <a:pt x="160138" y="297568"/>
                      <a:pt x="155957" y="299136"/>
                    </a:cubicBezTo>
                    <a:cubicBezTo>
                      <a:pt x="151777" y="300442"/>
                      <a:pt x="152823" y="302010"/>
                      <a:pt x="150210" y="305667"/>
                    </a:cubicBezTo>
                    <a:cubicBezTo>
                      <a:pt x="147597" y="309325"/>
                      <a:pt x="141588" y="307235"/>
                      <a:pt x="137931" y="307235"/>
                    </a:cubicBezTo>
                    <a:cubicBezTo>
                      <a:pt x="134273" y="307496"/>
                      <a:pt x="133490" y="303316"/>
                      <a:pt x="131922" y="300965"/>
                    </a:cubicBezTo>
                    <a:cubicBezTo>
                      <a:pt x="130355" y="298614"/>
                      <a:pt x="119643" y="300442"/>
                      <a:pt x="114679" y="300181"/>
                    </a:cubicBezTo>
                    <a:cubicBezTo>
                      <a:pt x="109977" y="299920"/>
                      <a:pt x="106581" y="303839"/>
                      <a:pt x="100572" y="303839"/>
                    </a:cubicBezTo>
                    <a:cubicBezTo>
                      <a:pt x="94563" y="303839"/>
                      <a:pt x="92473" y="291560"/>
                      <a:pt x="90383" y="286334"/>
                    </a:cubicBezTo>
                    <a:cubicBezTo>
                      <a:pt x="88031" y="281109"/>
                      <a:pt x="76797" y="284245"/>
                      <a:pt x="72356" y="285290"/>
                    </a:cubicBezTo>
                    <a:cubicBezTo>
                      <a:pt x="67915" y="286596"/>
                      <a:pt x="71834" y="289992"/>
                      <a:pt x="70266" y="293650"/>
                    </a:cubicBezTo>
                    <a:cubicBezTo>
                      <a:pt x="68699" y="297307"/>
                      <a:pt x="60338" y="296262"/>
                      <a:pt x="57465" y="296262"/>
                    </a:cubicBezTo>
                    <a:cubicBezTo>
                      <a:pt x="54591" y="296262"/>
                      <a:pt x="53023" y="297046"/>
                      <a:pt x="49888" y="298614"/>
                    </a:cubicBezTo>
                    <a:cubicBezTo>
                      <a:pt x="46753" y="300181"/>
                      <a:pt x="40483" y="300703"/>
                      <a:pt x="40483" y="300703"/>
                    </a:cubicBezTo>
                    <a:cubicBezTo>
                      <a:pt x="39961" y="297307"/>
                      <a:pt x="38916" y="293388"/>
                      <a:pt x="37087" y="290776"/>
                    </a:cubicBezTo>
                    <a:cubicBezTo>
                      <a:pt x="34997" y="287641"/>
                      <a:pt x="24546" y="277452"/>
                      <a:pt x="24546" y="273533"/>
                    </a:cubicBezTo>
                    <a:cubicBezTo>
                      <a:pt x="24546" y="273011"/>
                      <a:pt x="24546" y="272488"/>
                      <a:pt x="24546" y="271965"/>
                    </a:cubicBezTo>
                    <a:cubicBezTo>
                      <a:pt x="24546" y="268569"/>
                      <a:pt x="25592" y="265696"/>
                      <a:pt x="22979" y="263083"/>
                    </a:cubicBezTo>
                    <a:cubicBezTo>
                      <a:pt x="19844" y="259948"/>
                      <a:pt x="17231" y="258903"/>
                      <a:pt x="17492" y="253939"/>
                    </a:cubicBezTo>
                    <a:cubicBezTo>
                      <a:pt x="17754" y="248975"/>
                      <a:pt x="17754" y="246885"/>
                      <a:pt x="15925" y="246102"/>
                    </a:cubicBezTo>
                    <a:cubicBezTo>
                      <a:pt x="14096" y="245318"/>
                      <a:pt x="12790" y="244273"/>
                      <a:pt x="12790" y="241138"/>
                    </a:cubicBezTo>
                    <a:cubicBezTo>
                      <a:pt x="12790" y="238002"/>
                      <a:pt x="11745" y="234867"/>
                      <a:pt x="8871" y="234084"/>
                    </a:cubicBezTo>
                    <a:cubicBezTo>
                      <a:pt x="5997" y="233300"/>
                      <a:pt x="-3408" y="233561"/>
                      <a:pt x="1295" y="228859"/>
                    </a:cubicBezTo>
                    <a:cubicBezTo>
                      <a:pt x="5736" y="224156"/>
                      <a:pt x="10700" y="220760"/>
                      <a:pt x="9394" y="217625"/>
                    </a:cubicBezTo>
                    <a:cubicBezTo>
                      <a:pt x="8087" y="214490"/>
                      <a:pt x="6520" y="208742"/>
                      <a:pt x="8871" y="206652"/>
                    </a:cubicBezTo>
                    <a:cubicBezTo>
                      <a:pt x="11223" y="204823"/>
                      <a:pt x="18015" y="203778"/>
                      <a:pt x="15925" y="200643"/>
                    </a:cubicBezTo>
                    <a:cubicBezTo>
                      <a:pt x="14096" y="197247"/>
                      <a:pt x="10439" y="192544"/>
                      <a:pt x="14096" y="191499"/>
                    </a:cubicBezTo>
                    <a:cubicBezTo>
                      <a:pt x="17492" y="190193"/>
                      <a:pt x="20366" y="194895"/>
                      <a:pt x="21150" y="188626"/>
                    </a:cubicBezTo>
                    <a:cubicBezTo>
                      <a:pt x="21673" y="182355"/>
                      <a:pt x="21150" y="170076"/>
                      <a:pt x="26636" y="169293"/>
                    </a:cubicBezTo>
                    <a:cubicBezTo>
                      <a:pt x="32123" y="168509"/>
                      <a:pt x="48582" y="170338"/>
                      <a:pt x="48321" y="164851"/>
                    </a:cubicBezTo>
                    <a:cubicBezTo>
                      <a:pt x="47798" y="159626"/>
                      <a:pt x="48321" y="80989"/>
                      <a:pt x="48321" y="80989"/>
                    </a:cubicBezTo>
                    <a:lnTo>
                      <a:pt x="48321" y="71845"/>
                    </a:lnTo>
                    <a:lnTo>
                      <a:pt x="70788" y="71845"/>
                    </a:lnTo>
                    <a:lnTo>
                      <a:pt x="70788" y="23774"/>
                    </a:lnTo>
                    <a:cubicBezTo>
                      <a:pt x="93779" y="23774"/>
                      <a:pt x="192533" y="24035"/>
                      <a:pt x="199064" y="23513"/>
                    </a:cubicBezTo>
                    <a:cubicBezTo>
                      <a:pt x="206641" y="22990"/>
                      <a:pt x="206641" y="24819"/>
                      <a:pt x="210037" y="28216"/>
                    </a:cubicBezTo>
                    <a:cubicBezTo>
                      <a:pt x="213433" y="31612"/>
                      <a:pt x="235379" y="26387"/>
                      <a:pt x="242171" y="25080"/>
                    </a:cubicBezTo>
                    <a:cubicBezTo>
                      <a:pt x="248964" y="23774"/>
                      <a:pt x="252883" y="32657"/>
                      <a:pt x="258892" y="33441"/>
                    </a:cubicBezTo>
                    <a:cubicBezTo>
                      <a:pt x="264901" y="34224"/>
                      <a:pt x="265946" y="28738"/>
                      <a:pt x="266468" y="24297"/>
                    </a:cubicBezTo>
                    <a:cubicBezTo>
                      <a:pt x="266991" y="19855"/>
                      <a:pt x="276135" y="19333"/>
                      <a:pt x="280053" y="17765"/>
                    </a:cubicBezTo>
                    <a:cubicBezTo>
                      <a:pt x="283972" y="16459"/>
                      <a:pt x="281882" y="14369"/>
                      <a:pt x="284234" y="8883"/>
                    </a:cubicBezTo>
                    <a:cubicBezTo>
                      <a:pt x="286585" y="3396"/>
                      <a:pt x="299909" y="0"/>
                      <a:pt x="299909" y="0"/>
                    </a:cubicBezTo>
                    <a:cubicBezTo>
                      <a:pt x="300170" y="1306"/>
                      <a:pt x="300170" y="2613"/>
                      <a:pt x="300431" y="3919"/>
                    </a:cubicBezTo>
                    <a:cubicBezTo>
                      <a:pt x="300954" y="6009"/>
                      <a:pt x="301738" y="8360"/>
                      <a:pt x="303044" y="9928"/>
                    </a:cubicBezTo>
                    <a:cubicBezTo>
                      <a:pt x="306179" y="13585"/>
                      <a:pt x="310359" y="15414"/>
                      <a:pt x="314017" y="18288"/>
                    </a:cubicBezTo>
                    <a:cubicBezTo>
                      <a:pt x="316891" y="20639"/>
                      <a:pt x="320287" y="22207"/>
                      <a:pt x="323160" y="24819"/>
                    </a:cubicBezTo>
                    <a:cubicBezTo>
                      <a:pt x="324467" y="26125"/>
                      <a:pt x="325773" y="27432"/>
                      <a:pt x="326296" y="29260"/>
                    </a:cubicBezTo>
                    <a:cubicBezTo>
                      <a:pt x="326818" y="31089"/>
                      <a:pt x="326557" y="32918"/>
                      <a:pt x="326818" y="34747"/>
                    </a:cubicBezTo>
                    <a:cubicBezTo>
                      <a:pt x="327079" y="37098"/>
                      <a:pt x="328386" y="38927"/>
                      <a:pt x="330215" y="40494"/>
                    </a:cubicBezTo>
                    <a:cubicBezTo>
                      <a:pt x="331521" y="41539"/>
                      <a:pt x="333872" y="42585"/>
                      <a:pt x="334656" y="44413"/>
                    </a:cubicBezTo>
                    <a:cubicBezTo>
                      <a:pt x="335178" y="45719"/>
                      <a:pt x="334395" y="47548"/>
                      <a:pt x="334133" y="48855"/>
                    </a:cubicBezTo>
                    <a:cubicBezTo>
                      <a:pt x="333611" y="50683"/>
                      <a:pt x="333611" y="52773"/>
                      <a:pt x="333611" y="54602"/>
                    </a:cubicBezTo>
                    <a:cubicBezTo>
                      <a:pt x="333349" y="59566"/>
                      <a:pt x="332827" y="64269"/>
                      <a:pt x="333088" y="68971"/>
                    </a:cubicBezTo>
                    <a:cubicBezTo>
                      <a:pt x="333349" y="73151"/>
                      <a:pt x="332304" y="77331"/>
                      <a:pt x="333611" y="81511"/>
                    </a:cubicBezTo>
                    <a:cubicBezTo>
                      <a:pt x="334395" y="84124"/>
                      <a:pt x="335701" y="86214"/>
                      <a:pt x="336485" y="88826"/>
                    </a:cubicBezTo>
                    <a:cubicBezTo>
                      <a:pt x="337007" y="90917"/>
                      <a:pt x="337007" y="93006"/>
                      <a:pt x="337529" y="94835"/>
                    </a:cubicBezTo>
                    <a:cubicBezTo>
                      <a:pt x="338313" y="98231"/>
                      <a:pt x="342493" y="100583"/>
                      <a:pt x="344845" y="102934"/>
                    </a:cubicBezTo>
                    <a:cubicBezTo>
                      <a:pt x="347980" y="106069"/>
                      <a:pt x="351637" y="107114"/>
                      <a:pt x="355556" y="108682"/>
                    </a:cubicBezTo>
                    <a:cubicBezTo>
                      <a:pt x="357385" y="109466"/>
                      <a:pt x="359214" y="110249"/>
                      <a:pt x="360259" y="111817"/>
                    </a:cubicBezTo>
                    <a:cubicBezTo>
                      <a:pt x="361042" y="113907"/>
                      <a:pt x="361826" y="115474"/>
                      <a:pt x="362871" y="11678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BDD75654-7410-A8DC-BA2A-39C4E693BB8E}"/>
                  </a:ext>
                </a:extLst>
              </p:cNvPr>
              <p:cNvSpPr/>
              <p:nvPr/>
            </p:nvSpPr>
            <p:spPr>
              <a:xfrm>
                <a:off x="5647018" y="3684216"/>
                <a:ext cx="143473" cy="123867"/>
              </a:xfrm>
              <a:custGeom>
                <a:avLst/>
                <a:gdLst>
                  <a:gd name="connsiteX0" fmla="*/ 143473 w 143473"/>
                  <a:gd name="connsiteY0" fmla="*/ 117564 h 123867"/>
                  <a:gd name="connsiteX1" fmla="*/ 137987 w 143473"/>
                  <a:gd name="connsiteY1" fmla="*/ 121222 h 123867"/>
                  <a:gd name="connsiteX2" fmla="*/ 134852 w 143473"/>
                  <a:gd name="connsiteY2" fmla="*/ 123835 h 123867"/>
                  <a:gd name="connsiteX3" fmla="*/ 127798 w 143473"/>
                  <a:gd name="connsiteY3" fmla="*/ 121222 h 123867"/>
                  <a:gd name="connsiteX4" fmla="*/ 100628 w 143473"/>
                  <a:gd name="connsiteY4" fmla="*/ 90394 h 123867"/>
                  <a:gd name="connsiteX5" fmla="*/ 89394 w 143473"/>
                  <a:gd name="connsiteY5" fmla="*/ 83863 h 123867"/>
                  <a:gd name="connsiteX6" fmla="*/ 81295 w 143473"/>
                  <a:gd name="connsiteY6" fmla="*/ 77593 h 123867"/>
                  <a:gd name="connsiteX7" fmla="*/ 69277 w 143473"/>
                  <a:gd name="connsiteY7" fmla="*/ 75502 h 123867"/>
                  <a:gd name="connsiteX8" fmla="*/ 63268 w 143473"/>
                  <a:gd name="connsiteY8" fmla="*/ 78376 h 123867"/>
                  <a:gd name="connsiteX9" fmla="*/ 57259 w 143473"/>
                  <a:gd name="connsiteY9" fmla="*/ 75502 h 123867"/>
                  <a:gd name="connsiteX10" fmla="*/ 47332 w 143473"/>
                  <a:gd name="connsiteY10" fmla="*/ 78899 h 123867"/>
                  <a:gd name="connsiteX11" fmla="*/ 35052 w 143473"/>
                  <a:gd name="connsiteY11" fmla="*/ 71061 h 123867"/>
                  <a:gd name="connsiteX12" fmla="*/ 25125 w 143473"/>
                  <a:gd name="connsiteY12" fmla="*/ 79421 h 123867"/>
                  <a:gd name="connsiteX13" fmla="*/ 19377 w 143473"/>
                  <a:gd name="connsiteY13" fmla="*/ 80205 h 123867"/>
                  <a:gd name="connsiteX14" fmla="*/ 14414 w 143473"/>
                  <a:gd name="connsiteY14" fmla="*/ 82295 h 123867"/>
                  <a:gd name="connsiteX15" fmla="*/ 3702 w 143473"/>
                  <a:gd name="connsiteY15" fmla="*/ 83079 h 123867"/>
                  <a:gd name="connsiteX16" fmla="*/ 2396 w 143473"/>
                  <a:gd name="connsiteY16" fmla="*/ 82557 h 123867"/>
                  <a:gd name="connsiteX17" fmla="*/ 2396 w 143473"/>
                  <a:gd name="connsiteY17" fmla="*/ 82557 h 123867"/>
                  <a:gd name="connsiteX18" fmla="*/ 45 w 143473"/>
                  <a:gd name="connsiteY18" fmla="*/ 66097 h 123867"/>
                  <a:gd name="connsiteX19" fmla="*/ 6837 w 143473"/>
                  <a:gd name="connsiteY19" fmla="*/ 45197 h 123867"/>
                  <a:gd name="connsiteX20" fmla="*/ 10756 w 143473"/>
                  <a:gd name="connsiteY20" fmla="*/ 23513 h 123867"/>
                  <a:gd name="connsiteX21" fmla="*/ 20422 w 143473"/>
                  <a:gd name="connsiteY21" fmla="*/ 20900 h 123867"/>
                  <a:gd name="connsiteX22" fmla="*/ 30872 w 143473"/>
                  <a:gd name="connsiteY22" fmla="*/ 12279 h 123867"/>
                  <a:gd name="connsiteX23" fmla="*/ 39233 w 143473"/>
                  <a:gd name="connsiteY23" fmla="*/ 9667 h 123867"/>
                  <a:gd name="connsiteX24" fmla="*/ 46287 w 143473"/>
                  <a:gd name="connsiteY24" fmla="*/ 0 h 123867"/>
                  <a:gd name="connsiteX25" fmla="*/ 46548 w 143473"/>
                  <a:gd name="connsiteY25" fmla="*/ 523 h 123867"/>
                  <a:gd name="connsiteX26" fmla="*/ 50467 w 143473"/>
                  <a:gd name="connsiteY26" fmla="*/ 4180 h 123867"/>
                  <a:gd name="connsiteX27" fmla="*/ 53340 w 143473"/>
                  <a:gd name="connsiteY27" fmla="*/ 10973 h 123867"/>
                  <a:gd name="connsiteX28" fmla="*/ 58304 w 143473"/>
                  <a:gd name="connsiteY28" fmla="*/ 24036 h 123867"/>
                  <a:gd name="connsiteX29" fmla="*/ 64836 w 143473"/>
                  <a:gd name="connsiteY29" fmla="*/ 50161 h 123867"/>
                  <a:gd name="connsiteX30" fmla="*/ 71367 w 143473"/>
                  <a:gd name="connsiteY30" fmla="*/ 59566 h 123867"/>
                  <a:gd name="connsiteX31" fmla="*/ 77376 w 143473"/>
                  <a:gd name="connsiteY31" fmla="*/ 62179 h 123867"/>
                  <a:gd name="connsiteX32" fmla="*/ 84691 w 143473"/>
                  <a:gd name="connsiteY32" fmla="*/ 66881 h 123867"/>
                  <a:gd name="connsiteX33" fmla="*/ 98538 w 143473"/>
                  <a:gd name="connsiteY33" fmla="*/ 72368 h 123867"/>
                  <a:gd name="connsiteX34" fmla="*/ 101934 w 143473"/>
                  <a:gd name="connsiteY34" fmla="*/ 73935 h 123867"/>
                  <a:gd name="connsiteX35" fmla="*/ 104285 w 143473"/>
                  <a:gd name="connsiteY35" fmla="*/ 77854 h 123867"/>
                  <a:gd name="connsiteX36" fmla="*/ 109772 w 143473"/>
                  <a:gd name="connsiteY36" fmla="*/ 85430 h 123867"/>
                  <a:gd name="connsiteX37" fmla="*/ 117870 w 143473"/>
                  <a:gd name="connsiteY37" fmla="*/ 90655 h 123867"/>
                  <a:gd name="connsiteX38" fmla="*/ 125185 w 143473"/>
                  <a:gd name="connsiteY38" fmla="*/ 96142 h 123867"/>
                  <a:gd name="connsiteX39" fmla="*/ 130410 w 143473"/>
                  <a:gd name="connsiteY39" fmla="*/ 104763 h 123867"/>
                  <a:gd name="connsiteX40" fmla="*/ 142428 w 143473"/>
                  <a:gd name="connsiteY40" fmla="*/ 115997 h 123867"/>
                  <a:gd name="connsiteX41" fmla="*/ 143473 w 143473"/>
                  <a:gd name="connsiteY41" fmla="*/ 117564 h 12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3473" h="123867">
                    <a:moveTo>
                      <a:pt x="143473" y="117564"/>
                    </a:moveTo>
                    <a:cubicBezTo>
                      <a:pt x="143473" y="117564"/>
                      <a:pt x="139032" y="119654"/>
                      <a:pt x="137987" y="121222"/>
                    </a:cubicBezTo>
                    <a:cubicBezTo>
                      <a:pt x="136942" y="122789"/>
                      <a:pt x="137203" y="124096"/>
                      <a:pt x="134852" y="123835"/>
                    </a:cubicBezTo>
                    <a:cubicBezTo>
                      <a:pt x="133023" y="123573"/>
                      <a:pt x="129888" y="120438"/>
                      <a:pt x="127798" y="121222"/>
                    </a:cubicBezTo>
                    <a:cubicBezTo>
                      <a:pt x="127798" y="121222"/>
                      <a:pt x="103763" y="94051"/>
                      <a:pt x="100628" y="90394"/>
                    </a:cubicBezTo>
                    <a:cubicBezTo>
                      <a:pt x="97754" y="86998"/>
                      <a:pt x="93312" y="84908"/>
                      <a:pt x="89394" y="83863"/>
                    </a:cubicBezTo>
                    <a:cubicBezTo>
                      <a:pt x="85736" y="82818"/>
                      <a:pt x="82601" y="80466"/>
                      <a:pt x="81295" y="77593"/>
                    </a:cubicBezTo>
                    <a:cubicBezTo>
                      <a:pt x="79727" y="74719"/>
                      <a:pt x="70583" y="76286"/>
                      <a:pt x="69277" y="75502"/>
                    </a:cubicBezTo>
                    <a:cubicBezTo>
                      <a:pt x="67971" y="74719"/>
                      <a:pt x="66142" y="76548"/>
                      <a:pt x="63268" y="78376"/>
                    </a:cubicBezTo>
                    <a:cubicBezTo>
                      <a:pt x="60394" y="80205"/>
                      <a:pt x="58304" y="78115"/>
                      <a:pt x="57259" y="75502"/>
                    </a:cubicBezTo>
                    <a:cubicBezTo>
                      <a:pt x="56214" y="72890"/>
                      <a:pt x="51250" y="77070"/>
                      <a:pt x="47332" y="78899"/>
                    </a:cubicBezTo>
                    <a:cubicBezTo>
                      <a:pt x="43413" y="80728"/>
                      <a:pt x="39233" y="76025"/>
                      <a:pt x="35052" y="71061"/>
                    </a:cubicBezTo>
                    <a:cubicBezTo>
                      <a:pt x="30872" y="66097"/>
                      <a:pt x="26692" y="75764"/>
                      <a:pt x="25125" y="79421"/>
                    </a:cubicBezTo>
                    <a:cubicBezTo>
                      <a:pt x="23558" y="83079"/>
                      <a:pt x="20945" y="81511"/>
                      <a:pt x="19377" y="80205"/>
                    </a:cubicBezTo>
                    <a:cubicBezTo>
                      <a:pt x="17810" y="78638"/>
                      <a:pt x="16503" y="80205"/>
                      <a:pt x="14414" y="82295"/>
                    </a:cubicBezTo>
                    <a:cubicBezTo>
                      <a:pt x="12323" y="84385"/>
                      <a:pt x="7621" y="83079"/>
                      <a:pt x="3702" y="83079"/>
                    </a:cubicBezTo>
                    <a:cubicBezTo>
                      <a:pt x="3180" y="83079"/>
                      <a:pt x="2657" y="82818"/>
                      <a:pt x="2396" y="82557"/>
                    </a:cubicBezTo>
                    <a:cubicBezTo>
                      <a:pt x="2396" y="82557"/>
                      <a:pt x="2396" y="82557"/>
                      <a:pt x="2396" y="82557"/>
                    </a:cubicBezTo>
                    <a:cubicBezTo>
                      <a:pt x="45" y="80466"/>
                      <a:pt x="306" y="72629"/>
                      <a:pt x="45" y="66097"/>
                    </a:cubicBezTo>
                    <a:cubicBezTo>
                      <a:pt x="-478" y="58260"/>
                      <a:pt x="3702" y="49900"/>
                      <a:pt x="6837" y="45197"/>
                    </a:cubicBezTo>
                    <a:cubicBezTo>
                      <a:pt x="9972" y="40494"/>
                      <a:pt x="10756" y="28216"/>
                      <a:pt x="10756" y="23513"/>
                    </a:cubicBezTo>
                    <a:cubicBezTo>
                      <a:pt x="10756" y="18810"/>
                      <a:pt x="17287" y="20900"/>
                      <a:pt x="20422" y="20900"/>
                    </a:cubicBezTo>
                    <a:cubicBezTo>
                      <a:pt x="23558" y="20900"/>
                      <a:pt x="29827" y="14369"/>
                      <a:pt x="30872" y="12279"/>
                    </a:cubicBezTo>
                    <a:cubicBezTo>
                      <a:pt x="31918" y="10189"/>
                      <a:pt x="35314" y="9928"/>
                      <a:pt x="39233" y="9667"/>
                    </a:cubicBezTo>
                    <a:cubicBezTo>
                      <a:pt x="43152" y="9405"/>
                      <a:pt x="46287" y="0"/>
                      <a:pt x="46287" y="0"/>
                    </a:cubicBezTo>
                    <a:cubicBezTo>
                      <a:pt x="46287" y="262"/>
                      <a:pt x="46548" y="262"/>
                      <a:pt x="46548" y="523"/>
                    </a:cubicBezTo>
                    <a:cubicBezTo>
                      <a:pt x="47854" y="1829"/>
                      <a:pt x="49422" y="2613"/>
                      <a:pt x="50467" y="4180"/>
                    </a:cubicBezTo>
                    <a:cubicBezTo>
                      <a:pt x="52034" y="6009"/>
                      <a:pt x="52557" y="8622"/>
                      <a:pt x="53340" y="10973"/>
                    </a:cubicBezTo>
                    <a:cubicBezTo>
                      <a:pt x="54647" y="15414"/>
                      <a:pt x="56737" y="19594"/>
                      <a:pt x="58304" y="24036"/>
                    </a:cubicBezTo>
                    <a:cubicBezTo>
                      <a:pt x="61178" y="32657"/>
                      <a:pt x="61962" y="41539"/>
                      <a:pt x="64836" y="50161"/>
                    </a:cubicBezTo>
                    <a:cubicBezTo>
                      <a:pt x="65881" y="53819"/>
                      <a:pt x="67971" y="57476"/>
                      <a:pt x="71367" y="59566"/>
                    </a:cubicBezTo>
                    <a:cubicBezTo>
                      <a:pt x="73196" y="60611"/>
                      <a:pt x="75286" y="61395"/>
                      <a:pt x="77376" y="62179"/>
                    </a:cubicBezTo>
                    <a:cubicBezTo>
                      <a:pt x="79988" y="63485"/>
                      <a:pt x="82340" y="65314"/>
                      <a:pt x="84691" y="66881"/>
                    </a:cubicBezTo>
                    <a:cubicBezTo>
                      <a:pt x="88871" y="69755"/>
                      <a:pt x="94096" y="70016"/>
                      <a:pt x="98538" y="72368"/>
                    </a:cubicBezTo>
                    <a:cubicBezTo>
                      <a:pt x="99583" y="72890"/>
                      <a:pt x="101150" y="73151"/>
                      <a:pt x="101934" y="73935"/>
                    </a:cubicBezTo>
                    <a:cubicBezTo>
                      <a:pt x="102979" y="74980"/>
                      <a:pt x="103501" y="76548"/>
                      <a:pt x="104285" y="77854"/>
                    </a:cubicBezTo>
                    <a:cubicBezTo>
                      <a:pt x="105853" y="80466"/>
                      <a:pt x="107681" y="83340"/>
                      <a:pt x="109772" y="85430"/>
                    </a:cubicBezTo>
                    <a:cubicBezTo>
                      <a:pt x="111861" y="87782"/>
                      <a:pt x="114997" y="89088"/>
                      <a:pt x="117870" y="90655"/>
                    </a:cubicBezTo>
                    <a:cubicBezTo>
                      <a:pt x="120483" y="92223"/>
                      <a:pt x="123357" y="93529"/>
                      <a:pt x="125185" y="96142"/>
                    </a:cubicBezTo>
                    <a:cubicBezTo>
                      <a:pt x="127276" y="98754"/>
                      <a:pt x="128582" y="102151"/>
                      <a:pt x="130410" y="104763"/>
                    </a:cubicBezTo>
                    <a:cubicBezTo>
                      <a:pt x="133546" y="109727"/>
                      <a:pt x="138248" y="112339"/>
                      <a:pt x="142428" y="115997"/>
                    </a:cubicBezTo>
                    <a:cubicBezTo>
                      <a:pt x="142428" y="116781"/>
                      <a:pt x="142951" y="117042"/>
                      <a:pt x="143473" y="11756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5DBD084-3F3D-2538-19A3-C19887162F62}"/>
                  </a:ext>
                </a:extLst>
              </p:cNvPr>
              <p:cNvSpPr/>
              <p:nvPr/>
            </p:nvSpPr>
            <p:spPr>
              <a:xfrm>
                <a:off x="5760899" y="3802041"/>
                <a:ext cx="35436" cy="38111"/>
              </a:xfrm>
              <a:custGeom>
                <a:avLst/>
                <a:gdLst>
                  <a:gd name="connsiteX0" fmla="*/ 34034 w 35436"/>
                  <a:gd name="connsiteY0" fmla="*/ 14369 h 38111"/>
                  <a:gd name="connsiteX1" fmla="*/ 26980 w 35436"/>
                  <a:gd name="connsiteY1" fmla="*/ 17504 h 38111"/>
                  <a:gd name="connsiteX2" fmla="*/ 20448 w 35436"/>
                  <a:gd name="connsiteY2" fmla="*/ 23774 h 38111"/>
                  <a:gd name="connsiteX3" fmla="*/ 26196 w 35436"/>
                  <a:gd name="connsiteY3" fmla="*/ 28215 h 38111"/>
                  <a:gd name="connsiteX4" fmla="*/ 31944 w 35436"/>
                  <a:gd name="connsiteY4" fmla="*/ 28738 h 38111"/>
                  <a:gd name="connsiteX5" fmla="*/ 26719 w 35436"/>
                  <a:gd name="connsiteY5" fmla="*/ 35530 h 38111"/>
                  <a:gd name="connsiteX6" fmla="*/ 26719 w 35436"/>
                  <a:gd name="connsiteY6" fmla="*/ 35530 h 38111"/>
                  <a:gd name="connsiteX7" fmla="*/ 2944 w 35436"/>
                  <a:gd name="connsiteY7" fmla="*/ 37882 h 38111"/>
                  <a:gd name="connsiteX8" fmla="*/ 593 w 35436"/>
                  <a:gd name="connsiteY8" fmla="*/ 28215 h 38111"/>
                  <a:gd name="connsiteX9" fmla="*/ 6341 w 35436"/>
                  <a:gd name="connsiteY9" fmla="*/ 15936 h 38111"/>
                  <a:gd name="connsiteX10" fmla="*/ 12088 w 35436"/>
                  <a:gd name="connsiteY10" fmla="*/ 6270 h 38111"/>
                  <a:gd name="connsiteX11" fmla="*/ 13656 w 35436"/>
                  <a:gd name="connsiteY11" fmla="*/ 3657 h 38111"/>
                  <a:gd name="connsiteX12" fmla="*/ 20710 w 35436"/>
                  <a:gd name="connsiteY12" fmla="*/ 6270 h 38111"/>
                  <a:gd name="connsiteX13" fmla="*/ 23845 w 35436"/>
                  <a:gd name="connsiteY13" fmla="*/ 3657 h 38111"/>
                  <a:gd name="connsiteX14" fmla="*/ 29331 w 35436"/>
                  <a:gd name="connsiteY14" fmla="*/ 0 h 38111"/>
                  <a:gd name="connsiteX15" fmla="*/ 34034 w 35436"/>
                  <a:gd name="connsiteY15" fmla="*/ 14369 h 38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436" h="38111">
                    <a:moveTo>
                      <a:pt x="34034" y="14369"/>
                    </a:moveTo>
                    <a:cubicBezTo>
                      <a:pt x="32466" y="16459"/>
                      <a:pt x="29331" y="16720"/>
                      <a:pt x="26980" y="17504"/>
                    </a:cubicBezTo>
                    <a:cubicBezTo>
                      <a:pt x="24367" y="18549"/>
                      <a:pt x="21232" y="20900"/>
                      <a:pt x="20448" y="23774"/>
                    </a:cubicBezTo>
                    <a:cubicBezTo>
                      <a:pt x="19665" y="26909"/>
                      <a:pt x="23845" y="27954"/>
                      <a:pt x="26196" y="28215"/>
                    </a:cubicBezTo>
                    <a:cubicBezTo>
                      <a:pt x="28025" y="28476"/>
                      <a:pt x="30115" y="28476"/>
                      <a:pt x="31944" y="28738"/>
                    </a:cubicBezTo>
                    <a:cubicBezTo>
                      <a:pt x="31944" y="28738"/>
                      <a:pt x="29592" y="31873"/>
                      <a:pt x="26719" y="35530"/>
                    </a:cubicBezTo>
                    <a:cubicBezTo>
                      <a:pt x="26719" y="35530"/>
                      <a:pt x="26719" y="35530"/>
                      <a:pt x="26719" y="35530"/>
                    </a:cubicBezTo>
                    <a:cubicBezTo>
                      <a:pt x="25935" y="35530"/>
                      <a:pt x="7647" y="36314"/>
                      <a:pt x="2944" y="37882"/>
                    </a:cubicBezTo>
                    <a:cubicBezTo>
                      <a:pt x="-2019" y="39449"/>
                      <a:pt x="854" y="32657"/>
                      <a:pt x="593" y="28215"/>
                    </a:cubicBezTo>
                    <a:cubicBezTo>
                      <a:pt x="332" y="23774"/>
                      <a:pt x="3990" y="18288"/>
                      <a:pt x="6341" y="15936"/>
                    </a:cubicBezTo>
                    <a:cubicBezTo>
                      <a:pt x="8692" y="13846"/>
                      <a:pt x="10521" y="12279"/>
                      <a:pt x="12088" y="6270"/>
                    </a:cubicBezTo>
                    <a:cubicBezTo>
                      <a:pt x="12611" y="4702"/>
                      <a:pt x="13133" y="3919"/>
                      <a:pt x="13656" y="3657"/>
                    </a:cubicBezTo>
                    <a:cubicBezTo>
                      <a:pt x="15746" y="2874"/>
                      <a:pt x="18620" y="6009"/>
                      <a:pt x="20710" y="6270"/>
                    </a:cubicBezTo>
                    <a:cubicBezTo>
                      <a:pt x="23322" y="6793"/>
                      <a:pt x="22800" y="5486"/>
                      <a:pt x="23845" y="3657"/>
                    </a:cubicBezTo>
                    <a:cubicBezTo>
                      <a:pt x="24890" y="2090"/>
                      <a:pt x="29331" y="0"/>
                      <a:pt x="29331" y="0"/>
                    </a:cubicBezTo>
                    <a:cubicBezTo>
                      <a:pt x="33511" y="3396"/>
                      <a:pt x="37691" y="9405"/>
                      <a:pt x="34034" y="1436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7643DEEC-42F3-F0B9-23F8-AB9C75A6809E}"/>
                  </a:ext>
                </a:extLst>
              </p:cNvPr>
              <p:cNvSpPr/>
              <p:nvPr/>
            </p:nvSpPr>
            <p:spPr>
              <a:xfrm>
                <a:off x="5746340" y="3819146"/>
                <a:ext cx="218225" cy="292743"/>
              </a:xfrm>
              <a:custGeom>
                <a:avLst/>
                <a:gdLst>
                  <a:gd name="connsiteX0" fmla="*/ 216580 w 218225"/>
                  <a:gd name="connsiteY0" fmla="*/ 33057 h 292743"/>
                  <a:gd name="connsiteX1" fmla="*/ 211877 w 218225"/>
                  <a:gd name="connsiteY1" fmla="*/ 40110 h 292743"/>
                  <a:gd name="connsiteX2" fmla="*/ 211616 w 218225"/>
                  <a:gd name="connsiteY2" fmla="*/ 51867 h 292743"/>
                  <a:gd name="connsiteX3" fmla="*/ 206914 w 218225"/>
                  <a:gd name="connsiteY3" fmla="*/ 60227 h 292743"/>
                  <a:gd name="connsiteX4" fmla="*/ 203256 w 218225"/>
                  <a:gd name="connsiteY4" fmla="*/ 67803 h 292743"/>
                  <a:gd name="connsiteX5" fmla="*/ 199598 w 218225"/>
                  <a:gd name="connsiteY5" fmla="*/ 75118 h 292743"/>
                  <a:gd name="connsiteX6" fmla="*/ 197508 w 218225"/>
                  <a:gd name="connsiteY6" fmla="*/ 78254 h 292743"/>
                  <a:gd name="connsiteX7" fmla="*/ 192022 w 218225"/>
                  <a:gd name="connsiteY7" fmla="*/ 84001 h 292743"/>
                  <a:gd name="connsiteX8" fmla="*/ 188887 w 218225"/>
                  <a:gd name="connsiteY8" fmla="*/ 89749 h 292743"/>
                  <a:gd name="connsiteX9" fmla="*/ 186013 w 218225"/>
                  <a:gd name="connsiteY9" fmla="*/ 96280 h 292743"/>
                  <a:gd name="connsiteX10" fmla="*/ 182878 w 218225"/>
                  <a:gd name="connsiteY10" fmla="*/ 103595 h 292743"/>
                  <a:gd name="connsiteX11" fmla="*/ 180788 w 218225"/>
                  <a:gd name="connsiteY11" fmla="*/ 111955 h 292743"/>
                  <a:gd name="connsiteX12" fmla="*/ 176347 w 218225"/>
                  <a:gd name="connsiteY12" fmla="*/ 120838 h 292743"/>
                  <a:gd name="connsiteX13" fmla="*/ 169293 w 218225"/>
                  <a:gd name="connsiteY13" fmla="*/ 129198 h 292743"/>
                  <a:gd name="connsiteX14" fmla="*/ 161194 w 218225"/>
                  <a:gd name="connsiteY14" fmla="*/ 139648 h 292743"/>
                  <a:gd name="connsiteX15" fmla="*/ 157275 w 218225"/>
                  <a:gd name="connsiteY15" fmla="*/ 146963 h 292743"/>
                  <a:gd name="connsiteX16" fmla="*/ 155447 w 218225"/>
                  <a:gd name="connsiteY16" fmla="*/ 151143 h 292743"/>
                  <a:gd name="connsiteX17" fmla="*/ 153356 w 218225"/>
                  <a:gd name="connsiteY17" fmla="*/ 153233 h 292743"/>
                  <a:gd name="connsiteX18" fmla="*/ 147609 w 218225"/>
                  <a:gd name="connsiteY18" fmla="*/ 161332 h 292743"/>
                  <a:gd name="connsiteX19" fmla="*/ 144996 w 218225"/>
                  <a:gd name="connsiteY19" fmla="*/ 165512 h 292743"/>
                  <a:gd name="connsiteX20" fmla="*/ 140294 w 218225"/>
                  <a:gd name="connsiteY20" fmla="*/ 172305 h 292743"/>
                  <a:gd name="connsiteX21" fmla="*/ 132456 w 218225"/>
                  <a:gd name="connsiteY21" fmla="*/ 179098 h 292743"/>
                  <a:gd name="connsiteX22" fmla="*/ 125141 w 218225"/>
                  <a:gd name="connsiteY22" fmla="*/ 185629 h 292743"/>
                  <a:gd name="connsiteX23" fmla="*/ 110249 w 218225"/>
                  <a:gd name="connsiteY23" fmla="*/ 199475 h 292743"/>
                  <a:gd name="connsiteX24" fmla="*/ 106069 w 218225"/>
                  <a:gd name="connsiteY24" fmla="*/ 203394 h 292743"/>
                  <a:gd name="connsiteX25" fmla="*/ 103196 w 218225"/>
                  <a:gd name="connsiteY25" fmla="*/ 205484 h 292743"/>
                  <a:gd name="connsiteX26" fmla="*/ 94835 w 218225"/>
                  <a:gd name="connsiteY26" fmla="*/ 212277 h 292743"/>
                  <a:gd name="connsiteX27" fmla="*/ 88043 w 218225"/>
                  <a:gd name="connsiteY27" fmla="*/ 216979 h 292743"/>
                  <a:gd name="connsiteX28" fmla="*/ 79421 w 218225"/>
                  <a:gd name="connsiteY28" fmla="*/ 222205 h 292743"/>
                  <a:gd name="connsiteX29" fmla="*/ 65575 w 218225"/>
                  <a:gd name="connsiteY29" fmla="*/ 234222 h 292743"/>
                  <a:gd name="connsiteX30" fmla="*/ 59044 w 218225"/>
                  <a:gd name="connsiteY30" fmla="*/ 239186 h 292743"/>
                  <a:gd name="connsiteX31" fmla="*/ 55125 w 218225"/>
                  <a:gd name="connsiteY31" fmla="*/ 243366 h 292743"/>
                  <a:gd name="connsiteX32" fmla="*/ 51206 w 218225"/>
                  <a:gd name="connsiteY32" fmla="*/ 247024 h 292743"/>
                  <a:gd name="connsiteX33" fmla="*/ 47026 w 218225"/>
                  <a:gd name="connsiteY33" fmla="*/ 249636 h 292743"/>
                  <a:gd name="connsiteX34" fmla="*/ 43891 w 218225"/>
                  <a:gd name="connsiteY34" fmla="*/ 252771 h 292743"/>
                  <a:gd name="connsiteX35" fmla="*/ 37359 w 218225"/>
                  <a:gd name="connsiteY35" fmla="*/ 260348 h 292743"/>
                  <a:gd name="connsiteX36" fmla="*/ 30305 w 218225"/>
                  <a:gd name="connsiteY36" fmla="*/ 267140 h 292743"/>
                  <a:gd name="connsiteX37" fmla="*/ 22990 w 218225"/>
                  <a:gd name="connsiteY37" fmla="*/ 272626 h 292743"/>
                  <a:gd name="connsiteX38" fmla="*/ 15936 w 218225"/>
                  <a:gd name="connsiteY38" fmla="*/ 281248 h 292743"/>
                  <a:gd name="connsiteX39" fmla="*/ 9405 w 218225"/>
                  <a:gd name="connsiteY39" fmla="*/ 291959 h 292743"/>
                  <a:gd name="connsiteX40" fmla="*/ 9405 w 218225"/>
                  <a:gd name="connsiteY40" fmla="*/ 291959 h 292743"/>
                  <a:gd name="connsiteX41" fmla="*/ 8621 w 218225"/>
                  <a:gd name="connsiteY41" fmla="*/ 292743 h 292743"/>
                  <a:gd name="connsiteX42" fmla="*/ 0 w 218225"/>
                  <a:gd name="connsiteY42" fmla="*/ 278113 h 292743"/>
                  <a:gd name="connsiteX43" fmla="*/ 0 w 218225"/>
                  <a:gd name="connsiteY43" fmla="*/ 194250 h 292743"/>
                  <a:gd name="connsiteX44" fmla="*/ 14891 w 218225"/>
                  <a:gd name="connsiteY44" fmla="*/ 173089 h 292743"/>
                  <a:gd name="connsiteX45" fmla="*/ 18288 w 218225"/>
                  <a:gd name="connsiteY45" fmla="*/ 171521 h 292743"/>
                  <a:gd name="connsiteX46" fmla="*/ 24035 w 218225"/>
                  <a:gd name="connsiteY46" fmla="*/ 166296 h 292743"/>
                  <a:gd name="connsiteX47" fmla="*/ 37882 w 218225"/>
                  <a:gd name="connsiteY47" fmla="*/ 164206 h 292743"/>
                  <a:gd name="connsiteX48" fmla="*/ 53296 w 218225"/>
                  <a:gd name="connsiteY48" fmla="*/ 152972 h 292743"/>
                  <a:gd name="connsiteX49" fmla="*/ 85691 w 218225"/>
                  <a:gd name="connsiteY49" fmla="*/ 148792 h 292743"/>
                  <a:gd name="connsiteX50" fmla="*/ 149176 w 218225"/>
                  <a:gd name="connsiteY50" fmla="*/ 83740 h 292743"/>
                  <a:gd name="connsiteX51" fmla="*/ 114691 w 218225"/>
                  <a:gd name="connsiteY51" fmla="*/ 81127 h 292743"/>
                  <a:gd name="connsiteX52" fmla="*/ 50422 w 218225"/>
                  <a:gd name="connsiteY52" fmla="*/ 53173 h 292743"/>
                  <a:gd name="connsiteX53" fmla="*/ 35008 w 218225"/>
                  <a:gd name="connsiteY53" fmla="*/ 25741 h 292743"/>
                  <a:gd name="connsiteX54" fmla="*/ 40233 w 218225"/>
                  <a:gd name="connsiteY54" fmla="*/ 18426 h 292743"/>
                  <a:gd name="connsiteX55" fmla="*/ 40233 w 218225"/>
                  <a:gd name="connsiteY55" fmla="*/ 18426 h 292743"/>
                  <a:gd name="connsiteX56" fmla="*/ 45458 w 218225"/>
                  <a:gd name="connsiteY56" fmla="*/ 11634 h 292743"/>
                  <a:gd name="connsiteX57" fmla="*/ 50683 w 218225"/>
                  <a:gd name="connsiteY57" fmla="*/ 12940 h 292743"/>
                  <a:gd name="connsiteX58" fmla="*/ 58260 w 218225"/>
                  <a:gd name="connsiteY58" fmla="*/ 21561 h 292743"/>
                  <a:gd name="connsiteX59" fmla="*/ 65836 w 218225"/>
                  <a:gd name="connsiteY59" fmla="*/ 28615 h 292743"/>
                  <a:gd name="connsiteX60" fmla="*/ 75502 w 218225"/>
                  <a:gd name="connsiteY60" fmla="*/ 31750 h 292743"/>
                  <a:gd name="connsiteX61" fmla="*/ 86214 w 218225"/>
                  <a:gd name="connsiteY61" fmla="*/ 29138 h 292743"/>
                  <a:gd name="connsiteX62" fmla="*/ 96664 w 218225"/>
                  <a:gd name="connsiteY62" fmla="*/ 26003 h 292743"/>
                  <a:gd name="connsiteX63" fmla="*/ 103979 w 218225"/>
                  <a:gd name="connsiteY63" fmla="*/ 24435 h 292743"/>
                  <a:gd name="connsiteX64" fmla="*/ 115213 w 218225"/>
                  <a:gd name="connsiteY64" fmla="*/ 24697 h 292743"/>
                  <a:gd name="connsiteX65" fmla="*/ 137159 w 218225"/>
                  <a:gd name="connsiteY65" fmla="*/ 14246 h 292743"/>
                  <a:gd name="connsiteX66" fmla="*/ 148131 w 218225"/>
                  <a:gd name="connsiteY66" fmla="*/ 15030 h 292743"/>
                  <a:gd name="connsiteX67" fmla="*/ 160410 w 218225"/>
                  <a:gd name="connsiteY67" fmla="*/ 16859 h 292743"/>
                  <a:gd name="connsiteX68" fmla="*/ 184968 w 218225"/>
                  <a:gd name="connsiteY68" fmla="*/ 9282 h 292743"/>
                  <a:gd name="connsiteX69" fmla="*/ 206391 w 218225"/>
                  <a:gd name="connsiteY69" fmla="*/ 922 h 292743"/>
                  <a:gd name="connsiteX70" fmla="*/ 214490 w 218225"/>
                  <a:gd name="connsiteY70" fmla="*/ 1445 h 292743"/>
                  <a:gd name="connsiteX71" fmla="*/ 215535 w 218225"/>
                  <a:gd name="connsiteY71" fmla="*/ 10850 h 292743"/>
                  <a:gd name="connsiteX72" fmla="*/ 215535 w 218225"/>
                  <a:gd name="connsiteY72" fmla="*/ 22345 h 292743"/>
                  <a:gd name="connsiteX73" fmla="*/ 217625 w 218225"/>
                  <a:gd name="connsiteY73" fmla="*/ 29399 h 292743"/>
                  <a:gd name="connsiteX74" fmla="*/ 216580 w 218225"/>
                  <a:gd name="connsiteY74" fmla="*/ 33057 h 292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18225" h="292743">
                    <a:moveTo>
                      <a:pt x="216580" y="33057"/>
                    </a:moveTo>
                    <a:cubicBezTo>
                      <a:pt x="214490" y="35147"/>
                      <a:pt x="212661" y="37237"/>
                      <a:pt x="211877" y="40110"/>
                    </a:cubicBezTo>
                    <a:cubicBezTo>
                      <a:pt x="210832" y="43768"/>
                      <a:pt x="211094" y="47948"/>
                      <a:pt x="211616" y="51867"/>
                    </a:cubicBezTo>
                    <a:cubicBezTo>
                      <a:pt x="212139" y="55524"/>
                      <a:pt x="209004" y="57876"/>
                      <a:pt x="206914" y="60227"/>
                    </a:cubicBezTo>
                    <a:cubicBezTo>
                      <a:pt x="205085" y="62317"/>
                      <a:pt x="204301" y="65191"/>
                      <a:pt x="203256" y="67803"/>
                    </a:cubicBezTo>
                    <a:cubicBezTo>
                      <a:pt x="202211" y="70416"/>
                      <a:pt x="201166" y="72767"/>
                      <a:pt x="199598" y="75118"/>
                    </a:cubicBezTo>
                    <a:cubicBezTo>
                      <a:pt x="199076" y="76163"/>
                      <a:pt x="198292" y="77209"/>
                      <a:pt x="197508" y="78254"/>
                    </a:cubicBezTo>
                    <a:cubicBezTo>
                      <a:pt x="195941" y="80343"/>
                      <a:pt x="193589" y="81650"/>
                      <a:pt x="192022" y="84001"/>
                    </a:cubicBezTo>
                    <a:cubicBezTo>
                      <a:pt x="190716" y="85830"/>
                      <a:pt x="189671" y="87659"/>
                      <a:pt x="188887" y="89749"/>
                    </a:cubicBezTo>
                    <a:cubicBezTo>
                      <a:pt x="188103" y="92100"/>
                      <a:pt x="186797" y="94190"/>
                      <a:pt x="186013" y="96280"/>
                    </a:cubicBezTo>
                    <a:cubicBezTo>
                      <a:pt x="184968" y="98892"/>
                      <a:pt x="183662" y="100983"/>
                      <a:pt x="182878" y="103595"/>
                    </a:cubicBezTo>
                    <a:cubicBezTo>
                      <a:pt x="182094" y="106469"/>
                      <a:pt x="181833" y="109081"/>
                      <a:pt x="180788" y="111955"/>
                    </a:cubicBezTo>
                    <a:cubicBezTo>
                      <a:pt x="179743" y="115090"/>
                      <a:pt x="178176" y="118225"/>
                      <a:pt x="176347" y="120838"/>
                    </a:cubicBezTo>
                    <a:cubicBezTo>
                      <a:pt x="174257" y="123973"/>
                      <a:pt x="171383" y="126324"/>
                      <a:pt x="169293" y="129198"/>
                    </a:cubicBezTo>
                    <a:cubicBezTo>
                      <a:pt x="166681" y="132594"/>
                      <a:pt x="163807" y="136252"/>
                      <a:pt x="161194" y="139648"/>
                    </a:cubicBezTo>
                    <a:cubicBezTo>
                      <a:pt x="159365" y="141999"/>
                      <a:pt x="158320" y="144090"/>
                      <a:pt x="157275" y="146963"/>
                    </a:cubicBezTo>
                    <a:cubicBezTo>
                      <a:pt x="156753" y="148270"/>
                      <a:pt x="156230" y="149837"/>
                      <a:pt x="155447" y="151143"/>
                    </a:cubicBezTo>
                    <a:cubicBezTo>
                      <a:pt x="154924" y="151927"/>
                      <a:pt x="154140" y="152450"/>
                      <a:pt x="153356" y="153233"/>
                    </a:cubicBezTo>
                    <a:cubicBezTo>
                      <a:pt x="151005" y="155585"/>
                      <a:pt x="149699" y="158720"/>
                      <a:pt x="147609" y="161332"/>
                    </a:cubicBezTo>
                    <a:cubicBezTo>
                      <a:pt x="146564" y="162639"/>
                      <a:pt x="145780" y="163945"/>
                      <a:pt x="144996" y="165512"/>
                    </a:cubicBezTo>
                    <a:cubicBezTo>
                      <a:pt x="143690" y="167864"/>
                      <a:pt x="142122" y="170215"/>
                      <a:pt x="140294" y="172305"/>
                    </a:cubicBezTo>
                    <a:cubicBezTo>
                      <a:pt x="138204" y="174918"/>
                      <a:pt x="134807" y="176746"/>
                      <a:pt x="132456" y="179098"/>
                    </a:cubicBezTo>
                    <a:cubicBezTo>
                      <a:pt x="130105" y="181449"/>
                      <a:pt x="127753" y="183539"/>
                      <a:pt x="125141" y="185629"/>
                    </a:cubicBezTo>
                    <a:cubicBezTo>
                      <a:pt x="119654" y="190070"/>
                      <a:pt x="115213" y="195034"/>
                      <a:pt x="110249" y="199475"/>
                    </a:cubicBezTo>
                    <a:cubicBezTo>
                      <a:pt x="108943" y="200782"/>
                      <a:pt x="107376" y="202088"/>
                      <a:pt x="106069" y="203394"/>
                    </a:cubicBezTo>
                    <a:cubicBezTo>
                      <a:pt x="105285" y="204178"/>
                      <a:pt x="104240" y="204962"/>
                      <a:pt x="103196" y="205484"/>
                    </a:cubicBezTo>
                    <a:cubicBezTo>
                      <a:pt x="100322" y="207574"/>
                      <a:pt x="97709" y="210448"/>
                      <a:pt x="94835" y="212277"/>
                    </a:cubicBezTo>
                    <a:cubicBezTo>
                      <a:pt x="92484" y="213844"/>
                      <a:pt x="90655" y="215673"/>
                      <a:pt x="88043" y="216979"/>
                    </a:cubicBezTo>
                    <a:cubicBezTo>
                      <a:pt x="85169" y="218808"/>
                      <a:pt x="82295" y="220376"/>
                      <a:pt x="79421" y="222205"/>
                    </a:cubicBezTo>
                    <a:cubicBezTo>
                      <a:pt x="74196" y="225601"/>
                      <a:pt x="70800" y="231087"/>
                      <a:pt x="65575" y="234222"/>
                    </a:cubicBezTo>
                    <a:cubicBezTo>
                      <a:pt x="63224" y="235790"/>
                      <a:pt x="60872" y="237096"/>
                      <a:pt x="59044" y="239186"/>
                    </a:cubicBezTo>
                    <a:cubicBezTo>
                      <a:pt x="57737" y="240754"/>
                      <a:pt x="56692" y="242060"/>
                      <a:pt x="55125" y="243366"/>
                    </a:cubicBezTo>
                    <a:cubicBezTo>
                      <a:pt x="53818" y="244411"/>
                      <a:pt x="52773" y="245979"/>
                      <a:pt x="51206" y="247024"/>
                    </a:cubicBezTo>
                    <a:cubicBezTo>
                      <a:pt x="49638" y="248069"/>
                      <a:pt x="48332" y="248330"/>
                      <a:pt x="47026" y="249636"/>
                    </a:cubicBezTo>
                    <a:cubicBezTo>
                      <a:pt x="45981" y="250681"/>
                      <a:pt x="44936" y="251726"/>
                      <a:pt x="43891" y="252771"/>
                    </a:cubicBezTo>
                    <a:cubicBezTo>
                      <a:pt x="41539" y="255123"/>
                      <a:pt x="39188" y="257735"/>
                      <a:pt x="37359" y="260348"/>
                    </a:cubicBezTo>
                    <a:cubicBezTo>
                      <a:pt x="35531" y="262960"/>
                      <a:pt x="32657" y="264789"/>
                      <a:pt x="30305" y="267140"/>
                    </a:cubicBezTo>
                    <a:cubicBezTo>
                      <a:pt x="28215" y="269230"/>
                      <a:pt x="25603" y="270798"/>
                      <a:pt x="22990" y="272626"/>
                    </a:cubicBezTo>
                    <a:cubicBezTo>
                      <a:pt x="20116" y="274455"/>
                      <a:pt x="17765" y="278374"/>
                      <a:pt x="15936" y="281248"/>
                    </a:cubicBezTo>
                    <a:cubicBezTo>
                      <a:pt x="13846" y="284906"/>
                      <a:pt x="12018" y="288563"/>
                      <a:pt x="9405" y="291959"/>
                    </a:cubicBezTo>
                    <a:lnTo>
                      <a:pt x="9405" y="291959"/>
                    </a:lnTo>
                    <a:cubicBezTo>
                      <a:pt x="9405" y="291959"/>
                      <a:pt x="8882" y="292743"/>
                      <a:pt x="8621" y="292743"/>
                    </a:cubicBezTo>
                    <a:lnTo>
                      <a:pt x="0" y="278113"/>
                    </a:lnTo>
                    <a:lnTo>
                      <a:pt x="0" y="194250"/>
                    </a:lnTo>
                    <a:lnTo>
                      <a:pt x="14891" y="173089"/>
                    </a:lnTo>
                    <a:cubicBezTo>
                      <a:pt x="16459" y="172827"/>
                      <a:pt x="17765" y="172305"/>
                      <a:pt x="18288" y="171521"/>
                    </a:cubicBezTo>
                    <a:cubicBezTo>
                      <a:pt x="20639" y="168125"/>
                      <a:pt x="21423" y="166296"/>
                      <a:pt x="24035" y="166296"/>
                    </a:cubicBezTo>
                    <a:cubicBezTo>
                      <a:pt x="26648" y="166296"/>
                      <a:pt x="33179" y="166819"/>
                      <a:pt x="37882" y="164206"/>
                    </a:cubicBezTo>
                    <a:cubicBezTo>
                      <a:pt x="42584" y="161593"/>
                      <a:pt x="48855" y="154279"/>
                      <a:pt x="53296" y="152972"/>
                    </a:cubicBezTo>
                    <a:cubicBezTo>
                      <a:pt x="57737" y="151666"/>
                      <a:pt x="81250" y="153756"/>
                      <a:pt x="85691" y="148792"/>
                    </a:cubicBezTo>
                    <a:cubicBezTo>
                      <a:pt x="90133" y="143828"/>
                      <a:pt x="149176" y="83740"/>
                      <a:pt x="149176" y="83740"/>
                    </a:cubicBezTo>
                    <a:cubicBezTo>
                      <a:pt x="149176" y="83740"/>
                      <a:pt x="129321" y="86352"/>
                      <a:pt x="114691" y="81127"/>
                    </a:cubicBezTo>
                    <a:cubicBezTo>
                      <a:pt x="100060" y="75902"/>
                      <a:pt x="60872" y="64407"/>
                      <a:pt x="50422" y="53173"/>
                    </a:cubicBezTo>
                    <a:cubicBezTo>
                      <a:pt x="40233" y="41939"/>
                      <a:pt x="31351" y="30966"/>
                      <a:pt x="35008" y="25741"/>
                    </a:cubicBezTo>
                    <a:cubicBezTo>
                      <a:pt x="36576" y="23651"/>
                      <a:pt x="38404" y="20778"/>
                      <a:pt x="40233" y="18426"/>
                    </a:cubicBezTo>
                    <a:cubicBezTo>
                      <a:pt x="40233" y="18426"/>
                      <a:pt x="40233" y="18426"/>
                      <a:pt x="40233" y="18426"/>
                    </a:cubicBezTo>
                    <a:cubicBezTo>
                      <a:pt x="42846" y="14769"/>
                      <a:pt x="45458" y="11634"/>
                      <a:pt x="45458" y="11634"/>
                    </a:cubicBezTo>
                    <a:cubicBezTo>
                      <a:pt x="47287" y="11895"/>
                      <a:pt x="49116" y="12156"/>
                      <a:pt x="50683" y="12940"/>
                    </a:cubicBezTo>
                    <a:cubicBezTo>
                      <a:pt x="54080" y="14769"/>
                      <a:pt x="56170" y="18426"/>
                      <a:pt x="58260" y="21561"/>
                    </a:cubicBezTo>
                    <a:cubicBezTo>
                      <a:pt x="60350" y="24435"/>
                      <a:pt x="62440" y="27048"/>
                      <a:pt x="65836" y="28615"/>
                    </a:cubicBezTo>
                    <a:cubicBezTo>
                      <a:pt x="68710" y="30183"/>
                      <a:pt x="72106" y="31750"/>
                      <a:pt x="75502" y="31750"/>
                    </a:cubicBezTo>
                    <a:cubicBezTo>
                      <a:pt x="79421" y="32011"/>
                      <a:pt x="82556" y="29660"/>
                      <a:pt x="86214" y="29138"/>
                    </a:cubicBezTo>
                    <a:cubicBezTo>
                      <a:pt x="89871" y="28615"/>
                      <a:pt x="93268" y="27048"/>
                      <a:pt x="96664" y="26003"/>
                    </a:cubicBezTo>
                    <a:cubicBezTo>
                      <a:pt x="99015" y="25219"/>
                      <a:pt x="101628" y="24697"/>
                      <a:pt x="103979" y="24435"/>
                    </a:cubicBezTo>
                    <a:cubicBezTo>
                      <a:pt x="107637" y="23913"/>
                      <a:pt x="111294" y="24958"/>
                      <a:pt x="115213" y="24697"/>
                    </a:cubicBezTo>
                    <a:cubicBezTo>
                      <a:pt x="123573" y="24435"/>
                      <a:pt x="129321" y="16336"/>
                      <a:pt x="137159" y="14246"/>
                    </a:cubicBezTo>
                    <a:cubicBezTo>
                      <a:pt x="141078" y="13201"/>
                      <a:pt x="144474" y="13985"/>
                      <a:pt x="148131" y="15030"/>
                    </a:cubicBezTo>
                    <a:cubicBezTo>
                      <a:pt x="152311" y="16336"/>
                      <a:pt x="156230" y="17381"/>
                      <a:pt x="160410" y="16859"/>
                    </a:cubicBezTo>
                    <a:cubicBezTo>
                      <a:pt x="168770" y="16075"/>
                      <a:pt x="176869" y="11895"/>
                      <a:pt x="184968" y="9282"/>
                    </a:cubicBezTo>
                    <a:cubicBezTo>
                      <a:pt x="192283" y="6931"/>
                      <a:pt x="199076" y="3274"/>
                      <a:pt x="206391" y="922"/>
                    </a:cubicBezTo>
                    <a:cubicBezTo>
                      <a:pt x="208742" y="139"/>
                      <a:pt x="212661" y="-906"/>
                      <a:pt x="214490" y="1445"/>
                    </a:cubicBezTo>
                    <a:cubicBezTo>
                      <a:pt x="216319" y="3796"/>
                      <a:pt x="215535" y="7976"/>
                      <a:pt x="215535" y="10850"/>
                    </a:cubicBezTo>
                    <a:cubicBezTo>
                      <a:pt x="215274" y="14769"/>
                      <a:pt x="215013" y="18688"/>
                      <a:pt x="215535" y="22345"/>
                    </a:cubicBezTo>
                    <a:cubicBezTo>
                      <a:pt x="215796" y="24697"/>
                      <a:pt x="217102" y="27048"/>
                      <a:pt x="217625" y="29399"/>
                    </a:cubicBezTo>
                    <a:cubicBezTo>
                      <a:pt x="218932" y="30966"/>
                      <a:pt x="217886" y="32011"/>
                      <a:pt x="216580" y="330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73EBEDE1-A8D4-C1BF-F2C3-C8256DA661FA}"/>
                  </a:ext>
                </a:extLst>
              </p:cNvPr>
              <p:cNvSpPr/>
              <p:nvPr/>
            </p:nvSpPr>
            <p:spPr>
              <a:xfrm>
                <a:off x="5592199" y="3976298"/>
                <a:ext cx="169815" cy="201688"/>
              </a:xfrm>
              <a:custGeom>
                <a:avLst/>
                <a:gdLst>
                  <a:gd name="connsiteX0" fmla="*/ 155185 w 169815"/>
                  <a:gd name="connsiteY0" fmla="*/ 120961 h 201688"/>
                  <a:gd name="connsiteX1" fmla="*/ 163807 w 169815"/>
                  <a:gd name="connsiteY1" fmla="*/ 135591 h 201688"/>
                  <a:gd name="connsiteX2" fmla="*/ 161978 w 169815"/>
                  <a:gd name="connsiteY2" fmla="*/ 138465 h 201688"/>
                  <a:gd name="connsiteX3" fmla="*/ 157275 w 169815"/>
                  <a:gd name="connsiteY3" fmla="*/ 141338 h 201688"/>
                  <a:gd name="connsiteX4" fmla="*/ 151789 w 169815"/>
                  <a:gd name="connsiteY4" fmla="*/ 143429 h 201688"/>
                  <a:gd name="connsiteX5" fmla="*/ 149438 w 169815"/>
                  <a:gd name="connsiteY5" fmla="*/ 145257 h 201688"/>
                  <a:gd name="connsiteX6" fmla="*/ 149438 w 169815"/>
                  <a:gd name="connsiteY6" fmla="*/ 148392 h 201688"/>
                  <a:gd name="connsiteX7" fmla="*/ 145780 w 169815"/>
                  <a:gd name="connsiteY7" fmla="*/ 152834 h 201688"/>
                  <a:gd name="connsiteX8" fmla="*/ 140816 w 169815"/>
                  <a:gd name="connsiteY8" fmla="*/ 156230 h 201688"/>
                  <a:gd name="connsiteX9" fmla="*/ 135069 w 169815"/>
                  <a:gd name="connsiteY9" fmla="*/ 159104 h 201688"/>
                  <a:gd name="connsiteX10" fmla="*/ 134285 w 169815"/>
                  <a:gd name="connsiteY10" fmla="*/ 161978 h 201688"/>
                  <a:gd name="connsiteX11" fmla="*/ 135591 w 169815"/>
                  <a:gd name="connsiteY11" fmla="*/ 164590 h 201688"/>
                  <a:gd name="connsiteX12" fmla="*/ 137159 w 169815"/>
                  <a:gd name="connsiteY12" fmla="*/ 169554 h 201688"/>
                  <a:gd name="connsiteX13" fmla="*/ 134546 w 169815"/>
                  <a:gd name="connsiteY13" fmla="*/ 171121 h 201688"/>
                  <a:gd name="connsiteX14" fmla="*/ 131934 w 169815"/>
                  <a:gd name="connsiteY14" fmla="*/ 172689 h 201688"/>
                  <a:gd name="connsiteX15" fmla="*/ 128276 w 169815"/>
                  <a:gd name="connsiteY15" fmla="*/ 177392 h 201688"/>
                  <a:gd name="connsiteX16" fmla="*/ 128015 w 169815"/>
                  <a:gd name="connsiteY16" fmla="*/ 183400 h 201688"/>
                  <a:gd name="connsiteX17" fmla="*/ 127753 w 169815"/>
                  <a:gd name="connsiteY17" fmla="*/ 186013 h 201688"/>
                  <a:gd name="connsiteX18" fmla="*/ 125402 w 169815"/>
                  <a:gd name="connsiteY18" fmla="*/ 187581 h 201688"/>
                  <a:gd name="connsiteX19" fmla="*/ 124096 w 169815"/>
                  <a:gd name="connsiteY19" fmla="*/ 194112 h 201688"/>
                  <a:gd name="connsiteX20" fmla="*/ 119393 w 169815"/>
                  <a:gd name="connsiteY20" fmla="*/ 199075 h 201688"/>
                  <a:gd name="connsiteX21" fmla="*/ 114952 w 169815"/>
                  <a:gd name="connsiteY21" fmla="*/ 201688 h 201688"/>
                  <a:gd name="connsiteX22" fmla="*/ 81773 w 169815"/>
                  <a:gd name="connsiteY22" fmla="*/ 177130 h 201688"/>
                  <a:gd name="connsiteX23" fmla="*/ 81773 w 169815"/>
                  <a:gd name="connsiteY23" fmla="*/ 167203 h 201688"/>
                  <a:gd name="connsiteX24" fmla="*/ 4702 w 169815"/>
                  <a:gd name="connsiteY24" fmla="*/ 124096 h 201688"/>
                  <a:gd name="connsiteX25" fmla="*/ 3657 w 169815"/>
                  <a:gd name="connsiteY25" fmla="*/ 120699 h 201688"/>
                  <a:gd name="connsiteX26" fmla="*/ 2351 w 169815"/>
                  <a:gd name="connsiteY26" fmla="*/ 115997 h 201688"/>
                  <a:gd name="connsiteX27" fmla="*/ 5225 w 169815"/>
                  <a:gd name="connsiteY27" fmla="*/ 113123 h 201688"/>
                  <a:gd name="connsiteX28" fmla="*/ 9927 w 169815"/>
                  <a:gd name="connsiteY28" fmla="*/ 111817 h 201688"/>
                  <a:gd name="connsiteX29" fmla="*/ 14630 w 169815"/>
                  <a:gd name="connsiteY29" fmla="*/ 107637 h 201688"/>
                  <a:gd name="connsiteX30" fmla="*/ 16982 w 169815"/>
                  <a:gd name="connsiteY30" fmla="*/ 102150 h 201688"/>
                  <a:gd name="connsiteX31" fmla="*/ 14108 w 169815"/>
                  <a:gd name="connsiteY31" fmla="*/ 101889 h 201688"/>
                  <a:gd name="connsiteX32" fmla="*/ 8882 w 169815"/>
                  <a:gd name="connsiteY32" fmla="*/ 104502 h 201688"/>
                  <a:gd name="connsiteX33" fmla="*/ 4180 w 169815"/>
                  <a:gd name="connsiteY33" fmla="*/ 103718 h 201688"/>
                  <a:gd name="connsiteX34" fmla="*/ 0 w 169815"/>
                  <a:gd name="connsiteY34" fmla="*/ 100060 h 201688"/>
                  <a:gd name="connsiteX35" fmla="*/ 2090 w 169815"/>
                  <a:gd name="connsiteY35" fmla="*/ 94051 h 201688"/>
                  <a:gd name="connsiteX36" fmla="*/ 24296 w 169815"/>
                  <a:gd name="connsiteY36" fmla="*/ 59827 h 201688"/>
                  <a:gd name="connsiteX37" fmla="*/ 19333 w 169815"/>
                  <a:gd name="connsiteY37" fmla="*/ 43629 h 201688"/>
                  <a:gd name="connsiteX38" fmla="*/ 13324 w 169815"/>
                  <a:gd name="connsiteY38" fmla="*/ 31350 h 201688"/>
                  <a:gd name="connsiteX39" fmla="*/ 9666 w 169815"/>
                  <a:gd name="connsiteY39" fmla="*/ 20378 h 201688"/>
                  <a:gd name="connsiteX40" fmla="*/ 1306 w 169815"/>
                  <a:gd name="connsiteY40" fmla="*/ 8622 h 201688"/>
                  <a:gd name="connsiteX41" fmla="*/ 11495 w 169815"/>
                  <a:gd name="connsiteY41" fmla="*/ 0 h 201688"/>
                  <a:gd name="connsiteX42" fmla="*/ 44413 w 169815"/>
                  <a:gd name="connsiteY42" fmla="*/ 0 h 201688"/>
                  <a:gd name="connsiteX43" fmla="*/ 44936 w 169815"/>
                  <a:gd name="connsiteY43" fmla="*/ 784 h 201688"/>
                  <a:gd name="connsiteX44" fmla="*/ 50945 w 169815"/>
                  <a:gd name="connsiteY44" fmla="*/ 4703 h 201688"/>
                  <a:gd name="connsiteX45" fmla="*/ 65575 w 169815"/>
                  <a:gd name="connsiteY45" fmla="*/ 7315 h 201688"/>
                  <a:gd name="connsiteX46" fmla="*/ 93268 w 169815"/>
                  <a:gd name="connsiteY46" fmla="*/ 23252 h 201688"/>
                  <a:gd name="connsiteX47" fmla="*/ 115474 w 169815"/>
                  <a:gd name="connsiteY47" fmla="*/ 24819 h 201688"/>
                  <a:gd name="connsiteX48" fmla="*/ 123573 w 169815"/>
                  <a:gd name="connsiteY48" fmla="*/ 22990 h 201688"/>
                  <a:gd name="connsiteX49" fmla="*/ 133501 w 169815"/>
                  <a:gd name="connsiteY49" fmla="*/ 13585 h 201688"/>
                  <a:gd name="connsiteX50" fmla="*/ 147609 w 169815"/>
                  <a:gd name="connsiteY50" fmla="*/ 7838 h 201688"/>
                  <a:gd name="connsiteX51" fmla="*/ 157014 w 169815"/>
                  <a:gd name="connsiteY51" fmla="*/ 14630 h 201688"/>
                  <a:gd name="connsiteX52" fmla="*/ 169816 w 169815"/>
                  <a:gd name="connsiteY52" fmla="*/ 15414 h 201688"/>
                  <a:gd name="connsiteX53" fmla="*/ 154924 w 169815"/>
                  <a:gd name="connsiteY53" fmla="*/ 36576 h 201688"/>
                  <a:gd name="connsiteX54" fmla="*/ 155185 w 169815"/>
                  <a:gd name="connsiteY54" fmla="*/ 120961 h 201688"/>
                  <a:gd name="connsiteX55" fmla="*/ 155185 w 169815"/>
                  <a:gd name="connsiteY55" fmla="*/ 120961 h 201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169815" h="201688">
                    <a:moveTo>
                      <a:pt x="155185" y="120961"/>
                    </a:moveTo>
                    <a:lnTo>
                      <a:pt x="163807" y="135591"/>
                    </a:lnTo>
                    <a:cubicBezTo>
                      <a:pt x="163284" y="136375"/>
                      <a:pt x="162762" y="137681"/>
                      <a:pt x="161978" y="138465"/>
                    </a:cubicBezTo>
                    <a:cubicBezTo>
                      <a:pt x="160672" y="139510"/>
                      <a:pt x="158843" y="140816"/>
                      <a:pt x="157275" y="141338"/>
                    </a:cubicBezTo>
                    <a:cubicBezTo>
                      <a:pt x="155447" y="141861"/>
                      <a:pt x="153356" y="142383"/>
                      <a:pt x="151789" y="143429"/>
                    </a:cubicBezTo>
                    <a:cubicBezTo>
                      <a:pt x="151005" y="143951"/>
                      <a:pt x="149960" y="144474"/>
                      <a:pt x="149438" y="145257"/>
                    </a:cubicBezTo>
                    <a:cubicBezTo>
                      <a:pt x="148915" y="146041"/>
                      <a:pt x="149438" y="147347"/>
                      <a:pt x="149438" y="148392"/>
                    </a:cubicBezTo>
                    <a:cubicBezTo>
                      <a:pt x="149176" y="150482"/>
                      <a:pt x="147347" y="151527"/>
                      <a:pt x="145780" y="152834"/>
                    </a:cubicBezTo>
                    <a:cubicBezTo>
                      <a:pt x="144212" y="154140"/>
                      <a:pt x="143167" y="155969"/>
                      <a:pt x="140816" y="156230"/>
                    </a:cubicBezTo>
                    <a:cubicBezTo>
                      <a:pt x="138465" y="156491"/>
                      <a:pt x="136375" y="157275"/>
                      <a:pt x="135069" y="159104"/>
                    </a:cubicBezTo>
                    <a:cubicBezTo>
                      <a:pt x="134546" y="159887"/>
                      <a:pt x="134285" y="160932"/>
                      <a:pt x="134285" y="161978"/>
                    </a:cubicBezTo>
                    <a:cubicBezTo>
                      <a:pt x="134546" y="163023"/>
                      <a:pt x="135330" y="163545"/>
                      <a:pt x="135591" y="164590"/>
                    </a:cubicBezTo>
                    <a:cubicBezTo>
                      <a:pt x="136114" y="165635"/>
                      <a:pt x="137420" y="168509"/>
                      <a:pt x="137159" y="169554"/>
                    </a:cubicBezTo>
                    <a:cubicBezTo>
                      <a:pt x="136897" y="170338"/>
                      <a:pt x="135330" y="170860"/>
                      <a:pt x="134546" y="171121"/>
                    </a:cubicBezTo>
                    <a:cubicBezTo>
                      <a:pt x="133501" y="171644"/>
                      <a:pt x="132717" y="171905"/>
                      <a:pt x="131934" y="172689"/>
                    </a:cubicBezTo>
                    <a:cubicBezTo>
                      <a:pt x="130627" y="173734"/>
                      <a:pt x="128798" y="175563"/>
                      <a:pt x="128276" y="177392"/>
                    </a:cubicBezTo>
                    <a:cubicBezTo>
                      <a:pt x="127753" y="179220"/>
                      <a:pt x="128015" y="181572"/>
                      <a:pt x="128015" y="183400"/>
                    </a:cubicBezTo>
                    <a:cubicBezTo>
                      <a:pt x="128015" y="184184"/>
                      <a:pt x="128276" y="185229"/>
                      <a:pt x="127753" y="186013"/>
                    </a:cubicBezTo>
                    <a:cubicBezTo>
                      <a:pt x="127231" y="186797"/>
                      <a:pt x="125925" y="186797"/>
                      <a:pt x="125402" y="187581"/>
                    </a:cubicBezTo>
                    <a:cubicBezTo>
                      <a:pt x="123834" y="189670"/>
                      <a:pt x="124880" y="192022"/>
                      <a:pt x="124096" y="194112"/>
                    </a:cubicBezTo>
                    <a:cubicBezTo>
                      <a:pt x="123573" y="196202"/>
                      <a:pt x="121222" y="198292"/>
                      <a:pt x="119393" y="199075"/>
                    </a:cubicBezTo>
                    <a:cubicBezTo>
                      <a:pt x="117826" y="199859"/>
                      <a:pt x="116258" y="200643"/>
                      <a:pt x="114952" y="201688"/>
                    </a:cubicBezTo>
                    <a:lnTo>
                      <a:pt x="81773" y="177130"/>
                    </a:lnTo>
                    <a:lnTo>
                      <a:pt x="81773" y="167203"/>
                    </a:lnTo>
                    <a:lnTo>
                      <a:pt x="4702" y="124096"/>
                    </a:lnTo>
                    <a:cubicBezTo>
                      <a:pt x="4702" y="122789"/>
                      <a:pt x="4180" y="121744"/>
                      <a:pt x="3657" y="120699"/>
                    </a:cubicBezTo>
                    <a:cubicBezTo>
                      <a:pt x="2874" y="119393"/>
                      <a:pt x="2090" y="117826"/>
                      <a:pt x="2351" y="115997"/>
                    </a:cubicBezTo>
                    <a:cubicBezTo>
                      <a:pt x="2613" y="114429"/>
                      <a:pt x="3919" y="113384"/>
                      <a:pt x="5225" y="113123"/>
                    </a:cubicBezTo>
                    <a:cubicBezTo>
                      <a:pt x="6793" y="112600"/>
                      <a:pt x="8360" y="112600"/>
                      <a:pt x="9927" y="111817"/>
                    </a:cubicBezTo>
                    <a:cubicBezTo>
                      <a:pt x="12018" y="111033"/>
                      <a:pt x="13324" y="109466"/>
                      <a:pt x="14630" y="107637"/>
                    </a:cubicBezTo>
                    <a:cubicBezTo>
                      <a:pt x="15675" y="106330"/>
                      <a:pt x="17243" y="103979"/>
                      <a:pt x="16982" y="102150"/>
                    </a:cubicBezTo>
                    <a:cubicBezTo>
                      <a:pt x="16720" y="100583"/>
                      <a:pt x="14891" y="101367"/>
                      <a:pt x="14108" y="101889"/>
                    </a:cubicBezTo>
                    <a:cubicBezTo>
                      <a:pt x="12279" y="102673"/>
                      <a:pt x="10711" y="103979"/>
                      <a:pt x="8882" y="104502"/>
                    </a:cubicBezTo>
                    <a:cubicBezTo>
                      <a:pt x="7054" y="105024"/>
                      <a:pt x="5747" y="104763"/>
                      <a:pt x="4180" y="103718"/>
                    </a:cubicBezTo>
                    <a:cubicBezTo>
                      <a:pt x="2613" y="102673"/>
                      <a:pt x="1306" y="101367"/>
                      <a:pt x="0" y="100060"/>
                    </a:cubicBezTo>
                    <a:cubicBezTo>
                      <a:pt x="522" y="97709"/>
                      <a:pt x="1306" y="95619"/>
                      <a:pt x="2090" y="94051"/>
                    </a:cubicBezTo>
                    <a:cubicBezTo>
                      <a:pt x="7054" y="85169"/>
                      <a:pt x="25864" y="68187"/>
                      <a:pt x="24296" y="59827"/>
                    </a:cubicBezTo>
                    <a:cubicBezTo>
                      <a:pt x="22990" y="51467"/>
                      <a:pt x="19333" y="47810"/>
                      <a:pt x="19333" y="43629"/>
                    </a:cubicBezTo>
                    <a:cubicBezTo>
                      <a:pt x="19333" y="39449"/>
                      <a:pt x="13324" y="37359"/>
                      <a:pt x="13324" y="31350"/>
                    </a:cubicBezTo>
                    <a:cubicBezTo>
                      <a:pt x="13063" y="25603"/>
                      <a:pt x="14108" y="23252"/>
                      <a:pt x="9666" y="20378"/>
                    </a:cubicBezTo>
                    <a:cubicBezTo>
                      <a:pt x="4964" y="17504"/>
                      <a:pt x="1306" y="8622"/>
                      <a:pt x="1306" y="8622"/>
                    </a:cubicBezTo>
                    <a:cubicBezTo>
                      <a:pt x="4964" y="4180"/>
                      <a:pt x="9144" y="0"/>
                      <a:pt x="11495" y="0"/>
                    </a:cubicBezTo>
                    <a:cubicBezTo>
                      <a:pt x="15936" y="0"/>
                      <a:pt x="44413" y="0"/>
                      <a:pt x="44413" y="0"/>
                    </a:cubicBezTo>
                    <a:cubicBezTo>
                      <a:pt x="44674" y="261"/>
                      <a:pt x="44674" y="522"/>
                      <a:pt x="44936" y="784"/>
                    </a:cubicBezTo>
                    <a:cubicBezTo>
                      <a:pt x="46503" y="3396"/>
                      <a:pt x="47026" y="5225"/>
                      <a:pt x="50945" y="4703"/>
                    </a:cubicBezTo>
                    <a:cubicBezTo>
                      <a:pt x="54863" y="4180"/>
                      <a:pt x="59827" y="2874"/>
                      <a:pt x="65575" y="7315"/>
                    </a:cubicBezTo>
                    <a:cubicBezTo>
                      <a:pt x="71322" y="11756"/>
                      <a:pt x="87520" y="22729"/>
                      <a:pt x="93268" y="23252"/>
                    </a:cubicBezTo>
                    <a:cubicBezTo>
                      <a:pt x="99015" y="23774"/>
                      <a:pt x="112601" y="23513"/>
                      <a:pt x="115474" y="24819"/>
                    </a:cubicBezTo>
                    <a:cubicBezTo>
                      <a:pt x="118348" y="26125"/>
                      <a:pt x="122528" y="26125"/>
                      <a:pt x="123573" y="22990"/>
                    </a:cubicBezTo>
                    <a:cubicBezTo>
                      <a:pt x="124618" y="19855"/>
                      <a:pt x="128798" y="15153"/>
                      <a:pt x="133501" y="13585"/>
                    </a:cubicBezTo>
                    <a:cubicBezTo>
                      <a:pt x="138465" y="12279"/>
                      <a:pt x="143690" y="6009"/>
                      <a:pt x="147609" y="7838"/>
                    </a:cubicBezTo>
                    <a:cubicBezTo>
                      <a:pt x="151528" y="9666"/>
                      <a:pt x="153618" y="14630"/>
                      <a:pt x="157014" y="14630"/>
                    </a:cubicBezTo>
                    <a:cubicBezTo>
                      <a:pt x="159365" y="14630"/>
                      <a:pt x="165635" y="16198"/>
                      <a:pt x="169816" y="15414"/>
                    </a:cubicBezTo>
                    <a:lnTo>
                      <a:pt x="154924" y="36576"/>
                    </a:lnTo>
                    <a:lnTo>
                      <a:pt x="155185" y="120961"/>
                    </a:lnTo>
                    <a:lnTo>
                      <a:pt x="155185" y="120961"/>
                    </a:ln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42BBF50A-8DAC-F09E-8A5A-06B6AB6EFCC0}"/>
                  </a:ext>
                </a:extLst>
              </p:cNvPr>
              <p:cNvSpPr/>
              <p:nvPr/>
            </p:nvSpPr>
            <p:spPr>
              <a:xfrm>
                <a:off x="5497261" y="4097781"/>
                <a:ext cx="236016" cy="234151"/>
              </a:xfrm>
              <a:custGeom>
                <a:avLst/>
                <a:gdLst>
                  <a:gd name="connsiteX0" fmla="*/ 236016 w 236016"/>
                  <a:gd name="connsiteY0" fmla="*/ 207175 h 234151"/>
                  <a:gd name="connsiteX1" fmla="*/ 233926 w 236016"/>
                  <a:gd name="connsiteY1" fmla="*/ 208219 h 234151"/>
                  <a:gd name="connsiteX2" fmla="*/ 231836 w 236016"/>
                  <a:gd name="connsiteY2" fmla="*/ 210048 h 234151"/>
                  <a:gd name="connsiteX3" fmla="*/ 229223 w 236016"/>
                  <a:gd name="connsiteY3" fmla="*/ 211877 h 234151"/>
                  <a:gd name="connsiteX4" fmla="*/ 219296 w 236016"/>
                  <a:gd name="connsiteY4" fmla="*/ 216057 h 234151"/>
                  <a:gd name="connsiteX5" fmla="*/ 216944 w 236016"/>
                  <a:gd name="connsiteY5" fmla="*/ 218670 h 234151"/>
                  <a:gd name="connsiteX6" fmla="*/ 210152 w 236016"/>
                  <a:gd name="connsiteY6" fmla="*/ 223111 h 234151"/>
                  <a:gd name="connsiteX7" fmla="*/ 202314 w 236016"/>
                  <a:gd name="connsiteY7" fmla="*/ 222327 h 234151"/>
                  <a:gd name="connsiteX8" fmla="*/ 198918 w 236016"/>
                  <a:gd name="connsiteY8" fmla="*/ 223111 h 234151"/>
                  <a:gd name="connsiteX9" fmla="*/ 195783 w 236016"/>
                  <a:gd name="connsiteY9" fmla="*/ 225462 h 234151"/>
                  <a:gd name="connsiteX10" fmla="*/ 192647 w 236016"/>
                  <a:gd name="connsiteY10" fmla="*/ 227030 h 234151"/>
                  <a:gd name="connsiteX11" fmla="*/ 189513 w 236016"/>
                  <a:gd name="connsiteY11" fmla="*/ 226769 h 234151"/>
                  <a:gd name="connsiteX12" fmla="*/ 182981 w 236016"/>
                  <a:gd name="connsiteY12" fmla="*/ 226769 h 234151"/>
                  <a:gd name="connsiteX13" fmla="*/ 177234 w 236016"/>
                  <a:gd name="connsiteY13" fmla="*/ 230165 h 234151"/>
                  <a:gd name="connsiteX14" fmla="*/ 169657 w 236016"/>
                  <a:gd name="connsiteY14" fmla="*/ 233300 h 234151"/>
                  <a:gd name="connsiteX15" fmla="*/ 167045 w 236016"/>
                  <a:gd name="connsiteY15" fmla="*/ 231994 h 234151"/>
                  <a:gd name="connsiteX16" fmla="*/ 163387 w 236016"/>
                  <a:gd name="connsiteY16" fmla="*/ 229904 h 234151"/>
                  <a:gd name="connsiteX17" fmla="*/ 158684 w 236016"/>
                  <a:gd name="connsiteY17" fmla="*/ 230687 h 234151"/>
                  <a:gd name="connsiteX18" fmla="*/ 155549 w 236016"/>
                  <a:gd name="connsiteY18" fmla="*/ 233039 h 234151"/>
                  <a:gd name="connsiteX19" fmla="*/ 153459 w 236016"/>
                  <a:gd name="connsiteY19" fmla="*/ 234084 h 234151"/>
                  <a:gd name="connsiteX20" fmla="*/ 147712 w 236016"/>
                  <a:gd name="connsiteY20" fmla="*/ 229904 h 234151"/>
                  <a:gd name="connsiteX21" fmla="*/ 144838 w 236016"/>
                  <a:gd name="connsiteY21" fmla="*/ 227291 h 234151"/>
                  <a:gd name="connsiteX22" fmla="*/ 141964 w 236016"/>
                  <a:gd name="connsiteY22" fmla="*/ 227030 h 234151"/>
                  <a:gd name="connsiteX23" fmla="*/ 135433 w 236016"/>
                  <a:gd name="connsiteY23" fmla="*/ 229381 h 234151"/>
                  <a:gd name="connsiteX24" fmla="*/ 130208 w 236016"/>
                  <a:gd name="connsiteY24" fmla="*/ 230687 h 234151"/>
                  <a:gd name="connsiteX25" fmla="*/ 124983 w 236016"/>
                  <a:gd name="connsiteY25" fmla="*/ 230165 h 234151"/>
                  <a:gd name="connsiteX26" fmla="*/ 118974 w 236016"/>
                  <a:gd name="connsiteY26" fmla="*/ 228597 h 234151"/>
                  <a:gd name="connsiteX27" fmla="*/ 115316 w 236016"/>
                  <a:gd name="connsiteY27" fmla="*/ 226769 h 234151"/>
                  <a:gd name="connsiteX28" fmla="*/ 110091 w 236016"/>
                  <a:gd name="connsiteY28" fmla="*/ 216580 h 234151"/>
                  <a:gd name="connsiteX29" fmla="*/ 108524 w 236016"/>
                  <a:gd name="connsiteY29" fmla="*/ 202994 h 234151"/>
                  <a:gd name="connsiteX30" fmla="*/ 103560 w 236016"/>
                  <a:gd name="connsiteY30" fmla="*/ 190977 h 234151"/>
                  <a:gd name="connsiteX31" fmla="*/ 94938 w 236016"/>
                  <a:gd name="connsiteY31" fmla="*/ 189148 h 234151"/>
                  <a:gd name="connsiteX32" fmla="*/ 90758 w 236016"/>
                  <a:gd name="connsiteY32" fmla="*/ 187319 h 234151"/>
                  <a:gd name="connsiteX33" fmla="*/ 85533 w 236016"/>
                  <a:gd name="connsiteY33" fmla="*/ 186274 h 234151"/>
                  <a:gd name="connsiteX34" fmla="*/ 80831 w 236016"/>
                  <a:gd name="connsiteY34" fmla="*/ 186013 h 234151"/>
                  <a:gd name="connsiteX35" fmla="*/ 78218 w 236016"/>
                  <a:gd name="connsiteY35" fmla="*/ 185490 h 234151"/>
                  <a:gd name="connsiteX36" fmla="*/ 72209 w 236016"/>
                  <a:gd name="connsiteY36" fmla="*/ 183400 h 234151"/>
                  <a:gd name="connsiteX37" fmla="*/ 65939 w 236016"/>
                  <a:gd name="connsiteY37" fmla="*/ 180527 h 234151"/>
                  <a:gd name="connsiteX38" fmla="*/ 58363 w 236016"/>
                  <a:gd name="connsiteY38" fmla="*/ 175301 h 234151"/>
                  <a:gd name="connsiteX39" fmla="*/ 43732 w 236016"/>
                  <a:gd name="connsiteY39" fmla="*/ 167987 h 234151"/>
                  <a:gd name="connsiteX40" fmla="*/ 37724 w 236016"/>
                  <a:gd name="connsiteY40" fmla="*/ 165896 h 234151"/>
                  <a:gd name="connsiteX41" fmla="*/ 33282 w 236016"/>
                  <a:gd name="connsiteY41" fmla="*/ 163284 h 234151"/>
                  <a:gd name="connsiteX42" fmla="*/ 33282 w 236016"/>
                  <a:gd name="connsiteY42" fmla="*/ 163284 h 234151"/>
                  <a:gd name="connsiteX43" fmla="*/ 33282 w 236016"/>
                  <a:gd name="connsiteY43" fmla="*/ 163023 h 234151"/>
                  <a:gd name="connsiteX44" fmla="*/ 31192 w 236016"/>
                  <a:gd name="connsiteY44" fmla="*/ 154662 h 234151"/>
                  <a:gd name="connsiteX45" fmla="*/ 28580 w 236016"/>
                  <a:gd name="connsiteY45" fmla="*/ 149176 h 234151"/>
                  <a:gd name="connsiteX46" fmla="*/ 26490 w 236016"/>
                  <a:gd name="connsiteY46" fmla="*/ 141861 h 234151"/>
                  <a:gd name="connsiteX47" fmla="*/ 23877 w 236016"/>
                  <a:gd name="connsiteY47" fmla="*/ 130888 h 234151"/>
                  <a:gd name="connsiteX48" fmla="*/ 19958 w 236016"/>
                  <a:gd name="connsiteY48" fmla="*/ 124618 h 234151"/>
                  <a:gd name="connsiteX49" fmla="*/ 12904 w 236016"/>
                  <a:gd name="connsiteY49" fmla="*/ 122789 h 234151"/>
                  <a:gd name="connsiteX50" fmla="*/ 7418 w 236016"/>
                  <a:gd name="connsiteY50" fmla="*/ 117303 h 234151"/>
                  <a:gd name="connsiteX51" fmla="*/ 6373 w 236016"/>
                  <a:gd name="connsiteY51" fmla="*/ 104763 h 234151"/>
                  <a:gd name="connsiteX52" fmla="*/ 4806 w 236016"/>
                  <a:gd name="connsiteY52" fmla="*/ 99015 h 234151"/>
                  <a:gd name="connsiteX53" fmla="*/ 5328 w 236016"/>
                  <a:gd name="connsiteY53" fmla="*/ 92223 h 234151"/>
                  <a:gd name="connsiteX54" fmla="*/ 4022 w 236016"/>
                  <a:gd name="connsiteY54" fmla="*/ 86998 h 234151"/>
                  <a:gd name="connsiteX55" fmla="*/ 625 w 236016"/>
                  <a:gd name="connsiteY55" fmla="*/ 81511 h 234151"/>
                  <a:gd name="connsiteX56" fmla="*/ 364 w 236016"/>
                  <a:gd name="connsiteY56" fmla="*/ 74457 h 234151"/>
                  <a:gd name="connsiteX57" fmla="*/ 887 w 236016"/>
                  <a:gd name="connsiteY57" fmla="*/ 72629 h 234151"/>
                  <a:gd name="connsiteX58" fmla="*/ 5850 w 236016"/>
                  <a:gd name="connsiteY58" fmla="*/ 72106 h 234151"/>
                  <a:gd name="connsiteX59" fmla="*/ 11337 w 236016"/>
                  <a:gd name="connsiteY59" fmla="*/ 68710 h 234151"/>
                  <a:gd name="connsiteX60" fmla="*/ 16823 w 236016"/>
                  <a:gd name="connsiteY60" fmla="*/ 60872 h 234151"/>
                  <a:gd name="connsiteX61" fmla="*/ 22832 w 236016"/>
                  <a:gd name="connsiteY61" fmla="*/ 53557 h 234151"/>
                  <a:gd name="connsiteX62" fmla="*/ 27012 w 236016"/>
                  <a:gd name="connsiteY62" fmla="*/ 49116 h 234151"/>
                  <a:gd name="connsiteX63" fmla="*/ 27273 w 236016"/>
                  <a:gd name="connsiteY63" fmla="*/ 42585 h 234151"/>
                  <a:gd name="connsiteX64" fmla="*/ 21003 w 236016"/>
                  <a:gd name="connsiteY64" fmla="*/ 39188 h 234151"/>
                  <a:gd name="connsiteX65" fmla="*/ 21003 w 236016"/>
                  <a:gd name="connsiteY65" fmla="*/ 33179 h 234151"/>
                  <a:gd name="connsiteX66" fmla="*/ 25183 w 236016"/>
                  <a:gd name="connsiteY66" fmla="*/ 28738 h 234151"/>
                  <a:gd name="connsiteX67" fmla="*/ 26228 w 236016"/>
                  <a:gd name="connsiteY67" fmla="*/ 27693 h 234151"/>
                  <a:gd name="connsiteX68" fmla="*/ 28580 w 236016"/>
                  <a:gd name="connsiteY68" fmla="*/ 14108 h 234151"/>
                  <a:gd name="connsiteX69" fmla="*/ 20219 w 236016"/>
                  <a:gd name="connsiteY69" fmla="*/ 3396 h 234151"/>
                  <a:gd name="connsiteX70" fmla="*/ 23616 w 236016"/>
                  <a:gd name="connsiteY70" fmla="*/ 0 h 234151"/>
                  <a:gd name="connsiteX71" fmla="*/ 49741 w 236016"/>
                  <a:gd name="connsiteY71" fmla="*/ 0 h 234151"/>
                  <a:gd name="connsiteX72" fmla="*/ 49480 w 236016"/>
                  <a:gd name="connsiteY72" fmla="*/ 6009 h 234151"/>
                  <a:gd name="connsiteX73" fmla="*/ 47390 w 236016"/>
                  <a:gd name="connsiteY73" fmla="*/ 13324 h 234151"/>
                  <a:gd name="connsiteX74" fmla="*/ 45822 w 236016"/>
                  <a:gd name="connsiteY74" fmla="*/ 19594 h 234151"/>
                  <a:gd name="connsiteX75" fmla="*/ 45822 w 236016"/>
                  <a:gd name="connsiteY75" fmla="*/ 21684 h 234151"/>
                  <a:gd name="connsiteX76" fmla="*/ 46084 w 236016"/>
                  <a:gd name="connsiteY76" fmla="*/ 24819 h 234151"/>
                  <a:gd name="connsiteX77" fmla="*/ 46084 w 236016"/>
                  <a:gd name="connsiteY77" fmla="*/ 26125 h 234151"/>
                  <a:gd name="connsiteX78" fmla="*/ 45822 w 236016"/>
                  <a:gd name="connsiteY78" fmla="*/ 26387 h 234151"/>
                  <a:gd name="connsiteX79" fmla="*/ 47390 w 236016"/>
                  <a:gd name="connsiteY79" fmla="*/ 31350 h 234151"/>
                  <a:gd name="connsiteX80" fmla="*/ 48957 w 236016"/>
                  <a:gd name="connsiteY80" fmla="*/ 35530 h 234151"/>
                  <a:gd name="connsiteX81" fmla="*/ 52093 w 236016"/>
                  <a:gd name="connsiteY81" fmla="*/ 34485 h 234151"/>
                  <a:gd name="connsiteX82" fmla="*/ 56011 w 236016"/>
                  <a:gd name="connsiteY82" fmla="*/ 30305 h 234151"/>
                  <a:gd name="connsiteX83" fmla="*/ 65417 w 236016"/>
                  <a:gd name="connsiteY83" fmla="*/ 31612 h 234151"/>
                  <a:gd name="connsiteX84" fmla="*/ 67768 w 236016"/>
                  <a:gd name="connsiteY84" fmla="*/ 37621 h 234151"/>
                  <a:gd name="connsiteX85" fmla="*/ 68290 w 236016"/>
                  <a:gd name="connsiteY85" fmla="*/ 41278 h 234151"/>
                  <a:gd name="connsiteX86" fmla="*/ 68551 w 236016"/>
                  <a:gd name="connsiteY86" fmla="*/ 43368 h 234151"/>
                  <a:gd name="connsiteX87" fmla="*/ 69858 w 236016"/>
                  <a:gd name="connsiteY87" fmla="*/ 38927 h 234151"/>
                  <a:gd name="connsiteX88" fmla="*/ 73515 w 236016"/>
                  <a:gd name="connsiteY88" fmla="*/ 31612 h 234151"/>
                  <a:gd name="connsiteX89" fmla="*/ 80308 w 236016"/>
                  <a:gd name="connsiteY89" fmla="*/ 31873 h 234151"/>
                  <a:gd name="connsiteX90" fmla="*/ 89191 w 236016"/>
                  <a:gd name="connsiteY90" fmla="*/ 32134 h 234151"/>
                  <a:gd name="connsiteX91" fmla="*/ 92848 w 236016"/>
                  <a:gd name="connsiteY91" fmla="*/ 26909 h 234151"/>
                  <a:gd name="connsiteX92" fmla="*/ 87623 w 236016"/>
                  <a:gd name="connsiteY92" fmla="*/ 22729 h 234151"/>
                  <a:gd name="connsiteX93" fmla="*/ 81876 w 236016"/>
                  <a:gd name="connsiteY93" fmla="*/ 20116 h 234151"/>
                  <a:gd name="connsiteX94" fmla="*/ 82921 w 236016"/>
                  <a:gd name="connsiteY94" fmla="*/ 16198 h 234151"/>
                  <a:gd name="connsiteX95" fmla="*/ 95200 w 236016"/>
                  <a:gd name="connsiteY95" fmla="*/ 7315 h 234151"/>
                  <a:gd name="connsiteX96" fmla="*/ 99380 w 236016"/>
                  <a:gd name="connsiteY96" fmla="*/ 2351 h 234151"/>
                  <a:gd name="connsiteX97" fmla="*/ 99641 w 236016"/>
                  <a:gd name="connsiteY97" fmla="*/ 1306 h 234151"/>
                  <a:gd name="connsiteX98" fmla="*/ 176711 w 236016"/>
                  <a:gd name="connsiteY98" fmla="*/ 44413 h 234151"/>
                  <a:gd name="connsiteX99" fmla="*/ 176711 w 236016"/>
                  <a:gd name="connsiteY99" fmla="*/ 54341 h 234151"/>
                  <a:gd name="connsiteX100" fmla="*/ 209891 w 236016"/>
                  <a:gd name="connsiteY100" fmla="*/ 78899 h 234151"/>
                  <a:gd name="connsiteX101" fmla="*/ 208845 w 236016"/>
                  <a:gd name="connsiteY101" fmla="*/ 79682 h 234151"/>
                  <a:gd name="connsiteX102" fmla="*/ 205972 w 236016"/>
                  <a:gd name="connsiteY102" fmla="*/ 82817 h 234151"/>
                  <a:gd name="connsiteX103" fmla="*/ 205449 w 236016"/>
                  <a:gd name="connsiteY103" fmla="*/ 86475 h 234151"/>
                  <a:gd name="connsiteX104" fmla="*/ 202836 w 236016"/>
                  <a:gd name="connsiteY104" fmla="*/ 93268 h 234151"/>
                  <a:gd name="connsiteX105" fmla="*/ 202314 w 236016"/>
                  <a:gd name="connsiteY105" fmla="*/ 100322 h 234151"/>
                  <a:gd name="connsiteX106" fmla="*/ 201269 w 236016"/>
                  <a:gd name="connsiteY106" fmla="*/ 105024 h 234151"/>
                  <a:gd name="connsiteX107" fmla="*/ 200224 w 236016"/>
                  <a:gd name="connsiteY107" fmla="*/ 112600 h 234151"/>
                  <a:gd name="connsiteX108" fmla="*/ 201791 w 236016"/>
                  <a:gd name="connsiteY108" fmla="*/ 114952 h 234151"/>
                  <a:gd name="connsiteX109" fmla="*/ 203359 w 236016"/>
                  <a:gd name="connsiteY109" fmla="*/ 115736 h 234151"/>
                  <a:gd name="connsiteX110" fmla="*/ 204404 w 236016"/>
                  <a:gd name="connsiteY110" fmla="*/ 117042 h 234151"/>
                  <a:gd name="connsiteX111" fmla="*/ 206755 w 236016"/>
                  <a:gd name="connsiteY111" fmla="*/ 119132 h 234151"/>
                  <a:gd name="connsiteX112" fmla="*/ 211980 w 236016"/>
                  <a:gd name="connsiteY112" fmla="*/ 124096 h 234151"/>
                  <a:gd name="connsiteX113" fmla="*/ 214854 w 236016"/>
                  <a:gd name="connsiteY113" fmla="*/ 129321 h 234151"/>
                  <a:gd name="connsiteX114" fmla="*/ 213287 w 236016"/>
                  <a:gd name="connsiteY114" fmla="*/ 132195 h 234151"/>
                  <a:gd name="connsiteX115" fmla="*/ 212242 w 236016"/>
                  <a:gd name="connsiteY115" fmla="*/ 135330 h 234151"/>
                  <a:gd name="connsiteX116" fmla="*/ 213025 w 236016"/>
                  <a:gd name="connsiteY116" fmla="*/ 140555 h 234151"/>
                  <a:gd name="connsiteX117" fmla="*/ 214854 w 236016"/>
                  <a:gd name="connsiteY117" fmla="*/ 147086 h 234151"/>
                  <a:gd name="connsiteX118" fmla="*/ 214854 w 236016"/>
                  <a:gd name="connsiteY118" fmla="*/ 149960 h 234151"/>
                  <a:gd name="connsiteX119" fmla="*/ 213548 w 236016"/>
                  <a:gd name="connsiteY119" fmla="*/ 150743 h 234151"/>
                  <a:gd name="connsiteX120" fmla="*/ 212242 w 236016"/>
                  <a:gd name="connsiteY120" fmla="*/ 153879 h 234151"/>
                  <a:gd name="connsiteX121" fmla="*/ 211719 w 236016"/>
                  <a:gd name="connsiteY121" fmla="*/ 161978 h 234151"/>
                  <a:gd name="connsiteX122" fmla="*/ 211719 w 236016"/>
                  <a:gd name="connsiteY122" fmla="*/ 165374 h 234151"/>
                  <a:gd name="connsiteX123" fmla="*/ 211719 w 236016"/>
                  <a:gd name="connsiteY123" fmla="*/ 168248 h 234151"/>
                  <a:gd name="connsiteX124" fmla="*/ 211719 w 236016"/>
                  <a:gd name="connsiteY124" fmla="*/ 171905 h 234151"/>
                  <a:gd name="connsiteX125" fmla="*/ 216944 w 236016"/>
                  <a:gd name="connsiteY125" fmla="*/ 175301 h 234151"/>
                  <a:gd name="connsiteX126" fmla="*/ 217467 w 236016"/>
                  <a:gd name="connsiteY126" fmla="*/ 181310 h 234151"/>
                  <a:gd name="connsiteX127" fmla="*/ 217728 w 236016"/>
                  <a:gd name="connsiteY127" fmla="*/ 187581 h 234151"/>
                  <a:gd name="connsiteX128" fmla="*/ 219557 w 236016"/>
                  <a:gd name="connsiteY128" fmla="*/ 193067 h 234151"/>
                  <a:gd name="connsiteX129" fmla="*/ 222169 w 236016"/>
                  <a:gd name="connsiteY129" fmla="*/ 194373 h 234151"/>
                  <a:gd name="connsiteX130" fmla="*/ 222953 w 236016"/>
                  <a:gd name="connsiteY130" fmla="*/ 197508 h 234151"/>
                  <a:gd name="connsiteX131" fmla="*/ 224782 w 236016"/>
                  <a:gd name="connsiteY131" fmla="*/ 200382 h 234151"/>
                  <a:gd name="connsiteX132" fmla="*/ 228440 w 236016"/>
                  <a:gd name="connsiteY132" fmla="*/ 198553 h 234151"/>
                  <a:gd name="connsiteX133" fmla="*/ 235755 w 236016"/>
                  <a:gd name="connsiteY133" fmla="*/ 200121 h 234151"/>
                  <a:gd name="connsiteX134" fmla="*/ 235755 w 236016"/>
                  <a:gd name="connsiteY134" fmla="*/ 204301 h 234151"/>
                  <a:gd name="connsiteX135" fmla="*/ 236016 w 236016"/>
                  <a:gd name="connsiteY135" fmla="*/ 207175 h 23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</a:cxnLst>
                <a:rect l="l" t="t" r="r" b="b"/>
                <a:pathLst>
                  <a:path w="236016" h="234151">
                    <a:moveTo>
                      <a:pt x="236016" y="207175"/>
                    </a:moveTo>
                    <a:cubicBezTo>
                      <a:pt x="235232" y="207697"/>
                      <a:pt x="234448" y="207958"/>
                      <a:pt x="233926" y="208219"/>
                    </a:cubicBezTo>
                    <a:cubicBezTo>
                      <a:pt x="233142" y="208742"/>
                      <a:pt x="232620" y="209264"/>
                      <a:pt x="231836" y="210048"/>
                    </a:cubicBezTo>
                    <a:cubicBezTo>
                      <a:pt x="231052" y="210571"/>
                      <a:pt x="230007" y="211093"/>
                      <a:pt x="229223" y="211877"/>
                    </a:cubicBezTo>
                    <a:cubicBezTo>
                      <a:pt x="226088" y="213706"/>
                      <a:pt x="222169" y="213967"/>
                      <a:pt x="219296" y="216057"/>
                    </a:cubicBezTo>
                    <a:cubicBezTo>
                      <a:pt x="218251" y="216841"/>
                      <a:pt x="217728" y="217886"/>
                      <a:pt x="216944" y="218670"/>
                    </a:cubicBezTo>
                    <a:cubicBezTo>
                      <a:pt x="215377" y="221021"/>
                      <a:pt x="213287" y="223111"/>
                      <a:pt x="210152" y="223111"/>
                    </a:cubicBezTo>
                    <a:cubicBezTo>
                      <a:pt x="207539" y="222850"/>
                      <a:pt x="204927" y="222327"/>
                      <a:pt x="202314" y="222327"/>
                    </a:cubicBezTo>
                    <a:cubicBezTo>
                      <a:pt x="201008" y="222327"/>
                      <a:pt x="199963" y="222327"/>
                      <a:pt x="198918" y="223111"/>
                    </a:cubicBezTo>
                    <a:cubicBezTo>
                      <a:pt x="197873" y="223895"/>
                      <a:pt x="196828" y="224940"/>
                      <a:pt x="195783" y="225462"/>
                    </a:cubicBezTo>
                    <a:cubicBezTo>
                      <a:pt x="194999" y="225985"/>
                      <a:pt x="193954" y="226769"/>
                      <a:pt x="192647" y="227030"/>
                    </a:cubicBezTo>
                    <a:cubicBezTo>
                      <a:pt x="191603" y="227030"/>
                      <a:pt x="190558" y="227030"/>
                      <a:pt x="189513" y="226769"/>
                    </a:cubicBezTo>
                    <a:cubicBezTo>
                      <a:pt x="187422" y="226507"/>
                      <a:pt x="185071" y="225985"/>
                      <a:pt x="182981" y="226769"/>
                    </a:cubicBezTo>
                    <a:cubicBezTo>
                      <a:pt x="180891" y="227552"/>
                      <a:pt x="179324" y="229120"/>
                      <a:pt x="177234" y="230165"/>
                    </a:cubicBezTo>
                    <a:cubicBezTo>
                      <a:pt x="174882" y="231732"/>
                      <a:pt x="172792" y="234345"/>
                      <a:pt x="169657" y="233300"/>
                    </a:cubicBezTo>
                    <a:cubicBezTo>
                      <a:pt x="168612" y="233039"/>
                      <a:pt x="167828" y="232777"/>
                      <a:pt x="167045" y="231994"/>
                    </a:cubicBezTo>
                    <a:cubicBezTo>
                      <a:pt x="166000" y="231210"/>
                      <a:pt x="164693" y="230426"/>
                      <a:pt x="163387" y="229904"/>
                    </a:cubicBezTo>
                    <a:cubicBezTo>
                      <a:pt x="162081" y="229381"/>
                      <a:pt x="159729" y="229120"/>
                      <a:pt x="158684" y="230687"/>
                    </a:cubicBezTo>
                    <a:cubicBezTo>
                      <a:pt x="157640" y="231471"/>
                      <a:pt x="156333" y="232255"/>
                      <a:pt x="155549" y="233039"/>
                    </a:cubicBezTo>
                    <a:cubicBezTo>
                      <a:pt x="154766" y="233822"/>
                      <a:pt x="154504" y="234345"/>
                      <a:pt x="153459" y="234084"/>
                    </a:cubicBezTo>
                    <a:cubicBezTo>
                      <a:pt x="151108" y="233822"/>
                      <a:pt x="149279" y="231471"/>
                      <a:pt x="147712" y="229904"/>
                    </a:cubicBezTo>
                    <a:cubicBezTo>
                      <a:pt x="146928" y="229120"/>
                      <a:pt x="146144" y="227813"/>
                      <a:pt x="144838" y="227291"/>
                    </a:cubicBezTo>
                    <a:cubicBezTo>
                      <a:pt x="144054" y="226769"/>
                      <a:pt x="142748" y="226769"/>
                      <a:pt x="141964" y="227030"/>
                    </a:cubicBezTo>
                    <a:cubicBezTo>
                      <a:pt x="139613" y="227291"/>
                      <a:pt x="137523" y="228075"/>
                      <a:pt x="135433" y="229381"/>
                    </a:cubicBezTo>
                    <a:cubicBezTo>
                      <a:pt x="133604" y="230426"/>
                      <a:pt x="132298" y="230949"/>
                      <a:pt x="130208" y="230687"/>
                    </a:cubicBezTo>
                    <a:cubicBezTo>
                      <a:pt x="128379" y="230687"/>
                      <a:pt x="126811" y="230687"/>
                      <a:pt x="124983" y="230165"/>
                    </a:cubicBezTo>
                    <a:cubicBezTo>
                      <a:pt x="122893" y="229642"/>
                      <a:pt x="120802" y="229120"/>
                      <a:pt x="118974" y="228597"/>
                    </a:cubicBezTo>
                    <a:cubicBezTo>
                      <a:pt x="117668" y="228075"/>
                      <a:pt x="116361" y="227552"/>
                      <a:pt x="115316" y="226769"/>
                    </a:cubicBezTo>
                    <a:cubicBezTo>
                      <a:pt x="114271" y="223111"/>
                      <a:pt x="111920" y="219976"/>
                      <a:pt x="110091" y="216580"/>
                    </a:cubicBezTo>
                    <a:cubicBezTo>
                      <a:pt x="108001" y="212138"/>
                      <a:pt x="108262" y="207958"/>
                      <a:pt x="108524" y="202994"/>
                    </a:cubicBezTo>
                    <a:cubicBezTo>
                      <a:pt x="108785" y="198292"/>
                      <a:pt x="107740" y="193850"/>
                      <a:pt x="103560" y="190977"/>
                    </a:cubicBezTo>
                    <a:cubicBezTo>
                      <a:pt x="102253" y="189932"/>
                      <a:pt x="96506" y="186797"/>
                      <a:pt x="94938" y="189148"/>
                    </a:cubicBezTo>
                    <a:cubicBezTo>
                      <a:pt x="93632" y="188364"/>
                      <a:pt x="92326" y="187842"/>
                      <a:pt x="90758" y="187319"/>
                    </a:cubicBezTo>
                    <a:cubicBezTo>
                      <a:pt x="89191" y="186797"/>
                      <a:pt x="87362" y="186274"/>
                      <a:pt x="85533" y="186274"/>
                    </a:cubicBezTo>
                    <a:cubicBezTo>
                      <a:pt x="83966" y="186274"/>
                      <a:pt x="82398" y="186274"/>
                      <a:pt x="80831" y="186013"/>
                    </a:cubicBezTo>
                    <a:cubicBezTo>
                      <a:pt x="80047" y="186013"/>
                      <a:pt x="79002" y="185490"/>
                      <a:pt x="78218" y="185490"/>
                    </a:cubicBezTo>
                    <a:cubicBezTo>
                      <a:pt x="76128" y="184968"/>
                      <a:pt x="74299" y="183923"/>
                      <a:pt x="72209" y="183400"/>
                    </a:cubicBezTo>
                    <a:cubicBezTo>
                      <a:pt x="70119" y="182878"/>
                      <a:pt x="67768" y="181572"/>
                      <a:pt x="65939" y="180527"/>
                    </a:cubicBezTo>
                    <a:cubicBezTo>
                      <a:pt x="63326" y="178959"/>
                      <a:pt x="60975" y="177130"/>
                      <a:pt x="58363" y="175301"/>
                    </a:cubicBezTo>
                    <a:cubicBezTo>
                      <a:pt x="53921" y="172167"/>
                      <a:pt x="48696" y="169815"/>
                      <a:pt x="43732" y="167987"/>
                    </a:cubicBezTo>
                    <a:cubicBezTo>
                      <a:pt x="41642" y="167203"/>
                      <a:pt x="39552" y="166680"/>
                      <a:pt x="37724" y="165896"/>
                    </a:cubicBezTo>
                    <a:cubicBezTo>
                      <a:pt x="36156" y="165112"/>
                      <a:pt x="34588" y="164329"/>
                      <a:pt x="33282" y="163284"/>
                    </a:cubicBezTo>
                    <a:lnTo>
                      <a:pt x="33282" y="163284"/>
                    </a:lnTo>
                    <a:cubicBezTo>
                      <a:pt x="33282" y="163023"/>
                      <a:pt x="33282" y="163023"/>
                      <a:pt x="33282" y="163023"/>
                    </a:cubicBezTo>
                    <a:cubicBezTo>
                      <a:pt x="33021" y="160149"/>
                      <a:pt x="32237" y="157275"/>
                      <a:pt x="31192" y="154662"/>
                    </a:cubicBezTo>
                    <a:cubicBezTo>
                      <a:pt x="30408" y="152834"/>
                      <a:pt x="29363" y="151005"/>
                      <a:pt x="28580" y="149176"/>
                    </a:cubicBezTo>
                    <a:cubicBezTo>
                      <a:pt x="27535" y="146825"/>
                      <a:pt x="27012" y="144212"/>
                      <a:pt x="26490" y="141861"/>
                    </a:cubicBezTo>
                    <a:cubicBezTo>
                      <a:pt x="25706" y="138203"/>
                      <a:pt x="24922" y="134546"/>
                      <a:pt x="23877" y="130888"/>
                    </a:cubicBezTo>
                    <a:cubicBezTo>
                      <a:pt x="23093" y="128537"/>
                      <a:pt x="22310" y="125924"/>
                      <a:pt x="19958" y="124618"/>
                    </a:cubicBezTo>
                    <a:cubicBezTo>
                      <a:pt x="17868" y="123573"/>
                      <a:pt x="15256" y="123573"/>
                      <a:pt x="12904" y="122789"/>
                    </a:cubicBezTo>
                    <a:cubicBezTo>
                      <a:pt x="10292" y="121744"/>
                      <a:pt x="8463" y="119916"/>
                      <a:pt x="7418" y="117303"/>
                    </a:cubicBezTo>
                    <a:cubicBezTo>
                      <a:pt x="5850" y="113123"/>
                      <a:pt x="7679" y="108943"/>
                      <a:pt x="6373" y="104763"/>
                    </a:cubicBezTo>
                    <a:cubicBezTo>
                      <a:pt x="5850" y="102934"/>
                      <a:pt x="5067" y="101105"/>
                      <a:pt x="4806" y="99015"/>
                    </a:cubicBezTo>
                    <a:cubicBezTo>
                      <a:pt x="4544" y="96664"/>
                      <a:pt x="5067" y="94574"/>
                      <a:pt x="5328" y="92223"/>
                    </a:cubicBezTo>
                    <a:cubicBezTo>
                      <a:pt x="5328" y="90394"/>
                      <a:pt x="5067" y="88565"/>
                      <a:pt x="4022" y="86998"/>
                    </a:cubicBezTo>
                    <a:cubicBezTo>
                      <a:pt x="2977" y="85169"/>
                      <a:pt x="1409" y="83601"/>
                      <a:pt x="625" y="81511"/>
                    </a:cubicBezTo>
                    <a:cubicBezTo>
                      <a:pt x="-158" y="79160"/>
                      <a:pt x="-158" y="76809"/>
                      <a:pt x="364" y="74457"/>
                    </a:cubicBezTo>
                    <a:cubicBezTo>
                      <a:pt x="364" y="73935"/>
                      <a:pt x="625" y="73151"/>
                      <a:pt x="887" y="72629"/>
                    </a:cubicBezTo>
                    <a:cubicBezTo>
                      <a:pt x="2454" y="72367"/>
                      <a:pt x="4283" y="72629"/>
                      <a:pt x="5850" y="72106"/>
                    </a:cubicBezTo>
                    <a:cubicBezTo>
                      <a:pt x="8202" y="71584"/>
                      <a:pt x="10031" y="70539"/>
                      <a:pt x="11337" y="68710"/>
                    </a:cubicBezTo>
                    <a:cubicBezTo>
                      <a:pt x="13427" y="66359"/>
                      <a:pt x="14733" y="63485"/>
                      <a:pt x="16823" y="60872"/>
                    </a:cubicBezTo>
                    <a:cubicBezTo>
                      <a:pt x="18652" y="58260"/>
                      <a:pt x="20742" y="55908"/>
                      <a:pt x="22832" y="53557"/>
                    </a:cubicBezTo>
                    <a:cubicBezTo>
                      <a:pt x="24400" y="51990"/>
                      <a:pt x="25967" y="50945"/>
                      <a:pt x="27012" y="49116"/>
                    </a:cubicBezTo>
                    <a:cubicBezTo>
                      <a:pt x="28319" y="47287"/>
                      <a:pt x="29102" y="44413"/>
                      <a:pt x="27273" y="42585"/>
                    </a:cubicBezTo>
                    <a:cubicBezTo>
                      <a:pt x="25444" y="40756"/>
                      <a:pt x="22832" y="40756"/>
                      <a:pt x="21003" y="39188"/>
                    </a:cubicBezTo>
                    <a:cubicBezTo>
                      <a:pt x="19175" y="37621"/>
                      <a:pt x="19697" y="35008"/>
                      <a:pt x="21003" y="33179"/>
                    </a:cubicBezTo>
                    <a:cubicBezTo>
                      <a:pt x="22048" y="31350"/>
                      <a:pt x="23877" y="30305"/>
                      <a:pt x="25183" y="28738"/>
                    </a:cubicBezTo>
                    <a:cubicBezTo>
                      <a:pt x="25444" y="28477"/>
                      <a:pt x="25967" y="27954"/>
                      <a:pt x="26228" y="27693"/>
                    </a:cubicBezTo>
                    <a:cubicBezTo>
                      <a:pt x="29363" y="24035"/>
                      <a:pt x="29363" y="18810"/>
                      <a:pt x="28580" y="14108"/>
                    </a:cubicBezTo>
                    <a:cubicBezTo>
                      <a:pt x="28057" y="9405"/>
                      <a:pt x="26228" y="3135"/>
                      <a:pt x="20219" y="3396"/>
                    </a:cubicBezTo>
                    <a:lnTo>
                      <a:pt x="23616" y="0"/>
                    </a:lnTo>
                    <a:lnTo>
                      <a:pt x="49741" y="0"/>
                    </a:lnTo>
                    <a:cubicBezTo>
                      <a:pt x="50002" y="2090"/>
                      <a:pt x="50002" y="3919"/>
                      <a:pt x="49480" y="6009"/>
                    </a:cubicBezTo>
                    <a:cubicBezTo>
                      <a:pt x="48957" y="8622"/>
                      <a:pt x="48174" y="10973"/>
                      <a:pt x="47390" y="13324"/>
                    </a:cubicBezTo>
                    <a:cubicBezTo>
                      <a:pt x="46868" y="15414"/>
                      <a:pt x="46345" y="17504"/>
                      <a:pt x="45822" y="19594"/>
                    </a:cubicBezTo>
                    <a:cubicBezTo>
                      <a:pt x="45561" y="20378"/>
                      <a:pt x="45561" y="20900"/>
                      <a:pt x="45822" y="21684"/>
                    </a:cubicBezTo>
                    <a:cubicBezTo>
                      <a:pt x="46084" y="22729"/>
                      <a:pt x="46084" y="23774"/>
                      <a:pt x="46084" y="24819"/>
                    </a:cubicBezTo>
                    <a:cubicBezTo>
                      <a:pt x="46084" y="25342"/>
                      <a:pt x="46084" y="25603"/>
                      <a:pt x="46084" y="26125"/>
                    </a:cubicBezTo>
                    <a:cubicBezTo>
                      <a:pt x="46084" y="26387"/>
                      <a:pt x="46084" y="26387"/>
                      <a:pt x="45822" y="26387"/>
                    </a:cubicBezTo>
                    <a:cubicBezTo>
                      <a:pt x="46345" y="28216"/>
                      <a:pt x="46606" y="29783"/>
                      <a:pt x="47390" y="31350"/>
                    </a:cubicBezTo>
                    <a:cubicBezTo>
                      <a:pt x="47913" y="32657"/>
                      <a:pt x="48174" y="34224"/>
                      <a:pt x="48957" y="35530"/>
                    </a:cubicBezTo>
                    <a:cubicBezTo>
                      <a:pt x="50002" y="37359"/>
                      <a:pt x="51309" y="35792"/>
                      <a:pt x="52093" y="34485"/>
                    </a:cubicBezTo>
                    <a:cubicBezTo>
                      <a:pt x="53138" y="32918"/>
                      <a:pt x="54182" y="31089"/>
                      <a:pt x="56011" y="30305"/>
                    </a:cubicBezTo>
                    <a:cubicBezTo>
                      <a:pt x="58624" y="28999"/>
                      <a:pt x="63326" y="29783"/>
                      <a:pt x="65417" y="31612"/>
                    </a:cubicBezTo>
                    <a:cubicBezTo>
                      <a:pt x="66984" y="33179"/>
                      <a:pt x="67507" y="35530"/>
                      <a:pt x="67768" y="37621"/>
                    </a:cubicBezTo>
                    <a:cubicBezTo>
                      <a:pt x="68029" y="38927"/>
                      <a:pt x="68029" y="39972"/>
                      <a:pt x="68290" y="41278"/>
                    </a:cubicBezTo>
                    <a:cubicBezTo>
                      <a:pt x="68290" y="41539"/>
                      <a:pt x="68290" y="43107"/>
                      <a:pt x="68551" y="43368"/>
                    </a:cubicBezTo>
                    <a:cubicBezTo>
                      <a:pt x="68813" y="43368"/>
                      <a:pt x="69597" y="39188"/>
                      <a:pt x="69858" y="38927"/>
                    </a:cubicBezTo>
                    <a:cubicBezTo>
                      <a:pt x="70642" y="36576"/>
                      <a:pt x="71426" y="33179"/>
                      <a:pt x="73515" y="31612"/>
                    </a:cubicBezTo>
                    <a:cubicBezTo>
                      <a:pt x="75606" y="30044"/>
                      <a:pt x="78218" y="31089"/>
                      <a:pt x="80308" y="31873"/>
                    </a:cubicBezTo>
                    <a:cubicBezTo>
                      <a:pt x="83182" y="32657"/>
                      <a:pt x="86317" y="33179"/>
                      <a:pt x="89191" y="32134"/>
                    </a:cubicBezTo>
                    <a:cubicBezTo>
                      <a:pt x="91281" y="31350"/>
                      <a:pt x="93371" y="29522"/>
                      <a:pt x="92848" y="26909"/>
                    </a:cubicBezTo>
                    <a:cubicBezTo>
                      <a:pt x="92326" y="24558"/>
                      <a:pt x="89452" y="23513"/>
                      <a:pt x="87623" y="22729"/>
                    </a:cubicBezTo>
                    <a:cubicBezTo>
                      <a:pt x="85795" y="22207"/>
                      <a:pt x="83182" y="21684"/>
                      <a:pt x="81876" y="20116"/>
                    </a:cubicBezTo>
                    <a:cubicBezTo>
                      <a:pt x="80831" y="18810"/>
                      <a:pt x="82137" y="17243"/>
                      <a:pt x="82921" y="16198"/>
                    </a:cubicBezTo>
                    <a:cubicBezTo>
                      <a:pt x="86317" y="12540"/>
                      <a:pt x="91281" y="10450"/>
                      <a:pt x="95200" y="7315"/>
                    </a:cubicBezTo>
                    <a:cubicBezTo>
                      <a:pt x="96767" y="6009"/>
                      <a:pt x="98857" y="4441"/>
                      <a:pt x="99380" y="2351"/>
                    </a:cubicBezTo>
                    <a:cubicBezTo>
                      <a:pt x="99380" y="1829"/>
                      <a:pt x="99641" y="1567"/>
                      <a:pt x="99641" y="1306"/>
                    </a:cubicBezTo>
                    <a:lnTo>
                      <a:pt x="176711" y="44413"/>
                    </a:lnTo>
                    <a:lnTo>
                      <a:pt x="176711" y="54341"/>
                    </a:lnTo>
                    <a:lnTo>
                      <a:pt x="209891" y="78899"/>
                    </a:lnTo>
                    <a:cubicBezTo>
                      <a:pt x="209368" y="79160"/>
                      <a:pt x="209107" y="79421"/>
                      <a:pt x="208845" y="79682"/>
                    </a:cubicBezTo>
                    <a:cubicBezTo>
                      <a:pt x="207800" y="80466"/>
                      <a:pt x="206494" y="81511"/>
                      <a:pt x="205972" y="82817"/>
                    </a:cubicBezTo>
                    <a:cubicBezTo>
                      <a:pt x="205449" y="83862"/>
                      <a:pt x="205710" y="85169"/>
                      <a:pt x="205449" y="86475"/>
                    </a:cubicBezTo>
                    <a:cubicBezTo>
                      <a:pt x="204927" y="88826"/>
                      <a:pt x="203359" y="90917"/>
                      <a:pt x="202836" y="93268"/>
                    </a:cubicBezTo>
                    <a:cubicBezTo>
                      <a:pt x="202053" y="95358"/>
                      <a:pt x="202314" y="98231"/>
                      <a:pt x="202314" y="100322"/>
                    </a:cubicBezTo>
                    <a:cubicBezTo>
                      <a:pt x="202314" y="101889"/>
                      <a:pt x="201791" y="103457"/>
                      <a:pt x="201269" y="105024"/>
                    </a:cubicBezTo>
                    <a:cubicBezTo>
                      <a:pt x="200747" y="107114"/>
                      <a:pt x="199179" y="110511"/>
                      <a:pt x="200224" y="112600"/>
                    </a:cubicBezTo>
                    <a:cubicBezTo>
                      <a:pt x="200485" y="113384"/>
                      <a:pt x="201008" y="114429"/>
                      <a:pt x="201791" y="114952"/>
                    </a:cubicBezTo>
                    <a:cubicBezTo>
                      <a:pt x="202314" y="115474"/>
                      <a:pt x="202836" y="115474"/>
                      <a:pt x="203359" y="115736"/>
                    </a:cubicBezTo>
                    <a:cubicBezTo>
                      <a:pt x="203882" y="116258"/>
                      <a:pt x="203882" y="116519"/>
                      <a:pt x="204404" y="117042"/>
                    </a:cubicBezTo>
                    <a:cubicBezTo>
                      <a:pt x="205188" y="117826"/>
                      <a:pt x="205972" y="118609"/>
                      <a:pt x="206755" y="119132"/>
                    </a:cubicBezTo>
                    <a:cubicBezTo>
                      <a:pt x="208584" y="120699"/>
                      <a:pt x="210152" y="122528"/>
                      <a:pt x="211980" y="124096"/>
                    </a:cubicBezTo>
                    <a:cubicBezTo>
                      <a:pt x="213287" y="125402"/>
                      <a:pt x="215116" y="127231"/>
                      <a:pt x="214854" y="129321"/>
                    </a:cubicBezTo>
                    <a:cubicBezTo>
                      <a:pt x="214593" y="130366"/>
                      <a:pt x="213809" y="131149"/>
                      <a:pt x="213287" y="132195"/>
                    </a:cubicBezTo>
                    <a:cubicBezTo>
                      <a:pt x="212764" y="133240"/>
                      <a:pt x="212503" y="134285"/>
                      <a:pt x="212242" y="135330"/>
                    </a:cubicBezTo>
                    <a:cubicBezTo>
                      <a:pt x="211719" y="137420"/>
                      <a:pt x="211980" y="138987"/>
                      <a:pt x="213025" y="140555"/>
                    </a:cubicBezTo>
                    <a:cubicBezTo>
                      <a:pt x="214593" y="142645"/>
                      <a:pt x="214332" y="144474"/>
                      <a:pt x="214854" y="147086"/>
                    </a:cubicBezTo>
                    <a:cubicBezTo>
                      <a:pt x="215116" y="147870"/>
                      <a:pt x="215377" y="149176"/>
                      <a:pt x="214854" y="149960"/>
                    </a:cubicBezTo>
                    <a:cubicBezTo>
                      <a:pt x="214593" y="150482"/>
                      <a:pt x="213809" y="150482"/>
                      <a:pt x="213548" y="150743"/>
                    </a:cubicBezTo>
                    <a:cubicBezTo>
                      <a:pt x="212764" y="151527"/>
                      <a:pt x="212242" y="152834"/>
                      <a:pt x="212242" y="153879"/>
                    </a:cubicBezTo>
                    <a:cubicBezTo>
                      <a:pt x="211719" y="156491"/>
                      <a:pt x="211719" y="159365"/>
                      <a:pt x="211719" y="161978"/>
                    </a:cubicBezTo>
                    <a:cubicBezTo>
                      <a:pt x="211719" y="163023"/>
                      <a:pt x="211719" y="164329"/>
                      <a:pt x="211719" y="165374"/>
                    </a:cubicBezTo>
                    <a:cubicBezTo>
                      <a:pt x="211719" y="166419"/>
                      <a:pt x="211719" y="167203"/>
                      <a:pt x="211719" y="168248"/>
                    </a:cubicBezTo>
                    <a:cubicBezTo>
                      <a:pt x="211719" y="169293"/>
                      <a:pt x="211197" y="170860"/>
                      <a:pt x="211719" y="171905"/>
                    </a:cubicBezTo>
                    <a:cubicBezTo>
                      <a:pt x="212503" y="173995"/>
                      <a:pt x="215899" y="173734"/>
                      <a:pt x="216944" y="175301"/>
                    </a:cubicBezTo>
                    <a:cubicBezTo>
                      <a:pt x="217989" y="176869"/>
                      <a:pt x="217467" y="179743"/>
                      <a:pt x="217467" y="181310"/>
                    </a:cubicBezTo>
                    <a:cubicBezTo>
                      <a:pt x="217467" y="183400"/>
                      <a:pt x="217728" y="185490"/>
                      <a:pt x="217728" y="187581"/>
                    </a:cubicBezTo>
                    <a:cubicBezTo>
                      <a:pt x="217728" y="189148"/>
                      <a:pt x="217989" y="192283"/>
                      <a:pt x="219557" y="193067"/>
                    </a:cubicBezTo>
                    <a:cubicBezTo>
                      <a:pt x="220602" y="193589"/>
                      <a:pt x="221386" y="193067"/>
                      <a:pt x="222169" y="194373"/>
                    </a:cubicBezTo>
                    <a:cubicBezTo>
                      <a:pt x="222692" y="195157"/>
                      <a:pt x="222692" y="196463"/>
                      <a:pt x="222953" y="197508"/>
                    </a:cubicBezTo>
                    <a:cubicBezTo>
                      <a:pt x="223214" y="198553"/>
                      <a:pt x="223998" y="199598"/>
                      <a:pt x="224782" y="200382"/>
                    </a:cubicBezTo>
                    <a:cubicBezTo>
                      <a:pt x="226349" y="201166"/>
                      <a:pt x="227394" y="199598"/>
                      <a:pt x="228440" y="198553"/>
                    </a:cubicBezTo>
                    <a:cubicBezTo>
                      <a:pt x="230268" y="197247"/>
                      <a:pt x="234710" y="197769"/>
                      <a:pt x="235755" y="200121"/>
                    </a:cubicBezTo>
                    <a:cubicBezTo>
                      <a:pt x="236277" y="201427"/>
                      <a:pt x="235755" y="202994"/>
                      <a:pt x="235755" y="204301"/>
                    </a:cubicBezTo>
                    <a:cubicBezTo>
                      <a:pt x="235755" y="206652"/>
                      <a:pt x="235755" y="206913"/>
                      <a:pt x="236016" y="20717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9493C7D9-C9B4-E6CF-69F7-FBA393F16AA4}"/>
                  </a:ext>
                </a:extLst>
              </p:cNvPr>
              <p:cNvSpPr/>
              <p:nvPr/>
            </p:nvSpPr>
            <p:spPr>
              <a:xfrm>
                <a:off x="5514251" y="4305478"/>
                <a:ext cx="227386" cy="364449"/>
              </a:xfrm>
              <a:custGeom>
                <a:avLst/>
                <a:gdLst>
                  <a:gd name="connsiteX0" fmla="*/ 226341 w 227386"/>
                  <a:gd name="connsiteY0" fmla="*/ 99799 h 364449"/>
                  <a:gd name="connsiteX1" fmla="*/ 222161 w 227386"/>
                  <a:gd name="connsiteY1" fmla="*/ 104763 h 364449"/>
                  <a:gd name="connsiteX2" fmla="*/ 218242 w 227386"/>
                  <a:gd name="connsiteY2" fmla="*/ 109727 h 364449"/>
                  <a:gd name="connsiteX3" fmla="*/ 213540 w 227386"/>
                  <a:gd name="connsiteY3" fmla="*/ 118609 h 364449"/>
                  <a:gd name="connsiteX4" fmla="*/ 205180 w 227386"/>
                  <a:gd name="connsiteY4" fmla="*/ 129321 h 364449"/>
                  <a:gd name="connsiteX5" fmla="*/ 198648 w 227386"/>
                  <a:gd name="connsiteY5" fmla="*/ 133501 h 364449"/>
                  <a:gd name="connsiteX6" fmla="*/ 191333 w 227386"/>
                  <a:gd name="connsiteY6" fmla="*/ 135852 h 364449"/>
                  <a:gd name="connsiteX7" fmla="*/ 186892 w 227386"/>
                  <a:gd name="connsiteY7" fmla="*/ 139510 h 364449"/>
                  <a:gd name="connsiteX8" fmla="*/ 174874 w 227386"/>
                  <a:gd name="connsiteY8" fmla="*/ 144474 h 364449"/>
                  <a:gd name="connsiteX9" fmla="*/ 163640 w 227386"/>
                  <a:gd name="connsiteY9" fmla="*/ 150743 h 364449"/>
                  <a:gd name="connsiteX10" fmla="*/ 153974 w 227386"/>
                  <a:gd name="connsiteY10" fmla="*/ 159104 h 364449"/>
                  <a:gd name="connsiteX11" fmla="*/ 143001 w 227386"/>
                  <a:gd name="connsiteY11" fmla="*/ 165635 h 364449"/>
                  <a:gd name="connsiteX12" fmla="*/ 133596 w 227386"/>
                  <a:gd name="connsiteY12" fmla="*/ 177653 h 364449"/>
                  <a:gd name="connsiteX13" fmla="*/ 129155 w 227386"/>
                  <a:gd name="connsiteY13" fmla="*/ 182355 h 364449"/>
                  <a:gd name="connsiteX14" fmla="*/ 122884 w 227386"/>
                  <a:gd name="connsiteY14" fmla="*/ 184707 h 364449"/>
                  <a:gd name="connsiteX15" fmla="*/ 113218 w 227386"/>
                  <a:gd name="connsiteY15" fmla="*/ 192806 h 364449"/>
                  <a:gd name="connsiteX16" fmla="*/ 106164 w 227386"/>
                  <a:gd name="connsiteY16" fmla="*/ 198031 h 364449"/>
                  <a:gd name="connsiteX17" fmla="*/ 100417 w 227386"/>
                  <a:gd name="connsiteY17" fmla="*/ 202733 h 364449"/>
                  <a:gd name="connsiteX18" fmla="*/ 96759 w 227386"/>
                  <a:gd name="connsiteY18" fmla="*/ 205868 h 364449"/>
                  <a:gd name="connsiteX19" fmla="*/ 95453 w 227386"/>
                  <a:gd name="connsiteY19" fmla="*/ 210310 h 364449"/>
                  <a:gd name="connsiteX20" fmla="*/ 93624 w 227386"/>
                  <a:gd name="connsiteY20" fmla="*/ 217102 h 364449"/>
                  <a:gd name="connsiteX21" fmla="*/ 98588 w 227386"/>
                  <a:gd name="connsiteY21" fmla="*/ 225462 h 364449"/>
                  <a:gd name="connsiteX22" fmla="*/ 102245 w 227386"/>
                  <a:gd name="connsiteY22" fmla="*/ 230949 h 364449"/>
                  <a:gd name="connsiteX23" fmla="*/ 101723 w 227386"/>
                  <a:gd name="connsiteY23" fmla="*/ 237219 h 364449"/>
                  <a:gd name="connsiteX24" fmla="*/ 110606 w 227386"/>
                  <a:gd name="connsiteY24" fmla="*/ 245840 h 364449"/>
                  <a:gd name="connsiteX25" fmla="*/ 109038 w 227386"/>
                  <a:gd name="connsiteY25" fmla="*/ 252110 h 364449"/>
                  <a:gd name="connsiteX26" fmla="*/ 109038 w 227386"/>
                  <a:gd name="connsiteY26" fmla="*/ 258380 h 364449"/>
                  <a:gd name="connsiteX27" fmla="*/ 111650 w 227386"/>
                  <a:gd name="connsiteY27" fmla="*/ 264128 h 364449"/>
                  <a:gd name="connsiteX28" fmla="*/ 111650 w 227386"/>
                  <a:gd name="connsiteY28" fmla="*/ 270137 h 364449"/>
                  <a:gd name="connsiteX29" fmla="*/ 109299 w 227386"/>
                  <a:gd name="connsiteY29" fmla="*/ 285028 h 364449"/>
                  <a:gd name="connsiteX30" fmla="*/ 109038 w 227386"/>
                  <a:gd name="connsiteY30" fmla="*/ 292343 h 364449"/>
                  <a:gd name="connsiteX31" fmla="*/ 111128 w 227386"/>
                  <a:gd name="connsiteY31" fmla="*/ 298091 h 364449"/>
                  <a:gd name="connsiteX32" fmla="*/ 107209 w 227386"/>
                  <a:gd name="connsiteY32" fmla="*/ 307757 h 364449"/>
                  <a:gd name="connsiteX33" fmla="*/ 105119 w 227386"/>
                  <a:gd name="connsiteY33" fmla="*/ 310892 h 364449"/>
                  <a:gd name="connsiteX34" fmla="*/ 100939 w 227386"/>
                  <a:gd name="connsiteY34" fmla="*/ 313505 h 364449"/>
                  <a:gd name="connsiteX35" fmla="*/ 93885 w 227386"/>
                  <a:gd name="connsiteY35" fmla="*/ 316640 h 364449"/>
                  <a:gd name="connsiteX36" fmla="*/ 86570 w 227386"/>
                  <a:gd name="connsiteY36" fmla="*/ 320559 h 364449"/>
                  <a:gd name="connsiteX37" fmla="*/ 83435 w 227386"/>
                  <a:gd name="connsiteY37" fmla="*/ 322126 h 364449"/>
                  <a:gd name="connsiteX38" fmla="*/ 80039 w 227386"/>
                  <a:gd name="connsiteY38" fmla="*/ 324216 h 364449"/>
                  <a:gd name="connsiteX39" fmla="*/ 72201 w 227386"/>
                  <a:gd name="connsiteY39" fmla="*/ 327090 h 364449"/>
                  <a:gd name="connsiteX40" fmla="*/ 58093 w 227386"/>
                  <a:gd name="connsiteY40" fmla="*/ 333883 h 364449"/>
                  <a:gd name="connsiteX41" fmla="*/ 51823 w 227386"/>
                  <a:gd name="connsiteY41" fmla="*/ 338585 h 364449"/>
                  <a:gd name="connsiteX42" fmla="*/ 49472 w 227386"/>
                  <a:gd name="connsiteY42" fmla="*/ 345639 h 364449"/>
                  <a:gd name="connsiteX43" fmla="*/ 56264 w 227386"/>
                  <a:gd name="connsiteY43" fmla="*/ 348774 h 364449"/>
                  <a:gd name="connsiteX44" fmla="*/ 58355 w 227386"/>
                  <a:gd name="connsiteY44" fmla="*/ 357657 h 364449"/>
                  <a:gd name="connsiteX45" fmla="*/ 58093 w 227386"/>
                  <a:gd name="connsiteY45" fmla="*/ 364449 h 364449"/>
                  <a:gd name="connsiteX46" fmla="*/ 37977 w 227386"/>
                  <a:gd name="connsiteY46" fmla="*/ 364449 h 364449"/>
                  <a:gd name="connsiteX47" fmla="*/ 37977 w 227386"/>
                  <a:gd name="connsiteY47" fmla="*/ 360792 h 364449"/>
                  <a:gd name="connsiteX48" fmla="*/ 39283 w 227386"/>
                  <a:gd name="connsiteY48" fmla="*/ 356351 h 364449"/>
                  <a:gd name="connsiteX49" fmla="*/ 40067 w 227386"/>
                  <a:gd name="connsiteY49" fmla="*/ 353215 h 364449"/>
                  <a:gd name="connsiteX50" fmla="*/ 39805 w 227386"/>
                  <a:gd name="connsiteY50" fmla="*/ 349297 h 364449"/>
                  <a:gd name="connsiteX51" fmla="*/ 38499 w 227386"/>
                  <a:gd name="connsiteY51" fmla="*/ 346946 h 364449"/>
                  <a:gd name="connsiteX52" fmla="*/ 36670 w 227386"/>
                  <a:gd name="connsiteY52" fmla="*/ 307496 h 364449"/>
                  <a:gd name="connsiteX53" fmla="*/ 28571 w 227386"/>
                  <a:gd name="connsiteY53" fmla="*/ 290253 h 364449"/>
                  <a:gd name="connsiteX54" fmla="*/ 23346 w 227386"/>
                  <a:gd name="connsiteY54" fmla="*/ 266479 h 364449"/>
                  <a:gd name="connsiteX55" fmla="*/ 20995 w 227386"/>
                  <a:gd name="connsiteY55" fmla="*/ 263867 h 364449"/>
                  <a:gd name="connsiteX56" fmla="*/ 47121 w 227386"/>
                  <a:gd name="connsiteY56" fmla="*/ 238002 h 364449"/>
                  <a:gd name="connsiteX57" fmla="*/ 47121 w 227386"/>
                  <a:gd name="connsiteY57" fmla="*/ 225462 h 364449"/>
                  <a:gd name="connsiteX58" fmla="*/ 59661 w 227386"/>
                  <a:gd name="connsiteY58" fmla="*/ 207697 h 364449"/>
                  <a:gd name="connsiteX59" fmla="*/ 56264 w 227386"/>
                  <a:gd name="connsiteY59" fmla="*/ 198553 h 364449"/>
                  <a:gd name="connsiteX60" fmla="*/ 55742 w 227386"/>
                  <a:gd name="connsiteY60" fmla="*/ 185229 h 364449"/>
                  <a:gd name="connsiteX61" fmla="*/ 54958 w 227386"/>
                  <a:gd name="connsiteY61" fmla="*/ 180004 h 364449"/>
                  <a:gd name="connsiteX62" fmla="*/ 59661 w 227386"/>
                  <a:gd name="connsiteY62" fmla="*/ 170599 h 364449"/>
                  <a:gd name="connsiteX63" fmla="*/ 54958 w 227386"/>
                  <a:gd name="connsiteY63" fmla="*/ 134807 h 364449"/>
                  <a:gd name="connsiteX64" fmla="*/ 17337 w 227386"/>
                  <a:gd name="connsiteY64" fmla="*/ 120438 h 364449"/>
                  <a:gd name="connsiteX65" fmla="*/ 4013 w 227386"/>
                  <a:gd name="connsiteY65" fmla="*/ 117042 h 364449"/>
                  <a:gd name="connsiteX66" fmla="*/ 2446 w 227386"/>
                  <a:gd name="connsiteY66" fmla="*/ 112339 h 364449"/>
                  <a:gd name="connsiteX67" fmla="*/ 2446 w 227386"/>
                  <a:gd name="connsiteY67" fmla="*/ 96403 h 364449"/>
                  <a:gd name="connsiteX68" fmla="*/ 58616 w 227386"/>
                  <a:gd name="connsiteY68" fmla="*/ 76286 h 364449"/>
                  <a:gd name="connsiteX69" fmla="*/ 60444 w 227386"/>
                  <a:gd name="connsiteY69" fmla="*/ 77070 h 364449"/>
                  <a:gd name="connsiteX70" fmla="*/ 67237 w 227386"/>
                  <a:gd name="connsiteY70" fmla="*/ 78637 h 364449"/>
                  <a:gd name="connsiteX71" fmla="*/ 73246 w 227386"/>
                  <a:gd name="connsiteY71" fmla="*/ 85430 h 364449"/>
                  <a:gd name="connsiteX72" fmla="*/ 88660 w 227386"/>
                  <a:gd name="connsiteY72" fmla="*/ 85430 h 364449"/>
                  <a:gd name="connsiteX73" fmla="*/ 92318 w 227386"/>
                  <a:gd name="connsiteY73" fmla="*/ 103457 h 364449"/>
                  <a:gd name="connsiteX74" fmla="*/ 88660 w 227386"/>
                  <a:gd name="connsiteY74" fmla="*/ 122528 h 364449"/>
                  <a:gd name="connsiteX75" fmla="*/ 101723 w 227386"/>
                  <a:gd name="connsiteY75" fmla="*/ 137158 h 364449"/>
                  <a:gd name="connsiteX76" fmla="*/ 107470 w 227386"/>
                  <a:gd name="connsiteY76" fmla="*/ 141077 h 364449"/>
                  <a:gd name="connsiteX77" fmla="*/ 110344 w 227386"/>
                  <a:gd name="connsiteY77" fmla="*/ 124096 h 364449"/>
                  <a:gd name="connsiteX78" fmla="*/ 120272 w 227386"/>
                  <a:gd name="connsiteY78" fmla="*/ 117303 h 364449"/>
                  <a:gd name="connsiteX79" fmla="*/ 106164 w 227386"/>
                  <a:gd name="connsiteY79" fmla="*/ 71584 h 364449"/>
                  <a:gd name="connsiteX80" fmla="*/ 105642 w 227386"/>
                  <a:gd name="connsiteY80" fmla="*/ 70016 h 364449"/>
                  <a:gd name="connsiteX81" fmla="*/ 101462 w 227386"/>
                  <a:gd name="connsiteY81" fmla="*/ 64530 h 364449"/>
                  <a:gd name="connsiteX82" fmla="*/ 99371 w 227386"/>
                  <a:gd name="connsiteY82" fmla="*/ 60350 h 364449"/>
                  <a:gd name="connsiteX83" fmla="*/ 96237 w 227386"/>
                  <a:gd name="connsiteY83" fmla="*/ 50683 h 364449"/>
                  <a:gd name="connsiteX84" fmla="*/ 95975 w 227386"/>
                  <a:gd name="connsiteY84" fmla="*/ 37359 h 364449"/>
                  <a:gd name="connsiteX85" fmla="*/ 99894 w 227386"/>
                  <a:gd name="connsiteY85" fmla="*/ 22990 h 364449"/>
                  <a:gd name="connsiteX86" fmla="*/ 99371 w 227386"/>
                  <a:gd name="connsiteY86" fmla="*/ 19594 h 364449"/>
                  <a:gd name="connsiteX87" fmla="*/ 103029 w 227386"/>
                  <a:gd name="connsiteY87" fmla="*/ 21423 h 364449"/>
                  <a:gd name="connsiteX88" fmla="*/ 109038 w 227386"/>
                  <a:gd name="connsiteY88" fmla="*/ 22990 h 364449"/>
                  <a:gd name="connsiteX89" fmla="*/ 114263 w 227386"/>
                  <a:gd name="connsiteY89" fmla="*/ 23513 h 364449"/>
                  <a:gd name="connsiteX90" fmla="*/ 119488 w 227386"/>
                  <a:gd name="connsiteY90" fmla="*/ 22207 h 364449"/>
                  <a:gd name="connsiteX91" fmla="*/ 126019 w 227386"/>
                  <a:gd name="connsiteY91" fmla="*/ 19855 h 364449"/>
                  <a:gd name="connsiteX92" fmla="*/ 128893 w 227386"/>
                  <a:gd name="connsiteY92" fmla="*/ 20116 h 364449"/>
                  <a:gd name="connsiteX93" fmla="*/ 131767 w 227386"/>
                  <a:gd name="connsiteY93" fmla="*/ 22729 h 364449"/>
                  <a:gd name="connsiteX94" fmla="*/ 137515 w 227386"/>
                  <a:gd name="connsiteY94" fmla="*/ 26909 h 364449"/>
                  <a:gd name="connsiteX95" fmla="*/ 139605 w 227386"/>
                  <a:gd name="connsiteY95" fmla="*/ 25864 h 364449"/>
                  <a:gd name="connsiteX96" fmla="*/ 142740 w 227386"/>
                  <a:gd name="connsiteY96" fmla="*/ 23513 h 364449"/>
                  <a:gd name="connsiteX97" fmla="*/ 147442 w 227386"/>
                  <a:gd name="connsiteY97" fmla="*/ 22729 h 364449"/>
                  <a:gd name="connsiteX98" fmla="*/ 151100 w 227386"/>
                  <a:gd name="connsiteY98" fmla="*/ 24819 h 364449"/>
                  <a:gd name="connsiteX99" fmla="*/ 153713 w 227386"/>
                  <a:gd name="connsiteY99" fmla="*/ 26125 h 364449"/>
                  <a:gd name="connsiteX100" fmla="*/ 161289 w 227386"/>
                  <a:gd name="connsiteY100" fmla="*/ 22990 h 364449"/>
                  <a:gd name="connsiteX101" fmla="*/ 167036 w 227386"/>
                  <a:gd name="connsiteY101" fmla="*/ 19594 h 364449"/>
                  <a:gd name="connsiteX102" fmla="*/ 173568 w 227386"/>
                  <a:gd name="connsiteY102" fmla="*/ 19594 h 364449"/>
                  <a:gd name="connsiteX103" fmla="*/ 176703 w 227386"/>
                  <a:gd name="connsiteY103" fmla="*/ 19855 h 364449"/>
                  <a:gd name="connsiteX104" fmla="*/ 179838 w 227386"/>
                  <a:gd name="connsiteY104" fmla="*/ 18288 h 364449"/>
                  <a:gd name="connsiteX105" fmla="*/ 182973 w 227386"/>
                  <a:gd name="connsiteY105" fmla="*/ 15936 h 364449"/>
                  <a:gd name="connsiteX106" fmla="*/ 186369 w 227386"/>
                  <a:gd name="connsiteY106" fmla="*/ 15153 h 364449"/>
                  <a:gd name="connsiteX107" fmla="*/ 194207 w 227386"/>
                  <a:gd name="connsiteY107" fmla="*/ 15936 h 364449"/>
                  <a:gd name="connsiteX108" fmla="*/ 201000 w 227386"/>
                  <a:gd name="connsiteY108" fmla="*/ 11495 h 364449"/>
                  <a:gd name="connsiteX109" fmla="*/ 203351 w 227386"/>
                  <a:gd name="connsiteY109" fmla="*/ 8883 h 364449"/>
                  <a:gd name="connsiteX110" fmla="*/ 213278 w 227386"/>
                  <a:gd name="connsiteY110" fmla="*/ 4703 h 364449"/>
                  <a:gd name="connsiteX111" fmla="*/ 215891 w 227386"/>
                  <a:gd name="connsiteY111" fmla="*/ 2874 h 364449"/>
                  <a:gd name="connsiteX112" fmla="*/ 217981 w 227386"/>
                  <a:gd name="connsiteY112" fmla="*/ 1045 h 364449"/>
                  <a:gd name="connsiteX113" fmla="*/ 220071 w 227386"/>
                  <a:gd name="connsiteY113" fmla="*/ 0 h 364449"/>
                  <a:gd name="connsiteX114" fmla="*/ 222422 w 227386"/>
                  <a:gd name="connsiteY114" fmla="*/ 1829 h 364449"/>
                  <a:gd name="connsiteX115" fmla="*/ 225296 w 227386"/>
                  <a:gd name="connsiteY115" fmla="*/ 5747 h 364449"/>
                  <a:gd name="connsiteX116" fmla="*/ 222422 w 227386"/>
                  <a:gd name="connsiteY116" fmla="*/ 9144 h 364449"/>
                  <a:gd name="connsiteX117" fmla="*/ 219287 w 227386"/>
                  <a:gd name="connsiteY117" fmla="*/ 12802 h 364449"/>
                  <a:gd name="connsiteX118" fmla="*/ 219287 w 227386"/>
                  <a:gd name="connsiteY118" fmla="*/ 16982 h 364449"/>
                  <a:gd name="connsiteX119" fmla="*/ 223729 w 227386"/>
                  <a:gd name="connsiteY119" fmla="*/ 40494 h 364449"/>
                  <a:gd name="connsiteX120" fmla="*/ 225035 w 227386"/>
                  <a:gd name="connsiteY120" fmla="*/ 45719 h 364449"/>
                  <a:gd name="connsiteX121" fmla="*/ 221639 w 227386"/>
                  <a:gd name="connsiteY121" fmla="*/ 50683 h 364449"/>
                  <a:gd name="connsiteX122" fmla="*/ 222161 w 227386"/>
                  <a:gd name="connsiteY122" fmla="*/ 61917 h 364449"/>
                  <a:gd name="connsiteX123" fmla="*/ 221377 w 227386"/>
                  <a:gd name="connsiteY123" fmla="*/ 67926 h 364449"/>
                  <a:gd name="connsiteX124" fmla="*/ 223206 w 227386"/>
                  <a:gd name="connsiteY124" fmla="*/ 75502 h 364449"/>
                  <a:gd name="connsiteX125" fmla="*/ 227386 w 227386"/>
                  <a:gd name="connsiteY125" fmla="*/ 88043 h 364449"/>
                  <a:gd name="connsiteX126" fmla="*/ 226341 w 227386"/>
                  <a:gd name="connsiteY126" fmla="*/ 99799 h 364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27386" h="364449">
                    <a:moveTo>
                      <a:pt x="226341" y="99799"/>
                    </a:moveTo>
                    <a:cubicBezTo>
                      <a:pt x="225296" y="101889"/>
                      <a:pt x="223729" y="103195"/>
                      <a:pt x="222161" y="104763"/>
                    </a:cubicBezTo>
                    <a:cubicBezTo>
                      <a:pt x="220594" y="106330"/>
                      <a:pt x="219287" y="107898"/>
                      <a:pt x="218242" y="109727"/>
                    </a:cubicBezTo>
                    <a:cubicBezTo>
                      <a:pt x="216675" y="112600"/>
                      <a:pt x="215369" y="115736"/>
                      <a:pt x="213540" y="118609"/>
                    </a:cubicBezTo>
                    <a:cubicBezTo>
                      <a:pt x="211189" y="122528"/>
                      <a:pt x="208053" y="125924"/>
                      <a:pt x="205180" y="129321"/>
                    </a:cubicBezTo>
                    <a:cubicBezTo>
                      <a:pt x="203351" y="131411"/>
                      <a:pt x="201522" y="132717"/>
                      <a:pt x="198648" y="133501"/>
                    </a:cubicBezTo>
                    <a:cubicBezTo>
                      <a:pt x="196297" y="134023"/>
                      <a:pt x="193423" y="134546"/>
                      <a:pt x="191333" y="135852"/>
                    </a:cubicBezTo>
                    <a:cubicBezTo>
                      <a:pt x="189766" y="136897"/>
                      <a:pt x="188459" y="138203"/>
                      <a:pt x="186892" y="139510"/>
                    </a:cubicBezTo>
                    <a:cubicBezTo>
                      <a:pt x="183495" y="142383"/>
                      <a:pt x="179315" y="143167"/>
                      <a:pt x="174874" y="144474"/>
                    </a:cubicBezTo>
                    <a:cubicBezTo>
                      <a:pt x="170694" y="145780"/>
                      <a:pt x="167036" y="148131"/>
                      <a:pt x="163640" y="150743"/>
                    </a:cubicBezTo>
                    <a:cubicBezTo>
                      <a:pt x="160244" y="153356"/>
                      <a:pt x="157370" y="156491"/>
                      <a:pt x="153974" y="159104"/>
                    </a:cubicBezTo>
                    <a:cubicBezTo>
                      <a:pt x="150577" y="161716"/>
                      <a:pt x="146397" y="163023"/>
                      <a:pt x="143001" y="165635"/>
                    </a:cubicBezTo>
                    <a:cubicBezTo>
                      <a:pt x="138821" y="168770"/>
                      <a:pt x="136469" y="173212"/>
                      <a:pt x="133596" y="177653"/>
                    </a:cubicBezTo>
                    <a:cubicBezTo>
                      <a:pt x="132551" y="179481"/>
                      <a:pt x="130983" y="181310"/>
                      <a:pt x="129155" y="182355"/>
                    </a:cubicBezTo>
                    <a:cubicBezTo>
                      <a:pt x="127326" y="183400"/>
                      <a:pt x="124975" y="183923"/>
                      <a:pt x="122884" y="184707"/>
                    </a:cubicBezTo>
                    <a:cubicBezTo>
                      <a:pt x="118704" y="186535"/>
                      <a:pt x="116614" y="190193"/>
                      <a:pt x="113218" y="192806"/>
                    </a:cubicBezTo>
                    <a:cubicBezTo>
                      <a:pt x="111128" y="194634"/>
                      <a:pt x="108515" y="196202"/>
                      <a:pt x="106164" y="198031"/>
                    </a:cubicBezTo>
                    <a:cubicBezTo>
                      <a:pt x="104074" y="199598"/>
                      <a:pt x="102245" y="201166"/>
                      <a:pt x="100417" y="202733"/>
                    </a:cubicBezTo>
                    <a:cubicBezTo>
                      <a:pt x="99110" y="203778"/>
                      <a:pt x="97804" y="204823"/>
                      <a:pt x="96759" y="205868"/>
                    </a:cubicBezTo>
                    <a:cubicBezTo>
                      <a:pt x="95714" y="207175"/>
                      <a:pt x="95714" y="208742"/>
                      <a:pt x="95453" y="210310"/>
                    </a:cubicBezTo>
                    <a:cubicBezTo>
                      <a:pt x="95191" y="212661"/>
                      <a:pt x="94408" y="214751"/>
                      <a:pt x="93624" y="217102"/>
                    </a:cubicBezTo>
                    <a:cubicBezTo>
                      <a:pt x="92318" y="221021"/>
                      <a:pt x="95714" y="223372"/>
                      <a:pt x="98588" y="225462"/>
                    </a:cubicBezTo>
                    <a:cubicBezTo>
                      <a:pt x="100417" y="226769"/>
                      <a:pt x="102245" y="228597"/>
                      <a:pt x="102245" y="230949"/>
                    </a:cubicBezTo>
                    <a:cubicBezTo>
                      <a:pt x="102506" y="233039"/>
                      <a:pt x="101462" y="235129"/>
                      <a:pt x="101723" y="237219"/>
                    </a:cubicBezTo>
                    <a:cubicBezTo>
                      <a:pt x="102245" y="241921"/>
                      <a:pt x="109299" y="241399"/>
                      <a:pt x="110606" y="245840"/>
                    </a:cubicBezTo>
                    <a:cubicBezTo>
                      <a:pt x="111128" y="247930"/>
                      <a:pt x="109822" y="250282"/>
                      <a:pt x="109038" y="252110"/>
                    </a:cubicBezTo>
                    <a:cubicBezTo>
                      <a:pt x="108254" y="254200"/>
                      <a:pt x="107993" y="256290"/>
                      <a:pt x="109038" y="258380"/>
                    </a:cubicBezTo>
                    <a:cubicBezTo>
                      <a:pt x="109822" y="260209"/>
                      <a:pt x="111128" y="262038"/>
                      <a:pt x="111650" y="264128"/>
                    </a:cubicBezTo>
                    <a:cubicBezTo>
                      <a:pt x="112173" y="266218"/>
                      <a:pt x="111912" y="268308"/>
                      <a:pt x="111650" y="270137"/>
                    </a:cubicBezTo>
                    <a:cubicBezTo>
                      <a:pt x="110867" y="275101"/>
                      <a:pt x="110083" y="280064"/>
                      <a:pt x="109299" y="285028"/>
                    </a:cubicBezTo>
                    <a:cubicBezTo>
                      <a:pt x="108777" y="287380"/>
                      <a:pt x="108515" y="289992"/>
                      <a:pt x="109038" y="292343"/>
                    </a:cubicBezTo>
                    <a:cubicBezTo>
                      <a:pt x="109560" y="294433"/>
                      <a:pt x="110606" y="296001"/>
                      <a:pt x="111128" y="298091"/>
                    </a:cubicBezTo>
                    <a:cubicBezTo>
                      <a:pt x="112434" y="302010"/>
                      <a:pt x="109299" y="305145"/>
                      <a:pt x="107209" y="307757"/>
                    </a:cubicBezTo>
                    <a:cubicBezTo>
                      <a:pt x="106425" y="308802"/>
                      <a:pt x="105903" y="309847"/>
                      <a:pt x="105119" y="310892"/>
                    </a:cubicBezTo>
                    <a:cubicBezTo>
                      <a:pt x="104074" y="312199"/>
                      <a:pt x="102245" y="312721"/>
                      <a:pt x="100939" y="313505"/>
                    </a:cubicBezTo>
                    <a:cubicBezTo>
                      <a:pt x="98588" y="314550"/>
                      <a:pt x="96237" y="315595"/>
                      <a:pt x="93885" y="316640"/>
                    </a:cubicBezTo>
                    <a:cubicBezTo>
                      <a:pt x="91273" y="317685"/>
                      <a:pt x="88921" y="318991"/>
                      <a:pt x="86570" y="320559"/>
                    </a:cubicBezTo>
                    <a:cubicBezTo>
                      <a:pt x="85525" y="321081"/>
                      <a:pt x="84480" y="321604"/>
                      <a:pt x="83435" y="322126"/>
                    </a:cubicBezTo>
                    <a:cubicBezTo>
                      <a:pt x="82129" y="322649"/>
                      <a:pt x="81084" y="323694"/>
                      <a:pt x="80039" y="324216"/>
                    </a:cubicBezTo>
                    <a:cubicBezTo>
                      <a:pt x="77687" y="325261"/>
                      <a:pt x="74813" y="326306"/>
                      <a:pt x="72201" y="327090"/>
                    </a:cubicBezTo>
                    <a:cubicBezTo>
                      <a:pt x="67237" y="328658"/>
                      <a:pt x="62273" y="330748"/>
                      <a:pt x="58093" y="333883"/>
                    </a:cubicBezTo>
                    <a:cubicBezTo>
                      <a:pt x="55742" y="335450"/>
                      <a:pt x="53391" y="335973"/>
                      <a:pt x="51823" y="338585"/>
                    </a:cubicBezTo>
                    <a:cubicBezTo>
                      <a:pt x="50778" y="340414"/>
                      <a:pt x="49211" y="343549"/>
                      <a:pt x="49472" y="345639"/>
                    </a:cubicBezTo>
                    <a:cubicBezTo>
                      <a:pt x="49733" y="349297"/>
                      <a:pt x="53913" y="347729"/>
                      <a:pt x="56264" y="348774"/>
                    </a:cubicBezTo>
                    <a:cubicBezTo>
                      <a:pt x="58877" y="350080"/>
                      <a:pt x="58355" y="355306"/>
                      <a:pt x="58355" y="357657"/>
                    </a:cubicBezTo>
                    <a:cubicBezTo>
                      <a:pt x="58355" y="359747"/>
                      <a:pt x="58355" y="362098"/>
                      <a:pt x="58093" y="364449"/>
                    </a:cubicBezTo>
                    <a:lnTo>
                      <a:pt x="37977" y="364449"/>
                    </a:lnTo>
                    <a:cubicBezTo>
                      <a:pt x="37977" y="363143"/>
                      <a:pt x="37715" y="362098"/>
                      <a:pt x="37977" y="360792"/>
                    </a:cubicBezTo>
                    <a:cubicBezTo>
                      <a:pt x="38238" y="359224"/>
                      <a:pt x="38760" y="357918"/>
                      <a:pt x="39283" y="356351"/>
                    </a:cubicBezTo>
                    <a:cubicBezTo>
                      <a:pt x="39544" y="355306"/>
                      <a:pt x="40067" y="354260"/>
                      <a:pt x="40067" y="353215"/>
                    </a:cubicBezTo>
                    <a:cubicBezTo>
                      <a:pt x="40067" y="351909"/>
                      <a:pt x="39805" y="350603"/>
                      <a:pt x="39805" y="349297"/>
                    </a:cubicBezTo>
                    <a:cubicBezTo>
                      <a:pt x="39805" y="348252"/>
                      <a:pt x="39544" y="347468"/>
                      <a:pt x="38499" y="346946"/>
                    </a:cubicBezTo>
                    <a:cubicBezTo>
                      <a:pt x="38499" y="346946"/>
                      <a:pt x="36932" y="315334"/>
                      <a:pt x="36670" y="307496"/>
                    </a:cubicBezTo>
                    <a:cubicBezTo>
                      <a:pt x="36148" y="299658"/>
                      <a:pt x="31968" y="293650"/>
                      <a:pt x="28571" y="290253"/>
                    </a:cubicBezTo>
                    <a:cubicBezTo>
                      <a:pt x="25436" y="286857"/>
                      <a:pt x="24391" y="272227"/>
                      <a:pt x="23346" y="266479"/>
                    </a:cubicBezTo>
                    <a:cubicBezTo>
                      <a:pt x="23085" y="265434"/>
                      <a:pt x="22301" y="264651"/>
                      <a:pt x="20995" y="263867"/>
                    </a:cubicBezTo>
                    <a:cubicBezTo>
                      <a:pt x="20995" y="263867"/>
                      <a:pt x="48166" y="242444"/>
                      <a:pt x="47121" y="238002"/>
                    </a:cubicBezTo>
                    <a:cubicBezTo>
                      <a:pt x="46075" y="233561"/>
                      <a:pt x="43724" y="229642"/>
                      <a:pt x="47121" y="225462"/>
                    </a:cubicBezTo>
                    <a:cubicBezTo>
                      <a:pt x="50517" y="221282"/>
                      <a:pt x="59661" y="212138"/>
                      <a:pt x="59661" y="207697"/>
                    </a:cubicBezTo>
                    <a:cubicBezTo>
                      <a:pt x="59661" y="203256"/>
                      <a:pt x="56787" y="203256"/>
                      <a:pt x="56264" y="198553"/>
                    </a:cubicBezTo>
                    <a:cubicBezTo>
                      <a:pt x="55742" y="193850"/>
                      <a:pt x="57310" y="186013"/>
                      <a:pt x="55742" y="185229"/>
                    </a:cubicBezTo>
                    <a:cubicBezTo>
                      <a:pt x="54174" y="184445"/>
                      <a:pt x="52868" y="182878"/>
                      <a:pt x="54958" y="180004"/>
                    </a:cubicBezTo>
                    <a:cubicBezTo>
                      <a:pt x="57048" y="177130"/>
                      <a:pt x="58616" y="175040"/>
                      <a:pt x="59661" y="170599"/>
                    </a:cubicBezTo>
                    <a:cubicBezTo>
                      <a:pt x="60706" y="166158"/>
                      <a:pt x="61751" y="136375"/>
                      <a:pt x="54958" y="134807"/>
                    </a:cubicBezTo>
                    <a:cubicBezTo>
                      <a:pt x="47904" y="133501"/>
                      <a:pt x="23085" y="121744"/>
                      <a:pt x="17337" y="120438"/>
                    </a:cubicBezTo>
                    <a:cubicBezTo>
                      <a:pt x="11590" y="119132"/>
                      <a:pt x="5059" y="121744"/>
                      <a:pt x="4013" y="117042"/>
                    </a:cubicBezTo>
                    <a:cubicBezTo>
                      <a:pt x="3752" y="115997"/>
                      <a:pt x="3230" y="114168"/>
                      <a:pt x="2446" y="112339"/>
                    </a:cubicBezTo>
                    <a:cubicBezTo>
                      <a:pt x="617" y="106330"/>
                      <a:pt x="-1996" y="98231"/>
                      <a:pt x="2446" y="96403"/>
                    </a:cubicBezTo>
                    <a:cubicBezTo>
                      <a:pt x="8455" y="93790"/>
                      <a:pt x="58616" y="76286"/>
                      <a:pt x="58616" y="76286"/>
                    </a:cubicBezTo>
                    <a:cubicBezTo>
                      <a:pt x="59138" y="76809"/>
                      <a:pt x="59661" y="77070"/>
                      <a:pt x="60444" y="77070"/>
                    </a:cubicBezTo>
                    <a:cubicBezTo>
                      <a:pt x="63580" y="77070"/>
                      <a:pt x="67237" y="77070"/>
                      <a:pt x="67237" y="78637"/>
                    </a:cubicBezTo>
                    <a:cubicBezTo>
                      <a:pt x="67237" y="80205"/>
                      <a:pt x="65670" y="84124"/>
                      <a:pt x="73246" y="85430"/>
                    </a:cubicBezTo>
                    <a:cubicBezTo>
                      <a:pt x="80822" y="86475"/>
                      <a:pt x="85786" y="78637"/>
                      <a:pt x="88660" y="85430"/>
                    </a:cubicBezTo>
                    <a:cubicBezTo>
                      <a:pt x="91534" y="92223"/>
                      <a:pt x="94669" y="100583"/>
                      <a:pt x="92318" y="103457"/>
                    </a:cubicBezTo>
                    <a:cubicBezTo>
                      <a:pt x="89966" y="106330"/>
                      <a:pt x="84741" y="117826"/>
                      <a:pt x="88660" y="122528"/>
                    </a:cubicBezTo>
                    <a:cubicBezTo>
                      <a:pt x="92579" y="127231"/>
                      <a:pt x="101200" y="133501"/>
                      <a:pt x="101723" y="137158"/>
                    </a:cubicBezTo>
                    <a:cubicBezTo>
                      <a:pt x="102245" y="140816"/>
                      <a:pt x="107209" y="148392"/>
                      <a:pt x="107470" y="141077"/>
                    </a:cubicBezTo>
                    <a:cubicBezTo>
                      <a:pt x="107731" y="133762"/>
                      <a:pt x="106948" y="125924"/>
                      <a:pt x="110344" y="124096"/>
                    </a:cubicBezTo>
                    <a:cubicBezTo>
                      <a:pt x="113740" y="122267"/>
                      <a:pt x="120272" y="123573"/>
                      <a:pt x="120272" y="117303"/>
                    </a:cubicBezTo>
                    <a:cubicBezTo>
                      <a:pt x="120272" y="111033"/>
                      <a:pt x="127064" y="88565"/>
                      <a:pt x="106164" y="71584"/>
                    </a:cubicBezTo>
                    <a:cubicBezTo>
                      <a:pt x="106164" y="71061"/>
                      <a:pt x="105903" y="70539"/>
                      <a:pt x="105642" y="70016"/>
                    </a:cubicBezTo>
                    <a:cubicBezTo>
                      <a:pt x="104335" y="68187"/>
                      <a:pt x="102506" y="66620"/>
                      <a:pt x="101462" y="64530"/>
                    </a:cubicBezTo>
                    <a:cubicBezTo>
                      <a:pt x="100678" y="63223"/>
                      <a:pt x="99894" y="61656"/>
                      <a:pt x="99371" y="60350"/>
                    </a:cubicBezTo>
                    <a:cubicBezTo>
                      <a:pt x="98326" y="57215"/>
                      <a:pt x="97281" y="53818"/>
                      <a:pt x="96237" y="50683"/>
                    </a:cubicBezTo>
                    <a:cubicBezTo>
                      <a:pt x="94930" y="46242"/>
                      <a:pt x="94669" y="41801"/>
                      <a:pt x="95975" y="37359"/>
                    </a:cubicBezTo>
                    <a:cubicBezTo>
                      <a:pt x="97543" y="32657"/>
                      <a:pt x="100155" y="27954"/>
                      <a:pt x="99894" y="22990"/>
                    </a:cubicBezTo>
                    <a:cubicBezTo>
                      <a:pt x="99894" y="21945"/>
                      <a:pt x="99633" y="20639"/>
                      <a:pt x="99371" y="19594"/>
                    </a:cubicBezTo>
                    <a:cubicBezTo>
                      <a:pt x="100417" y="20378"/>
                      <a:pt x="101723" y="20900"/>
                      <a:pt x="103029" y="21423"/>
                    </a:cubicBezTo>
                    <a:cubicBezTo>
                      <a:pt x="105119" y="22207"/>
                      <a:pt x="106948" y="22468"/>
                      <a:pt x="109038" y="22990"/>
                    </a:cubicBezTo>
                    <a:cubicBezTo>
                      <a:pt x="110867" y="23513"/>
                      <a:pt x="112434" y="23513"/>
                      <a:pt x="114263" y="23513"/>
                    </a:cubicBezTo>
                    <a:cubicBezTo>
                      <a:pt x="116353" y="23513"/>
                      <a:pt x="117659" y="22990"/>
                      <a:pt x="119488" y="22207"/>
                    </a:cubicBezTo>
                    <a:cubicBezTo>
                      <a:pt x="121578" y="21162"/>
                      <a:pt x="123668" y="20116"/>
                      <a:pt x="126019" y="19855"/>
                    </a:cubicBezTo>
                    <a:cubicBezTo>
                      <a:pt x="127064" y="19855"/>
                      <a:pt x="128109" y="19594"/>
                      <a:pt x="128893" y="20116"/>
                    </a:cubicBezTo>
                    <a:cubicBezTo>
                      <a:pt x="129938" y="20639"/>
                      <a:pt x="130722" y="21945"/>
                      <a:pt x="131767" y="22729"/>
                    </a:cubicBezTo>
                    <a:cubicBezTo>
                      <a:pt x="133335" y="24297"/>
                      <a:pt x="135163" y="26648"/>
                      <a:pt x="137515" y="26909"/>
                    </a:cubicBezTo>
                    <a:cubicBezTo>
                      <a:pt x="138560" y="26909"/>
                      <a:pt x="139082" y="26387"/>
                      <a:pt x="139605" y="25864"/>
                    </a:cubicBezTo>
                    <a:cubicBezTo>
                      <a:pt x="140650" y="24819"/>
                      <a:pt x="141695" y="24297"/>
                      <a:pt x="142740" y="23513"/>
                    </a:cubicBezTo>
                    <a:cubicBezTo>
                      <a:pt x="143524" y="21945"/>
                      <a:pt x="146136" y="21945"/>
                      <a:pt x="147442" y="22729"/>
                    </a:cubicBezTo>
                    <a:cubicBezTo>
                      <a:pt x="148749" y="23252"/>
                      <a:pt x="150055" y="24035"/>
                      <a:pt x="151100" y="24819"/>
                    </a:cubicBezTo>
                    <a:cubicBezTo>
                      <a:pt x="151884" y="25342"/>
                      <a:pt x="152667" y="25864"/>
                      <a:pt x="153713" y="26125"/>
                    </a:cubicBezTo>
                    <a:cubicBezTo>
                      <a:pt x="156847" y="26909"/>
                      <a:pt x="158938" y="24297"/>
                      <a:pt x="161289" y="22990"/>
                    </a:cubicBezTo>
                    <a:cubicBezTo>
                      <a:pt x="163118" y="21945"/>
                      <a:pt x="164946" y="20378"/>
                      <a:pt x="167036" y="19594"/>
                    </a:cubicBezTo>
                    <a:cubicBezTo>
                      <a:pt x="169126" y="18549"/>
                      <a:pt x="171478" y="19333"/>
                      <a:pt x="173568" y="19594"/>
                    </a:cubicBezTo>
                    <a:cubicBezTo>
                      <a:pt x="174613" y="19594"/>
                      <a:pt x="175658" y="19855"/>
                      <a:pt x="176703" y="19855"/>
                    </a:cubicBezTo>
                    <a:cubicBezTo>
                      <a:pt x="177748" y="19855"/>
                      <a:pt x="178793" y="19072"/>
                      <a:pt x="179838" y="18288"/>
                    </a:cubicBezTo>
                    <a:cubicBezTo>
                      <a:pt x="180883" y="17504"/>
                      <a:pt x="181928" y="16459"/>
                      <a:pt x="182973" y="15936"/>
                    </a:cubicBezTo>
                    <a:cubicBezTo>
                      <a:pt x="184018" y="15153"/>
                      <a:pt x="185063" y="15153"/>
                      <a:pt x="186369" y="15153"/>
                    </a:cubicBezTo>
                    <a:cubicBezTo>
                      <a:pt x="188982" y="15153"/>
                      <a:pt x="191595" y="15675"/>
                      <a:pt x="194207" y="15936"/>
                    </a:cubicBezTo>
                    <a:cubicBezTo>
                      <a:pt x="197342" y="16198"/>
                      <a:pt x="199171" y="13847"/>
                      <a:pt x="201000" y="11495"/>
                    </a:cubicBezTo>
                    <a:cubicBezTo>
                      <a:pt x="201783" y="10450"/>
                      <a:pt x="202306" y="9405"/>
                      <a:pt x="203351" y="8883"/>
                    </a:cubicBezTo>
                    <a:cubicBezTo>
                      <a:pt x="206486" y="6793"/>
                      <a:pt x="210144" y="6531"/>
                      <a:pt x="213278" y="4703"/>
                    </a:cubicBezTo>
                    <a:cubicBezTo>
                      <a:pt x="214062" y="4180"/>
                      <a:pt x="215107" y="3658"/>
                      <a:pt x="215891" y="2874"/>
                    </a:cubicBezTo>
                    <a:cubicBezTo>
                      <a:pt x="216675" y="2351"/>
                      <a:pt x="217197" y="1567"/>
                      <a:pt x="217981" y="1045"/>
                    </a:cubicBezTo>
                    <a:cubicBezTo>
                      <a:pt x="218765" y="522"/>
                      <a:pt x="219549" y="261"/>
                      <a:pt x="220071" y="0"/>
                    </a:cubicBezTo>
                    <a:cubicBezTo>
                      <a:pt x="220333" y="1045"/>
                      <a:pt x="221116" y="1045"/>
                      <a:pt x="222422" y="1829"/>
                    </a:cubicBezTo>
                    <a:cubicBezTo>
                      <a:pt x="223990" y="2613"/>
                      <a:pt x="225035" y="4180"/>
                      <a:pt x="225296" y="5747"/>
                    </a:cubicBezTo>
                    <a:cubicBezTo>
                      <a:pt x="225558" y="7838"/>
                      <a:pt x="223729" y="8099"/>
                      <a:pt x="222422" y="9144"/>
                    </a:cubicBezTo>
                    <a:cubicBezTo>
                      <a:pt x="221377" y="10189"/>
                      <a:pt x="219549" y="11495"/>
                      <a:pt x="219287" y="12802"/>
                    </a:cubicBezTo>
                    <a:cubicBezTo>
                      <a:pt x="218765" y="13847"/>
                      <a:pt x="219026" y="15936"/>
                      <a:pt x="219287" y="16982"/>
                    </a:cubicBezTo>
                    <a:cubicBezTo>
                      <a:pt x="228431" y="20639"/>
                      <a:pt x="221377" y="33179"/>
                      <a:pt x="223729" y="40494"/>
                    </a:cubicBezTo>
                    <a:cubicBezTo>
                      <a:pt x="224251" y="42323"/>
                      <a:pt x="225558" y="43891"/>
                      <a:pt x="225035" y="45719"/>
                    </a:cubicBezTo>
                    <a:cubicBezTo>
                      <a:pt x="224513" y="47810"/>
                      <a:pt x="222684" y="48854"/>
                      <a:pt x="221639" y="50683"/>
                    </a:cubicBezTo>
                    <a:cubicBezTo>
                      <a:pt x="219287" y="54341"/>
                      <a:pt x="223467" y="57998"/>
                      <a:pt x="222161" y="61917"/>
                    </a:cubicBezTo>
                    <a:cubicBezTo>
                      <a:pt x="221639" y="64007"/>
                      <a:pt x="221116" y="65575"/>
                      <a:pt x="221377" y="67926"/>
                    </a:cubicBezTo>
                    <a:cubicBezTo>
                      <a:pt x="221639" y="70539"/>
                      <a:pt x="222422" y="72890"/>
                      <a:pt x="223206" y="75502"/>
                    </a:cubicBezTo>
                    <a:cubicBezTo>
                      <a:pt x="224251" y="79944"/>
                      <a:pt x="226602" y="83601"/>
                      <a:pt x="227386" y="88043"/>
                    </a:cubicBezTo>
                    <a:cubicBezTo>
                      <a:pt x="226602" y="91439"/>
                      <a:pt x="227909" y="96403"/>
                      <a:pt x="226341" y="9979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6784E782-6F9E-775F-9688-37221A0B6709}"/>
                  </a:ext>
                </a:extLst>
              </p:cNvPr>
              <p:cNvSpPr/>
              <p:nvPr/>
            </p:nvSpPr>
            <p:spPr>
              <a:xfrm>
                <a:off x="5214947" y="4563074"/>
                <a:ext cx="356351" cy="296563"/>
              </a:xfrm>
              <a:custGeom>
                <a:avLst/>
                <a:gdLst>
                  <a:gd name="connsiteX0" fmla="*/ 336496 w 356351"/>
                  <a:gd name="connsiteY0" fmla="*/ 106592 h 296563"/>
                  <a:gd name="connsiteX1" fmla="*/ 336496 w 356351"/>
                  <a:gd name="connsiteY1" fmla="*/ 108159 h 296563"/>
                  <a:gd name="connsiteX2" fmla="*/ 334145 w 356351"/>
                  <a:gd name="connsiteY2" fmla="*/ 115997 h 296563"/>
                  <a:gd name="connsiteX3" fmla="*/ 329965 w 356351"/>
                  <a:gd name="connsiteY3" fmla="*/ 116519 h 296563"/>
                  <a:gd name="connsiteX4" fmla="*/ 325523 w 356351"/>
                  <a:gd name="connsiteY4" fmla="*/ 117042 h 296563"/>
                  <a:gd name="connsiteX5" fmla="*/ 321343 w 356351"/>
                  <a:gd name="connsiteY5" fmla="*/ 116258 h 296563"/>
                  <a:gd name="connsiteX6" fmla="*/ 318470 w 356351"/>
                  <a:gd name="connsiteY6" fmla="*/ 113907 h 296563"/>
                  <a:gd name="connsiteX7" fmla="*/ 315334 w 356351"/>
                  <a:gd name="connsiteY7" fmla="*/ 111294 h 296563"/>
                  <a:gd name="connsiteX8" fmla="*/ 312722 w 356351"/>
                  <a:gd name="connsiteY8" fmla="*/ 107637 h 296563"/>
                  <a:gd name="connsiteX9" fmla="*/ 308803 w 356351"/>
                  <a:gd name="connsiteY9" fmla="*/ 100322 h 296563"/>
                  <a:gd name="connsiteX10" fmla="*/ 315596 w 356351"/>
                  <a:gd name="connsiteY10" fmla="*/ 90133 h 296563"/>
                  <a:gd name="connsiteX11" fmla="*/ 320298 w 356351"/>
                  <a:gd name="connsiteY11" fmla="*/ 84907 h 296563"/>
                  <a:gd name="connsiteX12" fmla="*/ 323172 w 356351"/>
                  <a:gd name="connsiteY12" fmla="*/ 81511 h 296563"/>
                  <a:gd name="connsiteX13" fmla="*/ 327352 w 356351"/>
                  <a:gd name="connsiteY13" fmla="*/ 85691 h 296563"/>
                  <a:gd name="connsiteX14" fmla="*/ 332316 w 356351"/>
                  <a:gd name="connsiteY14" fmla="*/ 87259 h 296563"/>
                  <a:gd name="connsiteX15" fmla="*/ 336757 w 356351"/>
                  <a:gd name="connsiteY15" fmla="*/ 89088 h 296563"/>
                  <a:gd name="connsiteX16" fmla="*/ 334928 w 356351"/>
                  <a:gd name="connsiteY16" fmla="*/ 49638 h 296563"/>
                  <a:gd name="connsiteX17" fmla="*/ 326830 w 356351"/>
                  <a:gd name="connsiteY17" fmla="*/ 32395 h 296563"/>
                  <a:gd name="connsiteX18" fmla="*/ 321605 w 356351"/>
                  <a:gd name="connsiteY18" fmla="*/ 8621 h 296563"/>
                  <a:gd name="connsiteX19" fmla="*/ 319253 w 356351"/>
                  <a:gd name="connsiteY19" fmla="*/ 6009 h 296563"/>
                  <a:gd name="connsiteX20" fmla="*/ 285551 w 356351"/>
                  <a:gd name="connsiteY20" fmla="*/ 784 h 296563"/>
                  <a:gd name="connsiteX21" fmla="*/ 275885 w 356351"/>
                  <a:gd name="connsiteY21" fmla="*/ 784 h 296563"/>
                  <a:gd name="connsiteX22" fmla="*/ 272489 w 356351"/>
                  <a:gd name="connsiteY22" fmla="*/ 4180 h 296563"/>
                  <a:gd name="connsiteX23" fmla="*/ 259165 w 356351"/>
                  <a:gd name="connsiteY23" fmla="*/ 9667 h 296563"/>
                  <a:gd name="connsiteX24" fmla="*/ 246625 w 356351"/>
                  <a:gd name="connsiteY24" fmla="*/ 20378 h 296563"/>
                  <a:gd name="connsiteX25" fmla="*/ 230949 w 356351"/>
                  <a:gd name="connsiteY25" fmla="*/ 32918 h 296563"/>
                  <a:gd name="connsiteX26" fmla="*/ 225201 w 356351"/>
                  <a:gd name="connsiteY26" fmla="*/ 45458 h 296563"/>
                  <a:gd name="connsiteX27" fmla="*/ 207175 w 356351"/>
                  <a:gd name="connsiteY27" fmla="*/ 57737 h 296563"/>
                  <a:gd name="connsiteX28" fmla="*/ 199076 w 356351"/>
                  <a:gd name="connsiteY28" fmla="*/ 72890 h 296563"/>
                  <a:gd name="connsiteX29" fmla="*/ 177653 w 356351"/>
                  <a:gd name="connsiteY29" fmla="*/ 83862 h 296563"/>
                  <a:gd name="connsiteX30" fmla="*/ 147609 w 356351"/>
                  <a:gd name="connsiteY30" fmla="*/ 70800 h 296563"/>
                  <a:gd name="connsiteX31" fmla="*/ 136375 w 356351"/>
                  <a:gd name="connsiteY31" fmla="*/ 84646 h 296563"/>
                  <a:gd name="connsiteX32" fmla="*/ 120177 w 356351"/>
                  <a:gd name="connsiteY32" fmla="*/ 101889 h 296563"/>
                  <a:gd name="connsiteX33" fmla="*/ 94313 w 356351"/>
                  <a:gd name="connsiteY33" fmla="*/ 106069 h 296563"/>
                  <a:gd name="connsiteX34" fmla="*/ 91439 w 356351"/>
                  <a:gd name="connsiteY34" fmla="*/ 98754 h 296563"/>
                  <a:gd name="connsiteX35" fmla="*/ 94313 w 356351"/>
                  <a:gd name="connsiteY35" fmla="*/ 85430 h 296563"/>
                  <a:gd name="connsiteX36" fmla="*/ 76547 w 356351"/>
                  <a:gd name="connsiteY36" fmla="*/ 59043 h 296563"/>
                  <a:gd name="connsiteX37" fmla="*/ 76547 w 356351"/>
                  <a:gd name="connsiteY37" fmla="*/ 137942 h 296563"/>
                  <a:gd name="connsiteX38" fmla="*/ 76286 w 356351"/>
                  <a:gd name="connsiteY38" fmla="*/ 141600 h 296563"/>
                  <a:gd name="connsiteX39" fmla="*/ 75764 w 356351"/>
                  <a:gd name="connsiteY39" fmla="*/ 144996 h 296563"/>
                  <a:gd name="connsiteX40" fmla="*/ 74458 w 356351"/>
                  <a:gd name="connsiteY40" fmla="*/ 147086 h 296563"/>
                  <a:gd name="connsiteX41" fmla="*/ 71845 w 356351"/>
                  <a:gd name="connsiteY41" fmla="*/ 147870 h 296563"/>
                  <a:gd name="connsiteX42" fmla="*/ 66359 w 356351"/>
                  <a:gd name="connsiteY42" fmla="*/ 150221 h 296563"/>
                  <a:gd name="connsiteX43" fmla="*/ 63746 w 356351"/>
                  <a:gd name="connsiteY43" fmla="*/ 152311 h 296563"/>
                  <a:gd name="connsiteX44" fmla="*/ 61656 w 356351"/>
                  <a:gd name="connsiteY44" fmla="*/ 154924 h 296563"/>
                  <a:gd name="connsiteX45" fmla="*/ 58782 w 356351"/>
                  <a:gd name="connsiteY45" fmla="*/ 156491 h 296563"/>
                  <a:gd name="connsiteX46" fmla="*/ 53557 w 356351"/>
                  <a:gd name="connsiteY46" fmla="*/ 156491 h 296563"/>
                  <a:gd name="connsiteX47" fmla="*/ 47287 w 356351"/>
                  <a:gd name="connsiteY47" fmla="*/ 157014 h 296563"/>
                  <a:gd name="connsiteX48" fmla="*/ 37621 w 356351"/>
                  <a:gd name="connsiteY48" fmla="*/ 157014 h 296563"/>
                  <a:gd name="connsiteX49" fmla="*/ 31089 w 356351"/>
                  <a:gd name="connsiteY49" fmla="*/ 155707 h 296563"/>
                  <a:gd name="connsiteX50" fmla="*/ 28477 w 356351"/>
                  <a:gd name="connsiteY50" fmla="*/ 154401 h 296563"/>
                  <a:gd name="connsiteX51" fmla="*/ 26125 w 356351"/>
                  <a:gd name="connsiteY51" fmla="*/ 152572 h 296563"/>
                  <a:gd name="connsiteX52" fmla="*/ 21945 w 356351"/>
                  <a:gd name="connsiteY52" fmla="*/ 150221 h 296563"/>
                  <a:gd name="connsiteX53" fmla="*/ 20116 w 356351"/>
                  <a:gd name="connsiteY53" fmla="*/ 146041 h 296563"/>
                  <a:gd name="connsiteX54" fmla="*/ 18288 w 356351"/>
                  <a:gd name="connsiteY54" fmla="*/ 141338 h 296563"/>
                  <a:gd name="connsiteX55" fmla="*/ 17243 w 356351"/>
                  <a:gd name="connsiteY55" fmla="*/ 139510 h 296563"/>
                  <a:gd name="connsiteX56" fmla="*/ 16720 w 356351"/>
                  <a:gd name="connsiteY56" fmla="*/ 137942 h 296563"/>
                  <a:gd name="connsiteX57" fmla="*/ 14108 w 356351"/>
                  <a:gd name="connsiteY57" fmla="*/ 135852 h 296563"/>
                  <a:gd name="connsiteX58" fmla="*/ 12802 w 356351"/>
                  <a:gd name="connsiteY58" fmla="*/ 135330 h 296563"/>
                  <a:gd name="connsiteX59" fmla="*/ 10711 w 356351"/>
                  <a:gd name="connsiteY59" fmla="*/ 135330 h 296563"/>
                  <a:gd name="connsiteX60" fmla="*/ 9405 w 356351"/>
                  <a:gd name="connsiteY60" fmla="*/ 135852 h 296563"/>
                  <a:gd name="connsiteX61" fmla="*/ 7838 w 356351"/>
                  <a:gd name="connsiteY61" fmla="*/ 137420 h 296563"/>
                  <a:gd name="connsiteX62" fmla="*/ 2613 w 356351"/>
                  <a:gd name="connsiteY62" fmla="*/ 145780 h 296563"/>
                  <a:gd name="connsiteX63" fmla="*/ 0 w 356351"/>
                  <a:gd name="connsiteY63" fmla="*/ 151005 h 296563"/>
                  <a:gd name="connsiteX64" fmla="*/ 2090 w 356351"/>
                  <a:gd name="connsiteY64" fmla="*/ 154140 h 296563"/>
                  <a:gd name="connsiteX65" fmla="*/ 4180 w 356351"/>
                  <a:gd name="connsiteY65" fmla="*/ 158843 h 296563"/>
                  <a:gd name="connsiteX66" fmla="*/ 6531 w 356351"/>
                  <a:gd name="connsiteY66" fmla="*/ 163806 h 296563"/>
                  <a:gd name="connsiteX67" fmla="*/ 11234 w 356351"/>
                  <a:gd name="connsiteY67" fmla="*/ 173995 h 296563"/>
                  <a:gd name="connsiteX68" fmla="*/ 18288 w 356351"/>
                  <a:gd name="connsiteY68" fmla="*/ 183923 h 296563"/>
                  <a:gd name="connsiteX69" fmla="*/ 23252 w 356351"/>
                  <a:gd name="connsiteY69" fmla="*/ 193851 h 296563"/>
                  <a:gd name="connsiteX70" fmla="*/ 26387 w 356351"/>
                  <a:gd name="connsiteY70" fmla="*/ 203517 h 296563"/>
                  <a:gd name="connsiteX71" fmla="*/ 27432 w 356351"/>
                  <a:gd name="connsiteY71" fmla="*/ 206652 h 296563"/>
                  <a:gd name="connsiteX72" fmla="*/ 28999 w 356351"/>
                  <a:gd name="connsiteY72" fmla="*/ 209003 h 296563"/>
                  <a:gd name="connsiteX73" fmla="*/ 31351 w 356351"/>
                  <a:gd name="connsiteY73" fmla="*/ 212922 h 296563"/>
                  <a:gd name="connsiteX74" fmla="*/ 33963 w 356351"/>
                  <a:gd name="connsiteY74" fmla="*/ 216841 h 296563"/>
                  <a:gd name="connsiteX75" fmla="*/ 40233 w 356351"/>
                  <a:gd name="connsiteY75" fmla="*/ 227814 h 296563"/>
                  <a:gd name="connsiteX76" fmla="*/ 41278 w 356351"/>
                  <a:gd name="connsiteY76" fmla="*/ 232777 h 296563"/>
                  <a:gd name="connsiteX77" fmla="*/ 40756 w 356351"/>
                  <a:gd name="connsiteY77" fmla="*/ 237219 h 296563"/>
                  <a:gd name="connsiteX78" fmla="*/ 38927 w 356351"/>
                  <a:gd name="connsiteY78" fmla="*/ 241660 h 296563"/>
                  <a:gd name="connsiteX79" fmla="*/ 32918 w 356351"/>
                  <a:gd name="connsiteY79" fmla="*/ 245318 h 296563"/>
                  <a:gd name="connsiteX80" fmla="*/ 30828 w 356351"/>
                  <a:gd name="connsiteY80" fmla="*/ 247146 h 296563"/>
                  <a:gd name="connsiteX81" fmla="*/ 30044 w 356351"/>
                  <a:gd name="connsiteY81" fmla="*/ 248714 h 296563"/>
                  <a:gd name="connsiteX82" fmla="*/ 29783 w 356351"/>
                  <a:gd name="connsiteY82" fmla="*/ 248975 h 296563"/>
                  <a:gd name="connsiteX83" fmla="*/ 38143 w 356351"/>
                  <a:gd name="connsiteY83" fmla="*/ 259164 h 296563"/>
                  <a:gd name="connsiteX84" fmla="*/ 41017 w 356351"/>
                  <a:gd name="connsiteY84" fmla="*/ 280326 h 296563"/>
                  <a:gd name="connsiteX85" fmla="*/ 43368 w 356351"/>
                  <a:gd name="connsiteY85" fmla="*/ 282677 h 296563"/>
                  <a:gd name="connsiteX86" fmla="*/ 48593 w 356351"/>
                  <a:gd name="connsiteY86" fmla="*/ 280587 h 296563"/>
                  <a:gd name="connsiteX87" fmla="*/ 61395 w 356351"/>
                  <a:gd name="connsiteY87" fmla="*/ 288686 h 296563"/>
                  <a:gd name="connsiteX88" fmla="*/ 75503 w 356351"/>
                  <a:gd name="connsiteY88" fmla="*/ 296523 h 296563"/>
                  <a:gd name="connsiteX89" fmla="*/ 89088 w 356351"/>
                  <a:gd name="connsiteY89" fmla="*/ 288947 h 296563"/>
                  <a:gd name="connsiteX90" fmla="*/ 107898 w 356351"/>
                  <a:gd name="connsiteY90" fmla="*/ 285812 h 296563"/>
                  <a:gd name="connsiteX91" fmla="*/ 121745 w 356351"/>
                  <a:gd name="connsiteY91" fmla="*/ 282154 h 296563"/>
                  <a:gd name="connsiteX92" fmla="*/ 126709 w 356351"/>
                  <a:gd name="connsiteY92" fmla="*/ 278236 h 296563"/>
                  <a:gd name="connsiteX93" fmla="*/ 134807 w 356351"/>
                  <a:gd name="connsiteY93" fmla="*/ 276929 h 296563"/>
                  <a:gd name="connsiteX94" fmla="*/ 152834 w 356351"/>
                  <a:gd name="connsiteY94" fmla="*/ 276668 h 296563"/>
                  <a:gd name="connsiteX95" fmla="*/ 157275 w 356351"/>
                  <a:gd name="connsiteY95" fmla="*/ 276407 h 296563"/>
                  <a:gd name="connsiteX96" fmla="*/ 161717 w 356351"/>
                  <a:gd name="connsiteY96" fmla="*/ 276668 h 296563"/>
                  <a:gd name="connsiteX97" fmla="*/ 161455 w 356351"/>
                  <a:gd name="connsiteY97" fmla="*/ 276668 h 296563"/>
                  <a:gd name="connsiteX98" fmla="*/ 165636 w 356351"/>
                  <a:gd name="connsiteY98" fmla="*/ 277713 h 296563"/>
                  <a:gd name="connsiteX99" fmla="*/ 168509 w 356351"/>
                  <a:gd name="connsiteY99" fmla="*/ 278497 h 296563"/>
                  <a:gd name="connsiteX100" fmla="*/ 178698 w 356351"/>
                  <a:gd name="connsiteY100" fmla="*/ 280064 h 296563"/>
                  <a:gd name="connsiteX101" fmla="*/ 184446 w 356351"/>
                  <a:gd name="connsiteY101" fmla="*/ 278236 h 296563"/>
                  <a:gd name="connsiteX102" fmla="*/ 189148 w 356351"/>
                  <a:gd name="connsiteY102" fmla="*/ 276407 h 296563"/>
                  <a:gd name="connsiteX103" fmla="*/ 194112 w 356351"/>
                  <a:gd name="connsiteY103" fmla="*/ 277713 h 296563"/>
                  <a:gd name="connsiteX104" fmla="*/ 199076 w 356351"/>
                  <a:gd name="connsiteY104" fmla="*/ 276929 h 296563"/>
                  <a:gd name="connsiteX105" fmla="*/ 199599 w 356351"/>
                  <a:gd name="connsiteY105" fmla="*/ 271704 h 296563"/>
                  <a:gd name="connsiteX106" fmla="*/ 205346 w 356351"/>
                  <a:gd name="connsiteY106" fmla="*/ 269353 h 296563"/>
                  <a:gd name="connsiteX107" fmla="*/ 218931 w 356351"/>
                  <a:gd name="connsiteY107" fmla="*/ 269614 h 296563"/>
                  <a:gd name="connsiteX108" fmla="*/ 229120 w 356351"/>
                  <a:gd name="connsiteY108" fmla="*/ 265957 h 296563"/>
                  <a:gd name="connsiteX109" fmla="*/ 236958 w 356351"/>
                  <a:gd name="connsiteY109" fmla="*/ 257858 h 296563"/>
                  <a:gd name="connsiteX110" fmla="*/ 249237 w 356351"/>
                  <a:gd name="connsiteY110" fmla="*/ 250543 h 296563"/>
                  <a:gd name="connsiteX111" fmla="*/ 260732 w 356351"/>
                  <a:gd name="connsiteY111" fmla="*/ 243489 h 296563"/>
                  <a:gd name="connsiteX112" fmla="*/ 265696 w 356351"/>
                  <a:gd name="connsiteY112" fmla="*/ 238002 h 296563"/>
                  <a:gd name="connsiteX113" fmla="*/ 283200 w 356351"/>
                  <a:gd name="connsiteY113" fmla="*/ 220237 h 296563"/>
                  <a:gd name="connsiteX114" fmla="*/ 290515 w 356351"/>
                  <a:gd name="connsiteY114" fmla="*/ 212661 h 296563"/>
                  <a:gd name="connsiteX115" fmla="*/ 296263 w 356351"/>
                  <a:gd name="connsiteY115" fmla="*/ 205346 h 296563"/>
                  <a:gd name="connsiteX116" fmla="*/ 300965 w 356351"/>
                  <a:gd name="connsiteY116" fmla="*/ 196463 h 296563"/>
                  <a:gd name="connsiteX117" fmla="*/ 305929 w 356351"/>
                  <a:gd name="connsiteY117" fmla="*/ 188364 h 296563"/>
                  <a:gd name="connsiteX118" fmla="*/ 311677 w 356351"/>
                  <a:gd name="connsiteY118" fmla="*/ 180004 h 296563"/>
                  <a:gd name="connsiteX119" fmla="*/ 318470 w 356351"/>
                  <a:gd name="connsiteY119" fmla="*/ 173212 h 296563"/>
                  <a:gd name="connsiteX120" fmla="*/ 329703 w 356351"/>
                  <a:gd name="connsiteY120" fmla="*/ 160410 h 296563"/>
                  <a:gd name="connsiteX121" fmla="*/ 335190 w 356351"/>
                  <a:gd name="connsiteY121" fmla="*/ 154663 h 296563"/>
                  <a:gd name="connsiteX122" fmla="*/ 341983 w 356351"/>
                  <a:gd name="connsiteY122" fmla="*/ 149176 h 296563"/>
                  <a:gd name="connsiteX123" fmla="*/ 346424 w 356351"/>
                  <a:gd name="connsiteY123" fmla="*/ 133762 h 296563"/>
                  <a:gd name="connsiteX124" fmla="*/ 348252 w 356351"/>
                  <a:gd name="connsiteY124" fmla="*/ 125925 h 296563"/>
                  <a:gd name="connsiteX125" fmla="*/ 351126 w 356351"/>
                  <a:gd name="connsiteY125" fmla="*/ 117825 h 296563"/>
                  <a:gd name="connsiteX126" fmla="*/ 353477 w 356351"/>
                  <a:gd name="connsiteY126" fmla="*/ 114691 h 296563"/>
                  <a:gd name="connsiteX127" fmla="*/ 354784 w 356351"/>
                  <a:gd name="connsiteY127" fmla="*/ 111294 h 296563"/>
                  <a:gd name="connsiteX128" fmla="*/ 356352 w 356351"/>
                  <a:gd name="connsiteY128" fmla="*/ 106592 h 296563"/>
                  <a:gd name="connsiteX129" fmla="*/ 336496 w 356351"/>
                  <a:gd name="connsiteY129" fmla="*/ 106592 h 296563"/>
                  <a:gd name="connsiteX130" fmla="*/ 336496 w 356351"/>
                  <a:gd name="connsiteY130" fmla="*/ 106592 h 296563"/>
                  <a:gd name="connsiteX131" fmla="*/ 280326 w 356351"/>
                  <a:gd name="connsiteY131" fmla="*/ 165374 h 296563"/>
                  <a:gd name="connsiteX132" fmla="*/ 277452 w 356351"/>
                  <a:gd name="connsiteY132" fmla="*/ 171644 h 296563"/>
                  <a:gd name="connsiteX133" fmla="*/ 273795 w 356351"/>
                  <a:gd name="connsiteY133" fmla="*/ 178698 h 296563"/>
                  <a:gd name="connsiteX134" fmla="*/ 270660 w 356351"/>
                  <a:gd name="connsiteY134" fmla="*/ 183400 h 296563"/>
                  <a:gd name="connsiteX135" fmla="*/ 264651 w 356351"/>
                  <a:gd name="connsiteY135" fmla="*/ 184707 h 296563"/>
                  <a:gd name="connsiteX136" fmla="*/ 257858 w 356351"/>
                  <a:gd name="connsiteY136" fmla="*/ 186274 h 296563"/>
                  <a:gd name="connsiteX137" fmla="*/ 254201 w 356351"/>
                  <a:gd name="connsiteY137" fmla="*/ 191499 h 296563"/>
                  <a:gd name="connsiteX138" fmla="*/ 250282 w 356351"/>
                  <a:gd name="connsiteY138" fmla="*/ 195940 h 296563"/>
                  <a:gd name="connsiteX139" fmla="*/ 243489 w 356351"/>
                  <a:gd name="connsiteY139" fmla="*/ 194112 h 296563"/>
                  <a:gd name="connsiteX140" fmla="*/ 238264 w 356351"/>
                  <a:gd name="connsiteY140" fmla="*/ 188626 h 296563"/>
                  <a:gd name="connsiteX141" fmla="*/ 233823 w 356351"/>
                  <a:gd name="connsiteY141" fmla="*/ 183139 h 296563"/>
                  <a:gd name="connsiteX142" fmla="*/ 230427 w 356351"/>
                  <a:gd name="connsiteY142" fmla="*/ 178437 h 296563"/>
                  <a:gd name="connsiteX143" fmla="*/ 235129 w 356351"/>
                  <a:gd name="connsiteY143" fmla="*/ 168248 h 296563"/>
                  <a:gd name="connsiteX144" fmla="*/ 243750 w 356351"/>
                  <a:gd name="connsiteY144" fmla="*/ 156491 h 296563"/>
                  <a:gd name="connsiteX145" fmla="*/ 258903 w 356351"/>
                  <a:gd name="connsiteY145" fmla="*/ 150221 h 296563"/>
                  <a:gd name="connsiteX146" fmla="*/ 270921 w 356351"/>
                  <a:gd name="connsiteY146" fmla="*/ 154663 h 296563"/>
                  <a:gd name="connsiteX147" fmla="*/ 277714 w 356351"/>
                  <a:gd name="connsiteY147" fmla="*/ 160149 h 296563"/>
                  <a:gd name="connsiteX148" fmla="*/ 280326 w 356351"/>
                  <a:gd name="connsiteY148" fmla="*/ 165374 h 296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356351" h="296563">
                    <a:moveTo>
                      <a:pt x="336496" y="106592"/>
                    </a:moveTo>
                    <a:cubicBezTo>
                      <a:pt x="336496" y="107114"/>
                      <a:pt x="336496" y="107637"/>
                      <a:pt x="336496" y="108159"/>
                    </a:cubicBezTo>
                    <a:cubicBezTo>
                      <a:pt x="336235" y="111033"/>
                      <a:pt x="337019" y="114168"/>
                      <a:pt x="334145" y="115997"/>
                    </a:cubicBezTo>
                    <a:cubicBezTo>
                      <a:pt x="332839" y="116781"/>
                      <a:pt x="331271" y="116258"/>
                      <a:pt x="329965" y="116519"/>
                    </a:cubicBezTo>
                    <a:cubicBezTo>
                      <a:pt x="328397" y="116519"/>
                      <a:pt x="327091" y="117042"/>
                      <a:pt x="325523" y="117042"/>
                    </a:cubicBezTo>
                    <a:cubicBezTo>
                      <a:pt x="324217" y="117042"/>
                      <a:pt x="322650" y="116781"/>
                      <a:pt x="321343" y="116258"/>
                    </a:cubicBezTo>
                    <a:cubicBezTo>
                      <a:pt x="320298" y="115736"/>
                      <a:pt x="319514" y="114691"/>
                      <a:pt x="318470" y="113907"/>
                    </a:cubicBezTo>
                    <a:cubicBezTo>
                      <a:pt x="317425" y="113123"/>
                      <a:pt x="316379" y="112339"/>
                      <a:pt x="315334" y="111294"/>
                    </a:cubicBezTo>
                    <a:cubicBezTo>
                      <a:pt x="314289" y="110249"/>
                      <a:pt x="313767" y="108943"/>
                      <a:pt x="312722" y="107637"/>
                    </a:cubicBezTo>
                    <a:cubicBezTo>
                      <a:pt x="310893" y="105547"/>
                      <a:pt x="308542" y="103456"/>
                      <a:pt x="308803" y="100322"/>
                    </a:cubicBezTo>
                    <a:cubicBezTo>
                      <a:pt x="308803" y="96403"/>
                      <a:pt x="313244" y="92745"/>
                      <a:pt x="315596" y="90133"/>
                    </a:cubicBezTo>
                    <a:cubicBezTo>
                      <a:pt x="317163" y="88565"/>
                      <a:pt x="318992" y="86998"/>
                      <a:pt x="320298" y="84907"/>
                    </a:cubicBezTo>
                    <a:cubicBezTo>
                      <a:pt x="320821" y="83862"/>
                      <a:pt x="321866" y="81511"/>
                      <a:pt x="323172" y="81511"/>
                    </a:cubicBezTo>
                    <a:cubicBezTo>
                      <a:pt x="325001" y="81511"/>
                      <a:pt x="326046" y="84646"/>
                      <a:pt x="327352" y="85691"/>
                    </a:cubicBezTo>
                    <a:cubicBezTo>
                      <a:pt x="328920" y="86998"/>
                      <a:pt x="330487" y="86736"/>
                      <a:pt x="332316" y="87259"/>
                    </a:cubicBezTo>
                    <a:cubicBezTo>
                      <a:pt x="333883" y="87520"/>
                      <a:pt x="335451" y="88304"/>
                      <a:pt x="336757" y="89088"/>
                    </a:cubicBezTo>
                    <a:cubicBezTo>
                      <a:pt x="336757" y="89088"/>
                      <a:pt x="335190" y="57476"/>
                      <a:pt x="334928" y="49638"/>
                    </a:cubicBezTo>
                    <a:cubicBezTo>
                      <a:pt x="334406" y="41801"/>
                      <a:pt x="330226" y="35792"/>
                      <a:pt x="326830" y="32395"/>
                    </a:cubicBezTo>
                    <a:cubicBezTo>
                      <a:pt x="323695" y="28999"/>
                      <a:pt x="322650" y="14369"/>
                      <a:pt x="321605" y="8621"/>
                    </a:cubicBezTo>
                    <a:cubicBezTo>
                      <a:pt x="321343" y="7576"/>
                      <a:pt x="320559" y="6792"/>
                      <a:pt x="319253" y="6009"/>
                    </a:cubicBezTo>
                    <a:cubicBezTo>
                      <a:pt x="312461" y="2612"/>
                      <a:pt x="293650" y="2090"/>
                      <a:pt x="285551" y="784"/>
                    </a:cubicBezTo>
                    <a:cubicBezTo>
                      <a:pt x="279804" y="-261"/>
                      <a:pt x="277452" y="-261"/>
                      <a:pt x="275885" y="784"/>
                    </a:cubicBezTo>
                    <a:cubicBezTo>
                      <a:pt x="274840" y="1567"/>
                      <a:pt x="273795" y="2612"/>
                      <a:pt x="272489" y="4180"/>
                    </a:cubicBezTo>
                    <a:cubicBezTo>
                      <a:pt x="268831" y="8099"/>
                      <a:pt x="266480" y="8360"/>
                      <a:pt x="259165" y="9667"/>
                    </a:cubicBezTo>
                    <a:cubicBezTo>
                      <a:pt x="251850" y="10973"/>
                      <a:pt x="251850" y="15675"/>
                      <a:pt x="246625" y="20378"/>
                    </a:cubicBezTo>
                    <a:cubicBezTo>
                      <a:pt x="241399" y="25080"/>
                      <a:pt x="235652" y="30305"/>
                      <a:pt x="230949" y="32918"/>
                    </a:cubicBezTo>
                    <a:cubicBezTo>
                      <a:pt x="226247" y="35530"/>
                      <a:pt x="225463" y="38927"/>
                      <a:pt x="225201" y="45458"/>
                    </a:cubicBezTo>
                    <a:cubicBezTo>
                      <a:pt x="224940" y="51990"/>
                      <a:pt x="211355" y="57476"/>
                      <a:pt x="207175" y="57737"/>
                    </a:cubicBezTo>
                    <a:cubicBezTo>
                      <a:pt x="202995" y="58260"/>
                      <a:pt x="201166" y="62962"/>
                      <a:pt x="199076" y="72890"/>
                    </a:cubicBezTo>
                    <a:cubicBezTo>
                      <a:pt x="196986" y="82818"/>
                      <a:pt x="182617" y="83862"/>
                      <a:pt x="177653" y="83862"/>
                    </a:cubicBezTo>
                    <a:cubicBezTo>
                      <a:pt x="172951" y="83862"/>
                      <a:pt x="155185" y="74457"/>
                      <a:pt x="147609" y="70800"/>
                    </a:cubicBezTo>
                    <a:cubicBezTo>
                      <a:pt x="140294" y="67404"/>
                      <a:pt x="138204" y="78637"/>
                      <a:pt x="136375" y="84646"/>
                    </a:cubicBezTo>
                    <a:cubicBezTo>
                      <a:pt x="134546" y="90655"/>
                      <a:pt x="130105" y="94574"/>
                      <a:pt x="120177" y="101889"/>
                    </a:cubicBezTo>
                    <a:cubicBezTo>
                      <a:pt x="110249" y="109204"/>
                      <a:pt x="97187" y="105808"/>
                      <a:pt x="94313" y="106069"/>
                    </a:cubicBezTo>
                    <a:cubicBezTo>
                      <a:pt x="91439" y="106331"/>
                      <a:pt x="91178" y="101889"/>
                      <a:pt x="91439" y="98754"/>
                    </a:cubicBezTo>
                    <a:cubicBezTo>
                      <a:pt x="91700" y="95619"/>
                      <a:pt x="93529" y="92223"/>
                      <a:pt x="94313" y="85430"/>
                    </a:cubicBezTo>
                    <a:cubicBezTo>
                      <a:pt x="94835" y="79944"/>
                      <a:pt x="81511" y="64530"/>
                      <a:pt x="76547" y="59043"/>
                    </a:cubicBezTo>
                    <a:lnTo>
                      <a:pt x="76547" y="137942"/>
                    </a:lnTo>
                    <a:cubicBezTo>
                      <a:pt x="76547" y="139248"/>
                      <a:pt x="76286" y="140294"/>
                      <a:pt x="76286" y="141600"/>
                    </a:cubicBezTo>
                    <a:cubicBezTo>
                      <a:pt x="76286" y="142645"/>
                      <a:pt x="76025" y="143951"/>
                      <a:pt x="75764" y="144996"/>
                    </a:cubicBezTo>
                    <a:cubicBezTo>
                      <a:pt x="75503" y="146041"/>
                      <a:pt x="75503" y="146563"/>
                      <a:pt x="74458" y="147086"/>
                    </a:cubicBezTo>
                    <a:cubicBezTo>
                      <a:pt x="73674" y="147608"/>
                      <a:pt x="72629" y="147608"/>
                      <a:pt x="71845" y="147870"/>
                    </a:cubicBezTo>
                    <a:cubicBezTo>
                      <a:pt x="69755" y="148392"/>
                      <a:pt x="67926" y="149176"/>
                      <a:pt x="66359" y="150221"/>
                    </a:cubicBezTo>
                    <a:cubicBezTo>
                      <a:pt x="65314" y="150744"/>
                      <a:pt x="64530" y="151527"/>
                      <a:pt x="63746" y="152311"/>
                    </a:cubicBezTo>
                    <a:cubicBezTo>
                      <a:pt x="62962" y="153095"/>
                      <a:pt x="62178" y="154140"/>
                      <a:pt x="61656" y="154924"/>
                    </a:cubicBezTo>
                    <a:cubicBezTo>
                      <a:pt x="60872" y="155969"/>
                      <a:pt x="60089" y="156491"/>
                      <a:pt x="58782" y="156491"/>
                    </a:cubicBezTo>
                    <a:cubicBezTo>
                      <a:pt x="56953" y="156752"/>
                      <a:pt x="55386" y="156752"/>
                      <a:pt x="53557" y="156491"/>
                    </a:cubicBezTo>
                    <a:cubicBezTo>
                      <a:pt x="51467" y="156491"/>
                      <a:pt x="49377" y="157275"/>
                      <a:pt x="47287" y="157014"/>
                    </a:cubicBezTo>
                    <a:cubicBezTo>
                      <a:pt x="44152" y="156752"/>
                      <a:pt x="40756" y="157014"/>
                      <a:pt x="37621" y="157014"/>
                    </a:cubicBezTo>
                    <a:cubicBezTo>
                      <a:pt x="35269" y="157014"/>
                      <a:pt x="33179" y="156491"/>
                      <a:pt x="31089" y="155707"/>
                    </a:cubicBezTo>
                    <a:cubicBezTo>
                      <a:pt x="30044" y="155446"/>
                      <a:pt x="29260" y="154924"/>
                      <a:pt x="28477" y="154401"/>
                    </a:cubicBezTo>
                    <a:cubicBezTo>
                      <a:pt x="27693" y="153879"/>
                      <a:pt x="26909" y="153356"/>
                      <a:pt x="26125" y="152572"/>
                    </a:cubicBezTo>
                    <a:cubicBezTo>
                      <a:pt x="24819" y="151788"/>
                      <a:pt x="22990" y="151266"/>
                      <a:pt x="21945" y="150221"/>
                    </a:cubicBezTo>
                    <a:cubicBezTo>
                      <a:pt x="20639" y="149176"/>
                      <a:pt x="20378" y="147347"/>
                      <a:pt x="20116" y="146041"/>
                    </a:cubicBezTo>
                    <a:cubicBezTo>
                      <a:pt x="19594" y="144474"/>
                      <a:pt x="19333" y="142645"/>
                      <a:pt x="18288" y="141338"/>
                    </a:cubicBezTo>
                    <a:cubicBezTo>
                      <a:pt x="18027" y="140816"/>
                      <a:pt x="17504" y="140294"/>
                      <a:pt x="17243" y="139510"/>
                    </a:cubicBezTo>
                    <a:cubicBezTo>
                      <a:pt x="16982" y="138987"/>
                      <a:pt x="16982" y="138465"/>
                      <a:pt x="16720" y="137942"/>
                    </a:cubicBezTo>
                    <a:cubicBezTo>
                      <a:pt x="16198" y="136897"/>
                      <a:pt x="15414" y="136113"/>
                      <a:pt x="14108" y="135852"/>
                    </a:cubicBezTo>
                    <a:cubicBezTo>
                      <a:pt x="13585" y="135852"/>
                      <a:pt x="13324" y="135591"/>
                      <a:pt x="12802" y="135330"/>
                    </a:cubicBezTo>
                    <a:cubicBezTo>
                      <a:pt x="12279" y="135068"/>
                      <a:pt x="11234" y="135330"/>
                      <a:pt x="10711" y="135330"/>
                    </a:cubicBezTo>
                    <a:cubicBezTo>
                      <a:pt x="10189" y="135330"/>
                      <a:pt x="9666" y="135591"/>
                      <a:pt x="9405" y="135852"/>
                    </a:cubicBezTo>
                    <a:cubicBezTo>
                      <a:pt x="8883" y="136375"/>
                      <a:pt x="8360" y="136897"/>
                      <a:pt x="7838" y="137420"/>
                    </a:cubicBezTo>
                    <a:cubicBezTo>
                      <a:pt x="5747" y="140032"/>
                      <a:pt x="4180" y="142906"/>
                      <a:pt x="2613" y="145780"/>
                    </a:cubicBezTo>
                    <a:cubicBezTo>
                      <a:pt x="2090" y="147086"/>
                      <a:pt x="784" y="149176"/>
                      <a:pt x="0" y="151005"/>
                    </a:cubicBezTo>
                    <a:cubicBezTo>
                      <a:pt x="784" y="152050"/>
                      <a:pt x="1306" y="153095"/>
                      <a:pt x="2090" y="154140"/>
                    </a:cubicBezTo>
                    <a:cubicBezTo>
                      <a:pt x="3135" y="155446"/>
                      <a:pt x="3396" y="157275"/>
                      <a:pt x="4180" y="158843"/>
                    </a:cubicBezTo>
                    <a:cubicBezTo>
                      <a:pt x="4964" y="160671"/>
                      <a:pt x="5747" y="162239"/>
                      <a:pt x="6531" y="163806"/>
                    </a:cubicBezTo>
                    <a:cubicBezTo>
                      <a:pt x="8099" y="167203"/>
                      <a:pt x="9144" y="170860"/>
                      <a:pt x="11234" y="173995"/>
                    </a:cubicBezTo>
                    <a:cubicBezTo>
                      <a:pt x="13324" y="177392"/>
                      <a:pt x="16198" y="180526"/>
                      <a:pt x="18288" y="183923"/>
                    </a:cubicBezTo>
                    <a:cubicBezTo>
                      <a:pt x="20116" y="187058"/>
                      <a:pt x="21945" y="190454"/>
                      <a:pt x="23252" y="193851"/>
                    </a:cubicBezTo>
                    <a:cubicBezTo>
                      <a:pt x="24558" y="196986"/>
                      <a:pt x="25080" y="200382"/>
                      <a:pt x="26387" y="203517"/>
                    </a:cubicBezTo>
                    <a:cubicBezTo>
                      <a:pt x="26909" y="204562"/>
                      <a:pt x="26909" y="205607"/>
                      <a:pt x="27432" y="206652"/>
                    </a:cubicBezTo>
                    <a:cubicBezTo>
                      <a:pt x="27954" y="207436"/>
                      <a:pt x="28477" y="208220"/>
                      <a:pt x="28999" y="209003"/>
                    </a:cubicBezTo>
                    <a:cubicBezTo>
                      <a:pt x="29783" y="210309"/>
                      <a:pt x="30567" y="211616"/>
                      <a:pt x="31351" y="212922"/>
                    </a:cubicBezTo>
                    <a:cubicBezTo>
                      <a:pt x="32134" y="214228"/>
                      <a:pt x="32918" y="215796"/>
                      <a:pt x="33963" y="216841"/>
                    </a:cubicBezTo>
                    <a:cubicBezTo>
                      <a:pt x="36576" y="219976"/>
                      <a:pt x="39711" y="223633"/>
                      <a:pt x="40233" y="227814"/>
                    </a:cubicBezTo>
                    <a:cubicBezTo>
                      <a:pt x="40494" y="229381"/>
                      <a:pt x="41278" y="231210"/>
                      <a:pt x="41278" y="232777"/>
                    </a:cubicBezTo>
                    <a:cubicBezTo>
                      <a:pt x="41278" y="234345"/>
                      <a:pt x="41278" y="235651"/>
                      <a:pt x="40756" y="237219"/>
                    </a:cubicBezTo>
                    <a:cubicBezTo>
                      <a:pt x="40233" y="239047"/>
                      <a:pt x="40756" y="240615"/>
                      <a:pt x="38927" y="241660"/>
                    </a:cubicBezTo>
                    <a:cubicBezTo>
                      <a:pt x="37098" y="242966"/>
                      <a:pt x="34747" y="243750"/>
                      <a:pt x="32918" y="245318"/>
                    </a:cubicBezTo>
                    <a:cubicBezTo>
                      <a:pt x="32396" y="245840"/>
                      <a:pt x="31351" y="246363"/>
                      <a:pt x="30828" y="247146"/>
                    </a:cubicBezTo>
                    <a:cubicBezTo>
                      <a:pt x="30567" y="247669"/>
                      <a:pt x="30305" y="248452"/>
                      <a:pt x="30044" y="248714"/>
                    </a:cubicBezTo>
                    <a:cubicBezTo>
                      <a:pt x="30044" y="248714"/>
                      <a:pt x="29783" y="249236"/>
                      <a:pt x="29783" y="248975"/>
                    </a:cubicBezTo>
                    <a:cubicBezTo>
                      <a:pt x="29260" y="254200"/>
                      <a:pt x="35269" y="255768"/>
                      <a:pt x="38143" y="259164"/>
                    </a:cubicBezTo>
                    <a:cubicBezTo>
                      <a:pt x="42846" y="264912"/>
                      <a:pt x="40233" y="273533"/>
                      <a:pt x="41017" y="280326"/>
                    </a:cubicBezTo>
                    <a:cubicBezTo>
                      <a:pt x="41278" y="281893"/>
                      <a:pt x="41540" y="283461"/>
                      <a:pt x="43368" y="282677"/>
                    </a:cubicBezTo>
                    <a:cubicBezTo>
                      <a:pt x="45197" y="282154"/>
                      <a:pt x="46503" y="280848"/>
                      <a:pt x="48593" y="280587"/>
                    </a:cubicBezTo>
                    <a:cubicBezTo>
                      <a:pt x="53818" y="280064"/>
                      <a:pt x="57998" y="285551"/>
                      <a:pt x="61395" y="288686"/>
                    </a:cubicBezTo>
                    <a:cubicBezTo>
                      <a:pt x="65052" y="292343"/>
                      <a:pt x="69755" y="297046"/>
                      <a:pt x="75503" y="296523"/>
                    </a:cubicBezTo>
                    <a:cubicBezTo>
                      <a:pt x="80728" y="296001"/>
                      <a:pt x="84385" y="291037"/>
                      <a:pt x="89088" y="288947"/>
                    </a:cubicBezTo>
                    <a:cubicBezTo>
                      <a:pt x="94835" y="286073"/>
                      <a:pt x="101628" y="286073"/>
                      <a:pt x="107898" y="285812"/>
                    </a:cubicBezTo>
                    <a:cubicBezTo>
                      <a:pt x="112862" y="285551"/>
                      <a:pt x="117826" y="285551"/>
                      <a:pt x="121745" y="282154"/>
                    </a:cubicBezTo>
                    <a:cubicBezTo>
                      <a:pt x="123312" y="280848"/>
                      <a:pt x="124880" y="279281"/>
                      <a:pt x="126709" y="278236"/>
                    </a:cubicBezTo>
                    <a:cubicBezTo>
                      <a:pt x="129321" y="277190"/>
                      <a:pt x="132195" y="276929"/>
                      <a:pt x="134807" y="276929"/>
                    </a:cubicBezTo>
                    <a:cubicBezTo>
                      <a:pt x="140816" y="276929"/>
                      <a:pt x="146825" y="277452"/>
                      <a:pt x="152834" y="276668"/>
                    </a:cubicBezTo>
                    <a:cubicBezTo>
                      <a:pt x="154401" y="276668"/>
                      <a:pt x="155708" y="276668"/>
                      <a:pt x="157275" y="276407"/>
                    </a:cubicBezTo>
                    <a:cubicBezTo>
                      <a:pt x="158581" y="276407"/>
                      <a:pt x="160410" y="275884"/>
                      <a:pt x="161717" y="276668"/>
                    </a:cubicBezTo>
                    <a:cubicBezTo>
                      <a:pt x="161717" y="276668"/>
                      <a:pt x="161455" y="276668"/>
                      <a:pt x="161455" y="276668"/>
                    </a:cubicBezTo>
                    <a:cubicBezTo>
                      <a:pt x="162762" y="277190"/>
                      <a:pt x="164329" y="277190"/>
                      <a:pt x="165636" y="277713"/>
                    </a:cubicBezTo>
                    <a:cubicBezTo>
                      <a:pt x="166680" y="277974"/>
                      <a:pt x="167464" y="278497"/>
                      <a:pt x="168509" y="278497"/>
                    </a:cubicBezTo>
                    <a:cubicBezTo>
                      <a:pt x="171905" y="279019"/>
                      <a:pt x="175302" y="279281"/>
                      <a:pt x="178698" y="280064"/>
                    </a:cubicBezTo>
                    <a:cubicBezTo>
                      <a:pt x="181049" y="280587"/>
                      <a:pt x="182617" y="280064"/>
                      <a:pt x="184446" y="278236"/>
                    </a:cubicBezTo>
                    <a:cubicBezTo>
                      <a:pt x="186013" y="276929"/>
                      <a:pt x="187320" y="276407"/>
                      <a:pt x="189148" y="276407"/>
                    </a:cubicBezTo>
                    <a:cubicBezTo>
                      <a:pt x="191238" y="276407"/>
                      <a:pt x="192545" y="276668"/>
                      <a:pt x="194112" y="277713"/>
                    </a:cubicBezTo>
                    <a:cubicBezTo>
                      <a:pt x="195680" y="278497"/>
                      <a:pt x="198292" y="279019"/>
                      <a:pt x="199076" y="276929"/>
                    </a:cubicBezTo>
                    <a:cubicBezTo>
                      <a:pt x="199860" y="275101"/>
                      <a:pt x="198292" y="273010"/>
                      <a:pt x="199599" y="271704"/>
                    </a:cubicBezTo>
                    <a:cubicBezTo>
                      <a:pt x="200905" y="270137"/>
                      <a:pt x="203779" y="269614"/>
                      <a:pt x="205346" y="269353"/>
                    </a:cubicBezTo>
                    <a:cubicBezTo>
                      <a:pt x="209787" y="268569"/>
                      <a:pt x="214490" y="269614"/>
                      <a:pt x="218931" y="269614"/>
                    </a:cubicBezTo>
                    <a:cubicBezTo>
                      <a:pt x="223112" y="269614"/>
                      <a:pt x="225985" y="268308"/>
                      <a:pt x="229120" y="265957"/>
                    </a:cubicBezTo>
                    <a:cubicBezTo>
                      <a:pt x="232256" y="263605"/>
                      <a:pt x="234345" y="260993"/>
                      <a:pt x="236958" y="257858"/>
                    </a:cubicBezTo>
                    <a:cubicBezTo>
                      <a:pt x="240093" y="253939"/>
                      <a:pt x="244534" y="252371"/>
                      <a:pt x="249237" y="250543"/>
                    </a:cubicBezTo>
                    <a:cubicBezTo>
                      <a:pt x="253417" y="248714"/>
                      <a:pt x="256813" y="245840"/>
                      <a:pt x="260732" y="243489"/>
                    </a:cubicBezTo>
                    <a:cubicBezTo>
                      <a:pt x="262300" y="241660"/>
                      <a:pt x="263606" y="239309"/>
                      <a:pt x="265696" y="238002"/>
                    </a:cubicBezTo>
                    <a:cubicBezTo>
                      <a:pt x="272489" y="233300"/>
                      <a:pt x="276930" y="225462"/>
                      <a:pt x="283200" y="220237"/>
                    </a:cubicBezTo>
                    <a:cubicBezTo>
                      <a:pt x="285813" y="217886"/>
                      <a:pt x="288164" y="215273"/>
                      <a:pt x="290515" y="212661"/>
                    </a:cubicBezTo>
                    <a:cubicBezTo>
                      <a:pt x="292605" y="210571"/>
                      <a:pt x="294695" y="207958"/>
                      <a:pt x="296263" y="205346"/>
                    </a:cubicBezTo>
                    <a:cubicBezTo>
                      <a:pt x="298092" y="202472"/>
                      <a:pt x="299398" y="199337"/>
                      <a:pt x="300965" y="196463"/>
                    </a:cubicBezTo>
                    <a:cubicBezTo>
                      <a:pt x="302533" y="193589"/>
                      <a:pt x="304362" y="190977"/>
                      <a:pt x="305929" y="188364"/>
                    </a:cubicBezTo>
                    <a:cubicBezTo>
                      <a:pt x="307758" y="185490"/>
                      <a:pt x="309326" y="182617"/>
                      <a:pt x="311677" y="180004"/>
                    </a:cubicBezTo>
                    <a:cubicBezTo>
                      <a:pt x="313767" y="177653"/>
                      <a:pt x="316379" y="175563"/>
                      <a:pt x="318470" y="173212"/>
                    </a:cubicBezTo>
                    <a:cubicBezTo>
                      <a:pt x="322388" y="169032"/>
                      <a:pt x="325523" y="164329"/>
                      <a:pt x="329703" y="160410"/>
                    </a:cubicBezTo>
                    <a:cubicBezTo>
                      <a:pt x="331532" y="158581"/>
                      <a:pt x="333361" y="156491"/>
                      <a:pt x="335190" y="154663"/>
                    </a:cubicBezTo>
                    <a:cubicBezTo>
                      <a:pt x="337280" y="152834"/>
                      <a:pt x="339892" y="151266"/>
                      <a:pt x="341983" y="149176"/>
                    </a:cubicBezTo>
                    <a:cubicBezTo>
                      <a:pt x="346163" y="144996"/>
                      <a:pt x="344856" y="138726"/>
                      <a:pt x="346424" y="133762"/>
                    </a:cubicBezTo>
                    <a:cubicBezTo>
                      <a:pt x="347208" y="131150"/>
                      <a:pt x="347469" y="128537"/>
                      <a:pt x="348252" y="125925"/>
                    </a:cubicBezTo>
                    <a:cubicBezTo>
                      <a:pt x="349036" y="123051"/>
                      <a:pt x="349297" y="120177"/>
                      <a:pt x="351126" y="117825"/>
                    </a:cubicBezTo>
                    <a:cubicBezTo>
                      <a:pt x="351910" y="116781"/>
                      <a:pt x="352694" y="115736"/>
                      <a:pt x="353477" y="114691"/>
                    </a:cubicBezTo>
                    <a:cubicBezTo>
                      <a:pt x="354261" y="113645"/>
                      <a:pt x="354261" y="112339"/>
                      <a:pt x="354784" y="111294"/>
                    </a:cubicBezTo>
                    <a:cubicBezTo>
                      <a:pt x="355568" y="109727"/>
                      <a:pt x="355829" y="108159"/>
                      <a:pt x="356352" y="106592"/>
                    </a:cubicBezTo>
                    <a:lnTo>
                      <a:pt x="336496" y="106592"/>
                    </a:lnTo>
                    <a:lnTo>
                      <a:pt x="336496" y="106592"/>
                    </a:lnTo>
                    <a:close/>
                    <a:moveTo>
                      <a:pt x="280326" y="165374"/>
                    </a:moveTo>
                    <a:cubicBezTo>
                      <a:pt x="280065" y="167725"/>
                      <a:pt x="278497" y="169815"/>
                      <a:pt x="277452" y="171644"/>
                    </a:cubicBezTo>
                    <a:cubicBezTo>
                      <a:pt x="276146" y="173995"/>
                      <a:pt x="274840" y="176346"/>
                      <a:pt x="273795" y="178698"/>
                    </a:cubicBezTo>
                    <a:cubicBezTo>
                      <a:pt x="273011" y="180526"/>
                      <a:pt x="272227" y="182355"/>
                      <a:pt x="270660" y="183400"/>
                    </a:cubicBezTo>
                    <a:cubicBezTo>
                      <a:pt x="268831" y="184445"/>
                      <a:pt x="266480" y="184445"/>
                      <a:pt x="264651" y="184707"/>
                    </a:cubicBezTo>
                    <a:cubicBezTo>
                      <a:pt x="262300" y="184968"/>
                      <a:pt x="259948" y="184968"/>
                      <a:pt x="257858" y="186274"/>
                    </a:cubicBezTo>
                    <a:cubicBezTo>
                      <a:pt x="256030" y="187319"/>
                      <a:pt x="254723" y="189409"/>
                      <a:pt x="254201" y="191499"/>
                    </a:cubicBezTo>
                    <a:cubicBezTo>
                      <a:pt x="253678" y="193851"/>
                      <a:pt x="252372" y="194895"/>
                      <a:pt x="250282" y="195940"/>
                    </a:cubicBezTo>
                    <a:cubicBezTo>
                      <a:pt x="248192" y="196986"/>
                      <a:pt x="245318" y="195418"/>
                      <a:pt x="243489" y="194112"/>
                    </a:cubicBezTo>
                    <a:cubicBezTo>
                      <a:pt x="241399" y="192806"/>
                      <a:pt x="239570" y="190715"/>
                      <a:pt x="238264" y="188626"/>
                    </a:cubicBezTo>
                    <a:cubicBezTo>
                      <a:pt x="236697" y="186797"/>
                      <a:pt x="235390" y="184968"/>
                      <a:pt x="233823" y="183139"/>
                    </a:cubicBezTo>
                    <a:cubicBezTo>
                      <a:pt x="232517" y="181572"/>
                      <a:pt x="231210" y="180265"/>
                      <a:pt x="230427" y="178437"/>
                    </a:cubicBezTo>
                    <a:cubicBezTo>
                      <a:pt x="228859" y="174518"/>
                      <a:pt x="233039" y="170860"/>
                      <a:pt x="235129" y="168248"/>
                    </a:cubicBezTo>
                    <a:cubicBezTo>
                      <a:pt x="238003" y="164590"/>
                      <a:pt x="240093" y="159888"/>
                      <a:pt x="243750" y="156491"/>
                    </a:cubicBezTo>
                    <a:cubicBezTo>
                      <a:pt x="247931" y="152834"/>
                      <a:pt x="253678" y="150744"/>
                      <a:pt x="258903" y="150221"/>
                    </a:cubicBezTo>
                    <a:cubicBezTo>
                      <a:pt x="263867" y="149699"/>
                      <a:pt x="267263" y="151788"/>
                      <a:pt x="270921" y="154663"/>
                    </a:cubicBezTo>
                    <a:cubicBezTo>
                      <a:pt x="273272" y="156491"/>
                      <a:pt x="275624" y="158059"/>
                      <a:pt x="277714" y="160149"/>
                    </a:cubicBezTo>
                    <a:cubicBezTo>
                      <a:pt x="279020" y="161194"/>
                      <a:pt x="280588" y="163023"/>
                      <a:pt x="280326" y="1653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57" name="Graphic 3">
                <a:extLst>
                  <a:ext uri="{FF2B5EF4-FFF2-40B4-BE49-F238E27FC236}">
                    <a16:creationId xmlns:a16="http://schemas.microsoft.com/office/drawing/2014/main" id="{61A2439E-F504-6C46-7999-73A62FFCE064}"/>
                  </a:ext>
                </a:extLst>
              </p:cNvPr>
              <p:cNvGrpSpPr/>
              <p:nvPr/>
            </p:nvGrpSpPr>
            <p:grpSpPr>
              <a:xfrm>
                <a:off x="4333067" y="2375790"/>
                <a:ext cx="263391" cy="149503"/>
                <a:chOff x="4333067" y="2375790"/>
                <a:chExt cx="263391" cy="149503"/>
              </a:xfrm>
              <a:solidFill>
                <a:srgbClr val="D5D7D8"/>
              </a:solidFill>
            </p:grpSpPr>
            <p:sp>
              <p:nvSpPr>
                <p:cNvPr id="1393" name="Freeform: Shape 1392">
                  <a:extLst>
                    <a:ext uri="{FF2B5EF4-FFF2-40B4-BE49-F238E27FC236}">
                      <a16:creationId xmlns:a16="http://schemas.microsoft.com/office/drawing/2014/main" id="{1E3CC68C-D453-2387-1C2E-F94029C2A4AE}"/>
                    </a:ext>
                  </a:extLst>
                </p:cNvPr>
                <p:cNvSpPr/>
                <p:nvPr/>
              </p:nvSpPr>
              <p:spPr>
                <a:xfrm>
                  <a:off x="4333067" y="2375790"/>
                  <a:ext cx="231679" cy="108812"/>
                </a:xfrm>
                <a:custGeom>
                  <a:avLst/>
                  <a:gdLst>
                    <a:gd name="connsiteX0" fmla="*/ 10857 w 231679"/>
                    <a:gd name="connsiteY0" fmla="*/ 36902 h 108812"/>
                    <a:gd name="connsiteX1" fmla="*/ 3280 w 231679"/>
                    <a:gd name="connsiteY1" fmla="*/ 36118 h 108812"/>
                    <a:gd name="connsiteX2" fmla="*/ 407 w 231679"/>
                    <a:gd name="connsiteY2" fmla="*/ 32722 h 108812"/>
                    <a:gd name="connsiteX3" fmla="*/ 8244 w 231679"/>
                    <a:gd name="connsiteY3" fmla="*/ 32461 h 108812"/>
                    <a:gd name="connsiteX4" fmla="*/ 10073 w 231679"/>
                    <a:gd name="connsiteY4" fmla="*/ 31938 h 108812"/>
                    <a:gd name="connsiteX5" fmla="*/ 9289 w 231679"/>
                    <a:gd name="connsiteY5" fmla="*/ 29587 h 108812"/>
                    <a:gd name="connsiteX6" fmla="*/ 12686 w 231679"/>
                    <a:gd name="connsiteY6" fmla="*/ 26713 h 108812"/>
                    <a:gd name="connsiteX7" fmla="*/ 19217 w 231679"/>
                    <a:gd name="connsiteY7" fmla="*/ 28542 h 108812"/>
                    <a:gd name="connsiteX8" fmla="*/ 22613 w 231679"/>
                    <a:gd name="connsiteY8" fmla="*/ 26713 h 108812"/>
                    <a:gd name="connsiteX9" fmla="*/ 25487 w 231679"/>
                    <a:gd name="connsiteY9" fmla="*/ 24362 h 108812"/>
                    <a:gd name="connsiteX10" fmla="*/ 20523 w 231679"/>
                    <a:gd name="connsiteY10" fmla="*/ 22011 h 108812"/>
                    <a:gd name="connsiteX11" fmla="*/ 15037 w 231679"/>
                    <a:gd name="connsiteY11" fmla="*/ 20182 h 108812"/>
                    <a:gd name="connsiteX12" fmla="*/ 16866 w 231679"/>
                    <a:gd name="connsiteY12" fmla="*/ 17569 h 108812"/>
                    <a:gd name="connsiteX13" fmla="*/ 22352 w 231679"/>
                    <a:gd name="connsiteY13" fmla="*/ 13389 h 108812"/>
                    <a:gd name="connsiteX14" fmla="*/ 28884 w 231679"/>
                    <a:gd name="connsiteY14" fmla="*/ 17569 h 108812"/>
                    <a:gd name="connsiteX15" fmla="*/ 41162 w 231679"/>
                    <a:gd name="connsiteY15" fmla="*/ 21488 h 108812"/>
                    <a:gd name="connsiteX16" fmla="*/ 40640 w 231679"/>
                    <a:gd name="connsiteY16" fmla="*/ 16786 h 108812"/>
                    <a:gd name="connsiteX17" fmla="*/ 38550 w 231679"/>
                    <a:gd name="connsiteY17" fmla="*/ 10777 h 108812"/>
                    <a:gd name="connsiteX18" fmla="*/ 39856 w 231679"/>
                    <a:gd name="connsiteY18" fmla="*/ 7903 h 108812"/>
                    <a:gd name="connsiteX19" fmla="*/ 37766 w 231679"/>
                    <a:gd name="connsiteY19" fmla="*/ 6335 h 108812"/>
                    <a:gd name="connsiteX20" fmla="*/ 30973 w 231679"/>
                    <a:gd name="connsiteY20" fmla="*/ 3984 h 108812"/>
                    <a:gd name="connsiteX21" fmla="*/ 34892 w 231679"/>
                    <a:gd name="connsiteY21" fmla="*/ 1633 h 108812"/>
                    <a:gd name="connsiteX22" fmla="*/ 40640 w 231679"/>
                    <a:gd name="connsiteY22" fmla="*/ 849 h 108812"/>
                    <a:gd name="connsiteX23" fmla="*/ 48216 w 231679"/>
                    <a:gd name="connsiteY23" fmla="*/ 5813 h 108812"/>
                    <a:gd name="connsiteX24" fmla="*/ 54748 w 231679"/>
                    <a:gd name="connsiteY24" fmla="*/ 11560 h 108812"/>
                    <a:gd name="connsiteX25" fmla="*/ 56315 w 231679"/>
                    <a:gd name="connsiteY25" fmla="*/ 14957 h 108812"/>
                    <a:gd name="connsiteX26" fmla="*/ 59711 w 231679"/>
                    <a:gd name="connsiteY26" fmla="*/ 17831 h 108812"/>
                    <a:gd name="connsiteX27" fmla="*/ 64414 w 231679"/>
                    <a:gd name="connsiteY27" fmla="*/ 21749 h 108812"/>
                    <a:gd name="connsiteX28" fmla="*/ 59973 w 231679"/>
                    <a:gd name="connsiteY28" fmla="*/ 24101 h 108812"/>
                    <a:gd name="connsiteX29" fmla="*/ 57360 w 231679"/>
                    <a:gd name="connsiteY29" fmla="*/ 26191 h 108812"/>
                    <a:gd name="connsiteX30" fmla="*/ 59973 w 231679"/>
                    <a:gd name="connsiteY30" fmla="*/ 28542 h 108812"/>
                    <a:gd name="connsiteX31" fmla="*/ 63630 w 231679"/>
                    <a:gd name="connsiteY31" fmla="*/ 32461 h 108812"/>
                    <a:gd name="connsiteX32" fmla="*/ 63892 w 231679"/>
                    <a:gd name="connsiteY32" fmla="*/ 43172 h 108812"/>
                    <a:gd name="connsiteX33" fmla="*/ 70423 w 231679"/>
                    <a:gd name="connsiteY33" fmla="*/ 46307 h 108812"/>
                    <a:gd name="connsiteX34" fmla="*/ 72513 w 231679"/>
                    <a:gd name="connsiteY34" fmla="*/ 42650 h 108812"/>
                    <a:gd name="connsiteX35" fmla="*/ 73558 w 231679"/>
                    <a:gd name="connsiteY35" fmla="*/ 35857 h 108812"/>
                    <a:gd name="connsiteX36" fmla="*/ 79044 w 231679"/>
                    <a:gd name="connsiteY36" fmla="*/ 29326 h 108812"/>
                    <a:gd name="connsiteX37" fmla="*/ 81134 w 231679"/>
                    <a:gd name="connsiteY37" fmla="*/ 32461 h 108812"/>
                    <a:gd name="connsiteX38" fmla="*/ 82702 w 231679"/>
                    <a:gd name="connsiteY38" fmla="*/ 34551 h 108812"/>
                    <a:gd name="connsiteX39" fmla="*/ 87927 w 231679"/>
                    <a:gd name="connsiteY39" fmla="*/ 29326 h 108812"/>
                    <a:gd name="connsiteX40" fmla="*/ 88711 w 231679"/>
                    <a:gd name="connsiteY40" fmla="*/ 19137 h 108812"/>
                    <a:gd name="connsiteX41" fmla="*/ 90278 w 231679"/>
                    <a:gd name="connsiteY41" fmla="*/ 13912 h 108812"/>
                    <a:gd name="connsiteX42" fmla="*/ 93152 w 231679"/>
                    <a:gd name="connsiteY42" fmla="*/ 17047 h 108812"/>
                    <a:gd name="connsiteX43" fmla="*/ 96287 w 231679"/>
                    <a:gd name="connsiteY43" fmla="*/ 20966 h 108812"/>
                    <a:gd name="connsiteX44" fmla="*/ 101774 w 231679"/>
                    <a:gd name="connsiteY44" fmla="*/ 24884 h 108812"/>
                    <a:gd name="connsiteX45" fmla="*/ 105692 w 231679"/>
                    <a:gd name="connsiteY45" fmla="*/ 24101 h 108812"/>
                    <a:gd name="connsiteX46" fmla="*/ 116404 w 231679"/>
                    <a:gd name="connsiteY46" fmla="*/ 9470 h 108812"/>
                    <a:gd name="connsiteX47" fmla="*/ 123719 w 231679"/>
                    <a:gd name="connsiteY47" fmla="*/ 11822 h 108812"/>
                    <a:gd name="connsiteX48" fmla="*/ 125809 w 231679"/>
                    <a:gd name="connsiteY48" fmla="*/ 14696 h 108812"/>
                    <a:gd name="connsiteX49" fmla="*/ 128160 w 231679"/>
                    <a:gd name="connsiteY49" fmla="*/ 19137 h 108812"/>
                    <a:gd name="connsiteX50" fmla="*/ 128160 w 231679"/>
                    <a:gd name="connsiteY50" fmla="*/ 19137 h 108812"/>
                    <a:gd name="connsiteX51" fmla="*/ 130250 w 231679"/>
                    <a:gd name="connsiteY51" fmla="*/ 22011 h 108812"/>
                    <a:gd name="connsiteX52" fmla="*/ 133647 w 231679"/>
                    <a:gd name="connsiteY52" fmla="*/ 26191 h 108812"/>
                    <a:gd name="connsiteX53" fmla="*/ 137043 w 231679"/>
                    <a:gd name="connsiteY53" fmla="*/ 27236 h 108812"/>
                    <a:gd name="connsiteX54" fmla="*/ 135475 w 231679"/>
                    <a:gd name="connsiteY54" fmla="*/ 18876 h 108812"/>
                    <a:gd name="connsiteX55" fmla="*/ 132863 w 231679"/>
                    <a:gd name="connsiteY55" fmla="*/ 10777 h 108812"/>
                    <a:gd name="connsiteX56" fmla="*/ 134169 w 231679"/>
                    <a:gd name="connsiteY56" fmla="*/ 9470 h 108812"/>
                    <a:gd name="connsiteX57" fmla="*/ 138349 w 231679"/>
                    <a:gd name="connsiteY57" fmla="*/ 11560 h 108812"/>
                    <a:gd name="connsiteX58" fmla="*/ 141484 w 231679"/>
                    <a:gd name="connsiteY58" fmla="*/ 14957 h 108812"/>
                    <a:gd name="connsiteX59" fmla="*/ 144358 w 231679"/>
                    <a:gd name="connsiteY59" fmla="*/ 17569 h 108812"/>
                    <a:gd name="connsiteX60" fmla="*/ 148277 w 231679"/>
                    <a:gd name="connsiteY60" fmla="*/ 17831 h 108812"/>
                    <a:gd name="connsiteX61" fmla="*/ 151412 w 231679"/>
                    <a:gd name="connsiteY61" fmla="*/ 16002 h 108812"/>
                    <a:gd name="connsiteX62" fmla="*/ 153502 w 231679"/>
                    <a:gd name="connsiteY62" fmla="*/ 13912 h 108812"/>
                    <a:gd name="connsiteX63" fmla="*/ 155853 w 231679"/>
                    <a:gd name="connsiteY63" fmla="*/ 11299 h 108812"/>
                    <a:gd name="connsiteX64" fmla="*/ 161078 w 231679"/>
                    <a:gd name="connsiteY64" fmla="*/ 11299 h 108812"/>
                    <a:gd name="connsiteX65" fmla="*/ 166565 w 231679"/>
                    <a:gd name="connsiteY65" fmla="*/ 13389 h 108812"/>
                    <a:gd name="connsiteX66" fmla="*/ 169961 w 231679"/>
                    <a:gd name="connsiteY66" fmla="*/ 13389 h 108812"/>
                    <a:gd name="connsiteX67" fmla="*/ 171529 w 231679"/>
                    <a:gd name="connsiteY67" fmla="*/ 11038 h 108812"/>
                    <a:gd name="connsiteX68" fmla="*/ 171529 w 231679"/>
                    <a:gd name="connsiteY68" fmla="*/ 2939 h 108812"/>
                    <a:gd name="connsiteX69" fmla="*/ 175709 w 231679"/>
                    <a:gd name="connsiteY69" fmla="*/ 65 h 108812"/>
                    <a:gd name="connsiteX70" fmla="*/ 178321 w 231679"/>
                    <a:gd name="connsiteY70" fmla="*/ 65 h 108812"/>
                    <a:gd name="connsiteX71" fmla="*/ 181979 w 231679"/>
                    <a:gd name="connsiteY71" fmla="*/ 327 h 108812"/>
                    <a:gd name="connsiteX72" fmla="*/ 185898 w 231679"/>
                    <a:gd name="connsiteY72" fmla="*/ 5290 h 108812"/>
                    <a:gd name="connsiteX73" fmla="*/ 189816 w 231679"/>
                    <a:gd name="connsiteY73" fmla="*/ 8948 h 108812"/>
                    <a:gd name="connsiteX74" fmla="*/ 195564 w 231679"/>
                    <a:gd name="connsiteY74" fmla="*/ 7380 h 108812"/>
                    <a:gd name="connsiteX75" fmla="*/ 201312 w 231679"/>
                    <a:gd name="connsiteY75" fmla="*/ 3984 h 108812"/>
                    <a:gd name="connsiteX76" fmla="*/ 204185 w 231679"/>
                    <a:gd name="connsiteY76" fmla="*/ 3462 h 108812"/>
                    <a:gd name="connsiteX77" fmla="*/ 206798 w 231679"/>
                    <a:gd name="connsiteY77" fmla="*/ 3200 h 108812"/>
                    <a:gd name="connsiteX78" fmla="*/ 205230 w 231679"/>
                    <a:gd name="connsiteY78" fmla="*/ 6597 h 108812"/>
                    <a:gd name="connsiteX79" fmla="*/ 202095 w 231679"/>
                    <a:gd name="connsiteY79" fmla="*/ 8948 h 108812"/>
                    <a:gd name="connsiteX80" fmla="*/ 199744 w 231679"/>
                    <a:gd name="connsiteY80" fmla="*/ 14173 h 108812"/>
                    <a:gd name="connsiteX81" fmla="*/ 201834 w 231679"/>
                    <a:gd name="connsiteY81" fmla="*/ 15741 h 108812"/>
                    <a:gd name="connsiteX82" fmla="*/ 204708 w 231679"/>
                    <a:gd name="connsiteY82" fmla="*/ 15741 h 108812"/>
                    <a:gd name="connsiteX83" fmla="*/ 208627 w 231679"/>
                    <a:gd name="connsiteY83" fmla="*/ 17831 h 108812"/>
                    <a:gd name="connsiteX84" fmla="*/ 208104 w 231679"/>
                    <a:gd name="connsiteY84" fmla="*/ 21227 h 108812"/>
                    <a:gd name="connsiteX85" fmla="*/ 206798 w 231679"/>
                    <a:gd name="connsiteY85" fmla="*/ 24362 h 108812"/>
                    <a:gd name="connsiteX86" fmla="*/ 210717 w 231679"/>
                    <a:gd name="connsiteY86" fmla="*/ 24362 h 108812"/>
                    <a:gd name="connsiteX87" fmla="*/ 215419 w 231679"/>
                    <a:gd name="connsiteY87" fmla="*/ 25146 h 108812"/>
                    <a:gd name="connsiteX88" fmla="*/ 216726 w 231679"/>
                    <a:gd name="connsiteY88" fmla="*/ 27758 h 108812"/>
                    <a:gd name="connsiteX89" fmla="*/ 213590 w 231679"/>
                    <a:gd name="connsiteY89" fmla="*/ 32983 h 108812"/>
                    <a:gd name="connsiteX90" fmla="*/ 213590 w 231679"/>
                    <a:gd name="connsiteY90" fmla="*/ 36118 h 108812"/>
                    <a:gd name="connsiteX91" fmla="*/ 215942 w 231679"/>
                    <a:gd name="connsiteY91" fmla="*/ 35335 h 108812"/>
                    <a:gd name="connsiteX92" fmla="*/ 219338 w 231679"/>
                    <a:gd name="connsiteY92" fmla="*/ 33244 h 108812"/>
                    <a:gd name="connsiteX93" fmla="*/ 227698 w 231679"/>
                    <a:gd name="connsiteY93" fmla="*/ 30632 h 108812"/>
                    <a:gd name="connsiteX94" fmla="*/ 230311 w 231679"/>
                    <a:gd name="connsiteY94" fmla="*/ 33506 h 108812"/>
                    <a:gd name="connsiteX95" fmla="*/ 231617 w 231679"/>
                    <a:gd name="connsiteY95" fmla="*/ 36380 h 108812"/>
                    <a:gd name="connsiteX96" fmla="*/ 227437 w 231679"/>
                    <a:gd name="connsiteY96" fmla="*/ 43172 h 108812"/>
                    <a:gd name="connsiteX97" fmla="*/ 229788 w 231679"/>
                    <a:gd name="connsiteY97" fmla="*/ 46569 h 108812"/>
                    <a:gd name="connsiteX98" fmla="*/ 226914 w 231679"/>
                    <a:gd name="connsiteY98" fmla="*/ 50749 h 108812"/>
                    <a:gd name="connsiteX99" fmla="*/ 221951 w 231679"/>
                    <a:gd name="connsiteY99" fmla="*/ 53100 h 108812"/>
                    <a:gd name="connsiteX100" fmla="*/ 223257 w 231679"/>
                    <a:gd name="connsiteY100" fmla="*/ 61460 h 108812"/>
                    <a:gd name="connsiteX101" fmla="*/ 218816 w 231679"/>
                    <a:gd name="connsiteY101" fmla="*/ 62766 h 108812"/>
                    <a:gd name="connsiteX102" fmla="*/ 213068 w 231679"/>
                    <a:gd name="connsiteY102" fmla="*/ 63289 h 108812"/>
                    <a:gd name="connsiteX103" fmla="*/ 211501 w 231679"/>
                    <a:gd name="connsiteY103" fmla="*/ 70604 h 108812"/>
                    <a:gd name="connsiteX104" fmla="*/ 205492 w 231679"/>
                    <a:gd name="connsiteY104" fmla="*/ 76874 h 108812"/>
                    <a:gd name="connsiteX105" fmla="*/ 195825 w 231679"/>
                    <a:gd name="connsiteY105" fmla="*/ 75568 h 108812"/>
                    <a:gd name="connsiteX106" fmla="*/ 187204 w 231679"/>
                    <a:gd name="connsiteY106" fmla="*/ 78180 h 108812"/>
                    <a:gd name="connsiteX107" fmla="*/ 184330 w 231679"/>
                    <a:gd name="connsiteY107" fmla="*/ 82883 h 108812"/>
                    <a:gd name="connsiteX108" fmla="*/ 179105 w 231679"/>
                    <a:gd name="connsiteY108" fmla="*/ 86802 h 108812"/>
                    <a:gd name="connsiteX109" fmla="*/ 166042 w 231679"/>
                    <a:gd name="connsiteY109" fmla="*/ 91504 h 108812"/>
                    <a:gd name="connsiteX110" fmla="*/ 152718 w 231679"/>
                    <a:gd name="connsiteY110" fmla="*/ 93855 h 108812"/>
                    <a:gd name="connsiteX111" fmla="*/ 139656 w 231679"/>
                    <a:gd name="connsiteY111" fmla="*/ 98036 h 108812"/>
                    <a:gd name="connsiteX112" fmla="*/ 132340 w 231679"/>
                    <a:gd name="connsiteY112" fmla="*/ 104828 h 108812"/>
                    <a:gd name="connsiteX113" fmla="*/ 121106 w 231679"/>
                    <a:gd name="connsiteY113" fmla="*/ 108747 h 108812"/>
                    <a:gd name="connsiteX114" fmla="*/ 107521 w 231679"/>
                    <a:gd name="connsiteY114" fmla="*/ 107180 h 108812"/>
                    <a:gd name="connsiteX115" fmla="*/ 94981 w 231679"/>
                    <a:gd name="connsiteY115" fmla="*/ 103783 h 108812"/>
                    <a:gd name="connsiteX116" fmla="*/ 88711 w 231679"/>
                    <a:gd name="connsiteY116" fmla="*/ 103261 h 108812"/>
                    <a:gd name="connsiteX117" fmla="*/ 84269 w 231679"/>
                    <a:gd name="connsiteY117" fmla="*/ 101954 h 108812"/>
                    <a:gd name="connsiteX118" fmla="*/ 80612 w 231679"/>
                    <a:gd name="connsiteY118" fmla="*/ 94639 h 108812"/>
                    <a:gd name="connsiteX119" fmla="*/ 72252 w 231679"/>
                    <a:gd name="connsiteY119" fmla="*/ 93333 h 108812"/>
                    <a:gd name="connsiteX120" fmla="*/ 53703 w 231679"/>
                    <a:gd name="connsiteY120" fmla="*/ 92549 h 108812"/>
                    <a:gd name="connsiteX121" fmla="*/ 50567 w 231679"/>
                    <a:gd name="connsiteY121" fmla="*/ 93333 h 108812"/>
                    <a:gd name="connsiteX122" fmla="*/ 46910 w 231679"/>
                    <a:gd name="connsiteY122" fmla="*/ 94378 h 108812"/>
                    <a:gd name="connsiteX123" fmla="*/ 40901 w 231679"/>
                    <a:gd name="connsiteY123" fmla="*/ 94639 h 108812"/>
                    <a:gd name="connsiteX124" fmla="*/ 38027 w 231679"/>
                    <a:gd name="connsiteY124" fmla="*/ 91504 h 108812"/>
                    <a:gd name="connsiteX125" fmla="*/ 50829 w 231679"/>
                    <a:gd name="connsiteY125" fmla="*/ 86802 h 108812"/>
                    <a:gd name="connsiteX126" fmla="*/ 55270 w 231679"/>
                    <a:gd name="connsiteY126" fmla="*/ 82883 h 108812"/>
                    <a:gd name="connsiteX127" fmla="*/ 55270 w 231679"/>
                    <a:gd name="connsiteY127" fmla="*/ 79748 h 108812"/>
                    <a:gd name="connsiteX128" fmla="*/ 57360 w 231679"/>
                    <a:gd name="connsiteY128" fmla="*/ 77397 h 108812"/>
                    <a:gd name="connsiteX129" fmla="*/ 61802 w 231679"/>
                    <a:gd name="connsiteY129" fmla="*/ 76351 h 108812"/>
                    <a:gd name="connsiteX130" fmla="*/ 62324 w 231679"/>
                    <a:gd name="connsiteY130" fmla="*/ 74523 h 108812"/>
                    <a:gd name="connsiteX131" fmla="*/ 56315 w 231679"/>
                    <a:gd name="connsiteY131" fmla="*/ 75045 h 108812"/>
                    <a:gd name="connsiteX132" fmla="*/ 52919 w 231679"/>
                    <a:gd name="connsiteY132" fmla="*/ 74784 h 108812"/>
                    <a:gd name="connsiteX133" fmla="*/ 53964 w 231679"/>
                    <a:gd name="connsiteY133" fmla="*/ 71649 h 108812"/>
                    <a:gd name="connsiteX134" fmla="*/ 59450 w 231679"/>
                    <a:gd name="connsiteY134" fmla="*/ 67469 h 108812"/>
                    <a:gd name="connsiteX135" fmla="*/ 58667 w 231679"/>
                    <a:gd name="connsiteY135" fmla="*/ 66424 h 108812"/>
                    <a:gd name="connsiteX136" fmla="*/ 51874 w 231679"/>
                    <a:gd name="connsiteY136" fmla="*/ 69298 h 108812"/>
                    <a:gd name="connsiteX137" fmla="*/ 47694 w 231679"/>
                    <a:gd name="connsiteY137" fmla="*/ 70343 h 108812"/>
                    <a:gd name="connsiteX138" fmla="*/ 46126 w 231679"/>
                    <a:gd name="connsiteY138" fmla="*/ 67730 h 108812"/>
                    <a:gd name="connsiteX139" fmla="*/ 45604 w 231679"/>
                    <a:gd name="connsiteY139" fmla="*/ 64856 h 108812"/>
                    <a:gd name="connsiteX140" fmla="*/ 43253 w 231679"/>
                    <a:gd name="connsiteY140" fmla="*/ 63811 h 108812"/>
                    <a:gd name="connsiteX141" fmla="*/ 33847 w 231679"/>
                    <a:gd name="connsiteY141" fmla="*/ 63550 h 108812"/>
                    <a:gd name="connsiteX142" fmla="*/ 20262 w 231679"/>
                    <a:gd name="connsiteY142" fmla="*/ 62244 h 108812"/>
                    <a:gd name="connsiteX143" fmla="*/ 15821 w 231679"/>
                    <a:gd name="connsiteY143" fmla="*/ 62766 h 108812"/>
                    <a:gd name="connsiteX144" fmla="*/ 12947 w 231679"/>
                    <a:gd name="connsiteY144" fmla="*/ 62766 h 108812"/>
                    <a:gd name="connsiteX145" fmla="*/ 10857 w 231679"/>
                    <a:gd name="connsiteY145" fmla="*/ 56496 h 108812"/>
                    <a:gd name="connsiteX146" fmla="*/ 17388 w 231679"/>
                    <a:gd name="connsiteY146" fmla="*/ 54145 h 108812"/>
                    <a:gd name="connsiteX147" fmla="*/ 21307 w 231679"/>
                    <a:gd name="connsiteY147" fmla="*/ 54667 h 108812"/>
                    <a:gd name="connsiteX148" fmla="*/ 24704 w 231679"/>
                    <a:gd name="connsiteY148" fmla="*/ 53100 h 108812"/>
                    <a:gd name="connsiteX149" fmla="*/ 32018 w 231679"/>
                    <a:gd name="connsiteY149" fmla="*/ 51794 h 108812"/>
                    <a:gd name="connsiteX150" fmla="*/ 39595 w 231679"/>
                    <a:gd name="connsiteY150" fmla="*/ 52055 h 108812"/>
                    <a:gd name="connsiteX151" fmla="*/ 48216 w 231679"/>
                    <a:gd name="connsiteY151" fmla="*/ 52316 h 108812"/>
                    <a:gd name="connsiteX152" fmla="*/ 54748 w 231679"/>
                    <a:gd name="connsiteY152" fmla="*/ 49442 h 108812"/>
                    <a:gd name="connsiteX153" fmla="*/ 49000 w 231679"/>
                    <a:gd name="connsiteY153" fmla="*/ 45785 h 108812"/>
                    <a:gd name="connsiteX154" fmla="*/ 44298 w 231679"/>
                    <a:gd name="connsiteY154" fmla="*/ 44479 h 108812"/>
                    <a:gd name="connsiteX155" fmla="*/ 45604 w 231679"/>
                    <a:gd name="connsiteY155" fmla="*/ 41605 h 108812"/>
                    <a:gd name="connsiteX156" fmla="*/ 53703 w 231679"/>
                    <a:gd name="connsiteY156" fmla="*/ 38470 h 108812"/>
                    <a:gd name="connsiteX157" fmla="*/ 54486 w 231679"/>
                    <a:gd name="connsiteY157" fmla="*/ 34812 h 108812"/>
                    <a:gd name="connsiteX158" fmla="*/ 49784 w 231679"/>
                    <a:gd name="connsiteY158" fmla="*/ 33506 h 108812"/>
                    <a:gd name="connsiteX159" fmla="*/ 41162 w 231679"/>
                    <a:gd name="connsiteY159" fmla="*/ 33506 h 108812"/>
                    <a:gd name="connsiteX160" fmla="*/ 34892 w 231679"/>
                    <a:gd name="connsiteY160" fmla="*/ 31416 h 108812"/>
                    <a:gd name="connsiteX161" fmla="*/ 28361 w 231679"/>
                    <a:gd name="connsiteY161" fmla="*/ 32461 h 108812"/>
                    <a:gd name="connsiteX162" fmla="*/ 24181 w 231679"/>
                    <a:gd name="connsiteY162" fmla="*/ 32983 h 108812"/>
                    <a:gd name="connsiteX163" fmla="*/ 18172 w 231679"/>
                    <a:gd name="connsiteY163" fmla="*/ 34812 h 108812"/>
                    <a:gd name="connsiteX164" fmla="*/ 10857 w 231679"/>
                    <a:gd name="connsiteY164" fmla="*/ 36902 h 108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</a:cxnLst>
                  <a:rect l="l" t="t" r="r" b="b"/>
                  <a:pathLst>
                    <a:path w="231679" h="108812">
                      <a:moveTo>
                        <a:pt x="10857" y="36902"/>
                      </a:moveTo>
                      <a:cubicBezTo>
                        <a:pt x="8244" y="36902"/>
                        <a:pt x="5632" y="36902"/>
                        <a:pt x="3280" y="36118"/>
                      </a:cubicBezTo>
                      <a:cubicBezTo>
                        <a:pt x="2235" y="35857"/>
                        <a:pt x="-1161" y="34290"/>
                        <a:pt x="407" y="32722"/>
                      </a:cubicBezTo>
                      <a:cubicBezTo>
                        <a:pt x="1974" y="30893"/>
                        <a:pt x="6154" y="32200"/>
                        <a:pt x="8244" y="32461"/>
                      </a:cubicBezTo>
                      <a:cubicBezTo>
                        <a:pt x="8767" y="32461"/>
                        <a:pt x="9812" y="32722"/>
                        <a:pt x="10073" y="31938"/>
                      </a:cubicBezTo>
                      <a:cubicBezTo>
                        <a:pt x="10335" y="31416"/>
                        <a:pt x="9551" y="30110"/>
                        <a:pt x="9289" y="29587"/>
                      </a:cubicBezTo>
                      <a:cubicBezTo>
                        <a:pt x="8767" y="26974"/>
                        <a:pt x="10596" y="26191"/>
                        <a:pt x="12686" y="26713"/>
                      </a:cubicBezTo>
                      <a:cubicBezTo>
                        <a:pt x="14776" y="27236"/>
                        <a:pt x="16866" y="29064"/>
                        <a:pt x="19217" y="28542"/>
                      </a:cubicBezTo>
                      <a:cubicBezTo>
                        <a:pt x="20523" y="28281"/>
                        <a:pt x="21568" y="27497"/>
                        <a:pt x="22613" y="26713"/>
                      </a:cubicBezTo>
                      <a:cubicBezTo>
                        <a:pt x="23397" y="26191"/>
                        <a:pt x="24965" y="25407"/>
                        <a:pt x="25487" y="24362"/>
                      </a:cubicBezTo>
                      <a:cubicBezTo>
                        <a:pt x="26532" y="22533"/>
                        <a:pt x="21568" y="22272"/>
                        <a:pt x="20523" y="22011"/>
                      </a:cubicBezTo>
                      <a:cubicBezTo>
                        <a:pt x="19740" y="21749"/>
                        <a:pt x="15298" y="21227"/>
                        <a:pt x="15037" y="20182"/>
                      </a:cubicBezTo>
                      <a:cubicBezTo>
                        <a:pt x="14776" y="19659"/>
                        <a:pt x="16604" y="17831"/>
                        <a:pt x="16866" y="17569"/>
                      </a:cubicBezTo>
                      <a:cubicBezTo>
                        <a:pt x="18172" y="15741"/>
                        <a:pt x="20001" y="13389"/>
                        <a:pt x="22352" y="13389"/>
                      </a:cubicBezTo>
                      <a:cubicBezTo>
                        <a:pt x="24965" y="13389"/>
                        <a:pt x="27055" y="16002"/>
                        <a:pt x="28884" y="17569"/>
                      </a:cubicBezTo>
                      <a:cubicBezTo>
                        <a:pt x="31757" y="20182"/>
                        <a:pt x="37244" y="24362"/>
                        <a:pt x="41162" y="21488"/>
                      </a:cubicBezTo>
                      <a:cubicBezTo>
                        <a:pt x="43253" y="19921"/>
                        <a:pt x="42207" y="18092"/>
                        <a:pt x="40640" y="16786"/>
                      </a:cubicBezTo>
                      <a:cubicBezTo>
                        <a:pt x="38811" y="14957"/>
                        <a:pt x="37244" y="13389"/>
                        <a:pt x="38550" y="10777"/>
                      </a:cubicBezTo>
                      <a:cubicBezTo>
                        <a:pt x="39073" y="9993"/>
                        <a:pt x="39856" y="8948"/>
                        <a:pt x="39856" y="7903"/>
                      </a:cubicBezTo>
                      <a:cubicBezTo>
                        <a:pt x="39856" y="6858"/>
                        <a:pt x="38550" y="6597"/>
                        <a:pt x="37766" y="6335"/>
                      </a:cubicBezTo>
                      <a:cubicBezTo>
                        <a:pt x="36721" y="6074"/>
                        <a:pt x="30190" y="5813"/>
                        <a:pt x="30973" y="3984"/>
                      </a:cubicBezTo>
                      <a:cubicBezTo>
                        <a:pt x="31496" y="2678"/>
                        <a:pt x="33847" y="2155"/>
                        <a:pt x="34892" y="1633"/>
                      </a:cubicBezTo>
                      <a:cubicBezTo>
                        <a:pt x="36721" y="1110"/>
                        <a:pt x="38550" y="588"/>
                        <a:pt x="40640" y="849"/>
                      </a:cubicBezTo>
                      <a:cubicBezTo>
                        <a:pt x="43775" y="1372"/>
                        <a:pt x="45865" y="3984"/>
                        <a:pt x="48216" y="5813"/>
                      </a:cubicBezTo>
                      <a:cubicBezTo>
                        <a:pt x="50567" y="7642"/>
                        <a:pt x="53442" y="8948"/>
                        <a:pt x="54748" y="11560"/>
                      </a:cubicBezTo>
                      <a:cubicBezTo>
                        <a:pt x="55270" y="12606"/>
                        <a:pt x="55531" y="13912"/>
                        <a:pt x="56315" y="14957"/>
                      </a:cubicBezTo>
                      <a:cubicBezTo>
                        <a:pt x="57099" y="16263"/>
                        <a:pt x="58405" y="17047"/>
                        <a:pt x="59711" y="17831"/>
                      </a:cubicBezTo>
                      <a:cubicBezTo>
                        <a:pt x="60756" y="18353"/>
                        <a:pt x="66504" y="19921"/>
                        <a:pt x="64414" y="21749"/>
                      </a:cubicBezTo>
                      <a:cubicBezTo>
                        <a:pt x="63108" y="22794"/>
                        <a:pt x="61540" y="23317"/>
                        <a:pt x="59973" y="24101"/>
                      </a:cubicBezTo>
                      <a:cubicBezTo>
                        <a:pt x="59189" y="24362"/>
                        <a:pt x="57360" y="25146"/>
                        <a:pt x="57360" y="26191"/>
                      </a:cubicBezTo>
                      <a:cubicBezTo>
                        <a:pt x="57360" y="27236"/>
                        <a:pt x="59450" y="28019"/>
                        <a:pt x="59973" y="28542"/>
                      </a:cubicBezTo>
                      <a:cubicBezTo>
                        <a:pt x="61540" y="29587"/>
                        <a:pt x="62847" y="30632"/>
                        <a:pt x="63630" y="32461"/>
                      </a:cubicBezTo>
                      <a:cubicBezTo>
                        <a:pt x="65198" y="35857"/>
                        <a:pt x="63108" y="39515"/>
                        <a:pt x="63892" y="43172"/>
                      </a:cubicBezTo>
                      <a:cubicBezTo>
                        <a:pt x="64414" y="45785"/>
                        <a:pt x="68072" y="47613"/>
                        <a:pt x="70423" y="46307"/>
                      </a:cubicBezTo>
                      <a:cubicBezTo>
                        <a:pt x="71729" y="45523"/>
                        <a:pt x="72252" y="43956"/>
                        <a:pt x="72513" y="42650"/>
                      </a:cubicBezTo>
                      <a:cubicBezTo>
                        <a:pt x="73036" y="40560"/>
                        <a:pt x="73036" y="38208"/>
                        <a:pt x="73558" y="35857"/>
                      </a:cubicBezTo>
                      <a:cubicBezTo>
                        <a:pt x="74080" y="34028"/>
                        <a:pt x="75648" y="27236"/>
                        <a:pt x="79044" y="29326"/>
                      </a:cubicBezTo>
                      <a:cubicBezTo>
                        <a:pt x="80089" y="29848"/>
                        <a:pt x="80612" y="31154"/>
                        <a:pt x="81134" y="32461"/>
                      </a:cubicBezTo>
                      <a:cubicBezTo>
                        <a:pt x="81396" y="33244"/>
                        <a:pt x="81657" y="34290"/>
                        <a:pt x="82702" y="34551"/>
                      </a:cubicBezTo>
                      <a:cubicBezTo>
                        <a:pt x="84792" y="35073"/>
                        <a:pt x="87405" y="30893"/>
                        <a:pt x="87927" y="29326"/>
                      </a:cubicBezTo>
                      <a:cubicBezTo>
                        <a:pt x="89756" y="26191"/>
                        <a:pt x="88972" y="22533"/>
                        <a:pt x="88711" y="19137"/>
                      </a:cubicBezTo>
                      <a:cubicBezTo>
                        <a:pt x="88711" y="18092"/>
                        <a:pt x="87927" y="12344"/>
                        <a:pt x="90278" y="13912"/>
                      </a:cubicBezTo>
                      <a:cubicBezTo>
                        <a:pt x="91323" y="14696"/>
                        <a:pt x="92368" y="16002"/>
                        <a:pt x="93152" y="17047"/>
                      </a:cubicBezTo>
                      <a:cubicBezTo>
                        <a:pt x="94197" y="18353"/>
                        <a:pt x="95242" y="19659"/>
                        <a:pt x="96287" y="20966"/>
                      </a:cubicBezTo>
                      <a:cubicBezTo>
                        <a:pt x="97855" y="22794"/>
                        <a:pt x="99683" y="23839"/>
                        <a:pt x="101774" y="24884"/>
                      </a:cubicBezTo>
                      <a:cubicBezTo>
                        <a:pt x="103341" y="25668"/>
                        <a:pt x="104647" y="25668"/>
                        <a:pt x="105692" y="24101"/>
                      </a:cubicBezTo>
                      <a:cubicBezTo>
                        <a:pt x="108566" y="18876"/>
                        <a:pt x="108827" y="9732"/>
                        <a:pt x="116404" y="9470"/>
                      </a:cubicBezTo>
                      <a:cubicBezTo>
                        <a:pt x="118755" y="9470"/>
                        <a:pt x="121629" y="10516"/>
                        <a:pt x="123719" y="11822"/>
                      </a:cubicBezTo>
                      <a:cubicBezTo>
                        <a:pt x="124764" y="12344"/>
                        <a:pt x="125287" y="13650"/>
                        <a:pt x="125809" y="14696"/>
                      </a:cubicBezTo>
                      <a:cubicBezTo>
                        <a:pt x="126593" y="16263"/>
                        <a:pt x="127376" y="17569"/>
                        <a:pt x="128160" y="19137"/>
                      </a:cubicBezTo>
                      <a:cubicBezTo>
                        <a:pt x="128422" y="19659"/>
                        <a:pt x="127899" y="18876"/>
                        <a:pt x="128160" y="19137"/>
                      </a:cubicBezTo>
                      <a:cubicBezTo>
                        <a:pt x="128683" y="20182"/>
                        <a:pt x="129467" y="21227"/>
                        <a:pt x="130250" y="22011"/>
                      </a:cubicBezTo>
                      <a:cubicBezTo>
                        <a:pt x="131556" y="23317"/>
                        <a:pt x="132602" y="24623"/>
                        <a:pt x="133647" y="26191"/>
                      </a:cubicBezTo>
                      <a:cubicBezTo>
                        <a:pt x="134431" y="27236"/>
                        <a:pt x="135998" y="29326"/>
                        <a:pt x="137043" y="27236"/>
                      </a:cubicBezTo>
                      <a:cubicBezTo>
                        <a:pt x="138611" y="24623"/>
                        <a:pt x="136259" y="21227"/>
                        <a:pt x="135475" y="18876"/>
                      </a:cubicBezTo>
                      <a:cubicBezTo>
                        <a:pt x="134431" y="16263"/>
                        <a:pt x="133124" y="13650"/>
                        <a:pt x="132863" y="10777"/>
                      </a:cubicBezTo>
                      <a:cubicBezTo>
                        <a:pt x="132602" y="9732"/>
                        <a:pt x="133124" y="9470"/>
                        <a:pt x="134169" y="9470"/>
                      </a:cubicBezTo>
                      <a:cubicBezTo>
                        <a:pt x="135998" y="9470"/>
                        <a:pt x="137304" y="10254"/>
                        <a:pt x="138349" y="11560"/>
                      </a:cubicBezTo>
                      <a:cubicBezTo>
                        <a:pt x="139394" y="12606"/>
                        <a:pt x="140439" y="13912"/>
                        <a:pt x="141484" y="14957"/>
                      </a:cubicBezTo>
                      <a:cubicBezTo>
                        <a:pt x="142268" y="15741"/>
                        <a:pt x="143052" y="17047"/>
                        <a:pt x="144358" y="17569"/>
                      </a:cubicBezTo>
                      <a:cubicBezTo>
                        <a:pt x="145403" y="18092"/>
                        <a:pt x="147232" y="17831"/>
                        <a:pt x="148277" y="17831"/>
                      </a:cubicBezTo>
                      <a:cubicBezTo>
                        <a:pt x="149583" y="17831"/>
                        <a:pt x="150628" y="16786"/>
                        <a:pt x="151412" y="16002"/>
                      </a:cubicBezTo>
                      <a:cubicBezTo>
                        <a:pt x="151934" y="15218"/>
                        <a:pt x="152718" y="14957"/>
                        <a:pt x="153502" y="13912"/>
                      </a:cubicBezTo>
                      <a:cubicBezTo>
                        <a:pt x="154025" y="13128"/>
                        <a:pt x="154808" y="12083"/>
                        <a:pt x="155853" y="11299"/>
                      </a:cubicBezTo>
                      <a:cubicBezTo>
                        <a:pt x="157421" y="10254"/>
                        <a:pt x="159511" y="10254"/>
                        <a:pt x="161078" y="11299"/>
                      </a:cubicBezTo>
                      <a:cubicBezTo>
                        <a:pt x="162646" y="12344"/>
                        <a:pt x="164736" y="13389"/>
                        <a:pt x="166565" y="13389"/>
                      </a:cubicBezTo>
                      <a:cubicBezTo>
                        <a:pt x="167610" y="13389"/>
                        <a:pt x="168916" y="13389"/>
                        <a:pt x="169961" y="13389"/>
                      </a:cubicBezTo>
                      <a:cubicBezTo>
                        <a:pt x="171267" y="13389"/>
                        <a:pt x="171529" y="12344"/>
                        <a:pt x="171529" y="11038"/>
                      </a:cubicBezTo>
                      <a:cubicBezTo>
                        <a:pt x="172051" y="8425"/>
                        <a:pt x="171267" y="5552"/>
                        <a:pt x="171529" y="2939"/>
                      </a:cubicBezTo>
                      <a:cubicBezTo>
                        <a:pt x="171790" y="849"/>
                        <a:pt x="173880" y="65"/>
                        <a:pt x="175709" y="65"/>
                      </a:cubicBezTo>
                      <a:cubicBezTo>
                        <a:pt x="176492" y="65"/>
                        <a:pt x="177538" y="65"/>
                        <a:pt x="178321" y="65"/>
                      </a:cubicBezTo>
                      <a:cubicBezTo>
                        <a:pt x="179627" y="65"/>
                        <a:pt x="180672" y="-196"/>
                        <a:pt x="181979" y="327"/>
                      </a:cubicBezTo>
                      <a:cubicBezTo>
                        <a:pt x="184069" y="1633"/>
                        <a:pt x="184852" y="3462"/>
                        <a:pt x="185898" y="5290"/>
                      </a:cubicBezTo>
                      <a:cubicBezTo>
                        <a:pt x="186943" y="6858"/>
                        <a:pt x="187726" y="8425"/>
                        <a:pt x="189816" y="8948"/>
                      </a:cubicBezTo>
                      <a:cubicBezTo>
                        <a:pt x="192168" y="9470"/>
                        <a:pt x="193996" y="8948"/>
                        <a:pt x="195564" y="7380"/>
                      </a:cubicBezTo>
                      <a:cubicBezTo>
                        <a:pt x="197132" y="6074"/>
                        <a:pt x="199483" y="4507"/>
                        <a:pt x="201312" y="3984"/>
                      </a:cubicBezTo>
                      <a:cubicBezTo>
                        <a:pt x="202357" y="3723"/>
                        <a:pt x="203401" y="3723"/>
                        <a:pt x="204185" y="3462"/>
                      </a:cubicBezTo>
                      <a:cubicBezTo>
                        <a:pt x="204969" y="3200"/>
                        <a:pt x="205753" y="3200"/>
                        <a:pt x="206798" y="3200"/>
                      </a:cubicBezTo>
                      <a:cubicBezTo>
                        <a:pt x="206537" y="4507"/>
                        <a:pt x="206276" y="5813"/>
                        <a:pt x="205230" y="6597"/>
                      </a:cubicBezTo>
                      <a:cubicBezTo>
                        <a:pt x="204185" y="7380"/>
                        <a:pt x="203140" y="7903"/>
                        <a:pt x="202095" y="8948"/>
                      </a:cubicBezTo>
                      <a:cubicBezTo>
                        <a:pt x="201050" y="10254"/>
                        <a:pt x="199744" y="12606"/>
                        <a:pt x="199744" y="14173"/>
                      </a:cubicBezTo>
                      <a:cubicBezTo>
                        <a:pt x="199744" y="15479"/>
                        <a:pt x="200789" y="15479"/>
                        <a:pt x="201834" y="15741"/>
                      </a:cubicBezTo>
                      <a:cubicBezTo>
                        <a:pt x="202879" y="16002"/>
                        <a:pt x="203663" y="15741"/>
                        <a:pt x="204708" y="15741"/>
                      </a:cubicBezTo>
                      <a:cubicBezTo>
                        <a:pt x="206276" y="15741"/>
                        <a:pt x="207843" y="16524"/>
                        <a:pt x="208627" y="17831"/>
                      </a:cubicBezTo>
                      <a:cubicBezTo>
                        <a:pt x="209672" y="19137"/>
                        <a:pt x="208888" y="19921"/>
                        <a:pt x="208104" y="21227"/>
                      </a:cubicBezTo>
                      <a:cubicBezTo>
                        <a:pt x="207582" y="21749"/>
                        <a:pt x="206014" y="23317"/>
                        <a:pt x="206798" y="24362"/>
                      </a:cubicBezTo>
                      <a:cubicBezTo>
                        <a:pt x="207320" y="25146"/>
                        <a:pt x="209933" y="24362"/>
                        <a:pt x="210717" y="24362"/>
                      </a:cubicBezTo>
                      <a:cubicBezTo>
                        <a:pt x="212284" y="24362"/>
                        <a:pt x="214113" y="24623"/>
                        <a:pt x="215419" y="25146"/>
                      </a:cubicBezTo>
                      <a:cubicBezTo>
                        <a:pt x="216987" y="25668"/>
                        <a:pt x="217509" y="26452"/>
                        <a:pt x="216726" y="27758"/>
                      </a:cubicBezTo>
                      <a:cubicBezTo>
                        <a:pt x="215681" y="29587"/>
                        <a:pt x="214374" y="31154"/>
                        <a:pt x="213590" y="32983"/>
                      </a:cubicBezTo>
                      <a:cubicBezTo>
                        <a:pt x="213329" y="33767"/>
                        <a:pt x="212545" y="35857"/>
                        <a:pt x="213590" y="36118"/>
                      </a:cubicBezTo>
                      <a:cubicBezTo>
                        <a:pt x="214374" y="36380"/>
                        <a:pt x="215419" y="35596"/>
                        <a:pt x="215942" y="35335"/>
                      </a:cubicBezTo>
                      <a:cubicBezTo>
                        <a:pt x="216987" y="34812"/>
                        <a:pt x="218293" y="34028"/>
                        <a:pt x="219338" y="33244"/>
                      </a:cubicBezTo>
                      <a:cubicBezTo>
                        <a:pt x="221428" y="31677"/>
                        <a:pt x="224825" y="28803"/>
                        <a:pt x="227698" y="30632"/>
                      </a:cubicBezTo>
                      <a:cubicBezTo>
                        <a:pt x="228743" y="31154"/>
                        <a:pt x="229527" y="32722"/>
                        <a:pt x="230311" y="33506"/>
                      </a:cubicBezTo>
                      <a:cubicBezTo>
                        <a:pt x="230833" y="34290"/>
                        <a:pt x="231356" y="35335"/>
                        <a:pt x="231617" y="36380"/>
                      </a:cubicBezTo>
                      <a:cubicBezTo>
                        <a:pt x="232140" y="39776"/>
                        <a:pt x="229266" y="41082"/>
                        <a:pt x="227437" y="43172"/>
                      </a:cubicBezTo>
                      <a:cubicBezTo>
                        <a:pt x="229266" y="43956"/>
                        <a:pt x="230833" y="44479"/>
                        <a:pt x="229788" y="46569"/>
                      </a:cubicBezTo>
                      <a:cubicBezTo>
                        <a:pt x="229005" y="47875"/>
                        <a:pt x="228221" y="49965"/>
                        <a:pt x="226914" y="50749"/>
                      </a:cubicBezTo>
                      <a:cubicBezTo>
                        <a:pt x="225347" y="51794"/>
                        <a:pt x="222473" y="50749"/>
                        <a:pt x="221951" y="53100"/>
                      </a:cubicBezTo>
                      <a:cubicBezTo>
                        <a:pt x="221167" y="55712"/>
                        <a:pt x="224825" y="59109"/>
                        <a:pt x="223257" y="61460"/>
                      </a:cubicBezTo>
                      <a:cubicBezTo>
                        <a:pt x="222473" y="62766"/>
                        <a:pt x="220122" y="62766"/>
                        <a:pt x="218816" y="62766"/>
                      </a:cubicBezTo>
                      <a:cubicBezTo>
                        <a:pt x="216987" y="62766"/>
                        <a:pt x="214897" y="62505"/>
                        <a:pt x="213068" y="63289"/>
                      </a:cubicBezTo>
                      <a:cubicBezTo>
                        <a:pt x="210194" y="64334"/>
                        <a:pt x="212023" y="68253"/>
                        <a:pt x="211501" y="70604"/>
                      </a:cubicBezTo>
                      <a:cubicBezTo>
                        <a:pt x="210978" y="73739"/>
                        <a:pt x="208365" y="75829"/>
                        <a:pt x="205492" y="76874"/>
                      </a:cubicBezTo>
                      <a:cubicBezTo>
                        <a:pt x="202095" y="77919"/>
                        <a:pt x="198960" y="76613"/>
                        <a:pt x="195825" y="75568"/>
                      </a:cubicBezTo>
                      <a:cubicBezTo>
                        <a:pt x="192168" y="74784"/>
                        <a:pt x="189032" y="74784"/>
                        <a:pt x="187204" y="78180"/>
                      </a:cubicBezTo>
                      <a:cubicBezTo>
                        <a:pt x="186420" y="79748"/>
                        <a:pt x="185636" y="81577"/>
                        <a:pt x="184330" y="82883"/>
                      </a:cubicBezTo>
                      <a:cubicBezTo>
                        <a:pt x="183024" y="84712"/>
                        <a:pt x="181195" y="85757"/>
                        <a:pt x="179105" y="86802"/>
                      </a:cubicBezTo>
                      <a:cubicBezTo>
                        <a:pt x="174925" y="88892"/>
                        <a:pt x="170483" y="90198"/>
                        <a:pt x="166042" y="91504"/>
                      </a:cubicBezTo>
                      <a:cubicBezTo>
                        <a:pt x="161601" y="92811"/>
                        <a:pt x="157160" y="93333"/>
                        <a:pt x="152718" y="93855"/>
                      </a:cubicBezTo>
                      <a:cubicBezTo>
                        <a:pt x="148277" y="94378"/>
                        <a:pt x="143574" y="95423"/>
                        <a:pt x="139656" y="98036"/>
                      </a:cubicBezTo>
                      <a:cubicBezTo>
                        <a:pt x="136782" y="99864"/>
                        <a:pt x="134953" y="102477"/>
                        <a:pt x="132340" y="104828"/>
                      </a:cubicBezTo>
                      <a:cubicBezTo>
                        <a:pt x="129205" y="107441"/>
                        <a:pt x="125287" y="108486"/>
                        <a:pt x="121106" y="108747"/>
                      </a:cubicBezTo>
                      <a:cubicBezTo>
                        <a:pt x="116665" y="109008"/>
                        <a:pt x="111962" y="108486"/>
                        <a:pt x="107521" y="107180"/>
                      </a:cubicBezTo>
                      <a:cubicBezTo>
                        <a:pt x="103341" y="105873"/>
                        <a:pt x="99422" y="104044"/>
                        <a:pt x="94981" y="103783"/>
                      </a:cubicBezTo>
                      <a:cubicBezTo>
                        <a:pt x="92891" y="103522"/>
                        <a:pt x="90801" y="103522"/>
                        <a:pt x="88711" y="103261"/>
                      </a:cubicBezTo>
                      <a:cubicBezTo>
                        <a:pt x="87143" y="103261"/>
                        <a:pt x="85576" y="102999"/>
                        <a:pt x="84269" y="101954"/>
                      </a:cubicBezTo>
                      <a:cubicBezTo>
                        <a:pt x="82180" y="100126"/>
                        <a:pt x="82180" y="96729"/>
                        <a:pt x="80612" y="94639"/>
                      </a:cubicBezTo>
                      <a:cubicBezTo>
                        <a:pt x="78783" y="92549"/>
                        <a:pt x="74603" y="93333"/>
                        <a:pt x="72252" y="93333"/>
                      </a:cubicBezTo>
                      <a:cubicBezTo>
                        <a:pt x="65982" y="93072"/>
                        <a:pt x="59711" y="92811"/>
                        <a:pt x="53703" y="92549"/>
                      </a:cubicBezTo>
                      <a:cubicBezTo>
                        <a:pt x="52658" y="92549"/>
                        <a:pt x="51613" y="92811"/>
                        <a:pt x="50567" y="93333"/>
                      </a:cubicBezTo>
                      <a:cubicBezTo>
                        <a:pt x="49261" y="93855"/>
                        <a:pt x="48216" y="94117"/>
                        <a:pt x="46910" y="94378"/>
                      </a:cubicBezTo>
                      <a:cubicBezTo>
                        <a:pt x="44820" y="94639"/>
                        <a:pt x="42730" y="95162"/>
                        <a:pt x="40901" y="94639"/>
                      </a:cubicBezTo>
                      <a:cubicBezTo>
                        <a:pt x="39334" y="94117"/>
                        <a:pt x="37505" y="93333"/>
                        <a:pt x="38027" y="91504"/>
                      </a:cubicBezTo>
                      <a:cubicBezTo>
                        <a:pt x="39595" y="85757"/>
                        <a:pt x="46387" y="87324"/>
                        <a:pt x="50829" y="86802"/>
                      </a:cubicBezTo>
                      <a:cubicBezTo>
                        <a:pt x="52658" y="86540"/>
                        <a:pt x="55009" y="84712"/>
                        <a:pt x="55270" y="82883"/>
                      </a:cubicBezTo>
                      <a:cubicBezTo>
                        <a:pt x="55531" y="81838"/>
                        <a:pt x="55009" y="80793"/>
                        <a:pt x="55270" y="79748"/>
                      </a:cubicBezTo>
                      <a:cubicBezTo>
                        <a:pt x="55531" y="78964"/>
                        <a:pt x="56315" y="77658"/>
                        <a:pt x="57360" y="77397"/>
                      </a:cubicBezTo>
                      <a:cubicBezTo>
                        <a:pt x="58667" y="76874"/>
                        <a:pt x="60234" y="77135"/>
                        <a:pt x="61802" y="76351"/>
                      </a:cubicBezTo>
                      <a:cubicBezTo>
                        <a:pt x="62847" y="75829"/>
                        <a:pt x="64153" y="74784"/>
                        <a:pt x="62324" y="74523"/>
                      </a:cubicBezTo>
                      <a:cubicBezTo>
                        <a:pt x="60234" y="74261"/>
                        <a:pt x="58405" y="74784"/>
                        <a:pt x="56315" y="75045"/>
                      </a:cubicBezTo>
                      <a:cubicBezTo>
                        <a:pt x="55270" y="75307"/>
                        <a:pt x="53964" y="75307"/>
                        <a:pt x="52919" y="74784"/>
                      </a:cubicBezTo>
                      <a:cubicBezTo>
                        <a:pt x="52396" y="73478"/>
                        <a:pt x="53180" y="72433"/>
                        <a:pt x="53964" y="71649"/>
                      </a:cubicBezTo>
                      <a:cubicBezTo>
                        <a:pt x="55793" y="70081"/>
                        <a:pt x="57883" y="69036"/>
                        <a:pt x="59450" y="67469"/>
                      </a:cubicBezTo>
                      <a:cubicBezTo>
                        <a:pt x="61018" y="66163"/>
                        <a:pt x="59973" y="66163"/>
                        <a:pt x="58667" y="66424"/>
                      </a:cubicBezTo>
                      <a:cubicBezTo>
                        <a:pt x="56315" y="67208"/>
                        <a:pt x="54225" y="68253"/>
                        <a:pt x="51874" y="69298"/>
                      </a:cubicBezTo>
                      <a:cubicBezTo>
                        <a:pt x="50829" y="69820"/>
                        <a:pt x="49000" y="70865"/>
                        <a:pt x="47694" y="70343"/>
                      </a:cubicBezTo>
                      <a:cubicBezTo>
                        <a:pt x="46649" y="69820"/>
                        <a:pt x="46387" y="68775"/>
                        <a:pt x="46126" y="67730"/>
                      </a:cubicBezTo>
                      <a:cubicBezTo>
                        <a:pt x="45865" y="66946"/>
                        <a:pt x="45865" y="65640"/>
                        <a:pt x="45604" y="64856"/>
                      </a:cubicBezTo>
                      <a:cubicBezTo>
                        <a:pt x="45081" y="64073"/>
                        <a:pt x="44298" y="63811"/>
                        <a:pt x="43253" y="63811"/>
                      </a:cubicBezTo>
                      <a:cubicBezTo>
                        <a:pt x="40117" y="63550"/>
                        <a:pt x="36982" y="64073"/>
                        <a:pt x="33847" y="63550"/>
                      </a:cubicBezTo>
                      <a:cubicBezTo>
                        <a:pt x="29145" y="62766"/>
                        <a:pt x="24704" y="61982"/>
                        <a:pt x="20262" y="62244"/>
                      </a:cubicBezTo>
                      <a:cubicBezTo>
                        <a:pt x="18695" y="62244"/>
                        <a:pt x="17388" y="62505"/>
                        <a:pt x="15821" y="62766"/>
                      </a:cubicBezTo>
                      <a:cubicBezTo>
                        <a:pt x="14776" y="63028"/>
                        <a:pt x="13992" y="63028"/>
                        <a:pt x="12947" y="62766"/>
                      </a:cubicBezTo>
                      <a:cubicBezTo>
                        <a:pt x="10596" y="61721"/>
                        <a:pt x="10073" y="58848"/>
                        <a:pt x="10857" y="56496"/>
                      </a:cubicBezTo>
                      <a:cubicBezTo>
                        <a:pt x="11902" y="53361"/>
                        <a:pt x="14515" y="53361"/>
                        <a:pt x="17388" y="54145"/>
                      </a:cubicBezTo>
                      <a:cubicBezTo>
                        <a:pt x="18695" y="54406"/>
                        <a:pt x="20001" y="54929"/>
                        <a:pt x="21307" y="54667"/>
                      </a:cubicBezTo>
                      <a:cubicBezTo>
                        <a:pt x="22613" y="54406"/>
                        <a:pt x="23658" y="53622"/>
                        <a:pt x="24704" y="53100"/>
                      </a:cubicBezTo>
                      <a:cubicBezTo>
                        <a:pt x="27055" y="51794"/>
                        <a:pt x="29406" y="52055"/>
                        <a:pt x="32018" y="51794"/>
                      </a:cubicBezTo>
                      <a:cubicBezTo>
                        <a:pt x="34631" y="51532"/>
                        <a:pt x="36982" y="51271"/>
                        <a:pt x="39595" y="52055"/>
                      </a:cubicBezTo>
                      <a:cubicBezTo>
                        <a:pt x="42730" y="52839"/>
                        <a:pt x="45081" y="52839"/>
                        <a:pt x="48216" y="52316"/>
                      </a:cubicBezTo>
                      <a:cubicBezTo>
                        <a:pt x="50306" y="51794"/>
                        <a:pt x="53442" y="51532"/>
                        <a:pt x="54748" y="49442"/>
                      </a:cubicBezTo>
                      <a:cubicBezTo>
                        <a:pt x="56838" y="46046"/>
                        <a:pt x="50829" y="45785"/>
                        <a:pt x="49000" y="45785"/>
                      </a:cubicBezTo>
                      <a:cubicBezTo>
                        <a:pt x="47694" y="45785"/>
                        <a:pt x="45081" y="45785"/>
                        <a:pt x="44298" y="44479"/>
                      </a:cubicBezTo>
                      <a:cubicBezTo>
                        <a:pt x="43514" y="43433"/>
                        <a:pt x="44820" y="42127"/>
                        <a:pt x="45604" y="41605"/>
                      </a:cubicBezTo>
                      <a:cubicBezTo>
                        <a:pt x="47955" y="40037"/>
                        <a:pt x="51613" y="40821"/>
                        <a:pt x="53703" y="38470"/>
                      </a:cubicBezTo>
                      <a:cubicBezTo>
                        <a:pt x="54486" y="37686"/>
                        <a:pt x="55270" y="36118"/>
                        <a:pt x="54486" y="34812"/>
                      </a:cubicBezTo>
                      <a:cubicBezTo>
                        <a:pt x="53442" y="33244"/>
                        <a:pt x="51351" y="33244"/>
                        <a:pt x="49784" y="33506"/>
                      </a:cubicBezTo>
                      <a:cubicBezTo>
                        <a:pt x="46910" y="33767"/>
                        <a:pt x="43775" y="35335"/>
                        <a:pt x="41162" y="33506"/>
                      </a:cubicBezTo>
                      <a:cubicBezTo>
                        <a:pt x="39334" y="32200"/>
                        <a:pt x="36982" y="31416"/>
                        <a:pt x="34892" y="31416"/>
                      </a:cubicBezTo>
                      <a:cubicBezTo>
                        <a:pt x="32802" y="31416"/>
                        <a:pt x="30451" y="32200"/>
                        <a:pt x="28361" y="32461"/>
                      </a:cubicBezTo>
                      <a:cubicBezTo>
                        <a:pt x="27055" y="32722"/>
                        <a:pt x="25487" y="32722"/>
                        <a:pt x="24181" y="32983"/>
                      </a:cubicBezTo>
                      <a:cubicBezTo>
                        <a:pt x="22091" y="33244"/>
                        <a:pt x="20262" y="34028"/>
                        <a:pt x="18172" y="34812"/>
                      </a:cubicBezTo>
                      <a:cubicBezTo>
                        <a:pt x="16343" y="35857"/>
                        <a:pt x="13992" y="36902"/>
                        <a:pt x="10857" y="369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4" name="Freeform: Shape 1393">
                  <a:extLst>
                    <a:ext uri="{FF2B5EF4-FFF2-40B4-BE49-F238E27FC236}">
                      <a16:creationId xmlns:a16="http://schemas.microsoft.com/office/drawing/2014/main" id="{E679B670-D637-79CC-3FC9-24158A1C2A59}"/>
                    </a:ext>
                  </a:extLst>
                </p:cNvPr>
                <p:cNvSpPr/>
                <p:nvPr/>
              </p:nvSpPr>
              <p:spPr>
                <a:xfrm>
                  <a:off x="4369371" y="2423113"/>
                  <a:ext cx="14419" cy="3800"/>
                </a:xfrm>
                <a:custGeom>
                  <a:avLst/>
                  <a:gdLst>
                    <a:gd name="connsiteX0" fmla="*/ 3291 w 14419"/>
                    <a:gd name="connsiteY0" fmla="*/ 3164 h 3800"/>
                    <a:gd name="connsiteX1" fmla="*/ 940 w 14419"/>
                    <a:gd name="connsiteY1" fmla="*/ 2641 h 3800"/>
                    <a:gd name="connsiteX2" fmla="*/ 2769 w 14419"/>
                    <a:gd name="connsiteY2" fmla="*/ 29 h 3800"/>
                    <a:gd name="connsiteX3" fmla="*/ 4859 w 14419"/>
                    <a:gd name="connsiteY3" fmla="*/ 551 h 3800"/>
                    <a:gd name="connsiteX4" fmla="*/ 8516 w 14419"/>
                    <a:gd name="connsiteY4" fmla="*/ 551 h 3800"/>
                    <a:gd name="connsiteX5" fmla="*/ 8255 w 14419"/>
                    <a:gd name="connsiteY5" fmla="*/ 551 h 3800"/>
                    <a:gd name="connsiteX6" fmla="*/ 9300 w 14419"/>
                    <a:gd name="connsiteY6" fmla="*/ 290 h 3800"/>
                    <a:gd name="connsiteX7" fmla="*/ 11390 w 14419"/>
                    <a:gd name="connsiteY7" fmla="*/ 290 h 3800"/>
                    <a:gd name="connsiteX8" fmla="*/ 14264 w 14419"/>
                    <a:gd name="connsiteY8" fmla="*/ 1596 h 3800"/>
                    <a:gd name="connsiteX9" fmla="*/ 7210 w 14419"/>
                    <a:gd name="connsiteY9" fmla="*/ 3686 h 3800"/>
                    <a:gd name="connsiteX10" fmla="*/ 3291 w 14419"/>
                    <a:gd name="connsiteY10" fmla="*/ 3164 h 3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419" h="3800">
                      <a:moveTo>
                        <a:pt x="3291" y="3164"/>
                      </a:moveTo>
                      <a:cubicBezTo>
                        <a:pt x="2507" y="3164"/>
                        <a:pt x="1724" y="3164"/>
                        <a:pt x="940" y="2641"/>
                      </a:cubicBezTo>
                      <a:cubicBezTo>
                        <a:pt x="-1411" y="1335"/>
                        <a:pt x="1201" y="-232"/>
                        <a:pt x="2769" y="29"/>
                      </a:cubicBezTo>
                      <a:cubicBezTo>
                        <a:pt x="3552" y="29"/>
                        <a:pt x="4336" y="551"/>
                        <a:pt x="4859" y="551"/>
                      </a:cubicBezTo>
                      <a:cubicBezTo>
                        <a:pt x="5904" y="813"/>
                        <a:pt x="7210" y="551"/>
                        <a:pt x="8516" y="551"/>
                      </a:cubicBezTo>
                      <a:cubicBezTo>
                        <a:pt x="8516" y="551"/>
                        <a:pt x="8255" y="551"/>
                        <a:pt x="8255" y="551"/>
                      </a:cubicBezTo>
                      <a:cubicBezTo>
                        <a:pt x="8516" y="551"/>
                        <a:pt x="9039" y="290"/>
                        <a:pt x="9300" y="290"/>
                      </a:cubicBezTo>
                      <a:cubicBezTo>
                        <a:pt x="9823" y="290"/>
                        <a:pt x="10607" y="290"/>
                        <a:pt x="11390" y="290"/>
                      </a:cubicBezTo>
                      <a:cubicBezTo>
                        <a:pt x="12435" y="290"/>
                        <a:pt x="13741" y="813"/>
                        <a:pt x="14264" y="1596"/>
                      </a:cubicBezTo>
                      <a:cubicBezTo>
                        <a:pt x="15570" y="3948"/>
                        <a:pt x="8255" y="3948"/>
                        <a:pt x="7210" y="3686"/>
                      </a:cubicBezTo>
                      <a:cubicBezTo>
                        <a:pt x="5643" y="3686"/>
                        <a:pt x="4598" y="3164"/>
                        <a:pt x="3291" y="31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8" name="Graphic 3">
                <a:extLst>
                  <a:ext uri="{FF2B5EF4-FFF2-40B4-BE49-F238E27FC236}">
                    <a16:creationId xmlns:a16="http://schemas.microsoft.com/office/drawing/2014/main" id="{A5865F74-EDB3-2C1B-FAA6-1851054DF6AD}"/>
                  </a:ext>
                </a:extLst>
              </p:cNvPr>
              <p:cNvGrpSpPr/>
              <p:nvPr/>
            </p:nvGrpSpPr>
            <p:grpSpPr>
              <a:xfrm>
                <a:off x="4635734" y="2737692"/>
                <a:ext cx="106047" cy="163113"/>
                <a:chOff x="4635734" y="2737692"/>
                <a:chExt cx="106047" cy="163113"/>
              </a:xfrm>
              <a:solidFill>
                <a:srgbClr val="D5D7D8"/>
              </a:solidFill>
            </p:grpSpPr>
            <p:sp>
              <p:nvSpPr>
                <p:cNvPr id="1391" name="Freeform: Shape 1390">
                  <a:extLst>
                    <a:ext uri="{FF2B5EF4-FFF2-40B4-BE49-F238E27FC236}">
                      <a16:creationId xmlns:a16="http://schemas.microsoft.com/office/drawing/2014/main" id="{9D7BB5BD-41F2-23C5-77E0-012EE268ACF7}"/>
                    </a:ext>
                  </a:extLst>
                </p:cNvPr>
                <p:cNvSpPr/>
                <p:nvPr/>
              </p:nvSpPr>
              <p:spPr>
                <a:xfrm>
                  <a:off x="4638881" y="2737692"/>
                  <a:ext cx="90132" cy="118717"/>
                </a:xfrm>
                <a:custGeom>
                  <a:avLst/>
                  <a:gdLst>
                    <a:gd name="connsiteX0" fmla="*/ 88827 w 90132"/>
                    <a:gd name="connsiteY0" fmla="*/ 78637 h 118717"/>
                    <a:gd name="connsiteX1" fmla="*/ 86736 w 90132"/>
                    <a:gd name="connsiteY1" fmla="*/ 83079 h 118717"/>
                    <a:gd name="connsiteX2" fmla="*/ 84385 w 90132"/>
                    <a:gd name="connsiteY2" fmla="*/ 89610 h 118717"/>
                    <a:gd name="connsiteX3" fmla="*/ 82556 w 90132"/>
                    <a:gd name="connsiteY3" fmla="*/ 95880 h 118717"/>
                    <a:gd name="connsiteX4" fmla="*/ 75241 w 90132"/>
                    <a:gd name="connsiteY4" fmla="*/ 95619 h 118717"/>
                    <a:gd name="connsiteX5" fmla="*/ 71061 w 90132"/>
                    <a:gd name="connsiteY5" fmla="*/ 95358 h 118717"/>
                    <a:gd name="connsiteX6" fmla="*/ 67404 w 90132"/>
                    <a:gd name="connsiteY6" fmla="*/ 97448 h 118717"/>
                    <a:gd name="connsiteX7" fmla="*/ 55909 w 90132"/>
                    <a:gd name="connsiteY7" fmla="*/ 98493 h 118717"/>
                    <a:gd name="connsiteX8" fmla="*/ 51206 w 90132"/>
                    <a:gd name="connsiteY8" fmla="*/ 101105 h 118717"/>
                    <a:gd name="connsiteX9" fmla="*/ 48593 w 90132"/>
                    <a:gd name="connsiteY9" fmla="*/ 105285 h 118717"/>
                    <a:gd name="connsiteX10" fmla="*/ 39711 w 90132"/>
                    <a:gd name="connsiteY10" fmla="*/ 107375 h 118717"/>
                    <a:gd name="connsiteX11" fmla="*/ 34485 w 90132"/>
                    <a:gd name="connsiteY11" fmla="*/ 113646 h 118717"/>
                    <a:gd name="connsiteX12" fmla="*/ 21684 w 90132"/>
                    <a:gd name="connsiteY12" fmla="*/ 117564 h 118717"/>
                    <a:gd name="connsiteX13" fmla="*/ 15153 w 90132"/>
                    <a:gd name="connsiteY13" fmla="*/ 118348 h 118717"/>
                    <a:gd name="connsiteX14" fmla="*/ 12018 w 90132"/>
                    <a:gd name="connsiteY14" fmla="*/ 118609 h 118717"/>
                    <a:gd name="connsiteX15" fmla="*/ 8883 w 90132"/>
                    <a:gd name="connsiteY15" fmla="*/ 116519 h 118717"/>
                    <a:gd name="connsiteX16" fmla="*/ 5486 w 90132"/>
                    <a:gd name="connsiteY16" fmla="*/ 112862 h 118717"/>
                    <a:gd name="connsiteX17" fmla="*/ 10450 w 90132"/>
                    <a:gd name="connsiteY17" fmla="*/ 107375 h 118717"/>
                    <a:gd name="connsiteX18" fmla="*/ 11495 w 90132"/>
                    <a:gd name="connsiteY18" fmla="*/ 105285 h 118717"/>
                    <a:gd name="connsiteX19" fmla="*/ 6270 w 90132"/>
                    <a:gd name="connsiteY19" fmla="*/ 103979 h 118717"/>
                    <a:gd name="connsiteX20" fmla="*/ 3135 w 90132"/>
                    <a:gd name="connsiteY20" fmla="*/ 103718 h 118717"/>
                    <a:gd name="connsiteX21" fmla="*/ 1045 w 90132"/>
                    <a:gd name="connsiteY21" fmla="*/ 103457 h 118717"/>
                    <a:gd name="connsiteX22" fmla="*/ 2874 w 90132"/>
                    <a:gd name="connsiteY22" fmla="*/ 102150 h 118717"/>
                    <a:gd name="connsiteX23" fmla="*/ 9144 w 90132"/>
                    <a:gd name="connsiteY23" fmla="*/ 94313 h 118717"/>
                    <a:gd name="connsiteX24" fmla="*/ 8621 w 90132"/>
                    <a:gd name="connsiteY24" fmla="*/ 89871 h 118717"/>
                    <a:gd name="connsiteX25" fmla="*/ 12018 w 90132"/>
                    <a:gd name="connsiteY25" fmla="*/ 86214 h 118717"/>
                    <a:gd name="connsiteX26" fmla="*/ 27432 w 90132"/>
                    <a:gd name="connsiteY26" fmla="*/ 83601 h 118717"/>
                    <a:gd name="connsiteX27" fmla="*/ 29260 w 90132"/>
                    <a:gd name="connsiteY27" fmla="*/ 83340 h 118717"/>
                    <a:gd name="connsiteX28" fmla="*/ 25864 w 90132"/>
                    <a:gd name="connsiteY28" fmla="*/ 82034 h 118717"/>
                    <a:gd name="connsiteX29" fmla="*/ 20378 w 90132"/>
                    <a:gd name="connsiteY29" fmla="*/ 80205 h 118717"/>
                    <a:gd name="connsiteX30" fmla="*/ 16198 w 90132"/>
                    <a:gd name="connsiteY30" fmla="*/ 78899 h 118717"/>
                    <a:gd name="connsiteX31" fmla="*/ 19855 w 90132"/>
                    <a:gd name="connsiteY31" fmla="*/ 72367 h 118717"/>
                    <a:gd name="connsiteX32" fmla="*/ 24296 w 90132"/>
                    <a:gd name="connsiteY32" fmla="*/ 68448 h 118717"/>
                    <a:gd name="connsiteX33" fmla="*/ 27432 w 90132"/>
                    <a:gd name="connsiteY33" fmla="*/ 65314 h 118717"/>
                    <a:gd name="connsiteX34" fmla="*/ 25864 w 90132"/>
                    <a:gd name="connsiteY34" fmla="*/ 63746 h 118717"/>
                    <a:gd name="connsiteX35" fmla="*/ 22990 w 90132"/>
                    <a:gd name="connsiteY35" fmla="*/ 63223 h 118717"/>
                    <a:gd name="connsiteX36" fmla="*/ 20639 w 90132"/>
                    <a:gd name="connsiteY36" fmla="*/ 63746 h 118717"/>
                    <a:gd name="connsiteX37" fmla="*/ 14630 w 90132"/>
                    <a:gd name="connsiteY37" fmla="*/ 62962 h 118717"/>
                    <a:gd name="connsiteX38" fmla="*/ 6009 w 90132"/>
                    <a:gd name="connsiteY38" fmla="*/ 60872 h 118717"/>
                    <a:gd name="connsiteX39" fmla="*/ 2351 w 90132"/>
                    <a:gd name="connsiteY39" fmla="*/ 60350 h 118717"/>
                    <a:gd name="connsiteX40" fmla="*/ 0 w 90132"/>
                    <a:gd name="connsiteY40" fmla="*/ 59305 h 118717"/>
                    <a:gd name="connsiteX41" fmla="*/ 2613 w 90132"/>
                    <a:gd name="connsiteY41" fmla="*/ 57737 h 118717"/>
                    <a:gd name="connsiteX42" fmla="*/ 5486 w 90132"/>
                    <a:gd name="connsiteY42" fmla="*/ 57476 h 118717"/>
                    <a:gd name="connsiteX43" fmla="*/ 10189 w 90132"/>
                    <a:gd name="connsiteY43" fmla="*/ 54341 h 118717"/>
                    <a:gd name="connsiteX44" fmla="*/ 8883 w 90132"/>
                    <a:gd name="connsiteY44" fmla="*/ 52251 h 118717"/>
                    <a:gd name="connsiteX45" fmla="*/ 11756 w 90132"/>
                    <a:gd name="connsiteY45" fmla="*/ 49638 h 118717"/>
                    <a:gd name="connsiteX46" fmla="*/ 13846 w 90132"/>
                    <a:gd name="connsiteY46" fmla="*/ 48593 h 118717"/>
                    <a:gd name="connsiteX47" fmla="*/ 13846 w 90132"/>
                    <a:gd name="connsiteY47" fmla="*/ 46764 h 118717"/>
                    <a:gd name="connsiteX48" fmla="*/ 10189 w 90132"/>
                    <a:gd name="connsiteY48" fmla="*/ 46764 h 118717"/>
                    <a:gd name="connsiteX49" fmla="*/ 4964 w 90132"/>
                    <a:gd name="connsiteY49" fmla="*/ 45719 h 118717"/>
                    <a:gd name="connsiteX50" fmla="*/ 1045 w 90132"/>
                    <a:gd name="connsiteY50" fmla="*/ 44152 h 118717"/>
                    <a:gd name="connsiteX51" fmla="*/ 4964 w 90132"/>
                    <a:gd name="connsiteY51" fmla="*/ 42062 h 118717"/>
                    <a:gd name="connsiteX52" fmla="*/ 6531 w 90132"/>
                    <a:gd name="connsiteY52" fmla="*/ 39972 h 118717"/>
                    <a:gd name="connsiteX53" fmla="*/ 4964 w 90132"/>
                    <a:gd name="connsiteY53" fmla="*/ 37882 h 118717"/>
                    <a:gd name="connsiteX54" fmla="*/ 5486 w 90132"/>
                    <a:gd name="connsiteY54" fmla="*/ 33963 h 118717"/>
                    <a:gd name="connsiteX55" fmla="*/ 11495 w 90132"/>
                    <a:gd name="connsiteY55" fmla="*/ 34224 h 118717"/>
                    <a:gd name="connsiteX56" fmla="*/ 15153 w 90132"/>
                    <a:gd name="connsiteY56" fmla="*/ 34485 h 118717"/>
                    <a:gd name="connsiteX57" fmla="*/ 18549 w 90132"/>
                    <a:gd name="connsiteY57" fmla="*/ 34224 h 118717"/>
                    <a:gd name="connsiteX58" fmla="*/ 21684 w 90132"/>
                    <a:gd name="connsiteY58" fmla="*/ 37882 h 118717"/>
                    <a:gd name="connsiteX59" fmla="*/ 26125 w 90132"/>
                    <a:gd name="connsiteY59" fmla="*/ 38404 h 118717"/>
                    <a:gd name="connsiteX60" fmla="*/ 30305 w 90132"/>
                    <a:gd name="connsiteY60" fmla="*/ 34747 h 118717"/>
                    <a:gd name="connsiteX61" fmla="*/ 32134 w 90132"/>
                    <a:gd name="connsiteY61" fmla="*/ 36837 h 118717"/>
                    <a:gd name="connsiteX62" fmla="*/ 35269 w 90132"/>
                    <a:gd name="connsiteY62" fmla="*/ 37620 h 118717"/>
                    <a:gd name="connsiteX63" fmla="*/ 38143 w 90132"/>
                    <a:gd name="connsiteY63" fmla="*/ 35792 h 118717"/>
                    <a:gd name="connsiteX64" fmla="*/ 38666 w 90132"/>
                    <a:gd name="connsiteY64" fmla="*/ 33179 h 118717"/>
                    <a:gd name="connsiteX65" fmla="*/ 40494 w 90132"/>
                    <a:gd name="connsiteY65" fmla="*/ 30567 h 118717"/>
                    <a:gd name="connsiteX66" fmla="*/ 42584 w 90132"/>
                    <a:gd name="connsiteY66" fmla="*/ 29522 h 118717"/>
                    <a:gd name="connsiteX67" fmla="*/ 44674 w 90132"/>
                    <a:gd name="connsiteY67" fmla="*/ 24558 h 118717"/>
                    <a:gd name="connsiteX68" fmla="*/ 38927 w 90132"/>
                    <a:gd name="connsiteY68" fmla="*/ 23774 h 118717"/>
                    <a:gd name="connsiteX69" fmla="*/ 33179 w 90132"/>
                    <a:gd name="connsiteY69" fmla="*/ 24558 h 118717"/>
                    <a:gd name="connsiteX70" fmla="*/ 34224 w 90132"/>
                    <a:gd name="connsiteY70" fmla="*/ 20116 h 118717"/>
                    <a:gd name="connsiteX71" fmla="*/ 38666 w 90132"/>
                    <a:gd name="connsiteY71" fmla="*/ 16982 h 118717"/>
                    <a:gd name="connsiteX72" fmla="*/ 39972 w 90132"/>
                    <a:gd name="connsiteY72" fmla="*/ 13063 h 118717"/>
                    <a:gd name="connsiteX73" fmla="*/ 43629 w 90132"/>
                    <a:gd name="connsiteY73" fmla="*/ 9144 h 118717"/>
                    <a:gd name="connsiteX74" fmla="*/ 46242 w 90132"/>
                    <a:gd name="connsiteY74" fmla="*/ 7054 h 118717"/>
                    <a:gd name="connsiteX75" fmla="*/ 49116 w 90132"/>
                    <a:gd name="connsiteY75" fmla="*/ 6009 h 118717"/>
                    <a:gd name="connsiteX76" fmla="*/ 52251 w 90132"/>
                    <a:gd name="connsiteY76" fmla="*/ 5225 h 118717"/>
                    <a:gd name="connsiteX77" fmla="*/ 51990 w 90132"/>
                    <a:gd name="connsiteY77" fmla="*/ 5486 h 118717"/>
                    <a:gd name="connsiteX78" fmla="*/ 52773 w 90132"/>
                    <a:gd name="connsiteY78" fmla="*/ 5225 h 118717"/>
                    <a:gd name="connsiteX79" fmla="*/ 52773 w 90132"/>
                    <a:gd name="connsiteY79" fmla="*/ 5225 h 118717"/>
                    <a:gd name="connsiteX80" fmla="*/ 54341 w 90132"/>
                    <a:gd name="connsiteY80" fmla="*/ 5747 h 118717"/>
                    <a:gd name="connsiteX81" fmla="*/ 56431 w 90132"/>
                    <a:gd name="connsiteY81" fmla="*/ 8621 h 118717"/>
                    <a:gd name="connsiteX82" fmla="*/ 59044 w 90132"/>
                    <a:gd name="connsiteY82" fmla="*/ 10711 h 118717"/>
                    <a:gd name="connsiteX83" fmla="*/ 61134 w 90132"/>
                    <a:gd name="connsiteY83" fmla="*/ 5747 h 118717"/>
                    <a:gd name="connsiteX84" fmla="*/ 64269 w 90132"/>
                    <a:gd name="connsiteY84" fmla="*/ 522 h 118717"/>
                    <a:gd name="connsiteX85" fmla="*/ 66620 w 90132"/>
                    <a:gd name="connsiteY85" fmla="*/ 0 h 118717"/>
                    <a:gd name="connsiteX86" fmla="*/ 67926 w 90132"/>
                    <a:gd name="connsiteY86" fmla="*/ 1306 h 118717"/>
                    <a:gd name="connsiteX87" fmla="*/ 68710 w 90132"/>
                    <a:gd name="connsiteY87" fmla="*/ 6009 h 118717"/>
                    <a:gd name="connsiteX88" fmla="*/ 67665 w 90132"/>
                    <a:gd name="connsiteY88" fmla="*/ 10450 h 118717"/>
                    <a:gd name="connsiteX89" fmla="*/ 67926 w 90132"/>
                    <a:gd name="connsiteY89" fmla="*/ 11756 h 118717"/>
                    <a:gd name="connsiteX90" fmla="*/ 60611 w 90132"/>
                    <a:gd name="connsiteY90" fmla="*/ 18810 h 118717"/>
                    <a:gd name="connsiteX91" fmla="*/ 52512 w 90132"/>
                    <a:gd name="connsiteY91" fmla="*/ 24297 h 118717"/>
                    <a:gd name="connsiteX92" fmla="*/ 50161 w 90132"/>
                    <a:gd name="connsiteY92" fmla="*/ 33702 h 118717"/>
                    <a:gd name="connsiteX93" fmla="*/ 65314 w 90132"/>
                    <a:gd name="connsiteY93" fmla="*/ 38143 h 118717"/>
                    <a:gd name="connsiteX94" fmla="*/ 73413 w 90132"/>
                    <a:gd name="connsiteY94" fmla="*/ 34224 h 118717"/>
                    <a:gd name="connsiteX95" fmla="*/ 88827 w 90132"/>
                    <a:gd name="connsiteY95" fmla="*/ 42846 h 118717"/>
                    <a:gd name="connsiteX96" fmla="*/ 86475 w 90132"/>
                    <a:gd name="connsiteY96" fmla="*/ 51206 h 118717"/>
                    <a:gd name="connsiteX97" fmla="*/ 88827 w 90132"/>
                    <a:gd name="connsiteY97" fmla="*/ 55908 h 118717"/>
                    <a:gd name="connsiteX98" fmla="*/ 89610 w 90132"/>
                    <a:gd name="connsiteY98" fmla="*/ 61133 h 118717"/>
                    <a:gd name="connsiteX99" fmla="*/ 90133 w 90132"/>
                    <a:gd name="connsiteY99" fmla="*/ 73674 h 118717"/>
                    <a:gd name="connsiteX100" fmla="*/ 88827 w 90132"/>
                    <a:gd name="connsiteY100" fmla="*/ 78637 h 118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90132" h="118717">
                      <a:moveTo>
                        <a:pt x="88827" y="78637"/>
                      </a:moveTo>
                      <a:cubicBezTo>
                        <a:pt x="88304" y="80205"/>
                        <a:pt x="87520" y="81511"/>
                        <a:pt x="86736" y="83079"/>
                      </a:cubicBezTo>
                      <a:cubicBezTo>
                        <a:pt x="85691" y="85169"/>
                        <a:pt x="84908" y="87520"/>
                        <a:pt x="84385" y="89610"/>
                      </a:cubicBezTo>
                      <a:cubicBezTo>
                        <a:pt x="83863" y="91700"/>
                        <a:pt x="83340" y="94051"/>
                        <a:pt x="82556" y="95880"/>
                      </a:cubicBezTo>
                      <a:cubicBezTo>
                        <a:pt x="80989" y="99277"/>
                        <a:pt x="77593" y="96664"/>
                        <a:pt x="75241" y="95619"/>
                      </a:cubicBezTo>
                      <a:cubicBezTo>
                        <a:pt x="73935" y="95096"/>
                        <a:pt x="72367" y="94835"/>
                        <a:pt x="71061" y="95358"/>
                      </a:cubicBezTo>
                      <a:cubicBezTo>
                        <a:pt x="69755" y="95880"/>
                        <a:pt x="68710" y="96664"/>
                        <a:pt x="67404" y="97448"/>
                      </a:cubicBezTo>
                      <a:cubicBezTo>
                        <a:pt x="63746" y="99277"/>
                        <a:pt x="59566" y="97970"/>
                        <a:pt x="55909" y="98493"/>
                      </a:cubicBezTo>
                      <a:cubicBezTo>
                        <a:pt x="54080" y="98754"/>
                        <a:pt x="52512" y="99538"/>
                        <a:pt x="51206" y="101105"/>
                      </a:cubicBezTo>
                      <a:cubicBezTo>
                        <a:pt x="50161" y="102411"/>
                        <a:pt x="49638" y="103979"/>
                        <a:pt x="48593" y="105285"/>
                      </a:cubicBezTo>
                      <a:cubicBezTo>
                        <a:pt x="46503" y="108159"/>
                        <a:pt x="42846" y="107114"/>
                        <a:pt x="39711" y="107375"/>
                      </a:cubicBezTo>
                      <a:cubicBezTo>
                        <a:pt x="36053" y="107898"/>
                        <a:pt x="36314" y="111033"/>
                        <a:pt x="34485" y="113646"/>
                      </a:cubicBezTo>
                      <a:cubicBezTo>
                        <a:pt x="31873" y="117564"/>
                        <a:pt x="25864" y="117303"/>
                        <a:pt x="21684" y="117564"/>
                      </a:cubicBezTo>
                      <a:cubicBezTo>
                        <a:pt x="19594" y="117826"/>
                        <a:pt x="17243" y="118087"/>
                        <a:pt x="15153" y="118348"/>
                      </a:cubicBezTo>
                      <a:cubicBezTo>
                        <a:pt x="14108" y="118609"/>
                        <a:pt x="13063" y="118871"/>
                        <a:pt x="12018" y="118609"/>
                      </a:cubicBezTo>
                      <a:cubicBezTo>
                        <a:pt x="10711" y="118348"/>
                        <a:pt x="9666" y="117303"/>
                        <a:pt x="8883" y="116519"/>
                      </a:cubicBezTo>
                      <a:cubicBezTo>
                        <a:pt x="7576" y="115474"/>
                        <a:pt x="6270" y="114168"/>
                        <a:pt x="5486" y="112862"/>
                      </a:cubicBezTo>
                      <a:cubicBezTo>
                        <a:pt x="3658" y="109727"/>
                        <a:pt x="8360" y="108420"/>
                        <a:pt x="10450" y="107375"/>
                      </a:cubicBezTo>
                      <a:cubicBezTo>
                        <a:pt x="11234" y="106853"/>
                        <a:pt x="12540" y="106330"/>
                        <a:pt x="11495" y="105285"/>
                      </a:cubicBezTo>
                      <a:cubicBezTo>
                        <a:pt x="10189" y="104240"/>
                        <a:pt x="7576" y="104240"/>
                        <a:pt x="6270" y="103979"/>
                      </a:cubicBezTo>
                      <a:cubicBezTo>
                        <a:pt x="5225" y="103979"/>
                        <a:pt x="4180" y="103718"/>
                        <a:pt x="3135" y="103718"/>
                      </a:cubicBezTo>
                      <a:cubicBezTo>
                        <a:pt x="2613" y="103718"/>
                        <a:pt x="1567" y="103718"/>
                        <a:pt x="1045" y="103457"/>
                      </a:cubicBezTo>
                      <a:cubicBezTo>
                        <a:pt x="522" y="102934"/>
                        <a:pt x="2351" y="102411"/>
                        <a:pt x="2874" y="102150"/>
                      </a:cubicBezTo>
                      <a:cubicBezTo>
                        <a:pt x="6009" y="100583"/>
                        <a:pt x="9666" y="98231"/>
                        <a:pt x="9144" y="94313"/>
                      </a:cubicBezTo>
                      <a:cubicBezTo>
                        <a:pt x="8883" y="92745"/>
                        <a:pt x="8360" y="91439"/>
                        <a:pt x="8621" y="89871"/>
                      </a:cubicBezTo>
                      <a:cubicBezTo>
                        <a:pt x="8883" y="88043"/>
                        <a:pt x="10450" y="86998"/>
                        <a:pt x="12018" y="86214"/>
                      </a:cubicBezTo>
                      <a:cubicBezTo>
                        <a:pt x="16720" y="83862"/>
                        <a:pt x="22207" y="83601"/>
                        <a:pt x="27432" y="83601"/>
                      </a:cubicBezTo>
                      <a:cubicBezTo>
                        <a:pt x="27954" y="83601"/>
                        <a:pt x="29260" y="83862"/>
                        <a:pt x="29260" y="83340"/>
                      </a:cubicBezTo>
                      <a:cubicBezTo>
                        <a:pt x="28999" y="82817"/>
                        <a:pt x="26387" y="82295"/>
                        <a:pt x="25864" y="82034"/>
                      </a:cubicBezTo>
                      <a:cubicBezTo>
                        <a:pt x="24035" y="81511"/>
                        <a:pt x="22207" y="80727"/>
                        <a:pt x="20378" y="80205"/>
                      </a:cubicBezTo>
                      <a:cubicBezTo>
                        <a:pt x="19071" y="79944"/>
                        <a:pt x="17243" y="79682"/>
                        <a:pt x="16198" y="78899"/>
                      </a:cubicBezTo>
                      <a:cubicBezTo>
                        <a:pt x="14108" y="77331"/>
                        <a:pt x="18810" y="73412"/>
                        <a:pt x="19855" y="72367"/>
                      </a:cubicBezTo>
                      <a:cubicBezTo>
                        <a:pt x="21162" y="71061"/>
                        <a:pt x="22468" y="69232"/>
                        <a:pt x="24296" y="68448"/>
                      </a:cubicBezTo>
                      <a:cubicBezTo>
                        <a:pt x="25342" y="67926"/>
                        <a:pt x="27171" y="66620"/>
                        <a:pt x="27432" y="65314"/>
                      </a:cubicBezTo>
                      <a:cubicBezTo>
                        <a:pt x="27432" y="64530"/>
                        <a:pt x="26648" y="64007"/>
                        <a:pt x="25864" y="63746"/>
                      </a:cubicBezTo>
                      <a:cubicBezTo>
                        <a:pt x="24819" y="63223"/>
                        <a:pt x="24035" y="63223"/>
                        <a:pt x="22990" y="63223"/>
                      </a:cubicBezTo>
                      <a:cubicBezTo>
                        <a:pt x="22207" y="63223"/>
                        <a:pt x="21423" y="63485"/>
                        <a:pt x="20639" y="63746"/>
                      </a:cubicBezTo>
                      <a:cubicBezTo>
                        <a:pt x="18549" y="64007"/>
                        <a:pt x="16720" y="63223"/>
                        <a:pt x="14630" y="62962"/>
                      </a:cubicBezTo>
                      <a:cubicBezTo>
                        <a:pt x="11756" y="62701"/>
                        <a:pt x="8883" y="61917"/>
                        <a:pt x="6009" y="60872"/>
                      </a:cubicBezTo>
                      <a:cubicBezTo>
                        <a:pt x="4702" y="60350"/>
                        <a:pt x="3658" y="60350"/>
                        <a:pt x="2351" y="60350"/>
                      </a:cubicBezTo>
                      <a:cubicBezTo>
                        <a:pt x="1567" y="60350"/>
                        <a:pt x="0" y="60350"/>
                        <a:pt x="0" y="59305"/>
                      </a:cubicBezTo>
                      <a:cubicBezTo>
                        <a:pt x="0" y="58260"/>
                        <a:pt x="1829" y="57737"/>
                        <a:pt x="2613" y="57737"/>
                      </a:cubicBezTo>
                      <a:cubicBezTo>
                        <a:pt x="3658" y="57737"/>
                        <a:pt x="4441" y="57737"/>
                        <a:pt x="5486" y="57476"/>
                      </a:cubicBezTo>
                      <a:cubicBezTo>
                        <a:pt x="6531" y="57215"/>
                        <a:pt x="10711" y="55908"/>
                        <a:pt x="10189" y="54341"/>
                      </a:cubicBezTo>
                      <a:cubicBezTo>
                        <a:pt x="9927" y="53557"/>
                        <a:pt x="8360" y="53557"/>
                        <a:pt x="8883" y="52251"/>
                      </a:cubicBezTo>
                      <a:cubicBezTo>
                        <a:pt x="9405" y="51206"/>
                        <a:pt x="10711" y="50161"/>
                        <a:pt x="11756" y="49638"/>
                      </a:cubicBezTo>
                      <a:cubicBezTo>
                        <a:pt x="12540" y="49116"/>
                        <a:pt x="13324" y="49116"/>
                        <a:pt x="13846" y="48593"/>
                      </a:cubicBezTo>
                      <a:cubicBezTo>
                        <a:pt x="14369" y="48071"/>
                        <a:pt x="14630" y="47287"/>
                        <a:pt x="13846" y="46764"/>
                      </a:cubicBezTo>
                      <a:cubicBezTo>
                        <a:pt x="12802" y="46242"/>
                        <a:pt x="11234" y="46764"/>
                        <a:pt x="10189" y="46764"/>
                      </a:cubicBezTo>
                      <a:cubicBezTo>
                        <a:pt x="8360" y="47026"/>
                        <a:pt x="6793" y="46242"/>
                        <a:pt x="4964" y="45719"/>
                      </a:cubicBezTo>
                      <a:cubicBezTo>
                        <a:pt x="3919" y="45458"/>
                        <a:pt x="1306" y="45458"/>
                        <a:pt x="1045" y="44152"/>
                      </a:cubicBezTo>
                      <a:cubicBezTo>
                        <a:pt x="784" y="42323"/>
                        <a:pt x="3919" y="42323"/>
                        <a:pt x="4964" y="42062"/>
                      </a:cubicBezTo>
                      <a:cubicBezTo>
                        <a:pt x="5747" y="41801"/>
                        <a:pt x="6531" y="41017"/>
                        <a:pt x="6531" y="39972"/>
                      </a:cubicBezTo>
                      <a:cubicBezTo>
                        <a:pt x="6531" y="38927"/>
                        <a:pt x="5747" y="38404"/>
                        <a:pt x="4964" y="37882"/>
                      </a:cubicBezTo>
                      <a:cubicBezTo>
                        <a:pt x="3396" y="36837"/>
                        <a:pt x="3658" y="34747"/>
                        <a:pt x="5486" y="33963"/>
                      </a:cubicBezTo>
                      <a:cubicBezTo>
                        <a:pt x="7315" y="33179"/>
                        <a:pt x="9666" y="33963"/>
                        <a:pt x="11495" y="34224"/>
                      </a:cubicBezTo>
                      <a:cubicBezTo>
                        <a:pt x="12802" y="34485"/>
                        <a:pt x="13846" y="34485"/>
                        <a:pt x="15153" y="34485"/>
                      </a:cubicBezTo>
                      <a:cubicBezTo>
                        <a:pt x="16198" y="34485"/>
                        <a:pt x="17504" y="33963"/>
                        <a:pt x="18549" y="34224"/>
                      </a:cubicBezTo>
                      <a:cubicBezTo>
                        <a:pt x="20378" y="34485"/>
                        <a:pt x="20639" y="36837"/>
                        <a:pt x="21684" y="37882"/>
                      </a:cubicBezTo>
                      <a:cubicBezTo>
                        <a:pt x="22729" y="39188"/>
                        <a:pt x="25080" y="39972"/>
                        <a:pt x="26125" y="38404"/>
                      </a:cubicBezTo>
                      <a:cubicBezTo>
                        <a:pt x="26909" y="37098"/>
                        <a:pt x="27954" y="33702"/>
                        <a:pt x="30305" y="34747"/>
                      </a:cubicBezTo>
                      <a:cubicBezTo>
                        <a:pt x="31089" y="35269"/>
                        <a:pt x="31351" y="36314"/>
                        <a:pt x="32134" y="36837"/>
                      </a:cubicBezTo>
                      <a:cubicBezTo>
                        <a:pt x="32918" y="37882"/>
                        <a:pt x="34224" y="37882"/>
                        <a:pt x="35269" y="37620"/>
                      </a:cubicBezTo>
                      <a:cubicBezTo>
                        <a:pt x="36314" y="37359"/>
                        <a:pt x="37621" y="36837"/>
                        <a:pt x="38143" y="35792"/>
                      </a:cubicBezTo>
                      <a:cubicBezTo>
                        <a:pt x="38666" y="35008"/>
                        <a:pt x="38404" y="33963"/>
                        <a:pt x="38666" y="33179"/>
                      </a:cubicBezTo>
                      <a:cubicBezTo>
                        <a:pt x="38927" y="32134"/>
                        <a:pt x="39449" y="31350"/>
                        <a:pt x="40494" y="30567"/>
                      </a:cubicBezTo>
                      <a:cubicBezTo>
                        <a:pt x="41017" y="30044"/>
                        <a:pt x="41801" y="30044"/>
                        <a:pt x="42584" y="29522"/>
                      </a:cubicBezTo>
                      <a:cubicBezTo>
                        <a:pt x="43629" y="28738"/>
                        <a:pt x="45197" y="25864"/>
                        <a:pt x="44674" y="24558"/>
                      </a:cubicBezTo>
                      <a:cubicBezTo>
                        <a:pt x="43891" y="22468"/>
                        <a:pt x="40233" y="23252"/>
                        <a:pt x="38927" y="23774"/>
                      </a:cubicBezTo>
                      <a:cubicBezTo>
                        <a:pt x="37359" y="24297"/>
                        <a:pt x="34747" y="25603"/>
                        <a:pt x="33179" y="24558"/>
                      </a:cubicBezTo>
                      <a:cubicBezTo>
                        <a:pt x="31612" y="23513"/>
                        <a:pt x="32918" y="20900"/>
                        <a:pt x="34224" y="20116"/>
                      </a:cubicBezTo>
                      <a:cubicBezTo>
                        <a:pt x="36053" y="19072"/>
                        <a:pt x="37882" y="19072"/>
                        <a:pt x="38666" y="16982"/>
                      </a:cubicBezTo>
                      <a:cubicBezTo>
                        <a:pt x="39188" y="15675"/>
                        <a:pt x="39449" y="14108"/>
                        <a:pt x="39972" y="13063"/>
                      </a:cubicBezTo>
                      <a:cubicBezTo>
                        <a:pt x="40756" y="11756"/>
                        <a:pt x="42323" y="10450"/>
                        <a:pt x="43629" y="9144"/>
                      </a:cubicBezTo>
                      <a:cubicBezTo>
                        <a:pt x="44413" y="8360"/>
                        <a:pt x="45197" y="7838"/>
                        <a:pt x="46242" y="7054"/>
                      </a:cubicBezTo>
                      <a:cubicBezTo>
                        <a:pt x="47026" y="6531"/>
                        <a:pt x="48332" y="6270"/>
                        <a:pt x="49116" y="6009"/>
                      </a:cubicBezTo>
                      <a:cubicBezTo>
                        <a:pt x="50161" y="5747"/>
                        <a:pt x="51206" y="5486"/>
                        <a:pt x="52251" y="5225"/>
                      </a:cubicBezTo>
                      <a:cubicBezTo>
                        <a:pt x="52512" y="5225"/>
                        <a:pt x="52251" y="5486"/>
                        <a:pt x="51990" y="5486"/>
                      </a:cubicBezTo>
                      <a:cubicBezTo>
                        <a:pt x="52251" y="5486"/>
                        <a:pt x="52512" y="5225"/>
                        <a:pt x="52773" y="5225"/>
                      </a:cubicBezTo>
                      <a:cubicBezTo>
                        <a:pt x="53035" y="5225"/>
                        <a:pt x="52773" y="5225"/>
                        <a:pt x="52773" y="5225"/>
                      </a:cubicBezTo>
                      <a:cubicBezTo>
                        <a:pt x="53296" y="5225"/>
                        <a:pt x="53818" y="5486"/>
                        <a:pt x="54341" y="5747"/>
                      </a:cubicBezTo>
                      <a:cubicBezTo>
                        <a:pt x="55386" y="6531"/>
                        <a:pt x="55909" y="7315"/>
                        <a:pt x="56431" y="8621"/>
                      </a:cubicBezTo>
                      <a:cubicBezTo>
                        <a:pt x="56953" y="9666"/>
                        <a:pt x="57476" y="11234"/>
                        <a:pt x="59044" y="10711"/>
                      </a:cubicBezTo>
                      <a:cubicBezTo>
                        <a:pt x="60611" y="10189"/>
                        <a:pt x="60872" y="7054"/>
                        <a:pt x="61134" y="5747"/>
                      </a:cubicBezTo>
                      <a:cubicBezTo>
                        <a:pt x="61656" y="3919"/>
                        <a:pt x="62701" y="1567"/>
                        <a:pt x="64269" y="522"/>
                      </a:cubicBezTo>
                      <a:cubicBezTo>
                        <a:pt x="64791" y="0"/>
                        <a:pt x="65836" y="0"/>
                        <a:pt x="66620" y="0"/>
                      </a:cubicBezTo>
                      <a:cubicBezTo>
                        <a:pt x="67404" y="0"/>
                        <a:pt x="67404" y="522"/>
                        <a:pt x="67926" y="1306"/>
                      </a:cubicBezTo>
                      <a:cubicBezTo>
                        <a:pt x="68449" y="2874"/>
                        <a:pt x="68971" y="4180"/>
                        <a:pt x="68710" y="6009"/>
                      </a:cubicBezTo>
                      <a:cubicBezTo>
                        <a:pt x="68449" y="7576"/>
                        <a:pt x="67665" y="8883"/>
                        <a:pt x="67665" y="10450"/>
                      </a:cubicBezTo>
                      <a:cubicBezTo>
                        <a:pt x="67665" y="10973"/>
                        <a:pt x="67665" y="11234"/>
                        <a:pt x="67926" y="11756"/>
                      </a:cubicBezTo>
                      <a:cubicBezTo>
                        <a:pt x="67926" y="11756"/>
                        <a:pt x="61917" y="16198"/>
                        <a:pt x="60611" y="18810"/>
                      </a:cubicBezTo>
                      <a:cubicBezTo>
                        <a:pt x="59305" y="21423"/>
                        <a:pt x="52773" y="22207"/>
                        <a:pt x="52512" y="24297"/>
                      </a:cubicBezTo>
                      <a:cubicBezTo>
                        <a:pt x="52251" y="26387"/>
                        <a:pt x="45720" y="30828"/>
                        <a:pt x="50161" y="33702"/>
                      </a:cubicBezTo>
                      <a:cubicBezTo>
                        <a:pt x="54602" y="36576"/>
                        <a:pt x="62178" y="41278"/>
                        <a:pt x="65314" y="38143"/>
                      </a:cubicBezTo>
                      <a:cubicBezTo>
                        <a:pt x="68449" y="35008"/>
                        <a:pt x="68449" y="30828"/>
                        <a:pt x="73413" y="34224"/>
                      </a:cubicBezTo>
                      <a:cubicBezTo>
                        <a:pt x="78376" y="37620"/>
                        <a:pt x="77854" y="43891"/>
                        <a:pt x="88827" y="42846"/>
                      </a:cubicBezTo>
                      <a:cubicBezTo>
                        <a:pt x="86736" y="45197"/>
                        <a:pt x="85169" y="47809"/>
                        <a:pt x="86475" y="51206"/>
                      </a:cubicBezTo>
                      <a:cubicBezTo>
                        <a:pt x="86998" y="52773"/>
                        <a:pt x="88043" y="54341"/>
                        <a:pt x="88827" y="55908"/>
                      </a:cubicBezTo>
                      <a:cubicBezTo>
                        <a:pt x="89610" y="57476"/>
                        <a:pt x="89610" y="59305"/>
                        <a:pt x="89610" y="61133"/>
                      </a:cubicBezTo>
                      <a:cubicBezTo>
                        <a:pt x="89610" y="65314"/>
                        <a:pt x="89610" y="69494"/>
                        <a:pt x="90133" y="73674"/>
                      </a:cubicBezTo>
                      <a:cubicBezTo>
                        <a:pt x="89088" y="75764"/>
                        <a:pt x="89349" y="77331"/>
                        <a:pt x="88827" y="7863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92" name="Freeform: Shape 1391">
                  <a:extLst>
                    <a:ext uri="{FF2B5EF4-FFF2-40B4-BE49-F238E27FC236}">
                      <a16:creationId xmlns:a16="http://schemas.microsoft.com/office/drawing/2014/main" id="{EBE33DF9-B831-3F16-327F-3DF82C7C8083}"/>
                    </a:ext>
                  </a:extLst>
                </p:cNvPr>
                <p:cNvSpPr/>
                <p:nvPr/>
              </p:nvSpPr>
              <p:spPr>
                <a:xfrm>
                  <a:off x="4635734" y="2831696"/>
                  <a:ext cx="8928" cy="4528"/>
                </a:xfrm>
                <a:custGeom>
                  <a:avLst/>
                  <a:gdLst>
                    <a:gd name="connsiteX0" fmla="*/ 12 w 8928"/>
                    <a:gd name="connsiteY0" fmla="*/ 2922 h 4528"/>
                    <a:gd name="connsiteX1" fmla="*/ 4192 w 8928"/>
                    <a:gd name="connsiteY1" fmla="*/ 4228 h 4528"/>
                    <a:gd name="connsiteX2" fmla="*/ 7066 w 8928"/>
                    <a:gd name="connsiteY2" fmla="*/ 3444 h 4528"/>
                    <a:gd name="connsiteX3" fmla="*/ 8894 w 8928"/>
                    <a:gd name="connsiteY3" fmla="*/ 2138 h 4528"/>
                    <a:gd name="connsiteX4" fmla="*/ 5759 w 8928"/>
                    <a:gd name="connsiteY4" fmla="*/ 48 h 4528"/>
                    <a:gd name="connsiteX5" fmla="*/ 12 w 8928"/>
                    <a:gd name="connsiteY5" fmla="*/ 2922 h 4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28" h="4528">
                      <a:moveTo>
                        <a:pt x="12" y="2922"/>
                      </a:moveTo>
                      <a:cubicBezTo>
                        <a:pt x="273" y="4751"/>
                        <a:pt x="2886" y="4751"/>
                        <a:pt x="4192" y="4228"/>
                      </a:cubicBezTo>
                      <a:cubicBezTo>
                        <a:pt x="4976" y="3967"/>
                        <a:pt x="6021" y="3706"/>
                        <a:pt x="7066" y="3444"/>
                      </a:cubicBezTo>
                      <a:cubicBezTo>
                        <a:pt x="7849" y="3183"/>
                        <a:pt x="9156" y="3444"/>
                        <a:pt x="8894" y="2138"/>
                      </a:cubicBezTo>
                      <a:cubicBezTo>
                        <a:pt x="8633" y="1093"/>
                        <a:pt x="6543" y="309"/>
                        <a:pt x="5759" y="48"/>
                      </a:cubicBezTo>
                      <a:cubicBezTo>
                        <a:pt x="3931" y="-213"/>
                        <a:pt x="-249" y="570"/>
                        <a:pt x="12" y="29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9" name="Graphic 3">
                <a:extLst>
                  <a:ext uri="{FF2B5EF4-FFF2-40B4-BE49-F238E27FC236}">
                    <a16:creationId xmlns:a16="http://schemas.microsoft.com/office/drawing/2014/main" id="{2A1E3ED4-B27E-8103-FA89-B5EF60EBB653}"/>
                  </a:ext>
                </a:extLst>
              </p:cNvPr>
              <p:cNvGrpSpPr/>
              <p:nvPr/>
            </p:nvGrpSpPr>
            <p:grpSpPr>
              <a:xfrm>
                <a:off x="4686453" y="2519482"/>
                <a:ext cx="240469" cy="519851"/>
                <a:chOff x="4686453" y="2519482"/>
                <a:chExt cx="240469" cy="519851"/>
              </a:xfrm>
              <a:solidFill>
                <a:srgbClr val="D5D7D8"/>
              </a:solidFill>
            </p:grpSpPr>
            <p:sp>
              <p:nvSpPr>
                <p:cNvPr id="1364" name="Freeform: Shape 1363">
                  <a:extLst>
                    <a:ext uri="{FF2B5EF4-FFF2-40B4-BE49-F238E27FC236}">
                      <a16:creationId xmlns:a16="http://schemas.microsoft.com/office/drawing/2014/main" id="{88A3D37B-016E-27BE-60F2-32E62793AEDA}"/>
                    </a:ext>
                  </a:extLst>
                </p:cNvPr>
                <p:cNvSpPr/>
                <p:nvPr/>
              </p:nvSpPr>
              <p:spPr>
                <a:xfrm>
                  <a:off x="4686453" y="2745332"/>
                  <a:ext cx="52257" cy="36058"/>
                </a:xfrm>
                <a:custGeom>
                  <a:avLst/>
                  <a:gdLst>
                    <a:gd name="connsiteX0" fmla="*/ 43605 w 52257"/>
                    <a:gd name="connsiteY0" fmla="*/ 32854 h 36058"/>
                    <a:gd name="connsiteX1" fmla="*/ 40209 w 52257"/>
                    <a:gd name="connsiteY1" fmla="*/ 35989 h 36058"/>
                    <a:gd name="connsiteX2" fmla="*/ 24795 w 52257"/>
                    <a:gd name="connsiteY2" fmla="*/ 27368 h 36058"/>
                    <a:gd name="connsiteX3" fmla="*/ 16696 w 52257"/>
                    <a:gd name="connsiteY3" fmla="*/ 31287 h 36058"/>
                    <a:gd name="connsiteX4" fmla="*/ 1543 w 52257"/>
                    <a:gd name="connsiteY4" fmla="*/ 26845 h 36058"/>
                    <a:gd name="connsiteX5" fmla="*/ 3894 w 52257"/>
                    <a:gd name="connsiteY5" fmla="*/ 17440 h 36058"/>
                    <a:gd name="connsiteX6" fmla="*/ 11993 w 52257"/>
                    <a:gd name="connsiteY6" fmla="*/ 11954 h 36058"/>
                    <a:gd name="connsiteX7" fmla="*/ 19309 w 52257"/>
                    <a:gd name="connsiteY7" fmla="*/ 4900 h 36058"/>
                    <a:gd name="connsiteX8" fmla="*/ 23227 w 52257"/>
                    <a:gd name="connsiteY8" fmla="*/ 5161 h 36058"/>
                    <a:gd name="connsiteX9" fmla="*/ 25840 w 52257"/>
                    <a:gd name="connsiteY9" fmla="*/ 2810 h 36058"/>
                    <a:gd name="connsiteX10" fmla="*/ 29759 w 52257"/>
                    <a:gd name="connsiteY10" fmla="*/ 459 h 36058"/>
                    <a:gd name="connsiteX11" fmla="*/ 33155 w 52257"/>
                    <a:gd name="connsiteY11" fmla="*/ 198 h 36058"/>
                    <a:gd name="connsiteX12" fmla="*/ 42821 w 52257"/>
                    <a:gd name="connsiteY12" fmla="*/ 1242 h 36058"/>
                    <a:gd name="connsiteX13" fmla="*/ 48047 w 52257"/>
                    <a:gd name="connsiteY13" fmla="*/ 11954 h 36058"/>
                    <a:gd name="connsiteX14" fmla="*/ 50137 w 52257"/>
                    <a:gd name="connsiteY14" fmla="*/ 16918 h 36058"/>
                    <a:gd name="connsiteX15" fmla="*/ 52227 w 52257"/>
                    <a:gd name="connsiteY15" fmla="*/ 21359 h 36058"/>
                    <a:gd name="connsiteX16" fmla="*/ 43605 w 52257"/>
                    <a:gd name="connsiteY16" fmla="*/ 32854 h 360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2257" h="36058">
                      <a:moveTo>
                        <a:pt x="43605" y="32854"/>
                      </a:moveTo>
                      <a:cubicBezTo>
                        <a:pt x="42560" y="33899"/>
                        <a:pt x="41254" y="34944"/>
                        <a:pt x="40209" y="35989"/>
                      </a:cubicBezTo>
                      <a:cubicBezTo>
                        <a:pt x="28975" y="36773"/>
                        <a:pt x="29498" y="30764"/>
                        <a:pt x="24795" y="27368"/>
                      </a:cubicBezTo>
                      <a:cubicBezTo>
                        <a:pt x="20092" y="23972"/>
                        <a:pt x="19831" y="28152"/>
                        <a:pt x="16696" y="31287"/>
                      </a:cubicBezTo>
                      <a:cubicBezTo>
                        <a:pt x="13561" y="34422"/>
                        <a:pt x="5985" y="29980"/>
                        <a:pt x="1543" y="26845"/>
                      </a:cubicBezTo>
                      <a:cubicBezTo>
                        <a:pt x="-2898" y="23710"/>
                        <a:pt x="3633" y="19792"/>
                        <a:pt x="3894" y="17440"/>
                      </a:cubicBezTo>
                      <a:cubicBezTo>
                        <a:pt x="4156" y="15089"/>
                        <a:pt x="10687" y="14305"/>
                        <a:pt x="11993" y="11954"/>
                      </a:cubicBezTo>
                      <a:cubicBezTo>
                        <a:pt x="13300" y="9603"/>
                        <a:pt x="19309" y="4900"/>
                        <a:pt x="19309" y="4900"/>
                      </a:cubicBezTo>
                      <a:cubicBezTo>
                        <a:pt x="20092" y="5945"/>
                        <a:pt x="21921" y="5945"/>
                        <a:pt x="23227" y="5161"/>
                      </a:cubicBezTo>
                      <a:cubicBezTo>
                        <a:pt x="24272" y="4639"/>
                        <a:pt x="25056" y="3594"/>
                        <a:pt x="25840" y="2810"/>
                      </a:cubicBezTo>
                      <a:cubicBezTo>
                        <a:pt x="26885" y="1765"/>
                        <a:pt x="28452" y="981"/>
                        <a:pt x="29759" y="459"/>
                      </a:cubicBezTo>
                      <a:cubicBezTo>
                        <a:pt x="30804" y="-64"/>
                        <a:pt x="32110" y="198"/>
                        <a:pt x="33155" y="198"/>
                      </a:cubicBezTo>
                      <a:cubicBezTo>
                        <a:pt x="36290" y="-64"/>
                        <a:pt x="39948" y="-325"/>
                        <a:pt x="42821" y="1242"/>
                      </a:cubicBezTo>
                      <a:cubicBezTo>
                        <a:pt x="46740" y="3332"/>
                        <a:pt x="47001" y="8296"/>
                        <a:pt x="48047" y="11954"/>
                      </a:cubicBezTo>
                      <a:cubicBezTo>
                        <a:pt x="48569" y="13783"/>
                        <a:pt x="49092" y="15350"/>
                        <a:pt x="50137" y="16918"/>
                      </a:cubicBezTo>
                      <a:cubicBezTo>
                        <a:pt x="50920" y="18224"/>
                        <a:pt x="51965" y="19792"/>
                        <a:pt x="52227" y="21359"/>
                      </a:cubicBezTo>
                      <a:cubicBezTo>
                        <a:pt x="52749" y="26062"/>
                        <a:pt x="46479" y="29980"/>
                        <a:pt x="43605" y="3285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365" name="Graphic 3">
                  <a:extLst>
                    <a:ext uri="{FF2B5EF4-FFF2-40B4-BE49-F238E27FC236}">
                      <a16:creationId xmlns:a16="http://schemas.microsoft.com/office/drawing/2014/main" id="{F88E2EF1-386F-E348-B0C0-B9AFE94BE997}"/>
                    </a:ext>
                  </a:extLst>
                </p:cNvPr>
                <p:cNvGrpSpPr/>
                <p:nvPr/>
              </p:nvGrpSpPr>
              <p:grpSpPr>
                <a:xfrm>
                  <a:off x="4697904" y="2519482"/>
                  <a:ext cx="227451" cy="519851"/>
                  <a:chOff x="4697904" y="2519482"/>
                  <a:chExt cx="227451" cy="519851"/>
                </a:xfrm>
                <a:solidFill>
                  <a:srgbClr val="D5D7D8"/>
                </a:solidFill>
              </p:grpSpPr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574F2994-354B-55E3-A0E4-2F89B4346278}"/>
                      </a:ext>
                    </a:extLst>
                  </p:cNvPr>
                  <p:cNvSpPr/>
                  <p:nvPr/>
                </p:nvSpPr>
                <p:spPr>
                  <a:xfrm>
                    <a:off x="4755400" y="2769237"/>
                    <a:ext cx="11893" cy="10632"/>
                  </a:xfrm>
                  <a:custGeom>
                    <a:avLst/>
                    <a:gdLst>
                      <a:gd name="connsiteX0" fmla="*/ 3658 w 11893"/>
                      <a:gd name="connsiteY0" fmla="*/ 10517 h 10632"/>
                      <a:gd name="connsiteX1" fmla="*/ 1306 w 11893"/>
                      <a:gd name="connsiteY1" fmla="*/ 10517 h 10632"/>
                      <a:gd name="connsiteX2" fmla="*/ 522 w 11893"/>
                      <a:gd name="connsiteY2" fmla="*/ 9994 h 10632"/>
                      <a:gd name="connsiteX3" fmla="*/ 0 w 11893"/>
                      <a:gd name="connsiteY3" fmla="*/ 9210 h 10632"/>
                      <a:gd name="connsiteX4" fmla="*/ 1829 w 11893"/>
                      <a:gd name="connsiteY4" fmla="*/ 6598 h 10632"/>
                      <a:gd name="connsiteX5" fmla="*/ 6009 w 11893"/>
                      <a:gd name="connsiteY5" fmla="*/ 2679 h 10632"/>
                      <a:gd name="connsiteX6" fmla="*/ 9928 w 11893"/>
                      <a:gd name="connsiteY6" fmla="*/ 67 h 10632"/>
                      <a:gd name="connsiteX7" fmla="*/ 11756 w 11893"/>
                      <a:gd name="connsiteY7" fmla="*/ 1373 h 10632"/>
                      <a:gd name="connsiteX8" fmla="*/ 9928 w 11893"/>
                      <a:gd name="connsiteY8" fmla="*/ 5814 h 10632"/>
                      <a:gd name="connsiteX9" fmla="*/ 3658 w 11893"/>
                      <a:gd name="connsiteY9" fmla="*/ 10517 h 10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893" h="10632">
                        <a:moveTo>
                          <a:pt x="3658" y="10517"/>
                        </a:moveTo>
                        <a:cubicBezTo>
                          <a:pt x="2874" y="10517"/>
                          <a:pt x="1829" y="10778"/>
                          <a:pt x="1306" y="10517"/>
                        </a:cubicBezTo>
                        <a:cubicBezTo>
                          <a:pt x="1045" y="10517"/>
                          <a:pt x="784" y="10256"/>
                          <a:pt x="522" y="9994"/>
                        </a:cubicBezTo>
                        <a:cubicBezTo>
                          <a:pt x="0" y="9733"/>
                          <a:pt x="0" y="9994"/>
                          <a:pt x="0" y="9210"/>
                        </a:cubicBezTo>
                        <a:cubicBezTo>
                          <a:pt x="0" y="8165"/>
                          <a:pt x="1045" y="7120"/>
                          <a:pt x="1829" y="6598"/>
                        </a:cubicBezTo>
                        <a:cubicBezTo>
                          <a:pt x="3135" y="5292"/>
                          <a:pt x="4703" y="3985"/>
                          <a:pt x="6009" y="2679"/>
                        </a:cubicBezTo>
                        <a:cubicBezTo>
                          <a:pt x="7054" y="1634"/>
                          <a:pt x="8099" y="328"/>
                          <a:pt x="9928" y="67"/>
                        </a:cubicBezTo>
                        <a:cubicBezTo>
                          <a:pt x="11234" y="-195"/>
                          <a:pt x="11495" y="328"/>
                          <a:pt x="11756" y="1373"/>
                        </a:cubicBezTo>
                        <a:cubicBezTo>
                          <a:pt x="12279" y="3463"/>
                          <a:pt x="11234" y="4247"/>
                          <a:pt x="9928" y="5814"/>
                        </a:cubicBezTo>
                        <a:cubicBezTo>
                          <a:pt x="8099" y="7643"/>
                          <a:pt x="6009" y="10256"/>
                          <a:pt x="3658" y="1051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7" name="Freeform: Shape 1366">
                    <a:extLst>
                      <a:ext uri="{FF2B5EF4-FFF2-40B4-BE49-F238E27FC236}">
                        <a16:creationId xmlns:a16="http://schemas.microsoft.com/office/drawing/2014/main" id="{45211629-5DB5-B0AE-7AF1-9C7B2C3079DA}"/>
                      </a:ext>
                    </a:extLst>
                  </p:cNvPr>
                  <p:cNvSpPr/>
                  <p:nvPr/>
                </p:nvSpPr>
                <p:spPr>
                  <a:xfrm>
                    <a:off x="4697904" y="2689287"/>
                    <a:ext cx="6029" cy="4044"/>
                  </a:xfrm>
                  <a:custGeom>
                    <a:avLst/>
                    <a:gdLst>
                      <a:gd name="connsiteX0" fmla="*/ 20 w 6029"/>
                      <a:gd name="connsiteY0" fmla="*/ 3992 h 4044"/>
                      <a:gd name="connsiteX1" fmla="*/ 20 w 6029"/>
                      <a:gd name="connsiteY1" fmla="*/ 2686 h 4044"/>
                      <a:gd name="connsiteX2" fmla="*/ 804 w 6029"/>
                      <a:gd name="connsiteY2" fmla="*/ 1641 h 4044"/>
                      <a:gd name="connsiteX3" fmla="*/ 3155 w 6029"/>
                      <a:gd name="connsiteY3" fmla="*/ 334 h 4044"/>
                      <a:gd name="connsiteX4" fmla="*/ 5507 w 6029"/>
                      <a:gd name="connsiteY4" fmla="*/ 73 h 4044"/>
                      <a:gd name="connsiteX5" fmla="*/ 6029 w 6029"/>
                      <a:gd name="connsiteY5" fmla="*/ 1379 h 4044"/>
                      <a:gd name="connsiteX6" fmla="*/ 4984 w 6029"/>
                      <a:gd name="connsiteY6" fmla="*/ 2163 h 4044"/>
                      <a:gd name="connsiteX7" fmla="*/ 2372 w 6029"/>
                      <a:gd name="connsiteY7" fmla="*/ 3208 h 4044"/>
                      <a:gd name="connsiteX8" fmla="*/ 20 w 6029"/>
                      <a:gd name="connsiteY8" fmla="*/ 3992 h 40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029" h="4044">
                        <a:moveTo>
                          <a:pt x="20" y="3992"/>
                        </a:moveTo>
                        <a:cubicBezTo>
                          <a:pt x="281" y="3469"/>
                          <a:pt x="20" y="3208"/>
                          <a:pt x="20" y="2686"/>
                        </a:cubicBezTo>
                        <a:cubicBezTo>
                          <a:pt x="20" y="2163"/>
                          <a:pt x="543" y="1902"/>
                          <a:pt x="804" y="1641"/>
                        </a:cubicBezTo>
                        <a:cubicBezTo>
                          <a:pt x="1588" y="857"/>
                          <a:pt x="2110" y="334"/>
                          <a:pt x="3155" y="334"/>
                        </a:cubicBezTo>
                        <a:cubicBezTo>
                          <a:pt x="3678" y="334"/>
                          <a:pt x="4723" y="-188"/>
                          <a:pt x="5507" y="73"/>
                        </a:cubicBezTo>
                        <a:cubicBezTo>
                          <a:pt x="6029" y="334"/>
                          <a:pt x="6029" y="857"/>
                          <a:pt x="6029" y="1379"/>
                        </a:cubicBezTo>
                        <a:cubicBezTo>
                          <a:pt x="6029" y="1902"/>
                          <a:pt x="5768" y="1902"/>
                          <a:pt x="4984" y="2163"/>
                        </a:cubicBezTo>
                        <a:cubicBezTo>
                          <a:pt x="4200" y="2424"/>
                          <a:pt x="3155" y="2947"/>
                          <a:pt x="2372" y="3208"/>
                        </a:cubicBezTo>
                        <a:cubicBezTo>
                          <a:pt x="2110" y="3469"/>
                          <a:pt x="-241" y="4253"/>
                          <a:pt x="20" y="399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8" name="Freeform: Shape 1367">
                    <a:extLst>
                      <a:ext uri="{FF2B5EF4-FFF2-40B4-BE49-F238E27FC236}">
                        <a16:creationId xmlns:a16="http://schemas.microsoft.com/office/drawing/2014/main" id="{9D5D00B4-D1EF-D18A-87E4-1CFC54D85220}"/>
                      </a:ext>
                    </a:extLst>
                  </p:cNvPr>
                  <p:cNvSpPr/>
                  <p:nvPr/>
                </p:nvSpPr>
                <p:spPr>
                  <a:xfrm>
                    <a:off x="4698049" y="2669492"/>
                    <a:ext cx="10325" cy="17586"/>
                  </a:xfrm>
                  <a:custGeom>
                    <a:avLst/>
                    <a:gdLst>
                      <a:gd name="connsiteX0" fmla="*/ 660 w 10325"/>
                      <a:gd name="connsiteY0" fmla="*/ 12553 h 17586"/>
                      <a:gd name="connsiteX1" fmla="*/ 1704 w 10325"/>
                      <a:gd name="connsiteY1" fmla="*/ 9418 h 17586"/>
                      <a:gd name="connsiteX2" fmla="*/ 660 w 10325"/>
                      <a:gd name="connsiteY2" fmla="*/ 5760 h 17586"/>
                      <a:gd name="connsiteX3" fmla="*/ 3533 w 10325"/>
                      <a:gd name="connsiteY3" fmla="*/ 12 h 17586"/>
                      <a:gd name="connsiteX4" fmla="*/ 7713 w 10325"/>
                      <a:gd name="connsiteY4" fmla="*/ 1058 h 17586"/>
                      <a:gd name="connsiteX5" fmla="*/ 10326 w 10325"/>
                      <a:gd name="connsiteY5" fmla="*/ 3670 h 17586"/>
                      <a:gd name="connsiteX6" fmla="*/ 7452 w 10325"/>
                      <a:gd name="connsiteY6" fmla="*/ 7850 h 17586"/>
                      <a:gd name="connsiteX7" fmla="*/ 6407 w 10325"/>
                      <a:gd name="connsiteY7" fmla="*/ 11769 h 17586"/>
                      <a:gd name="connsiteX8" fmla="*/ 5885 w 10325"/>
                      <a:gd name="connsiteY8" fmla="*/ 16733 h 17586"/>
                      <a:gd name="connsiteX9" fmla="*/ 1704 w 10325"/>
                      <a:gd name="connsiteY9" fmla="*/ 17255 h 17586"/>
                      <a:gd name="connsiteX10" fmla="*/ 660 w 10325"/>
                      <a:gd name="connsiteY10" fmla="*/ 12553 h 17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325" h="17586">
                        <a:moveTo>
                          <a:pt x="660" y="12553"/>
                        </a:moveTo>
                        <a:cubicBezTo>
                          <a:pt x="1443" y="11508"/>
                          <a:pt x="1966" y="10724"/>
                          <a:pt x="1704" y="9418"/>
                        </a:cubicBezTo>
                        <a:cubicBezTo>
                          <a:pt x="1443" y="8111"/>
                          <a:pt x="660" y="7066"/>
                          <a:pt x="660" y="5760"/>
                        </a:cubicBezTo>
                        <a:cubicBezTo>
                          <a:pt x="398" y="3670"/>
                          <a:pt x="660" y="-249"/>
                          <a:pt x="3533" y="12"/>
                        </a:cubicBezTo>
                        <a:cubicBezTo>
                          <a:pt x="4840" y="274"/>
                          <a:pt x="6407" y="535"/>
                          <a:pt x="7713" y="1058"/>
                        </a:cubicBezTo>
                        <a:cubicBezTo>
                          <a:pt x="9020" y="1580"/>
                          <a:pt x="10326" y="2102"/>
                          <a:pt x="10326" y="3670"/>
                        </a:cubicBezTo>
                        <a:cubicBezTo>
                          <a:pt x="10326" y="5499"/>
                          <a:pt x="8497" y="6805"/>
                          <a:pt x="7452" y="7850"/>
                        </a:cubicBezTo>
                        <a:cubicBezTo>
                          <a:pt x="6407" y="8895"/>
                          <a:pt x="6407" y="10201"/>
                          <a:pt x="6407" y="11769"/>
                        </a:cubicBezTo>
                        <a:cubicBezTo>
                          <a:pt x="6407" y="13336"/>
                          <a:pt x="6407" y="15165"/>
                          <a:pt x="5885" y="16733"/>
                        </a:cubicBezTo>
                        <a:cubicBezTo>
                          <a:pt x="4578" y="17255"/>
                          <a:pt x="3011" y="18039"/>
                          <a:pt x="1704" y="17255"/>
                        </a:cubicBezTo>
                        <a:cubicBezTo>
                          <a:pt x="137" y="15688"/>
                          <a:pt x="-647" y="14381"/>
                          <a:pt x="660" y="1255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9769FC5F-71BB-5638-29AF-434494F0A663}"/>
                      </a:ext>
                    </a:extLst>
                  </p:cNvPr>
                  <p:cNvSpPr/>
                  <p:nvPr/>
                </p:nvSpPr>
                <p:spPr>
                  <a:xfrm>
                    <a:off x="4706480" y="2645992"/>
                    <a:ext cx="19659" cy="20920"/>
                  </a:xfrm>
                  <a:custGeom>
                    <a:avLst/>
                    <a:gdLst>
                      <a:gd name="connsiteX0" fmla="*/ 18092 w 19659"/>
                      <a:gd name="connsiteY0" fmla="*/ 0 h 20920"/>
                      <a:gd name="connsiteX1" fmla="*/ 19660 w 19659"/>
                      <a:gd name="connsiteY1" fmla="*/ 2613 h 20920"/>
                      <a:gd name="connsiteX2" fmla="*/ 17308 w 19659"/>
                      <a:gd name="connsiteY2" fmla="*/ 7838 h 20920"/>
                      <a:gd name="connsiteX3" fmla="*/ 14434 w 19659"/>
                      <a:gd name="connsiteY3" fmla="*/ 9666 h 20920"/>
                      <a:gd name="connsiteX4" fmla="*/ 12344 w 19659"/>
                      <a:gd name="connsiteY4" fmla="*/ 10450 h 20920"/>
                      <a:gd name="connsiteX5" fmla="*/ 10254 w 19659"/>
                      <a:gd name="connsiteY5" fmla="*/ 10973 h 20920"/>
                      <a:gd name="connsiteX6" fmla="*/ 7119 w 19659"/>
                      <a:gd name="connsiteY6" fmla="*/ 15414 h 20920"/>
                      <a:gd name="connsiteX7" fmla="*/ 5813 w 19659"/>
                      <a:gd name="connsiteY7" fmla="*/ 17765 h 20920"/>
                      <a:gd name="connsiteX8" fmla="*/ 4507 w 19659"/>
                      <a:gd name="connsiteY8" fmla="*/ 19855 h 20920"/>
                      <a:gd name="connsiteX9" fmla="*/ 1110 w 19659"/>
                      <a:gd name="connsiteY9" fmla="*/ 20639 h 20920"/>
                      <a:gd name="connsiteX10" fmla="*/ 1372 w 19659"/>
                      <a:gd name="connsiteY10" fmla="*/ 18288 h 20920"/>
                      <a:gd name="connsiteX11" fmla="*/ 2155 w 19659"/>
                      <a:gd name="connsiteY11" fmla="*/ 15153 h 20920"/>
                      <a:gd name="connsiteX12" fmla="*/ 1372 w 19659"/>
                      <a:gd name="connsiteY12" fmla="*/ 7315 h 20920"/>
                      <a:gd name="connsiteX13" fmla="*/ 5291 w 19659"/>
                      <a:gd name="connsiteY13" fmla="*/ 5225 h 20920"/>
                      <a:gd name="connsiteX14" fmla="*/ 9471 w 19659"/>
                      <a:gd name="connsiteY14" fmla="*/ 2613 h 20920"/>
                      <a:gd name="connsiteX15" fmla="*/ 13128 w 19659"/>
                      <a:gd name="connsiteY15" fmla="*/ 523 h 20920"/>
                      <a:gd name="connsiteX16" fmla="*/ 15741 w 19659"/>
                      <a:gd name="connsiteY16" fmla="*/ 523 h 20920"/>
                      <a:gd name="connsiteX17" fmla="*/ 18092 w 19659"/>
                      <a:gd name="connsiteY17" fmla="*/ 0 h 20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9659" h="20920">
                        <a:moveTo>
                          <a:pt x="18092" y="0"/>
                        </a:moveTo>
                        <a:cubicBezTo>
                          <a:pt x="19660" y="0"/>
                          <a:pt x="19660" y="1568"/>
                          <a:pt x="19660" y="2613"/>
                        </a:cubicBezTo>
                        <a:cubicBezTo>
                          <a:pt x="19398" y="4703"/>
                          <a:pt x="18876" y="6531"/>
                          <a:pt x="17308" y="7838"/>
                        </a:cubicBezTo>
                        <a:cubicBezTo>
                          <a:pt x="16524" y="8621"/>
                          <a:pt x="15479" y="9144"/>
                          <a:pt x="14434" y="9666"/>
                        </a:cubicBezTo>
                        <a:cubicBezTo>
                          <a:pt x="13651" y="9928"/>
                          <a:pt x="13128" y="10189"/>
                          <a:pt x="12344" y="10450"/>
                        </a:cubicBezTo>
                        <a:cubicBezTo>
                          <a:pt x="11560" y="10712"/>
                          <a:pt x="10777" y="10712"/>
                          <a:pt x="10254" y="10973"/>
                        </a:cubicBezTo>
                        <a:cubicBezTo>
                          <a:pt x="8687" y="11495"/>
                          <a:pt x="6858" y="13585"/>
                          <a:pt x="7119" y="15414"/>
                        </a:cubicBezTo>
                        <a:cubicBezTo>
                          <a:pt x="6597" y="16198"/>
                          <a:pt x="6335" y="16982"/>
                          <a:pt x="5813" y="17765"/>
                        </a:cubicBezTo>
                        <a:cubicBezTo>
                          <a:pt x="5552" y="18288"/>
                          <a:pt x="5029" y="19333"/>
                          <a:pt x="4507" y="19855"/>
                        </a:cubicBezTo>
                        <a:cubicBezTo>
                          <a:pt x="3984" y="20378"/>
                          <a:pt x="1633" y="21423"/>
                          <a:pt x="1110" y="20639"/>
                        </a:cubicBezTo>
                        <a:cubicBezTo>
                          <a:pt x="588" y="20117"/>
                          <a:pt x="1110" y="18810"/>
                          <a:pt x="1372" y="18288"/>
                        </a:cubicBezTo>
                        <a:cubicBezTo>
                          <a:pt x="1894" y="17243"/>
                          <a:pt x="2416" y="16459"/>
                          <a:pt x="2155" y="15153"/>
                        </a:cubicBezTo>
                        <a:cubicBezTo>
                          <a:pt x="-980" y="14369"/>
                          <a:pt x="-196" y="9144"/>
                          <a:pt x="1372" y="7315"/>
                        </a:cubicBezTo>
                        <a:cubicBezTo>
                          <a:pt x="2416" y="6009"/>
                          <a:pt x="3723" y="5486"/>
                          <a:pt x="5291" y="5225"/>
                        </a:cubicBezTo>
                        <a:cubicBezTo>
                          <a:pt x="7119" y="4964"/>
                          <a:pt x="8425" y="4441"/>
                          <a:pt x="9471" y="2613"/>
                        </a:cubicBezTo>
                        <a:cubicBezTo>
                          <a:pt x="10516" y="1045"/>
                          <a:pt x="11299" y="523"/>
                          <a:pt x="13128" y="523"/>
                        </a:cubicBezTo>
                        <a:cubicBezTo>
                          <a:pt x="13912" y="523"/>
                          <a:pt x="14957" y="523"/>
                          <a:pt x="15741" y="523"/>
                        </a:cubicBezTo>
                        <a:cubicBezTo>
                          <a:pt x="16524" y="261"/>
                          <a:pt x="17308" y="0"/>
                          <a:pt x="18092" y="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534B3652-D14A-DF09-3949-1A71A2877371}"/>
                      </a:ext>
                    </a:extLst>
                  </p:cNvPr>
                  <p:cNvSpPr/>
                  <p:nvPr/>
                </p:nvSpPr>
                <p:spPr>
                  <a:xfrm>
                    <a:off x="4785876" y="2624822"/>
                    <a:ext cx="10582" cy="11242"/>
                  </a:xfrm>
                  <a:custGeom>
                    <a:avLst/>
                    <a:gdLst>
                      <a:gd name="connsiteX0" fmla="*/ 91 w 10582"/>
                      <a:gd name="connsiteY0" fmla="*/ 8630 h 11242"/>
                      <a:gd name="connsiteX1" fmla="*/ 875 w 10582"/>
                      <a:gd name="connsiteY1" fmla="*/ 5756 h 11242"/>
                      <a:gd name="connsiteX2" fmla="*/ 875 w 10582"/>
                      <a:gd name="connsiteY2" fmla="*/ 2882 h 11242"/>
                      <a:gd name="connsiteX3" fmla="*/ 3749 w 10582"/>
                      <a:gd name="connsiteY3" fmla="*/ 270 h 11242"/>
                      <a:gd name="connsiteX4" fmla="*/ 10541 w 10582"/>
                      <a:gd name="connsiteY4" fmla="*/ 2099 h 11242"/>
                      <a:gd name="connsiteX5" fmla="*/ 8974 w 10582"/>
                      <a:gd name="connsiteY5" fmla="*/ 4189 h 11242"/>
                      <a:gd name="connsiteX6" fmla="*/ 5578 w 10582"/>
                      <a:gd name="connsiteY6" fmla="*/ 6801 h 11242"/>
                      <a:gd name="connsiteX7" fmla="*/ 3487 w 10582"/>
                      <a:gd name="connsiteY7" fmla="*/ 8369 h 11242"/>
                      <a:gd name="connsiteX8" fmla="*/ 1397 w 10582"/>
                      <a:gd name="connsiteY8" fmla="*/ 11243 h 11242"/>
                      <a:gd name="connsiteX9" fmla="*/ 91 w 10582"/>
                      <a:gd name="connsiteY9" fmla="*/ 8630 h 11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582" h="11242">
                        <a:moveTo>
                          <a:pt x="91" y="8630"/>
                        </a:moveTo>
                        <a:cubicBezTo>
                          <a:pt x="353" y="7585"/>
                          <a:pt x="875" y="6801"/>
                          <a:pt x="875" y="5756"/>
                        </a:cubicBezTo>
                        <a:cubicBezTo>
                          <a:pt x="875" y="4711"/>
                          <a:pt x="614" y="3928"/>
                          <a:pt x="875" y="2882"/>
                        </a:cubicBezTo>
                        <a:cubicBezTo>
                          <a:pt x="875" y="792"/>
                          <a:pt x="1659" y="270"/>
                          <a:pt x="3749" y="270"/>
                        </a:cubicBezTo>
                        <a:cubicBezTo>
                          <a:pt x="5578" y="270"/>
                          <a:pt x="10019" y="-1036"/>
                          <a:pt x="10541" y="2099"/>
                        </a:cubicBezTo>
                        <a:cubicBezTo>
                          <a:pt x="10803" y="3144"/>
                          <a:pt x="9758" y="3666"/>
                          <a:pt x="8974" y="4189"/>
                        </a:cubicBezTo>
                        <a:cubicBezTo>
                          <a:pt x="7929" y="5234"/>
                          <a:pt x="6884" y="6279"/>
                          <a:pt x="5578" y="6801"/>
                        </a:cubicBezTo>
                        <a:cubicBezTo>
                          <a:pt x="4533" y="7324"/>
                          <a:pt x="4010" y="7324"/>
                          <a:pt x="3487" y="8369"/>
                        </a:cubicBezTo>
                        <a:cubicBezTo>
                          <a:pt x="2965" y="9153"/>
                          <a:pt x="2704" y="11243"/>
                          <a:pt x="1397" y="11243"/>
                        </a:cubicBezTo>
                        <a:cubicBezTo>
                          <a:pt x="91" y="10981"/>
                          <a:pt x="-170" y="9414"/>
                          <a:pt x="91" y="863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1" name="Freeform: Shape 1370">
                    <a:extLst>
                      <a:ext uri="{FF2B5EF4-FFF2-40B4-BE49-F238E27FC236}">
                        <a16:creationId xmlns:a16="http://schemas.microsoft.com/office/drawing/2014/main" id="{E42F8954-C683-1F2E-6B5C-8E6174DF0964}"/>
                      </a:ext>
                    </a:extLst>
                  </p:cNvPr>
                  <p:cNvSpPr/>
                  <p:nvPr/>
                </p:nvSpPr>
                <p:spPr>
                  <a:xfrm>
                    <a:off x="4796376" y="2628894"/>
                    <a:ext cx="5527" cy="5347"/>
                  </a:xfrm>
                  <a:custGeom>
                    <a:avLst/>
                    <a:gdLst>
                      <a:gd name="connsiteX0" fmla="*/ 1609 w 5527"/>
                      <a:gd name="connsiteY0" fmla="*/ 1161 h 5347"/>
                      <a:gd name="connsiteX1" fmla="*/ 2392 w 5527"/>
                      <a:gd name="connsiteY1" fmla="*/ 116 h 5347"/>
                      <a:gd name="connsiteX2" fmla="*/ 3699 w 5527"/>
                      <a:gd name="connsiteY2" fmla="*/ 116 h 5347"/>
                      <a:gd name="connsiteX3" fmla="*/ 4221 w 5527"/>
                      <a:gd name="connsiteY3" fmla="*/ 4819 h 5347"/>
                      <a:gd name="connsiteX4" fmla="*/ 41 w 5527"/>
                      <a:gd name="connsiteY4" fmla="*/ 2990 h 5347"/>
                      <a:gd name="connsiteX5" fmla="*/ 1609 w 5527"/>
                      <a:gd name="connsiteY5" fmla="*/ 1161 h 53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27" h="5347">
                        <a:moveTo>
                          <a:pt x="1609" y="1161"/>
                        </a:moveTo>
                        <a:cubicBezTo>
                          <a:pt x="2131" y="900"/>
                          <a:pt x="2131" y="377"/>
                          <a:pt x="2392" y="116"/>
                        </a:cubicBezTo>
                        <a:cubicBezTo>
                          <a:pt x="2915" y="-145"/>
                          <a:pt x="3176" y="116"/>
                          <a:pt x="3699" y="116"/>
                        </a:cubicBezTo>
                        <a:cubicBezTo>
                          <a:pt x="6311" y="116"/>
                          <a:pt x="5789" y="3512"/>
                          <a:pt x="4221" y="4819"/>
                        </a:cubicBezTo>
                        <a:cubicBezTo>
                          <a:pt x="2653" y="6125"/>
                          <a:pt x="302" y="4819"/>
                          <a:pt x="41" y="2990"/>
                        </a:cubicBezTo>
                        <a:cubicBezTo>
                          <a:pt x="-220" y="1422"/>
                          <a:pt x="825" y="1684"/>
                          <a:pt x="1609" y="116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2" name="Freeform: Shape 1371">
                    <a:extLst>
                      <a:ext uri="{FF2B5EF4-FFF2-40B4-BE49-F238E27FC236}">
                        <a16:creationId xmlns:a16="http://schemas.microsoft.com/office/drawing/2014/main" id="{1031C590-B04B-0312-8B19-251BAF770934}"/>
                      </a:ext>
                    </a:extLst>
                  </p:cNvPr>
                  <p:cNvSpPr/>
                  <p:nvPr/>
                </p:nvSpPr>
                <p:spPr>
                  <a:xfrm>
                    <a:off x="4700071" y="2520358"/>
                    <a:ext cx="12839" cy="10163"/>
                  </a:xfrm>
                  <a:custGeom>
                    <a:avLst/>
                    <a:gdLst>
                      <a:gd name="connsiteX0" fmla="*/ 205 w 12839"/>
                      <a:gd name="connsiteY0" fmla="*/ 5980 h 10163"/>
                      <a:gd name="connsiteX1" fmla="*/ 1250 w 12839"/>
                      <a:gd name="connsiteY1" fmla="*/ 2845 h 10163"/>
                      <a:gd name="connsiteX2" fmla="*/ 4907 w 12839"/>
                      <a:gd name="connsiteY2" fmla="*/ 2061 h 10163"/>
                      <a:gd name="connsiteX3" fmla="*/ 8043 w 12839"/>
                      <a:gd name="connsiteY3" fmla="*/ 232 h 10163"/>
                      <a:gd name="connsiteX4" fmla="*/ 11700 w 12839"/>
                      <a:gd name="connsiteY4" fmla="*/ 232 h 10163"/>
                      <a:gd name="connsiteX5" fmla="*/ 12745 w 12839"/>
                      <a:gd name="connsiteY5" fmla="*/ 3367 h 10163"/>
                      <a:gd name="connsiteX6" fmla="*/ 8304 w 12839"/>
                      <a:gd name="connsiteY6" fmla="*/ 6764 h 10163"/>
                      <a:gd name="connsiteX7" fmla="*/ 2818 w 12839"/>
                      <a:gd name="connsiteY7" fmla="*/ 9899 h 10163"/>
                      <a:gd name="connsiteX8" fmla="*/ 2034 w 12839"/>
                      <a:gd name="connsiteY8" fmla="*/ 7025 h 10163"/>
                      <a:gd name="connsiteX9" fmla="*/ 205 w 12839"/>
                      <a:gd name="connsiteY9" fmla="*/ 5980 h 10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839" h="10163">
                        <a:moveTo>
                          <a:pt x="205" y="5980"/>
                        </a:moveTo>
                        <a:cubicBezTo>
                          <a:pt x="-318" y="4935"/>
                          <a:pt x="205" y="3106"/>
                          <a:pt x="1250" y="2845"/>
                        </a:cubicBezTo>
                        <a:cubicBezTo>
                          <a:pt x="2556" y="2322"/>
                          <a:pt x="3601" y="3106"/>
                          <a:pt x="4907" y="2061"/>
                        </a:cubicBezTo>
                        <a:cubicBezTo>
                          <a:pt x="5953" y="1277"/>
                          <a:pt x="6475" y="232"/>
                          <a:pt x="8043" y="232"/>
                        </a:cubicBezTo>
                        <a:cubicBezTo>
                          <a:pt x="9088" y="232"/>
                          <a:pt x="10916" y="-290"/>
                          <a:pt x="11700" y="232"/>
                        </a:cubicBezTo>
                        <a:cubicBezTo>
                          <a:pt x="12745" y="755"/>
                          <a:pt x="13007" y="2322"/>
                          <a:pt x="12745" y="3367"/>
                        </a:cubicBezTo>
                        <a:cubicBezTo>
                          <a:pt x="12223" y="5457"/>
                          <a:pt x="9871" y="5719"/>
                          <a:pt x="8304" y="6764"/>
                        </a:cubicBezTo>
                        <a:cubicBezTo>
                          <a:pt x="7520" y="7286"/>
                          <a:pt x="3601" y="11205"/>
                          <a:pt x="2818" y="9899"/>
                        </a:cubicBezTo>
                        <a:cubicBezTo>
                          <a:pt x="2295" y="9115"/>
                          <a:pt x="2818" y="7809"/>
                          <a:pt x="2034" y="7025"/>
                        </a:cubicBezTo>
                        <a:cubicBezTo>
                          <a:pt x="1773" y="6764"/>
                          <a:pt x="727" y="6764"/>
                          <a:pt x="205" y="598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FF5D048B-C63B-18AE-BD74-491BD9B2DFF5}"/>
                      </a:ext>
                    </a:extLst>
                  </p:cNvPr>
                  <p:cNvSpPr/>
                  <p:nvPr/>
                </p:nvSpPr>
                <p:spPr>
                  <a:xfrm>
                    <a:off x="4712554" y="2534794"/>
                    <a:ext cx="4869" cy="4561"/>
                  </a:xfrm>
                  <a:custGeom>
                    <a:avLst/>
                    <a:gdLst>
                      <a:gd name="connsiteX0" fmla="*/ 4180 w 4869"/>
                      <a:gd name="connsiteY0" fmla="*/ 4345 h 4561"/>
                      <a:gd name="connsiteX1" fmla="*/ 784 w 4869"/>
                      <a:gd name="connsiteY1" fmla="*/ 3823 h 4561"/>
                      <a:gd name="connsiteX2" fmla="*/ 0 w 4869"/>
                      <a:gd name="connsiteY2" fmla="*/ 1733 h 4561"/>
                      <a:gd name="connsiteX3" fmla="*/ 4180 w 4869"/>
                      <a:gd name="connsiteY3" fmla="*/ 1210 h 4561"/>
                      <a:gd name="connsiteX4" fmla="*/ 4180 w 4869"/>
                      <a:gd name="connsiteY4" fmla="*/ 4345 h 4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69" h="4561">
                        <a:moveTo>
                          <a:pt x="4180" y="4345"/>
                        </a:moveTo>
                        <a:cubicBezTo>
                          <a:pt x="3396" y="4867"/>
                          <a:pt x="1567" y="4345"/>
                          <a:pt x="784" y="3823"/>
                        </a:cubicBezTo>
                        <a:cubicBezTo>
                          <a:pt x="0" y="3300"/>
                          <a:pt x="0" y="2777"/>
                          <a:pt x="0" y="1733"/>
                        </a:cubicBezTo>
                        <a:cubicBezTo>
                          <a:pt x="523" y="-619"/>
                          <a:pt x="2874" y="-358"/>
                          <a:pt x="4180" y="1210"/>
                        </a:cubicBezTo>
                        <a:cubicBezTo>
                          <a:pt x="4964" y="2255"/>
                          <a:pt x="5225" y="3823"/>
                          <a:pt x="4180" y="434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9E123008-B303-1DB6-2AB7-72BDC5C2D51D}"/>
                      </a:ext>
                    </a:extLst>
                  </p:cNvPr>
                  <p:cNvSpPr/>
                  <p:nvPr/>
                </p:nvSpPr>
                <p:spPr>
                  <a:xfrm>
                    <a:off x="4710331" y="2519482"/>
                    <a:ext cx="12100" cy="13440"/>
                  </a:xfrm>
                  <a:custGeom>
                    <a:avLst/>
                    <a:gdLst>
                      <a:gd name="connsiteX0" fmla="*/ 133 w 12100"/>
                      <a:gd name="connsiteY0" fmla="*/ 11819 h 13440"/>
                      <a:gd name="connsiteX1" fmla="*/ 1440 w 12100"/>
                      <a:gd name="connsiteY1" fmla="*/ 8946 h 13440"/>
                      <a:gd name="connsiteX2" fmla="*/ 2484 w 12100"/>
                      <a:gd name="connsiteY2" fmla="*/ 6856 h 13440"/>
                      <a:gd name="connsiteX3" fmla="*/ 6926 w 12100"/>
                      <a:gd name="connsiteY3" fmla="*/ 3198 h 13440"/>
                      <a:gd name="connsiteX4" fmla="*/ 11367 w 12100"/>
                      <a:gd name="connsiteY4" fmla="*/ 63 h 13440"/>
                      <a:gd name="connsiteX5" fmla="*/ 11628 w 12100"/>
                      <a:gd name="connsiteY5" fmla="*/ 4243 h 13440"/>
                      <a:gd name="connsiteX6" fmla="*/ 7971 w 12100"/>
                      <a:gd name="connsiteY6" fmla="*/ 8162 h 13440"/>
                      <a:gd name="connsiteX7" fmla="*/ 4836 w 12100"/>
                      <a:gd name="connsiteY7" fmla="*/ 10774 h 13440"/>
                      <a:gd name="connsiteX8" fmla="*/ 3529 w 12100"/>
                      <a:gd name="connsiteY8" fmla="*/ 12864 h 13440"/>
                      <a:gd name="connsiteX9" fmla="*/ 133 w 12100"/>
                      <a:gd name="connsiteY9" fmla="*/ 11819 h 13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00" h="13440">
                        <a:moveTo>
                          <a:pt x="133" y="11819"/>
                        </a:moveTo>
                        <a:cubicBezTo>
                          <a:pt x="656" y="10774"/>
                          <a:pt x="1178" y="9991"/>
                          <a:pt x="1440" y="8946"/>
                        </a:cubicBezTo>
                        <a:cubicBezTo>
                          <a:pt x="1701" y="7901"/>
                          <a:pt x="1701" y="7378"/>
                          <a:pt x="2484" y="6856"/>
                        </a:cubicBezTo>
                        <a:cubicBezTo>
                          <a:pt x="4052" y="5549"/>
                          <a:pt x="5620" y="4766"/>
                          <a:pt x="6926" y="3198"/>
                        </a:cubicBezTo>
                        <a:cubicBezTo>
                          <a:pt x="7709" y="2414"/>
                          <a:pt x="10061" y="-459"/>
                          <a:pt x="11367" y="63"/>
                        </a:cubicBezTo>
                        <a:cubicBezTo>
                          <a:pt x="12673" y="585"/>
                          <a:pt x="11890" y="3459"/>
                          <a:pt x="11628" y="4243"/>
                        </a:cubicBezTo>
                        <a:cubicBezTo>
                          <a:pt x="11106" y="6072"/>
                          <a:pt x="9538" y="7117"/>
                          <a:pt x="7971" y="8162"/>
                        </a:cubicBezTo>
                        <a:cubicBezTo>
                          <a:pt x="6926" y="8946"/>
                          <a:pt x="5620" y="9468"/>
                          <a:pt x="4836" y="10774"/>
                        </a:cubicBezTo>
                        <a:cubicBezTo>
                          <a:pt x="4313" y="11558"/>
                          <a:pt x="4313" y="12342"/>
                          <a:pt x="3529" y="12864"/>
                        </a:cubicBezTo>
                        <a:cubicBezTo>
                          <a:pt x="2223" y="13648"/>
                          <a:pt x="-651" y="13909"/>
                          <a:pt x="133" y="1181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5" name="Freeform: Shape 1374">
                    <a:extLst>
                      <a:ext uri="{FF2B5EF4-FFF2-40B4-BE49-F238E27FC236}">
                        <a16:creationId xmlns:a16="http://schemas.microsoft.com/office/drawing/2014/main" id="{49BE5A53-9A5B-965B-018E-32907BC84A74}"/>
                      </a:ext>
                    </a:extLst>
                  </p:cNvPr>
                  <p:cNvSpPr/>
                  <p:nvPr/>
                </p:nvSpPr>
                <p:spPr>
                  <a:xfrm>
                    <a:off x="4709148" y="2542220"/>
                    <a:ext cx="7592" cy="10625"/>
                  </a:xfrm>
                  <a:custGeom>
                    <a:avLst/>
                    <a:gdLst>
                      <a:gd name="connsiteX0" fmla="*/ 272 w 7592"/>
                      <a:gd name="connsiteY0" fmla="*/ 838 h 10625"/>
                      <a:gd name="connsiteX1" fmla="*/ 5236 w 7592"/>
                      <a:gd name="connsiteY1" fmla="*/ 2144 h 10625"/>
                      <a:gd name="connsiteX2" fmla="*/ 7064 w 7592"/>
                      <a:gd name="connsiteY2" fmla="*/ 6585 h 10625"/>
                      <a:gd name="connsiteX3" fmla="*/ 7064 w 7592"/>
                      <a:gd name="connsiteY3" fmla="*/ 10504 h 10625"/>
                      <a:gd name="connsiteX4" fmla="*/ 4191 w 7592"/>
                      <a:gd name="connsiteY4" fmla="*/ 9198 h 10625"/>
                      <a:gd name="connsiteX5" fmla="*/ 3668 w 7592"/>
                      <a:gd name="connsiteY5" fmla="*/ 6847 h 10625"/>
                      <a:gd name="connsiteX6" fmla="*/ 3407 w 7592"/>
                      <a:gd name="connsiteY6" fmla="*/ 5018 h 10625"/>
                      <a:gd name="connsiteX7" fmla="*/ 794 w 7592"/>
                      <a:gd name="connsiteY7" fmla="*/ 3973 h 10625"/>
                      <a:gd name="connsiteX8" fmla="*/ 272 w 7592"/>
                      <a:gd name="connsiteY8" fmla="*/ 838 h 10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592" h="10625">
                        <a:moveTo>
                          <a:pt x="272" y="838"/>
                        </a:moveTo>
                        <a:cubicBezTo>
                          <a:pt x="1317" y="-1252"/>
                          <a:pt x="4191" y="1099"/>
                          <a:pt x="5236" y="2144"/>
                        </a:cubicBezTo>
                        <a:cubicBezTo>
                          <a:pt x="6281" y="3451"/>
                          <a:pt x="6542" y="5018"/>
                          <a:pt x="7064" y="6585"/>
                        </a:cubicBezTo>
                        <a:cubicBezTo>
                          <a:pt x="7326" y="7369"/>
                          <a:pt x="8110" y="9982"/>
                          <a:pt x="7064" y="10504"/>
                        </a:cubicBezTo>
                        <a:cubicBezTo>
                          <a:pt x="6281" y="11027"/>
                          <a:pt x="4713" y="9721"/>
                          <a:pt x="4191" y="9198"/>
                        </a:cubicBezTo>
                        <a:cubicBezTo>
                          <a:pt x="3668" y="8414"/>
                          <a:pt x="3668" y="7631"/>
                          <a:pt x="3668" y="6847"/>
                        </a:cubicBezTo>
                        <a:cubicBezTo>
                          <a:pt x="3668" y="6324"/>
                          <a:pt x="3930" y="5541"/>
                          <a:pt x="3407" y="5018"/>
                        </a:cubicBezTo>
                        <a:cubicBezTo>
                          <a:pt x="2884" y="4495"/>
                          <a:pt x="1578" y="4495"/>
                          <a:pt x="794" y="3973"/>
                        </a:cubicBezTo>
                        <a:cubicBezTo>
                          <a:pt x="11" y="3189"/>
                          <a:pt x="-251" y="1883"/>
                          <a:pt x="272" y="83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6" name="Freeform: Shape 1375">
                    <a:extLst>
                      <a:ext uri="{FF2B5EF4-FFF2-40B4-BE49-F238E27FC236}">
                        <a16:creationId xmlns:a16="http://schemas.microsoft.com/office/drawing/2014/main" id="{BC3D8F6A-B72B-0766-ED3E-7B31EA810F94}"/>
                      </a:ext>
                    </a:extLst>
                  </p:cNvPr>
                  <p:cNvSpPr/>
                  <p:nvPr/>
                </p:nvSpPr>
                <p:spPr>
                  <a:xfrm>
                    <a:off x="4828530" y="2591887"/>
                    <a:ext cx="6998" cy="9234"/>
                  </a:xfrm>
                  <a:custGeom>
                    <a:avLst/>
                    <a:gdLst>
                      <a:gd name="connsiteX0" fmla="*/ 283 w 6998"/>
                      <a:gd name="connsiteY0" fmla="*/ 8385 h 9234"/>
                      <a:gd name="connsiteX1" fmla="*/ 2634 w 6998"/>
                      <a:gd name="connsiteY1" fmla="*/ 2638 h 9234"/>
                      <a:gd name="connsiteX2" fmla="*/ 5247 w 6998"/>
                      <a:gd name="connsiteY2" fmla="*/ 25 h 9234"/>
                      <a:gd name="connsiteX3" fmla="*/ 6553 w 6998"/>
                      <a:gd name="connsiteY3" fmla="*/ 4467 h 9234"/>
                      <a:gd name="connsiteX4" fmla="*/ 5247 w 6998"/>
                      <a:gd name="connsiteY4" fmla="*/ 7340 h 9234"/>
                      <a:gd name="connsiteX5" fmla="*/ 3679 w 6998"/>
                      <a:gd name="connsiteY5" fmla="*/ 8908 h 9234"/>
                      <a:gd name="connsiteX6" fmla="*/ 283 w 6998"/>
                      <a:gd name="connsiteY6" fmla="*/ 8385 h 9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98" h="9234">
                        <a:moveTo>
                          <a:pt x="283" y="8385"/>
                        </a:moveTo>
                        <a:cubicBezTo>
                          <a:pt x="-762" y="6034"/>
                          <a:pt x="1328" y="4205"/>
                          <a:pt x="2634" y="2638"/>
                        </a:cubicBezTo>
                        <a:cubicBezTo>
                          <a:pt x="3418" y="1593"/>
                          <a:pt x="3679" y="-236"/>
                          <a:pt x="5247" y="25"/>
                        </a:cubicBezTo>
                        <a:cubicBezTo>
                          <a:pt x="7598" y="287"/>
                          <a:pt x="7076" y="2899"/>
                          <a:pt x="6553" y="4467"/>
                        </a:cubicBezTo>
                        <a:cubicBezTo>
                          <a:pt x="6292" y="5512"/>
                          <a:pt x="5769" y="6557"/>
                          <a:pt x="5247" y="7340"/>
                        </a:cubicBezTo>
                        <a:cubicBezTo>
                          <a:pt x="4725" y="8385"/>
                          <a:pt x="4725" y="8908"/>
                          <a:pt x="3679" y="8908"/>
                        </a:cubicBezTo>
                        <a:cubicBezTo>
                          <a:pt x="2896" y="9169"/>
                          <a:pt x="806" y="9692"/>
                          <a:pt x="283" y="838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0CD281CC-D371-EB7E-4914-110F0E7D4233}"/>
                      </a:ext>
                    </a:extLst>
                  </p:cNvPr>
                  <p:cNvSpPr/>
                  <p:nvPr/>
                </p:nvSpPr>
                <p:spPr>
                  <a:xfrm>
                    <a:off x="4824110" y="2570228"/>
                    <a:ext cx="17743" cy="18599"/>
                  </a:xfrm>
                  <a:custGeom>
                    <a:avLst/>
                    <a:gdLst>
                      <a:gd name="connsiteX0" fmla="*/ 5486 w 17743"/>
                      <a:gd name="connsiteY0" fmla="*/ 17504 h 18599"/>
                      <a:gd name="connsiteX1" fmla="*/ 1829 w 17743"/>
                      <a:gd name="connsiteY1" fmla="*/ 18549 h 18599"/>
                      <a:gd name="connsiteX2" fmla="*/ 0 w 17743"/>
                      <a:gd name="connsiteY2" fmla="*/ 16982 h 18599"/>
                      <a:gd name="connsiteX3" fmla="*/ 3135 w 17743"/>
                      <a:gd name="connsiteY3" fmla="*/ 14630 h 18599"/>
                      <a:gd name="connsiteX4" fmla="*/ 6270 w 17743"/>
                      <a:gd name="connsiteY4" fmla="*/ 12540 h 18599"/>
                      <a:gd name="connsiteX5" fmla="*/ 8360 w 17743"/>
                      <a:gd name="connsiteY5" fmla="*/ 10189 h 18599"/>
                      <a:gd name="connsiteX6" fmla="*/ 12279 w 17743"/>
                      <a:gd name="connsiteY6" fmla="*/ 4964 h 18599"/>
                      <a:gd name="connsiteX7" fmla="*/ 17504 w 17743"/>
                      <a:gd name="connsiteY7" fmla="*/ 0 h 18599"/>
                      <a:gd name="connsiteX8" fmla="*/ 14369 w 17743"/>
                      <a:gd name="connsiteY8" fmla="*/ 6009 h 18599"/>
                      <a:gd name="connsiteX9" fmla="*/ 12801 w 17743"/>
                      <a:gd name="connsiteY9" fmla="*/ 8621 h 18599"/>
                      <a:gd name="connsiteX10" fmla="*/ 12018 w 17743"/>
                      <a:gd name="connsiteY10" fmla="*/ 11234 h 18599"/>
                      <a:gd name="connsiteX11" fmla="*/ 11495 w 17743"/>
                      <a:gd name="connsiteY11" fmla="*/ 14630 h 18599"/>
                      <a:gd name="connsiteX12" fmla="*/ 10450 w 17743"/>
                      <a:gd name="connsiteY12" fmla="*/ 16982 h 18599"/>
                      <a:gd name="connsiteX13" fmla="*/ 5486 w 17743"/>
                      <a:gd name="connsiteY13" fmla="*/ 17504 h 18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743" h="18599">
                        <a:moveTo>
                          <a:pt x="5486" y="17504"/>
                        </a:moveTo>
                        <a:cubicBezTo>
                          <a:pt x="4180" y="17504"/>
                          <a:pt x="3135" y="18288"/>
                          <a:pt x="1829" y="18549"/>
                        </a:cubicBezTo>
                        <a:cubicBezTo>
                          <a:pt x="784" y="18810"/>
                          <a:pt x="0" y="18027"/>
                          <a:pt x="0" y="16982"/>
                        </a:cubicBezTo>
                        <a:cubicBezTo>
                          <a:pt x="0" y="15675"/>
                          <a:pt x="1829" y="15153"/>
                          <a:pt x="3135" y="14630"/>
                        </a:cubicBezTo>
                        <a:cubicBezTo>
                          <a:pt x="4441" y="14108"/>
                          <a:pt x="5486" y="13585"/>
                          <a:pt x="6270" y="12540"/>
                        </a:cubicBezTo>
                        <a:cubicBezTo>
                          <a:pt x="6793" y="11756"/>
                          <a:pt x="7315" y="10712"/>
                          <a:pt x="8360" y="10189"/>
                        </a:cubicBezTo>
                        <a:cubicBezTo>
                          <a:pt x="9927" y="8621"/>
                          <a:pt x="11234" y="6793"/>
                          <a:pt x="12279" y="4964"/>
                        </a:cubicBezTo>
                        <a:cubicBezTo>
                          <a:pt x="13585" y="2613"/>
                          <a:pt x="14630" y="523"/>
                          <a:pt x="17504" y="0"/>
                        </a:cubicBezTo>
                        <a:cubicBezTo>
                          <a:pt x="18549" y="2351"/>
                          <a:pt x="15936" y="4703"/>
                          <a:pt x="14369" y="6009"/>
                        </a:cubicBezTo>
                        <a:cubicBezTo>
                          <a:pt x="13585" y="6793"/>
                          <a:pt x="13063" y="7576"/>
                          <a:pt x="12801" y="8621"/>
                        </a:cubicBezTo>
                        <a:cubicBezTo>
                          <a:pt x="12540" y="9405"/>
                          <a:pt x="12018" y="10450"/>
                          <a:pt x="12018" y="11234"/>
                        </a:cubicBezTo>
                        <a:cubicBezTo>
                          <a:pt x="11756" y="12279"/>
                          <a:pt x="12018" y="13585"/>
                          <a:pt x="11495" y="14630"/>
                        </a:cubicBezTo>
                        <a:cubicBezTo>
                          <a:pt x="11234" y="15414"/>
                          <a:pt x="10711" y="16198"/>
                          <a:pt x="10450" y="16982"/>
                        </a:cubicBezTo>
                        <a:cubicBezTo>
                          <a:pt x="9405" y="18810"/>
                          <a:pt x="7054" y="17504"/>
                          <a:pt x="5486" y="1750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9810C0D0-472A-0BD1-93EA-4E837875C6D5}"/>
                      </a:ext>
                    </a:extLst>
                  </p:cNvPr>
                  <p:cNvSpPr/>
                  <p:nvPr/>
                </p:nvSpPr>
                <p:spPr>
                  <a:xfrm>
                    <a:off x="4823660" y="2574422"/>
                    <a:ext cx="10711" cy="6093"/>
                  </a:xfrm>
                  <a:custGeom>
                    <a:avLst/>
                    <a:gdLst>
                      <a:gd name="connsiteX0" fmla="*/ 2540 w 10711"/>
                      <a:gd name="connsiteY0" fmla="*/ 2599 h 6093"/>
                      <a:gd name="connsiteX1" fmla="*/ 4630 w 10711"/>
                      <a:gd name="connsiteY1" fmla="*/ 2076 h 6093"/>
                      <a:gd name="connsiteX2" fmla="*/ 6198 w 10711"/>
                      <a:gd name="connsiteY2" fmla="*/ 1031 h 6093"/>
                      <a:gd name="connsiteX3" fmla="*/ 10378 w 10711"/>
                      <a:gd name="connsiteY3" fmla="*/ 247 h 6093"/>
                      <a:gd name="connsiteX4" fmla="*/ 7765 w 10711"/>
                      <a:gd name="connsiteY4" fmla="*/ 4166 h 6093"/>
                      <a:gd name="connsiteX5" fmla="*/ 5153 w 10711"/>
                      <a:gd name="connsiteY5" fmla="*/ 4689 h 6093"/>
                      <a:gd name="connsiteX6" fmla="*/ 189 w 10711"/>
                      <a:gd name="connsiteY6" fmla="*/ 5472 h 6093"/>
                      <a:gd name="connsiteX7" fmla="*/ 2540 w 10711"/>
                      <a:gd name="connsiteY7" fmla="*/ 2599 h 6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711" h="6093">
                        <a:moveTo>
                          <a:pt x="2540" y="2599"/>
                        </a:moveTo>
                        <a:cubicBezTo>
                          <a:pt x="3324" y="2599"/>
                          <a:pt x="4107" y="2599"/>
                          <a:pt x="4630" y="2076"/>
                        </a:cubicBezTo>
                        <a:cubicBezTo>
                          <a:pt x="5153" y="1815"/>
                          <a:pt x="5675" y="1292"/>
                          <a:pt x="6198" y="1031"/>
                        </a:cubicBezTo>
                        <a:cubicBezTo>
                          <a:pt x="6981" y="770"/>
                          <a:pt x="9594" y="-536"/>
                          <a:pt x="10378" y="247"/>
                        </a:cubicBezTo>
                        <a:cubicBezTo>
                          <a:pt x="11684" y="1554"/>
                          <a:pt x="8810" y="3905"/>
                          <a:pt x="7765" y="4166"/>
                        </a:cubicBezTo>
                        <a:cubicBezTo>
                          <a:pt x="6981" y="4427"/>
                          <a:pt x="5936" y="4427"/>
                          <a:pt x="5153" y="4689"/>
                        </a:cubicBezTo>
                        <a:cubicBezTo>
                          <a:pt x="4107" y="5211"/>
                          <a:pt x="973" y="7040"/>
                          <a:pt x="189" y="5472"/>
                        </a:cubicBezTo>
                        <a:cubicBezTo>
                          <a:pt x="-595" y="4166"/>
                          <a:pt x="1234" y="2860"/>
                          <a:pt x="2540" y="259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79" name="Freeform: Shape 1378">
                    <a:extLst>
                      <a:ext uri="{FF2B5EF4-FFF2-40B4-BE49-F238E27FC236}">
                        <a16:creationId xmlns:a16="http://schemas.microsoft.com/office/drawing/2014/main" id="{61191049-0628-D23B-CC83-FA72119E3231}"/>
                      </a:ext>
                    </a:extLst>
                  </p:cNvPr>
                  <p:cNvSpPr/>
                  <p:nvPr/>
                </p:nvSpPr>
                <p:spPr>
                  <a:xfrm>
                    <a:off x="4713600" y="2671280"/>
                    <a:ext cx="14438" cy="13639"/>
                  </a:xfrm>
                  <a:custGeom>
                    <a:avLst/>
                    <a:gdLst>
                      <a:gd name="connsiteX0" fmla="*/ 1045 w 14438"/>
                      <a:gd name="connsiteY0" fmla="*/ 4757 h 13639"/>
                      <a:gd name="connsiteX1" fmla="*/ 0 w 14438"/>
                      <a:gd name="connsiteY1" fmla="*/ 2928 h 13639"/>
                      <a:gd name="connsiteX2" fmla="*/ 1045 w 14438"/>
                      <a:gd name="connsiteY2" fmla="*/ 838 h 13639"/>
                      <a:gd name="connsiteX3" fmla="*/ 4703 w 14438"/>
                      <a:gd name="connsiteY3" fmla="*/ 1883 h 13639"/>
                      <a:gd name="connsiteX4" fmla="*/ 6793 w 14438"/>
                      <a:gd name="connsiteY4" fmla="*/ 5802 h 13639"/>
                      <a:gd name="connsiteX5" fmla="*/ 9405 w 14438"/>
                      <a:gd name="connsiteY5" fmla="*/ 54 h 13639"/>
                      <a:gd name="connsiteX6" fmla="*/ 12802 w 14438"/>
                      <a:gd name="connsiteY6" fmla="*/ 4757 h 13639"/>
                      <a:gd name="connsiteX7" fmla="*/ 13585 w 14438"/>
                      <a:gd name="connsiteY7" fmla="*/ 7892 h 13639"/>
                      <a:gd name="connsiteX8" fmla="*/ 14369 w 14438"/>
                      <a:gd name="connsiteY8" fmla="*/ 11288 h 13639"/>
                      <a:gd name="connsiteX9" fmla="*/ 10189 w 14438"/>
                      <a:gd name="connsiteY9" fmla="*/ 13639 h 13639"/>
                      <a:gd name="connsiteX10" fmla="*/ 6793 w 14438"/>
                      <a:gd name="connsiteY10" fmla="*/ 12072 h 13639"/>
                      <a:gd name="connsiteX11" fmla="*/ 5225 w 14438"/>
                      <a:gd name="connsiteY11" fmla="*/ 10765 h 13639"/>
                      <a:gd name="connsiteX12" fmla="*/ 4703 w 14438"/>
                      <a:gd name="connsiteY12" fmla="*/ 9198 h 13639"/>
                      <a:gd name="connsiteX13" fmla="*/ 2351 w 14438"/>
                      <a:gd name="connsiteY13" fmla="*/ 7892 h 13639"/>
                      <a:gd name="connsiteX14" fmla="*/ 1045 w 14438"/>
                      <a:gd name="connsiteY14" fmla="*/ 4757 h 13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4438" h="13639">
                        <a:moveTo>
                          <a:pt x="1045" y="4757"/>
                        </a:moveTo>
                        <a:cubicBezTo>
                          <a:pt x="522" y="4234"/>
                          <a:pt x="0" y="3712"/>
                          <a:pt x="0" y="2928"/>
                        </a:cubicBezTo>
                        <a:cubicBezTo>
                          <a:pt x="0" y="2144"/>
                          <a:pt x="522" y="1099"/>
                          <a:pt x="1045" y="838"/>
                        </a:cubicBezTo>
                        <a:cubicBezTo>
                          <a:pt x="2351" y="315"/>
                          <a:pt x="4441" y="315"/>
                          <a:pt x="4703" y="1883"/>
                        </a:cubicBezTo>
                        <a:cubicBezTo>
                          <a:pt x="4964" y="3450"/>
                          <a:pt x="4964" y="5279"/>
                          <a:pt x="6793" y="5802"/>
                        </a:cubicBezTo>
                        <a:cubicBezTo>
                          <a:pt x="7315" y="4495"/>
                          <a:pt x="7576" y="315"/>
                          <a:pt x="9405" y="54"/>
                        </a:cubicBezTo>
                        <a:cubicBezTo>
                          <a:pt x="11756" y="-469"/>
                          <a:pt x="12540" y="2928"/>
                          <a:pt x="12802" y="4757"/>
                        </a:cubicBezTo>
                        <a:cubicBezTo>
                          <a:pt x="12802" y="5802"/>
                          <a:pt x="13063" y="6847"/>
                          <a:pt x="13585" y="7892"/>
                        </a:cubicBezTo>
                        <a:cubicBezTo>
                          <a:pt x="14108" y="8937"/>
                          <a:pt x="14630" y="9982"/>
                          <a:pt x="14369" y="11288"/>
                        </a:cubicBezTo>
                        <a:cubicBezTo>
                          <a:pt x="14108" y="13117"/>
                          <a:pt x="11756" y="13639"/>
                          <a:pt x="10189" y="13639"/>
                        </a:cubicBezTo>
                        <a:cubicBezTo>
                          <a:pt x="8883" y="13639"/>
                          <a:pt x="7576" y="12856"/>
                          <a:pt x="6793" y="12072"/>
                        </a:cubicBezTo>
                        <a:cubicBezTo>
                          <a:pt x="6270" y="11810"/>
                          <a:pt x="5747" y="11288"/>
                          <a:pt x="5225" y="10765"/>
                        </a:cubicBezTo>
                        <a:cubicBezTo>
                          <a:pt x="4703" y="10243"/>
                          <a:pt x="4964" y="9720"/>
                          <a:pt x="4703" y="9198"/>
                        </a:cubicBezTo>
                        <a:cubicBezTo>
                          <a:pt x="4180" y="8414"/>
                          <a:pt x="2874" y="8675"/>
                          <a:pt x="2351" y="7892"/>
                        </a:cubicBezTo>
                        <a:cubicBezTo>
                          <a:pt x="1567" y="6847"/>
                          <a:pt x="1567" y="5802"/>
                          <a:pt x="1045" y="475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0" name="Freeform: Shape 1379">
                    <a:extLst>
                      <a:ext uri="{FF2B5EF4-FFF2-40B4-BE49-F238E27FC236}">
                        <a16:creationId xmlns:a16="http://schemas.microsoft.com/office/drawing/2014/main" id="{7E54A0D2-5BEC-E5F8-F6EC-8C4132FF71B7}"/>
                      </a:ext>
                    </a:extLst>
                  </p:cNvPr>
                  <p:cNvSpPr/>
                  <p:nvPr/>
                </p:nvSpPr>
                <p:spPr>
                  <a:xfrm>
                    <a:off x="4719951" y="2689057"/>
                    <a:ext cx="6580" cy="4744"/>
                  </a:xfrm>
                  <a:custGeom>
                    <a:avLst/>
                    <a:gdLst>
                      <a:gd name="connsiteX0" fmla="*/ 180 w 6580"/>
                      <a:gd name="connsiteY0" fmla="*/ 564 h 4744"/>
                      <a:gd name="connsiteX1" fmla="*/ 3053 w 6580"/>
                      <a:gd name="connsiteY1" fmla="*/ 42 h 4744"/>
                      <a:gd name="connsiteX2" fmla="*/ 6189 w 6580"/>
                      <a:gd name="connsiteY2" fmla="*/ 826 h 4744"/>
                      <a:gd name="connsiteX3" fmla="*/ 6189 w 6580"/>
                      <a:gd name="connsiteY3" fmla="*/ 3438 h 4744"/>
                      <a:gd name="connsiteX4" fmla="*/ 3053 w 6580"/>
                      <a:gd name="connsiteY4" fmla="*/ 4744 h 4744"/>
                      <a:gd name="connsiteX5" fmla="*/ 2008 w 6580"/>
                      <a:gd name="connsiteY5" fmla="*/ 4222 h 4744"/>
                      <a:gd name="connsiteX6" fmla="*/ 441 w 6580"/>
                      <a:gd name="connsiteY6" fmla="*/ 3177 h 4744"/>
                      <a:gd name="connsiteX7" fmla="*/ 180 w 6580"/>
                      <a:gd name="connsiteY7" fmla="*/ 564 h 47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80" h="4744">
                        <a:moveTo>
                          <a:pt x="180" y="564"/>
                        </a:moveTo>
                        <a:cubicBezTo>
                          <a:pt x="702" y="-219"/>
                          <a:pt x="2270" y="42"/>
                          <a:pt x="3053" y="42"/>
                        </a:cubicBezTo>
                        <a:cubicBezTo>
                          <a:pt x="4360" y="42"/>
                          <a:pt x="5405" y="-219"/>
                          <a:pt x="6189" y="826"/>
                        </a:cubicBezTo>
                        <a:cubicBezTo>
                          <a:pt x="6711" y="1609"/>
                          <a:pt x="6711" y="2916"/>
                          <a:pt x="6189" y="3438"/>
                        </a:cubicBezTo>
                        <a:cubicBezTo>
                          <a:pt x="5666" y="4222"/>
                          <a:pt x="3837" y="4744"/>
                          <a:pt x="3053" y="4744"/>
                        </a:cubicBezTo>
                        <a:cubicBezTo>
                          <a:pt x="2531" y="4744"/>
                          <a:pt x="2531" y="4483"/>
                          <a:pt x="2008" y="4222"/>
                        </a:cubicBezTo>
                        <a:cubicBezTo>
                          <a:pt x="1486" y="3699"/>
                          <a:pt x="1225" y="3699"/>
                          <a:pt x="441" y="3177"/>
                        </a:cubicBezTo>
                        <a:cubicBezTo>
                          <a:pt x="441" y="2393"/>
                          <a:pt x="-343" y="1348"/>
                          <a:pt x="180" y="56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323E4291-144C-6E9F-9B20-B0A752367B42}"/>
                      </a:ext>
                    </a:extLst>
                  </p:cNvPr>
                  <p:cNvSpPr/>
                  <p:nvPr/>
                </p:nvSpPr>
                <p:spPr>
                  <a:xfrm>
                    <a:off x="4710815" y="2699527"/>
                    <a:ext cx="10766" cy="8905"/>
                  </a:xfrm>
                  <a:custGeom>
                    <a:avLst/>
                    <a:gdLst>
                      <a:gd name="connsiteX0" fmla="*/ 2523 w 10766"/>
                      <a:gd name="connsiteY0" fmla="*/ 8905 h 8905"/>
                      <a:gd name="connsiteX1" fmla="*/ 433 w 10766"/>
                      <a:gd name="connsiteY1" fmla="*/ 8383 h 8905"/>
                      <a:gd name="connsiteX2" fmla="*/ 172 w 10766"/>
                      <a:gd name="connsiteY2" fmla="*/ 6031 h 8905"/>
                      <a:gd name="connsiteX3" fmla="*/ 2784 w 10766"/>
                      <a:gd name="connsiteY3" fmla="*/ 4464 h 8905"/>
                      <a:gd name="connsiteX4" fmla="*/ 5397 w 10766"/>
                      <a:gd name="connsiteY4" fmla="*/ 2635 h 8905"/>
                      <a:gd name="connsiteX5" fmla="*/ 9838 w 10766"/>
                      <a:gd name="connsiteY5" fmla="*/ 22 h 8905"/>
                      <a:gd name="connsiteX6" fmla="*/ 10622 w 10766"/>
                      <a:gd name="connsiteY6" fmla="*/ 2374 h 8905"/>
                      <a:gd name="connsiteX7" fmla="*/ 6964 w 10766"/>
                      <a:gd name="connsiteY7" fmla="*/ 5770 h 8905"/>
                      <a:gd name="connsiteX8" fmla="*/ 4874 w 10766"/>
                      <a:gd name="connsiteY8" fmla="*/ 7599 h 8905"/>
                      <a:gd name="connsiteX9" fmla="*/ 2523 w 10766"/>
                      <a:gd name="connsiteY9" fmla="*/ 8905 h 8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66" h="8905">
                        <a:moveTo>
                          <a:pt x="2523" y="8905"/>
                        </a:moveTo>
                        <a:cubicBezTo>
                          <a:pt x="1739" y="8644"/>
                          <a:pt x="955" y="8905"/>
                          <a:pt x="433" y="8383"/>
                        </a:cubicBezTo>
                        <a:cubicBezTo>
                          <a:pt x="-90" y="7860"/>
                          <a:pt x="-90" y="6554"/>
                          <a:pt x="172" y="6031"/>
                        </a:cubicBezTo>
                        <a:cubicBezTo>
                          <a:pt x="694" y="4986"/>
                          <a:pt x="2000" y="4725"/>
                          <a:pt x="2784" y="4464"/>
                        </a:cubicBezTo>
                        <a:cubicBezTo>
                          <a:pt x="3829" y="3941"/>
                          <a:pt x="4613" y="3419"/>
                          <a:pt x="5397" y="2635"/>
                        </a:cubicBezTo>
                        <a:cubicBezTo>
                          <a:pt x="6442" y="1851"/>
                          <a:pt x="8270" y="-239"/>
                          <a:pt x="9838" y="22"/>
                        </a:cubicBezTo>
                        <a:cubicBezTo>
                          <a:pt x="10883" y="284"/>
                          <a:pt x="10883" y="1590"/>
                          <a:pt x="10622" y="2374"/>
                        </a:cubicBezTo>
                        <a:cubicBezTo>
                          <a:pt x="10099" y="3680"/>
                          <a:pt x="8009" y="4986"/>
                          <a:pt x="6964" y="5770"/>
                        </a:cubicBezTo>
                        <a:cubicBezTo>
                          <a:pt x="6181" y="6293"/>
                          <a:pt x="5658" y="7076"/>
                          <a:pt x="4874" y="7599"/>
                        </a:cubicBezTo>
                        <a:cubicBezTo>
                          <a:pt x="4352" y="7860"/>
                          <a:pt x="2784" y="8905"/>
                          <a:pt x="2523" y="890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4097ECEE-F286-55F5-34D4-C85576AC7800}"/>
                      </a:ext>
                    </a:extLst>
                  </p:cNvPr>
                  <p:cNvSpPr/>
                  <p:nvPr/>
                </p:nvSpPr>
                <p:spPr>
                  <a:xfrm>
                    <a:off x="4722482" y="2700528"/>
                    <a:ext cx="12286" cy="12182"/>
                  </a:xfrm>
                  <a:custGeom>
                    <a:avLst/>
                    <a:gdLst>
                      <a:gd name="connsiteX0" fmla="*/ 3135 w 12286"/>
                      <a:gd name="connsiteY0" fmla="*/ 12084 h 12182"/>
                      <a:gd name="connsiteX1" fmla="*/ 3135 w 12286"/>
                      <a:gd name="connsiteY1" fmla="*/ 12084 h 12182"/>
                      <a:gd name="connsiteX2" fmla="*/ 0 w 12286"/>
                      <a:gd name="connsiteY2" fmla="*/ 9994 h 12182"/>
                      <a:gd name="connsiteX3" fmla="*/ 2351 w 12286"/>
                      <a:gd name="connsiteY3" fmla="*/ 8427 h 12182"/>
                      <a:gd name="connsiteX4" fmla="*/ 1829 w 12286"/>
                      <a:gd name="connsiteY4" fmla="*/ 3463 h 12182"/>
                      <a:gd name="connsiteX5" fmla="*/ 6793 w 12286"/>
                      <a:gd name="connsiteY5" fmla="*/ 1111 h 12182"/>
                      <a:gd name="connsiteX6" fmla="*/ 7054 w 12286"/>
                      <a:gd name="connsiteY6" fmla="*/ 5030 h 12182"/>
                      <a:gd name="connsiteX7" fmla="*/ 9927 w 12286"/>
                      <a:gd name="connsiteY7" fmla="*/ 6336 h 12182"/>
                      <a:gd name="connsiteX8" fmla="*/ 12279 w 12286"/>
                      <a:gd name="connsiteY8" fmla="*/ 8688 h 12182"/>
                      <a:gd name="connsiteX9" fmla="*/ 3135 w 12286"/>
                      <a:gd name="connsiteY9" fmla="*/ 12084 h 12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286" h="12182">
                        <a:moveTo>
                          <a:pt x="3135" y="12084"/>
                        </a:moveTo>
                        <a:cubicBezTo>
                          <a:pt x="3135" y="11823"/>
                          <a:pt x="3135" y="11823"/>
                          <a:pt x="3135" y="12084"/>
                        </a:cubicBezTo>
                        <a:cubicBezTo>
                          <a:pt x="2090" y="11823"/>
                          <a:pt x="0" y="11300"/>
                          <a:pt x="0" y="9994"/>
                        </a:cubicBezTo>
                        <a:cubicBezTo>
                          <a:pt x="0" y="8688"/>
                          <a:pt x="1567" y="8688"/>
                          <a:pt x="2351" y="8427"/>
                        </a:cubicBezTo>
                        <a:cubicBezTo>
                          <a:pt x="5225" y="7382"/>
                          <a:pt x="1567" y="5292"/>
                          <a:pt x="1829" y="3463"/>
                        </a:cubicBezTo>
                        <a:cubicBezTo>
                          <a:pt x="1829" y="1634"/>
                          <a:pt x="5747" y="-1762"/>
                          <a:pt x="6793" y="1111"/>
                        </a:cubicBezTo>
                        <a:cubicBezTo>
                          <a:pt x="7315" y="2418"/>
                          <a:pt x="6531" y="3724"/>
                          <a:pt x="7054" y="5030"/>
                        </a:cubicBezTo>
                        <a:cubicBezTo>
                          <a:pt x="7576" y="6336"/>
                          <a:pt x="8883" y="6075"/>
                          <a:pt x="9927" y="6336"/>
                        </a:cubicBezTo>
                        <a:cubicBezTo>
                          <a:pt x="11234" y="6336"/>
                          <a:pt x="12018" y="7382"/>
                          <a:pt x="12279" y="8688"/>
                        </a:cubicBezTo>
                        <a:cubicBezTo>
                          <a:pt x="12540" y="12345"/>
                          <a:pt x="5747" y="12345"/>
                          <a:pt x="3135" y="120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3" name="Freeform: Shape 1382">
                    <a:extLst>
                      <a:ext uri="{FF2B5EF4-FFF2-40B4-BE49-F238E27FC236}">
                        <a16:creationId xmlns:a16="http://schemas.microsoft.com/office/drawing/2014/main" id="{E207F462-1634-FE95-7DCC-ACF367FDBB11}"/>
                      </a:ext>
                    </a:extLst>
                  </p:cNvPr>
                  <p:cNvSpPr/>
                  <p:nvPr/>
                </p:nvSpPr>
                <p:spPr>
                  <a:xfrm>
                    <a:off x="4721307" y="2722438"/>
                    <a:ext cx="10029" cy="11385"/>
                  </a:xfrm>
                  <a:custGeom>
                    <a:avLst/>
                    <a:gdLst>
                      <a:gd name="connsiteX0" fmla="*/ 392 w 10029"/>
                      <a:gd name="connsiteY0" fmla="*/ 5849 h 11385"/>
                      <a:gd name="connsiteX1" fmla="*/ 392 w 10029"/>
                      <a:gd name="connsiteY1" fmla="*/ 2452 h 11385"/>
                      <a:gd name="connsiteX2" fmla="*/ 5356 w 10029"/>
                      <a:gd name="connsiteY2" fmla="*/ 885 h 11385"/>
                      <a:gd name="connsiteX3" fmla="*/ 9275 w 10029"/>
                      <a:gd name="connsiteY3" fmla="*/ 1146 h 11385"/>
                      <a:gd name="connsiteX4" fmla="*/ 7707 w 10029"/>
                      <a:gd name="connsiteY4" fmla="*/ 9506 h 11385"/>
                      <a:gd name="connsiteX5" fmla="*/ 4833 w 10029"/>
                      <a:gd name="connsiteY5" fmla="*/ 11335 h 11385"/>
                      <a:gd name="connsiteX6" fmla="*/ 3004 w 10029"/>
                      <a:gd name="connsiteY6" fmla="*/ 9767 h 11385"/>
                      <a:gd name="connsiteX7" fmla="*/ 2221 w 10029"/>
                      <a:gd name="connsiteY7" fmla="*/ 7677 h 11385"/>
                      <a:gd name="connsiteX8" fmla="*/ 392 w 10029"/>
                      <a:gd name="connsiteY8" fmla="*/ 5849 h 11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029" h="11385">
                        <a:moveTo>
                          <a:pt x="392" y="5849"/>
                        </a:moveTo>
                        <a:cubicBezTo>
                          <a:pt x="-131" y="4804"/>
                          <a:pt x="-131" y="3497"/>
                          <a:pt x="392" y="2452"/>
                        </a:cubicBezTo>
                        <a:cubicBezTo>
                          <a:pt x="1437" y="101"/>
                          <a:pt x="3266" y="1407"/>
                          <a:pt x="5356" y="885"/>
                        </a:cubicBezTo>
                        <a:cubicBezTo>
                          <a:pt x="6923" y="362"/>
                          <a:pt x="7968" y="-944"/>
                          <a:pt x="9275" y="1146"/>
                        </a:cubicBezTo>
                        <a:cubicBezTo>
                          <a:pt x="10842" y="3759"/>
                          <a:pt x="9797" y="7416"/>
                          <a:pt x="7707" y="9506"/>
                        </a:cubicBezTo>
                        <a:cubicBezTo>
                          <a:pt x="6923" y="10290"/>
                          <a:pt x="5878" y="11074"/>
                          <a:pt x="4833" y="11335"/>
                        </a:cubicBezTo>
                        <a:cubicBezTo>
                          <a:pt x="3527" y="11596"/>
                          <a:pt x="3266" y="10813"/>
                          <a:pt x="3004" y="9767"/>
                        </a:cubicBezTo>
                        <a:cubicBezTo>
                          <a:pt x="2743" y="8984"/>
                          <a:pt x="2482" y="8200"/>
                          <a:pt x="2221" y="7677"/>
                        </a:cubicBezTo>
                        <a:cubicBezTo>
                          <a:pt x="1959" y="6894"/>
                          <a:pt x="914" y="6632"/>
                          <a:pt x="392" y="584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FE6C8518-1620-73DC-0CD9-FC95708202AC}"/>
                      </a:ext>
                    </a:extLst>
                  </p:cNvPr>
                  <p:cNvSpPr/>
                  <p:nvPr/>
                </p:nvSpPr>
                <p:spPr>
                  <a:xfrm>
                    <a:off x="4735268" y="2734475"/>
                    <a:ext cx="6285" cy="6874"/>
                  </a:xfrm>
                  <a:custGeom>
                    <a:avLst/>
                    <a:gdLst>
                      <a:gd name="connsiteX0" fmla="*/ 800 w 6285"/>
                      <a:gd name="connsiteY0" fmla="*/ 6091 h 6874"/>
                      <a:gd name="connsiteX1" fmla="*/ 2890 w 6285"/>
                      <a:gd name="connsiteY1" fmla="*/ 6875 h 6874"/>
                      <a:gd name="connsiteX2" fmla="*/ 4457 w 6285"/>
                      <a:gd name="connsiteY2" fmla="*/ 6614 h 6874"/>
                      <a:gd name="connsiteX3" fmla="*/ 6286 w 6285"/>
                      <a:gd name="connsiteY3" fmla="*/ 2956 h 6874"/>
                      <a:gd name="connsiteX4" fmla="*/ 2890 w 6285"/>
                      <a:gd name="connsiteY4" fmla="*/ 82 h 6874"/>
                      <a:gd name="connsiteX5" fmla="*/ 800 w 6285"/>
                      <a:gd name="connsiteY5" fmla="*/ 6091 h 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85" h="6874">
                        <a:moveTo>
                          <a:pt x="800" y="6091"/>
                        </a:moveTo>
                        <a:cubicBezTo>
                          <a:pt x="1322" y="6614"/>
                          <a:pt x="2106" y="6875"/>
                          <a:pt x="2890" y="6875"/>
                        </a:cubicBezTo>
                        <a:cubicBezTo>
                          <a:pt x="3412" y="6875"/>
                          <a:pt x="3935" y="6352"/>
                          <a:pt x="4457" y="6614"/>
                        </a:cubicBezTo>
                        <a:cubicBezTo>
                          <a:pt x="5241" y="5568"/>
                          <a:pt x="6286" y="4262"/>
                          <a:pt x="6286" y="2956"/>
                        </a:cubicBezTo>
                        <a:cubicBezTo>
                          <a:pt x="6286" y="1650"/>
                          <a:pt x="4196" y="-440"/>
                          <a:pt x="2890" y="82"/>
                        </a:cubicBezTo>
                        <a:cubicBezTo>
                          <a:pt x="538" y="605"/>
                          <a:pt x="-1029" y="4524"/>
                          <a:pt x="800" y="609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5" name="Freeform: Shape 1384">
                    <a:extLst>
                      <a:ext uri="{FF2B5EF4-FFF2-40B4-BE49-F238E27FC236}">
                        <a16:creationId xmlns:a16="http://schemas.microsoft.com/office/drawing/2014/main" id="{D9EB0791-4993-9F17-7EE3-0135C727F50D}"/>
                      </a:ext>
                    </a:extLst>
                  </p:cNvPr>
                  <p:cNvSpPr/>
                  <p:nvPr/>
                </p:nvSpPr>
                <p:spPr>
                  <a:xfrm>
                    <a:off x="4742338" y="2728768"/>
                    <a:ext cx="8633" cy="9901"/>
                  </a:xfrm>
                  <a:custGeom>
                    <a:avLst/>
                    <a:gdLst>
                      <a:gd name="connsiteX0" fmla="*/ 2874 w 8633"/>
                      <a:gd name="connsiteY0" fmla="*/ 1347 h 9901"/>
                      <a:gd name="connsiteX1" fmla="*/ 4964 w 8633"/>
                      <a:gd name="connsiteY1" fmla="*/ 3176 h 9901"/>
                      <a:gd name="connsiteX2" fmla="*/ 7054 w 8633"/>
                      <a:gd name="connsiteY2" fmla="*/ 5005 h 9901"/>
                      <a:gd name="connsiteX3" fmla="*/ 8622 w 8633"/>
                      <a:gd name="connsiteY3" fmla="*/ 7095 h 9901"/>
                      <a:gd name="connsiteX4" fmla="*/ 3658 w 8633"/>
                      <a:gd name="connsiteY4" fmla="*/ 8924 h 9901"/>
                      <a:gd name="connsiteX5" fmla="*/ 2090 w 8633"/>
                      <a:gd name="connsiteY5" fmla="*/ 5527 h 9901"/>
                      <a:gd name="connsiteX6" fmla="*/ 0 w 8633"/>
                      <a:gd name="connsiteY6" fmla="*/ 1347 h 9901"/>
                      <a:gd name="connsiteX7" fmla="*/ 1306 w 8633"/>
                      <a:gd name="connsiteY7" fmla="*/ 41 h 9901"/>
                      <a:gd name="connsiteX8" fmla="*/ 2874 w 8633"/>
                      <a:gd name="connsiteY8" fmla="*/ 1347 h 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633" h="9901">
                        <a:moveTo>
                          <a:pt x="2874" y="1347"/>
                        </a:moveTo>
                        <a:cubicBezTo>
                          <a:pt x="3396" y="2393"/>
                          <a:pt x="3919" y="2654"/>
                          <a:pt x="4964" y="3176"/>
                        </a:cubicBezTo>
                        <a:cubicBezTo>
                          <a:pt x="5747" y="3699"/>
                          <a:pt x="6531" y="4221"/>
                          <a:pt x="7054" y="5005"/>
                        </a:cubicBezTo>
                        <a:cubicBezTo>
                          <a:pt x="7838" y="5527"/>
                          <a:pt x="8622" y="6050"/>
                          <a:pt x="8622" y="7095"/>
                        </a:cubicBezTo>
                        <a:cubicBezTo>
                          <a:pt x="8883" y="9446"/>
                          <a:pt x="4964" y="11014"/>
                          <a:pt x="3658" y="8924"/>
                        </a:cubicBezTo>
                        <a:cubicBezTo>
                          <a:pt x="2874" y="7879"/>
                          <a:pt x="2613" y="6573"/>
                          <a:pt x="2090" y="5527"/>
                        </a:cubicBezTo>
                        <a:cubicBezTo>
                          <a:pt x="1567" y="4221"/>
                          <a:pt x="0" y="2915"/>
                          <a:pt x="0" y="1347"/>
                        </a:cubicBezTo>
                        <a:cubicBezTo>
                          <a:pt x="0" y="564"/>
                          <a:pt x="522" y="41"/>
                          <a:pt x="1306" y="41"/>
                        </a:cubicBezTo>
                        <a:cubicBezTo>
                          <a:pt x="2351" y="-220"/>
                          <a:pt x="2613" y="825"/>
                          <a:pt x="2874" y="134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0B1F5EF7-4562-A72B-8236-3BA98E31A80B}"/>
                      </a:ext>
                    </a:extLst>
                  </p:cNvPr>
                  <p:cNvSpPr/>
                  <p:nvPr/>
                </p:nvSpPr>
                <p:spPr>
                  <a:xfrm>
                    <a:off x="4731204" y="2639786"/>
                    <a:ext cx="166766" cy="258055"/>
                  </a:xfrm>
                  <a:custGeom>
                    <a:avLst/>
                    <a:gdLst>
                      <a:gd name="connsiteX0" fmla="*/ 22629 w 166766"/>
                      <a:gd name="connsiteY0" fmla="*/ 108879 h 258055"/>
                      <a:gd name="connsiteX1" fmla="*/ 24197 w 166766"/>
                      <a:gd name="connsiteY1" fmla="*/ 106005 h 258055"/>
                      <a:gd name="connsiteX2" fmla="*/ 25764 w 166766"/>
                      <a:gd name="connsiteY2" fmla="*/ 104438 h 258055"/>
                      <a:gd name="connsiteX3" fmla="*/ 28899 w 166766"/>
                      <a:gd name="connsiteY3" fmla="*/ 98429 h 258055"/>
                      <a:gd name="connsiteX4" fmla="*/ 26548 w 166766"/>
                      <a:gd name="connsiteY4" fmla="*/ 91898 h 258055"/>
                      <a:gd name="connsiteX5" fmla="*/ 25764 w 166766"/>
                      <a:gd name="connsiteY5" fmla="*/ 87456 h 258055"/>
                      <a:gd name="connsiteX6" fmla="*/ 28899 w 166766"/>
                      <a:gd name="connsiteY6" fmla="*/ 84060 h 258055"/>
                      <a:gd name="connsiteX7" fmla="*/ 28899 w 166766"/>
                      <a:gd name="connsiteY7" fmla="*/ 80403 h 258055"/>
                      <a:gd name="connsiteX8" fmla="*/ 26025 w 166766"/>
                      <a:gd name="connsiteY8" fmla="*/ 75700 h 258055"/>
                      <a:gd name="connsiteX9" fmla="*/ 17143 w 166766"/>
                      <a:gd name="connsiteY9" fmla="*/ 73610 h 258055"/>
                      <a:gd name="connsiteX10" fmla="*/ 13746 w 166766"/>
                      <a:gd name="connsiteY10" fmla="*/ 81970 h 258055"/>
                      <a:gd name="connsiteX11" fmla="*/ 9305 w 166766"/>
                      <a:gd name="connsiteY11" fmla="*/ 87718 h 258055"/>
                      <a:gd name="connsiteX12" fmla="*/ 7215 w 166766"/>
                      <a:gd name="connsiteY12" fmla="*/ 86934 h 258055"/>
                      <a:gd name="connsiteX13" fmla="*/ 7737 w 166766"/>
                      <a:gd name="connsiteY13" fmla="*/ 83799 h 258055"/>
                      <a:gd name="connsiteX14" fmla="*/ 4341 w 166766"/>
                      <a:gd name="connsiteY14" fmla="*/ 81186 h 258055"/>
                      <a:gd name="connsiteX15" fmla="*/ 8260 w 166766"/>
                      <a:gd name="connsiteY15" fmla="*/ 77006 h 258055"/>
                      <a:gd name="connsiteX16" fmla="*/ 9828 w 166766"/>
                      <a:gd name="connsiteY16" fmla="*/ 74655 h 258055"/>
                      <a:gd name="connsiteX17" fmla="*/ 12701 w 166766"/>
                      <a:gd name="connsiteY17" fmla="*/ 68907 h 258055"/>
                      <a:gd name="connsiteX18" fmla="*/ 17143 w 166766"/>
                      <a:gd name="connsiteY18" fmla="*/ 68385 h 258055"/>
                      <a:gd name="connsiteX19" fmla="*/ 18188 w 166766"/>
                      <a:gd name="connsiteY19" fmla="*/ 64466 h 258055"/>
                      <a:gd name="connsiteX20" fmla="*/ 16098 w 166766"/>
                      <a:gd name="connsiteY20" fmla="*/ 64205 h 258055"/>
                      <a:gd name="connsiteX21" fmla="*/ 15837 w 166766"/>
                      <a:gd name="connsiteY21" fmla="*/ 62115 h 258055"/>
                      <a:gd name="connsiteX22" fmla="*/ 18188 w 166766"/>
                      <a:gd name="connsiteY22" fmla="*/ 58196 h 258055"/>
                      <a:gd name="connsiteX23" fmla="*/ 12440 w 166766"/>
                      <a:gd name="connsiteY23" fmla="*/ 60286 h 258055"/>
                      <a:gd name="connsiteX24" fmla="*/ 6170 w 166766"/>
                      <a:gd name="connsiteY24" fmla="*/ 64727 h 258055"/>
                      <a:gd name="connsiteX25" fmla="*/ 161 w 166766"/>
                      <a:gd name="connsiteY25" fmla="*/ 58718 h 258055"/>
                      <a:gd name="connsiteX26" fmla="*/ 1990 w 166766"/>
                      <a:gd name="connsiteY26" fmla="*/ 55322 h 258055"/>
                      <a:gd name="connsiteX27" fmla="*/ 5125 w 166766"/>
                      <a:gd name="connsiteY27" fmla="*/ 51665 h 258055"/>
                      <a:gd name="connsiteX28" fmla="*/ 9566 w 166766"/>
                      <a:gd name="connsiteY28" fmla="*/ 50619 h 258055"/>
                      <a:gd name="connsiteX29" fmla="*/ 7215 w 166766"/>
                      <a:gd name="connsiteY29" fmla="*/ 48268 h 258055"/>
                      <a:gd name="connsiteX30" fmla="*/ 3819 w 166766"/>
                      <a:gd name="connsiteY30" fmla="*/ 47746 h 258055"/>
                      <a:gd name="connsiteX31" fmla="*/ 4080 w 166766"/>
                      <a:gd name="connsiteY31" fmla="*/ 45917 h 258055"/>
                      <a:gd name="connsiteX32" fmla="*/ 8260 w 166766"/>
                      <a:gd name="connsiteY32" fmla="*/ 43043 h 258055"/>
                      <a:gd name="connsiteX33" fmla="*/ 5648 w 166766"/>
                      <a:gd name="connsiteY33" fmla="*/ 42782 h 258055"/>
                      <a:gd name="connsiteX34" fmla="*/ 3296 w 166766"/>
                      <a:gd name="connsiteY34" fmla="*/ 43043 h 258055"/>
                      <a:gd name="connsiteX35" fmla="*/ 4864 w 166766"/>
                      <a:gd name="connsiteY35" fmla="*/ 40692 h 258055"/>
                      <a:gd name="connsiteX36" fmla="*/ 7476 w 166766"/>
                      <a:gd name="connsiteY36" fmla="*/ 39647 h 258055"/>
                      <a:gd name="connsiteX37" fmla="*/ 5909 w 166766"/>
                      <a:gd name="connsiteY37" fmla="*/ 35728 h 258055"/>
                      <a:gd name="connsiteX38" fmla="*/ 3296 w 166766"/>
                      <a:gd name="connsiteY38" fmla="*/ 32332 h 258055"/>
                      <a:gd name="connsiteX39" fmla="*/ 7476 w 166766"/>
                      <a:gd name="connsiteY39" fmla="*/ 31025 h 258055"/>
                      <a:gd name="connsiteX40" fmla="*/ 6693 w 166766"/>
                      <a:gd name="connsiteY40" fmla="*/ 24494 h 258055"/>
                      <a:gd name="connsiteX41" fmla="*/ 15575 w 166766"/>
                      <a:gd name="connsiteY41" fmla="*/ 25278 h 258055"/>
                      <a:gd name="connsiteX42" fmla="*/ 16098 w 166766"/>
                      <a:gd name="connsiteY42" fmla="*/ 22404 h 258055"/>
                      <a:gd name="connsiteX43" fmla="*/ 14008 w 166766"/>
                      <a:gd name="connsiteY43" fmla="*/ 17963 h 258055"/>
                      <a:gd name="connsiteX44" fmla="*/ 14791 w 166766"/>
                      <a:gd name="connsiteY44" fmla="*/ 12738 h 258055"/>
                      <a:gd name="connsiteX45" fmla="*/ 18449 w 166766"/>
                      <a:gd name="connsiteY45" fmla="*/ 11693 h 258055"/>
                      <a:gd name="connsiteX46" fmla="*/ 20278 w 166766"/>
                      <a:gd name="connsiteY46" fmla="*/ 2287 h 258055"/>
                      <a:gd name="connsiteX47" fmla="*/ 27070 w 166766"/>
                      <a:gd name="connsiteY47" fmla="*/ 3333 h 258055"/>
                      <a:gd name="connsiteX48" fmla="*/ 32295 w 166766"/>
                      <a:gd name="connsiteY48" fmla="*/ 4639 h 258055"/>
                      <a:gd name="connsiteX49" fmla="*/ 40656 w 166766"/>
                      <a:gd name="connsiteY49" fmla="*/ 3594 h 258055"/>
                      <a:gd name="connsiteX50" fmla="*/ 45881 w 166766"/>
                      <a:gd name="connsiteY50" fmla="*/ 981 h 258055"/>
                      <a:gd name="connsiteX51" fmla="*/ 54241 w 166766"/>
                      <a:gd name="connsiteY51" fmla="*/ 197 h 258055"/>
                      <a:gd name="connsiteX52" fmla="*/ 62079 w 166766"/>
                      <a:gd name="connsiteY52" fmla="*/ 1243 h 258055"/>
                      <a:gd name="connsiteX53" fmla="*/ 61817 w 166766"/>
                      <a:gd name="connsiteY53" fmla="*/ 6990 h 258055"/>
                      <a:gd name="connsiteX54" fmla="*/ 51890 w 166766"/>
                      <a:gd name="connsiteY54" fmla="*/ 14566 h 258055"/>
                      <a:gd name="connsiteX55" fmla="*/ 47448 w 166766"/>
                      <a:gd name="connsiteY55" fmla="*/ 20314 h 258055"/>
                      <a:gd name="connsiteX56" fmla="*/ 36214 w 166766"/>
                      <a:gd name="connsiteY56" fmla="*/ 22143 h 258055"/>
                      <a:gd name="connsiteX57" fmla="*/ 39872 w 166766"/>
                      <a:gd name="connsiteY57" fmla="*/ 25278 h 258055"/>
                      <a:gd name="connsiteX58" fmla="*/ 43530 w 166766"/>
                      <a:gd name="connsiteY58" fmla="*/ 26584 h 258055"/>
                      <a:gd name="connsiteX59" fmla="*/ 41962 w 166766"/>
                      <a:gd name="connsiteY59" fmla="*/ 28413 h 258055"/>
                      <a:gd name="connsiteX60" fmla="*/ 38304 w 166766"/>
                      <a:gd name="connsiteY60" fmla="*/ 33899 h 258055"/>
                      <a:gd name="connsiteX61" fmla="*/ 47710 w 166766"/>
                      <a:gd name="connsiteY61" fmla="*/ 32070 h 258055"/>
                      <a:gd name="connsiteX62" fmla="*/ 58944 w 166766"/>
                      <a:gd name="connsiteY62" fmla="*/ 29458 h 258055"/>
                      <a:gd name="connsiteX63" fmla="*/ 70177 w 166766"/>
                      <a:gd name="connsiteY63" fmla="*/ 30764 h 258055"/>
                      <a:gd name="connsiteX64" fmla="*/ 78538 w 166766"/>
                      <a:gd name="connsiteY64" fmla="*/ 32070 h 258055"/>
                      <a:gd name="connsiteX65" fmla="*/ 84285 w 166766"/>
                      <a:gd name="connsiteY65" fmla="*/ 32332 h 258055"/>
                      <a:gd name="connsiteX66" fmla="*/ 88726 w 166766"/>
                      <a:gd name="connsiteY66" fmla="*/ 32593 h 258055"/>
                      <a:gd name="connsiteX67" fmla="*/ 89510 w 166766"/>
                      <a:gd name="connsiteY67" fmla="*/ 39647 h 258055"/>
                      <a:gd name="connsiteX68" fmla="*/ 83501 w 166766"/>
                      <a:gd name="connsiteY68" fmla="*/ 50097 h 258055"/>
                      <a:gd name="connsiteX69" fmla="*/ 77493 w 166766"/>
                      <a:gd name="connsiteY69" fmla="*/ 57412 h 258055"/>
                      <a:gd name="connsiteX70" fmla="*/ 73051 w 166766"/>
                      <a:gd name="connsiteY70" fmla="*/ 65250 h 258055"/>
                      <a:gd name="connsiteX71" fmla="*/ 68088 w 166766"/>
                      <a:gd name="connsiteY71" fmla="*/ 67340 h 258055"/>
                      <a:gd name="connsiteX72" fmla="*/ 65213 w 166766"/>
                      <a:gd name="connsiteY72" fmla="*/ 68646 h 258055"/>
                      <a:gd name="connsiteX73" fmla="*/ 68871 w 166766"/>
                      <a:gd name="connsiteY73" fmla="*/ 71781 h 258055"/>
                      <a:gd name="connsiteX74" fmla="*/ 65736 w 166766"/>
                      <a:gd name="connsiteY74" fmla="*/ 74394 h 258055"/>
                      <a:gd name="connsiteX75" fmla="*/ 59466 w 166766"/>
                      <a:gd name="connsiteY75" fmla="*/ 77790 h 258055"/>
                      <a:gd name="connsiteX76" fmla="*/ 55547 w 166766"/>
                      <a:gd name="connsiteY76" fmla="*/ 79880 h 258055"/>
                      <a:gd name="connsiteX77" fmla="*/ 52412 w 166766"/>
                      <a:gd name="connsiteY77" fmla="*/ 81970 h 258055"/>
                      <a:gd name="connsiteX78" fmla="*/ 59205 w 166766"/>
                      <a:gd name="connsiteY78" fmla="*/ 83276 h 258055"/>
                      <a:gd name="connsiteX79" fmla="*/ 73051 w 166766"/>
                      <a:gd name="connsiteY79" fmla="*/ 83015 h 258055"/>
                      <a:gd name="connsiteX80" fmla="*/ 83763 w 166766"/>
                      <a:gd name="connsiteY80" fmla="*/ 87979 h 258055"/>
                      <a:gd name="connsiteX81" fmla="*/ 91339 w 166766"/>
                      <a:gd name="connsiteY81" fmla="*/ 91898 h 258055"/>
                      <a:gd name="connsiteX82" fmla="*/ 96042 w 166766"/>
                      <a:gd name="connsiteY82" fmla="*/ 99997 h 258055"/>
                      <a:gd name="connsiteX83" fmla="*/ 98654 w 166766"/>
                      <a:gd name="connsiteY83" fmla="*/ 106789 h 258055"/>
                      <a:gd name="connsiteX84" fmla="*/ 99699 w 166766"/>
                      <a:gd name="connsiteY84" fmla="*/ 112798 h 258055"/>
                      <a:gd name="connsiteX85" fmla="*/ 99960 w 166766"/>
                      <a:gd name="connsiteY85" fmla="*/ 114366 h 258055"/>
                      <a:gd name="connsiteX86" fmla="*/ 100483 w 166766"/>
                      <a:gd name="connsiteY86" fmla="*/ 114627 h 258055"/>
                      <a:gd name="connsiteX87" fmla="*/ 101006 w 166766"/>
                      <a:gd name="connsiteY87" fmla="*/ 118284 h 258055"/>
                      <a:gd name="connsiteX88" fmla="*/ 103618 w 166766"/>
                      <a:gd name="connsiteY88" fmla="*/ 124032 h 258055"/>
                      <a:gd name="connsiteX89" fmla="*/ 106753 w 166766"/>
                      <a:gd name="connsiteY89" fmla="*/ 126122 h 258055"/>
                      <a:gd name="connsiteX90" fmla="*/ 111195 w 166766"/>
                      <a:gd name="connsiteY90" fmla="*/ 127428 h 258055"/>
                      <a:gd name="connsiteX91" fmla="*/ 116942 w 166766"/>
                      <a:gd name="connsiteY91" fmla="*/ 130563 h 258055"/>
                      <a:gd name="connsiteX92" fmla="*/ 120077 w 166766"/>
                      <a:gd name="connsiteY92" fmla="*/ 131870 h 258055"/>
                      <a:gd name="connsiteX93" fmla="*/ 122167 w 166766"/>
                      <a:gd name="connsiteY93" fmla="*/ 134482 h 258055"/>
                      <a:gd name="connsiteX94" fmla="*/ 125302 w 166766"/>
                      <a:gd name="connsiteY94" fmla="*/ 140230 h 258055"/>
                      <a:gd name="connsiteX95" fmla="*/ 128437 w 166766"/>
                      <a:gd name="connsiteY95" fmla="*/ 143626 h 258055"/>
                      <a:gd name="connsiteX96" fmla="*/ 130005 w 166766"/>
                      <a:gd name="connsiteY96" fmla="*/ 148851 h 258055"/>
                      <a:gd name="connsiteX97" fmla="*/ 130266 w 166766"/>
                      <a:gd name="connsiteY97" fmla="*/ 150941 h 258055"/>
                      <a:gd name="connsiteX98" fmla="*/ 127915 w 166766"/>
                      <a:gd name="connsiteY98" fmla="*/ 151725 h 258055"/>
                      <a:gd name="connsiteX99" fmla="*/ 122428 w 166766"/>
                      <a:gd name="connsiteY99" fmla="*/ 151464 h 258055"/>
                      <a:gd name="connsiteX100" fmla="*/ 134707 w 166766"/>
                      <a:gd name="connsiteY100" fmla="*/ 164788 h 258055"/>
                      <a:gd name="connsiteX101" fmla="*/ 134969 w 166766"/>
                      <a:gd name="connsiteY101" fmla="*/ 172625 h 258055"/>
                      <a:gd name="connsiteX102" fmla="*/ 134969 w 166766"/>
                      <a:gd name="connsiteY102" fmla="*/ 176021 h 258055"/>
                      <a:gd name="connsiteX103" fmla="*/ 137320 w 166766"/>
                      <a:gd name="connsiteY103" fmla="*/ 175760 h 258055"/>
                      <a:gd name="connsiteX104" fmla="*/ 141239 w 166766"/>
                      <a:gd name="connsiteY104" fmla="*/ 174715 h 258055"/>
                      <a:gd name="connsiteX105" fmla="*/ 149599 w 166766"/>
                      <a:gd name="connsiteY105" fmla="*/ 172625 h 258055"/>
                      <a:gd name="connsiteX106" fmla="*/ 162662 w 166766"/>
                      <a:gd name="connsiteY106" fmla="*/ 177067 h 258055"/>
                      <a:gd name="connsiteX107" fmla="*/ 165274 w 166766"/>
                      <a:gd name="connsiteY107" fmla="*/ 192742 h 258055"/>
                      <a:gd name="connsiteX108" fmla="*/ 155608 w 166766"/>
                      <a:gd name="connsiteY108" fmla="*/ 203453 h 258055"/>
                      <a:gd name="connsiteX109" fmla="*/ 147248 w 166766"/>
                      <a:gd name="connsiteY109" fmla="*/ 209723 h 258055"/>
                      <a:gd name="connsiteX110" fmla="*/ 143851 w 166766"/>
                      <a:gd name="connsiteY110" fmla="*/ 217561 h 258055"/>
                      <a:gd name="connsiteX111" fmla="*/ 151689 w 166766"/>
                      <a:gd name="connsiteY111" fmla="*/ 219128 h 258055"/>
                      <a:gd name="connsiteX112" fmla="*/ 160049 w 166766"/>
                      <a:gd name="connsiteY112" fmla="*/ 220957 h 258055"/>
                      <a:gd name="connsiteX113" fmla="*/ 157437 w 166766"/>
                      <a:gd name="connsiteY113" fmla="*/ 226705 h 258055"/>
                      <a:gd name="connsiteX114" fmla="*/ 148031 w 166766"/>
                      <a:gd name="connsiteY114" fmla="*/ 233497 h 258055"/>
                      <a:gd name="connsiteX115" fmla="*/ 140716 w 166766"/>
                      <a:gd name="connsiteY115" fmla="*/ 236632 h 258055"/>
                      <a:gd name="connsiteX116" fmla="*/ 134446 w 166766"/>
                      <a:gd name="connsiteY116" fmla="*/ 235849 h 258055"/>
                      <a:gd name="connsiteX117" fmla="*/ 120600 w 166766"/>
                      <a:gd name="connsiteY117" fmla="*/ 235326 h 258055"/>
                      <a:gd name="connsiteX118" fmla="*/ 109104 w 166766"/>
                      <a:gd name="connsiteY118" fmla="*/ 235326 h 258055"/>
                      <a:gd name="connsiteX119" fmla="*/ 96564 w 166766"/>
                      <a:gd name="connsiteY119" fmla="*/ 232975 h 258055"/>
                      <a:gd name="connsiteX120" fmla="*/ 87420 w 166766"/>
                      <a:gd name="connsiteY120" fmla="*/ 238200 h 258055"/>
                      <a:gd name="connsiteX121" fmla="*/ 75925 w 166766"/>
                      <a:gd name="connsiteY121" fmla="*/ 240551 h 258055"/>
                      <a:gd name="connsiteX122" fmla="*/ 70961 w 166766"/>
                      <a:gd name="connsiteY122" fmla="*/ 238984 h 258055"/>
                      <a:gd name="connsiteX123" fmla="*/ 63907 w 166766"/>
                      <a:gd name="connsiteY123" fmla="*/ 236894 h 258055"/>
                      <a:gd name="connsiteX124" fmla="*/ 56592 w 166766"/>
                      <a:gd name="connsiteY124" fmla="*/ 238984 h 258055"/>
                      <a:gd name="connsiteX125" fmla="*/ 53719 w 166766"/>
                      <a:gd name="connsiteY125" fmla="*/ 246560 h 258055"/>
                      <a:gd name="connsiteX126" fmla="*/ 48493 w 166766"/>
                      <a:gd name="connsiteY126" fmla="*/ 250740 h 258055"/>
                      <a:gd name="connsiteX127" fmla="*/ 42746 w 166766"/>
                      <a:gd name="connsiteY127" fmla="*/ 250740 h 258055"/>
                      <a:gd name="connsiteX128" fmla="*/ 38827 w 166766"/>
                      <a:gd name="connsiteY128" fmla="*/ 245776 h 258055"/>
                      <a:gd name="connsiteX129" fmla="*/ 33863 w 166766"/>
                      <a:gd name="connsiteY129" fmla="*/ 248389 h 258055"/>
                      <a:gd name="connsiteX130" fmla="*/ 27854 w 166766"/>
                      <a:gd name="connsiteY130" fmla="*/ 251001 h 258055"/>
                      <a:gd name="connsiteX131" fmla="*/ 23413 w 166766"/>
                      <a:gd name="connsiteY131" fmla="*/ 251785 h 258055"/>
                      <a:gd name="connsiteX132" fmla="*/ 19755 w 166766"/>
                      <a:gd name="connsiteY132" fmla="*/ 255965 h 258055"/>
                      <a:gd name="connsiteX133" fmla="*/ 16098 w 166766"/>
                      <a:gd name="connsiteY133" fmla="*/ 258055 h 258055"/>
                      <a:gd name="connsiteX134" fmla="*/ 10611 w 166766"/>
                      <a:gd name="connsiteY134" fmla="*/ 256488 h 258055"/>
                      <a:gd name="connsiteX135" fmla="*/ 7476 w 166766"/>
                      <a:gd name="connsiteY135" fmla="*/ 254920 h 258055"/>
                      <a:gd name="connsiteX136" fmla="*/ 11656 w 166766"/>
                      <a:gd name="connsiteY136" fmla="*/ 252046 h 258055"/>
                      <a:gd name="connsiteX137" fmla="*/ 17926 w 166766"/>
                      <a:gd name="connsiteY137" fmla="*/ 247344 h 258055"/>
                      <a:gd name="connsiteX138" fmla="*/ 21323 w 166766"/>
                      <a:gd name="connsiteY138" fmla="*/ 243164 h 258055"/>
                      <a:gd name="connsiteX139" fmla="*/ 30467 w 166766"/>
                      <a:gd name="connsiteY139" fmla="*/ 239245 h 258055"/>
                      <a:gd name="connsiteX140" fmla="*/ 35169 w 166766"/>
                      <a:gd name="connsiteY140" fmla="*/ 228011 h 258055"/>
                      <a:gd name="connsiteX141" fmla="*/ 39611 w 166766"/>
                      <a:gd name="connsiteY141" fmla="*/ 225921 h 258055"/>
                      <a:gd name="connsiteX142" fmla="*/ 45619 w 166766"/>
                      <a:gd name="connsiteY142" fmla="*/ 223831 h 258055"/>
                      <a:gd name="connsiteX143" fmla="*/ 57376 w 166766"/>
                      <a:gd name="connsiteY143" fmla="*/ 225660 h 258055"/>
                      <a:gd name="connsiteX144" fmla="*/ 67565 w 166766"/>
                      <a:gd name="connsiteY144" fmla="*/ 220696 h 258055"/>
                      <a:gd name="connsiteX145" fmla="*/ 74357 w 166766"/>
                      <a:gd name="connsiteY145" fmla="*/ 211030 h 258055"/>
                      <a:gd name="connsiteX146" fmla="*/ 64952 w 166766"/>
                      <a:gd name="connsiteY146" fmla="*/ 213903 h 258055"/>
                      <a:gd name="connsiteX147" fmla="*/ 53719 w 166766"/>
                      <a:gd name="connsiteY147" fmla="*/ 215993 h 258055"/>
                      <a:gd name="connsiteX148" fmla="*/ 49538 w 166766"/>
                      <a:gd name="connsiteY148" fmla="*/ 215471 h 258055"/>
                      <a:gd name="connsiteX149" fmla="*/ 46926 w 166766"/>
                      <a:gd name="connsiteY149" fmla="*/ 214165 h 258055"/>
                      <a:gd name="connsiteX150" fmla="*/ 44313 w 166766"/>
                      <a:gd name="connsiteY150" fmla="*/ 212336 h 258055"/>
                      <a:gd name="connsiteX151" fmla="*/ 41439 w 166766"/>
                      <a:gd name="connsiteY151" fmla="*/ 212336 h 258055"/>
                      <a:gd name="connsiteX152" fmla="*/ 38566 w 166766"/>
                      <a:gd name="connsiteY152" fmla="*/ 211552 h 258055"/>
                      <a:gd name="connsiteX153" fmla="*/ 38566 w 166766"/>
                      <a:gd name="connsiteY153" fmla="*/ 207894 h 258055"/>
                      <a:gd name="connsiteX154" fmla="*/ 31250 w 166766"/>
                      <a:gd name="connsiteY154" fmla="*/ 207372 h 258055"/>
                      <a:gd name="connsiteX155" fmla="*/ 25764 w 166766"/>
                      <a:gd name="connsiteY155" fmla="*/ 209723 h 258055"/>
                      <a:gd name="connsiteX156" fmla="*/ 19233 w 166766"/>
                      <a:gd name="connsiteY156" fmla="*/ 210507 h 258055"/>
                      <a:gd name="connsiteX157" fmla="*/ 16620 w 166766"/>
                      <a:gd name="connsiteY157" fmla="*/ 204237 h 258055"/>
                      <a:gd name="connsiteX158" fmla="*/ 20278 w 166766"/>
                      <a:gd name="connsiteY158" fmla="*/ 200318 h 258055"/>
                      <a:gd name="connsiteX159" fmla="*/ 27070 w 166766"/>
                      <a:gd name="connsiteY159" fmla="*/ 198489 h 258055"/>
                      <a:gd name="connsiteX160" fmla="*/ 40394 w 166766"/>
                      <a:gd name="connsiteY160" fmla="*/ 192742 h 258055"/>
                      <a:gd name="connsiteX161" fmla="*/ 44313 w 166766"/>
                      <a:gd name="connsiteY161" fmla="*/ 188039 h 258055"/>
                      <a:gd name="connsiteX162" fmla="*/ 45097 w 166766"/>
                      <a:gd name="connsiteY162" fmla="*/ 181247 h 258055"/>
                      <a:gd name="connsiteX163" fmla="*/ 41178 w 166766"/>
                      <a:gd name="connsiteY163" fmla="*/ 175238 h 258055"/>
                      <a:gd name="connsiteX164" fmla="*/ 32818 w 166766"/>
                      <a:gd name="connsiteY164" fmla="*/ 175760 h 258055"/>
                      <a:gd name="connsiteX165" fmla="*/ 28638 w 166766"/>
                      <a:gd name="connsiteY165" fmla="*/ 175499 h 258055"/>
                      <a:gd name="connsiteX166" fmla="*/ 33341 w 166766"/>
                      <a:gd name="connsiteY166" fmla="*/ 171580 h 258055"/>
                      <a:gd name="connsiteX167" fmla="*/ 35431 w 166766"/>
                      <a:gd name="connsiteY167" fmla="*/ 169490 h 258055"/>
                      <a:gd name="connsiteX168" fmla="*/ 34124 w 166766"/>
                      <a:gd name="connsiteY168" fmla="*/ 166878 h 258055"/>
                      <a:gd name="connsiteX169" fmla="*/ 33079 w 166766"/>
                      <a:gd name="connsiteY169" fmla="*/ 160346 h 258055"/>
                      <a:gd name="connsiteX170" fmla="*/ 40394 w 166766"/>
                      <a:gd name="connsiteY170" fmla="*/ 162436 h 258055"/>
                      <a:gd name="connsiteX171" fmla="*/ 47187 w 166766"/>
                      <a:gd name="connsiteY171" fmla="*/ 161914 h 258055"/>
                      <a:gd name="connsiteX172" fmla="*/ 53980 w 166766"/>
                      <a:gd name="connsiteY172" fmla="*/ 164004 h 258055"/>
                      <a:gd name="connsiteX173" fmla="*/ 61556 w 166766"/>
                      <a:gd name="connsiteY173" fmla="*/ 163481 h 258055"/>
                      <a:gd name="connsiteX174" fmla="*/ 68088 w 166766"/>
                      <a:gd name="connsiteY174" fmla="*/ 160869 h 258055"/>
                      <a:gd name="connsiteX175" fmla="*/ 64691 w 166766"/>
                      <a:gd name="connsiteY175" fmla="*/ 158256 h 258055"/>
                      <a:gd name="connsiteX176" fmla="*/ 61556 w 166766"/>
                      <a:gd name="connsiteY176" fmla="*/ 155644 h 258055"/>
                      <a:gd name="connsiteX177" fmla="*/ 63124 w 166766"/>
                      <a:gd name="connsiteY177" fmla="*/ 154076 h 258055"/>
                      <a:gd name="connsiteX178" fmla="*/ 66259 w 166766"/>
                      <a:gd name="connsiteY178" fmla="*/ 151725 h 258055"/>
                      <a:gd name="connsiteX179" fmla="*/ 64691 w 166766"/>
                      <a:gd name="connsiteY179" fmla="*/ 143365 h 258055"/>
                      <a:gd name="connsiteX180" fmla="*/ 65997 w 166766"/>
                      <a:gd name="connsiteY180" fmla="*/ 139185 h 258055"/>
                      <a:gd name="connsiteX181" fmla="*/ 67565 w 166766"/>
                      <a:gd name="connsiteY181" fmla="*/ 135788 h 258055"/>
                      <a:gd name="connsiteX182" fmla="*/ 61295 w 166766"/>
                      <a:gd name="connsiteY182" fmla="*/ 136050 h 258055"/>
                      <a:gd name="connsiteX183" fmla="*/ 58421 w 166766"/>
                      <a:gd name="connsiteY183" fmla="*/ 136050 h 258055"/>
                      <a:gd name="connsiteX184" fmla="*/ 56592 w 166766"/>
                      <a:gd name="connsiteY184" fmla="*/ 133437 h 258055"/>
                      <a:gd name="connsiteX185" fmla="*/ 52673 w 166766"/>
                      <a:gd name="connsiteY185" fmla="*/ 127951 h 258055"/>
                      <a:gd name="connsiteX186" fmla="*/ 53457 w 166766"/>
                      <a:gd name="connsiteY186" fmla="*/ 120636 h 258055"/>
                      <a:gd name="connsiteX187" fmla="*/ 58944 w 166766"/>
                      <a:gd name="connsiteY187" fmla="*/ 117501 h 258055"/>
                      <a:gd name="connsiteX188" fmla="*/ 59466 w 166766"/>
                      <a:gd name="connsiteY188" fmla="*/ 112537 h 258055"/>
                      <a:gd name="connsiteX189" fmla="*/ 50844 w 166766"/>
                      <a:gd name="connsiteY189" fmla="*/ 115933 h 258055"/>
                      <a:gd name="connsiteX190" fmla="*/ 45358 w 166766"/>
                      <a:gd name="connsiteY190" fmla="*/ 121681 h 258055"/>
                      <a:gd name="connsiteX191" fmla="*/ 39088 w 166766"/>
                      <a:gd name="connsiteY191" fmla="*/ 118546 h 258055"/>
                      <a:gd name="connsiteX192" fmla="*/ 36214 w 166766"/>
                      <a:gd name="connsiteY192" fmla="*/ 115933 h 258055"/>
                      <a:gd name="connsiteX193" fmla="*/ 33863 w 166766"/>
                      <a:gd name="connsiteY193" fmla="*/ 118284 h 258055"/>
                      <a:gd name="connsiteX194" fmla="*/ 30728 w 166766"/>
                      <a:gd name="connsiteY194" fmla="*/ 123509 h 258055"/>
                      <a:gd name="connsiteX195" fmla="*/ 27070 w 166766"/>
                      <a:gd name="connsiteY195" fmla="*/ 120636 h 258055"/>
                      <a:gd name="connsiteX196" fmla="*/ 23152 w 166766"/>
                      <a:gd name="connsiteY196" fmla="*/ 120636 h 258055"/>
                      <a:gd name="connsiteX197" fmla="*/ 20800 w 166766"/>
                      <a:gd name="connsiteY197" fmla="*/ 113843 h 258055"/>
                      <a:gd name="connsiteX198" fmla="*/ 22629 w 166766"/>
                      <a:gd name="connsiteY198" fmla="*/ 108879 h 258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</a:cxnLst>
                    <a:rect l="l" t="t" r="r" b="b"/>
                    <a:pathLst>
                      <a:path w="166766" h="258055">
                        <a:moveTo>
                          <a:pt x="22629" y="108879"/>
                        </a:moveTo>
                        <a:cubicBezTo>
                          <a:pt x="23152" y="107834"/>
                          <a:pt x="23674" y="106789"/>
                          <a:pt x="24197" y="106005"/>
                        </a:cubicBezTo>
                        <a:cubicBezTo>
                          <a:pt x="24719" y="105483"/>
                          <a:pt x="25242" y="104960"/>
                          <a:pt x="25764" y="104438"/>
                        </a:cubicBezTo>
                        <a:cubicBezTo>
                          <a:pt x="27332" y="102870"/>
                          <a:pt x="28638" y="100780"/>
                          <a:pt x="28899" y="98429"/>
                        </a:cubicBezTo>
                        <a:cubicBezTo>
                          <a:pt x="29161" y="96078"/>
                          <a:pt x="27854" y="93988"/>
                          <a:pt x="26548" y="91898"/>
                        </a:cubicBezTo>
                        <a:cubicBezTo>
                          <a:pt x="25764" y="90591"/>
                          <a:pt x="24980" y="89024"/>
                          <a:pt x="25764" y="87456"/>
                        </a:cubicBezTo>
                        <a:cubicBezTo>
                          <a:pt x="26548" y="86150"/>
                          <a:pt x="27854" y="85366"/>
                          <a:pt x="28899" y="84060"/>
                        </a:cubicBezTo>
                        <a:cubicBezTo>
                          <a:pt x="29944" y="82754"/>
                          <a:pt x="29683" y="81709"/>
                          <a:pt x="28899" y="80403"/>
                        </a:cubicBezTo>
                        <a:cubicBezTo>
                          <a:pt x="28115" y="78835"/>
                          <a:pt x="27070" y="77267"/>
                          <a:pt x="26025" y="75700"/>
                        </a:cubicBezTo>
                        <a:cubicBezTo>
                          <a:pt x="23935" y="72826"/>
                          <a:pt x="20278" y="71781"/>
                          <a:pt x="17143" y="73610"/>
                        </a:cubicBezTo>
                        <a:cubicBezTo>
                          <a:pt x="14008" y="75177"/>
                          <a:pt x="14008" y="79096"/>
                          <a:pt x="13746" y="81970"/>
                        </a:cubicBezTo>
                        <a:cubicBezTo>
                          <a:pt x="13485" y="82231"/>
                          <a:pt x="9305" y="87718"/>
                          <a:pt x="9305" y="87718"/>
                        </a:cubicBezTo>
                        <a:cubicBezTo>
                          <a:pt x="8521" y="87195"/>
                          <a:pt x="7476" y="88240"/>
                          <a:pt x="7215" y="86934"/>
                        </a:cubicBezTo>
                        <a:cubicBezTo>
                          <a:pt x="6693" y="85628"/>
                          <a:pt x="7215" y="84844"/>
                          <a:pt x="7737" y="83799"/>
                        </a:cubicBezTo>
                        <a:cubicBezTo>
                          <a:pt x="9305" y="80403"/>
                          <a:pt x="5125" y="83015"/>
                          <a:pt x="4341" y="81186"/>
                        </a:cubicBezTo>
                        <a:cubicBezTo>
                          <a:pt x="3557" y="79096"/>
                          <a:pt x="7215" y="78051"/>
                          <a:pt x="8260" y="77006"/>
                        </a:cubicBezTo>
                        <a:cubicBezTo>
                          <a:pt x="9044" y="76222"/>
                          <a:pt x="9566" y="75700"/>
                          <a:pt x="9828" y="74655"/>
                        </a:cubicBezTo>
                        <a:cubicBezTo>
                          <a:pt x="10350" y="73087"/>
                          <a:pt x="13485" y="70997"/>
                          <a:pt x="12701" y="68907"/>
                        </a:cubicBezTo>
                        <a:cubicBezTo>
                          <a:pt x="14269" y="68907"/>
                          <a:pt x="15837" y="69169"/>
                          <a:pt x="17143" y="68385"/>
                        </a:cubicBezTo>
                        <a:cubicBezTo>
                          <a:pt x="18188" y="67862"/>
                          <a:pt x="19755" y="64988"/>
                          <a:pt x="18188" y="64466"/>
                        </a:cubicBezTo>
                        <a:cubicBezTo>
                          <a:pt x="17404" y="64205"/>
                          <a:pt x="16620" y="64727"/>
                          <a:pt x="16098" y="64205"/>
                        </a:cubicBezTo>
                        <a:cubicBezTo>
                          <a:pt x="15575" y="63682"/>
                          <a:pt x="15575" y="62637"/>
                          <a:pt x="15837" y="62115"/>
                        </a:cubicBezTo>
                        <a:cubicBezTo>
                          <a:pt x="16620" y="60547"/>
                          <a:pt x="18710" y="60547"/>
                          <a:pt x="18188" y="58196"/>
                        </a:cubicBezTo>
                        <a:cubicBezTo>
                          <a:pt x="15837" y="58196"/>
                          <a:pt x="14269" y="58980"/>
                          <a:pt x="12440" y="60286"/>
                        </a:cubicBezTo>
                        <a:cubicBezTo>
                          <a:pt x="10350" y="61853"/>
                          <a:pt x="8521" y="64205"/>
                          <a:pt x="6170" y="64727"/>
                        </a:cubicBezTo>
                        <a:cubicBezTo>
                          <a:pt x="2774" y="65511"/>
                          <a:pt x="945" y="61331"/>
                          <a:pt x="161" y="58718"/>
                        </a:cubicBezTo>
                        <a:cubicBezTo>
                          <a:pt x="-361" y="56890"/>
                          <a:pt x="422" y="56106"/>
                          <a:pt x="1990" y="55322"/>
                        </a:cubicBezTo>
                        <a:cubicBezTo>
                          <a:pt x="3557" y="54538"/>
                          <a:pt x="3819" y="52709"/>
                          <a:pt x="5125" y="51665"/>
                        </a:cubicBezTo>
                        <a:cubicBezTo>
                          <a:pt x="6431" y="50619"/>
                          <a:pt x="8260" y="51926"/>
                          <a:pt x="9566" y="50619"/>
                        </a:cubicBezTo>
                        <a:cubicBezTo>
                          <a:pt x="11395" y="48791"/>
                          <a:pt x="8521" y="48268"/>
                          <a:pt x="7215" y="48268"/>
                        </a:cubicBezTo>
                        <a:cubicBezTo>
                          <a:pt x="6170" y="48268"/>
                          <a:pt x="4602" y="48529"/>
                          <a:pt x="3819" y="47746"/>
                        </a:cubicBezTo>
                        <a:cubicBezTo>
                          <a:pt x="3035" y="47223"/>
                          <a:pt x="3296" y="46439"/>
                          <a:pt x="4080" y="45917"/>
                        </a:cubicBezTo>
                        <a:cubicBezTo>
                          <a:pt x="5648" y="44872"/>
                          <a:pt x="8260" y="45394"/>
                          <a:pt x="8260" y="43043"/>
                        </a:cubicBezTo>
                        <a:cubicBezTo>
                          <a:pt x="7476" y="43043"/>
                          <a:pt x="6693" y="42782"/>
                          <a:pt x="5648" y="42782"/>
                        </a:cubicBezTo>
                        <a:cubicBezTo>
                          <a:pt x="4864" y="42782"/>
                          <a:pt x="4080" y="43043"/>
                          <a:pt x="3296" y="43043"/>
                        </a:cubicBezTo>
                        <a:cubicBezTo>
                          <a:pt x="3035" y="41737"/>
                          <a:pt x="3557" y="40953"/>
                          <a:pt x="4864" y="40692"/>
                        </a:cubicBezTo>
                        <a:cubicBezTo>
                          <a:pt x="5909" y="40692"/>
                          <a:pt x="6954" y="40692"/>
                          <a:pt x="7476" y="39647"/>
                        </a:cubicBezTo>
                        <a:cubicBezTo>
                          <a:pt x="7737" y="38340"/>
                          <a:pt x="6431" y="36773"/>
                          <a:pt x="5909" y="35728"/>
                        </a:cubicBezTo>
                        <a:cubicBezTo>
                          <a:pt x="5386" y="34422"/>
                          <a:pt x="4341" y="32854"/>
                          <a:pt x="3296" y="32332"/>
                        </a:cubicBezTo>
                        <a:cubicBezTo>
                          <a:pt x="3819" y="31025"/>
                          <a:pt x="6170" y="30242"/>
                          <a:pt x="7476" y="31025"/>
                        </a:cubicBezTo>
                        <a:cubicBezTo>
                          <a:pt x="6693" y="29719"/>
                          <a:pt x="3819" y="25278"/>
                          <a:pt x="6693" y="24494"/>
                        </a:cubicBezTo>
                        <a:cubicBezTo>
                          <a:pt x="9566" y="23710"/>
                          <a:pt x="12701" y="25278"/>
                          <a:pt x="15575" y="25278"/>
                        </a:cubicBezTo>
                        <a:cubicBezTo>
                          <a:pt x="17926" y="25278"/>
                          <a:pt x="17404" y="23710"/>
                          <a:pt x="16098" y="22404"/>
                        </a:cubicBezTo>
                        <a:cubicBezTo>
                          <a:pt x="15053" y="21098"/>
                          <a:pt x="14008" y="20053"/>
                          <a:pt x="14008" y="17963"/>
                        </a:cubicBezTo>
                        <a:cubicBezTo>
                          <a:pt x="14008" y="16395"/>
                          <a:pt x="14008" y="14305"/>
                          <a:pt x="14791" y="12738"/>
                        </a:cubicBezTo>
                        <a:cubicBezTo>
                          <a:pt x="15575" y="11170"/>
                          <a:pt x="17143" y="11954"/>
                          <a:pt x="18449" y="11693"/>
                        </a:cubicBezTo>
                        <a:cubicBezTo>
                          <a:pt x="23152" y="10909"/>
                          <a:pt x="15837" y="3333"/>
                          <a:pt x="20278" y="2287"/>
                        </a:cubicBezTo>
                        <a:cubicBezTo>
                          <a:pt x="22368" y="1765"/>
                          <a:pt x="24980" y="2810"/>
                          <a:pt x="27070" y="3333"/>
                        </a:cubicBezTo>
                        <a:cubicBezTo>
                          <a:pt x="28899" y="3855"/>
                          <a:pt x="30467" y="4639"/>
                          <a:pt x="32295" y="4639"/>
                        </a:cubicBezTo>
                        <a:cubicBezTo>
                          <a:pt x="35169" y="4900"/>
                          <a:pt x="38043" y="4639"/>
                          <a:pt x="40656" y="3594"/>
                        </a:cubicBezTo>
                        <a:cubicBezTo>
                          <a:pt x="42484" y="2810"/>
                          <a:pt x="44052" y="1504"/>
                          <a:pt x="45881" y="981"/>
                        </a:cubicBezTo>
                        <a:cubicBezTo>
                          <a:pt x="48493" y="197"/>
                          <a:pt x="51367" y="197"/>
                          <a:pt x="54241" y="197"/>
                        </a:cubicBezTo>
                        <a:cubicBezTo>
                          <a:pt x="56853" y="-64"/>
                          <a:pt x="59727" y="-325"/>
                          <a:pt x="62079" y="1243"/>
                        </a:cubicBezTo>
                        <a:cubicBezTo>
                          <a:pt x="64691" y="2810"/>
                          <a:pt x="63646" y="5423"/>
                          <a:pt x="61817" y="6990"/>
                        </a:cubicBezTo>
                        <a:cubicBezTo>
                          <a:pt x="58682" y="9864"/>
                          <a:pt x="54763" y="11431"/>
                          <a:pt x="51890" y="14566"/>
                        </a:cubicBezTo>
                        <a:cubicBezTo>
                          <a:pt x="50322" y="16395"/>
                          <a:pt x="49800" y="19530"/>
                          <a:pt x="47448" y="20314"/>
                        </a:cubicBezTo>
                        <a:cubicBezTo>
                          <a:pt x="44052" y="21882"/>
                          <a:pt x="39872" y="21098"/>
                          <a:pt x="36214" y="22143"/>
                        </a:cubicBezTo>
                        <a:cubicBezTo>
                          <a:pt x="32295" y="23449"/>
                          <a:pt x="38566" y="25017"/>
                          <a:pt x="39872" y="25278"/>
                        </a:cubicBezTo>
                        <a:cubicBezTo>
                          <a:pt x="40656" y="25539"/>
                          <a:pt x="43268" y="25800"/>
                          <a:pt x="43530" y="26584"/>
                        </a:cubicBezTo>
                        <a:cubicBezTo>
                          <a:pt x="44052" y="27368"/>
                          <a:pt x="42484" y="27890"/>
                          <a:pt x="41962" y="28413"/>
                        </a:cubicBezTo>
                        <a:cubicBezTo>
                          <a:pt x="40917" y="29197"/>
                          <a:pt x="35953" y="32070"/>
                          <a:pt x="38304" y="33899"/>
                        </a:cubicBezTo>
                        <a:cubicBezTo>
                          <a:pt x="40656" y="35728"/>
                          <a:pt x="45619" y="33115"/>
                          <a:pt x="47710" y="32070"/>
                        </a:cubicBezTo>
                        <a:cubicBezTo>
                          <a:pt x="51367" y="30242"/>
                          <a:pt x="54763" y="29197"/>
                          <a:pt x="58944" y="29458"/>
                        </a:cubicBezTo>
                        <a:cubicBezTo>
                          <a:pt x="62601" y="29458"/>
                          <a:pt x="66520" y="29980"/>
                          <a:pt x="70177" y="30764"/>
                        </a:cubicBezTo>
                        <a:cubicBezTo>
                          <a:pt x="73051" y="31287"/>
                          <a:pt x="75664" y="31809"/>
                          <a:pt x="78538" y="32070"/>
                        </a:cubicBezTo>
                        <a:cubicBezTo>
                          <a:pt x="80366" y="32332"/>
                          <a:pt x="82457" y="32332"/>
                          <a:pt x="84285" y="32332"/>
                        </a:cubicBezTo>
                        <a:cubicBezTo>
                          <a:pt x="85853" y="32332"/>
                          <a:pt x="87420" y="32332"/>
                          <a:pt x="88726" y="32593"/>
                        </a:cubicBezTo>
                        <a:cubicBezTo>
                          <a:pt x="91600" y="33638"/>
                          <a:pt x="90033" y="37557"/>
                          <a:pt x="89510" y="39647"/>
                        </a:cubicBezTo>
                        <a:cubicBezTo>
                          <a:pt x="88465" y="43566"/>
                          <a:pt x="86375" y="47223"/>
                          <a:pt x="83501" y="50097"/>
                        </a:cubicBezTo>
                        <a:cubicBezTo>
                          <a:pt x="81150" y="52448"/>
                          <a:pt x="78799" y="54277"/>
                          <a:pt x="77493" y="57412"/>
                        </a:cubicBezTo>
                        <a:cubicBezTo>
                          <a:pt x="76448" y="60547"/>
                          <a:pt x="75925" y="63160"/>
                          <a:pt x="73051" y="65250"/>
                        </a:cubicBezTo>
                        <a:cubicBezTo>
                          <a:pt x="71484" y="66295"/>
                          <a:pt x="69916" y="66817"/>
                          <a:pt x="68088" y="67340"/>
                        </a:cubicBezTo>
                        <a:cubicBezTo>
                          <a:pt x="67304" y="67601"/>
                          <a:pt x="65475" y="67862"/>
                          <a:pt x="65213" y="68646"/>
                        </a:cubicBezTo>
                        <a:cubicBezTo>
                          <a:pt x="64691" y="69952"/>
                          <a:pt x="68349" y="70997"/>
                          <a:pt x="68871" y="71781"/>
                        </a:cubicBezTo>
                        <a:cubicBezTo>
                          <a:pt x="69916" y="73349"/>
                          <a:pt x="66520" y="74132"/>
                          <a:pt x="65736" y="74394"/>
                        </a:cubicBezTo>
                        <a:cubicBezTo>
                          <a:pt x="63646" y="75177"/>
                          <a:pt x="61556" y="76484"/>
                          <a:pt x="59466" y="77790"/>
                        </a:cubicBezTo>
                        <a:cubicBezTo>
                          <a:pt x="58160" y="78574"/>
                          <a:pt x="56853" y="79096"/>
                          <a:pt x="55547" y="79880"/>
                        </a:cubicBezTo>
                        <a:cubicBezTo>
                          <a:pt x="54502" y="80403"/>
                          <a:pt x="52935" y="80925"/>
                          <a:pt x="52412" y="81970"/>
                        </a:cubicBezTo>
                        <a:cubicBezTo>
                          <a:pt x="51106" y="84060"/>
                          <a:pt x="58421" y="83276"/>
                          <a:pt x="59205" y="83276"/>
                        </a:cubicBezTo>
                        <a:cubicBezTo>
                          <a:pt x="63646" y="83015"/>
                          <a:pt x="68610" y="81970"/>
                          <a:pt x="73051" y="83015"/>
                        </a:cubicBezTo>
                        <a:cubicBezTo>
                          <a:pt x="76970" y="83799"/>
                          <a:pt x="80105" y="86411"/>
                          <a:pt x="83763" y="87979"/>
                        </a:cubicBezTo>
                        <a:cubicBezTo>
                          <a:pt x="86114" y="89285"/>
                          <a:pt x="89249" y="90069"/>
                          <a:pt x="91339" y="91898"/>
                        </a:cubicBezTo>
                        <a:cubicBezTo>
                          <a:pt x="93690" y="93988"/>
                          <a:pt x="94735" y="97123"/>
                          <a:pt x="96042" y="99997"/>
                        </a:cubicBezTo>
                        <a:cubicBezTo>
                          <a:pt x="97087" y="102087"/>
                          <a:pt x="97609" y="104699"/>
                          <a:pt x="98654" y="106789"/>
                        </a:cubicBezTo>
                        <a:cubicBezTo>
                          <a:pt x="99699" y="108618"/>
                          <a:pt x="99438" y="110708"/>
                          <a:pt x="99699" y="112798"/>
                        </a:cubicBezTo>
                        <a:cubicBezTo>
                          <a:pt x="99699" y="112798"/>
                          <a:pt x="99699" y="114366"/>
                          <a:pt x="99960" y="114366"/>
                        </a:cubicBezTo>
                        <a:cubicBezTo>
                          <a:pt x="99960" y="114366"/>
                          <a:pt x="99960" y="113320"/>
                          <a:pt x="100483" y="114627"/>
                        </a:cubicBezTo>
                        <a:cubicBezTo>
                          <a:pt x="100744" y="115672"/>
                          <a:pt x="101006" y="116978"/>
                          <a:pt x="101006" y="118284"/>
                        </a:cubicBezTo>
                        <a:cubicBezTo>
                          <a:pt x="101267" y="120374"/>
                          <a:pt x="102051" y="122726"/>
                          <a:pt x="103618" y="124032"/>
                        </a:cubicBezTo>
                        <a:cubicBezTo>
                          <a:pt x="104402" y="124816"/>
                          <a:pt x="105447" y="125599"/>
                          <a:pt x="106753" y="126122"/>
                        </a:cubicBezTo>
                        <a:cubicBezTo>
                          <a:pt x="108320" y="126645"/>
                          <a:pt x="109888" y="126906"/>
                          <a:pt x="111195" y="127428"/>
                        </a:cubicBezTo>
                        <a:cubicBezTo>
                          <a:pt x="113284" y="128212"/>
                          <a:pt x="114852" y="129779"/>
                          <a:pt x="116942" y="130563"/>
                        </a:cubicBezTo>
                        <a:cubicBezTo>
                          <a:pt x="117987" y="130825"/>
                          <a:pt x="119032" y="131347"/>
                          <a:pt x="120077" y="131870"/>
                        </a:cubicBezTo>
                        <a:cubicBezTo>
                          <a:pt x="121383" y="132392"/>
                          <a:pt x="121645" y="133437"/>
                          <a:pt x="122167" y="134482"/>
                        </a:cubicBezTo>
                        <a:cubicBezTo>
                          <a:pt x="122951" y="136311"/>
                          <a:pt x="123735" y="139185"/>
                          <a:pt x="125302" y="140230"/>
                        </a:cubicBezTo>
                        <a:cubicBezTo>
                          <a:pt x="126608" y="141275"/>
                          <a:pt x="127915" y="142058"/>
                          <a:pt x="128437" y="143626"/>
                        </a:cubicBezTo>
                        <a:cubicBezTo>
                          <a:pt x="128960" y="145455"/>
                          <a:pt x="129221" y="147022"/>
                          <a:pt x="130005" y="148851"/>
                        </a:cubicBezTo>
                        <a:cubicBezTo>
                          <a:pt x="130266" y="149635"/>
                          <a:pt x="130789" y="150157"/>
                          <a:pt x="130266" y="150941"/>
                        </a:cubicBezTo>
                        <a:cubicBezTo>
                          <a:pt x="129744" y="151725"/>
                          <a:pt x="128698" y="151725"/>
                          <a:pt x="127915" y="151725"/>
                        </a:cubicBezTo>
                        <a:cubicBezTo>
                          <a:pt x="126086" y="151725"/>
                          <a:pt x="124257" y="151464"/>
                          <a:pt x="122428" y="151464"/>
                        </a:cubicBezTo>
                        <a:cubicBezTo>
                          <a:pt x="127392" y="154860"/>
                          <a:pt x="132879" y="158779"/>
                          <a:pt x="134707" y="164788"/>
                        </a:cubicBezTo>
                        <a:cubicBezTo>
                          <a:pt x="135491" y="167400"/>
                          <a:pt x="135491" y="170013"/>
                          <a:pt x="134969" y="172625"/>
                        </a:cubicBezTo>
                        <a:cubicBezTo>
                          <a:pt x="134707" y="173409"/>
                          <a:pt x="133662" y="175499"/>
                          <a:pt x="134969" y="176021"/>
                        </a:cubicBezTo>
                        <a:cubicBezTo>
                          <a:pt x="135491" y="176283"/>
                          <a:pt x="136797" y="176021"/>
                          <a:pt x="137320" y="175760"/>
                        </a:cubicBezTo>
                        <a:cubicBezTo>
                          <a:pt x="138626" y="175499"/>
                          <a:pt x="139933" y="174977"/>
                          <a:pt x="141239" y="174715"/>
                        </a:cubicBezTo>
                        <a:cubicBezTo>
                          <a:pt x="144113" y="173931"/>
                          <a:pt x="146725" y="172886"/>
                          <a:pt x="149599" y="172625"/>
                        </a:cubicBezTo>
                        <a:cubicBezTo>
                          <a:pt x="154563" y="171841"/>
                          <a:pt x="159265" y="173670"/>
                          <a:pt x="162662" y="177067"/>
                        </a:cubicBezTo>
                        <a:cubicBezTo>
                          <a:pt x="167103" y="181508"/>
                          <a:pt x="167887" y="187255"/>
                          <a:pt x="165274" y="192742"/>
                        </a:cubicBezTo>
                        <a:cubicBezTo>
                          <a:pt x="163184" y="197183"/>
                          <a:pt x="159527" y="200841"/>
                          <a:pt x="155608" y="203453"/>
                        </a:cubicBezTo>
                        <a:cubicBezTo>
                          <a:pt x="152734" y="205543"/>
                          <a:pt x="149599" y="207111"/>
                          <a:pt x="147248" y="209723"/>
                        </a:cubicBezTo>
                        <a:cubicBezTo>
                          <a:pt x="145941" y="211291"/>
                          <a:pt x="141239" y="215471"/>
                          <a:pt x="143851" y="217561"/>
                        </a:cubicBezTo>
                        <a:cubicBezTo>
                          <a:pt x="145941" y="219128"/>
                          <a:pt x="149338" y="218867"/>
                          <a:pt x="151689" y="219128"/>
                        </a:cubicBezTo>
                        <a:cubicBezTo>
                          <a:pt x="154040" y="219390"/>
                          <a:pt x="158220" y="219128"/>
                          <a:pt x="160049" y="220957"/>
                        </a:cubicBezTo>
                        <a:cubicBezTo>
                          <a:pt x="161878" y="222786"/>
                          <a:pt x="158743" y="225399"/>
                          <a:pt x="157437" y="226705"/>
                        </a:cubicBezTo>
                        <a:cubicBezTo>
                          <a:pt x="154563" y="229317"/>
                          <a:pt x="151428" y="231407"/>
                          <a:pt x="148031" y="233497"/>
                        </a:cubicBezTo>
                        <a:cubicBezTo>
                          <a:pt x="145941" y="234804"/>
                          <a:pt x="143329" y="236371"/>
                          <a:pt x="140716" y="236632"/>
                        </a:cubicBezTo>
                        <a:cubicBezTo>
                          <a:pt x="138626" y="236894"/>
                          <a:pt x="136536" y="236371"/>
                          <a:pt x="134446" y="235849"/>
                        </a:cubicBezTo>
                        <a:cubicBezTo>
                          <a:pt x="129744" y="234804"/>
                          <a:pt x="125302" y="234281"/>
                          <a:pt x="120600" y="235326"/>
                        </a:cubicBezTo>
                        <a:cubicBezTo>
                          <a:pt x="116420" y="236371"/>
                          <a:pt x="113023" y="236894"/>
                          <a:pt x="109104" y="235326"/>
                        </a:cubicBezTo>
                        <a:cubicBezTo>
                          <a:pt x="104924" y="233497"/>
                          <a:pt x="101267" y="231669"/>
                          <a:pt x="96564" y="232975"/>
                        </a:cubicBezTo>
                        <a:cubicBezTo>
                          <a:pt x="92907" y="234020"/>
                          <a:pt x="90555" y="236632"/>
                          <a:pt x="87420" y="238200"/>
                        </a:cubicBezTo>
                        <a:cubicBezTo>
                          <a:pt x="84024" y="239767"/>
                          <a:pt x="79582" y="240812"/>
                          <a:pt x="75925" y="240551"/>
                        </a:cubicBezTo>
                        <a:cubicBezTo>
                          <a:pt x="74096" y="240551"/>
                          <a:pt x="72529" y="239767"/>
                          <a:pt x="70961" y="238984"/>
                        </a:cubicBezTo>
                        <a:cubicBezTo>
                          <a:pt x="68610" y="237939"/>
                          <a:pt x="66520" y="236894"/>
                          <a:pt x="63907" y="236894"/>
                        </a:cubicBezTo>
                        <a:cubicBezTo>
                          <a:pt x="61295" y="236632"/>
                          <a:pt x="58421" y="237155"/>
                          <a:pt x="56592" y="238984"/>
                        </a:cubicBezTo>
                        <a:cubicBezTo>
                          <a:pt x="54502" y="241074"/>
                          <a:pt x="54502" y="243686"/>
                          <a:pt x="53719" y="246560"/>
                        </a:cubicBezTo>
                        <a:cubicBezTo>
                          <a:pt x="53196" y="249173"/>
                          <a:pt x="50844" y="249956"/>
                          <a:pt x="48493" y="250740"/>
                        </a:cubicBezTo>
                        <a:cubicBezTo>
                          <a:pt x="46664" y="251263"/>
                          <a:pt x="44575" y="251524"/>
                          <a:pt x="42746" y="250740"/>
                        </a:cubicBezTo>
                        <a:cubicBezTo>
                          <a:pt x="40656" y="249695"/>
                          <a:pt x="40656" y="246821"/>
                          <a:pt x="38827" y="245776"/>
                        </a:cubicBezTo>
                        <a:cubicBezTo>
                          <a:pt x="36998" y="244731"/>
                          <a:pt x="35431" y="247605"/>
                          <a:pt x="33863" y="248389"/>
                        </a:cubicBezTo>
                        <a:cubicBezTo>
                          <a:pt x="31773" y="249173"/>
                          <a:pt x="29944" y="250218"/>
                          <a:pt x="27854" y="251001"/>
                        </a:cubicBezTo>
                        <a:cubicBezTo>
                          <a:pt x="26287" y="250740"/>
                          <a:pt x="24719" y="251001"/>
                          <a:pt x="23413" y="251785"/>
                        </a:cubicBezTo>
                        <a:cubicBezTo>
                          <a:pt x="21845" y="252830"/>
                          <a:pt x="20800" y="254398"/>
                          <a:pt x="19755" y="255965"/>
                        </a:cubicBezTo>
                        <a:cubicBezTo>
                          <a:pt x="18710" y="257272"/>
                          <a:pt x="17665" y="258055"/>
                          <a:pt x="16098" y="258055"/>
                        </a:cubicBezTo>
                        <a:cubicBezTo>
                          <a:pt x="14269" y="258055"/>
                          <a:pt x="12440" y="257272"/>
                          <a:pt x="10611" y="256488"/>
                        </a:cubicBezTo>
                        <a:cubicBezTo>
                          <a:pt x="10089" y="256226"/>
                          <a:pt x="7215" y="255704"/>
                          <a:pt x="7476" y="254920"/>
                        </a:cubicBezTo>
                        <a:cubicBezTo>
                          <a:pt x="7476" y="253875"/>
                          <a:pt x="11134" y="252569"/>
                          <a:pt x="11656" y="252046"/>
                        </a:cubicBezTo>
                        <a:cubicBezTo>
                          <a:pt x="14008" y="250740"/>
                          <a:pt x="16098" y="249173"/>
                          <a:pt x="17926" y="247344"/>
                        </a:cubicBezTo>
                        <a:cubicBezTo>
                          <a:pt x="18972" y="246037"/>
                          <a:pt x="20017" y="244470"/>
                          <a:pt x="21323" y="243164"/>
                        </a:cubicBezTo>
                        <a:cubicBezTo>
                          <a:pt x="23935" y="240812"/>
                          <a:pt x="28115" y="241857"/>
                          <a:pt x="30467" y="239245"/>
                        </a:cubicBezTo>
                        <a:cubicBezTo>
                          <a:pt x="33079" y="236110"/>
                          <a:pt x="32295" y="230885"/>
                          <a:pt x="35169" y="228011"/>
                        </a:cubicBezTo>
                        <a:cubicBezTo>
                          <a:pt x="36214" y="226966"/>
                          <a:pt x="38043" y="226443"/>
                          <a:pt x="39611" y="225921"/>
                        </a:cubicBezTo>
                        <a:cubicBezTo>
                          <a:pt x="41701" y="225137"/>
                          <a:pt x="43530" y="224353"/>
                          <a:pt x="45619" y="223831"/>
                        </a:cubicBezTo>
                        <a:cubicBezTo>
                          <a:pt x="50061" y="222525"/>
                          <a:pt x="53196" y="225137"/>
                          <a:pt x="57376" y="225660"/>
                        </a:cubicBezTo>
                        <a:cubicBezTo>
                          <a:pt x="61817" y="226182"/>
                          <a:pt x="65213" y="224353"/>
                          <a:pt x="67565" y="220696"/>
                        </a:cubicBezTo>
                        <a:cubicBezTo>
                          <a:pt x="69655" y="217300"/>
                          <a:pt x="72268" y="214165"/>
                          <a:pt x="74357" y="211030"/>
                        </a:cubicBezTo>
                        <a:cubicBezTo>
                          <a:pt x="71222" y="210246"/>
                          <a:pt x="67826" y="212597"/>
                          <a:pt x="64952" y="213903"/>
                        </a:cubicBezTo>
                        <a:cubicBezTo>
                          <a:pt x="61295" y="215732"/>
                          <a:pt x="57637" y="215993"/>
                          <a:pt x="53719" y="215993"/>
                        </a:cubicBezTo>
                        <a:cubicBezTo>
                          <a:pt x="52412" y="215993"/>
                          <a:pt x="50844" y="215993"/>
                          <a:pt x="49538" y="215471"/>
                        </a:cubicBezTo>
                        <a:cubicBezTo>
                          <a:pt x="48755" y="215210"/>
                          <a:pt x="47710" y="214687"/>
                          <a:pt x="46926" y="214165"/>
                        </a:cubicBezTo>
                        <a:cubicBezTo>
                          <a:pt x="45881" y="213642"/>
                          <a:pt x="45097" y="213120"/>
                          <a:pt x="44313" y="212336"/>
                        </a:cubicBezTo>
                        <a:cubicBezTo>
                          <a:pt x="43268" y="211813"/>
                          <a:pt x="42484" y="211813"/>
                          <a:pt x="41439" y="212336"/>
                        </a:cubicBezTo>
                        <a:cubicBezTo>
                          <a:pt x="40394" y="212597"/>
                          <a:pt x="39088" y="213120"/>
                          <a:pt x="38566" y="211552"/>
                        </a:cubicBezTo>
                        <a:cubicBezTo>
                          <a:pt x="38043" y="210507"/>
                          <a:pt x="38304" y="208940"/>
                          <a:pt x="38566" y="207894"/>
                        </a:cubicBezTo>
                        <a:cubicBezTo>
                          <a:pt x="36214" y="207894"/>
                          <a:pt x="33863" y="207372"/>
                          <a:pt x="31250" y="207372"/>
                        </a:cubicBezTo>
                        <a:cubicBezTo>
                          <a:pt x="28899" y="207372"/>
                          <a:pt x="27593" y="208156"/>
                          <a:pt x="25764" y="209723"/>
                        </a:cubicBezTo>
                        <a:cubicBezTo>
                          <a:pt x="23935" y="211030"/>
                          <a:pt x="21323" y="211813"/>
                          <a:pt x="19233" y="210507"/>
                        </a:cubicBezTo>
                        <a:cubicBezTo>
                          <a:pt x="17143" y="209201"/>
                          <a:pt x="16359" y="206588"/>
                          <a:pt x="16620" y="204237"/>
                        </a:cubicBezTo>
                        <a:cubicBezTo>
                          <a:pt x="16881" y="202147"/>
                          <a:pt x="18188" y="200841"/>
                          <a:pt x="20278" y="200318"/>
                        </a:cubicBezTo>
                        <a:cubicBezTo>
                          <a:pt x="22629" y="199534"/>
                          <a:pt x="24980" y="199273"/>
                          <a:pt x="27070" y="198489"/>
                        </a:cubicBezTo>
                        <a:cubicBezTo>
                          <a:pt x="31512" y="196922"/>
                          <a:pt x="36998" y="196661"/>
                          <a:pt x="40394" y="192742"/>
                        </a:cubicBezTo>
                        <a:cubicBezTo>
                          <a:pt x="41701" y="191174"/>
                          <a:pt x="43268" y="189607"/>
                          <a:pt x="44313" y="188039"/>
                        </a:cubicBezTo>
                        <a:cubicBezTo>
                          <a:pt x="45619" y="185949"/>
                          <a:pt x="45619" y="183598"/>
                          <a:pt x="45097" y="181247"/>
                        </a:cubicBezTo>
                        <a:cubicBezTo>
                          <a:pt x="44575" y="178895"/>
                          <a:pt x="43791" y="176021"/>
                          <a:pt x="41178" y="175238"/>
                        </a:cubicBezTo>
                        <a:cubicBezTo>
                          <a:pt x="38566" y="174193"/>
                          <a:pt x="35431" y="175238"/>
                          <a:pt x="32818" y="175760"/>
                        </a:cubicBezTo>
                        <a:cubicBezTo>
                          <a:pt x="32034" y="176021"/>
                          <a:pt x="28638" y="177067"/>
                          <a:pt x="28638" y="175499"/>
                        </a:cubicBezTo>
                        <a:cubicBezTo>
                          <a:pt x="28638" y="173670"/>
                          <a:pt x="32295" y="172103"/>
                          <a:pt x="33341" y="171580"/>
                        </a:cubicBezTo>
                        <a:cubicBezTo>
                          <a:pt x="34124" y="171058"/>
                          <a:pt x="35169" y="170535"/>
                          <a:pt x="35431" y="169490"/>
                        </a:cubicBezTo>
                        <a:cubicBezTo>
                          <a:pt x="35692" y="168445"/>
                          <a:pt x="34647" y="167661"/>
                          <a:pt x="34124" y="166878"/>
                        </a:cubicBezTo>
                        <a:cubicBezTo>
                          <a:pt x="33079" y="165310"/>
                          <a:pt x="30467" y="161914"/>
                          <a:pt x="33079" y="160346"/>
                        </a:cubicBezTo>
                        <a:cubicBezTo>
                          <a:pt x="35431" y="159040"/>
                          <a:pt x="38566" y="161391"/>
                          <a:pt x="40394" y="162436"/>
                        </a:cubicBezTo>
                        <a:cubicBezTo>
                          <a:pt x="43007" y="163481"/>
                          <a:pt x="44836" y="162436"/>
                          <a:pt x="47187" y="161914"/>
                        </a:cubicBezTo>
                        <a:cubicBezTo>
                          <a:pt x="49800" y="161391"/>
                          <a:pt x="51628" y="162698"/>
                          <a:pt x="53980" y="164004"/>
                        </a:cubicBezTo>
                        <a:cubicBezTo>
                          <a:pt x="56331" y="165310"/>
                          <a:pt x="59205" y="164004"/>
                          <a:pt x="61556" y="163481"/>
                        </a:cubicBezTo>
                        <a:cubicBezTo>
                          <a:pt x="62601" y="163220"/>
                          <a:pt x="68871" y="162698"/>
                          <a:pt x="68088" y="160869"/>
                        </a:cubicBezTo>
                        <a:cubicBezTo>
                          <a:pt x="67565" y="159562"/>
                          <a:pt x="65736" y="158779"/>
                          <a:pt x="64691" y="158256"/>
                        </a:cubicBezTo>
                        <a:cubicBezTo>
                          <a:pt x="63907" y="157734"/>
                          <a:pt x="61817" y="156689"/>
                          <a:pt x="61556" y="155644"/>
                        </a:cubicBezTo>
                        <a:cubicBezTo>
                          <a:pt x="61295" y="154599"/>
                          <a:pt x="62601" y="154337"/>
                          <a:pt x="63124" y="154076"/>
                        </a:cubicBezTo>
                        <a:cubicBezTo>
                          <a:pt x="64169" y="153554"/>
                          <a:pt x="65736" y="153031"/>
                          <a:pt x="66259" y="151725"/>
                        </a:cubicBezTo>
                        <a:cubicBezTo>
                          <a:pt x="67826" y="149112"/>
                          <a:pt x="64952" y="145977"/>
                          <a:pt x="64691" y="143365"/>
                        </a:cubicBezTo>
                        <a:cubicBezTo>
                          <a:pt x="64691" y="141797"/>
                          <a:pt x="65213" y="140491"/>
                          <a:pt x="65997" y="139185"/>
                        </a:cubicBezTo>
                        <a:cubicBezTo>
                          <a:pt x="66520" y="138401"/>
                          <a:pt x="67826" y="136833"/>
                          <a:pt x="67565" y="135788"/>
                        </a:cubicBezTo>
                        <a:cubicBezTo>
                          <a:pt x="67304" y="133437"/>
                          <a:pt x="62340" y="135788"/>
                          <a:pt x="61295" y="136050"/>
                        </a:cubicBezTo>
                        <a:cubicBezTo>
                          <a:pt x="60511" y="136311"/>
                          <a:pt x="59466" y="136572"/>
                          <a:pt x="58421" y="136050"/>
                        </a:cubicBezTo>
                        <a:cubicBezTo>
                          <a:pt x="57637" y="135527"/>
                          <a:pt x="57115" y="134221"/>
                          <a:pt x="56592" y="133437"/>
                        </a:cubicBezTo>
                        <a:cubicBezTo>
                          <a:pt x="55547" y="131608"/>
                          <a:pt x="53196" y="130041"/>
                          <a:pt x="52673" y="127951"/>
                        </a:cubicBezTo>
                        <a:cubicBezTo>
                          <a:pt x="52151" y="125861"/>
                          <a:pt x="52673" y="122464"/>
                          <a:pt x="53457" y="120636"/>
                        </a:cubicBezTo>
                        <a:cubicBezTo>
                          <a:pt x="54241" y="118284"/>
                          <a:pt x="56853" y="118546"/>
                          <a:pt x="58944" y="117501"/>
                        </a:cubicBezTo>
                        <a:cubicBezTo>
                          <a:pt x="61033" y="116456"/>
                          <a:pt x="62601" y="113320"/>
                          <a:pt x="59466" y="112537"/>
                        </a:cubicBezTo>
                        <a:cubicBezTo>
                          <a:pt x="56331" y="111753"/>
                          <a:pt x="52935" y="113843"/>
                          <a:pt x="50844" y="115933"/>
                        </a:cubicBezTo>
                        <a:cubicBezTo>
                          <a:pt x="49016" y="117762"/>
                          <a:pt x="47710" y="120374"/>
                          <a:pt x="45358" y="121681"/>
                        </a:cubicBezTo>
                        <a:cubicBezTo>
                          <a:pt x="42484" y="123509"/>
                          <a:pt x="40656" y="120636"/>
                          <a:pt x="39088" y="118546"/>
                        </a:cubicBezTo>
                        <a:cubicBezTo>
                          <a:pt x="38566" y="117762"/>
                          <a:pt x="37521" y="115933"/>
                          <a:pt x="36214" y="115933"/>
                        </a:cubicBezTo>
                        <a:cubicBezTo>
                          <a:pt x="34908" y="115933"/>
                          <a:pt x="34386" y="117239"/>
                          <a:pt x="33863" y="118284"/>
                        </a:cubicBezTo>
                        <a:cubicBezTo>
                          <a:pt x="33341" y="119329"/>
                          <a:pt x="32295" y="124293"/>
                          <a:pt x="30728" y="123509"/>
                        </a:cubicBezTo>
                        <a:cubicBezTo>
                          <a:pt x="29422" y="122726"/>
                          <a:pt x="28899" y="120374"/>
                          <a:pt x="27070" y="120636"/>
                        </a:cubicBezTo>
                        <a:cubicBezTo>
                          <a:pt x="25503" y="120897"/>
                          <a:pt x="24719" y="122203"/>
                          <a:pt x="23152" y="120636"/>
                        </a:cubicBezTo>
                        <a:cubicBezTo>
                          <a:pt x="21584" y="119068"/>
                          <a:pt x="20539" y="116194"/>
                          <a:pt x="20800" y="113843"/>
                        </a:cubicBezTo>
                        <a:cubicBezTo>
                          <a:pt x="20278" y="111492"/>
                          <a:pt x="21584" y="110447"/>
                          <a:pt x="22629" y="10887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7" name="Freeform: Shape 1386">
                    <a:extLst>
                      <a:ext uri="{FF2B5EF4-FFF2-40B4-BE49-F238E27FC236}">
                        <a16:creationId xmlns:a16="http://schemas.microsoft.com/office/drawing/2014/main" id="{2F37D37B-72C5-6D1F-F20D-E1B70BE069DF}"/>
                      </a:ext>
                    </a:extLst>
                  </p:cNvPr>
                  <p:cNvSpPr/>
                  <p:nvPr/>
                </p:nvSpPr>
                <p:spPr>
                  <a:xfrm>
                    <a:off x="4747658" y="2716580"/>
                    <a:ext cx="7291" cy="8824"/>
                  </a:xfrm>
                  <a:custGeom>
                    <a:avLst/>
                    <a:gdLst>
                      <a:gd name="connsiteX0" fmla="*/ 1473 w 7291"/>
                      <a:gd name="connsiteY0" fmla="*/ 7788 h 8824"/>
                      <a:gd name="connsiteX1" fmla="*/ 166 w 7291"/>
                      <a:gd name="connsiteY1" fmla="*/ 4392 h 8824"/>
                      <a:gd name="connsiteX2" fmla="*/ 950 w 7291"/>
                      <a:gd name="connsiteY2" fmla="*/ 2302 h 8824"/>
                      <a:gd name="connsiteX3" fmla="*/ 1734 w 7291"/>
                      <a:gd name="connsiteY3" fmla="*/ 473 h 8824"/>
                      <a:gd name="connsiteX4" fmla="*/ 4346 w 7291"/>
                      <a:gd name="connsiteY4" fmla="*/ 734 h 8824"/>
                      <a:gd name="connsiteX5" fmla="*/ 7220 w 7291"/>
                      <a:gd name="connsiteY5" fmla="*/ 3608 h 8824"/>
                      <a:gd name="connsiteX6" fmla="*/ 6698 w 7291"/>
                      <a:gd name="connsiteY6" fmla="*/ 6482 h 8824"/>
                      <a:gd name="connsiteX7" fmla="*/ 5914 w 7291"/>
                      <a:gd name="connsiteY7" fmla="*/ 8050 h 8824"/>
                      <a:gd name="connsiteX8" fmla="*/ 1473 w 7291"/>
                      <a:gd name="connsiteY8" fmla="*/ 7788 h 88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291" h="8824">
                        <a:moveTo>
                          <a:pt x="1473" y="7788"/>
                        </a:moveTo>
                        <a:cubicBezTo>
                          <a:pt x="427" y="6743"/>
                          <a:pt x="-356" y="5960"/>
                          <a:pt x="166" y="4392"/>
                        </a:cubicBezTo>
                        <a:cubicBezTo>
                          <a:pt x="427" y="3608"/>
                          <a:pt x="689" y="3086"/>
                          <a:pt x="950" y="2302"/>
                        </a:cubicBezTo>
                        <a:cubicBezTo>
                          <a:pt x="1211" y="1780"/>
                          <a:pt x="1211" y="996"/>
                          <a:pt x="1734" y="473"/>
                        </a:cubicBezTo>
                        <a:cubicBezTo>
                          <a:pt x="2779" y="-310"/>
                          <a:pt x="3563" y="-49"/>
                          <a:pt x="4346" y="734"/>
                        </a:cubicBezTo>
                        <a:cubicBezTo>
                          <a:pt x="5391" y="1780"/>
                          <a:pt x="6436" y="2563"/>
                          <a:pt x="7220" y="3608"/>
                        </a:cubicBezTo>
                        <a:cubicBezTo>
                          <a:pt x="7482" y="3870"/>
                          <a:pt x="6959" y="6221"/>
                          <a:pt x="6698" y="6482"/>
                        </a:cubicBezTo>
                        <a:cubicBezTo>
                          <a:pt x="6436" y="7005"/>
                          <a:pt x="6175" y="7788"/>
                          <a:pt x="5914" y="8050"/>
                        </a:cubicBezTo>
                        <a:cubicBezTo>
                          <a:pt x="5130" y="9356"/>
                          <a:pt x="2779" y="8833"/>
                          <a:pt x="1473" y="778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35117783-1DA3-D63F-CC0A-4BE64D14570C}"/>
                      </a:ext>
                    </a:extLst>
                  </p:cNvPr>
                  <p:cNvSpPr/>
                  <p:nvPr/>
                </p:nvSpPr>
                <p:spPr>
                  <a:xfrm>
                    <a:off x="4824939" y="2874851"/>
                    <a:ext cx="12495" cy="7641"/>
                  </a:xfrm>
                  <a:custGeom>
                    <a:avLst/>
                    <a:gdLst>
                      <a:gd name="connsiteX0" fmla="*/ 1784 w 12495"/>
                      <a:gd name="connsiteY0" fmla="*/ 5225 h 7641"/>
                      <a:gd name="connsiteX1" fmla="*/ 216 w 12495"/>
                      <a:gd name="connsiteY1" fmla="*/ 4441 h 7641"/>
                      <a:gd name="connsiteX2" fmla="*/ 739 w 12495"/>
                      <a:gd name="connsiteY2" fmla="*/ 2351 h 7641"/>
                      <a:gd name="connsiteX3" fmla="*/ 3613 w 12495"/>
                      <a:gd name="connsiteY3" fmla="*/ 261 h 7641"/>
                      <a:gd name="connsiteX4" fmla="*/ 7793 w 12495"/>
                      <a:gd name="connsiteY4" fmla="*/ 522 h 7641"/>
                      <a:gd name="connsiteX5" fmla="*/ 9360 w 12495"/>
                      <a:gd name="connsiteY5" fmla="*/ 2090 h 7641"/>
                      <a:gd name="connsiteX6" fmla="*/ 10928 w 12495"/>
                      <a:gd name="connsiteY6" fmla="*/ 2874 h 7641"/>
                      <a:gd name="connsiteX7" fmla="*/ 12496 w 12495"/>
                      <a:gd name="connsiteY7" fmla="*/ 4441 h 7641"/>
                      <a:gd name="connsiteX8" fmla="*/ 11450 w 12495"/>
                      <a:gd name="connsiteY8" fmla="*/ 6009 h 7641"/>
                      <a:gd name="connsiteX9" fmla="*/ 9360 w 12495"/>
                      <a:gd name="connsiteY9" fmla="*/ 7315 h 7641"/>
                      <a:gd name="connsiteX10" fmla="*/ 7270 w 12495"/>
                      <a:gd name="connsiteY10" fmla="*/ 7576 h 7641"/>
                      <a:gd name="connsiteX11" fmla="*/ 4135 w 12495"/>
                      <a:gd name="connsiteY11" fmla="*/ 6270 h 7641"/>
                      <a:gd name="connsiteX12" fmla="*/ 1784 w 12495"/>
                      <a:gd name="connsiteY12" fmla="*/ 5225 h 7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495" h="7641">
                        <a:moveTo>
                          <a:pt x="1784" y="5225"/>
                        </a:moveTo>
                        <a:cubicBezTo>
                          <a:pt x="1261" y="4964"/>
                          <a:pt x="739" y="4964"/>
                          <a:pt x="216" y="4441"/>
                        </a:cubicBezTo>
                        <a:cubicBezTo>
                          <a:pt x="-306" y="3919"/>
                          <a:pt x="216" y="2874"/>
                          <a:pt x="739" y="2351"/>
                        </a:cubicBezTo>
                        <a:cubicBezTo>
                          <a:pt x="1523" y="1306"/>
                          <a:pt x="2568" y="784"/>
                          <a:pt x="3613" y="261"/>
                        </a:cubicBezTo>
                        <a:cubicBezTo>
                          <a:pt x="4919" y="0"/>
                          <a:pt x="6748" y="-261"/>
                          <a:pt x="7793" y="522"/>
                        </a:cubicBezTo>
                        <a:cubicBezTo>
                          <a:pt x="8316" y="1045"/>
                          <a:pt x="8838" y="1568"/>
                          <a:pt x="9360" y="2090"/>
                        </a:cubicBezTo>
                        <a:cubicBezTo>
                          <a:pt x="9883" y="2613"/>
                          <a:pt x="10144" y="2874"/>
                          <a:pt x="10928" y="2874"/>
                        </a:cubicBezTo>
                        <a:cubicBezTo>
                          <a:pt x="11712" y="3135"/>
                          <a:pt x="12496" y="3658"/>
                          <a:pt x="12496" y="4441"/>
                        </a:cubicBezTo>
                        <a:cubicBezTo>
                          <a:pt x="12496" y="5225"/>
                          <a:pt x="11973" y="5748"/>
                          <a:pt x="11450" y="6009"/>
                        </a:cubicBezTo>
                        <a:cubicBezTo>
                          <a:pt x="10667" y="6270"/>
                          <a:pt x="9883" y="6793"/>
                          <a:pt x="9360" y="7315"/>
                        </a:cubicBezTo>
                        <a:cubicBezTo>
                          <a:pt x="8577" y="7838"/>
                          <a:pt x="8054" y="7576"/>
                          <a:pt x="7270" y="7576"/>
                        </a:cubicBezTo>
                        <a:cubicBezTo>
                          <a:pt x="6225" y="7315"/>
                          <a:pt x="5180" y="6793"/>
                          <a:pt x="4135" y="6270"/>
                        </a:cubicBezTo>
                        <a:cubicBezTo>
                          <a:pt x="3352" y="6270"/>
                          <a:pt x="2568" y="5486"/>
                          <a:pt x="1784" y="522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1E51C8BF-FE06-7CF8-A08B-39C616E4A9BA}"/>
                      </a:ext>
                    </a:extLst>
                  </p:cNvPr>
                  <p:cNvSpPr/>
                  <p:nvPr/>
                </p:nvSpPr>
                <p:spPr>
                  <a:xfrm>
                    <a:off x="4728857" y="2684112"/>
                    <a:ext cx="4095" cy="6987"/>
                  </a:xfrm>
                  <a:custGeom>
                    <a:avLst/>
                    <a:gdLst>
                      <a:gd name="connsiteX0" fmla="*/ 3030 w 4095"/>
                      <a:gd name="connsiteY0" fmla="*/ 285 h 6987"/>
                      <a:gd name="connsiteX1" fmla="*/ 3030 w 4095"/>
                      <a:gd name="connsiteY1" fmla="*/ 3942 h 6987"/>
                      <a:gd name="connsiteX2" fmla="*/ 3814 w 4095"/>
                      <a:gd name="connsiteY2" fmla="*/ 6555 h 6987"/>
                      <a:gd name="connsiteX3" fmla="*/ 679 w 4095"/>
                      <a:gd name="connsiteY3" fmla="*/ 6816 h 6987"/>
                      <a:gd name="connsiteX4" fmla="*/ 156 w 4095"/>
                      <a:gd name="connsiteY4" fmla="*/ 5249 h 6987"/>
                      <a:gd name="connsiteX5" fmla="*/ 1201 w 4095"/>
                      <a:gd name="connsiteY5" fmla="*/ 2375 h 6987"/>
                      <a:gd name="connsiteX6" fmla="*/ 1462 w 4095"/>
                      <a:gd name="connsiteY6" fmla="*/ 546 h 6987"/>
                      <a:gd name="connsiteX7" fmla="*/ 3030 w 4095"/>
                      <a:gd name="connsiteY7" fmla="*/ 285 h 69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095" h="6987">
                        <a:moveTo>
                          <a:pt x="3030" y="285"/>
                        </a:moveTo>
                        <a:cubicBezTo>
                          <a:pt x="4075" y="1330"/>
                          <a:pt x="1985" y="2636"/>
                          <a:pt x="3030" y="3942"/>
                        </a:cubicBezTo>
                        <a:cubicBezTo>
                          <a:pt x="3552" y="4726"/>
                          <a:pt x="4597" y="5771"/>
                          <a:pt x="3814" y="6555"/>
                        </a:cubicBezTo>
                        <a:cubicBezTo>
                          <a:pt x="3291" y="7077"/>
                          <a:pt x="1462" y="7077"/>
                          <a:pt x="679" y="6816"/>
                        </a:cubicBezTo>
                        <a:cubicBezTo>
                          <a:pt x="-105" y="6555"/>
                          <a:pt x="-105" y="6032"/>
                          <a:pt x="156" y="5249"/>
                        </a:cubicBezTo>
                        <a:cubicBezTo>
                          <a:pt x="679" y="4465"/>
                          <a:pt x="940" y="3420"/>
                          <a:pt x="1201" y="2375"/>
                        </a:cubicBezTo>
                        <a:cubicBezTo>
                          <a:pt x="1462" y="1852"/>
                          <a:pt x="1462" y="1069"/>
                          <a:pt x="1462" y="546"/>
                        </a:cubicBezTo>
                        <a:cubicBezTo>
                          <a:pt x="1724" y="24"/>
                          <a:pt x="2246" y="-238"/>
                          <a:pt x="3030" y="28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390" name="Freeform: Shape 1389">
                    <a:extLst>
                      <a:ext uri="{FF2B5EF4-FFF2-40B4-BE49-F238E27FC236}">
                        <a16:creationId xmlns:a16="http://schemas.microsoft.com/office/drawing/2014/main" id="{871C0EF1-55F9-D195-662B-B0E320CF56B9}"/>
                      </a:ext>
                    </a:extLst>
                  </p:cNvPr>
                  <p:cNvSpPr/>
                  <p:nvPr/>
                </p:nvSpPr>
                <p:spPr>
                  <a:xfrm>
                    <a:off x="4724219" y="2716596"/>
                    <a:ext cx="5056" cy="4637"/>
                  </a:xfrm>
                  <a:custGeom>
                    <a:avLst/>
                    <a:gdLst>
                      <a:gd name="connsiteX0" fmla="*/ 92 w 5056"/>
                      <a:gd name="connsiteY0" fmla="*/ 3070 h 4637"/>
                      <a:gd name="connsiteX1" fmla="*/ 1137 w 5056"/>
                      <a:gd name="connsiteY1" fmla="*/ 1502 h 4637"/>
                      <a:gd name="connsiteX2" fmla="*/ 2444 w 5056"/>
                      <a:gd name="connsiteY2" fmla="*/ 980 h 4637"/>
                      <a:gd name="connsiteX3" fmla="*/ 3228 w 5056"/>
                      <a:gd name="connsiteY3" fmla="*/ 196 h 4637"/>
                      <a:gd name="connsiteX4" fmla="*/ 4534 w 5056"/>
                      <a:gd name="connsiteY4" fmla="*/ 196 h 4637"/>
                      <a:gd name="connsiteX5" fmla="*/ 4795 w 5056"/>
                      <a:gd name="connsiteY5" fmla="*/ 2286 h 4637"/>
                      <a:gd name="connsiteX6" fmla="*/ 2183 w 5056"/>
                      <a:gd name="connsiteY6" fmla="*/ 4637 h 4637"/>
                      <a:gd name="connsiteX7" fmla="*/ 92 w 5056"/>
                      <a:gd name="connsiteY7" fmla="*/ 3070 h 4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056" h="4637">
                        <a:moveTo>
                          <a:pt x="92" y="3070"/>
                        </a:moveTo>
                        <a:cubicBezTo>
                          <a:pt x="354" y="2547"/>
                          <a:pt x="615" y="1763"/>
                          <a:pt x="1137" y="1502"/>
                        </a:cubicBezTo>
                        <a:cubicBezTo>
                          <a:pt x="1660" y="1241"/>
                          <a:pt x="1921" y="1241"/>
                          <a:pt x="2444" y="980"/>
                        </a:cubicBezTo>
                        <a:cubicBezTo>
                          <a:pt x="2705" y="718"/>
                          <a:pt x="2966" y="196"/>
                          <a:pt x="3228" y="196"/>
                        </a:cubicBezTo>
                        <a:cubicBezTo>
                          <a:pt x="3489" y="-65"/>
                          <a:pt x="4272" y="-65"/>
                          <a:pt x="4534" y="196"/>
                        </a:cubicBezTo>
                        <a:cubicBezTo>
                          <a:pt x="5317" y="457"/>
                          <a:pt x="5056" y="1502"/>
                          <a:pt x="4795" y="2286"/>
                        </a:cubicBezTo>
                        <a:cubicBezTo>
                          <a:pt x="4272" y="3331"/>
                          <a:pt x="2966" y="4115"/>
                          <a:pt x="2183" y="4637"/>
                        </a:cubicBezTo>
                        <a:cubicBezTo>
                          <a:pt x="1399" y="3853"/>
                          <a:pt x="-430" y="4376"/>
                          <a:pt x="92" y="307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13D762BE-4595-8234-FD6C-CCE324AFFF11}"/>
                  </a:ext>
                </a:extLst>
              </p:cNvPr>
              <p:cNvSpPr/>
              <p:nvPr/>
            </p:nvSpPr>
            <p:spPr>
              <a:xfrm>
                <a:off x="6583359" y="3866049"/>
                <a:ext cx="45237" cy="81830"/>
              </a:xfrm>
              <a:custGeom>
                <a:avLst/>
                <a:gdLst>
                  <a:gd name="connsiteX0" fmla="*/ 43409 w 45237"/>
                  <a:gd name="connsiteY0" fmla="*/ 48332 h 81830"/>
                  <a:gd name="connsiteX1" fmla="*/ 45237 w 45237"/>
                  <a:gd name="connsiteY1" fmla="*/ 54079 h 81830"/>
                  <a:gd name="connsiteX2" fmla="*/ 43670 w 45237"/>
                  <a:gd name="connsiteY2" fmla="*/ 62962 h 81830"/>
                  <a:gd name="connsiteX3" fmla="*/ 38706 w 45237"/>
                  <a:gd name="connsiteY3" fmla="*/ 71322 h 81830"/>
                  <a:gd name="connsiteX4" fmla="*/ 32436 w 45237"/>
                  <a:gd name="connsiteY4" fmla="*/ 75502 h 81830"/>
                  <a:gd name="connsiteX5" fmla="*/ 26427 w 45237"/>
                  <a:gd name="connsiteY5" fmla="*/ 79944 h 81830"/>
                  <a:gd name="connsiteX6" fmla="*/ 18328 w 45237"/>
                  <a:gd name="connsiteY6" fmla="*/ 81772 h 81830"/>
                  <a:gd name="connsiteX7" fmla="*/ 5788 w 45237"/>
                  <a:gd name="connsiteY7" fmla="*/ 78115 h 81830"/>
                  <a:gd name="connsiteX8" fmla="*/ 2914 w 45237"/>
                  <a:gd name="connsiteY8" fmla="*/ 71061 h 81830"/>
                  <a:gd name="connsiteX9" fmla="*/ 824 w 45237"/>
                  <a:gd name="connsiteY9" fmla="*/ 64530 h 81830"/>
                  <a:gd name="connsiteX10" fmla="*/ 563 w 45237"/>
                  <a:gd name="connsiteY10" fmla="*/ 56431 h 81830"/>
                  <a:gd name="connsiteX11" fmla="*/ 302 w 45237"/>
                  <a:gd name="connsiteY11" fmla="*/ 48593 h 81830"/>
                  <a:gd name="connsiteX12" fmla="*/ 302 w 45237"/>
                  <a:gd name="connsiteY12" fmla="*/ 42062 h 81830"/>
                  <a:gd name="connsiteX13" fmla="*/ 824 w 45237"/>
                  <a:gd name="connsiteY13" fmla="*/ 35530 h 81830"/>
                  <a:gd name="connsiteX14" fmla="*/ 1608 w 45237"/>
                  <a:gd name="connsiteY14" fmla="*/ 28215 h 81830"/>
                  <a:gd name="connsiteX15" fmla="*/ 3437 w 45237"/>
                  <a:gd name="connsiteY15" fmla="*/ 13846 h 81830"/>
                  <a:gd name="connsiteX16" fmla="*/ 4743 w 45237"/>
                  <a:gd name="connsiteY16" fmla="*/ 4964 h 81830"/>
                  <a:gd name="connsiteX17" fmla="*/ 8139 w 45237"/>
                  <a:gd name="connsiteY17" fmla="*/ 0 h 81830"/>
                  <a:gd name="connsiteX18" fmla="*/ 13625 w 45237"/>
                  <a:gd name="connsiteY18" fmla="*/ 4441 h 81830"/>
                  <a:gd name="connsiteX19" fmla="*/ 20418 w 45237"/>
                  <a:gd name="connsiteY19" fmla="*/ 12279 h 81830"/>
                  <a:gd name="connsiteX20" fmla="*/ 26688 w 45237"/>
                  <a:gd name="connsiteY20" fmla="*/ 20116 h 81830"/>
                  <a:gd name="connsiteX21" fmla="*/ 31913 w 45237"/>
                  <a:gd name="connsiteY21" fmla="*/ 30305 h 81830"/>
                  <a:gd name="connsiteX22" fmla="*/ 37922 w 45237"/>
                  <a:gd name="connsiteY22" fmla="*/ 40756 h 81830"/>
                  <a:gd name="connsiteX23" fmla="*/ 43409 w 45237"/>
                  <a:gd name="connsiteY23" fmla="*/ 48332 h 818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5237" h="81830">
                    <a:moveTo>
                      <a:pt x="43409" y="48332"/>
                    </a:moveTo>
                    <a:cubicBezTo>
                      <a:pt x="44453" y="50161"/>
                      <a:pt x="45237" y="51989"/>
                      <a:pt x="45237" y="54079"/>
                    </a:cubicBezTo>
                    <a:cubicBezTo>
                      <a:pt x="45237" y="57214"/>
                      <a:pt x="44715" y="60088"/>
                      <a:pt x="43670" y="62962"/>
                    </a:cubicBezTo>
                    <a:cubicBezTo>
                      <a:pt x="42625" y="66097"/>
                      <a:pt x="41319" y="69232"/>
                      <a:pt x="38706" y="71322"/>
                    </a:cubicBezTo>
                    <a:cubicBezTo>
                      <a:pt x="36877" y="72890"/>
                      <a:pt x="34265" y="73935"/>
                      <a:pt x="32436" y="75502"/>
                    </a:cubicBezTo>
                    <a:cubicBezTo>
                      <a:pt x="30607" y="77070"/>
                      <a:pt x="28778" y="78899"/>
                      <a:pt x="26427" y="79944"/>
                    </a:cubicBezTo>
                    <a:cubicBezTo>
                      <a:pt x="23815" y="80989"/>
                      <a:pt x="21202" y="81511"/>
                      <a:pt x="18328" y="81772"/>
                    </a:cubicBezTo>
                    <a:cubicBezTo>
                      <a:pt x="14148" y="82034"/>
                      <a:pt x="8662" y="81511"/>
                      <a:pt x="5788" y="78115"/>
                    </a:cubicBezTo>
                    <a:cubicBezTo>
                      <a:pt x="4221" y="76025"/>
                      <a:pt x="3437" y="73412"/>
                      <a:pt x="2914" y="71061"/>
                    </a:cubicBezTo>
                    <a:cubicBezTo>
                      <a:pt x="2392" y="68971"/>
                      <a:pt x="1346" y="66620"/>
                      <a:pt x="824" y="64530"/>
                    </a:cubicBezTo>
                    <a:cubicBezTo>
                      <a:pt x="302" y="61917"/>
                      <a:pt x="302" y="59043"/>
                      <a:pt x="563" y="56431"/>
                    </a:cubicBezTo>
                    <a:cubicBezTo>
                      <a:pt x="824" y="53818"/>
                      <a:pt x="563" y="51206"/>
                      <a:pt x="302" y="48593"/>
                    </a:cubicBezTo>
                    <a:cubicBezTo>
                      <a:pt x="40" y="46242"/>
                      <a:pt x="-221" y="44152"/>
                      <a:pt x="302" y="42062"/>
                    </a:cubicBezTo>
                    <a:cubicBezTo>
                      <a:pt x="824" y="39972"/>
                      <a:pt x="563" y="37620"/>
                      <a:pt x="824" y="35530"/>
                    </a:cubicBezTo>
                    <a:cubicBezTo>
                      <a:pt x="1086" y="33179"/>
                      <a:pt x="1346" y="30828"/>
                      <a:pt x="1608" y="28215"/>
                    </a:cubicBezTo>
                    <a:cubicBezTo>
                      <a:pt x="2130" y="23513"/>
                      <a:pt x="2914" y="18810"/>
                      <a:pt x="3437" y="13846"/>
                    </a:cubicBezTo>
                    <a:cubicBezTo>
                      <a:pt x="3698" y="10973"/>
                      <a:pt x="3959" y="7838"/>
                      <a:pt x="4743" y="4964"/>
                    </a:cubicBezTo>
                    <a:cubicBezTo>
                      <a:pt x="5265" y="3396"/>
                      <a:pt x="5788" y="0"/>
                      <a:pt x="8139" y="0"/>
                    </a:cubicBezTo>
                    <a:cubicBezTo>
                      <a:pt x="10230" y="0"/>
                      <a:pt x="12319" y="3135"/>
                      <a:pt x="13625" y="4441"/>
                    </a:cubicBezTo>
                    <a:cubicBezTo>
                      <a:pt x="15977" y="7054"/>
                      <a:pt x="18067" y="9666"/>
                      <a:pt x="20418" y="12279"/>
                    </a:cubicBezTo>
                    <a:cubicBezTo>
                      <a:pt x="22769" y="14891"/>
                      <a:pt x="24859" y="17243"/>
                      <a:pt x="26688" y="20116"/>
                    </a:cubicBezTo>
                    <a:cubicBezTo>
                      <a:pt x="28778" y="23251"/>
                      <a:pt x="30346" y="26909"/>
                      <a:pt x="31913" y="30305"/>
                    </a:cubicBezTo>
                    <a:cubicBezTo>
                      <a:pt x="33742" y="33963"/>
                      <a:pt x="35571" y="37359"/>
                      <a:pt x="37922" y="40756"/>
                    </a:cubicBezTo>
                    <a:cubicBezTo>
                      <a:pt x="39490" y="43368"/>
                      <a:pt x="41580" y="45719"/>
                      <a:pt x="43409" y="4833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61" name="Graphic 3">
                <a:extLst>
                  <a:ext uri="{FF2B5EF4-FFF2-40B4-BE49-F238E27FC236}">
                    <a16:creationId xmlns:a16="http://schemas.microsoft.com/office/drawing/2014/main" id="{C0F57944-AAAC-07BF-D3F4-EFEE185BF6F8}"/>
                  </a:ext>
                </a:extLst>
              </p:cNvPr>
              <p:cNvGrpSpPr/>
              <p:nvPr/>
            </p:nvGrpSpPr>
            <p:grpSpPr>
              <a:xfrm>
                <a:off x="4989252" y="2751800"/>
                <a:ext cx="221837" cy="301038"/>
                <a:chOff x="4989252" y="2751800"/>
                <a:chExt cx="221837" cy="301038"/>
              </a:xfrm>
              <a:solidFill>
                <a:srgbClr val="D5D7D8"/>
              </a:solidFill>
            </p:grpSpPr>
            <p:sp>
              <p:nvSpPr>
                <p:cNvPr id="1362" name="Freeform: Shape 1361">
                  <a:extLst>
                    <a:ext uri="{FF2B5EF4-FFF2-40B4-BE49-F238E27FC236}">
                      <a16:creationId xmlns:a16="http://schemas.microsoft.com/office/drawing/2014/main" id="{15C9BD75-6BC3-D461-ED70-9514406D88E4}"/>
                    </a:ext>
                  </a:extLst>
                </p:cNvPr>
                <p:cNvSpPr/>
                <p:nvPr/>
              </p:nvSpPr>
              <p:spPr>
                <a:xfrm>
                  <a:off x="4989252" y="2751800"/>
                  <a:ext cx="195128" cy="219102"/>
                </a:xfrm>
                <a:custGeom>
                  <a:avLst/>
                  <a:gdLst>
                    <a:gd name="connsiteX0" fmla="*/ 195129 w 195128"/>
                    <a:gd name="connsiteY0" fmla="*/ 114952 h 219102"/>
                    <a:gd name="connsiteX1" fmla="*/ 190165 w 195128"/>
                    <a:gd name="connsiteY1" fmla="*/ 119393 h 219102"/>
                    <a:gd name="connsiteX2" fmla="*/ 179192 w 195128"/>
                    <a:gd name="connsiteY2" fmla="*/ 117303 h 219102"/>
                    <a:gd name="connsiteX3" fmla="*/ 173445 w 195128"/>
                    <a:gd name="connsiteY3" fmla="*/ 123312 h 219102"/>
                    <a:gd name="connsiteX4" fmla="*/ 156463 w 195128"/>
                    <a:gd name="connsiteY4" fmla="*/ 129321 h 219102"/>
                    <a:gd name="connsiteX5" fmla="*/ 146274 w 195128"/>
                    <a:gd name="connsiteY5" fmla="*/ 133762 h 219102"/>
                    <a:gd name="connsiteX6" fmla="*/ 134779 w 195128"/>
                    <a:gd name="connsiteY6" fmla="*/ 143167 h 219102"/>
                    <a:gd name="connsiteX7" fmla="*/ 139743 w 195128"/>
                    <a:gd name="connsiteY7" fmla="*/ 149699 h 219102"/>
                    <a:gd name="connsiteX8" fmla="*/ 146274 w 195128"/>
                    <a:gd name="connsiteY8" fmla="*/ 161455 h 219102"/>
                    <a:gd name="connsiteX9" fmla="*/ 165868 w 195128"/>
                    <a:gd name="connsiteY9" fmla="*/ 177130 h 219102"/>
                    <a:gd name="connsiteX10" fmla="*/ 172139 w 195128"/>
                    <a:gd name="connsiteY10" fmla="*/ 181572 h 219102"/>
                    <a:gd name="connsiteX11" fmla="*/ 160643 w 195128"/>
                    <a:gd name="connsiteY11" fmla="*/ 188887 h 219102"/>
                    <a:gd name="connsiteX12" fmla="*/ 155941 w 195128"/>
                    <a:gd name="connsiteY12" fmla="*/ 193589 h 219102"/>
                    <a:gd name="connsiteX13" fmla="*/ 148626 w 195128"/>
                    <a:gd name="connsiteY13" fmla="*/ 199598 h 219102"/>
                    <a:gd name="connsiteX14" fmla="*/ 149932 w 195128"/>
                    <a:gd name="connsiteY14" fmla="*/ 212922 h 219102"/>
                    <a:gd name="connsiteX15" fmla="*/ 118581 w 195128"/>
                    <a:gd name="connsiteY15" fmla="*/ 213183 h 219102"/>
                    <a:gd name="connsiteX16" fmla="*/ 106564 w 195128"/>
                    <a:gd name="connsiteY16" fmla="*/ 217102 h 219102"/>
                    <a:gd name="connsiteX17" fmla="*/ 98987 w 195128"/>
                    <a:gd name="connsiteY17" fmla="*/ 211616 h 219102"/>
                    <a:gd name="connsiteX18" fmla="*/ 91150 w 195128"/>
                    <a:gd name="connsiteY18" fmla="*/ 218409 h 219102"/>
                    <a:gd name="connsiteX19" fmla="*/ 78609 w 195128"/>
                    <a:gd name="connsiteY19" fmla="*/ 213706 h 219102"/>
                    <a:gd name="connsiteX20" fmla="*/ 72862 w 195128"/>
                    <a:gd name="connsiteY20" fmla="*/ 210048 h 219102"/>
                    <a:gd name="connsiteX21" fmla="*/ 55358 w 195128"/>
                    <a:gd name="connsiteY21" fmla="*/ 208742 h 219102"/>
                    <a:gd name="connsiteX22" fmla="*/ 34457 w 195128"/>
                    <a:gd name="connsiteY22" fmla="*/ 212138 h 219102"/>
                    <a:gd name="connsiteX23" fmla="*/ 34719 w 195128"/>
                    <a:gd name="connsiteY23" fmla="*/ 210832 h 219102"/>
                    <a:gd name="connsiteX24" fmla="*/ 36809 w 195128"/>
                    <a:gd name="connsiteY24" fmla="*/ 192544 h 219102"/>
                    <a:gd name="connsiteX25" fmla="*/ 42295 w 195128"/>
                    <a:gd name="connsiteY25" fmla="*/ 172167 h 219102"/>
                    <a:gd name="connsiteX26" fmla="*/ 9377 w 195128"/>
                    <a:gd name="connsiteY26" fmla="*/ 160149 h 219102"/>
                    <a:gd name="connsiteX27" fmla="*/ 9899 w 195128"/>
                    <a:gd name="connsiteY27" fmla="*/ 158581 h 219102"/>
                    <a:gd name="connsiteX28" fmla="*/ 10944 w 195128"/>
                    <a:gd name="connsiteY28" fmla="*/ 149437 h 219102"/>
                    <a:gd name="connsiteX29" fmla="*/ 4936 w 195128"/>
                    <a:gd name="connsiteY29" fmla="*/ 144735 h 219102"/>
                    <a:gd name="connsiteX30" fmla="*/ 5458 w 195128"/>
                    <a:gd name="connsiteY30" fmla="*/ 141339 h 219102"/>
                    <a:gd name="connsiteX31" fmla="*/ 7548 w 195128"/>
                    <a:gd name="connsiteY31" fmla="*/ 137681 h 219102"/>
                    <a:gd name="connsiteX32" fmla="*/ 7287 w 195128"/>
                    <a:gd name="connsiteY32" fmla="*/ 128537 h 219102"/>
                    <a:gd name="connsiteX33" fmla="*/ 233 w 195128"/>
                    <a:gd name="connsiteY33" fmla="*/ 115474 h 219102"/>
                    <a:gd name="connsiteX34" fmla="*/ 4936 w 195128"/>
                    <a:gd name="connsiteY34" fmla="*/ 104502 h 219102"/>
                    <a:gd name="connsiteX35" fmla="*/ 3890 w 195128"/>
                    <a:gd name="connsiteY35" fmla="*/ 91178 h 219102"/>
                    <a:gd name="connsiteX36" fmla="*/ 16431 w 195128"/>
                    <a:gd name="connsiteY36" fmla="*/ 89349 h 219102"/>
                    <a:gd name="connsiteX37" fmla="*/ 23485 w 195128"/>
                    <a:gd name="connsiteY37" fmla="*/ 81772 h 219102"/>
                    <a:gd name="connsiteX38" fmla="*/ 20872 w 195128"/>
                    <a:gd name="connsiteY38" fmla="*/ 74457 h 219102"/>
                    <a:gd name="connsiteX39" fmla="*/ 19566 w 195128"/>
                    <a:gd name="connsiteY39" fmla="*/ 68971 h 219102"/>
                    <a:gd name="connsiteX40" fmla="*/ 25575 w 195128"/>
                    <a:gd name="connsiteY40" fmla="*/ 51206 h 219102"/>
                    <a:gd name="connsiteX41" fmla="*/ 27926 w 195128"/>
                    <a:gd name="connsiteY41" fmla="*/ 49377 h 219102"/>
                    <a:gd name="connsiteX42" fmla="*/ 25836 w 195128"/>
                    <a:gd name="connsiteY42" fmla="*/ 42846 h 219102"/>
                    <a:gd name="connsiteX43" fmla="*/ 37854 w 195128"/>
                    <a:gd name="connsiteY43" fmla="*/ 40233 h 219102"/>
                    <a:gd name="connsiteX44" fmla="*/ 43340 w 195128"/>
                    <a:gd name="connsiteY44" fmla="*/ 42846 h 219102"/>
                    <a:gd name="connsiteX45" fmla="*/ 46998 w 195128"/>
                    <a:gd name="connsiteY45" fmla="*/ 44413 h 219102"/>
                    <a:gd name="connsiteX46" fmla="*/ 51439 w 195128"/>
                    <a:gd name="connsiteY46" fmla="*/ 43107 h 219102"/>
                    <a:gd name="connsiteX47" fmla="*/ 55619 w 195128"/>
                    <a:gd name="connsiteY47" fmla="*/ 45719 h 219102"/>
                    <a:gd name="connsiteX48" fmla="*/ 55619 w 195128"/>
                    <a:gd name="connsiteY48" fmla="*/ 40494 h 219102"/>
                    <a:gd name="connsiteX49" fmla="*/ 56664 w 195128"/>
                    <a:gd name="connsiteY49" fmla="*/ 34486 h 219102"/>
                    <a:gd name="connsiteX50" fmla="*/ 69204 w 195128"/>
                    <a:gd name="connsiteY50" fmla="*/ 34747 h 219102"/>
                    <a:gd name="connsiteX51" fmla="*/ 77042 w 195128"/>
                    <a:gd name="connsiteY51" fmla="*/ 38143 h 219102"/>
                    <a:gd name="connsiteX52" fmla="*/ 79654 w 195128"/>
                    <a:gd name="connsiteY52" fmla="*/ 40233 h 219102"/>
                    <a:gd name="connsiteX53" fmla="*/ 82006 w 195128"/>
                    <a:gd name="connsiteY53" fmla="*/ 43107 h 219102"/>
                    <a:gd name="connsiteX54" fmla="*/ 72078 w 195128"/>
                    <a:gd name="connsiteY54" fmla="*/ 32396 h 219102"/>
                    <a:gd name="connsiteX55" fmla="*/ 60321 w 195128"/>
                    <a:gd name="connsiteY55" fmla="*/ 24297 h 219102"/>
                    <a:gd name="connsiteX56" fmla="*/ 58754 w 195128"/>
                    <a:gd name="connsiteY56" fmla="*/ 18810 h 219102"/>
                    <a:gd name="connsiteX57" fmla="*/ 61889 w 195128"/>
                    <a:gd name="connsiteY57" fmla="*/ 12802 h 219102"/>
                    <a:gd name="connsiteX58" fmla="*/ 59276 w 195128"/>
                    <a:gd name="connsiteY58" fmla="*/ 6009 h 219102"/>
                    <a:gd name="connsiteX59" fmla="*/ 54051 w 195128"/>
                    <a:gd name="connsiteY59" fmla="*/ 5225 h 219102"/>
                    <a:gd name="connsiteX60" fmla="*/ 50655 w 195128"/>
                    <a:gd name="connsiteY60" fmla="*/ 3919 h 219102"/>
                    <a:gd name="connsiteX61" fmla="*/ 52484 w 195128"/>
                    <a:gd name="connsiteY61" fmla="*/ 523 h 219102"/>
                    <a:gd name="connsiteX62" fmla="*/ 53268 w 195128"/>
                    <a:gd name="connsiteY62" fmla="*/ 0 h 219102"/>
                    <a:gd name="connsiteX63" fmla="*/ 53268 w 195128"/>
                    <a:gd name="connsiteY63" fmla="*/ 0 h 219102"/>
                    <a:gd name="connsiteX64" fmla="*/ 85402 w 195128"/>
                    <a:gd name="connsiteY64" fmla="*/ 5748 h 219102"/>
                    <a:gd name="connsiteX65" fmla="*/ 88276 w 195128"/>
                    <a:gd name="connsiteY65" fmla="*/ 13585 h 219102"/>
                    <a:gd name="connsiteX66" fmla="*/ 91933 w 195128"/>
                    <a:gd name="connsiteY66" fmla="*/ 16459 h 219102"/>
                    <a:gd name="connsiteX67" fmla="*/ 96114 w 195128"/>
                    <a:gd name="connsiteY67" fmla="*/ 20639 h 219102"/>
                    <a:gd name="connsiteX68" fmla="*/ 102122 w 195128"/>
                    <a:gd name="connsiteY68" fmla="*/ 19594 h 219102"/>
                    <a:gd name="connsiteX69" fmla="*/ 108131 w 195128"/>
                    <a:gd name="connsiteY69" fmla="*/ 20639 h 219102"/>
                    <a:gd name="connsiteX70" fmla="*/ 112572 w 195128"/>
                    <a:gd name="connsiteY70" fmla="*/ 16982 h 219102"/>
                    <a:gd name="connsiteX71" fmla="*/ 112050 w 195128"/>
                    <a:gd name="connsiteY71" fmla="*/ 20639 h 219102"/>
                    <a:gd name="connsiteX72" fmla="*/ 108654 w 195128"/>
                    <a:gd name="connsiteY72" fmla="*/ 24819 h 219102"/>
                    <a:gd name="connsiteX73" fmla="*/ 106302 w 195128"/>
                    <a:gd name="connsiteY73" fmla="*/ 28215 h 219102"/>
                    <a:gd name="connsiteX74" fmla="*/ 104474 w 195128"/>
                    <a:gd name="connsiteY74" fmla="*/ 30567 h 219102"/>
                    <a:gd name="connsiteX75" fmla="*/ 109176 w 195128"/>
                    <a:gd name="connsiteY75" fmla="*/ 31612 h 219102"/>
                    <a:gd name="connsiteX76" fmla="*/ 114401 w 195128"/>
                    <a:gd name="connsiteY76" fmla="*/ 32657 h 219102"/>
                    <a:gd name="connsiteX77" fmla="*/ 124329 w 195128"/>
                    <a:gd name="connsiteY77" fmla="*/ 26648 h 219102"/>
                    <a:gd name="connsiteX78" fmla="*/ 133995 w 195128"/>
                    <a:gd name="connsiteY78" fmla="*/ 24035 h 219102"/>
                    <a:gd name="connsiteX79" fmla="*/ 140265 w 195128"/>
                    <a:gd name="connsiteY79" fmla="*/ 16459 h 219102"/>
                    <a:gd name="connsiteX80" fmla="*/ 147581 w 195128"/>
                    <a:gd name="connsiteY80" fmla="*/ 20378 h 219102"/>
                    <a:gd name="connsiteX81" fmla="*/ 151761 w 195128"/>
                    <a:gd name="connsiteY81" fmla="*/ 21162 h 219102"/>
                    <a:gd name="connsiteX82" fmla="*/ 156725 w 195128"/>
                    <a:gd name="connsiteY82" fmla="*/ 22729 h 219102"/>
                    <a:gd name="connsiteX83" fmla="*/ 160905 w 195128"/>
                    <a:gd name="connsiteY83" fmla="*/ 25603 h 219102"/>
                    <a:gd name="connsiteX84" fmla="*/ 166652 w 195128"/>
                    <a:gd name="connsiteY84" fmla="*/ 26387 h 219102"/>
                    <a:gd name="connsiteX85" fmla="*/ 172139 w 195128"/>
                    <a:gd name="connsiteY85" fmla="*/ 31873 h 219102"/>
                    <a:gd name="connsiteX86" fmla="*/ 179454 w 195128"/>
                    <a:gd name="connsiteY86" fmla="*/ 38143 h 219102"/>
                    <a:gd name="connsiteX87" fmla="*/ 181805 w 195128"/>
                    <a:gd name="connsiteY87" fmla="*/ 38404 h 219102"/>
                    <a:gd name="connsiteX88" fmla="*/ 179192 w 195128"/>
                    <a:gd name="connsiteY88" fmla="*/ 61134 h 219102"/>
                    <a:gd name="connsiteX89" fmla="*/ 184940 w 195128"/>
                    <a:gd name="connsiteY89" fmla="*/ 69755 h 219102"/>
                    <a:gd name="connsiteX90" fmla="*/ 188336 w 195128"/>
                    <a:gd name="connsiteY90" fmla="*/ 83340 h 219102"/>
                    <a:gd name="connsiteX91" fmla="*/ 188597 w 195128"/>
                    <a:gd name="connsiteY91" fmla="*/ 95097 h 219102"/>
                    <a:gd name="connsiteX92" fmla="*/ 192516 w 195128"/>
                    <a:gd name="connsiteY92" fmla="*/ 104240 h 219102"/>
                    <a:gd name="connsiteX93" fmla="*/ 194606 w 195128"/>
                    <a:gd name="connsiteY93" fmla="*/ 112601 h 219102"/>
                    <a:gd name="connsiteX94" fmla="*/ 195129 w 195128"/>
                    <a:gd name="connsiteY94" fmla="*/ 114952 h 219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</a:cxnLst>
                  <a:rect l="l" t="t" r="r" b="b"/>
                  <a:pathLst>
                    <a:path w="195128" h="219102">
                      <a:moveTo>
                        <a:pt x="195129" y="114952"/>
                      </a:moveTo>
                      <a:cubicBezTo>
                        <a:pt x="195129" y="114952"/>
                        <a:pt x="193823" y="120177"/>
                        <a:pt x="190165" y="119393"/>
                      </a:cubicBezTo>
                      <a:cubicBezTo>
                        <a:pt x="186508" y="118609"/>
                        <a:pt x="180237" y="113907"/>
                        <a:pt x="179192" y="117303"/>
                      </a:cubicBezTo>
                      <a:cubicBezTo>
                        <a:pt x="178147" y="120699"/>
                        <a:pt x="177102" y="122528"/>
                        <a:pt x="173445" y="123312"/>
                      </a:cubicBezTo>
                      <a:cubicBezTo>
                        <a:pt x="169787" y="124096"/>
                        <a:pt x="159859" y="127231"/>
                        <a:pt x="156463" y="129321"/>
                      </a:cubicBezTo>
                      <a:cubicBezTo>
                        <a:pt x="153067" y="131411"/>
                        <a:pt x="150716" y="132717"/>
                        <a:pt x="146274" y="133762"/>
                      </a:cubicBezTo>
                      <a:cubicBezTo>
                        <a:pt x="141833" y="134807"/>
                        <a:pt x="130338" y="139771"/>
                        <a:pt x="134779" y="143167"/>
                      </a:cubicBezTo>
                      <a:cubicBezTo>
                        <a:pt x="139221" y="146564"/>
                        <a:pt x="139482" y="146564"/>
                        <a:pt x="139743" y="149699"/>
                      </a:cubicBezTo>
                      <a:cubicBezTo>
                        <a:pt x="140004" y="152834"/>
                        <a:pt x="141833" y="158320"/>
                        <a:pt x="146274" y="161455"/>
                      </a:cubicBezTo>
                      <a:cubicBezTo>
                        <a:pt x="150716" y="164590"/>
                        <a:pt x="162472" y="173995"/>
                        <a:pt x="165868" y="177130"/>
                      </a:cubicBezTo>
                      <a:cubicBezTo>
                        <a:pt x="167436" y="178698"/>
                        <a:pt x="169526" y="180265"/>
                        <a:pt x="172139" y="181572"/>
                      </a:cubicBezTo>
                      <a:cubicBezTo>
                        <a:pt x="167959" y="183400"/>
                        <a:pt x="161166" y="186797"/>
                        <a:pt x="160643" y="188887"/>
                      </a:cubicBezTo>
                      <a:cubicBezTo>
                        <a:pt x="159859" y="191761"/>
                        <a:pt x="159598" y="193328"/>
                        <a:pt x="155941" y="193589"/>
                      </a:cubicBezTo>
                      <a:cubicBezTo>
                        <a:pt x="152544" y="194112"/>
                        <a:pt x="146536" y="195941"/>
                        <a:pt x="148626" y="199598"/>
                      </a:cubicBezTo>
                      <a:cubicBezTo>
                        <a:pt x="150454" y="203256"/>
                        <a:pt x="154112" y="215012"/>
                        <a:pt x="149932" y="212922"/>
                      </a:cubicBezTo>
                      <a:cubicBezTo>
                        <a:pt x="145752" y="210832"/>
                        <a:pt x="123545" y="207697"/>
                        <a:pt x="118581" y="213183"/>
                      </a:cubicBezTo>
                      <a:cubicBezTo>
                        <a:pt x="113617" y="218409"/>
                        <a:pt x="107870" y="219715"/>
                        <a:pt x="106564" y="217102"/>
                      </a:cubicBezTo>
                      <a:cubicBezTo>
                        <a:pt x="104996" y="214490"/>
                        <a:pt x="100032" y="208742"/>
                        <a:pt x="98987" y="211616"/>
                      </a:cubicBezTo>
                      <a:cubicBezTo>
                        <a:pt x="97942" y="214490"/>
                        <a:pt x="94285" y="221282"/>
                        <a:pt x="91150" y="218409"/>
                      </a:cubicBezTo>
                      <a:cubicBezTo>
                        <a:pt x="88537" y="216057"/>
                        <a:pt x="81222" y="212400"/>
                        <a:pt x="78609" y="213706"/>
                      </a:cubicBezTo>
                      <a:cubicBezTo>
                        <a:pt x="77564" y="212138"/>
                        <a:pt x="75736" y="210310"/>
                        <a:pt x="72862" y="210048"/>
                      </a:cubicBezTo>
                      <a:cubicBezTo>
                        <a:pt x="67637" y="209265"/>
                        <a:pt x="57448" y="206652"/>
                        <a:pt x="55358" y="208742"/>
                      </a:cubicBezTo>
                      <a:cubicBezTo>
                        <a:pt x="53268" y="210832"/>
                        <a:pt x="37331" y="215273"/>
                        <a:pt x="34457" y="212138"/>
                      </a:cubicBezTo>
                      <a:cubicBezTo>
                        <a:pt x="34457" y="211877"/>
                        <a:pt x="34719" y="211355"/>
                        <a:pt x="34719" y="210832"/>
                      </a:cubicBezTo>
                      <a:cubicBezTo>
                        <a:pt x="34719" y="206391"/>
                        <a:pt x="34457" y="196986"/>
                        <a:pt x="36809" y="192544"/>
                      </a:cubicBezTo>
                      <a:cubicBezTo>
                        <a:pt x="39160" y="188103"/>
                        <a:pt x="52745" y="174518"/>
                        <a:pt x="42295" y="172167"/>
                      </a:cubicBezTo>
                      <a:cubicBezTo>
                        <a:pt x="31845" y="169554"/>
                        <a:pt x="12773" y="167464"/>
                        <a:pt x="9377" y="160149"/>
                      </a:cubicBezTo>
                      <a:cubicBezTo>
                        <a:pt x="9899" y="159888"/>
                        <a:pt x="9899" y="159365"/>
                        <a:pt x="9899" y="158581"/>
                      </a:cubicBezTo>
                      <a:cubicBezTo>
                        <a:pt x="10422" y="152834"/>
                        <a:pt x="14341" y="150221"/>
                        <a:pt x="10944" y="149437"/>
                      </a:cubicBezTo>
                      <a:cubicBezTo>
                        <a:pt x="7548" y="148392"/>
                        <a:pt x="4936" y="147609"/>
                        <a:pt x="4936" y="144735"/>
                      </a:cubicBezTo>
                      <a:cubicBezTo>
                        <a:pt x="4936" y="143429"/>
                        <a:pt x="5197" y="142383"/>
                        <a:pt x="5458" y="141339"/>
                      </a:cubicBezTo>
                      <a:cubicBezTo>
                        <a:pt x="5981" y="140293"/>
                        <a:pt x="6503" y="138987"/>
                        <a:pt x="7548" y="137681"/>
                      </a:cubicBezTo>
                      <a:cubicBezTo>
                        <a:pt x="9377" y="135068"/>
                        <a:pt x="9116" y="131672"/>
                        <a:pt x="7287" y="128537"/>
                      </a:cubicBezTo>
                      <a:cubicBezTo>
                        <a:pt x="5458" y="125402"/>
                        <a:pt x="-1335" y="119654"/>
                        <a:pt x="233" y="115474"/>
                      </a:cubicBezTo>
                      <a:cubicBezTo>
                        <a:pt x="2062" y="111294"/>
                        <a:pt x="7025" y="110249"/>
                        <a:pt x="4936" y="104502"/>
                      </a:cubicBezTo>
                      <a:cubicBezTo>
                        <a:pt x="3107" y="98754"/>
                        <a:pt x="-2119" y="91178"/>
                        <a:pt x="3890" y="91178"/>
                      </a:cubicBezTo>
                      <a:cubicBezTo>
                        <a:pt x="9899" y="91178"/>
                        <a:pt x="15386" y="92745"/>
                        <a:pt x="16431" y="89349"/>
                      </a:cubicBezTo>
                      <a:cubicBezTo>
                        <a:pt x="17476" y="85953"/>
                        <a:pt x="23485" y="85430"/>
                        <a:pt x="23485" y="81772"/>
                      </a:cubicBezTo>
                      <a:cubicBezTo>
                        <a:pt x="23485" y="78115"/>
                        <a:pt x="23746" y="74980"/>
                        <a:pt x="20872" y="74457"/>
                      </a:cubicBezTo>
                      <a:cubicBezTo>
                        <a:pt x="17998" y="73674"/>
                        <a:pt x="14602" y="70539"/>
                        <a:pt x="19566" y="68971"/>
                      </a:cubicBezTo>
                      <a:cubicBezTo>
                        <a:pt x="24007" y="67665"/>
                        <a:pt x="29755" y="60611"/>
                        <a:pt x="25575" y="51206"/>
                      </a:cubicBezTo>
                      <a:cubicBezTo>
                        <a:pt x="26620" y="51206"/>
                        <a:pt x="27665" y="50683"/>
                        <a:pt x="27926" y="49377"/>
                      </a:cubicBezTo>
                      <a:cubicBezTo>
                        <a:pt x="28187" y="47026"/>
                        <a:pt x="25575" y="45197"/>
                        <a:pt x="25836" y="42846"/>
                      </a:cubicBezTo>
                      <a:cubicBezTo>
                        <a:pt x="26620" y="38404"/>
                        <a:pt x="34980" y="40756"/>
                        <a:pt x="37854" y="40233"/>
                      </a:cubicBezTo>
                      <a:cubicBezTo>
                        <a:pt x="40466" y="39972"/>
                        <a:pt x="41772" y="40756"/>
                        <a:pt x="43340" y="42846"/>
                      </a:cubicBezTo>
                      <a:cubicBezTo>
                        <a:pt x="44385" y="44413"/>
                        <a:pt x="45169" y="45981"/>
                        <a:pt x="46998" y="44413"/>
                      </a:cubicBezTo>
                      <a:cubicBezTo>
                        <a:pt x="48304" y="43368"/>
                        <a:pt x="49610" y="41801"/>
                        <a:pt x="51439" y="43107"/>
                      </a:cubicBezTo>
                      <a:cubicBezTo>
                        <a:pt x="52223" y="43891"/>
                        <a:pt x="54574" y="48332"/>
                        <a:pt x="55619" y="45719"/>
                      </a:cubicBezTo>
                      <a:cubicBezTo>
                        <a:pt x="56141" y="44413"/>
                        <a:pt x="55619" y="41801"/>
                        <a:pt x="55619" y="40494"/>
                      </a:cubicBezTo>
                      <a:cubicBezTo>
                        <a:pt x="55619" y="38666"/>
                        <a:pt x="55619" y="36053"/>
                        <a:pt x="56664" y="34486"/>
                      </a:cubicBezTo>
                      <a:cubicBezTo>
                        <a:pt x="59276" y="31089"/>
                        <a:pt x="66069" y="33963"/>
                        <a:pt x="69204" y="34747"/>
                      </a:cubicBezTo>
                      <a:cubicBezTo>
                        <a:pt x="72078" y="35531"/>
                        <a:pt x="74690" y="36576"/>
                        <a:pt x="77042" y="38143"/>
                      </a:cubicBezTo>
                      <a:cubicBezTo>
                        <a:pt x="77826" y="38666"/>
                        <a:pt x="78870" y="39449"/>
                        <a:pt x="79654" y="40233"/>
                      </a:cubicBezTo>
                      <a:cubicBezTo>
                        <a:pt x="80438" y="41278"/>
                        <a:pt x="80961" y="42323"/>
                        <a:pt x="82006" y="43107"/>
                      </a:cubicBezTo>
                      <a:cubicBezTo>
                        <a:pt x="79654" y="38404"/>
                        <a:pt x="77303" y="34224"/>
                        <a:pt x="72078" y="32396"/>
                      </a:cubicBezTo>
                      <a:cubicBezTo>
                        <a:pt x="67376" y="30828"/>
                        <a:pt x="63195" y="28999"/>
                        <a:pt x="60321" y="24297"/>
                      </a:cubicBezTo>
                      <a:cubicBezTo>
                        <a:pt x="59276" y="22729"/>
                        <a:pt x="58493" y="20639"/>
                        <a:pt x="58754" y="18810"/>
                      </a:cubicBezTo>
                      <a:cubicBezTo>
                        <a:pt x="59015" y="16982"/>
                        <a:pt x="60844" y="14630"/>
                        <a:pt x="61889" y="12802"/>
                      </a:cubicBezTo>
                      <a:cubicBezTo>
                        <a:pt x="63195" y="9928"/>
                        <a:pt x="62412" y="7315"/>
                        <a:pt x="59276" y="6009"/>
                      </a:cubicBezTo>
                      <a:cubicBezTo>
                        <a:pt x="57709" y="5225"/>
                        <a:pt x="55880" y="5225"/>
                        <a:pt x="54051" y="5225"/>
                      </a:cubicBezTo>
                      <a:cubicBezTo>
                        <a:pt x="53006" y="5225"/>
                        <a:pt x="51178" y="5225"/>
                        <a:pt x="50655" y="3919"/>
                      </a:cubicBezTo>
                      <a:cubicBezTo>
                        <a:pt x="50132" y="2613"/>
                        <a:pt x="51439" y="1045"/>
                        <a:pt x="52484" y="523"/>
                      </a:cubicBezTo>
                      <a:cubicBezTo>
                        <a:pt x="52745" y="261"/>
                        <a:pt x="53006" y="261"/>
                        <a:pt x="53268" y="0"/>
                      </a:cubicBezTo>
                      <a:lnTo>
                        <a:pt x="53268" y="0"/>
                      </a:lnTo>
                      <a:cubicBezTo>
                        <a:pt x="59538" y="1829"/>
                        <a:pt x="73123" y="5225"/>
                        <a:pt x="85402" y="5748"/>
                      </a:cubicBezTo>
                      <a:cubicBezTo>
                        <a:pt x="86186" y="8360"/>
                        <a:pt x="86708" y="11234"/>
                        <a:pt x="88276" y="13585"/>
                      </a:cubicBezTo>
                      <a:cubicBezTo>
                        <a:pt x="89059" y="14892"/>
                        <a:pt x="90366" y="15675"/>
                        <a:pt x="91933" y="16459"/>
                      </a:cubicBezTo>
                      <a:cubicBezTo>
                        <a:pt x="92456" y="18288"/>
                        <a:pt x="94023" y="20639"/>
                        <a:pt x="96114" y="20639"/>
                      </a:cubicBezTo>
                      <a:cubicBezTo>
                        <a:pt x="98465" y="20639"/>
                        <a:pt x="99771" y="19072"/>
                        <a:pt x="102122" y="19594"/>
                      </a:cubicBezTo>
                      <a:cubicBezTo>
                        <a:pt x="103951" y="20117"/>
                        <a:pt x="106302" y="21945"/>
                        <a:pt x="108131" y="20639"/>
                      </a:cubicBezTo>
                      <a:cubicBezTo>
                        <a:pt x="109960" y="19333"/>
                        <a:pt x="109960" y="16459"/>
                        <a:pt x="112572" y="16982"/>
                      </a:cubicBezTo>
                      <a:cubicBezTo>
                        <a:pt x="112834" y="18288"/>
                        <a:pt x="112834" y="19594"/>
                        <a:pt x="112050" y="20639"/>
                      </a:cubicBezTo>
                      <a:cubicBezTo>
                        <a:pt x="111005" y="22207"/>
                        <a:pt x="109699" y="23252"/>
                        <a:pt x="108654" y="24819"/>
                      </a:cubicBezTo>
                      <a:cubicBezTo>
                        <a:pt x="107870" y="25864"/>
                        <a:pt x="107086" y="27170"/>
                        <a:pt x="106302" y="28215"/>
                      </a:cubicBezTo>
                      <a:cubicBezTo>
                        <a:pt x="105519" y="28999"/>
                        <a:pt x="104735" y="29522"/>
                        <a:pt x="104474" y="30567"/>
                      </a:cubicBezTo>
                      <a:cubicBezTo>
                        <a:pt x="104474" y="30828"/>
                        <a:pt x="108915" y="31612"/>
                        <a:pt x="109176" y="31612"/>
                      </a:cubicBezTo>
                      <a:cubicBezTo>
                        <a:pt x="111005" y="31612"/>
                        <a:pt x="112572" y="32134"/>
                        <a:pt x="114401" y="32657"/>
                      </a:cubicBezTo>
                      <a:cubicBezTo>
                        <a:pt x="117536" y="30567"/>
                        <a:pt x="120933" y="28215"/>
                        <a:pt x="124329" y="26648"/>
                      </a:cubicBezTo>
                      <a:cubicBezTo>
                        <a:pt x="127464" y="25080"/>
                        <a:pt x="131383" y="26125"/>
                        <a:pt x="133995" y="24035"/>
                      </a:cubicBezTo>
                      <a:cubicBezTo>
                        <a:pt x="136608" y="21945"/>
                        <a:pt x="138175" y="19072"/>
                        <a:pt x="140265" y="16459"/>
                      </a:cubicBezTo>
                      <a:cubicBezTo>
                        <a:pt x="143662" y="11756"/>
                        <a:pt x="144968" y="18810"/>
                        <a:pt x="147581" y="20378"/>
                      </a:cubicBezTo>
                      <a:cubicBezTo>
                        <a:pt x="148887" y="21162"/>
                        <a:pt x="150454" y="20900"/>
                        <a:pt x="151761" y="21162"/>
                      </a:cubicBezTo>
                      <a:cubicBezTo>
                        <a:pt x="153328" y="21423"/>
                        <a:pt x="155157" y="21945"/>
                        <a:pt x="156725" y="22729"/>
                      </a:cubicBezTo>
                      <a:cubicBezTo>
                        <a:pt x="158292" y="23513"/>
                        <a:pt x="159337" y="24819"/>
                        <a:pt x="160905" y="25603"/>
                      </a:cubicBezTo>
                      <a:cubicBezTo>
                        <a:pt x="162733" y="26648"/>
                        <a:pt x="164562" y="26387"/>
                        <a:pt x="166652" y="26387"/>
                      </a:cubicBezTo>
                      <a:cubicBezTo>
                        <a:pt x="170571" y="26387"/>
                        <a:pt x="171616" y="28215"/>
                        <a:pt x="172139" y="31873"/>
                      </a:cubicBezTo>
                      <a:cubicBezTo>
                        <a:pt x="172661" y="35792"/>
                        <a:pt x="176319" y="37098"/>
                        <a:pt x="179454" y="38143"/>
                      </a:cubicBezTo>
                      <a:cubicBezTo>
                        <a:pt x="180237" y="38404"/>
                        <a:pt x="181021" y="38404"/>
                        <a:pt x="181805" y="38404"/>
                      </a:cubicBezTo>
                      <a:cubicBezTo>
                        <a:pt x="184940" y="50683"/>
                        <a:pt x="180760" y="58521"/>
                        <a:pt x="179192" y="61134"/>
                      </a:cubicBezTo>
                      <a:cubicBezTo>
                        <a:pt x="177625" y="64269"/>
                        <a:pt x="182066" y="67142"/>
                        <a:pt x="184940" y="69755"/>
                      </a:cubicBezTo>
                      <a:cubicBezTo>
                        <a:pt x="187814" y="72367"/>
                        <a:pt x="187030" y="80466"/>
                        <a:pt x="188336" y="83340"/>
                      </a:cubicBezTo>
                      <a:cubicBezTo>
                        <a:pt x="189381" y="86214"/>
                        <a:pt x="189381" y="90655"/>
                        <a:pt x="188597" y="95097"/>
                      </a:cubicBezTo>
                      <a:cubicBezTo>
                        <a:pt x="187814" y="99538"/>
                        <a:pt x="190165" y="100844"/>
                        <a:pt x="192516" y="104240"/>
                      </a:cubicBezTo>
                      <a:cubicBezTo>
                        <a:pt x="194868" y="107637"/>
                        <a:pt x="194606" y="110772"/>
                        <a:pt x="194606" y="112601"/>
                      </a:cubicBezTo>
                      <a:cubicBezTo>
                        <a:pt x="193823" y="113907"/>
                        <a:pt x="194345" y="114429"/>
                        <a:pt x="195129" y="1149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3" name="Freeform: Shape 1362">
                  <a:extLst>
                    <a:ext uri="{FF2B5EF4-FFF2-40B4-BE49-F238E27FC236}">
                      <a16:creationId xmlns:a16="http://schemas.microsoft.com/office/drawing/2014/main" id="{322C52EE-66E8-5CD5-7B65-49117E78E750}"/>
                    </a:ext>
                  </a:extLst>
                </p:cNvPr>
                <p:cNvSpPr/>
                <p:nvPr/>
              </p:nvSpPr>
              <p:spPr>
                <a:xfrm>
                  <a:off x="5142464" y="2760160"/>
                  <a:ext cx="13799" cy="13585"/>
                </a:xfrm>
                <a:custGeom>
                  <a:avLst/>
                  <a:gdLst>
                    <a:gd name="connsiteX0" fmla="*/ 1422 w 13799"/>
                    <a:gd name="connsiteY0" fmla="*/ 11495 h 13585"/>
                    <a:gd name="connsiteX1" fmla="*/ 116 w 13799"/>
                    <a:gd name="connsiteY1" fmla="*/ 10189 h 13585"/>
                    <a:gd name="connsiteX2" fmla="*/ 116 w 13799"/>
                    <a:gd name="connsiteY2" fmla="*/ 8621 h 13585"/>
                    <a:gd name="connsiteX3" fmla="*/ 1422 w 13799"/>
                    <a:gd name="connsiteY3" fmla="*/ 5486 h 13585"/>
                    <a:gd name="connsiteX4" fmla="*/ 1684 w 13799"/>
                    <a:gd name="connsiteY4" fmla="*/ 3919 h 13585"/>
                    <a:gd name="connsiteX5" fmla="*/ 2729 w 13799"/>
                    <a:gd name="connsiteY5" fmla="*/ 2090 h 13585"/>
                    <a:gd name="connsiteX6" fmla="*/ 6647 w 13799"/>
                    <a:gd name="connsiteY6" fmla="*/ 0 h 13585"/>
                    <a:gd name="connsiteX7" fmla="*/ 9783 w 13799"/>
                    <a:gd name="connsiteY7" fmla="*/ 2874 h 13585"/>
                    <a:gd name="connsiteX8" fmla="*/ 12918 w 13799"/>
                    <a:gd name="connsiteY8" fmla="*/ 5486 h 13585"/>
                    <a:gd name="connsiteX9" fmla="*/ 13702 w 13799"/>
                    <a:gd name="connsiteY9" fmla="*/ 8621 h 13585"/>
                    <a:gd name="connsiteX10" fmla="*/ 9783 w 13799"/>
                    <a:gd name="connsiteY10" fmla="*/ 12540 h 13585"/>
                    <a:gd name="connsiteX11" fmla="*/ 6909 w 13799"/>
                    <a:gd name="connsiteY11" fmla="*/ 13063 h 13585"/>
                    <a:gd name="connsiteX12" fmla="*/ 4035 w 13799"/>
                    <a:gd name="connsiteY12" fmla="*/ 13585 h 13585"/>
                    <a:gd name="connsiteX13" fmla="*/ 1422 w 13799"/>
                    <a:gd name="connsiteY13" fmla="*/ 11495 h 13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799" h="13585">
                      <a:moveTo>
                        <a:pt x="1422" y="11495"/>
                      </a:moveTo>
                      <a:cubicBezTo>
                        <a:pt x="1161" y="10973"/>
                        <a:pt x="378" y="10973"/>
                        <a:pt x="116" y="10189"/>
                      </a:cubicBezTo>
                      <a:cubicBezTo>
                        <a:pt x="-145" y="9928"/>
                        <a:pt x="116" y="8883"/>
                        <a:pt x="116" y="8621"/>
                      </a:cubicBezTo>
                      <a:cubicBezTo>
                        <a:pt x="116" y="7315"/>
                        <a:pt x="900" y="6531"/>
                        <a:pt x="1422" y="5486"/>
                      </a:cubicBezTo>
                      <a:cubicBezTo>
                        <a:pt x="1684" y="4964"/>
                        <a:pt x="1684" y="4441"/>
                        <a:pt x="1684" y="3919"/>
                      </a:cubicBezTo>
                      <a:cubicBezTo>
                        <a:pt x="1684" y="3135"/>
                        <a:pt x="2206" y="2613"/>
                        <a:pt x="2729" y="2090"/>
                      </a:cubicBezTo>
                      <a:cubicBezTo>
                        <a:pt x="3774" y="1045"/>
                        <a:pt x="5080" y="0"/>
                        <a:pt x="6647" y="0"/>
                      </a:cubicBezTo>
                      <a:cubicBezTo>
                        <a:pt x="8215" y="0"/>
                        <a:pt x="8999" y="1829"/>
                        <a:pt x="9783" y="2874"/>
                      </a:cubicBezTo>
                      <a:cubicBezTo>
                        <a:pt x="10566" y="3919"/>
                        <a:pt x="11873" y="4703"/>
                        <a:pt x="12918" y="5486"/>
                      </a:cubicBezTo>
                      <a:cubicBezTo>
                        <a:pt x="13702" y="6270"/>
                        <a:pt x="13963" y="7576"/>
                        <a:pt x="13702" y="8621"/>
                      </a:cubicBezTo>
                      <a:cubicBezTo>
                        <a:pt x="13440" y="10711"/>
                        <a:pt x="11611" y="11756"/>
                        <a:pt x="9783" y="12540"/>
                      </a:cubicBezTo>
                      <a:cubicBezTo>
                        <a:pt x="8738" y="12802"/>
                        <a:pt x="7954" y="13063"/>
                        <a:pt x="6909" y="13063"/>
                      </a:cubicBezTo>
                      <a:cubicBezTo>
                        <a:pt x="5864" y="13063"/>
                        <a:pt x="4819" y="13585"/>
                        <a:pt x="4035" y="13585"/>
                      </a:cubicBezTo>
                      <a:cubicBezTo>
                        <a:pt x="2729" y="13324"/>
                        <a:pt x="2206" y="12540"/>
                        <a:pt x="1422" y="114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2" name="Graphic 3">
                <a:extLst>
                  <a:ext uri="{FF2B5EF4-FFF2-40B4-BE49-F238E27FC236}">
                    <a16:creationId xmlns:a16="http://schemas.microsoft.com/office/drawing/2014/main" id="{9CCACACA-BCD8-86E2-66AB-2F3C8D521848}"/>
                  </a:ext>
                </a:extLst>
              </p:cNvPr>
              <p:cNvGrpSpPr/>
              <p:nvPr/>
            </p:nvGrpSpPr>
            <p:grpSpPr>
              <a:xfrm>
                <a:off x="5333718" y="2607868"/>
                <a:ext cx="150115" cy="92623"/>
                <a:chOff x="5333718" y="2607868"/>
                <a:chExt cx="150115" cy="92623"/>
              </a:xfrm>
              <a:solidFill>
                <a:srgbClr val="D5D7D8"/>
              </a:solidFill>
            </p:grpSpPr>
            <p:sp>
              <p:nvSpPr>
                <p:cNvPr id="1359" name="Freeform: Shape 1358">
                  <a:extLst>
                    <a:ext uri="{FF2B5EF4-FFF2-40B4-BE49-F238E27FC236}">
                      <a16:creationId xmlns:a16="http://schemas.microsoft.com/office/drawing/2014/main" id="{98D7B260-D24B-B977-D3F4-7C6A12275DCE}"/>
                    </a:ext>
                  </a:extLst>
                </p:cNvPr>
                <p:cNvSpPr/>
                <p:nvPr/>
              </p:nvSpPr>
              <p:spPr>
                <a:xfrm>
                  <a:off x="5364888" y="2607868"/>
                  <a:ext cx="100871" cy="67413"/>
                </a:xfrm>
                <a:custGeom>
                  <a:avLst/>
                  <a:gdLst>
                    <a:gd name="connsiteX0" fmla="*/ 99558 w 100871"/>
                    <a:gd name="connsiteY0" fmla="*/ 11998 h 67413"/>
                    <a:gd name="connsiteX1" fmla="*/ 86756 w 100871"/>
                    <a:gd name="connsiteY1" fmla="*/ 34988 h 67413"/>
                    <a:gd name="connsiteX2" fmla="*/ 90675 w 100871"/>
                    <a:gd name="connsiteY2" fmla="*/ 50664 h 67413"/>
                    <a:gd name="connsiteX3" fmla="*/ 92765 w 100871"/>
                    <a:gd name="connsiteY3" fmla="*/ 58501 h 67413"/>
                    <a:gd name="connsiteX4" fmla="*/ 87279 w 100871"/>
                    <a:gd name="connsiteY4" fmla="*/ 66600 h 67413"/>
                    <a:gd name="connsiteX5" fmla="*/ 81792 w 100871"/>
                    <a:gd name="connsiteY5" fmla="*/ 66600 h 67413"/>
                    <a:gd name="connsiteX6" fmla="*/ 73955 w 100871"/>
                    <a:gd name="connsiteY6" fmla="*/ 63465 h 67413"/>
                    <a:gd name="connsiteX7" fmla="*/ 64550 w 100871"/>
                    <a:gd name="connsiteY7" fmla="*/ 65033 h 67413"/>
                    <a:gd name="connsiteX8" fmla="*/ 19352 w 100871"/>
                    <a:gd name="connsiteY8" fmla="*/ 55889 h 67413"/>
                    <a:gd name="connsiteX9" fmla="*/ 19614 w 100871"/>
                    <a:gd name="connsiteY9" fmla="*/ 55105 h 67413"/>
                    <a:gd name="connsiteX10" fmla="*/ 24577 w 100871"/>
                    <a:gd name="connsiteY10" fmla="*/ 44655 h 67413"/>
                    <a:gd name="connsiteX11" fmla="*/ 17524 w 100871"/>
                    <a:gd name="connsiteY11" fmla="*/ 42565 h 67413"/>
                    <a:gd name="connsiteX12" fmla="*/ 8902 w 100871"/>
                    <a:gd name="connsiteY12" fmla="*/ 40736 h 67413"/>
                    <a:gd name="connsiteX13" fmla="*/ 4722 w 100871"/>
                    <a:gd name="connsiteY13" fmla="*/ 32898 h 67413"/>
                    <a:gd name="connsiteX14" fmla="*/ 9164 w 100871"/>
                    <a:gd name="connsiteY14" fmla="*/ 27935 h 67413"/>
                    <a:gd name="connsiteX15" fmla="*/ 1065 w 100871"/>
                    <a:gd name="connsiteY15" fmla="*/ 24016 h 67413"/>
                    <a:gd name="connsiteX16" fmla="*/ 2371 w 100871"/>
                    <a:gd name="connsiteY16" fmla="*/ 20619 h 67413"/>
                    <a:gd name="connsiteX17" fmla="*/ 1587 w 100871"/>
                    <a:gd name="connsiteY17" fmla="*/ 16178 h 67413"/>
                    <a:gd name="connsiteX18" fmla="*/ 9164 w 100871"/>
                    <a:gd name="connsiteY18" fmla="*/ 13304 h 67413"/>
                    <a:gd name="connsiteX19" fmla="*/ 17001 w 100871"/>
                    <a:gd name="connsiteY19" fmla="*/ 9908 h 67413"/>
                    <a:gd name="connsiteX20" fmla="*/ 24055 w 100871"/>
                    <a:gd name="connsiteY20" fmla="*/ 8079 h 67413"/>
                    <a:gd name="connsiteX21" fmla="*/ 32938 w 100871"/>
                    <a:gd name="connsiteY21" fmla="*/ 6250 h 67413"/>
                    <a:gd name="connsiteX22" fmla="*/ 41298 w 100871"/>
                    <a:gd name="connsiteY22" fmla="*/ 4422 h 67413"/>
                    <a:gd name="connsiteX23" fmla="*/ 46001 w 100871"/>
                    <a:gd name="connsiteY23" fmla="*/ 242 h 67413"/>
                    <a:gd name="connsiteX24" fmla="*/ 53054 w 100871"/>
                    <a:gd name="connsiteY24" fmla="*/ 1548 h 67413"/>
                    <a:gd name="connsiteX25" fmla="*/ 62721 w 100871"/>
                    <a:gd name="connsiteY25" fmla="*/ 3116 h 67413"/>
                    <a:gd name="connsiteX26" fmla="*/ 73432 w 100871"/>
                    <a:gd name="connsiteY26" fmla="*/ 4422 h 67413"/>
                    <a:gd name="connsiteX27" fmla="*/ 81009 w 100871"/>
                    <a:gd name="connsiteY27" fmla="*/ 7034 h 67413"/>
                    <a:gd name="connsiteX28" fmla="*/ 89369 w 100871"/>
                    <a:gd name="connsiteY28" fmla="*/ 6773 h 67413"/>
                    <a:gd name="connsiteX29" fmla="*/ 97729 w 100871"/>
                    <a:gd name="connsiteY29" fmla="*/ 5989 h 67413"/>
                    <a:gd name="connsiteX30" fmla="*/ 99819 w 100871"/>
                    <a:gd name="connsiteY30" fmla="*/ 4160 h 67413"/>
                    <a:gd name="connsiteX31" fmla="*/ 99558 w 100871"/>
                    <a:gd name="connsiteY31" fmla="*/ 11998 h 67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100871" h="67413">
                      <a:moveTo>
                        <a:pt x="99558" y="11998"/>
                      </a:moveTo>
                      <a:cubicBezTo>
                        <a:pt x="92765" y="19836"/>
                        <a:pt x="84928" y="27412"/>
                        <a:pt x="86756" y="34988"/>
                      </a:cubicBezTo>
                      <a:cubicBezTo>
                        <a:pt x="88324" y="42304"/>
                        <a:pt x="88585" y="48835"/>
                        <a:pt x="90675" y="50664"/>
                      </a:cubicBezTo>
                      <a:cubicBezTo>
                        <a:pt x="92765" y="52492"/>
                        <a:pt x="97729" y="57195"/>
                        <a:pt x="92765" y="58501"/>
                      </a:cubicBezTo>
                      <a:cubicBezTo>
                        <a:pt x="89108" y="59546"/>
                        <a:pt x="86756" y="63726"/>
                        <a:pt x="87279" y="66600"/>
                      </a:cubicBezTo>
                      <a:cubicBezTo>
                        <a:pt x="87279" y="66600"/>
                        <a:pt x="85450" y="68429"/>
                        <a:pt x="81792" y="66600"/>
                      </a:cubicBezTo>
                      <a:cubicBezTo>
                        <a:pt x="78135" y="64771"/>
                        <a:pt x="77090" y="61114"/>
                        <a:pt x="73955" y="63465"/>
                      </a:cubicBezTo>
                      <a:cubicBezTo>
                        <a:pt x="70820" y="65817"/>
                        <a:pt x="67684" y="69474"/>
                        <a:pt x="64550" y="65033"/>
                      </a:cubicBezTo>
                      <a:cubicBezTo>
                        <a:pt x="61676" y="61114"/>
                        <a:pt x="48352" y="43610"/>
                        <a:pt x="19352" y="55889"/>
                      </a:cubicBezTo>
                      <a:cubicBezTo>
                        <a:pt x="19352" y="55628"/>
                        <a:pt x="19614" y="55366"/>
                        <a:pt x="19614" y="55105"/>
                      </a:cubicBezTo>
                      <a:cubicBezTo>
                        <a:pt x="21181" y="51970"/>
                        <a:pt x="24577" y="48574"/>
                        <a:pt x="24577" y="44655"/>
                      </a:cubicBezTo>
                      <a:cubicBezTo>
                        <a:pt x="24577" y="40997"/>
                        <a:pt x="19875" y="42042"/>
                        <a:pt x="17524" y="42565"/>
                      </a:cubicBezTo>
                      <a:cubicBezTo>
                        <a:pt x="14127" y="43349"/>
                        <a:pt x="11776" y="43087"/>
                        <a:pt x="8902" y="40736"/>
                      </a:cubicBezTo>
                      <a:cubicBezTo>
                        <a:pt x="6812" y="39169"/>
                        <a:pt x="2893" y="36033"/>
                        <a:pt x="4722" y="32898"/>
                      </a:cubicBezTo>
                      <a:cubicBezTo>
                        <a:pt x="5506" y="31592"/>
                        <a:pt x="10208" y="29241"/>
                        <a:pt x="9164" y="27935"/>
                      </a:cubicBezTo>
                      <a:cubicBezTo>
                        <a:pt x="7335" y="25845"/>
                        <a:pt x="2110" y="27412"/>
                        <a:pt x="1065" y="24016"/>
                      </a:cubicBezTo>
                      <a:cubicBezTo>
                        <a:pt x="542" y="22710"/>
                        <a:pt x="1587" y="21403"/>
                        <a:pt x="2371" y="20619"/>
                      </a:cubicBezTo>
                      <a:cubicBezTo>
                        <a:pt x="-503" y="19836"/>
                        <a:pt x="-764" y="18007"/>
                        <a:pt x="1587" y="16178"/>
                      </a:cubicBezTo>
                      <a:cubicBezTo>
                        <a:pt x="3677" y="14611"/>
                        <a:pt x="6551" y="14088"/>
                        <a:pt x="9164" y="13304"/>
                      </a:cubicBezTo>
                      <a:cubicBezTo>
                        <a:pt x="12037" y="12521"/>
                        <a:pt x="14650" y="11476"/>
                        <a:pt x="17001" y="9908"/>
                      </a:cubicBezTo>
                      <a:cubicBezTo>
                        <a:pt x="19352" y="8341"/>
                        <a:pt x="21181" y="7818"/>
                        <a:pt x="24055" y="8079"/>
                      </a:cubicBezTo>
                      <a:cubicBezTo>
                        <a:pt x="27451" y="8341"/>
                        <a:pt x="29803" y="7296"/>
                        <a:pt x="32938" y="6250"/>
                      </a:cubicBezTo>
                      <a:cubicBezTo>
                        <a:pt x="35812" y="5206"/>
                        <a:pt x="38685" y="5467"/>
                        <a:pt x="41298" y="4422"/>
                      </a:cubicBezTo>
                      <a:cubicBezTo>
                        <a:pt x="43649" y="3638"/>
                        <a:pt x="43910" y="1025"/>
                        <a:pt x="46001" y="242"/>
                      </a:cubicBezTo>
                      <a:cubicBezTo>
                        <a:pt x="48352" y="-542"/>
                        <a:pt x="50964" y="764"/>
                        <a:pt x="53054" y="1548"/>
                      </a:cubicBezTo>
                      <a:cubicBezTo>
                        <a:pt x="56190" y="2854"/>
                        <a:pt x="59324" y="3116"/>
                        <a:pt x="62721" y="3116"/>
                      </a:cubicBezTo>
                      <a:cubicBezTo>
                        <a:pt x="66378" y="3116"/>
                        <a:pt x="70036" y="2854"/>
                        <a:pt x="73432" y="4422"/>
                      </a:cubicBezTo>
                      <a:cubicBezTo>
                        <a:pt x="76045" y="5206"/>
                        <a:pt x="78396" y="6512"/>
                        <a:pt x="81009" y="7034"/>
                      </a:cubicBezTo>
                      <a:cubicBezTo>
                        <a:pt x="83882" y="7818"/>
                        <a:pt x="86495" y="6773"/>
                        <a:pt x="89369" y="6773"/>
                      </a:cubicBezTo>
                      <a:cubicBezTo>
                        <a:pt x="91981" y="6773"/>
                        <a:pt x="95378" y="7296"/>
                        <a:pt x="97729" y="5989"/>
                      </a:cubicBezTo>
                      <a:cubicBezTo>
                        <a:pt x="98774" y="5467"/>
                        <a:pt x="99297" y="4944"/>
                        <a:pt x="99819" y="4160"/>
                      </a:cubicBezTo>
                      <a:cubicBezTo>
                        <a:pt x="100864" y="7296"/>
                        <a:pt x="101648" y="9908"/>
                        <a:pt x="99558" y="119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0" name="Freeform: Shape 1359">
                  <a:extLst>
                    <a:ext uri="{FF2B5EF4-FFF2-40B4-BE49-F238E27FC236}">
                      <a16:creationId xmlns:a16="http://schemas.microsoft.com/office/drawing/2014/main" id="{619A62D3-18F7-749B-33A7-6B61D3DB2A69}"/>
                    </a:ext>
                  </a:extLst>
                </p:cNvPr>
                <p:cNvSpPr/>
                <p:nvPr/>
              </p:nvSpPr>
              <p:spPr>
                <a:xfrm>
                  <a:off x="5333718" y="2638034"/>
                  <a:ext cx="29099" cy="22890"/>
                </a:xfrm>
                <a:custGeom>
                  <a:avLst/>
                  <a:gdLst>
                    <a:gd name="connsiteX0" fmla="*/ 5065 w 29099"/>
                    <a:gd name="connsiteY0" fmla="*/ 18408 h 22890"/>
                    <a:gd name="connsiteX1" fmla="*/ 4542 w 29099"/>
                    <a:gd name="connsiteY1" fmla="*/ 21282 h 22890"/>
                    <a:gd name="connsiteX2" fmla="*/ 2191 w 29099"/>
                    <a:gd name="connsiteY2" fmla="*/ 22849 h 22890"/>
                    <a:gd name="connsiteX3" fmla="*/ 2452 w 29099"/>
                    <a:gd name="connsiteY3" fmla="*/ 16057 h 22890"/>
                    <a:gd name="connsiteX4" fmla="*/ 623 w 29099"/>
                    <a:gd name="connsiteY4" fmla="*/ 11354 h 22890"/>
                    <a:gd name="connsiteX5" fmla="*/ 1146 w 29099"/>
                    <a:gd name="connsiteY5" fmla="*/ 6913 h 22890"/>
                    <a:gd name="connsiteX6" fmla="*/ 6893 w 29099"/>
                    <a:gd name="connsiteY6" fmla="*/ 5606 h 22890"/>
                    <a:gd name="connsiteX7" fmla="*/ 11596 w 29099"/>
                    <a:gd name="connsiteY7" fmla="*/ 2210 h 22890"/>
                    <a:gd name="connsiteX8" fmla="*/ 17082 w 29099"/>
                    <a:gd name="connsiteY8" fmla="*/ 1165 h 22890"/>
                    <a:gd name="connsiteX9" fmla="*/ 22046 w 29099"/>
                    <a:gd name="connsiteY9" fmla="*/ 1688 h 22890"/>
                    <a:gd name="connsiteX10" fmla="*/ 25965 w 29099"/>
                    <a:gd name="connsiteY10" fmla="*/ 120 h 22890"/>
                    <a:gd name="connsiteX11" fmla="*/ 29100 w 29099"/>
                    <a:gd name="connsiteY11" fmla="*/ 4561 h 22890"/>
                    <a:gd name="connsiteX12" fmla="*/ 25965 w 29099"/>
                    <a:gd name="connsiteY12" fmla="*/ 8219 h 22890"/>
                    <a:gd name="connsiteX13" fmla="*/ 19434 w 29099"/>
                    <a:gd name="connsiteY13" fmla="*/ 10832 h 22890"/>
                    <a:gd name="connsiteX14" fmla="*/ 16560 w 29099"/>
                    <a:gd name="connsiteY14" fmla="*/ 11615 h 22890"/>
                    <a:gd name="connsiteX15" fmla="*/ 14470 w 29099"/>
                    <a:gd name="connsiteY15" fmla="*/ 12660 h 22890"/>
                    <a:gd name="connsiteX16" fmla="*/ 11073 w 29099"/>
                    <a:gd name="connsiteY16" fmla="*/ 13705 h 22890"/>
                    <a:gd name="connsiteX17" fmla="*/ 8722 w 29099"/>
                    <a:gd name="connsiteY17" fmla="*/ 15012 h 22890"/>
                    <a:gd name="connsiteX18" fmla="*/ 5065 w 29099"/>
                    <a:gd name="connsiteY18" fmla="*/ 18408 h 22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9099" h="22890">
                      <a:moveTo>
                        <a:pt x="5065" y="18408"/>
                      </a:moveTo>
                      <a:cubicBezTo>
                        <a:pt x="4803" y="19453"/>
                        <a:pt x="5065" y="20237"/>
                        <a:pt x="4542" y="21282"/>
                      </a:cubicBezTo>
                      <a:cubicBezTo>
                        <a:pt x="4020" y="22065"/>
                        <a:pt x="3497" y="23110"/>
                        <a:pt x="2191" y="22849"/>
                      </a:cubicBezTo>
                      <a:cubicBezTo>
                        <a:pt x="2452" y="20498"/>
                        <a:pt x="2713" y="18147"/>
                        <a:pt x="2452" y="16057"/>
                      </a:cubicBezTo>
                      <a:cubicBezTo>
                        <a:pt x="2191" y="14228"/>
                        <a:pt x="1407" y="12922"/>
                        <a:pt x="623" y="11354"/>
                      </a:cubicBezTo>
                      <a:cubicBezTo>
                        <a:pt x="-160" y="9786"/>
                        <a:pt x="-422" y="8219"/>
                        <a:pt x="1146" y="6913"/>
                      </a:cubicBezTo>
                      <a:cubicBezTo>
                        <a:pt x="2713" y="5606"/>
                        <a:pt x="5065" y="5868"/>
                        <a:pt x="6893" y="5606"/>
                      </a:cubicBezTo>
                      <a:cubicBezTo>
                        <a:pt x="8983" y="5084"/>
                        <a:pt x="10028" y="3778"/>
                        <a:pt x="11596" y="2210"/>
                      </a:cubicBezTo>
                      <a:cubicBezTo>
                        <a:pt x="13164" y="643"/>
                        <a:pt x="14992" y="381"/>
                        <a:pt x="17082" y="1165"/>
                      </a:cubicBezTo>
                      <a:cubicBezTo>
                        <a:pt x="18650" y="1688"/>
                        <a:pt x="20217" y="2733"/>
                        <a:pt x="22046" y="1688"/>
                      </a:cubicBezTo>
                      <a:cubicBezTo>
                        <a:pt x="23353" y="904"/>
                        <a:pt x="24397" y="-403"/>
                        <a:pt x="25965" y="120"/>
                      </a:cubicBezTo>
                      <a:cubicBezTo>
                        <a:pt x="27533" y="643"/>
                        <a:pt x="29100" y="2733"/>
                        <a:pt x="29100" y="4561"/>
                      </a:cubicBezTo>
                      <a:cubicBezTo>
                        <a:pt x="29100" y="6390"/>
                        <a:pt x="27533" y="7696"/>
                        <a:pt x="25965" y="8219"/>
                      </a:cubicBezTo>
                      <a:cubicBezTo>
                        <a:pt x="23875" y="9003"/>
                        <a:pt x="21785" y="10309"/>
                        <a:pt x="19434" y="10832"/>
                      </a:cubicBezTo>
                      <a:cubicBezTo>
                        <a:pt x="18650" y="11093"/>
                        <a:pt x="17605" y="11354"/>
                        <a:pt x="16560" y="11615"/>
                      </a:cubicBezTo>
                      <a:cubicBezTo>
                        <a:pt x="15776" y="11876"/>
                        <a:pt x="14992" y="12399"/>
                        <a:pt x="14470" y="12660"/>
                      </a:cubicBezTo>
                      <a:cubicBezTo>
                        <a:pt x="13425" y="12922"/>
                        <a:pt x="12118" y="13183"/>
                        <a:pt x="11073" y="13705"/>
                      </a:cubicBezTo>
                      <a:cubicBezTo>
                        <a:pt x="10290" y="14228"/>
                        <a:pt x="9506" y="14489"/>
                        <a:pt x="8722" y="15012"/>
                      </a:cubicBezTo>
                      <a:cubicBezTo>
                        <a:pt x="7155" y="15273"/>
                        <a:pt x="5326" y="16579"/>
                        <a:pt x="5065" y="184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61" name="Freeform: Shape 1360">
                  <a:extLst>
                    <a:ext uri="{FF2B5EF4-FFF2-40B4-BE49-F238E27FC236}">
                      <a16:creationId xmlns:a16="http://schemas.microsoft.com/office/drawing/2014/main" id="{9D3B5E26-364D-8715-F596-A4B8510BA530}"/>
                    </a:ext>
                  </a:extLst>
                </p:cNvPr>
                <p:cNvSpPr/>
                <p:nvPr/>
              </p:nvSpPr>
              <p:spPr>
                <a:xfrm>
                  <a:off x="5337618" y="2625662"/>
                  <a:ext cx="18431" cy="10953"/>
                </a:xfrm>
                <a:custGeom>
                  <a:avLst/>
                  <a:gdLst>
                    <a:gd name="connsiteX0" fmla="*/ 4821 w 18431"/>
                    <a:gd name="connsiteY0" fmla="*/ 8051 h 10953"/>
                    <a:gd name="connsiteX1" fmla="*/ 2993 w 18431"/>
                    <a:gd name="connsiteY1" fmla="*/ 5700 h 10953"/>
                    <a:gd name="connsiteX2" fmla="*/ 119 w 18431"/>
                    <a:gd name="connsiteY2" fmla="*/ 4132 h 10953"/>
                    <a:gd name="connsiteX3" fmla="*/ 1948 w 18431"/>
                    <a:gd name="connsiteY3" fmla="*/ 1520 h 10953"/>
                    <a:gd name="connsiteX4" fmla="*/ 6650 w 18431"/>
                    <a:gd name="connsiteY4" fmla="*/ 1258 h 10953"/>
                    <a:gd name="connsiteX5" fmla="*/ 10830 w 18431"/>
                    <a:gd name="connsiteY5" fmla="*/ 213 h 10953"/>
                    <a:gd name="connsiteX6" fmla="*/ 14749 w 18431"/>
                    <a:gd name="connsiteY6" fmla="*/ 997 h 10953"/>
                    <a:gd name="connsiteX7" fmla="*/ 15794 w 18431"/>
                    <a:gd name="connsiteY7" fmla="*/ 4132 h 10953"/>
                    <a:gd name="connsiteX8" fmla="*/ 18407 w 18431"/>
                    <a:gd name="connsiteY8" fmla="*/ 7528 h 10953"/>
                    <a:gd name="connsiteX9" fmla="*/ 15272 w 18431"/>
                    <a:gd name="connsiteY9" fmla="*/ 10402 h 10953"/>
                    <a:gd name="connsiteX10" fmla="*/ 8479 w 18431"/>
                    <a:gd name="connsiteY10" fmla="*/ 10925 h 10953"/>
                    <a:gd name="connsiteX11" fmla="*/ 4821 w 18431"/>
                    <a:gd name="connsiteY11" fmla="*/ 8051 h 10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431" h="10953">
                      <a:moveTo>
                        <a:pt x="4821" y="8051"/>
                      </a:moveTo>
                      <a:cubicBezTo>
                        <a:pt x="4299" y="7006"/>
                        <a:pt x="4038" y="6222"/>
                        <a:pt x="2993" y="5700"/>
                      </a:cubicBezTo>
                      <a:cubicBezTo>
                        <a:pt x="1948" y="5177"/>
                        <a:pt x="641" y="5177"/>
                        <a:pt x="119" y="4132"/>
                      </a:cubicBezTo>
                      <a:cubicBezTo>
                        <a:pt x="-404" y="2826"/>
                        <a:pt x="903" y="1781"/>
                        <a:pt x="1948" y="1520"/>
                      </a:cubicBezTo>
                      <a:cubicBezTo>
                        <a:pt x="3515" y="997"/>
                        <a:pt x="5083" y="1258"/>
                        <a:pt x="6650" y="1258"/>
                      </a:cubicBezTo>
                      <a:cubicBezTo>
                        <a:pt x="7957" y="997"/>
                        <a:pt x="9263" y="475"/>
                        <a:pt x="10830" y="213"/>
                      </a:cubicBezTo>
                      <a:cubicBezTo>
                        <a:pt x="12137" y="-48"/>
                        <a:pt x="13965" y="-309"/>
                        <a:pt x="14749" y="997"/>
                      </a:cubicBezTo>
                      <a:cubicBezTo>
                        <a:pt x="15272" y="1781"/>
                        <a:pt x="15272" y="3087"/>
                        <a:pt x="15794" y="4132"/>
                      </a:cubicBezTo>
                      <a:cubicBezTo>
                        <a:pt x="16578" y="5438"/>
                        <a:pt x="18146" y="6222"/>
                        <a:pt x="18407" y="7528"/>
                      </a:cubicBezTo>
                      <a:cubicBezTo>
                        <a:pt x="18668" y="9618"/>
                        <a:pt x="16839" y="10402"/>
                        <a:pt x="15272" y="10402"/>
                      </a:cubicBezTo>
                      <a:cubicBezTo>
                        <a:pt x="13182" y="10663"/>
                        <a:pt x="10830" y="10663"/>
                        <a:pt x="8479" y="10925"/>
                      </a:cubicBezTo>
                      <a:cubicBezTo>
                        <a:pt x="6650" y="11186"/>
                        <a:pt x="5344" y="9618"/>
                        <a:pt x="4821" y="80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3" name="Graphic 3">
                <a:extLst>
                  <a:ext uri="{FF2B5EF4-FFF2-40B4-BE49-F238E27FC236}">
                    <a16:creationId xmlns:a16="http://schemas.microsoft.com/office/drawing/2014/main" id="{FC61C538-5D6F-55ED-BC95-EC20350A4172}"/>
                  </a:ext>
                </a:extLst>
              </p:cNvPr>
              <p:cNvGrpSpPr/>
              <p:nvPr/>
            </p:nvGrpSpPr>
            <p:grpSpPr>
              <a:xfrm>
                <a:off x="4655809" y="3069921"/>
                <a:ext cx="338954" cy="265391"/>
                <a:chOff x="4655809" y="3069921"/>
                <a:chExt cx="338954" cy="265391"/>
              </a:xfrm>
              <a:solidFill>
                <a:srgbClr val="D5D7D8"/>
              </a:solidFill>
            </p:grpSpPr>
            <p:sp>
              <p:nvSpPr>
                <p:cNvPr id="1355" name="Freeform: Shape 1354">
                  <a:extLst>
                    <a:ext uri="{FF2B5EF4-FFF2-40B4-BE49-F238E27FC236}">
                      <a16:creationId xmlns:a16="http://schemas.microsoft.com/office/drawing/2014/main" id="{951B163F-EDEE-131E-F4CC-30FE10B39C97}"/>
                    </a:ext>
                  </a:extLst>
                </p:cNvPr>
                <p:cNvSpPr/>
                <p:nvPr/>
              </p:nvSpPr>
              <p:spPr>
                <a:xfrm>
                  <a:off x="4655809" y="3069921"/>
                  <a:ext cx="274109" cy="193157"/>
                </a:xfrm>
                <a:custGeom>
                  <a:avLst/>
                  <a:gdLst>
                    <a:gd name="connsiteX0" fmla="*/ 274109 w 274109"/>
                    <a:gd name="connsiteY0" fmla="*/ 37446 h 193157"/>
                    <a:gd name="connsiteX1" fmla="*/ 268362 w 274109"/>
                    <a:gd name="connsiteY1" fmla="*/ 47635 h 193157"/>
                    <a:gd name="connsiteX2" fmla="*/ 255038 w 274109"/>
                    <a:gd name="connsiteY2" fmla="*/ 56779 h 193157"/>
                    <a:gd name="connsiteX3" fmla="*/ 240408 w 274109"/>
                    <a:gd name="connsiteY3" fmla="*/ 63833 h 193157"/>
                    <a:gd name="connsiteX4" fmla="*/ 226300 w 274109"/>
                    <a:gd name="connsiteY4" fmla="*/ 68274 h 193157"/>
                    <a:gd name="connsiteX5" fmla="*/ 214804 w 274109"/>
                    <a:gd name="connsiteY5" fmla="*/ 82121 h 193157"/>
                    <a:gd name="connsiteX6" fmla="*/ 205922 w 274109"/>
                    <a:gd name="connsiteY6" fmla="*/ 95967 h 193157"/>
                    <a:gd name="connsiteX7" fmla="*/ 198607 w 274109"/>
                    <a:gd name="connsiteY7" fmla="*/ 108246 h 193157"/>
                    <a:gd name="connsiteX8" fmla="*/ 205661 w 274109"/>
                    <a:gd name="connsiteY8" fmla="*/ 121831 h 193157"/>
                    <a:gd name="connsiteX9" fmla="*/ 208012 w 274109"/>
                    <a:gd name="connsiteY9" fmla="*/ 126534 h 193157"/>
                    <a:gd name="connsiteX10" fmla="*/ 204877 w 274109"/>
                    <a:gd name="connsiteY10" fmla="*/ 130191 h 193157"/>
                    <a:gd name="connsiteX11" fmla="*/ 193120 w 274109"/>
                    <a:gd name="connsiteY11" fmla="*/ 139074 h 193157"/>
                    <a:gd name="connsiteX12" fmla="*/ 189463 w 274109"/>
                    <a:gd name="connsiteY12" fmla="*/ 151353 h 193157"/>
                    <a:gd name="connsiteX13" fmla="*/ 187895 w 274109"/>
                    <a:gd name="connsiteY13" fmla="*/ 158145 h 193157"/>
                    <a:gd name="connsiteX14" fmla="*/ 175877 w 274109"/>
                    <a:gd name="connsiteY14" fmla="*/ 160236 h 193157"/>
                    <a:gd name="connsiteX15" fmla="*/ 169085 w 274109"/>
                    <a:gd name="connsiteY15" fmla="*/ 161280 h 193157"/>
                    <a:gd name="connsiteX16" fmla="*/ 164905 w 274109"/>
                    <a:gd name="connsiteY16" fmla="*/ 167551 h 193157"/>
                    <a:gd name="connsiteX17" fmla="*/ 155239 w 274109"/>
                    <a:gd name="connsiteY17" fmla="*/ 176433 h 193157"/>
                    <a:gd name="connsiteX18" fmla="*/ 140086 w 274109"/>
                    <a:gd name="connsiteY18" fmla="*/ 178001 h 193157"/>
                    <a:gd name="connsiteX19" fmla="*/ 121798 w 274109"/>
                    <a:gd name="connsiteY19" fmla="*/ 177478 h 193157"/>
                    <a:gd name="connsiteX20" fmla="*/ 102204 w 274109"/>
                    <a:gd name="connsiteY20" fmla="*/ 179568 h 193157"/>
                    <a:gd name="connsiteX21" fmla="*/ 88096 w 274109"/>
                    <a:gd name="connsiteY21" fmla="*/ 190541 h 193157"/>
                    <a:gd name="connsiteX22" fmla="*/ 73988 w 274109"/>
                    <a:gd name="connsiteY22" fmla="*/ 190280 h 193157"/>
                    <a:gd name="connsiteX23" fmla="*/ 66150 w 274109"/>
                    <a:gd name="connsiteY23" fmla="*/ 178262 h 193157"/>
                    <a:gd name="connsiteX24" fmla="*/ 65106 w 274109"/>
                    <a:gd name="connsiteY24" fmla="*/ 173559 h 193157"/>
                    <a:gd name="connsiteX25" fmla="*/ 59097 w 274109"/>
                    <a:gd name="connsiteY25" fmla="*/ 169118 h 193157"/>
                    <a:gd name="connsiteX26" fmla="*/ 47079 w 274109"/>
                    <a:gd name="connsiteY26" fmla="*/ 165199 h 193157"/>
                    <a:gd name="connsiteX27" fmla="*/ 44205 w 274109"/>
                    <a:gd name="connsiteY27" fmla="*/ 166506 h 193157"/>
                    <a:gd name="connsiteX28" fmla="*/ 41854 w 274109"/>
                    <a:gd name="connsiteY28" fmla="*/ 167289 h 193157"/>
                    <a:gd name="connsiteX29" fmla="*/ 34539 w 274109"/>
                    <a:gd name="connsiteY29" fmla="*/ 169379 h 193157"/>
                    <a:gd name="connsiteX30" fmla="*/ 18341 w 274109"/>
                    <a:gd name="connsiteY30" fmla="*/ 166767 h 193157"/>
                    <a:gd name="connsiteX31" fmla="*/ 11287 w 274109"/>
                    <a:gd name="connsiteY31" fmla="*/ 168857 h 193157"/>
                    <a:gd name="connsiteX32" fmla="*/ 14161 w 274109"/>
                    <a:gd name="connsiteY32" fmla="*/ 161019 h 193157"/>
                    <a:gd name="connsiteX33" fmla="*/ 13377 w 274109"/>
                    <a:gd name="connsiteY33" fmla="*/ 145344 h 193157"/>
                    <a:gd name="connsiteX34" fmla="*/ 14422 w 274109"/>
                    <a:gd name="connsiteY34" fmla="*/ 138029 h 193157"/>
                    <a:gd name="connsiteX35" fmla="*/ 17557 w 274109"/>
                    <a:gd name="connsiteY35" fmla="*/ 135416 h 193157"/>
                    <a:gd name="connsiteX36" fmla="*/ 14945 w 274109"/>
                    <a:gd name="connsiteY36" fmla="*/ 133588 h 193157"/>
                    <a:gd name="connsiteX37" fmla="*/ 4494 w 274109"/>
                    <a:gd name="connsiteY37" fmla="*/ 133849 h 193157"/>
                    <a:gd name="connsiteX38" fmla="*/ 6323 w 274109"/>
                    <a:gd name="connsiteY38" fmla="*/ 129930 h 193157"/>
                    <a:gd name="connsiteX39" fmla="*/ 10242 w 274109"/>
                    <a:gd name="connsiteY39" fmla="*/ 125489 h 193157"/>
                    <a:gd name="connsiteX40" fmla="*/ 53 w 274109"/>
                    <a:gd name="connsiteY40" fmla="*/ 121047 h 193157"/>
                    <a:gd name="connsiteX41" fmla="*/ 3449 w 274109"/>
                    <a:gd name="connsiteY41" fmla="*/ 113994 h 193157"/>
                    <a:gd name="connsiteX42" fmla="*/ 8152 w 274109"/>
                    <a:gd name="connsiteY42" fmla="*/ 105111 h 193157"/>
                    <a:gd name="connsiteX43" fmla="*/ 11287 w 274109"/>
                    <a:gd name="connsiteY43" fmla="*/ 89436 h 193157"/>
                    <a:gd name="connsiteX44" fmla="*/ 15206 w 274109"/>
                    <a:gd name="connsiteY44" fmla="*/ 76373 h 193157"/>
                    <a:gd name="connsiteX45" fmla="*/ 14945 w 274109"/>
                    <a:gd name="connsiteY45" fmla="*/ 60959 h 193157"/>
                    <a:gd name="connsiteX46" fmla="*/ 12855 w 274109"/>
                    <a:gd name="connsiteY46" fmla="*/ 47896 h 193157"/>
                    <a:gd name="connsiteX47" fmla="*/ 12855 w 274109"/>
                    <a:gd name="connsiteY47" fmla="*/ 47896 h 193157"/>
                    <a:gd name="connsiteX48" fmla="*/ 13116 w 274109"/>
                    <a:gd name="connsiteY48" fmla="*/ 46329 h 193157"/>
                    <a:gd name="connsiteX49" fmla="*/ 15206 w 274109"/>
                    <a:gd name="connsiteY49" fmla="*/ 34050 h 193157"/>
                    <a:gd name="connsiteX50" fmla="*/ 5017 w 274109"/>
                    <a:gd name="connsiteY50" fmla="*/ 23338 h 193157"/>
                    <a:gd name="connsiteX51" fmla="*/ 1882 w 274109"/>
                    <a:gd name="connsiteY51" fmla="*/ 19420 h 193157"/>
                    <a:gd name="connsiteX52" fmla="*/ 4494 w 274109"/>
                    <a:gd name="connsiteY52" fmla="*/ 16023 h 193157"/>
                    <a:gd name="connsiteX53" fmla="*/ 18080 w 274109"/>
                    <a:gd name="connsiteY53" fmla="*/ 7663 h 193157"/>
                    <a:gd name="connsiteX54" fmla="*/ 31143 w 274109"/>
                    <a:gd name="connsiteY54" fmla="*/ 348 h 193157"/>
                    <a:gd name="connsiteX55" fmla="*/ 49169 w 274109"/>
                    <a:gd name="connsiteY55" fmla="*/ 1654 h 193157"/>
                    <a:gd name="connsiteX56" fmla="*/ 63799 w 274109"/>
                    <a:gd name="connsiteY56" fmla="*/ 1393 h 193157"/>
                    <a:gd name="connsiteX57" fmla="*/ 78952 w 274109"/>
                    <a:gd name="connsiteY57" fmla="*/ 871 h 193157"/>
                    <a:gd name="connsiteX58" fmla="*/ 97501 w 274109"/>
                    <a:gd name="connsiteY58" fmla="*/ 5312 h 193157"/>
                    <a:gd name="connsiteX59" fmla="*/ 113176 w 274109"/>
                    <a:gd name="connsiteY59" fmla="*/ 6096 h 193157"/>
                    <a:gd name="connsiteX60" fmla="*/ 141392 w 274109"/>
                    <a:gd name="connsiteY60" fmla="*/ 7924 h 193157"/>
                    <a:gd name="connsiteX61" fmla="*/ 167779 w 274109"/>
                    <a:gd name="connsiteY61" fmla="*/ 5573 h 193157"/>
                    <a:gd name="connsiteX62" fmla="*/ 182148 w 274109"/>
                    <a:gd name="connsiteY62" fmla="*/ 18636 h 193157"/>
                    <a:gd name="connsiteX63" fmla="*/ 204354 w 274109"/>
                    <a:gd name="connsiteY63" fmla="*/ 24383 h 193157"/>
                    <a:gd name="connsiteX64" fmla="*/ 220030 w 274109"/>
                    <a:gd name="connsiteY64" fmla="*/ 22816 h 193157"/>
                    <a:gd name="connsiteX65" fmla="*/ 243020 w 274109"/>
                    <a:gd name="connsiteY65" fmla="*/ 31437 h 193157"/>
                    <a:gd name="connsiteX66" fmla="*/ 267317 w 274109"/>
                    <a:gd name="connsiteY66" fmla="*/ 32482 h 193157"/>
                    <a:gd name="connsiteX67" fmla="*/ 272803 w 274109"/>
                    <a:gd name="connsiteY67" fmla="*/ 31437 h 193157"/>
                    <a:gd name="connsiteX68" fmla="*/ 274109 w 274109"/>
                    <a:gd name="connsiteY68" fmla="*/ 37446 h 1931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274109" h="193157">
                      <a:moveTo>
                        <a:pt x="274109" y="37446"/>
                      </a:moveTo>
                      <a:cubicBezTo>
                        <a:pt x="274109" y="41887"/>
                        <a:pt x="271497" y="45022"/>
                        <a:pt x="268362" y="47635"/>
                      </a:cubicBezTo>
                      <a:cubicBezTo>
                        <a:pt x="264182" y="51031"/>
                        <a:pt x="259479" y="53905"/>
                        <a:pt x="255038" y="56779"/>
                      </a:cubicBezTo>
                      <a:cubicBezTo>
                        <a:pt x="250335" y="59653"/>
                        <a:pt x="245633" y="62265"/>
                        <a:pt x="240408" y="63833"/>
                      </a:cubicBezTo>
                      <a:cubicBezTo>
                        <a:pt x="235705" y="65139"/>
                        <a:pt x="230480" y="65400"/>
                        <a:pt x="226300" y="68274"/>
                      </a:cubicBezTo>
                      <a:cubicBezTo>
                        <a:pt x="221075" y="71409"/>
                        <a:pt x="217678" y="76634"/>
                        <a:pt x="214804" y="82121"/>
                      </a:cubicBezTo>
                      <a:cubicBezTo>
                        <a:pt x="212192" y="87084"/>
                        <a:pt x="209579" y="91787"/>
                        <a:pt x="205922" y="95967"/>
                      </a:cubicBezTo>
                      <a:cubicBezTo>
                        <a:pt x="202787" y="99625"/>
                        <a:pt x="198868" y="103282"/>
                        <a:pt x="198607" y="108246"/>
                      </a:cubicBezTo>
                      <a:cubicBezTo>
                        <a:pt x="198607" y="113732"/>
                        <a:pt x="202526" y="117912"/>
                        <a:pt x="205661" y="121831"/>
                      </a:cubicBezTo>
                      <a:cubicBezTo>
                        <a:pt x="206706" y="123137"/>
                        <a:pt x="208012" y="124705"/>
                        <a:pt x="208012" y="126534"/>
                      </a:cubicBezTo>
                      <a:cubicBezTo>
                        <a:pt x="208012" y="128363"/>
                        <a:pt x="206183" y="129407"/>
                        <a:pt x="204877" y="130191"/>
                      </a:cubicBezTo>
                      <a:cubicBezTo>
                        <a:pt x="200697" y="132804"/>
                        <a:pt x="195994" y="134894"/>
                        <a:pt x="193120" y="139074"/>
                      </a:cubicBezTo>
                      <a:cubicBezTo>
                        <a:pt x="190508" y="142731"/>
                        <a:pt x="190246" y="147173"/>
                        <a:pt x="189463" y="151353"/>
                      </a:cubicBezTo>
                      <a:cubicBezTo>
                        <a:pt x="188940" y="153704"/>
                        <a:pt x="188418" y="155794"/>
                        <a:pt x="187895" y="158145"/>
                      </a:cubicBezTo>
                      <a:cubicBezTo>
                        <a:pt x="183977" y="158929"/>
                        <a:pt x="180058" y="160236"/>
                        <a:pt x="175877" y="160236"/>
                      </a:cubicBezTo>
                      <a:cubicBezTo>
                        <a:pt x="173526" y="159974"/>
                        <a:pt x="171175" y="159974"/>
                        <a:pt x="169085" y="161280"/>
                      </a:cubicBezTo>
                      <a:cubicBezTo>
                        <a:pt x="166995" y="162848"/>
                        <a:pt x="165950" y="165461"/>
                        <a:pt x="164905" y="167551"/>
                      </a:cubicBezTo>
                      <a:cubicBezTo>
                        <a:pt x="162815" y="172253"/>
                        <a:pt x="160464" y="175388"/>
                        <a:pt x="155239" y="176433"/>
                      </a:cubicBezTo>
                      <a:cubicBezTo>
                        <a:pt x="150275" y="177217"/>
                        <a:pt x="145050" y="177739"/>
                        <a:pt x="140086" y="178001"/>
                      </a:cubicBezTo>
                      <a:cubicBezTo>
                        <a:pt x="134077" y="178001"/>
                        <a:pt x="128068" y="177478"/>
                        <a:pt x="121798" y="177478"/>
                      </a:cubicBezTo>
                      <a:cubicBezTo>
                        <a:pt x="115528" y="177478"/>
                        <a:pt x="108213" y="177478"/>
                        <a:pt x="102204" y="179568"/>
                      </a:cubicBezTo>
                      <a:cubicBezTo>
                        <a:pt x="96456" y="181658"/>
                        <a:pt x="92799" y="187145"/>
                        <a:pt x="88096" y="190541"/>
                      </a:cubicBezTo>
                      <a:cubicBezTo>
                        <a:pt x="83393" y="194199"/>
                        <a:pt x="78952" y="193937"/>
                        <a:pt x="73988" y="190280"/>
                      </a:cubicBezTo>
                      <a:cubicBezTo>
                        <a:pt x="69808" y="187145"/>
                        <a:pt x="66150" y="183487"/>
                        <a:pt x="66150" y="178262"/>
                      </a:cubicBezTo>
                      <a:cubicBezTo>
                        <a:pt x="66150" y="176433"/>
                        <a:pt x="66150" y="174866"/>
                        <a:pt x="65106" y="173559"/>
                      </a:cubicBezTo>
                      <a:cubicBezTo>
                        <a:pt x="63538" y="171731"/>
                        <a:pt x="61187" y="170424"/>
                        <a:pt x="59097" y="169118"/>
                      </a:cubicBezTo>
                      <a:cubicBezTo>
                        <a:pt x="55700" y="167028"/>
                        <a:pt x="51520" y="163893"/>
                        <a:pt x="47079" y="165199"/>
                      </a:cubicBezTo>
                      <a:cubicBezTo>
                        <a:pt x="46034" y="165461"/>
                        <a:pt x="44989" y="165983"/>
                        <a:pt x="44205" y="166506"/>
                      </a:cubicBezTo>
                      <a:cubicBezTo>
                        <a:pt x="43421" y="166767"/>
                        <a:pt x="42637" y="167028"/>
                        <a:pt x="41854" y="167289"/>
                      </a:cubicBezTo>
                      <a:cubicBezTo>
                        <a:pt x="39241" y="167812"/>
                        <a:pt x="36890" y="168596"/>
                        <a:pt x="34539" y="169379"/>
                      </a:cubicBezTo>
                      <a:cubicBezTo>
                        <a:pt x="28791" y="170686"/>
                        <a:pt x="23827" y="165199"/>
                        <a:pt x="18341" y="166767"/>
                      </a:cubicBezTo>
                      <a:cubicBezTo>
                        <a:pt x="16774" y="167289"/>
                        <a:pt x="12855" y="170424"/>
                        <a:pt x="11287" y="168857"/>
                      </a:cubicBezTo>
                      <a:cubicBezTo>
                        <a:pt x="9458" y="167289"/>
                        <a:pt x="13638" y="162587"/>
                        <a:pt x="14161" y="161019"/>
                      </a:cubicBezTo>
                      <a:cubicBezTo>
                        <a:pt x="15990" y="156317"/>
                        <a:pt x="14161" y="150308"/>
                        <a:pt x="13377" y="145344"/>
                      </a:cubicBezTo>
                      <a:cubicBezTo>
                        <a:pt x="12855" y="142209"/>
                        <a:pt x="11548" y="140119"/>
                        <a:pt x="14422" y="138029"/>
                      </a:cubicBezTo>
                      <a:cubicBezTo>
                        <a:pt x="15206" y="137506"/>
                        <a:pt x="17557" y="136723"/>
                        <a:pt x="17557" y="135416"/>
                      </a:cubicBezTo>
                      <a:cubicBezTo>
                        <a:pt x="17818" y="134110"/>
                        <a:pt x="15728" y="133588"/>
                        <a:pt x="14945" y="133588"/>
                      </a:cubicBezTo>
                      <a:cubicBezTo>
                        <a:pt x="12332" y="133065"/>
                        <a:pt x="6585" y="136200"/>
                        <a:pt x="4494" y="133849"/>
                      </a:cubicBezTo>
                      <a:cubicBezTo>
                        <a:pt x="3449" y="132543"/>
                        <a:pt x="5539" y="130714"/>
                        <a:pt x="6323" y="129930"/>
                      </a:cubicBezTo>
                      <a:cubicBezTo>
                        <a:pt x="7891" y="128624"/>
                        <a:pt x="9197" y="127317"/>
                        <a:pt x="10242" y="125489"/>
                      </a:cubicBezTo>
                      <a:cubicBezTo>
                        <a:pt x="7368" y="125489"/>
                        <a:pt x="-731" y="126011"/>
                        <a:pt x="53" y="121047"/>
                      </a:cubicBezTo>
                      <a:cubicBezTo>
                        <a:pt x="576" y="118435"/>
                        <a:pt x="2143" y="116084"/>
                        <a:pt x="3449" y="113994"/>
                      </a:cubicBezTo>
                      <a:cubicBezTo>
                        <a:pt x="5278" y="111120"/>
                        <a:pt x="6846" y="108246"/>
                        <a:pt x="8152" y="105111"/>
                      </a:cubicBezTo>
                      <a:cubicBezTo>
                        <a:pt x="10242" y="99886"/>
                        <a:pt x="10503" y="94922"/>
                        <a:pt x="11287" y="89436"/>
                      </a:cubicBezTo>
                      <a:cubicBezTo>
                        <a:pt x="11810" y="84733"/>
                        <a:pt x="13899" y="80814"/>
                        <a:pt x="15206" y="76373"/>
                      </a:cubicBezTo>
                      <a:cubicBezTo>
                        <a:pt x="17035" y="71148"/>
                        <a:pt x="16512" y="66184"/>
                        <a:pt x="14945" y="60959"/>
                      </a:cubicBezTo>
                      <a:cubicBezTo>
                        <a:pt x="13638" y="56518"/>
                        <a:pt x="12332" y="52337"/>
                        <a:pt x="12855" y="47896"/>
                      </a:cubicBezTo>
                      <a:lnTo>
                        <a:pt x="12855" y="47896"/>
                      </a:lnTo>
                      <a:cubicBezTo>
                        <a:pt x="12855" y="47374"/>
                        <a:pt x="13116" y="46851"/>
                        <a:pt x="13116" y="46329"/>
                      </a:cubicBezTo>
                      <a:cubicBezTo>
                        <a:pt x="14161" y="42410"/>
                        <a:pt x="16774" y="38230"/>
                        <a:pt x="15206" y="34050"/>
                      </a:cubicBezTo>
                      <a:cubicBezTo>
                        <a:pt x="13638" y="29347"/>
                        <a:pt x="8413" y="26212"/>
                        <a:pt x="5017" y="23338"/>
                      </a:cubicBezTo>
                      <a:cubicBezTo>
                        <a:pt x="3972" y="22293"/>
                        <a:pt x="1882" y="20987"/>
                        <a:pt x="1882" y="19420"/>
                      </a:cubicBezTo>
                      <a:cubicBezTo>
                        <a:pt x="1882" y="17852"/>
                        <a:pt x="3449" y="16807"/>
                        <a:pt x="4494" y="16023"/>
                      </a:cubicBezTo>
                      <a:cubicBezTo>
                        <a:pt x="8936" y="13149"/>
                        <a:pt x="13899" y="10798"/>
                        <a:pt x="18080" y="7663"/>
                      </a:cubicBezTo>
                      <a:cubicBezTo>
                        <a:pt x="22260" y="4528"/>
                        <a:pt x="25917" y="1393"/>
                        <a:pt x="31143" y="348"/>
                      </a:cubicBezTo>
                      <a:cubicBezTo>
                        <a:pt x="37151" y="-697"/>
                        <a:pt x="43421" y="871"/>
                        <a:pt x="49169" y="1654"/>
                      </a:cubicBezTo>
                      <a:cubicBezTo>
                        <a:pt x="54133" y="2438"/>
                        <a:pt x="58835" y="2438"/>
                        <a:pt x="63799" y="1393"/>
                      </a:cubicBezTo>
                      <a:cubicBezTo>
                        <a:pt x="69024" y="348"/>
                        <a:pt x="73727" y="-175"/>
                        <a:pt x="78952" y="871"/>
                      </a:cubicBezTo>
                      <a:cubicBezTo>
                        <a:pt x="85222" y="1915"/>
                        <a:pt x="91231" y="4005"/>
                        <a:pt x="97501" y="5312"/>
                      </a:cubicBezTo>
                      <a:cubicBezTo>
                        <a:pt x="102726" y="6357"/>
                        <a:pt x="107951" y="6357"/>
                        <a:pt x="113176" y="6096"/>
                      </a:cubicBezTo>
                      <a:cubicBezTo>
                        <a:pt x="122843" y="5573"/>
                        <a:pt x="131987" y="6618"/>
                        <a:pt x="141392" y="7924"/>
                      </a:cubicBezTo>
                      <a:cubicBezTo>
                        <a:pt x="149230" y="8969"/>
                        <a:pt x="161770" y="12627"/>
                        <a:pt x="167779" y="5573"/>
                      </a:cubicBezTo>
                      <a:cubicBezTo>
                        <a:pt x="171697" y="14978"/>
                        <a:pt x="176400" y="18113"/>
                        <a:pt x="182148" y="18636"/>
                      </a:cubicBezTo>
                      <a:cubicBezTo>
                        <a:pt x="188679" y="19158"/>
                        <a:pt x="200435" y="23338"/>
                        <a:pt x="204354" y="24383"/>
                      </a:cubicBezTo>
                      <a:cubicBezTo>
                        <a:pt x="208273" y="25428"/>
                        <a:pt x="215066" y="24645"/>
                        <a:pt x="220030" y="22816"/>
                      </a:cubicBezTo>
                      <a:cubicBezTo>
                        <a:pt x="224993" y="20987"/>
                        <a:pt x="232309" y="26996"/>
                        <a:pt x="243020" y="31437"/>
                      </a:cubicBezTo>
                      <a:cubicBezTo>
                        <a:pt x="253731" y="35879"/>
                        <a:pt x="260785" y="34572"/>
                        <a:pt x="267317" y="32482"/>
                      </a:cubicBezTo>
                      <a:cubicBezTo>
                        <a:pt x="269407" y="31699"/>
                        <a:pt x="271235" y="31437"/>
                        <a:pt x="272803" y="31437"/>
                      </a:cubicBezTo>
                      <a:cubicBezTo>
                        <a:pt x="273587" y="33266"/>
                        <a:pt x="274109" y="35356"/>
                        <a:pt x="274109" y="374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6" name="Freeform: Shape 1355">
                  <a:extLst>
                    <a:ext uri="{FF2B5EF4-FFF2-40B4-BE49-F238E27FC236}">
                      <a16:creationId xmlns:a16="http://schemas.microsoft.com/office/drawing/2014/main" id="{05AD154C-5845-D954-2B05-C3FC3BD4BC34}"/>
                    </a:ext>
                  </a:extLst>
                </p:cNvPr>
                <p:cNvSpPr/>
                <p:nvPr/>
              </p:nvSpPr>
              <p:spPr>
                <a:xfrm>
                  <a:off x="4886289" y="3186527"/>
                  <a:ext cx="8673" cy="7809"/>
                </a:xfrm>
                <a:custGeom>
                  <a:avLst/>
                  <a:gdLst>
                    <a:gd name="connsiteX0" fmla="*/ 1045 w 8673"/>
                    <a:gd name="connsiteY0" fmla="*/ 4964 h 7809"/>
                    <a:gd name="connsiteX1" fmla="*/ 261 w 8673"/>
                    <a:gd name="connsiteY1" fmla="*/ 1829 h 7809"/>
                    <a:gd name="connsiteX2" fmla="*/ 3658 w 8673"/>
                    <a:gd name="connsiteY2" fmla="*/ 523 h 7809"/>
                    <a:gd name="connsiteX3" fmla="*/ 7054 w 8673"/>
                    <a:gd name="connsiteY3" fmla="*/ 0 h 7809"/>
                    <a:gd name="connsiteX4" fmla="*/ 8622 w 8673"/>
                    <a:gd name="connsiteY4" fmla="*/ 1306 h 7809"/>
                    <a:gd name="connsiteX5" fmla="*/ 7576 w 8673"/>
                    <a:gd name="connsiteY5" fmla="*/ 2874 h 7809"/>
                    <a:gd name="connsiteX6" fmla="*/ 4180 w 8673"/>
                    <a:gd name="connsiteY6" fmla="*/ 7315 h 7809"/>
                    <a:gd name="connsiteX7" fmla="*/ 2613 w 8673"/>
                    <a:gd name="connsiteY7" fmla="*/ 7315 h 7809"/>
                    <a:gd name="connsiteX8" fmla="*/ 1045 w 8673"/>
                    <a:gd name="connsiteY8" fmla="*/ 4964 h 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73" h="7809">
                      <a:moveTo>
                        <a:pt x="1045" y="4964"/>
                      </a:moveTo>
                      <a:cubicBezTo>
                        <a:pt x="0" y="4180"/>
                        <a:pt x="-261" y="2874"/>
                        <a:pt x="261" y="1829"/>
                      </a:cubicBezTo>
                      <a:cubicBezTo>
                        <a:pt x="784" y="261"/>
                        <a:pt x="2351" y="523"/>
                        <a:pt x="3658" y="523"/>
                      </a:cubicBezTo>
                      <a:cubicBezTo>
                        <a:pt x="4703" y="523"/>
                        <a:pt x="6009" y="0"/>
                        <a:pt x="7054" y="0"/>
                      </a:cubicBezTo>
                      <a:cubicBezTo>
                        <a:pt x="7838" y="0"/>
                        <a:pt x="8622" y="523"/>
                        <a:pt x="8622" y="1306"/>
                      </a:cubicBezTo>
                      <a:cubicBezTo>
                        <a:pt x="8883" y="2090"/>
                        <a:pt x="8099" y="2613"/>
                        <a:pt x="7576" y="2874"/>
                      </a:cubicBezTo>
                      <a:cubicBezTo>
                        <a:pt x="6270" y="4180"/>
                        <a:pt x="5486" y="6009"/>
                        <a:pt x="4180" y="7315"/>
                      </a:cubicBezTo>
                      <a:cubicBezTo>
                        <a:pt x="3658" y="7838"/>
                        <a:pt x="3135" y="8099"/>
                        <a:pt x="2613" y="7315"/>
                      </a:cubicBezTo>
                      <a:cubicBezTo>
                        <a:pt x="2351" y="6531"/>
                        <a:pt x="1829" y="5748"/>
                        <a:pt x="1045" y="49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7" name="Freeform: Shape 1356">
                  <a:extLst>
                    <a:ext uri="{FF2B5EF4-FFF2-40B4-BE49-F238E27FC236}">
                      <a16:creationId xmlns:a16="http://schemas.microsoft.com/office/drawing/2014/main" id="{758B064A-84AE-F5D4-130E-38D3D7FC1BC3}"/>
                    </a:ext>
                  </a:extLst>
                </p:cNvPr>
                <p:cNvSpPr/>
                <p:nvPr/>
              </p:nvSpPr>
              <p:spPr>
                <a:xfrm>
                  <a:off x="4911506" y="3165039"/>
                  <a:ext cx="24042" cy="17933"/>
                </a:xfrm>
                <a:custGeom>
                  <a:avLst/>
                  <a:gdLst>
                    <a:gd name="connsiteX0" fmla="*/ 12403 w 24042"/>
                    <a:gd name="connsiteY0" fmla="*/ 17831 h 17933"/>
                    <a:gd name="connsiteX1" fmla="*/ 10052 w 24042"/>
                    <a:gd name="connsiteY1" fmla="*/ 17308 h 17933"/>
                    <a:gd name="connsiteX2" fmla="*/ 7962 w 24042"/>
                    <a:gd name="connsiteY2" fmla="*/ 15479 h 17933"/>
                    <a:gd name="connsiteX3" fmla="*/ 7178 w 24042"/>
                    <a:gd name="connsiteY3" fmla="*/ 12867 h 17933"/>
                    <a:gd name="connsiteX4" fmla="*/ 4827 w 24042"/>
                    <a:gd name="connsiteY4" fmla="*/ 11038 h 17933"/>
                    <a:gd name="connsiteX5" fmla="*/ 1953 w 24042"/>
                    <a:gd name="connsiteY5" fmla="*/ 9732 h 17933"/>
                    <a:gd name="connsiteX6" fmla="*/ 124 w 24042"/>
                    <a:gd name="connsiteY6" fmla="*/ 8948 h 17933"/>
                    <a:gd name="connsiteX7" fmla="*/ 3521 w 24042"/>
                    <a:gd name="connsiteY7" fmla="*/ 4507 h 17933"/>
                    <a:gd name="connsiteX8" fmla="*/ 5872 w 24042"/>
                    <a:gd name="connsiteY8" fmla="*/ 3462 h 17933"/>
                    <a:gd name="connsiteX9" fmla="*/ 9268 w 24042"/>
                    <a:gd name="connsiteY9" fmla="*/ 1633 h 17933"/>
                    <a:gd name="connsiteX10" fmla="*/ 14755 w 24042"/>
                    <a:gd name="connsiteY10" fmla="*/ 65 h 17933"/>
                    <a:gd name="connsiteX11" fmla="*/ 16844 w 24042"/>
                    <a:gd name="connsiteY11" fmla="*/ 326 h 17933"/>
                    <a:gd name="connsiteX12" fmla="*/ 16844 w 24042"/>
                    <a:gd name="connsiteY12" fmla="*/ 2939 h 17933"/>
                    <a:gd name="connsiteX13" fmla="*/ 19196 w 24042"/>
                    <a:gd name="connsiteY13" fmla="*/ 6858 h 17933"/>
                    <a:gd name="connsiteX14" fmla="*/ 23899 w 24042"/>
                    <a:gd name="connsiteY14" fmla="*/ 8164 h 17933"/>
                    <a:gd name="connsiteX15" fmla="*/ 21808 w 24042"/>
                    <a:gd name="connsiteY15" fmla="*/ 10515 h 17933"/>
                    <a:gd name="connsiteX16" fmla="*/ 19719 w 24042"/>
                    <a:gd name="connsiteY16" fmla="*/ 13128 h 17933"/>
                    <a:gd name="connsiteX17" fmla="*/ 12403 w 24042"/>
                    <a:gd name="connsiteY17" fmla="*/ 17831 h 17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042" h="17933">
                      <a:moveTo>
                        <a:pt x="12403" y="17831"/>
                      </a:moveTo>
                      <a:cubicBezTo>
                        <a:pt x="11358" y="18092"/>
                        <a:pt x="10836" y="17831"/>
                        <a:pt x="10052" y="17308"/>
                      </a:cubicBezTo>
                      <a:cubicBezTo>
                        <a:pt x="9530" y="16786"/>
                        <a:pt x="8484" y="16524"/>
                        <a:pt x="7962" y="15479"/>
                      </a:cubicBezTo>
                      <a:cubicBezTo>
                        <a:pt x="7439" y="14695"/>
                        <a:pt x="7701" y="13651"/>
                        <a:pt x="7178" y="12867"/>
                      </a:cubicBezTo>
                      <a:cubicBezTo>
                        <a:pt x="6656" y="12083"/>
                        <a:pt x="5611" y="11561"/>
                        <a:pt x="4827" y="11038"/>
                      </a:cubicBezTo>
                      <a:cubicBezTo>
                        <a:pt x="4043" y="10254"/>
                        <a:pt x="2998" y="9993"/>
                        <a:pt x="1953" y="9732"/>
                      </a:cubicBezTo>
                      <a:cubicBezTo>
                        <a:pt x="1169" y="9732"/>
                        <a:pt x="386" y="9470"/>
                        <a:pt x="124" y="8948"/>
                      </a:cubicBezTo>
                      <a:cubicBezTo>
                        <a:pt x="-659" y="7380"/>
                        <a:pt x="2475" y="5290"/>
                        <a:pt x="3521" y="4507"/>
                      </a:cubicBezTo>
                      <a:cubicBezTo>
                        <a:pt x="4304" y="3984"/>
                        <a:pt x="5088" y="3984"/>
                        <a:pt x="5872" y="3462"/>
                      </a:cubicBezTo>
                      <a:cubicBezTo>
                        <a:pt x="6917" y="2939"/>
                        <a:pt x="7962" y="2155"/>
                        <a:pt x="9268" y="1633"/>
                      </a:cubicBezTo>
                      <a:cubicBezTo>
                        <a:pt x="11097" y="849"/>
                        <a:pt x="12926" y="326"/>
                        <a:pt x="14755" y="65"/>
                      </a:cubicBezTo>
                      <a:cubicBezTo>
                        <a:pt x="15277" y="65"/>
                        <a:pt x="16322" y="-196"/>
                        <a:pt x="16844" y="326"/>
                      </a:cubicBezTo>
                      <a:cubicBezTo>
                        <a:pt x="17367" y="849"/>
                        <a:pt x="16844" y="2155"/>
                        <a:pt x="16844" y="2939"/>
                      </a:cubicBezTo>
                      <a:cubicBezTo>
                        <a:pt x="16583" y="5029"/>
                        <a:pt x="17106" y="6335"/>
                        <a:pt x="19196" y="6858"/>
                      </a:cubicBezTo>
                      <a:cubicBezTo>
                        <a:pt x="19980" y="7119"/>
                        <a:pt x="24944" y="6597"/>
                        <a:pt x="23899" y="8164"/>
                      </a:cubicBezTo>
                      <a:cubicBezTo>
                        <a:pt x="23376" y="8948"/>
                        <a:pt x="22592" y="9732"/>
                        <a:pt x="21808" y="10515"/>
                      </a:cubicBezTo>
                      <a:cubicBezTo>
                        <a:pt x="21025" y="11299"/>
                        <a:pt x="20502" y="12344"/>
                        <a:pt x="19719" y="13128"/>
                      </a:cubicBezTo>
                      <a:cubicBezTo>
                        <a:pt x="17890" y="15741"/>
                        <a:pt x="15277" y="17047"/>
                        <a:pt x="12403" y="1783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8" name="Freeform: Shape 1357">
                  <a:extLst>
                    <a:ext uri="{FF2B5EF4-FFF2-40B4-BE49-F238E27FC236}">
                      <a16:creationId xmlns:a16="http://schemas.microsoft.com/office/drawing/2014/main" id="{594E86CB-C24A-1335-D3FA-11055D7F4EE6}"/>
                    </a:ext>
                  </a:extLst>
                </p:cNvPr>
                <p:cNvSpPr/>
                <p:nvPr/>
              </p:nvSpPr>
              <p:spPr>
                <a:xfrm>
                  <a:off x="4941373" y="3161969"/>
                  <a:ext cx="12580" cy="9176"/>
                </a:xfrm>
                <a:custGeom>
                  <a:avLst/>
                  <a:gdLst>
                    <a:gd name="connsiteX0" fmla="*/ 4743 w 12580"/>
                    <a:gd name="connsiteY0" fmla="*/ 4180 h 9176"/>
                    <a:gd name="connsiteX1" fmla="*/ 1870 w 12580"/>
                    <a:gd name="connsiteY1" fmla="*/ 3135 h 9176"/>
                    <a:gd name="connsiteX2" fmla="*/ 41 w 12580"/>
                    <a:gd name="connsiteY2" fmla="*/ 1306 h 9176"/>
                    <a:gd name="connsiteX3" fmla="*/ 2653 w 12580"/>
                    <a:gd name="connsiteY3" fmla="*/ 0 h 9176"/>
                    <a:gd name="connsiteX4" fmla="*/ 7356 w 12580"/>
                    <a:gd name="connsiteY4" fmla="*/ 261 h 9176"/>
                    <a:gd name="connsiteX5" fmla="*/ 10491 w 12580"/>
                    <a:gd name="connsiteY5" fmla="*/ 261 h 9176"/>
                    <a:gd name="connsiteX6" fmla="*/ 12581 w 12580"/>
                    <a:gd name="connsiteY6" fmla="*/ 5486 h 9176"/>
                    <a:gd name="connsiteX7" fmla="*/ 11797 w 12580"/>
                    <a:gd name="connsiteY7" fmla="*/ 8621 h 9176"/>
                    <a:gd name="connsiteX8" fmla="*/ 8662 w 12580"/>
                    <a:gd name="connsiteY8" fmla="*/ 7838 h 9176"/>
                    <a:gd name="connsiteX9" fmla="*/ 7356 w 12580"/>
                    <a:gd name="connsiteY9" fmla="*/ 6270 h 9176"/>
                    <a:gd name="connsiteX10" fmla="*/ 5266 w 12580"/>
                    <a:gd name="connsiteY10" fmla="*/ 4964 h 9176"/>
                    <a:gd name="connsiteX11" fmla="*/ 4743 w 12580"/>
                    <a:gd name="connsiteY11" fmla="*/ 4180 h 9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580" h="9176">
                      <a:moveTo>
                        <a:pt x="4743" y="4180"/>
                      </a:moveTo>
                      <a:cubicBezTo>
                        <a:pt x="3959" y="3658"/>
                        <a:pt x="2915" y="3396"/>
                        <a:pt x="1870" y="3135"/>
                      </a:cubicBezTo>
                      <a:cubicBezTo>
                        <a:pt x="824" y="2874"/>
                        <a:pt x="-221" y="2351"/>
                        <a:pt x="41" y="1306"/>
                      </a:cubicBezTo>
                      <a:cubicBezTo>
                        <a:pt x="302" y="261"/>
                        <a:pt x="1870" y="0"/>
                        <a:pt x="2653" y="0"/>
                      </a:cubicBezTo>
                      <a:cubicBezTo>
                        <a:pt x="4221" y="0"/>
                        <a:pt x="5788" y="0"/>
                        <a:pt x="7356" y="261"/>
                      </a:cubicBezTo>
                      <a:cubicBezTo>
                        <a:pt x="8401" y="261"/>
                        <a:pt x="9707" y="0"/>
                        <a:pt x="10491" y="261"/>
                      </a:cubicBezTo>
                      <a:cubicBezTo>
                        <a:pt x="12581" y="1045"/>
                        <a:pt x="12581" y="3658"/>
                        <a:pt x="12581" y="5486"/>
                      </a:cubicBezTo>
                      <a:cubicBezTo>
                        <a:pt x="12581" y="6531"/>
                        <a:pt x="12581" y="7576"/>
                        <a:pt x="11797" y="8621"/>
                      </a:cubicBezTo>
                      <a:cubicBezTo>
                        <a:pt x="10752" y="9928"/>
                        <a:pt x="9446" y="8621"/>
                        <a:pt x="8662" y="7838"/>
                      </a:cubicBezTo>
                      <a:cubicBezTo>
                        <a:pt x="8140" y="7315"/>
                        <a:pt x="7878" y="6793"/>
                        <a:pt x="7356" y="6270"/>
                      </a:cubicBezTo>
                      <a:cubicBezTo>
                        <a:pt x="6833" y="5748"/>
                        <a:pt x="6050" y="5486"/>
                        <a:pt x="5266" y="4964"/>
                      </a:cubicBezTo>
                      <a:cubicBezTo>
                        <a:pt x="5527" y="4441"/>
                        <a:pt x="5266" y="4180"/>
                        <a:pt x="4743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64" name="Graphic 3">
                <a:extLst>
                  <a:ext uri="{FF2B5EF4-FFF2-40B4-BE49-F238E27FC236}">
                    <a16:creationId xmlns:a16="http://schemas.microsoft.com/office/drawing/2014/main" id="{C9AF11B9-D3DA-4252-1A0A-855B83B8BB44}"/>
                  </a:ext>
                </a:extLst>
              </p:cNvPr>
              <p:cNvGrpSpPr/>
              <p:nvPr/>
            </p:nvGrpSpPr>
            <p:grpSpPr>
              <a:xfrm>
                <a:off x="5006077" y="2979342"/>
                <a:ext cx="287132" cy="370841"/>
                <a:chOff x="5006077" y="2979342"/>
                <a:chExt cx="287132" cy="370841"/>
              </a:xfrm>
              <a:solidFill>
                <a:srgbClr val="D5D7D8"/>
              </a:solidFill>
            </p:grpSpPr>
            <p:sp>
              <p:nvSpPr>
                <p:cNvPr id="1351" name="Freeform: Shape 1350">
                  <a:extLst>
                    <a:ext uri="{FF2B5EF4-FFF2-40B4-BE49-F238E27FC236}">
                      <a16:creationId xmlns:a16="http://schemas.microsoft.com/office/drawing/2014/main" id="{B077DF3D-92FC-49EB-B169-FA7F0815C7A9}"/>
                    </a:ext>
                  </a:extLst>
                </p:cNvPr>
                <p:cNvSpPr/>
                <p:nvPr/>
              </p:nvSpPr>
              <p:spPr>
                <a:xfrm>
                  <a:off x="5006077" y="2979342"/>
                  <a:ext cx="252562" cy="237221"/>
                </a:xfrm>
                <a:custGeom>
                  <a:avLst/>
                  <a:gdLst>
                    <a:gd name="connsiteX0" fmla="*/ 252500 w 252562"/>
                    <a:gd name="connsiteY0" fmla="*/ 185762 h 237221"/>
                    <a:gd name="connsiteX1" fmla="*/ 234735 w 252562"/>
                    <a:gd name="connsiteY1" fmla="*/ 178708 h 237221"/>
                    <a:gd name="connsiteX2" fmla="*/ 223240 w 252562"/>
                    <a:gd name="connsiteY2" fmla="*/ 174528 h 237221"/>
                    <a:gd name="connsiteX3" fmla="*/ 213051 w 252562"/>
                    <a:gd name="connsiteY3" fmla="*/ 184195 h 237221"/>
                    <a:gd name="connsiteX4" fmla="*/ 214618 w 252562"/>
                    <a:gd name="connsiteY4" fmla="*/ 196735 h 237221"/>
                    <a:gd name="connsiteX5" fmla="*/ 222195 w 252562"/>
                    <a:gd name="connsiteY5" fmla="*/ 202483 h 237221"/>
                    <a:gd name="connsiteX6" fmla="*/ 223240 w 252562"/>
                    <a:gd name="connsiteY6" fmla="*/ 206140 h 237221"/>
                    <a:gd name="connsiteX7" fmla="*/ 222979 w 252562"/>
                    <a:gd name="connsiteY7" fmla="*/ 211626 h 237221"/>
                    <a:gd name="connsiteX8" fmla="*/ 222456 w 252562"/>
                    <a:gd name="connsiteY8" fmla="*/ 214239 h 237221"/>
                    <a:gd name="connsiteX9" fmla="*/ 220105 w 252562"/>
                    <a:gd name="connsiteY9" fmla="*/ 215023 h 237221"/>
                    <a:gd name="connsiteX10" fmla="*/ 216970 w 252562"/>
                    <a:gd name="connsiteY10" fmla="*/ 215284 h 237221"/>
                    <a:gd name="connsiteX11" fmla="*/ 214357 w 252562"/>
                    <a:gd name="connsiteY11" fmla="*/ 216068 h 237221"/>
                    <a:gd name="connsiteX12" fmla="*/ 212267 w 252562"/>
                    <a:gd name="connsiteY12" fmla="*/ 221554 h 237221"/>
                    <a:gd name="connsiteX13" fmla="*/ 210177 w 252562"/>
                    <a:gd name="connsiteY13" fmla="*/ 226779 h 237221"/>
                    <a:gd name="connsiteX14" fmla="*/ 205736 w 252562"/>
                    <a:gd name="connsiteY14" fmla="*/ 229914 h 237221"/>
                    <a:gd name="connsiteX15" fmla="*/ 201033 w 252562"/>
                    <a:gd name="connsiteY15" fmla="*/ 233310 h 237221"/>
                    <a:gd name="connsiteX16" fmla="*/ 197376 w 252562"/>
                    <a:gd name="connsiteY16" fmla="*/ 236707 h 237221"/>
                    <a:gd name="connsiteX17" fmla="*/ 192150 w 252562"/>
                    <a:gd name="connsiteY17" fmla="*/ 235923 h 237221"/>
                    <a:gd name="connsiteX18" fmla="*/ 193195 w 252562"/>
                    <a:gd name="connsiteY18" fmla="*/ 226779 h 237221"/>
                    <a:gd name="connsiteX19" fmla="*/ 197898 w 252562"/>
                    <a:gd name="connsiteY19" fmla="*/ 217374 h 237221"/>
                    <a:gd name="connsiteX20" fmla="*/ 202078 w 252562"/>
                    <a:gd name="connsiteY20" fmla="*/ 214239 h 237221"/>
                    <a:gd name="connsiteX21" fmla="*/ 200772 w 252562"/>
                    <a:gd name="connsiteY21" fmla="*/ 208230 h 237221"/>
                    <a:gd name="connsiteX22" fmla="*/ 197637 w 252562"/>
                    <a:gd name="connsiteY22" fmla="*/ 201437 h 237221"/>
                    <a:gd name="connsiteX23" fmla="*/ 191889 w 252562"/>
                    <a:gd name="connsiteY23" fmla="*/ 187852 h 237221"/>
                    <a:gd name="connsiteX24" fmla="*/ 179349 w 252562"/>
                    <a:gd name="connsiteY24" fmla="*/ 182627 h 237221"/>
                    <a:gd name="connsiteX25" fmla="*/ 175430 w 252562"/>
                    <a:gd name="connsiteY25" fmla="*/ 176096 h 237221"/>
                    <a:gd name="connsiteX26" fmla="*/ 173601 w 252562"/>
                    <a:gd name="connsiteY26" fmla="*/ 170087 h 237221"/>
                    <a:gd name="connsiteX27" fmla="*/ 161845 w 252562"/>
                    <a:gd name="connsiteY27" fmla="*/ 167997 h 237221"/>
                    <a:gd name="connsiteX28" fmla="*/ 151134 w 252562"/>
                    <a:gd name="connsiteY28" fmla="*/ 156502 h 237221"/>
                    <a:gd name="connsiteX29" fmla="*/ 136242 w 252562"/>
                    <a:gd name="connsiteY29" fmla="*/ 154412 h 237221"/>
                    <a:gd name="connsiteX30" fmla="*/ 122134 w 252562"/>
                    <a:gd name="connsiteY30" fmla="*/ 143700 h 237221"/>
                    <a:gd name="connsiteX31" fmla="*/ 114558 w 252562"/>
                    <a:gd name="connsiteY31" fmla="*/ 134034 h 237221"/>
                    <a:gd name="connsiteX32" fmla="*/ 108810 w 252562"/>
                    <a:gd name="connsiteY32" fmla="*/ 129593 h 237221"/>
                    <a:gd name="connsiteX33" fmla="*/ 104108 w 252562"/>
                    <a:gd name="connsiteY33" fmla="*/ 126457 h 237221"/>
                    <a:gd name="connsiteX34" fmla="*/ 99405 w 252562"/>
                    <a:gd name="connsiteY34" fmla="*/ 123584 h 237221"/>
                    <a:gd name="connsiteX35" fmla="*/ 94180 w 252562"/>
                    <a:gd name="connsiteY35" fmla="*/ 122016 h 237221"/>
                    <a:gd name="connsiteX36" fmla="*/ 90783 w 252562"/>
                    <a:gd name="connsiteY36" fmla="*/ 116530 h 237221"/>
                    <a:gd name="connsiteX37" fmla="*/ 86603 w 252562"/>
                    <a:gd name="connsiteY37" fmla="*/ 110260 h 237221"/>
                    <a:gd name="connsiteX38" fmla="*/ 82423 w 252562"/>
                    <a:gd name="connsiteY38" fmla="*/ 113395 h 237221"/>
                    <a:gd name="connsiteX39" fmla="*/ 77460 w 252562"/>
                    <a:gd name="connsiteY39" fmla="*/ 101638 h 237221"/>
                    <a:gd name="connsiteX40" fmla="*/ 74847 w 252562"/>
                    <a:gd name="connsiteY40" fmla="*/ 93801 h 237221"/>
                    <a:gd name="connsiteX41" fmla="*/ 73018 w 252562"/>
                    <a:gd name="connsiteY41" fmla="*/ 85179 h 237221"/>
                    <a:gd name="connsiteX42" fmla="*/ 59433 w 252562"/>
                    <a:gd name="connsiteY42" fmla="*/ 77081 h 237221"/>
                    <a:gd name="connsiteX43" fmla="*/ 38271 w 252562"/>
                    <a:gd name="connsiteY43" fmla="*/ 73423 h 237221"/>
                    <a:gd name="connsiteX44" fmla="*/ 31218 w 252562"/>
                    <a:gd name="connsiteY44" fmla="*/ 77864 h 237221"/>
                    <a:gd name="connsiteX45" fmla="*/ 24163 w 252562"/>
                    <a:gd name="connsiteY45" fmla="*/ 81783 h 237221"/>
                    <a:gd name="connsiteX46" fmla="*/ 23380 w 252562"/>
                    <a:gd name="connsiteY46" fmla="*/ 82306 h 237221"/>
                    <a:gd name="connsiteX47" fmla="*/ 17632 w 252562"/>
                    <a:gd name="connsiteY47" fmla="*/ 77603 h 237221"/>
                    <a:gd name="connsiteX48" fmla="*/ 3786 w 252562"/>
                    <a:gd name="connsiteY48" fmla="*/ 69765 h 237221"/>
                    <a:gd name="connsiteX49" fmla="*/ 3786 w 252562"/>
                    <a:gd name="connsiteY49" fmla="*/ 59838 h 237221"/>
                    <a:gd name="connsiteX50" fmla="*/ 1434 w 252562"/>
                    <a:gd name="connsiteY50" fmla="*/ 51478 h 237221"/>
                    <a:gd name="connsiteX51" fmla="*/ 8750 w 252562"/>
                    <a:gd name="connsiteY51" fmla="*/ 44162 h 237221"/>
                    <a:gd name="connsiteX52" fmla="*/ 2480 w 252562"/>
                    <a:gd name="connsiteY52" fmla="*/ 33974 h 237221"/>
                    <a:gd name="connsiteX53" fmla="*/ 3786 w 252562"/>
                    <a:gd name="connsiteY53" fmla="*/ 30577 h 237221"/>
                    <a:gd name="connsiteX54" fmla="*/ 3786 w 252562"/>
                    <a:gd name="connsiteY54" fmla="*/ 30577 h 237221"/>
                    <a:gd name="connsiteX55" fmla="*/ 27299 w 252562"/>
                    <a:gd name="connsiteY55" fmla="*/ 27965 h 237221"/>
                    <a:gd name="connsiteX56" fmla="*/ 37226 w 252562"/>
                    <a:gd name="connsiteY56" fmla="*/ 17253 h 237221"/>
                    <a:gd name="connsiteX57" fmla="*/ 40623 w 252562"/>
                    <a:gd name="connsiteY57" fmla="*/ 24830 h 237221"/>
                    <a:gd name="connsiteX58" fmla="*/ 45325 w 252562"/>
                    <a:gd name="connsiteY58" fmla="*/ 27442 h 237221"/>
                    <a:gd name="connsiteX59" fmla="*/ 48199 w 252562"/>
                    <a:gd name="connsiteY59" fmla="*/ 31100 h 237221"/>
                    <a:gd name="connsiteX60" fmla="*/ 57604 w 252562"/>
                    <a:gd name="connsiteY60" fmla="*/ 17253 h 237221"/>
                    <a:gd name="connsiteX61" fmla="*/ 74325 w 252562"/>
                    <a:gd name="connsiteY61" fmla="*/ 21172 h 237221"/>
                    <a:gd name="connsiteX62" fmla="*/ 74325 w 252562"/>
                    <a:gd name="connsiteY62" fmla="*/ 13596 h 237221"/>
                    <a:gd name="connsiteX63" fmla="*/ 82685 w 252562"/>
                    <a:gd name="connsiteY63" fmla="*/ 6542 h 237221"/>
                    <a:gd name="connsiteX64" fmla="*/ 91829 w 252562"/>
                    <a:gd name="connsiteY64" fmla="*/ 6281 h 237221"/>
                    <a:gd name="connsiteX65" fmla="*/ 99927 w 252562"/>
                    <a:gd name="connsiteY65" fmla="*/ 2362 h 237221"/>
                    <a:gd name="connsiteX66" fmla="*/ 110378 w 252562"/>
                    <a:gd name="connsiteY66" fmla="*/ 2362 h 237221"/>
                    <a:gd name="connsiteX67" fmla="*/ 120567 w 252562"/>
                    <a:gd name="connsiteY67" fmla="*/ 1056 h 237221"/>
                    <a:gd name="connsiteX68" fmla="*/ 127359 w 252562"/>
                    <a:gd name="connsiteY68" fmla="*/ 10461 h 237221"/>
                    <a:gd name="connsiteX69" fmla="*/ 156359 w 252562"/>
                    <a:gd name="connsiteY69" fmla="*/ 16208 h 237221"/>
                    <a:gd name="connsiteX70" fmla="*/ 158187 w 252562"/>
                    <a:gd name="connsiteY70" fmla="*/ 31361 h 237221"/>
                    <a:gd name="connsiteX71" fmla="*/ 149566 w 252562"/>
                    <a:gd name="connsiteY71" fmla="*/ 36064 h 237221"/>
                    <a:gd name="connsiteX72" fmla="*/ 146692 w 252562"/>
                    <a:gd name="connsiteY72" fmla="*/ 33712 h 237221"/>
                    <a:gd name="connsiteX73" fmla="*/ 138593 w 252562"/>
                    <a:gd name="connsiteY73" fmla="*/ 36847 h 237221"/>
                    <a:gd name="connsiteX74" fmla="*/ 132584 w 252562"/>
                    <a:gd name="connsiteY74" fmla="*/ 41550 h 237221"/>
                    <a:gd name="connsiteX75" fmla="*/ 125269 w 252562"/>
                    <a:gd name="connsiteY75" fmla="*/ 42595 h 237221"/>
                    <a:gd name="connsiteX76" fmla="*/ 119521 w 252562"/>
                    <a:gd name="connsiteY76" fmla="*/ 44424 h 237221"/>
                    <a:gd name="connsiteX77" fmla="*/ 118215 w 252562"/>
                    <a:gd name="connsiteY77" fmla="*/ 49910 h 237221"/>
                    <a:gd name="connsiteX78" fmla="*/ 123179 w 252562"/>
                    <a:gd name="connsiteY78" fmla="*/ 53045 h 237221"/>
                    <a:gd name="connsiteX79" fmla="*/ 123963 w 252562"/>
                    <a:gd name="connsiteY79" fmla="*/ 55919 h 237221"/>
                    <a:gd name="connsiteX80" fmla="*/ 123179 w 252562"/>
                    <a:gd name="connsiteY80" fmla="*/ 59054 h 237221"/>
                    <a:gd name="connsiteX81" fmla="*/ 120305 w 252562"/>
                    <a:gd name="connsiteY81" fmla="*/ 62189 h 237221"/>
                    <a:gd name="connsiteX82" fmla="*/ 117693 w 252562"/>
                    <a:gd name="connsiteY82" fmla="*/ 71855 h 237221"/>
                    <a:gd name="connsiteX83" fmla="*/ 120044 w 252562"/>
                    <a:gd name="connsiteY83" fmla="*/ 76558 h 237221"/>
                    <a:gd name="connsiteX84" fmla="*/ 127359 w 252562"/>
                    <a:gd name="connsiteY84" fmla="*/ 79954 h 237221"/>
                    <a:gd name="connsiteX85" fmla="*/ 134936 w 252562"/>
                    <a:gd name="connsiteY85" fmla="*/ 83873 h 237221"/>
                    <a:gd name="connsiteX86" fmla="*/ 147215 w 252562"/>
                    <a:gd name="connsiteY86" fmla="*/ 94323 h 237221"/>
                    <a:gd name="connsiteX87" fmla="*/ 154007 w 252562"/>
                    <a:gd name="connsiteY87" fmla="*/ 106080 h 237221"/>
                    <a:gd name="connsiteX88" fmla="*/ 158448 w 252562"/>
                    <a:gd name="connsiteY88" fmla="*/ 120971 h 237221"/>
                    <a:gd name="connsiteX89" fmla="*/ 171511 w 252562"/>
                    <a:gd name="connsiteY89" fmla="*/ 131421 h 237221"/>
                    <a:gd name="connsiteX90" fmla="*/ 184574 w 252562"/>
                    <a:gd name="connsiteY90" fmla="*/ 136124 h 237221"/>
                    <a:gd name="connsiteX91" fmla="*/ 194241 w 252562"/>
                    <a:gd name="connsiteY91" fmla="*/ 135601 h 237221"/>
                    <a:gd name="connsiteX92" fmla="*/ 201294 w 252562"/>
                    <a:gd name="connsiteY92" fmla="*/ 136385 h 237221"/>
                    <a:gd name="connsiteX93" fmla="*/ 201817 w 252562"/>
                    <a:gd name="connsiteY93" fmla="*/ 146052 h 237221"/>
                    <a:gd name="connsiteX94" fmla="*/ 210961 w 252562"/>
                    <a:gd name="connsiteY94" fmla="*/ 152844 h 237221"/>
                    <a:gd name="connsiteX95" fmla="*/ 226114 w 252562"/>
                    <a:gd name="connsiteY95" fmla="*/ 158331 h 237221"/>
                    <a:gd name="connsiteX96" fmla="*/ 238131 w 252562"/>
                    <a:gd name="connsiteY96" fmla="*/ 167213 h 237221"/>
                    <a:gd name="connsiteX97" fmla="*/ 248843 w 252562"/>
                    <a:gd name="connsiteY97" fmla="*/ 175835 h 237221"/>
                    <a:gd name="connsiteX98" fmla="*/ 252500 w 252562"/>
                    <a:gd name="connsiteY98" fmla="*/ 185762 h 23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</a:cxnLst>
                  <a:rect l="l" t="t" r="r" b="b"/>
                  <a:pathLst>
                    <a:path w="252562" h="237221">
                      <a:moveTo>
                        <a:pt x="252500" y="185762"/>
                      </a:moveTo>
                      <a:cubicBezTo>
                        <a:pt x="251194" y="194384"/>
                        <a:pt x="237086" y="180537"/>
                        <a:pt x="234735" y="178708"/>
                      </a:cubicBezTo>
                      <a:cubicBezTo>
                        <a:pt x="231600" y="176357"/>
                        <a:pt x="227420" y="173745"/>
                        <a:pt x="223240" y="174528"/>
                      </a:cubicBezTo>
                      <a:cubicBezTo>
                        <a:pt x="218537" y="175312"/>
                        <a:pt x="214879" y="180015"/>
                        <a:pt x="213051" y="184195"/>
                      </a:cubicBezTo>
                      <a:cubicBezTo>
                        <a:pt x="211222" y="188375"/>
                        <a:pt x="210699" y="193339"/>
                        <a:pt x="214618" y="196735"/>
                      </a:cubicBezTo>
                      <a:cubicBezTo>
                        <a:pt x="216970" y="198825"/>
                        <a:pt x="220366" y="199870"/>
                        <a:pt x="222195" y="202483"/>
                      </a:cubicBezTo>
                      <a:cubicBezTo>
                        <a:pt x="222979" y="203527"/>
                        <a:pt x="223240" y="204573"/>
                        <a:pt x="223240" y="206140"/>
                      </a:cubicBezTo>
                      <a:cubicBezTo>
                        <a:pt x="222979" y="207969"/>
                        <a:pt x="222979" y="209798"/>
                        <a:pt x="222979" y="211626"/>
                      </a:cubicBezTo>
                      <a:cubicBezTo>
                        <a:pt x="222979" y="212149"/>
                        <a:pt x="222979" y="213716"/>
                        <a:pt x="222456" y="214239"/>
                      </a:cubicBezTo>
                      <a:cubicBezTo>
                        <a:pt x="221934" y="214761"/>
                        <a:pt x="220888" y="214761"/>
                        <a:pt x="220105" y="215023"/>
                      </a:cubicBezTo>
                      <a:cubicBezTo>
                        <a:pt x="218798" y="215545"/>
                        <a:pt x="218276" y="215545"/>
                        <a:pt x="216970" y="215284"/>
                      </a:cubicBezTo>
                      <a:cubicBezTo>
                        <a:pt x="215663" y="215023"/>
                        <a:pt x="215141" y="214761"/>
                        <a:pt x="214357" y="216068"/>
                      </a:cubicBezTo>
                      <a:cubicBezTo>
                        <a:pt x="213312" y="217896"/>
                        <a:pt x="212528" y="219464"/>
                        <a:pt x="212267" y="221554"/>
                      </a:cubicBezTo>
                      <a:cubicBezTo>
                        <a:pt x="212006" y="223383"/>
                        <a:pt x="211483" y="225473"/>
                        <a:pt x="210177" y="226779"/>
                      </a:cubicBezTo>
                      <a:cubicBezTo>
                        <a:pt x="208871" y="228085"/>
                        <a:pt x="207042" y="229130"/>
                        <a:pt x="205736" y="229914"/>
                      </a:cubicBezTo>
                      <a:cubicBezTo>
                        <a:pt x="204168" y="230959"/>
                        <a:pt x="202339" y="232004"/>
                        <a:pt x="201033" y="233310"/>
                      </a:cubicBezTo>
                      <a:cubicBezTo>
                        <a:pt x="199727" y="234355"/>
                        <a:pt x="198943" y="235923"/>
                        <a:pt x="197376" y="236707"/>
                      </a:cubicBezTo>
                      <a:cubicBezTo>
                        <a:pt x="195808" y="237490"/>
                        <a:pt x="193195" y="237490"/>
                        <a:pt x="192150" y="235923"/>
                      </a:cubicBezTo>
                      <a:cubicBezTo>
                        <a:pt x="190322" y="233049"/>
                        <a:pt x="191105" y="229392"/>
                        <a:pt x="193195" y="226779"/>
                      </a:cubicBezTo>
                      <a:cubicBezTo>
                        <a:pt x="195547" y="224167"/>
                        <a:pt x="195024" y="219986"/>
                        <a:pt x="197898" y="217374"/>
                      </a:cubicBezTo>
                      <a:cubicBezTo>
                        <a:pt x="199204" y="216329"/>
                        <a:pt x="201294" y="216068"/>
                        <a:pt x="202078" y="214239"/>
                      </a:cubicBezTo>
                      <a:cubicBezTo>
                        <a:pt x="203123" y="212149"/>
                        <a:pt x="201817" y="209798"/>
                        <a:pt x="200772" y="208230"/>
                      </a:cubicBezTo>
                      <a:cubicBezTo>
                        <a:pt x="199466" y="205879"/>
                        <a:pt x="198421" y="203789"/>
                        <a:pt x="197637" y="201437"/>
                      </a:cubicBezTo>
                      <a:cubicBezTo>
                        <a:pt x="196592" y="196212"/>
                        <a:pt x="195808" y="191771"/>
                        <a:pt x="191889" y="187852"/>
                      </a:cubicBezTo>
                      <a:cubicBezTo>
                        <a:pt x="188232" y="184195"/>
                        <a:pt x="183529" y="185240"/>
                        <a:pt x="179349" y="182627"/>
                      </a:cubicBezTo>
                      <a:cubicBezTo>
                        <a:pt x="176998" y="181060"/>
                        <a:pt x="175953" y="178708"/>
                        <a:pt x="175430" y="176096"/>
                      </a:cubicBezTo>
                      <a:cubicBezTo>
                        <a:pt x="175169" y="174267"/>
                        <a:pt x="175169" y="171393"/>
                        <a:pt x="173601" y="170087"/>
                      </a:cubicBezTo>
                      <a:cubicBezTo>
                        <a:pt x="169944" y="167213"/>
                        <a:pt x="164980" y="172438"/>
                        <a:pt x="161845" y="167997"/>
                      </a:cubicBezTo>
                      <a:cubicBezTo>
                        <a:pt x="158710" y="163556"/>
                        <a:pt x="157142" y="158069"/>
                        <a:pt x="151134" y="156502"/>
                      </a:cubicBezTo>
                      <a:cubicBezTo>
                        <a:pt x="146170" y="155195"/>
                        <a:pt x="140945" y="156763"/>
                        <a:pt x="136242" y="154412"/>
                      </a:cubicBezTo>
                      <a:cubicBezTo>
                        <a:pt x="130756" y="151538"/>
                        <a:pt x="125792" y="148403"/>
                        <a:pt x="122134" y="143700"/>
                      </a:cubicBezTo>
                      <a:cubicBezTo>
                        <a:pt x="119783" y="140304"/>
                        <a:pt x="117432" y="136908"/>
                        <a:pt x="114558" y="134034"/>
                      </a:cubicBezTo>
                      <a:cubicBezTo>
                        <a:pt x="112729" y="132466"/>
                        <a:pt x="110639" y="131160"/>
                        <a:pt x="108810" y="129593"/>
                      </a:cubicBezTo>
                      <a:cubicBezTo>
                        <a:pt x="107243" y="128286"/>
                        <a:pt x="105936" y="127241"/>
                        <a:pt x="104108" y="126457"/>
                      </a:cubicBezTo>
                      <a:cubicBezTo>
                        <a:pt x="102540" y="125674"/>
                        <a:pt x="100972" y="124106"/>
                        <a:pt x="99405" y="123584"/>
                      </a:cubicBezTo>
                      <a:cubicBezTo>
                        <a:pt x="97576" y="123061"/>
                        <a:pt x="96009" y="122539"/>
                        <a:pt x="94180" y="122016"/>
                      </a:cubicBezTo>
                      <a:cubicBezTo>
                        <a:pt x="91829" y="121232"/>
                        <a:pt x="91829" y="118620"/>
                        <a:pt x="90783" y="116530"/>
                      </a:cubicBezTo>
                      <a:cubicBezTo>
                        <a:pt x="89739" y="114440"/>
                        <a:pt x="88955" y="111305"/>
                        <a:pt x="86603" y="110260"/>
                      </a:cubicBezTo>
                      <a:cubicBezTo>
                        <a:pt x="83991" y="108953"/>
                        <a:pt x="83469" y="111305"/>
                        <a:pt x="82423" y="113395"/>
                      </a:cubicBezTo>
                      <a:cubicBezTo>
                        <a:pt x="77721" y="111044"/>
                        <a:pt x="78766" y="106080"/>
                        <a:pt x="77460" y="101638"/>
                      </a:cubicBezTo>
                      <a:cubicBezTo>
                        <a:pt x="76676" y="99026"/>
                        <a:pt x="75631" y="96413"/>
                        <a:pt x="74847" y="93801"/>
                      </a:cubicBezTo>
                      <a:cubicBezTo>
                        <a:pt x="74063" y="90927"/>
                        <a:pt x="74063" y="88053"/>
                        <a:pt x="73018" y="85179"/>
                      </a:cubicBezTo>
                      <a:cubicBezTo>
                        <a:pt x="70928" y="80215"/>
                        <a:pt x="63874" y="78648"/>
                        <a:pt x="59433" y="77081"/>
                      </a:cubicBezTo>
                      <a:cubicBezTo>
                        <a:pt x="52902" y="74468"/>
                        <a:pt x="45325" y="70288"/>
                        <a:pt x="38271" y="73423"/>
                      </a:cubicBezTo>
                      <a:cubicBezTo>
                        <a:pt x="35659" y="74468"/>
                        <a:pt x="33569" y="76297"/>
                        <a:pt x="31218" y="77864"/>
                      </a:cubicBezTo>
                      <a:cubicBezTo>
                        <a:pt x="28866" y="79171"/>
                        <a:pt x="26515" y="80477"/>
                        <a:pt x="24163" y="81783"/>
                      </a:cubicBezTo>
                      <a:cubicBezTo>
                        <a:pt x="23902" y="82044"/>
                        <a:pt x="23641" y="82044"/>
                        <a:pt x="23380" y="82306"/>
                      </a:cubicBezTo>
                      <a:cubicBezTo>
                        <a:pt x="22596" y="80215"/>
                        <a:pt x="20767" y="78387"/>
                        <a:pt x="17632" y="77603"/>
                      </a:cubicBezTo>
                      <a:cubicBezTo>
                        <a:pt x="10056" y="75774"/>
                        <a:pt x="3002" y="72900"/>
                        <a:pt x="3786" y="69765"/>
                      </a:cubicBezTo>
                      <a:cubicBezTo>
                        <a:pt x="4569" y="66630"/>
                        <a:pt x="6137" y="62973"/>
                        <a:pt x="3786" y="59838"/>
                      </a:cubicBezTo>
                      <a:cubicBezTo>
                        <a:pt x="1434" y="56703"/>
                        <a:pt x="-1962" y="54090"/>
                        <a:pt x="1434" y="51478"/>
                      </a:cubicBezTo>
                      <a:cubicBezTo>
                        <a:pt x="4569" y="48865"/>
                        <a:pt x="11623" y="48604"/>
                        <a:pt x="8750" y="44162"/>
                      </a:cubicBezTo>
                      <a:cubicBezTo>
                        <a:pt x="5614" y="39460"/>
                        <a:pt x="1173" y="38676"/>
                        <a:pt x="2480" y="33974"/>
                      </a:cubicBezTo>
                      <a:cubicBezTo>
                        <a:pt x="3002" y="32406"/>
                        <a:pt x="3263" y="31361"/>
                        <a:pt x="3786" y="30577"/>
                      </a:cubicBezTo>
                      <a:lnTo>
                        <a:pt x="3786" y="30577"/>
                      </a:lnTo>
                      <a:cubicBezTo>
                        <a:pt x="4831" y="30577"/>
                        <a:pt x="25470" y="30839"/>
                        <a:pt x="27299" y="27965"/>
                      </a:cubicBezTo>
                      <a:cubicBezTo>
                        <a:pt x="28866" y="25091"/>
                        <a:pt x="35659" y="13596"/>
                        <a:pt x="37226" y="17253"/>
                      </a:cubicBezTo>
                      <a:cubicBezTo>
                        <a:pt x="38794" y="20911"/>
                        <a:pt x="38533" y="24830"/>
                        <a:pt x="40623" y="24830"/>
                      </a:cubicBezTo>
                      <a:cubicBezTo>
                        <a:pt x="42713" y="24830"/>
                        <a:pt x="45325" y="24568"/>
                        <a:pt x="45325" y="27442"/>
                      </a:cubicBezTo>
                      <a:cubicBezTo>
                        <a:pt x="45325" y="30316"/>
                        <a:pt x="45848" y="35280"/>
                        <a:pt x="48199" y="31100"/>
                      </a:cubicBezTo>
                      <a:cubicBezTo>
                        <a:pt x="50289" y="26920"/>
                        <a:pt x="54730" y="17253"/>
                        <a:pt x="57604" y="17253"/>
                      </a:cubicBezTo>
                      <a:cubicBezTo>
                        <a:pt x="60478" y="17253"/>
                        <a:pt x="75631" y="26397"/>
                        <a:pt x="74325" y="21172"/>
                      </a:cubicBezTo>
                      <a:cubicBezTo>
                        <a:pt x="73018" y="15947"/>
                        <a:pt x="71712" y="13857"/>
                        <a:pt x="74325" y="13596"/>
                      </a:cubicBezTo>
                      <a:cubicBezTo>
                        <a:pt x="76676" y="13073"/>
                        <a:pt x="81640" y="14641"/>
                        <a:pt x="82685" y="6542"/>
                      </a:cubicBezTo>
                      <a:cubicBezTo>
                        <a:pt x="85558" y="7848"/>
                        <a:pt x="90000" y="7848"/>
                        <a:pt x="91829" y="6281"/>
                      </a:cubicBezTo>
                      <a:cubicBezTo>
                        <a:pt x="94702" y="3929"/>
                        <a:pt x="93396" y="2362"/>
                        <a:pt x="99927" y="2362"/>
                      </a:cubicBezTo>
                      <a:cubicBezTo>
                        <a:pt x="106198" y="2362"/>
                        <a:pt x="107243" y="3929"/>
                        <a:pt x="110378" y="2362"/>
                      </a:cubicBezTo>
                      <a:cubicBezTo>
                        <a:pt x="113513" y="794"/>
                        <a:pt x="122396" y="-1296"/>
                        <a:pt x="120567" y="1056"/>
                      </a:cubicBezTo>
                      <a:cubicBezTo>
                        <a:pt x="118999" y="3407"/>
                        <a:pt x="122134" y="10461"/>
                        <a:pt x="127359" y="10461"/>
                      </a:cubicBezTo>
                      <a:cubicBezTo>
                        <a:pt x="131801" y="10461"/>
                        <a:pt x="150088" y="12551"/>
                        <a:pt x="156359" y="16208"/>
                      </a:cubicBezTo>
                      <a:cubicBezTo>
                        <a:pt x="154007" y="18821"/>
                        <a:pt x="156881" y="27442"/>
                        <a:pt x="158187" y="31361"/>
                      </a:cubicBezTo>
                      <a:cubicBezTo>
                        <a:pt x="159494" y="35019"/>
                        <a:pt x="153223" y="35802"/>
                        <a:pt x="149566" y="36064"/>
                      </a:cubicBezTo>
                      <a:cubicBezTo>
                        <a:pt x="149305" y="34757"/>
                        <a:pt x="148521" y="33974"/>
                        <a:pt x="146692" y="33712"/>
                      </a:cubicBezTo>
                      <a:cubicBezTo>
                        <a:pt x="143557" y="33190"/>
                        <a:pt x="140683" y="34757"/>
                        <a:pt x="138593" y="36847"/>
                      </a:cubicBezTo>
                      <a:cubicBezTo>
                        <a:pt x="136765" y="38676"/>
                        <a:pt x="135197" y="40766"/>
                        <a:pt x="132584" y="41550"/>
                      </a:cubicBezTo>
                      <a:cubicBezTo>
                        <a:pt x="130233" y="42334"/>
                        <a:pt x="127882" y="42334"/>
                        <a:pt x="125269" y="42595"/>
                      </a:cubicBezTo>
                      <a:cubicBezTo>
                        <a:pt x="123179" y="42595"/>
                        <a:pt x="121089" y="42595"/>
                        <a:pt x="119521" y="44424"/>
                      </a:cubicBezTo>
                      <a:cubicBezTo>
                        <a:pt x="118215" y="45991"/>
                        <a:pt x="117693" y="48081"/>
                        <a:pt x="118215" y="49910"/>
                      </a:cubicBezTo>
                      <a:cubicBezTo>
                        <a:pt x="118738" y="52523"/>
                        <a:pt x="121089" y="52261"/>
                        <a:pt x="123179" y="53045"/>
                      </a:cubicBezTo>
                      <a:cubicBezTo>
                        <a:pt x="123702" y="53306"/>
                        <a:pt x="123963" y="55396"/>
                        <a:pt x="123963" y="55919"/>
                      </a:cubicBezTo>
                      <a:cubicBezTo>
                        <a:pt x="123963" y="56964"/>
                        <a:pt x="123702" y="58009"/>
                        <a:pt x="123179" y="59054"/>
                      </a:cubicBezTo>
                      <a:cubicBezTo>
                        <a:pt x="122396" y="60360"/>
                        <a:pt x="121089" y="60883"/>
                        <a:pt x="120305" y="62189"/>
                      </a:cubicBezTo>
                      <a:cubicBezTo>
                        <a:pt x="118738" y="65063"/>
                        <a:pt x="117432" y="68459"/>
                        <a:pt x="117693" y="71855"/>
                      </a:cubicBezTo>
                      <a:cubicBezTo>
                        <a:pt x="117693" y="73684"/>
                        <a:pt x="118477" y="75252"/>
                        <a:pt x="120044" y="76558"/>
                      </a:cubicBezTo>
                      <a:cubicBezTo>
                        <a:pt x="122134" y="78125"/>
                        <a:pt x="124747" y="79171"/>
                        <a:pt x="127359" y="79954"/>
                      </a:cubicBezTo>
                      <a:cubicBezTo>
                        <a:pt x="129972" y="80999"/>
                        <a:pt x="132584" y="82306"/>
                        <a:pt x="134936" y="83873"/>
                      </a:cubicBezTo>
                      <a:cubicBezTo>
                        <a:pt x="139377" y="87008"/>
                        <a:pt x="143296" y="90927"/>
                        <a:pt x="147215" y="94323"/>
                      </a:cubicBezTo>
                      <a:cubicBezTo>
                        <a:pt x="150872" y="97720"/>
                        <a:pt x="153485" y="101116"/>
                        <a:pt x="154007" y="106080"/>
                      </a:cubicBezTo>
                      <a:cubicBezTo>
                        <a:pt x="154530" y="111566"/>
                        <a:pt x="154791" y="116530"/>
                        <a:pt x="158448" y="120971"/>
                      </a:cubicBezTo>
                      <a:cubicBezTo>
                        <a:pt x="162106" y="125151"/>
                        <a:pt x="167070" y="128286"/>
                        <a:pt x="171511" y="131421"/>
                      </a:cubicBezTo>
                      <a:cubicBezTo>
                        <a:pt x="175691" y="134556"/>
                        <a:pt x="179349" y="136124"/>
                        <a:pt x="184574" y="136124"/>
                      </a:cubicBezTo>
                      <a:cubicBezTo>
                        <a:pt x="187709" y="136124"/>
                        <a:pt x="190844" y="135863"/>
                        <a:pt x="194241" y="135601"/>
                      </a:cubicBezTo>
                      <a:cubicBezTo>
                        <a:pt x="196330" y="135601"/>
                        <a:pt x="199466" y="135079"/>
                        <a:pt x="201294" y="136385"/>
                      </a:cubicBezTo>
                      <a:cubicBezTo>
                        <a:pt x="204429" y="138214"/>
                        <a:pt x="201817" y="143178"/>
                        <a:pt x="201817" y="146052"/>
                      </a:cubicBezTo>
                      <a:cubicBezTo>
                        <a:pt x="201817" y="150754"/>
                        <a:pt x="207303" y="152060"/>
                        <a:pt x="210961" y="152844"/>
                      </a:cubicBezTo>
                      <a:cubicBezTo>
                        <a:pt x="216186" y="154151"/>
                        <a:pt x="221411" y="155457"/>
                        <a:pt x="226114" y="158331"/>
                      </a:cubicBezTo>
                      <a:cubicBezTo>
                        <a:pt x="230294" y="160943"/>
                        <a:pt x="233951" y="164339"/>
                        <a:pt x="238131" y="167213"/>
                      </a:cubicBezTo>
                      <a:cubicBezTo>
                        <a:pt x="241789" y="169826"/>
                        <a:pt x="245708" y="172438"/>
                        <a:pt x="248843" y="175835"/>
                      </a:cubicBezTo>
                      <a:cubicBezTo>
                        <a:pt x="250149" y="177663"/>
                        <a:pt x="253023" y="181843"/>
                        <a:pt x="252500" y="1857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2" name="Freeform: Shape 1351">
                  <a:extLst>
                    <a:ext uri="{FF2B5EF4-FFF2-40B4-BE49-F238E27FC236}">
                      <a16:creationId xmlns:a16="http://schemas.microsoft.com/office/drawing/2014/main" id="{5C4B02E4-94B2-55C9-3CF4-A670767419C5}"/>
                    </a:ext>
                  </a:extLst>
                </p:cNvPr>
                <p:cNvSpPr/>
                <p:nvPr/>
              </p:nvSpPr>
              <p:spPr>
                <a:xfrm>
                  <a:off x="5037906" y="3133259"/>
                  <a:ext cx="34223" cy="60597"/>
                </a:xfrm>
                <a:custGeom>
                  <a:avLst/>
                  <a:gdLst>
                    <a:gd name="connsiteX0" fmla="*/ 433 w 34223"/>
                    <a:gd name="connsiteY0" fmla="*/ 13557 h 60597"/>
                    <a:gd name="connsiteX1" fmla="*/ 172 w 34223"/>
                    <a:gd name="connsiteY1" fmla="*/ 9377 h 60597"/>
                    <a:gd name="connsiteX2" fmla="*/ 3307 w 34223"/>
                    <a:gd name="connsiteY2" fmla="*/ 8071 h 60597"/>
                    <a:gd name="connsiteX3" fmla="*/ 8793 w 34223"/>
                    <a:gd name="connsiteY3" fmla="*/ 8855 h 60597"/>
                    <a:gd name="connsiteX4" fmla="*/ 12973 w 34223"/>
                    <a:gd name="connsiteY4" fmla="*/ 4936 h 60597"/>
                    <a:gd name="connsiteX5" fmla="*/ 16370 w 34223"/>
                    <a:gd name="connsiteY5" fmla="*/ 495 h 60597"/>
                    <a:gd name="connsiteX6" fmla="*/ 21072 w 34223"/>
                    <a:gd name="connsiteY6" fmla="*/ 495 h 60597"/>
                    <a:gd name="connsiteX7" fmla="*/ 25513 w 34223"/>
                    <a:gd name="connsiteY7" fmla="*/ 2323 h 60597"/>
                    <a:gd name="connsiteX8" fmla="*/ 27603 w 34223"/>
                    <a:gd name="connsiteY8" fmla="*/ 6765 h 60597"/>
                    <a:gd name="connsiteX9" fmla="*/ 29693 w 34223"/>
                    <a:gd name="connsiteY9" fmla="*/ 11990 h 60597"/>
                    <a:gd name="connsiteX10" fmla="*/ 33090 w 34223"/>
                    <a:gd name="connsiteY10" fmla="*/ 15647 h 60597"/>
                    <a:gd name="connsiteX11" fmla="*/ 32306 w 34223"/>
                    <a:gd name="connsiteY11" fmla="*/ 26620 h 60597"/>
                    <a:gd name="connsiteX12" fmla="*/ 31522 w 34223"/>
                    <a:gd name="connsiteY12" fmla="*/ 36025 h 60597"/>
                    <a:gd name="connsiteX13" fmla="*/ 30739 w 34223"/>
                    <a:gd name="connsiteY13" fmla="*/ 40205 h 60597"/>
                    <a:gd name="connsiteX14" fmla="*/ 29955 w 34223"/>
                    <a:gd name="connsiteY14" fmla="*/ 44908 h 60597"/>
                    <a:gd name="connsiteX15" fmla="*/ 26820 w 34223"/>
                    <a:gd name="connsiteY15" fmla="*/ 52484 h 60597"/>
                    <a:gd name="connsiteX16" fmla="*/ 26297 w 34223"/>
                    <a:gd name="connsiteY16" fmla="*/ 54313 h 60597"/>
                    <a:gd name="connsiteX17" fmla="*/ 21595 w 34223"/>
                    <a:gd name="connsiteY17" fmla="*/ 52223 h 60597"/>
                    <a:gd name="connsiteX18" fmla="*/ 16892 w 34223"/>
                    <a:gd name="connsiteY18" fmla="*/ 50133 h 60597"/>
                    <a:gd name="connsiteX19" fmla="*/ 15063 w 34223"/>
                    <a:gd name="connsiteY19" fmla="*/ 56664 h 60597"/>
                    <a:gd name="connsiteX20" fmla="*/ 11667 w 34223"/>
                    <a:gd name="connsiteY20" fmla="*/ 60322 h 60597"/>
                    <a:gd name="connsiteX21" fmla="*/ 3307 w 34223"/>
                    <a:gd name="connsiteY21" fmla="*/ 53268 h 60597"/>
                    <a:gd name="connsiteX22" fmla="*/ 3829 w 34223"/>
                    <a:gd name="connsiteY22" fmla="*/ 41773 h 60597"/>
                    <a:gd name="connsiteX23" fmla="*/ 7226 w 34223"/>
                    <a:gd name="connsiteY23" fmla="*/ 35503 h 60597"/>
                    <a:gd name="connsiteX24" fmla="*/ 4352 w 34223"/>
                    <a:gd name="connsiteY24" fmla="*/ 32629 h 60597"/>
                    <a:gd name="connsiteX25" fmla="*/ 4613 w 34223"/>
                    <a:gd name="connsiteY25" fmla="*/ 28449 h 60597"/>
                    <a:gd name="connsiteX26" fmla="*/ 4352 w 34223"/>
                    <a:gd name="connsiteY26" fmla="*/ 25053 h 60597"/>
                    <a:gd name="connsiteX27" fmla="*/ 3307 w 34223"/>
                    <a:gd name="connsiteY27" fmla="*/ 22701 h 60597"/>
                    <a:gd name="connsiteX28" fmla="*/ 2001 w 34223"/>
                    <a:gd name="connsiteY28" fmla="*/ 18521 h 60597"/>
                    <a:gd name="connsiteX29" fmla="*/ 433 w 34223"/>
                    <a:gd name="connsiteY29" fmla="*/ 13557 h 60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34223" h="60597">
                      <a:moveTo>
                        <a:pt x="433" y="13557"/>
                      </a:moveTo>
                      <a:cubicBezTo>
                        <a:pt x="-90" y="12251"/>
                        <a:pt x="-90" y="10684"/>
                        <a:pt x="172" y="9377"/>
                      </a:cubicBezTo>
                      <a:cubicBezTo>
                        <a:pt x="694" y="7810"/>
                        <a:pt x="2001" y="7810"/>
                        <a:pt x="3307" y="8071"/>
                      </a:cubicBezTo>
                      <a:cubicBezTo>
                        <a:pt x="5135" y="8593"/>
                        <a:pt x="6964" y="9377"/>
                        <a:pt x="8793" y="8855"/>
                      </a:cubicBezTo>
                      <a:cubicBezTo>
                        <a:pt x="10883" y="8332"/>
                        <a:pt x="11928" y="6503"/>
                        <a:pt x="12973" y="4936"/>
                      </a:cubicBezTo>
                      <a:cubicBezTo>
                        <a:pt x="13757" y="3368"/>
                        <a:pt x="14541" y="1540"/>
                        <a:pt x="16370" y="495"/>
                      </a:cubicBezTo>
                      <a:cubicBezTo>
                        <a:pt x="17937" y="-289"/>
                        <a:pt x="19766" y="-28"/>
                        <a:pt x="21072" y="495"/>
                      </a:cubicBezTo>
                      <a:cubicBezTo>
                        <a:pt x="22640" y="756"/>
                        <a:pt x="24468" y="1278"/>
                        <a:pt x="25513" y="2323"/>
                      </a:cubicBezTo>
                      <a:cubicBezTo>
                        <a:pt x="26820" y="3368"/>
                        <a:pt x="27081" y="5197"/>
                        <a:pt x="27603" y="6765"/>
                      </a:cubicBezTo>
                      <a:cubicBezTo>
                        <a:pt x="28126" y="8593"/>
                        <a:pt x="28648" y="10422"/>
                        <a:pt x="29693" y="11990"/>
                      </a:cubicBezTo>
                      <a:cubicBezTo>
                        <a:pt x="30739" y="13296"/>
                        <a:pt x="32045" y="14341"/>
                        <a:pt x="33090" y="15647"/>
                      </a:cubicBezTo>
                      <a:cubicBezTo>
                        <a:pt x="35702" y="18782"/>
                        <a:pt x="33090" y="23224"/>
                        <a:pt x="32306" y="26620"/>
                      </a:cubicBezTo>
                      <a:cubicBezTo>
                        <a:pt x="31522" y="29755"/>
                        <a:pt x="32045" y="32890"/>
                        <a:pt x="31522" y="36025"/>
                      </a:cubicBezTo>
                      <a:cubicBezTo>
                        <a:pt x="31261" y="37331"/>
                        <a:pt x="31000" y="38638"/>
                        <a:pt x="30739" y="40205"/>
                      </a:cubicBezTo>
                      <a:cubicBezTo>
                        <a:pt x="30477" y="41773"/>
                        <a:pt x="30216" y="43340"/>
                        <a:pt x="29955" y="44908"/>
                      </a:cubicBezTo>
                      <a:cubicBezTo>
                        <a:pt x="29432" y="47782"/>
                        <a:pt x="27865" y="49872"/>
                        <a:pt x="26820" y="52484"/>
                      </a:cubicBezTo>
                      <a:cubicBezTo>
                        <a:pt x="26559" y="53007"/>
                        <a:pt x="26559" y="53791"/>
                        <a:pt x="26297" y="54313"/>
                      </a:cubicBezTo>
                      <a:cubicBezTo>
                        <a:pt x="24468" y="54052"/>
                        <a:pt x="22901" y="53791"/>
                        <a:pt x="21595" y="52223"/>
                      </a:cubicBezTo>
                      <a:cubicBezTo>
                        <a:pt x="20550" y="51178"/>
                        <a:pt x="18459" y="48565"/>
                        <a:pt x="16892" y="50133"/>
                      </a:cubicBezTo>
                      <a:cubicBezTo>
                        <a:pt x="15324" y="51962"/>
                        <a:pt x="15586" y="54574"/>
                        <a:pt x="15063" y="56664"/>
                      </a:cubicBezTo>
                      <a:cubicBezTo>
                        <a:pt x="14541" y="58232"/>
                        <a:pt x="13234" y="59538"/>
                        <a:pt x="11667" y="60322"/>
                      </a:cubicBezTo>
                      <a:cubicBezTo>
                        <a:pt x="7226" y="61889"/>
                        <a:pt x="4352" y="56403"/>
                        <a:pt x="3307" y="53268"/>
                      </a:cubicBezTo>
                      <a:cubicBezTo>
                        <a:pt x="2001" y="49610"/>
                        <a:pt x="694" y="44908"/>
                        <a:pt x="3829" y="41773"/>
                      </a:cubicBezTo>
                      <a:cubicBezTo>
                        <a:pt x="5397" y="40466"/>
                        <a:pt x="8532" y="37854"/>
                        <a:pt x="7226" y="35503"/>
                      </a:cubicBezTo>
                      <a:cubicBezTo>
                        <a:pt x="6442" y="34196"/>
                        <a:pt x="4613" y="33935"/>
                        <a:pt x="4352" y="32629"/>
                      </a:cubicBezTo>
                      <a:cubicBezTo>
                        <a:pt x="3829" y="31323"/>
                        <a:pt x="4613" y="29755"/>
                        <a:pt x="4613" y="28449"/>
                      </a:cubicBezTo>
                      <a:cubicBezTo>
                        <a:pt x="4613" y="27404"/>
                        <a:pt x="4613" y="26098"/>
                        <a:pt x="4352" y="25053"/>
                      </a:cubicBezTo>
                      <a:cubicBezTo>
                        <a:pt x="4090" y="24269"/>
                        <a:pt x="3568" y="23485"/>
                        <a:pt x="3307" y="22701"/>
                      </a:cubicBezTo>
                      <a:cubicBezTo>
                        <a:pt x="2784" y="21395"/>
                        <a:pt x="2523" y="19828"/>
                        <a:pt x="2001" y="18521"/>
                      </a:cubicBezTo>
                      <a:cubicBezTo>
                        <a:pt x="1739" y="16431"/>
                        <a:pt x="955" y="15125"/>
                        <a:pt x="433" y="1355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3" name="Freeform: Shape 1352">
                  <a:extLst>
                    <a:ext uri="{FF2B5EF4-FFF2-40B4-BE49-F238E27FC236}">
                      <a16:creationId xmlns:a16="http://schemas.microsoft.com/office/drawing/2014/main" id="{40EAAA53-A1B6-5FC7-6996-6DEE2466F280}"/>
                    </a:ext>
                  </a:extLst>
                </p:cNvPr>
                <p:cNvSpPr/>
                <p:nvPr/>
              </p:nvSpPr>
              <p:spPr>
                <a:xfrm>
                  <a:off x="5129098" y="3208528"/>
                  <a:ext cx="64964" cy="40719"/>
                </a:xfrm>
                <a:custGeom>
                  <a:avLst/>
                  <a:gdLst>
                    <a:gd name="connsiteX0" fmla="*/ 4077 w 64964"/>
                    <a:gd name="connsiteY0" fmla="*/ 17187 h 40719"/>
                    <a:gd name="connsiteX1" fmla="*/ 2509 w 64964"/>
                    <a:gd name="connsiteY1" fmla="*/ 4385 h 40719"/>
                    <a:gd name="connsiteX2" fmla="*/ 7995 w 64964"/>
                    <a:gd name="connsiteY2" fmla="*/ 3340 h 40719"/>
                    <a:gd name="connsiteX3" fmla="*/ 14004 w 64964"/>
                    <a:gd name="connsiteY3" fmla="*/ 3863 h 40719"/>
                    <a:gd name="connsiteX4" fmla="*/ 22103 w 64964"/>
                    <a:gd name="connsiteY4" fmla="*/ 1250 h 40719"/>
                    <a:gd name="connsiteX5" fmla="*/ 30463 w 64964"/>
                    <a:gd name="connsiteY5" fmla="*/ 3602 h 40719"/>
                    <a:gd name="connsiteX6" fmla="*/ 39869 w 64964"/>
                    <a:gd name="connsiteY6" fmla="*/ 5430 h 40719"/>
                    <a:gd name="connsiteX7" fmla="*/ 49535 w 64964"/>
                    <a:gd name="connsiteY7" fmla="*/ 3602 h 40719"/>
                    <a:gd name="connsiteX8" fmla="*/ 57895 w 64964"/>
                    <a:gd name="connsiteY8" fmla="*/ 728 h 40719"/>
                    <a:gd name="connsiteX9" fmla="*/ 64165 w 64964"/>
                    <a:gd name="connsiteY9" fmla="*/ 1250 h 40719"/>
                    <a:gd name="connsiteX10" fmla="*/ 63643 w 64964"/>
                    <a:gd name="connsiteY10" fmla="*/ 9349 h 40719"/>
                    <a:gd name="connsiteX11" fmla="*/ 58679 w 64964"/>
                    <a:gd name="connsiteY11" fmla="*/ 17448 h 40719"/>
                    <a:gd name="connsiteX12" fmla="*/ 56589 w 64964"/>
                    <a:gd name="connsiteY12" fmla="*/ 25024 h 40719"/>
                    <a:gd name="connsiteX13" fmla="*/ 59724 w 64964"/>
                    <a:gd name="connsiteY13" fmla="*/ 29727 h 40719"/>
                    <a:gd name="connsiteX14" fmla="*/ 52931 w 64964"/>
                    <a:gd name="connsiteY14" fmla="*/ 40700 h 40719"/>
                    <a:gd name="connsiteX15" fmla="*/ 44310 w 64964"/>
                    <a:gd name="connsiteY15" fmla="*/ 36781 h 40719"/>
                    <a:gd name="connsiteX16" fmla="*/ 41436 w 64964"/>
                    <a:gd name="connsiteY16" fmla="*/ 34168 h 40719"/>
                    <a:gd name="connsiteX17" fmla="*/ 36472 w 64964"/>
                    <a:gd name="connsiteY17" fmla="*/ 30772 h 40719"/>
                    <a:gd name="connsiteX18" fmla="*/ 32031 w 64964"/>
                    <a:gd name="connsiteY18" fmla="*/ 28160 h 40719"/>
                    <a:gd name="connsiteX19" fmla="*/ 28373 w 64964"/>
                    <a:gd name="connsiteY19" fmla="*/ 26331 h 40719"/>
                    <a:gd name="connsiteX20" fmla="*/ 23671 w 64964"/>
                    <a:gd name="connsiteY20" fmla="*/ 23457 h 40719"/>
                    <a:gd name="connsiteX21" fmla="*/ 20536 w 64964"/>
                    <a:gd name="connsiteY21" fmla="*/ 21889 h 40719"/>
                    <a:gd name="connsiteX22" fmla="*/ 17923 w 64964"/>
                    <a:gd name="connsiteY22" fmla="*/ 20583 h 40719"/>
                    <a:gd name="connsiteX23" fmla="*/ 15572 w 64964"/>
                    <a:gd name="connsiteY23" fmla="*/ 20061 h 40719"/>
                    <a:gd name="connsiteX24" fmla="*/ 12959 w 64964"/>
                    <a:gd name="connsiteY24" fmla="*/ 19277 h 40719"/>
                    <a:gd name="connsiteX25" fmla="*/ 10608 w 64964"/>
                    <a:gd name="connsiteY25" fmla="*/ 19277 h 40719"/>
                    <a:gd name="connsiteX26" fmla="*/ 9563 w 64964"/>
                    <a:gd name="connsiteY26" fmla="*/ 19277 h 40719"/>
                    <a:gd name="connsiteX27" fmla="*/ 6689 w 64964"/>
                    <a:gd name="connsiteY27" fmla="*/ 18493 h 40719"/>
                    <a:gd name="connsiteX28" fmla="*/ 4077 w 64964"/>
                    <a:gd name="connsiteY28" fmla="*/ 17187 h 40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4964" h="40719">
                      <a:moveTo>
                        <a:pt x="4077" y="17187"/>
                      </a:moveTo>
                      <a:cubicBezTo>
                        <a:pt x="-626" y="14574"/>
                        <a:pt x="-1410" y="8043"/>
                        <a:pt x="2509" y="4385"/>
                      </a:cubicBezTo>
                      <a:cubicBezTo>
                        <a:pt x="4077" y="2818"/>
                        <a:pt x="6167" y="2557"/>
                        <a:pt x="7995" y="3340"/>
                      </a:cubicBezTo>
                      <a:cubicBezTo>
                        <a:pt x="10086" y="3863"/>
                        <a:pt x="11914" y="4385"/>
                        <a:pt x="14004" y="3863"/>
                      </a:cubicBezTo>
                      <a:cubicBezTo>
                        <a:pt x="16878" y="3079"/>
                        <a:pt x="19229" y="1512"/>
                        <a:pt x="22103" y="1250"/>
                      </a:cubicBezTo>
                      <a:cubicBezTo>
                        <a:pt x="25238" y="989"/>
                        <a:pt x="27589" y="2295"/>
                        <a:pt x="30463" y="3602"/>
                      </a:cubicBezTo>
                      <a:cubicBezTo>
                        <a:pt x="33598" y="4908"/>
                        <a:pt x="36472" y="5692"/>
                        <a:pt x="39869" y="5430"/>
                      </a:cubicBezTo>
                      <a:cubicBezTo>
                        <a:pt x="43004" y="5169"/>
                        <a:pt x="46400" y="4385"/>
                        <a:pt x="49535" y="3602"/>
                      </a:cubicBezTo>
                      <a:cubicBezTo>
                        <a:pt x="52409" y="2818"/>
                        <a:pt x="55282" y="1773"/>
                        <a:pt x="57895" y="728"/>
                      </a:cubicBezTo>
                      <a:cubicBezTo>
                        <a:pt x="59724" y="205"/>
                        <a:pt x="62859" y="-840"/>
                        <a:pt x="64165" y="1250"/>
                      </a:cubicBezTo>
                      <a:cubicBezTo>
                        <a:pt x="65733" y="3340"/>
                        <a:pt x="64688" y="6998"/>
                        <a:pt x="63643" y="9349"/>
                      </a:cubicBezTo>
                      <a:cubicBezTo>
                        <a:pt x="62336" y="12223"/>
                        <a:pt x="60508" y="14836"/>
                        <a:pt x="58679" y="17448"/>
                      </a:cubicBezTo>
                      <a:cubicBezTo>
                        <a:pt x="57373" y="19538"/>
                        <a:pt x="56066" y="22412"/>
                        <a:pt x="56589" y="25024"/>
                      </a:cubicBezTo>
                      <a:cubicBezTo>
                        <a:pt x="56850" y="27115"/>
                        <a:pt x="58418" y="28160"/>
                        <a:pt x="59724" y="29727"/>
                      </a:cubicBezTo>
                      <a:cubicBezTo>
                        <a:pt x="63904" y="34168"/>
                        <a:pt x="57373" y="40438"/>
                        <a:pt x="52931" y="40700"/>
                      </a:cubicBezTo>
                      <a:cubicBezTo>
                        <a:pt x="49535" y="40961"/>
                        <a:pt x="46661" y="38610"/>
                        <a:pt x="44310" y="36781"/>
                      </a:cubicBezTo>
                      <a:cubicBezTo>
                        <a:pt x="43265" y="35997"/>
                        <a:pt x="42481" y="35213"/>
                        <a:pt x="41436" y="34168"/>
                      </a:cubicBezTo>
                      <a:cubicBezTo>
                        <a:pt x="40130" y="33123"/>
                        <a:pt x="38301" y="31033"/>
                        <a:pt x="36472" y="30772"/>
                      </a:cubicBezTo>
                      <a:cubicBezTo>
                        <a:pt x="34644" y="30511"/>
                        <a:pt x="33598" y="29205"/>
                        <a:pt x="32031" y="28160"/>
                      </a:cubicBezTo>
                      <a:cubicBezTo>
                        <a:pt x="30725" y="27637"/>
                        <a:pt x="29680" y="26853"/>
                        <a:pt x="28373" y="26331"/>
                      </a:cubicBezTo>
                      <a:cubicBezTo>
                        <a:pt x="26544" y="25547"/>
                        <a:pt x="25238" y="24502"/>
                        <a:pt x="23671" y="23457"/>
                      </a:cubicBezTo>
                      <a:cubicBezTo>
                        <a:pt x="22626" y="22934"/>
                        <a:pt x="21581" y="22412"/>
                        <a:pt x="20536" y="21889"/>
                      </a:cubicBezTo>
                      <a:cubicBezTo>
                        <a:pt x="19752" y="21367"/>
                        <a:pt x="18707" y="21106"/>
                        <a:pt x="17923" y="20583"/>
                      </a:cubicBezTo>
                      <a:cubicBezTo>
                        <a:pt x="17139" y="20322"/>
                        <a:pt x="16356" y="20061"/>
                        <a:pt x="15572" y="20061"/>
                      </a:cubicBezTo>
                      <a:cubicBezTo>
                        <a:pt x="14788" y="19799"/>
                        <a:pt x="13743" y="19538"/>
                        <a:pt x="12959" y="19277"/>
                      </a:cubicBezTo>
                      <a:cubicBezTo>
                        <a:pt x="12175" y="19277"/>
                        <a:pt x="11392" y="19277"/>
                        <a:pt x="10608" y="19277"/>
                      </a:cubicBezTo>
                      <a:cubicBezTo>
                        <a:pt x="10347" y="19277"/>
                        <a:pt x="9824" y="19277"/>
                        <a:pt x="9563" y="19277"/>
                      </a:cubicBezTo>
                      <a:cubicBezTo>
                        <a:pt x="8518" y="19277"/>
                        <a:pt x="7734" y="18493"/>
                        <a:pt x="6689" y="18493"/>
                      </a:cubicBezTo>
                      <a:cubicBezTo>
                        <a:pt x="5906" y="17971"/>
                        <a:pt x="4860" y="17709"/>
                        <a:pt x="4077" y="1718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4" name="Freeform: Shape 1353">
                  <a:extLst>
                    <a:ext uri="{FF2B5EF4-FFF2-40B4-BE49-F238E27FC236}">
                      <a16:creationId xmlns:a16="http://schemas.microsoft.com/office/drawing/2014/main" id="{C2557D84-32A4-E18D-FA1F-CA0B682518A0}"/>
                    </a:ext>
                  </a:extLst>
                </p:cNvPr>
                <p:cNvSpPr/>
                <p:nvPr/>
              </p:nvSpPr>
              <p:spPr>
                <a:xfrm>
                  <a:off x="5116805" y="3243382"/>
                  <a:ext cx="4467" cy="3971"/>
                </a:xfrm>
                <a:custGeom>
                  <a:avLst/>
                  <a:gdLst>
                    <a:gd name="connsiteX0" fmla="*/ 433 w 4467"/>
                    <a:gd name="connsiteY0" fmla="*/ 3233 h 3971"/>
                    <a:gd name="connsiteX1" fmla="*/ 433 w 4467"/>
                    <a:gd name="connsiteY1" fmla="*/ 3233 h 3971"/>
                    <a:gd name="connsiteX2" fmla="*/ 172 w 4467"/>
                    <a:gd name="connsiteY2" fmla="*/ 1404 h 3971"/>
                    <a:gd name="connsiteX3" fmla="*/ 955 w 4467"/>
                    <a:gd name="connsiteY3" fmla="*/ 98 h 3971"/>
                    <a:gd name="connsiteX4" fmla="*/ 4090 w 4467"/>
                    <a:gd name="connsiteY4" fmla="*/ 882 h 3971"/>
                    <a:gd name="connsiteX5" fmla="*/ 3306 w 4467"/>
                    <a:gd name="connsiteY5" fmla="*/ 3756 h 3971"/>
                    <a:gd name="connsiteX6" fmla="*/ 433 w 4467"/>
                    <a:gd name="connsiteY6" fmla="*/ 3233 h 39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67" h="3971">
                      <a:moveTo>
                        <a:pt x="433" y="3233"/>
                      </a:moveTo>
                      <a:cubicBezTo>
                        <a:pt x="172" y="3233"/>
                        <a:pt x="172" y="3233"/>
                        <a:pt x="433" y="3233"/>
                      </a:cubicBezTo>
                      <a:cubicBezTo>
                        <a:pt x="-90" y="2972"/>
                        <a:pt x="-90" y="1665"/>
                        <a:pt x="172" y="1404"/>
                      </a:cubicBezTo>
                      <a:cubicBezTo>
                        <a:pt x="172" y="882"/>
                        <a:pt x="433" y="359"/>
                        <a:pt x="955" y="98"/>
                      </a:cubicBezTo>
                      <a:cubicBezTo>
                        <a:pt x="2000" y="-163"/>
                        <a:pt x="3306" y="98"/>
                        <a:pt x="4090" y="882"/>
                      </a:cubicBezTo>
                      <a:cubicBezTo>
                        <a:pt x="4874" y="1927"/>
                        <a:pt x="4352" y="2972"/>
                        <a:pt x="3306" y="3756"/>
                      </a:cubicBezTo>
                      <a:cubicBezTo>
                        <a:pt x="2523" y="4278"/>
                        <a:pt x="1217" y="3756"/>
                        <a:pt x="433" y="32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C3702B4F-D981-EB71-6994-F21D91D5B900}"/>
                  </a:ext>
                </a:extLst>
              </p:cNvPr>
              <p:cNvSpPr/>
              <p:nvPr/>
            </p:nvSpPr>
            <p:spPr>
              <a:xfrm>
                <a:off x="5168897" y="3264446"/>
                <a:ext cx="6814" cy="6204"/>
              </a:xfrm>
              <a:custGeom>
                <a:avLst/>
                <a:gdLst>
                  <a:gd name="connsiteX0" fmla="*/ 1376 w 6814"/>
                  <a:gd name="connsiteY0" fmla="*/ 3331 h 6204"/>
                  <a:gd name="connsiteX1" fmla="*/ 853 w 6814"/>
                  <a:gd name="connsiteY1" fmla="*/ 2286 h 6204"/>
                  <a:gd name="connsiteX2" fmla="*/ 70 w 6814"/>
                  <a:gd name="connsiteY2" fmla="*/ 196 h 6204"/>
                  <a:gd name="connsiteX3" fmla="*/ 2943 w 6814"/>
                  <a:gd name="connsiteY3" fmla="*/ 196 h 6204"/>
                  <a:gd name="connsiteX4" fmla="*/ 4772 w 6814"/>
                  <a:gd name="connsiteY4" fmla="*/ 2025 h 6204"/>
                  <a:gd name="connsiteX5" fmla="*/ 6601 w 6814"/>
                  <a:gd name="connsiteY5" fmla="*/ 4115 h 6204"/>
                  <a:gd name="connsiteX6" fmla="*/ 5817 w 6814"/>
                  <a:gd name="connsiteY6" fmla="*/ 6205 h 6204"/>
                  <a:gd name="connsiteX7" fmla="*/ 1376 w 6814"/>
                  <a:gd name="connsiteY7" fmla="*/ 3331 h 6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14" h="6204">
                    <a:moveTo>
                      <a:pt x="1376" y="3331"/>
                    </a:moveTo>
                    <a:cubicBezTo>
                      <a:pt x="1114" y="3070"/>
                      <a:pt x="1114" y="2547"/>
                      <a:pt x="853" y="2286"/>
                    </a:cubicBezTo>
                    <a:cubicBezTo>
                      <a:pt x="331" y="1502"/>
                      <a:pt x="-192" y="1241"/>
                      <a:pt x="70" y="196"/>
                    </a:cubicBezTo>
                    <a:cubicBezTo>
                      <a:pt x="853" y="-65"/>
                      <a:pt x="2159" y="-65"/>
                      <a:pt x="2943" y="196"/>
                    </a:cubicBezTo>
                    <a:cubicBezTo>
                      <a:pt x="3988" y="457"/>
                      <a:pt x="3988" y="1502"/>
                      <a:pt x="4772" y="2025"/>
                    </a:cubicBezTo>
                    <a:cubicBezTo>
                      <a:pt x="5556" y="2547"/>
                      <a:pt x="6339" y="3070"/>
                      <a:pt x="6601" y="4115"/>
                    </a:cubicBezTo>
                    <a:cubicBezTo>
                      <a:pt x="6862" y="4899"/>
                      <a:pt x="7123" y="6205"/>
                      <a:pt x="5817" y="6205"/>
                    </a:cubicBezTo>
                    <a:cubicBezTo>
                      <a:pt x="3988" y="5944"/>
                      <a:pt x="2159" y="4899"/>
                      <a:pt x="1376" y="333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BAED3E28-F9BB-4F20-D742-636FF29F3086}"/>
                  </a:ext>
                </a:extLst>
              </p:cNvPr>
              <p:cNvSpPr/>
              <p:nvPr/>
            </p:nvSpPr>
            <p:spPr>
              <a:xfrm>
                <a:off x="5221898" y="3082656"/>
                <a:ext cx="7787" cy="1916"/>
              </a:xfrm>
              <a:custGeom>
                <a:avLst/>
                <a:gdLst>
                  <a:gd name="connsiteX0" fmla="*/ 3499 w 7787"/>
                  <a:gd name="connsiteY0" fmla="*/ 1720 h 1916"/>
                  <a:gd name="connsiteX1" fmla="*/ 3499 w 7787"/>
                  <a:gd name="connsiteY1" fmla="*/ 1720 h 1916"/>
                  <a:gd name="connsiteX2" fmla="*/ 2454 w 7787"/>
                  <a:gd name="connsiteY2" fmla="*/ 1720 h 1916"/>
                  <a:gd name="connsiteX3" fmla="*/ 364 w 7787"/>
                  <a:gd name="connsiteY3" fmla="*/ 1459 h 1916"/>
                  <a:gd name="connsiteX4" fmla="*/ 626 w 7787"/>
                  <a:gd name="connsiteY4" fmla="*/ 675 h 1916"/>
                  <a:gd name="connsiteX5" fmla="*/ 3238 w 7787"/>
                  <a:gd name="connsiteY5" fmla="*/ 414 h 1916"/>
                  <a:gd name="connsiteX6" fmla="*/ 7418 w 7787"/>
                  <a:gd name="connsiteY6" fmla="*/ 414 h 1916"/>
                  <a:gd name="connsiteX7" fmla="*/ 7679 w 7787"/>
                  <a:gd name="connsiteY7" fmla="*/ 1459 h 1916"/>
                  <a:gd name="connsiteX8" fmla="*/ 5851 w 7787"/>
                  <a:gd name="connsiteY8" fmla="*/ 1720 h 1916"/>
                  <a:gd name="connsiteX9" fmla="*/ 3499 w 7787"/>
                  <a:gd name="connsiteY9" fmla="*/ 1720 h 1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87" h="1916">
                    <a:moveTo>
                      <a:pt x="3499" y="1720"/>
                    </a:moveTo>
                    <a:cubicBezTo>
                      <a:pt x="3238" y="1720"/>
                      <a:pt x="3760" y="1720"/>
                      <a:pt x="3499" y="1720"/>
                    </a:cubicBezTo>
                    <a:cubicBezTo>
                      <a:pt x="2977" y="1459"/>
                      <a:pt x="2715" y="1720"/>
                      <a:pt x="2454" y="1720"/>
                    </a:cubicBezTo>
                    <a:cubicBezTo>
                      <a:pt x="1670" y="1720"/>
                      <a:pt x="887" y="1720"/>
                      <a:pt x="364" y="1459"/>
                    </a:cubicBezTo>
                    <a:cubicBezTo>
                      <a:pt x="-158" y="1198"/>
                      <a:pt x="-158" y="675"/>
                      <a:pt x="626" y="675"/>
                    </a:cubicBezTo>
                    <a:cubicBezTo>
                      <a:pt x="1409" y="414"/>
                      <a:pt x="2454" y="675"/>
                      <a:pt x="3238" y="414"/>
                    </a:cubicBezTo>
                    <a:cubicBezTo>
                      <a:pt x="4283" y="153"/>
                      <a:pt x="6373" y="-370"/>
                      <a:pt x="7418" y="414"/>
                    </a:cubicBezTo>
                    <a:cubicBezTo>
                      <a:pt x="7679" y="675"/>
                      <a:pt x="7940" y="1198"/>
                      <a:pt x="7679" y="1459"/>
                    </a:cubicBezTo>
                    <a:cubicBezTo>
                      <a:pt x="7157" y="1982"/>
                      <a:pt x="6373" y="1720"/>
                      <a:pt x="5851" y="1720"/>
                    </a:cubicBezTo>
                    <a:cubicBezTo>
                      <a:pt x="4806" y="1982"/>
                      <a:pt x="4283" y="1982"/>
                      <a:pt x="3499" y="17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F2A42EE-27D8-D4A5-9A3A-3192B7307436}"/>
                  </a:ext>
                </a:extLst>
              </p:cNvPr>
              <p:cNvSpPr/>
              <p:nvPr/>
            </p:nvSpPr>
            <p:spPr>
              <a:xfrm>
                <a:off x="5211898" y="3076367"/>
                <a:ext cx="9822" cy="5657"/>
              </a:xfrm>
              <a:custGeom>
                <a:avLst/>
                <a:gdLst>
                  <a:gd name="connsiteX0" fmla="*/ 3572 w 9822"/>
                  <a:gd name="connsiteY0" fmla="*/ 5397 h 5657"/>
                  <a:gd name="connsiteX1" fmla="*/ 3311 w 9822"/>
                  <a:gd name="connsiteY1" fmla="*/ 5397 h 5657"/>
                  <a:gd name="connsiteX2" fmla="*/ 3572 w 9822"/>
                  <a:gd name="connsiteY2" fmla="*/ 5397 h 5657"/>
                  <a:gd name="connsiteX3" fmla="*/ 2005 w 9822"/>
                  <a:gd name="connsiteY3" fmla="*/ 5135 h 5657"/>
                  <a:gd name="connsiteX4" fmla="*/ 176 w 9822"/>
                  <a:gd name="connsiteY4" fmla="*/ 4613 h 5657"/>
                  <a:gd name="connsiteX5" fmla="*/ 698 w 9822"/>
                  <a:gd name="connsiteY5" fmla="*/ 3307 h 5657"/>
                  <a:gd name="connsiteX6" fmla="*/ 2788 w 9822"/>
                  <a:gd name="connsiteY6" fmla="*/ 2000 h 5657"/>
                  <a:gd name="connsiteX7" fmla="*/ 3833 w 9822"/>
                  <a:gd name="connsiteY7" fmla="*/ 172 h 5657"/>
                  <a:gd name="connsiteX8" fmla="*/ 5662 w 9822"/>
                  <a:gd name="connsiteY8" fmla="*/ 433 h 5657"/>
                  <a:gd name="connsiteX9" fmla="*/ 6707 w 9822"/>
                  <a:gd name="connsiteY9" fmla="*/ 2000 h 5657"/>
                  <a:gd name="connsiteX10" fmla="*/ 8275 w 9822"/>
                  <a:gd name="connsiteY10" fmla="*/ 2523 h 5657"/>
                  <a:gd name="connsiteX11" fmla="*/ 9581 w 9822"/>
                  <a:gd name="connsiteY11" fmla="*/ 4874 h 5657"/>
                  <a:gd name="connsiteX12" fmla="*/ 8013 w 9822"/>
                  <a:gd name="connsiteY12" fmla="*/ 5397 h 5657"/>
                  <a:gd name="connsiteX13" fmla="*/ 5923 w 9822"/>
                  <a:gd name="connsiteY13" fmla="*/ 5658 h 5657"/>
                  <a:gd name="connsiteX14" fmla="*/ 4878 w 9822"/>
                  <a:gd name="connsiteY14" fmla="*/ 5658 h 5657"/>
                  <a:gd name="connsiteX15" fmla="*/ 3572 w 9822"/>
                  <a:gd name="connsiteY15" fmla="*/ 5397 h 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9822" h="5657">
                    <a:moveTo>
                      <a:pt x="3572" y="5397"/>
                    </a:moveTo>
                    <a:cubicBezTo>
                      <a:pt x="3572" y="5397"/>
                      <a:pt x="3311" y="5397"/>
                      <a:pt x="3311" y="5397"/>
                    </a:cubicBezTo>
                    <a:cubicBezTo>
                      <a:pt x="3311" y="5397"/>
                      <a:pt x="3311" y="5397"/>
                      <a:pt x="3572" y="5397"/>
                    </a:cubicBezTo>
                    <a:cubicBezTo>
                      <a:pt x="3050" y="5397"/>
                      <a:pt x="2527" y="5397"/>
                      <a:pt x="2005" y="5135"/>
                    </a:cubicBezTo>
                    <a:cubicBezTo>
                      <a:pt x="1482" y="5135"/>
                      <a:pt x="437" y="4874"/>
                      <a:pt x="176" y="4613"/>
                    </a:cubicBezTo>
                    <a:cubicBezTo>
                      <a:pt x="-347" y="4090"/>
                      <a:pt x="437" y="3568"/>
                      <a:pt x="698" y="3307"/>
                    </a:cubicBezTo>
                    <a:cubicBezTo>
                      <a:pt x="1221" y="2784"/>
                      <a:pt x="2266" y="2523"/>
                      <a:pt x="2788" y="2000"/>
                    </a:cubicBezTo>
                    <a:cubicBezTo>
                      <a:pt x="3311" y="1478"/>
                      <a:pt x="3050" y="694"/>
                      <a:pt x="3833" y="172"/>
                    </a:cubicBezTo>
                    <a:cubicBezTo>
                      <a:pt x="4356" y="-90"/>
                      <a:pt x="5139" y="-90"/>
                      <a:pt x="5662" y="433"/>
                    </a:cubicBezTo>
                    <a:cubicBezTo>
                      <a:pt x="6185" y="955"/>
                      <a:pt x="6185" y="1739"/>
                      <a:pt x="6707" y="2000"/>
                    </a:cubicBezTo>
                    <a:cubicBezTo>
                      <a:pt x="6968" y="2262"/>
                      <a:pt x="7752" y="2262"/>
                      <a:pt x="8275" y="2523"/>
                    </a:cubicBezTo>
                    <a:cubicBezTo>
                      <a:pt x="9058" y="2784"/>
                      <a:pt x="10365" y="4090"/>
                      <a:pt x="9581" y="4874"/>
                    </a:cubicBezTo>
                    <a:cubicBezTo>
                      <a:pt x="9320" y="5135"/>
                      <a:pt x="8536" y="5397"/>
                      <a:pt x="8013" y="5397"/>
                    </a:cubicBezTo>
                    <a:cubicBezTo>
                      <a:pt x="7491" y="5658"/>
                      <a:pt x="6707" y="5658"/>
                      <a:pt x="5923" y="5658"/>
                    </a:cubicBezTo>
                    <a:cubicBezTo>
                      <a:pt x="5401" y="5658"/>
                      <a:pt x="5139" y="5658"/>
                      <a:pt x="4878" y="5658"/>
                    </a:cubicBezTo>
                    <a:cubicBezTo>
                      <a:pt x="4617" y="5658"/>
                      <a:pt x="4095" y="5397"/>
                      <a:pt x="3572" y="539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72B249FC-8F58-F654-714B-02BB01731AF5}"/>
                  </a:ext>
                </a:extLst>
              </p:cNvPr>
              <p:cNvSpPr/>
              <p:nvPr/>
            </p:nvSpPr>
            <p:spPr>
              <a:xfrm>
                <a:off x="5205020" y="3083593"/>
                <a:ext cx="4121" cy="3567"/>
              </a:xfrm>
              <a:custGeom>
                <a:avLst/>
                <a:gdLst>
                  <a:gd name="connsiteX0" fmla="*/ 2613 w 4121"/>
                  <a:gd name="connsiteY0" fmla="*/ 0 h 3567"/>
                  <a:gd name="connsiteX1" fmla="*/ 2874 w 4121"/>
                  <a:gd name="connsiteY1" fmla="*/ 3396 h 3567"/>
                  <a:gd name="connsiteX2" fmla="*/ 523 w 4121"/>
                  <a:gd name="connsiteY2" fmla="*/ 3135 h 3567"/>
                  <a:gd name="connsiteX3" fmla="*/ 261 w 4121"/>
                  <a:gd name="connsiteY3" fmla="*/ 1045 h 3567"/>
                  <a:gd name="connsiteX4" fmla="*/ 2613 w 4121"/>
                  <a:gd name="connsiteY4" fmla="*/ 0 h 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21" h="3567">
                    <a:moveTo>
                      <a:pt x="2613" y="0"/>
                    </a:moveTo>
                    <a:cubicBezTo>
                      <a:pt x="4441" y="261"/>
                      <a:pt x="4703" y="2874"/>
                      <a:pt x="2874" y="3396"/>
                    </a:cubicBezTo>
                    <a:cubicBezTo>
                      <a:pt x="2090" y="3658"/>
                      <a:pt x="1045" y="3658"/>
                      <a:pt x="523" y="3135"/>
                    </a:cubicBezTo>
                    <a:cubicBezTo>
                      <a:pt x="-261" y="2613"/>
                      <a:pt x="0" y="1829"/>
                      <a:pt x="261" y="1045"/>
                    </a:cubicBezTo>
                    <a:cubicBezTo>
                      <a:pt x="784" y="0"/>
                      <a:pt x="1567" y="0"/>
                      <a:pt x="2613" y="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BEC05DDE-C4C5-C64A-AAEE-355F7FA27B09}"/>
                  </a:ext>
                </a:extLst>
              </p:cNvPr>
              <p:cNvSpPr/>
              <p:nvPr/>
            </p:nvSpPr>
            <p:spPr>
              <a:xfrm>
                <a:off x="5222408" y="3093665"/>
                <a:ext cx="3552" cy="2322"/>
              </a:xfrm>
              <a:custGeom>
                <a:avLst/>
                <a:gdLst>
                  <a:gd name="connsiteX0" fmla="*/ 116 w 3552"/>
                  <a:gd name="connsiteY0" fmla="*/ 2206 h 2322"/>
                  <a:gd name="connsiteX1" fmla="*/ 116 w 3552"/>
                  <a:gd name="connsiteY1" fmla="*/ 377 h 2322"/>
                  <a:gd name="connsiteX2" fmla="*/ 1945 w 3552"/>
                  <a:gd name="connsiteY2" fmla="*/ 116 h 2322"/>
                  <a:gd name="connsiteX3" fmla="*/ 3251 w 3552"/>
                  <a:gd name="connsiteY3" fmla="*/ 116 h 2322"/>
                  <a:gd name="connsiteX4" fmla="*/ 3251 w 3552"/>
                  <a:gd name="connsiteY4" fmla="*/ 1422 h 2322"/>
                  <a:gd name="connsiteX5" fmla="*/ 1684 w 3552"/>
                  <a:gd name="connsiteY5" fmla="*/ 2206 h 2322"/>
                  <a:gd name="connsiteX6" fmla="*/ 1161 w 3552"/>
                  <a:gd name="connsiteY6" fmla="*/ 2206 h 2322"/>
                  <a:gd name="connsiteX7" fmla="*/ 116 w 3552"/>
                  <a:gd name="connsiteY7" fmla="*/ 2206 h 2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52" h="2322">
                    <a:moveTo>
                      <a:pt x="116" y="2206"/>
                    </a:moveTo>
                    <a:cubicBezTo>
                      <a:pt x="116" y="1684"/>
                      <a:pt x="-145" y="900"/>
                      <a:pt x="116" y="377"/>
                    </a:cubicBezTo>
                    <a:cubicBezTo>
                      <a:pt x="639" y="116"/>
                      <a:pt x="1423" y="116"/>
                      <a:pt x="1945" y="116"/>
                    </a:cubicBezTo>
                    <a:cubicBezTo>
                      <a:pt x="2467" y="116"/>
                      <a:pt x="2990" y="-145"/>
                      <a:pt x="3251" y="116"/>
                    </a:cubicBezTo>
                    <a:cubicBezTo>
                      <a:pt x="3774" y="377"/>
                      <a:pt x="3512" y="1161"/>
                      <a:pt x="3251" y="1422"/>
                    </a:cubicBezTo>
                    <a:cubicBezTo>
                      <a:pt x="2990" y="1684"/>
                      <a:pt x="2206" y="2206"/>
                      <a:pt x="1684" y="2206"/>
                    </a:cubicBezTo>
                    <a:cubicBezTo>
                      <a:pt x="1423" y="2206"/>
                      <a:pt x="1161" y="2206"/>
                      <a:pt x="1161" y="2206"/>
                    </a:cubicBezTo>
                    <a:cubicBezTo>
                      <a:pt x="900" y="2206"/>
                      <a:pt x="639" y="2467"/>
                      <a:pt x="116" y="220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D7979AF9-8027-8BFA-4AA3-5D884BEE99FF}"/>
                  </a:ext>
                </a:extLst>
              </p:cNvPr>
              <p:cNvSpPr/>
              <p:nvPr/>
            </p:nvSpPr>
            <p:spPr>
              <a:xfrm>
                <a:off x="5179309" y="3056085"/>
                <a:ext cx="9252" cy="10003"/>
              </a:xfrm>
              <a:custGeom>
                <a:avLst/>
                <a:gdLst>
                  <a:gd name="connsiteX0" fmla="*/ 3766 w 9252"/>
                  <a:gd name="connsiteY0" fmla="*/ 6085 h 10003"/>
                  <a:gd name="connsiteX1" fmla="*/ 2198 w 9252"/>
                  <a:gd name="connsiteY1" fmla="*/ 3995 h 10003"/>
                  <a:gd name="connsiteX2" fmla="*/ 370 w 9252"/>
                  <a:gd name="connsiteY2" fmla="*/ 2166 h 10003"/>
                  <a:gd name="connsiteX3" fmla="*/ 108 w 9252"/>
                  <a:gd name="connsiteY3" fmla="*/ 337 h 10003"/>
                  <a:gd name="connsiteX4" fmla="*/ 4811 w 9252"/>
                  <a:gd name="connsiteY4" fmla="*/ 2427 h 10003"/>
                  <a:gd name="connsiteX5" fmla="*/ 6640 w 9252"/>
                  <a:gd name="connsiteY5" fmla="*/ 4517 h 10003"/>
                  <a:gd name="connsiteX6" fmla="*/ 8468 w 9252"/>
                  <a:gd name="connsiteY6" fmla="*/ 6346 h 10003"/>
                  <a:gd name="connsiteX7" fmla="*/ 9252 w 9252"/>
                  <a:gd name="connsiteY7" fmla="*/ 8959 h 10003"/>
                  <a:gd name="connsiteX8" fmla="*/ 8468 w 9252"/>
                  <a:gd name="connsiteY8" fmla="*/ 10003 h 10003"/>
                  <a:gd name="connsiteX9" fmla="*/ 6117 w 9252"/>
                  <a:gd name="connsiteY9" fmla="*/ 9481 h 10003"/>
                  <a:gd name="connsiteX10" fmla="*/ 5595 w 9252"/>
                  <a:gd name="connsiteY10" fmla="*/ 8436 h 10003"/>
                  <a:gd name="connsiteX11" fmla="*/ 4811 w 9252"/>
                  <a:gd name="connsiteY11" fmla="*/ 7391 h 10003"/>
                  <a:gd name="connsiteX12" fmla="*/ 3766 w 9252"/>
                  <a:gd name="connsiteY12" fmla="*/ 6085 h 10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52" h="10003">
                    <a:moveTo>
                      <a:pt x="3766" y="6085"/>
                    </a:moveTo>
                    <a:cubicBezTo>
                      <a:pt x="3243" y="5301"/>
                      <a:pt x="2982" y="4778"/>
                      <a:pt x="2198" y="3995"/>
                    </a:cubicBezTo>
                    <a:cubicBezTo>
                      <a:pt x="1676" y="3472"/>
                      <a:pt x="892" y="2950"/>
                      <a:pt x="370" y="2166"/>
                    </a:cubicBezTo>
                    <a:cubicBezTo>
                      <a:pt x="108" y="1643"/>
                      <a:pt x="-153" y="860"/>
                      <a:pt x="108" y="337"/>
                    </a:cubicBezTo>
                    <a:cubicBezTo>
                      <a:pt x="892" y="-969"/>
                      <a:pt x="4288" y="1905"/>
                      <a:pt x="4811" y="2427"/>
                    </a:cubicBezTo>
                    <a:cubicBezTo>
                      <a:pt x="5595" y="2950"/>
                      <a:pt x="6117" y="3733"/>
                      <a:pt x="6640" y="4517"/>
                    </a:cubicBezTo>
                    <a:cubicBezTo>
                      <a:pt x="7162" y="5301"/>
                      <a:pt x="7946" y="5823"/>
                      <a:pt x="8468" y="6346"/>
                    </a:cubicBezTo>
                    <a:cubicBezTo>
                      <a:pt x="9252" y="7130"/>
                      <a:pt x="9252" y="7913"/>
                      <a:pt x="9252" y="8959"/>
                    </a:cubicBezTo>
                    <a:cubicBezTo>
                      <a:pt x="9252" y="9742"/>
                      <a:pt x="8991" y="10003"/>
                      <a:pt x="8468" y="10003"/>
                    </a:cubicBezTo>
                    <a:cubicBezTo>
                      <a:pt x="7684" y="10003"/>
                      <a:pt x="6901" y="9742"/>
                      <a:pt x="6117" y="9481"/>
                    </a:cubicBezTo>
                    <a:cubicBezTo>
                      <a:pt x="6117" y="8959"/>
                      <a:pt x="5856" y="8697"/>
                      <a:pt x="5595" y="8436"/>
                    </a:cubicBezTo>
                    <a:cubicBezTo>
                      <a:pt x="5333" y="8175"/>
                      <a:pt x="5072" y="7652"/>
                      <a:pt x="4811" y="7391"/>
                    </a:cubicBezTo>
                    <a:cubicBezTo>
                      <a:pt x="4811" y="7130"/>
                      <a:pt x="4288" y="6607"/>
                      <a:pt x="3766" y="608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1" name="Graphic 3">
                <a:extLst>
                  <a:ext uri="{FF2B5EF4-FFF2-40B4-BE49-F238E27FC236}">
                    <a16:creationId xmlns:a16="http://schemas.microsoft.com/office/drawing/2014/main" id="{EE6B5856-F166-5DC0-109B-B7EB05F6A2DB}"/>
                  </a:ext>
                </a:extLst>
              </p:cNvPr>
              <p:cNvGrpSpPr/>
              <p:nvPr/>
            </p:nvGrpSpPr>
            <p:grpSpPr>
              <a:xfrm>
                <a:off x="5422384" y="3111707"/>
                <a:ext cx="460677" cy="214793"/>
                <a:chOff x="5422384" y="3111707"/>
                <a:chExt cx="460677" cy="214793"/>
              </a:xfrm>
              <a:solidFill>
                <a:srgbClr val="D5D7D8"/>
              </a:solidFill>
            </p:grpSpPr>
            <p:sp>
              <p:nvSpPr>
                <p:cNvPr id="1346" name="Freeform: Shape 1345">
                  <a:extLst>
                    <a:ext uri="{FF2B5EF4-FFF2-40B4-BE49-F238E27FC236}">
                      <a16:creationId xmlns:a16="http://schemas.microsoft.com/office/drawing/2014/main" id="{24F7F13D-A4C3-9D44-9530-956FDFEDD9F1}"/>
                    </a:ext>
                  </a:extLst>
                </p:cNvPr>
                <p:cNvSpPr/>
                <p:nvPr/>
              </p:nvSpPr>
              <p:spPr>
                <a:xfrm>
                  <a:off x="5422384" y="3111707"/>
                  <a:ext cx="60365" cy="49413"/>
                </a:xfrm>
                <a:custGeom>
                  <a:avLst/>
                  <a:gdLst>
                    <a:gd name="connsiteX0" fmla="*/ 60350 w 60365"/>
                    <a:gd name="connsiteY0" fmla="*/ 23876 h 49413"/>
                    <a:gd name="connsiteX1" fmla="*/ 53557 w 60365"/>
                    <a:gd name="connsiteY1" fmla="*/ 28578 h 49413"/>
                    <a:gd name="connsiteX2" fmla="*/ 32657 w 60365"/>
                    <a:gd name="connsiteY2" fmla="*/ 29623 h 49413"/>
                    <a:gd name="connsiteX3" fmla="*/ 24819 w 60365"/>
                    <a:gd name="connsiteY3" fmla="*/ 35110 h 49413"/>
                    <a:gd name="connsiteX4" fmla="*/ 20900 w 60365"/>
                    <a:gd name="connsiteY4" fmla="*/ 37722 h 49413"/>
                    <a:gd name="connsiteX5" fmla="*/ 16720 w 60365"/>
                    <a:gd name="connsiteY5" fmla="*/ 39551 h 49413"/>
                    <a:gd name="connsiteX6" fmla="*/ 12279 w 60365"/>
                    <a:gd name="connsiteY6" fmla="*/ 42947 h 49413"/>
                    <a:gd name="connsiteX7" fmla="*/ 9144 w 60365"/>
                    <a:gd name="connsiteY7" fmla="*/ 47127 h 49413"/>
                    <a:gd name="connsiteX8" fmla="*/ 5225 w 60365"/>
                    <a:gd name="connsiteY8" fmla="*/ 49217 h 49413"/>
                    <a:gd name="connsiteX9" fmla="*/ 2874 w 60365"/>
                    <a:gd name="connsiteY9" fmla="*/ 47650 h 49413"/>
                    <a:gd name="connsiteX10" fmla="*/ 4180 w 60365"/>
                    <a:gd name="connsiteY10" fmla="*/ 43992 h 49413"/>
                    <a:gd name="connsiteX11" fmla="*/ 8099 w 60365"/>
                    <a:gd name="connsiteY11" fmla="*/ 41902 h 49413"/>
                    <a:gd name="connsiteX12" fmla="*/ 12540 w 60365"/>
                    <a:gd name="connsiteY12" fmla="*/ 40335 h 49413"/>
                    <a:gd name="connsiteX13" fmla="*/ 13846 w 60365"/>
                    <a:gd name="connsiteY13" fmla="*/ 37983 h 49413"/>
                    <a:gd name="connsiteX14" fmla="*/ 9144 w 60365"/>
                    <a:gd name="connsiteY14" fmla="*/ 37983 h 49413"/>
                    <a:gd name="connsiteX15" fmla="*/ 6793 w 60365"/>
                    <a:gd name="connsiteY15" fmla="*/ 38245 h 49413"/>
                    <a:gd name="connsiteX16" fmla="*/ 4702 w 60365"/>
                    <a:gd name="connsiteY16" fmla="*/ 37461 h 49413"/>
                    <a:gd name="connsiteX17" fmla="*/ 2613 w 60365"/>
                    <a:gd name="connsiteY17" fmla="*/ 36677 h 49413"/>
                    <a:gd name="connsiteX18" fmla="*/ 0 w 60365"/>
                    <a:gd name="connsiteY18" fmla="*/ 35632 h 49413"/>
                    <a:gd name="connsiteX19" fmla="*/ 5486 w 60365"/>
                    <a:gd name="connsiteY19" fmla="*/ 23092 h 49413"/>
                    <a:gd name="connsiteX20" fmla="*/ 10450 w 60365"/>
                    <a:gd name="connsiteY20" fmla="*/ 18651 h 49413"/>
                    <a:gd name="connsiteX21" fmla="*/ 9405 w 60365"/>
                    <a:gd name="connsiteY21" fmla="*/ 10813 h 49413"/>
                    <a:gd name="connsiteX22" fmla="*/ 7576 w 60365"/>
                    <a:gd name="connsiteY22" fmla="*/ 6372 h 49413"/>
                    <a:gd name="connsiteX23" fmla="*/ 26125 w 60365"/>
                    <a:gd name="connsiteY23" fmla="*/ 101 h 49413"/>
                    <a:gd name="connsiteX24" fmla="*/ 43107 w 60365"/>
                    <a:gd name="connsiteY24" fmla="*/ 2714 h 49413"/>
                    <a:gd name="connsiteX25" fmla="*/ 47548 w 60365"/>
                    <a:gd name="connsiteY25" fmla="*/ 11074 h 49413"/>
                    <a:gd name="connsiteX26" fmla="*/ 55125 w 60365"/>
                    <a:gd name="connsiteY26" fmla="*/ 17083 h 49413"/>
                    <a:gd name="connsiteX27" fmla="*/ 60350 w 60365"/>
                    <a:gd name="connsiteY27" fmla="*/ 23876 h 49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60365" h="49413">
                      <a:moveTo>
                        <a:pt x="60350" y="23876"/>
                      </a:moveTo>
                      <a:cubicBezTo>
                        <a:pt x="60089" y="27011"/>
                        <a:pt x="56170" y="28317"/>
                        <a:pt x="53557" y="28578"/>
                      </a:cubicBezTo>
                      <a:cubicBezTo>
                        <a:pt x="46764" y="29623"/>
                        <a:pt x="38927" y="25966"/>
                        <a:pt x="32657" y="29623"/>
                      </a:cubicBezTo>
                      <a:cubicBezTo>
                        <a:pt x="29783" y="31191"/>
                        <a:pt x="27432" y="33281"/>
                        <a:pt x="24819" y="35110"/>
                      </a:cubicBezTo>
                      <a:cubicBezTo>
                        <a:pt x="23513" y="36155"/>
                        <a:pt x="22207" y="36938"/>
                        <a:pt x="20900" y="37722"/>
                      </a:cubicBezTo>
                      <a:cubicBezTo>
                        <a:pt x="19594" y="38506"/>
                        <a:pt x="18026" y="38767"/>
                        <a:pt x="16720" y="39551"/>
                      </a:cubicBezTo>
                      <a:cubicBezTo>
                        <a:pt x="15153" y="40596"/>
                        <a:pt x="13324" y="41380"/>
                        <a:pt x="12279" y="42947"/>
                      </a:cubicBezTo>
                      <a:cubicBezTo>
                        <a:pt x="11234" y="44253"/>
                        <a:pt x="10189" y="45821"/>
                        <a:pt x="9144" y="47127"/>
                      </a:cubicBezTo>
                      <a:cubicBezTo>
                        <a:pt x="8360" y="48172"/>
                        <a:pt x="6531" y="48956"/>
                        <a:pt x="5225" y="49217"/>
                      </a:cubicBezTo>
                      <a:cubicBezTo>
                        <a:pt x="3919" y="49740"/>
                        <a:pt x="3135" y="49217"/>
                        <a:pt x="2874" y="47650"/>
                      </a:cubicBezTo>
                      <a:cubicBezTo>
                        <a:pt x="2613" y="46082"/>
                        <a:pt x="2874" y="45037"/>
                        <a:pt x="4180" y="43992"/>
                      </a:cubicBezTo>
                      <a:cubicBezTo>
                        <a:pt x="5486" y="42947"/>
                        <a:pt x="6793" y="42425"/>
                        <a:pt x="8099" y="41902"/>
                      </a:cubicBezTo>
                      <a:cubicBezTo>
                        <a:pt x="9666" y="41380"/>
                        <a:pt x="10973" y="40857"/>
                        <a:pt x="12540" y="40335"/>
                      </a:cubicBezTo>
                      <a:cubicBezTo>
                        <a:pt x="13585" y="40073"/>
                        <a:pt x="15414" y="39028"/>
                        <a:pt x="13846" y="37983"/>
                      </a:cubicBezTo>
                      <a:cubicBezTo>
                        <a:pt x="12540" y="37200"/>
                        <a:pt x="10711" y="37461"/>
                        <a:pt x="9144" y="37983"/>
                      </a:cubicBezTo>
                      <a:cubicBezTo>
                        <a:pt x="8360" y="38245"/>
                        <a:pt x="7576" y="38506"/>
                        <a:pt x="6793" y="38245"/>
                      </a:cubicBezTo>
                      <a:cubicBezTo>
                        <a:pt x="6009" y="38245"/>
                        <a:pt x="5486" y="37722"/>
                        <a:pt x="4702" y="37461"/>
                      </a:cubicBezTo>
                      <a:cubicBezTo>
                        <a:pt x="4180" y="36938"/>
                        <a:pt x="3396" y="36938"/>
                        <a:pt x="2613" y="36677"/>
                      </a:cubicBezTo>
                      <a:cubicBezTo>
                        <a:pt x="1829" y="36416"/>
                        <a:pt x="784" y="36155"/>
                        <a:pt x="0" y="35632"/>
                      </a:cubicBezTo>
                      <a:cubicBezTo>
                        <a:pt x="1829" y="30930"/>
                        <a:pt x="5747" y="24921"/>
                        <a:pt x="5486" y="23092"/>
                      </a:cubicBezTo>
                      <a:cubicBezTo>
                        <a:pt x="4964" y="20741"/>
                        <a:pt x="7054" y="20479"/>
                        <a:pt x="10450" y="18651"/>
                      </a:cubicBezTo>
                      <a:cubicBezTo>
                        <a:pt x="13846" y="16822"/>
                        <a:pt x="11495" y="12380"/>
                        <a:pt x="9405" y="10813"/>
                      </a:cubicBezTo>
                      <a:cubicBezTo>
                        <a:pt x="7315" y="9245"/>
                        <a:pt x="7576" y="6372"/>
                        <a:pt x="7576" y="6372"/>
                      </a:cubicBezTo>
                      <a:cubicBezTo>
                        <a:pt x="13846" y="3236"/>
                        <a:pt x="22468" y="-682"/>
                        <a:pt x="26125" y="101"/>
                      </a:cubicBezTo>
                      <a:cubicBezTo>
                        <a:pt x="30305" y="1146"/>
                        <a:pt x="34485" y="5065"/>
                        <a:pt x="43107" y="2714"/>
                      </a:cubicBezTo>
                      <a:cubicBezTo>
                        <a:pt x="44413" y="5588"/>
                        <a:pt x="45458" y="8723"/>
                        <a:pt x="47548" y="11074"/>
                      </a:cubicBezTo>
                      <a:cubicBezTo>
                        <a:pt x="49638" y="13687"/>
                        <a:pt x="52512" y="14993"/>
                        <a:pt x="55125" y="17083"/>
                      </a:cubicBezTo>
                      <a:cubicBezTo>
                        <a:pt x="57476" y="18651"/>
                        <a:pt x="60611" y="21002"/>
                        <a:pt x="60350" y="238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7" name="Freeform: Shape 1346">
                  <a:extLst>
                    <a:ext uri="{FF2B5EF4-FFF2-40B4-BE49-F238E27FC236}">
                      <a16:creationId xmlns:a16="http://schemas.microsoft.com/office/drawing/2014/main" id="{146E0C74-6278-4A36-7A09-5BC84A3A20BA}"/>
                    </a:ext>
                  </a:extLst>
                </p:cNvPr>
                <p:cNvSpPr/>
                <p:nvPr/>
              </p:nvSpPr>
              <p:spPr>
                <a:xfrm>
                  <a:off x="5424763" y="3113114"/>
                  <a:ext cx="402833" cy="154923"/>
                </a:xfrm>
                <a:custGeom>
                  <a:avLst/>
                  <a:gdLst>
                    <a:gd name="connsiteX0" fmla="*/ 402827 w 402833"/>
                    <a:gd name="connsiteY0" fmla="*/ 126708 h 154923"/>
                    <a:gd name="connsiteX1" fmla="*/ 399953 w 402833"/>
                    <a:gd name="connsiteY1" fmla="*/ 125663 h 154923"/>
                    <a:gd name="connsiteX2" fmla="*/ 390809 w 402833"/>
                    <a:gd name="connsiteY2" fmla="*/ 125663 h 154923"/>
                    <a:gd name="connsiteX3" fmla="*/ 385322 w 402833"/>
                    <a:gd name="connsiteY3" fmla="*/ 119393 h 154923"/>
                    <a:gd name="connsiteX4" fmla="*/ 352927 w 402833"/>
                    <a:gd name="connsiteY4" fmla="*/ 122006 h 154923"/>
                    <a:gd name="connsiteX5" fmla="*/ 352927 w 402833"/>
                    <a:gd name="connsiteY5" fmla="*/ 122006 h 154923"/>
                    <a:gd name="connsiteX6" fmla="*/ 315306 w 402833"/>
                    <a:gd name="connsiteY6" fmla="*/ 123835 h 154923"/>
                    <a:gd name="connsiteX7" fmla="*/ 295973 w 402833"/>
                    <a:gd name="connsiteY7" fmla="*/ 132195 h 154923"/>
                    <a:gd name="connsiteX8" fmla="*/ 277686 w 402833"/>
                    <a:gd name="connsiteY8" fmla="*/ 134546 h 154923"/>
                    <a:gd name="connsiteX9" fmla="*/ 261488 w 402833"/>
                    <a:gd name="connsiteY9" fmla="*/ 129060 h 154923"/>
                    <a:gd name="connsiteX10" fmla="*/ 237191 w 402833"/>
                    <a:gd name="connsiteY10" fmla="*/ 136375 h 154923"/>
                    <a:gd name="connsiteX11" fmla="*/ 228570 w 402833"/>
                    <a:gd name="connsiteY11" fmla="*/ 130888 h 154923"/>
                    <a:gd name="connsiteX12" fmla="*/ 225174 w 402833"/>
                    <a:gd name="connsiteY12" fmla="*/ 143951 h 154923"/>
                    <a:gd name="connsiteX13" fmla="*/ 214723 w 402833"/>
                    <a:gd name="connsiteY13" fmla="*/ 154924 h 154923"/>
                    <a:gd name="connsiteX14" fmla="*/ 210543 w 402833"/>
                    <a:gd name="connsiteY14" fmla="*/ 148654 h 154923"/>
                    <a:gd name="connsiteX15" fmla="*/ 210543 w 402833"/>
                    <a:gd name="connsiteY15" fmla="*/ 148654 h 154923"/>
                    <a:gd name="connsiteX16" fmla="*/ 212894 w 402833"/>
                    <a:gd name="connsiteY16" fmla="*/ 141077 h 154923"/>
                    <a:gd name="connsiteX17" fmla="*/ 211588 w 402833"/>
                    <a:gd name="connsiteY17" fmla="*/ 132195 h 154923"/>
                    <a:gd name="connsiteX18" fmla="*/ 201138 w 402833"/>
                    <a:gd name="connsiteY18" fmla="*/ 134285 h 154923"/>
                    <a:gd name="connsiteX19" fmla="*/ 176841 w 402833"/>
                    <a:gd name="connsiteY19" fmla="*/ 137681 h 154923"/>
                    <a:gd name="connsiteX20" fmla="*/ 166391 w 402833"/>
                    <a:gd name="connsiteY20" fmla="*/ 145780 h 154923"/>
                    <a:gd name="connsiteX21" fmla="*/ 152806 w 402833"/>
                    <a:gd name="connsiteY21" fmla="*/ 149176 h 154923"/>
                    <a:gd name="connsiteX22" fmla="*/ 127725 w 402833"/>
                    <a:gd name="connsiteY22" fmla="*/ 143167 h 154923"/>
                    <a:gd name="connsiteX23" fmla="*/ 110483 w 402833"/>
                    <a:gd name="connsiteY23" fmla="*/ 132717 h 154923"/>
                    <a:gd name="connsiteX24" fmla="*/ 95591 w 402833"/>
                    <a:gd name="connsiteY24" fmla="*/ 135591 h 154923"/>
                    <a:gd name="connsiteX25" fmla="*/ 93762 w 402833"/>
                    <a:gd name="connsiteY25" fmla="*/ 139510 h 154923"/>
                    <a:gd name="connsiteX26" fmla="*/ 91150 w 402833"/>
                    <a:gd name="connsiteY26" fmla="*/ 144212 h 154923"/>
                    <a:gd name="connsiteX27" fmla="*/ 81222 w 402833"/>
                    <a:gd name="connsiteY27" fmla="*/ 143167 h 154923"/>
                    <a:gd name="connsiteX28" fmla="*/ 71033 w 402833"/>
                    <a:gd name="connsiteY28" fmla="*/ 144474 h 154923"/>
                    <a:gd name="connsiteX29" fmla="*/ 65808 w 402833"/>
                    <a:gd name="connsiteY29" fmla="*/ 143167 h 154923"/>
                    <a:gd name="connsiteX30" fmla="*/ 63979 w 402833"/>
                    <a:gd name="connsiteY30" fmla="*/ 139249 h 154923"/>
                    <a:gd name="connsiteX31" fmla="*/ 55097 w 402833"/>
                    <a:gd name="connsiteY31" fmla="*/ 134546 h 154923"/>
                    <a:gd name="connsiteX32" fmla="*/ 49610 w 402833"/>
                    <a:gd name="connsiteY32" fmla="*/ 133501 h 154923"/>
                    <a:gd name="connsiteX33" fmla="*/ 44908 w 402833"/>
                    <a:gd name="connsiteY33" fmla="*/ 132717 h 154923"/>
                    <a:gd name="connsiteX34" fmla="*/ 44385 w 402833"/>
                    <a:gd name="connsiteY34" fmla="*/ 128537 h 154923"/>
                    <a:gd name="connsiteX35" fmla="*/ 40728 w 402833"/>
                    <a:gd name="connsiteY35" fmla="*/ 126447 h 154923"/>
                    <a:gd name="connsiteX36" fmla="*/ 30278 w 402833"/>
                    <a:gd name="connsiteY36" fmla="*/ 125141 h 154923"/>
                    <a:gd name="connsiteX37" fmla="*/ 26881 w 402833"/>
                    <a:gd name="connsiteY37" fmla="*/ 121222 h 154923"/>
                    <a:gd name="connsiteX38" fmla="*/ 28187 w 402833"/>
                    <a:gd name="connsiteY38" fmla="*/ 116258 h 154923"/>
                    <a:gd name="connsiteX39" fmla="*/ 23485 w 402833"/>
                    <a:gd name="connsiteY39" fmla="*/ 114691 h 154923"/>
                    <a:gd name="connsiteX40" fmla="*/ 19566 w 402833"/>
                    <a:gd name="connsiteY40" fmla="*/ 110772 h 154923"/>
                    <a:gd name="connsiteX41" fmla="*/ 17476 w 402833"/>
                    <a:gd name="connsiteY41" fmla="*/ 110511 h 154923"/>
                    <a:gd name="connsiteX42" fmla="*/ 16431 w 402833"/>
                    <a:gd name="connsiteY42" fmla="*/ 107376 h 154923"/>
                    <a:gd name="connsiteX43" fmla="*/ 25314 w 402833"/>
                    <a:gd name="connsiteY43" fmla="*/ 108420 h 154923"/>
                    <a:gd name="connsiteX44" fmla="*/ 18521 w 402833"/>
                    <a:gd name="connsiteY44" fmla="*/ 100322 h 154923"/>
                    <a:gd name="connsiteX45" fmla="*/ 8854 w 402833"/>
                    <a:gd name="connsiteY45" fmla="*/ 97970 h 154923"/>
                    <a:gd name="connsiteX46" fmla="*/ 4936 w 402833"/>
                    <a:gd name="connsiteY46" fmla="*/ 91961 h 154923"/>
                    <a:gd name="connsiteX47" fmla="*/ 14080 w 402833"/>
                    <a:gd name="connsiteY47" fmla="*/ 93268 h 154923"/>
                    <a:gd name="connsiteX48" fmla="*/ 20089 w 402833"/>
                    <a:gd name="connsiteY48" fmla="*/ 93790 h 154923"/>
                    <a:gd name="connsiteX49" fmla="*/ 17737 w 402833"/>
                    <a:gd name="connsiteY49" fmla="*/ 89871 h 154923"/>
                    <a:gd name="connsiteX50" fmla="*/ 15125 w 402833"/>
                    <a:gd name="connsiteY50" fmla="*/ 85169 h 154923"/>
                    <a:gd name="connsiteX51" fmla="*/ 18260 w 402833"/>
                    <a:gd name="connsiteY51" fmla="*/ 80989 h 154923"/>
                    <a:gd name="connsiteX52" fmla="*/ 13296 w 402833"/>
                    <a:gd name="connsiteY52" fmla="*/ 74196 h 154923"/>
                    <a:gd name="connsiteX53" fmla="*/ 11990 w 402833"/>
                    <a:gd name="connsiteY53" fmla="*/ 64530 h 154923"/>
                    <a:gd name="connsiteX54" fmla="*/ 3629 w 402833"/>
                    <a:gd name="connsiteY54" fmla="*/ 66359 h 154923"/>
                    <a:gd name="connsiteX55" fmla="*/ 494 w 402833"/>
                    <a:gd name="connsiteY55" fmla="*/ 65575 h 154923"/>
                    <a:gd name="connsiteX56" fmla="*/ 233 w 402833"/>
                    <a:gd name="connsiteY56" fmla="*/ 57737 h 154923"/>
                    <a:gd name="connsiteX57" fmla="*/ 756 w 402833"/>
                    <a:gd name="connsiteY57" fmla="*/ 51990 h 154923"/>
                    <a:gd name="connsiteX58" fmla="*/ 6242 w 402833"/>
                    <a:gd name="connsiteY58" fmla="*/ 50422 h 154923"/>
                    <a:gd name="connsiteX59" fmla="*/ 11728 w 402833"/>
                    <a:gd name="connsiteY59" fmla="*/ 46242 h 154923"/>
                    <a:gd name="connsiteX60" fmla="*/ 15909 w 402833"/>
                    <a:gd name="connsiteY60" fmla="*/ 43107 h 154923"/>
                    <a:gd name="connsiteX61" fmla="*/ 23223 w 402833"/>
                    <a:gd name="connsiteY61" fmla="*/ 44413 h 154923"/>
                    <a:gd name="connsiteX62" fmla="*/ 29755 w 402833"/>
                    <a:gd name="connsiteY62" fmla="*/ 43629 h 154923"/>
                    <a:gd name="connsiteX63" fmla="*/ 33935 w 402833"/>
                    <a:gd name="connsiteY63" fmla="*/ 39711 h 154923"/>
                    <a:gd name="connsiteX64" fmla="*/ 45953 w 402833"/>
                    <a:gd name="connsiteY64" fmla="*/ 41539 h 154923"/>
                    <a:gd name="connsiteX65" fmla="*/ 58754 w 402833"/>
                    <a:gd name="connsiteY65" fmla="*/ 41278 h 154923"/>
                    <a:gd name="connsiteX66" fmla="*/ 63196 w 402833"/>
                    <a:gd name="connsiteY66" fmla="*/ 35792 h 154923"/>
                    <a:gd name="connsiteX67" fmla="*/ 73385 w 402833"/>
                    <a:gd name="connsiteY67" fmla="*/ 36314 h 154923"/>
                    <a:gd name="connsiteX68" fmla="*/ 79393 w 402833"/>
                    <a:gd name="connsiteY68" fmla="*/ 36314 h 154923"/>
                    <a:gd name="connsiteX69" fmla="*/ 68421 w 402833"/>
                    <a:gd name="connsiteY69" fmla="*/ 31089 h 154923"/>
                    <a:gd name="connsiteX70" fmla="*/ 64763 w 402833"/>
                    <a:gd name="connsiteY70" fmla="*/ 21423 h 154923"/>
                    <a:gd name="connsiteX71" fmla="*/ 78087 w 402833"/>
                    <a:gd name="connsiteY71" fmla="*/ 20639 h 154923"/>
                    <a:gd name="connsiteX72" fmla="*/ 86709 w 402833"/>
                    <a:gd name="connsiteY72" fmla="*/ 20117 h 154923"/>
                    <a:gd name="connsiteX73" fmla="*/ 95330 w 402833"/>
                    <a:gd name="connsiteY73" fmla="*/ 21684 h 154923"/>
                    <a:gd name="connsiteX74" fmla="*/ 101339 w 402833"/>
                    <a:gd name="connsiteY74" fmla="*/ 24558 h 154923"/>
                    <a:gd name="connsiteX75" fmla="*/ 109699 w 402833"/>
                    <a:gd name="connsiteY75" fmla="*/ 21945 h 154923"/>
                    <a:gd name="connsiteX76" fmla="*/ 133734 w 402833"/>
                    <a:gd name="connsiteY76" fmla="*/ 8099 h 154923"/>
                    <a:gd name="connsiteX77" fmla="*/ 158031 w 402833"/>
                    <a:gd name="connsiteY77" fmla="*/ 0 h 154923"/>
                    <a:gd name="connsiteX78" fmla="*/ 171616 w 402833"/>
                    <a:gd name="connsiteY78" fmla="*/ 2874 h 154923"/>
                    <a:gd name="connsiteX79" fmla="*/ 187030 w 402833"/>
                    <a:gd name="connsiteY79" fmla="*/ 2351 h 154923"/>
                    <a:gd name="connsiteX80" fmla="*/ 195129 w 402833"/>
                    <a:gd name="connsiteY80" fmla="*/ 5486 h 154923"/>
                    <a:gd name="connsiteX81" fmla="*/ 201922 w 402833"/>
                    <a:gd name="connsiteY81" fmla="*/ 11495 h 154923"/>
                    <a:gd name="connsiteX82" fmla="*/ 215768 w 402833"/>
                    <a:gd name="connsiteY82" fmla="*/ 13324 h 154923"/>
                    <a:gd name="connsiteX83" fmla="*/ 218642 w 402833"/>
                    <a:gd name="connsiteY83" fmla="*/ 17243 h 154923"/>
                    <a:gd name="connsiteX84" fmla="*/ 224651 w 402833"/>
                    <a:gd name="connsiteY84" fmla="*/ 19333 h 154923"/>
                    <a:gd name="connsiteX85" fmla="*/ 234317 w 402833"/>
                    <a:gd name="connsiteY85" fmla="*/ 20639 h 154923"/>
                    <a:gd name="connsiteX86" fmla="*/ 239543 w 402833"/>
                    <a:gd name="connsiteY86" fmla="*/ 24819 h 154923"/>
                    <a:gd name="connsiteX87" fmla="*/ 246596 w 402833"/>
                    <a:gd name="connsiteY87" fmla="*/ 26125 h 154923"/>
                    <a:gd name="connsiteX88" fmla="*/ 252605 w 402833"/>
                    <a:gd name="connsiteY88" fmla="*/ 26125 h 154923"/>
                    <a:gd name="connsiteX89" fmla="*/ 259137 w 402833"/>
                    <a:gd name="connsiteY89" fmla="*/ 28738 h 154923"/>
                    <a:gd name="connsiteX90" fmla="*/ 271677 w 402833"/>
                    <a:gd name="connsiteY90" fmla="*/ 28738 h 154923"/>
                    <a:gd name="connsiteX91" fmla="*/ 284478 w 402833"/>
                    <a:gd name="connsiteY91" fmla="*/ 25342 h 154923"/>
                    <a:gd name="connsiteX92" fmla="*/ 299631 w 402833"/>
                    <a:gd name="connsiteY92" fmla="*/ 27432 h 154923"/>
                    <a:gd name="connsiteX93" fmla="*/ 311649 w 402833"/>
                    <a:gd name="connsiteY93" fmla="*/ 25864 h 154923"/>
                    <a:gd name="connsiteX94" fmla="*/ 324189 w 402833"/>
                    <a:gd name="connsiteY94" fmla="*/ 19333 h 154923"/>
                    <a:gd name="connsiteX95" fmla="*/ 332810 w 402833"/>
                    <a:gd name="connsiteY95" fmla="*/ 12540 h 154923"/>
                    <a:gd name="connsiteX96" fmla="*/ 332810 w 402833"/>
                    <a:gd name="connsiteY96" fmla="*/ 12540 h 154923"/>
                    <a:gd name="connsiteX97" fmla="*/ 348747 w 402833"/>
                    <a:gd name="connsiteY97" fmla="*/ 13063 h 154923"/>
                    <a:gd name="connsiteX98" fmla="*/ 354233 w 402833"/>
                    <a:gd name="connsiteY98" fmla="*/ 13847 h 154923"/>
                    <a:gd name="connsiteX99" fmla="*/ 362593 w 402833"/>
                    <a:gd name="connsiteY99" fmla="*/ 13585 h 154923"/>
                    <a:gd name="connsiteX100" fmla="*/ 363116 w 402833"/>
                    <a:gd name="connsiteY100" fmla="*/ 14108 h 154923"/>
                    <a:gd name="connsiteX101" fmla="*/ 364161 w 402833"/>
                    <a:gd name="connsiteY101" fmla="*/ 15153 h 154923"/>
                    <a:gd name="connsiteX102" fmla="*/ 364684 w 402833"/>
                    <a:gd name="connsiteY102" fmla="*/ 15675 h 154923"/>
                    <a:gd name="connsiteX103" fmla="*/ 366251 w 402833"/>
                    <a:gd name="connsiteY103" fmla="*/ 16720 h 154923"/>
                    <a:gd name="connsiteX104" fmla="*/ 374611 w 402833"/>
                    <a:gd name="connsiteY104" fmla="*/ 23252 h 154923"/>
                    <a:gd name="connsiteX105" fmla="*/ 374611 w 402833"/>
                    <a:gd name="connsiteY105" fmla="*/ 23252 h 154923"/>
                    <a:gd name="connsiteX106" fmla="*/ 378530 w 402833"/>
                    <a:gd name="connsiteY106" fmla="*/ 28999 h 154923"/>
                    <a:gd name="connsiteX107" fmla="*/ 382449 w 402833"/>
                    <a:gd name="connsiteY107" fmla="*/ 51728 h 154923"/>
                    <a:gd name="connsiteX108" fmla="*/ 397340 w 402833"/>
                    <a:gd name="connsiteY108" fmla="*/ 55386 h 154923"/>
                    <a:gd name="connsiteX109" fmla="*/ 393944 w 402833"/>
                    <a:gd name="connsiteY109" fmla="*/ 66881 h 154923"/>
                    <a:gd name="connsiteX110" fmla="*/ 388719 w 402833"/>
                    <a:gd name="connsiteY110" fmla="*/ 71061 h 154923"/>
                    <a:gd name="connsiteX111" fmla="*/ 394728 w 402833"/>
                    <a:gd name="connsiteY111" fmla="*/ 83601 h 154923"/>
                    <a:gd name="connsiteX112" fmla="*/ 395773 w 402833"/>
                    <a:gd name="connsiteY112" fmla="*/ 95358 h 154923"/>
                    <a:gd name="connsiteX113" fmla="*/ 392899 w 402833"/>
                    <a:gd name="connsiteY113" fmla="*/ 106069 h 154923"/>
                    <a:gd name="connsiteX114" fmla="*/ 402827 w 402833"/>
                    <a:gd name="connsiteY114" fmla="*/ 126708 h 154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402833" h="154923">
                      <a:moveTo>
                        <a:pt x="402827" y="126708"/>
                      </a:moveTo>
                      <a:cubicBezTo>
                        <a:pt x="402043" y="125925"/>
                        <a:pt x="401259" y="125402"/>
                        <a:pt x="399953" y="125663"/>
                      </a:cubicBezTo>
                      <a:cubicBezTo>
                        <a:pt x="396295" y="125925"/>
                        <a:pt x="391593" y="128276"/>
                        <a:pt x="390809" y="125663"/>
                      </a:cubicBezTo>
                      <a:cubicBezTo>
                        <a:pt x="390025" y="123051"/>
                        <a:pt x="390286" y="119916"/>
                        <a:pt x="385322" y="119393"/>
                      </a:cubicBezTo>
                      <a:cubicBezTo>
                        <a:pt x="380620" y="119132"/>
                        <a:pt x="358675" y="116258"/>
                        <a:pt x="352927" y="122006"/>
                      </a:cubicBezTo>
                      <a:cubicBezTo>
                        <a:pt x="352927" y="122006"/>
                        <a:pt x="352927" y="122006"/>
                        <a:pt x="352927" y="122006"/>
                      </a:cubicBezTo>
                      <a:cubicBezTo>
                        <a:pt x="350053" y="122528"/>
                        <a:pt x="319486" y="123835"/>
                        <a:pt x="315306" y="123835"/>
                      </a:cubicBezTo>
                      <a:cubicBezTo>
                        <a:pt x="311126" y="123835"/>
                        <a:pt x="302766" y="129321"/>
                        <a:pt x="295973" y="132195"/>
                      </a:cubicBezTo>
                      <a:cubicBezTo>
                        <a:pt x="289181" y="135068"/>
                        <a:pt x="284739" y="134285"/>
                        <a:pt x="277686" y="134546"/>
                      </a:cubicBezTo>
                      <a:cubicBezTo>
                        <a:pt x="270632" y="134807"/>
                        <a:pt x="265407" y="129060"/>
                        <a:pt x="261488" y="129060"/>
                      </a:cubicBezTo>
                      <a:cubicBezTo>
                        <a:pt x="257308" y="129060"/>
                        <a:pt x="240849" y="135591"/>
                        <a:pt x="237191" y="136375"/>
                      </a:cubicBezTo>
                      <a:cubicBezTo>
                        <a:pt x="233534" y="137158"/>
                        <a:pt x="231966" y="131150"/>
                        <a:pt x="228570" y="130888"/>
                      </a:cubicBezTo>
                      <a:cubicBezTo>
                        <a:pt x="225174" y="130627"/>
                        <a:pt x="224912" y="138465"/>
                        <a:pt x="225174" y="143951"/>
                      </a:cubicBezTo>
                      <a:cubicBezTo>
                        <a:pt x="225435" y="149437"/>
                        <a:pt x="217858" y="154924"/>
                        <a:pt x="214723" y="154924"/>
                      </a:cubicBezTo>
                      <a:cubicBezTo>
                        <a:pt x="211850" y="154924"/>
                        <a:pt x="210543" y="149176"/>
                        <a:pt x="210543" y="148654"/>
                      </a:cubicBezTo>
                      <a:cubicBezTo>
                        <a:pt x="210543" y="148654"/>
                        <a:pt x="210543" y="148654"/>
                        <a:pt x="210543" y="148654"/>
                      </a:cubicBezTo>
                      <a:cubicBezTo>
                        <a:pt x="211327" y="146041"/>
                        <a:pt x="212372" y="143690"/>
                        <a:pt x="212894" y="141077"/>
                      </a:cubicBezTo>
                      <a:cubicBezTo>
                        <a:pt x="213417" y="138726"/>
                        <a:pt x="214985" y="133240"/>
                        <a:pt x="211588" y="132195"/>
                      </a:cubicBezTo>
                      <a:cubicBezTo>
                        <a:pt x="208453" y="131411"/>
                        <a:pt x="204012" y="133762"/>
                        <a:pt x="201138" y="134285"/>
                      </a:cubicBezTo>
                      <a:cubicBezTo>
                        <a:pt x="192778" y="135852"/>
                        <a:pt x="184156" y="132195"/>
                        <a:pt x="176841" y="137681"/>
                      </a:cubicBezTo>
                      <a:cubicBezTo>
                        <a:pt x="173184" y="140293"/>
                        <a:pt x="170310" y="143690"/>
                        <a:pt x="166391" y="145780"/>
                      </a:cubicBezTo>
                      <a:cubicBezTo>
                        <a:pt x="162211" y="148131"/>
                        <a:pt x="157508" y="148915"/>
                        <a:pt x="152806" y="149176"/>
                      </a:cubicBezTo>
                      <a:cubicBezTo>
                        <a:pt x="143662" y="149699"/>
                        <a:pt x="135302" y="148654"/>
                        <a:pt x="127725" y="143167"/>
                      </a:cubicBezTo>
                      <a:cubicBezTo>
                        <a:pt x="122239" y="139249"/>
                        <a:pt x="117014" y="134546"/>
                        <a:pt x="110483" y="132717"/>
                      </a:cubicBezTo>
                      <a:cubicBezTo>
                        <a:pt x="105780" y="131411"/>
                        <a:pt x="98204" y="130105"/>
                        <a:pt x="95591" y="135591"/>
                      </a:cubicBezTo>
                      <a:cubicBezTo>
                        <a:pt x="95069" y="136897"/>
                        <a:pt x="94546" y="138203"/>
                        <a:pt x="93762" y="139510"/>
                      </a:cubicBezTo>
                      <a:cubicBezTo>
                        <a:pt x="93240" y="140816"/>
                        <a:pt x="92195" y="143429"/>
                        <a:pt x="91150" y="144212"/>
                      </a:cubicBezTo>
                      <a:cubicBezTo>
                        <a:pt x="87492" y="147086"/>
                        <a:pt x="85141" y="143429"/>
                        <a:pt x="81222" y="143167"/>
                      </a:cubicBezTo>
                      <a:cubicBezTo>
                        <a:pt x="77826" y="143167"/>
                        <a:pt x="74429" y="144474"/>
                        <a:pt x="71033" y="144474"/>
                      </a:cubicBezTo>
                      <a:cubicBezTo>
                        <a:pt x="69466" y="144474"/>
                        <a:pt x="67376" y="144212"/>
                        <a:pt x="65808" y="143167"/>
                      </a:cubicBezTo>
                      <a:cubicBezTo>
                        <a:pt x="64241" y="142122"/>
                        <a:pt x="64241" y="140816"/>
                        <a:pt x="63979" y="139249"/>
                      </a:cubicBezTo>
                      <a:cubicBezTo>
                        <a:pt x="62934" y="135591"/>
                        <a:pt x="58232" y="135591"/>
                        <a:pt x="55097" y="134546"/>
                      </a:cubicBezTo>
                      <a:cubicBezTo>
                        <a:pt x="53268" y="134023"/>
                        <a:pt x="51700" y="133501"/>
                        <a:pt x="49610" y="133501"/>
                      </a:cubicBezTo>
                      <a:cubicBezTo>
                        <a:pt x="48304" y="133501"/>
                        <a:pt x="46214" y="133762"/>
                        <a:pt x="44908" y="132717"/>
                      </a:cubicBezTo>
                      <a:cubicBezTo>
                        <a:pt x="43863" y="131411"/>
                        <a:pt x="44647" y="129843"/>
                        <a:pt x="44385" y="128537"/>
                      </a:cubicBezTo>
                      <a:cubicBezTo>
                        <a:pt x="43863" y="126708"/>
                        <a:pt x="42556" y="126447"/>
                        <a:pt x="40728" y="126447"/>
                      </a:cubicBezTo>
                      <a:cubicBezTo>
                        <a:pt x="37331" y="126186"/>
                        <a:pt x="33412" y="126447"/>
                        <a:pt x="30278" y="125141"/>
                      </a:cubicBezTo>
                      <a:cubicBezTo>
                        <a:pt x="28449" y="124618"/>
                        <a:pt x="26881" y="123312"/>
                        <a:pt x="26881" y="121222"/>
                      </a:cubicBezTo>
                      <a:cubicBezTo>
                        <a:pt x="26881" y="119916"/>
                        <a:pt x="28971" y="117303"/>
                        <a:pt x="28187" y="116258"/>
                      </a:cubicBezTo>
                      <a:cubicBezTo>
                        <a:pt x="27403" y="115213"/>
                        <a:pt x="24530" y="115213"/>
                        <a:pt x="23485" y="114691"/>
                      </a:cubicBezTo>
                      <a:cubicBezTo>
                        <a:pt x="21656" y="113907"/>
                        <a:pt x="21395" y="111556"/>
                        <a:pt x="19566" y="110772"/>
                      </a:cubicBezTo>
                      <a:cubicBezTo>
                        <a:pt x="19043" y="110511"/>
                        <a:pt x="17998" y="110772"/>
                        <a:pt x="17476" y="110511"/>
                      </a:cubicBezTo>
                      <a:cubicBezTo>
                        <a:pt x="14863" y="109988"/>
                        <a:pt x="12512" y="106853"/>
                        <a:pt x="16431" y="107376"/>
                      </a:cubicBezTo>
                      <a:cubicBezTo>
                        <a:pt x="19043" y="107637"/>
                        <a:pt x="22701" y="109204"/>
                        <a:pt x="25314" y="108420"/>
                      </a:cubicBezTo>
                      <a:cubicBezTo>
                        <a:pt x="30016" y="106853"/>
                        <a:pt x="20089" y="101105"/>
                        <a:pt x="18521" y="100322"/>
                      </a:cubicBezTo>
                      <a:cubicBezTo>
                        <a:pt x="15386" y="98493"/>
                        <a:pt x="12251" y="98754"/>
                        <a:pt x="8854" y="97970"/>
                      </a:cubicBezTo>
                      <a:cubicBezTo>
                        <a:pt x="5720" y="97187"/>
                        <a:pt x="1540" y="95097"/>
                        <a:pt x="4936" y="91961"/>
                      </a:cubicBezTo>
                      <a:cubicBezTo>
                        <a:pt x="6242" y="88826"/>
                        <a:pt x="12251" y="92745"/>
                        <a:pt x="14080" y="93268"/>
                      </a:cubicBezTo>
                      <a:cubicBezTo>
                        <a:pt x="15125" y="93529"/>
                        <a:pt x="19043" y="95097"/>
                        <a:pt x="20089" y="93790"/>
                      </a:cubicBezTo>
                      <a:cubicBezTo>
                        <a:pt x="20872" y="92484"/>
                        <a:pt x="18521" y="90655"/>
                        <a:pt x="17737" y="89871"/>
                      </a:cubicBezTo>
                      <a:cubicBezTo>
                        <a:pt x="16692" y="88565"/>
                        <a:pt x="14863" y="87259"/>
                        <a:pt x="15125" y="85169"/>
                      </a:cubicBezTo>
                      <a:cubicBezTo>
                        <a:pt x="15647" y="83340"/>
                        <a:pt x="17476" y="82556"/>
                        <a:pt x="18260" y="80989"/>
                      </a:cubicBezTo>
                      <a:cubicBezTo>
                        <a:pt x="20350" y="77592"/>
                        <a:pt x="14080" y="77070"/>
                        <a:pt x="13296" y="74196"/>
                      </a:cubicBezTo>
                      <a:cubicBezTo>
                        <a:pt x="12251" y="71061"/>
                        <a:pt x="17737" y="65052"/>
                        <a:pt x="11990" y="64530"/>
                      </a:cubicBezTo>
                      <a:cubicBezTo>
                        <a:pt x="9116" y="64269"/>
                        <a:pt x="6242" y="65314"/>
                        <a:pt x="3629" y="66359"/>
                      </a:cubicBezTo>
                      <a:cubicBezTo>
                        <a:pt x="1801" y="66881"/>
                        <a:pt x="756" y="67404"/>
                        <a:pt x="494" y="65575"/>
                      </a:cubicBezTo>
                      <a:cubicBezTo>
                        <a:pt x="-28" y="63224"/>
                        <a:pt x="494" y="60088"/>
                        <a:pt x="233" y="57737"/>
                      </a:cubicBezTo>
                      <a:cubicBezTo>
                        <a:pt x="233" y="56170"/>
                        <a:pt x="-551" y="53296"/>
                        <a:pt x="756" y="51990"/>
                      </a:cubicBezTo>
                      <a:cubicBezTo>
                        <a:pt x="2062" y="50683"/>
                        <a:pt x="4674" y="50945"/>
                        <a:pt x="6242" y="50422"/>
                      </a:cubicBezTo>
                      <a:cubicBezTo>
                        <a:pt x="8593" y="49638"/>
                        <a:pt x="10161" y="48071"/>
                        <a:pt x="11728" y="46242"/>
                      </a:cubicBezTo>
                      <a:cubicBezTo>
                        <a:pt x="12773" y="44675"/>
                        <a:pt x="13818" y="43107"/>
                        <a:pt x="15909" y="43107"/>
                      </a:cubicBezTo>
                      <a:cubicBezTo>
                        <a:pt x="18260" y="42846"/>
                        <a:pt x="20872" y="44152"/>
                        <a:pt x="23223" y="44413"/>
                      </a:cubicBezTo>
                      <a:cubicBezTo>
                        <a:pt x="25575" y="44936"/>
                        <a:pt x="27665" y="44936"/>
                        <a:pt x="29755" y="43629"/>
                      </a:cubicBezTo>
                      <a:cubicBezTo>
                        <a:pt x="31322" y="42585"/>
                        <a:pt x="32106" y="40756"/>
                        <a:pt x="33935" y="39711"/>
                      </a:cubicBezTo>
                      <a:cubicBezTo>
                        <a:pt x="37854" y="37621"/>
                        <a:pt x="42295" y="40494"/>
                        <a:pt x="45953" y="41539"/>
                      </a:cubicBezTo>
                      <a:cubicBezTo>
                        <a:pt x="49349" y="42323"/>
                        <a:pt x="55358" y="42846"/>
                        <a:pt x="58754" y="41278"/>
                      </a:cubicBezTo>
                      <a:cubicBezTo>
                        <a:pt x="61628" y="39972"/>
                        <a:pt x="59016" y="36576"/>
                        <a:pt x="63196" y="35792"/>
                      </a:cubicBezTo>
                      <a:cubicBezTo>
                        <a:pt x="66592" y="35269"/>
                        <a:pt x="70249" y="36053"/>
                        <a:pt x="73385" y="36314"/>
                      </a:cubicBezTo>
                      <a:cubicBezTo>
                        <a:pt x="74168" y="36314"/>
                        <a:pt x="79132" y="37621"/>
                        <a:pt x="79393" y="36314"/>
                      </a:cubicBezTo>
                      <a:cubicBezTo>
                        <a:pt x="80177" y="33963"/>
                        <a:pt x="69727" y="31612"/>
                        <a:pt x="68421" y="31089"/>
                      </a:cubicBezTo>
                      <a:cubicBezTo>
                        <a:pt x="64502" y="29522"/>
                        <a:pt x="62151" y="25342"/>
                        <a:pt x="64763" y="21423"/>
                      </a:cubicBezTo>
                      <a:cubicBezTo>
                        <a:pt x="67637" y="16720"/>
                        <a:pt x="73907" y="19594"/>
                        <a:pt x="78087" y="20639"/>
                      </a:cubicBezTo>
                      <a:cubicBezTo>
                        <a:pt x="80961" y="21162"/>
                        <a:pt x="83835" y="20639"/>
                        <a:pt x="86709" y="20117"/>
                      </a:cubicBezTo>
                      <a:cubicBezTo>
                        <a:pt x="89843" y="19594"/>
                        <a:pt x="92717" y="20117"/>
                        <a:pt x="95330" y="21684"/>
                      </a:cubicBezTo>
                      <a:cubicBezTo>
                        <a:pt x="97159" y="22729"/>
                        <a:pt x="99249" y="24558"/>
                        <a:pt x="101339" y="24558"/>
                      </a:cubicBezTo>
                      <a:cubicBezTo>
                        <a:pt x="103951" y="24819"/>
                        <a:pt x="107348" y="22729"/>
                        <a:pt x="109699" y="21945"/>
                      </a:cubicBezTo>
                      <a:cubicBezTo>
                        <a:pt x="118059" y="17504"/>
                        <a:pt x="125897" y="13063"/>
                        <a:pt x="133734" y="8099"/>
                      </a:cubicBezTo>
                      <a:cubicBezTo>
                        <a:pt x="140788" y="3658"/>
                        <a:pt x="149410" y="0"/>
                        <a:pt x="158031" y="0"/>
                      </a:cubicBezTo>
                      <a:cubicBezTo>
                        <a:pt x="162734" y="0"/>
                        <a:pt x="166914" y="1829"/>
                        <a:pt x="171616" y="2874"/>
                      </a:cubicBezTo>
                      <a:cubicBezTo>
                        <a:pt x="177103" y="4180"/>
                        <a:pt x="181805" y="3396"/>
                        <a:pt x="187030" y="2351"/>
                      </a:cubicBezTo>
                      <a:cubicBezTo>
                        <a:pt x="190949" y="1568"/>
                        <a:pt x="193562" y="1306"/>
                        <a:pt x="195129" y="5486"/>
                      </a:cubicBezTo>
                      <a:cubicBezTo>
                        <a:pt x="196436" y="8883"/>
                        <a:pt x="197481" y="12018"/>
                        <a:pt x="201922" y="11495"/>
                      </a:cubicBezTo>
                      <a:cubicBezTo>
                        <a:pt x="206886" y="10973"/>
                        <a:pt x="211850" y="8360"/>
                        <a:pt x="215768" y="13324"/>
                      </a:cubicBezTo>
                      <a:cubicBezTo>
                        <a:pt x="216813" y="14630"/>
                        <a:pt x="217336" y="16198"/>
                        <a:pt x="218642" y="17243"/>
                      </a:cubicBezTo>
                      <a:cubicBezTo>
                        <a:pt x="220210" y="18810"/>
                        <a:pt x="222561" y="19333"/>
                        <a:pt x="224651" y="19333"/>
                      </a:cubicBezTo>
                      <a:cubicBezTo>
                        <a:pt x="228308" y="19594"/>
                        <a:pt x="231182" y="18810"/>
                        <a:pt x="234317" y="20639"/>
                      </a:cubicBezTo>
                      <a:cubicBezTo>
                        <a:pt x="236146" y="21684"/>
                        <a:pt x="237714" y="23774"/>
                        <a:pt x="239543" y="24819"/>
                      </a:cubicBezTo>
                      <a:cubicBezTo>
                        <a:pt x="241632" y="25864"/>
                        <a:pt x="244245" y="26125"/>
                        <a:pt x="246596" y="26125"/>
                      </a:cubicBezTo>
                      <a:cubicBezTo>
                        <a:pt x="248686" y="26125"/>
                        <a:pt x="250776" y="25864"/>
                        <a:pt x="252605" y="26125"/>
                      </a:cubicBezTo>
                      <a:cubicBezTo>
                        <a:pt x="254957" y="26648"/>
                        <a:pt x="257046" y="27693"/>
                        <a:pt x="259137" y="28738"/>
                      </a:cubicBezTo>
                      <a:cubicBezTo>
                        <a:pt x="263055" y="30567"/>
                        <a:pt x="267758" y="30567"/>
                        <a:pt x="271677" y="28738"/>
                      </a:cubicBezTo>
                      <a:cubicBezTo>
                        <a:pt x="276118" y="26648"/>
                        <a:pt x="279514" y="24819"/>
                        <a:pt x="284478" y="25342"/>
                      </a:cubicBezTo>
                      <a:cubicBezTo>
                        <a:pt x="289442" y="25864"/>
                        <a:pt x="294406" y="26909"/>
                        <a:pt x="299631" y="27432"/>
                      </a:cubicBezTo>
                      <a:cubicBezTo>
                        <a:pt x="304072" y="27954"/>
                        <a:pt x="307469" y="27693"/>
                        <a:pt x="311649" y="25864"/>
                      </a:cubicBezTo>
                      <a:cubicBezTo>
                        <a:pt x="316090" y="23774"/>
                        <a:pt x="319748" y="20900"/>
                        <a:pt x="324189" y="19333"/>
                      </a:cubicBezTo>
                      <a:cubicBezTo>
                        <a:pt x="328108" y="18027"/>
                        <a:pt x="331243" y="15937"/>
                        <a:pt x="332810" y="12540"/>
                      </a:cubicBezTo>
                      <a:cubicBezTo>
                        <a:pt x="332810" y="12540"/>
                        <a:pt x="332810" y="12540"/>
                        <a:pt x="332810" y="12540"/>
                      </a:cubicBezTo>
                      <a:cubicBezTo>
                        <a:pt x="333594" y="12540"/>
                        <a:pt x="348224" y="11495"/>
                        <a:pt x="348747" y="13063"/>
                      </a:cubicBezTo>
                      <a:cubicBezTo>
                        <a:pt x="349008" y="14630"/>
                        <a:pt x="353450" y="15414"/>
                        <a:pt x="354233" y="13847"/>
                      </a:cubicBezTo>
                      <a:cubicBezTo>
                        <a:pt x="355017" y="12279"/>
                        <a:pt x="359459" y="9928"/>
                        <a:pt x="362593" y="13585"/>
                      </a:cubicBezTo>
                      <a:cubicBezTo>
                        <a:pt x="362593" y="13847"/>
                        <a:pt x="362855" y="13847"/>
                        <a:pt x="363116" y="14108"/>
                      </a:cubicBezTo>
                      <a:cubicBezTo>
                        <a:pt x="363377" y="14369"/>
                        <a:pt x="363639" y="14630"/>
                        <a:pt x="364161" y="15153"/>
                      </a:cubicBezTo>
                      <a:cubicBezTo>
                        <a:pt x="364422" y="15414"/>
                        <a:pt x="364684" y="15414"/>
                        <a:pt x="364684" y="15675"/>
                      </a:cubicBezTo>
                      <a:cubicBezTo>
                        <a:pt x="365206" y="16198"/>
                        <a:pt x="365728" y="16459"/>
                        <a:pt x="366251" y="16720"/>
                      </a:cubicBezTo>
                      <a:cubicBezTo>
                        <a:pt x="368864" y="18810"/>
                        <a:pt x="372260" y="20900"/>
                        <a:pt x="374611" y="23252"/>
                      </a:cubicBezTo>
                      <a:cubicBezTo>
                        <a:pt x="374611" y="23252"/>
                        <a:pt x="374611" y="23252"/>
                        <a:pt x="374611" y="23252"/>
                      </a:cubicBezTo>
                      <a:cubicBezTo>
                        <a:pt x="376701" y="25342"/>
                        <a:pt x="378530" y="27170"/>
                        <a:pt x="378530" y="28999"/>
                      </a:cubicBezTo>
                      <a:cubicBezTo>
                        <a:pt x="378530" y="33963"/>
                        <a:pt x="378008" y="51728"/>
                        <a:pt x="382449" y="51728"/>
                      </a:cubicBezTo>
                      <a:cubicBezTo>
                        <a:pt x="386890" y="51728"/>
                        <a:pt x="398124" y="50422"/>
                        <a:pt x="397340" y="55386"/>
                      </a:cubicBezTo>
                      <a:cubicBezTo>
                        <a:pt x="396557" y="60350"/>
                        <a:pt x="395773" y="66097"/>
                        <a:pt x="393944" y="66881"/>
                      </a:cubicBezTo>
                      <a:cubicBezTo>
                        <a:pt x="392115" y="67665"/>
                        <a:pt x="387674" y="66620"/>
                        <a:pt x="388719" y="71061"/>
                      </a:cubicBezTo>
                      <a:cubicBezTo>
                        <a:pt x="389764" y="75502"/>
                        <a:pt x="394989" y="78638"/>
                        <a:pt x="394728" y="83601"/>
                      </a:cubicBezTo>
                      <a:cubicBezTo>
                        <a:pt x="394466" y="88565"/>
                        <a:pt x="396295" y="94051"/>
                        <a:pt x="395773" y="95358"/>
                      </a:cubicBezTo>
                      <a:cubicBezTo>
                        <a:pt x="394989" y="96664"/>
                        <a:pt x="389764" y="104502"/>
                        <a:pt x="392899" y="106069"/>
                      </a:cubicBezTo>
                      <a:cubicBezTo>
                        <a:pt x="395250" y="106592"/>
                        <a:pt x="403088" y="118087"/>
                        <a:pt x="402827" y="1267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8" name="Freeform: Shape 1347">
                  <a:extLst>
                    <a:ext uri="{FF2B5EF4-FFF2-40B4-BE49-F238E27FC236}">
                      <a16:creationId xmlns:a16="http://schemas.microsoft.com/office/drawing/2014/main" id="{04758FF4-234E-6D4D-E039-B18631A0E363}"/>
                    </a:ext>
                  </a:extLst>
                </p:cNvPr>
                <p:cNvSpPr/>
                <p:nvPr/>
              </p:nvSpPr>
              <p:spPr>
                <a:xfrm>
                  <a:off x="5428367" y="3196874"/>
                  <a:ext cx="5609" cy="4495"/>
                </a:xfrm>
                <a:custGeom>
                  <a:avLst/>
                  <a:gdLst>
                    <a:gd name="connsiteX0" fmla="*/ 1854 w 5609"/>
                    <a:gd name="connsiteY0" fmla="*/ 625 h 4495"/>
                    <a:gd name="connsiteX1" fmla="*/ 3160 w 5609"/>
                    <a:gd name="connsiteY1" fmla="*/ 103 h 4495"/>
                    <a:gd name="connsiteX2" fmla="*/ 4728 w 5609"/>
                    <a:gd name="connsiteY2" fmla="*/ 886 h 4495"/>
                    <a:gd name="connsiteX3" fmla="*/ 5512 w 5609"/>
                    <a:gd name="connsiteY3" fmla="*/ 3499 h 4495"/>
                    <a:gd name="connsiteX4" fmla="*/ 2638 w 5609"/>
                    <a:gd name="connsiteY4" fmla="*/ 4283 h 4495"/>
                    <a:gd name="connsiteX5" fmla="*/ 25 w 5609"/>
                    <a:gd name="connsiteY5" fmla="*/ 2454 h 4495"/>
                    <a:gd name="connsiteX6" fmla="*/ 1854 w 5609"/>
                    <a:gd name="connsiteY6" fmla="*/ 625 h 4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609" h="4495">
                      <a:moveTo>
                        <a:pt x="1854" y="625"/>
                      </a:moveTo>
                      <a:cubicBezTo>
                        <a:pt x="2377" y="103"/>
                        <a:pt x="2377" y="-159"/>
                        <a:pt x="3160" y="103"/>
                      </a:cubicBezTo>
                      <a:cubicBezTo>
                        <a:pt x="3683" y="364"/>
                        <a:pt x="4205" y="364"/>
                        <a:pt x="4728" y="886"/>
                      </a:cubicBezTo>
                      <a:cubicBezTo>
                        <a:pt x="5512" y="1409"/>
                        <a:pt x="5773" y="2454"/>
                        <a:pt x="5512" y="3499"/>
                      </a:cubicBezTo>
                      <a:cubicBezTo>
                        <a:pt x="5250" y="4805"/>
                        <a:pt x="3422" y="4544"/>
                        <a:pt x="2638" y="4283"/>
                      </a:cubicBezTo>
                      <a:cubicBezTo>
                        <a:pt x="1593" y="4021"/>
                        <a:pt x="-236" y="4021"/>
                        <a:pt x="25" y="2454"/>
                      </a:cubicBezTo>
                      <a:cubicBezTo>
                        <a:pt x="286" y="1409"/>
                        <a:pt x="1070" y="1147"/>
                        <a:pt x="1854" y="6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9" name="Freeform: Shape 1348">
                  <a:extLst>
                    <a:ext uri="{FF2B5EF4-FFF2-40B4-BE49-F238E27FC236}">
                      <a16:creationId xmlns:a16="http://schemas.microsoft.com/office/drawing/2014/main" id="{EB775EBD-F784-F353-84F1-201875208727}"/>
                    </a:ext>
                  </a:extLst>
                </p:cNvPr>
                <p:cNvSpPr/>
                <p:nvPr/>
              </p:nvSpPr>
              <p:spPr>
                <a:xfrm>
                  <a:off x="5453734" y="3244264"/>
                  <a:ext cx="14535" cy="6399"/>
                </a:xfrm>
                <a:custGeom>
                  <a:avLst/>
                  <a:gdLst>
                    <a:gd name="connsiteX0" fmla="*/ 0 w 14535"/>
                    <a:gd name="connsiteY0" fmla="*/ 2090 h 6399"/>
                    <a:gd name="connsiteX1" fmla="*/ 2874 w 14535"/>
                    <a:gd name="connsiteY1" fmla="*/ 0 h 6399"/>
                    <a:gd name="connsiteX2" fmla="*/ 6009 w 14535"/>
                    <a:gd name="connsiteY2" fmla="*/ 1045 h 6399"/>
                    <a:gd name="connsiteX3" fmla="*/ 8360 w 14535"/>
                    <a:gd name="connsiteY3" fmla="*/ 1568 h 6399"/>
                    <a:gd name="connsiteX4" fmla="*/ 13063 w 14535"/>
                    <a:gd name="connsiteY4" fmla="*/ 2874 h 6399"/>
                    <a:gd name="connsiteX5" fmla="*/ 14369 w 14535"/>
                    <a:gd name="connsiteY5" fmla="*/ 4964 h 6399"/>
                    <a:gd name="connsiteX6" fmla="*/ 10450 w 14535"/>
                    <a:gd name="connsiteY6" fmla="*/ 6270 h 6399"/>
                    <a:gd name="connsiteX7" fmla="*/ 6009 w 14535"/>
                    <a:gd name="connsiteY7" fmla="*/ 5486 h 6399"/>
                    <a:gd name="connsiteX8" fmla="*/ 2351 w 14535"/>
                    <a:gd name="connsiteY8" fmla="*/ 3919 h 6399"/>
                    <a:gd name="connsiteX9" fmla="*/ 0 w 14535"/>
                    <a:gd name="connsiteY9" fmla="*/ 2090 h 63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535" h="6399">
                      <a:moveTo>
                        <a:pt x="0" y="2090"/>
                      </a:moveTo>
                      <a:cubicBezTo>
                        <a:pt x="0" y="523"/>
                        <a:pt x="1829" y="261"/>
                        <a:pt x="2874" y="0"/>
                      </a:cubicBezTo>
                      <a:cubicBezTo>
                        <a:pt x="4180" y="0"/>
                        <a:pt x="4702" y="523"/>
                        <a:pt x="6009" y="1045"/>
                      </a:cubicBezTo>
                      <a:cubicBezTo>
                        <a:pt x="6793" y="1306"/>
                        <a:pt x="7576" y="1306"/>
                        <a:pt x="8360" y="1568"/>
                      </a:cubicBezTo>
                      <a:cubicBezTo>
                        <a:pt x="9927" y="2090"/>
                        <a:pt x="11495" y="2090"/>
                        <a:pt x="13063" y="2874"/>
                      </a:cubicBezTo>
                      <a:cubicBezTo>
                        <a:pt x="14108" y="3396"/>
                        <a:pt x="14891" y="3919"/>
                        <a:pt x="14369" y="4964"/>
                      </a:cubicBezTo>
                      <a:cubicBezTo>
                        <a:pt x="13846" y="6531"/>
                        <a:pt x="11756" y="6531"/>
                        <a:pt x="10450" y="6270"/>
                      </a:cubicBezTo>
                      <a:cubicBezTo>
                        <a:pt x="8882" y="6009"/>
                        <a:pt x="7315" y="6270"/>
                        <a:pt x="6009" y="5486"/>
                      </a:cubicBezTo>
                      <a:cubicBezTo>
                        <a:pt x="4702" y="4964"/>
                        <a:pt x="3657" y="4180"/>
                        <a:pt x="2351" y="3919"/>
                      </a:cubicBezTo>
                      <a:cubicBezTo>
                        <a:pt x="1306" y="3396"/>
                        <a:pt x="0" y="3135"/>
                        <a:pt x="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50" name="Freeform: Shape 1349">
                  <a:extLst>
                    <a:ext uri="{FF2B5EF4-FFF2-40B4-BE49-F238E27FC236}">
                      <a16:creationId xmlns:a16="http://schemas.microsoft.com/office/drawing/2014/main" id="{FC40C36C-753A-B068-FCD9-C3B8D14A490F}"/>
                    </a:ext>
                  </a:extLst>
                </p:cNvPr>
                <p:cNvSpPr/>
                <p:nvPr/>
              </p:nvSpPr>
              <p:spPr>
                <a:xfrm>
                  <a:off x="5455799" y="3254030"/>
                  <a:ext cx="13264" cy="12702"/>
                </a:xfrm>
                <a:custGeom>
                  <a:avLst/>
                  <a:gdLst>
                    <a:gd name="connsiteX0" fmla="*/ 4205 w 13264"/>
                    <a:gd name="connsiteY0" fmla="*/ 12702 h 12702"/>
                    <a:gd name="connsiteX1" fmla="*/ 3422 w 13264"/>
                    <a:gd name="connsiteY1" fmla="*/ 12441 h 12702"/>
                    <a:gd name="connsiteX2" fmla="*/ 1331 w 13264"/>
                    <a:gd name="connsiteY2" fmla="*/ 10612 h 12702"/>
                    <a:gd name="connsiteX3" fmla="*/ 25 w 13264"/>
                    <a:gd name="connsiteY3" fmla="*/ 9044 h 12702"/>
                    <a:gd name="connsiteX4" fmla="*/ 2899 w 13264"/>
                    <a:gd name="connsiteY4" fmla="*/ 5126 h 12702"/>
                    <a:gd name="connsiteX5" fmla="*/ 5511 w 13264"/>
                    <a:gd name="connsiteY5" fmla="*/ 3819 h 12702"/>
                    <a:gd name="connsiteX6" fmla="*/ 7863 w 13264"/>
                    <a:gd name="connsiteY6" fmla="*/ 1207 h 12702"/>
                    <a:gd name="connsiteX7" fmla="*/ 12566 w 13264"/>
                    <a:gd name="connsiteY7" fmla="*/ 684 h 12702"/>
                    <a:gd name="connsiteX8" fmla="*/ 12304 w 13264"/>
                    <a:gd name="connsiteY8" fmla="*/ 5648 h 12702"/>
                    <a:gd name="connsiteX9" fmla="*/ 9430 w 13264"/>
                    <a:gd name="connsiteY9" fmla="*/ 10090 h 12702"/>
                    <a:gd name="connsiteX10" fmla="*/ 4205 w 13264"/>
                    <a:gd name="connsiteY10" fmla="*/ 12702 h 12702"/>
                    <a:gd name="connsiteX11" fmla="*/ 4205 w 13264"/>
                    <a:gd name="connsiteY11" fmla="*/ 12702 h 12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264" h="12702">
                      <a:moveTo>
                        <a:pt x="4205" y="12702"/>
                      </a:moveTo>
                      <a:cubicBezTo>
                        <a:pt x="3944" y="12441"/>
                        <a:pt x="3683" y="12702"/>
                        <a:pt x="3422" y="12441"/>
                      </a:cubicBezTo>
                      <a:cubicBezTo>
                        <a:pt x="2638" y="12180"/>
                        <a:pt x="1854" y="11134"/>
                        <a:pt x="1331" y="10612"/>
                      </a:cubicBezTo>
                      <a:cubicBezTo>
                        <a:pt x="809" y="10090"/>
                        <a:pt x="286" y="9567"/>
                        <a:pt x="25" y="9044"/>
                      </a:cubicBezTo>
                      <a:cubicBezTo>
                        <a:pt x="-236" y="7477"/>
                        <a:pt x="1593" y="5909"/>
                        <a:pt x="2899" y="5126"/>
                      </a:cubicBezTo>
                      <a:cubicBezTo>
                        <a:pt x="3944" y="4603"/>
                        <a:pt x="4989" y="4603"/>
                        <a:pt x="5511" y="3819"/>
                      </a:cubicBezTo>
                      <a:cubicBezTo>
                        <a:pt x="6034" y="3036"/>
                        <a:pt x="7079" y="1991"/>
                        <a:pt x="7863" y="1207"/>
                      </a:cubicBezTo>
                      <a:cubicBezTo>
                        <a:pt x="9169" y="162"/>
                        <a:pt x="11520" y="-622"/>
                        <a:pt x="12566" y="684"/>
                      </a:cubicBezTo>
                      <a:cubicBezTo>
                        <a:pt x="13872" y="1991"/>
                        <a:pt x="13088" y="4081"/>
                        <a:pt x="12304" y="5648"/>
                      </a:cubicBezTo>
                      <a:cubicBezTo>
                        <a:pt x="11520" y="7216"/>
                        <a:pt x="10737" y="8783"/>
                        <a:pt x="9430" y="10090"/>
                      </a:cubicBezTo>
                      <a:cubicBezTo>
                        <a:pt x="8124" y="11396"/>
                        <a:pt x="6295" y="11918"/>
                        <a:pt x="4205" y="12702"/>
                      </a:cubicBezTo>
                      <a:cubicBezTo>
                        <a:pt x="4205" y="12702"/>
                        <a:pt x="4205" y="12702"/>
                        <a:pt x="4205" y="127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72" name="Graphic 3">
                <a:extLst>
                  <a:ext uri="{FF2B5EF4-FFF2-40B4-BE49-F238E27FC236}">
                    <a16:creationId xmlns:a16="http://schemas.microsoft.com/office/drawing/2014/main" id="{F6F7FC9B-B0EE-B804-5CE6-142F64047984}"/>
                  </a:ext>
                </a:extLst>
              </p:cNvPr>
              <p:cNvGrpSpPr/>
              <p:nvPr/>
            </p:nvGrpSpPr>
            <p:grpSpPr>
              <a:xfrm>
                <a:off x="5292279" y="3119384"/>
                <a:ext cx="180464" cy="237770"/>
                <a:chOff x="5292279" y="3119384"/>
                <a:chExt cx="180464" cy="237770"/>
              </a:xfrm>
              <a:solidFill>
                <a:srgbClr val="D5D7D8"/>
              </a:solidFill>
            </p:grpSpPr>
            <p:sp>
              <p:nvSpPr>
                <p:cNvPr id="1317" name="Freeform: Shape 1316">
                  <a:extLst>
                    <a:ext uri="{FF2B5EF4-FFF2-40B4-BE49-F238E27FC236}">
                      <a16:creationId xmlns:a16="http://schemas.microsoft.com/office/drawing/2014/main" id="{E29EA0C0-1DBC-5541-8E7B-365C010C8AE8}"/>
                    </a:ext>
                  </a:extLst>
                </p:cNvPr>
                <p:cNvSpPr/>
                <p:nvPr/>
              </p:nvSpPr>
              <p:spPr>
                <a:xfrm>
                  <a:off x="5292279" y="3119384"/>
                  <a:ext cx="142585" cy="134097"/>
                </a:xfrm>
                <a:custGeom>
                  <a:avLst/>
                  <a:gdLst>
                    <a:gd name="connsiteX0" fmla="*/ 140816 w 142585"/>
                    <a:gd name="connsiteY0" fmla="*/ 10973 h 134097"/>
                    <a:gd name="connsiteX1" fmla="*/ 135852 w 142585"/>
                    <a:gd name="connsiteY1" fmla="*/ 15414 h 134097"/>
                    <a:gd name="connsiteX2" fmla="*/ 130366 w 142585"/>
                    <a:gd name="connsiteY2" fmla="*/ 27954 h 134097"/>
                    <a:gd name="connsiteX3" fmla="*/ 128537 w 142585"/>
                    <a:gd name="connsiteY3" fmla="*/ 27170 h 134097"/>
                    <a:gd name="connsiteX4" fmla="*/ 118087 w 142585"/>
                    <a:gd name="connsiteY4" fmla="*/ 24819 h 134097"/>
                    <a:gd name="connsiteX5" fmla="*/ 108160 w 142585"/>
                    <a:gd name="connsiteY5" fmla="*/ 20378 h 134097"/>
                    <a:gd name="connsiteX6" fmla="*/ 101628 w 142585"/>
                    <a:gd name="connsiteY6" fmla="*/ 19855 h 134097"/>
                    <a:gd name="connsiteX7" fmla="*/ 92745 w 142585"/>
                    <a:gd name="connsiteY7" fmla="*/ 21684 h 134097"/>
                    <a:gd name="connsiteX8" fmla="*/ 84908 w 142585"/>
                    <a:gd name="connsiteY8" fmla="*/ 24297 h 134097"/>
                    <a:gd name="connsiteX9" fmla="*/ 81773 w 142585"/>
                    <a:gd name="connsiteY9" fmla="*/ 31873 h 134097"/>
                    <a:gd name="connsiteX10" fmla="*/ 87520 w 142585"/>
                    <a:gd name="connsiteY10" fmla="*/ 38666 h 134097"/>
                    <a:gd name="connsiteX11" fmla="*/ 80989 w 142585"/>
                    <a:gd name="connsiteY11" fmla="*/ 36053 h 134097"/>
                    <a:gd name="connsiteX12" fmla="*/ 80728 w 142585"/>
                    <a:gd name="connsiteY12" fmla="*/ 42584 h 134097"/>
                    <a:gd name="connsiteX13" fmla="*/ 78638 w 142585"/>
                    <a:gd name="connsiteY13" fmla="*/ 46242 h 134097"/>
                    <a:gd name="connsiteX14" fmla="*/ 73674 w 142585"/>
                    <a:gd name="connsiteY14" fmla="*/ 42323 h 134097"/>
                    <a:gd name="connsiteX15" fmla="*/ 73935 w 142585"/>
                    <a:gd name="connsiteY15" fmla="*/ 46765 h 134097"/>
                    <a:gd name="connsiteX16" fmla="*/ 68710 w 142585"/>
                    <a:gd name="connsiteY16" fmla="*/ 41017 h 134097"/>
                    <a:gd name="connsiteX17" fmla="*/ 62962 w 142585"/>
                    <a:gd name="connsiteY17" fmla="*/ 37621 h 134097"/>
                    <a:gd name="connsiteX18" fmla="*/ 59305 w 142585"/>
                    <a:gd name="connsiteY18" fmla="*/ 32657 h 134097"/>
                    <a:gd name="connsiteX19" fmla="*/ 53818 w 142585"/>
                    <a:gd name="connsiteY19" fmla="*/ 35008 h 134097"/>
                    <a:gd name="connsiteX20" fmla="*/ 56170 w 142585"/>
                    <a:gd name="connsiteY20" fmla="*/ 41801 h 134097"/>
                    <a:gd name="connsiteX21" fmla="*/ 61395 w 142585"/>
                    <a:gd name="connsiteY21" fmla="*/ 49116 h 134097"/>
                    <a:gd name="connsiteX22" fmla="*/ 66881 w 142585"/>
                    <a:gd name="connsiteY22" fmla="*/ 57998 h 134097"/>
                    <a:gd name="connsiteX23" fmla="*/ 68449 w 142585"/>
                    <a:gd name="connsiteY23" fmla="*/ 61134 h 134097"/>
                    <a:gd name="connsiteX24" fmla="*/ 66881 w 142585"/>
                    <a:gd name="connsiteY24" fmla="*/ 63224 h 134097"/>
                    <a:gd name="connsiteX25" fmla="*/ 62962 w 142585"/>
                    <a:gd name="connsiteY25" fmla="*/ 65314 h 134097"/>
                    <a:gd name="connsiteX26" fmla="*/ 62701 w 142585"/>
                    <a:gd name="connsiteY26" fmla="*/ 67926 h 134097"/>
                    <a:gd name="connsiteX27" fmla="*/ 64007 w 142585"/>
                    <a:gd name="connsiteY27" fmla="*/ 69494 h 134097"/>
                    <a:gd name="connsiteX28" fmla="*/ 67665 w 142585"/>
                    <a:gd name="connsiteY28" fmla="*/ 71061 h 134097"/>
                    <a:gd name="connsiteX29" fmla="*/ 62962 w 142585"/>
                    <a:gd name="connsiteY29" fmla="*/ 73412 h 134097"/>
                    <a:gd name="connsiteX30" fmla="*/ 65836 w 142585"/>
                    <a:gd name="connsiteY30" fmla="*/ 77592 h 134097"/>
                    <a:gd name="connsiteX31" fmla="*/ 70539 w 142585"/>
                    <a:gd name="connsiteY31" fmla="*/ 79682 h 134097"/>
                    <a:gd name="connsiteX32" fmla="*/ 73674 w 142585"/>
                    <a:gd name="connsiteY32" fmla="*/ 81772 h 134097"/>
                    <a:gd name="connsiteX33" fmla="*/ 72106 w 142585"/>
                    <a:gd name="connsiteY33" fmla="*/ 79160 h 134097"/>
                    <a:gd name="connsiteX34" fmla="*/ 70539 w 142585"/>
                    <a:gd name="connsiteY34" fmla="*/ 75502 h 134097"/>
                    <a:gd name="connsiteX35" fmla="*/ 76025 w 142585"/>
                    <a:gd name="connsiteY35" fmla="*/ 75241 h 134097"/>
                    <a:gd name="connsiteX36" fmla="*/ 81773 w 142585"/>
                    <a:gd name="connsiteY36" fmla="*/ 78637 h 134097"/>
                    <a:gd name="connsiteX37" fmla="*/ 90917 w 142585"/>
                    <a:gd name="connsiteY37" fmla="*/ 86214 h 134097"/>
                    <a:gd name="connsiteX38" fmla="*/ 98754 w 142585"/>
                    <a:gd name="connsiteY38" fmla="*/ 93006 h 134097"/>
                    <a:gd name="connsiteX39" fmla="*/ 101105 w 142585"/>
                    <a:gd name="connsiteY39" fmla="*/ 94574 h 134097"/>
                    <a:gd name="connsiteX40" fmla="*/ 103196 w 142585"/>
                    <a:gd name="connsiteY40" fmla="*/ 99015 h 134097"/>
                    <a:gd name="connsiteX41" fmla="*/ 97187 w 142585"/>
                    <a:gd name="connsiteY41" fmla="*/ 99277 h 134097"/>
                    <a:gd name="connsiteX42" fmla="*/ 88565 w 142585"/>
                    <a:gd name="connsiteY42" fmla="*/ 89871 h 134097"/>
                    <a:gd name="connsiteX43" fmla="*/ 86214 w 142585"/>
                    <a:gd name="connsiteY43" fmla="*/ 86998 h 134097"/>
                    <a:gd name="connsiteX44" fmla="*/ 83340 w 142585"/>
                    <a:gd name="connsiteY44" fmla="*/ 85691 h 134097"/>
                    <a:gd name="connsiteX45" fmla="*/ 80728 w 142585"/>
                    <a:gd name="connsiteY45" fmla="*/ 85691 h 134097"/>
                    <a:gd name="connsiteX46" fmla="*/ 80467 w 142585"/>
                    <a:gd name="connsiteY46" fmla="*/ 86475 h 134097"/>
                    <a:gd name="connsiteX47" fmla="*/ 81511 w 142585"/>
                    <a:gd name="connsiteY47" fmla="*/ 92223 h 134097"/>
                    <a:gd name="connsiteX48" fmla="*/ 82818 w 142585"/>
                    <a:gd name="connsiteY48" fmla="*/ 94574 h 134097"/>
                    <a:gd name="connsiteX49" fmla="*/ 83863 w 142585"/>
                    <a:gd name="connsiteY49" fmla="*/ 97448 h 134097"/>
                    <a:gd name="connsiteX50" fmla="*/ 83602 w 142585"/>
                    <a:gd name="connsiteY50" fmla="*/ 100844 h 134097"/>
                    <a:gd name="connsiteX51" fmla="*/ 74719 w 142585"/>
                    <a:gd name="connsiteY51" fmla="*/ 94051 h 134097"/>
                    <a:gd name="connsiteX52" fmla="*/ 66359 w 142585"/>
                    <a:gd name="connsiteY52" fmla="*/ 87520 h 134097"/>
                    <a:gd name="connsiteX53" fmla="*/ 57737 w 142585"/>
                    <a:gd name="connsiteY53" fmla="*/ 86736 h 134097"/>
                    <a:gd name="connsiteX54" fmla="*/ 48332 w 142585"/>
                    <a:gd name="connsiteY54" fmla="*/ 85169 h 134097"/>
                    <a:gd name="connsiteX55" fmla="*/ 48332 w 142585"/>
                    <a:gd name="connsiteY55" fmla="*/ 92223 h 134097"/>
                    <a:gd name="connsiteX56" fmla="*/ 61395 w 142585"/>
                    <a:gd name="connsiteY56" fmla="*/ 100322 h 134097"/>
                    <a:gd name="connsiteX57" fmla="*/ 70800 w 142585"/>
                    <a:gd name="connsiteY57" fmla="*/ 106330 h 134097"/>
                    <a:gd name="connsiteX58" fmla="*/ 70539 w 142585"/>
                    <a:gd name="connsiteY58" fmla="*/ 112600 h 134097"/>
                    <a:gd name="connsiteX59" fmla="*/ 61134 w 142585"/>
                    <a:gd name="connsiteY59" fmla="*/ 110772 h 134097"/>
                    <a:gd name="connsiteX60" fmla="*/ 62440 w 142585"/>
                    <a:gd name="connsiteY60" fmla="*/ 119654 h 134097"/>
                    <a:gd name="connsiteX61" fmla="*/ 65575 w 142585"/>
                    <a:gd name="connsiteY61" fmla="*/ 128798 h 134097"/>
                    <a:gd name="connsiteX62" fmla="*/ 66359 w 142585"/>
                    <a:gd name="connsiteY62" fmla="*/ 134023 h 134097"/>
                    <a:gd name="connsiteX63" fmla="*/ 61917 w 142585"/>
                    <a:gd name="connsiteY63" fmla="*/ 130105 h 134097"/>
                    <a:gd name="connsiteX64" fmla="*/ 56954 w 142585"/>
                    <a:gd name="connsiteY64" fmla="*/ 126186 h 134097"/>
                    <a:gd name="connsiteX65" fmla="*/ 50683 w 142585"/>
                    <a:gd name="connsiteY65" fmla="*/ 130366 h 134097"/>
                    <a:gd name="connsiteX66" fmla="*/ 44152 w 142585"/>
                    <a:gd name="connsiteY66" fmla="*/ 121222 h 134097"/>
                    <a:gd name="connsiteX67" fmla="*/ 34224 w 142585"/>
                    <a:gd name="connsiteY67" fmla="*/ 122267 h 134097"/>
                    <a:gd name="connsiteX68" fmla="*/ 33702 w 142585"/>
                    <a:gd name="connsiteY68" fmla="*/ 109988 h 134097"/>
                    <a:gd name="connsiteX69" fmla="*/ 25864 w 142585"/>
                    <a:gd name="connsiteY69" fmla="*/ 100322 h 134097"/>
                    <a:gd name="connsiteX70" fmla="*/ 25342 w 142585"/>
                    <a:gd name="connsiteY70" fmla="*/ 94835 h 134097"/>
                    <a:gd name="connsiteX71" fmla="*/ 29783 w 142585"/>
                    <a:gd name="connsiteY71" fmla="*/ 91961 h 134097"/>
                    <a:gd name="connsiteX72" fmla="*/ 26909 w 142585"/>
                    <a:gd name="connsiteY72" fmla="*/ 84124 h 134097"/>
                    <a:gd name="connsiteX73" fmla="*/ 24035 w 142585"/>
                    <a:gd name="connsiteY73" fmla="*/ 72629 h 134097"/>
                    <a:gd name="connsiteX74" fmla="*/ 19855 w 142585"/>
                    <a:gd name="connsiteY74" fmla="*/ 72367 h 134097"/>
                    <a:gd name="connsiteX75" fmla="*/ 14630 w 142585"/>
                    <a:gd name="connsiteY75" fmla="*/ 70016 h 134097"/>
                    <a:gd name="connsiteX76" fmla="*/ 9666 w 142585"/>
                    <a:gd name="connsiteY76" fmla="*/ 63485 h 134097"/>
                    <a:gd name="connsiteX77" fmla="*/ 784 w 142585"/>
                    <a:gd name="connsiteY77" fmla="*/ 58260 h 134097"/>
                    <a:gd name="connsiteX78" fmla="*/ 0 w 142585"/>
                    <a:gd name="connsiteY78" fmla="*/ 57998 h 134097"/>
                    <a:gd name="connsiteX79" fmla="*/ 8099 w 142585"/>
                    <a:gd name="connsiteY79" fmla="*/ 49638 h 134097"/>
                    <a:gd name="connsiteX80" fmla="*/ 12018 w 142585"/>
                    <a:gd name="connsiteY80" fmla="*/ 42584 h 134097"/>
                    <a:gd name="connsiteX81" fmla="*/ 18288 w 142585"/>
                    <a:gd name="connsiteY81" fmla="*/ 36837 h 134097"/>
                    <a:gd name="connsiteX82" fmla="*/ 22729 w 142585"/>
                    <a:gd name="connsiteY82" fmla="*/ 30828 h 134097"/>
                    <a:gd name="connsiteX83" fmla="*/ 22207 w 142585"/>
                    <a:gd name="connsiteY83" fmla="*/ 25080 h 134097"/>
                    <a:gd name="connsiteX84" fmla="*/ 24035 w 142585"/>
                    <a:gd name="connsiteY84" fmla="*/ 23774 h 134097"/>
                    <a:gd name="connsiteX85" fmla="*/ 39972 w 142585"/>
                    <a:gd name="connsiteY85" fmla="*/ 22207 h 134097"/>
                    <a:gd name="connsiteX86" fmla="*/ 45720 w 142585"/>
                    <a:gd name="connsiteY86" fmla="*/ 17765 h 134097"/>
                    <a:gd name="connsiteX87" fmla="*/ 59044 w 142585"/>
                    <a:gd name="connsiteY87" fmla="*/ 16720 h 134097"/>
                    <a:gd name="connsiteX88" fmla="*/ 65052 w 142585"/>
                    <a:gd name="connsiteY88" fmla="*/ 13324 h 134097"/>
                    <a:gd name="connsiteX89" fmla="*/ 66881 w 142585"/>
                    <a:gd name="connsiteY89" fmla="*/ 13063 h 134097"/>
                    <a:gd name="connsiteX90" fmla="*/ 83079 w 142585"/>
                    <a:gd name="connsiteY90" fmla="*/ 11234 h 134097"/>
                    <a:gd name="connsiteX91" fmla="*/ 97971 w 142585"/>
                    <a:gd name="connsiteY91" fmla="*/ 6793 h 134097"/>
                    <a:gd name="connsiteX92" fmla="*/ 112862 w 142585"/>
                    <a:gd name="connsiteY92" fmla="*/ 12802 h 134097"/>
                    <a:gd name="connsiteX93" fmla="*/ 132456 w 142585"/>
                    <a:gd name="connsiteY93" fmla="*/ 10711 h 134097"/>
                    <a:gd name="connsiteX94" fmla="*/ 133240 w 142585"/>
                    <a:gd name="connsiteY94" fmla="*/ 2874 h 134097"/>
                    <a:gd name="connsiteX95" fmla="*/ 138987 w 142585"/>
                    <a:gd name="connsiteY95" fmla="*/ 0 h 134097"/>
                    <a:gd name="connsiteX96" fmla="*/ 140816 w 142585"/>
                    <a:gd name="connsiteY96" fmla="*/ 4441 h 134097"/>
                    <a:gd name="connsiteX97" fmla="*/ 140816 w 142585"/>
                    <a:gd name="connsiteY97" fmla="*/ 10973 h 1340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</a:cxnLst>
                  <a:rect l="l" t="t" r="r" b="b"/>
                  <a:pathLst>
                    <a:path w="142585" h="134097">
                      <a:moveTo>
                        <a:pt x="140816" y="10973"/>
                      </a:moveTo>
                      <a:cubicBezTo>
                        <a:pt x="137420" y="12540"/>
                        <a:pt x="135330" y="12802"/>
                        <a:pt x="135852" y="15414"/>
                      </a:cubicBezTo>
                      <a:cubicBezTo>
                        <a:pt x="136114" y="17243"/>
                        <a:pt x="132195" y="23252"/>
                        <a:pt x="130366" y="27954"/>
                      </a:cubicBezTo>
                      <a:cubicBezTo>
                        <a:pt x="129843" y="27693"/>
                        <a:pt x="129060" y="27432"/>
                        <a:pt x="128537" y="27170"/>
                      </a:cubicBezTo>
                      <a:cubicBezTo>
                        <a:pt x="125141" y="25864"/>
                        <a:pt x="121483" y="25603"/>
                        <a:pt x="118087" y="24819"/>
                      </a:cubicBezTo>
                      <a:cubicBezTo>
                        <a:pt x="114430" y="24035"/>
                        <a:pt x="112078" y="20378"/>
                        <a:pt x="108160" y="20378"/>
                      </a:cubicBezTo>
                      <a:cubicBezTo>
                        <a:pt x="106069" y="20378"/>
                        <a:pt x="103718" y="19594"/>
                        <a:pt x="101628" y="19855"/>
                      </a:cubicBezTo>
                      <a:cubicBezTo>
                        <a:pt x="98754" y="20378"/>
                        <a:pt x="95880" y="21423"/>
                        <a:pt x="92745" y="21684"/>
                      </a:cubicBezTo>
                      <a:cubicBezTo>
                        <a:pt x="90133" y="21945"/>
                        <a:pt x="87259" y="22729"/>
                        <a:pt x="84908" y="24297"/>
                      </a:cubicBezTo>
                      <a:cubicBezTo>
                        <a:pt x="82818" y="25603"/>
                        <a:pt x="80205" y="28999"/>
                        <a:pt x="81773" y="31873"/>
                      </a:cubicBezTo>
                      <a:cubicBezTo>
                        <a:pt x="83340" y="35008"/>
                        <a:pt x="87782" y="34486"/>
                        <a:pt x="87520" y="38666"/>
                      </a:cubicBezTo>
                      <a:cubicBezTo>
                        <a:pt x="84647" y="39449"/>
                        <a:pt x="83340" y="36053"/>
                        <a:pt x="80989" y="36053"/>
                      </a:cubicBezTo>
                      <a:cubicBezTo>
                        <a:pt x="77854" y="36314"/>
                        <a:pt x="79944" y="41278"/>
                        <a:pt x="80728" y="42584"/>
                      </a:cubicBezTo>
                      <a:cubicBezTo>
                        <a:pt x="81773" y="44413"/>
                        <a:pt x="80989" y="49377"/>
                        <a:pt x="78638" y="46242"/>
                      </a:cubicBezTo>
                      <a:cubicBezTo>
                        <a:pt x="76809" y="43891"/>
                        <a:pt x="77593" y="41539"/>
                        <a:pt x="73674" y="42323"/>
                      </a:cubicBezTo>
                      <a:cubicBezTo>
                        <a:pt x="72890" y="43891"/>
                        <a:pt x="73151" y="45197"/>
                        <a:pt x="73935" y="46765"/>
                      </a:cubicBezTo>
                      <a:cubicBezTo>
                        <a:pt x="72106" y="44936"/>
                        <a:pt x="70539" y="42846"/>
                        <a:pt x="68710" y="41017"/>
                      </a:cubicBezTo>
                      <a:cubicBezTo>
                        <a:pt x="66881" y="39449"/>
                        <a:pt x="64791" y="38927"/>
                        <a:pt x="62962" y="37621"/>
                      </a:cubicBezTo>
                      <a:cubicBezTo>
                        <a:pt x="61134" y="36314"/>
                        <a:pt x="60872" y="33963"/>
                        <a:pt x="59305" y="32657"/>
                      </a:cubicBezTo>
                      <a:cubicBezTo>
                        <a:pt x="57215" y="30828"/>
                        <a:pt x="54602" y="33179"/>
                        <a:pt x="53818" y="35008"/>
                      </a:cubicBezTo>
                      <a:cubicBezTo>
                        <a:pt x="52512" y="37882"/>
                        <a:pt x="54080" y="39972"/>
                        <a:pt x="56170" y="41801"/>
                      </a:cubicBezTo>
                      <a:cubicBezTo>
                        <a:pt x="58521" y="43891"/>
                        <a:pt x="60350" y="46242"/>
                        <a:pt x="61395" y="49116"/>
                      </a:cubicBezTo>
                      <a:cubicBezTo>
                        <a:pt x="62962" y="52773"/>
                        <a:pt x="64007" y="55125"/>
                        <a:pt x="66881" y="57998"/>
                      </a:cubicBezTo>
                      <a:cubicBezTo>
                        <a:pt x="67926" y="59043"/>
                        <a:pt x="68449" y="59566"/>
                        <a:pt x="68449" y="61134"/>
                      </a:cubicBezTo>
                      <a:cubicBezTo>
                        <a:pt x="68449" y="62178"/>
                        <a:pt x="67665" y="62962"/>
                        <a:pt x="66881" y="63224"/>
                      </a:cubicBezTo>
                      <a:cubicBezTo>
                        <a:pt x="65836" y="63746"/>
                        <a:pt x="63485" y="64268"/>
                        <a:pt x="62962" y="65314"/>
                      </a:cubicBezTo>
                      <a:cubicBezTo>
                        <a:pt x="62440" y="66097"/>
                        <a:pt x="62440" y="67142"/>
                        <a:pt x="62701" y="67926"/>
                      </a:cubicBezTo>
                      <a:cubicBezTo>
                        <a:pt x="62962" y="68710"/>
                        <a:pt x="63485" y="68971"/>
                        <a:pt x="64007" y="69494"/>
                      </a:cubicBezTo>
                      <a:cubicBezTo>
                        <a:pt x="65314" y="70277"/>
                        <a:pt x="66359" y="70539"/>
                        <a:pt x="67665" y="71061"/>
                      </a:cubicBezTo>
                      <a:cubicBezTo>
                        <a:pt x="66881" y="73151"/>
                        <a:pt x="62962" y="70800"/>
                        <a:pt x="62962" y="73412"/>
                      </a:cubicBezTo>
                      <a:cubicBezTo>
                        <a:pt x="62962" y="74980"/>
                        <a:pt x="64530" y="77070"/>
                        <a:pt x="65836" y="77592"/>
                      </a:cubicBezTo>
                      <a:cubicBezTo>
                        <a:pt x="67404" y="78376"/>
                        <a:pt x="68971" y="78637"/>
                        <a:pt x="70539" y="79682"/>
                      </a:cubicBezTo>
                      <a:cubicBezTo>
                        <a:pt x="71061" y="80205"/>
                        <a:pt x="73151" y="83079"/>
                        <a:pt x="73674" y="81772"/>
                      </a:cubicBezTo>
                      <a:cubicBezTo>
                        <a:pt x="74196" y="80989"/>
                        <a:pt x="72629" y="79682"/>
                        <a:pt x="72106" y="79160"/>
                      </a:cubicBezTo>
                      <a:cubicBezTo>
                        <a:pt x="71061" y="78115"/>
                        <a:pt x="70016" y="77070"/>
                        <a:pt x="70539" y="75502"/>
                      </a:cubicBezTo>
                      <a:cubicBezTo>
                        <a:pt x="71061" y="73412"/>
                        <a:pt x="74458" y="74980"/>
                        <a:pt x="76025" y="75241"/>
                      </a:cubicBezTo>
                      <a:cubicBezTo>
                        <a:pt x="78115" y="75764"/>
                        <a:pt x="80205" y="76809"/>
                        <a:pt x="81773" y="78637"/>
                      </a:cubicBezTo>
                      <a:cubicBezTo>
                        <a:pt x="84647" y="81772"/>
                        <a:pt x="87782" y="83862"/>
                        <a:pt x="90917" y="86214"/>
                      </a:cubicBezTo>
                      <a:cubicBezTo>
                        <a:pt x="93791" y="88304"/>
                        <a:pt x="95880" y="90916"/>
                        <a:pt x="98754" y="93006"/>
                      </a:cubicBezTo>
                      <a:cubicBezTo>
                        <a:pt x="99538" y="93529"/>
                        <a:pt x="100322" y="94051"/>
                        <a:pt x="101105" y="94574"/>
                      </a:cubicBezTo>
                      <a:cubicBezTo>
                        <a:pt x="102412" y="95358"/>
                        <a:pt x="104763" y="97187"/>
                        <a:pt x="103196" y="99015"/>
                      </a:cubicBezTo>
                      <a:cubicBezTo>
                        <a:pt x="101628" y="100844"/>
                        <a:pt x="98754" y="100322"/>
                        <a:pt x="97187" y="99277"/>
                      </a:cubicBezTo>
                      <a:cubicBezTo>
                        <a:pt x="93268" y="97187"/>
                        <a:pt x="91700" y="92745"/>
                        <a:pt x="88565" y="89871"/>
                      </a:cubicBezTo>
                      <a:cubicBezTo>
                        <a:pt x="87520" y="89088"/>
                        <a:pt x="86998" y="87781"/>
                        <a:pt x="86214" y="86998"/>
                      </a:cubicBezTo>
                      <a:cubicBezTo>
                        <a:pt x="85430" y="86214"/>
                        <a:pt x="84385" y="85953"/>
                        <a:pt x="83340" y="85691"/>
                      </a:cubicBezTo>
                      <a:cubicBezTo>
                        <a:pt x="82556" y="85430"/>
                        <a:pt x="81250" y="84908"/>
                        <a:pt x="80728" y="85691"/>
                      </a:cubicBezTo>
                      <a:cubicBezTo>
                        <a:pt x="80467" y="85953"/>
                        <a:pt x="80467" y="86214"/>
                        <a:pt x="80467" y="86475"/>
                      </a:cubicBezTo>
                      <a:cubicBezTo>
                        <a:pt x="80467" y="88565"/>
                        <a:pt x="80467" y="90394"/>
                        <a:pt x="81511" y="92223"/>
                      </a:cubicBezTo>
                      <a:cubicBezTo>
                        <a:pt x="82034" y="93006"/>
                        <a:pt x="82556" y="93790"/>
                        <a:pt x="82818" y="94574"/>
                      </a:cubicBezTo>
                      <a:cubicBezTo>
                        <a:pt x="83340" y="95619"/>
                        <a:pt x="83340" y="96664"/>
                        <a:pt x="83863" y="97448"/>
                      </a:cubicBezTo>
                      <a:cubicBezTo>
                        <a:pt x="84385" y="98493"/>
                        <a:pt x="85692" y="100844"/>
                        <a:pt x="83602" y="100844"/>
                      </a:cubicBezTo>
                      <a:cubicBezTo>
                        <a:pt x="80467" y="100844"/>
                        <a:pt x="76548" y="96141"/>
                        <a:pt x="74719" y="94051"/>
                      </a:cubicBezTo>
                      <a:cubicBezTo>
                        <a:pt x="72367" y="91439"/>
                        <a:pt x="70016" y="88304"/>
                        <a:pt x="66359" y="87520"/>
                      </a:cubicBezTo>
                      <a:cubicBezTo>
                        <a:pt x="63485" y="86998"/>
                        <a:pt x="60611" y="87781"/>
                        <a:pt x="57737" y="86736"/>
                      </a:cubicBezTo>
                      <a:cubicBezTo>
                        <a:pt x="54602" y="85691"/>
                        <a:pt x="51729" y="83862"/>
                        <a:pt x="48332" y="85169"/>
                      </a:cubicBezTo>
                      <a:cubicBezTo>
                        <a:pt x="44413" y="86736"/>
                        <a:pt x="45981" y="89871"/>
                        <a:pt x="48332" y="92223"/>
                      </a:cubicBezTo>
                      <a:cubicBezTo>
                        <a:pt x="51990" y="95619"/>
                        <a:pt x="56692" y="98231"/>
                        <a:pt x="61395" y="100322"/>
                      </a:cubicBezTo>
                      <a:cubicBezTo>
                        <a:pt x="64791" y="101889"/>
                        <a:pt x="68187" y="103195"/>
                        <a:pt x="70800" y="106330"/>
                      </a:cubicBezTo>
                      <a:cubicBezTo>
                        <a:pt x="72367" y="108159"/>
                        <a:pt x="74980" y="113384"/>
                        <a:pt x="70539" y="112600"/>
                      </a:cubicBezTo>
                      <a:cubicBezTo>
                        <a:pt x="68449" y="112078"/>
                        <a:pt x="62962" y="108420"/>
                        <a:pt x="61134" y="110772"/>
                      </a:cubicBezTo>
                      <a:cubicBezTo>
                        <a:pt x="59566" y="112862"/>
                        <a:pt x="61656" y="117564"/>
                        <a:pt x="62440" y="119654"/>
                      </a:cubicBezTo>
                      <a:cubicBezTo>
                        <a:pt x="63746" y="122528"/>
                        <a:pt x="65052" y="125402"/>
                        <a:pt x="65575" y="128798"/>
                      </a:cubicBezTo>
                      <a:cubicBezTo>
                        <a:pt x="65836" y="130366"/>
                        <a:pt x="66098" y="132195"/>
                        <a:pt x="66359" y="134023"/>
                      </a:cubicBezTo>
                      <a:cubicBezTo>
                        <a:pt x="64007" y="134546"/>
                        <a:pt x="62701" y="132195"/>
                        <a:pt x="61917" y="130105"/>
                      </a:cubicBezTo>
                      <a:cubicBezTo>
                        <a:pt x="60872" y="127492"/>
                        <a:pt x="60089" y="125663"/>
                        <a:pt x="56954" y="126186"/>
                      </a:cubicBezTo>
                      <a:cubicBezTo>
                        <a:pt x="56431" y="128798"/>
                        <a:pt x="53818" y="134546"/>
                        <a:pt x="50683" y="130366"/>
                      </a:cubicBezTo>
                      <a:cubicBezTo>
                        <a:pt x="48593" y="127492"/>
                        <a:pt x="49638" y="119916"/>
                        <a:pt x="44152" y="121222"/>
                      </a:cubicBezTo>
                      <a:cubicBezTo>
                        <a:pt x="41017" y="122006"/>
                        <a:pt x="37098" y="126447"/>
                        <a:pt x="34224" y="122267"/>
                      </a:cubicBezTo>
                      <a:cubicBezTo>
                        <a:pt x="31873" y="118871"/>
                        <a:pt x="34224" y="113646"/>
                        <a:pt x="33702" y="109988"/>
                      </a:cubicBezTo>
                      <a:cubicBezTo>
                        <a:pt x="33179" y="105024"/>
                        <a:pt x="28216" y="103979"/>
                        <a:pt x="25864" y="100322"/>
                      </a:cubicBezTo>
                      <a:cubicBezTo>
                        <a:pt x="25080" y="98754"/>
                        <a:pt x="24558" y="96403"/>
                        <a:pt x="25342" y="94835"/>
                      </a:cubicBezTo>
                      <a:cubicBezTo>
                        <a:pt x="26125" y="93006"/>
                        <a:pt x="28216" y="93006"/>
                        <a:pt x="29783" y="91961"/>
                      </a:cubicBezTo>
                      <a:cubicBezTo>
                        <a:pt x="34485" y="88826"/>
                        <a:pt x="29522" y="85691"/>
                        <a:pt x="26909" y="84124"/>
                      </a:cubicBezTo>
                      <a:cubicBezTo>
                        <a:pt x="22207" y="80989"/>
                        <a:pt x="25342" y="76809"/>
                        <a:pt x="24035" y="72629"/>
                      </a:cubicBezTo>
                      <a:cubicBezTo>
                        <a:pt x="23252" y="70016"/>
                        <a:pt x="21423" y="71584"/>
                        <a:pt x="19855" y="72367"/>
                      </a:cubicBezTo>
                      <a:cubicBezTo>
                        <a:pt x="17243" y="73412"/>
                        <a:pt x="15936" y="72367"/>
                        <a:pt x="14630" y="70016"/>
                      </a:cubicBezTo>
                      <a:cubicBezTo>
                        <a:pt x="13063" y="67404"/>
                        <a:pt x="12018" y="65314"/>
                        <a:pt x="9666" y="63485"/>
                      </a:cubicBezTo>
                      <a:cubicBezTo>
                        <a:pt x="7054" y="61395"/>
                        <a:pt x="3396" y="60350"/>
                        <a:pt x="784" y="58260"/>
                      </a:cubicBezTo>
                      <a:cubicBezTo>
                        <a:pt x="522" y="58260"/>
                        <a:pt x="261" y="58260"/>
                        <a:pt x="0" y="57998"/>
                      </a:cubicBezTo>
                      <a:cubicBezTo>
                        <a:pt x="3658" y="55647"/>
                        <a:pt x="8360" y="52251"/>
                        <a:pt x="8099" y="49638"/>
                      </a:cubicBezTo>
                      <a:cubicBezTo>
                        <a:pt x="8099" y="45719"/>
                        <a:pt x="10711" y="43368"/>
                        <a:pt x="12018" y="42584"/>
                      </a:cubicBezTo>
                      <a:cubicBezTo>
                        <a:pt x="13324" y="41801"/>
                        <a:pt x="18027" y="39449"/>
                        <a:pt x="18288" y="36837"/>
                      </a:cubicBezTo>
                      <a:cubicBezTo>
                        <a:pt x="18810" y="33963"/>
                        <a:pt x="23513" y="33702"/>
                        <a:pt x="22729" y="30828"/>
                      </a:cubicBezTo>
                      <a:cubicBezTo>
                        <a:pt x="22207" y="28738"/>
                        <a:pt x="21423" y="26387"/>
                        <a:pt x="22207" y="25080"/>
                      </a:cubicBezTo>
                      <a:cubicBezTo>
                        <a:pt x="22468" y="24297"/>
                        <a:pt x="22991" y="24035"/>
                        <a:pt x="24035" y="23774"/>
                      </a:cubicBezTo>
                      <a:cubicBezTo>
                        <a:pt x="26909" y="23252"/>
                        <a:pt x="39188" y="23774"/>
                        <a:pt x="39972" y="22207"/>
                      </a:cubicBezTo>
                      <a:cubicBezTo>
                        <a:pt x="40756" y="20639"/>
                        <a:pt x="40494" y="18288"/>
                        <a:pt x="45720" y="17765"/>
                      </a:cubicBezTo>
                      <a:cubicBezTo>
                        <a:pt x="50945" y="17243"/>
                        <a:pt x="56692" y="18810"/>
                        <a:pt x="59044" y="16720"/>
                      </a:cubicBezTo>
                      <a:cubicBezTo>
                        <a:pt x="60872" y="14630"/>
                        <a:pt x="60350" y="14108"/>
                        <a:pt x="65052" y="13324"/>
                      </a:cubicBezTo>
                      <a:cubicBezTo>
                        <a:pt x="65575" y="13324"/>
                        <a:pt x="66098" y="13063"/>
                        <a:pt x="66881" y="13063"/>
                      </a:cubicBezTo>
                      <a:cubicBezTo>
                        <a:pt x="73674" y="12018"/>
                        <a:pt x="80728" y="13585"/>
                        <a:pt x="83079" y="11234"/>
                      </a:cubicBezTo>
                      <a:cubicBezTo>
                        <a:pt x="85430" y="8883"/>
                        <a:pt x="92745" y="4180"/>
                        <a:pt x="97971" y="6793"/>
                      </a:cubicBezTo>
                      <a:cubicBezTo>
                        <a:pt x="103196" y="9405"/>
                        <a:pt x="106069" y="12540"/>
                        <a:pt x="112862" y="12802"/>
                      </a:cubicBezTo>
                      <a:cubicBezTo>
                        <a:pt x="119655" y="13324"/>
                        <a:pt x="132195" y="14369"/>
                        <a:pt x="132456" y="10711"/>
                      </a:cubicBezTo>
                      <a:cubicBezTo>
                        <a:pt x="132979" y="6793"/>
                        <a:pt x="129321" y="4703"/>
                        <a:pt x="133240" y="2874"/>
                      </a:cubicBezTo>
                      <a:cubicBezTo>
                        <a:pt x="134285" y="2351"/>
                        <a:pt x="136375" y="1306"/>
                        <a:pt x="138987" y="0"/>
                      </a:cubicBezTo>
                      <a:cubicBezTo>
                        <a:pt x="138987" y="0"/>
                        <a:pt x="138726" y="2874"/>
                        <a:pt x="140816" y="4441"/>
                      </a:cubicBezTo>
                      <a:cubicBezTo>
                        <a:pt x="141861" y="4703"/>
                        <a:pt x="144212" y="9405"/>
                        <a:pt x="140816" y="109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8" name="Freeform: Shape 1317">
                  <a:extLst>
                    <a:ext uri="{FF2B5EF4-FFF2-40B4-BE49-F238E27FC236}">
                      <a16:creationId xmlns:a16="http://schemas.microsoft.com/office/drawing/2014/main" id="{567AD212-B7D1-6392-5FBE-514017440D60}"/>
                    </a:ext>
                  </a:extLst>
                </p:cNvPr>
                <p:cNvSpPr/>
                <p:nvPr/>
              </p:nvSpPr>
              <p:spPr>
                <a:xfrm>
                  <a:off x="5299198" y="3201418"/>
                  <a:ext cx="13981" cy="12801"/>
                </a:xfrm>
                <a:custGeom>
                  <a:avLst/>
                  <a:gdLst>
                    <a:gd name="connsiteX0" fmla="*/ 5360 w 13981"/>
                    <a:gd name="connsiteY0" fmla="*/ 11495 h 12801"/>
                    <a:gd name="connsiteX1" fmla="*/ 2486 w 13981"/>
                    <a:gd name="connsiteY1" fmla="*/ 12801 h 12801"/>
                    <a:gd name="connsiteX2" fmla="*/ 919 w 13981"/>
                    <a:gd name="connsiteY2" fmla="*/ 6270 h 12801"/>
                    <a:gd name="connsiteX3" fmla="*/ 4315 w 13981"/>
                    <a:gd name="connsiteY3" fmla="*/ 4964 h 12801"/>
                    <a:gd name="connsiteX4" fmla="*/ 6405 w 13981"/>
                    <a:gd name="connsiteY4" fmla="*/ 2351 h 12801"/>
                    <a:gd name="connsiteX5" fmla="*/ 10585 w 13981"/>
                    <a:gd name="connsiteY5" fmla="*/ 0 h 12801"/>
                    <a:gd name="connsiteX6" fmla="*/ 13459 w 13981"/>
                    <a:gd name="connsiteY6" fmla="*/ 1829 h 12801"/>
                    <a:gd name="connsiteX7" fmla="*/ 13981 w 13981"/>
                    <a:gd name="connsiteY7" fmla="*/ 6531 h 12801"/>
                    <a:gd name="connsiteX8" fmla="*/ 13459 w 13981"/>
                    <a:gd name="connsiteY8" fmla="*/ 8360 h 12801"/>
                    <a:gd name="connsiteX9" fmla="*/ 12936 w 13981"/>
                    <a:gd name="connsiteY9" fmla="*/ 10450 h 12801"/>
                    <a:gd name="connsiteX10" fmla="*/ 12675 w 13981"/>
                    <a:gd name="connsiteY10" fmla="*/ 11495 h 12801"/>
                    <a:gd name="connsiteX11" fmla="*/ 12414 w 13981"/>
                    <a:gd name="connsiteY11" fmla="*/ 11495 h 12801"/>
                    <a:gd name="connsiteX12" fmla="*/ 11630 w 13981"/>
                    <a:gd name="connsiteY12" fmla="*/ 12018 h 12801"/>
                    <a:gd name="connsiteX13" fmla="*/ 8495 w 13981"/>
                    <a:gd name="connsiteY13" fmla="*/ 11495 h 12801"/>
                    <a:gd name="connsiteX14" fmla="*/ 5360 w 13981"/>
                    <a:gd name="connsiteY14" fmla="*/ 11495 h 12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3981" h="12801">
                      <a:moveTo>
                        <a:pt x="5360" y="11495"/>
                      </a:moveTo>
                      <a:cubicBezTo>
                        <a:pt x="4576" y="12018"/>
                        <a:pt x="3792" y="12801"/>
                        <a:pt x="2486" y="12801"/>
                      </a:cubicBezTo>
                      <a:cubicBezTo>
                        <a:pt x="-649" y="12801"/>
                        <a:pt x="-388" y="8099"/>
                        <a:pt x="919" y="6270"/>
                      </a:cubicBezTo>
                      <a:cubicBezTo>
                        <a:pt x="1703" y="4964"/>
                        <a:pt x="3009" y="5225"/>
                        <a:pt x="4315" y="4964"/>
                      </a:cubicBezTo>
                      <a:cubicBezTo>
                        <a:pt x="5621" y="4703"/>
                        <a:pt x="5883" y="3396"/>
                        <a:pt x="6405" y="2351"/>
                      </a:cubicBezTo>
                      <a:cubicBezTo>
                        <a:pt x="7189" y="784"/>
                        <a:pt x="8756" y="0"/>
                        <a:pt x="10585" y="0"/>
                      </a:cubicBezTo>
                      <a:cubicBezTo>
                        <a:pt x="11891" y="0"/>
                        <a:pt x="12936" y="522"/>
                        <a:pt x="13459" y="1829"/>
                      </a:cubicBezTo>
                      <a:cubicBezTo>
                        <a:pt x="13981" y="3396"/>
                        <a:pt x="13981" y="4964"/>
                        <a:pt x="13981" y="6531"/>
                      </a:cubicBezTo>
                      <a:cubicBezTo>
                        <a:pt x="13981" y="7315"/>
                        <a:pt x="13720" y="7838"/>
                        <a:pt x="13459" y="8360"/>
                      </a:cubicBezTo>
                      <a:cubicBezTo>
                        <a:pt x="13198" y="8883"/>
                        <a:pt x="13198" y="9666"/>
                        <a:pt x="12936" y="10450"/>
                      </a:cubicBezTo>
                      <a:cubicBezTo>
                        <a:pt x="12936" y="10711"/>
                        <a:pt x="12936" y="10973"/>
                        <a:pt x="12675" y="11495"/>
                      </a:cubicBezTo>
                      <a:cubicBezTo>
                        <a:pt x="12675" y="11495"/>
                        <a:pt x="12675" y="11495"/>
                        <a:pt x="12414" y="11495"/>
                      </a:cubicBezTo>
                      <a:cubicBezTo>
                        <a:pt x="12153" y="11756"/>
                        <a:pt x="11891" y="12018"/>
                        <a:pt x="11630" y="12018"/>
                      </a:cubicBezTo>
                      <a:cubicBezTo>
                        <a:pt x="10585" y="12279"/>
                        <a:pt x="9540" y="11756"/>
                        <a:pt x="8495" y="11495"/>
                      </a:cubicBezTo>
                      <a:cubicBezTo>
                        <a:pt x="7711" y="11495"/>
                        <a:pt x="6666" y="10711"/>
                        <a:pt x="5360" y="114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9" name="Freeform: Shape 1318">
                  <a:extLst>
                    <a:ext uri="{FF2B5EF4-FFF2-40B4-BE49-F238E27FC236}">
                      <a16:creationId xmlns:a16="http://schemas.microsoft.com/office/drawing/2014/main" id="{4DCD45E7-CFBF-7226-53C2-4E472656FEB6}"/>
                    </a:ext>
                  </a:extLst>
                </p:cNvPr>
                <p:cNvSpPr/>
                <p:nvPr/>
              </p:nvSpPr>
              <p:spPr>
                <a:xfrm>
                  <a:off x="5307889" y="3217986"/>
                  <a:ext cx="5812" cy="6299"/>
                </a:xfrm>
                <a:custGeom>
                  <a:avLst/>
                  <a:gdLst>
                    <a:gd name="connsiteX0" fmla="*/ 326 w 5812"/>
                    <a:gd name="connsiteY0" fmla="*/ 4594 h 6299"/>
                    <a:gd name="connsiteX1" fmla="*/ 65 w 5812"/>
                    <a:gd name="connsiteY1" fmla="*/ 3027 h 6299"/>
                    <a:gd name="connsiteX2" fmla="*/ 326 w 5812"/>
                    <a:gd name="connsiteY2" fmla="*/ 414 h 6299"/>
                    <a:gd name="connsiteX3" fmla="*/ 2155 w 5812"/>
                    <a:gd name="connsiteY3" fmla="*/ 414 h 6299"/>
                    <a:gd name="connsiteX4" fmla="*/ 3723 w 5812"/>
                    <a:gd name="connsiteY4" fmla="*/ 1459 h 6299"/>
                    <a:gd name="connsiteX5" fmla="*/ 5290 w 5812"/>
                    <a:gd name="connsiteY5" fmla="*/ 2504 h 6299"/>
                    <a:gd name="connsiteX6" fmla="*/ 5813 w 5812"/>
                    <a:gd name="connsiteY6" fmla="*/ 4333 h 6299"/>
                    <a:gd name="connsiteX7" fmla="*/ 4768 w 5812"/>
                    <a:gd name="connsiteY7" fmla="*/ 5639 h 6299"/>
                    <a:gd name="connsiteX8" fmla="*/ 1372 w 5812"/>
                    <a:gd name="connsiteY8" fmla="*/ 5900 h 6299"/>
                    <a:gd name="connsiteX9" fmla="*/ 326 w 5812"/>
                    <a:gd name="connsiteY9" fmla="*/ 4594 h 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812" h="6299">
                      <a:moveTo>
                        <a:pt x="326" y="4594"/>
                      </a:moveTo>
                      <a:cubicBezTo>
                        <a:pt x="65" y="4071"/>
                        <a:pt x="65" y="3549"/>
                        <a:pt x="65" y="3027"/>
                      </a:cubicBezTo>
                      <a:cubicBezTo>
                        <a:pt x="65" y="2243"/>
                        <a:pt x="-196" y="1198"/>
                        <a:pt x="326" y="414"/>
                      </a:cubicBezTo>
                      <a:cubicBezTo>
                        <a:pt x="588" y="-370"/>
                        <a:pt x="1633" y="153"/>
                        <a:pt x="2155" y="414"/>
                      </a:cubicBezTo>
                      <a:cubicBezTo>
                        <a:pt x="2678" y="675"/>
                        <a:pt x="3200" y="1198"/>
                        <a:pt x="3723" y="1459"/>
                      </a:cubicBezTo>
                      <a:cubicBezTo>
                        <a:pt x="4245" y="1720"/>
                        <a:pt x="4768" y="1981"/>
                        <a:pt x="5290" y="2504"/>
                      </a:cubicBezTo>
                      <a:cubicBezTo>
                        <a:pt x="5813" y="3027"/>
                        <a:pt x="5813" y="3810"/>
                        <a:pt x="5813" y="4333"/>
                      </a:cubicBezTo>
                      <a:cubicBezTo>
                        <a:pt x="5813" y="5117"/>
                        <a:pt x="5552" y="5117"/>
                        <a:pt x="4768" y="5639"/>
                      </a:cubicBezTo>
                      <a:cubicBezTo>
                        <a:pt x="3723" y="6161"/>
                        <a:pt x="2417" y="6684"/>
                        <a:pt x="1372" y="5900"/>
                      </a:cubicBezTo>
                      <a:cubicBezTo>
                        <a:pt x="849" y="5900"/>
                        <a:pt x="588" y="5378"/>
                        <a:pt x="326" y="45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0" name="Freeform: Shape 1319">
                  <a:extLst>
                    <a:ext uri="{FF2B5EF4-FFF2-40B4-BE49-F238E27FC236}">
                      <a16:creationId xmlns:a16="http://schemas.microsoft.com/office/drawing/2014/main" id="{C1709EA2-599D-EF1E-EE0E-4BD907434708}"/>
                    </a:ext>
                  </a:extLst>
                </p:cNvPr>
                <p:cNvSpPr/>
                <p:nvPr/>
              </p:nvSpPr>
              <p:spPr>
                <a:xfrm>
                  <a:off x="5368304" y="3272673"/>
                  <a:ext cx="60212" cy="19765"/>
                </a:xfrm>
                <a:custGeom>
                  <a:avLst/>
                  <a:gdLst>
                    <a:gd name="connsiteX0" fmla="*/ 18549 w 60212"/>
                    <a:gd name="connsiteY0" fmla="*/ 12086 h 19765"/>
                    <a:gd name="connsiteX1" fmla="*/ 12018 w 60212"/>
                    <a:gd name="connsiteY1" fmla="*/ 11563 h 19765"/>
                    <a:gd name="connsiteX2" fmla="*/ 6270 w 60212"/>
                    <a:gd name="connsiteY2" fmla="*/ 10779 h 19765"/>
                    <a:gd name="connsiteX3" fmla="*/ 1045 w 60212"/>
                    <a:gd name="connsiteY3" fmla="*/ 9473 h 19765"/>
                    <a:gd name="connsiteX4" fmla="*/ 523 w 60212"/>
                    <a:gd name="connsiteY4" fmla="*/ 5032 h 19765"/>
                    <a:gd name="connsiteX5" fmla="*/ 5748 w 60212"/>
                    <a:gd name="connsiteY5" fmla="*/ 68 h 19765"/>
                    <a:gd name="connsiteX6" fmla="*/ 13324 w 60212"/>
                    <a:gd name="connsiteY6" fmla="*/ 3725 h 19765"/>
                    <a:gd name="connsiteX7" fmla="*/ 21161 w 60212"/>
                    <a:gd name="connsiteY7" fmla="*/ 7644 h 19765"/>
                    <a:gd name="connsiteX8" fmla="*/ 28738 w 60212"/>
                    <a:gd name="connsiteY8" fmla="*/ 6861 h 19765"/>
                    <a:gd name="connsiteX9" fmla="*/ 36837 w 60212"/>
                    <a:gd name="connsiteY9" fmla="*/ 7383 h 19765"/>
                    <a:gd name="connsiteX10" fmla="*/ 44936 w 60212"/>
                    <a:gd name="connsiteY10" fmla="*/ 8951 h 19765"/>
                    <a:gd name="connsiteX11" fmla="*/ 49900 w 60212"/>
                    <a:gd name="connsiteY11" fmla="*/ 11824 h 19765"/>
                    <a:gd name="connsiteX12" fmla="*/ 58521 w 60212"/>
                    <a:gd name="connsiteY12" fmla="*/ 9734 h 19765"/>
                    <a:gd name="connsiteX13" fmla="*/ 60089 w 60212"/>
                    <a:gd name="connsiteY13" fmla="*/ 13131 h 19765"/>
                    <a:gd name="connsiteX14" fmla="*/ 56431 w 60212"/>
                    <a:gd name="connsiteY14" fmla="*/ 18094 h 19765"/>
                    <a:gd name="connsiteX15" fmla="*/ 50945 w 60212"/>
                    <a:gd name="connsiteY15" fmla="*/ 17833 h 19765"/>
                    <a:gd name="connsiteX16" fmla="*/ 43891 w 60212"/>
                    <a:gd name="connsiteY16" fmla="*/ 16266 h 19765"/>
                    <a:gd name="connsiteX17" fmla="*/ 31350 w 60212"/>
                    <a:gd name="connsiteY17" fmla="*/ 19662 h 19765"/>
                    <a:gd name="connsiteX18" fmla="*/ 26909 w 60212"/>
                    <a:gd name="connsiteY18" fmla="*/ 17572 h 19765"/>
                    <a:gd name="connsiteX19" fmla="*/ 21945 w 60212"/>
                    <a:gd name="connsiteY19" fmla="*/ 13914 h 19765"/>
                    <a:gd name="connsiteX20" fmla="*/ 18549 w 60212"/>
                    <a:gd name="connsiteY20" fmla="*/ 12086 h 197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0212" h="19765">
                      <a:moveTo>
                        <a:pt x="18549" y="12086"/>
                      </a:moveTo>
                      <a:cubicBezTo>
                        <a:pt x="16198" y="11302"/>
                        <a:pt x="14108" y="11563"/>
                        <a:pt x="12018" y="11563"/>
                      </a:cubicBezTo>
                      <a:cubicBezTo>
                        <a:pt x="10189" y="11563"/>
                        <a:pt x="8360" y="11302"/>
                        <a:pt x="6270" y="10779"/>
                      </a:cubicBezTo>
                      <a:cubicBezTo>
                        <a:pt x="4703" y="10257"/>
                        <a:pt x="2612" y="10257"/>
                        <a:pt x="1045" y="9473"/>
                      </a:cubicBezTo>
                      <a:cubicBezTo>
                        <a:pt x="-522" y="8689"/>
                        <a:pt x="0" y="6599"/>
                        <a:pt x="523" y="5032"/>
                      </a:cubicBezTo>
                      <a:cubicBezTo>
                        <a:pt x="1306" y="2942"/>
                        <a:pt x="3135" y="329"/>
                        <a:pt x="5748" y="68"/>
                      </a:cubicBezTo>
                      <a:cubicBezTo>
                        <a:pt x="8621" y="-455"/>
                        <a:pt x="11234" y="2158"/>
                        <a:pt x="13324" y="3725"/>
                      </a:cubicBezTo>
                      <a:cubicBezTo>
                        <a:pt x="15675" y="5554"/>
                        <a:pt x="18027" y="7383"/>
                        <a:pt x="21161" y="7644"/>
                      </a:cubicBezTo>
                      <a:cubicBezTo>
                        <a:pt x="23774" y="7906"/>
                        <a:pt x="26125" y="7122"/>
                        <a:pt x="28738" y="6861"/>
                      </a:cubicBezTo>
                      <a:cubicBezTo>
                        <a:pt x="31350" y="6599"/>
                        <a:pt x="34224" y="6861"/>
                        <a:pt x="36837" y="7383"/>
                      </a:cubicBezTo>
                      <a:cubicBezTo>
                        <a:pt x="39449" y="7906"/>
                        <a:pt x="42323" y="8167"/>
                        <a:pt x="44936" y="8951"/>
                      </a:cubicBezTo>
                      <a:cubicBezTo>
                        <a:pt x="46765" y="9473"/>
                        <a:pt x="48332" y="10779"/>
                        <a:pt x="49900" y="11824"/>
                      </a:cubicBezTo>
                      <a:cubicBezTo>
                        <a:pt x="53035" y="13914"/>
                        <a:pt x="55386" y="9734"/>
                        <a:pt x="58521" y="9734"/>
                      </a:cubicBezTo>
                      <a:cubicBezTo>
                        <a:pt x="60350" y="9734"/>
                        <a:pt x="60350" y="11824"/>
                        <a:pt x="60089" y="13131"/>
                      </a:cubicBezTo>
                      <a:cubicBezTo>
                        <a:pt x="59566" y="14959"/>
                        <a:pt x="58260" y="17049"/>
                        <a:pt x="56431" y="18094"/>
                      </a:cubicBezTo>
                      <a:cubicBezTo>
                        <a:pt x="54602" y="18878"/>
                        <a:pt x="52774" y="18356"/>
                        <a:pt x="50945" y="17833"/>
                      </a:cubicBezTo>
                      <a:cubicBezTo>
                        <a:pt x="48593" y="17049"/>
                        <a:pt x="46242" y="16266"/>
                        <a:pt x="43891" y="16266"/>
                      </a:cubicBezTo>
                      <a:cubicBezTo>
                        <a:pt x="39449" y="16004"/>
                        <a:pt x="35531" y="18356"/>
                        <a:pt x="31350" y="19662"/>
                      </a:cubicBezTo>
                      <a:cubicBezTo>
                        <a:pt x="29783" y="20185"/>
                        <a:pt x="27693" y="18617"/>
                        <a:pt x="26909" y="17572"/>
                      </a:cubicBezTo>
                      <a:cubicBezTo>
                        <a:pt x="25603" y="16004"/>
                        <a:pt x="23774" y="14959"/>
                        <a:pt x="21945" y="13914"/>
                      </a:cubicBezTo>
                      <a:cubicBezTo>
                        <a:pt x="20639" y="13131"/>
                        <a:pt x="19594" y="12608"/>
                        <a:pt x="18549" y="120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1" name="Freeform: Shape 1320">
                  <a:extLst>
                    <a:ext uri="{FF2B5EF4-FFF2-40B4-BE49-F238E27FC236}">
                      <a16:creationId xmlns:a16="http://schemas.microsoft.com/office/drawing/2014/main" id="{F10C4211-3F79-047E-1B74-8FADA25E0E85}"/>
                    </a:ext>
                  </a:extLst>
                </p:cNvPr>
                <p:cNvSpPr/>
                <p:nvPr/>
              </p:nvSpPr>
              <p:spPr>
                <a:xfrm>
                  <a:off x="5352629" y="3254965"/>
                  <a:ext cx="5532" cy="7075"/>
                </a:xfrm>
                <a:custGeom>
                  <a:avLst/>
                  <a:gdLst>
                    <a:gd name="connsiteX0" fmla="*/ 784 w 5532"/>
                    <a:gd name="connsiteY0" fmla="*/ 794 h 7075"/>
                    <a:gd name="connsiteX1" fmla="*/ 3658 w 5532"/>
                    <a:gd name="connsiteY1" fmla="*/ 272 h 7075"/>
                    <a:gd name="connsiteX2" fmla="*/ 5225 w 5532"/>
                    <a:gd name="connsiteY2" fmla="*/ 6281 h 7075"/>
                    <a:gd name="connsiteX3" fmla="*/ 1306 w 5532"/>
                    <a:gd name="connsiteY3" fmla="*/ 5758 h 7075"/>
                    <a:gd name="connsiteX4" fmla="*/ 0 w 5532"/>
                    <a:gd name="connsiteY4" fmla="*/ 3929 h 7075"/>
                    <a:gd name="connsiteX5" fmla="*/ 784 w 5532"/>
                    <a:gd name="connsiteY5" fmla="*/ 794 h 7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32" h="7075">
                      <a:moveTo>
                        <a:pt x="784" y="794"/>
                      </a:moveTo>
                      <a:cubicBezTo>
                        <a:pt x="1306" y="11"/>
                        <a:pt x="2613" y="-251"/>
                        <a:pt x="3658" y="272"/>
                      </a:cubicBezTo>
                      <a:cubicBezTo>
                        <a:pt x="5225" y="1317"/>
                        <a:pt x="6009" y="4452"/>
                        <a:pt x="5225" y="6281"/>
                      </a:cubicBezTo>
                      <a:cubicBezTo>
                        <a:pt x="4442" y="8109"/>
                        <a:pt x="2351" y="6281"/>
                        <a:pt x="1306" y="5758"/>
                      </a:cubicBezTo>
                      <a:cubicBezTo>
                        <a:pt x="523" y="5236"/>
                        <a:pt x="0" y="4974"/>
                        <a:pt x="0" y="3929"/>
                      </a:cubicBezTo>
                      <a:cubicBezTo>
                        <a:pt x="0" y="3146"/>
                        <a:pt x="261" y="1578"/>
                        <a:pt x="784" y="7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2" name="Freeform: Shape 1321">
                  <a:extLst>
                    <a:ext uri="{FF2B5EF4-FFF2-40B4-BE49-F238E27FC236}">
                      <a16:creationId xmlns:a16="http://schemas.microsoft.com/office/drawing/2014/main" id="{A0D86AFE-30BC-39D1-574C-AAE7AEEE6B38}"/>
                    </a:ext>
                  </a:extLst>
                </p:cNvPr>
                <p:cNvSpPr/>
                <p:nvPr/>
              </p:nvSpPr>
              <p:spPr>
                <a:xfrm>
                  <a:off x="5383914" y="3245048"/>
                  <a:ext cx="7445" cy="5421"/>
                </a:xfrm>
                <a:custGeom>
                  <a:avLst/>
                  <a:gdLst>
                    <a:gd name="connsiteX0" fmla="*/ 588 w 7445"/>
                    <a:gd name="connsiteY0" fmla="*/ 2613 h 5421"/>
                    <a:gd name="connsiteX1" fmla="*/ 2155 w 7445"/>
                    <a:gd name="connsiteY1" fmla="*/ 1829 h 5421"/>
                    <a:gd name="connsiteX2" fmla="*/ 3200 w 7445"/>
                    <a:gd name="connsiteY2" fmla="*/ 523 h 5421"/>
                    <a:gd name="connsiteX3" fmla="*/ 4768 w 7445"/>
                    <a:gd name="connsiteY3" fmla="*/ 261 h 5421"/>
                    <a:gd name="connsiteX4" fmla="*/ 6597 w 7445"/>
                    <a:gd name="connsiteY4" fmla="*/ 0 h 5421"/>
                    <a:gd name="connsiteX5" fmla="*/ 7119 w 7445"/>
                    <a:gd name="connsiteY5" fmla="*/ 3396 h 5421"/>
                    <a:gd name="connsiteX6" fmla="*/ 5029 w 7445"/>
                    <a:gd name="connsiteY6" fmla="*/ 5225 h 5421"/>
                    <a:gd name="connsiteX7" fmla="*/ 2678 w 7445"/>
                    <a:gd name="connsiteY7" fmla="*/ 5225 h 5421"/>
                    <a:gd name="connsiteX8" fmla="*/ 588 w 7445"/>
                    <a:gd name="connsiteY8" fmla="*/ 4180 h 5421"/>
                    <a:gd name="connsiteX9" fmla="*/ 588 w 7445"/>
                    <a:gd name="connsiteY9" fmla="*/ 2613 h 5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45" h="5421">
                      <a:moveTo>
                        <a:pt x="588" y="2613"/>
                      </a:moveTo>
                      <a:cubicBezTo>
                        <a:pt x="1110" y="2351"/>
                        <a:pt x="1633" y="2351"/>
                        <a:pt x="2155" y="1829"/>
                      </a:cubicBezTo>
                      <a:cubicBezTo>
                        <a:pt x="2417" y="1306"/>
                        <a:pt x="2678" y="784"/>
                        <a:pt x="3200" y="523"/>
                      </a:cubicBezTo>
                      <a:cubicBezTo>
                        <a:pt x="3723" y="261"/>
                        <a:pt x="4245" y="261"/>
                        <a:pt x="4768" y="261"/>
                      </a:cubicBezTo>
                      <a:cubicBezTo>
                        <a:pt x="5290" y="261"/>
                        <a:pt x="5813" y="0"/>
                        <a:pt x="6597" y="0"/>
                      </a:cubicBezTo>
                      <a:cubicBezTo>
                        <a:pt x="7903" y="523"/>
                        <a:pt x="7380" y="2351"/>
                        <a:pt x="7119" y="3396"/>
                      </a:cubicBezTo>
                      <a:cubicBezTo>
                        <a:pt x="6858" y="4441"/>
                        <a:pt x="5813" y="4703"/>
                        <a:pt x="5029" y="5225"/>
                      </a:cubicBezTo>
                      <a:cubicBezTo>
                        <a:pt x="4245" y="5486"/>
                        <a:pt x="3723" y="5486"/>
                        <a:pt x="2678" y="5225"/>
                      </a:cubicBezTo>
                      <a:cubicBezTo>
                        <a:pt x="1894" y="4964"/>
                        <a:pt x="1110" y="4964"/>
                        <a:pt x="588" y="4180"/>
                      </a:cubicBezTo>
                      <a:cubicBezTo>
                        <a:pt x="-196" y="3658"/>
                        <a:pt x="-196" y="2874"/>
                        <a:pt x="588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3" name="Freeform: Shape 1322">
                  <a:extLst>
                    <a:ext uri="{FF2B5EF4-FFF2-40B4-BE49-F238E27FC236}">
                      <a16:creationId xmlns:a16="http://schemas.microsoft.com/office/drawing/2014/main" id="{9D4E19AA-DB95-E622-E556-0B504016E04A}"/>
                    </a:ext>
                  </a:extLst>
                </p:cNvPr>
                <p:cNvSpPr/>
                <p:nvPr/>
              </p:nvSpPr>
              <p:spPr>
                <a:xfrm>
                  <a:off x="5390395" y="3237953"/>
                  <a:ext cx="6299" cy="5788"/>
                </a:xfrm>
                <a:custGeom>
                  <a:avLst/>
                  <a:gdLst>
                    <a:gd name="connsiteX0" fmla="*/ 2728 w 6299"/>
                    <a:gd name="connsiteY0" fmla="*/ 41 h 5788"/>
                    <a:gd name="connsiteX1" fmla="*/ 4295 w 6299"/>
                    <a:gd name="connsiteY1" fmla="*/ 1869 h 5788"/>
                    <a:gd name="connsiteX2" fmla="*/ 6124 w 6299"/>
                    <a:gd name="connsiteY2" fmla="*/ 2653 h 5788"/>
                    <a:gd name="connsiteX3" fmla="*/ 5601 w 6299"/>
                    <a:gd name="connsiteY3" fmla="*/ 4743 h 5788"/>
                    <a:gd name="connsiteX4" fmla="*/ 2989 w 6299"/>
                    <a:gd name="connsiteY4" fmla="*/ 5788 h 5788"/>
                    <a:gd name="connsiteX5" fmla="*/ 115 w 6299"/>
                    <a:gd name="connsiteY5" fmla="*/ 1869 h 5788"/>
                    <a:gd name="connsiteX6" fmla="*/ 2728 w 6299"/>
                    <a:gd name="connsiteY6" fmla="*/ 41 h 5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99" h="5788">
                      <a:moveTo>
                        <a:pt x="2728" y="41"/>
                      </a:moveTo>
                      <a:cubicBezTo>
                        <a:pt x="3512" y="41"/>
                        <a:pt x="4034" y="1347"/>
                        <a:pt x="4295" y="1869"/>
                      </a:cubicBezTo>
                      <a:cubicBezTo>
                        <a:pt x="4818" y="2392"/>
                        <a:pt x="5601" y="2392"/>
                        <a:pt x="6124" y="2653"/>
                      </a:cubicBezTo>
                      <a:cubicBezTo>
                        <a:pt x="6647" y="3176"/>
                        <a:pt x="5863" y="4482"/>
                        <a:pt x="5601" y="4743"/>
                      </a:cubicBezTo>
                      <a:cubicBezTo>
                        <a:pt x="5079" y="5527"/>
                        <a:pt x="4034" y="5788"/>
                        <a:pt x="2989" y="5788"/>
                      </a:cubicBezTo>
                      <a:cubicBezTo>
                        <a:pt x="899" y="5788"/>
                        <a:pt x="-407" y="3698"/>
                        <a:pt x="115" y="1869"/>
                      </a:cubicBezTo>
                      <a:cubicBezTo>
                        <a:pt x="115" y="824"/>
                        <a:pt x="1421" y="-221"/>
                        <a:pt x="2728" y="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4" name="Freeform: Shape 1323">
                  <a:extLst>
                    <a:ext uri="{FF2B5EF4-FFF2-40B4-BE49-F238E27FC236}">
                      <a16:creationId xmlns:a16="http://schemas.microsoft.com/office/drawing/2014/main" id="{A5709981-85C3-7D8C-84CA-8006499C4A61}"/>
                    </a:ext>
                  </a:extLst>
                </p:cNvPr>
                <p:cNvSpPr/>
                <p:nvPr/>
              </p:nvSpPr>
              <p:spPr>
                <a:xfrm>
                  <a:off x="5383065" y="3222007"/>
                  <a:ext cx="5888" cy="11094"/>
                </a:xfrm>
                <a:custGeom>
                  <a:avLst/>
                  <a:gdLst>
                    <a:gd name="connsiteX0" fmla="*/ 392 w 5888"/>
                    <a:gd name="connsiteY0" fmla="*/ 1618 h 11094"/>
                    <a:gd name="connsiteX1" fmla="*/ 1437 w 5888"/>
                    <a:gd name="connsiteY1" fmla="*/ 1096 h 11094"/>
                    <a:gd name="connsiteX2" fmla="*/ 2743 w 5888"/>
                    <a:gd name="connsiteY2" fmla="*/ 51 h 11094"/>
                    <a:gd name="connsiteX3" fmla="*/ 4572 w 5888"/>
                    <a:gd name="connsiteY3" fmla="*/ 1618 h 11094"/>
                    <a:gd name="connsiteX4" fmla="*/ 3266 w 5888"/>
                    <a:gd name="connsiteY4" fmla="*/ 3708 h 11094"/>
                    <a:gd name="connsiteX5" fmla="*/ 5617 w 5888"/>
                    <a:gd name="connsiteY5" fmla="*/ 7627 h 11094"/>
                    <a:gd name="connsiteX6" fmla="*/ 5094 w 5888"/>
                    <a:gd name="connsiteY6" fmla="*/ 10762 h 11094"/>
                    <a:gd name="connsiteX7" fmla="*/ 1959 w 5888"/>
                    <a:gd name="connsiteY7" fmla="*/ 7888 h 11094"/>
                    <a:gd name="connsiteX8" fmla="*/ 1698 w 5888"/>
                    <a:gd name="connsiteY8" fmla="*/ 6059 h 11094"/>
                    <a:gd name="connsiteX9" fmla="*/ 392 w 5888"/>
                    <a:gd name="connsiteY9" fmla="*/ 4231 h 11094"/>
                    <a:gd name="connsiteX10" fmla="*/ 392 w 5888"/>
                    <a:gd name="connsiteY10" fmla="*/ 1618 h 110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888" h="11094">
                      <a:moveTo>
                        <a:pt x="392" y="1618"/>
                      </a:moveTo>
                      <a:cubicBezTo>
                        <a:pt x="653" y="1357"/>
                        <a:pt x="1176" y="1096"/>
                        <a:pt x="1437" y="1096"/>
                      </a:cubicBezTo>
                      <a:cubicBezTo>
                        <a:pt x="1959" y="834"/>
                        <a:pt x="2221" y="312"/>
                        <a:pt x="2743" y="51"/>
                      </a:cubicBezTo>
                      <a:cubicBezTo>
                        <a:pt x="3788" y="-211"/>
                        <a:pt x="4572" y="573"/>
                        <a:pt x="4572" y="1618"/>
                      </a:cubicBezTo>
                      <a:cubicBezTo>
                        <a:pt x="4572" y="2663"/>
                        <a:pt x="3527" y="2925"/>
                        <a:pt x="3266" y="3708"/>
                      </a:cubicBezTo>
                      <a:cubicBezTo>
                        <a:pt x="2743" y="5798"/>
                        <a:pt x="4833" y="6059"/>
                        <a:pt x="5617" y="7627"/>
                      </a:cubicBezTo>
                      <a:cubicBezTo>
                        <a:pt x="6140" y="8672"/>
                        <a:pt x="5878" y="10240"/>
                        <a:pt x="5094" y="10762"/>
                      </a:cubicBezTo>
                      <a:cubicBezTo>
                        <a:pt x="3527" y="12068"/>
                        <a:pt x="1698" y="9195"/>
                        <a:pt x="1959" y="7888"/>
                      </a:cubicBezTo>
                      <a:cubicBezTo>
                        <a:pt x="1959" y="7105"/>
                        <a:pt x="2221" y="6582"/>
                        <a:pt x="1698" y="6059"/>
                      </a:cubicBezTo>
                      <a:cubicBezTo>
                        <a:pt x="914" y="5537"/>
                        <a:pt x="653" y="5276"/>
                        <a:pt x="392" y="4231"/>
                      </a:cubicBezTo>
                      <a:cubicBezTo>
                        <a:pt x="-131" y="3447"/>
                        <a:pt x="-131" y="2402"/>
                        <a:pt x="392" y="161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5" name="Freeform: Shape 1324">
                  <a:extLst>
                    <a:ext uri="{FF2B5EF4-FFF2-40B4-BE49-F238E27FC236}">
                      <a16:creationId xmlns:a16="http://schemas.microsoft.com/office/drawing/2014/main" id="{F3CC7409-39B5-9961-893D-03ABD446890F}"/>
                    </a:ext>
                  </a:extLst>
                </p:cNvPr>
                <p:cNvSpPr/>
                <p:nvPr/>
              </p:nvSpPr>
              <p:spPr>
                <a:xfrm>
                  <a:off x="5353502" y="3212783"/>
                  <a:ext cx="10124" cy="5878"/>
                </a:xfrm>
                <a:custGeom>
                  <a:avLst/>
                  <a:gdLst>
                    <a:gd name="connsiteX0" fmla="*/ 172 w 10124"/>
                    <a:gd name="connsiteY0" fmla="*/ 2482 h 5878"/>
                    <a:gd name="connsiteX1" fmla="*/ 2000 w 10124"/>
                    <a:gd name="connsiteY1" fmla="*/ 1698 h 5878"/>
                    <a:gd name="connsiteX2" fmla="*/ 4090 w 10124"/>
                    <a:gd name="connsiteY2" fmla="*/ 392 h 5878"/>
                    <a:gd name="connsiteX3" fmla="*/ 6703 w 10124"/>
                    <a:gd name="connsiteY3" fmla="*/ 392 h 5878"/>
                    <a:gd name="connsiteX4" fmla="*/ 8009 w 10124"/>
                    <a:gd name="connsiteY4" fmla="*/ 1698 h 5878"/>
                    <a:gd name="connsiteX5" fmla="*/ 9838 w 10124"/>
                    <a:gd name="connsiteY5" fmla="*/ 4311 h 5878"/>
                    <a:gd name="connsiteX6" fmla="*/ 8270 w 10124"/>
                    <a:gd name="connsiteY6" fmla="*/ 5094 h 5878"/>
                    <a:gd name="connsiteX7" fmla="*/ 5658 w 10124"/>
                    <a:gd name="connsiteY7" fmla="*/ 5878 h 5878"/>
                    <a:gd name="connsiteX8" fmla="*/ 3568 w 10124"/>
                    <a:gd name="connsiteY8" fmla="*/ 5878 h 5878"/>
                    <a:gd name="connsiteX9" fmla="*/ 433 w 10124"/>
                    <a:gd name="connsiteY9" fmla="*/ 4572 h 5878"/>
                    <a:gd name="connsiteX10" fmla="*/ 172 w 10124"/>
                    <a:gd name="connsiteY10" fmla="*/ 2482 h 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124" h="5878">
                      <a:moveTo>
                        <a:pt x="172" y="2482"/>
                      </a:moveTo>
                      <a:cubicBezTo>
                        <a:pt x="433" y="1959"/>
                        <a:pt x="1217" y="1959"/>
                        <a:pt x="2000" y="1698"/>
                      </a:cubicBezTo>
                      <a:cubicBezTo>
                        <a:pt x="2784" y="1437"/>
                        <a:pt x="3306" y="914"/>
                        <a:pt x="4090" y="392"/>
                      </a:cubicBezTo>
                      <a:cubicBezTo>
                        <a:pt x="4874" y="-131"/>
                        <a:pt x="5919" y="-131"/>
                        <a:pt x="6703" y="392"/>
                      </a:cubicBezTo>
                      <a:cubicBezTo>
                        <a:pt x="7225" y="653"/>
                        <a:pt x="7487" y="1176"/>
                        <a:pt x="8009" y="1698"/>
                      </a:cubicBezTo>
                      <a:cubicBezTo>
                        <a:pt x="8793" y="2221"/>
                        <a:pt x="10883" y="3004"/>
                        <a:pt x="9838" y="4311"/>
                      </a:cubicBezTo>
                      <a:cubicBezTo>
                        <a:pt x="9577" y="4833"/>
                        <a:pt x="8793" y="4833"/>
                        <a:pt x="8270" y="5094"/>
                      </a:cubicBezTo>
                      <a:cubicBezTo>
                        <a:pt x="7487" y="5617"/>
                        <a:pt x="6703" y="5878"/>
                        <a:pt x="5658" y="5878"/>
                      </a:cubicBezTo>
                      <a:cubicBezTo>
                        <a:pt x="4874" y="5878"/>
                        <a:pt x="4352" y="5878"/>
                        <a:pt x="3568" y="5878"/>
                      </a:cubicBezTo>
                      <a:cubicBezTo>
                        <a:pt x="2784" y="5878"/>
                        <a:pt x="1217" y="5094"/>
                        <a:pt x="433" y="4572"/>
                      </a:cubicBezTo>
                      <a:cubicBezTo>
                        <a:pt x="-90" y="3527"/>
                        <a:pt x="-90" y="3004"/>
                        <a:pt x="172" y="248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6" name="Freeform: Shape 1325">
                  <a:extLst>
                    <a:ext uri="{FF2B5EF4-FFF2-40B4-BE49-F238E27FC236}">
                      <a16:creationId xmlns:a16="http://schemas.microsoft.com/office/drawing/2014/main" id="{0944C02E-164E-F534-C603-218B895D25A5}"/>
                    </a:ext>
                  </a:extLst>
                </p:cNvPr>
                <p:cNvSpPr/>
                <p:nvPr/>
              </p:nvSpPr>
              <p:spPr>
                <a:xfrm>
                  <a:off x="5395715" y="3226197"/>
                  <a:ext cx="3702" cy="5787"/>
                </a:xfrm>
                <a:custGeom>
                  <a:avLst/>
                  <a:gdLst>
                    <a:gd name="connsiteX0" fmla="*/ 544 w 3702"/>
                    <a:gd name="connsiteY0" fmla="*/ 40 h 5787"/>
                    <a:gd name="connsiteX1" fmla="*/ 3417 w 3702"/>
                    <a:gd name="connsiteY1" fmla="*/ 2130 h 5787"/>
                    <a:gd name="connsiteX2" fmla="*/ 3156 w 3702"/>
                    <a:gd name="connsiteY2" fmla="*/ 4482 h 5787"/>
                    <a:gd name="connsiteX3" fmla="*/ 1327 w 3702"/>
                    <a:gd name="connsiteY3" fmla="*/ 5788 h 5787"/>
                    <a:gd name="connsiteX4" fmla="*/ 282 w 3702"/>
                    <a:gd name="connsiteY4" fmla="*/ 3437 h 5787"/>
                    <a:gd name="connsiteX5" fmla="*/ 544 w 3702"/>
                    <a:gd name="connsiteY5" fmla="*/ 40 h 5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2" h="5787">
                      <a:moveTo>
                        <a:pt x="544" y="40"/>
                      </a:moveTo>
                      <a:cubicBezTo>
                        <a:pt x="1850" y="-221"/>
                        <a:pt x="2895" y="824"/>
                        <a:pt x="3417" y="2130"/>
                      </a:cubicBezTo>
                      <a:cubicBezTo>
                        <a:pt x="3940" y="3175"/>
                        <a:pt x="3678" y="3698"/>
                        <a:pt x="3156" y="4482"/>
                      </a:cubicBezTo>
                      <a:cubicBezTo>
                        <a:pt x="2633" y="5004"/>
                        <a:pt x="2111" y="5788"/>
                        <a:pt x="1327" y="5788"/>
                      </a:cubicBezTo>
                      <a:cubicBezTo>
                        <a:pt x="282" y="5788"/>
                        <a:pt x="544" y="4220"/>
                        <a:pt x="282" y="3437"/>
                      </a:cubicBezTo>
                      <a:cubicBezTo>
                        <a:pt x="282" y="2653"/>
                        <a:pt x="-502" y="302"/>
                        <a:pt x="544" y="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7" name="Freeform: Shape 1326">
                  <a:extLst>
                    <a:ext uri="{FF2B5EF4-FFF2-40B4-BE49-F238E27FC236}">
                      <a16:creationId xmlns:a16="http://schemas.microsoft.com/office/drawing/2014/main" id="{591D6727-9463-B098-478C-FBA7B7ABEA46}"/>
                    </a:ext>
                  </a:extLst>
                </p:cNvPr>
                <p:cNvSpPr/>
                <p:nvPr/>
              </p:nvSpPr>
              <p:spPr>
                <a:xfrm>
                  <a:off x="5406186" y="3227478"/>
                  <a:ext cx="5747" cy="3564"/>
                </a:xfrm>
                <a:custGeom>
                  <a:avLst/>
                  <a:gdLst>
                    <a:gd name="connsiteX0" fmla="*/ 0 w 5747"/>
                    <a:gd name="connsiteY0" fmla="*/ 1110 h 3564"/>
                    <a:gd name="connsiteX1" fmla="*/ 4703 w 5747"/>
                    <a:gd name="connsiteY1" fmla="*/ 326 h 3564"/>
                    <a:gd name="connsiteX2" fmla="*/ 5748 w 5747"/>
                    <a:gd name="connsiteY2" fmla="*/ 1372 h 3564"/>
                    <a:gd name="connsiteX3" fmla="*/ 5225 w 5747"/>
                    <a:gd name="connsiteY3" fmla="*/ 2939 h 3564"/>
                    <a:gd name="connsiteX4" fmla="*/ 2090 w 5747"/>
                    <a:gd name="connsiteY4" fmla="*/ 3462 h 3564"/>
                    <a:gd name="connsiteX5" fmla="*/ 0 w 5747"/>
                    <a:gd name="connsiteY5" fmla="*/ 1633 h 3564"/>
                    <a:gd name="connsiteX6" fmla="*/ 0 w 5747"/>
                    <a:gd name="connsiteY6" fmla="*/ 1110 h 35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47" h="3564">
                      <a:moveTo>
                        <a:pt x="0" y="1110"/>
                      </a:moveTo>
                      <a:cubicBezTo>
                        <a:pt x="523" y="-196"/>
                        <a:pt x="3658" y="-196"/>
                        <a:pt x="4703" y="326"/>
                      </a:cubicBezTo>
                      <a:cubicBezTo>
                        <a:pt x="5225" y="588"/>
                        <a:pt x="5748" y="849"/>
                        <a:pt x="5748" y="1372"/>
                      </a:cubicBezTo>
                      <a:cubicBezTo>
                        <a:pt x="5748" y="1894"/>
                        <a:pt x="5486" y="2678"/>
                        <a:pt x="5225" y="2939"/>
                      </a:cubicBezTo>
                      <a:cubicBezTo>
                        <a:pt x="4442" y="3462"/>
                        <a:pt x="3135" y="3723"/>
                        <a:pt x="2090" y="3462"/>
                      </a:cubicBezTo>
                      <a:cubicBezTo>
                        <a:pt x="1306" y="3200"/>
                        <a:pt x="0" y="2678"/>
                        <a:pt x="0" y="1633"/>
                      </a:cubicBezTo>
                      <a:cubicBezTo>
                        <a:pt x="0" y="1110"/>
                        <a:pt x="0" y="1110"/>
                        <a:pt x="0" y="11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8" name="Freeform: Shape 1327">
                  <a:extLst>
                    <a:ext uri="{FF2B5EF4-FFF2-40B4-BE49-F238E27FC236}">
                      <a16:creationId xmlns:a16="http://schemas.microsoft.com/office/drawing/2014/main" id="{79BA3449-FDEE-ACE1-8667-42B4810EEBCA}"/>
                    </a:ext>
                  </a:extLst>
                </p:cNvPr>
                <p:cNvSpPr/>
                <p:nvPr/>
              </p:nvSpPr>
              <p:spPr>
                <a:xfrm>
                  <a:off x="5396383" y="3216734"/>
                  <a:ext cx="9382" cy="9895"/>
                </a:xfrm>
                <a:custGeom>
                  <a:avLst/>
                  <a:gdLst>
                    <a:gd name="connsiteX0" fmla="*/ 136 w 9382"/>
                    <a:gd name="connsiteY0" fmla="*/ 3233 h 9895"/>
                    <a:gd name="connsiteX1" fmla="*/ 398 w 9382"/>
                    <a:gd name="connsiteY1" fmla="*/ 882 h 9895"/>
                    <a:gd name="connsiteX2" fmla="*/ 1965 w 9382"/>
                    <a:gd name="connsiteY2" fmla="*/ 98 h 9895"/>
                    <a:gd name="connsiteX3" fmla="*/ 3533 w 9382"/>
                    <a:gd name="connsiteY3" fmla="*/ 2188 h 9895"/>
                    <a:gd name="connsiteX4" fmla="*/ 6145 w 9382"/>
                    <a:gd name="connsiteY4" fmla="*/ 6891 h 9895"/>
                    <a:gd name="connsiteX5" fmla="*/ 8758 w 9382"/>
                    <a:gd name="connsiteY5" fmla="*/ 7152 h 9895"/>
                    <a:gd name="connsiteX6" fmla="*/ 9280 w 9382"/>
                    <a:gd name="connsiteY6" fmla="*/ 9242 h 9895"/>
                    <a:gd name="connsiteX7" fmla="*/ 6668 w 9382"/>
                    <a:gd name="connsiteY7" fmla="*/ 9764 h 9895"/>
                    <a:gd name="connsiteX8" fmla="*/ 1182 w 9382"/>
                    <a:gd name="connsiteY8" fmla="*/ 7413 h 9895"/>
                    <a:gd name="connsiteX9" fmla="*/ 136 w 9382"/>
                    <a:gd name="connsiteY9" fmla="*/ 3233 h 9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82" h="9895">
                      <a:moveTo>
                        <a:pt x="136" y="3233"/>
                      </a:moveTo>
                      <a:cubicBezTo>
                        <a:pt x="136" y="2449"/>
                        <a:pt x="136" y="1666"/>
                        <a:pt x="398" y="882"/>
                      </a:cubicBezTo>
                      <a:cubicBezTo>
                        <a:pt x="659" y="98"/>
                        <a:pt x="1182" y="-163"/>
                        <a:pt x="1965" y="98"/>
                      </a:cubicBezTo>
                      <a:cubicBezTo>
                        <a:pt x="3010" y="359"/>
                        <a:pt x="3271" y="1404"/>
                        <a:pt x="3533" y="2188"/>
                      </a:cubicBezTo>
                      <a:cubicBezTo>
                        <a:pt x="4055" y="4278"/>
                        <a:pt x="3271" y="6629"/>
                        <a:pt x="6145" y="6891"/>
                      </a:cubicBezTo>
                      <a:cubicBezTo>
                        <a:pt x="6929" y="6891"/>
                        <a:pt x="8235" y="6629"/>
                        <a:pt x="8758" y="7152"/>
                      </a:cubicBezTo>
                      <a:cubicBezTo>
                        <a:pt x="9280" y="7674"/>
                        <a:pt x="9542" y="8719"/>
                        <a:pt x="9280" y="9242"/>
                      </a:cubicBezTo>
                      <a:cubicBezTo>
                        <a:pt x="9019" y="10287"/>
                        <a:pt x="7451" y="9764"/>
                        <a:pt x="6668" y="9764"/>
                      </a:cubicBezTo>
                      <a:cubicBezTo>
                        <a:pt x="4578" y="9242"/>
                        <a:pt x="3010" y="8719"/>
                        <a:pt x="1182" y="7413"/>
                      </a:cubicBezTo>
                      <a:cubicBezTo>
                        <a:pt x="-125" y="6107"/>
                        <a:pt x="-125" y="4800"/>
                        <a:pt x="136" y="32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29" name="Freeform: Shape 1328">
                  <a:extLst>
                    <a:ext uri="{FF2B5EF4-FFF2-40B4-BE49-F238E27FC236}">
                      <a16:creationId xmlns:a16="http://schemas.microsoft.com/office/drawing/2014/main" id="{C7BAF4D9-8D12-6227-E0B9-052EA810BC72}"/>
                    </a:ext>
                  </a:extLst>
                </p:cNvPr>
                <p:cNvSpPr/>
                <p:nvPr/>
              </p:nvSpPr>
              <p:spPr>
                <a:xfrm>
                  <a:off x="5402267" y="3233790"/>
                  <a:ext cx="12017" cy="9731"/>
                </a:xfrm>
                <a:custGeom>
                  <a:avLst/>
                  <a:gdLst>
                    <a:gd name="connsiteX0" fmla="*/ 261 w 12017"/>
                    <a:gd name="connsiteY0" fmla="*/ 5249 h 9731"/>
                    <a:gd name="connsiteX1" fmla="*/ 0 w 12017"/>
                    <a:gd name="connsiteY1" fmla="*/ 3681 h 9731"/>
                    <a:gd name="connsiteX2" fmla="*/ 1045 w 12017"/>
                    <a:gd name="connsiteY2" fmla="*/ 1591 h 9731"/>
                    <a:gd name="connsiteX3" fmla="*/ 4180 w 12017"/>
                    <a:gd name="connsiteY3" fmla="*/ 1591 h 9731"/>
                    <a:gd name="connsiteX4" fmla="*/ 7054 w 12017"/>
                    <a:gd name="connsiteY4" fmla="*/ 546 h 9731"/>
                    <a:gd name="connsiteX5" fmla="*/ 10450 w 12017"/>
                    <a:gd name="connsiteY5" fmla="*/ 285 h 9731"/>
                    <a:gd name="connsiteX6" fmla="*/ 12018 w 12017"/>
                    <a:gd name="connsiteY6" fmla="*/ 2897 h 9731"/>
                    <a:gd name="connsiteX7" fmla="*/ 11495 w 12017"/>
                    <a:gd name="connsiteY7" fmla="*/ 4204 h 9731"/>
                    <a:gd name="connsiteX8" fmla="*/ 11495 w 12017"/>
                    <a:gd name="connsiteY8" fmla="*/ 5771 h 9731"/>
                    <a:gd name="connsiteX9" fmla="*/ 10450 w 12017"/>
                    <a:gd name="connsiteY9" fmla="*/ 8906 h 9731"/>
                    <a:gd name="connsiteX10" fmla="*/ 8883 w 12017"/>
                    <a:gd name="connsiteY10" fmla="*/ 9690 h 9731"/>
                    <a:gd name="connsiteX11" fmla="*/ 6270 w 12017"/>
                    <a:gd name="connsiteY11" fmla="*/ 8384 h 9731"/>
                    <a:gd name="connsiteX12" fmla="*/ 4180 w 12017"/>
                    <a:gd name="connsiteY12" fmla="*/ 7861 h 9731"/>
                    <a:gd name="connsiteX13" fmla="*/ 1567 w 12017"/>
                    <a:gd name="connsiteY13" fmla="*/ 7600 h 9731"/>
                    <a:gd name="connsiteX14" fmla="*/ 261 w 12017"/>
                    <a:gd name="connsiteY14" fmla="*/ 5249 h 9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017" h="9731">
                      <a:moveTo>
                        <a:pt x="261" y="5249"/>
                      </a:moveTo>
                      <a:cubicBezTo>
                        <a:pt x="0" y="4726"/>
                        <a:pt x="0" y="3942"/>
                        <a:pt x="0" y="3681"/>
                      </a:cubicBezTo>
                      <a:cubicBezTo>
                        <a:pt x="0" y="3159"/>
                        <a:pt x="523" y="1852"/>
                        <a:pt x="1045" y="1591"/>
                      </a:cubicBezTo>
                      <a:cubicBezTo>
                        <a:pt x="1829" y="1069"/>
                        <a:pt x="3396" y="1591"/>
                        <a:pt x="4180" y="1591"/>
                      </a:cubicBezTo>
                      <a:cubicBezTo>
                        <a:pt x="5225" y="1591"/>
                        <a:pt x="6270" y="1069"/>
                        <a:pt x="7054" y="546"/>
                      </a:cubicBezTo>
                      <a:cubicBezTo>
                        <a:pt x="8099" y="24"/>
                        <a:pt x="9405" y="-238"/>
                        <a:pt x="10450" y="285"/>
                      </a:cubicBezTo>
                      <a:cubicBezTo>
                        <a:pt x="10973" y="807"/>
                        <a:pt x="12018" y="2114"/>
                        <a:pt x="12018" y="2897"/>
                      </a:cubicBezTo>
                      <a:cubicBezTo>
                        <a:pt x="12018" y="3420"/>
                        <a:pt x="11756" y="3681"/>
                        <a:pt x="11495" y="4204"/>
                      </a:cubicBezTo>
                      <a:cubicBezTo>
                        <a:pt x="11234" y="4726"/>
                        <a:pt x="11495" y="5249"/>
                        <a:pt x="11495" y="5771"/>
                      </a:cubicBezTo>
                      <a:cubicBezTo>
                        <a:pt x="11756" y="7077"/>
                        <a:pt x="11234" y="8122"/>
                        <a:pt x="10450" y="8906"/>
                      </a:cubicBezTo>
                      <a:cubicBezTo>
                        <a:pt x="9928" y="9429"/>
                        <a:pt x="9405" y="9690"/>
                        <a:pt x="8883" y="9690"/>
                      </a:cubicBezTo>
                      <a:cubicBezTo>
                        <a:pt x="8099" y="9951"/>
                        <a:pt x="7054" y="8906"/>
                        <a:pt x="6270" y="8384"/>
                      </a:cubicBezTo>
                      <a:cubicBezTo>
                        <a:pt x="5486" y="7861"/>
                        <a:pt x="4964" y="7861"/>
                        <a:pt x="4180" y="7861"/>
                      </a:cubicBezTo>
                      <a:cubicBezTo>
                        <a:pt x="3396" y="7861"/>
                        <a:pt x="2351" y="8122"/>
                        <a:pt x="1567" y="7600"/>
                      </a:cubicBezTo>
                      <a:cubicBezTo>
                        <a:pt x="1045" y="6816"/>
                        <a:pt x="523" y="6032"/>
                        <a:pt x="261" y="524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0" name="Freeform: Shape 1329">
                  <a:extLst>
                    <a:ext uri="{FF2B5EF4-FFF2-40B4-BE49-F238E27FC236}">
                      <a16:creationId xmlns:a16="http://schemas.microsoft.com/office/drawing/2014/main" id="{B02C3174-514F-2E43-0EA3-915306719E30}"/>
                    </a:ext>
                  </a:extLst>
                </p:cNvPr>
                <p:cNvSpPr/>
                <p:nvPr/>
              </p:nvSpPr>
              <p:spPr>
                <a:xfrm>
                  <a:off x="5404357" y="3244484"/>
                  <a:ext cx="5241" cy="3479"/>
                </a:xfrm>
                <a:custGeom>
                  <a:avLst/>
                  <a:gdLst>
                    <a:gd name="connsiteX0" fmla="*/ 0 w 5241"/>
                    <a:gd name="connsiteY0" fmla="*/ 1348 h 3479"/>
                    <a:gd name="connsiteX1" fmla="*/ 522 w 5241"/>
                    <a:gd name="connsiteY1" fmla="*/ 3176 h 3479"/>
                    <a:gd name="connsiteX2" fmla="*/ 1829 w 5241"/>
                    <a:gd name="connsiteY2" fmla="*/ 3438 h 3479"/>
                    <a:gd name="connsiteX3" fmla="*/ 4964 w 5241"/>
                    <a:gd name="connsiteY3" fmla="*/ 2915 h 3479"/>
                    <a:gd name="connsiteX4" fmla="*/ 3919 w 5241"/>
                    <a:gd name="connsiteY4" fmla="*/ 825 h 3479"/>
                    <a:gd name="connsiteX5" fmla="*/ 2351 w 5241"/>
                    <a:gd name="connsiteY5" fmla="*/ 825 h 3479"/>
                    <a:gd name="connsiteX6" fmla="*/ 1306 w 5241"/>
                    <a:gd name="connsiteY6" fmla="*/ 41 h 3479"/>
                    <a:gd name="connsiteX7" fmla="*/ 0 w 5241"/>
                    <a:gd name="connsiteY7" fmla="*/ 1348 h 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41" h="3479">
                      <a:moveTo>
                        <a:pt x="0" y="1348"/>
                      </a:moveTo>
                      <a:cubicBezTo>
                        <a:pt x="0" y="1870"/>
                        <a:pt x="261" y="2654"/>
                        <a:pt x="522" y="3176"/>
                      </a:cubicBezTo>
                      <a:cubicBezTo>
                        <a:pt x="784" y="3438"/>
                        <a:pt x="1306" y="3176"/>
                        <a:pt x="1829" y="3438"/>
                      </a:cubicBezTo>
                      <a:cubicBezTo>
                        <a:pt x="2874" y="3438"/>
                        <a:pt x="4180" y="3699"/>
                        <a:pt x="4964" y="2915"/>
                      </a:cubicBezTo>
                      <a:cubicBezTo>
                        <a:pt x="5747" y="2131"/>
                        <a:pt x="4702" y="1086"/>
                        <a:pt x="3919" y="825"/>
                      </a:cubicBezTo>
                      <a:cubicBezTo>
                        <a:pt x="3396" y="564"/>
                        <a:pt x="2874" y="825"/>
                        <a:pt x="2351" y="825"/>
                      </a:cubicBezTo>
                      <a:cubicBezTo>
                        <a:pt x="1829" y="825"/>
                        <a:pt x="1829" y="41"/>
                        <a:pt x="1306" y="41"/>
                      </a:cubicBezTo>
                      <a:cubicBezTo>
                        <a:pt x="784" y="-220"/>
                        <a:pt x="0" y="825"/>
                        <a:pt x="0" y="13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1" name="Freeform: Shape 1330">
                  <a:extLst>
                    <a:ext uri="{FF2B5EF4-FFF2-40B4-BE49-F238E27FC236}">
                      <a16:creationId xmlns:a16="http://schemas.microsoft.com/office/drawing/2014/main" id="{896BD866-D8E0-1885-FD2D-EFC5490CCBEE}"/>
                    </a:ext>
                  </a:extLst>
                </p:cNvPr>
                <p:cNvSpPr/>
                <p:nvPr/>
              </p:nvSpPr>
              <p:spPr>
                <a:xfrm>
                  <a:off x="5406447" y="3249970"/>
                  <a:ext cx="4016" cy="6152"/>
                </a:xfrm>
                <a:custGeom>
                  <a:avLst/>
                  <a:gdLst>
                    <a:gd name="connsiteX0" fmla="*/ 0 w 4016"/>
                    <a:gd name="connsiteY0" fmla="*/ 1870 h 6152"/>
                    <a:gd name="connsiteX1" fmla="*/ 523 w 4016"/>
                    <a:gd name="connsiteY1" fmla="*/ 41 h 6152"/>
                    <a:gd name="connsiteX2" fmla="*/ 3135 w 4016"/>
                    <a:gd name="connsiteY2" fmla="*/ 1347 h 6152"/>
                    <a:gd name="connsiteX3" fmla="*/ 3919 w 4016"/>
                    <a:gd name="connsiteY3" fmla="*/ 3437 h 6152"/>
                    <a:gd name="connsiteX4" fmla="*/ 3135 w 4016"/>
                    <a:gd name="connsiteY4" fmla="*/ 5527 h 6152"/>
                    <a:gd name="connsiteX5" fmla="*/ 1306 w 4016"/>
                    <a:gd name="connsiteY5" fmla="*/ 6050 h 6152"/>
                    <a:gd name="connsiteX6" fmla="*/ 0 w 4016"/>
                    <a:gd name="connsiteY6" fmla="*/ 4744 h 6152"/>
                    <a:gd name="connsiteX7" fmla="*/ 0 w 4016"/>
                    <a:gd name="connsiteY7" fmla="*/ 1870 h 61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16" h="6152">
                      <a:moveTo>
                        <a:pt x="0" y="1870"/>
                      </a:moveTo>
                      <a:cubicBezTo>
                        <a:pt x="262" y="1347"/>
                        <a:pt x="-261" y="302"/>
                        <a:pt x="523" y="41"/>
                      </a:cubicBezTo>
                      <a:cubicBezTo>
                        <a:pt x="1306" y="-220"/>
                        <a:pt x="2613" y="825"/>
                        <a:pt x="3135" y="1347"/>
                      </a:cubicBezTo>
                      <a:cubicBezTo>
                        <a:pt x="3919" y="1870"/>
                        <a:pt x="4180" y="2393"/>
                        <a:pt x="3919" y="3437"/>
                      </a:cubicBezTo>
                      <a:cubicBezTo>
                        <a:pt x="3919" y="4221"/>
                        <a:pt x="3658" y="5005"/>
                        <a:pt x="3135" y="5527"/>
                      </a:cubicBezTo>
                      <a:cubicBezTo>
                        <a:pt x="2613" y="6050"/>
                        <a:pt x="2090" y="6311"/>
                        <a:pt x="1306" y="6050"/>
                      </a:cubicBezTo>
                      <a:cubicBezTo>
                        <a:pt x="523" y="6050"/>
                        <a:pt x="262" y="5266"/>
                        <a:pt x="0" y="4744"/>
                      </a:cubicBezTo>
                      <a:cubicBezTo>
                        <a:pt x="0" y="3699"/>
                        <a:pt x="262" y="2915"/>
                        <a:pt x="0" y="18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2" name="Freeform: Shape 1331">
                  <a:extLst>
                    <a:ext uri="{FF2B5EF4-FFF2-40B4-BE49-F238E27FC236}">
                      <a16:creationId xmlns:a16="http://schemas.microsoft.com/office/drawing/2014/main" id="{968D5B48-E66D-A047-1277-20EF0840F680}"/>
                    </a:ext>
                  </a:extLst>
                </p:cNvPr>
                <p:cNvSpPr/>
                <p:nvPr/>
              </p:nvSpPr>
              <p:spPr>
                <a:xfrm>
                  <a:off x="5420219" y="3220282"/>
                  <a:ext cx="10614" cy="6820"/>
                </a:xfrm>
                <a:custGeom>
                  <a:avLst/>
                  <a:gdLst>
                    <a:gd name="connsiteX0" fmla="*/ 2688 w 10614"/>
                    <a:gd name="connsiteY0" fmla="*/ 3865 h 6820"/>
                    <a:gd name="connsiteX1" fmla="*/ 6345 w 10614"/>
                    <a:gd name="connsiteY1" fmla="*/ 1775 h 6820"/>
                    <a:gd name="connsiteX2" fmla="*/ 10264 w 10614"/>
                    <a:gd name="connsiteY2" fmla="*/ 730 h 6820"/>
                    <a:gd name="connsiteX3" fmla="*/ 6868 w 10614"/>
                    <a:gd name="connsiteY3" fmla="*/ 5432 h 6820"/>
                    <a:gd name="connsiteX4" fmla="*/ 3471 w 10614"/>
                    <a:gd name="connsiteY4" fmla="*/ 6477 h 6820"/>
                    <a:gd name="connsiteX5" fmla="*/ 75 w 10614"/>
                    <a:gd name="connsiteY5" fmla="*/ 5955 h 6820"/>
                    <a:gd name="connsiteX6" fmla="*/ 2688 w 10614"/>
                    <a:gd name="connsiteY6" fmla="*/ 3865 h 68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614" h="6820">
                      <a:moveTo>
                        <a:pt x="2688" y="3865"/>
                      </a:moveTo>
                      <a:cubicBezTo>
                        <a:pt x="3994" y="3342"/>
                        <a:pt x="5561" y="2820"/>
                        <a:pt x="6345" y="1775"/>
                      </a:cubicBezTo>
                      <a:cubicBezTo>
                        <a:pt x="7129" y="991"/>
                        <a:pt x="9219" y="-1099"/>
                        <a:pt x="10264" y="730"/>
                      </a:cubicBezTo>
                      <a:cubicBezTo>
                        <a:pt x="11570" y="3081"/>
                        <a:pt x="8958" y="4910"/>
                        <a:pt x="6868" y="5432"/>
                      </a:cubicBezTo>
                      <a:cubicBezTo>
                        <a:pt x="5561" y="5694"/>
                        <a:pt x="4516" y="5955"/>
                        <a:pt x="3471" y="6477"/>
                      </a:cubicBezTo>
                      <a:cubicBezTo>
                        <a:pt x="2426" y="7000"/>
                        <a:pt x="859" y="7000"/>
                        <a:pt x="75" y="5955"/>
                      </a:cubicBezTo>
                      <a:cubicBezTo>
                        <a:pt x="-447" y="4649"/>
                        <a:pt x="1904" y="4387"/>
                        <a:pt x="2688" y="38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3" name="Freeform: Shape 1332">
                  <a:extLst>
                    <a:ext uri="{FF2B5EF4-FFF2-40B4-BE49-F238E27FC236}">
                      <a16:creationId xmlns:a16="http://schemas.microsoft.com/office/drawing/2014/main" id="{9479E8C6-C2A7-0B7B-3797-F07A3796DC01}"/>
                    </a:ext>
                  </a:extLst>
                </p:cNvPr>
                <p:cNvSpPr/>
                <p:nvPr/>
              </p:nvSpPr>
              <p:spPr>
                <a:xfrm>
                  <a:off x="5387776" y="3188878"/>
                  <a:ext cx="7795" cy="8505"/>
                </a:xfrm>
                <a:custGeom>
                  <a:avLst/>
                  <a:gdLst>
                    <a:gd name="connsiteX0" fmla="*/ 906 w 7795"/>
                    <a:gd name="connsiteY0" fmla="*/ 4441 h 8505"/>
                    <a:gd name="connsiteX1" fmla="*/ 1167 w 7795"/>
                    <a:gd name="connsiteY1" fmla="*/ 2613 h 8505"/>
                    <a:gd name="connsiteX2" fmla="*/ 122 w 7795"/>
                    <a:gd name="connsiteY2" fmla="*/ 523 h 8505"/>
                    <a:gd name="connsiteX3" fmla="*/ 2996 w 7795"/>
                    <a:gd name="connsiteY3" fmla="*/ 261 h 8505"/>
                    <a:gd name="connsiteX4" fmla="*/ 4825 w 7795"/>
                    <a:gd name="connsiteY4" fmla="*/ 2351 h 8505"/>
                    <a:gd name="connsiteX5" fmla="*/ 7176 w 7795"/>
                    <a:gd name="connsiteY5" fmla="*/ 3919 h 8505"/>
                    <a:gd name="connsiteX6" fmla="*/ 6654 w 7795"/>
                    <a:gd name="connsiteY6" fmla="*/ 7576 h 8505"/>
                    <a:gd name="connsiteX7" fmla="*/ 3257 w 7795"/>
                    <a:gd name="connsiteY7" fmla="*/ 8360 h 8505"/>
                    <a:gd name="connsiteX8" fmla="*/ 906 w 7795"/>
                    <a:gd name="connsiteY8" fmla="*/ 6531 h 8505"/>
                    <a:gd name="connsiteX9" fmla="*/ 906 w 7795"/>
                    <a:gd name="connsiteY9" fmla="*/ 4703 h 8505"/>
                    <a:gd name="connsiteX10" fmla="*/ 906 w 7795"/>
                    <a:gd name="connsiteY10" fmla="*/ 4441 h 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795" h="8505">
                      <a:moveTo>
                        <a:pt x="906" y="4441"/>
                      </a:moveTo>
                      <a:cubicBezTo>
                        <a:pt x="1167" y="3919"/>
                        <a:pt x="1428" y="3135"/>
                        <a:pt x="1167" y="2613"/>
                      </a:cubicBezTo>
                      <a:cubicBezTo>
                        <a:pt x="906" y="2090"/>
                        <a:pt x="-400" y="1306"/>
                        <a:pt x="122" y="523"/>
                      </a:cubicBezTo>
                      <a:cubicBezTo>
                        <a:pt x="645" y="-261"/>
                        <a:pt x="2212" y="0"/>
                        <a:pt x="2996" y="261"/>
                      </a:cubicBezTo>
                      <a:cubicBezTo>
                        <a:pt x="4041" y="784"/>
                        <a:pt x="4302" y="1568"/>
                        <a:pt x="4825" y="2351"/>
                      </a:cubicBezTo>
                      <a:cubicBezTo>
                        <a:pt x="5608" y="3135"/>
                        <a:pt x="6392" y="3135"/>
                        <a:pt x="7176" y="3919"/>
                      </a:cubicBezTo>
                      <a:cubicBezTo>
                        <a:pt x="8482" y="4964"/>
                        <a:pt x="7437" y="6531"/>
                        <a:pt x="6654" y="7576"/>
                      </a:cubicBezTo>
                      <a:cubicBezTo>
                        <a:pt x="5870" y="8621"/>
                        <a:pt x="4302" y="8621"/>
                        <a:pt x="3257" y="8360"/>
                      </a:cubicBezTo>
                      <a:cubicBezTo>
                        <a:pt x="2473" y="8099"/>
                        <a:pt x="1428" y="7315"/>
                        <a:pt x="906" y="6531"/>
                      </a:cubicBezTo>
                      <a:cubicBezTo>
                        <a:pt x="383" y="6009"/>
                        <a:pt x="645" y="5486"/>
                        <a:pt x="906" y="4703"/>
                      </a:cubicBezTo>
                      <a:cubicBezTo>
                        <a:pt x="645" y="4964"/>
                        <a:pt x="906" y="4703"/>
                        <a:pt x="906" y="44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4" name="Freeform: Shape 1333">
                  <a:extLst>
                    <a:ext uri="{FF2B5EF4-FFF2-40B4-BE49-F238E27FC236}">
                      <a16:creationId xmlns:a16="http://schemas.microsoft.com/office/drawing/2014/main" id="{12B2E5FD-8438-D49A-42AF-C87429D46D3D}"/>
                    </a:ext>
                  </a:extLst>
                </p:cNvPr>
                <p:cNvSpPr/>
                <p:nvPr/>
              </p:nvSpPr>
              <p:spPr>
                <a:xfrm>
                  <a:off x="5368565" y="3182900"/>
                  <a:ext cx="5187" cy="5869"/>
                </a:xfrm>
                <a:custGeom>
                  <a:avLst/>
                  <a:gdLst>
                    <a:gd name="connsiteX0" fmla="*/ 2351 w 5187"/>
                    <a:gd name="connsiteY0" fmla="*/ 3626 h 5869"/>
                    <a:gd name="connsiteX1" fmla="*/ 0 w 5187"/>
                    <a:gd name="connsiteY1" fmla="*/ 2059 h 5869"/>
                    <a:gd name="connsiteX2" fmla="*/ 1829 w 5187"/>
                    <a:gd name="connsiteY2" fmla="*/ 491 h 5869"/>
                    <a:gd name="connsiteX3" fmla="*/ 3396 w 5187"/>
                    <a:gd name="connsiteY3" fmla="*/ 1798 h 5869"/>
                    <a:gd name="connsiteX4" fmla="*/ 4703 w 5187"/>
                    <a:gd name="connsiteY4" fmla="*/ 2581 h 5869"/>
                    <a:gd name="connsiteX5" fmla="*/ 4964 w 5187"/>
                    <a:gd name="connsiteY5" fmla="*/ 5455 h 5869"/>
                    <a:gd name="connsiteX6" fmla="*/ 2874 w 5187"/>
                    <a:gd name="connsiteY6" fmla="*/ 5455 h 5869"/>
                    <a:gd name="connsiteX7" fmla="*/ 2351 w 5187"/>
                    <a:gd name="connsiteY7" fmla="*/ 4933 h 5869"/>
                    <a:gd name="connsiteX8" fmla="*/ 2351 w 5187"/>
                    <a:gd name="connsiteY8" fmla="*/ 3626 h 58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187" h="5869">
                      <a:moveTo>
                        <a:pt x="2351" y="3626"/>
                      </a:moveTo>
                      <a:cubicBezTo>
                        <a:pt x="1045" y="3626"/>
                        <a:pt x="0" y="3626"/>
                        <a:pt x="0" y="2059"/>
                      </a:cubicBezTo>
                      <a:cubicBezTo>
                        <a:pt x="0" y="753"/>
                        <a:pt x="784" y="-815"/>
                        <a:pt x="1829" y="491"/>
                      </a:cubicBezTo>
                      <a:cubicBezTo>
                        <a:pt x="2351" y="1014"/>
                        <a:pt x="2613" y="1536"/>
                        <a:pt x="3396" y="1798"/>
                      </a:cubicBezTo>
                      <a:cubicBezTo>
                        <a:pt x="4180" y="1798"/>
                        <a:pt x="4442" y="1798"/>
                        <a:pt x="4703" y="2581"/>
                      </a:cubicBezTo>
                      <a:cubicBezTo>
                        <a:pt x="4964" y="3365"/>
                        <a:pt x="5487" y="4671"/>
                        <a:pt x="4964" y="5455"/>
                      </a:cubicBezTo>
                      <a:cubicBezTo>
                        <a:pt x="4442" y="6239"/>
                        <a:pt x="3396" y="5716"/>
                        <a:pt x="2874" y="5455"/>
                      </a:cubicBezTo>
                      <a:cubicBezTo>
                        <a:pt x="2351" y="5194"/>
                        <a:pt x="2351" y="5194"/>
                        <a:pt x="2351" y="4933"/>
                      </a:cubicBezTo>
                      <a:cubicBezTo>
                        <a:pt x="2090" y="4933"/>
                        <a:pt x="2351" y="3626"/>
                        <a:pt x="2351" y="362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5" name="Freeform: Shape 1334">
                  <a:extLst>
                    <a:ext uri="{FF2B5EF4-FFF2-40B4-BE49-F238E27FC236}">
                      <a16:creationId xmlns:a16="http://schemas.microsoft.com/office/drawing/2014/main" id="{04346152-3DD0-42FD-A87D-779A9E228F97}"/>
                    </a:ext>
                  </a:extLst>
                </p:cNvPr>
                <p:cNvSpPr/>
                <p:nvPr/>
              </p:nvSpPr>
              <p:spPr>
                <a:xfrm>
                  <a:off x="5360986" y="3183080"/>
                  <a:ext cx="3159" cy="3748"/>
                </a:xfrm>
                <a:custGeom>
                  <a:avLst/>
                  <a:gdLst>
                    <a:gd name="connsiteX0" fmla="*/ 786 w 3159"/>
                    <a:gd name="connsiteY0" fmla="*/ 51 h 3748"/>
                    <a:gd name="connsiteX1" fmla="*/ 3137 w 3159"/>
                    <a:gd name="connsiteY1" fmla="*/ 1618 h 3748"/>
                    <a:gd name="connsiteX2" fmla="*/ 264 w 3159"/>
                    <a:gd name="connsiteY2" fmla="*/ 3708 h 3748"/>
                    <a:gd name="connsiteX3" fmla="*/ 786 w 3159"/>
                    <a:gd name="connsiteY3" fmla="*/ 51 h 3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159" h="3748">
                      <a:moveTo>
                        <a:pt x="786" y="51"/>
                      </a:moveTo>
                      <a:cubicBezTo>
                        <a:pt x="1831" y="-211"/>
                        <a:pt x="2876" y="573"/>
                        <a:pt x="3137" y="1618"/>
                      </a:cubicBezTo>
                      <a:cubicBezTo>
                        <a:pt x="3399" y="2924"/>
                        <a:pt x="1309" y="3969"/>
                        <a:pt x="264" y="3708"/>
                      </a:cubicBezTo>
                      <a:cubicBezTo>
                        <a:pt x="525" y="2663"/>
                        <a:pt x="-781" y="312"/>
                        <a:pt x="786" y="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6" name="Freeform: Shape 1335">
                  <a:extLst>
                    <a:ext uri="{FF2B5EF4-FFF2-40B4-BE49-F238E27FC236}">
                      <a16:creationId xmlns:a16="http://schemas.microsoft.com/office/drawing/2014/main" id="{4D636A2F-B396-4671-202E-7CB08535B268}"/>
                    </a:ext>
                  </a:extLst>
                </p:cNvPr>
                <p:cNvSpPr/>
                <p:nvPr/>
              </p:nvSpPr>
              <p:spPr>
                <a:xfrm>
                  <a:off x="5381269" y="3157225"/>
                  <a:ext cx="5896" cy="4617"/>
                </a:xfrm>
                <a:custGeom>
                  <a:avLst/>
                  <a:gdLst>
                    <a:gd name="connsiteX0" fmla="*/ 98 w 5896"/>
                    <a:gd name="connsiteY0" fmla="*/ 2132 h 4617"/>
                    <a:gd name="connsiteX1" fmla="*/ 882 w 5896"/>
                    <a:gd name="connsiteY1" fmla="*/ 42 h 4617"/>
                    <a:gd name="connsiteX2" fmla="*/ 3494 w 5896"/>
                    <a:gd name="connsiteY2" fmla="*/ 1087 h 4617"/>
                    <a:gd name="connsiteX3" fmla="*/ 4539 w 5896"/>
                    <a:gd name="connsiteY3" fmla="*/ 1087 h 4617"/>
                    <a:gd name="connsiteX4" fmla="*/ 5846 w 5896"/>
                    <a:gd name="connsiteY4" fmla="*/ 2915 h 4617"/>
                    <a:gd name="connsiteX5" fmla="*/ 4278 w 5896"/>
                    <a:gd name="connsiteY5" fmla="*/ 4483 h 4617"/>
                    <a:gd name="connsiteX6" fmla="*/ 98 w 5896"/>
                    <a:gd name="connsiteY6" fmla="*/ 2132 h 4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896" h="4617">
                      <a:moveTo>
                        <a:pt x="98" y="2132"/>
                      </a:moveTo>
                      <a:cubicBezTo>
                        <a:pt x="-163" y="1348"/>
                        <a:pt x="98" y="303"/>
                        <a:pt x="882" y="42"/>
                      </a:cubicBezTo>
                      <a:cubicBezTo>
                        <a:pt x="1927" y="-220"/>
                        <a:pt x="2710" y="825"/>
                        <a:pt x="3494" y="1087"/>
                      </a:cubicBezTo>
                      <a:cubicBezTo>
                        <a:pt x="4017" y="1087"/>
                        <a:pt x="4278" y="1087"/>
                        <a:pt x="4539" y="1087"/>
                      </a:cubicBezTo>
                      <a:cubicBezTo>
                        <a:pt x="5323" y="1348"/>
                        <a:pt x="5846" y="2132"/>
                        <a:pt x="5846" y="2915"/>
                      </a:cubicBezTo>
                      <a:cubicBezTo>
                        <a:pt x="6107" y="3960"/>
                        <a:pt x="5323" y="4483"/>
                        <a:pt x="4278" y="4483"/>
                      </a:cubicBezTo>
                      <a:cubicBezTo>
                        <a:pt x="2710" y="5005"/>
                        <a:pt x="621" y="3960"/>
                        <a:pt x="98" y="21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7" name="Freeform: Shape 1336">
                  <a:extLst>
                    <a:ext uri="{FF2B5EF4-FFF2-40B4-BE49-F238E27FC236}">
                      <a16:creationId xmlns:a16="http://schemas.microsoft.com/office/drawing/2014/main" id="{34F81E94-514B-3EA7-A76D-3280B6DEE112}"/>
                    </a:ext>
                  </a:extLst>
                </p:cNvPr>
                <p:cNvSpPr/>
                <p:nvPr/>
              </p:nvSpPr>
              <p:spPr>
                <a:xfrm>
                  <a:off x="5387898" y="3144362"/>
                  <a:ext cx="8737" cy="7800"/>
                </a:xfrm>
                <a:custGeom>
                  <a:avLst/>
                  <a:gdLst>
                    <a:gd name="connsiteX0" fmla="*/ 523 w 8737"/>
                    <a:gd name="connsiteY0" fmla="*/ 887 h 7800"/>
                    <a:gd name="connsiteX1" fmla="*/ 3919 w 8737"/>
                    <a:gd name="connsiteY1" fmla="*/ 103 h 7800"/>
                    <a:gd name="connsiteX2" fmla="*/ 7576 w 8737"/>
                    <a:gd name="connsiteY2" fmla="*/ 887 h 7800"/>
                    <a:gd name="connsiteX3" fmla="*/ 8360 w 8737"/>
                    <a:gd name="connsiteY3" fmla="*/ 5328 h 7800"/>
                    <a:gd name="connsiteX4" fmla="*/ 7054 w 8737"/>
                    <a:gd name="connsiteY4" fmla="*/ 6373 h 7800"/>
                    <a:gd name="connsiteX5" fmla="*/ 3658 w 8737"/>
                    <a:gd name="connsiteY5" fmla="*/ 7680 h 7800"/>
                    <a:gd name="connsiteX6" fmla="*/ 2090 w 8737"/>
                    <a:gd name="connsiteY6" fmla="*/ 5851 h 7800"/>
                    <a:gd name="connsiteX7" fmla="*/ 261 w 8737"/>
                    <a:gd name="connsiteY7" fmla="*/ 3761 h 7800"/>
                    <a:gd name="connsiteX8" fmla="*/ 523 w 8737"/>
                    <a:gd name="connsiteY8" fmla="*/ 887 h 7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737" h="7800">
                      <a:moveTo>
                        <a:pt x="523" y="887"/>
                      </a:moveTo>
                      <a:cubicBezTo>
                        <a:pt x="1306" y="103"/>
                        <a:pt x="2874" y="103"/>
                        <a:pt x="3919" y="103"/>
                      </a:cubicBezTo>
                      <a:cubicBezTo>
                        <a:pt x="5225" y="103"/>
                        <a:pt x="6531" y="-419"/>
                        <a:pt x="7576" y="887"/>
                      </a:cubicBezTo>
                      <a:cubicBezTo>
                        <a:pt x="8621" y="1932"/>
                        <a:pt x="9144" y="4022"/>
                        <a:pt x="8360" y="5328"/>
                      </a:cubicBezTo>
                      <a:cubicBezTo>
                        <a:pt x="8099" y="5851"/>
                        <a:pt x="7576" y="6112"/>
                        <a:pt x="7054" y="6373"/>
                      </a:cubicBezTo>
                      <a:cubicBezTo>
                        <a:pt x="6009" y="6896"/>
                        <a:pt x="4964" y="8202"/>
                        <a:pt x="3658" y="7680"/>
                      </a:cubicBezTo>
                      <a:cubicBezTo>
                        <a:pt x="2874" y="7157"/>
                        <a:pt x="2613" y="6373"/>
                        <a:pt x="2090" y="5851"/>
                      </a:cubicBezTo>
                      <a:cubicBezTo>
                        <a:pt x="1306" y="5067"/>
                        <a:pt x="261" y="4806"/>
                        <a:pt x="261" y="3761"/>
                      </a:cubicBezTo>
                      <a:cubicBezTo>
                        <a:pt x="0" y="2716"/>
                        <a:pt x="-261" y="1409"/>
                        <a:pt x="523" y="88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8" name="Freeform: Shape 1337">
                  <a:extLst>
                    <a:ext uri="{FF2B5EF4-FFF2-40B4-BE49-F238E27FC236}">
                      <a16:creationId xmlns:a16="http://schemas.microsoft.com/office/drawing/2014/main" id="{4369235D-B47D-1B47-AFB5-450D77E53F5D}"/>
                    </a:ext>
                  </a:extLst>
                </p:cNvPr>
                <p:cNvSpPr/>
                <p:nvPr/>
              </p:nvSpPr>
              <p:spPr>
                <a:xfrm>
                  <a:off x="5399162" y="3162842"/>
                  <a:ext cx="11796" cy="7821"/>
                </a:xfrm>
                <a:custGeom>
                  <a:avLst/>
                  <a:gdLst>
                    <a:gd name="connsiteX0" fmla="*/ 232 w 11796"/>
                    <a:gd name="connsiteY0" fmla="*/ 5135 h 7821"/>
                    <a:gd name="connsiteX1" fmla="*/ 2060 w 11796"/>
                    <a:gd name="connsiteY1" fmla="*/ 433 h 7821"/>
                    <a:gd name="connsiteX2" fmla="*/ 7024 w 11796"/>
                    <a:gd name="connsiteY2" fmla="*/ 172 h 7821"/>
                    <a:gd name="connsiteX3" fmla="*/ 9114 w 11796"/>
                    <a:gd name="connsiteY3" fmla="*/ 433 h 7821"/>
                    <a:gd name="connsiteX4" fmla="*/ 10943 w 11796"/>
                    <a:gd name="connsiteY4" fmla="*/ 433 h 7821"/>
                    <a:gd name="connsiteX5" fmla="*/ 11727 w 11796"/>
                    <a:gd name="connsiteY5" fmla="*/ 2000 h 7821"/>
                    <a:gd name="connsiteX6" fmla="*/ 9637 w 11796"/>
                    <a:gd name="connsiteY6" fmla="*/ 3045 h 7821"/>
                    <a:gd name="connsiteX7" fmla="*/ 9114 w 11796"/>
                    <a:gd name="connsiteY7" fmla="*/ 6180 h 7821"/>
                    <a:gd name="connsiteX8" fmla="*/ 6502 w 11796"/>
                    <a:gd name="connsiteY8" fmla="*/ 7487 h 7821"/>
                    <a:gd name="connsiteX9" fmla="*/ 2844 w 11796"/>
                    <a:gd name="connsiteY9" fmla="*/ 7748 h 7821"/>
                    <a:gd name="connsiteX10" fmla="*/ 1277 w 11796"/>
                    <a:gd name="connsiteY10" fmla="*/ 6703 h 7821"/>
                    <a:gd name="connsiteX11" fmla="*/ 232 w 11796"/>
                    <a:gd name="connsiteY11" fmla="*/ 5135 h 7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796" h="7821">
                      <a:moveTo>
                        <a:pt x="232" y="5135"/>
                      </a:moveTo>
                      <a:cubicBezTo>
                        <a:pt x="-291" y="3307"/>
                        <a:pt x="-30" y="1217"/>
                        <a:pt x="2060" y="433"/>
                      </a:cubicBezTo>
                      <a:cubicBezTo>
                        <a:pt x="3628" y="-90"/>
                        <a:pt x="5457" y="-90"/>
                        <a:pt x="7024" y="172"/>
                      </a:cubicBezTo>
                      <a:cubicBezTo>
                        <a:pt x="7808" y="433"/>
                        <a:pt x="8330" y="433"/>
                        <a:pt x="9114" y="433"/>
                      </a:cubicBezTo>
                      <a:cubicBezTo>
                        <a:pt x="9637" y="433"/>
                        <a:pt x="10421" y="172"/>
                        <a:pt x="10943" y="433"/>
                      </a:cubicBezTo>
                      <a:cubicBezTo>
                        <a:pt x="11466" y="694"/>
                        <a:pt x="11988" y="1217"/>
                        <a:pt x="11727" y="2000"/>
                      </a:cubicBezTo>
                      <a:cubicBezTo>
                        <a:pt x="11466" y="2784"/>
                        <a:pt x="10159" y="2784"/>
                        <a:pt x="9637" y="3045"/>
                      </a:cubicBezTo>
                      <a:cubicBezTo>
                        <a:pt x="9375" y="4090"/>
                        <a:pt x="9637" y="5135"/>
                        <a:pt x="9114" y="6180"/>
                      </a:cubicBezTo>
                      <a:cubicBezTo>
                        <a:pt x="8592" y="7487"/>
                        <a:pt x="7547" y="7487"/>
                        <a:pt x="6502" y="7487"/>
                      </a:cubicBezTo>
                      <a:cubicBezTo>
                        <a:pt x="5457" y="7487"/>
                        <a:pt x="4150" y="8009"/>
                        <a:pt x="2844" y="7748"/>
                      </a:cubicBezTo>
                      <a:cubicBezTo>
                        <a:pt x="2322" y="7487"/>
                        <a:pt x="1799" y="6964"/>
                        <a:pt x="1277" y="6703"/>
                      </a:cubicBezTo>
                      <a:cubicBezTo>
                        <a:pt x="754" y="6442"/>
                        <a:pt x="493" y="5919"/>
                        <a:pt x="232" y="5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39" name="Freeform: Shape 1338">
                  <a:extLst>
                    <a:ext uri="{FF2B5EF4-FFF2-40B4-BE49-F238E27FC236}">
                      <a16:creationId xmlns:a16="http://schemas.microsoft.com/office/drawing/2014/main" id="{EC3D9D51-6CD0-B422-1D1E-095E2A0897EB}"/>
                    </a:ext>
                  </a:extLst>
                </p:cNvPr>
                <p:cNvSpPr/>
                <p:nvPr/>
              </p:nvSpPr>
              <p:spPr>
                <a:xfrm>
                  <a:off x="5414390" y="3159226"/>
                  <a:ext cx="8160" cy="4310"/>
                </a:xfrm>
                <a:custGeom>
                  <a:avLst/>
                  <a:gdLst>
                    <a:gd name="connsiteX0" fmla="*/ 156 w 8160"/>
                    <a:gd name="connsiteY0" fmla="*/ 1176 h 4310"/>
                    <a:gd name="connsiteX1" fmla="*/ 4075 w 8160"/>
                    <a:gd name="connsiteY1" fmla="*/ 131 h 4310"/>
                    <a:gd name="connsiteX2" fmla="*/ 7471 w 8160"/>
                    <a:gd name="connsiteY2" fmla="*/ 653 h 4310"/>
                    <a:gd name="connsiteX3" fmla="*/ 7471 w 8160"/>
                    <a:gd name="connsiteY3" fmla="*/ 3788 h 4310"/>
                    <a:gd name="connsiteX4" fmla="*/ 4859 w 8160"/>
                    <a:gd name="connsiteY4" fmla="*/ 4311 h 4310"/>
                    <a:gd name="connsiteX5" fmla="*/ 2769 w 8160"/>
                    <a:gd name="connsiteY5" fmla="*/ 4049 h 4310"/>
                    <a:gd name="connsiteX6" fmla="*/ 679 w 8160"/>
                    <a:gd name="connsiteY6" fmla="*/ 3266 h 4310"/>
                    <a:gd name="connsiteX7" fmla="*/ 156 w 8160"/>
                    <a:gd name="connsiteY7" fmla="*/ 1176 h 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60" h="4310">
                      <a:moveTo>
                        <a:pt x="156" y="1176"/>
                      </a:moveTo>
                      <a:cubicBezTo>
                        <a:pt x="940" y="-131"/>
                        <a:pt x="2507" y="131"/>
                        <a:pt x="4075" y="131"/>
                      </a:cubicBezTo>
                      <a:cubicBezTo>
                        <a:pt x="5382" y="131"/>
                        <a:pt x="6688" y="-392"/>
                        <a:pt x="7471" y="653"/>
                      </a:cubicBezTo>
                      <a:cubicBezTo>
                        <a:pt x="8255" y="1437"/>
                        <a:pt x="8516" y="3005"/>
                        <a:pt x="7471" y="3788"/>
                      </a:cubicBezTo>
                      <a:cubicBezTo>
                        <a:pt x="6688" y="4311"/>
                        <a:pt x="5643" y="4311"/>
                        <a:pt x="4859" y="4311"/>
                      </a:cubicBezTo>
                      <a:cubicBezTo>
                        <a:pt x="4075" y="4311"/>
                        <a:pt x="3553" y="4311"/>
                        <a:pt x="2769" y="4049"/>
                      </a:cubicBezTo>
                      <a:cubicBezTo>
                        <a:pt x="1985" y="3788"/>
                        <a:pt x="1201" y="3788"/>
                        <a:pt x="679" y="3266"/>
                      </a:cubicBezTo>
                      <a:cubicBezTo>
                        <a:pt x="-105" y="2743"/>
                        <a:pt x="-105" y="1959"/>
                        <a:pt x="156" y="11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0" name="Freeform: Shape 1339">
                  <a:extLst>
                    <a:ext uri="{FF2B5EF4-FFF2-40B4-BE49-F238E27FC236}">
                      <a16:creationId xmlns:a16="http://schemas.microsoft.com/office/drawing/2014/main" id="{0D09A2A5-59CC-A20F-34B1-4686F62B1BD5}"/>
                    </a:ext>
                  </a:extLst>
                </p:cNvPr>
                <p:cNvSpPr/>
                <p:nvPr/>
              </p:nvSpPr>
              <p:spPr>
                <a:xfrm>
                  <a:off x="5408943" y="3150091"/>
                  <a:ext cx="8476" cy="4497"/>
                </a:xfrm>
                <a:custGeom>
                  <a:avLst/>
                  <a:gdLst>
                    <a:gd name="connsiteX0" fmla="*/ 8476 w 8476"/>
                    <a:gd name="connsiteY0" fmla="*/ 3517 h 4497"/>
                    <a:gd name="connsiteX1" fmla="*/ 7693 w 8476"/>
                    <a:gd name="connsiteY1" fmla="*/ 4301 h 4497"/>
                    <a:gd name="connsiteX2" fmla="*/ 5080 w 8476"/>
                    <a:gd name="connsiteY2" fmla="*/ 4301 h 4497"/>
                    <a:gd name="connsiteX3" fmla="*/ 2206 w 8476"/>
                    <a:gd name="connsiteY3" fmla="*/ 3779 h 4497"/>
                    <a:gd name="connsiteX4" fmla="*/ 1161 w 8476"/>
                    <a:gd name="connsiteY4" fmla="*/ 3256 h 4497"/>
                    <a:gd name="connsiteX5" fmla="*/ 639 w 8476"/>
                    <a:gd name="connsiteY5" fmla="*/ 2734 h 4497"/>
                    <a:gd name="connsiteX6" fmla="*/ 116 w 8476"/>
                    <a:gd name="connsiteY6" fmla="*/ 1950 h 4497"/>
                    <a:gd name="connsiteX7" fmla="*/ 116 w 8476"/>
                    <a:gd name="connsiteY7" fmla="*/ 121 h 4497"/>
                    <a:gd name="connsiteX8" fmla="*/ 3513 w 8476"/>
                    <a:gd name="connsiteY8" fmla="*/ 1427 h 4497"/>
                    <a:gd name="connsiteX9" fmla="*/ 6386 w 8476"/>
                    <a:gd name="connsiteY9" fmla="*/ 1950 h 4497"/>
                    <a:gd name="connsiteX10" fmla="*/ 8476 w 8476"/>
                    <a:gd name="connsiteY10" fmla="*/ 3517 h 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76" h="4497">
                      <a:moveTo>
                        <a:pt x="8476" y="3517"/>
                      </a:moveTo>
                      <a:cubicBezTo>
                        <a:pt x="8476" y="3779"/>
                        <a:pt x="8215" y="4040"/>
                        <a:pt x="7693" y="4301"/>
                      </a:cubicBezTo>
                      <a:cubicBezTo>
                        <a:pt x="6909" y="4562"/>
                        <a:pt x="5864" y="4562"/>
                        <a:pt x="5080" y="4301"/>
                      </a:cubicBezTo>
                      <a:cubicBezTo>
                        <a:pt x="4035" y="4301"/>
                        <a:pt x="3251" y="4040"/>
                        <a:pt x="2206" y="3779"/>
                      </a:cubicBezTo>
                      <a:cubicBezTo>
                        <a:pt x="1684" y="3779"/>
                        <a:pt x="1422" y="3517"/>
                        <a:pt x="1161" y="3256"/>
                      </a:cubicBezTo>
                      <a:cubicBezTo>
                        <a:pt x="900" y="3256"/>
                        <a:pt x="900" y="2995"/>
                        <a:pt x="639" y="2734"/>
                      </a:cubicBezTo>
                      <a:cubicBezTo>
                        <a:pt x="378" y="2472"/>
                        <a:pt x="116" y="2211"/>
                        <a:pt x="116" y="1950"/>
                      </a:cubicBezTo>
                      <a:cubicBezTo>
                        <a:pt x="116" y="1427"/>
                        <a:pt x="-145" y="644"/>
                        <a:pt x="116" y="121"/>
                      </a:cubicBezTo>
                      <a:cubicBezTo>
                        <a:pt x="1422" y="-401"/>
                        <a:pt x="2206" y="905"/>
                        <a:pt x="3513" y="1427"/>
                      </a:cubicBezTo>
                      <a:cubicBezTo>
                        <a:pt x="4558" y="1689"/>
                        <a:pt x="5341" y="1427"/>
                        <a:pt x="6386" y="1950"/>
                      </a:cubicBezTo>
                      <a:cubicBezTo>
                        <a:pt x="6909" y="2211"/>
                        <a:pt x="8476" y="2472"/>
                        <a:pt x="8476" y="35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1" name="Freeform: Shape 1340">
                  <a:extLst>
                    <a:ext uri="{FF2B5EF4-FFF2-40B4-BE49-F238E27FC236}">
                      <a16:creationId xmlns:a16="http://schemas.microsoft.com/office/drawing/2014/main" id="{91FD4BD7-7345-332F-AA7E-23F7817E7663}"/>
                    </a:ext>
                  </a:extLst>
                </p:cNvPr>
                <p:cNvSpPr/>
                <p:nvPr/>
              </p:nvSpPr>
              <p:spPr>
                <a:xfrm>
                  <a:off x="5375657" y="3163495"/>
                  <a:ext cx="3850" cy="3698"/>
                </a:xfrm>
                <a:custGeom>
                  <a:avLst/>
                  <a:gdLst>
                    <a:gd name="connsiteX0" fmla="*/ 2575 w 3850"/>
                    <a:gd name="connsiteY0" fmla="*/ 41 h 3698"/>
                    <a:gd name="connsiteX1" fmla="*/ 2575 w 3850"/>
                    <a:gd name="connsiteY1" fmla="*/ 3699 h 3698"/>
                    <a:gd name="connsiteX2" fmla="*/ 224 w 3850"/>
                    <a:gd name="connsiteY2" fmla="*/ 2915 h 3698"/>
                    <a:gd name="connsiteX3" fmla="*/ 485 w 3850"/>
                    <a:gd name="connsiteY3" fmla="*/ 1348 h 3698"/>
                    <a:gd name="connsiteX4" fmla="*/ 2575 w 3850"/>
                    <a:gd name="connsiteY4" fmla="*/ 41 h 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50" h="3698">
                      <a:moveTo>
                        <a:pt x="2575" y="41"/>
                      </a:moveTo>
                      <a:cubicBezTo>
                        <a:pt x="4142" y="564"/>
                        <a:pt x="4404" y="3176"/>
                        <a:pt x="2575" y="3699"/>
                      </a:cubicBezTo>
                      <a:cubicBezTo>
                        <a:pt x="1791" y="3699"/>
                        <a:pt x="746" y="3699"/>
                        <a:pt x="224" y="2915"/>
                      </a:cubicBezTo>
                      <a:cubicBezTo>
                        <a:pt x="-299" y="2392"/>
                        <a:pt x="224" y="1870"/>
                        <a:pt x="485" y="1348"/>
                      </a:cubicBezTo>
                      <a:cubicBezTo>
                        <a:pt x="746" y="825"/>
                        <a:pt x="1791" y="-220"/>
                        <a:pt x="2575" y="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2" name="Freeform: Shape 1341">
                  <a:extLst>
                    <a:ext uri="{FF2B5EF4-FFF2-40B4-BE49-F238E27FC236}">
                      <a16:creationId xmlns:a16="http://schemas.microsoft.com/office/drawing/2014/main" id="{DE9DF328-5E34-3831-85A5-CFD9B9B59E16}"/>
                    </a:ext>
                  </a:extLst>
                </p:cNvPr>
                <p:cNvSpPr/>
                <p:nvPr/>
              </p:nvSpPr>
              <p:spPr>
                <a:xfrm>
                  <a:off x="5419106" y="3182673"/>
                  <a:ext cx="13748" cy="9392"/>
                </a:xfrm>
                <a:custGeom>
                  <a:avLst/>
                  <a:gdLst>
                    <a:gd name="connsiteX0" fmla="*/ 4061 w 13748"/>
                    <a:gd name="connsiteY0" fmla="*/ 5160 h 9392"/>
                    <a:gd name="connsiteX1" fmla="*/ 1187 w 13748"/>
                    <a:gd name="connsiteY1" fmla="*/ 2808 h 9392"/>
                    <a:gd name="connsiteX2" fmla="*/ 142 w 13748"/>
                    <a:gd name="connsiteY2" fmla="*/ 980 h 9392"/>
                    <a:gd name="connsiteX3" fmla="*/ 5629 w 13748"/>
                    <a:gd name="connsiteY3" fmla="*/ 196 h 9392"/>
                    <a:gd name="connsiteX4" fmla="*/ 10593 w 13748"/>
                    <a:gd name="connsiteY4" fmla="*/ 457 h 9392"/>
                    <a:gd name="connsiteX5" fmla="*/ 12422 w 13748"/>
                    <a:gd name="connsiteY5" fmla="*/ 2286 h 9392"/>
                    <a:gd name="connsiteX6" fmla="*/ 12422 w 13748"/>
                    <a:gd name="connsiteY6" fmla="*/ 3592 h 9392"/>
                    <a:gd name="connsiteX7" fmla="*/ 13205 w 13748"/>
                    <a:gd name="connsiteY7" fmla="*/ 4898 h 9392"/>
                    <a:gd name="connsiteX8" fmla="*/ 12160 w 13748"/>
                    <a:gd name="connsiteY8" fmla="*/ 9340 h 9392"/>
                    <a:gd name="connsiteX9" fmla="*/ 9286 w 13748"/>
                    <a:gd name="connsiteY9" fmla="*/ 8556 h 9392"/>
                    <a:gd name="connsiteX10" fmla="*/ 6935 w 13748"/>
                    <a:gd name="connsiteY10" fmla="*/ 7772 h 9392"/>
                    <a:gd name="connsiteX11" fmla="*/ 4322 w 13748"/>
                    <a:gd name="connsiteY11" fmla="*/ 5944 h 9392"/>
                    <a:gd name="connsiteX12" fmla="*/ 4061 w 13748"/>
                    <a:gd name="connsiteY12" fmla="*/ 5160 h 93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748" h="9392">
                      <a:moveTo>
                        <a:pt x="4061" y="5160"/>
                      </a:moveTo>
                      <a:cubicBezTo>
                        <a:pt x="3278" y="4376"/>
                        <a:pt x="2233" y="3592"/>
                        <a:pt x="1187" y="2808"/>
                      </a:cubicBezTo>
                      <a:cubicBezTo>
                        <a:pt x="665" y="2286"/>
                        <a:pt x="-380" y="1764"/>
                        <a:pt x="142" y="980"/>
                      </a:cubicBezTo>
                      <a:cubicBezTo>
                        <a:pt x="926" y="-588"/>
                        <a:pt x="4322" y="196"/>
                        <a:pt x="5629" y="196"/>
                      </a:cubicBezTo>
                      <a:cubicBezTo>
                        <a:pt x="7196" y="196"/>
                        <a:pt x="9025" y="196"/>
                        <a:pt x="10593" y="457"/>
                      </a:cubicBezTo>
                      <a:cubicBezTo>
                        <a:pt x="11638" y="457"/>
                        <a:pt x="12422" y="1241"/>
                        <a:pt x="12422" y="2286"/>
                      </a:cubicBezTo>
                      <a:cubicBezTo>
                        <a:pt x="12422" y="2808"/>
                        <a:pt x="12422" y="3070"/>
                        <a:pt x="12422" y="3592"/>
                      </a:cubicBezTo>
                      <a:cubicBezTo>
                        <a:pt x="12683" y="4115"/>
                        <a:pt x="12944" y="4376"/>
                        <a:pt x="13205" y="4898"/>
                      </a:cubicBezTo>
                      <a:cubicBezTo>
                        <a:pt x="14250" y="6205"/>
                        <a:pt x="13728" y="8817"/>
                        <a:pt x="12160" y="9340"/>
                      </a:cubicBezTo>
                      <a:cubicBezTo>
                        <a:pt x="11115" y="9601"/>
                        <a:pt x="10070" y="8817"/>
                        <a:pt x="9286" y="8556"/>
                      </a:cubicBezTo>
                      <a:cubicBezTo>
                        <a:pt x="8503" y="8034"/>
                        <a:pt x="7719" y="8034"/>
                        <a:pt x="6935" y="7772"/>
                      </a:cubicBezTo>
                      <a:cubicBezTo>
                        <a:pt x="5890" y="7511"/>
                        <a:pt x="5106" y="6727"/>
                        <a:pt x="4322" y="5944"/>
                      </a:cubicBezTo>
                      <a:cubicBezTo>
                        <a:pt x="4322" y="5421"/>
                        <a:pt x="4322" y="5160"/>
                        <a:pt x="4061" y="51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3" name="Freeform: Shape 1342">
                  <a:extLst>
                    <a:ext uri="{FF2B5EF4-FFF2-40B4-BE49-F238E27FC236}">
                      <a16:creationId xmlns:a16="http://schemas.microsoft.com/office/drawing/2014/main" id="{F33928D7-143A-7DB2-F733-DD5E88222C69}"/>
                    </a:ext>
                  </a:extLst>
                </p:cNvPr>
                <p:cNvSpPr/>
                <p:nvPr/>
              </p:nvSpPr>
              <p:spPr>
                <a:xfrm>
                  <a:off x="5418697" y="3200373"/>
                  <a:ext cx="6856" cy="10270"/>
                </a:xfrm>
                <a:custGeom>
                  <a:avLst/>
                  <a:gdLst>
                    <a:gd name="connsiteX0" fmla="*/ 551 w 6856"/>
                    <a:gd name="connsiteY0" fmla="*/ 9405 h 10270"/>
                    <a:gd name="connsiteX1" fmla="*/ 29 w 6856"/>
                    <a:gd name="connsiteY1" fmla="*/ 6009 h 10270"/>
                    <a:gd name="connsiteX2" fmla="*/ 813 w 6856"/>
                    <a:gd name="connsiteY2" fmla="*/ 1045 h 10270"/>
                    <a:gd name="connsiteX3" fmla="*/ 6038 w 6856"/>
                    <a:gd name="connsiteY3" fmla="*/ 523 h 10270"/>
                    <a:gd name="connsiteX4" fmla="*/ 6299 w 6856"/>
                    <a:gd name="connsiteY4" fmla="*/ 5225 h 10270"/>
                    <a:gd name="connsiteX5" fmla="*/ 6822 w 6856"/>
                    <a:gd name="connsiteY5" fmla="*/ 7315 h 10270"/>
                    <a:gd name="connsiteX6" fmla="*/ 551 w 6856"/>
                    <a:gd name="connsiteY6" fmla="*/ 9405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56" h="10270">
                      <a:moveTo>
                        <a:pt x="551" y="9405"/>
                      </a:moveTo>
                      <a:cubicBezTo>
                        <a:pt x="29" y="8360"/>
                        <a:pt x="29" y="7054"/>
                        <a:pt x="29" y="6009"/>
                      </a:cubicBezTo>
                      <a:cubicBezTo>
                        <a:pt x="29" y="4441"/>
                        <a:pt x="-232" y="2090"/>
                        <a:pt x="813" y="1045"/>
                      </a:cubicBezTo>
                      <a:cubicBezTo>
                        <a:pt x="2119" y="-523"/>
                        <a:pt x="4209" y="0"/>
                        <a:pt x="6038" y="523"/>
                      </a:cubicBezTo>
                      <a:cubicBezTo>
                        <a:pt x="6299" y="2090"/>
                        <a:pt x="6038" y="3658"/>
                        <a:pt x="6299" y="5225"/>
                      </a:cubicBezTo>
                      <a:cubicBezTo>
                        <a:pt x="6299" y="6009"/>
                        <a:pt x="6560" y="6531"/>
                        <a:pt x="6822" y="7315"/>
                      </a:cubicBezTo>
                      <a:cubicBezTo>
                        <a:pt x="7344" y="9405"/>
                        <a:pt x="1858" y="11495"/>
                        <a:pt x="551" y="94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4" name="Freeform: Shape 1343">
                  <a:extLst>
                    <a:ext uri="{FF2B5EF4-FFF2-40B4-BE49-F238E27FC236}">
                      <a16:creationId xmlns:a16="http://schemas.microsoft.com/office/drawing/2014/main" id="{2906455A-326E-C82D-2458-934B77F8768E}"/>
                    </a:ext>
                  </a:extLst>
                </p:cNvPr>
                <p:cNvSpPr/>
                <p:nvPr/>
              </p:nvSpPr>
              <p:spPr>
                <a:xfrm>
                  <a:off x="5439780" y="3237052"/>
                  <a:ext cx="11237" cy="10085"/>
                </a:xfrm>
                <a:custGeom>
                  <a:avLst/>
                  <a:gdLst>
                    <a:gd name="connsiteX0" fmla="*/ 369 w 11237"/>
                    <a:gd name="connsiteY0" fmla="*/ 10086 h 10085"/>
                    <a:gd name="connsiteX1" fmla="*/ 108 w 11237"/>
                    <a:gd name="connsiteY1" fmla="*/ 6950 h 10085"/>
                    <a:gd name="connsiteX2" fmla="*/ 892 w 11237"/>
                    <a:gd name="connsiteY2" fmla="*/ 5122 h 10085"/>
                    <a:gd name="connsiteX3" fmla="*/ 1937 w 11237"/>
                    <a:gd name="connsiteY3" fmla="*/ 158 h 10085"/>
                    <a:gd name="connsiteX4" fmla="*/ 3766 w 11237"/>
                    <a:gd name="connsiteY4" fmla="*/ 2509 h 10085"/>
                    <a:gd name="connsiteX5" fmla="*/ 6378 w 11237"/>
                    <a:gd name="connsiteY5" fmla="*/ 2770 h 10085"/>
                    <a:gd name="connsiteX6" fmla="*/ 9252 w 11237"/>
                    <a:gd name="connsiteY6" fmla="*/ 1987 h 10085"/>
                    <a:gd name="connsiteX7" fmla="*/ 11081 w 11237"/>
                    <a:gd name="connsiteY7" fmla="*/ 4077 h 10085"/>
                    <a:gd name="connsiteX8" fmla="*/ 10558 w 11237"/>
                    <a:gd name="connsiteY8" fmla="*/ 6950 h 10085"/>
                    <a:gd name="connsiteX9" fmla="*/ 8991 w 11237"/>
                    <a:gd name="connsiteY9" fmla="*/ 8257 h 10085"/>
                    <a:gd name="connsiteX10" fmla="*/ 6901 w 11237"/>
                    <a:gd name="connsiteY10" fmla="*/ 9040 h 10085"/>
                    <a:gd name="connsiteX11" fmla="*/ 3505 w 11237"/>
                    <a:gd name="connsiteY11" fmla="*/ 9824 h 10085"/>
                    <a:gd name="connsiteX12" fmla="*/ 369 w 11237"/>
                    <a:gd name="connsiteY12" fmla="*/ 10086 h 10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237" h="10085">
                      <a:moveTo>
                        <a:pt x="369" y="10086"/>
                      </a:moveTo>
                      <a:cubicBezTo>
                        <a:pt x="108" y="9040"/>
                        <a:pt x="-153" y="8257"/>
                        <a:pt x="108" y="6950"/>
                      </a:cubicBezTo>
                      <a:cubicBezTo>
                        <a:pt x="369" y="6428"/>
                        <a:pt x="631" y="5644"/>
                        <a:pt x="892" y="5122"/>
                      </a:cubicBezTo>
                      <a:cubicBezTo>
                        <a:pt x="1153" y="3554"/>
                        <a:pt x="369" y="942"/>
                        <a:pt x="1937" y="158"/>
                      </a:cubicBezTo>
                      <a:cubicBezTo>
                        <a:pt x="3505" y="-626"/>
                        <a:pt x="3243" y="1725"/>
                        <a:pt x="3766" y="2509"/>
                      </a:cubicBezTo>
                      <a:cubicBezTo>
                        <a:pt x="4549" y="3815"/>
                        <a:pt x="5333" y="3815"/>
                        <a:pt x="6378" y="2770"/>
                      </a:cubicBezTo>
                      <a:cubicBezTo>
                        <a:pt x="7162" y="1987"/>
                        <a:pt x="8207" y="1464"/>
                        <a:pt x="9252" y="1987"/>
                      </a:cubicBezTo>
                      <a:cubicBezTo>
                        <a:pt x="10036" y="2509"/>
                        <a:pt x="10820" y="3293"/>
                        <a:pt x="11081" y="4077"/>
                      </a:cubicBezTo>
                      <a:cubicBezTo>
                        <a:pt x="11342" y="5122"/>
                        <a:pt x="11342" y="6167"/>
                        <a:pt x="10558" y="6950"/>
                      </a:cubicBezTo>
                      <a:cubicBezTo>
                        <a:pt x="10036" y="7473"/>
                        <a:pt x="9513" y="7734"/>
                        <a:pt x="8991" y="8257"/>
                      </a:cubicBezTo>
                      <a:cubicBezTo>
                        <a:pt x="8468" y="8779"/>
                        <a:pt x="7685" y="8779"/>
                        <a:pt x="6901" y="9040"/>
                      </a:cubicBezTo>
                      <a:cubicBezTo>
                        <a:pt x="5856" y="9302"/>
                        <a:pt x="4811" y="9824"/>
                        <a:pt x="3505" y="9824"/>
                      </a:cubicBezTo>
                      <a:cubicBezTo>
                        <a:pt x="2721" y="9824"/>
                        <a:pt x="1676" y="10086"/>
                        <a:pt x="369" y="100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45" name="Freeform: Shape 1344">
                  <a:extLst>
                    <a:ext uri="{FF2B5EF4-FFF2-40B4-BE49-F238E27FC236}">
                      <a16:creationId xmlns:a16="http://schemas.microsoft.com/office/drawing/2014/main" id="{D5E2257C-0A86-CF98-6892-5BF0DF90BE52}"/>
                    </a:ext>
                  </a:extLst>
                </p:cNvPr>
                <p:cNvSpPr/>
                <p:nvPr/>
              </p:nvSpPr>
              <p:spPr>
                <a:xfrm>
                  <a:off x="5443698" y="3267994"/>
                  <a:ext cx="5594" cy="11903"/>
                </a:xfrm>
                <a:custGeom>
                  <a:avLst/>
                  <a:gdLst>
                    <a:gd name="connsiteX0" fmla="*/ 1153 w 5594"/>
                    <a:gd name="connsiteY0" fmla="*/ 9972 h 11903"/>
                    <a:gd name="connsiteX1" fmla="*/ 108 w 5594"/>
                    <a:gd name="connsiteY1" fmla="*/ 8143 h 11903"/>
                    <a:gd name="connsiteX2" fmla="*/ 369 w 5594"/>
                    <a:gd name="connsiteY2" fmla="*/ 5792 h 11903"/>
                    <a:gd name="connsiteX3" fmla="*/ 1937 w 5594"/>
                    <a:gd name="connsiteY3" fmla="*/ 3702 h 11903"/>
                    <a:gd name="connsiteX4" fmla="*/ 3505 w 5594"/>
                    <a:gd name="connsiteY4" fmla="*/ 2396 h 11903"/>
                    <a:gd name="connsiteX5" fmla="*/ 5072 w 5594"/>
                    <a:gd name="connsiteY5" fmla="*/ 567 h 11903"/>
                    <a:gd name="connsiteX6" fmla="*/ 5333 w 5594"/>
                    <a:gd name="connsiteY6" fmla="*/ 3963 h 11903"/>
                    <a:gd name="connsiteX7" fmla="*/ 5594 w 5594"/>
                    <a:gd name="connsiteY7" fmla="*/ 6576 h 11903"/>
                    <a:gd name="connsiteX8" fmla="*/ 4288 w 5594"/>
                    <a:gd name="connsiteY8" fmla="*/ 11278 h 11903"/>
                    <a:gd name="connsiteX9" fmla="*/ 2460 w 5594"/>
                    <a:gd name="connsiteY9" fmla="*/ 11801 h 11903"/>
                    <a:gd name="connsiteX10" fmla="*/ 1153 w 5594"/>
                    <a:gd name="connsiteY10" fmla="*/ 9972 h 11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594" h="11903">
                      <a:moveTo>
                        <a:pt x="1153" y="9972"/>
                      </a:moveTo>
                      <a:cubicBezTo>
                        <a:pt x="892" y="9188"/>
                        <a:pt x="369" y="8927"/>
                        <a:pt x="108" y="8143"/>
                      </a:cubicBezTo>
                      <a:cubicBezTo>
                        <a:pt x="-153" y="7360"/>
                        <a:pt x="108" y="6576"/>
                        <a:pt x="369" y="5792"/>
                      </a:cubicBezTo>
                      <a:cubicBezTo>
                        <a:pt x="631" y="5008"/>
                        <a:pt x="1153" y="4225"/>
                        <a:pt x="1937" y="3702"/>
                      </a:cubicBezTo>
                      <a:cubicBezTo>
                        <a:pt x="2460" y="3179"/>
                        <a:pt x="2982" y="2918"/>
                        <a:pt x="3505" y="2396"/>
                      </a:cubicBezTo>
                      <a:cubicBezTo>
                        <a:pt x="3766" y="1873"/>
                        <a:pt x="4288" y="-1262"/>
                        <a:pt x="5072" y="567"/>
                      </a:cubicBezTo>
                      <a:cubicBezTo>
                        <a:pt x="5594" y="1612"/>
                        <a:pt x="5333" y="2657"/>
                        <a:pt x="5333" y="3963"/>
                      </a:cubicBezTo>
                      <a:cubicBezTo>
                        <a:pt x="5333" y="4747"/>
                        <a:pt x="5594" y="5531"/>
                        <a:pt x="5594" y="6576"/>
                      </a:cubicBezTo>
                      <a:cubicBezTo>
                        <a:pt x="5594" y="8143"/>
                        <a:pt x="5072" y="9972"/>
                        <a:pt x="4288" y="11278"/>
                      </a:cubicBezTo>
                      <a:cubicBezTo>
                        <a:pt x="3766" y="11801"/>
                        <a:pt x="3243" y="12062"/>
                        <a:pt x="2460" y="11801"/>
                      </a:cubicBezTo>
                      <a:cubicBezTo>
                        <a:pt x="1414" y="11540"/>
                        <a:pt x="1414" y="10756"/>
                        <a:pt x="1153" y="997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54680305-1FD8-2C95-CD6B-65EAC16EB0B6}"/>
                  </a:ext>
                </a:extLst>
              </p:cNvPr>
              <p:cNvSpPr/>
              <p:nvPr/>
            </p:nvSpPr>
            <p:spPr>
              <a:xfrm>
                <a:off x="5558661" y="3273445"/>
                <a:ext cx="48952" cy="23926"/>
              </a:xfrm>
              <a:custGeom>
                <a:avLst/>
                <a:gdLst>
                  <a:gd name="connsiteX0" fmla="*/ 13422 w 48952"/>
                  <a:gd name="connsiteY0" fmla="*/ 23592 h 23926"/>
                  <a:gd name="connsiteX1" fmla="*/ 7413 w 48952"/>
                  <a:gd name="connsiteY1" fmla="*/ 22808 h 23926"/>
                  <a:gd name="connsiteX2" fmla="*/ 2710 w 48952"/>
                  <a:gd name="connsiteY2" fmla="*/ 20980 h 23926"/>
                  <a:gd name="connsiteX3" fmla="*/ 98 w 48952"/>
                  <a:gd name="connsiteY3" fmla="*/ 18890 h 23926"/>
                  <a:gd name="connsiteX4" fmla="*/ 882 w 48952"/>
                  <a:gd name="connsiteY4" fmla="*/ 13664 h 23926"/>
                  <a:gd name="connsiteX5" fmla="*/ 7936 w 48952"/>
                  <a:gd name="connsiteY5" fmla="*/ 10529 h 23926"/>
                  <a:gd name="connsiteX6" fmla="*/ 13422 w 48952"/>
                  <a:gd name="connsiteY6" fmla="*/ 9223 h 23926"/>
                  <a:gd name="connsiteX7" fmla="*/ 19170 w 48952"/>
                  <a:gd name="connsiteY7" fmla="*/ 5827 h 23926"/>
                  <a:gd name="connsiteX8" fmla="*/ 26746 w 48952"/>
                  <a:gd name="connsiteY8" fmla="*/ 8178 h 23926"/>
                  <a:gd name="connsiteX9" fmla="*/ 39286 w 48952"/>
                  <a:gd name="connsiteY9" fmla="*/ 2169 h 23926"/>
                  <a:gd name="connsiteX10" fmla="*/ 48952 w 48952"/>
                  <a:gd name="connsiteY10" fmla="*/ 602 h 23926"/>
                  <a:gd name="connsiteX11" fmla="*/ 47385 w 48952"/>
                  <a:gd name="connsiteY11" fmla="*/ 2169 h 23926"/>
                  <a:gd name="connsiteX12" fmla="*/ 43989 w 48952"/>
                  <a:gd name="connsiteY12" fmla="*/ 3998 h 23926"/>
                  <a:gd name="connsiteX13" fmla="*/ 36935 w 48952"/>
                  <a:gd name="connsiteY13" fmla="*/ 7133 h 23926"/>
                  <a:gd name="connsiteX14" fmla="*/ 34061 w 48952"/>
                  <a:gd name="connsiteY14" fmla="*/ 12097 h 23926"/>
                  <a:gd name="connsiteX15" fmla="*/ 37196 w 48952"/>
                  <a:gd name="connsiteY15" fmla="*/ 14971 h 23926"/>
                  <a:gd name="connsiteX16" fmla="*/ 34322 w 48952"/>
                  <a:gd name="connsiteY16" fmla="*/ 17583 h 23926"/>
                  <a:gd name="connsiteX17" fmla="*/ 29881 w 48952"/>
                  <a:gd name="connsiteY17" fmla="*/ 18106 h 23926"/>
                  <a:gd name="connsiteX18" fmla="*/ 25701 w 48952"/>
                  <a:gd name="connsiteY18" fmla="*/ 19673 h 23926"/>
                  <a:gd name="connsiteX19" fmla="*/ 22827 w 48952"/>
                  <a:gd name="connsiteY19" fmla="*/ 22025 h 23926"/>
                  <a:gd name="connsiteX20" fmla="*/ 20737 w 48952"/>
                  <a:gd name="connsiteY20" fmla="*/ 22808 h 23926"/>
                  <a:gd name="connsiteX21" fmla="*/ 17602 w 48952"/>
                  <a:gd name="connsiteY21" fmla="*/ 23853 h 23926"/>
                  <a:gd name="connsiteX22" fmla="*/ 13422 w 48952"/>
                  <a:gd name="connsiteY22" fmla="*/ 23592 h 2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8952" h="23926">
                    <a:moveTo>
                      <a:pt x="13422" y="23592"/>
                    </a:moveTo>
                    <a:cubicBezTo>
                      <a:pt x="11332" y="23592"/>
                      <a:pt x="9242" y="23592"/>
                      <a:pt x="7413" y="22808"/>
                    </a:cubicBezTo>
                    <a:cubicBezTo>
                      <a:pt x="5845" y="22286"/>
                      <a:pt x="4278" y="21502"/>
                      <a:pt x="2710" y="20980"/>
                    </a:cubicBezTo>
                    <a:cubicBezTo>
                      <a:pt x="1665" y="20457"/>
                      <a:pt x="359" y="20196"/>
                      <a:pt x="98" y="18890"/>
                    </a:cubicBezTo>
                    <a:cubicBezTo>
                      <a:pt x="-163" y="17322"/>
                      <a:pt x="98" y="15232"/>
                      <a:pt x="882" y="13664"/>
                    </a:cubicBezTo>
                    <a:cubicBezTo>
                      <a:pt x="2188" y="11052"/>
                      <a:pt x="5323" y="10529"/>
                      <a:pt x="7936" y="10529"/>
                    </a:cubicBezTo>
                    <a:cubicBezTo>
                      <a:pt x="10026" y="10529"/>
                      <a:pt x="11854" y="11052"/>
                      <a:pt x="13422" y="9223"/>
                    </a:cubicBezTo>
                    <a:cubicBezTo>
                      <a:pt x="14989" y="7394"/>
                      <a:pt x="16557" y="5827"/>
                      <a:pt x="19170" y="5827"/>
                    </a:cubicBezTo>
                    <a:cubicBezTo>
                      <a:pt x="22043" y="5827"/>
                      <a:pt x="24133" y="7917"/>
                      <a:pt x="26746" y="8178"/>
                    </a:cubicBezTo>
                    <a:cubicBezTo>
                      <a:pt x="31449" y="8701"/>
                      <a:pt x="35106" y="3998"/>
                      <a:pt x="39286" y="2169"/>
                    </a:cubicBezTo>
                    <a:cubicBezTo>
                      <a:pt x="40331" y="1647"/>
                      <a:pt x="48952" y="-1227"/>
                      <a:pt x="48952" y="602"/>
                    </a:cubicBezTo>
                    <a:cubicBezTo>
                      <a:pt x="48952" y="1124"/>
                      <a:pt x="47908" y="1908"/>
                      <a:pt x="47385" y="2169"/>
                    </a:cubicBezTo>
                    <a:cubicBezTo>
                      <a:pt x="46340" y="2953"/>
                      <a:pt x="45295" y="3476"/>
                      <a:pt x="43989" y="3998"/>
                    </a:cubicBezTo>
                    <a:cubicBezTo>
                      <a:pt x="41638" y="5043"/>
                      <a:pt x="39025" y="5566"/>
                      <a:pt x="36935" y="7133"/>
                    </a:cubicBezTo>
                    <a:cubicBezTo>
                      <a:pt x="35629" y="8178"/>
                      <a:pt x="33539" y="10268"/>
                      <a:pt x="34061" y="12097"/>
                    </a:cubicBezTo>
                    <a:cubicBezTo>
                      <a:pt x="34322" y="13664"/>
                      <a:pt x="36412" y="13664"/>
                      <a:pt x="37196" y="14971"/>
                    </a:cubicBezTo>
                    <a:cubicBezTo>
                      <a:pt x="38241" y="16538"/>
                      <a:pt x="35367" y="17583"/>
                      <a:pt x="34322" y="17583"/>
                    </a:cubicBezTo>
                    <a:cubicBezTo>
                      <a:pt x="32755" y="17844"/>
                      <a:pt x="31187" y="17322"/>
                      <a:pt x="29881" y="18106"/>
                    </a:cubicBezTo>
                    <a:cubicBezTo>
                      <a:pt x="28575" y="18628"/>
                      <a:pt x="27007" y="18890"/>
                      <a:pt x="25701" y="19673"/>
                    </a:cubicBezTo>
                    <a:cubicBezTo>
                      <a:pt x="24656" y="20196"/>
                      <a:pt x="23872" y="21241"/>
                      <a:pt x="22827" y="22025"/>
                    </a:cubicBezTo>
                    <a:cubicBezTo>
                      <a:pt x="22043" y="22547"/>
                      <a:pt x="21260" y="22547"/>
                      <a:pt x="20737" y="22808"/>
                    </a:cubicBezTo>
                    <a:cubicBezTo>
                      <a:pt x="19692" y="23070"/>
                      <a:pt x="18647" y="23592"/>
                      <a:pt x="17602" y="23853"/>
                    </a:cubicBezTo>
                    <a:cubicBezTo>
                      <a:pt x="15773" y="24115"/>
                      <a:pt x="14467" y="23592"/>
                      <a:pt x="13422" y="2359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2A9D2861-704E-85FD-A881-F7CF5E07BBF0}"/>
                  </a:ext>
                </a:extLst>
              </p:cNvPr>
              <p:cNvSpPr/>
              <p:nvPr/>
            </p:nvSpPr>
            <p:spPr>
              <a:xfrm>
                <a:off x="4470044" y="3436024"/>
                <a:ext cx="7751" cy="9405"/>
              </a:xfrm>
              <a:custGeom>
                <a:avLst/>
                <a:gdLst>
                  <a:gd name="connsiteX0" fmla="*/ 67 w 7751"/>
                  <a:gd name="connsiteY0" fmla="*/ 3396 h 9405"/>
                  <a:gd name="connsiteX1" fmla="*/ 1373 w 7751"/>
                  <a:gd name="connsiteY1" fmla="*/ 1306 h 9405"/>
                  <a:gd name="connsiteX2" fmla="*/ 2418 w 7751"/>
                  <a:gd name="connsiteY2" fmla="*/ 1045 h 9405"/>
                  <a:gd name="connsiteX3" fmla="*/ 3463 w 7751"/>
                  <a:gd name="connsiteY3" fmla="*/ 523 h 9405"/>
                  <a:gd name="connsiteX4" fmla="*/ 5553 w 7751"/>
                  <a:gd name="connsiteY4" fmla="*/ 0 h 9405"/>
                  <a:gd name="connsiteX5" fmla="*/ 7382 w 7751"/>
                  <a:gd name="connsiteY5" fmla="*/ 1567 h 9405"/>
                  <a:gd name="connsiteX6" fmla="*/ 7643 w 7751"/>
                  <a:gd name="connsiteY6" fmla="*/ 2613 h 9405"/>
                  <a:gd name="connsiteX7" fmla="*/ 7120 w 7751"/>
                  <a:gd name="connsiteY7" fmla="*/ 3657 h 9405"/>
                  <a:gd name="connsiteX8" fmla="*/ 6859 w 7751"/>
                  <a:gd name="connsiteY8" fmla="*/ 6009 h 9405"/>
                  <a:gd name="connsiteX9" fmla="*/ 6337 w 7751"/>
                  <a:gd name="connsiteY9" fmla="*/ 8621 h 9405"/>
                  <a:gd name="connsiteX10" fmla="*/ 5292 w 7751"/>
                  <a:gd name="connsiteY10" fmla="*/ 9405 h 9405"/>
                  <a:gd name="connsiteX11" fmla="*/ 4508 w 7751"/>
                  <a:gd name="connsiteY11" fmla="*/ 8621 h 9405"/>
                  <a:gd name="connsiteX12" fmla="*/ 2418 w 7751"/>
                  <a:gd name="connsiteY12" fmla="*/ 5486 h 9405"/>
                  <a:gd name="connsiteX13" fmla="*/ 67 w 7751"/>
                  <a:gd name="connsiteY13" fmla="*/ 3396 h 9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751" h="9405">
                    <a:moveTo>
                      <a:pt x="67" y="3396"/>
                    </a:moveTo>
                    <a:cubicBezTo>
                      <a:pt x="-195" y="2351"/>
                      <a:pt x="328" y="1567"/>
                      <a:pt x="1373" y="1306"/>
                    </a:cubicBezTo>
                    <a:cubicBezTo>
                      <a:pt x="1895" y="1306"/>
                      <a:pt x="2157" y="1306"/>
                      <a:pt x="2418" y="1045"/>
                    </a:cubicBezTo>
                    <a:cubicBezTo>
                      <a:pt x="2679" y="784"/>
                      <a:pt x="2940" y="523"/>
                      <a:pt x="3463" y="523"/>
                    </a:cubicBezTo>
                    <a:cubicBezTo>
                      <a:pt x="4247" y="0"/>
                      <a:pt x="4769" y="0"/>
                      <a:pt x="5553" y="0"/>
                    </a:cubicBezTo>
                    <a:cubicBezTo>
                      <a:pt x="6337" y="0"/>
                      <a:pt x="7120" y="784"/>
                      <a:pt x="7382" y="1567"/>
                    </a:cubicBezTo>
                    <a:cubicBezTo>
                      <a:pt x="7643" y="1829"/>
                      <a:pt x="7904" y="2351"/>
                      <a:pt x="7643" y="2613"/>
                    </a:cubicBezTo>
                    <a:cubicBezTo>
                      <a:pt x="7643" y="3135"/>
                      <a:pt x="7382" y="3135"/>
                      <a:pt x="7120" y="3657"/>
                    </a:cubicBezTo>
                    <a:cubicBezTo>
                      <a:pt x="6859" y="4441"/>
                      <a:pt x="7120" y="5225"/>
                      <a:pt x="6859" y="6009"/>
                    </a:cubicBezTo>
                    <a:cubicBezTo>
                      <a:pt x="6598" y="6793"/>
                      <a:pt x="6598" y="7838"/>
                      <a:pt x="6337" y="8621"/>
                    </a:cubicBezTo>
                    <a:cubicBezTo>
                      <a:pt x="6075" y="9144"/>
                      <a:pt x="5814" y="9405"/>
                      <a:pt x="5292" y="9405"/>
                    </a:cubicBezTo>
                    <a:cubicBezTo>
                      <a:pt x="4769" y="9405"/>
                      <a:pt x="4769" y="9144"/>
                      <a:pt x="4508" y="8621"/>
                    </a:cubicBezTo>
                    <a:cubicBezTo>
                      <a:pt x="3985" y="7315"/>
                      <a:pt x="3724" y="6009"/>
                      <a:pt x="2418" y="5486"/>
                    </a:cubicBezTo>
                    <a:cubicBezTo>
                      <a:pt x="1895" y="5225"/>
                      <a:pt x="328" y="4703"/>
                      <a:pt x="67" y="339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CD9BFDFC-749D-EC6B-0244-7839C3F1CD3E}"/>
                  </a:ext>
                </a:extLst>
              </p:cNvPr>
              <p:cNvSpPr/>
              <p:nvPr/>
            </p:nvSpPr>
            <p:spPr>
              <a:xfrm>
                <a:off x="4467759" y="3459085"/>
                <a:ext cx="7678" cy="7568"/>
              </a:xfrm>
              <a:custGeom>
                <a:avLst/>
                <a:gdLst>
                  <a:gd name="connsiteX0" fmla="*/ 0 w 7678"/>
                  <a:gd name="connsiteY0" fmla="*/ 3848 h 7568"/>
                  <a:gd name="connsiteX1" fmla="*/ 3135 w 7678"/>
                  <a:gd name="connsiteY1" fmla="*/ 452 h 7568"/>
                  <a:gd name="connsiteX2" fmla="*/ 7576 w 7678"/>
                  <a:gd name="connsiteY2" fmla="*/ 975 h 7568"/>
                  <a:gd name="connsiteX3" fmla="*/ 7054 w 7678"/>
                  <a:gd name="connsiteY3" fmla="*/ 3065 h 7568"/>
                  <a:gd name="connsiteX4" fmla="*/ 5747 w 7678"/>
                  <a:gd name="connsiteY4" fmla="*/ 5677 h 7568"/>
                  <a:gd name="connsiteX5" fmla="*/ 3396 w 7678"/>
                  <a:gd name="connsiteY5" fmla="*/ 7506 h 7568"/>
                  <a:gd name="connsiteX6" fmla="*/ 0 w 7678"/>
                  <a:gd name="connsiteY6" fmla="*/ 3848 h 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78" h="7568">
                    <a:moveTo>
                      <a:pt x="0" y="3848"/>
                    </a:moveTo>
                    <a:cubicBezTo>
                      <a:pt x="0" y="1758"/>
                      <a:pt x="1567" y="713"/>
                      <a:pt x="3135" y="452"/>
                    </a:cubicBezTo>
                    <a:cubicBezTo>
                      <a:pt x="4441" y="452"/>
                      <a:pt x="7054" y="-854"/>
                      <a:pt x="7576" y="975"/>
                    </a:cubicBezTo>
                    <a:cubicBezTo>
                      <a:pt x="7838" y="1758"/>
                      <a:pt x="7576" y="2281"/>
                      <a:pt x="7054" y="3065"/>
                    </a:cubicBezTo>
                    <a:cubicBezTo>
                      <a:pt x="6531" y="3848"/>
                      <a:pt x="6270" y="4893"/>
                      <a:pt x="5747" y="5677"/>
                    </a:cubicBezTo>
                    <a:cubicBezTo>
                      <a:pt x="5225" y="6461"/>
                      <a:pt x="4441" y="7506"/>
                      <a:pt x="3396" y="7506"/>
                    </a:cubicBezTo>
                    <a:cubicBezTo>
                      <a:pt x="1829" y="8028"/>
                      <a:pt x="0" y="5155"/>
                      <a:pt x="0" y="384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1C663D4F-17A3-54FC-A06C-B9E3FFC8E983}"/>
                  </a:ext>
                </a:extLst>
              </p:cNvPr>
              <p:cNvSpPr/>
              <p:nvPr/>
            </p:nvSpPr>
            <p:spPr>
              <a:xfrm>
                <a:off x="4484624" y="3450771"/>
                <a:ext cx="7103" cy="5522"/>
              </a:xfrm>
              <a:custGeom>
                <a:avLst/>
                <a:gdLst>
                  <a:gd name="connsiteX0" fmla="*/ 116 w 7103"/>
                  <a:gd name="connsiteY0" fmla="*/ 929 h 5522"/>
                  <a:gd name="connsiteX1" fmla="*/ 3251 w 7103"/>
                  <a:gd name="connsiteY1" fmla="*/ 145 h 5522"/>
                  <a:gd name="connsiteX2" fmla="*/ 6647 w 7103"/>
                  <a:gd name="connsiteY2" fmla="*/ 1451 h 5522"/>
                  <a:gd name="connsiteX3" fmla="*/ 6125 w 7103"/>
                  <a:gd name="connsiteY3" fmla="*/ 5109 h 5522"/>
                  <a:gd name="connsiteX4" fmla="*/ 1684 w 7103"/>
                  <a:gd name="connsiteY4" fmla="*/ 5109 h 5522"/>
                  <a:gd name="connsiteX5" fmla="*/ 116 w 7103"/>
                  <a:gd name="connsiteY5" fmla="*/ 3803 h 5522"/>
                  <a:gd name="connsiteX6" fmla="*/ 116 w 7103"/>
                  <a:gd name="connsiteY6" fmla="*/ 929 h 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103" h="5522">
                    <a:moveTo>
                      <a:pt x="116" y="929"/>
                    </a:moveTo>
                    <a:cubicBezTo>
                      <a:pt x="638" y="-116"/>
                      <a:pt x="2206" y="-116"/>
                      <a:pt x="3251" y="145"/>
                    </a:cubicBezTo>
                    <a:cubicBezTo>
                      <a:pt x="4557" y="145"/>
                      <a:pt x="6125" y="406"/>
                      <a:pt x="6647" y="1451"/>
                    </a:cubicBezTo>
                    <a:cubicBezTo>
                      <a:pt x="7431" y="2496"/>
                      <a:pt x="7170" y="4064"/>
                      <a:pt x="6125" y="5109"/>
                    </a:cubicBezTo>
                    <a:cubicBezTo>
                      <a:pt x="5080" y="5893"/>
                      <a:pt x="2990" y="5370"/>
                      <a:pt x="1684" y="5109"/>
                    </a:cubicBezTo>
                    <a:cubicBezTo>
                      <a:pt x="900" y="4848"/>
                      <a:pt x="377" y="4586"/>
                      <a:pt x="116" y="3803"/>
                    </a:cubicBezTo>
                    <a:cubicBezTo>
                      <a:pt x="116" y="2758"/>
                      <a:pt x="-145" y="1713"/>
                      <a:pt x="116" y="9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8805D583-34AB-7BAE-368C-44913F66D470}"/>
                  </a:ext>
                </a:extLst>
              </p:cNvPr>
              <p:cNvSpPr/>
              <p:nvPr/>
            </p:nvSpPr>
            <p:spPr>
              <a:xfrm>
                <a:off x="4495157" y="3442645"/>
                <a:ext cx="15904" cy="13129"/>
              </a:xfrm>
              <a:custGeom>
                <a:avLst/>
                <a:gdLst>
                  <a:gd name="connsiteX0" fmla="*/ 1862 w 15904"/>
                  <a:gd name="connsiteY0" fmla="*/ 7748 h 13129"/>
                  <a:gd name="connsiteX1" fmla="*/ 33 w 15904"/>
                  <a:gd name="connsiteY1" fmla="*/ 5397 h 13129"/>
                  <a:gd name="connsiteX2" fmla="*/ 2646 w 15904"/>
                  <a:gd name="connsiteY2" fmla="*/ 2784 h 13129"/>
                  <a:gd name="connsiteX3" fmla="*/ 7087 w 15904"/>
                  <a:gd name="connsiteY3" fmla="*/ 3307 h 13129"/>
                  <a:gd name="connsiteX4" fmla="*/ 9700 w 15904"/>
                  <a:gd name="connsiteY4" fmla="*/ 1478 h 13129"/>
                  <a:gd name="connsiteX5" fmla="*/ 15186 w 15904"/>
                  <a:gd name="connsiteY5" fmla="*/ 433 h 13129"/>
                  <a:gd name="connsiteX6" fmla="*/ 15448 w 15904"/>
                  <a:gd name="connsiteY6" fmla="*/ 3568 h 13129"/>
                  <a:gd name="connsiteX7" fmla="*/ 13880 w 15904"/>
                  <a:gd name="connsiteY7" fmla="*/ 6180 h 13129"/>
                  <a:gd name="connsiteX8" fmla="*/ 12051 w 15904"/>
                  <a:gd name="connsiteY8" fmla="*/ 8271 h 13129"/>
                  <a:gd name="connsiteX9" fmla="*/ 8132 w 15904"/>
                  <a:gd name="connsiteY9" fmla="*/ 10883 h 13129"/>
                  <a:gd name="connsiteX10" fmla="*/ 5781 w 15904"/>
                  <a:gd name="connsiteY10" fmla="*/ 12973 h 13129"/>
                  <a:gd name="connsiteX11" fmla="*/ 3168 w 15904"/>
                  <a:gd name="connsiteY11" fmla="*/ 10099 h 13129"/>
                  <a:gd name="connsiteX12" fmla="*/ 1862 w 15904"/>
                  <a:gd name="connsiteY12" fmla="*/ 7748 h 13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04" h="13129">
                    <a:moveTo>
                      <a:pt x="1862" y="7748"/>
                    </a:moveTo>
                    <a:cubicBezTo>
                      <a:pt x="1079" y="6964"/>
                      <a:pt x="295" y="6703"/>
                      <a:pt x="33" y="5397"/>
                    </a:cubicBezTo>
                    <a:cubicBezTo>
                      <a:pt x="-228" y="3829"/>
                      <a:pt x="1079" y="2784"/>
                      <a:pt x="2646" y="2784"/>
                    </a:cubicBezTo>
                    <a:cubicBezTo>
                      <a:pt x="4213" y="2784"/>
                      <a:pt x="5520" y="3568"/>
                      <a:pt x="7087" y="3307"/>
                    </a:cubicBezTo>
                    <a:cubicBezTo>
                      <a:pt x="8132" y="3045"/>
                      <a:pt x="8916" y="2262"/>
                      <a:pt x="9700" y="1478"/>
                    </a:cubicBezTo>
                    <a:cubicBezTo>
                      <a:pt x="11006" y="433"/>
                      <a:pt x="13619" y="-612"/>
                      <a:pt x="15186" y="433"/>
                    </a:cubicBezTo>
                    <a:cubicBezTo>
                      <a:pt x="16231" y="1217"/>
                      <a:pt x="15970" y="2523"/>
                      <a:pt x="15448" y="3568"/>
                    </a:cubicBezTo>
                    <a:cubicBezTo>
                      <a:pt x="14925" y="4352"/>
                      <a:pt x="14402" y="5397"/>
                      <a:pt x="13880" y="6180"/>
                    </a:cubicBezTo>
                    <a:cubicBezTo>
                      <a:pt x="13357" y="6964"/>
                      <a:pt x="12835" y="7748"/>
                      <a:pt x="12051" y="8271"/>
                    </a:cubicBezTo>
                    <a:cubicBezTo>
                      <a:pt x="10745" y="9054"/>
                      <a:pt x="9177" y="9838"/>
                      <a:pt x="8132" y="10883"/>
                    </a:cubicBezTo>
                    <a:cubicBezTo>
                      <a:pt x="7348" y="11667"/>
                      <a:pt x="6565" y="12712"/>
                      <a:pt x="5781" y="12973"/>
                    </a:cubicBezTo>
                    <a:cubicBezTo>
                      <a:pt x="3691" y="13757"/>
                      <a:pt x="3430" y="11405"/>
                      <a:pt x="3168" y="10099"/>
                    </a:cubicBezTo>
                    <a:cubicBezTo>
                      <a:pt x="2385" y="9315"/>
                      <a:pt x="2385" y="8532"/>
                      <a:pt x="1862" y="774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ABDAF90F-487B-03DC-D890-7452103B4ACF}"/>
                  </a:ext>
                </a:extLst>
              </p:cNvPr>
              <p:cNvSpPr/>
              <p:nvPr/>
            </p:nvSpPr>
            <p:spPr>
              <a:xfrm>
                <a:off x="4519177" y="3452483"/>
                <a:ext cx="10258" cy="11161"/>
              </a:xfrm>
              <a:custGeom>
                <a:avLst/>
                <a:gdLst>
                  <a:gd name="connsiteX0" fmla="*/ 2923 w 10258"/>
                  <a:gd name="connsiteY0" fmla="*/ 10973 h 11161"/>
                  <a:gd name="connsiteX1" fmla="*/ 2401 w 10258"/>
                  <a:gd name="connsiteY1" fmla="*/ 10711 h 11161"/>
                  <a:gd name="connsiteX2" fmla="*/ 1356 w 10258"/>
                  <a:gd name="connsiteY2" fmla="*/ 9144 h 11161"/>
                  <a:gd name="connsiteX3" fmla="*/ 833 w 10258"/>
                  <a:gd name="connsiteY3" fmla="*/ 7054 h 11161"/>
                  <a:gd name="connsiteX4" fmla="*/ 49 w 10258"/>
                  <a:gd name="connsiteY4" fmla="*/ 5225 h 11161"/>
                  <a:gd name="connsiteX5" fmla="*/ 2140 w 10258"/>
                  <a:gd name="connsiteY5" fmla="*/ 1045 h 11161"/>
                  <a:gd name="connsiteX6" fmla="*/ 4752 w 10258"/>
                  <a:gd name="connsiteY6" fmla="*/ 261 h 11161"/>
                  <a:gd name="connsiteX7" fmla="*/ 5797 w 10258"/>
                  <a:gd name="connsiteY7" fmla="*/ 0 h 11161"/>
                  <a:gd name="connsiteX8" fmla="*/ 7365 w 10258"/>
                  <a:gd name="connsiteY8" fmla="*/ 0 h 11161"/>
                  <a:gd name="connsiteX9" fmla="*/ 10238 w 10258"/>
                  <a:gd name="connsiteY9" fmla="*/ 3135 h 11161"/>
                  <a:gd name="connsiteX10" fmla="*/ 6842 w 10258"/>
                  <a:gd name="connsiteY10" fmla="*/ 8621 h 11161"/>
                  <a:gd name="connsiteX11" fmla="*/ 2923 w 10258"/>
                  <a:gd name="connsiteY11" fmla="*/ 10973 h 11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258" h="11161">
                    <a:moveTo>
                      <a:pt x="2923" y="10973"/>
                    </a:moveTo>
                    <a:cubicBezTo>
                      <a:pt x="2662" y="10973"/>
                      <a:pt x="2662" y="10711"/>
                      <a:pt x="2401" y="10711"/>
                    </a:cubicBezTo>
                    <a:cubicBezTo>
                      <a:pt x="1878" y="10189"/>
                      <a:pt x="1617" y="9928"/>
                      <a:pt x="1356" y="9144"/>
                    </a:cubicBezTo>
                    <a:cubicBezTo>
                      <a:pt x="1095" y="8621"/>
                      <a:pt x="1095" y="7838"/>
                      <a:pt x="833" y="7054"/>
                    </a:cubicBezTo>
                    <a:cubicBezTo>
                      <a:pt x="311" y="6531"/>
                      <a:pt x="49" y="6009"/>
                      <a:pt x="49" y="5225"/>
                    </a:cubicBezTo>
                    <a:cubicBezTo>
                      <a:pt x="-212" y="3396"/>
                      <a:pt x="572" y="1829"/>
                      <a:pt x="2140" y="1045"/>
                    </a:cubicBezTo>
                    <a:cubicBezTo>
                      <a:pt x="2923" y="523"/>
                      <a:pt x="3707" y="261"/>
                      <a:pt x="4752" y="261"/>
                    </a:cubicBezTo>
                    <a:cubicBezTo>
                      <a:pt x="5275" y="261"/>
                      <a:pt x="5536" y="0"/>
                      <a:pt x="5797" y="0"/>
                    </a:cubicBezTo>
                    <a:cubicBezTo>
                      <a:pt x="6320" y="0"/>
                      <a:pt x="6842" y="0"/>
                      <a:pt x="7365" y="0"/>
                    </a:cubicBezTo>
                    <a:cubicBezTo>
                      <a:pt x="9193" y="0"/>
                      <a:pt x="10238" y="1567"/>
                      <a:pt x="10238" y="3135"/>
                    </a:cubicBezTo>
                    <a:cubicBezTo>
                      <a:pt x="10500" y="5225"/>
                      <a:pt x="8148" y="7054"/>
                      <a:pt x="6842" y="8621"/>
                    </a:cubicBezTo>
                    <a:cubicBezTo>
                      <a:pt x="5797" y="9928"/>
                      <a:pt x="4491" y="11756"/>
                      <a:pt x="2923" y="1097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98A700E5-37FA-E379-D8C4-D75773BE428C}"/>
                  </a:ext>
                </a:extLst>
              </p:cNvPr>
              <p:cNvSpPr/>
              <p:nvPr/>
            </p:nvSpPr>
            <p:spPr>
              <a:xfrm>
                <a:off x="4546919" y="3439159"/>
                <a:ext cx="13490" cy="17242"/>
              </a:xfrm>
              <a:custGeom>
                <a:avLst/>
                <a:gdLst>
                  <a:gd name="connsiteX0" fmla="*/ 9405 w 13490"/>
                  <a:gd name="connsiteY0" fmla="*/ 4441 h 17242"/>
                  <a:gd name="connsiteX1" fmla="*/ 10450 w 13490"/>
                  <a:gd name="connsiteY1" fmla="*/ 1045 h 17242"/>
                  <a:gd name="connsiteX2" fmla="*/ 11234 w 13490"/>
                  <a:gd name="connsiteY2" fmla="*/ 0 h 17242"/>
                  <a:gd name="connsiteX3" fmla="*/ 12802 w 13490"/>
                  <a:gd name="connsiteY3" fmla="*/ 261 h 17242"/>
                  <a:gd name="connsiteX4" fmla="*/ 12802 w 13490"/>
                  <a:gd name="connsiteY4" fmla="*/ 9928 h 17242"/>
                  <a:gd name="connsiteX5" fmla="*/ 9405 w 13490"/>
                  <a:gd name="connsiteY5" fmla="*/ 14891 h 17242"/>
                  <a:gd name="connsiteX6" fmla="*/ 3396 w 13490"/>
                  <a:gd name="connsiteY6" fmla="*/ 17243 h 17242"/>
                  <a:gd name="connsiteX7" fmla="*/ 0 w 13490"/>
                  <a:gd name="connsiteY7" fmla="*/ 15675 h 17242"/>
                  <a:gd name="connsiteX8" fmla="*/ 3658 w 13490"/>
                  <a:gd name="connsiteY8" fmla="*/ 11756 h 17242"/>
                  <a:gd name="connsiteX9" fmla="*/ 7315 w 13490"/>
                  <a:gd name="connsiteY9" fmla="*/ 8621 h 17242"/>
                  <a:gd name="connsiteX10" fmla="*/ 9405 w 13490"/>
                  <a:gd name="connsiteY10" fmla="*/ 4441 h 17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490" h="17242">
                    <a:moveTo>
                      <a:pt x="9405" y="4441"/>
                    </a:moveTo>
                    <a:cubicBezTo>
                      <a:pt x="9405" y="3135"/>
                      <a:pt x="9928" y="2090"/>
                      <a:pt x="10450" y="1045"/>
                    </a:cubicBezTo>
                    <a:cubicBezTo>
                      <a:pt x="10712" y="522"/>
                      <a:pt x="10712" y="261"/>
                      <a:pt x="11234" y="0"/>
                    </a:cubicBezTo>
                    <a:cubicBezTo>
                      <a:pt x="11756" y="0"/>
                      <a:pt x="12279" y="261"/>
                      <a:pt x="12802" y="261"/>
                    </a:cubicBezTo>
                    <a:cubicBezTo>
                      <a:pt x="13847" y="3396"/>
                      <a:pt x="13585" y="6531"/>
                      <a:pt x="12802" y="9928"/>
                    </a:cubicBezTo>
                    <a:cubicBezTo>
                      <a:pt x="12279" y="12018"/>
                      <a:pt x="11234" y="13585"/>
                      <a:pt x="9405" y="14891"/>
                    </a:cubicBezTo>
                    <a:cubicBezTo>
                      <a:pt x="7576" y="16459"/>
                      <a:pt x="5748" y="17243"/>
                      <a:pt x="3396" y="17243"/>
                    </a:cubicBezTo>
                    <a:cubicBezTo>
                      <a:pt x="2090" y="17243"/>
                      <a:pt x="0" y="17243"/>
                      <a:pt x="0" y="15675"/>
                    </a:cubicBezTo>
                    <a:cubicBezTo>
                      <a:pt x="0" y="13846"/>
                      <a:pt x="2351" y="12540"/>
                      <a:pt x="3658" y="11756"/>
                    </a:cubicBezTo>
                    <a:cubicBezTo>
                      <a:pt x="4964" y="10973"/>
                      <a:pt x="6270" y="9928"/>
                      <a:pt x="7315" y="8621"/>
                    </a:cubicBezTo>
                    <a:cubicBezTo>
                      <a:pt x="8099" y="7576"/>
                      <a:pt x="9405" y="6009"/>
                      <a:pt x="9405" y="444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D0A5D0A6-5C2D-E863-E912-0C75E72D5E01}"/>
                  </a:ext>
                </a:extLst>
              </p:cNvPr>
              <p:cNvSpPr/>
              <p:nvPr/>
            </p:nvSpPr>
            <p:spPr>
              <a:xfrm>
                <a:off x="4561288" y="3426461"/>
                <a:ext cx="9116" cy="10085"/>
              </a:xfrm>
              <a:custGeom>
                <a:avLst/>
                <a:gdLst>
                  <a:gd name="connsiteX0" fmla="*/ 2351 w 9116"/>
                  <a:gd name="connsiteY0" fmla="*/ 10086 h 10085"/>
                  <a:gd name="connsiteX1" fmla="*/ 1306 w 9116"/>
                  <a:gd name="connsiteY1" fmla="*/ 9563 h 10085"/>
                  <a:gd name="connsiteX2" fmla="*/ 523 w 9116"/>
                  <a:gd name="connsiteY2" fmla="*/ 8518 h 10085"/>
                  <a:gd name="connsiteX3" fmla="*/ 0 w 9116"/>
                  <a:gd name="connsiteY3" fmla="*/ 6428 h 10085"/>
                  <a:gd name="connsiteX4" fmla="*/ 1045 w 9116"/>
                  <a:gd name="connsiteY4" fmla="*/ 4599 h 10085"/>
                  <a:gd name="connsiteX5" fmla="*/ 3135 w 9116"/>
                  <a:gd name="connsiteY5" fmla="*/ 3815 h 10085"/>
                  <a:gd name="connsiteX6" fmla="*/ 4964 w 9116"/>
                  <a:gd name="connsiteY6" fmla="*/ 2509 h 10085"/>
                  <a:gd name="connsiteX7" fmla="*/ 8360 w 9116"/>
                  <a:gd name="connsiteY7" fmla="*/ 158 h 10085"/>
                  <a:gd name="connsiteX8" fmla="*/ 8883 w 9116"/>
                  <a:gd name="connsiteY8" fmla="*/ 4860 h 10085"/>
                  <a:gd name="connsiteX9" fmla="*/ 5225 w 9116"/>
                  <a:gd name="connsiteY9" fmla="*/ 8779 h 10085"/>
                  <a:gd name="connsiteX10" fmla="*/ 2351 w 9116"/>
                  <a:gd name="connsiteY10" fmla="*/ 10086 h 1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116" h="10085">
                    <a:moveTo>
                      <a:pt x="2351" y="10086"/>
                    </a:moveTo>
                    <a:cubicBezTo>
                      <a:pt x="1829" y="10086"/>
                      <a:pt x="1568" y="9824"/>
                      <a:pt x="1306" y="9563"/>
                    </a:cubicBezTo>
                    <a:cubicBezTo>
                      <a:pt x="1045" y="9302"/>
                      <a:pt x="784" y="9040"/>
                      <a:pt x="523" y="8518"/>
                    </a:cubicBezTo>
                    <a:cubicBezTo>
                      <a:pt x="262" y="7734"/>
                      <a:pt x="0" y="7212"/>
                      <a:pt x="0" y="6428"/>
                    </a:cubicBezTo>
                    <a:cubicBezTo>
                      <a:pt x="0" y="5383"/>
                      <a:pt x="523" y="5122"/>
                      <a:pt x="1045" y="4599"/>
                    </a:cubicBezTo>
                    <a:cubicBezTo>
                      <a:pt x="1568" y="4077"/>
                      <a:pt x="2351" y="4077"/>
                      <a:pt x="3135" y="3815"/>
                    </a:cubicBezTo>
                    <a:cubicBezTo>
                      <a:pt x="4180" y="3554"/>
                      <a:pt x="4442" y="3293"/>
                      <a:pt x="4964" y="2509"/>
                    </a:cubicBezTo>
                    <a:cubicBezTo>
                      <a:pt x="5487" y="1725"/>
                      <a:pt x="7315" y="-626"/>
                      <a:pt x="8360" y="158"/>
                    </a:cubicBezTo>
                    <a:cubicBezTo>
                      <a:pt x="9405" y="942"/>
                      <a:pt x="9144" y="3554"/>
                      <a:pt x="8883" y="4860"/>
                    </a:cubicBezTo>
                    <a:cubicBezTo>
                      <a:pt x="8360" y="6428"/>
                      <a:pt x="6531" y="7995"/>
                      <a:pt x="5225" y="8779"/>
                    </a:cubicBezTo>
                    <a:cubicBezTo>
                      <a:pt x="4703" y="9563"/>
                      <a:pt x="3396" y="10086"/>
                      <a:pt x="2351" y="1008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1667523D-0134-4F43-7300-BE1ADB088439}"/>
                  </a:ext>
                </a:extLst>
              </p:cNvPr>
              <p:cNvSpPr/>
              <p:nvPr/>
            </p:nvSpPr>
            <p:spPr>
              <a:xfrm>
                <a:off x="4505380" y="3334135"/>
                <a:ext cx="3891" cy="4819"/>
              </a:xfrm>
              <a:custGeom>
                <a:avLst/>
                <a:gdLst>
                  <a:gd name="connsiteX0" fmla="*/ 1306 w 3891"/>
                  <a:gd name="connsiteY0" fmla="*/ 4703 h 4819"/>
                  <a:gd name="connsiteX1" fmla="*/ 0 w 3891"/>
                  <a:gd name="connsiteY1" fmla="*/ 1306 h 4819"/>
                  <a:gd name="connsiteX2" fmla="*/ 1829 w 3891"/>
                  <a:gd name="connsiteY2" fmla="*/ 0 h 4819"/>
                  <a:gd name="connsiteX3" fmla="*/ 3135 w 3891"/>
                  <a:gd name="connsiteY3" fmla="*/ 0 h 4819"/>
                  <a:gd name="connsiteX4" fmla="*/ 3657 w 3891"/>
                  <a:gd name="connsiteY4" fmla="*/ 1567 h 4819"/>
                  <a:gd name="connsiteX5" fmla="*/ 1306 w 3891"/>
                  <a:gd name="connsiteY5" fmla="*/ 4703 h 4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1" h="4819">
                    <a:moveTo>
                      <a:pt x="1306" y="4703"/>
                    </a:moveTo>
                    <a:cubicBezTo>
                      <a:pt x="261" y="4180"/>
                      <a:pt x="0" y="2351"/>
                      <a:pt x="0" y="1306"/>
                    </a:cubicBezTo>
                    <a:cubicBezTo>
                      <a:pt x="0" y="261"/>
                      <a:pt x="784" y="0"/>
                      <a:pt x="1829" y="0"/>
                    </a:cubicBezTo>
                    <a:cubicBezTo>
                      <a:pt x="2351" y="0"/>
                      <a:pt x="2613" y="0"/>
                      <a:pt x="3135" y="0"/>
                    </a:cubicBezTo>
                    <a:cubicBezTo>
                      <a:pt x="4180" y="0"/>
                      <a:pt x="3919" y="784"/>
                      <a:pt x="3657" y="1567"/>
                    </a:cubicBezTo>
                    <a:cubicBezTo>
                      <a:pt x="3657" y="2090"/>
                      <a:pt x="2874" y="5486"/>
                      <a:pt x="1306" y="470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37A4DA52-304D-9DAD-B55C-147E6BBFF9AA}"/>
                  </a:ext>
                </a:extLst>
              </p:cNvPr>
              <p:cNvSpPr/>
              <p:nvPr/>
            </p:nvSpPr>
            <p:spPr>
              <a:xfrm>
                <a:off x="4487835" y="3340756"/>
                <a:ext cx="14258" cy="5552"/>
              </a:xfrm>
              <a:custGeom>
                <a:avLst/>
                <a:gdLst>
                  <a:gd name="connsiteX0" fmla="*/ 8401 w 14258"/>
                  <a:gd name="connsiteY0" fmla="*/ 5397 h 5552"/>
                  <a:gd name="connsiteX1" fmla="*/ 3698 w 14258"/>
                  <a:gd name="connsiteY1" fmla="*/ 4874 h 5552"/>
                  <a:gd name="connsiteX2" fmla="*/ 302 w 14258"/>
                  <a:gd name="connsiteY2" fmla="*/ 2523 h 5552"/>
                  <a:gd name="connsiteX3" fmla="*/ 302 w 14258"/>
                  <a:gd name="connsiteY3" fmla="*/ 433 h 5552"/>
                  <a:gd name="connsiteX4" fmla="*/ 2653 w 14258"/>
                  <a:gd name="connsiteY4" fmla="*/ 172 h 5552"/>
                  <a:gd name="connsiteX5" fmla="*/ 10229 w 14258"/>
                  <a:gd name="connsiteY5" fmla="*/ 694 h 5552"/>
                  <a:gd name="connsiteX6" fmla="*/ 13626 w 14258"/>
                  <a:gd name="connsiteY6" fmla="*/ 1217 h 5552"/>
                  <a:gd name="connsiteX7" fmla="*/ 11797 w 14258"/>
                  <a:gd name="connsiteY7" fmla="*/ 4874 h 5552"/>
                  <a:gd name="connsiteX8" fmla="*/ 11013 w 14258"/>
                  <a:gd name="connsiteY8" fmla="*/ 5135 h 5552"/>
                  <a:gd name="connsiteX9" fmla="*/ 8401 w 14258"/>
                  <a:gd name="connsiteY9" fmla="*/ 5397 h 55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258" h="5552">
                    <a:moveTo>
                      <a:pt x="8401" y="5397"/>
                    </a:moveTo>
                    <a:cubicBezTo>
                      <a:pt x="6833" y="5658"/>
                      <a:pt x="5266" y="5658"/>
                      <a:pt x="3698" y="4874"/>
                    </a:cubicBezTo>
                    <a:cubicBezTo>
                      <a:pt x="2653" y="4352"/>
                      <a:pt x="824" y="3568"/>
                      <a:pt x="302" y="2523"/>
                    </a:cubicBezTo>
                    <a:cubicBezTo>
                      <a:pt x="40" y="2000"/>
                      <a:pt x="-221" y="955"/>
                      <a:pt x="302" y="433"/>
                    </a:cubicBezTo>
                    <a:cubicBezTo>
                      <a:pt x="824" y="-90"/>
                      <a:pt x="1869" y="-90"/>
                      <a:pt x="2653" y="172"/>
                    </a:cubicBezTo>
                    <a:cubicBezTo>
                      <a:pt x="5266" y="694"/>
                      <a:pt x="7617" y="694"/>
                      <a:pt x="10229" y="694"/>
                    </a:cubicBezTo>
                    <a:cubicBezTo>
                      <a:pt x="11274" y="694"/>
                      <a:pt x="12581" y="694"/>
                      <a:pt x="13626" y="1217"/>
                    </a:cubicBezTo>
                    <a:cubicBezTo>
                      <a:pt x="15454" y="2262"/>
                      <a:pt x="12842" y="4352"/>
                      <a:pt x="11797" y="4874"/>
                    </a:cubicBezTo>
                    <a:cubicBezTo>
                      <a:pt x="11536" y="4874"/>
                      <a:pt x="11274" y="5135"/>
                      <a:pt x="11013" y="5135"/>
                    </a:cubicBezTo>
                    <a:cubicBezTo>
                      <a:pt x="9707" y="5135"/>
                      <a:pt x="8923" y="5135"/>
                      <a:pt x="8401" y="539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69B777EC-4340-2AB1-DF8C-6481B9DB7AD4}"/>
                  </a:ext>
                </a:extLst>
              </p:cNvPr>
              <p:cNvSpPr/>
              <p:nvPr/>
            </p:nvSpPr>
            <p:spPr>
              <a:xfrm>
                <a:off x="4183603" y="3174754"/>
                <a:ext cx="4061" cy="7643"/>
              </a:xfrm>
              <a:custGeom>
                <a:avLst/>
                <a:gdLst>
                  <a:gd name="connsiteX0" fmla="*/ 172 w 4061"/>
                  <a:gd name="connsiteY0" fmla="*/ 4719 h 7643"/>
                  <a:gd name="connsiteX1" fmla="*/ 433 w 4061"/>
                  <a:gd name="connsiteY1" fmla="*/ 1323 h 7643"/>
                  <a:gd name="connsiteX2" fmla="*/ 3046 w 4061"/>
                  <a:gd name="connsiteY2" fmla="*/ 278 h 7643"/>
                  <a:gd name="connsiteX3" fmla="*/ 3829 w 4061"/>
                  <a:gd name="connsiteY3" fmla="*/ 2890 h 7643"/>
                  <a:gd name="connsiteX4" fmla="*/ 3829 w 4061"/>
                  <a:gd name="connsiteY4" fmla="*/ 6286 h 7643"/>
                  <a:gd name="connsiteX5" fmla="*/ 1739 w 4061"/>
                  <a:gd name="connsiteY5" fmla="*/ 7593 h 7643"/>
                  <a:gd name="connsiteX6" fmla="*/ 172 w 4061"/>
                  <a:gd name="connsiteY6" fmla="*/ 4719 h 7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61" h="7643">
                    <a:moveTo>
                      <a:pt x="172" y="4719"/>
                    </a:moveTo>
                    <a:cubicBezTo>
                      <a:pt x="-90" y="3674"/>
                      <a:pt x="-90" y="2368"/>
                      <a:pt x="433" y="1323"/>
                    </a:cubicBezTo>
                    <a:cubicBezTo>
                      <a:pt x="955" y="539"/>
                      <a:pt x="2001" y="-506"/>
                      <a:pt x="3046" y="278"/>
                    </a:cubicBezTo>
                    <a:cubicBezTo>
                      <a:pt x="3568" y="800"/>
                      <a:pt x="3568" y="2368"/>
                      <a:pt x="3829" y="2890"/>
                    </a:cubicBezTo>
                    <a:cubicBezTo>
                      <a:pt x="3829" y="3935"/>
                      <a:pt x="4352" y="5241"/>
                      <a:pt x="3829" y="6286"/>
                    </a:cubicBezTo>
                    <a:cubicBezTo>
                      <a:pt x="3568" y="7070"/>
                      <a:pt x="2523" y="7854"/>
                      <a:pt x="1739" y="7593"/>
                    </a:cubicBezTo>
                    <a:cubicBezTo>
                      <a:pt x="433" y="7331"/>
                      <a:pt x="433" y="5503"/>
                      <a:pt x="172" y="471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1A3B22A1-0DCD-EB3C-B6AB-129C8F206D0A}"/>
                  </a:ext>
                </a:extLst>
              </p:cNvPr>
              <p:cNvSpPr/>
              <p:nvPr/>
            </p:nvSpPr>
            <p:spPr>
              <a:xfrm>
                <a:off x="4242894" y="3199453"/>
                <a:ext cx="12464" cy="7321"/>
              </a:xfrm>
              <a:custGeom>
                <a:avLst/>
                <a:gdLst>
                  <a:gd name="connsiteX0" fmla="*/ 4888 w 12464"/>
                  <a:gd name="connsiteY0" fmla="*/ 137 h 7321"/>
                  <a:gd name="connsiteX1" fmla="*/ 7763 w 12464"/>
                  <a:gd name="connsiteY1" fmla="*/ 659 h 7321"/>
                  <a:gd name="connsiteX2" fmla="*/ 10897 w 12464"/>
                  <a:gd name="connsiteY2" fmla="*/ 1965 h 7321"/>
                  <a:gd name="connsiteX3" fmla="*/ 12465 w 12464"/>
                  <a:gd name="connsiteY3" fmla="*/ 4055 h 7321"/>
                  <a:gd name="connsiteX4" fmla="*/ 9591 w 12464"/>
                  <a:gd name="connsiteY4" fmla="*/ 6929 h 7321"/>
                  <a:gd name="connsiteX5" fmla="*/ 4105 w 12464"/>
                  <a:gd name="connsiteY5" fmla="*/ 6929 h 7321"/>
                  <a:gd name="connsiteX6" fmla="*/ 447 w 12464"/>
                  <a:gd name="connsiteY6" fmla="*/ 1182 h 7321"/>
                  <a:gd name="connsiteX7" fmla="*/ 4888 w 12464"/>
                  <a:gd name="connsiteY7" fmla="*/ 137 h 7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64" h="7321">
                    <a:moveTo>
                      <a:pt x="4888" y="137"/>
                    </a:moveTo>
                    <a:cubicBezTo>
                      <a:pt x="5934" y="398"/>
                      <a:pt x="6979" y="137"/>
                      <a:pt x="7763" y="659"/>
                    </a:cubicBezTo>
                    <a:cubicBezTo>
                      <a:pt x="8807" y="1182"/>
                      <a:pt x="9852" y="1704"/>
                      <a:pt x="10897" y="1965"/>
                    </a:cubicBezTo>
                    <a:cubicBezTo>
                      <a:pt x="11943" y="2227"/>
                      <a:pt x="12465" y="3010"/>
                      <a:pt x="12465" y="4055"/>
                    </a:cubicBezTo>
                    <a:cubicBezTo>
                      <a:pt x="12465" y="5362"/>
                      <a:pt x="10636" y="6407"/>
                      <a:pt x="9591" y="6929"/>
                    </a:cubicBezTo>
                    <a:cubicBezTo>
                      <a:pt x="7763" y="7452"/>
                      <a:pt x="5934" y="7452"/>
                      <a:pt x="4105" y="6929"/>
                    </a:cubicBezTo>
                    <a:cubicBezTo>
                      <a:pt x="1754" y="6145"/>
                      <a:pt x="-1120" y="4055"/>
                      <a:pt x="447" y="1182"/>
                    </a:cubicBezTo>
                    <a:cubicBezTo>
                      <a:pt x="1231" y="-125"/>
                      <a:pt x="3321" y="-125"/>
                      <a:pt x="4888" y="13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381898FD-E95A-51D8-C906-C173A3FAA0CD}"/>
                  </a:ext>
                </a:extLst>
              </p:cNvPr>
              <p:cNvSpPr/>
              <p:nvPr/>
            </p:nvSpPr>
            <p:spPr>
              <a:xfrm>
                <a:off x="4266814" y="3193319"/>
                <a:ext cx="10928" cy="7053"/>
              </a:xfrm>
              <a:custGeom>
                <a:avLst/>
                <a:gdLst>
                  <a:gd name="connsiteX0" fmla="*/ 2914 w 10928"/>
                  <a:gd name="connsiteY0" fmla="*/ 6531 h 7053"/>
                  <a:gd name="connsiteX1" fmla="*/ 2914 w 10928"/>
                  <a:gd name="connsiteY1" fmla="*/ 6531 h 7053"/>
                  <a:gd name="connsiteX2" fmla="*/ 1347 w 10928"/>
                  <a:gd name="connsiteY2" fmla="*/ 5748 h 7053"/>
                  <a:gd name="connsiteX3" fmla="*/ 302 w 10928"/>
                  <a:gd name="connsiteY3" fmla="*/ 3658 h 7053"/>
                  <a:gd name="connsiteX4" fmla="*/ 302 w 10928"/>
                  <a:gd name="connsiteY4" fmla="*/ 1045 h 7053"/>
                  <a:gd name="connsiteX5" fmla="*/ 3698 w 10928"/>
                  <a:gd name="connsiteY5" fmla="*/ 0 h 7053"/>
                  <a:gd name="connsiteX6" fmla="*/ 7356 w 10928"/>
                  <a:gd name="connsiteY6" fmla="*/ 0 h 7053"/>
                  <a:gd name="connsiteX7" fmla="*/ 9968 w 10928"/>
                  <a:gd name="connsiteY7" fmla="*/ 1306 h 7053"/>
                  <a:gd name="connsiteX8" fmla="*/ 10229 w 10928"/>
                  <a:gd name="connsiteY8" fmla="*/ 5748 h 7053"/>
                  <a:gd name="connsiteX9" fmla="*/ 5788 w 10928"/>
                  <a:gd name="connsiteY9" fmla="*/ 7054 h 7053"/>
                  <a:gd name="connsiteX10" fmla="*/ 4743 w 10928"/>
                  <a:gd name="connsiteY10" fmla="*/ 7054 h 7053"/>
                  <a:gd name="connsiteX11" fmla="*/ 2914 w 10928"/>
                  <a:gd name="connsiteY11" fmla="*/ 6531 h 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928" h="7053">
                    <a:moveTo>
                      <a:pt x="2914" y="6531"/>
                    </a:moveTo>
                    <a:cubicBezTo>
                      <a:pt x="2653" y="6270"/>
                      <a:pt x="3175" y="6270"/>
                      <a:pt x="2914" y="6531"/>
                    </a:cubicBezTo>
                    <a:cubicBezTo>
                      <a:pt x="2392" y="6270"/>
                      <a:pt x="1869" y="6009"/>
                      <a:pt x="1347" y="5748"/>
                    </a:cubicBezTo>
                    <a:cubicBezTo>
                      <a:pt x="563" y="5225"/>
                      <a:pt x="563" y="4441"/>
                      <a:pt x="302" y="3658"/>
                    </a:cubicBezTo>
                    <a:cubicBezTo>
                      <a:pt x="40" y="2874"/>
                      <a:pt x="-221" y="1568"/>
                      <a:pt x="302" y="1045"/>
                    </a:cubicBezTo>
                    <a:cubicBezTo>
                      <a:pt x="824" y="523"/>
                      <a:pt x="2914" y="261"/>
                      <a:pt x="3698" y="0"/>
                    </a:cubicBezTo>
                    <a:cubicBezTo>
                      <a:pt x="5004" y="0"/>
                      <a:pt x="6049" y="0"/>
                      <a:pt x="7356" y="0"/>
                    </a:cubicBezTo>
                    <a:cubicBezTo>
                      <a:pt x="8662" y="0"/>
                      <a:pt x="9184" y="261"/>
                      <a:pt x="9968" y="1306"/>
                    </a:cubicBezTo>
                    <a:cubicBezTo>
                      <a:pt x="10752" y="2351"/>
                      <a:pt x="11536" y="4703"/>
                      <a:pt x="10229" y="5748"/>
                    </a:cubicBezTo>
                    <a:cubicBezTo>
                      <a:pt x="9184" y="6531"/>
                      <a:pt x="7094" y="6793"/>
                      <a:pt x="5788" y="7054"/>
                    </a:cubicBezTo>
                    <a:cubicBezTo>
                      <a:pt x="5527" y="7054"/>
                      <a:pt x="5004" y="7054"/>
                      <a:pt x="4743" y="7054"/>
                    </a:cubicBezTo>
                    <a:cubicBezTo>
                      <a:pt x="4220" y="6793"/>
                      <a:pt x="3698" y="6793"/>
                      <a:pt x="2914" y="653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CA3ECA70-D96A-6C59-2F92-E7E2ACE97DFA}"/>
                  </a:ext>
                </a:extLst>
              </p:cNvPr>
              <p:cNvSpPr/>
              <p:nvPr/>
            </p:nvSpPr>
            <p:spPr>
              <a:xfrm>
                <a:off x="4301821" y="3215787"/>
                <a:ext cx="16776" cy="7073"/>
              </a:xfrm>
              <a:custGeom>
                <a:avLst/>
                <a:gdLst>
                  <a:gd name="connsiteX0" fmla="*/ 1348 w 16776"/>
                  <a:gd name="connsiteY0" fmla="*/ 3657 h 7073"/>
                  <a:gd name="connsiteX1" fmla="*/ 41 w 16776"/>
                  <a:gd name="connsiteY1" fmla="*/ 1829 h 7073"/>
                  <a:gd name="connsiteX2" fmla="*/ 2393 w 16776"/>
                  <a:gd name="connsiteY2" fmla="*/ 0 h 7073"/>
                  <a:gd name="connsiteX3" fmla="*/ 5266 w 16776"/>
                  <a:gd name="connsiteY3" fmla="*/ 1045 h 7073"/>
                  <a:gd name="connsiteX4" fmla="*/ 8401 w 16776"/>
                  <a:gd name="connsiteY4" fmla="*/ 1306 h 7073"/>
                  <a:gd name="connsiteX5" fmla="*/ 14410 w 16776"/>
                  <a:gd name="connsiteY5" fmla="*/ 522 h 7073"/>
                  <a:gd name="connsiteX6" fmla="*/ 16762 w 16776"/>
                  <a:gd name="connsiteY6" fmla="*/ 2351 h 7073"/>
                  <a:gd name="connsiteX7" fmla="*/ 12581 w 16776"/>
                  <a:gd name="connsiteY7" fmla="*/ 5486 h 7073"/>
                  <a:gd name="connsiteX8" fmla="*/ 8924 w 16776"/>
                  <a:gd name="connsiteY8" fmla="*/ 6270 h 7073"/>
                  <a:gd name="connsiteX9" fmla="*/ 5789 w 16776"/>
                  <a:gd name="connsiteY9" fmla="*/ 7054 h 7073"/>
                  <a:gd name="connsiteX10" fmla="*/ 1348 w 16776"/>
                  <a:gd name="connsiteY10" fmla="*/ 3657 h 7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776" h="7073">
                    <a:moveTo>
                      <a:pt x="1348" y="3657"/>
                    </a:moveTo>
                    <a:cubicBezTo>
                      <a:pt x="825" y="3135"/>
                      <a:pt x="-220" y="2874"/>
                      <a:pt x="41" y="1829"/>
                    </a:cubicBezTo>
                    <a:cubicBezTo>
                      <a:pt x="302" y="784"/>
                      <a:pt x="1609" y="261"/>
                      <a:pt x="2393" y="0"/>
                    </a:cubicBezTo>
                    <a:cubicBezTo>
                      <a:pt x="3437" y="0"/>
                      <a:pt x="4221" y="522"/>
                      <a:pt x="5266" y="1045"/>
                    </a:cubicBezTo>
                    <a:cubicBezTo>
                      <a:pt x="6311" y="1567"/>
                      <a:pt x="7356" y="1567"/>
                      <a:pt x="8401" y="1306"/>
                    </a:cubicBezTo>
                    <a:cubicBezTo>
                      <a:pt x="10491" y="784"/>
                      <a:pt x="12320" y="522"/>
                      <a:pt x="14410" y="522"/>
                    </a:cubicBezTo>
                    <a:cubicBezTo>
                      <a:pt x="15455" y="522"/>
                      <a:pt x="16762" y="1045"/>
                      <a:pt x="16762" y="2351"/>
                    </a:cubicBezTo>
                    <a:cubicBezTo>
                      <a:pt x="17023" y="4441"/>
                      <a:pt x="13888" y="5225"/>
                      <a:pt x="12581" y="5486"/>
                    </a:cubicBezTo>
                    <a:cubicBezTo>
                      <a:pt x="11275" y="5747"/>
                      <a:pt x="9969" y="6009"/>
                      <a:pt x="8924" y="6270"/>
                    </a:cubicBezTo>
                    <a:cubicBezTo>
                      <a:pt x="7879" y="6531"/>
                      <a:pt x="6834" y="7054"/>
                      <a:pt x="5789" y="7054"/>
                    </a:cubicBezTo>
                    <a:cubicBezTo>
                      <a:pt x="3699" y="7315"/>
                      <a:pt x="3176" y="4964"/>
                      <a:pt x="1348" y="36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94E61669-ADCF-E2A7-FB72-B7D96916AD0E}"/>
                  </a:ext>
                </a:extLst>
              </p:cNvPr>
              <p:cNvSpPr/>
              <p:nvPr/>
            </p:nvSpPr>
            <p:spPr>
              <a:xfrm>
                <a:off x="4314622" y="3238320"/>
                <a:ext cx="8301" cy="5126"/>
              </a:xfrm>
              <a:custGeom>
                <a:avLst/>
                <a:gdLst>
                  <a:gd name="connsiteX0" fmla="*/ 3699 w 8301"/>
                  <a:gd name="connsiteY0" fmla="*/ 457 h 5126"/>
                  <a:gd name="connsiteX1" fmla="*/ 5266 w 8301"/>
                  <a:gd name="connsiteY1" fmla="*/ 1502 h 5126"/>
                  <a:gd name="connsiteX2" fmla="*/ 7095 w 8301"/>
                  <a:gd name="connsiteY2" fmla="*/ 2286 h 5126"/>
                  <a:gd name="connsiteX3" fmla="*/ 7617 w 8301"/>
                  <a:gd name="connsiteY3" fmla="*/ 4637 h 5126"/>
                  <a:gd name="connsiteX4" fmla="*/ 1348 w 8301"/>
                  <a:gd name="connsiteY4" fmla="*/ 2547 h 5126"/>
                  <a:gd name="connsiteX5" fmla="*/ 41 w 8301"/>
                  <a:gd name="connsiteY5" fmla="*/ 718 h 5126"/>
                  <a:gd name="connsiteX6" fmla="*/ 3699 w 8301"/>
                  <a:gd name="connsiteY6" fmla="*/ 457 h 5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01" h="5126">
                    <a:moveTo>
                      <a:pt x="3699" y="457"/>
                    </a:moveTo>
                    <a:cubicBezTo>
                      <a:pt x="4221" y="718"/>
                      <a:pt x="4744" y="1241"/>
                      <a:pt x="5266" y="1502"/>
                    </a:cubicBezTo>
                    <a:cubicBezTo>
                      <a:pt x="5789" y="2025"/>
                      <a:pt x="6311" y="2025"/>
                      <a:pt x="7095" y="2286"/>
                    </a:cubicBezTo>
                    <a:cubicBezTo>
                      <a:pt x="8140" y="2547"/>
                      <a:pt x="8924" y="3853"/>
                      <a:pt x="7617" y="4637"/>
                    </a:cubicBezTo>
                    <a:cubicBezTo>
                      <a:pt x="5266" y="6205"/>
                      <a:pt x="3437" y="3592"/>
                      <a:pt x="1348" y="2547"/>
                    </a:cubicBezTo>
                    <a:cubicBezTo>
                      <a:pt x="825" y="2286"/>
                      <a:pt x="-220" y="1763"/>
                      <a:pt x="41" y="718"/>
                    </a:cubicBezTo>
                    <a:cubicBezTo>
                      <a:pt x="564" y="-327"/>
                      <a:pt x="2654" y="-65"/>
                      <a:pt x="3699" y="4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88" name="Graphic 3">
                <a:extLst>
                  <a:ext uri="{FF2B5EF4-FFF2-40B4-BE49-F238E27FC236}">
                    <a16:creationId xmlns:a16="http://schemas.microsoft.com/office/drawing/2014/main" id="{43D1860A-D116-62B9-3A44-0BC46CADC108}"/>
                  </a:ext>
                </a:extLst>
              </p:cNvPr>
              <p:cNvGrpSpPr/>
              <p:nvPr/>
            </p:nvGrpSpPr>
            <p:grpSpPr>
              <a:xfrm>
                <a:off x="4756022" y="2865445"/>
                <a:ext cx="354251" cy="360928"/>
                <a:chOff x="4756022" y="2865445"/>
                <a:chExt cx="354251" cy="360928"/>
              </a:xfrm>
              <a:solidFill>
                <a:srgbClr val="D5D7D8"/>
              </a:solidFill>
            </p:grpSpPr>
            <p:sp>
              <p:nvSpPr>
                <p:cNvPr id="1309" name="Freeform: Shape 1308">
                  <a:extLst>
                    <a:ext uri="{FF2B5EF4-FFF2-40B4-BE49-F238E27FC236}">
                      <a16:creationId xmlns:a16="http://schemas.microsoft.com/office/drawing/2014/main" id="{E3083340-A9A5-460B-4C35-B69CC4C67531}"/>
                    </a:ext>
                  </a:extLst>
                </p:cNvPr>
                <p:cNvSpPr/>
                <p:nvPr/>
              </p:nvSpPr>
              <p:spPr>
                <a:xfrm>
                  <a:off x="4756022" y="2865445"/>
                  <a:ext cx="278904" cy="238525"/>
                </a:xfrm>
                <a:custGeom>
                  <a:avLst/>
                  <a:gdLst>
                    <a:gd name="connsiteX0" fmla="*/ 272650 w 278904"/>
                    <a:gd name="connsiteY0" fmla="*/ 195941 h 238525"/>
                    <a:gd name="connsiteX1" fmla="*/ 267164 w 278904"/>
                    <a:gd name="connsiteY1" fmla="*/ 199337 h 238525"/>
                    <a:gd name="connsiteX2" fmla="*/ 260371 w 278904"/>
                    <a:gd name="connsiteY2" fmla="*/ 203517 h 238525"/>
                    <a:gd name="connsiteX3" fmla="*/ 249137 w 278904"/>
                    <a:gd name="connsiteY3" fmla="*/ 211877 h 238525"/>
                    <a:gd name="connsiteX4" fmla="*/ 235552 w 278904"/>
                    <a:gd name="connsiteY4" fmla="*/ 218931 h 238525"/>
                    <a:gd name="connsiteX5" fmla="*/ 221706 w 278904"/>
                    <a:gd name="connsiteY5" fmla="*/ 215012 h 238525"/>
                    <a:gd name="connsiteX6" fmla="*/ 189571 w 278904"/>
                    <a:gd name="connsiteY6" fmla="*/ 208742 h 238525"/>
                    <a:gd name="connsiteX7" fmla="*/ 171022 w 278904"/>
                    <a:gd name="connsiteY7" fmla="*/ 228597 h 238525"/>
                    <a:gd name="connsiteX8" fmla="*/ 172851 w 278904"/>
                    <a:gd name="connsiteY8" fmla="*/ 235651 h 238525"/>
                    <a:gd name="connsiteX9" fmla="*/ 167365 w 278904"/>
                    <a:gd name="connsiteY9" fmla="*/ 236696 h 238525"/>
                    <a:gd name="connsiteX10" fmla="*/ 143068 w 278904"/>
                    <a:gd name="connsiteY10" fmla="*/ 235651 h 238525"/>
                    <a:gd name="connsiteX11" fmla="*/ 120077 w 278904"/>
                    <a:gd name="connsiteY11" fmla="*/ 227030 h 238525"/>
                    <a:gd name="connsiteX12" fmla="*/ 104402 w 278904"/>
                    <a:gd name="connsiteY12" fmla="*/ 228597 h 238525"/>
                    <a:gd name="connsiteX13" fmla="*/ 82195 w 278904"/>
                    <a:gd name="connsiteY13" fmla="*/ 222850 h 238525"/>
                    <a:gd name="connsiteX14" fmla="*/ 67826 w 278904"/>
                    <a:gd name="connsiteY14" fmla="*/ 209787 h 238525"/>
                    <a:gd name="connsiteX15" fmla="*/ 68088 w 278904"/>
                    <a:gd name="connsiteY15" fmla="*/ 209526 h 238525"/>
                    <a:gd name="connsiteX16" fmla="*/ 70439 w 278904"/>
                    <a:gd name="connsiteY16" fmla="*/ 205868 h 238525"/>
                    <a:gd name="connsiteX17" fmla="*/ 73052 w 278904"/>
                    <a:gd name="connsiteY17" fmla="*/ 200643 h 238525"/>
                    <a:gd name="connsiteX18" fmla="*/ 73835 w 278904"/>
                    <a:gd name="connsiteY18" fmla="*/ 198292 h 238525"/>
                    <a:gd name="connsiteX19" fmla="*/ 75926 w 278904"/>
                    <a:gd name="connsiteY19" fmla="*/ 193328 h 238525"/>
                    <a:gd name="connsiteX20" fmla="*/ 76187 w 278904"/>
                    <a:gd name="connsiteY20" fmla="*/ 188887 h 238525"/>
                    <a:gd name="connsiteX21" fmla="*/ 76709 w 278904"/>
                    <a:gd name="connsiteY21" fmla="*/ 185490 h 238525"/>
                    <a:gd name="connsiteX22" fmla="*/ 77754 w 278904"/>
                    <a:gd name="connsiteY22" fmla="*/ 181572 h 238525"/>
                    <a:gd name="connsiteX23" fmla="*/ 79322 w 278904"/>
                    <a:gd name="connsiteY23" fmla="*/ 178437 h 238525"/>
                    <a:gd name="connsiteX24" fmla="*/ 80889 w 278904"/>
                    <a:gd name="connsiteY24" fmla="*/ 168248 h 238525"/>
                    <a:gd name="connsiteX25" fmla="*/ 80628 w 278904"/>
                    <a:gd name="connsiteY25" fmla="*/ 156230 h 238525"/>
                    <a:gd name="connsiteX26" fmla="*/ 83241 w 278904"/>
                    <a:gd name="connsiteY26" fmla="*/ 156752 h 238525"/>
                    <a:gd name="connsiteX27" fmla="*/ 85070 w 278904"/>
                    <a:gd name="connsiteY27" fmla="*/ 158581 h 238525"/>
                    <a:gd name="connsiteX28" fmla="*/ 82457 w 278904"/>
                    <a:gd name="connsiteY28" fmla="*/ 152311 h 238525"/>
                    <a:gd name="connsiteX29" fmla="*/ 79061 w 278904"/>
                    <a:gd name="connsiteY29" fmla="*/ 146302 h 238525"/>
                    <a:gd name="connsiteX30" fmla="*/ 77754 w 278904"/>
                    <a:gd name="connsiteY30" fmla="*/ 139248 h 238525"/>
                    <a:gd name="connsiteX31" fmla="*/ 77493 w 278904"/>
                    <a:gd name="connsiteY31" fmla="*/ 136113 h 238525"/>
                    <a:gd name="connsiteX32" fmla="*/ 78015 w 278904"/>
                    <a:gd name="connsiteY32" fmla="*/ 132717 h 238525"/>
                    <a:gd name="connsiteX33" fmla="*/ 72007 w 278904"/>
                    <a:gd name="connsiteY33" fmla="*/ 131933 h 238525"/>
                    <a:gd name="connsiteX34" fmla="*/ 67043 w 278904"/>
                    <a:gd name="connsiteY34" fmla="*/ 130888 h 238525"/>
                    <a:gd name="connsiteX35" fmla="*/ 63124 w 278904"/>
                    <a:gd name="connsiteY35" fmla="*/ 126186 h 238525"/>
                    <a:gd name="connsiteX36" fmla="*/ 59989 w 278904"/>
                    <a:gd name="connsiteY36" fmla="*/ 121744 h 238525"/>
                    <a:gd name="connsiteX37" fmla="*/ 58683 w 278904"/>
                    <a:gd name="connsiteY37" fmla="*/ 116519 h 238525"/>
                    <a:gd name="connsiteX38" fmla="*/ 58683 w 278904"/>
                    <a:gd name="connsiteY38" fmla="*/ 114429 h 238525"/>
                    <a:gd name="connsiteX39" fmla="*/ 58944 w 278904"/>
                    <a:gd name="connsiteY39" fmla="*/ 112339 h 238525"/>
                    <a:gd name="connsiteX40" fmla="*/ 59205 w 278904"/>
                    <a:gd name="connsiteY40" fmla="*/ 110772 h 238525"/>
                    <a:gd name="connsiteX41" fmla="*/ 60250 w 278904"/>
                    <a:gd name="connsiteY41" fmla="*/ 110249 h 238525"/>
                    <a:gd name="connsiteX42" fmla="*/ 62340 w 278904"/>
                    <a:gd name="connsiteY42" fmla="*/ 109727 h 238525"/>
                    <a:gd name="connsiteX43" fmla="*/ 63908 w 278904"/>
                    <a:gd name="connsiteY43" fmla="*/ 108420 h 238525"/>
                    <a:gd name="connsiteX44" fmla="*/ 63385 w 278904"/>
                    <a:gd name="connsiteY44" fmla="*/ 107114 h 238525"/>
                    <a:gd name="connsiteX45" fmla="*/ 61818 w 278904"/>
                    <a:gd name="connsiteY45" fmla="*/ 106853 h 238525"/>
                    <a:gd name="connsiteX46" fmla="*/ 58421 w 278904"/>
                    <a:gd name="connsiteY46" fmla="*/ 107114 h 238525"/>
                    <a:gd name="connsiteX47" fmla="*/ 55025 w 278904"/>
                    <a:gd name="connsiteY47" fmla="*/ 107637 h 238525"/>
                    <a:gd name="connsiteX48" fmla="*/ 52151 w 278904"/>
                    <a:gd name="connsiteY48" fmla="*/ 105547 h 238525"/>
                    <a:gd name="connsiteX49" fmla="*/ 51106 w 278904"/>
                    <a:gd name="connsiteY49" fmla="*/ 102150 h 238525"/>
                    <a:gd name="connsiteX50" fmla="*/ 48755 w 278904"/>
                    <a:gd name="connsiteY50" fmla="*/ 100060 h 238525"/>
                    <a:gd name="connsiteX51" fmla="*/ 46665 w 278904"/>
                    <a:gd name="connsiteY51" fmla="*/ 99538 h 238525"/>
                    <a:gd name="connsiteX52" fmla="*/ 44314 w 278904"/>
                    <a:gd name="connsiteY52" fmla="*/ 97709 h 238525"/>
                    <a:gd name="connsiteX53" fmla="*/ 41440 w 278904"/>
                    <a:gd name="connsiteY53" fmla="*/ 96925 h 238525"/>
                    <a:gd name="connsiteX54" fmla="*/ 38827 w 278904"/>
                    <a:gd name="connsiteY54" fmla="*/ 97970 h 238525"/>
                    <a:gd name="connsiteX55" fmla="*/ 37782 w 278904"/>
                    <a:gd name="connsiteY55" fmla="*/ 98754 h 238525"/>
                    <a:gd name="connsiteX56" fmla="*/ 37260 w 278904"/>
                    <a:gd name="connsiteY56" fmla="*/ 99799 h 238525"/>
                    <a:gd name="connsiteX57" fmla="*/ 34647 w 278904"/>
                    <a:gd name="connsiteY57" fmla="*/ 99799 h 238525"/>
                    <a:gd name="connsiteX58" fmla="*/ 32557 w 278904"/>
                    <a:gd name="connsiteY58" fmla="*/ 97709 h 238525"/>
                    <a:gd name="connsiteX59" fmla="*/ 30206 w 278904"/>
                    <a:gd name="connsiteY59" fmla="*/ 95097 h 238525"/>
                    <a:gd name="connsiteX60" fmla="*/ 24197 w 278904"/>
                    <a:gd name="connsiteY60" fmla="*/ 91700 h 238525"/>
                    <a:gd name="connsiteX61" fmla="*/ 14531 w 278904"/>
                    <a:gd name="connsiteY61" fmla="*/ 90916 h 238525"/>
                    <a:gd name="connsiteX62" fmla="*/ 4342 w 278904"/>
                    <a:gd name="connsiteY62" fmla="*/ 88304 h 238525"/>
                    <a:gd name="connsiteX63" fmla="*/ 7477 w 278904"/>
                    <a:gd name="connsiteY63" fmla="*/ 78115 h 238525"/>
                    <a:gd name="connsiteX64" fmla="*/ 1207 w 278904"/>
                    <a:gd name="connsiteY64" fmla="*/ 77854 h 238525"/>
                    <a:gd name="connsiteX65" fmla="*/ 1207 w 278904"/>
                    <a:gd name="connsiteY65" fmla="*/ 73151 h 238525"/>
                    <a:gd name="connsiteX66" fmla="*/ 5909 w 278904"/>
                    <a:gd name="connsiteY66" fmla="*/ 70539 h 238525"/>
                    <a:gd name="connsiteX67" fmla="*/ 9306 w 278904"/>
                    <a:gd name="connsiteY67" fmla="*/ 68449 h 238525"/>
                    <a:gd name="connsiteX68" fmla="*/ 21062 w 278904"/>
                    <a:gd name="connsiteY68" fmla="*/ 70016 h 238525"/>
                    <a:gd name="connsiteX69" fmla="*/ 34908 w 278904"/>
                    <a:gd name="connsiteY69" fmla="*/ 63485 h 238525"/>
                    <a:gd name="connsiteX70" fmla="*/ 45881 w 278904"/>
                    <a:gd name="connsiteY70" fmla="*/ 72106 h 238525"/>
                    <a:gd name="connsiteX71" fmla="*/ 49800 w 278904"/>
                    <a:gd name="connsiteY71" fmla="*/ 73151 h 238525"/>
                    <a:gd name="connsiteX72" fmla="*/ 51106 w 278904"/>
                    <a:gd name="connsiteY72" fmla="*/ 72629 h 238525"/>
                    <a:gd name="connsiteX73" fmla="*/ 53457 w 278904"/>
                    <a:gd name="connsiteY73" fmla="*/ 71845 h 238525"/>
                    <a:gd name="connsiteX74" fmla="*/ 55809 w 278904"/>
                    <a:gd name="connsiteY74" fmla="*/ 70016 h 238525"/>
                    <a:gd name="connsiteX75" fmla="*/ 57899 w 278904"/>
                    <a:gd name="connsiteY75" fmla="*/ 71845 h 238525"/>
                    <a:gd name="connsiteX76" fmla="*/ 60773 w 278904"/>
                    <a:gd name="connsiteY76" fmla="*/ 73674 h 238525"/>
                    <a:gd name="connsiteX77" fmla="*/ 63124 w 278904"/>
                    <a:gd name="connsiteY77" fmla="*/ 71322 h 238525"/>
                    <a:gd name="connsiteX78" fmla="*/ 64430 w 278904"/>
                    <a:gd name="connsiteY78" fmla="*/ 68710 h 238525"/>
                    <a:gd name="connsiteX79" fmla="*/ 67304 w 278904"/>
                    <a:gd name="connsiteY79" fmla="*/ 68187 h 238525"/>
                    <a:gd name="connsiteX80" fmla="*/ 69655 w 278904"/>
                    <a:gd name="connsiteY80" fmla="*/ 68449 h 238525"/>
                    <a:gd name="connsiteX81" fmla="*/ 71745 w 278904"/>
                    <a:gd name="connsiteY81" fmla="*/ 68187 h 238525"/>
                    <a:gd name="connsiteX82" fmla="*/ 72529 w 278904"/>
                    <a:gd name="connsiteY82" fmla="*/ 62440 h 238525"/>
                    <a:gd name="connsiteX83" fmla="*/ 71223 w 278904"/>
                    <a:gd name="connsiteY83" fmla="*/ 60088 h 238525"/>
                    <a:gd name="connsiteX84" fmla="*/ 65475 w 278904"/>
                    <a:gd name="connsiteY84" fmla="*/ 46765 h 238525"/>
                    <a:gd name="connsiteX85" fmla="*/ 69394 w 278904"/>
                    <a:gd name="connsiteY85" fmla="*/ 39449 h 238525"/>
                    <a:gd name="connsiteX86" fmla="*/ 82195 w 278904"/>
                    <a:gd name="connsiteY86" fmla="*/ 51990 h 238525"/>
                    <a:gd name="connsiteX87" fmla="*/ 90295 w 278904"/>
                    <a:gd name="connsiteY87" fmla="*/ 51206 h 238525"/>
                    <a:gd name="connsiteX88" fmla="*/ 100222 w 278904"/>
                    <a:gd name="connsiteY88" fmla="*/ 50683 h 238525"/>
                    <a:gd name="connsiteX89" fmla="*/ 110411 w 278904"/>
                    <a:gd name="connsiteY89" fmla="*/ 44413 h 238525"/>
                    <a:gd name="connsiteX90" fmla="*/ 111195 w 278904"/>
                    <a:gd name="connsiteY90" fmla="*/ 39188 h 238525"/>
                    <a:gd name="connsiteX91" fmla="*/ 115897 w 278904"/>
                    <a:gd name="connsiteY91" fmla="*/ 36576 h 238525"/>
                    <a:gd name="connsiteX92" fmla="*/ 132879 w 278904"/>
                    <a:gd name="connsiteY92" fmla="*/ 31612 h 238525"/>
                    <a:gd name="connsiteX93" fmla="*/ 139410 w 278904"/>
                    <a:gd name="connsiteY93" fmla="*/ 20378 h 238525"/>
                    <a:gd name="connsiteX94" fmla="*/ 140717 w 278904"/>
                    <a:gd name="connsiteY94" fmla="*/ 5225 h 238525"/>
                    <a:gd name="connsiteX95" fmla="*/ 154041 w 278904"/>
                    <a:gd name="connsiteY95" fmla="*/ 523 h 238525"/>
                    <a:gd name="connsiteX96" fmla="*/ 155608 w 278904"/>
                    <a:gd name="connsiteY96" fmla="*/ 0 h 238525"/>
                    <a:gd name="connsiteX97" fmla="*/ 158743 w 278904"/>
                    <a:gd name="connsiteY97" fmla="*/ 2874 h 238525"/>
                    <a:gd name="connsiteX98" fmla="*/ 165536 w 278904"/>
                    <a:gd name="connsiteY98" fmla="*/ 10450 h 238525"/>
                    <a:gd name="connsiteX99" fmla="*/ 175464 w 278904"/>
                    <a:gd name="connsiteY99" fmla="*/ 12540 h 238525"/>
                    <a:gd name="connsiteX100" fmla="*/ 179644 w 278904"/>
                    <a:gd name="connsiteY100" fmla="*/ 18027 h 238525"/>
                    <a:gd name="connsiteX101" fmla="*/ 185130 w 278904"/>
                    <a:gd name="connsiteY101" fmla="*/ 18810 h 238525"/>
                    <a:gd name="connsiteX102" fmla="*/ 188788 w 278904"/>
                    <a:gd name="connsiteY102" fmla="*/ 23513 h 238525"/>
                    <a:gd name="connsiteX103" fmla="*/ 195841 w 278904"/>
                    <a:gd name="connsiteY103" fmla="*/ 25603 h 238525"/>
                    <a:gd name="connsiteX104" fmla="*/ 198715 w 278904"/>
                    <a:gd name="connsiteY104" fmla="*/ 32134 h 238525"/>
                    <a:gd name="connsiteX105" fmla="*/ 208120 w 278904"/>
                    <a:gd name="connsiteY105" fmla="*/ 29260 h 238525"/>
                    <a:gd name="connsiteX106" fmla="*/ 210994 w 278904"/>
                    <a:gd name="connsiteY106" fmla="*/ 36314 h 238525"/>
                    <a:gd name="connsiteX107" fmla="*/ 223012 w 278904"/>
                    <a:gd name="connsiteY107" fmla="*/ 44152 h 238525"/>
                    <a:gd name="connsiteX108" fmla="*/ 231111 w 278904"/>
                    <a:gd name="connsiteY108" fmla="*/ 45981 h 238525"/>
                    <a:gd name="connsiteX109" fmla="*/ 242084 w 278904"/>
                    <a:gd name="connsiteY109" fmla="*/ 46503 h 238525"/>
                    <a:gd name="connsiteX110" fmla="*/ 275002 w 278904"/>
                    <a:gd name="connsiteY110" fmla="*/ 58521 h 238525"/>
                    <a:gd name="connsiteX111" fmla="*/ 269515 w 278904"/>
                    <a:gd name="connsiteY111" fmla="*/ 78899 h 238525"/>
                    <a:gd name="connsiteX112" fmla="*/ 267425 w 278904"/>
                    <a:gd name="connsiteY112" fmla="*/ 97187 h 238525"/>
                    <a:gd name="connsiteX113" fmla="*/ 267164 w 278904"/>
                    <a:gd name="connsiteY113" fmla="*/ 98493 h 238525"/>
                    <a:gd name="connsiteX114" fmla="*/ 261155 w 278904"/>
                    <a:gd name="connsiteY114" fmla="*/ 99538 h 238525"/>
                    <a:gd name="connsiteX115" fmla="*/ 253840 w 278904"/>
                    <a:gd name="connsiteY115" fmla="*/ 105547 h 238525"/>
                    <a:gd name="connsiteX116" fmla="*/ 245741 w 278904"/>
                    <a:gd name="connsiteY116" fmla="*/ 116781 h 238525"/>
                    <a:gd name="connsiteX117" fmla="*/ 235030 w 278904"/>
                    <a:gd name="connsiteY117" fmla="*/ 133762 h 238525"/>
                    <a:gd name="connsiteX118" fmla="*/ 245741 w 278904"/>
                    <a:gd name="connsiteY118" fmla="*/ 129843 h 238525"/>
                    <a:gd name="connsiteX119" fmla="*/ 252273 w 278904"/>
                    <a:gd name="connsiteY119" fmla="*/ 137942 h 238525"/>
                    <a:gd name="connsiteX120" fmla="*/ 253056 w 278904"/>
                    <a:gd name="connsiteY120" fmla="*/ 143690 h 238525"/>
                    <a:gd name="connsiteX121" fmla="*/ 253056 w 278904"/>
                    <a:gd name="connsiteY121" fmla="*/ 143690 h 238525"/>
                    <a:gd name="connsiteX122" fmla="*/ 251750 w 278904"/>
                    <a:gd name="connsiteY122" fmla="*/ 147086 h 238525"/>
                    <a:gd name="connsiteX123" fmla="*/ 258020 w 278904"/>
                    <a:gd name="connsiteY123" fmla="*/ 157275 h 238525"/>
                    <a:gd name="connsiteX124" fmla="*/ 250705 w 278904"/>
                    <a:gd name="connsiteY124" fmla="*/ 164590 h 238525"/>
                    <a:gd name="connsiteX125" fmla="*/ 253056 w 278904"/>
                    <a:gd name="connsiteY125" fmla="*/ 172950 h 238525"/>
                    <a:gd name="connsiteX126" fmla="*/ 253056 w 278904"/>
                    <a:gd name="connsiteY126" fmla="*/ 182878 h 238525"/>
                    <a:gd name="connsiteX127" fmla="*/ 266903 w 278904"/>
                    <a:gd name="connsiteY127" fmla="*/ 190715 h 238525"/>
                    <a:gd name="connsiteX128" fmla="*/ 272650 w 278904"/>
                    <a:gd name="connsiteY128" fmla="*/ 195941 h 238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</a:cxnLst>
                  <a:rect l="l" t="t" r="r" b="b"/>
                  <a:pathLst>
                    <a:path w="278904" h="238525">
                      <a:moveTo>
                        <a:pt x="272650" y="195941"/>
                      </a:moveTo>
                      <a:cubicBezTo>
                        <a:pt x="270822" y="196986"/>
                        <a:pt x="268993" y="198031"/>
                        <a:pt x="267164" y="199337"/>
                      </a:cubicBezTo>
                      <a:cubicBezTo>
                        <a:pt x="267164" y="199337"/>
                        <a:pt x="257759" y="192544"/>
                        <a:pt x="260371" y="203517"/>
                      </a:cubicBezTo>
                      <a:cubicBezTo>
                        <a:pt x="256453" y="206130"/>
                        <a:pt x="252795" y="209003"/>
                        <a:pt x="249137" y="211877"/>
                      </a:cubicBezTo>
                      <a:cubicBezTo>
                        <a:pt x="245219" y="215012"/>
                        <a:pt x="240516" y="218409"/>
                        <a:pt x="235552" y="218931"/>
                      </a:cubicBezTo>
                      <a:cubicBezTo>
                        <a:pt x="230588" y="219453"/>
                        <a:pt x="226147" y="217102"/>
                        <a:pt x="221706" y="215012"/>
                      </a:cubicBezTo>
                      <a:cubicBezTo>
                        <a:pt x="212039" y="210571"/>
                        <a:pt x="200283" y="206913"/>
                        <a:pt x="189571" y="208742"/>
                      </a:cubicBezTo>
                      <a:cubicBezTo>
                        <a:pt x="179644" y="210310"/>
                        <a:pt x="169193" y="217363"/>
                        <a:pt x="171022" y="228597"/>
                      </a:cubicBezTo>
                      <a:cubicBezTo>
                        <a:pt x="171545" y="230949"/>
                        <a:pt x="172067" y="233300"/>
                        <a:pt x="172851" y="235651"/>
                      </a:cubicBezTo>
                      <a:cubicBezTo>
                        <a:pt x="171284" y="235651"/>
                        <a:pt x="169455" y="236174"/>
                        <a:pt x="167365" y="236696"/>
                      </a:cubicBezTo>
                      <a:cubicBezTo>
                        <a:pt x="160833" y="238786"/>
                        <a:pt x="153779" y="239831"/>
                        <a:pt x="143068" y="235651"/>
                      </a:cubicBezTo>
                      <a:cubicBezTo>
                        <a:pt x="132357" y="231210"/>
                        <a:pt x="125303" y="225201"/>
                        <a:pt x="120077" y="227030"/>
                      </a:cubicBezTo>
                      <a:cubicBezTo>
                        <a:pt x="114852" y="228859"/>
                        <a:pt x="108321" y="229904"/>
                        <a:pt x="104402" y="228597"/>
                      </a:cubicBezTo>
                      <a:cubicBezTo>
                        <a:pt x="100483" y="227291"/>
                        <a:pt x="88727" y="223372"/>
                        <a:pt x="82195" y="222850"/>
                      </a:cubicBezTo>
                      <a:cubicBezTo>
                        <a:pt x="76709" y="222327"/>
                        <a:pt x="72007" y="219192"/>
                        <a:pt x="67826" y="209787"/>
                      </a:cubicBezTo>
                      <a:cubicBezTo>
                        <a:pt x="67826" y="209787"/>
                        <a:pt x="67826" y="209787"/>
                        <a:pt x="68088" y="209526"/>
                      </a:cubicBezTo>
                      <a:cubicBezTo>
                        <a:pt x="69133" y="208481"/>
                        <a:pt x="69655" y="207174"/>
                        <a:pt x="70439" y="205868"/>
                      </a:cubicBezTo>
                      <a:cubicBezTo>
                        <a:pt x="71223" y="204301"/>
                        <a:pt x="72790" y="202472"/>
                        <a:pt x="73052" y="200643"/>
                      </a:cubicBezTo>
                      <a:cubicBezTo>
                        <a:pt x="73313" y="199859"/>
                        <a:pt x="73574" y="199076"/>
                        <a:pt x="73835" y="198292"/>
                      </a:cubicBezTo>
                      <a:cubicBezTo>
                        <a:pt x="74358" y="196463"/>
                        <a:pt x="75403" y="195157"/>
                        <a:pt x="75926" y="193328"/>
                      </a:cubicBezTo>
                      <a:cubicBezTo>
                        <a:pt x="76187" y="192022"/>
                        <a:pt x="75926" y="190454"/>
                        <a:pt x="76187" y="188887"/>
                      </a:cubicBezTo>
                      <a:cubicBezTo>
                        <a:pt x="76448" y="187842"/>
                        <a:pt x="76448" y="186535"/>
                        <a:pt x="76709" y="185490"/>
                      </a:cubicBezTo>
                      <a:cubicBezTo>
                        <a:pt x="76970" y="183923"/>
                        <a:pt x="76970" y="182878"/>
                        <a:pt x="77754" y="181572"/>
                      </a:cubicBezTo>
                      <a:cubicBezTo>
                        <a:pt x="78277" y="180527"/>
                        <a:pt x="78799" y="179482"/>
                        <a:pt x="79322" y="178437"/>
                      </a:cubicBezTo>
                      <a:cubicBezTo>
                        <a:pt x="81151" y="175302"/>
                        <a:pt x="80889" y="171905"/>
                        <a:pt x="80889" y="168248"/>
                      </a:cubicBezTo>
                      <a:cubicBezTo>
                        <a:pt x="80889" y="164329"/>
                        <a:pt x="80106" y="160149"/>
                        <a:pt x="80628" y="156230"/>
                      </a:cubicBezTo>
                      <a:cubicBezTo>
                        <a:pt x="81673" y="155969"/>
                        <a:pt x="82457" y="155969"/>
                        <a:pt x="83241" y="156752"/>
                      </a:cubicBezTo>
                      <a:cubicBezTo>
                        <a:pt x="83763" y="157275"/>
                        <a:pt x="84286" y="158059"/>
                        <a:pt x="85070" y="158581"/>
                      </a:cubicBezTo>
                      <a:cubicBezTo>
                        <a:pt x="85592" y="156491"/>
                        <a:pt x="83502" y="153879"/>
                        <a:pt x="82457" y="152311"/>
                      </a:cubicBezTo>
                      <a:cubicBezTo>
                        <a:pt x="81151" y="150482"/>
                        <a:pt x="80106" y="148392"/>
                        <a:pt x="79061" y="146302"/>
                      </a:cubicBezTo>
                      <a:cubicBezTo>
                        <a:pt x="78277" y="144212"/>
                        <a:pt x="77754" y="141600"/>
                        <a:pt x="77754" y="139248"/>
                      </a:cubicBezTo>
                      <a:cubicBezTo>
                        <a:pt x="77754" y="138203"/>
                        <a:pt x="77232" y="137158"/>
                        <a:pt x="77493" y="136113"/>
                      </a:cubicBezTo>
                      <a:cubicBezTo>
                        <a:pt x="77493" y="134807"/>
                        <a:pt x="78277" y="134023"/>
                        <a:pt x="78015" y="132717"/>
                      </a:cubicBezTo>
                      <a:cubicBezTo>
                        <a:pt x="75926" y="132195"/>
                        <a:pt x="74097" y="131672"/>
                        <a:pt x="72007" y="131933"/>
                      </a:cubicBezTo>
                      <a:cubicBezTo>
                        <a:pt x="70178" y="131933"/>
                        <a:pt x="68610" y="131933"/>
                        <a:pt x="67043" y="130888"/>
                      </a:cubicBezTo>
                      <a:cubicBezTo>
                        <a:pt x="65475" y="129843"/>
                        <a:pt x="64169" y="127753"/>
                        <a:pt x="63124" y="126186"/>
                      </a:cubicBezTo>
                      <a:cubicBezTo>
                        <a:pt x="62340" y="124879"/>
                        <a:pt x="61557" y="122528"/>
                        <a:pt x="59989" y="121744"/>
                      </a:cubicBezTo>
                      <a:cubicBezTo>
                        <a:pt x="58944" y="120177"/>
                        <a:pt x="58683" y="118348"/>
                        <a:pt x="58683" y="116519"/>
                      </a:cubicBezTo>
                      <a:cubicBezTo>
                        <a:pt x="58683" y="115736"/>
                        <a:pt x="58683" y="115213"/>
                        <a:pt x="58683" y="114429"/>
                      </a:cubicBezTo>
                      <a:cubicBezTo>
                        <a:pt x="58683" y="113646"/>
                        <a:pt x="58683" y="112862"/>
                        <a:pt x="58944" y="112339"/>
                      </a:cubicBezTo>
                      <a:cubicBezTo>
                        <a:pt x="58944" y="111817"/>
                        <a:pt x="58944" y="111294"/>
                        <a:pt x="59205" y="110772"/>
                      </a:cubicBezTo>
                      <a:cubicBezTo>
                        <a:pt x="59466" y="110249"/>
                        <a:pt x="59989" y="110249"/>
                        <a:pt x="60250" y="110249"/>
                      </a:cubicBezTo>
                      <a:cubicBezTo>
                        <a:pt x="61034" y="109988"/>
                        <a:pt x="61818" y="109988"/>
                        <a:pt x="62340" y="109727"/>
                      </a:cubicBezTo>
                      <a:cubicBezTo>
                        <a:pt x="62863" y="109466"/>
                        <a:pt x="63646" y="109204"/>
                        <a:pt x="63908" y="108420"/>
                      </a:cubicBezTo>
                      <a:cubicBezTo>
                        <a:pt x="64169" y="107898"/>
                        <a:pt x="63908" y="107376"/>
                        <a:pt x="63385" y="107114"/>
                      </a:cubicBezTo>
                      <a:cubicBezTo>
                        <a:pt x="62863" y="106853"/>
                        <a:pt x="62340" y="106853"/>
                        <a:pt x="61818" y="106853"/>
                      </a:cubicBezTo>
                      <a:cubicBezTo>
                        <a:pt x="60773" y="106853"/>
                        <a:pt x="59728" y="106853"/>
                        <a:pt x="58421" y="107114"/>
                      </a:cubicBezTo>
                      <a:cubicBezTo>
                        <a:pt x="57376" y="107376"/>
                        <a:pt x="56332" y="107637"/>
                        <a:pt x="55025" y="107637"/>
                      </a:cubicBezTo>
                      <a:cubicBezTo>
                        <a:pt x="53719" y="107376"/>
                        <a:pt x="52935" y="106592"/>
                        <a:pt x="52151" y="105547"/>
                      </a:cubicBezTo>
                      <a:cubicBezTo>
                        <a:pt x="51368" y="104502"/>
                        <a:pt x="51368" y="103457"/>
                        <a:pt x="51106" y="102150"/>
                      </a:cubicBezTo>
                      <a:cubicBezTo>
                        <a:pt x="50845" y="101367"/>
                        <a:pt x="49800" y="100060"/>
                        <a:pt x="48755" y="100060"/>
                      </a:cubicBezTo>
                      <a:cubicBezTo>
                        <a:pt x="47971" y="100060"/>
                        <a:pt x="47449" y="100060"/>
                        <a:pt x="46665" y="99538"/>
                      </a:cubicBezTo>
                      <a:cubicBezTo>
                        <a:pt x="45881" y="99015"/>
                        <a:pt x="45097" y="98232"/>
                        <a:pt x="44314" y="97709"/>
                      </a:cubicBezTo>
                      <a:cubicBezTo>
                        <a:pt x="43530" y="97187"/>
                        <a:pt x="42485" y="96664"/>
                        <a:pt x="41440" y="96925"/>
                      </a:cubicBezTo>
                      <a:cubicBezTo>
                        <a:pt x="40395" y="96925"/>
                        <a:pt x="39611" y="97448"/>
                        <a:pt x="38827" y="97970"/>
                      </a:cubicBezTo>
                      <a:cubicBezTo>
                        <a:pt x="38566" y="98232"/>
                        <a:pt x="38044" y="98493"/>
                        <a:pt x="37782" y="98754"/>
                      </a:cubicBezTo>
                      <a:cubicBezTo>
                        <a:pt x="37521" y="99015"/>
                        <a:pt x="37521" y="99538"/>
                        <a:pt x="37260" y="99799"/>
                      </a:cubicBezTo>
                      <a:cubicBezTo>
                        <a:pt x="36737" y="100844"/>
                        <a:pt x="35431" y="100060"/>
                        <a:pt x="34647" y="99799"/>
                      </a:cubicBezTo>
                      <a:cubicBezTo>
                        <a:pt x="33602" y="99277"/>
                        <a:pt x="33341" y="98493"/>
                        <a:pt x="32557" y="97709"/>
                      </a:cubicBezTo>
                      <a:cubicBezTo>
                        <a:pt x="31774" y="96925"/>
                        <a:pt x="30990" y="95880"/>
                        <a:pt x="30206" y="95097"/>
                      </a:cubicBezTo>
                      <a:cubicBezTo>
                        <a:pt x="28377" y="93529"/>
                        <a:pt x="26548" y="92484"/>
                        <a:pt x="24197" y="91700"/>
                      </a:cubicBezTo>
                      <a:cubicBezTo>
                        <a:pt x="21062" y="90916"/>
                        <a:pt x="17666" y="90916"/>
                        <a:pt x="14531" y="90916"/>
                      </a:cubicBezTo>
                      <a:cubicBezTo>
                        <a:pt x="11918" y="90916"/>
                        <a:pt x="5387" y="91700"/>
                        <a:pt x="4342" y="88304"/>
                      </a:cubicBezTo>
                      <a:cubicBezTo>
                        <a:pt x="3297" y="85169"/>
                        <a:pt x="11396" y="80989"/>
                        <a:pt x="7477" y="78115"/>
                      </a:cubicBezTo>
                      <a:cubicBezTo>
                        <a:pt x="5648" y="76809"/>
                        <a:pt x="3035" y="78899"/>
                        <a:pt x="1207" y="77854"/>
                      </a:cubicBezTo>
                      <a:cubicBezTo>
                        <a:pt x="-883" y="76809"/>
                        <a:pt x="162" y="74457"/>
                        <a:pt x="1207" y="73151"/>
                      </a:cubicBezTo>
                      <a:cubicBezTo>
                        <a:pt x="2774" y="72367"/>
                        <a:pt x="4342" y="71584"/>
                        <a:pt x="5909" y="70539"/>
                      </a:cubicBezTo>
                      <a:cubicBezTo>
                        <a:pt x="6954" y="69755"/>
                        <a:pt x="7999" y="68710"/>
                        <a:pt x="9306" y="68449"/>
                      </a:cubicBezTo>
                      <a:cubicBezTo>
                        <a:pt x="12963" y="67665"/>
                        <a:pt x="17405" y="69494"/>
                        <a:pt x="21062" y="70016"/>
                      </a:cubicBezTo>
                      <a:cubicBezTo>
                        <a:pt x="27071" y="70800"/>
                        <a:pt x="29422" y="64791"/>
                        <a:pt x="34908" y="63485"/>
                      </a:cubicBezTo>
                      <a:cubicBezTo>
                        <a:pt x="40917" y="61917"/>
                        <a:pt x="42224" y="69232"/>
                        <a:pt x="45881" y="72106"/>
                      </a:cubicBezTo>
                      <a:cubicBezTo>
                        <a:pt x="46926" y="72890"/>
                        <a:pt x="48494" y="73412"/>
                        <a:pt x="49800" y="73151"/>
                      </a:cubicBezTo>
                      <a:cubicBezTo>
                        <a:pt x="50323" y="73151"/>
                        <a:pt x="50584" y="72890"/>
                        <a:pt x="51106" y="72629"/>
                      </a:cubicBezTo>
                      <a:cubicBezTo>
                        <a:pt x="51890" y="72367"/>
                        <a:pt x="52674" y="72106"/>
                        <a:pt x="53457" y="71845"/>
                      </a:cubicBezTo>
                      <a:cubicBezTo>
                        <a:pt x="53980" y="71061"/>
                        <a:pt x="54764" y="70016"/>
                        <a:pt x="55809" y="70016"/>
                      </a:cubicBezTo>
                      <a:cubicBezTo>
                        <a:pt x="56854" y="70016"/>
                        <a:pt x="57376" y="71061"/>
                        <a:pt x="57899" y="71845"/>
                      </a:cubicBezTo>
                      <a:cubicBezTo>
                        <a:pt x="58683" y="72629"/>
                        <a:pt x="59466" y="73674"/>
                        <a:pt x="60773" y="73674"/>
                      </a:cubicBezTo>
                      <a:cubicBezTo>
                        <a:pt x="62079" y="73674"/>
                        <a:pt x="62863" y="72629"/>
                        <a:pt x="63124" y="71322"/>
                      </a:cubicBezTo>
                      <a:cubicBezTo>
                        <a:pt x="63385" y="70277"/>
                        <a:pt x="63385" y="69232"/>
                        <a:pt x="64430" y="68710"/>
                      </a:cubicBezTo>
                      <a:cubicBezTo>
                        <a:pt x="65214" y="68187"/>
                        <a:pt x="66259" y="68187"/>
                        <a:pt x="67304" y="68187"/>
                      </a:cubicBezTo>
                      <a:cubicBezTo>
                        <a:pt x="68088" y="68187"/>
                        <a:pt x="68872" y="68449"/>
                        <a:pt x="69655" y="68449"/>
                      </a:cubicBezTo>
                      <a:cubicBezTo>
                        <a:pt x="70439" y="68449"/>
                        <a:pt x="70962" y="68449"/>
                        <a:pt x="71745" y="68187"/>
                      </a:cubicBezTo>
                      <a:cubicBezTo>
                        <a:pt x="74358" y="67926"/>
                        <a:pt x="73313" y="63746"/>
                        <a:pt x="72529" y="62440"/>
                      </a:cubicBezTo>
                      <a:cubicBezTo>
                        <a:pt x="72007" y="61656"/>
                        <a:pt x="71745" y="60872"/>
                        <a:pt x="71223" y="60088"/>
                      </a:cubicBezTo>
                      <a:cubicBezTo>
                        <a:pt x="69133" y="55647"/>
                        <a:pt x="67043" y="51206"/>
                        <a:pt x="65475" y="46765"/>
                      </a:cubicBezTo>
                      <a:cubicBezTo>
                        <a:pt x="64430" y="43629"/>
                        <a:pt x="63908" y="36837"/>
                        <a:pt x="69394" y="39449"/>
                      </a:cubicBezTo>
                      <a:cubicBezTo>
                        <a:pt x="74619" y="42062"/>
                        <a:pt x="76448" y="50422"/>
                        <a:pt x="82195" y="51990"/>
                      </a:cubicBezTo>
                      <a:cubicBezTo>
                        <a:pt x="84808" y="52512"/>
                        <a:pt x="87682" y="51467"/>
                        <a:pt x="90295" y="51206"/>
                      </a:cubicBezTo>
                      <a:cubicBezTo>
                        <a:pt x="93691" y="50683"/>
                        <a:pt x="96826" y="50422"/>
                        <a:pt x="100222" y="50683"/>
                      </a:cubicBezTo>
                      <a:cubicBezTo>
                        <a:pt x="105447" y="50945"/>
                        <a:pt x="109889" y="50422"/>
                        <a:pt x="110411" y="44413"/>
                      </a:cubicBezTo>
                      <a:cubicBezTo>
                        <a:pt x="110672" y="42846"/>
                        <a:pt x="110411" y="40756"/>
                        <a:pt x="111195" y="39188"/>
                      </a:cubicBezTo>
                      <a:cubicBezTo>
                        <a:pt x="111979" y="37621"/>
                        <a:pt x="114069" y="37098"/>
                        <a:pt x="115897" y="36576"/>
                      </a:cubicBezTo>
                      <a:cubicBezTo>
                        <a:pt x="121384" y="34747"/>
                        <a:pt x="127393" y="33702"/>
                        <a:pt x="132879" y="31612"/>
                      </a:cubicBezTo>
                      <a:cubicBezTo>
                        <a:pt x="138104" y="29522"/>
                        <a:pt x="140194" y="25864"/>
                        <a:pt x="139410" y="20378"/>
                      </a:cubicBezTo>
                      <a:cubicBezTo>
                        <a:pt x="138627" y="15414"/>
                        <a:pt x="136275" y="9405"/>
                        <a:pt x="140717" y="5225"/>
                      </a:cubicBezTo>
                      <a:cubicBezTo>
                        <a:pt x="144374" y="2090"/>
                        <a:pt x="149599" y="1829"/>
                        <a:pt x="154041" y="523"/>
                      </a:cubicBezTo>
                      <a:cubicBezTo>
                        <a:pt x="154563" y="261"/>
                        <a:pt x="155086" y="0"/>
                        <a:pt x="155608" y="0"/>
                      </a:cubicBezTo>
                      <a:cubicBezTo>
                        <a:pt x="156915" y="784"/>
                        <a:pt x="157959" y="1829"/>
                        <a:pt x="158743" y="2874"/>
                      </a:cubicBezTo>
                      <a:cubicBezTo>
                        <a:pt x="161617" y="7838"/>
                        <a:pt x="161356" y="10189"/>
                        <a:pt x="165536" y="10450"/>
                      </a:cubicBezTo>
                      <a:cubicBezTo>
                        <a:pt x="169716" y="10712"/>
                        <a:pt x="175464" y="9928"/>
                        <a:pt x="175464" y="12540"/>
                      </a:cubicBezTo>
                      <a:cubicBezTo>
                        <a:pt x="175725" y="15414"/>
                        <a:pt x="177815" y="17243"/>
                        <a:pt x="179644" y="18027"/>
                      </a:cubicBezTo>
                      <a:cubicBezTo>
                        <a:pt x="181472" y="19072"/>
                        <a:pt x="184869" y="16720"/>
                        <a:pt x="185130" y="18810"/>
                      </a:cubicBezTo>
                      <a:cubicBezTo>
                        <a:pt x="185391" y="20639"/>
                        <a:pt x="187220" y="23513"/>
                        <a:pt x="188788" y="23513"/>
                      </a:cubicBezTo>
                      <a:cubicBezTo>
                        <a:pt x="190355" y="23513"/>
                        <a:pt x="195319" y="20900"/>
                        <a:pt x="195841" y="25603"/>
                      </a:cubicBezTo>
                      <a:cubicBezTo>
                        <a:pt x="196364" y="30306"/>
                        <a:pt x="194535" y="34224"/>
                        <a:pt x="198715" y="32134"/>
                      </a:cubicBezTo>
                      <a:cubicBezTo>
                        <a:pt x="203157" y="30044"/>
                        <a:pt x="207075" y="26909"/>
                        <a:pt x="208120" y="29260"/>
                      </a:cubicBezTo>
                      <a:cubicBezTo>
                        <a:pt x="209166" y="31873"/>
                        <a:pt x="207075" y="34747"/>
                        <a:pt x="210994" y="36314"/>
                      </a:cubicBezTo>
                      <a:cubicBezTo>
                        <a:pt x="215174" y="37621"/>
                        <a:pt x="219354" y="44675"/>
                        <a:pt x="223012" y="44152"/>
                      </a:cubicBezTo>
                      <a:cubicBezTo>
                        <a:pt x="224318" y="44152"/>
                        <a:pt x="227715" y="44936"/>
                        <a:pt x="231111" y="45981"/>
                      </a:cubicBezTo>
                      <a:cubicBezTo>
                        <a:pt x="235552" y="47287"/>
                        <a:pt x="240255" y="48071"/>
                        <a:pt x="242084" y="46503"/>
                      </a:cubicBezTo>
                      <a:cubicBezTo>
                        <a:pt x="245741" y="53818"/>
                        <a:pt x="264551" y="55908"/>
                        <a:pt x="275002" y="58521"/>
                      </a:cubicBezTo>
                      <a:cubicBezTo>
                        <a:pt x="285452" y="61134"/>
                        <a:pt x="271867" y="74719"/>
                        <a:pt x="269515" y="78899"/>
                      </a:cubicBezTo>
                      <a:cubicBezTo>
                        <a:pt x="267164" y="83340"/>
                        <a:pt x="267425" y="92745"/>
                        <a:pt x="267425" y="97187"/>
                      </a:cubicBezTo>
                      <a:cubicBezTo>
                        <a:pt x="267425" y="97709"/>
                        <a:pt x="267425" y="98232"/>
                        <a:pt x="267164" y="98493"/>
                      </a:cubicBezTo>
                      <a:cubicBezTo>
                        <a:pt x="266380" y="100844"/>
                        <a:pt x="263506" y="99015"/>
                        <a:pt x="261155" y="99538"/>
                      </a:cubicBezTo>
                      <a:cubicBezTo>
                        <a:pt x="258281" y="100322"/>
                        <a:pt x="253840" y="101628"/>
                        <a:pt x="253840" y="105547"/>
                      </a:cubicBezTo>
                      <a:cubicBezTo>
                        <a:pt x="253840" y="109466"/>
                        <a:pt x="249660" y="110249"/>
                        <a:pt x="245741" y="116781"/>
                      </a:cubicBezTo>
                      <a:cubicBezTo>
                        <a:pt x="241561" y="123312"/>
                        <a:pt x="236597" y="128276"/>
                        <a:pt x="235030" y="133762"/>
                      </a:cubicBezTo>
                      <a:cubicBezTo>
                        <a:pt x="233723" y="139248"/>
                        <a:pt x="242084" y="131672"/>
                        <a:pt x="245741" y="129843"/>
                      </a:cubicBezTo>
                      <a:cubicBezTo>
                        <a:pt x="249399" y="128276"/>
                        <a:pt x="249921" y="132978"/>
                        <a:pt x="252273" y="137942"/>
                      </a:cubicBezTo>
                      <a:cubicBezTo>
                        <a:pt x="253840" y="141077"/>
                        <a:pt x="253579" y="142122"/>
                        <a:pt x="253056" y="143690"/>
                      </a:cubicBezTo>
                      <a:lnTo>
                        <a:pt x="253056" y="143690"/>
                      </a:lnTo>
                      <a:cubicBezTo>
                        <a:pt x="252795" y="144473"/>
                        <a:pt x="252273" y="145519"/>
                        <a:pt x="251750" y="147086"/>
                      </a:cubicBezTo>
                      <a:cubicBezTo>
                        <a:pt x="250705" y="151789"/>
                        <a:pt x="255146" y="152572"/>
                        <a:pt x="258020" y="157275"/>
                      </a:cubicBezTo>
                      <a:cubicBezTo>
                        <a:pt x="261155" y="161978"/>
                        <a:pt x="253840" y="162239"/>
                        <a:pt x="250705" y="164590"/>
                      </a:cubicBezTo>
                      <a:cubicBezTo>
                        <a:pt x="247570" y="167203"/>
                        <a:pt x="250966" y="169554"/>
                        <a:pt x="253056" y="172950"/>
                      </a:cubicBezTo>
                      <a:cubicBezTo>
                        <a:pt x="255146" y="176347"/>
                        <a:pt x="253840" y="180004"/>
                        <a:pt x="253056" y="182878"/>
                      </a:cubicBezTo>
                      <a:cubicBezTo>
                        <a:pt x="252273" y="186013"/>
                        <a:pt x="259326" y="188887"/>
                        <a:pt x="266903" y="190715"/>
                      </a:cubicBezTo>
                      <a:cubicBezTo>
                        <a:pt x="270299" y="192022"/>
                        <a:pt x="271867" y="193851"/>
                        <a:pt x="272650" y="1959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0" name="Freeform: Shape 1309">
                  <a:extLst>
                    <a:ext uri="{FF2B5EF4-FFF2-40B4-BE49-F238E27FC236}">
                      <a16:creationId xmlns:a16="http://schemas.microsoft.com/office/drawing/2014/main" id="{99D8F5BC-9EEE-871A-A305-0F1F3EDBD5EB}"/>
                    </a:ext>
                  </a:extLst>
                </p:cNvPr>
                <p:cNvSpPr/>
                <p:nvPr/>
              </p:nvSpPr>
              <p:spPr>
                <a:xfrm>
                  <a:off x="5045358" y="3087320"/>
                  <a:ext cx="22265" cy="40817"/>
                </a:xfrm>
                <a:custGeom>
                  <a:avLst/>
                  <a:gdLst>
                    <a:gd name="connsiteX0" fmla="*/ 1341 w 22265"/>
                    <a:gd name="connsiteY0" fmla="*/ 25533 h 40817"/>
                    <a:gd name="connsiteX1" fmla="*/ 819 w 22265"/>
                    <a:gd name="connsiteY1" fmla="*/ 15606 h 40817"/>
                    <a:gd name="connsiteX2" fmla="*/ 6827 w 22265"/>
                    <a:gd name="connsiteY2" fmla="*/ 9074 h 40817"/>
                    <a:gd name="connsiteX3" fmla="*/ 14665 w 22265"/>
                    <a:gd name="connsiteY3" fmla="*/ 5939 h 40817"/>
                    <a:gd name="connsiteX4" fmla="*/ 18323 w 22265"/>
                    <a:gd name="connsiteY4" fmla="*/ 192 h 40817"/>
                    <a:gd name="connsiteX5" fmla="*/ 20151 w 22265"/>
                    <a:gd name="connsiteY5" fmla="*/ 4633 h 40817"/>
                    <a:gd name="connsiteX6" fmla="*/ 20413 w 22265"/>
                    <a:gd name="connsiteY6" fmla="*/ 11426 h 40817"/>
                    <a:gd name="connsiteX7" fmla="*/ 21719 w 22265"/>
                    <a:gd name="connsiteY7" fmla="*/ 17173 h 40817"/>
                    <a:gd name="connsiteX8" fmla="*/ 21980 w 22265"/>
                    <a:gd name="connsiteY8" fmla="*/ 21876 h 40817"/>
                    <a:gd name="connsiteX9" fmla="*/ 18845 w 22265"/>
                    <a:gd name="connsiteY9" fmla="*/ 26317 h 40817"/>
                    <a:gd name="connsiteX10" fmla="*/ 16494 w 22265"/>
                    <a:gd name="connsiteY10" fmla="*/ 31804 h 40817"/>
                    <a:gd name="connsiteX11" fmla="*/ 13882 w 22265"/>
                    <a:gd name="connsiteY11" fmla="*/ 40425 h 40817"/>
                    <a:gd name="connsiteX12" fmla="*/ 4738 w 22265"/>
                    <a:gd name="connsiteY12" fmla="*/ 34939 h 40817"/>
                    <a:gd name="connsiteX13" fmla="*/ 4215 w 22265"/>
                    <a:gd name="connsiteY13" fmla="*/ 32065 h 40817"/>
                    <a:gd name="connsiteX14" fmla="*/ 4215 w 22265"/>
                    <a:gd name="connsiteY14" fmla="*/ 29191 h 40817"/>
                    <a:gd name="connsiteX15" fmla="*/ 1341 w 22265"/>
                    <a:gd name="connsiteY15" fmla="*/ 25533 h 40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2265" h="40817">
                      <a:moveTo>
                        <a:pt x="1341" y="25533"/>
                      </a:moveTo>
                      <a:cubicBezTo>
                        <a:pt x="-749" y="22660"/>
                        <a:pt x="35" y="18480"/>
                        <a:pt x="819" y="15606"/>
                      </a:cubicBezTo>
                      <a:cubicBezTo>
                        <a:pt x="1602" y="12210"/>
                        <a:pt x="3431" y="10119"/>
                        <a:pt x="6827" y="9074"/>
                      </a:cubicBezTo>
                      <a:cubicBezTo>
                        <a:pt x="9179" y="8291"/>
                        <a:pt x="13620" y="8552"/>
                        <a:pt x="14665" y="5939"/>
                      </a:cubicBezTo>
                      <a:cubicBezTo>
                        <a:pt x="15188" y="4633"/>
                        <a:pt x="15971" y="-1114"/>
                        <a:pt x="18323" y="192"/>
                      </a:cubicBezTo>
                      <a:cubicBezTo>
                        <a:pt x="19629" y="976"/>
                        <a:pt x="19890" y="3327"/>
                        <a:pt x="20151" y="4633"/>
                      </a:cubicBezTo>
                      <a:cubicBezTo>
                        <a:pt x="20413" y="6984"/>
                        <a:pt x="20151" y="9074"/>
                        <a:pt x="20413" y="11426"/>
                      </a:cubicBezTo>
                      <a:cubicBezTo>
                        <a:pt x="20674" y="13516"/>
                        <a:pt x="21196" y="15344"/>
                        <a:pt x="21719" y="17173"/>
                      </a:cubicBezTo>
                      <a:cubicBezTo>
                        <a:pt x="22242" y="18741"/>
                        <a:pt x="22503" y="20308"/>
                        <a:pt x="21980" y="21876"/>
                      </a:cubicBezTo>
                      <a:cubicBezTo>
                        <a:pt x="21196" y="23705"/>
                        <a:pt x="19890" y="25011"/>
                        <a:pt x="18845" y="26317"/>
                      </a:cubicBezTo>
                      <a:cubicBezTo>
                        <a:pt x="17539" y="27885"/>
                        <a:pt x="16755" y="29713"/>
                        <a:pt x="16494" y="31804"/>
                      </a:cubicBezTo>
                      <a:cubicBezTo>
                        <a:pt x="15971" y="34416"/>
                        <a:pt x="17278" y="39119"/>
                        <a:pt x="13882" y="40425"/>
                      </a:cubicBezTo>
                      <a:cubicBezTo>
                        <a:pt x="9963" y="41992"/>
                        <a:pt x="5782" y="38596"/>
                        <a:pt x="4738" y="34939"/>
                      </a:cubicBezTo>
                      <a:cubicBezTo>
                        <a:pt x="4476" y="33894"/>
                        <a:pt x="4215" y="32849"/>
                        <a:pt x="4215" y="32065"/>
                      </a:cubicBezTo>
                      <a:cubicBezTo>
                        <a:pt x="4215" y="31020"/>
                        <a:pt x="4215" y="30236"/>
                        <a:pt x="4215" y="29191"/>
                      </a:cubicBezTo>
                      <a:cubicBezTo>
                        <a:pt x="3431" y="28146"/>
                        <a:pt x="2125" y="26840"/>
                        <a:pt x="1341" y="255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1" name="Freeform: Shape 1310">
                  <a:extLst>
                    <a:ext uri="{FF2B5EF4-FFF2-40B4-BE49-F238E27FC236}">
                      <a16:creationId xmlns:a16="http://schemas.microsoft.com/office/drawing/2014/main" id="{612BC7D7-E9A1-7776-BB45-6DF3F5FA6FDE}"/>
                    </a:ext>
                  </a:extLst>
                </p:cNvPr>
                <p:cNvSpPr/>
                <p:nvPr/>
              </p:nvSpPr>
              <p:spPr>
                <a:xfrm>
                  <a:off x="4810684" y="2916651"/>
                  <a:ext cx="6998" cy="4735"/>
                </a:xfrm>
                <a:custGeom>
                  <a:avLst/>
                  <a:gdLst>
                    <a:gd name="connsiteX0" fmla="*/ 2453 w 6998"/>
                    <a:gd name="connsiteY0" fmla="*/ 0 h 4735"/>
                    <a:gd name="connsiteX1" fmla="*/ 6372 w 6998"/>
                    <a:gd name="connsiteY1" fmla="*/ 1306 h 4735"/>
                    <a:gd name="connsiteX2" fmla="*/ 2976 w 6998"/>
                    <a:gd name="connsiteY2" fmla="*/ 4703 h 4735"/>
                    <a:gd name="connsiteX3" fmla="*/ 102 w 6998"/>
                    <a:gd name="connsiteY3" fmla="*/ 1567 h 4735"/>
                    <a:gd name="connsiteX4" fmla="*/ 2453 w 6998"/>
                    <a:gd name="connsiteY4" fmla="*/ 0 h 4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998" h="4735">
                      <a:moveTo>
                        <a:pt x="2453" y="0"/>
                      </a:moveTo>
                      <a:cubicBezTo>
                        <a:pt x="3759" y="0"/>
                        <a:pt x="5327" y="522"/>
                        <a:pt x="6372" y="1306"/>
                      </a:cubicBezTo>
                      <a:cubicBezTo>
                        <a:pt x="8462" y="3657"/>
                        <a:pt x="4805" y="4964"/>
                        <a:pt x="2976" y="4703"/>
                      </a:cubicBezTo>
                      <a:cubicBezTo>
                        <a:pt x="1147" y="4703"/>
                        <a:pt x="-421" y="3657"/>
                        <a:pt x="102" y="1567"/>
                      </a:cubicBezTo>
                      <a:cubicBezTo>
                        <a:pt x="363" y="261"/>
                        <a:pt x="1408" y="0"/>
                        <a:pt x="2453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2" name="Freeform: Shape 1311">
                  <a:extLst>
                    <a:ext uri="{FF2B5EF4-FFF2-40B4-BE49-F238E27FC236}">
                      <a16:creationId xmlns:a16="http://schemas.microsoft.com/office/drawing/2014/main" id="{AE645588-3AE0-B556-DEFF-36ED529BDE2E}"/>
                    </a:ext>
                  </a:extLst>
                </p:cNvPr>
                <p:cNvSpPr/>
                <p:nvPr/>
              </p:nvSpPr>
              <p:spPr>
                <a:xfrm>
                  <a:off x="4802414" y="2908959"/>
                  <a:ext cx="5589" cy="5631"/>
                </a:xfrm>
                <a:custGeom>
                  <a:avLst/>
                  <a:gdLst>
                    <a:gd name="connsiteX0" fmla="*/ 796 w 5589"/>
                    <a:gd name="connsiteY0" fmla="*/ 3251 h 5631"/>
                    <a:gd name="connsiteX1" fmla="*/ 2624 w 5589"/>
                    <a:gd name="connsiteY1" fmla="*/ 639 h 5631"/>
                    <a:gd name="connsiteX2" fmla="*/ 5498 w 5589"/>
                    <a:gd name="connsiteY2" fmla="*/ 2206 h 5631"/>
                    <a:gd name="connsiteX3" fmla="*/ 4192 w 5589"/>
                    <a:gd name="connsiteY3" fmla="*/ 3774 h 5631"/>
                    <a:gd name="connsiteX4" fmla="*/ 796 w 5589"/>
                    <a:gd name="connsiteY4" fmla="*/ 5602 h 5631"/>
                    <a:gd name="connsiteX5" fmla="*/ 796 w 5589"/>
                    <a:gd name="connsiteY5" fmla="*/ 3251 h 5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589" h="5631">
                      <a:moveTo>
                        <a:pt x="796" y="3251"/>
                      </a:moveTo>
                      <a:cubicBezTo>
                        <a:pt x="1579" y="2467"/>
                        <a:pt x="1840" y="1161"/>
                        <a:pt x="2624" y="639"/>
                      </a:cubicBezTo>
                      <a:cubicBezTo>
                        <a:pt x="4192" y="-668"/>
                        <a:pt x="6021" y="116"/>
                        <a:pt x="5498" y="2206"/>
                      </a:cubicBezTo>
                      <a:cubicBezTo>
                        <a:pt x="5237" y="2990"/>
                        <a:pt x="4715" y="3251"/>
                        <a:pt x="4192" y="3774"/>
                      </a:cubicBezTo>
                      <a:cubicBezTo>
                        <a:pt x="3408" y="4296"/>
                        <a:pt x="1840" y="5864"/>
                        <a:pt x="796" y="5602"/>
                      </a:cubicBezTo>
                      <a:cubicBezTo>
                        <a:pt x="-511" y="5341"/>
                        <a:pt x="12" y="4035"/>
                        <a:pt x="796" y="32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3" name="Freeform: Shape 1312">
                  <a:extLst>
                    <a:ext uri="{FF2B5EF4-FFF2-40B4-BE49-F238E27FC236}">
                      <a16:creationId xmlns:a16="http://schemas.microsoft.com/office/drawing/2014/main" id="{0B3CBDE1-0A5D-D240-F5E5-1125D45A518E}"/>
                    </a:ext>
                  </a:extLst>
                </p:cNvPr>
                <p:cNvSpPr/>
                <p:nvPr/>
              </p:nvSpPr>
              <p:spPr>
                <a:xfrm>
                  <a:off x="4789265" y="2968850"/>
                  <a:ext cx="4369" cy="4266"/>
                </a:xfrm>
                <a:custGeom>
                  <a:avLst/>
                  <a:gdLst>
                    <a:gd name="connsiteX0" fmla="*/ 882 w 4369"/>
                    <a:gd name="connsiteY0" fmla="*/ 52 h 4266"/>
                    <a:gd name="connsiteX1" fmla="*/ 2972 w 4369"/>
                    <a:gd name="connsiteY1" fmla="*/ 1097 h 4266"/>
                    <a:gd name="connsiteX2" fmla="*/ 4278 w 4369"/>
                    <a:gd name="connsiteY2" fmla="*/ 2664 h 4266"/>
                    <a:gd name="connsiteX3" fmla="*/ 1404 w 4369"/>
                    <a:gd name="connsiteY3" fmla="*/ 3709 h 4266"/>
                    <a:gd name="connsiteX4" fmla="*/ 98 w 4369"/>
                    <a:gd name="connsiteY4" fmla="*/ 2403 h 4266"/>
                    <a:gd name="connsiteX5" fmla="*/ 882 w 4369"/>
                    <a:gd name="connsiteY5" fmla="*/ 52 h 4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69" h="4266">
                      <a:moveTo>
                        <a:pt x="882" y="52"/>
                      </a:moveTo>
                      <a:cubicBezTo>
                        <a:pt x="1665" y="-209"/>
                        <a:pt x="2449" y="574"/>
                        <a:pt x="2972" y="1097"/>
                      </a:cubicBezTo>
                      <a:cubicBezTo>
                        <a:pt x="3756" y="1619"/>
                        <a:pt x="4017" y="1881"/>
                        <a:pt x="4278" y="2664"/>
                      </a:cubicBezTo>
                      <a:cubicBezTo>
                        <a:pt x="4801" y="5016"/>
                        <a:pt x="2972" y="4232"/>
                        <a:pt x="1404" y="3709"/>
                      </a:cubicBezTo>
                      <a:cubicBezTo>
                        <a:pt x="620" y="3448"/>
                        <a:pt x="98" y="3187"/>
                        <a:pt x="98" y="2403"/>
                      </a:cubicBezTo>
                      <a:cubicBezTo>
                        <a:pt x="-163" y="1619"/>
                        <a:pt x="98" y="313"/>
                        <a:pt x="882" y="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4" name="Freeform: Shape 1313">
                  <a:extLst>
                    <a:ext uri="{FF2B5EF4-FFF2-40B4-BE49-F238E27FC236}">
                      <a16:creationId xmlns:a16="http://schemas.microsoft.com/office/drawing/2014/main" id="{6D862A75-57FA-117B-6F2C-20D19F9EF67D}"/>
                    </a:ext>
                  </a:extLst>
                </p:cNvPr>
                <p:cNvSpPr/>
                <p:nvPr/>
              </p:nvSpPr>
              <p:spPr>
                <a:xfrm>
                  <a:off x="4805561" y="2986435"/>
                  <a:ext cx="5441" cy="3701"/>
                </a:xfrm>
                <a:custGeom>
                  <a:avLst/>
                  <a:gdLst>
                    <a:gd name="connsiteX0" fmla="*/ 1306 w 5441"/>
                    <a:gd name="connsiteY0" fmla="*/ 493 h 3701"/>
                    <a:gd name="connsiteX1" fmla="*/ 3135 w 5441"/>
                    <a:gd name="connsiteY1" fmla="*/ 232 h 3701"/>
                    <a:gd name="connsiteX2" fmla="*/ 5225 w 5441"/>
                    <a:gd name="connsiteY2" fmla="*/ 232 h 3701"/>
                    <a:gd name="connsiteX3" fmla="*/ 4703 w 5441"/>
                    <a:gd name="connsiteY3" fmla="*/ 2583 h 3701"/>
                    <a:gd name="connsiteX4" fmla="*/ 2090 w 5441"/>
                    <a:gd name="connsiteY4" fmla="*/ 3367 h 3701"/>
                    <a:gd name="connsiteX5" fmla="*/ 262 w 5441"/>
                    <a:gd name="connsiteY5" fmla="*/ 3629 h 3701"/>
                    <a:gd name="connsiteX6" fmla="*/ 0 w 5441"/>
                    <a:gd name="connsiteY6" fmla="*/ 1800 h 3701"/>
                    <a:gd name="connsiteX7" fmla="*/ 1306 w 5441"/>
                    <a:gd name="connsiteY7" fmla="*/ 493 h 3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441" h="3701">
                      <a:moveTo>
                        <a:pt x="1306" y="493"/>
                      </a:moveTo>
                      <a:cubicBezTo>
                        <a:pt x="1829" y="232"/>
                        <a:pt x="2613" y="232"/>
                        <a:pt x="3135" y="232"/>
                      </a:cubicBezTo>
                      <a:cubicBezTo>
                        <a:pt x="3658" y="232"/>
                        <a:pt x="4703" y="-290"/>
                        <a:pt x="5225" y="232"/>
                      </a:cubicBezTo>
                      <a:cubicBezTo>
                        <a:pt x="5748" y="1016"/>
                        <a:pt x="5225" y="2061"/>
                        <a:pt x="4703" y="2583"/>
                      </a:cubicBezTo>
                      <a:cubicBezTo>
                        <a:pt x="4180" y="3106"/>
                        <a:pt x="2874" y="3106"/>
                        <a:pt x="2090" y="3367"/>
                      </a:cubicBezTo>
                      <a:cubicBezTo>
                        <a:pt x="1568" y="3367"/>
                        <a:pt x="784" y="3890"/>
                        <a:pt x="262" y="3629"/>
                      </a:cubicBezTo>
                      <a:cubicBezTo>
                        <a:pt x="0" y="3367"/>
                        <a:pt x="0" y="2061"/>
                        <a:pt x="0" y="1800"/>
                      </a:cubicBezTo>
                      <a:cubicBezTo>
                        <a:pt x="523" y="755"/>
                        <a:pt x="784" y="493"/>
                        <a:pt x="1306" y="4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5" name="Freeform: Shape 1314">
                  <a:extLst>
                    <a:ext uri="{FF2B5EF4-FFF2-40B4-BE49-F238E27FC236}">
                      <a16:creationId xmlns:a16="http://schemas.microsoft.com/office/drawing/2014/main" id="{E128A97B-F501-5564-5199-036A8DF00C88}"/>
                    </a:ext>
                  </a:extLst>
                </p:cNvPr>
                <p:cNvSpPr/>
                <p:nvPr/>
              </p:nvSpPr>
              <p:spPr>
                <a:xfrm>
                  <a:off x="4808958" y="2978460"/>
                  <a:ext cx="2873" cy="3538"/>
                </a:xfrm>
                <a:custGeom>
                  <a:avLst/>
                  <a:gdLst>
                    <a:gd name="connsiteX0" fmla="*/ 261 w 2873"/>
                    <a:gd name="connsiteY0" fmla="*/ 370 h 3538"/>
                    <a:gd name="connsiteX1" fmla="*/ 1829 w 2873"/>
                    <a:gd name="connsiteY1" fmla="*/ 108 h 3538"/>
                    <a:gd name="connsiteX2" fmla="*/ 2874 w 2873"/>
                    <a:gd name="connsiteY2" fmla="*/ 1937 h 3538"/>
                    <a:gd name="connsiteX3" fmla="*/ 1306 w 2873"/>
                    <a:gd name="connsiteY3" fmla="*/ 3505 h 3538"/>
                    <a:gd name="connsiteX4" fmla="*/ 522 w 2873"/>
                    <a:gd name="connsiteY4" fmla="*/ 2721 h 3538"/>
                    <a:gd name="connsiteX5" fmla="*/ 0 w 2873"/>
                    <a:gd name="connsiteY5" fmla="*/ 1676 h 3538"/>
                    <a:gd name="connsiteX6" fmla="*/ 261 w 2873"/>
                    <a:gd name="connsiteY6" fmla="*/ 370 h 3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73" h="3538">
                      <a:moveTo>
                        <a:pt x="261" y="370"/>
                      </a:moveTo>
                      <a:cubicBezTo>
                        <a:pt x="522" y="108"/>
                        <a:pt x="1306" y="-153"/>
                        <a:pt x="1829" y="108"/>
                      </a:cubicBezTo>
                      <a:cubicBezTo>
                        <a:pt x="2613" y="370"/>
                        <a:pt x="2874" y="1153"/>
                        <a:pt x="2874" y="1937"/>
                      </a:cubicBezTo>
                      <a:cubicBezTo>
                        <a:pt x="2874" y="2460"/>
                        <a:pt x="2090" y="3766"/>
                        <a:pt x="1306" y="3505"/>
                      </a:cubicBezTo>
                      <a:cubicBezTo>
                        <a:pt x="1045" y="3505"/>
                        <a:pt x="784" y="2982"/>
                        <a:pt x="522" y="2721"/>
                      </a:cubicBezTo>
                      <a:cubicBezTo>
                        <a:pt x="261" y="2460"/>
                        <a:pt x="0" y="2198"/>
                        <a:pt x="0" y="1676"/>
                      </a:cubicBezTo>
                      <a:cubicBezTo>
                        <a:pt x="0" y="1153"/>
                        <a:pt x="0" y="631"/>
                        <a:pt x="261" y="3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16" name="Freeform: Shape 1315">
                  <a:extLst>
                    <a:ext uri="{FF2B5EF4-FFF2-40B4-BE49-F238E27FC236}">
                      <a16:creationId xmlns:a16="http://schemas.microsoft.com/office/drawing/2014/main" id="{B4416E84-015E-E65F-EBDF-B3A38BC09D28}"/>
                    </a:ext>
                  </a:extLst>
                </p:cNvPr>
                <p:cNvSpPr/>
                <p:nvPr/>
              </p:nvSpPr>
              <p:spPr>
                <a:xfrm>
                  <a:off x="4825147" y="3000253"/>
                  <a:ext cx="4972" cy="5039"/>
                </a:xfrm>
                <a:custGeom>
                  <a:avLst/>
                  <a:gdLst>
                    <a:gd name="connsiteX0" fmla="*/ 3666 w 4972"/>
                    <a:gd name="connsiteY0" fmla="*/ 0 h 5039"/>
                    <a:gd name="connsiteX1" fmla="*/ 4972 w 4972"/>
                    <a:gd name="connsiteY1" fmla="*/ 1829 h 5039"/>
                    <a:gd name="connsiteX2" fmla="*/ 4972 w 4972"/>
                    <a:gd name="connsiteY2" fmla="*/ 3396 h 5039"/>
                    <a:gd name="connsiteX3" fmla="*/ 4450 w 4972"/>
                    <a:gd name="connsiteY3" fmla="*/ 4703 h 5039"/>
                    <a:gd name="connsiteX4" fmla="*/ 1837 w 4972"/>
                    <a:gd name="connsiteY4" fmla="*/ 2613 h 5039"/>
                    <a:gd name="connsiteX5" fmla="*/ 531 w 4972"/>
                    <a:gd name="connsiteY5" fmla="*/ 261 h 5039"/>
                    <a:gd name="connsiteX6" fmla="*/ 1837 w 4972"/>
                    <a:gd name="connsiteY6" fmla="*/ 0 h 5039"/>
                    <a:gd name="connsiteX7" fmla="*/ 3666 w 4972"/>
                    <a:gd name="connsiteY7" fmla="*/ 0 h 50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72" h="5039">
                      <a:moveTo>
                        <a:pt x="3666" y="0"/>
                      </a:moveTo>
                      <a:cubicBezTo>
                        <a:pt x="4450" y="261"/>
                        <a:pt x="4972" y="1045"/>
                        <a:pt x="4972" y="1829"/>
                      </a:cubicBezTo>
                      <a:cubicBezTo>
                        <a:pt x="4972" y="2351"/>
                        <a:pt x="4972" y="2874"/>
                        <a:pt x="4972" y="3396"/>
                      </a:cubicBezTo>
                      <a:cubicBezTo>
                        <a:pt x="4972" y="3919"/>
                        <a:pt x="4972" y="4441"/>
                        <a:pt x="4450" y="4703"/>
                      </a:cubicBezTo>
                      <a:cubicBezTo>
                        <a:pt x="3144" y="6009"/>
                        <a:pt x="2621" y="3135"/>
                        <a:pt x="1837" y="2613"/>
                      </a:cubicBezTo>
                      <a:cubicBezTo>
                        <a:pt x="1315" y="2090"/>
                        <a:pt x="-1036" y="784"/>
                        <a:pt x="531" y="261"/>
                      </a:cubicBezTo>
                      <a:cubicBezTo>
                        <a:pt x="1053" y="0"/>
                        <a:pt x="1315" y="0"/>
                        <a:pt x="1837" y="0"/>
                      </a:cubicBezTo>
                      <a:cubicBezTo>
                        <a:pt x="2621" y="0"/>
                        <a:pt x="3144" y="0"/>
                        <a:pt x="3666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89" name="Graphic 3">
                <a:extLst>
                  <a:ext uri="{FF2B5EF4-FFF2-40B4-BE49-F238E27FC236}">
                    <a16:creationId xmlns:a16="http://schemas.microsoft.com/office/drawing/2014/main" id="{BC8CB148-FEF9-A5EE-49F5-4AAFB7D2648B}"/>
                  </a:ext>
                </a:extLst>
              </p:cNvPr>
              <p:cNvGrpSpPr/>
              <p:nvPr/>
            </p:nvGrpSpPr>
            <p:grpSpPr>
              <a:xfrm>
                <a:off x="4947129" y="2794384"/>
                <a:ext cx="78017" cy="100865"/>
                <a:chOff x="4947129" y="2794384"/>
                <a:chExt cx="78017" cy="100865"/>
              </a:xfrm>
              <a:solidFill>
                <a:srgbClr val="D5D7D8"/>
              </a:solidFill>
            </p:grpSpPr>
            <p:sp>
              <p:nvSpPr>
                <p:cNvPr id="1305" name="Freeform: Shape 1304">
                  <a:extLst>
                    <a:ext uri="{FF2B5EF4-FFF2-40B4-BE49-F238E27FC236}">
                      <a16:creationId xmlns:a16="http://schemas.microsoft.com/office/drawing/2014/main" id="{AB3C8CE3-E1A8-B32A-72EA-A58DFE41944D}"/>
                    </a:ext>
                  </a:extLst>
                </p:cNvPr>
                <p:cNvSpPr/>
                <p:nvPr/>
              </p:nvSpPr>
              <p:spPr>
                <a:xfrm>
                  <a:off x="4947129" y="2797607"/>
                  <a:ext cx="68624" cy="70189"/>
                </a:xfrm>
                <a:custGeom>
                  <a:avLst/>
                  <a:gdLst>
                    <a:gd name="connsiteX0" fmla="*/ 64562 w 68624"/>
                    <a:gd name="connsiteY0" fmla="*/ 36488 h 70189"/>
                    <a:gd name="connsiteX1" fmla="*/ 57508 w 68624"/>
                    <a:gd name="connsiteY1" fmla="*/ 44065 h 70189"/>
                    <a:gd name="connsiteX2" fmla="*/ 44968 w 68624"/>
                    <a:gd name="connsiteY2" fmla="*/ 45893 h 70189"/>
                    <a:gd name="connsiteX3" fmla="*/ 46013 w 68624"/>
                    <a:gd name="connsiteY3" fmla="*/ 59217 h 70189"/>
                    <a:gd name="connsiteX4" fmla="*/ 41310 w 68624"/>
                    <a:gd name="connsiteY4" fmla="*/ 70190 h 70189"/>
                    <a:gd name="connsiteX5" fmla="*/ 34779 w 68624"/>
                    <a:gd name="connsiteY5" fmla="*/ 64704 h 70189"/>
                    <a:gd name="connsiteX6" fmla="*/ 23284 w 68624"/>
                    <a:gd name="connsiteY6" fmla="*/ 60524 h 70189"/>
                    <a:gd name="connsiteX7" fmla="*/ 9176 w 68624"/>
                    <a:gd name="connsiteY7" fmla="*/ 55560 h 70189"/>
                    <a:gd name="connsiteX8" fmla="*/ 12834 w 68624"/>
                    <a:gd name="connsiteY8" fmla="*/ 52425 h 70189"/>
                    <a:gd name="connsiteX9" fmla="*/ 7609 w 68624"/>
                    <a:gd name="connsiteY9" fmla="*/ 49028 h 70189"/>
                    <a:gd name="connsiteX10" fmla="*/ 1077 w 68624"/>
                    <a:gd name="connsiteY10" fmla="*/ 38839 h 70189"/>
                    <a:gd name="connsiteX11" fmla="*/ 13618 w 68624"/>
                    <a:gd name="connsiteY11" fmla="*/ 28128 h 70189"/>
                    <a:gd name="connsiteX12" fmla="*/ 15185 w 68624"/>
                    <a:gd name="connsiteY12" fmla="*/ 21335 h 70189"/>
                    <a:gd name="connsiteX13" fmla="*/ 16230 w 68624"/>
                    <a:gd name="connsiteY13" fmla="*/ 14282 h 70189"/>
                    <a:gd name="connsiteX14" fmla="*/ 19888 w 68624"/>
                    <a:gd name="connsiteY14" fmla="*/ 15065 h 70189"/>
                    <a:gd name="connsiteX15" fmla="*/ 20672 w 68624"/>
                    <a:gd name="connsiteY15" fmla="*/ 25777 h 70189"/>
                    <a:gd name="connsiteX16" fmla="*/ 25374 w 68624"/>
                    <a:gd name="connsiteY16" fmla="*/ 29173 h 70189"/>
                    <a:gd name="connsiteX17" fmla="*/ 30599 w 68624"/>
                    <a:gd name="connsiteY17" fmla="*/ 31524 h 70189"/>
                    <a:gd name="connsiteX18" fmla="*/ 34779 w 68624"/>
                    <a:gd name="connsiteY18" fmla="*/ 27344 h 70189"/>
                    <a:gd name="connsiteX19" fmla="*/ 39221 w 68624"/>
                    <a:gd name="connsiteY19" fmla="*/ 22380 h 70189"/>
                    <a:gd name="connsiteX20" fmla="*/ 33996 w 68624"/>
                    <a:gd name="connsiteY20" fmla="*/ 17678 h 70189"/>
                    <a:gd name="connsiteX21" fmla="*/ 29032 w 68624"/>
                    <a:gd name="connsiteY21" fmla="*/ 13237 h 70189"/>
                    <a:gd name="connsiteX22" fmla="*/ 31383 w 68624"/>
                    <a:gd name="connsiteY22" fmla="*/ 7489 h 70189"/>
                    <a:gd name="connsiteX23" fmla="*/ 38698 w 68624"/>
                    <a:gd name="connsiteY23" fmla="*/ 4615 h 70189"/>
                    <a:gd name="connsiteX24" fmla="*/ 43139 w 68624"/>
                    <a:gd name="connsiteY24" fmla="*/ 696 h 70189"/>
                    <a:gd name="connsiteX25" fmla="*/ 49148 w 68624"/>
                    <a:gd name="connsiteY25" fmla="*/ 2003 h 70189"/>
                    <a:gd name="connsiteX26" fmla="*/ 56725 w 68624"/>
                    <a:gd name="connsiteY26" fmla="*/ 174 h 70189"/>
                    <a:gd name="connsiteX27" fmla="*/ 64040 w 68624"/>
                    <a:gd name="connsiteY27" fmla="*/ 4354 h 70189"/>
                    <a:gd name="connsiteX28" fmla="*/ 67175 w 68624"/>
                    <a:gd name="connsiteY28" fmla="*/ 4876 h 70189"/>
                    <a:gd name="connsiteX29" fmla="*/ 61166 w 68624"/>
                    <a:gd name="connsiteY29" fmla="*/ 22642 h 70189"/>
                    <a:gd name="connsiteX30" fmla="*/ 62472 w 68624"/>
                    <a:gd name="connsiteY30" fmla="*/ 28128 h 70189"/>
                    <a:gd name="connsiteX31" fmla="*/ 64562 w 68624"/>
                    <a:gd name="connsiteY31" fmla="*/ 36488 h 70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68624" h="70189">
                      <a:moveTo>
                        <a:pt x="64562" y="36488"/>
                      </a:moveTo>
                      <a:cubicBezTo>
                        <a:pt x="64562" y="39884"/>
                        <a:pt x="58815" y="40407"/>
                        <a:pt x="57508" y="44065"/>
                      </a:cubicBezTo>
                      <a:cubicBezTo>
                        <a:pt x="56463" y="47461"/>
                        <a:pt x="50977" y="45893"/>
                        <a:pt x="44968" y="45893"/>
                      </a:cubicBezTo>
                      <a:cubicBezTo>
                        <a:pt x="38959" y="45893"/>
                        <a:pt x="43923" y="53470"/>
                        <a:pt x="46013" y="59217"/>
                      </a:cubicBezTo>
                      <a:cubicBezTo>
                        <a:pt x="47842" y="64965"/>
                        <a:pt x="42878" y="66010"/>
                        <a:pt x="41310" y="70190"/>
                      </a:cubicBezTo>
                      <a:cubicBezTo>
                        <a:pt x="41310" y="70190"/>
                        <a:pt x="38959" y="66271"/>
                        <a:pt x="34779" y="64704"/>
                      </a:cubicBezTo>
                      <a:cubicBezTo>
                        <a:pt x="30599" y="63136"/>
                        <a:pt x="24852" y="62614"/>
                        <a:pt x="23284" y="60524"/>
                      </a:cubicBezTo>
                      <a:cubicBezTo>
                        <a:pt x="21978" y="58956"/>
                        <a:pt x="14140" y="59217"/>
                        <a:pt x="9176" y="55560"/>
                      </a:cubicBezTo>
                      <a:cubicBezTo>
                        <a:pt x="10744" y="55298"/>
                        <a:pt x="12572" y="54253"/>
                        <a:pt x="12834" y="52425"/>
                      </a:cubicBezTo>
                      <a:cubicBezTo>
                        <a:pt x="13095" y="50073"/>
                        <a:pt x="9438" y="49551"/>
                        <a:pt x="7609" y="49028"/>
                      </a:cubicBezTo>
                      <a:cubicBezTo>
                        <a:pt x="3951" y="47983"/>
                        <a:pt x="-2580" y="43019"/>
                        <a:pt x="1077" y="38839"/>
                      </a:cubicBezTo>
                      <a:cubicBezTo>
                        <a:pt x="4996" y="34659"/>
                        <a:pt x="11528" y="33876"/>
                        <a:pt x="13618" y="28128"/>
                      </a:cubicBezTo>
                      <a:cubicBezTo>
                        <a:pt x="14401" y="26038"/>
                        <a:pt x="14663" y="23687"/>
                        <a:pt x="15185" y="21335"/>
                      </a:cubicBezTo>
                      <a:cubicBezTo>
                        <a:pt x="15446" y="19245"/>
                        <a:pt x="15185" y="16110"/>
                        <a:pt x="16230" y="14282"/>
                      </a:cubicBezTo>
                      <a:cubicBezTo>
                        <a:pt x="17275" y="12192"/>
                        <a:pt x="19365" y="13237"/>
                        <a:pt x="19888" y="15065"/>
                      </a:cubicBezTo>
                      <a:cubicBezTo>
                        <a:pt x="20933" y="18462"/>
                        <a:pt x="19365" y="22380"/>
                        <a:pt x="20672" y="25777"/>
                      </a:cubicBezTo>
                      <a:cubicBezTo>
                        <a:pt x="21455" y="28389"/>
                        <a:pt x="23284" y="28389"/>
                        <a:pt x="25374" y="29173"/>
                      </a:cubicBezTo>
                      <a:cubicBezTo>
                        <a:pt x="26941" y="29957"/>
                        <a:pt x="28509" y="32308"/>
                        <a:pt x="30599" y="31524"/>
                      </a:cubicBezTo>
                      <a:cubicBezTo>
                        <a:pt x="32428" y="31002"/>
                        <a:pt x="32950" y="28389"/>
                        <a:pt x="34779" y="27344"/>
                      </a:cubicBezTo>
                      <a:cubicBezTo>
                        <a:pt x="36869" y="26299"/>
                        <a:pt x="40004" y="25777"/>
                        <a:pt x="39221" y="22380"/>
                      </a:cubicBezTo>
                      <a:cubicBezTo>
                        <a:pt x="38698" y="19768"/>
                        <a:pt x="36347" y="18723"/>
                        <a:pt x="33996" y="17678"/>
                      </a:cubicBezTo>
                      <a:cubicBezTo>
                        <a:pt x="32167" y="16894"/>
                        <a:pt x="30077" y="15065"/>
                        <a:pt x="29032" y="13237"/>
                      </a:cubicBezTo>
                      <a:cubicBezTo>
                        <a:pt x="27725" y="10885"/>
                        <a:pt x="29816" y="9056"/>
                        <a:pt x="31383" y="7489"/>
                      </a:cubicBezTo>
                      <a:cubicBezTo>
                        <a:pt x="33734" y="5660"/>
                        <a:pt x="36085" y="5660"/>
                        <a:pt x="38698" y="4615"/>
                      </a:cubicBezTo>
                      <a:cubicBezTo>
                        <a:pt x="40788" y="3831"/>
                        <a:pt x="41310" y="1219"/>
                        <a:pt x="43139" y="696"/>
                      </a:cubicBezTo>
                      <a:cubicBezTo>
                        <a:pt x="45229" y="174"/>
                        <a:pt x="47058" y="2525"/>
                        <a:pt x="49148" y="2003"/>
                      </a:cubicBezTo>
                      <a:cubicBezTo>
                        <a:pt x="51761" y="1480"/>
                        <a:pt x="53590" y="-610"/>
                        <a:pt x="56725" y="174"/>
                      </a:cubicBezTo>
                      <a:cubicBezTo>
                        <a:pt x="59598" y="958"/>
                        <a:pt x="61427" y="3309"/>
                        <a:pt x="64040" y="4354"/>
                      </a:cubicBezTo>
                      <a:cubicBezTo>
                        <a:pt x="64823" y="4615"/>
                        <a:pt x="66130" y="4876"/>
                        <a:pt x="67175" y="4876"/>
                      </a:cubicBezTo>
                      <a:cubicBezTo>
                        <a:pt x="71355" y="14282"/>
                        <a:pt x="65607" y="21335"/>
                        <a:pt x="61166" y="22642"/>
                      </a:cubicBezTo>
                      <a:cubicBezTo>
                        <a:pt x="56202" y="24209"/>
                        <a:pt x="59598" y="27606"/>
                        <a:pt x="62472" y="28128"/>
                      </a:cubicBezTo>
                      <a:cubicBezTo>
                        <a:pt x="64823" y="29696"/>
                        <a:pt x="64562" y="32831"/>
                        <a:pt x="64562" y="364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6" name="Freeform: Shape 1305">
                  <a:extLst>
                    <a:ext uri="{FF2B5EF4-FFF2-40B4-BE49-F238E27FC236}">
                      <a16:creationId xmlns:a16="http://schemas.microsoft.com/office/drawing/2014/main" id="{1EC27459-2B5A-7B11-81BB-CD1419121507}"/>
                    </a:ext>
                  </a:extLst>
                </p:cNvPr>
                <p:cNvSpPr/>
                <p:nvPr/>
              </p:nvSpPr>
              <p:spPr>
                <a:xfrm>
                  <a:off x="4962995" y="2803855"/>
                  <a:ext cx="4847" cy="4405"/>
                </a:xfrm>
                <a:custGeom>
                  <a:avLst/>
                  <a:gdLst>
                    <a:gd name="connsiteX0" fmla="*/ 2715 w 4847"/>
                    <a:gd name="connsiteY0" fmla="*/ 4115 h 4405"/>
                    <a:gd name="connsiteX1" fmla="*/ 1670 w 4847"/>
                    <a:gd name="connsiteY1" fmla="*/ 3854 h 4405"/>
                    <a:gd name="connsiteX2" fmla="*/ 625 w 4847"/>
                    <a:gd name="connsiteY2" fmla="*/ 4376 h 4405"/>
                    <a:gd name="connsiteX3" fmla="*/ 364 w 4847"/>
                    <a:gd name="connsiteY3" fmla="*/ 2547 h 4405"/>
                    <a:gd name="connsiteX4" fmla="*/ 2193 w 4847"/>
                    <a:gd name="connsiteY4" fmla="*/ 196 h 4405"/>
                    <a:gd name="connsiteX5" fmla="*/ 4283 w 4847"/>
                    <a:gd name="connsiteY5" fmla="*/ 196 h 4405"/>
                    <a:gd name="connsiteX6" fmla="*/ 4805 w 4847"/>
                    <a:gd name="connsiteY6" fmla="*/ 1764 h 4405"/>
                    <a:gd name="connsiteX7" fmla="*/ 4805 w 4847"/>
                    <a:gd name="connsiteY7" fmla="*/ 2547 h 4405"/>
                    <a:gd name="connsiteX8" fmla="*/ 3760 w 4847"/>
                    <a:gd name="connsiteY8" fmla="*/ 3331 h 4405"/>
                    <a:gd name="connsiteX9" fmla="*/ 2715 w 4847"/>
                    <a:gd name="connsiteY9" fmla="*/ 4115 h 4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47" h="4405">
                      <a:moveTo>
                        <a:pt x="2715" y="4115"/>
                      </a:moveTo>
                      <a:cubicBezTo>
                        <a:pt x="2193" y="4115"/>
                        <a:pt x="1931" y="3854"/>
                        <a:pt x="1670" y="3854"/>
                      </a:cubicBezTo>
                      <a:cubicBezTo>
                        <a:pt x="1148" y="3854"/>
                        <a:pt x="1148" y="4115"/>
                        <a:pt x="625" y="4376"/>
                      </a:cubicBezTo>
                      <a:cubicBezTo>
                        <a:pt x="-420" y="4637"/>
                        <a:pt x="103" y="3070"/>
                        <a:pt x="364" y="2547"/>
                      </a:cubicBezTo>
                      <a:cubicBezTo>
                        <a:pt x="887" y="1764"/>
                        <a:pt x="887" y="457"/>
                        <a:pt x="2193" y="196"/>
                      </a:cubicBezTo>
                      <a:cubicBezTo>
                        <a:pt x="2715" y="-65"/>
                        <a:pt x="3760" y="-65"/>
                        <a:pt x="4283" y="196"/>
                      </a:cubicBezTo>
                      <a:cubicBezTo>
                        <a:pt x="5067" y="457"/>
                        <a:pt x="4805" y="1241"/>
                        <a:pt x="4805" y="1764"/>
                      </a:cubicBezTo>
                      <a:cubicBezTo>
                        <a:pt x="4805" y="2025"/>
                        <a:pt x="4805" y="2547"/>
                        <a:pt x="4805" y="2547"/>
                      </a:cubicBezTo>
                      <a:cubicBezTo>
                        <a:pt x="4544" y="3070"/>
                        <a:pt x="4283" y="3070"/>
                        <a:pt x="3760" y="3331"/>
                      </a:cubicBezTo>
                      <a:cubicBezTo>
                        <a:pt x="3499" y="3854"/>
                        <a:pt x="3238" y="4115"/>
                        <a:pt x="2715" y="411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7" name="Freeform: Shape 1306">
                  <a:extLst>
                    <a:ext uri="{FF2B5EF4-FFF2-40B4-BE49-F238E27FC236}">
                      <a16:creationId xmlns:a16="http://schemas.microsoft.com/office/drawing/2014/main" id="{B9551940-0525-2BCF-A078-68BB945114F2}"/>
                    </a:ext>
                  </a:extLst>
                </p:cNvPr>
                <p:cNvSpPr/>
                <p:nvPr/>
              </p:nvSpPr>
              <p:spPr>
                <a:xfrm>
                  <a:off x="4971197" y="2797122"/>
                  <a:ext cx="9313" cy="4577"/>
                </a:xfrm>
                <a:custGeom>
                  <a:avLst/>
                  <a:gdLst>
                    <a:gd name="connsiteX0" fmla="*/ 523 w 9313"/>
                    <a:gd name="connsiteY0" fmla="*/ 4055 h 4577"/>
                    <a:gd name="connsiteX1" fmla="*/ 0 w 9313"/>
                    <a:gd name="connsiteY1" fmla="*/ 3010 h 4577"/>
                    <a:gd name="connsiteX2" fmla="*/ 2090 w 9313"/>
                    <a:gd name="connsiteY2" fmla="*/ 2488 h 4577"/>
                    <a:gd name="connsiteX3" fmla="*/ 3135 w 9313"/>
                    <a:gd name="connsiteY3" fmla="*/ 1965 h 4577"/>
                    <a:gd name="connsiteX4" fmla="*/ 3658 w 9313"/>
                    <a:gd name="connsiteY4" fmla="*/ 1182 h 4577"/>
                    <a:gd name="connsiteX5" fmla="*/ 8099 w 9313"/>
                    <a:gd name="connsiteY5" fmla="*/ 137 h 4577"/>
                    <a:gd name="connsiteX6" fmla="*/ 9144 w 9313"/>
                    <a:gd name="connsiteY6" fmla="*/ 1704 h 4577"/>
                    <a:gd name="connsiteX7" fmla="*/ 8360 w 9313"/>
                    <a:gd name="connsiteY7" fmla="*/ 2227 h 4577"/>
                    <a:gd name="connsiteX8" fmla="*/ 5225 w 9313"/>
                    <a:gd name="connsiteY8" fmla="*/ 3794 h 4577"/>
                    <a:gd name="connsiteX9" fmla="*/ 2351 w 9313"/>
                    <a:gd name="connsiteY9" fmla="*/ 4578 h 4577"/>
                    <a:gd name="connsiteX10" fmla="*/ 523 w 9313"/>
                    <a:gd name="connsiteY10" fmla="*/ 4055 h 45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313" h="4577">
                      <a:moveTo>
                        <a:pt x="523" y="4055"/>
                      </a:moveTo>
                      <a:cubicBezTo>
                        <a:pt x="261" y="4055"/>
                        <a:pt x="0" y="3272"/>
                        <a:pt x="0" y="3010"/>
                      </a:cubicBezTo>
                      <a:cubicBezTo>
                        <a:pt x="261" y="2488"/>
                        <a:pt x="1829" y="2488"/>
                        <a:pt x="2090" y="2488"/>
                      </a:cubicBezTo>
                      <a:cubicBezTo>
                        <a:pt x="2613" y="2488"/>
                        <a:pt x="2874" y="2227"/>
                        <a:pt x="3135" y="1965"/>
                      </a:cubicBezTo>
                      <a:cubicBezTo>
                        <a:pt x="3396" y="1704"/>
                        <a:pt x="3396" y="1443"/>
                        <a:pt x="3658" y="1182"/>
                      </a:cubicBezTo>
                      <a:cubicBezTo>
                        <a:pt x="4442" y="-125"/>
                        <a:pt x="6793" y="-125"/>
                        <a:pt x="8099" y="137"/>
                      </a:cubicBezTo>
                      <a:cubicBezTo>
                        <a:pt x="8883" y="137"/>
                        <a:pt x="9667" y="920"/>
                        <a:pt x="9144" y="1704"/>
                      </a:cubicBezTo>
                      <a:cubicBezTo>
                        <a:pt x="8883" y="1965"/>
                        <a:pt x="8622" y="1965"/>
                        <a:pt x="8360" y="2227"/>
                      </a:cubicBezTo>
                      <a:cubicBezTo>
                        <a:pt x="7315" y="2488"/>
                        <a:pt x="6270" y="3272"/>
                        <a:pt x="5225" y="3794"/>
                      </a:cubicBezTo>
                      <a:cubicBezTo>
                        <a:pt x="4442" y="4578"/>
                        <a:pt x="3396" y="4578"/>
                        <a:pt x="2351" y="4578"/>
                      </a:cubicBezTo>
                      <a:cubicBezTo>
                        <a:pt x="1829" y="4578"/>
                        <a:pt x="1045" y="4578"/>
                        <a:pt x="523" y="40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8" name="Freeform: Shape 1307">
                  <a:extLst>
                    <a:ext uri="{FF2B5EF4-FFF2-40B4-BE49-F238E27FC236}">
                      <a16:creationId xmlns:a16="http://schemas.microsoft.com/office/drawing/2014/main" id="{2D0B60E0-4764-384B-28B7-3462B7D12868}"/>
                    </a:ext>
                  </a:extLst>
                </p:cNvPr>
                <p:cNvSpPr/>
                <p:nvPr/>
              </p:nvSpPr>
              <p:spPr>
                <a:xfrm>
                  <a:off x="4992216" y="2794384"/>
                  <a:ext cx="4961" cy="3709"/>
                </a:xfrm>
                <a:custGeom>
                  <a:avLst/>
                  <a:gdLst>
                    <a:gd name="connsiteX0" fmla="*/ 1187 w 4961"/>
                    <a:gd name="connsiteY0" fmla="*/ 2874 h 3709"/>
                    <a:gd name="connsiteX1" fmla="*/ 142 w 4961"/>
                    <a:gd name="connsiteY1" fmla="*/ 784 h 3709"/>
                    <a:gd name="connsiteX2" fmla="*/ 2494 w 4961"/>
                    <a:gd name="connsiteY2" fmla="*/ 0 h 3709"/>
                    <a:gd name="connsiteX3" fmla="*/ 4061 w 4961"/>
                    <a:gd name="connsiteY3" fmla="*/ 261 h 3709"/>
                    <a:gd name="connsiteX4" fmla="*/ 4845 w 4961"/>
                    <a:gd name="connsiteY4" fmla="*/ 1306 h 3709"/>
                    <a:gd name="connsiteX5" fmla="*/ 4845 w 4961"/>
                    <a:gd name="connsiteY5" fmla="*/ 2090 h 3709"/>
                    <a:gd name="connsiteX6" fmla="*/ 4323 w 4961"/>
                    <a:gd name="connsiteY6" fmla="*/ 2613 h 3709"/>
                    <a:gd name="connsiteX7" fmla="*/ 2233 w 4961"/>
                    <a:gd name="connsiteY7" fmla="*/ 3658 h 3709"/>
                    <a:gd name="connsiteX8" fmla="*/ 1187 w 4961"/>
                    <a:gd name="connsiteY8" fmla="*/ 2874 h 3709"/>
                    <a:gd name="connsiteX9" fmla="*/ 1187 w 4961"/>
                    <a:gd name="connsiteY9" fmla="*/ 2874 h 3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961" h="3709">
                      <a:moveTo>
                        <a:pt x="1187" y="2874"/>
                      </a:moveTo>
                      <a:cubicBezTo>
                        <a:pt x="665" y="2351"/>
                        <a:pt x="-380" y="1568"/>
                        <a:pt x="142" y="784"/>
                      </a:cubicBezTo>
                      <a:cubicBezTo>
                        <a:pt x="404" y="261"/>
                        <a:pt x="1710" y="0"/>
                        <a:pt x="2494" y="0"/>
                      </a:cubicBezTo>
                      <a:cubicBezTo>
                        <a:pt x="3016" y="0"/>
                        <a:pt x="3539" y="0"/>
                        <a:pt x="4061" y="261"/>
                      </a:cubicBezTo>
                      <a:cubicBezTo>
                        <a:pt x="4584" y="523"/>
                        <a:pt x="4584" y="784"/>
                        <a:pt x="4845" y="1306"/>
                      </a:cubicBezTo>
                      <a:cubicBezTo>
                        <a:pt x="4845" y="1568"/>
                        <a:pt x="5106" y="1829"/>
                        <a:pt x="4845" y="2090"/>
                      </a:cubicBezTo>
                      <a:cubicBezTo>
                        <a:pt x="4845" y="2351"/>
                        <a:pt x="4584" y="2351"/>
                        <a:pt x="4323" y="2613"/>
                      </a:cubicBezTo>
                      <a:cubicBezTo>
                        <a:pt x="3800" y="3135"/>
                        <a:pt x="3016" y="3919"/>
                        <a:pt x="2233" y="3658"/>
                      </a:cubicBezTo>
                      <a:cubicBezTo>
                        <a:pt x="1710" y="3396"/>
                        <a:pt x="1449" y="3135"/>
                        <a:pt x="1187" y="2874"/>
                      </a:cubicBezTo>
                      <a:cubicBezTo>
                        <a:pt x="1187" y="2874"/>
                        <a:pt x="1187" y="2874"/>
                        <a:pt x="1187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0" name="Graphic 3">
                <a:extLst>
                  <a:ext uri="{FF2B5EF4-FFF2-40B4-BE49-F238E27FC236}">
                    <a16:creationId xmlns:a16="http://schemas.microsoft.com/office/drawing/2014/main" id="{62EE3021-AECD-0833-D59A-25F85D6B4D1F}"/>
                  </a:ext>
                </a:extLst>
              </p:cNvPr>
              <p:cNvGrpSpPr/>
              <p:nvPr/>
            </p:nvGrpSpPr>
            <p:grpSpPr>
              <a:xfrm>
                <a:off x="5034187" y="2668199"/>
                <a:ext cx="111348" cy="131866"/>
                <a:chOff x="5034187" y="2668199"/>
                <a:chExt cx="111348" cy="131866"/>
              </a:xfrm>
              <a:solidFill>
                <a:srgbClr val="D5D7D8"/>
              </a:solidFill>
            </p:grpSpPr>
            <p:sp>
              <p:nvSpPr>
                <p:cNvPr id="1297" name="Freeform: Shape 1296">
                  <a:extLst>
                    <a:ext uri="{FF2B5EF4-FFF2-40B4-BE49-F238E27FC236}">
                      <a16:creationId xmlns:a16="http://schemas.microsoft.com/office/drawing/2014/main" id="{C4DBF365-0EC8-1FBA-C241-991AE388B93C}"/>
                    </a:ext>
                  </a:extLst>
                </p:cNvPr>
                <p:cNvSpPr/>
                <p:nvPr/>
              </p:nvSpPr>
              <p:spPr>
                <a:xfrm>
                  <a:off x="5034187" y="2691667"/>
                  <a:ext cx="60532" cy="66402"/>
                </a:xfrm>
                <a:custGeom>
                  <a:avLst/>
                  <a:gdLst>
                    <a:gd name="connsiteX0" fmla="*/ 57187 w 60532"/>
                    <a:gd name="connsiteY0" fmla="*/ 23557 h 66402"/>
                    <a:gd name="connsiteX1" fmla="*/ 49350 w 60532"/>
                    <a:gd name="connsiteY1" fmla="*/ 30611 h 66402"/>
                    <a:gd name="connsiteX2" fmla="*/ 31323 w 60532"/>
                    <a:gd name="connsiteY2" fmla="*/ 52034 h 66402"/>
                    <a:gd name="connsiteX3" fmla="*/ 37593 w 60532"/>
                    <a:gd name="connsiteY3" fmla="*/ 61962 h 66402"/>
                    <a:gd name="connsiteX4" fmla="*/ 39422 w 60532"/>
                    <a:gd name="connsiteY4" fmla="*/ 66403 h 66402"/>
                    <a:gd name="connsiteX5" fmla="*/ 7288 w 60532"/>
                    <a:gd name="connsiteY5" fmla="*/ 60655 h 66402"/>
                    <a:gd name="connsiteX6" fmla="*/ 10161 w 60532"/>
                    <a:gd name="connsiteY6" fmla="*/ 58826 h 66402"/>
                    <a:gd name="connsiteX7" fmla="*/ 10423 w 60532"/>
                    <a:gd name="connsiteY7" fmla="*/ 54908 h 66402"/>
                    <a:gd name="connsiteX8" fmla="*/ 9900 w 60532"/>
                    <a:gd name="connsiteY8" fmla="*/ 47331 h 66402"/>
                    <a:gd name="connsiteX9" fmla="*/ 7026 w 60532"/>
                    <a:gd name="connsiteY9" fmla="*/ 43413 h 66402"/>
                    <a:gd name="connsiteX10" fmla="*/ 3369 w 60532"/>
                    <a:gd name="connsiteY10" fmla="*/ 40016 h 66402"/>
                    <a:gd name="connsiteX11" fmla="*/ 234 w 60532"/>
                    <a:gd name="connsiteY11" fmla="*/ 25386 h 66402"/>
                    <a:gd name="connsiteX12" fmla="*/ 756 w 60532"/>
                    <a:gd name="connsiteY12" fmla="*/ 16242 h 66402"/>
                    <a:gd name="connsiteX13" fmla="*/ 5720 w 60532"/>
                    <a:gd name="connsiteY13" fmla="*/ 13107 h 66402"/>
                    <a:gd name="connsiteX14" fmla="*/ 10161 w 60532"/>
                    <a:gd name="connsiteY14" fmla="*/ 15458 h 66402"/>
                    <a:gd name="connsiteX15" fmla="*/ 12513 w 60532"/>
                    <a:gd name="connsiteY15" fmla="*/ 15720 h 66402"/>
                    <a:gd name="connsiteX16" fmla="*/ 13819 w 60532"/>
                    <a:gd name="connsiteY16" fmla="*/ 15197 h 66402"/>
                    <a:gd name="connsiteX17" fmla="*/ 14864 w 60532"/>
                    <a:gd name="connsiteY17" fmla="*/ 13891 h 66402"/>
                    <a:gd name="connsiteX18" fmla="*/ 18522 w 60532"/>
                    <a:gd name="connsiteY18" fmla="*/ 11801 h 66402"/>
                    <a:gd name="connsiteX19" fmla="*/ 25575 w 60532"/>
                    <a:gd name="connsiteY19" fmla="*/ 12584 h 66402"/>
                    <a:gd name="connsiteX20" fmla="*/ 28972 w 60532"/>
                    <a:gd name="connsiteY20" fmla="*/ 5008 h 66402"/>
                    <a:gd name="connsiteX21" fmla="*/ 34981 w 60532"/>
                    <a:gd name="connsiteY21" fmla="*/ 306 h 66402"/>
                    <a:gd name="connsiteX22" fmla="*/ 44908 w 60532"/>
                    <a:gd name="connsiteY22" fmla="*/ 6053 h 66402"/>
                    <a:gd name="connsiteX23" fmla="*/ 45431 w 60532"/>
                    <a:gd name="connsiteY23" fmla="*/ 14936 h 66402"/>
                    <a:gd name="connsiteX24" fmla="*/ 54313 w 60532"/>
                    <a:gd name="connsiteY24" fmla="*/ 16765 h 66402"/>
                    <a:gd name="connsiteX25" fmla="*/ 60322 w 60532"/>
                    <a:gd name="connsiteY25" fmla="*/ 18855 h 66402"/>
                    <a:gd name="connsiteX26" fmla="*/ 57187 w 60532"/>
                    <a:gd name="connsiteY26" fmla="*/ 23557 h 66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0532" h="66402">
                      <a:moveTo>
                        <a:pt x="57187" y="23557"/>
                      </a:moveTo>
                      <a:cubicBezTo>
                        <a:pt x="54575" y="26170"/>
                        <a:pt x="51962" y="28260"/>
                        <a:pt x="49350" y="30611"/>
                      </a:cubicBezTo>
                      <a:cubicBezTo>
                        <a:pt x="42557" y="36620"/>
                        <a:pt x="31062" y="41584"/>
                        <a:pt x="31323" y="52034"/>
                      </a:cubicBezTo>
                      <a:cubicBezTo>
                        <a:pt x="31584" y="56736"/>
                        <a:pt x="35503" y="58565"/>
                        <a:pt x="37593" y="61962"/>
                      </a:cubicBezTo>
                      <a:cubicBezTo>
                        <a:pt x="38377" y="63268"/>
                        <a:pt x="38899" y="64835"/>
                        <a:pt x="39422" y="66403"/>
                      </a:cubicBezTo>
                      <a:cubicBezTo>
                        <a:pt x="27143" y="65880"/>
                        <a:pt x="13558" y="62484"/>
                        <a:pt x="7288" y="60655"/>
                      </a:cubicBezTo>
                      <a:cubicBezTo>
                        <a:pt x="8333" y="60133"/>
                        <a:pt x="9378" y="59872"/>
                        <a:pt x="10161" y="58826"/>
                      </a:cubicBezTo>
                      <a:cubicBezTo>
                        <a:pt x="11206" y="57520"/>
                        <a:pt x="10684" y="56214"/>
                        <a:pt x="10423" y="54908"/>
                      </a:cubicBezTo>
                      <a:cubicBezTo>
                        <a:pt x="10161" y="52295"/>
                        <a:pt x="10423" y="49944"/>
                        <a:pt x="9900" y="47331"/>
                      </a:cubicBezTo>
                      <a:cubicBezTo>
                        <a:pt x="8594" y="46025"/>
                        <a:pt x="8071" y="44980"/>
                        <a:pt x="7026" y="43413"/>
                      </a:cubicBezTo>
                      <a:cubicBezTo>
                        <a:pt x="6243" y="41845"/>
                        <a:pt x="4414" y="41322"/>
                        <a:pt x="3369" y="40016"/>
                      </a:cubicBezTo>
                      <a:cubicBezTo>
                        <a:pt x="234" y="36359"/>
                        <a:pt x="495" y="29827"/>
                        <a:pt x="234" y="25386"/>
                      </a:cubicBezTo>
                      <a:cubicBezTo>
                        <a:pt x="-28" y="22251"/>
                        <a:pt x="-289" y="19116"/>
                        <a:pt x="756" y="16242"/>
                      </a:cubicBezTo>
                      <a:cubicBezTo>
                        <a:pt x="1540" y="13891"/>
                        <a:pt x="3108" y="11540"/>
                        <a:pt x="5720" y="13107"/>
                      </a:cubicBezTo>
                      <a:cubicBezTo>
                        <a:pt x="7026" y="13891"/>
                        <a:pt x="8594" y="15197"/>
                        <a:pt x="10161" y="15458"/>
                      </a:cubicBezTo>
                      <a:cubicBezTo>
                        <a:pt x="10945" y="15720"/>
                        <a:pt x="11729" y="15720"/>
                        <a:pt x="12513" y="15720"/>
                      </a:cubicBezTo>
                      <a:cubicBezTo>
                        <a:pt x="13297" y="15720"/>
                        <a:pt x="13297" y="15720"/>
                        <a:pt x="13819" y="15197"/>
                      </a:cubicBezTo>
                      <a:cubicBezTo>
                        <a:pt x="14080" y="14675"/>
                        <a:pt x="14341" y="14152"/>
                        <a:pt x="14864" y="13891"/>
                      </a:cubicBezTo>
                      <a:cubicBezTo>
                        <a:pt x="15909" y="12584"/>
                        <a:pt x="16432" y="11017"/>
                        <a:pt x="18522" y="11801"/>
                      </a:cubicBezTo>
                      <a:cubicBezTo>
                        <a:pt x="20350" y="12584"/>
                        <a:pt x="24008" y="14675"/>
                        <a:pt x="25575" y="12584"/>
                      </a:cubicBezTo>
                      <a:cubicBezTo>
                        <a:pt x="27143" y="10494"/>
                        <a:pt x="27666" y="7359"/>
                        <a:pt x="28972" y="5008"/>
                      </a:cubicBezTo>
                      <a:cubicBezTo>
                        <a:pt x="30278" y="2657"/>
                        <a:pt x="32368" y="1089"/>
                        <a:pt x="34981" y="306"/>
                      </a:cubicBezTo>
                      <a:cubicBezTo>
                        <a:pt x="38899" y="-739"/>
                        <a:pt x="45692" y="828"/>
                        <a:pt x="44908" y="6053"/>
                      </a:cubicBezTo>
                      <a:cubicBezTo>
                        <a:pt x="44386" y="9450"/>
                        <a:pt x="40467" y="12846"/>
                        <a:pt x="45431" y="14936"/>
                      </a:cubicBezTo>
                      <a:cubicBezTo>
                        <a:pt x="48304" y="15981"/>
                        <a:pt x="51440" y="16242"/>
                        <a:pt x="54313" y="16765"/>
                      </a:cubicBezTo>
                      <a:cubicBezTo>
                        <a:pt x="55881" y="17026"/>
                        <a:pt x="59539" y="17026"/>
                        <a:pt x="60322" y="18855"/>
                      </a:cubicBezTo>
                      <a:cubicBezTo>
                        <a:pt x="61367" y="19900"/>
                        <a:pt x="58232" y="22251"/>
                        <a:pt x="57187" y="2355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8" name="Freeform: Shape 1297">
                  <a:extLst>
                    <a:ext uri="{FF2B5EF4-FFF2-40B4-BE49-F238E27FC236}">
                      <a16:creationId xmlns:a16="http://schemas.microsoft.com/office/drawing/2014/main" id="{D37210C0-3950-575C-A640-F354D617A05D}"/>
                    </a:ext>
                  </a:extLst>
                </p:cNvPr>
                <p:cNvSpPr/>
                <p:nvPr/>
              </p:nvSpPr>
              <p:spPr>
                <a:xfrm>
                  <a:off x="5038261" y="2685408"/>
                  <a:ext cx="19459" cy="14497"/>
                </a:xfrm>
                <a:custGeom>
                  <a:avLst/>
                  <a:gdLst>
                    <a:gd name="connsiteX0" fmla="*/ 8700 w 19459"/>
                    <a:gd name="connsiteY0" fmla="*/ 14403 h 14497"/>
                    <a:gd name="connsiteX1" fmla="*/ 2168 w 19459"/>
                    <a:gd name="connsiteY1" fmla="*/ 14403 h 14497"/>
                    <a:gd name="connsiteX2" fmla="*/ 2430 w 19459"/>
                    <a:gd name="connsiteY2" fmla="*/ 6826 h 14497"/>
                    <a:gd name="connsiteX3" fmla="*/ 6087 w 19459"/>
                    <a:gd name="connsiteY3" fmla="*/ 2385 h 14497"/>
                    <a:gd name="connsiteX4" fmla="*/ 10267 w 19459"/>
                    <a:gd name="connsiteY4" fmla="*/ 34 h 14497"/>
                    <a:gd name="connsiteX5" fmla="*/ 14186 w 19459"/>
                    <a:gd name="connsiteY5" fmla="*/ 1079 h 14497"/>
                    <a:gd name="connsiteX6" fmla="*/ 18628 w 19459"/>
                    <a:gd name="connsiteY6" fmla="*/ 1079 h 14497"/>
                    <a:gd name="connsiteX7" fmla="*/ 17582 w 19459"/>
                    <a:gd name="connsiteY7" fmla="*/ 4997 h 14497"/>
                    <a:gd name="connsiteX8" fmla="*/ 15492 w 19459"/>
                    <a:gd name="connsiteY8" fmla="*/ 6042 h 14497"/>
                    <a:gd name="connsiteX9" fmla="*/ 14709 w 19459"/>
                    <a:gd name="connsiteY9" fmla="*/ 7610 h 14497"/>
                    <a:gd name="connsiteX10" fmla="*/ 11835 w 19459"/>
                    <a:gd name="connsiteY10" fmla="*/ 12312 h 14497"/>
                    <a:gd name="connsiteX11" fmla="*/ 8700 w 19459"/>
                    <a:gd name="connsiteY11" fmla="*/ 14403 h 14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459" h="14497">
                      <a:moveTo>
                        <a:pt x="8700" y="14403"/>
                      </a:moveTo>
                      <a:cubicBezTo>
                        <a:pt x="7132" y="10745"/>
                        <a:pt x="4781" y="15186"/>
                        <a:pt x="2168" y="14403"/>
                      </a:cubicBezTo>
                      <a:cubicBezTo>
                        <a:pt x="-2012" y="13358"/>
                        <a:pt x="862" y="8916"/>
                        <a:pt x="2430" y="6826"/>
                      </a:cubicBezTo>
                      <a:cubicBezTo>
                        <a:pt x="3475" y="5259"/>
                        <a:pt x="4781" y="3952"/>
                        <a:pt x="6087" y="2385"/>
                      </a:cubicBezTo>
                      <a:cubicBezTo>
                        <a:pt x="7132" y="1079"/>
                        <a:pt x="8439" y="-228"/>
                        <a:pt x="10267" y="34"/>
                      </a:cubicBezTo>
                      <a:cubicBezTo>
                        <a:pt x="11574" y="295"/>
                        <a:pt x="12619" y="1340"/>
                        <a:pt x="14186" y="1079"/>
                      </a:cubicBezTo>
                      <a:cubicBezTo>
                        <a:pt x="15754" y="817"/>
                        <a:pt x="17321" y="34"/>
                        <a:pt x="18628" y="1079"/>
                      </a:cubicBezTo>
                      <a:cubicBezTo>
                        <a:pt x="20456" y="2385"/>
                        <a:pt x="18889" y="4214"/>
                        <a:pt x="17582" y="4997"/>
                      </a:cubicBezTo>
                      <a:cubicBezTo>
                        <a:pt x="17060" y="5259"/>
                        <a:pt x="16015" y="5520"/>
                        <a:pt x="15492" y="6042"/>
                      </a:cubicBezTo>
                      <a:cubicBezTo>
                        <a:pt x="15231" y="6304"/>
                        <a:pt x="14970" y="7087"/>
                        <a:pt x="14709" y="7610"/>
                      </a:cubicBezTo>
                      <a:cubicBezTo>
                        <a:pt x="13664" y="9178"/>
                        <a:pt x="12880" y="10745"/>
                        <a:pt x="11835" y="12312"/>
                      </a:cubicBezTo>
                      <a:cubicBezTo>
                        <a:pt x="11051" y="13096"/>
                        <a:pt x="10267" y="14664"/>
                        <a:pt x="8700" y="1440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9" name="Freeform: Shape 1298">
                  <a:extLst>
                    <a:ext uri="{FF2B5EF4-FFF2-40B4-BE49-F238E27FC236}">
                      <a16:creationId xmlns:a16="http://schemas.microsoft.com/office/drawing/2014/main" id="{036E899E-93B6-396F-FD6F-A4AA6472B0CC}"/>
                    </a:ext>
                  </a:extLst>
                </p:cNvPr>
                <p:cNvSpPr/>
                <p:nvPr/>
              </p:nvSpPr>
              <p:spPr>
                <a:xfrm>
                  <a:off x="5061906" y="2668199"/>
                  <a:ext cx="25257" cy="20922"/>
                </a:xfrm>
                <a:custGeom>
                  <a:avLst/>
                  <a:gdLst>
                    <a:gd name="connsiteX0" fmla="*/ 2036 w 25257"/>
                    <a:gd name="connsiteY0" fmla="*/ 20900 h 20922"/>
                    <a:gd name="connsiteX1" fmla="*/ 469 w 25257"/>
                    <a:gd name="connsiteY1" fmla="*/ 17504 h 20922"/>
                    <a:gd name="connsiteX2" fmla="*/ 5172 w 25257"/>
                    <a:gd name="connsiteY2" fmla="*/ 12018 h 20922"/>
                    <a:gd name="connsiteX3" fmla="*/ 10658 w 25257"/>
                    <a:gd name="connsiteY3" fmla="*/ 6270 h 20922"/>
                    <a:gd name="connsiteX4" fmla="*/ 17973 w 25257"/>
                    <a:gd name="connsiteY4" fmla="*/ 2351 h 20922"/>
                    <a:gd name="connsiteX5" fmla="*/ 21108 w 25257"/>
                    <a:gd name="connsiteY5" fmla="*/ 1045 h 20922"/>
                    <a:gd name="connsiteX6" fmla="*/ 23982 w 25257"/>
                    <a:gd name="connsiteY6" fmla="*/ 0 h 20922"/>
                    <a:gd name="connsiteX7" fmla="*/ 24504 w 25257"/>
                    <a:gd name="connsiteY7" fmla="*/ 4703 h 20922"/>
                    <a:gd name="connsiteX8" fmla="*/ 23721 w 25257"/>
                    <a:gd name="connsiteY8" fmla="*/ 8883 h 20922"/>
                    <a:gd name="connsiteX9" fmla="*/ 24243 w 25257"/>
                    <a:gd name="connsiteY9" fmla="*/ 12540 h 20922"/>
                    <a:gd name="connsiteX10" fmla="*/ 24243 w 25257"/>
                    <a:gd name="connsiteY10" fmla="*/ 16198 h 20922"/>
                    <a:gd name="connsiteX11" fmla="*/ 22153 w 25257"/>
                    <a:gd name="connsiteY11" fmla="*/ 19594 h 20922"/>
                    <a:gd name="connsiteX12" fmla="*/ 19541 w 25257"/>
                    <a:gd name="connsiteY12" fmla="*/ 19333 h 20922"/>
                    <a:gd name="connsiteX13" fmla="*/ 16928 w 25257"/>
                    <a:gd name="connsiteY13" fmla="*/ 19333 h 20922"/>
                    <a:gd name="connsiteX14" fmla="*/ 8306 w 25257"/>
                    <a:gd name="connsiteY14" fmla="*/ 19594 h 20922"/>
                    <a:gd name="connsiteX15" fmla="*/ 2036 w 25257"/>
                    <a:gd name="connsiteY15" fmla="*/ 20900 h 20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5257" h="20922">
                      <a:moveTo>
                        <a:pt x="2036" y="20900"/>
                      </a:moveTo>
                      <a:cubicBezTo>
                        <a:pt x="-315" y="21162"/>
                        <a:pt x="-315" y="19072"/>
                        <a:pt x="469" y="17504"/>
                      </a:cubicBezTo>
                      <a:cubicBezTo>
                        <a:pt x="1514" y="15153"/>
                        <a:pt x="3343" y="13585"/>
                        <a:pt x="5172" y="12018"/>
                      </a:cubicBezTo>
                      <a:cubicBezTo>
                        <a:pt x="7000" y="10189"/>
                        <a:pt x="8568" y="8099"/>
                        <a:pt x="10658" y="6270"/>
                      </a:cubicBezTo>
                      <a:cubicBezTo>
                        <a:pt x="12748" y="4180"/>
                        <a:pt x="15099" y="3135"/>
                        <a:pt x="17973" y="2351"/>
                      </a:cubicBezTo>
                      <a:cubicBezTo>
                        <a:pt x="19018" y="2090"/>
                        <a:pt x="20063" y="1568"/>
                        <a:pt x="21108" y="1045"/>
                      </a:cubicBezTo>
                      <a:cubicBezTo>
                        <a:pt x="21892" y="523"/>
                        <a:pt x="22937" y="0"/>
                        <a:pt x="23982" y="0"/>
                      </a:cubicBezTo>
                      <a:cubicBezTo>
                        <a:pt x="26333" y="0"/>
                        <a:pt x="24766" y="3396"/>
                        <a:pt x="24504" y="4703"/>
                      </a:cubicBezTo>
                      <a:cubicBezTo>
                        <a:pt x="24243" y="6009"/>
                        <a:pt x="23721" y="7315"/>
                        <a:pt x="23721" y="8883"/>
                      </a:cubicBezTo>
                      <a:cubicBezTo>
                        <a:pt x="23721" y="10189"/>
                        <a:pt x="23982" y="11234"/>
                        <a:pt x="24243" y="12540"/>
                      </a:cubicBezTo>
                      <a:cubicBezTo>
                        <a:pt x="24504" y="13846"/>
                        <a:pt x="24504" y="15153"/>
                        <a:pt x="24243" y="16198"/>
                      </a:cubicBezTo>
                      <a:cubicBezTo>
                        <a:pt x="23982" y="17504"/>
                        <a:pt x="23982" y="19333"/>
                        <a:pt x="22153" y="19594"/>
                      </a:cubicBezTo>
                      <a:cubicBezTo>
                        <a:pt x="21369" y="19855"/>
                        <a:pt x="20324" y="19594"/>
                        <a:pt x="19541" y="19333"/>
                      </a:cubicBezTo>
                      <a:cubicBezTo>
                        <a:pt x="18757" y="19333"/>
                        <a:pt x="17712" y="19333"/>
                        <a:pt x="16928" y="19333"/>
                      </a:cubicBezTo>
                      <a:cubicBezTo>
                        <a:pt x="14054" y="19333"/>
                        <a:pt x="11180" y="19594"/>
                        <a:pt x="8306" y="19594"/>
                      </a:cubicBezTo>
                      <a:cubicBezTo>
                        <a:pt x="6216" y="19594"/>
                        <a:pt x="4388" y="20639"/>
                        <a:pt x="2036" y="2090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0" name="Freeform: Shape 1299">
                  <a:extLst>
                    <a:ext uri="{FF2B5EF4-FFF2-40B4-BE49-F238E27FC236}">
                      <a16:creationId xmlns:a16="http://schemas.microsoft.com/office/drawing/2014/main" id="{C4FE70B0-4981-634D-6F3C-96C9A5A47584}"/>
                    </a:ext>
                  </a:extLst>
                </p:cNvPr>
                <p:cNvSpPr/>
                <p:nvPr/>
              </p:nvSpPr>
              <p:spPr>
                <a:xfrm>
                  <a:off x="5071771" y="2733478"/>
                  <a:ext cx="24792" cy="24349"/>
                </a:xfrm>
                <a:custGeom>
                  <a:avLst/>
                  <a:gdLst>
                    <a:gd name="connsiteX0" fmla="*/ 19342 w 24792"/>
                    <a:gd name="connsiteY0" fmla="*/ 15971 h 24349"/>
                    <a:gd name="connsiteX1" fmla="*/ 16468 w 24792"/>
                    <a:gd name="connsiteY1" fmla="*/ 15710 h 24349"/>
                    <a:gd name="connsiteX2" fmla="*/ 13855 w 24792"/>
                    <a:gd name="connsiteY2" fmla="*/ 14926 h 24349"/>
                    <a:gd name="connsiteX3" fmla="*/ 10982 w 24792"/>
                    <a:gd name="connsiteY3" fmla="*/ 14926 h 24349"/>
                    <a:gd name="connsiteX4" fmla="*/ 8107 w 24792"/>
                    <a:gd name="connsiteY4" fmla="*/ 13881 h 24349"/>
                    <a:gd name="connsiteX5" fmla="*/ 5234 w 24792"/>
                    <a:gd name="connsiteY5" fmla="*/ 13358 h 24349"/>
                    <a:gd name="connsiteX6" fmla="*/ 3927 w 24792"/>
                    <a:gd name="connsiteY6" fmla="*/ 11007 h 24349"/>
                    <a:gd name="connsiteX7" fmla="*/ 1838 w 24792"/>
                    <a:gd name="connsiteY7" fmla="*/ 8917 h 24349"/>
                    <a:gd name="connsiteX8" fmla="*/ 270 w 24792"/>
                    <a:gd name="connsiteY8" fmla="*/ 3953 h 24349"/>
                    <a:gd name="connsiteX9" fmla="*/ 6018 w 24792"/>
                    <a:gd name="connsiteY9" fmla="*/ 34 h 24349"/>
                    <a:gd name="connsiteX10" fmla="*/ 14900 w 24792"/>
                    <a:gd name="connsiteY10" fmla="*/ 1341 h 24349"/>
                    <a:gd name="connsiteX11" fmla="*/ 20648 w 24792"/>
                    <a:gd name="connsiteY11" fmla="*/ 6043 h 24349"/>
                    <a:gd name="connsiteX12" fmla="*/ 22477 w 24792"/>
                    <a:gd name="connsiteY12" fmla="*/ 12836 h 24349"/>
                    <a:gd name="connsiteX13" fmla="*/ 24305 w 24792"/>
                    <a:gd name="connsiteY13" fmla="*/ 17277 h 24349"/>
                    <a:gd name="connsiteX14" fmla="*/ 22477 w 24792"/>
                    <a:gd name="connsiteY14" fmla="*/ 22502 h 24349"/>
                    <a:gd name="connsiteX15" fmla="*/ 21170 w 24792"/>
                    <a:gd name="connsiteY15" fmla="*/ 24331 h 24349"/>
                    <a:gd name="connsiteX16" fmla="*/ 19342 w 24792"/>
                    <a:gd name="connsiteY16" fmla="*/ 20935 h 24349"/>
                    <a:gd name="connsiteX17" fmla="*/ 19342 w 24792"/>
                    <a:gd name="connsiteY17" fmla="*/ 15971 h 24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792" h="24349">
                      <a:moveTo>
                        <a:pt x="19342" y="15971"/>
                      </a:moveTo>
                      <a:cubicBezTo>
                        <a:pt x="18819" y="15187"/>
                        <a:pt x="17251" y="15971"/>
                        <a:pt x="16468" y="15710"/>
                      </a:cubicBezTo>
                      <a:cubicBezTo>
                        <a:pt x="15684" y="15448"/>
                        <a:pt x="14900" y="14926"/>
                        <a:pt x="13855" y="14926"/>
                      </a:cubicBezTo>
                      <a:cubicBezTo>
                        <a:pt x="12810" y="14926"/>
                        <a:pt x="12026" y="15187"/>
                        <a:pt x="10982" y="14926"/>
                      </a:cubicBezTo>
                      <a:cubicBezTo>
                        <a:pt x="9936" y="14665"/>
                        <a:pt x="9153" y="14142"/>
                        <a:pt x="8107" y="13881"/>
                      </a:cubicBezTo>
                      <a:cubicBezTo>
                        <a:pt x="7324" y="13620"/>
                        <a:pt x="6018" y="13881"/>
                        <a:pt x="5234" y="13358"/>
                      </a:cubicBezTo>
                      <a:cubicBezTo>
                        <a:pt x="4450" y="12836"/>
                        <a:pt x="4450" y="11791"/>
                        <a:pt x="3927" y="11007"/>
                      </a:cubicBezTo>
                      <a:cubicBezTo>
                        <a:pt x="3405" y="10223"/>
                        <a:pt x="2621" y="9701"/>
                        <a:pt x="1838" y="8917"/>
                      </a:cubicBezTo>
                      <a:cubicBezTo>
                        <a:pt x="531" y="7611"/>
                        <a:pt x="-514" y="5782"/>
                        <a:pt x="270" y="3953"/>
                      </a:cubicBezTo>
                      <a:cubicBezTo>
                        <a:pt x="1054" y="1863"/>
                        <a:pt x="3666" y="296"/>
                        <a:pt x="6018" y="34"/>
                      </a:cubicBezTo>
                      <a:cubicBezTo>
                        <a:pt x="8891" y="-227"/>
                        <a:pt x="12026" y="1079"/>
                        <a:pt x="14900" y="1341"/>
                      </a:cubicBezTo>
                      <a:cubicBezTo>
                        <a:pt x="17513" y="1341"/>
                        <a:pt x="19864" y="3431"/>
                        <a:pt x="20648" y="6043"/>
                      </a:cubicBezTo>
                      <a:cubicBezTo>
                        <a:pt x="21432" y="8394"/>
                        <a:pt x="19864" y="11268"/>
                        <a:pt x="22477" y="12836"/>
                      </a:cubicBezTo>
                      <a:cubicBezTo>
                        <a:pt x="24044" y="13881"/>
                        <a:pt x="25612" y="15187"/>
                        <a:pt x="24305" y="17277"/>
                      </a:cubicBezTo>
                      <a:cubicBezTo>
                        <a:pt x="23522" y="18845"/>
                        <a:pt x="23260" y="20673"/>
                        <a:pt x="22477" y="22502"/>
                      </a:cubicBezTo>
                      <a:cubicBezTo>
                        <a:pt x="22215" y="23286"/>
                        <a:pt x="22215" y="24070"/>
                        <a:pt x="21170" y="24331"/>
                      </a:cubicBezTo>
                      <a:cubicBezTo>
                        <a:pt x="19603" y="24592"/>
                        <a:pt x="19603" y="21980"/>
                        <a:pt x="19342" y="20935"/>
                      </a:cubicBezTo>
                      <a:cubicBezTo>
                        <a:pt x="19080" y="19106"/>
                        <a:pt x="20387" y="17016"/>
                        <a:pt x="19342" y="159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1" name="Freeform: Shape 1300">
                  <a:extLst>
                    <a:ext uri="{FF2B5EF4-FFF2-40B4-BE49-F238E27FC236}">
                      <a16:creationId xmlns:a16="http://schemas.microsoft.com/office/drawing/2014/main" id="{AD410F92-4944-42BF-60A5-4029BB64F859}"/>
                    </a:ext>
                  </a:extLst>
                </p:cNvPr>
                <p:cNvSpPr/>
                <p:nvPr/>
              </p:nvSpPr>
              <p:spPr>
                <a:xfrm>
                  <a:off x="5100727" y="2718553"/>
                  <a:ext cx="31402" cy="34814"/>
                </a:xfrm>
                <a:custGeom>
                  <a:avLst/>
                  <a:gdLst>
                    <a:gd name="connsiteX0" fmla="*/ 3709 w 31402"/>
                    <a:gd name="connsiteY0" fmla="*/ 9734 h 34814"/>
                    <a:gd name="connsiteX1" fmla="*/ 7890 w 31402"/>
                    <a:gd name="connsiteY1" fmla="*/ 8167 h 34814"/>
                    <a:gd name="connsiteX2" fmla="*/ 13376 w 31402"/>
                    <a:gd name="connsiteY2" fmla="*/ 7905 h 34814"/>
                    <a:gd name="connsiteX3" fmla="*/ 17295 w 31402"/>
                    <a:gd name="connsiteY3" fmla="*/ 3464 h 34814"/>
                    <a:gd name="connsiteX4" fmla="*/ 27484 w 31402"/>
                    <a:gd name="connsiteY4" fmla="*/ 1374 h 34814"/>
                    <a:gd name="connsiteX5" fmla="*/ 29835 w 31402"/>
                    <a:gd name="connsiteY5" fmla="*/ 5293 h 34814"/>
                    <a:gd name="connsiteX6" fmla="*/ 31402 w 31402"/>
                    <a:gd name="connsiteY6" fmla="*/ 10518 h 34814"/>
                    <a:gd name="connsiteX7" fmla="*/ 23042 w 31402"/>
                    <a:gd name="connsiteY7" fmla="*/ 17049 h 34814"/>
                    <a:gd name="connsiteX8" fmla="*/ 23565 w 31402"/>
                    <a:gd name="connsiteY8" fmla="*/ 21230 h 34814"/>
                    <a:gd name="connsiteX9" fmla="*/ 24087 w 31402"/>
                    <a:gd name="connsiteY9" fmla="*/ 24103 h 34814"/>
                    <a:gd name="connsiteX10" fmla="*/ 20430 w 31402"/>
                    <a:gd name="connsiteY10" fmla="*/ 26716 h 34814"/>
                    <a:gd name="connsiteX11" fmla="*/ 18862 w 31402"/>
                    <a:gd name="connsiteY11" fmla="*/ 29851 h 34814"/>
                    <a:gd name="connsiteX12" fmla="*/ 18079 w 31402"/>
                    <a:gd name="connsiteY12" fmla="*/ 32986 h 34814"/>
                    <a:gd name="connsiteX13" fmla="*/ 16772 w 31402"/>
                    <a:gd name="connsiteY13" fmla="*/ 34815 h 34814"/>
                    <a:gd name="connsiteX14" fmla="*/ 12592 w 31402"/>
                    <a:gd name="connsiteY14" fmla="*/ 32463 h 34814"/>
                    <a:gd name="connsiteX15" fmla="*/ 9980 w 31402"/>
                    <a:gd name="connsiteY15" fmla="*/ 28545 h 34814"/>
                    <a:gd name="connsiteX16" fmla="*/ 6061 w 31402"/>
                    <a:gd name="connsiteY16" fmla="*/ 27238 h 34814"/>
                    <a:gd name="connsiteX17" fmla="*/ 52 w 31402"/>
                    <a:gd name="connsiteY17" fmla="*/ 22274 h 34814"/>
                    <a:gd name="connsiteX18" fmla="*/ 1097 w 31402"/>
                    <a:gd name="connsiteY18" fmla="*/ 15743 h 34814"/>
                    <a:gd name="connsiteX19" fmla="*/ 2403 w 31402"/>
                    <a:gd name="connsiteY19" fmla="*/ 12347 h 34814"/>
                    <a:gd name="connsiteX20" fmla="*/ 3709 w 31402"/>
                    <a:gd name="connsiteY20" fmla="*/ 9734 h 348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1402" h="34814">
                      <a:moveTo>
                        <a:pt x="3709" y="9734"/>
                      </a:moveTo>
                      <a:cubicBezTo>
                        <a:pt x="4755" y="8167"/>
                        <a:pt x="6322" y="8167"/>
                        <a:pt x="7890" y="8167"/>
                      </a:cubicBezTo>
                      <a:cubicBezTo>
                        <a:pt x="9718" y="8428"/>
                        <a:pt x="11547" y="8689"/>
                        <a:pt x="13376" y="7905"/>
                      </a:cubicBezTo>
                      <a:cubicBezTo>
                        <a:pt x="15205" y="7122"/>
                        <a:pt x="15989" y="5032"/>
                        <a:pt x="17295" y="3464"/>
                      </a:cubicBezTo>
                      <a:cubicBezTo>
                        <a:pt x="19646" y="590"/>
                        <a:pt x="24349" y="-1500"/>
                        <a:pt x="27484" y="1374"/>
                      </a:cubicBezTo>
                      <a:cubicBezTo>
                        <a:pt x="28529" y="2419"/>
                        <a:pt x="29313" y="3987"/>
                        <a:pt x="29835" y="5293"/>
                      </a:cubicBezTo>
                      <a:cubicBezTo>
                        <a:pt x="30619" y="6861"/>
                        <a:pt x="31402" y="8689"/>
                        <a:pt x="31402" y="10518"/>
                      </a:cubicBezTo>
                      <a:cubicBezTo>
                        <a:pt x="31402" y="14698"/>
                        <a:pt x="24871" y="14176"/>
                        <a:pt x="23042" y="17049"/>
                      </a:cubicBezTo>
                      <a:cubicBezTo>
                        <a:pt x="21997" y="18356"/>
                        <a:pt x="22781" y="19923"/>
                        <a:pt x="23565" y="21230"/>
                      </a:cubicBezTo>
                      <a:cubicBezTo>
                        <a:pt x="24087" y="22013"/>
                        <a:pt x="24871" y="23320"/>
                        <a:pt x="24087" y="24103"/>
                      </a:cubicBezTo>
                      <a:cubicBezTo>
                        <a:pt x="23304" y="25148"/>
                        <a:pt x="21475" y="25671"/>
                        <a:pt x="20430" y="26716"/>
                      </a:cubicBezTo>
                      <a:cubicBezTo>
                        <a:pt x="19646" y="27500"/>
                        <a:pt x="18862" y="28806"/>
                        <a:pt x="18862" y="29851"/>
                      </a:cubicBezTo>
                      <a:cubicBezTo>
                        <a:pt x="18862" y="31157"/>
                        <a:pt x="18862" y="31680"/>
                        <a:pt x="18079" y="32986"/>
                      </a:cubicBezTo>
                      <a:cubicBezTo>
                        <a:pt x="17556" y="33509"/>
                        <a:pt x="17033" y="34031"/>
                        <a:pt x="16772" y="34815"/>
                      </a:cubicBezTo>
                      <a:cubicBezTo>
                        <a:pt x="14682" y="34815"/>
                        <a:pt x="12853" y="34553"/>
                        <a:pt x="12592" y="32463"/>
                      </a:cubicBezTo>
                      <a:cubicBezTo>
                        <a:pt x="12331" y="30635"/>
                        <a:pt x="11547" y="29328"/>
                        <a:pt x="9980" y="28545"/>
                      </a:cubicBezTo>
                      <a:cubicBezTo>
                        <a:pt x="8673" y="28022"/>
                        <a:pt x="7367" y="27500"/>
                        <a:pt x="6061" y="27238"/>
                      </a:cubicBezTo>
                      <a:cubicBezTo>
                        <a:pt x="3448" y="26455"/>
                        <a:pt x="575" y="25148"/>
                        <a:pt x="52" y="22274"/>
                      </a:cubicBezTo>
                      <a:cubicBezTo>
                        <a:pt x="-209" y="20184"/>
                        <a:pt x="575" y="17833"/>
                        <a:pt x="1097" y="15743"/>
                      </a:cubicBezTo>
                      <a:cubicBezTo>
                        <a:pt x="1620" y="14698"/>
                        <a:pt x="1881" y="13653"/>
                        <a:pt x="2403" y="12347"/>
                      </a:cubicBezTo>
                      <a:cubicBezTo>
                        <a:pt x="2926" y="11824"/>
                        <a:pt x="3187" y="10518"/>
                        <a:pt x="3709" y="97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2" name="Freeform: Shape 1301">
                  <a:extLst>
                    <a:ext uri="{FF2B5EF4-FFF2-40B4-BE49-F238E27FC236}">
                      <a16:creationId xmlns:a16="http://schemas.microsoft.com/office/drawing/2014/main" id="{F90991D1-21E3-2CBA-E042-082836271D0B}"/>
                    </a:ext>
                  </a:extLst>
                </p:cNvPr>
                <p:cNvSpPr/>
                <p:nvPr/>
              </p:nvSpPr>
              <p:spPr>
                <a:xfrm>
                  <a:off x="5114509" y="2750951"/>
                  <a:ext cx="15507" cy="13222"/>
                </a:xfrm>
                <a:custGeom>
                  <a:avLst/>
                  <a:gdLst>
                    <a:gd name="connsiteX0" fmla="*/ 116 w 15507"/>
                    <a:gd name="connsiteY0" fmla="*/ 9993 h 13222"/>
                    <a:gd name="connsiteX1" fmla="*/ 116 w 15507"/>
                    <a:gd name="connsiteY1" fmla="*/ 7903 h 13222"/>
                    <a:gd name="connsiteX2" fmla="*/ 1684 w 15507"/>
                    <a:gd name="connsiteY2" fmla="*/ 6597 h 13222"/>
                    <a:gd name="connsiteX3" fmla="*/ 9782 w 15507"/>
                    <a:gd name="connsiteY3" fmla="*/ 588 h 13222"/>
                    <a:gd name="connsiteX4" fmla="*/ 13701 w 15507"/>
                    <a:gd name="connsiteY4" fmla="*/ 588 h 13222"/>
                    <a:gd name="connsiteX5" fmla="*/ 15269 w 15507"/>
                    <a:gd name="connsiteY5" fmla="*/ 3723 h 13222"/>
                    <a:gd name="connsiteX6" fmla="*/ 11873 w 15507"/>
                    <a:gd name="connsiteY6" fmla="*/ 5813 h 13222"/>
                    <a:gd name="connsiteX7" fmla="*/ 5341 w 15507"/>
                    <a:gd name="connsiteY7" fmla="*/ 10254 h 13222"/>
                    <a:gd name="connsiteX8" fmla="*/ 900 w 15507"/>
                    <a:gd name="connsiteY8" fmla="*/ 12867 h 13222"/>
                    <a:gd name="connsiteX9" fmla="*/ 116 w 15507"/>
                    <a:gd name="connsiteY9" fmla="*/ 9993 h 13222"/>
                    <a:gd name="connsiteX10" fmla="*/ 116 w 15507"/>
                    <a:gd name="connsiteY10" fmla="*/ 9993 h 132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507" h="13222">
                      <a:moveTo>
                        <a:pt x="116" y="9993"/>
                      </a:moveTo>
                      <a:cubicBezTo>
                        <a:pt x="116" y="9470"/>
                        <a:pt x="-145" y="8425"/>
                        <a:pt x="116" y="7903"/>
                      </a:cubicBezTo>
                      <a:cubicBezTo>
                        <a:pt x="377" y="7380"/>
                        <a:pt x="1161" y="6858"/>
                        <a:pt x="1684" y="6597"/>
                      </a:cubicBezTo>
                      <a:cubicBezTo>
                        <a:pt x="4296" y="4507"/>
                        <a:pt x="6909" y="2155"/>
                        <a:pt x="9782" y="588"/>
                      </a:cubicBezTo>
                      <a:cubicBezTo>
                        <a:pt x="11089" y="-196"/>
                        <a:pt x="12395" y="-196"/>
                        <a:pt x="13701" y="588"/>
                      </a:cubicBezTo>
                      <a:cubicBezTo>
                        <a:pt x="14746" y="1110"/>
                        <a:pt x="16053" y="2417"/>
                        <a:pt x="15269" y="3723"/>
                      </a:cubicBezTo>
                      <a:cubicBezTo>
                        <a:pt x="14485" y="5029"/>
                        <a:pt x="12918" y="5290"/>
                        <a:pt x="11873" y="5813"/>
                      </a:cubicBezTo>
                      <a:cubicBezTo>
                        <a:pt x="9521" y="6858"/>
                        <a:pt x="6909" y="7903"/>
                        <a:pt x="5341" y="10254"/>
                      </a:cubicBezTo>
                      <a:cubicBezTo>
                        <a:pt x="4557" y="11561"/>
                        <a:pt x="2729" y="14173"/>
                        <a:pt x="900" y="12867"/>
                      </a:cubicBezTo>
                      <a:cubicBezTo>
                        <a:pt x="-145" y="12083"/>
                        <a:pt x="116" y="11038"/>
                        <a:pt x="116" y="9993"/>
                      </a:cubicBezTo>
                      <a:cubicBezTo>
                        <a:pt x="116" y="9993"/>
                        <a:pt x="116" y="9993"/>
                        <a:pt x="116" y="99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3" name="Freeform: Shape 1302">
                  <a:extLst>
                    <a:ext uri="{FF2B5EF4-FFF2-40B4-BE49-F238E27FC236}">
                      <a16:creationId xmlns:a16="http://schemas.microsoft.com/office/drawing/2014/main" id="{4D27DDE0-4DC8-67B8-80C8-CF40DAE6D707}"/>
                    </a:ext>
                  </a:extLst>
                </p:cNvPr>
                <p:cNvSpPr/>
                <p:nvPr/>
              </p:nvSpPr>
              <p:spPr>
                <a:xfrm>
                  <a:off x="5099884" y="2753787"/>
                  <a:ext cx="12985" cy="9246"/>
                </a:xfrm>
                <a:custGeom>
                  <a:avLst/>
                  <a:gdLst>
                    <a:gd name="connsiteX0" fmla="*/ 1156 w 12985"/>
                    <a:gd name="connsiteY0" fmla="*/ 4544 h 9246"/>
                    <a:gd name="connsiteX1" fmla="*/ 3507 w 12985"/>
                    <a:gd name="connsiteY1" fmla="*/ 102 h 9246"/>
                    <a:gd name="connsiteX2" fmla="*/ 7949 w 12985"/>
                    <a:gd name="connsiteY2" fmla="*/ 625 h 9246"/>
                    <a:gd name="connsiteX3" fmla="*/ 10823 w 12985"/>
                    <a:gd name="connsiteY3" fmla="*/ 1931 h 9246"/>
                    <a:gd name="connsiteX4" fmla="*/ 12913 w 12985"/>
                    <a:gd name="connsiteY4" fmla="*/ 2976 h 9246"/>
                    <a:gd name="connsiteX5" fmla="*/ 12651 w 12985"/>
                    <a:gd name="connsiteY5" fmla="*/ 6111 h 9246"/>
                    <a:gd name="connsiteX6" fmla="*/ 12651 w 12985"/>
                    <a:gd name="connsiteY6" fmla="*/ 8201 h 9246"/>
                    <a:gd name="connsiteX7" fmla="*/ 10300 w 12985"/>
                    <a:gd name="connsiteY7" fmla="*/ 9246 h 9246"/>
                    <a:gd name="connsiteX8" fmla="*/ 7165 w 12985"/>
                    <a:gd name="connsiteY8" fmla="*/ 8463 h 9246"/>
                    <a:gd name="connsiteX9" fmla="*/ 4291 w 12985"/>
                    <a:gd name="connsiteY9" fmla="*/ 7418 h 9246"/>
                    <a:gd name="connsiteX10" fmla="*/ 3246 w 12985"/>
                    <a:gd name="connsiteY10" fmla="*/ 5850 h 9246"/>
                    <a:gd name="connsiteX11" fmla="*/ 1156 w 12985"/>
                    <a:gd name="connsiteY11" fmla="*/ 4544 h 9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985" h="9246">
                      <a:moveTo>
                        <a:pt x="1156" y="4544"/>
                      </a:moveTo>
                      <a:cubicBezTo>
                        <a:pt x="-1718" y="2715"/>
                        <a:pt x="1418" y="625"/>
                        <a:pt x="3507" y="102"/>
                      </a:cubicBezTo>
                      <a:cubicBezTo>
                        <a:pt x="5075" y="-159"/>
                        <a:pt x="6643" y="102"/>
                        <a:pt x="7949" y="625"/>
                      </a:cubicBezTo>
                      <a:cubicBezTo>
                        <a:pt x="8994" y="1148"/>
                        <a:pt x="9778" y="1670"/>
                        <a:pt x="10823" y="1931"/>
                      </a:cubicBezTo>
                      <a:cubicBezTo>
                        <a:pt x="11607" y="2193"/>
                        <a:pt x="12651" y="2193"/>
                        <a:pt x="12913" y="2976"/>
                      </a:cubicBezTo>
                      <a:cubicBezTo>
                        <a:pt x="13174" y="4021"/>
                        <a:pt x="12651" y="5066"/>
                        <a:pt x="12651" y="6111"/>
                      </a:cubicBezTo>
                      <a:cubicBezTo>
                        <a:pt x="12913" y="6895"/>
                        <a:pt x="13174" y="7679"/>
                        <a:pt x="12651" y="8201"/>
                      </a:cubicBezTo>
                      <a:cubicBezTo>
                        <a:pt x="12129" y="8724"/>
                        <a:pt x="11084" y="9246"/>
                        <a:pt x="10300" y="9246"/>
                      </a:cubicBezTo>
                      <a:cubicBezTo>
                        <a:pt x="9255" y="9246"/>
                        <a:pt x="8210" y="8724"/>
                        <a:pt x="7165" y="8463"/>
                      </a:cubicBezTo>
                      <a:cubicBezTo>
                        <a:pt x="6381" y="8201"/>
                        <a:pt x="5075" y="8201"/>
                        <a:pt x="4291" y="7418"/>
                      </a:cubicBezTo>
                      <a:cubicBezTo>
                        <a:pt x="3769" y="6895"/>
                        <a:pt x="3769" y="6373"/>
                        <a:pt x="3246" y="5850"/>
                      </a:cubicBezTo>
                      <a:cubicBezTo>
                        <a:pt x="2724" y="5589"/>
                        <a:pt x="1940" y="5066"/>
                        <a:pt x="1156" y="45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304" name="Freeform: Shape 1303">
                  <a:extLst>
                    <a:ext uri="{FF2B5EF4-FFF2-40B4-BE49-F238E27FC236}">
                      <a16:creationId xmlns:a16="http://schemas.microsoft.com/office/drawing/2014/main" id="{E7657C5B-740B-B738-14B6-1F5664DB30F1}"/>
                    </a:ext>
                  </a:extLst>
                </p:cNvPr>
                <p:cNvSpPr/>
                <p:nvPr/>
              </p:nvSpPr>
              <p:spPr>
                <a:xfrm>
                  <a:off x="5095554" y="2680369"/>
                  <a:ext cx="7772" cy="5333"/>
                </a:xfrm>
                <a:custGeom>
                  <a:avLst/>
                  <a:gdLst>
                    <a:gd name="connsiteX0" fmla="*/ 3919 w 7772"/>
                    <a:gd name="connsiteY0" fmla="*/ 4027 h 5333"/>
                    <a:gd name="connsiteX1" fmla="*/ 3919 w 7772"/>
                    <a:gd name="connsiteY1" fmla="*/ 4550 h 5333"/>
                    <a:gd name="connsiteX2" fmla="*/ 2613 w 7772"/>
                    <a:gd name="connsiteY2" fmla="*/ 5333 h 5333"/>
                    <a:gd name="connsiteX3" fmla="*/ 1045 w 7772"/>
                    <a:gd name="connsiteY3" fmla="*/ 4811 h 5333"/>
                    <a:gd name="connsiteX4" fmla="*/ 0 w 7772"/>
                    <a:gd name="connsiteY4" fmla="*/ 3766 h 5333"/>
                    <a:gd name="connsiteX5" fmla="*/ 1306 w 7772"/>
                    <a:gd name="connsiteY5" fmla="*/ 2460 h 5333"/>
                    <a:gd name="connsiteX6" fmla="*/ 1829 w 7772"/>
                    <a:gd name="connsiteY6" fmla="*/ 1937 h 5333"/>
                    <a:gd name="connsiteX7" fmla="*/ 2351 w 7772"/>
                    <a:gd name="connsiteY7" fmla="*/ 1153 h 5333"/>
                    <a:gd name="connsiteX8" fmla="*/ 4442 w 7772"/>
                    <a:gd name="connsiteY8" fmla="*/ 369 h 5333"/>
                    <a:gd name="connsiteX9" fmla="*/ 6270 w 7772"/>
                    <a:gd name="connsiteY9" fmla="*/ 108 h 5333"/>
                    <a:gd name="connsiteX10" fmla="*/ 7576 w 7772"/>
                    <a:gd name="connsiteY10" fmla="*/ 892 h 5333"/>
                    <a:gd name="connsiteX11" fmla="*/ 7576 w 7772"/>
                    <a:gd name="connsiteY11" fmla="*/ 1937 h 5333"/>
                    <a:gd name="connsiteX12" fmla="*/ 6270 w 7772"/>
                    <a:gd name="connsiteY12" fmla="*/ 1937 h 5333"/>
                    <a:gd name="connsiteX13" fmla="*/ 4442 w 7772"/>
                    <a:gd name="connsiteY13" fmla="*/ 2721 h 5333"/>
                    <a:gd name="connsiteX14" fmla="*/ 3919 w 7772"/>
                    <a:gd name="connsiteY14" fmla="*/ 4027 h 5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772" h="5333">
                      <a:moveTo>
                        <a:pt x="3919" y="4027"/>
                      </a:moveTo>
                      <a:cubicBezTo>
                        <a:pt x="3919" y="4027"/>
                        <a:pt x="3919" y="4288"/>
                        <a:pt x="3919" y="4550"/>
                      </a:cubicBezTo>
                      <a:cubicBezTo>
                        <a:pt x="3658" y="5072"/>
                        <a:pt x="3135" y="5333"/>
                        <a:pt x="2613" y="5333"/>
                      </a:cubicBezTo>
                      <a:cubicBezTo>
                        <a:pt x="2090" y="5072"/>
                        <a:pt x="1568" y="4811"/>
                        <a:pt x="1045" y="4811"/>
                      </a:cubicBezTo>
                      <a:cubicBezTo>
                        <a:pt x="523" y="4550"/>
                        <a:pt x="0" y="4550"/>
                        <a:pt x="0" y="3766"/>
                      </a:cubicBezTo>
                      <a:cubicBezTo>
                        <a:pt x="0" y="2982"/>
                        <a:pt x="523" y="2721"/>
                        <a:pt x="1306" y="2460"/>
                      </a:cubicBezTo>
                      <a:cubicBezTo>
                        <a:pt x="1568" y="2460"/>
                        <a:pt x="1829" y="2198"/>
                        <a:pt x="1829" y="1937"/>
                      </a:cubicBezTo>
                      <a:cubicBezTo>
                        <a:pt x="2090" y="1676"/>
                        <a:pt x="2090" y="1414"/>
                        <a:pt x="2351" y="1153"/>
                      </a:cubicBezTo>
                      <a:cubicBezTo>
                        <a:pt x="2874" y="631"/>
                        <a:pt x="3919" y="631"/>
                        <a:pt x="4442" y="369"/>
                      </a:cubicBezTo>
                      <a:cubicBezTo>
                        <a:pt x="4964" y="108"/>
                        <a:pt x="5748" y="-153"/>
                        <a:pt x="6270" y="108"/>
                      </a:cubicBezTo>
                      <a:cubicBezTo>
                        <a:pt x="6793" y="108"/>
                        <a:pt x="7315" y="369"/>
                        <a:pt x="7576" y="892"/>
                      </a:cubicBezTo>
                      <a:cubicBezTo>
                        <a:pt x="7838" y="1153"/>
                        <a:pt x="7838" y="1676"/>
                        <a:pt x="7576" y="1937"/>
                      </a:cubicBezTo>
                      <a:cubicBezTo>
                        <a:pt x="7315" y="2198"/>
                        <a:pt x="6531" y="1937"/>
                        <a:pt x="6270" y="1937"/>
                      </a:cubicBezTo>
                      <a:cubicBezTo>
                        <a:pt x="5748" y="1937"/>
                        <a:pt x="4964" y="2460"/>
                        <a:pt x="4442" y="2721"/>
                      </a:cubicBezTo>
                      <a:cubicBezTo>
                        <a:pt x="4442" y="3243"/>
                        <a:pt x="3919" y="3766"/>
                        <a:pt x="3919" y="40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1" name="Graphic 3">
                <a:extLst>
                  <a:ext uri="{FF2B5EF4-FFF2-40B4-BE49-F238E27FC236}">
                    <a16:creationId xmlns:a16="http://schemas.microsoft.com/office/drawing/2014/main" id="{6E3FA1AE-689B-167E-4B42-09B958B6F24A}"/>
                  </a:ext>
                </a:extLst>
              </p:cNvPr>
              <p:cNvGrpSpPr/>
              <p:nvPr/>
            </p:nvGrpSpPr>
            <p:grpSpPr>
              <a:xfrm>
                <a:off x="5099995" y="2278402"/>
                <a:ext cx="320181" cy="651709"/>
                <a:chOff x="5099995" y="2278402"/>
                <a:chExt cx="320181" cy="651709"/>
              </a:xfrm>
              <a:solidFill>
                <a:srgbClr val="D5D7D8"/>
              </a:solidFill>
            </p:grpSpPr>
            <p:sp>
              <p:nvSpPr>
                <p:cNvPr id="1291" name="Freeform: Shape 1290">
                  <a:extLst>
                    <a:ext uri="{FF2B5EF4-FFF2-40B4-BE49-F238E27FC236}">
                      <a16:creationId xmlns:a16="http://schemas.microsoft.com/office/drawing/2014/main" id="{44010DC5-C99F-FAC7-C965-89B58F4DEDFD}"/>
                    </a:ext>
                  </a:extLst>
                </p:cNvPr>
                <p:cNvSpPr/>
                <p:nvPr/>
              </p:nvSpPr>
              <p:spPr>
                <a:xfrm>
                  <a:off x="5099995" y="2278402"/>
                  <a:ext cx="281632" cy="460886"/>
                </a:xfrm>
                <a:custGeom>
                  <a:avLst/>
                  <a:gdLst>
                    <a:gd name="connsiteX0" fmla="*/ 281632 w 281632"/>
                    <a:gd name="connsiteY0" fmla="*/ 122273 h 460886"/>
                    <a:gd name="connsiteX1" fmla="*/ 272227 w 281632"/>
                    <a:gd name="connsiteY1" fmla="*/ 122273 h 460886"/>
                    <a:gd name="connsiteX2" fmla="*/ 266219 w 281632"/>
                    <a:gd name="connsiteY2" fmla="*/ 121750 h 460886"/>
                    <a:gd name="connsiteX3" fmla="*/ 260471 w 281632"/>
                    <a:gd name="connsiteY3" fmla="*/ 121750 h 460886"/>
                    <a:gd name="connsiteX4" fmla="*/ 256552 w 281632"/>
                    <a:gd name="connsiteY4" fmla="*/ 125146 h 460886"/>
                    <a:gd name="connsiteX5" fmla="*/ 252111 w 281632"/>
                    <a:gd name="connsiteY5" fmla="*/ 121750 h 460886"/>
                    <a:gd name="connsiteX6" fmla="*/ 245841 w 281632"/>
                    <a:gd name="connsiteY6" fmla="*/ 120705 h 460886"/>
                    <a:gd name="connsiteX7" fmla="*/ 242706 w 281632"/>
                    <a:gd name="connsiteY7" fmla="*/ 121489 h 460886"/>
                    <a:gd name="connsiteX8" fmla="*/ 239048 w 281632"/>
                    <a:gd name="connsiteY8" fmla="*/ 121489 h 460886"/>
                    <a:gd name="connsiteX9" fmla="*/ 240877 w 281632"/>
                    <a:gd name="connsiteY9" fmla="*/ 126714 h 460886"/>
                    <a:gd name="connsiteX10" fmla="*/ 239309 w 281632"/>
                    <a:gd name="connsiteY10" fmla="*/ 129588 h 460886"/>
                    <a:gd name="connsiteX11" fmla="*/ 233562 w 281632"/>
                    <a:gd name="connsiteY11" fmla="*/ 130894 h 460886"/>
                    <a:gd name="connsiteX12" fmla="*/ 228598 w 281632"/>
                    <a:gd name="connsiteY12" fmla="*/ 133507 h 460886"/>
                    <a:gd name="connsiteX13" fmla="*/ 226769 w 281632"/>
                    <a:gd name="connsiteY13" fmla="*/ 137948 h 460886"/>
                    <a:gd name="connsiteX14" fmla="*/ 226508 w 281632"/>
                    <a:gd name="connsiteY14" fmla="*/ 143695 h 460886"/>
                    <a:gd name="connsiteX15" fmla="*/ 222589 w 281632"/>
                    <a:gd name="connsiteY15" fmla="*/ 149443 h 460886"/>
                    <a:gd name="connsiteX16" fmla="*/ 218670 w 281632"/>
                    <a:gd name="connsiteY16" fmla="*/ 152578 h 460886"/>
                    <a:gd name="connsiteX17" fmla="*/ 216058 w 281632"/>
                    <a:gd name="connsiteY17" fmla="*/ 155974 h 460886"/>
                    <a:gd name="connsiteX18" fmla="*/ 220238 w 281632"/>
                    <a:gd name="connsiteY18" fmla="*/ 161461 h 460886"/>
                    <a:gd name="connsiteX19" fmla="*/ 224418 w 281632"/>
                    <a:gd name="connsiteY19" fmla="*/ 165380 h 460886"/>
                    <a:gd name="connsiteX20" fmla="*/ 223634 w 281632"/>
                    <a:gd name="connsiteY20" fmla="*/ 171388 h 460886"/>
                    <a:gd name="connsiteX21" fmla="*/ 217364 w 281632"/>
                    <a:gd name="connsiteY21" fmla="*/ 177920 h 460886"/>
                    <a:gd name="connsiteX22" fmla="*/ 213445 w 281632"/>
                    <a:gd name="connsiteY22" fmla="*/ 183406 h 460886"/>
                    <a:gd name="connsiteX23" fmla="*/ 200905 w 281632"/>
                    <a:gd name="connsiteY23" fmla="*/ 195163 h 460886"/>
                    <a:gd name="connsiteX24" fmla="*/ 195680 w 281632"/>
                    <a:gd name="connsiteY24" fmla="*/ 198559 h 460886"/>
                    <a:gd name="connsiteX25" fmla="*/ 189932 w 281632"/>
                    <a:gd name="connsiteY25" fmla="*/ 200126 h 460886"/>
                    <a:gd name="connsiteX26" fmla="*/ 187058 w 281632"/>
                    <a:gd name="connsiteY26" fmla="*/ 203000 h 460886"/>
                    <a:gd name="connsiteX27" fmla="*/ 182617 w 281632"/>
                    <a:gd name="connsiteY27" fmla="*/ 203000 h 460886"/>
                    <a:gd name="connsiteX28" fmla="*/ 178959 w 281632"/>
                    <a:gd name="connsiteY28" fmla="*/ 203523 h 460886"/>
                    <a:gd name="connsiteX29" fmla="*/ 174518 w 281632"/>
                    <a:gd name="connsiteY29" fmla="*/ 206135 h 460886"/>
                    <a:gd name="connsiteX30" fmla="*/ 173996 w 281632"/>
                    <a:gd name="connsiteY30" fmla="*/ 208225 h 460886"/>
                    <a:gd name="connsiteX31" fmla="*/ 172167 w 281632"/>
                    <a:gd name="connsiteY31" fmla="*/ 212667 h 460886"/>
                    <a:gd name="connsiteX32" fmla="*/ 165374 w 281632"/>
                    <a:gd name="connsiteY32" fmla="*/ 214495 h 460886"/>
                    <a:gd name="connsiteX33" fmla="*/ 155969 w 281632"/>
                    <a:gd name="connsiteY33" fmla="*/ 217892 h 460886"/>
                    <a:gd name="connsiteX34" fmla="*/ 147870 w 281632"/>
                    <a:gd name="connsiteY34" fmla="*/ 222072 h 460886"/>
                    <a:gd name="connsiteX35" fmla="*/ 142906 w 281632"/>
                    <a:gd name="connsiteY35" fmla="*/ 220243 h 460886"/>
                    <a:gd name="connsiteX36" fmla="*/ 144996 w 281632"/>
                    <a:gd name="connsiteY36" fmla="*/ 223117 h 460886"/>
                    <a:gd name="connsiteX37" fmla="*/ 146825 w 281632"/>
                    <a:gd name="connsiteY37" fmla="*/ 231738 h 460886"/>
                    <a:gd name="connsiteX38" fmla="*/ 139510 w 281632"/>
                    <a:gd name="connsiteY38" fmla="*/ 237486 h 460886"/>
                    <a:gd name="connsiteX39" fmla="*/ 134546 w 281632"/>
                    <a:gd name="connsiteY39" fmla="*/ 237486 h 460886"/>
                    <a:gd name="connsiteX40" fmla="*/ 134546 w 281632"/>
                    <a:gd name="connsiteY40" fmla="*/ 241927 h 460886"/>
                    <a:gd name="connsiteX41" fmla="*/ 137942 w 281632"/>
                    <a:gd name="connsiteY41" fmla="*/ 245846 h 460886"/>
                    <a:gd name="connsiteX42" fmla="*/ 137159 w 281632"/>
                    <a:gd name="connsiteY42" fmla="*/ 251071 h 460886"/>
                    <a:gd name="connsiteX43" fmla="*/ 136898 w 281632"/>
                    <a:gd name="connsiteY43" fmla="*/ 256296 h 460886"/>
                    <a:gd name="connsiteX44" fmla="*/ 136375 w 281632"/>
                    <a:gd name="connsiteY44" fmla="*/ 261782 h 460886"/>
                    <a:gd name="connsiteX45" fmla="*/ 129843 w 281632"/>
                    <a:gd name="connsiteY45" fmla="*/ 265701 h 460886"/>
                    <a:gd name="connsiteX46" fmla="*/ 129582 w 281632"/>
                    <a:gd name="connsiteY46" fmla="*/ 269097 h 460886"/>
                    <a:gd name="connsiteX47" fmla="*/ 131411 w 281632"/>
                    <a:gd name="connsiteY47" fmla="*/ 272755 h 460886"/>
                    <a:gd name="connsiteX48" fmla="*/ 131150 w 281632"/>
                    <a:gd name="connsiteY48" fmla="*/ 281115 h 460886"/>
                    <a:gd name="connsiteX49" fmla="*/ 132195 w 281632"/>
                    <a:gd name="connsiteY49" fmla="*/ 284773 h 460886"/>
                    <a:gd name="connsiteX50" fmla="*/ 132195 w 281632"/>
                    <a:gd name="connsiteY50" fmla="*/ 288953 h 460886"/>
                    <a:gd name="connsiteX51" fmla="*/ 132456 w 281632"/>
                    <a:gd name="connsiteY51" fmla="*/ 293394 h 460886"/>
                    <a:gd name="connsiteX52" fmla="*/ 135591 w 281632"/>
                    <a:gd name="connsiteY52" fmla="*/ 295223 h 460886"/>
                    <a:gd name="connsiteX53" fmla="*/ 143951 w 281632"/>
                    <a:gd name="connsiteY53" fmla="*/ 299142 h 460886"/>
                    <a:gd name="connsiteX54" fmla="*/ 153356 w 281632"/>
                    <a:gd name="connsiteY54" fmla="*/ 299664 h 460886"/>
                    <a:gd name="connsiteX55" fmla="*/ 160672 w 281632"/>
                    <a:gd name="connsiteY55" fmla="*/ 307502 h 460886"/>
                    <a:gd name="connsiteX56" fmla="*/ 166942 w 281632"/>
                    <a:gd name="connsiteY56" fmla="*/ 315601 h 460886"/>
                    <a:gd name="connsiteX57" fmla="*/ 171905 w 281632"/>
                    <a:gd name="connsiteY57" fmla="*/ 322132 h 460886"/>
                    <a:gd name="connsiteX58" fmla="*/ 166158 w 281632"/>
                    <a:gd name="connsiteY58" fmla="*/ 328141 h 460886"/>
                    <a:gd name="connsiteX59" fmla="*/ 157014 w 281632"/>
                    <a:gd name="connsiteY59" fmla="*/ 334150 h 460886"/>
                    <a:gd name="connsiteX60" fmla="*/ 153879 w 281632"/>
                    <a:gd name="connsiteY60" fmla="*/ 338069 h 460886"/>
                    <a:gd name="connsiteX61" fmla="*/ 158059 w 281632"/>
                    <a:gd name="connsiteY61" fmla="*/ 339897 h 460886"/>
                    <a:gd name="connsiteX62" fmla="*/ 161717 w 281632"/>
                    <a:gd name="connsiteY62" fmla="*/ 341726 h 460886"/>
                    <a:gd name="connsiteX63" fmla="*/ 157014 w 281632"/>
                    <a:gd name="connsiteY63" fmla="*/ 345384 h 460886"/>
                    <a:gd name="connsiteX64" fmla="*/ 151528 w 281632"/>
                    <a:gd name="connsiteY64" fmla="*/ 347996 h 460886"/>
                    <a:gd name="connsiteX65" fmla="*/ 148393 w 281632"/>
                    <a:gd name="connsiteY65" fmla="*/ 351392 h 460886"/>
                    <a:gd name="connsiteX66" fmla="*/ 144996 w 281632"/>
                    <a:gd name="connsiteY66" fmla="*/ 352438 h 460886"/>
                    <a:gd name="connsiteX67" fmla="*/ 142384 w 281632"/>
                    <a:gd name="connsiteY67" fmla="*/ 351131 h 460886"/>
                    <a:gd name="connsiteX68" fmla="*/ 139510 w 281632"/>
                    <a:gd name="connsiteY68" fmla="*/ 354005 h 460886"/>
                    <a:gd name="connsiteX69" fmla="*/ 136375 w 281632"/>
                    <a:gd name="connsiteY69" fmla="*/ 357663 h 460886"/>
                    <a:gd name="connsiteX70" fmla="*/ 126447 w 281632"/>
                    <a:gd name="connsiteY70" fmla="*/ 361059 h 460886"/>
                    <a:gd name="connsiteX71" fmla="*/ 116520 w 281632"/>
                    <a:gd name="connsiteY71" fmla="*/ 363410 h 460886"/>
                    <a:gd name="connsiteX72" fmla="*/ 114429 w 281632"/>
                    <a:gd name="connsiteY72" fmla="*/ 365500 h 460886"/>
                    <a:gd name="connsiteX73" fmla="*/ 119916 w 281632"/>
                    <a:gd name="connsiteY73" fmla="*/ 367852 h 460886"/>
                    <a:gd name="connsiteX74" fmla="*/ 120700 w 281632"/>
                    <a:gd name="connsiteY74" fmla="*/ 370464 h 460886"/>
                    <a:gd name="connsiteX75" fmla="*/ 121483 w 281632"/>
                    <a:gd name="connsiteY75" fmla="*/ 374122 h 460886"/>
                    <a:gd name="connsiteX76" fmla="*/ 122006 w 281632"/>
                    <a:gd name="connsiteY76" fmla="*/ 378302 h 460886"/>
                    <a:gd name="connsiteX77" fmla="*/ 118087 w 281632"/>
                    <a:gd name="connsiteY77" fmla="*/ 381437 h 460886"/>
                    <a:gd name="connsiteX78" fmla="*/ 119916 w 281632"/>
                    <a:gd name="connsiteY78" fmla="*/ 389013 h 460886"/>
                    <a:gd name="connsiteX79" fmla="*/ 119132 w 281632"/>
                    <a:gd name="connsiteY79" fmla="*/ 392671 h 460886"/>
                    <a:gd name="connsiteX80" fmla="*/ 119916 w 281632"/>
                    <a:gd name="connsiteY80" fmla="*/ 396851 h 460886"/>
                    <a:gd name="connsiteX81" fmla="*/ 116258 w 281632"/>
                    <a:gd name="connsiteY81" fmla="*/ 404166 h 460886"/>
                    <a:gd name="connsiteX82" fmla="*/ 117303 w 281632"/>
                    <a:gd name="connsiteY82" fmla="*/ 406256 h 460886"/>
                    <a:gd name="connsiteX83" fmla="*/ 117565 w 281632"/>
                    <a:gd name="connsiteY83" fmla="*/ 408868 h 460886"/>
                    <a:gd name="connsiteX84" fmla="*/ 117565 w 281632"/>
                    <a:gd name="connsiteY84" fmla="*/ 415400 h 460886"/>
                    <a:gd name="connsiteX85" fmla="*/ 112340 w 281632"/>
                    <a:gd name="connsiteY85" fmla="*/ 424544 h 460886"/>
                    <a:gd name="connsiteX86" fmla="*/ 107376 w 281632"/>
                    <a:gd name="connsiteY86" fmla="*/ 434210 h 460886"/>
                    <a:gd name="connsiteX87" fmla="*/ 100844 w 281632"/>
                    <a:gd name="connsiteY87" fmla="*/ 439435 h 460886"/>
                    <a:gd name="connsiteX88" fmla="*/ 96664 w 281632"/>
                    <a:gd name="connsiteY88" fmla="*/ 437345 h 460886"/>
                    <a:gd name="connsiteX89" fmla="*/ 91439 w 281632"/>
                    <a:gd name="connsiteY89" fmla="*/ 436561 h 460886"/>
                    <a:gd name="connsiteX90" fmla="*/ 77593 w 281632"/>
                    <a:gd name="connsiteY90" fmla="*/ 440480 h 460886"/>
                    <a:gd name="connsiteX91" fmla="*/ 71584 w 281632"/>
                    <a:gd name="connsiteY91" fmla="*/ 442309 h 460886"/>
                    <a:gd name="connsiteX92" fmla="*/ 67665 w 281632"/>
                    <a:gd name="connsiteY92" fmla="*/ 444399 h 460886"/>
                    <a:gd name="connsiteX93" fmla="*/ 70539 w 281632"/>
                    <a:gd name="connsiteY93" fmla="*/ 453282 h 460886"/>
                    <a:gd name="connsiteX94" fmla="*/ 62701 w 281632"/>
                    <a:gd name="connsiteY94" fmla="*/ 458507 h 460886"/>
                    <a:gd name="connsiteX95" fmla="*/ 38927 w 281632"/>
                    <a:gd name="connsiteY95" fmla="*/ 460858 h 460886"/>
                    <a:gd name="connsiteX96" fmla="*/ 42584 w 281632"/>
                    <a:gd name="connsiteY96" fmla="*/ 454849 h 460886"/>
                    <a:gd name="connsiteX97" fmla="*/ 38927 w 281632"/>
                    <a:gd name="connsiteY97" fmla="*/ 448840 h 460886"/>
                    <a:gd name="connsiteX98" fmla="*/ 37359 w 281632"/>
                    <a:gd name="connsiteY98" fmla="*/ 445444 h 460886"/>
                    <a:gd name="connsiteX99" fmla="*/ 35269 w 281632"/>
                    <a:gd name="connsiteY99" fmla="*/ 442309 h 460886"/>
                    <a:gd name="connsiteX100" fmla="*/ 33702 w 281632"/>
                    <a:gd name="connsiteY100" fmla="*/ 439958 h 460886"/>
                    <a:gd name="connsiteX101" fmla="*/ 32396 w 281632"/>
                    <a:gd name="connsiteY101" fmla="*/ 436823 h 460886"/>
                    <a:gd name="connsiteX102" fmla="*/ 33702 w 281632"/>
                    <a:gd name="connsiteY102" fmla="*/ 431598 h 460886"/>
                    <a:gd name="connsiteX103" fmla="*/ 34224 w 281632"/>
                    <a:gd name="connsiteY103" fmla="*/ 428985 h 460886"/>
                    <a:gd name="connsiteX104" fmla="*/ 36314 w 281632"/>
                    <a:gd name="connsiteY104" fmla="*/ 427940 h 460886"/>
                    <a:gd name="connsiteX105" fmla="*/ 37359 w 281632"/>
                    <a:gd name="connsiteY105" fmla="*/ 423237 h 460886"/>
                    <a:gd name="connsiteX106" fmla="*/ 32657 w 281632"/>
                    <a:gd name="connsiteY106" fmla="*/ 420625 h 460886"/>
                    <a:gd name="connsiteX107" fmla="*/ 27432 w 281632"/>
                    <a:gd name="connsiteY107" fmla="*/ 415922 h 460886"/>
                    <a:gd name="connsiteX108" fmla="*/ 23252 w 281632"/>
                    <a:gd name="connsiteY108" fmla="*/ 408346 h 460886"/>
                    <a:gd name="connsiteX109" fmla="*/ 18810 w 281632"/>
                    <a:gd name="connsiteY109" fmla="*/ 401553 h 460886"/>
                    <a:gd name="connsiteX110" fmla="*/ 15936 w 281632"/>
                    <a:gd name="connsiteY110" fmla="*/ 396328 h 460886"/>
                    <a:gd name="connsiteX111" fmla="*/ 13324 w 281632"/>
                    <a:gd name="connsiteY111" fmla="*/ 391364 h 460886"/>
                    <a:gd name="connsiteX112" fmla="*/ 13846 w 281632"/>
                    <a:gd name="connsiteY112" fmla="*/ 385617 h 460886"/>
                    <a:gd name="connsiteX113" fmla="*/ 14108 w 281632"/>
                    <a:gd name="connsiteY113" fmla="*/ 379085 h 460886"/>
                    <a:gd name="connsiteX114" fmla="*/ 14108 w 281632"/>
                    <a:gd name="connsiteY114" fmla="*/ 372293 h 460886"/>
                    <a:gd name="connsiteX115" fmla="*/ 13846 w 281632"/>
                    <a:gd name="connsiteY115" fmla="*/ 369680 h 460886"/>
                    <a:gd name="connsiteX116" fmla="*/ 10973 w 281632"/>
                    <a:gd name="connsiteY116" fmla="*/ 370464 h 460886"/>
                    <a:gd name="connsiteX117" fmla="*/ 9405 w 281632"/>
                    <a:gd name="connsiteY117" fmla="*/ 373599 h 460886"/>
                    <a:gd name="connsiteX118" fmla="*/ 8360 w 281632"/>
                    <a:gd name="connsiteY118" fmla="*/ 370987 h 460886"/>
                    <a:gd name="connsiteX119" fmla="*/ 7054 w 281632"/>
                    <a:gd name="connsiteY119" fmla="*/ 368635 h 460886"/>
                    <a:gd name="connsiteX120" fmla="*/ 4964 w 281632"/>
                    <a:gd name="connsiteY120" fmla="*/ 369942 h 460886"/>
                    <a:gd name="connsiteX121" fmla="*/ 4441 w 281632"/>
                    <a:gd name="connsiteY121" fmla="*/ 372554 h 460886"/>
                    <a:gd name="connsiteX122" fmla="*/ 3396 w 281632"/>
                    <a:gd name="connsiteY122" fmla="*/ 370725 h 460886"/>
                    <a:gd name="connsiteX123" fmla="*/ 1567 w 281632"/>
                    <a:gd name="connsiteY123" fmla="*/ 364455 h 460886"/>
                    <a:gd name="connsiteX124" fmla="*/ 0 w 281632"/>
                    <a:gd name="connsiteY124" fmla="*/ 358185 h 460886"/>
                    <a:gd name="connsiteX125" fmla="*/ 522 w 281632"/>
                    <a:gd name="connsiteY125" fmla="*/ 348258 h 460886"/>
                    <a:gd name="connsiteX126" fmla="*/ 0 w 281632"/>
                    <a:gd name="connsiteY126" fmla="*/ 347212 h 460886"/>
                    <a:gd name="connsiteX127" fmla="*/ 3919 w 281632"/>
                    <a:gd name="connsiteY127" fmla="*/ 345906 h 460886"/>
                    <a:gd name="connsiteX128" fmla="*/ 14630 w 281632"/>
                    <a:gd name="connsiteY128" fmla="*/ 346429 h 460886"/>
                    <a:gd name="connsiteX129" fmla="*/ 18288 w 281632"/>
                    <a:gd name="connsiteY129" fmla="*/ 320303 h 460886"/>
                    <a:gd name="connsiteX130" fmla="*/ 28477 w 281632"/>
                    <a:gd name="connsiteY130" fmla="*/ 314817 h 460886"/>
                    <a:gd name="connsiteX131" fmla="*/ 30305 w 281632"/>
                    <a:gd name="connsiteY131" fmla="*/ 304889 h 460886"/>
                    <a:gd name="connsiteX132" fmla="*/ 30828 w 281632"/>
                    <a:gd name="connsiteY132" fmla="*/ 296790 h 460886"/>
                    <a:gd name="connsiteX133" fmla="*/ 26909 w 281632"/>
                    <a:gd name="connsiteY133" fmla="*/ 283728 h 460886"/>
                    <a:gd name="connsiteX134" fmla="*/ 36837 w 281632"/>
                    <a:gd name="connsiteY134" fmla="*/ 280070 h 460886"/>
                    <a:gd name="connsiteX135" fmla="*/ 31351 w 281632"/>
                    <a:gd name="connsiteY135" fmla="*/ 267791 h 460886"/>
                    <a:gd name="connsiteX136" fmla="*/ 22468 w 281632"/>
                    <a:gd name="connsiteY136" fmla="*/ 256557 h 460886"/>
                    <a:gd name="connsiteX137" fmla="*/ 25342 w 281632"/>
                    <a:gd name="connsiteY137" fmla="*/ 237486 h 460886"/>
                    <a:gd name="connsiteX138" fmla="*/ 22990 w 281632"/>
                    <a:gd name="connsiteY138" fmla="*/ 224946 h 460886"/>
                    <a:gd name="connsiteX139" fmla="*/ 23774 w 281632"/>
                    <a:gd name="connsiteY139" fmla="*/ 215802 h 460886"/>
                    <a:gd name="connsiteX140" fmla="*/ 20639 w 281632"/>
                    <a:gd name="connsiteY140" fmla="*/ 201955 h 460886"/>
                    <a:gd name="connsiteX141" fmla="*/ 40756 w 281632"/>
                    <a:gd name="connsiteY141" fmla="*/ 181577 h 460886"/>
                    <a:gd name="connsiteX142" fmla="*/ 63224 w 281632"/>
                    <a:gd name="connsiteY142" fmla="*/ 178181 h 460886"/>
                    <a:gd name="connsiteX143" fmla="*/ 59044 w 281632"/>
                    <a:gd name="connsiteY143" fmla="*/ 161983 h 460886"/>
                    <a:gd name="connsiteX144" fmla="*/ 63746 w 281632"/>
                    <a:gd name="connsiteY144" fmla="*/ 151272 h 460886"/>
                    <a:gd name="connsiteX145" fmla="*/ 75503 w 281632"/>
                    <a:gd name="connsiteY145" fmla="*/ 134290 h 460886"/>
                    <a:gd name="connsiteX146" fmla="*/ 76809 w 281632"/>
                    <a:gd name="connsiteY146" fmla="*/ 106859 h 460886"/>
                    <a:gd name="connsiteX147" fmla="*/ 93007 w 281632"/>
                    <a:gd name="connsiteY147" fmla="*/ 101111 h 460886"/>
                    <a:gd name="connsiteX148" fmla="*/ 99538 w 281632"/>
                    <a:gd name="connsiteY148" fmla="*/ 88048 h 460886"/>
                    <a:gd name="connsiteX149" fmla="*/ 113907 w 281632"/>
                    <a:gd name="connsiteY149" fmla="*/ 69499 h 460886"/>
                    <a:gd name="connsiteX150" fmla="*/ 112078 w 281632"/>
                    <a:gd name="connsiteY150" fmla="*/ 58004 h 460886"/>
                    <a:gd name="connsiteX151" fmla="*/ 119132 w 281632"/>
                    <a:gd name="connsiteY151" fmla="*/ 51734 h 460886"/>
                    <a:gd name="connsiteX152" fmla="*/ 134546 w 281632"/>
                    <a:gd name="connsiteY152" fmla="*/ 37626 h 460886"/>
                    <a:gd name="connsiteX153" fmla="*/ 149960 w 281632"/>
                    <a:gd name="connsiteY153" fmla="*/ 38410 h 460886"/>
                    <a:gd name="connsiteX154" fmla="*/ 155969 w 281632"/>
                    <a:gd name="connsiteY154" fmla="*/ 21167 h 460886"/>
                    <a:gd name="connsiteX155" fmla="*/ 192806 w 281632"/>
                    <a:gd name="connsiteY155" fmla="*/ 24564 h 460886"/>
                    <a:gd name="connsiteX156" fmla="*/ 195941 w 281632"/>
                    <a:gd name="connsiteY156" fmla="*/ 14114 h 460886"/>
                    <a:gd name="connsiteX157" fmla="*/ 197509 w 281632"/>
                    <a:gd name="connsiteY157" fmla="*/ 6 h 460886"/>
                    <a:gd name="connsiteX158" fmla="*/ 204562 w 281632"/>
                    <a:gd name="connsiteY158" fmla="*/ 3141 h 460886"/>
                    <a:gd name="connsiteX159" fmla="*/ 240616 w 281632"/>
                    <a:gd name="connsiteY159" fmla="*/ 22735 h 460886"/>
                    <a:gd name="connsiteX160" fmla="*/ 270399 w 281632"/>
                    <a:gd name="connsiteY160" fmla="*/ 43635 h 460886"/>
                    <a:gd name="connsiteX161" fmla="*/ 268831 w 281632"/>
                    <a:gd name="connsiteY161" fmla="*/ 52779 h 460886"/>
                    <a:gd name="connsiteX162" fmla="*/ 268308 w 281632"/>
                    <a:gd name="connsiteY162" fmla="*/ 59572 h 460886"/>
                    <a:gd name="connsiteX163" fmla="*/ 274317 w 281632"/>
                    <a:gd name="connsiteY163" fmla="*/ 67932 h 460886"/>
                    <a:gd name="connsiteX164" fmla="*/ 270137 w 281632"/>
                    <a:gd name="connsiteY164" fmla="*/ 73679 h 460886"/>
                    <a:gd name="connsiteX165" fmla="*/ 276930 w 281632"/>
                    <a:gd name="connsiteY165" fmla="*/ 87787 h 460886"/>
                    <a:gd name="connsiteX166" fmla="*/ 272227 w 281632"/>
                    <a:gd name="connsiteY166" fmla="*/ 103985 h 460886"/>
                    <a:gd name="connsiteX167" fmla="*/ 281632 w 281632"/>
                    <a:gd name="connsiteY167" fmla="*/ 122273 h 460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</a:cxnLst>
                  <a:rect l="l" t="t" r="r" b="b"/>
                  <a:pathLst>
                    <a:path w="281632" h="460886">
                      <a:moveTo>
                        <a:pt x="281632" y="122273"/>
                      </a:moveTo>
                      <a:cubicBezTo>
                        <a:pt x="278497" y="122273"/>
                        <a:pt x="275363" y="122534"/>
                        <a:pt x="272227" y="122273"/>
                      </a:cubicBezTo>
                      <a:cubicBezTo>
                        <a:pt x="270137" y="122011"/>
                        <a:pt x="268308" y="122011"/>
                        <a:pt x="266219" y="121750"/>
                      </a:cubicBezTo>
                      <a:cubicBezTo>
                        <a:pt x="264390" y="121489"/>
                        <a:pt x="262300" y="121489"/>
                        <a:pt x="260471" y="121750"/>
                      </a:cubicBezTo>
                      <a:cubicBezTo>
                        <a:pt x="258381" y="122011"/>
                        <a:pt x="258119" y="124624"/>
                        <a:pt x="256552" y="125146"/>
                      </a:cubicBezTo>
                      <a:cubicBezTo>
                        <a:pt x="254723" y="125669"/>
                        <a:pt x="253417" y="122534"/>
                        <a:pt x="252111" y="121750"/>
                      </a:cubicBezTo>
                      <a:cubicBezTo>
                        <a:pt x="250282" y="120444"/>
                        <a:pt x="247931" y="120444"/>
                        <a:pt x="245841" y="120705"/>
                      </a:cubicBezTo>
                      <a:cubicBezTo>
                        <a:pt x="244796" y="120705"/>
                        <a:pt x="243750" y="121489"/>
                        <a:pt x="242706" y="121489"/>
                      </a:cubicBezTo>
                      <a:cubicBezTo>
                        <a:pt x="241661" y="121750"/>
                        <a:pt x="240354" y="121228"/>
                        <a:pt x="239048" y="121489"/>
                      </a:cubicBezTo>
                      <a:cubicBezTo>
                        <a:pt x="237742" y="123579"/>
                        <a:pt x="239309" y="125146"/>
                        <a:pt x="240877" y="126714"/>
                      </a:cubicBezTo>
                      <a:cubicBezTo>
                        <a:pt x="242706" y="128804"/>
                        <a:pt x="241661" y="129588"/>
                        <a:pt x="239309" y="129588"/>
                      </a:cubicBezTo>
                      <a:cubicBezTo>
                        <a:pt x="237219" y="129588"/>
                        <a:pt x="235390" y="129588"/>
                        <a:pt x="233562" y="130894"/>
                      </a:cubicBezTo>
                      <a:cubicBezTo>
                        <a:pt x="231994" y="132200"/>
                        <a:pt x="230427" y="132723"/>
                        <a:pt x="228598" y="133507"/>
                      </a:cubicBezTo>
                      <a:cubicBezTo>
                        <a:pt x="226508" y="134290"/>
                        <a:pt x="226508" y="135858"/>
                        <a:pt x="226769" y="137948"/>
                      </a:cubicBezTo>
                      <a:cubicBezTo>
                        <a:pt x="227292" y="140038"/>
                        <a:pt x="227814" y="141605"/>
                        <a:pt x="226508" y="143695"/>
                      </a:cubicBezTo>
                      <a:cubicBezTo>
                        <a:pt x="225201" y="145786"/>
                        <a:pt x="223895" y="147353"/>
                        <a:pt x="222589" y="149443"/>
                      </a:cubicBezTo>
                      <a:cubicBezTo>
                        <a:pt x="221544" y="151272"/>
                        <a:pt x="220499" y="152056"/>
                        <a:pt x="218670" y="152578"/>
                      </a:cubicBezTo>
                      <a:cubicBezTo>
                        <a:pt x="217103" y="153362"/>
                        <a:pt x="215274" y="153884"/>
                        <a:pt x="216058" y="155974"/>
                      </a:cubicBezTo>
                      <a:cubicBezTo>
                        <a:pt x="216841" y="158064"/>
                        <a:pt x="218670" y="159893"/>
                        <a:pt x="220238" y="161461"/>
                      </a:cubicBezTo>
                      <a:cubicBezTo>
                        <a:pt x="221544" y="162767"/>
                        <a:pt x="223373" y="163812"/>
                        <a:pt x="224418" y="165380"/>
                      </a:cubicBezTo>
                      <a:cubicBezTo>
                        <a:pt x="225985" y="167470"/>
                        <a:pt x="224940" y="169560"/>
                        <a:pt x="223634" y="171388"/>
                      </a:cubicBezTo>
                      <a:cubicBezTo>
                        <a:pt x="221805" y="173740"/>
                        <a:pt x="219193" y="175569"/>
                        <a:pt x="217364" y="177920"/>
                      </a:cubicBezTo>
                      <a:cubicBezTo>
                        <a:pt x="215796" y="179749"/>
                        <a:pt x="215012" y="181577"/>
                        <a:pt x="213445" y="183406"/>
                      </a:cubicBezTo>
                      <a:cubicBezTo>
                        <a:pt x="209787" y="187586"/>
                        <a:pt x="205607" y="191766"/>
                        <a:pt x="200905" y="195163"/>
                      </a:cubicBezTo>
                      <a:cubicBezTo>
                        <a:pt x="199337" y="196469"/>
                        <a:pt x="197770" y="198036"/>
                        <a:pt x="195680" y="198559"/>
                      </a:cubicBezTo>
                      <a:cubicBezTo>
                        <a:pt x="193590" y="199081"/>
                        <a:pt x="191500" y="198559"/>
                        <a:pt x="189932" y="200126"/>
                      </a:cubicBezTo>
                      <a:cubicBezTo>
                        <a:pt x="188887" y="200910"/>
                        <a:pt x="188103" y="202216"/>
                        <a:pt x="187058" y="203000"/>
                      </a:cubicBezTo>
                      <a:cubicBezTo>
                        <a:pt x="185491" y="203784"/>
                        <a:pt x="184185" y="203262"/>
                        <a:pt x="182617" y="203000"/>
                      </a:cubicBezTo>
                      <a:cubicBezTo>
                        <a:pt x="181049" y="202739"/>
                        <a:pt x="180266" y="202739"/>
                        <a:pt x="178959" y="203523"/>
                      </a:cubicBezTo>
                      <a:cubicBezTo>
                        <a:pt x="177392" y="204306"/>
                        <a:pt x="175563" y="204829"/>
                        <a:pt x="174518" y="206135"/>
                      </a:cubicBezTo>
                      <a:cubicBezTo>
                        <a:pt x="173996" y="206919"/>
                        <a:pt x="173996" y="207442"/>
                        <a:pt x="173996" y="208225"/>
                      </a:cubicBezTo>
                      <a:cubicBezTo>
                        <a:pt x="173473" y="209793"/>
                        <a:pt x="172428" y="211099"/>
                        <a:pt x="172167" y="212667"/>
                      </a:cubicBezTo>
                      <a:cubicBezTo>
                        <a:pt x="170861" y="216585"/>
                        <a:pt x="168248" y="215279"/>
                        <a:pt x="165374" y="214495"/>
                      </a:cubicBezTo>
                      <a:cubicBezTo>
                        <a:pt x="162239" y="213450"/>
                        <a:pt x="158059" y="215802"/>
                        <a:pt x="155969" y="217892"/>
                      </a:cubicBezTo>
                      <a:cubicBezTo>
                        <a:pt x="153618" y="220504"/>
                        <a:pt x="151789" y="223901"/>
                        <a:pt x="147870" y="222072"/>
                      </a:cubicBezTo>
                      <a:cubicBezTo>
                        <a:pt x="146825" y="221549"/>
                        <a:pt x="144212" y="219459"/>
                        <a:pt x="142906" y="220243"/>
                      </a:cubicBezTo>
                      <a:cubicBezTo>
                        <a:pt x="141339" y="221549"/>
                        <a:pt x="144212" y="222856"/>
                        <a:pt x="144996" y="223117"/>
                      </a:cubicBezTo>
                      <a:cubicBezTo>
                        <a:pt x="147609" y="224423"/>
                        <a:pt x="147086" y="229126"/>
                        <a:pt x="146825" y="231738"/>
                      </a:cubicBezTo>
                      <a:cubicBezTo>
                        <a:pt x="146303" y="235396"/>
                        <a:pt x="143167" y="237747"/>
                        <a:pt x="139510" y="237486"/>
                      </a:cubicBezTo>
                      <a:cubicBezTo>
                        <a:pt x="138204" y="237486"/>
                        <a:pt x="135852" y="236963"/>
                        <a:pt x="134546" y="237486"/>
                      </a:cubicBezTo>
                      <a:cubicBezTo>
                        <a:pt x="132979" y="238269"/>
                        <a:pt x="133501" y="240882"/>
                        <a:pt x="134546" y="241927"/>
                      </a:cubicBezTo>
                      <a:cubicBezTo>
                        <a:pt x="135591" y="243495"/>
                        <a:pt x="137420" y="244017"/>
                        <a:pt x="137942" y="245846"/>
                      </a:cubicBezTo>
                      <a:cubicBezTo>
                        <a:pt x="138465" y="247936"/>
                        <a:pt x="138204" y="249503"/>
                        <a:pt x="137159" y="251071"/>
                      </a:cubicBezTo>
                      <a:cubicBezTo>
                        <a:pt x="136114" y="252900"/>
                        <a:pt x="136636" y="254206"/>
                        <a:pt x="136898" y="256296"/>
                      </a:cubicBezTo>
                      <a:cubicBezTo>
                        <a:pt x="137159" y="258125"/>
                        <a:pt x="136898" y="259954"/>
                        <a:pt x="136375" y="261782"/>
                      </a:cubicBezTo>
                      <a:cubicBezTo>
                        <a:pt x="133501" y="262566"/>
                        <a:pt x="131672" y="263611"/>
                        <a:pt x="129843" y="265701"/>
                      </a:cubicBezTo>
                      <a:cubicBezTo>
                        <a:pt x="129060" y="266746"/>
                        <a:pt x="128798" y="267791"/>
                        <a:pt x="129582" y="269097"/>
                      </a:cubicBezTo>
                      <a:cubicBezTo>
                        <a:pt x="130366" y="270404"/>
                        <a:pt x="130889" y="271188"/>
                        <a:pt x="131411" y="272755"/>
                      </a:cubicBezTo>
                      <a:cubicBezTo>
                        <a:pt x="132456" y="275890"/>
                        <a:pt x="130889" y="277980"/>
                        <a:pt x="131150" y="281115"/>
                      </a:cubicBezTo>
                      <a:cubicBezTo>
                        <a:pt x="131411" y="282421"/>
                        <a:pt x="132195" y="283466"/>
                        <a:pt x="132195" y="284773"/>
                      </a:cubicBezTo>
                      <a:cubicBezTo>
                        <a:pt x="132456" y="286079"/>
                        <a:pt x="132195" y="287647"/>
                        <a:pt x="132195" y="288953"/>
                      </a:cubicBezTo>
                      <a:cubicBezTo>
                        <a:pt x="132195" y="290259"/>
                        <a:pt x="131411" y="292349"/>
                        <a:pt x="132456" y="293394"/>
                      </a:cubicBezTo>
                      <a:cubicBezTo>
                        <a:pt x="133240" y="294178"/>
                        <a:pt x="134807" y="294439"/>
                        <a:pt x="135591" y="295223"/>
                      </a:cubicBezTo>
                      <a:cubicBezTo>
                        <a:pt x="137420" y="298619"/>
                        <a:pt x="139771" y="300187"/>
                        <a:pt x="143951" y="299142"/>
                      </a:cubicBezTo>
                      <a:cubicBezTo>
                        <a:pt x="147609" y="298358"/>
                        <a:pt x="149960" y="296790"/>
                        <a:pt x="153356" y="299664"/>
                      </a:cubicBezTo>
                      <a:cubicBezTo>
                        <a:pt x="155969" y="301754"/>
                        <a:pt x="158581" y="304628"/>
                        <a:pt x="160672" y="307502"/>
                      </a:cubicBezTo>
                      <a:cubicBezTo>
                        <a:pt x="162762" y="310376"/>
                        <a:pt x="164068" y="313511"/>
                        <a:pt x="166942" y="315601"/>
                      </a:cubicBezTo>
                      <a:cubicBezTo>
                        <a:pt x="169032" y="317429"/>
                        <a:pt x="171644" y="319258"/>
                        <a:pt x="171905" y="322132"/>
                      </a:cubicBezTo>
                      <a:cubicBezTo>
                        <a:pt x="172428" y="325528"/>
                        <a:pt x="168248" y="326835"/>
                        <a:pt x="166158" y="328141"/>
                      </a:cubicBezTo>
                      <a:cubicBezTo>
                        <a:pt x="163023" y="330231"/>
                        <a:pt x="159888" y="332060"/>
                        <a:pt x="157014" y="334150"/>
                      </a:cubicBezTo>
                      <a:cubicBezTo>
                        <a:pt x="155969" y="334933"/>
                        <a:pt x="153618" y="336501"/>
                        <a:pt x="153879" y="338069"/>
                      </a:cubicBezTo>
                      <a:cubicBezTo>
                        <a:pt x="154140" y="339636"/>
                        <a:pt x="157014" y="339636"/>
                        <a:pt x="158059" y="339897"/>
                      </a:cubicBezTo>
                      <a:cubicBezTo>
                        <a:pt x="159104" y="340159"/>
                        <a:pt x="161717" y="340159"/>
                        <a:pt x="161717" y="341726"/>
                      </a:cubicBezTo>
                      <a:cubicBezTo>
                        <a:pt x="161455" y="343555"/>
                        <a:pt x="158320" y="344861"/>
                        <a:pt x="157014" y="345384"/>
                      </a:cubicBezTo>
                      <a:cubicBezTo>
                        <a:pt x="155185" y="346167"/>
                        <a:pt x="153095" y="346690"/>
                        <a:pt x="151528" y="347996"/>
                      </a:cubicBezTo>
                      <a:cubicBezTo>
                        <a:pt x="150221" y="349041"/>
                        <a:pt x="149438" y="350348"/>
                        <a:pt x="148393" y="351392"/>
                      </a:cubicBezTo>
                      <a:cubicBezTo>
                        <a:pt x="147348" y="352438"/>
                        <a:pt x="146303" y="352960"/>
                        <a:pt x="144996" y="352438"/>
                      </a:cubicBezTo>
                      <a:cubicBezTo>
                        <a:pt x="144212" y="352176"/>
                        <a:pt x="143429" y="351131"/>
                        <a:pt x="142384" y="351131"/>
                      </a:cubicBezTo>
                      <a:cubicBezTo>
                        <a:pt x="141078" y="351392"/>
                        <a:pt x="140032" y="353221"/>
                        <a:pt x="139510" y="354005"/>
                      </a:cubicBezTo>
                      <a:cubicBezTo>
                        <a:pt x="138465" y="355311"/>
                        <a:pt x="137681" y="356618"/>
                        <a:pt x="136375" y="357663"/>
                      </a:cubicBezTo>
                      <a:cubicBezTo>
                        <a:pt x="133762" y="359753"/>
                        <a:pt x="129582" y="360275"/>
                        <a:pt x="126447" y="361059"/>
                      </a:cubicBezTo>
                      <a:cubicBezTo>
                        <a:pt x="123051" y="361843"/>
                        <a:pt x="119916" y="362365"/>
                        <a:pt x="116520" y="363410"/>
                      </a:cubicBezTo>
                      <a:cubicBezTo>
                        <a:pt x="115474" y="363671"/>
                        <a:pt x="113123" y="364194"/>
                        <a:pt x="114429" y="365500"/>
                      </a:cubicBezTo>
                      <a:cubicBezTo>
                        <a:pt x="115736" y="366807"/>
                        <a:pt x="118348" y="366807"/>
                        <a:pt x="119916" y="367852"/>
                      </a:cubicBezTo>
                      <a:cubicBezTo>
                        <a:pt x="121222" y="368635"/>
                        <a:pt x="120961" y="369158"/>
                        <a:pt x="120700" y="370464"/>
                      </a:cubicBezTo>
                      <a:cubicBezTo>
                        <a:pt x="120177" y="372032"/>
                        <a:pt x="120700" y="372815"/>
                        <a:pt x="121483" y="374122"/>
                      </a:cubicBezTo>
                      <a:cubicBezTo>
                        <a:pt x="122267" y="375428"/>
                        <a:pt x="123051" y="376995"/>
                        <a:pt x="122006" y="378302"/>
                      </a:cubicBezTo>
                      <a:cubicBezTo>
                        <a:pt x="120961" y="379608"/>
                        <a:pt x="119132" y="380130"/>
                        <a:pt x="118087" y="381437"/>
                      </a:cubicBezTo>
                      <a:cubicBezTo>
                        <a:pt x="116520" y="383788"/>
                        <a:pt x="120700" y="386139"/>
                        <a:pt x="119916" y="389013"/>
                      </a:cubicBezTo>
                      <a:cubicBezTo>
                        <a:pt x="119393" y="390319"/>
                        <a:pt x="118871" y="391364"/>
                        <a:pt x="119132" y="392671"/>
                      </a:cubicBezTo>
                      <a:cubicBezTo>
                        <a:pt x="119393" y="393977"/>
                        <a:pt x="120177" y="395283"/>
                        <a:pt x="119916" y="396851"/>
                      </a:cubicBezTo>
                      <a:cubicBezTo>
                        <a:pt x="119393" y="399724"/>
                        <a:pt x="115474" y="400508"/>
                        <a:pt x="116258" y="404166"/>
                      </a:cubicBezTo>
                      <a:cubicBezTo>
                        <a:pt x="116520" y="404950"/>
                        <a:pt x="117042" y="405472"/>
                        <a:pt x="117303" y="406256"/>
                      </a:cubicBezTo>
                      <a:cubicBezTo>
                        <a:pt x="117565" y="407040"/>
                        <a:pt x="117565" y="408085"/>
                        <a:pt x="117565" y="408868"/>
                      </a:cubicBezTo>
                      <a:cubicBezTo>
                        <a:pt x="117565" y="410959"/>
                        <a:pt x="117565" y="413310"/>
                        <a:pt x="117565" y="415400"/>
                      </a:cubicBezTo>
                      <a:cubicBezTo>
                        <a:pt x="115997" y="418535"/>
                        <a:pt x="114429" y="421670"/>
                        <a:pt x="112340" y="424544"/>
                      </a:cubicBezTo>
                      <a:cubicBezTo>
                        <a:pt x="110249" y="427679"/>
                        <a:pt x="108160" y="430553"/>
                        <a:pt x="107376" y="434210"/>
                      </a:cubicBezTo>
                      <a:cubicBezTo>
                        <a:pt x="106592" y="437606"/>
                        <a:pt x="105024" y="441003"/>
                        <a:pt x="100844" y="439435"/>
                      </a:cubicBezTo>
                      <a:cubicBezTo>
                        <a:pt x="99277" y="438913"/>
                        <a:pt x="98232" y="437868"/>
                        <a:pt x="96664" y="437345"/>
                      </a:cubicBezTo>
                      <a:cubicBezTo>
                        <a:pt x="95097" y="436823"/>
                        <a:pt x="93268" y="436561"/>
                        <a:pt x="91439" y="436561"/>
                      </a:cubicBezTo>
                      <a:cubicBezTo>
                        <a:pt x="86214" y="436561"/>
                        <a:pt x="82295" y="438390"/>
                        <a:pt x="77593" y="440480"/>
                      </a:cubicBezTo>
                      <a:cubicBezTo>
                        <a:pt x="75764" y="441264"/>
                        <a:pt x="73674" y="441786"/>
                        <a:pt x="71584" y="442309"/>
                      </a:cubicBezTo>
                      <a:cubicBezTo>
                        <a:pt x="70016" y="442570"/>
                        <a:pt x="68449" y="443093"/>
                        <a:pt x="67665" y="444399"/>
                      </a:cubicBezTo>
                      <a:cubicBezTo>
                        <a:pt x="65575" y="448056"/>
                        <a:pt x="70539" y="450147"/>
                        <a:pt x="70539" y="453282"/>
                      </a:cubicBezTo>
                      <a:cubicBezTo>
                        <a:pt x="70539" y="456939"/>
                        <a:pt x="65314" y="457984"/>
                        <a:pt x="62701" y="458507"/>
                      </a:cubicBezTo>
                      <a:cubicBezTo>
                        <a:pt x="54863" y="459552"/>
                        <a:pt x="46765" y="461119"/>
                        <a:pt x="38927" y="460858"/>
                      </a:cubicBezTo>
                      <a:cubicBezTo>
                        <a:pt x="38143" y="458507"/>
                        <a:pt x="43368" y="457723"/>
                        <a:pt x="42584" y="454849"/>
                      </a:cubicBezTo>
                      <a:cubicBezTo>
                        <a:pt x="42062" y="452498"/>
                        <a:pt x="40233" y="450669"/>
                        <a:pt x="38927" y="448840"/>
                      </a:cubicBezTo>
                      <a:cubicBezTo>
                        <a:pt x="38143" y="447795"/>
                        <a:pt x="38143" y="446489"/>
                        <a:pt x="37359" y="445444"/>
                      </a:cubicBezTo>
                      <a:cubicBezTo>
                        <a:pt x="36576" y="444399"/>
                        <a:pt x="35792" y="443354"/>
                        <a:pt x="35269" y="442309"/>
                      </a:cubicBezTo>
                      <a:cubicBezTo>
                        <a:pt x="34747" y="441525"/>
                        <a:pt x="34485" y="440741"/>
                        <a:pt x="33702" y="439958"/>
                      </a:cubicBezTo>
                      <a:cubicBezTo>
                        <a:pt x="32918" y="438913"/>
                        <a:pt x="32918" y="437868"/>
                        <a:pt x="32396" y="436823"/>
                      </a:cubicBezTo>
                      <a:cubicBezTo>
                        <a:pt x="31873" y="434471"/>
                        <a:pt x="29783" y="431336"/>
                        <a:pt x="33702" y="431598"/>
                      </a:cubicBezTo>
                      <a:cubicBezTo>
                        <a:pt x="33963" y="430814"/>
                        <a:pt x="33963" y="429508"/>
                        <a:pt x="34224" y="428985"/>
                      </a:cubicBezTo>
                      <a:cubicBezTo>
                        <a:pt x="34747" y="428201"/>
                        <a:pt x="35531" y="428462"/>
                        <a:pt x="36314" y="427940"/>
                      </a:cubicBezTo>
                      <a:cubicBezTo>
                        <a:pt x="37621" y="427156"/>
                        <a:pt x="37882" y="424544"/>
                        <a:pt x="37359" y="423237"/>
                      </a:cubicBezTo>
                      <a:cubicBezTo>
                        <a:pt x="36576" y="421670"/>
                        <a:pt x="33963" y="421670"/>
                        <a:pt x="32657" y="420625"/>
                      </a:cubicBezTo>
                      <a:cubicBezTo>
                        <a:pt x="30828" y="419319"/>
                        <a:pt x="28999" y="417490"/>
                        <a:pt x="27432" y="415922"/>
                      </a:cubicBezTo>
                      <a:cubicBezTo>
                        <a:pt x="25603" y="413832"/>
                        <a:pt x="25342" y="410436"/>
                        <a:pt x="23252" y="408346"/>
                      </a:cubicBezTo>
                      <a:cubicBezTo>
                        <a:pt x="21423" y="406256"/>
                        <a:pt x="20378" y="403905"/>
                        <a:pt x="18810" y="401553"/>
                      </a:cubicBezTo>
                      <a:cubicBezTo>
                        <a:pt x="17765" y="399724"/>
                        <a:pt x="16982" y="398157"/>
                        <a:pt x="15936" y="396328"/>
                      </a:cubicBezTo>
                      <a:cubicBezTo>
                        <a:pt x="14891" y="394761"/>
                        <a:pt x="13846" y="393193"/>
                        <a:pt x="13324" y="391364"/>
                      </a:cubicBezTo>
                      <a:cubicBezTo>
                        <a:pt x="12540" y="389013"/>
                        <a:pt x="13324" y="387968"/>
                        <a:pt x="13846" y="385617"/>
                      </a:cubicBezTo>
                      <a:cubicBezTo>
                        <a:pt x="14369" y="383527"/>
                        <a:pt x="14369" y="381175"/>
                        <a:pt x="14108" y="379085"/>
                      </a:cubicBezTo>
                      <a:cubicBezTo>
                        <a:pt x="14108" y="376734"/>
                        <a:pt x="14108" y="374644"/>
                        <a:pt x="14108" y="372293"/>
                      </a:cubicBezTo>
                      <a:cubicBezTo>
                        <a:pt x="14108" y="371509"/>
                        <a:pt x="14630" y="370203"/>
                        <a:pt x="13846" y="369680"/>
                      </a:cubicBezTo>
                      <a:cubicBezTo>
                        <a:pt x="13063" y="368635"/>
                        <a:pt x="11495" y="369680"/>
                        <a:pt x="10973" y="370464"/>
                      </a:cubicBezTo>
                      <a:cubicBezTo>
                        <a:pt x="10450" y="370987"/>
                        <a:pt x="10189" y="373338"/>
                        <a:pt x="9405" y="373599"/>
                      </a:cubicBezTo>
                      <a:cubicBezTo>
                        <a:pt x="8360" y="373860"/>
                        <a:pt x="8360" y="371770"/>
                        <a:pt x="8360" y="370987"/>
                      </a:cubicBezTo>
                      <a:cubicBezTo>
                        <a:pt x="8099" y="369942"/>
                        <a:pt x="8360" y="368897"/>
                        <a:pt x="7054" y="368635"/>
                      </a:cubicBezTo>
                      <a:cubicBezTo>
                        <a:pt x="6009" y="368374"/>
                        <a:pt x="5225" y="369158"/>
                        <a:pt x="4964" y="369942"/>
                      </a:cubicBezTo>
                      <a:cubicBezTo>
                        <a:pt x="4702" y="370464"/>
                        <a:pt x="5225" y="372032"/>
                        <a:pt x="4441" y="372554"/>
                      </a:cubicBezTo>
                      <a:cubicBezTo>
                        <a:pt x="3396" y="373077"/>
                        <a:pt x="3396" y="371248"/>
                        <a:pt x="3396" y="370725"/>
                      </a:cubicBezTo>
                      <a:cubicBezTo>
                        <a:pt x="3135" y="368374"/>
                        <a:pt x="2613" y="366545"/>
                        <a:pt x="1567" y="364455"/>
                      </a:cubicBezTo>
                      <a:cubicBezTo>
                        <a:pt x="522" y="362365"/>
                        <a:pt x="0" y="360798"/>
                        <a:pt x="0" y="358185"/>
                      </a:cubicBezTo>
                      <a:cubicBezTo>
                        <a:pt x="261" y="354789"/>
                        <a:pt x="1567" y="351654"/>
                        <a:pt x="522" y="348258"/>
                      </a:cubicBezTo>
                      <a:cubicBezTo>
                        <a:pt x="261" y="347735"/>
                        <a:pt x="261" y="347474"/>
                        <a:pt x="0" y="347212"/>
                      </a:cubicBezTo>
                      <a:cubicBezTo>
                        <a:pt x="1306" y="345645"/>
                        <a:pt x="2874" y="345122"/>
                        <a:pt x="3919" y="345906"/>
                      </a:cubicBezTo>
                      <a:cubicBezTo>
                        <a:pt x="7315" y="349041"/>
                        <a:pt x="14630" y="354005"/>
                        <a:pt x="14630" y="346429"/>
                      </a:cubicBezTo>
                      <a:cubicBezTo>
                        <a:pt x="14369" y="338852"/>
                        <a:pt x="14369" y="321610"/>
                        <a:pt x="18288" y="320303"/>
                      </a:cubicBezTo>
                      <a:cubicBezTo>
                        <a:pt x="22207" y="318997"/>
                        <a:pt x="29260" y="319520"/>
                        <a:pt x="28477" y="314817"/>
                      </a:cubicBezTo>
                      <a:cubicBezTo>
                        <a:pt x="27693" y="310376"/>
                        <a:pt x="29783" y="307502"/>
                        <a:pt x="30305" y="304889"/>
                      </a:cubicBezTo>
                      <a:cubicBezTo>
                        <a:pt x="30828" y="302277"/>
                        <a:pt x="32657" y="300187"/>
                        <a:pt x="30828" y="296790"/>
                      </a:cubicBezTo>
                      <a:cubicBezTo>
                        <a:pt x="28738" y="293655"/>
                        <a:pt x="22990" y="283989"/>
                        <a:pt x="26909" y="283728"/>
                      </a:cubicBezTo>
                      <a:cubicBezTo>
                        <a:pt x="30828" y="283205"/>
                        <a:pt x="35792" y="286079"/>
                        <a:pt x="36837" y="280070"/>
                      </a:cubicBezTo>
                      <a:cubicBezTo>
                        <a:pt x="37882" y="274323"/>
                        <a:pt x="36314" y="271449"/>
                        <a:pt x="31351" y="267791"/>
                      </a:cubicBezTo>
                      <a:cubicBezTo>
                        <a:pt x="26387" y="264134"/>
                        <a:pt x="20378" y="260999"/>
                        <a:pt x="22468" y="256557"/>
                      </a:cubicBezTo>
                      <a:cubicBezTo>
                        <a:pt x="24296" y="252116"/>
                        <a:pt x="26125" y="244017"/>
                        <a:pt x="25342" y="237486"/>
                      </a:cubicBezTo>
                      <a:cubicBezTo>
                        <a:pt x="24558" y="230954"/>
                        <a:pt x="22468" y="229387"/>
                        <a:pt x="22990" y="224946"/>
                      </a:cubicBezTo>
                      <a:cubicBezTo>
                        <a:pt x="23513" y="220504"/>
                        <a:pt x="25080" y="219198"/>
                        <a:pt x="23774" y="215802"/>
                      </a:cubicBezTo>
                      <a:cubicBezTo>
                        <a:pt x="22468" y="212667"/>
                        <a:pt x="18288" y="205874"/>
                        <a:pt x="20639" y="201955"/>
                      </a:cubicBezTo>
                      <a:cubicBezTo>
                        <a:pt x="23252" y="198298"/>
                        <a:pt x="33179" y="181839"/>
                        <a:pt x="40756" y="181577"/>
                      </a:cubicBezTo>
                      <a:cubicBezTo>
                        <a:pt x="48332" y="181316"/>
                        <a:pt x="63485" y="184974"/>
                        <a:pt x="63224" y="178181"/>
                      </a:cubicBezTo>
                      <a:cubicBezTo>
                        <a:pt x="62962" y="171127"/>
                        <a:pt x="58782" y="166163"/>
                        <a:pt x="59044" y="161983"/>
                      </a:cubicBezTo>
                      <a:cubicBezTo>
                        <a:pt x="59305" y="157803"/>
                        <a:pt x="60611" y="154146"/>
                        <a:pt x="63746" y="151272"/>
                      </a:cubicBezTo>
                      <a:cubicBezTo>
                        <a:pt x="66881" y="148398"/>
                        <a:pt x="76547" y="137687"/>
                        <a:pt x="75503" y="134290"/>
                      </a:cubicBezTo>
                      <a:cubicBezTo>
                        <a:pt x="74458" y="130894"/>
                        <a:pt x="72106" y="108165"/>
                        <a:pt x="76809" y="106859"/>
                      </a:cubicBezTo>
                      <a:cubicBezTo>
                        <a:pt x="81511" y="105552"/>
                        <a:pt x="91700" y="104769"/>
                        <a:pt x="93007" y="101111"/>
                      </a:cubicBezTo>
                      <a:cubicBezTo>
                        <a:pt x="94313" y="97454"/>
                        <a:pt x="94313" y="91183"/>
                        <a:pt x="99538" y="88048"/>
                      </a:cubicBezTo>
                      <a:cubicBezTo>
                        <a:pt x="104763" y="84913"/>
                        <a:pt x="115736" y="74463"/>
                        <a:pt x="113907" y="69499"/>
                      </a:cubicBezTo>
                      <a:cubicBezTo>
                        <a:pt x="112078" y="64536"/>
                        <a:pt x="108421" y="59833"/>
                        <a:pt x="112078" y="58004"/>
                      </a:cubicBezTo>
                      <a:cubicBezTo>
                        <a:pt x="115736" y="56175"/>
                        <a:pt x="116781" y="56175"/>
                        <a:pt x="119132" y="51734"/>
                      </a:cubicBezTo>
                      <a:cubicBezTo>
                        <a:pt x="121483" y="47293"/>
                        <a:pt x="131672" y="36581"/>
                        <a:pt x="134546" y="37626"/>
                      </a:cubicBezTo>
                      <a:cubicBezTo>
                        <a:pt x="137681" y="38671"/>
                        <a:pt x="148915" y="43635"/>
                        <a:pt x="149960" y="38410"/>
                      </a:cubicBezTo>
                      <a:cubicBezTo>
                        <a:pt x="151005" y="32924"/>
                        <a:pt x="148393" y="19339"/>
                        <a:pt x="155969" y="21167"/>
                      </a:cubicBezTo>
                      <a:cubicBezTo>
                        <a:pt x="163545" y="22996"/>
                        <a:pt x="192806" y="28744"/>
                        <a:pt x="192806" y="24564"/>
                      </a:cubicBezTo>
                      <a:cubicBezTo>
                        <a:pt x="192806" y="20384"/>
                        <a:pt x="195941" y="20122"/>
                        <a:pt x="195941" y="14114"/>
                      </a:cubicBezTo>
                      <a:cubicBezTo>
                        <a:pt x="195941" y="8366"/>
                        <a:pt x="194635" y="-255"/>
                        <a:pt x="197509" y="6"/>
                      </a:cubicBezTo>
                      <a:cubicBezTo>
                        <a:pt x="198292" y="6"/>
                        <a:pt x="200905" y="1312"/>
                        <a:pt x="204562" y="3141"/>
                      </a:cubicBezTo>
                      <a:cubicBezTo>
                        <a:pt x="213445" y="7582"/>
                        <a:pt x="228598" y="16204"/>
                        <a:pt x="240616" y="22735"/>
                      </a:cubicBezTo>
                      <a:cubicBezTo>
                        <a:pt x="257597" y="31879"/>
                        <a:pt x="272227" y="40239"/>
                        <a:pt x="270399" y="43635"/>
                      </a:cubicBezTo>
                      <a:cubicBezTo>
                        <a:pt x="268570" y="47031"/>
                        <a:pt x="268831" y="50689"/>
                        <a:pt x="268831" y="52779"/>
                      </a:cubicBezTo>
                      <a:cubicBezTo>
                        <a:pt x="269092" y="54869"/>
                        <a:pt x="263345" y="54608"/>
                        <a:pt x="268308" y="59572"/>
                      </a:cubicBezTo>
                      <a:cubicBezTo>
                        <a:pt x="273534" y="64536"/>
                        <a:pt x="277714" y="66103"/>
                        <a:pt x="274317" y="67932"/>
                      </a:cubicBezTo>
                      <a:cubicBezTo>
                        <a:pt x="271182" y="69761"/>
                        <a:pt x="267002" y="72373"/>
                        <a:pt x="270137" y="73679"/>
                      </a:cubicBezTo>
                      <a:cubicBezTo>
                        <a:pt x="273011" y="74986"/>
                        <a:pt x="279543" y="82823"/>
                        <a:pt x="276930" y="87787"/>
                      </a:cubicBezTo>
                      <a:cubicBezTo>
                        <a:pt x="274317" y="92751"/>
                        <a:pt x="268570" y="101111"/>
                        <a:pt x="272227" y="103985"/>
                      </a:cubicBezTo>
                      <a:cubicBezTo>
                        <a:pt x="275101" y="107120"/>
                        <a:pt x="280326" y="112345"/>
                        <a:pt x="281632" y="1222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2" name="Freeform: Shape 1291">
                  <a:extLst>
                    <a:ext uri="{FF2B5EF4-FFF2-40B4-BE49-F238E27FC236}">
                      <a16:creationId xmlns:a16="http://schemas.microsoft.com/office/drawing/2014/main" id="{5FE274B1-17D3-7F16-ECBA-7948290148C3}"/>
                    </a:ext>
                  </a:extLst>
                </p:cNvPr>
                <p:cNvSpPr/>
                <p:nvPr/>
              </p:nvSpPr>
              <p:spPr>
                <a:xfrm>
                  <a:off x="5176543" y="2743962"/>
                  <a:ext cx="9535" cy="8766"/>
                </a:xfrm>
                <a:custGeom>
                  <a:avLst/>
                  <a:gdLst>
                    <a:gd name="connsiteX0" fmla="*/ 3396 w 9535"/>
                    <a:gd name="connsiteY0" fmla="*/ 0 h 8766"/>
                    <a:gd name="connsiteX1" fmla="*/ 8360 w 9535"/>
                    <a:gd name="connsiteY1" fmla="*/ 2351 h 8766"/>
                    <a:gd name="connsiteX2" fmla="*/ 5487 w 9535"/>
                    <a:gd name="connsiteY2" fmla="*/ 8621 h 8766"/>
                    <a:gd name="connsiteX3" fmla="*/ 1568 w 9535"/>
                    <a:gd name="connsiteY3" fmla="*/ 7838 h 8766"/>
                    <a:gd name="connsiteX4" fmla="*/ 0 w 9535"/>
                    <a:gd name="connsiteY4" fmla="*/ 3135 h 8766"/>
                    <a:gd name="connsiteX5" fmla="*/ 3396 w 9535"/>
                    <a:gd name="connsiteY5" fmla="*/ 0 h 8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535" h="8766">
                      <a:moveTo>
                        <a:pt x="3396" y="0"/>
                      </a:moveTo>
                      <a:cubicBezTo>
                        <a:pt x="4964" y="0"/>
                        <a:pt x="7315" y="1306"/>
                        <a:pt x="8360" y="2351"/>
                      </a:cubicBezTo>
                      <a:cubicBezTo>
                        <a:pt x="10973" y="5225"/>
                        <a:pt x="8883" y="8099"/>
                        <a:pt x="5487" y="8621"/>
                      </a:cubicBezTo>
                      <a:cubicBezTo>
                        <a:pt x="4180" y="8883"/>
                        <a:pt x="2613" y="8883"/>
                        <a:pt x="1568" y="7838"/>
                      </a:cubicBezTo>
                      <a:cubicBezTo>
                        <a:pt x="523" y="6793"/>
                        <a:pt x="0" y="4441"/>
                        <a:pt x="0" y="3135"/>
                      </a:cubicBezTo>
                      <a:cubicBezTo>
                        <a:pt x="0" y="784"/>
                        <a:pt x="1306" y="0"/>
                        <a:pt x="3396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3" name="Freeform: Shape 1292">
                  <a:extLst>
                    <a:ext uri="{FF2B5EF4-FFF2-40B4-BE49-F238E27FC236}">
                      <a16:creationId xmlns:a16="http://schemas.microsoft.com/office/drawing/2014/main" id="{A418B81F-7233-563D-427A-956478537135}"/>
                    </a:ext>
                  </a:extLst>
                </p:cNvPr>
                <p:cNvSpPr/>
                <p:nvPr/>
              </p:nvSpPr>
              <p:spPr>
                <a:xfrm>
                  <a:off x="5215129" y="2678789"/>
                  <a:ext cx="15743" cy="35296"/>
                </a:xfrm>
                <a:custGeom>
                  <a:avLst/>
                  <a:gdLst>
                    <a:gd name="connsiteX0" fmla="*/ 6089 w 15743"/>
                    <a:gd name="connsiteY0" fmla="*/ 25985 h 35296"/>
                    <a:gd name="connsiteX1" fmla="*/ 5305 w 15743"/>
                    <a:gd name="connsiteY1" fmla="*/ 29381 h 35296"/>
                    <a:gd name="connsiteX2" fmla="*/ 3999 w 15743"/>
                    <a:gd name="connsiteY2" fmla="*/ 31994 h 35296"/>
                    <a:gd name="connsiteX3" fmla="*/ 864 w 15743"/>
                    <a:gd name="connsiteY3" fmla="*/ 34868 h 35296"/>
                    <a:gd name="connsiteX4" fmla="*/ 341 w 15743"/>
                    <a:gd name="connsiteY4" fmla="*/ 28598 h 35296"/>
                    <a:gd name="connsiteX5" fmla="*/ 1125 w 15743"/>
                    <a:gd name="connsiteY5" fmla="*/ 21805 h 35296"/>
                    <a:gd name="connsiteX6" fmla="*/ 3738 w 15743"/>
                    <a:gd name="connsiteY6" fmla="*/ 13706 h 35296"/>
                    <a:gd name="connsiteX7" fmla="*/ 8179 w 15743"/>
                    <a:gd name="connsiteY7" fmla="*/ 7697 h 35296"/>
                    <a:gd name="connsiteX8" fmla="*/ 10008 w 15743"/>
                    <a:gd name="connsiteY8" fmla="*/ 4301 h 35296"/>
                    <a:gd name="connsiteX9" fmla="*/ 12620 w 15743"/>
                    <a:gd name="connsiteY9" fmla="*/ 1427 h 35296"/>
                    <a:gd name="connsiteX10" fmla="*/ 14971 w 15743"/>
                    <a:gd name="connsiteY10" fmla="*/ 121 h 35296"/>
                    <a:gd name="connsiteX11" fmla="*/ 15233 w 15743"/>
                    <a:gd name="connsiteY11" fmla="*/ 4040 h 35296"/>
                    <a:gd name="connsiteX12" fmla="*/ 13404 w 15743"/>
                    <a:gd name="connsiteY12" fmla="*/ 9787 h 35296"/>
                    <a:gd name="connsiteX13" fmla="*/ 10791 w 15743"/>
                    <a:gd name="connsiteY13" fmla="*/ 12922 h 35296"/>
                    <a:gd name="connsiteX14" fmla="*/ 7656 w 15743"/>
                    <a:gd name="connsiteY14" fmla="*/ 18670 h 35296"/>
                    <a:gd name="connsiteX15" fmla="*/ 6089 w 15743"/>
                    <a:gd name="connsiteY15" fmla="*/ 25985 h 35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5743" h="35296">
                      <a:moveTo>
                        <a:pt x="6089" y="25985"/>
                      </a:moveTo>
                      <a:cubicBezTo>
                        <a:pt x="5828" y="27291"/>
                        <a:pt x="5566" y="28336"/>
                        <a:pt x="5305" y="29381"/>
                      </a:cubicBezTo>
                      <a:cubicBezTo>
                        <a:pt x="5044" y="30165"/>
                        <a:pt x="4521" y="31210"/>
                        <a:pt x="3999" y="31994"/>
                      </a:cubicBezTo>
                      <a:cubicBezTo>
                        <a:pt x="3476" y="33300"/>
                        <a:pt x="2954" y="36435"/>
                        <a:pt x="864" y="34868"/>
                      </a:cubicBezTo>
                      <a:cubicBezTo>
                        <a:pt x="-704" y="33823"/>
                        <a:pt x="341" y="30165"/>
                        <a:pt x="341" y="28598"/>
                      </a:cubicBezTo>
                      <a:cubicBezTo>
                        <a:pt x="80" y="26246"/>
                        <a:pt x="602" y="24156"/>
                        <a:pt x="1125" y="21805"/>
                      </a:cubicBezTo>
                      <a:cubicBezTo>
                        <a:pt x="1647" y="18931"/>
                        <a:pt x="2431" y="16319"/>
                        <a:pt x="3738" y="13706"/>
                      </a:cubicBezTo>
                      <a:cubicBezTo>
                        <a:pt x="4783" y="11355"/>
                        <a:pt x="6611" y="9787"/>
                        <a:pt x="8179" y="7697"/>
                      </a:cubicBezTo>
                      <a:cubicBezTo>
                        <a:pt x="8963" y="6652"/>
                        <a:pt x="9224" y="5346"/>
                        <a:pt x="10008" y="4301"/>
                      </a:cubicBezTo>
                      <a:cubicBezTo>
                        <a:pt x="10791" y="3256"/>
                        <a:pt x="11836" y="2472"/>
                        <a:pt x="12620" y="1427"/>
                      </a:cubicBezTo>
                      <a:cubicBezTo>
                        <a:pt x="13143" y="905"/>
                        <a:pt x="14188" y="-401"/>
                        <a:pt x="14971" y="121"/>
                      </a:cubicBezTo>
                      <a:cubicBezTo>
                        <a:pt x="16539" y="643"/>
                        <a:pt x="15233" y="2995"/>
                        <a:pt x="15233" y="4040"/>
                      </a:cubicBezTo>
                      <a:cubicBezTo>
                        <a:pt x="14710" y="6130"/>
                        <a:pt x="14449" y="8220"/>
                        <a:pt x="13404" y="9787"/>
                      </a:cubicBezTo>
                      <a:cubicBezTo>
                        <a:pt x="12620" y="10832"/>
                        <a:pt x="11575" y="11878"/>
                        <a:pt x="10791" y="12922"/>
                      </a:cubicBezTo>
                      <a:cubicBezTo>
                        <a:pt x="9746" y="14490"/>
                        <a:pt x="8702" y="16580"/>
                        <a:pt x="7656" y="18670"/>
                      </a:cubicBezTo>
                      <a:cubicBezTo>
                        <a:pt x="6611" y="21021"/>
                        <a:pt x="6350" y="23634"/>
                        <a:pt x="6089" y="2598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4" name="Freeform: Shape 1293">
                  <a:extLst>
                    <a:ext uri="{FF2B5EF4-FFF2-40B4-BE49-F238E27FC236}">
                      <a16:creationId xmlns:a16="http://schemas.microsoft.com/office/drawing/2014/main" id="{157903AF-C694-974F-05C8-66D0EED112A2}"/>
                    </a:ext>
                  </a:extLst>
                </p:cNvPr>
                <p:cNvSpPr/>
                <p:nvPr/>
              </p:nvSpPr>
              <p:spPr>
                <a:xfrm>
                  <a:off x="5251523" y="2661569"/>
                  <a:ext cx="20431" cy="32063"/>
                </a:xfrm>
                <a:custGeom>
                  <a:avLst/>
                  <a:gdLst>
                    <a:gd name="connsiteX0" fmla="*/ 6270 w 20431"/>
                    <a:gd name="connsiteY0" fmla="*/ 27530 h 32063"/>
                    <a:gd name="connsiteX1" fmla="*/ 3135 w 20431"/>
                    <a:gd name="connsiteY1" fmla="*/ 30142 h 32063"/>
                    <a:gd name="connsiteX2" fmla="*/ 1045 w 20431"/>
                    <a:gd name="connsiteY2" fmla="*/ 31971 h 32063"/>
                    <a:gd name="connsiteX3" fmla="*/ 0 w 20431"/>
                    <a:gd name="connsiteY3" fmla="*/ 29358 h 32063"/>
                    <a:gd name="connsiteX4" fmla="*/ 1045 w 20431"/>
                    <a:gd name="connsiteY4" fmla="*/ 21782 h 32063"/>
                    <a:gd name="connsiteX5" fmla="*/ 522 w 20431"/>
                    <a:gd name="connsiteY5" fmla="*/ 17863 h 32063"/>
                    <a:gd name="connsiteX6" fmla="*/ 522 w 20431"/>
                    <a:gd name="connsiteY6" fmla="*/ 13161 h 32063"/>
                    <a:gd name="connsiteX7" fmla="*/ 1567 w 20431"/>
                    <a:gd name="connsiteY7" fmla="*/ 8981 h 32063"/>
                    <a:gd name="connsiteX8" fmla="*/ 2874 w 20431"/>
                    <a:gd name="connsiteY8" fmla="*/ 5846 h 32063"/>
                    <a:gd name="connsiteX9" fmla="*/ 6531 w 20431"/>
                    <a:gd name="connsiteY9" fmla="*/ 4278 h 32063"/>
                    <a:gd name="connsiteX10" fmla="*/ 9405 w 20431"/>
                    <a:gd name="connsiteY10" fmla="*/ 3233 h 32063"/>
                    <a:gd name="connsiteX11" fmla="*/ 11495 w 20431"/>
                    <a:gd name="connsiteY11" fmla="*/ 98 h 32063"/>
                    <a:gd name="connsiteX12" fmla="*/ 15936 w 20431"/>
                    <a:gd name="connsiteY12" fmla="*/ 882 h 32063"/>
                    <a:gd name="connsiteX13" fmla="*/ 20378 w 20431"/>
                    <a:gd name="connsiteY13" fmla="*/ 5062 h 32063"/>
                    <a:gd name="connsiteX14" fmla="*/ 16720 w 20431"/>
                    <a:gd name="connsiteY14" fmla="*/ 7936 h 32063"/>
                    <a:gd name="connsiteX15" fmla="*/ 14108 w 20431"/>
                    <a:gd name="connsiteY15" fmla="*/ 11854 h 32063"/>
                    <a:gd name="connsiteX16" fmla="*/ 14891 w 20431"/>
                    <a:gd name="connsiteY16" fmla="*/ 14989 h 32063"/>
                    <a:gd name="connsiteX17" fmla="*/ 16720 w 20431"/>
                    <a:gd name="connsiteY17" fmla="*/ 17079 h 32063"/>
                    <a:gd name="connsiteX18" fmla="*/ 12279 w 20431"/>
                    <a:gd name="connsiteY18" fmla="*/ 23350 h 32063"/>
                    <a:gd name="connsiteX19" fmla="*/ 9927 w 20431"/>
                    <a:gd name="connsiteY19" fmla="*/ 24917 h 32063"/>
                    <a:gd name="connsiteX20" fmla="*/ 6270 w 20431"/>
                    <a:gd name="connsiteY20" fmla="*/ 27530 h 320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0431" h="32063">
                      <a:moveTo>
                        <a:pt x="6270" y="27530"/>
                      </a:moveTo>
                      <a:cubicBezTo>
                        <a:pt x="5225" y="28313"/>
                        <a:pt x="3919" y="29097"/>
                        <a:pt x="3135" y="30142"/>
                      </a:cubicBezTo>
                      <a:cubicBezTo>
                        <a:pt x="2613" y="30665"/>
                        <a:pt x="2090" y="32494"/>
                        <a:pt x="1045" y="31971"/>
                      </a:cubicBezTo>
                      <a:cubicBezTo>
                        <a:pt x="261" y="31448"/>
                        <a:pt x="0" y="30142"/>
                        <a:pt x="0" y="29358"/>
                      </a:cubicBezTo>
                      <a:cubicBezTo>
                        <a:pt x="261" y="26746"/>
                        <a:pt x="1567" y="24656"/>
                        <a:pt x="1045" y="21782"/>
                      </a:cubicBezTo>
                      <a:cubicBezTo>
                        <a:pt x="784" y="20476"/>
                        <a:pt x="522" y="19169"/>
                        <a:pt x="522" y="17863"/>
                      </a:cubicBezTo>
                      <a:cubicBezTo>
                        <a:pt x="522" y="16296"/>
                        <a:pt x="522" y="14728"/>
                        <a:pt x="522" y="13161"/>
                      </a:cubicBezTo>
                      <a:cubicBezTo>
                        <a:pt x="522" y="11593"/>
                        <a:pt x="1306" y="10287"/>
                        <a:pt x="1567" y="8981"/>
                      </a:cubicBezTo>
                      <a:cubicBezTo>
                        <a:pt x="1829" y="7674"/>
                        <a:pt x="2090" y="6629"/>
                        <a:pt x="2874" y="5846"/>
                      </a:cubicBezTo>
                      <a:cubicBezTo>
                        <a:pt x="3658" y="5062"/>
                        <a:pt x="5486" y="4539"/>
                        <a:pt x="6531" y="4278"/>
                      </a:cubicBezTo>
                      <a:cubicBezTo>
                        <a:pt x="7838" y="3756"/>
                        <a:pt x="8883" y="4539"/>
                        <a:pt x="9405" y="3233"/>
                      </a:cubicBezTo>
                      <a:cubicBezTo>
                        <a:pt x="9927" y="1927"/>
                        <a:pt x="9666" y="359"/>
                        <a:pt x="11495" y="98"/>
                      </a:cubicBezTo>
                      <a:cubicBezTo>
                        <a:pt x="13063" y="-163"/>
                        <a:pt x="14630" y="98"/>
                        <a:pt x="15936" y="882"/>
                      </a:cubicBezTo>
                      <a:cubicBezTo>
                        <a:pt x="17504" y="1927"/>
                        <a:pt x="20900" y="2449"/>
                        <a:pt x="20378" y="5062"/>
                      </a:cubicBezTo>
                      <a:cubicBezTo>
                        <a:pt x="19855" y="6629"/>
                        <a:pt x="18027" y="7152"/>
                        <a:pt x="16720" y="7936"/>
                      </a:cubicBezTo>
                      <a:cubicBezTo>
                        <a:pt x="15153" y="8981"/>
                        <a:pt x="14369" y="10026"/>
                        <a:pt x="14108" y="11854"/>
                      </a:cubicBezTo>
                      <a:cubicBezTo>
                        <a:pt x="13846" y="12899"/>
                        <a:pt x="13585" y="14206"/>
                        <a:pt x="14891" y="14989"/>
                      </a:cubicBezTo>
                      <a:cubicBezTo>
                        <a:pt x="15675" y="15512"/>
                        <a:pt x="16982" y="16035"/>
                        <a:pt x="16720" y="17079"/>
                      </a:cubicBezTo>
                      <a:cubicBezTo>
                        <a:pt x="15936" y="19692"/>
                        <a:pt x="14630" y="22043"/>
                        <a:pt x="12279" y="23350"/>
                      </a:cubicBezTo>
                      <a:cubicBezTo>
                        <a:pt x="11495" y="23872"/>
                        <a:pt x="10450" y="24133"/>
                        <a:pt x="9927" y="24917"/>
                      </a:cubicBezTo>
                      <a:cubicBezTo>
                        <a:pt x="8621" y="25440"/>
                        <a:pt x="7576" y="26746"/>
                        <a:pt x="6270" y="275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5" name="Freeform: Shape 1294">
                  <a:extLst>
                    <a:ext uri="{FF2B5EF4-FFF2-40B4-BE49-F238E27FC236}">
                      <a16:creationId xmlns:a16="http://schemas.microsoft.com/office/drawing/2014/main" id="{E1E799BE-936A-C37A-FFED-D7946690AF6C}"/>
                    </a:ext>
                  </a:extLst>
                </p:cNvPr>
                <p:cNvSpPr/>
                <p:nvPr/>
              </p:nvSpPr>
              <p:spPr>
                <a:xfrm>
                  <a:off x="5282747" y="2581951"/>
                  <a:ext cx="17565" cy="17537"/>
                </a:xfrm>
                <a:custGeom>
                  <a:avLst/>
                  <a:gdLst>
                    <a:gd name="connsiteX0" fmla="*/ 3784 w 17565"/>
                    <a:gd name="connsiteY0" fmla="*/ 8655 h 17537"/>
                    <a:gd name="connsiteX1" fmla="*/ 2216 w 17565"/>
                    <a:gd name="connsiteY1" fmla="*/ 8132 h 17537"/>
                    <a:gd name="connsiteX2" fmla="*/ 1955 w 17565"/>
                    <a:gd name="connsiteY2" fmla="*/ 2385 h 17537"/>
                    <a:gd name="connsiteX3" fmla="*/ 4307 w 17565"/>
                    <a:gd name="connsiteY3" fmla="*/ 1862 h 17537"/>
                    <a:gd name="connsiteX4" fmla="*/ 5613 w 17565"/>
                    <a:gd name="connsiteY4" fmla="*/ 556 h 17537"/>
                    <a:gd name="connsiteX5" fmla="*/ 10316 w 17565"/>
                    <a:gd name="connsiteY5" fmla="*/ 1340 h 17537"/>
                    <a:gd name="connsiteX6" fmla="*/ 17108 w 17565"/>
                    <a:gd name="connsiteY6" fmla="*/ 8132 h 17537"/>
                    <a:gd name="connsiteX7" fmla="*/ 15802 w 17565"/>
                    <a:gd name="connsiteY7" fmla="*/ 14925 h 17537"/>
                    <a:gd name="connsiteX8" fmla="*/ 13973 w 17565"/>
                    <a:gd name="connsiteY8" fmla="*/ 17537 h 17537"/>
                    <a:gd name="connsiteX9" fmla="*/ 10838 w 17565"/>
                    <a:gd name="connsiteY9" fmla="*/ 15447 h 17537"/>
                    <a:gd name="connsiteX10" fmla="*/ 9532 w 17565"/>
                    <a:gd name="connsiteY10" fmla="*/ 12312 h 17537"/>
                    <a:gd name="connsiteX11" fmla="*/ 7180 w 17565"/>
                    <a:gd name="connsiteY11" fmla="*/ 11006 h 17537"/>
                    <a:gd name="connsiteX12" fmla="*/ 5352 w 17565"/>
                    <a:gd name="connsiteY12" fmla="*/ 9961 h 17537"/>
                    <a:gd name="connsiteX13" fmla="*/ 3784 w 17565"/>
                    <a:gd name="connsiteY13" fmla="*/ 8655 h 17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565" h="17537">
                      <a:moveTo>
                        <a:pt x="3784" y="8655"/>
                      </a:moveTo>
                      <a:cubicBezTo>
                        <a:pt x="3261" y="8394"/>
                        <a:pt x="2739" y="8394"/>
                        <a:pt x="2216" y="8132"/>
                      </a:cubicBezTo>
                      <a:cubicBezTo>
                        <a:pt x="-135" y="6826"/>
                        <a:pt x="-1180" y="3430"/>
                        <a:pt x="1955" y="2385"/>
                      </a:cubicBezTo>
                      <a:cubicBezTo>
                        <a:pt x="2739" y="2123"/>
                        <a:pt x="3523" y="2123"/>
                        <a:pt x="4307" y="1862"/>
                      </a:cubicBezTo>
                      <a:cubicBezTo>
                        <a:pt x="4829" y="1601"/>
                        <a:pt x="5090" y="817"/>
                        <a:pt x="5613" y="556"/>
                      </a:cubicBezTo>
                      <a:cubicBezTo>
                        <a:pt x="7180" y="-489"/>
                        <a:pt x="9270" y="33"/>
                        <a:pt x="10316" y="1340"/>
                      </a:cubicBezTo>
                      <a:cubicBezTo>
                        <a:pt x="12405" y="4214"/>
                        <a:pt x="15541" y="4997"/>
                        <a:pt x="17108" y="8132"/>
                      </a:cubicBezTo>
                      <a:cubicBezTo>
                        <a:pt x="18414" y="10745"/>
                        <a:pt x="16585" y="12574"/>
                        <a:pt x="15802" y="14925"/>
                      </a:cubicBezTo>
                      <a:cubicBezTo>
                        <a:pt x="15541" y="15970"/>
                        <a:pt x="15279" y="17276"/>
                        <a:pt x="13973" y="17537"/>
                      </a:cubicBezTo>
                      <a:cubicBezTo>
                        <a:pt x="12928" y="17537"/>
                        <a:pt x="11622" y="16492"/>
                        <a:pt x="10838" y="15447"/>
                      </a:cubicBezTo>
                      <a:cubicBezTo>
                        <a:pt x="10054" y="14664"/>
                        <a:pt x="10316" y="13357"/>
                        <a:pt x="9532" y="12312"/>
                      </a:cubicBezTo>
                      <a:cubicBezTo>
                        <a:pt x="9009" y="11529"/>
                        <a:pt x="7964" y="11267"/>
                        <a:pt x="7180" y="11006"/>
                      </a:cubicBezTo>
                      <a:cubicBezTo>
                        <a:pt x="6658" y="10745"/>
                        <a:pt x="5874" y="10484"/>
                        <a:pt x="5352" y="9961"/>
                      </a:cubicBezTo>
                      <a:cubicBezTo>
                        <a:pt x="5090" y="9700"/>
                        <a:pt x="4568" y="8916"/>
                        <a:pt x="3784" y="86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6" name="Freeform: Shape 1295">
                  <a:extLst>
                    <a:ext uri="{FF2B5EF4-FFF2-40B4-BE49-F238E27FC236}">
                      <a16:creationId xmlns:a16="http://schemas.microsoft.com/office/drawing/2014/main" id="{7AA6AB1A-16D5-7BD2-C732-88C8B62C79A9}"/>
                    </a:ext>
                  </a:extLst>
                </p:cNvPr>
                <p:cNvSpPr/>
                <p:nvPr/>
              </p:nvSpPr>
              <p:spPr>
                <a:xfrm>
                  <a:off x="5107572" y="2653830"/>
                  <a:ext cx="4702" cy="7981"/>
                </a:xfrm>
                <a:custGeom>
                  <a:avLst/>
                  <a:gdLst>
                    <a:gd name="connsiteX0" fmla="*/ 3135 w 4702"/>
                    <a:gd name="connsiteY0" fmla="*/ 7838 h 7981"/>
                    <a:gd name="connsiteX1" fmla="*/ 2351 w 4702"/>
                    <a:gd name="connsiteY1" fmla="*/ 7054 h 7981"/>
                    <a:gd name="connsiteX2" fmla="*/ 1567 w 4702"/>
                    <a:gd name="connsiteY2" fmla="*/ 4964 h 7981"/>
                    <a:gd name="connsiteX3" fmla="*/ 522 w 4702"/>
                    <a:gd name="connsiteY3" fmla="*/ 4180 h 7981"/>
                    <a:gd name="connsiteX4" fmla="*/ 0 w 4702"/>
                    <a:gd name="connsiteY4" fmla="*/ 2874 h 7981"/>
                    <a:gd name="connsiteX5" fmla="*/ 522 w 4702"/>
                    <a:gd name="connsiteY5" fmla="*/ 1568 h 7981"/>
                    <a:gd name="connsiteX6" fmla="*/ 2090 w 4702"/>
                    <a:gd name="connsiteY6" fmla="*/ 1829 h 7981"/>
                    <a:gd name="connsiteX7" fmla="*/ 3135 w 4702"/>
                    <a:gd name="connsiteY7" fmla="*/ 784 h 7981"/>
                    <a:gd name="connsiteX8" fmla="*/ 4180 w 4702"/>
                    <a:gd name="connsiteY8" fmla="*/ 0 h 7981"/>
                    <a:gd name="connsiteX9" fmla="*/ 4702 w 4702"/>
                    <a:gd name="connsiteY9" fmla="*/ 1568 h 7981"/>
                    <a:gd name="connsiteX10" fmla="*/ 4702 w 4702"/>
                    <a:gd name="connsiteY10" fmla="*/ 3135 h 7981"/>
                    <a:gd name="connsiteX11" fmla="*/ 4180 w 4702"/>
                    <a:gd name="connsiteY11" fmla="*/ 6009 h 7981"/>
                    <a:gd name="connsiteX12" fmla="*/ 3657 w 4702"/>
                    <a:gd name="connsiteY12" fmla="*/ 6793 h 7981"/>
                    <a:gd name="connsiteX13" fmla="*/ 3135 w 4702"/>
                    <a:gd name="connsiteY13" fmla="*/ 7838 h 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702" h="7981">
                      <a:moveTo>
                        <a:pt x="3135" y="7838"/>
                      </a:moveTo>
                      <a:cubicBezTo>
                        <a:pt x="2613" y="8360"/>
                        <a:pt x="2351" y="7315"/>
                        <a:pt x="2351" y="7054"/>
                      </a:cubicBezTo>
                      <a:cubicBezTo>
                        <a:pt x="2090" y="6531"/>
                        <a:pt x="2090" y="5486"/>
                        <a:pt x="1567" y="4964"/>
                      </a:cubicBezTo>
                      <a:cubicBezTo>
                        <a:pt x="1306" y="4441"/>
                        <a:pt x="784" y="4441"/>
                        <a:pt x="522" y="4180"/>
                      </a:cubicBezTo>
                      <a:cubicBezTo>
                        <a:pt x="0" y="3658"/>
                        <a:pt x="0" y="3396"/>
                        <a:pt x="0" y="2874"/>
                      </a:cubicBezTo>
                      <a:cubicBezTo>
                        <a:pt x="0" y="2351"/>
                        <a:pt x="0" y="1568"/>
                        <a:pt x="522" y="1568"/>
                      </a:cubicBezTo>
                      <a:cubicBezTo>
                        <a:pt x="1045" y="1568"/>
                        <a:pt x="1567" y="1829"/>
                        <a:pt x="2090" y="1829"/>
                      </a:cubicBezTo>
                      <a:cubicBezTo>
                        <a:pt x="2613" y="1829"/>
                        <a:pt x="2874" y="1306"/>
                        <a:pt x="3135" y="784"/>
                      </a:cubicBezTo>
                      <a:cubicBezTo>
                        <a:pt x="3396" y="261"/>
                        <a:pt x="3396" y="0"/>
                        <a:pt x="4180" y="0"/>
                      </a:cubicBezTo>
                      <a:cubicBezTo>
                        <a:pt x="4441" y="523"/>
                        <a:pt x="4702" y="1045"/>
                        <a:pt x="4702" y="1568"/>
                      </a:cubicBezTo>
                      <a:cubicBezTo>
                        <a:pt x="4702" y="2090"/>
                        <a:pt x="4702" y="2613"/>
                        <a:pt x="4702" y="3135"/>
                      </a:cubicBezTo>
                      <a:cubicBezTo>
                        <a:pt x="4702" y="4180"/>
                        <a:pt x="4702" y="5225"/>
                        <a:pt x="4180" y="6009"/>
                      </a:cubicBezTo>
                      <a:cubicBezTo>
                        <a:pt x="3919" y="6270"/>
                        <a:pt x="3657" y="6531"/>
                        <a:pt x="3657" y="6793"/>
                      </a:cubicBezTo>
                      <a:cubicBezTo>
                        <a:pt x="3657" y="7054"/>
                        <a:pt x="3657" y="7576"/>
                        <a:pt x="3135" y="783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2" name="Graphic 3">
                <a:extLst>
                  <a:ext uri="{FF2B5EF4-FFF2-40B4-BE49-F238E27FC236}">
                    <a16:creationId xmlns:a16="http://schemas.microsoft.com/office/drawing/2014/main" id="{5E989070-04A0-B86C-3393-69C7AAE058D0}"/>
                  </a:ext>
                </a:extLst>
              </p:cNvPr>
              <p:cNvGrpSpPr/>
              <p:nvPr/>
            </p:nvGrpSpPr>
            <p:grpSpPr>
              <a:xfrm>
                <a:off x="5305864" y="2239693"/>
                <a:ext cx="266449" cy="497577"/>
                <a:chOff x="5305864" y="2239693"/>
                <a:chExt cx="266449" cy="497577"/>
              </a:xfrm>
              <a:solidFill>
                <a:srgbClr val="D5D7D8"/>
              </a:solidFill>
            </p:grpSpPr>
            <p:sp>
              <p:nvSpPr>
                <p:cNvPr id="1289" name="Freeform: Shape 1288">
                  <a:extLst>
                    <a:ext uri="{FF2B5EF4-FFF2-40B4-BE49-F238E27FC236}">
                      <a16:creationId xmlns:a16="http://schemas.microsoft.com/office/drawing/2014/main" id="{8BF21CDE-7DFE-B838-2EF4-55AA4C9CB33D}"/>
                    </a:ext>
                  </a:extLst>
                </p:cNvPr>
                <p:cNvSpPr/>
                <p:nvPr/>
              </p:nvSpPr>
              <p:spPr>
                <a:xfrm>
                  <a:off x="5305864" y="2239693"/>
                  <a:ext cx="234369" cy="362147"/>
                </a:xfrm>
                <a:custGeom>
                  <a:avLst/>
                  <a:gdLst>
                    <a:gd name="connsiteX0" fmla="*/ 231994 w 234369"/>
                    <a:gd name="connsiteY0" fmla="*/ 269140 h 362147"/>
                    <a:gd name="connsiteX1" fmla="*/ 156492 w 234369"/>
                    <a:gd name="connsiteY1" fmla="*/ 339940 h 362147"/>
                    <a:gd name="connsiteX2" fmla="*/ 145780 w 234369"/>
                    <a:gd name="connsiteY2" fmla="*/ 339157 h 362147"/>
                    <a:gd name="connsiteX3" fmla="*/ 132195 w 234369"/>
                    <a:gd name="connsiteY3" fmla="*/ 339157 h 362147"/>
                    <a:gd name="connsiteX4" fmla="*/ 129321 w 234369"/>
                    <a:gd name="connsiteY4" fmla="*/ 339418 h 362147"/>
                    <a:gd name="connsiteX5" fmla="*/ 125925 w 234369"/>
                    <a:gd name="connsiteY5" fmla="*/ 340724 h 362147"/>
                    <a:gd name="connsiteX6" fmla="*/ 120177 w 234369"/>
                    <a:gd name="connsiteY6" fmla="*/ 343859 h 362147"/>
                    <a:gd name="connsiteX7" fmla="*/ 114691 w 234369"/>
                    <a:gd name="connsiteY7" fmla="*/ 347256 h 362147"/>
                    <a:gd name="connsiteX8" fmla="*/ 108682 w 234369"/>
                    <a:gd name="connsiteY8" fmla="*/ 347778 h 362147"/>
                    <a:gd name="connsiteX9" fmla="*/ 102673 w 234369"/>
                    <a:gd name="connsiteY9" fmla="*/ 347256 h 362147"/>
                    <a:gd name="connsiteX10" fmla="*/ 98493 w 234369"/>
                    <a:gd name="connsiteY10" fmla="*/ 349607 h 362147"/>
                    <a:gd name="connsiteX11" fmla="*/ 86998 w 234369"/>
                    <a:gd name="connsiteY11" fmla="*/ 351697 h 362147"/>
                    <a:gd name="connsiteX12" fmla="*/ 84124 w 234369"/>
                    <a:gd name="connsiteY12" fmla="*/ 352742 h 362147"/>
                    <a:gd name="connsiteX13" fmla="*/ 82557 w 234369"/>
                    <a:gd name="connsiteY13" fmla="*/ 355354 h 362147"/>
                    <a:gd name="connsiteX14" fmla="*/ 77332 w 234369"/>
                    <a:gd name="connsiteY14" fmla="*/ 356661 h 362147"/>
                    <a:gd name="connsiteX15" fmla="*/ 73935 w 234369"/>
                    <a:gd name="connsiteY15" fmla="*/ 356138 h 362147"/>
                    <a:gd name="connsiteX16" fmla="*/ 69233 w 234369"/>
                    <a:gd name="connsiteY16" fmla="*/ 356138 h 362147"/>
                    <a:gd name="connsiteX17" fmla="*/ 60872 w 234369"/>
                    <a:gd name="connsiteY17" fmla="*/ 357183 h 362147"/>
                    <a:gd name="connsiteX18" fmla="*/ 54080 w 234369"/>
                    <a:gd name="connsiteY18" fmla="*/ 359012 h 362147"/>
                    <a:gd name="connsiteX19" fmla="*/ 48332 w 234369"/>
                    <a:gd name="connsiteY19" fmla="*/ 362147 h 362147"/>
                    <a:gd name="connsiteX20" fmla="*/ 50945 w 234369"/>
                    <a:gd name="connsiteY20" fmla="*/ 356138 h 362147"/>
                    <a:gd name="connsiteX21" fmla="*/ 51467 w 234369"/>
                    <a:gd name="connsiteY21" fmla="*/ 352481 h 362147"/>
                    <a:gd name="connsiteX22" fmla="*/ 49638 w 234369"/>
                    <a:gd name="connsiteY22" fmla="*/ 349084 h 362147"/>
                    <a:gd name="connsiteX23" fmla="*/ 48071 w 234369"/>
                    <a:gd name="connsiteY23" fmla="*/ 346210 h 362147"/>
                    <a:gd name="connsiteX24" fmla="*/ 42846 w 234369"/>
                    <a:gd name="connsiteY24" fmla="*/ 347778 h 362147"/>
                    <a:gd name="connsiteX25" fmla="*/ 38143 w 234369"/>
                    <a:gd name="connsiteY25" fmla="*/ 347517 h 362147"/>
                    <a:gd name="connsiteX26" fmla="*/ 34747 w 234369"/>
                    <a:gd name="connsiteY26" fmla="*/ 344904 h 362147"/>
                    <a:gd name="connsiteX27" fmla="*/ 23774 w 234369"/>
                    <a:gd name="connsiteY27" fmla="*/ 339157 h 362147"/>
                    <a:gd name="connsiteX28" fmla="*/ 20639 w 234369"/>
                    <a:gd name="connsiteY28" fmla="*/ 337850 h 362147"/>
                    <a:gd name="connsiteX29" fmla="*/ 16459 w 234369"/>
                    <a:gd name="connsiteY29" fmla="*/ 328968 h 362147"/>
                    <a:gd name="connsiteX30" fmla="*/ 16198 w 234369"/>
                    <a:gd name="connsiteY30" fmla="*/ 325571 h 362147"/>
                    <a:gd name="connsiteX31" fmla="*/ 13847 w 234369"/>
                    <a:gd name="connsiteY31" fmla="*/ 323743 h 362147"/>
                    <a:gd name="connsiteX32" fmla="*/ 13324 w 234369"/>
                    <a:gd name="connsiteY32" fmla="*/ 320608 h 362147"/>
                    <a:gd name="connsiteX33" fmla="*/ 18549 w 234369"/>
                    <a:gd name="connsiteY33" fmla="*/ 317472 h 362147"/>
                    <a:gd name="connsiteX34" fmla="*/ 19594 w 234369"/>
                    <a:gd name="connsiteY34" fmla="*/ 314860 h 362147"/>
                    <a:gd name="connsiteX35" fmla="*/ 18549 w 234369"/>
                    <a:gd name="connsiteY35" fmla="*/ 312509 h 362147"/>
                    <a:gd name="connsiteX36" fmla="*/ 17504 w 234369"/>
                    <a:gd name="connsiteY36" fmla="*/ 307022 h 362147"/>
                    <a:gd name="connsiteX37" fmla="*/ 20639 w 234369"/>
                    <a:gd name="connsiteY37" fmla="*/ 303887 h 362147"/>
                    <a:gd name="connsiteX38" fmla="*/ 19856 w 234369"/>
                    <a:gd name="connsiteY38" fmla="*/ 301797 h 362147"/>
                    <a:gd name="connsiteX39" fmla="*/ 18811 w 234369"/>
                    <a:gd name="connsiteY39" fmla="*/ 298140 h 362147"/>
                    <a:gd name="connsiteX40" fmla="*/ 14631 w 234369"/>
                    <a:gd name="connsiteY40" fmla="*/ 295527 h 362147"/>
                    <a:gd name="connsiteX41" fmla="*/ 11756 w 234369"/>
                    <a:gd name="connsiteY41" fmla="*/ 292392 h 362147"/>
                    <a:gd name="connsiteX42" fmla="*/ 12279 w 234369"/>
                    <a:gd name="connsiteY42" fmla="*/ 289780 h 362147"/>
                    <a:gd name="connsiteX43" fmla="*/ 14631 w 234369"/>
                    <a:gd name="connsiteY43" fmla="*/ 287951 h 362147"/>
                    <a:gd name="connsiteX44" fmla="*/ 15937 w 234369"/>
                    <a:gd name="connsiteY44" fmla="*/ 280374 h 362147"/>
                    <a:gd name="connsiteX45" fmla="*/ 14369 w 234369"/>
                    <a:gd name="connsiteY45" fmla="*/ 277501 h 362147"/>
                    <a:gd name="connsiteX46" fmla="*/ 10450 w 234369"/>
                    <a:gd name="connsiteY46" fmla="*/ 273582 h 362147"/>
                    <a:gd name="connsiteX47" fmla="*/ 10712 w 234369"/>
                    <a:gd name="connsiteY47" fmla="*/ 268618 h 362147"/>
                    <a:gd name="connsiteX48" fmla="*/ 12018 w 234369"/>
                    <a:gd name="connsiteY48" fmla="*/ 264177 h 362147"/>
                    <a:gd name="connsiteX49" fmla="*/ 19333 w 234369"/>
                    <a:gd name="connsiteY49" fmla="*/ 258168 h 362147"/>
                    <a:gd name="connsiteX50" fmla="*/ 20639 w 234369"/>
                    <a:gd name="connsiteY50" fmla="*/ 254249 h 362147"/>
                    <a:gd name="connsiteX51" fmla="*/ 19856 w 234369"/>
                    <a:gd name="connsiteY51" fmla="*/ 249546 h 362147"/>
                    <a:gd name="connsiteX52" fmla="*/ 23774 w 234369"/>
                    <a:gd name="connsiteY52" fmla="*/ 247456 h 362147"/>
                    <a:gd name="connsiteX53" fmla="*/ 25081 w 234369"/>
                    <a:gd name="connsiteY53" fmla="*/ 249546 h 362147"/>
                    <a:gd name="connsiteX54" fmla="*/ 27171 w 234369"/>
                    <a:gd name="connsiteY54" fmla="*/ 250853 h 362147"/>
                    <a:gd name="connsiteX55" fmla="*/ 30306 w 234369"/>
                    <a:gd name="connsiteY55" fmla="*/ 251375 h 362147"/>
                    <a:gd name="connsiteX56" fmla="*/ 32134 w 234369"/>
                    <a:gd name="connsiteY56" fmla="*/ 248763 h 362147"/>
                    <a:gd name="connsiteX57" fmla="*/ 38143 w 234369"/>
                    <a:gd name="connsiteY57" fmla="*/ 248240 h 362147"/>
                    <a:gd name="connsiteX58" fmla="*/ 38666 w 234369"/>
                    <a:gd name="connsiteY58" fmla="*/ 244060 h 362147"/>
                    <a:gd name="connsiteX59" fmla="*/ 34747 w 234369"/>
                    <a:gd name="connsiteY59" fmla="*/ 241970 h 362147"/>
                    <a:gd name="connsiteX60" fmla="*/ 39450 w 234369"/>
                    <a:gd name="connsiteY60" fmla="*/ 237006 h 362147"/>
                    <a:gd name="connsiteX61" fmla="*/ 44675 w 234369"/>
                    <a:gd name="connsiteY61" fmla="*/ 234394 h 362147"/>
                    <a:gd name="connsiteX62" fmla="*/ 49638 w 234369"/>
                    <a:gd name="connsiteY62" fmla="*/ 232565 h 362147"/>
                    <a:gd name="connsiteX63" fmla="*/ 52774 w 234369"/>
                    <a:gd name="connsiteY63" fmla="*/ 230214 h 362147"/>
                    <a:gd name="connsiteX64" fmla="*/ 55386 w 234369"/>
                    <a:gd name="connsiteY64" fmla="*/ 225772 h 362147"/>
                    <a:gd name="connsiteX65" fmla="*/ 60089 w 234369"/>
                    <a:gd name="connsiteY65" fmla="*/ 222115 h 362147"/>
                    <a:gd name="connsiteX66" fmla="*/ 62701 w 234369"/>
                    <a:gd name="connsiteY66" fmla="*/ 218718 h 362147"/>
                    <a:gd name="connsiteX67" fmla="*/ 66881 w 234369"/>
                    <a:gd name="connsiteY67" fmla="*/ 217151 h 362147"/>
                    <a:gd name="connsiteX68" fmla="*/ 68971 w 234369"/>
                    <a:gd name="connsiteY68" fmla="*/ 210620 h 362147"/>
                    <a:gd name="connsiteX69" fmla="*/ 73935 w 234369"/>
                    <a:gd name="connsiteY69" fmla="*/ 207485 h 362147"/>
                    <a:gd name="connsiteX70" fmla="*/ 82295 w 234369"/>
                    <a:gd name="connsiteY70" fmla="*/ 200431 h 362147"/>
                    <a:gd name="connsiteX71" fmla="*/ 85169 w 234369"/>
                    <a:gd name="connsiteY71" fmla="*/ 197034 h 362147"/>
                    <a:gd name="connsiteX72" fmla="*/ 88827 w 234369"/>
                    <a:gd name="connsiteY72" fmla="*/ 195206 h 362147"/>
                    <a:gd name="connsiteX73" fmla="*/ 92484 w 234369"/>
                    <a:gd name="connsiteY73" fmla="*/ 193638 h 362147"/>
                    <a:gd name="connsiteX74" fmla="*/ 97448 w 234369"/>
                    <a:gd name="connsiteY74" fmla="*/ 193899 h 362147"/>
                    <a:gd name="connsiteX75" fmla="*/ 101628 w 234369"/>
                    <a:gd name="connsiteY75" fmla="*/ 193377 h 362147"/>
                    <a:gd name="connsiteX76" fmla="*/ 103196 w 234369"/>
                    <a:gd name="connsiteY76" fmla="*/ 189458 h 362147"/>
                    <a:gd name="connsiteX77" fmla="*/ 103196 w 234369"/>
                    <a:gd name="connsiteY77" fmla="*/ 184494 h 362147"/>
                    <a:gd name="connsiteX78" fmla="*/ 99538 w 234369"/>
                    <a:gd name="connsiteY78" fmla="*/ 182143 h 362147"/>
                    <a:gd name="connsiteX79" fmla="*/ 99538 w 234369"/>
                    <a:gd name="connsiteY79" fmla="*/ 176918 h 362147"/>
                    <a:gd name="connsiteX80" fmla="*/ 98754 w 234369"/>
                    <a:gd name="connsiteY80" fmla="*/ 172215 h 362147"/>
                    <a:gd name="connsiteX81" fmla="*/ 94574 w 234369"/>
                    <a:gd name="connsiteY81" fmla="*/ 169341 h 362147"/>
                    <a:gd name="connsiteX82" fmla="*/ 89872 w 234369"/>
                    <a:gd name="connsiteY82" fmla="*/ 164116 h 362147"/>
                    <a:gd name="connsiteX83" fmla="*/ 84908 w 234369"/>
                    <a:gd name="connsiteY83" fmla="*/ 162288 h 362147"/>
                    <a:gd name="connsiteX84" fmla="*/ 82295 w 234369"/>
                    <a:gd name="connsiteY84" fmla="*/ 160720 h 362147"/>
                    <a:gd name="connsiteX85" fmla="*/ 79422 w 234369"/>
                    <a:gd name="connsiteY85" fmla="*/ 160720 h 362147"/>
                    <a:gd name="connsiteX86" fmla="*/ 76548 w 234369"/>
                    <a:gd name="connsiteY86" fmla="*/ 160459 h 362147"/>
                    <a:gd name="connsiteX87" fmla="*/ 67665 w 234369"/>
                    <a:gd name="connsiteY87" fmla="*/ 142955 h 362147"/>
                    <a:gd name="connsiteX88" fmla="*/ 72368 w 234369"/>
                    <a:gd name="connsiteY88" fmla="*/ 126757 h 362147"/>
                    <a:gd name="connsiteX89" fmla="*/ 65575 w 234369"/>
                    <a:gd name="connsiteY89" fmla="*/ 112649 h 362147"/>
                    <a:gd name="connsiteX90" fmla="*/ 69755 w 234369"/>
                    <a:gd name="connsiteY90" fmla="*/ 106902 h 362147"/>
                    <a:gd name="connsiteX91" fmla="*/ 63746 w 234369"/>
                    <a:gd name="connsiteY91" fmla="*/ 98542 h 362147"/>
                    <a:gd name="connsiteX92" fmla="*/ 64269 w 234369"/>
                    <a:gd name="connsiteY92" fmla="*/ 91749 h 362147"/>
                    <a:gd name="connsiteX93" fmla="*/ 65836 w 234369"/>
                    <a:gd name="connsiteY93" fmla="*/ 82605 h 362147"/>
                    <a:gd name="connsiteX94" fmla="*/ 36053 w 234369"/>
                    <a:gd name="connsiteY94" fmla="*/ 61705 h 362147"/>
                    <a:gd name="connsiteX95" fmla="*/ 0 w 234369"/>
                    <a:gd name="connsiteY95" fmla="*/ 42111 h 362147"/>
                    <a:gd name="connsiteX96" fmla="*/ 14108 w 234369"/>
                    <a:gd name="connsiteY96" fmla="*/ 30354 h 362147"/>
                    <a:gd name="connsiteX97" fmla="*/ 37621 w 234369"/>
                    <a:gd name="connsiteY97" fmla="*/ 48903 h 362147"/>
                    <a:gd name="connsiteX98" fmla="*/ 59827 w 234369"/>
                    <a:gd name="connsiteY98" fmla="*/ 51255 h 362147"/>
                    <a:gd name="connsiteX99" fmla="*/ 71061 w 234369"/>
                    <a:gd name="connsiteY99" fmla="*/ 48381 h 362147"/>
                    <a:gd name="connsiteX100" fmla="*/ 90394 w 234369"/>
                    <a:gd name="connsiteY100" fmla="*/ 56480 h 362147"/>
                    <a:gd name="connsiteX101" fmla="*/ 99277 w 234369"/>
                    <a:gd name="connsiteY101" fmla="*/ 49165 h 362147"/>
                    <a:gd name="connsiteX102" fmla="*/ 108682 w 234369"/>
                    <a:gd name="connsiteY102" fmla="*/ 46291 h 362147"/>
                    <a:gd name="connsiteX103" fmla="*/ 115475 w 234369"/>
                    <a:gd name="connsiteY103" fmla="*/ 22517 h 362147"/>
                    <a:gd name="connsiteX104" fmla="*/ 141600 w 234369"/>
                    <a:gd name="connsiteY104" fmla="*/ 5274 h 362147"/>
                    <a:gd name="connsiteX105" fmla="*/ 151528 w 234369"/>
                    <a:gd name="connsiteY105" fmla="*/ 310 h 362147"/>
                    <a:gd name="connsiteX106" fmla="*/ 163023 w 234369"/>
                    <a:gd name="connsiteY106" fmla="*/ 7103 h 362147"/>
                    <a:gd name="connsiteX107" fmla="*/ 186014 w 234369"/>
                    <a:gd name="connsiteY107" fmla="*/ 18337 h 362147"/>
                    <a:gd name="connsiteX108" fmla="*/ 180266 w 234369"/>
                    <a:gd name="connsiteY108" fmla="*/ 34534 h 362147"/>
                    <a:gd name="connsiteX109" fmla="*/ 181311 w 234369"/>
                    <a:gd name="connsiteY109" fmla="*/ 41849 h 362147"/>
                    <a:gd name="connsiteX110" fmla="*/ 180788 w 234369"/>
                    <a:gd name="connsiteY110" fmla="*/ 42111 h 362147"/>
                    <a:gd name="connsiteX111" fmla="*/ 171645 w 234369"/>
                    <a:gd name="connsiteY111" fmla="*/ 47075 h 362147"/>
                    <a:gd name="connsiteX112" fmla="*/ 172951 w 234369"/>
                    <a:gd name="connsiteY112" fmla="*/ 53345 h 362147"/>
                    <a:gd name="connsiteX113" fmla="*/ 174518 w 234369"/>
                    <a:gd name="connsiteY113" fmla="*/ 71894 h 362147"/>
                    <a:gd name="connsiteX114" fmla="*/ 192284 w 234369"/>
                    <a:gd name="connsiteY114" fmla="*/ 79470 h 362147"/>
                    <a:gd name="connsiteX115" fmla="*/ 200905 w 234369"/>
                    <a:gd name="connsiteY115" fmla="*/ 94623 h 362147"/>
                    <a:gd name="connsiteX116" fmla="*/ 183923 w 234369"/>
                    <a:gd name="connsiteY116" fmla="*/ 122838 h 362147"/>
                    <a:gd name="connsiteX117" fmla="*/ 194635 w 234369"/>
                    <a:gd name="connsiteY117" fmla="*/ 139036 h 362147"/>
                    <a:gd name="connsiteX118" fmla="*/ 202211 w 234369"/>
                    <a:gd name="connsiteY118" fmla="*/ 156801 h 362147"/>
                    <a:gd name="connsiteX119" fmla="*/ 202472 w 234369"/>
                    <a:gd name="connsiteY119" fmla="*/ 164639 h 362147"/>
                    <a:gd name="connsiteX120" fmla="*/ 195680 w 234369"/>
                    <a:gd name="connsiteY120" fmla="*/ 171432 h 362147"/>
                    <a:gd name="connsiteX121" fmla="*/ 194635 w 234369"/>
                    <a:gd name="connsiteY121" fmla="*/ 180053 h 362147"/>
                    <a:gd name="connsiteX122" fmla="*/ 199337 w 234369"/>
                    <a:gd name="connsiteY122" fmla="*/ 185017 h 362147"/>
                    <a:gd name="connsiteX123" fmla="*/ 197247 w 234369"/>
                    <a:gd name="connsiteY123" fmla="*/ 194161 h 362147"/>
                    <a:gd name="connsiteX124" fmla="*/ 206914 w 234369"/>
                    <a:gd name="connsiteY124" fmla="*/ 198602 h 362147"/>
                    <a:gd name="connsiteX125" fmla="*/ 205869 w 234369"/>
                    <a:gd name="connsiteY125" fmla="*/ 209836 h 362147"/>
                    <a:gd name="connsiteX126" fmla="*/ 215797 w 234369"/>
                    <a:gd name="connsiteY126" fmla="*/ 219241 h 362147"/>
                    <a:gd name="connsiteX127" fmla="*/ 207436 w 234369"/>
                    <a:gd name="connsiteY127" fmla="*/ 236484 h 362147"/>
                    <a:gd name="connsiteX128" fmla="*/ 231994 w 234369"/>
                    <a:gd name="connsiteY128" fmla="*/ 269140 h 362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</a:cxnLst>
                  <a:rect l="l" t="t" r="r" b="b"/>
                  <a:pathLst>
                    <a:path w="234369" h="362147">
                      <a:moveTo>
                        <a:pt x="231994" y="269140"/>
                      </a:moveTo>
                      <a:cubicBezTo>
                        <a:pt x="222589" y="279329"/>
                        <a:pt x="176086" y="321391"/>
                        <a:pt x="156492" y="339940"/>
                      </a:cubicBezTo>
                      <a:cubicBezTo>
                        <a:pt x="152834" y="339940"/>
                        <a:pt x="149177" y="339157"/>
                        <a:pt x="145780" y="339157"/>
                      </a:cubicBezTo>
                      <a:cubicBezTo>
                        <a:pt x="141339" y="339157"/>
                        <a:pt x="136898" y="338634"/>
                        <a:pt x="132195" y="339157"/>
                      </a:cubicBezTo>
                      <a:cubicBezTo>
                        <a:pt x="131150" y="339157"/>
                        <a:pt x="130105" y="339157"/>
                        <a:pt x="129321" y="339418"/>
                      </a:cubicBezTo>
                      <a:cubicBezTo>
                        <a:pt x="128015" y="339679"/>
                        <a:pt x="127231" y="340202"/>
                        <a:pt x="125925" y="340724"/>
                      </a:cubicBezTo>
                      <a:cubicBezTo>
                        <a:pt x="123835" y="341769"/>
                        <a:pt x="122267" y="342814"/>
                        <a:pt x="120177" y="343859"/>
                      </a:cubicBezTo>
                      <a:cubicBezTo>
                        <a:pt x="118349" y="344904"/>
                        <a:pt x="116520" y="345949"/>
                        <a:pt x="114691" y="347256"/>
                      </a:cubicBezTo>
                      <a:cubicBezTo>
                        <a:pt x="112862" y="348562"/>
                        <a:pt x="110772" y="348562"/>
                        <a:pt x="108682" y="347778"/>
                      </a:cubicBezTo>
                      <a:cubicBezTo>
                        <a:pt x="106853" y="346994"/>
                        <a:pt x="104502" y="346994"/>
                        <a:pt x="102673" y="347256"/>
                      </a:cubicBezTo>
                      <a:cubicBezTo>
                        <a:pt x="100845" y="347517"/>
                        <a:pt x="100061" y="348562"/>
                        <a:pt x="98493" y="349607"/>
                      </a:cubicBezTo>
                      <a:cubicBezTo>
                        <a:pt x="95358" y="351958"/>
                        <a:pt x="90656" y="350913"/>
                        <a:pt x="86998" y="351697"/>
                      </a:cubicBezTo>
                      <a:cubicBezTo>
                        <a:pt x="86214" y="351958"/>
                        <a:pt x="84647" y="352219"/>
                        <a:pt x="84124" y="352742"/>
                      </a:cubicBezTo>
                      <a:cubicBezTo>
                        <a:pt x="83340" y="353526"/>
                        <a:pt x="83340" y="354571"/>
                        <a:pt x="82557" y="355354"/>
                      </a:cubicBezTo>
                      <a:cubicBezTo>
                        <a:pt x="81250" y="356661"/>
                        <a:pt x="79160" y="356661"/>
                        <a:pt x="77332" y="356661"/>
                      </a:cubicBezTo>
                      <a:cubicBezTo>
                        <a:pt x="76287" y="356661"/>
                        <a:pt x="74980" y="356399"/>
                        <a:pt x="73935" y="356138"/>
                      </a:cubicBezTo>
                      <a:cubicBezTo>
                        <a:pt x="72368" y="355877"/>
                        <a:pt x="70800" y="356138"/>
                        <a:pt x="69233" y="356138"/>
                      </a:cubicBezTo>
                      <a:cubicBezTo>
                        <a:pt x="66359" y="356138"/>
                        <a:pt x="63485" y="356661"/>
                        <a:pt x="60872" y="357183"/>
                      </a:cubicBezTo>
                      <a:cubicBezTo>
                        <a:pt x="58782" y="357706"/>
                        <a:pt x="56170" y="358228"/>
                        <a:pt x="54080" y="359012"/>
                      </a:cubicBezTo>
                      <a:cubicBezTo>
                        <a:pt x="52251" y="359796"/>
                        <a:pt x="50161" y="362147"/>
                        <a:pt x="48332" y="362147"/>
                      </a:cubicBezTo>
                      <a:cubicBezTo>
                        <a:pt x="48332" y="360057"/>
                        <a:pt x="50161" y="357706"/>
                        <a:pt x="50945" y="356138"/>
                      </a:cubicBezTo>
                      <a:cubicBezTo>
                        <a:pt x="51467" y="354832"/>
                        <a:pt x="51990" y="353787"/>
                        <a:pt x="51467" y="352481"/>
                      </a:cubicBezTo>
                      <a:cubicBezTo>
                        <a:pt x="50945" y="351174"/>
                        <a:pt x="49900" y="350391"/>
                        <a:pt x="49638" y="349084"/>
                      </a:cubicBezTo>
                      <a:cubicBezTo>
                        <a:pt x="49116" y="347517"/>
                        <a:pt x="50161" y="345949"/>
                        <a:pt x="48071" y="346210"/>
                      </a:cubicBezTo>
                      <a:cubicBezTo>
                        <a:pt x="46242" y="346472"/>
                        <a:pt x="44675" y="347778"/>
                        <a:pt x="42846" y="347778"/>
                      </a:cubicBezTo>
                      <a:cubicBezTo>
                        <a:pt x="41278" y="347778"/>
                        <a:pt x="39711" y="347778"/>
                        <a:pt x="38143" y="347517"/>
                      </a:cubicBezTo>
                      <a:cubicBezTo>
                        <a:pt x="36314" y="346994"/>
                        <a:pt x="36053" y="345949"/>
                        <a:pt x="34747" y="344904"/>
                      </a:cubicBezTo>
                      <a:cubicBezTo>
                        <a:pt x="31873" y="342553"/>
                        <a:pt x="27432" y="340724"/>
                        <a:pt x="23774" y="339157"/>
                      </a:cubicBezTo>
                      <a:cubicBezTo>
                        <a:pt x="22729" y="338634"/>
                        <a:pt x="21684" y="338634"/>
                        <a:pt x="20639" y="337850"/>
                      </a:cubicBezTo>
                      <a:cubicBezTo>
                        <a:pt x="17765" y="336283"/>
                        <a:pt x="16982" y="331841"/>
                        <a:pt x="16459" y="328968"/>
                      </a:cubicBezTo>
                      <a:cubicBezTo>
                        <a:pt x="16198" y="328184"/>
                        <a:pt x="16720" y="326355"/>
                        <a:pt x="16198" y="325571"/>
                      </a:cubicBezTo>
                      <a:cubicBezTo>
                        <a:pt x="15675" y="324788"/>
                        <a:pt x="14369" y="324526"/>
                        <a:pt x="13847" y="323743"/>
                      </a:cubicBezTo>
                      <a:cubicBezTo>
                        <a:pt x="13324" y="322959"/>
                        <a:pt x="13324" y="321653"/>
                        <a:pt x="13324" y="320608"/>
                      </a:cubicBezTo>
                      <a:cubicBezTo>
                        <a:pt x="16198" y="320608"/>
                        <a:pt x="16982" y="320085"/>
                        <a:pt x="18549" y="317472"/>
                      </a:cubicBezTo>
                      <a:cubicBezTo>
                        <a:pt x="19072" y="316689"/>
                        <a:pt x="19594" y="315905"/>
                        <a:pt x="19594" y="314860"/>
                      </a:cubicBezTo>
                      <a:cubicBezTo>
                        <a:pt x="19594" y="313815"/>
                        <a:pt x="19072" y="313292"/>
                        <a:pt x="18549" y="312509"/>
                      </a:cubicBezTo>
                      <a:cubicBezTo>
                        <a:pt x="18027" y="311202"/>
                        <a:pt x="17243" y="308590"/>
                        <a:pt x="17504" y="307022"/>
                      </a:cubicBezTo>
                      <a:cubicBezTo>
                        <a:pt x="18027" y="305194"/>
                        <a:pt x="20378" y="306500"/>
                        <a:pt x="20639" y="303887"/>
                      </a:cubicBezTo>
                      <a:cubicBezTo>
                        <a:pt x="20639" y="303104"/>
                        <a:pt x="20378" y="302581"/>
                        <a:pt x="19856" y="301797"/>
                      </a:cubicBezTo>
                      <a:cubicBezTo>
                        <a:pt x="19333" y="300752"/>
                        <a:pt x="19333" y="299185"/>
                        <a:pt x="18811" y="298140"/>
                      </a:cubicBezTo>
                      <a:cubicBezTo>
                        <a:pt x="18027" y="296834"/>
                        <a:pt x="15937" y="295788"/>
                        <a:pt x="14631" y="295527"/>
                      </a:cubicBezTo>
                      <a:cubicBezTo>
                        <a:pt x="12540" y="295005"/>
                        <a:pt x="11756" y="294743"/>
                        <a:pt x="11756" y="292392"/>
                      </a:cubicBezTo>
                      <a:cubicBezTo>
                        <a:pt x="11756" y="291347"/>
                        <a:pt x="11495" y="290563"/>
                        <a:pt x="12279" y="289780"/>
                      </a:cubicBezTo>
                      <a:cubicBezTo>
                        <a:pt x="12802" y="288996"/>
                        <a:pt x="13847" y="288735"/>
                        <a:pt x="14631" y="287951"/>
                      </a:cubicBezTo>
                      <a:cubicBezTo>
                        <a:pt x="16198" y="286122"/>
                        <a:pt x="16198" y="282726"/>
                        <a:pt x="15937" y="280374"/>
                      </a:cubicBezTo>
                      <a:cubicBezTo>
                        <a:pt x="15675" y="279068"/>
                        <a:pt x="15414" y="278284"/>
                        <a:pt x="14369" y="277501"/>
                      </a:cubicBezTo>
                      <a:cubicBezTo>
                        <a:pt x="12802" y="276456"/>
                        <a:pt x="11495" y="275411"/>
                        <a:pt x="10450" y="273582"/>
                      </a:cubicBezTo>
                      <a:cubicBezTo>
                        <a:pt x="10712" y="272014"/>
                        <a:pt x="10450" y="270186"/>
                        <a:pt x="10712" y="268618"/>
                      </a:cubicBezTo>
                      <a:cubicBezTo>
                        <a:pt x="10712" y="267050"/>
                        <a:pt x="11234" y="265744"/>
                        <a:pt x="12018" y="264177"/>
                      </a:cubicBezTo>
                      <a:cubicBezTo>
                        <a:pt x="13324" y="261042"/>
                        <a:pt x="16720" y="260258"/>
                        <a:pt x="19333" y="258168"/>
                      </a:cubicBezTo>
                      <a:cubicBezTo>
                        <a:pt x="20639" y="257123"/>
                        <a:pt x="21423" y="255817"/>
                        <a:pt x="20639" y="254249"/>
                      </a:cubicBezTo>
                      <a:cubicBezTo>
                        <a:pt x="19594" y="252682"/>
                        <a:pt x="18811" y="251375"/>
                        <a:pt x="19856" y="249546"/>
                      </a:cubicBezTo>
                      <a:cubicBezTo>
                        <a:pt x="20639" y="248240"/>
                        <a:pt x="22207" y="246673"/>
                        <a:pt x="23774" y="247456"/>
                      </a:cubicBezTo>
                      <a:cubicBezTo>
                        <a:pt x="24558" y="247979"/>
                        <a:pt x="24558" y="248763"/>
                        <a:pt x="25081" y="249546"/>
                      </a:cubicBezTo>
                      <a:cubicBezTo>
                        <a:pt x="25603" y="250330"/>
                        <a:pt x="26387" y="250592"/>
                        <a:pt x="27171" y="250853"/>
                      </a:cubicBezTo>
                      <a:cubicBezTo>
                        <a:pt x="27954" y="251114"/>
                        <a:pt x="29261" y="251636"/>
                        <a:pt x="30306" y="251375"/>
                      </a:cubicBezTo>
                      <a:cubicBezTo>
                        <a:pt x="31351" y="250853"/>
                        <a:pt x="31612" y="249546"/>
                        <a:pt x="32134" y="248763"/>
                      </a:cubicBezTo>
                      <a:cubicBezTo>
                        <a:pt x="33702" y="247195"/>
                        <a:pt x="36053" y="248763"/>
                        <a:pt x="38143" y="248240"/>
                      </a:cubicBezTo>
                      <a:cubicBezTo>
                        <a:pt x="39188" y="247195"/>
                        <a:pt x="39972" y="245366"/>
                        <a:pt x="38666" y="244060"/>
                      </a:cubicBezTo>
                      <a:cubicBezTo>
                        <a:pt x="37621" y="243015"/>
                        <a:pt x="35792" y="243015"/>
                        <a:pt x="34747" y="241970"/>
                      </a:cubicBezTo>
                      <a:cubicBezTo>
                        <a:pt x="31873" y="239358"/>
                        <a:pt x="37621" y="237006"/>
                        <a:pt x="39450" y="237006"/>
                      </a:cubicBezTo>
                      <a:cubicBezTo>
                        <a:pt x="42062" y="237006"/>
                        <a:pt x="43107" y="236223"/>
                        <a:pt x="44675" y="234394"/>
                      </a:cubicBezTo>
                      <a:cubicBezTo>
                        <a:pt x="45981" y="233087"/>
                        <a:pt x="48071" y="233087"/>
                        <a:pt x="49638" y="232565"/>
                      </a:cubicBezTo>
                      <a:cubicBezTo>
                        <a:pt x="50945" y="232042"/>
                        <a:pt x="51990" y="231520"/>
                        <a:pt x="52774" y="230214"/>
                      </a:cubicBezTo>
                      <a:cubicBezTo>
                        <a:pt x="53819" y="228907"/>
                        <a:pt x="53819" y="226556"/>
                        <a:pt x="55386" y="225772"/>
                      </a:cubicBezTo>
                      <a:cubicBezTo>
                        <a:pt x="57476" y="224466"/>
                        <a:pt x="59044" y="224727"/>
                        <a:pt x="60089" y="222115"/>
                      </a:cubicBezTo>
                      <a:cubicBezTo>
                        <a:pt x="60611" y="220547"/>
                        <a:pt x="60611" y="218980"/>
                        <a:pt x="62701" y="218718"/>
                      </a:cubicBezTo>
                      <a:cubicBezTo>
                        <a:pt x="64530" y="218457"/>
                        <a:pt x="65836" y="219241"/>
                        <a:pt x="66881" y="217151"/>
                      </a:cubicBezTo>
                      <a:cubicBezTo>
                        <a:pt x="67926" y="215061"/>
                        <a:pt x="67665" y="212710"/>
                        <a:pt x="68971" y="210620"/>
                      </a:cubicBezTo>
                      <a:cubicBezTo>
                        <a:pt x="70016" y="209052"/>
                        <a:pt x="72368" y="208529"/>
                        <a:pt x="73935" y="207485"/>
                      </a:cubicBezTo>
                      <a:cubicBezTo>
                        <a:pt x="76809" y="205917"/>
                        <a:pt x="79944" y="203043"/>
                        <a:pt x="82295" y="200431"/>
                      </a:cubicBezTo>
                      <a:cubicBezTo>
                        <a:pt x="83340" y="199386"/>
                        <a:pt x="83863" y="198079"/>
                        <a:pt x="85169" y="197034"/>
                      </a:cubicBezTo>
                      <a:cubicBezTo>
                        <a:pt x="86214" y="196251"/>
                        <a:pt x="87520" y="195728"/>
                        <a:pt x="88827" y="195206"/>
                      </a:cubicBezTo>
                      <a:cubicBezTo>
                        <a:pt x="90133" y="194683"/>
                        <a:pt x="91178" y="193899"/>
                        <a:pt x="92484" y="193638"/>
                      </a:cubicBezTo>
                      <a:cubicBezTo>
                        <a:pt x="94052" y="193377"/>
                        <a:pt x="95881" y="193899"/>
                        <a:pt x="97448" y="193899"/>
                      </a:cubicBezTo>
                      <a:cubicBezTo>
                        <a:pt x="98754" y="193899"/>
                        <a:pt x="100583" y="194161"/>
                        <a:pt x="101628" y="193377"/>
                      </a:cubicBezTo>
                      <a:cubicBezTo>
                        <a:pt x="102673" y="192593"/>
                        <a:pt x="102934" y="190503"/>
                        <a:pt x="103196" y="189458"/>
                      </a:cubicBezTo>
                      <a:cubicBezTo>
                        <a:pt x="103457" y="187891"/>
                        <a:pt x="104241" y="185801"/>
                        <a:pt x="103196" y="184494"/>
                      </a:cubicBezTo>
                      <a:cubicBezTo>
                        <a:pt x="102151" y="183449"/>
                        <a:pt x="100322" y="183449"/>
                        <a:pt x="99538" y="182143"/>
                      </a:cubicBezTo>
                      <a:cubicBezTo>
                        <a:pt x="98493" y="180575"/>
                        <a:pt x="99277" y="178485"/>
                        <a:pt x="99538" y="176918"/>
                      </a:cubicBezTo>
                      <a:cubicBezTo>
                        <a:pt x="99800" y="175350"/>
                        <a:pt x="99538" y="173522"/>
                        <a:pt x="98754" y="172215"/>
                      </a:cubicBezTo>
                      <a:cubicBezTo>
                        <a:pt x="97971" y="169864"/>
                        <a:pt x="96664" y="170125"/>
                        <a:pt x="94574" y="169341"/>
                      </a:cubicBezTo>
                      <a:cubicBezTo>
                        <a:pt x="92745" y="168819"/>
                        <a:pt x="91178" y="165423"/>
                        <a:pt x="89872" y="164116"/>
                      </a:cubicBezTo>
                      <a:cubicBezTo>
                        <a:pt x="88827" y="164900"/>
                        <a:pt x="85692" y="162810"/>
                        <a:pt x="84908" y="162288"/>
                      </a:cubicBezTo>
                      <a:cubicBezTo>
                        <a:pt x="84124" y="161765"/>
                        <a:pt x="83340" y="160981"/>
                        <a:pt x="82295" y="160720"/>
                      </a:cubicBezTo>
                      <a:cubicBezTo>
                        <a:pt x="81250" y="160459"/>
                        <a:pt x="80205" y="160720"/>
                        <a:pt x="79422" y="160720"/>
                      </a:cubicBezTo>
                      <a:cubicBezTo>
                        <a:pt x="78376" y="160720"/>
                        <a:pt x="77593" y="160459"/>
                        <a:pt x="76548" y="160459"/>
                      </a:cubicBezTo>
                      <a:cubicBezTo>
                        <a:pt x="74980" y="150531"/>
                        <a:pt x="70016" y="145306"/>
                        <a:pt x="67665" y="142955"/>
                      </a:cubicBezTo>
                      <a:cubicBezTo>
                        <a:pt x="64269" y="140081"/>
                        <a:pt x="69755" y="131721"/>
                        <a:pt x="72368" y="126757"/>
                      </a:cubicBezTo>
                      <a:cubicBezTo>
                        <a:pt x="74980" y="121793"/>
                        <a:pt x="68449" y="113956"/>
                        <a:pt x="65575" y="112649"/>
                      </a:cubicBezTo>
                      <a:cubicBezTo>
                        <a:pt x="62701" y="111343"/>
                        <a:pt x="66620" y="108731"/>
                        <a:pt x="69755" y="106902"/>
                      </a:cubicBezTo>
                      <a:cubicBezTo>
                        <a:pt x="72890" y="105073"/>
                        <a:pt x="68971" y="103505"/>
                        <a:pt x="63746" y="98542"/>
                      </a:cubicBezTo>
                      <a:cubicBezTo>
                        <a:pt x="58521" y="93578"/>
                        <a:pt x="64269" y="93839"/>
                        <a:pt x="64269" y="91749"/>
                      </a:cubicBezTo>
                      <a:cubicBezTo>
                        <a:pt x="64007" y="89659"/>
                        <a:pt x="63746" y="86001"/>
                        <a:pt x="65836" y="82605"/>
                      </a:cubicBezTo>
                      <a:cubicBezTo>
                        <a:pt x="67665" y="79209"/>
                        <a:pt x="53035" y="70849"/>
                        <a:pt x="36053" y="61705"/>
                      </a:cubicBezTo>
                      <a:cubicBezTo>
                        <a:pt x="24036" y="55173"/>
                        <a:pt x="8883" y="46813"/>
                        <a:pt x="0" y="42111"/>
                      </a:cubicBezTo>
                      <a:cubicBezTo>
                        <a:pt x="3919" y="38976"/>
                        <a:pt x="10712" y="33228"/>
                        <a:pt x="14108" y="30354"/>
                      </a:cubicBezTo>
                      <a:cubicBezTo>
                        <a:pt x="19072" y="25913"/>
                        <a:pt x="34225" y="43678"/>
                        <a:pt x="37621" y="48903"/>
                      </a:cubicBezTo>
                      <a:cubicBezTo>
                        <a:pt x="41017" y="54128"/>
                        <a:pt x="50945" y="51255"/>
                        <a:pt x="59827" y="51255"/>
                      </a:cubicBezTo>
                      <a:cubicBezTo>
                        <a:pt x="68710" y="51255"/>
                        <a:pt x="66098" y="50732"/>
                        <a:pt x="71061" y="48381"/>
                      </a:cubicBezTo>
                      <a:cubicBezTo>
                        <a:pt x="76025" y="46030"/>
                        <a:pt x="82295" y="53345"/>
                        <a:pt x="90394" y="56480"/>
                      </a:cubicBezTo>
                      <a:cubicBezTo>
                        <a:pt x="98493" y="59615"/>
                        <a:pt x="98232" y="51255"/>
                        <a:pt x="99277" y="49165"/>
                      </a:cubicBezTo>
                      <a:cubicBezTo>
                        <a:pt x="100061" y="46813"/>
                        <a:pt x="104763" y="46291"/>
                        <a:pt x="108682" y="46291"/>
                      </a:cubicBezTo>
                      <a:cubicBezTo>
                        <a:pt x="112601" y="46291"/>
                        <a:pt x="113646" y="35579"/>
                        <a:pt x="115475" y="22517"/>
                      </a:cubicBezTo>
                      <a:cubicBezTo>
                        <a:pt x="117565" y="9454"/>
                        <a:pt x="131411" y="6580"/>
                        <a:pt x="141600" y="5274"/>
                      </a:cubicBezTo>
                      <a:cubicBezTo>
                        <a:pt x="151789" y="3968"/>
                        <a:pt x="148915" y="1878"/>
                        <a:pt x="151528" y="310"/>
                      </a:cubicBezTo>
                      <a:cubicBezTo>
                        <a:pt x="154140" y="-1258"/>
                        <a:pt x="159365" y="3445"/>
                        <a:pt x="163023" y="7103"/>
                      </a:cubicBezTo>
                      <a:cubicBezTo>
                        <a:pt x="166681" y="10499"/>
                        <a:pt x="180266" y="14940"/>
                        <a:pt x="186014" y="18337"/>
                      </a:cubicBezTo>
                      <a:cubicBezTo>
                        <a:pt x="191761" y="21733"/>
                        <a:pt x="181834" y="30354"/>
                        <a:pt x="180266" y="34534"/>
                      </a:cubicBezTo>
                      <a:cubicBezTo>
                        <a:pt x="179482" y="36886"/>
                        <a:pt x="180266" y="39759"/>
                        <a:pt x="181311" y="41849"/>
                      </a:cubicBezTo>
                      <a:cubicBezTo>
                        <a:pt x="181050" y="41849"/>
                        <a:pt x="181050" y="42111"/>
                        <a:pt x="180788" y="42111"/>
                      </a:cubicBezTo>
                      <a:cubicBezTo>
                        <a:pt x="177392" y="43678"/>
                        <a:pt x="168771" y="45768"/>
                        <a:pt x="171645" y="47075"/>
                      </a:cubicBezTo>
                      <a:cubicBezTo>
                        <a:pt x="174518" y="48642"/>
                        <a:pt x="173734" y="49948"/>
                        <a:pt x="172951" y="53345"/>
                      </a:cubicBezTo>
                      <a:cubicBezTo>
                        <a:pt x="171906" y="56480"/>
                        <a:pt x="170077" y="70326"/>
                        <a:pt x="174518" y="71894"/>
                      </a:cubicBezTo>
                      <a:cubicBezTo>
                        <a:pt x="179221" y="73461"/>
                        <a:pt x="190455" y="73984"/>
                        <a:pt x="192284" y="79470"/>
                      </a:cubicBezTo>
                      <a:cubicBezTo>
                        <a:pt x="194374" y="84956"/>
                        <a:pt x="205608" y="89920"/>
                        <a:pt x="200905" y="94623"/>
                      </a:cubicBezTo>
                      <a:cubicBezTo>
                        <a:pt x="196203" y="99325"/>
                        <a:pt x="179482" y="116046"/>
                        <a:pt x="183923" y="122838"/>
                      </a:cubicBezTo>
                      <a:cubicBezTo>
                        <a:pt x="188365" y="129631"/>
                        <a:pt x="192022" y="130153"/>
                        <a:pt x="194635" y="139036"/>
                      </a:cubicBezTo>
                      <a:cubicBezTo>
                        <a:pt x="197247" y="147657"/>
                        <a:pt x="199337" y="153144"/>
                        <a:pt x="202211" y="156801"/>
                      </a:cubicBezTo>
                      <a:cubicBezTo>
                        <a:pt x="205085" y="160197"/>
                        <a:pt x="205608" y="163333"/>
                        <a:pt x="202472" y="164639"/>
                      </a:cubicBezTo>
                      <a:cubicBezTo>
                        <a:pt x="199337" y="165945"/>
                        <a:pt x="194635" y="167774"/>
                        <a:pt x="195680" y="171432"/>
                      </a:cubicBezTo>
                      <a:cubicBezTo>
                        <a:pt x="196725" y="174828"/>
                        <a:pt x="191761" y="179269"/>
                        <a:pt x="194635" y="180053"/>
                      </a:cubicBezTo>
                      <a:cubicBezTo>
                        <a:pt x="197509" y="180837"/>
                        <a:pt x="203256" y="182927"/>
                        <a:pt x="199337" y="185017"/>
                      </a:cubicBezTo>
                      <a:cubicBezTo>
                        <a:pt x="195157" y="187107"/>
                        <a:pt x="191239" y="193899"/>
                        <a:pt x="197247" y="194161"/>
                      </a:cubicBezTo>
                      <a:cubicBezTo>
                        <a:pt x="203256" y="194422"/>
                        <a:pt x="208220" y="194422"/>
                        <a:pt x="206914" y="198602"/>
                      </a:cubicBezTo>
                      <a:cubicBezTo>
                        <a:pt x="205608" y="202782"/>
                        <a:pt x="201166" y="208268"/>
                        <a:pt x="205869" y="209836"/>
                      </a:cubicBezTo>
                      <a:cubicBezTo>
                        <a:pt x="210572" y="211403"/>
                        <a:pt x="219454" y="213755"/>
                        <a:pt x="215797" y="219241"/>
                      </a:cubicBezTo>
                      <a:cubicBezTo>
                        <a:pt x="212139" y="224727"/>
                        <a:pt x="201166" y="234394"/>
                        <a:pt x="207436" y="236484"/>
                      </a:cubicBezTo>
                      <a:cubicBezTo>
                        <a:pt x="212661" y="239358"/>
                        <a:pt x="242967" y="257123"/>
                        <a:pt x="231994" y="2691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90" name="Freeform: Shape 1289">
                  <a:extLst>
                    <a:ext uri="{FF2B5EF4-FFF2-40B4-BE49-F238E27FC236}">
                      <a16:creationId xmlns:a16="http://schemas.microsoft.com/office/drawing/2014/main" id="{F0292EED-8189-FCB8-D8D9-BEB15D3D6BBE}"/>
                    </a:ext>
                  </a:extLst>
                </p:cNvPr>
                <p:cNvSpPr/>
                <p:nvPr/>
              </p:nvSpPr>
              <p:spPr>
                <a:xfrm>
                  <a:off x="5342999" y="2591129"/>
                  <a:ext cx="10739" cy="6647"/>
                </a:xfrm>
                <a:custGeom>
                  <a:avLst/>
                  <a:gdLst>
                    <a:gd name="connsiteX0" fmla="*/ 2576 w 10739"/>
                    <a:gd name="connsiteY0" fmla="*/ 6531 h 6647"/>
                    <a:gd name="connsiteX1" fmla="*/ 747 w 10739"/>
                    <a:gd name="connsiteY1" fmla="*/ 6531 h 6647"/>
                    <a:gd name="connsiteX2" fmla="*/ 1008 w 10739"/>
                    <a:gd name="connsiteY2" fmla="*/ 2613 h 6647"/>
                    <a:gd name="connsiteX3" fmla="*/ 4404 w 10739"/>
                    <a:gd name="connsiteY3" fmla="*/ 0 h 6647"/>
                    <a:gd name="connsiteX4" fmla="*/ 7278 w 10739"/>
                    <a:gd name="connsiteY4" fmla="*/ 0 h 6647"/>
                    <a:gd name="connsiteX5" fmla="*/ 9629 w 10739"/>
                    <a:gd name="connsiteY5" fmla="*/ 523 h 6647"/>
                    <a:gd name="connsiteX6" fmla="*/ 10413 w 10739"/>
                    <a:gd name="connsiteY6" fmla="*/ 4180 h 6647"/>
                    <a:gd name="connsiteX7" fmla="*/ 9107 w 10739"/>
                    <a:gd name="connsiteY7" fmla="*/ 4964 h 6647"/>
                    <a:gd name="connsiteX8" fmla="*/ 6233 w 10739"/>
                    <a:gd name="connsiteY8" fmla="*/ 5486 h 6647"/>
                    <a:gd name="connsiteX9" fmla="*/ 2576 w 10739"/>
                    <a:gd name="connsiteY9" fmla="*/ 6531 h 6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739" h="6647">
                      <a:moveTo>
                        <a:pt x="2576" y="6531"/>
                      </a:moveTo>
                      <a:cubicBezTo>
                        <a:pt x="2053" y="6531"/>
                        <a:pt x="1269" y="6793"/>
                        <a:pt x="747" y="6531"/>
                      </a:cubicBezTo>
                      <a:cubicBezTo>
                        <a:pt x="-821" y="6009"/>
                        <a:pt x="485" y="3396"/>
                        <a:pt x="1008" y="2613"/>
                      </a:cubicBezTo>
                      <a:cubicBezTo>
                        <a:pt x="1792" y="1306"/>
                        <a:pt x="2837" y="261"/>
                        <a:pt x="4404" y="0"/>
                      </a:cubicBezTo>
                      <a:cubicBezTo>
                        <a:pt x="5449" y="0"/>
                        <a:pt x="6233" y="0"/>
                        <a:pt x="7278" y="0"/>
                      </a:cubicBezTo>
                      <a:cubicBezTo>
                        <a:pt x="8062" y="0"/>
                        <a:pt x="8846" y="0"/>
                        <a:pt x="9629" y="523"/>
                      </a:cubicBezTo>
                      <a:cubicBezTo>
                        <a:pt x="10936" y="1306"/>
                        <a:pt x="10936" y="3135"/>
                        <a:pt x="10413" y="4180"/>
                      </a:cubicBezTo>
                      <a:cubicBezTo>
                        <a:pt x="10152" y="4703"/>
                        <a:pt x="9629" y="4964"/>
                        <a:pt x="9107" y="4964"/>
                      </a:cubicBezTo>
                      <a:cubicBezTo>
                        <a:pt x="8062" y="5225"/>
                        <a:pt x="7278" y="5225"/>
                        <a:pt x="6233" y="5486"/>
                      </a:cubicBezTo>
                      <a:cubicBezTo>
                        <a:pt x="4927" y="6009"/>
                        <a:pt x="3621" y="6531"/>
                        <a:pt x="2576" y="653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3" name="Graphic 3">
                <a:extLst>
                  <a:ext uri="{FF2B5EF4-FFF2-40B4-BE49-F238E27FC236}">
                    <a16:creationId xmlns:a16="http://schemas.microsoft.com/office/drawing/2014/main" id="{1ECEA746-9A19-384B-8B8D-B4C5DD431B16}"/>
                  </a:ext>
                </a:extLst>
              </p:cNvPr>
              <p:cNvGrpSpPr/>
              <p:nvPr/>
            </p:nvGrpSpPr>
            <p:grpSpPr>
              <a:xfrm>
                <a:off x="4662585" y="1785464"/>
                <a:ext cx="1051950" cy="1201001"/>
                <a:chOff x="4662585" y="1785464"/>
                <a:chExt cx="1051950" cy="1201001"/>
              </a:xfrm>
              <a:solidFill>
                <a:srgbClr val="D5D7D8"/>
              </a:solidFill>
            </p:grpSpPr>
            <p:sp>
              <p:nvSpPr>
                <p:cNvPr id="1250" name="Freeform: Shape 1249">
                  <a:extLst>
                    <a:ext uri="{FF2B5EF4-FFF2-40B4-BE49-F238E27FC236}">
                      <a16:creationId xmlns:a16="http://schemas.microsoft.com/office/drawing/2014/main" id="{A9BBA493-8EEA-5F80-9187-29D86D9B0597}"/>
                    </a:ext>
                  </a:extLst>
                </p:cNvPr>
                <p:cNvSpPr/>
                <p:nvPr/>
              </p:nvSpPr>
              <p:spPr>
                <a:xfrm>
                  <a:off x="4662585" y="2196691"/>
                  <a:ext cx="27049" cy="14240"/>
                </a:xfrm>
                <a:custGeom>
                  <a:avLst/>
                  <a:gdLst>
                    <a:gd name="connsiteX0" fmla="*/ 8692 w 27049"/>
                    <a:gd name="connsiteY0" fmla="*/ 12223 h 14240"/>
                    <a:gd name="connsiteX1" fmla="*/ 3466 w 27049"/>
                    <a:gd name="connsiteY1" fmla="*/ 14052 h 14240"/>
                    <a:gd name="connsiteX2" fmla="*/ 331 w 27049"/>
                    <a:gd name="connsiteY2" fmla="*/ 11962 h 14240"/>
                    <a:gd name="connsiteX3" fmla="*/ 5034 w 27049"/>
                    <a:gd name="connsiteY3" fmla="*/ 9088 h 14240"/>
                    <a:gd name="connsiteX4" fmla="*/ 11565 w 27049"/>
                    <a:gd name="connsiteY4" fmla="*/ 6214 h 14240"/>
                    <a:gd name="connsiteX5" fmla="*/ 21232 w 27049"/>
                    <a:gd name="connsiteY5" fmla="*/ 728 h 14240"/>
                    <a:gd name="connsiteX6" fmla="*/ 26718 w 27049"/>
                    <a:gd name="connsiteY6" fmla="*/ 1250 h 14240"/>
                    <a:gd name="connsiteX7" fmla="*/ 23583 w 27049"/>
                    <a:gd name="connsiteY7" fmla="*/ 6214 h 14240"/>
                    <a:gd name="connsiteX8" fmla="*/ 17052 w 27049"/>
                    <a:gd name="connsiteY8" fmla="*/ 10917 h 14240"/>
                    <a:gd name="connsiteX9" fmla="*/ 8692 w 27049"/>
                    <a:gd name="connsiteY9" fmla="*/ 12223 h 14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7049" h="14240">
                      <a:moveTo>
                        <a:pt x="8692" y="12223"/>
                      </a:moveTo>
                      <a:cubicBezTo>
                        <a:pt x="6863" y="13007"/>
                        <a:pt x="5295" y="13529"/>
                        <a:pt x="3466" y="14052"/>
                      </a:cubicBezTo>
                      <a:cubicBezTo>
                        <a:pt x="1899" y="14574"/>
                        <a:pt x="-975" y="14052"/>
                        <a:pt x="331" y="11962"/>
                      </a:cubicBezTo>
                      <a:cubicBezTo>
                        <a:pt x="1115" y="10655"/>
                        <a:pt x="3466" y="9610"/>
                        <a:pt x="5034" y="9088"/>
                      </a:cubicBezTo>
                      <a:cubicBezTo>
                        <a:pt x="7385" y="8043"/>
                        <a:pt x="9475" y="7782"/>
                        <a:pt x="11565" y="6214"/>
                      </a:cubicBezTo>
                      <a:cubicBezTo>
                        <a:pt x="14439" y="4124"/>
                        <a:pt x="17835" y="1773"/>
                        <a:pt x="21232" y="728"/>
                      </a:cubicBezTo>
                      <a:cubicBezTo>
                        <a:pt x="22799" y="205"/>
                        <a:pt x="25673" y="-840"/>
                        <a:pt x="26718" y="1250"/>
                      </a:cubicBezTo>
                      <a:cubicBezTo>
                        <a:pt x="28024" y="3863"/>
                        <a:pt x="25150" y="4908"/>
                        <a:pt x="23583" y="6214"/>
                      </a:cubicBezTo>
                      <a:cubicBezTo>
                        <a:pt x="21754" y="8043"/>
                        <a:pt x="19664" y="10655"/>
                        <a:pt x="17052" y="10917"/>
                      </a:cubicBezTo>
                      <a:cubicBezTo>
                        <a:pt x="14178" y="10917"/>
                        <a:pt x="11304" y="11178"/>
                        <a:pt x="8692" y="1222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251" name="Graphic 3">
                  <a:extLst>
                    <a:ext uri="{FF2B5EF4-FFF2-40B4-BE49-F238E27FC236}">
                      <a16:creationId xmlns:a16="http://schemas.microsoft.com/office/drawing/2014/main" id="{29738EB2-7ECB-A18C-E64F-3EE6957928DC}"/>
                    </a:ext>
                  </a:extLst>
                </p:cNvPr>
                <p:cNvGrpSpPr/>
                <p:nvPr/>
              </p:nvGrpSpPr>
              <p:grpSpPr>
                <a:xfrm>
                  <a:off x="4968173" y="1785464"/>
                  <a:ext cx="704533" cy="1201001"/>
                  <a:chOff x="4968173" y="1785464"/>
                  <a:chExt cx="704533" cy="1201001"/>
                </a:xfrm>
                <a:solidFill>
                  <a:srgbClr val="D5D7D8"/>
                </a:solidFill>
              </p:grpSpPr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F701A858-B5FA-C413-CC60-4365CC175B58}"/>
                      </a:ext>
                    </a:extLst>
                  </p:cNvPr>
                  <p:cNvSpPr/>
                  <p:nvPr/>
                </p:nvSpPr>
                <p:spPr>
                  <a:xfrm>
                    <a:off x="5264011" y="2058838"/>
                    <a:ext cx="12592" cy="10591"/>
                  </a:xfrm>
                  <a:custGeom>
                    <a:avLst/>
                    <a:gdLst>
                      <a:gd name="connsiteX0" fmla="*/ 1620 w 12592"/>
                      <a:gd name="connsiteY0" fmla="*/ 5602 h 10591"/>
                      <a:gd name="connsiteX1" fmla="*/ 1097 w 12592"/>
                      <a:gd name="connsiteY1" fmla="*/ 5080 h 10591"/>
                      <a:gd name="connsiteX2" fmla="*/ 52 w 12592"/>
                      <a:gd name="connsiteY2" fmla="*/ 1684 h 10591"/>
                      <a:gd name="connsiteX3" fmla="*/ 4755 w 12592"/>
                      <a:gd name="connsiteY3" fmla="*/ 377 h 10591"/>
                      <a:gd name="connsiteX4" fmla="*/ 6583 w 12592"/>
                      <a:gd name="connsiteY4" fmla="*/ 116 h 10591"/>
                      <a:gd name="connsiteX5" fmla="*/ 8673 w 12592"/>
                      <a:gd name="connsiteY5" fmla="*/ 116 h 10591"/>
                      <a:gd name="connsiteX6" fmla="*/ 8935 w 12592"/>
                      <a:gd name="connsiteY6" fmla="*/ 116 h 10591"/>
                      <a:gd name="connsiteX7" fmla="*/ 11808 w 12592"/>
                      <a:gd name="connsiteY7" fmla="*/ 1684 h 10591"/>
                      <a:gd name="connsiteX8" fmla="*/ 12592 w 12592"/>
                      <a:gd name="connsiteY8" fmla="*/ 4296 h 10591"/>
                      <a:gd name="connsiteX9" fmla="*/ 10764 w 12592"/>
                      <a:gd name="connsiteY9" fmla="*/ 7954 h 10591"/>
                      <a:gd name="connsiteX10" fmla="*/ 6583 w 12592"/>
                      <a:gd name="connsiteY10" fmla="*/ 10566 h 10591"/>
                      <a:gd name="connsiteX11" fmla="*/ 3448 w 12592"/>
                      <a:gd name="connsiteY11" fmla="*/ 7692 h 10591"/>
                      <a:gd name="connsiteX12" fmla="*/ 1620 w 12592"/>
                      <a:gd name="connsiteY12" fmla="*/ 5602 h 105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592" h="10591">
                        <a:moveTo>
                          <a:pt x="1620" y="5602"/>
                        </a:moveTo>
                        <a:cubicBezTo>
                          <a:pt x="1358" y="5341"/>
                          <a:pt x="1097" y="5341"/>
                          <a:pt x="1097" y="5080"/>
                        </a:cubicBezTo>
                        <a:cubicBezTo>
                          <a:pt x="575" y="4035"/>
                          <a:pt x="-209" y="2729"/>
                          <a:pt x="52" y="1684"/>
                        </a:cubicBezTo>
                        <a:cubicBezTo>
                          <a:pt x="836" y="-145"/>
                          <a:pt x="3187" y="377"/>
                          <a:pt x="4755" y="377"/>
                        </a:cubicBezTo>
                        <a:cubicBezTo>
                          <a:pt x="5277" y="377"/>
                          <a:pt x="5800" y="116"/>
                          <a:pt x="6583" y="116"/>
                        </a:cubicBezTo>
                        <a:cubicBezTo>
                          <a:pt x="7106" y="116"/>
                          <a:pt x="8151" y="-145"/>
                          <a:pt x="8673" y="116"/>
                        </a:cubicBezTo>
                        <a:cubicBezTo>
                          <a:pt x="8673" y="116"/>
                          <a:pt x="8935" y="116"/>
                          <a:pt x="8935" y="116"/>
                        </a:cubicBezTo>
                        <a:cubicBezTo>
                          <a:pt x="9718" y="1161"/>
                          <a:pt x="10764" y="1161"/>
                          <a:pt x="11808" y="1684"/>
                        </a:cubicBezTo>
                        <a:cubicBezTo>
                          <a:pt x="12592" y="2206"/>
                          <a:pt x="12592" y="3251"/>
                          <a:pt x="12592" y="4296"/>
                        </a:cubicBezTo>
                        <a:cubicBezTo>
                          <a:pt x="12592" y="5602"/>
                          <a:pt x="11547" y="6909"/>
                          <a:pt x="10764" y="7954"/>
                        </a:cubicBezTo>
                        <a:cubicBezTo>
                          <a:pt x="9980" y="9260"/>
                          <a:pt x="8151" y="10566"/>
                          <a:pt x="6583" y="10566"/>
                        </a:cubicBezTo>
                        <a:cubicBezTo>
                          <a:pt x="5016" y="10828"/>
                          <a:pt x="4232" y="8999"/>
                          <a:pt x="3448" y="7692"/>
                        </a:cubicBezTo>
                        <a:cubicBezTo>
                          <a:pt x="2664" y="6909"/>
                          <a:pt x="2403" y="6125"/>
                          <a:pt x="1620" y="560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grpSp>
                <p:nvGrpSpPr>
                  <p:cNvPr id="1253" name="Graphic 3">
                    <a:extLst>
                      <a:ext uri="{FF2B5EF4-FFF2-40B4-BE49-F238E27FC236}">
                        <a16:creationId xmlns:a16="http://schemas.microsoft.com/office/drawing/2014/main" id="{8CF1EC72-EDFB-DD1A-AD41-BC03257784BC}"/>
                      </a:ext>
                    </a:extLst>
                  </p:cNvPr>
                  <p:cNvGrpSpPr/>
                  <p:nvPr/>
                </p:nvGrpSpPr>
                <p:grpSpPr>
                  <a:xfrm>
                    <a:off x="4968173" y="1785464"/>
                    <a:ext cx="704533" cy="1201001"/>
                    <a:chOff x="4968173" y="1785464"/>
                    <a:chExt cx="704533" cy="1201001"/>
                  </a:xfrm>
                  <a:solidFill>
                    <a:srgbClr val="D5D7D8"/>
                  </a:solidFill>
                </p:grpSpPr>
                <p:grpSp>
                  <p:nvGrpSpPr>
                    <p:cNvPr id="1254" name="Graphic 3">
                      <a:extLst>
                        <a:ext uri="{FF2B5EF4-FFF2-40B4-BE49-F238E27FC236}">
                          <a16:creationId xmlns:a16="http://schemas.microsoft.com/office/drawing/2014/main" id="{545C561C-B93B-219C-DFEF-9B59E63C967A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968173" y="2197001"/>
                      <a:ext cx="638159" cy="635562"/>
                      <a:chOff x="4968173" y="2197001"/>
                      <a:chExt cx="638159" cy="635562"/>
                    </a:xfrm>
                    <a:solidFill>
                      <a:srgbClr val="D5D7D8"/>
                    </a:solidFill>
                  </p:grpSpPr>
                  <p:sp>
                    <p:nvSpPr>
                      <p:cNvPr id="1263" name="Freeform: Shape 1262">
                        <a:extLst>
                          <a:ext uri="{FF2B5EF4-FFF2-40B4-BE49-F238E27FC236}">
                            <a16:creationId xmlns:a16="http://schemas.microsoft.com/office/drawing/2014/main" id="{4209BF60-6BA8-D0C0-86EE-CFCD580CE8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68173" y="2202266"/>
                        <a:ext cx="561325" cy="457310"/>
                      </a:xfrm>
                      <a:custGeom>
                        <a:avLst/>
                        <a:gdLst>
                          <a:gd name="connsiteX0" fmla="*/ 517435 w 561325"/>
                          <a:gd name="connsiteY0" fmla="*/ 37475 h 457310"/>
                          <a:gd name="connsiteX1" fmla="*/ 511426 w 561325"/>
                          <a:gd name="connsiteY1" fmla="*/ 38259 h 457310"/>
                          <a:gd name="connsiteX2" fmla="*/ 521092 w 561325"/>
                          <a:gd name="connsiteY2" fmla="*/ 39827 h 457310"/>
                          <a:gd name="connsiteX3" fmla="*/ 525272 w 561325"/>
                          <a:gd name="connsiteY3" fmla="*/ 45574 h 457310"/>
                          <a:gd name="connsiteX4" fmla="*/ 531281 w 561325"/>
                          <a:gd name="connsiteY4" fmla="*/ 49493 h 457310"/>
                          <a:gd name="connsiteX5" fmla="*/ 539380 w 561325"/>
                          <a:gd name="connsiteY5" fmla="*/ 46358 h 457310"/>
                          <a:gd name="connsiteX6" fmla="*/ 545389 w 561325"/>
                          <a:gd name="connsiteY6" fmla="*/ 46097 h 457310"/>
                          <a:gd name="connsiteX7" fmla="*/ 560542 w 561325"/>
                          <a:gd name="connsiteY7" fmla="*/ 50016 h 457310"/>
                          <a:gd name="connsiteX8" fmla="*/ 556362 w 561325"/>
                          <a:gd name="connsiteY8" fmla="*/ 59682 h 457310"/>
                          <a:gd name="connsiteX9" fmla="*/ 542254 w 561325"/>
                          <a:gd name="connsiteY9" fmla="*/ 58376 h 457310"/>
                          <a:gd name="connsiteX10" fmla="*/ 538596 w 561325"/>
                          <a:gd name="connsiteY10" fmla="*/ 65430 h 457310"/>
                          <a:gd name="connsiteX11" fmla="*/ 525272 w 561325"/>
                          <a:gd name="connsiteY11" fmla="*/ 72484 h 457310"/>
                          <a:gd name="connsiteX12" fmla="*/ 518741 w 561325"/>
                          <a:gd name="connsiteY12" fmla="*/ 80321 h 457310"/>
                          <a:gd name="connsiteX13" fmla="*/ 517696 w 561325"/>
                          <a:gd name="connsiteY13" fmla="*/ 73006 h 457310"/>
                          <a:gd name="connsiteX14" fmla="*/ 523444 w 561325"/>
                          <a:gd name="connsiteY14" fmla="*/ 56808 h 457310"/>
                          <a:gd name="connsiteX15" fmla="*/ 500453 w 561325"/>
                          <a:gd name="connsiteY15" fmla="*/ 45574 h 457310"/>
                          <a:gd name="connsiteX16" fmla="*/ 488958 w 561325"/>
                          <a:gd name="connsiteY16" fmla="*/ 38782 h 457310"/>
                          <a:gd name="connsiteX17" fmla="*/ 479030 w 561325"/>
                          <a:gd name="connsiteY17" fmla="*/ 43746 h 457310"/>
                          <a:gd name="connsiteX18" fmla="*/ 452905 w 561325"/>
                          <a:gd name="connsiteY18" fmla="*/ 60988 h 457310"/>
                          <a:gd name="connsiteX19" fmla="*/ 446112 w 561325"/>
                          <a:gd name="connsiteY19" fmla="*/ 84762 h 457310"/>
                          <a:gd name="connsiteX20" fmla="*/ 436707 w 561325"/>
                          <a:gd name="connsiteY20" fmla="*/ 87636 h 457310"/>
                          <a:gd name="connsiteX21" fmla="*/ 427824 w 561325"/>
                          <a:gd name="connsiteY21" fmla="*/ 94951 h 457310"/>
                          <a:gd name="connsiteX22" fmla="*/ 408491 w 561325"/>
                          <a:gd name="connsiteY22" fmla="*/ 86853 h 457310"/>
                          <a:gd name="connsiteX23" fmla="*/ 397257 w 561325"/>
                          <a:gd name="connsiteY23" fmla="*/ 89726 h 457310"/>
                          <a:gd name="connsiteX24" fmla="*/ 375051 w 561325"/>
                          <a:gd name="connsiteY24" fmla="*/ 87375 h 457310"/>
                          <a:gd name="connsiteX25" fmla="*/ 351538 w 561325"/>
                          <a:gd name="connsiteY25" fmla="*/ 68826 h 457310"/>
                          <a:gd name="connsiteX26" fmla="*/ 337430 w 561325"/>
                          <a:gd name="connsiteY26" fmla="*/ 80582 h 457310"/>
                          <a:gd name="connsiteX27" fmla="*/ 330376 w 561325"/>
                          <a:gd name="connsiteY27" fmla="*/ 77447 h 457310"/>
                          <a:gd name="connsiteX28" fmla="*/ 328809 w 561325"/>
                          <a:gd name="connsiteY28" fmla="*/ 91555 h 457310"/>
                          <a:gd name="connsiteX29" fmla="*/ 325674 w 561325"/>
                          <a:gd name="connsiteY29" fmla="*/ 102005 h 457310"/>
                          <a:gd name="connsiteX30" fmla="*/ 288837 w 561325"/>
                          <a:gd name="connsiteY30" fmla="*/ 98609 h 457310"/>
                          <a:gd name="connsiteX31" fmla="*/ 282828 w 561325"/>
                          <a:gd name="connsiteY31" fmla="*/ 115852 h 457310"/>
                          <a:gd name="connsiteX32" fmla="*/ 267414 w 561325"/>
                          <a:gd name="connsiteY32" fmla="*/ 115329 h 457310"/>
                          <a:gd name="connsiteX33" fmla="*/ 252000 w 561325"/>
                          <a:gd name="connsiteY33" fmla="*/ 129437 h 457310"/>
                          <a:gd name="connsiteX34" fmla="*/ 244946 w 561325"/>
                          <a:gd name="connsiteY34" fmla="*/ 135707 h 457310"/>
                          <a:gd name="connsiteX35" fmla="*/ 246775 w 561325"/>
                          <a:gd name="connsiteY35" fmla="*/ 147202 h 457310"/>
                          <a:gd name="connsiteX36" fmla="*/ 232406 w 561325"/>
                          <a:gd name="connsiteY36" fmla="*/ 165751 h 457310"/>
                          <a:gd name="connsiteX37" fmla="*/ 225874 w 561325"/>
                          <a:gd name="connsiteY37" fmla="*/ 178814 h 457310"/>
                          <a:gd name="connsiteX38" fmla="*/ 209676 w 561325"/>
                          <a:gd name="connsiteY38" fmla="*/ 184561 h 457310"/>
                          <a:gd name="connsiteX39" fmla="*/ 208370 w 561325"/>
                          <a:gd name="connsiteY39" fmla="*/ 211993 h 457310"/>
                          <a:gd name="connsiteX40" fmla="*/ 196614 w 561325"/>
                          <a:gd name="connsiteY40" fmla="*/ 228975 h 457310"/>
                          <a:gd name="connsiteX41" fmla="*/ 191911 w 561325"/>
                          <a:gd name="connsiteY41" fmla="*/ 239686 h 457310"/>
                          <a:gd name="connsiteX42" fmla="*/ 196091 w 561325"/>
                          <a:gd name="connsiteY42" fmla="*/ 255884 h 457310"/>
                          <a:gd name="connsiteX43" fmla="*/ 173623 w 561325"/>
                          <a:gd name="connsiteY43" fmla="*/ 259280 h 457310"/>
                          <a:gd name="connsiteX44" fmla="*/ 153507 w 561325"/>
                          <a:gd name="connsiteY44" fmla="*/ 279658 h 457310"/>
                          <a:gd name="connsiteX45" fmla="*/ 156642 w 561325"/>
                          <a:gd name="connsiteY45" fmla="*/ 293504 h 457310"/>
                          <a:gd name="connsiteX46" fmla="*/ 155858 w 561325"/>
                          <a:gd name="connsiteY46" fmla="*/ 302648 h 457310"/>
                          <a:gd name="connsiteX47" fmla="*/ 158209 w 561325"/>
                          <a:gd name="connsiteY47" fmla="*/ 315188 h 457310"/>
                          <a:gd name="connsiteX48" fmla="*/ 155336 w 561325"/>
                          <a:gd name="connsiteY48" fmla="*/ 334260 h 457310"/>
                          <a:gd name="connsiteX49" fmla="*/ 164218 w 561325"/>
                          <a:gd name="connsiteY49" fmla="*/ 345494 h 457310"/>
                          <a:gd name="connsiteX50" fmla="*/ 169705 w 561325"/>
                          <a:gd name="connsiteY50" fmla="*/ 357773 h 457310"/>
                          <a:gd name="connsiteX51" fmla="*/ 159777 w 561325"/>
                          <a:gd name="connsiteY51" fmla="*/ 361430 h 457310"/>
                          <a:gd name="connsiteX52" fmla="*/ 163696 w 561325"/>
                          <a:gd name="connsiteY52" fmla="*/ 374493 h 457310"/>
                          <a:gd name="connsiteX53" fmla="*/ 163173 w 561325"/>
                          <a:gd name="connsiteY53" fmla="*/ 382592 h 457310"/>
                          <a:gd name="connsiteX54" fmla="*/ 161344 w 561325"/>
                          <a:gd name="connsiteY54" fmla="*/ 392520 h 457310"/>
                          <a:gd name="connsiteX55" fmla="*/ 151156 w 561325"/>
                          <a:gd name="connsiteY55" fmla="*/ 398006 h 457310"/>
                          <a:gd name="connsiteX56" fmla="*/ 147498 w 561325"/>
                          <a:gd name="connsiteY56" fmla="*/ 424131 h 457310"/>
                          <a:gd name="connsiteX57" fmla="*/ 136787 w 561325"/>
                          <a:gd name="connsiteY57" fmla="*/ 423609 h 457310"/>
                          <a:gd name="connsiteX58" fmla="*/ 132868 w 561325"/>
                          <a:gd name="connsiteY58" fmla="*/ 424915 h 457310"/>
                          <a:gd name="connsiteX59" fmla="*/ 128949 w 561325"/>
                          <a:gd name="connsiteY59" fmla="*/ 420213 h 457310"/>
                          <a:gd name="connsiteX60" fmla="*/ 125552 w 561325"/>
                          <a:gd name="connsiteY60" fmla="*/ 416294 h 457310"/>
                          <a:gd name="connsiteX61" fmla="*/ 125030 w 561325"/>
                          <a:gd name="connsiteY61" fmla="*/ 412636 h 457310"/>
                          <a:gd name="connsiteX62" fmla="*/ 122679 w 561325"/>
                          <a:gd name="connsiteY62" fmla="*/ 408979 h 457310"/>
                          <a:gd name="connsiteX63" fmla="*/ 125030 w 561325"/>
                          <a:gd name="connsiteY63" fmla="*/ 402447 h 457310"/>
                          <a:gd name="connsiteX64" fmla="*/ 119805 w 561325"/>
                          <a:gd name="connsiteY64" fmla="*/ 398529 h 457310"/>
                          <a:gd name="connsiteX65" fmla="*/ 116931 w 561325"/>
                          <a:gd name="connsiteY65" fmla="*/ 404799 h 457310"/>
                          <a:gd name="connsiteX66" fmla="*/ 114057 w 561325"/>
                          <a:gd name="connsiteY66" fmla="*/ 410024 h 457310"/>
                          <a:gd name="connsiteX67" fmla="*/ 116409 w 561325"/>
                          <a:gd name="connsiteY67" fmla="*/ 412375 h 457310"/>
                          <a:gd name="connsiteX68" fmla="*/ 118760 w 561325"/>
                          <a:gd name="connsiteY68" fmla="*/ 415771 h 457310"/>
                          <a:gd name="connsiteX69" fmla="*/ 115625 w 561325"/>
                          <a:gd name="connsiteY69" fmla="*/ 422041 h 457310"/>
                          <a:gd name="connsiteX70" fmla="*/ 109877 w 561325"/>
                          <a:gd name="connsiteY70" fmla="*/ 426221 h 457310"/>
                          <a:gd name="connsiteX71" fmla="*/ 102823 w 561325"/>
                          <a:gd name="connsiteY71" fmla="*/ 424131 h 457310"/>
                          <a:gd name="connsiteX72" fmla="*/ 98643 w 561325"/>
                          <a:gd name="connsiteY72" fmla="*/ 426744 h 457310"/>
                          <a:gd name="connsiteX73" fmla="*/ 87148 w 561325"/>
                          <a:gd name="connsiteY73" fmla="*/ 437717 h 457310"/>
                          <a:gd name="connsiteX74" fmla="*/ 81400 w 561325"/>
                          <a:gd name="connsiteY74" fmla="*/ 443203 h 457310"/>
                          <a:gd name="connsiteX75" fmla="*/ 75130 w 561325"/>
                          <a:gd name="connsiteY75" fmla="*/ 450257 h 457310"/>
                          <a:gd name="connsiteX76" fmla="*/ 61023 w 561325"/>
                          <a:gd name="connsiteY76" fmla="*/ 456266 h 457310"/>
                          <a:gd name="connsiteX77" fmla="*/ 53707 w 561325"/>
                          <a:gd name="connsiteY77" fmla="*/ 456788 h 457310"/>
                          <a:gd name="connsiteX78" fmla="*/ 46131 w 561325"/>
                          <a:gd name="connsiteY78" fmla="*/ 457311 h 457310"/>
                          <a:gd name="connsiteX79" fmla="*/ 39338 w 561325"/>
                          <a:gd name="connsiteY79" fmla="*/ 455482 h 457310"/>
                          <a:gd name="connsiteX80" fmla="*/ 35942 w 561325"/>
                          <a:gd name="connsiteY80" fmla="*/ 452608 h 457310"/>
                          <a:gd name="connsiteX81" fmla="*/ 37771 w 561325"/>
                          <a:gd name="connsiteY81" fmla="*/ 449734 h 457310"/>
                          <a:gd name="connsiteX82" fmla="*/ 31240 w 561325"/>
                          <a:gd name="connsiteY82" fmla="*/ 449473 h 457310"/>
                          <a:gd name="connsiteX83" fmla="*/ 25753 w 561325"/>
                          <a:gd name="connsiteY83" fmla="*/ 447122 h 457310"/>
                          <a:gd name="connsiteX84" fmla="*/ 19483 w 561325"/>
                          <a:gd name="connsiteY84" fmla="*/ 442419 h 457310"/>
                          <a:gd name="connsiteX85" fmla="*/ 15042 w 561325"/>
                          <a:gd name="connsiteY85" fmla="*/ 440329 h 457310"/>
                          <a:gd name="connsiteX86" fmla="*/ 14519 w 561325"/>
                          <a:gd name="connsiteY86" fmla="*/ 431185 h 457310"/>
                          <a:gd name="connsiteX87" fmla="*/ 18699 w 561325"/>
                          <a:gd name="connsiteY87" fmla="*/ 429095 h 457310"/>
                          <a:gd name="connsiteX88" fmla="*/ 22618 w 561325"/>
                          <a:gd name="connsiteY88" fmla="*/ 430924 h 457310"/>
                          <a:gd name="connsiteX89" fmla="*/ 29149 w 561325"/>
                          <a:gd name="connsiteY89" fmla="*/ 428573 h 457310"/>
                          <a:gd name="connsiteX90" fmla="*/ 32285 w 561325"/>
                          <a:gd name="connsiteY90" fmla="*/ 427528 h 457310"/>
                          <a:gd name="connsiteX91" fmla="*/ 28888 w 561325"/>
                          <a:gd name="connsiteY91" fmla="*/ 425438 h 457310"/>
                          <a:gd name="connsiteX92" fmla="*/ 22879 w 561325"/>
                          <a:gd name="connsiteY92" fmla="*/ 421780 h 457310"/>
                          <a:gd name="connsiteX93" fmla="*/ 30456 w 561325"/>
                          <a:gd name="connsiteY93" fmla="*/ 418384 h 457310"/>
                          <a:gd name="connsiteX94" fmla="*/ 30978 w 561325"/>
                          <a:gd name="connsiteY94" fmla="*/ 415771 h 457310"/>
                          <a:gd name="connsiteX95" fmla="*/ 26537 w 561325"/>
                          <a:gd name="connsiteY95" fmla="*/ 415249 h 457310"/>
                          <a:gd name="connsiteX96" fmla="*/ 31762 w 561325"/>
                          <a:gd name="connsiteY96" fmla="*/ 411853 h 457310"/>
                          <a:gd name="connsiteX97" fmla="*/ 30456 w 561325"/>
                          <a:gd name="connsiteY97" fmla="*/ 408979 h 457310"/>
                          <a:gd name="connsiteX98" fmla="*/ 25492 w 561325"/>
                          <a:gd name="connsiteY98" fmla="*/ 410546 h 457310"/>
                          <a:gd name="connsiteX99" fmla="*/ 21051 w 561325"/>
                          <a:gd name="connsiteY99" fmla="*/ 411330 h 457310"/>
                          <a:gd name="connsiteX100" fmla="*/ 20006 w 561325"/>
                          <a:gd name="connsiteY100" fmla="*/ 407411 h 457310"/>
                          <a:gd name="connsiteX101" fmla="*/ 22879 w 561325"/>
                          <a:gd name="connsiteY101" fmla="*/ 405060 h 457310"/>
                          <a:gd name="connsiteX102" fmla="*/ 21051 w 561325"/>
                          <a:gd name="connsiteY102" fmla="*/ 402186 h 457310"/>
                          <a:gd name="connsiteX103" fmla="*/ 21051 w 561325"/>
                          <a:gd name="connsiteY103" fmla="*/ 399051 h 457310"/>
                          <a:gd name="connsiteX104" fmla="*/ 22357 w 561325"/>
                          <a:gd name="connsiteY104" fmla="*/ 395132 h 457310"/>
                          <a:gd name="connsiteX105" fmla="*/ 24186 w 561325"/>
                          <a:gd name="connsiteY105" fmla="*/ 391736 h 457310"/>
                          <a:gd name="connsiteX106" fmla="*/ 26014 w 561325"/>
                          <a:gd name="connsiteY106" fmla="*/ 389907 h 457310"/>
                          <a:gd name="connsiteX107" fmla="*/ 27582 w 561325"/>
                          <a:gd name="connsiteY107" fmla="*/ 387556 h 457310"/>
                          <a:gd name="connsiteX108" fmla="*/ 35158 w 561325"/>
                          <a:gd name="connsiteY108" fmla="*/ 383637 h 457310"/>
                          <a:gd name="connsiteX109" fmla="*/ 35158 w 561325"/>
                          <a:gd name="connsiteY109" fmla="*/ 387817 h 457310"/>
                          <a:gd name="connsiteX110" fmla="*/ 37771 w 561325"/>
                          <a:gd name="connsiteY110" fmla="*/ 383898 h 457310"/>
                          <a:gd name="connsiteX111" fmla="*/ 40122 w 561325"/>
                          <a:gd name="connsiteY111" fmla="*/ 381808 h 457310"/>
                          <a:gd name="connsiteX112" fmla="*/ 43780 w 561325"/>
                          <a:gd name="connsiteY112" fmla="*/ 377628 h 457310"/>
                          <a:gd name="connsiteX113" fmla="*/ 33852 w 561325"/>
                          <a:gd name="connsiteY113" fmla="*/ 380241 h 457310"/>
                          <a:gd name="connsiteX114" fmla="*/ 26276 w 561325"/>
                          <a:gd name="connsiteY114" fmla="*/ 385988 h 457310"/>
                          <a:gd name="connsiteX115" fmla="*/ 19222 w 561325"/>
                          <a:gd name="connsiteY115" fmla="*/ 393042 h 457310"/>
                          <a:gd name="connsiteX116" fmla="*/ 13997 w 561325"/>
                          <a:gd name="connsiteY116" fmla="*/ 395916 h 457310"/>
                          <a:gd name="connsiteX117" fmla="*/ 10078 w 561325"/>
                          <a:gd name="connsiteY117" fmla="*/ 391214 h 457310"/>
                          <a:gd name="connsiteX118" fmla="*/ 5636 w 561325"/>
                          <a:gd name="connsiteY118" fmla="*/ 387033 h 457310"/>
                          <a:gd name="connsiteX119" fmla="*/ 5898 w 561325"/>
                          <a:gd name="connsiteY119" fmla="*/ 380502 h 457310"/>
                          <a:gd name="connsiteX120" fmla="*/ 12168 w 561325"/>
                          <a:gd name="connsiteY120" fmla="*/ 377628 h 457310"/>
                          <a:gd name="connsiteX121" fmla="*/ 9555 w 561325"/>
                          <a:gd name="connsiteY121" fmla="*/ 373448 h 457310"/>
                          <a:gd name="connsiteX122" fmla="*/ 6682 w 561325"/>
                          <a:gd name="connsiteY122" fmla="*/ 367701 h 457310"/>
                          <a:gd name="connsiteX123" fmla="*/ 2763 w 561325"/>
                          <a:gd name="connsiteY123" fmla="*/ 366656 h 457310"/>
                          <a:gd name="connsiteX124" fmla="*/ 4330 w 561325"/>
                          <a:gd name="connsiteY124" fmla="*/ 362998 h 457310"/>
                          <a:gd name="connsiteX125" fmla="*/ 15303 w 561325"/>
                          <a:gd name="connsiteY125" fmla="*/ 361953 h 457310"/>
                          <a:gd name="connsiteX126" fmla="*/ 21312 w 561325"/>
                          <a:gd name="connsiteY126" fmla="*/ 361430 h 457310"/>
                          <a:gd name="connsiteX127" fmla="*/ 25231 w 561325"/>
                          <a:gd name="connsiteY127" fmla="*/ 359602 h 457310"/>
                          <a:gd name="connsiteX128" fmla="*/ 33068 w 561325"/>
                          <a:gd name="connsiteY128" fmla="*/ 360908 h 457310"/>
                          <a:gd name="connsiteX129" fmla="*/ 36203 w 561325"/>
                          <a:gd name="connsiteY129" fmla="*/ 359863 h 457310"/>
                          <a:gd name="connsiteX130" fmla="*/ 40906 w 561325"/>
                          <a:gd name="connsiteY130" fmla="*/ 364304 h 457310"/>
                          <a:gd name="connsiteX131" fmla="*/ 49789 w 561325"/>
                          <a:gd name="connsiteY131" fmla="*/ 364304 h 457310"/>
                          <a:gd name="connsiteX132" fmla="*/ 50050 w 561325"/>
                          <a:gd name="connsiteY132" fmla="*/ 359602 h 457310"/>
                          <a:gd name="connsiteX133" fmla="*/ 53446 w 561325"/>
                          <a:gd name="connsiteY133" fmla="*/ 355944 h 457310"/>
                          <a:gd name="connsiteX134" fmla="*/ 49789 w 561325"/>
                          <a:gd name="connsiteY134" fmla="*/ 349413 h 457310"/>
                          <a:gd name="connsiteX135" fmla="*/ 44564 w 561325"/>
                          <a:gd name="connsiteY135" fmla="*/ 354638 h 457310"/>
                          <a:gd name="connsiteX136" fmla="*/ 40384 w 561325"/>
                          <a:gd name="connsiteY136" fmla="*/ 357773 h 457310"/>
                          <a:gd name="connsiteX137" fmla="*/ 31501 w 561325"/>
                          <a:gd name="connsiteY137" fmla="*/ 354115 h 457310"/>
                          <a:gd name="connsiteX138" fmla="*/ 22879 w 561325"/>
                          <a:gd name="connsiteY138" fmla="*/ 356205 h 457310"/>
                          <a:gd name="connsiteX139" fmla="*/ 11384 w 561325"/>
                          <a:gd name="connsiteY139" fmla="*/ 356728 h 457310"/>
                          <a:gd name="connsiteX140" fmla="*/ 5898 w 561325"/>
                          <a:gd name="connsiteY140" fmla="*/ 352548 h 457310"/>
                          <a:gd name="connsiteX141" fmla="*/ 10339 w 561325"/>
                          <a:gd name="connsiteY141" fmla="*/ 349935 h 457310"/>
                          <a:gd name="connsiteX142" fmla="*/ 13997 w 561325"/>
                          <a:gd name="connsiteY142" fmla="*/ 348890 h 457310"/>
                          <a:gd name="connsiteX143" fmla="*/ 7204 w 561325"/>
                          <a:gd name="connsiteY143" fmla="*/ 343665 h 457310"/>
                          <a:gd name="connsiteX144" fmla="*/ 150 w 561325"/>
                          <a:gd name="connsiteY144" fmla="*/ 338963 h 457310"/>
                          <a:gd name="connsiteX145" fmla="*/ 5636 w 561325"/>
                          <a:gd name="connsiteY145" fmla="*/ 332170 h 457310"/>
                          <a:gd name="connsiteX146" fmla="*/ 10600 w 561325"/>
                          <a:gd name="connsiteY146" fmla="*/ 331648 h 457310"/>
                          <a:gd name="connsiteX147" fmla="*/ 15303 w 561325"/>
                          <a:gd name="connsiteY147" fmla="*/ 330864 h 457310"/>
                          <a:gd name="connsiteX148" fmla="*/ 23141 w 561325"/>
                          <a:gd name="connsiteY148" fmla="*/ 337134 h 457310"/>
                          <a:gd name="connsiteX149" fmla="*/ 30978 w 561325"/>
                          <a:gd name="connsiteY149" fmla="*/ 336873 h 457310"/>
                          <a:gd name="connsiteX150" fmla="*/ 31240 w 561325"/>
                          <a:gd name="connsiteY150" fmla="*/ 333215 h 457310"/>
                          <a:gd name="connsiteX151" fmla="*/ 23402 w 561325"/>
                          <a:gd name="connsiteY151" fmla="*/ 332954 h 457310"/>
                          <a:gd name="connsiteX152" fmla="*/ 16871 w 561325"/>
                          <a:gd name="connsiteY152" fmla="*/ 330080 h 457310"/>
                          <a:gd name="connsiteX153" fmla="*/ 8772 w 561325"/>
                          <a:gd name="connsiteY153" fmla="*/ 328774 h 457310"/>
                          <a:gd name="connsiteX154" fmla="*/ 10339 w 561325"/>
                          <a:gd name="connsiteY154" fmla="*/ 323810 h 457310"/>
                          <a:gd name="connsiteX155" fmla="*/ 21051 w 561325"/>
                          <a:gd name="connsiteY155" fmla="*/ 323810 h 457310"/>
                          <a:gd name="connsiteX156" fmla="*/ 21834 w 561325"/>
                          <a:gd name="connsiteY156" fmla="*/ 319891 h 457310"/>
                          <a:gd name="connsiteX157" fmla="*/ 26014 w 561325"/>
                          <a:gd name="connsiteY157" fmla="*/ 320675 h 457310"/>
                          <a:gd name="connsiteX158" fmla="*/ 32546 w 561325"/>
                          <a:gd name="connsiteY158" fmla="*/ 319630 h 457310"/>
                          <a:gd name="connsiteX159" fmla="*/ 32023 w 561325"/>
                          <a:gd name="connsiteY159" fmla="*/ 314927 h 457310"/>
                          <a:gd name="connsiteX160" fmla="*/ 34636 w 561325"/>
                          <a:gd name="connsiteY160" fmla="*/ 313882 h 457310"/>
                          <a:gd name="connsiteX161" fmla="*/ 38032 w 561325"/>
                          <a:gd name="connsiteY161" fmla="*/ 316495 h 457310"/>
                          <a:gd name="connsiteX162" fmla="*/ 43257 w 561325"/>
                          <a:gd name="connsiteY162" fmla="*/ 319891 h 457310"/>
                          <a:gd name="connsiteX163" fmla="*/ 43257 w 561325"/>
                          <a:gd name="connsiteY163" fmla="*/ 325116 h 457310"/>
                          <a:gd name="connsiteX164" fmla="*/ 46915 w 561325"/>
                          <a:gd name="connsiteY164" fmla="*/ 327206 h 457310"/>
                          <a:gd name="connsiteX165" fmla="*/ 49527 w 561325"/>
                          <a:gd name="connsiteY165" fmla="*/ 320414 h 457310"/>
                          <a:gd name="connsiteX166" fmla="*/ 48221 w 561325"/>
                          <a:gd name="connsiteY166" fmla="*/ 317017 h 457310"/>
                          <a:gd name="connsiteX167" fmla="*/ 41951 w 561325"/>
                          <a:gd name="connsiteY167" fmla="*/ 316495 h 457310"/>
                          <a:gd name="connsiteX168" fmla="*/ 38032 w 561325"/>
                          <a:gd name="connsiteY168" fmla="*/ 314144 h 457310"/>
                          <a:gd name="connsiteX169" fmla="*/ 36203 w 561325"/>
                          <a:gd name="connsiteY169" fmla="*/ 310747 h 457310"/>
                          <a:gd name="connsiteX170" fmla="*/ 40122 w 561325"/>
                          <a:gd name="connsiteY170" fmla="*/ 309441 h 457310"/>
                          <a:gd name="connsiteX171" fmla="*/ 45086 w 561325"/>
                          <a:gd name="connsiteY171" fmla="*/ 309963 h 457310"/>
                          <a:gd name="connsiteX172" fmla="*/ 48221 w 561325"/>
                          <a:gd name="connsiteY172" fmla="*/ 309441 h 457310"/>
                          <a:gd name="connsiteX173" fmla="*/ 51617 w 561325"/>
                          <a:gd name="connsiteY173" fmla="*/ 309441 h 457310"/>
                          <a:gd name="connsiteX174" fmla="*/ 58149 w 561325"/>
                          <a:gd name="connsiteY174" fmla="*/ 307873 h 457310"/>
                          <a:gd name="connsiteX175" fmla="*/ 57626 w 561325"/>
                          <a:gd name="connsiteY175" fmla="*/ 304738 h 457310"/>
                          <a:gd name="connsiteX176" fmla="*/ 52140 w 561325"/>
                          <a:gd name="connsiteY176" fmla="*/ 304477 h 457310"/>
                          <a:gd name="connsiteX177" fmla="*/ 46654 w 561325"/>
                          <a:gd name="connsiteY177" fmla="*/ 304216 h 457310"/>
                          <a:gd name="connsiteX178" fmla="*/ 44302 w 561325"/>
                          <a:gd name="connsiteY178" fmla="*/ 300820 h 457310"/>
                          <a:gd name="connsiteX179" fmla="*/ 49005 w 561325"/>
                          <a:gd name="connsiteY179" fmla="*/ 300036 h 457310"/>
                          <a:gd name="connsiteX180" fmla="*/ 50834 w 561325"/>
                          <a:gd name="connsiteY180" fmla="*/ 297423 h 457310"/>
                          <a:gd name="connsiteX181" fmla="*/ 58933 w 561325"/>
                          <a:gd name="connsiteY181" fmla="*/ 299513 h 457310"/>
                          <a:gd name="connsiteX182" fmla="*/ 62851 w 561325"/>
                          <a:gd name="connsiteY182" fmla="*/ 300036 h 457310"/>
                          <a:gd name="connsiteX183" fmla="*/ 63113 w 561325"/>
                          <a:gd name="connsiteY183" fmla="*/ 303955 h 457310"/>
                          <a:gd name="connsiteX184" fmla="*/ 68860 w 561325"/>
                          <a:gd name="connsiteY184" fmla="*/ 303955 h 457310"/>
                          <a:gd name="connsiteX185" fmla="*/ 73040 w 561325"/>
                          <a:gd name="connsiteY185" fmla="*/ 305783 h 457310"/>
                          <a:gd name="connsiteX186" fmla="*/ 75914 w 561325"/>
                          <a:gd name="connsiteY186" fmla="*/ 303171 h 457310"/>
                          <a:gd name="connsiteX187" fmla="*/ 75392 w 561325"/>
                          <a:gd name="connsiteY187" fmla="*/ 295333 h 457310"/>
                          <a:gd name="connsiteX188" fmla="*/ 72518 w 561325"/>
                          <a:gd name="connsiteY188" fmla="*/ 287757 h 457310"/>
                          <a:gd name="connsiteX189" fmla="*/ 79572 w 561325"/>
                          <a:gd name="connsiteY189" fmla="*/ 286712 h 457310"/>
                          <a:gd name="connsiteX190" fmla="*/ 75392 w 561325"/>
                          <a:gd name="connsiteY190" fmla="*/ 280442 h 457310"/>
                          <a:gd name="connsiteX191" fmla="*/ 80617 w 561325"/>
                          <a:gd name="connsiteY191" fmla="*/ 276523 h 457310"/>
                          <a:gd name="connsiteX192" fmla="*/ 88977 w 561325"/>
                          <a:gd name="connsiteY192" fmla="*/ 275739 h 457310"/>
                          <a:gd name="connsiteX193" fmla="*/ 88454 w 561325"/>
                          <a:gd name="connsiteY193" fmla="*/ 284883 h 457310"/>
                          <a:gd name="connsiteX194" fmla="*/ 95247 w 561325"/>
                          <a:gd name="connsiteY194" fmla="*/ 280181 h 457310"/>
                          <a:gd name="connsiteX195" fmla="*/ 101778 w 561325"/>
                          <a:gd name="connsiteY195" fmla="*/ 279658 h 457310"/>
                          <a:gd name="connsiteX196" fmla="*/ 103868 w 561325"/>
                          <a:gd name="connsiteY196" fmla="*/ 286451 h 457310"/>
                          <a:gd name="connsiteX197" fmla="*/ 106481 w 561325"/>
                          <a:gd name="connsiteY197" fmla="*/ 285144 h 457310"/>
                          <a:gd name="connsiteX198" fmla="*/ 109877 w 561325"/>
                          <a:gd name="connsiteY198" fmla="*/ 283577 h 457310"/>
                          <a:gd name="connsiteX199" fmla="*/ 125030 w 561325"/>
                          <a:gd name="connsiteY199" fmla="*/ 280442 h 457310"/>
                          <a:gd name="connsiteX200" fmla="*/ 126598 w 561325"/>
                          <a:gd name="connsiteY200" fmla="*/ 273127 h 457310"/>
                          <a:gd name="connsiteX201" fmla="*/ 131300 w 561325"/>
                          <a:gd name="connsiteY201" fmla="*/ 273127 h 457310"/>
                          <a:gd name="connsiteX202" fmla="*/ 134435 w 561325"/>
                          <a:gd name="connsiteY202" fmla="*/ 271559 h 457310"/>
                          <a:gd name="connsiteX203" fmla="*/ 137309 w 561325"/>
                          <a:gd name="connsiteY203" fmla="*/ 269992 h 457310"/>
                          <a:gd name="connsiteX204" fmla="*/ 136525 w 561325"/>
                          <a:gd name="connsiteY204" fmla="*/ 259280 h 457310"/>
                          <a:gd name="connsiteX205" fmla="*/ 129994 w 561325"/>
                          <a:gd name="connsiteY205" fmla="*/ 262415 h 457310"/>
                          <a:gd name="connsiteX206" fmla="*/ 123985 w 561325"/>
                          <a:gd name="connsiteY206" fmla="*/ 270253 h 457310"/>
                          <a:gd name="connsiteX207" fmla="*/ 116147 w 561325"/>
                          <a:gd name="connsiteY207" fmla="*/ 276523 h 457310"/>
                          <a:gd name="connsiteX208" fmla="*/ 104652 w 561325"/>
                          <a:gd name="connsiteY208" fmla="*/ 278613 h 457310"/>
                          <a:gd name="connsiteX209" fmla="*/ 104652 w 561325"/>
                          <a:gd name="connsiteY209" fmla="*/ 267902 h 457310"/>
                          <a:gd name="connsiteX210" fmla="*/ 108832 w 561325"/>
                          <a:gd name="connsiteY210" fmla="*/ 263199 h 457310"/>
                          <a:gd name="connsiteX211" fmla="*/ 111967 w 561325"/>
                          <a:gd name="connsiteY211" fmla="*/ 259280 h 457310"/>
                          <a:gd name="connsiteX212" fmla="*/ 113796 w 561325"/>
                          <a:gd name="connsiteY212" fmla="*/ 256406 h 457310"/>
                          <a:gd name="connsiteX213" fmla="*/ 117715 w 561325"/>
                          <a:gd name="connsiteY213" fmla="*/ 251443 h 457310"/>
                          <a:gd name="connsiteX214" fmla="*/ 123201 w 561325"/>
                          <a:gd name="connsiteY214" fmla="*/ 247262 h 457310"/>
                          <a:gd name="connsiteX215" fmla="*/ 129471 w 561325"/>
                          <a:gd name="connsiteY215" fmla="*/ 244128 h 457310"/>
                          <a:gd name="connsiteX216" fmla="*/ 133913 w 561325"/>
                          <a:gd name="connsiteY216" fmla="*/ 248569 h 457310"/>
                          <a:gd name="connsiteX217" fmla="*/ 137048 w 561325"/>
                          <a:gd name="connsiteY217" fmla="*/ 249353 h 457310"/>
                          <a:gd name="connsiteX218" fmla="*/ 140183 w 561325"/>
                          <a:gd name="connsiteY218" fmla="*/ 248046 h 457310"/>
                          <a:gd name="connsiteX219" fmla="*/ 139921 w 561325"/>
                          <a:gd name="connsiteY219" fmla="*/ 247524 h 457310"/>
                          <a:gd name="connsiteX220" fmla="*/ 141228 w 561325"/>
                          <a:gd name="connsiteY220" fmla="*/ 245434 h 457310"/>
                          <a:gd name="connsiteX221" fmla="*/ 142273 w 561325"/>
                          <a:gd name="connsiteY221" fmla="*/ 242037 h 457310"/>
                          <a:gd name="connsiteX222" fmla="*/ 142012 w 561325"/>
                          <a:gd name="connsiteY222" fmla="*/ 234984 h 457310"/>
                          <a:gd name="connsiteX223" fmla="*/ 139660 w 561325"/>
                          <a:gd name="connsiteY223" fmla="*/ 231849 h 457310"/>
                          <a:gd name="connsiteX224" fmla="*/ 141750 w 561325"/>
                          <a:gd name="connsiteY224" fmla="*/ 230542 h 457310"/>
                          <a:gd name="connsiteX225" fmla="*/ 146192 w 561325"/>
                          <a:gd name="connsiteY225" fmla="*/ 229497 h 457310"/>
                          <a:gd name="connsiteX226" fmla="*/ 151939 w 561325"/>
                          <a:gd name="connsiteY226" fmla="*/ 228452 h 457310"/>
                          <a:gd name="connsiteX227" fmla="*/ 156381 w 561325"/>
                          <a:gd name="connsiteY227" fmla="*/ 229236 h 457310"/>
                          <a:gd name="connsiteX228" fmla="*/ 160561 w 561325"/>
                          <a:gd name="connsiteY228" fmla="*/ 223227 h 457310"/>
                          <a:gd name="connsiteX229" fmla="*/ 165002 w 561325"/>
                          <a:gd name="connsiteY229" fmla="*/ 221921 h 457310"/>
                          <a:gd name="connsiteX230" fmla="*/ 168398 w 561325"/>
                          <a:gd name="connsiteY230" fmla="*/ 217741 h 457310"/>
                          <a:gd name="connsiteX231" fmla="*/ 166308 w 561325"/>
                          <a:gd name="connsiteY231" fmla="*/ 213822 h 457310"/>
                          <a:gd name="connsiteX232" fmla="*/ 163173 w 561325"/>
                          <a:gd name="connsiteY232" fmla="*/ 211209 h 457310"/>
                          <a:gd name="connsiteX233" fmla="*/ 158993 w 561325"/>
                          <a:gd name="connsiteY233" fmla="*/ 209642 h 457310"/>
                          <a:gd name="connsiteX234" fmla="*/ 158993 w 561325"/>
                          <a:gd name="connsiteY234" fmla="*/ 204678 h 457310"/>
                          <a:gd name="connsiteX235" fmla="*/ 163957 w 561325"/>
                          <a:gd name="connsiteY235" fmla="*/ 203894 h 457310"/>
                          <a:gd name="connsiteX236" fmla="*/ 164741 w 561325"/>
                          <a:gd name="connsiteY236" fmla="*/ 198930 h 457310"/>
                          <a:gd name="connsiteX237" fmla="*/ 167614 w 561325"/>
                          <a:gd name="connsiteY237" fmla="*/ 194228 h 457310"/>
                          <a:gd name="connsiteX238" fmla="*/ 171794 w 561325"/>
                          <a:gd name="connsiteY238" fmla="*/ 196057 h 457310"/>
                          <a:gd name="connsiteX239" fmla="*/ 175452 w 561325"/>
                          <a:gd name="connsiteY239" fmla="*/ 194489 h 457310"/>
                          <a:gd name="connsiteX240" fmla="*/ 171794 w 561325"/>
                          <a:gd name="connsiteY240" fmla="*/ 190570 h 457310"/>
                          <a:gd name="connsiteX241" fmla="*/ 172840 w 561325"/>
                          <a:gd name="connsiteY241" fmla="*/ 186652 h 457310"/>
                          <a:gd name="connsiteX242" fmla="*/ 178587 w 561325"/>
                          <a:gd name="connsiteY242" fmla="*/ 186129 h 457310"/>
                          <a:gd name="connsiteX243" fmla="*/ 186686 w 561325"/>
                          <a:gd name="connsiteY243" fmla="*/ 184300 h 457310"/>
                          <a:gd name="connsiteX244" fmla="*/ 192172 w 561325"/>
                          <a:gd name="connsiteY244" fmla="*/ 184823 h 457310"/>
                          <a:gd name="connsiteX245" fmla="*/ 194785 w 561325"/>
                          <a:gd name="connsiteY245" fmla="*/ 180120 h 457310"/>
                          <a:gd name="connsiteX246" fmla="*/ 189299 w 561325"/>
                          <a:gd name="connsiteY246" fmla="*/ 177769 h 457310"/>
                          <a:gd name="connsiteX247" fmla="*/ 176236 w 561325"/>
                          <a:gd name="connsiteY247" fmla="*/ 181165 h 457310"/>
                          <a:gd name="connsiteX248" fmla="*/ 171533 w 561325"/>
                          <a:gd name="connsiteY248" fmla="*/ 170715 h 457310"/>
                          <a:gd name="connsiteX249" fmla="*/ 177542 w 561325"/>
                          <a:gd name="connsiteY249" fmla="*/ 170715 h 457310"/>
                          <a:gd name="connsiteX250" fmla="*/ 183290 w 561325"/>
                          <a:gd name="connsiteY250" fmla="*/ 170454 h 457310"/>
                          <a:gd name="connsiteX251" fmla="*/ 183029 w 561325"/>
                          <a:gd name="connsiteY251" fmla="*/ 162355 h 457310"/>
                          <a:gd name="connsiteX252" fmla="*/ 192956 w 561325"/>
                          <a:gd name="connsiteY252" fmla="*/ 160004 h 457310"/>
                          <a:gd name="connsiteX253" fmla="*/ 191911 w 561325"/>
                          <a:gd name="connsiteY253" fmla="*/ 155040 h 457310"/>
                          <a:gd name="connsiteX254" fmla="*/ 196614 w 561325"/>
                          <a:gd name="connsiteY254" fmla="*/ 155040 h 457310"/>
                          <a:gd name="connsiteX255" fmla="*/ 202884 w 561325"/>
                          <a:gd name="connsiteY255" fmla="*/ 146418 h 457310"/>
                          <a:gd name="connsiteX256" fmla="*/ 207848 w 561325"/>
                          <a:gd name="connsiteY256" fmla="*/ 137536 h 457310"/>
                          <a:gd name="connsiteX257" fmla="*/ 212028 w 561325"/>
                          <a:gd name="connsiteY257" fmla="*/ 143022 h 457310"/>
                          <a:gd name="connsiteX258" fmla="*/ 222217 w 561325"/>
                          <a:gd name="connsiteY258" fmla="*/ 150598 h 457310"/>
                          <a:gd name="connsiteX259" fmla="*/ 227181 w 561325"/>
                          <a:gd name="connsiteY259" fmla="*/ 152427 h 457310"/>
                          <a:gd name="connsiteX260" fmla="*/ 221172 w 561325"/>
                          <a:gd name="connsiteY260" fmla="*/ 143283 h 457310"/>
                          <a:gd name="connsiteX261" fmla="*/ 216208 w 561325"/>
                          <a:gd name="connsiteY261" fmla="*/ 138581 h 457310"/>
                          <a:gd name="connsiteX262" fmla="*/ 219865 w 561325"/>
                          <a:gd name="connsiteY262" fmla="*/ 136491 h 457310"/>
                          <a:gd name="connsiteX263" fmla="*/ 223784 w 561325"/>
                          <a:gd name="connsiteY263" fmla="*/ 139103 h 457310"/>
                          <a:gd name="connsiteX264" fmla="*/ 229270 w 561325"/>
                          <a:gd name="connsiteY264" fmla="*/ 138320 h 457310"/>
                          <a:gd name="connsiteX265" fmla="*/ 232928 w 561325"/>
                          <a:gd name="connsiteY265" fmla="*/ 137275 h 457310"/>
                          <a:gd name="connsiteX266" fmla="*/ 230838 w 561325"/>
                          <a:gd name="connsiteY266" fmla="*/ 134401 h 457310"/>
                          <a:gd name="connsiteX267" fmla="*/ 223001 w 561325"/>
                          <a:gd name="connsiteY267" fmla="*/ 130221 h 457310"/>
                          <a:gd name="connsiteX268" fmla="*/ 227181 w 561325"/>
                          <a:gd name="connsiteY268" fmla="*/ 128131 h 457310"/>
                          <a:gd name="connsiteX269" fmla="*/ 221956 w 561325"/>
                          <a:gd name="connsiteY269" fmla="*/ 127086 h 457310"/>
                          <a:gd name="connsiteX270" fmla="*/ 211767 w 561325"/>
                          <a:gd name="connsiteY270" fmla="*/ 127608 h 457310"/>
                          <a:gd name="connsiteX271" fmla="*/ 219865 w 561325"/>
                          <a:gd name="connsiteY271" fmla="*/ 123428 h 457310"/>
                          <a:gd name="connsiteX272" fmla="*/ 229009 w 561325"/>
                          <a:gd name="connsiteY272" fmla="*/ 122122 h 457310"/>
                          <a:gd name="connsiteX273" fmla="*/ 224829 w 561325"/>
                          <a:gd name="connsiteY273" fmla="*/ 114807 h 457310"/>
                          <a:gd name="connsiteX274" fmla="*/ 229009 w 561325"/>
                          <a:gd name="connsiteY274" fmla="*/ 111410 h 457310"/>
                          <a:gd name="connsiteX275" fmla="*/ 237108 w 561325"/>
                          <a:gd name="connsiteY275" fmla="*/ 112194 h 457310"/>
                          <a:gd name="connsiteX276" fmla="*/ 241288 w 561325"/>
                          <a:gd name="connsiteY276" fmla="*/ 121599 h 457310"/>
                          <a:gd name="connsiteX277" fmla="*/ 248081 w 561325"/>
                          <a:gd name="connsiteY277" fmla="*/ 118726 h 457310"/>
                          <a:gd name="connsiteX278" fmla="*/ 250432 w 561325"/>
                          <a:gd name="connsiteY278" fmla="*/ 108798 h 457310"/>
                          <a:gd name="connsiteX279" fmla="*/ 260621 w 561325"/>
                          <a:gd name="connsiteY279" fmla="*/ 106708 h 457310"/>
                          <a:gd name="connsiteX280" fmla="*/ 268981 w 561325"/>
                          <a:gd name="connsiteY280" fmla="*/ 109843 h 457310"/>
                          <a:gd name="connsiteX281" fmla="*/ 273423 w 561325"/>
                          <a:gd name="connsiteY281" fmla="*/ 103050 h 457310"/>
                          <a:gd name="connsiteX282" fmla="*/ 271071 w 561325"/>
                          <a:gd name="connsiteY282" fmla="*/ 96780 h 457310"/>
                          <a:gd name="connsiteX283" fmla="*/ 261405 w 561325"/>
                          <a:gd name="connsiteY283" fmla="*/ 100699 h 457310"/>
                          <a:gd name="connsiteX284" fmla="*/ 253567 w 561325"/>
                          <a:gd name="connsiteY284" fmla="*/ 102266 h 457310"/>
                          <a:gd name="connsiteX285" fmla="*/ 251477 w 561325"/>
                          <a:gd name="connsiteY285" fmla="*/ 95213 h 457310"/>
                          <a:gd name="connsiteX286" fmla="*/ 263234 w 561325"/>
                          <a:gd name="connsiteY286" fmla="*/ 91816 h 457310"/>
                          <a:gd name="connsiteX287" fmla="*/ 271333 w 561325"/>
                          <a:gd name="connsiteY287" fmla="*/ 89465 h 457310"/>
                          <a:gd name="connsiteX288" fmla="*/ 270810 w 561325"/>
                          <a:gd name="connsiteY288" fmla="*/ 85546 h 457310"/>
                          <a:gd name="connsiteX289" fmla="*/ 271594 w 561325"/>
                          <a:gd name="connsiteY289" fmla="*/ 80844 h 457310"/>
                          <a:gd name="connsiteX290" fmla="*/ 271594 w 561325"/>
                          <a:gd name="connsiteY290" fmla="*/ 74574 h 457310"/>
                          <a:gd name="connsiteX291" fmla="*/ 262450 w 561325"/>
                          <a:gd name="connsiteY291" fmla="*/ 79015 h 457310"/>
                          <a:gd name="connsiteX292" fmla="*/ 258531 w 561325"/>
                          <a:gd name="connsiteY292" fmla="*/ 78754 h 457310"/>
                          <a:gd name="connsiteX293" fmla="*/ 254612 w 561325"/>
                          <a:gd name="connsiteY293" fmla="*/ 75357 h 457310"/>
                          <a:gd name="connsiteX294" fmla="*/ 258792 w 561325"/>
                          <a:gd name="connsiteY294" fmla="*/ 69871 h 457310"/>
                          <a:gd name="connsiteX295" fmla="*/ 259576 w 561325"/>
                          <a:gd name="connsiteY295" fmla="*/ 63601 h 457310"/>
                          <a:gd name="connsiteX296" fmla="*/ 267675 w 561325"/>
                          <a:gd name="connsiteY296" fmla="*/ 63340 h 457310"/>
                          <a:gd name="connsiteX297" fmla="*/ 274468 w 561325"/>
                          <a:gd name="connsiteY297" fmla="*/ 58898 h 457310"/>
                          <a:gd name="connsiteX298" fmla="*/ 283612 w 561325"/>
                          <a:gd name="connsiteY298" fmla="*/ 66997 h 457310"/>
                          <a:gd name="connsiteX299" fmla="*/ 286747 w 561325"/>
                          <a:gd name="connsiteY299" fmla="*/ 66997 h 457310"/>
                          <a:gd name="connsiteX300" fmla="*/ 289098 w 561325"/>
                          <a:gd name="connsiteY300" fmla="*/ 69610 h 457310"/>
                          <a:gd name="connsiteX301" fmla="*/ 295629 w 561325"/>
                          <a:gd name="connsiteY301" fmla="*/ 70393 h 457310"/>
                          <a:gd name="connsiteX302" fmla="*/ 296413 w 561325"/>
                          <a:gd name="connsiteY302" fmla="*/ 64123 h 457310"/>
                          <a:gd name="connsiteX303" fmla="*/ 293539 w 561325"/>
                          <a:gd name="connsiteY303" fmla="*/ 62033 h 457310"/>
                          <a:gd name="connsiteX304" fmla="*/ 292756 w 561325"/>
                          <a:gd name="connsiteY304" fmla="*/ 58376 h 457310"/>
                          <a:gd name="connsiteX305" fmla="*/ 287792 w 561325"/>
                          <a:gd name="connsiteY305" fmla="*/ 58637 h 457310"/>
                          <a:gd name="connsiteX306" fmla="*/ 284657 w 561325"/>
                          <a:gd name="connsiteY306" fmla="*/ 56286 h 457310"/>
                          <a:gd name="connsiteX307" fmla="*/ 288576 w 561325"/>
                          <a:gd name="connsiteY307" fmla="*/ 52367 h 457310"/>
                          <a:gd name="connsiteX308" fmla="*/ 293017 w 561325"/>
                          <a:gd name="connsiteY308" fmla="*/ 52367 h 457310"/>
                          <a:gd name="connsiteX309" fmla="*/ 295107 w 561325"/>
                          <a:gd name="connsiteY309" fmla="*/ 47403 h 457310"/>
                          <a:gd name="connsiteX310" fmla="*/ 297719 w 561325"/>
                          <a:gd name="connsiteY310" fmla="*/ 43484 h 457310"/>
                          <a:gd name="connsiteX311" fmla="*/ 301638 w 561325"/>
                          <a:gd name="connsiteY311" fmla="*/ 41917 h 457310"/>
                          <a:gd name="connsiteX312" fmla="*/ 305557 w 561325"/>
                          <a:gd name="connsiteY312" fmla="*/ 39566 h 457310"/>
                          <a:gd name="connsiteX313" fmla="*/ 310782 w 561325"/>
                          <a:gd name="connsiteY313" fmla="*/ 43223 h 457310"/>
                          <a:gd name="connsiteX314" fmla="*/ 309476 w 561325"/>
                          <a:gd name="connsiteY314" fmla="*/ 48971 h 457310"/>
                          <a:gd name="connsiteX315" fmla="*/ 305818 w 561325"/>
                          <a:gd name="connsiteY315" fmla="*/ 49754 h 457310"/>
                          <a:gd name="connsiteX316" fmla="*/ 298765 w 561325"/>
                          <a:gd name="connsiteY316" fmla="*/ 54457 h 457310"/>
                          <a:gd name="connsiteX317" fmla="*/ 300332 w 561325"/>
                          <a:gd name="connsiteY317" fmla="*/ 57331 h 457310"/>
                          <a:gd name="connsiteX318" fmla="*/ 299548 w 561325"/>
                          <a:gd name="connsiteY318" fmla="*/ 60727 h 457310"/>
                          <a:gd name="connsiteX319" fmla="*/ 303728 w 561325"/>
                          <a:gd name="connsiteY319" fmla="*/ 63862 h 457310"/>
                          <a:gd name="connsiteX320" fmla="*/ 305557 w 561325"/>
                          <a:gd name="connsiteY320" fmla="*/ 55502 h 457310"/>
                          <a:gd name="connsiteX321" fmla="*/ 310521 w 561325"/>
                          <a:gd name="connsiteY321" fmla="*/ 49493 h 457310"/>
                          <a:gd name="connsiteX322" fmla="*/ 315746 w 561325"/>
                          <a:gd name="connsiteY322" fmla="*/ 51061 h 457310"/>
                          <a:gd name="connsiteX323" fmla="*/ 315223 w 561325"/>
                          <a:gd name="connsiteY323" fmla="*/ 57853 h 457310"/>
                          <a:gd name="connsiteX324" fmla="*/ 319926 w 561325"/>
                          <a:gd name="connsiteY324" fmla="*/ 58376 h 457310"/>
                          <a:gd name="connsiteX325" fmla="*/ 319926 w 561325"/>
                          <a:gd name="connsiteY325" fmla="*/ 50538 h 457310"/>
                          <a:gd name="connsiteX326" fmla="*/ 325935 w 561325"/>
                          <a:gd name="connsiteY326" fmla="*/ 44529 h 457310"/>
                          <a:gd name="connsiteX327" fmla="*/ 330115 w 561325"/>
                          <a:gd name="connsiteY327" fmla="*/ 49232 h 457310"/>
                          <a:gd name="connsiteX328" fmla="*/ 328025 w 561325"/>
                          <a:gd name="connsiteY328" fmla="*/ 57331 h 457310"/>
                          <a:gd name="connsiteX329" fmla="*/ 324106 w 561325"/>
                          <a:gd name="connsiteY329" fmla="*/ 65430 h 457310"/>
                          <a:gd name="connsiteX330" fmla="*/ 325674 w 561325"/>
                          <a:gd name="connsiteY330" fmla="*/ 68303 h 457310"/>
                          <a:gd name="connsiteX331" fmla="*/ 329070 w 561325"/>
                          <a:gd name="connsiteY331" fmla="*/ 66213 h 457310"/>
                          <a:gd name="connsiteX332" fmla="*/ 332205 w 561325"/>
                          <a:gd name="connsiteY332" fmla="*/ 62556 h 457310"/>
                          <a:gd name="connsiteX333" fmla="*/ 335601 w 561325"/>
                          <a:gd name="connsiteY333" fmla="*/ 62556 h 457310"/>
                          <a:gd name="connsiteX334" fmla="*/ 338736 w 561325"/>
                          <a:gd name="connsiteY334" fmla="*/ 58637 h 457310"/>
                          <a:gd name="connsiteX335" fmla="*/ 335863 w 561325"/>
                          <a:gd name="connsiteY335" fmla="*/ 51583 h 457310"/>
                          <a:gd name="connsiteX336" fmla="*/ 342394 w 561325"/>
                          <a:gd name="connsiteY336" fmla="*/ 49232 h 457310"/>
                          <a:gd name="connsiteX337" fmla="*/ 349186 w 561325"/>
                          <a:gd name="connsiteY337" fmla="*/ 47664 h 457310"/>
                          <a:gd name="connsiteX338" fmla="*/ 354673 w 561325"/>
                          <a:gd name="connsiteY338" fmla="*/ 44007 h 457310"/>
                          <a:gd name="connsiteX339" fmla="*/ 359637 w 561325"/>
                          <a:gd name="connsiteY339" fmla="*/ 47664 h 457310"/>
                          <a:gd name="connsiteX340" fmla="*/ 362510 w 561325"/>
                          <a:gd name="connsiteY340" fmla="*/ 47926 h 457310"/>
                          <a:gd name="connsiteX341" fmla="*/ 365123 w 561325"/>
                          <a:gd name="connsiteY341" fmla="*/ 50016 h 457310"/>
                          <a:gd name="connsiteX342" fmla="*/ 367213 w 561325"/>
                          <a:gd name="connsiteY342" fmla="*/ 45574 h 457310"/>
                          <a:gd name="connsiteX343" fmla="*/ 365384 w 561325"/>
                          <a:gd name="connsiteY343" fmla="*/ 40088 h 457310"/>
                          <a:gd name="connsiteX344" fmla="*/ 358330 w 561325"/>
                          <a:gd name="connsiteY344" fmla="*/ 39827 h 457310"/>
                          <a:gd name="connsiteX345" fmla="*/ 352060 w 561325"/>
                          <a:gd name="connsiteY345" fmla="*/ 36692 h 457310"/>
                          <a:gd name="connsiteX346" fmla="*/ 353366 w 561325"/>
                          <a:gd name="connsiteY346" fmla="*/ 32250 h 457310"/>
                          <a:gd name="connsiteX347" fmla="*/ 360943 w 561325"/>
                          <a:gd name="connsiteY347" fmla="*/ 34863 h 457310"/>
                          <a:gd name="connsiteX348" fmla="*/ 367735 w 561325"/>
                          <a:gd name="connsiteY348" fmla="*/ 37214 h 457310"/>
                          <a:gd name="connsiteX349" fmla="*/ 372699 w 561325"/>
                          <a:gd name="connsiteY349" fmla="*/ 32512 h 457310"/>
                          <a:gd name="connsiteX350" fmla="*/ 377663 w 561325"/>
                          <a:gd name="connsiteY350" fmla="*/ 30160 h 457310"/>
                          <a:gd name="connsiteX351" fmla="*/ 383672 w 561325"/>
                          <a:gd name="connsiteY351" fmla="*/ 31205 h 457310"/>
                          <a:gd name="connsiteX352" fmla="*/ 383150 w 561325"/>
                          <a:gd name="connsiteY352" fmla="*/ 37214 h 457310"/>
                          <a:gd name="connsiteX353" fmla="*/ 384456 w 561325"/>
                          <a:gd name="connsiteY353" fmla="*/ 42178 h 457310"/>
                          <a:gd name="connsiteX354" fmla="*/ 388897 w 561325"/>
                          <a:gd name="connsiteY354" fmla="*/ 46358 h 457310"/>
                          <a:gd name="connsiteX355" fmla="*/ 394122 w 561325"/>
                          <a:gd name="connsiteY355" fmla="*/ 45313 h 457310"/>
                          <a:gd name="connsiteX356" fmla="*/ 396996 w 561325"/>
                          <a:gd name="connsiteY356" fmla="*/ 37475 h 457310"/>
                          <a:gd name="connsiteX357" fmla="*/ 395429 w 561325"/>
                          <a:gd name="connsiteY357" fmla="*/ 34340 h 457310"/>
                          <a:gd name="connsiteX358" fmla="*/ 396212 w 561325"/>
                          <a:gd name="connsiteY358" fmla="*/ 30683 h 457310"/>
                          <a:gd name="connsiteX359" fmla="*/ 400392 w 561325"/>
                          <a:gd name="connsiteY359" fmla="*/ 24413 h 457310"/>
                          <a:gd name="connsiteX360" fmla="*/ 406663 w 561325"/>
                          <a:gd name="connsiteY360" fmla="*/ 22323 h 457310"/>
                          <a:gd name="connsiteX361" fmla="*/ 414761 w 561325"/>
                          <a:gd name="connsiteY361" fmla="*/ 22061 h 457310"/>
                          <a:gd name="connsiteX362" fmla="*/ 417113 w 561325"/>
                          <a:gd name="connsiteY362" fmla="*/ 20233 h 457310"/>
                          <a:gd name="connsiteX363" fmla="*/ 417635 w 561325"/>
                          <a:gd name="connsiteY363" fmla="*/ 17359 h 457310"/>
                          <a:gd name="connsiteX364" fmla="*/ 421293 w 561325"/>
                          <a:gd name="connsiteY364" fmla="*/ 14746 h 457310"/>
                          <a:gd name="connsiteX365" fmla="*/ 416068 w 561325"/>
                          <a:gd name="connsiteY365" fmla="*/ 10828 h 457310"/>
                          <a:gd name="connsiteX366" fmla="*/ 415545 w 561325"/>
                          <a:gd name="connsiteY366" fmla="*/ 5602 h 457310"/>
                          <a:gd name="connsiteX367" fmla="*/ 418942 w 561325"/>
                          <a:gd name="connsiteY367" fmla="*/ 5080 h 457310"/>
                          <a:gd name="connsiteX368" fmla="*/ 421554 w 561325"/>
                          <a:gd name="connsiteY368" fmla="*/ 2990 h 457310"/>
                          <a:gd name="connsiteX369" fmla="*/ 426779 w 561325"/>
                          <a:gd name="connsiteY369" fmla="*/ 4819 h 457310"/>
                          <a:gd name="connsiteX370" fmla="*/ 433833 w 561325"/>
                          <a:gd name="connsiteY370" fmla="*/ 6125 h 457310"/>
                          <a:gd name="connsiteX371" fmla="*/ 439319 w 561325"/>
                          <a:gd name="connsiteY371" fmla="*/ 4819 h 457310"/>
                          <a:gd name="connsiteX372" fmla="*/ 442716 w 561325"/>
                          <a:gd name="connsiteY372" fmla="*/ 5864 h 457310"/>
                          <a:gd name="connsiteX373" fmla="*/ 446112 w 561325"/>
                          <a:gd name="connsiteY373" fmla="*/ 6647 h 457310"/>
                          <a:gd name="connsiteX374" fmla="*/ 445851 w 561325"/>
                          <a:gd name="connsiteY374" fmla="*/ 12134 h 457310"/>
                          <a:gd name="connsiteX375" fmla="*/ 439319 w 561325"/>
                          <a:gd name="connsiteY375" fmla="*/ 17359 h 457310"/>
                          <a:gd name="connsiteX376" fmla="*/ 434617 w 561325"/>
                          <a:gd name="connsiteY376" fmla="*/ 22323 h 457310"/>
                          <a:gd name="connsiteX377" fmla="*/ 432527 w 561325"/>
                          <a:gd name="connsiteY377" fmla="*/ 29377 h 457310"/>
                          <a:gd name="connsiteX378" fmla="*/ 432266 w 561325"/>
                          <a:gd name="connsiteY378" fmla="*/ 33818 h 457310"/>
                          <a:gd name="connsiteX379" fmla="*/ 432266 w 561325"/>
                          <a:gd name="connsiteY379" fmla="*/ 36953 h 457310"/>
                          <a:gd name="connsiteX380" fmla="*/ 438797 w 561325"/>
                          <a:gd name="connsiteY380" fmla="*/ 34863 h 457310"/>
                          <a:gd name="connsiteX381" fmla="*/ 442455 w 561325"/>
                          <a:gd name="connsiteY381" fmla="*/ 26764 h 457310"/>
                          <a:gd name="connsiteX382" fmla="*/ 445590 w 561325"/>
                          <a:gd name="connsiteY382" fmla="*/ 22845 h 457310"/>
                          <a:gd name="connsiteX383" fmla="*/ 448724 w 561325"/>
                          <a:gd name="connsiteY383" fmla="*/ 20494 h 457310"/>
                          <a:gd name="connsiteX384" fmla="*/ 457085 w 561325"/>
                          <a:gd name="connsiteY384" fmla="*/ 11611 h 457310"/>
                          <a:gd name="connsiteX385" fmla="*/ 462832 w 561325"/>
                          <a:gd name="connsiteY385" fmla="*/ 7170 h 457310"/>
                          <a:gd name="connsiteX386" fmla="*/ 466751 w 561325"/>
                          <a:gd name="connsiteY386" fmla="*/ 8737 h 457310"/>
                          <a:gd name="connsiteX387" fmla="*/ 464400 w 561325"/>
                          <a:gd name="connsiteY387" fmla="*/ 16836 h 457310"/>
                          <a:gd name="connsiteX388" fmla="*/ 462049 w 561325"/>
                          <a:gd name="connsiteY388" fmla="*/ 24152 h 457310"/>
                          <a:gd name="connsiteX389" fmla="*/ 468057 w 561325"/>
                          <a:gd name="connsiteY389" fmla="*/ 26764 h 457310"/>
                          <a:gd name="connsiteX390" fmla="*/ 479291 w 561325"/>
                          <a:gd name="connsiteY390" fmla="*/ 15269 h 457310"/>
                          <a:gd name="connsiteX391" fmla="*/ 483994 w 561325"/>
                          <a:gd name="connsiteY391" fmla="*/ 11350 h 457310"/>
                          <a:gd name="connsiteX392" fmla="*/ 483210 w 561325"/>
                          <a:gd name="connsiteY392" fmla="*/ 7170 h 457310"/>
                          <a:gd name="connsiteX393" fmla="*/ 484255 w 561325"/>
                          <a:gd name="connsiteY393" fmla="*/ 4035 h 457310"/>
                          <a:gd name="connsiteX394" fmla="*/ 490525 w 561325"/>
                          <a:gd name="connsiteY394" fmla="*/ 377 h 457310"/>
                          <a:gd name="connsiteX395" fmla="*/ 496012 w 561325"/>
                          <a:gd name="connsiteY395" fmla="*/ 1161 h 457310"/>
                          <a:gd name="connsiteX396" fmla="*/ 503849 w 561325"/>
                          <a:gd name="connsiteY396" fmla="*/ 4296 h 457310"/>
                          <a:gd name="connsiteX397" fmla="*/ 505417 w 561325"/>
                          <a:gd name="connsiteY397" fmla="*/ 7170 h 457310"/>
                          <a:gd name="connsiteX398" fmla="*/ 501237 w 561325"/>
                          <a:gd name="connsiteY398" fmla="*/ 12134 h 457310"/>
                          <a:gd name="connsiteX399" fmla="*/ 495489 w 561325"/>
                          <a:gd name="connsiteY399" fmla="*/ 18143 h 457310"/>
                          <a:gd name="connsiteX400" fmla="*/ 495750 w 561325"/>
                          <a:gd name="connsiteY400" fmla="*/ 21800 h 457310"/>
                          <a:gd name="connsiteX401" fmla="*/ 495228 w 561325"/>
                          <a:gd name="connsiteY401" fmla="*/ 25980 h 457310"/>
                          <a:gd name="connsiteX402" fmla="*/ 500714 w 561325"/>
                          <a:gd name="connsiteY402" fmla="*/ 29377 h 457310"/>
                          <a:gd name="connsiteX403" fmla="*/ 504372 w 561325"/>
                          <a:gd name="connsiteY403" fmla="*/ 25719 h 457310"/>
                          <a:gd name="connsiteX404" fmla="*/ 506723 w 561325"/>
                          <a:gd name="connsiteY404" fmla="*/ 17881 h 457310"/>
                          <a:gd name="connsiteX405" fmla="*/ 512471 w 561325"/>
                          <a:gd name="connsiteY405" fmla="*/ 10044 h 457310"/>
                          <a:gd name="connsiteX406" fmla="*/ 516128 w 561325"/>
                          <a:gd name="connsiteY406" fmla="*/ 9521 h 457310"/>
                          <a:gd name="connsiteX407" fmla="*/ 522137 w 561325"/>
                          <a:gd name="connsiteY407" fmla="*/ 14485 h 457310"/>
                          <a:gd name="connsiteX408" fmla="*/ 536506 w 561325"/>
                          <a:gd name="connsiteY408" fmla="*/ 14746 h 457310"/>
                          <a:gd name="connsiteX409" fmla="*/ 541470 w 561325"/>
                          <a:gd name="connsiteY409" fmla="*/ 16575 h 457310"/>
                          <a:gd name="connsiteX410" fmla="*/ 542515 w 561325"/>
                          <a:gd name="connsiteY410" fmla="*/ 22061 h 457310"/>
                          <a:gd name="connsiteX411" fmla="*/ 557668 w 561325"/>
                          <a:gd name="connsiteY411" fmla="*/ 24674 h 457310"/>
                          <a:gd name="connsiteX412" fmla="*/ 561326 w 561325"/>
                          <a:gd name="connsiteY412" fmla="*/ 27809 h 457310"/>
                          <a:gd name="connsiteX413" fmla="*/ 557145 w 561325"/>
                          <a:gd name="connsiteY413" fmla="*/ 33034 h 457310"/>
                          <a:gd name="connsiteX414" fmla="*/ 549569 w 561325"/>
                          <a:gd name="connsiteY414" fmla="*/ 33557 h 457310"/>
                          <a:gd name="connsiteX415" fmla="*/ 543299 w 561325"/>
                          <a:gd name="connsiteY415" fmla="*/ 35647 h 457310"/>
                          <a:gd name="connsiteX416" fmla="*/ 536768 w 561325"/>
                          <a:gd name="connsiteY416" fmla="*/ 39304 h 457310"/>
                          <a:gd name="connsiteX417" fmla="*/ 530236 w 561325"/>
                          <a:gd name="connsiteY417" fmla="*/ 39566 h 457310"/>
                          <a:gd name="connsiteX418" fmla="*/ 517435 w 561325"/>
                          <a:gd name="connsiteY418" fmla="*/ 37475 h 4573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  <a:cxn ang="0">
                            <a:pos x="connsiteX342" y="connsiteY342"/>
                          </a:cxn>
                          <a:cxn ang="0">
                            <a:pos x="connsiteX343" y="connsiteY343"/>
                          </a:cxn>
                          <a:cxn ang="0">
                            <a:pos x="connsiteX344" y="connsiteY344"/>
                          </a:cxn>
                          <a:cxn ang="0">
                            <a:pos x="connsiteX345" y="connsiteY345"/>
                          </a:cxn>
                          <a:cxn ang="0">
                            <a:pos x="connsiteX346" y="connsiteY346"/>
                          </a:cxn>
                          <a:cxn ang="0">
                            <a:pos x="connsiteX347" y="connsiteY347"/>
                          </a:cxn>
                          <a:cxn ang="0">
                            <a:pos x="connsiteX348" y="connsiteY348"/>
                          </a:cxn>
                          <a:cxn ang="0">
                            <a:pos x="connsiteX349" y="connsiteY349"/>
                          </a:cxn>
                          <a:cxn ang="0">
                            <a:pos x="connsiteX350" y="connsiteY350"/>
                          </a:cxn>
                          <a:cxn ang="0">
                            <a:pos x="connsiteX351" y="connsiteY351"/>
                          </a:cxn>
                          <a:cxn ang="0">
                            <a:pos x="connsiteX352" y="connsiteY352"/>
                          </a:cxn>
                          <a:cxn ang="0">
                            <a:pos x="connsiteX353" y="connsiteY353"/>
                          </a:cxn>
                          <a:cxn ang="0">
                            <a:pos x="connsiteX354" y="connsiteY354"/>
                          </a:cxn>
                          <a:cxn ang="0">
                            <a:pos x="connsiteX355" y="connsiteY355"/>
                          </a:cxn>
                          <a:cxn ang="0">
                            <a:pos x="connsiteX356" y="connsiteY356"/>
                          </a:cxn>
                          <a:cxn ang="0">
                            <a:pos x="connsiteX357" y="connsiteY357"/>
                          </a:cxn>
                          <a:cxn ang="0">
                            <a:pos x="connsiteX358" y="connsiteY358"/>
                          </a:cxn>
                          <a:cxn ang="0">
                            <a:pos x="connsiteX359" y="connsiteY359"/>
                          </a:cxn>
                          <a:cxn ang="0">
                            <a:pos x="connsiteX360" y="connsiteY360"/>
                          </a:cxn>
                          <a:cxn ang="0">
                            <a:pos x="connsiteX361" y="connsiteY361"/>
                          </a:cxn>
                          <a:cxn ang="0">
                            <a:pos x="connsiteX362" y="connsiteY362"/>
                          </a:cxn>
                          <a:cxn ang="0">
                            <a:pos x="connsiteX363" y="connsiteY363"/>
                          </a:cxn>
                          <a:cxn ang="0">
                            <a:pos x="connsiteX364" y="connsiteY364"/>
                          </a:cxn>
                          <a:cxn ang="0">
                            <a:pos x="connsiteX365" y="connsiteY365"/>
                          </a:cxn>
                          <a:cxn ang="0">
                            <a:pos x="connsiteX366" y="connsiteY366"/>
                          </a:cxn>
                          <a:cxn ang="0">
                            <a:pos x="connsiteX367" y="connsiteY367"/>
                          </a:cxn>
                          <a:cxn ang="0">
                            <a:pos x="connsiteX368" y="connsiteY368"/>
                          </a:cxn>
                          <a:cxn ang="0">
                            <a:pos x="connsiteX369" y="connsiteY369"/>
                          </a:cxn>
                          <a:cxn ang="0">
                            <a:pos x="connsiteX370" y="connsiteY370"/>
                          </a:cxn>
                          <a:cxn ang="0">
                            <a:pos x="connsiteX371" y="connsiteY371"/>
                          </a:cxn>
                          <a:cxn ang="0">
                            <a:pos x="connsiteX372" y="connsiteY372"/>
                          </a:cxn>
                          <a:cxn ang="0">
                            <a:pos x="connsiteX373" y="connsiteY373"/>
                          </a:cxn>
                          <a:cxn ang="0">
                            <a:pos x="connsiteX374" y="connsiteY374"/>
                          </a:cxn>
                          <a:cxn ang="0">
                            <a:pos x="connsiteX375" y="connsiteY375"/>
                          </a:cxn>
                          <a:cxn ang="0">
                            <a:pos x="connsiteX376" y="connsiteY376"/>
                          </a:cxn>
                          <a:cxn ang="0">
                            <a:pos x="connsiteX377" y="connsiteY377"/>
                          </a:cxn>
                          <a:cxn ang="0">
                            <a:pos x="connsiteX378" y="connsiteY378"/>
                          </a:cxn>
                          <a:cxn ang="0">
                            <a:pos x="connsiteX379" y="connsiteY379"/>
                          </a:cxn>
                          <a:cxn ang="0">
                            <a:pos x="connsiteX380" y="connsiteY380"/>
                          </a:cxn>
                          <a:cxn ang="0">
                            <a:pos x="connsiteX381" y="connsiteY381"/>
                          </a:cxn>
                          <a:cxn ang="0">
                            <a:pos x="connsiteX382" y="connsiteY382"/>
                          </a:cxn>
                          <a:cxn ang="0">
                            <a:pos x="connsiteX383" y="connsiteY383"/>
                          </a:cxn>
                          <a:cxn ang="0">
                            <a:pos x="connsiteX384" y="connsiteY384"/>
                          </a:cxn>
                          <a:cxn ang="0">
                            <a:pos x="connsiteX385" y="connsiteY385"/>
                          </a:cxn>
                          <a:cxn ang="0">
                            <a:pos x="connsiteX386" y="connsiteY386"/>
                          </a:cxn>
                          <a:cxn ang="0">
                            <a:pos x="connsiteX387" y="connsiteY387"/>
                          </a:cxn>
                          <a:cxn ang="0">
                            <a:pos x="connsiteX388" y="connsiteY388"/>
                          </a:cxn>
                          <a:cxn ang="0">
                            <a:pos x="connsiteX389" y="connsiteY389"/>
                          </a:cxn>
                          <a:cxn ang="0">
                            <a:pos x="connsiteX390" y="connsiteY390"/>
                          </a:cxn>
                          <a:cxn ang="0">
                            <a:pos x="connsiteX391" y="connsiteY391"/>
                          </a:cxn>
                          <a:cxn ang="0">
                            <a:pos x="connsiteX392" y="connsiteY392"/>
                          </a:cxn>
                          <a:cxn ang="0">
                            <a:pos x="connsiteX393" y="connsiteY393"/>
                          </a:cxn>
                          <a:cxn ang="0">
                            <a:pos x="connsiteX394" y="connsiteY394"/>
                          </a:cxn>
                          <a:cxn ang="0">
                            <a:pos x="connsiteX395" y="connsiteY395"/>
                          </a:cxn>
                          <a:cxn ang="0">
                            <a:pos x="connsiteX396" y="connsiteY396"/>
                          </a:cxn>
                          <a:cxn ang="0">
                            <a:pos x="connsiteX397" y="connsiteY397"/>
                          </a:cxn>
                          <a:cxn ang="0">
                            <a:pos x="connsiteX398" y="connsiteY398"/>
                          </a:cxn>
                          <a:cxn ang="0">
                            <a:pos x="connsiteX399" y="connsiteY399"/>
                          </a:cxn>
                          <a:cxn ang="0">
                            <a:pos x="connsiteX400" y="connsiteY400"/>
                          </a:cxn>
                          <a:cxn ang="0">
                            <a:pos x="connsiteX401" y="connsiteY401"/>
                          </a:cxn>
                          <a:cxn ang="0">
                            <a:pos x="connsiteX402" y="connsiteY402"/>
                          </a:cxn>
                          <a:cxn ang="0">
                            <a:pos x="connsiteX403" y="connsiteY403"/>
                          </a:cxn>
                          <a:cxn ang="0">
                            <a:pos x="connsiteX404" y="connsiteY404"/>
                          </a:cxn>
                          <a:cxn ang="0">
                            <a:pos x="connsiteX405" y="connsiteY405"/>
                          </a:cxn>
                          <a:cxn ang="0">
                            <a:pos x="connsiteX406" y="connsiteY406"/>
                          </a:cxn>
                          <a:cxn ang="0">
                            <a:pos x="connsiteX407" y="connsiteY407"/>
                          </a:cxn>
                          <a:cxn ang="0">
                            <a:pos x="connsiteX408" y="connsiteY408"/>
                          </a:cxn>
                          <a:cxn ang="0">
                            <a:pos x="connsiteX409" y="connsiteY409"/>
                          </a:cxn>
                          <a:cxn ang="0">
                            <a:pos x="connsiteX410" y="connsiteY410"/>
                          </a:cxn>
                          <a:cxn ang="0">
                            <a:pos x="connsiteX411" y="connsiteY411"/>
                          </a:cxn>
                          <a:cxn ang="0">
                            <a:pos x="connsiteX412" y="connsiteY412"/>
                          </a:cxn>
                          <a:cxn ang="0">
                            <a:pos x="connsiteX413" y="connsiteY413"/>
                          </a:cxn>
                          <a:cxn ang="0">
                            <a:pos x="connsiteX414" y="connsiteY414"/>
                          </a:cxn>
                          <a:cxn ang="0">
                            <a:pos x="connsiteX415" y="connsiteY415"/>
                          </a:cxn>
                          <a:cxn ang="0">
                            <a:pos x="connsiteX416" y="connsiteY416"/>
                          </a:cxn>
                          <a:cxn ang="0">
                            <a:pos x="connsiteX417" y="connsiteY417"/>
                          </a:cxn>
                          <a:cxn ang="0">
                            <a:pos x="connsiteX418" y="connsiteY418"/>
                          </a:cxn>
                        </a:cxnLst>
                        <a:rect l="l" t="t" r="r" b="b"/>
                        <a:pathLst>
                          <a:path w="561325" h="457310">
                            <a:moveTo>
                              <a:pt x="517435" y="37475"/>
                            </a:moveTo>
                            <a:cubicBezTo>
                              <a:pt x="515344" y="37475"/>
                              <a:pt x="513516" y="37737"/>
                              <a:pt x="511426" y="38259"/>
                            </a:cubicBezTo>
                            <a:cubicBezTo>
                              <a:pt x="514300" y="39827"/>
                              <a:pt x="517957" y="39043"/>
                              <a:pt x="521092" y="39827"/>
                            </a:cubicBezTo>
                            <a:cubicBezTo>
                              <a:pt x="523966" y="40611"/>
                              <a:pt x="524227" y="43484"/>
                              <a:pt x="525272" y="45574"/>
                            </a:cubicBezTo>
                            <a:cubicBezTo>
                              <a:pt x="526317" y="47926"/>
                              <a:pt x="528669" y="49493"/>
                              <a:pt x="531281" y="49493"/>
                            </a:cubicBezTo>
                            <a:cubicBezTo>
                              <a:pt x="534677" y="49493"/>
                              <a:pt x="536768" y="48709"/>
                              <a:pt x="539380" y="46358"/>
                            </a:cubicBezTo>
                            <a:cubicBezTo>
                              <a:pt x="541209" y="44791"/>
                              <a:pt x="543560" y="44268"/>
                              <a:pt x="545389" y="46097"/>
                            </a:cubicBezTo>
                            <a:cubicBezTo>
                              <a:pt x="549308" y="50277"/>
                              <a:pt x="555055" y="49754"/>
                              <a:pt x="560542" y="50016"/>
                            </a:cubicBezTo>
                            <a:cubicBezTo>
                              <a:pt x="560542" y="54718"/>
                              <a:pt x="559758" y="60466"/>
                              <a:pt x="556362" y="59682"/>
                            </a:cubicBezTo>
                            <a:cubicBezTo>
                              <a:pt x="550875" y="58115"/>
                              <a:pt x="543038" y="53412"/>
                              <a:pt x="542254" y="58376"/>
                            </a:cubicBezTo>
                            <a:cubicBezTo>
                              <a:pt x="541209" y="63340"/>
                              <a:pt x="543821" y="63078"/>
                              <a:pt x="538596" y="65430"/>
                            </a:cubicBezTo>
                            <a:cubicBezTo>
                              <a:pt x="533371" y="67781"/>
                              <a:pt x="527101" y="68303"/>
                              <a:pt x="525272" y="72484"/>
                            </a:cubicBezTo>
                            <a:cubicBezTo>
                              <a:pt x="523182" y="76402"/>
                              <a:pt x="521876" y="78754"/>
                              <a:pt x="518741" y="80321"/>
                            </a:cubicBezTo>
                            <a:cubicBezTo>
                              <a:pt x="517696" y="78231"/>
                              <a:pt x="516651" y="75357"/>
                              <a:pt x="517696" y="73006"/>
                            </a:cubicBezTo>
                            <a:cubicBezTo>
                              <a:pt x="519263" y="68826"/>
                              <a:pt x="529191" y="60205"/>
                              <a:pt x="523444" y="56808"/>
                            </a:cubicBezTo>
                            <a:cubicBezTo>
                              <a:pt x="517696" y="53412"/>
                              <a:pt x="504111" y="48971"/>
                              <a:pt x="500453" y="45574"/>
                            </a:cubicBezTo>
                            <a:cubicBezTo>
                              <a:pt x="496795" y="42178"/>
                              <a:pt x="491570" y="37475"/>
                              <a:pt x="488958" y="38782"/>
                            </a:cubicBezTo>
                            <a:cubicBezTo>
                              <a:pt x="486345" y="40349"/>
                              <a:pt x="489219" y="42439"/>
                              <a:pt x="479030" y="43746"/>
                            </a:cubicBezTo>
                            <a:cubicBezTo>
                              <a:pt x="468841" y="45052"/>
                              <a:pt x="454733" y="47664"/>
                              <a:pt x="452905" y="60988"/>
                            </a:cubicBezTo>
                            <a:cubicBezTo>
                              <a:pt x="451076" y="74051"/>
                              <a:pt x="450031" y="84762"/>
                              <a:pt x="446112" y="84762"/>
                            </a:cubicBezTo>
                            <a:cubicBezTo>
                              <a:pt x="442193" y="84762"/>
                              <a:pt x="437752" y="85285"/>
                              <a:pt x="436707" y="87636"/>
                            </a:cubicBezTo>
                            <a:cubicBezTo>
                              <a:pt x="435923" y="89988"/>
                              <a:pt x="435923" y="98348"/>
                              <a:pt x="427824" y="94951"/>
                            </a:cubicBezTo>
                            <a:cubicBezTo>
                              <a:pt x="419725" y="91555"/>
                              <a:pt x="413455" y="84240"/>
                              <a:pt x="408491" y="86853"/>
                            </a:cubicBezTo>
                            <a:cubicBezTo>
                              <a:pt x="403528" y="89465"/>
                              <a:pt x="406401" y="89726"/>
                              <a:pt x="397257" y="89726"/>
                            </a:cubicBezTo>
                            <a:cubicBezTo>
                              <a:pt x="388113" y="89726"/>
                              <a:pt x="378447" y="92600"/>
                              <a:pt x="375051" y="87375"/>
                            </a:cubicBezTo>
                            <a:cubicBezTo>
                              <a:pt x="371654" y="82150"/>
                              <a:pt x="356502" y="64385"/>
                              <a:pt x="351538" y="68826"/>
                            </a:cubicBezTo>
                            <a:cubicBezTo>
                              <a:pt x="348141" y="71961"/>
                              <a:pt x="341088" y="77447"/>
                              <a:pt x="337430" y="80582"/>
                            </a:cubicBezTo>
                            <a:cubicBezTo>
                              <a:pt x="333772" y="78754"/>
                              <a:pt x="331421" y="77447"/>
                              <a:pt x="330376" y="77447"/>
                            </a:cubicBezTo>
                            <a:cubicBezTo>
                              <a:pt x="327503" y="76925"/>
                              <a:pt x="328809" y="85546"/>
                              <a:pt x="328809" y="91555"/>
                            </a:cubicBezTo>
                            <a:cubicBezTo>
                              <a:pt x="328809" y="97564"/>
                              <a:pt x="325674" y="97825"/>
                              <a:pt x="325674" y="102005"/>
                            </a:cubicBezTo>
                            <a:cubicBezTo>
                              <a:pt x="325674" y="106185"/>
                              <a:pt x="296413" y="100699"/>
                              <a:pt x="288837" y="98609"/>
                            </a:cubicBezTo>
                            <a:cubicBezTo>
                              <a:pt x="281260" y="96519"/>
                              <a:pt x="283873" y="110365"/>
                              <a:pt x="282828" y="115852"/>
                            </a:cubicBezTo>
                            <a:cubicBezTo>
                              <a:pt x="281783" y="121338"/>
                              <a:pt x="270549" y="116374"/>
                              <a:pt x="267414" y="115329"/>
                            </a:cubicBezTo>
                            <a:cubicBezTo>
                              <a:pt x="264279" y="114284"/>
                              <a:pt x="254351" y="125257"/>
                              <a:pt x="252000" y="129437"/>
                            </a:cubicBezTo>
                            <a:cubicBezTo>
                              <a:pt x="249648" y="133878"/>
                              <a:pt x="248603" y="133878"/>
                              <a:pt x="244946" y="135707"/>
                            </a:cubicBezTo>
                            <a:cubicBezTo>
                              <a:pt x="241288" y="137275"/>
                              <a:pt x="244685" y="142238"/>
                              <a:pt x="246775" y="147202"/>
                            </a:cubicBezTo>
                            <a:cubicBezTo>
                              <a:pt x="248865" y="152166"/>
                              <a:pt x="237631" y="162877"/>
                              <a:pt x="232406" y="165751"/>
                            </a:cubicBezTo>
                            <a:cubicBezTo>
                              <a:pt x="227181" y="168625"/>
                              <a:pt x="227181" y="175156"/>
                              <a:pt x="225874" y="178814"/>
                            </a:cubicBezTo>
                            <a:cubicBezTo>
                              <a:pt x="224568" y="182471"/>
                              <a:pt x="214379" y="183255"/>
                              <a:pt x="209676" y="184561"/>
                            </a:cubicBezTo>
                            <a:cubicBezTo>
                              <a:pt x="204974" y="185868"/>
                              <a:pt x="207587" y="208597"/>
                              <a:pt x="208370" y="211993"/>
                            </a:cubicBezTo>
                            <a:cubicBezTo>
                              <a:pt x="209415" y="215390"/>
                              <a:pt x="199749" y="225840"/>
                              <a:pt x="196614" y="228975"/>
                            </a:cubicBezTo>
                            <a:cubicBezTo>
                              <a:pt x="193479" y="231849"/>
                              <a:pt x="192172" y="235506"/>
                              <a:pt x="191911" y="239686"/>
                            </a:cubicBezTo>
                            <a:cubicBezTo>
                              <a:pt x="191650" y="243866"/>
                              <a:pt x="195830" y="248830"/>
                              <a:pt x="196091" y="255884"/>
                            </a:cubicBezTo>
                            <a:cubicBezTo>
                              <a:pt x="196352" y="262938"/>
                              <a:pt x="180938" y="259019"/>
                              <a:pt x="173623" y="259280"/>
                            </a:cubicBezTo>
                            <a:cubicBezTo>
                              <a:pt x="166047" y="259541"/>
                              <a:pt x="155858" y="276000"/>
                              <a:pt x="153507" y="279658"/>
                            </a:cubicBezTo>
                            <a:cubicBezTo>
                              <a:pt x="150894" y="283316"/>
                              <a:pt x="155336" y="290108"/>
                              <a:pt x="156642" y="293504"/>
                            </a:cubicBezTo>
                            <a:cubicBezTo>
                              <a:pt x="157948" y="296640"/>
                              <a:pt x="156381" y="298207"/>
                              <a:pt x="155858" y="302648"/>
                            </a:cubicBezTo>
                            <a:cubicBezTo>
                              <a:pt x="155336" y="307090"/>
                              <a:pt x="157425" y="308396"/>
                              <a:pt x="158209" y="315188"/>
                            </a:cubicBezTo>
                            <a:cubicBezTo>
                              <a:pt x="158993" y="321720"/>
                              <a:pt x="157425" y="329819"/>
                              <a:pt x="155336" y="334260"/>
                            </a:cubicBezTo>
                            <a:cubicBezTo>
                              <a:pt x="153245" y="338701"/>
                              <a:pt x="159254" y="342098"/>
                              <a:pt x="164218" y="345494"/>
                            </a:cubicBezTo>
                            <a:cubicBezTo>
                              <a:pt x="169182" y="349152"/>
                              <a:pt x="170488" y="352025"/>
                              <a:pt x="169705" y="357773"/>
                            </a:cubicBezTo>
                            <a:cubicBezTo>
                              <a:pt x="168921" y="363520"/>
                              <a:pt x="163696" y="360908"/>
                              <a:pt x="159777" y="361430"/>
                            </a:cubicBezTo>
                            <a:cubicBezTo>
                              <a:pt x="155858" y="361953"/>
                              <a:pt x="161606" y="371358"/>
                              <a:pt x="163696" y="374493"/>
                            </a:cubicBezTo>
                            <a:cubicBezTo>
                              <a:pt x="165786" y="377628"/>
                              <a:pt x="163957" y="379980"/>
                              <a:pt x="163173" y="382592"/>
                            </a:cubicBezTo>
                            <a:cubicBezTo>
                              <a:pt x="162651" y="385205"/>
                              <a:pt x="160561" y="388078"/>
                              <a:pt x="161344" y="392520"/>
                            </a:cubicBezTo>
                            <a:cubicBezTo>
                              <a:pt x="162128" y="396961"/>
                              <a:pt x="155074" y="396700"/>
                              <a:pt x="151156" y="398006"/>
                            </a:cubicBezTo>
                            <a:cubicBezTo>
                              <a:pt x="147237" y="399312"/>
                              <a:pt x="147237" y="416555"/>
                              <a:pt x="147498" y="424131"/>
                            </a:cubicBezTo>
                            <a:cubicBezTo>
                              <a:pt x="147759" y="431708"/>
                              <a:pt x="140444" y="426744"/>
                              <a:pt x="136787" y="423609"/>
                            </a:cubicBezTo>
                            <a:cubicBezTo>
                              <a:pt x="135741" y="422825"/>
                              <a:pt x="134435" y="423348"/>
                              <a:pt x="132868" y="424915"/>
                            </a:cubicBezTo>
                            <a:cubicBezTo>
                              <a:pt x="132084" y="423087"/>
                              <a:pt x="130778" y="421519"/>
                              <a:pt x="128949" y="420213"/>
                            </a:cubicBezTo>
                            <a:cubicBezTo>
                              <a:pt x="127381" y="419168"/>
                              <a:pt x="125814" y="418123"/>
                              <a:pt x="125552" y="416294"/>
                            </a:cubicBezTo>
                            <a:cubicBezTo>
                              <a:pt x="125291" y="414988"/>
                              <a:pt x="125552" y="413681"/>
                              <a:pt x="125030" y="412636"/>
                            </a:cubicBezTo>
                            <a:cubicBezTo>
                              <a:pt x="124507" y="411330"/>
                              <a:pt x="123201" y="410285"/>
                              <a:pt x="122679" y="408979"/>
                            </a:cubicBezTo>
                            <a:cubicBezTo>
                              <a:pt x="120850" y="406105"/>
                              <a:pt x="123985" y="404799"/>
                              <a:pt x="125030" y="402447"/>
                            </a:cubicBezTo>
                            <a:cubicBezTo>
                              <a:pt x="126598" y="399051"/>
                              <a:pt x="122156" y="397745"/>
                              <a:pt x="119805" y="398529"/>
                            </a:cubicBezTo>
                            <a:cubicBezTo>
                              <a:pt x="116670" y="399312"/>
                              <a:pt x="117454" y="402186"/>
                              <a:pt x="116931" y="404799"/>
                            </a:cubicBezTo>
                            <a:cubicBezTo>
                              <a:pt x="116409" y="406366"/>
                              <a:pt x="113796" y="408456"/>
                              <a:pt x="114057" y="410024"/>
                            </a:cubicBezTo>
                            <a:cubicBezTo>
                              <a:pt x="114318" y="411069"/>
                              <a:pt x="115625" y="411853"/>
                              <a:pt x="116409" y="412375"/>
                            </a:cubicBezTo>
                            <a:cubicBezTo>
                              <a:pt x="117454" y="413159"/>
                              <a:pt x="118499" y="414465"/>
                              <a:pt x="118760" y="415771"/>
                            </a:cubicBezTo>
                            <a:cubicBezTo>
                              <a:pt x="119543" y="418384"/>
                              <a:pt x="117715" y="420474"/>
                              <a:pt x="115625" y="422041"/>
                            </a:cubicBezTo>
                            <a:cubicBezTo>
                              <a:pt x="113796" y="423348"/>
                              <a:pt x="111967" y="425438"/>
                              <a:pt x="109877" y="426221"/>
                            </a:cubicBezTo>
                            <a:cubicBezTo>
                              <a:pt x="107003" y="427267"/>
                              <a:pt x="105174" y="425177"/>
                              <a:pt x="102823" y="424131"/>
                            </a:cubicBezTo>
                            <a:cubicBezTo>
                              <a:pt x="100211" y="422825"/>
                              <a:pt x="99427" y="424654"/>
                              <a:pt x="98643" y="426744"/>
                            </a:cubicBezTo>
                            <a:cubicBezTo>
                              <a:pt x="96814" y="431969"/>
                              <a:pt x="91328" y="434320"/>
                              <a:pt x="87148" y="437717"/>
                            </a:cubicBezTo>
                            <a:cubicBezTo>
                              <a:pt x="85058" y="439546"/>
                              <a:pt x="82968" y="441113"/>
                              <a:pt x="81400" y="443203"/>
                            </a:cubicBezTo>
                            <a:cubicBezTo>
                              <a:pt x="79311" y="445554"/>
                              <a:pt x="77482" y="448167"/>
                              <a:pt x="75130" y="450257"/>
                            </a:cubicBezTo>
                            <a:cubicBezTo>
                              <a:pt x="70950" y="453653"/>
                              <a:pt x="66248" y="455221"/>
                              <a:pt x="61023" y="456266"/>
                            </a:cubicBezTo>
                            <a:cubicBezTo>
                              <a:pt x="58671" y="456788"/>
                              <a:pt x="56059" y="456788"/>
                              <a:pt x="53707" y="456788"/>
                            </a:cubicBezTo>
                            <a:cubicBezTo>
                              <a:pt x="51095" y="456788"/>
                              <a:pt x="48482" y="457311"/>
                              <a:pt x="46131" y="457311"/>
                            </a:cubicBezTo>
                            <a:cubicBezTo>
                              <a:pt x="43780" y="457311"/>
                              <a:pt x="41690" y="456266"/>
                              <a:pt x="39338" y="455482"/>
                            </a:cubicBezTo>
                            <a:cubicBezTo>
                              <a:pt x="37771" y="454959"/>
                              <a:pt x="35420" y="454698"/>
                              <a:pt x="35942" y="452608"/>
                            </a:cubicBezTo>
                            <a:cubicBezTo>
                              <a:pt x="36203" y="451563"/>
                              <a:pt x="36987" y="450518"/>
                              <a:pt x="37771" y="449734"/>
                            </a:cubicBezTo>
                            <a:cubicBezTo>
                              <a:pt x="35681" y="449212"/>
                              <a:pt x="33591" y="449473"/>
                              <a:pt x="31240" y="449473"/>
                            </a:cubicBezTo>
                            <a:cubicBezTo>
                              <a:pt x="29411" y="449473"/>
                              <a:pt x="27321" y="448167"/>
                              <a:pt x="25753" y="447122"/>
                            </a:cubicBezTo>
                            <a:cubicBezTo>
                              <a:pt x="23663" y="445554"/>
                              <a:pt x="21834" y="443726"/>
                              <a:pt x="19483" y="442419"/>
                            </a:cubicBezTo>
                            <a:cubicBezTo>
                              <a:pt x="17916" y="441636"/>
                              <a:pt x="16348" y="441113"/>
                              <a:pt x="15042" y="440329"/>
                            </a:cubicBezTo>
                            <a:cubicBezTo>
                              <a:pt x="11645" y="438500"/>
                              <a:pt x="11645" y="433275"/>
                              <a:pt x="14519" y="431185"/>
                            </a:cubicBezTo>
                            <a:cubicBezTo>
                              <a:pt x="15564" y="430402"/>
                              <a:pt x="17132" y="429095"/>
                              <a:pt x="18699" y="429095"/>
                            </a:cubicBezTo>
                            <a:cubicBezTo>
                              <a:pt x="20267" y="429095"/>
                              <a:pt x="21312" y="430402"/>
                              <a:pt x="22618" y="430924"/>
                            </a:cubicBezTo>
                            <a:cubicBezTo>
                              <a:pt x="25492" y="432230"/>
                              <a:pt x="26276" y="428834"/>
                              <a:pt x="29149" y="428573"/>
                            </a:cubicBezTo>
                            <a:cubicBezTo>
                              <a:pt x="29933" y="428573"/>
                              <a:pt x="32285" y="428573"/>
                              <a:pt x="32285" y="427528"/>
                            </a:cubicBezTo>
                            <a:cubicBezTo>
                              <a:pt x="32285" y="426221"/>
                              <a:pt x="29672" y="425699"/>
                              <a:pt x="28888" y="425438"/>
                            </a:cubicBezTo>
                            <a:cubicBezTo>
                              <a:pt x="27060" y="425177"/>
                              <a:pt x="21312" y="425438"/>
                              <a:pt x="22879" y="421780"/>
                            </a:cubicBezTo>
                            <a:cubicBezTo>
                              <a:pt x="23924" y="419168"/>
                              <a:pt x="28627" y="420213"/>
                              <a:pt x="30456" y="418384"/>
                            </a:cubicBezTo>
                            <a:cubicBezTo>
                              <a:pt x="31240" y="417600"/>
                              <a:pt x="32285" y="416555"/>
                              <a:pt x="30978" y="415771"/>
                            </a:cubicBezTo>
                            <a:cubicBezTo>
                              <a:pt x="29933" y="414988"/>
                              <a:pt x="27582" y="416033"/>
                              <a:pt x="26537" y="415249"/>
                            </a:cubicBezTo>
                            <a:cubicBezTo>
                              <a:pt x="25231" y="413943"/>
                              <a:pt x="31240" y="412898"/>
                              <a:pt x="31762" y="411853"/>
                            </a:cubicBezTo>
                            <a:cubicBezTo>
                              <a:pt x="32546" y="410546"/>
                              <a:pt x="31762" y="409240"/>
                              <a:pt x="30456" y="408979"/>
                            </a:cubicBezTo>
                            <a:cubicBezTo>
                              <a:pt x="28627" y="408718"/>
                              <a:pt x="27060" y="409762"/>
                              <a:pt x="25492" y="410546"/>
                            </a:cubicBezTo>
                            <a:cubicBezTo>
                              <a:pt x="24186" y="411069"/>
                              <a:pt x="22618" y="411853"/>
                              <a:pt x="21051" y="411330"/>
                            </a:cubicBezTo>
                            <a:cubicBezTo>
                              <a:pt x="19222" y="410808"/>
                              <a:pt x="19483" y="408979"/>
                              <a:pt x="20006" y="407411"/>
                            </a:cubicBezTo>
                            <a:cubicBezTo>
                              <a:pt x="21312" y="407150"/>
                              <a:pt x="22357" y="406366"/>
                              <a:pt x="22879" y="405060"/>
                            </a:cubicBezTo>
                            <a:cubicBezTo>
                              <a:pt x="23663" y="403231"/>
                              <a:pt x="22096" y="403231"/>
                              <a:pt x="21051" y="402186"/>
                            </a:cubicBezTo>
                            <a:cubicBezTo>
                              <a:pt x="20006" y="401141"/>
                              <a:pt x="20528" y="400096"/>
                              <a:pt x="21051" y="399051"/>
                            </a:cubicBezTo>
                            <a:cubicBezTo>
                              <a:pt x="21573" y="397745"/>
                              <a:pt x="21834" y="396439"/>
                              <a:pt x="22357" y="395132"/>
                            </a:cubicBezTo>
                            <a:cubicBezTo>
                              <a:pt x="22879" y="393826"/>
                              <a:pt x="23402" y="392781"/>
                              <a:pt x="24186" y="391736"/>
                            </a:cubicBezTo>
                            <a:cubicBezTo>
                              <a:pt x="24708" y="391214"/>
                              <a:pt x="25492" y="390691"/>
                              <a:pt x="26014" y="389907"/>
                            </a:cubicBezTo>
                            <a:cubicBezTo>
                              <a:pt x="26537" y="389124"/>
                              <a:pt x="26798" y="388340"/>
                              <a:pt x="27582" y="387556"/>
                            </a:cubicBezTo>
                            <a:cubicBezTo>
                              <a:pt x="29411" y="385466"/>
                              <a:pt x="32285" y="382853"/>
                              <a:pt x="35158" y="383637"/>
                            </a:cubicBezTo>
                            <a:cubicBezTo>
                              <a:pt x="35420" y="384943"/>
                              <a:pt x="35158" y="386511"/>
                              <a:pt x="35158" y="387817"/>
                            </a:cubicBezTo>
                            <a:cubicBezTo>
                              <a:pt x="36726" y="387817"/>
                              <a:pt x="37248" y="385205"/>
                              <a:pt x="37771" y="383898"/>
                            </a:cubicBezTo>
                            <a:cubicBezTo>
                              <a:pt x="38293" y="382853"/>
                              <a:pt x="39077" y="382331"/>
                              <a:pt x="40122" y="381808"/>
                            </a:cubicBezTo>
                            <a:cubicBezTo>
                              <a:pt x="41690" y="381025"/>
                              <a:pt x="44564" y="380241"/>
                              <a:pt x="43780" y="377628"/>
                            </a:cubicBezTo>
                            <a:cubicBezTo>
                              <a:pt x="40384" y="377889"/>
                              <a:pt x="36987" y="378412"/>
                              <a:pt x="33852" y="380241"/>
                            </a:cubicBezTo>
                            <a:cubicBezTo>
                              <a:pt x="31240" y="381808"/>
                              <a:pt x="28627" y="383898"/>
                              <a:pt x="26276" y="385988"/>
                            </a:cubicBezTo>
                            <a:cubicBezTo>
                              <a:pt x="23663" y="388078"/>
                              <a:pt x="21573" y="390691"/>
                              <a:pt x="19222" y="393042"/>
                            </a:cubicBezTo>
                            <a:cubicBezTo>
                              <a:pt x="18177" y="394349"/>
                              <a:pt x="16087" y="397484"/>
                              <a:pt x="13997" y="395916"/>
                            </a:cubicBezTo>
                            <a:cubicBezTo>
                              <a:pt x="12429" y="394610"/>
                              <a:pt x="11907" y="392520"/>
                              <a:pt x="10078" y="391214"/>
                            </a:cubicBezTo>
                            <a:cubicBezTo>
                              <a:pt x="8249" y="389907"/>
                              <a:pt x="6682" y="389124"/>
                              <a:pt x="5636" y="387033"/>
                            </a:cubicBezTo>
                            <a:cubicBezTo>
                              <a:pt x="4853" y="385205"/>
                              <a:pt x="4330" y="382070"/>
                              <a:pt x="5898" y="380502"/>
                            </a:cubicBezTo>
                            <a:cubicBezTo>
                              <a:pt x="7727" y="378935"/>
                              <a:pt x="10339" y="379196"/>
                              <a:pt x="12168" y="377628"/>
                            </a:cubicBezTo>
                            <a:cubicBezTo>
                              <a:pt x="14519" y="375277"/>
                              <a:pt x="11645" y="373971"/>
                              <a:pt x="9555" y="373448"/>
                            </a:cubicBezTo>
                            <a:cubicBezTo>
                              <a:pt x="6159" y="372664"/>
                              <a:pt x="5898" y="370836"/>
                              <a:pt x="6682" y="367701"/>
                            </a:cubicBezTo>
                            <a:cubicBezTo>
                              <a:pt x="5636" y="367701"/>
                              <a:pt x="3547" y="367701"/>
                              <a:pt x="2763" y="366656"/>
                            </a:cubicBezTo>
                            <a:cubicBezTo>
                              <a:pt x="1979" y="365349"/>
                              <a:pt x="3547" y="363782"/>
                              <a:pt x="4330" y="362998"/>
                            </a:cubicBezTo>
                            <a:cubicBezTo>
                              <a:pt x="7465" y="359602"/>
                              <a:pt x="11384" y="361169"/>
                              <a:pt x="15303" y="361953"/>
                            </a:cubicBezTo>
                            <a:cubicBezTo>
                              <a:pt x="17393" y="362214"/>
                              <a:pt x="19222" y="362214"/>
                              <a:pt x="21312" y="361430"/>
                            </a:cubicBezTo>
                            <a:cubicBezTo>
                              <a:pt x="22618" y="360908"/>
                              <a:pt x="23924" y="359863"/>
                              <a:pt x="25231" y="359602"/>
                            </a:cubicBezTo>
                            <a:cubicBezTo>
                              <a:pt x="28104" y="359340"/>
                              <a:pt x="29933" y="362214"/>
                              <a:pt x="33068" y="360908"/>
                            </a:cubicBezTo>
                            <a:cubicBezTo>
                              <a:pt x="34113" y="360386"/>
                              <a:pt x="35158" y="359602"/>
                              <a:pt x="36203" y="359863"/>
                            </a:cubicBezTo>
                            <a:cubicBezTo>
                              <a:pt x="38032" y="360386"/>
                              <a:pt x="39600" y="362998"/>
                              <a:pt x="40906" y="364304"/>
                            </a:cubicBezTo>
                            <a:cubicBezTo>
                              <a:pt x="43518" y="366917"/>
                              <a:pt x="49527" y="370836"/>
                              <a:pt x="49789" y="364304"/>
                            </a:cubicBezTo>
                            <a:cubicBezTo>
                              <a:pt x="49789" y="362737"/>
                              <a:pt x="49266" y="361169"/>
                              <a:pt x="50050" y="359602"/>
                            </a:cubicBezTo>
                            <a:cubicBezTo>
                              <a:pt x="50834" y="358295"/>
                              <a:pt x="52401" y="357250"/>
                              <a:pt x="53446" y="355944"/>
                            </a:cubicBezTo>
                            <a:cubicBezTo>
                              <a:pt x="55798" y="352809"/>
                              <a:pt x="54491" y="347062"/>
                              <a:pt x="49789" y="349413"/>
                            </a:cubicBezTo>
                            <a:cubicBezTo>
                              <a:pt x="47437" y="350458"/>
                              <a:pt x="46131" y="352809"/>
                              <a:pt x="44564" y="354638"/>
                            </a:cubicBezTo>
                            <a:cubicBezTo>
                              <a:pt x="43518" y="355944"/>
                              <a:pt x="42212" y="357773"/>
                              <a:pt x="40384" y="357773"/>
                            </a:cubicBezTo>
                            <a:cubicBezTo>
                              <a:pt x="36987" y="358034"/>
                              <a:pt x="34636" y="354638"/>
                              <a:pt x="31501" y="354115"/>
                            </a:cubicBezTo>
                            <a:cubicBezTo>
                              <a:pt x="28627" y="353593"/>
                              <a:pt x="25492" y="355683"/>
                              <a:pt x="22879" y="356205"/>
                            </a:cubicBezTo>
                            <a:cubicBezTo>
                              <a:pt x="19222" y="356989"/>
                              <a:pt x="15042" y="356728"/>
                              <a:pt x="11384" y="356728"/>
                            </a:cubicBezTo>
                            <a:cubicBezTo>
                              <a:pt x="9294" y="356728"/>
                              <a:pt x="3808" y="356205"/>
                              <a:pt x="5898" y="352548"/>
                            </a:cubicBezTo>
                            <a:cubicBezTo>
                              <a:pt x="6682" y="350980"/>
                              <a:pt x="8510" y="350458"/>
                              <a:pt x="10339" y="349935"/>
                            </a:cubicBezTo>
                            <a:cubicBezTo>
                              <a:pt x="11123" y="349674"/>
                              <a:pt x="13474" y="349674"/>
                              <a:pt x="13997" y="348890"/>
                            </a:cubicBezTo>
                            <a:cubicBezTo>
                              <a:pt x="15303" y="346800"/>
                              <a:pt x="8510" y="343926"/>
                              <a:pt x="7204" y="343665"/>
                            </a:cubicBezTo>
                            <a:cubicBezTo>
                              <a:pt x="3808" y="342882"/>
                              <a:pt x="934" y="342882"/>
                              <a:pt x="150" y="338963"/>
                            </a:cubicBezTo>
                            <a:cubicBezTo>
                              <a:pt x="-634" y="335044"/>
                              <a:pt x="1718" y="332431"/>
                              <a:pt x="5636" y="332170"/>
                            </a:cubicBezTo>
                            <a:cubicBezTo>
                              <a:pt x="7204" y="332170"/>
                              <a:pt x="9033" y="332170"/>
                              <a:pt x="10600" y="331648"/>
                            </a:cubicBezTo>
                            <a:cubicBezTo>
                              <a:pt x="12168" y="331386"/>
                              <a:pt x="13735" y="330864"/>
                              <a:pt x="15303" y="330864"/>
                            </a:cubicBezTo>
                            <a:cubicBezTo>
                              <a:pt x="19222" y="331125"/>
                              <a:pt x="20789" y="334783"/>
                              <a:pt x="23141" y="337134"/>
                            </a:cubicBezTo>
                            <a:cubicBezTo>
                              <a:pt x="25231" y="338963"/>
                              <a:pt x="29411" y="339485"/>
                              <a:pt x="30978" y="336873"/>
                            </a:cubicBezTo>
                            <a:cubicBezTo>
                              <a:pt x="31762" y="335828"/>
                              <a:pt x="31501" y="334521"/>
                              <a:pt x="31240" y="333215"/>
                            </a:cubicBezTo>
                            <a:cubicBezTo>
                              <a:pt x="28627" y="332693"/>
                              <a:pt x="26276" y="332954"/>
                              <a:pt x="23402" y="332954"/>
                            </a:cubicBezTo>
                            <a:cubicBezTo>
                              <a:pt x="20789" y="332954"/>
                              <a:pt x="19222" y="331125"/>
                              <a:pt x="16871" y="330080"/>
                            </a:cubicBezTo>
                            <a:cubicBezTo>
                              <a:pt x="14258" y="329035"/>
                              <a:pt x="11123" y="330080"/>
                              <a:pt x="8772" y="328774"/>
                            </a:cubicBezTo>
                            <a:cubicBezTo>
                              <a:pt x="6159" y="327206"/>
                              <a:pt x="7988" y="324332"/>
                              <a:pt x="10339" y="323810"/>
                            </a:cubicBezTo>
                            <a:cubicBezTo>
                              <a:pt x="13735" y="323026"/>
                              <a:pt x="17393" y="324071"/>
                              <a:pt x="21051" y="323810"/>
                            </a:cubicBezTo>
                            <a:cubicBezTo>
                              <a:pt x="21573" y="322765"/>
                              <a:pt x="21051" y="320936"/>
                              <a:pt x="21834" y="319891"/>
                            </a:cubicBezTo>
                            <a:cubicBezTo>
                              <a:pt x="23141" y="318585"/>
                              <a:pt x="24969" y="319891"/>
                              <a:pt x="26014" y="320675"/>
                            </a:cubicBezTo>
                            <a:cubicBezTo>
                              <a:pt x="28366" y="322242"/>
                              <a:pt x="31240" y="322504"/>
                              <a:pt x="32546" y="319630"/>
                            </a:cubicBezTo>
                            <a:cubicBezTo>
                              <a:pt x="33329" y="317801"/>
                              <a:pt x="32285" y="316756"/>
                              <a:pt x="32023" y="314927"/>
                            </a:cubicBezTo>
                            <a:cubicBezTo>
                              <a:pt x="32023" y="313098"/>
                              <a:pt x="33591" y="313098"/>
                              <a:pt x="34636" y="313882"/>
                            </a:cubicBezTo>
                            <a:cubicBezTo>
                              <a:pt x="35942" y="314666"/>
                              <a:pt x="36465" y="315711"/>
                              <a:pt x="38032" y="316495"/>
                            </a:cubicBezTo>
                            <a:cubicBezTo>
                              <a:pt x="39600" y="317279"/>
                              <a:pt x="42735" y="318062"/>
                              <a:pt x="43257" y="319891"/>
                            </a:cubicBezTo>
                            <a:cubicBezTo>
                              <a:pt x="43780" y="321459"/>
                              <a:pt x="42735" y="323287"/>
                              <a:pt x="43257" y="325116"/>
                            </a:cubicBezTo>
                            <a:cubicBezTo>
                              <a:pt x="43780" y="326423"/>
                              <a:pt x="45609" y="327729"/>
                              <a:pt x="46915" y="327206"/>
                            </a:cubicBezTo>
                            <a:cubicBezTo>
                              <a:pt x="49527" y="326423"/>
                              <a:pt x="49266" y="322504"/>
                              <a:pt x="49527" y="320414"/>
                            </a:cubicBezTo>
                            <a:cubicBezTo>
                              <a:pt x="49789" y="318585"/>
                              <a:pt x="50311" y="317801"/>
                              <a:pt x="48221" y="317017"/>
                            </a:cubicBezTo>
                            <a:cubicBezTo>
                              <a:pt x="46131" y="316234"/>
                              <a:pt x="44041" y="317017"/>
                              <a:pt x="41951" y="316495"/>
                            </a:cubicBezTo>
                            <a:cubicBezTo>
                              <a:pt x="40384" y="316234"/>
                              <a:pt x="39077" y="315188"/>
                              <a:pt x="38032" y="314144"/>
                            </a:cubicBezTo>
                            <a:cubicBezTo>
                              <a:pt x="36987" y="313360"/>
                              <a:pt x="35681" y="312054"/>
                              <a:pt x="36203" y="310747"/>
                            </a:cubicBezTo>
                            <a:cubicBezTo>
                              <a:pt x="36987" y="309180"/>
                              <a:pt x="38816" y="309180"/>
                              <a:pt x="40122" y="309441"/>
                            </a:cubicBezTo>
                            <a:cubicBezTo>
                              <a:pt x="41951" y="309441"/>
                              <a:pt x="43518" y="309702"/>
                              <a:pt x="45086" y="309963"/>
                            </a:cubicBezTo>
                            <a:cubicBezTo>
                              <a:pt x="46131" y="310225"/>
                              <a:pt x="47176" y="309702"/>
                              <a:pt x="48221" y="309441"/>
                            </a:cubicBezTo>
                            <a:cubicBezTo>
                              <a:pt x="49527" y="308918"/>
                              <a:pt x="50311" y="309441"/>
                              <a:pt x="51617" y="309441"/>
                            </a:cubicBezTo>
                            <a:cubicBezTo>
                              <a:pt x="53707" y="309702"/>
                              <a:pt x="56059" y="308657"/>
                              <a:pt x="58149" y="307873"/>
                            </a:cubicBezTo>
                            <a:cubicBezTo>
                              <a:pt x="58410" y="306567"/>
                              <a:pt x="59978" y="305261"/>
                              <a:pt x="57626" y="304738"/>
                            </a:cubicBezTo>
                            <a:cubicBezTo>
                              <a:pt x="56059" y="304216"/>
                              <a:pt x="53969" y="304477"/>
                              <a:pt x="52140" y="304477"/>
                            </a:cubicBezTo>
                            <a:cubicBezTo>
                              <a:pt x="50311" y="304477"/>
                              <a:pt x="48482" y="304216"/>
                              <a:pt x="46654" y="304216"/>
                            </a:cubicBezTo>
                            <a:cubicBezTo>
                              <a:pt x="44564" y="304216"/>
                              <a:pt x="44041" y="302910"/>
                              <a:pt x="44302" y="300820"/>
                            </a:cubicBezTo>
                            <a:cubicBezTo>
                              <a:pt x="45609" y="300820"/>
                              <a:pt x="47960" y="301081"/>
                              <a:pt x="49005" y="300036"/>
                            </a:cubicBezTo>
                            <a:cubicBezTo>
                              <a:pt x="49789" y="299252"/>
                              <a:pt x="49789" y="297946"/>
                              <a:pt x="50834" y="297423"/>
                            </a:cubicBezTo>
                            <a:cubicBezTo>
                              <a:pt x="53969" y="295594"/>
                              <a:pt x="56320" y="298991"/>
                              <a:pt x="58933" y="299513"/>
                            </a:cubicBezTo>
                            <a:cubicBezTo>
                              <a:pt x="59978" y="299775"/>
                              <a:pt x="62067" y="299252"/>
                              <a:pt x="62851" y="300036"/>
                            </a:cubicBezTo>
                            <a:cubicBezTo>
                              <a:pt x="63896" y="300820"/>
                              <a:pt x="62851" y="302648"/>
                              <a:pt x="63113" y="303955"/>
                            </a:cubicBezTo>
                            <a:cubicBezTo>
                              <a:pt x="63635" y="307351"/>
                              <a:pt x="67293" y="303432"/>
                              <a:pt x="68860" y="303955"/>
                            </a:cubicBezTo>
                            <a:cubicBezTo>
                              <a:pt x="70428" y="304477"/>
                              <a:pt x="71473" y="305783"/>
                              <a:pt x="73040" y="305783"/>
                            </a:cubicBezTo>
                            <a:cubicBezTo>
                              <a:pt x="74608" y="305783"/>
                              <a:pt x="75392" y="304738"/>
                              <a:pt x="75914" y="303171"/>
                            </a:cubicBezTo>
                            <a:cubicBezTo>
                              <a:pt x="76959" y="300297"/>
                              <a:pt x="77743" y="297685"/>
                              <a:pt x="75392" y="295333"/>
                            </a:cubicBezTo>
                            <a:cubicBezTo>
                              <a:pt x="73563" y="293504"/>
                              <a:pt x="69122" y="290631"/>
                              <a:pt x="72518" y="287757"/>
                            </a:cubicBezTo>
                            <a:cubicBezTo>
                              <a:pt x="74608" y="285928"/>
                              <a:pt x="78265" y="289847"/>
                              <a:pt x="79572" y="286712"/>
                            </a:cubicBezTo>
                            <a:cubicBezTo>
                              <a:pt x="80878" y="283577"/>
                              <a:pt x="76175" y="283054"/>
                              <a:pt x="75392" y="280442"/>
                            </a:cubicBezTo>
                            <a:cubicBezTo>
                              <a:pt x="74608" y="277045"/>
                              <a:pt x="78265" y="276784"/>
                              <a:pt x="80617" y="276523"/>
                            </a:cubicBezTo>
                            <a:cubicBezTo>
                              <a:pt x="82707" y="276262"/>
                              <a:pt x="87409" y="273910"/>
                              <a:pt x="88977" y="275739"/>
                            </a:cubicBezTo>
                            <a:cubicBezTo>
                              <a:pt x="91328" y="278352"/>
                              <a:pt x="85842" y="282009"/>
                              <a:pt x="88454" y="284883"/>
                            </a:cubicBezTo>
                            <a:cubicBezTo>
                              <a:pt x="91851" y="288541"/>
                              <a:pt x="93680" y="282009"/>
                              <a:pt x="95247" y="280181"/>
                            </a:cubicBezTo>
                            <a:cubicBezTo>
                              <a:pt x="96814" y="278352"/>
                              <a:pt x="100211" y="277307"/>
                              <a:pt x="101778" y="279658"/>
                            </a:cubicBezTo>
                            <a:cubicBezTo>
                              <a:pt x="103085" y="281487"/>
                              <a:pt x="101256" y="285406"/>
                              <a:pt x="103868" y="286451"/>
                            </a:cubicBezTo>
                            <a:cubicBezTo>
                              <a:pt x="105174" y="286973"/>
                              <a:pt x="105697" y="285928"/>
                              <a:pt x="106481" y="285144"/>
                            </a:cubicBezTo>
                            <a:cubicBezTo>
                              <a:pt x="107526" y="283838"/>
                              <a:pt x="108310" y="283577"/>
                              <a:pt x="109877" y="283577"/>
                            </a:cubicBezTo>
                            <a:cubicBezTo>
                              <a:pt x="114318" y="283838"/>
                              <a:pt x="123201" y="286189"/>
                              <a:pt x="125030" y="280442"/>
                            </a:cubicBezTo>
                            <a:cubicBezTo>
                              <a:pt x="125814" y="278091"/>
                              <a:pt x="123462" y="274433"/>
                              <a:pt x="126598" y="273127"/>
                            </a:cubicBezTo>
                            <a:cubicBezTo>
                              <a:pt x="128165" y="272604"/>
                              <a:pt x="129732" y="273127"/>
                              <a:pt x="131300" y="273127"/>
                            </a:cubicBezTo>
                            <a:cubicBezTo>
                              <a:pt x="132868" y="273127"/>
                              <a:pt x="133390" y="272604"/>
                              <a:pt x="134435" y="271559"/>
                            </a:cubicBezTo>
                            <a:cubicBezTo>
                              <a:pt x="135219" y="270514"/>
                              <a:pt x="136003" y="269992"/>
                              <a:pt x="137309" y="269992"/>
                            </a:cubicBezTo>
                            <a:cubicBezTo>
                              <a:pt x="135219" y="266595"/>
                              <a:pt x="136525" y="263199"/>
                              <a:pt x="136525" y="259280"/>
                            </a:cubicBezTo>
                            <a:cubicBezTo>
                              <a:pt x="136525" y="254055"/>
                              <a:pt x="131039" y="261109"/>
                              <a:pt x="129994" y="262415"/>
                            </a:cubicBezTo>
                            <a:cubicBezTo>
                              <a:pt x="127904" y="265028"/>
                              <a:pt x="125814" y="267379"/>
                              <a:pt x="123985" y="270253"/>
                            </a:cubicBezTo>
                            <a:cubicBezTo>
                              <a:pt x="121895" y="273910"/>
                              <a:pt x="120066" y="275478"/>
                              <a:pt x="116147" y="276523"/>
                            </a:cubicBezTo>
                            <a:cubicBezTo>
                              <a:pt x="112490" y="277568"/>
                              <a:pt x="108571" y="281225"/>
                              <a:pt x="104652" y="278613"/>
                            </a:cubicBezTo>
                            <a:cubicBezTo>
                              <a:pt x="101778" y="276523"/>
                              <a:pt x="102823" y="270514"/>
                              <a:pt x="104652" y="267902"/>
                            </a:cubicBezTo>
                            <a:cubicBezTo>
                              <a:pt x="105697" y="266334"/>
                              <a:pt x="107265" y="264766"/>
                              <a:pt x="108832" y="263199"/>
                            </a:cubicBezTo>
                            <a:cubicBezTo>
                              <a:pt x="109877" y="261893"/>
                              <a:pt x="110922" y="260586"/>
                              <a:pt x="111967" y="259280"/>
                            </a:cubicBezTo>
                            <a:cubicBezTo>
                              <a:pt x="112751" y="258496"/>
                              <a:pt x="113274" y="257451"/>
                              <a:pt x="113796" y="256406"/>
                            </a:cubicBezTo>
                            <a:cubicBezTo>
                              <a:pt x="114841" y="254578"/>
                              <a:pt x="115886" y="252488"/>
                              <a:pt x="117715" y="251443"/>
                            </a:cubicBezTo>
                            <a:cubicBezTo>
                              <a:pt x="119805" y="250398"/>
                              <a:pt x="121372" y="248830"/>
                              <a:pt x="123201" y="247262"/>
                            </a:cubicBezTo>
                            <a:cubicBezTo>
                              <a:pt x="124769" y="245695"/>
                              <a:pt x="127120" y="243866"/>
                              <a:pt x="129471" y="244128"/>
                            </a:cubicBezTo>
                            <a:cubicBezTo>
                              <a:pt x="131561" y="244650"/>
                              <a:pt x="132606" y="247001"/>
                              <a:pt x="133913" y="248569"/>
                            </a:cubicBezTo>
                            <a:cubicBezTo>
                              <a:pt x="134958" y="249875"/>
                              <a:pt x="135480" y="249614"/>
                              <a:pt x="137048" y="249353"/>
                            </a:cubicBezTo>
                            <a:cubicBezTo>
                              <a:pt x="138093" y="249091"/>
                              <a:pt x="139399" y="248830"/>
                              <a:pt x="140183" y="248046"/>
                            </a:cubicBezTo>
                            <a:cubicBezTo>
                              <a:pt x="140183" y="248046"/>
                              <a:pt x="139660" y="248046"/>
                              <a:pt x="139921" y="247524"/>
                            </a:cubicBezTo>
                            <a:cubicBezTo>
                              <a:pt x="140444" y="246740"/>
                              <a:pt x="140705" y="246218"/>
                              <a:pt x="141228" y="245434"/>
                            </a:cubicBezTo>
                            <a:cubicBezTo>
                              <a:pt x="141750" y="244389"/>
                              <a:pt x="142273" y="243344"/>
                              <a:pt x="142273" y="242037"/>
                            </a:cubicBezTo>
                            <a:cubicBezTo>
                              <a:pt x="142534" y="239947"/>
                              <a:pt x="143056" y="236812"/>
                              <a:pt x="142012" y="234984"/>
                            </a:cubicBezTo>
                            <a:cubicBezTo>
                              <a:pt x="141228" y="233939"/>
                              <a:pt x="139660" y="233416"/>
                              <a:pt x="139660" y="231849"/>
                            </a:cubicBezTo>
                            <a:cubicBezTo>
                              <a:pt x="139660" y="230542"/>
                              <a:pt x="140705" y="230542"/>
                              <a:pt x="141750" y="230542"/>
                            </a:cubicBezTo>
                            <a:cubicBezTo>
                              <a:pt x="143318" y="230542"/>
                              <a:pt x="144624" y="229759"/>
                              <a:pt x="146192" y="229497"/>
                            </a:cubicBezTo>
                            <a:cubicBezTo>
                              <a:pt x="148020" y="228975"/>
                              <a:pt x="149849" y="229236"/>
                              <a:pt x="151939" y="228452"/>
                            </a:cubicBezTo>
                            <a:cubicBezTo>
                              <a:pt x="154029" y="227668"/>
                              <a:pt x="154813" y="228452"/>
                              <a:pt x="156381" y="229236"/>
                            </a:cubicBezTo>
                            <a:cubicBezTo>
                              <a:pt x="160822" y="231849"/>
                              <a:pt x="158993" y="225317"/>
                              <a:pt x="160561" y="223227"/>
                            </a:cubicBezTo>
                            <a:cubicBezTo>
                              <a:pt x="161606" y="221921"/>
                              <a:pt x="163434" y="222182"/>
                              <a:pt x="165002" y="221921"/>
                            </a:cubicBezTo>
                            <a:cubicBezTo>
                              <a:pt x="166831" y="221398"/>
                              <a:pt x="168137" y="219831"/>
                              <a:pt x="168398" y="217741"/>
                            </a:cubicBezTo>
                            <a:cubicBezTo>
                              <a:pt x="168921" y="215651"/>
                              <a:pt x="167876" y="214867"/>
                              <a:pt x="166308" y="213822"/>
                            </a:cubicBezTo>
                            <a:cubicBezTo>
                              <a:pt x="165263" y="213038"/>
                              <a:pt x="164218" y="211732"/>
                              <a:pt x="163173" y="211209"/>
                            </a:cubicBezTo>
                            <a:cubicBezTo>
                              <a:pt x="161867" y="210426"/>
                              <a:pt x="160038" y="210948"/>
                              <a:pt x="158993" y="209642"/>
                            </a:cubicBezTo>
                            <a:cubicBezTo>
                              <a:pt x="157687" y="208336"/>
                              <a:pt x="157687" y="205984"/>
                              <a:pt x="158993" y="204678"/>
                            </a:cubicBezTo>
                            <a:cubicBezTo>
                              <a:pt x="160561" y="203633"/>
                              <a:pt x="162389" y="204678"/>
                              <a:pt x="163957" y="203894"/>
                            </a:cubicBezTo>
                            <a:cubicBezTo>
                              <a:pt x="165525" y="202849"/>
                              <a:pt x="164741" y="200498"/>
                              <a:pt x="164741" y="198930"/>
                            </a:cubicBezTo>
                            <a:cubicBezTo>
                              <a:pt x="164741" y="197102"/>
                              <a:pt x="165786" y="194750"/>
                              <a:pt x="167614" y="194228"/>
                            </a:cubicBezTo>
                            <a:cubicBezTo>
                              <a:pt x="169443" y="193705"/>
                              <a:pt x="170488" y="195273"/>
                              <a:pt x="171794" y="196057"/>
                            </a:cubicBezTo>
                            <a:cubicBezTo>
                              <a:pt x="173101" y="196840"/>
                              <a:pt x="175452" y="196579"/>
                              <a:pt x="175452" y="194489"/>
                            </a:cubicBezTo>
                            <a:cubicBezTo>
                              <a:pt x="175452" y="192399"/>
                              <a:pt x="172840" y="191877"/>
                              <a:pt x="171794" y="190570"/>
                            </a:cubicBezTo>
                            <a:cubicBezTo>
                              <a:pt x="170750" y="189264"/>
                              <a:pt x="171533" y="187435"/>
                              <a:pt x="172840" y="186652"/>
                            </a:cubicBezTo>
                            <a:cubicBezTo>
                              <a:pt x="174407" y="185607"/>
                              <a:pt x="176758" y="186390"/>
                              <a:pt x="178587" y="186129"/>
                            </a:cubicBezTo>
                            <a:cubicBezTo>
                              <a:pt x="181461" y="185868"/>
                              <a:pt x="184074" y="184823"/>
                              <a:pt x="186686" y="184300"/>
                            </a:cubicBezTo>
                            <a:cubicBezTo>
                              <a:pt x="188515" y="184039"/>
                              <a:pt x="190344" y="185084"/>
                              <a:pt x="192172" y="184823"/>
                            </a:cubicBezTo>
                            <a:cubicBezTo>
                              <a:pt x="194263" y="184561"/>
                              <a:pt x="195307" y="181949"/>
                              <a:pt x="194785" y="180120"/>
                            </a:cubicBezTo>
                            <a:cubicBezTo>
                              <a:pt x="194263" y="177508"/>
                              <a:pt x="191650" y="176985"/>
                              <a:pt x="189299" y="177769"/>
                            </a:cubicBezTo>
                            <a:cubicBezTo>
                              <a:pt x="184857" y="179075"/>
                              <a:pt x="180938" y="181165"/>
                              <a:pt x="176236" y="181165"/>
                            </a:cubicBezTo>
                            <a:cubicBezTo>
                              <a:pt x="172317" y="181165"/>
                              <a:pt x="168398" y="173589"/>
                              <a:pt x="171533" y="170715"/>
                            </a:cubicBezTo>
                            <a:cubicBezTo>
                              <a:pt x="173101" y="169409"/>
                              <a:pt x="175713" y="170454"/>
                              <a:pt x="177542" y="170715"/>
                            </a:cubicBezTo>
                            <a:cubicBezTo>
                              <a:pt x="179371" y="171238"/>
                              <a:pt x="181200" y="170976"/>
                              <a:pt x="183290" y="170454"/>
                            </a:cubicBezTo>
                            <a:cubicBezTo>
                              <a:pt x="189299" y="169148"/>
                              <a:pt x="180938" y="165490"/>
                              <a:pt x="183029" y="162355"/>
                            </a:cubicBezTo>
                            <a:cubicBezTo>
                              <a:pt x="184857" y="159481"/>
                              <a:pt x="193218" y="164706"/>
                              <a:pt x="192956" y="160004"/>
                            </a:cubicBezTo>
                            <a:cubicBezTo>
                              <a:pt x="192956" y="158697"/>
                              <a:pt x="191127" y="156346"/>
                              <a:pt x="191911" y="155040"/>
                            </a:cubicBezTo>
                            <a:cubicBezTo>
                              <a:pt x="192695" y="153733"/>
                              <a:pt x="195569" y="155040"/>
                              <a:pt x="196614" y="155040"/>
                            </a:cubicBezTo>
                            <a:cubicBezTo>
                              <a:pt x="201578" y="155301"/>
                              <a:pt x="201839" y="150076"/>
                              <a:pt x="202884" y="146418"/>
                            </a:cubicBezTo>
                            <a:cubicBezTo>
                              <a:pt x="203407" y="143806"/>
                              <a:pt x="204974" y="138320"/>
                              <a:pt x="207848" y="137536"/>
                            </a:cubicBezTo>
                            <a:cubicBezTo>
                              <a:pt x="210460" y="136752"/>
                              <a:pt x="211244" y="141193"/>
                              <a:pt x="212028" y="143022"/>
                            </a:cubicBezTo>
                            <a:cubicBezTo>
                              <a:pt x="213595" y="147986"/>
                              <a:pt x="216730" y="151121"/>
                              <a:pt x="222217" y="150598"/>
                            </a:cubicBezTo>
                            <a:cubicBezTo>
                              <a:pt x="224307" y="150337"/>
                              <a:pt x="225613" y="151121"/>
                              <a:pt x="227181" y="152427"/>
                            </a:cubicBezTo>
                            <a:cubicBezTo>
                              <a:pt x="229009" y="148770"/>
                              <a:pt x="224307" y="144328"/>
                              <a:pt x="221172" y="143283"/>
                            </a:cubicBezTo>
                            <a:cubicBezTo>
                              <a:pt x="219082" y="142500"/>
                              <a:pt x="215685" y="141455"/>
                              <a:pt x="216208" y="138581"/>
                            </a:cubicBezTo>
                            <a:cubicBezTo>
                              <a:pt x="216469" y="136752"/>
                              <a:pt x="218298" y="136229"/>
                              <a:pt x="219865" y="136491"/>
                            </a:cubicBezTo>
                            <a:cubicBezTo>
                              <a:pt x="221694" y="136752"/>
                              <a:pt x="222478" y="138058"/>
                              <a:pt x="223784" y="139103"/>
                            </a:cubicBezTo>
                            <a:cubicBezTo>
                              <a:pt x="225874" y="140932"/>
                              <a:pt x="227442" y="140410"/>
                              <a:pt x="229270" y="138320"/>
                            </a:cubicBezTo>
                            <a:cubicBezTo>
                              <a:pt x="230577" y="138320"/>
                              <a:pt x="232145" y="138581"/>
                              <a:pt x="232928" y="137275"/>
                            </a:cubicBezTo>
                            <a:cubicBezTo>
                              <a:pt x="233973" y="135446"/>
                              <a:pt x="232667" y="134401"/>
                              <a:pt x="230838" y="134401"/>
                            </a:cubicBezTo>
                            <a:cubicBezTo>
                              <a:pt x="227442" y="134401"/>
                              <a:pt x="223001" y="134923"/>
                              <a:pt x="223001" y="130221"/>
                            </a:cubicBezTo>
                            <a:cubicBezTo>
                              <a:pt x="223784" y="130221"/>
                              <a:pt x="227442" y="129698"/>
                              <a:pt x="227181" y="128131"/>
                            </a:cubicBezTo>
                            <a:cubicBezTo>
                              <a:pt x="226919" y="126563"/>
                              <a:pt x="223001" y="127086"/>
                              <a:pt x="221956" y="127086"/>
                            </a:cubicBezTo>
                            <a:cubicBezTo>
                              <a:pt x="218559" y="127086"/>
                              <a:pt x="215163" y="127869"/>
                              <a:pt x="211767" y="127608"/>
                            </a:cubicBezTo>
                            <a:cubicBezTo>
                              <a:pt x="213595" y="123951"/>
                              <a:pt x="215947" y="122906"/>
                              <a:pt x="219865" y="123428"/>
                            </a:cubicBezTo>
                            <a:cubicBezTo>
                              <a:pt x="222217" y="123689"/>
                              <a:pt x="227703" y="125257"/>
                              <a:pt x="229009" y="122122"/>
                            </a:cubicBezTo>
                            <a:cubicBezTo>
                              <a:pt x="230054" y="119509"/>
                              <a:pt x="226136" y="116635"/>
                              <a:pt x="224829" y="114807"/>
                            </a:cubicBezTo>
                            <a:cubicBezTo>
                              <a:pt x="223001" y="111933"/>
                              <a:pt x="227181" y="111672"/>
                              <a:pt x="229009" y="111410"/>
                            </a:cubicBezTo>
                            <a:cubicBezTo>
                              <a:pt x="231361" y="110888"/>
                              <a:pt x="235279" y="109843"/>
                              <a:pt x="237108" y="112194"/>
                            </a:cubicBezTo>
                            <a:cubicBezTo>
                              <a:pt x="239198" y="115068"/>
                              <a:pt x="238414" y="118987"/>
                              <a:pt x="241288" y="121599"/>
                            </a:cubicBezTo>
                            <a:cubicBezTo>
                              <a:pt x="244423" y="124473"/>
                              <a:pt x="248081" y="122906"/>
                              <a:pt x="248081" y="118726"/>
                            </a:cubicBezTo>
                            <a:cubicBezTo>
                              <a:pt x="248081" y="114807"/>
                              <a:pt x="246252" y="111149"/>
                              <a:pt x="250432" y="108798"/>
                            </a:cubicBezTo>
                            <a:cubicBezTo>
                              <a:pt x="253306" y="107230"/>
                              <a:pt x="257486" y="105401"/>
                              <a:pt x="260621" y="106708"/>
                            </a:cubicBezTo>
                            <a:cubicBezTo>
                              <a:pt x="263234" y="107753"/>
                              <a:pt x="266108" y="111149"/>
                              <a:pt x="268981" y="109843"/>
                            </a:cubicBezTo>
                            <a:cubicBezTo>
                              <a:pt x="271071" y="108798"/>
                              <a:pt x="272378" y="104879"/>
                              <a:pt x="273423" y="103050"/>
                            </a:cubicBezTo>
                            <a:cubicBezTo>
                              <a:pt x="274729" y="100438"/>
                              <a:pt x="274468" y="97825"/>
                              <a:pt x="271071" y="96780"/>
                            </a:cubicBezTo>
                            <a:cubicBezTo>
                              <a:pt x="267414" y="95735"/>
                              <a:pt x="264018" y="98348"/>
                              <a:pt x="261405" y="100699"/>
                            </a:cubicBezTo>
                            <a:cubicBezTo>
                              <a:pt x="259054" y="102789"/>
                              <a:pt x="256702" y="103050"/>
                              <a:pt x="253567" y="102266"/>
                            </a:cubicBezTo>
                            <a:cubicBezTo>
                              <a:pt x="249910" y="101221"/>
                              <a:pt x="248081" y="98086"/>
                              <a:pt x="251477" y="95213"/>
                            </a:cubicBezTo>
                            <a:cubicBezTo>
                              <a:pt x="254612" y="92339"/>
                              <a:pt x="259054" y="91816"/>
                              <a:pt x="263234" y="91816"/>
                            </a:cubicBezTo>
                            <a:cubicBezTo>
                              <a:pt x="265585" y="91816"/>
                              <a:pt x="270549" y="92600"/>
                              <a:pt x="271333" y="89465"/>
                            </a:cubicBezTo>
                            <a:cubicBezTo>
                              <a:pt x="271594" y="88159"/>
                              <a:pt x="271071" y="86853"/>
                              <a:pt x="270810" y="85546"/>
                            </a:cubicBezTo>
                            <a:cubicBezTo>
                              <a:pt x="270549" y="83979"/>
                              <a:pt x="270810" y="82411"/>
                              <a:pt x="271594" y="80844"/>
                            </a:cubicBezTo>
                            <a:cubicBezTo>
                              <a:pt x="272639" y="79015"/>
                              <a:pt x="275774" y="74835"/>
                              <a:pt x="271594" y="74574"/>
                            </a:cubicBezTo>
                            <a:cubicBezTo>
                              <a:pt x="268198" y="74312"/>
                              <a:pt x="265585" y="77970"/>
                              <a:pt x="262450" y="79015"/>
                            </a:cubicBezTo>
                            <a:cubicBezTo>
                              <a:pt x="260883" y="79537"/>
                              <a:pt x="260099" y="79799"/>
                              <a:pt x="258531" y="78754"/>
                            </a:cubicBezTo>
                            <a:cubicBezTo>
                              <a:pt x="257225" y="77709"/>
                              <a:pt x="255657" y="76664"/>
                              <a:pt x="254612" y="75357"/>
                            </a:cubicBezTo>
                            <a:cubicBezTo>
                              <a:pt x="255657" y="73267"/>
                              <a:pt x="257747" y="71700"/>
                              <a:pt x="258792" y="69871"/>
                            </a:cubicBezTo>
                            <a:cubicBezTo>
                              <a:pt x="259576" y="68042"/>
                              <a:pt x="258270" y="65168"/>
                              <a:pt x="259576" y="63601"/>
                            </a:cubicBezTo>
                            <a:cubicBezTo>
                              <a:pt x="261405" y="61511"/>
                              <a:pt x="265324" y="64123"/>
                              <a:pt x="267675" y="63340"/>
                            </a:cubicBezTo>
                            <a:cubicBezTo>
                              <a:pt x="270288" y="62295"/>
                              <a:pt x="271333" y="57853"/>
                              <a:pt x="274468" y="58898"/>
                            </a:cubicBezTo>
                            <a:cubicBezTo>
                              <a:pt x="278648" y="60466"/>
                              <a:pt x="278909" y="68042"/>
                              <a:pt x="283612" y="66997"/>
                            </a:cubicBezTo>
                            <a:cubicBezTo>
                              <a:pt x="284657" y="66736"/>
                              <a:pt x="285702" y="66475"/>
                              <a:pt x="286747" y="66997"/>
                            </a:cubicBezTo>
                            <a:cubicBezTo>
                              <a:pt x="287792" y="67520"/>
                              <a:pt x="288314" y="68826"/>
                              <a:pt x="289098" y="69610"/>
                            </a:cubicBezTo>
                            <a:cubicBezTo>
                              <a:pt x="290665" y="71177"/>
                              <a:pt x="293539" y="71700"/>
                              <a:pt x="295629" y="70393"/>
                            </a:cubicBezTo>
                            <a:cubicBezTo>
                              <a:pt x="297719" y="69087"/>
                              <a:pt x="297981" y="65952"/>
                              <a:pt x="296413" y="64123"/>
                            </a:cubicBezTo>
                            <a:cubicBezTo>
                              <a:pt x="295629" y="63340"/>
                              <a:pt x="294323" y="62817"/>
                              <a:pt x="293539" y="62033"/>
                            </a:cubicBezTo>
                            <a:cubicBezTo>
                              <a:pt x="292756" y="60988"/>
                              <a:pt x="292756" y="59682"/>
                              <a:pt x="292756" y="58376"/>
                            </a:cubicBezTo>
                            <a:cubicBezTo>
                              <a:pt x="290927" y="57592"/>
                              <a:pt x="289621" y="58376"/>
                              <a:pt x="287792" y="58637"/>
                            </a:cubicBezTo>
                            <a:cubicBezTo>
                              <a:pt x="285963" y="58898"/>
                              <a:pt x="284134" y="58376"/>
                              <a:pt x="284657" y="56286"/>
                            </a:cubicBezTo>
                            <a:cubicBezTo>
                              <a:pt x="285179" y="54457"/>
                              <a:pt x="286747" y="52628"/>
                              <a:pt x="288576" y="52367"/>
                            </a:cubicBezTo>
                            <a:cubicBezTo>
                              <a:pt x="290143" y="52106"/>
                              <a:pt x="291710" y="53412"/>
                              <a:pt x="293017" y="52367"/>
                            </a:cubicBezTo>
                            <a:cubicBezTo>
                              <a:pt x="294584" y="51322"/>
                              <a:pt x="294584" y="48971"/>
                              <a:pt x="295107" y="47403"/>
                            </a:cubicBezTo>
                            <a:cubicBezTo>
                              <a:pt x="295629" y="46097"/>
                              <a:pt x="296413" y="44529"/>
                              <a:pt x="297719" y="43484"/>
                            </a:cubicBezTo>
                            <a:cubicBezTo>
                              <a:pt x="298765" y="42439"/>
                              <a:pt x="300332" y="42439"/>
                              <a:pt x="301638" y="41917"/>
                            </a:cubicBezTo>
                            <a:cubicBezTo>
                              <a:pt x="303206" y="41394"/>
                              <a:pt x="303990" y="40088"/>
                              <a:pt x="305557" y="39566"/>
                            </a:cubicBezTo>
                            <a:cubicBezTo>
                              <a:pt x="308692" y="38521"/>
                              <a:pt x="309737" y="40872"/>
                              <a:pt x="310782" y="43223"/>
                            </a:cubicBezTo>
                            <a:cubicBezTo>
                              <a:pt x="311566" y="45313"/>
                              <a:pt x="312611" y="48187"/>
                              <a:pt x="309476" y="48971"/>
                            </a:cubicBezTo>
                            <a:cubicBezTo>
                              <a:pt x="308170" y="49232"/>
                              <a:pt x="306863" y="49232"/>
                              <a:pt x="305818" y="49754"/>
                            </a:cubicBezTo>
                            <a:cubicBezTo>
                              <a:pt x="303206" y="50538"/>
                              <a:pt x="299809" y="51322"/>
                              <a:pt x="298765" y="54457"/>
                            </a:cubicBezTo>
                            <a:cubicBezTo>
                              <a:pt x="299548" y="55241"/>
                              <a:pt x="300332" y="56286"/>
                              <a:pt x="300332" y="57331"/>
                            </a:cubicBezTo>
                            <a:cubicBezTo>
                              <a:pt x="300332" y="58637"/>
                              <a:pt x="299548" y="59682"/>
                              <a:pt x="299548" y="60727"/>
                            </a:cubicBezTo>
                            <a:cubicBezTo>
                              <a:pt x="299026" y="63078"/>
                              <a:pt x="301377" y="65952"/>
                              <a:pt x="303728" y="63862"/>
                            </a:cubicBezTo>
                            <a:cubicBezTo>
                              <a:pt x="306079" y="61511"/>
                              <a:pt x="304773" y="58115"/>
                              <a:pt x="305557" y="55502"/>
                            </a:cubicBezTo>
                            <a:cubicBezTo>
                              <a:pt x="306079" y="53151"/>
                              <a:pt x="308953" y="50799"/>
                              <a:pt x="310521" y="49493"/>
                            </a:cubicBezTo>
                            <a:cubicBezTo>
                              <a:pt x="312611" y="47664"/>
                              <a:pt x="314701" y="48448"/>
                              <a:pt x="315746" y="51061"/>
                            </a:cubicBezTo>
                            <a:cubicBezTo>
                              <a:pt x="316791" y="53673"/>
                              <a:pt x="314962" y="55502"/>
                              <a:pt x="315223" y="57853"/>
                            </a:cubicBezTo>
                            <a:cubicBezTo>
                              <a:pt x="315485" y="60727"/>
                              <a:pt x="318881" y="60466"/>
                              <a:pt x="319926" y="58376"/>
                            </a:cubicBezTo>
                            <a:cubicBezTo>
                              <a:pt x="321232" y="55763"/>
                              <a:pt x="319142" y="53151"/>
                              <a:pt x="319926" y="50538"/>
                            </a:cubicBezTo>
                            <a:cubicBezTo>
                              <a:pt x="320710" y="48448"/>
                              <a:pt x="323845" y="45574"/>
                              <a:pt x="325935" y="44529"/>
                            </a:cubicBezTo>
                            <a:cubicBezTo>
                              <a:pt x="328809" y="42962"/>
                              <a:pt x="329854" y="46881"/>
                              <a:pt x="330115" y="49232"/>
                            </a:cubicBezTo>
                            <a:cubicBezTo>
                              <a:pt x="330376" y="52106"/>
                              <a:pt x="329331" y="54718"/>
                              <a:pt x="328025" y="57331"/>
                            </a:cubicBezTo>
                            <a:cubicBezTo>
                              <a:pt x="326719" y="59943"/>
                              <a:pt x="324106" y="62295"/>
                              <a:pt x="324106" y="65430"/>
                            </a:cubicBezTo>
                            <a:cubicBezTo>
                              <a:pt x="324106" y="66475"/>
                              <a:pt x="324367" y="67781"/>
                              <a:pt x="325674" y="68303"/>
                            </a:cubicBezTo>
                            <a:cubicBezTo>
                              <a:pt x="327241" y="68826"/>
                              <a:pt x="328286" y="66997"/>
                              <a:pt x="329070" y="66213"/>
                            </a:cubicBezTo>
                            <a:cubicBezTo>
                              <a:pt x="330115" y="64907"/>
                              <a:pt x="330899" y="63340"/>
                              <a:pt x="332205" y="62556"/>
                            </a:cubicBezTo>
                            <a:cubicBezTo>
                              <a:pt x="333511" y="61772"/>
                              <a:pt x="334556" y="62556"/>
                              <a:pt x="335601" y="62556"/>
                            </a:cubicBezTo>
                            <a:cubicBezTo>
                              <a:pt x="338214" y="63078"/>
                              <a:pt x="340304" y="60988"/>
                              <a:pt x="338736" y="58637"/>
                            </a:cubicBezTo>
                            <a:cubicBezTo>
                              <a:pt x="337169" y="56024"/>
                              <a:pt x="334556" y="54979"/>
                              <a:pt x="335863" y="51583"/>
                            </a:cubicBezTo>
                            <a:cubicBezTo>
                              <a:pt x="337169" y="48448"/>
                              <a:pt x="339520" y="48448"/>
                              <a:pt x="342394" y="49232"/>
                            </a:cubicBezTo>
                            <a:cubicBezTo>
                              <a:pt x="345268" y="50016"/>
                              <a:pt x="347097" y="50016"/>
                              <a:pt x="349186" y="47664"/>
                            </a:cubicBezTo>
                            <a:cubicBezTo>
                              <a:pt x="350493" y="46097"/>
                              <a:pt x="352322" y="41917"/>
                              <a:pt x="354673" y="44007"/>
                            </a:cubicBezTo>
                            <a:cubicBezTo>
                              <a:pt x="356502" y="46097"/>
                              <a:pt x="356502" y="48187"/>
                              <a:pt x="359637" y="47664"/>
                            </a:cubicBezTo>
                            <a:cubicBezTo>
                              <a:pt x="360682" y="47403"/>
                              <a:pt x="361466" y="47403"/>
                              <a:pt x="362510" y="47926"/>
                            </a:cubicBezTo>
                            <a:cubicBezTo>
                              <a:pt x="363555" y="48448"/>
                              <a:pt x="364078" y="49754"/>
                              <a:pt x="365123" y="50016"/>
                            </a:cubicBezTo>
                            <a:cubicBezTo>
                              <a:pt x="367474" y="50799"/>
                              <a:pt x="367474" y="46881"/>
                              <a:pt x="367213" y="45574"/>
                            </a:cubicBezTo>
                            <a:cubicBezTo>
                              <a:pt x="366952" y="44007"/>
                              <a:pt x="366691" y="40872"/>
                              <a:pt x="365384" y="40088"/>
                            </a:cubicBezTo>
                            <a:cubicBezTo>
                              <a:pt x="363555" y="39043"/>
                              <a:pt x="360421" y="40349"/>
                              <a:pt x="358330" y="39827"/>
                            </a:cubicBezTo>
                            <a:cubicBezTo>
                              <a:pt x="356241" y="39304"/>
                              <a:pt x="353628" y="37998"/>
                              <a:pt x="352060" y="36692"/>
                            </a:cubicBezTo>
                            <a:cubicBezTo>
                              <a:pt x="349970" y="35124"/>
                              <a:pt x="350493" y="32250"/>
                              <a:pt x="353366" y="32250"/>
                            </a:cubicBezTo>
                            <a:cubicBezTo>
                              <a:pt x="355979" y="32250"/>
                              <a:pt x="358330" y="34340"/>
                              <a:pt x="360943" y="34863"/>
                            </a:cubicBezTo>
                            <a:cubicBezTo>
                              <a:pt x="363294" y="35385"/>
                              <a:pt x="365384" y="36430"/>
                              <a:pt x="367735" y="37214"/>
                            </a:cubicBezTo>
                            <a:cubicBezTo>
                              <a:pt x="370871" y="38259"/>
                              <a:pt x="371654" y="34602"/>
                              <a:pt x="372699" y="32512"/>
                            </a:cubicBezTo>
                            <a:cubicBezTo>
                              <a:pt x="374006" y="29899"/>
                              <a:pt x="375051" y="29638"/>
                              <a:pt x="377663" y="30160"/>
                            </a:cubicBezTo>
                            <a:cubicBezTo>
                              <a:pt x="379492" y="30683"/>
                              <a:pt x="382105" y="30160"/>
                              <a:pt x="383672" y="31205"/>
                            </a:cubicBezTo>
                            <a:cubicBezTo>
                              <a:pt x="386023" y="33034"/>
                              <a:pt x="384195" y="35385"/>
                              <a:pt x="383150" y="37214"/>
                            </a:cubicBezTo>
                            <a:cubicBezTo>
                              <a:pt x="382105" y="39304"/>
                              <a:pt x="382366" y="41133"/>
                              <a:pt x="384456" y="42178"/>
                            </a:cubicBezTo>
                            <a:cubicBezTo>
                              <a:pt x="386285" y="43484"/>
                              <a:pt x="387330" y="44791"/>
                              <a:pt x="388897" y="46358"/>
                            </a:cubicBezTo>
                            <a:cubicBezTo>
                              <a:pt x="390726" y="48187"/>
                              <a:pt x="392555" y="46619"/>
                              <a:pt x="394122" y="45313"/>
                            </a:cubicBezTo>
                            <a:cubicBezTo>
                              <a:pt x="396212" y="43223"/>
                              <a:pt x="397780" y="40611"/>
                              <a:pt x="396996" y="37475"/>
                            </a:cubicBezTo>
                            <a:cubicBezTo>
                              <a:pt x="396735" y="36430"/>
                              <a:pt x="395429" y="35385"/>
                              <a:pt x="395429" y="34340"/>
                            </a:cubicBezTo>
                            <a:cubicBezTo>
                              <a:pt x="395167" y="33295"/>
                              <a:pt x="395951" y="31728"/>
                              <a:pt x="396212" y="30683"/>
                            </a:cubicBezTo>
                            <a:cubicBezTo>
                              <a:pt x="396996" y="28070"/>
                              <a:pt x="398302" y="25980"/>
                              <a:pt x="400392" y="24413"/>
                            </a:cubicBezTo>
                            <a:cubicBezTo>
                              <a:pt x="402483" y="22845"/>
                              <a:pt x="404050" y="21800"/>
                              <a:pt x="406663" y="22323"/>
                            </a:cubicBezTo>
                            <a:cubicBezTo>
                              <a:pt x="409536" y="22845"/>
                              <a:pt x="411888" y="22845"/>
                              <a:pt x="414761" y="22061"/>
                            </a:cubicBezTo>
                            <a:cubicBezTo>
                              <a:pt x="415806" y="21800"/>
                              <a:pt x="416852" y="21278"/>
                              <a:pt x="417113" y="20233"/>
                            </a:cubicBezTo>
                            <a:cubicBezTo>
                              <a:pt x="417635" y="19449"/>
                              <a:pt x="417113" y="18143"/>
                              <a:pt x="417635" y="17359"/>
                            </a:cubicBezTo>
                            <a:cubicBezTo>
                              <a:pt x="418419" y="15791"/>
                              <a:pt x="421293" y="17098"/>
                              <a:pt x="421293" y="14746"/>
                            </a:cubicBezTo>
                            <a:cubicBezTo>
                              <a:pt x="421293" y="12134"/>
                              <a:pt x="417897" y="11873"/>
                              <a:pt x="416068" y="10828"/>
                            </a:cubicBezTo>
                            <a:cubicBezTo>
                              <a:pt x="414500" y="9783"/>
                              <a:pt x="413978" y="6647"/>
                              <a:pt x="415545" y="5602"/>
                            </a:cubicBezTo>
                            <a:cubicBezTo>
                              <a:pt x="416590" y="5080"/>
                              <a:pt x="417897" y="5341"/>
                              <a:pt x="418942" y="5080"/>
                            </a:cubicBezTo>
                            <a:cubicBezTo>
                              <a:pt x="420248" y="4819"/>
                              <a:pt x="420770" y="4035"/>
                              <a:pt x="421554" y="2990"/>
                            </a:cubicBezTo>
                            <a:cubicBezTo>
                              <a:pt x="423644" y="639"/>
                              <a:pt x="425212" y="3251"/>
                              <a:pt x="426779" y="4819"/>
                            </a:cubicBezTo>
                            <a:cubicBezTo>
                              <a:pt x="428869" y="6647"/>
                              <a:pt x="431221" y="6647"/>
                              <a:pt x="433833" y="6125"/>
                            </a:cubicBezTo>
                            <a:cubicBezTo>
                              <a:pt x="435662" y="5864"/>
                              <a:pt x="437230" y="4296"/>
                              <a:pt x="439319" y="4819"/>
                            </a:cubicBezTo>
                            <a:cubicBezTo>
                              <a:pt x="440626" y="5080"/>
                              <a:pt x="441671" y="5602"/>
                              <a:pt x="442716" y="5864"/>
                            </a:cubicBezTo>
                            <a:cubicBezTo>
                              <a:pt x="443761" y="6125"/>
                              <a:pt x="445067" y="6125"/>
                              <a:pt x="446112" y="6647"/>
                            </a:cubicBezTo>
                            <a:cubicBezTo>
                              <a:pt x="448986" y="7692"/>
                              <a:pt x="447680" y="10566"/>
                              <a:pt x="445851" y="12134"/>
                            </a:cubicBezTo>
                            <a:cubicBezTo>
                              <a:pt x="443761" y="13963"/>
                              <a:pt x="441410" y="15530"/>
                              <a:pt x="439319" y="17359"/>
                            </a:cubicBezTo>
                            <a:cubicBezTo>
                              <a:pt x="437491" y="18926"/>
                              <a:pt x="435662" y="20233"/>
                              <a:pt x="434617" y="22323"/>
                            </a:cubicBezTo>
                            <a:cubicBezTo>
                              <a:pt x="433311" y="24674"/>
                              <a:pt x="432527" y="26764"/>
                              <a:pt x="432527" y="29377"/>
                            </a:cubicBezTo>
                            <a:cubicBezTo>
                              <a:pt x="432527" y="30944"/>
                              <a:pt x="432527" y="32250"/>
                              <a:pt x="432266" y="33818"/>
                            </a:cubicBezTo>
                            <a:cubicBezTo>
                              <a:pt x="432004" y="34863"/>
                              <a:pt x="431482" y="36169"/>
                              <a:pt x="432266" y="36953"/>
                            </a:cubicBezTo>
                            <a:cubicBezTo>
                              <a:pt x="433833" y="39566"/>
                              <a:pt x="437752" y="36430"/>
                              <a:pt x="438797" y="34863"/>
                            </a:cubicBezTo>
                            <a:cubicBezTo>
                              <a:pt x="440364" y="32250"/>
                              <a:pt x="441148" y="29377"/>
                              <a:pt x="442455" y="26764"/>
                            </a:cubicBezTo>
                            <a:cubicBezTo>
                              <a:pt x="443238" y="25458"/>
                              <a:pt x="444283" y="23890"/>
                              <a:pt x="445590" y="22845"/>
                            </a:cubicBezTo>
                            <a:cubicBezTo>
                              <a:pt x="446635" y="22061"/>
                              <a:pt x="447680" y="21539"/>
                              <a:pt x="448724" y="20494"/>
                            </a:cubicBezTo>
                            <a:cubicBezTo>
                              <a:pt x="451599" y="17620"/>
                              <a:pt x="454211" y="14485"/>
                              <a:pt x="457085" y="11611"/>
                            </a:cubicBezTo>
                            <a:cubicBezTo>
                              <a:pt x="458652" y="9783"/>
                              <a:pt x="460481" y="7692"/>
                              <a:pt x="462832" y="7170"/>
                            </a:cubicBezTo>
                            <a:cubicBezTo>
                              <a:pt x="464400" y="6647"/>
                              <a:pt x="466229" y="6909"/>
                              <a:pt x="466751" y="8737"/>
                            </a:cubicBezTo>
                            <a:cubicBezTo>
                              <a:pt x="467535" y="11350"/>
                              <a:pt x="465445" y="14485"/>
                              <a:pt x="464400" y="16836"/>
                            </a:cubicBezTo>
                            <a:cubicBezTo>
                              <a:pt x="463355" y="18665"/>
                              <a:pt x="461004" y="21800"/>
                              <a:pt x="462049" y="24152"/>
                            </a:cubicBezTo>
                            <a:cubicBezTo>
                              <a:pt x="462832" y="26503"/>
                              <a:pt x="465968" y="27025"/>
                              <a:pt x="468057" y="26764"/>
                            </a:cubicBezTo>
                            <a:cubicBezTo>
                              <a:pt x="474589" y="25980"/>
                              <a:pt x="475373" y="18926"/>
                              <a:pt x="479291" y="15269"/>
                            </a:cubicBezTo>
                            <a:cubicBezTo>
                              <a:pt x="480859" y="13963"/>
                              <a:pt x="482949" y="13179"/>
                              <a:pt x="483994" y="11350"/>
                            </a:cubicBezTo>
                            <a:cubicBezTo>
                              <a:pt x="484778" y="9783"/>
                              <a:pt x="483733" y="8476"/>
                              <a:pt x="483210" y="7170"/>
                            </a:cubicBezTo>
                            <a:cubicBezTo>
                              <a:pt x="482426" y="5602"/>
                              <a:pt x="482949" y="5080"/>
                              <a:pt x="484255" y="4035"/>
                            </a:cubicBezTo>
                            <a:cubicBezTo>
                              <a:pt x="486084" y="2729"/>
                              <a:pt x="488435" y="1161"/>
                              <a:pt x="490525" y="377"/>
                            </a:cubicBezTo>
                            <a:cubicBezTo>
                              <a:pt x="492615" y="-406"/>
                              <a:pt x="494183" y="116"/>
                              <a:pt x="496012" y="1161"/>
                            </a:cubicBezTo>
                            <a:cubicBezTo>
                              <a:pt x="498624" y="2467"/>
                              <a:pt x="501237" y="3251"/>
                              <a:pt x="503849" y="4296"/>
                            </a:cubicBezTo>
                            <a:cubicBezTo>
                              <a:pt x="505678" y="4819"/>
                              <a:pt x="506462" y="5602"/>
                              <a:pt x="505417" y="7170"/>
                            </a:cubicBezTo>
                            <a:cubicBezTo>
                              <a:pt x="504372" y="8999"/>
                              <a:pt x="502804" y="10828"/>
                              <a:pt x="501237" y="12134"/>
                            </a:cubicBezTo>
                            <a:cubicBezTo>
                              <a:pt x="499147" y="14224"/>
                              <a:pt x="495489" y="14746"/>
                              <a:pt x="495489" y="18143"/>
                            </a:cubicBezTo>
                            <a:cubicBezTo>
                              <a:pt x="495489" y="19449"/>
                              <a:pt x="496012" y="20494"/>
                              <a:pt x="495750" y="21800"/>
                            </a:cubicBezTo>
                            <a:cubicBezTo>
                              <a:pt x="495489" y="23106"/>
                              <a:pt x="494706" y="24413"/>
                              <a:pt x="495228" y="25980"/>
                            </a:cubicBezTo>
                            <a:cubicBezTo>
                              <a:pt x="496012" y="28070"/>
                              <a:pt x="498624" y="29377"/>
                              <a:pt x="500714" y="29377"/>
                            </a:cubicBezTo>
                            <a:cubicBezTo>
                              <a:pt x="503066" y="29377"/>
                              <a:pt x="503849" y="27809"/>
                              <a:pt x="504372" y="25719"/>
                            </a:cubicBezTo>
                            <a:cubicBezTo>
                              <a:pt x="504894" y="22845"/>
                              <a:pt x="505156" y="20494"/>
                              <a:pt x="506723" y="17881"/>
                            </a:cubicBezTo>
                            <a:cubicBezTo>
                              <a:pt x="508291" y="15008"/>
                              <a:pt x="510381" y="12395"/>
                              <a:pt x="512471" y="10044"/>
                            </a:cubicBezTo>
                            <a:cubicBezTo>
                              <a:pt x="513777" y="8476"/>
                              <a:pt x="514561" y="8215"/>
                              <a:pt x="516128" y="9521"/>
                            </a:cubicBezTo>
                            <a:cubicBezTo>
                              <a:pt x="517957" y="11350"/>
                              <a:pt x="519786" y="13179"/>
                              <a:pt x="522137" y="14485"/>
                            </a:cubicBezTo>
                            <a:cubicBezTo>
                              <a:pt x="526579" y="16836"/>
                              <a:pt x="531804" y="14746"/>
                              <a:pt x="536506" y="14746"/>
                            </a:cubicBezTo>
                            <a:cubicBezTo>
                              <a:pt x="538074" y="14746"/>
                              <a:pt x="540686" y="14746"/>
                              <a:pt x="541470" y="16575"/>
                            </a:cubicBezTo>
                            <a:cubicBezTo>
                              <a:pt x="542254" y="18143"/>
                              <a:pt x="541731" y="20233"/>
                              <a:pt x="542515" y="22061"/>
                            </a:cubicBezTo>
                            <a:cubicBezTo>
                              <a:pt x="545650" y="28332"/>
                              <a:pt x="552704" y="25197"/>
                              <a:pt x="557668" y="24674"/>
                            </a:cubicBezTo>
                            <a:cubicBezTo>
                              <a:pt x="559758" y="24674"/>
                              <a:pt x="561326" y="25458"/>
                              <a:pt x="561326" y="27809"/>
                            </a:cubicBezTo>
                            <a:cubicBezTo>
                              <a:pt x="561326" y="30160"/>
                              <a:pt x="559497" y="32250"/>
                              <a:pt x="557145" y="33034"/>
                            </a:cubicBezTo>
                            <a:cubicBezTo>
                              <a:pt x="554533" y="34079"/>
                              <a:pt x="551920" y="33557"/>
                              <a:pt x="549569" y="33557"/>
                            </a:cubicBezTo>
                            <a:cubicBezTo>
                              <a:pt x="547218" y="33557"/>
                              <a:pt x="545389" y="34340"/>
                              <a:pt x="543299" y="35647"/>
                            </a:cubicBezTo>
                            <a:cubicBezTo>
                              <a:pt x="541209" y="36953"/>
                              <a:pt x="539119" y="38521"/>
                              <a:pt x="536768" y="39304"/>
                            </a:cubicBezTo>
                            <a:cubicBezTo>
                              <a:pt x="534677" y="39827"/>
                              <a:pt x="532588" y="39827"/>
                              <a:pt x="530236" y="39566"/>
                            </a:cubicBezTo>
                            <a:cubicBezTo>
                              <a:pt x="526840" y="37998"/>
                              <a:pt x="522137" y="37475"/>
                              <a:pt x="517435" y="3747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4" name="Freeform: Shape 1263">
                        <a:extLst>
                          <a:ext uri="{FF2B5EF4-FFF2-40B4-BE49-F238E27FC236}">
                            <a16:creationId xmlns:a16="http://schemas.microsoft.com/office/drawing/2014/main" id="{E7D9395E-8237-57A1-C707-63E5091149D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70609" y="2615596"/>
                        <a:ext cx="4678" cy="9611"/>
                      </a:xfrm>
                      <a:custGeom>
                        <a:avLst/>
                        <a:gdLst>
                          <a:gd name="connsiteX0" fmla="*/ 3461 w 4678"/>
                          <a:gd name="connsiteY0" fmla="*/ 9495 h 9611"/>
                          <a:gd name="connsiteX1" fmla="*/ 2939 w 4678"/>
                          <a:gd name="connsiteY1" fmla="*/ 9495 h 9611"/>
                          <a:gd name="connsiteX2" fmla="*/ 2417 w 4678"/>
                          <a:gd name="connsiteY2" fmla="*/ 9495 h 9611"/>
                          <a:gd name="connsiteX3" fmla="*/ 1633 w 4678"/>
                          <a:gd name="connsiteY3" fmla="*/ 8450 h 9611"/>
                          <a:gd name="connsiteX4" fmla="*/ 849 w 4678"/>
                          <a:gd name="connsiteY4" fmla="*/ 6622 h 9611"/>
                          <a:gd name="connsiteX5" fmla="*/ 326 w 4678"/>
                          <a:gd name="connsiteY5" fmla="*/ 5054 h 9611"/>
                          <a:gd name="connsiteX6" fmla="*/ 65 w 4678"/>
                          <a:gd name="connsiteY6" fmla="*/ 2703 h 9611"/>
                          <a:gd name="connsiteX7" fmla="*/ 326 w 4678"/>
                          <a:gd name="connsiteY7" fmla="*/ 351 h 9611"/>
                          <a:gd name="connsiteX8" fmla="*/ 2939 w 4678"/>
                          <a:gd name="connsiteY8" fmla="*/ 1397 h 9611"/>
                          <a:gd name="connsiteX9" fmla="*/ 4245 w 4678"/>
                          <a:gd name="connsiteY9" fmla="*/ 2180 h 9611"/>
                          <a:gd name="connsiteX10" fmla="*/ 4507 w 4678"/>
                          <a:gd name="connsiteY10" fmla="*/ 4793 h 9611"/>
                          <a:gd name="connsiteX11" fmla="*/ 4245 w 4678"/>
                          <a:gd name="connsiteY11" fmla="*/ 7928 h 9611"/>
                          <a:gd name="connsiteX12" fmla="*/ 3984 w 4678"/>
                          <a:gd name="connsiteY12" fmla="*/ 8450 h 9611"/>
                          <a:gd name="connsiteX13" fmla="*/ 3723 w 4678"/>
                          <a:gd name="connsiteY13" fmla="*/ 8712 h 9611"/>
                          <a:gd name="connsiteX14" fmla="*/ 3461 w 4678"/>
                          <a:gd name="connsiteY14" fmla="*/ 9495 h 961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4678" h="9611">
                            <a:moveTo>
                              <a:pt x="3461" y="9495"/>
                            </a:moveTo>
                            <a:cubicBezTo>
                              <a:pt x="3461" y="9495"/>
                              <a:pt x="3200" y="9495"/>
                              <a:pt x="2939" y="9495"/>
                            </a:cubicBezTo>
                            <a:cubicBezTo>
                              <a:pt x="2678" y="9495"/>
                              <a:pt x="2678" y="9757"/>
                              <a:pt x="2417" y="9495"/>
                            </a:cubicBezTo>
                            <a:cubicBezTo>
                              <a:pt x="1894" y="9495"/>
                              <a:pt x="1633" y="8712"/>
                              <a:pt x="1633" y="8450"/>
                            </a:cubicBezTo>
                            <a:cubicBezTo>
                              <a:pt x="1372" y="7667"/>
                              <a:pt x="1372" y="7144"/>
                              <a:pt x="849" y="6622"/>
                            </a:cubicBezTo>
                            <a:cubicBezTo>
                              <a:pt x="326" y="6099"/>
                              <a:pt x="326" y="5838"/>
                              <a:pt x="326" y="5054"/>
                            </a:cubicBezTo>
                            <a:cubicBezTo>
                              <a:pt x="326" y="4270"/>
                              <a:pt x="326" y="3487"/>
                              <a:pt x="65" y="2703"/>
                            </a:cubicBezTo>
                            <a:cubicBezTo>
                              <a:pt x="65" y="2180"/>
                              <a:pt x="-196" y="874"/>
                              <a:pt x="326" y="351"/>
                            </a:cubicBezTo>
                            <a:cubicBezTo>
                              <a:pt x="1110" y="-693"/>
                              <a:pt x="2417" y="874"/>
                              <a:pt x="2939" y="1397"/>
                            </a:cubicBezTo>
                            <a:cubicBezTo>
                              <a:pt x="3461" y="1658"/>
                              <a:pt x="3984" y="1658"/>
                              <a:pt x="4245" y="2180"/>
                            </a:cubicBezTo>
                            <a:cubicBezTo>
                              <a:pt x="4768" y="2703"/>
                              <a:pt x="4768" y="4009"/>
                              <a:pt x="4507" y="4793"/>
                            </a:cubicBezTo>
                            <a:cubicBezTo>
                              <a:pt x="4507" y="5838"/>
                              <a:pt x="4507" y="6883"/>
                              <a:pt x="4245" y="7928"/>
                            </a:cubicBezTo>
                            <a:cubicBezTo>
                              <a:pt x="4245" y="8189"/>
                              <a:pt x="4245" y="8450"/>
                              <a:pt x="3984" y="8450"/>
                            </a:cubicBezTo>
                            <a:cubicBezTo>
                              <a:pt x="3984" y="8712"/>
                              <a:pt x="3723" y="8712"/>
                              <a:pt x="3723" y="8712"/>
                            </a:cubicBezTo>
                            <a:cubicBezTo>
                              <a:pt x="3984" y="8712"/>
                              <a:pt x="3984" y="9234"/>
                              <a:pt x="3461" y="949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5" name="Freeform: Shape 1264">
                        <a:extLst>
                          <a:ext uri="{FF2B5EF4-FFF2-40B4-BE49-F238E27FC236}">
                            <a16:creationId xmlns:a16="http://schemas.microsoft.com/office/drawing/2014/main" id="{36663D6E-6EE4-2F14-3B35-AB6AE823E8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72242" y="2604453"/>
                        <a:ext cx="12871" cy="15485"/>
                      </a:xfrm>
                      <a:custGeom>
                        <a:avLst/>
                        <a:gdLst>
                          <a:gd name="connsiteX0" fmla="*/ 7315 w 12871"/>
                          <a:gd name="connsiteY0" fmla="*/ 15414 h 15485"/>
                          <a:gd name="connsiteX1" fmla="*/ 7054 w 12871"/>
                          <a:gd name="connsiteY1" fmla="*/ 14108 h 15485"/>
                          <a:gd name="connsiteX2" fmla="*/ 6793 w 12871"/>
                          <a:gd name="connsiteY2" fmla="*/ 12540 h 15485"/>
                          <a:gd name="connsiteX3" fmla="*/ 5486 w 12871"/>
                          <a:gd name="connsiteY3" fmla="*/ 11234 h 15485"/>
                          <a:gd name="connsiteX4" fmla="*/ 4441 w 12871"/>
                          <a:gd name="connsiteY4" fmla="*/ 10189 h 15485"/>
                          <a:gd name="connsiteX5" fmla="*/ 3135 w 12871"/>
                          <a:gd name="connsiteY5" fmla="*/ 9144 h 15485"/>
                          <a:gd name="connsiteX6" fmla="*/ 1306 w 12871"/>
                          <a:gd name="connsiteY6" fmla="*/ 8621 h 15485"/>
                          <a:gd name="connsiteX7" fmla="*/ 522 w 12871"/>
                          <a:gd name="connsiteY7" fmla="*/ 4180 h 15485"/>
                          <a:gd name="connsiteX8" fmla="*/ 261 w 12871"/>
                          <a:gd name="connsiteY8" fmla="*/ 2613 h 15485"/>
                          <a:gd name="connsiteX9" fmla="*/ 0 w 12871"/>
                          <a:gd name="connsiteY9" fmla="*/ 784 h 15485"/>
                          <a:gd name="connsiteX10" fmla="*/ 1567 w 12871"/>
                          <a:gd name="connsiteY10" fmla="*/ 0 h 15485"/>
                          <a:gd name="connsiteX11" fmla="*/ 3919 w 12871"/>
                          <a:gd name="connsiteY11" fmla="*/ 784 h 15485"/>
                          <a:gd name="connsiteX12" fmla="*/ 8622 w 12871"/>
                          <a:gd name="connsiteY12" fmla="*/ 2874 h 15485"/>
                          <a:gd name="connsiteX13" fmla="*/ 12018 w 12871"/>
                          <a:gd name="connsiteY13" fmla="*/ 4703 h 15485"/>
                          <a:gd name="connsiteX14" fmla="*/ 12802 w 12871"/>
                          <a:gd name="connsiteY14" fmla="*/ 6793 h 15485"/>
                          <a:gd name="connsiteX15" fmla="*/ 12279 w 12871"/>
                          <a:gd name="connsiteY15" fmla="*/ 8621 h 15485"/>
                          <a:gd name="connsiteX16" fmla="*/ 12018 w 12871"/>
                          <a:gd name="connsiteY16" fmla="*/ 10711 h 15485"/>
                          <a:gd name="connsiteX17" fmla="*/ 10450 w 12871"/>
                          <a:gd name="connsiteY17" fmla="*/ 13324 h 15485"/>
                          <a:gd name="connsiteX18" fmla="*/ 9928 w 12871"/>
                          <a:gd name="connsiteY18" fmla="*/ 14108 h 15485"/>
                          <a:gd name="connsiteX19" fmla="*/ 9144 w 12871"/>
                          <a:gd name="connsiteY19" fmla="*/ 14369 h 15485"/>
                          <a:gd name="connsiteX20" fmla="*/ 8622 w 12871"/>
                          <a:gd name="connsiteY20" fmla="*/ 14891 h 15485"/>
                          <a:gd name="connsiteX21" fmla="*/ 7315 w 12871"/>
                          <a:gd name="connsiteY21" fmla="*/ 15414 h 154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</a:cxnLst>
                        <a:rect l="l" t="t" r="r" b="b"/>
                        <a:pathLst>
                          <a:path w="12871" h="15485">
                            <a:moveTo>
                              <a:pt x="7315" y="15414"/>
                            </a:moveTo>
                            <a:cubicBezTo>
                              <a:pt x="7054" y="15153"/>
                              <a:pt x="7054" y="14369"/>
                              <a:pt x="7054" y="14108"/>
                            </a:cubicBezTo>
                            <a:cubicBezTo>
                              <a:pt x="7054" y="13585"/>
                              <a:pt x="7054" y="13063"/>
                              <a:pt x="6793" y="12540"/>
                            </a:cubicBezTo>
                            <a:cubicBezTo>
                              <a:pt x="6531" y="12018"/>
                              <a:pt x="6009" y="11756"/>
                              <a:pt x="5486" y="11234"/>
                            </a:cubicBezTo>
                            <a:cubicBezTo>
                              <a:pt x="4964" y="10973"/>
                              <a:pt x="4703" y="10450"/>
                              <a:pt x="4441" y="10189"/>
                            </a:cubicBezTo>
                            <a:cubicBezTo>
                              <a:pt x="3919" y="9928"/>
                              <a:pt x="3658" y="9405"/>
                              <a:pt x="3135" y="9144"/>
                            </a:cubicBezTo>
                            <a:cubicBezTo>
                              <a:pt x="2613" y="8883"/>
                              <a:pt x="1829" y="8883"/>
                              <a:pt x="1306" y="8621"/>
                            </a:cubicBezTo>
                            <a:cubicBezTo>
                              <a:pt x="0" y="7576"/>
                              <a:pt x="784" y="5486"/>
                              <a:pt x="522" y="4180"/>
                            </a:cubicBezTo>
                            <a:cubicBezTo>
                              <a:pt x="261" y="3657"/>
                              <a:pt x="261" y="3135"/>
                              <a:pt x="261" y="2613"/>
                            </a:cubicBezTo>
                            <a:cubicBezTo>
                              <a:pt x="261" y="2090"/>
                              <a:pt x="0" y="1306"/>
                              <a:pt x="0" y="784"/>
                            </a:cubicBezTo>
                            <a:cubicBezTo>
                              <a:pt x="261" y="261"/>
                              <a:pt x="1045" y="0"/>
                              <a:pt x="1567" y="0"/>
                            </a:cubicBezTo>
                            <a:cubicBezTo>
                              <a:pt x="2351" y="0"/>
                              <a:pt x="3396" y="261"/>
                              <a:pt x="3919" y="784"/>
                            </a:cubicBezTo>
                            <a:cubicBezTo>
                              <a:pt x="5486" y="1829"/>
                              <a:pt x="6793" y="2874"/>
                              <a:pt x="8622" y="2874"/>
                            </a:cubicBezTo>
                            <a:cubicBezTo>
                              <a:pt x="10189" y="2874"/>
                              <a:pt x="11234" y="3657"/>
                              <a:pt x="12018" y="4703"/>
                            </a:cubicBezTo>
                            <a:cubicBezTo>
                              <a:pt x="12540" y="5225"/>
                              <a:pt x="13063" y="6009"/>
                              <a:pt x="12802" y="6793"/>
                            </a:cubicBezTo>
                            <a:cubicBezTo>
                              <a:pt x="12540" y="7315"/>
                              <a:pt x="12279" y="8099"/>
                              <a:pt x="12279" y="8621"/>
                            </a:cubicBezTo>
                            <a:cubicBezTo>
                              <a:pt x="12279" y="9405"/>
                              <a:pt x="12279" y="9928"/>
                              <a:pt x="12018" y="10711"/>
                            </a:cubicBezTo>
                            <a:cubicBezTo>
                              <a:pt x="11495" y="11756"/>
                              <a:pt x="10711" y="12279"/>
                              <a:pt x="10450" y="13324"/>
                            </a:cubicBezTo>
                            <a:cubicBezTo>
                              <a:pt x="10450" y="13585"/>
                              <a:pt x="10189" y="13846"/>
                              <a:pt x="9928" y="14108"/>
                            </a:cubicBezTo>
                            <a:cubicBezTo>
                              <a:pt x="9666" y="14369"/>
                              <a:pt x="9405" y="14108"/>
                              <a:pt x="9144" y="14369"/>
                            </a:cubicBezTo>
                            <a:cubicBezTo>
                              <a:pt x="8883" y="14369"/>
                              <a:pt x="8622" y="14891"/>
                              <a:pt x="8622" y="14891"/>
                            </a:cubicBezTo>
                            <a:cubicBezTo>
                              <a:pt x="8360" y="15153"/>
                              <a:pt x="7838" y="15675"/>
                              <a:pt x="7315" y="15414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6" name="Freeform: Shape 1265">
                        <a:extLst>
                          <a:ext uri="{FF2B5EF4-FFF2-40B4-BE49-F238E27FC236}">
                            <a16:creationId xmlns:a16="http://schemas.microsoft.com/office/drawing/2014/main" id="{6598ADE0-7F51-D07E-5178-9068339B893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73711" y="2594353"/>
                        <a:ext cx="9415" cy="8270"/>
                      </a:xfrm>
                      <a:custGeom>
                        <a:avLst/>
                        <a:gdLst>
                          <a:gd name="connsiteX0" fmla="*/ 1927 w 9415"/>
                          <a:gd name="connsiteY0" fmla="*/ 6181 h 8270"/>
                          <a:gd name="connsiteX1" fmla="*/ 1404 w 9415"/>
                          <a:gd name="connsiteY1" fmla="*/ 5658 h 8270"/>
                          <a:gd name="connsiteX2" fmla="*/ 882 w 9415"/>
                          <a:gd name="connsiteY2" fmla="*/ 5397 h 8270"/>
                          <a:gd name="connsiteX3" fmla="*/ 98 w 9415"/>
                          <a:gd name="connsiteY3" fmla="*/ 3045 h 8270"/>
                          <a:gd name="connsiteX4" fmla="*/ 98 w 9415"/>
                          <a:gd name="connsiteY4" fmla="*/ 1478 h 8270"/>
                          <a:gd name="connsiteX5" fmla="*/ 621 w 9415"/>
                          <a:gd name="connsiteY5" fmla="*/ 433 h 8270"/>
                          <a:gd name="connsiteX6" fmla="*/ 2449 w 9415"/>
                          <a:gd name="connsiteY6" fmla="*/ 172 h 8270"/>
                          <a:gd name="connsiteX7" fmla="*/ 3494 w 9415"/>
                          <a:gd name="connsiteY7" fmla="*/ 2000 h 8270"/>
                          <a:gd name="connsiteX8" fmla="*/ 5584 w 9415"/>
                          <a:gd name="connsiteY8" fmla="*/ 4090 h 8270"/>
                          <a:gd name="connsiteX9" fmla="*/ 7413 w 9415"/>
                          <a:gd name="connsiteY9" fmla="*/ 4352 h 8270"/>
                          <a:gd name="connsiteX10" fmla="*/ 9242 w 9415"/>
                          <a:gd name="connsiteY10" fmla="*/ 6181 h 8270"/>
                          <a:gd name="connsiteX11" fmla="*/ 7936 w 9415"/>
                          <a:gd name="connsiteY11" fmla="*/ 6964 h 8270"/>
                          <a:gd name="connsiteX12" fmla="*/ 6368 w 9415"/>
                          <a:gd name="connsiteY12" fmla="*/ 8271 h 8270"/>
                          <a:gd name="connsiteX13" fmla="*/ 5062 w 9415"/>
                          <a:gd name="connsiteY13" fmla="*/ 7748 h 8270"/>
                          <a:gd name="connsiteX14" fmla="*/ 3494 w 9415"/>
                          <a:gd name="connsiteY14" fmla="*/ 6964 h 8270"/>
                          <a:gd name="connsiteX15" fmla="*/ 1927 w 9415"/>
                          <a:gd name="connsiteY15" fmla="*/ 6181 h 82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9415" h="8270">
                            <a:moveTo>
                              <a:pt x="1927" y="6181"/>
                            </a:moveTo>
                            <a:cubicBezTo>
                              <a:pt x="1665" y="6181"/>
                              <a:pt x="1665" y="5919"/>
                              <a:pt x="1404" y="5658"/>
                            </a:cubicBezTo>
                            <a:cubicBezTo>
                              <a:pt x="1143" y="5658"/>
                              <a:pt x="882" y="5658"/>
                              <a:pt x="882" y="5397"/>
                            </a:cubicBezTo>
                            <a:cubicBezTo>
                              <a:pt x="98" y="5135"/>
                              <a:pt x="-163" y="3829"/>
                              <a:pt x="98" y="3045"/>
                            </a:cubicBezTo>
                            <a:cubicBezTo>
                              <a:pt x="98" y="2523"/>
                              <a:pt x="98" y="2000"/>
                              <a:pt x="98" y="1478"/>
                            </a:cubicBezTo>
                            <a:cubicBezTo>
                              <a:pt x="98" y="1217"/>
                              <a:pt x="359" y="694"/>
                              <a:pt x="621" y="433"/>
                            </a:cubicBezTo>
                            <a:cubicBezTo>
                              <a:pt x="882" y="-90"/>
                              <a:pt x="1927" y="-90"/>
                              <a:pt x="2449" y="172"/>
                            </a:cubicBezTo>
                            <a:cubicBezTo>
                              <a:pt x="3233" y="433"/>
                              <a:pt x="3233" y="1217"/>
                              <a:pt x="3494" y="2000"/>
                            </a:cubicBezTo>
                            <a:cubicBezTo>
                              <a:pt x="4017" y="3045"/>
                              <a:pt x="4539" y="3829"/>
                              <a:pt x="5584" y="4090"/>
                            </a:cubicBezTo>
                            <a:cubicBezTo>
                              <a:pt x="6107" y="4352"/>
                              <a:pt x="6891" y="4090"/>
                              <a:pt x="7413" y="4352"/>
                            </a:cubicBezTo>
                            <a:cubicBezTo>
                              <a:pt x="7936" y="4613"/>
                              <a:pt x="10026" y="5135"/>
                              <a:pt x="9242" y="6181"/>
                            </a:cubicBezTo>
                            <a:cubicBezTo>
                              <a:pt x="8981" y="6703"/>
                              <a:pt x="8458" y="6703"/>
                              <a:pt x="7936" y="6964"/>
                            </a:cubicBezTo>
                            <a:cubicBezTo>
                              <a:pt x="7413" y="7225"/>
                              <a:pt x="6891" y="8009"/>
                              <a:pt x="6368" y="8271"/>
                            </a:cubicBezTo>
                            <a:cubicBezTo>
                              <a:pt x="5846" y="8271"/>
                              <a:pt x="5323" y="8009"/>
                              <a:pt x="5062" y="7748"/>
                            </a:cubicBezTo>
                            <a:cubicBezTo>
                              <a:pt x="4539" y="7487"/>
                              <a:pt x="4017" y="7225"/>
                              <a:pt x="3494" y="6964"/>
                            </a:cubicBezTo>
                            <a:cubicBezTo>
                              <a:pt x="2972" y="6964"/>
                              <a:pt x="2449" y="6703"/>
                              <a:pt x="1927" y="6181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7" name="Freeform: Shape 1266">
                        <a:extLst>
                          <a:ext uri="{FF2B5EF4-FFF2-40B4-BE49-F238E27FC236}">
                            <a16:creationId xmlns:a16="http://schemas.microsoft.com/office/drawing/2014/main" id="{2895B3DC-E99E-C93F-94DD-9A852307FD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80732" y="2515238"/>
                        <a:ext cx="9797" cy="7441"/>
                      </a:xfrm>
                      <a:custGeom>
                        <a:avLst/>
                        <a:gdLst>
                          <a:gd name="connsiteX0" fmla="*/ 6140 w 9797"/>
                          <a:gd name="connsiteY0" fmla="*/ 5352 h 7441"/>
                          <a:gd name="connsiteX1" fmla="*/ 4833 w 9797"/>
                          <a:gd name="connsiteY1" fmla="*/ 6919 h 7441"/>
                          <a:gd name="connsiteX2" fmla="*/ 2221 w 9797"/>
                          <a:gd name="connsiteY2" fmla="*/ 7442 h 7441"/>
                          <a:gd name="connsiteX3" fmla="*/ 392 w 9797"/>
                          <a:gd name="connsiteY3" fmla="*/ 7180 h 7441"/>
                          <a:gd name="connsiteX4" fmla="*/ 392 w 9797"/>
                          <a:gd name="connsiteY4" fmla="*/ 5352 h 7441"/>
                          <a:gd name="connsiteX5" fmla="*/ 2482 w 9797"/>
                          <a:gd name="connsiteY5" fmla="*/ 4307 h 7441"/>
                          <a:gd name="connsiteX6" fmla="*/ 4833 w 9797"/>
                          <a:gd name="connsiteY6" fmla="*/ 2478 h 7441"/>
                          <a:gd name="connsiteX7" fmla="*/ 6140 w 9797"/>
                          <a:gd name="connsiteY7" fmla="*/ 910 h 7441"/>
                          <a:gd name="connsiteX8" fmla="*/ 9275 w 9797"/>
                          <a:gd name="connsiteY8" fmla="*/ 388 h 7441"/>
                          <a:gd name="connsiteX9" fmla="*/ 9797 w 9797"/>
                          <a:gd name="connsiteY9" fmla="*/ 1172 h 7441"/>
                          <a:gd name="connsiteX10" fmla="*/ 9536 w 9797"/>
                          <a:gd name="connsiteY10" fmla="*/ 2478 h 7441"/>
                          <a:gd name="connsiteX11" fmla="*/ 8230 w 9797"/>
                          <a:gd name="connsiteY11" fmla="*/ 3523 h 7441"/>
                          <a:gd name="connsiteX12" fmla="*/ 6662 w 9797"/>
                          <a:gd name="connsiteY12" fmla="*/ 4568 h 7441"/>
                          <a:gd name="connsiteX13" fmla="*/ 6140 w 9797"/>
                          <a:gd name="connsiteY13" fmla="*/ 5352 h 744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</a:cxnLst>
                        <a:rect l="l" t="t" r="r" b="b"/>
                        <a:pathLst>
                          <a:path w="9797" h="7441">
                            <a:moveTo>
                              <a:pt x="6140" y="5352"/>
                            </a:moveTo>
                            <a:cubicBezTo>
                              <a:pt x="5617" y="5874"/>
                              <a:pt x="5617" y="6658"/>
                              <a:pt x="4833" y="6919"/>
                            </a:cubicBezTo>
                            <a:cubicBezTo>
                              <a:pt x="4050" y="7180"/>
                              <a:pt x="3005" y="7442"/>
                              <a:pt x="2221" y="7442"/>
                            </a:cubicBezTo>
                            <a:cubicBezTo>
                              <a:pt x="1698" y="7442"/>
                              <a:pt x="914" y="7442"/>
                              <a:pt x="392" y="7180"/>
                            </a:cubicBezTo>
                            <a:cubicBezTo>
                              <a:pt x="-131" y="6658"/>
                              <a:pt x="-131" y="5874"/>
                              <a:pt x="392" y="5352"/>
                            </a:cubicBezTo>
                            <a:cubicBezTo>
                              <a:pt x="914" y="4829"/>
                              <a:pt x="1959" y="4568"/>
                              <a:pt x="2482" y="4307"/>
                            </a:cubicBezTo>
                            <a:cubicBezTo>
                              <a:pt x="3266" y="3784"/>
                              <a:pt x="4050" y="3262"/>
                              <a:pt x="4833" y="2478"/>
                            </a:cubicBezTo>
                            <a:cubicBezTo>
                              <a:pt x="5356" y="1955"/>
                              <a:pt x="5617" y="1433"/>
                              <a:pt x="6140" y="910"/>
                            </a:cubicBezTo>
                            <a:cubicBezTo>
                              <a:pt x="6923" y="126"/>
                              <a:pt x="8230" y="-396"/>
                              <a:pt x="9275" y="388"/>
                            </a:cubicBezTo>
                            <a:cubicBezTo>
                              <a:pt x="9536" y="649"/>
                              <a:pt x="9797" y="910"/>
                              <a:pt x="9797" y="1172"/>
                            </a:cubicBezTo>
                            <a:cubicBezTo>
                              <a:pt x="9797" y="1694"/>
                              <a:pt x="9797" y="1955"/>
                              <a:pt x="9536" y="2478"/>
                            </a:cubicBezTo>
                            <a:cubicBezTo>
                              <a:pt x="9275" y="3000"/>
                              <a:pt x="8752" y="3262"/>
                              <a:pt x="8230" y="3523"/>
                            </a:cubicBezTo>
                            <a:cubicBezTo>
                              <a:pt x="7707" y="3784"/>
                              <a:pt x="7185" y="4045"/>
                              <a:pt x="6662" y="4568"/>
                            </a:cubicBezTo>
                            <a:cubicBezTo>
                              <a:pt x="6662" y="4829"/>
                              <a:pt x="6401" y="5090"/>
                              <a:pt x="6140" y="5352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8" name="Freeform: Shape 1267">
                        <a:extLst>
                          <a:ext uri="{FF2B5EF4-FFF2-40B4-BE49-F238E27FC236}">
                            <a16:creationId xmlns:a16="http://schemas.microsoft.com/office/drawing/2014/main" id="{27E1B2ED-9EEC-AEFF-A670-8D4C6362A89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995755" y="2508834"/>
                        <a:ext cx="6964" cy="4180"/>
                      </a:xfrm>
                      <a:custGeom>
                        <a:avLst/>
                        <a:gdLst>
                          <a:gd name="connsiteX0" fmla="*/ 2090 w 6964"/>
                          <a:gd name="connsiteY0" fmla="*/ 4180 h 4180"/>
                          <a:gd name="connsiteX1" fmla="*/ 522 w 6964"/>
                          <a:gd name="connsiteY1" fmla="*/ 3919 h 4180"/>
                          <a:gd name="connsiteX2" fmla="*/ 261 w 6964"/>
                          <a:gd name="connsiteY2" fmla="*/ 3396 h 4180"/>
                          <a:gd name="connsiteX3" fmla="*/ 0 w 6964"/>
                          <a:gd name="connsiteY3" fmla="*/ 2874 h 4180"/>
                          <a:gd name="connsiteX4" fmla="*/ 0 w 6964"/>
                          <a:gd name="connsiteY4" fmla="*/ 2351 h 4180"/>
                          <a:gd name="connsiteX5" fmla="*/ 522 w 6964"/>
                          <a:gd name="connsiteY5" fmla="*/ 1568 h 4180"/>
                          <a:gd name="connsiteX6" fmla="*/ 2090 w 6964"/>
                          <a:gd name="connsiteY6" fmla="*/ 784 h 4180"/>
                          <a:gd name="connsiteX7" fmla="*/ 3919 w 6964"/>
                          <a:gd name="connsiteY7" fmla="*/ 261 h 4180"/>
                          <a:gd name="connsiteX8" fmla="*/ 5486 w 6964"/>
                          <a:gd name="connsiteY8" fmla="*/ 0 h 4180"/>
                          <a:gd name="connsiteX9" fmla="*/ 6531 w 6964"/>
                          <a:gd name="connsiteY9" fmla="*/ 261 h 4180"/>
                          <a:gd name="connsiteX10" fmla="*/ 6793 w 6964"/>
                          <a:gd name="connsiteY10" fmla="*/ 1568 h 4180"/>
                          <a:gd name="connsiteX11" fmla="*/ 6531 w 6964"/>
                          <a:gd name="connsiteY11" fmla="*/ 2090 h 4180"/>
                          <a:gd name="connsiteX12" fmla="*/ 6270 w 6964"/>
                          <a:gd name="connsiteY12" fmla="*/ 3135 h 4180"/>
                          <a:gd name="connsiteX13" fmla="*/ 6009 w 6964"/>
                          <a:gd name="connsiteY13" fmla="*/ 3135 h 4180"/>
                          <a:gd name="connsiteX14" fmla="*/ 5486 w 6964"/>
                          <a:gd name="connsiteY14" fmla="*/ 3658 h 4180"/>
                          <a:gd name="connsiteX15" fmla="*/ 3919 w 6964"/>
                          <a:gd name="connsiteY15" fmla="*/ 3919 h 4180"/>
                          <a:gd name="connsiteX16" fmla="*/ 3135 w 6964"/>
                          <a:gd name="connsiteY16" fmla="*/ 3919 h 4180"/>
                          <a:gd name="connsiteX17" fmla="*/ 2090 w 6964"/>
                          <a:gd name="connsiteY17" fmla="*/ 4180 h 41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6964" h="4180">
                            <a:moveTo>
                              <a:pt x="2090" y="4180"/>
                            </a:moveTo>
                            <a:cubicBezTo>
                              <a:pt x="1567" y="4180"/>
                              <a:pt x="784" y="4180"/>
                              <a:pt x="522" y="3919"/>
                            </a:cubicBezTo>
                            <a:cubicBezTo>
                              <a:pt x="522" y="3919"/>
                              <a:pt x="261" y="3658"/>
                              <a:pt x="261" y="3396"/>
                            </a:cubicBezTo>
                            <a:cubicBezTo>
                              <a:pt x="0" y="3135"/>
                              <a:pt x="0" y="3135"/>
                              <a:pt x="0" y="2874"/>
                            </a:cubicBezTo>
                            <a:cubicBezTo>
                              <a:pt x="0" y="2613"/>
                              <a:pt x="0" y="2613"/>
                              <a:pt x="0" y="2351"/>
                            </a:cubicBezTo>
                            <a:cubicBezTo>
                              <a:pt x="261" y="2090"/>
                              <a:pt x="261" y="1829"/>
                              <a:pt x="522" y="1568"/>
                            </a:cubicBezTo>
                            <a:cubicBezTo>
                              <a:pt x="1045" y="1045"/>
                              <a:pt x="1306" y="784"/>
                              <a:pt x="2090" y="784"/>
                            </a:cubicBezTo>
                            <a:cubicBezTo>
                              <a:pt x="2874" y="784"/>
                              <a:pt x="3135" y="784"/>
                              <a:pt x="3919" y="261"/>
                            </a:cubicBezTo>
                            <a:cubicBezTo>
                              <a:pt x="4441" y="0"/>
                              <a:pt x="4703" y="0"/>
                              <a:pt x="5486" y="0"/>
                            </a:cubicBezTo>
                            <a:cubicBezTo>
                              <a:pt x="6009" y="0"/>
                              <a:pt x="6270" y="0"/>
                              <a:pt x="6531" y="261"/>
                            </a:cubicBezTo>
                            <a:cubicBezTo>
                              <a:pt x="7054" y="523"/>
                              <a:pt x="7054" y="1306"/>
                              <a:pt x="6793" y="1568"/>
                            </a:cubicBezTo>
                            <a:cubicBezTo>
                              <a:pt x="6793" y="1829"/>
                              <a:pt x="6531" y="1829"/>
                              <a:pt x="6531" y="2090"/>
                            </a:cubicBezTo>
                            <a:cubicBezTo>
                              <a:pt x="6270" y="2351"/>
                              <a:pt x="6270" y="2874"/>
                              <a:pt x="6270" y="3135"/>
                            </a:cubicBezTo>
                            <a:cubicBezTo>
                              <a:pt x="6270" y="3135"/>
                              <a:pt x="6270" y="3135"/>
                              <a:pt x="6009" y="3135"/>
                            </a:cubicBezTo>
                            <a:cubicBezTo>
                              <a:pt x="5747" y="3135"/>
                              <a:pt x="5747" y="3396"/>
                              <a:pt x="5486" y="3658"/>
                            </a:cubicBezTo>
                            <a:cubicBezTo>
                              <a:pt x="4964" y="3919"/>
                              <a:pt x="4441" y="3919"/>
                              <a:pt x="3919" y="3919"/>
                            </a:cubicBezTo>
                            <a:cubicBezTo>
                              <a:pt x="3658" y="3919"/>
                              <a:pt x="3396" y="3919"/>
                              <a:pt x="3135" y="3919"/>
                            </a:cubicBezTo>
                            <a:cubicBezTo>
                              <a:pt x="2874" y="4180"/>
                              <a:pt x="2351" y="4180"/>
                              <a:pt x="2090" y="4180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69" name="Freeform: Shape 1268">
                        <a:extLst>
                          <a:ext uri="{FF2B5EF4-FFF2-40B4-BE49-F238E27FC236}">
                            <a16:creationId xmlns:a16="http://schemas.microsoft.com/office/drawing/2014/main" id="{386ADC4C-0B0D-0CAB-F94F-EF6116E0C3C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10646" y="2494356"/>
                        <a:ext cx="7645" cy="5702"/>
                      </a:xfrm>
                      <a:custGeom>
                        <a:avLst/>
                        <a:gdLst>
                          <a:gd name="connsiteX0" fmla="*/ 0 w 7645"/>
                          <a:gd name="connsiteY0" fmla="*/ 4288 h 5702"/>
                          <a:gd name="connsiteX1" fmla="*/ 1306 w 7645"/>
                          <a:gd name="connsiteY1" fmla="*/ 2198 h 5702"/>
                          <a:gd name="connsiteX2" fmla="*/ 2351 w 7645"/>
                          <a:gd name="connsiteY2" fmla="*/ 1937 h 5702"/>
                          <a:gd name="connsiteX3" fmla="*/ 3135 w 7645"/>
                          <a:gd name="connsiteY3" fmla="*/ 1414 h 5702"/>
                          <a:gd name="connsiteX4" fmla="*/ 4964 w 7645"/>
                          <a:gd name="connsiteY4" fmla="*/ 370 h 5702"/>
                          <a:gd name="connsiteX5" fmla="*/ 6793 w 7645"/>
                          <a:gd name="connsiteY5" fmla="*/ 108 h 5702"/>
                          <a:gd name="connsiteX6" fmla="*/ 7576 w 7645"/>
                          <a:gd name="connsiteY6" fmla="*/ 1414 h 5702"/>
                          <a:gd name="connsiteX7" fmla="*/ 6270 w 7645"/>
                          <a:gd name="connsiteY7" fmla="*/ 2460 h 5702"/>
                          <a:gd name="connsiteX8" fmla="*/ 4180 w 7645"/>
                          <a:gd name="connsiteY8" fmla="*/ 4027 h 5702"/>
                          <a:gd name="connsiteX9" fmla="*/ 2613 w 7645"/>
                          <a:gd name="connsiteY9" fmla="*/ 5333 h 5702"/>
                          <a:gd name="connsiteX10" fmla="*/ 1568 w 7645"/>
                          <a:gd name="connsiteY10" fmla="*/ 5595 h 5702"/>
                          <a:gd name="connsiteX11" fmla="*/ 262 w 7645"/>
                          <a:gd name="connsiteY11" fmla="*/ 5333 h 5702"/>
                          <a:gd name="connsiteX12" fmla="*/ 0 w 7645"/>
                          <a:gd name="connsiteY12" fmla="*/ 4288 h 57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7645" h="5702">
                            <a:moveTo>
                              <a:pt x="0" y="4288"/>
                            </a:moveTo>
                            <a:cubicBezTo>
                              <a:pt x="0" y="3504"/>
                              <a:pt x="262" y="2460"/>
                              <a:pt x="1306" y="2198"/>
                            </a:cubicBezTo>
                            <a:cubicBezTo>
                              <a:pt x="1568" y="2198"/>
                              <a:pt x="2090" y="2198"/>
                              <a:pt x="2351" y="1937"/>
                            </a:cubicBezTo>
                            <a:cubicBezTo>
                              <a:pt x="2613" y="1676"/>
                              <a:pt x="2874" y="1676"/>
                              <a:pt x="3135" y="1414"/>
                            </a:cubicBezTo>
                            <a:cubicBezTo>
                              <a:pt x="3658" y="892"/>
                              <a:pt x="4180" y="631"/>
                              <a:pt x="4964" y="370"/>
                            </a:cubicBezTo>
                            <a:cubicBezTo>
                              <a:pt x="5487" y="108"/>
                              <a:pt x="6009" y="-153"/>
                              <a:pt x="6793" y="108"/>
                            </a:cubicBezTo>
                            <a:cubicBezTo>
                              <a:pt x="7315" y="370"/>
                              <a:pt x="7838" y="631"/>
                              <a:pt x="7576" y="1414"/>
                            </a:cubicBezTo>
                            <a:cubicBezTo>
                              <a:pt x="7315" y="1937"/>
                              <a:pt x="6793" y="2198"/>
                              <a:pt x="6270" y="2460"/>
                            </a:cubicBezTo>
                            <a:cubicBezTo>
                              <a:pt x="5487" y="2982"/>
                              <a:pt x="4964" y="3504"/>
                              <a:pt x="4180" y="4027"/>
                            </a:cubicBezTo>
                            <a:cubicBezTo>
                              <a:pt x="3658" y="4550"/>
                              <a:pt x="3135" y="4811"/>
                              <a:pt x="2613" y="5333"/>
                            </a:cubicBezTo>
                            <a:cubicBezTo>
                              <a:pt x="2351" y="5595"/>
                              <a:pt x="2090" y="5856"/>
                              <a:pt x="1568" y="5595"/>
                            </a:cubicBezTo>
                            <a:cubicBezTo>
                              <a:pt x="1045" y="5595"/>
                              <a:pt x="523" y="5595"/>
                              <a:pt x="262" y="5333"/>
                            </a:cubicBezTo>
                            <a:cubicBezTo>
                              <a:pt x="262" y="5072"/>
                              <a:pt x="0" y="4550"/>
                              <a:pt x="0" y="4288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0" name="Freeform: Shape 1269">
                        <a:extLst>
                          <a:ext uri="{FF2B5EF4-FFF2-40B4-BE49-F238E27FC236}">
                            <a16:creationId xmlns:a16="http://schemas.microsoft.com/office/drawing/2014/main" id="{4DBCB95C-1AAA-BC14-701C-9B918FF4D3B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30175" y="2491997"/>
                        <a:ext cx="11136" cy="10935"/>
                      </a:xfrm>
                      <a:custGeom>
                        <a:avLst/>
                        <a:gdLst>
                          <a:gd name="connsiteX0" fmla="*/ 5290 w 11136"/>
                          <a:gd name="connsiteY0" fmla="*/ 9782 h 10935"/>
                          <a:gd name="connsiteX1" fmla="*/ 4246 w 11136"/>
                          <a:gd name="connsiteY1" fmla="*/ 8999 h 10935"/>
                          <a:gd name="connsiteX2" fmla="*/ 2939 w 11136"/>
                          <a:gd name="connsiteY2" fmla="*/ 8215 h 10935"/>
                          <a:gd name="connsiteX3" fmla="*/ 1894 w 11136"/>
                          <a:gd name="connsiteY3" fmla="*/ 6648 h 10935"/>
                          <a:gd name="connsiteX4" fmla="*/ 588 w 11136"/>
                          <a:gd name="connsiteY4" fmla="*/ 5864 h 10935"/>
                          <a:gd name="connsiteX5" fmla="*/ 65 w 11136"/>
                          <a:gd name="connsiteY5" fmla="*/ 5080 h 10935"/>
                          <a:gd name="connsiteX6" fmla="*/ 1633 w 11136"/>
                          <a:gd name="connsiteY6" fmla="*/ 1422 h 10935"/>
                          <a:gd name="connsiteX7" fmla="*/ 3723 w 11136"/>
                          <a:gd name="connsiteY7" fmla="*/ 116 h 10935"/>
                          <a:gd name="connsiteX8" fmla="*/ 4768 w 11136"/>
                          <a:gd name="connsiteY8" fmla="*/ 116 h 10935"/>
                          <a:gd name="connsiteX9" fmla="*/ 6597 w 11136"/>
                          <a:gd name="connsiteY9" fmla="*/ 116 h 10935"/>
                          <a:gd name="connsiteX10" fmla="*/ 7903 w 11136"/>
                          <a:gd name="connsiteY10" fmla="*/ 3251 h 10935"/>
                          <a:gd name="connsiteX11" fmla="*/ 9209 w 11136"/>
                          <a:gd name="connsiteY11" fmla="*/ 4035 h 10935"/>
                          <a:gd name="connsiteX12" fmla="*/ 10254 w 11136"/>
                          <a:gd name="connsiteY12" fmla="*/ 5080 h 10935"/>
                          <a:gd name="connsiteX13" fmla="*/ 11038 w 11136"/>
                          <a:gd name="connsiteY13" fmla="*/ 8738 h 10935"/>
                          <a:gd name="connsiteX14" fmla="*/ 9209 w 11136"/>
                          <a:gd name="connsiteY14" fmla="*/ 10828 h 10935"/>
                          <a:gd name="connsiteX15" fmla="*/ 7119 w 11136"/>
                          <a:gd name="connsiteY15" fmla="*/ 10566 h 10935"/>
                          <a:gd name="connsiteX16" fmla="*/ 5290 w 11136"/>
                          <a:gd name="connsiteY16" fmla="*/ 9782 h 109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</a:cxnLst>
                        <a:rect l="l" t="t" r="r" b="b"/>
                        <a:pathLst>
                          <a:path w="11136" h="10935">
                            <a:moveTo>
                              <a:pt x="5290" y="9782"/>
                            </a:moveTo>
                            <a:cubicBezTo>
                              <a:pt x="4768" y="9521"/>
                              <a:pt x="4507" y="9260"/>
                              <a:pt x="4246" y="8999"/>
                            </a:cubicBezTo>
                            <a:cubicBezTo>
                              <a:pt x="3723" y="8738"/>
                              <a:pt x="3462" y="8738"/>
                              <a:pt x="2939" y="8215"/>
                            </a:cubicBezTo>
                            <a:cubicBezTo>
                              <a:pt x="2417" y="7692"/>
                              <a:pt x="2417" y="7170"/>
                              <a:pt x="1894" y="6648"/>
                            </a:cubicBezTo>
                            <a:cubicBezTo>
                              <a:pt x="1633" y="6125"/>
                              <a:pt x="1110" y="6125"/>
                              <a:pt x="588" y="5864"/>
                            </a:cubicBezTo>
                            <a:cubicBezTo>
                              <a:pt x="327" y="5602"/>
                              <a:pt x="327" y="5341"/>
                              <a:pt x="65" y="5080"/>
                            </a:cubicBezTo>
                            <a:cubicBezTo>
                              <a:pt x="-196" y="3774"/>
                              <a:pt x="327" y="2206"/>
                              <a:pt x="1633" y="1422"/>
                            </a:cubicBezTo>
                            <a:cubicBezTo>
                              <a:pt x="2155" y="1161"/>
                              <a:pt x="2939" y="377"/>
                              <a:pt x="3723" y="116"/>
                            </a:cubicBezTo>
                            <a:cubicBezTo>
                              <a:pt x="3984" y="116"/>
                              <a:pt x="4507" y="116"/>
                              <a:pt x="4768" y="116"/>
                            </a:cubicBezTo>
                            <a:cubicBezTo>
                              <a:pt x="5290" y="116"/>
                              <a:pt x="6074" y="-145"/>
                              <a:pt x="6597" y="116"/>
                            </a:cubicBezTo>
                            <a:cubicBezTo>
                              <a:pt x="7903" y="639"/>
                              <a:pt x="7119" y="2467"/>
                              <a:pt x="7903" y="3251"/>
                            </a:cubicBezTo>
                            <a:cubicBezTo>
                              <a:pt x="8426" y="3512"/>
                              <a:pt x="8948" y="3774"/>
                              <a:pt x="9209" y="4035"/>
                            </a:cubicBezTo>
                            <a:cubicBezTo>
                              <a:pt x="9732" y="4296"/>
                              <a:pt x="9993" y="4819"/>
                              <a:pt x="10254" y="5080"/>
                            </a:cubicBezTo>
                            <a:cubicBezTo>
                              <a:pt x="11038" y="5864"/>
                              <a:pt x="11299" y="7692"/>
                              <a:pt x="11038" y="8738"/>
                            </a:cubicBezTo>
                            <a:cubicBezTo>
                              <a:pt x="10777" y="9521"/>
                              <a:pt x="9993" y="10305"/>
                              <a:pt x="9209" y="10828"/>
                            </a:cubicBezTo>
                            <a:cubicBezTo>
                              <a:pt x="8426" y="11089"/>
                              <a:pt x="7903" y="10828"/>
                              <a:pt x="7119" y="10566"/>
                            </a:cubicBezTo>
                            <a:cubicBezTo>
                              <a:pt x="6597" y="10305"/>
                              <a:pt x="5813" y="10044"/>
                              <a:pt x="5290" y="9782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1" name="Freeform: Shape 1270">
                        <a:extLst>
                          <a:ext uri="{FF2B5EF4-FFF2-40B4-BE49-F238E27FC236}">
                            <a16:creationId xmlns:a16="http://schemas.microsoft.com/office/drawing/2014/main" id="{748BE945-6C7E-96A2-5F63-5C0CB204ED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27366" y="2478528"/>
                        <a:ext cx="10188" cy="7053"/>
                      </a:xfrm>
                      <a:custGeom>
                        <a:avLst/>
                        <a:gdLst>
                          <a:gd name="connsiteX0" fmla="*/ 784 w 10188"/>
                          <a:gd name="connsiteY0" fmla="*/ 6270 h 7053"/>
                          <a:gd name="connsiteX1" fmla="*/ 261 w 10188"/>
                          <a:gd name="connsiteY1" fmla="*/ 5486 h 7053"/>
                          <a:gd name="connsiteX2" fmla="*/ 0 w 10188"/>
                          <a:gd name="connsiteY2" fmla="*/ 3919 h 7053"/>
                          <a:gd name="connsiteX3" fmla="*/ 1306 w 10188"/>
                          <a:gd name="connsiteY3" fmla="*/ 1829 h 7053"/>
                          <a:gd name="connsiteX4" fmla="*/ 4180 w 10188"/>
                          <a:gd name="connsiteY4" fmla="*/ 1045 h 7053"/>
                          <a:gd name="connsiteX5" fmla="*/ 4964 w 10188"/>
                          <a:gd name="connsiteY5" fmla="*/ 261 h 7053"/>
                          <a:gd name="connsiteX6" fmla="*/ 6270 w 10188"/>
                          <a:gd name="connsiteY6" fmla="*/ 0 h 7053"/>
                          <a:gd name="connsiteX7" fmla="*/ 7054 w 10188"/>
                          <a:gd name="connsiteY7" fmla="*/ 261 h 7053"/>
                          <a:gd name="connsiteX8" fmla="*/ 7576 w 10188"/>
                          <a:gd name="connsiteY8" fmla="*/ 1567 h 7053"/>
                          <a:gd name="connsiteX9" fmla="*/ 9405 w 10188"/>
                          <a:gd name="connsiteY9" fmla="*/ 3657 h 7053"/>
                          <a:gd name="connsiteX10" fmla="*/ 10189 w 10188"/>
                          <a:gd name="connsiteY10" fmla="*/ 5748 h 7053"/>
                          <a:gd name="connsiteX11" fmla="*/ 8883 w 10188"/>
                          <a:gd name="connsiteY11" fmla="*/ 7054 h 7053"/>
                          <a:gd name="connsiteX12" fmla="*/ 7576 w 10188"/>
                          <a:gd name="connsiteY12" fmla="*/ 6531 h 7053"/>
                          <a:gd name="connsiteX13" fmla="*/ 5748 w 10188"/>
                          <a:gd name="connsiteY13" fmla="*/ 6009 h 7053"/>
                          <a:gd name="connsiteX14" fmla="*/ 2874 w 10188"/>
                          <a:gd name="connsiteY14" fmla="*/ 6270 h 7053"/>
                          <a:gd name="connsiteX15" fmla="*/ 784 w 10188"/>
                          <a:gd name="connsiteY15" fmla="*/ 6270 h 705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0188" h="7053">
                            <a:moveTo>
                              <a:pt x="784" y="6270"/>
                            </a:moveTo>
                            <a:cubicBezTo>
                              <a:pt x="523" y="6009"/>
                              <a:pt x="261" y="5748"/>
                              <a:pt x="261" y="5486"/>
                            </a:cubicBezTo>
                            <a:cubicBezTo>
                              <a:pt x="261" y="4964"/>
                              <a:pt x="0" y="4441"/>
                              <a:pt x="0" y="3919"/>
                            </a:cubicBezTo>
                            <a:cubicBezTo>
                              <a:pt x="0" y="3135"/>
                              <a:pt x="261" y="2090"/>
                              <a:pt x="1306" y="1829"/>
                            </a:cubicBezTo>
                            <a:cubicBezTo>
                              <a:pt x="2351" y="1567"/>
                              <a:pt x="3396" y="1567"/>
                              <a:pt x="4180" y="1045"/>
                            </a:cubicBezTo>
                            <a:cubicBezTo>
                              <a:pt x="4442" y="784"/>
                              <a:pt x="4703" y="523"/>
                              <a:pt x="4964" y="261"/>
                            </a:cubicBezTo>
                            <a:cubicBezTo>
                              <a:pt x="5225" y="0"/>
                              <a:pt x="5748" y="0"/>
                              <a:pt x="6270" y="0"/>
                            </a:cubicBezTo>
                            <a:cubicBezTo>
                              <a:pt x="6793" y="0"/>
                              <a:pt x="6793" y="0"/>
                              <a:pt x="7054" y="261"/>
                            </a:cubicBezTo>
                            <a:cubicBezTo>
                              <a:pt x="7315" y="784"/>
                              <a:pt x="7576" y="1045"/>
                              <a:pt x="7576" y="1567"/>
                            </a:cubicBezTo>
                            <a:cubicBezTo>
                              <a:pt x="8099" y="2351"/>
                              <a:pt x="8883" y="2874"/>
                              <a:pt x="9405" y="3657"/>
                            </a:cubicBezTo>
                            <a:cubicBezTo>
                              <a:pt x="9928" y="4180"/>
                              <a:pt x="10189" y="4964"/>
                              <a:pt x="10189" y="5748"/>
                            </a:cubicBezTo>
                            <a:cubicBezTo>
                              <a:pt x="10189" y="6531"/>
                              <a:pt x="9667" y="7054"/>
                              <a:pt x="8883" y="7054"/>
                            </a:cubicBezTo>
                            <a:cubicBezTo>
                              <a:pt x="8360" y="7054"/>
                              <a:pt x="8099" y="6793"/>
                              <a:pt x="7576" y="6531"/>
                            </a:cubicBezTo>
                            <a:cubicBezTo>
                              <a:pt x="7054" y="6270"/>
                              <a:pt x="6270" y="6009"/>
                              <a:pt x="5748" y="6009"/>
                            </a:cubicBezTo>
                            <a:cubicBezTo>
                              <a:pt x="4703" y="6009"/>
                              <a:pt x="3658" y="6009"/>
                              <a:pt x="2874" y="6270"/>
                            </a:cubicBezTo>
                            <a:cubicBezTo>
                              <a:pt x="2874" y="6793"/>
                              <a:pt x="1567" y="6793"/>
                              <a:pt x="784" y="6270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2" name="Freeform: Shape 1271">
                        <a:extLst>
                          <a:ext uri="{FF2B5EF4-FFF2-40B4-BE49-F238E27FC236}">
                            <a16:creationId xmlns:a16="http://schemas.microsoft.com/office/drawing/2014/main" id="{484C38E5-1719-57F0-2FE3-AFF260275B7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038601" y="2470429"/>
                        <a:ext cx="15916" cy="5225"/>
                      </a:xfrm>
                      <a:custGeom>
                        <a:avLst/>
                        <a:gdLst>
                          <a:gd name="connsiteX0" fmla="*/ 6793 w 15916"/>
                          <a:gd name="connsiteY0" fmla="*/ 5225 h 5225"/>
                          <a:gd name="connsiteX1" fmla="*/ 6009 w 15916"/>
                          <a:gd name="connsiteY1" fmla="*/ 5225 h 5225"/>
                          <a:gd name="connsiteX2" fmla="*/ 3919 w 15916"/>
                          <a:gd name="connsiteY2" fmla="*/ 4703 h 5225"/>
                          <a:gd name="connsiteX3" fmla="*/ 784 w 15916"/>
                          <a:gd name="connsiteY3" fmla="*/ 3658 h 5225"/>
                          <a:gd name="connsiteX4" fmla="*/ 0 w 15916"/>
                          <a:gd name="connsiteY4" fmla="*/ 3135 h 5225"/>
                          <a:gd name="connsiteX5" fmla="*/ 261 w 15916"/>
                          <a:gd name="connsiteY5" fmla="*/ 1829 h 5225"/>
                          <a:gd name="connsiteX6" fmla="*/ 1829 w 15916"/>
                          <a:gd name="connsiteY6" fmla="*/ 1306 h 5225"/>
                          <a:gd name="connsiteX7" fmla="*/ 4964 w 15916"/>
                          <a:gd name="connsiteY7" fmla="*/ 1306 h 5225"/>
                          <a:gd name="connsiteX8" fmla="*/ 7054 w 15916"/>
                          <a:gd name="connsiteY8" fmla="*/ 1306 h 5225"/>
                          <a:gd name="connsiteX9" fmla="*/ 8099 w 15916"/>
                          <a:gd name="connsiteY9" fmla="*/ 784 h 5225"/>
                          <a:gd name="connsiteX10" fmla="*/ 9144 w 15916"/>
                          <a:gd name="connsiteY10" fmla="*/ 261 h 5225"/>
                          <a:gd name="connsiteX11" fmla="*/ 10973 w 15916"/>
                          <a:gd name="connsiteY11" fmla="*/ 0 h 5225"/>
                          <a:gd name="connsiteX12" fmla="*/ 12802 w 15916"/>
                          <a:gd name="connsiteY12" fmla="*/ 261 h 5225"/>
                          <a:gd name="connsiteX13" fmla="*/ 13585 w 15916"/>
                          <a:gd name="connsiteY13" fmla="*/ 784 h 5225"/>
                          <a:gd name="connsiteX14" fmla="*/ 14369 w 15916"/>
                          <a:gd name="connsiteY14" fmla="*/ 1045 h 5225"/>
                          <a:gd name="connsiteX15" fmla="*/ 15675 w 15916"/>
                          <a:gd name="connsiteY15" fmla="*/ 3135 h 5225"/>
                          <a:gd name="connsiteX16" fmla="*/ 14108 w 15916"/>
                          <a:gd name="connsiteY16" fmla="*/ 3658 h 5225"/>
                          <a:gd name="connsiteX17" fmla="*/ 12279 w 15916"/>
                          <a:gd name="connsiteY17" fmla="*/ 3919 h 5225"/>
                          <a:gd name="connsiteX18" fmla="*/ 9405 w 15916"/>
                          <a:gd name="connsiteY18" fmla="*/ 4441 h 5225"/>
                          <a:gd name="connsiteX19" fmla="*/ 7054 w 15916"/>
                          <a:gd name="connsiteY19" fmla="*/ 4964 h 5225"/>
                          <a:gd name="connsiteX20" fmla="*/ 6793 w 15916"/>
                          <a:gd name="connsiteY20" fmla="*/ 5225 h 52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15916" h="5225">
                            <a:moveTo>
                              <a:pt x="6793" y="5225"/>
                            </a:moveTo>
                            <a:cubicBezTo>
                              <a:pt x="6531" y="5225"/>
                              <a:pt x="6270" y="5225"/>
                              <a:pt x="6009" y="5225"/>
                            </a:cubicBezTo>
                            <a:cubicBezTo>
                              <a:pt x="5225" y="5225"/>
                              <a:pt x="4702" y="4964"/>
                              <a:pt x="3919" y="4703"/>
                            </a:cubicBezTo>
                            <a:cubicBezTo>
                              <a:pt x="2874" y="4441"/>
                              <a:pt x="1829" y="3919"/>
                              <a:pt x="784" y="3658"/>
                            </a:cubicBezTo>
                            <a:cubicBezTo>
                              <a:pt x="261" y="3658"/>
                              <a:pt x="261" y="3396"/>
                              <a:pt x="0" y="3135"/>
                            </a:cubicBezTo>
                            <a:cubicBezTo>
                              <a:pt x="0" y="2613"/>
                              <a:pt x="0" y="2090"/>
                              <a:pt x="261" y="1829"/>
                            </a:cubicBezTo>
                            <a:cubicBezTo>
                              <a:pt x="784" y="1568"/>
                              <a:pt x="1306" y="1306"/>
                              <a:pt x="1829" y="1306"/>
                            </a:cubicBezTo>
                            <a:cubicBezTo>
                              <a:pt x="2874" y="1306"/>
                              <a:pt x="3919" y="1306"/>
                              <a:pt x="4964" y="1306"/>
                            </a:cubicBezTo>
                            <a:cubicBezTo>
                              <a:pt x="5747" y="1306"/>
                              <a:pt x="6531" y="1568"/>
                              <a:pt x="7054" y="1306"/>
                            </a:cubicBezTo>
                            <a:cubicBezTo>
                              <a:pt x="7576" y="1045"/>
                              <a:pt x="7838" y="1045"/>
                              <a:pt x="8099" y="784"/>
                            </a:cubicBezTo>
                            <a:cubicBezTo>
                              <a:pt x="8360" y="523"/>
                              <a:pt x="8883" y="261"/>
                              <a:pt x="9144" y="261"/>
                            </a:cubicBezTo>
                            <a:cubicBezTo>
                              <a:pt x="9666" y="0"/>
                              <a:pt x="10189" y="0"/>
                              <a:pt x="10973" y="0"/>
                            </a:cubicBezTo>
                            <a:cubicBezTo>
                              <a:pt x="11495" y="0"/>
                              <a:pt x="12279" y="0"/>
                              <a:pt x="12802" y="261"/>
                            </a:cubicBezTo>
                            <a:cubicBezTo>
                              <a:pt x="13063" y="261"/>
                              <a:pt x="13324" y="523"/>
                              <a:pt x="13585" y="784"/>
                            </a:cubicBezTo>
                            <a:cubicBezTo>
                              <a:pt x="13846" y="1045"/>
                              <a:pt x="14108" y="1045"/>
                              <a:pt x="14369" y="1045"/>
                            </a:cubicBezTo>
                            <a:cubicBezTo>
                              <a:pt x="15153" y="1306"/>
                              <a:pt x="16459" y="2351"/>
                              <a:pt x="15675" y="3135"/>
                            </a:cubicBezTo>
                            <a:cubicBezTo>
                              <a:pt x="15153" y="3658"/>
                              <a:pt x="14630" y="3658"/>
                              <a:pt x="14108" y="3658"/>
                            </a:cubicBezTo>
                            <a:cubicBezTo>
                              <a:pt x="13585" y="3658"/>
                              <a:pt x="13063" y="3658"/>
                              <a:pt x="12279" y="3919"/>
                            </a:cubicBezTo>
                            <a:cubicBezTo>
                              <a:pt x="11234" y="4180"/>
                              <a:pt x="10450" y="4441"/>
                              <a:pt x="9405" y="4441"/>
                            </a:cubicBezTo>
                            <a:cubicBezTo>
                              <a:pt x="8621" y="4441"/>
                              <a:pt x="7838" y="4964"/>
                              <a:pt x="7054" y="4964"/>
                            </a:cubicBezTo>
                            <a:cubicBezTo>
                              <a:pt x="7576" y="5225"/>
                              <a:pt x="7315" y="5225"/>
                              <a:pt x="6793" y="522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3" name="Freeform: Shape 1272">
                        <a:extLst>
                          <a:ext uri="{FF2B5EF4-FFF2-40B4-BE49-F238E27FC236}">
                            <a16:creationId xmlns:a16="http://schemas.microsoft.com/office/drawing/2014/main" id="{EADC19C5-E4DF-4D53-B5B2-E0F136394E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16128" y="2422765"/>
                        <a:ext cx="8948" cy="5133"/>
                      </a:xfrm>
                      <a:custGeom>
                        <a:avLst/>
                        <a:gdLst>
                          <a:gd name="connsiteX0" fmla="*/ 2155 w 8948"/>
                          <a:gd name="connsiteY0" fmla="*/ 4557 h 5133"/>
                          <a:gd name="connsiteX1" fmla="*/ 1372 w 8948"/>
                          <a:gd name="connsiteY1" fmla="*/ 4557 h 5133"/>
                          <a:gd name="connsiteX2" fmla="*/ 326 w 8948"/>
                          <a:gd name="connsiteY2" fmla="*/ 4557 h 5133"/>
                          <a:gd name="connsiteX3" fmla="*/ 65 w 8948"/>
                          <a:gd name="connsiteY3" fmla="*/ 3512 h 5133"/>
                          <a:gd name="connsiteX4" fmla="*/ 326 w 8948"/>
                          <a:gd name="connsiteY4" fmla="*/ 2729 h 5133"/>
                          <a:gd name="connsiteX5" fmla="*/ 1110 w 8948"/>
                          <a:gd name="connsiteY5" fmla="*/ 1945 h 5133"/>
                          <a:gd name="connsiteX6" fmla="*/ 2939 w 8948"/>
                          <a:gd name="connsiteY6" fmla="*/ 1161 h 5133"/>
                          <a:gd name="connsiteX7" fmla="*/ 3462 w 8948"/>
                          <a:gd name="connsiteY7" fmla="*/ 639 h 5133"/>
                          <a:gd name="connsiteX8" fmla="*/ 4507 w 8948"/>
                          <a:gd name="connsiteY8" fmla="*/ 116 h 5133"/>
                          <a:gd name="connsiteX9" fmla="*/ 6858 w 8948"/>
                          <a:gd name="connsiteY9" fmla="*/ 116 h 5133"/>
                          <a:gd name="connsiteX10" fmla="*/ 8426 w 8948"/>
                          <a:gd name="connsiteY10" fmla="*/ 639 h 5133"/>
                          <a:gd name="connsiteX11" fmla="*/ 8948 w 8948"/>
                          <a:gd name="connsiteY11" fmla="*/ 2467 h 5133"/>
                          <a:gd name="connsiteX12" fmla="*/ 8687 w 8948"/>
                          <a:gd name="connsiteY12" fmla="*/ 3774 h 5133"/>
                          <a:gd name="connsiteX13" fmla="*/ 8164 w 8948"/>
                          <a:gd name="connsiteY13" fmla="*/ 5080 h 5133"/>
                          <a:gd name="connsiteX14" fmla="*/ 7903 w 8948"/>
                          <a:gd name="connsiteY14" fmla="*/ 5080 h 5133"/>
                          <a:gd name="connsiteX15" fmla="*/ 7642 w 8948"/>
                          <a:gd name="connsiteY15" fmla="*/ 5080 h 5133"/>
                          <a:gd name="connsiteX16" fmla="*/ 7119 w 8948"/>
                          <a:gd name="connsiteY16" fmla="*/ 5080 h 5133"/>
                          <a:gd name="connsiteX17" fmla="*/ 4768 w 8948"/>
                          <a:gd name="connsiteY17" fmla="*/ 4557 h 5133"/>
                          <a:gd name="connsiteX18" fmla="*/ 3723 w 8948"/>
                          <a:gd name="connsiteY18" fmla="*/ 4557 h 5133"/>
                          <a:gd name="connsiteX19" fmla="*/ 2155 w 8948"/>
                          <a:gd name="connsiteY19" fmla="*/ 4557 h 51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8948" h="5133">
                            <a:moveTo>
                              <a:pt x="2155" y="4557"/>
                            </a:moveTo>
                            <a:cubicBezTo>
                              <a:pt x="1894" y="4557"/>
                              <a:pt x="1633" y="4557"/>
                              <a:pt x="1372" y="4557"/>
                            </a:cubicBezTo>
                            <a:cubicBezTo>
                              <a:pt x="1110" y="4557"/>
                              <a:pt x="588" y="4557"/>
                              <a:pt x="326" y="4557"/>
                            </a:cubicBezTo>
                            <a:cubicBezTo>
                              <a:pt x="-196" y="4296"/>
                              <a:pt x="65" y="4035"/>
                              <a:pt x="65" y="3512"/>
                            </a:cubicBezTo>
                            <a:cubicBezTo>
                              <a:pt x="65" y="3251"/>
                              <a:pt x="65" y="2990"/>
                              <a:pt x="326" y="2729"/>
                            </a:cubicBezTo>
                            <a:cubicBezTo>
                              <a:pt x="588" y="2467"/>
                              <a:pt x="849" y="2206"/>
                              <a:pt x="1110" y="1945"/>
                            </a:cubicBezTo>
                            <a:cubicBezTo>
                              <a:pt x="1633" y="1422"/>
                              <a:pt x="2417" y="1422"/>
                              <a:pt x="2939" y="1161"/>
                            </a:cubicBezTo>
                            <a:cubicBezTo>
                              <a:pt x="3201" y="1161"/>
                              <a:pt x="3462" y="900"/>
                              <a:pt x="3462" y="639"/>
                            </a:cubicBezTo>
                            <a:cubicBezTo>
                              <a:pt x="3723" y="377"/>
                              <a:pt x="3984" y="377"/>
                              <a:pt x="4507" y="116"/>
                            </a:cubicBezTo>
                            <a:cubicBezTo>
                              <a:pt x="5290" y="116"/>
                              <a:pt x="6074" y="-145"/>
                              <a:pt x="6858" y="116"/>
                            </a:cubicBezTo>
                            <a:cubicBezTo>
                              <a:pt x="7381" y="116"/>
                              <a:pt x="7903" y="116"/>
                              <a:pt x="8426" y="639"/>
                            </a:cubicBezTo>
                            <a:cubicBezTo>
                              <a:pt x="8948" y="1161"/>
                              <a:pt x="8948" y="1945"/>
                              <a:pt x="8948" y="2467"/>
                            </a:cubicBezTo>
                            <a:cubicBezTo>
                              <a:pt x="8948" y="2990"/>
                              <a:pt x="8948" y="3251"/>
                              <a:pt x="8687" y="3774"/>
                            </a:cubicBezTo>
                            <a:cubicBezTo>
                              <a:pt x="8426" y="4296"/>
                              <a:pt x="8426" y="4557"/>
                              <a:pt x="8164" y="5080"/>
                            </a:cubicBezTo>
                            <a:cubicBezTo>
                              <a:pt x="8164" y="5080"/>
                              <a:pt x="7903" y="5080"/>
                              <a:pt x="7903" y="5080"/>
                            </a:cubicBezTo>
                            <a:cubicBezTo>
                              <a:pt x="7903" y="5080"/>
                              <a:pt x="7642" y="5080"/>
                              <a:pt x="7642" y="5080"/>
                            </a:cubicBezTo>
                            <a:cubicBezTo>
                              <a:pt x="7381" y="5080"/>
                              <a:pt x="7119" y="5080"/>
                              <a:pt x="7119" y="5080"/>
                            </a:cubicBezTo>
                            <a:cubicBezTo>
                              <a:pt x="6335" y="5341"/>
                              <a:pt x="5552" y="4557"/>
                              <a:pt x="4768" y="4557"/>
                            </a:cubicBezTo>
                            <a:cubicBezTo>
                              <a:pt x="4507" y="4557"/>
                              <a:pt x="4245" y="4557"/>
                              <a:pt x="3723" y="4557"/>
                            </a:cubicBezTo>
                            <a:cubicBezTo>
                              <a:pt x="2939" y="4557"/>
                              <a:pt x="2678" y="4557"/>
                              <a:pt x="2155" y="4557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4" name="Freeform: Shape 1273">
                        <a:extLst>
                          <a:ext uri="{FF2B5EF4-FFF2-40B4-BE49-F238E27FC236}">
                            <a16:creationId xmlns:a16="http://schemas.microsoft.com/office/drawing/2014/main" id="{2850E74A-ECAF-7CD7-821E-46F9CEABB7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22986" y="2413476"/>
                        <a:ext cx="10222" cy="6625"/>
                      </a:xfrm>
                      <a:custGeom>
                        <a:avLst/>
                        <a:gdLst>
                          <a:gd name="connsiteX0" fmla="*/ 3135 w 10222"/>
                          <a:gd name="connsiteY0" fmla="*/ 4964 h 6625"/>
                          <a:gd name="connsiteX1" fmla="*/ 2090 w 10222"/>
                          <a:gd name="connsiteY1" fmla="*/ 4441 h 6625"/>
                          <a:gd name="connsiteX2" fmla="*/ 1045 w 10222"/>
                          <a:gd name="connsiteY2" fmla="*/ 3919 h 6625"/>
                          <a:gd name="connsiteX3" fmla="*/ 262 w 10222"/>
                          <a:gd name="connsiteY3" fmla="*/ 3396 h 6625"/>
                          <a:gd name="connsiteX4" fmla="*/ 0 w 10222"/>
                          <a:gd name="connsiteY4" fmla="*/ 2613 h 6625"/>
                          <a:gd name="connsiteX5" fmla="*/ 1829 w 10222"/>
                          <a:gd name="connsiteY5" fmla="*/ 261 h 6625"/>
                          <a:gd name="connsiteX6" fmla="*/ 2874 w 10222"/>
                          <a:gd name="connsiteY6" fmla="*/ 0 h 6625"/>
                          <a:gd name="connsiteX7" fmla="*/ 4180 w 10222"/>
                          <a:gd name="connsiteY7" fmla="*/ 0 h 6625"/>
                          <a:gd name="connsiteX8" fmla="*/ 6531 w 10222"/>
                          <a:gd name="connsiteY8" fmla="*/ 1045 h 6625"/>
                          <a:gd name="connsiteX9" fmla="*/ 7315 w 10222"/>
                          <a:gd name="connsiteY9" fmla="*/ 1568 h 6625"/>
                          <a:gd name="connsiteX10" fmla="*/ 8360 w 10222"/>
                          <a:gd name="connsiteY10" fmla="*/ 2351 h 6625"/>
                          <a:gd name="connsiteX11" fmla="*/ 10189 w 10222"/>
                          <a:gd name="connsiteY11" fmla="*/ 5486 h 6625"/>
                          <a:gd name="connsiteX12" fmla="*/ 7315 w 10222"/>
                          <a:gd name="connsiteY12" fmla="*/ 6531 h 6625"/>
                          <a:gd name="connsiteX13" fmla="*/ 4180 w 10222"/>
                          <a:gd name="connsiteY13" fmla="*/ 5225 h 6625"/>
                          <a:gd name="connsiteX14" fmla="*/ 3135 w 10222"/>
                          <a:gd name="connsiteY14" fmla="*/ 4964 h 6625"/>
                          <a:gd name="connsiteX15" fmla="*/ 3135 w 10222"/>
                          <a:gd name="connsiteY15" fmla="*/ 4964 h 66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0222" h="6625">
                            <a:moveTo>
                              <a:pt x="3135" y="4964"/>
                            </a:moveTo>
                            <a:cubicBezTo>
                              <a:pt x="2613" y="4703"/>
                              <a:pt x="2351" y="4441"/>
                              <a:pt x="2090" y="4441"/>
                            </a:cubicBezTo>
                            <a:cubicBezTo>
                              <a:pt x="1829" y="4180"/>
                              <a:pt x="1568" y="3919"/>
                              <a:pt x="1045" y="3919"/>
                            </a:cubicBezTo>
                            <a:cubicBezTo>
                              <a:pt x="784" y="3658"/>
                              <a:pt x="523" y="3658"/>
                              <a:pt x="262" y="3396"/>
                            </a:cubicBezTo>
                            <a:cubicBezTo>
                              <a:pt x="0" y="3135"/>
                              <a:pt x="0" y="2874"/>
                              <a:pt x="0" y="2613"/>
                            </a:cubicBezTo>
                            <a:cubicBezTo>
                              <a:pt x="262" y="1568"/>
                              <a:pt x="1045" y="784"/>
                              <a:pt x="1829" y="261"/>
                            </a:cubicBezTo>
                            <a:cubicBezTo>
                              <a:pt x="2090" y="0"/>
                              <a:pt x="2351" y="0"/>
                              <a:pt x="2874" y="0"/>
                            </a:cubicBezTo>
                            <a:cubicBezTo>
                              <a:pt x="3396" y="0"/>
                              <a:pt x="3658" y="0"/>
                              <a:pt x="4180" y="0"/>
                            </a:cubicBezTo>
                            <a:cubicBezTo>
                              <a:pt x="4964" y="261"/>
                              <a:pt x="5748" y="784"/>
                              <a:pt x="6531" y="1045"/>
                            </a:cubicBezTo>
                            <a:cubicBezTo>
                              <a:pt x="6793" y="1045"/>
                              <a:pt x="7054" y="1306"/>
                              <a:pt x="7315" y="1568"/>
                            </a:cubicBezTo>
                            <a:cubicBezTo>
                              <a:pt x="7576" y="1829"/>
                              <a:pt x="7838" y="2090"/>
                              <a:pt x="8360" y="2351"/>
                            </a:cubicBezTo>
                            <a:cubicBezTo>
                              <a:pt x="9144" y="2874"/>
                              <a:pt x="10450" y="4441"/>
                              <a:pt x="10189" y="5486"/>
                            </a:cubicBezTo>
                            <a:cubicBezTo>
                              <a:pt x="9928" y="6531"/>
                              <a:pt x="8360" y="6793"/>
                              <a:pt x="7315" y="6531"/>
                            </a:cubicBezTo>
                            <a:cubicBezTo>
                              <a:pt x="6270" y="6531"/>
                              <a:pt x="5225" y="5486"/>
                              <a:pt x="4180" y="5225"/>
                            </a:cubicBezTo>
                            <a:cubicBezTo>
                              <a:pt x="3919" y="5225"/>
                              <a:pt x="3396" y="5225"/>
                              <a:pt x="3135" y="4964"/>
                            </a:cubicBezTo>
                            <a:cubicBezTo>
                              <a:pt x="3396" y="4964"/>
                              <a:pt x="3135" y="4964"/>
                              <a:pt x="3135" y="4964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5" name="Freeform: Shape 1274">
                        <a:extLst>
                          <a:ext uri="{FF2B5EF4-FFF2-40B4-BE49-F238E27FC236}">
                            <a16:creationId xmlns:a16="http://schemas.microsoft.com/office/drawing/2014/main" id="{4D7A68D9-CCC0-4B65-2C06-3CB23B1E4D8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53814" y="2356522"/>
                        <a:ext cx="5225" cy="5005"/>
                      </a:xfrm>
                      <a:custGeom>
                        <a:avLst/>
                        <a:gdLst>
                          <a:gd name="connsiteX0" fmla="*/ 784 w 5225"/>
                          <a:gd name="connsiteY0" fmla="*/ 261 h 5005"/>
                          <a:gd name="connsiteX1" fmla="*/ 2351 w 5225"/>
                          <a:gd name="connsiteY1" fmla="*/ 0 h 5005"/>
                          <a:gd name="connsiteX2" fmla="*/ 4180 w 5225"/>
                          <a:gd name="connsiteY2" fmla="*/ 1567 h 5005"/>
                          <a:gd name="connsiteX3" fmla="*/ 4703 w 5225"/>
                          <a:gd name="connsiteY3" fmla="*/ 2874 h 5005"/>
                          <a:gd name="connsiteX4" fmla="*/ 5225 w 5225"/>
                          <a:gd name="connsiteY4" fmla="*/ 4441 h 5005"/>
                          <a:gd name="connsiteX5" fmla="*/ 3919 w 5225"/>
                          <a:gd name="connsiteY5" fmla="*/ 4964 h 5005"/>
                          <a:gd name="connsiteX6" fmla="*/ 2090 w 5225"/>
                          <a:gd name="connsiteY6" fmla="*/ 4180 h 5005"/>
                          <a:gd name="connsiteX7" fmla="*/ 0 w 5225"/>
                          <a:gd name="connsiteY7" fmla="*/ 2351 h 5005"/>
                          <a:gd name="connsiteX8" fmla="*/ 784 w 5225"/>
                          <a:gd name="connsiteY8" fmla="*/ 261 h 50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5225" h="5005">
                            <a:moveTo>
                              <a:pt x="784" y="261"/>
                            </a:moveTo>
                            <a:cubicBezTo>
                              <a:pt x="1306" y="0"/>
                              <a:pt x="1829" y="0"/>
                              <a:pt x="2351" y="0"/>
                            </a:cubicBezTo>
                            <a:cubicBezTo>
                              <a:pt x="3135" y="0"/>
                              <a:pt x="3919" y="784"/>
                              <a:pt x="4180" y="1567"/>
                            </a:cubicBezTo>
                            <a:cubicBezTo>
                              <a:pt x="4441" y="2090"/>
                              <a:pt x="4441" y="2351"/>
                              <a:pt x="4703" y="2874"/>
                            </a:cubicBezTo>
                            <a:cubicBezTo>
                              <a:pt x="4964" y="3396"/>
                              <a:pt x="5225" y="3919"/>
                              <a:pt x="5225" y="4441"/>
                            </a:cubicBezTo>
                            <a:cubicBezTo>
                              <a:pt x="5225" y="5225"/>
                              <a:pt x="4441" y="4964"/>
                              <a:pt x="3919" y="4964"/>
                            </a:cubicBezTo>
                            <a:cubicBezTo>
                              <a:pt x="3396" y="4703"/>
                              <a:pt x="2613" y="4180"/>
                              <a:pt x="2090" y="4180"/>
                            </a:cubicBezTo>
                            <a:cubicBezTo>
                              <a:pt x="1045" y="4180"/>
                              <a:pt x="261" y="3658"/>
                              <a:pt x="0" y="2351"/>
                            </a:cubicBezTo>
                            <a:cubicBezTo>
                              <a:pt x="0" y="1567"/>
                              <a:pt x="261" y="784"/>
                              <a:pt x="784" y="261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6" name="Freeform: Shape 1275">
                        <a:extLst>
                          <a:ext uri="{FF2B5EF4-FFF2-40B4-BE49-F238E27FC236}">
                            <a16:creationId xmlns:a16="http://schemas.microsoft.com/office/drawing/2014/main" id="{5922D7D8-9A0B-FA82-CBE8-C60A3334A68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37616" y="2315568"/>
                        <a:ext cx="9143" cy="11776"/>
                      </a:xfrm>
                      <a:custGeom>
                        <a:avLst/>
                        <a:gdLst>
                          <a:gd name="connsiteX0" fmla="*/ 1567 w 9143"/>
                          <a:gd name="connsiteY0" fmla="*/ 11433 h 11776"/>
                          <a:gd name="connsiteX1" fmla="*/ 0 w 9143"/>
                          <a:gd name="connsiteY1" fmla="*/ 10911 h 11776"/>
                          <a:gd name="connsiteX2" fmla="*/ 522 w 9143"/>
                          <a:gd name="connsiteY2" fmla="*/ 8037 h 11776"/>
                          <a:gd name="connsiteX3" fmla="*/ 1829 w 9143"/>
                          <a:gd name="connsiteY3" fmla="*/ 6208 h 11776"/>
                          <a:gd name="connsiteX4" fmla="*/ 4180 w 9143"/>
                          <a:gd name="connsiteY4" fmla="*/ 460 h 11776"/>
                          <a:gd name="connsiteX5" fmla="*/ 7838 w 9143"/>
                          <a:gd name="connsiteY5" fmla="*/ 2550 h 11776"/>
                          <a:gd name="connsiteX6" fmla="*/ 9144 w 9143"/>
                          <a:gd name="connsiteY6" fmla="*/ 4118 h 11776"/>
                          <a:gd name="connsiteX7" fmla="*/ 8360 w 9143"/>
                          <a:gd name="connsiteY7" fmla="*/ 5686 h 11776"/>
                          <a:gd name="connsiteX8" fmla="*/ 7054 w 9143"/>
                          <a:gd name="connsiteY8" fmla="*/ 7776 h 11776"/>
                          <a:gd name="connsiteX9" fmla="*/ 5486 w 9143"/>
                          <a:gd name="connsiteY9" fmla="*/ 8821 h 11776"/>
                          <a:gd name="connsiteX10" fmla="*/ 3657 w 9143"/>
                          <a:gd name="connsiteY10" fmla="*/ 10388 h 11776"/>
                          <a:gd name="connsiteX11" fmla="*/ 1567 w 9143"/>
                          <a:gd name="connsiteY11" fmla="*/ 11433 h 117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9143" h="11776">
                            <a:moveTo>
                              <a:pt x="1567" y="11433"/>
                            </a:moveTo>
                            <a:cubicBezTo>
                              <a:pt x="784" y="11956"/>
                              <a:pt x="0" y="11956"/>
                              <a:pt x="0" y="10911"/>
                            </a:cubicBezTo>
                            <a:cubicBezTo>
                              <a:pt x="0" y="9866"/>
                              <a:pt x="0" y="8821"/>
                              <a:pt x="522" y="8037"/>
                            </a:cubicBezTo>
                            <a:cubicBezTo>
                              <a:pt x="784" y="7253"/>
                              <a:pt x="1567" y="6992"/>
                              <a:pt x="1829" y="6208"/>
                            </a:cubicBezTo>
                            <a:cubicBezTo>
                              <a:pt x="2613" y="4379"/>
                              <a:pt x="2874" y="2028"/>
                              <a:pt x="4180" y="460"/>
                            </a:cubicBezTo>
                            <a:cubicBezTo>
                              <a:pt x="5225" y="-1107"/>
                              <a:pt x="6793" y="1767"/>
                              <a:pt x="7838" y="2550"/>
                            </a:cubicBezTo>
                            <a:cubicBezTo>
                              <a:pt x="8360" y="3073"/>
                              <a:pt x="9144" y="3334"/>
                              <a:pt x="9144" y="4118"/>
                            </a:cubicBezTo>
                            <a:cubicBezTo>
                              <a:pt x="9144" y="4640"/>
                              <a:pt x="8621" y="5163"/>
                              <a:pt x="8360" y="5686"/>
                            </a:cubicBezTo>
                            <a:cubicBezTo>
                              <a:pt x="7838" y="6469"/>
                              <a:pt x="7576" y="7253"/>
                              <a:pt x="7054" y="7776"/>
                            </a:cubicBezTo>
                            <a:cubicBezTo>
                              <a:pt x="6531" y="8298"/>
                              <a:pt x="6009" y="8298"/>
                              <a:pt x="5486" y="8821"/>
                            </a:cubicBezTo>
                            <a:cubicBezTo>
                              <a:pt x="4702" y="9082"/>
                              <a:pt x="4441" y="9866"/>
                              <a:pt x="3657" y="10388"/>
                            </a:cubicBezTo>
                            <a:cubicBezTo>
                              <a:pt x="3135" y="10649"/>
                              <a:pt x="2351" y="11172"/>
                              <a:pt x="1567" y="11433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7" name="Freeform: Shape 1276">
                        <a:extLst>
                          <a:ext uri="{FF2B5EF4-FFF2-40B4-BE49-F238E27FC236}">
                            <a16:creationId xmlns:a16="http://schemas.microsoft.com/office/drawing/2014/main" id="{8873022E-692F-E41E-5138-FF5B4DBCD1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52246" y="2304584"/>
                        <a:ext cx="12801" cy="12227"/>
                      </a:xfrm>
                      <a:custGeom>
                        <a:avLst/>
                        <a:gdLst>
                          <a:gd name="connsiteX0" fmla="*/ 522 w 12801"/>
                          <a:gd name="connsiteY0" fmla="*/ 11706 h 12227"/>
                          <a:gd name="connsiteX1" fmla="*/ 261 w 12801"/>
                          <a:gd name="connsiteY1" fmla="*/ 10138 h 12227"/>
                          <a:gd name="connsiteX2" fmla="*/ 0 w 12801"/>
                          <a:gd name="connsiteY2" fmla="*/ 7787 h 12227"/>
                          <a:gd name="connsiteX3" fmla="*/ 784 w 12801"/>
                          <a:gd name="connsiteY3" fmla="*/ 4913 h 12227"/>
                          <a:gd name="connsiteX4" fmla="*/ 2874 w 12801"/>
                          <a:gd name="connsiteY4" fmla="*/ 2823 h 12227"/>
                          <a:gd name="connsiteX5" fmla="*/ 6270 w 12801"/>
                          <a:gd name="connsiteY5" fmla="*/ 1517 h 12227"/>
                          <a:gd name="connsiteX6" fmla="*/ 7315 w 12801"/>
                          <a:gd name="connsiteY6" fmla="*/ 210 h 12227"/>
                          <a:gd name="connsiteX7" fmla="*/ 9666 w 12801"/>
                          <a:gd name="connsiteY7" fmla="*/ 994 h 12227"/>
                          <a:gd name="connsiteX8" fmla="*/ 10711 w 12801"/>
                          <a:gd name="connsiteY8" fmla="*/ 3868 h 12227"/>
                          <a:gd name="connsiteX9" fmla="*/ 12802 w 12801"/>
                          <a:gd name="connsiteY9" fmla="*/ 5697 h 12227"/>
                          <a:gd name="connsiteX10" fmla="*/ 12279 w 12801"/>
                          <a:gd name="connsiteY10" fmla="*/ 8048 h 12227"/>
                          <a:gd name="connsiteX11" fmla="*/ 10189 w 12801"/>
                          <a:gd name="connsiteY11" fmla="*/ 9093 h 12227"/>
                          <a:gd name="connsiteX12" fmla="*/ 4180 w 12801"/>
                          <a:gd name="connsiteY12" fmla="*/ 11706 h 12227"/>
                          <a:gd name="connsiteX13" fmla="*/ 1567 w 12801"/>
                          <a:gd name="connsiteY13" fmla="*/ 12228 h 12227"/>
                          <a:gd name="connsiteX14" fmla="*/ 522 w 12801"/>
                          <a:gd name="connsiteY14" fmla="*/ 11706 h 12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2801" h="12227">
                            <a:moveTo>
                              <a:pt x="522" y="11706"/>
                            </a:moveTo>
                            <a:cubicBezTo>
                              <a:pt x="261" y="11183"/>
                              <a:pt x="261" y="10661"/>
                              <a:pt x="261" y="10138"/>
                            </a:cubicBezTo>
                            <a:cubicBezTo>
                              <a:pt x="261" y="9354"/>
                              <a:pt x="0" y="8570"/>
                              <a:pt x="0" y="7787"/>
                            </a:cubicBezTo>
                            <a:cubicBezTo>
                              <a:pt x="0" y="6742"/>
                              <a:pt x="522" y="5958"/>
                              <a:pt x="784" y="4913"/>
                            </a:cubicBezTo>
                            <a:cubicBezTo>
                              <a:pt x="1306" y="3868"/>
                              <a:pt x="1567" y="2823"/>
                              <a:pt x="2874" y="2823"/>
                            </a:cubicBezTo>
                            <a:cubicBezTo>
                              <a:pt x="3919" y="2823"/>
                              <a:pt x="5225" y="2300"/>
                              <a:pt x="6270" y="1517"/>
                            </a:cubicBezTo>
                            <a:cubicBezTo>
                              <a:pt x="6793" y="1255"/>
                              <a:pt x="7054" y="733"/>
                              <a:pt x="7315" y="210"/>
                            </a:cubicBezTo>
                            <a:cubicBezTo>
                              <a:pt x="8099" y="-312"/>
                              <a:pt x="9144" y="210"/>
                              <a:pt x="9666" y="994"/>
                            </a:cubicBezTo>
                            <a:cubicBezTo>
                              <a:pt x="10189" y="1778"/>
                              <a:pt x="9927" y="3084"/>
                              <a:pt x="10711" y="3868"/>
                            </a:cubicBezTo>
                            <a:cubicBezTo>
                              <a:pt x="11495" y="4652"/>
                              <a:pt x="12540" y="4652"/>
                              <a:pt x="12802" y="5697"/>
                            </a:cubicBezTo>
                            <a:cubicBezTo>
                              <a:pt x="12802" y="6480"/>
                              <a:pt x="12802" y="7264"/>
                              <a:pt x="12279" y="8048"/>
                            </a:cubicBezTo>
                            <a:cubicBezTo>
                              <a:pt x="11756" y="8832"/>
                              <a:pt x="10973" y="8832"/>
                              <a:pt x="10189" y="9093"/>
                            </a:cubicBezTo>
                            <a:cubicBezTo>
                              <a:pt x="8099" y="9877"/>
                              <a:pt x="6009" y="10661"/>
                              <a:pt x="4180" y="11706"/>
                            </a:cubicBezTo>
                            <a:cubicBezTo>
                              <a:pt x="3396" y="11967"/>
                              <a:pt x="2351" y="12228"/>
                              <a:pt x="1567" y="12228"/>
                            </a:cubicBezTo>
                            <a:cubicBezTo>
                              <a:pt x="1045" y="12228"/>
                              <a:pt x="784" y="11967"/>
                              <a:pt x="522" y="11706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8" name="Freeform: Shape 1277">
                        <a:extLst>
                          <a:ext uri="{FF2B5EF4-FFF2-40B4-BE49-F238E27FC236}">
                            <a16:creationId xmlns:a16="http://schemas.microsoft.com/office/drawing/2014/main" id="{6923A707-7AFF-A7FC-8F49-E02BA7449A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89083" y="2291623"/>
                        <a:ext cx="19997" cy="17350"/>
                      </a:xfrm>
                      <a:custGeom>
                        <a:avLst/>
                        <a:gdLst>
                          <a:gd name="connsiteX0" fmla="*/ 18810 w 19997"/>
                          <a:gd name="connsiteY0" fmla="*/ 9513 h 17350"/>
                          <a:gd name="connsiteX1" fmla="*/ 19855 w 19997"/>
                          <a:gd name="connsiteY1" fmla="*/ 4811 h 17350"/>
                          <a:gd name="connsiteX2" fmla="*/ 16459 w 19997"/>
                          <a:gd name="connsiteY2" fmla="*/ 2459 h 17350"/>
                          <a:gd name="connsiteX3" fmla="*/ 13585 w 19997"/>
                          <a:gd name="connsiteY3" fmla="*/ 369 h 17350"/>
                          <a:gd name="connsiteX4" fmla="*/ 10973 w 19997"/>
                          <a:gd name="connsiteY4" fmla="*/ 108 h 17350"/>
                          <a:gd name="connsiteX5" fmla="*/ 8883 w 19997"/>
                          <a:gd name="connsiteY5" fmla="*/ 1153 h 17350"/>
                          <a:gd name="connsiteX6" fmla="*/ 6531 w 19997"/>
                          <a:gd name="connsiteY6" fmla="*/ 3504 h 17350"/>
                          <a:gd name="connsiteX7" fmla="*/ 3919 w 19997"/>
                          <a:gd name="connsiteY7" fmla="*/ 8991 h 17350"/>
                          <a:gd name="connsiteX8" fmla="*/ 1567 w 19997"/>
                          <a:gd name="connsiteY8" fmla="*/ 11081 h 17350"/>
                          <a:gd name="connsiteX9" fmla="*/ 0 w 19997"/>
                          <a:gd name="connsiteY9" fmla="*/ 13955 h 17350"/>
                          <a:gd name="connsiteX10" fmla="*/ 2874 w 19997"/>
                          <a:gd name="connsiteY10" fmla="*/ 16567 h 17350"/>
                          <a:gd name="connsiteX11" fmla="*/ 6270 w 19997"/>
                          <a:gd name="connsiteY11" fmla="*/ 17351 h 17350"/>
                          <a:gd name="connsiteX12" fmla="*/ 9666 w 19997"/>
                          <a:gd name="connsiteY12" fmla="*/ 16306 h 17350"/>
                          <a:gd name="connsiteX13" fmla="*/ 16982 w 19997"/>
                          <a:gd name="connsiteY13" fmla="*/ 12387 h 17350"/>
                          <a:gd name="connsiteX14" fmla="*/ 18810 w 19997"/>
                          <a:gd name="connsiteY14" fmla="*/ 9513 h 173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</a:cxnLst>
                        <a:rect l="l" t="t" r="r" b="b"/>
                        <a:pathLst>
                          <a:path w="19997" h="17350">
                            <a:moveTo>
                              <a:pt x="18810" y="9513"/>
                            </a:moveTo>
                            <a:cubicBezTo>
                              <a:pt x="19333" y="8468"/>
                              <a:pt x="20378" y="6117"/>
                              <a:pt x="19855" y="4811"/>
                            </a:cubicBezTo>
                            <a:cubicBezTo>
                              <a:pt x="19333" y="3766"/>
                              <a:pt x="17243" y="2982"/>
                              <a:pt x="16459" y="2459"/>
                            </a:cubicBezTo>
                            <a:cubicBezTo>
                              <a:pt x="15414" y="1937"/>
                              <a:pt x="14630" y="892"/>
                              <a:pt x="13585" y="369"/>
                            </a:cubicBezTo>
                            <a:cubicBezTo>
                              <a:pt x="12802" y="108"/>
                              <a:pt x="11756" y="-153"/>
                              <a:pt x="10973" y="108"/>
                            </a:cubicBezTo>
                            <a:cubicBezTo>
                              <a:pt x="10189" y="108"/>
                              <a:pt x="9405" y="892"/>
                              <a:pt x="8883" y="1153"/>
                            </a:cubicBezTo>
                            <a:cubicBezTo>
                              <a:pt x="7838" y="1414"/>
                              <a:pt x="7054" y="2459"/>
                              <a:pt x="6531" y="3504"/>
                            </a:cubicBezTo>
                            <a:cubicBezTo>
                              <a:pt x="5747" y="5333"/>
                              <a:pt x="5747" y="7685"/>
                              <a:pt x="3919" y="8991"/>
                            </a:cubicBezTo>
                            <a:cubicBezTo>
                              <a:pt x="2874" y="9513"/>
                              <a:pt x="2351" y="10297"/>
                              <a:pt x="1567" y="11081"/>
                            </a:cubicBezTo>
                            <a:cubicBezTo>
                              <a:pt x="784" y="11865"/>
                              <a:pt x="0" y="12910"/>
                              <a:pt x="0" y="13955"/>
                            </a:cubicBezTo>
                            <a:cubicBezTo>
                              <a:pt x="0" y="15783"/>
                              <a:pt x="1306" y="16306"/>
                              <a:pt x="2874" y="16567"/>
                            </a:cubicBezTo>
                            <a:cubicBezTo>
                              <a:pt x="3919" y="16828"/>
                              <a:pt x="5225" y="17351"/>
                              <a:pt x="6270" y="17351"/>
                            </a:cubicBezTo>
                            <a:cubicBezTo>
                              <a:pt x="7576" y="17351"/>
                              <a:pt x="8360" y="16828"/>
                              <a:pt x="9666" y="16306"/>
                            </a:cubicBezTo>
                            <a:cubicBezTo>
                              <a:pt x="12018" y="15261"/>
                              <a:pt x="15153" y="14216"/>
                              <a:pt x="16982" y="12387"/>
                            </a:cubicBezTo>
                            <a:cubicBezTo>
                              <a:pt x="17243" y="11342"/>
                              <a:pt x="18027" y="10558"/>
                              <a:pt x="18810" y="9513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79" name="Freeform: Shape 1278">
                        <a:extLst>
                          <a:ext uri="{FF2B5EF4-FFF2-40B4-BE49-F238E27FC236}">
                            <a16:creationId xmlns:a16="http://schemas.microsoft.com/office/drawing/2014/main" id="{70525C76-3933-0BD8-E947-257A487EE5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70244" y="2281329"/>
                        <a:ext cx="23650" cy="17815"/>
                      </a:xfrm>
                      <a:custGeom>
                        <a:avLst/>
                        <a:gdLst>
                          <a:gd name="connsiteX0" fmla="*/ 6822 w 23650"/>
                          <a:gd name="connsiteY0" fmla="*/ 15627 h 17815"/>
                          <a:gd name="connsiteX1" fmla="*/ 1858 w 23650"/>
                          <a:gd name="connsiteY1" fmla="*/ 17195 h 17815"/>
                          <a:gd name="connsiteX2" fmla="*/ 290 w 23650"/>
                          <a:gd name="connsiteY2" fmla="*/ 12754 h 17815"/>
                          <a:gd name="connsiteX3" fmla="*/ 3948 w 23650"/>
                          <a:gd name="connsiteY3" fmla="*/ 10402 h 17815"/>
                          <a:gd name="connsiteX4" fmla="*/ 7083 w 23650"/>
                          <a:gd name="connsiteY4" fmla="*/ 8573 h 17815"/>
                          <a:gd name="connsiteX5" fmla="*/ 13092 w 23650"/>
                          <a:gd name="connsiteY5" fmla="*/ 3871 h 17815"/>
                          <a:gd name="connsiteX6" fmla="*/ 13353 w 23650"/>
                          <a:gd name="connsiteY6" fmla="*/ 1781 h 17815"/>
                          <a:gd name="connsiteX7" fmla="*/ 16227 w 23650"/>
                          <a:gd name="connsiteY7" fmla="*/ 213 h 17815"/>
                          <a:gd name="connsiteX8" fmla="*/ 19362 w 23650"/>
                          <a:gd name="connsiteY8" fmla="*/ 997 h 17815"/>
                          <a:gd name="connsiteX9" fmla="*/ 20146 w 23650"/>
                          <a:gd name="connsiteY9" fmla="*/ 4132 h 17815"/>
                          <a:gd name="connsiteX10" fmla="*/ 21452 w 23650"/>
                          <a:gd name="connsiteY10" fmla="*/ 6745 h 17815"/>
                          <a:gd name="connsiteX11" fmla="*/ 23019 w 23650"/>
                          <a:gd name="connsiteY11" fmla="*/ 7790 h 17815"/>
                          <a:gd name="connsiteX12" fmla="*/ 22758 w 23650"/>
                          <a:gd name="connsiteY12" fmla="*/ 11447 h 17815"/>
                          <a:gd name="connsiteX13" fmla="*/ 20407 w 23650"/>
                          <a:gd name="connsiteY13" fmla="*/ 14844 h 17815"/>
                          <a:gd name="connsiteX14" fmla="*/ 18317 w 23650"/>
                          <a:gd name="connsiteY14" fmla="*/ 17717 h 17815"/>
                          <a:gd name="connsiteX15" fmla="*/ 17011 w 23650"/>
                          <a:gd name="connsiteY15" fmla="*/ 17717 h 17815"/>
                          <a:gd name="connsiteX16" fmla="*/ 12308 w 23650"/>
                          <a:gd name="connsiteY16" fmla="*/ 16934 h 17815"/>
                          <a:gd name="connsiteX17" fmla="*/ 9173 w 23650"/>
                          <a:gd name="connsiteY17" fmla="*/ 15627 h 17815"/>
                          <a:gd name="connsiteX18" fmla="*/ 9173 w 23650"/>
                          <a:gd name="connsiteY18" fmla="*/ 15627 h 17815"/>
                          <a:gd name="connsiteX19" fmla="*/ 6822 w 23650"/>
                          <a:gd name="connsiteY19" fmla="*/ 15627 h 17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3650" h="17815">
                            <a:moveTo>
                              <a:pt x="6822" y="15627"/>
                            </a:moveTo>
                            <a:cubicBezTo>
                              <a:pt x="5254" y="16411"/>
                              <a:pt x="3687" y="16934"/>
                              <a:pt x="1858" y="17195"/>
                            </a:cubicBezTo>
                            <a:cubicBezTo>
                              <a:pt x="-232" y="17456"/>
                              <a:pt x="-232" y="14060"/>
                              <a:pt x="290" y="12754"/>
                            </a:cubicBezTo>
                            <a:cubicBezTo>
                              <a:pt x="813" y="11447"/>
                              <a:pt x="2642" y="10925"/>
                              <a:pt x="3948" y="10402"/>
                            </a:cubicBezTo>
                            <a:cubicBezTo>
                              <a:pt x="5254" y="9880"/>
                              <a:pt x="6299" y="9357"/>
                              <a:pt x="7083" y="8573"/>
                            </a:cubicBezTo>
                            <a:cubicBezTo>
                              <a:pt x="8912" y="6745"/>
                              <a:pt x="12047" y="6483"/>
                              <a:pt x="13092" y="3871"/>
                            </a:cubicBezTo>
                            <a:cubicBezTo>
                              <a:pt x="13353" y="3348"/>
                              <a:pt x="13092" y="2565"/>
                              <a:pt x="13353" y="1781"/>
                            </a:cubicBezTo>
                            <a:cubicBezTo>
                              <a:pt x="13876" y="736"/>
                              <a:pt x="15182" y="475"/>
                              <a:pt x="16227" y="213"/>
                            </a:cubicBezTo>
                            <a:cubicBezTo>
                              <a:pt x="17272" y="-48"/>
                              <a:pt x="18839" y="-309"/>
                              <a:pt x="19362" y="997"/>
                            </a:cubicBezTo>
                            <a:cubicBezTo>
                              <a:pt x="19885" y="2042"/>
                              <a:pt x="19885" y="3348"/>
                              <a:pt x="20146" y="4132"/>
                            </a:cubicBezTo>
                            <a:cubicBezTo>
                              <a:pt x="20407" y="5177"/>
                              <a:pt x="20668" y="5961"/>
                              <a:pt x="21452" y="6745"/>
                            </a:cubicBezTo>
                            <a:cubicBezTo>
                              <a:pt x="21974" y="7267"/>
                              <a:pt x="22236" y="7528"/>
                              <a:pt x="23019" y="7790"/>
                            </a:cubicBezTo>
                            <a:cubicBezTo>
                              <a:pt x="24326" y="8312"/>
                              <a:pt x="23281" y="10402"/>
                              <a:pt x="22758" y="11447"/>
                            </a:cubicBezTo>
                            <a:cubicBezTo>
                              <a:pt x="22236" y="12754"/>
                              <a:pt x="21191" y="13537"/>
                              <a:pt x="20407" y="14844"/>
                            </a:cubicBezTo>
                            <a:cubicBezTo>
                              <a:pt x="19623" y="15889"/>
                              <a:pt x="19101" y="16934"/>
                              <a:pt x="18317" y="17717"/>
                            </a:cubicBezTo>
                            <a:cubicBezTo>
                              <a:pt x="17794" y="17456"/>
                              <a:pt x="17533" y="17717"/>
                              <a:pt x="17011" y="17717"/>
                            </a:cubicBezTo>
                            <a:cubicBezTo>
                              <a:pt x="15443" y="17979"/>
                              <a:pt x="13876" y="17717"/>
                              <a:pt x="12308" y="16934"/>
                            </a:cubicBezTo>
                            <a:cubicBezTo>
                              <a:pt x="11263" y="16411"/>
                              <a:pt x="10218" y="15889"/>
                              <a:pt x="9173" y="15627"/>
                            </a:cubicBezTo>
                            <a:cubicBezTo>
                              <a:pt x="9173" y="15627"/>
                              <a:pt x="9173" y="15627"/>
                              <a:pt x="9173" y="15627"/>
                            </a:cubicBezTo>
                            <a:cubicBezTo>
                              <a:pt x="8389" y="15366"/>
                              <a:pt x="7605" y="15105"/>
                              <a:pt x="6822" y="15627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0" name="Freeform: Shape 1279">
                        <a:extLst>
                          <a:ext uri="{FF2B5EF4-FFF2-40B4-BE49-F238E27FC236}">
                            <a16:creationId xmlns:a16="http://schemas.microsoft.com/office/drawing/2014/main" id="{6EAFD30E-29FE-6767-7171-1C13BD2E9D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94029" y="2271210"/>
                        <a:ext cx="14663" cy="17647"/>
                      </a:xfrm>
                      <a:custGeom>
                        <a:avLst/>
                        <a:gdLst>
                          <a:gd name="connsiteX0" fmla="*/ 18 w 14663"/>
                          <a:gd name="connsiteY0" fmla="*/ 12162 h 17647"/>
                          <a:gd name="connsiteX1" fmla="*/ 3414 w 14663"/>
                          <a:gd name="connsiteY1" fmla="*/ 6414 h 17647"/>
                          <a:gd name="connsiteX2" fmla="*/ 6811 w 14663"/>
                          <a:gd name="connsiteY2" fmla="*/ 2756 h 17647"/>
                          <a:gd name="connsiteX3" fmla="*/ 11252 w 14663"/>
                          <a:gd name="connsiteY3" fmla="*/ 1189 h 17647"/>
                          <a:gd name="connsiteX4" fmla="*/ 14387 w 14663"/>
                          <a:gd name="connsiteY4" fmla="*/ 928 h 17647"/>
                          <a:gd name="connsiteX5" fmla="*/ 10207 w 14663"/>
                          <a:gd name="connsiteY5" fmla="*/ 8765 h 17647"/>
                          <a:gd name="connsiteX6" fmla="*/ 9685 w 14663"/>
                          <a:gd name="connsiteY6" fmla="*/ 14513 h 17647"/>
                          <a:gd name="connsiteX7" fmla="*/ 6288 w 14663"/>
                          <a:gd name="connsiteY7" fmla="*/ 17648 h 17647"/>
                          <a:gd name="connsiteX8" fmla="*/ 2631 w 14663"/>
                          <a:gd name="connsiteY8" fmla="*/ 16864 h 17647"/>
                          <a:gd name="connsiteX9" fmla="*/ 2892 w 14663"/>
                          <a:gd name="connsiteY9" fmla="*/ 12684 h 17647"/>
                          <a:gd name="connsiteX10" fmla="*/ 18 w 14663"/>
                          <a:gd name="connsiteY10" fmla="*/ 12162 h 176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4663" h="17647">
                            <a:moveTo>
                              <a:pt x="18" y="12162"/>
                            </a:moveTo>
                            <a:cubicBezTo>
                              <a:pt x="541" y="10072"/>
                              <a:pt x="2108" y="8243"/>
                              <a:pt x="3414" y="6414"/>
                            </a:cubicBezTo>
                            <a:cubicBezTo>
                              <a:pt x="4460" y="4847"/>
                              <a:pt x="5243" y="3540"/>
                              <a:pt x="6811" y="2756"/>
                            </a:cubicBezTo>
                            <a:cubicBezTo>
                              <a:pt x="8378" y="2234"/>
                              <a:pt x="9946" y="2234"/>
                              <a:pt x="11252" y="1189"/>
                            </a:cubicBezTo>
                            <a:cubicBezTo>
                              <a:pt x="12297" y="405"/>
                              <a:pt x="13603" y="-901"/>
                              <a:pt x="14387" y="928"/>
                            </a:cubicBezTo>
                            <a:cubicBezTo>
                              <a:pt x="15694" y="4324"/>
                              <a:pt x="12036" y="6414"/>
                              <a:pt x="10207" y="8765"/>
                            </a:cubicBezTo>
                            <a:cubicBezTo>
                              <a:pt x="9162" y="10333"/>
                              <a:pt x="9946" y="12684"/>
                              <a:pt x="9685" y="14513"/>
                            </a:cubicBezTo>
                            <a:cubicBezTo>
                              <a:pt x="9423" y="16342"/>
                              <a:pt x="7856" y="17387"/>
                              <a:pt x="6288" y="17648"/>
                            </a:cubicBezTo>
                            <a:cubicBezTo>
                              <a:pt x="5505" y="17648"/>
                              <a:pt x="3153" y="17648"/>
                              <a:pt x="2631" y="16864"/>
                            </a:cubicBezTo>
                            <a:cubicBezTo>
                              <a:pt x="2108" y="15819"/>
                              <a:pt x="3937" y="13468"/>
                              <a:pt x="2892" y="12684"/>
                            </a:cubicBezTo>
                            <a:cubicBezTo>
                              <a:pt x="2370" y="12423"/>
                              <a:pt x="-243" y="14513"/>
                              <a:pt x="18" y="12162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1" name="Freeform: Shape 1280">
                        <a:extLst>
                          <a:ext uri="{FF2B5EF4-FFF2-40B4-BE49-F238E27FC236}">
                            <a16:creationId xmlns:a16="http://schemas.microsoft.com/office/drawing/2014/main" id="{96ECD847-9671-226E-EBEF-9E35DD3CA5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207371" y="2285717"/>
                        <a:ext cx="11013" cy="14433"/>
                      </a:xfrm>
                      <a:custGeom>
                        <a:avLst/>
                        <a:gdLst>
                          <a:gd name="connsiteX0" fmla="*/ 10711 w 11013"/>
                          <a:gd name="connsiteY0" fmla="*/ 7060 h 14433"/>
                          <a:gd name="connsiteX1" fmla="*/ 8883 w 11013"/>
                          <a:gd name="connsiteY1" fmla="*/ 10456 h 14433"/>
                          <a:gd name="connsiteX2" fmla="*/ 5225 w 11013"/>
                          <a:gd name="connsiteY2" fmla="*/ 14375 h 14433"/>
                          <a:gd name="connsiteX3" fmla="*/ 2351 w 11013"/>
                          <a:gd name="connsiteY3" fmla="*/ 10456 h 14433"/>
                          <a:gd name="connsiteX4" fmla="*/ 1045 w 11013"/>
                          <a:gd name="connsiteY4" fmla="*/ 7582 h 14433"/>
                          <a:gd name="connsiteX5" fmla="*/ 0 w 11013"/>
                          <a:gd name="connsiteY5" fmla="*/ 4970 h 14433"/>
                          <a:gd name="connsiteX6" fmla="*/ 1306 w 11013"/>
                          <a:gd name="connsiteY6" fmla="*/ 1835 h 14433"/>
                          <a:gd name="connsiteX7" fmla="*/ 8360 w 11013"/>
                          <a:gd name="connsiteY7" fmla="*/ 1312 h 14433"/>
                          <a:gd name="connsiteX8" fmla="*/ 10711 w 11013"/>
                          <a:gd name="connsiteY8" fmla="*/ 5231 h 14433"/>
                          <a:gd name="connsiteX9" fmla="*/ 10711 w 11013"/>
                          <a:gd name="connsiteY9" fmla="*/ 7060 h 144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1013" h="14433">
                            <a:moveTo>
                              <a:pt x="10711" y="7060"/>
                            </a:moveTo>
                            <a:cubicBezTo>
                              <a:pt x="10450" y="8366"/>
                              <a:pt x="9666" y="9411"/>
                              <a:pt x="8883" y="10456"/>
                            </a:cubicBezTo>
                            <a:cubicBezTo>
                              <a:pt x="8099" y="11763"/>
                              <a:pt x="7315" y="14898"/>
                              <a:pt x="5225" y="14375"/>
                            </a:cubicBezTo>
                            <a:cubicBezTo>
                              <a:pt x="3396" y="13853"/>
                              <a:pt x="3135" y="12024"/>
                              <a:pt x="2351" y="10456"/>
                            </a:cubicBezTo>
                            <a:cubicBezTo>
                              <a:pt x="2090" y="9411"/>
                              <a:pt x="1567" y="8366"/>
                              <a:pt x="1045" y="7582"/>
                            </a:cubicBezTo>
                            <a:cubicBezTo>
                              <a:pt x="522" y="6799"/>
                              <a:pt x="0" y="5754"/>
                              <a:pt x="0" y="4970"/>
                            </a:cubicBezTo>
                            <a:cubicBezTo>
                              <a:pt x="0" y="3664"/>
                              <a:pt x="522" y="2619"/>
                              <a:pt x="1306" y="1835"/>
                            </a:cubicBezTo>
                            <a:cubicBezTo>
                              <a:pt x="3396" y="-516"/>
                              <a:pt x="6009" y="-516"/>
                              <a:pt x="8360" y="1312"/>
                            </a:cubicBezTo>
                            <a:cubicBezTo>
                              <a:pt x="9666" y="2357"/>
                              <a:pt x="10711" y="3402"/>
                              <a:pt x="10711" y="5231"/>
                            </a:cubicBezTo>
                            <a:cubicBezTo>
                              <a:pt x="11234" y="5492"/>
                              <a:pt x="10973" y="6276"/>
                              <a:pt x="10711" y="7060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2" name="Freeform: Shape 1281">
                        <a:extLst>
                          <a:ext uri="{FF2B5EF4-FFF2-40B4-BE49-F238E27FC236}">
                            <a16:creationId xmlns:a16="http://schemas.microsoft.com/office/drawing/2014/main" id="{80105781-D088-7AD2-EB41-C6089B1490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167595" y="2301556"/>
                        <a:ext cx="19398" cy="11370"/>
                      </a:xfrm>
                      <a:custGeom>
                        <a:avLst/>
                        <a:gdLst>
                          <a:gd name="connsiteX0" fmla="*/ 5291 w 19398"/>
                          <a:gd name="connsiteY0" fmla="*/ 10030 h 11370"/>
                          <a:gd name="connsiteX1" fmla="*/ 849 w 19398"/>
                          <a:gd name="connsiteY1" fmla="*/ 11337 h 11370"/>
                          <a:gd name="connsiteX2" fmla="*/ 327 w 19398"/>
                          <a:gd name="connsiteY2" fmla="*/ 8724 h 11370"/>
                          <a:gd name="connsiteX3" fmla="*/ 1372 w 19398"/>
                          <a:gd name="connsiteY3" fmla="*/ 5066 h 11370"/>
                          <a:gd name="connsiteX4" fmla="*/ 6074 w 19398"/>
                          <a:gd name="connsiteY4" fmla="*/ 1931 h 11370"/>
                          <a:gd name="connsiteX5" fmla="*/ 11038 w 19398"/>
                          <a:gd name="connsiteY5" fmla="*/ 886 h 11370"/>
                          <a:gd name="connsiteX6" fmla="*/ 16263 w 19398"/>
                          <a:gd name="connsiteY6" fmla="*/ 364 h 11370"/>
                          <a:gd name="connsiteX7" fmla="*/ 19398 w 19398"/>
                          <a:gd name="connsiteY7" fmla="*/ 625 h 11370"/>
                          <a:gd name="connsiteX8" fmla="*/ 18353 w 19398"/>
                          <a:gd name="connsiteY8" fmla="*/ 2193 h 11370"/>
                          <a:gd name="connsiteX9" fmla="*/ 17047 w 19398"/>
                          <a:gd name="connsiteY9" fmla="*/ 4021 h 11370"/>
                          <a:gd name="connsiteX10" fmla="*/ 16263 w 19398"/>
                          <a:gd name="connsiteY10" fmla="*/ 5850 h 11370"/>
                          <a:gd name="connsiteX11" fmla="*/ 14696 w 19398"/>
                          <a:gd name="connsiteY11" fmla="*/ 6895 h 11370"/>
                          <a:gd name="connsiteX12" fmla="*/ 5291 w 19398"/>
                          <a:gd name="connsiteY12" fmla="*/ 10030 h 113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</a:cxnLst>
                        <a:rect l="l" t="t" r="r" b="b"/>
                        <a:pathLst>
                          <a:path w="19398" h="11370">
                            <a:moveTo>
                              <a:pt x="5291" y="10030"/>
                            </a:moveTo>
                            <a:cubicBezTo>
                              <a:pt x="3984" y="10292"/>
                              <a:pt x="2416" y="11598"/>
                              <a:pt x="849" y="11337"/>
                            </a:cubicBezTo>
                            <a:cubicBezTo>
                              <a:pt x="-457" y="11075"/>
                              <a:pt x="65" y="9508"/>
                              <a:pt x="327" y="8724"/>
                            </a:cubicBezTo>
                            <a:cubicBezTo>
                              <a:pt x="588" y="7418"/>
                              <a:pt x="849" y="6111"/>
                              <a:pt x="1372" y="5066"/>
                            </a:cubicBezTo>
                            <a:cubicBezTo>
                              <a:pt x="2416" y="3499"/>
                              <a:pt x="4507" y="2454"/>
                              <a:pt x="6074" y="1931"/>
                            </a:cubicBezTo>
                            <a:cubicBezTo>
                              <a:pt x="7642" y="1148"/>
                              <a:pt x="9209" y="886"/>
                              <a:pt x="11038" y="886"/>
                            </a:cubicBezTo>
                            <a:cubicBezTo>
                              <a:pt x="12867" y="886"/>
                              <a:pt x="14434" y="886"/>
                              <a:pt x="16263" y="364"/>
                            </a:cubicBezTo>
                            <a:cubicBezTo>
                              <a:pt x="17047" y="103"/>
                              <a:pt x="19398" y="-420"/>
                              <a:pt x="19398" y="625"/>
                            </a:cubicBezTo>
                            <a:cubicBezTo>
                              <a:pt x="19398" y="1148"/>
                              <a:pt x="18614" y="1931"/>
                              <a:pt x="18353" y="2193"/>
                            </a:cubicBezTo>
                            <a:cubicBezTo>
                              <a:pt x="17831" y="2715"/>
                              <a:pt x="17308" y="3238"/>
                              <a:pt x="17047" y="4021"/>
                            </a:cubicBezTo>
                            <a:cubicBezTo>
                              <a:pt x="16785" y="4805"/>
                              <a:pt x="16785" y="5328"/>
                              <a:pt x="16263" y="5850"/>
                            </a:cubicBezTo>
                            <a:cubicBezTo>
                              <a:pt x="15741" y="6111"/>
                              <a:pt x="15218" y="6634"/>
                              <a:pt x="14696" y="6895"/>
                            </a:cubicBezTo>
                            <a:cubicBezTo>
                              <a:pt x="12083" y="8985"/>
                              <a:pt x="8687" y="8985"/>
                              <a:pt x="5291" y="10030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3" name="Freeform: Shape 1282">
                        <a:extLst>
                          <a:ext uri="{FF2B5EF4-FFF2-40B4-BE49-F238E27FC236}">
                            <a16:creationId xmlns:a16="http://schemas.microsoft.com/office/drawing/2014/main" id="{FCF4C22D-3462-7BE7-BA64-351DF7A4AA4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280204" y="2233627"/>
                        <a:ext cx="15238" cy="9136"/>
                      </a:xfrm>
                      <a:custGeom>
                        <a:avLst/>
                        <a:gdLst>
                          <a:gd name="connsiteX0" fmla="*/ 4760 w 15238"/>
                          <a:gd name="connsiteY0" fmla="*/ 7421 h 9136"/>
                          <a:gd name="connsiteX1" fmla="*/ 4237 w 15238"/>
                          <a:gd name="connsiteY1" fmla="*/ 6637 h 9136"/>
                          <a:gd name="connsiteX2" fmla="*/ 1364 w 15238"/>
                          <a:gd name="connsiteY2" fmla="*/ 4547 h 9136"/>
                          <a:gd name="connsiteX3" fmla="*/ 318 w 15238"/>
                          <a:gd name="connsiteY3" fmla="*/ 1151 h 9136"/>
                          <a:gd name="connsiteX4" fmla="*/ 7111 w 15238"/>
                          <a:gd name="connsiteY4" fmla="*/ 2979 h 9136"/>
                          <a:gd name="connsiteX5" fmla="*/ 10246 w 15238"/>
                          <a:gd name="connsiteY5" fmla="*/ 3502 h 9136"/>
                          <a:gd name="connsiteX6" fmla="*/ 13120 w 15238"/>
                          <a:gd name="connsiteY6" fmla="*/ 3502 h 9136"/>
                          <a:gd name="connsiteX7" fmla="*/ 15210 w 15238"/>
                          <a:gd name="connsiteY7" fmla="*/ 5592 h 9136"/>
                          <a:gd name="connsiteX8" fmla="*/ 12597 w 15238"/>
                          <a:gd name="connsiteY8" fmla="*/ 7682 h 9136"/>
                          <a:gd name="connsiteX9" fmla="*/ 5805 w 15238"/>
                          <a:gd name="connsiteY9" fmla="*/ 8466 h 9136"/>
                          <a:gd name="connsiteX10" fmla="*/ 4760 w 15238"/>
                          <a:gd name="connsiteY10" fmla="*/ 7421 h 913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15238" h="9136">
                            <a:moveTo>
                              <a:pt x="4760" y="7421"/>
                            </a:moveTo>
                            <a:cubicBezTo>
                              <a:pt x="4498" y="7159"/>
                              <a:pt x="4498" y="6898"/>
                              <a:pt x="4237" y="6637"/>
                            </a:cubicBezTo>
                            <a:cubicBezTo>
                              <a:pt x="3453" y="5592"/>
                              <a:pt x="2409" y="5069"/>
                              <a:pt x="1364" y="4547"/>
                            </a:cubicBezTo>
                            <a:cubicBezTo>
                              <a:pt x="318" y="3763"/>
                              <a:pt x="-465" y="2457"/>
                              <a:pt x="318" y="1151"/>
                            </a:cubicBezTo>
                            <a:cubicBezTo>
                              <a:pt x="1625" y="-1984"/>
                              <a:pt x="5805" y="2196"/>
                              <a:pt x="7111" y="2979"/>
                            </a:cubicBezTo>
                            <a:cubicBezTo>
                              <a:pt x="8156" y="3502"/>
                              <a:pt x="9201" y="3763"/>
                              <a:pt x="10246" y="3502"/>
                            </a:cubicBezTo>
                            <a:cubicBezTo>
                              <a:pt x="11291" y="3502"/>
                              <a:pt x="12075" y="3241"/>
                              <a:pt x="13120" y="3502"/>
                            </a:cubicBezTo>
                            <a:cubicBezTo>
                              <a:pt x="13904" y="3763"/>
                              <a:pt x="15471" y="4547"/>
                              <a:pt x="15210" y="5592"/>
                            </a:cubicBezTo>
                            <a:cubicBezTo>
                              <a:pt x="14949" y="6898"/>
                              <a:pt x="13381" y="7159"/>
                              <a:pt x="12597" y="7682"/>
                            </a:cubicBezTo>
                            <a:cubicBezTo>
                              <a:pt x="10769" y="8466"/>
                              <a:pt x="7895" y="10033"/>
                              <a:pt x="5805" y="8466"/>
                            </a:cubicBezTo>
                            <a:cubicBezTo>
                              <a:pt x="5544" y="8466"/>
                              <a:pt x="5021" y="7943"/>
                              <a:pt x="4760" y="7421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4" name="Freeform: Shape 1283">
                        <a:extLst>
                          <a:ext uri="{FF2B5EF4-FFF2-40B4-BE49-F238E27FC236}">
                            <a16:creationId xmlns:a16="http://schemas.microsoft.com/office/drawing/2014/main" id="{353381D6-C1FB-40A5-5093-9A4B90985B7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299058" y="2234256"/>
                        <a:ext cx="11835" cy="8998"/>
                      </a:xfrm>
                      <a:custGeom>
                        <a:avLst/>
                        <a:gdLst>
                          <a:gd name="connsiteX0" fmla="*/ 536 w 11835"/>
                          <a:gd name="connsiteY0" fmla="*/ 7315 h 8998"/>
                          <a:gd name="connsiteX1" fmla="*/ 274 w 11835"/>
                          <a:gd name="connsiteY1" fmla="*/ 6531 h 8998"/>
                          <a:gd name="connsiteX2" fmla="*/ 13 w 11835"/>
                          <a:gd name="connsiteY2" fmla="*/ 5748 h 8998"/>
                          <a:gd name="connsiteX3" fmla="*/ 13 w 11835"/>
                          <a:gd name="connsiteY3" fmla="*/ 4441 h 8998"/>
                          <a:gd name="connsiteX4" fmla="*/ 4977 w 11835"/>
                          <a:gd name="connsiteY4" fmla="*/ 1306 h 8998"/>
                          <a:gd name="connsiteX5" fmla="*/ 7590 w 11835"/>
                          <a:gd name="connsiteY5" fmla="*/ 0 h 8998"/>
                          <a:gd name="connsiteX6" fmla="*/ 8896 w 11835"/>
                          <a:gd name="connsiteY6" fmla="*/ 0 h 8998"/>
                          <a:gd name="connsiteX7" fmla="*/ 10202 w 11835"/>
                          <a:gd name="connsiteY7" fmla="*/ 0 h 8998"/>
                          <a:gd name="connsiteX8" fmla="*/ 11770 w 11835"/>
                          <a:gd name="connsiteY8" fmla="*/ 3919 h 8998"/>
                          <a:gd name="connsiteX9" fmla="*/ 10725 w 11835"/>
                          <a:gd name="connsiteY9" fmla="*/ 5225 h 8998"/>
                          <a:gd name="connsiteX10" fmla="*/ 8112 w 11835"/>
                          <a:gd name="connsiteY10" fmla="*/ 7315 h 8998"/>
                          <a:gd name="connsiteX11" fmla="*/ 6022 w 11835"/>
                          <a:gd name="connsiteY11" fmla="*/ 8883 h 8998"/>
                          <a:gd name="connsiteX12" fmla="*/ 4455 w 11835"/>
                          <a:gd name="connsiteY12" fmla="*/ 8883 h 8998"/>
                          <a:gd name="connsiteX13" fmla="*/ 2103 w 11835"/>
                          <a:gd name="connsiteY13" fmla="*/ 8883 h 8998"/>
                          <a:gd name="connsiteX14" fmla="*/ 1058 w 11835"/>
                          <a:gd name="connsiteY14" fmla="*/ 8360 h 8998"/>
                          <a:gd name="connsiteX15" fmla="*/ 536 w 11835"/>
                          <a:gd name="connsiteY15" fmla="*/ 7315 h 89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11835" h="8998">
                            <a:moveTo>
                              <a:pt x="536" y="7315"/>
                            </a:moveTo>
                            <a:cubicBezTo>
                              <a:pt x="274" y="7054"/>
                              <a:pt x="274" y="6793"/>
                              <a:pt x="274" y="6531"/>
                            </a:cubicBezTo>
                            <a:cubicBezTo>
                              <a:pt x="274" y="6270"/>
                              <a:pt x="13" y="6009"/>
                              <a:pt x="13" y="5748"/>
                            </a:cubicBezTo>
                            <a:cubicBezTo>
                              <a:pt x="13" y="5225"/>
                              <a:pt x="13" y="4964"/>
                              <a:pt x="13" y="4441"/>
                            </a:cubicBezTo>
                            <a:cubicBezTo>
                              <a:pt x="-248" y="2351"/>
                              <a:pt x="3410" y="1567"/>
                              <a:pt x="4977" y="1306"/>
                            </a:cubicBezTo>
                            <a:cubicBezTo>
                              <a:pt x="5761" y="1045"/>
                              <a:pt x="6545" y="261"/>
                              <a:pt x="7590" y="0"/>
                            </a:cubicBezTo>
                            <a:cubicBezTo>
                              <a:pt x="8112" y="0"/>
                              <a:pt x="8635" y="0"/>
                              <a:pt x="8896" y="0"/>
                            </a:cubicBezTo>
                            <a:cubicBezTo>
                              <a:pt x="9418" y="0"/>
                              <a:pt x="9941" y="0"/>
                              <a:pt x="10202" y="0"/>
                            </a:cubicBezTo>
                            <a:cubicBezTo>
                              <a:pt x="11509" y="261"/>
                              <a:pt x="12031" y="2613"/>
                              <a:pt x="11770" y="3919"/>
                            </a:cubicBezTo>
                            <a:cubicBezTo>
                              <a:pt x="11509" y="4441"/>
                              <a:pt x="11247" y="4964"/>
                              <a:pt x="10725" y="5225"/>
                            </a:cubicBezTo>
                            <a:cubicBezTo>
                              <a:pt x="9680" y="5748"/>
                              <a:pt x="8896" y="6531"/>
                              <a:pt x="8112" y="7315"/>
                            </a:cubicBezTo>
                            <a:cubicBezTo>
                              <a:pt x="7590" y="7838"/>
                              <a:pt x="6806" y="8621"/>
                              <a:pt x="6022" y="8883"/>
                            </a:cubicBezTo>
                            <a:cubicBezTo>
                              <a:pt x="5500" y="9144"/>
                              <a:pt x="4977" y="8883"/>
                              <a:pt x="4455" y="8883"/>
                            </a:cubicBezTo>
                            <a:cubicBezTo>
                              <a:pt x="3671" y="8883"/>
                              <a:pt x="2887" y="8883"/>
                              <a:pt x="2103" y="8883"/>
                            </a:cubicBezTo>
                            <a:cubicBezTo>
                              <a:pt x="1842" y="8883"/>
                              <a:pt x="1320" y="8621"/>
                              <a:pt x="1058" y="8360"/>
                            </a:cubicBezTo>
                            <a:cubicBezTo>
                              <a:pt x="797" y="8099"/>
                              <a:pt x="797" y="7576"/>
                              <a:pt x="536" y="731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5" name="Freeform: Shape 1284">
                        <a:extLst>
                          <a:ext uri="{FF2B5EF4-FFF2-40B4-BE49-F238E27FC236}">
                            <a16:creationId xmlns:a16="http://schemas.microsoft.com/office/drawing/2014/main" id="{4101C5CE-D859-E4F3-489A-C398E97E522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70655" y="2214545"/>
                        <a:ext cx="10099" cy="7761"/>
                      </a:xfrm>
                      <a:custGeom>
                        <a:avLst/>
                        <a:gdLst>
                          <a:gd name="connsiteX0" fmla="*/ 261 w 10099"/>
                          <a:gd name="connsiteY0" fmla="*/ 5341 h 7761"/>
                          <a:gd name="connsiteX1" fmla="*/ 0 w 10099"/>
                          <a:gd name="connsiteY1" fmla="*/ 3251 h 7761"/>
                          <a:gd name="connsiteX2" fmla="*/ 522 w 10099"/>
                          <a:gd name="connsiteY2" fmla="*/ 1422 h 7761"/>
                          <a:gd name="connsiteX3" fmla="*/ 2874 w 10099"/>
                          <a:gd name="connsiteY3" fmla="*/ 116 h 7761"/>
                          <a:gd name="connsiteX4" fmla="*/ 5747 w 10099"/>
                          <a:gd name="connsiteY4" fmla="*/ 116 h 7761"/>
                          <a:gd name="connsiteX5" fmla="*/ 9928 w 10099"/>
                          <a:gd name="connsiteY5" fmla="*/ 2990 h 7761"/>
                          <a:gd name="connsiteX6" fmla="*/ 9666 w 10099"/>
                          <a:gd name="connsiteY6" fmla="*/ 5602 h 7761"/>
                          <a:gd name="connsiteX7" fmla="*/ 7838 w 10099"/>
                          <a:gd name="connsiteY7" fmla="*/ 6909 h 7761"/>
                          <a:gd name="connsiteX8" fmla="*/ 3658 w 10099"/>
                          <a:gd name="connsiteY8" fmla="*/ 7692 h 7761"/>
                          <a:gd name="connsiteX9" fmla="*/ 2090 w 10099"/>
                          <a:gd name="connsiteY9" fmla="*/ 7170 h 7761"/>
                          <a:gd name="connsiteX10" fmla="*/ 1045 w 10099"/>
                          <a:gd name="connsiteY10" fmla="*/ 6386 h 7761"/>
                          <a:gd name="connsiteX11" fmla="*/ 261 w 10099"/>
                          <a:gd name="connsiteY11" fmla="*/ 5341 h 776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</a:cxnLst>
                        <a:rect l="l" t="t" r="r" b="b"/>
                        <a:pathLst>
                          <a:path w="10099" h="7761">
                            <a:moveTo>
                              <a:pt x="261" y="5341"/>
                            </a:moveTo>
                            <a:cubicBezTo>
                              <a:pt x="0" y="4819"/>
                              <a:pt x="0" y="4035"/>
                              <a:pt x="0" y="3251"/>
                            </a:cubicBezTo>
                            <a:cubicBezTo>
                              <a:pt x="261" y="2729"/>
                              <a:pt x="261" y="1945"/>
                              <a:pt x="522" y="1422"/>
                            </a:cubicBezTo>
                            <a:cubicBezTo>
                              <a:pt x="1045" y="900"/>
                              <a:pt x="2090" y="377"/>
                              <a:pt x="2874" y="116"/>
                            </a:cubicBezTo>
                            <a:cubicBezTo>
                              <a:pt x="3658" y="-145"/>
                              <a:pt x="4703" y="116"/>
                              <a:pt x="5747" y="116"/>
                            </a:cubicBezTo>
                            <a:cubicBezTo>
                              <a:pt x="7576" y="377"/>
                              <a:pt x="9405" y="639"/>
                              <a:pt x="9928" y="2990"/>
                            </a:cubicBezTo>
                            <a:cubicBezTo>
                              <a:pt x="10189" y="3774"/>
                              <a:pt x="10189" y="4819"/>
                              <a:pt x="9666" y="5602"/>
                            </a:cubicBezTo>
                            <a:cubicBezTo>
                              <a:pt x="9405" y="6386"/>
                              <a:pt x="8360" y="6647"/>
                              <a:pt x="7838" y="6909"/>
                            </a:cubicBezTo>
                            <a:cubicBezTo>
                              <a:pt x="6531" y="7431"/>
                              <a:pt x="4964" y="7954"/>
                              <a:pt x="3658" y="7692"/>
                            </a:cubicBezTo>
                            <a:cubicBezTo>
                              <a:pt x="3135" y="7692"/>
                              <a:pt x="2613" y="7431"/>
                              <a:pt x="2090" y="7170"/>
                            </a:cubicBezTo>
                            <a:cubicBezTo>
                              <a:pt x="1567" y="6909"/>
                              <a:pt x="1567" y="6909"/>
                              <a:pt x="1045" y="6386"/>
                            </a:cubicBezTo>
                            <a:cubicBezTo>
                              <a:pt x="522" y="5864"/>
                              <a:pt x="522" y="6125"/>
                              <a:pt x="261" y="5341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6" name="Freeform: Shape 1285">
                        <a:extLst>
                          <a:ext uri="{FF2B5EF4-FFF2-40B4-BE49-F238E27FC236}">
                            <a16:creationId xmlns:a16="http://schemas.microsoft.com/office/drawing/2014/main" id="{DA639AB3-37AD-6E52-A037-6583B3AEDB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52320" y="2220525"/>
                        <a:ext cx="15722" cy="11640"/>
                      </a:xfrm>
                      <a:custGeom>
                        <a:avLst/>
                        <a:gdLst>
                          <a:gd name="connsiteX0" fmla="*/ 14677 w 15722"/>
                          <a:gd name="connsiteY0" fmla="*/ 145 h 11640"/>
                          <a:gd name="connsiteX1" fmla="*/ 15722 w 15722"/>
                          <a:gd name="connsiteY1" fmla="*/ 1713 h 11640"/>
                          <a:gd name="connsiteX2" fmla="*/ 15200 w 15722"/>
                          <a:gd name="connsiteY2" fmla="*/ 3803 h 11640"/>
                          <a:gd name="connsiteX3" fmla="*/ 14155 w 15722"/>
                          <a:gd name="connsiteY3" fmla="*/ 4848 h 11640"/>
                          <a:gd name="connsiteX4" fmla="*/ 11804 w 15722"/>
                          <a:gd name="connsiteY4" fmla="*/ 8505 h 11640"/>
                          <a:gd name="connsiteX5" fmla="*/ 9452 w 15722"/>
                          <a:gd name="connsiteY5" fmla="*/ 10073 h 11640"/>
                          <a:gd name="connsiteX6" fmla="*/ 8146 w 15722"/>
                          <a:gd name="connsiteY6" fmla="*/ 10595 h 11640"/>
                          <a:gd name="connsiteX7" fmla="*/ 7101 w 15722"/>
                          <a:gd name="connsiteY7" fmla="*/ 10857 h 11640"/>
                          <a:gd name="connsiteX8" fmla="*/ 4227 w 15722"/>
                          <a:gd name="connsiteY8" fmla="*/ 11640 h 11640"/>
                          <a:gd name="connsiteX9" fmla="*/ 2137 w 15722"/>
                          <a:gd name="connsiteY9" fmla="*/ 11379 h 11640"/>
                          <a:gd name="connsiteX10" fmla="*/ 569 w 15722"/>
                          <a:gd name="connsiteY10" fmla="*/ 10857 h 11640"/>
                          <a:gd name="connsiteX11" fmla="*/ 1092 w 15722"/>
                          <a:gd name="connsiteY11" fmla="*/ 6415 h 11640"/>
                          <a:gd name="connsiteX12" fmla="*/ 3444 w 15722"/>
                          <a:gd name="connsiteY12" fmla="*/ 5893 h 11640"/>
                          <a:gd name="connsiteX13" fmla="*/ 6317 w 15722"/>
                          <a:gd name="connsiteY13" fmla="*/ 5370 h 11640"/>
                          <a:gd name="connsiteX14" fmla="*/ 7624 w 15722"/>
                          <a:gd name="connsiteY14" fmla="*/ 5109 h 11640"/>
                          <a:gd name="connsiteX15" fmla="*/ 9975 w 15722"/>
                          <a:gd name="connsiteY15" fmla="*/ 3803 h 11640"/>
                          <a:gd name="connsiteX16" fmla="*/ 11281 w 15722"/>
                          <a:gd name="connsiteY16" fmla="*/ 2496 h 11640"/>
                          <a:gd name="connsiteX17" fmla="*/ 12326 w 15722"/>
                          <a:gd name="connsiteY17" fmla="*/ 929 h 11640"/>
                          <a:gd name="connsiteX18" fmla="*/ 14677 w 15722"/>
                          <a:gd name="connsiteY18" fmla="*/ 145 h 116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5722" h="11640">
                            <a:moveTo>
                              <a:pt x="14677" y="145"/>
                            </a:moveTo>
                            <a:cubicBezTo>
                              <a:pt x="15461" y="145"/>
                              <a:pt x="15722" y="929"/>
                              <a:pt x="15722" y="1713"/>
                            </a:cubicBezTo>
                            <a:cubicBezTo>
                              <a:pt x="15722" y="2235"/>
                              <a:pt x="15722" y="3019"/>
                              <a:pt x="15200" y="3803"/>
                            </a:cubicBezTo>
                            <a:cubicBezTo>
                              <a:pt x="14938" y="4325"/>
                              <a:pt x="14416" y="4325"/>
                              <a:pt x="14155" y="4848"/>
                            </a:cubicBezTo>
                            <a:cubicBezTo>
                              <a:pt x="13110" y="5893"/>
                              <a:pt x="12849" y="7460"/>
                              <a:pt x="11804" y="8505"/>
                            </a:cubicBezTo>
                            <a:cubicBezTo>
                              <a:pt x="11020" y="9289"/>
                              <a:pt x="10236" y="9550"/>
                              <a:pt x="9452" y="10073"/>
                            </a:cubicBezTo>
                            <a:cubicBezTo>
                              <a:pt x="8930" y="10334"/>
                              <a:pt x="8669" y="10595"/>
                              <a:pt x="8146" y="10595"/>
                            </a:cubicBezTo>
                            <a:cubicBezTo>
                              <a:pt x="7885" y="10595"/>
                              <a:pt x="7624" y="10595"/>
                              <a:pt x="7101" y="10857"/>
                            </a:cubicBezTo>
                            <a:cubicBezTo>
                              <a:pt x="6056" y="11118"/>
                              <a:pt x="5272" y="11640"/>
                              <a:pt x="4227" y="11640"/>
                            </a:cubicBezTo>
                            <a:cubicBezTo>
                              <a:pt x="3444" y="11640"/>
                              <a:pt x="2660" y="11379"/>
                              <a:pt x="2137" y="11379"/>
                            </a:cubicBezTo>
                            <a:cubicBezTo>
                              <a:pt x="1615" y="11379"/>
                              <a:pt x="1092" y="11379"/>
                              <a:pt x="569" y="10857"/>
                            </a:cubicBezTo>
                            <a:cubicBezTo>
                              <a:pt x="-475" y="9812"/>
                              <a:pt x="47" y="7199"/>
                              <a:pt x="1092" y="6415"/>
                            </a:cubicBezTo>
                            <a:cubicBezTo>
                              <a:pt x="1615" y="5893"/>
                              <a:pt x="2660" y="5893"/>
                              <a:pt x="3444" y="5893"/>
                            </a:cubicBezTo>
                            <a:cubicBezTo>
                              <a:pt x="4488" y="5632"/>
                              <a:pt x="5272" y="5370"/>
                              <a:pt x="6317" y="5370"/>
                            </a:cubicBezTo>
                            <a:cubicBezTo>
                              <a:pt x="6840" y="5370"/>
                              <a:pt x="7101" y="5370"/>
                              <a:pt x="7624" y="5109"/>
                            </a:cubicBezTo>
                            <a:cubicBezTo>
                              <a:pt x="8407" y="4587"/>
                              <a:pt x="9191" y="4325"/>
                              <a:pt x="9975" y="3803"/>
                            </a:cubicBezTo>
                            <a:cubicBezTo>
                              <a:pt x="10497" y="3541"/>
                              <a:pt x="11020" y="3019"/>
                              <a:pt x="11281" y="2496"/>
                            </a:cubicBezTo>
                            <a:cubicBezTo>
                              <a:pt x="11804" y="1974"/>
                              <a:pt x="11804" y="1451"/>
                              <a:pt x="12326" y="929"/>
                            </a:cubicBezTo>
                            <a:cubicBezTo>
                              <a:pt x="13371" y="-116"/>
                              <a:pt x="14155" y="-116"/>
                              <a:pt x="14677" y="14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7" name="Freeform: Shape 1286">
                        <a:extLst>
                          <a:ext uri="{FF2B5EF4-FFF2-40B4-BE49-F238E27FC236}">
                            <a16:creationId xmlns:a16="http://schemas.microsoft.com/office/drawing/2014/main" id="{22E8A5EE-7D45-5406-87E0-8C2DCEE334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334290" y="2209735"/>
                        <a:ext cx="33230" cy="15231"/>
                      </a:xfrm>
                      <a:custGeom>
                        <a:avLst/>
                        <a:gdLst>
                          <a:gd name="connsiteX0" fmla="*/ 17033 w 33230"/>
                          <a:gd name="connsiteY0" fmla="*/ 14593 h 15231"/>
                          <a:gd name="connsiteX1" fmla="*/ 13898 w 33230"/>
                          <a:gd name="connsiteY1" fmla="*/ 15115 h 15231"/>
                          <a:gd name="connsiteX2" fmla="*/ 12069 w 33230"/>
                          <a:gd name="connsiteY2" fmla="*/ 14854 h 15231"/>
                          <a:gd name="connsiteX3" fmla="*/ 9979 w 33230"/>
                          <a:gd name="connsiteY3" fmla="*/ 14854 h 15231"/>
                          <a:gd name="connsiteX4" fmla="*/ 6060 w 33230"/>
                          <a:gd name="connsiteY4" fmla="*/ 15115 h 15231"/>
                          <a:gd name="connsiteX5" fmla="*/ 1357 w 33230"/>
                          <a:gd name="connsiteY5" fmla="*/ 15115 h 15231"/>
                          <a:gd name="connsiteX6" fmla="*/ 312 w 33230"/>
                          <a:gd name="connsiteY6" fmla="*/ 12764 h 15231"/>
                          <a:gd name="connsiteX7" fmla="*/ 1357 w 33230"/>
                          <a:gd name="connsiteY7" fmla="*/ 9629 h 15231"/>
                          <a:gd name="connsiteX8" fmla="*/ 7628 w 33230"/>
                          <a:gd name="connsiteY8" fmla="*/ 5971 h 15231"/>
                          <a:gd name="connsiteX9" fmla="*/ 10501 w 33230"/>
                          <a:gd name="connsiteY9" fmla="*/ 5710 h 15231"/>
                          <a:gd name="connsiteX10" fmla="*/ 13375 w 33230"/>
                          <a:gd name="connsiteY10" fmla="*/ 6232 h 15231"/>
                          <a:gd name="connsiteX11" fmla="*/ 17817 w 33230"/>
                          <a:gd name="connsiteY11" fmla="*/ 6232 h 15231"/>
                          <a:gd name="connsiteX12" fmla="*/ 21213 w 33230"/>
                          <a:gd name="connsiteY12" fmla="*/ 5971 h 15231"/>
                          <a:gd name="connsiteX13" fmla="*/ 23825 w 33230"/>
                          <a:gd name="connsiteY13" fmla="*/ 4665 h 15231"/>
                          <a:gd name="connsiteX14" fmla="*/ 25916 w 33230"/>
                          <a:gd name="connsiteY14" fmla="*/ 2052 h 15231"/>
                          <a:gd name="connsiteX15" fmla="*/ 28789 w 33230"/>
                          <a:gd name="connsiteY15" fmla="*/ 485 h 15231"/>
                          <a:gd name="connsiteX16" fmla="*/ 31663 w 33230"/>
                          <a:gd name="connsiteY16" fmla="*/ 224 h 15231"/>
                          <a:gd name="connsiteX17" fmla="*/ 33231 w 33230"/>
                          <a:gd name="connsiteY17" fmla="*/ 3097 h 15231"/>
                          <a:gd name="connsiteX18" fmla="*/ 31663 w 33230"/>
                          <a:gd name="connsiteY18" fmla="*/ 6494 h 15231"/>
                          <a:gd name="connsiteX19" fmla="*/ 27483 w 33230"/>
                          <a:gd name="connsiteY19" fmla="*/ 10151 h 15231"/>
                          <a:gd name="connsiteX20" fmla="*/ 25132 w 33230"/>
                          <a:gd name="connsiteY20" fmla="*/ 11458 h 15231"/>
                          <a:gd name="connsiteX21" fmla="*/ 23303 w 33230"/>
                          <a:gd name="connsiteY21" fmla="*/ 11719 h 15231"/>
                          <a:gd name="connsiteX22" fmla="*/ 21474 w 33230"/>
                          <a:gd name="connsiteY22" fmla="*/ 12241 h 15231"/>
                          <a:gd name="connsiteX23" fmla="*/ 19384 w 33230"/>
                          <a:gd name="connsiteY23" fmla="*/ 12764 h 15231"/>
                          <a:gd name="connsiteX24" fmla="*/ 18339 w 33230"/>
                          <a:gd name="connsiteY24" fmla="*/ 13286 h 15231"/>
                          <a:gd name="connsiteX25" fmla="*/ 17033 w 33230"/>
                          <a:gd name="connsiteY25" fmla="*/ 14593 h 1523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33230" h="15231">
                            <a:moveTo>
                              <a:pt x="17033" y="14593"/>
                            </a:moveTo>
                            <a:cubicBezTo>
                              <a:pt x="15988" y="14854"/>
                              <a:pt x="14943" y="15376"/>
                              <a:pt x="13898" y="15115"/>
                            </a:cubicBezTo>
                            <a:cubicBezTo>
                              <a:pt x="13375" y="15115"/>
                              <a:pt x="12853" y="14854"/>
                              <a:pt x="12069" y="14854"/>
                            </a:cubicBezTo>
                            <a:cubicBezTo>
                              <a:pt x="11285" y="14593"/>
                              <a:pt x="10763" y="14593"/>
                              <a:pt x="9979" y="14854"/>
                            </a:cubicBezTo>
                            <a:cubicBezTo>
                              <a:pt x="8673" y="14854"/>
                              <a:pt x="7366" y="15115"/>
                              <a:pt x="6060" y="15115"/>
                            </a:cubicBezTo>
                            <a:cubicBezTo>
                              <a:pt x="4493" y="15115"/>
                              <a:pt x="2925" y="15376"/>
                              <a:pt x="1357" y="15115"/>
                            </a:cubicBezTo>
                            <a:cubicBezTo>
                              <a:pt x="-210" y="14854"/>
                              <a:pt x="-210" y="14070"/>
                              <a:pt x="312" y="12764"/>
                            </a:cubicBezTo>
                            <a:cubicBezTo>
                              <a:pt x="835" y="11719"/>
                              <a:pt x="1096" y="10674"/>
                              <a:pt x="1357" y="9629"/>
                            </a:cubicBezTo>
                            <a:cubicBezTo>
                              <a:pt x="2141" y="7277"/>
                              <a:pt x="5276" y="5971"/>
                              <a:pt x="7628" y="5971"/>
                            </a:cubicBezTo>
                            <a:cubicBezTo>
                              <a:pt x="8673" y="5971"/>
                              <a:pt x="9718" y="5971"/>
                              <a:pt x="10501" y="5710"/>
                            </a:cubicBezTo>
                            <a:cubicBezTo>
                              <a:pt x="11546" y="5710"/>
                              <a:pt x="12330" y="5971"/>
                              <a:pt x="13375" y="6232"/>
                            </a:cubicBezTo>
                            <a:cubicBezTo>
                              <a:pt x="14943" y="6494"/>
                              <a:pt x="16249" y="6494"/>
                              <a:pt x="17817" y="6232"/>
                            </a:cubicBezTo>
                            <a:cubicBezTo>
                              <a:pt x="18862" y="6232"/>
                              <a:pt x="20168" y="5971"/>
                              <a:pt x="21213" y="5971"/>
                            </a:cubicBezTo>
                            <a:cubicBezTo>
                              <a:pt x="22258" y="5971"/>
                              <a:pt x="23303" y="5449"/>
                              <a:pt x="23825" y="4665"/>
                            </a:cubicBezTo>
                            <a:cubicBezTo>
                              <a:pt x="24609" y="3881"/>
                              <a:pt x="24870" y="2836"/>
                              <a:pt x="25916" y="2052"/>
                            </a:cubicBezTo>
                            <a:cubicBezTo>
                              <a:pt x="26699" y="1269"/>
                              <a:pt x="27744" y="746"/>
                              <a:pt x="28789" y="485"/>
                            </a:cubicBezTo>
                            <a:cubicBezTo>
                              <a:pt x="29573" y="224"/>
                              <a:pt x="30879" y="-299"/>
                              <a:pt x="31663" y="224"/>
                            </a:cubicBezTo>
                            <a:cubicBezTo>
                              <a:pt x="32708" y="746"/>
                              <a:pt x="33231" y="2052"/>
                              <a:pt x="33231" y="3097"/>
                            </a:cubicBezTo>
                            <a:cubicBezTo>
                              <a:pt x="33231" y="4404"/>
                              <a:pt x="32447" y="5710"/>
                              <a:pt x="31663" y="6494"/>
                            </a:cubicBezTo>
                            <a:cubicBezTo>
                              <a:pt x="30618" y="7800"/>
                              <a:pt x="29050" y="9106"/>
                              <a:pt x="27483" y="10151"/>
                            </a:cubicBezTo>
                            <a:cubicBezTo>
                              <a:pt x="26699" y="10674"/>
                              <a:pt x="25916" y="11196"/>
                              <a:pt x="25132" y="11458"/>
                            </a:cubicBezTo>
                            <a:cubicBezTo>
                              <a:pt x="24609" y="11719"/>
                              <a:pt x="24087" y="11719"/>
                              <a:pt x="23303" y="11719"/>
                            </a:cubicBezTo>
                            <a:cubicBezTo>
                              <a:pt x="22781" y="11980"/>
                              <a:pt x="21997" y="11980"/>
                              <a:pt x="21474" y="12241"/>
                            </a:cubicBezTo>
                            <a:cubicBezTo>
                              <a:pt x="20952" y="12503"/>
                              <a:pt x="20168" y="12503"/>
                              <a:pt x="19384" y="12764"/>
                            </a:cubicBezTo>
                            <a:cubicBezTo>
                              <a:pt x="18862" y="12764"/>
                              <a:pt x="18600" y="13286"/>
                              <a:pt x="18339" y="13286"/>
                            </a:cubicBezTo>
                            <a:cubicBezTo>
                              <a:pt x="18339" y="14331"/>
                              <a:pt x="17555" y="14593"/>
                              <a:pt x="17033" y="14593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  <p:sp>
                    <p:nvSpPr>
                      <p:cNvPr id="1288" name="Freeform: Shape 1287">
                        <a:extLst>
                          <a:ext uri="{FF2B5EF4-FFF2-40B4-BE49-F238E27FC236}">
                            <a16:creationId xmlns:a16="http://schemas.microsoft.com/office/drawing/2014/main" id="{608AF96E-9CEB-17A3-1012-417C3B15A1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5405592" y="2197001"/>
                        <a:ext cx="20448" cy="8516"/>
                      </a:xfrm>
                      <a:custGeom>
                        <a:avLst/>
                        <a:gdLst>
                          <a:gd name="connsiteX0" fmla="*/ 4512 w 20448"/>
                          <a:gd name="connsiteY0" fmla="*/ 8255 h 8516"/>
                          <a:gd name="connsiteX1" fmla="*/ 1377 w 20448"/>
                          <a:gd name="connsiteY1" fmla="*/ 8255 h 8516"/>
                          <a:gd name="connsiteX2" fmla="*/ 71 w 20448"/>
                          <a:gd name="connsiteY2" fmla="*/ 7210 h 8516"/>
                          <a:gd name="connsiteX3" fmla="*/ 594 w 20448"/>
                          <a:gd name="connsiteY3" fmla="*/ 5643 h 8516"/>
                          <a:gd name="connsiteX4" fmla="*/ 5296 w 20448"/>
                          <a:gd name="connsiteY4" fmla="*/ 3030 h 8516"/>
                          <a:gd name="connsiteX5" fmla="*/ 8170 w 20448"/>
                          <a:gd name="connsiteY5" fmla="*/ 679 h 8516"/>
                          <a:gd name="connsiteX6" fmla="*/ 12350 w 20448"/>
                          <a:gd name="connsiteY6" fmla="*/ 156 h 8516"/>
                          <a:gd name="connsiteX7" fmla="*/ 15746 w 20448"/>
                          <a:gd name="connsiteY7" fmla="*/ 1724 h 8516"/>
                          <a:gd name="connsiteX8" fmla="*/ 18098 w 20448"/>
                          <a:gd name="connsiteY8" fmla="*/ 4598 h 8516"/>
                          <a:gd name="connsiteX9" fmla="*/ 20449 w 20448"/>
                          <a:gd name="connsiteY9" fmla="*/ 6426 h 8516"/>
                          <a:gd name="connsiteX10" fmla="*/ 18881 w 20448"/>
                          <a:gd name="connsiteY10" fmla="*/ 7471 h 8516"/>
                          <a:gd name="connsiteX11" fmla="*/ 17575 w 20448"/>
                          <a:gd name="connsiteY11" fmla="*/ 7471 h 8516"/>
                          <a:gd name="connsiteX12" fmla="*/ 16008 w 20448"/>
                          <a:gd name="connsiteY12" fmla="*/ 7733 h 8516"/>
                          <a:gd name="connsiteX13" fmla="*/ 13917 w 20448"/>
                          <a:gd name="connsiteY13" fmla="*/ 8255 h 8516"/>
                          <a:gd name="connsiteX14" fmla="*/ 11566 w 20448"/>
                          <a:gd name="connsiteY14" fmla="*/ 8516 h 8516"/>
                          <a:gd name="connsiteX15" fmla="*/ 9737 w 20448"/>
                          <a:gd name="connsiteY15" fmla="*/ 8516 h 8516"/>
                          <a:gd name="connsiteX16" fmla="*/ 6864 w 20448"/>
                          <a:gd name="connsiteY16" fmla="*/ 8255 h 8516"/>
                          <a:gd name="connsiteX17" fmla="*/ 4512 w 20448"/>
                          <a:gd name="connsiteY17" fmla="*/ 8255 h 85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</a:cxnLst>
                        <a:rect l="l" t="t" r="r" b="b"/>
                        <a:pathLst>
                          <a:path w="20448" h="8516">
                            <a:moveTo>
                              <a:pt x="4512" y="8255"/>
                            </a:moveTo>
                            <a:cubicBezTo>
                              <a:pt x="3467" y="8255"/>
                              <a:pt x="2423" y="8516"/>
                              <a:pt x="1377" y="8255"/>
                            </a:cubicBezTo>
                            <a:cubicBezTo>
                              <a:pt x="855" y="8255"/>
                              <a:pt x="332" y="7994"/>
                              <a:pt x="71" y="7210"/>
                            </a:cubicBezTo>
                            <a:cubicBezTo>
                              <a:pt x="-190" y="6688"/>
                              <a:pt x="332" y="6165"/>
                              <a:pt x="594" y="5643"/>
                            </a:cubicBezTo>
                            <a:cubicBezTo>
                              <a:pt x="1900" y="4336"/>
                              <a:pt x="3729" y="4075"/>
                              <a:pt x="5296" y="3030"/>
                            </a:cubicBezTo>
                            <a:cubicBezTo>
                              <a:pt x="6341" y="2508"/>
                              <a:pt x="7125" y="1463"/>
                              <a:pt x="8170" y="679"/>
                            </a:cubicBezTo>
                            <a:cubicBezTo>
                              <a:pt x="9476" y="-105"/>
                              <a:pt x="11044" y="-105"/>
                              <a:pt x="12350" y="156"/>
                            </a:cubicBezTo>
                            <a:cubicBezTo>
                              <a:pt x="13656" y="156"/>
                              <a:pt x="14963" y="679"/>
                              <a:pt x="15746" y="1724"/>
                            </a:cubicBezTo>
                            <a:cubicBezTo>
                              <a:pt x="16530" y="2769"/>
                              <a:pt x="17053" y="3814"/>
                              <a:pt x="18098" y="4598"/>
                            </a:cubicBezTo>
                            <a:cubicBezTo>
                              <a:pt x="18881" y="5120"/>
                              <a:pt x="20449" y="5381"/>
                              <a:pt x="20449" y="6426"/>
                            </a:cubicBezTo>
                            <a:cubicBezTo>
                              <a:pt x="20449" y="7210"/>
                              <a:pt x="19665" y="7471"/>
                              <a:pt x="18881" y="7471"/>
                            </a:cubicBezTo>
                            <a:cubicBezTo>
                              <a:pt x="18359" y="7471"/>
                              <a:pt x="18098" y="7471"/>
                              <a:pt x="17575" y="7471"/>
                            </a:cubicBezTo>
                            <a:cubicBezTo>
                              <a:pt x="17053" y="7471"/>
                              <a:pt x="16530" y="7471"/>
                              <a:pt x="16008" y="7733"/>
                            </a:cubicBezTo>
                            <a:cubicBezTo>
                              <a:pt x="15485" y="7994"/>
                              <a:pt x="14701" y="8255"/>
                              <a:pt x="13917" y="8255"/>
                            </a:cubicBezTo>
                            <a:cubicBezTo>
                              <a:pt x="13134" y="8255"/>
                              <a:pt x="12350" y="8516"/>
                              <a:pt x="11566" y="8516"/>
                            </a:cubicBezTo>
                            <a:cubicBezTo>
                              <a:pt x="11044" y="8516"/>
                              <a:pt x="10260" y="8516"/>
                              <a:pt x="9737" y="8516"/>
                            </a:cubicBezTo>
                            <a:cubicBezTo>
                              <a:pt x="8692" y="8516"/>
                              <a:pt x="7909" y="8516"/>
                              <a:pt x="6864" y="8255"/>
                            </a:cubicBezTo>
                            <a:cubicBezTo>
                              <a:pt x="6341" y="8516"/>
                              <a:pt x="5296" y="8255"/>
                              <a:pt x="4512" y="8255"/>
                            </a:cubicBezTo>
                            <a:close/>
                          </a:path>
                        </a:pathLst>
                      </a:custGeom>
                      <a:solidFill>
                        <a:srgbClr val="D5D7D8"/>
                      </a:solidFill>
                      <a:ln w="3175" cap="flat">
                        <a:solidFill>
                          <a:srgbClr val="002030"/>
                        </a:solidFill>
                        <a:prstDash val="solid"/>
                        <a:miter/>
                      </a:ln>
                    </p:spPr>
                    <p:txBody>
                      <a:bodyPr rtlCol="0" anchor="ctr"/>
                      <a:lstStyle/>
                      <a:p>
                        <a:endParaRPr lang="en-US"/>
                      </a:p>
                    </p:txBody>
                  </p:sp>
                </p:grpSp>
                <p:sp>
                  <p:nvSpPr>
                    <p:cNvPr id="1255" name="Freeform: Shape 1254">
                      <a:extLst>
                        <a:ext uri="{FF2B5EF4-FFF2-40B4-BE49-F238E27FC236}">
                          <a16:creationId xmlns:a16="http://schemas.microsoft.com/office/drawing/2014/main" id="{F0C341C8-99CD-8D40-2EEF-9EED767545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091988" y="1808790"/>
                      <a:ext cx="234253" cy="163623"/>
                    </a:xfrm>
                    <a:custGeom>
                      <a:avLst/>
                      <a:gdLst>
                        <a:gd name="connsiteX0" fmla="*/ 18719 w 234253"/>
                        <a:gd name="connsiteY0" fmla="*/ 36197 h 163623"/>
                        <a:gd name="connsiteX1" fmla="*/ 15322 w 234253"/>
                        <a:gd name="connsiteY1" fmla="*/ 43773 h 163623"/>
                        <a:gd name="connsiteX2" fmla="*/ 8007 w 234253"/>
                        <a:gd name="connsiteY2" fmla="*/ 41161 h 163623"/>
                        <a:gd name="connsiteX3" fmla="*/ 4350 w 234253"/>
                        <a:gd name="connsiteY3" fmla="*/ 35152 h 163623"/>
                        <a:gd name="connsiteX4" fmla="*/ 953 w 234253"/>
                        <a:gd name="connsiteY4" fmla="*/ 29927 h 163623"/>
                        <a:gd name="connsiteX5" fmla="*/ 2521 w 234253"/>
                        <a:gd name="connsiteY5" fmla="*/ 22089 h 163623"/>
                        <a:gd name="connsiteX6" fmla="*/ 10097 w 234253"/>
                        <a:gd name="connsiteY6" fmla="*/ 16342 h 163623"/>
                        <a:gd name="connsiteX7" fmla="*/ 10620 w 234253"/>
                        <a:gd name="connsiteY7" fmla="*/ 11639 h 163623"/>
                        <a:gd name="connsiteX8" fmla="*/ 13232 w 234253"/>
                        <a:gd name="connsiteY8" fmla="*/ 10072 h 163623"/>
                        <a:gd name="connsiteX9" fmla="*/ 17674 w 234253"/>
                        <a:gd name="connsiteY9" fmla="*/ 9027 h 163623"/>
                        <a:gd name="connsiteX10" fmla="*/ 21592 w 234253"/>
                        <a:gd name="connsiteY10" fmla="*/ 7720 h 163623"/>
                        <a:gd name="connsiteX11" fmla="*/ 24728 w 234253"/>
                        <a:gd name="connsiteY11" fmla="*/ 11639 h 163623"/>
                        <a:gd name="connsiteX12" fmla="*/ 27863 w 234253"/>
                        <a:gd name="connsiteY12" fmla="*/ 15558 h 163623"/>
                        <a:gd name="connsiteX13" fmla="*/ 30736 w 234253"/>
                        <a:gd name="connsiteY13" fmla="*/ 11639 h 163623"/>
                        <a:gd name="connsiteX14" fmla="*/ 33610 w 234253"/>
                        <a:gd name="connsiteY14" fmla="*/ 7459 h 163623"/>
                        <a:gd name="connsiteX15" fmla="*/ 37006 w 234253"/>
                        <a:gd name="connsiteY15" fmla="*/ 10072 h 163623"/>
                        <a:gd name="connsiteX16" fmla="*/ 41186 w 234253"/>
                        <a:gd name="connsiteY16" fmla="*/ 11378 h 163623"/>
                        <a:gd name="connsiteX17" fmla="*/ 45889 w 234253"/>
                        <a:gd name="connsiteY17" fmla="*/ 9027 h 163623"/>
                        <a:gd name="connsiteX18" fmla="*/ 50853 w 234253"/>
                        <a:gd name="connsiteY18" fmla="*/ 8765 h 163623"/>
                        <a:gd name="connsiteX19" fmla="*/ 55817 w 234253"/>
                        <a:gd name="connsiteY19" fmla="*/ 8765 h 163623"/>
                        <a:gd name="connsiteX20" fmla="*/ 60258 w 234253"/>
                        <a:gd name="connsiteY20" fmla="*/ 6675 h 163623"/>
                        <a:gd name="connsiteX21" fmla="*/ 68357 w 234253"/>
                        <a:gd name="connsiteY21" fmla="*/ 6937 h 163623"/>
                        <a:gd name="connsiteX22" fmla="*/ 69663 w 234253"/>
                        <a:gd name="connsiteY22" fmla="*/ 14513 h 163623"/>
                        <a:gd name="connsiteX23" fmla="*/ 59735 w 234253"/>
                        <a:gd name="connsiteY23" fmla="*/ 16603 h 163623"/>
                        <a:gd name="connsiteX24" fmla="*/ 50592 w 234253"/>
                        <a:gd name="connsiteY24" fmla="*/ 15819 h 163623"/>
                        <a:gd name="connsiteX25" fmla="*/ 43277 w 234253"/>
                        <a:gd name="connsiteY25" fmla="*/ 18170 h 163623"/>
                        <a:gd name="connsiteX26" fmla="*/ 39880 w 234253"/>
                        <a:gd name="connsiteY26" fmla="*/ 18170 h 163623"/>
                        <a:gd name="connsiteX27" fmla="*/ 46412 w 234253"/>
                        <a:gd name="connsiteY27" fmla="*/ 19999 h 163623"/>
                        <a:gd name="connsiteX28" fmla="*/ 43277 w 234253"/>
                        <a:gd name="connsiteY28" fmla="*/ 21828 h 163623"/>
                        <a:gd name="connsiteX29" fmla="*/ 44844 w 234253"/>
                        <a:gd name="connsiteY29" fmla="*/ 23395 h 163623"/>
                        <a:gd name="connsiteX30" fmla="*/ 51898 w 234253"/>
                        <a:gd name="connsiteY30" fmla="*/ 22873 h 163623"/>
                        <a:gd name="connsiteX31" fmla="*/ 57646 w 234253"/>
                        <a:gd name="connsiteY31" fmla="*/ 21828 h 163623"/>
                        <a:gd name="connsiteX32" fmla="*/ 59735 w 234253"/>
                        <a:gd name="connsiteY32" fmla="*/ 23134 h 163623"/>
                        <a:gd name="connsiteX33" fmla="*/ 57123 w 234253"/>
                        <a:gd name="connsiteY33" fmla="*/ 26792 h 163623"/>
                        <a:gd name="connsiteX34" fmla="*/ 60781 w 234253"/>
                        <a:gd name="connsiteY34" fmla="*/ 26531 h 163623"/>
                        <a:gd name="connsiteX35" fmla="*/ 63654 w 234253"/>
                        <a:gd name="connsiteY35" fmla="*/ 26531 h 163623"/>
                        <a:gd name="connsiteX36" fmla="*/ 67051 w 234253"/>
                        <a:gd name="connsiteY36" fmla="*/ 32539 h 163623"/>
                        <a:gd name="connsiteX37" fmla="*/ 71492 w 234253"/>
                        <a:gd name="connsiteY37" fmla="*/ 38287 h 163623"/>
                        <a:gd name="connsiteX38" fmla="*/ 74366 w 234253"/>
                        <a:gd name="connsiteY38" fmla="*/ 31756 h 163623"/>
                        <a:gd name="connsiteX39" fmla="*/ 72537 w 234253"/>
                        <a:gd name="connsiteY39" fmla="*/ 28621 h 163623"/>
                        <a:gd name="connsiteX40" fmla="*/ 68618 w 234253"/>
                        <a:gd name="connsiteY40" fmla="*/ 26531 h 163623"/>
                        <a:gd name="connsiteX41" fmla="*/ 69924 w 234253"/>
                        <a:gd name="connsiteY41" fmla="*/ 23134 h 163623"/>
                        <a:gd name="connsiteX42" fmla="*/ 73843 w 234253"/>
                        <a:gd name="connsiteY42" fmla="*/ 21828 h 163623"/>
                        <a:gd name="connsiteX43" fmla="*/ 76979 w 234253"/>
                        <a:gd name="connsiteY43" fmla="*/ 21044 h 163623"/>
                        <a:gd name="connsiteX44" fmla="*/ 78285 w 234253"/>
                        <a:gd name="connsiteY44" fmla="*/ 17387 h 163623"/>
                        <a:gd name="connsiteX45" fmla="*/ 82204 w 234253"/>
                        <a:gd name="connsiteY45" fmla="*/ 10855 h 163623"/>
                        <a:gd name="connsiteX46" fmla="*/ 90825 w 234253"/>
                        <a:gd name="connsiteY46" fmla="*/ 10333 h 163623"/>
                        <a:gd name="connsiteX47" fmla="*/ 96311 w 234253"/>
                        <a:gd name="connsiteY47" fmla="*/ 16603 h 163623"/>
                        <a:gd name="connsiteX48" fmla="*/ 101275 w 234253"/>
                        <a:gd name="connsiteY48" fmla="*/ 22873 h 163623"/>
                        <a:gd name="connsiteX49" fmla="*/ 103888 w 234253"/>
                        <a:gd name="connsiteY49" fmla="*/ 26008 h 163623"/>
                        <a:gd name="connsiteX50" fmla="*/ 104933 w 234253"/>
                        <a:gd name="connsiteY50" fmla="*/ 31233 h 163623"/>
                        <a:gd name="connsiteX51" fmla="*/ 107806 w 234253"/>
                        <a:gd name="connsiteY51" fmla="*/ 38287 h 163623"/>
                        <a:gd name="connsiteX52" fmla="*/ 112248 w 234253"/>
                        <a:gd name="connsiteY52" fmla="*/ 42728 h 163623"/>
                        <a:gd name="connsiteX53" fmla="*/ 121653 w 234253"/>
                        <a:gd name="connsiteY53" fmla="*/ 51350 h 163623"/>
                        <a:gd name="connsiteX54" fmla="*/ 125311 w 234253"/>
                        <a:gd name="connsiteY54" fmla="*/ 52395 h 163623"/>
                        <a:gd name="connsiteX55" fmla="*/ 125572 w 234253"/>
                        <a:gd name="connsiteY55" fmla="*/ 47170 h 163623"/>
                        <a:gd name="connsiteX56" fmla="*/ 117212 w 234253"/>
                        <a:gd name="connsiteY56" fmla="*/ 36197 h 163623"/>
                        <a:gd name="connsiteX57" fmla="*/ 114860 w 234253"/>
                        <a:gd name="connsiteY57" fmla="*/ 31494 h 163623"/>
                        <a:gd name="connsiteX58" fmla="*/ 115383 w 234253"/>
                        <a:gd name="connsiteY58" fmla="*/ 26008 h 163623"/>
                        <a:gd name="connsiteX59" fmla="*/ 114860 w 234253"/>
                        <a:gd name="connsiteY59" fmla="*/ 21567 h 163623"/>
                        <a:gd name="connsiteX60" fmla="*/ 110419 w 234253"/>
                        <a:gd name="connsiteY60" fmla="*/ 17387 h 163623"/>
                        <a:gd name="connsiteX61" fmla="*/ 109635 w 234253"/>
                        <a:gd name="connsiteY61" fmla="*/ 11639 h 163623"/>
                        <a:gd name="connsiteX62" fmla="*/ 112770 w 234253"/>
                        <a:gd name="connsiteY62" fmla="*/ 7459 h 163623"/>
                        <a:gd name="connsiteX63" fmla="*/ 119824 w 234253"/>
                        <a:gd name="connsiteY63" fmla="*/ 6414 h 163623"/>
                        <a:gd name="connsiteX64" fmla="*/ 116689 w 234253"/>
                        <a:gd name="connsiteY64" fmla="*/ 2756 h 163623"/>
                        <a:gd name="connsiteX65" fmla="*/ 114599 w 234253"/>
                        <a:gd name="connsiteY65" fmla="*/ 1973 h 163623"/>
                        <a:gd name="connsiteX66" fmla="*/ 116428 w 234253"/>
                        <a:gd name="connsiteY66" fmla="*/ 1189 h 163623"/>
                        <a:gd name="connsiteX67" fmla="*/ 125311 w 234253"/>
                        <a:gd name="connsiteY67" fmla="*/ 928 h 163623"/>
                        <a:gd name="connsiteX68" fmla="*/ 129491 w 234253"/>
                        <a:gd name="connsiteY68" fmla="*/ 6675 h 163623"/>
                        <a:gd name="connsiteX69" fmla="*/ 132887 w 234253"/>
                        <a:gd name="connsiteY69" fmla="*/ 8243 h 163623"/>
                        <a:gd name="connsiteX70" fmla="*/ 137067 w 234253"/>
                        <a:gd name="connsiteY70" fmla="*/ 9810 h 163623"/>
                        <a:gd name="connsiteX71" fmla="*/ 140463 w 234253"/>
                        <a:gd name="connsiteY71" fmla="*/ 10855 h 163623"/>
                        <a:gd name="connsiteX72" fmla="*/ 147256 w 234253"/>
                        <a:gd name="connsiteY72" fmla="*/ 12945 h 163623"/>
                        <a:gd name="connsiteX73" fmla="*/ 153787 w 234253"/>
                        <a:gd name="connsiteY73" fmla="*/ 13990 h 163623"/>
                        <a:gd name="connsiteX74" fmla="*/ 155616 w 234253"/>
                        <a:gd name="connsiteY74" fmla="*/ 18432 h 163623"/>
                        <a:gd name="connsiteX75" fmla="*/ 149868 w 234253"/>
                        <a:gd name="connsiteY75" fmla="*/ 22612 h 163623"/>
                        <a:gd name="connsiteX76" fmla="*/ 149868 w 234253"/>
                        <a:gd name="connsiteY76" fmla="*/ 29143 h 163623"/>
                        <a:gd name="connsiteX77" fmla="*/ 150391 w 234253"/>
                        <a:gd name="connsiteY77" fmla="*/ 31756 h 163623"/>
                        <a:gd name="connsiteX78" fmla="*/ 154571 w 234253"/>
                        <a:gd name="connsiteY78" fmla="*/ 30711 h 163623"/>
                        <a:gd name="connsiteX79" fmla="*/ 158229 w 234253"/>
                        <a:gd name="connsiteY79" fmla="*/ 24702 h 163623"/>
                        <a:gd name="connsiteX80" fmla="*/ 167895 w 234253"/>
                        <a:gd name="connsiteY80" fmla="*/ 24179 h 163623"/>
                        <a:gd name="connsiteX81" fmla="*/ 173381 w 234253"/>
                        <a:gd name="connsiteY81" fmla="*/ 27314 h 163623"/>
                        <a:gd name="connsiteX82" fmla="*/ 175994 w 234253"/>
                        <a:gd name="connsiteY82" fmla="*/ 34891 h 163623"/>
                        <a:gd name="connsiteX83" fmla="*/ 179129 w 234253"/>
                        <a:gd name="connsiteY83" fmla="*/ 42728 h 163623"/>
                        <a:gd name="connsiteX84" fmla="*/ 188534 w 234253"/>
                        <a:gd name="connsiteY84" fmla="*/ 44296 h 163623"/>
                        <a:gd name="connsiteX85" fmla="*/ 195849 w 234253"/>
                        <a:gd name="connsiteY85" fmla="*/ 44818 h 163623"/>
                        <a:gd name="connsiteX86" fmla="*/ 199246 w 234253"/>
                        <a:gd name="connsiteY86" fmla="*/ 48215 h 163623"/>
                        <a:gd name="connsiteX87" fmla="*/ 201597 w 234253"/>
                        <a:gd name="connsiteY87" fmla="*/ 50566 h 163623"/>
                        <a:gd name="connsiteX88" fmla="*/ 212047 w 234253"/>
                        <a:gd name="connsiteY88" fmla="*/ 53440 h 163623"/>
                        <a:gd name="connsiteX89" fmla="*/ 219362 w 234253"/>
                        <a:gd name="connsiteY89" fmla="*/ 56836 h 163623"/>
                        <a:gd name="connsiteX90" fmla="*/ 223542 w 234253"/>
                        <a:gd name="connsiteY90" fmla="*/ 58665 h 163623"/>
                        <a:gd name="connsiteX91" fmla="*/ 229290 w 234253"/>
                        <a:gd name="connsiteY91" fmla="*/ 62322 h 163623"/>
                        <a:gd name="connsiteX92" fmla="*/ 233209 w 234253"/>
                        <a:gd name="connsiteY92" fmla="*/ 62061 h 163623"/>
                        <a:gd name="connsiteX93" fmla="*/ 233993 w 234253"/>
                        <a:gd name="connsiteY93" fmla="*/ 64412 h 163623"/>
                        <a:gd name="connsiteX94" fmla="*/ 228506 w 234253"/>
                        <a:gd name="connsiteY94" fmla="*/ 67809 h 163623"/>
                        <a:gd name="connsiteX95" fmla="*/ 221452 w 234253"/>
                        <a:gd name="connsiteY95" fmla="*/ 68854 h 163623"/>
                        <a:gd name="connsiteX96" fmla="*/ 214137 w 234253"/>
                        <a:gd name="connsiteY96" fmla="*/ 68070 h 163623"/>
                        <a:gd name="connsiteX97" fmla="*/ 205777 w 234253"/>
                        <a:gd name="connsiteY97" fmla="*/ 70160 h 163623"/>
                        <a:gd name="connsiteX98" fmla="*/ 197678 w 234253"/>
                        <a:gd name="connsiteY98" fmla="*/ 70160 h 163623"/>
                        <a:gd name="connsiteX99" fmla="*/ 195066 w 234253"/>
                        <a:gd name="connsiteY99" fmla="*/ 71205 h 163623"/>
                        <a:gd name="connsiteX100" fmla="*/ 194282 w 234253"/>
                        <a:gd name="connsiteY100" fmla="*/ 73556 h 163623"/>
                        <a:gd name="connsiteX101" fmla="*/ 187489 w 234253"/>
                        <a:gd name="connsiteY101" fmla="*/ 75124 h 163623"/>
                        <a:gd name="connsiteX102" fmla="*/ 180174 w 234253"/>
                        <a:gd name="connsiteY102" fmla="*/ 75908 h 163623"/>
                        <a:gd name="connsiteX103" fmla="*/ 177039 w 234253"/>
                        <a:gd name="connsiteY103" fmla="*/ 77736 h 163623"/>
                        <a:gd name="connsiteX104" fmla="*/ 178084 w 234253"/>
                        <a:gd name="connsiteY104" fmla="*/ 81655 h 163623"/>
                        <a:gd name="connsiteX105" fmla="*/ 180958 w 234253"/>
                        <a:gd name="connsiteY105" fmla="*/ 92367 h 163623"/>
                        <a:gd name="connsiteX106" fmla="*/ 174426 w 234253"/>
                        <a:gd name="connsiteY106" fmla="*/ 96285 h 163623"/>
                        <a:gd name="connsiteX107" fmla="*/ 168156 w 234253"/>
                        <a:gd name="connsiteY107" fmla="*/ 98637 h 163623"/>
                        <a:gd name="connsiteX108" fmla="*/ 166328 w 234253"/>
                        <a:gd name="connsiteY108" fmla="*/ 106213 h 163623"/>
                        <a:gd name="connsiteX109" fmla="*/ 165021 w 234253"/>
                        <a:gd name="connsiteY109" fmla="*/ 116141 h 163623"/>
                        <a:gd name="connsiteX110" fmla="*/ 159535 w 234253"/>
                        <a:gd name="connsiteY110" fmla="*/ 121366 h 163623"/>
                        <a:gd name="connsiteX111" fmla="*/ 151697 w 234253"/>
                        <a:gd name="connsiteY111" fmla="*/ 122672 h 163623"/>
                        <a:gd name="connsiteX112" fmla="*/ 145688 w 234253"/>
                        <a:gd name="connsiteY112" fmla="*/ 129987 h 163623"/>
                        <a:gd name="connsiteX113" fmla="*/ 143599 w 234253"/>
                        <a:gd name="connsiteY113" fmla="*/ 138347 h 163623"/>
                        <a:gd name="connsiteX114" fmla="*/ 139157 w 234253"/>
                        <a:gd name="connsiteY114" fmla="*/ 144879 h 163623"/>
                        <a:gd name="connsiteX115" fmla="*/ 135499 w 234253"/>
                        <a:gd name="connsiteY115" fmla="*/ 150626 h 163623"/>
                        <a:gd name="connsiteX116" fmla="*/ 133671 w 234253"/>
                        <a:gd name="connsiteY116" fmla="*/ 156374 h 163623"/>
                        <a:gd name="connsiteX117" fmla="*/ 133671 w 234253"/>
                        <a:gd name="connsiteY117" fmla="*/ 161599 h 163623"/>
                        <a:gd name="connsiteX118" fmla="*/ 131581 w 234253"/>
                        <a:gd name="connsiteY118" fmla="*/ 163428 h 163623"/>
                        <a:gd name="connsiteX119" fmla="*/ 124788 w 234253"/>
                        <a:gd name="connsiteY119" fmla="*/ 163428 h 163623"/>
                        <a:gd name="connsiteX120" fmla="*/ 118779 w 234253"/>
                        <a:gd name="connsiteY120" fmla="*/ 160554 h 163623"/>
                        <a:gd name="connsiteX121" fmla="*/ 113554 w 234253"/>
                        <a:gd name="connsiteY121" fmla="*/ 157419 h 163623"/>
                        <a:gd name="connsiteX122" fmla="*/ 108852 w 234253"/>
                        <a:gd name="connsiteY122" fmla="*/ 153761 h 163623"/>
                        <a:gd name="connsiteX123" fmla="*/ 102059 w 234253"/>
                        <a:gd name="connsiteY123" fmla="*/ 151933 h 163623"/>
                        <a:gd name="connsiteX124" fmla="*/ 109113 w 234253"/>
                        <a:gd name="connsiteY124" fmla="*/ 146707 h 163623"/>
                        <a:gd name="connsiteX125" fmla="*/ 115905 w 234253"/>
                        <a:gd name="connsiteY125" fmla="*/ 147491 h 163623"/>
                        <a:gd name="connsiteX126" fmla="*/ 121914 w 234253"/>
                        <a:gd name="connsiteY126" fmla="*/ 146446 h 163623"/>
                        <a:gd name="connsiteX127" fmla="*/ 114077 w 234253"/>
                        <a:gd name="connsiteY127" fmla="*/ 142789 h 163623"/>
                        <a:gd name="connsiteX128" fmla="*/ 106239 w 234253"/>
                        <a:gd name="connsiteY128" fmla="*/ 143050 h 163623"/>
                        <a:gd name="connsiteX129" fmla="*/ 96573 w 234253"/>
                        <a:gd name="connsiteY129" fmla="*/ 144879 h 163623"/>
                        <a:gd name="connsiteX130" fmla="*/ 90564 w 234253"/>
                        <a:gd name="connsiteY130" fmla="*/ 139131 h 163623"/>
                        <a:gd name="connsiteX131" fmla="*/ 75411 w 234253"/>
                        <a:gd name="connsiteY131" fmla="*/ 135735 h 163623"/>
                        <a:gd name="connsiteX132" fmla="*/ 69663 w 234253"/>
                        <a:gd name="connsiteY132" fmla="*/ 129987 h 163623"/>
                        <a:gd name="connsiteX133" fmla="*/ 67051 w 234253"/>
                        <a:gd name="connsiteY133" fmla="*/ 122672 h 163623"/>
                        <a:gd name="connsiteX134" fmla="*/ 74366 w 234253"/>
                        <a:gd name="connsiteY134" fmla="*/ 120060 h 163623"/>
                        <a:gd name="connsiteX135" fmla="*/ 85339 w 234253"/>
                        <a:gd name="connsiteY135" fmla="*/ 120582 h 163623"/>
                        <a:gd name="connsiteX136" fmla="*/ 96573 w 234253"/>
                        <a:gd name="connsiteY136" fmla="*/ 118231 h 163623"/>
                        <a:gd name="connsiteX137" fmla="*/ 108590 w 234253"/>
                        <a:gd name="connsiteY137" fmla="*/ 122150 h 163623"/>
                        <a:gd name="connsiteX138" fmla="*/ 116167 w 234253"/>
                        <a:gd name="connsiteY138" fmla="*/ 123978 h 163623"/>
                        <a:gd name="connsiteX139" fmla="*/ 109897 w 234253"/>
                        <a:gd name="connsiteY139" fmla="*/ 119537 h 163623"/>
                        <a:gd name="connsiteX140" fmla="*/ 93699 w 234253"/>
                        <a:gd name="connsiteY140" fmla="*/ 115618 h 163623"/>
                        <a:gd name="connsiteX141" fmla="*/ 89257 w 234253"/>
                        <a:gd name="connsiteY141" fmla="*/ 112483 h 163623"/>
                        <a:gd name="connsiteX142" fmla="*/ 94221 w 234253"/>
                        <a:gd name="connsiteY142" fmla="*/ 111438 h 163623"/>
                        <a:gd name="connsiteX143" fmla="*/ 101014 w 234253"/>
                        <a:gd name="connsiteY143" fmla="*/ 110654 h 163623"/>
                        <a:gd name="connsiteX144" fmla="*/ 111203 w 234253"/>
                        <a:gd name="connsiteY144" fmla="*/ 108826 h 163623"/>
                        <a:gd name="connsiteX145" fmla="*/ 132887 w 234253"/>
                        <a:gd name="connsiteY145" fmla="*/ 108303 h 163623"/>
                        <a:gd name="connsiteX146" fmla="*/ 136283 w 234253"/>
                        <a:gd name="connsiteY146" fmla="*/ 108564 h 163623"/>
                        <a:gd name="connsiteX147" fmla="*/ 134977 w 234253"/>
                        <a:gd name="connsiteY147" fmla="*/ 102817 h 163623"/>
                        <a:gd name="connsiteX148" fmla="*/ 130274 w 234253"/>
                        <a:gd name="connsiteY148" fmla="*/ 102033 h 163623"/>
                        <a:gd name="connsiteX149" fmla="*/ 110680 w 234253"/>
                        <a:gd name="connsiteY149" fmla="*/ 106213 h 163623"/>
                        <a:gd name="connsiteX150" fmla="*/ 104410 w 234253"/>
                        <a:gd name="connsiteY150" fmla="*/ 104907 h 163623"/>
                        <a:gd name="connsiteX151" fmla="*/ 96573 w 234253"/>
                        <a:gd name="connsiteY151" fmla="*/ 105952 h 163623"/>
                        <a:gd name="connsiteX152" fmla="*/ 88474 w 234253"/>
                        <a:gd name="connsiteY152" fmla="*/ 108564 h 163623"/>
                        <a:gd name="connsiteX153" fmla="*/ 79852 w 234253"/>
                        <a:gd name="connsiteY153" fmla="*/ 108303 h 163623"/>
                        <a:gd name="connsiteX154" fmla="*/ 68879 w 234253"/>
                        <a:gd name="connsiteY154" fmla="*/ 107519 h 163623"/>
                        <a:gd name="connsiteX155" fmla="*/ 64699 w 234253"/>
                        <a:gd name="connsiteY155" fmla="*/ 107781 h 163623"/>
                        <a:gd name="connsiteX156" fmla="*/ 62348 w 234253"/>
                        <a:gd name="connsiteY156" fmla="*/ 107781 h 163623"/>
                        <a:gd name="connsiteX157" fmla="*/ 59735 w 234253"/>
                        <a:gd name="connsiteY157" fmla="*/ 103339 h 163623"/>
                        <a:gd name="connsiteX158" fmla="*/ 59474 w 234253"/>
                        <a:gd name="connsiteY158" fmla="*/ 96024 h 163623"/>
                        <a:gd name="connsiteX159" fmla="*/ 67573 w 234253"/>
                        <a:gd name="connsiteY159" fmla="*/ 95240 h 163623"/>
                        <a:gd name="connsiteX160" fmla="*/ 78285 w 234253"/>
                        <a:gd name="connsiteY160" fmla="*/ 96808 h 163623"/>
                        <a:gd name="connsiteX161" fmla="*/ 87951 w 234253"/>
                        <a:gd name="connsiteY161" fmla="*/ 92889 h 163623"/>
                        <a:gd name="connsiteX162" fmla="*/ 99969 w 234253"/>
                        <a:gd name="connsiteY162" fmla="*/ 88970 h 163623"/>
                        <a:gd name="connsiteX163" fmla="*/ 108068 w 234253"/>
                        <a:gd name="connsiteY163" fmla="*/ 86096 h 163623"/>
                        <a:gd name="connsiteX164" fmla="*/ 113554 w 234253"/>
                        <a:gd name="connsiteY164" fmla="*/ 81655 h 163623"/>
                        <a:gd name="connsiteX165" fmla="*/ 132364 w 234253"/>
                        <a:gd name="connsiteY165" fmla="*/ 80871 h 163623"/>
                        <a:gd name="connsiteX166" fmla="*/ 137851 w 234253"/>
                        <a:gd name="connsiteY166" fmla="*/ 79565 h 163623"/>
                        <a:gd name="connsiteX167" fmla="*/ 136022 w 234253"/>
                        <a:gd name="connsiteY167" fmla="*/ 78781 h 163623"/>
                        <a:gd name="connsiteX168" fmla="*/ 126617 w 234253"/>
                        <a:gd name="connsiteY168" fmla="*/ 78520 h 163623"/>
                        <a:gd name="connsiteX169" fmla="*/ 123221 w 234253"/>
                        <a:gd name="connsiteY169" fmla="*/ 76691 h 163623"/>
                        <a:gd name="connsiteX170" fmla="*/ 128968 w 234253"/>
                        <a:gd name="connsiteY170" fmla="*/ 69899 h 163623"/>
                        <a:gd name="connsiteX171" fmla="*/ 128184 w 234253"/>
                        <a:gd name="connsiteY171" fmla="*/ 64674 h 163623"/>
                        <a:gd name="connsiteX172" fmla="*/ 119563 w 234253"/>
                        <a:gd name="connsiteY172" fmla="*/ 70944 h 163623"/>
                        <a:gd name="connsiteX173" fmla="*/ 109113 w 234253"/>
                        <a:gd name="connsiteY173" fmla="*/ 78520 h 163623"/>
                        <a:gd name="connsiteX174" fmla="*/ 97879 w 234253"/>
                        <a:gd name="connsiteY174" fmla="*/ 78520 h 163623"/>
                        <a:gd name="connsiteX175" fmla="*/ 97356 w 234253"/>
                        <a:gd name="connsiteY175" fmla="*/ 72773 h 163623"/>
                        <a:gd name="connsiteX176" fmla="*/ 102320 w 234253"/>
                        <a:gd name="connsiteY176" fmla="*/ 62322 h 163623"/>
                        <a:gd name="connsiteX177" fmla="*/ 97617 w 234253"/>
                        <a:gd name="connsiteY177" fmla="*/ 59449 h 163623"/>
                        <a:gd name="connsiteX178" fmla="*/ 91870 w 234253"/>
                        <a:gd name="connsiteY178" fmla="*/ 65980 h 163623"/>
                        <a:gd name="connsiteX179" fmla="*/ 86645 w 234253"/>
                        <a:gd name="connsiteY179" fmla="*/ 66241 h 163623"/>
                        <a:gd name="connsiteX180" fmla="*/ 80636 w 234253"/>
                        <a:gd name="connsiteY180" fmla="*/ 67548 h 163623"/>
                        <a:gd name="connsiteX181" fmla="*/ 81681 w 234253"/>
                        <a:gd name="connsiteY181" fmla="*/ 76169 h 163623"/>
                        <a:gd name="connsiteX182" fmla="*/ 80375 w 234253"/>
                        <a:gd name="connsiteY182" fmla="*/ 79826 h 163623"/>
                        <a:gd name="connsiteX183" fmla="*/ 73321 w 234253"/>
                        <a:gd name="connsiteY183" fmla="*/ 82439 h 163623"/>
                        <a:gd name="connsiteX184" fmla="*/ 68618 w 234253"/>
                        <a:gd name="connsiteY184" fmla="*/ 87925 h 163623"/>
                        <a:gd name="connsiteX185" fmla="*/ 62610 w 234253"/>
                        <a:gd name="connsiteY185" fmla="*/ 90015 h 163623"/>
                        <a:gd name="connsiteX186" fmla="*/ 57907 w 234253"/>
                        <a:gd name="connsiteY186" fmla="*/ 90277 h 163623"/>
                        <a:gd name="connsiteX187" fmla="*/ 53988 w 234253"/>
                        <a:gd name="connsiteY187" fmla="*/ 90538 h 163623"/>
                        <a:gd name="connsiteX188" fmla="*/ 49547 w 234253"/>
                        <a:gd name="connsiteY188" fmla="*/ 90538 h 163623"/>
                        <a:gd name="connsiteX189" fmla="*/ 46412 w 234253"/>
                        <a:gd name="connsiteY189" fmla="*/ 90538 h 163623"/>
                        <a:gd name="connsiteX190" fmla="*/ 43799 w 234253"/>
                        <a:gd name="connsiteY190" fmla="*/ 87925 h 163623"/>
                        <a:gd name="connsiteX191" fmla="*/ 41186 w 234253"/>
                        <a:gd name="connsiteY191" fmla="*/ 85051 h 163623"/>
                        <a:gd name="connsiteX192" fmla="*/ 35178 w 234253"/>
                        <a:gd name="connsiteY192" fmla="*/ 81133 h 163623"/>
                        <a:gd name="connsiteX193" fmla="*/ 34133 w 234253"/>
                        <a:gd name="connsiteY193" fmla="*/ 78520 h 163623"/>
                        <a:gd name="connsiteX194" fmla="*/ 41186 w 234253"/>
                        <a:gd name="connsiteY194" fmla="*/ 76691 h 163623"/>
                        <a:gd name="connsiteX195" fmla="*/ 45366 w 234253"/>
                        <a:gd name="connsiteY195" fmla="*/ 76169 h 163623"/>
                        <a:gd name="connsiteX196" fmla="*/ 46412 w 234253"/>
                        <a:gd name="connsiteY196" fmla="*/ 73295 h 163623"/>
                        <a:gd name="connsiteX197" fmla="*/ 42754 w 234253"/>
                        <a:gd name="connsiteY197" fmla="*/ 72250 h 163623"/>
                        <a:gd name="connsiteX198" fmla="*/ 40925 w 234253"/>
                        <a:gd name="connsiteY198" fmla="*/ 72250 h 163623"/>
                        <a:gd name="connsiteX199" fmla="*/ 39097 w 234253"/>
                        <a:gd name="connsiteY199" fmla="*/ 72511 h 163623"/>
                        <a:gd name="connsiteX200" fmla="*/ 32043 w 234253"/>
                        <a:gd name="connsiteY200" fmla="*/ 68331 h 163623"/>
                        <a:gd name="connsiteX201" fmla="*/ 30475 w 234253"/>
                        <a:gd name="connsiteY201" fmla="*/ 68070 h 163623"/>
                        <a:gd name="connsiteX202" fmla="*/ 27340 w 234253"/>
                        <a:gd name="connsiteY202" fmla="*/ 66502 h 163623"/>
                        <a:gd name="connsiteX203" fmla="*/ 23421 w 234253"/>
                        <a:gd name="connsiteY203" fmla="*/ 65980 h 163623"/>
                        <a:gd name="connsiteX204" fmla="*/ 19764 w 234253"/>
                        <a:gd name="connsiteY204" fmla="*/ 63629 h 163623"/>
                        <a:gd name="connsiteX205" fmla="*/ 16890 w 234253"/>
                        <a:gd name="connsiteY205" fmla="*/ 62061 h 163623"/>
                        <a:gd name="connsiteX206" fmla="*/ 12710 w 234253"/>
                        <a:gd name="connsiteY206" fmla="*/ 57881 h 163623"/>
                        <a:gd name="connsiteX207" fmla="*/ 9836 w 234253"/>
                        <a:gd name="connsiteY207" fmla="*/ 51611 h 163623"/>
                        <a:gd name="connsiteX208" fmla="*/ 16367 w 234253"/>
                        <a:gd name="connsiteY208" fmla="*/ 53962 h 163623"/>
                        <a:gd name="connsiteX209" fmla="*/ 22376 w 234253"/>
                        <a:gd name="connsiteY209" fmla="*/ 57097 h 163623"/>
                        <a:gd name="connsiteX210" fmla="*/ 29691 w 234253"/>
                        <a:gd name="connsiteY210" fmla="*/ 57359 h 163623"/>
                        <a:gd name="connsiteX211" fmla="*/ 35700 w 234253"/>
                        <a:gd name="connsiteY211" fmla="*/ 56314 h 163623"/>
                        <a:gd name="connsiteX212" fmla="*/ 35961 w 234253"/>
                        <a:gd name="connsiteY212" fmla="*/ 52656 h 163623"/>
                        <a:gd name="connsiteX213" fmla="*/ 31781 w 234253"/>
                        <a:gd name="connsiteY213" fmla="*/ 50827 h 163623"/>
                        <a:gd name="connsiteX214" fmla="*/ 27079 w 234253"/>
                        <a:gd name="connsiteY214" fmla="*/ 48737 h 163623"/>
                        <a:gd name="connsiteX215" fmla="*/ 23683 w 234253"/>
                        <a:gd name="connsiteY215" fmla="*/ 45863 h 163623"/>
                        <a:gd name="connsiteX216" fmla="*/ 26556 w 234253"/>
                        <a:gd name="connsiteY216" fmla="*/ 34891 h 163623"/>
                        <a:gd name="connsiteX217" fmla="*/ 18719 w 234253"/>
                        <a:gd name="connsiteY217" fmla="*/ 36197 h 1636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  <a:cxn ang="0">
                          <a:pos x="connsiteX194" y="connsiteY194"/>
                        </a:cxn>
                        <a:cxn ang="0">
                          <a:pos x="connsiteX195" y="connsiteY195"/>
                        </a:cxn>
                        <a:cxn ang="0">
                          <a:pos x="connsiteX196" y="connsiteY196"/>
                        </a:cxn>
                        <a:cxn ang="0">
                          <a:pos x="connsiteX197" y="connsiteY197"/>
                        </a:cxn>
                        <a:cxn ang="0">
                          <a:pos x="connsiteX198" y="connsiteY198"/>
                        </a:cxn>
                        <a:cxn ang="0">
                          <a:pos x="connsiteX199" y="connsiteY199"/>
                        </a:cxn>
                        <a:cxn ang="0">
                          <a:pos x="connsiteX200" y="connsiteY200"/>
                        </a:cxn>
                        <a:cxn ang="0">
                          <a:pos x="connsiteX201" y="connsiteY201"/>
                        </a:cxn>
                        <a:cxn ang="0">
                          <a:pos x="connsiteX202" y="connsiteY202"/>
                        </a:cxn>
                        <a:cxn ang="0">
                          <a:pos x="connsiteX203" y="connsiteY203"/>
                        </a:cxn>
                        <a:cxn ang="0">
                          <a:pos x="connsiteX204" y="connsiteY204"/>
                        </a:cxn>
                        <a:cxn ang="0">
                          <a:pos x="connsiteX205" y="connsiteY205"/>
                        </a:cxn>
                        <a:cxn ang="0">
                          <a:pos x="connsiteX206" y="connsiteY206"/>
                        </a:cxn>
                        <a:cxn ang="0">
                          <a:pos x="connsiteX207" y="connsiteY207"/>
                        </a:cxn>
                        <a:cxn ang="0">
                          <a:pos x="connsiteX208" y="connsiteY208"/>
                        </a:cxn>
                        <a:cxn ang="0">
                          <a:pos x="connsiteX209" y="connsiteY209"/>
                        </a:cxn>
                        <a:cxn ang="0">
                          <a:pos x="connsiteX210" y="connsiteY210"/>
                        </a:cxn>
                        <a:cxn ang="0">
                          <a:pos x="connsiteX211" y="connsiteY211"/>
                        </a:cxn>
                        <a:cxn ang="0">
                          <a:pos x="connsiteX212" y="connsiteY212"/>
                        </a:cxn>
                        <a:cxn ang="0">
                          <a:pos x="connsiteX213" y="connsiteY213"/>
                        </a:cxn>
                        <a:cxn ang="0">
                          <a:pos x="connsiteX214" y="connsiteY214"/>
                        </a:cxn>
                        <a:cxn ang="0">
                          <a:pos x="connsiteX215" y="connsiteY215"/>
                        </a:cxn>
                        <a:cxn ang="0">
                          <a:pos x="connsiteX216" y="connsiteY216"/>
                        </a:cxn>
                        <a:cxn ang="0">
                          <a:pos x="connsiteX217" y="connsiteY217"/>
                        </a:cxn>
                      </a:cxnLst>
                      <a:rect l="l" t="t" r="r" b="b"/>
                      <a:pathLst>
                        <a:path w="234253" h="163623">
                          <a:moveTo>
                            <a:pt x="18719" y="36197"/>
                          </a:moveTo>
                          <a:cubicBezTo>
                            <a:pt x="17674" y="38810"/>
                            <a:pt x="18457" y="42467"/>
                            <a:pt x="15322" y="43773"/>
                          </a:cubicBezTo>
                          <a:cubicBezTo>
                            <a:pt x="12448" y="45080"/>
                            <a:pt x="9314" y="43512"/>
                            <a:pt x="8007" y="41161"/>
                          </a:cubicBezTo>
                          <a:cubicBezTo>
                            <a:pt x="6701" y="39071"/>
                            <a:pt x="5656" y="37242"/>
                            <a:pt x="4350" y="35152"/>
                          </a:cubicBezTo>
                          <a:cubicBezTo>
                            <a:pt x="3305" y="33323"/>
                            <a:pt x="1998" y="31756"/>
                            <a:pt x="953" y="29927"/>
                          </a:cubicBezTo>
                          <a:cubicBezTo>
                            <a:pt x="-614" y="27053"/>
                            <a:pt x="-353" y="23918"/>
                            <a:pt x="2521" y="22089"/>
                          </a:cubicBezTo>
                          <a:cubicBezTo>
                            <a:pt x="5395" y="20260"/>
                            <a:pt x="9314" y="20522"/>
                            <a:pt x="10097" y="16342"/>
                          </a:cubicBezTo>
                          <a:cubicBezTo>
                            <a:pt x="10359" y="14774"/>
                            <a:pt x="10097" y="13207"/>
                            <a:pt x="10620" y="11639"/>
                          </a:cubicBezTo>
                          <a:cubicBezTo>
                            <a:pt x="11142" y="10333"/>
                            <a:pt x="11926" y="10072"/>
                            <a:pt x="13232" y="10072"/>
                          </a:cubicBezTo>
                          <a:cubicBezTo>
                            <a:pt x="14800" y="9810"/>
                            <a:pt x="16106" y="9810"/>
                            <a:pt x="17674" y="9027"/>
                          </a:cubicBezTo>
                          <a:cubicBezTo>
                            <a:pt x="18719" y="8504"/>
                            <a:pt x="20286" y="7459"/>
                            <a:pt x="21592" y="7720"/>
                          </a:cubicBezTo>
                          <a:cubicBezTo>
                            <a:pt x="23160" y="7982"/>
                            <a:pt x="23944" y="10333"/>
                            <a:pt x="24728" y="11639"/>
                          </a:cubicBezTo>
                          <a:cubicBezTo>
                            <a:pt x="25250" y="12684"/>
                            <a:pt x="26295" y="15558"/>
                            <a:pt x="27863" y="15558"/>
                          </a:cubicBezTo>
                          <a:cubicBezTo>
                            <a:pt x="29430" y="15558"/>
                            <a:pt x="30214" y="12684"/>
                            <a:pt x="30736" y="11639"/>
                          </a:cubicBezTo>
                          <a:cubicBezTo>
                            <a:pt x="31259" y="10594"/>
                            <a:pt x="32043" y="7720"/>
                            <a:pt x="33610" y="7459"/>
                          </a:cubicBezTo>
                          <a:cubicBezTo>
                            <a:pt x="34916" y="7198"/>
                            <a:pt x="36223" y="9288"/>
                            <a:pt x="37006" y="10072"/>
                          </a:cubicBezTo>
                          <a:cubicBezTo>
                            <a:pt x="38313" y="11117"/>
                            <a:pt x="39619" y="11900"/>
                            <a:pt x="41186" y="11378"/>
                          </a:cubicBezTo>
                          <a:cubicBezTo>
                            <a:pt x="43015" y="10855"/>
                            <a:pt x="44322" y="9810"/>
                            <a:pt x="45889" y="9027"/>
                          </a:cubicBezTo>
                          <a:cubicBezTo>
                            <a:pt x="47457" y="8504"/>
                            <a:pt x="49024" y="8504"/>
                            <a:pt x="50853" y="8765"/>
                          </a:cubicBezTo>
                          <a:cubicBezTo>
                            <a:pt x="52421" y="9027"/>
                            <a:pt x="53988" y="9288"/>
                            <a:pt x="55817" y="8765"/>
                          </a:cubicBezTo>
                          <a:cubicBezTo>
                            <a:pt x="57384" y="8243"/>
                            <a:pt x="58952" y="7459"/>
                            <a:pt x="60258" y="6675"/>
                          </a:cubicBezTo>
                          <a:cubicBezTo>
                            <a:pt x="63132" y="5108"/>
                            <a:pt x="65744" y="5369"/>
                            <a:pt x="68357" y="6937"/>
                          </a:cubicBezTo>
                          <a:cubicBezTo>
                            <a:pt x="71231" y="8765"/>
                            <a:pt x="71753" y="11639"/>
                            <a:pt x="69663" y="14513"/>
                          </a:cubicBezTo>
                          <a:cubicBezTo>
                            <a:pt x="67051" y="17648"/>
                            <a:pt x="63393" y="17648"/>
                            <a:pt x="59735" y="16603"/>
                          </a:cubicBezTo>
                          <a:cubicBezTo>
                            <a:pt x="56601" y="15558"/>
                            <a:pt x="53988" y="14774"/>
                            <a:pt x="50592" y="15819"/>
                          </a:cubicBezTo>
                          <a:cubicBezTo>
                            <a:pt x="48241" y="16603"/>
                            <a:pt x="45889" y="17909"/>
                            <a:pt x="43277" y="18170"/>
                          </a:cubicBezTo>
                          <a:cubicBezTo>
                            <a:pt x="42232" y="18170"/>
                            <a:pt x="41186" y="18170"/>
                            <a:pt x="39880" y="18170"/>
                          </a:cubicBezTo>
                          <a:cubicBezTo>
                            <a:pt x="40664" y="20783"/>
                            <a:pt x="46150" y="18693"/>
                            <a:pt x="46412" y="19999"/>
                          </a:cubicBezTo>
                          <a:cubicBezTo>
                            <a:pt x="46673" y="20783"/>
                            <a:pt x="43538" y="21305"/>
                            <a:pt x="43277" y="21828"/>
                          </a:cubicBezTo>
                          <a:cubicBezTo>
                            <a:pt x="41970" y="22873"/>
                            <a:pt x="44060" y="23395"/>
                            <a:pt x="44844" y="23395"/>
                          </a:cubicBezTo>
                          <a:cubicBezTo>
                            <a:pt x="47195" y="23395"/>
                            <a:pt x="49808" y="23657"/>
                            <a:pt x="51898" y="22873"/>
                          </a:cubicBezTo>
                          <a:cubicBezTo>
                            <a:pt x="53727" y="22350"/>
                            <a:pt x="55555" y="21567"/>
                            <a:pt x="57646" y="21828"/>
                          </a:cubicBezTo>
                          <a:cubicBezTo>
                            <a:pt x="58429" y="21828"/>
                            <a:pt x="59735" y="22089"/>
                            <a:pt x="59735" y="23134"/>
                          </a:cubicBezTo>
                          <a:cubicBezTo>
                            <a:pt x="59735" y="24702"/>
                            <a:pt x="57384" y="25224"/>
                            <a:pt x="57123" y="26792"/>
                          </a:cubicBezTo>
                          <a:cubicBezTo>
                            <a:pt x="58429" y="26792"/>
                            <a:pt x="59474" y="26792"/>
                            <a:pt x="60781" y="26531"/>
                          </a:cubicBezTo>
                          <a:cubicBezTo>
                            <a:pt x="61826" y="26269"/>
                            <a:pt x="62610" y="26269"/>
                            <a:pt x="63654" y="26531"/>
                          </a:cubicBezTo>
                          <a:cubicBezTo>
                            <a:pt x="65744" y="27576"/>
                            <a:pt x="66267" y="30711"/>
                            <a:pt x="67051" y="32539"/>
                          </a:cubicBezTo>
                          <a:cubicBezTo>
                            <a:pt x="68096" y="34629"/>
                            <a:pt x="68879" y="37764"/>
                            <a:pt x="71492" y="38287"/>
                          </a:cubicBezTo>
                          <a:cubicBezTo>
                            <a:pt x="74888" y="38810"/>
                            <a:pt x="74627" y="33846"/>
                            <a:pt x="74366" y="31756"/>
                          </a:cubicBezTo>
                          <a:cubicBezTo>
                            <a:pt x="74104" y="30449"/>
                            <a:pt x="73582" y="29143"/>
                            <a:pt x="72537" y="28621"/>
                          </a:cubicBezTo>
                          <a:cubicBezTo>
                            <a:pt x="71492" y="27837"/>
                            <a:pt x="69402" y="27576"/>
                            <a:pt x="68618" y="26531"/>
                          </a:cubicBezTo>
                          <a:cubicBezTo>
                            <a:pt x="67835" y="25224"/>
                            <a:pt x="68879" y="23918"/>
                            <a:pt x="69924" y="23134"/>
                          </a:cubicBezTo>
                          <a:cubicBezTo>
                            <a:pt x="70970" y="22089"/>
                            <a:pt x="72276" y="21828"/>
                            <a:pt x="73843" y="21828"/>
                          </a:cubicBezTo>
                          <a:cubicBezTo>
                            <a:pt x="74888" y="21828"/>
                            <a:pt x="76195" y="22089"/>
                            <a:pt x="76979" y="21044"/>
                          </a:cubicBezTo>
                          <a:cubicBezTo>
                            <a:pt x="77762" y="19999"/>
                            <a:pt x="77762" y="18432"/>
                            <a:pt x="78285" y="17387"/>
                          </a:cubicBezTo>
                          <a:cubicBezTo>
                            <a:pt x="79068" y="15035"/>
                            <a:pt x="80636" y="12423"/>
                            <a:pt x="82204" y="10855"/>
                          </a:cubicBezTo>
                          <a:cubicBezTo>
                            <a:pt x="84555" y="8243"/>
                            <a:pt x="87951" y="8504"/>
                            <a:pt x="90825" y="10333"/>
                          </a:cubicBezTo>
                          <a:cubicBezTo>
                            <a:pt x="93176" y="11900"/>
                            <a:pt x="95266" y="13990"/>
                            <a:pt x="96311" y="16603"/>
                          </a:cubicBezTo>
                          <a:cubicBezTo>
                            <a:pt x="97356" y="19215"/>
                            <a:pt x="99185" y="20783"/>
                            <a:pt x="101275" y="22873"/>
                          </a:cubicBezTo>
                          <a:cubicBezTo>
                            <a:pt x="102059" y="23918"/>
                            <a:pt x="103365" y="24702"/>
                            <a:pt x="103888" y="26008"/>
                          </a:cubicBezTo>
                          <a:cubicBezTo>
                            <a:pt x="104671" y="27576"/>
                            <a:pt x="104410" y="29666"/>
                            <a:pt x="104933" y="31233"/>
                          </a:cubicBezTo>
                          <a:cubicBezTo>
                            <a:pt x="105717" y="33584"/>
                            <a:pt x="106500" y="36197"/>
                            <a:pt x="107806" y="38287"/>
                          </a:cubicBezTo>
                          <a:cubicBezTo>
                            <a:pt x="108852" y="40116"/>
                            <a:pt x="110680" y="41422"/>
                            <a:pt x="112248" y="42728"/>
                          </a:cubicBezTo>
                          <a:cubicBezTo>
                            <a:pt x="115383" y="45602"/>
                            <a:pt x="118518" y="48476"/>
                            <a:pt x="121653" y="51350"/>
                          </a:cubicBezTo>
                          <a:cubicBezTo>
                            <a:pt x="122437" y="52133"/>
                            <a:pt x="124266" y="53701"/>
                            <a:pt x="125311" y="52395"/>
                          </a:cubicBezTo>
                          <a:cubicBezTo>
                            <a:pt x="126355" y="51088"/>
                            <a:pt x="125833" y="48737"/>
                            <a:pt x="125572" y="47170"/>
                          </a:cubicBezTo>
                          <a:cubicBezTo>
                            <a:pt x="124266" y="42990"/>
                            <a:pt x="120086" y="39332"/>
                            <a:pt x="117212" y="36197"/>
                          </a:cubicBezTo>
                          <a:cubicBezTo>
                            <a:pt x="115905" y="34891"/>
                            <a:pt x="114860" y="33323"/>
                            <a:pt x="114860" y="31494"/>
                          </a:cubicBezTo>
                          <a:cubicBezTo>
                            <a:pt x="114599" y="29666"/>
                            <a:pt x="115122" y="27837"/>
                            <a:pt x="115383" y="26008"/>
                          </a:cubicBezTo>
                          <a:cubicBezTo>
                            <a:pt x="115644" y="24441"/>
                            <a:pt x="115905" y="22873"/>
                            <a:pt x="114860" y="21567"/>
                          </a:cubicBezTo>
                          <a:cubicBezTo>
                            <a:pt x="113815" y="19999"/>
                            <a:pt x="111725" y="18954"/>
                            <a:pt x="110419" y="17387"/>
                          </a:cubicBezTo>
                          <a:cubicBezTo>
                            <a:pt x="109113" y="15819"/>
                            <a:pt x="109374" y="13468"/>
                            <a:pt x="109635" y="11639"/>
                          </a:cubicBezTo>
                          <a:cubicBezTo>
                            <a:pt x="110158" y="9810"/>
                            <a:pt x="110680" y="7982"/>
                            <a:pt x="112770" y="7459"/>
                          </a:cubicBezTo>
                          <a:cubicBezTo>
                            <a:pt x="114860" y="7198"/>
                            <a:pt x="117995" y="7982"/>
                            <a:pt x="119824" y="6414"/>
                          </a:cubicBezTo>
                          <a:cubicBezTo>
                            <a:pt x="121653" y="4847"/>
                            <a:pt x="117734" y="3018"/>
                            <a:pt x="116689" y="2756"/>
                          </a:cubicBezTo>
                          <a:cubicBezTo>
                            <a:pt x="116428" y="2756"/>
                            <a:pt x="114599" y="2234"/>
                            <a:pt x="114599" y="1973"/>
                          </a:cubicBezTo>
                          <a:cubicBezTo>
                            <a:pt x="114599" y="1711"/>
                            <a:pt x="116167" y="1189"/>
                            <a:pt x="116428" y="1189"/>
                          </a:cubicBezTo>
                          <a:cubicBezTo>
                            <a:pt x="119302" y="405"/>
                            <a:pt x="122698" y="-901"/>
                            <a:pt x="125311" y="928"/>
                          </a:cubicBezTo>
                          <a:cubicBezTo>
                            <a:pt x="127401" y="2234"/>
                            <a:pt x="126617" y="5892"/>
                            <a:pt x="129491" y="6675"/>
                          </a:cubicBezTo>
                          <a:cubicBezTo>
                            <a:pt x="130797" y="6937"/>
                            <a:pt x="131581" y="7720"/>
                            <a:pt x="132887" y="8243"/>
                          </a:cubicBezTo>
                          <a:cubicBezTo>
                            <a:pt x="134193" y="9027"/>
                            <a:pt x="135761" y="9288"/>
                            <a:pt x="137067" y="9810"/>
                          </a:cubicBezTo>
                          <a:cubicBezTo>
                            <a:pt x="138112" y="10333"/>
                            <a:pt x="139157" y="10855"/>
                            <a:pt x="140463" y="10855"/>
                          </a:cubicBezTo>
                          <a:cubicBezTo>
                            <a:pt x="142553" y="11117"/>
                            <a:pt x="145166" y="11639"/>
                            <a:pt x="147256" y="12945"/>
                          </a:cubicBezTo>
                          <a:cubicBezTo>
                            <a:pt x="149346" y="13990"/>
                            <a:pt x="151436" y="13729"/>
                            <a:pt x="153787" y="13990"/>
                          </a:cubicBezTo>
                          <a:cubicBezTo>
                            <a:pt x="156400" y="14252"/>
                            <a:pt x="158229" y="16342"/>
                            <a:pt x="155616" y="18432"/>
                          </a:cubicBezTo>
                          <a:cubicBezTo>
                            <a:pt x="153526" y="19999"/>
                            <a:pt x="150652" y="19738"/>
                            <a:pt x="149868" y="22612"/>
                          </a:cubicBezTo>
                          <a:cubicBezTo>
                            <a:pt x="149346" y="24963"/>
                            <a:pt x="150913" y="27053"/>
                            <a:pt x="149868" y="29143"/>
                          </a:cubicBezTo>
                          <a:cubicBezTo>
                            <a:pt x="149346" y="30188"/>
                            <a:pt x="148824" y="31233"/>
                            <a:pt x="150391" y="31756"/>
                          </a:cubicBezTo>
                          <a:cubicBezTo>
                            <a:pt x="151697" y="32017"/>
                            <a:pt x="153526" y="31756"/>
                            <a:pt x="154571" y="30711"/>
                          </a:cubicBezTo>
                          <a:cubicBezTo>
                            <a:pt x="156139" y="28882"/>
                            <a:pt x="155877" y="26008"/>
                            <a:pt x="158229" y="24702"/>
                          </a:cubicBezTo>
                          <a:cubicBezTo>
                            <a:pt x="160841" y="23395"/>
                            <a:pt x="165282" y="23134"/>
                            <a:pt x="167895" y="24179"/>
                          </a:cubicBezTo>
                          <a:cubicBezTo>
                            <a:pt x="169724" y="24963"/>
                            <a:pt x="171291" y="26531"/>
                            <a:pt x="173381" y="27314"/>
                          </a:cubicBezTo>
                          <a:cubicBezTo>
                            <a:pt x="176255" y="28621"/>
                            <a:pt x="175733" y="32278"/>
                            <a:pt x="175994" y="34891"/>
                          </a:cubicBezTo>
                          <a:cubicBezTo>
                            <a:pt x="176255" y="37764"/>
                            <a:pt x="177039" y="40900"/>
                            <a:pt x="179129" y="42728"/>
                          </a:cubicBezTo>
                          <a:cubicBezTo>
                            <a:pt x="181480" y="44818"/>
                            <a:pt x="185399" y="44557"/>
                            <a:pt x="188534" y="44296"/>
                          </a:cubicBezTo>
                          <a:cubicBezTo>
                            <a:pt x="190886" y="44296"/>
                            <a:pt x="193759" y="43251"/>
                            <a:pt x="195849" y="44818"/>
                          </a:cubicBezTo>
                          <a:cubicBezTo>
                            <a:pt x="197156" y="45602"/>
                            <a:pt x="198200" y="46908"/>
                            <a:pt x="199246" y="48215"/>
                          </a:cubicBezTo>
                          <a:cubicBezTo>
                            <a:pt x="200029" y="49260"/>
                            <a:pt x="200552" y="50043"/>
                            <a:pt x="201597" y="50566"/>
                          </a:cubicBezTo>
                          <a:cubicBezTo>
                            <a:pt x="204993" y="52133"/>
                            <a:pt x="208651" y="52133"/>
                            <a:pt x="212047" y="53440"/>
                          </a:cubicBezTo>
                          <a:cubicBezTo>
                            <a:pt x="214398" y="54485"/>
                            <a:pt x="216750" y="55791"/>
                            <a:pt x="219362" y="56836"/>
                          </a:cubicBezTo>
                          <a:cubicBezTo>
                            <a:pt x="220669" y="57359"/>
                            <a:pt x="222236" y="57620"/>
                            <a:pt x="223542" y="58665"/>
                          </a:cubicBezTo>
                          <a:cubicBezTo>
                            <a:pt x="225371" y="59971"/>
                            <a:pt x="226939" y="62061"/>
                            <a:pt x="229290" y="62322"/>
                          </a:cubicBezTo>
                          <a:cubicBezTo>
                            <a:pt x="230596" y="62584"/>
                            <a:pt x="231902" y="61800"/>
                            <a:pt x="233209" y="62061"/>
                          </a:cubicBezTo>
                          <a:cubicBezTo>
                            <a:pt x="234254" y="62584"/>
                            <a:pt x="234515" y="63367"/>
                            <a:pt x="233993" y="64412"/>
                          </a:cubicBezTo>
                          <a:cubicBezTo>
                            <a:pt x="232947" y="66502"/>
                            <a:pt x="230596" y="67025"/>
                            <a:pt x="228506" y="67809"/>
                          </a:cubicBezTo>
                          <a:cubicBezTo>
                            <a:pt x="226416" y="68593"/>
                            <a:pt x="223804" y="69376"/>
                            <a:pt x="221452" y="68854"/>
                          </a:cubicBezTo>
                          <a:cubicBezTo>
                            <a:pt x="219101" y="68070"/>
                            <a:pt x="216750" y="67809"/>
                            <a:pt x="214137" y="68070"/>
                          </a:cubicBezTo>
                          <a:cubicBezTo>
                            <a:pt x="211002" y="68070"/>
                            <a:pt x="208651" y="69376"/>
                            <a:pt x="205777" y="70160"/>
                          </a:cubicBezTo>
                          <a:cubicBezTo>
                            <a:pt x="202903" y="70944"/>
                            <a:pt x="200291" y="70160"/>
                            <a:pt x="197678" y="70160"/>
                          </a:cubicBezTo>
                          <a:cubicBezTo>
                            <a:pt x="196633" y="70160"/>
                            <a:pt x="195588" y="70421"/>
                            <a:pt x="195066" y="71205"/>
                          </a:cubicBezTo>
                          <a:cubicBezTo>
                            <a:pt x="194543" y="71989"/>
                            <a:pt x="194543" y="72773"/>
                            <a:pt x="194282" y="73556"/>
                          </a:cubicBezTo>
                          <a:cubicBezTo>
                            <a:pt x="193237" y="75908"/>
                            <a:pt x="189579" y="75124"/>
                            <a:pt x="187489" y="75124"/>
                          </a:cubicBezTo>
                          <a:cubicBezTo>
                            <a:pt x="184877" y="74863"/>
                            <a:pt x="182525" y="75124"/>
                            <a:pt x="180174" y="75908"/>
                          </a:cubicBezTo>
                          <a:cubicBezTo>
                            <a:pt x="179129" y="76169"/>
                            <a:pt x="177562" y="76691"/>
                            <a:pt x="177039" y="77736"/>
                          </a:cubicBezTo>
                          <a:cubicBezTo>
                            <a:pt x="176517" y="79043"/>
                            <a:pt x="177300" y="80610"/>
                            <a:pt x="178084" y="81655"/>
                          </a:cubicBezTo>
                          <a:cubicBezTo>
                            <a:pt x="179913" y="85051"/>
                            <a:pt x="182003" y="88448"/>
                            <a:pt x="180958" y="92367"/>
                          </a:cubicBezTo>
                          <a:cubicBezTo>
                            <a:pt x="180174" y="95502"/>
                            <a:pt x="177562" y="96024"/>
                            <a:pt x="174426" y="96285"/>
                          </a:cubicBezTo>
                          <a:cubicBezTo>
                            <a:pt x="172075" y="96285"/>
                            <a:pt x="169724" y="96285"/>
                            <a:pt x="168156" y="98637"/>
                          </a:cubicBezTo>
                          <a:cubicBezTo>
                            <a:pt x="166850" y="100988"/>
                            <a:pt x="166589" y="103601"/>
                            <a:pt x="166328" y="106213"/>
                          </a:cubicBezTo>
                          <a:cubicBezTo>
                            <a:pt x="166328" y="109609"/>
                            <a:pt x="166066" y="112744"/>
                            <a:pt x="165021" y="116141"/>
                          </a:cubicBezTo>
                          <a:cubicBezTo>
                            <a:pt x="164237" y="119015"/>
                            <a:pt x="162931" y="121105"/>
                            <a:pt x="159535" y="121366"/>
                          </a:cubicBezTo>
                          <a:cubicBezTo>
                            <a:pt x="156661" y="121627"/>
                            <a:pt x="154049" y="121105"/>
                            <a:pt x="151697" y="122672"/>
                          </a:cubicBezTo>
                          <a:cubicBezTo>
                            <a:pt x="149085" y="124240"/>
                            <a:pt x="146472" y="126852"/>
                            <a:pt x="145688" y="129987"/>
                          </a:cubicBezTo>
                          <a:cubicBezTo>
                            <a:pt x="144905" y="132861"/>
                            <a:pt x="145427" y="135474"/>
                            <a:pt x="143599" y="138347"/>
                          </a:cubicBezTo>
                          <a:cubicBezTo>
                            <a:pt x="142031" y="140437"/>
                            <a:pt x="140724" y="142527"/>
                            <a:pt x="139157" y="144879"/>
                          </a:cubicBezTo>
                          <a:cubicBezTo>
                            <a:pt x="138112" y="146707"/>
                            <a:pt x="136544" y="148536"/>
                            <a:pt x="135499" y="150626"/>
                          </a:cubicBezTo>
                          <a:cubicBezTo>
                            <a:pt x="134716" y="152455"/>
                            <a:pt x="133410" y="154545"/>
                            <a:pt x="133671" y="156374"/>
                          </a:cubicBezTo>
                          <a:cubicBezTo>
                            <a:pt x="133932" y="157941"/>
                            <a:pt x="134193" y="160031"/>
                            <a:pt x="133671" y="161599"/>
                          </a:cubicBezTo>
                          <a:cubicBezTo>
                            <a:pt x="133148" y="162644"/>
                            <a:pt x="132626" y="163166"/>
                            <a:pt x="131581" y="163428"/>
                          </a:cubicBezTo>
                          <a:cubicBezTo>
                            <a:pt x="129491" y="163689"/>
                            <a:pt x="126878" y="163689"/>
                            <a:pt x="124788" y="163428"/>
                          </a:cubicBezTo>
                          <a:cubicBezTo>
                            <a:pt x="122437" y="163166"/>
                            <a:pt x="120608" y="161860"/>
                            <a:pt x="118779" y="160554"/>
                          </a:cubicBezTo>
                          <a:cubicBezTo>
                            <a:pt x="117212" y="159509"/>
                            <a:pt x="115122" y="158725"/>
                            <a:pt x="113554" y="157419"/>
                          </a:cubicBezTo>
                          <a:cubicBezTo>
                            <a:pt x="111986" y="156113"/>
                            <a:pt x="110680" y="154545"/>
                            <a:pt x="108852" y="153761"/>
                          </a:cubicBezTo>
                          <a:cubicBezTo>
                            <a:pt x="106761" y="152978"/>
                            <a:pt x="104149" y="153239"/>
                            <a:pt x="102059" y="151933"/>
                          </a:cubicBezTo>
                          <a:cubicBezTo>
                            <a:pt x="98140" y="149320"/>
                            <a:pt x="107023" y="146446"/>
                            <a:pt x="109113" y="146707"/>
                          </a:cubicBezTo>
                          <a:cubicBezTo>
                            <a:pt x="111464" y="146707"/>
                            <a:pt x="113554" y="147491"/>
                            <a:pt x="115905" y="147491"/>
                          </a:cubicBezTo>
                          <a:cubicBezTo>
                            <a:pt x="117995" y="147491"/>
                            <a:pt x="120086" y="146969"/>
                            <a:pt x="121914" y="146446"/>
                          </a:cubicBezTo>
                          <a:cubicBezTo>
                            <a:pt x="119302" y="145401"/>
                            <a:pt x="116689" y="143834"/>
                            <a:pt x="114077" y="142789"/>
                          </a:cubicBezTo>
                          <a:cubicBezTo>
                            <a:pt x="111464" y="141744"/>
                            <a:pt x="108852" y="142266"/>
                            <a:pt x="106239" y="143050"/>
                          </a:cubicBezTo>
                          <a:cubicBezTo>
                            <a:pt x="103365" y="144095"/>
                            <a:pt x="99708" y="145662"/>
                            <a:pt x="96573" y="144879"/>
                          </a:cubicBezTo>
                          <a:cubicBezTo>
                            <a:pt x="93699" y="144095"/>
                            <a:pt x="92654" y="140960"/>
                            <a:pt x="90564" y="139131"/>
                          </a:cubicBezTo>
                          <a:cubicBezTo>
                            <a:pt x="86122" y="134951"/>
                            <a:pt x="80113" y="138609"/>
                            <a:pt x="75411" y="135735"/>
                          </a:cubicBezTo>
                          <a:cubicBezTo>
                            <a:pt x="73321" y="134428"/>
                            <a:pt x="71231" y="132077"/>
                            <a:pt x="69663" y="129987"/>
                          </a:cubicBezTo>
                          <a:cubicBezTo>
                            <a:pt x="68096" y="128158"/>
                            <a:pt x="66006" y="125285"/>
                            <a:pt x="67051" y="122672"/>
                          </a:cubicBezTo>
                          <a:cubicBezTo>
                            <a:pt x="68096" y="119798"/>
                            <a:pt x="71753" y="119798"/>
                            <a:pt x="74366" y="120060"/>
                          </a:cubicBezTo>
                          <a:cubicBezTo>
                            <a:pt x="78023" y="120321"/>
                            <a:pt x="81681" y="121105"/>
                            <a:pt x="85339" y="120582"/>
                          </a:cubicBezTo>
                          <a:cubicBezTo>
                            <a:pt x="88996" y="120060"/>
                            <a:pt x="92654" y="118231"/>
                            <a:pt x="96573" y="118231"/>
                          </a:cubicBezTo>
                          <a:cubicBezTo>
                            <a:pt x="101014" y="118231"/>
                            <a:pt x="104671" y="120321"/>
                            <a:pt x="108590" y="122150"/>
                          </a:cubicBezTo>
                          <a:cubicBezTo>
                            <a:pt x="109635" y="122672"/>
                            <a:pt x="115122" y="125807"/>
                            <a:pt x="116167" y="123978"/>
                          </a:cubicBezTo>
                          <a:cubicBezTo>
                            <a:pt x="117473" y="121888"/>
                            <a:pt x="110942" y="119798"/>
                            <a:pt x="109897" y="119537"/>
                          </a:cubicBezTo>
                          <a:cubicBezTo>
                            <a:pt x="104671" y="117970"/>
                            <a:pt x="98924" y="116925"/>
                            <a:pt x="93699" y="115618"/>
                          </a:cubicBezTo>
                          <a:cubicBezTo>
                            <a:pt x="92915" y="115357"/>
                            <a:pt x="86122" y="113789"/>
                            <a:pt x="89257" y="112483"/>
                          </a:cubicBezTo>
                          <a:cubicBezTo>
                            <a:pt x="90825" y="111961"/>
                            <a:pt x="92654" y="111699"/>
                            <a:pt x="94221" y="111438"/>
                          </a:cubicBezTo>
                          <a:cubicBezTo>
                            <a:pt x="96573" y="111177"/>
                            <a:pt x="98663" y="110916"/>
                            <a:pt x="101014" y="110654"/>
                          </a:cubicBezTo>
                          <a:cubicBezTo>
                            <a:pt x="104410" y="110132"/>
                            <a:pt x="107806" y="109348"/>
                            <a:pt x="111203" y="108826"/>
                          </a:cubicBezTo>
                          <a:cubicBezTo>
                            <a:pt x="118257" y="107519"/>
                            <a:pt x="125833" y="107781"/>
                            <a:pt x="132887" y="108303"/>
                          </a:cubicBezTo>
                          <a:cubicBezTo>
                            <a:pt x="133932" y="108303"/>
                            <a:pt x="134977" y="108303"/>
                            <a:pt x="136283" y="108564"/>
                          </a:cubicBezTo>
                          <a:cubicBezTo>
                            <a:pt x="136022" y="106736"/>
                            <a:pt x="136022" y="104384"/>
                            <a:pt x="134977" y="102817"/>
                          </a:cubicBezTo>
                          <a:cubicBezTo>
                            <a:pt x="133932" y="101249"/>
                            <a:pt x="131842" y="101511"/>
                            <a:pt x="130274" y="102033"/>
                          </a:cubicBezTo>
                          <a:cubicBezTo>
                            <a:pt x="124004" y="103601"/>
                            <a:pt x="117473" y="106997"/>
                            <a:pt x="110680" y="106213"/>
                          </a:cubicBezTo>
                          <a:cubicBezTo>
                            <a:pt x="108590" y="105952"/>
                            <a:pt x="106500" y="105168"/>
                            <a:pt x="104410" y="104907"/>
                          </a:cubicBezTo>
                          <a:cubicBezTo>
                            <a:pt x="101798" y="104646"/>
                            <a:pt x="99185" y="105168"/>
                            <a:pt x="96573" y="105952"/>
                          </a:cubicBezTo>
                          <a:cubicBezTo>
                            <a:pt x="93960" y="106736"/>
                            <a:pt x="91348" y="108042"/>
                            <a:pt x="88474" y="108564"/>
                          </a:cubicBezTo>
                          <a:cubicBezTo>
                            <a:pt x="85600" y="109087"/>
                            <a:pt x="82726" y="108564"/>
                            <a:pt x="79852" y="108303"/>
                          </a:cubicBezTo>
                          <a:cubicBezTo>
                            <a:pt x="76195" y="107781"/>
                            <a:pt x="72537" y="107258"/>
                            <a:pt x="68879" y="107519"/>
                          </a:cubicBezTo>
                          <a:cubicBezTo>
                            <a:pt x="67573" y="107519"/>
                            <a:pt x="66006" y="107781"/>
                            <a:pt x="64699" y="107781"/>
                          </a:cubicBezTo>
                          <a:cubicBezTo>
                            <a:pt x="63916" y="107781"/>
                            <a:pt x="63132" y="108042"/>
                            <a:pt x="62348" y="107781"/>
                          </a:cubicBezTo>
                          <a:cubicBezTo>
                            <a:pt x="60781" y="107258"/>
                            <a:pt x="60258" y="104646"/>
                            <a:pt x="59735" y="103339"/>
                          </a:cubicBezTo>
                          <a:cubicBezTo>
                            <a:pt x="59213" y="101249"/>
                            <a:pt x="58168" y="97853"/>
                            <a:pt x="59474" y="96024"/>
                          </a:cubicBezTo>
                          <a:cubicBezTo>
                            <a:pt x="61042" y="93673"/>
                            <a:pt x="65222" y="94718"/>
                            <a:pt x="67573" y="95240"/>
                          </a:cubicBezTo>
                          <a:cubicBezTo>
                            <a:pt x="70970" y="96024"/>
                            <a:pt x="74627" y="97330"/>
                            <a:pt x="78285" y="96808"/>
                          </a:cubicBezTo>
                          <a:cubicBezTo>
                            <a:pt x="81681" y="96285"/>
                            <a:pt x="84816" y="94195"/>
                            <a:pt x="87951" y="92889"/>
                          </a:cubicBezTo>
                          <a:cubicBezTo>
                            <a:pt x="91870" y="91060"/>
                            <a:pt x="95789" y="90015"/>
                            <a:pt x="99969" y="88970"/>
                          </a:cubicBezTo>
                          <a:cubicBezTo>
                            <a:pt x="102843" y="88448"/>
                            <a:pt x="105717" y="87664"/>
                            <a:pt x="108068" y="86096"/>
                          </a:cubicBezTo>
                          <a:cubicBezTo>
                            <a:pt x="109897" y="84790"/>
                            <a:pt x="111203" y="82700"/>
                            <a:pt x="113554" y="81655"/>
                          </a:cubicBezTo>
                          <a:cubicBezTo>
                            <a:pt x="119302" y="78781"/>
                            <a:pt x="126094" y="81133"/>
                            <a:pt x="132364" y="80871"/>
                          </a:cubicBezTo>
                          <a:cubicBezTo>
                            <a:pt x="133932" y="80871"/>
                            <a:pt x="136544" y="80610"/>
                            <a:pt x="137851" y="79565"/>
                          </a:cubicBezTo>
                          <a:cubicBezTo>
                            <a:pt x="139157" y="78781"/>
                            <a:pt x="136806" y="78781"/>
                            <a:pt x="136022" y="78781"/>
                          </a:cubicBezTo>
                          <a:cubicBezTo>
                            <a:pt x="132887" y="78520"/>
                            <a:pt x="129752" y="78520"/>
                            <a:pt x="126617" y="78520"/>
                          </a:cubicBezTo>
                          <a:cubicBezTo>
                            <a:pt x="125572" y="78520"/>
                            <a:pt x="121914" y="78520"/>
                            <a:pt x="123221" y="76691"/>
                          </a:cubicBezTo>
                          <a:cubicBezTo>
                            <a:pt x="124788" y="74340"/>
                            <a:pt x="127401" y="72511"/>
                            <a:pt x="128968" y="69899"/>
                          </a:cubicBezTo>
                          <a:cubicBezTo>
                            <a:pt x="129752" y="68331"/>
                            <a:pt x="131058" y="64674"/>
                            <a:pt x="128184" y="64674"/>
                          </a:cubicBezTo>
                          <a:cubicBezTo>
                            <a:pt x="124788" y="64674"/>
                            <a:pt x="121653" y="68593"/>
                            <a:pt x="119563" y="70944"/>
                          </a:cubicBezTo>
                          <a:cubicBezTo>
                            <a:pt x="116428" y="74079"/>
                            <a:pt x="113293" y="77214"/>
                            <a:pt x="109113" y="78520"/>
                          </a:cubicBezTo>
                          <a:cubicBezTo>
                            <a:pt x="105717" y="79565"/>
                            <a:pt x="101275" y="79826"/>
                            <a:pt x="97879" y="78520"/>
                          </a:cubicBezTo>
                          <a:cubicBezTo>
                            <a:pt x="94744" y="77214"/>
                            <a:pt x="96050" y="74863"/>
                            <a:pt x="97356" y="72773"/>
                          </a:cubicBezTo>
                          <a:cubicBezTo>
                            <a:pt x="99446" y="69638"/>
                            <a:pt x="102059" y="66241"/>
                            <a:pt x="102320" y="62322"/>
                          </a:cubicBezTo>
                          <a:cubicBezTo>
                            <a:pt x="102581" y="59187"/>
                            <a:pt x="100230" y="57881"/>
                            <a:pt x="97617" y="59449"/>
                          </a:cubicBezTo>
                          <a:cubicBezTo>
                            <a:pt x="95005" y="61016"/>
                            <a:pt x="93699" y="63890"/>
                            <a:pt x="91870" y="65980"/>
                          </a:cubicBezTo>
                          <a:cubicBezTo>
                            <a:pt x="90302" y="67809"/>
                            <a:pt x="88735" y="67025"/>
                            <a:pt x="86645" y="66241"/>
                          </a:cubicBezTo>
                          <a:cubicBezTo>
                            <a:pt x="84555" y="65457"/>
                            <a:pt x="81681" y="64935"/>
                            <a:pt x="80636" y="67548"/>
                          </a:cubicBezTo>
                          <a:cubicBezTo>
                            <a:pt x="79591" y="70160"/>
                            <a:pt x="80897" y="73818"/>
                            <a:pt x="81681" y="76169"/>
                          </a:cubicBezTo>
                          <a:cubicBezTo>
                            <a:pt x="82204" y="77998"/>
                            <a:pt x="82726" y="79565"/>
                            <a:pt x="80375" y="79826"/>
                          </a:cubicBezTo>
                          <a:cubicBezTo>
                            <a:pt x="77762" y="80349"/>
                            <a:pt x="75411" y="80610"/>
                            <a:pt x="73321" y="82439"/>
                          </a:cubicBezTo>
                          <a:cubicBezTo>
                            <a:pt x="71231" y="84006"/>
                            <a:pt x="70186" y="86358"/>
                            <a:pt x="68618" y="87925"/>
                          </a:cubicBezTo>
                          <a:cubicBezTo>
                            <a:pt x="67051" y="89493"/>
                            <a:pt x="64699" y="89754"/>
                            <a:pt x="62610" y="90015"/>
                          </a:cubicBezTo>
                          <a:cubicBezTo>
                            <a:pt x="61042" y="90015"/>
                            <a:pt x="59474" y="90015"/>
                            <a:pt x="57907" y="90277"/>
                          </a:cubicBezTo>
                          <a:cubicBezTo>
                            <a:pt x="56601" y="90277"/>
                            <a:pt x="55294" y="90799"/>
                            <a:pt x="53988" y="90538"/>
                          </a:cubicBezTo>
                          <a:cubicBezTo>
                            <a:pt x="52421" y="90538"/>
                            <a:pt x="51114" y="90538"/>
                            <a:pt x="49547" y="90538"/>
                          </a:cubicBezTo>
                          <a:cubicBezTo>
                            <a:pt x="48502" y="90538"/>
                            <a:pt x="47195" y="90799"/>
                            <a:pt x="46412" y="90538"/>
                          </a:cubicBezTo>
                          <a:cubicBezTo>
                            <a:pt x="45366" y="90015"/>
                            <a:pt x="44583" y="88970"/>
                            <a:pt x="43799" y="87925"/>
                          </a:cubicBezTo>
                          <a:cubicBezTo>
                            <a:pt x="43015" y="86880"/>
                            <a:pt x="41970" y="85835"/>
                            <a:pt x="41186" y="85051"/>
                          </a:cubicBezTo>
                          <a:cubicBezTo>
                            <a:pt x="39619" y="83484"/>
                            <a:pt x="37268" y="82178"/>
                            <a:pt x="35178" y="81133"/>
                          </a:cubicBezTo>
                          <a:cubicBezTo>
                            <a:pt x="34133" y="80610"/>
                            <a:pt x="33872" y="79826"/>
                            <a:pt x="34133" y="78520"/>
                          </a:cubicBezTo>
                          <a:cubicBezTo>
                            <a:pt x="34916" y="74863"/>
                            <a:pt x="38835" y="76430"/>
                            <a:pt x="41186" y="76691"/>
                          </a:cubicBezTo>
                          <a:cubicBezTo>
                            <a:pt x="42493" y="76691"/>
                            <a:pt x="44060" y="76691"/>
                            <a:pt x="45366" y="76169"/>
                          </a:cubicBezTo>
                          <a:cubicBezTo>
                            <a:pt x="46412" y="75908"/>
                            <a:pt x="46934" y="74340"/>
                            <a:pt x="46412" y="73295"/>
                          </a:cubicBezTo>
                          <a:cubicBezTo>
                            <a:pt x="45889" y="71989"/>
                            <a:pt x="43799" y="72250"/>
                            <a:pt x="42754" y="72250"/>
                          </a:cubicBezTo>
                          <a:cubicBezTo>
                            <a:pt x="42232" y="72250"/>
                            <a:pt x="41448" y="72250"/>
                            <a:pt x="40925" y="72250"/>
                          </a:cubicBezTo>
                          <a:cubicBezTo>
                            <a:pt x="40141" y="72250"/>
                            <a:pt x="39619" y="72773"/>
                            <a:pt x="39097" y="72511"/>
                          </a:cubicBezTo>
                          <a:cubicBezTo>
                            <a:pt x="36484" y="71989"/>
                            <a:pt x="34655" y="69115"/>
                            <a:pt x="32043" y="68331"/>
                          </a:cubicBezTo>
                          <a:cubicBezTo>
                            <a:pt x="31520" y="68070"/>
                            <a:pt x="30997" y="68070"/>
                            <a:pt x="30475" y="68070"/>
                          </a:cubicBezTo>
                          <a:cubicBezTo>
                            <a:pt x="29430" y="67809"/>
                            <a:pt x="28385" y="67025"/>
                            <a:pt x="27340" y="66502"/>
                          </a:cubicBezTo>
                          <a:cubicBezTo>
                            <a:pt x="26034" y="65719"/>
                            <a:pt x="24728" y="66502"/>
                            <a:pt x="23421" y="65980"/>
                          </a:cubicBezTo>
                          <a:cubicBezTo>
                            <a:pt x="22115" y="65457"/>
                            <a:pt x="20809" y="64412"/>
                            <a:pt x="19764" y="63629"/>
                          </a:cubicBezTo>
                          <a:cubicBezTo>
                            <a:pt x="18719" y="63106"/>
                            <a:pt x="17674" y="62584"/>
                            <a:pt x="16890" y="62061"/>
                          </a:cubicBezTo>
                          <a:cubicBezTo>
                            <a:pt x="15322" y="61277"/>
                            <a:pt x="13232" y="59449"/>
                            <a:pt x="12710" y="57881"/>
                          </a:cubicBezTo>
                          <a:cubicBezTo>
                            <a:pt x="11142" y="56836"/>
                            <a:pt x="5133" y="52656"/>
                            <a:pt x="9836" y="51611"/>
                          </a:cubicBezTo>
                          <a:cubicBezTo>
                            <a:pt x="12187" y="51088"/>
                            <a:pt x="14539" y="52133"/>
                            <a:pt x="16367" y="53962"/>
                          </a:cubicBezTo>
                          <a:cubicBezTo>
                            <a:pt x="18196" y="55530"/>
                            <a:pt x="19764" y="56836"/>
                            <a:pt x="22376" y="57097"/>
                          </a:cubicBezTo>
                          <a:cubicBezTo>
                            <a:pt x="24728" y="57359"/>
                            <a:pt x="27340" y="57359"/>
                            <a:pt x="29691" y="57359"/>
                          </a:cubicBezTo>
                          <a:cubicBezTo>
                            <a:pt x="31781" y="57359"/>
                            <a:pt x="33872" y="57359"/>
                            <a:pt x="35700" y="56314"/>
                          </a:cubicBezTo>
                          <a:cubicBezTo>
                            <a:pt x="37268" y="55269"/>
                            <a:pt x="37529" y="53701"/>
                            <a:pt x="35961" y="52656"/>
                          </a:cubicBezTo>
                          <a:cubicBezTo>
                            <a:pt x="34916" y="51872"/>
                            <a:pt x="33088" y="51350"/>
                            <a:pt x="31781" y="50827"/>
                          </a:cubicBezTo>
                          <a:cubicBezTo>
                            <a:pt x="30214" y="50043"/>
                            <a:pt x="28646" y="49521"/>
                            <a:pt x="27079" y="48737"/>
                          </a:cubicBezTo>
                          <a:cubicBezTo>
                            <a:pt x="25772" y="48215"/>
                            <a:pt x="22899" y="47692"/>
                            <a:pt x="23683" y="45863"/>
                          </a:cubicBezTo>
                          <a:cubicBezTo>
                            <a:pt x="24728" y="42990"/>
                            <a:pt x="30736" y="37764"/>
                            <a:pt x="26556" y="34891"/>
                          </a:cubicBezTo>
                          <a:cubicBezTo>
                            <a:pt x="23160" y="31494"/>
                            <a:pt x="19503" y="33846"/>
                            <a:pt x="18719" y="36197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3175" cap="flat">
                      <a:solidFill>
                        <a:srgbClr val="00203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6" name="Freeform: Shape 1255">
                      <a:extLst>
                        <a:ext uri="{FF2B5EF4-FFF2-40B4-BE49-F238E27FC236}">
                          <a16:creationId xmlns:a16="http://schemas.microsoft.com/office/drawing/2014/main" id="{6D1AA3C0-ED56-FCEF-5551-DEB7ED7C66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96459" y="1877383"/>
                      <a:ext cx="43629" cy="20288"/>
                    </a:xfrm>
                    <a:custGeom>
                      <a:avLst/>
                      <a:gdLst>
                        <a:gd name="connsiteX0" fmla="*/ 16459 w 43629"/>
                        <a:gd name="connsiteY0" fmla="*/ 19333 h 20288"/>
                        <a:gd name="connsiteX1" fmla="*/ 11495 w 43629"/>
                        <a:gd name="connsiteY1" fmla="*/ 20117 h 20288"/>
                        <a:gd name="connsiteX2" fmla="*/ 10973 w 43629"/>
                        <a:gd name="connsiteY2" fmla="*/ 13846 h 20288"/>
                        <a:gd name="connsiteX3" fmla="*/ 8883 w 43629"/>
                        <a:gd name="connsiteY3" fmla="*/ 11495 h 20288"/>
                        <a:gd name="connsiteX4" fmla="*/ 4703 w 43629"/>
                        <a:gd name="connsiteY4" fmla="*/ 9666 h 20288"/>
                        <a:gd name="connsiteX5" fmla="*/ 2090 w 43629"/>
                        <a:gd name="connsiteY5" fmla="*/ 7576 h 20288"/>
                        <a:gd name="connsiteX6" fmla="*/ 0 w 43629"/>
                        <a:gd name="connsiteY6" fmla="*/ 4964 h 20288"/>
                        <a:gd name="connsiteX7" fmla="*/ 9928 w 43629"/>
                        <a:gd name="connsiteY7" fmla="*/ 2613 h 20288"/>
                        <a:gd name="connsiteX8" fmla="*/ 18549 w 43629"/>
                        <a:gd name="connsiteY8" fmla="*/ 0 h 20288"/>
                        <a:gd name="connsiteX9" fmla="*/ 22991 w 43629"/>
                        <a:gd name="connsiteY9" fmla="*/ 261 h 20288"/>
                        <a:gd name="connsiteX10" fmla="*/ 28738 w 43629"/>
                        <a:gd name="connsiteY10" fmla="*/ 261 h 20288"/>
                        <a:gd name="connsiteX11" fmla="*/ 34224 w 43629"/>
                        <a:gd name="connsiteY11" fmla="*/ 1306 h 20288"/>
                        <a:gd name="connsiteX12" fmla="*/ 38143 w 43629"/>
                        <a:gd name="connsiteY12" fmla="*/ 1568 h 20288"/>
                        <a:gd name="connsiteX13" fmla="*/ 43630 w 43629"/>
                        <a:gd name="connsiteY13" fmla="*/ 8621 h 20288"/>
                        <a:gd name="connsiteX14" fmla="*/ 42323 w 43629"/>
                        <a:gd name="connsiteY14" fmla="*/ 13324 h 20288"/>
                        <a:gd name="connsiteX15" fmla="*/ 33963 w 43629"/>
                        <a:gd name="connsiteY15" fmla="*/ 15414 h 20288"/>
                        <a:gd name="connsiteX16" fmla="*/ 28999 w 43629"/>
                        <a:gd name="connsiteY16" fmla="*/ 15675 h 20288"/>
                        <a:gd name="connsiteX17" fmla="*/ 24297 w 43629"/>
                        <a:gd name="connsiteY17" fmla="*/ 15937 h 20288"/>
                        <a:gd name="connsiteX18" fmla="*/ 21162 w 43629"/>
                        <a:gd name="connsiteY18" fmla="*/ 17243 h 20288"/>
                        <a:gd name="connsiteX19" fmla="*/ 16459 w 43629"/>
                        <a:gd name="connsiteY19" fmla="*/ 19333 h 202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43629" h="20288">
                          <a:moveTo>
                            <a:pt x="16459" y="19333"/>
                          </a:moveTo>
                          <a:cubicBezTo>
                            <a:pt x="14892" y="19855"/>
                            <a:pt x="13063" y="20639"/>
                            <a:pt x="11495" y="20117"/>
                          </a:cubicBezTo>
                          <a:cubicBezTo>
                            <a:pt x="8360" y="19594"/>
                            <a:pt x="10973" y="15675"/>
                            <a:pt x="10973" y="13846"/>
                          </a:cubicBezTo>
                          <a:cubicBezTo>
                            <a:pt x="10973" y="12540"/>
                            <a:pt x="9928" y="12018"/>
                            <a:pt x="8883" y="11495"/>
                          </a:cubicBezTo>
                          <a:cubicBezTo>
                            <a:pt x="7576" y="10973"/>
                            <a:pt x="6009" y="10711"/>
                            <a:pt x="4703" y="9666"/>
                          </a:cubicBezTo>
                          <a:cubicBezTo>
                            <a:pt x="3658" y="9144"/>
                            <a:pt x="2874" y="8360"/>
                            <a:pt x="2090" y="7576"/>
                          </a:cubicBezTo>
                          <a:cubicBezTo>
                            <a:pt x="1306" y="7054"/>
                            <a:pt x="0" y="6009"/>
                            <a:pt x="0" y="4964"/>
                          </a:cubicBezTo>
                          <a:cubicBezTo>
                            <a:pt x="261" y="1829"/>
                            <a:pt x="8099" y="2874"/>
                            <a:pt x="9928" y="2613"/>
                          </a:cubicBezTo>
                          <a:cubicBezTo>
                            <a:pt x="13063" y="2351"/>
                            <a:pt x="15153" y="0"/>
                            <a:pt x="18549" y="0"/>
                          </a:cubicBezTo>
                          <a:cubicBezTo>
                            <a:pt x="20117" y="0"/>
                            <a:pt x="21684" y="261"/>
                            <a:pt x="22991" y="261"/>
                          </a:cubicBezTo>
                          <a:cubicBezTo>
                            <a:pt x="24819" y="261"/>
                            <a:pt x="26648" y="0"/>
                            <a:pt x="28738" y="261"/>
                          </a:cubicBezTo>
                          <a:cubicBezTo>
                            <a:pt x="30828" y="522"/>
                            <a:pt x="32396" y="1045"/>
                            <a:pt x="34224" y="1306"/>
                          </a:cubicBezTo>
                          <a:cubicBezTo>
                            <a:pt x="35531" y="1568"/>
                            <a:pt x="36837" y="1306"/>
                            <a:pt x="38143" y="1568"/>
                          </a:cubicBezTo>
                          <a:cubicBezTo>
                            <a:pt x="41801" y="1829"/>
                            <a:pt x="43368" y="5486"/>
                            <a:pt x="43630" y="8621"/>
                          </a:cubicBezTo>
                          <a:cubicBezTo>
                            <a:pt x="43630" y="10189"/>
                            <a:pt x="43630" y="12018"/>
                            <a:pt x="42323" y="13324"/>
                          </a:cubicBezTo>
                          <a:cubicBezTo>
                            <a:pt x="40233" y="15414"/>
                            <a:pt x="36837" y="15153"/>
                            <a:pt x="33963" y="15414"/>
                          </a:cubicBezTo>
                          <a:cubicBezTo>
                            <a:pt x="32396" y="15414"/>
                            <a:pt x="30567" y="15675"/>
                            <a:pt x="28999" y="15675"/>
                          </a:cubicBezTo>
                          <a:cubicBezTo>
                            <a:pt x="27432" y="15675"/>
                            <a:pt x="25864" y="15675"/>
                            <a:pt x="24297" y="15937"/>
                          </a:cubicBezTo>
                          <a:cubicBezTo>
                            <a:pt x="23252" y="16198"/>
                            <a:pt x="22207" y="16982"/>
                            <a:pt x="21162" y="17243"/>
                          </a:cubicBezTo>
                          <a:cubicBezTo>
                            <a:pt x="19594" y="18288"/>
                            <a:pt x="18027" y="18810"/>
                            <a:pt x="16459" y="19333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3175" cap="flat">
                      <a:solidFill>
                        <a:srgbClr val="00203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7" name="Freeform: Shape 1256">
                      <a:extLst>
                        <a:ext uri="{FF2B5EF4-FFF2-40B4-BE49-F238E27FC236}">
                          <a16:creationId xmlns:a16="http://schemas.microsoft.com/office/drawing/2014/main" id="{23C77EE3-D75A-C88F-3A22-BF4CE5494D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09497" y="1894574"/>
                      <a:ext cx="86522" cy="45634"/>
                    </a:xfrm>
                    <a:custGeom>
                      <a:avLst/>
                      <a:gdLst>
                        <a:gd name="connsiteX0" fmla="*/ 15700 w 86522"/>
                        <a:gd name="connsiteY0" fmla="*/ 20429 h 45634"/>
                        <a:gd name="connsiteX1" fmla="*/ 17529 w 86522"/>
                        <a:gd name="connsiteY1" fmla="*/ 16249 h 45634"/>
                        <a:gd name="connsiteX2" fmla="*/ 11781 w 86522"/>
                        <a:gd name="connsiteY2" fmla="*/ 14159 h 45634"/>
                        <a:gd name="connsiteX3" fmla="*/ 5773 w 86522"/>
                        <a:gd name="connsiteY3" fmla="*/ 12069 h 45634"/>
                        <a:gd name="connsiteX4" fmla="*/ 6556 w 86522"/>
                        <a:gd name="connsiteY4" fmla="*/ 3709 h 45634"/>
                        <a:gd name="connsiteX5" fmla="*/ 20664 w 86522"/>
                        <a:gd name="connsiteY5" fmla="*/ 1096 h 45634"/>
                        <a:gd name="connsiteX6" fmla="*/ 33204 w 86522"/>
                        <a:gd name="connsiteY6" fmla="*/ 1358 h 45634"/>
                        <a:gd name="connsiteX7" fmla="*/ 47312 w 86522"/>
                        <a:gd name="connsiteY7" fmla="*/ 51 h 45634"/>
                        <a:gd name="connsiteX8" fmla="*/ 54627 w 86522"/>
                        <a:gd name="connsiteY8" fmla="*/ 4754 h 45634"/>
                        <a:gd name="connsiteX9" fmla="*/ 54105 w 86522"/>
                        <a:gd name="connsiteY9" fmla="*/ 13636 h 45634"/>
                        <a:gd name="connsiteX10" fmla="*/ 66906 w 86522"/>
                        <a:gd name="connsiteY10" fmla="*/ 15988 h 45634"/>
                        <a:gd name="connsiteX11" fmla="*/ 71609 w 86522"/>
                        <a:gd name="connsiteY11" fmla="*/ 14681 h 45634"/>
                        <a:gd name="connsiteX12" fmla="*/ 77095 w 86522"/>
                        <a:gd name="connsiteY12" fmla="*/ 14943 h 45634"/>
                        <a:gd name="connsiteX13" fmla="*/ 83626 w 86522"/>
                        <a:gd name="connsiteY13" fmla="*/ 17555 h 45634"/>
                        <a:gd name="connsiteX14" fmla="*/ 86500 w 86522"/>
                        <a:gd name="connsiteY14" fmla="*/ 20952 h 45634"/>
                        <a:gd name="connsiteX15" fmla="*/ 82843 w 86522"/>
                        <a:gd name="connsiteY15" fmla="*/ 23303 h 45634"/>
                        <a:gd name="connsiteX16" fmla="*/ 76572 w 86522"/>
                        <a:gd name="connsiteY16" fmla="*/ 25132 h 45634"/>
                        <a:gd name="connsiteX17" fmla="*/ 68996 w 86522"/>
                        <a:gd name="connsiteY17" fmla="*/ 32447 h 45634"/>
                        <a:gd name="connsiteX18" fmla="*/ 55672 w 86522"/>
                        <a:gd name="connsiteY18" fmla="*/ 38978 h 45634"/>
                        <a:gd name="connsiteX19" fmla="*/ 49663 w 86522"/>
                        <a:gd name="connsiteY19" fmla="*/ 41329 h 45634"/>
                        <a:gd name="connsiteX20" fmla="*/ 45483 w 86522"/>
                        <a:gd name="connsiteY20" fmla="*/ 43942 h 45634"/>
                        <a:gd name="connsiteX21" fmla="*/ 36339 w 86522"/>
                        <a:gd name="connsiteY21" fmla="*/ 44464 h 45634"/>
                        <a:gd name="connsiteX22" fmla="*/ 37384 w 86522"/>
                        <a:gd name="connsiteY22" fmla="*/ 35843 h 45634"/>
                        <a:gd name="connsiteX23" fmla="*/ 38952 w 86522"/>
                        <a:gd name="connsiteY23" fmla="*/ 32708 h 45634"/>
                        <a:gd name="connsiteX24" fmla="*/ 36078 w 86522"/>
                        <a:gd name="connsiteY24" fmla="*/ 31924 h 45634"/>
                        <a:gd name="connsiteX25" fmla="*/ 23538 w 86522"/>
                        <a:gd name="connsiteY25" fmla="*/ 34014 h 45634"/>
                        <a:gd name="connsiteX26" fmla="*/ 13871 w 86522"/>
                        <a:gd name="connsiteY26" fmla="*/ 35321 h 45634"/>
                        <a:gd name="connsiteX27" fmla="*/ 5773 w 86522"/>
                        <a:gd name="connsiteY27" fmla="*/ 36627 h 45634"/>
                        <a:gd name="connsiteX28" fmla="*/ 547 w 86522"/>
                        <a:gd name="connsiteY28" fmla="*/ 36366 h 45634"/>
                        <a:gd name="connsiteX29" fmla="*/ 3160 w 86522"/>
                        <a:gd name="connsiteY29" fmla="*/ 28267 h 45634"/>
                        <a:gd name="connsiteX30" fmla="*/ 11520 w 86522"/>
                        <a:gd name="connsiteY30" fmla="*/ 23564 h 45634"/>
                        <a:gd name="connsiteX31" fmla="*/ 15700 w 86522"/>
                        <a:gd name="connsiteY31" fmla="*/ 20429 h 456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</a:cxnLst>
                      <a:rect l="l" t="t" r="r" b="b"/>
                      <a:pathLst>
                        <a:path w="86522" h="45634">
                          <a:moveTo>
                            <a:pt x="15700" y="20429"/>
                          </a:moveTo>
                          <a:cubicBezTo>
                            <a:pt x="16745" y="19384"/>
                            <a:pt x="18835" y="17816"/>
                            <a:pt x="17529" y="16249"/>
                          </a:cubicBezTo>
                          <a:cubicBezTo>
                            <a:pt x="16223" y="14943"/>
                            <a:pt x="13610" y="14681"/>
                            <a:pt x="11781" y="14159"/>
                          </a:cubicBezTo>
                          <a:cubicBezTo>
                            <a:pt x="9691" y="13636"/>
                            <a:pt x="7340" y="13114"/>
                            <a:pt x="5773" y="12069"/>
                          </a:cubicBezTo>
                          <a:cubicBezTo>
                            <a:pt x="2637" y="9718"/>
                            <a:pt x="3944" y="5799"/>
                            <a:pt x="6556" y="3709"/>
                          </a:cubicBezTo>
                          <a:cubicBezTo>
                            <a:pt x="10475" y="574"/>
                            <a:pt x="16223" y="835"/>
                            <a:pt x="20664" y="1096"/>
                          </a:cubicBezTo>
                          <a:cubicBezTo>
                            <a:pt x="24844" y="1358"/>
                            <a:pt x="29024" y="2141"/>
                            <a:pt x="33204" y="1358"/>
                          </a:cubicBezTo>
                          <a:cubicBezTo>
                            <a:pt x="37907" y="574"/>
                            <a:pt x="42609" y="-210"/>
                            <a:pt x="47312" y="51"/>
                          </a:cubicBezTo>
                          <a:cubicBezTo>
                            <a:pt x="49924" y="312"/>
                            <a:pt x="56194" y="574"/>
                            <a:pt x="54627" y="4754"/>
                          </a:cubicBezTo>
                          <a:cubicBezTo>
                            <a:pt x="53321" y="7889"/>
                            <a:pt x="50969" y="10763"/>
                            <a:pt x="54105" y="13636"/>
                          </a:cubicBezTo>
                          <a:cubicBezTo>
                            <a:pt x="57240" y="16510"/>
                            <a:pt x="62726" y="16771"/>
                            <a:pt x="66906" y="15988"/>
                          </a:cubicBezTo>
                          <a:cubicBezTo>
                            <a:pt x="68474" y="15726"/>
                            <a:pt x="70041" y="14943"/>
                            <a:pt x="71609" y="14681"/>
                          </a:cubicBezTo>
                          <a:cubicBezTo>
                            <a:pt x="73437" y="14420"/>
                            <a:pt x="75266" y="14420"/>
                            <a:pt x="77095" y="14943"/>
                          </a:cubicBezTo>
                          <a:cubicBezTo>
                            <a:pt x="79446" y="15465"/>
                            <a:pt x="81536" y="16510"/>
                            <a:pt x="83626" y="17555"/>
                          </a:cubicBezTo>
                          <a:cubicBezTo>
                            <a:pt x="84671" y="18078"/>
                            <a:pt x="86761" y="19384"/>
                            <a:pt x="86500" y="20952"/>
                          </a:cubicBezTo>
                          <a:cubicBezTo>
                            <a:pt x="86239" y="22258"/>
                            <a:pt x="83887" y="23042"/>
                            <a:pt x="82843" y="23303"/>
                          </a:cubicBezTo>
                          <a:cubicBezTo>
                            <a:pt x="80752" y="23825"/>
                            <a:pt x="78401" y="24348"/>
                            <a:pt x="76572" y="25132"/>
                          </a:cubicBezTo>
                          <a:cubicBezTo>
                            <a:pt x="72915" y="26699"/>
                            <a:pt x="71609" y="29834"/>
                            <a:pt x="68996" y="32447"/>
                          </a:cubicBezTo>
                          <a:cubicBezTo>
                            <a:pt x="65600" y="36104"/>
                            <a:pt x="60374" y="37411"/>
                            <a:pt x="55672" y="38978"/>
                          </a:cubicBezTo>
                          <a:cubicBezTo>
                            <a:pt x="53582" y="39762"/>
                            <a:pt x="51492" y="40284"/>
                            <a:pt x="49663" y="41329"/>
                          </a:cubicBezTo>
                          <a:cubicBezTo>
                            <a:pt x="48096" y="42113"/>
                            <a:pt x="46789" y="43158"/>
                            <a:pt x="45483" y="43942"/>
                          </a:cubicBezTo>
                          <a:cubicBezTo>
                            <a:pt x="42871" y="45509"/>
                            <a:pt x="38952" y="46554"/>
                            <a:pt x="36339" y="44464"/>
                          </a:cubicBezTo>
                          <a:cubicBezTo>
                            <a:pt x="33465" y="42113"/>
                            <a:pt x="35817" y="38194"/>
                            <a:pt x="37384" y="35843"/>
                          </a:cubicBezTo>
                          <a:cubicBezTo>
                            <a:pt x="37907" y="35059"/>
                            <a:pt x="39213" y="33492"/>
                            <a:pt x="38952" y="32708"/>
                          </a:cubicBezTo>
                          <a:cubicBezTo>
                            <a:pt x="38691" y="31663"/>
                            <a:pt x="36862" y="31924"/>
                            <a:pt x="36078" y="31924"/>
                          </a:cubicBezTo>
                          <a:cubicBezTo>
                            <a:pt x="31898" y="31924"/>
                            <a:pt x="27718" y="33230"/>
                            <a:pt x="23538" y="34014"/>
                          </a:cubicBezTo>
                          <a:cubicBezTo>
                            <a:pt x="20403" y="34537"/>
                            <a:pt x="17267" y="35059"/>
                            <a:pt x="13871" y="35321"/>
                          </a:cubicBezTo>
                          <a:cubicBezTo>
                            <a:pt x="10998" y="35582"/>
                            <a:pt x="8646" y="35843"/>
                            <a:pt x="5773" y="36627"/>
                          </a:cubicBezTo>
                          <a:cubicBezTo>
                            <a:pt x="3944" y="37149"/>
                            <a:pt x="1592" y="38456"/>
                            <a:pt x="547" y="36366"/>
                          </a:cubicBezTo>
                          <a:cubicBezTo>
                            <a:pt x="-1020" y="33753"/>
                            <a:pt x="1070" y="29834"/>
                            <a:pt x="3160" y="28267"/>
                          </a:cubicBezTo>
                          <a:cubicBezTo>
                            <a:pt x="5773" y="26438"/>
                            <a:pt x="8646" y="25393"/>
                            <a:pt x="11520" y="23564"/>
                          </a:cubicBezTo>
                          <a:cubicBezTo>
                            <a:pt x="12826" y="22780"/>
                            <a:pt x="14394" y="21735"/>
                            <a:pt x="15700" y="20429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3175" cap="flat">
                      <a:solidFill>
                        <a:srgbClr val="00203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8" name="Freeform: Shape 1257">
                      <a:extLst>
                        <a:ext uri="{FF2B5EF4-FFF2-40B4-BE49-F238E27FC236}">
                          <a16:creationId xmlns:a16="http://schemas.microsoft.com/office/drawing/2014/main" id="{33B47975-3CB3-54DD-4983-DB97E4B5CB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41996" y="1785464"/>
                      <a:ext cx="205207" cy="67883"/>
                    </a:xfrm>
                    <a:custGeom>
                      <a:avLst/>
                      <a:gdLst>
                        <a:gd name="connsiteX0" fmla="*/ 21545 w 205207"/>
                        <a:gd name="connsiteY0" fmla="*/ 32353 h 67883"/>
                        <a:gd name="connsiteX1" fmla="*/ 17365 w 205207"/>
                        <a:gd name="connsiteY1" fmla="*/ 27911 h 67883"/>
                        <a:gd name="connsiteX2" fmla="*/ 21284 w 205207"/>
                        <a:gd name="connsiteY2" fmla="*/ 25560 h 67883"/>
                        <a:gd name="connsiteX3" fmla="*/ 24419 w 205207"/>
                        <a:gd name="connsiteY3" fmla="*/ 22948 h 67883"/>
                        <a:gd name="connsiteX4" fmla="*/ 9005 w 205207"/>
                        <a:gd name="connsiteY4" fmla="*/ 22164 h 67883"/>
                        <a:gd name="connsiteX5" fmla="*/ 383 w 205207"/>
                        <a:gd name="connsiteY5" fmla="*/ 20074 h 67883"/>
                        <a:gd name="connsiteX6" fmla="*/ 5347 w 205207"/>
                        <a:gd name="connsiteY6" fmla="*/ 15894 h 67883"/>
                        <a:gd name="connsiteX7" fmla="*/ 17887 w 205207"/>
                        <a:gd name="connsiteY7" fmla="*/ 14065 h 67883"/>
                        <a:gd name="connsiteX8" fmla="*/ 25986 w 205207"/>
                        <a:gd name="connsiteY8" fmla="*/ 12759 h 67883"/>
                        <a:gd name="connsiteX9" fmla="*/ 30689 w 205207"/>
                        <a:gd name="connsiteY9" fmla="*/ 9624 h 67883"/>
                        <a:gd name="connsiteX10" fmla="*/ 39833 w 205207"/>
                        <a:gd name="connsiteY10" fmla="*/ 11714 h 67883"/>
                        <a:gd name="connsiteX11" fmla="*/ 41661 w 205207"/>
                        <a:gd name="connsiteY11" fmla="*/ 5182 h 67883"/>
                        <a:gd name="connsiteX12" fmla="*/ 41923 w 205207"/>
                        <a:gd name="connsiteY12" fmla="*/ 1263 h 67883"/>
                        <a:gd name="connsiteX13" fmla="*/ 50805 w 205207"/>
                        <a:gd name="connsiteY13" fmla="*/ 2570 h 67883"/>
                        <a:gd name="connsiteX14" fmla="*/ 59166 w 205207"/>
                        <a:gd name="connsiteY14" fmla="*/ 4921 h 67883"/>
                        <a:gd name="connsiteX15" fmla="*/ 63607 w 205207"/>
                        <a:gd name="connsiteY15" fmla="*/ 11191 h 67883"/>
                        <a:gd name="connsiteX16" fmla="*/ 69877 w 205207"/>
                        <a:gd name="connsiteY16" fmla="*/ 14849 h 67883"/>
                        <a:gd name="connsiteX17" fmla="*/ 78760 w 205207"/>
                        <a:gd name="connsiteY17" fmla="*/ 13020 h 67883"/>
                        <a:gd name="connsiteX18" fmla="*/ 84768 w 205207"/>
                        <a:gd name="connsiteY18" fmla="*/ 16155 h 67883"/>
                        <a:gd name="connsiteX19" fmla="*/ 92084 w 205207"/>
                        <a:gd name="connsiteY19" fmla="*/ 17723 h 67883"/>
                        <a:gd name="connsiteX20" fmla="*/ 98615 w 205207"/>
                        <a:gd name="connsiteY20" fmla="*/ 21119 h 67883"/>
                        <a:gd name="connsiteX21" fmla="*/ 101750 w 205207"/>
                        <a:gd name="connsiteY21" fmla="*/ 18506 h 67883"/>
                        <a:gd name="connsiteX22" fmla="*/ 101489 w 205207"/>
                        <a:gd name="connsiteY22" fmla="*/ 15371 h 67883"/>
                        <a:gd name="connsiteX23" fmla="*/ 99137 w 205207"/>
                        <a:gd name="connsiteY23" fmla="*/ 7272 h 67883"/>
                        <a:gd name="connsiteX24" fmla="*/ 98876 w 205207"/>
                        <a:gd name="connsiteY24" fmla="*/ 1786 h 67883"/>
                        <a:gd name="connsiteX25" fmla="*/ 106714 w 205207"/>
                        <a:gd name="connsiteY25" fmla="*/ 2308 h 67883"/>
                        <a:gd name="connsiteX26" fmla="*/ 112462 w 205207"/>
                        <a:gd name="connsiteY26" fmla="*/ 1002 h 67883"/>
                        <a:gd name="connsiteX27" fmla="*/ 117948 w 205207"/>
                        <a:gd name="connsiteY27" fmla="*/ 4921 h 67883"/>
                        <a:gd name="connsiteX28" fmla="*/ 119777 w 205207"/>
                        <a:gd name="connsiteY28" fmla="*/ 9101 h 67883"/>
                        <a:gd name="connsiteX29" fmla="*/ 115597 w 205207"/>
                        <a:gd name="connsiteY29" fmla="*/ 14065 h 67883"/>
                        <a:gd name="connsiteX30" fmla="*/ 117948 w 205207"/>
                        <a:gd name="connsiteY30" fmla="*/ 17984 h 67883"/>
                        <a:gd name="connsiteX31" fmla="*/ 126831 w 205207"/>
                        <a:gd name="connsiteY31" fmla="*/ 15371 h 67883"/>
                        <a:gd name="connsiteX32" fmla="*/ 132317 w 205207"/>
                        <a:gd name="connsiteY32" fmla="*/ 10407 h 67883"/>
                        <a:gd name="connsiteX33" fmla="*/ 138848 w 205207"/>
                        <a:gd name="connsiteY33" fmla="*/ 9101 h 67883"/>
                        <a:gd name="connsiteX34" fmla="*/ 144857 w 205207"/>
                        <a:gd name="connsiteY34" fmla="*/ 6750 h 67883"/>
                        <a:gd name="connsiteX35" fmla="*/ 151911 w 205207"/>
                        <a:gd name="connsiteY35" fmla="*/ 7272 h 67883"/>
                        <a:gd name="connsiteX36" fmla="*/ 161577 w 205207"/>
                        <a:gd name="connsiteY36" fmla="*/ 10146 h 67883"/>
                        <a:gd name="connsiteX37" fmla="*/ 168893 w 205207"/>
                        <a:gd name="connsiteY37" fmla="*/ 11714 h 67883"/>
                        <a:gd name="connsiteX38" fmla="*/ 178559 w 205207"/>
                        <a:gd name="connsiteY38" fmla="*/ 12759 h 67883"/>
                        <a:gd name="connsiteX39" fmla="*/ 185351 w 205207"/>
                        <a:gd name="connsiteY39" fmla="*/ 16155 h 67883"/>
                        <a:gd name="connsiteX40" fmla="*/ 192406 w 205207"/>
                        <a:gd name="connsiteY40" fmla="*/ 17200 h 67883"/>
                        <a:gd name="connsiteX41" fmla="*/ 200766 w 205207"/>
                        <a:gd name="connsiteY41" fmla="*/ 19029 h 67883"/>
                        <a:gd name="connsiteX42" fmla="*/ 205207 w 205207"/>
                        <a:gd name="connsiteY42" fmla="*/ 24515 h 67883"/>
                        <a:gd name="connsiteX43" fmla="*/ 202072 w 205207"/>
                        <a:gd name="connsiteY43" fmla="*/ 31569 h 67883"/>
                        <a:gd name="connsiteX44" fmla="*/ 193451 w 205207"/>
                        <a:gd name="connsiteY44" fmla="*/ 36010 h 67883"/>
                        <a:gd name="connsiteX45" fmla="*/ 183523 w 205207"/>
                        <a:gd name="connsiteY45" fmla="*/ 39929 h 67883"/>
                        <a:gd name="connsiteX46" fmla="*/ 176208 w 205207"/>
                        <a:gd name="connsiteY46" fmla="*/ 43325 h 67883"/>
                        <a:gd name="connsiteX47" fmla="*/ 175946 w 205207"/>
                        <a:gd name="connsiteY47" fmla="*/ 51947 h 67883"/>
                        <a:gd name="connsiteX48" fmla="*/ 168370 w 205207"/>
                        <a:gd name="connsiteY48" fmla="*/ 58739 h 67883"/>
                        <a:gd name="connsiteX49" fmla="*/ 145902 w 205207"/>
                        <a:gd name="connsiteY49" fmla="*/ 57433 h 67883"/>
                        <a:gd name="connsiteX50" fmla="*/ 138587 w 205207"/>
                        <a:gd name="connsiteY50" fmla="*/ 63181 h 67883"/>
                        <a:gd name="connsiteX51" fmla="*/ 131272 w 205207"/>
                        <a:gd name="connsiteY51" fmla="*/ 67883 h 67883"/>
                        <a:gd name="connsiteX52" fmla="*/ 119254 w 205207"/>
                        <a:gd name="connsiteY52" fmla="*/ 62919 h 67883"/>
                        <a:gd name="connsiteX53" fmla="*/ 110633 w 205207"/>
                        <a:gd name="connsiteY53" fmla="*/ 57172 h 67883"/>
                        <a:gd name="connsiteX54" fmla="*/ 87381 w 205207"/>
                        <a:gd name="connsiteY54" fmla="*/ 57433 h 67883"/>
                        <a:gd name="connsiteX55" fmla="*/ 64391 w 205207"/>
                        <a:gd name="connsiteY55" fmla="*/ 53776 h 67883"/>
                        <a:gd name="connsiteX56" fmla="*/ 54986 w 205207"/>
                        <a:gd name="connsiteY56" fmla="*/ 51424 h 67883"/>
                        <a:gd name="connsiteX57" fmla="*/ 48715 w 205207"/>
                        <a:gd name="connsiteY57" fmla="*/ 45677 h 67883"/>
                        <a:gd name="connsiteX58" fmla="*/ 67003 w 205207"/>
                        <a:gd name="connsiteY58" fmla="*/ 44893 h 67883"/>
                        <a:gd name="connsiteX59" fmla="*/ 71706 w 205207"/>
                        <a:gd name="connsiteY59" fmla="*/ 45415 h 67883"/>
                        <a:gd name="connsiteX60" fmla="*/ 70138 w 205207"/>
                        <a:gd name="connsiteY60" fmla="*/ 42803 h 67883"/>
                        <a:gd name="connsiteX61" fmla="*/ 67787 w 205207"/>
                        <a:gd name="connsiteY61" fmla="*/ 40974 h 67883"/>
                        <a:gd name="connsiteX62" fmla="*/ 74318 w 205207"/>
                        <a:gd name="connsiteY62" fmla="*/ 38623 h 67883"/>
                        <a:gd name="connsiteX63" fmla="*/ 83724 w 205207"/>
                        <a:gd name="connsiteY63" fmla="*/ 37578 h 67883"/>
                        <a:gd name="connsiteX64" fmla="*/ 88165 w 205207"/>
                        <a:gd name="connsiteY64" fmla="*/ 37578 h 67883"/>
                        <a:gd name="connsiteX65" fmla="*/ 92606 w 205207"/>
                        <a:gd name="connsiteY65" fmla="*/ 38100 h 67883"/>
                        <a:gd name="connsiteX66" fmla="*/ 100966 w 205207"/>
                        <a:gd name="connsiteY66" fmla="*/ 34965 h 67883"/>
                        <a:gd name="connsiteX67" fmla="*/ 92606 w 205207"/>
                        <a:gd name="connsiteY67" fmla="*/ 33398 h 67883"/>
                        <a:gd name="connsiteX68" fmla="*/ 86859 w 205207"/>
                        <a:gd name="connsiteY68" fmla="*/ 34704 h 67883"/>
                        <a:gd name="connsiteX69" fmla="*/ 82156 w 205207"/>
                        <a:gd name="connsiteY69" fmla="*/ 34965 h 67883"/>
                        <a:gd name="connsiteX70" fmla="*/ 72751 w 205207"/>
                        <a:gd name="connsiteY70" fmla="*/ 35749 h 67883"/>
                        <a:gd name="connsiteX71" fmla="*/ 64652 w 205207"/>
                        <a:gd name="connsiteY71" fmla="*/ 35488 h 67883"/>
                        <a:gd name="connsiteX72" fmla="*/ 57075 w 205207"/>
                        <a:gd name="connsiteY72" fmla="*/ 34965 h 67883"/>
                        <a:gd name="connsiteX73" fmla="*/ 50022 w 205207"/>
                        <a:gd name="connsiteY73" fmla="*/ 36794 h 67883"/>
                        <a:gd name="connsiteX74" fmla="*/ 46625 w 205207"/>
                        <a:gd name="connsiteY74" fmla="*/ 38362 h 67883"/>
                        <a:gd name="connsiteX75" fmla="*/ 42968 w 205207"/>
                        <a:gd name="connsiteY75" fmla="*/ 38100 h 67883"/>
                        <a:gd name="connsiteX76" fmla="*/ 35653 w 205207"/>
                        <a:gd name="connsiteY76" fmla="*/ 38884 h 67883"/>
                        <a:gd name="connsiteX77" fmla="*/ 26248 w 205207"/>
                        <a:gd name="connsiteY77" fmla="*/ 39929 h 67883"/>
                        <a:gd name="connsiteX78" fmla="*/ 23112 w 205207"/>
                        <a:gd name="connsiteY78" fmla="*/ 39145 h 67883"/>
                        <a:gd name="connsiteX79" fmla="*/ 21023 w 205207"/>
                        <a:gd name="connsiteY79" fmla="*/ 34965 h 67883"/>
                        <a:gd name="connsiteX80" fmla="*/ 21545 w 205207"/>
                        <a:gd name="connsiteY80" fmla="*/ 32353 h 6788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</a:cxnLst>
                      <a:rect l="l" t="t" r="r" b="b"/>
                      <a:pathLst>
                        <a:path w="205207" h="67883">
                          <a:moveTo>
                            <a:pt x="21545" y="32353"/>
                          </a:moveTo>
                          <a:cubicBezTo>
                            <a:pt x="20239" y="31569"/>
                            <a:pt x="15797" y="29740"/>
                            <a:pt x="17365" y="27911"/>
                          </a:cubicBezTo>
                          <a:cubicBezTo>
                            <a:pt x="18148" y="26866"/>
                            <a:pt x="19977" y="26344"/>
                            <a:pt x="21284" y="25560"/>
                          </a:cubicBezTo>
                          <a:cubicBezTo>
                            <a:pt x="22067" y="25038"/>
                            <a:pt x="24419" y="23993"/>
                            <a:pt x="24419" y="22948"/>
                          </a:cubicBezTo>
                          <a:cubicBezTo>
                            <a:pt x="25203" y="19290"/>
                            <a:pt x="11356" y="21903"/>
                            <a:pt x="9005" y="22164"/>
                          </a:cubicBezTo>
                          <a:cubicBezTo>
                            <a:pt x="6392" y="22425"/>
                            <a:pt x="1951" y="22425"/>
                            <a:pt x="383" y="20074"/>
                          </a:cubicBezTo>
                          <a:cubicBezTo>
                            <a:pt x="-1446" y="17461"/>
                            <a:pt x="3779" y="16155"/>
                            <a:pt x="5347" y="15894"/>
                          </a:cubicBezTo>
                          <a:cubicBezTo>
                            <a:pt x="9527" y="14849"/>
                            <a:pt x="13707" y="14065"/>
                            <a:pt x="17887" y="14065"/>
                          </a:cubicBezTo>
                          <a:cubicBezTo>
                            <a:pt x="20761" y="14065"/>
                            <a:pt x="23635" y="14849"/>
                            <a:pt x="25986" y="12759"/>
                          </a:cubicBezTo>
                          <a:cubicBezTo>
                            <a:pt x="27554" y="11191"/>
                            <a:pt x="28076" y="8317"/>
                            <a:pt x="30689" y="9624"/>
                          </a:cubicBezTo>
                          <a:cubicBezTo>
                            <a:pt x="33824" y="11191"/>
                            <a:pt x="36175" y="13542"/>
                            <a:pt x="39833" y="11714"/>
                          </a:cubicBezTo>
                          <a:cubicBezTo>
                            <a:pt x="42445" y="10407"/>
                            <a:pt x="43752" y="7534"/>
                            <a:pt x="41661" y="5182"/>
                          </a:cubicBezTo>
                          <a:cubicBezTo>
                            <a:pt x="40094" y="3615"/>
                            <a:pt x="39310" y="2308"/>
                            <a:pt x="41923" y="1263"/>
                          </a:cubicBezTo>
                          <a:cubicBezTo>
                            <a:pt x="45058" y="-43"/>
                            <a:pt x="47932" y="1525"/>
                            <a:pt x="50805" y="2570"/>
                          </a:cubicBezTo>
                          <a:cubicBezTo>
                            <a:pt x="53418" y="3615"/>
                            <a:pt x="56814" y="3354"/>
                            <a:pt x="59166" y="4921"/>
                          </a:cubicBezTo>
                          <a:cubicBezTo>
                            <a:pt x="61517" y="6227"/>
                            <a:pt x="62039" y="9101"/>
                            <a:pt x="63607" y="11191"/>
                          </a:cubicBezTo>
                          <a:cubicBezTo>
                            <a:pt x="65174" y="13020"/>
                            <a:pt x="67526" y="14326"/>
                            <a:pt x="69877" y="14849"/>
                          </a:cubicBezTo>
                          <a:cubicBezTo>
                            <a:pt x="73012" y="15632"/>
                            <a:pt x="75886" y="13804"/>
                            <a:pt x="78760" y="13020"/>
                          </a:cubicBezTo>
                          <a:cubicBezTo>
                            <a:pt x="82156" y="11975"/>
                            <a:pt x="82679" y="14065"/>
                            <a:pt x="84768" y="16155"/>
                          </a:cubicBezTo>
                          <a:cubicBezTo>
                            <a:pt x="86859" y="18245"/>
                            <a:pt x="89471" y="17200"/>
                            <a:pt x="92084" y="17723"/>
                          </a:cubicBezTo>
                          <a:cubicBezTo>
                            <a:pt x="94435" y="18245"/>
                            <a:pt x="96003" y="21903"/>
                            <a:pt x="98615" y="21119"/>
                          </a:cubicBezTo>
                          <a:cubicBezTo>
                            <a:pt x="99660" y="20596"/>
                            <a:pt x="101228" y="19551"/>
                            <a:pt x="101750" y="18506"/>
                          </a:cubicBezTo>
                          <a:cubicBezTo>
                            <a:pt x="102011" y="17461"/>
                            <a:pt x="101750" y="16416"/>
                            <a:pt x="101489" y="15371"/>
                          </a:cubicBezTo>
                          <a:cubicBezTo>
                            <a:pt x="101228" y="12497"/>
                            <a:pt x="101228" y="9362"/>
                            <a:pt x="99137" y="7272"/>
                          </a:cubicBezTo>
                          <a:cubicBezTo>
                            <a:pt x="97831" y="5966"/>
                            <a:pt x="96525" y="2831"/>
                            <a:pt x="98876" y="1786"/>
                          </a:cubicBezTo>
                          <a:cubicBezTo>
                            <a:pt x="101489" y="741"/>
                            <a:pt x="104101" y="3876"/>
                            <a:pt x="106714" y="2308"/>
                          </a:cubicBezTo>
                          <a:cubicBezTo>
                            <a:pt x="108804" y="1002"/>
                            <a:pt x="109849" y="-1349"/>
                            <a:pt x="112462" y="1002"/>
                          </a:cubicBezTo>
                          <a:cubicBezTo>
                            <a:pt x="114552" y="2570"/>
                            <a:pt x="115597" y="3876"/>
                            <a:pt x="117948" y="4921"/>
                          </a:cubicBezTo>
                          <a:cubicBezTo>
                            <a:pt x="119777" y="5705"/>
                            <a:pt x="121344" y="7272"/>
                            <a:pt x="119777" y="9101"/>
                          </a:cubicBezTo>
                          <a:cubicBezTo>
                            <a:pt x="118209" y="10930"/>
                            <a:pt x="116119" y="11191"/>
                            <a:pt x="115597" y="14065"/>
                          </a:cubicBezTo>
                          <a:cubicBezTo>
                            <a:pt x="115335" y="15894"/>
                            <a:pt x="115858" y="17984"/>
                            <a:pt x="117948" y="17984"/>
                          </a:cubicBezTo>
                          <a:cubicBezTo>
                            <a:pt x="120822" y="17984"/>
                            <a:pt x="124218" y="16677"/>
                            <a:pt x="126831" y="15371"/>
                          </a:cubicBezTo>
                          <a:cubicBezTo>
                            <a:pt x="129704" y="14065"/>
                            <a:pt x="130488" y="12497"/>
                            <a:pt x="132317" y="10407"/>
                          </a:cubicBezTo>
                          <a:cubicBezTo>
                            <a:pt x="133884" y="8579"/>
                            <a:pt x="136758" y="9101"/>
                            <a:pt x="138848" y="9101"/>
                          </a:cubicBezTo>
                          <a:cubicBezTo>
                            <a:pt x="141461" y="9101"/>
                            <a:pt x="142767" y="8056"/>
                            <a:pt x="144857" y="6750"/>
                          </a:cubicBezTo>
                          <a:cubicBezTo>
                            <a:pt x="146947" y="5444"/>
                            <a:pt x="149560" y="6489"/>
                            <a:pt x="151911" y="7272"/>
                          </a:cubicBezTo>
                          <a:cubicBezTo>
                            <a:pt x="155046" y="8317"/>
                            <a:pt x="158442" y="9101"/>
                            <a:pt x="161577" y="10146"/>
                          </a:cubicBezTo>
                          <a:cubicBezTo>
                            <a:pt x="163929" y="10930"/>
                            <a:pt x="166541" y="11452"/>
                            <a:pt x="168893" y="11714"/>
                          </a:cubicBezTo>
                          <a:cubicBezTo>
                            <a:pt x="172028" y="11975"/>
                            <a:pt x="175424" y="11975"/>
                            <a:pt x="178559" y="12759"/>
                          </a:cubicBezTo>
                          <a:cubicBezTo>
                            <a:pt x="181171" y="13281"/>
                            <a:pt x="183000" y="14849"/>
                            <a:pt x="185351" y="16155"/>
                          </a:cubicBezTo>
                          <a:cubicBezTo>
                            <a:pt x="187703" y="17461"/>
                            <a:pt x="189793" y="17200"/>
                            <a:pt x="192406" y="17200"/>
                          </a:cubicBezTo>
                          <a:cubicBezTo>
                            <a:pt x="195279" y="17200"/>
                            <a:pt x="198153" y="18245"/>
                            <a:pt x="200766" y="19029"/>
                          </a:cubicBezTo>
                          <a:cubicBezTo>
                            <a:pt x="203639" y="20074"/>
                            <a:pt x="204684" y="21641"/>
                            <a:pt x="205207" y="24515"/>
                          </a:cubicBezTo>
                          <a:cubicBezTo>
                            <a:pt x="204946" y="27389"/>
                            <a:pt x="204423" y="29740"/>
                            <a:pt x="202072" y="31569"/>
                          </a:cubicBezTo>
                          <a:cubicBezTo>
                            <a:pt x="199459" y="33398"/>
                            <a:pt x="196324" y="34443"/>
                            <a:pt x="193451" y="36010"/>
                          </a:cubicBezTo>
                          <a:cubicBezTo>
                            <a:pt x="190315" y="37578"/>
                            <a:pt x="187180" y="39145"/>
                            <a:pt x="183523" y="39929"/>
                          </a:cubicBezTo>
                          <a:cubicBezTo>
                            <a:pt x="181433" y="40452"/>
                            <a:pt x="177253" y="40713"/>
                            <a:pt x="176208" y="43325"/>
                          </a:cubicBezTo>
                          <a:cubicBezTo>
                            <a:pt x="175163" y="45938"/>
                            <a:pt x="176469" y="49334"/>
                            <a:pt x="175946" y="51947"/>
                          </a:cubicBezTo>
                          <a:cubicBezTo>
                            <a:pt x="175163" y="55604"/>
                            <a:pt x="172028" y="57956"/>
                            <a:pt x="168370" y="58739"/>
                          </a:cubicBezTo>
                          <a:cubicBezTo>
                            <a:pt x="160794" y="60568"/>
                            <a:pt x="153479" y="55866"/>
                            <a:pt x="145902" y="57433"/>
                          </a:cubicBezTo>
                          <a:cubicBezTo>
                            <a:pt x="142506" y="58217"/>
                            <a:pt x="140416" y="60046"/>
                            <a:pt x="138587" y="63181"/>
                          </a:cubicBezTo>
                          <a:cubicBezTo>
                            <a:pt x="136758" y="66055"/>
                            <a:pt x="134930" y="67883"/>
                            <a:pt x="131272" y="67883"/>
                          </a:cubicBezTo>
                          <a:cubicBezTo>
                            <a:pt x="126831" y="67883"/>
                            <a:pt x="122650" y="65532"/>
                            <a:pt x="119254" y="62919"/>
                          </a:cubicBezTo>
                          <a:cubicBezTo>
                            <a:pt x="116380" y="60829"/>
                            <a:pt x="114029" y="58217"/>
                            <a:pt x="110633" y="57172"/>
                          </a:cubicBezTo>
                          <a:cubicBezTo>
                            <a:pt x="103056" y="54821"/>
                            <a:pt x="94957" y="56649"/>
                            <a:pt x="87381" y="57433"/>
                          </a:cubicBezTo>
                          <a:cubicBezTo>
                            <a:pt x="79282" y="58217"/>
                            <a:pt x="71967" y="56127"/>
                            <a:pt x="64391" y="53776"/>
                          </a:cubicBezTo>
                          <a:cubicBezTo>
                            <a:pt x="61255" y="52992"/>
                            <a:pt x="58121" y="52469"/>
                            <a:pt x="54986" y="51424"/>
                          </a:cubicBezTo>
                          <a:cubicBezTo>
                            <a:pt x="52634" y="50640"/>
                            <a:pt x="48454" y="48812"/>
                            <a:pt x="48715" y="45677"/>
                          </a:cubicBezTo>
                          <a:cubicBezTo>
                            <a:pt x="49238" y="39145"/>
                            <a:pt x="63607" y="44370"/>
                            <a:pt x="67003" y="44893"/>
                          </a:cubicBezTo>
                          <a:cubicBezTo>
                            <a:pt x="68571" y="45154"/>
                            <a:pt x="70138" y="45154"/>
                            <a:pt x="71706" y="45415"/>
                          </a:cubicBezTo>
                          <a:cubicBezTo>
                            <a:pt x="71967" y="44109"/>
                            <a:pt x="71444" y="43325"/>
                            <a:pt x="70138" y="42803"/>
                          </a:cubicBezTo>
                          <a:cubicBezTo>
                            <a:pt x="69093" y="42542"/>
                            <a:pt x="67787" y="42280"/>
                            <a:pt x="67787" y="40974"/>
                          </a:cubicBezTo>
                          <a:cubicBezTo>
                            <a:pt x="67787" y="38100"/>
                            <a:pt x="72751" y="38623"/>
                            <a:pt x="74318" y="38623"/>
                          </a:cubicBezTo>
                          <a:cubicBezTo>
                            <a:pt x="77453" y="38623"/>
                            <a:pt x="80588" y="37578"/>
                            <a:pt x="83724" y="37578"/>
                          </a:cubicBezTo>
                          <a:cubicBezTo>
                            <a:pt x="85291" y="37578"/>
                            <a:pt x="86597" y="37578"/>
                            <a:pt x="88165" y="37578"/>
                          </a:cubicBezTo>
                          <a:cubicBezTo>
                            <a:pt x="89732" y="37578"/>
                            <a:pt x="91039" y="38100"/>
                            <a:pt x="92606" y="38100"/>
                          </a:cubicBezTo>
                          <a:cubicBezTo>
                            <a:pt x="95480" y="38100"/>
                            <a:pt x="98354" y="36010"/>
                            <a:pt x="100966" y="34965"/>
                          </a:cubicBezTo>
                          <a:cubicBezTo>
                            <a:pt x="102011" y="32614"/>
                            <a:pt x="93651" y="33398"/>
                            <a:pt x="92606" y="33398"/>
                          </a:cubicBezTo>
                          <a:cubicBezTo>
                            <a:pt x="90516" y="33398"/>
                            <a:pt x="88949" y="34443"/>
                            <a:pt x="86859" y="34704"/>
                          </a:cubicBezTo>
                          <a:cubicBezTo>
                            <a:pt x="85291" y="34965"/>
                            <a:pt x="83724" y="34965"/>
                            <a:pt x="82156" y="34965"/>
                          </a:cubicBezTo>
                          <a:cubicBezTo>
                            <a:pt x="79021" y="34965"/>
                            <a:pt x="75886" y="35488"/>
                            <a:pt x="72751" y="35749"/>
                          </a:cubicBezTo>
                          <a:cubicBezTo>
                            <a:pt x="69877" y="36010"/>
                            <a:pt x="67264" y="36010"/>
                            <a:pt x="64652" y="35488"/>
                          </a:cubicBezTo>
                          <a:cubicBezTo>
                            <a:pt x="62301" y="35227"/>
                            <a:pt x="59688" y="34965"/>
                            <a:pt x="57075" y="34965"/>
                          </a:cubicBezTo>
                          <a:cubicBezTo>
                            <a:pt x="54463" y="34965"/>
                            <a:pt x="52373" y="35488"/>
                            <a:pt x="50022" y="36794"/>
                          </a:cubicBezTo>
                          <a:cubicBezTo>
                            <a:pt x="48977" y="37317"/>
                            <a:pt x="47670" y="38100"/>
                            <a:pt x="46625" y="38362"/>
                          </a:cubicBezTo>
                          <a:cubicBezTo>
                            <a:pt x="45580" y="38623"/>
                            <a:pt x="44013" y="38100"/>
                            <a:pt x="42968" y="38100"/>
                          </a:cubicBezTo>
                          <a:cubicBezTo>
                            <a:pt x="40617" y="38100"/>
                            <a:pt x="38004" y="38884"/>
                            <a:pt x="35653" y="38884"/>
                          </a:cubicBezTo>
                          <a:cubicBezTo>
                            <a:pt x="32517" y="38884"/>
                            <a:pt x="29383" y="39407"/>
                            <a:pt x="26248" y="39929"/>
                          </a:cubicBezTo>
                          <a:cubicBezTo>
                            <a:pt x="24680" y="40190"/>
                            <a:pt x="23896" y="40713"/>
                            <a:pt x="23112" y="39145"/>
                          </a:cubicBezTo>
                          <a:cubicBezTo>
                            <a:pt x="22329" y="37839"/>
                            <a:pt x="21545" y="36533"/>
                            <a:pt x="21023" y="34965"/>
                          </a:cubicBezTo>
                          <a:cubicBezTo>
                            <a:pt x="20761" y="34965"/>
                            <a:pt x="21284" y="32875"/>
                            <a:pt x="21545" y="32353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3175" cap="flat">
                      <a:solidFill>
                        <a:srgbClr val="00203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59" name="Freeform: Shape 1258">
                      <a:extLst>
                        <a:ext uri="{FF2B5EF4-FFF2-40B4-BE49-F238E27FC236}">
                          <a16:creationId xmlns:a16="http://schemas.microsoft.com/office/drawing/2014/main" id="{0B3F8FC1-3D9A-28A8-9F3F-82D086D64B4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30221" y="1864842"/>
                      <a:ext cx="12579" cy="12336"/>
                    </a:xfrm>
                    <a:custGeom>
                      <a:avLst/>
                      <a:gdLst>
                        <a:gd name="connsiteX0" fmla="*/ 1567 w 12579"/>
                        <a:gd name="connsiteY0" fmla="*/ 4441 h 12336"/>
                        <a:gd name="connsiteX1" fmla="*/ 0 w 12579"/>
                        <a:gd name="connsiteY1" fmla="*/ 0 h 12336"/>
                        <a:gd name="connsiteX2" fmla="*/ 10450 w 12579"/>
                        <a:gd name="connsiteY2" fmla="*/ 6009 h 12336"/>
                        <a:gd name="connsiteX3" fmla="*/ 11756 w 12579"/>
                        <a:gd name="connsiteY3" fmla="*/ 10973 h 12336"/>
                        <a:gd name="connsiteX4" fmla="*/ 6793 w 12579"/>
                        <a:gd name="connsiteY4" fmla="*/ 12018 h 12336"/>
                        <a:gd name="connsiteX5" fmla="*/ 3135 w 12579"/>
                        <a:gd name="connsiteY5" fmla="*/ 8360 h 12336"/>
                        <a:gd name="connsiteX6" fmla="*/ 1567 w 12579"/>
                        <a:gd name="connsiteY6" fmla="*/ 4441 h 123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2579" h="12336">
                          <a:moveTo>
                            <a:pt x="1567" y="4441"/>
                          </a:moveTo>
                          <a:cubicBezTo>
                            <a:pt x="1045" y="3135"/>
                            <a:pt x="0" y="1568"/>
                            <a:pt x="0" y="0"/>
                          </a:cubicBezTo>
                          <a:cubicBezTo>
                            <a:pt x="4180" y="784"/>
                            <a:pt x="7315" y="3658"/>
                            <a:pt x="10450" y="6009"/>
                          </a:cubicBezTo>
                          <a:cubicBezTo>
                            <a:pt x="12018" y="7315"/>
                            <a:pt x="13585" y="9144"/>
                            <a:pt x="11756" y="10973"/>
                          </a:cubicBezTo>
                          <a:cubicBezTo>
                            <a:pt x="10711" y="12018"/>
                            <a:pt x="8099" y="12802"/>
                            <a:pt x="6793" y="12018"/>
                          </a:cubicBezTo>
                          <a:cubicBezTo>
                            <a:pt x="5486" y="11234"/>
                            <a:pt x="4441" y="9144"/>
                            <a:pt x="3135" y="8360"/>
                          </a:cubicBezTo>
                          <a:cubicBezTo>
                            <a:pt x="2351" y="7838"/>
                            <a:pt x="1829" y="5486"/>
                            <a:pt x="1567" y="4441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3175" cap="flat">
                      <a:solidFill>
                        <a:srgbClr val="00203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0" name="Freeform: Shape 1259">
                      <a:extLst>
                        <a:ext uri="{FF2B5EF4-FFF2-40B4-BE49-F238E27FC236}">
                          <a16:creationId xmlns:a16="http://schemas.microsoft.com/office/drawing/2014/main" id="{83A6FE0C-0442-9FCA-61A8-98601A2269E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397954" y="1963163"/>
                      <a:ext cx="16250" cy="15029"/>
                    </a:xfrm>
                    <a:custGeom>
                      <a:avLst/>
                      <a:gdLst>
                        <a:gd name="connsiteX0" fmla="*/ 1178 w 16250"/>
                        <a:gd name="connsiteY0" fmla="*/ 10361 h 15029"/>
                        <a:gd name="connsiteX1" fmla="*/ 5880 w 16250"/>
                        <a:gd name="connsiteY1" fmla="*/ 4875 h 15029"/>
                        <a:gd name="connsiteX2" fmla="*/ 11889 w 16250"/>
                        <a:gd name="connsiteY2" fmla="*/ 956 h 15029"/>
                        <a:gd name="connsiteX3" fmla="*/ 15547 w 16250"/>
                        <a:gd name="connsiteY3" fmla="*/ 172 h 15029"/>
                        <a:gd name="connsiteX4" fmla="*/ 10583 w 16250"/>
                        <a:gd name="connsiteY4" fmla="*/ 9055 h 15029"/>
                        <a:gd name="connsiteX5" fmla="*/ 5619 w 16250"/>
                        <a:gd name="connsiteY5" fmla="*/ 12451 h 15029"/>
                        <a:gd name="connsiteX6" fmla="*/ 394 w 16250"/>
                        <a:gd name="connsiteY6" fmla="*/ 14803 h 15029"/>
                        <a:gd name="connsiteX7" fmla="*/ 1178 w 16250"/>
                        <a:gd name="connsiteY7" fmla="*/ 10361 h 150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16250" h="15029">
                          <a:moveTo>
                            <a:pt x="1178" y="10361"/>
                          </a:moveTo>
                          <a:cubicBezTo>
                            <a:pt x="2745" y="8532"/>
                            <a:pt x="4313" y="6704"/>
                            <a:pt x="5880" y="4875"/>
                          </a:cubicBezTo>
                          <a:cubicBezTo>
                            <a:pt x="7448" y="3307"/>
                            <a:pt x="9799" y="2262"/>
                            <a:pt x="11889" y="956"/>
                          </a:cubicBezTo>
                          <a:cubicBezTo>
                            <a:pt x="12673" y="434"/>
                            <a:pt x="14502" y="-350"/>
                            <a:pt x="15547" y="172"/>
                          </a:cubicBezTo>
                          <a:cubicBezTo>
                            <a:pt x="18421" y="1740"/>
                            <a:pt x="11628" y="8010"/>
                            <a:pt x="10583" y="9055"/>
                          </a:cubicBezTo>
                          <a:cubicBezTo>
                            <a:pt x="9016" y="10361"/>
                            <a:pt x="7448" y="11406"/>
                            <a:pt x="5619" y="12451"/>
                          </a:cubicBezTo>
                          <a:cubicBezTo>
                            <a:pt x="4574" y="12974"/>
                            <a:pt x="1439" y="15848"/>
                            <a:pt x="394" y="14803"/>
                          </a:cubicBezTo>
                          <a:cubicBezTo>
                            <a:pt x="-651" y="14280"/>
                            <a:pt x="655" y="11145"/>
                            <a:pt x="1178" y="10361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3175" cap="flat">
                      <a:solidFill>
                        <a:srgbClr val="00203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1" name="Freeform: Shape 1260">
                      <a:extLst>
                        <a:ext uri="{FF2B5EF4-FFF2-40B4-BE49-F238E27FC236}">
                          <a16:creationId xmlns:a16="http://schemas.microsoft.com/office/drawing/2014/main" id="{0D2293D8-E6E6-9482-B054-E8AF8EF6E1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0337" y="1857425"/>
                      <a:ext cx="39514" cy="11648"/>
                    </a:xfrm>
                    <a:custGeom>
                      <a:avLst/>
                      <a:gdLst>
                        <a:gd name="connsiteX0" fmla="*/ 9072 w 39514"/>
                        <a:gd name="connsiteY0" fmla="*/ 10030 h 11648"/>
                        <a:gd name="connsiteX1" fmla="*/ 4631 w 39514"/>
                        <a:gd name="connsiteY1" fmla="*/ 11598 h 11648"/>
                        <a:gd name="connsiteX2" fmla="*/ 973 w 39514"/>
                        <a:gd name="connsiteY2" fmla="*/ 4544 h 11648"/>
                        <a:gd name="connsiteX3" fmla="*/ 4370 w 39514"/>
                        <a:gd name="connsiteY3" fmla="*/ 3499 h 11648"/>
                        <a:gd name="connsiteX4" fmla="*/ 9595 w 39514"/>
                        <a:gd name="connsiteY4" fmla="*/ 1670 h 11648"/>
                        <a:gd name="connsiteX5" fmla="*/ 14297 w 39514"/>
                        <a:gd name="connsiteY5" fmla="*/ 364 h 11648"/>
                        <a:gd name="connsiteX6" fmla="*/ 22135 w 39514"/>
                        <a:gd name="connsiteY6" fmla="*/ 625 h 11648"/>
                        <a:gd name="connsiteX7" fmla="*/ 30756 w 39514"/>
                        <a:gd name="connsiteY7" fmla="*/ 2976 h 11648"/>
                        <a:gd name="connsiteX8" fmla="*/ 34414 w 39514"/>
                        <a:gd name="connsiteY8" fmla="*/ 2715 h 11648"/>
                        <a:gd name="connsiteX9" fmla="*/ 38333 w 39514"/>
                        <a:gd name="connsiteY9" fmla="*/ 2454 h 11648"/>
                        <a:gd name="connsiteX10" fmla="*/ 39378 w 39514"/>
                        <a:gd name="connsiteY10" fmla="*/ 6373 h 11648"/>
                        <a:gd name="connsiteX11" fmla="*/ 36243 w 39514"/>
                        <a:gd name="connsiteY11" fmla="*/ 8463 h 11648"/>
                        <a:gd name="connsiteX12" fmla="*/ 27883 w 39514"/>
                        <a:gd name="connsiteY12" fmla="*/ 9247 h 11648"/>
                        <a:gd name="connsiteX13" fmla="*/ 18216 w 39514"/>
                        <a:gd name="connsiteY13" fmla="*/ 6895 h 11648"/>
                        <a:gd name="connsiteX14" fmla="*/ 12207 w 39514"/>
                        <a:gd name="connsiteY14" fmla="*/ 6895 h 11648"/>
                        <a:gd name="connsiteX15" fmla="*/ 9072 w 39514"/>
                        <a:gd name="connsiteY15" fmla="*/ 10030 h 116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9514" h="11648">
                          <a:moveTo>
                            <a:pt x="9072" y="10030"/>
                          </a:moveTo>
                          <a:cubicBezTo>
                            <a:pt x="7766" y="11075"/>
                            <a:pt x="6198" y="11859"/>
                            <a:pt x="4631" y="11598"/>
                          </a:cubicBezTo>
                          <a:cubicBezTo>
                            <a:pt x="1496" y="11337"/>
                            <a:pt x="-1639" y="7418"/>
                            <a:pt x="973" y="4544"/>
                          </a:cubicBezTo>
                          <a:cubicBezTo>
                            <a:pt x="1757" y="3499"/>
                            <a:pt x="3325" y="3760"/>
                            <a:pt x="4370" y="3499"/>
                          </a:cubicBezTo>
                          <a:cubicBezTo>
                            <a:pt x="6198" y="3238"/>
                            <a:pt x="7766" y="2454"/>
                            <a:pt x="9595" y="1670"/>
                          </a:cubicBezTo>
                          <a:cubicBezTo>
                            <a:pt x="10117" y="1931"/>
                            <a:pt x="13252" y="625"/>
                            <a:pt x="14297" y="364"/>
                          </a:cubicBezTo>
                          <a:cubicBezTo>
                            <a:pt x="16910" y="103"/>
                            <a:pt x="19784" y="-420"/>
                            <a:pt x="22135" y="625"/>
                          </a:cubicBezTo>
                          <a:cubicBezTo>
                            <a:pt x="24748" y="1931"/>
                            <a:pt x="27883" y="3238"/>
                            <a:pt x="30756" y="2976"/>
                          </a:cubicBezTo>
                          <a:cubicBezTo>
                            <a:pt x="32063" y="2715"/>
                            <a:pt x="33108" y="2715"/>
                            <a:pt x="34414" y="2715"/>
                          </a:cubicBezTo>
                          <a:cubicBezTo>
                            <a:pt x="35459" y="2715"/>
                            <a:pt x="37288" y="2193"/>
                            <a:pt x="38333" y="2454"/>
                          </a:cubicBezTo>
                          <a:cubicBezTo>
                            <a:pt x="39639" y="2715"/>
                            <a:pt x="39639" y="5328"/>
                            <a:pt x="39378" y="6373"/>
                          </a:cubicBezTo>
                          <a:cubicBezTo>
                            <a:pt x="38855" y="7940"/>
                            <a:pt x="37549" y="7940"/>
                            <a:pt x="36243" y="8463"/>
                          </a:cubicBezTo>
                          <a:cubicBezTo>
                            <a:pt x="33369" y="9247"/>
                            <a:pt x="30756" y="9508"/>
                            <a:pt x="27883" y="9247"/>
                          </a:cubicBezTo>
                          <a:cubicBezTo>
                            <a:pt x="24748" y="8985"/>
                            <a:pt x="21090" y="8463"/>
                            <a:pt x="18216" y="6895"/>
                          </a:cubicBezTo>
                          <a:cubicBezTo>
                            <a:pt x="16126" y="5850"/>
                            <a:pt x="14036" y="5850"/>
                            <a:pt x="12207" y="6895"/>
                          </a:cubicBezTo>
                          <a:cubicBezTo>
                            <a:pt x="11423" y="7940"/>
                            <a:pt x="10117" y="8985"/>
                            <a:pt x="9072" y="10030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3175" cap="flat">
                      <a:solidFill>
                        <a:srgbClr val="00203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1262" name="Freeform: Shape 1261">
                      <a:extLst>
                        <a:ext uri="{FF2B5EF4-FFF2-40B4-BE49-F238E27FC236}">
                          <a16:creationId xmlns:a16="http://schemas.microsoft.com/office/drawing/2014/main" id="{123954EF-B8D3-87D2-F63C-D3C41981DC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9948" y="1795610"/>
                      <a:ext cx="47933" cy="10972"/>
                    </a:xfrm>
                    <a:custGeom>
                      <a:avLst/>
                      <a:gdLst>
                        <a:gd name="connsiteX0" fmla="*/ 22468 w 47933"/>
                        <a:gd name="connsiteY0" fmla="*/ 8099 h 10972"/>
                        <a:gd name="connsiteX1" fmla="*/ 15153 w 47933"/>
                        <a:gd name="connsiteY1" fmla="*/ 9666 h 10972"/>
                        <a:gd name="connsiteX2" fmla="*/ 11234 w 47933"/>
                        <a:gd name="connsiteY2" fmla="*/ 10189 h 10972"/>
                        <a:gd name="connsiteX3" fmla="*/ 7315 w 47933"/>
                        <a:gd name="connsiteY3" fmla="*/ 10973 h 10972"/>
                        <a:gd name="connsiteX4" fmla="*/ 3657 w 47933"/>
                        <a:gd name="connsiteY4" fmla="*/ 10973 h 10972"/>
                        <a:gd name="connsiteX5" fmla="*/ 0 w 47933"/>
                        <a:gd name="connsiteY5" fmla="*/ 10711 h 10972"/>
                        <a:gd name="connsiteX6" fmla="*/ 9666 w 47933"/>
                        <a:gd name="connsiteY6" fmla="*/ 7054 h 10972"/>
                        <a:gd name="connsiteX7" fmla="*/ 20900 w 47933"/>
                        <a:gd name="connsiteY7" fmla="*/ 3919 h 10972"/>
                        <a:gd name="connsiteX8" fmla="*/ 32918 w 47933"/>
                        <a:gd name="connsiteY8" fmla="*/ 1568 h 10972"/>
                        <a:gd name="connsiteX9" fmla="*/ 43891 w 47933"/>
                        <a:gd name="connsiteY9" fmla="*/ 0 h 10972"/>
                        <a:gd name="connsiteX10" fmla="*/ 47809 w 47933"/>
                        <a:gd name="connsiteY10" fmla="*/ 2613 h 10972"/>
                        <a:gd name="connsiteX11" fmla="*/ 43891 w 47933"/>
                        <a:gd name="connsiteY11" fmla="*/ 4703 h 10972"/>
                        <a:gd name="connsiteX12" fmla="*/ 36576 w 47933"/>
                        <a:gd name="connsiteY12" fmla="*/ 6531 h 10972"/>
                        <a:gd name="connsiteX13" fmla="*/ 33179 w 47933"/>
                        <a:gd name="connsiteY13" fmla="*/ 7054 h 10972"/>
                        <a:gd name="connsiteX14" fmla="*/ 29783 w 47933"/>
                        <a:gd name="connsiteY14" fmla="*/ 7054 h 10972"/>
                        <a:gd name="connsiteX15" fmla="*/ 22468 w 47933"/>
                        <a:gd name="connsiteY15" fmla="*/ 8099 h 109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47933" h="10972">
                          <a:moveTo>
                            <a:pt x="22468" y="8099"/>
                          </a:moveTo>
                          <a:cubicBezTo>
                            <a:pt x="20116" y="8360"/>
                            <a:pt x="17504" y="8883"/>
                            <a:pt x="15153" y="9666"/>
                          </a:cubicBezTo>
                          <a:cubicBezTo>
                            <a:pt x="13846" y="9928"/>
                            <a:pt x="12540" y="9928"/>
                            <a:pt x="11234" y="10189"/>
                          </a:cubicBezTo>
                          <a:cubicBezTo>
                            <a:pt x="9927" y="10450"/>
                            <a:pt x="8621" y="10973"/>
                            <a:pt x="7315" y="10973"/>
                          </a:cubicBezTo>
                          <a:cubicBezTo>
                            <a:pt x="6270" y="10973"/>
                            <a:pt x="4964" y="10973"/>
                            <a:pt x="3657" y="10973"/>
                          </a:cubicBezTo>
                          <a:cubicBezTo>
                            <a:pt x="2351" y="10973"/>
                            <a:pt x="1045" y="10711"/>
                            <a:pt x="0" y="10711"/>
                          </a:cubicBezTo>
                          <a:cubicBezTo>
                            <a:pt x="2351" y="7838"/>
                            <a:pt x="6270" y="8099"/>
                            <a:pt x="9666" y="7054"/>
                          </a:cubicBezTo>
                          <a:cubicBezTo>
                            <a:pt x="13324" y="5748"/>
                            <a:pt x="17243" y="4964"/>
                            <a:pt x="20900" y="3919"/>
                          </a:cubicBezTo>
                          <a:cubicBezTo>
                            <a:pt x="24819" y="2613"/>
                            <a:pt x="28999" y="2613"/>
                            <a:pt x="32918" y="1568"/>
                          </a:cubicBezTo>
                          <a:cubicBezTo>
                            <a:pt x="36314" y="784"/>
                            <a:pt x="40494" y="261"/>
                            <a:pt x="43891" y="0"/>
                          </a:cubicBezTo>
                          <a:cubicBezTo>
                            <a:pt x="45458" y="0"/>
                            <a:pt x="48593" y="261"/>
                            <a:pt x="47809" y="2613"/>
                          </a:cubicBezTo>
                          <a:cubicBezTo>
                            <a:pt x="47026" y="4703"/>
                            <a:pt x="45458" y="4441"/>
                            <a:pt x="43891" y="4703"/>
                          </a:cubicBezTo>
                          <a:cubicBezTo>
                            <a:pt x="41539" y="4964"/>
                            <a:pt x="38927" y="6009"/>
                            <a:pt x="36576" y="6531"/>
                          </a:cubicBezTo>
                          <a:cubicBezTo>
                            <a:pt x="35531" y="6793"/>
                            <a:pt x="34485" y="7054"/>
                            <a:pt x="33179" y="7054"/>
                          </a:cubicBezTo>
                          <a:cubicBezTo>
                            <a:pt x="32134" y="7054"/>
                            <a:pt x="30828" y="7054"/>
                            <a:pt x="29783" y="7054"/>
                          </a:cubicBezTo>
                          <a:cubicBezTo>
                            <a:pt x="27170" y="7315"/>
                            <a:pt x="24819" y="7838"/>
                            <a:pt x="22468" y="8099"/>
                          </a:cubicBezTo>
                          <a:close/>
                        </a:path>
                      </a:pathLst>
                    </a:custGeom>
                    <a:solidFill>
                      <a:srgbClr val="D5D7D8"/>
                    </a:solidFill>
                    <a:ln w="3175" cap="flat">
                      <a:solidFill>
                        <a:srgbClr val="002030"/>
                      </a:solidFill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en-US"/>
                    </a:p>
                  </p:txBody>
                </p:sp>
              </p:grpSp>
            </p:grpSp>
          </p:grp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43768849-CD9A-61F2-7E20-B387694F0F0C}"/>
                  </a:ext>
                </a:extLst>
              </p:cNvPr>
              <p:cNvSpPr/>
              <p:nvPr/>
            </p:nvSpPr>
            <p:spPr>
              <a:xfrm>
                <a:off x="6367603" y="2101836"/>
                <a:ext cx="37458" cy="21426"/>
              </a:xfrm>
              <a:custGeom>
                <a:avLst/>
                <a:gdLst>
                  <a:gd name="connsiteX0" fmla="*/ 12801 w 37458"/>
                  <a:gd name="connsiteY0" fmla="*/ 21125 h 21426"/>
                  <a:gd name="connsiteX1" fmla="*/ 8099 w 37458"/>
                  <a:gd name="connsiteY1" fmla="*/ 21125 h 21426"/>
                  <a:gd name="connsiteX2" fmla="*/ 6792 w 37458"/>
                  <a:gd name="connsiteY2" fmla="*/ 19819 h 21426"/>
                  <a:gd name="connsiteX3" fmla="*/ 4441 w 37458"/>
                  <a:gd name="connsiteY3" fmla="*/ 18774 h 21426"/>
                  <a:gd name="connsiteX4" fmla="*/ 2090 w 37458"/>
                  <a:gd name="connsiteY4" fmla="*/ 18513 h 21426"/>
                  <a:gd name="connsiteX5" fmla="*/ 0 w 37458"/>
                  <a:gd name="connsiteY5" fmla="*/ 19035 h 21426"/>
                  <a:gd name="connsiteX6" fmla="*/ 1829 w 37458"/>
                  <a:gd name="connsiteY6" fmla="*/ 12504 h 21426"/>
                  <a:gd name="connsiteX7" fmla="*/ 2351 w 37458"/>
                  <a:gd name="connsiteY7" fmla="*/ 5972 h 21426"/>
                  <a:gd name="connsiteX8" fmla="*/ 15414 w 37458"/>
                  <a:gd name="connsiteY8" fmla="*/ 3099 h 21426"/>
                  <a:gd name="connsiteX9" fmla="*/ 23774 w 37458"/>
                  <a:gd name="connsiteY9" fmla="*/ 747 h 21426"/>
                  <a:gd name="connsiteX10" fmla="*/ 28215 w 37458"/>
                  <a:gd name="connsiteY10" fmla="*/ 2054 h 21426"/>
                  <a:gd name="connsiteX11" fmla="*/ 30567 w 37458"/>
                  <a:gd name="connsiteY11" fmla="*/ 7017 h 21426"/>
                  <a:gd name="connsiteX12" fmla="*/ 36314 w 37458"/>
                  <a:gd name="connsiteY12" fmla="*/ 9630 h 21426"/>
                  <a:gd name="connsiteX13" fmla="*/ 36053 w 37458"/>
                  <a:gd name="connsiteY13" fmla="*/ 15116 h 21426"/>
                  <a:gd name="connsiteX14" fmla="*/ 27170 w 37458"/>
                  <a:gd name="connsiteY14" fmla="*/ 16161 h 21426"/>
                  <a:gd name="connsiteX15" fmla="*/ 12801 w 37458"/>
                  <a:gd name="connsiteY15" fmla="*/ 21125 h 2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458" h="21426">
                    <a:moveTo>
                      <a:pt x="12801" y="21125"/>
                    </a:moveTo>
                    <a:cubicBezTo>
                      <a:pt x="11756" y="21386"/>
                      <a:pt x="9144" y="21648"/>
                      <a:pt x="8099" y="21125"/>
                    </a:cubicBezTo>
                    <a:cubicBezTo>
                      <a:pt x="7576" y="20864"/>
                      <a:pt x="7315" y="20080"/>
                      <a:pt x="6792" y="19819"/>
                    </a:cubicBezTo>
                    <a:cubicBezTo>
                      <a:pt x="6270" y="19296"/>
                      <a:pt x="5225" y="19035"/>
                      <a:pt x="4441" y="18774"/>
                    </a:cubicBezTo>
                    <a:cubicBezTo>
                      <a:pt x="3657" y="18513"/>
                      <a:pt x="2873" y="18513"/>
                      <a:pt x="2090" y="18513"/>
                    </a:cubicBezTo>
                    <a:cubicBezTo>
                      <a:pt x="1306" y="18513"/>
                      <a:pt x="783" y="19296"/>
                      <a:pt x="0" y="19035"/>
                    </a:cubicBezTo>
                    <a:cubicBezTo>
                      <a:pt x="522" y="16945"/>
                      <a:pt x="1306" y="14855"/>
                      <a:pt x="1829" y="12504"/>
                    </a:cubicBezTo>
                    <a:cubicBezTo>
                      <a:pt x="2351" y="10414"/>
                      <a:pt x="2090" y="8062"/>
                      <a:pt x="2351" y="5972"/>
                    </a:cubicBezTo>
                    <a:cubicBezTo>
                      <a:pt x="3396" y="-1343"/>
                      <a:pt x="10711" y="2576"/>
                      <a:pt x="15414" y="3099"/>
                    </a:cubicBezTo>
                    <a:cubicBezTo>
                      <a:pt x="18549" y="3621"/>
                      <a:pt x="20900" y="2054"/>
                      <a:pt x="23774" y="747"/>
                    </a:cubicBezTo>
                    <a:cubicBezTo>
                      <a:pt x="25864" y="-298"/>
                      <a:pt x="27432" y="-559"/>
                      <a:pt x="28215" y="2054"/>
                    </a:cubicBezTo>
                    <a:cubicBezTo>
                      <a:pt x="28738" y="3882"/>
                      <a:pt x="28738" y="6234"/>
                      <a:pt x="30567" y="7017"/>
                    </a:cubicBezTo>
                    <a:cubicBezTo>
                      <a:pt x="32395" y="7801"/>
                      <a:pt x="34746" y="7801"/>
                      <a:pt x="36314" y="9630"/>
                    </a:cubicBezTo>
                    <a:cubicBezTo>
                      <a:pt x="37620" y="11197"/>
                      <a:pt x="38143" y="14071"/>
                      <a:pt x="36053" y="15116"/>
                    </a:cubicBezTo>
                    <a:cubicBezTo>
                      <a:pt x="33179" y="16684"/>
                      <a:pt x="30044" y="15377"/>
                      <a:pt x="27170" y="16161"/>
                    </a:cubicBezTo>
                    <a:cubicBezTo>
                      <a:pt x="22468" y="17729"/>
                      <a:pt x="17765" y="19819"/>
                      <a:pt x="12801" y="211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FE05B6C6-E130-CF6E-1D16-E074E9F503BA}"/>
                  </a:ext>
                </a:extLst>
              </p:cNvPr>
              <p:cNvSpPr/>
              <p:nvPr/>
            </p:nvSpPr>
            <p:spPr>
              <a:xfrm>
                <a:off x="7267193" y="2060037"/>
                <a:ext cx="41644" cy="22637"/>
              </a:xfrm>
              <a:custGeom>
                <a:avLst/>
                <a:gdLst>
                  <a:gd name="connsiteX0" fmla="*/ 24468 w 41644"/>
                  <a:gd name="connsiteY0" fmla="*/ 22430 h 22637"/>
                  <a:gd name="connsiteX1" fmla="*/ 22117 w 41644"/>
                  <a:gd name="connsiteY1" fmla="*/ 19818 h 22637"/>
                  <a:gd name="connsiteX2" fmla="*/ 17415 w 41644"/>
                  <a:gd name="connsiteY2" fmla="*/ 19295 h 22637"/>
                  <a:gd name="connsiteX3" fmla="*/ 12973 w 41644"/>
                  <a:gd name="connsiteY3" fmla="*/ 17466 h 22637"/>
                  <a:gd name="connsiteX4" fmla="*/ 8532 w 41644"/>
                  <a:gd name="connsiteY4" fmla="*/ 15638 h 22637"/>
                  <a:gd name="connsiteX5" fmla="*/ 5135 w 41644"/>
                  <a:gd name="connsiteY5" fmla="*/ 12241 h 22637"/>
                  <a:gd name="connsiteX6" fmla="*/ 1478 w 41644"/>
                  <a:gd name="connsiteY6" fmla="*/ 10151 h 22637"/>
                  <a:gd name="connsiteX7" fmla="*/ 433 w 41644"/>
                  <a:gd name="connsiteY7" fmla="*/ 7539 h 22637"/>
                  <a:gd name="connsiteX8" fmla="*/ 9054 w 41644"/>
                  <a:gd name="connsiteY8" fmla="*/ 6232 h 22637"/>
                  <a:gd name="connsiteX9" fmla="*/ 12189 w 41644"/>
                  <a:gd name="connsiteY9" fmla="*/ 2836 h 22637"/>
                  <a:gd name="connsiteX10" fmla="*/ 15847 w 41644"/>
                  <a:gd name="connsiteY10" fmla="*/ 224 h 22637"/>
                  <a:gd name="connsiteX11" fmla="*/ 19504 w 41644"/>
                  <a:gd name="connsiteY11" fmla="*/ 485 h 22637"/>
                  <a:gd name="connsiteX12" fmla="*/ 25252 w 41644"/>
                  <a:gd name="connsiteY12" fmla="*/ 1791 h 22637"/>
                  <a:gd name="connsiteX13" fmla="*/ 31522 w 41644"/>
                  <a:gd name="connsiteY13" fmla="*/ 1269 h 22637"/>
                  <a:gd name="connsiteX14" fmla="*/ 37531 w 41644"/>
                  <a:gd name="connsiteY14" fmla="*/ 1530 h 22637"/>
                  <a:gd name="connsiteX15" fmla="*/ 40666 w 41644"/>
                  <a:gd name="connsiteY15" fmla="*/ 2052 h 22637"/>
                  <a:gd name="connsiteX16" fmla="*/ 41188 w 41644"/>
                  <a:gd name="connsiteY16" fmla="*/ 4926 h 22637"/>
                  <a:gd name="connsiteX17" fmla="*/ 38315 w 41644"/>
                  <a:gd name="connsiteY17" fmla="*/ 7277 h 22637"/>
                  <a:gd name="connsiteX18" fmla="*/ 31000 w 41644"/>
                  <a:gd name="connsiteY18" fmla="*/ 14070 h 22637"/>
                  <a:gd name="connsiteX19" fmla="*/ 28387 w 41644"/>
                  <a:gd name="connsiteY19" fmla="*/ 19818 h 22637"/>
                  <a:gd name="connsiteX20" fmla="*/ 24468 w 41644"/>
                  <a:gd name="connsiteY20" fmla="*/ 22430 h 226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1644" h="22637">
                    <a:moveTo>
                      <a:pt x="24468" y="22430"/>
                    </a:moveTo>
                    <a:cubicBezTo>
                      <a:pt x="23423" y="21908"/>
                      <a:pt x="23162" y="20601"/>
                      <a:pt x="22117" y="19818"/>
                    </a:cubicBezTo>
                    <a:cubicBezTo>
                      <a:pt x="20810" y="19034"/>
                      <a:pt x="18982" y="19556"/>
                      <a:pt x="17415" y="19295"/>
                    </a:cubicBezTo>
                    <a:cubicBezTo>
                      <a:pt x="15847" y="19034"/>
                      <a:pt x="14541" y="18250"/>
                      <a:pt x="12973" y="17466"/>
                    </a:cubicBezTo>
                    <a:cubicBezTo>
                      <a:pt x="11406" y="16944"/>
                      <a:pt x="10099" y="16421"/>
                      <a:pt x="8532" y="15638"/>
                    </a:cubicBezTo>
                    <a:cubicBezTo>
                      <a:pt x="7225" y="14854"/>
                      <a:pt x="6441" y="13286"/>
                      <a:pt x="5135" y="12241"/>
                    </a:cubicBezTo>
                    <a:cubicBezTo>
                      <a:pt x="4090" y="11196"/>
                      <a:pt x="2784" y="10935"/>
                      <a:pt x="1478" y="10151"/>
                    </a:cubicBezTo>
                    <a:cubicBezTo>
                      <a:pt x="433" y="9629"/>
                      <a:pt x="-612" y="8584"/>
                      <a:pt x="433" y="7539"/>
                    </a:cubicBezTo>
                    <a:cubicBezTo>
                      <a:pt x="2262" y="4926"/>
                      <a:pt x="6703" y="7800"/>
                      <a:pt x="9054" y="6232"/>
                    </a:cubicBezTo>
                    <a:cubicBezTo>
                      <a:pt x="10360" y="5449"/>
                      <a:pt x="11144" y="3881"/>
                      <a:pt x="12189" y="2836"/>
                    </a:cubicBezTo>
                    <a:cubicBezTo>
                      <a:pt x="13234" y="1791"/>
                      <a:pt x="14541" y="746"/>
                      <a:pt x="15847" y="224"/>
                    </a:cubicBezTo>
                    <a:cubicBezTo>
                      <a:pt x="17153" y="-299"/>
                      <a:pt x="18198" y="224"/>
                      <a:pt x="19504" y="485"/>
                    </a:cubicBezTo>
                    <a:cubicBezTo>
                      <a:pt x="21333" y="1007"/>
                      <a:pt x="23162" y="1791"/>
                      <a:pt x="25252" y="1791"/>
                    </a:cubicBezTo>
                    <a:cubicBezTo>
                      <a:pt x="27342" y="1791"/>
                      <a:pt x="29432" y="1530"/>
                      <a:pt x="31522" y="1269"/>
                    </a:cubicBezTo>
                    <a:cubicBezTo>
                      <a:pt x="33612" y="1269"/>
                      <a:pt x="35441" y="1269"/>
                      <a:pt x="37531" y="1530"/>
                    </a:cubicBezTo>
                    <a:cubicBezTo>
                      <a:pt x="38576" y="1530"/>
                      <a:pt x="39882" y="1530"/>
                      <a:pt x="40666" y="2052"/>
                    </a:cubicBezTo>
                    <a:cubicBezTo>
                      <a:pt x="41711" y="2575"/>
                      <a:pt x="41972" y="4142"/>
                      <a:pt x="41188" y="4926"/>
                    </a:cubicBezTo>
                    <a:cubicBezTo>
                      <a:pt x="40405" y="5971"/>
                      <a:pt x="39098" y="6494"/>
                      <a:pt x="38315" y="7277"/>
                    </a:cubicBezTo>
                    <a:cubicBezTo>
                      <a:pt x="35963" y="9629"/>
                      <a:pt x="33090" y="11719"/>
                      <a:pt x="31000" y="14070"/>
                    </a:cubicBezTo>
                    <a:cubicBezTo>
                      <a:pt x="29432" y="15638"/>
                      <a:pt x="29171" y="17989"/>
                      <a:pt x="28387" y="19818"/>
                    </a:cubicBezTo>
                    <a:cubicBezTo>
                      <a:pt x="27865" y="21646"/>
                      <a:pt x="26035" y="23214"/>
                      <a:pt x="24468" y="224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D51F4626-B7B4-E2A9-F819-ED3137649F0C}"/>
                  </a:ext>
                </a:extLst>
              </p:cNvPr>
              <p:cNvSpPr/>
              <p:nvPr/>
            </p:nvSpPr>
            <p:spPr>
              <a:xfrm>
                <a:off x="7818844" y="2182005"/>
                <a:ext cx="17533" cy="8642"/>
              </a:xfrm>
              <a:custGeom>
                <a:avLst/>
                <a:gdLst>
                  <a:gd name="connsiteX0" fmla="*/ 7867 w 17533"/>
                  <a:gd name="connsiteY0" fmla="*/ 8099 h 8642"/>
                  <a:gd name="connsiteX1" fmla="*/ 5515 w 17533"/>
                  <a:gd name="connsiteY1" fmla="*/ 6270 h 8642"/>
                  <a:gd name="connsiteX2" fmla="*/ 2380 w 17533"/>
                  <a:gd name="connsiteY2" fmla="*/ 5225 h 8642"/>
                  <a:gd name="connsiteX3" fmla="*/ 29 w 17533"/>
                  <a:gd name="connsiteY3" fmla="*/ 3396 h 8642"/>
                  <a:gd name="connsiteX4" fmla="*/ 2119 w 17533"/>
                  <a:gd name="connsiteY4" fmla="*/ 1306 h 8642"/>
                  <a:gd name="connsiteX5" fmla="*/ 6560 w 17533"/>
                  <a:gd name="connsiteY5" fmla="*/ 784 h 8642"/>
                  <a:gd name="connsiteX6" fmla="*/ 12308 w 17533"/>
                  <a:gd name="connsiteY6" fmla="*/ 0 h 8642"/>
                  <a:gd name="connsiteX7" fmla="*/ 15965 w 17533"/>
                  <a:gd name="connsiteY7" fmla="*/ 522 h 8642"/>
                  <a:gd name="connsiteX8" fmla="*/ 17533 w 17533"/>
                  <a:gd name="connsiteY8" fmla="*/ 2090 h 8642"/>
                  <a:gd name="connsiteX9" fmla="*/ 15443 w 17533"/>
                  <a:gd name="connsiteY9" fmla="*/ 4180 h 8642"/>
                  <a:gd name="connsiteX10" fmla="*/ 11524 w 17533"/>
                  <a:gd name="connsiteY10" fmla="*/ 7054 h 8642"/>
                  <a:gd name="connsiteX11" fmla="*/ 7867 w 17533"/>
                  <a:gd name="connsiteY11" fmla="*/ 8099 h 8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533" h="8642">
                    <a:moveTo>
                      <a:pt x="7867" y="8099"/>
                    </a:moveTo>
                    <a:cubicBezTo>
                      <a:pt x="7083" y="7576"/>
                      <a:pt x="6299" y="6793"/>
                      <a:pt x="5515" y="6270"/>
                    </a:cubicBezTo>
                    <a:cubicBezTo>
                      <a:pt x="4470" y="6009"/>
                      <a:pt x="3425" y="5748"/>
                      <a:pt x="2380" y="5225"/>
                    </a:cubicBezTo>
                    <a:cubicBezTo>
                      <a:pt x="1596" y="4964"/>
                      <a:pt x="290" y="4180"/>
                      <a:pt x="29" y="3396"/>
                    </a:cubicBezTo>
                    <a:cubicBezTo>
                      <a:pt x="-232" y="2351"/>
                      <a:pt x="1335" y="1567"/>
                      <a:pt x="2119" y="1306"/>
                    </a:cubicBezTo>
                    <a:cubicBezTo>
                      <a:pt x="3425" y="784"/>
                      <a:pt x="4993" y="784"/>
                      <a:pt x="6560" y="784"/>
                    </a:cubicBezTo>
                    <a:cubicBezTo>
                      <a:pt x="8389" y="784"/>
                      <a:pt x="10218" y="261"/>
                      <a:pt x="12308" y="0"/>
                    </a:cubicBezTo>
                    <a:cubicBezTo>
                      <a:pt x="13353" y="0"/>
                      <a:pt x="14920" y="261"/>
                      <a:pt x="15965" y="522"/>
                    </a:cubicBezTo>
                    <a:cubicBezTo>
                      <a:pt x="16749" y="784"/>
                      <a:pt x="17533" y="1045"/>
                      <a:pt x="17533" y="2090"/>
                    </a:cubicBezTo>
                    <a:cubicBezTo>
                      <a:pt x="17272" y="3135"/>
                      <a:pt x="16488" y="3658"/>
                      <a:pt x="15443" y="4180"/>
                    </a:cubicBezTo>
                    <a:cubicBezTo>
                      <a:pt x="13875" y="4964"/>
                      <a:pt x="12830" y="6009"/>
                      <a:pt x="11524" y="7054"/>
                    </a:cubicBezTo>
                    <a:cubicBezTo>
                      <a:pt x="9956" y="8621"/>
                      <a:pt x="8911" y="9144"/>
                      <a:pt x="7867" y="809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0436DF1B-3795-5C80-FA28-7AAABC75BA66}"/>
                  </a:ext>
                </a:extLst>
              </p:cNvPr>
              <p:cNvSpPr/>
              <p:nvPr/>
            </p:nvSpPr>
            <p:spPr>
              <a:xfrm>
                <a:off x="8482883" y="2243133"/>
                <a:ext cx="34500" cy="17919"/>
              </a:xfrm>
              <a:custGeom>
                <a:avLst/>
                <a:gdLst>
                  <a:gd name="connsiteX0" fmla="*/ 6370 w 34500"/>
                  <a:gd name="connsiteY0" fmla="*/ 12807 h 17919"/>
                  <a:gd name="connsiteX1" fmla="*/ 1406 w 34500"/>
                  <a:gd name="connsiteY1" fmla="*/ 10194 h 17919"/>
                  <a:gd name="connsiteX2" fmla="*/ 1145 w 34500"/>
                  <a:gd name="connsiteY2" fmla="*/ 6798 h 17919"/>
                  <a:gd name="connsiteX3" fmla="*/ 7676 w 34500"/>
                  <a:gd name="connsiteY3" fmla="*/ 2095 h 17919"/>
                  <a:gd name="connsiteX4" fmla="*/ 14469 w 34500"/>
                  <a:gd name="connsiteY4" fmla="*/ 267 h 17919"/>
                  <a:gd name="connsiteX5" fmla="*/ 20478 w 34500"/>
                  <a:gd name="connsiteY5" fmla="*/ 3140 h 17919"/>
                  <a:gd name="connsiteX6" fmla="*/ 27792 w 34500"/>
                  <a:gd name="connsiteY6" fmla="*/ 3924 h 17919"/>
                  <a:gd name="connsiteX7" fmla="*/ 33801 w 34500"/>
                  <a:gd name="connsiteY7" fmla="*/ 6537 h 17919"/>
                  <a:gd name="connsiteX8" fmla="*/ 33541 w 34500"/>
                  <a:gd name="connsiteY8" fmla="*/ 14374 h 17919"/>
                  <a:gd name="connsiteX9" fmla="*/ 22306 w 34500"/>
                  <a:gd name="connsiteY9" fmla="*/ 17509 h 17919"/>
                  <a:gd name="connsiteX10" fmla="*/ 19955 w 34500"/>
                  <a:gd name="connsiteY10" fmla="*/ 16464 h 17919"/>
                  <a:gd name="connsiteX11" fmla="*/ 16820 w 34500"/>
                  <a:gd name="connsiteY11" fmla="*/ 15681 h 17919"/>
                  <a:gd name="connsiteX12" fmla="*/ 14991 w 34500"/>
                  <a:gd name="connsiteY12" fmla="*/ 14897 h 17919"/>
                  <a:gd name="connsiteX13" fmla="*/ 12379 w 34500"/>
                  <a:gd name="connsiteY13" fmla="*/ 14897 h 17919"/>
                  <a:gd name="connsiteX14" fmla="*/ 9505 w 34500"/>
                  <a:gd name="connsiteY14" fmla="*/ 14113 h 17919"/>
                  <a:gd name="connsiteX15" fmla="*/ 6370 w 34500"/>
                  <a:gd name="connsiteY15" fmla="*/ 12807 h 1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500" h="17919">
                    <a:moveTo>
                      <a:pt x="6370" y="12807"/>
                    </a:moveTo>
                    <a:cubicBezTo>
                      <a:pt x="4803" y="11762"/>
                      <a:pt x="2973" y="10978"/>
                      <a:pt x="1406" y="10194"/>
                    </a:cubicBezTo>
                    <a:cubicBezTo>
                      <a:pt x="-423" y="9149"/>
                      <a:pt x="-423" y="8104"/>
                      <a:pt x="1145" y="6798"/>
                    </a:cubicBezTo>
                    <a:cubicBezTo>
                      <a:pt x="3235" y="5230"/>
                      <a:pt x="5586" y="3663"/>
                      <a:pt x="7676" y="2095"/>
                    </a:cubicBezTo>
                    <a:cubicBezTo>
                      <a:pt x="9766" y="528"/>
                      <a:pt x="11856" y="-517"/>
                      <a:pt x="14469" y="267"/>
                    </a:cubicBezTo>
                    <a:cubicBezTo>
                      <a:pt x="16559" y="1050"/>
                      <a:pt x="18388" y="2618"/>
                      <a:pt x="20478" y="3140"/>
                    </a:cubicBezTo>
                    <a:cubicBezTo>
                      <a:pt x="22829" y="3663"/>
                      <a:pt x="25441" y="3402"/>
                      <a:pt x="27792" y="3924"/>
                    </a:cubicBezTo>
                    <a:cubicBezTo>
                      <a:pt x="29622" y="4185"/>
                      <a:pt x="32757" y="4708"/>
                      <a:pt x="33801" y="6537"/>
                    </a:cubicBezTo>
                    <a:cubicBezTo>
                      <a:pt x="35108" y="8627"/>
                      <a:pt x="34324" y="12284"/>
                      <a:pt x="33541" y="14374"/>
                    </a:cubicBezTo>
                    <a:cubicBezTo>
                      <a:pt x="31711" y="18816"/>
                      <a:pt x="26225" y="18032"/>
                      <a:pt x="22306" y="17509"/>
                    </a:cubicBezTo>
                    <a:cubicBezTo>
                      <a:pt x="22306" y="16987"/>
                      <a:pt x="20478" y="16464"/>
                      <a:pt x="19955" y="16464"/>
                    </a:cubicBezTo>
                    <a:cubicBezTo>
                      <a:pt x="18910" y="16203"/>
                      <a:pt x="17865" y="15942"/>
                      <a:pt x="16820" y="15681"/>
                    </a:cubicBezTo>
                    <a:cubicBezTo>
                      <a:pt x="16297" y="15419"/>
                      <a:pt x="15514" y="15158"/>
                      <a:pt x="14991" y="14897"/>
                    </a:cubicBezTo>
                    <a:cubicBezTo>
                      <a:pt x="13946" y="14636"/>
                      <a:pt x="13163" y="15158"/>
                      <a:pt x="12379" y="14897"/>
                    </a:cubicBezTo>
                    <a:cubicBezTo>
                      <a:pt x="11334" y="14636"/>
                      <a:pt x="10288" y="14374"/>
                      <a:pt x="9505" y="14113"/>
                    </a:cubicBezTo>
                    <a:cubicBezTo>
                      <a:pt x="8460" y="13852"/>
                      <a:pt x="7415" y="13329"/>
                      <a:pt x="6370" y="1280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98" name="Graphic 3">
                <a:extLst>
                  <a:ext uri="{FF2B5EF4-FFF2-40B4-BE49-F238E27FC236}">
                    <a16:creationId xmlns:a16="http://schemas.microsoft.com/office/drawing/2014/main" id="{40E8E2DC-F4A5-3E62-662C-A318EE0D807A}"/>
                  </a:ext>
                </a:extLst>
              </p:cNvPr>
              <p:cNvGrpSpPr/>
              <p:nvPr/>
            </p:nvGrpSpPr>
            <p:grpSpPr>
              <a:xfrm>
                <a:off x="4435851" y="1843244"/>
                <a:ext cx="51357" cy="215708"/>
                <a:chOff x="4435851" y="1843244"/>
                <a:chExt cx="51357" cy="215708"/>
              </a:xfrm>
              <a:solidFill>
                <a:srgbClr val="D5D7D8"/>
              </a:solidFill>
            </p:grpSpPr>
            <p:sp>
              <p:nvSpPr>
                <p:cNvPr id="1247" name="Freeform: Shape 1246">
                  <a:extLst>
                    <a:ext uri="{FF2B5EF4-FFF2-40B4-BE49-F238E27FC236}">
                      <a16:creationId xmlns:a16="http://schemas.microsoft.com/office/drawing/2014/main" id="{8939E7E4-58B2-AFA6-11E9-4CAF88C278C7}"/>
                    </a:ext>
                  </a:extLst>
                </p:cNvPr>
                <p:cNvSpPr/>
                <p:nvPr/>
              </p:nvSpPr>
              <p:spPr>
                <a:xfrm>
                  <a:off x="4446336" y="1965169"/>
                  <a:ext cx="12511" cy="35072"/>
                </a:xfrm>
                <a:custGeom>
                  <a:avLst/>
                  <a:gdLst>
                    <a:gd name="connsiteX0" fmla="*/ 12018 w 12511"/>
                    <a:gd name="connsiteY0" fmla="*/ 26382 h 35072"/>
                    <a:gd name="connsiteX1" fmla="*/ 12279 w 12511"/>
                    <a:gd name="connsiteY1" fmla="*/ 30301 h 35072"/>
                    <a:gd name="connsiteX2" fmla="*/ 12279 w 12511"/>
                    <a:gd name="connsiteY2" fmla="*/ 34219 h 35072"/>
                    <a:gd name="connsiteX3" fmla="*/ 10712 w 12511"/>
                    <a:gd name="connsiteY3" fmla="*/ 35003 h 35072"/>
                    <a:gd name="connsiteX4" fmla="*/ 9667 w 12511"/>
                    <a:gd name="connsiteY4" fmla="*/ 32652 h 35072"/>
                    <a:gd name="connsiteX5" fmla="*/ 7054 w 12511"/>
                    <a:gd name="connsiteY5" fmla="*/ 26382 h 35072"/>
                    <a:gd name="connsiteX6" fmla="*/ 4703 w 12511"/>
                    <a:gd name="connsiteY6" fmla="*/ 22724 h 35072"/>
                    <a:gd name="connsiteX7" fmla="*/ 2613 w 12511"/>
                    <a:gd name="connsiteY7" fmla="*/ 18022 h 35072"/>
                    <a:gd name="connsiteX8" fmla="*/ 523 w 12511"/>
                    <a:gd name="connsiteY8" fmla="*/ 13058 h 35072"/>
                    <a:gd name="connsiteX9" fmla="*/ 0 w 12511"/>
                    <a:gd name="connsiteY9" fmla="*/ 8617 h 35072"/>
                    <a:gd name="connsiteX10" fmla="*/ 2874 w 12511"/>
                    <a:gd name="connsiteY10" fmla="*/ 3653 h 35072"/>
                    <a:gd name="connsiteX11" fmla="*/ 6009 w 12511"/>
                    <a:gd name="connsiteY11" fmla="*/ 256 h 35072"/>
                    <a:gd name="connsiteX12" fmla="*/ 11234 w 12511"/>
                    <a:gd name="connsiteY12" fmla="*/ 4175 h 35072"/>
                    <a:gd name="connsiteX13" fmla="*/ 11495 w 12511"/>
                    <a:gd name="connsiteY13" fmla="*/ 8617 h 35072"/>
                    <a:gd name="connsiteX14" fmla="*/ 10973 w 12511"/>
                    <a:gd name="connsiteY14" fmla="*/ 13058 h 35072"/>
                    <a:gd name="connsiteX15" fmla="*/ 12018 w 12511"/>
                    <a:gd name="connsiteY15" fmla="*/ 26382 h 35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511" h="35072">
                      <a:moveTo>
                        <a:pt x="12018" y="26382"/>
                      </a:moveTo>
                      <a:cubicBezTo>
                        <a:pt x="12279" y="27688"/>
                        <a:pt x="12279" y="28994"/>
                        <a:pt x="12279" y="30301"/>
                      </a:cubicBezTo>
                      <a:cubicBezTo>
                        <a:pt x="12279" y="31346"/>
                        <a:pt x="12802" y="33174"/>
                        <a:pt x="12279" y="34219"/>
                      </a:cubicBezTo>
                      <a:cubicBezTo>
                        <a:pt x="12018" y="34742"/>
                        <a:pt x="11495" y="35265"/>
                        <a:pt x="10712" y="35003"/>
                      </a:cubicBezTo>
                      <a:cubicBezTo>
                        <a:pt x="9928" y="34742"/>
                        <a:pt x="9928" y="33436"/>
                        <a:pt x="9667" y="32652"/>
                      </a:cubicBezTo>
                      <a:cubicBezTo>
                        <a:pt x="9144" y="30562"/>
                        <a:pt x="8099" y="28472"/>
                        <a:pt x="7054" y="26382"/>
                      </a:cubicBezTo>
                      <a:cubicBezTo>
                        <a:pt x="6531" y="25076"/>
                        <a:pt x="5487" y="24031"/>
                        <a:pt x="4703" y="22724"/>
                      </a:cubicBezTo>
                      <a:cubicBezTo>
                        <a:pt x="3658" y="21157"/>
                        <a:pt x="3135" y="20112"/>
                        <a:pt x="2613" y="18022"/>
                      </a:cubicBezTo>
                      <a:cubicBezTo>
                        <a:pt x="2090" y="16193"/>
                        <a:pt x="1306" y="14625"/>
                        <a:pt x="523" y="13058"/>
                      </a:cubicBezTo>
                      <a:cubicBezTo>
                        <a:pt x="0" y="11752"/>
                        <a:pt x="0" y="10184"/>
                        <a:pt x="0" y="8617"/>
                      </a:cubicBezTo>
                      <a:cubicBezTo>
                        <a:pt x="2613" y="7833"/>
                        <a:pt x="3135" y="6265"/>
                        <a:pt x="2874" y="3653"/>
                      </a:cubicBezTo>
                      <a:cubicBezTo>
                        <a:pt x="2874" y="1563"/>
                        <a:pt x="3396" y="-789"/>
                        <a:pt x="6009" y="256"/>
                      </a:cubicBezTo>
                      <a:cubicBezTo>
                        <a:pt x="7838" y="1040"/>
                        <a:pt x="10450" y="2608"/>
                        <a:pt x="11234" y="4175"/>
                      </a:cubicBezTo>
                      <a:cubicBezTo>
                        <a:pt x="11756" y="5482"/>
                        <a:pt x="12018" y="7310"/>
                        <a:pt x="11495" y="8617"/>
                      </a:cubicBezTo>
                      <a:cubicBezTo>
                        <a:pt x="10973" y="10184"/>
                        <a:pt x="10973" y="11490"/>
                        <a:pt x="10973" y="13058"/>
                      </a:cubicBezTo>
                      <a:cubicBezTo>
                        <a:pt x="11495" y="17761"/>
                        <a:pt x="10973" y="22202"/>
                        <a:pt x="12018" y="2638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8" name="Freeform: Shape 1247">
                  <a:extLst>
                    <a:ext uri="{FF2B5EF4-FFF2-40B4-BE49-F238E27FC236}">
                      <a16:creationId xmlns:a16="http://schemas.microsoft.com/office/drawing/2014/main" id="{1585EBB5-97D2-E1B7-9DA1-0B132692C359}"/>
                    </a:ext>
                  </a:extLst>
                </p:cNvPr>
                <p:cNvSpPr/>
                <p:nvPr/>
              </p:nvSpPr>
              <p:spPr>
                <a:xfrm>
                  <a:off x="4467423" y="1910562"/>
                  <a:ext cx="13602" cy="10028"/>
                </a:xfrm>
                <a:custGeom>
                  <a:avLst/>
                  <a:gdLst>
                    <a:gd name="connsiteX0" fmla="*/ 2426 w 13602"/>
                    <a:gd name="connsiteY0" fmla="*/ 9405 h 10028"/>
                    <a:gd name="connsiteX1" fmla="*/ 75 w 13602"/>
                    <a:gd name="connsiteY1" fmla="*/ 7054 h 10028"/>
                    <a:gd name="connsiteX2" fmla="*/ 3209 w 13602"/>
                    <a:gd name="connsiteY2" fmla="*/ 2613 h 10028"/>
                    <a:gd name="connsiteX3" fmla="*/ 10263 w 13602"/>
                    <a:gd name="connsiteY3" fmla="*/ 0 h 10028"/>
                    <a:gd name="connsiteX4" fmla="*/ 13398 w 13602"/>
                    <a:gd name="connsiteY4" fmla="*/ 4441 h 10028"/>
                    <a:gd name="connsiteX5" fmla="*/ 11308 w 13602"/>
                    <a:gd name="connsiteY5" fmla="*/ 6793 h 10028"/>
                    <a:gd name="connsiteX6" fmla="*/ 9741 w 13602"/>
                    <a:gd name="connsiteY6" fmla="*/ 8883 h 10028"/>
                    <a:gd name="connsiteX7" fmla="*/ 2426 w 13602"/>
                    <a:gd name="connsiteY7" fmla="*/ 9405 h 1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602" h="10028">
                      <a:moveTo>
                        <a:pt x="2426" y="9405"/>
                      </a:moveTo>
                      <a:cubicBezTo>
                        <a:pt x="1381" y="8883"/>
                        <a:pt x="597" y="8360"/>
                        <a:pt x="75" y="7054"/>
                      </a:cubicBezTo>
                      <a:cubicBezTo>
                        <a:pt x="-448" y="4964"/>
                        <a:pt x="1903" y="3658"/>
                        <a:pt x="3209" y="2613"/>
                      </a:cubicBezTo>
                      <a:cubicBezTo>
                        <a:pt x="5038" y="784"/>
                        <a:pt x="7912" y="0"/>
                        <a:pt x="10263" y="0"/>
                      </a:cubicBezTo>
                      <a:cubicBezTo>
                        <a:pt x="12615" y="0"/>
                        <a:pt x="14182" y="2351"/>
                        <a:pt x="13398" y="4441"/>
                      </a:cubicBezTo>
                      <a:cubicBezTo>
                        <a:pt x="13137" y="5486"/>
                        <a:pt x="12092" y="6009"/>
                        <a:pt x="11308" y="6793"/>
                      </a:cubicBezTo>
                      <a:cubicBezTo>
                        <a:pt x="10786" y="7315"/>
                        <a:pt x="10525" y="8360"/>
                        <a:pt x="9741" y="8883"/>
                      </a:cubicBezTo>
                      <a:cubicBezTo>
                        <a:pt x="8435" y="10450"/>
                        <a:pt x="4516" y="10189"/>
                        <a:pt x="2426" y="94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9" name="Freeform: Shape 1248">
                  <a:extLst>
                    <a:ext uri="{FF2B5EF4-FFF2-40B4-BE49-F238E27FC236}">
                      <a16:creationId xmlns:a16="http://schemas.microsoft.com/office/drawing/2014/main" id="{4CB65C55-DC31-3197-79BB-C335E340F6B6}"/>
                    </a:ext>
                  </a:extLst>
                </p:cNvPr>
                <p:cNvSpPr/>
                <p:nvPr/>
              </p:nvSpPr>
              <p:spPr>
                <a:xfrm>
                  <a:off x="4435851" y="1843244"/>
                  <a:ext cx="11592" cy="8055"/>
                </a:xfrm>
                <a:custGeom>
                  <a:avLst/>
                  <a:gdLst>
                    <a:gd name="connsiteX0" fmla="*/ 34 w 11592"/>
                    <a:gd name="connsiteY0" fmla="*/ 8013 h 8055"/>
                    <a:gd name="connsiteX1" fmla="*/ 1341 w 11592"/>
                    <a:gd name="connsiteY1" fmla="*/ 3833 h 8055"/>
                    <a:gd name="connsiteX2" fmla="*/ 3170 w 11592"/>
                    <a:gd name="connsiteY2" fmla="*/ 176 h 8055"/>
                    <a:gd name="connsiteX3" fmla="*/ 7872 w 11592"/>
                    <a:gd name="connsiteY3" fmla="*/ 698 h 8055"/>
                    <a:gd name="connsiteX4" fmla="*/ 11530 w 11592"/>
                    <a:gd name="connsiteY4" fmla="*/ 3311 h 8055"/>
                    <a:gd name="connsiteX5" fmla="*/ 6827 w 11592"/>
                    <a:gd name="connsiteY5" fmla="*/ 7491 h 8055"/>
                    <a:gd name="connsiteX6" fmla="*/ 4215 w 11592"/>
                    <a:gd name="connsiteY6" fmla="*/ 7230 h 8055"/>
                    <a:gd name="connsiteX7" fmla="*/ 34 w 11592"/>
                    <a:gd name="connsiteY7" fmla="*/ 8013 h 80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592" h="8055">
                      <a:moveTo>
                        <a:pt x="34" y="8013"/>
                      </a:moveTo>
                      <a:cubicBezTo>
                        <a:pt x="-227" y="6185"/>
                        <a:pt x="1079" y="5401"/>
                        <a:pt x="1341" y="3833"/>
                      </a:cubicBezTo>
                      <a:cubicBezTo>
                        <a:pt x="1602" y="2266"/>
                        <a:pt x="1079" y="960"/>
                        <a:pt x="3170" y="176"/>
                      </a:cubicBezTo>
                      <a:cubicBezTo>
                        <a:pt x="4737" y="-347"/>
                        <a:pt x="6305" y="437"/>
                        <a:pt x="7872" y="698"/>
                      </a:cubicBezTo>
                      <a:cubicBezTo>
                        <a:pt x="9178" y="960"/>
                        <a:pt x="12052" y="1221"/>
                        <a:pt x="11530" y="3311"/>
                      </a:cubicBezTo>
                      <a:cubicBezTo>
                        <a:pt x="11007" y="5140"/>
                        <a:pt x="8395" y="6707"/>
                        <a:pt x="6827" y="7491"/>
                      </a:cubicBezTo>
                      <a:cubicBezTo>
                        <a:pt x="5782" y="8013"/>
                        <a:pt x="5521" y="7491"/>
                        <a:pt x="4215" y="7230"/>
                      </a:cubicBezTo>
                      <a:cubicBezTo>
                        <a:pt x="3692" y="7230"/>
                        <a:pt x="296" y="8275"/>
                        <a:pt x="34" y="80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99" name="Graphic 3">
                <a:extLst>
                  <a:ext uri="{FF2B5EF4-FFF2-40B4-BE49-F238E27FC236}">
                    <a16:creationId xmlns:a16="http://schemas.microsoft.com/office/drawing/2014/main" id="{032AA6A7-B0A7-401E-DC30-559926F8594C}"/>
                  </a:ext>
                </a:extLst>
              </p:cNvPr>
              <p:cNvGrpSpPr/>
              <p:nvPr/>
            </p:nvGrpSpPr>
            <p:grpSpPr>
              <a:xfrm>
                <a:off x="3292286" y="1929633"/>
                <a:ext cx="150225" cy="22043"/>
                <a:chOff x="3292286" y="1929633"/>
                <a:chExt cx="150225" cy="22043"/>
              </a:xfrm>
              <a:solidFill>
                <a:srgbClr val="D5D7D8"/>
              </a:solidFill>
            </p:grpSpPr>
            <p:grpSp>
              <p:nvGrpSpPr>
                <p:cNvPr id="1243" name="Graphic 3">
                  <a:extLst>
                    <a:ext uri="{FF2B5EF4-FFF2-40B4-BE49-F238E27FC236}">
                      <a16:creationId xmlns:a16="http://schemas.microsoft.com/office/drawing/2014/main" id="{D15A2FF9-A2D3-8B57-07B5-FD8F62DB53F9}"/>
                    </a:ext>
                  </a:extLst>
                </p:cNvPr>
                <p:cNvGrpSpPr/>
                <p:nvPr/>
              </p:nvGrpSpPr>
              <p:grpSpPr>
                <a:xfrm>
                  <a:off x="3292286" y="1929633"/>
                  <a:ext cx="62731" cy="13639"/>
                  <a:chOff x="3292286" y="1929633"/>
                  <a:chExt cx="62731" cy="13639"/>
                </a:xfrm>
                <a:solidFill>
                  <a:srgbClr val="D5D7D8"/>
                </a:solidFill>
              </p:grpSpPr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78CA6410-E67D-EB7F-D5E8-C12D8F791C50}"/>
                      </a:ext>
                    </a:extLst>
                  </p:cNvPr>
                  <p:cNvSpPr/>
                  <p:nvPr/>
                </p:nvSpPr>
                <p:spPr>
                  <a:xfrm>
                    <a:off x="3292286" y="1930056"/>
                    <a:ext cx="23993" cy="9505"/>
                  </a:xfrm>
                  <a:custGeom>
                    <a:avLst/>
                    <a:gdLst>
                      <a:gd name="connsiteX0" fmla="*/ 9493 w 23993"/>
                      <a:gd name="connsiteY0" fmla="*/ 361 h 9505"/>
                      <a:gd name="connsiteX1" fmla="*/ 18114 w 23993"/>
                      <a:gd name="connsiteY1" fmla="*/ 2712 h 9505"/>
                      <a:gd name="connsiteX2" fmla="*/ 23862 w 23993"/>
                      <a:gd name="connsiteY2" fmla="*/ 5586 h 9505"/>
                      <a:gd name="connsiteX3" fmla="*/ 18898 w 23993"/>
                      <a:gd name="connsiteY3" fmla="*/ 8199 h 9505"/>
                      <a:gd name="connsiteX4" fmla="*/ 13411 w 23993"/>
                      <a:gd name="connsiteY4" fmla="*/ 9505 h 9505"/>
                      <a:gd name="connsiteX5" fmla="*/ 5574 w 23993"/>
                      <a:gd name="connsiteY5" fmla="*/ 5325 h 9505"/>
                      <a:gd name="connsiteX6" fmla="*/ 87 w 23993"/>
                      <a:gd name="connsiteY6" fmla="*/ 2190 h 9505"/>
                      <a:gd name="connsiteX7" fmla="*/ 9493 w 23993"/>
                      <a:gd name="connsiteY7" fmla="*/ 361 h 9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3993" h="9505">
                        <a:moveTo>
                          <a:pt x="9493" y="361"/>
                        </a:moveTo>
                        <a:cubicBezTo>
                          <a:pt x="12889" y="361"/>
                          <a:pt x="14979" y="1929"/>
                          <a:pt x="18114" y="2712"/>
                        </a:cubicBezTo>
                        <a:cubicBezTo>
                          <a:pt x="19420" y="2974"/>
                          <a:pt x="24907" y="3235"/>
                          <a:pt x="23862" y="5586"/>
                        </a:cubicBezTo>
                        <a:cubicBezTo>
                          <a:pt x="23339" y="7154"/>
                          <a:pt x="20204" y="7676"/>
                          <a:pt x="18898" y="8199"/>
                        </a:cubicBezTo>
                        <a:cubicBezTo>
                          <a:pt x="17330" y="8721"/>
                          <a:pt x="15240" y="9505"/>
                          <a:pt x="13411" y="9505"/>
                        </a:cubicBezTo>
                        <a:cubicBezTo>
                          <a:pt x="10015" y="9505"/>
                          <a:pt x="8447" y="6370"/>
                          <a:pt x="5574" y="5325"/>
                        </a:cubicBezTo>
                        <a:cubicBezTo>
                          <a:pt x="4006" y="4803"/>
                          <a:pt x="-696" y="5325"/>
                          <a:pt x="87" y="2190"/>
                        </a:cubicBezTo>
                        <a:cubicBezTo>
                          <a:pt x="1133" y="-1206"/>
                          <a:pt x="7141" y="361"/>
                          <a:pt x="9493" y="36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0B8BB712-E593-DBE0-F732-902D9F22EC47}"/>
                      </a:ext>
                    </a:extLst>
                  </p:cNvPr>
                  <p:cNvSpPr/>
                  <p:nvPr/>
                </p:nvSpPr>
                <p:spPr>
                  <a:xfrm>
                    <a:off x="3320830" y="1929633"/>
                    <a:ext cx="26636" cy="6583"/>
                  </a:xfrm>
                  <a:custGeom>
                    <a:avLst/>
                    <a:gdLst>
                      <a:gd name="connsiteX0" fmla="*/ 3417 w 26636"/>
                      <a:gd name="connsiteY0" fmla="*/ 6531 h 6583"/>
                      <a:gd name="connsiteX1" fmla="*/ 2372 w 26636"/>
                      <a:gd name="connsiteY1" fmla="*/ 4441 h 6583"/>
                      <a:gd name="connsiteX2" fmla="*/ 1066 w 26636"/>
                      <a:gd name="connsiteY2" fmla="*/ 2613 h 6583"/>
                      <a:gd name="connsiteX3" fmla="*/ 282 w 26636"/>
                      <a:gd name="connsiteY3" fmla="*/ 1045 h 6583"/>
                      <a:gd name="connsiteX4" fmla="*/ 5768 w 26636"/>
                      <a:gd name="connsiteY4" fmla="*/ 0 h 6583"/>
                      <a:gd name="connsiteX5" fmla="*/ 11254 w 26636"/>
                      <a:gd name="connsiteY5" fmla="*/ 1045 h 6583"/>
                      <a:gd name="connsiteX6" fmla="*/ 21182 w 26636"/>
                      <a:gd name="connsiteY6" fmla="*/ 1568 h 6583"/>
                      <a:gd name="connsiteX7" fmla="*/ 26146 w 26636"/>
                      <a:gd name="connsiteY7" fmla="*/ 2613 h 6583"/>
                      <a:gd name="connsiteX8" fmla="*/ 18831 w 26636"/>
                      <a:gd name="connsiteY8" fmla="*/ 5748 h 6583"/>
                      <a:gd name="connsiteX9" fmla="*/ 15696 w 26636"/>
                      <a:gd name="connsiteY9" fmla="*/ 5225 h 6583"/>
                      <a:gd name="connsiteX10" fmla="*/ 11516 w 26636"/>
                      <a:gd name="connsiteY10" fmla="*/ 5225 h 6583"/>
                      <a:gd name="connsiteX11" fmla="*/ 7336 w 26636"/>
                      <a:gd name="connsiteY11" fmla="*/ 5748 h 6583"/>
                      <a:gd name="connsiteX12" fmla="*/ 3417 w 26636"/>
                      <a:gd name="connsiteY12" fmla="*/ 6531 h 6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6636" h="6583">
                        <a:moveTo>
                          <a:pt x="3417" y="6531"/>
                        </a:moveTo>
                        <a:cubicBezTo>
                          <a:pt x="2633" y="6270"/>
                          <a:pt x="2894" y="4964"/>
                          <a:pt x="2372" y="4441"/>
                        </a:cubicBezTo>
                        <a:cubicBezTo>
                          <a:pt x="2111" y="3658"/>
                          <a:pt x="1588" y="3135"/>
                          <a:pt x="1066" y="2613"/>
                        </a:cubicBezTo>
                        <a:cubicBezTo>
                          <a:pt x="543" y="2090"/>
                          <a:pt x="-502" y="1829"/>
                          <a:pt x="282" y="1045"/>
                        </a:cubicBezTo>
                        <a:cubicBezTo>
                          <a:pt x="1066" y="0"/>
                          <a:pt x="4723" y="0"/>
                          <a:pt x="5768" y="0"/>
                        </a:cubicBezTo>
                        <a:cubicBezTo>
                          <a:pt x="7597" y="261"/>
                          <a:pt x="9426" y="1045"/>
                          <a:pt x="11254" y="1045"/>
                        </a:cubicBezTo>
                        <a:cubicBezTo>
                          <a:pt x="14651" y="1306"/>
                          <a:pt x="18047" y="1306"/>
                          <a:pt x="21182" y="1568"/>
                        </a:cubicBezTo>
                        <a:cubicBezTo>
                          <a:pt x="22750" y="1568"/>
                          <a:pt x="25101" y="1306"/>
                          <a:pt x="26146" y="2613"/>
                        </a:cubicBezTo>
                        <a:cubicBezTo>
                          <a:pt x="28759" y="5225"/>
                          <a:pt x="20137" y="5748"/>
                          <a:pt x="18831" y="5748"/>
                        </a:cubicBezTo>
                        <a:cubicBezTo>
                          <a:pt x="18047" y="5748"/>
                          <a:pt x="16741" y="5225"/>
                          <a:pt x="15696" y="5225"/>
                        </a:cubicBezTo>
                        <a:cubicBezTo>
                          <a:pt x="14390" y="5225"/>
                          <a:pt x="13083" y="4964"/>
                          <a:pt x="11516" y="5225"/>
                        </a:cubicBezTo>
                        <a:cubicBezTo>
                          <a:pt x="10210" y="5486"/>
                          <a:pt x="8642" y="5748"/>
                          <a:pt x="7336" y="5748"/>
                        </a:cubicBezTo>
                        <a:cubicBezTo>
                          <a:pt x="6552" y="6009"/>
                          <a:pt x="4201" y="6793"/>
                          <a:pt x="3417" y="653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244" name="Freeform: Shape 1243">
                  <a:extLst>
                    <a:ext uri="{FF2B5EF4-FFF2-40B4-BE49-F238E27FC236}">
                      <a16:creationId xmlns:a16="http://schemas.microsoft.com/office/drawing/2014/main" id="{68230AE3-EFE4-40AA-67B4-6BAA23ADE1CC}"/>
                    </a:ext>
                  </a:extLst>
                </p:cNvPr>
                <p:cNvSpPr/>
                <p:nvPr/>
              </p:nvSpPr>
              <p:spPr>
                <a:xfrm>
                  <a:off x="3373885" y="1932668"/>
                  <a:ext cx="50539" cy="13010"/>
                </a:xfrm>
                <a:custGeom>
                  <a:avLst/>
                  <a:gdLst>
                    <a:gd name="connsiteX0" fmla="*/ 30044 w 50539"/>
                    <a:gd name="connsiteY0" fmla="*/ 10812 h 13010"/>
                    <a:gd name="connsiteX1" fmla="*/ 26909 w 50539"/>
                    <a:gd name="connsiteY1" fmla="*/ 9244 h 13010"/>
                    <a:gd name="connsiteX2" fmla="*/ 21162 w 50539"/>
                    <a:gd name="connsiteY2" fmla="*/ 8983 h 13010"/>
                    <a:gd name="connsiteX3" fmla="*/ 17243 w 50539"/>
                    <a:gd name="connsiteY3" fmla="*/ 8199 h 13010"/>
                    <a:gd name="connsiteX4" fmla="*/ 7838 w 50539"/>
                    <a:gd name="connsiteY4" fmla="*/ 7677 h 13010"/>
                    <a:gd name="connsiteX5" fmla="*/ 0 w 50539"/>
                    <a:gd name="connsiteY5" fmla="*/ 5326 h 13010"/>
                    <a:gd name="connsiteX6" fmla="*/ 8622 w 50539"/>
                    <a:gd name="connsiteY6" fmla="*/ 2191 h 13010"/>
                    <a:gd name="connsiteX7" fmla="*/ 13585 w 50539"/>
                    <a:gd name="connsiteY7" fmla="*/ 623 h 13010"/>
                    <a:gd name="connsiteX8" fmla="*/ 19072 w 50539"/>
                    <a:gd name="connsiteY8" fmla="*/ 362 h 13010"/>
                    <a:gd name="connsiteX9" fmla="*/ 31612 w 50539"/>
                    <a:gd name="connsiteY9" fmla="*/ 362 h 13010"/>
                    <a:gd name="connsiteX10" fmla="*/ 41017 w 50539"/>
                    <a:gd name="connsiteY10" fmla="*/ 1407 h 13010"/>
                    <a:gd name="connsiteX11" fmla="*/ 44413 w 50539"/>
                    <a:gd name="connsiteY11" fmla="*/ 5064 h 13010"/>
                    <a:gd name="connsiteX12" fmla="*/ 48071 w 50539"/>
                    <a:gd name="connsiteY12" fmla="*/ 7416 h 13010"/>
                    <a:gd name="connsiteX13" fmla="*/ 49638 w 50539"/>
                    <a:gd name="connsiteY13" fmla="*/ 12380 h 13010"/>
                    <a:gd name="connsiteX14" fmla="*/ 46765 w 50539"/>
                    <a:gd name="connsiteY14" fmla="*/ 12641 h 13010"/>
                    <a:gd name="connsiteX15" fmla="*/ 42585 w 50539"/>
                    <a:gd name="connsiteY15" fmla="*/ 12902 h 13010"/>
                    <a:gd name="connsiteX16" fmla="*/ 40494 w 50539"/>
                    <a:gd name="connsiteY16" fmla="*/ 12380 h 13010"/>
                    <a:gd name="connsiteX17" fmla="*/ 35269 w 50539"/>
                    <a:gd name="connsiteY17" fmla="*/ 11335 h 13010"/>
                    <a:gd name="connsiteX18" fmla="*/ 30044 w 50539"/>
                    <a:gd name="connsiteY18" fmla="*/ 10812 h 130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0539" h="13010">
                      <a:moveTo>
                        <a:pt x="30044" y="10812"/>
                      </a:moveTo>
                      <a:cubicBezTo>
                        <a:pt x="29000" y="10551"/>
                        <a:pt x="27954" y="9506"/>
                        <a:pt x="26909" y="9244"/>
                      </a:cubicBezTo>
                      <a:cubicBezTo>
                        <a:pt x="25081" y="8722"/>
                        <a:pt x="22991" y="9244"/>
                        <a:pt x="21162" y="8983"/>
                      </a:cubicBezTo>
                      <a:cubicBezTo>
                        <a:pt x="19856" y="8983"/>
                        <a:pt x="18549" y="8461"/>
                        <a:pt x="17243" y="8199"/>
                      </a:cubicBezTo>
                      <a:cubicBezTo>
                        <a:pt x="14369" y="7416"/>
                        <a:pt x="10973" y="7677"/>
                        <a:pt x="7838" y="7677"/>
                      </a:cubicBezTo>
                      <a:cubicBezTo>
                        <a:pt x="6009" y="7677"/>
                        <a:pt x="0" y="8461"/>
                        <a:pt x="0" y="5326"/>
                      </a:cubicBezTo>
                      <a:cubicBezTo>
                        <a:pt x="0" y="2191"/>
                        <a:pt x="6793" y="2713"/>
                        <a:pt x="8622" y="2191"/>
                      </a:cubicBezTo>
                      <a:cubicBezTo>
                        <a:pt x="10189" y="1668"/>
                        <a:pt x="11756" y="1146"/>
                        <a:pt x="13585" y="623"/>
                      </a:cubicBezTo>
                      <a:cubicBezTo>
                        <a:pt x="15414" y="362"/>
                        <a:pt x="17243" y="362"/>
                        <a:pt x="19072" y="362"/>
                      </a:cubicBezTo>
                      <a:cubicBezTo>
                        <a:pt x="23252" y="362"/>
                        <a:pt x="27432" y="362"/>
                        <a:pt x="31612" y="362"/>
                      </a:cubicBezTo>
                      <a:cubicBezTo>
                        <a:pt x="34747" y="362"/>
                        <a:pt x="38666" y="-944"/>
                        <a:pt x="41017" y="1407"/>
                      </a:cubicBezTo>
                      <a:cubicBezTo>
                        <a:pt x="42062" y="2452"/>
                        <a:pt x="43107" y="4019"/>
                        <a:pt x="44413" y="5064"/>
                      </a:cubicBezTo>
                      <a:cubicBezTo>
                        <a:pt x="45458" y="5848"/>
                        <a:pt x="47026" y="6371"/>
                        <a:pt x="48071" y="7416"/>
                      </a:cubicBezTo>
                      <a:cubicBezTo>
                        <a:pt x="49116" y="8199"/>
                        <a:pt x="51990" y="11073"/>
                        <a:pt x="49638" y="12380"/>
                      </a:cubicBezTo>
                      <a:cubicBezTo>
                        <a:pt x="48855" y="12641"/>
                        <a:pt x="47549" y="12380"/>
                        <a:pt x="46765" y="12641"/>
                      </a:cubicBezTo>
                      <a:cubicBezTo>
                        <a:pt x="45458" y="12902"/>
                        <a:pt x="43891" y="13163"/>
                        <a:pt x="42585" y="12902"/>
                      </a:cubicBezTo>
                      <a:cubicBezTo>
                        <a:pt x="41801" y="12641"/>
                        <a:pt x="41278" y="12380"/>
                        <a:pt x="40494" y="12380"/>
                      </a:cubicBezTo>
                      <a:cubicBezTo>
                        <a:pt x="38927" y="12118"/>
                        <a:pt x="37098" y="11335"/>
                        <a:pt x="35269" y="11335"/>
                      </a:cubicBezTo>
                      <a:cubicBezTo>
                        <a:pt x="33963" y="11073"/>
                        <a:pt x="31873" y="11335"/>
                        <a:pt x="30044" y="108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0" name="Graphic 3">
                <a:extLst>
                  <a:ext uri="{FF2B5EF4-FFF2-40B4-BE49-F238E27FC236}">
                    <a16:creationId xmlns:a16="http://schemas.microsoft.com/office/drawing/2014/main" id="{19738264-6FF0-10B5-ED6F-203B68CDA1E7}"/>
                  </a:ext>
                </a:extLst>
              </p:cNvPr>
              <p:cNvGrpSpPr/>
              <p:nvPr/>
            </p:nvGrpSpPr>
            <p:grpSpPr>
              <a:xfrm>
                <a:off x="3283752" y="1621325"/>
                <a:ext cx="1496576" cy="1346133"/>
                <a:chOff x="3283752" y="1621325"/>
                <a:chExt cx="1496576" cy="1346133"/>
              </a:xfrm>
              <a:solidFill>
                <a:srgbClr val="D5D7D8"/>
              </a:solidFill>
            </p:grpSpPr>
            <p:sp>
              <p:nvSpPr>
                <p:cNvPr id="1211" name="Freeform: Shape 1210">
                  <a:extLst>
                    <a:ext uri="{FF2B5EF4-FFF2-40B4-BE49-F238E27FC236}">
                      <a16:creationId xmlns:a16="http://schemas.microsoft.com/office/drawing/2014/main" id="{D9C40A56-65CA-3B1A-F76F-B724537C5729}"/>
                    </a:ext>
                  </a:extLst>
                </p:cNvPr>
                <p:cNvSpPr/>
                <p:nvPr/>
              </p:nvSpPr>
              <p:spPr>
                <a:xfrm>
                  <a:off x="3283752" y="1621325"/>
                  <a:ext cx="1316389" cy="979743"/>
                </a:xfrm>
                <a:custGeom>
                  <a:avLst/>
                  <a:gdLst>
                    <a:gd name="connsiteX0" fmla="*/ 66620 w 1316389"/>
                    <a:gd name="connsiteY0" fmla="*/ 340965 h 979743"/>
                    <a:gd name="connsiteX1" fmla="*/ 69494 w 1316389"/>
                    <a:gd name="connsiteY1" fmla="*/ 343317 h 979743"/>
                    <a:gd name="connsiteX2" fmla="*/ 79422 w 1316389"/>
                    <a:gd name="connsiteY2" fmla="*/ 344362 h 979743"/>
                    <a:gd name="connsiteX3" fmla="*/ 83602 w 1316389"/>
                    <a:gd name="connsiteY3" fmla="*/ 344362 h 979743"/>
                    <a:gd name="connsiteX4" fmla="*/ 95619 w 1316389"/>
                    <a:gd name="connsiteY4" fmla="*/ 345668 h 979743"/>
                    <a:gd name="connsiteX5" fmla="*/ 106853 w 1316389"/>
                    <a:gd name="connsiteY5" fmla="*/ 344884 h 979743"/>
                    <a:gd name="connsiteX6" fmla="*/ 96403 w 1316389"/>
                    <a:gd name="connsiteY6" fmla="*/ 350109 h 979743"/>
                    <a:gd name="connsiteX7" fmla="*/ 85169 w 1316389"/>
                    <a:gd name="connsiteY7" fmla="*/ 353244 h 979743"/>
                    <a:gd name="connsiteX8" fmla="*/ 81773 w 1316389"/>
                    <a:gd name="connsiteY8" fmla="*/ 356379 h 979743"/>
                    <a:gd name="connsiteX9" fmla="*/ 76809 w 1316389"/>
                    <a:gd name="connsiteY9" fmla="*/ 358992 h 979743"/>
                    <a:gd name="connsiteX10" fmla="*/ 79160 w 1316389"/>
                    <a:gd name="connsiteY10" fmla="*/ 362649 h 979743"/>
                    <a:gd name="connsiteX11" fmla="*/ 85953 w 1316389"/>
                    <a:gd name="connsiteY11" fmla="*/ 365523 h 979743"/>
                    <a:gd name="connsiteX12" fmla="*/ 88304 w 1316389"/>
                    <a:gd name="connsiteY12" fmla="*/ 366568 h 979743"/>
                    <a:gd name="connsiteX13" fmla="*/ 90917 w 1316389"/>
                    <a:gd name="connsiteY13" fmla="*/ 367613 h 979743"/>
                    <a:gd name="connsiteX14" fmla="*/ 92484 w 1316389"/>
                    <a:gd name="connsiteY14" fmla="*/ 369181 h 979743"/>
                    <a:gd name="connsiteX15" fmla="*/ 104502 w 1316389"/>
                    <a:gd name="connsiteY15" fmla="*/ 372055 h 979743"/>
                    <a:gd name="connsiteX16" fmla="*/ 117303 w 1316389"/>
                    <a:gd name="connsiteY16" fmla="*/ 372316 h 979743"/>
                    <a:gd name="connsiteX17" fmla="*/ 127231 w 1316389"/>
                    <a:gd name="connsiteY17" fmla="*/ 376235 h 979743"/>
                    <a:gd name="connsiteX18" fmla="*/ 133501 w 1316389"/>
                    <a:gd name="connsiteY18" fmla="*/ 377541 h 979743"/>
                    <a:gd name="connsiteX19" fmla="*/ 139510 w 1316389"/>
                    <a:gd name="connsiteY19" fmla="*/ 378847 h 979743"/>
                    <a:gd name="connsiteX20" fmla="*/ 139510 w 1316389"/>
                    <a:gd name="connsiteY20" fmla="*/ 377802 h 979743"/>
                    <a:gd name="connsiteX21" fmla="*/ 132718 w 1316389"/>
                    <a:gd name="connsiteY21" fmla="*/ 375973 h 979743"/>
                    <a:gd name="connsiteX22" fmla="*/ 128538 w 1316389"/>
                    <a:gd name="connsiteY22" fmla="*/ 371793 h 979743"/>
                    <a:gd name="connsiteX23" fmla="*/ 126970 w 1316389"/>
                    <a:gd name="connsiteY23" fmla="*/ 367091 h 979743"/>
                    <a:gd name="connsiteX24" fmla="*/ 132718 w 1316389"/>
                    <a:gd name="connsiteY24" fmla="*/ 364478 h 979743"/>
                    <a:gd name="connsiteX25" fmla="*/ 142907 w 1316389"/>
                    <a:gd name="connsiteY25" fmla="*/ 369965 h 979743"/>
                    <a:gd name="connsiteX26" fmla="*/ 147348 w 1316389"/>
                    <a:gd name="connsiteY26" fmla="*/ 365001 h 979743"/>
                    <a:gd name="connsiteX27" fmla="*/ 153618 w 1316389"/>
                    <a:gd name="connsiteY27" fmla="*/ 363694 h 979743"/>
                    <a:gd name="connsiteX28" fmla="*/ 158582 w 1316389"/>
                    <a:gd name="connsiteY28" fmla="*/ 365785 h 979743"/>
                    <a:gd name="connsiteX29" fmla="*/ 157014 w 1316389"/>
                    <a:gd name="connsiteY29" fmla="*/ 371010 h 979743"/>
                    <a:gd name="connsiteX30" fmla="*/ 162501 w 1316389"/>
                    <a:gd name="connsiteY30" fmla="*/ 373883 h 979743"/>
                    <a:gd name="connsiteX31" fmla="*/ 168771 w 1316389"/>
                    <a:gd name="connsiteY31" fmla="*/ 375451 h 979743"/>
                    <a:gd name="connsiteX32" fmla="*/ 181050 w 1316389"/>
                    <a:gd name="connsiteY32" fmla="*/ 366830 h 979743"/>
                    <a:gd name="connsiteX33" fmla="*/ 184707 w 1316389"/>
                    <a:gd name="connsiteY33" fmla="*/ 361604 h 979743"/>
                    <a:gd name="connsiteX34" fmla="*/ 188365 w 1316389"/>
                    <a:gd name="connsiteY34" fmla="*/ 365262 h 979743"/>
                    <a:gd name="connsiteX35" fmla="*/ 195941 w 1316389"/>
                    <a:gd name="connsiteY35" fmla="*/ 369181 h 979743"/>
                    <a:gd name="connsiteX36" fmla="*/ 198292 w 1316389"/>
                    <a:gd name="connsiteY36" fmla="*/ 369181 h 979743"/>
                    <a:gd name="connsiteX37" fmla="*/ 205085 w 1316389"/>
                    <a:gd name="connsiteY37" fmla="*/ 369703 h 979743"/>
                    <a:gd name="connsiteX38" fmla="*/ 221283 w 1316389"/>
                    <a:gd name="connsiteY38" fmla="*/ 367613 h 979743"/>
                    <a:gd name="connsiteX39" fmla="*/ 254201 w 1316389"/>
                    <a:gd name="connsiteY39" fmla="*/ 368920 h 979743"/>
                    <a:gd name="connsiteX40" fmla="*/ 269876 w 1316389"/>
                    <a:gd name="connsiteY40" fmla="*/ 371010 h 979743"/>
                    <a:gd name="connsiteX41" fmla="*/ 275885 w 1316389"/>
                    <a:gd name="connsiteY41" fmla="*/ 374928 h 979743"/>
                    <a:gd name="connsiteX42" fmla="*/ 282155 w 1316389"/>
                    <a:gd name="connsiteY42" fmla="*/ 376235 h 979743"/>
                    <a:gd name="connsiteX43" fmla="*/ 294434 w 1316389"/>
                    <a:gd name="connsiteY43" fmla="*/ 380937 h 979743"/>
                    <a:gd name="connsiteX44" fmla="*/ 300182 w 1316389"/>
                    <a:gd name="connsiteY44" fmla="*/ 384595 h 979743"/>
                    <a:gd name="connsiteX45" fmla="*/ 306452 w 1316389"/>
                    <a:gd name="connsiteY45" fmla="*/ 386162 h 979743"/>
                    <a:gd name="connsiteX46" fmla="*/ 315335 w 1316389"/>
                    <a:gd name="connsiteY46" fmla="*/ 389820 h 979743"/>
                    <a:gd name="connsiteX47" fmla="*/ 317425 w 1316389"/>
                    <a:gd name="connsiteY47" fmla="*/ 394000 h 979743"/>
                    <a:gd name="connsiteX48" fmla="*/ 319515 w 1316389"/>
                    <a:gd name="connsiteY48" fmla="*/ 399486 h 979743"/>
                    <a:gd name="connsiteX49" fmla="*/ 317686 w 1316389"/>
                    <a:gd name="connsiteY49" fmla="*/ 401315 h 979743"/>
                    <a:gd name="connsiteX50" fmla="*/ 315857 w 1316389"/>
                    <a:gd name="connsiteY50" fmla="*/ 402621 h 979743"/>
                    <a:gd name="connsiteX51" fmla="*/ 314028 w 1316389"/>
                    <a:gd name="connsiteY51" fmla="*/ 403144 h 979743"/>
                    <a:gd name="connsiteX52" fmla="*/ 314028 w 1316389"/>
                    <a:gd name="connsiteY52" fmla="*/ 407063 h 979743"/>
                    <a:gd name="connsiteX53" fmla="*/ 319253 w 1316389"/>
                    <a:gd name="connsiteY53" fmla="*/ 407585 h 979743"/>
                    <a:gd name="connsiteX54" fmla="*/ 323695 w 1316389"/>
                    <a:gd name="connsiteY54" fmla="*/ 409153 h 979743"/>
                    <a:gd name="connsiteX55" fmla="*/ 326568 w 1316389"/>
                    <a:gd name="connsiteY55" fmla="*/ 413333 h 979743"/>
                    <a:gd name="connsiteX56" fmla="*/ 331271 w 1316389"/>
                    <a:gd name="connsiteY56" fmla="*/ 415684 h 979743"/>
                    <a:gd name="connsiteX57" fmla="*/ 334145 w 1316389"/>
                    <a:gd name="connsiteY57" fmla="*/ 420125 h 979743"/>
                    <a:gd name="connsiteX58" fmla="*/ 343811 w 1316389"/>
                    <a:gd name="connsiteY58" fmla="*/ 422215 h 979743"/>
                    <a:gd name="connsiteX59" fmla="*/ 346424 w 1316389"/>
                    <a:gd name="connsiteY59" fmla="*/ 425089 h 979743"/>
                    <a:gd name="connsiteX60" fmla="*/ 344334 w 1316389"/>
                    <a:gd name="connsiteY60" fmla="*/ 429269 h 979743"/>
                    <a:gd name="connsiteX61" fmla="*/ 352955 w 1316389"/>
                    <a:gd name="connsiteY61" fmla="*/ 432666 h 979743"/>
                    <a:gd name="connsiteX62" fmla="*/ 358964 w 1316389"/>
                    <a:gd name="connsiteY62" fmla="*/ 438936 h 979743"/>
                    <a:gd name="connsiteX63" fmla="*/ 352172 w 1316389"/>
                    <a:gd name="connsiteY63" fmla="*/ 444161 h 979743"/>
                    <a:gd name="connsiteX64" fmla="*/ 350081 w 1316389"/>
                    <a:gd name="connsiteY64" fmla="*/ 452782 h 979743"/>
                    <a:gd name="connsiteX65" fmla="*/ 341199 w 1316389"/>
                    <a:gd name="connsiteY65" fmla="*/ 454872 h 979743"/>
                    <a:gd name="connsiteX66" fmla="*/ 347208 w 1316389"/>
                    <a:gd name="connsiteY66" fmla="*/ 457223 h 979743"/>
                    <a:gd name="connsiteX67" fmla="*/ 351910 w 1316389"/>
                    <a:gd name="connsiteY67" fmla="*/ 455656 h 979743"/>
                    <a:gd name="connsiteX68" fmla="*/ 356090 w 1316389"/>
                    <a:gd name="connsiteY68" fmla="*/ 452521 h 979743"/>
                    <a:gd name="connsiteX69" fmla="*/ 360532 w 1316389"/>
                    <a:gd name="connsiteY69" fmla="*/ 452521 h 979743"/>
                    <a:gd name="connsiteX70" fmla="*/ 358964 w 1316389"/>
                    <a:gd name="connsiteY70" fmla="*/ 457485 h 979743"/>
                    <a:gd name="connsiteX71" fmla="*/ 362883 w 1316389"/>
                    <a:gd name="connsiteY71" fmla="*/ 459313 h 979743"/>
                    <a:gd name="connsiteX72" fmla="*/ 367847 w 1316389"/>
                    <a:gd name="connsiteY72" fmla="*/ 461404 h 979743"/>
                    <a:gd name="connsiteX73" fmla="*/ 369153 w 1316389"/>
                    <a:gd name="connsiteY73" fmla="*/ 470547 h 979743"/>
                    <a:gd name="connsiteX74" fmla="*/ 369937 w 1316389"/>
                    <a:gd name="connsiteY74" fmla="*/ 478908 h 979743"/>
                    <a:gd name="connsiteX75" fmla="*/ 377252 w 1316389"/>
                    <a:gd name="connsiteY75" fmla="*/ 483871 h 979743"/>
                    <a:gd name="connsiteX76" fmla="*/ 380387 w 1316389"/>
                    <a:gd name="connsiteY76" fmla="*/ 488574 h 979743"/>
                    <a:gd name="connsiteX77" fmla="*/ 381693 w 1316389"/>
                    <a:gd name="connsiteY77" fmla="*/ 492754 h 979743"/>
                    <a:gd name="connsiteX78" fmla="*/ 378036 w 1316389"/>
                    <a:gd name="connsiteY78" fmla="*/ 499808 h 979743"/>
                    <a:gd name="connsiteX79" fmla="*/ 374639 w 1316389"/>
                    <a:gd name="connsiteY79" fmla="*/ 501898 h 979743"/>
                    <a:gd name="connsiteX80" fmla="*/ 386135 w 1316389"/>
                    <a:gd name="connsiteY80" fmla="*/ 503204 h 979743"/>
                    <a:gd name="connsiteX81" fmla="*/ 391621 w 1316389"/>
                    <a:gd name="connsiteY81" fmla="*/ 505555 h 979743"/>
                    <a:gd name="connsiteX82" fmla="*/ 392144 w 1316389"/>
                    <a:gd name="connsiteY82" fmla="*/ 511042 h 979743"/>
                    <a:gd name="connsiteX83" fmla="*/ 396846 w 1316389"/>
                    <a:gd name="connsiteY83" fmla="*/ 513916 h 979743"/>
                    <a:gd name="connsiteX84" fmla="*/ 397630 w 1316389"/>
                    <a:gd name="connsiteY84" fmla="*/ 518618 h 979743"/>
                    <a:gd name="connsiteX85" fmla="*/ 392666 w 1316389"/>
                    <a:gd name="connsiteY85" fmla="*/ 520186 h 979743"/>
                    <a:gd name="connsiteX86" fmla="*/ 396585 w 1316389"/>
                    <a:gd name="connsiteY86" fmla="*/ 524888 h 979743"/>
                    <a:gd name="connsiteX87" fmla="*/ 394233 w 1316389"/>
                    <a:gd name="connsiteY87" fmla="*/ 527762 h 979743"/>
                    <a:gd name="connsiteX88" fmla="*/ 387702 w 1316389"/>
                    <a:gd name="connsiteY88" fmla="*/ 525150 h 979743"/>
                    <a:gd name="connsiteX89" fmla="*/ 376730 w 1316389"/>
                    <a:gd name="connsiteY89" fmla="*/ 524627 h 979743"/>
                    <a:gd name="connsiteX90" fmla="*/ 387702 w 1316389"/>
                    <a:gd name="connsiteY90" fmla="*/ 531420 h 979743"/>
                    <a:gd name="connsiteX91" fmla="*/ 384828 w 1316389"/>
                    <a:gd name="connsiteY91" fmla="*/ 537167 h 979743"/>
                    <a:gd name="connsiteX92" fmla="*/ 381955 w 1316389"/>
                    <a:gd name="connsiteY92" fmla="*/ 543176 h 979743"/>
                    <a:gd name="connsiteX93" fmla="*/ 376730 w 1316389"/>
                    <a:gd name="connsiteY93" fmla="*/ 547879 h 979743"/>
                    <a:gd name="connsiteX94" fmla="*/ 383783 w 1316389"/>
                    <a:gd name="connsiteY94" fmla="*/ 548924 h 979743"/>
                    <a:gd name="connsiteX95" fmla="*/ 389792 w 1316389"/>
                    <a:gd name="connsiteY95" fmla="*/ 544482 h 979743"/>
                    <a:gd name="connsiteX96" fmla="*/ 395801 w 1316389"/>
                    <a:gd name="connsiteY96" fmla="*/ 540564 h 979743"/>
                    <a:gd name="connsiteX97" fmla="*/ 386919 w 1316389"/>
                    <a:gd name="connsiteY97" fmla="*/ 552320 h 979743"/>
                    <a:gd name="connsiteX98" fmla="*/ 373072 w 1316389"/>
                    <a:gd name="connsiteY98" fmla="*/ 555977 h 979743"/>
                    <a:gd name="connsiteX99" fmla="*/ 378036 w 1316389"/>
                    <a:gd name="connsiteY99" fmla="*/ 561464 h 979743"/>
                    <a:gd name="connsiteX100" fmla="*/ 385351 w 1316389"/>
                    <a:gd name="connsiteY100" fmla="*/ 564860 h 979743"/>
                    <a:gd name="connsiteX101" fmla="*/ 392405 w 1316389"/>
                    <a:gd name="connsiteY101" fmla="*/ 569040 h 979743"/>
                    <a:gd name="connsiteX102" fmla="*/ 400242 w 1316389"/>
                    <a:gd name="connsiteY102" fmla="*/ 566689 h 979743"/>
                    <a:gd name="connsiteX103" fmla="*/ 409386 w 1316389"/>
                    <a:gd name="connsiteY103" fmla="*/ 565644 h 979743"/>
                    <a:gd name="connsiteX104" fmla="*/ 408602 w 1316389"/>
                    <a:gd name="connsiteY104" fmla="*/ 558851 h 979743"/>
                    <a:gd name="connsiteX105" fmla="*/ 421143 w 1316389"/>
                    <a:gd name="connsiteY105" fmla="*/ 554149 h 979743"/>
                    <a:gd name="connsiteX106" fmla="*/ 418530 w 1316389"/>
                    <a:gd name="connsiteY106" fmla="*/ 546311 h 979743"/>
                    <a:gd name="connsiteX107" fmla="*/ 415918 w 1316389"/>
                    <a:gd name="connsiteY107" fmla="*/ 539257 h 979743"/>
                    <a:gd name="connsiteX108" fmla="*/ 412521 w 1316389"/>
                    <a:gd name="connsiteY108" fmla="*/ 532726 h 979743"/>
                    <a:gd name="connsiteX109" fmla="*/ 416701 w 1316389"/>
                    <a:gd name="connsiteY109" fmla="*/ 532203 h 979743"/>
                    <a:gd name="connsiteX110" fmla="*/ 416440 w 1316389"/>
                    <a:gd name="connsiteY110" fmla="*/ 536645 h 979743"/>
                    <a:gd name="connsiteX111" fmla="*/ 418269 w 1316389"/>
                    <a:gd name="connsiteY111" fmla="*/ 540564 h 979743"/>
                    <a:gd name="connsiteX112" fmla="*/ 421404 w 1316389"/>
                    <a:gd name="connsiteY112" fmla="*/ 543960 h 979743"/>
                    <a:gd name="connsiteX113" fmla="*/ 422449 w 1316389"/>
                    <a:gd name="connsiteY113" fmla="*/ 548662 h 979743"/>
                    <a:gd name="connsiteX114" fmla="*/ 435512 w 1316389"/>
                    <a:gd name="connsiteY114" fmla="*/ 547356 h 979743"/>
                    <a:gd name="connsiteX115" fmla="*/ 433160 w 1316389"/>
                    <a:gd name="connsiteY115" fmla="*/ 553626 h 979743"/>
                    <a:gd name="connsiteX116" fmla="*/ 427935 w 1316389"/>
                    <a:gd name="connsiteY116" fmla="*/ 557022 h 979743"/>
                    <a:gd name="connsiteX117" fmla="*/ 426629 w 1316389"/>
                    <a:gd name="connsiteY117" fmla="*/ 562248 h 979743"/>
                    <a:gd name="connsiteX118" fmla="*/ 435773 w 1316389"/>
                    <a:gd name="connsiteY118" fmla="*/ 559113 h 979743"/>
                    <a:gd name="connsiteX119" fmla="*/ 446484 w 1316389"/>
                    <a:gd name="connsiteY119" fmla="*/ 558329 h 979743"/>
                    <a:gd name="connsiteX120" fmla="*/ 455628 w 1316389"/>
                    <a:gd name="connsiteY120" fmla="*/ 557806 h 979743"/>
                    <a:gd name="connsiteX121" fmla="*/ 460853 w 1316389"/>
                    <a:gd name="connsiteY121" fmla="*/ 556761 h 979743"/>
                    <a:gd name="connsiteX122" fmla="*/ 460331 w 1316389"/>
                    <a:gd name="connsiteY122" fmla="*/ 563031 h 979743"/>
                    <a:gd name="connsiteX123" fmla="*/ 463989 w 1316389"/>
                    <a:gd name="connsiteY123" fmla="*/ 566950 h 979743"/>
                    <a:gd name="connsiteX124" fmla="*/ 459286 w 1316389"/>
                    <a:gd name="connsiteY124" fmla="*/ 570346 h 979743"/>
                    <a:gd name="connsiteX125" fmla="*/ 453277 w 1316389"/>
                    <a:gd name="connsiteY125" fmla="*/ 574004 h 979743"/>
                    <a:gd name="connsiteX126" fmla="*/ 460592 w 1316389"/>
                    <a:gd name="connsiteY126" fmla="*/ 580274 h 979743"/>
                    <a:gd name="connsiteX127" fmla="*/ 466340 w 1316389"/>
                    <a:gd name="connsiteY127" fmla="*/ 581580 h 979743"/>
                    <a:gd name="connsiteX128" fmla="*/ 463989 w 1316389"/>
                    <a:gd name="connsiteY128" fmla="*/ 585499 h 979743"/>
                    <a:gd name="connsiteX129" fmla="*/ 470781 w 1316389"/>
                    <a:gd name="connsiteY129" fmla="*/ 586022 h 979743"/>
                    <a:gd name="connsiteX130" fmla="*/ 469475 w 1316389"/>
                    <a:gd name="connsiteY130" fmla="*/ 589418 h 979743"/>
                    <a:gd name="connsiteX131" fmla="*/ 476529 w 1316389"/>
                    <a:gd name="connsiteY131" fmla="*/ 594643 h 979743"/>
                    <a:gd name="connsiteX132" fmla="*/ 472087 w 1316389"/>
                    <a:gd name="connsiteY132" fmla="*/ 599868 h 979743"/>
                    <a:gd name="connsiteX133" fmla="*/ 481493 w 1316389"/>
                    <a:gd name="connsiteY133" fmla="*/ 606661 h 979743"/>
                    <a:gd name="connsiteX134" fmla="*/ 470520 w 1316389"/>
                    <a:gd name="connsiteY134" fmla="*/ 608751 h 979743"/>
                    <a:gd name="connsiteX135" fmla="*/ 456151 w 1316389"/>
                    <a:gd name="connsiteY135" fmla="*/ 604048 h 979743"/>
                    <a:gd name="connsiteX136" fmla="*/ 443088 w 1316389"/>
                    <a:gd name="connsiteY136" fmla="*/ 596472 h 979743"/>
                    <a:gd name="connsiteX137" fmla="*/ 430809 w 1316389"/>
                    <a:gd name="connsiteY137" fmla="*/ 592814 h 979743"/>
                    <a:gd name="connsiteX138" fmla="*/ 417485 w 1316389"/>
                    <a:gd name="connsiteY138" fmla="*/ 591769 h 979743"/>
                    <a:gd name="connsiteX139" fmla="*/ 404422 w 1316389"/>
                    <a:gd name="connsiteY139" fmla="*/ 589679 h 979743"/>
                    <a:gd name="connsiteX140" fmla="*/ 399981 w 1316389"/>
                    <a:gd name="connsiteY140" fmla="*/ 598039 h 979743"/>
                    <a:gd name="connsiteX141" fmla="*/ 412782 w 1316389"/>
                    <a:gd name="connsiteY141" fmla="*/ 605616 h 979743"/>
                    <a:gd name="connsiteX142" fmla="*/ 425323 w 1316389"/>
                    <a:gd name="connsiteY142" fmla="*/ 611625 h 979743"/>
                    <a:gd name="connsiteX143" fmla="*/ 438647 w 1316389"/>
                    <a:gd name="connsiteY143" fmla="*/ 613715 h 979743"/>
                    <a:gd name="connsiteX144" fmla="*/ 451187 w 1316389"/>
                    <a:gd name="connsiteY144" fmla="*/ 620769 h 979743"/>
                    <a:gd name="connsiteX145" fmla="*/ 477835 w 1316389"/>
                    <a:gd name="connsiteY145" fmla="*/ 620507 h 979743"/>
                    <a:gd name="connsiteX146" fmla="*/ 486718 w 1316389"/>
                    <a:gd name="connsiteY146" fmla="*/ 623642 h 979743"/>
                    <a:gd name="connsiteX147" fmla="*/ 485411 w 1316389"/>
                    <a:gd name="connsiteY147" fmla="*/ 634354 h 979743"/>
                    <a:gd name="connsiteX148" fmla="*/ 478880 w 1316389"/>
                    <a:gd name="connsiteY148" fmla="*/ 643759 h 979743"/>
                    <a:gd name="connsiteX149" fmla="*/ 476529 w 1316389"/>
                    <a:gd name="connsiteY149" fmla="*/ 652380 h 979743"/>
                    <a:gd name="connsiteX150" fmla="*/ 482538 w 1316389"/>
                    <a:gd name="connsiteY150" fmla="*/ 652641 h 979743"/>
                    <a:gd name="connsiteX151" fmla="*/ 488546 w 1316389"/>
                    <a:gd name="connsiteY151" fmla="*/ 653164 h 979743"/>
                    <a:gd name="connsiteX152" fmla="*/ 491420 w 1316389"/>
                    <a:gd name="connsiteY152" fmla="*/ 657344 h 979743"/>
                    <a:gd name="connsiteX153" fmla="*/ 489330 w 1316389"/>
                    <a:gd name="connsiteY153" fmla="*/ 658912 h 979743"/>
                    <a:gd name="connsiteX154" fmla="*/ 489853 w 1316389"/>
                    <a:gd name="connsiteY154" fmla="*/ 662047 h 979743"/>
                    <a:gd name="connsiteX155" fmla="*/ 484105 w 1316389"/>
                    <a:gd name="connsiteY155" fmla="*/ 662308 h 979743"/>
                    <a:gd name="connsiteX156" fmla="*/ 480970 w 1316389"/>
                    <a:gd name="connsiteY156" fmla="*/ 658650 h 979743"/>
                    <a:gd name="connsiteX157" fmla="*/ 473133 w 1316389"/>
                    <a:gd name="connsiteY157" fmla="*/ 658389 h 979743"/>
                    <a:gd name="connsiteX158" fmla="*/ 469997 w 1316389"/>
                    <a:gd name="connsiteY158" fmla="*/ 669101 h 979743"/>
                    <a:gd name="connsiteX159" fmla="*/ 478880 w 1316389"/>
                    <a:gd name="connsiteY159" fmla="*/ 668578 h 979743"/>
                    <a:gd name="connsiteX160" fmla="*/ 477835 w 1316389"/>
                    <a:gd name="connsiteY160" fmla="*/ 675371 h 979743"/>
                    <a:gd name="connsiteX161" fmla="*/ 472087 w 1316389"/>
                    <a:gd name="connsiteY161" fmla="*/ 678244 h 979743"/>
                    <a:gd name="connsiteX162" fmla="*/ 457980 w 1316389"/>
                    <a:gd name="connsiteY162" fmla="*/ 678244 h 979743"/>
                    <a:gd name="connsiteX163" fmla="*/ 444656 w 1316389"/>
                    <a:gd name="connsiteY163" fmla="*/ 677199 h 979743"/>
                    <a:gd name="connsiteX164" fmla="*/ 436557 w 1316389"/>
                    <a:gd name="connsiteY164" fmla="*/ 685298 h 979743"/>
                    <a:gd name="connsiteX165" fmla="*/ 448575 w 1316389"/>
                    <a:gd name="connsiteY165" fmla="*/ 690262 h 979743"/>
                    <a:gd name="connsiteX166" fmla="*/ 461637 w 1316389"/>
                    <a:gd name="connsiteY166" fmla="*/ 688695 h 979743"/>
                    <a:gd name="connsiteX167" fmla="*/ 465295 w 1316389"/>
                    <a:gd name="connsiteY167" fmla="*/ 684253 h 979743"/>
                    <a:gd name="connsiteX168" fmla="*/ 472349 w 1316389"/>
                    <a:gd name="connsiteY168" fmla="*/ 681641 h 979743"/>
                    <a:gd name="connsiteX169" fmla="*/ 468952 w 1316389"/>
                    <a:gd name="connsiteY169" fmla="*/ 691307 h 979743"/>
                    <a:gd name="connsiteX170" fmla="*/ 471826 w 1316389"/>
                    <a:gd name="connsiteY170" fmla="*/ 694965 h 979743"/>
                    <a:gd name="connsiteX171" fmla="*/ 482276 w 1316389"/>
                    <a:gd name="connsiteY171" fmla="*/ 700712 h 979743"/>
                    <a:gd name="connsiteX172" fmla="*/ 491420 w 1316389"/>
                    <a:gd name="connsiteY172" fmla="*/ 700712 h 979743"/>
                    <a:gd name="connsiteX173" fmla="*/ 491420 w 1316389"/>
                    <a:gd name="connsiteY173" fmla="*/ 700974 h 979743"/>
                    <a:gd name="connsiteX174" fmla="*/ 492204 w 1316389"/>
                    <a:gd name="connsiteY174" fmla="*/ 702018 h 979743"/>
                    <a:gd name="connsiteX175" fmla="*/ 490114 w 1316389"/>
                    <a:gd name="connsiteY175" fmla="*/ 703586 h 979743"/>
                    <a:gd name="connsiteX176" fmla="*/ 484628 w 1316389"/>
                    <a:gd name="connsiteY176" fmla="*/ 707505 h 979743"/>
                    <a:gd name="connsiteX177" fmla="*/ 492727 w 1316389"/>
                    <a:gd name="connsiteY177" fmla="*/ 710901 h 979743"/>
                    <a:gd name="connsiteX178" fmla="*/ 491420 w 1316389"/>
                    <a:gd name="connsiteY178" fmla="*/ 716910 h 979743"/>
                    <a:gd name="connsiteX179" fmla="*/ 480970 w 1316389"/>
                    <a:gd name="connsiteY179" fmla="*/ 715081 h 979743"/>
                    <a:gd name="connsiteX180" fmla="*/ 476529 w 1316389"/>
                    <a:gd name="connsiteY180" fmla="*/ 711162 h 979743"/>
                    <a:gd name="connsiteX181" fmla="*/ 469736 w 1316389"/>
                    <a:gd name="connsiteY181" fmla="*/ 710640 h 979743"/>
                    <a:gd name="connsiteX182" fmla="*/ 464511 w 1316389"/>
                    <a:gd name="connsiteY182" fmla="*/ 700974 h 979743"/>
                    <a:gd name="connsiteX183" fmla="*/ 457196 w 1316389"/>
                    <a:gd name="connsiteY183" fmla="*/ 703064 h 979743"/>
                    <a:gd name="connsiteX184" fmla="*/ 455106 w 1316389"/>
                    <a:gd name="connsiteY184" fmla="*/ 705937 h 979743"/>
                    <a:gd name="connsiteX185" fmla="*/ 451971 w 1316389"/>
                    <a:gd name="connsiteY185" fmla="*/ 708811 h 979743"/>
                    <a:gd name="connsiteX186" fmla="*/ 445962 w 1316389"/>
                    <a:gd name="connsiteY186" fmla="*/ 709595 h 979743"/>
                    <a:gd name="connsiteX187" fmla="*/ 440214 w 1316389"/>
                    <a:gd name="connsiteY187" fmla="*/ 707766 h 979743"/>
                    <a:gd name="connsiteX188" fmla="*/ 435251 w 1316389"/>
                    <a:gd name="connsiteY188" fmla="*/ 710117 h 979743"/>
                    <a:gd name="connsiteX189" fmla="*/ 428980 w 1316389"/>
                    <a:gd name="connsiteY189" fmla="*/ 712991 h 979743"/>
                    <a:gd name="connsiteX190" fmla="*/ 428719 w 1316389"/>
                    <a:gd name="connsiteY190" fmla="*/ 712469 h 979743"/>
                    <a:gd name="connsiteX191" fmla="*/ 426629 w 1316389"/>
                    <a:gd name="connsiteY191" fmla="*/ 713252 h 979743"/>
                    <a:gd name="connsiteX192" fmla="*/ 419053 w 1316389"/>
                    <a:gd name="connsiteY192" fmla="*/ 715865 h 979743"/>
                    <a:gd name="connsiteX193" fmla="*/ 413305 w 1316389"/>
                    <a:gd name="connsiteY193" fmla="*/ 725270 h 979743"/>
                    <a:gd name="connsiteX194" fmla="*/ 422188 w 1316389"/>
                    <a:gd name="connsiteY194" fmla="*/ 725793 h 979743"/>
                    <a:gd name="connsiteX195" fmla="*/ 429503 w 1316389"/>
                    <a:gd name="connsiteY195" fmla="*/ 724748 h 979743"/>
                    <a:gd name="connsiteX196" fmla="*/ 438647 w 1316389"/>
                    <a:gd name="connsiteY196" fmla="*/ 722919 h 979743"/>
                    <a:gd name="connsiteX197" fmla="*/ 448313 w 1316389"/>
                    <a:gd name="connsiteY197" fmla="*/ 722919 h 979743"/>
                    <a:gd name="connsiteX198" fmla="*/ 459286 w 1316389"/>
                    <a:gd name="connsiteY198" fmla="*/ 724225 h 979743"/>
                    <a:gd name="connsiteX199" fmla="*/ 468169 w 1316389"/>
                    <a:gd name="connsiteY199" fmla="*/ 722396 h 979743"/>
                    <a:gd name="connsiteX200" fmla="*/ 467124 w 1316389"/>
                    <a:gd name="connsiteY200" fmla="*/ 728405 h 979743"/>
                    <a:gd name="connsiteX201" fmla="*/ 473133 w 1316389"/>
                    <a:gd name="connsiteY201" fmla="*/ 729450 h 979743"/>
                    <a:gd name="connsiteX202" fmla="*/ 479402 w 1316389"/>
                    <a:gd name="connsiteY202" fmla="*/ 729712 h 979743"/>
                    <a:gd name="connsiteX203" fmla="*/ 485934 w 1316389"/>
                    <a:gd name="connsiteY203" fmla="*/ 728928 h 979743"/>
                    <a:gd name="connsiteX204" fmla="*/ 482799 w 1316389"/>
                    <a:gd name="connsiteY204" fmla="*/ 733369 h 979743"/>
                    <a:gd name="connsiteX205" fmla="*/ 488024 w 1316389"/>
                    <a:gd name="connsiteY205" fmla="*/ 735198 h 979743"/>
                    <a:gd name="connsiteX206" fmla="*/ 491943 w 1316389"/>
                    <a:gd name="connsiteY206" fmla="*/ 736504 h 979743"/>
                    <a:gd name="connsiteX207" fmla="*/ 484889 w 1316389"/>
                    <a:gd name="connsiteY207" fmla="*/ 737288 h 979743"/>
                    <a:gd name="connsiteX208" fmla="*/ 478358 w 1316389"/>
                    <a:gd name="connsiteY208" fmla="*/ 738333 h 979743"/>
                    <a:gd name="connsiteX209" fmla="*/ 482538 w 1316389"/>
                    <a:gd name="connsiteY209" fmla="*/ 742252 h 979743"/>
                    <a:gd name="connsiteX210" fmla="*/ 469736 w 1316389"/>
                    <a:gd name="connsiteY210" fmla="*/ 743297 h 979743"/>
                    <a:gd name="connsiteX211" fmla="*/ 457980 w 1316389"/>
                    <a:gd name="connsiteY211" fmla="*/ 746693 h 979743"/>
                    <a:gd name="connsiteX212" fmla="*/ 447791 w 1316389"/>
                    <a:gd name="connsiteY212" fmla="*/ 754531 h 979743"/>
                    <a:gd name="connsiteX213" fmla="*/ 435251 w 1316389"/>
                    <a:gd name="connsiteY213" fmla="*/ 760801 h 979743"/>
                    <a:gd name="connsiteX214" fmla="*/ 427935 w 1316389"/>
                    <a:gd name="connsiteY214" fmla="*/ 769422 h 979743"/>
                    <a:gd name="connsiteX215" fmla="*/ 433422 w 1316389"/>
                    <a:gd name="connsiteY215" fmla="*/ 772557 h 979743"/>
                    <a:gd name="connsiteX216" fmla="*/ 441259 w 1316389"/>
                    <a:gd name="connsiteY216" fmla="*/ 772557 h 979743"/>
                    <a:gd name="connsiteX217" fmla="*/ 449358 w 1316389"/>
                    <a:gd name="connsiteY217" fmla="*/ 773602 h 979743"/>
                    <a:gd name="connsiteX218" fmla="*/ 457980 w 1316389"/>
                    <a:gd name="connsiteY218" fmla="*/ 770990 h 979743"/>
                    <a:gd name="connsiteX219" fmla="*/ 451448 w 1316389"/>
                    <a:gd name="connsiteY219" fmla="*/ 774908 h 979743"/>
                    <a:gd name="connsiteX220" fmla="*/ 441782 w 1316389"/>
                    <a:gd name="connsiteY220" fmla="*/ 775953 h 979743"/>
                    <a:gd name="connsiteX221" fmla="*/ 434728 w 1316389"/>
                    <a:gd name="connsiteY221" fmla="*/ 778566 h 979743"/>
                    <a:gd name="connsiteX222" fmla="*/ 429503 w 1316389"/>
                    <a:gd name="connsiteY222" fmla="*/ 782746 h 979743"/>
                    <a:gd name="connsiteX223" fmla="*/ 438647 w 1316389"/>
                    <a:gd name="connsiteY223" fmla="*/ 785881 h 979743"/>
                    <a:gd name="connsiteX224" fmla="*/ 447007 w 1316389"/>
                    <a:gd name="connsiteY224" fmla="*/ 791106 h 979743"/>
                    <a:gd name="connsiteX225" fmla="*/ 464511 w 1316389"/>
                    <a:gd name="connsiteY225" fmla="*/ 779350 h 979743"/>
                    <a:gd name="connsiteX226" fmla="*/ 476268 w 1316389"/>
                    <a:gd name="connsiteY226" fmla="*/ 779088 h 979743"/>
                    <a:gd name="connsiteX227" fmla="*/ 478358 w 1316389"/>
                    <a:gd name="connsiteY227" fmla="*/ 782224 h 979743"/>
                    <a:gd name="connsiteX228" fmla="*/ 467646 w 1316389"/>
                    <a:gd name="connsiteY228" fmla="*/ 782485 h 979743"/>
                    <a:gd name="connsiteX229" fmla="*/ 460592 w 1316389"/>
                    <a:gd name="connsiteY229" fmla="*/ 786665 h 979743"/>
                    <a:gd name="connsiteX230" fmla="*/ 442827 w 1316389"/>
                    <a:gd name="connsiteY230" fmla="*/ 797115 h 979743"/>
                    <a:gd name="connsiteX231" fmla="*/ 448836 w 1316389"/>
                    <a:gd name="connsiteY231" fmla="*/ 800773 h 979743"/>
                    <a:gd name="connsiteX232" fmla="*/ 448052 w 1316389"/>
                    <a:gd name="connsiteY232" fmla="*/ 804953 h 979743"/>
                    <a:gd name="connsiteX233" fmla="*/ 449881 w 1316389"/>
                    <a:gd name="connsiteY233" fmla="*/ 806520 h 979743"/>
                    <a:gd name="connsiteX234" fmla="*/ 450664 w 1316389"/>
                    <a:gd name="connsiteY234" fmla="*/ 808871 h 979743"/>
                    <a:gd name="connsiteX235" fmla="*/ 459025 w 1316389"/>
                    <a:gd name="connsiteY235" fmla="*/ 809655 h 979743"/>
                    <a:gd name="connsiteX236" fmla="*/ 462682 w 1316389"/>
                    <a:gd name="connsiteY236" fmla="*/ 807565 h 979743"/>
                    <a:gd name="connsiteX237" fmla="*/ 467385 w 1316389"/>
                    <a:gd name="connsiteY237" fmla="*/ 807043 h 979743"/>
                    <a:gd name="connsiteX238" fmla="*/ 461376 w 1316389"/>
                    <a:gd name="connsiteY238" fmla="*/ 812268 h 979743"/>
                    <a:gd name="connsiteX239" fmla="*/ 454583 w 1316389"/>
                    <a:gd name="connsiteY239" fmla="*/ 816970 h 979743"/>
                    <a:gd name="connsiteX240" fmla="*/ 451971 w 1316389"/>
                    <a:gd name="connsiteY240" fmla="*/ 823502 h 979743"/>
                    <a:gd name="connsiteX241" fmla="*/ 451448 w 1316389"/>
                    <a:gd name="connsiteY241" fmla="*/ 831862 h 979743"/>
                    <a:gd name="connsiteX242" fmla="*/ 458241 w 1316389"/>
                    <a:gd name="connsiteY242" fmla="*/ 832907 h 979743"/>
                    <a:gd name="connsiteX243" fmla="*/ 463205 w 1316389"/>
                    <a:gd name="connsiteY243" fmla="*/ 823763 h 979743"/>
                    <a:gd name="connsiteX244" fmla="*/ 468430 w 1316389"/>
                    <a:gd name="connsiteY244" fmla="*/ 816448 h 979743"/>
                    <a:gd name="connsiteX245" fmla="*/ 475484 w 1316389"/>
                    <a:gd name="connsiteY245" fmla="*/ 819844 h 979743"/>
                    <a:gd name="connsiteX246" fmla="*/ 480448 w 1316389"/>
                    <a:gd name="connsiteY246" fmla="*/ 814619 h 979743"/>
                    <a:gd name="connsiteX247" fmla="*/ 476006 w 1316389"/>
                    <a:gd name="connsiteY247" fmla="*/ 807826 h 979743"/>
                    <a:gd name="connsiteX248" fmla="*/ 475745 w 1316389"/>
                    <a:gd name="connsiteY248" fmla="*/ 802079 h 979743"/>
                    <a:gd name="connsiteX249" fmla="*/ 480186 w 1316389"/>
                    <a:gd name="connsiteY249" fmla="*/ 807304 h 979743"/>
                    <a:gd name="connsiteX250" fmla="*/ 483844 w 1316389"/>
                    <a:gd name="connsiteY250" fmla="*/ 813051 h 979743"/>
                    <a:gd name="connsiteX251" fmla="*/ 491159 w 1316389"/>
                    <a:gd name="connsiteY251" fmla="*/ 813835 h 979743"/>
                    <a:gd name="connsiteX252" fmla="*/ 497690 w 1316389"/>
                    <a:gd name="connsiteY252" fmla="*/ 813313 h 979743"/>
                    <a:gd name="connsiteX253" fmla="*/ 497429 w 1316389"/>
                    <a:gd name="connsiteY253" fmla="*/ 821934 h 979743"/>
                    <a:gd name="connsiteX254" fmla="*/ 503177 w 1316389"/>
                    <a:gd name="connsiteY254" fmla="*/ 827682 h 979743"/>
                    <a:gd name="connsiteX255" fmla="*/ 495862 w 1316389"/>
                    <a:gd name="connsiteY255" fmla="*/ 827682 h 979743"/>
                    <a:gd name="connsiteX256" fmla="*/ 486718 w 1316389"/>
                    <a:gd name="connsiteY256" fmla="*/ 828204 h 979743"/>
                    <a:gd name="connsiteX257" fmla="*/ 491682 w 1316389"/>
                    <a:gd name="connsiteY257" fmla="*/ 832907 h 979743"/>
                    <a:gd name="connsiteX258" fmla="*/ 486718 w 1316389"/>
                    <a:gd name="connsiteY258" fmla="*/ 836042 h 979743"/>
                    <a:gd name="connsiteX259" fmla="*/ 483060 w 1316389"/>
                    <a:gd name="connsiteY259" fmla="*/ 835258 h 979743"/>
                    <a:gd name="connsiteX260" fmla="*/ 479925 w 1316389"/>
                    <a:gd name="connsiteY260" fmla="*/ 836042 h 979743"/>
                    <a:gd name="connsiteX261" fmla="*/ 476790 w 1316389"/>
                    <a:gd name="connsiteY261" fmla="*/ 832646 h 979743"/>
                    <a:gd name="connsiteX262" fmla="*/ 479402 w 1316389"/>
                    <a:gd name="connsiteY262" fmla="*/ 830556 h 979743"/>
                    <a:gd name="connsiteX263" fmla="*/ 479925 w 1316389"/>
                    <a:gd name="connsiteY263" fmla="*/ 826637 h 979743"/>
                    <a:gd name="connsiteX264" fmla="*/ 474439 w 1316389"/>
                    <a:gd name="connsiteY264" fmla="*/ 828988 h 979743"/>
                    <a:gd name="connsiteX265" fmla="*/ 472610 w 1316389"/>
                    <a:gd name="connsiteY265" fmla="*/ 833429 h 979743"/>
                    <a:gd name="connsiteX266" fmla="*/ 466862 w 1316389"/>
                    <a:gd name="connsiteY266" fmla="*/ 836303 h 979743"/>
                    <a:gd name="connsiteX267" fmla="*/ 461898 w 1316389"/>
                    <a:gd name="connsiteY267" fmla="*/ 840745 h 979743"/>
                    <a:gd name="connsiteX268" fmla="*/ 461898 w 1316389"/>
                    <a:gd name="connsiteY268" fmla="*/ 845186 h 979743"/>
                    <a:gd name="connsiteX269" fmla="*/ 469997 w 1316389"/>
                    <a:gd name="connsiteY269" fmla="*/ 845708 h 979743"/>
                    <a:gd name="connsiteX270" fmla="*/ 463466 w 1316389"/>
                    <a:gd name="connsiteY270" fmla="*/ 850411 h 979743"/>
                    <a:gd name="connsiteX271" fmla="*/ 463989 w 1316389"/>
                    <a:gd name="connsiteY271" fmla="*/ 856420 h 979743"/>
                    <a:gd name="connsiteX272" fmla="*/ 468430 w 1316389"/>
                    <a:gd name="connsiteY272" fmla="*/ 856420 h 979743"/>
                    <a:gd name="connsiteX273" fmla="*/ 472087 w 1316389"/>
                    <a:gd name="connsiteY273" fmla="*/ 854330 h 979743"/>
                    <a:gd name="connsiteX274" fmla="*/ 479925 w 1316389"/>
                    <a:gd name="connsiteY274" fmla="*/ 853023 h 979743"/>
                    <a:gd name="connsiteX275" fmla="*/ 474961 w 1316389"/>
                    <a:gd name="connsiteY275" fmla="*/ 857465 h 979743"/>
                    <a:gd name="connsiteX276" fmla="*/ 471826 w 1316389"/>
                    <a:gd name="connsiteY276" fmla="*/ 861645 h 979743"/>
                    <a:gd name="connsiteX277" fmla="*/ 476268 w 1316389"/>
                    <a:gd name="connsiteY277" fmla="*/ 864519 h 979743"/>
                    <a:gd name="connsiteX278" fmla="*/ 483060 w 1316389"/>
                    <a:gd name="connsiteY278" fmla="*/ 864519 h 979743"/>
                    <a:gd name="connsiteX279" fmla="*/ 474961 w 1316389"/>
                    <a:gd name="connsiteY279" fmla="*/ 871050 h 979743"/>
                    <a:gd name="connsiteX280" fmla="*/ 487502 w 1316389"/>
                    <a:gd name="connsiteY280" fmla="*/ 869221 h 979743"/>
                    <a:gd name="connsiteX281" fmla="*/ 485150 w 1316389"/>
                    <a:gd name="connsiteY281" fmla="*/ 876798 h 979743"/>
                    <a:gd name="connsiteX282" fmla="*/ 492727 w 1316389"/>
                    <a:gd name="connsiteY282" fmla="*/ 875230 h 979743"/>
                    <a:gd name="connsiteX283" fmla="*/ 495600 w 1316389"/>
                    <a:gd name="connsiteY283" fmla="*/ 873924 h 979743"/>
                    <a:gd name="connsiteX284" fmla="*/ 495078 w 1316389"/>
                    <a:gd name="connsiteY284" fmla="*/ 877842 h 979743"/>
                    <a:gd name="connsiteX285" fmla="*/ 492465 w 1316389"/>
                    <a:gd name="connsiteY285" fmla="*/ 881500 h 979743"/>
                    <a:gd name="connsiteX286" fmla="*/ 491682 w 1316389"/>
                    <a:gd name="connsiteY286" fmla="*/ 885941 h 979743"/>
                    <a:gd name="connsiteX287" fmla="*/ 490898 w 1316389"/>
                    <a:gd name="connsiteY287" fmla="*/ 893518 h 979743"/>
                    <a:gd name="connsiteX288" fmla="*/ 496384 w 1316389"/>
                    <a:gd name="connsiteY288" fmla="*/ 897698 h 979743"/>
                    <a:gd name="connsiteX289" fmla="*/ 504744 w 1316389"/>
                    <a:gd name="connsiteY289" fmla="*/ 898220 h 979743"/>
                    <a:gd name="connsiteX290" fmla="*/ 505006 w 1316389"/>
                    <a:gd name="connsiteY290" fmla="*/ 906058 h 979743"/>
                    <a:gd name="connsiteX291" fmla="*/ 510492 w 1316389"/>
                    <a:gd name="connsiteY291" fmla="*/ 908671 h 979743"/>
                    <a:gd name="connsiteX292" fmla="*/ 517284 w 1316389"/>
                    <a:gd name="connsiteY292" fmla="*/ 904490 h 979743"/>
                    <a:gd name="connsiteX293" fmla="*/ 518852 w 1316389"/>
                    <a:gd name="connsiteY293" fmla="*/ 909193 h 979743"/>
                    <a:gd name="connsiteX294" fmla="*/ 519113 w 1316389"/>
                    <a:gd name="connsiteY294" fmla="*/ 913634 h 979743"/>
                    <a:gd name="connsiteX295" fmla="*/ 510231 w 1316389"/>
                    <a:gd name="connsiteY295" fmla="*/ 917292 h 979743"/>
                    <a:gd name="connsiteX296" fmla="*/ 518591 w 1316389"/>
                    <a:gd name="connsiteY296" fmla="*/ 921733 h 979743"/>
                    <a:gd name="connsiteX297" fmla="*/ 527996 w 1316389"/>
                    <a:gd name="connsiteY297" fmla="*/ 924607 h 979743"/>
                    <a:gd name="connsiteX298" fmla="*/ 518068 w 1316389"/>
                    <a:gd name="connsiteY298" fmla="*/ 929310 h 979743"/>
                    <a:gd name="connsiteX299" fmla="*/ 529302 w 1316389"/>
                    <a:gd name="connsiteY299" fmla="*/ 929048 h 979743"/>
                    <a:gd name="connsiteX300" fmla="*/ 527735 w 1316389"/>
                    <a:gd name="connsiteY300" fmla="*/ 933490 h 979743"/>
                    <a:gd name="connsiteX301" fmla="*/ 530086 w 1316389"/>
                    <a:gd name="connsiteY301" fmla="*/ 936363 h 979743"/>
                    <a:gd name="connsiteX302" fmla="*/ 534789 w 1316389"/>
                    <a:gd name="connsiteY302" fmla="*/ 934796 h 979743"/>
                    <a:gd name="connsiteX303" fmla="*/ 538446 w 1316389"/>
                    <a:gd name="connsiteY303" fmla="*/ 932967 h 979743"/>
                    <a:gd name="connsiteX304" fmla="*/ 538446 w 1316389"/>
                    <a:gd name="connsiteY304" fmla="*/ 936102 h 979743"/>
                    <a:gd name="connsiteX305" fmla="*/ 536617 w 1316389"/>
                    <a:gd name="connsiteY305" fmla="*/ 938453 h 979743"/>
                    <a:gd name="connsiteX306" fmla="*/ 537401 w 1316389"/>
                    <a:gd name="connsiteY306" fmla="*/ 940805 h 979743"/>
                    <a:gd name="connsiteX307" fmla="*/ 540797 w 1316389"/>
                    <a:gd name="connsiteY307" fmla="*/ 944201 h 979743"/>
                    <a:gd name="connsiteX308" fmla="*/ 536617 w 1316389"/>
                    <a:gd name="connsiteY308" fmla="*/ 947597 h 979743"/>
                    <a:gd name="connsiteX309" fmla="*/ 538185 w 1316389"/>
                    <a:gd name="connsiteY309" fmla="*/ 951516 h 979743"/>
                    <a:gd name="connsiteX310" fmla="*/ 542104 w 1316389"/>
                    <a:gd name="connsiteY310" fmla="*/ 949426 h 979743"/>
                    <a:gd name="connsiteX311" fmla="*/ 546806 w 1316389"/>
                    <a:gd name="connsiteY311" fmla="*/ 948120 h 979743"/>
                    <a:gd name="connsiteX312" fmla="*/ 552031 w 1316389"/>
                    <a:gd name="connsiteY312" fmla="*/ 948120 h 979743"/>
                    <a:gd name="connsiteX313" fmla="*/ 554122 w 1316389"/>
                    <a:gd name="connsiteY313" fmla="*/ 945507 h 979743"/>
                    <a:gd name="connsiteX314" fmla="*/ 557779 w 1316389"/>
                    <a:gd name="connsiteY314" fmla="*/ 943940 h 979743"/>
                    <a:gd name="connsiteX315" fmla="*/ 559608 w 1316389"/>
                    <a:gd name="connsiteY315" fmla="*/ 945769 h 979743"/>
                    <a:gd name="connsiteX316" fmla="*/ 561175 w 1316389"/>
                    <a:gd name="connsiteY316" fmla="*/ 948642 h 979743"/>
                    <a:gd name="connsiteX317" fmla="*/ 567184 w 1316389"/>
                    <a:gd name="connsiteY317" fmla="*/ 948904 h 979743"/>
                    <a:gd name="connsiteX318" fmla="*/ 570842 w 1316389"/>
                    <a:gd name="connsiteY318" fmla="*/ 943679 h 979743"/>
                    <a:gd name="connsiteX319" fmla="*/ 576851 w 1316389"/>
                    <a:gd name="connsiteY319" fmla="*/ 943156 h 979743"/>
                    <a:gd name="connsiteX320" fmla="*/ 579986 w 1316389"/>
                    <a:gd name="connsiteY320" fmla="*/ 941850 h 979743"/>
                    <a:gd name="connsiteX321" fmla="*/ 580247 w 1316389"/>
                    <a:gd name="connsiteY321" fmla="*/ 938715 h 979743"/>
                    <a:gd name="connsiteX322" fmla="*/ 581031 w 1316389"/>
                    <a:gd name="connsiteY322" fmla="*/ 935580 h 979743"/>
                    <a:gd name="connsiteX323" fmla="*/ 584166 w 1316389"/>
                    <a:gd name="connsiteY323" fmla="*/ 935057 h 979743"/>
                    <a:gd name="connsiteX324" fmla="*/ 586778 w 1316389"/>
                    <a:gd name="connsiteY324" fmla="*/ 932967 h 979743"/>
                    <a:gd name="connsiteX325" fmla="*/ 589391 w 1316389"/>
                    <a:gd name="connsiteY325" fmla="*/ 938976 h 979743"/>
                    <a:gd name="connsiteX326" fmla="*/ 594355 w 1316389"/>
                    <a:gd name="connsiteY326" fmla="*/ 940282 h 979743"/>
                    <a:gd name="connsiteX327" fmla="*/ 585472 w 1316389"/>
                    <a:gd name="connsiteY327" fmla="*/ 948381 h 979743"/>
                    <a:gd name="connsiteX328" fmla="*/ 584427 w 1316389"/>
                    <a:gd name="connsiteY328" fmla="*/ 950471 h 979743"/>
                    <a:gd name="connsiteX329" fmla="*/ 582076 w 1316389"/>
                    <a:gd name="connsiteY329" fmla="*/ 953606 h 979743"/>
                    <a:gd name="connsiteX330" fmla="*/ 585995 w 1316389"/>
                    <a:gd name="connsiteY330" fmla="*/ 954390 h 979743"/>
                    <a:gd name="connsiteX331" fmla="*/ 590697 w 1316389"/>
                    <a:gd name="connsiteY331" fmla="*/ 952822 h 979743"/>
                    <a:gd name="connsiteX332" fmla="*/ 594877 w 1316389"/>
                    <a:gd name="connsiteY332" fmla="*/ 954651 h 979743"/>
                    <a:gd name="connsiteX333" fmla="*/ 596706 w 1316389"/>
                    <a:gd name="connsiteY333" fmla="*/ 958047 h 979743"/>
                    <a:gd name="connsiteX334" fmla="*/ 600886 w 1316389"/>
                    <a:gd name="connsiteY334" fmla="*/ 955957 h 979743"/>
                    <a:gd name="connsiteX335" fmla="*/ 605066 w 1316389"/>
                    <a:gd name="connsiteY335" fmla="*/ 954390 h 979743"/>
                    <a:gd name="connsiteX336" fmla="*/ 603760 w 1316389"/>
                    <a:gd name="connsiteY336" fmla="*/ 957525 h 979743"/>
                    <a:gd name="connsiteX337" fmla="*/ 601147 w 1316389"/>
                    <a:gd name="connsiteY337" fmla="*/ 960921 h 979743"/>
                    <a:gd name="connsiteX338" fmla="*/ 598796 w 1316389"/>
                    <a:gd name="connsiteY338" fmla="*/ 967191 h 979743"/>
                    <a:gd name="connsiteX339" fmla="*/ 606111 w 1316389"/>
                    <a:gd name="connsiteY339" fmla="*/ 961966 h 979743"/>
                    <a:gd name="connsiteX340" fmla="*/ 612642 w 1316389"/>
                    <a:gd name="connsiteY340" fmla="*/ 959876 h 979743"/>
                    <a:gd name="connsiteX341" fmla="*/ 606373 w 1316389"/>
                    <a:gd name="connsiteY341" fmla="*/ 972678 h 979743"/>
                    <a:gd name="connsiteX342" fmla="*/ 613165 w 1316389"/>
                    <a:gd name="connsiteY342" fmla="*/ 974506 h 979743"/>
                    <a:gd name="connsiteX343" fmla="*/ 620480 w 1316389"/>
                    <a:gd name="connsiteY343" fmla="*/ 966930 h 979743"/>
                    <a:gd name="connsiteX344" fmla="*/ 621264 w 1316389"/>
                    <a:gd name="connsiteY344" fmla="*/ 974506 h 979743"/>
                    <a:gd name="connsiteX345" fmla="*/ 628056 w 1316389"/>
                    <a:gd name="connsiteY345" fmla="*/ 979732 h 979743"/>
                    <a:gd name="connsiteX346" fmla="*/ 632498 w 1316389"/>
                    <a:gd name="connsiteY346" fmla="*/ 974245 h 979743"/>
                    <a:gd name="connsiteX347" fmla="*/ 639813 w 1316389"/>
                    <a:gd name="connsiteY347" fmla="*/ 975290 h 979743"/>
                    <a:gd name="connsiteX348" fmla="*/ 640336 w 1316389"/>
                    <a:gd name="connsiteY348" fmla="*/ 966930 h 979743"/>
                    <a:gd name="connsiteX349" fmla="*/ 636678 w 1316389"/>
                    <a:gd name="connsiteY349" fmla="*/ 963534 h 979743"/>
                    <a:gd name="connsiteX350" fmla="*/ 635111 w 1316389"/>
                    <a:gd name="connsiteY350" fmla="*/ 959093 h 979743"/>
                    <a:gd name="connsiteX351" fmla="*/ 629885 w 1316389"/>
                    <a:gd name="connsiteY351" fmla="*/ 957264 h 979743"/>
                    <a:gd name="connsiteX352" fmla="*/ 623876 w 1316389"/>
                    <a:gd name="connsiteY352" fmla="*/ 955696 h 979743"/>
                    <a:gd name="connsiteX353" fmla="*/ 628579 w 1316389"/>
                    <a:gd name="connsiteY353" fmla="*/ 953606 h 979743"/>
                    <a:gd name="connsiteX354" fmla="*/ 633020 w 1316389"/>
                    <a:gd name="connsiteY354" fmla="*/ 956741 h 979743"/>
                    <a:gd name="connsiteX355" fmla="*/ 641119 w 1316389"/>
                    <a:gd name="connsiteY355" fmla="*/ 960921 h 979743"/>
                    <a:gd name="connsiteX356" fmla="*/ 646344 w 1316389"/>
                    <a:gd name="connsiteY356" fmla="*/ 958047 h 979743"/>
                    <a:gd name="connsiteX357" fmla="*/ 642687 w 1316389"/>
                    <a:gd name="connsiteY357" fmla="*/ 952561 h 979743"/>
                    <a:gd name="connsiteX358" fmla="*/ 637200 w 1316389"/>
                    <a:gd name="connsiteY358" fmla="*/ 948381 h 979743"/>
                    <a:gd name="connsiteX359" fmla="*/ 641119 w 1316389"/>
                    <a:gd name="connsiteY359" fmla="*/ 946030 h 979743"/>
                    <a:gd name="connsiteX360" fmla="*/ 643993 w 1316389"/>
                    <a:gd name="connsiteY360" fmla="*/ 947859 h 979743"/>
                    <a:gd name="connsiteX361" fmla="*/ 647389 w 1316389"/>
                    <a:gd name="connsiteY361" fmla="*/ 947859 h 979743"/>
                    <a:gd name="connsiteX362" fmla="*/ 639291 w 1316389"/>
                    <a:gd name="connsiteY362" fmla="*/ 942634 h 979743"/>
                    <a:gd name="connsiteX363" fmla="*/ 635372 w 1316389"/>
                    <a:gd name="connsiteY363" fmla="*/ 938976 h 979743"/>
                    <a:gd name="connsiteX364" fmla="*/ 640858 w 1316389"/>
                    <a:gd name="connsiteY364" fmla="*/ 938715 h 979743"/>
                    <a:gd name="connsiteX365" fmla="*/ 641119 w 1316389"/>
                    <a:gd name="connsiteY365" fmla="*/ 933751 h 979743"/>
                    <a:gd name="connsiteX366" fmla="*/ 645561 w 1316389"/>
                    <a:gd name="connsiteY366" fmla="*/ 935580 h 979743"/>
                    <a:gd name="connsiteX367" fmla="*/ 649480 w 1316389"/>
                    <a:gd name="connsiteY367" fmla="*/ 937931 h 979743"/>
                    <a:gd name="connsiteX368" fmla="*/ 654182 w 1316389"/>
                    <a:gd name="connsiteY368" fmla="*/ 936102 h 979743"/>
                    <a:gd name="connsiteX369" fmla="*/ 658101 w 1316389"/>
                    <a:gd name="connsiteY369" fmla="*/ 932967 h 979743"/>
                    <a:gd name="connsiteX370" fmla="*/ 652353 w 1316389"/>
                    <a:gd name="connsiteY370" fmla="*/ 927742 h 979743"/>
                    <a:gd name="connsiteX371" fmla="*/ 646867 w 1316389"/>
                    <a:gd name="connsiteY371" fmla="*/ 922256 h 979743"/>
                    <a:gd name="connsiteX372" fmla="*/ 652353 w 1316389"/>
                    <a:gd name="connsiteY372" fmla="*/ 923301 h 979743"/>
                    <a:gd name="connsiteX373" fmla="*/ 657840 w 1316389"/>
                    <a:gd name="connsiteY373" fmla="*/ 924084 h 979743"/>
                    <a:gd name="connsiteX374" fmla="*/ 655488 w 1316389"/>
                    <a:gd name="connsiteY374" fmla="*/ 919643 h 979743"/>
                    <a:gd name="connsiteX375" fmla="*/ 651831 w 1316389"/>
                    <a:gd name="connsiteY375" fmla="*/ 918337 h 979743"/>
                    <a:gd name="connsiteX376" fmla="*/ 653921 w 1316389"/>
                    <a:gd name="connsiteY376" fmla="*/ 916769 h 979743"/>
                    <a:gd name="connsiteX377" fmla="*/ 658885 w 1316389"/>
                    <a:gd name="connsiteY377" fmla="*/ 917031 h 979743"/>
                    <a:gd name="connsiteX378" fmla="*/ 664632 w 1316389"/>
                    <a:gd name="connsiteY378" fmla="*/ 913896 h 979743"/>
                    <a:gd name="connsiteX379" fmla="*/ 663587 w 1316389"/>
                    <a:gd name="connsiteY379" fmla="*/ 910761 h 979743"/>
                    <a:gd name="connsiteX380" fmla="*/ 660191 w 1316389"/>
                    <a:gd name="connsiteY380" fmla="*/ 909193 h 979743"/>
                    <a:gd name="connsiteX381" fmla="*/ 657840 w 1316389"/>
                    <a:gd name="connsiteY381" fmla="*/ 907103 h 979743"/>
                    <a:gd name="connsiteX382" fmla="*/ 659668 w 1316389"/>
                    <a:gd name="connsiteY382" fmla="*/ 904490 h 979743"/>
                    <a:gd name="connsiteX383" fmla="*/ 654705 w 1316389"/>
                    <a:gd name="connsiteY383" fmla="*/ 900572 h 979743"/>
                    <a:gd name="connsiteX384" fmla="*/ 650002 w 1316389"/>
                    <a:gd name="connsiteY384" fmla="*/ 896653 h 979743"/>
                    <a:gd name="connsiteX385" fmla="*/ 654705 w 1316389"/>
                    <a:gd name="connsiteY385" fmla="*/ 895085 h 979743"/>
                    <a:gd name="connsiteX386" fmla="*/ 650786 w 1316389"/>
                    <a:gd name="connsiteY386" fmla="*/ 891950 h 979743"/>
                    <a:gd name="connsiteX387" fmla="*/ 646867 w 1316389"/>
                    <a:gd name="connsiteY387" fmla="*/ 890121 h 979743"/>
                    <a:gd name="connsiteX388" fmla="*/ 645038 w 1316389"/>
                    <a:gd name="connsiteY388" fmla="*/ 885419 h 979743"/>
                    <a:gd name="connsiteX389" fmla="*/ 654182 w 1316389"/>
                    <a:gd name="connsiteY389" fmla="*/ 884374 h 979743"/>
                    <a:gd name="connsiteX390" fmla="*/ 656533 w 1316389"/>
                    <a:gd name="connsiteY390" fmla="*/ 878626 h 979743"/>
                    <a:gd name="connsiteX391" fmla="*/ 660713 w 1316389"/>
                    <a:gd name="connsiteY391" fmla="*/ 879671 h 979743"/>
                    <a:gd name="connsiteX392" fmla="*/ 669335 w 1316389"/>
                    <a:gd name="connsiteY392" fmla="*/ 886203 h 979743"/>
                    <a:gd name="connsiteX393" fmla="*/ 670641 w 1316389"/>
                    <a:gd name="connsiteY393" fmla="*/ 877320 h 979743"/>
                    <a:gd name="connsiteX394" fmla="*/ 665155 w 1316389"/>
                    <a:gd name="connsiteY394" fmla="*/ 870266 h 979743"/>
                    <a:gd name="connsiteX395" fmla="*/ 675343 w 1316389"/>
                    <a:gd name="connsiteY395" fmla="*/ 872879 h 979743"/>
                    <a:gd name="connsiteX396" fmla="*/ 677172 w 1316389"/>
                    <a:gd name="connsiteY396" fmla="*/ 869221 h 979743"/>
                    <a:gd name="connsiteX397" fmla="*/ 672731 w 1316389"/>
                    <a:gd name="connsiteY397" fmla="*/ 865564 h 979743"/>
                    <a:gd name="connsiteX398" fmla="*/ 670641 w 1316389"/>
                    <a:gd name="connsiteY398" fmla="*/ 859816 h 979743"/>
                    <a:gd name="connsiteX399" fmla="*/ 679262 w 1316389"/>
                    <a:gd name="connsiteY399" fmla="*/ 862429 h 979743"/>
                    <a:gd name="connsiteX400" fmla="*/ 686578 w 1316389"/>
                    <a:gd name="connsiteY400" fmla="*/ 863996 h 979743"/>
                    <a:gd name="connsiteX401" fmla="*/ 687623 w 1316389"/>
                    <a:gd name="connsiteY401" fmla="*/ 856158 h 979743"/>
                    <a:gd name="connsiteX402" fmla="*/ 680830 w 1316389"/>
                    <a:gd name="connsiteY402" fmla="*/ 851456 h 979743"/>
                    <a:gd name="connsiteX403" fmla="*/ 688929 w 1316389"/>
                    <a:gd name="connsiteY403" fmla="*/ 851978 h 979743"/>
                    <a:gd name="connsiteX404" fmla="*/ 698073 w 1316389"/>
                    <a:gd name="connsiteY404" fmla="*/ 850411 h 979743"/>
                    <a:gd name="connsiteX405" fmla="*/ 694938 w 1316389"/>
                    <a:gd name="connsiteY405" fmla="*/ 845447 h 979743"/>
                    <a:gd name="connsiteX406" fmla="*/ 695199 w 1316389"/>
                    <a:gd name="connsiteY406" fmla="*/ 840483 h 979743"/>
                    <a:gd name="connsiteX407" fmla="*/ 690235 w 1316389"/>
                    <a:gd name="connsiteY407" fmla="*/ 834736 h 979743"/>
                    <a:gd name="connsiteX408" fmla="*/ 685794 w 1316389"/>
                    <a:gd name="connsiteY408" fmla="*/ 836564 h 979743"/>
                    <a:gd name="connsiteX409" fmla="*/ 681091 w 1316389"/>
                    <a:gd name="connsiteY409" fmla="*/ 833691 h 979743"/>
                    <a:gd name="connsiteX410" fmla="*/ 687100 w 1316389"/>
                    <a:gd name="connsiteY410" fmla="*/ 828466 h 979743"/>
                    <a:gd name="connsiteX411" fmla="*/ 692587 w 1316389"/>
                    <a:gd name="connsiteY411" fmla="*/ 830817 h 979743"/>
                    <a:gd name="connsiteX412" fmla="*/ 697812 w 1316389"/>
                    <a:gd name="connsiteY412" fmla="*/ 831339 h 979743"/>
                    <a:gd name="connsiteX413" fmla="*/ 703298 w 1316389"/>
                    <a:gd name="connsiteY413" fmla="*/ 831339 h 979743"/>
                    <a:gd name="connsiteX414" fmla="*/ 702253 w 1316389"/>
                    <a:gd name="connsiteY414" fmla="*/ 827943 h 979743"/>
                    <a:gd name="connsiteX415" fmla="*/ 699118 w 1316389"/>
                    <a:gd name="connsiteY415" fmla="*/ 824285 h 979743"/>
                    <a:gd name="connsiteX416" fmla="*/ 701730 w 1316389"/>
                    <a:gd name="connsiteY416" fmla="*/ 819844 h 979743"/>
                    <a:gd name="connsiteX417" fmla="*/ 699118 w 1316389"/>
                    <a:gd name="connsiteY417" fmla="*/ 815925 h 979743"/>
                    <a:gd name="connsiteX418" fmla="*/ 696767 w 1316389"/>
                    <a:gd name="connsiteY418" fmla="*/ 810961 h 979743"/>
                    <a:gd name="connsiteX419" fmla="*/ 688668 w 1316389"/>
                    <a:gd name="connsiteY419" fmla="*/ 807826 h 979743"/>
                    <a:gd name="connsiteX420" fmla="*/ 691803 w 1316389"/>
                    <a:gd name="connsiteY420" fmla="*/ 803385 h 979743"/>
                    <a:gd name="connsiteX421" fmla="*/ 699902 w 1316389"/>
                    <a:gd name="connsiteY421" fmla="*/ 805736 h 979743"/>
                    <a:gd name="connsiteX422" fmla="*/ 709307 w 1316389"/>
                    <a:gd name="connsiteY422" fmla="*/ 805736 h 979743"/>
                    <a:gd name="connsiteX423" fmla="*/ 710874 w 1316389"/>
                    <a:gd name="connsiteY423" fmla="*/ 802340 h 979743"/>
                    <a:gd name="connsiteX424" fmla="*/ 712703 w 1316389"/>
                    <a:gd name="connsiteY424" fmla="*/ 799205 h 979743"/>
                    <a:gd name="connsiteX425" fmla="*/ 708523 w 1316389"/>
                    <a:gd name="connsiteY425" fmla="*/ 794503 h 979743"/>
                    <a:gd name="connsiteX426" fmla="*/ 706172 w 1316389"/>
                    <a:gd name="connsiteY426" fmla="*/ 791106 h 979743"/>
                    <a:gd name="connsiteX427" fmla="*/ 711136 w 1316389"/>
                    <a:gd name="connsiteY427" fmla="*/ 789800 h 979743"/>
                    <a:gd name="connsiteX428" fmla="*/ 714793 w 1316389"/>
                    <a:gd name="connsiteY428" fmla="*/ 787449 h 979743"/>
                    <a:gd name="connsiteX429" fmla="*/ 718189 w 1316389"/>
                    <a:gd name="connsiteY429" fmla="*/ 783791 h 979743"/>
                    <a:gd name="connsiteX430" fmla="*/ 723937 w 1316389"/>
                    <a:gd name="connsiteY430" fmla="*/ 786404 h 979743"/>
                    <a:gd name="connsiteX431" fmla="*/ 728378 w 1316389"/>
                    <a:gd name="connsiteY431" fmla="*/ 782485 h 979743"/>
                    <a:gd name="connsiteX432" fmla="*/ 731252 w 1316389"/>
                    <a:gd name="connsiteY432" fmla="*/ 786142 h 979743"/>
                    <a:gd name="connsiteX433" fmla="*/ 736216 w 1316389"/>
                    <a:gd name="connsiteY433" fmla="*/ 786404 h 979743"/>
                    <a:gd name="connsiteX434" fmla="*/ 740919 w 1316389"/>
                    <a:gd name="connsiteY434" fmla="*/ 785620 h 979743"/>
                    <a:gd name="connsiteX435" fmla="*/ 746666 w 1316389"/>
                    <a:gd name="connsiteY435" fmla="*/ 784575 h 979743"/>
                    <a:gd name="connsiteX436" fmla="*/ 745882 w 1316389"/>
                    <a:gd name="connsiteY436" fmla="*/ 774908 h 979743"/>
                    <a:gd name="connsiteX437" fmla="*/ 755026 w 1316389"/>
                    <a:gd name="connsiteY437" fmla="*/ 768638 h 979743"/>
                    <a:gd name="connsiteX438" fmla="*/ 754243 w 1316389"/>
                    <a:gd name="connsiteY438" fmla="*/ 757927 h 979743"/>
                    <a:gd name="connsiteX439" fmla="*/ 759207 w 1316389"/>
                    <a:gd name="connsiteY439" fmla="*/ 758711 h 979743"/>
                    <a:gd name="connsiteX440" fmla="*/ 764170 w 1316389"/>
                    <a:gd name="connsiteY440" fmla="*/ 759233 h 979743"/>
                    <a:gd name="connsiteX441" fmla="*/ 769657 w 1316389"/>
                    <a:gd name="connsiteY441" fmla="*/ 760801 h 979743"/>
                    <a:gd name="connsiteX442" fmla="*/ 765999 w 1316389"/>
                    <a:gd name="connsiteY442" fmla="*/ 766548 h 979743"/>
                    <a:gd name="connsiteX443" fmla="*/ 759990 w 1316389"/>
                    <a:gd name="connsiteY443" fmla="*/ 770206 h 979743"/>
                    <a:gd name="connsiteX444" fmla="*/ 759990 w 1316389"/>
                    <a:gd name="connsiteY444" fmla="*/ 774125 h 979743"/>
                    <a:gd name="connsiteX445" fmla="*/ 757378 w 1316389"/>
                    <a:gd name="connsiteY445" fmla="*/ 783269 h 979743"/>
                    <a:gd name="connsiteX446" fmla="*/ 768089 w 1316389"/>
                    <a:gd name="connsiteY446" fmla="*/ 784575 h 979743"/>
                    <a:gd name="connsiteX447" fmla="*/ 770179 w 1316389"/>
                    <a:gd name="connsiteY447" fmla="*/ 779611 h 979743"/>
                    <a:gd name="connsiteX448" fmla="*/ 772530 w 1316389"/>
                    <a:gd name="connsiteY448" fmla="*/ 774647 h 979743"/>
                    <a:gd name="connsiteX449" fmla="*/ 778017 w 1316389"/>
                    <a:gd name="connsiteY449" fmla="*/ 773863 h 979743"/>
                    <a:gd name="connsiteX450" fmla="*/ 783242 w 1316389"/>
                    <a:gd name="connsiteY450" fmla="*/ 775692 h 979743"/>
                    <a:gd name="connsiteX451" fmla="*/ 788467 w 1316389"/>
                    <a:gd name="connsiteY451" fmla="*/ 770990 h 979743"/>
                    <a:gd name="connsiteX452" fmla="*/ 791863 w 1316389"/>
                    <a:gd name="connsiteY452" fmla="*/ 773602 h 979743"/>
                    <a:gd name="connsiteX453" fmla="*/ 796305 w 1316389"/>
                    <a:gd name="connsiteY453" fmla="*/ 776998 h 979743"/>
                    <a:gd name="connsiteX454" fmla="*/ 800485 w 1316389"/>
                    <a:gd name="connsiteY454" fmla="*/ 772035 h 979743"/>
                    <a:gd name="connsiteX455" fmla="*/ 804926 w 1316389"/>
                    <a:gd name="connsiteY455" fmla="*/ 768638 h 979743"/>
                    <a:gd name="connsiteX456" fmla="*/ 804926 w 1316389"/>
                    <a:gd name="connsiteY456" fmla="*/ 762107 h 979743"/>
                    <a:gd name="connsiteX457" fmla="*/ 803358 w 1316389"/>
                    <a:gd name="connsiteY457" fmla="*/ 755576 h 979743"/>
                    <a:gd name="connsiteX458" fmla="*/ 806755 w 1316389"/>
                    <a:gd name="connsiteY458" fmla="*/ 756098 h 979743"/>
                    <a:gd name="connsiteX459" fmla="*/ 811196 w 1316389"/>
                    <a:gd name="connsiteY459" fmla="*/ 761062 h 979743"/>
                    <a:gd name="connsiteX460" fmla="*/ 816421 w 1316389"/>
                    <a:gd name="connsiteY460" fmla="*/ 757666 h 979743"/>
                    <a:gd name="connsiteX461" fmla="*/ 819817 w 1316389"/>
                    <a:gd name="connsiteY461" fmla="*/ 762629 h 979743"/>
                    <a:gd name="connsiteX462" fmla="*/ 825043 w 1316389"/>
                    <a:gd name="connsiteY462" fmla="*/ 760278 h 979743"/>
                    <a:gd name="connsiteX463" fmla="*/ 830006 w 1316389"/>
                    <a:gd name="connsiteY463" fmla="*/ 755837 h 979743"/>
                    <a:gd name="connsiteX464" fmla="*/ 832619 w 1316389"/>
                    <a:gd name="connsiteY464" fmla="*/ 751396 h 979743"/>
                    <a:gd name="connsiteX465" fmla="*/ 830790 w 1316389"/>
                    <a:gd name="connsiteY465" fmla="*/ 744603 h 979743"/>
                    <a:gd name="connsiteX466" fmla="*/ 834186 w 1316389"/>
                    <a:gd name="connsiteY466" fmla="*/ 744603 h 979743"/>
                    <a:gd name="connsiteX467" fmla="*/ 837060 w 1316389"/>
                    <a:gd name="connsiteY467" fmla="*/ 746432 h 979743"/>
                    <a:gd name="connsiteX468" fmla="*/ 839150 w 1316389"/>
                    <a:gd name="connsiteY468" fmla="*/ 740162 h 979743"/>
                    <a:gd name="connsiteX469" fmla="*/ 845682 w 1316389"/>
                    <a:gd name="connsiteY469" fmla="*/ 734937 h 979743"/>
                    <a:gd name="connsiteX470" fmla="*/ 851429 w 1316389"/>
                    <a:gd name="connsiteY470" fmla="*/ 720829 h 979743"/>
                    <a:gd name="connsiteX471" fmla="*/ 852474 w 1316389"/>
                    <a:gd name="connsiteY471" fmla="*/ 717171 h 979743"/>
                    <a:gd name="connsiteX472" fmla="*/ 856132 w 1316389"/>
                    <a:gd name="connsiteY472" fmla="*/ 715604 h 979743"/>
                    <a:gd name="connsiteX473" fmla="*/ 859528 w 1316389"/>
                    <a:gd name="connsiteY473" fmla="*/ 709072 h 979743"/>
                    <a:gd name="connsiteX474" fmla="*/ 867627 w 1316389"/>
                    <a:gd name="connsiteY474" fmla="*/ 708289 h 979743"/>
                    <a:gd name="connsiteX475" fmla="*/ 870240 w 1316389"/>
                    <a:gd name="connsiteY475" fmla="*/ 705676 h 979743"/>
                    <a:gd name="connsiteX476" fmla="*/ 875726 w 1316389"/>
                    <a:gd name="connsiteY476" fmla="*/ 704370 h 979743"/>
                    <a:gd name="connsiteX477" fmla="*/ 882257 w 1316389"/>
                    <a:gd name="connsiteY477" fmla="*/ 700712 h 979743"/>
                    <a:gd name="connsiteX478" fmla="*/ 882780 w 1316389"/>
                    <a:gd name="connsiteY478" fmla="*/ 693658 h 979743"/>
                    <a:gd name="connsiteX479" fmla="*/ 874420 w 1316389"/>
                    <a:gd name="connsiteY479" fmla="*/ 691830 h 979743"/>
                    <a:gd name="connsiteX480" fmla="*/ 875203 w 1316389"/>
                    <a:gd name="connsiteY480" fmla="*/ 688695 h 979743"/>
                    <a:gd name="connsiteX481" fmla="*/ 877555 w 1316389"/>
                    <a:gd name="connsiteY481" fmla="*/ 685298 h 979743"/>
                    <a:gd name="connsiteX482" fmla="*/ 871546 w 1316389"/>
                    <a:gd name="connsiteY482" fmla="*/ 681379 h 979743"/>
                    <a:gd name="connsiteX483" fmla="*/ 874681 w 1316389"/>
                    <a:gd name="connsiteY483" fmla="*/ 676938 h 979743"/>
                    <a:gd name="connsiteX484" fmla="*/ 885392 w 1316389"/>
                    <a:gd name="connsiteY484" fmla="*/ 686605 h 979743"/>
                    <a:gd name="connsiteX485" fmla="*/ 891401 w 1316389"/>
                    <a:gd name="connsiteY485" fmla="*/ 689217 h 979743"/>
                    <a:gd name="connsiteX486" fmla="*/ 892446 w 1316389"/>
                    <a:gd name="connsiteY486" fmla="*/ 696010 h 979743"/>
                    <a:gd name="connsiteX487" fmla="*/ 905509 w 1316389"/>
                    <a:gd name="connsiteY487" fmla="*/ 695487 h 979743"/>
                    <a:gd name="connsiteX488" fmla="*/ 910212 w 1316389"/>
                    <a:gd name="connsiteY488" fmla="*/ 690262 h 979743"/>
                    <a:gd name="connsiteX489" fmla="*/ 917004 w 1316389"/>
                    <a:gd name="connsiteY489" fmla="*/ 694442 h 979743"/>
                    <a:gd name="connsiteX490" fmla="*/ 924319 w 1316389"/>
                    <a:gd name="connsiteY490" fmla="*/ 695226 h 979743"/>
                    <a:gd name="connsiteX491" fmla="*/ 926148 w 1316389"/>
                    <a:gd name="connsiteY491" fmla="*/ 687388 h 979743"/>
                    <a:gd name="connsiteX492" fmla="*/ 932418 w 1316389"/>
                    <a:gd name="connsiteY492" fmla="*/ 686866 h 979743"/>
                    <a:gd name="connsiteX493" fmla="*/ 937643 w 1316389"/>
                    <a:gd name="connsiteY493" fmla="*/ 692091 h 979743"/>
                    <a:gd name="connsiteX494" fmla="*/ 942607 w 1316389"/>
                    <a:gd name="connsiteY494" fmla="*/ 687388 h 979743"/>
                    <a:gd name="connsiteX495" fmla="*/ 948355 w 1316389"/>
                    <a:gd name="connsiteY495" fmla="*/ 686605 h 979743"/>
                    <a:gd name="connsiteX496" fmla="*/ 955670 w 1316389"/>
                    <a:gd name="connsiteY496" fmla="*/ 686605 h 979743"/>
                    <a:gd name="connsiteX497" fmla="*/ 962463 w 1316389"/>
                    <a:gd name="connsiteY497" fmla="*/ 680596 h 979743"/>
                    <a:gd name="connsiteX498" fmla="*/ 969517 w 1316389"/>
                    <a:gd name="connsiteY498" fmla="*/ 677461 h 979743"/>
                    <a:gd name="connsiteX499" fmla="*/ 977354 w 1316389"/>
                    <a:gd name="connsiteY499" fmla="*/ 680857 h 979743"/>
                    <a:gd name="connsiteX500" fmla="*/ 982057 w 1316389"/>
                    <a:gd name="connsiteY500" fmla="*/ 680073 h 979743"/>
                    <a:gd name="connsiteX501" fmla="*/ 987021 w 1316389"/>
                    <a:gd name="connsiteY501" fmla="*/ 677199 h 979743"/>
                    <a:gd name="connsiteX502" fmla="*/ 998255 w 1316389"/>
                    <a:gd name="connsiteY502" fmla="*/ 676677 h 979743"/>
                    <a:gd name="connsiteX503" fmla="*/ 1004002 w 1316389"/>
                    <a:gd name="connsiteY503" fmla="*/ 673803 h 979743"/>
                    <a:gd name="connsiteX504" fmla="*/ 1009227 w 1316389"/>
                    <a:gd name="connsiteY504" fmla="*/ 673019 h 979743"/>
                    <a:gd name="connsiteX505" fmla="*/ 1018371 w 1316389"/>
                    <a:gd name="connsiteY505" fmla="*/ 669101 h 979743"/>
                    <a:gd name="connsiteX506" fmla="*/ 1025686 w 1316389"/>
                    <a:gd name="connsiteY506" fmla="*/ 658650 h 979743"/>
                    <a:gd name="connsiteX507" fmla="*/ 1029344 w 1316389"/>
                    <a:gd name="connsiteY507" fmla="*/ 660740 h 979743"/>
                    <a:gd name="connsiteX508" fmla="*/ 1030389 w 1316389"/>
                    <a:gd name="connsiteY508" fmla="*/ 657344 h 979743"/>
                    <a:gd name="connsiteX509" fmla="*/ 1032479 w 1316389"/>
                    <a:gd name="connsiteY509" fmla="*/ 654470 h 979743"/>
                    <a:gd name="connsiteX510" fmla="*/ 1040055 w 1316389"/>
                    <a:gd name="connsiteY510" fmla="*/ 654470 h 979743"/>
                    <a:gd name="connsiteX511" fmla="*/ 1042929 w 1316389"/>
                    <a:gd name="connsiteY511" fmla="*/ 644804 h 979743"/>
                    <a:gd name="connsiteX512" fmla="*/ 1046587 w 1316389"/>
                    <a:gd name="connsiteY512" fmla="*/ 648461 h 979743"/>
                    <a:gd name="connsiteX513" fmla="*/ 1052595 w 1316389"/>
                    <a:gd name="connsiteY513" fmla="*/ 647939 h 979743"/>
                    <a:gd name="connsiteX514" fmla="*/ 1051028 w 1316389"/>
                    <a:gd name="connsiteY514" fmla="*/ 645065 h 979743"/>
                    <a:gd name="connsiteX515" fmla="*/ 1050506 w 1316389"/>
                    <a:gd name="connsiteY515" fmla="*/ 640624 h 979743"/>
                    <a:gd name="connsiteX516" fmla="*/ 1056253 w 1316389"/>
                    <a:gd name="connsiteY516" fmla="*/ 640624 h 979743"/>
                    <a:gd name="connsiteX517" fmla="*/ 1060172 w 1316389"/>
                    <a:gd name="connsiteY517" fmla="*/ 641146 h 979743"/>
                    <a:gd name="connsiteX518" fmla="*/ 1062523 w 1316389"/>
                    <a:gd name="connsiteY518" fmla="*/ 636966 h 979743"/>
                    <a:gd name="connsiteX519" fmla="*/ 1060433 w 1316389"/>
                    <a:gd name="connsiteY519" fmla="*/ 632264 h 979743"/>
                    <a:gd name="connsiteX520" fmla="*/ 1073757 w 1316389"/>
                    <a:gd name="connsiteY520" fmla="*/ 633831 h 979743"/>
                    <a:gd name="connsiteX521" fmla="*/ 1081333 w 1316389"/>
                    <a:gd name="connsiteY521" fmla="*/ 627039 h 979743"/>
                    <a:gd name="connsiteX522" fmla="*/ 1095441 w 1316389"/>
                    <a:gd name="connsiteY522" fmla="*/ 621552 h 979743"/>
                    <a:gd name="connsiteX523" fmla="*/ 1088126 w 1316389"/>
                    <a:gd name="connsiteY523" fmla="*/ 616588 h 979743"/>
                    <a:gd name="connsiteX524" fmla="*/ 1072190 w 1316389"/>
                    <a:gd name="connsiteY524" fmla="*/ 618678 h 979743"/>
                    <a:gd name="connsiteX525" fmla="*/ 1056775 w 1316389"/>
                    <a:gd name="connsiteY525" fmla="*/ 618156 h 979743"/>
                    <a:gd name="connsiteX526" fmla="*/ 1043451 w 1316389"/>
                    <a:gd name="connsiteY526" fmla="*/ 613976 h 979743"/>
                    <a:gd name="connsiteX527" fmla="*/ 1031956 w 1316389"/>
                    <a:gd name="connsiteY527" fmla="*/ 608228 h 979743"/>
                    <a:gd name="connsiteX528" fmla="*/ 1006353 w 1316389"/>
                    <a:gd name="connsiteY528" fmla="*/ 614498 h 979743"/>
                    <a:gd name="connsiteX529" fmla="*/ 995119 w 1316389"/>
                    <a:gd name="connsiteY529" fmla="*/ 618417 h 979743"/>
                    <a:gd name="connsiteX530" fmla="*/ 983102 w 1316389"/>
                    <a:gd name="connsiteY530" fmla="*/ 623904 h 979743"/>
                    <a:gd name="connsiteX531" fmla="*/ 966904 w 1316389"/>
                    <a:gd name="connsiteY531" fmla="*/ 623120 h 979743"/>
                    <a:gd name="connsiteX532" fmla="*/ 971084 w 1316389"/>
                    <a:gd name="connsiteY532" fmla="*/ 619462 h 979743"/>
                    <a:gd name="connsiteX533" fmla="*/ 983886 w 1316389"/>
                    <a:gd name="connsiteY533" fmla="*/ 615543 h 979743"/>
                    <a:gd name="connsiteX534" fmla="*/ 998255 w 1316389"/>
                    <a:gd name="connsiteY534" fmla="*/ 611886 h 979743"/>
                    <a:gd name="connsiteX535" fmla="*/ 1003218 w 1316389"/>
                    <a:gd name="connsiteY535" fmla="*/ 609273 h 979743"/>
                    <a:gd name="connsiteX536" fmla="*/ 1000083 w 1316389"/>
                    <a:gd name="connsiteY536" fmla="*/ 606661 h 979743"/>
                    <a:gd name="connsiteX537" fmla="*/ 983886 w 1316389"/>
                    <a:gd name="connsiteY537" fmla="*/ 606922 h 979743"/>
                    <a:gd name="connsiteX538" fmla="*/ 968210 w 1316389"/>
                    <a:gd name="connsiteY538" fmla="*/ 609535 h 979743"/>
                    <a:gd name="connsiteX539" fmla="*/ 961940 w 1316389"/>
                    <a:gd name="connsiteY539" fmla="*/ 607967 h 979743"/>
                    <a:gd name="connsiteX540" fmla="*/ 956715 w 1316389"/>
                    <a:gd name="connsiteY540" fmla="*/ 605616 h 979743"/>
                    <a:gd name="connsiteX541" fmla="*/ 948877 w 1316389"/>
                    <a:gd name="connsiteY541" fmla="*/ 607445 h 979743"/>
                    <a:gd name="connsiteX542" fmla="*/ 958805 w 1316389"/>
                    <a:gd name="connsiteY542" fmla="*/ 603787 h 979743"/>
                    <a:gd name="connsiteX543" fmla="*/ 967165 w 1316389"/>
                    <a:gd name="connsiteY543" fmla="*/ 599084 h 979743"/>
                    <a:gd name="connsiteX544" fmla="*/ 968471 w 1316389"/>
                    <a:gd name="connsiteY544" fmla="*/ 594121 h 979743"/>
                    <a:gd name="connsiteX545" fmla="*/ 970039 w 1316389"/>
                    <a:gd name="connsiteY545" fmla="*/ 589941 h 979743"/>
                    <a:gd name="connsiteX546" fmla="*/ 964030 w 1316389"/>
                    <a:gd name="connsiteY546" fmla="*/ 584193 h 979743"/>
                    <a:gd name="connsiteX547" fmla="*/ 970823 w 1316389"/>
                    <a:gd name="connsiteY547" fmla="*/ 584454 h 979743"/>
                    <a:gd name="connsiteX548" fmla="*/ 973697 w 1316389"/>
                    <a:gd name="connsiteY548" fmla="*/ 580013 h 979743"/>
                    <a:gd name="connsiteX549" fmla="*/ 1000083 w 1316389"/>
                    <a:gd name="connsiteY549" fmla="*/ 583148 h 979743"/>
                    <a:gd name="connsiteX550" fmla="*/ 1022029 w 1316389"/>
                    <a:gd name="connsiteY550" fmla="*/ 580274 h 979743"/>
                    <a:gd name="connsiteX551" fmla="*/ 1023857 w 1316389"/>
                    <a:gd name="connsiteY551" fmla="*/ 570869 h 979743"/>
                    <a:gd name="connsiteX552" fmla="*/ 1014713 w 1316389"/>
                    <a:gd name="connsiteY552" fmla="*/ 565644 h 979743"/>
                    <a:gd name="connsiteX553" fmla="*/ 987543 w 1316389"/>
                    <a:gd name="connsiteY553" fmla="*/ 566166 h 979743"/>
                    <a:gd name="connsiteX554" fmla="*/ 976832 w 1316389"/>
                    <a:gd name="connsiteY554" fmla="*/ 563293 h 979743"/>
                    <a:gd name="connsiteX555" fmla="*/ 965075 w 1316389"/>
                    <a:gd name="connsiteY555" fmla="*/ 562770 h 979743"/>
                    <a:gd name="connsiteX556" fmla="*/ 971868 w 1316389"/>
                    <a:gd name="connsiteY556" fmla="*/ 560419 h 979743"/>
                    <a:gd name="connsiteX557" fmla="*/ 978399 w 1316389"/>
                    <a:gd name="connsiteY557" fmla="*/ 559113 h 979743"/>
                    <a:gd name="connsiteX558" fmla="*/ 978660 w 1316389"/>
                    <a:gd name="connsiteY558" fmla="*/ 553887 h 979743"/>
                    <a:gd name="connsiteX559" fmla="*/ 972390 w 1316389"/>
                    <a:gd name="connsiteY559" fmla="*/ 551797 h 979743"/>
                    <a:gd name="connsiteX560" fmla="*/ 962985 w 1316389"/>
                    <a:gd name="connsiteY560" fmla="*/ 546572 h 979743"/>
                    <a:gd name="connsiteX561" fmla="*/ 959850 w 1316389"/>
                    <a:gd name="connsiteY561" fmla="*/ 542654 h 979743"/>
                    <a:gd name="connsiteX562" fmla="*/ 962985 w 1316389"/>
                    <a:gd name="connsiteY562" fmla="*/ 540825 h 979743"/>
                    <a:gd name="connsiteX563" fmla="*/ 968471 w 1316389"/>
                    <a:gd name="connsiteY563" fmla="*/ 544744 h 979743"/>
                    <a:gd name="connsiteX564" fmla="*/ 974219 w 1316389"/>
                    <a:gd name="connsiteY564" fmla="*/ 546311 h 979743"/>
                    <a:gd name="connsiteX565" fmla="*/ 984408 w 1316389"/>
                    <a:gd name="connsiteY565" fmla="*/ 557022 h 979743"/>
                    <a:gd name="connsiteX566" fmla="*/ 998255 w 1316389"/>
                    <a:gd name="connsiteY566" fmla="*/ 559635 h 979743"/>
                    <a:gd name="connsiteX567" fmla="*/ 1018110 w 1316389"/>
                    <a:gd name="connsiteY567" fmla="*/ 559896 h 979743"/>
                    <a:gd name="connsiteX568" fmla="*/ 1025948 w 1316389"/>
                    <a:gd name="connsiteY568" fmla="*/ 561986 h 979743"/>
                    <a:gd name="connsiteX569" fmla="*/ 1029605 w 1316389"/>
                    <a:gd name="connsiteY569" fmla="*/ 566689 h 979743"/>
                    <a:gd name="connsiteX570" fmla="*/ 1042668 w 1316389"/>
                    <a:gd name="connsiteY570" fmla="*/ 572437 h 979743"/>
                    <a:gd name="connsiteX571" fmla="*/ 1050244 w 1316389"/>
                    <a:gd name="connsiteY571" fmla="*/ 580274 h 979743"/>
                    <a:gd name="connsiteX572" fmla="*/ 1053379 w 1316389"/>
                    <a:gd name="connsiteY572" fmla="*/ 591508 h 979743"/>
                    <a:gd name="connsiteX573" fmla="*/ 1058082 w 1316389"/>
                    <a:gd name="connsiteY573" fmla="*/ 600652 h 979743"/>
                    <a:gd name="connsiteX574" fmla="*/ 1068532 w 1316389"/>
                    <a:gd name="connsiteY574" fmla="*/ 605093 h 979743"/>
                    <a:gd name="connsiteX575" fmla="*/ 1080288 w 1316389"/>
                    <a:gd name="connsiteY575" fmla="*/ 606400 h 979743"/>
                    <a:gd name="connsiteX576" fmla="*/ 1088388 w 1316389"/>
                    <a:gd name="connsiteY576" fmla="*/ 600391 h 979743"/>
                    <a:gd name="connsiteX577" fmla="*/ 1091522 w 1316389"/>
                    <a:gd name="connsiteY577" fmla="*/ 593598 h 979743"/>
                    <a:gd name="connsiteX578" fmla="*/ 1093351 w 1316389"/>
                    <a:gd name="connsiteY578" fmla="*/ 595949 h 979743"/>
                    <a:gd name="connsiteX579" fmla="*/ 1095964 w 1316389"/>
                    <a:gd name="connsiteY579" fmla="*/ 606661 h 979743"/>
                    <a:gd name="connsiteX580" fmla="*/ 1105891 w 1316389"/>
                    <a:gd name="connsiteY580" fmla="*/ 607967 h 979743"/>
                    <a:gd name="connsiteX581" fmla="*/ 1109549 w 1316389"/>
                    <a:gd name="connsiteY581" fmla="*/ 603264 h 979743"/>
                    <a:gd name="connsiteX582" fmla="*/ 1107198 w 1316389"/>
                    <a:gd name="connsiteY582" fmla="*/ 598301 h 979743"/>
                    <a:gd name="connsiteX583" fmla="*/ 1110333 w 1316389"/>
                    <a:gd name="connsiteY583" fmla="*/ 595427 h 979743"/>
                    <a:gd name="connsiteX584" fmla="*/ 1106675 w 1316389"/>
                    <a:gd name="connsiteY584" fmla="*/ 591247 h 979743"/>
                    <a:gd name="connsiteX585" fmla="*/ 1106414 w 1316389"/>
                    <a:gd name="connsiteY585" fmla="*/ 588373 h 979743"/>
                    <a:gd name="connsiteX586" fmla="*/ 1108765 w 1316389"/>
                    <a:gd name="connsiteY586" fmla="*/ 586806 h 979743"/>
                    <a:gd name="connsiteX587" fmla="*/ 1097793 w 1316389"/>
                    <a:gd name="connsiteY587" fmla="*/ 581580 h 979743"/>
                    <a:gd name="connsiteX588" fmla="*/ 1105891 w 1316389"/>
                    <a:gd name="connsiteY588" fmla="*/ 577139 h 979743"/>
                    <a:gd name="connsiteX589" fmla="*/ 1106675 w 1316389"/>
                    <a:gd name="connsiteY589" fmla="*/ 567995 h 979743"/>
                    <a:gd name="connsiteX590" fmla="*/ 1097531 w 1316389"/>
                    <a:gd name="connsiteY590" fmla="*/ 564860 h 979743"/>
                    <a:gd name="connsiteX591" fmla="*/ 1093090 w 1316389"/>
                    <a:gd name="connsiteY591" fmla="*/ 574527 h 979743"/>
                    <a:gd name="connsiteX592" fmla="*/ 1090477 w 1316389"/>
                    <a:gd name="connsiteY592" fmla="*/ 567211 h 979743"/>
                    <a:gd name="connsiteX593" fmla="*/ 1093874 w 1316389"/>
                    <a:gd name="connsiteY593" fmla="*/ 560680 h 979743"/>
                    <a:gd name="connsiteX594" fmla="*/ 1097793 w 1316389"/>
                    <a:gd name="connsiteY594" fmla="*/ 554671 h 979743"/>
                    <a:gd name="connsiteX595" fmla="*/ 1087342 w 1316389"/>
                    <a:gd name="connsiteY595" fmla="*/ 555455 h 979743"/>
                    <a:gd name="connsiteX596" fmla="*/ 1076631 w 1316389"/>
                    <a:gd name="connsiteY596" fmla="*/ 560941 h 979743"/>
                    <a:gd name="connsiteX597" fmla="*/ 1080027 w 1316389"/>
                    <a:gd name="connsiteY597" fmla="*/ 553104 h 979743"/>
                    <a:gd name="connsiteX598" fmla="*/ 1083685 w 1316389"/>
                    <a:gd name="connsiteY598" fmla="*/ 547356 h 979743"/>
                    <a:gd name="connsiteX599" fmla="*/ 1075325 w 1316389"/>
                    <a:gd name="connsiteY599" fmla="*/ 545527 h 979743"/>
                    <a:gd name="connsiteX600" fmla="*/ 1069577 w 1316389"/>
                    <a:gd name="connsiteY600" fmla="*/ 541347 h 979743"/>
                    <a:gd name="connsiteX601" fmla="*/ 1062262 w 1316389"/>
                    <a:gd name="connsiteY601" fmla="*/ 539257 h 979743"/>
                    <a:gd name="connsiteX602" fmla="*/ 1056514 w 1316389"/>
                    <a:gd name="connsiteY602" fmla="*/ 535077 h 979743"/>
                    <a:gd name="connsiteX603" fmla="*/ 1040317 w 1316389"/>
                    <a:gd name="connsiteY603" fmla="*/ 530636 h 979743"/>
                    <a:gd name="connsiteX604" fmla="*/ 1023074 w 1316389"/>
                    <a:gd name="connsiteY604" fmla="*/ 538474 h 979743"/>
                    <a:gd name="connsiteX605" fmla="*/ 1025164 w 1316389"/>
                    <a:gd name="connsiteY605" fmla="*/ 532726 h 979743"/>
                    <a:gd name="connsiteX606" fmla="*/ 1021506 w 1316389"/>
                    <a:gd name="connsiteY606" fmla="*/ 530897 h 979743"/>
                    <a:gd name="connsiteX607" fmla="*/ 1017849 w 1316389"/>
                    <a:gd name="connsiteY607" fmla="*/ 528807 h 979743"/>
                    <a:gd name="connsiteX608" fmla="*/ 1042406 w 1316389"/>
                    <a:gd name="connsiteY608" fmla="*/ 521753 h 979743"/>
                    <a:gd name="connsiteX609" fmla="*/ 1038226 w 1316389"/>
                    <a:gd name="connsiteY609" fmla="*/ 518879 h 979743"/>
                    <a:gd name="connsiteX610" fmla="*/ 1031956 w 1316389"/>
                    <a:gd name="connsiteY610" fmla="*/ 515744 h 979743"/>
                    <a:gd name="connsiteX611" fmla="*/ 1021245 w 1316389"/>
                    <a:gd name="connsiteY611" fmla="*/ 513393 h 979743"/>
                    <a:gd name="connsiteX612" fmla="*/ 1016542 w 1316389"/>
                    <a:gd name="connsiteY612" fmla="*/ 514961 h 979743"/>
                    <a:gd name="connsiteX613" fmla="*/ 1010011 w 1316389"/>
                    <a:gd name="connsiteY613" fmla="*/ 517051 h 979743"/>
                    <a:gd name="connsiteX614" fmla="*/ 1002957 w 1316389"/>
                    <a:gd name="connsiteY614" fmla="*/ 519924 h 979743"/>
                    <a:gd name="connsiteX615" fmla="*/ 1001912 w 1316389"/>
                    <a:gd name="connsiteY615" fmla="*/ 513654 h 979743"/>
                    <a:gd name="connsiteX616" fmla="*/ 993552 w 1316389"/>
                    <a:gd name="connsiteY616" fmla="*/ 512348 h 979743"/>
                    <a:gd name="connsiteX617" fmla="*/ 987021 w 1316389"/>
                    <a:gd name="connsiteY617" fmla="*/ 511042 h 979743"/>
                    <a:gd name="connsiteX618" fmla="*/ 984147 w 1316389"/>
                    <a:gd name="connsiteY618" fmla="*/ 511303 h 979743"/>
                    <a:gd name="connsiteX619" fmla="*/ 983886 w 1316389"/>
                    <a:gd name="connsiteY619" fmla="*/ 507907 h 979743"/>
                    <a:gd name="connsiteX620" fmla="*/ 982057 w 1316389"/>
                    <a:gd name="connsiteY620" fmla="*/ 500853 h 979743"/>
                    <a:gd name="connsiteX621" fmla="*/ 986237 w 1316389"/>
                    <a:gd name="connsiteY621" fmla="*/ 495889 h 979743"/>
                    <a:gd name="connsiteX622" fmla="*/ 995642 w 1316389"/>
                    <a:gd name="connsiteY622" fmla="*/ 495367 h 979743"/>
                    <a:gd name="connsiteX623" fmla="*/ 1001390 w 1316389"/>
                    <a:gd name="connsiteY623" fmla="*/ 490664 h 979743"/>
                    <a:gd name="connsiteX624" fmla="*/ 995903 w 1316389"/>
                    <a:gd name="connsiteY624" fmla="*/ 487529 h 979743"/>
                    <a:gd name="connsiteX625" fmla="*/ 990417 w 1316389"/>
                    <a:gd name="connsiteY625" fmla="*/ 487529 h 979743"/>
                    <a:gd name="connsiteX626" fmla="*/ 983886 w 1316389"/>
                    <a:gd name="connsiteY626" fmla="*/ 485178 h 979743"/>
                    <a:gd name="connsiteX627" fmla="*/ 998516 w 1316389"/>
                    <a:gd name="connsiteY627" fmla="*/ 486484 h 979743"/>
                    <a:gd name="connsiteX628" fmla="*/ 1014191 w 1316389"/>
                    <a:gd name="connsiteY628" fmla="*/ 489619 h 979743"/>
                    <a:gd name="connsiteX629" fmla="*/ 1030911 w 1316389"/>
                    <a:gd name="connsiteY629" fmla="*/ 484916 h 979743"/>
                    <a:gd name="connsiteX630" fmla="*/ 1031695 w 1316389"/>
                    <a:gd name="connsiteY630" fmla="*/ 472899 h 979743"/>
                    <a:gd name="connsiteX631" fmla="*/ 1024641 w 1316389"/>
                    <a:gd name="connsiteY631" fmla="*/ 469764 h 979743"/>
                    <a:gd name="connsiteX632" fmla="*/ 1021245 w 1316389"/>
                    <a:gd name="connsiteY632" fmla="*/ 463232 h 979743"/>
                    <a:gd name="connsiteX633" fmla="*/ 1031956 w 1316389"/>
                    <a:gd name="connsiteY633" fmla="*/ 468196 h 979743"/>
                    <a:gd name="connsiteX634" fmla="*/ 1040317 w 1316389"/>
                    <a:gd name="connsiteY634" fmla="*/ 477601 h 979743"/>
                    <a:gd name="connsiteX635" fmla="*/ 1055208 w 1316389"/>
                    <a:gd name="connsiteY635" fmla="*/ 474205 h 979743"/>
                    <a:gd name="connsiteX636" fmla="*/ 1064613 w 1316389"/>
                    <a:gd name="connsiteY636" fmla="*/ 482565 h 979743"/>
                    <a:gd name="connsiteX637" fmla="*/ 1075847 w 1316389"/>
                    <a:gd name="connsiteY637" fmla="*/ 487268 h 979743"/>
                    <a:gd name="connsiteX638" fmla="*/ 1097793 w 1316389"/>
                    <a:gd name="connsiteY638" fmla="*/ 493799 h 979743"/>
                    <a:gd name="connsiteX639" fmla="*/ 1109026 w 1316389"/>
                    <a:gd name="connsiteY639" fmla="*/ 488574 h 979743"/>
                    <a:gd name="connsiteX640" fmla="*/ 1119999 w 1316389"/>
                    <a:gd name="connsiteY640" fmla="*/ 486484 h 979743"/>
                    <a:gd name="connsiteX641" fmla="*/ 1131495 w 1316389"/>
                    <a:gd name="connsiteY641" fmla="*/ 485439 h 979743"/>
                    <a:gd name="connsiteX642" fmla="*/ 1135413 w 1316389"/>
                    <a:gd name="connsiteY642" fmla="*/ 478124 h 979743"/>
                    <a:gd name="connsiteX643" fmla="*/ 1136458 w 1316389"/>
                    <a:gd name="connsiteY643" fmla="*/ 467674 h 979743"/>
                    <a:gd name="connsiteX644" fmla="*/ 1129143 w 1316389"/>
                    <a:gd name="connsiteY644" fmla="*/ 463755 h 979743"/>
                    <a:gd name="connsiteX645" fmla="*/ 1117387 w 1316389"/>
                    <a:gd name="connsiteY645" fmla="*/ 464016 h 979743"/>
                    <a:gd name="connsiteX646" fmla="*/ 1107720 w 1316389"/>
                    <a:gd name="connsiteY646" fmla="*/ 459313 h 979743"/>
                    <a:gd name="connsiteX647" fmla="*/ 1105891 w 1316389"/>
                    <a:gd name="connsiteY647" fmla="*/ 476295 h 979743"/>
                    <a:gd name="connsiteX648" fmla="*/ 1099882 w 1316389"/>
                    <a:gd name="connsiteY648" fmla="*/ 468196 h 979743"/>
                    <a:gd name="connsiteX649" fmla="*/ 1094396 w 1316389"/>
                    <a:gd name="connsiteY649" fmla="*/ 459052 h 979743"/>
                    <a:gd name="connsiteX650" fmla="*/ 1091261 w 1316389"/>
                    <a:gd name="connsiteY650" fmla="*/ 455395 h 979743"/>
                    <a:gd name="connsiteX651" fmla="*/ 1095964 w 1316389"/>
                    <a:gd name="connsiteY651" fmla="*/ 452521 h 979743"/>
                    <a:gd name="connsiteX652" fmla="*/ 1091261 w 1316389"/>
                    <a:gd name="connsiteY652" fmla="*/ 448602 h 979743"/>
                    <a:gd name="connsiteX653" fmla="*/ 1097793 w 1316389"/>
                    <a:gd name="connsiteY653" fmla="*/ 446251 h 979743"/>
                    <a:gd name="connsiteX654" fmla="*/ 1100144 w 1316389"/>
                    <a:gd name="connsiteY654" fmla="*/ 441287 h 979743"/>
                    <a:gd name="connsiteX655" fmla="*/ 1106414 w 1316389"/>
                    <a:gd name="connsiteY655" fmla="*/ 441026 h 979743"/>
                    <a:gd name="connsiteX656" fmla="*/ 1116603 w 1316389"/>
                    <a:gd name="connsiteY656" fmla="*/ 443899 h 979743"/>
                    <a:gd name="connsiteX657" fmla="*/ 1133323 w 1316389"/>
                    <a:gd name="connsiteY657" fmla="*/ 443899 h 979743"/>
                    <a:gd name="connsiteX658" fmla="*/ 1145602 w 1316389"/>
                    <a:gd name="connsiteY658" fmla="*/ 449908 h 979743"/>
                    <a:gd name="connsiteX659" fmla="*/ 1160494 w 1316389"/>
                    <a:gd name="connsiteY659" fmla="*/ 449908 h 979743"/>
                    <a:gd name="connsiteX660" fmla="*/ 1164935 w 1316389"/>
                    <a:gd name="connsiteY660" fmla="*/ 439719 h 979743"/>
                    <a:gd name="connsiteX661" fmla="*/ 1154224 w 1316389"/>
                    <a:gd name="connsiteY661" fmla="*/ 430837 h 979743"/>
                    <a:gd name="connsiteX662" fmla="*/ 1141422 w 1316389"/>
                    <a:gd name="connsiteY662" fmla="*/ 434494 h 979743"/>
                    <a:gd name="connsiteX663" fmla="*/ 1133062 w 1316389"/>
                    <a:gd name="connsiteY663" fmla="*/ 432404 h 979743"/>
                    <a:gd name="connsiteX664" fmla="*/ 1127576 w 1316389"/>
                    <a:gd name="connsiteY664" fmla="*/ 432666 h 979743"/>
                    <a:gd name="connsiteX665" fmla="*/ 1126792 w 1316389"/>
                    <a:gd name="connsiteY665" fmla="*/ 426395 h 979743"/>
                    <a:gd name="connsiteX666" fmla="*/ 1118432 w 1316389"/>
                    <a:gd name="connsiteY666" fmla="*/ 416990 h 979743"/>
                    <a:gd name="connsiteX667" fmla="*/ 1112423 w 1316389"/>
                    <a:gd name="connsiteY667" fmla="*/ 418035 h 979743"/>
                    <a:gd name="connsiteX668" fmla="*/ 1106675 w 1316389"/>
                    <a:gd name="connsiteY668" fmla="*/ 418558 h 979743"/>
                    <a:gd name="connsiteX669" fmla="*/ 1101711 w 1316389"/>
                    <a:gd name="connsiteY669" fmla="*/ 418558 h 979743"/>
                    <a:gd name="connsiteX670" fmla="*/ 1099360 w 1316389"/>
                    <a:gd name="connsiteY670" fmla="*/ 413594 h 979743"/>
                    <a:gd name="connsiteX671" fmla="*/ 1116603 w 1316389"/>
                    <a:gd name="connsiteY671" fmla="*/ 414378 h 979743"/>
                    <a:gd name="connsiteX672" fmla="*/ 1127053 w 1316389"/>
                    <a:gd name="connsiteY672" fmla="*/ 412549 h 979743"/>
                    <a:gd name="connsiteX673" fmla="*/ 1118954 w 1316389"/>
                    <a:gd name="connsiteY673" fmla="*/ 402621 h 979743"/>
                    <a:gd name="connsiteX674" fmla="*/ 1107982 w 1316389"/>
                    <a:gd name="connsiteY674" fmla="*/ 397135 h 979743"/>
                    <a:gd name="connsiteX675" fmla="*/ 1098315 w 1316389"/>
                    <a:gd name="connsiteY675" fmla="*/ 395306 h 979743"/>
                    <a:gd name="connsiteX676" fmla="*/ 1093351 w 1316389"/>
                    <a:gd name="connsiteY676" fmla="*/ 391387 h 979743"/>
                    <a:gd name="connsiteX677" fmla="*/ 1099099 w 1316389"/>
                    <a:gd name="connsiteY677" fmla="*/ 387730 h 979743"/>
                    <a:gd name="connsiteX678" fmla="*/ 1111639 w 1316389"/>
                    <a:gd name="connsiteY678" fmla="*/ 392432 h 979743"/>
                    <a:gd name="connsiteX679" fmla="*/ 1117387 w 1316389"/>
                    <a:gd name="connsiteY679" fmla="*/ 396090 h 979743"/>
                    <a:gd name="connsiteX680" fmla="*/ 1121306 w 1316389"/>
                    <a:gd name="connsiteY680" fmla="*/ 399225 h 979743"/>
                    <a:gd name="connsiteX681" fmla="*/ 1130711 w 1316389"/>
                    <a:gd name="connsiteY681" fmla="*/ 405495 h 979743"/>
                    <a:gd name="connsiteX682" fmla="*/ 1136458 w 1316389"/>
                    <a:gd name="connsiteY682" fmla="*/ 405495 h 979743"/>
                    <a:gd name="connsiteX683" fmla="*/ 1139332 w 1316389"/>
                    <a:gd name="connsiteY683" fmla="*/ 403928 h 979743"/>
                    <a:gd name="connsiteX684" fmla="*/ 1142467 w 1316389"/>
                    <a:gd name="connsiteY684" fmla="*/ 403928 h 979743"/>
                    <a:gd name="connsiteX685" fmla="*/ 1143251 w 1316389"/>
                    <a:gd name="connsiteY685" fmla="*/ 408630 h 979743"/>
                    <a:gd name="connsiteX686" fmla="*/ 1146908 w 1316389"/>
                    <a:gd name="connsiteY686" fmla="*/ 411765 h 979743"/>
                    <a:gd name="connsiteX687" fmla="*/ 1153701 w 1316389"/>
                    <a:gd name="connsiteY687" fmla="*/ 409153 h 979743"/>
                    <a:gd name="connsiteX688" fmla="*/ 1156575 w 1316389"/>
                    <a:gd name="connsiteY688" fmla="*/ 403928 h 979743"/>
                    <a:gd name="connsiteX689" fmla="*/ 1155530 w 1316389"/>
                    <a:gd name="connsiteY689" fmla="*/ 401054 h 979743"/>
                    <a:gd name="connsiteX690" fmla="*/ 1152656 w 1316389"/>
                    <a:gd name="connsiteY690" fmla="*/ 394784 h 979743"/>
                    <a:gd name="connsiteX691" fmla="*/ 1151089 w 1316389"/>
                    <a:gd name="connsiteY691" fmla="*/ 389559 h 979743"/>
                    <a:gd name="connsiteX692" fmla="*/ 1154746 w 1316389"/>
                    <a:gd name="connsiteY692" fmla="*/ 388775 h 979743"/>
                    <a:gd name="connsiteX693" fmla="*/ 1151350 w 1316389"/>
                    <a:gd name="connsiteY693" fmla="*/ 382766 h 979743"/>
                    <a:gd name="connsiteX694" fmla="*/ 1144557 w 1316389"/>
                    <a:gd name="connsiteY694" fmla="*/ 377280 h 979743"/>
                    <a:gd name="connsiteX695" fmla="*/ 1146908 w 1316389"/>
                    <a:gd name="connsiteY695" fmla="*/ 371271 h 979743"/>
                    <a:gd name="connsiteX696" fmla="*/ 1139855 w 1316389"/>
                    <a:gd name="connsiteY696" fmla="*/ 366830 h 979743"/>
                    <a:gd name="connsiteX697" fmla="*/ 1131495 w 1316389"/>
                    <a:gd name="connsiteY697" fmla="*/ 366307 h 979743"/>
                    <a:gd name="connsiteX698" fmla="*/ 1127314 w 1316389"/>
                    <a:gd name="connsiteY698" fmla="*/ 367091 h 979743"/>
                    <a:gd name="connsiteX699" fmla="*/ 1124179 w 1316389"/>
                    <a:gd name="connsiteY699" fmla="*/ 363694 h 979743"/>
                    <a:gd name="connsiteX700" fmla="*/ 1119999 w 1316389"/>
                    <a:gd name="connsiteY700" fmla="*/ 361343 h 979743"/>
                    <a:gd name="connsiteX701" fmla="*/ 1111378 w 1316389"/>
                    <a:gd name="connsiteY701" fmla="*/ 364478 h 979743"/>
                    <a:gd name="connsiteX702" fmla="*/ 1105369 w 1316389"/>
                    <a:gd name="connsiteY702" fmla="*/ 364478 h 979743"/>
                    <a:gd name="connsiteX703" fmla="*/ 1105108 w 1316389"/>
                    <a:gd name="connsiteY703" fmla="*/ 360298 h 979743"/>
                    <a:gd name="connsiteX704" fmla="*/ 1105108 w 1316389"/>
                    <a:gd name="connsiteY704" fmla="*/ 354551 h 979743"/>
                    <a:gd name="connsiteX705" fmla="*/ 1102234 w 1316389"/>
                    <a:gd name="connsiteY705" fmla="*/ 349848 h 979743"/>
                    <a:gd name="connsiteX706" fmla="*/ 1099360 w 1316389"/>
                    <a:gd name="connsiteY706" fmla="*/ 349064 h 979743"/>
                    <a:gd name="connsiteX707" fmla="*/ 1097270 w 1316389"/>
                    <a:gd name="connsiteY707" fmla="*/ 351154 h 979743"/>
                    <a:gd name="connsiteX708" fmla="*/ 1093090 w 1316389"/>
                    <a:gd name="connsiteY708" fmla="*/ 350632 h 979743"/>
                    <a:gd name="connsiteX709" fmla="*/ 1088910 w 1316389"/>
                    <a:gd name="connsiteY709" fmla="*/ 349064 h 979743"/>
                    <a:gd name="connsiteX710" fmla="*/ 1086820 w 1316389"/>
                    <a:gd name="connsiteY710" fmla="*/ 344884 h 979743"/>
                    <a:gd name="connsiteX711" fmla="*/ 1091000 w 1316389"/>
                    <a:gd name="connsiteY711" fmla="*/ 341488 h 979743"/>
                    <a:gd name="connsiteX712" fmla="*/ 1092306 w 1316389"/>
                    <a:gd name="connsiteY712" fmla="*/ 336263 h 979743"/>
                    <a:gd name="connsiteX713" fmla="*/ 1097270 w 1316389"/>
                    <a:gd name="connsiteY713" fmla="*/ 335479 h 979743"/>
                    <a:gd name="connsiteX714" fmla="*/ 1103279 w 1316389"/>
                    <a:gd name="connsiteY714" fmla="*/ 343055 h 979743"/>
                    <a:gd name="connsiteX715" fmla="*/ 1108765 w 1316389"/>
                    <a:gd name="connsiteY715" fmla="*/ 346974 h 979743"/>
                    <a:gd name="connsiteX716" fmla="*/ 1115035 w 1316389"/>
                    <a:gd name="connsiteY716" fmla="*/ 345145 h 979743"/>
                    <a:gd name="connsiteX717" fmla="*/ 1116864 w 1316389"/>
                    <a:gd name="connsiteY717" fmla="*/ 339920 h 979743"/>
                    <a:gd name="connsiteX718" fmla="*/ 1107720 w 1316389"/>
                    <a:gd name="connsiteY718" fmla="*/ 336785 h 979743"/>
                    <a:gd name="connsiteX719" fmla="*/ 1121567 w 1316389"/>
                    <a:gd name="connsiteY719" fmla="*/ 335740 h 979743"/>
                    <a:gd name="connsiteX720" fmla="*/ 1132801 w 1316389"/>
                    <a:gd name="connsiteY720" fmla="*/ 331299 h 979743"/>
                    <a:gd name="connsiteX721" fmla="*/ 1157358 w 1316389"/>
                    <a:gd name="connsiteY721" fmla="*/ 335218 h 979743"/>
                    <a:gd name="connsiteX722" fmla="*/ 1169638 w 1316389"/>
                    <a:gd name="connsiteY722" fmla="*/ 338353 h 979743"/>
                    <a:gd name="connsiteX723" fmla="*/ 1179304 w 1316389"/>
                    <a:gd name="connsiteY723" fmla="*/ 337830 h 979743"/>
                    <a:gd name="connsiteX724" fmla="*/ 1175646 w 1316389"/>
                    <a:gd name="connsiteY724" fmla="*/ 316930 h 979743"/>
                    <a:gd name="connsiteX725" fmla="*/ 1162584 w 1316389"/>
                    <a:gd name="connsiteY725" fmla="*/ 318236 h 979743"/>
                    <a:gd name="connsiteX726" fmla="*/ 1150566 w 1316389"/>
                    <a:gd name="connsiteY726" fmla="*/ 317453 h 979743"/>
                    <a:gd name="connsiteX727" fmla="*/ 1138287 w 1316389"/>
                    <a:gd name="connsiteY727" fmla="*/ 309876 h 979743"/>
                    <a:gd name="connsiteX728" fmla="*/ 1132278 w 1316389"/>
                    <a:gd name="connsiteY728" fmla="*/ 299687 h 979743"/>
                    <a:gd name="connsiteX729" fmla="*/ 1143251 w 1316389"/>
                    <a:gd name="connsiteY729" fmla="*/ 298381 h 979743"/>
                    <a:gd name="connsiteX730" fmla="*/ 1161539 w 1316389"/>
                    <a:gd name="connsiteY730" fmla="*/ 304129 h 979743"/>
                    <a:gd name="connsiteX731" fmla="*/ 1162845 w 1316389"/>
                    <a:gd name="connsiteY731" fmla="*/ 298903 h 979743"/>
                    <a:gd name="connsiteX732" fmla="*/ 1146386 w 1316389"/>
                    <a:gd name="connsiteY732" fmla="*/ 290021 h 979743"/>
                    <a:gd name="connsiteX733" fmla="*/ 1122089 w 1316389"/>
                    <a:gd name="connsiteY733" fmla="*/ 285841 h 979743"/>
                    <a:gd name="connsiteX734" fmla="*/ 1109549 w 1316389"/>
                    <a:gd name="connsiteY734" fmla="*/ 302300 h 979743"/>
                    <a:gd name="connsiteX735" fmla="*/ 1107198 w 1316389"/>
                    <a:gd name="connsiteY735" fmla="*/ 305174 h 979743"/>
                    <a:gd name="connsiteX736" fmla="*/ 1107459 w 1316389"/>
                    <a:gd name="connsiteY736" fmla="*/ 300993 h 979743"/>
                    <a:gd name="connsiteX737" fmla="*/ 1104063 w 1316389"/>
                    <a:gd name="connsiteY737" fmla="*/ 299426 h 979743"/>
                    <a:gd name="connsiteX738" fmla="*/ 1099882 w 1316389"/>
                    <a:gd name="connsiteY738" fmla="*/ 298642 h 979743"/>
                    <a:gd name="connsiteX739" fmla="*/ 1099099 w 1316389"/>
                    <a:gd name="connsiteY739" fmla="*/ 293940 h 979743"/>
                    <a:gd name="connsiteX740" fmla="*/ 1102495 w 1316389"/>
                    <a:gd name="connsiteY740" fmla="*/ 290021 h 979743"/>
                    <a:gd name="connsiteX741" fmla="*/ 1105369 w 1316389"/>
                    <a:gd name="connsiteY741" fmla="*/ 288453 h 979743"/>
                    <a:gd name="connsiteX742" fmla="*/ 1107198 w 1316389"/>
                    <a:gd name="connsiteY742" fmla="*/ 286363 h 979743"/>
                    <a:gd name="connsiteX743" fmla="*/ 1110071 w 1316389"/>
                    <a:gd name="connsiteY743" fmla="*/ 283228 h 979743"/>
                    <a:gd name="connsiteX744" fmla="*/ 1105630 w 1316389"/>
                    <a:gd name="connsiteY744" fmla="*/ 281399 h 979743"/>
                    <a:gd name="connsiteX745" fmla="*/ 1113990 w 1316389"/>
                    <a:gd name="connsiteY745" fmla="*/ 279048 h 979743"/>
                    <a:gd name="connsiteX746" fmla="*/ 1115297 w 1316389"/>
                    <a:gd name="connsiteY746" fmla="*/ 269382 h 979743"/>
                    <a:gd name="connsiteX747" fmla="*/ 1117387 w 1316389"/>
                    <a:gd name="connsiteY747" fmla="*/ 264418 h 979743"/>
                    <a:gd name="connsiteX748" fmla="*/ 1121306 w 1316389"/>
                    <a:gd name="connsiteY748" fmla="*/ 260499 h 979743"/>
                    <a:gd name="connsiteX749" fmla="*/ 1121306 w 1316389"/>
                    <a:gd name="connsiteY749" fmla="*/ 255013 h 979743"/>
                    <a:gd name="connsiteX750" fmla="*/ 1115558 w 1316389"/>
                    <a:gd name="connsiteY750" fmla="*/ 255013 h 979743"/>
                    <a:gd name="connsiteX751" fmla="*/ 1113468 w 1316389"/>
                    <a:gd name="connsiteY751" fmla="*/ 252923 h 979743"/>
                    <a:gd name="connsiteX752" fmla="*/ 1119477 w 1316389"/>
                    <a:gd name="connsiteY752" fmla="*/ 249265 h 979743"/>
                    <a:gd name="connsiteX753" fmla="*/ 1121567 w 1316389"/>
                    <a:gd name="connsiteY753" fmla="*/ 244301 h 979743"/>
                    <a:gd name="connsiteX754" fmla="*/ 1128882 w 1316389"/>
                    <a:gd name="connsiteY754" fmla="*/ 241428 h 979743"/>
                    <a:gd name="connsiteX755" fmla="*/ 1136981 w 1316389"/>
                    <a:gd name="connsiteY755" fmla="*/ 240644 h 979743"/>
                    <a:gd name="connsiteX756" fmla="*/ 1143773 w 1316389"/>
                    <a:gd name="connsiteY756" fmla="*/ 240644 h 979743"/>
                    <a:gd name="connsiteX757" fmla="*/ 1144818 w 1316389"/>
                    <a:gd name="connsiteY757" fmla="*/ 233329 h 979743"/>
                    <a:gd name="connsiteX758" fmla="*/ 1148476 w 1316389"/>
                    <a:gd name="connsiteY758" fmla="*/ 232284 h 979743"/>
                    <a:gd name="connsiteX759" fmla="*/ 1150305 w 1316389"/>
                    <a:gd name="connsiteY759" fmla="*/ 229410 h 979743"/>
                    <a:gd name="connsiteX760" fmla="*/ 1149521 w 1316389"/>
                    <a:gd name="connsiteY760" fmla="*/ 216870 h 979743"/>
                    <a:gd name="connsiteX761" fmla="*/ 1155269 w 1316389"/>
                    <a:gd name="connsiteY761" fmla="*/ 206420 h 979743"/>
                    <a:gd name="connsiteX762" fmla="*/ 1161016 w 1316389"/>
                    <a:gd name="connsiteY762" fmla="*/ 202501 h 979743"/>
                    <a:gd name="connsiteX763" fmla="*/ 1177736 w 1316389"/>
                    <a:gd name="connsiteY763" fmla="*/ 199627 h 979743"/>
                    <a:gd name="connsiteX764" fmla="*/ 1186097 w 1316389"/>
                    <a:gd name="connsiteY764" fmla="*/ 199366 h 979743"/>
                    <a:gd name="connsiteX765" fmla="*/ 1192628 w 1316389"/>
                    <a:gd name="connsiteY765" fmla="*/ 192834 h 979743"/>
                    <a:gd name="connsiteX766" fmla="*/ 1198376 w 1316389"/>
                    <a:gd name="connsiteY766" fmla="*/ 187087 h 979743"/>
                    <a:gd name="connsiteX767" fmla="*/ 1191844 w 1316389"/>
                    <a:gd name="connsiteY767" fmla="*/ 186564 h 979743"/>
                    <a:gd name="connsiteX768" fmla="*/ 1174863 w 1316389"/>
                    <a:gd name="connsiteY768" fmla="*/ 188654 h 979743"/>
                    <a:gd name="connsiteX769" fmla="*/ 1158404 w 1316389"/>
                    <a:gd name="connsiteY769" fmla="*/ 189960 h 979743"/>
                    <a:gd name="connsiteX770" fmla="*/ 1143512 w 1316389"/>
                    <a:gd name="connsiteY770" fmla="*/ 192573 h 979743"/>
                    <a:gd name="connsiteX771" fmla="*/ 1132017 w 1316389"/>
                    <a:gd name="connsiteY771" fmla="*/ 197537 h 979743"/>
                    <a:gd name="connsiteX772" fmla="*/ 1131233 w 1316389"/>
                    <a:gd name="connsiteY772" fmla="*/ 191267 h 979743"/>
                    <a:gd name="connsiteX773" fmla="*/ 1134368 w 1316389"/>
                    <a:gd name="connsiteY773" fmla="*/ 183429 h 979743"/>
                    <a:gd name="connsiteX774" fmla="*/ 1147692 w 1316389"/>
                    <a:gd name="connsiteY774" fmla="*/ 175853 h 979743"/>
                    <a:gd name="connsiteX775" fmla="*/ 1153962 w 1316389"/>
                    <a:gd name="connsiteY775" fmla="*/ 182123 h 979743"/>
                    <a:gd name="connsiteX776" fmla="*/ 1158142 w 1316389"/>
                    <a:gd name="connsiteY776" fmla="*/ 182384 h 979743"/>
                    <a:gd name="connsiteX777" fmla="*/ 1161016 w 1316389"/>
                    <a:gd name="connsiteY777" fmla="*/ 180817 h 979743"/>
                    <a:gd name="connsiteX778" fmla="*/ 1160755 w 1316389"/>
                    <a:gd name="connsiteY778" fmla="*/ 176898 h 979743"/>
                    <a:gd name="connsiteX779" fmla="*/ 1170944 w 1316389"/>
                    <a:gd name="connsiteY779" fmla="*/ 175592 h 979743"/>
                    <a:gd name="connsiteX780" fmla="*/ 1184790 w 1316389"/>
                    <a:gd name="connsiteY780" fmla="*/ 177420 h 979743"/>
                    <a:gd name="connsiteX781" fmla="*/ 1193412 w 1316389"/>
                    <a:gd name="connsiteY781" fmla="*/ 176637 h 979743"/>
                    <a:gd name="connsiteX782" fmla="*/ 1210132 w 1316389"/>
                    <a:gd name="connsiteY782" fmla="*/ 175330 h 979743"/>
                    <a:gd name="connsiteX783" fmla="*/ 1222672 w 1316389"/>
                    <a:gd name="connsiteY783" fmla="*/ 167754 h 979743"/>
                    <a:gd name="connsiteX784" fmla="*/ 1225024 w 1316389"/>
                    <a:gd name="connsiteY784" fmla="*/ 160961 h 979743"/>
                    <a:gd name="connsiteX785" fmla="*/ 1216402 w 1316389"/>
                    <a:gd name="connsiteY785" fmla="*/ 159394 h 979743"/>
                    <a:gd name="connsiteX786" fmla="*/ 1200988 w 1316389"/>
                    <a:gd name="connsiteY786" fmla="*/ 158610 h 979743"/>
                    <a:gd name="connsiteX787" fmla="*/ 1187403 w 1316389"/>
                    <a:gd name="connsiteY787" fmla="*/ 158610 h 979743"/>
                    <a:gd name="connsiteX788" fmla="*/ 1181655 w 1316389"/>
                    <a:gd name="connsiteY788" fmla="*/ 160178 h 979743"/>
                    <a:gd name="connsiteX789" fmla="*/ 1174863 w 1316389"/>
                    <a:gd name="connsiteY789" fmla="*/ 160178 h 979743"/>
                    <a:gd name="connsiteX790" fmla="*/ 1167809 w 1316389"/>
                    <a:gd name="connsiteY790" fmla="*/ 157565 h 979743"/>
                    <a:gd name="connsiteX791" fmla="*/ 1159187 w 1316389"/>
                    <a:gd name="connsiteY791" fmla="*/ 155997 h 979743"/>
                    <a:gd name="connsiteX792" fmla="*/ 1150827 w 1316389"/>
                    <a:gd name="connsiteY792" fmla="*/ 157043 h 979743"/>
                    <a:gd name="connsiteX793" fmla="*/ 1142728 w 1316389"/>
                    <a:gd name="connsiteY793" fmla="*/ 158088 h 979743"/>
                    <a:gd name="connsiteX794" fmla="*/ 1129927 w 1316389"/>
                    <a:gd name="connsiteY794" fmla="*/ 160700 h 979743"/>
                    <a:gd name="connsiteX795" fmla="*/ 1126269 w 1316389"/>
                    <a:gd name="connsiteY795" fmla="*/ 158610 h 979743"/>
                    <a:gd name="connsiteX796" fmla="*/ 1129404 w 1316389"/>
                    <a:gd name="connsiteY796" fmla="*/ 157565 h 979743"/>
                    <a:gd name="connsiteX797" fmla="*/ 1136720 w 1316389"/>
                    <a:gd name="connsiteY797" fmla="*/ 156259 h 979743"/>
                    <a:gd name="connsiteX798" fmla="*/ 1139071 w 1316389"/>
                    <a:gd name="connsiteY798" fmla="*/ 154691 h 979743"/>
                    <a:gd name="connsiteX799" fmla="*/ 1144557 w 1316389"/>
                    <a:gd name="connsiteY799" fmla="*/ 153124 h 979743"/>
                    <a:gd name="connsiteX800" fmla="*/ 1151872 w 1316389"/>
                    <a:gd name="connsiteY800" fmla="*/ 153385 h 979743"/>
                    <a:gd name="connsiteX801" fmla="*/ 1167547 w 1316389"/>
                    <a:gd name="connsiteY801" fmla="*/ 154952 h 979743"/>
                    <a:gd name="connsiteX802" fmla="*/ 1177998 w 1316389"/>
                    <a:gd name="connsiteY802" fmla="*/ 154952 h 979743"/>
                    <a:gd name="connsiteX803" fmla="*/ 1187403 w 1316389"/>
                    <a:gd name="connsiteY803" fmla="*/ 149727 h 979743"/>
                    <a:gd name="connsiteX804" fmla="*/ 1197331 w 1316389"/>
                    <a:gd name="connsiteY804" fmla="*/ 149205 h 979743"/>
                    <a:gd name="connsiteX805" fmla="*/ 1208565 w 1316389"/>
                    <a:gd name="connsiteY805" fmla="*/ 153385 h 979743"/>
                    <a:gd name="connsiteX806" fmla="*/ 1227636 w 1316389"/>
                    <a:gd name="connsiteY806" fmla="*/ 150250 h 979743"/>
                    <a:gd name="connsiteX807" fmla="*/ 1245140 w 1316389"/>
                    <a:gd name="connsiteY807" fmla="*/ 143196 h 979743"/>
                    <a:gd name="connsiteX808" fmla="*/ 1263167 w 1316389"/>
                    <a:gd name="connsiteY808" fmla="*/ 139800 h 979743"/>
                    <a:gd name="connsiteX809" fmla="*/ 1267869 w 1316389"/>
                    <a:gd name="connsiteY809" fmla="*/ 131962 h 979743"/>
                    <a:gd name="connsiteX810" fmla="*/ 1277274 w 1316389"/>
                    <a:gd name="connsiteY810" fmla="*/ 128043 h 979743"/>
                    <a:gd name="connsiteX811" fmla="*/ 1289554 w 1316389"/>
                    <a:gd name="connsiteY811" fmla="*/ 123602 h 979743"/>
                    <a:gd name="connsiteX812" fmla="*/ 1302355 w 1316389"/>
                    <a:gd name="connsiteY812" fmla="*/ 118116 h 979743"/>
                    <a:gd name="connsiteX813" fmla="*/ 1305229 w 1316389"/>
                    <a:gd name="connsiteY813" fmla="*/ 115503 h 979743"/>
                    <a:gd name="connsiteX814" fmla="*/ 1314373 w 1316389"/>
                    <a:gd name="connsiteY814" fmla="*/ 110801 h 979743"/>
                    <a:gd name="connsiteX815" fmla="*/ 1309409 w 1316389"/>
                    <a:gd name="connsiteY815" fmla="*/ 104008 h 979743"/>
                    <a:gd name="connsiteX816" fmla="*/ 1297391 w 1316389"/>
                    <a:gd name="connsiteY816" fmla="*/ 100612 h 979743"/>
                    <a:gd name="connsiteX817" fmla="*/ 1269437 w 1316389"/>
                    <a:gd name="connsiteY817" fmla="*/ 95387 h 979743"/>
                    <a:gd name="connsiteX818" fmla="*/ 1245663 w 1316389"/>
                    <a:gd name="connsiteY818" fmla="*/ 88594 h 979743"/>
                    <a:gd name="connsiteX819" fmla="*/ 1211961 w 1316389"/>
                    <a:gd name="connsiteY819" fmla="*/ 91729 h 979743"/>
                    <a:gd name="connsiteX820" fmla="*/ 1202817 w 1316389"/>
                    <a:gd name="connsiteY820" fmla="*/ 91729 h 979743"/>
                    <a:gd name="connsiteX821" fmla="*/ 1198376 w 1316389"/>
                    <a:gd name="connsiteY821" fmla="*/ 94603 h 979743"/>
                    <a:gd name="connsiteX822" fmla="*/ 1193412 w 1316389"/>
                    <a:gd name="connsiteY822" fmla="*/ 97215 h 979743"/>
                    <a:gd name="connsiteX823" fmla="*/ 1194718 w 1316389"/>
                    <a:gd name="connsiteY823" fmla="*/ 102179 h 979743"/>
                    <a:gd name="connsiteX824" fmla="*/ 1189493 w 1316389"/>
                    <a:gd name="connsiteY824" fmla="*/ 104269 h 979743"/>
                    <a:gd name="connsiteX825" fmla="*/ 1191060 w 1316389"/>
                    <a:gd name="connsiteY825" fmla="*/ 106620 h 979743"/>
                    <a:gd name="connsiteX826" fmla="*/ 1187664 w 1316389"/>
                    <a:gd name="connsiteY826" fmla="*/ 107927 h 979743"/>
                    <a:gd name="connsiteX827" fmla="*/ 1183745 w 1316389"/>
                    <a:gd name="connsiteY827" fmla="*/ 112368 h 979743"/>
                    <a:gd name="connsiteX828" fmla="*/ 1177736 w 1316389"/>
                    <a:gd name="connsiteY828" fmla="*/ 113936 h 979743"/>
                    <a:gd name="connsiteX829" fmla="*/ 1170683 w 1316389"/>
                    <a:gd name="connsiteY829" fmla="*/ 112368 h 979743"/>
                    <a:gd name="connsiteX830" fmla="*/ 1167025 w 1316389"/>
                    <a:gd name="connsiteY830" fmla="*/ 111584 h 979743"/>
                    <a:gd name="connsiteX831" fmla="*/ 1163629 w 1316389"/>
                    <a:gd name="connsiteY831" fmla="*/ 111323 h 979743"/>
                    <a:gd name="connsiteX832" fmla="*/ 1157620 w 1316389"/>
                    <a:gd name="connsiteY832" fmla="*/ 110017 h 979743"/>
                    <a:gd name="connsiteX833" fmla="*/ 1151611 w 1316389"/>
                    <a:gd name="connsiteY833" fmla="*/ 111323 h 979743"/>
                    <a:gd name="connsiteX834" fmla="*/ 1145864 w 1316389"/>
                    <a:gd name="connsiteY834" fmla="*/ 114719 h 979743"/>
                    <a:gd name="connsiteX835" fmla="*/ 1138809 w 1316389"/>
                    <a:gd name="connsiteY835" fmla="*/ 116287 h 979743"/>
                    <a:gd name="connsiteX836" fmla="*/ 1141945 w 1316389"/>
                    <a:gd name="connsiteY836" fmla="*/ 103747 h 979743"/>
                    <a:gd name="connsiteX837" fmla="*/ 1133062 w 1316389"/>
                    <a:gd name="connsiteY837" fmla="*/ 106882 h 979743"/>
                    <a:gd name="connsiteX838" fmla="*/ 1127053 w 1316389"/>
                    <a:gd name="connsiteY838" fmla="*/ 110801 h 979743"/>
                    <a:gd name="connsiteX839" fmla="*/ 1121567 w 1316389"/>
                    <a:gd name="connsiteY839" fmla="*/ 113152 h 979743"/>
                    <a:gd name="connsiteX840" fmla="*/ 1112162 w 1316389"/>
                    <a:gd name="connsiteY840" fmla="*/ 119683 h 979743"/>
                    <a:gd name="connsiteX841" fmla="*/ 1100144 w 1316389"/>
                    <a:gd name="connsiteY841" fmla="*/ 129088 h 979743"/>
                    <a:gd name="connsiteX842" fmla="*/ 1079766 w 1316389"/>
                    <a:gd name="connsiteY842" fmla="*/ 140061 h 979743"/>
                    <a:gd name="connsiteX843" fmla="*/ 1071406 w 1316389"/>
                    <a:gd name="connsiteY843" fmla="*/ 144241 h 979743"/>
                    <a:gd name="connsiteX844" fmla="*/ 1066964 w 1316389"/>
                    <a:gd name="connsiteY844" fmla="*/ 146331 h 979743"/>
                    <a:gd name="connsiteX845" fmla="*/ 1062001 w 1316389"/>
                    <a:gd name="connsiteY845" fmla="*/ 149727 h 979743"/>
                    <a:gd name="connsiteX846" fmla="*/ 1057298 w 1316389"/>
                    <a:gd name="connsiteY846" fmla="*/ 151817 h 979743"/>
                    <a:gd name="connsiteX847" fmla="*/ 1053118 w 1316389"/>
                    <a:gd name="connsiteY847" fmla="*/ 154691 h 979743"/>
                    <a:gd name="connsiteX848" fmla="*/ 1048938 w 1316389"/>
                    <a:gd name="connsiteY848" fmla="*/ 156259 h 979743"/>
                    <a:gd name="connsiteX849" fmla="*/ 1044235 w 1316389"/>
                    <a:gd name="connsiteY849" fmla="*/ 158610 h 979743"/>
                    <a:gd name="connsiteX850" fmla="*/ 1052334 w 1316389"/>
                    <a:gd name="connsiteY850" fmla="*/ 152340 h 979743"/>
                    <a:gd name="connsiteX851" fmla="*/ 1059388 w 1316389"/>
                    <a:gd name="connsiteY851" fmla="*/ 144502 h 979743"/>
                    <a:gd name="connsiteX852" fmla="*/ 1064091 w 1316389"/>
                    <a:gd name="connsiteY852" fmla="*/ 136403 h 979743"/>
                    <a:gd name="connsiteX853" fmla="*/ 1074541 w 1316389"/>
                    <a:gd name="connsiteY853" fmla="*/ 130133 h 979743"/>
                    <a:gd name="connsiteX854" fmla="*/ 1081333 w 1316389"/>
                    <a:gd name="connsiteY854" fmla="*/ 122557 h 979743"/>
                    <a:gd name="connsiteX855" fmla="*/ 1090216 w 1316389"/>
                    <a:gd name="connsiteY855" fmla="*/ 119161 h 979743"/>
                    <a:gd name="connsiteX856" fmla="*/ 1092045 w 1316389"/>
                    <a:gd name="connsiteY856" fmla="*/ 115242 h 979743"/>
                    <a:gd name="connsiteX857" fmla="*/ 1098054 w 1316389"/>
                    <a:gd name="connsiteY857" fmla="*/ 106882 h 979743"/>
                    <a:gd name="connsiteX858" fmla="*/ 1101973 w 1316389"/>
                    <a:gd name="connsiteY858" fmla="*/ 100612 h 979743"/>
                    <a:gd name="connsiteX859" fmla="*/ 1099882 w 1316389"/>
                    <a:gd name="connsiteY859" fmla="*/ 95387 h 979743"/>
                    <a:gd name="connsiteX860" fmla="*/ 1097009 w 1316389"/>
                    <a:gd name="connsiteY860" fmla="*/ 87810 h 979743"/>
                    <a:gd name="connsiteX861" fmla="*/ 1088126 w 1316389"/>
                    <a:gd name="connsiteY861" fmla="*/ 84414 h 979743"/>
                    <a:gd name="connsiteX862" fmla="*/ 1069316 w 1316389"/>
                    <a:gd name="connsiteY862" fmla="*/ 85981 h 979743"/>
                    <a:gd name="connsiteX863" fmla="*/ 1059911 w 1316389"/>
                    <a:gd name="connsiteY863" fmla="*/ 86765 h 979743"/>
                    <a:gd name="connsiteX864" fmla="*/ 1052334 w 1316389"/>
                    <a:gd name="connsiteY864" fmla="*/ 90161 h 979743"/>
                    <a:gd name="connsiteX865" fmla="*/ 1049983 w 1316389"/>
                    <a:gd name="connsiteY865" fmla="*/ 98783 h 979743"/>
                    <a:gd name="connsiteX866" fmla="*/ 1043713 w 1316389"/>
                    <a:gd name="connsiteY866" fmla="*/ 103747 h 979743"/>
                    <a:gd name="connsiteX867" fmla="*/ 1039010 w 1316389"/>
                    <a:gd name="connsiteY867" fmla="*/ 106098 h 979743"/>
                    <a:gd name="connsiteX868" fmla="*/ 1033785 w 1316389"/>
                    <a:gd name="connsiteY868" fmla="*/ 107665 h 979743"/>
                    <a:gd name="connsiteX869" fmla="*/ 1022551 w 1316389"/>
                    <a:gd name="connsiteY869" fmla="*/ 110278 h 979743"/>
                    <a:gd name="connsiteX870" fmla="*/ 1009227 w 1316389"/>
                    <a:gd name="connsiteY870" fmla="*/ 112107 h 979743"/>
                    <a:gd name="connsiteX871" fmla="*/ 997993 w 1316389"/>
                    <a:gd name="connsiteY871" fmla="*/ 115764 h 979743"/>
                    <a:gd name="connsiteX872" fmla="*/ 993030 w 1316389"/>
                    <a:gd name="connsiteY872" fmla="*/ 117071 h 979743"/>
                    <a:gd name="connsiteX873" fmla="*/ 988327 w 1316389"/>
                    <a:gd name="connsiteY873" fmla="*/ 118899 h 979743"/>
                    <a:gd name="connsiteX874" fmla="*/ 984147 w 1316389"/>
                    <a:gd name="connsiteY874" fmla="*/ 117332 h 979743"/>
                    <a:gd name="connsiteX875" fmla="*/ 982841 w 1316389"/>
                    <a:gd name="connsiteY875" fmla="*/ 115242 h 979743"/>
                    <a:gd name="connsiteX876" fmla="*/ 981273 w 1316389"/>
                    <a:gd name="connsiteY876" fmla="*/ 113674 h 979743"/>
                    <a:gd name="connsiteX877" fmla="*/ 1022551 w 1316389"/>
                    <a:gd name="connsiteY877" fmla="*/ 101657 h 979743"/>
                    <a:gd name="connsiteX878" fmla="*/ 1028821 w 1316389"/>
                    <a:gd name="connsiteY878" fmla="*/ 93558 h 979743"/>
                    <a:gd name="connsiteX879" fmla="*/ 1009750 w 1316389"/>
                    <a:gd name="connsiteY879" fmla="*/ 89639 h 979743"/>
                    <a:gd name="connsiteX880" fmla="*/ 982318 w 1316389"/>
                    <a:gd name="connsiteY880" fmla="*/ 90945 h 979743"/>
                    <a:gd name="connsiteX881" fmla="*/ 954625 w 1316389"/>
                    <a:gd name="connsiteY881" fmla="*/ 91468 h 979743"/>
                    <a:gd name="connsiteX882" fmla="*/ 928499 w 1316389"/>
                    <a:gd name="connsiteY882" fmla="*/ 91729 h 979743"/>
                    <a:gd name="connsiteX883" fmla="*/ 904464 w 1316389"/>
                    <a:gd name="connsiteY883" fmla="*/ 95125 h 979743"/>
                    <a:gd name="connsiteX884" fmla="*/ 861096 w 1316389"/>
                    <a:gd name="connsiteY884" fmla="*/ 104530 h 979743"/>
                    <a:gd name="connsiteX885" fmla="*/ 863708 w 1316389"/>
                    <a:gd name="connsiteY885" fmla="*/ 96954 h 979743"/>
                    <a:gd name="connsiteX886" fmla="*/ 872068 w 1316389"/>
                    <a:gd name="connsiteY886" fmla="*/ 90945 h 979743"/>
                    <a:gd name="connsiteX887" fmla="*/ 884347 w 1316389"/>
                    <a:gd name="connsiteY887" fmla="*/ 88333 h 979743"/>
                    <a:gd name="connsiteX888" fmla="*/ 893230 w 1316389"/>
                    <a:gd name="connsiteY888" fmla="*/ 86765 h 979743"/>
                    <a:gd name="connsiteX889" fmla="*/ 911518 w 1316389"/>
                    <a:gd name="connsiteY889" fmla="*/ 85459 h 979743"/>
                    <a:gd name="connsiteX890" fmla="*/ 920401 w 1316389"/>
                    <a:gd name="connsiteY890" fmla="*/ 83369 h 979743"/>
                    <a:gd name="connsiteX891" fmla="*/ 913347 w 1316389"/>
                    <a:gd name="connsiteY891" fmla="*/ 81279 h 979743"/>
                    <a:gd name="connsiteX892" fmla="*/ 903680 w 1316389"/>
                    <a:gd name="connsiteY892" fmla="*/ 79973 h 979743"/>
                    <a:gd name="connsiteX893" fmla="*/ 893491 w 1316389"/>
                    <a:gd name="connsiteY893" fmla="*/ 80234 h 979743"/>
                    <a:gd name="connsiteX894" fmla="*/ 906032 w 1316389"/>
                    <a:gd name="connsiteY894" fmla="*/ 76315 h 979743"/>
                    <a:gd name="connsiteX895" fmla="*/ 927454 w 1316389"/>
                    <a:gd name="connsiteY895" fmla="*/ 76576 h 979743"/>
                    <a:gd name="connsiteX896" fmla="*/ 935815 w 1316389"/>
                    <a:gd name="connsiteY896" fmla="*/ 77621 h 979743"/>
                    <a:gd name="connsiteX897" fmla="*/ 944959 w 1316389"/>
                    <a:gd name="connsiteY897" fmla="*/ 78927 h 979743"/>
                    <a:gd name="connsiteX898" fmla="*/ 955148 w 1316389"/>
                    <a:gd name="connsiteY898" fmla="*/ 78144 h 979743"/>
                    <a:gd name="connsiteX899" fmla="*/ 961156 w 1316389"/>
                    <a:gd name="connsiteY899" fmla="*/ 77360 h 979743"/>
                    <a:gd name="connsiteX900" fmla="*/ 968733 w 1316389"/>
                    <a:gd name="connsiteY900" fmla="*/ 76576 h 979743"/>
                    <a:gd name="connsiteX901" fmla="*/ 979183 w 1316389"/>
                    <a:gd name="connsiteY901" fmla="*/ 76576 h 979743"/>
                    <a:gd name="connsiteX902" fmla="*/ 983886 w 1316389"/>
                    <a:gd name="connsiteY902" fmla="*/ 76576 h 979743"/>
                    <a:gd name="connsiteX903" fmla="*/ 988327 w 1316389"/>
                    <a:gd name="connsiteY903" fmla="*/ 77360 h 979743"/>
                    <a:gd name="connsiteX904" fmla="*/ 995903 w 1316389"/>
                    <a:gd name="connsiteY904" fmla="*/ 77621 h 979743"/>
                    <a:gd name="connsiteX905" fmla="*/ 1000083 w 1316389"/>
                    <a:gd name="connsiteY905" fmla="*/ 77621 h 979743"/>
                    <a:gd name="connsiteX906" fmla="*/ 1005570 w 1316389"/>
                    <a:gd name="connsiteY906" fmla="*/ 78666 h 979743"/>
                    <a:gd name="connsiteX907" fmla="*/ 1023335 w 1316389"/>
                    <a:gd name="connsiteY907" fmla="*/ 78666 h 979743"/>
                    <a:gd name="connsiteX908" fmla="*/ 1038226 w 1316389"/>
                    <a:gd name="connsiteY908" fmla="*/ 77621 h 979743"/>
                    <a:gd name="connsiteX909" fmla="*/ 1055992 w 1316389"/>
                    <a:gd name="connsiteY909" fmla="*/ 72135 h 979743"/>
                    <a:gd name="connsiteX910" fmla="*/ 1075063 w 1316389"/>
                    <a:gd name="connsiteY910" fmla="*/ 71874 h 979743"/>
                    <a:gd name="connsiteX911" fmla="*/ 1089432 w 1316389"/>
                    <a:gd name="connsiteY911" fmla="*/ 67955 h 979743"/>
                    <a:gd name="connsiteX912" fmla="*/ 1105108 w 1316389"/>
                    <a:gd name="connsiteY912" fmla="*/ 61424 h 979743"/>
                    <a:gd name="connsiteX913" fmla="*/ 1110855 w 1316389"/>
                    <a:gd name="connsiteY913" fmla="*/ 53325 h 979743"/>
                    <a:gd name="connsiteX914" fmla="*/ 1097270 w 1316389"/>
                    <a:gd name="connsiteY914" fmla="*/ 46532 h 979743"/>
                    <a:gd name="connsiteX915" fmla="*/ 1081856 w 1316389"/>
                    <a:gd name="connsiteY915" fmla="*/ 43397 h 979743"/>
                    <a:gd name="connsiteX916" fmla="*/ 1064875 w 1316389"/>
                    <a:gd name="connsiteY916" fmla="*/ 45748 h 979743"/>
                    <a:gd name="connsiteX917" fmla="*/ 1060172 w 1316389"/>
                    <a:gd name="connsiteY917" fmla="*/ 44964 h 979743"/>
                    <a:gd name="connsiteX918" fmla="*/ 1055731 w 1316389"/>
                    <a:gd name="connsiteY918" fmla="*/ 39217 h 979743"/>
                    <a:gd name="connsiteX919" fmla="*/ 1050506 w 1316389"/>
                    <a:gd name="connsiteY919" fmla="*/ 37388 h 979743"/>
                    <a:gd name="connsiteX920" fmla="*/ 1039794 w 1316389"/>
                    <a:gd name="connsiteY920" fmla="*/ 40001 h 979743"/>
                    <a:gd name="connsiteX921" fmla="*/ 1027776 w 1316389"/>
                    <a:gd name="connsiteY921" fmla="*/ 44964 h 979743"/>
                    <a:gd name="connsiteX922" fmla="*/ 1017065 w 1316389"/>
                    <a:gd name="connsiteY922" fmla="*/ 44964 h 979743"/>
                    <a:gd name="connsiteX923" fmla="*/ 1036398 w 1316389"/>
                    <a:gd name="connsiteY923" fmla="*/ 34514 h 979743"/>
                    <a:gd name="connsiteX924" fmla="*/ 1030128 w 1316389"/>
                    <a:gd name="connsiteY924" fmla="*/ 26154 h 979743"/>
                    <a:gd name="connsiteX925" fmla="*/ 1019677 w 1316389"/>
                    <a:gd name="connsiteY925" fmla="*/ 25632 h 979743"/>
                    <a:gd name="connsiteX926" fmla="*/ 988327 w 1316389"/>
                    <a:gd name="connsiteY926" fmla="*/ 28767 h 979743"/>
                    <a:gd name="connsiteX927" fmla="*/ 947571 w 1316389"/>
                    <a:gd name="connsiteY927" fmla="*/ 27983 h 979743"/>
                    <a:gd name="connsiteX928" fmla="*/ 920923 w 1316389"/>
                    <a:gd name="connsiteY928" fmla="*/ 28767 h 979743"/>
                    <a:gd name="connsiteX929" fmla="*/ 911518 w 1316389"/>
                    <a:gd name="connsiteY929" fmla="*/ 30595 h 979743"/>
                    <a:gd name="connsiteX930" fmla="*/ 898455 w 1316389"/>
                    <a:gd name="connsiteY930" fmla="*/ 32163 h 979743"/>
                    <a:gd name="connsiteX931" fmla="*/ 883825 w 1316389"/>
                    <a:gd name="connsiteY931" fmla="*/ 34776 h 979743"/>
                    <a:gd name="connsiteX932" fmla="*/ 865276 w 1316389"/>
                    <a:gd name="connsiteY932" fmla="*/ 35821 h 979743"/>
                    <a:gd name="connsiteX933" fmla="*/ 845682 w 1316389"/>
                    <a:gd name="connsiteY933" fmla="*/ 41307 h 979743"/>
                    <a:gd name="connsiteX934" fmla="*/ 830268 w 1316389"/>
                    <a:gd name="connsiteY934" fmla="*/ 42613 h 979743"/>
                    <a:gd name="connsiteX935" fmla="*/ 815376 w 1316389"/>
                    <a:gd name="connsiteY935" fmla="*/ 42091 h 979743"/>
                    <a:gd name="connsiteX936" fmla="*/ 810935 w 1316389"/>
                    <a:gd name="connsiteY936" fmla="*/ 44964 h 979743"/>
                    <a:gd name="connsiteX937" fmla="*/ 806232 w 1316389"/>
                    <a:gd name="connsiteY937" fmla="*/ 42874 h 979743"/>
                    <a:gd name="connsiteX938" fmla="*/ 803881 w 1316389"/>
                    <a:gd name="connsiteY938" fmla="*/ 36604 h 979743"/>
                    <a:gd name="connsiteX939" fmla="*/ 817205 w 1316389"/>
                    <a:gd name="connsiteY939" fmla="*/ 37911 h 979743"/>
                    <a:gd name="connsiteX940" fmla="*/ 827133 w 1316389"/>
                    <a:gd name="connsiteY940" fmla="*/ 36866 h 979743"/>
                    <a:gd name="connsiteX941" fmla="*/ 835493 w 1316389"/>
                    <a:gd name="connsiteY941" fmla="*/ 35037 h 979743"/>
                    <a:gd name="connsiteX942" fmla="*/ 849078 w 1316389"/>
                    <a:gd name="connsiteY942" fmla="*/ 36082 h 979743"/>
                    <a:gd name="connsiteX943" fmla="*/ 857438 w 1316389"/>
                    <a:gd name="connsiteY943" fmla="*/ 34776 h 979743"/>
                    <a:gd name="connsiteX944" fmla="*/ 859006 w 1316389"/>
                    <a:gd name="connsiteY944" fmla="*/ 31902 h 979743"/>
                    <a:gd name="connsiteX945" fmla="*/ 856132 w 1316389"/>
                    <a:gd name="connsiteY945" fmla="*/ 30073 h 979743"/>
                    <a:gd name="connsiteX946" fmla="*/ 853258 w 1316389"/>
                    <a:gd name="connsiteY946" fmla="*/ 27460 h 979743"/>
                    <a:gd name="connsiteX947" fmla="*/ 853258 w 1316389"/>
                    <a:gd name="connsiteY947" fmla="*/ 26415 h 979743"/>
                    <a:gd name="connsiteX948" fmla="*/ 856654 w 1316389"/>
                    <a:gd name="connsiteY948" fmla="*/ 26677 h 979743"/>
                    <a:gd name="connsiteX949" fmla="*/ 860834 w 1316389"/>
                    <a:gd name="connsiteY949" fmla="*/ 26677 h 979743"/>
                    <a:gd name="connsiteX950" fmla="*/ 863447 w 1316389"/>
                    <a:gd name="connsiteY950" fmla="*/ 26938 h 979743"/>
                    <a:gd name="connsiteX951" fmla="*/ 867105 w 1316389"/>
                    <a:gd name="connsiteY951" fmla="*/ 26415 h 979743"/>
                    <a:gd name="connsiteX952" fmla="*/ 871546 w 1316389"/>
                    <a:gd name="connsiteY952" fmla="*/ 26415 h 979743"/>
                    <a:gd name="connsiteX953" fmla="*/ 884870 w 1316389"/>
                    <a:gd name="connsiteY953" fmla="*/ 28244 h 979743"/>
                    <a:gd name="connsiteX954" fmla="*/ 892446 w 1316389"/>
                    <a:gd name="connsiteY954" fmla="*/ 29028 h 979743"/>
                    <a:gd name="connsiteX955" fmla="*/ 915959 w 1316389"/>
                    <a:gd name="connsiteY955" fmla="*/ 25370 h 979743"/>
                    <a:gd name="connsiteX956" fmla="*/ 940256 w 1316389"/>
                    <a:gd name="connsiteY956" fmla="*/ 23542 h 979743"/>
                    <a:gd name="connsiteX957" fmla="*/ 964291 w 1316389"/>
                    <a:gd name="connsiteY957" fmla="*/ 23280 h 979743"/>
                    <a:gd name="connsiteX958" fmla="*/ 985714 w 1316389"/>
                    <a:gd name="connsiteY958" fmla="*/ 25370 h 979743"/>
                    <a:gd name="connsiteX959" fmla="*/ 1005047 w 1316389"/>
                    <a:gd name="connsiteY959" fmla="*/ 23019 h 979743"/>
                    <a:gd name="connsiteX960" fmla="*/ 1013146 w 1316389"/>
                    <a:gd name="connsiteY960" fmla="*/ 16488 h 979743"/>
                    <a:gd name="connsiteX961" fmla="*/ 1003218 w 1316389"/>
                    <a:gd name="connsiteY961" fmla="*/ 15443 h 979743"/>
                    <a:gd name="connsiteX962" fmla="*/ 991201 w 1316389"/>
                    <a:gd name="connsiteY962" fmla="*/ 14920 h 979743"/>
                    <a:gd name="connsiteX963" fmla="*/ 970039 w 1316389"/>
                    <a:gd name="connsiteY963" fmla="*/ 9173 h 979743"/>
                    <a:gd name="connsiteX964" fmla="*/ 941823 w 1316389"/>
                    <a:gd name="connsiteY964" fmla="*/ 4470 h 979743"/>
                    <a:gd name="connsiteX965" fmla="*/ 919617 w 1316389"/>
                    <a:gd name="connsiteY965" fmla="*/ 2641 h 979743"/>
                    <a:gd name="connsiteX966" fmla="*/ 894797 w 1316389"/>
                    <a:gd name="connsiteY966" fmla="*/ 29 h 979743"/>
                    <a:gd name="connsiteX967" fmla="*/ 871546 w 1316389"/>
                    <a:gd name="connsiteY967" fmla="*/ 1858 h 979743"/>
                    <a:gd name="connsiteX968" fmla="*/ 845682 w 1316389"/>
                    <a:gd name="connsiteY968" fmla="*/ 813 h 979743"/>
                    <a:gd name="connsiteX969" fmla="*/ 842024 w 1316389"/>
                    <a:gd name="connsiteY969" fmla="*/ 1335 h 979743"/>
                    <a:gd name="connsiteX970" fmla="*/ 839150 w 1316389"/>
                    <a:gd name="connsiteY970" fmla="*/ 8128 h 979743"/>
                    <a:gd name="connsiteX971" fmla="*/ 827655 w 1316389"/>
                    <a:gd name="connsiteY971" fmla="*/ 1074 h 979743"/>
                    <a:gd name="connsiteX972" fmla="*/ 812241 w 1316389"/>
                    <a:gd name="connsiteY972" fmla="*/ 3164 h 979743"/>
                    <a:gd name="connsiteX973" fmla="*/ 793953 w 1316389"/>
                    <a:gd name="connsiteY973" fmla="*/ 4470 h 979743"/>
                    <a:gd name="connsiteX974" fmla="*/ 779584 w 1316389"/>
                    <a:gd name="connsiteY974" fmla="*/ 8128 h 979743"/>
                    <a:gd name="connsiteX975" fmla="*/ 779323 w 1316389"/>
                    <a:gd name="connsiteY975" fmla="*/ 11785 h 979743"/>
                    <a:gd name="connsiteX976" fmla="*/ 773837 w 1316389"/>
                    <a:gd name="connsiteY976" fmla="*/ 9434 h 979743"/>
                    <a:gd name="connsiteX977" fmla="*/ 760513 w 1316389"/>
                    <a:gd name="connsiteY977" fmla="*/ 9434 h 979743"/>
                    <a:gd name="connsiteX978" fmla="*/ 746405 w 1316389"/>
                    <a:gd name="connsiteY978" fmla="*/ 12830 h 979743"/>
                    <a:gd name="connsiteX979" fmla="*/ 733865 w 1316389"/>
                    <a:gd name="connsiteY979" fmla="*/ 13614 h 979743"/>
                    <a:gd name="connsiteX980" fmla="*/ 748495 w 1316389"/>
                    <a:gd name="connsiteY980" fmla="*/ 21974 h 979743"/>
                    <a:gd name="connsiteX981" fmla="*/ 774098 w 1316389"/>
                    <a:gd name="connsiteY981" fmla="*/ 25109 h 979743"/>
                    <a:gd name="connsiteX982" fmla="*/ 766260 w 1316389"/>
                    <a:gd name="connsiteY982" fmla="*/ 27460 h 979743"/>
                    <a:gd name="connsiteX983" fmla="*/ 755549 w 1316389"/>
                    <a:gd name="connsiteY983" fmla="*/ 28244 h 979743"/>
                    <a:gd name="connsiteX984" fmla="*/ 747711 w 1316389"/>
                    <a:gd name="connsiteY984" fmla="*/ 28767 h 979743"/>
                    <a:gd name="connsiteX985" fmla="*/ 741702 w 1316389"/>
                    <a:gd name="connsiteY985" fmla="*/ 28767 h 979743"/>
                    <a:gd name="connsiteX986" fmla="*/ 754504 w 1316389"/>
                    <a:gd name="connsiteY986" fmla="*/ 31118 h 979743"/>
                    <a:gd name="connsiteX987" fmla="*/ 761819 w 1316389"/>
                    <a:gd name="connsiteY987" fmla="*/ 31379 h 979743"/>
                    <a:gd name="connsiteX988" fmla="*/ 762080 w 1316389"/>
                    <a:gd name="connsiteY988" fmla="*/ 32686 h 979743"/>
                    <a:gd name="connsiteX989" fmla="*/ 755288 w 1316389"/>
                    <a:gd name="connsiteY989" fmla="*/ 33992 h 979743"/>
                    <a:gd name="connsiteX990" fmla="*/ 746927 w 1316389"/>
                    <a:gd name="connsiteY990" fmla="*/ 34253 h 979743"/>
                    <a:gd name="connsiteX991" fmla="*/ 738306 w 1316389"/>
                    <a:gd name="connsiteY991" fmla="*/ 33992 h 979743"/>
                    <a:gd name="connsiteX992" fmla="*/ 737522 w 1316389"/>
                    <a:gd name="connsiteY992" fmla="*/ 44964 h 979743"/>
                    <a:gd name="connsiteX993" fmla="*/ 729946 w 1316389"/>
                    <a:gd name="connsiteY993" fmla="*/ 41568 h 979743"/>
                    <a:gd name="connsiteX994" fmla="*/ 723937 w 1316389"/>
                    <a:gd name="connsiteY994" fmla="*/ 35298 h 979743"/>
                    <a:gd name="connsiteX995" fmla="*/ 699379 w 1316389"/>
                    <a:gd name="connsiteY995" fmla="*/ 35821 h 979743"/>
                    <a:gd name="connsiteX996" fmla="*/ 691019 w 1316389"/>
                    <a:gd name="connsiteY996" fmla="*/ 34253 h 979743"/>
                    <a:gd name="connsiteX997" fmla="*/ 685010 w 1316389"/>
                    <a:gd name="connsiteY997" fmla="*/ 29289 h 979743"/>
                    <a:gd name="connsiteX998" fmla="*/ 670902 w 1316389"/>
                    <a:gd name="connsiteY998" fmla="*/ 26677 h 979743"/>
                    <a:gd name="connsiteX999" fmla="*/ 666200 w 1316389"/>
                    <a:gd name="connsiteY999" fmla="*/ 21713 h 979743"/>
                    <a:gd name="connsiteX1000" fmla="*/ 658623 w 1316389"/>
                    <a:gd name="connsiteY1000" fmla="*/ 20407 h 979743"/>
                    <a:gd name="connsiteX1001" fmla="*/ 625444 w 1316389"/>
                    <a:gd name="connsiteY1001" fmla="*/ 21974 h 979743"/>
                    <a:gd name="connsiteX1002" fmla="*/ 625183 w 1316389"/>
                    <a:gd name="connsiteY1002" fmla="*/ 23019 h 979743"/>
                    <a:gd name="connsiteX1003" fmla="*/ 635372 w 1316389"/>
                    <a:gd name="connsiteY1003" fmla="*/ 24325 h 979743"/>
                    <a:gd name="connsiteX1004" fmla="*/ 639291 w 1316389"/>
                    <a:gd name="connsiteY1004" fmla="*/ 28505 h 979743"/>
                    <a:gd name="connsiteX1005" fmla="*/ 636678 w 1316389"/>
                    <a:gd name="connsiteY1005" fmla="*/ 28505 h 979743"/>
                    <a:gd name="connsiteX1006" fmla="*/ 634065 w 1316389"/>
                    <a:gd name="connsiteY1006" fmla="*/ 27460 h 979743"/>
                    <a:gd name="connsiteX1007" fmla="*/ 628579 w 1316389"/>
                    <a:gd name="connsiteY1007" fmla="*/ 26154 h 979743"/>
                    <a:gd name="connsiteX1008" fmla="*/ 623093 w 1316389"/>
                    <a:gd name="connsiteY1008" fmla="*/ 25109 h 979743"/>
                    <a:gd name="connsiteX1009" fmla="*/ 610030 w 1316389"/>
                    <a:gd name="connsiteY1009" fmla="*/ 24325 h 979743"/>
                    <a:gd name="connsiteX1010" fmla="*/ 606373 w 1316389"/>
                    <a:gd name="connsiteY1010" fmla="*/ 25109 h 979743"/>
                    <a:gd name="connsiteX1011" fmla="*/ 601931 w 1316389"/>
                    <a:gd name="connsiteY1011" fmla="*/ 24848 h 979743"/>
                    <a:gd name="connsiteX1012" fmla="*/ 592787 w 1316389"/>
                    <a:gd name="connsiteY1012" fmla="*/ 25109 h 979743"/>
                    <a:gd name="connsiteX1013" fmla="*/ 594355 w 1316389"/>
                    <a:gd name="connsiteY1013" fmla="*/ 28244 h 979743"/>
                    <a:gd name="connsiteX1014" fmla="*/ 597229 w 1316389"/>
                    <a:gd name="connsiteY1014" fmla="*/ 31118 h 979743"/>
                    <a:gd name="connsiteX1015" fmla="*/ 602715 w 1316389"/>
                    <a:gd name="connsiteY1015" fmla="*/ 36343 h 979743"/>
                    <a:gd name="connsiteX1016" fmla="*/ 607417 w 1316389"/>
                    <a:gd name="connsiteY1016" fmla="*/ 38172 h 979743"/>
                    <a:gd name="connsiteX1017" fmla="*/ 620219 w 1316389"/>
                    <a:gd name="connsiteY1017" fmla="*/ 40001 h 979743"/>
                    <a:gd name="connsiteX1018" fmla="*/ 690758 w 1316389"/>
                    <a:gd name="connsiteY1018" fmla="*/ 46532 h 979743"/>
                    <a:gd name="connsiteX1019" fmla="*/ 711658 w 1316389"/>
                    <a:gd name="connsiteY1019" fmla="*/ 55937 h 979743"/>
                    <a:gd name="connsiteX1020" fmla="*/ 712442 w 1316389"/>
                    <a:gd name="connsiteY1020" fmla="*/ 62991 h 979743"/>
                    <a:gd name="connsiteX1021" fmla="*/ 703037 w 1316389"/>
                    <a:gd name="connsiteY1021" fmla="*/ 60640 h 979743"/>
                    <a:gd name="connsiteX1022" fmla="*/ 689974 w 1316389"/>
                    <a:gd name="connsiteY1022" fmla="*/ 51757 h 979743"/>
                    <a:gd name="connsiteX1023" fmla="*/ 681875 w 1316389"/>
                    <a:gd name="connsiteY1023" fmla="*/ 48883 h 979743"/>
                    <a:gd name="connsiteX1024" fmla="*/ 677434 w 1316389"/>
                    <a:gd name="connsiteY1024" fmla="*/ 54631 h 979743"/>
                    <a:gd name="connsiteX1025" fmla="*/ 670380 w 1316389"/>
                    <a:gd name="connsiteY1025" fmla="*/ 57243 h 979743"/>
                    <a:gd name="connsiteX1026" fmla="*/ 651047 w 1316389"/>
                    <a:gd name="connsiteY1026" fmla="*/ 46532 h 979743"/>
                    <a:gd name="connsiteX1027" fmla="*/ 635894 w 1316389"/>
                    <a:gd name="connsiteY1027" fmla="*/ 46271 h 979743"/>
                    <a:gd name="connsiteX1028" fmla="*/ 615516 w 1316389"/>
                    <a:gd name="connsiteY1028" fmla="*/ 46010 h 979743"/>
                    <a:gd name="connsiteX1029" fmla="*/ 606895 w 1316389"/>
                    <a:gd name="connsiteY1029" fmla="*/ 45226 h 979743"/>
                    <a:gd name="connsiteX1030" fmla="*/ 601409 w 1316389"/>
                    <a:gd name="connsiteY1030" fmla="*/ 45226 h 979743"/>
                    <a:gd name="connsiteX1031" fmla="*/ 601670 w 1316389"/>
                    <a:gd name="connsiteY1031" fmla="*/ 50190 h 979743"/>
                    <a:gd name="connsiteX1032" fmla="*/ 627011 w 1316389"/>
                    <a:gd name="connsiteY1032" fmla="*/ 67171 h 979743"/>
                    <a:gd name="connsiteX1033" fmla="*/ 644516 w 1316389"/>
                    <a:gd name="connsiteY1033" fmla="*/ 71090 h 979743"/>
                    <a:gd name="connsiteX1034" fmla="*/ 653398 w 1316389"/>
                    <a:gd name="connsiteY1034" fmla="*/ 74747 h 979743"/>
                    <a:gd name="connsiteX1035" fmla="*/ 642425 w 1316389"/>
                    <a:gd name="connsiteY1035" fmla="*/ 76054 h 979743"/>
                    <a:gd name="connsiteX1036" fmla="*/ 621525 w 1316389"/>
                    <a:gd name="connsiteY1036" fmla="*/ 73964 h 979743"/>
                    <a:gd name="connsiteX1037" fmla="*/ 612642 w 1316389"/>
                    <a:gd name="connsiteY1037" fmla="*/ 76054 h 979743"/>
                    <a:gd name="connsiteX1038" fmla="*/ 613687 w 1316389"/>
                    <a:gd name="connsiteY1038" fmla="*/ 80756 h 979743"/>
                    <a:gd name="connsiteX1039" fmla="*/ 615516 w 1316389"/>
                    <a:gd name="connsiteY1039" fmla="*/ 87288 h 979743"/>
                    <a:gd name="connsiteX1040" fmla="*/ 612120 w 1316389"/>
                    <a:gd name="connsiteY1040" fmla="*/ 98260 h 979743"/>
                    <a:gd name="connsiteX1041" fmla="*/ 597751 w 1316389"/>
                    <a:gd name="connsiteY1041" fmla="*/ 97738 h 979743"/>
                    <a:gd name="connsiteX1042" fmla="*/ 583904 w 1316389"/>
                    <a:gd name="connsiteY1042" fmla="*/ 88333 h 979743"/>
                    <a:gd name="connsiteX1043" fmla="*/ 572932 w 1316389"/>
                    <a:gd name="connsiteY1043" fmla="*/ 81018 h 979743"/>
                    <a:gd name="connsiteX1044" fmla="*/ 544716 w 1316389"/>
                    <a:gd name="connsiteY1044" fmla="*/ 76576 h 979743"/>
                    <a:gd name="connsiteX1045" fmla="*/ 536878 w 1316389"/>
                    <a:gd name="connsiteY1045" fmla="*/ 72135 h 979743"/>
                    <a:gd name="connsiteX1046" fmla="*/ 527212 w 1316389"/>
                    <a:gd name="connsiteY1046" fmla="*/ 67955 h 979743"/>
                    <a:gd name="connsiteX1047" fmla="*/ 522771 w 1316389"/>
                    <a:gd name="connsiteY1047" fmla="*/ 67171 h 979743"/>
                    <a:gd name="connsiteX1048" fmla="*/ 510753 w 1316389"/>
                    <a:gd name="connsiteY1048" fmla="*/ 61424 h 979743"/>
                    <a:gd name="connsiteX1049" fmla="*/ 478619 w 1316389"/>
                    <a:gd name="connsiteY1049" fmla="*/ 60117 h 979743"/>
                    <a:gd name="connsiteX1050" fmla="*/ 469475 w 1316389"/>
                    <a:gd name="connsiteY1050" fmla="*/ 64036 h 979743"/>
                    <a:gd name="connsiteX1051" fmla="*/ 477313 w 1316389"/>
                    <a:gd name="connsiteY1051" fmla="*/ 73702 h 979743"/>
                    <a:gd name="connsiteX1052" fmla="*/ 480186 w 1316389"/>
                    <a:gd name="connsiteY1052" fmla="*/ 78144 h 979743"/>
                    <a:gd name="connsiteX1053" fmla="*/ 486195 w 1316389"/>
                    <a:gd name="connsiteY1053" fmla="*/ 81279 h 979743"/>
                    <a:gd name="connsiteX1054" fmla="*/ 492727 w 1316389"/>
                    <a:gd name="connsiteY1054" fmla="*/ 85198 h 979743"/>
                    <a:gd name="connsiteX1055" fmla="*/ 499519 w 1316389"/>
                    <a:gd name="connsiteY1055" fmla="*/ 88333 h 979743"/>
                    <a:gd name="connsiteX1056" fmla="*/ 500042 w 1316389"/>
                    <a:gd name="connsiteY1056" fmla="*/ 92513 h 979743"/>
                    <a:gd name="connsiteX1057" fmla="*/ 489853 w 1316389"/>
                    <a:gd name="connsiteY1057" fmla="*/ 93296 h 979743"/>
                    <a:gd name="connsiteX1058" fmla="*/ 476006 w 1316389"/>
                    <a:gd name="connsiteY1058" fmla="*/ 89639 h 979743"/>
                    <a:gd name="connsiteX1059" fmla="*/ 481754 w 1316389"/>
                    <a:gd name="connsiteY1059" fmla="*/ 94864 h 979743"/>
                    <a:gd name="connsiteX1060" fmla="*/ 485934 w 1316389"/>
                    <a:gd name="connsiteY1060" fmla="*/ 95909 h 979743"/>
                    <a:gd name="connsiteX1061" fmla="*/ 488546 w 1316389"/>
                    <a:gd name="connsiteY1061" fmla="*/ 97477 h 979743"/>
                    <a:gd name="connsiteX1062" fmla="*/ 492988 w 1316389"/>
                    <a:gd name="connsiteY1062" fmla="*/ 100873 h 979743"/>
                    <a:gd name="connsiteX1063" fmla="*/ 495339 w 1316389"/>
                    <a:gd name="connsiteY1063" fmla="*/ 105053 h 979743"/>
                    <a:gd name="connsiteX1064" fmla="*/ 485934 w 1316389"/>
                    <a:gd name="connsiteY1064" fmla="*/ 102963 h 979743"/>
                    <a:gd name="connsiteX1065" fmla="*/ 477051 w 1316389"/>
                    <a:gd name="connsiteY1065" fmla="*/ 97215 h 979743"/>
                    <a:gd name="connsiteX1066" fmla="*/ 468169 w 1316389"/>
                    <a:gd name="connsiteY1066" fmla="*/ 94080 h 979743"/>
                    <a:gd name="connsiteX1067" fmla="*/ 460070 w 1316389"/>
                    <a:gd name="connsiteY1067" fmla="*/ 91468 h 979743"/>
                    <a:gd name="connsiteX1068" fmla="*/ 451710 w 1316389"/>
                    <a:gd name="connsiteY1068" fmla="*/ 90161 h 979743"/>
                    <a:gd name="connsiteX1069" fmla="*/ 442566 w 1316389"/>
                    <a:gd name="connsiteY1069" fmla="*/ 87288 h 979743"/>
                    <a:gd name="connsiteX1070" fmla="*/ 432377 w 1316389"/>
                    <a:gd name="connsiteY1070" fmla="*/ 85720 h 979743"/>
                    <a:gd name="connsiteX1071" fmla="*/ 428980 w 1316389"/>
                    <a:gd name="connsiteY1071" fmla="*/ 92513 h 979743"/>
                    <a:gd name="connsiteX1072" fmla="*/ 426368 w 1316389"/>
                    <a:gd name="connsiteY1072" fmla="*/ 96693 h 979743"/>
                    <a:gd name="connsiteX1073" fmla="*/ 422971 w 1316389"/>
                    <a:gd name="connsiteY1073" fmla="*/ 99828 h 979743"/>
                    <a:gd name="connsiteX1074" fmla="*/ 420359 w 1316389"/>
                    <a:gd name="connsiteY1074" fmla="*/ 103485 h 979743"/>
                    <a:gd name="connsiteX1075" fmla="*/ 418530 w 1316389"/>
                    <a:gd name="connsiteY1075" fmla="*/ 107143 h 979743"/>
                    <a:gd name="connsiteX1076" fmla="*/ 418269 w 1316389"/>
                    <a:gd name="connsiteY1076" fmla="*/ 111584 h 979743"/>
                    <a:gd name="connsiteX1077" fmla="*/ 414350 w 1316389"/>
                    <a:gd name="connsiteY1077" fmla="*/ 111584 h 979743"/>
                    <a:gd name="connsiteX1078" fmla="*/ 410954 w 1316389"/>
                    <a:gd name="connsiteY1078" fmla="*/ 107665 h 979743"/>
                    <a:gd name="connsiteX1079" fmla="*/ 411215 w 1316389"/>
                    <a:gd name="connsiteY1079" fmla="*/ 102440 h 979743"/>
                    <a:gd name="connsiteX1080" fmla="*/ 417224 w 1316389"/>
                    <a:gd name="connsiteY1080" fmla="*/ 89116 h 979743"/>
                    <a:gd name="connsiteX1081" fmla="*/ 408864 w 1316389"/>
                    <a:gd name="connsiteY1081" fmla="*/ 76315 h 979743"/>
                    <a:gd name="connsiteX1082" fmla="*/ 401549 w 1316389"/>
                    <a:gd name="connsiteY1082" fmla="*/ 72396 h 979743"/>
                    <a:gd name="connsiteX1083" fmla="*/ 395279 w 1316389"/>
                    <a:gd name="connsiteY1083" fmla="*/ 68477 h 979743"/>
                    <a:gd name="connsiteX1084" fmla="*/ 380126 w 1316389"/>
                    <a:gd name="connsiteY1084" fmla="*/ 68739 h 979743"/>
                    <a:gd name="connsiteX1085" fmla="*/ 374378 w 1316389"/>
                    <a:gd name="connsiteY1085" fmla="*/ 72657 h 979743"/>
                    <a:gd name="connsiteX1086" fmla="*/ 361838 w 1316389"/>
                    <a:gd name="connsiteY1086" fmla="*/ 73702 h 979743"/>
                    <a:gd name="connsiteX1087" fmla="*/ 347730 w 1316389"/>
                    <a:gd name="connsiteY1087" fmla="*/ 75531 h 979743"/>
                    <a:gd name="connsiteX1088" fmla="*/ 339893 w 1316389"/>
                    <a:gd name="connsiteY1088" fmla="*/ 77621 h 979743"/>
                    <a:gd name="connsiteX1089" fmla="*/ 325524 w 1316389"/>
                    <a:gd name="connsiteY1089" fmla="*/ 80234 h 979743"/>
                    <a:gd name="connsiteX1090" fmla="*/ 310110 w 1316389"/>
                    <a:gd name="connsiteY1090" fmla="*/ 81801 h 979743"/>
                    <a:gd name="connsiteX1091" fmla="*/ 298614 w 1316389"/>
                    <a:gd name="connsiteY1091" fmla="*/ 84153 h 979743"/>
                    <a:gd name="connsiteX1092" fmla="*/ 293650 w 1316389"/>
                    <a:gd name="connsiteY1092" fmla="*/ 91206 h 979743"/>
                    <a:gd name="connsiteX1093" fmla="*/ 305407 w 1316389"/>
                    <a:gd name="connsiteY1093" fmla="*/ 97477 h 979743"/>
                    <a:gd name="connsiteX1094" fmla="*/ 321343 w 1316389"/>
                    <a:gd name="connsiteY1094" fmla="*/ 102179 h 979743"/>
                    <a:gd name="connsiteX1095" fmla="*/ 331532 w 1316389"/>
                    <a:gd name="connsiteY1095" fmla="*/ 108188 h 979743"/>
                    <a:gd name="connsiteX1096" fmla="*/ 343289 w 1316389"/>
                    <a:gd name="connsiteY1096" fmla="*/ 114458 h 979743"/>
                    <a:gd name="connsiteX1097" fmla="*/ 354262 w 1316389"/>
                    <a:gd name="connsiteY1097" fmla="*/ 121512 h 979743"/>
                    <a:gd name="connsiteX1098" fmla="*/ 335712 w 1316389"/>
                    <a:gd name="connsiteY1098" fmla="*/ 115764 h 979743"/>
                    <a:gd name="connsiteX1099" fmla="*/ 329442 w 1316389"/>
                    <a:gd name="connsiteY1099" fmla="*/ 109233 h 979743"/>
                    <a:gd name="connsiteX1100" fmla="*/ 319515 w 1316389"/>
                    <a:gd name="connsiteY1100" fmla="*/ 106620 h 979743"/>
                    <a:gd name="connsiteX1101" fmla="*/ 308803 w 1316389"/>
                    <a:gd name="connsiteY1101" fmla="*/ 104792 h 979743"/>
                    <a:gd name="connsiteX1102" fmla="*/ 303055 w 1316389"/>
                    <a:gd name="connsiteY1102" fmla="*/ 99828 h 979743"/>
                    <a:gd name="connsiteX1103" fmla="*/ 287903 w 1316389"/>
                    <a:gd name="connsiteY1103" fmla="*/ 93558 h 979743"/>
                    <a:gd name="connsiteX1104" fmla="*/ 261516 w 1316389"/>
                    <a:gd name="connsiteY1104" fmla="*/ 96170 h 979743"/>
                    <a:gd name="connsiteX1105" fmla="*/ 247670 w 1316389"/>
                    <a:gd name="connsiteY1105" fmla="*/ 101134 h 979743"/>
                    <a:gd name="connsiteX1106" fmla="*/ 255507 w 1316389"/>
                    <a:gd name="connsiteY1106" fmla="*/ 107927 h 979743"/>
                    <a:gd name="connsiteX1107" fmla="*/ 251588 w 1316389"/>
                    <a:gd name="connsiteY1107" fmla="*/ 118116 h 979743"/>
                    <a:gd name="connsiteX1108" fmla="*/ 252111 w 1316389"/>
                    <a:gd name="connsiteY1108" fmla="*/ 122034 h 979743"/>
                    <a:gd name="connsiteX1109" fmla="*/ 251850 w 1316389"/>
                    <a:gd name="connsiteY1109" fmla="*/ 125953 h 979743"/>
                    <a:gd name="connsiteX1110" fmla="*/ 248454 w 1316389"/>
                    <a:gd name="connsiteY1110" fmla="*/ 131962 h 979743"/>
                    <a:gd name="connsiteX1111" fmla="*/ 242706 w 1316389"/>
                    <a:gd name="connsiteY1111" fmla="*/ 133791 h 979743"/>
                    <a:gd name="connsiteX1112" fmla="*/ 230688 w 1316389"/>
                    <a:gd name="connsiteY1112" fmla="*/ 128043 h 979743"/>
                    <a:gd name="connsiteX1113" fmla="*/ 224941 w 1316389"/>
                    <a:gd name="connsiteY1113" fmla="*/ 129350 h 979743"/>
                    <a:gd name="connsiteX1114" fmla="*/ 217625 w 1316389"/>
                    <a:gd name="connsiteY1114" fmla="*/ 130656 h 979743"/>
                    <a:gd name="connsiteX1115" fmla="*/ 208481 w 1316389"/>
                    <a:gd name="connsiteY1115" fmla="*/ 131701 h 979743"/>
                    <a:gd name="connsiteX1116" fmla="*/ 209265 w 1316389"/>
                    <a:gd name="connsiteY1116" fmla="*/ 136665 h 979743"/>
                    <a:gd name="connsiteX1117" fmla="*/ 212400 w 1316389"/>
                    <a:gd name="connsiteY1117" fmla="*/ 140061 h 979743"/>
                    <a:gd name="connsiteX1118" fmla="*/ 215797 w 1316389"/>
                    <a:gd name="connsiteY1118" fmla="*/ 145286 h 979743"/>
                    <a:gd name="connsiteX1119" fmla="*/ 217887 w 1316389"/>
                    <a:gd name="connsiteY1119" fmla="*/ 150511 h 979743"/>
                    <a:gd name="connsiteX1120" fmla="*/ 211355 w 1316389"/>
                    <a:gd name="connsiteY1120" fmla="*/ 145286 h 979743"/>
                    <a:gd name="connsiteX1121" fmla="*/ 209265 w 1316389"/>
                    <a:gd name="connsiteY1121" fmla="*/ 141628 h 979743"/>
                    <a:gd name="connsiteX1122" fmla="*/ 207175 w 1316389"/>
                    <a:gd name="connsiteY1122" fmla="*/ 139277 h 979743"/>
                    <a:gd name="connsiteX1123" fmla="*/ 205608 w 1316389"/>
                    <a:gd name="connsiteY1123" fmla="*/ 137448 h 979743"/>
                    <a:gd name="connsiteX1124" fmla="*/ 200383 w 1316389"/>
                    <a:gd name="connsiteY1124" fmla="*/ 137187 h 979743"/>
                    <a:gd name="connsiteX1125" fmla="*/ 195941 w 1316389"/>
                    <a:gd name="connsiteY1125" fmla="*/ 138493 h 979743"/>
                    <a:gd name="connsiteX1126" fmla="*/ 188365 w 1316389"/>
                    <a:gd name="connsiteY1126" fmla="*/ 141628 h 979743"/>
                    <a:gd name="connsiteX1127" fmla="*/ 184446 w 1316389"/>
                    <a:gd name="connsiteY1127" fmla="*/ 142935 h 979743"/>
                    <a:gd name="connsiteX1128" fmla="*/ 181572 w 1316389"/>
                    <a:gd name="connsiteY1128" fmla="*/ 143719 h 979743"/>
                    <a:gd name="connsiteX1129" fmla="*/ 181834 w 1316389"/>
                    <a:gd name="connsiteY1129" fmla="*/ 143719 h 979743"/>
                    <a:gd name="connsiteX1130" fmla="*/ 175563 w 1316389"/>
                    <a:gd name="connsiteY1130" fmla="*/ 145809 h 979743"/>
                    <a:gd name="connsiteX1131" fmla="*/ 171645 w 1316389"/>
                    <a:gd name="connsiteY1131" fmla="*/ 147899 h 979743"/>
                    <a:gd name="connsiteX1132" fmla="*/ 159104 w 1316389"/>
                    <a:gd name="connsiteY1132" fmla="*/ 152079 h 979743"/>
                    <a:gd name="connsiteX1133" fmla="*/ 149960 w 1316389"/>
                    <a:gd name="connsiteY1133" fmla="*/ 156259 h 979743"/>
                    <a:gd name="connsiteX1134" fmla="*/ 131150 w 1316389"/>
                    <a:gd name="connsiteY1134" fmla="*/ 164880 h 979743"/>
                    <a:gd name="connsiteX1135" fmla="*/ 120439 w 1316389"/>
                    <a:gd name="connsiteY1135" fmla="*/ 169844 h 979743"/>
                    <a:gd name="connsiteX1136" fmla="*/ 115736 w 1316389"/>
                    <a:gd name="connsiteY1136" fmla="*/ 175853 h 979743"/>
                    <a:gd name="connsiteX1137" fmla="*/ 121745 w 1316389"/>
                    <a:gd name="connsiteY1137" fmla="*/ 180555 h 979743"/>
                    <a:gd name="connsiteX1138" fmla="*/ 127492 w 1316389"/>
                    <a:gd name="connsiteY1138" fmla="*/ 186042 h 979743"/>
                    <a:gd name="connsiteX1139" fmla="*/ 139510 w 1316389"/>
                    <a:gd name="connsiteY1139" fmla="*/ 182384 h 979743"/>
                    <a:gd name="connsiteX1140" fmla="*/ 148393 w 1316389"/>
                    <a:gd name="connsiteY1140" fmla="*/ 187348 h 979743"/>
                    <a:gd name="connsiteX1141" fmla="*/ 159627 w 1316389"/>
                    <a:gd name="connsiteY1141" fmla="*/ 186303 h 979743"/>
                    <a:gd name="connsiteX1142" fmla="*/ 169293 w 1316389"/>
                    <a:gd name="connsiteY1142" fmla="*/ 186042 h 979743"/>
                    <a:gd name="connsiteX1143" fmla="*/ 178959 w 1316389"/>
                    <a:gd name="connsiteY1143" fmla="*/ 185258 h 979743"/>
                    <a:gd name="connsiteX1144" fmla="*/ 187581 w 1316389"/>
                    <a:gd name="connsiteY1144" fmla="*/ 179772 h 979743"/>
                    <a:gd name="connsiteX1145" fmla="*/ 191239 w 1316389"/>
                    <a:gd name="connsiteY1145" fmla="*/ 184997 h 979743"/>
                    <a:gd name="connsiteX1146" fmla="*/ 181572 w 1316389"/>
                    <a:gd name="connsiteY1146" fmla="*/ 187348 h 979743"/>
                    <a:gd name="connsiteX1147" fmla="*/ 171645 w 1316389"/>
                    <a:gd name="connsiteY1147" fmla="*/ 189960 h 979743"/>
                    <a:gd name="connsiteX1148" fmla="*/ 170861 w 1316389"/>
                    <a:gd name="connsiteY1148" fmla="*/ 198582 h 979743"/>
                    <a:gd name="connsiteX1149" fmla="*/ 170861 w 1316389"/>
                    <a:gd name="connsiteY1149" fmla="*/ 201978 h 979743"/>
                    <a:gd name="connsiteX1150" fmla="*/ 172428 w 1316389"/>
                    <a:gd name="connsiteY1150" fmla="*/ 207203 h 979743"/>
                    <a:gd name="connsiteX1151" fmla="*/ 171383 w 1316389"/>
                    <a:gd name="connsiteY1151" fmla="*/ 209555 h 979743"/>
                    <a:gd name="connsiteX1152" fmla="*/ 168509 w 1316389"/>
                    <a:gd name="connsiteY1152" fmla="*/ 215041 h 979743"/>
                    <a:gd name="connsiteX1153" fmla="*/ 164852 w 1316389"/>
                    <a:gd name="connsiteY1153" fmla="*/ 219744 h 979743"/>
                    <a:gd name="connsiteX1154" fmla="*/ 161456 w 1316389"/>
                    <a:gd name="connsiteY1154" fmla="*/ 223140 h 979743"/>
                    <a:gd name="connsiteX1155" fmla="*/ 154663 w 1316389"/>
                    <a:gd name="connsiteY1155" fmla="*/ 230194 h 979743"/>
                    <a:gd name="connsiteX1156" fmla="*/ 145258 w 1316389"/>
                    <a:gd name="connsiteY1156" fmla="*/ 233329 h 979743"/>
                    <a:gd name="connsiteX1157" fmla="*/ 134808 w 1316389"/>
                    <a:gd name="connsiteY1157" fmla="*/ 232806 h 979743"/>
                    <a:gd name="connsiteX1158" fmla="*/ 123835 w 1316389"/>
                    <a:gd name="connsiteY1158" fmla="*/ 233329 h 979743"/>
                    <a:gd name="connsiteX1159" fmla="*/ 113385 w 1316389"/>
                    <a:gd name="connsiteY1159" fmla="*/ 232022 h 979743"/>
                    <a:gd name="connsiteX1160" fmla="*/ 103196 w 1316389"/>
                    <a:gd name="connsiteY1160" fmla="*/ 234112 h 979743"/>
                    <a:gd name="connsiteX1161" fmla="*/ 81250 w 1316389"/>
                    <a:gd name="connsiteY1161" fmla="*/ 240644 h 979743"/>
                    <a:gd name="connsiteX1162" fmla="*/ 86214 w 1316389"/>
                    <a:gd name="connsiteY1162" fmla="*/ 246391 h 979743"/>
                    <a:gd name="connsiteX1163" fmla="*/ 80728 w 1316389"/>
                    <a:gd name="connsiteY1163" fmla="*/ 247959 h 979743"/>
                    <a:gd name="connsiteX1164" fmla="*/ 75241 w 1316389"/>
                    <a:gd name="connsiteY1164" fmla="*/ 250310 h 979743"/>
                    <a:gd name="connsiteX1165" fmla="*/ 64007 w 1316389"/>
                    <a:gd name="connsiteY1165" fmla="*/ 252923 h 979743"/>
                    <a:gd name="connsiteX1166" fmla="*/ 54080 w 1316389"/>
                    <a:gd name="connsiteY1166" fmla="*/ 255274 h 979743"/>
                    <a:gd name="connsiteX1167" fmla="*/ 43369 w 1316389"/>
                    <a:gd name="connsiteY1167" fmla="*/ 256842 h 979743"/>
                    <a:gd name="connsiteX1168" fmla="*/ 33963 w 1316389"/>
                    <a:gd name="connsiteY1168" fmla="*/ 259193 h 979743"/>
                    <a:gd name="connsiteX1169" fmla="*/ 10712 w 1316389"/>
                    <a:gd name="connsiteY1169" fmla="*/ 259977 h 979743"/>
                    <a:gd name="connsiteX1170" fmla="*/ 6009 w 1316389"/>
                    <a:gd name="connsiteY1170" fmla="*/ 262328 h 979743"/>
                    <a:gd name="connsiteX1171" fmla="*/ 5748 w 1316389"/>
                    <a:gd name="connsiteY1171" fmla="*/ 268076 h 979743"/>
                    <a:gd name="connsiteX1172" fmla="*/ 2090 w 1316389"/>
                    <a:gd name="connsiteY1172" fmla="*/ 272256 h 979743"/>
                    <a:gd name="connsiteX1173" fmla="*/ 0 w 1316389"/>
                    <a:gd name="connsiteY1173" fmla="*/ 277742 h 979743"/>
                    <a:gd name="connsiteX1174" fmla="*/ 7576 w 1316389"/>
                    <a:gd name="connsiteY1174" fmla="*/ 279048 h 979743"/>
                    <a:gd name="connsiteX1175" fmla="*/ 14108 w 1316389"/>
                    <a:gd name="connsiteY1175" fmla="*/ 280877 h 979743"/>
                    <a:gd name="connsiteX1176" fmla="*/ 25864 w 1316389"/>
                    <a:gd name="connsiteY1176" fmla="*/ 286624 h 979743"/>
                    <a:gd name="connsiteX1177" fmla="*/ 36053 w 1316389"/>
                    <a:gd name="connsiteY1177" fmla="*/ 292633 h 979743"/>
                    <a:gd name="connsiteX1178" fmla="*/ 46765 w 1316389"/>
                    <a:gd name="connsiteY1178" fmla="*/ 295507 h 979743"/>
                    <a:gd name="connsiteX1179" fmla="*/ 54080 w 1316389"/>
                    <a:gd name="connsiteY1179" fmla="*/ 295507 h 979743"/>
                    <a:gd name="connsiteX1180" fmla="*/ 61395 w 1316389"/>
                    <a:gd name="connsiteY1180" fmla="*/ 294723 h 979743"/>
                    <a:gd name="connsiteX1181" fmla="*/ 52774 w 1316389"/>
                    <a:gd name="connsiteY1181" fmla="*/ 301255 h 979743"/>
                    <a:gd name="connsiteX1182" fmla="*/ 71845 w 1316389"/>
                    <a:gd name="connsiteY1182" fmla="*/ 299948 h 979743"/>
                    <a:gd name="connsiteX1183" fmla="*/ 77854 w 1316389"/>
                    <a:gd name="connsiteY1183" fmla="*/ 308309 h 979743"/>
                    <a:gd name="connsiteX1184" fmla="*/ 88827 w 1316389"/>
                    <a:gd name="connsiteY1184" fmla="*/ 310921 h 979743"/>
                    <a:gd name="connsiteX1185" fmla="*/ 98754 w 1316389"/>
                    <a:gd name="connsiteY1185" fmla="*/ 306219 h 979743"/>
                    <a:gd name="connsiteX1186" fmla="*/ 113646 w 1316389"/>
                    <a:gd name="connsiteY1186" fmla="*/ 308831 h 979743"/>
                    <a:gd name="connsiteX1187" fmla="*/ 129060 w 1316389"/>
                    <a:gd name="connsiteY1187" fmla="*/ 306480 h 979743"/>
                    <a:gd name="connsiteX1188" fmla="*/ 145258 w 1316389"/>
                    <a:gd name="connsiteY1188" fmla="*/ 306480 h 979743"/>
                    <a:gd name="connsiteX1189" fmla="*/ 148654 w 1316389"/>
                    <a:gd name="connsiteY1189" fmla="*/ 308831 h 979743"/>
                    <a:gd name="connsiteX1190" fmla="*/ 140555 w 1316389"/>
                    <a:gd name="connsiteY1190" fmla="*/ 315362 h 979743"/>
                    <a:gd name="connsiteX1191" fmla="*/ 140033 w 1316389"/>
                    <a:gd name="connsiteY1191" fmla="*/ 317453 h 979743"/>
                    <a:gd name="connsiteX1192" fmla="*/ 141600 w 1316389"/>
                    <a:gd name="connsiteY1192" fmla="*/ 319020 h 979743"/>
                    <a:gd name="connsiteX1193" fmla="*/ 144474 w 1316389"/>
                    <a:gd name="connsiteY1193" fmla="*/ 322155 h 979743"/>
                    <a:gd name="connsiteX1194" fmla="*/ 138988 w 1316389"/>
                    <a:gd name="connsiteY1194" fmla="*/ 327641 h 979743"/>
                    <a:gd name="connsiteX1195" fmla="*/ 125925 w 1316389"/>
                    <a:gd name="connsiteY1195" fmla="*/ 327380 h 979743"/>
                    <a:gd name="connsiteX1196" fmla="*/ 112601 w 1316389"/>
                    <a:gd name="connsiteY1196" fmla="*/ 325290 h 979743"/>
                    <a:gd name="connsiteX1197" fmla="*/ 96664 w 1316389"/>
                    <a:gd name="connsiteY1197" fmla="*/ 324506 h 979743"/>
                    <a:gd name="connsiteX1198" fmla="*/ 83602 w 1316389"/>
                    <a:gd name="connsiteY1198" fmla="*/ 322155 h 979743"/>
                    <a:gd name="connsiteX1199" fmla="*/ 68188 w 1316389"/>
                    <a:gd name="connsiteY1199" fmla="*/ 321633 h 979743"/>
                    <a:gd name="connsiteX1200" fmla="*/ 51206 w 1316389"/>
                    <a:gd name="connsiteY1200" fmla="*/ 322416 h 979743"/>
                    <a:gd name="connsiteX1201" fmla="*/ 42846 w 1316389"/>
                    <a:gd name="connsiteY1201" fmla="*/ 324245 h 979743"/>
                    <a:gd name="connsiteX1202" fmla="*/ 36837 w 1316389"/>
                    <a:gd name="connsiteY1202" fmla="*/ 328164 h 979743"/>
                    <a:gd name="connsiteX1203" fmla="*/ 36576 w 1316389"/>
                    <a:gd name="connsiteY1203" fmla="*/ 335479 h 979743"/>
                    <a:gd name="connsiteX1204" fmla="*/ 38666 w 1316389"/>
                    <a:gd name="connsiteY1204" fmla="*/ 336002 h 979743"/>
                    <a:gd name="connsiteX1205" fmla="*/ 44413 w 1316389"/>
                    <a:gd name="connsiteY1205" fmla="*/ 336002 h 979743"/>
                    <a:gd name="connsiteX1206" fmla="*/ 49638 w 1316389"/>
                    <a:gd name="connsiteY1206" fmla="*/ 336263 h 979743"/>
                    <a:gd name="connsiteX1207" fmla="*/ 50161 w 1316389"/>
                    <a:gd name="connsiteY1207" fmla="*/ 338353 h 979743"/>
                    <a:gd name="connsiteX1208" fmla="*/ 51206 w 1316389"/>
                    <a:gd name="connsiteY1208" fmla="*/ 340965 h 979743"/>
                    <a:gd name="connsiteX1209" fmla="*/ 57999 w 1316389"/>
                    <a:gd name="connsiteY1209" fmla="*/ 340965 h 979743"/>
                    <a:gd name="connsiteX1210" fmla="*/ 61134 w 1316389"/>
                    <a:gd name="connsiteY1210" fmla="*/ 338614 h 979743"/>
                    <a:gd name="connsiteX1211" fmla="*/ 64530 w 1316389"/>
                    <a:gd name="connsiteY1211" fmla="*/ 334173 h 979743"/>
                    <a:gd name="connsiteX1212" fmla="*/ 66881 w 1316389"/>
                    <a:gd name="connsiteY1212" fmla="*/ 333912 h 979743"/>
                    <a:gd name="connsiteX1213" fmla="*/ 68971 w 1316389"/>
                    <a:gd name="connsiteY1213" fmla="*/ 334434 h 979743"/>
                    <a:gd name="connsiteX1214" fmla="*/ 66620 w 1316389"/>
                    <a:gd name="connsiteY1214" fmla="*/ 340965 h 979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</a:cxnLst>
                  <a:rect l="l" t="t" r="r" b="b"/>
                  <a:pathLst>
                    <a:path w="1316389" h="979743">
                      <a:moveTo>
                        <a:pt x="66620" y="340965"/>
                      </a:moveTo>
                      <a:cubicBezTo>
                        <a:pt x="66881" y="342272"/>
                        <a:pt x="68449" y="343055"/>
                        <a:pt x="69494" y="343317"/>
                      </a:cubicBezTo>
                      <a:cubicBezTo>
                        <a:pt x="72629" y="344623"/>
                        <a:pt x="76287" y="344362"/>
                        <a:pt x="79422" y="344362"/>
                      </a:cubicBezTo>
                      <a:cubicBezTo>
                        <a:pt x="80728" y="344362"/>
                        <a:pt x="82295" y="344100"/>
                        <a:pt x="83602" y="344362"/>
                      </a:cubicBezTo>
                      <a:cubicBezTo>
                        <a:pt x="87782" y="344884"/>
                        <a:pt x="91439" y="345668"/>
                        <a:pt x="95619" y="345668"/>
                      </a:cubicBezTo>
                      <a:cubicBezTo>
                        <a:pt x="99277" y="345668"/>
                        <a:pt x="102934" y="344623"/>
                        <a:pt x="106853" y="344884"/>
                      </a:cubicBezTo>
                      <a:cubicBezTo>
                        <a:pt x="109205" y="350109"/>
                        <a:pt x="99277" y="349848"/>
                        <a:pt x="96403" y="350109"/>
                      </a:cubicBezTo>
                      <a:cubicBezTo>
                        <a:pt x="92223" y="350109"/>
                        <a:pt x="88565" y="350893"/>
                        <a:pt x="85169" y="353244"/>
                      </a:cubicBezTo>
                      <a:cubicBezTo>
                        <a:pt x="83863" y="354028"/>
                        <a:pt x="83079" y="355334"/>
                        <a:pt x="81773" y="356379"/>
                      </a:cubicBezTo>
                      <a:cubicBezTo>
                        <a:pt x="80205" y="357947"/>
                        <a:pt x="78376" y="357686"/>
                        <a:pt x="76809" y="358992"/>
                      </a:cubicBezTo>
                      <a:cubicBezTo>
                        <a:pt x="73935" y="361082"/>
                        <a:pt x="77332" y="362127"/>
                        <a:pt x="79160" y="362649"/>
                      </a:cubicBezTo>
                      <a:cubicBezTo>
                        <a:pt x="81512" y="363172"/>
                        <a:pt x="83863" y="364217"/>
                        <a:pt x="85953" y="365523"/>
                      </a:cubicBezTo>
                      <a:cubicBezTo>
                        <a:pt x="86737" y="366046"/>
                        <a:pt x="87520" y="366307"/>
                        <a:pt x="88304" y="366568"/>
                      </a:cubicBezTo>
                      <a:cubicBezTo>
                        <a:pt x="89088" y="366830"/>
                        <a:pt x="90133" y="367091"/>
                        <a:pt x="90917" y="367613"/>
                      </a:cubicBezTo>
                      <a:cubicBezTo>
                        <a:pt x="91439" y="367875"/>
                        <a:pt x="91962" y="368658"/>
                        <a:pt x="92484" y="369181"/>
                      </a:cubicBezTo>
                      <a:cubicBezTo>
                        <a:pt x="96142" y="372055"/>
                        <a:pt x="100061" y="372055"/>
                        <a:pt x="104502" y="372055"/>
                      </a:cubicBezTo>
                      <a:cubicBezTo>
                        <a:pt x="108682" y="372055"/>
                        <a:pt x="112862" y="372316"/>
                        <a:pt x="117303" y="372316"/>
                      </a:cubicBezTo>
                      <a:cubicBezTo>
                        <a:pt x="120961" y="372316"/>
                        <a:pt x="123835" y="374928"/>
                        <a:pt x="127231" y="376235"/>
                      </a:cubicBezTo>
                      <a:cubicBezTo>
                        <a:pt x="129321" y="377018"/>
                        <a:pt x="131411" y="377018"/>
                        <a:pt x="133501" y="377541"/>
                      </a:cubicBezTo>
                      <a:cubicBezTo>
                        <a:pt x="135330" y="378063"/>
                        <a:pt x="137420" y="379109"/>
                        <a:pt x="139510" y="378847"/>
                      </a:cubicBezTo>
                      <a:cubicBezTo>
                        <a:pt x="139771" y="378586"/>
                        <a:pt x="139771" y="378063"/>
                        <a:pt x="139510" y="377802"/>
                      </a:cubicBezTo>
                      <a:cubicBezTo>
                        <a:pt x="137159" y="377541"/>
                        <a:pt x="134808" y="377280"/>
                        <a:pt x="132718" y="375973"/>
                      </a:cubicBezTo>
                      <a:cubicBezTo>
                        <a:pt x="131150" y="374928"/>
                        <a:pt x="129844" y="373100"/>
                        <a:pt x="128538" y="371793"/>
                      </a:cubicBezTo>
                      <a:cubicBezTo>
                        <a:pt x="127231" y="370487"/>
                        <a:pt x="125925" y="368920"/>
                        <a:pt x="126970" y="367091"/>
                      </a:cubicBezTo>
                      <a:cubicBezTo>
                        <a:pt x="128015" y="365523"/>
                        <a:pt x="130889" y="364217"/>
                        <a:pt x="132718" y="364478"/>
                      </a:cubicBezTo>
                      <a:cubicBezTo>
                        <a:pt x="136898" y="365001"/>
                        <a:pt x="137420" y="373622"/>
                        <a:pt x="142907" y="369965"/>
                      </a:cubicBezTo>
                      <a:cubicBezTo>
                        <a:pt x="144735" y="368658"/>
                        <a:pt x="145519" y="366568"/>
                        <a:pt x="147348" y="365001"/>
                      </a:cubicBezTo>
                      <a:cubicBezTo>
                        <a:pt x="149177" y="363694"/>
                        <a:pt x="151789" y="363694"/>
                        <a:pt x="153618" y="363694"/>
                      </a:cubicBezTo>
                      <a:cubicBezTo>
                        <a:pt x="155185" y="363694"/>
                        <a:pt x="158321" y="363433"/>
                        <a:pt x="158582" y="365785"/>
                      </a:cubicBezTo>
                      <a:cubicBezTo>
                        <a:pt x="158843" y="367613"/>
                        <a:pt x="156492" y="369181"/>
                        <a:pt x="157014" y="371010"/>
                      </a:cubicBezTo>
                      <a:cubicBezTo>
                        <a:pt x="157537" y="372838"/>
                        <a:pt x="160933" y="373622"/>
                        <a:pt x="162501" y="373883"/>
                      </a:cubicBezTo>
                      <a:cubicBezTo>
                        <a:pt x="164590" y="374667"/>
                        <a:pt x="166681" y="375712"/>
                        <a:pt x="168771" y="375451"/>
                      </a:cubicBezTo>
                      <a:cubicBezTo>
                        <a:pt x="173734" y="375190"/>
                        <a:pt x="178959" y="371271"/>
                        <a:pt x="181050" y="366830"/>
                      </a:cubicBezTo>
                      <a:cubicBezTo>
                        <a:pt x="181834" y="365262"/>
                        <a:pt x="182617" y="361866"/>
                        <a:pt x="184707" y="361604"/>
                      </a:cubicBezTo>
                      <a:cubicBezTo>
                        <a:pt x="187059" y="361343"/>
                        <a:pt x="187059" y="364217"/>
                        <a:pt x="188365" y="365262"/>
                      </a:cubicBezTo>
                      <a:cubicBezTo>
                        <a:pt x="190194" y="367091"/>
                        <a:pt x="193590" y="368397"/>
                        <a:pt x="195941" y="369181"/>
                      </a:cubicBezTo>
                      <a:cubicBezTo>
                        <a:pt x="196986" y="369442"/>
                        <a:pt x="197509" y="369181"/>
                        <a:pt x="198292" y="369181"/>
                      </a:cubicBezTo>
                      <a:cubicBezTo>
                        <a:pt x="200905" y="369442"/>
                        <a:pt x="202472" y="370748"/>
                        <a:pt x="205085" y="369703"/>
                      </a:cubicBezTo>
                      <a:cubicBezTo>
                        <a:pt x="210049" y="367875"/>
                        <a:pt x="216058" y="366568"/>
                        <a:pt x="221283" y="367613"/>
                      </a:cubicBezTo>
                      <a:cubicBezTo>
                        <a:pt x="231994" y="369442"/>
                        <a:pt x="243228" y="369181"/>
                        <a:pt x="254201" y="368920"/>
                      </a:cubicBezTo>
                      <a:cubicBezTo>
                        <a:pt x="259426" y="368920"/>
                        <a:pt x="265435" y="368136"/>
                        <a:pt x="269876" y="371010"/>
                      </a:cubicBezTo>
                      <a:cubicBezTo>
                        <a:pt x="271966" y="372316"/>
                        <a:pt x="273795" y="373622"/>
                        <a:pt x="275885" y="374928"/>
                      </a:cubicBezTo>
                      <a:cubicBezTo>
                        <a:pt x="277975" y="375973"/>
                        <a:pt x="279804" y="375973"/>
                        <a:pt x="282155" y="376235"/>
                      </a:cubicBezTo>
                      <a:cubicBezTo>
                        <a:pt x="286858" y="376757"/>
                        <a:pt x="290777" y="377802"/>
                        <a:pt x="294434" y="380937"/>
                      </a:cubicBezTo>
                      <a:cubicBezTo>
                        <a:pt x="296263" y="382244"/>
                        <a:pt x="298092" y="384072"/>
                        <a:pt x="300182" y="384595"/>
                      </a:cubicBezTo>
                      <a:cubicBezTo>
                        <a:pt x="302272" y="385117"/>
                        <a:pt x="304362" y="385379"/>
                        <a:pt x="306452" y="386162"/>
                      </a:cubicBezTo>
                      <a:cubicBezTo>
                        <a:pt x="309326" y="387207"/>
                        <a:pt x="312983" y="387730"/>
                        <a:pt x="315335" y="389820"/>
                      </a:cubicBezTo>
                      <a:cubicBezTo>
                        <a:pt x="316902" y="391126"/>
                        <a:pt x="317163" y="392171"/>
                        <a:pt x="317425" y="394000"/>
                      </a:cubicBezTo>
                      <a:cubicBezTo>
                        <a:pt x="317947" y="395829"/>
                        <a:pt x="319776" y="397657"/>
                        <a:pt x="319515" y="399486"/>
                      </a:cubicBezTo>
                      <a:cubicBezTo>
                        <a:pt x="319253" y="400531"/>
                        <a:pt x="318731" y="400793"/>
                        <a:pt x="317686" y="401315"/>
                      </a:cubicBezTo>
                      <a:cubicBezTo>
                        <a:pt x="317163" y="401576"/>
                        <a:pt x="316641" y="402360"/>
                        <a:pt x="315857" y="402621"/>
                      </a:cubicBezTo>
                      <a:cubicBezTo>
                        <a:pt x="315335" y="402883"/>
                        <a:pt x="314551" y="402883"/>
                        <a:pt x="314028" y="403144"/>
                      </a:cubicBezTo>
                      <a:cubicBezTo>
                        <a:pt x="312722" y="403928"/>
                        <a:pt x="312983" y="406018"/>
                        <a:pt x="314028" y="407063"/>
                      </a:cubicBezTo>
                      <a:cubicBezTo>
                        <a:pt x="315073" y="408108"/>
                        <a:pt x="317947" y="407846"/>
                        <a:pt x="319253" y="407585"/>
                      </a:cubicBezTo>
                      <a:cubicBezTo>
                        <a:pt x="321343" y="407063"/>
                        <a:pt x="322388" y="407063"/>
                        <a:pt x="323695" y="409153"/>
                      </a:cubicBezTo>
                      <a:cubicBezTo>
                        <a:pt x="324479" y="410720"/>
                        <a:pt x="325262" y="412288"/>
                        <a:pt x="326568" y="413333"/>
                      </a:cubicBezTo>
                      <a:cubicBezTo>
                        <a:pt x="327875" y="414378"/>
                        <a:pt x="329965" y="414639"/>
                        <a:pt x="331271" y="415684"/>
                      </a:cubicBezTo>
                      <a:cubicBezTo>
                        <a:pt x="332577" y="416990"/>
                        <a:pt x="332839" y="418819"/>
                        <a:pt x="334145" y="420125"/>
                      </a:cubicBezTo>
                      <a:cubicBezTo>
                        <a:pt x="336757" y="422738"/>
                        <a:pt x="340676" y="421432"/>
                        <a:pt x="343811" y="422215"/>
                      </a:cubicBezTo>
                      <a:cubicBezTo>
                        <a:pt x="345379" y="422738"/>
                        <a:pt x="346424" y="423522"/>
                        <a:pt x="346424" y="425089"/>
                      </a:cubicBezTo>
                      <a:cubicBezTo>
                        <a:pt x="346424" y="426918"/>
                        <a:pt x="344595" y="427702"/>
                        <a:pt x="344334" y="429269"/>
                      </a:cubicBezTo>
                      <a:cubicBezTo>
                        <a:pt x="344073" y="433188"/>
                        <a:pt x="350865" y="432143"/>
                        <a:pt x="352955" y="432666"/>
                      </a:cubicBezTo>
                      <a:cubicBezTo>
                        <a:pt x="356090" y="433449"/>
                        <a:pt x="359748" y="435278"/>
                        <a:pt x="358964" y="438936"/>
                      </a:cubicBezTo>
                      <a:cubicBezTo>
                        <a:pt x="358181" y="443116"/>
                        <a:pt x="352172" y="439719"/>
                        <a:pt x="352172" y="444161"/>
                      </a:cubicBezTo>
                      <a:cubicBezTo>
                        <a:pt x="351910" y="446512"/>
                        <a:pt x="352955" y="451737"/>
                        <a:pt x="350081" y="452782"/>
                      </a:cubicBezTo>
                      <a:cubicBezTo>
                        <a:pt x="347208" y="453566"/>
                        <a:pt x="343028" y="451998"/>
                        <a:pt x="341199" y="454872"/>
                      </a:cubicBezTo>
                      <a:cubicBezTo>
                        <a:pt x="337803" y="460097"/>
                        <a:pt x="344595" y="458268"/>
                        <a:pt x="347208" y="457223"/>
                      </a:cubicBezTo>
                      <a:cubicBezTo>
                        <a:pt x="348775" y="456701"/>
                        <a:pt x="350343" y="456178"/>
                        <a:pt x="351910" y="455656"/>
                      </a:cubicBezTo>
                      <a:cubicBezTo>
                        <a:pt x="353478" y="454872"/>
                        <a:pt x="354523" y="453566"/>
                        <a:pt x="356090" y="452521"/>
                      </a:cubicBezTo>
                      <a:cubicBezTo>
                        <a:pt x="357397" y="451737"/>
                        <a:pt x="359487" y="450692"/>
                        <a:pt x="360532" y="452521"/>
                      </a:cubicBezTo>
                      <a:cubicBezTo>
                        <a:pt x="361838" y="454611"/>
                        <a:pt x="358703" y="455656"/>
                        <a:pt x="358964" y="457485"/>
                      </a:cubicBezTo>
                      <a:cubicBezTo>
                        <a:pt x="359225" y="458791"/>
                        <a:pt x="361838" y="459052"/>
                        <a:pt x="362883" y="459313"/>
                      </a:cubicBezTo>
                      <a:cubicBezTo>
                        <a:pt x="364712" y="459836"/>
                        <a:pt x="366541" y="460358"/>
                        <a:pt x="367847" y="461404"/>
                      </a:cubicBezTo>
                      <a:cubicBezTo>
                        <a:pt x="371766" y="464016"/>
                        <a:pt x="369937" y="466890"/>
                        <a:pt x="369153" y="470547"/>
                      </a:cubicBezTo>
                      <a:cubicBezTo>
                        <a:pt x="368369" y="474466"/>
                        <a:pt x="365757" y="476556"/>
                        <a:pt x="369937" y="478908"/>
                      </a:cubicBezTo>
                      <a:cubicBezTo>
                        <a:pt x="372550" y="480214"/>
                        <a:pt x="375162" y="482043"/>
                        <a:pt x="377252" y="483871"/>
                      </a:cubicBezTo>
                      <a:cubicBezTo>
                        <a:pt x="378819" y="485178"/>
                        <a:pt x="379342" y="487006"/>
                        <a:pt x="380387" y="488574"/>
                      </a:cubicBezTo>
                      <a:cubicBezTo>
                        <a:pt x="381693" y="490141"/>
                        <a:pt x="382477" y="490664"/>
                        <a:pt x="381693" y="492754"/>
                      </a:cubicBezTo>
                      <a:cubicBezTo>
                        <a:pt x="380648" y="495889"/>
                        <a:pt x="382738" y="499285"/>
                        <a:pt x="378036" y="499808"/>
                      </a:cubicBezTo>
                      <a:cubicBezTo>
                        <a:pt x="376468" y="499808"/>
                        <a:pt x="374901" y="500069"/>
                        <a:pt x="374639" y="501898"/>
                      </a:cubicBezTo>
                      <a:cubicBezTo>
                        <a:pt x="378558" y="503465"/>
                        <a:pt x="382216" y="501898"/>
                        <a:pt x="386135" y="503204"/>
                      </a:cubicBezTo>
                      <a:cubicBezTo>
                        <a:pt x="387702" y="503727"/>
                        <a:pt x="390315" y="504510"/>
                        <a:pt x="391621" y="505555"/>
                      </a:cubicBezTo>
                      <a:cubicBezTo>
                        <a:pt x="393450" y="507384"/>
                        <a:pt x="391621" y="509213"/>
                        <a:pt x="392144" y="511042"/>
                      </a:cubicBezTo>
                      <a:cubicBezTo>
                        <a:pt x="392666" y="512871"/>
                        <a:pt x="395540" y="512871"/>
                        <a:pt x="396846" y="513916"/>
                      </a:cubicBezTo>
                      <a:cubicBezTo>
                        <a:pt x="398152" y="514961"/>
                        <a:pt x="399720" y="517573"/>
                        <a:pt x="397630" y="518618"/>
                      </a:cubicBezTo>
                      <a:cubicBezTo>
                        <a:pt x="396062" y="519402"/>
                        <a:pt x="393450" y="518096"/>
                        <a:pt x="392666" y="520186"/>
                      </a:cubicBezTo>
                      <a:cubicBezTo>
                        <a:pt x="391882" y="522537"/>
                        <a:pt x="395540" y="523582"/>
                        <a:pt x="396585" y="524888"/>
                      </a:cubicBezTo>
                      <a:cubicBezTo>
                        <a:pt x="398413" y="526717"/>
                        <a:pt x="396324" y="527762"/>
                        <a:pt x="394233" y="527762"/>
                      </a:cubicBezTo>
                      <a:cubicBezTo>
                        <a:pt x="391882" y="527762"/>
                        <a:pt x="389792" y="526195"/>
                        <a:pt x="387702" y="525150"/>
                      </a:cubicBezTo>
                      <a:cubicBezTo>
                        <a:pt x="384828" y="523582"/>
                        <a:pt x="378558" y="519402"/>
                        <a:pt x="376730" y="524627"/>
                      </a:cubicBezTo>
                      <a:cubicBezTo>
                        <a:pt x="374378" y="531158"/>
                        <a:pt x="385873" y="528023"/>
                        <a:pt x="387702" y="531420"/>
                      </a:cubicBezTo>
                      <a:cubicBezTo>
                        <a:pt x="388747" y="533510"/>
                        <a:pt x="385873" y="535600"/>
                        <a:pt x="384828" y="537167"/>
                      </a:cubicBezTo>
                      <a:cubicBezTo>
                        <a:pt x="383522" y="538996"/>
                        <a:pt x="383522" y="541609"/>
                        <a:pt x="381955" y="543176"/>
                      </a:cubicBezTo>
                      <a:cubicBezTo>
                        <a:pt x="380648" y="544482"/>
                        <a:pt x="375946" y="545527"/>
                        <a:pt x="376730" y="547879"/>
                      </a:cubicBezTo>
                      <a:cubicBezTo>
                        <a:pt x="377513" y="550491"/>
                        <a:pt x="381955" y="549707"/>
                        <a:pt x="383783" y="548924"/>
                      </a:cubicBezTo>
                      <a:cubicBezTo>
                        <a:pt x="386135" y="547879"/>
                        <a:pt x="388225" y="546311"/>
                        <a:pt x="389792" y="544482"/>
                      </a:cubicBezTo>
                      <a:cubicBezTo>
                        <a:pt x="391621" y="542392"/>
                        <a:pt x="392927" y="540302"/>
                        <a:pt x="395801" y="540564"/>
                      </a:cubicBezTo>
                      <a:cubicBezTo>
                        <a:pt x="396846" y="546311"/>
                        <a:pt x="392666" y="551275"/>
                        <a:pt x="386919" y="552320"/>
                      </a:cubicBezTo>
                      <a:cubicBezTo>
                        <a:pt x="383261" y="552842"/>
                        <a:pt x="374117" y="551014"/>
                        <a:pt x="373072" y="555977"/>
                      </a:cubicBezTo>
                      <a:cubicBezTo>
                        <a:pt x="372288" y="559113"/>
                        <a:pt x="375423" y="560941"/>
                        <a:pt x="378036" y="561464"/>
                      </a:cubicBezTo>
                      <a:cubicBezTo>
                        <a:pt x="380910" y="562248"/>
                        <a:pt x="383261" y="562509"/>
                        <a:pt x="385351" y="564860"/>
                      </a:cubicBezTo>
                      <a:cubicBezTo>
                        <a:pt x="387180" y="567211"/>
                        <a:pt x="389008" y="569563"/>
                        <a:pt x="392405" y="569040"/>
                      </a:cubicBezTo>
                      <a:cubicBezTo>
                        <a:pt x="395279" y="568779"/>
                        <a:pt x="397369" y="566950"/>
                        <a:pt x="400242" y="566689"/>
                      </a:cubicBezTo>
                      <a:cubicBezTo>
                        <a:pt x="402594" y="566428"/>
                        <a:pt x="407296" y="567473"/>
                        <a:pt x="409386" y="565644"/>
                      </a:cubicBezTo>
                      <a:cubicBezTo>
                        <a:pt x="411476" y="563815"/>
                        <a:pt x="408602" y="560941"/>
                        <a:pt x="408602" y="558851"/>
                      </a:cubicBezTo>
                      <a:cubicBezTo>
                        <a:pt x="408602" y="554149"/>
                        <a:pt x="419053" y="559374"/>
                        <a:pt x="421143" y="554149"/>
                      </a:cubicBezTo>
                      <a:cubicBezTo>
                        <a:pt x="422188" y="551275"/>
                        <a:pt x="419837" y="548662"/>
                        <a:pt x="418530" y="546311"/>
                      </a:cubicBezTo>
                      <a:cubicBezTo>
                        <a:pt x="417485" y="543960"/>
                        <a:pt x="417224" y="541347"/>
                        <a:pt x="415918" y="539257"/>
                      </a:cubicBezTo>
                      <a:cubicBezTo>
                        <a:pt x="414873" y="537428"/>
                        <a:pt x="411738" y="535338"/>
                        <a:pt x="412521" y="532726"/>
                      </a:cubicBezTo>
                      <a:cubicBezTo>
                        <a:pt x="413044" y="530636"/>
                        <a:pt x="416179" y="529852"/>
                        <a:pt x="416701" y="532203"/>
                      </a:cubicBezTo>
                      <a:cubicBezTo>
                        <a:pt x="417224" y="533510"/>
                        <a:pt x="416440" y="535338"/>
                        <a:pt x="416440" y="536645"/>
                      </a:cubicBezTo>
                      <a:cubicBezTo>
                        <a:pt x="416440" y="538212"/>
                        <a:pt x="417224" y="539257"/>
                        <a:pt x="418269" y="540564"/>
                      </a:cubicBezTo>
                      <a:cubicBezTo>
                        <a:pt x="419314" y="541609"/>
                        <a:pt x="420620" y="542654"/>
                        <a:pt x="421404" y="543960"/>
                      </a:cubicBezTo>
                      <a:cubicBezTo>
                        <a:pt x="422188" y="545527"/>
                        <a:pt x="422188" y="547095"/>
                        <a:pt x="422449" y="548662"/>
                      </a:cubicBezTo>
                      <a:cubicBezTo>
                        <a:pt x="423755" y="556239"/>
                        <a:pt x="431593" y="548924"/>
                        <a:pt x="435512" y="547356"/>
                      </a:cubicBezTo>
                      <a:cubicBezTo>
                        <a:pt x="434989" y="549446"/>
                        <a:pt x="434728" y="552059"/>
                        <a:pt x="433160" y="553626"/>
                      </a:cubicBezTo>
                      <a:cubicBezTo>
                        <a:pt x="431593" y="554932"/>
                        <a:pt x="429503" y="555716"/>
                        <a:pt x="427935" y="557022"/>
                      </a:cubicBezTo>
                      <a:cubicBezTo>
                        <a:pt x="426368" y="558329"/>
                        <a:pt x="425062" y="560419"/>
                        <a:pt x="426629" y="562248"/>
                      </a:cubicBezTo>
                      <a:cubicBezTo>
                        <a:pt x="429242" y="565383"/>
                        <a:pt x="433683" y="560941"/>
                        <a:pt x="435773" y="559113"/>
                      </a:cubicBezTo>
                      <a:cubicBezTo>
                        <a:pt x="438908" y="556500"/>
                        <a:pt x="442827" y="557022"/>
                        <a:pt x="446484" y="558329"/>
                      </a:cubicBezTo>
                      <a:cubicBezTo>
                        <a:pt x="449358" y="559374"/>
                        <a:pt x="452755" y="558329"/>
                        <a:pt x="455628" y="557806"/>
                      </a:cubicBezTo>
                      <a:cubicBezTo>
                        <a:pt x="455890" y="556500"/>
                        <a:pt x="459547" y="556500"/>
                        <a:pt x="460853" y="556761"/>
                      </a:cubicBezTo>
                      <a:cubicBezTo>
                        <a:pt x="461115" y="558590"/>
                        <a:pt x="459286" y="561464"/>
                        <a:pt x="460331" y="563031"/>
                      </a:cubicBezTo>
                      <a:cubicBezTo>
                        <a:pt x="461376" y="564599"/>
                        <a:pt x="465295" y="564076"/>
                        <a:pt x="463989" y="566950"/>
                      </a:cubicBezTo>
                      <a:cubicBezTo>
                        <a:pt x="463466" y="568256"/>
                        <a:pt x="460592" y="569563"/>
                        <a:pt x="459286" y="570346"/>
                      </a:cubicBezTo>
                      <a:cubicBezTo>
                        <a:pt x="457457" y="571391"/>
                        <a:pt x="454845" y="572437"/>
                        <a:pt x="453277" y="574004"/>
                      </a:cubicBezTo>
                      <a:cubicBezTo>
                        <a:pt x="449097" y="578184"/>
                        <a:pt x="457718" y="580274"/>
                        <a:pt x="460592" y="580274"/>
                      </a:cubicBezTo>
                      <a:cubicBezTo>
                        <a:pt x="462160" y="580274"/>
                        <a:pt x="465295" y="580013"/>
                        <a:pt x="466340" y="581580"/>
                      </a:cubicBezTo>
                      <a:cubicBezTo>
                        <a:pt x="467385" y="583670"/>
                        <a:pt x="462421" y="583409"/>
                        <a:pt x="463989" y="585499"/>
                      </a:cubicBezTo>
                      <a:cubicBezTo>
                        <a:pt x="465033" y="586806"/>
                        <a:pt x="469214" y="585499"/>
                        <a:pt x="470781" y="586022"/>
                      </a:cubicBezTo>
                      <a:cubicBezTo>
                        <a:pt x="473655" y="587067"/>
                        <a:pt x="471565" y="589157"/>
                        <a:pt x="469475" y="589418"/>
                      </a:cubicBezTo>
                      <a:cubicBezTo>
                        <a:pt x="471042" y="590202"/>
                        <a:pt x="476790" y="592031"/>
                        <a:pt x="476529" y="594643"/>
                      </a:cubicBezTo>
                      <a:cubicBezTo>
                        <a:pt x="476268" y="596733"/>
                        <a:pt x="471042" y="597517"/>
                        <a:pt x="472087" y="599868"/>
                      </a:cubicBezTo>
                      <a:cubicBezTo>
                        <a:pt x="473394" y="603003"/>
                        <a:pt x="480970" y="602481"/>
                        <a:pt x="481493" y="606661"/>
                      </a:cubicBezTo>
                      <a:cubicBezTo>
                        <a:pt x="482015" y="610841"/>
                        <a:pt x="472610" y="609273"/>
                        <a:pt x="470520" y="608751"/>
                      </a:cubicBezTo>
                      <a:cubicBezTo>
                        <a:pt x="465817" y="607445"/>
                        <a:pt x="460853" y="605616"/>
                        <a:pt x="456151" y="604048"/>
                      </a:cubicBezTo>
                      <a:cubicBezTo>
                        <a:pt x="450926" y="602481"/>
                        <a:pt x="447268" y="599607"/>
                        <a:pt x="443088" y="596472"/>
                      </a:cubicBezTo>
                      <a:cubicBezTo>
                        <a:pt x="439431" y="593598"/>
                        <a:pt x="435251" y="593337"/>
                        <a:pt x="430809" y="592814"/>
                      </a:cubicBezTo>
                      <a:cubicBezTo>
                        <a:pt x="426368" y="592553"/>
                        <a:pt x="421926" y="592031"/>
                        <a:pt x="417485" y="591769"/>
                      </a:cubicBezTo>
                      <a:cubicBezTo>
                        <a:pt x="413305" y="591247"/>
                        <a:pt x="408602" y="589418"/>
                        <a:pt x="404422" y="589679"/>
                      </a:cubicBezTo>
                      <a:cubicBezTo>
                        <a:pt x="400242" y="589941"/>
                        <a:pt x="398413" y="594382"/>
                        <a:pt x="399981" y="598039"/>
                      </a:cubicBezTo>
                      <a:cubicBezTo>
                        <a:pt x="402071" y="603003"/>
                        <a:pt x="408341" y="604048"/>
                        <a:pt x="412782" y="605616"/>
                      </a:cubicBezTo>
                      <a:cubicBezTo>
                        <a:pt x="417224" y="607183"/>
                        <a:pt x="420620" y="610580"/>
                        <a:pt x="425323" y="611625"/>
                      </a:cubicBezTo>
                      <a:cubicBezTo>
                        <a:pt x="429764" y="612670"/>
                        <a:pt x="434467" y="611625"/>
                        <a:pt x="438647" y="613715"/>
                      </a:cubicBezTo>
                      <a:cubicBezTo>
                        <a:pt x="443088" y="615805"/>
                        <a:pt x="446223" y="619201"/>
                        <a:pt x="451187" y="620769"/>
                      </a:cubicBezTo>
                      <a:cubicBezTo>
                        <a:pt x="460070" y="623381"/>
                        <a:pt x="468952" y="620507"/>
                        <a:pt x="477835" y="620507"/>
                      </a:cubicBezTo>
                      <a:cubicBezTo>
                        <a:pt x="480970" y="620507"/>
                        <a:pt x="485150" y="620507"/>
                        <a:pt x="486718" y="623642"/>
                      </a:cubicBezTo>
                      <a:cubicBezTo>
                        <a:pt x="488285" y="626777"/>
                        <a:pt x="487763" y="631741"/>
                        <a:pt x="485411" y="634354"/>
                      </a:cubicBezTo>
                      <a:cubicBezTo>
                        <a:pt x="482799" y="637228"/>
                        <a:pt x="481754" y="641146"/>
                        <a:pt x="478880" y="643759"/>
                      </a:cubicBezTo>
                      <a:cubicBezTo>
                        <a:pt x="476529" y="645849"/>
                        <a:pt x="471565" y="649768"/>
                        <a:pt x="476529" y="652380"/>
                      </a:cubicBezTo>
                      <a:cubicBezTo>
                        <a:pt x="478096" y="653164"/>
                        <a:pt x="480709" y="652641"/>
                        <a:pt x="482538" y="652641"/>
                      </a:cubicBezTo>
                      <a:cubicBezTo>
                        <a:pt x="484628" y="652641"/>
                        <a:pt x="486718" y="652380"/>
                        <a:pt x="488546" y="653164"/>
                      </a:cubicBezTo>
                      <a:cubicBezTo>
                        <a:pt x="490114" y="653686"/>
                        <a:pt x="493249" y="655515"/>
                        <a:pt x="491420" y="657344"/>
                      </a:cubicBezTo>
                      <a:cubicBezTo>
                        <a:pt x="490637" y="658128"/>
                        <a:pt x="489591" y="657867"/>
                        <a:pt x="489330" y="658912"/>
                      </a:cubicBezTo>
                      <a:cubicBezTo>
                        <a:pt x="489069" y="659695"/>
                        <a:pt x="489853" y="661263"/>
                        <a:pt x="489853" y="662047"/>
                      </a:cubicBezTo>
                      <a:cubicBezTo>
                        <a:pt x="488024" y="662308"/>
                        <a:pt x="485934" y="662830"/>
                        <a:pt x="484105" y="662308"/>
                      </a:cubicBezTo>
                      <a:cubicBezTo>
                        <a:pt x="482015" y="661785"/>
                        <a:pt x="481754" y="660218"/>
                        <a:pt x="480970" y="658650"/>
                      </a:cubicBezTo>
                      <a:cubicBezTo>
                        <a:pt x="479141" y="654993"/>
                        <a:pt x="475484" y="655777"/>
                        <a:pt x="473133" y="658389"/>
                      </a:cubicBezTo>
                      <a:cubicBezTo>
                        <a:pt x="471042" y="660740"/>
                        <a:pt x="469214" y="665965"/>
                        <a:pt x="469997" y="669101"/>
                      </a:cubicBezTo>
                      <a:cubicBezTo>
                        <a:pt x="471304" y="673803"/>
                        <a:pt x="476006" y="668839"/>
                        <a:pt x="478880" y="668578"/>
                      </a:cubicBezTo>
                      <a:cubicBezTo>
                        <a:pt x="478880" y="670668"/>
                        <a:pt x="479402" y="673542"/>
                        <a:pt x="477835" y="675371"/>
                      </a:cubicBezTo>
                      <a:cubicBezTo>
                        <a:pt x="476529" y="677199"/>
                        <a:pt x="474177" y="677722"/>
                        <a:pt x="472087" y="678244"/>
                      </a:cubicBezTo>
                      <a:cubicBezTo>
                        <a:pt x="467124" y="679551"/>
                        <a:pt x="462944" y="680073"/>
                        <a:pt x="457980" y="678244"/>
                      </a:cubicBezTo>
                      <a:cubicBezTo>
                        <a:pt x="453277" y="676677"/>
                        <a:pt x="449620" y="675632"/>
                        <a:pt x="444656" y="677199"/>
                      </a:cubicBezTo>
                      <a:cubicBezTo>
                        <a:pt x="441521" y="678244"/>
                        <a:pt x="434728" y="680596"/>
                        <a:pt x="436557" y="685298"/>
                      </a:cubicBezTo>
                      <a:cubicBezTo>
                        <a:pt x="438386" y="689740"/>
                        <a:pt x="444395" y="690262"/>
                        <a:pt x="448575" y="690262"/>
                      </a:cubicBezTo>
                      <a:cubicBezTo>
                        <a:pt x="452493" y="690262"/>
                        <a:pt x="458502" y="691307"/>
                        <a:pt x="461637" y="688695"/>
                      </a:cubicBezTo>
                      <a:cubicBezTo>
                        <a:pt x="463205" y="687388"/>
                        <a:pt x="463727" y="685560"/>
                        <a:pt x="465295" y="684253"/>
                      </a:cubicBezTo>
                      <a:cubicBezTo>
                        <a:pt x="467124" y="682686"/>
                        <a:pt x="469997" y="681379"/>
                        <a:pt x="472349" y="681641"/>
                      </a:cubicBezTo>
                      <a:cubicBezTo>
                        <a:pt x="478880" y="682163"/>
                        <a:pt x="469997" y="689217"/>
                        <a:pt x="468952" y="691307"/>
                      </a:cubicBezTo>
                      <a:cubicBezTo>
                        <a:pt x="467907" y="693397"/>
                        <a:pt x="469997" y="694181"/>
                        <a:pt x="471826" y="694965"/>
                      </a:cubicBezTo>
                      <a:cubicBezTo>
                        <a:pt x="475484" y="696532"/>
                        <a:pt x="478619" y="699145"/>
                        <a:pt x="482276" y="700712"/>
                      </a:cubicBezTo>
                      <a:cubicBezTo>
                        <a:pt x="485673" y="702280"/>
                        <a:pt x="487763" y="701496"/>
                        <a:pt x="491420" y="700712"/>
                      </a:cubicBezTo>
                      <a:cubicBezTo>
                        <a:pt x="491420" y="700712"/>
                        <a:pt x="491420" y="700974"/>
                        <a:pt x="491420" y="700974"/>
                      </a:cubicBezTo>
                      <a:cubicBezTo>
                        <a:pt x="491682" y="700712"/>
                        <a:pt x="492204" y="701757"/>
                        <a:pt x="492204" y="702018"/>
                      </a:cubicBezTo>
                      <a:cubicBezTo>
                        <a:pt x="491943" y="702802"/>
                        <a:pt x="490637" y="703325"/>
                        <a:pt x="490114" y="703586"/>
                      </a:cubicBezTo>
                      <a:cubicBezTo>
                        <a:pt x="488024" y="704631"/>
                        <a:pt x="485934" y="705415"/>
                        <a:pt x="484628" y="707505"/>
                      </a:cubicBezTo>
                      <a:cubicBezTo>
                        <a:pt x="481493" y="712991"/>
                        <a:pt x="491159" y="708811"/>
                        <a:pt x="492727" y="710901"/>
                      </a:cubicBezTo>
                      <a:cubicBezTo>
                        <a:pt x="494033" y="712469"/>
                        <a:pt x="492727" y="715604"/>
                        <a:pt x="491420" y="716910"/>
                      </a:cubicBezTo>
                      <a:cubicBezTo>
                        <a:pt x="488546" y="720306"/>
                        <a:pt x="483321" y="717955"/>
                        <a:pt x="480970" y="715081"/>
                      </a:cubicBezTo>
                      <a:cubicBezTo>
                        <a:pt x="479664" y="713514"/>
                        <a:pt x="478619" y="711946"/>
                        <a:pt x="476529" y="711162"/>
                      </a:cubicBezTo>
                      <a:cubicBezTo>
                        <a:pt x="474439" y="710379"/>
                        <a:pt x="472087" y="710901"/>
                        <a:pt x="469736" y="710640"/>
                      </a:cubicBezTo>
                      <a:cubicBezTo>
                        <a:pt x="464250" y="710117"/>
                        <a:pt x="463466" y="705676"/>
                        <a:pt x="464511" y="700974"/>
                      </a:cubicBezTo>
                      <a:cubicBezTo>
                        <a:pt x="462160" y="699928"/>
                        <a:pt x="459025" y="701235"/>
                        <a:pt x="457196" y="703064"/>
                      </a:cubicBezTo>
                      <a:cubicBezTo>
                        <a:pt x="456412" y="703847"/>
                        <a:pt x="455890" y="704892"/>
                        <a:pt x="455106" y="705937"/>
                      </a:cubicBezTo>
                      <a:cubicBezTo>
                        <a:pt x="454322" y="707505"/>
                        <a:pt x="453538" y="708027"/>
                        <a:pt x="451971" y="708811"/>
                      </a:cubicBezTo>
                      <a:cubicBezTo>
                        <a:pt x="450142" y="709856"/>
                        <a:pt x="448052" y="710117"/>
                        <a:pt x="445962" y="709595"/>
                      </a:cubicBezTo>
                      <a:cubicBezTo>
                        <a:pt x="444133" y="709072"/>
                        <a:pt x="442304" y="707766"/>
                        <a:pt x="440214" y="707766"/>
                      </a:cubicBezTo>
                      <a:cubicBezTo>
                        <a:pt x="438386" y="707766"/>
                        <a:pt x="436818" y="709334"/>
                        <a:pt x="435251" y="710117"/>
                      </a:cubicBezTo>
                      <a:cubicBezTo>
                        <a:pt x="433422" y="711162"/>
                        <a:pt x="431332" y="712469"/>
                        <a:pt x="428980" y="712991"/>
                      </a:cubicBezTo>
                      <a:cubicBezTo>
                        <a:pt x="428719" y="712991"/>
                        <a:pt x="428980" y="712469"/>
                        <a:pt x="428719" y="712469"/>
                      </a:cubicBezTo>
                      <a:cubicBezTo>
                        <a:pt x="427935" y="712730"/>
                        <a:pt x="427413" y="712991"/>
                        <a:pt x="426629" y="713252"/>
                      </a:cubicBezTo>
                      <a:cubicBezTo>
                        <a:pt x="424278" y="714297"/>
                        <a:pt x="421665" y="714559"/>
                        <a:pt x="419053" y="715865"/>
                      </a:cubicBezTo>
                      <a:cubicBezTo>
                        <a:pt x="416963" y="716910"/>
                        <a:pt x="409125" y="723441"/>
                        <a:pt x="413305" y="725270"/>
                      </a:cubicBezTo>
                      <a:cubicBezTo>
                        <a:pt x="415918" y="726315"/>
                        <a:pt x="419314" y="725793"/>
                        <a:pt x="422188" y="725793"/>
                      </a:cubicBezTo>
                      <a:cubicBezTo>
                        <a:pt x="424800" y="725793"/>
                        <a:pt x="427151" y="725531"/>
                        <a:pt x="429503" y="724748"/>
                      </a:cubicBezTo>
                      <a:cubicBezTo>
                        <a:pt x="432638" y="723964"/>
                        <a:pt x="435251" y="722919"/>
                        <a:pt x="438647" y="722919"/>
                      </a:cubicBezTo>
                      <a:cubicBezTo>
                        <a:pt x="441782" y="722919"/>
                        <a:pt x="444917" y="722658"/>
                        <a:pt x="448313" y="722919"/>
                      </a:cubicBezTo>
                      <a:cubicBezTo>
                        <a:pt x="451971" y="723180"/>
                        <a:pt x="455628" y="724486"/>
                        <a:pt x="459286" y="724225"/>
                      </a:cubicBezTo>
                      <a:cubicBezTo>
                        <a:pt x="462421" y="723964"/>
                        <a:pt x="465033" y="722396"/>
                        <a:pt x="468169" y="722396"/>
                      </a:cubicBezTo>
                      <a:cubicBezTo>
                        <a:pt x="468691" y="724748"/>
                        <a:pt x="465295" y="725793"/>
                        <a:pt x="467124" y="728405"/>
                      </a:cubicBezTo>
                      <a:cubicBezTo>
                        <a:pt x="468430" y="730234"/>
                        <a:pt x="471304" y="729189"/>
                        <a:pt x="473133" y="729450"/>
                      </a:cubicBezTo>
                      <a:cubicBezTo>
                        <a:pt x="475222" y="729712"/>
                        <a:pt x="477313" y="729973"/>
                        <a:pt x="479402" y="729712"/>
                      </a:cubicBezTo>
                      <a:cubicBezTo>
                        <a:pt x="481493" y="729450"/>
                        <a:pt x="483583" y="728928"/>
                        <a:pt x="485934" y="728928"/>
                      </a:cubicBezTo>
                      <a:cubicBezTo>
                        <a:pt x="484889" y="729973"/>
                        <a:pt x="482538" y="731540"/>
                        <a:pt x="482799" y="733369"/>
                      </a:cubicBezTo>
                      <a:cubicBezTo>
                        <a:pt x="483060" y="735720"/>
                        <a:pt x="486457" y="735198"/>
                        <a:pt x="488024" y="735198"/>
                      </a:cubicBezTo>
                      <a:cubicBezTo>
                        <a:pt x="488808" y="735198"/>
                        <a:pt x="492727" y="734937"/>
                        <a:pt x="491943" y="736504"/>
                      </a:cubicBezTo>
                      <a:cubicBezTo>
                        <a:pt x="491159" y="738072"/>
                        <a:pt x="486195" y="737288"/>
                        <a:pt x="484889" y="737288"/>
                      </a:cubicBezTo>
                      <a:cubicBezTo>
                        <a:pt x="483583" y="737288"/>
                        <a:pt x="478880" y="736243"/>
                        <a:pt x="478358" y="738333"/>
                      </a:cubicBezTo>
                      <a:cubicBezTo>
                        <a:pt x="478096" y="740423"/>
                        <a:pt x="482015" y="740684"/>
                        <a:pt x="482538" y="742252"/>
                      </a:cubicBezTo>
                      <a:cubicBezTo>
                        <a:pt x="483060" y="744080"/>
                        <a:pt x="471565" y="743297"/>
                        <a:pt x="469736" y="743297"/>
                      </a:cubicBezTo>
                      <a:cubicBezTo>
                        <a:pt x="465817" y="743297"/>
                        <a:pt x="461115" y="744342"/>
                        <a:pt x="457980" y="746693"/>
                      </a:cubicBezTo>
                      <a:cubicBezTo>
                        <a:pt x="454583" y="749306"/>
                        <a:pt x="451448" y="752441"/>
                        <a:pt x="447791" y="754531"/>
                      </a:cubicBezTo>
                      <a:cubicBezTo>
                        <a:pt x="443611" y="756882"/>
                        <a:pt x="438908" y="757666"/>
                        <a:pt x="435251" y="760801"/>
                      </a:cubicBezTo>
                      <a:cubicBezTo>
                        <a:pt x="433160" y="762629"/>
                        <a:pt x="427674" y="766287"/>
                        <a:pt x="427935" y="769422"/>
                      </a:cubicBezTo>
                      <a:cubicBezTo>
                        <a:pt x="428197" y="772035"/>
                        <a:pt x="431332" y="772557"/>
                        <a:pt x="433422" y="772557"/>
                      </a:cubicBezTo>
                      <a:cubicBezTo>
                        <a:pt x="436295" y="772296"/>
                        <a:pt x="438386" y="771773"/>
                        <a:pt x="441259" y="772557"/>
                      </a:cubicBezTo>
                      <a:cubicBezTo>
                        <a:pt x="444133" y="773341"/>
                        <a:pt x="446484" y="774125"/>
                        <a:pt x="449358" y="773602"/>
                      </a:cubicBezTo>
                      <a:cubicBezTo>
                        <a:pt x="452232" y="773080"/>
                        <a:pt x="455106" y="771773"/>
                        <a:pt x="457980" y="770990"/>
                      </a:cubicBezTo>
                      <a:cubicBezTo>
                        <a:pt x="458764" y="774125"/>
                        <a:pt x="453277" y="774908"/>
                        <a:pt x="451448" y="774908"/>
                      </a:cubicBezTo>
                      <a:cubicBezTo>
                        <a:pt x="448052" y="775431"/>
                        <a:pt x="444917" y="775170"/>
                        <a:pt x="441782" y="775953"/>
                      </a:cubicBezTo>
                      <a:cubicBezTo>
                        <a:pt x="439431" y="776476"/>
                        <a:pt x="437079" y="777260"/>
                        <a:pt x="434728" y="778566"/>
                      </a:cubicBezTo>
                      <a:cubicBezTo>
                        <a:pt x="433160" y="779350"/>
                        <a:pt x="429503" y="780656"/>
                        <a:pt x="429503" y="782746"/>
                      </a:cubicBezTo>
                      <a:cubicBezTo>
                        <a:pt x="433160" y="782746"/>
                        <a:pt x="436034" y="783269"/>
                        <a:pt x="438647" y="785881"/>
                      </a:cubicBezTo>
                      <a:cubicBezTo>
                        <a:pt x="440998" y="788232"/>
                        <a:pt x="443088" y="791367"/>
                        <a:pt x="447007" y="791106"/>
                      </a:cubicBezTo>
                      <a:cubicBezTo>
                        <a:pt x="454845" y="790584"/>
                        <a:pt x="457718" y="781440"/>
                        <a:pt x="464511" y="779350"/>
                      </a:cubicBezTo>
                      <a:cubicBezTo>
                        <a:pt x="468169" y="778305"/>
                        <a:pt x="472610" y="778305"/>
                        <a:pt x="476268" y="779088"/>
                      </a:cubicBezTo>
                      <a:cubicBezTo>
                        <a:pt x="477835" y="779350"/>
                        <a:pt x="482015" y="780917"/>
                        <a:pt x="478358" y="782224"/>
                      </a:cubicBezTo>
                      <a:cubicBezTo>
                        <a:pt x="474961" y="783269"/>
                        <a:pt x="471042" y="782224"/>
                        <a:pt x="467646" y="782485"/>
                      </a:cubicBezTo>
                      <a:cubicBezTo>
                        <a:pt x="464511" y="782746"/>
                        <a:pt x="462682" y="784314"/>
                        <a:pt x="460592" y="786665"/>
                      </a:cubicBezTo>
                      <a:cubicBezTo>
                        <a:pt x="455106" y="791890"/>
                        <a:pt x="446746" y="790322"/>
                        <a:pt x="442827" y="797115"/>
                      </a:cubicBezTo>
                      <a:cubicBezTo>
                        <a:pt x="445962" y="797376"/>
                        <a:pt x="450403" y="796331"/>
                        <a:pt x="448836" y="800773"/>
                      </a:cubicBezTo>
                      <a:cubicBezTo>
                        <a:pt x="448313" y="801818"/>
                        <a:pt x="447529" y="803908"/>
                        <a:pt x="448052" y="804953"/>
                      </a:cubicBezTo>
                      <a:cubicBezTo>
                        <a:pt x="448313" y="805736"/>
                        <a:pt x="449358" y="805998"/>
                        <a:pt x="449881" y="806520"/>
                      </a:cubicBezTo>
                      <a:cubicBezTo>
                        <a:pt x="450403" y="807304"/>
                        <a:pt x="450403" y="807826"/>
                        <a:pt x="450664" y="808871"/>
                      </a:cubicBezTo>
                      <a:cubicBezTo>
                        <a:pt x="451448" y="811484"/>
                        <a:pt x="457196" y="811484"/>
                        <a:pt x="459025" y="809655"/>
                      </a:cubicBezTo>
                      <a:cubicBezTo>
                        <a:pt x="460592" y="807826"/>
                        <a:pt x="460070" y="806781"/>
                        <a:pt x="462682" y="807565"/>
                      </a:cubicBezTo>
                      <a:cubicBezTo>
                        <a:pt x="464511" y="808088"/>
                        <a:pt x="465817" y="807043"/>
                        <a:pt x="467385" y="807043"/>
                      </a:cubicBezTo>
                      <a:cubicBezTo>
                        <a:pt x="466601" y="810439"/>
                        <a:pt x="464250" y="811223"/>
                        <a:pt x="461376" y="812268"/>
                      </a:cubicBezTo>
                      <a:cubicBezTo>
                        <a:pt x="458502" y="813313"/>
                        <a:pt x="456412" y="814619"/>
                        <a:pt x="454583" y="816970"/>
                      </a:cubicBezTo>
                      <a:cubicBezTo>
                        <a:pt x="453016" y="819060"/>
                        <a:pt x="452232" y="820889"/>
                        <a:pt x="451971" y="823502"/>
                      </a:cubicBezTo>
                      <a:cubicBezTo>
                        <a:pt x="451448" y="826114"/>
                        <a:pt x="450664" y="829249"/>
                        <a:pt x="451448" y="831862"/>
                      </a:cubicBezTo>
                      <a:cubicBezTo>
                        <a:pt x="452493" y="834997"/>
                        <a:pt x="455890" y="834997"/>
                        <a:pt x="458241" y="832907"/>
                      </a:cubicBezTo>
                      <a:cubicBezTo>
                        <a:pt x="460853" y="830556"/>
                        <a:pt x="461898" y="827159"/>
                        <a:pt x="463205" y="823763"/>
                      </a:cubicBezTo>
                      <a:cubicBezTo>
                        <a:pt x="463989" y="821412"/>
                        <a:pt x="465556" y="817232"/>
                        <a:pt x="468430" y="816448"/>
                      </a:cubicBezTo>
                      <a:cubicBezTo>
                        <a:pt x="471042" y="815925"/>
                        <a:pt x="472871" y="819322"/>
                        <a:pt x="475484" y="819844"/>
                      </a:cubicBezTo>
                      <a:cubicBezTo>
                        <a:pt x="478619" y="820367"/>
                        <a:pt x="480970" y="817754"/>
                        <a:pt x="480448" y="814619"/>
                      </a:cubicBezTo>
                      <a:cubicBezTo>
                        <a:pt x="480186" y="811745"/>
                        <a:pt x="477835" y="809916"/>
                        <a:pt x="476006" y="807826"/>
                      </a:cubicBezTo>
                      <a:cubicBezTo>
                        <a:pt x="474439" y="806259"/>
                        <a:pt x="472871" y="803124"/>
                        <a:pt x="475745" y="802079"/>
                      </a:cubicBezTo>
                      <a:cubicBezTo>
                        <a:pt x="479141" y="800773"/>
                        <a:pt x="479925" y="804953"/>
                        <a:pt x="480186" y="807304"/>
                      </a:cubicBezTo>
                      <a:cubicBezTo>
                        <a:pt x="480448" y="810178"/>
                        <a:pt x="481754" y="811223"/>
                        <a:pt x="483844" y="813051"/>
                      </a:cubicBezTo>
                      <a:cubicBezTo>
                        <a:pt x="486457" y="815141"/>
                        <a:pt x="488024" y="815403"/>
                        <a:pt x="491159" y="813835"/>
                      </a:cubicBezTo>
                      <a:cubicBezTo>
                        <a:pt x="493249" y="812790"/>
                        <a:pt x="496646" y="810178"/>
                        <a:pt x="497690" y="813313"/>
                      </a:cubicBezTo>
                      <a:cubicBezTo>
                        <a:pt x="498735" y="816187"/>
                        <a:pt x="497168" y="819322"/>
                        <a:pt x="497429" y="821934"/>
                      </a:cubicBezTo>
                      <a:cubicBezTo>
                        <a:pt x="497952" y="825069"/>
                        <a:pt x="502654" y="825069"/>
                        <a:pt x="503177" y="827682"/>
                      </a:cubicBezTo>
                      <a:cubicBezTo>
                        <a:pt x="503960" y="831601"/>
                        <a:pt x="496907" y="828466"/>
                        <a:pt x="495862" y="827682"/>
                      </a:cubicBezTo>
                      <a:cubicBezTo>
                        <a:pt x="492988" y="825592"/>
                        <a:pt x="489330" y="824547"/>
                        <a:pt x="486718" y="828204"/>
                      </a:cubicBezTo>
                      <a:cubicBezTo>
                        <a:pt x="484366" y="831601"/>
                        <a:pt x="489591" y="832384"/>
                        <a:pt x="491682" y="832907"/>
                      </a:cubicBezTo>
                      <a:cubicBezTo>
                        <a:pt x="491943" y="836042"/>
                        <a:pt x="489330" y="837087"/>
                        <a:pt x="486718" y="836042"/>
                      </a:cubicBezTo>
                      <a:cubicBezTo>
                        <a:pt x="485411" y="835519"/>
                        <a:pt x="484628" y="834997"/>
                        <a:pt x="483060" y="835258"/>
                      </a:cubicBezTo>
                      <a:cubicBezTo>
                        <a:pt x="482015" y="835519"/>
                        <a:pt x="480970" y="836042"/>
                        <a:pt x="479925" y="836042"/>
                      </a:cubicBezTo>
                      <a:cubicBezTo>
                        <a:pt x="478358" y="836042"/>
                        <a:pt x="475745" y="834474"/>
                        <a:pt x="476790" y="832646"/>
                      </a:cubicBezTo>
                      <a:cubicBezTo>
                        <a:pt x="477313" y="831862"/>
                        <a:pt x="478619" y="831339"/>
                        <a:pt x="479402" y="830556"/>
                      </a:cubicBezTo>
                      <a:cubicBezTo>
                        <a:pt x="480186" y="829249"/>
                        <a:pt x="480186" y="827943"/>
                        <a:pt x="479925" y="826637"/>
                      </a:cubicBezTo>
                      <a:cubicBezTo>
                        <a:pt x="478096" y="826376"/>
                        <a:pt x="475745" y="827420"/>
                        <a:pt x="474439" y="828988"/>
                      </a:cubicBezTo>
                      <a:cubicBezTo>
                        <a:pt x="473394" y="830294"/>
                        <a:pt x="473655" y="832123"/>
                        <a:pt x="472610" y="833429"/>
                      </a:cubicBezTo>
                      <a:cubicBezTo>
                        <a:pt x="471042" y="835781"/>
                        <a:pt x="469736" y="836303"/>
                        <a:pt x="466862" y="836303"/>
                      </a:cubicBezTo>
                      <a:cubicBezTo>
                        <a:pt x="463989" y="836303"/>
                        <a:pt x="463205" y="838393"/>
                        <a:pt x="461898" y="840745"/>
                      </a:cubicBezTo>
                      <a:cubicBezTo>
                        <a:pt x="462682" y="842051"/>
                        <a:pt x="461376" y="843879"/>
                        <a:pt x="461898" y="845186"/>
                      </a:cubicBezTo>
                      <a:cubicBezTo>
                        <a:pt x="464511" y="845447"/>
                        <a:pt x="467385" y="845447"/>
                        <a:pt x="469997" y="845708"/>
                      </a:cubicBezTo>
                      <a:cubicBezTo>
                        <a:pt x="468430" y="848321"/>
                        <a:pt x="465295" y="848060"/>
                        <a:pt x="463466" y="850411"/>
                      </a:cubicBezTo>
                      <a:cubicBezTo>
                        <a:pt x="461898" y="852240"/>
                        <a:pt x="460331" y="855636"/>
                        <a:pt x="463989" y="856420"/>
                      </a:cubicBezTo>
                      <a:cubicBezTo>
                        <a:pt x="465295" y="856681"/>
                        <a:pt x="467124" y="856681"/>
                        <a:pt x="468430" y="856420"/>
                      </a:cubicBezTo>
                      <a:cubicBezTo>
                        <a:pt x="469736" y="856158"/>
                        <a:pt x="470781" y="854852"/>
                        <a:pt x="472087" y="854330"/>
                      </a:cubicBezTo>
                      <a:cubicBezTo>
                        <a:pt x="474177" y="853285"/>
                        <a:pt x="477574" y="852501"/>
                        <a:pt x="479925" y="853023"/>
                      </a:cubicBezTo>
                      <a:cubicBezTo>
                        <a:pt x="479925" y="856158"/>
                        <a:pt x="476790" y="855636"/>
                        <a:pt x="474961" y="857465"/>
                      </a:cubicBezTo>
                      <a:cubicBezTo>
                        <a:pt x="473916" y="858248"/>
                        <a:pt x="472087" y="860339"/>
                        <a:pt x="471826" y="861645"/>
                      </a:cubicBezTo>
                      <a:cubicBezTo>
                        <a:pt x="470520" y="865041"/>
                        <a:pt x="474177" y="864519"/>
                        <a:pt x="476268" y="864519"/>
                      </a:cubicBezTo>
                      <a:cubicBezTo>
                        <a:pt x="478619" y="864519"/>
                        <a:pt x="480970" y="864519"/>
                        <a:pt x="483060" y="864519"/>
                      </a:cubicBezTo>
                      <a:cubicBezTo>
                        <a:pt x="481231" y="865564"/>
                        <a:pt x="471565" y="867654"/>
                        <a:pt x="474961" y="871050"/>
                      </a:cubicBezTo>
                      <a:cubicBezTo>
                        <a:pt x="478358" y="874708"/>
                        <a:pt x="483583" y="868960"/>
                        <a:pt x="487502" y="869221"/>
                      </a:cubicBezTo>
                      <a:cubicBezTo>
                        <a:pt x="486457" y="871311"/>
                        <a:pt x="483060" y="874185"/>
                        <a:pt x="485150" y="876798"/>
                      </a:cubicBezTo>
                      <a:cubicBezTo>
                        <a:pt x="487240" y="879671"/>
                        <a:pt x="490637" y="876798"/>
                        <a:pt x="492727" y="875230"/>
                      </a:cubicBezTo>
                      <a:cubicBezTo>
                        <a:pt x="493249" y="874708"/>
                        <a:pt x="494817" y="873401"/>
                        <a:pt x="495600" y="873924"/>
                      </a:cubicBezTo>
                      <a:cubicBezTo>
                        <a:pt x="496907" y="874708"/>
                        <a:pt x="495339" y="877059"/>
                        <a:pt x="495078" y="877842"/>
                      </a:cubicBezTo>
                      <a:cubicBezTo>
                        <a:pt x="494294" y="879149"/>
                        <a:pt x="492988" y="880194"/>
                        <a:pt x="492465" y="881500"/>
                      </a:cubicBezTo>
                      <a:cubicBezTo>
                        <a:pt x="491943" y="882806"/>
                        <a:pt x="491943" y="884374"/>
                        <a:pt x="491682" y="885941"/>
                      </a:cubicBezTo>
                      <a:cubicBezTo>
                        <a:pt x="490898" y="888554"/>
                        <a:pt x="489591" y="890383"/>
                        <a:pt x="490898" y="893518"/>
                      </a:cubicBezTo>
                      <a:cubicBezTo>
                        <a:pt x="491682" y="895869"/>
                        <a:pt x="494033" y="897437"/>
                        <a:pt x="496384" y="897698"/>
                      </a:cubicBezTo>
                      <a:cubicBezTo>
                        <a:pt x="499258" y="897959"/>
                        <a:pt x="502132" y="897175"/>
                        <a:pt x="504744" y="898220"/>
                      </a:cubicBezTo>
                      <a:cubicBezTo>
                        <a:pt x="508663" y="899527"/>
                        <a:pt x="506051" y="903445"/>
                        <a:pt x="505006" y="906058"/>
                      </a:cubicBezTo>
                      <a:cubicBezTo>
                        <a:pt x="503699" y="909977"/>
                        <a:pt x="507879" y="910238"/>
                        <a:pt x="510492" y="908671"/>
                      </a:cubicBezTo>
                      <a:cubicBezTo>
                        <a:pt x="513104" y="907103"/>
                        <a:pt x="514149" y="904752"/>
                        <a:pt x="517284" y="904490"/>
                      </a:cubicBezTo>
                      <a:cubicBezTo>
                        <a:pt x="516762" y="906842"/>
                        <a:pt x="517546" y="907625"/>
                        <a:pt x="518852" y="909193"/>
                      </a:cubicBezTo>
                      <a:cubicBezTo>
                        <a:pt x="519897" y="910499"/>
                        <a:pt x="520420" y="912067"/>
                        <a:pt x="519113" y="913634"/>
                      </a:cubicBezTo>
                      <a:cubicBezTo>
                        <a:pt x="516762" y="916247"/>
                        <a:pt x="511276" y="913112"/>
                        <a:pt x="510231" y="917292"/>
                      </a:cubicBezTo>
                      <a:cubicBezTo>
                        <a:pt x="509447" y="921211"/>
                        <a:pt x="516240" y="920688"/>
                        <a:pt x="518591" y="921733"/>
                      </a:cubicBezTo>
                      <a:cubicBezTo>
                        <a:pt x="521726" y="923040"/>
                        <a:pt x="524338" y="924346"/>
                        <a:pt x="527996" y="924607"/>
                      </a:cubicBezTo>
                      <a:cubicBezTo>
                        <a:pt x="527473" y="929310"/>
                        <a:pt x="516762" y="925130"/>
                        <a:pt x="518068" y="929310"/>
                      </a:cubicBezTo>
                      <a:cubicBezTo>
                        <a:pt x="520158" y="935841"/>
                        <a:pt x="525645" y="928526"/>
                        <a:pt x="529302" y="929048"/>
                      </a:cubicBezTo>
                      <a:cubicBezTo>
                        <a:pt x="529825" y="930877"/>
                        <a:pt x="527735" y="931922"/>
                        <a:pt x="527735" y="933490"/>
                      </a:cubicBezTo>
                      <a:cubicBezTo>
                        <a:pt x="527735" y="935057"/>
                        <a:pt x="528780" y="935841"/>
                        <a:pt x="530086" y="936363"/>
                      </a:cubicBezTo>
                      <a:cubicBezTo>
                        <a:pt x="532176" y="936886"/>
                        <a:pt x="533221" y="936102"/>
                        <a:pt x="534789" y="934796"/>
                      </a:cubicBezTo>
                      <a:cubicBezTo>
                        <a:pt x="535834" y="933751"/>
                        <a:pt x="536878" y="932706"/>
                        <a:pt x="538446" y="932967"/>
                      </a:cubicBezTo>
                      <a:cubicBezTo>
                        <a:pt x="538707" y="933751"/>
                        <a:pt x="538707" y="935057"/>
                        <a:pt x="538446" y="936102"/>
                      </a:cubicBezTo>
                      <a:cubicBezTo>
                        <a:pt x="537924" y="937147"/>
                        <a:pt x="537140" y="937409"/>
                        <a:pt x="536617" y="938453"/>
                      </a:cubicBezTo>
                      <a:cubicBezTo>
                        <a:pt x="536095" y="939499"/>
                        <a:pt x="536356" y="940282"/>
                        <a:pt x="537401" y="940805"/>
                      </a:cubicBezTo>
                      <a:cubicBezTo>
                        <a:pt x="538707" y="941589"/>
                        <a:pt x="541581" y="941850"/>
                        <a:pt x="540797" y="944201"/>
                      </a:cubicBezTo>
                      <a:cubicBezTo>
                        <a:pt x="540014" y="946291"/>
                        <a:pt x="537924" y="946552"/>
                        <a:pt x="536617" y="947597"/>
                      </a:cubicBezTo>
                      <a:cubicBezTo>
                        <a:pt x="535050" y="948642"/>
                        <a:pt x="536617" y="950994"/>
                        <a:pt x="538185" y="951516"/>
                      </a:cubicBezTo>
                      <a:cubicBezTo>
                        <a:pt x="540275" y="952300"/>
                        <a:pt x="541059" y="950994"/>
                        <a:pt x="542104" y="949426"/>
                      </a:cubicBezTo>
                      <a:cubicBezTo>
                        <a:pt x="543410" y="947859"/>
                        <a:pt x="544978" y="947859"/>
                        <a:pt x="546806" y="948120"/>
                      </a:cubicBezTo>
                      <a:cubicBezTo>
                        <a:pt x="548374" y="948120"/>
                        <a:pt x="550464" y="949165"/>
                        <a:pt x="552031" y="948120"/>
                      </a:cubicBezTo>
                      <a:cubicBezTo>
                        <a:pt x="552815" y="947597"/>
                        <a:pt x="553338" y="946291"/>
                        <a:pt x="554122" y="945507"/>
                      </a:cubicBezTo>
                      <a:cubicBezTo>
                        <a:pt x="555166" y="944201"/>
                        <a:pt x="556211" y="943679"/>
                        <a:pt x="557779" y="943940"/>
                      </a:cubicBezTo>
                      <a:cubicBezTo>
                        <a:pt x="559347" y="943940"/>
                        <a:pt x="559608" y="944201"/>
                        <a:pt x="559608" y="945769"/>
                      </a:cubicBezTo>
                      <a:cubicBezTo>
                        <a:pt x="559869" y="947336"/>
                        <a:pt x="559608" y="947597"/>
                        <a:pt x="561175" y="948642"/>
                      </a:cubicBezTo>
                      <a:cubicBezTo>
                        <a:pt x="563265" y="949949"/>
                        <a:pt x="565355" y="950732"/>
                        <a:pt x="567184" y="948904"/>
                      </a:cubicBezTo>
                      <a:cubicBezTo>
                        <a:pt x="569013" y="947336"/>
                        <a:pt x="568491" y="944724"/>
                        <a:pt x="570842" y="943679"/>
                      </a:cubicBezTo>
                      <a:cubicBezTo>
                        <a:pt x="572671" y="942895"/>
                        <a:pt x="575022" y="943417"/>
                        <a:pt x="576851" y="943156"/>
                      </a:cubicBezTo>
                      <a:cubicBezTo>
                        <a:pt x="577634" y="942895"/>
                        <a:pt x="579463" y="942634"/>
                        <a:pt x="579986" y="941850"/>
                      </a:cubicBezTo>
                      <a:cubicBezTo>
                        <a:pt x="580508" y="941066"/>
                        <a:pt x="580247" y="939499"/>
                        <a:pt x="580247" y="938715"/>
                      </a:cubicBezTo>
                      <a:cubicBezTo>
                        <a:pt x="580247" y="937409"/>
                        <a:pt x="579986" y="936363"/>
                        <a:pt x="581031" y="935580"/>
                      </a:cubicBezTo>
                      <a:cubicBezTo>
                        <a:pt x="582076" y="934796"/>
                        <a:pt x="583121" y="935057"/>
                        <a:pt x="584166" y="935057"/>
                      </a:cubicBezTo>
                      <a:cubicBezTo>
                        <a:pt x="584688" y="933751"/>
                        <a:pt x="584688" y="932445"/>
                        <a:pt x="586778" y="932967"/>
                      </a:cubicBezTo>
                      <a:cubicBezTo>
                        <a:pt x="588346" y="935318"/>
                        <a:pt x="585995" y="937931"/>
                        <a:pt x="589391" y="938976"/>
                      </a:cubicBezTo>
                      <a:cubicBezTo>
                        <a:pt x="590958" y="939499"/>
                        <a:pt x="594616" y="937147"/>
                        <a:pt x="594355" y="940282"/>
                      </a:cubicBezTo>
                      <a:cubicBezTo>
                        <a:pt x="593832" y="945246"/>
                        <a:pt x="585472" y="943156"/>
                        <a:pt x="585472" y="948381"/>
                      </a:cubicBezTo>
                      <a:cubicBezTo>
                        <a:pt x="588085" y="948904"/>
                        <a:pt x="585211" y="950210"/>
                        <a:pt x="584427" y="950471"/>
                      </a:cubicBezTo>
                      <a:cubicBezTo>
                        <a:pt x="583121" y="950994"/>
                        <a:pt x="581553" y="951777"/>
                        <a:pt x="582076" y="953606"/>
                      </a:cubicBezTo>
                      <a:cubicBezTo>
                        <a:pt x="582598" y="955696"/>
                        <a:pt x="584427" y="955174"/>
                        <a:pt x="585995" y="954390"/>
                      </a:cubicBezTo>
                      <a:cubicBezTo>
                        <a:pt x="587562" y="953345"/>
                        <a:pt x="588607" y="952822"/>
                        <a:pt x="590697" y="952822"/>
                      </a:cubicBezTo>
                      <a:cubicBezTo>
                        <a:pt x="592003" y="952822"/>
                        <a:pt x="594355" y="953345"/>
                        <a:pt x="594877" y="954651"/>
                      </a:cubicBezTo>
                      <a:cubicBezTo>
                        <a:pt x="595661" y="956219"/>
                        <a:pt x="594616" y="957264"/>
                        <a:pt x="596706" y="958047"/>
                      </a:cubicBezTo>
                      <a:cubicBezTo>
                        <a:pt x="598796" y="958570"/>
                        <a:pt x="599580" y="957264"/>
                        <a:pt x="600886" y="955957"/>
                      </a:cubicBezTo>
                      <a:cubicBezTo>
                        <a:pt x="601931" y="955174"/>
                        <a:pt x="603498" y="954390"/>
                        <a:pt x="605066" y="954390"/>
                      </a:cubicBezTo>
                      <a:cubicBezTo>
                        <a:pt x="605327" y="956219"/>
                        <a:pt x="605066" y="956219"/>
                        <a:pt x="603760" y="957525"/>
                      </a:cubicBezTo>
                      <a:cubicBezTo>
                        <a:pt x="602715" y="958570"/>
                        <a:pt x="601931" y="959876"/>
                        <a:pt x="601147" y="960921"/>
                      </a:cubicBezTo>
                      <a:cubicBezTo>
                        <a:pt x="600102" y="962489"/>
                        <a:pt x="598012" y="965363"/>
                        <a:pt x="598796" y="967191"/>
                      </a:cubicBezTo>
                      <a:cubicBezTo>
                        <a:pt x="602454" y="967714"/>
                        <a:pt x="603498" y="964056"/>
                        <a:pt x="606111" y="961966"/>
                      </a:cubicBezTo>
                      <a:cubicBezTo>
                        <a:pt x="607940" y="960399"/>
                        <a:pt x="610030" y="959615"/>
                        <a:pt x="612642" y="959876"/>
                      </a:cubicBezTo>
                      <a:cubicBezTo>
                        <a:pt x="610553" y="963795"/>
                        <a:pt x="607156" y="968236"/>
                        <a:pt x="606373" y="972678"/>
                      </a:cubicBezTo>
                      <a:cubicBezTo>
                        <a:pt x="605589" y="976858"/>
                        <a:pt x="610814" y="975813"/>
                        <a:pt x="613165" y="974506"/>
                      </a:cubicBezTo>
                      <a:cubicBezTo>
                        <a:pt x="615778" y="972678"/>
                        <a:pt x="617084" y="967453"/>
                        <a:pt x="620480" y="966930"/>
                      </a:cubicBezTo>
                      <a:cubicBezTo>
                        <a:pt x="624660" y="966146"/>
                        <a:pt x="621525" y="972939"/>
                        <a:pt x="621264" y="974506"/>
                      </a:cubicBezTo>
                      <a:cubicBezTo>
                        <a:pt x="620480" y="977903"/>
                        <a:pt x="625183" y="979470"/>
                        <a:pt x="628056" y="979732"/>
                      </a:cubicBezTo>
                      <a:cubicBezTo>
                        <a:pt x="632236" y="979993"/>
                        <a:pt x="630147" y="975813"/>
                        <a:pt x="632498" y="974245"/>
                      </a:cubicBezTo>
                      <a:cubicBezTo>
                        <a:pt x="634588" y="972678"/>
                        <a:pt x="637200" y="976597"/>
                        <a:pt x="639813" y="975290"/>
                      </a:cubicBezTo>
                      <a:cubicBezTo>
                        <a:pt x="643209" y="973462"/>
                        <a:pt x="642948" y="969020"/>
                        <a:pt x="640336" y="966930"/>
                      </a:cubicBezTo>
                      <a:cubicBezTo>
                        <a:pt x="639029" y="965885"/>
                        <a:pt x="637462" y="965101"/>
                        <a:pt x="636678" y="963534"/>
                      </a:cubicBezTo>
                      <a:cubicBezTo>
                        <a:pt x="636155" y="962228"/>
                        <a:pt x="636155" y="960399"/>
                        <a:pt x="635111" y="959093"/>
                      </a:cubicBezTo>
                      <a:cubicBezTo>
                        <a:pt x="633804" y="957525"/>
                        <a:pt x="631714" y="957525"/>
                        <a:pt x="629885" y="957264"/>
                      </a:cubicBezTo>
                      <a:cubicBezTo>
                        <a:pt x="627795" y="956741"/>
                        <a:pt x="625705" y="956480"/>
                        <a:pt x="623876" y="955696"/>
                      </a:cubicBezTo>
                      <a:cubicBezTo>
                        <a:pt x="624660" y="954390"/>
                        <a:pt x="627273" y="953345"/>
                        <a:pt x="628579" y="953606"/>
                      </a:cubicBezTo>
                      <a:cubicBezTo>
                        <a:pt x="630408" y="953606"/>
                        <a:pt x="631714" y="955696"/>
                        <a:pt x="633020" y="956741"/>
                      </a:cubicBezTo>
                      <a:cubicBezTo>
                        <a:pt x="634849" y="958047"/>
                        <a:pt x="638768" y="961705"/>
                        <a:pt x="641119" y="960921"/>
                      </a:cubicBezTo>
                      <a:cubicBezTo>
                        <a:pt x="641380" y="957786"/>
                        <a:pt x="643993" y="958309"/>
                        <a:pt x="646344" y="958047"/>
                      </a:cubicBezTo>
                      <a:cubicBezTo>
                        <a:pt x="646867" y="955174"/>
                        <a:pt x="645299" y="953345"/>
                        <a:pt x="642687" y="952561"/>
                      </a:cubicBezTo>
                      <a:cubicBezTo>
                        <a:pt x="640336" y="952039"/>
                        <a:pt x="638507" y="950471"/>
                        <a:pt x="637200" y="948381"/>
                      </a:cubicBezTo>
                      <a:cubicBezTo>
                        <a:pt x="635111" y="945507"/>
                        <a:pt x="639029" y="944985"/>
                        <a:pt x="641119" y="946030"/>
                      </a:cubicBezTo>
                      <a:cubicBezTo>
                        <a:pt x="642164" y="946552"/>
                        <a:pt x="642948" y="947597"/>
                        <a:pt x="643993" y="947859"/>
                      </a:cubicBezTo>
                      <a:cubicBezTo>
                        <a:pt x="645038" y="948120"/>
                        <a:pt x="646344" y="947859"/>
                        <a:pt x="647389" y="947859"/>
                      </a:cubicBezTo>
                      <a:cubicBezTo>
                        <a:pt x="647912" y="943156"/>
                        <a:pt x="642425" y="943156"/>
                        <a:pt x="639291" y="942634"/>
                      </a:cubicBezTo>
                      <a:cubicBezTo>
                        <a:pt x="638245" y="942372"/>
                        <a:pt x="634327" y="941066"/>
                        <a:pt x="635372" y="938976"/>
                      </a:cubicBezTo>
                      <a:cubicBezTo>
                        <a:pt x="636155" y="937670"/>
                        <a:pt x="639813" y="938453"/>
                        <a:pt x="640858" y="938715"/>
                      </a:cubicBezTo>
                      <a:cubicBezTo>
                        <a:pt x="641119" y="937147"/>
                        <a:pt x="640336" y="935057"/>
                        <a:pt x="641119" y="933751"/>
                      </a:cubicBezTo>
                      <a:cubicBezTo>
                        <a:pt x="642687" y="931661"/>
                        <a:pt x="644516" y="934273"/>
                        <a:pt x="645561" y="935580"/>
                      </a:cubicBezTo>
                      <a:cubicBezTo>
                        <a:pt x="646605" y="937147"/>
                        <a:pt x="647651" y="937670"/>
                        <a:pt x="649480" y="937931"/>
                      </a:cubicBezTo>
                      <a:cubicBezTo>
                        <a:pt x="651569" y="938192"/>
                        <a:pt x="652353" y="936886"/>
                        <a:pt x="654182" y="936102"/>
                      </a:cubicBezTo>
                      <a:cubicBezTo>
                        <a:pt x="655749" y="935318"/>
                        <a:pt x="658362" y="935580"/>
                        <a:pt x="658101" y="932967"/>
                      </a:cubicBezTo>
                      <a:cubicBezTo>
                        <a:pt x="657840" y="930355"/>
                        <a:pt x="654705" y="928526"/>
                        <a:pt x="652353" y="927742"/>
                      </a:cubicBezTo>
                      <a:cubicBezTo>
                        <a:pt x="650786" y="927220"/>
                        <a:pt x="643993" y="925391"/>
                        <a:pt x="646867" y="922256"/>
                      </a:cubicBezTo>
                      <a:cubicBezTo>
                        <a:pt x="648434" y="920688"/>
                        <a:pt x="650786" y="922517"/>
                        <a:pt x="652353" y="923301"/>
                      </a:cubicBezTo>
                      <a:cubicBezTo>
                        <a:pt x="654182" y="924346"/>
                        <a:pt x="655749" y="924084"/>
                        <a:pt x="657840" y="924084"/>
                      </a:cubicBezTo>
                      <a:cubicBezTo>
                        <a:pt x="658362" y="921994"/>
                        <a:pt x="657056" y="920688"/>
                        <a:pt x="655488" y="919643"/>
                      </a:cubicBezTo>
                      <a:cubicBezTo>
                        <a:pt x="654443" y="919121"/>
                        <a:pt x="652614" y="919121"/>
                        <a:pt x="651831" y="918337"/>
                      </a:cubicBezTo>
                      <a:cubicBezTo>
                        <a:pt x="650524" y="917031"/>
                        <a:pt x="652876" y="916769"/>
                        <a:pt x="653921" y="916769"/>
                      </a:cubicBezTo>
                      <a:cubicBezTo>
                        <a:pt x="655749" y="916769"/>
                        <a:pt x="657317" y="917292"/>
                        <a:pt x="658885" y="917031"/>
                      </a:cubicBezTo>
                      <a:cubicBezTo>
                        <a:pt x="660974" y="916769"/>
                        <a:pt x="663065" y="914941"/>
                        <a:pt x="664632" y="913896"/>
                      </a:cubicBezTo>
                      <a:cubicBezTo>
                        <a:pt x="663849" y="913112"/>
                        <a:pt x="664632" y="911805"/>
                        <a:pt x="663587" y="910761"/>
                      </a:cubicBezTo>
                      <a:cubicBezTo>
                        <a:pt x="662803" y="909977"/>
                        <a:pt x="661236" y="909715"/>
                        <a:pt x="660191" y="909193"/>
                      </a:cubicBezTo>
                      <a:cubicBezTo>
                        <a:pt x="659407" y="908932"/>
                        <a:pt x="657840" y="908148"/>
                        <a:pt x="657840" y="907103"/>
                      </a:cubicBezTo>
                      <a:cubicBezTo>
                        <a:pt x="657840" y="906058"/>
                        <a:pt x="659407" y="905274"/>
                        <a:pt x="659668" y="904490"/>
                      </a:cubicBezTo>
                      <a:cubicBezTo>
                        <a:pt x="660191" y="902400"/>
                        <a:pt x="656272" y="901094"/>
                        <a:pt x="654705" y="900572"/>
                      </a:cubicBezTo>
                      <a:cubicBezTo>
                        <a:pt x="652614" y="899788"/>
                        <a:pt x="649480" y="899788"/>
                        <a:pt x="650002" y="896653"/>
                      </a:cubicBezTo>
                      <a:cubicBezTo>
                        <a:pt x="651308" y="896653"/>
                        <a:pt x="654705" y="896653"/>
                        <a:pt x="654705" y="895085"/>
                      </a:cubicBezTo>
                      <a:cubicBezTo>
                        <a:pt x="654966" y="893518"/>
                        <a:pt x="651831" y="892211"/>
                        <a:pt x="650786" y="891950"/>
                      </a:cubicBezTo>
                      <a:cubicBezTo>
                        <a:pt x="648957" y="891689"/>
                        <a:pt x="648173" y="891689"/>
                        <a:pt x="646867" y="890121"/>
                      </a:cubicBezTo>
                      <a:cubicBezTo>
                        <a:pt x="646083" y="888815"/>
                        <a:pt x="644777" y="886986"/>
                        <a:pt x="645038" y="885419"/>
                      </a:cubicBezTo>
                      <a:cubicBezTo>
                        <a:pt x="647389" y="885158"/>
                        <a:pt x="652614" y="886725"/>
                        <a:pt x="654182" y="884374"/>
                      </a:cubicBezTo>
                      <a:cubicBezTo>
                        <a:pt x="655488" y="882545"/>
                        <a:pt x="654966" y="880194"/>
                        <a:pt x="656533" y="878626"/>
                      </a:cubicBezTo>
                      <a:cubicBezTo>
                        <a:pt x="658101" y="877059"/>
                        <a:pt x="659668" y="878104"/>
                        <a:pt x="660713" y="879671"/>
                      </a:cubicBezTo>
                      <a:cubicBezTo>
                        <a:pt x="662803" y="882806"/>
                        <a:pt x="664632" y="886725"/>
                        <a:pt x="669335" y="886203"/>
                      </a:cubicBezTo>
                      <a:cubicBezTo>
                        <a:pt x="673515" y="885680"/>
                        <a:pt x="672992" y="879671"/>
                        <a:pt x="670641" y="877320"/>
                      </a:cubicBezTo>
                      <a:cubicBezTo>
                        <a:pt x="669335" y="875752"/>
                        <a:pt x="662020" y="872879"/>
                        <a:pt x="665155" y="870266"/>
                      </a:cubicBezTo>
                      <a:cubicBezTo>
                        <a:pt x="668551" y="867392"/>
                        <a:pt x="671947" y="873401"/>
                        <a:pt x="675343" y="872879"/>
                      </a:cubicBezTo>
                      <a:cubicBezTo>
                        <a:pt x="677172" y="872617"/>
                        <a:pt x="677695" y="870789"/>
                        <a:pt x="677172" y="869221"/>
                      </a:cubicBezTo>
                      <a:cubicBezTo>
                        <a:pt x="676389" y="867392"/>
                        <a:pt x="674299" y="866609"/>
                        <a:pt x="672731" y="865564"/>
                      </a:cubicBezTo>
                      <a:cubicBezTo>
                        <a:pt x="670641" y="864257"/>
                        <a:pt x="666461" y="861383"/>
                        <a:pt x="670641" y="859816"/>
                      </a:cubicBezTo>
                      <a:cubicBezTo>
                        <a:pt x="673776" y="858510"/>
                        <a:pt x="676911" y="860339"/>
                        <a:pt x="679262" y="862429"/>
                      </a:cubicBezTo>
                      <a:cubicBezTo>
                        <a:pt x="681091" y="863996"/>
                        <a:pt x="684749" y="866609"/>
                        <a:pt x="686578" y="863996"/>
                      </a:cubicBezTo>
                      <a:cubicBezTo>
                        <a:pt x="688145" y="861645"/>
                        <a:pt x="690235" y="858248"/>
                        <a:pt x="687623" y="856158"/>
                      </a:cubicBezTo>
                      <a:cubicBezTo>
                        <a:pt x="686316" y="854852"/>
                        <a:pt x="680307" y="853285"/>
                        <a:pt x="680830" y="851456"/>
                      </a:cubicBezTo>
                      <a:cubicBezTo>
                        <a:pt x="681352" y="848060"/>
                        <a:pt x="687361" y="851195"/>
                        <a:pt x="688929" y="851978"/>
                      </a:cubicBezTo>
                      <a:cubicBezTo>
                        <a:pt x="691019" y="852762"/>
                        <a:pt x="698334" y="854068"/>
                        <a:pt x="698073" y="850411"/>
                      </a:cubicBezTo>
                      <a:cubicBezTo>
                        <a:pt x="698073" y="848582"/>
                        <a:pt x="695721" y="847015"/>
                        <a:pt x="694938" y="845447"/>
                      </a:cubicBezTo>
                      <a:cubicBezTo>
                        <a:pt x="693893" y="843618"/>
                        <a:pt x="694415" y="842312"/>
                        <a:pt x="695199" y="840483"/>
                      </a:cubicBezTo>
                      <a:cubicBezTo>
                        <a:pt x="696244" y="837348"/>
                        <a:pt x="693631" y="833429"/>
                        <a:pt x="690235" y="834736"/>
                      </a:cubicBezTo>
                      <a:cubicBezTo>
                        <a:pt x="688668" y="835258"/>
                        <a:pt x="687623" y="836564"/>
                        <a:pt x="685794" y="836564"/>
                      </a:cubicBezTo>
                      <a:cubicBezTo>
                        <a:pt x="683965" y="836564"/>
                        <a:pt x="682136" y="834736"/>
                        <a:pt x="681091" y="833691"/>
                      </a:cubicBezTo>
                      <a:cubicBezTo>
                        <a:pt x="677695" y="829772"/>
                        <a:pt x="683965" y="827682"/>
                        <a:pt x="687100" y="828466"/>
                      </a:cubicBezTo>
                      <a:cubicBezTo>
                        <a:pt x="688929" y="828988"/>
                        <a:pt x="690496" y="830294"/>
                        <a:pt x="692587" y="830817"/>
                      </a:cubicBezTo>
                      <a:cubicBezTo>
                        <a:pt x="694154" y="831339"/>
                        <a:pt x="695983" y="831339"/>
                        <a:pt x="697812" y="831339"/>
                      </a:cubicBezTo>
                      <a:cubicBezTo>
                        <a:pt x="699379" y="831339"/>
                        <a:pt x="701730" y="832123"/>
                        <a:pt x="703298" y="831339"/>
                      </a:cubicBezTo>
                      <a:cubicBezTo>
                        <a:pt x="705388" y="830294"/>
                        <a:pt x="703298" y="828988"/>
                        <a:pt x="702253" y="827943"/>
                      </a:cubicBezTo>
                      <a:cubicBezTo>
                        <a:pt x="701208" y="826898"/>
                        <a:pt x="699379" y="826114"/>
                        <a:pt x="699118" y="824285"/>
                      </a:cubicBezTo>
                      <a:cubicBezTo>
                        <a:pt x="702514" y="824285"/>
                        <a:pt x="704082" y="822457"/>
                        <a:pt x="701730" y="819844"/>
                      </a:cubicBezTo>
                      <a:cubicBezTo>
                        <a:pt x="700685" y="818538"/>
                        <a:pt x="699640" y="817493"/>
                        <a:pt x="699118" y="815925"/>
                      </a:cubicBezTo>
                      <a:cubicBezTo>
                        <a:pt x="698334" y="814358"/>
                        <a:pt x="698334" y="812007"/>
                        <a:pt x="696767" y="810961"/>
                      </a:cubicBezTo>
                      <a:cubicBezTo>
                        <a:pt x="694676" y="809133"/>
                        <a:pt x="691019" y="809655"/>
                        <a:pt x="688668" y="807826"/>
                      </a:cubicBezTo>
                      <a:cubicBezTo>
                        <a:pt x="685532" y="805475"/>
                        <a:pt x="689451" y="803385"/>
                        <a:pt x="691803" y="803385"/>
                      </a:cubicBezTo>
                      <a:cubicBezTo>
                        <a:pt x="694676" y="803385"/>
                        <a:pt x="697028" y="805214"/>
                        <a:pt x="699902" y="805736"/>
                      </a:cubicBezTo>
                      <a:cubicBezTo>
                        <a:pt x="702253" y="806259"/>
                        <a:pt x="706956" y="806781"/>
                        <a:pt x="709307" y="805736"/>
                      </a:cubicBezTo>
                      <a:cubicBezTo>
                        <a:pt x="710874" y="804953"/>
                        <a:pt x="710613" y="803908"/>
                        <a:pt x="710874" y="802340"/>
                      </a:cubicBezTo>
                      <a:cubicBezTo>
                        <a:pt x="711136" y="800511"/>
                        <a:pt x="711919" y="800511"/>
                        <a:pt x="712703" y="799205"/>
                      </a:cubicBezTo>
                      <a:cubicBezTo>
                        <a:pt x="714271" y="796593"/>
                        <a:pt x="710091" y="795286"/>
                        <a:pt x="708523" y="794503"/>
                      </a:cubicBezTo>
                      <a:cubicBezTo>
                        <a:pt x="707478" y="793719"/>
                        <a:pt x="705388" y="792674"/>
                        <a:pt x="706172" y="791106"/>
                      </a:cubicBezTo>
                      <a:cubicBezTo>
                        <a:pt x="706956" y="789277"/>
                        <a:pt x="709829" y="789800"/>
                        <a:pt x="711136" y="789800"/>
                      </a:cubicBezTo>
                      <a:cubicBezTo>
                        <a:pt x="713225" y="789800"/>
                        <a:pt x="714009" y="789277"/>
                        <a:pt x="714793" y="787449"/>
                      </a:cubicBezTo>
                      <a:cubicBezTo>
                        <a:pt x="715577" y="785881"/>
                        <a:pt x="716099" y="784052"/>
                        <a:pt x="718189" y="783791"/>
                      </a:cubicBezTo>
                      <a:cubicBezTo>
                        <a:pt x="720541" y="783530"/>
                        <a:pt x="721063" y="787187"/>
                        <a:pt x="723937" y="786404"/>
                      </a:cubicBezTo>
                      <a:cubicBezTo>
                        <a:pt x="725766" y="785881"/>
                        <a:pt x="726550" y="782746"/>
                        <a:pt x="728378" y="782485"/>
                      </a:cubicBezTo>
                      <a:cubicBezTo>
                        <a:pt x="729946" y="782224"/>
                        <a:pt x="730469" y="785097"/>
                        <a:pt x="731252" y="786142"/>
                      </a:cubicBezTo>
                      <a:cubicBezTo>
                        <a:pt x="732820" y="787971"/>
                        <a:pt x="734387" y="787187"/>
                        <a:pt x="736216" y="786404"/>
                      </a:cubicBezTo>
                      <a:cubicBezTo>
                        <a:pt x="738045" y="785620"/>
                        <a:pt x="739090" y="785359"/>
                        <a:pt x="740919" y="785620"/>
                      </a:cubicBezTo>
                      <a:cubicBezTo>
                        <a:pt x="743009" y="786142"/>
                        <a:pt x="745099" y="786142"/>
                        <a:pt x="746666" y="784575"/>
                      </a:cubicBezTo>
                      <a:cubicBezTo>
                        <a:pt x="750063" y="780917"/>
                        <a:pt x="744838" y="778827"/>
                        <a:pt x="745882" y="774908"/>
                      </a:cubicBezTo>
                      <a:cubicBezTo>
                        <a:pt x="747189" y="769945"/>
                        <a:pt x="753459" y="773602"/>
                        <a:pt x="755026" y="768638"/>
                      </a:cubicBezTo>
                      <a:cubicBezTo>
                        <a:pt x="755810" y="766026"/>
                        <a:pt x="750585" y="759494"/>
                        <a:pt x="754243" y="757927"/>
                      </a:cubicBezTo>
                      <a:cubicBezTo>
                        <a:pt x="755549" y="757404"/>
                        <a:pt x="757900" y="758711"/>
                        <a:pt x="759207" y="758711"/>
                      </a:cubicBezTo>
                      <a:cubicBezTo>
                        <a:pt x="761035" y="758711"/>
                        <a:pt x="762341" y="758711"/>
                        <a:pt x="764170" y="759233"/>
                      </a:cubicBezTo>
                      <a:cubicBezTo>
                        <a:pt x="765476" y="759494"/>
                        <a:pt x="769134" y="759494"/>
                        <a:pt x="769657" y="760801"/>
                      </a:cubicBezTo>
                      <a:cubicBezTo>
                        <a:pt x="770440" y="762368"/>
                        <a:pt x="767044" y="765503"/>
                        <a:pt x="765999" y="766548"/>
                      </a:cubicBezTo>
                      <a:cubicBezTo>
                        <a:pt x="764170" y="768116"/>
                        <a:pt x="761819" y="768638"/>
                        <a:pt x="759990" y="770206"/>
                      </a:cubicBezTo>
                      <a:cubicBezTo>
                        <a:pt x="757900" y="771773"/>
                        <a:pt x="759207" y="772557"/>
                        <a:pt x="759990" y="774125"/>
                      </a:cubicBezTo>
                      <a:cubicBezTo>
                        <a:pt x="761296" y="778044"/>
                        <a:pt x="753198" y="778566"/>
                        <a:pt x="757378" y="783269"/>
                      </a:cubicBezTo>
                      <a:cubicBezTo>
                        <a:pt x="759990" y="786404"/>
                        <a:pt x="764693" y="786665"/>
                        <a:pt x="768089" y="784575"/>
                      </a:cubicBezTo>
                      <a:cubicBezTo>
                        <a:pt x="770179" y="783530"/>
                        <a:pt x="770179" y="781440"/>
                        <a:pt x="770179" y="779611"/>
                      </a:cubicBezTo>
                      <a:cubicBezTo>
                        <a:pt x="770179" y="777521"/>
                        <a:pt x="770963" y="776215"/>
                        <a:pt x="772530" y="774647"/>
                      </a:cubicBezTo>
                      <a:cubicBezTo>
                        <a:pt x="774359" y="773080"/>
                        <a:pt x="775927" y="772296"/>
                        <a:pt x="778017" y="773863"/>
                      </a:cubicBezTo>
                      <a:cubicBezTo>
                        <a:pt x="779584" y="775170"/>
                        <a:pt x="781152" y="777260"/>
                        <a:pt x="783242" y="775692"/>
                      </a:cubicBezTo>
                      <a:cubicBezTo>
                        <a:pt x="785332" y="774386"/>
                        <a:pt x="785854" y="771773"/>
                        <a:pt x="788467" y="770990"/>
                      </a:cubicBezTo>
                      <a:cubicBezTo>
                        <a:pt x="790818" y="770467"/>
                        <a:pt x="791341" y="771773"/>
                        <a:pt x="791863" y="773602"/>
                      </a:cubicBezTo>
                      <a:cubicBezTo>
                        <a:pt x="792386" y="775692"/>
                        <a:pt x="793692" y="777521"/>
                        <a:pt x="796305" y="776998"/>
                      </a:cubicBezTo>
                      <a:cubicBezTo>
                        <a:pt x="798917" y="776215"/>
                        <a:pt x="799178" y="773863"/>
                        <a:pt x="800485" y="772035"/>
                      </a:cubicBezTo>
                      <a:cubicBezTo>
                        <a:pt x="801530" y="770467"/>
                        <a:pt x="803620" y="770206"/>
                        <a:pt x="804926" y="768638"/>
                      </a:cubicBezTo>
                      <a:cubicBezTo>
                        <a:pt x="806494" y="766548"/>
                        <a:pt x="805710" y="763936"/>
                        <a:pt x="804926" y="762107"/>
                      </a:cubicBezTo>
                      <a:cubicBezTo>
                        <a:pt x="804142" y="760017"/>
                        <a:pt x="803097" y="757666"/>
                        <a:pt x="803358" y="755576"/>
                      </a:cubicBezTo>
                      <a:cubicBezTo>
                        <a:pt x="803881" y="752702"/>
                        <a:pt x="805710" y="754792"/>
                        <a:pt x="806755" y="756098"/>
                      </a:cubicBezTo>
                      <a:cubicBezTo>
                        <a:pt x="807800" y="757666"/>
                        <a:pt x="808845" y="761584"/>
                        <a:pt x="811196" y="761062"/>
                      </a:cubicBezTo>
                      <a:cubicBezTo>
                        <a:pt x="813025" y="760539"/>
                        <a:pt x="814592" y="757143"/>
                        <a:pt x="816421" y="757666"/>
                      </a:cubicBezTo>
                      <a:cubicBezTo>
                        <a:pt x="817989" y="757927"/>
                        <a:pt x="818511" y="761584"/>
                        <a:pt x="819817" y="762629"/>
                      </a:cubicBezTo>
                      <a:cubicBezTo>
                        <a:pt x="822169" y="764458"/>
                        <a:pt x="823736" y="762107"/>
                        <a:pt x="825043" y="760278"/>
                      </a:cubicBezTo>
                      <a:cubicBezTo>
                        <a:pt x="826610" y="758188"/>
                        <a:pt x="827655" y="756882"/>
                        <a:pt x="830006" y="755837"/>
                      </a:cubicBezTo>
                      <a:cubicBezTo>
                        <a:pt x="832096" y="755053"/>
                        <a:pt x="832880" y="753747"/>
                        <a:pt x="832619" y="751396"/>
                      </a:cubicBezTo>
                      <a:cubicBezTo>
                        <a:pt x="832358" y="749044"/>
                        <a:pt x="831574" y="746693"/>
                        <a:pt x="830790" y="744603"/>
                      </a:cubicBezTo>
                      <a:cubicBezTo>
                        <a:pt x="831574" y="744603"/>
                        <a:pt x="833664" y="744080"/>
                        <a:pt x="834186" y="744603"/>
                      </a:cubicBezTo>
                      <a:cubicBezTo>
                        <a:pt x="834970" y="745125"/>
                        <a:pt x="835493" y="746954"/>
                        <a:pt x="837060" y="746432"/>
                      </a:cubicBezTo>
                      <a:cubicBezTo>
                        <a:pt x="838889" y="745909"/>
                        <a:pt x="838628" y="741729"/>
                        <a:pt x="839150" y="740162"/>
                      </a:cubicBezTo>
                      <a:cubicBezTo>
                        <a:pt x="839673" y="737288"/>
                        <a:pt x="843069" y="735982"/>
                        <a:pt x="845682" y="734937"/>
                      </a:cubicBezTo>
                      <a:cubicBezTo>
                        <a:pt x="850123" y="735198"/>
                        <a:pt x="850646" y="723964"/>
                        <a:pt x="851429" y="720829"/>
                      </a:cubicBezTo>
                      <a:cubicBezTo>
                        <a:pt x="851690" y="719784"/>
                        <a:pt x="851690" y="718216"/>
                        <a:pt x="852474" y="717171"/>
                      </a:cubicBezTo>
                      <a:cubicBezTo>
                        <a:pt x="853519" y="716126"/>
                        <a:pt x="855087" y="716387"/>
                        <a:pt x="856132" y="715604"/>
                      </a:cubicBezTo>
                      <a:cubicBezTo>
                        <a:pt x="858483" y="713775"/>
                        <a:pt x="856393" y="710379"/>
                        <a:pt x="859528" y="709072"/>
                      </a:cubicBezTo>
                      <a:cubicBezTo>
                        <a:pt x="862141" y="708289"/>
                        <a:pt x="865276" y="709595"/>
                        <a:pt x="867627" y="708289"/>
                      </a:cubicBezTo>
                      <a:cubicBezTo>
                        <a:pt x="868672" y="707766"/>
                        <a:pt x="869195" y="706460"/>
                        <a:pt x="870240" y="705676"/>
                      </a:cubicBezTo>
                      <a:cubicBezTo>
                        <a:pt x="871807" y="704631"/>
                        <a:pt x="873897" y="704631"/>
                        <a:pt x="875726" y="704370"/>
                      </a:cubicBezTo>
                      <a:cubicBezTo>
                        <a:pt x="878861" y="704108"/>
                        <a:pt x="880428" y="703064"/>
                        <a:pt x="882257" y="700712"/>
                      </a:cubicBezTo>
                      <a:cubicBezTo>
                        <a:pt x="883825" y="698622"/>
                        <a:pt x="884347" y="695748"/>
                        <a:pt x="882780" y="693658"/>
                      </a:cubicBezTo>
                      <a:cubicBezTo>
                        <a:pt x="880428" y="690523"/>
                        <a:pt x="877294" y="693136"/>
                        <a:pt x="874420" y="691830"/>
                      </a:cubicBezTo>
                      <a:cubicBezTo>
                        <a:pt x="872330" y="690785"/>
                        <a:pt x="873636" y="689478"/>
                        <a:pt x="875203" y="688695"/>
                      </a:cubicBezTo>
                      <a:cubicBezTo>
                        <a:pt x="877032" y="687911"/>
                        <a:pt x="877816" y="687388"/>
                        <a:pt x="877555" y="685298"/>
                      </a:cubicBezTo>
                      <a:cubicBezTo>
                        <a:pt x="875726" y="683992"/>
                        <a:pt x="872852" y="683208"/>
                        <a:pt x="871546" y="681379"/>
                      </a:cubicBezTo>
                      <a:cubicBezTo>
                        <a:pt x="869978" y="679028"/>
                        <a:pt x="872068" y="676938"/>
                        <a:pt x="874681" y="676938"/>
                      </a:cubicBezTo>
                      <a:cubicBezTo>
                        <a:pt x="879906" y="676938"/>
                        <a:pt x="881735" y="683992"/>
                        <a:pt x="885392" y="686605"/>
                      </a:cubicBezTo>
                      <a:cubicBezTo>
                        <a:pt x="887221" y="687911"/>
                        <a:pt x="890095" y="687388"/>
                        <a:pt x="891401" y="689217"/>
                      </a:cubicBezTo>
                      <a:cubicBezTo>
                        <a:pt x="892969" y="691046"/>
                        <a:pt x="891140" y="693920"/>
                        <a:pt x="892446" y="696010"/>
                      </a:cubicBezTo>
                      <a:cubicBezTo>
                        <a:pt x="894797" y="700190"/>
                        <a:pt x="902897" y="698622"/>
                        <a:pt x="905509" y="695487"/>
                      </a:cubicBezTo>
                      <a:cubicBezTo>
                        <a:pt x="907077" y="693920"/>
                        <a:pt x="907599" y="690523"/>
                        <a:pt x="910212" y="690262"/>
                      </a:cubicBezTo>
                      <a:cubicBezTo>
                        <a:pt x="912824" y="690001"/>
                        <a:pt x="914914" y="692875"/>
                        <a:pt x="917004" y="694442"/>
                      </a:cubicBezTo>
                      <a:cubicBezTo>
                        <a:pt x="919094" y="696010"/>
                        <a:pt x="922229" y="697577"/>
                        <a:pt x="924319" y="695226"/>
                      </a:cubicBezTo>
                      <a:cubicBezTo>
                        <a:pt x="926410" y="692875"/>
                        <a:pt x="924581" y="689740"/>
                        <a:pt x="926148" y="687388"/>
                      </a:cubicBezTo>
                      <a:cubicBezTo>
                        <a:pt x="927454" y="685298"/>
                        <a:pt x="930851" y="685821"/>
                        <a:pt x="932418" y="686866"/>
                      </a:cubicBezTo>
                      <a:cubicBezTo>
                        <a:pt x="934247" y="688172"/>
                        <a:pt x="935292" y="691568"/>
                        <a:pt x="937643" y="692091"/>
                      </a:cubicBezTo>
                      <a:cubicBezTo>
                        <a:pt x="940256" y="692875"/>
                        <a:pt x="941562" y="688956"/>
                        <a:pt x="942607" y="687388"/>
                      </a:cubicBezTo>
                      <a:cubicBezTo>
                        <a:pt x="944436" y="685037"/>
                        <a:pt x="946004" y="685037"/>
                        <a:pt x="948355" y="686605"/>
                      </a:cubicBezTo>
                      <a:cubicBezTo>
                        <a:pt x="950967" y="688433"/>
                        <a:pt x="952796" y="688433"/>
                        <a:pt x="955670" y="686605"/>
                      </a:cubicBezTo>
                      <a:cubicBezTo>
                        <a:pt x="958282" y="685037"/>
                        <a:pt x="960111" y="682686"/>
                        <a:pt x="962463" y="680596"/>
                      </a:cubicBezTo>
                      <a:cubicBezTo>
                        <a:pt x="964030" y="679028"/>
                        <a:pt x="967165" y="677199"/>
                        <a:pt x="969517" y="677461"/>
                      </a:cubicBezTo>
                      <a:cubicBezTo>
                        <a:pt x="971868" y="677722"/>
                        <a:pt x="975003" y="680073"/>
                        <a:pt x="977354" y="680857"/>
                      </a:cubicBezTo>
                      <a:cubicBezTo>
                        <a:pt x="978660" y="680334"/>
                        <a:pt x="980489" y="680596"/>
                        <a:pt x="982057" y="680073"/>
                      </a:cubicBezTo>
                      <a:cubicBezTo>
                        <a:pt x="983886" y="679551"/>
                        <a:pt x="984930" y="677983"/>
                        <a:pt x="987021" y="677199"/>
                      </a:cubicBezTo>
                      <a:cubicBezTo>
                        <a:pt x="990417" y="675893"/>
                        <a:pt x="994858" y="677199"/>
                        <a:pt x="998255" y="676677"/>
                      </a:cubicBezTo>
                      <a:cubicBezTo>
                        <a:pt x="1000606" y="676416"/>
                        <a:pt x="1001912" y="674587"/>
                        <a:pt x="1004002" y="673803"/>
                      </a:cubicBezTo>
                      <a:cubicBezTo>
                        <a:pt x="1005831" y="673019"/>
                        <a:pt x="1007399" y="673019"/>
                        <a:pt x="1009227" y="673019"/>
                      </a:cubicBezTo>
                      <a:cubicBezTo>
                        <a:pt x="1012624" y="673019"/>
                        <a:pt x="1017587" y="673281"/>
                        <a:pt x="1018371" y="669101"/>
                      </a:cubicBezTo>
                      <a:cubicBezTo>
                        <a:pt x="1019155" y="664920"/>
                        <a:pt x="1021506" y="660740"/>
                        <a:pt x="1025686" y="658650"/>
                      </a:cubicBezTo>
                      <a:cubicBezTo>
                        <a:pt x="1026993" y="660218"/>
                        <a:pt x="1026993" y="661002"/>
                        <a:pt x="1029344" y="660740"/>
                      </a:cubicBezTo>
                      <a:cubicBezTo>
                        <a:pt x="1029344" y="659695"/>
                        <a:pt x="1030128" y="658128"/>
                        <a:pt x="1030389" y="657344"/>
                      </a:cubicBezTo>
                      <a:cubicBezTo>
                        <a:pt x="1030650" y="656038"/>
                        <a:pt x="1031173" y="654993"/>
                        <a:pt x="1032479" y="654470"/>
                      </a:cubicBezTo>
                      <a:cubicBezTo>
                        <a:pt x="1034569" y="653686"/>
                        <a:pt x="1037704" y="654732"/>
                        <a:pt x="1040055" y="654470"/>
                      </a:cubicBezTo>
                      <a:cubicBezTo>
                        <a:pt x="1040055" y="652380"/>
                        <a:pt x="1039010" y="644543"/>
                        <a:pt x="1042929" y="644804"/>
                      </a:cubicBezTo>
                      <a:cubicBezTo>
                        <a:pt x="1044497" y="645065"/>
                        <a:pt x="1045280" y="647678"/>
                        <a:pt x="1046587" y="648461"/>
                      </a:cubicBezTo>
                      <a:cubicBezTo>
                        <a:pt x="1048415" y="649506"/>
                        <a:pt x="1050767" y="648723"/>
                        <a:pt x="1052595" y="647939"/>
                      </a:cubicBezTo>
                      <a:cubicBezTo>
                        <a:pt x="1053118" y="646633"/>
                        <a:pt x="1051812" y="645849"/>
                        <a:pt x="1051028" y="645065"/>
                      </a:cubicBezTo>
                      <a:cubicBezTo>
                        <a:pt x="1050244" y="643759"/>
                        <a:pt x="1050244" y="642191"/>
                        <a:pt x="1050506" y="640624"/>
                      </a:cubicBezTo>
                      <a:cubicBezTo>
                        <a:pt x="1052334" y="640624"/>
                        <a:pt x="1054686" y="640101"/>
                        <a:pt x="1056253" y="640624"/>
                      </a:cubicBezTo>
                      <a:cubicBezTo>
                        <a:pt x="1057821" y="640885"/>
                        <a:pt x="1058343" y="641930"/>
                        <a:pt x="1060172" y="641146"/>
                      </a:cubicBezTo>
                      <a:cubicBezTo>
                        <a:pt x="1062001" y="640363"/>
                        <a:pt x="1063046" y="638795"/>
                        <a:pt x="1062523" y="636966"/>
                      </a:cubicBezTo>
                      <a:cubicBezTo>
                        <a:pt x="1062001" y="635138"/>
                        <a:pt x="1060433" y="634354"/>
                        <a:pt x="1060433" y="632264"/>
                      </a:cubicBezTo>
                      <a:cubicBezTo>
                        <a:pt x="1064352" y="632786"/>
                        <a:pt x="1069838" y="634876"/>
                        <a:pt x="1073757" y="633831"/>
                      </a:cubicBezTo>
                      <a:cubicBezTo>
                        <a:pt x="1077153" y="632786"/>
                        <a:pt x="1078460" y="628867"/>
                        <a:pt x="1081333" y="627039"/>
                      </a:cubicBezTo>
                      <a:cubicBezTo>
                        <a:pt x="1085775" y="624687"/>
                        <a:pt x="1091522" y="625210"/>
                        <a:pt x="1095441" y="621552"/>
                      </a:cubicBezTo>
                      <a:cubicBezTo>
                        <a:pt x="1100405" y="616588"/>
                        <a:pt x="1091000" y="616327"/>
                        <a:pt x="1088126" y="616588"/>
                      </a:cubicBezTo>
                      <a:cubicBezTo>
                        <a:pt x="1082640" y="617111"/>
                        <a:pt x="1077676" y="618678"/>
                        <a:pt x="1072190" y="618678"/>
                      </a:cubicBezTo>
                      <a:cubicBezTo>
                        <a:pt x="1067226" y="618678"/>
                        <a:pt x="1062001" y="618678"/>
                        <a:pt x="1056775" y="618156"/>
                      </a:cubicBezTo>
                      <a:cubicBezTo>
                        <a:pt x="1052073" y="617633"/>
                        <a:pt x="1047631" y="616066"/>
                        <a:pt x="1043451" y="613976"/>
                      </a:cubicBezTo>
                      <a:cubicBezTo>
                        <a:pt x="1039794" y="611886"/>
                        <a:pt x="1036137" y="609012"/>
                        <a:pt x="1031956" y="608228"/>
                      </a:cubicBezTo>
                      <a:cubicBezTo>
                        <a:pt x="1023074" y="606661"/>
                        <a:pt x="1014191" y="611102"/>
                        <a:pt x="1006353" y="614498"/>
                      </a:cubicBezTo>
                      <a:cubicBezTo>
                        <a:pt x="1002696" y="616066"/>
                        <a:pt x="998777" y="616850"/>
                        <a:pt x="995119" y="618417"/>
                      </a:cubicBezTo>
                      <a:cubicBezTo>
                        <a:pt x="991201" y="620246"/>
                        <a:pt x="987543" y="622859"/>
                        <a:pt x="983102" y="623904"/>
                      </a:cubicBezTo>
                      <a:cubicBezTo>
                        <a:pt x="978138" y="624949"/>
                        <a:pt x="971606" y="624949"/>
                        <a:pt x="966904" y="623120"/>
                      </a:cubicBezTo>
                      <a:cubicBezTo>
                        <a:pt x="961417" y="621030"/>
                        <a:pt x="968994" y="619723"/>
                        <a:pt x="971084" y="619462"/>
                      </a:cubicBezTo>
                      <a:cubicBezTo>
                        <a:pt x="976048" y="618940"/>
                        <a:pt x="979705" y="618156"/>
                        <a:pt x="983886" y="615543"/>
                      </a:cubicBezTo>
                      <a:cubicBezTo>
                        <a:pt x="988327" y="612931"/>
                        <a:pt x="993291" y="612931"/>
                        <a:pt x="998255" y="611886"/>
                      </a:cubicBezTo>
                      <a:cubicBezTo>
                        <a:pt x="999561" y="611625"/>
                        <a:pt x="1002957" y="610841"/>
                        <a:pt x="1003218" y="609273"/>
                      </a:cubicBezTo>
                      <a:cubicBezTo>
                        <a:pt x="1003741" y="607445"/>
                        <a:pt x="1001128" y="606922"/>
                        <a:pt x="1000083" y="606661"/>
                      </a:cubicBezTo>
                      <a:cubicBezTo>
                        <a:pt x="994858" y="605616"/>
                        <a:pt x="989111" y="606661"/>
                        <a:pt x="983886" y="606922"/>
                      </a:cubicBezTo>
                      <a:cubicBezTo>
                        <a:pt x="978660" y="607183"/>
                        <a:pt x="973435" y="609273"/>
                        <a:pt x="968210" y="609535"/>
                      </a:cubicBezTo>
                      <a:cubicBezTo>
                        <a:pt x="965859" y="609535"/>
                        <a:pt x="964030" y="609273"/>
                        <a:pt x="961940" y="607967"/>
                      </a:cubicBezTo>
                      <a:cubicBezTo>
                        <a:pt x="960111" y="606922"/>
                        <a:pt x="958805" y="605877"/>
                        <a:pt x="956715" y="605616"/>
                      </a:cubicBezTo>
                      <a:cubicBezTo>
                        <a:pt x="954102" y="605354"/>
                        <a:pt x="951229" y="606661"/>
                        <a:pt x="948877" y="607445"/>
                      </a:cubicBezTo>
                      <a:cubicBezTo>
                        <a:pt x="949139" y="603526"/>
                        <a:pt x="956192" y="604309"/>
                        <a:pt x="958805" y="603787"/>
                      </a:cubicBezTo>
                      <a:cubicBezTo>
                        <a:pt x="961940" y="603264"/>
                        <a:pt x="965598" y="601697"/>
                        <a:pt x="967165" y="599084"/>
                      </a:cubicBezTo>
                      <a:cubicBezTo>
                        <a:pt x="967949" y="597517"/>
                        <a:pt x="968210" y="595949"/>
                        <a:pt x="968471" y="594121"/>
                      </a:cubicBezTo>
                      <a:cubicBezTo>
                        <a:pt x="968733" y="592292"/>
                        <a:pt x="969255" y="591508"/>
                        <a:pt x="970039" y="589941"/>
                      </a:cubicBezTo>
                      <a:cubicBezTo>
                        <a:pt x="972390" y="585760"/>
                        <a:pt x="965859" y="586806"/>
                        <a:pt x="964030" y="584193"/>
                      </a:cubicBezTo>
                      <a:cubicBezTo>
                        <a:pt x="966381" y="583932"/>
                        <a:pt x="968733" y="584715"/>
                        <a:pt x="970823" y="584454"/>
                      </a:cubicBezTo>
                      <a:cubicBezTo>
                        <a:pt x="973958" y="584193"/>
                        <a:pt x="973435" y="582364"/>
                        <a:pt x="973697" y="580013"/>
                      </a:cubicBezTo>
                      <a:cubicBezTo>
                        <a:pt x="982057" y="583932"/>
                        <a:pt x="990939" y="582887"/>
                        <a:pt x="1000083" y="583148"/>
                      </a:cubicBezTo>
                      <a:cubicBezTo>
                        <a:pt x="1006615" y="583409"/>
                        <a:pt x="1017326" y="586283"/>
                        <a:pt x="1022029" y="580274"/>
                      </a:cubicBezTo>
                      <a:cubicBezTo>
                        <a:pt x="1023857" y="577662"/>
                        <a:pt x="1024902" y="574004"/>
                        <a:pt x="1023857" y="570869"/>
                      </a:cubicBezTo>
                      <a:cubicBezTo>
                        <a:pt x="1022290" y="567211"/>
                        <a:pt x="1018371" y="565905"/>
                        <a:pt x="1014713" y="565644"/>
                      </a:cubicBezTo>
                      <a:cubicBezTo>
                        <a:pt x="1005570" y="564860"/>
                        <a:pt x="996426" y="567995"/>
                        <a:pt x="987543" y="566166"/>
                      </a:cubicBezTo>
                      <a:cubicBezTo>
                        <a:pt x="983886" y="565383"/>
                        <a:pt x="980489" y="563815"/>
                        <a:pt x="976832" y="563293"/>
                      </a:cubicBezTo>
                      <a:cubicBezTo>
                        <a:pt x="972913" y="562509"/>
                        <a:pt x="968994" y="562509"/>
                        <a:pt x="965075" y="562770"/>
                      </a:cubicBezTo>
                      <a:cubicBezTo>
                        <a:pt x="967165" y="561464"/>
                        <a:pt x="969517" y="560680"/>
                        <a:pt x="971868" y="560419"/>
                      </a:cubicBezTo>
                      <a:cubicBezTo>
                        <a:pt x="973958" y="560158"/>
                        <a:pt x="976570" y="560419"/>
                        <a:pt x="978399" y="559113"/>
                      </a:cubicBezTo>
                      <a:cubicBezTo>
                        <a:pt x="979967" y="557806"/>
                        <a:pt x="979967" y="555455"/>
                        <a:pt x="978660" y="553887"/>
                      </a:cubicBezTo>
                      <a:cubicBezTo>
                        <a:pt x="977093" y="552059"/>
                        <a:pt x="974480" y="551797"/>
                        <a:pt x="972390" y="551797"/>
                      </a:cubicBezTo>
                      <a:cubicBezTo>
                        <a:pt x="967949" y="551536"/>
                        <a:pt x="966120" y="549185"/>
                        <a:pt x="962985" y="546572"/>
                      </a:cubicBezTo>
                      <a:cubicBezTo>
                        <a:pt x="961940" y="545527"/>
                        <a:pt x="959850" y="544221"/>
                        <a:pt x="959850" y="542654"/>
                      </a:cubicBezTo>
                      <a:cubicBezTo>
                        <a:pt x="959850" y="540825"/>
                        <a:pt x="961679" y="540564"/>
                        <a:pt x="962985" y="540825"/>
                      </a:cubicBezTo>
                      <a:cubicBezTo>
                        <a:pt x="965336" y="541347"/>
                        <a:pt x="966643" y="543437"/>
                        <a:pt x="968471" y="544744"/>
                      </a:cubicBezTo>
                      <a:cubicBezTo>
                        <a:pt x="970300" y="546050"/>
                        <a:pt x="972129" y="546311"/>
                        <a:pt x="974219" y="546311"/>
                      </a:cubicBezTo>
                      <a:cubicBezTo>
                        <a:pt x="981273" y="546311"/>
                        <a:pt x="981273" y="552320"/>
                        <a:pt x="984408" y="557022"/>
                      </a:cubicBezTo>
                      <a:cubicBezTo>
                        <a:pt x="987282" y="561203"/>
                        <a:pt x="993813" y="559113"/>
                        <a:pt x="998255" y="559635"/>
                      </a:cubicBezTo>
                      <a:cubicBezTo>
                        <a:pt x="1005047" y="560680"/>
                        <a:pt x="1011317" y="559635"/>
                        <a:pt x="1018110" y="559896"/>
                      </a:cubicBezTo>
                      <a:cubicBezTo>
                        <a:pt x="1020722" y="559896"/>
                        <a:pt x="1023857" y="560158"/>
                        <a:pt x="1025948" y="561986"/>
                      </a:cubicBezTo>
                      <a:cubicBezTo>
                        <a:pt x="1027515" y="563293"/>
                        <a:pt x="1028299" y="565121"/>
                        <a:pt x="1029605" y="566689"/>
                      </a:cubicBezTo>
                      <a:cubicBezTo>
                        <a:pt x="1033262" y="570608"/>
                        <a:pt x="1037704" y="571653"/>
                        <a:pt x="1042668" y="572437"/>
                      </a:cubicBezTo>
                      <a:cubicBezTo>
                        <a:pt x="1046848" y="573220"/>
                        <a:pt x="1048415" y="576617"/>
                        <a:pt x="1050244" y="580274"/>
                      </a:cubicBezTo>
                      <a:cubicBezTo>
                        <a:pt x="1052334" y="583932"/>
                        <a:pt x="1053379" y="587328"/>
                        <a:pt x="1053379" y="591508"/>
                      </a:cubicBezTo>
                      <a:cubicBezTo>
                        <a:pt x="1053379" y="595949"/>
                        <a:pt x="1054163" y="598301"/>
                        <a:pt x="1058082" y="600652"/>
                      </a:cubicBezTo>
                      <a:cubicBezTo>
                        <a:pt x="1061478" y="602742"/>
                        <a:pt x="1064875" y="604048"/>
                        <a:pt x="1068532" y="605093"/>
                      </a:cubicBezTo>
                      <a:cubicBezTo>
                        <a:pt x="1072712" y="606400"/>
                        <a:pt x="1076108" y="607445"/>
                        <a:pt x="1080288" y="606400"/>
                      </a:cubicBezTo>
                      <a:cubicBezTo>
                        <a:pt x="1084207" y="605354"/>
                        <a:pt x="1086820" y="604309"/>
                        <a:pt x="1088388" y="600391"/>
                      </a:cubicBezTo>
                      <a:cubicBezTo>
                        <a:pt x="1089171" y="598301"/>
                        <a:pt x="1089694" y="594904"/>
                        <a:pt x="1091522" y="593598"/>
                      </a:cubicBezTo>
                      <a:cubicBezTo>
                        <a:pt x="1093351" y="592031"/>
                        <a:pt x="1093351" y="594643"/>
                        <a:pt x="1093351" y="595949"/>
                      </a:cubicBezTo>
                      <a:cubicBezTo>
                        <a:pt x="1093351" y="599607"/>
                        <a:pt x="1090739" y="605877"/>
                        <a:pt x="1095964" y="606661"/>
                      </a:cubicBezTo>
                      <a:cubicBezTo>
                        <a:pt x="1099360" y="607183"/>
                        <a:pt x="1102495" y="609273"/>
                        <a:pt x="1105891" y="607967"/>
                      </a:cubicBezTo>
                      <a:cubicBezTo>
                        <a:pt x="1107982" y="607183"/>
                        <a:pt x="1109810" y="605616"/>
                        <a:pt x="1109549" y="603264"/>
                      </a:cubicBezTo>
                      <a:cubicBezTo>
                        <a:pt x="1109288" y="601436"/>
                        <a:pt x="1107459" y="600129"/>
                        <a:pt x="1107198" y="598301"/>
                      </a:cubicBezTo>
                      <a:cubicBezTo>
                        <a:pt x="1107198" y="596733"/>
                        <a:pt x="1109026" y="595949"/>
                        <a:pt x="1110333" y="595427"/>
                      </a:cubicBezTo>
                      <a:cubicBezTo>
                        <a:pt x="1110855" y="593859"/>
                        <a:pt x="1107198" y="592553"/>
                        <a:pt x="1106675" y="591247"/>
                      </a:cubicBezTo>
                      <a:cubicBezTo>
                        <a:pt x="1106414" y="590463"/>
                        <a:pt x="1105891" y="589157"/>
                        <a:pt x="1106414" y="588373"/>
                      </a:cubicBezTo>
                      <a:cubicBezTo>
                        <a:pt x="1106937" y="587589"/>
                        <a:pt x="1108243" y="587589"/>
                        <a:pt x="1108765" y="586806"/>
                      </a:cubicBezTo>
                      <a:cubicBezTo>
                        <a:pt x="1106937" y="585499"/>
                        <a:pt x="1097270" y="584977"/>
                        <a:pt x="1097793" y="581580"/>
                      </a:cubicBezTo>
                      <a:cubicBezTo>
                        <a:pt x="1100928" y="580797"/>
                        <a:pt x="1104846" y="580535"/>
                        <a:pt x="1105891" y="577139"/>
                      </a:cubicBezTo>
                      <a:cubicBezTo>
                        <a:pt x="1106414" y="574527"/>
                        <a:pt x="1108243" y="570346"/>
                        <a:pt x="1106675" y="567995"/>
                      </a:cubicBezTo>
                      <a:cubicBezTo>
                        <a:pt x="1104846" y="565383"/>
                        <a:pt x="1100405" y="563554"/>
                        <a:pt x="1097531" y="564860"/>
                      </a:cubicBezTo>
                      <a:cubicBezTo>
                        <a:pt x="1094135" y="566428"/>
                        <a:pt x="1094135" y="571391"/>
                        <a:pt x="1093090" y="574527"/>
                      </a:cubicBezTo>
                      <a:cubicBezTo>
                        <a:pt x="1089694" y="573482"/>
                        <a:pt x="1092306" y="569563"/>
                        <a:pt x="1090477" y="567211"/>
                      </a:cubicBezTo>
                      <a:cubicBezTo>
                        <a:pt x="1088126" y="563815"/>
                        <a:pt x="1090739" y="561986"/>
                        <a:pt x="1093874" y="560680"/>
                      </a:cubicBezTo>
                      <a:cubicBezTo>
                        <a:pt x="1095964" y="559635"/>
                        <a:pt x="1101973" y="557022"/>
                        <a:pt x="1097793" y="554671"/>
                      </a:cubicBezTo>
                      <a:cubicBezTo>
                        <a:pt x="1094135" y="552842"/>
                        <a:pt x="1090739" y="553626"/>
                        <a:pt x="1087342" y="555455"/>
                      </a:cubicBezTo>
                      <a:cubicBezTo>
                        <a:pt x="1083946" y="557284"/>
                        <a:pt x="1081072" y="561725"/>
                        <a:pt x="1076631" y="560941"/>
                      </a:cubicBezTo>
                      <a:cubicBezTo>
                        <a:pt x="1076370" y="557545"/>
                        <a:pt x="1077415" y="555455"/>
                        <a:pt x="1080027" y="553104"/>
                      </a:cubicBezTo>
                      <a:cubicBezTo>
                        <a:pt x="1081595" y="551797"/>
                        <a:pt x="1085513" y="549446"/>
                        <a:pt x="1083685" y="547356"/>
                      </a:cubicBezTo>
                      <a:cubicBezTo>
                        <a:pt x="1081856" y="545266"/>
                        <a:pt x="1077676" y="546050"/>
                        <a:pt x="1075325" y="545527"/>
                      </a:cubicBezTo>
                      <a:cubicBezTo>
                        <a:pt x="1072712" y="545005"/>
                        <a:pt x="1071667" y="543176"/>
                        <a:pt x="1069577" y="541347"/>
                      </a:cubicBezTo>
                      <a:cubicBezTo>
                        <a:pt x="1067487" y="539519"/>
                        <a:pt x="1064875" y="539519"/>
                        <a:pt x="1062262" y="539257"/>
                      </a:cubicBezTo>
                      <a:cubicBezTo>
                        <a:pt x="1059388" y="538996"/>
                        <a:pt x="1058343" y="537428"/>
                        <a:pt x="1056514" y="535077"/>
                      </a:cubicBezTo>
                      <a:cubicBezTo>
                        <a:pt x="1052857" y="530113"/>
                        <a:pt x="1046064" y="530113"/>
                        <a:pt x="1040317" y="530636"/>
                      </a:cubicBezTo>
                      <a:cubicBezTo>
                        <a:pt x="1034046" y="531158"/>
                        <a:pt x="1028560" y="535600"/>
                        <a:pt x="1023074" y="538474"/>
                      </a:cubicBezTo>
                      <a:cubicBezTo>
                        <a:pt x="1022551" y="536383"/>
                        <a:pt x="1025686" y="534555"/>
                        <a:pt x="1025164" y="532726"/>
                      </a:cubicBezTo>
                      <a:cubicBezTo>
                        <a:pt x="1024902" y="531420"/>
                        <a:pt x="1022551" y="531158"/>
                        <a:pt x="1021506" y="530897"/>
                      </a:cubicBezTo>
                      <a:cubicBezTo>
                        <a:pt x="1020200" y="530375"/>
                        <a:pt x="1018893" y="529591"/>
                        <a:pt x="1017849" y="528807"/>
                      </a:cubicBezTo>
                      <a:cubicBezTo>
                        <a:pt x="1021245" y="528546"/>
                        <a:pt x="1046064" y="528807"/>
                        <a:pt x="1042406" y="521753"/>
                      </a:cubicBezTo>
                      <a:cubicBezTo>
                        <a:pt x="1041623" y="520186"/>
                        <a:pt x="1039794" y="519663"/>
                        <a:pt x="1038226" y="518879"/>
                      </a:cubicBezTo>
                      <a:cubicBezTo>
                        <a:pt x="1036137" y="517834"/>
                        <a:pt x="1034046" y="517051"/>
                        <a:pt x="1031956" y="515744"/>
                      </a:cubicBezTo>
                      <a:cubicBezTo>
                        <a:pt x="1028821" y="513916"/>
                        <a:pt x="1024902" y="512609"/>
                        <a:pt x="1021245" y="513393"/>
                      </a:cubicBezTo>
                      <a:cubicBezTo>
                        <a:pt x="1019677" y="513916"/>
                        <a:pt x="1018110" y="514699"/>
                        <a:pt x="1016542" y="514961"/>
                      </a:cubicBezTo>
                      <a:cubicBezTo>
                        <a:pt x="1014452" y="515483"/>
                        <a:pt x="1012101" y="516267"/>
                        <a:pt x="1010011" y="517051"/>
                      </a:cubicBezTo>
                      <a:cubicBezTo>
                        <a:pt x="1009488" y="518357"/>
                        <a:pt x="1004524" y="519924"/>
                        <a:pt x="1002957" y="519924"/>
                      </a:cubicBezTo>
                      <a:cubicBezTo>
                        <a:pt x="1003480" y="517573"/>
                        <a:pt x="1004263" y="514961"/>
                        <a:pt x="1001912" y="513654"/>
                      </a:cubicBezTo>
                      <a:cubicBezTo>
                        <a:pt x="999561" y="512348"/>
                        <a:pt x="996164" y="512609"/>
                        <a:pt x="993552" y="512348"/>
                      </a:cubicBezTo>
                      <a:cubicBezTo>
                        <a:pt x="991201" y="512087"/>
                        <a:pt x="989111" y="510781"/>
                        <a:pt x="987021" y="511042"/>
                      </a:cubicBezTo>
                      <a:cubicBezTo>
                        <a:pt x="986237" y="511042"/>
                        <a:pt x="984930" y="511826"/>
                        <a:pt x="984147" y="511303"/>
                      </a:cubicBezTo>
                      <a:cubicBezTo>
                        <a:pt x="983102" y="510519"/>
                        <a:pt x="983624" y="508952"/>
                        <a:pt x="983886" y="507907"/>
                      </a:cubicBezTo>
                      <a:cubicBezTo>
                        <a:pt x="984408" y="505033"/>
                        <a:pt x="983102" y="503465"/>
                        <a:pt x="982057" y="500853"/>
                      </a:cubicBezTo>
                      <a:cubicBezTo>
                        <a:pt x="980489" y="497718"/>
                        <a:pt x="983363" y="496412"/>
                        <a:pt x="986237" y="495889"/>
                      </a:cubicBezTo>
                      <a:cubicBezTo>
                        <a:pt x="989372" y="495367"/>
                        <a:pt x="992507" y="495889"/>
                        <a:pt x="995642" y="495367"/>
                      </a:cubicBezTo>
                      <a:cubicBezTo>
                        <a:pt x="997471" y="495105"/>
                        <a:pt x="1002435" y="493015"/>
                        <a:pt x="1001390" y="490664"/>
                      </a:cubicBezTo>
                      <a:cubicBezTo>
                        <a:pt x="1000606" y="488835"/>
                        <a:pt x="997471" y="487790"/>
                        <a:pt x="995903" y="487529"/>
                      </a:cubicBezTo>
                      <a:cubicBezTo>
                        <a:pt x="994074" y="487268"/>
                        <a:pt x="992246" y="487790"/>
                        <a:pt x="990417" y="487529"/>
                      </a:cubicBezTo>
                      <a:cubicBezTo>
                        <a:pt x="988327" y="487268"/>
                        <a:pt x="984147" y="487790"/>
                        <a:pt x="983886" y="485178"/>
                      </a:cubicBezTo>
                      <a:cubicBezTo>
                        <a:pt x="989111" y="483610"/>
                        <a:pt x="993552" y="484133"/>
                        <a:pt x="998516" y="486484"/>
                      </a:cubicBezTo>
                      <a:cubicBezTo>
                        <a:pt x="1003480" y="488835"/>
                        <a:pt x="1008705" y="489096"/>
                        <a:pt x="1014191" y="489619"/>
                      </a:cubicBezTo>
                      <a:cubicBezTo>
                        <a:pt x="1020722" y="490141"/>
                        <a:pt x="1026209" y="489880"/>
                        <a:pt x="1030911" y="484916"/>
                      </a:cubicBezTo>
                      <a:cubicBezTo>
                        <a:pt x="1034569" y="481259"/>
                        <a:pt x="1038226" y="475511"/>
                        <a:pt x="1031695" y="472899"/>
                      </a:cubicBezTo>
                      <a:cubicBezTo>
                        <a:pt x="1029344" y="471854"/>
                        <a:pt x="1026731" y="471592"/>
                        <a:pt x="1024641" y="469764"/>
                      </a:cubicBezTo>
                      <a:cubicBezTo>
                        <a:pt x="1022812" y="468196"/>
                        <a:pt x="1022029" y="465584"/>
                        <a:pt x="1021245" y="463232"/>
                      </a:cubicBezTo>
                      <a:cubicBezTo>
                        <a:pt x="1025425" y="464016"/>
                        <a:pt x="1028821" y="465322"/>
                        <a:pt x="1031956" y="468196"/>
                      </a:cubicBezTo>
                      <a:cubicBezTo>
                        <a:pt x="1034830" y="471070"/>
                        <a:pt x="1036920" y="474989"/>
                        <a:pt x="1040317" y="477601"/>
                      </a:cubicBezTo>
                      <a:cubicBezTo>
                        <a:pt x="1046064" y="481781"/>
                        <a:pt x="1049460" y="470809"/>
                        <a:pt x="1055208" y="474205"/>
                      </a:cubicBezTo>
                      <a:cubicBezTo>
                        <a:pt x="1058604" y="476295"/>
                        <a:pt x="1061217" y="480214"/>
                        <a:pt x="1064613" y="482565"/>
                      </a:cubicBezTo>
                      <a:cubicBezTo>
                        <a:pt x="1068010" y="484916"/>
                        <a:pt x="1071928" y="485961"/>
                        <a:pt x="1075847" y="487268"/>
                      </a:cubicBezTo>
                      <a:cubicBezTo>
                        <a:pt x="1083424" y="489619"/>
                        <a:pt x="1089171" y="495628"/>
                        <a:pt x="1097793" y="493799"/>
                      </a:cubicBezTo>
                      <a:cubicBezTo>
                        <a:pt x="1101973" y="492754"/>
                        <a:pt x="1105369" y="490403"/>
                        <a:pt x="1109026" y="488574"/>
                      </a:cubicBezTo>
                      <a:cubicBezTo>
                        <a:pt x="1112423" y="486745"/>
                        <a:pt x="1116080" y="486223"/>
                        <a:pt x="1119999" y="486484"/>
                      </a:cubicBezTo>
                      <a:cubicBezTo>
                        <a:pt x="1123657" y="486484"/>
                        <a:pt x="1128098" y="487268"/>
                        <a:pt x="1131495" y="485439"/>
                      </a:cubicBezTo>
                      <a:cubicBezTo>
                        <a:pt x="1134368" y="484133"/>
                        <a:pt x="1134891" y="480736"/>
                        <a:pt x="1135413" y="478124"/>
                      </a:cubicBezTo>
                      <a:cubicBezTo>
                        <a:pt x="1136197" y="474989"/>
                        <a:pt x="1137503" y="470809"/>
                        <a:pt x="1136458" y="467674"/>
                      </a:cubicBezTo>
                      <a:cubicBezTo>
                        <a:pt x="1135675" y="464016"/>
                        <a:pt x="1132278" y="463494"/>
                        <a:pt x="1129143" y="463755"/>
                      </a:cubicBezTo>
                      <a:cubicBezTo>
                        <a:pt x="1125224" y="464016"/>
                        <a:pt x="1121306" y="465061"/>
                        <a:pt x="1117387" y="464016"/>
                      </a:cubicBezTo>
                      <a:cubicBezTo>
                        <a:pt x="1113990" y="462971"/>
                        <a:pt x="1111117" y="459836"/>
                        <a:pt x="1107720" y="459313"/>
                      </a:cubicBezTo>
                      <a:cubicBezTo>
                        <a:pt x="1101189" y="458791"/>
                        <a:pt x="1109026" y="476034"/>
                        <a:pt x="1105891" y="476295"/>
                      </a:cubicBezTo>
                      <a:cubicBezTo>
                        <a:pt x="1103801" y="476556"/>
                        <a:pt x="1100666" y="469502"/>
                        <a:pt x="1099882" y="468196"/>
                      </a:cubicBezTo>
                      <a:cubicBezTo>
                        <a:pt x="1098054" y="465061"/>
                        <a:pt x="1096486" y="461926"/>
                        <a:pt x="1094396" y="459052"/>
                      </a:cubicBezTo>
                      <a:cubicBezTo>
                        <a:pt x="1093351" y="457746"/>
                        <a:pt x="1092306" y="456440"/>
                        <a:pt x="1091261" y="455395"/>
                      </a:cubicBezTo>
                      <a:cubicBezTo>
                        <a:pt x="1092568" y="454872"/>
                        <a:pt x="1098576" y="455133"/>
                        <a:pt x="1095964" y="452521"/>
                      </a:cubicBezTo>
                      <a:cubicBezTo>
                        <a:pt x="1094396" y="450953"/>
                        <a:pt x="1090739" y="451476"/>
                        <a:pt x="1091261" y="448602"/>
                      </a:cubicBezTo>
                      <a:cubicBezTo>
                        <a:pt x="1093351" y="448341"/>
                        <a:pt x="1096225" y="448080"/>
                        <a:pt x="1097793" y="446251"/>
                      </a:cubicBezTo>
                      <a:cubicBezTo>
                        <a:pt x="1099099" y="444944"/>
                        <a:pt x="1098838" y="442854"/>
                        <a:pt x="1100144" y="441287"/>
                      </a:cubicBezTo>
                      <a:cubicBezTo>
                        <a:pt x="1101711" y="439458"/>
                        <a:pt x="1104324" y="440503"/>
                        <a:pt x="1106414" y="441026"/>
                      </a:cubicBezTo>
                      <a:cubicBezTo>
                        <a:pt x="1109810" y="442071"/>
                        <a:pt x="1113207" y="443377"/>
                        <a:pt x="1116603" y="443899"/>
                      </a:cubicBezTo>
                      <a:cubicBezTo>
                        <a:pt x="1122351" y="444683"/>
                        <a:pt x="1128098" y="441287"/>
                        <a:pt x="1133323" y="443899"/>
                      </a:cubicBezTo>
                      <a:cubicBezTo>
                        <a:pt x="1137764" y="445989"/>
                        <a:pt x="1140377" y="449647"/>
                        <a:pt x="1145602" y="449908"/>
                      </a:cubicBezTo>
                      <a:cubicBezTo>
                        <a:pt x="1150305" y="450170"/>
                        <a:pt x="1155791" y="451476"/>
                        <a:pt x="1160494" y="449908"/>
                      </a:cubicBezTo>
                      <a:cubicBezTo>
                        <a:pt x="1165196" y="448341"/>
                        <a:pt x="1168331" y="444161"/>
                        <a:pt x="1164935" y="439719"/>
                      </a:cubicBezTo>
                      <a:cubicBezTo>
                        <a:pt x="1162845" y="436846"/>
                        <a:pt x="1158142" y="430576"/>
                        <a:pt x="1154224" y="430837"/>
                      </a:cubicBezTo>
                      <a:cubicBezTo>
                        <a:pt x="1149260" y="431359"/>
                        <a:pt x="1146908" y="436323"/>
                        <a:pt x="1141422" y="434494"/>
                      </a:cubicBezTo>
                      <a:cubicBezTo>
                        <a:pt x="1138548" y="433711"/>
                        <a:pt x="1136197" y="432404"/>
                        <a:pt x="1133062" y="432404"/>
                      </a:cubicBezTo>
                      <a:cubicBezTo>
                        <a:pt x="1131495" y="432404"/>
                        <a:pt x="1129143" y="433188"/>
                        <a:pt x="1127576" y="432666"/>
                      </a:cubicBezTo>
                      <a:cubicBezTo>
                        <a:pt x="1125224" y="431621"/>
                        <a:pt x="1126792" y="428486"/>
                        <a:pt x="1126792" y="426395"/>
                      </a:cubicBezTo>
                      <a:cubicBezTo>
                        <a:pt x="1126792" y="422215"/>
                        <a:pt x="1121044" y="419080"/>
                        <a:pt x="1118432" y="416990"/>
                      </a:cubicBezTo>
                      <a:cubicBezTo>
                        <a:pt x="1116864" y="418035"/>
                        <a:pt x="1114251" y="418035"/>
                        <a:pt x="1112423" y="418035"/>
                      </a:cubicBezTo>
                      <a:cubicBezTo>
                        <a:pt x="1110594" y="418035"/>
                        <a:pt x="1108765" y="418297"/>
                        <a:pt x="1106675" y="418558"/>
                      </a:cubicBezTo>
                      <a:cubicBezTo>
                        <a:pt x="1105369" y="418819"/>
                        <a:pt x="1103018" y="419342"/>
                        <a:pt x="1101711" y="418558"/>
                      </a:cubicBezTo>
                      <a:cubicBezTo>
                        <a:pt x="1100405" y="417774"/>
                        <a:pt x="1099099" y="414900"/>
                        <a:pt x="1099360" y="413594"/>
                      </a:cubicBezTo>
                      <a:cubicBezTo>
                        <a:pt x="1105108" y="413594"/>
                        <a:pt x="1110855" y="413594"/>
                        <a:pt x="1116603" y="414378"/>
                      </a:cubicBezTo>
                      <a:cubicBezTo>
                        <a:pt x="1119738" y="414900"/>
                        <a:pt x="1125224" y="416468"/>
                        <a:pt x="1127053" y="412549"/>
                      </a:cubicBezTo>
                      <a:cubicBezTo>
                        <a:pt x="1128882" y="407846"/>
                        <a:pt x="1122351" y="404450"/>
                        <a:pt x="1118954" y="402621"/>
                      </a:cubicBezTo>
                      <a:cubicBezTo>
                        <a:pt x="1115297" y="400793"/>
                        <a:pt x="1112162" y="398441"/>
                        <a:pt x="1107982" y="397135"/>
                      </a:cubicBezTo>
                      <a:cubicBezTo>
                        <a:pt x="1104846" y="396090"/>
                        <a:pt x="1101450" y="396090"/>
                        <a:pt x="1098315" y="395306"/>
                      </a:cubicBezTo>
                      <a:cubicBezTo>
                        <a:pt x="1096486" y="394784"/>
                        <a:pt x="1093351" y="394000"/>
                        <a:pt x="1093351" y="391387"/>
                      </a:cubicBezTo>
                      <a:cubicBezTo>
                        <a:pt x="1093351" y="388775"/>
                        <a:pt x="1096748" y="387730"/>
                        <a:pt x="1099099" y="387730"/>
                      </a:cubicBezTo>
                      <a:cubicBezTo>
                        <a:pt x="1104063" y="387469"/>
                        <a:pt x="1107459" y="390604"/>
                        <a:pt x="1111639" y="392432"/>
                      </a:cubicBezTo>
                      <a:cubicBezTo>
                        <a:pt x="1113729" y="393477"/>
                        <a:pt x="1115558" y="394522"/>
                        <a:pt x="1117387" y="396090"/>
                      </a:cubicBezTo>
                      <a:cubicBezTo>
                        <a:pt x="1118693" y="397135"/>
                        <a:pt x="1119999" y="397919"/>
                        <a:pt x="1121306" y="399225"/>
                      </a:cubicBezTo>
                      <a:cubicBezTo>
                        <a:pt x="1124179" y="402099"/>
                        <a:pt x="1127053" y="404450"/>
                        <a:pt x="1130711" y="405495"/>
                      </a:cubicBezTo>
                      <a:cubicBezTo>
                        <a:pt x="1132539" y="406018"/>
                        <a:pt x="1134891" y="406540"/>
                        <a:pt x="1136458" y="405495"/>
                      </a:cubicBezTo>
                      <a:cubicBezTo>
                        <a:pt x="1137503" y="404450"/>
                        <a:pt x="1137764" y="403928"/>
                        <a:pt x="1139332" y="403928"/>
                      </a:cubicBezTo>
                      <a:cubicBezTo>
                        <a:pt x="1140377" y="403928"/>
                        <a:pt x="1141422" y="403928"/>
                        <a:pt x="1142467" y="403928"/>
                      </a:cubicBezTo>
                      <a:cubicBezTo>
                        <a:pt x="1142467" y="403928"/>
                        <a:pt x="1142989" y="408369"/>
                        <a:pt x="1143251" y="408630"/>
                      </a:cubicBezTo>
                      <a:cubicBezTo>
                        <a:pt x="1144035" y="410198"/>
                        <a:pt x="1145341" y="411243"/>
                        <a:pt x="1146908" y="411765"/>
                      </a:cubicBezTo>
                      <a:cubicBezTo>
                        <a:pt x="1149521" y="412549"/>
                        <a:pt x="1152133" y="411243"/>
                        <a:pt x="1153701" y="409153"/>
                      </a:cubicBezTo>
                      <a:cubicBezTo>
                        <a:pt x="1154746" y="407846"/>
                        <a:pt x="1156836" y="406018"/>
                        <a:pt x="1156575" y="403928"/>
                      </a:cubicBezTo>
                      <a:cubicBezTo>
                        <a:pt x="1156314" y="402883"/>
                        <a:pt x="1155791" y="401838"/>
                        <a:pt x="1155530" y="401054"/>
                      </a:cubicBezTo>
                      <a:cubicBezTo>
                        <a:pt x="1154485" y="398964"/>
                        <a:pt x="1153440" y="396874"/>
                        <a:pt x="1152656" y="394784"/>
                      </a:cubicBezTo>
                      <a:cubicBezTo>
                        <a:pt x="1152133" y="393477"/>
                        <a:pt x="1150044" y="391126"/>
                        <a:pt x="1151089" y="389559"/>
                      </a:cubicBezTo>
                      <a:cubicBezTo>
                        <a:pt x="1151872" y="388252"/>
                        <a:pt x="1153962" y="389820"/>
                        <a:pt x="1154746" y="388775"/>
                      </a:cubicBezTo>
                      <a:cubicBezTo>
                        <a:pt x="1156836" y="386424"/>
                        <a:pt x="1152917" y="383550"/>
                        <a:pt x="1151350" y="382766"/>
                      </a:cubicBezTo>
                      <a:cubicBezTo>
                        <a:pt x="1148476" y="381460"/>
                        <a:pt x="1146386" y="379892"/>
                        <a:pt x="1144557" y="377280"/>
                      </a:cubicBezTo>
                      <a:cubicBezTo>
                        <a:pt x="1142467" y="374406"/>
                        <a:pt x="1146386" y="373883"/>
                        <a:pt x="1146908" y="371271"/>
                      </a:cubicBezTo>
                      <a:cubicBezTo>
                        <a:pt x="1147431" y="367352"/>
                        <a:pt x="1142206" y="367875"/>
                        <a:pt x="1139855" y="366830"/>
                      </a:cubicBezTo>
                      <a:cubicBezTo>
                        <a:pt x="1137503" y="365785"/>
                        <a:pt x="1134107" y="364740"/>
                        <a:pt x="1131495" y="366307"/>
                      </a:cubicBezTo>
                      <a:cubicBezTo>
                        <a:pt x="1129927" y="367352"/>
                        <a:pt x="1129143" y="368136"/>
                        <a:pt x="1127314" y="367091"/>
                      </a:cubicBezTo>
                      <a:cubicBezTo>
                        <a:pt x="1126269" y="366568"/>
                        <a:pt x="1124963" y="364478"/>
                        <a:pt x="1124179" y="363694"/>
                      </a:cubicBezTo>
                      <a:cubicBezTo>
                        <a:pt x="1123134" y="362649"/>
                        <a:pt x="1121828" y="361604"/>
                        <a:pt x="1119999" y="361343"/>
                      </a:cubicBezTo>
                      <a:cubicBezTo>
                        <a:pt x="1116864" y="360821"/>
                        <a:pt x="1114251" y="363433"/>
                        <a:pt x="1111378" y="364478"/>
                      </a:cubicBezTo>
                      <a:cubicBezTo>
                        <a:pt x="1109810" y="365001"/>
                        <a:pt x="1106414" y="366307"/>
                        <a:pt x="1105369" y="364478"/>
                      </a:cubicBezTo>
                      <a:cubicBezTo>
                        <a:pt x="1104846" y="363433"/>
                        <a:pt x="1105108" y="361604"/>
                        <a:pt x="1105108" y="360298"/>
                      </a:cubicBezTo>
                      <a:cubicBezTo>
                        <a:pt x="1105108" y="358208"/>
                        <a:pt x="1105369" y="356379"/>
                        <a:pt x="1105108" y="354551"/>
                      </a:cubicBezTo>
                      <a:cubicBezTo>
                        <a:pt x="1104846" y="352722"/>
                        <a:pt x="1103801" y="350893"/>
                        <a:pt x="1102234" y="349848"/>
                      </a:cubicBezTo>
                      <a:cubicBezTo>
                        <a:pt x="1101450" y="349325"/>
                        <a:pt x="1100405" y="349064"/>
                        <a:pt x="1099360" y="349064"/>
                      </a:cubicBezTo>
                      <a:cubicBezTo>
                        <a:pt x="1097531" y="349064"/>
                        <a:pt x="1097793" y="349848"/>
                        <a:pt x="1097270" y="351154"/>
                      </a:cubicBezTo>
                      <a:cubicBezTo>
                        <a:pt x="1095964" y="353244"/>
                        <a:pt x="1094657" y="351416"/>
                        <a:pt x="1093090" y="350632"/>
                      </a:cubicBezTo>
                      <a:cubicBezTo>
                        <a:pt x="1091784" y="349848"/>
                        <a:pt x="1090216" y="349587"/>
                        <a:pt x="1088910" y="349064"/>
                      </a:cubicBezTo>
                      <a:cubicBezTo>
                        <a:pt x="1087081" y="348280"/>
                        <a:pt x="1086559" y="346974"/>
                        <a:pt x="1086820" y="344884"/>
                      </a:cubicBezTo>
                      <a:cubicBezTo>
                        <a:pt x="1087342" y="342794"/>
                        <a:pt x="1089694" y="342533"/>
                        <a:pt x="1091000" y="341488"/>
                      </a:cubicBezTo>
                      <a:cubicBezTo>
                        <a:pt x="1093090" y="339920"/>
                        <a:pt x="1092045" y="338353"/>
                        <a:pt x="1092306" y="336263"/>
                      </a:cubicBezTo>
                      <a:cubicBezTo>
                        <a:pt x="1092568" y="333389"/>
                        <a:pt x="1095441" y="333912"/>
                        <a:pt x="1097270" y="335479"/>
                      </a:cubicBezTo>
                      <a:cubicBezTo>
                        <a:pt x="1099882" y="337569"/>
                        <a:pt x="1101450" y="340704"/>
                        <a:pt x="1103279" y="343055"/>
                      </a:cubicBezTo>
                      <a:cubicBezTo>
                        <a:pt x="1104846" y="344623"/>
                        <a:pt x="1106414" y="346713"/>
                        <a:pt x="1108765" y="346974"/>
                      </a:cubicBezTo>
                      <a:cubicBezTo>
                        <a:pt x="1110855" y="347235"/>
                        <a:pt x="1113207" y="346190"/>
                        <a:pt x="1115035" y="345145"/>
                      </a:cubicBezTo>
                      <a:cubicBezTo>
                        <a:pt x="1117387" y="344100"/>
                        <a:pt x="1119215" y="342010"/>
                        <a:pt x="1116864" y="339920"/>
                      </a:cubicBezTo>
                      <a:cubicBezTo>
                        <a:pt x="1114513" y="337830"/>
                        <a:pt x="1110594" y="337569"/>
                        <a:pt x="1107720" y="336785"/>
                      </a:cubicBezTo>
                      <a:cubicBezTo>
                        <a:pt x="1112423" y="337047"/>
                        <a:pt x="1117126" y="337047"/>
                        <a:pt x="1121567" y="335740"/>
                      </a:cubicBezTo>
                      <a:cubicBezTo>
                        <a:pt x="1125486" y="334434"/>
                        <a:pt x="1128882" y="332344"/>
                        <a:pt x="1132801" y="331299"/>
                      </a:cubicBezTo>
                      <a:cubicBezTo>
                        <a:pt x="1141161" y="329209"/>
                        <a:pt x="1149521" y="332867"/>
                        <a:pt x="1157358" y="335218"/>
                      </a:cubicBezTo>
                      <a:cubicBezTo>
                        <a:pt x="1161539" y="336263"/>
                        <a:pt x="1165458" y="337569"/>
                        <a:pt x="1169638" y="338353"/>
                      </a:cubicBezTo>
                      <a:cubicBezTo>
                        <a:pt x="1172773" y="339137"/>
                        <a:pt x="1176691" y="340182"/>
                        <a:pt x="1179304" y="337830"/>
                      </a:cubicBezTo>
                      <a:cubicBezTo>
                        <a:pt x="1184529" y="332867"/>
                        <a:pt x="1183484" y="318759"/>
                        <a:pt x="1175646" y="316930"/>
                      </a:cubicBezTo>
                      <a:cubicBezTo>
                        <a:pt x="1171466" y="315885"/>
                        <a:pt x="1166764" y="317714"/>
                        <a:pt x="1162584" y="318236"/>
                      </a:cubicBezTo>
                      <a:cubicBezTo>
                        <a:pt x="1158404" y="319020"/>
                        <a:pt x="1154485" y="319020"/>
                        <a:pt x="1150566" y="317453"/>
                      </a:cubicBezTo>
                      <a:cubicBezTo>
                        <a:pt x="1146125" y="315885"/>
                        <a:pt x="1141945" y="313011"/>
                        <a:pt x="1138287" y="309876"/>
                      </a:cubicBezTo>
                      <a:cubicBezTo>
                        <a:pt x="1135936" y="307786"/>
                        <a:pt x="1131233" y="303345"/>
                        <a:pt x="1132278" y="299687"/>
                      </a:cubicBezTo>
                      <a:cubicBezTo>
                        <a:pt x="1133584" y="295507"/>
                        <a:pt x="1140638" y="297597"/>
                        <a:pt x="1143251" y="298381"/>
                      </a:cubicBezTo>
                      <a:cubicBezTo>
                        <a:pt x="1149260" y="300210"/>
                        <a:pt x="1155269" y="303345"/>
                        <a:pt x="1161539" y="304129"/>
                      </a:cubicBezTo>
                      <a:cubicBezTo>
                        <a:pt x="1166502" y="304651"/>
                        <a:pt x="1165719" y="301777"/>
                        <a:pt x="1162845" y="298903"/>
                      </a:cubicBezTo>
                      <a:cubicBezTo>
                        <a:pt x="1158404" y="294723"/>
                        <a:pt x="1152133" y="292111"/>
                        <a:pt x="1146386" y="290021"/>
                      </a:cubicBezTo>
                      <a:cubicBezTo>
                        <a:pt x="1139332" y="287408"/>
                        <a:pt x="1129666" y="284012"/>
                        <a:pt x="1122089" y="285841"/>
                      </a:cubicBezTo>
                      <a:cubicBezTo>
                        <a:pt x="1113468" y="288192"/>
                        <a:pt x="1113729" y="296291"/>
                        <a:pt x="1109549" y="302300"/>
                      </a:cubicBezTo>
                      <a:cubicBezTo>
                        <a:pt x="1108765" y="303345"/>
                        <a:pt x="1107982" y="304390"/>
                        <a:pt x="1107198" y="305174"/>
                      </a:cubicBezTo>
                      <a:cubicBezTo>
                        <a:pt x="1106937" y="303606"/>
                        <a:pt x="1107720" y="302300"/>
                        <a:pt x="1107459" y="300993"/>
                      </a:cubicBezTo>
                      <a:cubicBezTo>
                        <a:pt x="1107198" y="299426"/>
                        <a:pt x="1105369" y="299426"/>
                        <a:pt x="1104063" y="299426"/>
                      </a:cubicBezTo>
                      <a:cubicBezTo>
                        <a:pt x="1102495" y="299426"/>
                        <a:pt x="1100928" y="299948"/>
                        <a:pt x="1099882" y="298642"/>
                      </a:cubicBezTo>
                      <a:cubicBezTo>
                        <a:pt x="1099099" y="297597"/>
                        <a:pt x="1098576" y="295507"/>
                        <a:pt x="1099099" y="293940"/>
                      </a:cubicBezTo>
                      <a:cubicBezTo>
                        <a:pt x="1099621" y="292372"/>
                        <a:pt x="1101189" y="291066"/>
                        <a:pt x="1102495" y="290021"/>
                      </a:cubicBezTo>
                      <a:cubicBezTo>
                        <a:pt x="1103279" y="289237"/>
                        <a:pt x="1104324" y="288976"/>
                        <a:pt x="1105369" y="288453"/>
                      </a:cubicBezTo>
                      <a:cubicBezTo>
                        <a:pt x="1105891" y="287931"/>
                        <a:pt x="1106414" y="286886"/>
                        <a:pt x="1107198" y="286363"/>
                      </a:cubicBezTo>
                      <a:cubicBezTo>
                        <a:pt x="1107720" y="285579"/>
                        <a:pt x="1109810" y="284012"/>
                        <a:pt x="1110071" y="283228"/>
                      </a:cubicBezTo>
                      <a:cubicBezTo>
                        <a:pt x="1110594" y="281661"/>
                        <a:pt x="1106937" y="281138"/>
                        <a:pt x="1105630" y="281399"/>
                      </a:cubicBezTo>
                      <a:cubicBezTo>
                        <a:pt x="1105369" y="279832"/>
                        <a:pt x="1112684" y="279832"/>
                        <a:pt x="1113990" y="279048"/>
                      </a:cubicBezTo>
                      <a:cubicBezTo>
                        <a:pt x="1115558" y="278003"/>
                        <a:pt x="1115035" y="271211"/>
                        <a:pt x="1115297" y="269382"/>
                      </a:cubicBezTo>
                      <a:cubicBezTo>
                        <a:pt x="1116080" y="267814"/>
                        <a:pt x="1116080" y="265724"/>
                        <a:pt x="1117387" y="264418"/>
                      </a:cubicBezTo>
                      <a:cubicBezTo>
                        <a:pt x="1118693" y="262850"/>
                        <a:pt x="1120522" y="262589"/>
                        <a:pt x="1121306" y="260499"/>
                      </a:cubicBezTo>
                      <a:cubicBezTo>
                        <a:pt x="1121828" y="259193"/>
                        <a:pt x="1122351" y="256319"/>
                        <a:pt x="1121306" y="255013"/>
                      </a:cubicBezTo>
                      <a:cubicBezTo>
                        <a:pt x="1119738" y="253184"/>
                        <a:pt x="1117387" y="254490"/>
                        <a:pt x="1115558" y="255013"/>
                      </a:cubicBezTo>
                      <a:cubicBezTo>
                        <a:pt x="1113729" y="255535"/>
                        <a:pt x="1112423" y="255013"/>
                        <a:pt x="1113468" y="252923"/>
                      </a:cubicBezTo>
                      <a:cubicBezTo>
                        <a:pt x="1114513" y="250571"/>
                        <a:pt x="1117648" y="250571"/>
                        <a:pt x="1119477" y="249265"/>
                      </a:cubicBezTo>
                      <a:cubicBezTo>
                        <a:pt x="1121567" y="247698"/>
                        <a:pt x="1120783" y="246130"/>
                        <a:pt x="1121567" y="244301"/>
                      </a:cubicBezTo>
                      <a:cubicBezTo>
                        <a:pt x="1122351" y="242211"/>
                        <a:pt x="1126792" y="241950"/>
                        <a:pt x="1128882" y="241428"/>
                      </a:cubicBezTo>
                      <a:cubicBezTo>
                        <a:pt x="1132017" y="240644"/>
                        <a:pt x="1133846" y="240121"/>
                        <a:pt x="1136981" y="240644"/>
                      </a:cubicBezTo>
                      <a:cubicBezTo>
                        <a:pt x="1139332" y="240905"/>
                        <a:pt x="1141683" y="240644"/>
                        <a:pt x="1143773" y="240644"/>
                      </a:cubicBezTo>
                      <a:cubicBezTo>
                        <a:pt x="1144035" y="238031"/>
                        <a:pt x="1142989" y="234896"/>
                        <a:pt x="1144818" y="233329"/>
                      </a:cubicBezTo>
                      <a:cubicBezTo>
                        <a:pt x="1146125" y="232284"/>
                        <a:pt x="1146908" y="232284"/>
                        <a:pt x="1148476" y="232284"/>
                      </a:cubicBezTo>
                      <a:cubicBezTo>
                        <a:pt x="1150044" y="232022"/>
                        <a:pt x="1150305" y="230977"/>
                        <a:pt x="1150305" y="229410"/>
                      </a:cubicBezTo>
                      <a:cubicBezTo>
                        <a:pt x="1150827" y="225230"/>
                        <a:pt x="1148215" y="220789"/>
                        <a:pt x="1149521" y="216870"/>
                      </a:cubicBezTo>
                      <a:cubicBezTo>
                        <a:pt x="1150827" y="213212"/>
                        <a:pt x="1152133" y="209293"/>
                        <a:pt x="1155269" y="206420"/>
                      </a:cubicBezTo>
                      <a:cubicBezTo>
                        <a:pt x="1157097" y="204852"/>
                        <a:pt x="1159187" y="203807"/>
                        <a:pt x="1161016" y="202501"/>
                      </a:cubicBezTo>
                      <a:cubicBezTo>
                        <a:pt x="1166502" y="198843"/>
                        <a:pt x="1171466" y="199104"/>
                        <a:pt x="1177736" y="199627"/>
                      </a:cubicBezTo>
                      <a:cubicBezTo>
                        <a:pt x="1180349" y="199627"/>
                        <a:pt x="1183484" y="200411"/>
                        <a:pt x="1186097" y="199366"/>
                      </a:cubicBezTo>
                      <a:cubicBezTo>
                        <a:pt x="1188971" y="198321"/>
                        <a:pt x="1190538" y="195186"/>
                        <a:pt x="1192628" y="192834"/>
                      </a:cubicBezTo>
                      <a:cubicBezTo>
                        <a:pt x="1193412" y="192051"/>
                        <a:pt x="1198637" y="188393"/>
                        <a:pt x="1198376" y="187087"/>
                      </a:cubicBezTo>
                      <a:cubicBezTo>
                        <a:pt x="1198114" y="185519"/>
                        <a:pt x="1192889" y="186564"/>
                        <a:pt x="1191844" y="186564"/>
                      </a:cubicBezTo>
                      <a:cubicBezTo>
                        <a:pt x="1186097" y="187087"/>
                        <a:pt x="1180349" y="187870"/>
                        <a:pt x="1174863" y="188654"/>
                      </a:cubicBezTo>
                      <a:cubicBezTo>
                        <a:pt x="1169376" y="189177"/>
                        <a:pt x="1163890" y="189177"/>
                        <a:pt x="1158404" y="189960"/>
                      </a:cubicBezTo>
                      <a:cubicBezTo>
                        <a:pt x="1153701" y="190744"/>
                        <a:pt x="1147692" y="190483"/>
                        <a:pt x="1143512" y="192573"/>
                      </a:cubicBezTo>
                      <a:cubicBezTo>
                        <a:pt x="1139332" y="194663"/>
                        <a:pt x="1137503" y="201978"/>
                        <a:pt x="1132017" y="197537"/>
                      </a:cubicBezTo>
                      <a:cubicBezTo>
                        <a:pt x="1129666" y="195708"/>
                        <a:pt x="1129404" y="193618"/>
                        <a:pt x="1131233" y="191267"/>
                      </a:cubicBezTo>
                      <a:cubicBezTo>
                        <a:pt x="1133323" y="188654"/>
                        <a:pt x="1133846" y="186564"/>
                        <a:pt x="1134368" y="183429"/>
                      </a:cubicBezTo>
                      <a:cubicBezTo>
                        <a:pt x="1135413" y="176898"/>
                        <a:pt x="1142989" y="178727"/>
                        <a:pt x="1147692" y="175853"/>
                      </a:cubicBezTo>
                      <a:cubicBezTo>
                        <a:pt x="1147953" y="179510"/>
                        <a:pt x="1150566" y="181339"/>
                        <a:pt x="1153962" y="182123"/>
                      </a:cubicBezTo>
                      <a:cubicBezTo>
                        <a:pt x="1155269" y="182384"/>
                        <a:pt x="1156836" y="182645"/>
                        <a:pt x="1158142" y="182384"/>
                      </a:cubicBezTo>
                      <a:cubicBezTo>
                        <a:pt x="1159187" y="182123"/>
                        <a:pt x="1159971" y="181078"/>
                        <a:pt x="1161016" y="180817"/>
                      </a:cubicBezTo>
                      <a:cubicBezTo>
                        <a:pt x="1161277" y="179510"/>
                        <a:pt x="1160233" y="178204"/>
                        <a:pt x="1160755" y="176898"/>
                      </a:cubicBezTo>
                      <a:cubicBezTo>
                        <a:pt x="1162061" y="173502"/>
                        <a:pt x="1168593" y="174547"/>
                        <a:pt x="1170944" y="175592"/>
                      </a:cubicBezTo>
                      <a:cubicBezTo>
                        <a:pt x="1175385" y="177420"/>
                        <a:pt x="1180088" y="177159"/>
                        <a:pt x="1184790" y="177420"/>
                      </a:cubicBezTo>
                      <a:cubicBezTo>
                        <a:pt x="1187664" y="177420"/>
                        <a:pt x="1190538" y="176898"/>
                        <a:pt x="1193412" y="176637"/>
                      </a:cubicBezTo>
                      <a:cubicBezTo>
                        <a:pt x="1199159" y="176375"/>
                        <a:pt x="1204646" y="176898"/>
                        <a:pt x="1210132" y="175330"/>
                      </a:cubicBezTo>
                      <a:cubicBezTo>
                        <a:pt x="1214835" y="174024"/>
                        <a:pt x="1219537" y="171150"/>
                        <a:pt x="1222672" y="167754"/>
                      </a:cubicBezTo>
                      <a:cubicBezTo>
                        <a:pt x="1224240" y="166186"/>
                        <a:pt x="1227375" y="163313"/>
                        <a:pt x="1225024" y="160961"/>
                      </a:cubicBezTo>
                      <a:cubicBezTo>
                        <a:pt x="1223195" y="158871"/>
                        <a:pt x="1218753" y="159394"/>
                        <a:pt x="1216402" y="159394"/>
                      </a:cubicBezTo>
                      <a:cubicBezTo>
                        <a:pt x="1211177" y="159394"/>
                        <a:pt x="1206213" y="159133"/>
                        <a:pt x="1200988" y="158610"/>
                      </a:cubicBezTo>
                      <a:cubicBezTo>
                        <a:pt x="1196808" y="158088"/>
                        <a:pt x="1191583" y="157826"/>
                        <a:pt x="1187403" y="158610"/>
                      </a:cubicBezTo>
                      <a:cubicBezTo>
                        <a:pt x="1185313" y="159133"/>
                        <a:pt x="1183484" y="159655"/>
                        <a:pt x="1181655" y="160178"/>
                      </a:cubicBezTo>
                      <a:cubicBezTo>
                        <a:pt x="1179827" y="160700"/>
                        <a:pt x="1176953" y="160961"/>
                        <a:pt x="1174863" y="160178"/>
                      </a:cubicBezTo>
                      <a:cubicBezTo>
                        <a:pt x="1172511" y="159394"/>
                        <a:pt x="1170160" y="158349"/>
                        <a:pt x="1167809" y="157565"/>
                      </a:cubicBezTo>
                      <a:cubicBezTo>
                        <a:pt x="1164935" y="156781"/>
                        <a:pt x="1162061" y="156259"/>
                        <a:pt x="1159187" y="155997"/>
                      </a:cubicBezTo>
                      <a:cubicBezTo>
                        <a:pt x="1156314" y="155736"/>
                        <a:pt x="1153701" y="156520"/>
                        <a:pt x="1150827" y="157043"/>
                      </a:cubicBezTo>
                      <a:cubicBezTo>
                        <a:pt x="1147953" y="157565"/>
                        <a:pt x="1145602" y="158088"/>
                        <a:pt x="1142728" y="158088"/>
                      </a:cubicBezTo>
                      <a:cubicBezTo>
                        <a:pt x="1138287" y="158088"/>
                        <a:pt x="1134368" y="161745"/>
                        <a:pt x="1129927" y="160700"/>
                      </a:cubicBezTo>
                      <a:cubicBezTo>
                        <a:pt x="1128882" y="160439"/>
                        <a:pt x="1126531" y="159655"/>
                        <a:pt x="1126269" y="158610"/>
                      </a:cubicBezTo>
                      <a:cubicBezTo>
                        <a:pt x="1126008" y="157043"/>
                        <a:pt x="1128620" y="157304"/>
                        <a:pt x="1129404" y="157565"/>
                      </a:cubicBezTo>
                      <a:cubicBezTo>
                        <a:pt x="1132017" y="157826"/>
                        <a:pt x="1134368" y="157826"/>
                        <a:pt x="1136720" y="156259"/>
                      </a:cubicBezTo>
                      <a:cubicBezTo>
                        <a:pt x="1137503" y="155736"/>
                        <a:pt x="1138287" y="155214"/>
                        <a:pt x="1139071" y="154691"/>
                      </a:cubicBezTo>
                      <a:cubicBezTo>
                        <a:pt x="1140900" y="153385"/>
                        <a:pt x="1142467" y="152862"/>
                        <a:pt x="1144557" y="153124"/>
                      </a:cubicBezTo>
                      <a:cubicBezTo>
                        <a:pt x="1146908" y="153385"/>
                        <a:pt x="1149521" y="153124"/>
                        <a:pt x="1151872" y="153385"/>
                      </a:cubicBezTo>
                      <a:cubicBezTo>
                        <a:pt x="1157097" y="153385"/>
                        <a:pt x="1162584" y="153646"/>
                        <a:pt x="1167547" y="154952"/>
                      </a:cubicBezTo>
                      <a:cubicBezTo>
                        <a:pt x="1170944" y="155736"/>
                        <a:pt x="1174602" y="157043"/>
                        <a:pt x="1177998" y="154952"/>
                      </a:cubicBezTo>
                      <a:cubicBezTo>
                        <a:pt x="1181394" y="153124"/>
                        <a:pt x="1183745" y="150772"/>
                        <a:pt x="1187403" y="149727"/>
                      </a:cubicBezTo>
                      <a:cubicBezTo>
                        <a:pt x="1190538" y="148682"/>
                        <a:pt x="1194196" y="148160"/>
                        <a:pt x="1197331" y="149205"/>
                      </a:cubicBezTo>
                      <a:cubicBezTo>
                        <a:pt x="1201249" y="150250"/>
                        <a:pt x="1204646" y="152601"/>
                        <a:pt x="1208565" y="153385"/>
                      </a:cubicBezTo>
                      <a:cubicBezTo>
                        <a:pt x="1215357" y="154691"/>
                        <a:pt x="1221889" y="153646"/>
                        <a:pt x="1227636" y="150250"/>
                      </a:cubicBezTo>
                      <a:cubicBezTo>
                        <a:pt x="1232600" y="147115"/>
                        <a:pt x="1239131" y="143457"/>
                        <a:pt x="1245140" y="143196"/>
                      </a:cubicBezTo>
                      <a:cubicBezTo>
                        <a:pt x="1250627" y="142935"/>
                        <a:pt x="1260032" y="146070"/>
                        <a:pt x="1263167" y="139800"/>
                      </a:cubicBezTo>
                      <a:cubicBezTo>
                        <a:pt x="1264473" y="136926"/>
                        <a:pt x="1264473" y="133530"/>
                        <a:pt x="1267869" y="131962"/>
                      </a:cubicBezTo>
                      <a:cubicBezTo>
                        <a:pt x="1271004" y="130656"/>
                        <a:pt x="1274140" y="129611"/>
                        <a:pt x="1277274" y="128043"/>
                      </a:cubicBezTo>
                      <a:cubicBezTo>
                        <a:pt x="1281193" y="125953"/>
                        <a:pt x="1285635" y="125953"/>
                        <a:pt x="1289554" y="123602"/>
                      </a:cubicBezTo>
                      <a:cubicBezTo>
                        <a:pt x="1293472" y="120989"/>
                        <a:pt x="1298436" y="120989"/>
                        <a:pt x="1302355" y="118116"/>
                      </a:cubicBezTo>
                      <a:cubicBezTo>
                        <a:pt x="1303400" y="117332"/>
                        <a:pt x="1304184" y="116287"/>
                        <a:pt x="1305229" y="115503"/>
                      </a:cubicBezTo>
                      <a:cubicBezTo>
                        <a:pt x="1308103" y="113413"/>
                        <a:pt x="1311238" y="112368"/>
                        <a:pt x="1314373" y="110801"/>
                      </a:cubicBezTo>
                      <a:cubicBezTo>
                        <a:pt x="1320120" y="107665"/>
                        <a:pt x="1312021" y="105053"/>
                        <a:pt x="1309409" y="104008"/>
                      </a:cubicBezTo>
                      <a:cubicBezTo>
                        <a:pt x="1305229" y="102440"/>
                        <a:pt x="1301571" y="101395"/>
                        <a:pt x="1297391" y="100612"/>
                      </a:cubicBezTo>
                      <a:cubicBezTo>
                        <a:pt x="1287986" y="98783"/>
                        <a:pt x="1278581" y="97477"/>
                        <a:pt x="1269437" y="95387"/>
                      </a:cubicBezTo>
                      <a:cubicBezTo>
                        <a:pt x="1261338" y="93558"/>
                        <a:pt x="1254023" y="89378"/>
                        <a:pt x="1245663" y="88594"/>
                      </a:cubicBezTo>
                      <a:cubicBezTo>
                        <a:pt x="1234167" y="87549"/>
                        <a:pt x="1223717" y="93296"/>
                        <a:pt x="1211961" y="91729"/>
                      </a:cubicBezTo>
                      <a:cubicBezTo>
                        <a:pt x="1209087" y="91468"/>
                        <a:pt x="1205691" y="90945"/>
                        <a:pt x="1202817" y="91729"/>
                      </a:cubicBezTo>
                      <a:cubicBezTo>
                        <a:pt x="1200988" y="92251"/>
                        <a:pt x="1199943" y="93558"/>
                        <a:pt x="1198376" y="94603"/>
                      </a:cubicBezTo>
                      <a:cubicBezTo>
                        <a:pt x="1196808" y="95648"/>
                        <a:pt x="1194718" y="96170"/>
                        <a:pt x="1193412" y="97215"/>
                      </a:cubicBezTo>
                      <a:cubicBezTo>
                        <a:pt x="1190538" y="99305"/>
                        <a:pt x="1195502" y="100089"/>
                        <a:pt x="1194718" y="102179"/>
                      </a:cubicBezTo>
                      <a:cubicBezTo>
                        <a:pt x="1193412" y="102702"/>
                        <a:pt x="1188448" y="101918"/>
                        <a:pt x="1189493" y="104269"/>
                      </a:cubicBezTo>
                      <a:cubicBezTo>
                        <a:pt x="1190015" y="105314"/>
                        <a:pt x="1191844" y="105053"/>
                        <a:pt x="1191060" y="106620"/>
                      </a:cubicBezTo>
                      <a:cubicBezTo>
                        <a:pt x="1190538" y="107404"/>
                        <a:pt x="1188709" y="107404"/>
                        <a:pt x="1187664" y="107927"/>
                      </a:cubicBezTo>
                      <a:cubicBezTo>
                        <a:pt x="1185835" y="108972"/>
                        <a:pt x="1185313" y="111062"/>
                        <a:pt x="1183745" y="112368"/>
                      </a:cubicBezTo>
                      <a:cubicBezTo>
                        <a:pt x="1182178" y="113674"/>
                        <a:pt x="1179565" y="114197"/>
                        <a:pt x="1177736" y="113936"/>
                      </a:cubicBezTo>
                      <a:cubicBezTo>
                        <a:pt x="1175385" y="113674"/>
                        <a:pt x="1173034" y="112629"/>
                        <a:pt x="1170683" y="112368"/>
                      </a:cubicBezTo>
                      <a:cubicBezTo>
                        <a:pt x="1169376" y="112107"/>
                        <a:pt x="1168331" y="111846"/>
                        <a:pt x="1167025" y="111584"/>
                      </a:cubicBezTo>
                      <a:cubicBezTo>
                        <a:pt x="1165980" y="111323"/>
                        <a:pt x="1164674" y="111584"/>
                        <a:pt x="1163629" y="111323"/>
                      </a:cubicBezTo>
                      <a:cubicBezTo>
                        <a:pt x="1161539" y="110801"/>
                        <a:pt x="1159971" y="109756"/>
                        <a:pt x="1157620" y="110017"/>
                      </a:cubicBezTo>
                      <a:cubicBezTo>
                        <a:pt x="1155530" y="110278"/>
                        <a:pt x="1153440" y="110801"/>
                        <a:pt x="1151611" y="111323"/>
                      </a:cubicBezTo>
                      <a:cubicBezTo>
                        <a:pt x="1149260" y="111846"/>
                        <a:pt x="1147953" y="113674"/>
                        <a:pt x="1145864" y="114719"/>
                      </a:cubicBezTo>
                      <a:cubicBezTo>
                        <a:pt x="1143773" y="116026"/>
                        <a:pt x="1141422" y="116287"/>
                        <a:pt x="1138809" y="116287"/>
                      </a:cubicBezTo>
                      <a:cubicBezTo>
                        <a:pt x="1138026" y="111584"/>
                        <a:pt x="1142728" y="108188"/>
                        <a:pt x="1141945" y="103747"/>
                      </a:cubicBezTo>
                      <a:cubicBezTo>
                        <a:pt x="1138287" y="102702"/>
                        <a:pt x="1135936" y="104792"/>
                        <a:pt x="1133062" y="106882"/>
                      </a:cubicBezTo>
                      <a:cubicBezTo>
                        <a:pt x="1131233" y="108188"/>
                        <a:pt x="1129143" y="109756"/>
                        <a:pt x="1127053" y="110801"/>
                      </a:cubicBezTo>
                      <a:cubicBezTo>
                        <a:pt x="1125224" y="111584"/>
                        <a:pt x="1123395" y="112107"/>
                        <a:pt x="1121567" y="113152"/>
                      </a:cubicBezTo>
                      <a:cubicBezTo>
                        <a:pt x="1118170" y="115242"/>
                        <a:pt x="1115297" y="117593"/>
                        <a:pt x="1112162" y="119683"/>
                      </a:cubicBezTo>
                      <a:cubicBezTo>
                        <a:pt x="1107982" y="122557"/>
                        <a:pt x="1104324" y="126214"/>
                        <a:pt x="1100144" y="129088"/>
                      </a:cubicBezTo>
                      <a:cubicBezTo>
                        <a:pt x="1093613" y="133530"/>
                        <a:pt x="1086820" y="136926"/>
                        <a:pt x="1079766" y="140061"/>
                      </a:cubicBezTo>
                      <a:cubicBezTo>
                        <a:pt x="1076892" y="141367"/>
                        <a:pt x="1074018" y="142412"/>
                        <a:pt x="1071406" y="144241"/>
                      </a:cubicBezTo>
                      <a:cubicBezTo>
                        <a:pt x="1070100" y="145025"/>
                        <a:pt x="1068271" y="145547"/>
                        <a:pt x="1066964" y="146331"/>
                      </a:cubicBezTo>
                      <a:cubicBezTo>
                        <a:pt x="1065136" y="147376"/>
                        <a:pt x="1063829" y="148944"/>
                        <a:pt x="1062001" y="149727"/>
                      </a:cubicBezTo>
                      <a:cubicBezTo>
                        <a:pt x="1060433" y="150511"/>
                        <a:pt x="1058866" y="151034"/>
                        <a:pt x="1057298" y="151817"/>
                      </a:cubicBezTo>
                      <a:cubicBezTo>
                        <a:pt x="1055731" y="152601"/>
                        <a:pt x="1054686" y="153907"/>
                        <a:pt x="1053118" y="154691"/>
                      </a:cubicBezTo>
                      <a:cubicBezTo>
                        <a:pt x="1051812" y="155214"/>
                        <a:pt x="1050244" y="155475"/>
                        <a:pt x="1048938" y="156259"/>
                      </a:cubicBezTo>
                      <a:cubicBezTo>
                        <a:pt x="1047370" y="157304"/>
                        <a:pt x="1046325" y="158871"/>
                        <a:pt x="1044235" y="158610"/>
                      </a:cubicBezTo>
                      <a:cubicBezTo>
                        <a:pt x="1046325" y="154952"/>
                        <a:pt x="1048677" y="153907"/>
                        <a:pt x="1052334" y="152340"/>
                      </a:cubicBezTo>
                      <a:cubicBezTo>
                        <a:pt x="1055992" y="150772"/>
                        <a:pt x="1058604" y="148421"/>
                        <a:pt x="1059388" y="144502"/>
                      </a:cubicBezTo>
                      <a:cubicBezTo>
                        <a:pt x="1059911" y="140845"/>
                        <a:pt x="1060956" y="138755"/>
                        <a:pt x="1064091" y="136403"/>
                      </a:cubicBezTo>
                      <a:cubicBezTo>
                        <a:pt x="1067226" y="133791"/>
                        <a:pt x="1071406" y="132485"/>
                        <a:pt x="1074541" y="130133"/>
                      </a:cubicBezTo>
                      <a:cubicBezTo>
                        <a:pt x="1077415" y="128043"/>
                        <a:pt x="1078460" y="124124"/>
                        <a:pt x="1081333" y="122557"/>
                      </a:cubicBezTo>
                      <a:cubicBezTo>
                        <a:pt x="1084207" y="120989"/>
                        <a:pt x="1088126" y="122034"/>
                        <a:pt x="1090216" y="119161"/>
                      </a:cubicBezTo>
                      <a:cubicBezTo>
                        <a:pt x="1091000" y="118116"/>
                        <a:pt x="1091261" y="116548"/>
                        <a:pt x="1092045" y="115242"/>
                      </a:cubicBezTo>
                      <a:cubicBezTo>
                        <a:pt x="1093613" y="112368"/>
                        <a:pt x="1095964" y="109494"/>
                        <a:pt x="1098054" y="106882"/>
                      </a:cubicBezTo>
                      <a:cubicBezTo>
                        <a:pt x="1099621" y="105053"/>
                        <a:pt x="1101973" y="102963"/>
                        <a:pt x="1101973" y="100612"/>
                      </a:cubicBezTo>
                      <a:cubicBezTo>
                        <a:pt x="1101973" y="98783"/>
                        <a:pt x="1100666" y="96954"/>
                        <a:pt x="1099882" y="95387"/>
                      </a:cubicBezTo>
                      <a:cubicBezTo>
                        <a:pt x="1098838" y="93035"/>
                        <a:pt x="1098838" y="89900"/>
                        <a:pt x="1097009" y="87810"/>
                      </a:cubicBezTo>
                      <a:cubicBezTo>
                        <a:pt x="1095180" y="85459"/>
                        <a:pt x="1090739" y="84936"/>
                        <a:pt x="1088126" y="84414"/>
                      </a:cubicBezTo>
                      <a:cubicBezTo>
                        <a:pt x="1081595" y="83108"/>
                        <a:pt x="1075847" y="84936"/>
                        <a:pt x="1069316" y="85981"/>
                      </a:cubicBezTo>
                      <a:cubicBezTo>
                        <a:pt x="1066181" y="86504"/>
                        <a:pt x="1063307" y="86765"/>
                        <a:pt x="1059911" y="86765"/>
                      </a:cubicBezTo>
                      <a:cubicBezTo>
                        <a:pt x="1056775" y="87026"/>
                        <a:pt x="1053902" y="87026"/>
                        <a:pt x="1052334" y="90161"/>
                      </a:cubicBezTo>
                      <a:cubicBezTo>
                        <a:pt x="1051028" y="92774"/>
                        <a:pt x="1050506" y="95909"/>
                        <a:pt x="1049983" y="98783"/>
                      </a:cubicBezTo>
                      <a:cubicBezTo>
                        <a:pt x="1049199" y="102440"/>
                        <a:pt x="1047109" y="102702"/>
                        <a:pt x="1043713" y="103747"/>
                      </a:cubicBezTo>
                      <a:cubicBezTo>
                        <a:pt x="1042145" y="104269"/>
                        <a:pt x="1040578" y="105314"/>
                        <a:pt x="1039010" y="106098"/>
                      </a:cubicBezTo>
                      <a:cubicBezTo>
                        <a:pt x="1037443" y="106882"/>
                        <a:pt x="1035353" y="107143"/>
                        <a:pt x="1033785" y="107665"/>
                      </a:cubicBezTo>
                      <a:cubicBezTo>
                        <a:pt x="1029866" y="108711"/>
                        <a:pt x="1026470" y="109756"/>
                        <a:pt x="1022551" y="110278"/>
                      </a:cubicBezTo>
                      <a:cubicBezTo>
                        <a:pt x="1018110" y="110801"/>
                        <a:pt x="1013668" y="111323"/>
                        <a:pt x="1009227" y="112107"/>
                      </a:cubicBezTo>
                      <a:cubicBezTo>
                        <a:pt x="1005308" y="112891"/>
                        <a:pt x="1001912" y="114458"/>
                        <a:pt x="997993" y="115764"/>
                      </a:cubicBezTo>
                      <a:cubicBezTo>
                        <a:pt x="996426" y="116287"/>
                        <a:pt x="994597" y="116548"/>
                        <a:pt x="993030" y="117071"/>
                      </a:cubicBezTo>
                      <a:cubicBezTo>
                        <a:pt x="991462" y="117593"/>
                        <a:pt x="989894" y="118638"/>
                        <a:pt x="988327" y="118899"/>
                      </a:cubicBezTo>
                      <a:cubicBezTo>
                        <a:pt x="985975" y="119422"/>
                        <a:pt x="984930" y="119683"/>
                        <a:pt x="984147" y="117332"/>
                      </a:cubicBezTo>
                      <a:cubicBezTo>
                        <a:pt x="983886" y="116287"/>
                        <a:pt x="983624" y="116026"/>
                        <a:pt x="982841" y="115242"/>
                      </a:cubicBezTo>
                      <a:cubicBezTo>
                        <a:pt x="982057" y="114719"/>
                        <a:pt x="981012" y="114981"/>
                        <a:pt x="981273" y="113674"/>
                      </a:cubicBezTo>
                      <a:cubicBezTo>
                        <a:pt x="994597" y="108188"/>
                        <a:pt x="1009227" y="106882"/>
                        <a:pt x="1022551" y="101657"/>
                      </a:cubicBezTo>
                      <a:cubicBezTo>
                        <a:pt x="1025164" y="100612"/>
                        <a:pt x="1032740" y="97477"/>
                        <a:pt x="1028821" y="93558"/>
                      </a:cubicBezTo>
                      <a:cubicBezTo>
                        <a:pt x="1024380" y="89378"/>
                        <a:pt x="1015236" y="89639"/>
                        <a:pt x="1009750" y="89639"/>
                      </a:cubicBezTo>
                      <a:cubicBezTo>
                        <a:pt x="1000606" y="89378"/>
                        <a:pt x="991462" y="90423"/>
                        <a:pt x="982318" y="90945"/>
                      </a:cubicBezTo>
                      <a:cubicBezTo>
                        <a:pt x="973174" y="91468"/>
                        <a:pt x="963769" y="91468"/>
                        <a:pt x="954625" y="91468"/>
                      </a:cubicBezTo>
                      <a:cubicBezTo>
                        <a:pt x="946004" y="91206"/>
                        <a:pt x="937121" y="91206"/>
                        <a:pt x="928499" y="91729"/>
                      </a:cubicBezTo>
                      <a:cubicBezTo>
                        <a:pt x="920401" y="92251"/>
                        <a:pt x="912563" y="93558"/>
                        <a:pt x="904464" y="95125"/>
                      </a:cubicBezTo>
                      <a:cubicBezTo>
                        <a:pt x="889834" y="97738"/>
                        <a:pt x="875203" y="100350"/>
                        <a:pt x="861096" y="104530"/>
                      </a:cubicBezTo>
                      <a:cubicBezTo>
                        <a:pt x="861879" y="101918"/>
                        <a:pt x="862402" y="99305"/>
                        <a:pt x="863708" y="96954"/>
                      </a:cubicBezTo>
                      <a:cubicBezTo>
                        <a:pt x="865537" y="94080"/>
                        <a:pt x="868934" y="92251"/>
                        <a:pt x="872068" y="90945"/>
                      </a:cubicBezTo>
                      <a:cubicBezTo>
                        <a:pt x="875987" y="89639"/>
                        <a:pt x="880167" y="89116"/>
                        <a:pt x="884347" y="88333"/>
                      </a:cubicBezTo>
                      <a:cubicBezTo>
                        <a:pt x="887221" y="87810"/>
                        <a:pt x="890095" y="87026"/>
                        <a:pt x="893230" y="86765"/>
                      </a:cubicBezTo>
                      <a:cubicBezTo>
                        <a:pt x="899239" y="86504"/>
                        <a:pt x="905509" y="85720"/>
                        <a:pt x="911518" y="85459"/>
                      </a:cubicBezTo>
                      <a:cubicBezTo>
                        <a:pt x="913085" y="85459"/>
                        <a:pt x="919878" y="85459"/>
                        <a:pt x="920401" y="83369"/>
                      </a:cubicBezTo>
                      <a:cubicBezTo>
                        <a:pt x="920923" y="81540"/>
                        <a:pt x="914653" y="81279"/>
                        <a:pt x="913347" y="81279"/>
                      </a:cubicBezTo>
                      <a:cubicBezTo>
                        <a:pt x="910212" y="81018"/>
                        <a:pt x="907077" y="80234"/>
                        <a:pt x="903680" y="79973"/>
                      </a:cubicBezTo>
                      <a:cubicBezTo>
                        <a:pt x="900284" y="79711"/>
                        <a:pt x="896888" y="79973"/>
                        <a:pt x="893491" y="80234"/>
                      </a:cubicBezTo>
                      <a:cubicBezTo>
                        <a:pt x="890879" y="76315"/>
                        <a:pt x="904203" y="76315"/>
                        <a:pt x="906032" y="76315"/>
                      </a:cubicBezTo>
                      <a:cubicBezTo>
                        <a:pt x="913085" y="76315"/>
                        <a:pt x="920401" y="75792"/>
                        <a:pt x="927454" y="76576"/>
                      </a:cubicBezTo>
                      <a:cubicBezTo>
                        <a:pt x="930328" y="76837"/>
                        <a:pt x="933202" y="76837"/>
                        <a:pt x="935815" y="77621"/>
                      </a:cubicBezTo>
                      <a:cubicBezTo>
                        <a:pt x="938950" y="78405"/>
                        <a:pt x="941823" y="78927"/>
                        <a:pt x="944959" y="78927"/>
                      </a:cubicBezTo>
                      <a:cubicBezTo>
                        <a:pt x="948355" y="78927"/>
                        <a:pt x="951751" y="78927"/>
                        <a:pt x="955148" y="78144"/>
                      </a:cubicBezTo>
                      <a:cubicBezTo>
                        <a:pt x="957237" y="77621"/>
                        <a:pt x="959066" y="77621"/>
                        <a:pt x="961156" y="77360"/>
                      </a:cubicBezTo>
                      <a:cubicBezTo>
                        <a:pt x="963769" y="77360"/>
                        <a:pt x="966120" y="76576"/>
                        <a:pt x="968733" y="76576"/>
                      </a:cubicBezTo>
                      <a:cubicBezTo>
                        <a:pt x="972129" y="76576"/>
                        <a:pt x="975786" y="76576"/>
                        <a:pt x="979183" y="76576"/>
                      </a:cubicBezTo>
                      <a:cubicBezTo>
                        <a:pt x="980750" y="76576"/>
                        <a:pt x="982318" y="76576"/>
                        <a:pt x="983886" y="76576"/>
                      </a:cubicBezTo>
                      <a:cubicBezTo>
                        <a:pt x="985453" y="76576"/>
                        <a:pt x="986759" y="77099"/>
                        <a:pt x="988327" y="77360"/>
                      </a:cubicBezTo>
                      <a:cubicBezTo>
                        <a:pt x="990939" y="77621"/>
                        <a:pt x="993552" y="77621"/>
                        <a:pt x="995903" y="77621"/>
                      </a:cubicBezTo>
                      <a:cubicBezTo>
                        <a:pt x="997210" y="77621"/>
                        <a:pt x="998777" y="77621"/>
                        <a:pt x="1000083" y="77621"/>
                      </a:cubicBezTo>
                      <a:cubicBezTo>
                        <a:pt x="1001912" y="77621"/>
                        <a:pt x="1003480" y="78666"/>
                        <a:pt x="1005570" y="78666"/>
                      </a:cubicBezTo>
                      <a:cubicBezTo>
                        <a:pt x="1011579" y="79189"/>
                        <a:pt x="1017326" y="78927"/>
                        <a:pt x="1023335" y="78666"/>
                      </a:cubicBezTo>
                      <a:cubicBezTo>
                        <a:pt x="1028299" y="78666"/>
                        <a:pt x="1033001" y="77360"/>
                        <a:pt x="1038226" y="77621"/>
                      </a:cubicBezTo>
                      <a:cubicBezTo>
                        <a:pt x="1043974" y="74747"/>
                        <a:pt x="1049460" y="72657"/>
                        <a:pt x="1055992" y="72135"/>
                      </a:cubicBezTo>
                      <a:cubicBezTo>
                        <a:pt x="1062262" y="71612"/>
                        <a:pt x="1068532" y="72396"/>
                        <a:pt x="1075063" y="71874"/>
                      </a:cubicBezTo>
                      <a:cubicBezTo>
                        <a:pt x="1080027" y="71351"/>
                        <a:pt x="1084730" y="69784"/>
                        <a:pt x="1089432" y="67955"/>
                      </a:cubicBezTo>
                      <a:cubicBezTo>
                        <a:pt x="1094657" y="65865"/>
                        <a:pt x="1100144" y="64036"/>
                        <a:pt x="1105108" y="61424"/>
                      </a:cubicBezTo>
                      <a:cubicBezTo>
                        <a:pt x="1107720" y="60117"/>
                        <a:pt x="1113468" y="56982"/>
                        <a:pt x="1110855" y="53325"/>
                      </a:cubicBezTo>
                      <a:cubicBezTo>
                        <a:pt x="1108243" y="49667"/>
                        <a:pt x="1101450" y="48100"/>
                        <a:pt x="1097270" y="46532"/>
                      </a:cubicBezTo>
                      <a:cubicBezTo>
                        <a:pt x="1092306" y="44703"/>
                        <a:pt x="1087342" y="43136"/>
                        <a:pt x="1081856" y="43397"/>
                      </a:cubicBezTo>
                      <a:cubicBezTo>
                        <a:pt x="1076108" y="43397"/>
                        <a:pt x="1070361" y="44703"/>
                        <a:pt x="1064875" y="45748"/>
                      </a:cubicBezTo>
                      <a:cubicBezTo>
                        <a:pt x="1063046" y="46010"/>
                        <a:pt x="1061739" y="46010"/>
                        <a:pt x="1060172" y="44964"/>
                      </a:cubicBezTo>
                      <a:cubicBezTo>
                        <a:pt x="1058082" y="43397"/>
                        <a:pt x="1057559" y="41046"/>
                        <a:pt x="1055731" y="39217"/>
                      </a:cubicBezTo>
                      <a:cubicBezTo>
                        <a:pt x="1054424" y="37911"/>
                        <a:pt x="1052334" y="37388"/>
                        <a:pt x="1050506" y="37388"/>
                      </a:cubicBezTo>
                      <a:cubicBezTo>
                        <a:pt x="1046587" y="37127"/>
                        <a:pt x="1043451" y="38694"/>
                        <a:pt x="1039794" y="40001"/>
                      </a:cubicBezTo>
                      <a:cubicBezTo>
                        <a:pt x="1035614" y="41829"/>
                        <a:pt x="1032479" y="44442"/>
                        <a:pt x="1027776" y="44964"/>
                      </a:cubicBezTo>
                      <a:cubicBezTo>
                        <a:pt x="1024902" y="45226"/>
                        <a:pt x="1019677" y="46532"/>
                        <a:pt x="1017065" y="44964"/>
                      </a:cubicBezTo>
                      <a:cubicBezTo>
                        <a:pt x="1022551" y="43919"/>
                        <a:pt x="1037704" y="43136"/>
                        <a:pt x="1036398" y="34514"/>
                      </a:cubicBezTo>
                      <a:cubicBezTo>
                        <a:pt x="1035875" y="31118"/>
                        <a:pt x="1033262" y="27722"/>
                        <a:pt x="1030128" y="26154"/>
                      </a:cubicBezTo>
                      <a:cubicBezTo>
                        <a:pt x="1026993" y="24325"/>
                        <a:pt x="1023335" y="24848"/>
                        <a:pt x="1019677" y="25632"/>
                      </a:cubicBezTo>
                      <a:cubicBezTo>
                        <a:pt x="1009227" y="27460"/>
                        <a:pt x="998777" y="28767"/>
                        <a:pt x="988327" y="28767"/>
                      </a:cubicBezTo>
                      <a:cubicBezTo>
                        <a:pt x="974742" y="29028"/>
                        <a:pt x="961156" y="27722"/>
                        <a:pt x="947571" y="27983"/>
                      </a:cubicBezTo>
                      <a:cubicBezTo>
                        <a:pt x="938688" y="27983"/>
                        <a:pt x="929806" y="28244"/>
                        <a:pt x="920923" y="28767"/>
                      </a:cubicBezTo>
                      <a:cubicBezTo>
                        <a:pt x="917527" y="29028"/>
                        <a:pt x="914914" y="30334"/>
                        <a:pt x="911518" y="30595"/>
                      </a:cubicBezTo>
                      <a:cubicBezTo>
                        <a:pt x="907077" y="31118"/>
                        <a:pt x="902897" y="31641"/>
                        <a:pt x="898455" y="32163"/>
                      </a:cubicBezTo>
                      <a:cubicBezTo>
                        <a:pt x="893491" y="32947"/>
                        <a:pt x="888789" y="33731"/>
                        <a:pt x="883825" y="34776"/>
                      </a:cubicBezTo>
                      <a:cubicBezTo>
                        <a:pt x="877555" y="36082"/>
                        <a:pt x="871546" y="35821"/>
                        <a:pt x="865276" y="35821"/>
                      </a:cubicBezTo>
                      <a:cubicBezTo>
                        <a:pt x="857961" y="36082"/>
                        <a:pt x="851952" y="37649"/>
                        <a:pt x="845682" y="41307"/>
                      </a:cubicBezTo>
                      <a:cubicBezTo>
                        <a:pt x="840457" y="44181"/>
                        <a:pt x="836015" y="43397"/>
                        <a:pt x="830268" y="42613"/>
                      </a:cubicBezTo>
                      <a:cubicBezTo>
                        <a:pt x="825565" y="42091"/>
                        <a:pt x="820079" y="40262"/>
                        <a:pt x="815376" y="42091"/>
                      </a:cubicBezTo>
                      <a:cubicBezTo>
                        <a:pt x="813809" y="42613"/>
                        <a:pt x="812502" y="44181"/>
                        <a:pt x="810935" y="44964"/>
                      </a:cubicBezTo>
                      <a:cubicBezTo>
                        <a:pt x="808322" y="46271"/>
                        <a:pt x="807800" y="44964"/>
                        <a:pt x="806232" y="42874"/>
                      </a:cubicBezTo>
                      <a:cubicBezTo>
                        <a:pt x="805448" y="41568"/>
                        <a:pt x="803358" y="38172"/>
                        <a:pt x="803881" y="36604"/>
                      </a:cubicBezTo>
                      <a:cubicBezTo>
                        <a:pt x="808322" y="35559"/>
                        <a:pt x="812764" y="37911"/>
                        <a:pt x="817205" y="37911"/>
                      </a:cubicBezTo>
                      <a:cubicBezTo>
                        <a:pt x="820601" y="37911"/>
                        <a:pt x="824520" y="39478"/>
                        <a:pt x="827133" y="36866"/>
                      </a:cubicBezTo>
                      <a:cubicBezTo>
                        <a:pt x="829484" y="34253"/>
                        <a:pt x="832358" y="34776"/>
                        <a:pt x="835493" y="35037"/>
                      </a:cubicBezTo>
                      <a:cubicBezTo>
                        <a:pt x="840195" y="35037"/>
                        <a:pt x="844637" y="35821"/>
                        <a:pt x="849078" y="36082"/>
                      </a:cubicBezTo>
                      <a:cubicBezTo>
                        <a:pt x="851690" y="36082"/>
                        <a:pt x="855348" y="36343"/>
                        <a:pt x="857438" y="34776"/>
                      </a:cubicBezTo>
                      <a:cubicBezTo>
                        <a:pt x="857961" y="34253"/>
                        <a:pt x="859267" y="32686"/>
                        <a:pt x="859006" y="31902"/>
                      </a:cubicBezTo>
                      <a:cubicBezTo>
                        <a:pt x="858745" y="30857"/>
                        <a:pt x="857177" y="30595"/>
                        <a:pt x="856132" y="30073"/>
                      </a:cubicBezTo>
                      <a:cubicBezTo>
                        <a:pt x="855087" y="29550"/>
                        <a:pt x="854303" y="28505"/>
                        <a:pt x="853258" y="27460"/>
                      </a:cubicBezTo>
                      <a:cubicBezTo>
                        <a:pt x="853258" y="27199"/>
                        <a:pt x="853258" y="26677"/>
                        <a:pt x="853258" y="26415"/>
                      </a:cubicBezTo>
                      <a:cubicBezTo>
                        <a:pt x="854303" y="26154"/>
                        <a:pt x="855609" y="26415"/>
                        <a:pt x="856654" y="26677"/>
                      </a:cubicBezTo>
                      <a:cubicBezTo>
                        <a:pt x="858222" y="26938"/>
                        <a:pt x="859528" y="26677"/>
                        <a:pt x="860834" y="26677"/>
                      </a:cubicBezTo>
                      <a:cubicBezTo>
                        <a:pt x="861618" y="26677"/>
                        <a:pt x="862663" y="26938"/>
                        <a:pt x="863447" y="26938"/>
                      </a:cubicBezTo>
                      <a:cubicBezTo>
                        <a:pt x="864753" y="26938"/>
                        <a:pt x="865798" y="26677"/>
                        <a:pt x="867105" y="26415"/>
                      </a:cubicBezTo>
                      <a:cubicBezTo>
                        <a:pt x="868672" y="26415"/>
                        <a:pt x="869978" y="26415"/>
                        <a:pt x="871546" y="26415"/>
                      </a:cubicBezTo>
                      <a:cubicBezTo>
                        <a:pt x="875987" y="26677"/>
                        <a:pt x="880428" y="27722"/>
                        <a:pt x="884870" y="28244"/>
                      </a:cubicBezTo>
                      <a:cubicBezTo>
                        <a:pt x="887221" y="28767"/>
                        <a:pt x="889834" y="29028"/>
                        <a:pt x="892446" y="29028"/>
                      </a:cubicBezTo>
                      <a:cubicBezTo>
                        <a:pt x="900806" y="29550"/>
                        <a:pt x="907860" y="26938"/>
                        <a:pt x="915959" y="25370"/>
                      </a:cubicBezTo>
                      <a:cubicBezTo>
                        <a:pt x="924058" y="23542"/>
                        <a:pt x="932157" y="23542"/>
                        <a:pt x="940256" y="23542"/>
                      </a:cubicBezTo>
                      <a:cubicBezTo>
                        <a:pt x="948355" y="23803"/>
                        <a:pt x="956192" y="23280"/>
                        <a:pt x="964291" y="23280"/>
                      </a:cubicBezTo>
                      <a:cubicBezTo>
                        <a:pt x="971606" y="23280"/>
                        <a:pt x="978399" y="24587"/>
                        <a:pt x="985714" y="25370"/>
                      </a:cubicBezTo>
                      <a:cubicBezTo>
                        <a:pt x="992246" y="26154"/>
                        <a:pt x="998777" y="25109"/>
                        <a:pt x="1005047" y="23019"/>
                      </a:cubicBezTo>
                      <a:cubicBezTo>
                        <a:pt x="1006615" y="22497"/>
                        <a:pt x="1018632" y="18578"/>
                        <a:pt x="1013146" y="16488"/>
                      </a:cubicBezTo>
                      <a:cubicBezTo>
                        <a:pt x="1010011" y="15443"/>
                        <a:pt x="1006353" y="15443"/>
                        <a:pt x="1003218" y="15443"/>
                      </a:cubicBezTo>
                      <a:cubicBezTo>
                        <a:pt x="999038" y="15182"/>
                        <a:pt x="995119" y="15182"/>
                        <a:pt x="991201" y="14920"/>
                      </a:cubicBezTo>
                      <a:cubicBezTo>
                        <a:pt x="983886" y="14137"/>
                        <a:pt x="977093" y="11263"/>
                        <a:pt x="970039" y="9173"/>
                      </a:cubicBezTo>
                      <a:cubicBezTo>
                        <a:pt x="960895" y="6299"/>
                        <a:pt x="951490" y="4993"/>
                        <a:pt x="941823" y="4470"/>
                      </a:cubicBezTo>
                      <a:cubicBezTo>
                        <a:pt x="934508" y="3948"/>
                        <a:pt x="926932" y="3686"/>
                        <a:pt x="919617" y="2641"/>
                      </a:cubicBezTo>
                      <a:cubicBezTo>
                        <a:pt x="911518" y="1335"/>
                        <a:pt x="903158" y="-232"/>
                        <a:pt x="894797" y="29"/>
                      </a:cubicBezTo>
                      <a:cubicBezTo>
                        <a:pt x="886960" y="290"/>
                        <a:pt x="879384" y="1596"/>
                        <a:pt x="871546" y="1858"/>
                      </a:cubicBezTo>
                      <a:cubicBezTo>
                        <a:pt x="862925" y="1858"/>
                        <a:pt x="854303" y="813"/>
                        <a:pt x="845682" y="813"/>
                      </a:cubicBezTo>
                      <a:cubicBezTo>
                        <a:pt x="844375" y="813"/>
                        <a:pt x="843069" y="551"/>
                        <a:pt x="842024" y="1335"/>
                      </a:cubicBezTo>
                      <a:cubicBezTo>
                        <a:pt x="839150" y="3164"/>
                        <a:pt x="839412" y="4993"/>
                        <a:pt x="839150" y="8128"/>
                      </a:cubicBezTo>
                      <a:cubicBezTo>
                        <a:pt x="835493" y="5776"/>
                        <a:pt x="831835" y="2641"/>
                        <a:pt x="827655" y="1074"/>
                      </a:cubicBezTo>
                      <a:cubicBezTo>
                        <a:pt x="822169" y="-1016"/>
                        <a:pt x="816944" y="813"/>
                        <a:pt x="812241" y="3164"/>
                      </a:cubicBezTo>
                      <a:cubicBezTo>
                        <a:pt x="805971" y="6299"/>
                        <a:pt x="800485" y="5515"/>
                        <a:pt x="793953" y="4470"/>
                      </a:cubicBezTo>
                      <a:cubicBezTo>
                        <a:pt x="790034" y="3948"/>
                        <a:pt x="779845" y="1596"/>
                        <a:pt x="779584" y="8128"/>
                      </a:cubicBezTo>
                      <a:cubicBezTo>
                        <a:pt x="779584" y="9173"/>
                        <a:pt x="780368" y="11263"/>
                        <a:pt x="779323" y="11785"/>
                      </a:cubicBezTo>
                      <a:cubicBezTo>
                        <a:pt x="778017" y="12569"/>
                        <a:pt x="774882" y="10218"/>
                        <a:pt x="773837" y="9434"/>
                      </a:cubicBezTo>
                      <a:cubicBezTo>
                        <a:pt x="768873" y="6821"/>
                        <a:pt x="764954" y="4993"/>
                        <a:pt x="760513" y="9434"/>
                      </a:cubicBezTo>
                      <a:cubicBezTo>
                        <a:pt x="756071" y="13875"/>
                        <a:pt x="752414" y="14920"/>
                        <a:pt x="746405" y="12830"/>
                      </a:cubicBezTo>
                      <a:cubicBezTo>
                        <a:pt x="742747" y="11524"/>
                        <a:pt x="735694" y="8128"/>
                        <a:pt x="733865" y="13614"/>
                      </a:cubicBezTo>
                      <a:cubicBezTo>
                        <a:pt x="731252" y="21190"/>
                        <a:pt x="744315" y="21974"/>
                        <a:pt x="748495" y="21974"/>
                      </a:cubicBezTo>
                      <a:cubicBezTo>
                        <a:pt x="757378" y="22235"/>
                        <a:pt x="765476" y="22758"/>
                        <a:pt x="774098" y="25109"/>
                      </a:cubicBezTo>
                      <a:cubicBezTo>
                        <a:pt x="773837" y="26677"/>
                        <a:pt x="767567" y="27199"/>
                        <a:pt x="766260" y="27460"/>
                      </a:cubicBezTo>
                      <a:cubicBezTo>
                        <a:pt x="762603" y="27983"/>
                        <a:pt x="758945" y="28244"/>
                        <a:pt x="755549" y="28244"/>
                      </a:cubicBezTo>
                      <a:cubicBezTo>
                        <a:pt x="752936" y="28244"/>
                        <a:pt x="750324" y="28767"/>
                        <a:pt x="747711" y="28767"/>
                      </a:cubicBezTo>
                      <a:cubicBezTo>
                        <a:pt x="745621" y="28767"/>
                        <a:pt x="743531" y="28505"/>
                        <a:pt x="741702" y="28767"/>
                      </a:cubicBezTo>
                      <a:cubicBezTo>
                        <a:pt x="745621" y="30857"/>
                        <a:pt x="750063" y="31118"/>
                        <a:pt x="754504" y="31118"/>
                      </a:cubicBezTo>
                      <a:cubicBezTo>
                        <a:pt x="756855" y="31118"/>
                        <a:pt x="759468" y="30857"/>
                        <a:pt x="761819" y="31379"/>
                      </a:cubicBezTo>
                      <a:cubicBezTo>
                        <a:pt x="763387" y="31641"/>
                        <a:pt x="763387" y="31902"/>
                        <a:pt x="762080" y="32686"/>
                      </a:cubicBezTo>
                      <a:cubicBezTo>
                        <a:pt x="760251" y="33731"/>
                        <a:pt x="757378" y="33731"/>
                        <a:pt x="755288" y="33992"/>
                      </a:cubicBezTo>
                      <a:cubicBezTo>
                        <a:pt x="752414" y="34253"/>
                        <a:pt x="749801" y="34253"/>
                        <a:pt x="746927" y="34253"/>
                      </a:cubicBezTo>
                      <a:cubicBezTo>
                        <a:pt x="744054" y="33992"/>
                        <a:pt x="741180" y="33208"/>
                        <a:pt x="738306" y="33992"/>
                      </a:cubicBezTo>
                      <a:cubicBezTo>
                        <a:pt x="730991" y="36082"/>
                        <a:pt x="742747" y="42352"/>
                        <a:pt x="737522" y="44964"/>
                      </a:cubicBezTo>
                      <a:cubicBezTo>
                        <a:pt x="734649" y="46271"/>
                        <a:pt x="731513" y="43919"/>
                        <a:pt x="729946" y="41568"/>
                      </a:cubicBezTo>
                      <a:cubicBezTo>
                        <a:pt x="728117" y="38694"/>
                        <a:pt x="727333" y="36343"/>
                        <a:pt x="723937" y="35298"/>
                      </a:cubicBezTo>
                      <a:cubicBezTo>
                        <a:pt x="716099" y="32686"/>
                        <a:pt x="707217" y="35298"/>
                        <a:pt x="699379" y="35821"/>
                      </a:cubicBezTo>
                      <a:cubicBezTo>
                        <a:pt x="696505" y="36082"/>
                        <a:pt x="693631" y="36082"/>
                        <a:pt x="691019" y="34253"/>
                      </a:cubicBezTo>
                      <a:cubicBezTo>
                        <a:pt x="688929" y="32686"/>
                        <a:pt x="687361" y="30334"/>
                        <a:pt x="685010" y="29289"/>
                      </a:cubicBezTo>
                      <a:cubicBezTo>
                        <a:pt x="680569" y="26938"/>
                        <a:pt x="674299" y="31379"/>
                        <a:pt x="670902" y="26677"/>
                      </a:cubicBezTo>
                      <a:cubicBezTo>
                        <a:pt x="669335" y="24587"/>
                        <a:pt x="668812" y="22758"/>
                        <a:pt x="666200" y="21713"/>
                      </a:cubicBezTo>
                      <a:cubicBezTo>
                        <a:pt x="663849" y="20668"/>
                        <a:pt x="661236" y="20668"/>
                        <a:pt x="658623" y="20407"/>
                      </a:cubicBezTo>
                      <a:cubicBezTo>
                        <a:pt x="647912" y="18578"/>
                        <a:pt x="635372" y="15704"/>
                        <a:pt x="625444" y="21974"/>
                      </a:cubicBezTo>
                      <a:cubicBezTo>
                        <a:pt x="625444" y="22235"/>
                        <a:pt x="625183" y="22758"/>
                        <a:pt x="625183" y="23019"/>
                      </a:cubicBezTo>
                      <a:cubicBezTo>
                        <a:pt x="628318" y="24848"/>
                        <a:pt x="631975" y="24064"/>
                        <a:pt x="635372" y="24325"/>
                      </a:cubicBezTo>
                      <a:cubicBezTo>
                        <a:pt x="638245" y="24587"/>
                        <a:pt x="639813" y="25370"/>
                        <a:pt x="639291" y="28505"/>
                      </a:cubicBezTo>
                      <a:cubicBezTo>
                        <a:pt x="638507" y="28244"/>
                        <a:pt x="637462" y="28505"/>
                        <a:pt x="636678" y="28505"/>
                      </a:cubicBezTo>
                      <a:cubicBezTo>
                        <a:pt x="635633" y="28505"/>
                        <a:pt x="634849" y="27722"/>
                        <a:pt x="634065" y="27460"/>
                      </a:cubicBezTo>
                      <a:cubicBezTo>
                        <a:pt x="632236" y="26938"/>
                        <a:pt x="630408" y="26938"/>
                        <a:pt x="628579" y="26154"/>
                      </a:cubicBezTo>
                      <a:cubicBezTo>
                        <a:pt x="626750" y="25632"/>
                        <a:pt x="625183" y="25109"/>
                        <a:pt x="623093" y="25109"/>
                      </a:cubicBezTo>
                      <a:cubicBezTo>
                        <a:pt x="618651" y="25109"/>
                        <a:pt x="614471" y="24064"/>
                        <a:pt x="610030" y="24325"/>
                      </a:cubicBezTo>
                      <a:cubicBezTo>
                        <a:pt x="608724" y="24325"/>
                        <a:pt x="607679" y="24848"/>
                        <a:pt x="606373" y="25109"/>
                      </a:cubicBezTo>
                      <a:cubicBezTo>
                        <a:pt x="604805" y="25370"/>
                        <a:pt x="603237" y="24848"/>
                        <a:pt x="601931" y="24848"/>
                      </a:cubicBezTo>
                      <a:cubicBezTo>
                        <a:pt x="598796" y="24587"/>
                        <a:pt x="595661" y="24325"/>
                        <a:pt x="592787" y="25109"/>
                      </a:cubicBezTo>
                      <a:cubicBezTo>
                        <a:pt x="592526" y="26938"/>
                        <a:pt x="593048" y="27199"/>
                        <a:pt x="594355" y="28244"/>
                      </a:cubicBezTo>
                      <a:cubicBezTo>
                        <a:pt x="595138" y="28767"/>
                        <a:pt x="597490" y="30595"/>
                        <a:pt x="597229" y="31118"/>
                      </a:cubicBezTo>
                      <a:cubicBezTo>
                        <a:pt x="599057" y="32947"/>
                        <a:pt x="600625" y="34776"/>
                        <a:pt x="602715" y="36343"/>
                      </a:cubicBezTo>
                      <a:cubicBezTo>
                        <a:pt x="604021" y="37388"/>
                        <a:pt x="605850" y="37649"/>
                        <a:pt x="607417" y="38172"/>
                      </a:cubicBezTo>
                      <a:cubicBezTo>
                        <a:pt x="611598" y="39478"/>
                        <a:pt x="616039" y="39739"/>
                        <a:pt x="620219" y="40001"/>
                      </a:cubicBezTo>
                      <a:cubicBezTo>
                        <a:pt x="643732" y="42352"/>
                        <a:pt x="667245" y="44703"/>
                        <a:pt x="690758" y="46532"/>
                      </a:cubicBezTo>
                      <a:cubicBezTo>
                        <a:pt x="698595" y="47055"/>
                        <a:pt x="706956" y="48883"/>
                        <a:pt x="711658" y="55937"/>
                      </a:cubicBezTo>
                      <a:cubicBezTo>
                        <a:pt x="712703" y="57505"/>
                        <a:pt x="714532" y="61162"/>
                        <a:pt x="712442" y="62991"/>
                      </a:cubicBezTo>
                      <a:cubicBezTo>
                        <a:pt x="709829" y="64820"/>
                        <a:pt x="705127" y="61946"/>
                        <a:pt x="703037" y="60640"/>
                      </a:cubicBezTo>
                      <a:cubicBezTo>
                        <a:pt x="698334" y="58027"/>
                        <a:pt x="694415" y="54631"/>
                        <a:pt x="689974" y="51757"/>
                      </a:cubicBezTo>
                      <a:cubicBezTo>
                        <a:pt x="687884" y="50451"/>
                        <a:pt x="684487" y="47577"/>
                        <a:pt x="681875" y="48883"/>
                      </a:cubicBezTo>
                      <a:cubicBezTo>
                        <a:pt x="679785" y="49928"/>
                        <a:pt x="678740" y="52802"/>
                        <a:pt x="677434" y="54631"/>
                      </a:cubicBezTo>
                      <a:cubicBezTo>
                        <a:pt x="675605" y="56721"/>
                        <a:pt x="673254" y="57766"/>
                        <a:pt x="670380" y="57243"/>
                      </a:cubicBezTo>
                      <a:cubicBezTo>
                        <a:pt x="663065" y="55415"/>
                        <a:pt x="658623" y="48100"/>
                        <a:pt x="651047" y="46532"/>
                      </a:cubicBezTo>
                      <a:cubicBezTo>
                        <a:pt x="646083" y="45487"/>
                        <a:pt x="640858" y="46271"/>
                        <a:pt x="635894" y="46271"/>
                      </a:cubicBezTo>
                      <a:cubicBezTo>
                        <a:pt x="629102" y="46532"/>
                        <a:pt x="622309" y="46532"/>
                        <a:pt x="615516" y="46010"/>
                      </a:cubicBezTo>
                      <a:cubicBezTo>
                        <a:pt x="612642" y="45748"/>
                        <a:pt x="609769" y="45487"/>
                        <a:pt x="606895" y="45226"/>
                      </a:cubicBezTo>
                      <a:cubicBezTo>
                        <a:pt x="605066" y="45226"/>
                        <a:pt x="603237" y="44703"/>
                        <a:pt x="601409" y="45226"/>
                      </a:cubicBezTo>
                      <a:cubicBezTo>
                        <a:pt x="598535" y="45748"/>
                        <a:pt x="600364" y="48622"/>
                        <a:pt x="601670" y="50190"/>
                      </a:cubicBezTo>
                      <a:cubicBezTo>
                        <a:pt x="607940" y="58288"/>
                        <a:pt x="617084" y="64297"/>
                        <a:pt x="627011" y="67171"/>
                      </a:cubicBezTo>
                      <a:cubicBezTo>
                        <a:pt x="632759" y="68739"/>
                        <a:pt x="638768" y="69784"/>
                        <a:pt x="644516" y="71090"/>
                      </a:cubicBezTo>
                      <a:cubicBezTo>
                        <a:pt x="645822" y="71351"/>
                        <a:pt x="653660" y="72657"/>
                        <a:pt x="653398" y="74747"/>
                      </a:cubicBezTo>
                      <a:cubicBezTo>
                        <a:pt x="653137" y="77099"/>
                        <a:pt x="643471" y="76054"/>
                        <a:pt x="642425" y="76054"/>
                      </a:cubicBezTo>
                      <a:cubicBezTo>
                        <a:pt x="635372" y="75792"/>
                        <a:pt x="628579" y="74747"/>
                        <a:pt x="621525" y="73964"/>
                      </a:cubicBezTo>
                      <a:cubicBezTo>
                        <a:pt x="619174" y="73702"/>
                        <a:pt x="612904" y="72396"/>
                        <a:pt x="612642" y="76054"/>
                      </a:cubicBezTo>
                      <a:cubicBezTo>
                        <a:pt x="612381" y="77621"/>
                        <a:pt x="613165" y="79189"/>
                        <a:pt x="613687" y="80756"/>
                      </a:cubicBezTo>
                      <a:cubicBezTo>
                        <a:pt x="614471" y="82846"/>
                        <a:pt x="615255" y="84936"/>
                        <a:pt x="615516" y="87288"/>
                      </a:cubicBezTo>
                      <a:cubicBezTo>
                        <a:pt x="616300" y="91206"/>
                        <a:pt x="615778" y="95909"/>
                        <a:pt x="612120" y="98260"/>
                      </a:cubicBezTo>
                      <a:cubicBezTo>
                        <a:pt x="607940" y="100873"/>
                        <a:pt x="602192" y="99567"/>
                        <a:pt x="597751" y="97738"/>
                      </a:cubicBezTo>
                      <a:cubicBezTo>
                        <a:pt x="592526" y="95648"/>
                        <a:pt x="588085" y="91990"/>
                        <a:pt x="583904" y="88333"/>
                      </a:cubicBezTo>
                      <a:cubicBezTo>
                        <a:pt x="580508" y="85459"/>
                        <a:pt x="577373" y="82585"/>
                        <a:pt x="572932" y="81018"/>
                      </a:cubicBezTo>
                      <a:cubicBezTo>
                        <a:pt x="563788" y="77621"/>
                        <a:pt x="553860" y="79711"/>
                        <a:pt x="544716" y="76576"/>
                      </a:cubicBezTo>
                      <a:cubicBezTo>
                        <a:pt x="541842" y="75531"/>
                        <a:pt x="539491" y="73964"/>
                        <a:pt x="536878" y="72135"/>
                      </a:cubicBezTo>
                      <a:cubicBezTo>
                        <a:pt x="534266" y="70045"/>
                        <a:pt x="530086" y="68739"/>
                        <a:pt x="527212" y="67955"/>
                      </a:cubicBezTo>
                      <a:cubicBezTo>
                        <a:pt x="525645" y="67694"/>
                        <a:pt x="524338" y="67432"/>
                        <a:pt x="522771" y="67171"/>
                      </a:cubicBezTo>
                      <a:cubicBezTo>
                        <a:pt x="518329" y="66126"/>
                        <a:pt x="514672" y="63514"/>
                        <a:pt x="510753" y="61424"/>
                      </a:cubicBezTo>
                      <a:cubicBezTo>
                        <a:pt x="500826" y="55937"/>
                        <a:pt x="489069" y="58811"/>
                        <a:pt x="478619" y="60117"/>
                      </a:cubicBezTo>
                      <a:cubicBezTo>
                        <a:pt x="476006" y="60379"/>
                        <a:pt x="468169" y="59072"/>
                        <a:pt x="469475" y="64036"/>
                      </a:cubicBezTo>
                      <a:cubicBezTo>
                        <a:pt x="470520" y="68216"/>
                        <a:pt x="475484" y="69784"/>
                        <a:pt x="477313" y="73702"/>
                      </a:cubicBezTo>
                      <a:cubicBezTo>
                        <a:pt x="478096" y="75270"/>
                        <a:pt x="478619" y="77099"/>
                        <a:pt x="480186" y="78144"/>
                      </a:cubicBezTo>
                      <a:cubicBezTo>
                        <a:pt x="482015" y="79711"/>
                        <a:pt x="484366" y="80234"/>
                        <a:pt x="486195" y="81279"/>
                      </a:cubicBezTo>
                      <a:cubicBezTo>
                        <a:pt x="488546" y="82324"/>
                        <a:pt x="490637" y="83891"/>
                        <a:pt x="492727" y="85198"/>
                      </a:cubicBezTo>
                      <a:cubicBezTo>
                        <a:pt x="494817" y="86504"/>
                        <a:pt x="497168" y="87288"/>
                        <a:pt x="499519" y="88333"/>
                      </a:cubicBezTo>
                      <a:cubicBezTo>
                        <a:pt x="501348" y="89378"/>
                        <a:pt x="502393" y="90945"/>
                        <a:pt x="500042" y="92513"/>
                      </a:cubicBezTo>
                      <a:cubicBezTo>
                        <a:pt x="497168" y="94342"/>
                        <a:pt x="492988" y="94080"/>
                        <a:pt x="489853" y="93296"/>
                      </a:cubicBezTo>
                      <a:cubicBezTo>
                        <a:pt x="485150" y="92251"/>
                        <a:pt x="480448" y="90684"/>
                        <a:pt x="476006" y="89639"/>
                      </a:cubicBezTo>
                      <a:cubicBezTo>
                        <a:pt x="475745" y="93035"/>
                        <a:pt x="478880" y="94080"/>
                        <a:pt x="481754" y="94864"/>
                      </a:cubicBezTo>
                      <a:cubicBezTo>
                        <a:pt x="483060" y="95125"/>
                        <a:pt x="484628" y="95387"/>
                        <a:pt x="485934" y="95909"/>
                      </a:cubicBezTo>
                      <a:cubicBezTo>
                        <a:pt x="486718" y="96432"/>
                        <a:pt x="487763" y="96954"/>
                        <a:pt x="488546" y="97477"/>
                      </a:cubicBezTo>
                      <a:cubicBezTo>
                        <a:pt x="490375" y="98522"/>
                        <a:pt x="491682" y="99305"/>
                        <a:pt x="492988" y="100873"/>
                      </a:cubicBezTo>
                      <a:cubicBezTo>
                        <a:pt x="494033" y="102179"/>
                        <a:pt x="495600" y="103224"/>
                        <a:pt x="495339" y="105053"/>
                      </a:cubicBezTo>
                      <a:cubicBezTo>
                        <a:pt x="491943" y="105314"/>
                        <a:pt x="489069" y="104792"/>
                        <a:pt x="485934" y="102963"/>
                      </a:cubicBezTo>
                      <a:cubicBezTo>
                        <a:pt x="482799" y="101134"/>
                        <a:pt x="480186" y="98783"/>
                        <a:pt x="477051" y="97215"/>
                      </a:cubicBezTo>
                      <a:cubicBezTo>
                        <a:pt x="474177" y="95909"/>
                        <a:pt x="471304" y="95125"/>
                        <a:pt x="468169" y="94080"/>
                      </a:cubicBezTo>
                      <a:cubicBezTo>
                        <a:pt x="465556" y="93035"/>
                        <a:pt x="462944" y="91990"/>
                        <a:pt x="460070" y="91468"/>
                      </a:cubicBezTo>
                      <a:cubicBezTo>
                        <a:pt x="457196" y="90945"/>
                        <a:pt x="454322" y="90945"/>
                        <a:pt x="451710" y="90161"/>
                      </a:cubicBezTo>
                      <a:cubicBezTo>
                        <a:pt x="448575" y="89378"/>
                        <a:pt x="445701" y="88071"/>
                        <a:pt x="442566" y="87288"/>
                      </a:cubicBezTo>
                      <a:cubicBezTo>
                        <a:pt x="439169" y="86243"/>
                        <a:pt x="435773" y="85459"/>
                        <a:pt x="432377" y="85720"/>
                      </a:cubicBezTo>
                      <a:cubicBezTo>
                        <a:pt x="428719" y="85981"/>
                        <a:pt x="429242" y="89639"/>
                        <a:pt x="428980" y="92513"/>
                      </a:cubicBezTo>
                      <a:cubicBezTo>
                        <a:pt x="428197" y="93819"/>
                        <a:pt x="427413" y="95387"/>
                        <a:pt x="426368" y="96693"/>
                      </a:cubicBezTo>
                      <a:cubicBezTo>
                        <a:pt x="425323" y="97999"/>
                        <a:pt x="424017" y="98783"/>
                        <a:pt x="422971" y="99828"/>
                      </a:cubicBezTo>
                      <a:cubicBezTo>
                        <a:pt x="421926" y="100873"/>
                        <a:pt x="421143" y="102179"/>
                        <a:pt x="420359" y="103485"/>
                      </a:cubicBezTo>
                      <a:cubicBezTo>
                        <a:pt x="419837" y="104530"/>
                        <a:pt x="418791" y="105837"/>
                        <a:pt x="418530" y="107143"/>
                      </a:cubicBezTo>
                      <a:cubicBezTo>
                        <a:pt x="418269" y="108449"/>
                        <a:pt x="419053" y="110278"/>
                        <a:pt x="418269" y="111584"/>
                      </a:cubicBezTo>
                      <a:cubicBezTo>
                        <a:pt x="417485" y="113152"/>
                        <a:pt x="415657" y="112368"/>
                        <a:pt x="414350" y="111584"/>
                      </a:cubicBezTo>
                      <a:cubicBezTo>
                        <a:pt x="413044" y="110801"/>
                        <a:pt x="411738" y="109233"/>
                        <a:pt x="410954" y="107665"/>
                      </a:cubicBezTo>
                      <a:cubicBezTo>
                        <a:pt x="410170" y="106098"/>
                        <a:pt x="410954" y="104008"/>
                        <a:pt x="411215" y="102440"/>
                      </a:cubicBezTo>
                      <a:cubicBezTo>
                        <a:pt x="413566" y="98260"/>
                        <a:pt x="416701" y="93819"/>
                        <a:pt x="417224" y="89116"/>
                      </a:cubicBezTo>
                      <a:cubicBezTo>
                        <a:pt x="418008" y="82846"/>
                        <a:pt x="414089" y="78927"/>
                        <a:pt x="408864" y="76315"/>
                      </a:cubicBezTo>
                      <a:cubicBezTo>
                        <a:pt x="406513" y="75009"/>
                        <a:pt x="403900" y="73702"/>
                        <a:pt x="401549" y="72396"/>
                      </a:cubicBezTo>
                      <a:cubicBezTo>
                        <a:pt x="399459" y="71090"/>
                        <a:pt x="397369" y="69522"/>
                        <a:pt x="395279" y="68477"/>
                      </a:cubicBezTo>
                      <a:cubicBezTo>
                        <a:pt x="390837" y="66649"/>
                        <a:pt x="384567" y="66649"/>
                        <a:pt x="380126" y="68739"/>
                      </a:cubicBezTo>
                      <a:cubicBezTo>
                        <a:pt x="378036" y="69784"/>
                        <a:pt x="376468" y="71612"/>
                        <a:pt x="374378" y="72657"/>
                      </a:cubicBezTo>
                      <a:cubicBezTo>
                        <a:pt x="370198" y="74747"/>
                        <a:pt x="366018" y="73180"/>
                        <a:pt x="361838" y="73702"/>
                      </a:cubicBezTo>
                      <a:cubicBezTo>
                        <a:pt x="357135" y="74225"/>
                        <a:pt x="352433" y="74486"/>
                        <a:pt x="347730" y="75531"/>
                      </a:cubicBezTo>
                      <a:cubicBezTo>
                        <a:pt x="345118" y="76054"/>
                        <a:pt x="342505" y="76576"/>
                        <a:pt x="339893" y="77621"/>
                      </a:cubicBezTo>
                      <a:cubicBezTo>
                        <a:pt x="335190" y="79189"/>
                        <a:pt x="330487" y="80234"/>
                        <a:pt x="325524" y="80234"/>
                      </a:cubicBezTo>
                      <a:cubicBezTo>
                        <a:pt x="320299" y="80234"/>
                        <a:pt x="315335" y="80756"/>
                        <a:pt x="310110" y="81801"/>
                      </a:cubicBezTo>
                      <a:cubicBezTo>
                        <a:pt x="306452" y="82585"/>
                        <a:pt x="302533" y="83108"/>
                        <a:pt x="298614" y="84153"/>
                      </a:cubicBezTo>
                      <a:cubicBezTo>
                        <a:pt x="295218" y="84936"/>
                        <a:pt x="289470" y="87549"/>
                        <a:pt x="293650" y="91206"/>
                      </a:cubicBezTo>
                      <a:cubicBezTo>
                        <a:pt x="296786" y="94080"/>
                        <a:pt x="301488" y="96170"/>
                        <a:pt x="305407" y="97477"/>
                      </a:cubicBezTo>
                      <a:cubicBezTo>
                        <a:pt x="310632" y="99044"/>
                        <a:pt x="316118" y="99828"/>
                        <a:pt x="321343" y="102179"/>
                      </a:cubicBezTo>
                      <a:cubicBezTo>
                        <a:pt x="325001" y="103747"/>
                        <a:pt x="328136" y="106359"/>
                        <a:pt x="331532" y="108188"/>
                      </a:cubicBezTo>
                      <a:cubicBezTo>
                        <a:pt x="335712" y="110278"/>
                        <a:pt x="339631" y="111846"/>
                        <a:pt x="343289" y="114458"/>
                      </a:cubicBezTo>
                      <a:cubicBezTo>
                        <a:pt x="346685" y="117071"/>
                        <a:pt x="350081" y="119944"/>
                        <a:pt x="354262" y="121512"/>
                      </a:cubicBezTo>
                      <a:cubicBezTo>
                        <a:pt x="347208" y="121251"/>
                        <a:pt x="340676" y="120989"/>
                        <a:pt x="335712" y="115764"/>
                      </a:cubicBezTo>
                      <a:cubicBezTo>
                        <a:pt x="333622" y="113674"/>
                        <a:pt x="331794" y="111062"/>
                        <a:pt x="329442" y="109233"/>
                      </a:cubicBezTo>
                      <a:cubicBezTo>
                        <a:pt x="326568" y="107143"/>
                        <a:pt x="323172" y="106882"/>
                        <a:pt x="319515" y="106620"/>
                      </a:cubicBezTo>
                      <a:cubicBezTo>
                        <a:pt x="315857" y="106359"/>
                        <a:pt x="311938" y="106359"/>
                        <a:pt x="308803" y="104792"/>
                      </a:cubicBezTo>
                      <a:cubicBezTo>
                        <a:pt x="306452" y="103747"/>
                        <a:pt x="304884" y="101657"/>
                        <a:pt x="303055" y="99828"/>
                      </a:cubicBezTo>
                      <a:cubicBezTo>
                        <a:pt x="299137" y="96170"/>
                        <a:pt x="293128" y="94080"/>
                        <a:pt x="287903" y="93558"/>
                      </a:cubicBezTo>
                      <a:cubicBezTo>
                        <a:pt x="279020" y="92774"/>
                        <a:pt x="270399" y="95648"/>
                        <a:pt x="261516" y="96170"/>
                      </a:cubicBezTo>
                      <a:cubicBezTo>
                        <a:pt x="258904" y="96432"/>
                        <a:pt x="245318" y="95909"/>
                        <a:pt x="247670" y="101134"/>
                      </a:cubicBezTo>
                      <a:cubicBezTo>
                        <a:pt x="248976" y="104269"/>
                        <a:pt x="253156" y="105575"/>
                        <a:pt x="255507" y="107927"/>
                      </a:cubicBezTo>
                      <a:cubicBezTo>
                        <a:pt x="258904" y="111584"/>
                        <a:pt x="252111" y="114719"/>
                        <a:pt x="251588" y="118116"/>
                      </a:cubicBezTo>
                      <a:cubicBezTo>
                        <a:pt x="251327" y="119161"/>
                        <a:pt x="252111" y="120728"/>
                        <a:pt x="252111" y="122034"/>
                      </a:cubicBezTo>
                      <a:cubicBezTo>
                        <a:pt x="252111" y="123341"/>
                        <a:pt x="252111" y="124647"/>
                        <a:pt x="251850" y="125953"/>
                      </a:cubicBezTo>
                      <a:cubicBezTo>
                        <a:pt x="251327" y="128305"/>
                        <a:pt x="250282" y="130395"/>
                        <a:pt x="248454" y="131962"/>
                      </a:cubicBezTo>
                      <a:cubicBezTo>
                        <a:pt x="246363" y="133791"/>
                        <a:pt x="244535" y="134313"/>
                        <a:pt x="242706" y="133791"/>
                      </a:cubicBezTo>
                      <a:cubicBezTo>
                        <a:pt x="238265" y="132746"/>
                        <a:pt x="235391" y="128566"/>
                        <a:pt x="230688" y="128043"/>
                      </a:cubicBezTo>
                      <a:cubicBezTo>
                        <a:pt x="228859" y="127782"/>
                        <a:pt x="226769" y="128827"/>
                        <a:pt x="224941" y="129350"/>
                      </a:cubicBezTo>
                      <a:cubicBezTo>
                        <a:pt x="222589" y="129872"/>
                        <a:pt x="220238" y="130656"/>
                        <a:pt x="217625" y="130656"/>
                      </a:cubicBezTo>
                      <a:cubicBezTo>
                        <a:pt x="214490" y="130656"/>
                        <a:pt x="211355" y="130395"/>
                        <a:pt x="208481" y="131701"/>
                      </a:cubicBezTo>
                      <a:cubicBezTo>
                        <a:pt x="208220" y="133268"/>
                        <a:pt x="208481" y="135358"/>
                        <a:pt x="209265" y="136665"/>
                      </a:cubicBezTo>
                      <a:cubicBezTo>
                        <a:pt x="209788" y="137971"/>
                        <a:pt x="211616" y="138755"/>
                        <a:pt x="212400" y="140061"/>
                      </a:cubicBezTo>
                      <a:cubicBezTo>
                        <a:pt x="213707" y="141628"/>
                        <a:pt x="214490" y="143719"/>
                        <a:pt x="215797" y="145286"/>
                      </a:cubicBezTo>
                      <a:cubicBezTo>
                        <a:pt x="217103" y="146854"/>
                        <a:pt x="218148" y="148160"/>
                        <a:pt x="217887" y="150511"/>
                      </a:cubicBezTo>
                      <a:cubicBezTo>
                        <a:pt x="215535" y="149205"/>
                        <a:pt x="213184" y="147376"/>
                        <a:pt x="211355" y="145286"/>
                      </a:cubicBezTo>
                      <a:cubicBezTo>
                        <a:pt x="210572" y="144241"/>
                        <a:pt x="210049" y="142935"/>
                        <a:pt x="209265" y="141628"/>
                      </a:cubicBezTo>
                      <a:cubicBezTo>
                        <a:pt x="208481" y="140845"/>
                        <a:pt x="207959" y="140061"/>
                        <a:pt x="207175" y="139277"/>
                      </a:cubicBezTo>
                      <a:cubicBezTo>
                        <a:pt x="206653" y="138755"/>
                        <a:pt x="206130" y="137971"/>
                        <a:pt x="205608" y="137448"/>
                      </a:cubicBezTo>
                      <a:cubicBezTo>
                        <a:pt x="204563" y="136665"/>
                        <a:pt x="201689" y="136926"/>
                        <a:pt x="200383" y="137187"/>
                      </a:cubicBezTo>
                      <a:cubicBezTo>
                        <a:pt x="199076" y="137448"/>
                        <a:pt x="197247" y="137971"/>
                        <a:pt x="195941" y="138493"/>
                      </a:cubicBezTo>
                      <a:cubicBezTo>
                        <a:pt x="193329" y="139538"/>
                        <a:pt x="190977" y="141106"/>
                        <a:pt x="188365" y="141628"/>
                      </a:cubicBezTo>
                      <a:cubicBezTo>
                        <a:pt x="187059" y="141890"/>
                        <a:pt x="185752" y="142412"/>
                        <a:pt x="184446" y="142935"/>
                      </a:cubicBezTo>
                      <a:cubicBezTo>
                        <a:pt x="183662" y="143196"/>
                        <a:pt x="182617" y="143457"/>
                        <a:pt x="181572" y="143719"/>
                      </a:cubicBezTo>
                      <a:cubicBezTo>
                        <a:pt x="181311" y="143719"/>
                        <a:pt x="182356" y="143457"/>
                        <a:pt x="181834" y="143719"/>
                      </a:cubicBezTo>
                      <a:cubicBezTo>
                        <a:pt x="179743" y="144241"/>
                        <a:pt x="177653" y="145025"/>
                        <a:pt x="175563" y="145809"/>
                      </a:cubicBezTo>
                      <a:cubicBezTo>
                        <a:pt x="173996" y="146331"/>
                        <a:pt x="172951" y="147376"/>
                        <a:pt x="171645" y="147899"/>
                      </a:cubicBezTo>
                      <a:cubicBezTo>
                        <a:pt x="167465" y="149466"/>
                        <a:pt x="163284" y="150772"/>
                        <a:pt x="159104" y="152079"/>
                      </a:cubicBezTo>
                      <a:cubicBezTo>
                        <a:pt x="155969" y="153124"/>
                        <a:pt x="152834" y="154952"/>
                        <a:pt x="149960" y="156259"/>
                      </a:cubicBezTo>
                      <a:cubicBezTo>
                        <a:pt x="143690" y="158871"/>
                        <a:pt x="137420" y="162529"/>
                        <a:pt x="131150" y="164880"/>
                      </a:cubicBezTo>
                      <a:cubicBezTo>
                        <a:pt x="127492" y="166186"/>
                        <a:pt x="123835" y="168015"/>
                        <a:pt x="120439" y="169844"/>
                      </a:cubicBezTo>
                      <a:cubicBezTo>
                        <a:pt x="118349" y="171150"/>
                        <a:pt x="114169" y="172979"/>
                        <a:pt x="115736" y="175853"/>
                      </a:cubicBezTo>
                      <a:cubicBezTo>
                        <a:pt x="116781" y="178204"/>
                        <a:pt x="119916" y="179249"/>
                        <a:pt x="121745" y="180555"/>
                      </a:cubicBezTo>
                      <a:cubicBezTo>
                        <a:pt x="123835" y="182123"/>
                        <a:pt x="124880" y="185258"/>
                        <a:pt x="127492" y="186042"/>
                      </a:cubicBezTo>
                      <a:cubicBezTo>
                        <a:pt x="131672" y="187348"/>
                        <a:pt x="135591" y="183429"/>
                        <a:pt x="139510" y="182384"/>
                      </a:cubicBezTo>
                      <a:cubicBezTo>
                        <a:pt x="143690" y="181339"/>
                        <a:pt x="145258" y="185519"/>
                        <a:pt x="148393" y="187348"/>
                      </a:cubicBezTo>
                      <a:cubicBezTo>
                        <a:pt x="152050" y="189438"/>
                        <a:pt x="155969" y="187348"/>
                        <a:pt x="159627" y="186303"/>
                      </a:cubicBezTo>
                      <a:cubicBezTo>
                        <a:pt x="162762" y="185258"/>
                        <a:pt x="165897" y="185780"/>
                        <a:pt x="169293" y="186042"/>
                      </a:cubicBezTo>
                      <a:cubicBezTo>
                        <a:pt x="172428" y="186303"/>
                        <a:pt x="176086" y="186825"/>
                        <a:pt x="178959" y="185258"/>
                      </a:cubicBezTo>
                      <a:cubicBezTo>
                        <a:pt x="181834" y="183690"/>
                        <a:pt x="183923" y="180033"/>
                        <a:pt x="187581" y="179772"/>
                      </a:cubicBezTo>
                      <a:cubicBezTo>
                        <a:pt x="190455" y="179510"/>
                        <a:pt x="193067" y="182384"/>
                        <a:pt x="191239" y="184997"/>
                      </a:cubicBezTo>
                      <a:cubicBezTo>
                        <a:pt x="189148" y="187609"/>
                        <a:pt x="184446" y="187348"/>
                        <a:pt x="181572" y="187348"/>
                      </a:cubicBezTo>
                      <a:cubicBezTo>
                        <a:pt x="178437" y="187609"/>
                        <a:pt x="174257" y="187609"/>
                        <a:pt x="171645" y="189960"/>
                      </a:cubicBezTo>
                      <a:cubicBezTo>
                        <a:pt x="169032" y="192312"/>
                        <a:pt x="170861" y="195447"/>
                        <a:pt x="170861" y="198582"/>
                      </a:cubicBezTo>
                      <a:cubicBezTo>
                        <a:pt x="170861" y="199627"/>
                        <a:pt x="170599" y="200672"/>
                        <a:pt x="170861" y="201978"/>
                      </a:cubicBezTo>
                      <a:cubicBezTo>
                        <a:pt x="171122" y="203807"/>
                        <a:pt x="172428" y="205375"/>
                        <a:pt x="172428" y="207203"/>
                      </a:cubicBezTo>
                      <a:cubicBezTo>
                        <a:pt x="172428" y="208510"/>
                        <a:pt x="172167" y="208510"/>
                        <a:pt x="171383" y="209555"/>
                      </a:cubicBezTo>
                      <a:cubicBezTo>
                        <a:pt x="170077" y="211122"/>
                        <a:pt x="170077" y="213473"/>
                        <a:pt x="168509" y="215041"/>
                      </a:cubicBezTo>
                      <a:cubicBezTo>
                        <a:pt x="167203" y="216608"/>
                        <a:pt x="166158" y="218176"/>
                        <a:pt x="164852" y="219744"/>
                      </a:cubicBezTo>
                      <a:cubicBezTo>
                        <a:pt x="163807" y="221050"/>
                        <a:pt x="162501" y="221834"/>
                        <a:pt x="161456" y="223140"/>
                      </a:cubicBezTo>
                      <a:cubicBezTo>
                        <a:pt x="159365" y="225491"/>
                        <a:pt x="156753" y="227842"/>
                        <a:pt x="154663" y="230194"/>
                      </a:cubicBezTo>
                      <a:cubicBezTo>
                        <a:pt x="152050" y="232806"/>
                        <a:pt x="148915" y="233329"/>
                        <a:pt x="145258" y="233329"/>
                      </a:cubicBezTo>
                      <a:cubicBezTo>
                        <a:pt x="141861" y="233067"/>
                        <a:pt x="138204" y="232545"/>
                        <a:pt x="134808" y="232806"/>
                      </a:cubicBezTo>
                      <a:cubicBezTo>
                        <a:pt x="131150" y="233067"/>
                        <a:pt x="127492" y="233329"/>
                        <a:pt x="123835" y="233329"/>
                      </a:cubicBezTo>
                      <a:cubicBezTo>
                        <a:pt x="120439" y="233067"/>
                        <a:pt x="116781" y="232284"/>
                        <a:pt x="113385" y="232022"/>
                      </a:cubicBezTo>
                      <a:cubicBezTo>
                        <a:pt x="110250" y="232022"/>
                        <a:pt x="106070" y="233067"/>
                        <a:pt x="103196" y="234112"/>
                      </a:cubicBezTo>
                      <a:cubicBezTo>
                        <a:pt x="95881" y="236725"/>
                        <a:pt x="88304" y="238031"/>
                        <a:pt x="81250" y="240644"/>
                      </a:cubicBezTo>
                      <a:cubicBezTo>
                        <a:pt x="83602" y="241166"/>
                        <a:pt x="90656" y="243256"/>
                        <a:pt x="86214" y="246391"/>
                      </a:cubicBezTo>
                      <a:cubicBezTo>
                        <a:pt x="84647" y="247436"/>
                        <a:pt x="82557" y="247436"/>
                        <a:pt x="80728" y="247959"/>
                      </a:cubicBezTo>
                      <a:cubicBezTo>
                        <a:pt x="78899" y="248481"/>
                        <a:pt x="77070" y="249526"/>
                        <a:pt x="75241" y="250310"/>
                      </a:cubicBezTo>
                      <a:cubicBezTo>
                        <a:pt x="71584" y="251878"/>
                        <a:pt x="67926" y="252400"/>
                        <a:pt x="64007" y="252923"/>
                      </a:cubicBezTo>
                      <a:cubicBezTo>
                        <a:pt x="60611" y="253445"/>
                        <a:pt x="57215" y="254490"/>
                        <a:pt x="54080" y="255274"/>
                      </a:cubicBezTo>
                      <a:cubicBezTo>
                        <a:pt x="50422" y="256058"/>
                        <a:pt x="47026" y="255535"/>
                        <a:pt x="43369" y="256842"/>
                      </a:cubicBezTo>
                      <a:cubicBezTo>
                        <a:pt x="40233" y="257887"/>
                        <a:pt x="37098" y="258409"/>
                        <a:pt x="33963" y="259193"/>
                      </a:cubicBezTo>
                      <a:cubicBezTo>
                        <a:pt x="26387" y="261022"/>
                        <a:pt x="18288" y="259454"/>
                        <a:pt x="10712" y="259977"/>
                      </a:cubicBezTo>
                      <a:cubicBezTo>
                        <a:pt x="8622" y="259977"/>
                        <a:pt x="6793" y="259977"/>
                        <a:pt x="6009" y="262328"/>
                      </a:cubicBezTo>
                      <a:cubicBezTo>
                        <a:pt x="5487" y="264157"/>
                        <a:pt x="6270" y="266247"/>
                        <a:pt x="5748" y="268076"/>
                      </a:cubicBezTo>
                      <a:cubicBezTo>
                        <a:pt x="5225" y="269904"/>
                        <a:pt x="3396" y="270949"/>
                        <a:pt x="2090" y="272256"/>
                      </a:cubicBezTo>
                      <a:cubicBezTo>
                        <a:pt x="523" y="273823"/>
                        <a:pt x="262" y="275391"/>
                        <a:pt x="0" y="277742"/>
                      </a:cubicBezTo>
                      <a:cubicBezTo>
                        <a:pt x="2351" y="278787"/>
                        <a:pt x="5225" y="278787"/>
                        <a:pt x="7576" y="279048"/>
                      </a:cubicBezTo>
                      <a:cubicBezTo>
                        <a:pt x="9667" y="279309"/>
                        <a:pt x="12279" y="280093"/>
                        <a:pt x="14108" y="280877"/>
                      </a:cubicBezTo>
                      <a:cubicBezTo>
                        <a:pt x="18027" y="282706"/>
                        <a:pt x="21945" y="285057"/>
                        <a:pt x="25864" y="286624"/>
                      </a:cubicBezTo>
                      <a:cubicBezTo>
                        <a:pt x="29261" y="287931"/>
                        <a:pt x="33702" y="289498"/>
                        <a:pt x="36053" y="292633"/>
                      </a:cubicBezTo>
                      <a:cubicBezTo>
                        <a:pt x="38927" y="296291"/>
                        <a:pt x="42323" y="295507"/>
                        <a:pt x="46765" y="295507"/>
                      </a:cubicBezTo>
                      <a:cubicBezTo>
                        <a:pt x="49116" y="295507"/>
                        <a:pt x="51729" y="295507"/>
                        <a:pt x="54080" y="295507"/>
                      </a:cubicBezTo>
                      <a:cubicBezTo>
                        <a:pt x="56692" y="295507"/>
                        <a:pt x="58782" y="294723"/>
                        <a:pt x="61395" y="294723"/>
                      </a:cubicBezTo>
                      <a:cubicBezTo>
                        <a:pt x="59827" y="295246"/>
                        <a:pt x="46503" y="298642"/>
                        <a:pt x="52774" y="301255"/>
                      </a:cubicBezTo>
                      <a:cubicBezTo>
                        <a:pt x="58782" y="303606"/>
                        <a:pt x="65575" y="300732"/>
                        <a:pt x="71845" y="299948"/>
                      </a:cubicBezTo>
                      <a:cubicBezTo>
                        <a:pt x="76809" y="299426"/>
                        <a:pt x="76287" y="304912"/>
                        <a:pt x="77854" y="308309"/>
                      </a:cubicBezTo>
                      <a:cubicBezTo>
                        <a:pt x="80205" y="313534"/>
                        <a:pt x="84647" y="314317"/>
                        <a:pt x="88827" y="310921"/>
                      </a:cubicBezTo>
                      <a:cubicBezTo>
                        <a:pt x="92223" y="308309"/>
                        <a:pt x="94313" y="304912"/>
                        <a:pt x="98754" y="306219"/>
                      </a:cubicBezTo>
                      <a:cubicBezTo>
                        <a:pt x="103718" y="307525"/>
                        <a:pt x="108160" y="309354"/>
                        <a:pt x="113646" y="308831"/>
                      </a:cubicBezTo>
                      <a:cubicBezTo>
                        <a:pt x="118871" y="308309"/>
                        <a:pt x="123835" y="306741"/>
                        <a:pt x="129060" y="306480"/>
                      </a:cubicBezTo>
                      <a:cubicBezTo>
                        <a:pt x="134024" y="306219"/>
                        <a:pt x="140294" y="304912"/>
                        <a:pt x="145258" y="306480"/>
                      </a:cubicBezTo>
                      <a:cubicBezTo>
                        <a:pt x="146303" y="306741"/>
                        <a:pt x="148393" y="307525"/>
                        <a:pt x="148654" y="308831"/>
                      </a:cubicBezTo>
                      <a:cubicBezTo>
                        <a:pt x="149438" y="312750"/>
                        <a:pt x="141861" y="313011"/>
                        <a:pt x="140555" y="315362"/>
                      </a:cubicBezTo>
                      <a:cubicBezTo>
                        <a:pt x="140033" y="316146"/>
                        <a:pt x="139771" y="316669"/>
                        <a:pt x="140033" y="317453"/>
                      </a:cubicBezTo>
                      <a:cubicBezTo>
                        <a:pt x="140294" y="318759"/>
                        <a:pt x="140555" y="318498"/>
                        <a:pt x="141600" y="319020"/>
                      </a:cubicBezTo>
                      <a:cubicBezTo>
                        <a:pt x="142645" y="319804"/>
                        <a:pt x="144213" y="320849"/>
                        <a:pt x="144474" y="322155"/>
                      </a:cubicBezTo>
                      <a:cubicBezTo>
                        <a:pt x="145519" y="325813"/>
                        <a:pt x="142123" y="327380"/>
                        <a:pt x="138988" y="327641"/>
                      </a:cubicBezTo>
                      <a:cubicBezTo>
                        <a:pt x="134808" y="328164"/>
                        <a:pt x="130105" y="327641"/>
                        <a:pt x="125925" y="327380"/>
                      </a:cubicBezTo>
                      <a:cubicBezTo>
                        <a:pt x="121483" y="327119"/>
                        <a:pt x="117042" y="325813"/>
                        <a:pt x="112601" y="325290"/>
                      </a:cubicBezTo>
                      <a:cubicBezTo>
                        <a:pt x="107376" y="324768"/>
                        <a:pt x="102151" y="325029"/>
                        <a:pt x="96664" y="324506"/>
                      </a:cubicBezTo>
                      <a:cubicBezTo>
                        <a:pt x="92223" y="324245"/>
                        <a:pt x="88043" y="322678"/>
                        <a:pt x="83602" y="322155"/>
                      </a:cubicBezTo>
                      <a:cubicBezTo>
                        <a:pt x="78638" y="321633"/>
                        <a:pt x="73413" y="321894"/>
                        <a:pt x="68188" y="321633"/>
                      </a:cubicBezTo>
                      <a:cubicBezTo>
                        <a:pt x="62440" y="321633"/>
                        <a:pt x="56954" y="321371"/>
                        <a:pt x="51206" y="322416"/>
                      </a:cubicBezTo>
                      <a:cubicBezTo>
                        <a:pt x="48332" y="322939"/>
                        <a:pt x="45458" y="323200"/>
                        <a:pt x="42846" y="324245"/>
                      </a:cubicBezTo>
                      <a:cubicBezTo>
                        <a:pt x="40756" y="325029"/>
                        <a:pt x="37621" y="325813"/>
                        <a:pt x="36837" y="328164"/>
                      </a:cubicBezTo>
                      <a:cubicBezTo>
                        <a:pt x="36314" y="329731"/>
                        <a:pt x="35269" y="333912"/>
                        <a:pt x="36576" y="335479"/>
                      </a:cubicBezTo>
                      <a:cubicBezTo>
                        <a:pt x="37098" y="336002"/>
                        <a:pt x="37882" y="336002"/>
                        <a:pt x="38666" y="336002"/>
                      </a:cubicBezTo>
                      <a:cubicBezTo>
                        <a:pt x="40494" y="336002"/>
                        <a:pt x="42585" y="336002"/>
                        <a:pt x="44413" y="336002"/>
                      </a:cubicBezTo>
                      <a:cubicBezTo>
                        <a:pt x="45458" y="336002"/>
                        <a:pt x="48855" y="335479"/>
                        <a:pt x="49638" y="336263"/>
                      </a:cubicBezTo>
                      <a:cubicBezTo>
                        <a:pt x="50161" y="336524"/>
                        <a:pt x="50161" y="337830"/>
                        <a:pt x="50161" y="338353"/>
                      </a:cubicBezTo>
                      <a:cubicBezTo>
                        <a:pt x="50422" y="339137"/>
                        <a:pt x="50945" y="339920"/>
                        <a:pt x="51206" y="340965"/>
                      </a:cubicBezTo>
                      <a:cubicBezTo>
                        <a:pt x="51729" y="342272"/>
                        <a:pt x="56954" y="341227"/>
                        <a:pt x="57999" y="340965"/>
                      </a:cubicBezTo>
                      <a:cubicBezTo>
                        <a:pt x="59566" y="340443"/>
                        <a:pt x="60350" y="340182"/>
                        <a:pt x="61134" y="338614"/>
                      </a:cubicBezTo>
                      <a:cubicBezTo>
                        <a:pt x="62179" y="336785"/>
                        <a:pt x="62701" y="335218"/>
                        <a:pt x="64530" y="334173"/>
                      </a:cubicBezTo>
                      <a:cubicBezTo>
                        <a:pt x="65314" y="333912"/>
                        <a:pt x="66098" y="333912"/>
                        <a:pt x="66881" y="333912"/>
                      </a:cubicBezTo>
                      <a:cubicBezTo>
                        <a:pt x="67665" y="333912"/>
                        <a:pt x="68710" y="333650"/>
                        <a:pt x="68971" y="334434"/>
                      </a:cubicBezTo>
                      <a:cubicBezTo>
                        <a:pt x="71845" y="335479"/>
                        <a:pt x="65836" y="337830"/>
                        <a:pt x="66620" y="3409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2" name="Freeform: Shape 1211">
                  <a:extLst>
                    <a:ext uri="{FF2B5EF4-FFF2-40B4-BE49-F238E27FC236}">
                      <a16:creationId xmlns:a16="http://schemas.microsoft.com/office/drawing/2014/main" id="{C1CD285A-0EC3-01A7-99F5-E513A3B2316C}"/>
                    </a:ext>
                  </a:extLst>
                </p:cNvPr>
                <p:cNvSpPr/>
                <p:nvPr/>
              </p:nvSpPr>
              <p:spPr>
                <a:xfrm>
                  <a:off x="4270347" y="2116311"/>
                  <a:ext cx="46758" cy="18812"/>
                </a:xfrm>
                <a:custGeom>
                  <a:avLst/>
                  <a:gdLst>
                    <a:gd name="connsiteX0" fmla="*/ 22632 w 46758"/>
                    <a:gd name="connsiteY0" fmla="*/ 18668 h 18812"/>
                    <a:gd name="connsiteX1" fmla="*/ 20020 w 46758"/>
                    <a:gd name="connsiteY1" fmla="*/ 14749 h 18812"/>
                    <a:gd name="connsiteX2" fmla="*/ 11398 w 46758"/>
                    <a:gd name="connsiteY2" fmla="*/ 13965 h 18812"/>
                    <a:gd name="connsiteX3" fmla="*/ 7741 w 46758"/>
                    <a:gd name="connsiteY3" fmla="*/ 13443 h 18812"/>
                    <a:gd name="connsiteX4" fmla="*/ 3299 w 46758"/>
                    <a:gd name="connsiteY4" fmla="*/ 13965 h 18812"/>
                    <a:gd name="connsiteX5" fmla="*/ 164 w 46758"/>
                    <a:gd name="connsiteY5" fmla="*/ 8218 h 18812"/>
                    <a:gd name="connsiteX6" fmla="*/ 5912 w 46758"/>
                    <a:gd name="connsiteY6" fmla="*/ 2993 h 18812"/>
                    <a:gd name="connsiteX7" fmla="*/ 11137 w 46758"/>
                    <a:gd name="connsiteY7" fmla="*/ 2731 h 18812"/>
                    <a:gd name="connsiteX8" fmla="*/ 15578 w 46758"/>
                    <a:gd name="connsiteY8" fmla="*/ 903 h 18812"/>
                    <a:gd name="connsiteX9" fmla="*/ 27335 w 46758"/>
                    <a:gd name="connsiteY9" fmla="*/ 1686 h 18812"/>
                    <a:gd name="connsiteX10" fmla="*/ 40136 w 46758"/>
                    <a:gd name="connsiteY10" fmla="*/ 2993 h 18812"/>
                    <a:gd name="connsiteX11" fmla="*/ 45361 w 46758"/>
                    <a:gd name="connsiteY11" fmla="*/ 3776 h 18812"/>
                    <a:gd name="connsiteX12" fmla="*/ 46667 w 46758"/>
                    <a:gd name="connsiteY12" fmla="*/ 8218 h 18812"/>
                    <a:gd name="connsiteX13" fmla="*/ 41965 w 46758"/>
                    <a:gd name="connsiteY13" fmla="*/ 12920 h 18812"/>
                    <a:gd name="connsiteX14" fmla="*/ 33605 w 46758"/>
                    <a:gd name="connsiteY14" fmla="*/ 15272 h 18812"/>
                    <a:gd name="connsiteX15" fmla="*/ 33605 w 46758"/>
                    <a:gd name="connsiteY15" fmla="*/ 15272 h 18812"/>
                    <a:gd name="connsiteX16" fmla="*/ 30470 w 46758"/>
                    <a:gd name="connsiteY16" fmla="*/ 16317 h 18812"/>
                    <a:gd name="connsiteX17" fmla="*/ 26290 w 46758"/>
                    <a:gd name="connsiteY17" fmla="*/ 17884 h 18812"/>
                    <a:gd name="connsiteX18" fmla="*/ 22632 w 46758"/>
                    <a:gd name="connsiteY18" fmla="*/ 18668 h 18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6758" h="18812">
                      <a:moveTo>
                        <a:pt x="22632" y="18668"/>
                      </a:moveTo>
                      <a:cubicBezTo>
                        <a:pt x="21065" y="18145"/>
                        <a:pt x="20804" y="15794"/>
                        <a:pt x="20020" y="14749"/>
                      </a:cubicBezTo>
                      <a:cubicBezTo>
                        <a:pt x="17929" y="12137"/>
                        <a:pt x="14272" y="14488"/>
                        <a:pt x="11398" y="13965"/>
                      </a:cubicBezTo>
                      <a:cubicBezTo>
                        <a:pt x="10092" y="13704"/>
                        <a:pt x="9047" y="13443"/>
                        <a:pt x="7741" y="13443"/>
                      </a:cubicBezTo>
                      <a:cubicBezTo>
                        <a:pt x="6173" y="13443"/>
                        <a:pt x="4867" y="14227"/>
                        <a:pt x="3299" y="13965"/>
                      </a:cubicBezTo>
                      <a:cubicBezTo>
                        <a:pt x="1209" y="13704"/>
                        <a:pt x="426" y="10046"/>
                        <a:pt x="164" y="8218"/>
                      </a:cubicBezTo>
                      <a:cubicBezTo>
                        <a:pt x="-881" y="4821"/>
                        <a:pt x="3299" y="3254"/>
                        <a:pt x="5912" y="2993"/>
                      </a:cubicBezTo>
                      <a:cubicBezTo>
                        <a:pt x="7741" y="2731"/>
                        <a:pt x="9308" y="2993"/>
                        <a:pt x="11137" y="2731"/>
                      </a:cubicBezTo>
                      <a:cubicBezTo>
                        <a:pt x="12704" y="2470"/>
                        <a:pt x="14272" y="1425"/>
                        <a:pt x="15578" y="903"/>
                      </a:cubicBezTo>
                      <a:cubicBezTo>
                        <a:pt x="19758" y="-926"/>
                        <a:pt x="23155" y="380"/>
                        <a:pt x="27335" y="1686"/>
                      </a:cubicBezTo>
                      <a:cubicBezTo>
                        <a:pt x="31515" y="2993"/>
                        <a:pt x="35695" y="3254"/>
                        <a:pt x="40136" y="2993"/>
                      </a:cubicBezTo>
                      <a:cubicBezTo>
                        <a:pt x="41704" y="2993"/>
                        <a:pt x="44055" y="2470"/>
                        <a:pt x="45361" y="3776"/>
                      </a:cubicBezTo>
                      <a:cubicBezTo>
                        <a:pt x="46667" y="4821"/>
                        <a:pt x="46929" y="6650"/>
                        <a:pt x="46667" y="8218"/>
                      </a:cubicBezTo>
                      <a:cubicBezTo>
                        <a:pt x="46406" y="10569"/>
                        <a:pt x="44316" y="12659"/>
                        <a:pt x="41965" y="12920"/>
                      </a:cubicBezTo>
                      <a:cubicBezTo>
                        <a:pt x="39091" y="13182"/>
                        <a:pt x="36217" y="14227"/>
                        <a:pt x="33605" y="15272"/>
                      </a:cubicBezTo>
                      <a:cubicBezTo>
                        <a:pt x="33866" y="15272"/>
                        <a:pt x="33866" y="15272"/>
                        <a:pt x="33605" y="15272"/>
                      </a:cubicBezTo>
                      <a:cubicBezTo>
                        <a:pt x="32560" y="15533"/>
                        <a:pt x="31515" y="16055"/>
                        <a:pt x="30470" y="16317"/>
                      </a:cubicBezTo>
                      <a:cubicBezTo>
                        <a:pt x="28902" y="16578"/>
                        <a:pt x="27335" y="16578"/>
                        <a:pt x="26290" y="17884"/>
                      </a:cubicBezTo>
                      <a:cubicBezTo>
                        <a:pt x="25245" y="18145"/>
                        <a:pt x="24200" y="19190"/>
                        <a:pt x="22632" y="186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3" name="Freeform: Shape 1212">
                  <a:extLst>
                    <a:ext uri="{FF2B5EF4-FFF2-40B4-BE49-F238E27FC236}">
                      <a16:creationId xmlns:a16="http://schemas.microsoft.com/office/drawing/2014/main" id="{23AA0D34-76CD-821D-616C-ED2FE27F8B43}"/>
                    </a:ext>
                  </a:extLst>
                </p:cNvPr>
                <p:cNvSpPr/>
                <p:nvPr/>
              </p:nvSpPr>
              <p:spPr>
                <a:xfrm>
                  <a:off x="4318060" y="2105719"/>
                  <a:ext cx="39327" cy="10566"/>
                </a:xfrm>
                <a:custGeom>
                  <a:avLst/>
                  <a:gdLst>
                    <a:gd name="connsiteX0" fmla="*/ 2351 w 39327"/>
                    <a:gd name="connsiteY0" fmla="*/ 6270 h 10566"/>
                    <a:gd name="connsiteX1" fmla="*/ 261 w 39327"/>
                    <a:gd name="connsiteY1" fmla="*/ 5486 h 10566"/>
                    <a:gd name="connsiteX2" fmla="*/ 0 w 39327"/>
                    <a:gd name="connsiteY2" fmla="*/ 2874 h 10566"/>
                    <a:gd name="connsiteX3" fmla="*/ 6531 w 39327"/>
                    <a:gd name="connsiteY3" fmla="*/ 523 h 10566"/>
                    <a:gd name="connsiteX4" fmla="*/ 10450 w 39327"/>
                    <a:gd name="connsiteY4" fmla="*/ 0 h 10566"/>
                    <a:gd name="connsiteX5" fmla="*/ 16198 w 39327"/>
                    <a:gd name="connsiteY5" fmla="*/ 261 h 10566"/>
                    <a:gd name="connsiteX6" fmla="*/ 19855 w 39327"/>
                    <a:gd name="connsiteY6" fmla="*/ 784 h 10566"/>
                    <a:gd name="connsiteX7" fmla="*/ 23774 w 39327"/>
                    <a:gd name="connsiteY7" fmla="*/ 3135 h 10566"/>
                    <a:gd name="connsiteX8" fmla="*/ 26387 w 39327"/>
                    <a:gd name="connsiteY8" fmla="*/ 4441 h 10566"/>
                    <a:gd name="connsiteX9" fmla="*/ 29783 w 39327"/>
                    <a:gd name="connsiteY9" fmla="*/ 5225 h 10566"/>
                    <a:gd name="connsiteX10" fmla="*/ 36314 w 39327"/>
                    <a:gd name="connsiteY10" fmla="*/ 7054 h 10566"/>
                    <a:gd name="connsiteX11" fmla="*/ 39188 w 39327"/>
                    <a:gd name="connsiteY11" fmla="*/ 8621 h 10566"/>
                    <a:gd name="connsiteX12" fmla="*/ 37621 w 39327"/>
                    <a:gd name="connsiteY12" fmla="*/ 10450 h 10566"/>
                    <a:gd name="connsiteX13" fmla="*/ 33180 w 39327"/>
                    <a:gd name="connsiteY13" fmla="*/ 10450 h 10566"/>
                    <a:gd name="connsiteX14" fmla="*/ 29783 w 39327"/>
                    <a:gd name="connsiteY14" fmla="*/ 10450 h 10566"/>
                    <a:gd name="connsiteX15" fmla="*/ 23252 w 39327"/>
                    <a:gd name="connsiteY15" fmla="*/ 9928 h 10566"/>
                    <a:gd name="connsiteX16" fmla="*/ 18027 w 39327"/>
                    <a:gd name="connsiteY16" fmla="*/ 9928 h 10566"/>
                    <a:gd name="connsiteX17" fmla="*/ 9405 w 39327"/>
                    <a:gd name="connsiteY17" fmla="*/ 7315 h 10566"/>
                    <a:gd name="connsiteX18" fmla="*/ 2351 w 39327"/>
                    <a:gd name="connsiteY18" fmla="*/ 6270 h 10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9327" h="10566">
                      <a:moveTo>
                        <a:pt x="2351" y="6270"/>
                      </a:moveTo>
                      <a:cubicBezTo>
                        <a:pt x="1567" y="6270"/>
                        <a:pt x="784" y="6270"/>
                        <a:pt x="261" y="5486"/>
                      </a:cubicBezTo>
                      <a:cubicBezTo>
                        <a:pt x="0" y="4964"/>
                        <a:pt x="0" y="3396"/>
                        <a:pt x="0" y="2874"/>
                      </a:cubicBezTo>
                      <a:cubicBezTo>
                        <a:pt x="784" y="261"/>
                        <a:pt x="4442" y="784"/>
                        <a:pt x="6531" y="523"/>
                      </a:cubicBezTo>
                      <a:cubicBezTo>
                        <a:pt x="7838" y="523"/>
                        <a:pt x="9144" y="0"/>
                        <a:pt x="10450" y="0"/>
                      </a:cubicBezTo>
                      <a:cubicBezTo>
                        <a:pt x="12279" y="0"/>
                        <a:pt x="14369" y="261"/>
                        <a:pt x="16198" y="261"/>
                      </a:cubicBezTo>
                      <a:cubicBezTo>
                        <a:pt x="17504" y="261"/>
                        <a:pt x="18549" y="261"/>
                        <a:pt x="19855" y="784"/>
                      </a:cubicBezTo>
                      <a:cubicBezTo>
                        <a:pt x="21423" y="1306"/>
                        <a:pt x="22468" y="2613"/>
                        <a:pt x="23774" y="3135"/>
                      </a:cubicBezTo>
                      <a:cubicBezTo>
                        <a:pt x="24558" y="3658"/>
                        <a:pt x="25603" y="3919"/>
                        <a:pt x="26387" y="4441"/>
                      </a:cubicBezTo>
                      <a:cubicBezTo>
                        <a:pt x="27432" y="4964"/>
                        <a:pt x="28738" y="4964"/>
                        <a:pt x="29783" y="5225"/>
                      </a:cubicBezTo>
                      <a:cubicBezTo>
                        <a:pt x="31873" y="6009"/>
                        <a:pt x="33963" y="6531"/>
                        <a:pt x="36314" y="7054"/>
                      </a:cubicBezTo>
                      <a:cubicBezTo>
                        <a:pt x="37098" y="7315"/>
                        <a:pt x="38666" y="7576"/>
                        <a:pt x="39188" y="8621"/>
                      </a:cubicBezTo>
                      <a:cubicBezTo>
                        <a:pt x="39711" y="9928"/>
                        <a:pt x="38666" y="10189"/>
                        <a:pt x="37621" y="10450"/>
                      </a:cubicBezTo>
                      <a:cubicBezTo>
                        <a:pt x="36053" y="10711"/>
                        <a:pt x="34747" y="10450"/>
                        <a:pt x="33180" y="10450"/>
                      </a:cubicBezTo>
                      <a:cubicBezTo>
                        <a:pt x="31873" y="10450"/>
                        <a:pt x="30828" y="10450"/>
                        <a:pt x="29783" y="10450"/>
                      </a:cubicBezTo>
                      <a:cubicBezTo>
                        <a:pt x="27693" y="10189"/>
                        <a:pt x="25342" y="9928"/>
                        <a:pt x="23252" y="9928"/>
                      </a:cubicBezTo>
                      <a:cubicBezTo>
                        <a:pt x="21423" y="9928"/>
                        <a:pt x="19855" y="9928"/>
                        <a:pt x="18027" y="9928"/>
                      </a:cubicBezTo>
                      <a:cubicBezTo>
                        <a:pt x="15153" y="9666"/>
                        <a:pt x="12279" y="8099"/>
                        <a:pt x="9405" y="7315"/>
                      </a:cubicBezTo>
                      <a:cubicBezTo>
                        <a:pt x="7315" y="6531"/>
                        <a:pt x="4703" y="6270"/>
                        <a:pt x="2351" y="62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4" name="Freeform: Shape 1213">
                  <a:extLst>
                    <a:ext uri="{FF2B5EF4-FFF2-40B4-BE49-F238E27FC236}">
                      <a16:creationId xmlns:a16="http://schemas.microsoft.com/office/drawing/2014/main" id="{D6091CA1-DF4D-A7E4-45A0-1FFA8049A3D9}"/>
                    </a:ext>
                  </a:extLst>
                </p:cNvPr>
                <p:cNvSpPr/>
                <p:nvPr/>
              </p:nvSpPr>
              <p:spPr>
                <a:xfrm>
                  <a:off x="4330600" y="2121835"/>
                  <a:ext cx="55705" cy="17924"/>
                </a:xfrm>
                <a:custGeom>
                  <a:avLst/>
                  <a:gdLst>
                    <a:gd name="connsiteX0" fmla="*/ 28477 w 55705"/>
                    <a:gd name="connsiteY0" fmla="*/ 7919 h 17924"/>
                    <a:gd name="connsiteX1" fmla="*/ 24558 w 55705"/>
                    <a:gd name="connsiteY1" fmla="*/ 7135 h 17924"/>
                    <a:gd name="connsiteX2" fmla="*/ 16982 w 55705"/>
                    <a:gd name="connsiteY2" fmla="*/ 7919 h 17924"/>
                    <a:gd name="connsiteX3" fmla="*/ 11234 w 55705"/>
                    <a:gd name="connsiteY3" fmla="*/ 8964 h 17924"/>
                    <a:gd name="connsiteX4" fmla="*/ 7576 w 55705"/>
                    <a:gd name="connsiteY4" fmla="*/ 7135 h 17924"/>
                    <a:gd name="connsiteX5" fmla="*/ 3135 w 55705"/>
                    <a:gd name="connsiteY5" fmla="*/ 6090 h 17924"/>
                    <a:gd name="connsiteX6" fmla="*/ 0 w 55705"/>
                    <a:gd name="connsiteY6" fmla="*/ 4784 h 17924"/>
                    <a:gd name="connsiteX7" fmla="*/ 5225 w 55705"/>
                    <a:gd name="connsiteY7" fmla="*/ 1910 h 17924"/>
                    <a:gd name="connsiteX8" fmla="*/ 13585 w 55705"/>
                    <a:gd name="connsiteY8" fmla="*/ 1388 h 17924"/>
                    <a:gd name="connsiteX9" fmla="*/ 26648 w 55705"/>
                    <a:gd name="connsiteY9" fmla="*/ 82 h 17924"/>
                    <a:gd name="connsiteX10" fmla="*/ 38666 w 55705"/>
                    <a:gd name="connsiteY10" fmla="*/ 2433 h 17924"/>
                    <a:gd name="connsiteX11" fmla="*/ 42323 w 55705"/>
                    <a:gd name="connsiteY11" fmla="*/ 4523 h 17924"/>
                    <a:gd name="connsiteX12" fmla="*/ 47809 w 55705"/>
                    <a:gd name="connsiteY12" fmla="*/ 4262 h 17924"/>
                    <a:gd name="connsiteX13" fmla="*/ 55647 w 55705"/>
                    <a:gd name="connsiteY13" fmla="*/ 6090 h 17924"/>
                    <a:gd name="connsiteX14" fmla="*/ 52512 w 55705"/>
                    <a:gd name="connsiteY14" fmla="*/ 9748 h 17924"/>
                    <a:gd name="connsiteX15" fmla="*/ 54080 w 55705"/>
                    <a:gd name="connsiteY15" fmla="*/ 13928 h 17924"/>
                    <a:gd name="connsiteX16" fmla="*/ 54341 w 55705"/>
                    <a:gd name="connsiteY16" fmla="*/ 17586 h 17924"/>
                    <a:gd name="connsiteX17" fmla="*/ 49638 w 55705"/>
                    <a:gd name="connsiteY17" fmla="*/ 17324 h 17924"/>
                    <a:gd name="connsiteX18" fmla="*/ 42846 w 55705"/>
                    <a:gd name="connsiteY18" fmla="*/ 16279 h 17924"/>
                    <a:gd name="connsiteX19" fmla="*/ 42323 w 55705"/>
                    <a:gd name="connsiteY19" fmla="*/ 15757 h 17924"/>
                    <a:gd name="connsiteX20" fmla="*/ 39972 w 55705"/>
                    <a:gd name="connsiteY20" fmla="*/ 14712 h 17924"/>
                    <a:gd name="connsiteX21" fmla="*/ 36576 w 55705"/>
                    <a:gd name="connsiteY21" fmla="*/ 13667 h 17924"/>
                    <a:gd name="connsiteX22" fmla="*/ 34485 w 55705"/>
                    <a:gd name="connsiteY22" fmla="*/ 11838 h 17924"/>
                    <a:gd name="connsiteX23" fmla="*/ 28477 w 55705"/>
                    <a:gd name="connsiteY23" fmla="*/ 7919 h 17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55705" h="17924">
                      <a:moveTo>
                        <a:pt x="28477" y="7919"/>
                      </a:moveTo>
                      <a:cubicBezTo>
                        <a:pt x="27171" y="7135"/>
                        <a:pt x="25864" y="6613"/>
                        <a:pt x="24558" y="7135"/>
                      </a:cubicBezTo>
                      <a:cubicBezTo>
                        <a:pt x="21945" y="7919"/>
                        <a:pt x="19594" y="7397"/>
                        <a:pt x="16982" y="7919"/>
                      </a:cubicBezTo>
                      <a:cubicBezTo>
                        <a:pt x="14891" y="8180"/>
                        <a:pt x="13585" y="9226"/>
                        <a:pt x="11234" y="8964"/>
                      </a:cubicBezTo>
                      <a:cubicBezTo>
                        <a:pt x="9927" y="8703"/>
                        <a:pt x="8883" y="7658"/>
                        <a:pt x="7576" y="7135"/>
                      </a:cubicBezTo>
                      <a:cubicBezTo>
                        <a:pt x="6270" y="6613"/>
                        <a:pt x="4702" y="6090"/>
                        <a:pt x="3135" y="6090"/>
                      </a:cubicBezTo>
                      <a:cubicBezTo>
                        <a:pt x="2090" y="6090"/>
                        <a:pt x="0" y="6352"/>
                        <a:pt x="0" y="4784"/>
                      </a:cubicBezTo>
                      <a:cubicBezTo>
                        <a:pt x="0" y="2694"/>
                        <a:pt x="3658" y="2172"/>
                        <a:pt x="5225" y="1910"/>
                      </a:cubicBezTo>
                      <a:cubicBezTo>
                        <a:pt x="7838" y="1388"/>
                        <a:pt x="10711" y="1388"/>
                        <a:pt x="13585" y="1388"/>
                      </a:cubicBezTo>
                      <a:cubicBezTo>
                        <a:pt x="18027" y="1388"/>
                        <a:pt x="22207" y="343"/>
                        <a:pt x="26648" y="82"/>
                      </a:cubicBezTo>
                      <a:cubicBezTo>
                        <a:pt x="30567" y="-180"/>
                        <a:pt x="35269" y="82"/>
                        <a:pt x="38666" y="2433"/>
                      </a:cubicBezTo>
                      <a:cubicBezTo>
                        <a:pt x="39711" y="3217"/>
                        <a:pt x="40756" y="4262"/>
                        <a:pt x="42323" y="4523"/>
                      </a:cubicBezTo>
                      <a:cubicBezTo>
                        <a:pt x="44152" y="4784"/>
                        <a:pt x="45981" y="4262"/>
                        <a:pt x="47809" y="4262"/>
                      </a:cubicBezTo>
                      <a:cubicBezTo>
                        <a:pt x="49116" y="4262"/>
                        <a:pt x="56431" y="3739"/>
                        <a:pt x="55647" y="6090"/>
                      </a:cubicBezTo>
                      <a:cubicBezTo>
                        <a:pt x="55125" y="7658"/>
                        <a:pt x="52512" y="7658"/>
                        <a:pt x="52512" y="9748"/>
                      </a:cubicBezTo>
                      <a:cubicBezTo>
                        <a:pt x="52512" y="11054"/>
                        <a:pt x="53557" y="12622"/>
                        <a:pt x="54080" y="13928"/>
                      </a:cubicBezTo>
                      <a:cubicBezTo>
                        <a:pt x="54602" y="14973"/>
                        <a:pt x="55909" y="16802"/>
                        <a:pt x="54341" y="17586"/>
                      </a:cubicBezTo>
                      <a:cubicBezTo>
                        <a:pt x="52773" y="18369"/>
                        <a:pt x="51206" y="17586"/>
                        <a:pt x="49638" y="17324"/>
                      </a:cubicBezTo>
                      <a:cubicBezTo>
                        <a:pt x="47548" y="16802"/>
                        <a:pt x="45197" y="16802"/>
                        <a:pt x="42846" y="16279"/>
                      </a:cubicBezTo>
                      <a:cubicBezTo>
                        <a:pt x="42846" y="16018"/>
                        <a:pt x="42584" y="15757"/>
                        <a:pt x="42323" y="15757"/>
                      </a:cubicBezTo>
                      <a:cubicBezTo>
                        <a:pt x="41540" y="15496"/>
                        <a:pt x="40756" y="14973"/>
                        <a:pt x="39972" y="14712"/>
                      </a:cubicBezTo>
                      <a:cubicBezTo>
                        <a:pt x="38927" y="14451"/>
                        <a:pt x="37621" y="14451"/>
                        <a:pt x="36576" y="13667"/>
                      </a:cubicBezTo>
                      <a:cubicBezTo>
                        <a:pt x="35792" y="13144"/>
                        <a:pt x="35269" y="12361"/>
                        <a:pt x="34485" y="11838"/>
                      </a:cubicBezTo>
                      <a:cubicBezTo>
                        <a:pt x="32657" y="10532"/>
                        <a:pt x="30567" y="8964"/>
                        <a:pt x="28477" y="7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5" name="Freeform: Shape 1214">
                  <a:extLst>
                    <a:ext uri="{FF2B5EF4-FFF2-40B4-BE49-F238E27FC236}">
                      <a16:creationId xmlns:a16="http://schemas.microsoft.com/office/drawing/2014/main" id="{24A5BB09-1C52-EF8F-A8BB-3C4970B3E21E}"/>
                    </a:ext>
                  </a:extLst>
                </p:cNvPr>
                <p:cNvSpPr/>
                <p:nvPr/>
              </p:nvSpPr>
              <p:spPr>
                <a:xfrm>
                  <a:off x="4331514" y="2131221"/>
                  <a:ext cx="54262" cy="29147"/>
                </a:xfrm>
                <a:custGeom>
                  <a:avLst/>
                  <a:gdLst>
                    <a:gd name="connsiteX0" fmla="*/ 33572 w 54262"/>
                    <a:gd name="connsiteY0" fmla="*/ 8461 h 29147"/>
                    <a:gd name="connsiteX1" fmla="*/ 30437 w 54262"/>
                    <a:gd name="connsiteY1" fmla="*/ 4803 h 29147"/>
                    <a:gd name="connsiteX2" fmla="*/ 29653 w 54262"/>
                    <a:gd name="connsiteY2" fmla="*/ 2452 h 29147"/>
                    <a:gd name="connsiteX3" fmla="*/ 25995 w 54262"/>
                    <a:gd name="connsiteY3" fmla="*/ 884 h 29147"/>
                    <a:gd name="connsiteX4" fmla="*/ 13978 w 54262"/>
                    <a:gd name="connsiteY4" fmla="*/ 884 h 29147"/>
                    <a:gd name="connsiteX5" fmla="*/ 9536 w 54262"/>
                    <a:gd name="connsiteY5" fmla="*/ 1668 h 29147"/>
                    <a:gd name="connsiteX6" fmla="*/ 4572 w 54262"/>
                    <a:gd name="connsiteY6" fmla="*/ 1146 h 29147"/>
                    <a:gd name="connsiteX7" fmla="*/ 2221 w 54262"/>
                    <a:gd name="connsiteY7" fmla="*/ 8983 h 29147"/>
                    <a:gd name="connsiteX8" fmla="*/ 8491 w 54262"/>
                    <a:gd name="connsiteY8" fmla="*/ 11335 h 29147"/>
                    <a:gd name="connsiteX9" fmla="*/ 12149 w 54262"/>
                    <a:gd name="connsiteY9" fmla="*/ 16037 h 29147"/>
                    <a:gd name="connsiteX10" fmla="*/ 27301 w 54262"/>
                    <a:gd name="connsiteY10" fmla="*/ 18650 h 29147"/>
                    <a:gd name="connsiteX11" fmla="*/ 36968 w 54262"/>
                    <a:gd name="connsiteY11" fmla="*/ 26226 h 29147"/>
                    <a:gd name="connsiteX12" fmla="*/ 45589 w 54262"/>
                    <a:gd name="connsiteY12" fmla="*/ 29100 h 29147"/>
                    <a:gd name="connsiteX13" fmla="*/ 50814 w 54262"/>
                    <a:gd name="connsiteY13" fmla="*/ 27010 h 29147"/>
                    <a:gd name="connsiteX14" fmla="*/ 50031 w 54262"/>
                    <a:gd name="connsiteY14" fmla="*/ 22307 h 29147"/>
                    <a:gd name="connsiteX15" fmla="*/ 37752 w 54262"/>
                    <a:gd name="connsiteY15" fmla="*/ 16560 h 29147"/>
                    <a:gd name="connsiteX16" fmla="*/ 52121 w 54262"/>
                    <a:gd name="connsiteY16" fmla="*/ 16298 h 29147"/>
                    <a:gd name="connsiteX17" fmla="*/ 54211 w 54262"/>
                    <a:gd name="connsiteY17" fmla="*/ 15253 h 29147"/>
                    <a:gd name="connsiteX18" fmla="*/ 53166 w 54262"/>
                    <a:gd name="connsiteY18" fmla="*/ 13425 h 29147"/>
                    <a:gd name="connsiteX19" fmla="*/ 50814 w 54262"/>
                    <a:gd name="connsiteY19" fmla="*/ 13163 h 29147"/>
                    <a:gd name="connsiteX20" fmla="*/ 46896 w 54262"/>
                    <a:gd name="connsiteY20" fmla="*/ 11857 h 29147"/>
                    <a:gd name="connsiteX21" fmla="*/ 45067 w 54262"/>
                    <a:gd name="connsiteY21" fmla="*/ 11596 h 29147"/>
                    <a:gd name="connsiteX22" fmla="*/ 42193 w 54262"/>
                    <a:gd name="connsiteY22" fmla="*/ 11073 h 29147"/>
                    <a:gd name="connsiteX23" fmla="*/ 39058 w 54262"/>
                    <a:gd name="connsiteY23" fmla="*/ 10812 h 29147"/>
                    <a:gd name="connsiteX24" fmla="*/ 33572 w 54262"/>
                    <a:gd name="connsiteY24" fmla="*/ 8461 h 291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4262" h="29147">
                      <a:moveTo>
                        <a:pt x="33572" y="8461"/>
                      </a:moveTo>
                      <a:cubicBezTo>
                        <a:pt x="32265" y="7677"/>
                        <a:pt x="30698" y="6632"/>
                        <a:pt x="30437" y="4803"/>
                      </a:cubicBezTo>
                      <a:cubicBezTo>
                        <a:pt x="30176" y="4019"/>
                        <a:pt x="30176" y="3236"/>
                        <a:pt x="29653" y="2452"/>
                      </a:cubicBezTo>
                      <a:cubicBezTo>
                        <a:pt x="28869" y="1407"/>
                        <a:pt x="27301" y="1146"/>
                        <a:pt x="25995" y="884"/>
                      </a:cubicBezTo>
                      <a:cubicBezTo>
                        <a:pt x="22076" y="-161"/>
                        <a:pt x="17896" y="-422"/>
                        <a:pt x="13978" y="884"/>
                      </a:cubicBezTo>
                      <a:cubicBezTo>
                        <a:pt x="12410" y="1407"/>
                        <a:pt x="11104" y="1929"/>
                        <a:pt x="9536" y="1668"/>
                      </a:cubicBezTo>
                      <a:cubicBezTo>
                        <a:pt x="7707" y="1668"/>
                        <a:pt x="6140" y="1407"/>
                        <a:pt x="4572" y="1146"/>
                      </a:cubicBezTo>
                      <a:cubicBezTo>
                        <a:pt x="-130" y="623"/>
                        <a:pt x="-1698" y="6371"/>
                        <a:pt x="2221" y="8983"/>
                      </a:cubicBezTo>
                      <a:cubicBezTo>
                        <a:pt x="4050" y="10290"/>
                        <a:pt x="6663" y="10028"/>
                        <a:pt x="8491" y="11335"/>
                      </a:cubicBezTo>
                      <a:cubicBezTo>
                        <a:pt x="10059" y="12641"/>
                        <a:pt x="10581" y="14731"/>
                        <a:pt x="12149" y="16037"/>
                      </a:cubicBezTo>
                      <a:cubicBezTo>
                        <a:pt x="16068" y="19695"/>
                        <a:pt x="22599" y="17605"/>
                        <a:pt x="27301" y="18650"/>
                      </a:cubicBezTo>
                      <a:cubicBezTo>
                        <a:pt x="31482" y="19695"/>
                        <a:pt x="33833" y="23613"/>
                        <a:pt x="36968" y="26226"/>
                      </a:cubicBezTo>
                      <a:cubicBezTo>
                        <a:pt x="39581" y="28577"/>
                        <a:pt x="42193" y="29361"/>
                        <a:pt x="45589" y="29100"/>
                      </a:cubicBezTo>
                      <a:cubicBezTo>
                        <a:pt x="47418" y="28839"/>
                        <a:pt x="49508" y="28577"/>
                        <a:pt x="50814" y="27010"/>
                      </a:cubicBezTo>
                      <a:cubicBezTo>
                        <a:pt x="52382" y="25442"/>
                        <a:pt x="52121" y="23091"/>
                        <a:pt x="50031" y="22307"/>
                      </a:cubicBezTo>
                      <a:cubicBezTo>
                        <a:pt x="45851" y="20217"/>
                        <a:pt x="39842" y="21262"/>
                        <a:pt x="37752" y="16560"/>
                      </a:cubicBezTo>
                      <a:cubicBezTo>
                        <a:pt x="42454" y="16037"/>
                        <a:pt x="47418" y="16037"/>
                        <a:pt x="52121" y="16298"/>
                      </a:cubicBezTo>
                      <a:cubicBezTo>
                        <a:pt x="52905" y="16298"/>
                        <a:pt x="53950" y="16298"/>
                        <a:pt x="54211" y="15253"/>
                      </a:cubicBezTo>
                      <a:cubicBezTo>
                        <a:pt x="54472" y="14470"/>
                        <a:pt x="53688" y="13686"/>
                        <a:pt x="53166" y="13425"/>
                      </a:cubicBezTo>
                      <a:cubicBezTo>
                        <a:pt x="52382" y="13163"/>
                        <a:pt x="51598" y="13425"/>
                        <a:pt x="50814" y="13163"/>
                      </a:cubicBezTo>
                      <a:cubicBezTo>
                        <a:pt x="49508" y="12902"/>
                        <a:pt x="48202" y="12118"/>
                        <a:pt x="46896" y="11857"/>
                      </a:cubicBezTo>
                      <a:cubicBezTo>
                        <a:pt x="46373" y="11857"/>
                        <a:pt x="45589" y="11596"/>
                        <a:pt x="45067" y="11596"/>
                      </a:cubicBezTo>
                      <a:cubicBezTo>
                        <a:pt x="44022" y="11335"/>
                        <a:pt x="43238" y="11073"/>
                        <a:pt x="42193" y="11073"/>
                      </a:cubicBezTo>
                      <a:cubicBezTo>
                        <a:pt x="41148" y="11073"/>
                        <a:pt x="40103" y="11073"/>
                        <a:pt x="39058" y="10812"/>
                      </a:cubicBezTo>
                      <a:cubicBezTo>
                        <a:pt x="36707" y="10290"/>
                        <a:pt x="35401" y="9767"/>
                        <a:pt x="33572" y="84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6" name="Freeform: Shape 1215">
                  <a:extLst>
                    <a:ext uri="{FF2B5EF4-FFF2-40B4-BE49-F238E27FC236}">
                      <a16:creationId xmlns:a16="http://schemas.microsoft.com/office/drawing/2014/main" id="{34CAAE83-1725-3F18-A349-7DCF7FBA9BD6}"/>
                    </a:ext>
                  </a:extLst>
                </p:cNvPr>
                <p:cNvSpPr/>
                <p:nvPr/>
              </p:nvSpPr>
              <p:spPr>
                <a:xfrm>
                  <a:off x="4396436" y="2116952"/>
                  <a:ext cx="8119" cy="5116"/>
                </a:xfrm>
                <a:custGeom>
                  <a:avLst/>
                  <a:gdLst>
                    <a:gd name="connsiteX0" fmla="*/ 784 w 8119"/>
                    <a:gd name="connsiteY0" fmla="*/ 3919 h 5116"/>
                    <a:gd name="connsiteX1" fmla="*/ 784 w 8119"/>
                    <a:gd name="connsiteY1" fmla="*/ 3658 h 5116"/>
                    <a:gd name="connsiteX2" fmla="*/ 0 w 8119"/>
                    <a:gd name="connsiteY2" fmla="*/ 2874 h 5116"/>
                    <a:gd name="connsiteX3" fmla="*/ 0 w 8119"/>
                    <a:gd name="connsiteY3" fmla="*/ 1045 h 5116"/>
                    <a:gd name="connsiteX4" fmla="*/ 3396 w 8119"/>
                    <a:gd name="connsiteY4" fmla="*/ 0 h 5116"/>
                    <a:gd name="connsiteX5" fmla="*/ 7054 w 8119"/>
                    <a:gd name="connsiteY5" fmla="*/ 1306 h 5116"/>
                    <a:gd name="connsiteX6" fmla="*/ 7838 w 8119"/>
                    <a:gd name="connsiteY6" fmla="*/ 4703 h 5116"/>
                    <a:gd name="connsiteX7" fmla="*/ 4442 w 8119"/>
                    <a:gd name="connsiteY7" fmla="*/ 4703 h 5116"/>
                    <a:gd name="connsiteX8" fmla="*/ 2613 w 8119"/>
                    <a:gd name="connsiteY8" fmla="*/ 4441 h 5116"/>
                    <a:gd name="connsiteX9" fmla="*/ 784 w 8119"/>
                    <a:gd name="connsiteY9" fmla="*/ 3919 h 51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19" h="5116">
                      <a:moveTo>
                        <a:pt x="784" y="3919"/>
                      </a:moveTo>
                      <a:cubicBezTo>
                        <a:pt x="1306" y="4180"/>
                        <a:pt x="784" y="3658"/>
                        <a:pt x="784" y="3658"/>
                      </a:cubicBezTo>
                      <a:cubicBezTo>
                        <a:pt x="523" y="3396"/>
                        <a:pt x="0" y="3135"/>
                        <a:pt x="0" y="2874"/>
                      </a:cubicBezTo>
                      <a:cubicBezTo>
                        <a:pt x="0" y="2613"/>
                        <a:pt x="0" y="1306"/>
                        <a:pt x="0" y="1045"/>
                      </a:cubicBezTo>
                      <a:cubicBezTo>
                        <a:pt x="523" y="261"/>
                        <a:pt x="2613" y="0"/>
                        <a:pt x="3396" y="0"/>
                      </a:cubicBezTo>
                      <a:cubicBezTo>
                        <a:pt x="4442" y="0"/>
                        <a:pt x="6009" y="523"/>
                        <a:pt x="7054" y="1306"/>
                      </a:cubicBezTo>
                      <a:cubicBezTo>
                        <a:pt x="7576" y="1829"/>
                        <a:pt x="8622" y="3919"/>
                        <a:pt x="7838" y="4703"/>
                      </a:cubicBezTo>
                      <a:cubicBezTo>
                        <a:pt x="7054" y="5486"/>
                        <a:pt x="5225" y="4964"/>
                        <a:pt x="4442" y="4703"/>
                      </a:cubicBezTo>
                      <a:cubicBezTo>
                        <a:pt x="3919" y="4703"/>
                        <a:pt x="3396" y="4441"/>
                        <a:pt x="2613" y="4441"/>
                      </a:cubicBezTo>
                      <a:cubicBezTo>
                        <a:pt x="2090" y="4180"/>
                        <a:pt x="1567" y="4441"/>
                        <a:pt x="784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7" name="Freeform: Shape 1216">
                  <a:extLst>
                    <a:ext uri="{FF2B5EF4-FFF2-40B4-BE49-F238E27FC236}">
                      <a16:creationId xmlns:a16="http://schemas.microsoft.com/office/drawing/2014/main" id="{00422A43-54AF-FD95-5109-7256D12B669B}"/>
                    </a:ext>
                  </a:extLst>
                </p:cNvPr>
                <p:cNvSpPr/>
                <p:nvPr/>
              </p:nvSpPr>
              <p:spPr>
                <a:xfrm>
                  <a:off x="4251987" y="2206611"/>
                  <a:ext cx="60915" cy="19880"/>
                </a:xfrm>
                <a:custGeom>
                  <a:avLst/>
                  <a:gdLst>
                    <a:gd name="connsiteX0" fmla="*/ 29758 w 60915"/>
                    <a:gd name="connsiteY0" fmla="*/ 17979 h 19880"/>
                    <a:gd name="connsiteX1" fmla="*/ 24272 w 60915"/>
                    <a:gd name="connsiteY1" fmla="*/ 17979 h 19880"/>
                    <a:gd name="connsiteX2" fmla="*/ 16957 w 60915"/>
                    <a:gd name="connsiteY2" fmla="*/ 17979 h 19880"/>
                    <a:gd name="connsiteX3" fmla="*/ 11732 w 60915"/>
                    <a:gd name="connsiteY3" fmla="*/ 19285 h 19880"/>
                    <a:gd name="connsiteX4" fmla="*/ 7029 w 60915"/>
                    <a:gd name="connsiteY4" fmla="*/ 19546 h 19880"/>
                    <a:gd name="connsiteX5" fmla="*/ 1543 w 60915"/>
                    <a:gd name="connsiteY5" fmla="*/ 19807 h 19880"/>
                    <a:gd name="connsiteX6" fmla="*/ 498 w 60915"/>
                    <a:gd name="connsiteY6" fmla="*/ 16672 h 19880"/>
                    <a:gd name="connsiteX7" fmla="*/ 7290 w 60915"/>
                    <a:gd name="connsiteY7" fmla="*/ 11447 h 19880"/>
                    <a:gd name="connsiteX8" fmla="*/ 13560 w 60915"/>
                    <a:gd name="connsiteY8" fmla="*/ 7528 h 19880"/>
                    <a:gd name="connsiteX9" fmla="*/ 19047 w 60915"/>
                    <a:gd name="connsiteY9" fmla="*/ 4132 h 19880"/>
                    <a:gd name="connsiteX10" fmla="*/ 34200 w 60915"/>
                    <a:gd name="connsiteY10" fmla="*/ 2042 h 19880"/>
                    <a:gd name="connsiteX11" fmla="*/ 45695 w 60915"/>
                    <a:gd name="connsiteY11" fmla="*/ 997 h 19880"/>
                    <a:gd name="connsiteX12" fmla="*/ 52487 w 60915"/>
                    <a:gd name="connsiteY12" fmla="*/ 213 h 19880"/>
                    <a:gd name="connsiteX13" fmla="*/ 57451 w 60915"/>
                    <a:gd name="connsiteY13" fmla="*/ 997 h 19880"/>
                    <a:gd name="connsiteX14" fmla="*/ 59541 w 60915"/>
                    <a:gd name="connsiteY14" fmla="*/ 11708 h 19880"/>
                    <a:gd name="connsiteX15" fmla="*/ 54316 w 60915"/>
                    <a:gd name="connsiteY15" fmla="*/ 16150 h 19880"/>
                    <a:gd name="connsiteX16" fmla="*/ 48569 w 60915"/>
                    <a:gd name="connsiteY16" fmla="*/ 18501 h 19880"/>
                    <a:gd name="connsiteX17" fmla="*/ 40731 w 60915"/>
                    <a:gd name="connsiteY17" fmla="*/ 15889 h 19880"/>
                    <a:gd name="connsiteX18" fmla="*/ 34983 w 60915"/>
                    <a:gd name="connsiteY18" fmla="*/ 17717 h 19880"/>
                    <a:gd name="connsiteX19" fmla="*/ 29758 w 60915"/>
                    <a:gd name="connsiteY19" fmla="*/ 17979 h 19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0915" h="19880">
                      <a:moveTo>
                        <a:pt x="29758" y="17979"/>
                      </a:moveTo>
                      <a:cubicBezTo>
                        <a:pt x="27929" y="17979"/>
                        <a:pt x="26101" y="17979"/>
                        <a:pt x="24272" y="17979"/>
                      </a:cubicBezTo>
                      <a:cubicBezTo>
                        <a:pt x="21920" y="17717"/>
                        <a:pt x="19308" y="17717"/>
                        <a:pt x="16957" y="17979"/>
                      </a:cubicBezTo>
                      <a:cubicBezTo>
                        <a:pt x="15128" y="18240"/>
                        <a:pt x="13560" y="19024"/>
                        <a:pt x="11732" y="19285"/>
                      </a:cubicBezTo>
                      <a:cubicBezTo>
                        <a:pt x="10164" y="19546"/>
                        <a:pt x="8596" y="19546"/>
                        <a:pt x="7029" y="19546"/>
                      </a:cubicBezTo>
                      <a:cubicBezTo>
                        <a:pt x="5200" y="19546"/>
                        <a:pt x="3371" y="20069"/>
                        <a:pt x="1543" y="19807"/>
                      </a:cubicBezTo>
                      <a:cubicBezTo>
                        <a:pt x="-286" y="19546"/>
                        <a:pt x="-286" y="17979"/>
                        <a:pt x="498" y="16672"/>
                      </a:cubicBezTo>
                      <a:cubicBezTo>
                        <a:pt x="2065" y="14321"/>
                        <a:pt x="4678" y="12753"/>
                        <a:pt x="7290" y="11447"/>
                      </a:cubicBezTo>
                      <a:cubicBezTo>
                        <a:pt x="9380" y="10141"/>
                        <a:pt x="11732" y="9096"/>
                        <a:pt x="13560" y="7528"/>
                      </a:cubicBezTo>
                      <a:cubicBezTo>
                        <a:pt x="15389" y="6222"/>
                        <a:pt x="16957" y="4916"/>
                        <a:pt x="19047" y="4132"/>
                      </a:cubicBezTo>
                      <a:cubicBezTo>
                        <a:pt x="23749" y="2303"/>
                        <a:pt x="29236" y="2303"/>
                        <a:pt x="34200" y="2042"/>
                      </a:cubicBezTo>
                      <a:cubicBezTo>
                        <a:pt x="38118" y="1781"/>
                        <a:pt x="41776" y="1520"/>
                        <a:pt x="45695" y="997"/>
                      </a:cubicBezTo>
                      <a:cubicBezTo>
                        <a:pt x="48046" y="736"/>
                        <a:pt x="50397" y="475"/>
                        <a:pt x="52487" y="213"/>
                      </a:cubicBezTo>
                      <a:cubicBezTo>
                        <a:pt x="54316" y="-48"/>
                        <a:pt x="56145" y="-309"/>
                        <a:pt x="57451" y="997"/>
                      </a:cubicBezTo>
                      <a:cubicBezTo>
                        <a:pt x="60325" y="3348"/>
                        <a:pt x="62415" y="8835"/>
                        <a:pt x="59541" y="11708"/>
                      </a:cubicBezTo>
                      <a:cubicBezTo>
                        <a:pt x="57974" y="13276"/>
                        <a:pt x="56145" y="14582"/>
                        <a:pt x="54316" y="16150"/>
                      </a:cubicBezTo>
                      <a:cubicBezTo>
                        <a:pt x="53010" y="17195"/>
                        <a:pt x="50397" y="19285"/>
                        <a:pt x="48569" y="18501"/>
                      </a:cubicBezTo>
                      <a:cubicBezTo>
                        <a:pt x="45956" y="17456"/>
                        <a:pt x="43605" y="15627"/>
                        <a:pt x="40731" y="15889"/>
                      </a:cubicBezTo>
                      <a:cubicBezTo>
                        <a:pt x="38641" y="16150"/>
                        <a:pt x="37073" y="17717"/>
                        <a:pt x="34983" y="17717"/>
                      </a:cubicBezTo>
                      <a:cubicBezTo>
                        <a:pt x="33154" y="17979"/>
                        <a:pt x="31326" y="17979"/>
                        <a:pt x="29758" y="179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8" name="Freeform: Shape 1217">
                  <a:extLst>
                    <a:ext uri="{FF2B5EF4-FFF2-40B4-BE49-F238E27FC236}">
                      <a16:creationId xmlns:a16="http://schemas.microsoft.com/office/drawing/2014/main" id="{071908D3-CD14-EA51-3C35-A62FD1D3A339}"/>
                    </a:ext>
                  </a:extLst>
                </p:cNvPr>
                <p:cNvSpPr/>
                <p:nvPr/>
              </p:nvSpPr>
              <p:spPr>
                <a:xfrm>
                  <a:off x="4388657" y="2068243"/>
                  <a:ext cx="32675" cy="11582"/>
                </a:xfrm>
                <a:custGeom>
                  <a:avLst/>
                  <a:gdLst>
                    <a:gd name="connsiteX0" fmla="*/ 1248 w 32675"/>
                    <a:gd name="connsiteY0" fmla="*/ 7692 h 11582"/>
                    <a:gd name="connsiteX1" fmla="*/ 1509 w 32675"/>
                    <a:gd name="connsiteY1" fmla="*/ 3251 h 11582"/>
                    <a:gd name="connsiteX2" fmla="*/ 7257 w 32675"/>
                    <a:gd name="connsiteY2" fmla="*/ 639 h 11582"/>
                    <a:gd name="connsiteX3" fmla="*/ 13527 w 32675"/>
                    <a:gd name="connsiteY3" fmla="*/ 116 h 11582"/>
                    <a:gd name="connsiteX4" fmla="*/ 20320 w 32675"/>
                    <a:gd name="connsiteY4" fmla="*/ 116 h 11582"/>
                    <a:gd name="connsiteX5" fmla="*/ 26851 w 32675"/>
                    <a:gd name="connsiteY5" fmla="*/ 2206 h 11582"/>
                    <a:gd name="connsiteX6" fmla="*/ 29986 w 32675"/>
                    <a:gd name="connsiteY6" fmla="*/ 4557 h 11582"/>
                    <a:gd name="connsiteX7" fmla="*/ 32598 w 32675"/>
                    <a:gd name="connsiteY7" fmla="*/ 6647 h 11582"/>
                    <a:gd name="connsiteX8" fmla="*/ 22671 w 32675"/>
                    <a:gd name="connsiteY8" fmla="*/ 8737 h 11582"/>
                    <a:gd name="connsiteX9" fmla="*/ 16140 w 32675"/>
                    <a:gd name="connsiteY9" fmla="*/ 10305 h 11582"/>
                    <a:gd name="connsiteX10" fmla="*/ 10392 w 32675"/>
                    <a:gd name="connsiteY10" fmla="*/ 11089 h 11582"/>
                    <a:gd name="connsiteX11" fmla="*/ 5951 w 32675"/>
                    <a:gd name="connsiteY11" fmla="*/ 8476 h 11582"/>
                    <a:gd name="connsiteX12" fmla="*/ 1248 w 32675"/>
                    <a:gd name="connsiteY12" fmla="*/ 7692 h 115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675" h="11582">
                      <a:moveTo>
                        <a:pt x="1248" y="7692"/>
                      </a:moveTo>
                      <a:cubicBezTo>
                        <a:pt x="-581" y="6386"/>
                        <a:pt x="-320" y="4296"/>
                        <a:pt x="1509" y="3251"/>
                      </a:cubicBezTo>
                      <a:cubicBezTo>
                        <a:pt x="3338" y="2206"/>
                        <a:pt x="5428" y="1161"/>
                        <a:pt x="7257" y="639"/>
                      </a:cubicBezTo>
                      <a:cubicBezTo>
                        <a:pt x="9347" y="-145"/>
                        <a:pt x="11437" y="116"/>
                        <a:pt x="13527" y="116"/>
                      </a:cubicBezTo>
                      <a:cubicBezTo>
                        <a:pt x="15878" y="116"/>
                        <a:pt x="17968" y="-145"/>
                        <a:pt x="20320" y="116"/>
                      </a:cubicBezTo>
                      <a:cubicBezTo>
                        <a:pt x="22409" y="639"/>
                        <a:pt x="24761" y="1161"/>
                        <a:pt x="26851" y="2206"/>
                      </a:cubicBezTo>
                      <a:cubicBezTo>
                        <a:pt x="27896" y="2729"/>
                        <a:pt x="28941" y="3774"/>
                        <a:pt x="29986" y="4557"/>
                      </a:cubicBezTo>
                      <a:cubicBezTo>
                        <a:pt x="30770" y="5080"/>
                        <a:pt x="32337" y="5864"/>
                        <a:pt x="32598" y="6647"/>
                      </a:cubicBezTo>
                      <a:cubicBezTo>
                        <a:pt x="33644" y="8999"/>
                        <a:pt x="23716" y="8737"/>
                        <a:pt x="22671" y="8737"/>
                      </a:cubicBezTo>
                      <a:cubicBezTo>
                        <a:pt x="20320" y="8737"/>
                        <a:pt x="18229" y="8999"/>
                        <a:pt x="16140" y="10305"/>
                      </a:cubicBezTo>
                      <a:cubicBezTo>
                        <a:pt x="14311" y="11350"/>
                        <a:pt x="12482" y="12134"/>
                        <a:pt x="10392" y="11089"/>
                      </a:cubicBezTo>
                      <a:cubicBezTo>
                        <a:pt x="8824" y="10305"/>
                        <a:pt x="7779" y="8999"/>
                        <a:pt x="5951" y="8476"/>
                      </a:cubicBezTo>
                      <a:cubicBezTo>
                        <a:pt x="4905" y="8215"/>
                        <a:pt x="2815" y="8737"/>
                        <a:pt x="1248" y="769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9" name="Freeform: Shape 1218">
                  <a:extLst>
                    <a:ext uri="{FF2B5EF4-FFF2-40B4-BE49-F238E27FC236}">
                      <a16:creationId xmlns:a16="http://schemas.microsoft.com/office/drawing/2014/main" id="{D5250BBD-3BEA-D456-FEF4-E6CCD1AF6A0D}"/>
                    </a:ext>
                  </a:extLst>
                </p:cNvPr>
                <p:cNvSpPr/>
                <p:nvPr/>
              </p:nvSpPr>
              <p:spPr>
                <a:xfrm>
                  <a:off x="4452295" y="2022149"/>
                  <a:ext cx="33175" cy="21876"/>
                </a:xfrm>
                <a:custGeom>
                  <a:avLst/>
                  <a:gdLst>
                    <a:gd name="connsiteX0" fmla="*/ 3447 w 33175"/>
                    <a:gd name="connsiteY0" fmla="*/ 2581 h 21876"/>
                    <a:gd name="connsiteX1" fmla="*/ 10239 w 33175"/>
                    <a:gd name="connsiteY1" fmla="*/ 1536 h 21876"/>
                    <a:gd name="connsiteX2" fmla="*/ 14158 w 33175"/>
                    <a:gd name="connsiteY2" fmla="*/ 2581 h 21876"/>
                    <a:gd name="connsiteX3" fmla="*/ 17293 w 33175"/>
                    <a:gd name="connsiteY3" fmla="*/ 752 h 21876"/>
                    <a:gd name="connsiteX4" fmla="*/ 20951 w 33175"/>
                    <a:gd name="connsiteY4" fmla="*/ 5977 h 21876"/>
                    <a:gd name="connsiteX5" fmla="*/ 19906 w 33175"/>
                    <a:gd name="connsiteY5" fmla="*/ 14076 h 21876"/>
                    <a:gd name="connsiteX6" fmla="*/ 32968 w 33175"/>
                    <a:gd name="connsiteY6" fmla="*/ 15644 h 21876"/>
                    <a:gd name="connsiteX7" fmla="*/ 28527 w 33175"/>
                    <a:gd name="connsiteY7" fmla="*/ 21653 h 21876"/>
                    <a:gd name="connsiteX8" fmla="*/ 22518 w 33175"/>
                    <a:gd name="connsiteY8" fmla="*/ 21391 h 21876"/>
                    <a:gd name="connsiteX9" fmla="*/ 18860 w 33175"/>
                    <a:gd name="connsiteY9" fmla="*/ 21130 h 21876"/>
                    <a:gd name="connsiteX10" fmla="*/ 11284 w 33175"/>
                    <a:gd name="connsiteY10" fmla="*/ 18779 h 21876"/>
                    <a:gd name="connsiteX11" fmla="*/ 3969 w 33175"/>
                    <a:gd name="connsiteY11" fmla="*/ 17995 h 21876"/>
                    <a:gd name="connsiteX12" fmla="*/ 1095 w 33175"/>
                    <a:gd name="connsiteY12" fmla="*/ 8851 h 21876"/>
                    <a:gd name="connsiteX13" fmla="*/ 3447 w 33175"/>
                    <a:gd name="connsiteY13" fmla="*/ 2581 h 21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175" h="21876">
                      <a:moveTo>
                        <a:pt x="3447" y="2581"/>
                      </a:moveTo>
                      <a:cubicBezTo>
                        <a:pt x="4753" y="-1338"/>
                        <a:pt x="7365" y="-32"/>
                        <a:pt x="10239" y="1536"/>
                      </a:cubicBezTo>
                      <a:cubicBezTo>
                        <a:pt x="11284" y="2059"/>
                        <a:pt x="12591" y="3104"/>
                        <a:pt x="14158" y="2581"/>
                      </a:cubicBezTo>
                      <a:cubicBezTo>
                        <a:pt x="15203" y="2320"/>
                        <a:pt x="16248" y="1013"/>
                        <a:pt x="17293" y="752"/>
                      </a:cubicBezTo>
                      <a:cubicBezTo>
                        <a:pt x="20689" y="-554"/>
                        <a:pt x="21734" y="3365"/>
                        <a:pt x="20951" y="5977"/>
                      </a:cubicBezTo>
                      <a:cubicBezTo>
                        <a:pt x="20167" y="8590"/>
                        <a:pt x="17554" y="11464"/>
                        <a:pt x="19906" y="14076"/>
                      </a:cubicBezTo>
                      <a:cubicBezTo>
                        <a:pt x="23302" y="17734"/>
                        <a:pt x="31140" y="10941"/>
                        <a:pt x="32968" y="15644"/>
                      </a:cubicBezTo>
                      <a:cubicBezTo>
                        <a:pt x="34013" y="18518"/>
                        <a:pt x="30878" y="21130"/>
                        <a:pt x="28527" y="21653"/>
                      </a:cubicBezTo>
                      <a:cubicBezTo>
                        <a:pt x="26437" y="22175"/>
                        <a:pt x="24608" y="21653"/>
                        <a:pt x="22518" y="21391"/>
                      </a:cubicBezTo>
                      <a:cubicBezTo>
                        <a:pt x="21212" y="21130"/>
                        <a:pt x="20167" y="21391"/>
                        <a:pt x="18860" y="21130"/>
                      </a:cubicBezTo>
                      <a:cubicBezTo>
                        <a:pt x="16248" y="20608"/>
                        <a:pt x="13897" y="19301"/>
                        <a:pt x="11284" y="18779"/>
                      </a:cubicBezTo>
                      <a:cubicBezTo>
                        <a:pt x="8933" y="18256"/>
                        <a:pt x="6320" y="18518"/>
                        <a:pt x="3969" y="17995"/>
                      </a:cubicBezTo>
                      <a:cubicBezTo>
                        <a:pt x="-995" y="17211"/>
                        <a:pt x="-472" y="12247"/>
                        <a:pt x="1095" y="8851"/>
                      </a:cubicBezTo>
                      <a:cubicBezTo>
                        <a:pt x="1618" y="6500"/>
                        <a:pt x="2663" y="4671"/>
                        <a:pt x="3447" y="25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0" name="Freeform: Shape 1219">
                  <a:extLst>
                    <a:ext uri="{FF2B5EF4-FFF2-40B4-BE49-F238E27FC236}">
                      <a16:creationId xmlns:a16="http://schemas.microsoft.com/office/drawing/2014/main" id="{C4A578BB-8B1E-3494-2895-06ED4EDD45DC}"/>
                    </a:ext>
                  </a:extLst>
                </p:cNvPr>
                <p:cNvSpPr/>
                <p:nvPr/>
              </p:nvSpPr>
              <p:spPr>
                <a:xfrm>
                  <a:off x="4415096" y="2036576"/>
                  <a:ext cx="19355" cy="15614"/>
                </a:xfrm>
                <a:custGeom>
                  <a:avLst/>
                  <a:gdLst>
                    <a:gd name="connsiteX0" fmla="*/ 4331 w 19355"/>
                    <a:gd name="connsiteY0" fmla="*/ 14802 h 15614"/>
                    <a:gd name="connsiteX1" fmla="*/ 2502 w 19355"/>
                    <a:gd name="connsiteY1" fmla="*/ 11406 h 15614"/>
                    <a:gd name="connsiteX2" fmla="*/ 673 w 19355"/>
                    <a:gd name="connsiteY2" fmla="*/ 3568 h 15614"/>
                    <a:gd name="connsiteX3" fmla="*/ 4331 w 19355"/>
                    <a:gd name="connsiteY3" fmla="*/ 1478 h 15614"/>
                    <a:gd name="connsiteX4" fmla="*/ 8250 w 19355"/>
                    <a:gd name="connsiteY4" fmla="*/ 433 h 15614"/>
                    <a:gd name="connsiteX5" fmla="*/ 11123 w 19355"/>
                    <a:gd name="connsiteY5" fmla="*/ 5397 h 15614"/>
                    <a:gd name="connsiteX6" fmla="*/ 15303 w 19355"/>
                    <a:gd name="connsiteY6" fmla="*/ 6964 h 15614"/>
                    <a:gd name="connsiteX7" fmla="*/ 19222 w 19355"/>
                    <a:gd name="connsiteY7" fmla="*/ 9054 h 15614"/>
                    <a:gd name="connsiteX8" fmla="*/ 15565 w 19355"/>
                    <a:gd name="connsiteY8" fmla="*/ 13234 h 15614"/>
                    <a:gd name="connsiteX9" fmla="*/ 9817 w 19355"/>
                    <a:gd name="connsiteY9" fmla="*/ 15586 h 15614"/>
                    <a:gd name="connsiteX10" fmla="*/ 7727 w 19355"/>
                    <a:gd name="connsiteY10" fmla="*/ 15063 h 15614"/>
                    <a:gd name="connsiteX11" fmla="*/ 4331 w 19355"/>
                    <a:gd name="connsiteY11" fmla="*/ 14802 h 15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55" h="15614">
                      <a:moveTo>
                        <a:pt x="4331" y="14802"/>
                      </a:moveTo>
                      <a:cubicBezTo>
                        <a:pt x="3025" y="14018"/>
                        <a:pt x="2763" y="12712"/>
                        <a:pt x="2502" y="11406"/>
                      </a:cubicBezTo>
                      <a:cubicBezTo>
                        <a:pt x="1980" y="9054"/>
                        <a:pt x="-1417" y="5658"/>
                        <a:pt x="673" y="3568"/>
                      </a:cubicBezTo>
                      <a:cubicBezTo>
                        <a:pt x="1718" y="2523"/>
                        <a:pt x="3286" y="2262"/>
                        <a:pt x="4331" y="1478"/>
                      </a:cubicBezTo>
                      <a:cubicBezTo>
                        <a:pt x="5637" y="433"/>
                        <a:pt x="6682" y="-612"/>
                        <a:pt x="8250" y="433"/>
                      </a:cubicBezTo>
                      <a:cubicBezTo>
                        <a:pt x="9817" y="1478"/>
                        <a:pt x="10078" y="3829"/>
                        <a:pt x="11123" y="5397"/>
                      </a:cubicBezTo>
                      <a:cubicBezTo>
                        <a:pt x="12169" y="6964"/>
                        <a:pt x="13736" y="6964"/>
                        <a:pt x="15303" y="6964"/>
                      </a:cubicBezTo>
                      <a:cubicBezTo>
                        <a:pt x="16871" y="6964"/>
                        <a:pt x="18700" y="7225"/>
                        <a:pt x="19222" y="9054"/>
                      </a:cubicBezTo>
                      <a:cubicBezTo>
                        <a:pt x="20006" y="11406"/>
                        <a:pt x="17132" y="12451"/>
                        <a:pt x="15565" y="13234"/>
                      </a:cubicBezTo>
                      <a:cubicBezTo>
                        <a:pt x="13736" y="14279"/>
                        <a:pt x="11907" y="15847"/>
                        <a:pt x="9817" y="15586"/>
                      </a:cubicBezTo>
                      <a:cubicBezTo>
                        <a:pt x="9033" y="15586"/>
                        <a:pt x="8511" y="15324"/>
                        <a:pt x="7727" y="15063"/>
                      </a:cubicBezTo>
                      <a:cubicBezTo>
                        <a:pt x="6421" y="15063"/>
                        <a:pt x="5376" y="15324"/>
                        <a:pt x="4331" y="148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1" name="Freeform: Shape 1220">
                  <a:extLst>
                    <a:ext uri="{FF2B5EF4-FFF2-40B4-BE49-F238E27FC236}">
                      <a16:creationId xmlns:a16="http://schemas.microsoft.com/office/drawing/2014/main" id="{5E8B9DCF-C739-F2F0-315D-06B54555E882}"/>
                    </a:ext>
                  </a:extLst>
                </p:cNvPr>
                <p:cNvSpPr/>
                <p:nvPr/>
              </p:nvSpPr>
              <p:spPr>
                <a:xfrm>
                  <a:off x="4434370" y="1860520"/>
                  <a:ext cx="11284" cy="9981"/>
                </a:xfrm>
                <a:custGeom>
                  <a:avLst/>
                  <a:gdLst>
                    <a:gd name="connsiteX0" fmla="*/ 3605 w 11284"/>
                    <a:gd name="connsiteY0" fmla="*/ 9025 h 9981"/>
                    <a:gd name="connsiteX1" fmla="*/ 993 w 11284"/>
                    <a:gd name="connsiteY1" fmla="*/ 4584 h 9981"/>
                    <a:gd name="connsiteX2" fmla="*/ 4651 w 11284"/>
                    <a:gd name="connsiteY2" fmla="*/ 3016 h 9981"/>
                    <a:gd name="connsiteX3" fmla="*/ 7785 w 11284"/>
                    <a:gd name="connsiteY3" fmla="*/ 926 h 9981"/>
                    <a:gd name="connsiteX4" fmla="*/ 10921 w 11284"/>
                    <a:gd name="connsiteY4" fmla="*/ 8503 h 9981"/>
                    <a:gd name="connsiteX5" fmla="*/ 7785 w 11284"/>
                    <a:gd name="connsiteY5" fmla="*/ 9809 h 9981"/>
                    <a:gd name="connsiteX6" fmla="*/ 3605 w 11284"/>
                    <a:gd name="connsiteY6" fmla="*/ 9025 h 9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84" h="9981">
                      <a:moveTo>
                        <a:pt x="3605" y="9025"/>
                      </a:moveTo>
                      <a:cubicBezTo>
                        <a:pt x="1515" y="8503"/>
                        <a:pt x="-1620" y="6674"/>
                        <a:pt x="993" y="4584"/>
                      </a:cubicBezTo>
                      <a:cubicBezTo>
                        <a:pt x="2038" y="3800"/>
                        <a:pt x="3344" y="3539"/>
                        <a:pt x="4651" y="3016"/>
                      </a:cubicBezTo>
                      <a:cubicBezTo>
                        <a:pt x="5957" y="2494"/>
                        <a:pt x="6740" y="1710"/>
                        <a:pt x="7785" y="926"/>
                      </a:cubicBezTo>
                      <a:cubicBezTo>
                        <a:pt x="12488" y="-2992"/>
                        <a:pt x="11182" y="6674"/>
                        <a:pt x="10921" y="8503"/>
                      </a:cubicBezTo>
                      <a:cubicBezTo>
                        <a:pt x="9614" y="8242"/>
                        <a:pt x="8831" y="9548"/>
                        <a:pt x="7785" y="9809"/>
                      </a:cubicBezTo>
                      <a:cubicBezTo>
                        <a:pt x="6479" y="10332"/>
                        <a:pt x="4651" y="9548"/>
                        <a:pt x="3605" y="90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2" name="Freeform: Shape 1221">
                  <a:extLst>
                    <a:ext uri="{FF2B5EF4-FFF2-40B4-BE49-F238E27FC236}">
                      <a16:creationId xmlns:a16="http://schemas.microsoft.com/office/drawing/2014/main" id="{0CBE0DDE-6A28-B581-659C-14D25DFF3577}"/>
                    </a:ext>
                  </a:extLst>
                </p:cNvPr>
                <p:cNvSpPr/>
                <p:nvPr/>
              </p:nvSpPr>
              <p:spPr>
                <a:xfrm>
                  <a:off x="4457014" y="1870626"/>
                  <a:ext cx="9699" cy="6841"/>
                </a:xfrm>
                <a:custGeom>
                  <a:avLst/>
                  <a:gdLst>
                    <a:gd name="connsiteX0" fmla="*/ 3430 w 9699"/>
                    <a:gd name="connsiteY0" fmla="*/ 747 h 6841"/>
                    <a:gd name="connsiteX1" fmla="*/ 9700 w 9699"/>
                    <a:gd name="connsiteY1" fmla="*/ 2054 h 6841"/>
                    <a:gd name="connsiteX2" fmla="*/ 2646 w 9699"/>
                    <a:gd name="connsiteY2" fmla="*/ 6756 h 6841"/>
                    <a:gd name="connsiteX3" fmla="*/ 34 w 9699"/>
                    <a:gd name="connsiteY3" fmla="*/ 4927 h 6841"/>
                    <a:gd name="connsiteX4" fmla="*/ 3430 w 9699"/>
                    <a:gd name="connsiteY4" fmla="*/ 747 h 6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99" h="6841">
                      <a:moveTo>
                        <a:pt x="3430" y="747"/>
                      </a:moveTo>
                      <a:cubicBezTo>
                        <a:pt x="4997" y="-298"/>
                        <a:pt x="9700" y="-559"/>
                        <a:pt x="9700" y="2054"/>
                      </a:cubicBezTo>
                      <a:cubicBezTo>
                        <a:pt x="9700" y="4405"/>
                        <a:pt x="4475" y="6234"/>
                        <a:pt x="2646" y="6756"/>
                      </a:cubicBezTo>
                      <a:cubicBezTo>
                        <a:pt x="1078" y="7017"/>
                        <a:pt x="-228" y="6756"/>
                        <a:pt x="34" y="4927"/>
                      </a:cubicBezTo>
                      <a:cubicBezTo>
                        <a:pt x="295" y="3360"/>
                        <a:pt x="2123" y="1792"/>
                        <a:pt x="3430" y="7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3" name="Freeform: Shape 1222">
                  <a:extLst>
                    <a:ext uri="{FF2B5EF4-FFF2-40B4-BE49-F238E27FC236}">
                      <a16:creationId xmlns:a16="http://schemas.microsoft.com/office/drawing/2014/main" id="{97BDAAE1-9F51-FAC3-AD86-8DD425C103D2}"/>
                    </a:ext>
                  </a:extLst>
                </p:cNvPr>
                <p:cNvSpPr/>
                <p:nvPr/>
              </p:nvSpPr>
              <p:spPr>
                <a:xfrm>
                  <a:off x="4469632" y="1848056"/>
                  <a:ext cx="10182" cy="11107"/>
                </a:xfrm>
                <a:custGeom>
                  <a:avLst/>
                  <a:gdLst>
                    <a:gd name="connsiteX0" fmla="*/ 1262 w 10182"/>
                    <a:gd name="connsiteY0" fmla="*/ 4246 h 11107"/>
                    <a:gd name="connsiteX1" fmla="*/ 5442 w 10182"/>
                    <a:gd name="connsiteY1" fmla="*/ 327 h 11107"/>
                    <a:gd name="connsiteX2" fmla="*/ 10144 w 10182"/>
                    <a:gd name="connsiteY2" fmla="*/ 4246 h 11107"/>
                    <a:gd name="connsiteX3" fmla="*/ 3352 w 10182"/>
                    <a:gd name="connsiteY3" fmla="*/ 10777 h 11107"/>
                    <a:gd name="connsiteX4" fmla="*/ 1262 w 10182"/>
                    <a:gd name="connsiteY4" fmla="*/ 4246 h 111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182" h="11107">
                      <a:moveTo>
                        <a:pt x="1262" y="4246"/>
                      </a:moveTo>
                      <a:cubicBezTo>
                        <a:pt x="2307" y="2940"/>
                        <a:pt x="3874" y="1111"/>
                        <a:pt x="5442" y="327"/>
                      </a:cubicBezTo>
                      <a:cubicBezTo>
                        <a:pt x="8316" y="-979"/>
                        <a:pt x="9622" y="1895"/>
                        <a:pt x="10144" y="4246"/>
                      </a:cubicBezTo>
                      <a:cubicBezTo>
                        <a:pt x="10667" y="7903"/>
                        <a:pt x="5703" y="9471"/>
                        <a:pt x="3352" y="10777"/>
                      </a:cubicBezTo>
                      <a:cubicBezTo>
                        <a:pt x="-828" y="12606"/>
                        <a:pt x="-567" y="6336"/>
                        <a:pt x="1262" y="42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4" name="Freeform: Shape 1223">
                  <a:extLst>
                    <a:ext uri="{FF2B5EF4-FFF2-40B4-BE49-F238E27FC236}">
                      <a16:creationId xmlns:a16="http://schemas.microsoft.com/office/drawing/2014/main" id="{7CB234A0-05BA-6689-C1BD-1C9E616AB90F}"/>
                    </a:ext>
                  </a:extLst>
                </p:cNvPr>
                <p:cNvSpPr/>
                <p:nvPr/>
              </p:nvSpPr>
              <p:spPr>
                <a:xfrm>
                  <a:off x="3846796" y="1653684"/>
                  <a:ext cx="40483" cy="8425"/>
                </a:xfrm>
                <a:custGeom>
                  <a:avLst/>
                  <a:gdLst>
                    <a:gd name="connsiteX0" fmla="*/ 27131 w 40483"/>
                    <a:gd name="connsiteY0" fmla="*/ 1110 h 8425"/>
                    <a:gd name="connsiteX1" fmla="*/ 37581 w 40483"/>
                    <a:gd name="connsiteY1" fmla="*/ 4507 h 8425"/>
                    <a:gd name="connsiteX2" fmla="*/ 40455 w 40483"/>
                    <a:gd name="connsiteY2" fmla="*/ 6074 h 8425"/>
                    <a:gd name="connsiteX3" fmla="*/ 38365 w 40483"/>
                    <a:gd name="connsiteY3" fmla="*/ 8425 h 8425"/>
                    <a:gd name="connsiteX4" fmla="*/ 26609 w 40483"/>
                    <a:gd name="connsiteY4" fmla="*/ 6858 h 8425"/>
                    <a:gd name="connsiteX5" fmla="*/ 14329 w 40483"/>
                    <a:gd name="connsiteY5" fmla="*/ 5813 h 8425"/>
                    <a:gd name="connsiteX6" fmla="*/ 7014 w 40483"/>
                    <a:gd name="connsiteY6" fmla="*/ 5813 h 8425"/>
                    <a:gd name="connsiteX7" fmla="*/ 222 w 40483"/>
                    <a:gd name="connsiteY7" fmla="*/ 5290 h 8425"/>
                    <a:gd name="connsiteX8" fmla="*/ 13023 w 40483"/>
                    <a:gd name="connsiteY8" fmla="*/ 326 h 8425"/>
                    <a:gd name="connsiteX9" fmla="*/ 27131 w 40483"/>
                    <a:gd name="connsiteY9" fmla="*/ 1110 h 8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0483" h="8425">
                      <a:moveTo>
                        <a:pt x="27131" y="1110"/>
                      </a:moveTo>
                      <a:cubicBezTo>
                        <a:pt x="30789" y="2155"/>
                        <a:pt x="34185" y="3200"/>
                        <a:pt x="37581" y="4507"/>
                      </a:cubicBezTo>
                      <a:cubicBezTo>
                        <a:pt x="38365" y="4768"/>
                        <a:pt x="40194" y="5029"/>
                        <a:pt x="40455" y="6074"/>
                      </a:cubicBezTo>
                      <a:cubicBezTo>
                        <a:pt x="40716" y="7119"/>
                        <a:pt x="39149" y="7903"/>
                        <a:pt x="38365" y="8425"/>
                      </a:cubicBezTo>
                      <a:cubicBezTo>
                        <a:pt x="34446" y="8425"/>
                        <a:pt x="30527" y="7380"/>
                        <a:pt x="26609" y="6858"/>
                      </a:cubicBezTo>
                      <a:cubicBezTo>
                        <a:pt x="22429" y="6597"/>
                        <a:pt x="18248" y="6074"/>
                        <a:pt x="14329" y="5813"/>
                      </a:cubicBezTo>
                      <a:cubicBezTo>
                        <a:pt x="11978" y="5813"/>
                        <a:pt x="9366" y="5813"/>
                        <a:pt x="7014" y="5813"/>
                      </a:cubicBezTo>
                      <a:cubicBezTo>
                        <a:pt x="5708" y="5813"/>
                        <a:pt x="1267" y="6597"/>
                        <a:pt x="222" y="5290"/>
                      </a:cubicBezTo>
                      <a:cubicBezTo>
                        <a:pt x="-1868" y="2155"/>
                        <a:pt x="11456" y="326"/>
                        <a:pt x="13023" y="326"/>
                      </a:cubicBezTo>
                      <a:cubicBezTo>
                        <a:pt x="17726" y="-196"/>
                        <a:pt x="22429" y="-196"/>
                        <a:pt x="27131" y="11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5" name="Freeform: Shape 1224">
                  <a:extLst>
                    <a:ext uri="{FF2B5EF4-FFF2-40B4-BE49-F238E27FC236}">
                      <a16:creationId xmlns:a16="http://schemas.microsoft.com/office/drawing/2014/main" id="{2409098E-A54F-BEC8-A9A4-67F0FF4BB090}"/>
                    </a:ext>
                  </a:extLst>
                </p:cNvPr>
                <p:cNvSpPr/>
                <p:nvPr/>
              </p:nvSpPr>
              <p:spPr>
                <a:xfrm>
                  <a:off x="3833171" y="1670092"/>
                  <a:ext cx="64569" cy="36138"/>
                </a:xfrm>
                <a:custGeom>
                  <a:avLst/>
                  <a:gdLst>
                    <a:gd name="connsiteX0" fmla="*/ 25603 w 64569"/>
                    <a:gd name="connsiteY0" fmla="*/ 19188 h 36138"/>
                    <a:gd name="connsiteX1" fmla="*/ 11495 w 64569"/>
                    <a:gd name="connsiteY1" fmla="*/ 12134 h 36138"/>
                    <a:gd name="connsiteX2" fmla="*/ 4964 w 64569"/>
                    <a:gd name="connsiteY2" fmla="*/ 8476 h 36138"/>
                    <a:gd name="connsiteX3" fmla="*/ 0 w 64569"/>
                    <a:gd name="connsiteY3" fmla="*/ 4035 h 36138"/>
                    <a:gd name="connsiteX4" fmla="*/ 16459 w 64569"/>
                    <a:gd name="connsiteY4" fmla="*/ 1422 h 36138"/>
                    <a:gd name="connsiteX5" fmla="*/ 26125 w 64569"/>
                    <a:gd name="connsiteY5" fmla="*/ 116 h 36138"/>
                    <a:gd name="connsiteX6" fmla="*/ 31089 w 64569"/>
                    <a:gd name="connsiteY6" fmla="*/ 116 h 36138"/>
                    <a:gd name="connsiteX7" fmla="*/ 35269 w 64569"/>
                    <a:gd name="connsiteY7" fmla="*/ 2206 h 36138"/>
                    <a:gd name="connsiteX8" fmla="*/ 43891 w 64569"/>
                    <a:gd name="connsiteY8" fmla="*/ 7170 h 36138"/>
                    <a:gd name="connsiteX9" fmla="*/ 49900 w 64569"/>
                    <a:gd name="connsiteY9" fmla="*/ 9521 h 36138"/>
                    <a:gd name="connsiteX10" fmla="*/ 54863 w 64569"/>
                    <a:gd name="connsiteY10" fmla="*/ 12918 h 36138"/>
                    <a:gd name="connsiteX11" fmla="*/ 64269 w 64569"/>
                    <a:gd name="connsiteY11" fmla="*/ 19188 h 36138"/>
                    <a:gd name="connsiteX12" fmla="*/ 57998 w 64569"/>
                    <a:gd name="connsiteY12" fmla="*/ 23106 h 36138"/>
                    <a:gd name="connsiteX13" fmla="*/ 55909 w 64569"/>
                    <a:gd name="connsiteY13" fmla="*/ 25980 h 36138"/>
                    <a:gd name="connsiteX14" fmla="*/ 56954 w 64569"/>
                    <a:gd name="connsiteY14" fmla="*/ 35647 h 36138"/>
                    <a:gd name="connsiteX15" fmla="*/ 44936 w 64569"/>
                    <a:gd name="connsiteY15" fmla="*/ 30944 h 36138"/>
                    <a:gd name="connsiteX16" fmla="*/ 36053 w 64569"/>
                    <a:gd name="connsiteY16" fmla="*/ 24151 h 36138"/>
                    <a:gd name="connsiteX17" fmla="*/ 25603 w 64569"/>
                    <a:gd name="connsiteY17" fmla="*/ 19188 h 36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64569" h="36138">
                      <a:moveTo>
                        <a:pt x="25603" y="19188"/>
                      </a:moveTo>
                      <a:cubicBezTo>
                        <a:pt x="20378" y="17359"/>
                        <a:pt x="15936" y="15269"/>
                        <a:pt x="11495" y="12134"/>
                      </a:cubicBezTo>
                      <a:cubicBezTo>
                        <a:pt x="9405" y="10828"/>
                        <a:pt x="7315" y="9783"/>
                        <a:pt x="4964" y="8476"/>
                      </a:cubicBezTo>
                      <a:cubicBezTo>
                        <a:pt x="3396" y="7693"/>
                        <a:pt x="0" y="6125"/>
                        <a:pt x="0" y="4035"/>
                      </a:cubicBezTo>
                      <a:cubicBezTo>
                        <a:pt x="0" y="-929"/>
                        <a:pt x="13585" y="2467"/>
                        <a:pt x="16459" y="1422"/>
                      </a:cubicBezTo>
                      <a:cubicBezTo>
                        <a:pt x="19594" y="377"/>
                        <a:pt x="22729" y="377"/>
                        <a:pt x="26125" y="116"/>
                      </a:cubicBezTo>
                      <a:cubicBezTo>
                        <a:pt x="27693" y="116"/>
                        <a:pt x="29522" y="-145"/>
                        <a:pt x="31089" y="116"/>
                      </a:cubicBezTo>
                      <a:cubicBezTo>
                        <a:pt x="32657" y="377"/>
                        <a:pt x="33963" y="1422"/>
                        <a:pt x="35269" y="2206"/>
                      </a:cubicBezTo>
                      <a:cubicBezTo>
                        <a:pt x="38143" y="4035"/>
                        <a:pt x="40756" y="6125"/>
                        <a:pt x="43891" y="7170"/>
                      </a:cubicBezTo>
                      <a:cubicBezTo>
                        <a:pt x="45981" y="7954"/>
                        <a:pt x="48071" y="8476"/>
                        <a:pt x="49900" y="9521"/>
                      </a:cubicBezTo>
                      <a:cubicBezTo>
                        <a:pt x="51729" y="10566"/>
                        <a:pt x="53035" y="12134"/>
                        <a:pt x="54863" y="12918"/>
                      </a:cubicBezTo>
                      <a:cubicBezTo>
                        <a:pt x="56954" y="13963"/>
                        <a:pt x="66359" y="15269"/>
                        <a:pt x="64269" y="19188"/>
                      </a:cubicBezTo>
                      <a:cubicBezTo>
                        <a:pt x="63224" y="21278"/>
                        <a:pt x="60089" y="22061"/>
                        <a:pt x="57998" y="23106"/>
                      </a:cubicBezTo>
                      <a:cubicBezTo>
                        <a:pt x="56431" y="23629"/>
                        <a:pt x="54863" y="24151"/>
                        <a:pt x="55909" y="25980"/>
                      </a:cubicBezTo>
                      <a:cubicBezTo>
                        <a:pt x="57737" y="29115"/>
                        <a:pt x="62701" y="33295"/>
                        <a:pt x="56954" y="35647"/>
                      </a:cubicBezTo>
                      <a:cubicBezTo>
                        <a:pt x="52512" y="37475"/>
                        <a:pt x="48332" y="33818"/>
                        <a:pt x="44936" y="30944"/>
                      </a:cubicBezTo>
                      <a:cubicBezTo>
                        <a:pt x="42062" y="28593"/>
                        <a:pt x="39188" y="26241"/>
                        <a:pt x="36053" y="24151"/>
                      </a:cubicBezTo>
                      <a:cubicBezTo>
                        <a:pt x="32657" y="22323"/>
                        <a:pt x="29260" y="20494"/>
                        <a:pt x="25603" y="191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6" name="Freeform: Shape 1225">
                  <a:extLst>
                    <a:ext uri="{FF2B5EF4-FFF2-40B4-BE49-F238E27FC236}">
                      <a16:creationId xmlns:a16="http://schemas.microsoft.com/office/drawing/2014/main" id="{9C618521-97DF-C45A-E80A-48ECED2150E8}"/>
                    </a:ext>
                  </a:extLst>
                </p:cNvPr>
                <p:cNvSpPr/>
                <p:nvPr/>
              </p:nvSpPr>
              <p:spPr>
                <a:xfrm>
                  <a:off x="3708840" y="1690700"/>
                  <a:ext cx="44013" cy="18505"/>
                </a:xfrm>
                <a:custGeom>
                  <a:avLst/>
                  <a:gdLst>
                    <a:gd name="connsiteX0" fmla="*/ 16433 w 44013"/>
                    <a:gd name="connsiteY0" fmla="*/ 15299 h 18505"/>
                    <a:gd name="connsiteX1" fmla="*/ 7028 w 44013"/>
                    <a:gd name="connsiteY1" fmla="*/ 11903 h 18505"/>
                    <a:gd name="connsiteX2" fmla="*/ 497 w 44013"/>
                    <a:gd name="connsiteY2" fmla="*/ 7984 h 18505"/>
                    <a:gd name="connsiteX3" fmla="*/ 2848 w 44013"/>
                    <a:gd name="connsiteY3" fmla="*/ 408 h 18505"/>
                    <a:gd name="connsiteX4" fmla="*/ 13298 w 44013"/>
                    <a:gd name="connsiteY4" fmla="*/ 3021 h 18505"/>
                    <a:gd name="connsiteX5" fmla="*/ 22442 w 44013"/>
                    <a:gd name="connsiteY5" fmla="*/ 7723 h 18505"/>
                    <a:gd name="connsiteX6" fmla="*/ 32892 w 44013"/>
                    <a:gd name="connsiteY6" fmla="*/ 10858 h 18505"/>
                    <a:gd name="connsiteX7" fmla="*/ 37333 w 44013"/>
                    <a:gd name="connsiteY7" fmla="*/ 13209 h 18505"/>
                    <a:gd name="connsiteX8" fmla="*/ 42559 w 44013"/>
                    <a:gd name="connsiteY8" fmla="*/ 14777 h 18505"/>
                    <a:gd name="connsiteX9" fmla="*/ 43342 w 44013"/>
                    <a:gd name="connsiteY9" fmla="*/ 17651 h 18505"/>
                    <a:gd name="connsiteX10" fmla="*/ 39946 w 44013"/>
                    <a:gd name="connsiteY10" fmla="*/ 17912 h 18505"/>
                    <a:gd name="connsiteX11" fmla="*/ 33415 w 44013"/>
                    <a:gd name="connsiteY11" fmla="*/ 18435 h 18505"/>
                    <a:gd name="connsiteX12" fmla="*/ 27145 w 44013"/>
                    <a:gd name="connsiteY12" fmla="*/ 17912 h 18505"/>
                    <a:gd name="connsiteX13" fmla="*/ 22442 w 44013"/>
                    <a:gd name="connsiteY13" fmla="*/ 16867 h 18505"/>
                    <a:gd name="connsiteX14" fmla="*/ 16433 w 44013"/>
                    <a:gd name="connsiteY14" fmla="*/ 15299 h 1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4013" h="18505">
                      <a:moveTo>
                        <a:pt x="16433" y="15299"/>
                      </a:moveTo>
                      <a:cubicBezTo>
                        <a:pt x="13298" y="13471"/>
                        <a:pt x="10686" y="12426"/>
                        <a:pt x="7028" y="11903"/>
                      </a:cubicBezTo>
                      <a:cubicBezTo>
                        <a:pt x="4154" y="11381"/>
                        <a:pt x="1542" y="10858"/>
                        <a:pt x="497" y="7984"/>
                      </a:cubicBezTo>
                      <a:cubicBezTo>
                        <a:pt x="-548" y="5372"/>
                        <a:pt x="-26" y="1453"/>
                        <a:pt x="2848" y="408"/>
                      </a:cubicBezTo>
                      <a:cubicBezTo>
                        <a:pt x="6244" y="-898"/>
                        <a:pt x="10163" y="1192"/>
                        <a:pt x="13298" y="3021"/>
                      </a:cubicBezTo>
                      <a:cubicBezTo>
                        <a:pt x="16433" y="4849"/>
                        <a:pt x="19307" y="6417"/>
                        <a:pt x="22442" y="7723"/>
                      </a:cubicBezTo>
                      <a:cubicBezTo>
                        <a:pt x="25839" y="9291"/>
                        <a:pt x="29496" y="9291"/>
                        <a:pt x="32892" y="10858"/>
                      </a:cubicBezTo>
                      <a:cubicBezTo>
                        <a:pt x="34460" y="11381"/>
                        <a:pt x="35766" y="12687"/>
                        <a:pt x="37333" y="13209"/>
                      </a:cubicBezTo>
                      <a:cubicBezTo>
                        <a:pt x="38901" y="13993"/>
                        <a:pt x="40730" y="14254"/>
                        <a:pt x="42559" y="14777"/>
                      </a:cubicBezTo>
                      <a:cubicBezTo>
                        <a:pt x="43865" y="15299"/>
                        <a:pt x="44649" y="16606"/>
                        <a:pt x="43342" y="17651"/>
                      </a:cubicBezTo>
                      <a:cubicBezTo>
                        <a:pt x="42297" y="18696"/>
                        <a:pt x="41252" y="18173"/>
                        <a:pt x="39946" y="17912"/>
                      </a:cubicBezTo>
                      <a:cubicBezTo>
                        <a:pt x="37856" y="17651"/>
                        <a:pt x="35505" y="18173"/>
                        <a:pt x="33415" y="18435"/>
                      </a:cubicBezTo>
                      <a:cubicBezTo>
                        <a:pt x="31325" y="18696"/>
                        <a:pt x="29235" y="18173"/>
                        <a:pt x="27145" y="17912"/>
                      </a:cubicBezTo>
                      <a:cubicBezTo>
                        <a:pt x="25577" y="17651"/>
                        <a:pt x="24010" y="17389"/>
                        <a:pt x="22442" y="16867"/>
                      </a:cubicBezTo>
                      <a:cubicBezTo>
                        <a:pt x="20352" y="16606"/>
                        <a:pt x="18262" y="16344"/>
                        <a:pt x="16433" y="152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7" name="Freeform: Shape 1226">
                  <a:extLst>
                    <a:ext uri="{FF2B5EF4-FFF2-40B4-BE49-F238E27FC236}">
                      <a16:creationId xmlns:a16="http://schemas.microsoft.com/office/drawing/2014/main" id="{9C6FBA0D-5EAD-D687-6053-8333011EA557}"/>
                    </a:ext>
                  </a:extLst>
                </p:cNvPr>
                <p:cNvSpPr/>
                <p:nvPr/>
              </p:nvSpPr>
              <p:spPr>
                <a:xfrm>
                  <a:off x="3694483" y="2193094"/>
                  <a:ext cx="12059" cy="12567"/>
                </a:xfrm>
                <a:custGeom>
                  <a:avLst/>
                  <a:gdLst>
                    <a:gd name="connsiteX0" fmla="*/ 4403 w 12059"/>
                    <a:gd name="connsiteY0" fmla="*/ 3280 h 12567"/>
                    <a:gd name="connsiteX1" fmla="*/ 5709 w 12059"/>
                    <a:gd name="connsiteY1" fmla="*/ 929 h 12567"/>
                    <a:gd name="connsiteX2" fmla="*/ 8061 w 12059"/>
                    <a:gd name="connsiteY2" fmla="*/ 145 h 12567"/>
                    <a:gd name="connsiteX3" fmla="*/ 9106 w 12059"/>
                    <a:gd name="connsiteY3" fmla="*/ 2496 h 12567"/>
                    <a:gd name="connsiteX4" fmla="*/ 9889 w 12059"/>
                    <a:gd name="connsiteY4" fmla="*/ 4848 h 12567"/>
                    <a:gd name="connsiteX5" fmla="*/ 11718 w 12059"/>
                    <a:gd name="connsiteY5" fmla="*/ 6938 h 12567"/>
                    <a:gd name="connsiteX6" fmla="*/ 6232 w 12059"/>
                    <a:gd name="connsiteY6" fmla="*/ 11640 h 12567"/>
                    <a:gd name="connsiteX7" fmla="*/ 1529 w 12059"/>
                    <a:gd name="connsiteY7" fmla="*/ 7983 h 12567"/>
                    <a:gd name="connsiteX8" fmla="*/ 484 w 12059"/>
                    <a:gd name="connsiteY8" fmla="*/ 5370 h 12567"/>
                    <a:gd name="connsiteX9" fmla="*/ 4403 w 12059"/>
                    <a:gd name="connsiteY9" fmla="*/ 3280 h 12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59" h="12567">
                      <a:moveTo>
                        <a:pt x="4403" y="3280"/>
                      </a:moveTo>
                      <a:cubicBezTo>
                        <a:pt x="5448" y="2496"/>
                        <a:pt x="5187" y="1974"/>
                        <a:pt x="5709" y="929"/>
                      </a:cubicBezTo>
                      <a:cubicBezTo>
                        <a:pt x="6232" y="-116"/>
                        <a:pt x="7016" y="-116"/>
                        <a:pt x="8061" y="145"/>
                      </a:cubicBezTo>
                      <a:cubicBezTo>
                        <a:pt x="8061" y="1190"/>
                        <a:pt x="8845" y="1713"/>
                        <a:pt x="9106" y="2496"/>
                      </a:cubicBezTo>
                      <a:cubicBezTo>
                        <a:pt x="9367" y="3541"/>
                        <a:pt x="9367" y="4064"/>
                        <a:pt x="9889" y="4848"/>
                      </a:cubicBezTo>
                      <a:cubicBezTo>
                        <a:pt x="10412" y="5632"/>
                        <a:pt x="11196" y="6154"/>
                        <a:pt x="11718" y="6938"/>
                      </a:cubicBezTo>
                      <a:cubicBezTo>
                        <a:pt x="13286" y="10073"/>
                        <a:pt x="9106" y="14514"/>
                        <a:pt x="6232" y="11640"/>
                      </a:cubicBezTo>
                      <a:cubicBezTo>
                        <a:pt x="4664" y="10073"/>
                        <a:pt x="3358" y="9028"/>
                        <a:pt x="1529" y="7983"/>
                      </a:cubicBezTo>
                      <a:cubicBezTo>
                        <a:pt x="223" y="7199"/>
                        <a:pt x="-561" y="6677"/>
                        <a:pt x="484" y="5370"/>
                      </a:cubicBezTo>
                      <a:cubicBezTo>
                        <a:pt x="1791" y="4325"/>
                        <a:pt x="3097" y="3803"/>
                        <a:pt x="4403" y="32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8" name="Freeform: Shape 1227">
                  <a:extLst>
                    <a:ext uri="{FF2B5EF4-FFF2-40B4-BE49-F238E27FC236}">
                      <a16:creationId xmlns:a16="http://schemas.microsoft.com/office/drawing/2014/main" id="{A95D3BCE-D4F0-2E2F-AB0D-19651D147DEA}"/>
                    </a:ext>
                  </a:extLst>
                </p:cNvPr>
                <p:cNvSpPr/>
                <p:nvPr/>
              </p:nvSpPr>
              <p:spPr>
                <a:xfrm>
                  <a:off x="3711949" y="2191128"/>
                  <a:ext cx="15152" cy="8381"/>
                </a:xfrm>
                <a:custGeom>
                  <a:avLst/>
                  <a:gdLst>
                    <a:gd name="connsiteX0" fmla="*/ 0 w 15152"/>
                    <a:gd name="connsiteY0" fmla="*/ 2895 h 8381"/>
                    <a:gd name="connsiteX1" fmla="*/ 784 w 15152"/>
                    <a:gd name="connsiteY1" fmla="*/ 1327 h 8381"/>
                    <a:gd name="connsiteX2" fmla="*/ 11495 w 15152"/>
                    <a:gd name="connsiteY2" fmla="*/ 1850 h 8381"/>
                    <a:gd name="connsiteX3" fmla="*/ 13585 w 15152"/>
                    <a:gd name="connsiteY3" fmla="*/ 2895 h 8381"/>
                    <a:gd name="connsiteX4" fmla="*/ 15153 w 15152"/>
                    <a:gd name="connsiteY4" fmla="*/ 5246 h 8381"/>
                    <a:gd name="connsiteX5" fmla="*/ 11234 w 15152"/>
                    <a:gd name="connsiteY5" fmla="*/ 8381 h 8381"/>
                    <a:gd name="connsiteX6" fmla="*/ 4703 w 15152"/>
                    <a:gd name="connsiteY6" fmla="*/ 7075 h 8381"/>
                    <a:gd name="connsiteX7" fmla="*/ 0 w 15152"/>
                    <a:gd name="connsiteY7" fmla="*/ 2895 h 8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52" h="8381">
                      <a:moveTo>
                        <a:pt x="0" y="2895"/>
                      </a:moveTo>
                      <a:cubicBezTo>
                        <a:pt x="0" y="2372"/>
                        <a:pt x="261" y="1850"/>
                        <a:pt x="784" y="1327"/>
                      </a:cubicBezTo>
                      <a:cubicBezTo>
                        <a:pt x="3135" y="-1285"/>
                        <a:pt x="8883" y="544"/>
                        <a:pt x="11495" y="1850"/>
                      </a:cubicBezTo>
                      <a:cubicBezTo>
                        <a:pt x="12279" y="2111"/>
                        <a:pt x="13063" y="2372"/>
                        <a:pt x="13585" y="2895"/>
                      </a:cubicBezTo>
                      <a:cubicBezTo>
                        <a:pt x="14369" y="3417"/>
                        <a:pt x="14630" y="4462"/>
                        <a:pt x="15153" y="5246"/>
                      </a:cubicBezTo>
                      <a:cubicBezTo>
                        <a:pt x="14369" y="6552"/>
                        <a:pt x="13063" y="8381"/>
                        <a:pt x="11234" y="8381"/>
                      </a:cubicBezTo>
                      <a:cubicBezTo>
                        <a:pt x="9144" y="8381"/>
                        <a:pt x="6531" y="7597"/>
                        <a:pt x="4703" y="7075"/>
                      </a:cubicBezTo>
                      <a:cubicBezTo>
                        <a:pt x="3135" y="6291"/>
                        <a:pt x="0" y="4724"/>
                        <a:pt x="0" y="28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29" name="Freeform: Shape 1228">
                  <a:extLst>
                    <a:ext uri="{FF2B5EF4-FFF2-40B4-BE49-F238E27FC236}">
                      <a16:creationId xmlns:a16="http://schemas.microsoft.com/office/drawing/2014/main" id="{2DC3C9AF-6277-264F-859E-1DF9DAE06B9C}"/>
                    </a:ext>
                  </a:extLst>
                </p:cNvPr>
                <p:cNvSpPr/>
                <p:nvPr/>
              </p:nvSpPr>
              <p:spPr>
                <a:xfrm>
                  <a:off x="3750354" y="2245548"/>
                  <a:ext cx="13886" cy="17024"/>
                </a:xfrm>
                <a:custGeom>
                  <a:avLst/>
                  <a:gdLst>
                    <a:gd name="connsiteX0" fmla="*/ 9405 w 13886"/>
                    <a:gd name="connsiteY0" fmla="*/ 202 h 17024"/>
                    <a:gd name="connsiteX1" fmla="*/ 13846 w 13886"/>
                    <a:gd name="connsiteY1" fmla="*/ 4905 h 17024"/>
                    <a:gd name="connsiteX2" fmla="*/ 11495 w 13886"/>
                    <a:gd name="connsiteY2" fmla="*/ 11698 h 17024"/>
                    <a:gd name="connsiteX3" fmla="*/ 3919 w 13886"/>
                    <a:gd name="connsiteY3" fmla="*/ 16923 h 17024"/>
                    <a:gd name="connsiteX4" fmla="*/ 0 w 13886"/>
                    <a:gd name="connsiteY4" fmla="*/ 10130 h 17024"/>
                    <a:gd name="connsiteX5" fmla="*/ 3396 w 13886"/>
                    <a:gd name="connsiteY5" fmla="*/ 3599 h 17024"/>
                    <a:gd name="connsiteX6" fmla="*/ 9405 w 13886"/>
                    <a:gd name="connsiteY6" fmla="*/ 202 h 17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886" h="17024">
                      <a:moveTo>
                        <a:pt x="9405" y="202"/>
                      </a:moveTo>
                      <a:cubicBezTo>
                        <a:pt x="12018" y="725"/>
                        <a:pt x="13585" y="2031"/>
                        <a:pt x="13846" y="4905"/>
                      </a:cubicBezTo>
                      <a:cubicBezTo>
                        <a:pt x="14108" y="7256"/>
                        <a:pt x="13063" y="9869"/>
                        <a:pt x="11495" y="11698"/>
                      </a:cubicBezTo>
                      <a:cubicBezTo>
                        <a:pt x="9405" y="13788"/>
                        <a:pt x="7576" y="17706"/>
                        <a:pt x="3919" y="16923"/>
                      </a:cubicBezTo>
                      <a:cubicBezTo>
                        <a:pt x="784" y="16139"/>
                        <a:pt x="0" y="13265"/>
                        <a:pt x="0" y="10130"/>
                      </a:cubicBezTo>
                      <a:cubicBezTo>
                        <a:pt x="0" y="6995"/>
                        <a:pt x="2090" y="6211"/>
                        <a:pt x="3396" y="3599"/>
                      </a:cubicBezTo>
                      <a:cubicBezTo>
                        <a:pt x="4964" y="986"/>
                        <a:pt x="6270" y="-581"/>
                        <a:pt x="9405" y="2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0" name="Freeform: Shape 1229">
                  <a:extLst>
                    <a:ext uri="{FF2B5EF4-FFF2-40B4-BE49-F238E27FC236}">
                      <a16:creationId xmlns:a16="http://schemas.microsoft.com/office/drawing/2014/main" id="{248956FE-FBCC-F13A-0219-A04FE6F9D1D8}"/>
                    </a:ext>
                  </a:extLst>
                </p:cNvPr>
                <p:cNvSpPr/>
                <p:nvPr/>
              </p:nvSpPr>
              <p:spPr>
                <a:xfrm>
                  <a:off x="3674616" y="2232420"/>
                  <a:ext cx="63592" cy="41615"/>
                </a:xfrm>
                <a:custGeom>
                  <a:avLst/>
                  <a:gdLst>
                    <a:gd name="connsiteX0" fmla="*/ 24793 w 63592"/>
                    <a:gd name="connsiteY0" fmla="*/ 41024 h 41615"/>
                    <a:gd name="connsiteX1" fmla="*/ 21396 w 63592"/>
                    <a:gd name="connsiteY1" fmla="*/ 39195 h 41615"/>
                    <a:gd name="connsiteX2" fmla="*/ 17739 w 63592"/>
                    <a:gd name="connsiteY2" fmla="*/ 37889 h 41615"/>
                    <a:gd name="connsiteX3" fmla="*/ 19568 w 63592"/>
                    <a:gd name="connsiteY3" fmla="*/ 34232 h 41615"/>
                    <a:gd name="connsiteX4" fmla="*/ 24531 w 63592"/>
                    <a:gd name="connsiteY4" fmla="*/ 34493 h 41615"/>
                    <a:gd name="connsiteX5" fmla="*/ 28450 w 63592"/>
                    <a:gd name="connsiteY5" fmla="*/ 33970 h 41615"/>
                    <a:gd name="connsiteX6" fmla="*/ 22703 w 63592"/>
                    <a:gd name="connsiteY6" fmla="*/ 32403 h 41615"/>
                    <a:gd name="connsiteX7" fmla="*/ 17477 w 63592"/>
                    <a:gd name="connsiteY7" fmla="*/ 29790 h 41615"/>
                    <a:gd name="connsiteX8" fmla="*/ 12514 w 63592"/>
                    <a:gd name="connsiteY8" fmla="*/ 28484 h 41615"/>
                    <a:gd name="connsiteX9" fmla="*/ 6766 w 63592"/>
                    <a:gd name="connsiteY9" fmla="*/ 28223 h 41615"/>
                    <a:gd name="connsiteX10" fmla="*/ 1802 w 63592"/>
                    <a:gd name="connsiteY10" fmla="*/ 27178 h 41615"/>
                    <a:gd name="connsiteX11" fmla="*/ 1018 w 63592"/>
                    <a:gd name="connsiteY11" fmla="*/ 23520 h 41615"/>
                    <a:gd name="connsiteX12" fmla="*/ 7288 w 63592"/>
                    <a:gd name="connsiteY12" fmla="*/ 21953 h 41615"/>
                    <a:gd name="connsiteX13" fmla="*/ 3892 w 63592"/>
                    <a:gd name="connsiteY13" fmla="*/ 19863 h 41615"/>
                    <a:gd name="connsiteX14" fmla="*/ 3631 w 63592"/>
                    <a:gd name="connsiteY14" fmla="*/ 15683 h 41615"/>
                    <a:gd name="connsiteX15" fmla="*/ 12775 w 63592"/>
                    <a:gd name="connsiteY15" fmla="*/ 16466 h 41615"/>
                    <a:gd name="connsiteX16" fmla="*/ 12775 w 63592"/>
                    <a:gd name="connsiteY16" fmla="*/ 14899 h 41615"/>
                    <a:gd name="connsiteX17" fmla="*/ 3108 w 63592"/>
                    <a:gd name="connsiteY17" fmla="*/ 10719 h 41615"/>
                    <a:gd name="connsiteX18" fmla="*/ 2586 w 63592"/>
                    <a:gd name="connsiteY18" fmla="*/ 2359 h 41615"/>
                    <a:gd name="connsiteX19" fmla="*/ 13559 w 63592"/>
                    <a:gd name="connsiteY19" fmla="*/ 7 h 41615"/>
                    <a:gd name="connsiteX20" fmla="*/ 25315 w 63592"/>
                    <a:gd name="connsiteY20" fmla="*/ 1314 h 41615"/>
                    <a:gd name="connsiteX21" fmla="*/ 43603 w 63592"/>
                    <a:gd name="connsiteY21" fmla="*/ 11764 h 41615"/>
                    <a:gd name="connsiteX22" fmla="*/ 53008 w 63592"/>
                    <a:gd name="connsiteY22" fmla="*/ 16205 h 41615"/>
                    <a:gd name="connsiteX23" fmla="*/ 61107 w 63592"/>
                    <a:gd name="connsiteY23" fmla="*/ 19079 h 41615"/>
                    <a:gd name="connsiteX24" fmla="*/ 63458 w 63592"/>
                    <a:gd name="connsiteY24" fmla="*/ 27439 h 41615"/>
                    <a:gd name="connsiteX25" fmla="*/ 60062 w 63592"/>
                    <a:gd name="connsiteY25" fmla="*/ 31358 h 41615"/>
                    <a:gd name="connsiteX26" fmla="*/ 54837 w 63592"/>
                    <a:gd name="connsiteY26" fmla="*/ 33187 h 41615"/>
                    <a:gd name="connsiteX27" fmla="*/ 41252 w 63592"/>
                    <a:gd name="connsiteY27" fmla="*/ 36583 h 41615"/>
                    <a:gd name="connsiteX28" fmla="*/ 36027 w 63592"/>
                    <a:gd name="connsiteY28" fmla="*/ 37105 h 41615"/>
                    <a:gd name="connsiteX29" fmla="*/ 31847 w 63592"/>
                    <a:gd name="connsiteY29" fmla="*/ 39718 h 41615"/>
                    <a:gd name="connsiteX30" fmla="*/ 24793 w 63592"/>
                    <a:gd name="connsiteY30" fmla="*/ 41024 h 41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63592" h="41615">
                      <a:moveTo>
                        <a:pt x="24793" y="41024"/>
                      </a:moveTo>
                      <a:cubicBezTo>
                        <a:pt x="23748" y="40240"/>
                        <a:pt x="22703" y="39718"/>
                        <a:pt x="21396" y="39195"/>
                      </a:cubicBezTo>
                      <a:cubicBezTo>
                        <a:pt x="20351" y="38673"/>
                        <a:pt x="19045" y="38412"/>
                        <a:pt x="17739" y="37889"/>
                      </a:cubicBezTo>
                      <a:cubicBezTo>
                        <a:pt x="14081" y="36322"/>
                        <a:pt x="16694" y="34232"/>
                        <a:pt x="19568" y="34232"/>
                      </a:cubicBezTo>
                      <a:cubicBezTo>
                        <a:pt x="21396" y="34232"/>
                        <a:pt x="22964" y="34493"/>
                        <a:pt x="24531" y="34493"/>
                      </a:cubicBezTo>
                      <a:cubicBezTo>
                        <a:pt x="25576" y="34493"/>
                        <a:pt x="27666" y="34754"/>
                        <a:pt x="28450" y="33970"/>
                      </a:cubicBezTo>
                      <a:cubicBezTo>
                        <a:pt x="26621" y="33187"/>
                        <a:pt x="24793" y="32664"/>
                        <a:pt x="22703" y="32403"/>
                      </a:cubicBezTo>
                      <a:cubicBezTo>
                        <a:pt x="20612" y="32141"/>
                        <a:pt x="19306" y="31096"/>
                        <a:pt x="17477" y="29790"/>
                      </a:cubicBezTo>
                      <a:cubicBezTo>
                        <a:pt x="15910" y="28484"/>
                        <a:pt x="14604" y="28484"/>
                        <a:pt x="12514" y="28484"/>
                      </a:cubicBezTo>
                      <a:cubicBezTo>
                        <a:pt x="10424" y="28745"/>
                        <a:pt x="8595" y="28484"/>
                        <a:pt x="6766" y="28223"/>
                      </a:cubicBezTo>
                      <a:cubicBezTo>
                        <a:pt x="4937" y="28223"/>
                        <a:pt x="3370" y="28223"/>
                        <a:pt x="1802" y="27178"/>
                      </a:cubicBezTo>
                      <a:cubicBezTo>
                        <a:pt x="496" y="26394"/>
                        <a:pt x="-1072" y="24304"/>
                        <a:pt x="1018" y="23520"/>
                      </a:cubicBezTo>
                      <a:cubicBezTo>
                        <a:pt x="2586" y="22736"/>
                        <a:pt x="6243" y="23520"/>
                        <a:pt x="7288" y="21953"/>
                      </a:cubicBezTo>
                      <a:cubicBezTo>
                        <a:pt x="8072" y="20385"/>
                        <a:pt x="4676" y="20124"/>
                        <a:pt x="3892" y="19863"/>
                      </a:cubicBezTo>
                      <a:cubicBezTo>
                        <a:pt x="1280" y="18818"/>
                        <a:pt x="496" y="16728"/>
                        <a:pt x="3631" y="15683"/>
                      </a:cubicBezTo>
                      <a:cubicBezTo>
                        <a:pt x="6505" y="14638"/>
                        <a:pt x="9901" y="15683"/>
                        <a:pt x="12775" y="16466"/>
                      </a:cubicBezTo>
                      <a:cubicBezTo>
                        <a:pt x="12775" y="15944"/>
                        <a:pt x="12775" y="15421"/>
                        <a:pt x="12775" y="14899"/>
                      </a:cubicBezTo>
                      <a:cubicBezTo>
                        <a:pt x="9379" y="14376"/>
                        <a:pt x="5460" y="13593"/>
                        <a:pt x="3108" y="10719"/>
                      </a:cubicBezTo>
                      <a:cubicBezTo>
                        <a:pt x="1280" y="8367"/>
                        <a:pt x="235" y="4710"/>
                        <a:pt x="2586" y="2359"/>
                      </a:cubicBezTo>
                      <a:cubicBezTo>
                        <a:pt x="5199" y="-254"/>
                        <a:pt x="10162" y="7"/>
                        <a:pt x="13559" y="7"/>
                      </a:cubicBezTo>
                      <a:cubicBezTo>
                        <a:pt x="17477" y="7"/>
                        <a:pt x="21658" y="269"/>
                        <a:pt x="25315" y="1314"/>
                      </a:cubicBezTo>
                      <a:cubicBezTo>
                        <a:pt x="32108" y="2881"/>
                        <a:pt x="37594" y="8106"/>
                        <a:pt x="43603" y="11764"/>
                      </a:cubicBezTo>
                      <a:cubicBezTo>
                        <a:pt x="46477" y="13593"/>
                        <a:pt x="49612" y="15421"/>
                        <a:pt x="53008" y="16205"/>
                      </a:cubicBezTo>
                      <a:cubicBezTo>
                        <a:pt x="55882" y="16728"/>
                        <a:pt x="59017" y="16989"/>
                        <a:pt x="61107" y="19079"/>
                      </a:cubicBezTo>
                      <a:cubicBezTo>
                        <a:pt x="62936" y="20908"/>
                        <a:pt x="63981" y="24826"/>
                        <a:pt x="63458" y="27439"/>
                      </a:cubicBezTo>
                      <a:cubicBezTo>
                        <a:pt x="62936" y="29268"/>
                        <a:pt x="61368" y="30574"/>
                        <a:pt x="60062" y="31358"/>
                      </a:cubicBezTo>
                      <a:cubicBezTo>
                        <a:pt x="58233" y="32403"/>
                        <a:pt x="56666" y="32403"/>
                        <a:pt x="54837" y="33187"/>
                      </a:cubicBezTo>
                      <a:cubicBezTo>
                        <a:pt x="50396" y="34754"/>
                        <a:pt x="46216" y="37105"/>
                        <a:pt x="41252" y="36583"/>
                      </a:cubicBezTo>
                      <a:cubicBezTo>
                        <a:pt x="39423" y="36322"/>
                        <a:pt x="37594" y="36060"/>
                        <a:pt x="36027" y="37105"/>
                      </a:cubicBezTo>
                      <a:cubicBezTo>
                        <a:pt x="34720" y="38150"/>
                        <a:pt x="33675" y="39195"/>
                        <a:pt x="31847" y="39718"/>
                      </a:cubicBezTo>
                      <a:cubicBezTo>
                        <a:pt x="28973" y="41285"/>
                        <a:pt x="26883" y="42330"/>
                        <a:pt x="24793" y="4102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1" name="Freeform: Shape 1230">
                  <a:extLst>
                    <a:ext uri="{FF2B5EF4-FFF2-40B4-BE49-F238E27FC236}">
                      <a16:creationId xmlns:a16="http://schemas.microsoft.com/office/drawing/2014/main" id="{1254EA59-7EAF-31A2-6AC2-F25B25A8430B}"/>
                    </a:ext>
                  </a:extLst>
                </p:cNvPr>
                <p:cNvSpPr/>
                <p:nvPr/>
              </p:nvSpPr>
              <p:spPr>
                <a:xfrm>
                  <a:off x="3671572" y="2223686"/>
                  <a:ext cx="7189" cy="6440"/>
                </a:xfrm>
                <a:custGeom>
                  <a:avLst/>
                  <a:gdLst>
                    <a:gd name="connsiteX0" fmla="*/ 405 w 7189"/>
                    <a:gd name="connsiteY0" fmla="*/ 1948 h 6440"/>
                    <a:gd name="connsiteX1" fmla="*/ 1188 w 7189"/>
                    <a:gd name="connsiteY1" fmla="*/ 119 h 6440"/>
                    <a:gd name="connsiteX2" fmla="*/ 5107 w 7189"/>
                    <a:gd name="connsiteY2" fmla="*/ 2732 h 6440"/>
                    <a:gd name="connsiteX3" fmla="*/ 6675 w 7189"/>
                    <a:gd name="connsiteY3" fmla="*/ 3515 h 6440"/>
                    <a:gd name="connsiteX4" fmla="*/ 5891 w 7189"/>
                    <a:gd name="connsiteY4" fmla="*/ 6389 h 6440"/>
                    <a:gd name="connsiteX5" fmla="*/ 1972 w 7189"/>
                    <a:gd name="connsiteY5" fmla="*/ 5344 h 6440"/>
                    <a:gd name="connsiteX6" fmla="*/ 405 w 7189"/>
                    <a:gd name="connsiteY6" fmla="*/ 1948 h 6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89" h="6440">
                      <a:moveTo>
                        <a:pt x="405" y="1948"/>
                      </a:moveTo>
                      <a:cubicBezTo>
                        <a:pt x="-118" y="903"/>
                        <a:pt x="-379" y="-404"/>
                        <a:pt x="1188" y="119"/>
                      </a:cubicBezTo>
                      <a:cubicBezTo>
                        <a:pt x="2495" y="380"/>
                        <a:pt x="3801" y="2209"/>
                        <a:pt x="5107" y="2732"/>
                      </a:cubicBezTo>
                      <a:cubicBezTo>
                        <a:pt x="5891" y="2993"/>
                        <a:pt x="6152" y="2732"/>
                        <a:pt x="6675" y="3515"/>
                      </a:cubicBezTo>
                      <a:cubicBezTo>
                        <a:pt x="7458" y="4560"/>
                        <a:pt x="7458" y="6128"/>
                        <a:pt x="5891" y="6389"/>
                      </a:cubicBezTo>
                      <a:cubicBezTo>
                        <a:pt x="4585" y="6650"/>
                        <a:pt x="3017" y="5867"/>
                        <a:pt x="1972" y="5344"/>
                      </a:cubicBezTo>
                      <a:cubicBezTo>
                        <a:pt x="405" y="4560"/>
                        <a:pt x="1449" y="3515"/>
                        <a:pt x="405" y="19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2" name="Freeform: Shape 1231">
                  <a:extLst>
                    <a:ext uri="{FF2B5EF4-FFF2-40B4-BE49-F238E27FC236}">
                      <a16:creationId xmlns:a16="http://schemas.microsoft.com/office/drawing/2014/main" id="{AD7E43E3-94EC-71A6-584B-D26DB1083A1F}"/>
                    </a:ext>
                  </a:extLst>
                </p:cNvPr>
                <p:cNvSpPr/>
                <p:nvPr/>
              </p:nvSpPr>
              <p:spPr>
                <a:xfrm>
                  <a:off x="3715615" y="2182644"/>
                  <a:ext cx="23300" cy="7499"/>
                </a:xfrm>
                <a:custGeom>
                  <a:avLst/>
                  <a:gdLst>
                    <a:gd name="connsiteX0" fmla="*/ 4432 w 23300"/>
                    <a:gd name="connsiteY0" fmla="*/ 5892 h 7499"/>
                    <a:gd name="connsiteX1" fmla="*/ 775 w 23300"/>
                    <a:gd name="connsiteY1" fmla="*/ 5369 h 7499"/>
                    <a:gd name="connsiteX2" fmla="*/ 1036 w 23300"/>
                    <a:gd name="connsiteY2" fmla="*/ 2496 h 7499"/>
                    <a:gd name="connsiteX3" fmla="*/ 13576 w 23300"/>
                    <a:gd name="connsiteY3" fmla="*/ 928 h 7499"/>
                    <a:gd name="connsiteX4" fmla="*/ 20630 w 23300"/>
                    <a:gd name="connsiteY4" fmla="*/ 144 h 7499"/>
                    <a:gd name="connsiteX5" fmla="*/ 22198 w 23300"/>
                    <a:gd name="connsiteY5" fmla="*/ 4847 h 7499"/>
                    <a:gd name="connsiteX6" fmla="*/ 12793 w 23300"/>
                    <a:gd name="connsiteY6" fmla="*/ 7198 h 7499"/>
                    <a:gd name="connsiteX7" fmla="*/ 8874 w 23300"/>
                    <a:gd name="connsiteY7" fmla="*/ 7198 h 7499"/>
                    <a:gd name="connsiteX8" fmla="*/ 4432 w 23300"/>
                    <a:gd name="connsiteY8" fmla="*/ 5892 h 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00" h="7499">
                      <a:moveTo>
                        <a:pt x="4432" y="5892"/>
                      </a:moveTo>
                      <a:cubicBezTo>
                        <a:pt x="3387" y="5892"/>
                        <a:pt x="1820" y="5892"/>
                        <a:pt x="775" y="5369"/>
                      </a:cubicBezTo>
                      <a:cubicBezTo>
                        <a:pt x="-531" y="4586"/>
                        <a:pt x="-9" y="3279"/>
                        <a:pt x="1036" y="2496"/>
                      </a:cubicBezTo>
                      <a:cubicBezTo>
                        <a:pt x="4432" y="144"/>
                        <a:pt x="9657" y="1451"/>
                        <a:pt x="13576" y="928"/>
                      </a:cubicBezTo>
                      <a:cubicBezTo>
                        <a:pt x="15666" y="667"/>
                        <a:pt x="18279" y="-378"/>
                        <a:pt x="20630" y="144"/>
                      </a:cubicBezTo>
                      <a:cubicBezTo>
                        <a:pt x="22720" y="667"/>
                        <a:pt x="24549" y="3802"/>
                        <a:pt x="22198" y="4847"/>
                      </a:cubicBezTo>
                      <a:cubicBezTo>
                        <a:pt x="19063" y="6153"/>
                        <a:pt x="16189" y="6676"/>
                        <a:pt x="12793" y="7198"/>
                      </a:cubicBezTo>
                      <a:cubicBezTo>
                        <a:pt x="11486" y="7459"/>
                        <a:pt x="10180" y="7721"/>
                        <a:pt x="8874" y="7198"/>
                      </a:cubicBezTo>
                      <a:cubicBezTo>
                        <a:pt x="7306" y="6937"/>
                        <a:pt x="6000" y="6153"/>
                        <a:pt x="4432" y="589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3" name="Freeform: Shape 1232">
                  <a:extLst>
                    <a:ext uri="{FF2B5EF4-FFF2-40B4-BE49-F238E27FC236}">
                      <a16:creationId xmlns:a16="http://schemas.microsoft.com/office/drawing/2014/main" id="{F9392C03-E90F-BA18-27AE-68541CD8F183}"/>
                    </a:ext>
                  </a:extLst>
                </p:cNvPr>
                <p:cNvSpPr/>
                <p:nvPr/>
              </p:nvSpPr>
              <p:spPr>
                <a:xfrm>
                  <a:off x="3702450" y="2316134"/>
                  <a:ext cx="27562" cy="16847"/>
                </a:xfrm>
                <a:custGeom>
                  <a:avLst/>
                  <a:gdLst>
                    <a:gd name="connsiteX0" fmla="*/ 2184 w 27562"/>
                    <a:gd name="connsiteY0" fmla="*/ 14002 h 16847"/>
                    <a:gd name="connsiteX1" fmla="*/ 1139 w 27562"/>
                    <a:gd name="connsiteY1" fmla="*/ 12434 h 16847"/>
                    <a:gd name="connsiteX2" fmla="*/ 94 w 27562"/>
                    <a:gd name="connsiteY2" fmla="*/ 8515 h 16847"/>
                    <a:gd name="connsiteX3" fmla="*/ 3752 w 27562"/>
                    <a:gd name="connsiteY3" fmla="*/ 7993 h 16847"/>
                    <a:gd name="connsiteX4" fmla="*/ 6887 w 27562"/>
                    <a:gd name="connsiteY4" fmla="*/ 7470 h 16847"/>
                    <a:gd name="connsiteX5" fmla="*/ 8716 w 27562"/>
                    <a:gd name="connsiteY5" fmla="*/ 4335 h 16847"/>
                    <a:gd name="connsiteX6" fmla="*/ 7148 w 27562"/>
                    <a:gd name="connsiteY6" fmla="*/ 417 h 16847"/>
                    <a:gd name="connsiteX7" fmla="*/ 14724 w 27562"/>
                    <a:gd name="connsiteY7" fmla="*/ 2245 h 16847"/>
                    <a:gd name="connsiteX8" fmla="*/ 22823 w 27562"/>
                    <a:gd name="connsiteY8" fmla="*/ 5119 h 16847"/>
                    <a:gd name="connsiteX9" fmla="*/ 26220 w 27562"/>
                    <a:gd name="connsiteY9" fmla="*/ 10083 h 16847"/>
                    <a:gd name="connsiteX10" fmla="*/ 20995 w 27562"/>
                    <a:gd name="connsiteY10" fmla="*/ 9560 h 16847"/>
                    <a:gd name="connsiteX11" fmla="*/ 17860 w 27562"/>
                    <a:gd name="connsiteY11" fmla="*/ 10605 h 16847"/>
                    <a:gd name="connsiteX12" fmla="*/ 7932 w 27562"/>
                    <a:gd name="connsiteY12" fmla="*/ 14785 h 16847"/>
                    <a:gd name="connsiteX13" fmla="*/ 3752 w 27562"/>
                    <a:gd name="connsiteY13" fmla="*/ 16614 h 16847"/>
                    <a:gd name="connsiteX14" fmla="*/ 1400 w 27562"/>
                    <a:gd name="connsiteY14" fmla="*/ 16092 h 16847"/>
                    <a:gd name="connsiteX15" fmla="*/ 2184 w 27562"/>
                    <a:gd name="connsiteY15" fmla="*/ 14002 h 168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562" h="16847">
                      <a:moveTo>
                        <a:pt x="2184" y="14002"/>
                      </a:moveTo>
                      <a:cubicBezTo>
                        <a:pt x="2184" y="13218"/>
                        <a:pt x="1662" y="12957"/>
                        <a:pt x="1139" y="12434"/>
                      </a:cubicBezTo>
                      <a:cubicBezTo>
                        <a:pt x="94" y="11128"/>
                        <a:pt x="-167" y="10083"/>
                        <a:pt x="94" y="8515"/>
                      </a:cubicBezTo>
                      <a:cubicBezTo>
                        <a:pt x="1400" y="7993"/>
                        <a:pt x="2184" y="7732"/>
                        <a:pt x="3752" y="7993"/>
                      </a:cubicBezTo>
                      <a:cubicBezTo>
                        <a:pt x="5319" y="8254"/>
                        <a:pt x="5842" y="8515"/>
                        <a:pt x="6887" y="7470"/>
                      </a:cubicBezTo>
                      <a:cubicBezTo>
                        <a:pt x="7409" y="6687"/>
                        <a:pt x="8716" y="5380"/>
                        <a:pt x="8716" y="4335"/>
                      </a:cubicBezTo>
                      <a:cubicBezTo>
                        <a:pt x="8716" y="2768"/>
                        <a:pt x="6364" y="2245"/>
                        <a:pt x="7148" y="417"/>
                      </a:cubicBezTo>
                      <a:cubicBezTo>
                        <a:pt x="10022" y="-890"/>
                        <a:pt x="12373" y="1200"/>
                        <a:pt x="14724" y="2245"/>
                      </a:cubicBezTo>
                      <a:cubicBezTo>
                        <a:pt x="17337" y="3552"/>
                        <a:pt x="20211" y="4074"/>
                        <a:pt x="22823" y="5119"/>
                      </a:cubicBezTo>
                      <a:cubicBezTo>
                        <a:pt x="24391" y="5642"/>
                        <a:pt x="30138" y="9038"/>
                        <a:pt x="26220" y="10083"/>
                      </a:cubicBezTo>
                      <a:cubicBezTo>
                        <a:pt x="24391" y="10605"/>
                        <a:pt x="22823" y="9560"/>
                        <a:pt x="20995" y="9560"/>
                      </a:cubicBezTo>
                      <a:cubicBezTo>
                        <a:pt x="19688" y="9560"/>
                        <a:pt x="18904" y="10083"/>
                        <a:pt x="17860" y="10605"/>
                      </a:cubicBezTo>
                      <a:cubicBezTo>
                        <a:pt x="14724" y="11912"/>
                        <a:pt x="11328" y="13218"/>
                        <a:pt x="7932" y="14785"/>
                      </a:cubicBezTo>
                      <a:cubicBezTo>
                        <a:pt x="6626" y="15569"/>
                        <a:pt x="5058" y="16092"/>
                        <a:pt x="3752" y="16614"/>
                      </a:cubicBezTo>
                      <a:cubicBezTo>
                        <a:pt x="2968" y="16875"/>
                        <a:pt x="1923" y="17137"/>
                        <a:pt x="1400" y="16092"/>
                      </a:cubicBezTo>
                      <a:cubicBezTo>
                        <a:pt x="1662" y="15308"/>
                        <a:pt x="2184" y="14524"/>
                        <a:pt x="2184" y="140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4" name="Freeform: Shape 1233">
                  <a:extLst>
                    <a:ext uri="{FF2B5EF4-FFF2-40B4-BE49-F238E27FC236}">
                      <a16:creationId xmlns:a16="http://schemas.microsoft.com/office/drawing/2014/main" id="{39BE8199-05F5-C26C-0437-A338ED194765}"/>
                    </a:ext>
                  </a:extLst>
                </p:cNvPr>
                <p:cNvSpPr/>
                <p:nvPr/>
              </p:nvSpPr>
              <p:spPr>
                <a:xfrm>
                  <a:off x="3723946" y="2314807"/>
                  <a:ext cx="25101" cy="8013"/>
                </a:xfrm>
                <a:custGeom>
                  <a:avLst/>
                  <a:gdLst>
                    <a:gd name="connsiteX0" fmla="*/ 1066 w 25101"/>
                    <a:gd name="connsiteY0" fmla="*/ 176 h 8013"/>
                    <a:gd name="connsiteX1" fmla="*/ 7336 w 25101"/>
                    <a:gd name="connsiteY1" fmla="*/ 698 h 8013"/>
                    <a:gd name="connsiteX2" fmla="*/ 12039 w 25101"/>
                    <a:gd name="connsiteY2" fmla="*/ 960 h 8013"/>
                    <a:gd name="connsiteX3" fmla="*/ 16741 w 25101"/>
                    <a:gd name="connsiteY3" fmla="*/ 1482 h 8013"/>
                    <a:gd name="connsiteX4" fmla="*/ 25101 w 25101"/>
                    <a:gd name="connsiteY4" fmla="*/ 2527 h 8013"/>
                    <a:gd name="connsiteX5" fmla="*/ 18831 w 25101"/>
                    <a:gd name="connsiteY5" fmla="*/ 3572 h 8013"/>
                    <a:gd name="connsiteX6" fmla="*/ 17786 w 25101"/>
                    <a:gd name="connsiteY6" fmla="*/ 4617 h 8013"/>
                    <a:gd name="connsiteX7" fmla="*/ 11777 w 25101"/>
                    <a:gd name="connsiteY7" fmla="*/ 8013 h 8013"/>
                    <a:gd name="connsiteX8" fmla="*/ 8642 w 25101"/>
                    <a:gd name="connsiteY8" fmla="*/ 6185 h 8013"/>
                    <a:gd name="connsiteX9" fmla="*/ 3417 w 25101"/>
                    <a:gd name="connsiteY9" fmla="*/ 2788 h 8013"/>
                    <a:gd name="connsiteX10" fmla="*/ 1066 w 25101"/>
                    <a:gd name="connsiteY10" fmla="*/ 176 h 8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101" h="8013">
                      <a:moveTo>
                        <a:pt x="1066" y="176"/>
                      </a:moveTo>
                      <a:cubicBezTo>
                        <a:pt x="3156" y="-347"/>
                        <a:pt x="5246" y="437"/>
                        <a:pt x="7336" y="698"/>
                      </a:cubicBezTo>
                      <a:cubicBezTo>
                        <a:pt x="8903" y="960"/>
                        <a:pt x="10471" y="698"/>
                        <a:pt x="12039" y="960"/>
                      </a:cubicBezTo>
                      <a:cubicBezTo>
                        <a:pt x="13606" y="960"/>
                        <a:pt x="15174" y="1482"/>
                        <a:pt x="16741" y="1482"/>
                      </a:cubicBezTo>
                      <a:cubicBezTo>
                        <a:pt x="19615" y="1743"/>
                        <a:pt x="22227" y="2005"/>
                        <a:pt x="25101" y="2527"/>
                      </a:cubicBezTo>
                      <a:cubicBezTo>
                        <a:pt x="23534" y="4356"/>
                        <a:pt x="20660" y="2527"/>
                        <a:pt x="18831" y="3572"/>
                      </a:cubicBezTo>
                      <a:cubicBezTo>
                        <a:pt x="18570" y="3572"/>
                        <a:pt x="18047" y="4356"/>
                        <a:pt x="17786" y="4617"/>
                      </a:cubicBezTo>
                      <a:cubicBezTo>
                        <a:pt x="16480" y="5923"/>
                        <a:pt x="13606" y="8013"/>
                        <a:pt x="11777" y="8013"/>
                      </a:cubicBezTo>
                      <a:cubicBezTo>
                        <a:pt x="10732" y="8013"/>
                        <a:pt x="9687" y="6968"/>
                        <a:pt x="8642" y="6185"/>
                      </a:cubicBezTo>
                      <a:cubicBezTo>
                        <a:pt x="7075" y="4878"/>
                        <a:pt x="5507" y="3311"/>
                        <a:pt x="3417" y="2788"/>
                      </a:cubicBezTo>
                      <a:cubicBezTo>
                        <a:pt x="2633" y="2266"/>
                        <a:pt x="-2069" y="960"/>
                        <a:pt x="1066" y="1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5" name="Freeform: Shape 1234">
                  <a:extLst>
                    <a:ext uri="{FF2B5EF4-FFF2-40B4-BE49-F238E27FC236}">
                      <a16:creationId xmlns:a16="http://schemas.microsoft.com/office/drawing/2014/main" id="{4F6ED0CE-DD2E-FE22-AEA4-C6DB72C9358B}"/>
                    </a:ext>
                  </a:extLst>
                </p:cNvPr>
                <p:cNvSpPr/>
                <p:nvPr/>
              </p:nvSpPr>
              <p:spPr>
                <a:xfrm>
                  <a:off x="3754552" y="2321870"/>
                  <a:ext cx="10142" cy="7677"/>
                </a:xfrm>
                <a:custGeom>
                  <a:avLst/>
                  <a:gdLst>
                    <a:gd name="connsiteX0" fmla="*/ 4684 w 10142"/>
                    <a:gd name="connsiteY0" fmla="*/ 689 h 7677"/>
                    <a:gd name="connsiteX1" fmla="*/ 6774 w 10142"/>
                    <a:gd name="connsiteY1" fmla="*/ 1996 h 7677"/>
                    <a:gd name="connsiteX2" fmla="*/ 9648 w 10142"/>
                    <a:gd name="connsiteY2" fmla="*/ 2779 h 7677"/>
                    <a:gd name="connsiteX3" fmla="*/ 9648 w 10142"/>
                    <a:gd name="connsiteY3" fmla="*/ 4869 h 7677"/>
                    <a:gd name="connsiteX4" fmla="*/ 4423 w 10142"/>
                    <a:gd name="connsiteY4" fmla="*/ 7482 h 7677"/>
                    <a:gd name="connsiteX5" fmla="*/ 1026 w 10142"/>
                    <a:gd name="connsiteY5" fmla="*/ 5914 h 7677"/>
                    <a:gd name="connsiteX6" fmla="*/ 504 w 10142"/>
                    <a:gd name="connsiteY6" fmla="*/ 689 h 7677"/>
                    <a:gd name="connsiteX7" fmla="*/ 4684 w 10142"/>
                    <a:gd name="connsiteY7" fmla="*/ 689 h 7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42" h="7677">
                      <a:moveTo>
                        <a:pt x="4684" y="689"/>
                      </a:moveTo>
                      <a:cubicBezTo>
                        <a:pt x="5468" y="1212"/>
                        <a:pt x="5729" y="1996"/>
                        <a:pt x="6774" y="1996"/>
                      </a:cubicBezTo>
                      <a:cubicBezTo>
                        <a:pt x="7819" y="2257"/>
                        <a:pt x="8864" y="1734"/>
                        <a:pt x="9648" y="2779"/>
                      </a:cubicBezTo>
                      <a:cubicBezTo>
                        <a:pt x="10170" y="3563"/>
                        <a:pt x="10431" y="4347"/>
                        <a:pt x="9648" y="4869"/>
                      </a:cubicBezTo>
                      <a:cubicBezTo>
                        <a:pt x="8603" y="5914"/>
                        <a:pt x="5990" y="6959"/>
                        <a:pt x="4423" y="7482"/>
                      </a:cubicBezTo>
                      <a:cubicBezTo>
                        <a:pt x="2594" y="8004"/>
                        <a:pt x="1810" y="7482"/>
                        <a:pt x="1026" y="5914"/>
                      </a:cubicBezTo>
                      <a:cubicBezTo>
                        <a:pt x="242" y="4608"/>
                        <a:pt x="-541" y="2257"/>
                        <a:pt x="504" y="689"/>
                      </a:cubicBezTo>
                      <a:cubicBezTo>
                        <a:pt x="1549" y="-356"/>
                        <a:pt x="3639" y="-94"/>
                        <a:pt x="4684" y="68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6" name="Freeform: Shape 1235">
                  <a:extLst>
                    <a:ext uri="{FF2B5EF4-FFF2-40B4-BE49-F238E27FC236}">
                      <a16:creationId xmlns:a16="http://schemas.microsoft.com/office/drawing/2014/main" id="{6D485733-AF3B-8537-C506-EB7A633E8ECC}"/>
                    </a:ext>
                  </a:extLst>
                </p:cNvPr>
                <p:cNvSpPr/>
                <p:nvPr/>
              </p:nvSpPr>
              <p:spPr>
                <a:xfrm>
                  <a:off x="3707271" y="2305752"/>
                  <a:ext cx="8806" cy="6095"/>
                </a:xfrm>
                <a:custGeom>
                  <a:avLst/>
                  <a:gdLst>
                    <a:gd name="connsiteX0" fmla="*/ 237 w 8806"/>
                    <a:gd name="connsiteY0" fmla="*/ 4528 h 6095"/>
                    <a:gd name="connsiteX1" fmla="*/ 2065 w 8806"/>
                    <a:gd name="connsiteY1" fmla="*/ 610 h 6095"/>
                    <a:gd name="connsiteX2" fmla="*/ 6507 w 8806"/>
                    <a:gd name="connsiteY2" fmla="*/ 1393 h 6095"/>
                    <a:gd name="connsiteX3" fmla="*/ 8597 w 8806"/>
                    <a:gd name="connsiteY3" fmla="*/ 2700 h 6095"/>
                    <a:gd name="connsiteX4" fmla="*/ 5201 w 8806"/>
                    <a:gd name="connsiteY4" fmla="*/ 6096 h 6095"/>
                    <a:gd name="connsiteX5" fmla="*/ 2588 w 8806"/>
                    <a:gd name="connsiteY5" fmla="*/ 5573 h 6095"/>
                    <a:gd name="connsiteX6" fmla="*/ 237 w 8806"/>
                    <a:gd name="connsiteY6" fmla="*/ 4528 h 6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06" h="6095">
                      <a:moveTo>
                        <a:pt x="237" y="4528"/>
                      </a:moveTo>
                      <a:cubicBezTo>
                        <a:pt x="-547" y="2961"/>
                        <a:pt x="759" y="1393"/>
                        <a:pt x="2065" y="610"/>
                      </a:cubicBezTo>
                      <a:cubicBezTo>
                        <a:pt x="4156" y="-697"/>
                        <a:pt x="4678" y="348"/>
                        <a:pt x="6507" y="1393"/>
                      </a:cubicBezTo>
                      <a:cubicBezTo>
                        <a:pt x="7290" y="1916"/>
                        <a:pt x="8336" y="1916"/>
                        <a:pt x="8597" y="2700"/>
                      </a:cubicBezTo>
                      <a:cubicBezTo>
                        <a:pt x="9642" y="4267"/>
                        <a:pt x="6507" y="5835"/>
                        <a:pt x="5201" y="6096"/>
                      </a:cubicBezTo>
                      <a:cubicBezTo>
                        <a:pt x="4417" y="6096"/>
                        <a:pt x="3372" y="5573"/>
                        <a:pt x="2588" y="5573"/>
                      </a:cubicBezTo>
                      <a:cubicBezTo>
                        <a:pt x="1543" y="5312"/>
                        <a:pt x="759" y="5573"/>
                        <a:pt x="237" y="452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7" name="Freeform: Shape 1236">
                  <a:extLst>
                    <a:ext uri="{FF2B5EF4-FFF2-40B4-BE49-F238E27FC236}">
                      <a16:creationId xmlns:a16="http://schemas.microsoft.com/office/drawing/2014/main" id="{6F9D5969-5FB2-F959-A888-D8DA93F1BE5D}"/>
                    </a:ext>
                  </a:extLst>
                </p:cNvPr>
                <p:cNvSpPr/>
                <p:nvPr/>
              </p:nvSpPr>
              <p:spPr>
                <a:xfrm>
                  <a:off x="3697976" y="2346947"/>
                  <a:ext cx="66749" cy="39165"/>
                </a:xfrm>
                <a:custGeom>
                  <a:avLst/>
                  <a:gdLst>
                    <a:gd name="connsiteX0" fmla="*/ 20504 w 66749"/>
                    <a:gd name="connsiteY0" fmla="*/ 1999 h 39165"/>
                    <a:gd name="connsiteX1" fmla="*/ 12928 w 66749"/>
                    <a:gd name="connsiteY1" fmla="*/ 3828 h 39165"/>
                    <a:gd name="connsiteX2" fmla="*/ 4568 w 66749"/>
                    <a:gd name="connsiteY2" fmla="*/ 4612 h 39165"/>
                    <a:gd name="connsiteX3" fmla="*/ 388 w 66749"/>
                    <a:gd name="connsiteY3" fmla="*/ 5134 h 39165"/>
                    <a:gd name="connsiteX4" fmla="*/ 910 w 66749"/>
                    <a:gd name="connsiteY4" fmla="*/ 8531 h 39165"/>
                    <a:gd name="connsiteX5" fmla="*/ 10315 w 66749"/>
                    <a:gd name="connsiteY5" fmla="*/ 10359 h 39165"/>
                    <a:gd name="connsiteX6" fmla="*/ 16063 w 66749"/>
                    <a:gd name="connsiteY6" fmla="*/ 11666 h 39165"/>
                    <a:gd name="connsiteX7" fmla="*/ 22333 w 66749"/>
                    <a:gd name="connsiteY7" fmla="*/ 12188 h 39165"/>
                    <a:gd name="connsiteX8" fmla="*/ 25729 w 66749"/>
                    <a:gd name="connsiteY8" fmla="*/ 10098 h 39165"/>
                    <a:gd name="connsiteX9" fmla="*/ 30432 w 66749"/>
                    <a:gd name="connsiteY9" fmla="*/ 10098 h 39165"/>
                    <a:gd name="connsiteX10" fmla="*/ 30171 w 66749"/>
                    <a:gd name="connsiteY10" fmla="*/ 13756 h 39165"/>
                    <a:gd name="connsiteX11" fmla="*/ 23901 w 66749"/>
                    <a:gd name="connsiteY11" fmla="*/ 15323 h 39165"/>
                    <a:gd name="connsiteX12" fmla="*/ 18937 w 66749"/>
                    <a:gd name="connsiteY12" fmla="*/ 16891 h 39165"/>
                    <a:gd name="connsiteX13" fmla="*/ 14496 w 66749"/>
                    <a:gd name="connsiteY13" fmla="*/ 19242 h 39165"/>
                    <a:gd name="connsiteX14" fmla="*/ 14496 w 66749"/>
                    <a:gd name="connsiteY14" fmla="*/ 23684 h 39165"/>
                    <a:gd name="connsiteX15" fmla="*/ 21549 w 66749"/>
                    <a:gd name="connsiteY15" fmla="*/ 24206 h 39165"/>
                    <a:gd name="connsiteX16" fmla="*/ 10577 w 66749"/>
                    <a:gd name="connsiteY16" fmla="*/ 26818 h 39165"/>
                    <a:gd name="connsiteX17" fmla="*/ 3784 w 66749"/>
                    <a:gd name="connsiteY17" fmla="*/ 32566 h 39165"/>
                    <a:gd name="connsiteX18" fmla="*/ 6135 w 66749"/>
                    <a:gd name="connsiteY18" fmla="*/ 39097 h 39165"/>
                    <a:gd name="connsiteX19" fmla="*/ 14496 w 66749"/>
                    <a:gd name="connsiteY19" fmla="*/ 35440 h 39165"/>
                    <a:gd name="connsiteX20" fmla="*/ 22072 w 66749"/>
                    <a:gd name="connsiteY20" fmla="*/ 30215 h 39165"/>
                    <a:gd name="connsiteX21" fmla="*/ 30171 w 66749"/>
                    <a:gd name="connsiteY21" fmla="*/ 27602 h 39165"/>
                    <a:gd name="connsiteX22" fmla="*/ 44017 w 66749"/>
                    <a:gd name="connsiteY22" fmla="*/ 18458 h 39165"/>
                    <a:gd name="connsiteX23" fmla="*/ 52639 w 66749"/>
                    <a:gd name="connsiteY23" fmla="*/ 14540 h 39165"/>
                    <a:gd name="connsiteX24" fmla="*/ 62044 w 66749"/>
                    <a:gd name="connsiteY24" fmla="*/ 13495 h 39165"/>
                    <a:gd name="connsiteX25" fmla="*/ 63350 w 66749"/>
                    <a:gd name="connsiteY25" fmla="*/ 10098 h 39165"/>
                    <a:gd name="connsiteX26" fmla="*/ 66485 w 66749"/>
                    <a:gd name="connsiteY26" fmla="*/ 8269 h 39165"/>
                    <a:gd name="connsiteX27" fmla="*/ 63089 w 66749"/>
                    <a:gd name="connsiteY27" fmla="*/ 7224 h 39165"/>
                    <a:gd name="connsiteX28" fmla="*/ 57864 w 66749"/>
                    <a:gd name="connsiteY28" fmla="*/ 8531 h 39165"/>
                    <a:gd name="connsiteX29" fmla="*/ 50287 w 66749"/>
                    <a:gd name="connsiteY29" fmla="*/ 5657 h 39165"/>
                    <a:gd name="connsiteX30" fmla="*/ 48459 w 66749"/>
                    <a:gd name="connsiteY30" fmla="*/ 2261 h 39165"/>
                    <a:gd name="connsiteX31" fmla="*/ 44017 w 66749"/>
                    <a:gd name="connsiteY31" fmla="*/ 1999 h 39165"/>
                    <a:gd name="connsiteX32" fmla="*/ 37747 w 66749"/>
                    <a:gd name="connsiteY32" fmla="*/ 432 h 39165"/>
                    <a:gd name="connsiteX33" fmla="*/ 30693 w 66749"/>
                    <a:gd name="connsiteY33" fmla="*/ 171 h 39165"/>
                    <a:gd name="connsiteX34" fmla="*/ 25991 w 66749"/>
                    <a:gd name="connsiteY34" fmla="*/ 693 h 39165"/>
                    <a:gd name="connsiteX35" fmla="*/ 20504 w 66749"/>
                    <a:gd name="connsiteY35" fmla="*/ 1999 h 39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</a:cxnLst>
                  <a:rect l="l" t="t" r="r" b="b"/>
                  <a:pathLst>
                    <a:path w="66749" h="39165">
                      <a:moveTo>
                        <a:pt x="20504" y="1999"/>
                      </a:moveTo>
                      <a:cubicBezTo>
                        <a:pt x="17892" y="2522"/>
                        <a:pt x="15279" y="3044"/>
                        <a:pt x="12928" y="3828"/>
                      </a:cubicBezTo>
                      <a:cubicBezTo>
                        <a:pt x="10054" y="4351"/>
                        <a:pt x="7442" y="4089"/>
                        <a:pt x="4568" y="4612"/>
                      </a:cubicBezTo>
                      <a:cubicBezTo>
                        <a:pt x="3523" y="4873"/>
                        <a:pt x="1171" y="4612"/>
                        <a:pt x="388" y="5134"/>
                      </a:cubicBezTo>
                      <a:cubicBezTo>
                        <a:pt x="-396" y="5918"/>
                        <a:pt x="127" y="7747"/>
                        <a:pt x="910" y="8531"/>
                      </a:cubicBezTo>
                      <a:cubicBezTo>
                        <a:pt x="3261" y="11143"/>
                        <a:pt x="7442" y="10098"/>
                        <a:pt x="10315" y="10359"/>
                      </a:cubicBezTo>
                      <a:cubicBezTo>
                        <a:pt x="12144" y="10621"/>
                        <a:pt x="13973" y="11405"/>
                        <a:pt x="16063" y="11666"/>
                      </a:cubicBezTo>
                      <a:cubicBezTo>
                        <a:pt x="17892" y="12188"/>
                        <a:pt x="20504" y="12972"/>
                        <a:pt x="22333" y="12188"/>
                      </a:cubicBezTo>
                      <a:cubicBezTo>
                        <a:pt x="23639" y="11666"/>
                        <a:pt x="24423" y="10621"/>
                        <a:pt x="25729" y="10098"/>
                      </a:cubicBezTo>
                      <a:cubicBezTo>
                        <a:pt x="27036" y="9837"/>
                        <a:pt x="29126" y="9315"/>
                        <a:pt x="30432" y="10098"/>
                      </a:cubicBezTo>
                      <a:cubicBezTo>
                        <a:pt x="32000" y="11143"/>
                        <a:pt x="31477" y="12972"/>
                        <a:pt x="30171" y="13756"/>
                      </a:cubicBezTo>
                      <a:cubicBezTo>
                        <a:pt x="28342" y="15062"/>
                        <a:pt x="25991" y="15062"/>
                        <a:pt x="23901" y="15323"/>
                      </a:cubicBezTo>
                      <a:cubicBezTo>
                        <a:pt x="22333" y="15585"/>
                        <a:pt x="20504" y="15846"/>
                        <a:pt x="18937" y="16891"/>
                      </a:cubicBezTo>
                      <a:cubicBezTo>
                        <a:pt x="17631" y="17675"/>
                        <a:pt x="15802" y="18197"/>
                        <a:pt x="14496" y="19242"/>
                      </a:cubicBezTo>
                      <a:cubicBezTo>
                        <a:pt x="13189" y="20287"/>
                        <a:pt x="12928" y="22638"/>
                        <a:pt x="14496" y="23684"/>
                      </a:cubicBezTo>
                      <a:cubicBezTo>
                        <a:pt x="16324" y="24990"/>
                        <a:pt x="19459" y="23945"/>
                        <a:pt x="21549" y="24206"/>
                      </a:cubicBezTo>
                      <a:cubicBezTo>
                        <a:pt x="17892" y="25251"/>
                        <a:pt x="14234" y="25774"/>
                        <a:pt x="10577" y="26818"/>
                      </a:cubicBezTo>
                      <a:cubicBezTo>
                        <a:pt x="7442" y="27602"/>
                        <a:pt x="4568" y="29431"/>
                        <a:pt x="3784" y="32566"/>
                      </a:cubicBezTo>
                      <a:cubicBezTo>
                        <a:pt x="3261" y="34656"/>
                        <a:pt x="3261" y="38314"/>
                        <a:pt x="6135" y="39097"/>
                      </a:cubicBezTo>
                      <a:cubicBezTo>
                        <a:pt x="9009" y="39620"/>
                        <a:pt x="12405" y="37007"/>
                        <a:pt x="14496" y="35440"/>
                      </a:cubicBezTo>
                      <a:cubicBezTo>
                        <a:pt x="16847" y="33611"/>
                        <a:pt x="19198" y="31521"/>
                        <a:pt x="22072" y="30215"/>
                      </a:cubicBezTo>
                      <a:cubicBezTo>
                        <a:pt x="24684" y="29170"/>
                        <a:pt x="27558" y="28647"/>
                        <a:pt x="30171" y="27602"/>
                      </a:cubicBezTo>
                      <a:cubicBezTo>
                        <a:pt x="35134" y="25512"/>
                        <a:pt x="39315" y="21593"/>
                        <a:pt x="44017" y="18458"/>
                      </a:cubicBezTo>
                      <a:cubicBezTo>
                        <a:pt x="46630" y="16630"/>
                        <a:pt x="49503" y="15062"/>
                        <a:pt x="52639" y="14540"/>
                      </a:cubicBezTo>
                      <a:cubicBezTo>
                        <a:pt x="55774" y="14017"/>
                        <a:pt x="58909" y="13756"/>
                        <a:pt x="62044" y="13495"/>
                      </a:cubicBezTo>
                      <a:cubicBezTo>
                        <a:pt x="62305" y="12449"/>
                        <a:pt x="62566" y="10882"/>
                        <a:pt x="63350" y="10098"/>
                      </a:cubicBezTo>
                      <a:cubicBezTo>
                        <a:pt x="64134" y="9315"/>
                        <a:pt x="65701" y="9315"/>
                        <a:pt x="66485" y="8269"/>
                      </a:cubicBezTo>
                      <a:cubicBezTo>
                        <a:pt x="67791" y="6179"/>
                        <a:pt x="63872" y="6963"/>
                        <a:pt x="63089" y="7224"/>
                      </a:cubicBezTo>
                      <a:cubicBezTo>
                        <a:pt x="61260" y="7747"/>
                        <a:pt x="59692" y="8531"/>
                        <a:pt x="57864" y="8531"/>
                      </a:cubicBezTo>
                      <a:cubicBezTo>
                        <a:pt x="55251" y="8531"/>
                        <a:pt x="51332" y="9053"/>
                        <a:pt x="50287" y="5657"/>
                      </a:cubicBezTo>
                      <a:cubicBezTo>
                        <a:pt x="49765" y="4351"/>
                        <a:pt x="50026" y="3044"/>
                        <a:pt x="48459" y="2261"/>
                      </a:cubicBezTo>
                      <a:cubicBezTo>
                        <a:pt x="47152" y="1477"/>
                        <a:pt x="45585" y="1999"/>
                        <a:pt x="44017" y="1999"/>
                      </a:cubicBezTo>
                      <a:cubicBezTo>
                        <a:pt x="41666" y="1999"/>
                        <a:pt x="39837" y="1216"/>
                        <a:pt x="37747" y="432"/>
                      </a:cubicBezTo>
                      <a:cubicBezTo>
                        <a:pt x="35657" y="-352"/>
                        <a:pt x="33045" y="171"/>
                        <a:pt x="30693" y="171"/>
                      </a:cubicBezTo>
                      <a:cubicBezTo>
                        <a:pt x="28865" y="171"/>
                        <a:pt x="27558" y="-91"/>
                        <a:pt x="25991" y="693"/>
                      </a:cubicBezTo>
                      <a:cubicBezTo>
                        <a:pt x="24162" y="1738"/>
                        <a:pt x="22072" y="1738"/>
                        <a:pt x="20504" y="19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8" name="Freeform: Shape 1237">
                  <a:extLst>
                    <a:ext uri="{FF2B5EF4-FFF2-40B4-BE49-F238E27FC236}">
                      <a16:creationId xmlns:a16="http://schemas.microsoft.com/office/drawing/2014/main" id="{0238B42A-20F8-0AC4-3011-EBAD40F97713}"/>
                    </a:ext>
                  </a:extLst>
                </p:cNvPr>
                <p:cNvSpPr/>
                <p:nvPr/>
              </p:nvSpPr>
              <p:spPr>
                <a:xfrm>
                  <a:off x="3768279" y="2438534"/>
                  <a:ext cx="7893" cy="7598"/>
                </a:xfrm>
                <a:custGeom>
                  <a:avLst/>
                  <a:gdLst>
                    <a:gd name="connsiteX0" fmla="*/ 362 w 7893"/>
                    <a:gd name="connsiteY0" fmla="*/ 7599 h 7598"/>
                    <a:gd name="connsiteX1" fmla="*/ 362 w 7893"/>
                    <a:gd name="connsiteY1" fmla="*/ 2896 h 7598"/>
                    <a:gd name="connsiteX2" fmla="*/ 1407 w 7893"/>
                    <a:gd name="connsiteY2" fmla="*/ 22 h 7598"/>
                    <a:gd name="connsiteX3" fmla="*/ 3497 w 7893"/>
                    <a:gd name="connsiteY3" fmla="*/ 1329 h 7598"/>
                    <a:gd name="connsiteX4" fmla="*/ 5587 w 7893"/>
                    <a:gd name="connsiteY4" fmla="*/ 1067 h 7598"/>
                    <a:gd name="connsiteX5" fmla="*/ 6632 w 7893"/>
                    <a:gd name="connsiteY5" fmla="*/ 6815 h 7598"/>
                    <a:gd name="connsiteX6" fmla="*/ 3497 w 7893"/>
                    <a:gd name="connsiteY6" fmla="*/ 7337 h 7598"/>
                    <a:gd name="connsiteX7" fmla="*/ 362 w 7893"/>
                    <a:gd name="connsiteY7" fmla="*/ 7599 h 75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893" h="7598">
                      <a:moveTo>
                        <a:pt x="362" y="7599"/>
                      </a:moveTo>
                      <a:cubicBezTo>
                        <a:pt x="362" y="6031"/>
                        <a:pt x="623" y="4202"/>
                        <a:pt x="362" y="2896"/>
                      </a:cubicBezTo>
                      <a:cubicBezTo>
                        <a:pt x="101" y="1851"/>
                        <a:pt x="-683" y="-239"/>
                        <a:pt x="1407" y="22"/>
                      </a:cubicBezTo>
                      <a:cubicBezTo>
                        <a:pt x="2191" y="22"/>
                        <a:pt x="2713" y="1067"/>
                        <a:pt x="3497" y="1329"/>
                      </a:cubicBezTo>
                      <a:cubicBezTo>
                        <a:pt x="4281" y="1590"/>
                        <a:pt x="4803" y="1067"/>
                        <a:pt x="5587" y="1067"/>
                      </a:cubicBezTo>
                      <a:cubicBezTo>
                        <a:pt x="9506" y="545"/>
                        <a:pt x="7416" y="4986"/>
                        <a:pt x="6632" y="6815"/>
                      </a:cubicBezTo>
                      <a:cubicBezTo>
                        <a:pt x="6371" y="7337"/>
                        <a:pt x="4019" y="7337"/>
                        <a:pt x="3497" y="7337"/>
                      </a:cubicBezTo>
                      <a:cubicBezTo>
                        <a:pt x="2452" y="7076"/>
                        <a:pt x="1407" y="7599"/>
                        <a:pt x="362" y="75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39" name="Freeform: Shape 1238">
                  <a:extLst>
                    <a:ext uri="{FF2B5EF4-FFF2-40B4-BE49-F238E27FC236}">
                      <a16:creationId xmlns:a16="http://schemas.microsoft.com/office/drawing/2014/main" id="{4000E902-407B-1318-6952-E75B9028506B}"/>
                    </a:ext>
                  </a:extLst>
                </p:cNvPr>
                <p:cNvSpPr/>
                <p:nvPr/>
              </p:nvSpPr>
              <p:spPr>
                <a:xfrm>
                  <a:off x="3857375" y="2558978"/>
                  <a:ext cx="16053" cy="12519"/>
                </a:xfrm>
                <a:custGeom>
                  <a:avLst/>
                  <a:gdLst>
                    <a:gd name="connsiteX0" fmla="*/ 4012 w 16053"/>
                    <a:gd name="connsiteY0" fmla="*/ 8377 h 12519"/>
                    <a:gd name="connsiteX1" fmla="*/ 6624 w 16053"/>
                    <a:gd name="connsiteY1" fmla="*/ 7593 h 12519"/>
                    <a:gd name="connsiteX2" fmla="*/ 7931 w 16053"/>
                    <a:gd name="connsiteY2" fmla="*/ 6548 h 12519"/>
                    <a:gd name="connsiteX3" fmla="*/ 9498 w 16053"/>
                    <a:gd name="connsiteY3" fmla="*/ 4981 h 12519"/>
                    <a:gd name="connsiteX4" fmla="*/ 10282 w 16053"/>
                    <a:gd name="connsiteY4" fmla="*/ 3413 h 12519"/>
                    <a:gd name="connsiteX5" fmla="*/ 12111 w 16053"/>
                    <a:gd name="connsiteY5" fmla="*/ 17 h 12519"/>
                    <a:gd name="connsiteX6" fmla="*/ 13939 w 16053"/>
                    <a:gd name="connsiteY6" fmla="*/ 2629 h 12519"/>
                    <a:gd name="connsiteX7" fmla="*/ 15768 w 16053"/>
                    <a:gd name="connsiteY7" fmla="*/ 2629 h 12519"/>
                    <a:gd name="connsiteX8" fmla="*/ 15507 w 16053"/>
                    <a:gd name="connsiteY8" fmla="*/ 4197 h 12519"/>
                    <a:gd name="connsiteX9" fmla="*/ 11066 w 16053"/>
                    <a:gd name="connsiteY9" fmla="*/ 7071 h 12519"/>
                    <a:gd name="connsiteX10" fmla="*/ 9759 w 16053"/>
                    <a:gd name="connsiteY10" fmla="*/ 9422 h 12519"/>
                    <a:gd name="connsiteX11" fmla="*/ 8453 w 16053"/>
                    <a:gd name="connsiteY11" fmla="*/ 11512 h 12519"/>
                    <a:gd name="connsiteX12" fmla="*/ 4534 w 16053"/>
                    <a:gd name="connsiteY12" fmla="*/ 12034 h 12519"/>
                    <a:gd name="connsiteX13" fmla="*/ 1661 w 16053"/>
                    <a:gd name="connsiteY13" fmla="*/ 12296 h 12519"/>
                    <a:gd name="connsiteX14" fmla="*/ 1138 w 16053"/>
                    <a:gd name="connsiteY14" fmla="*/ 8638 h 12519"/>
                    <a:gd name="connsiteX15" fmla="*/ 4012 w 16053"/>
                    <a:gd name="connsiteY15" fmla="*/ 8377 h 12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053" h="12519">
                      <a:moveTo>
                        <a:pt x="4012" y="8377"/>
                      </a:moveTo>
                      <a:cubicBezTo>
                        <a:pt x="4796" y="8116"/>
                        <a:pt x="5841" y="8116"/>
                        <a:pt x="6624" y="7593"/>
                      </a:cubicBezTo>
                      <a:cubicBezTo>
                        <a:pt x="7147" y="7332"/>
                        <a:pt x="7408" y="6809"/>
                        <a:pt x="7931" y="6548"/>
                      </a:cubicBezTo>
                      <a:cubicBezTo>
                        <a:pt x="8453" y="6026"/>
                        <a:pt x="8976" y="5764"/>
                        <a:pt x="9498" y="4981"/>
                      </a:cubicBezTo>
                      <a:cubicBezTo>
                        <a:pt x="9759" y="4458"/>
                        <a:pt x="10021" y="4197"/>
                        <a:pt x="10282" y="3413"/>
                      </a:cubicBezTo>
                      <a:cubicBezTo>
                        <a:pt x="10543" y="2629"/>
                        <a:pt x="10805" y="-244"/>
                        <a:pt x="12111" y="17"/>
                      </a:cubicBezTo>
                      <a:cubicBezTo>
                        <a:pt x="11850" y="1323"/>
                        <a:pt x="12633" y="2629"/>
                        <a:pt x="13939" y="2629"/>
                      </a:cubicBezTo>
                      <a:cubicBezTo>
                        <a:pt x="14462" y="2629"/>
                        <a:pt x="15246" y="2368"/>
                        <a:pt x="15768" y="2629"/>
                      </a:cubicBezTo>
                      <a:cubicBezTo>
                        <a:pt x="16291" y="3152"/>
                        <a:pt x="16030" y="3674"/>
                        <a:pt x="15507" y="4197"/>
                      </a:cubicBezTo>
                      <a:cubicBezTo>
                        <a:pt x="14201" y="5503"/>
                        <a:pt x="12372" y="6026"/>
                        <a:pt x="11066" y="7071"/>
                      </a:cubicBezTo>
                      <a:cubicBezTo>
                        <a:pt x="10282" y="7854"/>
                        <a:pt x="10021" y="8377"/>
                        <a:pt x="9759" y="9422"/>
                      </a:cubicBezTo>
                      <a:cubicBezTo>
                        <a:pt x="9498" y="10467"/>
                        <a:pt x="9498" y="11512"/>
                        <a:pt x="8453" y="11512"/>
                      </a:cubicBezTo>
                      <a:cubicBezTo>
                        <a:pt x="7147" y="11512"/>
                        <a:pt x="5841" y="11512"/>
                        <a:pt x="4534" y="12034"/>
                      </a:cubicBezTo>
                      <a:cubicBezTo>
                        <a:pt x="3750" y="12296"/>
                        <a:pt x="2706" y="12818"/>
                        <a:pt x="1661" y="12296"/>
                      </a:cubicBezTo>
                      <a:cubicBezTo>
                        <a:pt x="-168" y="11773"/>
                        <a:pt x="-691" y="9161"/>
                        <a:pt x="1138" y="8638"/>
                      </a:cubicBezTo>
                      <a:cubicBezTo>
                        <a:pt x="2183" y="8638"/>
                        <a:pt x="3228" y="8638"/>
                        <a:pt x="4012" y="83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0" name="Freeform: Shape 1239">
                  <a:extLst>
                    <a:ext uri="{FF2B5EF4-FFF2-40B4-BE49-F238E27FC236}">
                      <a16:creationId xmlns:a16="http://schemas.microsoft.com/office/drawing/2014/main" id="{5F3CC285-0439-A78D-51D2-293586F819FE}"/>
                    </a:ext>
                  </a:extLst>
                </p:cNvPr>
                <p:cNvSpPr/>
                <p:nvPr/>
              </p:nvSpPr>
              <p:spPr>
                <a:xfrm>
                  <a:off x="3926790" y="2559256"/>
                  <a:ext cx="11968" cy="6792"/>
                </a:xfrm>
                <a:custGeom>
                  <a:avLst/>
                  <a:gdLst>
                    <a:gd name="connsiteX0" fmla="*/ 4090 w 11968"/>
                    <a:gd name="connsiteY0" fmla="*/ 4180 h 6792"/>
                    <a:gd name="connsiteX1" fmla="*/ 2261 w 11968"/>
                    <a:gd name="connsiteY1" fmla="*/ 3135 h 6792"/>
                    <a:gd name="connsiteX2" fmla="*/ 172 w 11968"/>
                    <a:gd name="connsiteY2" fmla="*/ 2351 h 6792"/>
                    <a:gd name="connsiteX3" fmla="*/ 433 w 11968"/>
                    <a:gd name="connsiteY3" fmla="*/ 261 h 6792"/>
                    <a:gd name="connsiteX4" fmla="*/ 2261 w 11968"/>
                    <a:gd name="connsiteY4" fmla="*/ 0 h 6792"/>
                    <a:gd name="connsiteX5" fmla="*/ 4613 w 11968"/>
                    <a:gd name="connsiteY5" fmla="*/ 2090 h 6792"/>
                    <a:gd name="connsiteX6" fmla="*/ 10099 w 11968"/>
                    <a:gd name="connsiteY6" fmla="*/ 2613 h 6792"/>
                    <a:gd name="connsiteX7" fmla="*/ 11667 w 11968"/>
                    <a:gd name="connsiteY7" fmla="*/ 3135 h 6792"/>
                    <a:gd name="connsiteX8" fmla="*/ 11667 w 11968"/>
                    <a:gd name="connsiteY8" fmla="*/ 4964 h 6792"/>
                    <a:gd name="connsiteX9" fmla="*/ 10361 w 11968"/>
                    <a:gd name="connsiteY9" fmla="*/ 5748 h 6792"/>
                    <a:gd name="connsiteX10" fmla="*/ 8009 w 11968"/>
                    <a:gd name="connsiteY10" fmla="*/ 6793 h 6792"/>
                    <a:gd name="connsiteX11" fmla="*/ 4090 w 11968"/>
                    <a:gd name="connsiteY11" fmla="*/ 4180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1968" h="6792">
                      <a:moveTo>
                        <a:pt x="4090" y="4180"/>
                      </a:moveTo>
                      <a:cubicBezTo>
                        <a:pt x="3568" y="3919"/>
                        <a:pt x="3045" y="3396"/>
                        <a:pt x="2261" y="3135"/>
                      </a:cubicBezTo>
                      <a:cubicBezTo>
                        <a:pt x="1739" y="2874"/>
                        <a:pt x="433" y="2874"/>
                        <a:pt x="172" y="2351"/>
                      </a:cubicBezTo>
                      <a:cubicBezTo>
                        <a:pt x="-90" y="1829"/>
                        <a:pt x="-90" y="523"/>
                        <a:pt x="433" y="261"/>
                      </a:cubicBezTo>
                      <a:cubicBezTo>
                        <a:pt x="694" y="0"/>
                        <a:pt x="2000" y="0"/>
                        <a:pt x="2261" y="0"/>
                      </a:cubicBezTo>
                      <a:cubicBezTo>
                        <a:pt x="3306" y="261"/>
                        <a:pt x="3829" y="1568"/>
                        <a:pt x="4613" y="2090"/>
                      </a:cubicBezTo>
                      <a:cubicBezTo>
                        <a:pt x="6180" y="3135"/>
                        <a:pt x="8532" y="2613"/>
                        <a:pt x="10099" y="2613"/>
                      </a:cubicBezTo>
                      <a:cubicBezTo>
                        <a:pt x="10622" y="2613"/>
                        <a:pt x="11144" y="2613"/>
                        <a:pt x="11667" y="3135"/>
                      </a:cubicBezTo>
                      <a:cubicBezTo>
                        <a:pt x="11928" y="3658"/>
                        <a:pt x="12189" y="4441"/>
                        <a:pt x="11667" y="4964"/>
                      </a:cubicBezTo>
                      <a:cubicBezTo>
                        <a:pt x="11405" y="5486"/>
                        <a:pt x="10883" y="5486"/>
                        <a:pt x="10361" y="5748"/>
                      </a:cubicBezTo>
                      <a:cubicBezTo>
                        <a:pt x="9577" y="6009"/>
                        <a:pt x="8793" y="6531"/>
                        <a:pt x="8009" y="6793"/>
                      </a:cubicBezTo>
                      <a:cubicBezTo>
                        <a:pt x="7225" y="5748"/>
                        <a:pt x="5919" y="4964"/>
                        <a:pt x="4090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1" name="Freeform: Shape 1240">
                  <a:extLst>
                    <a:ext uri="{FF2B5EF4-FFF2-40B4-BE49-F238E27FC236}">
                      <a16:creationId xmlns:a16="http://schemas.microsoft.com/office/drawing/2014/main" id="{24211CBE-29A6-353F-D6D3-8CF482796FBE}"/>
                    </a:ext>
                  </a:extLst>
                </p:cNvPr>
                <p:cNvSpPr/>
                <p:nvPr/>
              </p:nvSpPr>
              <p:spPr>
                <a:xfrm>
                  <a:off x="3937900" y="2506862"/>
                  <a:ext cx="12142" cy="14613"/>
                </a:xfrm>
                <a:custGeom>
                  <a:avLst/>
                  <a:gdLst>
                    <a:gd name="connsiteX0" fmla="*/ 4476 w 12142"/>
                    <a:gd name="connsiteY0" fmla="*/ 6674 h 14613"/>
                    <a:gd name="connsiteX1" fmla="*/ 2386 w 12142"/>
                    <a:gd name="connsiteY1" fmla="*/ 4845 h 14613"/>
                    <a:gd name="connsiteX2" fmla="*/ 34 w 12142"/>
                    <a:gd name="connsiteY2" fmla="*/ 3539 h 14613"/>
                    <a:gd name="connsiteX3" fmla="*/ 1602 w 12142"/>
                    <a:gd name="connsiteY3" fmla="*/ 1187 h 14613"/>
                    <a:gd name="connsiteX4" fmla="*/ 4737 w 12142"/>
                    <a:gd name="connsiteY4" fmla="*/ 142 h 14613"/>
                    <a:gd name="connsiteX5" fmla="*/ 6566 w 12142"/>
                    <a:gd name="connsiteY5" fmla="*/ 3539 h 14613"/>
                    <a:gd name="connsiteX6" fmla="*/ 9178 w 12142"/>
                    <a:gd name="connsiteY6" fmla="*/ 5890 h 14613"/>
                    <a:gd name="connsiteX7" fmla="*/ 12052 w 12142"/>
                    <a:gd name="connsiteY7" fmla="*/ 9809 h 14613"/>
                    <a:gd name="connsiteX8" fmla="*/ 11268 w 12142"/>
                    <a:gd name="connsiteY8" fmla="*/ 11376 h 14613"/>
                    <a:gd name="connsiteX9" fmla="*/ 10223 w 12142"/>
                    <a:gd name="connsiteY9" fmla="*/ 13989 h 14613"/>
                    <a:gd name="connsiteX10" fmla="*/ 7872 w 12142"/>
                    <a:gd name="connsiteY10" fmla="*/ 14511 h 14613"/>
                    <a:gd name="connsiteX11" fmla="*/ 6566 w 12142"/>
                    <a:gd name="connsiteY11" fmla="*/ 13728 h 14613"/>
                    <a:gd name="connsiteX12" fmla="*/ 4214 w 12142"/>
                    <a:gd name="connsiteY12" fmla="*/ 12421 h 14613"/>
                    <a:gd name="connsiteX13" fmla="*/ 4476 w 12142"/>
                    <a:gd name="connsiteY13" fmla="*/ 6674 h 14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142" h="14613">
                      <a:moveTo>
                        <a:pt x="4476" y="6674"/>
                      </a:moveTo>
                      <a:cubicBezTo>
                        <a:pt x="3953" y="5629"/>
                        <a:pt x="3169" y="5106"/>
                        <a:pt x="2386" y="4845"/>
                      </a:cubicBezTo>
                      <a:cubicBezTo>
                        <a:pt x="1602" y="4584"/>
                        <a:pt x="295" y="4323"/>
                        <a:pt x="34" y="3539"/>
                      </a:cubicBezTo>
                      <a:cubicBezTo>
                        <a:pt x="-227" y="2755"/>
                        <a:pt x="1079" y="1449"/>
                        <a:pt x="1602" y="1187"/>
                      </a:cubicBezTo>
                      <a:cubicBezTo>
                        <a:pt x="2386" y="665"/>
                        <a:pt x="3692" y="-380"/>
                        <a:pt x="4737" y="142"/>
                      </a:cubicBezTo>
                      <a:cubicBezTo>
                        <a:pt x="5782" y="665"/>
                        <a:pt x="6043" y="2494"/>
                        <a:pt x="6566" y="3539"/>
                      </a:cubicBezTo>
                      <a:cubicBezTo>
                        <a:pt x="7088" y="4845"/>
                        <a:pt x="7872" y="5367"/>
                        <a:pt x="9178" y="5890"/>
                      </a:cubicBezTo>
                      <a:cubicBezTo>
                        <a:pt x="10746" y="6674"/>
                        <a:pt x="12575" y="7980"/>
                        <a:pt x="12052" y="9809"/>
                      </a:cubicBezTo>
                      <a:cubicBezTo>
                        <a:pt x="11791" y="10331"/>
                        <a:pt x="11529" y="10854"/>
                        <a:pt x="11268" y="11376"/>
                      </a:cubicBezTo>
                      <a:cubicBezTo>
                        <a:pt x="10746" y="12160"/>
                        <a:pt x="10746" y="13205"/>
                        <a:pt x="10223" y="13989"/>
                      </a:cubicBezTo>
                      <a:cubicBezTo>
                        <a:pt x="9701" y="14511"/>
                        <a:pt x="8656" y="14773"/>
                        <a:pt x="7872" y="14511"/>
                      </a:cubicBezTo>
                      <a:cubicBezTo>
                        <a:pt x="7349" y="14511"/>
                        <a:pt x="6827" y="13989"/>
                        <a:pt x="6566" y="13728"/>
                      </a:cubicBezTo>
                      <a:cubicBezTo>
                        <a:pt x="5782" y="13205"/>
                        <a:pt x="4998" y="12944"/>
                        <a:pt x="4214" y="12421"/>
                      </a:cubicBezTo>
                      <a:cubicBezTo>
                        <a:pt x="4998" y="10593"/>
                        <a:pt x="5520" y="8764"/>
                        <a:pt x="4476" y="66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42" name="Freeform: Shape 1241">
                  <a:extLst>
                    <a:ext uri="{FF2B5EF4-FFF2-40B4-BE49-F238E27FC236}">
                      <a16:creationId xmlns:a16="http://schemas.microsoft.com/office/drawing/2014/main" id="{A889A088-EA35-62B1-7830-FF7780FCC592}"/>
                    </a:ext>
                  </a:extLst>
                </p:cNvPr>
                <p:cNvSpPr/>
                <p:nvPr/>
              </p:nvSpPr>
              <p:spPr>
                <a:xfrm>
                  <a:off x="4056782" y="2407034"/>
                  <a:ext cx="6304" cy="3809"/>
                </a:xfrm>
                <a:custGeom>
                  <a:avLst/>
                  <a:gdLst>
                    <a:gd name="connsiteX0" fmla="*/ 546 w 6304"/>
                    <a:gd name="connsiteY0" fmla="*/ 2784 h 3809"/>
                    <a:gd name="connsiteX1" fmla="*/ 285 w 6304"/>
                    <a:gd name="connsiteY1" fmla="*/ 955 h 3809"/>
                    <a:gd name="connsiteX2" fmla="*/ 2636 w 6304"/>
                    <a:gd name="connsiteY2" fmla="*/ 172 h 3809"/>
                    <a:gd name="connsiteX3" fmla="*/ 5510 w 6304"/>
                    <a:gd name="connsiteY3" fmla="*/ 433 h 3809"/>
                    <a:gd name="connsiteX4" fmla="*/ 6033 w 6304"/>
                    <a:gd name="connsiteY4" fmla="*/ 2262 h 3809"/>
                    <a:gd name="connsiteX5" fmla="*/ 1591 w 6304"/>
                    <a:gd name="connsiteY5" fmla="*/ 3568 h 3809"/>
                    <a:gd name="connsiteX6" fmla="*/ 546 w 6304"/>
                    <a:gd name="connsiteY6" fmla="*/ 2784 h 3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04" h="3809">
                      <a:moveTo>
                        <a:pt x="546" y="2784"/>
                      </a:moveTo>
                      <a:cubicBezTo>
                        <a:pt x="24" y="2262"/>
                        <a:pt x="-238" y="1478"/>
                        <a:pt x="285" y="955"/>
                      </a:cubicBezTo>
                      <a:cubicBezTo>
                        <a:pt x="807" y="433"/>
                        <a:pt x="1853" y="433"/>
                        <a:pt x="2636" y="172"/>
                      </a:cubicBezTo>
                      <a:cubicBezTo>
                        <a:pt x="3420" y="-90"/>
                        <a:pt x="4465" y="-90"/>
                        <a:pt x="5510" y="433"/>
                      </a:cubicBezTo>
                      <a:cubicBezTo>
                        <a:pt x="6294" y="955"/>
                        <a:pt x="6555" y="1478"/>
                        <a:pt x="6033" y="2262"/>
                      </a:cubicBezTo>
                      <a:cubicBezTo>
                        <a:pt x="5249" y="3045"/>
                        <a:pt x="2636" y="4352"/>
                        <a:pt x="1591" y="3568"/>
                      </a:cubicBezTo>
                      <a:cubicBezTo>
                        <a:pt x="1069" y="3307"/>
                        <a:pt x="807" y="3045"/>
                        <a:pt x="546" y="27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1" name="Graphic 3">
                <a:extLst>
                  <a:ext uri="{FF2B5EF4-FFF2-40B4-BE49-F238E27FC236}">
                    <a16:creationId xmlns:a16="http://schemas.microsoft.com/office/drawing/2014/main" id="{255A1637-B93F-792C-ED14-48FE3DDDC000}"/>
                  </a:ext>
                </a:extLst>
              </p:cNvPr>
              <p:cNvGrpSpPr/>
              <p:nvPr/>
            </p:nvGrpSpPr>
            <p:grpSpPr>
              <a:xfrm>
                <a:off x="8454121" y="4849592"/>
                <a:ext cx="294711" cy="455445"/>
                <a:chOff x="8454121" y="4849592"/>
                <a:chExt cx="294711" cy="455445"/>
              </a:xfrm>
              <a:solidFill>
                <a:srgbClr val="D5D7D8"/>
              </a:solidFill>
            </p:grpSpPr>
            <p:sp>
              <p:nvSpPr>
                <p:cNvPr id="1205" name="Freeform: Shape 1204">
                  <a:extLst>
                    <a:ext uri="{FF2B5EF4-FFF2-40B4-BE49-F238E27FC236}">
                      <a16:creationId xmlns:a16="http://schemas.microsoft.com/office/drawing/2014/main" id="{5C0AE3DC-10AB-42CA-AD61-77E0F8A29F31}"/>
                    </a:ext>
                  </a:extLst>
                </p:cNvPr>
                <p:cNvSpPr/>
                <p:nvPr/>
              </p:nvSpPr>
              <p:spPr>
                <a:xfrm>
                  <a:off x="8475873" y="5165788"/>
                  <a:ext cx="16580" cy="15287"/>
                </a:xfrm>
                <a:custGeom>
                  <a:avLst/>
                  <a:gdLst>
                    <a:gd name="connsiteX0" fmla="*/ 2407 w 16580"/>
                    <a:gd name="connsiteY0" fmla="*/ 10711 h 15287"/>
                    <a:gd name="connsiteX1" fmla="*/ 3452 w 16580"/>
                    <a:gd name="connsiteY1" fmla="*/ 6793 h 15287"/>
                    <a:gd name="connsiteX2" fmla="*/ 8155 w 16580"/>
                    <a:gd name="connsiteY2" fmla="*/ 0 h 15287"/>
                    <a:gd name="connsiteX3" fmla="*/ 11290 w 16580"/>
                    <a:gd name="connsiteY3" fmla="*/ 1829 h 15287"/>
                    <a:gd name="connsiteX4" fmla="*/ 10767 w 16580"/>
                    <a:gd name="connsiteY4" fmla="*/ 5486 h 15287"/>
                    <a:gd name="connsiteX5" fmla="*/ 14948 w 16580"/>
                    <a:gd name="connsiteY5" fmla="*/ 7054 h 15287"/>
                    <a:gd name="connsiteX6" fmla="*/ 16515 w 16580"/>
                    <a:gd name="connsiteY6" fmla="*/ 10973 h 15287"/>
                    <a:gd name="connsiteX7" fmla="*/ 3714 w 16580"/>
                    <a:gd name="connsiteY7" fmla="*/ 12540 h 15287"/>
                    <a:gd name="connsiteX8" fmla="*/ 317 w 16580"/>
                    <a:gd name="connsiteY8" fmla="*/ 15153 h 15287"/>
                    <a:gd name="connsiteX9" fmla="*/ 2407 w 16580"/>
                    <a:gd name="connsiteY9" fmla="*/ 10711 h 15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580" h="15287">
                      <a:moveTo>
                        <a:pt x="2407" y="10711"/>
                      </a:moveTo>
                      <a:cubicBezTo>
                        <a:pt x="3191" y="9405"/>
                        <a:pt x="3191" y="8099"/>
                        <a:pt x="3452" y="6793"/>
                      </a:cubicBezTo>
                      <a:cubicBezTo>
                        <a:pt x="3714" y="4441"/>
                        <a:pt x="5020" y="0"/>
                        <a:pt x="8155" y="0"/>
                      </a:cubicBezTo>
                      <a:cubicBezTo>
                        <a:pt x="9461" y="0"/>
                        <a:pt x="10767" y="784"/>
                        <a:pt x="11290" y="1829"/>
                      </a:cubicBezTo>
                      <a:cubicBezTo>
                        <a:pt x="12596" y="3396"/>
                        <a:pt x="10506" y="3919"/>
                        <a:pt x="10767" y="5486"/>
                      </a:cubicBezTo>
                      <a:cubicBezTo>
                        <a:pt x="11290" y="7315"/>
                        <a:pt x="13641" y="6270"/>
                        <a:pt x="14948" y="7054"/>
                      </a:cubicBezTo>
                      <a:cubicBezTo>
                        <a:pt x="16254" y="7838"/>
                        <a:pt x="16776" y="9405"/>
                        <a:pt x="16515" y="10973"/>
                      </a:cubicBezTo>
                      <a:cubicBezTo>
                        <a:pt x="16254" y="11756"/>
                        <a:pt x="5020" y="10973"/>
                        <a:pt x="3714" y="12540"/>
                      </a:cubicBezTo>
                      <a:cubicBezTo>
                        <a:pt x="2930" y="13063"/>
                        <a:pt x="1885" y="15936"/>
                        <a:pt x="317" y="15153"/>
                      </a:cubicBezTo>
                      <a:cubicBezTo>
                        <a:pt x="-989" y="14369"/>
                        <a:pt x="2146" y="11495"/>
                        <a:pt x="2407" y="1071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6" name="Freeform: Shape 1205">
                  <a:extLst>
                    <a:ext uri="{FF2B5EF4-FFF2-40B4-BE49-F238E27FC236}">
                      <a16:creationId xmlns:a16="http://schemas.microsoft.com/office/drawing/2014/main" id="{E4F9A91F-EE6C-2E3D-A8BB-073D1AE76B45}"/>
                    </a:ext>
                  </a:extLst>
                </p:cNvPr>
                <p:cNvSpPr/>
                <p:nvPr/>
              </p:nvSpPr>
              <p:spPr>
                <a:xfrm>
                  <a:off x="8454121" y="5001873"/>
                  <a:ext cx="166359" cy="161534"/>
                </a:xfrm>
                <a:custGeom>
                  <a:avLst/>
                  <a:gdLst>
                    <a:gd name="connsiteX0" fmla="*/ 5088 w 166359"/>
                    <a:gd name="connsiteY0" fmla="*/ 143276 h 161534"/>
                    <a:gd name="connsiteX1" fmla="*/ 385 w 166359"/>
                    <a:gd name="connsiteY1" fmla="*/ 143014 h 161534"/>
                    <a:gd name="connsiteX2" fmla="*/ 2475 w 166359"/>
                    <a:gd name="connsiteY2" fmla="*/ 140140 h 161534"/>
                    <a:gd name="connsiteX3" fmla="*/ 8746 w 166359"/>
                    <a:gd name="connsiteY3" fmla="*/ 137005 h 161534"/>
                    <a:gd name="connsiteX4" fmla="*/ 5872 w 166359"/>
                    <a:gd name="connsiteY4" fmla="*/ 131780 h 161534"/>
                    <a:gd name="connsiteX5" fmla="*/ 11619 w 166359"/>
                    <a:gd name="connsiteY5" fmla="*/ 128645 h 161534"/>
                    <a:gd name="connsiteX6" fmla="*/ 13448 w 166359"/>
                    <a:gd name="connsiteY6" fmla="*/ 121069 h 161534"/>
                    <a:gd name="connsiteX7" fmla="*/ 19979 w 166359"/>
                    <a:gd name="connsiteY7" fmla="*/ 116366 h 161534"/>
                    <a:gd name="connsiteX8" fmla="*/ 25466 w 166359"/>
                    <a:gd name="connsiteY8" fmla="*/ 111664 h 161534"/>
                    <a:gd name="connsiteX9" fmla="*/ 30952 w 166359"/>
                    <a:gd name="connsiteY9" fmla="*/ 106700 h 161534"/>
                    <a:gd name="connsiteX10" fmla="*/ 35394 w 166359"/>
                    <a:gd name="connsiteY10" fmla="*/ 99385 h 161534"/>
                    <a:gd name="connsiteX11" fmla="*/ 39051 w 166359"/>
                    <a:gd name="connsiteY11" fmla="*/ 95989 h 161534"/>
                    <a:gd name="connsiteX12" fmla="*/ 42186 w 166359"/>
                    <a:gd name="connsiteY12" fmla="*/ 92331 h 161534"/>
                    <a:gd name="connsiteX13" fmla="*/ 50546 w 166359"/>
                    <a:gd name="connsiteY13" fmla="*/ 89718 h 161534"/>
                    <a:gd name="connsiteX14" fmla="*/ 59429 w 166359"/>
                    <a:gd name="connsiteY14" fmla="*/ 85277 h 161534"/>
                    <a:gd name="connsiteX15" fmla="*/ 66483 w 166359"/>
                    <a:gd name="connsiteY15" fmla="*/ 80313 h 161534"/>
                    <a:gd name="connsiteX16" fmla="*/ 74059 w 166359"/>
                    <a:gd name="connsiteY16" fmla="*/ 75611 h 161534"/>
                    <a:gd name="connsiteX17" fmla="*/ 79023 w 166359"/>
                    <a:gd name="connsiteY17" fmla="*/ 72737 h 161534"/>
                    <a:gd name="connsiteX18" fmla="*/ 82942 w 166359"/>
                    <a:gd name="connsiteY18" fmla="*/ 70908 h 161534"/>
                    <a:gd name="connsiteX19" fmla="*/ 89473 w 166359"/>
                    <a:gd name="connsiteY19" fmla="*/ 63593 h 161534"/>
                    <a:gd name="connsiteX20" fmla="*/ 92086 w 166359"/>
                    <a:gd name="connsiteY20" fmla="*/ 59152 h 161534"/>
                    <a:gd name="connsiteX21" fmla="*/ 94960 w 166359"/>
                    <a:gd name="connsiteY21" fmla="*/ 56539 h 161534"/>
                    <a:gd name="connsiteX22" fmla="*/ 99923 w 166359"/>
                    <a:gd name="connsiteY22" fmla="*/ 51575 h 161534"/>
                    <a:gd name="connsiteX23" fmla="*/ 102274 w 166359"/>
                    <a:gd name="connsiteY23" fmla="*/ 44260 h 161534"/>
                    <a:gd name="connsiteX24" fmla="*/ 103581 w 166359"/>
                    <a:gd name="connsiteY24" fmla="*/ 39819 h 161534"/>
                    <a:gd name="connsiteX25" fmla="*/ 105932 w 166359"/>
                    <a:gd name="connsiteY25" fmla="*/ 36423 h 161534"/>
                    <a:gd name="connsiteX26" fmla="*/ 109851 w 166359"/>
                    <a:gd name="connsiteY26" fmla="*/ 31197 h 161534"/>
                    <a:gd name="connsiteX27" fmla="*/ 113770 w 166359"/>
                    <a:gd name="connsiteY27" fmla="*/ 29891 h 161534"/>
                    <a:gd name="connsiteX28" fmla="*/ 119517 w 166359"/>
                    <a:gd name="connsiteY28" fmla="*/ 24666 h 161534"/>
                    <a:gd name="connsiteX29" fmla="*/ 121085 w 166359"/>
                    <a:gd name="connsiteY29" fmla="*/ 14477 h 161534"/>
                    <a:gd name="connsiteX30" fmla="*/ 122914 w 166359"/>
                    <a:gd name="connsiteY30" fmla="*/ 7162 h 161534"/>
                    <a:gd name="connsiteX31" fmla="*/ 125787 w 166359"/>
                    <a:gd name="connsiteY31" fmla="*/ 5594 h 161534"/>
                    <a:gd name="connsiteX32" fmla="*/ 131012 w 166359"/>
                    <a:gd name="connsiteY32" fmla="*/ 108 h 161534"/>
                    <a:gd name="connsiteX33" fmla="*/ 134409 w 166359"/>
                    <a:gd name="connsiteY33" fmla="*/ 369 h 161534"/>
                    <a:gd name="connsiteX34" fmla="*/ 138067 w 166359"/>
                    <a:gd name="connsiteY34" fmla="*/ 108 h 161534"/>
                    <a:gd name="connsiteX35" fmla="*/ 138067 w 166359"/>
                    <a:gd name="connsiteY35" fmla="*/ 2198 h 161534"/>
                    <a:gd name="connsiteX36" fmla="*/ 135193 w 166359"/>
                    <a:gd name="connsiteY36" fmla="*/ 5856 h 161534"/>
                    <a:gd name="connsiteX37" fmla="*/ 142246 w 166359"/>
                    <a:gd name="connsiteY37" fmla="*/ 11081 h 161534"/>
                    <a:gd name="connsiteX38" fmla="*/ 149039 w 166359"/>
                    <a:gd name="connsiteY38" fmla="*/ 19702 h 161534"/>
                    <a:gd name="connsiteX39" fmla="*/ 155309 w 166359"/>
                    <a:gd name="connsiteY39" fmla="*/ 13955 h 161534"/>
                    <a:gd name="connsiteX40" fmla="*/ 158444 w 166359"/>
                    <a:gd name="connsiteY40" fmla="*/ 12649 h 161534"/>
                    <a:gd name="connsiteX41" fmla="*/ 162363 w 166359"/>
                    <a:gd name="connsiteY41" fmla="*/ 12387 h 161534"/>
                    <a:gd name="connsiteX42" fmla="*/ 163669 w 166359"/>
                    <a:gd name="connsiteY42" fmla="*/ 23882 h 161534"/>
                    <a:gd name="connsiteX43" fmla="*/ 165499 w 166359"/>
                    <a:gd name="connsiteY43" fmla="*/ 36161 h 161534"/>
                    <a:gd name="connsiteX44" fmla="*/ 156615 w 166359"/>
                    <a:gd name="connsiteY44" fmla="*/ 48179 h 161534"/>
                    <a:gd name="connsiteX45" fmla="*/ 147211 w 166359"/>
                    <a:gd name="connsiteY45" fmla="*/ 59674 h 161534"/>
                    <a:gd name="connsiteX46" fmla="*/ 137021 w 166359"/>
                    <a:gd name="connsiteY46" fmla="*/ 70386 h 161534"/>
                    <a:gd name="connsiteX47" fmla="*/ 135977 w 166359"/>
                    <a:gd name="connsiteY47" fmla="*/ 80575 h 161534"/>
                    <a:gd name="connsiteX48" fmla="*/ 137805 w 166359"/>
                    <a:gd name="connsiteY48" fmla="*/ 87367 h 161534"/>
                    <a:gd name="connsiteX49" fmla="*/ 121868 w 166359"/>
                    <a:gd name="connsiteY49" fmla="*/ 89980 h 161534"/>
                    <a:gd name="connsiteX50" fmla="*/ 103058 w 166359"/>
                    <a:gd name="connsiteY50" fmla="*/ 105133 h 161534"/>
                    <a:gd name="connsiteX51" fmla="*/ 94437 w 166359"/>
                    <a:gd name="connsiteY51" fmla="*/ 129429 h 161534"/>
                    <a:gd name="connsiteX52" fmla="*/ 86861 w 166359"/>
                    <a:gd name="connsiteY52" fmla="*/ 138312 h 161534"/>
                    <a:gd name="connsiteX53" fmla="*/ 86599 w 166359"/>
                    <a:gd name="connsiteY53" fmla="*/ 141708 h 161534"/>
                    <a:gd name="connsiteX54" fmla="*/ 83726 w 166359"/>
                    <a:gd name="connsiteY54" fmla="*/ 144843 h 161534"/>
                    <a:gd name="connsiteX55" fmla="*/ 71708 w 166359"/>
                    <a:gd name="connsiteY55" fmla="*/ 153726 h 161534"/>
                    <a:gd name="connsiteX56" fmla="*/ 60213 w 166359"/>
                    <a:gd name="connsiteY56" fmla="*/ 160257 h 161534"/>
                    <a:gd name="connsiteX57" fmla="*/ 44798 w 166359"/>
                    <a:gd name="connsiteY57" fmla="*/ 161041 h 161534"/>
                    <a:gd name="connsiteX58" fmla="*/ 34871 w 166359"/>
                    <a:gd name="connsiteY58" fmla="*/ 156599 h 161534"/>
                    <a:gd name="connsiteX59" fmla="*/ 10052 w 166359"/>
                    <a:gd name="connsiteY59" fmla="*/ 149284 h 161534"/>
                    <a:gd name="connsiteX60" fmla="*/ 4827 w 166359"/>
                    <a:gd name="connsiteY60" fmla="*/ 148501 h 161534"/>
                    <a:gd name="connsiteX61" fmla="*/ 1430 w 166359"/>
                    <a:gd name="connsiteY61" fmla="*/ 147456 h 161534"/>
                    <a:gd name="connsiteX62" fmla="*/ 5088 w 166359"/>
                    <a:gd name="connsiteY62" fmla="*/ 143276 h 161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166359" h="161534">
                      <a:moveTo>
                        <a:pt x="5088" y="143276"/>
                      </a:moveTo>
                      <a:cubicBezTo>
                        <a:pt x="4043" y="143276"/>
                        <a:pt x="1169" y="143798"/>
                        <a:pt x="385" y="143014"/>
                      </a:cubicBezTo>
                      <a:cubicBezTo>
                        <a:pt x="-921" y="141708"/>
                        <a:pt x="1430" y="140402"/>
                        <a:pt x="2475" y="140140"/>
                      </a:cubicBezTo>
                      <a:cubicBezTo>
                        <a:pt x="4304" y="139618"/>
                        <a:pt x="8746" y="139618"/>
                        <a:pt x="8746" y="137005"/>
                      </a:cubicBezTo>
                      <a:cubicBezTo>
                        <a:pt x="5872" y="136222"/>
                        <a:pt x="4565" y="134654"/>
                        <a:pt x="5872" y="131780"/>
                      </a:cubicBezTo>
                      <a:cubicBezTo>
                        <a:pt x="7178" y="128645"/>
                        <a:pt x="9790" y="130735"/>
                        <a:pt x="11619" y="128645"/>
                      </a:cubicBezTo>
                      <a:cubicBezTo>
                        <a:pt x="13448" y="126555"/>
                        <a:pt x="11881" y="123420"/>
                        <a:pt x="13448" y="121069"/>
                      </a:cubicBezTo>
                      <a:cubicBezTo>
                        <a:pt x="15016" y="118718"/>
                        <a:pt x="17890" y="118195"/>
                        <a:pt x="19979" y="116366"/>
                      </a:cubicBezTo>
                      <a:cubicBezTo>
                        <a:pt x="21808" y="114799"/>
                        <a:pt x="23115" y="112709"/>
                        <a:pt x="25466" y="111664"/>
                      </a:cubicBezTo>
                      <a:cubicBezTo>
                        <a:pt x="28340" y="110358"/>
                        <a:pt x="29907" y="109835"/>
                        <a:pt x="30952" y="106700"/>
                      </a:cubicBezTo>
                      <a:cubicBezTo>
                        <a:pt x="31997" y="103565"/>
                        <a:pt x="32781" y="101475"/>
                        <a:pt x="35394" y="99385"/>
                      </a:cubicBezTo>
                      <a:cubicBezTo>
                        <a:pt x="36700" y="98340"/>
                        <a:pt x="38006" y="97295"/>
                        <a:pt x="39051" y="95989"/>
                      </a:cubicBezTo>
                      <a:cubicBezTo>
                        <a:pt x="40096" y="94682"/>
                        <a:pt x="41141" y="93376"/>
                        <a:pt x="42186" y="92331"/>
                      </a:cubicBezTo>
                      <a:cubicBezTo>
                        <a:pt x="44537" y="90502"/>
                        <a:pt x="47672" y="90502"/>
                        <a:pt x="50546" y="89718"/>
                      </a:cubicBezTo>
                      <a:cubicBezTo>
                        <a:pt x="53681" y="88673"/>
                        <a:pt x="56555" y="87106"/>
                        <a:pt x="59429" y="85277"/>
                      </a:cubicBezTo>
                      <a:cubicBezTo>
                        <a:pt x="62041" y="83709"/>
                        <a:pt x="64132" y="82142"/>
                        <a:pt x="66483" y="80313"/>
                      </a:cubicBezTo>
                      <a:cubicBezTo>
                        <a:pt x="68834" y="78484"/>
                        <a:pt x="71447" y="77439"/>
                        <a:pt x="74059" y="75611"/>
                      </a:cubicBezTo>
                      <a:cubicBezTo>
                        <a:pt x="75627" y="74566"/>
                        <a:pt x="77194" y="73521"/>
                        <a:pt x="79023" y="72737"/>
                      </a:cubicBezTo>
                      <a:cubicBezTo>
                        <a:pt x="80329" y="72214"/>
                        <a:pt x="81897" y="71953"/>
                        <a:pt x="82942" y="70908"/>
                      </a:cubicBezTo>
                      <a:cubicBezTo>
                        <a:pt x="85293" y="69079"/>
                        <a:pt x="87905" y="66206"/>
                        <a:pt x="89473" y="63593"/>
                      </a:cubicBezTo>
                      <a:cubicBezTo>
                        <a:pt x="90518" y="62026"/>
                        <a:pt x="91041" y="60458"/>
                        <a:pt x="92086" y="59152"/>
                      </a:cubicBezTo>
                      <a:cubicBezTo>
                        <a:pt x="92870" y="58107"/>
                        <a:pt x="94176" y="57323"/>
                        <a:pt x="94960" y="56539"/>
                      </a:cubicBezTo>
                      <a:cubicBezTo>
                        <a:pt x="96788" y="54972"/>
                        <a:pt x="98879" y="53665"/>
                        <a:pt x="99923" y="51575"/>
                      </a:cubicBezTo>
                      <a:cubicBezTo>
                        <a:pt x="100968" y="49224"/>
                        <a:pt x="102013" y="46612"/>
                        <a:pt x="102274" y="44260"/>
                      </a:cubicBezTo>
                      <a:cubicBezTo>
                        <a:pt x="102536" y="42693"/>
                        <a:pt x="102797" y="41125"/>
                        <a:pt x="103581" y="39819"/>
                      </a:cubicBezTo>
                      <a:cubicBezTo>
                        <a:pt x="104365" y="38774"/>
                        <a:pt x="105148" y="37729"/>
                        <a:pt x="105932" y="36423"/>
                      </a:cubicBezTo>
                      <a:cubicBezTo>
                        <a:pt x="107239" y="34594"/>
                        <a:pt x="108283" y="32504"/>
                        <a:pt x="109851" y="31197"/>
                      </a:cubicBezTo>
                      <a:cubicBezTo>
                        <a:pt x="111157" y="30152"/>
                        <a:pt x="112202" y="30152"/>
                        <a:pt x="113770" y="29891"/>
                      </a:cubicBezTo>
                      <a:cubicBezTo>
                        <a:pt x="116121" y="29630"/>
                        <a:pt x="118734" y="26756"/>
                        <a:pt x="119517" y="24666"/>
                      </a:cubicBezTo>
                      <a:cubicBezTo>
                        <a:pt x="120824" y="21792"/>
                        <a:pt x="121346" y="17874"/>
                        <a:pt x="121085" y="14477"/>
                      </a:cubicBezTo>
                      <a:cubicBezTo>
                        <a:pt x="120824" y="11865"/>
                        <a:pt x="120562" y="8991"/>
                        <a:pt x="122914" y="7162"/>
                      </a:cubicBezTo>
                      <a:cubicBezTo>
                        <a:pt x="123698" y="6378"/>
                        <a:pt x="124743" y="6378"/>
                        <a:pt x="125787" y="5594"/>
                      </a:cubicBezTo>
                      <a:cubicBezTo>
                        <a:pt x="127877" y="4027"/>
                        <a:pt x="128139" y="631"/>
                        <a:pt x="131012" y="108"/>
                      </a:cubicBezTo>
                      <a:cubicBezTo>
                        <a:pt x="132058" y="-153"/>
                        <a:pt x="133364" y="108"/>
                        <a:pt x="134409" y="369"/>
                      </a:cubicBezTo>
                      <a:cubicBezTo>
                        <a:pt x="135454" y="369"/>
                        <a:pt x="136761" y="108"/>
                        <a:pt x="138067" y="108"/>
                      </a:cubicBezTo>
                      <a:cubicBezTo>
                        <a:pt x="140156" y="108"/>
                        <a:pt x="138850" y="1414"/>
                        <a:pt x="138067" y="2198"/>
                      </a:cubicBezTo>
                      <a:cubicBezTo>
                        <a:pt x="137021" y="2982"/>
                        <a:pt x="134670" y="4027"/>
                        <a:pt x="135193" y="5856"/>
                      </a:cubicBezTo>
                      <a:cubicBezTo>
                        <a:pt x="135977" y="8991"/>
                        <a:pt x="141202" y="7685"/>
                        <a:pt x="142246" y="11081"/>
                      </a:cubicBezTo>
                      <a:cubicBezTo>
                        <a:pt x="143030" y="13694"/>
                        <a:pt x="144598" y="23621"/>
                        <a:pt x="149039" y="19702"/>
                      </a:cubicBezTo>
                      <a:cubicBezTo>
                        <a:pt x="151130" y="17874"/>
                        <a:pt x="153219" y="15522"/>
                        <a:pt x="155309" y="13955"/>
                      </a:cubicBezTo>
                      <a:cubicBezTo>
                        <a:pt x="156093" y="13432"/>
                        <a:pt x="157399" y="12910"/>
                        <a:pt x="158444" y="12649"/>
                      </a:cubicBezTo>
                      <a:cubicBezTo>
                        <a:pt x="159490" y="12649"/>
                        <a:pt x="161318" y="12126"/>
                        <a:pt x="162363" y="12387"/>
                      </a:cubicBezTo>
                      <a:cubicBezTo>
                        <a:pt x="161318" y="16829"/>
                        <a:pt x="161318" y="19963"/>
                        <a:pt x="163669" y="23882"/>
                      </a:cubicBezTo>
                      <a:cubicBezTo>
                        <a:pt x="166021" y="27801"/>
                        <a:pt x="167327" y="31720"/>
                        <a:pt x="165499" y="36161"/>
                      </a:cubicBezTo>
                      <a:cubicBezTo>
                        <a:pt x="163669" y="40864"/>
                        <a:pt x="160012" y="44521"/>
                        <a:pt x="156615" y="48179"/>
                      </a:cubicBezTo>
                      <a:cubicBezTo>
                        <a:pt x="153219" y="51837"/>
                        <a:pt x="150084" y="55494"/>
                        <a:pt x="147211" y="59674"/>
                      </a:cubicBezTo>
                      <a:cubicBezTo>
                        <a:pt x="144337" y="63854"/>
                        <a:pt x="140679" y="66989"/>
                        <a:pt x="137021" y="70386"/>
                      </a:cubicBezTo>
                      <a:cubicBezTo>
                        <a:pt x="133625" y="73521"/>
                        <a:pt x="132580" y="76917"/>
                        <a:pt x="135977" y="80575"/>
                      </a:cubicBezTo>
                      <a:cubicBezTo>
                        <a:pt x="137805" y="82664"/>
                        <a:pt x="142508" y="85538"/>
                        <a:pt x="137805" y="87367"/>
                      </a:cubicBezTo>
                      <a:cubicBezTo>
                        <a:pt x="132842" y="89196"/>
                        <a:pt x="127094" y="88935"/>
                        <a:pt x="121868" y="89980"/>
                      </a:cubicBezTo>
                      <a:cubicBezTo>
                        <a:pt x="114031" y="91547"/>
                        <a:pt x="106193" y="97817"/>
                        <a:pt x="103058" y="105133"/>
                      </a:cubicBezTo>
                      <a:cubicBezTo>
                        <a:pt x="99401" y="113231"/>
                        <a:pt x="100968" y="122898"/>
                        <a:pt x="94437" y="129429"/>
                      </a:cubicBezTo>
                      <a:cubicBezTo>
                        <a:pt x="91824" y="132042"/>
                        <a:pt x="87905" y="134654"/>
                        <a:pt x="86861" y="138312"/>
                      </a:cubicBezTo>
                      <a:cubicBezTo>
                        <a:pt x="86599" y="139357"/>
                        <a:pt x="86861" y="140663"/>
                        <a:pt x="86599" y="141708"/>
                      </a:cubicBezTo>
                      <a:cubicBezTo>
                        <a:pt x="86077" y="143276"/>
                        <a:pt x="84770" y="144059"/>
                        <a:pt x="83726" y="144843"/>
                      </a:cubicBezTo>
                      <a:cubicBezTo>
                        <a:pt x="79545" y="147717"/>
                        <a:pt x="75366" y="150068"/>
                        <a:pt x="71708" y="153726"/>
                      </a:cubicBezTo>
                      <a:cubicBezTo>
                        <a:pt x="68311" y="157122"/>
                        <a:pt x="64915" y="159212"/>
                        <a:pt x="60213" y="160257"/>
                      </a:cubicBezTo>
                      <a:cubicBezTo>
                        <a:pt x="55249" y="161302"/>
                        <a:pt x="49763" y="162086"/>
                        <a:pt x="44798" y="161041"/>
                      </a:cubicBezTo>
                      <a:cubicBezTo>
                        <a:pt x="41141" y="160257"/>
                        <a:pt x="38006" y="158167"/>
                        <a:pt x="34871" y="156599"/>
                      </a:cubicBezTo>
                      <a:cubicBezTo>
                        <a:pt x="27034" y="153203"/>
                        <a:pt x="18673" y="150590"/>
                        <a:pt x="10052" y="149284"/>
                      </a:cubicBezTo>
                      <a:cubicBezTo>
                        <a:pt x="8484" y="149023"/>
                        <a:pt x="6656" y="148762"/>
                        <a:pt x="4827" y="148501"/>
                      </a:cubicBezTo>
                      <a:cubicBezTo>
                        <a:pt x="4043" y="148239"/>
                        <a:pt x="1953" y="148239"/>
                        <a:pt x="1430" y="147456"/>
                      </a:cubicBezTo>
                      <a:cubicBezTo>
                        <a:pt x="908" y="146149"/>
                        <a:pt x="5872" y="145627"/>
                        <a:pt x="5088" y="1432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207" name="Freeform: Shape 1206">
                  <a:extLst>
                    <a:ext uri="{FF2B5EF4-FFF2-40B4-BE49-F238E27FC236}">
                      <a16:creationId xmlns:a16="http://schemas.microsoft.com/office/drawing/2014/main" id="{12D22C0A-F0CE-D681-81C8-3AF0CF7776F8}"/>
                    </a:ext>
                  </a:extLst>
                </p:cNvPr>
                <p:cNvSpPr/>
                <p:nvPr/>
              </p:nvSpPr>
              <p:spPr>
                <a:xfrm>
                  <a:off x="8612371" y="4904272"/>
                  <a:ext cx="100978" cy="124357"/>
                </a:xfrm>
                <a:custGeom>
                  <a:avLst/>
                  <a:gdLst>
                    <a:gd name="connsiteX0" fmla="*/ 5158 w 100978"/>
                    <a:gd name="connsiteY0" fmla="*/ 62701 h 124357"/>
                    <a:gd name="connsiteX1" fmla="*/ 20572 w 100978"/>
                    <a:gd name="connsiteY1" fmla="*/ 44936 h 124357"/>
                    <a:gd name="connsiteX2" fmla="*/ 23968 w 100978"/>
                    <a:gd name="connsiteY2" fmla="*/ 35269 h 124357"/>
                    <a:gd name="connsiteX3" fmla="*/ 23184 w 100978"/>
                    <a:gd name="connsiteY3" fmla="*/ 24558 h 124357"/>
                    <a:gd name="connsiteX4" fmla="*/ 20833 w 100978"/>
                    <a:gd name="connsiteY4" fmla="*/ 20378 h 124357"/>
                    <a:gd name="connsiteX5" fmla="*/ 18743 w 100978"/>
                    <a:gd name="connsiteY5" fmla="*/ 15937 h 124357"/>
                    <a:gd name="connsiteX6" fmla="*/ 21356 w 100978"/>
                    <a:gd name="connsiteY6" fmla="*/ 11756 h 124357"/>
                    <a:gd name="connsiteX7" fmla="*/ 22401 w 100978"/>
                    <a:gd name="connsiteY7" fmla="*/ 6531 h 124357"/>
                    <a:gd name="connsiteX8" fmla="*/ 28410 w 100978"/>
                    <a:gd name="connsiteY8" fmla="*/ 9144 h 124357"/>
                    <a:gd name="connsiteX9" fmla="*/ 35202 w 100978"/>
                    <a:gd name="connsiteY9" fmla="*/ 13585 h 124357"/>
                    <a:gd name="connsiteX10" fmla="*/ 36770 w 100978"/>
                    <a:gd name="connsiteY10" fmla="*/ 0 h 124357"/>
                    <a:gd name="connsiteX11" fmla="*/ 44869 w 100978"/>
                    <a:gd name="connsiteY11" fmla="*/ 10450 h 124357"/>
                    <a:gd name="connsiteX12" fmla="*/ 49049 w 100978"/>
                    <a:gd name="connsiteY12" fmla="*/ 25081 h 124357"/>
                    <a:gd name="connsiteX13" fmla="*/ 59760 w 100978"/>
                    <a:gd name="connsiteY13" fmla="*/ 30567 h 124357"/>
                    <a:gd name="connsiteX14" fmla="*/ 74129 w 100978"/>
                    <a:gd name="connsiteY14" fmla="*/ 32918 h 124357"/>
                    <a:gd name="connsiteX15" fmla="*/ 85625 w 100978"/>
                    <a:gd name="connsiteY15" fmla="*/ 28216 h 124357"/>
                    <a:gd name="connsiteX16" fmla="*/ 97120 w 100978"/>
                    <a:gd name="connsiteY16" fmla="*/ 22468 h 124357"/>
                    <a:gd name="connsiteX17" fmla="*/ 100777 w 100978"/>
                    <a:gd name="connsiteY17" fmla="*/ 31089 h 124357"/>
                    <a:gd name="connsiteX18" fmla="*/ 95813 w 100978"/>
                    <a:gd name="connsiteY18" fmla="*/ 44152 h 124357"/>
                    <a:gd name="connsiteX19" fmla="*/ 92678 w 100978"/>
                    <a:gd name="connsiteY19" fmla="*/ 56692 h 124357"/>
                    <a:gd name="connsiteX20" fmla="*/ 84318 w 100978"/>
                    <a:gd name="connsiteY20" fmla="*/ 62179 h 124357"/>
                    <a:gd name="connsiteX21" fmla="*/ 71517 w 100978"/>
                    <a:gd name="connsiteY21" fmla="*/ 62440 h 124357"/>
                    <a:gd name="connsiteX22" fmla="*/ 68382 w 100978"/>
                    <a:gd name="connsiteY22" fmla="*/ 72629 h 124357"/>
                    <a:gd name="connsiteX23" fmla="*/ 66291 w 100978"/>
                    <a:gd name="connsiteY23" fmla="*/ 85953 h 124357"/>
                    <a:gd name="connsiteX24" fmla="*/ 57148 w 100978"/>
                    <a:gd name="connsiteY24" fmla="*/ 98754 h 124357"/>
                    <a:gd name="connsiteX25" fmla="*/ 40427 w 100978"/>
                    <a:gd name="connsiteY25" fmla="*/ 121745 h 124357"/>
                    <a:gd name="connsiteX26" fmla="*/ 26842 w 100978"/>
                    <a:gd name="connsiteY26" fmla="*/ 123835 h 124357"/>
                    <a:gd name="connsiteX27" fmla="*/ 22924 w 100978"/>
                    <a:gd name="connsiteY27" fmla="*/ 113123 h 124357"/>
                    <a:gd name="connsiteX28" fmla="*/ 31544 w 100978"/>
                    <a:gd name="connsiteY28" fmla="*/ 99538 h 124357"/>
                    <a:gd name="connsiteX29" fmla="*/ 29455 w 100978"/>
                    <a:gd name="connsiteY29" fmla="*/ 86214 h 124357"/>
                    <a:gd name="connsiteX30" fmla="*/ 22924 w 100978"/>
                    <a:gd name="connsiteY30" fmla="*/ 82295 h 124357"/>
                    <a:gd name="connsiteX31" fmla="*/ 14824 w 100978"/>
                    <a:gd name="connsiteY31" fmla="*/ 78899 h 124357"/>
                    <a:gd name="connsiteX32" fmla="*/ 7509 w 100978"/>
                    <a:gd name="connsiteY32" fmla="*/ 76809 h 124357"/>
                    <a:gd name="connsiteX33" fmla="*/ 194 w 100978"/>
                    <a:gd name="connsiteY33" fmla="*/ 69232 h 124357"/>
                    <a:gd name="connsiteX34" fmla="*/ 5158 w 100978"/>
                    <a:gd name="connsiteY34" fmla="*/ 62701 h 124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00978" h="124357">
                      <a:moveTo>
                        <a:pt x="5158" y="62701"/>
                      </a:moveTo>
                      <a:cubicBezTo>
                        <a:pt x="12734" y="59044"/>
                        <a:pt x="19527" y="53819"/>
                        <a:pt x="20572" y="44936"/>
                      </a:cubicBezTo>
                      <a:cubicBezTo>
                        <a:pt x="21094" y="41278"/>
                        <a:pt x="21878" y="38405"/>
                        <a:pt x="23968" y="35269"/>
                      </a:cubicBezTo>
                      <a:cubicBezTo>
                        <a:pt x="26058" y="32134"/>
                        <a:pt x="25013" y="27693"/>
                        <a:pt x="23184" y="24558"/>
                      </a:cubicBezTo>
                      <a:cubicBezTo>
                        <a:pt x="22401" y="23252"/>
                        <a:pt x="21617" y="21945"/>
                        <a:pt x="20833" y="20378"/>
                      </a:cubicBezTo>
                      <a:cubicBezTo>
                        <a:pt x="20311" y="19072"/>
                        <a:pt x="19005" y="17504"/>
                        <a:pt x="18743" y="15937"/>
                      </a:cubicBezTo>
                      <a:cubicBezTo>
                        <a:pt x="18482" y="14108"/>
                        <a:pt x="20572" y="13324"/>
                        <a:pt x="21356" y="11756"/>
                      </a:cubicBezTo>
                      <a:cubicBezTo>
                        <a:pt x="22140" y="10189"/>
                        <a:pt x="21094" y="7838"/>
                        <a:pt x="22401" y="6531"/>
                      </a:cubicBezTo>
                      <a:cubicBezTo>
                        <a:pt x="24491" y="4703"/>
                        <a:pt x="27103" y="7576"/>
                        <a:pt x="28410" y="9144"/>
                      </a:cubicBezTo>
                      <a:cubicBezTo>
                        <a:pt x="29977" y="11234"/>
                        <a:pt x="32067" y="14369"/>
                        <a:pt x="35202" y="13585"/>
                      </a:cubicBezTo>
                      <a:cubicBezTo>
                        <a:pt x="40427" y="12279"/>
                        <a:pt x="36770" y="3396"/>
                        <a:pt x="36770" y="0"/>
                      </a:cubicBezTo>
                      <a:cubicBezTo>
                        <a:pt x="40688" y="2874"/>
                        <a:pt x="43301" y="6009"/>
                        <a:pt x="44869" y="10450"/>
                      </a:cubicBezTo>
                      <a:cubicBezTo>
                        <a:pt x="46436" y="15153"/>
                        <a:pt x="46436" y="20639"/>
                        <a:pt x="49049" y="25081"/>
                      </a:cubicBezTo>
                      <a:cubicBezTo>
                        <a:pt x="51400" y="28999"/>
                        <a:pt x="55841" y="29783"/>
                        <a:pt x="59760" y="30567"/>
                      </a:cubicBezTo>
                      <a:cubicBezTo>
                        <a:pt x="64463" y="31350"/>
                        <a:pt x="69165" y="32657"/>
                        <a:pt x="74129" y="32918"/>
                      </a:cubicBezTo>
                      <a:cubicBezTo>
                        <a:pt x="78570" y="33179"/>
                        <a:pt x="81967" y="31089"/>
                        <a:pt x="85625" y="28216"/>
                      </a:cubicBezTo>
                      <a:cubicBezTo>
                        <a:pt x="88498" y="25864"/>
                        <a:pt x="92939" y="21945"/>
                        <a:pt x="97120" y="22468"/>
                      </a:cubicBezTo>
                      <a:cubicBezTo>
                        <a:pt x="101038" y="22990"/>
                        <a:pt x="101300" y="27954"/>
                        <a:pt x="100777" y="31089"/>
                      </a:cubicBezTo>
                      <a:cubicBezTo>
                        <a:pt x="99994" y="35531"/>
                        <a:pt x="97381" y="39711"/>
                        <a:pt x="95813" y="44152"/>
                      </a:cubicBezTo>
                      <a:cubicBezTo>
                        <a:pt x="94246" y="48332"/>
                        <a:pt x="93985" y="52512"/>
                        <a:pt x="92678" y="56692"/>
                      </a:cubicBezTo>
                      <a:cubicBezTo>
                        <a:pt x="91372" y="60611"/>
                        <a:pt x="88498" y="62179"/>
                        <a:pt x="84318" y="62179"/>
                      </a:cubicBezTo>
                      <a:cubicBezTo>
                        <a:pt x="80400" y="62179"/>
                        <a:pt x="75435" y="60611"/>
                        <a:pt x="71517" y="62440"/>
                      </a:cubicBezTo>
                      <a:cubicBezTo>
                        <a:pt x="67859" y="64269"/>
                        <a:pt x="68382" y="69232"/>
                        <a:pt x="68382" y="72629"/>
                      </a:cubicBezTo>
                      <a:cubicBezTo>
                        <a:pt x="68643" y="77331"/>
                        <a:pt x="68382" y="81773"/>
                        <a:pt x="66291" y="85953"/>
                      </a:cubicBezTo>
                      <a:cubicBezTo>
                        <a:pt x="63940" y="90655"/>
                        <a:pt x="60282" y="94574"/>
                        <a:pt x="57148" y="98754"/>
                      </a:cubicBezTo>
                      <a:cubicBezTo>
                        <a:pt x="51922" y="106331"/>
                        <a:pt x="48787" y="117042"/>
                        <a:pt x="40427" y="121745"/>
                      </a:cubicBezTo>
                      <a:cubicBezTo>
                        <a:pt x="36509" y="123835"/>
                        <a:pt x="31022" y="125141"/>
                        <a:pt x="26842" y="123835"/>
                      </a:cubicBezTo>
                      <a:cubicBezTo>
                        <a:pt x="21878" y="122528"/>
                        <a:pt x="19788" y="117303"/>
                        <a:pt x="22924" y="113123"/>
                      </a:cubicBezTo>
                      <a:cubicBezTo>
                        <a:pt x="26058" y="108943"/>
                        <a:pt x="30761" y="105024"/>
                        <a:pt x="31544" y="99538"/>
                      </a:cubicBezTo>
                      <a:cubicBezTo>
                        <a:pt x="32067" y="95358"/>
                        <a:pt x="32328" y="89349"/>
                        <a:pt x="29455" y="86214"/>
                      </a:cubicBezTo>
                      <a:cubicBezTo>
                        <a:pt x="27887" y="84385"/>
                        <a:pt x="25013" y="83601"/>
                        <a:pt x="22924" y="82295"/>
                      </a:cubicBezTo>
                      <a:cubicBezTo>
                        <a:pt x="20311" y="80989"/>
                        <a:pt x="17698" y="79160"/>
                        <a:pt x="14824" y="78899"/>
                      </a:cubicBezTo>
                      <a:cubicBezTo>
                        <a:pt x="11950" y="78638"/>
                        <a:pt x="10122" y="78376"/>
                        <a:pt x="7509" y="76809"/>
                      </a:cubicBezTo>
                      <a:cubicBezTo>
                        <a:pt x="4897" y="74980"/>
                        <a:pt x="1239" y="72368"/>
                        <a:pt x="194" y="69232"/>
                      </a:cubicBezTo>
                      <a:cubicBezTo>
                        <a:pt x="-851" y="65575"/>
                        <a:pt x="2546" y="64007"/>
                        <a:pt x="5158" y="627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8" name="Freeform: Shape 1207">
                  <a:extLst>
                    <a:ext uri="{FF2B5EF4-FFF2-40B4-BE49-F238E27FC236}">
                      <a16:creationId xmlns:a16="http://schemas.microsoft.com/office/drawing/2014/main" id="{0D0E7980-7BE2-30CF-A472-D37DAE4B07CB}"/>
                    </a:ext>
                  </a:extLst>
                </p:cNvPr>
                <p:cNvSpPr/>
                <p:nvPr/>
              </p:nvSpPr>
              <p:spPr>
                <a:xfrm>
                  <a:off x="8599369" y="4861805"/>
                  <a:ext cx="36286" cy="51912"/>
                </a:xfrm>
                <a:custGeom>
                  <a:avLst/>
                  <a:gdLst>
                    <a:gd name="connsiteX0" fmla="*/ 2746 w 36286"/>
                    <a:gd name="connsiteY0" fmla="*/ 13991 h 51912"/>
                    <a:gd name="connsiteX1" fmla="*/ 133 w 36286"/>
                    <a:gd name="connsiteY1" fmla="*/ 5891 h 51912"/>
                    <a:gd name="connsiteX2" fmla="*/ 2746 w 36286"/>
                    <a:gd name="connsiteY2" fmla="*/ 144 h 51912"/>
                    <a:gd name="connsiteX3" fmla="*/ 10322 w 36286"/>
                    <a:gd name="connsiteY3" fmla="*/ 3279 h 51912"/>
                    <a:gd name="connsiteX4" fmla="*/ 16592 w 36286"/>
                    <a:gd name="connsiteY4" fmla="*/ 6153 h 51912"/>
                    <a:gd name="connsiteX5" fmla="*/ 22863 w 36286"/>
                    <a:gd name="connsiteY5" fmla="*/ 9027 h 51912"/>
                    <a:gd name="connsiteX6" fmla="*/ 24430 w 36286"/>
                    <a:gd name="connsiteY6" fmla="*/ 16342 h 51912"/>
                    <a:gd name="connsiteX7" fmla="*/ 25998 w 36286"/>
                    <a:gd name="connsiteY7" fmla="*/ 22873 h 51912"/>
                    <a:gd name="connsiteX8" fmla="*/ 28871 w 36286"/>
                    <a:gd name="connsiteY8" fmla="*/ 28360 h 51912"/>
                    <a:gd name="connsiteX9" fmla="*/ 34880 w 36286"/>
                    <a:gd name="connsiteY9" fmla="*/ 33062 h 51912"/>
                    <a:gd name="connsiteX10" fmla="*/ 35142 w 36286"/>
                    <a:gd name="connsiteY10" fmla="*/ 39593 h 51912"/>
                    <a:gd name="connsiteX11" fmla="*/ 31745 w 36286"/>
                    <a:gd name="connsiteY11" fmla="*/ 45341 h 51912"/>
                    <a:gd name="connsiteX12" fmla="*/ 26782 w 36286"/>
                    <a:gd name="connsiteY12" fmla="*/ 51872 h 51912"/>
                    <a:gd name="connsiteX13" fmla="*/ 23908 w 36286"/>
                    <a:gd name="connsiteY13" fmla="*/ 49782 h 51912"/>
                    <a:gd name="connsiteX14" fmla="*/ 21033 w 36286"/>
                    <a:gd name="connsiteY14" fmla="*/ 45080 h 51912"/>
                    <a:gd name="connsiteX15" fmla="*/ 21033 w 36286"/>
                    <a:gd name="connsiteY15" fmla="*/ 44818 h 51912"/>
                    <a:gd name="connsiteX16" fmla="*/ 21033 w 36286"/>
                    <a:gd name="connsiteY16" fmla="*/ 43512 h 51912"/>
                    <a:gd name="connsiteX17" fmla="*/ 21033 w 36286"/>
                    <a:gd name="connsiteY17" fmla="*/ 41683 h 51912"/>
                    <a:gd name="connsiteX18" fmla="*/ 21817 w 36286"/>
                    <a:gd name="connsiteY18" fmla="*/ 37765 h 51912"/>
                    <a:gd name="connsiteX19" fmla="*/ 23646 w 36286"/>
                    <a:gd name="connsiteY19" fmla="*/ 32017 h 51912"/>
                    <a:gd name="connsiteX20" fmla="*/ 16331 w 36286"/>
                    <a:gd name="connsiteY20" fmla="*/ 31756 h 51912"/>
                    <a:gd name="connsiteX21" fmla="*/ 13196 w 36286"/>
                    <a:gd name="connsiteY21" fmla="*/ 28098 h 51912"/>
                    <a:gd name="connsiteX22" fmla="*/ 10845 w 36286"/>
                    <a:gd name="connsiteY22" fmla="*/ 23657 h 51912"/>
                    <a:gd name="connsiteX23" fmla="*/ 7187 w 36286"/>
                    <a:gd name="connsiteY23" fmla="*/ 15297 h 51912"/>
                    <a:gd name="connsiteX24" fmla="*/ 2746 w 36286"/>
                    <a:gd name="connsiteY24" fmla="*/ 13991 h 51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36286" h="51912">
                      <a:moveTo>
                        <a:pt x="2746" y="13991"/>
                      </a:moveTo>
                      <a:cubicBezTo>
                        <a:pt x="656" y="12162"/>
                        <a:pt x="656" y="8243"/>
                        <a:pt x="133" y="5891"/>
                      </a:cubicBezTo>
                      <a:cubicBezTo>
                        <a:pt x="-389" y="3802"/>
                        <a:pt x="656" y="666"/>
                        <a:pt x="2746" y="144"/>
                      </a:cubicBezTo>
                      <a:cubicBezTo>
                        <a:pt x="5097" y="-640"/>
                        <a:pt x="8755" y="1973"/>
                        <a:pt x="10322" y="3279"/>
                      </a:cubicBezTo>
                      <a:cubicBezTo>
                        <a:pt x="12413" y="4847"/>
                        <a:pt x="13980" y="5891"/>
                        <a:pt x="16592" y="6153"/>
                      </a:cubicBezTo>
                      <a:cubicBezTo>
                        <a:pt x="18944" y="6414"/>
                        <a:pt x="21556" y="6675"/>
                        <a:pt x="22863" y="9027"/>
                      </a:cubicBezTo>
                      <a:cubicBezTo>
                        <a:pt x="24169" y="11116"/>
                        <a:pt x="24169" y="13991"/>
                        <a:pt x="24430" y="16342"/>
                      </a:cubicBezTo>
                      <a:cubicBezTo>
                        <a:pt x="24691" y="18432"/>
                        <a:pt x="25475" y="20783"/>
                        <a:pt x="25998" y="22873"/>
                      </a:cubicBezTo>
                      <a:cubicBezTo>
                        <a:pt x="26520" y="24963"/>
                        <a:pt x="27304" y="26792"/>
                        <a:pt x="28871" y="28360"/>
                      </a:cubicBezTo>
                      <a:cubicBezTo>
                        <a:pt x="30700" y="30188"/>
                        <a:pt x="33313" y="31233"/>
                        <a:pt x="34880" y="33062"/>
                      </a:cubicBezTo>
                      <a:cubicBezTo>
                        <a:pt x="36709" y="35152"/>
                        <a:pt x="36709" y="37503"/>
                        <a:pt x="35142" y="39593"/>
                      </a:cubicBezTo>
                      <a:cubicBezTo>
                        <a:pt x="33574" y="41422"/>
                        <a:pt x="32529" y="42990"/>
                        <a:pt x="31745" y="45341"/>
                      </a:cubicBezTo>
                      <a:cubicBezTo>
                        <a:pt x="30961" y="47692"/>
                        <a:pt x="29655" y="51350"/>
                        <a:pt x="26782" y="51872"/>
                      </a:cubicBezTo>
                      <a:cubicBezTo>
                        <a:pt x="24952" y="52134"/>
                        <a:pt x="24691" y="51089"/>
                        <a:pt x="23908" y="49782"/>
                      </a:cubicBezTo>
                      <a:cubicBezTo>
                        <a:pt x="22863" y="48215"/>
                        <a:pt x="22079" y="46647"/>
                        <a:pt x="21033" y="45080"/>
                      </a:cubicBezTo>
                      <a:cubicBezTo>
                        <a:pt x="20773" y="44557"/>
                        <a:pt x="20773" y="44296"/>
                        <a:pt x="21033" y="44818"/>
                      </a:cubicBezTo>
                      <a:cubicBezTo>
                        <a:pt x="21033" y="45341"/>
                        <a:pt x="21033" y="43773"/>
                        <a:pt x="21033" y="43512"/>
                      </a:cubicBezTo>
                      <a:cubicBezTo>
                        <a:pt x="21033" y="43251"/>
                        <a:pt x="21033" y="42206"/>
                        <a:pt x="21033" y="41683"/>
                      </a:cubicBezTo>
                      <a:cubicBezTo>
                        <a:pt x="21033" y="40638"/>
                        <a:pt x="21556" y="38810"/>
                        <a:pt x="21817" y="37765"/>
                      </a:cubicBezTo>
                      <a:cubicBezTo>
                        <a:pt x="22340" y="36197"/>
                        <a:pt x="24952" y="33323"/>
                        <a:pt x="23646" y="32017"/>
                      </a:cubicBezTo>
                      <a:cubicBezTo>
                        <a:pt x="21556" y="29666"/>
                        <a:pt x="18682" y="32278"/>
                        <a:pt x="16331" y="31756"/>
                      </a:cubicBezTo>
                      <a:cubicBezTo>
                        <a:pt x="14764" y="31494"/>
                        <a:pt x="13980" y="29143"/>
                        <a:pt x="13196" y="28098"/>
                      </a:cubicBezTo>
                      <a:cubicBezTo>
                        <a:pt x="12413" y="26792"/>
                        <a:pt x="11629" y="25224"/>
                        <a:pt x="10845" y="23657"/>
                      </a:cubicBezTo>
                      <a:cubicBezTo>
                        <a:pt x="9538" y="21044"/>
                        <a:pt x="9277" y="17387"/>
                        <a:pt x="7187" y="15297"/>
                      </a:cubicBezTo>
                      <a:cubicBezTo>
                        <a:pt x="6404" y="13729"/>
                        <a:pt x="4313" y="15297"/>
                        <a:pt x="2746" y="139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9" name="Freeform: Shape 1208">
                  <a:extLst>
                    <a:ext uri="{FF2B5EF4-FFF2-40B4-BE49-F238E27FC236}">
                      <a16:creationId xmlns:a16="http://schemas.microsoft.com/office/drawing/2014/main" id="{AB472BDF-BED0-B48B-02C1-9F73294C9CC4}"/>
                    </a:ext>
                  </a:extLst>
                </p:cNvPr>
                <p:cNvSpPr/>
                <p:nvPr/>
              </p:nvSpPr>
              <p:spPr>
                <a:xfrm>
                  <a:off x="8588137" y="4849592"/>
                  <a:ext cx="10516" cy="13679"/>
                </a:xfrm>
                <a:custGeom>
                  <a:avLst/>
                  <a:gdLst>
                    <a:gd name="connsiteX0" fmla="*/ 132 w 10516"/>
                    <a:gd name="connsiteY0" fmla="*/ 3736 h 13679"/>
                    <a:gd name="connsiteX1" fmla="*/ 4312 w 10516"/>
                    <a:gd name="connsiteY1" fmla="*/ 601 h 13679"/>
                    <a:gd name="connsiteX2" fmla="*/ 7447 w 10516"/>
                    <a:gd name="connsiteY2" fmla="*/ 339 h 13679"/>
                    <a:gd name="connsiteX3" fmla="*/ 7708 w 10516"/>
                    <a:gd name="connsiteY3" fmla="*/ 4258 h 13679"/>
                    <a:gd name="connsiteX4" fmla="*/ 10059 w 10516"/>
                    <a:gd name="connsiteY4" fmla="*/ 7654 h 13679"/>
                    <a:gd name="connsiteX5" fmla="*/ 9798 w 10516"/>
                    <a:gd name="connsiteY5" fmla="*/ 13402 h 13679"/>
                    <a:gd name="connsiteX6" fmla="*/ 6924 w 10516"/>
                    <a:gd name="connsiteY6" fmla="*/ 12357 h 13679"/>
                    <a:gd name="connsiteX7" fmla="*/ 4051 w 10516"/>
                    <a:gd name="connsiteY7" fmla="*/ 7916 h 13679"/>
                    <a:gd name="connsiteX8" fmla="*/ 132 w 10516"/>
                    <a:gd name="connsiteY8" fmla="*/ 3736 h 1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516" h="13679">
                      <a:moveTo>
                        <a:pt x="132" y="3736"/>
                      </a:moveTo>
                      <a:cubicBezTo>
                        <a:pt x="-652" y="601"/>
                        <a:pt x="2222" y="1123"/>
                        <a:pt x="4312" y="601"/>
                      </a:cubicBezTo>
                      <a:cubicBezTo>
                        <a:pt x="5357" y="339"/>
                        <a:pt x="6663" y="-444"/>
                        <a:pt x="7447" y="339"/>
                      </a:cubicBezTo>
                      <a:cubicBezTo>
                        <a:pt x="8492" y="1385"/>
                        <a:pt x="7708" y="2952"/>
                        <a:pt x="7708" y="4258"/>
                      </a:cubicBezTo>
                      <a:cubicBezTo>
                        <a:pt x="7708" y="5826"/>
                        <a:pt x="9537" y="6348"/>
                        <a:pt x="10059" y="7654"/>
                      </a:cubicBezTo>
                      <a:cubicBezTo>
                        <a:pt x="10582" y="8699"/>
                        <a:pt x="10843" y="12357"/>
                        <a:pt x="9798" y="13402"/>
                      </a:cubicBezTo>
                      <a:cubicBezTo>
                        <a:pt x="9014" y="14186"/>
                        <a:pt x="7708" y="13141"/>
                        <a:pt x="6924" y="12357"/>
                      </a:cubicBezTo>
                      <a:cubicBezTo>
                        <a:pt x="5618" y="11051"/>
                        <a:pt x="5357" y="9222"/>
                        <a:pt x="4051" y="7916"/>
                      </a:cubicBezTo>
                      <a:cubicBezTo>
                        <a:pt x="2222" y="6610"/>
                        <a:pt x="654" y="5826"/>
                        <a:pt x="132" y="373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10" name="Freeform: Shape 1209">
                  <a:extLst>
                    <a:ext uri="{FF2B5EF4-FFF2-40B4-BE49-F238E27FC236}">
                      <a16:creationId xmlns:a16="http://schemas.microsoft.com/office/drawing/2014/main" id="{A744EA26-29EE-D171-7DD8-A19BC0F04C56}"/>
                    </a:ext>
                  </a:extLst>
                </p:cNvPr>
                <p:cNvSpPr/>
                <p:nvPr/>
              </p:nvSpPr>
              <p:spPr>
                <a:xfrm>
                  <a:off x="8619619" y="5014055"/>
                  <a:ext cx="6008" cy="10132"/>
                </a:xfrm>
                <a:custGeom>
                  <a:avLst/>
                  <a:gdLst>
                    <a:gd name="connsiteX0" fmla="*/ 2351 w 6008"/>
                    <a:gd name="connsiteY0" fmla="*/ 728 h 10132"/>
                    <a:gd name="connsiteX1" fmla="*/ 6008 w 6008"/>
                    <a:gd name="connsiteY1" fmla="*/ 1250 h 10132"/>
                    <a:gd name="connsiteX2" fmla="*/ 4702 w 6008"/>
                    <a:gd name="connsiteY2" fmla="*/ 4124 h 10132"/>
                    <a:gd name="connsiteX3" fmla="*/ 3919 w 6008"/>
                    <a:gd name="connsiteY3" fmla="*/ 5953 h 10132"/>
                    <a:gd name="connsiteX4" fmla="*/ 5225 w 6008"/>
                    <a:gd name="connsiteY4" fmla="*/ 7782 h 10132"/>
                    <a:gd name="connsiteX5" fmla="*/ 1567 w 6008"/>
                    <a:gd name="connsiteY5" fmla="*/ 10133 h 10132"/>
                    <a:gd name="connsiteX6" fmla="*/ 0 w 6008"/>
                    <a:gd name="connsiteY6" fmla="*/ 8043 h 10132"/>
                    <a:gd name="connsiteX7" fmla="*/ 0 w 6008"/>
                    <a:gd name="connsiteY7" fmla="*/ 5169 h 10132"/>
                    <a:gd name="connsiteX8" fmla="*/ 2351 w 6008"/>
                    <a:gd name="connsiteY8" fmla="*/ 728 h 1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008" h="10132">
                      <a:moveTo>
                        <a:pt x="2351" y="728"/>
                      </a:moveTo>
                      <a:cubicBezTo>
                        <a:pt x="3396" y="205"/>
                        <a:pt x="5747" y="-840"/>
                        <a:pt x="6008" y="1250"/>
                      </a:cubicBezTo>
                      <a:cubicBezTo>
                        <a:pt x="6008" y="2295"/>
                        <a:pt x="5486" y="3340"/>
                        <a:pt x="4702" y="4124"/>
                      </a:cubicBezTo>
                      <a:cubicBezTo>
                        <a:pt x="4180" y="4647"/>
                        <a:pt x="3657" y="5169"/>
                        <a:pt x="3919" y="5953"/>
                      </a:cubicBezTo>
                      <a:cubicBezTo>
                        <a:pt x="4180" y="6737"/>
                        <a:pt x="5225" y="6998"/>
                        <a:pt x="5225" y="7782"/>
                      </a:cubicBezTo>
                      <a:cubicBezTo>
                        <a:pt x="5486" y="9088"/>
                        <a:pt x="2351" y="9872"/>
                        <a:pt x="1567" y="10133"/>
                      </a:cubicBezTo>
                      <a:cubicBezTo>
                        <a:pt x="1306" y="9349"/>
                        <a:pt x="0" y="9088"/>
                        <a:pt x="0" y="8043"/>
                      </a:cubicBezTo>
                      <a:cubicBezTo>
                        <a:pt x="0" y="7259"/>
                        <a:pt x="0" y="6214"/>
                        <a:pt x="0" y="5169"/>
                      </a:cubicBezTo>
                      <a:cubicBezTo>
                        <a:pt x="0" y="3340"/>
                        <a:pt x="522" y="1512"/>
                        <a:pt x="2351" y="72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2" name="Graphic 3">
                <a:extLst>
                  <a:ext uri="{FF2B5EF4-FFF2-40B4-BE49-F238E27FC236}">
                    <a16:creationId xmlns:a16="http://schemas.microsoft.com/office/drawing/2014/main" id="{6962BFBE-4AC1-9B17-76F1-35A310986E5A}"/>
                  </a:ext>
                </a:extLst>
              </p:cNvPr>
              <p:cNvGrpSpPr/>
              <p:nvPr/>
            </p:nvGrpSpPr>
            <p:grpSpPr>
              <a:xfrm>
                <a:off x="7536979" y="4253381"/>
                <a:ext cx="81233" cy="40674"/>
                <a:chOff x="7536979" y="4253381"/>
                <a:chExt cx="81233" cy="40674"/>
              </a:xfrm>
              <a:solidFill>
                <a:srgbClr val="D5D7D8"/>
              </a:solidFill>
            </p:grpSpPr>
            <p:sp>
              <p:nvSpPr>
                <p:cNvPr id="1203" name="Freeform: Shape 1202">
                  <a:extLst>
                    <a:ext uri="{FF2B5EF4-FFF2-40B4-BE49-F238E27FC236}">
                      <a16:creationId xmlns:a16="http://schemas.microsoft.com/office/drawing/2014/main" id="{DC416BD4-755C-6AE7-9E7C-C5071B209243}"/>
                    </a:ext>
                  </a:extLst>
                </p:cNvPr>
                <p:cNvSpPr/>
                <p:nvPr/>
              </p:nvSpPr>
              <p:spPr>
                <a:xfrm>
                  <a:off x="7558402" y="4253381"/>
                  <a:ext cx="50030" cy="27538"/>
                </a:xfrm>
                <a:custGeom>
                  <a:avLst/>
                  <a:gdLst>
                    <a:gd name="connsiteX0" fmla="*/ 48855 w 50030"/>
                    <a:gd name="connsiteY0" fmla="*/ 9773 h 27538"/>
                    <a:gd name="connsiteX1" fmla="*/ 40494 w 50030"/>
                    <a:gd name="connsiteY1" fmla="*/ 13692 h 27538"/>
                    <a:gd name="connsiteX2" fmla="*/ 32396 w 50030"/>
                    <a:gd name="connsiteY2" fmla="*/ 16043 h 27538"/>
                    <a:gd name="connsiteX3" fmla="*/ 28738 w 50030"/>
                    <a:gd name="connsiteY3" fmla="*/ 17872 h 27538"/>
                    <a:gd name="connsiteX4" fmla="*/ 25603 w 50030"/>
                    <a:gd name="connsiteY4" fmla="*/ 18917 h 27538"/>
                    <a:gd name="connsiteX5" fmla="*/ 20640 w 50030"/>
                    <a:gd name="connsiteY5" fmla="*/ 21007 h 27538"/>
                    <a:gd name="connsiteX6" fmla="*/ 20378 w 50030"/>
                    <a:gd name="connsiteY6" fmla="*/ 21007 h 27538"/>
                    <a:gd name="connsiteX7" fmla="*/ 20900 w 50030"/>
                    <a:gd name="connsiteY7" fmla="*/ 20746 h 27538"/>
                    <a:gd name="connsiteX8" fmla="*/ 19594 w 50030"/>
                    <a:gd name="connsiteY8" fmla="*/ 21007 h 27538"/>
                    <a:gd name="connsiteX9" fmla="*/ 16982 w 50030"/>
                    <a:gd name="connsiteY9" fmla="*/ 21791 h 27538"/>
                    <a:gd name="connsiteX10" fmla="*/ 12540 w 50030"/>
                    <a:gd name="connsiteY10" fmla="*/ 23097 h 27538"/>
                    <a:gd name="connsiteX11" fmla="*/ 6270 w 50030"/>
                    <a:gd name="connsiteY11" fmla="*/ 26232 h 27538"/>
                    <a:gd name="connsiteX12" fmla="*/ 4703 w 50030"/>
                    <a:gd name="connsiteY12" fmla="*/ 27539 h 27538"/>
                    <a:gd name="connsiteX13" fmla="*/ 0 w 50030"/>
                    <a:gd name="connsiteY13" fmla="*/ 15782 h 27538"/>
                    <a:gd name="connsiteX14" fmla="*/ 2613 w 50030"/>
                    <a:gd name="connsiteY14" fmla="*/ 13431 h 27538"/>
                    <a:gd name="connsiteX15" fmla="*/ 8883 w 50030"/>
                    <a:gd name="connsiteY15" fmla="*/ 8990 h 27538"/>
                    <a:gd name="connsiteX16" fmla="*/ 14892 w 50030"/>
                    <a:gd name="connsiteY16" fmla="*/ 2458 h 27538"/>
                    <a:gd name="connsiteX17" fmla="*/ 24297 w 50030"/>
                    <a:gd name="connsiteY17" fmla="*/ 3242 h 27538"/>
                    <a:gd name="connsiteX18" fmla="*/ 34225 w 50030"/>
                    <a:gd name="connsiteY18" fmla="*/ 1674 h 27538"/>
                    <a:gd name="connsiteX19" fmla="*/ 43369 w 50030"/>
                    <a:gd name="connsiteY19" fmla="*/ 368 h 27538"/>
                    <a:gd name="connsiteX20" fmla="*/ 48855 w 50030"/>
                    <a:gd name="connsiteY20" fmla="*/ 1674 h 27538"/>
                    <a:gd name="connsiteX21" fmla="*/ 48855 w 50030"/>
                    <a:gd name="connsiteY21" fmla="*/ 9773 h 275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50030" h="27538">
                      <a:moveTo>
                        <a:pt x="48855" y="9773"/>
                      </a:moveTo>
                      <a:cubicBezTo>
                        <a:pt x="47026" y="12647"/>
                        <a:pt x="43630" y="13170"/>
                        <a:pt x="40494" y="13692"/>
                      </a:cubicBezTo>
                      <a:cubicBezTo>
                        <a:pt x="37621" y="14215"/>
                        <a:pt x="35009" y="14999"/>
                        <a:pt x="32396" y="16043"/>
                      </a:cubicBezTo>
                      <a:cubicBezTo>
                        <a:pt x="31090" y="16566"/>
                        <a:pt x="30044" y="17611"/>
                        <a:pt x="28738" y="17872"/>
                      </a:cubicBezTo>
                      <a:cubicBezTo>
                        <a:pt x="27693" y="18395"/>
                        <a:pt x="26648" y="18395"/>
                        <a:pt x="25603" y="18917"/>
                      </a:cubicBezTo>
                      <a:cubicBezTo>
                        <a:pt x="24036" y="19701"/>
                        <a:pt x="22207" y="20485"/>
                        <a:pt x="20640" y="21007"/>
                      </a:cubicBezTo>
                      <a:cubicBezTo>
                        <a:pt x="20378" y="21007"/>
                        <a:pt x="20378" y="21007"/>
                        <a:pt x="20378" y="21007"/>
                      </a:cubicBezTo>
                      <a:cubicBezTo>
                        <a:pt x="20378" y="21007"/>
                        <a:pt x="20640" y="20746"/>
                        <a:pt x="20900" y="20746"/>
                      </a:cubicBezTo>
                      <a:cubicBezTo>
                        <a:pt x="20640" y="20746"/>
                        <a:pt x="20117" y="21007"/>
                        <a:pt x="19594" y="21007"/>
                      </a:cubicBezTo>
                      <a:cubicBezTo>
                        <a:pt x="18811" y="21268"/>
                        <a:pt x="17765" y="21530"/>
                        <a:pt x="16982" y="21791"/>
                      </a:cubicBezTo>
                      <a:cubicBezTo>
                        <a:pt x="15414" y="22313"/>
                        <a:pt x="14108" y="22836"/>
                        <a:pt x="12540" y="23097"/>
                      </a:cubicBezTo>
                      <a:cubicBezTo>
                        <a:pt x="9928" y="23620"/>
                        <a:pt x="8361" y="24665"/>
                        <a:pt x="6270" y="26232"/>
                      </a:cubicBezTo>
                      <a:cubicBezTo>
                        <a:pt x="5748" y="26755"/>
                        <a:pt x="5225" y="27277"/>
                        <a:pt x="4703" y="27539"/>
                      </a:cubicBezTo>
                      <a:cubicBezTo>
                        <a:pt x="4442" y="16043"/>
                        <a:pt x="0" y="15782"/>
                        <a:pt x="0" y="15782"/>
                      </a:cubicBezTo>
                      <a:cubicBezTo>
                        <a:pt x="784" y="14999"/>
                        <a:pt x="1568" y="13953"/>
                        <a:pt x="2613" y="13431"/>
                      </a:cubicBezTo>
                      <a:cubicBezTo>
                        <a:pt x="4964" y="12124"/>
                        <a:pt x="7315" y="11602"/>
                        <a:pt x="8883" y="8990"/>
                      </a:cubicBezTo>
                      <a:cubicBezTo>
                        <a:pt x="10450" y="6377"/>
                        <a:pt x="11496" y="3242"/>
                        <a:pt x="14892" y="2458"/>
                      </a:cubicBezTo>
                      <a:cubicBezTo>
                        <a:pt x="18027" y="1674"/>
                        <a:pt x="21162" y="3242"/>
                        <a:pt x="24297" y="3242"/>
                      </a:cubicBezTo>
                      <a:cubicBezTo>
                        <a:pt x="27432" y="3242"/>
                        <a:pt x="30828" y="1936"/>
                        <a:pt x="34225" y="1674"/>
                      </a:cubicBezTo>
                      <a:cubicBezTo>
                        <a:pt x="37360" y="1152"/>
                        <a:pt x="40494" y="1152"/>
                        <a:pt x="43369" y="368"/>
                      </a:cubicBezTo>
                      <a:cubicBezTo>
                        <a:pt x="45720" y="-154"/>
                        <a:pt x="47549" y="-416"/>
                        <a:pt x="48855" y="1674"/>
                      </a:cubicBezTo>
                      <a:cubicBezTo>
                        <a:pt x="50422" y="4287"/>
                        <a:pt x="50422" y="7422"/>
                        <a:pt x="48855" y="97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4" name="Freeform: Shape 1203">
                  <a:extLst>
                    <a:ext uri="{FF2B5EF4-FFF2-40B4-BE49-F238E27FC236}">
                      <a16:creationId xmlns:a16="http://schemas.microsoft.com/office/drawing/2014/main" id="{80398047-A9C9-7F4F-1BA7-415AC3DFBD09}"/>
                    </a:ext>
                  </a:extLst>
                </p:cNvPr>
                <p:cNvSpPr/>
                <p:nvPr/>
              </p:nvSpPr>
              <p:spPr>
                <a:xfrm>
                  <a:off x="7536979" y="4275956"/>
                  <a:ext cx="9990" cy="7029"/>
                </a:xfrm>
                <a:custGeom>
                  <a:avLst/>
                  <a:gdLst>
                    <a:gd name="connsiteX0" fmla="*/ 0 w 9990"/>
                    <a:gd name="connsiteY0" fmla="*/ 2351 h 7029"/>
                    <a:gd name="connsiteX1" fmla="*/ 8360 w 9990"/>
                    <a:gd name="connsiteY1" fmla="*/ 0 h 7029"/>
                    <a:gd name="connsiteX2" fmla="*/ 9144 w 9990"/>
                    <a:gd name="connsiteY2" fmla="*/ 0 h 7029"/>
                    <a:gd name="connsiteX3" fmla="*/ 0 w 9990"/>
                    <a:gd name="connsiteY3" fmla="*/ 2351 h 70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90" h="7029">
                      <a:moveTo>
                        <a:pt x="0" y="2351"/>
                      </a:moveTo>
                      <a:cubicBezTo>
                        <a:pt x="2352" y="523"/>
                        <a:pt x="5487" y="262"/>
                        <a:pt x="8360" y="0"/>
                      </a:cubicBezTo>
                      <a:cubicBezTo>
                        <a:pt x="8622" y="0"/>
                        <a:pt x="8883" y="0"/>
                        <a:pt x="9144" y="0"/>
                      </a:cubicBezTo>
                      <a:cubicBezTo>
                        <a:pt x="9144" y="0"/>
                        <a:pt x="14108" y="14108"/>
                        <a:pt x="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3" name="Graphic 3">
                <a:extLst>
                  <a:ext uri="{FF2B5EF4-FFF2-40B4-BE49-F238E27FC236}">
                    <a16:creationId xmlns:a16="http://schemas.microsoft.com/office/drawing/2014/main" id="{3FBD4777-3E99-133C-F400-77922B63D273}"/>
                  </a:ext>
                </a:extLst>
              </p:cNvPr>
              <p:cNvGrpSpPr/>
              <p:nvPr/>
            </p:nvGrpSpPr>
            <p:grpSpPr>
              <a:xfrm>
                <a:off x="7013934" y="3923943"/>
                <a:ext cx="476698" cy="182159"/>
                <a:chOff x="7013934" y="3923943"/>
                <a:chExt cx="476698" cy="182159"/>
              </a:xfrm>
              <a:solidFill>
                <a:srgbClr val="D5D7D8"/>
              </a:solidFill>
            </p:grpSpPr>
            <p:sp>
              <p:nvSpPr>
                <p:cNvPr id="1201" name="Freeform: Shape 1200">
                  <a:extLst>
                    <a:ext uri="{FF2B5EF4-FFF2-40B4-BE49-F238E27FC236}">
                      <a16:creationId xmlns:a16="http://schemas.microsoft.com/office/drawing/2014/main" id="{C5018671-0004-176D-4683-4F85693F395A}"/>
                    </a:ext>
                  </a:extLst>
                </p:cNvPr>
                <p:cNvSpPr/>
                <p:nvPr/>
              </p:nvSpPr>
              <p:spPr>
                <a:xfrm>
                  <a:off x="7013934" y="3932955"/>
                  <a:ext cx="96757" cy="118907"/>
                </a:xfrm>
                <a:custGeom>
                  <a:avLst/>
                  <a:gdLst>
                    <a:gd name="connsiteX0" fmla="*/ 92497 w 96757"/>
                    <a:gd name="connsiteY0" fmla="*/ 118584 h 118907"/>
                    <a:gd name="connsiteX1" fmla="*/ 78912 w 96757"/>
                    <a:gd name="connsiteY1" fmla="*/ 114142 h 118907"/>
                    <a:gd name="connsiteX2" fmla="*/ 64543 w 96757"/>
                    <a:gd name="connsiteY2" fmla="*/ 102908 h 118907"/>
                    <a:gd name="connsiteX3" fmla="*/ 48345 w 96757"/>
                    <a:gd name="connsiteY3" fmla="*/ 92981 h 118907"/>
                    <a:gd name="connsiteX4" fmla="*/ 36066 w 96757"/>
                    <a:gd name="connsiteY4" fmla="*/ 80440 h 118907"/>
                    <a:gd name="connsiteX5" fmla="*/ 26922 w 96757"/>
                    <a:gd name="connsiteY5" fmla="*/ 69207 h 118907"/>
                    <a:gd name="connsiteX6" fmla="*/ 15950 w 96757"/>
                    <a:gd name="connsiteY6" fmla="*/ 42297 h 118907"/>
                    <a:gd name="connsiteX7" fmla="*/ 11769 w 96757"/>
                    <a:gd name="connsiteY7" fmla="*/ 29496 h 118907"/>
                    <a:gd name="connsiteX8" fmla="*/ 11769 w 96757"/>
                    <a:gd name="connsiteY8" fmla="*/ 22442 h 118907"/>
                    <a:gd name="connsiteX9" fmla="*/ 10985 w 96757"/>
                    <a:gd name="connsiteY9" fmla="*/ 13559 h 118907"/>
                    <a:gd name="connsiteX10" fmla="*/ 6544 w 96757"/>
                    <a:gd name="connsiteY10" fmla="*/ 9641 h 118907"/>
                    <a:gd name="connsiteX11" fmla="*/ 4716 w 96757"/>
                    <a:gd name="connsiteY11" fmla="*/ 10424 h 118907"/>
                    <a:gd name="connsiteX12" fmla="*/ 1581 w 96757"/>
                    <a:gd name="connsiteY12" fmla="*/ 10163 h 118907"/>
                    <a:gd name="connsiteX13" fmla="*/ 13 w 96757"/>
                    <a:gd name="connsiteY13" fmla="*/ 6244 h 118907"/>
                    <a:gd name="connsiteX14" fmla="*/ 13 w 96757"/>
                    <a:gd name="connsiteY14" fmla="*/ 5983 h 118907"/>
                    <a:gd name="connsiteX15" fmla="*/ 7589 w 96757"/>
                    <a:gd name="connsiteY15" fmla="*/ 4415 h 118907"/>
                    <a:gd name="connsiteX16" fmla="*/ 12031 w 96757"/>
                    <a:gd name="connsiteY16" fmla="*/ 758 h 118907"/>
                    <a:gd name="connsiteX17" fmla="*/ 21958 w 96757"/>
                    <a:gd name="connsiteY17" fmla="*/ 4938 h 118907"/>
                    <a:gd name="connsiteX18" fmla="*/ 22742 w 96757"/>
                    <a:gd name="connsiteY18" fmla="*/ 8595 h 118907"/>
                    <a:gd name="connsiteX19" fmla="*/ 30319 w 96757"/>
                    <a:gd name="connsiteY19" fmla="*/ 10163 h 118907"/>
                    <a:gd name="connsiteX20" fmla="*/ 29012 w 96757"/>
                    <a:gd name="connsiteY20" fmla="*/ 22442 h 118907"/>
                    <a:gd name="connsiteX21" fmla="*/ 36327 w 96757"/>
                    <a:gd name="connsiteY21" fmla="*/ 15911 h 118907"/>
                    <a:gd name="connsiteX22" fmla="*/ 45994 w 96757"/>
                    <a:gd name="connsiteY22" fmla="*/ 19307 h 118907"/>
                    <a:gd name="connsiteX23" fmla="*/ 52002 w 96757"/>
                    <a:gd name="connsiteY23" fmla="*/ 10163 h 118907"/>
                    <a:gd name="connsiteX24" fmla="*/ 55138 w 96757"/>
                    <a:gd name="connsiteY24" fmla="*/ 14604 h 118907"/>
                    <a:gd name="connsiteX25" fmla="*/ 66111 w 96757"/>
                    <a:gd name="connsiteY25" fmla="*/ 24271 h 118907"/>
                    <a:gd name="connsiteX26" fmla="*/ 76561 w 96757"/>
                    <a:gd name="connsiteY26" fmla="*/ 33153 h 118907"/>
                    <a:gd name="connsiteX27" fmla="*/ 78389 w 96757"/>
                    <a:gd name="connsiteY27" fmla="*/ 39162 h 118907"/>
                    <a:gd name="connsiteX28" fmla="*/ 79434 w 96757"/>
                    <a:gd name="connsiteY28" fmla="*/ 48045 h 118907"/>
                    <a:gd name="connsiteX29" fmla="*/ 79173 w 96757"/>
                    <a:gd name="connsiteY29" fmla="*/ 57973 h 118907"/>
                    <a:gd name="connsiteX30" fmla="*/ 77605 w 96757"/>
                    <a:gd name="connsiteY30" fmla="*/ 77828 h 118907"/>
                    <a:gd name="connsiteX31" fmla="*/ 95893 w 96757"/>
                    <a:gd name="connsiteY31" fmla="*/ 109701 h 118907"/>
                    <a:gd name="connsiteX32" fmla="*/ 92497 w 96757"/>
                    <a:gd name="connsiteY32" fmla="*/ 118584 h 1189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96757" h="118907">
                      <a:moveTo>
                        <a:pt x="92497" y="118584"/>
                      </a:moveTo>
                      <a:cubicBezTo>
                        <a:pt x="87795" y="119890"/>
                        <a:pt x="82570" y="117016"/>
                        <a:pt x="78912" y="114142"/>
                      </a:cubicBezTo>
                      <a:cubicBezTo>
                        <a:pt x="73948" y="110485"/>
                        <a:pt x="69507" y="106305"/>
                        <a:pt x="64543" y="102908"/>
                      </a:cubicBezTo>
                      <a:cubicBezTo>
                        <a:pt x="59318" y="99512"/>
                        <a:pt x="53570" y="96899"/>
                        <a:pt x="48345" y="92981"/>
                      </a:cubicBezTo>
                      <a:cubicBezTo>
                        <a:pt x="43642" y="89584"/>
                        <a:pt x="39724" y="85143"/>
                        <a:pt x="36066" y="80440"/>
                      </a:cubicBezTo>
                      <a:cubicBezTo>
                        <a:pt x="33192" y="76783"/>
                        <a:pt x="29796" y="73125"/>
                        <a:pt x="26922" y="69207"/>
                      </a:cubicBezTo>
                      <a:cubicBezTo>
                        <a:pt x="21175" y="61108"/>
                        <a:pt x="21175" y="50658"/>
                        <a:pt x="15950" y="42297"/>
                      </a:cubicBezTo>
                      <a:cubicBezTo>
                        <a:pt x="13337" y="38117"/>
                        <a:pt x="12031" y="34198"/>
                        <a:pt x="11769" y="29496"/>
                      </a:cubicBezTo>
                      <a:cubicBezTo>
                        <a:pt x="11769" y="27145"/>
                        <a:pt x="11769" y="24793"/>
                        <a:pt x="11769" y="22442"/>
                      </a:cubicBezTo>
                      <a:cubicBezTo>
                        <a:pt x="11769" y="19307"/>
                        <a:pt x="11769" y="16433"/>
                        <a:pt x="10985" y="13559"/>
                      </a:cubicBezTo>
                      <a:cubicBezTo>
                        <a:pt x="10463" y="11731"/>
                        <a:pt x="9418" y="8595"/>
                        <a:pt x="6544" y="9641"/>
                      </a:cubicBezTo>
                      <a:cubicBezTo>
                        <a:pt x="6022" y="9902"/>
                        <a:pt x="5500" y="10163"/>
                        <a:pt x="4716" y="10424"/>
                      </a:cubicBezTo>
                      <a:cubicBezTo>
                        <a:pt x="3670" y="10424"/>
                        <a:pt x="2625" y="10424"/>
                        <a:pt x="1581" y="10163"/>
                      </a:cubicBezTo>
                      <a:cubicBezTo>
                        <a:pt x="-249" y="9641"/>
                        <a:pt x="13" y="7812"/>
                        <a:pt x="13" y="6244"/>
                      </a:cubicBezTo>
                      <a:cubicBezTo>
                        <a:pt x="13" y="6244"/>
                        <a:pt x="13" y="5983"/>
                        <a:pt x="13" y="5983"/>
                      </a:cubicBezTo>
                      <a:cubicBezTo>
                        <a:pt x="3148" y="5983"/>
                        <a:pt x="6806" y="5722"/>
                        <a:pt x="7589" y="4415"/>
                      </a:cubicBezTo>
                      <a:cubicBezTo>
                        <a:pt x="9418" y="2064"/>
                        <a:pt x="6283" y="-1593"/>
                        <a:pt x="12031" y="758"/>
                      </a:cubicBezTo>
                      <a:cubicBezTo>
                        <a:pt x="17778" y="3109"/>
                        <a:pt x="21958" y="2848"/>
                        <a:pt x="21958" y="4938"/>
                      </a:cubicBezTo>
                      <a:cubicBezTo>
                        <a:pt x="21958" y="6767"/>
                        <a:pt x="19085" y="8595"/>
                        <a:pt x="22742" y="8595"/>
                      </a:cubicBezTo>
                      <a:cubicBezTo>
                        <a:pt x="26400" y="8595"/>
                        <a:pt x="31886" y="5460"/>
                        <a:pt x="30319" y="10163"/>
                      </a:cubicBezTo>
                      <a:cubicBezTo>
                        <a:pt x="28751" y="14866"/>
                        <a:pt x="25094" y="24793"/>
                        <a:pt x="29012" y="22442"/>
                      </a:cubicBezTo>
                      <a:cubicBezTo>
                        <a:pt x="33192" y="20352"/>
                        <a:pt x="32408" y="15388"/>
                        <a:pt x="36327" y="15911"/>
                      </a:cubicBezTo>
                      <a:cubicBezTo>
                        <a:pt x="40507" y="16172"/>
                        <a:pt x="42075" y="23487"/>
                        <a:pt x="45994" y="19307"/>
                      </a:cubicBezTo>
                      <a:cubicBezTo>
                        <a:pt x="48345" y="16956"/>
                        <a:pt x="50435" y="13037"/>
                        <a:pt x="52002" y="10163"/>
                      </a:cubicBezTo>
                      <a:cubicBezTo>
                        <a:pt x="53048" y="11731"/>
                        <a:pt x="54093" y="13037"/>
                        <a:pt x="55138" y="14604"/>
                      </a:cubicBezTo>
                      <a:cubicBezTo>
                        <a:pt x="58273" y="18523"/>
                        <a:pt x="61930" y="21658"/>
                        <a:pt x="66111" y="24271"/>
                      </a:cubicBezTo>
                      <a:cubicBezTo>
                        <a:pt x="70029" y="26622"/>
                        <a:pt x="73948" y="29235"/>
                        <a:pt x="76561" y="33153"/>
                      </a:cubicBezTo>
                      <a:cubicBezTo>
                        <a:pt x="77867" y="34982"/>
                        <a:pt x="78128" y="37072"/>
                        <a:pt x="78389" y="39162"/>
                      </a:cubicBezTo>
                      <a:cubicBezTo>
                        <a:pt x="78912" y="42036"/>
                        <a:pt x="79173" y="45171"/>
                        <a:pt x="79434" y="48045"/>
                      </a:cubicBezTo>
                      <a:cubicBezTo>
                        <a:pt x="79696" y="51441"/>
                        <a:pt x="79696" y="54838"/>
                        <a:pt x="79173" y="57973"/>
                      </a:cubicBezTo>
                      <a:cubicBezTo>
                        <a:pt x="78651" y="64504"/>
                        <a:pt x="76561" y="71296"/>
                        <a:pt x="77605" y="77828"/>
                      </a:cubicBezTo>
                      <a:cubicBezTo>
                        <a:pt x="79696" y="90629"/>
                        <a:pt x="92758" y="97683"/>
                        <a:pt x="95893" y="109701"/>
                      </a:cubicBezTo>
                      <a:cubicBezTo>
                        <a:pt x="97722" y="113097"/>
                        <a:pt x="96677" y="117277"/>
                        <a:pt x="92497" y="1185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2" name="Freeform: Shape 1201">
                  <a:extLst>
                    <a:ext uri="{FF2B5EF4-FFF2-40B4-BE49-F238E27FC236}">
                      <a16:creationId xmlns:a16="http://schemas.microsoft.com/office/drawing/2014/main" id="{B365C9A8-FA79-FF9A-532D-AD045787F4DA}"/>
                    </a:ext>
                  </a:extLst>
                </p:cNvPr>
                <p:cNvSpPr/>
                <p:nvPr/>
              </p:nvSpPr>
              <p:spPr>
                <a:xfrm>
                  <a:off x="7225041" y="3923943"/>
                  <a:ext cx="208197" cy="132579"/>
                </a:xfrm>
                <a:custGeom>
                  <a:avLst/>
                  <a:gdLst>
                    <a:gd name="connsiteX0" fmla="*/ 205869 w 208197"/>
                    <a:gd name="connsiteY0" fmla="*/ 42689 h 132579"/>
                    <a:gd name="connsiteX1" fmla="*/ 198292 w 208197"/>
                    <a:gd name="connsiteY1" fmla="*/ 42689 h 132579"/>
                    <a:gd name="connsiteX2" fmla="*/ 190977 w 208197"/>
                    <a:gd name="connsiteY2" fmla="*/ 43734 h 132579"/>
                    <a:gd name="connsiteX3" fmla="*/ 185752 w 208197"/>
                    <a:gd name="connsiteY3" fmla="*/ 46869 h 132579"/>
                    <a:gd name="connsiteX4" fmla="*/ 193067 w 208197"/>
                    <a:gd name="connsiteY4" fmla="*/ 51049 h 132579"/>
                    <a:gd name="connsiteX5" fmla="*/ 195157 w 208197"/>
                    <a:gd name="connsiteY5" fmla="*/ 55490 h 132579"/>
                    <a:gd name="connsiteX6" fmla="*/ 185229 w 208197"/>
                    <a:gd name="connsiteY6" fmla="*/ 56535 h 132579"/>
                    <a:gd name="connsiteX7" fmla="*/ 176347 w 208197"/>
                    <a:gd name="connsiteY7" fmla="*/ 59409 h 132579"/>
                    <a:gd name="connsiteX8" fmla="*/ 176085 w 208197"/>
                    <a:gd name="connsiteY8" fmla="*/ 66463 h 132579"/>
                    <a:gd name="connsiteX9" fmla="*/ 142645 w 208197"/>
                    <a:gd name="connsiteY9" fmla="*/ 57580 h 132579"/>
                    <a:gd name="connsiteX10" fmla="*/ 133240 w 208197"/>
                    <a:gd name="connsiteY10" fmla="*/ 61760 h 132579"/>
                    <a:gd name="connsiteX11" fmla="*/ 131411 w 208197"/>
                    <a:gd name="connsiteY11" fmla="*/ 81616 h 132579"/>
                    <a:gd name="connsiteX12" fmla="*/ 122006 w 208197"/>
                    <a:gd name="connsiteY12" fmla="*/ 87625 h 132579"/>
                    <a:gd name="connsiteX13" fmla="*/ 122006 w 208197"/>
                    <a:gd name="connsiteY13" fmla="*/ 98597 h 132579"/>
                    <a:gd name="connsiteX14" fmla="*/ 115213 w 208197"/>
                    <a:gd name="connsiteY14" fmla="*/ 102516 h 132579"/>
                    <a:gd name="connsiteX15" fmla="*/ 113646 w 208197"/>
                    <a:gd name="connsiteY15" fmla="*/ 111399 h 132579"/>
                    <a:gd name="connsiteX16" fmla="*/ 103718 w 208197"/>
                    <a:gd name="connsiteY16" fmla="*/ 122633 h 132579"/>
                    <a:gd name="connsiteX17" fmla="*/ 86214 w 208197"/>
                    <a:gd name="connsiteY17" fmla="*/ 124461 h 132579"/>
                    <a:gd name="connsiteX18" fmla="*/ 76548 w 208197"/>
                    <a:gd name="connsiteY18" fmla="*/ 119236 h 132579"/>
                    <a:gd name="connsiteX19" fmla="*/ 59566 w 208197"/>
                    <a:gd name="connsiteY19" fmla="*/ 120020 h 132579"/>
                    <a:gd name="connsiteX20" fmla="*/ 51467 w 208197"/>
                    <a:gd name="connsiteY20" fmla="*/ 129425 h 132579"/>
                    <a:gd name="connsiteX21" fmla="*/ 38143 w 208197"/>
                    <a:gd name="connsiteY21" fmla="*/ 128903 h 132579"/>
                    <a:gd name="connsiteX22" fmla="*/ 20900 w 208197"/>
                    <a:gd name="connsiteY22" fmla="*/ 132560 h 132579"/>
                    <a:gd name="connsiteX23" fmla="*/ 4703 w 208197"/>
                    <a:gd name="connsiteY23" fmla="*/ 120020 h 132579"/>
                    <a:gd name="connsiteX24" fmla="*/ 0 w 208197"/>
                    <a:gd name="connsiteY24" fmla="*/ 109047 h 132579"/>
                    <a:gd name="connsiteX25" fmla="*/ 2613 w 208197"/>
                    <a:gd name="connsiteY25" fmla="*/ 110354 h 132579"/>
                    <a:gd name="connsiteX26" fmla="*/ 9666 w 208197"/>
                    <a:gd name="connsiteY26" fmla="*/ 116101 h 132579"/>
                    <a:gd name="connsiteX27" fmla="*/ 19333 w 208197"/>
                    <a:gd name="connsiteY27" fmla="*/ 115317 h 132579"/>
                    <a:gd name="connsiteX28" fmla="*/ 26909 w 208197"/>
                    <a:gd name="connsiteY28" fmla="*/ 121326 h 132579"/>
                    <a:gd name="connsiteX29" fmla="*/ 35269 w 208197"/>
                    <a:gd name="connsiteY29" fmla="*/ 123678 h 132579"/>
                    <a:gd name="connsiteX30" fmla="*/ 33702 w 208197"/>
                    <a:gd name="connsiteY30" fmla="*/ 116101 h 132579"/>
                    <a:gd name="connsiteX31" fmla="*/ 35530 w 208197"/>
                    <a:gd name="connsiteY31" fmla="*/ 113750 h 132579"/>
                    <a:gd name="connsiteX32" fmla="*/ 34485 w 208197"/>
                    <a:gd name="connsiteY32" fmla="*/ 109570 h 132579"/>
                    <a:gd name="connsiteX33" fmla="*/ 38404 w 208197"/>
                    <a:gd name="connsiteY33" fmla="*/ 108264 h 132579"/>
                    <a:gd name="connsiteX34" fmla="*/ 39449 w 208197"/>
                    <a:gd name="connsiteY34" fmla="*/ 104606 h 132579"/>
                    <a:gd name="connsiteX35" fmla="*/ 39188 w 208197"/>
                    <a:gd name="connsiteY35" fmla="*/ 100948 h 132579"/>
                    <a:gd name="connsiteX36" fmla="*/ 38143 w 208197"/>
                    <a:gd name="connsiteY36" fmla="*/ 97291 h 132579"/>
                    <a:gd name="connsiteX37" fmla="*/ 39972 w 208197"/>
                    <a:gd name="connsiteY37" fmla="*/ 98336 h 132579"/>
                    <a:gd name="connsiteX38" fmla="*/ 42585 w 208197"/>
                    <a:gd name="connsiteY38" fmla="*/ 98597 h 132579"/>
                    <a:gd name="connsiteX39" fmla="*/ 44152 w 208197"/>
                    <a:gd name="connsiteY39" fmla="*/ 91282 h 132579"/>
                    <a:gd name="connsiteX40" fmla="*/ 51206 w 208197"/>
                    <a:gd name="connsiteY40" fmla="*/ 90498 h 132579"/>
                    <a:gd name="connsiteX41" fmla="*/ 58782 w 208197"/>
                    <a:gd name="connsiteY41" fmla="*/ 88147 h 132579"/>
                    <a:gd name="connsiteX42" fmla="*/ 63224 w 208197"/>
                    <a:gd name="connsiteY42" fmla="*/ 87102 h 132579"/>
                    <a:gd name="connsiteX43" fmla="*/ 68710 w 208197"/>
                    <a:gd name="connsiteY43" fmla="*/ 86318 h 132579"/>
                    <a:gd name="connsiteX44" fmla="*/ 73412 w 208197"/>
                    <a:gd name="connsiteY44" fmla="*/ 83967 h 132579"/>
                    <a:gd name="connsiteX45" fmla="*/ 77070 w 208197"/>
                    <a:gd name="connsiteY45" fmla="*/ 79003 h 132579"/>
                    <a:gd name="connsiteX46" fmla="*/ 82295 w 208197"/>
                    <a:gd name="connsiteY46" fmla="*/ 75607 h 132579"/>
                    <a:gd name="connsiteX47" fmla="*/ 85430 w 208197"/>
                    <a:gd name="connsiteY47" fmla="*/ 73778 h 132579"/>
                    <a:gd name="connsiteX48" fmla="*/ 86998 w 208197"/>
                    <a:gd name="connsiteY48" fmla="*/ 70904 h 132579"/>
                    <a:gd name="connsiteX49" fmla="*/ 93268 w 208197"/>
                    <a:gd name="connsiteY49" fmla="*/ 63589 h 132579"/>
                    <a:gd name="connsiteX50" fmla="*/ 95880 w 208197"/>
                    <a:gd name="connsiteY50" fmla="*/ 56796 h 132579"/>
                    <a:gd name="connsiteX51" fmla="*/ 99015 w 208197"/>
                    <a:gd name="connsiteY51" fmla="*/ 52878 h 132579"/>
                    <a:gd name="connsiteX52" fmla="*/ 111294 w 208197"/>
                    <a:gd name="connsiteY52" fmla="*/ 65940 h 132579"/>
                    <a:gd name="connsiteX53" fmla="*/ 115474 w 208197"/>
                    <a:gd name="connsiteY53" fmla="*/ 46346 h 132579"/>
                    <a:gd name="connsiteX54" fmla="*/ 116781 w 208197"/>
                    <a:gd name="connsiteY54" fmla="*/ 47391 h 132579"/>
                    <a:gd name="connsiteX55" fmla="*/ 117826 w 208197"/>
                    <a:gd name="connsiteY55" fmla="*/ 49482 h 132579"/>
                    <a:gd name="connsiteX56" fmla="*/ 118349 w 208197"/>
                    <a:gd name="connsiteY56" fmla="*/ 52355 h 132579"/>
                    <a:gd name="connsiteX57" fmla="*/ 120700 w 208197"/>
                    <a:gd name="connsiteY57" fmla="*/ 54968 h 132579"/>
                    <a:gd name="connsiteX58" fmla="*/ 123312 w 208197"/>
                    <a:gd name="connsiteY58" fmla="*/ 51833 h 132579"/>
                    <a:gd name="connsiteX59" fmla="*/ 123574 w 208197"/>
                    <a:gd name="connsiteY59" fmla="*/ 50265 h 132579"/>
                    <a:gd name="connsiteX60" fmla="*/ 124357 w 208197"/>
                    <a:gd name="connsiteY60" fmla="*/ 47914 h 132579"/>
                    <a:gd name="connsiteX61" fmla="*/ 124880 w 208197"/>
                    <a:gd name="connsiteY61" fmla="*/ 46869 h 132579"/>
                    <a:gd name="connsiteX62" fmla="*/ 125663 w 208197"/>
                    <a:gd name="connsiteY62" fmla="*/ 45824 h 132579"/>
                    <a:gd name="connsiteX63" fmla="*/ 126447 w 208197"/>
                    <a:gd name="connsiteY63" fmla="*/ 45040 h 132579"/>
                    <a:gd name="connsiteX64" fmla="*/ 126969 w 208197"/>
                    <a:gd name="connsiteY64" fmla="*/ 43211 h 132579"/>
                    <a:gd name="connsiteX65" fmla="*/ 126447 w 208197"/>
                    <a:gd name="connsiteY65" fmla="*/ 41121 h 132579"/>
                    <a:gd name="connsiteX66" fmla="*/ 125141 w 208197"/>
                    <a:gd name="connsiteY66" fmla="*/ 39031 h 132579"/>
                    <a:gd name="connsiteX67" fmla="*/ 124096 w 208197"/>
                    <a:gd name="connsiteY67" fmla="*/ 34851 h 132579"/>
                    <a:gd name="connsiteX68" fmla="*/ 126709 w 208197"/>
                    <a:gd name="connsiteY68" fmla="*/ 33806 h 132579"/>
                    <a:gd name="connsiteX69" fmla="*/ 129843 w 208197"/>
                    <a:gd name="connsiteY69" fmla="*/ 31977 h 132579"/>
                    <a:gd name="connsiteX70" fmla="*/ 134285 w 208197"/>
                    <a:gd name="connsiteY70" fmla="*/ 27014 h 132579"/>
                    <a:gd name="connsiteX71" fmla="*/ 137681 w 208197"/>
                    <a:gd name="connsiteY71" fmla="*/ 25446 h 132579"/>
                    <a:gd name="connsiteX72" fmla="*/ 139771 w 208197"/>
                    <a:gd name="connsiteY72" fmla="*/ 22572 h 132579"/>
                    <a:gd name="connsiteX73" fmla="*/ 141078 w 208197"/>
                    <a:gd name="connsiteY73" fmla="*/ 18653 h 132579"/>
                    <a:gd name="connsiteX74" fmla="*/ 144735 w 208197"/>
                    <a:gd name="connsiteY74" fmla="*/ 14212 h 132579"/>
                    <a:gd name="connsiteX75" fmla="*/ 149438 w 208197"/>
                    <a:gd name="connsiteY75" fmla="*/ 9248 h 132579"/>
                    <a:gd name="connsiteX76" fmla="*/ 153356 w 208197"/>
                    <a:gd name="connsiteY76" fmla="*/ 1933 h 132579"/>
                    <a:gd name="connsiteX77" fmla="*/ 155707 w 208197"/>
                    <a:gd name="connsiteY77" fmla="*/ 104 h 132579"/>
                    <a:gd name="connsiteX78" fmla="*/ 156491 w 208197"/>
                    <a:gd name="connsiteY78" fmla="*/ 4023 h 132579"/>
                    <a:gd name="connsiteX79" fmla="*/ 159365 w 208197"/>
                    <a:gd name="connsiteY79" fmla="*/ 6113 h 132579"/>
                    <a:gd name="connsiteX80" fmla="*/ 161194 w 208197"/>
                    <a:gd name="connsiteY80" fmla="*/ 3239 h 132579"/>
                    <a:gd name="connsiteX81" fmla="*/ 166681 w 208197"/>
                    <a:gd name="connsiteY81" fmla="*/ 7158 h 132579"/>
                    <a:gd name="connsiteX82" fmla="*/ 172167 w 208197"/>
                    <a:gd name="connsiteY82" fmla="*/ 10816 h 132579"/>
                    <a:gd name="connsiteX83" fmla="*/ 176608 w 208197"/>
                    <a:gd name="connsiteY83" fmla="*/ 15257 h 132579"/>
                    <a:gd name="connsiteX84" fmla="*/ 172428 w 208197"/>
                    <a:gd name="connsiteY84" fmla="*/ 21789 h 132579"/>
                    <a:gd name="connsiteX85" fmla="*/ 178176 w 208197"/>
                    <a:gd name="connsiteY85" fmla="*/ 22833 h 132579"/>
                    <a:gd name="connsiteX86" fmla="*/ 181572 w 208197"/>
                    <a:gd name="connsiteY86" fmla="*/ 27536 h 132579"/>
                    <a:gd name="connsiteX87" fmla="*/ 188364 w 208197"/>
                    <a:gd name="connsiteY87" fmla="*/ 26752 h 132579"/>
                    <a:gd name="connsiteX88" fmla="*/ 192806 w 208197"/>
                    <a:gd name="connsiteY88" fmla="*/ 30933 h 132579"/>
                    <a:gd name="connsiteX89" fmla="*/ 199860 w 208197"/>
                    <a:gd name="connsiteY89" fmla="*/ 33806 h 132579"/>
                    <a:gd name="connsiteX90" fmla="*/ 206652 w 208197"/>
                    <a:gd name="connsiteY90" fmla="*/ 37202 h 132579"/>
                    <a:gd name="connsiteX91" fmla="*/ 205869 w 208197"/>
                    <a:gd name="connsiteY91" fmla="*/ 42689 h 132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</a:cxnLst>
                  <a:rect l="l" t="t" r="r" b="b"/>
                  <a:pathLst>
                    <a:path w="208197" h="132579">
                      <a:moveTo>
                        <a:pt x="205869" y="42689"/>
                      </a:moveTo>
                      <a:cubicBezTo>
                        <a:pt x="203517" y="43473"/>
                        <a:pt x="200905" y="42689"/>
                        <a:pt x="198292" y="42689"/>
                      </a:cubicBezTo>
                      <a:cubicBezTo>
                        <a:pt x="195941" y="42689"/>
                        <a:pt x="193329" y="43473"/>
                        <a:pt x="190977" y="43734"/>
                      </a:cubicBezTo>
                      <a:cubicBezTo>
                        <a:pt x="188887" y="43995"/>
                        <a:pt x="185752" y="44256"/>
                        <a:pt x="185752" y="46869"/>
                      </a:cubicBezTo>
                      <a:cubicBezTo>
                        <a:pt x="185752" y="50265"/>
                        <a:pt x="190716" y="50527"/>
                        <a:pt x="193067" y="51049"/>
                      </a:cubicBezTo>
                      <a:cubicBezTo>
                        <a:pt x="195941" y="51571"/>
                        <a:pt x="198292" y="53139"/>
                        <a:pt x="195157" y="55490"/>
                      </a:cubicBezTo>
                      <a:cubicBezTo>
                        <a:pt x="192283" y="57580"/>
                        <a:pt x="188626" y="57058"/>
                        <a:pt x="185229" y="56535"/>
                      </a:cubicBezTo>
                      <a:cubicBezTo>
                        <a:pt x="182356" y="56274"/>
                        <a:pt x="177653" y="56274"/>
                        <a:pt x="176347" y="59409"/>
                      </a:cubicBezTo>
                      <a:cubicBezTo>
                        <a:pt x="175563" y="61499"/>
                        <a:pt x="176347" y="64373"/>
                        <a:pt x="176085" y="66463"/>
                      </a:cubicBezTo>
                      <a:cubicBezTo>
                        <a:pt x="171383" y="55752"/>
                        <a:pt x="147870" y="58103"/>
                        <a:pt x="142645" y="57580"/>
                      </a:cubicBezTo>
                      <a:cubicBezTo>
                        <a:pt x="137159" y="57319"/>
                        <a:pt x="136375" y="58887"/>
                        <a:pt x="133240" y="61760"/>
                      </a:cubicBezTo>
                      <a:cubicBezTo>
                        <a:pt x="130366" y="64634"/>
                        <a:pt x="131150" y="77174"/>
                        <a:pt x="131411" y="81616"/>
                      </a:cubicBezTo>
                      <a:cubicBezTo>
                        <a:pt x="131672" y="85796"/>
                        <a:pt x="128015" y="86057"/>
                        <a:pt x="122006" y="87625"/>
                      </a:cubicBezTo>
                      <a:cubicBezTo>
                        <a:pt x="115736" y="89192"/>
                        <a:pt x="121744" y="93895"/>
                        <a:pt x="122006" y="98597"/>
                      </a:cubicBezTo>
                      <a:cubicBezTo>
                        <a:pt x="122267" y="103039"/>
                        <a:pt x="117826" y="101732"/>
                        <a:pt x="115213" y="102516"/>
                      </a:cubicBezTo>
                      <a:cubicBezTo>
                        <a:pt x="112600" y="103300"/>
                        <a:pt x="113907" y="106696"/>
                        <a:pt x="113646" y="111399"/>
                      </a:cubicBezTo>
                      <a:cubicBezTo>
                        <a:pt x="113123" y="116101"/>
                        <a:pt x="108682" y="120020"/>
                        <a:pt x="103718" y="122633"/>
                      </a:cubicBezTo>
                      <a:cubicBezTo>
                        <a:pt x="98754" y="125245"/>
                        <a:pt x="94313" y="124200"/>
                        <a:pt x="86214" y="124461"/>
                      </a:cubicBezTo>
                      <a:cubicBezTo>
                        <a:pt x="78115" y="124984"/>
                        <a:pt x="79683" y="122110"/>
                        <a:pt x="76548" y="119236"/>
                      </a:cubicBezTo>
                      <a:cubicBezTo>
                        <a:pt x="73412" y="116624"/>
                        <a:pt x="65052" y="119497"/>
                        <a:pt x="59566" y="120020"/>
                      </a:cubicBezTo>
                      <a:cubicBezTo>
                        <a:pt x="54080" y="120542"/>
                        <a:pt x="55386" y="125245"/>
                        <a:pt x="51467" y="129425"/>
                      </a:cubicBezTo>
                      <a:cubicBezTo>
                        <a:pt x="47548" y="133344"/>
                        <a:pt x="42846" y="129686"/>
                        <a:pt x="38143" y="128903"/>
                      </a:cubicBezTo>
                      <a:cubicBezTo>
                        <a:pt x="33441" y="128380"/>
                        <a:pt x="28999" y="132038"/>
                        <a:pt x="20900" y="132560"/>
                      </a:cubicBezTo>
                      <a:cubicBezTo>
                        <a:pt x="12801" y="133083"/>
                        <a:pt x="8882" y="122894"/>
                        <a:pt x="4703" y="120020"/>
                      </a:cubicBezTo>
                      <a:cubicBezTo>
                        <a:pt x="1829" y="117930"/>
                        <a:pt x="522" y="112444"/>
                        <a:pt x="0" y="109047"/>
                      </a:cubicBezTo>
                      <a:cubicBezTo>
                        <a:pt x="784" y="109047"/>
                        <a:pt x="1829" y="109570"/>
                        <a:pt x="2613" y="110354"/>
                      </a:cubicBezTo>
                      <a:cubicBezTo>
                        <a:pt x="5225" y="112705"/>
                        <a:pt x="5747" y="116101"/>
                        <a:pt x="9666" y="116101"/>
                      </a:cubicBezTo>
                      <a:cubicBezTo>
                        <a:pt x="12801" y="116362"/>
                        <a:pt x="16198" y="114795"/>
                        <a:pt x="19333" y="115317"/>
                      </a:cubicBezTo>
                      <a:cubicBezTo>
                        <a:pt x="22729" y="115840"/>
                        <a:pt x="25080" y="118453"/>
                        <a:pt x="26909" y="121326"/>
                      </a:cubicBezTo>
                      <a:cubicBezTo>
                        <a:pt x="28477" y="123939"/>
                        <a:pt x="32395" y="125506"/>
                        <a:pt x="35269" y="123678"/>
                      </a:cubicBezTo>
                      <a:cubicBezTo>
                        <a:pt x="37882" y="122110"/>
                        <a:pt x="34747" y="117930"/>
                        <a:pt x="33702" y="116101"/>
                      </a:cubicBezTo>
                      <a:cubicBezTo>
                        <a:pt x="35530" y="115840"/>
                        <a:pt x="36576" y="115840"/>
                        <a:pt x="35530" y="113750"/>
                      </a:cubicBezTo>
                      <a:cubicBezTo>
                        <a:pt x="34747" y="112182"/>
                        <a:pt x="34485" y="111399"/>
                        <a:pt x="34485" y="109570"/>
                      </a:cubicBezTo>
                      <a:cubicBezTo>
                        <a:pt x="35792" y="109047"/>
                        <a:pt x="37360" y="109047"/>
                        <a:pt x="38404" y="108264"/>
                      </a:cubicBezTo>
                      <a:cubicBezTo>
                        <a:pt x="39711" y="107219"/>
                        <a:pt x="39449" y="105912"/>
                        <a:pt x="39449" y="104606"/>
                      </a:cubicBezTo>
                      <a:cubicBezTo>
                        <a:pt x="39449" y="103300"/>
                        <a:pt x="39711" y="101994"/>
                        <a:pt x="39188" y="100948"/>
                      </a:cubicBezTo>
                      <a:cubicBezTo>
                        <a:pt x="38666" y="99903"/>
                        <a:pt x="37620" y="98597"/>
                        <a:pt x="38143" y="97291"/>
                      </a:cubicBezTo>
                      <a:cubicBezTo>
                        <a:pt x="38927" y="95201"/>
                        <a:pt x="39711" y="97552"/>
                        <a:pt x="39972" y="98336"/>
                      </a:cubicBezTo>
                      <a:cubicBezTo>
                        <a:pt x="40494" y="99642"/>
                        <a:pt x="42323" y="100426"/>
                        <a:pt x="42585" y="98597"/>
                      </a:cubicBezTo>
                      <a:cubicBezTo>
                        <a:pt x="43107" y="95985"/>
                        <a:pt x="41278" y="92850"/>
                        <a:pt x="44152" y="91282"/>
                      </a:cubicBezTo>
                      <a:cubicBezTo>
                        <a:pt x="46503" y="90237"/>
                        <a:pt x="48855" y="90759"/>
                        <a:pt x="51206" y="90498"/>
                      </a:cubicBezTo>
                      <a:cubicBezTo>
                        <a:pt x="53557" y="89976"/>
                        <a:pt x="56431" y="88931"/>
                        <a:pt x="58782" y="88147"/>
                      </a:cubicBezTo>
                      <a:cubicBezTo>
                        <a:pt x="59043" y="86579"/>
                        <a:pt x="62179" y="87102"/>
                        <a:pt x="63224" y="87102"/>
                      </a:cubicBezTo>
                      <a:cubicBezTo>
                        <a:pt x="65052" y="87102"/>
                        <a:pt x="66881" y="86841"/>
                        <a:pt x="68710" y="86318"/>
                      </a:cubicBezTo>
                      <a:cubicBezTo>
                        <a:pt x="70539" y="85796"/>
                        <a:pt x="72367" y="85534"/>
                        <a:pt x="73412" y="83967"/>
                      </a:cubicBezTo>
                      <a:cubicBezTo>
                        <a:pt x="74718" y="82138"/>
                        <a:pt x="74980" y="80048"/>
                        <a:pt x="77070" y="79003"/>
                      </a:cubicBezTo>
                      <a:cubicBezTo>
                        <a:pt x="78637" y="77958"/>
                        <a:pt x="80467" y="76652"/>
                        <a:pt x="82295" y="75607"/>
                      </a:cubicBezTo>
                      <a:cubicBezTo>
                        <a:pt x="83340" y="75084"/>
                        <a:pt x="84646" y="74562"/>
                        <a:pt x="85430" y="73778"/>
                      </a:cubicBezTo>
                      <a:cubicBezTo>
                        <a:pt x="86214" y="72994"/>
                        <a:pt x="86475" y="71949"/>
                        <a:pt x="86998" y="70904"/>
                      </a:cubicBezTo>
                      <a:cubicBezTo>
                        <a:pt x="88827" y="68030"/>
                        <a:pt x="91700" y="66463"/>
                        <a:pt x="93268" y="63589"/>
                      </a:cubicBezTo>
                      <a:cubicBezTo>
                        <a:pt x="94313" y="61499"/>
                        <a:pt x="94836" y="59148"/>
                        <a:pt x="95880" y="56796"/>
                      </a:cubicBezTo>
                      <a:cubicBezTo>
                        <a:pt x="96403" y="55229"/>
                        <a:pt x="97448" y="53662"/>
                        <a:pt x="99015" y="52878"/>
                      </a:cubicBezTo>
                      <a:cubicBezTo>
                        <a:pt x="99015" y="52878"/>
                        <a:pt x="106331" y="64634"/>
                        <a:pt x="111294" y="65940"/>
                      </a:cubicBezTo>
                      <a:cubicBezTo>
                        <a:pt x="116258" y="67247"/>
                        <a:pt x="115474" y="46346"/>
                        <a:pt x="115474" y="46346"/>
                      </a:cubicBezTo>
                      <a:cubicBezTo>
                        <a:pt x="115997" y="46608"/>
                        <a:pt x="116519" y="47130"/>
                        <a:pt x="116781" y="47391"/>
                      </a:cubicBezTo>
                      <a:cubicBezTo>
                        <a:pt x="117303" y="47914"/>
                        <a:pt x="117826" y="48698"/>
                        <a:pt x="117826" y="49482"/>
                      </a:cubicBezTo>
                      <a:cubicBezTo>
                        <a:pt x="118087" y="50527"/>
                        <a:pt x="118087" y="51571"/>
                        <a:pt x="118349" y="52355"/>
                      </a:cubicBezTo>
                      <a:cubicBezTo>
                        <a:pt x="118871" y="53400"/>
                        <a:pt x="119393" y="55229"/>
                        <a:pt x="120700" y="54968"/>
                      </a:cubicBezTo>
                      <a:cubicBezTo>
                        <a:pt x="122267" y="54707"/>
                        <a:pt x="122790" y="53139"/>
                        <a:pt x="123312" y="51833"/>
                      </a:cubicBezTo>
                      <a:cubicBezTo>
                        <a:pt x="123574" y="51310"/>
                        <a:pt x="123574" y="50788"/>
                        <a:pt x="123574" y="50265"/>
                      </a:cubicBezTo>
                      <a:cubicBezTo>
                        <a:pt x="123834" y="49482"/>
                        <a:pt x="124096" y="48698"/>
                        <a:pt x="124357" y="47914"/>
                      </a:cubicBezTo>
                      <a:cubicBezTo>
                        <a:pt x="124357" y="47653"/>
                        <a:pt x="124618" y="47130"/>
                        <a:pt x="124880" y="46869"/>
                      </a:cubicBezTo>
                      <a:cubicBezTo>
                        <a:pt x="125141" y="46346"/>
                        <a:pt x="125141" y="46085"/>
                        <a:pt x="125663" y="45824"/>
                      </a:cubicBezTo>
                      <a:cubicBezTo>
                        <a:pt x="126186" y="45563"/>
                        <a:pt x="126186" y="45302"/>
                        <a:pt x="126447" y="45040"/>
                      </a:cubicBezTo>
                      <a:cubicBezTo>
                        <a:pt x="126709" y="44518"/>
                        <a:pt x="126969" y="43734"/>
                        <a:pt x="126969" y="43211"/>
                      </a:cubicBezTo>
                      <a:cubicBezTo>
                        <a:pt x="126969" y="42427"/>
                        <a:pt x="126709" y="41905"/>
                        <a:pt x="126447" y="41121"/>
                      </a:cubicBezTo>
                      <a:cubicBezTo>
                        <a:pt x="126186" y="40338"/>
                        <a:pt x="125663" y="39815"/>
                        <a:pt x="125141" y="39031"/>
                      </a:cubicBezTo>
                      <a:cubicBezTo>
                        <a:pt x="124357" y="37986"/>
                        <a:pt x="122528" y="36158"/>
                        <a:pt x="124096" y="34851"/>
                      </a:cubicBezTo>
                      <a:cubicBezTo>
                        <a:pt x="124618" y="34329"/>
                        <a:pt x="125925" y="34329"/>
                        <a:pt x="126709" y="33806"/>
                      </a:cubicBezTo>
                      <a:cubicBezTo>
                        <a:pt x="127753" y="33284"/>
                        <a:pt x="128799" y="32761"/>
                        <a:pt x="129843" y="31977"/>
                      </a:cubicBezTo>
                      <a:cubicBezTo>
                        <a:pt x="131411" y="30671"/>
                        <a:pt x="132456" y="27797"/>
                        <a:pt x="134285" y="27014"/>
                      </a:cubicBezTo>
                      <a:cubicBezTo>
                        <a:pt x="135591" y="26491"/>
                        <a:pt x="136636" y="26491"/>
                        <a:pt x="137681" y="25446"/>
                      </a:cubicBezTo>
                      <a:cubicBezTo>
                        <a:pt x="138465" y="24662"/>
                        <a:pt x="139249" y="23617"/>
                        <a:pt x="139771" y="22572"/>
                      </a:cubicBezTo>
                      <a:cubicBezTo>
                        <a:pt x="140294" y="21266"/>
                        <a:pt x="140555" y="19960"/>
                        <a:pt x="141078" y="18653"/>
                      </a:cubicBezTo>
                      <a:cubicBezTo>
                        <a:pt x="142122" y="17086"/>
                        <a:pt x="143429" y="15518"/>
                        <a:pt x="144735" y="14212"/>
                      </a:cubicBezTo>
                      <a:cubicBezTo>
                        <a:pt x="147087" y="13167"/>
                        <a:pt x="147870" y="11077"/>
                        <a:pt x="149438" y="9248"/>
                      </a:cubicBezTo>
                      <a:cubicBezTo>
                        <a:pt x="151528" y="7158"/>
                        <a:pt x="152312" y="4546"/>
                        <a:pt x="153356" y="1933"/>
                      </a:cubicBezTo>
                      <a:cubicBezTo>
                        <a:pt x="153618" y="1150"/>
                        <a:pt x="154924" y="-418"/>
                        <a:pt x="155707" y="104"/>
                      </a:cubicBezTo>
                      <a:cubicBezTo>
                        <a:pt x="156753" y="627"/>
                        <a:pt x="155969" y="3239"/>
                        <a:pt x="156491" y="4023"/>
                      </a:cubicBezTo>
                      <a:cubicBezTo>
                        <a:pt x="157014" y="5068"/>
                        <a:pt x="158320" y="6113"/>
                        <a:pt x="159365" y="6113"/>
                      </a:cubicBezTo>
                      <a:cubicBezTo>
                        <a:pt x="160410" y="6113"/>
                        <a:pt x="160933" y="4284"/>
                        <a:pt x="161194" y="3239"/>
                      </a:cubicBezTo>
                      <a:cubicBezTo>
                        <a:pt x="163807" y="3762"/>
                        <a:pt x="165113" y="5068"/>
                        <a:pt x="166681" y="7158"/>
                      </a:cubicBezTo>
                      <a:cubicBezTo>
                        <a:pt x="168248" y="9248"/>
                        <a:pt x="169816" y="10032"/>
                        <a:pt x="172167" y="10816"/>
                      </a:cubicBezTo>
                      <a:cubicBezTo>
                        <a:pt x="173995" y="11338"/>
                        <a:pt x="177392" y="12645"/>
                        <a:pt x="176608" y="15257"/>
                      </a:cubicBezTo>
                      <a:cubicBezTo>
                        <a:pt x="176085" y="17608"/>
                        <a:pt x="172428" y="19176"/>
                        <a:pt x="172428" y="21789"/>
                      </a:cubicBezTo>
                      <a:cubicBezTo>
                        <a:pt x="172428" y="24401"/>
                        <a:pt x="176608" y="22833"/>
                        <a:pt x="178176" y="22833"/>
                      </a:cubicBezTo>
                      <a:cubicBezTo>
                        <a:pt x="181050" y="22833"/>
                        <a:pt x="180266" y="25969"/>
                        <a:pt x="181572" y="27536"/>
                      </a:cubicBezTo>
                      <a:cubicBezTo>
                        <a:pt x="183401" y="29626"/>
                        <a:pt x="186275" y="27014"/>
                        <a:pt x="188364" y="26752"/>
                      </a:cubicBezTo>
                      <a:cubicBezTo>
                        <a:pt x="190716" y="26491"/>
                        <a:pt x="191500" y="29365"/>
                        <a:pt x="192806" y="30933"/>
                      </a:cubicBezTo>
                      <a:cubicBezTo>
                        <a:pt x="194635" y="32761"/>
                        <a:pt x="197508" y="33022"/>
                        <a:pt x="199860" y="33806"/>
                      </a:cubicBezTo>
                      <a:cubicBezTo>
                        <a:pt x="201950" y="34590"/>
                        <a:pt x="205085" y="35374"/>
                        <a:pt x="206652" y="37202"/>
                      </a:cubicBezTo>
                      <a:cubicBezTo>
                        <a:pt x="209788" y="40076"/>
                        <a:pt x="207436" y="42166"/>
                        <a:pt x="205869" y="4268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E7C38EAC-13EB-FE6F-CC5B-3751C4B33358}"/>
                  </a:ext>
                </a:extLst>
              </p:cNvPr>
              <p:cNvSpPr/>
              <p:nvPr/>
            </p:nvSpPr>
            <p:spPr>
              <a:xfrm>
                <a:off x="7384145" y="3901318"/>
                <a:ext cx="6270" cy="7314"/>
              </a:xfrm>
              <a:custGeom>
                <a:avLst/>
                <a:gdLst>
                  <a:gd name="connsiteX0" fmla="*/ 6270 w 6270"/>
                  <a:gd name="connsiteY0" fmla="*/ 3657 h 7314"/>
                  <a:gd name="connsiteX1" fmla="*/ 3135 w 6270"/>
                  <a:gd name="connsiteY1" fmla="*/ 7315 h 7314"/>
                  <a:gd name="connsiteX2" fmla="*/ 0 w 6270"/>
                  <a:gd name="connsiteY2" fmla="*/ 3657 h 7314"/>
                  <a:gd name="connsiteX3" fmla="*/ 3135 w 6270"/>
                  <a:gd name="connsiteY3" fmla="*/ 0 h 7314"/>
                  <a:gd name="connsiteX4" fmla="*/ 6270 w 6270"/>
                  <a:gd name="connsiteY4" fmla="*/ 3657 h 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70" h="7314">
                    <a:moveTo>
                      <a:pt x="6270" y="3657"/>
                    </a:moveTo>
                    <a:cubicBezTo>
                      <a:pt x="6270" y="5747"/>
                      <a:pt x="4703" y="7315"/>
                      <a:pt x="3135" y="7315"/>
                    </a:cubicBezTo>
                    <a:cubicBezTo>
                      <a:pt x="1568" y="7315"/>
                      <a:pt x="0" y="5747"/>
                      <a:pt x="0" y="3657"/>
                    </a:cubicBezTo>
                    <a:cubicBezTo>
                      <a:pt x="0" y="1567"/>
                      <a:pt x="1568" y="0"/>
                      <a:pt x="3135" y="0"/>
                    </a:cubicBezTo>
                    <a:cubicBezTo>
                      <a:pt x="4703" y="0"/>
                      <a:pt x="6270" y="1567"/>
                      <a:pt x="6270" y="365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5" name="Graphic 3">
                <a:extLst>
                  <a:ext uri="{FF2B5EF4-FFF2-40B4-BE49-F238E27FC236}">
                    <a16:creationId xmlns:a16="http://schemas.microsoft.com/office/drawing/2014/main" id="{9B6D76E2-65AA-9A25-845D-B2B6B091089D}"/>
                  </a:ext>
                </a:extLst>
              </p:cNvPr>
              <p:cNvGrpSpPr/>
              <p:nvPr/>
            </p:nvGrpSpPr>
            <p:grpSpPr>
              <a:xfrm>
                <a:off x="7391818" y="3620470"/>
                <a:ext cx="231881" cy="460591"/>
                <a:chOff x="7391818" y="3620470"/>
                <a:chExt cx="231881" cy="460591"/>
              </a:xfrm>
              <a:solidFill>
                <a:srgbClr val="D5D7D8"/>
              </a:solidFill>
            </p:grpSpPr>
            <p:sp>
              <p:nvSpPr>
                <p:cNvPr id="1168" name="Freeform: Shape 1167">
                  <a:extLst>
                    <a:ext uri="{FF2B5EF4-FFF2-40B4-BE49-F238E27FC236}">
                      <a16:creationId xmlns:a16="http://schemas.microsoft.com/office/drawing/2014/main" id="{9E591A04-E39D-37BD-E0B6-15C470BA048F}"/>
                    </a:ext>
                  </a:extLst>
                </p:cNvPr>
                <p:cNvSpPr/>
                <p:nvPr/>
              </p:nvSpPr>
              <p:spPr>
                <a:xfrm>
                  <a:off x="7531168" y="3867616"/>
                  <a:ext cx="64614" cy="88082"/>
                </a:xfrm>
                <a:custGeom>
                  <a:avLst/>
                  <a:gdLst>
                    <a:gd name="connsiteX0" fmla="*/ 64 w 64614"/>
                    <a:gd name="connsiteY0" fmla="*/ 41540 h 88082"/>
                    <a:gd name="connsiteX1" fmla="*/ 1893 w 64614"/>
                    <a:gd name="connsiteY1" fmla="*/ 36314 h 88082"/>
                    <a:gd name="connsiteX2" fmla="*/ 6596 w 64614"/>
                    <a:gd name="connsiteY2" fmla="*/ 32918 h 88082"/>
                    <a:gd name="connsiteX3" fmla="*/ 12865 w 64614"/>
                    <a:gd name="connsiteY3" fmla="*/ 26909 h 88082"/>
                    <a:gd name="connsiteX4" fmla="*/ 18874 w 64614"/>
                    <a:gd name="connsiteY4" fmla="*/ 23513 h 88082"/>
                    <a:gd name="connsiteX5" fmla="*/ 22532 w 64614"/>
                    <a:gd name="connsiteY5" fmla="*/ 20378 h 88082"/>
                    <a:gd name="connsiteX6" fmla="*/ 25406 w 64614"/>
                    <a:gd name="connsiteY6" fmla="*/ 15937 h 88082"/>
                    <a:gd name="connsiteX7" fmla="*/ 30370 w 64614"/>
                    <a:gd name="connsiteY7" fmla="*/ 16198 h 88082"/>
                    <a:gd name="connsiteX8" fmla="*/ 37685 w 64614"/>
                    <a:gd name="connsiteY8" fmla="*/ 13846 h 88082"/>
                    <a:gd name="connsiteX9" fmla="*/ 38991 w 64614"/>
                    <a:gd name="connsiteY9" fmla="*/ 7838 h 88082"/>
                    <a:gd name="connsiteX10" fmla="*/ 37685 w 64614"/>
                    <a:gd name="connsiteY10" fmla="*/ 1568 h 88082"/>
                    <a:gd name="connsiteX11" fmla="*/ 42649 w 64614"/>
                    <a:gd name="connsiteY11" fmla="*/ 784 h 88082"/>
                    <a:gd name="connsiteX12" fmla="*/ 49964 w 64614"/>
                    <a:gd name="connsiteY12" fmla="*/ 7315 h 88082"/>
                    <a:gd name="connsiteX13" fmla="*/ 54144 w 64614"/>
                    <a:gd name="connsiteY13" fmla="*/ 13585 h 88082"/>
                    <a:gd name="connsiteX14" fmla="*/ 52315 w 64614"/>
                    <a:gd name="connsiteY14" fmla="*/ 20900 h 88082"/>
                    <a:gd name="connsiteX15" fmla="*/ 54144 w 64614"/>
                    <a:gd name="connsiteY15" fmla="*/ 26125 h 88082"/>
                    <a:gd name="connsiteX16" fmla="*/ 59369 w 64614"/>
                    <a:gd name="connsiteY16" fmla="*/ 31351 h 88082"/>
                    <a:gd name="connsiteX17" fmla="*/ 57802 w 64614"/>
                    <a:gd name="connsiteY17" fmla="*/ 38927 h 88082"/>
                    <a:gd name="connsiteX18" fmla="*/ 60414 w 64614"/>
                    <a:gd name="connsiteY18" fmla="*/ 43891 h 88082"/>
                    <a:gd name="connsiteX19" fmla="*/ 64594 w 64614"/>
                    <a:gd name="connsiteY19" fmla="*/ 51206 h 88082"/>
                    <a:gd name="connsiteX20" fmla="*/ 59108 w 64614"/>
                    <a:gd name="connsiteY20" fmla="*/ 58521 h 88082"/>
                    <a:gd name="connsiteX21" fmla="*/ 54405 w 64614"/>
                    <a:gd name="connsiteY21" fmla="*/ 65836 h 88082"/>
                    <a:gd name="connsiteX22" fmla="*/ 52054 w 64614"/>
                    <a:gd name="connsiteY22" fmla="*/ 71061 h 88082"/>
                    <a:gd name="connsiteX23" fmla="*/ 49964 w 64614"/>
                    <a:gd name="connsiteY23" fmla="*/ 66620 h 88082"/>
                    <a:gd name="connsiteX24" fmla="*/ 49964 w 64614"/>
                    <a:gd name="connsiteY24" fmla="*/ 59043 h 88082"/>
                    <a:gd name="connsiteX25" fmla="*/ 47874 w 64614"/>
                    <a:gd name="connsiteY25" fmla="*/ 51728 h 88082"/>
                    <a:gd name="connsiteX26" fmla="*/ 45261 w 64614"/>
                    <a:gd name="connsiteY26" fmla="*/ 51728 h 88082"/>
                    <a:gd name="connsiteX27" fmla="*/ 43694 w 64614"/>
                    <a:gd name="connsiteY27" fmla="*/ 57215 h 88082"/>
                    <a:gd name="connsiteX28" fmla="*/ 39514 w 64614"/>
                    <a:gd name="connsiteY28" fmla="*/ 58260 h 88082"/>
                    <a:gd name="connsiteX29" fmla="*/ 37162 w 64614"/>
                    <a:gd name="connsiteY29" fmla="*/ 64269 h 88082"/>
                    <a:gd name="connsiteX30" fmla="*/ 40297 w 64614"/>
                    <a:gd name="connsiteY30" fmla="*/ 72106 h 88082"/>
                    <a:gd name="connsiteX31" fmla="*/ 43433 w 64614"/>
                    <a:gd name="connsiteY31" fmla="*/ 76547 h 88082"/>
                    <a:gd name="connsiteX32" fmla="*/ 36640 w 64614"/>
                    <a:gd name="connsiteY32" fmla="*/ 88043 h 88082"/>
                    <a:gd name="connsiteX33" fmla="*/ 32199 w 64614"/>
                    <a:gd name="connsiteY33" fmla="*/ 85169 h 88082"/>
                    <a:gd name="connsiteX34" fmla="*/ 30631 w 64614"/>
                    <a:gd name="connsiteY34" fmla="*/ 79421 h 88082"/>
                    <a:gd name="connsiteX35" fmla="*/ 25406 w 64614"/>
                    <a:gd name="connsiteY35" fmla="*/ 80205 h 88082"/>
                    <a:gd name="connsiteX36" fmla="*/ 18614 w 64614"/>
                    <a:gd name="connsiteY36" fmla="*/ 79683 h 88082"/>
                    <a:gd name="connsiteX37" fmla="*/ 14172 w 64614"/>
                    <a:gd name="connsiteY37" fmla="*/ 74457 h 88082"/>
                    <a:gd name="connsiteX38" fmla="*/ 9470 w 64614"/>
                    <a:gd name="connsiteY38" fmla="*/ 72106 h 88082"/>
                    <a:gd name="connsiteX39" fmla="*/ 6857 w 64614"/>
                    <a:gd name="connsiteY39" fmla="*/ 67665 h 88082"/>
                    <a:gd name="connsiteX40" fmla="*/ 6596 w 64614"/>
                    <a:gd name="connsiteY40" fmla="*/ 62178 h 88082"/>
                    <a:gd name="connsiteX41" fmla="*/ 8686 w 64614"/>
                    <a:gd name="connsiteY41" fmla="*/ 57215 h 88082"/>
                    <a:gd name="connsiteX42" fmla="*/ 12082 w 64614"/>
                    <a:gd name="connsiteY42" fmla="*/ 52251 h 88082"/>
                    <a:gd name="connsiteX43" fmla="*/ 10776 w 64614"/>
                    <a:gd name="connsiteY43" fmla="*/ 48332 h 88082"/>
                    <a:gd name="connsiteX44" fmla="*/ 6334 w 64614"/>
                    <a:gd name="connsiteY44" fmla="*/ 46503 h 88082"/>
                    <a:gd name="connsiteX45" fmla="*/ 2677 w 64614"/>
                    <a:gd name="connsiteY45" fmla="*/ 44413 h 88082"/>
                    <a:gd name="connsiteX46" fmla="*/ 1109 w 64614"/>
                    <a:gd name="connsiteY46" fmla="*/ 42584 h 88082"/>
                    <a:gd name="connsiteX47" fmla="*/ 64 w 64614"/>
                    <a:gd name="connsiteY47" fmla="*/ 41540 h 88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64614" h="88082">
                      <a:moveTo>
                        <a:pt x="64" y="41540"/>
                      </a:moveTo>
                      <a:cubicBezTo>
                        <a:pt x="-197" y="39449"/>
                        <a:pt x="326" y="37621"/>
                        <a:pt x="1893" y="36314"/>
                      </a:cubicBezTo>
                      <a:cubicBezTo>
                        <a:pt x="3461" y="35008"/>
                        <a:pt x="5028" y="34224"/>
                        <a:pt x="6596" y="32918"/>
                      </a:cubicBezTo>
                      <a:cubicBezTo>
                        <a:pt x="8947" y="31089"/>
                        <a:pt x="10776" y="28738"/>
                        <a:pt x="12865" y="26909"/>
                      </a:cubicBezTo>
                      <a:cubicBezTo>
                        <a:pt x="14695" y="25342"/>
                        <a:pt x="16523" y="24297"/>
                        <a:pt x="18874" y="23513"/>
                      </a:cubicBezTo>
                      <a:cubicBezTo>
                        <a:pt x="20442" y="22990"/>
                        <a:pt x="21487" y="21945"/>
                        <a:pt x="22532" y="20378"/>
                      </a:cubicBezTo>
                      <a:cubicBezTo>
                        <a:pt x="23316" y="19071"/>
                        <a:pt x="24100" y="16720"/>
                        <a:pt x="25406" y="15937"/>
                      </a:cubicBezTo>
                      <a:cubicBezTo>
                        <a:pt x="26712" y="15153"/>
                        <a:pt x="28802" y="16198"/>
                        <a:pt x="30370" y="16198"/>
                      </a:cubicBezTo>
                      <a:cubicBezTo>
                        <a:pt x="32983" y="16198"/>
                        <a:pt x="35595" y="15675"/>
                        <a:pt x="37685" y="13846"/>
                      </a:cubicBezTo>
                      <a:cubicBezTo>
                        <a:pt x="39514" y="12279"/>
                        <a:pt x="39514" y="10189"/>
                        <a:pt x="38991" y="7838"/>
                      </a:cubicBezTo>
                      <a:cubicBezTo>
                        <a:pt x="38469" y="6009"/>
                        <a:pt x="36901" y="3658"/>
                        <a:pt x="37685" y="1568"/>
                      </a:cubicBezTo>
                      <a:cubicBezTo>
                        <a:pt x="38469" y="-784"/>
                        <a:pt x="41081" y="0"/>
                        <a:pt x="42649" y="784"/>
                      </a:cubicBezTo>
                      <a:cubicBezTo>
                        <a:pt x="45522" y="2351"/>
                        <a:pt x="47874" y="4964"/>
                        <a:pt x="49964" y="7315"/>
                      </a:cubicBezTo>
                      <a:cubicBezTo>
                        <a:pt x="51531" y="9144"/>
                        <a:pt x="53883" y="10973"/>
                        <a:pt x="54144" y="13585"/>
                      </a:cubicBezTo>
                      <a:cubicBezTo>
                        <a:pt x="54405" y="16198"/>
                        <a:pt x="52838" y="18549"/>
                        <a:pt x="52315" y="20900"/>
                      </a:cubicBezTo>
                      <a:cubicBezTo>
                        <a:pt x="51531" y="23252"/>
                        <a:pt x="52054" y="24819"/>
                        <a:pt x="54144" y="26125"/>
                      </a:cubicBezTo>
                      <a:cubicBezTo>
                        <a:pt x="56234" y="27432"/>
                        <a:pt x="58847" y="28738"/>
                        <a:pt x="59369" y="31351"/>
                      </a:cubicBezTo>
                      <a:cubicBezTo>
                        <a:pt x="59891" y="33963"/>
                        <a:pt x="58585" y="36314"/>
                        <a:pt x="57802" y="38927"/>
                      </a:cubicBezTo>
                      <a:cubicBezTo>
                        <a:pt x="57018" y="41278"/>
                        <a:pt x="58585" y="42323"/>
                        <a:pt x="60414" y="43891"/>
                      </a:cubicBezTo>
                      <a:cubicBezTo>
                        <a:pt x="62504" y="45720"/>
                        <a:pt x="64856" y="48071"/>
                        <a:pt x="64594" y="51206"/>
                      </a:cubicBezTo>
                      <a:cubicBezTo>
                        <a:pt x="64333" y="54341"/>
                        <a:pt x="61459" y="56692"/>
                        <a:pt x="59108" y="58521"/>
                      </a:cubicBezTo>
                      <a:cubicBezTo>
                        <a:pt x="56756" y="60611"/>
                        <a:pt x="55189" y="62701"/>
                        <a:pt x="54405" y="65836"/>
                      </a:cubicBezTo>
                      <a:cubicBezTo>
                        <a:pt x="54144" y="66881"/>
                        <a:pt x="53621" y="70800"/>
                        <a:pt x="52054" y="71061"/>
                      </a:cubicBezTo>
                      <a:cubicBezTo>
                        <a:pt x="50487" y="71322"/>
                        <a:pt x="49964" y="67665"/>
                        <a:pt x="49964" y="66620"/>
                      </a:cubicBezTo>
                      <a:cubicBezTo>
                        <a:pt x="49703" y="64007"/>
                        <a:pt x="49964" y="61656"/>
                        <a:pt x="49964" y="59043"/>
                      </a:cubicBezTo>
                      <a:cubicBezTo>
                        <a:pt x="49964" y="56431"/>
                        <a:pt x="49180" y="53818"/>
                        <a:pt x="47874" y="51728"/>
                      </a:cubicBezTo>
                      <a:cubicBezTo>
                        <a:pt x="47090" y="50161"/>
                        <a:pt x="45784" y="49638"/>
                        <a:pt x="45261" y="51728"/>
                      </a:cubicBezTo>
                      <a:cubicBezTo>
                        <a:pt x="44739" y="53296"/>
                        <a:pt x="45000" y="55909"/>
                        <a:pt x="43694" y="57215"/>
                      </a:cubicBezTo>
                      <a:cubicBezTo>
                        <a:pt x="42649" y="58260"/>
                        <a:pt x="40820" y="57737"/>
                        <a:pt x="39514" y="58260"/>
                      </a:cubicBezTo>
                      <a:cubicBezTo>
                        <a:pt x="37162" y="59043"/>
                        <a:pt x="37162" y="62178"/>
                        <a:pt x="37162" y="64269"/>
                      </a:cubicBezTo>
                      <a:cubicBezTo>
                        <a:pt x="37424" y="67142"/>
                        <a:pt x="38469" y="70016"/>
                        <a:pt x="40297" y="72106"/>
                      </a:cubicBezTo>
                      <a:cubicBezTo>
                        <a:pt x="41603" y="73674"/>
                        <a:pt x="43171" y="74719"/>
                        <a:pt x="43433" y="76547"/>
                      </a:cubicBezTo>
                      <a:cubicBezTo>
                        <a:pt x="44478" y="80989"/>
                        <a:pt x="41343" y="87259"/>
                        <a:pt x="36640" y="88043"/>
                      </a:cubicBezTo>
                      <a:cubicBezTo>
                        <a:pt x="34550" y="88304"/>
                        <a:pt x="32983" y="87259"/>
                        <a:pt x="32199" y="85169"/>
                      </a:cubicBezTo>
                      <a:cubicBezTo>
                        <a:pt x="31415" y="83601"/>
                        <a:pt x="31676" y="80989"/>
                        <a:pt x="30631" y="79421"/>
                      </a:cubicBezTo>
                      <a:cubicBezTo>
                        <a:pt x="29325" y="78115"/>
                        <a:pt x="26712" y="79683"/>
                        <a:pt x="25406" y="80205"/>
                      </a:cubicBezTo>
                      <a:cubicBezTo>
                        <a:pt x="23055" y="80989"/>
                        <a:pt x="20703" y="81511"/>
                        <a:pt x="18614" y="79683"/>
                      </a:cubicBezTo>
                      <a:cubicBezTo>
                        <a:pt x="16784" y="78115"/>
                        <a:pt x="16001" y="75764"/>
                        <a:pt x="14172" y="74457"/>
                      </a:cubicBezTo>
                      <a:cubicBezTo>
                        <a:pt x="12605" y="73412"/>
                        <a:pt x="10776" y="73412"/>
                        <a:pt x="9470" y="72106"/>
                      </a:cubicBezTo>
                      <a:cubicBezTo>
                        <a:pt x="8163" y="71061"/>
                        <a:pt x="7379" y="69232"/>
                        <a:pt x="6857" y="67665"/>
                      </a:cubicBezTo>
                      <a:cubicBezTo>
                        <a:pt x="6073" y="66097"/>
                        <a:pt x="6334" y="63746"/>
                        <a:pt x="6596" y="62178"/>
                      </a:cubicBezTo>
                      <a:cubicBezTo>
                        <a:pt x="6857" y="60611"/>
                        <a:pt x="7640" y="58521"/>
                        <a:pt x="8686" y="57215"/>
                      </a:cubicBezTo>
                      <a:cubicBezTo>
                        <a:pt x="9992" y="55647"/>
                        <a:pt x="11559" y="54341"/>
                        <a:pt x="12082" y="52251"/>
                      </a:cubicBezTo>
                      <a:cubicBezTo>
                        <a:pt x="12343" y="50945"/>
                        <a:pt x="12082" y="49116"/>
                        <a:pt x="10776" y="48332"/>
                      </a:cubicBezTo>
                      <a:cubicBezTo>
                        <a:pt x="9470" y="47548"/>
                        <a:pt x="7640" y="46765"/>
                        <a:pt x="6334" y="46503"/>
                      </a:cubicBezTo>
                      <a:cubicBezTo>
                        <a:pt x="5289" y="46242"/>
                        <a:pt x="3722" y="45197"/>
                        <a:pt x="2677" y="44413"/>
                      </a:cubicBezTo>
                      <a:cubicBezTo>
                        <a:pt x="1893" y="43891"/>
                        <a:pt x="1632" y="43368"/>
                        <a:pt x="1109" y="42584"/>
                      </a:cubicBezTo>
                      <a:cubicBezTo>
                        <a:pt x="326" y="42323"/>
                        <a:pt x="64" y="42062"/>
                        <a:pt x="64" y="415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9" name="Freeform: Shape 1168">
                  <a:extLst>
                    <a:ext uri="{FF2B5EF4-FFF2-40B4-BE49-F238E27FC236}">
                      <a16:creationId xmlns:a16="http://schemas.microsoft.com/office/drawing/2014/main" id="{0945E044-1557-2850-1618-343A7BB8F72C}"/>
                    </a:ext>
                  </a:extLst>
                </p:cNvPr>
                <p:cNvSpPr/>
                <p:nvPr/>
              </p:nvSpPr>
              <p:spPr>
                <a:xfrm>
                  <a:off x="7492388" y="3889266"/>
                  <a:ext cx="39958" cy="38836"/>
                </a:xfrm>
                <a:custGeom>
                  <a:avLst/>
                  <a:gdLst>
                    <a:gd name="connsiteX0" fmla="*/ 31268 w 39958"/>
                    <a:gd name="connsiteY0" fmla="*/ 24331 h 38836"/>
                    <a:gd name="connsiteX1" fmla="*/ 33358 w 39958"/>
                    <a:gd name="connsiteY1" fmla="*/ 17277 h 38836"/>
                    <a:gd name="connsiteX2" fmla="*/ 38060 w 39958"/>
                    <a:gd name="connsiteY2" fmla="*/ 12835 h 38836"/>
                    <a:gd name="connsiteX3" fmla="*/ 37538 w 39958"/>
                    <a:gd name="connsiteY3" fmla="*/ 2385 h 38836"/>
                    <a:gd name="connsiteX4" fmla="*/ 26565 w 39958"/>
                    <a:gd name="connsiteY4" fmla="*/ 1340 h 38836"/>
                    <a:gd name="connsiteX5" fmla="*/ 20818 w 39958"/>
                    <a:gd name="connsiteY5" fmla="*/ 5520 h 38836"/>
                    <a:gd name="connsiteX6" fmla="*/ 19772 w 39958"/>
                    <a:gd name="connsiteY6" fmla="*/ 12052 h 38836"/>
                    <a:gd name="connsiteX7" fmla="*/ 15070 w 39958"/>
                    <a:gd name="connsiteY7" fmla="*/ 13880 h 38836"/>
                    <a:gd name="connsiteX8" fmla="*/ 9845 w 39958"/>
                    <a:gd name="connsiteY8" fmla="*/ 14403 h 38836"/>
                    <a:gd name="connsiteX9" fmla="*/ 5143 w 39958"/>
                    <a:gd name="connsiteY9" fmla="*/ 17277 h 38836"/>
                    <a:gd name="connsiteX10" fmla="*/ 2791 w 39958"/>
                    <a:gd name="connsiteY10" fmla="*/ 23547 h 38836"/>
                    <a:gd name="connsiteX11" fmla="*/ 1224 w 39958"/>
                    <a:gd name="connsiteY11" fmla="*/ 29556 h 38836"/>
                    <a:gd name="connsiteX12" fmla="*/ 440 w 39958"/>
                    <a:gd name="connsiteY12" fmla="*/ 37132 h 38836"/>
                    <a:gd name="connsiteX13" fmla="*/ 6710 w 39958"/>
                    <a:gd name="connsiteY13" fmla="*/ 37393 h 38836"/>
                    <a:gd name="connsiteX14" fmla="*/ 10106 w 39958"/>
                    <a:gd name="connsiteY14" fmla="*/ 27988 h 38836"/>
                    <a:gd name="connsiteX15" fmla="*/ 11674 w 39958"/>
                    <a:gd name="connsiteY15" fmla="*/ 23286 h 38836"/>
                    <a:gd name="connsiteX16" fmla="*/ 13763 w 39958"/>
                    <a:gd name="connsiteY16" fmla="*/ 20934 h 38836"/>
                    <a:gd name="connsiteX17" fmla="*/ 17421 w 39958"/>
                    <a:gd name="connsiteY17" fmla="*/ 22763 h 38836"/>
                    <a:gd name="connsiteX18" fmla="*/ 19250 w 39958"/>
                    <a:gd name="connsiteY18" fmla="*/ 24853 h 38836"/>
                    <a:gd name="connsiteX19" fmla="*/ 22124 w 39958"/>
                    <a:gd name="connsiteY19" fmla="*/ 25376 h 38836"/>
                    <a:gd name="connsiteX20" fmla="*/ 24475 w 39958"/>
                    <a:gd name="connsiteY20" fmla="*/ 22763 h 38836"/>
                    <a:gd name="connsiteX21" fmla="*/ 26826 w 39958"/>
                    <a:gd name="connsiteY21" fmla="*/ 23547 h 38836"/>
                    <a:gd name="connsiteX22" fmla="*/ 28132 w 39958"/>
                    <a:gd name="connsiteY22" fmla="*/ 25376 h 38836"/>
                    <a:gd name="connsiteX23" fmla="*/ 31268 w 39958"/>
                    <a:gd name="connsiteY23" fmla="*/ 24331 h 388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9958" h="38836">
                      <a:moveTo>
                        <a:pt x="31268" y="24331"/>
                      </a:moveTo>
                      <a:cubicBezTo>
                        <a:pt x="32051" y="22240"/>
                        <a:pt x="32051" y="19367"/>
                        <a:pt x="33358" y="17277"/>
                      </a:cubicBezTo>
                      <a:cubicBezTo>
                        <a:pt x="34664" y="15448"/>
                        <a:pt x="36754" y="14664"/>
                        <a:pt x="38060" y="12835"/>
                      </a:cubicBezTo>
                      <a:cubicBezTo>
                        <a:pt x="40673" y="9700"/>
                        <a:pt x="40673" y="5259"/>
                        <a:pt x="37538" y="2385"/>
                      </a:cubicBezTo>
                      <a:cubicBezTo>
                        <a:pt x="34403" y="-1011"/>
                        <a:pt x="30484" y="-227"/>
                        <a:pt x="26565" y="1340"/>
                      </a:cubicBezTo>
                      <a:cubicBezTo>
                        <a:pt x="24475" y="2124"/>
                        <a:pt x="21863" y="3169"/>
                        <a:pt x="20818" y="5520"/>
                      </a:cubicBezTo>
                      <a:cubicBezTo>
                        <a:pt x="19772" y="7610"/>
                        <a:pt x="20556" y="9962"/>
                        <a:pt x="19772" y="12052"/>
                      </a:cubicBezTo>
                      <a:cubicBezTo>
                        <a:pt x="18989" y="13880"/>
                        <a:pt x="16899" y="14142"/>
                        <a:pt x="15070" y="13880"/>
                      </a:cubicBezTo>
                      <a:cubicBezTo>
                        <a:pt x="13241" y="13619"/>
                        <a:pt x="11674" y="13619"/>
                        <a:pt x="9845" y="14403"/>
                      </a:cubicBezTo>
                      <a:cubicBezTo>
                        <a:pt x="8016" y="14926"/>
                        <a:pt x="6187" y="15709"/>
                        <a:pt x="5143" y="17277"/>
                      </a:cubicBezTo>
                      <a:cubicBezTo>
                        <a:pt x="3836" y="19106"/>
                        <a:pt x="3313" y="21457"/>
                        <a:pt x="2791" y="23547"/>
                      </a:cubicBezTo>
                      <a:cubicBezTo>
                        <a:pt x="2269" y="25637"/>
                        <a:pt x="1746" y="27727"/>
                        <a:pt x="1224" y="29556"/>
                      </a:cubicBezTo>
                      <a:cubicBezTo>
                        <a:pt x="440" y="31907"/>
                        <a:pt x="-606" y="34781"/>
                        <a:pt x="440" y="37132"/>
                      </a:cubicBezTo>
                      <a:cubicBezTo>
                        <a:pt x="1746" y="39745"/>
                        <a:pt x="4881" y="38961"/>
                        <a:pt x="6710" y="37393"/>
                      </a:cubicBezTo>
                      <a:cubicBezTo>
                        <a:pt x="9322" y="35042"/>
                        <a:pt x="9584" y="31384"/>
                        <a:pt x="10106" y="27988"/>
                      </a:cubicBezTo>
                      <a:cubicBezTo>
                        <a:pt x="10368" y="26421"/>
                        <a:pt x="10890" y="24592"/>
                        <a:pt x="11674" y="23286"/>
                      </a:cubicBezTo>
                      <a:cubicBezTo>
                        <a:pt x="12196" y="22502"/>
                        <a:pt x="12719" y="20934"/>
                        <a:pt x="13763" y="20934"/>
                      </a:cubicBezTo>
                      <a:cubicBezTo>
                        <a:pt x="14809" y="20934"/>
                        <a:pt x="16376" y="22240"/>
                        <a:pt x="17421" y="22763"/>
                      </a:cubicBezTo>
                      <a:cubicBezTo>
                        <a:pt x="16899" y="23547"/>
                        <a:pt x="18728" y="24592"/>
                        <a:pt x="19250" y="24853"/>
                      </a:cubicBezTo>
                      <a:cubicBezTo>
                        <a:pt x="20295" y="25114"/>
                        <a:pt x="21340" y="26159"/>
                        <a:pt x="22124" y="25376"/>
                      </a:cubicBezTo>
                      <a:cubicBezTo>
                        <a:pt x="22907" y="24592"/>
                        <a:pt x="22907" y="22763"/>
                        <a:pt x="24475" y="22763"/>
                      </a:cubicBezTo>
                      <a:cubicBezTo>
                        <a:pt x="25259" y="22763"/>
                        <a:pt x="26304" y="23024"/>
                        <a:pt x="26826" y="23547"/>
                      </a:cubicBezTo>
                      <a:cubicBezTo>
                        <a:pt x="27349" y="24331"/>
                        <a:pt x="27088" y="24853"/>
                        <a:pt x="28132" y="25376"/>
                      </a:cubicBezTo>
                      <a:cubicBezTo>
                        <a:pt x="29439" y="26682"/>
                        <a:pt x="30484" y="25898"/>
                        <a:pt x="31268" y="2433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0" name="Freeform: Shape 1169">
                  <a:extLst>
                    <a:ext uri="{FF2B5EF4-FFF2-40B4-BE49-F238E27FC236}">
                      <a16:creationId xmlns:a16="http://schemas.microsoft.com/office/drawing/2014/main" id="{E7CAD785-C7AC-AD5B-0335-88CE16AA4EC1}"/>
                    </a:ext>
                  </a:extLst>
                </p:cNvPr>
                <p:cNvSpPr/>
                <p:nvPr/>
              </p:nvSpPr>
              <p:spPr>
                <a:xfrm>
                  <a:off x="7489550" y="3931582"/>
                  <a:ext cx="11094" cy="7197"/>
                </a:xfrm>
                <a:custGeom>
                  <a:avLst/>
                  <a:gdLst>
                    <a:gd name="connsiteX0" fmla="*/ 3538 w 11094"/>
                    <a:gd name="connsiteY0" fmla="*/ 6573 h 7197"/>
                    <a:gd name="connsiteX1" fmla="*/ 1187 w 11094"/>
                    <a:gd name="connsiteY1" fmla="*/ 5528 h 7197"/>
                    <a:gd name="connsiteX2" fmla="*/ 143 w 11094"/>
                    <a:gd name="connsiteY2" fmla="*/ 2654 h 7197"/>
                    <a:gd name="connsiteX3" fmla="*/ 2494 w 11094"/>
                    <a:gd name="connsiteY3" fmla="*/ 1087 h 7197"/>
                    <a:gd name="connsiteX4" fmla="*/ 5629 w 11094"/>
                    <a:gd name="connsiteY4" fmla="*/ 825 h 7197"/>
                    <a:gd name="connsiteX5" fmla="*/ 8241 w 11094"/>
                    <a:gd name="connsiteY5" fmla="*/ 42 h 7197"/>
                    <a:gd name="connsiteX6" fmla="*/ 10593 w 11094"/>
                    <a:gd name="connsiteY6" fmla="*/ 564 h 7197"/>
                    <a:gd name="connsiteX7" fmla="*/ 9547 w 11094"/>
                    <a:gd name="connsiteY7" fmla="*/ 3961 h 7197"/>
                    <a:gd name="connsiteX8" fmla="*/ 5890 w 11094"/>
                    <a:gd name="connsiteY8" fmla="*/ 7096 h 7197"/>
                    <a:gd name="connsiteX9" fmla="*/ 3538 w 11094"/>
                    <a:gd name="connsiteY9" fmla="*/ 6573 h 7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94" h="7197">
                      <a:moveTo>
                        <a:pt x="3538" y="6573"/>
                      </a:moveTo>
                      <a:cubicBezTo>
                        <a:pt x="2755" y="6312"/>
                        <a:pt x="1971" y="5789"/>
                        <a:pt x="1187" y="5528"/>
                      </a:cubicBezTo>
                      <a:cubicBezTo>
                        <a:pt x="665" y="4483"/>
                        <a:pt x="-380" y="3961"/>
                        <a:pt x="143" y="2654"/>
                      </a:cubicBezTo>
                      <a:cubicBezTo>
                        <a:pt x="403" y="1609"/>
                        <a:pt x="1449" y="1087"/>
                        <a:pt x="2494" y="1087"/>
                      </a:cubicBezTo>
                      <a:cubicBezTo>
                        <a:pt x="3800" y="1087"/>
                        <a:pt x="4584" y="1609"/>
                        <a:pt x="5629" y="825"/>
                      </a:cubicBezTo>
                      <a:cubicBezTo>
                        <a:pt x="6412" y="303"/>
                        <a:pt x="7196" y="42"/>
                        <a:pt x="8241" y="42"/>
                      </a:cubicBezTo>
                      <a:cubicBezTo>
                        <a:pt x="9025" y="42"/>
                        <a:pt x="10070" y="-219"/>
                        <a:pt x="10593" y="564"/>
                      </a:cubicBezTo>
                      <a:cubicBezTo>
                        <a:pt x="11899" y="2132"/>
                        <a:pt x="10331" y="2916"/>
                        <a:pt x="9547" y="3961"/>
                      </a:cubicBezTo>
                      <a:cubicBezTo>
                        <a:pt x="8503" y="5267"/>
                        <a:pt x="7457" y="6834"/>
                        <a:pt x="5890" y="7096"/>
                      </a:cubicBezTo>
                      <a:cubicBezTo>
                        <a:pt x="5629" y="7357"/>
                        <a:pt x="4584" y="7096"/>
                        <a:pt x="3538" y="65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1" name="Freeform: Shape 1170">
                  <a:extLst>
                    <a:ext uri="{FF2B5EF4-FFF2-40B4-BE49-F238E27FC236}">
                      <a16:creationId xmlns:a16="http://schemas.microsoft.com/office/drawing/2014/main" id="{57D25323-1022-B98C-2196-1D233856D647}"/>
                    </a:ext>
                  </a:extLst>
                </p:cNvPr>
                <p:cNvSpPr/>
                <p:nvPr/>
              </p:nvSpPr>
              <p:spPr>
                <a:xfrm>
                  <a:off x="7504409" y="3837960"/>
                  <a:ext cx="22256" cy="42740"/>
                </a:xfrm>
                <a:custGeom>
                  <a:avLst/>
                  <a:gdLst>
                    <a:gd name="connsiteX0" fmla="*/ 15850 w 22256"/>
                    <a:gd name="connsiteY0" fmla="*/ 21558 h 42740"/>
                    <a:gd name="connsiteX1" fmla="*/ 16634 w 22256"/>
                    <a:gd name="connsiteY1" fmla="*/ 17377 h 42740"/>
                    <a:gd name="connsiteX2" fmla="*/ 20813 w 22256"/>
                    <a:gd name="connsiteY2" fmla="*/ 8756 h 42740"/>
                    <a:gd name="connsiteX3" fmla="*/ 22120 w 22256"/>
                    <a:gd name="connsiteY3" fmla="*/ 3531 h 42740"/>
                    <a:gd name="connsiteX4" fmla="*/ 21075 w 22256"/>
                    <a:gd name="connsiteY4" fmla="*/ 657 h 42740"/>
                    <a:gd name="connsiteX5" fmla="*/ 12192 w 22256"/>
                    <a:gd name="connsiteY5" fmla="*/ 3270 h 42740"/>
                    <a:gd name="connsiteX6" fmla="*/ 8534 w 22256"/>
                    <a:gd name="connsiteY6" fmla="*/ 11369 h 42740"/>
                    <a:gd name="connsiteX7" fmla="*/ 4616 w 22256"/>
                    <a:gd name="connsiteY7" fmla="*/ 21296 h 42740"/>
                    <a:gd name="connsiteX8" fmla="*/ 1742 w 22256"/>
                    <a:gd name="connsiteY8" fmla="*/ 24170 h 42740"/>
                    <a:gd name="connsiteX9" fmla="*/ 174 w 22256"/>
                    <a:gd name="connsiteY9" fmla="*/ 27828 h 42740"/>
                    <a:gd name="connsiteX10" fmla="*/ 4877 w 22256"/>
                    <a:gd name="connsiteY10" fmla="*/ 33575 h 42740"/>
                    <a:gd name="connsiteX11" fmla="*/ 8012 w 22256"/>
                    <a:gd name="connsiteY11" fmla="*/ 36971 h 42740"/>
                    <a:gd name="connsiteX12" fmla="*/ 10102 w 22256"/>
                    <a:gd name="connsiteY12" fmla="*/ 40890 h 42740"/>
                    <a:gd name="connsiteX13" fmla="*/ 14804 w 22256"/>
                    <a:gd name="connsiteY13" fmla="*/ 41413 h 42740"/>
                    <a:gd name="connsiteX14" fmla="*/ 15327 w 22256"/>
                    <a:gd name="connsiteY14" fmla="*/ 36449 h 42740"/>
                    <a:gd name="connsiteX15" fmla="*/ 14804 w 22256"/>
                    <a:gd name="connsiteY15" fmla="*/ 31746 h 42740"/>
                    <a:gd name="connsiteX16" fmla="*/ 15588 w 22256"/>
                    <a:gd name="connsiteY16" fmla="*/ 27566 h 42740"/>
                    <a:gd name="connsiteX17" fmla="*/ 15850 w 22256"/>
                    <a:gd name="connsiteY17" fmla="*/ 21558 h 42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2256" h="42740">
                      <a:moveTo>
                        <a:pt x="15850" y="21558"/>
                      </a:moveTo>
                      <a:cubicBezTo>
                        <a:pt x="15850" y="20251"/>
                        <a:pt x="16111" y="18945"/>
                        <a:pt x="16634" y="17377"/>
                      </a:cubicBezTo>
                      <a:cubicBezTo>
                        <a:pt x="17417" y="14242"/>
                        <a:pt x="19507" y="11630"/>
                        <a:pt x="20813" y="8756"/>
                      </a:cubicBezTo>
                      <a:cubicBezTo>
                        <a:pt x="21597" y="7189"/>
                        <a:pt x="21597" y="5360"/>
                        <a:pt x="22120" y="3531"/>
                      </a:cubicBezTo>
                      <a:cubicBezTo>
                        <a:pt x="22381" y="2225"/>
                        <a:pt x="22381" y="1441"/>
                        <a:pt x="21075" y="657"/>
                      </a:cubicBezTo>
                      <a:cubicBezTo>
                        <a:pt x="17940" y="-1172"/>
                        <a:pt x="14543" y="1180"/>
                        <a:pt x="12192" y="3270"/>
                      </a:cubicBezTo>
                      <a:cubicBezTo>
                        <a:pt x="9841" y="5360"/>
                        <a:pt x="8796" y="8495"/>
                        <a:pt x="8534" y="11369"/>
                      </a:cubicBezTo>
                      <a:cubicBezTo>
                        <a:pt x="8273" y="15026"/>
                        <a:pt x="6967" y="18422"/>
                        <a:pt x="4616" y="21296"/>
                      </a:cubicBezTo>
                      <a:cubicBezTo>
                        <a:pt x="3832" y="22341"/>
                        <a:pt x="2525" y="23125"/>
                        <a:pt x="1742" y="24170"/>
                      </a:cubicBezTo>
                      <a:cubicBezTo>
                        <a:pt x="958" y="25215"/>
                        <a:pt x="435" y="26521"/>
                        <a:pt x="174" y="27828"/>
                      </a:cubicBezTo>
                      <a:cubicBezTo>
                        <a:pt x="-871" y="30963"/>
                        <a:pt x="3048" y="31485"/>
                        <a:pt x="4877" y="33575"/>
                      </a:cubicBezTo>
                      <a:cubicBezTo>
                        <a:pt x="5922" y="34620"/>
                        <a:pt x="6967" y="35665"/>
                        <a:pt x="8012" y="36971"/>
                      </a:cubicBezTo>
                      <a:cubicBezTo>
                        <a:pt x="9057" y="38017"/>
                        <a:pt x="9057" y="39584"/>
                        <a:pt x="10102" y="40890"/>
                      </a:cubicBezTo>
                      <a:cubicBezTo>
                        <a:pt x="11147" y="42197"/>
                        <a:pt x="14282" y="44025"/>
                        <a:pt x="14804" y="41413"/>
                      </a:cubicBezTo>
                      <a:cubicBezTo>
                        <a:pt x="15066" y="39845"/>
                        <a:pt x="15327" y="38017"/>
                        <a:pt x="15327" y="36449"/>
                      </a:cubicBezTo>
                      <a:cubicBezTo>
                        <a:pt x="15327" y="34882"/>
                        <a:pt x="14804" y="33314"/>
                        <a:pt x="14804" y="31746"/>
                      </a:cubicBezTo>
                      <a:cubicBezTo>
                        <a:pt x="14804" y="30440"/>
                        <a:pt x="15327" y="28873"/>
                        <a:pt x="15588" y="27566"/>
                      </a:cubicBezTo>
                      <a:cubicBezTo>
                        <a:pt x="15327" y="25477"/>
                        <a:pt x="15850" y="23386"/>
                        <a:pt x="15850" y="215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2" name="Freeform: Shape 1171">
                  <a:extLst>
                    <a:ext uri="{FF2B5EF4-FFF2-40B4-BE49-F238E27FC236}">
                      <a16:creationId xmlns:a16="http://schemas.microsoft.com/office/drawing/2014/main" id="{FEC9675B-35EF-7123-78CF-FA875C773252}"/>
                    </a:ext>
                  </a:extLst>
                </p:cNvPr>
                <p:cNvSpPr/>
                <p:nvPr/>
              </p:nvSpPr>
              <p:spPr>
                <a:xfrm>
                  <a:off x="7522539" y="3834974"/>
                  <a:ext cx="15588" cy="37487"/>
                </a:xfrm>
                <a:custGeom>
                  <a:avLst/>
                  <a:gdLst>
                    <a:gd name="connsiteX0" fmla="*/ 8954 w 15588"/>
                    <a:gd name="connsiteY0" fmla="*/ 24281 h 37487"/>
                    <a:gd name="connsiteX1" fmla="*/ 7386 w 15588"/>
                    <a:gd name="connsiteY1" fmla="*/ 27155 h 37487"/>
                    <a:gd name="connsiteX2" fmla="*/ 7386 w 15588"/>
                    <a:gd name="connsiteY2" fmla="*/ 27939 h 37487"/>
                    <a:gd name="connsiteX3" fmla="*/ 5819 w 15588"/>
                    <a:gd name="connsiteY3" fmla="*/ 30552 h 37487"/>
                    <a:gd name="connsiteX4" fmla="*/ 5296 w 15588"/>
                    <a:gd name="connsiteY4" fmla="*/ 32119 h 37487"/>
                    <a:gd name="connsiteX5" fmla="*/ 2161 w 15588"/>
                    <a:gd name="connsiteY5" fmla="*/ 36822 h 37487"/>
                    <a:gd name="connsiteX6" fmla="*/ 593 w 15588"/>
                    <a:gd name="connsiteY6" fmla="*/ 36561 h 37487"/>
                    <a:gd name="connsiteX7" fmla="*/ 71 w 15588"/>
                    <a:gd name="connsiteY7" fmla="*/ 33164 h 37487"/>
                    <a:gd name="connsiteX8" fmla="*/ 333 w 15588"/>
                    <a:gd name="connsiteY8" fmla="*/ 25327 h 37487"/>
                    <a:gd name="connsiteX9" fmla="*/ 2423 w 15588"/>
                    <a:gd name="connsiteY9" fmla="*/ 18534 h 37487"/>
                    <a:gd name="connsiteX10" fmla="*/ 7386 w 15588"/>
                    <a:gd name="connsiteY10" fmla="*/ 12787 h 37487"/>
                    <a:gd name="connsiteX11" fmla="*/ 9476 w 15588"/>
                    <a:gd name="connsiteY11" fmla="*/ 9912 h 37487"/>
                    <a:gd name="connsiteX12" fmla="*/ 10521 w 15588"/>
                    <a:gd name="connsiteY12" fmla="*/ 6778 h 37487"/>
                    <a:gd name="connsiteX13" fmla="*/ 12873 w 15588"/>
                    <a:gd name="connsiteY13" fmla="*/ 1291 h 37487"/>
                    <a:gd name="connsiteX14" fmla="*/ 14962 w 15588"/>
                    <a:gd name="connsiteY14" fmla="*/ 507 h 37487"/>
                    <a:gd name="connsiteX15" fmla="*/ 15485 w 15588"/>
                    <a:gd name="connsiteY15" fmla="*/ 4949 h 37487"/>
                    <a:gd name="connsiteX16" fmla="*/ 14702 w 15588"/>
                    <a:gd name="connsiteY16" fmla="*/ 13309 h 37487"/>
                    <a:gd name="connsiteX17" fmla="*/ 12089 w 15588"/>
                    <a:gd name="connsiteY17" fmla="*/ 19579 h 37487"/>
                    <a:gd name="connsiteX18" fmla="*/ 8954 w 15588"/>
                    <a:gd name="connsiteY18" fmla="*/ 24281 h 37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5588" h="37487">
                      <a:moveTo>
                        <a:pt x="8954" y="24281"/>
                      </a:moveTo>
                      <a:cubicBezTo>
                        <a:pt x="8431" y="25065"/>
                        <a:pt x="7386" y="26110"/>
                        <a:pt x="7386" y="27155"/>
                      </a:cubicBezTo>
                      <a:cubicBezTo>
                        <a:pt x="7386" y="27678"/>
                        <a:pt x="7386" y="27678"/>
                        <a:pt x="7386" y="27939"/>
                      </a:cubicBezTo>
                      <a:cubicBezTo>
                        <a:pt x="7125" y="28723"/>
                        <a:pt x="6342" y="29768"/>
                        <a:pt x="5819" y="30552"/>
                      </a:cubicBezTo>
                      <a:cubicBezTo>
                        <a:pt x="5558" y="31074"/>
                        <a:pt x="5558" y="31336"/>
                        <a:pt x="5296" y="32119"/>
                      </a:cubicBezTo>
                      <a:cubicBezTo>
                        <a:pt x="5035" y="33948"/>
                        <a:pt x="3206" y="35254"/>
                        <a:pt x="2161" y="36822"/>
                      </a:cubicBezTo>
                      <a:cubicBezTo>
                        <a:pt x="1639" y="37867"/>
                        <a:pt x="855" y="37606"/>
                        <a:pt x="593" y="36561"/>
                      </a:cubicBezTo>
                      <a:cubicBezTo>
                        <a:pt x="333" y="35516"/>
                        <a:pt x="-190" y="34209"/>
                        <a:pt x="71" y="33164"/>
                      </a:cubicBezTo>
                      <a:cubicBezTo>
                        <a:pt x="333" y="30552"/>
                        <a:pt x="71" y="27939"/>
                        <a:pt x="333" y="25327"/>
                      </a:cubicBezTo>
                      <a:cubicBezTo>
                        <a:pt x="593" y="22975"/>
                        <a:pt x="1116" y="20624"/>
                        <a:pt x="2423" y="18534"/>
                      </a:cubicBezTo>
                      <a:cubicBezTo>
                        <a:pt x="3729" y="16183"/>
                        <a:pt x="6080" y="14876"/>
                        <a:pt x="7386" y="12787"/>
                      </a:cubicBezTo>
                      <a:cubicBezTo>
                        <a:pt x="7909" y="11741"/>
                        <a:pt x="8954" y="10958"/>
                        <a:pt x="9476" y="9912"/>
                      </a:cubicBezTo>
                      <a:cubicBezTo>
                        <a:pt x="9999" y="8868"/>
                        <a:pt x="10260" y="7823"/>
                        <a:pt x="10521" y="6778"/>
                      </a:cubicBezTo>
                      <a:cubicBezTo>
                        <a:pt x="11044" y="4687"/>
                        <a:pt x="11567" y="2859"/>
                        <a:pt x="12873" y="1291"/>
                      </a:cubicBezTo>
                      <a:cubicBezTo>
                        <a:pt x="13395" y="769"/>
                        <a:pt x="14179" y="-799"/>
                        <a:pt x="14962" y="507"/>
                      </a:cubicBezTo>
                      <a:cubicBezTo>
                        <a:pt x="15746" y="1552"/>
                        <a:pt x="15485" y="3643"/>
                        <a:pt x="15485" y="4949"/>
                      </a:cubicBezTo>
                      <a:cubicBezTo>
                        <a:pt x="15485" y="7561"/>
                        <a:pt x="16008" y="10958"/>
                        <a:pt x="14702" y="13309"/>
                      </a:cubicBezTo>
                      <a:cubicBezTo>
                        <a:pt x="13656" y="15399"/>
                        <a:pt x="12873" y="17489"/>
                        <a:pt x="12089" y="19579"/>
                      </a:cubicBezTo>
                      <a:cubicBezTo>
                        <a:pt x="11044" y="20885"/>
                        <a:pt x="10260" y="22453"/>
                        <a:pt x="8954" y="242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3" name="Freeform: Shape 1172">
                  <a:extLst>
                    <a:ext uri="{FF2B5EF4-FFF2-40B4-BE49-F238E27FC236}">
                      <a16:creationId xmlns:a16="http://schemas.microsoft.com/office/drawing/2014/main" id="{AE14CE55-6C6B-72C5-B4F8-22D0C15467F5}"/>
                    </a:ext>
                  </a:extLst>
                </p:cNvPr>
                <p:cNvSpPr/>
                <p:nvPr/>
              </p:nvSpPr>
              <p:spPr>
                <a:xfrm>
                  <a:off x="7533306" y="3856046"/>
                  <a:ext cx="16668" cy="13137"/>
                </a:xfrm>
                <a:custGeom>
                  <a:avLst/>
                  <a:gdLst>
                    <a:gd name="connsiteX0" fmla="*/ 16 w 16668"/>
                    <a:gd name="connsiteY0" fmla="*/ 8696 h 13137"/>
                    <a:gd name="connsiteX1" fmla="*/ 4458 w 16668"/>
                    <a:gd name="connsiteY1" fmla="*/ 2948 h 13137"/>
                    <a:gd name="connsiteX2" fmla="*/ 11511 w 16668"/>
                    <a:gd name="connsiteY2" fmla="*/ 75 h 13137"/>
                    <a:gd name="connsiteX3" fmla="*/ 16476 w 16668"/>
                    <a:gd name="connsiteY3" fmla="*/ 6084 h 13137"/>
                    <a:gd name="connsiteX4" fmla="*/ 5764 w 16668"/>
                    <a:gd name="connsiteY4" fmla="*/ 13137 h 13137"/>
                    <a:gd name="connsiteX5" fmla="*/ 1323 w 16668"/>
                    <a:gd name="connsiteY5" fmla="*/ 13137 h 13137"/>
                    <a:gd name="connsiteX6" fmla="*/ 16 w 16668"/>
                    <a:gd name="connsiteY6" fmla="*/ 8696 h 13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668" h="13137">
                      <a:moveTo>
                        <a:pt x="16" y="8696"/>
                      </a:moveTo>
                      <a:cubicBezTo>
                        <a:pt x="277" y="5822"/>
                        <a:pt x="2107" y="4255"/>
                        <a:pt x="4458" y="2948"/>
                      </a:cubicBezTo>
                      <a:cubicBezTo>
                        <a:pt x="6286" y="1903"/>
                        <a:pt x="9160" y="-448"/>
                        <a:pt x="11511" y="75"/>
                      </a:cubicBezTo>
                      <a:cubicBezTo>
                        <a:pt x="13863" y="597"/>
                        <a:pt x="15692" y="3994"/>
                        <a:pt x="16476" y="6084"/>
                      </a:cubicBezTo>
                      <a:cubicBezTo>
                        <a:pt x="18043" y="12092"/>
                        <a:pt x="9683" y="12615"/>
                        <a:pt x="5764" y="13137"/>
                      </a:cubicBezTo>
                      <a:cubicBezTo>
                        <a:pt x="4980" y="12354"/>
                        <a:pt x="2367" y="13137"/>
                        <a:pt x="1323" y="13137"/>
                      </a:cubicBezTo>
                      <a:cubicBezTo>
                        <a:pt x="-245" y="13137"/>
                        <a:pt x="16" y="10003"/>
                        <a:pt x="16" y="86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4" name="Freeform: Shape 1173">
                  <a:extLst>
                    <a:ext uri="{FF2B5EF4-FFF2-40B4-BE49-F238E27FC236}">
                      <a16:creationId xmlns:a16="http://schemas.microsoft.com/office/drawing/2014/main" id="{235DF4E4-9E11-870B-7BCD-130B7B9F6DC6}"/>
                    </a:ext>
                  </a:extLst>
                </p:cNvPr>
                <p:cNvSpPr/>
                <p:nvPr/>
              </p:nvSpPr>
              <p:spPr>
                <a:xfrm>
                  <a:off x="7492091" y="3819402"/>
                  <a:ext cx="27417" cy="30976"/>
                </a:xfrm>
                <a:custGeom>
                  <a:avLst/>
                  <a:gdLst>
                    <a:gd name="connsiteX0" fmla="*/ 10141 w 27417"/>
                    <a:gd name="connsiteY0" fmla="*/ 28359 h 30976"/>
                    <a:gd name="connsiteX1" fmla="*/ 7006 w 27417"/>
                    <a:gd name="connsiteY1" fmla="*/ 30449 h 30976"/>
                    <a:gd name="connsiteX2" fmla="*/ 2826 w 27417"/>
                    <a:gd name="connsiteY2" fmla="*/ 30449 h 30976"/>
                    <a:gd name="connsiteX3" fmla="*/ 1781 w 27417"/>
                    <a:gd name="connsiteY3" fmla="*/ 26791 h 30976"/>
                    <a:gd name="connsiteX4" fmla="*/ 1781 w 27417"/>
                    <a:gd name="connsiteY4" fmla="*/ 21827 h 30976"/>
                    <a:gd name="connsiteX5" fmla="*/ 2565 w 27417"/>
                    <a:gd name="connsiteY5" fmla="*/ 17125 h 30976"/>
                    <a:gd name="connsiteX6" fmla="*/ 3349 w 27417"/>
                    <a:gd name="connsiteY6" fmla="*/ 12161 h 30976"/>
                    <a:gd name="connsiteX7" fmla="*/ 3087 w 27417"/>
                    <a:gd name="connsiteY7" fmla="*/ 8242 h 30976"/>
                    <a:gd name="connsiteX8" fmla="*/ 1781 w 27417"/>
                    <a:gd name="connsiteY8" fmla="*/ 4323 h 30976"/>
                    <a:gd name="connsiteX9" fmla="*/ 214 w 27417"/>
                    <a:gd name="connsiteY9" fmla="*/ 1188 h 30976"/>
                    <a:gd name="connsiteX10" fmla="*/ 4393 w 27417"/>
                    <a:gd name="connsiteY10" fmla="*/ 404 h 30976"/>
                    <a:gd name="connsiteX11" fmla="*/ 9618 w 27417"/>
                    <a:gd name="connsiteY11" fmla="*/ 3540 h 30976"/>
                    <a:gd name="connsiteX12" fmla="*/ 13276 w 27417"/>
                    <a:gd name="connsiteY12" fmla="*/ 7720 h 30976"/>
                    <a:gd name="connsiteX13" fmla="*/ 18502 w 27417"/>
                    <a:gd name="connsiteY13" fmla="*/ 8242 h 30976"/>
                    <a:gd name="connsiteX14" fmla="*/ 24249 w 27417"/>
                    <a:gd name="connsiteY14" fmla="*/ 7981 h 30976"/>
                    <a:gd name="connsiteX15" fmla="*/ 26862 w 27417"/>
                    <a:gd name="connsiteY15" fmla="*/ 13206 h 30976"/>
                    <a:gd name="connsiteX16" fmla="*/ 23465 w 27417"/>
                    <a:gd name="connsiteY16" fmla="*/ 17125 h 30976"/>
                    <a:gd name="connsiteX17" fmla="*/ 21375 w 27417"/>
                    <a:gd name="connsiteY17" fmla="*/ 20260 h 30976"/>
                    <a:gd name="connsiteX18" fmla="*/ 19808 w 27417"/>
                    <a:gd name="connsiteY18" fmla="*/ 22611 h 30976"/>
                    <a:gd name="connsiteX19" fmla="*/ 18502 w 27417"/>
                    <a:gd name="connsiteY19" fmla="*/ 26007 h 30976"/>
                    <a:gd name="connsiteX20" fmla="*/ 16150 w 27417"/>
                    <a:gd name="connsiteY20" fmla="*/ 29404 h 30976"/>
                    <a:gd name="connsiteX21" fmla="*/ 14583 w 27417"/>
                    <a:gd name="connsiteY21" fmla="*/ 27575 h 30976"/>
                    <a:gd name="connsiteX22" fmla="*/ 13015 w 27417"/>
                    <a:gd name="connsiteY22" fmla="*/ 26007 h 30976"/>
                    <a:gd name="connsiteX23" fmla="*/ 10141 w 27417"/>
                    <a:gd name="connsiteY23" fmla="*/ 28359 h 30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7417" h="30976">
                      <a:moveTo>
                        <a:pt x="10141" y="28359"/>
                      </a:moveTo>
                      <a:cubicBezTo>
                        <a:pt x="9096" y="29404"/>
                        <a:pt x="8574" y="30187"/>
                        <a:pt x="7006" y="30449"/>
                      </a:cubicBezTo>
                      <a:cubicBezTo>
                        <a:pt x="5961" y="30710"/>
                        <a:pt x="3871" y="31494"/>
                        <a:pt x="2826" y="30449"/>
                      </a:cubicBezTo>
                      <a:cubicBezTo>
                        <a:pt x="2042" y="29665"/>
                        <a:pt x="2042" y="27836"/>
                        <a:pt x="1781" y="26791"/>
                      </a:cubicBezTo>
                      <a:cubicBezTo>
                        <a:pt x="1258" y="24962"/>
                        <a:pt x="1520" y="23395"/>
                        <a:pt x="1781" y="21827"/>
                      </a:cubicBezTo>
                      <a:cubicBezTo>
                        <a:pt x="2042" y="20260"/>
                        <a:pt x="2303" y="18692"/>
                        <a:pt x="2565" y="17125"/>
                      </a:cubicBezTo>
                      <a:cubicBezTo>
                        <a:pt x="2826" y="15557"/>
                        <a:pt x="3349" y="13990"/>
                        <a:pt x="3349" y="12161"/>
                      </a:cubicBezTo>
                      <a:cubicBezTo>
                        <a:pt x="3349" y="10855"/>
                        <a:pt x="3087" y="9548"/>
                        <a:pt x="3087" y="8242"/>
                      </a:cubicBezTo>
                      <a:cubicBezTo>
                        <a:pt x="3087" y="6675"/>
                        <a:pt x="3087" y="5629"/>
                        <a:pt x="1781" y="4323"/>
                      </a:cubicBezTo>
                      <a:cubicBezTo>
                        <a:pt x="997" y="3540"/>
                        <a:pt x="-570" y="2495"/>
                        <a:pt x="214" y="1188"/>
                      </a:cubicBezTo>
                      <a:cubicBezTo>
                        <a:pt x="736" y="-379"/>
                        <a:pt x="3087" y="-118"/>
                        <a:pt x="4393" y="404"/>
                      </a:cubicBezTo>
                      <a:cubicBezTo>
                        <a:pt x="6484" y="927"/>
                        <a:pt x="8312" y="1972"/>
                        <a:pt x="9618" y="3540"/>
                      </a:cubicBezTo>
                      <a:cubicBezTo>
                        <a:pt x="10925" y="4846"/>
                        <a:pt x="11709" y="6675"/>
                        <a:pt x="13276" y="7720"/>
                      </a:cubicBezTo>
                      <a:cubicBezTo>
                        <a:pt x="14844" y="8765"/>
                        <a:pt x="16934" y="8242"/>
                        <a:pt x="18502" y="8242"/>
                      </a:cubicBezTo>
                      <a:cubicBezTo>
                        <a:pt x="20330" y="8242"/>
                        <a:pt x="22420" y="7981"/>
                        <a:pt x="24249" y="7981"/>
                      </a:cubicBezTo>
                      <a:cubicBezTo>
                        <a:pt x="27122" y="7981"/>
                        <a:pt x="28168" y="11116"/>
                        <a:pt x="26862" y="13206"/>
                      </a:cubicBezTo>
                      <a:cubicBezTo>
                        <a:pt x="25816" y="14773"/>
                        <a:pt x="24510" y="15818"/>
                        <a:pt x="23465" y="17125"/>
                      </a:cubicBezTo>
                      <a:cubicBezTo>
                        <a:pt x="22681" y="18170"/>
                        <a:pt x="21897" y="19215"/>
                        <a:pt x="21375" y="20260"/>
                      </a:cubicBezTo>
                      <a:cubicBezTo>
                        <a:pt x="20853" y="21044"/>
                        <a:pt x="20069" y="21827"/>
                        <a:pt x="19808" y="22611"/>
                      </a:cubicBezTo>
                      <a:cubicBezTo>
                        <a:pt x="19285" y="23656"/>
                        <a:pt x="18762" y="24962"/>
                        <a:pt x="18502" y="26007"/>
                      </a:cubicBezTo>
                      <a:cubicBezTo>
                        <a:pt x="18240" y="27053"/>
                        <a:pt x="17456" y="29142"/>
                        <a:pt x="16150" y="29404"/>
                      </a:cubicBezTo>
                      <a:cubicBezTo>
                        <a:pt x="14844" y="29926"/>
                        <a:pt x="14583" y="28359"/>
                        <a:pt x="14583" y="27575"/>
                      </a:cubicBezTo>
                      <a:cubicBezTo>
                        <a:pt x="14321" y="26530"/>
                        <a:pt x="14321" y="25485"/>
                        <a:pt x="13015" y="26007"/>
                      </a:cubicBezTo>
                      <a:cubicBezTo>
                        <a:pt x="11447" y="26269"/>
                        <a:pt x="10925" y="27314"/>
                        <a:pt x="10141" y="2835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5" name="Freeform: Shape 1174">
                  <a:extLst>
                    <a:ext uri="{FF2B5EF4-FFF2-40B4-BE49-F238E27FC236}">
                      <a16:creationId xmlns:a16="http://schemas.microsoft.com/office/drawing/2014/main" id="{5B2415DB-B6DF-B6B7-E194-62AEAC573443}"/>
                    </a:ext>
                  </a:extLst>
                </p:cNvPr>
                <p:cNvSpPr/>
                <p:nvPr/>
              </p:nvSpPr>
              <p:spPr>
                <a:xfrm>
                  <a:off x="7544090" y="3824666"/>
                  <a:ext cx="20432" cy="33822"/>
                </a:xfrm>
                <a:custGeom>
                  <a:avLst/>
                  <a:gdLst>
                    <a:gd name="connsiteX0" fmla="*/ 3601 w 20432"/>
                    <a:gd name="connsiteY0" fmla="*/ 16041 h 33822"/>
                    <a:gd name="connsiteX1" fmla="*/ 205 w 20432"/>
                    <a:gd name="connsiteY1" fmla="*/ 3762 h 33822"/>
                    <a:gd name="connsiteX2" fmla="*/ 1772 w 20432"/>
                    <a:gd name="connsiteY2" fmla="*/ 104 h 33822"/>
                    <a:gd name="connsiteX3" fmla="*/ 4123 w 20432"/>
                    <a:gd name="connsiteY3" fmla="*/ 1933 h 33822"/>
                    <a:gd name="connsiteX4" fmla="*/ 6736 w 20432"/>
                    <a:gd name="connsiteY4" fmla="*/ 5330 h 33822"/>
                    <a:gd name="connsiteX5" fmla="*/ 9871 w 20432"/>
                    <a:gd name="connsiteY5" fmla="*/ 5068 h 33822"/>
                    <a:gd name="connsiteX6" fmla="*/ 15096 w 20432"/>
                    <a:gd name="connsiteY6" fmla="*/ 16825 h 33822"/>
                    <a:gd name="connsiteX7" fmla="*/ 18754 w 20432"/>
                    <a:gd name="connsiteY7" fmla="*/ 24140 h 33822"/>
                    <a:gd name="connsiteX8" fmla="*/ 18754 w 20432"/>
                    <a:gd name="connsiteY8" fmla="*/ 29626 h 33822"/>
                    <a:gd name="connsiteX9" fmla="*/ 12483 w 20432"/>
                    <a:gd name="connsiteY9" fmla="*/ 33806 h 33822"/>
                    <a:gd name="connsiteX10" fmla="*/ 9349 w 20432"/>
                    <a:gd name="connsiteY10" fmla="*/ 29104 h 33822"/>
                    <a:gd name="connsiteX11" fmla="*/ 9610 w 20432"/>
                    <a:gd name="connsiteY11" fmla="*/ 19698 h 33822"/>
                    <a:gd name="connsiteX12" fmla="*/ 8042 w 20432"/>
                    <a:gd name="connsiteY12" fmla="*/ 16825 h 33822"/>
                    <a:gd name="connsiteX13" fmla="*/ 3601 w 20432"/>
                    <a:gd name="connsiteY13" fmla="*/ 16041 h 33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0432" h="33822">
                      <a:moveTo>
                        <a:pt x="3601" y="16041"/>
                      </a:moveTo>
                      <a:cubicBezTo>
                        <a:pt x="-57" y="13428"/>
                        <a:pt x="-318" y="7681"/>
                        <a:pt x="205" y="3762"/>
                      </a:cubicBezTo>
                      <a:cubicBezTo>
                        <a:pt x="466" y="2717"/>
                        <a:pt x="727" y="627"/>
                        <a:pt x="1772" y="104"/>
                      </a:cubicBezTo>
                      <a:cubicBezTo>
                        <a:pt x="2817" y="-418"/>
                        <a:pt x="3862" y="1150"/>
                        <a:pt x="4123" y="1933"/>
                      </a:cubicBezTo>
                      <a:cubicBezTo>
                        <a:pt x="4907" y="2978"/>
                        <a:pt x="5430" y="4807"/>
                        <a:pt x="6736" y="5330"/>
                      </a:cubicBezTo>
                      <a:cubicBezTo>
                        <a:pt x="7781" y="5852"/>
                        <a:pt x="8826" y="5330"/>
                        <a:pt x="9871" y="5068"/>
                      </a:cubicBezTo>
                      <a:cubicBezTo>
                        <a:pt x="16141" y="3501"/>
                        <a:pt x="14835" y="13167"/>
                        <a:pt x="15096" y="16825"/>
                      </a:cubicBezTo>
                      <a:cubicBezTo>
                        <a:pt x="15358" y="19960"/>
                        <a:pt x="15880" y="22311"/>
                        <a:pt x="18754" y="24140"/>
                      </a:cubicBezTo>
                      <a:cubicBezTo>
                        <a:pt x="21367" y="25707"/>
                        <a:pt x="20583" y="27797"/>
                        <a:pt x="18754" y="29626"/>
                      </a:cubicBezTo>
                      <a:cubicBezTo>
                        <a:pt x="17186" y="31194"/>
                        <a:pt x="14835" y="33806"/>
                        <a:pt x="12483" y="33806"/>
                      </a:cubicBezTo>
                      <a:cubicBezTo>
                        <a:pt x="9871" y="34067"/>
                        <a:pt x="9349" y="31194"/>
                        <a:pt x="9349" y="29104"/>
                      </a:cubicBezTo>
                      <a:cubicBezTo>
                        <a:pt x="9349" y="25969"/>
                        <a:pt x="10132" y="22833"/>
                        <a:pt x="9610" y="19698"/>
                      </a:cubicBezTo>
                      <a:cubicBezTo>
                        <a:pt x="9349" y="18653"/>
                        <a:pt x="9087" y="17347"/>
                        <a:pt x="8042" y="16825"/>
                      </a:cubicBezTo>
                      <a:cubicBezTo>
                        <a:pt x="6475" y="16564"/>
                        <a:pt x="5168" y="16564"/>
                        <a:pt x="3601" y="160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6" name="Freeform: Shape 1175">
                  <a:extLst>
                    <a:ext uri="{FF2B5EF4-FFF2-40B4-BE49-F238E27FC236}">
                      <a16:creationId xmlns:a16="http://schemas.microsoft.com/office/drawing/2014/main" id="{6C3E2D21-C4B6-B799-143B-6EE483331E85}"/>
                    </a:ext>
                  </a:extLst>
                </p:cNvPr>
                <p:cNvSpPr/>
                <p:nvPr/>
              </p:nvSpPr>
              <p:spPr>
                <a:xfrm>
                  <a:off x="7545918" y="3800965"/>
                  <a:ext cx="26804" cy="36290"/>
                </a:xfrm>
                <a:custGeom>
                  <a:avLst/>
                  <a:gdLst>
                    <a:gd name="connsiteX0" fmla="*/ 11439 w 26804"/>
                    <a:gd name="connsiteY0" fmla="*/ 17797 h 36290"/>
                    <a:gd name="connsiteX1" fmla="*/ 5692 w 26804"/>
                    <a:gd name="connsiteY1" fmla="*/ 12572 h 36290"/>
                    <a:gd name="connsiteX2" fmla="*/ 205 w 26804"/>
                    <a:gd name="connsiteY2" fmla="*/ 8130 h 36290"/>
                    <a:gd name="connsiteX3" fmla="*/ 3079 w 26804"/>
                    <a:gd name="connsiteY3" fmla="*/ 1077 h 36290"/>
                    <a:gd name="connsiteX4" fmla="*/ 10656 w 26804"/>
                    <a:gd name="connsiteY4" fmla="*/ 1338 h 36290"/>
                    <a:gd name="connsiteX5" fmla="*/ 20061 w 26804"/>
                    <a:gd name="connsiteY5" fmla="*/ 6824 h 36290"/>
                    <a:gd name="connsiteX6" fmla="*/ 25547 w 26804"/>
                    <a:gd name="connsiteY6" fmla="*/ 15184 h 36290"/>
                    <a:gd name="connsiteX7" fmla="*/ 26592 w 26804"/>
                    <a:gd name="connsiteY7" fmla="*/ 26941 h 36290"/>
                    <a:gd name="connsiteX8" fmla="*/ 23718 w 26804"/>
                    <a:gd name="connsiteY8" fmla="*/ 35301 h 36290"/>
                    <a:gd name="connsiteX9" fmla="*/ 17448 w 26804"/>
                    <a:gd name="connsiteY9" fmla="*/ 35301 h 36290"/>
                    <a:gd name="connsiteX10" fmla="*/ 16142 w 26804"/>
                    <a:gd name="connsiteY10" fmla="*/ 32166 h 36290"/>
                    <a:gd name="connsiteX11" fmla="*/ 14314 w 26804"/>
                    <a:gd name="connsiteY11" fmla="*/ 29815 h 36290"/>
                    <a:gd name="connsiteX12" fmla="*/ 13007 w 26804"/>
                    <a:gd name="connsiteY12" fmla="*/ 26679 h 36290"/>
                    <a:gd name="connsiteX13" fmla="*/ 12746 w 26804"/>
                    <a:gd name="connsiteY13" fmla="*/ 23806 h 36290"/>
                    <a:gd name="connsiteX14" fmla="*/ 11439 w 26804"/>
                    <a:gd name="connsiteY14" fmla="*/ 17797 h 362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804" h="36290">
                      <a:moveTo>
                        <a:pt x="11439" y="17797"/>
                      </a:moveTo>
                      <a:cubicBezTo>
                        <a:pt x="10133" y="15184"/>
                        <a:pt x="8043" y="13878"/>
                        <a:pt x="5692" y="12572"/>
                      </a:cubicBezTo>
                      <a:cubicBezTo>
                        <a:pt x="3602" y="11527"/>
                        <a:pt x="989" y="10482"/>
                        <a:pt x="205" y="8130"/>
                      </a:cubicBezTo>
                      <a:cubicBezTo>
                        <a:pt x="-579" y="5518"/>
                        <a:pt x="989" y="2383"/>
                        <a:pt x="3079" y="1077"/>
                      </a:cubicBezTo>
                      <a:cubicBezTo>
                        <a:pt x="5692" y="-752"/>
                        <a:pt x="8043" y="32"/>
                        <a:pt x="10656" y="1338"/>
                      </a:cubicBezTo>
                      <a:cubicBezTo>
                        <a:pt x="13791" y="3167"/>
                        <a:pt x="16926" y="4995"/>
                        <a:pt x="20061" y="6824"/>
                      </a:cubicBezTo>
                      <a:cubicBezTo>
                        <a:pt x="23457" y="8914"/>
                        <a:pt x="25025" y="11527"/>
                        <a:pt x="25547" y="15184"/>
                      </a:cubicBezTo>
                      <a:cubicBezTo>
                        <a:pt x="26070" y="19103"/>
                        <a:pt x="26070" y="23022"/>
                        <a:pt x="26592" y="26941"/>
                      </a:cubicBezTo>
                      <a:cubicBezTo>
                        <a:pt x="27115" y="30337"/>
                        <a:pt x="26853" y="33472"/>
                        <a:pt x="23718" y="35301"/>
                      </a:cubicBezTo>
                      <a:cubicBezTo>
                        <a:pt x="22151" y="36346"/>
                        <a:pt x="19016" y="36868"/>
                        <a:pt x="17448" y="35301"/>
                      </a:cubicBezTo>
                      <a:cubicBezTo>
                        <a:pt x="16665" y="34517"/>
                        <a:pt x="16665" y="33211"/>
                        <a:pt x="16142" y="32166"/>
                      </a:cubicBezTo>
                      <a:cubicBezTo>
                        <a:pt x="15620" y="31382"/>
                        <a:pt x="14836" y="30859"/>
                        <a:pt x="14314" y="29815"/>
                      </a:cubicBezTo>
                      <a:cubicBezTo>
                        <a:pt x="13791" y="28770"/>
                        <a:pt x="13530" y="27724"/>
                        <a:pt x="13007" y="26679"/>
                      </a:cubicBezTo>
                      <a:cubicBezTo>
                        <a:pt x="12746" y="25896"/>
                        <a:pt x="12746" y="24851"/>
                        <a:pt x="12746" y="23806"/>
                      </a:cubicBezTo>
                      <a:cubicBezTo>
                        <a:pt x="12484" y="21977"/>
                        <a:pt x="12223" y="19887"/>
                        <a:pt x="11439" y="1779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7" name="Freeform: Shape 1176">
                  <a:extLst>
                    <a:ext uri="{FF2B5EF4-FFF2-40B4-BE49-F238E27FC236}">
                      <a16:creationId xmlns:a16="http://schemas.microsoft.com/office/drawing/2014/main" id="{A3667551-80F0-4B0B-AFBD-9F63FE5AEEF7}"/>
                    </a:ext>
                  </a:extLst>
                </p:cNvPr>
                <p:cNvSpPr/>
                <p:nvPr/>
              </p:nvSpPr>
              <p:spPr>
                <a:xfrm>
                  <a:off x="7514707" y="3792636"/>
                  <a:ext cx="24111" cy="31089"/>
                </a:xfrm>
                <a:custGeom>
                  <a:avLst/>
                  <a:gdLst>
                    <a:gd name="connsiteX0" fmla="*/ 20182 w 24111"/>
                    <a:gd name="connsiteY0" fmla="*/ 18027 h 31089"/>
                    <a:gd name="connsiteX1" fmla="*/ 17308 w 24111"/>
                    <a:gd name="connsiteY1" fmla="*/ 15153 h 31089"/>
                    <a:gd name="connsiteX2" fmla="*/ 14957 w 24111"/>
                    <a:gd name="connsiteY2" fmla="*/ 13585 h 31089"/>
                    <a:gd name="connsiteX3" fmla="*/ 12606 w 24111"/>
                    <a:gd name="connsiteY3" fmla="*/ 10712 h 31089"/>
                    <a:gd name="connsiteX4" fmla="*/ 10254 w 24111"/>
                    <a:gd name="connsiteY4" fmla="*/ 7838 h 31089"/>
                    <a:gd name="connsiteX5" fmla="*/ 5029 w 24111"/>
                    <a:gd name="connsiteY5" fmla="*/ 3658 h 31089"/>
                    <a:gd name="connsiteX6" fmla="*/ 2939 w 24111"/>
                    <a:gd name="connsiteY6" fmla="*/ 1568 h 31089"/>
                    <a:gd name="connsiteX7" fmla="*/ 65 w 24111"/>
                    <a:gd name="connsiteY7" fmla="*/ 0 h 31089"/>
                    <a:gd name="connsiteX8" fmla="*/ 1633 w 24111"/>
                    <a:gd name="connsiteY8" fmla="*/ 4180 h 31089"/>
                    <a:gd name="connsiteX9" fmla="*/ 6074 w 24111"/>
                    <a:gd name="connsiteY9" fmla="*/ 9928 h 31089"/>
                    <a:gd name="connsiteX10" fmla="*/ 7903 w 24111"/>
                    <a:gd name="connsiteY10" fmla="*/ 15937 h 31089"/>
                    <a:gd name="connsiteX11" fmla="*/ 6858 w 24111"/>
                    <a:gd name="connsiteY11" fmla="*/ 20900 h 31089"/>
                    <a:gd name="connsiteX12" fmla="*/ 6597 w 24111"/>
                    <a:gd name="connsiteY12" fmla="*/ 24297 h 31089"/>
                    <a:gd name="connsiteX13" fmla="*/ 9731 w 24111"/>
                    <a:gd name="connsiteY13" fmla="*/ 25603 h 31089"/>
                    <a:gd name="connsiteX14" fmla="*/ 16002 w 24111"/>
                    <a:gd name="connsiteY14" fmla="*/ 26909 h 31089"/>
                    <a:gd name="connsiteX15" fmla="*/ 19137 w 24111"/>
                    <a:gd name="connsiteY15" fmla="*/ 30044 h 31089"/>
                    <a:gd name="connsiteX16" fmla="*/ 21227 w 24111"/>
                    <a:gd name="connsiteY16" fmla="*/ 31089 h 31089"/>
                    <a:gd name="connsiteX17" fmla="*/ 22533 w 24111"/>
                    <a:gd name="connsiteY17" fmla="*/ 29783 h 31089"/>
                    <a:gd name="connsiteX18" fmla="*/ 23840 w 24111"/>
                    <a:gd name="connsiteY18" fmla="*/ 26387 h 31089"/>
                    <a:gd name="connsiteX19" fmla="*/ 23317 w 24111"/>
                    <a:gd name="connsiteY19" fmla="*/ 23252 h 31089"/>
                    <a:gd name="connsiteX20" fmla="*/ 20182 w 24111"/>
                    <a:gd name="connsiteY20" fmla="*/ 18027 h 3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111" h="31089">
                      <a:moveTo>
                        <a:pt x="20182" y="18027"/>
                      </a:moveTo>
                      <a:cubicBezTo>
                        <a:pt x="19398" y="16982"/>
                        <a:pt x="18092" y="16198"/>
                        <a:pt x="17308" y="15153"/>
                      </a:cubicBezTo>
                      <a:cubicBezTo>
                        <a:pt x="16524" y="14369"/>
                        <a:pt x="16002" y="14369"/>
                        <a:pt x="14957" y="13585"/>
                      </a:cubicBezTo>
                      <a:cubicBezTo>
                        <a:pt x="13912" y="12802"/>
                        <a:pt x="13389" y="11756"/>
                        <a:pt x="12606" y="10712"/>
                      </a:cubicBezTo>
                      <a:cubicBezTo>
                        <a:pt x="11822" y="9667"/>
                        <a:pt x="11038" y="8622"/>
                        <a:pt x="10254" y="7838"/>
                      </a:cubicBezTo>
                      <a:cubicBezTo>
                        <a:pt x="8687" y="5748"/>
                        <a:pt x="6597" y="5225"/>
                        <a:pt x="5029" y="3658"/>
                      </a:cubicBezTo>
                      <a:cubicBezTo>
                        <a:pt x="4245" y="2874"/>
                        <a:pt x="3723" y="2090"/>
                        <a:pt x="2939" y="1568"/>
                      </a:cubicBezTo>
                      <a:cubicBezTo>
                        <a:pt x="2155" y="1045"/>
                        <a:pt x="1111" y="0"/>
                        <a:pt x="65" y="0"/>
                      </a:cubicBezTo>
                      <a:cubicBezTo>
                        <a:pt x="-196" y="1568"/>
                        <a:pt x="327" y="2874"/>
                        <a:pt x="1633" y="4180"/>
                      </a:cubicBezTo>
                      <a:cubicBezTo>
                        <a:pt x="3200" y="6009"/>
                        <a:pt x="5029" y="7576"/>
                        <a:pt x="6074" y="9928"/>
                      </a:cubicBezTo>
                      <a:cubicBezTo>
                        <a:pt x="6858" y="11756"/>
                        <a:pt x="7903" y="14108"/>
                        <a:pt x="7903" y="15937"/>
                      </a:cubicBezTo>
                      <a:cubicBezTo>
                        <a:pt x="8164" y="17765"/>
                        <a:pt x="7380" y="19333"/>
                        <a:pt x="6858" y="20900"/>
                      </a:cubicBezTo>
                      <a:cubicBezTo>
                        <a:pt x="6597" y="21945"/>
                        <a:pt x="6336" y="23252"/>
                        <a:pt x="6597" y="24297"/>
                      </a:cubicBezTo>
                      <a:cubicBezTo>
                        <a:pt x="6858" y="25603"/>
                        <a:pt x="8687" y="25603"/>
                        <a:pt x="9731" y="25603"/>
                      </a:cubicBezTo>
                      <a:cubicBezTo>
                        <a:pt x="12083" y="25603"/>
                        <a:pt x="14434" y="24819"/>
                        <a:pt x="16002" y="26909"/>
                      </a:cubicBezTo>
                      <a:cubicBezTo>
                        <a:pt x="17047" y="28216"/>
                        <a:pt x="17569" y="28999"/>
                        <a:pt x="19137" y="30044"/>
                      </a:cubicBezTo>
                      <a:cubicBezTo>
                        <a:pt x="19659" y="30306"/>
                        <a:pt x="20705" y="31089"/>
                        <a:pt x="21227" y="31089"/>
                      </a:cubicBezTo>
                      <a:cubicBezTo>
                        <a:pt x="22011" y="31089"/>
                        <a:pt x="22272" y="30306"/>
                        <a:pt x="22533" y="29783"/>
                      </a:cubicBezTo>
                      <a:cubicBezTo>
                        <a:pt x="23056" y="28738"/>
                        <a:pt x="23578" y="27432"/>
                        <a:pt x="23840" y="26387"/>
                      </a:cubicBezTo>
                      <a:cubicBezTo>
                        <a:pt x="24362" y="25081"/>
                        <a:pt x="24100" y="24558"/>
                        <a:pt x="23317" y="23252"/>
                      </a:cubicBezTo>
                      <a:cubicBezTo>
                        <a:pt x="22011" y="21945"/>
                        <a:pt x="21488" y="19594"/>
                        <a:pt x="20182" y="180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8" name="Freeform: Shape 1177">
                  <a:extLst>
                    <a:ext uri="{FF2B5EF4-FFF2-40B4-BE49-F238E27FC236}">
                      <a16:creationId xmlns:a16="http://schemas.microsoft.com/office/drawing/2014/main" id="{8A64B21D-DF69-10BA-8BC9-ACDDDAB981FA}"/>
                    </a:ext>
                  </a:extLst>
                </p:cNvPr>
                <p:cNvSpPr/>
                <p:nvPr/>
              </p:nvSpPr>
              <p:spPr>
                <a:xfrm>
                  <a:off x="7516601" y="3772565"/>
                  <a:ext cx="25999" cy="31043"/>
                </a:xfrm>
                <a:custGeom>
                  <a:avLst/>
                  <a:gdLst>
                    <a:gd name="connsiteX0" fmla="*/ 13063 w 25999"/>
                    <a:gd name="connsiteY0" fmla="*/ 20855 h 31043"/>
                    <a:gd name="connsiteX1" fmla="*/ 10189 w 25999"/>
                    <a:gd name="connsiteY1" fmla="*/ 20071 h 31043"/>
                    <a:gd name="connsiteX2" fmla="*/ 6009 w 25999"/>
                    <a:gd name="connsiteY2" fmla="*/ 17458 h 31043"/>
                    <a:gd name="connsiteX3" fmla="*/ 2352 w 25999"/>
                    <a:gd name="connsiteY3" fmla="*/ 13278 h 31043"/>
                    <a:gd name="connsiteX4" fmla="*/ 0 w 25999"/>
                    <a:gd name="connsiteY4" fmla="*/ 8837 h 31043"/>
                    <a:gd name="connsiteX5" fmla="*/ 2613 w 25999"/>
                    <a:gd name="connsiteY5" fmla="*/ 4657 h 31043"/>
                    <a:gd name="connsiteX6" fmla="*/ 4442 w 25999"/>
                    <a:gd name="connsiteY6" fmla="*/ 2306 h 31043"/>
                    <a:gd name="connsiteX7" fmla="*/ 5748 w 25999"/>
                    <a:gd name="connsiteY7" fmla="*/ 215 h 31043"/>
                    <a:gd name="connsiteX8" fmla="*/ 10973 w 25999"/>
                    <a:gd name="connsiteY8" fmla="*/ 1522 h 31043"/>
                    <a:gd name="connsiteX9" fmla="*/ 16459 w 25999"/>
                    <a:gd name="connsiteY9" fmla="*/ 4395 h 31043"/>
                    <a:gd name="connsiteX10" fmla="*/ 13063 w 25999"/>
                    <a:gd name="connsiteY10" fmla="*/ 13801 h 31043"/>
                    <a:gd name="connsiteX11" fmla="*/ 17243 w 25999"/>
                    <a:gd name="connsiteY11" fmla="*/ 17720 h 31043"/>
                    <a:gd name="connsiteX12" fmla="*/ 20640 w 25999"/>
                    <a:gd name="connsiteY12" fmla="*/ 20855 h 31043"/>
                    <a:gd name="connsiteX13" fmla="*/ 25865 w 25999"/>
                    <a:gd name="connsiteY13" fmla="*/ 23728 h 31043"/>
                    <a:gd name="connsiteX14" fmla="*/ 23513 w 25999"/>
                    <a:gd name="connsiteY14" fmla="*/ 28953 h 31043"/>
                    <a:gd name="connsiteX15" fmla="*/ 21162 w 25999"/>
                    <a:gd name="connsiteY15" fmla="*/ 29476 h 31043"/>
                    <a:gd name="connsiteX16" fmla="*/ 17505 w 25999"/>
                    <a:gd name="connsiteY16" fmla="*/ 31043 h 31043"/>
                    <a:gd name="connsiteX17" fmla="*/ 16198 w 25999"/>
                    <a:gd name="connsiteY17" fmla="*/ 28431 h 31043"/>
                    <a:gd name="connsiteX18" fmla="*/ 15937 w 25999"/>
                    <a:gd name="connsiteY18" fmla="*/ 26341 h 31043"/>
                    <a:gd name="connsiteX19" fmla="*/ 15414 w 25999"/>
                    <a:gd name="connsiteY19" fmla="*/ 22945 h 31043"/>
                    <a:gd name="connsiteX20" fmla="*/ 13063 w 25999"/>
                    <a:gd name="connsiteY20" fmla="*/ 20855 h 310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5999" h="31043">
                      <a:moveTo>
                        <a:pt x="13063" y="20855"/>
                      </a:moveTo>
                      <a:cubicBezTo>
                        <a:pt x="12279" y="20593"/>
                        <a:pt x="11234" y="20332"/>
                        <a:pt x="10189" y="20071"/>
                      </a:cubicBezTo>
                      <a:cubicBezTo>
                        <a:pt x="8361" y="19548"/>
                        <a:pt x="7315" y="18503"/>
                        <a:pt x="6009" y="17458"/>
                      </a:cubicBezTo>
                      <a:cubicBezTo>
                        <a:pt x="4442" y="16152"/>
                        <a:pt x="3658" y="14584"/>
                        <a:pt x="2352" y="13278"/>
                      </a:cubicBezTo>
                      <a:cubicBezTo>
                        <a:pt x="1045" y="11972"/>
                        <a:pt x="523" y="10404"/>
                        <a:pt x="0" y="8837"/>
                      </a:cubicBezTo>
                      <a:cubicBezTo>
                        <a:pt x="262" y="6747"/>
                        <a:pt x="1306" y="5963"/>
                        <a:pt x="2613" y="4657"/>
                      </a:cubicBezTo>
                      <a:cubicBezTo>
                        <a:pt x="3396" y="3873"/>
                        <a:pt x="3919" y="3089"/>
                        <a:pt x="4442" y="2306"/>
                      </a:cubicBezTo>
                      <a:cubicBezTo>
                        <a:pt x="4703" y="1783"/>
                        <a:pt x="5225" y="738"/>
                        <a:pt x="5748" y="215"/>
                      </a:cubicBezTo>
                      <a:cubicBezTo>
                        <a:pt x="7054" y="-568"/>
                        <a:pt x="9667" y="999"/>
                        <a:pt x="10973" y="1522"/>
                      </a:cubicBezTo>
                      <a:cubicBezTo>
                        <a:pt x="12802" y="2306"/>
                        <a:pt x="15153" y="2828"/>
                        <a:pt x="16459" y="4395"/>
                      </a:cubicBezTo>
                      <a:cubicBezTo>
                        <a:pt x="20640" y="8576"/>
                        <a:pt x="10712" y="9098"/>
                        <a:pt x="13063" y="13801"/>
                      </a:cubicBezTo>
                      <a:cubicBezTo>
                        <a:pt x="14108" y="15629"/>
                        <a:pt x="15937" y="16413"/>
                        <a:pt x="17243" y="17720"/>
                      </a:cubicBezTo>
                      <a:cubicBezTo>
                        <a:pt x="18288" y="18764"/>
                        <a:pt x="19072" y="20071"/>
                        <a:pt x="20640" y="20855"/>
                      </a:cubicBezTo>
                      <a:cubicBezTo>
                        <a:pt x="22468" y="21638"/>
                        <a:pt x="25342" y="21116"/>
                        <a:pt x="25865" y="23728"/>
                      </a:cubicBezTo>
                      <a:cubicBezTo>
                        <a:pt x="26387" y="25557"/>
                        <a:pt x="25342" y="28170"/>
                        <a:pt x="23513" y="28953"/>
                      </a:cubicBezTo>
                      <a:cubicBezTo>
                        <a:pt x="22730" y="29215"/>
                        <a:pt x="21946" y="29215"/>
                        <a:pt x="21162" y="29476"/>
                      </a:cubicBezTo>
                      <a:cubicBezTo>
                        <a:pt x="19856" y="29998"/>
                        <a:pt x="18811" y="30521"/>
                        <a:pt x="17505" y="31043"/>
                      </a:cubicBezTo>
                      <a:cubicBezTo>
                        <a:pt x="17243" y="30260"/>
                        <a:pt x="16459" y="29215"/>
                        <a:pt x="16198" y="28431"/>
                      </a:cubicBezTo>
                      <a:cubicBezTo>
                        <a:pt x="15937" y="27647"/>
                        <a:pt x="15937" y="27125"/>
                        <a:pt x="15937" y="26341"/>
                      </a:cubicBezTo>
                      <a:cubicBezTo>
                        <a:pt x="15937" y="25296"/>
                        <a:pt x="15937" y="23728"/>
                        <a:pt x="15414" y="22945"/>
                      </a:cubicBezTo>
                      <a:cubicBezTo>
                        <a:pt x="15153" y="21900"/>
                        <a:pt x="14108" y="21116"/>
                        <a:pt x="13063" y="208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79" name="Freeform: Shape 1178">
                  <a:extLst>
                    <a:ext uri="{FF2B5EF4-FFF2-40B4-BE49-F238E27FC236}">
                      <a16:creationId xmlns:a16="http://schemas.microsoft.com/office/drawing/2014/main" id="{7909164F-03B1-C0A6-D5CB-E0BA8682A982}"/>
                    </a:ext>
                  </a:extLst>
                </p:cNvPr>
                <p:cNvSpPr/>
                <p:nvPr/>
              </p:nvSpPr>
              <p:spPr>
                <a:xfrm>
                  <a:off x="7537908" y="3771423"/>
                  <a:ext cx="9343" cy="10870"/>
                </a:xfrm>
                <a:custGeom>
                  <a:avLst/>
                  <a:gdLst>
                    <a:gd name="connsiteX0" fmla="*/ 116 w 9343"/>
                    <a:gd name="connsiteY0" fmla="*/ 6583 h 10870"/>
                    <a:gd name="connsiteX1" fmla="*/ 116 w 9343"/>
                    <a:gd name="connsiteY1" fmla="*/ 3970 h 10870"/>
                    <a:gd name="connsiteX2" fmla="*/ 2206 w 9343"/>
                    <a:gd name="connsiteY2" fmla="*/ 1357 h 10870"/>
                    <a:gd name="connsiteX3" fmla="*/ 4557 w 9343"/>
                    <a:gd name="connsiteY3" fmla="*/ 51 h 10870"/>
                    <a:gd name="connsiteX4" fmla="*/ 7431 w 9343"/>
                    <a:gd name="connsiteY4" fmla="*/ 2141 h 10870"/>
                    <a:gd name="connsiteX5" fmla="*/ 8999 w 9343"/>
                    <a:gd name="connsiteY5" fmla="*/ 7366 h 10870"/>
                    <a:gd name="connsiteX6" fmla="*/ 7692 w 9343"/>
                    <a:gd name="connsiteY6" fmla="*/ 8673 h 10870"/>
                    <a:gd name="connsiteX7" fmla="*/ 5341 w 9343"/>
                    <a:gd name="connsiteY7" fmla="*/ 10763 h 10870"/>
                    <a:gd name="connsiteX8" fmla="*/ 2729 w 9343"/>
                    <a:gd name="connsiteY8" fmla="*/ 10501 h 10870"/>
                    <a:gd name="connsiteX9" fmla="*/ 116 w 9343"/>
                    <a:gd name="connsiteY9" fmla="*/ 6583 h 10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343" h="10870">
                      <a:moveTo>
                        <a:pt x="116" y="6583"/>
                      </a:moveTo>
                      <a:cubicBezTo>
                        <a:pt x="116" y="5799"/>
                        <a:pt x="-145" y="4754"/>
                        <a:pt x="116" y="3970"/>
                      </a:cubicBezTo>
                      <a:cubicBezTo>
                        <a:pt x="377" y="2925"/>
                        <a:pt x="1423" y="2141"/>
                        <a:pt x="2206" y="1357"/>
                      </a:cubicBezTo>
                      <a:cubicBezTo>
                        <a:pt x="2990" y="574"/>
                        <a:pt x="3512" y="-210"/>
                        <a:pt x="4557" y="51"/>
                      </a:cubicBezTo>
                      <a:cubicBezTo>
                        <a:pt x="5864" y="51"/>
                        <a:pt x="6908" y="1357"/>
                        <a:pt x="7431" y="2141"/>
                      </a:cubicBezTo>
                      <a:cubicBezTo>
                        <a:pt x="8476" y="3448"/>
                        <a:pt x="10043" y="5537"/>
                        <a:pt x="8999" y="7366"/>
                      </a:cubicBezTo>
                      <a:cubicBezTo>
                        <a:pt x="8737" y="7889"/>
                        <a:pt x="7954" y="8150"/>
                        <a:pt x="7692" y="8673"/>
                      </a:cubicBezTo>
                      <a:cubicBezTo>
                        <a:pt x="6908" y="9456"/>
                        <a:pt x="6386" y="10763"/>
                        <a:pt x="5341" y="10763"/>
                      </a:cubicBezTo>
                      <a:cubicBezTo>
                        <a:pt x="4818" y="11024"/>
                        <a:pt x="3251" y="10763"/>
                        <a:pt x="2729" y="10501"/>
                      </a:cubicBezTo>
                      <a:cubicBezTo>
                        <a:pt x="1423" y="9979"/>
                        <a:pt x="116" y="7889"/>
                        <a:pt x="116" y="658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0" name="Freeform: Shape 1179">
                  <a:extLst>
                    <a:ext uri="{FF2B5EF4-FFF2-40B4-BE49-F238E27FC236}">
                      <a16:creationId xmlns:a16="http://schemas.microsoft.com/office/drawing/2014/main" id="{E1F44117-CA9A-4773-89E7-786D87A5361A}"/>
                    </a:ext>
                  </a:extLst>
                </p:cNvPr>
                <p:cNvSpPr/>
                <p:nvPr/>
              </p:nvSpPr>
              <p:spPr>
                <a:xfrm>
                  <a:off x="7501122" y="3765652"/>
                  <a:ext cx="16553" cy="17072"/>
                </a:xfrm>
                <a:custGeom>
                  <a:avLst/>
                  <a:gdLst>
                    <a:gd name="connsiteX0" fmla="*/ 3200 w 16553"/>
                    <a:gd name="connsiteY0" fmla="*/ 5822 h 17072"/>
                    <a:gd name="connsiteX1" fmla="*/ 327 w 16553"/>
                    <a:gd name="connsiteY1" fmla="*/ 5300 h 17072"/>
                    <a:gd name="connsiteX2" fmla="*/ 65 w 16553"/>
                    <a:gd name="connsiteY2" fmla="*/ 2426 h 17072"/>
                    <a:gd name="connsiteX3" fmla="*/ 6335 w 16553"/>
                    <a:gd name="connsiteY3" fmla="*/ 75 h 17072"/>
                    <a:gd name="connsiteX4" fmla="*/ 13650 w 16553"/>
                    <a:gd name="connsiteY4" fmla="*/ 2949 h 17072"/>
                    <a:gd name="connsiteX5" fmla="*/ 16525 w 16553"/>
                    <a:gd name="connsiteY5" fmla="*/ 7390 h 17072"/>
                    <a:gd name="connsiteX6" fmla="*/ 14173 w 16553"/>
                    <a:gd name="connsiteY6" fmla="*/ 13138 h 17072"/>
                    <a:gd name="connsiteX7" fmla="*/ 12606 w 16553"/>
                    <a:gd name="connsiteY7" fmla="*/ 17056 h 17072"/>
                    <a:gd name="connsiteX8" fmla="*/ 11038 w 16553"/>
                    <a:gd name="connsiteY8" fmla="*/ 15750 h 17072"/>
                    <a:gd name="connsiteX9" fmla="*/ 8165 w 16553"/>
                    <a:gd name="connsiteY9" fmla="*/ 12354 h 17072"/>
                    <a:gd name="connsiteX10" fmla="*/ 7381 w 16553"/>
                    <a:gd name="connsiteY10" fmla="*/ 9480 h 17072"/>
                    <a:gd name="connsiteX11" fmla="*/ 3200 w 16553"/>
                    <a:gd name="connsiteY11" fmla="*/ 5822 h 17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553" h="17072">
                      <a:moveTo>
                        <a:pt x="3200" y="5822"/>
                      </a:moveTo>
                      <a:cubicBezTo>
                        <a:pt x="2416" y="5822"/>
                        <a:pt x="849" y="6083"/>
                        <a:pt x="327" y="5300"/>
                      </a:cubicBezTo>
                      <a:cubicBezTo>
                        <a:pt x="-196" y="4777"/>
                        <a:pt x="65" y="2949"/>
                        <a:pt x="65" y="2426"/>
                      </a:cubicBezTo>
                      <a:cubicBezTo>
                        <a:pt x="2156" y="1903"/>
                        <a:pt x="4246" y="597"/>
                        <a:pt x="6335" y="75"/>
                      </a:cubicBezTo>
                      <a:cubicBezTo>
                        <a:pt x="8687" y="-448"/>
                        <a:pt x="11560" y="1903"/>
                        <a:pt x="13650" y="2949"/>
                      </a:cubicBezTo>
                      <a:cubicBezTo>
                        <a:pt x="15218" y="3732"/>
                        <a:pt x="16785" y="5300"/>
                        <a:pt x="16525" y="7390"/>
                      </a:cubicBezTo>
                      <a:cubicBezTo>
                        <a:pt x="16263" y="9480"/>
                        <a:pt x="14434" y="11047"/>
                        <a:pt x="14173" y="13138"/>
                      </a:cubicBezTo>
                      <a:cubicBezTo>
                        <a:pt x="13912" y="14444"/>
                        <a:pt x="14696" y="17318"/>
                        <a:pt x="12606" y="17056"/>
                      </a:cubicBezTo>
                      <a:cubicBezTo>
                        <a:pt x="11822" y="17056"/>
                        <a:pt x="11560" y="16534"/>
                        <a:pt x="11038" y="15750"/>
                      </a:cubicBezTo>
                      <a:cubicBezTo>
                        <a:pt x="9993" y="14705"/>
                        <a:pt x="8948" y="13660"/>
                        <a:pt x="8165" y="12354"/>
                      </a:cubicBezTo>
                      <a:cubicBezTo>
                        <a:pt x="7642" y="11570"/>
                        <a:pt x="7642" y="10525"/>
                        <a:pt x="7381" y="9480"/>
                      </a:cubicBezTo>
                      <a:cubicBezTo>
                        <a:pt x="6335" y="7651"/>
                        <a:pt x="5552" y="6083"/>
                        <a:pt x="3200" y="58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1" name="Freeform: Shape 1180">
                  <a:extLst>
                    <a:ext uri="{FF2B5EF4-FFF2-40B4-BE49-F238E27FC236}">
                      <a16:creationId xmlns:a16="http://schemas.microsoft.com/office/drawing/2014/main" id="{447EAF60-39B9-B6B4-D2A9-8BB1193EC689}"/>
                    </a:ext>
                  </a:extLst>
                </p:cNvPr>
                <p:cNvSpPr/>
                <p:nvPr/>
              </p:nvSpPr>
              <p:spPr>
                <a:xfrm>
                  <a:off x="7491018" y="3772781"/>
                  <a:ext cx="16220" cy="16720"/>
                </a:xfrm>
                <a:custGeom>
                  <a:avLst/>
                  <a:gdLst>
                    <a:gd name="connsiteX0" fmla="*/ 9125 w 16220"/>
                    <a:gd name="connsiteY0" fmla="*/ 1045 h 16720"/>
                    <a:gd name="connsiteX1" fmla="*/ 7296 w 16220"/>
                    <a:gd name="connsiteY1" fmla="*/ 1045 h 16720"/>
                    <a:gd name="connsiteX2" fmla="*/ 3638 w 16220"/>
                    <a:gd name="connsiteY2" fmla="*/ 0 h 16720"/>
                    <a:gd name="connsiteX3" fmla="*/ 242 w 16220"/>
                    <a:gd name="connsiteY3" fmla="*/ 1045 h 16720"/>
                    <a:gd name="connsiteX4" fmla="*/ 2855 w 16220"/>
                    <a:gd name="connsiteY4" fmla="*/ 4964 h 16720"/>
                    <a:gd name="connsiteX5" fmla="*/ 4683 w 16220"/>
                    <a:gd name="connsiteY5" fmla="*/ 5748 h 16720"/>
                    <a:gd name="connsiteX6" fmla="*/ 6773 w 16220"/>
                    <a:gd name="connsiteY6" fmla="*/ 7315 h 16720"/>
                    <a:gd name="connsiteX7" fmla="*/ 9908 w 16220"/>
                    <a:gd name="connsiteY7" fmla="*/ 12018 h 16720"/>
                    <a:gd name="connsiteX8" fmla="*/ 12782 w 16220"/>
                    <a:gd name="connsiteY8" fmla="*/ 15675 h 16720"/>
                    <a:gd name="connsiteX9" fmla="*/ 15395 w 16220"/>
                    <a:gd name="connsiteY9" fmla="*/ 16720 h 16720"/>
                    <a:gd name="connsiteX10" fmla="*/ 16179 w 16220"/>
                    <a:gd name="connsiteY10" fmla="*/ 15153 h 16720"/>
                    <a:gd name="connsiteX11" fmla="*/ 15656 w 16220"/>
                    <a:gd name="connsiteY11" fmla="*/ 9667 h 16720"/>
                    <a:gd name="connsiteX12" fmla="*/ 15133 w 16220"/>
                    <a:gd name="connsiteY12" fmla="*/ 7838 h 16720"/>
                    <a:gd name="connsiteX13" fmla="*/ 13566 w 16220"/>
                    <a:gd name="connsiteY13" fmla="*/ 3135 h 16720"/>
                    <a:gd name="connsiteX14" fmla="*/ 9125 w 16220"/>
                    <a:gd name="connsiteY14" fmla="*/ 1045 h 16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6220" h="16720">
                      <a:moveTo>
                        <a:pt x="9125" y="1045"/>
                      </a:moveTo>
                      <a:cubicBezTo>
                        <a:pt x="8602" y="1045"/>
                        <a:pt x="7819" y="1045"/>
                        <a:pt x="7296" y="1045"/>
                      </a:cubicBezTo>
                      <a:cubicBezTo>
                        <a:pt x="5990" y="1045"/>
                        <a:pt x="4945" y="261"/>
                        <a:pt x="3638" y="0"/>
                      </a:cubicBezTo>
                      <a:cubicBezTo>
                        <a:pt x="2594" y="0"/>
                        <a:pt x="1026" y="261"/>
                        <a:pt x="242" y="1045"/>
                      </a:cubicBezTo>
                      <a:cubicBezTo>
                        <a:pt x="-803" y="2613"/>
                        <a:pt x="1810" y="4180"/>
                        <a:pt x="2855" y="4964"/>
                      </a:cubicBezTo>
                      <a:cubicBezTo>
                        <a:pt x="3377" y="5486"/>
                        <a:pt x="4161" y="5486"/>
                        <a:pt x="4683" y="5748"/>
                      </a:cubicBezTo>
                      <a:cubicBezTo>
                        <a:pt x="5467" y="6270"/>
                        <a:pt x="5990" y="6793"/>
                        <a:pt x="6773" y="7315"/>
                      </a:cubicBezTo>
                      <a:cubicBezTo>
                        <a:pt x="8341" y="8883"/>
                        <a:pt x="9125" y="10189"/>
                        <a:pt x="9908" y="12018"/>
                      </a:cubicBezTo>
                      <a:cubicBezTo>
                        <a:pt x="10431" y="13324"/>
                        <a:pt x="11476" y="14892"/>
                        <a:pt x="12782" y="15675"/>
                      </a:cubicBezTo>
                      <a:cubicBezTo>
                        <a:pt x="13305" y="16198"/>
                        <a:pt x="14611" y="16720"/>
                        <a:pt x="15395" y="16720"/>
                      </a:cubicBezTo>
                      <a:cubicBezTo>
                        <a:pt x="16179" y="16720"/>
                        <a:pt x="16179" y="15936"/>
                        <a:pt x="16179" y="15153"/>
                      </a:cubicBezTo>
                      <a:cubicBezTo>
                        <a:pt x="16179" y="13324"/>
                        <a:pt x="16440" y="11495"/>
                        <a:pt x="15656" y="9667"/>
                      </a:cubicBezTo>
                      <a:cubicBezTo>
                        <a:pt x="15395" y="9144"/>
                        <a:pt x="15133" y="8360"/>
                        <a:pt x="15133" y="7838"/>
                      </a:cubicBezTo>
                      <a:cubicBezTo>
                        <a:pt x="14611" y="6270"/>
                        <a:pt x="14350" y="4442"/>
                        <a:pt x="13566" y="3135"/>
                      </a:cubicBezTo>
                      <a:cubicBezTo>
                        <a:pt x="12521" y="2351"/>
                        <a:pt x="10431" y="1045"/>
                        <a:pt x="9125" y="10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2" name="Freeform: Shape 1181">
                  <a:extLst>
                    <a:ext uri="{FF2B5EF4-FFF2-40B4-BE49-F238E27FC236}">
                      <a16:creationId xmlns:a16="http://schemas.microsoft.com/office/drawing/2014/main" id="{018893D9-5414-44A3-A188-90F33A59FD61}"/>
                    </a:ext>
                  </a:extLst>
                </p:cNvPr>
                <p:cNvSpPr/>
                <p:nvPr/>
              </p:nvSpPr>
              <p:spPr>
                <a:xfrm>
                  <a:off x="7488453" y="3780413"/>
                  <a:ext cx="8188" cy="10916"/>
                </a:xfrm>
                <a:custGeom>
                  <a:avLst/>
                  <a:gdLst>
                    <a:gd name="connsiteX0" fmla="*/ 716 w 8188"/>
                    <a:gd name="connsiteY0" fmla="*/ 3079 h 10916"/>
                    <a:gd name="connsiteX1" fmla="*/ 3852 w 8188"/>
                    <a:gd name="connsiteY1" fmla="*/ 205 h 10916"/>
                    <a:gd name="connsiteX2" fmla="*/ 8032 w 8188"/>
                    <a:gd name="connsiteY2" fmla="*/ 4385 h 10916"/>
                    <a:gd name="connsiteX3" fmla="*/ 7509 w 8188"/>
                    <a:gd name="connsiteY3" fmla="*/ 8304 h 10916"/>
                    <a:gd name="connsiteX4" fmla="*/ 3852 w 8188"/>
                    <a:gd name="connsiteY4" fmla="*/ 10917 h 10916"/>
                    <a:gd name="connsiteX5" fmla="*/ 2023 w 8188"/>
                    <a:gd name="connsiteY5" fmla="*/ 9349 h 10916"/>
                    <a:gd name="connsiteX6" fmla="*/ 456 w 8188"/>
                    <a:gd name="connsiteY6" fmla="*/ 8566 h 10916"/>
                    <a:gd name="connsiteX7" fmla="*/ 716 w 8188"/>
                    <a:gd name="connsiteY7" fmla="*/ 3079 h 10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88" h="10916">
                      <a:moveTo>
                        <a:pt x="716" y="3079"/>
                      </a:moveTo>
                      <a:cubicBezTo>
                        <a:pt x="1239" y="989"/>
                        <a:pt x="1500" y="-578"/>
                        <a:pt x="3852" y="205"/>
                      </a:cubicBezTo>
                      <a:cubicBezTo>
                        <a:pt x="5681" y="989"/>
                        <a:pt x="7509" y="2295"/>
                        <a:pt x="8032" y="4385"/>
                      </a:cubicBezTo>
                      <a:cubicBezTo>
                        <a:pt x="8293" y="5692"/>
                        <a:pt x="8293" y="7259"/>
                        <a:pt x="7509" y="8304"/>
                      </a:cubicBezTo>
                      <a:cubicBezTo>
                        <a:pt x="6725" y="9349"/>
                        <a:pt x="5158" y="10394"/>
                        <a:pt x="3852" y="10917"/>
                      </a:cubicBezTo>
                      <a:cubicBezTo>
                        <a:pt x="3068" y="10394"/>
                        <a:pt x="2546" y="9872"/>
                        <a:pt x="2023" y="9349"/>
                      </a:cubicBezTo>
                      <a:cubicBezTo>
                        <a:pt x="1500" y="9088"/>
                        <a:pt x="716" y="8827"/>
                        <a:pt x="456" y="8566"/>
                      </a:cubicBezTo>
                      <a:cubicBezTo>
                        <a:pt x="-590" y="7259"/>
                        <a:pt x="456" y="4385"/>
                        <a:pt x="716" y="30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3" name="Freeform: Shape 1182">
                  <a:extLst>
                    <a:ext uri="{FF2B5EF4-FFF2-40B4-BE49-F238E27FC236}">
                      <a16:creationId xmlns:a16="http://schemas.microsoft.com/office/drawing/2014/main" id="{06095151-C50E-0E63-CDB6-A741A29A29B8}"/>
                    </a:ext>
                  </a:extLst>
                </p:cNvPr>
                <p:cNvSpPr/>
                <p:nvPr/>
              </p:nvSpPr>
              <p:spPr>
                <a:xfrm>
                  <a:off x="7488420" y="3803609"/>
                  <a:ext cx="21036" cy="10711"/>
                </a:xfrm>
                <a:custGeom>
                  <a:avLst/>
                  <a:gdLst>
                    <a:gd name="connsiteX0" fmla="*/ 6236 w 21036"/>
                    <a:gd name="connsiteY0" fmla="*/ 9144 h 10711"/>
                    <a:gd name="connsiteX1" fmla="*/ 3624 w 21036"/>
                    <a:gd name="connsiteY1" fmla="*/ 6531 h 10711"/>
                    <a:gd name="connsiteX2" fmla="*/ 489 w 21036"/>
                    <a:gd name="connsiteY2" fmla="*/ 3658 h 10711"/>
                    <a:gd name="connsiteX3" fmla="*/ 2579 w 21036"/>
                    <a:gd name="connsiteY3" fmla="*/ 1306 h 10711"/>
                    <a:gd name="connsiteX4" fmla="*/ 8065 w 21036"/>
                    <a:gd name="connsiteY4" fmla="*/ 1045 h 10711"/>
                    <a:gd name="connsiteX5" fmla="*/ 11200 w 21036"/>
                    <a:gd name="connsiteY5" fmla="*/ 0 h 10711"/>
                    <a:gd name="connsiteX6" fmla="*/ 14596 w 21036"/>
                    <a:gd name="connsiteY6" fmla="*/ 2090 h 10711"/>
                    <a:gd name="connsiteX7" fmla="*/ 17993 w 21036"/>
                    <a:gd name="connsiteY7" fmla="*/ 2613 h 10711"/>
                    <a:gd name="connsiteX8" fmla="*/ 20867 w 21036"/>
                    <a:gd name="connsiteY8" fmla="*/ 7054 h 10711"/>
                    <a:gd name="connsiteX9" fmla="*/ 19299 w 21036"/>
                    <a:gd name="connsiteY9" fmla="*/ 8360 h 10711"/>
                    <a:gd name="connsiteX10" fmla="*/ 16425 w 21036"/>
                    <a:gd name="connsiteY10" fmla="*/ 10711 h 10711"/>
                    <a:gd name="connsiteX11" fmla="*/ 14858 w 21036"/>
                    <a:gd name="connsiteY11" fmla="*/ 10189 h 10711"/>
                    <a:gd name="connsiteX12" fmla="*/ 13029 w 21036"/>
                    <a:gd name="connsiteY12" fmla="*/ 9405 h 10711"/>
                    <a:gd name="connsiteX13" fmla="*/ 9894 w 21036"/>
                    <a:gd name="connsiteY13" fmla="*/ 8883 h 10711"/>
                    <a:gd name="connsiteX14" fmla="*/ 9894 w 21036"/>
                    <a:gd name="connsiteY14" fmla="*/ 8883 h 10711"/>
                    <a:gd name="connsiteX15" fmla="*/ 6236 w 21036"/>
                    <a:gd name="connsiteY15" fmla="*/ 9144 h 107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036" h="10711">
                      <a:moveTo>
                        <a:pt x="6236" y="9144"/>
                      </a:moveTo>
                      <a:cubicBezTo>
                        <a:pt x="4669" y="8883"/>
                        <a:pt x="4146" y="7838"/>
                        <a:pt x="3624" y="6531"/>
                      </a:cubicBezTo>
                      <a:cubicBezTo>
                        <a:pt x="2840" y="4964"/>
                        <a:pt x="1534" y="4702"/>
                        <a:pt x="489" y="3658"/>
                      </a:cubicBezTo>
                      <a:cubicBezTo>
                        <a:pt x="-1079" y="2351"/>
                        <a:pt x="1534" y="1567"/>
                        <a:pt x="2579" y="1306"/>
                      </a:cubicBezTo>
                      <a:cubicBezTo>
                        <a:pt x="4408" y="784"/>
                        <a:pt x="6236" y="1306"/>
                        <a:pt x="8065" y="1045"/>
                      </a:cubicBezTo>
                      <a:cubicBezTo>
                        <a:pt x="9110" y="784"/>
                        <a:pt x="9894" y="0"/>
                        <a:pt x="11200" y="0"/>
                      </a:cubicBezTo>
                      <a:cubicBezTo>
                        <a:pt x="12506" y="0"/>
                        <a:pt x="13552" y="1306"/>
                        <a:pt x="14596" y="2090"/>
                      </a:cubicBezTo>
                      <a:cubicBezTo>
                        <a:pt x="15642" y="2613"/>
                        <a:pt x="16687" y="2351"/>
                        <a:pt x="17993" y="2613"/>
                      </a:cubicBezTo>
                      <a:cubicBezTo>
                        <a:pt x="19561" y="2874"/>
                        <a:pt x="21650" y="5486"/>
                        <a:pt x="20867" y="7054"/>
                      </a:cubicBezTo>
                      <a:cubicBezTo>
                        <a:pt x="20605" y="7838"/>
                        <a:pt x="19822" y="8099"/>
                        <a:pt x="19299" y="8360"/>
                      </a:cubicBezTo>
                      <a:cubicBezTo>
                        <a:pt x="18254" y="8883"/>
                        <a:pt x="17209" y="9927"/>
                        <a:pt x="16425" y="10711"/>
                      </a:cubicBezTo>
                      <a:cubicBezTo>
                        <a:pt x="16164" y="10189"/>
                        <a:pt x="15380" y="10450"/>
                        <a:pt x="14858" y="10189"/>
                      </a:cubicBezTo>
                      <a:cubicBezTo>
                        <a:pt x="14336" y="9927"/>
                        <a:pt x="13552" y="9666"/>
                        <a:pt x="13029" y="9405"/>
                      </a:cubicBezTo>
                      <a:cubicBezTo>
                        <a:pt x="11984" y="8883"/>
                        <a:pt x="10939" y="8621"/>
                        <a:pt x="9894" y="8883"/>
                      </a:cubicBezTo>
                      <a:cubicBezTo>
                        <a:pt x="9894" y="8883"/>
                        <a:pt x="9894" y="8883"/>
                        <a:pt x="9894" y="8883"/>
                      </a:cubicBezTo>
                      <a:cubicBezTo>
                        <a:pt x="8849" y="9144"/>
                        <a:pt x="7543" y="9405"/>
                        <a:pt x="6236" y="91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4" name="Freeform: Shape 1183">
                  <a:extLst>
                    <a:ext uri="{FF2B5EF4-FFF2-40B4-BE49-F238E27FC236}">
                      <a16:creationId xmlns:a16="http://schemas.microsoft.com/office/drawing/2014/main" id="{A58086A2-3D2C-5C57-0598-2105CEEF880C}"/>
                    </a:ext>
                  </a:extLst>
                </p:cNvPr>
                <p:cNvSpPr/>
                <p:nvPr/>
              </p:nvSpPr>
              <p:spPr>
                <a:xfrm>
                  <a:off x="7457787" y="3783237"/>
                  <a:ext cx="25936" cy="28642"/>
                </a:xfrm>
                <a:custGeom>
                  <a:avLst/>
                  <a:gdLst>
                    <a:gd name="connsiteX0" fmla="*/ 10482 w 25936"/>
                    <a:gd name="connsiteY0" fmla="*/ 17498 h 28642"/>
                    <a:gd name="connsiteX1" fmla="*/ 8654 w 25936"/>
                    <a:gd name="connsiteY1" fmla="*/ 10444 h 28642"/>
                    <a:gd name="connsiteX2" fmla="*/ 3690 w 25936"/>
                    <a:gd name="connsiteY2" fmla="*/ 6003 h 28642"/>
                    <a:gd name="connsiteX3" fmla="*/ 294 w 25936"/>
                    <a:gd name="connsiteY3" fmla="*/ 1561 h 28642"/>
                    <a:gd name="connsiteX4" fmla="*/ 7609 w 25936"/>
                    <a:gd name="connsiteY4" fmla="*/ 255 h 28642"/>
                    <a:gd name="connsiteX5" fmla="*/ 15447 w 25936"/>
                    <a:gd name="connsiteY5" fmla="*/ 3390 h 28642"/>
                    <a:gd name="connsiteX6" fmla="*/ 23807 w 25936"/>
                    <a:gd name="connsiteY6" fmla="*/ 7570 h 28642"/>
                    <a:gd name="connsiteX7" fmla="*/ 25635 w 25936"/>
                    <a:gd name="connsiteY7" fmla="*/ 14102 h 28642"/>
                    <a:gd name="connsiteX8" fmla="*/ 25897 w 25936"/>
                    <a:gd name="connsiteY8" fmla="*/ 23507 h 28642"/>
                    <a:gd name="connsiteX9" fmla="*/ 23545 w 25936"/>
                    <a:gd name="connsiteY9" fmla="*/ 28209 h 28642"/>
                    <a:gd name="connsiteX10" fmla="*/ 18059 w 25936"/>
                    <a:gd name="connsiteY10" fmla="*/ 27164 h 28642"/>
                    <a:gd name="connsiteX11" fmla="*/ 17275 w 25936"/>
                    <a:gd name="connsiteY11" fmla="*/ 26380 h 28642"/>
                    <a:gd name="connsiteX12" fmla="*/ 10482 w 25936"/>
                    <a:gd name="connsiteY12" fmla="*/ 17498 h 28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936" h="28642">
                      <a:moveTo>
                        <a:pt x="10482" y="17498"/>
                      </a:moveTo>
                      <a:cubicBezTo>
                        <a:pt x="9699" y="15147"/>
                        <a:pt x="9438" y="12795"/>
                        <a:pt x="8654" y="10444"/>
                      </a:cubicBezTo>
                      <a:cubicBezTo>
                        <a:pt x="7870" y="8093"/>
                        <a:pt x="5780" y="7048"/>
                        <a:pt x="3690" y="6003"/>
                      </a:cubicBezTo>
                      <a:cubicBezTo>
                        <a:pt x="2384" y="5219"/>
                        <a:pt x="-1012" y="3390"/>
                        <a:pt x="294" y="1561"/>
                      </a:cubicBezTo>
                      <a:cubicBezTo>
                        <a:pt x="1600" y="-529"/>
                        <a:pt x="5780" y="-6"/>
                        <a:pt x="7609" y="255"/>
                      </a:cubicBezTo>
                      <a:cubicBezTo>
                        <a:pt x="10482" y="778"/>
                        <a:pt x="12834" y="2345"/>
                        <a:pt x="15447" y="3390"/>
                      </a:cubicBezTo>
                      <a:cubicBezTo>
                        <a:pt x="18320" y="4697"/>
                        <a:pt x="21194" y="5742"/>
                        <a:pt x="23807" y="7570"/>
                      </a:cubicBezTo>
                      <a:cubicBezTo>
                        <a:pt x="26158" y="9399"/>
                        <a:pt x="26158" y="11489"/>
                        <a:pt x="25635" y="14102"/>
                      </a:cubicBezTo>
                      <a:cubicBezTo>
                        <a:pt x="25113" y="17237"/>
                        <a:pt x="25375" y="20111"/>
                        <a:pt x="25897" y="23507"/>
                      </a:cubicBezTo>
                      <a:cubicBezTo>
                        <a:pt x="26158" y="25597"/>
                        <a:pt x="25113" y="27164"/>
                        <a:pt x="23545" y="28209"/>
                      </a:cubicBezTo>
                      <a:cubicBezTo>
                        <a:pt x="21978" y="29254"/>
                        <a:pt x="19366" y="28209"/>
                        <a:pt x="18059" y="27164"/>
                      </a:cubicBezTo>
                      <a:cubicBezTo>
                        <a:pt x="17798" y="26903"/>
                        <a:pt x="17537" y="26642"/>
                        <a:pt x="17275" y="26380"/>
                      </a:cubicBezTo>
                      <a:cubicBezTo>
                        <a:pt x="14924" y="23245"/>
                        <a:pt x="12050" y="21155"/>
                        <a:pt x="10482" y="174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5" name="Freeform: Shape 1184">
                  <a:extLst>
                    <a:ext uri="{FF2B5EF4-FFF2-40B4-BE49-F238E27FC236}">
                      <a16:creationId xmlns:a16="http://schemas.microsoft.com/office/drawing/2014/main" id="{CAD1D896-AA8C-6CCE-1735-E4D16ADE0514}"/>
                    </a:ext>
                  </a:extLst>
                </p:cNvPr>
                <p:cNvSpPr/>
                <p:nvPr/>
              </p:nvSpPr>
              <p:spPr>
                <a:xfrm>
                  <a:off x="7446062" y="3670988"/>
                  <a:ext cx="58660" cy="110644"/>
                </a:xfrm>
                <a:custGeom>
                  <a:avLst/>
                  <a:gdLst>
                    <a:gd name="connsiteX0" fmla="*/ 2090 w 58660"/>
                    <a:gd name="connsiteY0" fmla="*/ 62866 h 110644"/>
                    <a:gd name="connsiteX1" fmla="*/ 0 w 58660"/>
                    <a:gd name="connsiteY1" fmla="*/ 53722 h 110644"/>
                    <a:gd name="connsiteX2" fmla="*/ 3136 w 58660"/>
                    <a:gd name="connsiteY2" fmla="*/ 52677 h 110644"/>
                    <a:gd name="connsiteX3" fmla="*/ 9928 w 58660"/>
                    <a:gd name="connsiteY3" fmla="*/ 53984 h 110644"/>
                    <a:gd name="connsiteX4" fmla="*/ 11234 w 58660"/>
                    <a:gd name="connsiteY4" fmla="*/ 44317 h 110644"/>
                    <a:gd name="connsiteX5" fmla="*/ 15153 w 58660"/>
                    <a:gd name="connsiteY5" fmla="*/ 29426 h 110644"/>
                    <a:gd name="connsiteX6" fmla="*/ 15414 w 58660"/>
                    <a:gd name="connsiteY6" fmla="*/ 8786 h 110644"/>
                    <a:gd name="connsiteX7" fmla="*/ 30567 w 58660"/>
                    <a:gd name="connsiteY7" fmla="*/ 688 h 110644"/>
                    <a:gd name="connsiteX8" fmla="*/ 38143 w 58660"/>
                    <a:gd name="connsiteY8" fmla="*/ 5913 h 110644"/>
                    <a:gd name="connsiteX9" fmla="*/ 43630 w 58660"/>
                    <a:gd name="connsiteY9" fmla="*/ 8786 h 110644"/>
                    <a:gd name="connsiteX10" fmla="*/ 50161 w 58660"/>
                    <a:gd name="connsiteY10" fmla="*/ 5390 h 110644"/>
                    <a:gd name="connsiteX11" fmla="*/ 55387 w 58660"/>
                    <a:gd name="connsiteY11" fmla="*/ 4868 h 110644"/>
                    <a:gd name="connsiteX12" fmla="*/ 55125 w 58660"/>
                    <a:gd name="connsiteY12" fmla="*/ 13228 h 110644"/>
                    <a:gd name="connsiteX13" fmla="*/ 52774 w 58660"/>
                    <a:gd name="connsiteY13" fmla="*/ 23417 h 110644"/>
                    <a:gd name="connsiteX14" fmla="*/ 55125 w 58660"/>
                    <a:gd name="connsiteY14" fmla="*/ 29164 h 110644"/>
                    <a:gd name="connsiteX15" fmla="*/ 58521 w 58660"/>
                    <a:gd name="connsiteY15" fmla="*/ 34390 h 110644"/>
                    <a:gd name="connsiteX16" fmla="*/ 56954 w 58660"/>
                    <a:gd name="connsiteY16" fmla="*/ 42227 h 110644"/>
                    <a:gd name="connsiteX17" fmla="*/ 52512 w 58660"/>
                    <a:gd name="connsiteY17" fmla="*/ 50326 h 110644"/>
                    <a:gd name="connsiteX18" fmla="*/ 47810 w 58660"/>
                    <a:gd name="connsiteY18" fmla="*/ 56335 h 110644"/>
                    <a:gd name="connsiteX19" fmla="*/ 41540 w 58660"/>
                    <a:gd name="connsiteY19" fmla="*/ 61298 h 110644"/>
                    <a:gd name="connsiteX20" fmla="*/ 35792 w 58660"/>
                    <a:gd name="connsiteY20" fmla="*/ 74361 h 110644"/>
                    <a:gd name="connsiteX21" fmla="*/ 41801 w 58660"/>
                    <a:gd name="connsiteY21" fmla="*/ 87163 h 110644"/>
                    <a:gd name="connsiteX22" fmla="*/ 44152 w 58660"/>
                    <a:gd name="connsiteY22" fmla="*/ 100748 h 110644"/>
                    <a:gd name="connsiteX23" fmla="*/ 39450 w 58660"/>
                    <a:gd name="connsiteY23" fmla="*/ 106496 h 110644"/>
                    <a:gd name="connsiteX24" fmla="*/ 33441 w 58660"/>
                    <a:gd name="connsiteY24" fmla="*/ 110153 h 110644"/>
                    <a:gd name="connsiteX25" fmla="*/ 22207 w 58660"/>
                    <a:gd name="connsiteY25" fmla="*/ 105450 h 110644"/>
                    <a:gd name="connsiteX26" fmla="*/ 19072 w 58660"/>
                    <a:gd name="connsiteY26" fmla="*/ 100225 h 110644"/>
                    <a:gd name="connsiteX27" fmla="*/ 22730 w 58660"/>
                    <a:gd name="connsiteY27" fmla="*/ 95262 h 110644"/>
                    <a:gd name="connsiteX28" fmla="*/ 25865 w 58660"/>
                    <a:gd name="connsiteY28" fmla="*/ 88469 h 110644"/>
                    <a:gd name="connsiteX29" fmla="*/ 22730 w 58660"/>
                    <a:gd name="connsiteY29" fmla="*/ 85334 h 110644"/>
                    <a:gd name="connsiteX30" fmla="*/ 17505 w 58660"/>
                    <a:gd name="connsiteY30" fmla="*/ 90036 h 110644"/>
                    <a:gd name="connsiteX31" fmla="*/ 13586 w 58660"/>
                    <a:gd name="connsiteY31" fmla="*/ 91604 h 110644"/>
                    <a:gd name="connsiteX32" fmla="*/ 13063 w 58660"/>
                    <a:gd name="connsiteY32" fmla="*/ 88991 h 110644"/>
                    <a:gd name="connsiteX33" fmla="*/ 12279 w 58660"/>
                    <a:gd name="connsiteY33" fmla="*/ 86118 h 110644"/>
                    <a:gd name="connsiteX34" fmla="*/ 11234 w 58660"/>
                    <a:gd name="connsiteY34" fmla="*/ 84550 h 110644"/>
                    <a:gd name="connsiteX35" fmla="*/ 9405 w 58660"/>
                    <a:gd name="connsiteY35" fmla="*/ 81676 h 110644"/>
                    <a:gd name="connsiteX36" fmla="*/ 5748 w 58660"/>
                    <a:gd name="connsiteY36" fmla="*/ 75145 h 110644"/>
                    <a:gd name="connsiteX37" fmla="*/ 4180 w 58660"/>
                    <a:gd name="connsiteY37" fmla="*/ 68353 h 110644"/>
                    <a:gd name="connsiteX38" fmla="*/ 2090 w 58660"/>
                    <a:gd name="connsiteY38" fmla="*/ 62866 h 110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58660" h="110644">
                      <a:moveTo>
                        <a:pt x="2090" y="62866"/>
                      </a:moveTo>
                      <a:cubicBezTo>
                        <a:pt x="1568" y="59992"/>
                        <a:pt x="0" y="56596"/>
                        <a:pt x="0" y="53722"/>
                      </a:cubicBezTo>
                      <a:cubicBezTo>
                        <a:pt x="0" y="51893"/>
                        <a:pt x="1568" y="52155"/>
                        <a:pt x="3136" y="52677"/>
                      </a:cubicBezTo>
                      <a:cubicBezTo>
                        <a:pt x="5225" y="53200"/>
                        <a:pt x="7577" y="53984"/>
                        <a:pt x="9928" y="53984"/>
                      </a:cubicBezTo>
                      <a:cubicBezTo>
                        <a:pt x="14631" y="53461"/>
                        <a:pt x="11496" y="46930"/>
                        <a:pt x="11234" y="44317"/>
                      </a:cubicBezTo>
                      <a:cubicBezTo>
                        <a:pt x="10450" y="38831"/>
                        <a:pt x="14108" y="34390"/>
                        <a:pt x="15153" y="29426"/>
                      </a:cubicBezTo>
                      <a:cubicBezTo>
                        <a:pt x="16459" y="22633"/>
                        <a:pt x="13847" y="15579"/>
                        <a:pt x="15414" y="8786"/>
                      </a:cubicBezTo>
                      <a:cubicBezTo>
                        <a:pt x="16982" y="2255"/>
                        <a:pt x="24036" y="-1664"/>
                        <a:pt x="30567" y="688"/>
                      </a:cubicBezTo>
                      <a:cubicBezTo>
                        <a:pt x="33441" y="1733"/>
                        <a:pt x="35792" y="3823"/>
                        <a:pt x="38143" y="5913"/>
                      </a:cubicBezTo>
                      <a:cubicBezTo>
                        <a:pt x="39711" y="7480"/>
                        <a:pt x="41278" y="9048"/>
                        <a:pt x="43630" y="8786"/>
                      </a:cubicBezTo>
                      <a:cubicBezTo>
                        <a:pt x="45981" y="8264"/>
                        <a:pt x="48071" y="6435"/>
                        <a:pt x="50161" y="5390"/>
                      </a:cubicBezTo>
                      <a:cubicBezTo>
                        <a:pt x="51468" y="4606"/>
                        <a:pt x="54080" y="3039"/>
                        <a:pt x="55387" y="4868"/>
                      </a:cubicBezTo>
                      <a:cubicBezTo>
                        <a:pt x="56954" y="6958"/>
                        <a:pt x="55647" y="11138"/>
                        <a:pt x="55125" y="13228"/>
                      </a:cubicBezTo>
                      <a:cubicBezTo>
                        <a:pt x="54341" y="16624"/>
                        <a:pt x="53035" y="20021"/>
                        <a:pt x="52774" y="23417"/>
                      </a:cubicBezTo>
                      <a:cubicBezTo>
                        <a:pt x="52774" y="25768"/>
                        <a:pt x="53557" y="27597"/>
                        <a:pt x="55125" y="29164"/>
                      </a:cubicBezTo>
                      <a:cubicBezTo>
                        <a:pt x="56693" y="30732"/>
                        <a:pt x="57999" y="32038"/>
                        <a:pt x="58521" y="34390"/>
                      </a:cubicBezTo>
                      <a:cubicBezTo>
                        <a:pt x="59044" y="37002"/>
                        <a:pt x="57999" y="39876"/>
                        <a:pt x="56954" y="42227"/>
                      </a:cubicBezTo>
                      <a:cubicBezTo>
                        <a:pt x="55647" y="45101"/>
                        <a:pt x="54080" y="47713"/>
                        <a:pt x="52512" y="50326"/>
                      </a:cubicBezTo>
                      <a:cubicBezTo>
                        <a:pt x="51206" y="52416"/>
                        <a:pt x="49638" y="54506"/>
                        <a:pt x="47810" y="56335"/>
                      </a:cubicBezTo>
                      <a:cubicBezTo>
                        <a:pt x="45981" y="58164"/>
                        <a:pt x="43630" y="59731"/>
                        <a:pt x="41540" y="61298"/>
                      </a:cubicBezTo>
                      <a:cubicBezTo>
                        <a:pt x="37099" y="64695"/>
                        <a:pt x="33963" y="68614"/>
                        <a:pt x="35792" y="74361"/>
                      </a:cubicBezTo>
                      <a:cubicBezTo>
                        <a:pt x="37360" y="78803"/>
                        <a:pt x="39972" y="82983"/>
                        <a:pt x="41801" y="87163"/>
                      </a:cubicBezTo>
                      <a:cubicBezTo>
                        <a:pt x="43369" y="91343"/>
                        <a:pt x="45981" y="96307"/>
                        <a:pt x="44152" y="100748"/>
                      </a:cubicBezTo>
                      <a:cubicBezTo>
                        <a:pt x="43107" y="103099"/>
                        <a:pt x="41278" y="104928"/>
                        <a:pt x="39450" y="106496"/>
                      </a:cubicBezTo>
                      <a:cubicBezTo>
                        <a:pt x="37621" y="108063"/>
                        <a:pt x="35531" y="109369"/>
                        <a:pt x="33441" y="110153"/>
                      </a:cubicBezTo>
                      <a:cubicBezTo>
                        <a:pt x="29261" y="111982"/>
                        <a:pt x="25081" y="108324"/>
                        <a:pt x="22207" y="105450"/>
                      </a:cubicBezTo>
                      <a:cubicBezTo>
                        <a:pt x="20900" y="104144"/>
                        <a:pt x="19072" y="102316"/>
                        <a:pt x="19072" y="100225"/>
                      </a:cubicBezTo>
                      <a:cubicBezTo>
                        <a:pt x="19333" y="98135"/>
                        <a:pt x="21423" y="96568"/>
                        <a:pt x="22730" y="95262"/>
                      </a:cubicBezTo>
                      <a:cubicBezTo>
                        <a:pt x="24297" y="93433"/>
                        <a:pt x="25865" y="91082"/>
                        <a:pt x="25865" y="88469"/>
                      </a:cubicBezTo>
                      <a:cubicBezTo>
                        <a:pt x="25865" y="86640"/>
                        <a:pt x="24558" y="84811"/>
                        <a:pt x="22730" y="85334"/>
                      </a:cubicBezTo>
                      <a:cubicBezTo>
                        <a:pt x="20378" y="85856"/>
                        <a:pt x="18811" y="88208"/>
                        <a:pt x="17505" y="90036"/>
                      </a:cubicBezTo>
                      <a:cubicBezTo>
                        <a:pt x="16721" y="90820"/>
                        <a:pt x="14631" y="93172"/>
                        <a:pt x="13586" y="91604"/>
                      </a:cubicBezTo>
                      <a:cubicBezTo>
                        <a:pt x="13063" y="91082"/>
                        <a:pt x="13063" y="89775"/>
                        <a:pt x="13063" y="88991"/>
                      </a:cubicBezTo>
                      <a:cubicBezTo>
                        <a:pt x="12802" y="87947"/>
                        <a:pt x="12540" y="87163"/>
                        <a:pt x="12279" y="86118"/>
                      </a:cubicBezTo>
                      <a:cubicBezTo>
                        <a:pt x="12018" y="85334"/>
                        <a:pt x="11756" y="85073"/>
                        <a:pt x="11234" y="84550"/>
                      </a:cubicBezTo>
                      <a:cubicBezTo>
                        <a:pt x="10712" y="83505"/>
                        <a:pt x="9928" y="82460"/>
                        <a:pt x="9405" y="81676"/>
                      </a:cubicBezTo>
                      <a:cubicBezTo>
                        <a:pt x="7838" y="79586"/>
                        <a:pt x="6793" y="77496"/>
                        <a:pt x="5748" y="75145"/>
                      </a:cubicBezTo>
                      <a:cubicBezTo>
                        <a:pt x="4703" y="73055"/>
                        <a:pt x="4703" y="70442"/>
                        <a:pt x="4180" y="68353"/>
                      </a:cubicBezTo>
                      <a:cubicBezTo>
                        <a:pt x="2874" y="66001"/>
                        <a:pt x="2613" y="64434"/>
                        <a:pt x="2090" y="6286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6" name="Freeform: Shape 1185">
                  <a:extLst>
                    <a:ext uri="{FF2B5EF4-FFF2-40B4-BE49-F238E27FC236}">
                      <a16:creationId xmlns:a16="http://schemas.microsoft.com/office/drawing/2014/main" id="{6BFCA82A-B131-D880-7112-703496DA1A07}"/>
                    </a:ext>
                  </a:extLst>
                </p:cNvPr>
                <p:cNvSpPr/>
                <p:nvPr/>
              </p:nvSpPr>
              <p:spPr>
                <a:xfrm>
                  <a:off x="7489117" y="3747337"/>
                  <a:ext cx="6583" cy="12148"/>
                </a:xfrm>
                <a:custGeom>
                  <a:avLst/>
                  <a:gdLst>
                    <a:gd name="connsiteX0" fmla="*/ 1882 w 6583"/>
                    <a:gd name="connsiteY0" fmla="*/ 10029 h 12148"/>
                    <a:gd name="connsiteX1" fmla="*/ 836 w 6583"/>
                    <a:gd name="connsiteY1" fmla="*/ 7417 h 12148"/>
                    <a:gd name="connsiteX2" fmla="*/ 52 w 6583"/>
                    <a:gd name="connsiteY2" fmla="*/ 4804 h 12148"/>
                    <a:gd name="connsiteX3" fmla="*/ 3449 w 6583"/>
                    <a:gd name="connsiteY3" fmla="*/ 102 h 12148"/>
                    <a:gd name="connsiteX4" fmla="*/ 6584 w 6583"/>
                    <a:gd name="connsiteY4" fmla="*/ 2976 h 12148"/>
                    <a:gd name="connsiteX5" fmla="*/ 5801 w 6583"/>
                    <a:gd name="connsiteY5" fmla="*/ 7417 h 12148"/>
                    <a:gd name="connsiteX6" fmla="*/ 5278 w 6583"/>
                    <a:gd name="connsiteY6" fmla="*/ 10291 h 12148"/>
                    <a:gd name="connsiteX7" fmla="*/ 3188 w 6583"/>
                    <a:gd name="connsiteY7" fmla="*/ 12120 h 12148"/>
                    <a:gd name="connsiteX8" fmla="*/ 1882 w 6583"/>
                    <a:gd name="connsiteY8" fmla="*/ 10029 h 121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583" h="12148">
                      <a:moveTo>
                        <a:pt x="1882" y="10029"/>
                      </a:moveTo>
                      <a:cubicBezTo>
                        <a:pt x="1620" y="9246"/>
                        <a:pt x="1359" y="8201"/>
                        <a:pt x="836" y="7417"/>
                      </a:cubicBezTo>
                      <a:cubicBezTo>
                        <a:pt x="575" y="6633"/>
                        <a:pt x="-208" y="5849"/>
                        <a:pt x="52" y="4804"/>
                      </a:cubicBezTo>
                      <a:cubicBezTo>
                        <a:pt x="52" y="3237"/>
                        <a:pt x="1882" y="624"/>
                        <a:pt x="3449" y="102"/>
                      </a:cubicBezTo>
                      <a:cubicBezTo>
                        <a:pt x="5278" y="-421"/>
                        <a:pt x="6584" y="1147"/>
                        <a:pt x="6584" y="2976"/>
                      </a:cubicBezTo>
                      <a:cubicBezTo>
                        <a:pt x="6584" y="4543"/>
                        <a:pt x="6061" y="6111"/>
                        <a:pt x="5801" y="7417"/>
                      </a:cubicBezTo>
                      <a:cubicBezTo>
                        <a:pt x="5539" y="8462"/>
                        <a:pt x="5539" y="9246"/>
                        <a:pt x="5278" y="10291"/>
                      </a:cubicBezTo>
                      <a:cubicBezTo>
                        <a:pt x="5017" y="11074"/>
                        <a:pt x="4233" y="12120"/>
                        <a:pt x="3188" y="12120"/>
                      </a:cubicBezTo>
                      <a:cubicBezTo>
                        <a:pt x="2143" y="12381"/>
                        <a:pt x="2143" y="10813"/>
                        <a:pt x="1882" y="100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7" name="Freeform: Shape 1186">
                  <a:extLst>
                    <a:ext uri="{FF2B5EF4-FFF2-40B4-BE49-F238E27FC236}">
                      <a16:creationId xmlns:a16="http://schemas.microsoft.com/office/drawing/2014/main" id="{28DB7AC0-2F04-F85F-2689-A3067BA1A282}"/>
                    </a:ext>
                  </a:extLst>
                </p:cNvPr>
                <p:cNvSpPr/>
                <p:nvPr/>
              </p:nvSpPr>
              <p:spPr>
                <a:xfrm>
                  <a:off x="7478458" y="3651226"/>
                  <a:ext cx="8268" cy="6412"/>
                </a:xfrm>
                <a:custGeom>
                  <a:avLst/>
                  <a:gdLst>
                    <a:gd name="connsiteX0" fmla="*/ 0 w 8268"/>
                    <a:gd name="connsiteY0" fmla="*/ 3206 h 6412"/>
                    <a:gd name="connsiteX1" fmla="*/ 1829 w 8268"/>
                    <a:gd name="connsiteY1" fmla="*/ 594 h 6412"/>
                    <a:gd name="connsiteX2" fmla="*/ 5225 w 8268"/>
                    <a:gd name="connsiteY2" fmla="*/ 71 h 6412"/>
                    <a:gd name="connsiteX3" fmla="*/ 8099 w 8268"/>
                    <a:gd name="connsiteY3" fmla="*/ 2423 h 6412"/>
                    <a:gd name="connsiteX4" fmla="*/ 5225 w 8268"/>
                    <a:gd name="connsiteY4" fmla="*/ 5819 h 6412"/>
                    <a:gd name="connsiteX5" fmla="*/ 2873 w 8268"/>
                    <a:gd name="connsiteY5" fmla="*/ 6341 h 6412"/>
                    <a:gd name="connsiteX6" fmla="*/ 1829 w 8268"/>
                    <a:gd name="connsiteY6" fmla="*/ 5296 h 6412"/>
                    <a:gd name="connsiteX7" fmla="*/ 0 w 8268"/>
                    <a:gd name="connsiteY7" fmla="*/ 3206 h 6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268" h="6412">
                      <a:moveTo>
                        <a:pt x="0" y="3206"/>
                      </a:moveTo>
                      <a:cubicBezTo>
                        <a:pt x="784" y="1900"/>
                        <a:pt x="261" y="1116"/>
                        <a:pt x="1829" y="594"/>
                      </a:cubicBezTo>
                      <a:cubicBezTo>
                        <a:pt x="2873" y="333"/>
                        <a:pt x="4180" y="-190"/>
                        <a:pt x="5225" y="71"/>
                      </a:cubicBezTo>
                      <a:cubicBezTo>
                        <a:pt x="6270" y="333"/>
                        <a:pt x="7838" y="1377"/>
                        <a:pt x="8099" y="2423"/>
                      </a:cubicBezTo>
                      <a:cubicBezTo>
                        <a:pt x="8882" y="4513"/>
                        <a:pt x="6792" y="5557"/>
                        <a:pt x="5225" y="5819"/>
                      </a:cubicBezTo>
                      <a:cubicBezTo>
                        <a:pt x="4441" y="6080"/>
                        <a:pt x="3657" y="6603"/>
                        <a:pt x="2873" y="6341"/>
                      </a:cubicBezTo>
                      <a:cubicBezTo>
                        <a:pt x="2351" y="6080"/>
                        <a:pt x="2090" y="5557"/>
                        <a:pt x="1829" y="5296"/>
                      </a:cubicBezTo>
                      <a:cubicBezTo>
                        <a:pt x="1045" y="4251"/>
                        <a:pt x="522" y="3729"/>
                        <a:pt x="0" y="32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8" name="Freeform: Shape 1187">
                  <a:extLst>
                    <a:ext uri="{FF2B5EF4-FFF2-40B4-BE49-F238E27FC236}">
                      <a16:creationId xmlns:a16="http://schemas.microsoft.com/office/drawing/2014/main" id="{62EDAC93-94A9-61BF-DE24-E682DABFAA42}"/>
                    </a:ext>
                  </a:extLst>
                </p:cNvPr>
                <p:cNvSpPr/>
                <p:nvPr/>
              </p:nvSpPr>
              <p:spPr>
                <a:xfrm>
                  <a:off x="7490107" y="3659120"/>
                  <a:ext cx="3618" cy="8024"/>
                </a:xfrm>
                <a:custGeom>
                  <a:avLst/>
                  <a:gdLst>
                    <a:gd name="connsiteX0" fmla="*/ 1153 w 3618"/>
                    <a:gd name="connsiteY0" fmla="*/ 2367 h 8024"/>
                    <a:gd name="connsiteX1" fmla="*/ 1153 w 3618"/>
                    <a:gd name="connsiteY1" fmla="*/ 799 h 8024"/>
                    <a:gd name="connsiteX2" fmla="*/ 3505 w 3618"/>
                    <a:gd name="connsiteY2" fmla="*/ 1322 h 8024"/>
                    <a:gd name="connsiteX3" fmla="*/ 1415 w 3618"/>
                    <a:gd name="connsiteY3" fmla="*/ 7853 h 8024"/>
                    <a:gd name="connsiteX4" fmla="*/ 1153 w 3618"/>
                    <a:gd name="connsiteY4" fmla="*/ 2367 h 8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8" h="8024">
                      <a:moveTo>
                        <a:pt x="1153" y="2367"/>
                      </a:moveTo>
                      <a:cubicBezTo>
                        <a:pt x="1153" y="1844"/>
                        <a:pt x="1153" y="1322"/>
                        <a:pt x="1153" y="799"/>
                      </a:cubicBezTo>
                      <a:cubicBezTo>
                        <a:pt x="1675" y="-768"/>
                        <a:pt x="3243" y="277"/>
                        <a:pt x="3505" y="1322"/>
                      </a:cubicBezTo>
                      <a:cubicBezTo>
                        <a:pt x="3766" y="2628"/>
                        <a:pt x="3766" y="9159"/>
                        <a:pt x="1415" y="7853"/>
                      </a:cubicBezTo>
                      <a:cubicBezTo>
                        <a:pt x="-1459" y="6808"/>
                        <a:pt x="892" y="4718"/>
                        <a:pt x="1153" y="23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89" name="Freeform: Shape 1188">
                  <a:extLst>
                    <a:ext uri="{FF2B5EF4-FFF2-40B4-BE49-F238E27FC236}">
                      <a16:creationId xmlns:a16="http://schemas.microsoft.com/office/drawing/2014/main" id="{D6E41E16-D444-86F1-DF37-F041CC0DCB89}"/>
                    </a:ext>
                  </a:extLst>
                </p:cNvPr>
                <p:cNvSpPr/>
                <p:nvPr/>
              </p:nvSpPr>
              <p:spPr>
                <a:xfrm>
                  <a:off x="7391818" y="3861171"/>
                  <a:ext cx="33862" cy="34678"/>
                </a:xfrm>
                <a:custGeom>
                  <a:avLst/>
                  <a:gdLst>
                    <a:gd name="connsiteX0" fmla="*/ 7742 w 33862"/>
                    <a:gd name="connsiteY0" fmla="*/ 31264 h 34678"/>
                    <a:gd name="connsiteX1" fmla="*/ 1994 w 33862"/>
                    <a:gd name="connsiteY1" fmla="*/ 34660 h 34678"/>
                    <a:gd name="connsiteX2" fmla="*/ 427 w 33862"/>
                    <a:gd name="connsiteY2" fmla="*/ 30480 h 34678"/>
                    <a:gd name="connsiteX3" fmla="*/ 6436 w 33862"/>
                    <a:gd name="connsiteY3" fmla="*/ 22120 h 34678"/>
                    <a:gd name="connsiteX4" fmla="*/ 12967 w 33862"/>
                    <a:gd name="connsiteY4" fmla="*/ 15328 h 34678"/>
                    <a:gd name="connsiteX5" fmla="*/ 19498 w 33862"/>
                    <a:gd name="connsiteY5" fmla="*/ 9057 h 34678"/>
                    <a:gd name="connsiteX6" fmla="*/ 26291 w 33862"/>
                    <a:gd name="connsiteY6" fmla="*/ 1742 h 34678"/>
                    <a:gd name="connsiteX7" fmla="*/ 33344 w 33862"/>
                    <a:gd name="connsiteY7" fmla="*/ 2003 h 34678"/>
                    <a:gd name="connsiteX8" fmla="*/ 27597 w 33862"/>
                    <a:gd name="connsiteY8" fmla="*/ 12454 h 34678"/>
                    <a:gd name="connsiteX9" fmla="*/ 23156 w 33862"/>
                    <a:gd name="connsiteY9" fmla="*/ 16895 h 34678"/>
                    <a:gd name="connsiteX10" fmla="*/ 16102 w 33862"/>
                    <a:gd name="connsiteY10" fmla="*/ 23426 h 34678"/>
                    <a:gd name="connsiteX11" fmla="*/ 7742 w 33862"/>
                    <a:gd name="connsiteY11" fmla="*/ 31264 h 34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62" h="34678">
                      <a:moveTo>
                        <a:pt x="7742" y="31264"/>
                      </a:moveTo>
                      <a:cubicBezTo>
                        <a:pt x="6174" y="32831"/>
                        <a:pt x="4084" y="34399"/>
                        <a:pt x="1994" y="34660"/>
                      </a:cubicBezTo>
                      <a:cubicBezTo>
                        <a:pt x="-619" y="34922"/>
                        <a:pt x="-96" y="32309"/>
                        <a:pt x="427" y="30480"/>
                      </a:cubicBezTo>
                      <a:cubicBezTo>
                        <a:pt x="1733" y="27345"/>
                        <a:pt x="4084" y="24471"/>
                        <a:pt x="6436" y="22120"/>
                      </a:cubicBezTo>
                      <a:cubicBezTo>
                        <a:pt x="8525" y="19769"/>
                        <a:pt x="10877" y="17679"/>
                        <a:pt x="12967" y="15328"/>
                      </a:cubicBezTo>
                      <a:cubicBezTo>
                        <a:pt x="15057" y="13237"/>
                        <a:pt x="17408" y="11147"/>
                        <a:pt x="19498" y="9057"/>
                      </a:cubicBezTo>
                      <a:cubicBezTo>
                        <a:pt x="21849" y="6706"/>
                        <a:pt x="23678" y="3832"/>
                        <a:pt x="26291" y="1742"/>
                      </a:cubicBezTo>
                      <a:cubicBezTo>
                        <a:pt x="28381" y="-87"/>
                        <a:pt x="31777" y="-1132"/>
                        <a:pt x="33344" y="2003"/>
                      </a:cubicBezTo>
                      <a:cubicBezTo>
                        <a:pt x="35435" y="6445"/>
                        <a:pt x="30732" y="10102"/>
                        <a:pt x="27597" y="12454"/>
                      </a:cubicBezTo>
                      <a:cubicBezTo>
                        <a:pt x="25768" y="13760"/>
                        <a:pt x="24724" y="15328"/>
                        <a:pt x="23156" y="16895"/>
                      </a:cubicBezTo>
                      <a:cubicBezTo>
                        <a:pt x="21066" y="19246"/>
                        <a:pt x="18453" y="21075"/>
                        <a:pt x="16102" y="23426"/>
                      </a:cubicBezTo>
                      <a:cubicBezTo>
                        <a:pt x="13228" y="26300"/>
                        <a:pt x="10615" y="28651"/>
                        <a:pt x="7742" y="312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0" name="Freeform: Shape 1189">
                  <a:extLst>
                    <a:ext uri="{FF2B5EF4-FFF2-40B4-BE49-F238E27FC236}">
                      <a16:creationId xmlns:a16="http://schemas.microsoft.com/office/drawing/2014/main" id="{2BF32CC6-326A-5833-5D1B-001B1C4C81AD}"/>
                    </a:ext>
                  </a:extLst>
                </p:cNvPr>
                <p:cNvSpPr/>
                <p:nvPr/>
              </p:nvSpPr>
              <p:spPr>
                <a:xfrm>
                  <a:off x="7425373" y="3844626"/>
                  <a:ext cx="18765" cy="16524"/>
                </a:xfrm>
                <a:custGeom>
                  <a:avLst/>
                  <a:gdLst>
                    <a:gd name="connsiteX0" fmla="*/ 4231 w 18765"/>
                    <a:gd name="connsiteY0" fmla="*/ 16459 h 16524"/>
                    <a:gd name="connsiteX1" fmla="*/ 2141 w 18765"/>
                    <a:gd name="connsiteY1" fmla="*/ 16198 h 16524"/>
                    <a:gd name="connsiteX2" fmla="*/ 312 w 18765"/>
                    <a:gd name="connsiteY2" fmla="*/ 13324 h 16524"/>
                    <a:gd name="connsiteX3" fmla="*/ 2663 w 18765"/>
                    <a:gd name="connsiteY3" fmla="*/ 11495 h 16524"/>
                    <a:gd name="connsiteX4" fmla="*/ 5537 w 18765"/>
                    <a:gd name="connsiteY4" fmla="*/ 9928 h 16524"/>
                    <a:gd name="connsiteX5" fmla="*/ 8672 w 18765"/>
                    <a:gd name="connsiteY5" fmla="*/ 6009 h 16524"/>
                    <a:gd name="connsiteX6" fmla="*/ 10239 w 18765"/>
                    <a:gd name="connsiteY6" fmla="*/ 2874 h 16524"/>
                    <a:gd name="connsiteX7" fmla="*/ 12852 w 18765"/>
                    <a:gd name="connsiteY7" fmla="*/ 0 h 16524"/>
                    <a:gd name="connsiteX8" fmla="*/ 15465 w 18765"/>
                    <a:gd name="connsiteY8" fmla="*/ 784 h 16524"/>
                    <a:gd name="connsiteX9" fmla="*/ 17816 w 18765"/>
                    <a:gd name="connsiteY9" fmla="*/ 1829 h 16524"/>
                    <a:gd name="connsiteX10" fmla="*/ 17555 w 18765"/>
                    <a:gd name="connsiteY10" fmla="*/ 6009 h 16524"/>
                    <a:gd name="connsiteX11" fmla="*/ 10501 w 18765"/>
                    <a:gd name="connsiteY11" fmla="*/ 9928 h 16524"/>
                    <a:gd name="connsiteX12" fmla="*/ 7627 w 18765"/>
                    <a:gd name="connsiteY12" fmla="*/ 14630 h 16524"/>
                    <a:gd name="connsiteX13" fmla="*/ 4231 w 18765"/>
                    <a:gd name="connsiteY13" fmla="*/ 16459 h 165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765" h="16524">
                      <a:moveTo>
                        <a:pt x="4231" y="16459"/>
                      </a:moveTo>
                      <a:cubicBezTo>
                        <a:pt x="3186" y="16459"/>
                        <a:pt x="2925" y="16720"/>
                        <a:pt x="2141" y="16198"/>
                      </a:cubicBezTo>
                      <a:cubicBezTo>
                        <a:pt x="1095" y="15675"/>
                        <a:pt x="-733" y="14630"/>
                        <a:pt x="312" y="13324"/>
                      </a:cubicBezTo>
                      <a:cubicBezTo>
                        <a:pt x="835" y="12540"/>
                        <a:pt x="1879" y="12018"/>
                        <a:pt x="2663" y="11495"/>
                      </a:cubicBezTo>
                      <a:cubicBezTo>
                        <a:pt x="3447" y="10973"/>
                        <a:pt x="4753" y="10711"/>
                        <a:pt x="5537" y="9928"/>
                      </a:cubicBezTo>
                      <a:cubicBezTo>
                        <a:pt x="6844" y="9144"/>
                        <a:pt x="7627" y="7315"/>
                        <a:pt x="8672" y="6009"/>
                      </a:cubicBezTo>
                      <a:cubicBezTo>
                        <a:pt x="9195" y="4964"/>
                        <a:pt x="9717" y="3919"/>
                        <a:pt x="10239" y="2874"/>
                      </a:cubicBezTo>
                      <a:cubicBezTo>
                        <a:pt x="11023" y="1829"/>
                        <a:pt x="11285" y="0"/>
                        <a:pt x="12852" y="0"/>
                      </a:cubicBezTo>
                      <a:cubicBezTo>
                        <a:pt x="13897" y="0"/>
                        <a:pt x="14420" y="261"/>
                        <a:pt x="15465" y="784"/>
                      </a:cubicBezTo>
                      <a:cubicBezTo>
                        <a:pt x="16248" y="1306"/>
                        <a:pt x="17032" y="1306"/>
                        <a:pt x="17816" y="1829"/>
                      </a:cubicBezTo>
                      <a:cubicBezTo>
                        <a:pt x="19122" y="2874"/>
                        <a:pt x="19122" y="5486"/>
                        <a:pt x="17555" y="6009"/>
                      </a:cubicBezTo>
                      <a:cubicBezTo>
                        <a:pt x="15204" y="6793"/>
                        <a:pt x="12330" y="8099"/>
                        <a:pt x="10501" y="9928"/>
                      </a:cubicBezTo>
                      <a:cubicBezTo>
                        <a:pt x="9195" y="11234"/>
                        <a:pt x="8933" y="13063"/>
                        <a:pt x="7627" y="14630"/>
                      </a:cubicBezTo>
                      <a:cubicBezTo>
                        <a:pt x="6321" y="15936"/>
                        <a:pt x="5798" y="16459"/>
                        <a:pt x="4231" y="1645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1" name="Freeform: Shape 1190">
                  <a:extLst>
                    <a:ext uri="{FF2B5EF4-FFF2-40B4-BE49-F238E27FC236}">
                      <a16:creationId xmlns:a16="http://schemas.microsoft.com/office/drawing/2014/main" id="{C452B294-B709-A014-5BD0-D56E47095F7D}"/>
                    </a:ext>
                  </a:extLst>
                </p:cNvPr>
                <p:cNvSpPr/>
                <p:nvPr/>
              </p:nvSpPr>
              <p:spPr>
                <a:xfrm>
                  <a:off x="7434231" y="3830326"/>
                  <a:ext cx="7936" cy="12732"/>
                </a:xfrm>
                <a:custGeom>
                  <a:avLst/>
                  <a:gdLst>
                    <a:gd name="connsiteX0" fmla="*/ 6084 w 7936"/>
                    <a:gd name="connsiteY0" fmla="*/ 10120 h 12732"/>
                    <a:gd name="connsiteX1" fmla="*/ 3733 w 7936"/>
                    <a:gd name="connsiteY1" fmla="*/ 12733 h 12732"/>
                    <a:gd name="connsiteX2" fmla="*/ 75 w 7936"/>
                    <a:gd name="connsiteY2" fmla="*/ 11165 h 12732"/>
                    <a:gd name="connsiteX3" fmla="*/ 2427 w 7936"/>
                    <a:gd name="connsiteY3" fmla="*/ 5156 h 12732"/>
                    <a:gd name="connsiteX4" fmla="*/ 3994 w 7936"/>
                    <a:gd name="connsiteY4" fmla="*/ 715 h 12732"/>
                    <a:gd name="connsiteX5" fmla="*/ 7390 w 7936"/>
                    <a:gd name="connsiteY5" fmla="*/ 715 h 12732"/>
                    <a:gd name="connsiteX6" fmla="*/ 7652 w 7936"/>
                    <a:gd name="connsiteY6" fmla="*/ 5417 h 12732"/>
                    <a:gd name="connsiteX7" fmla="*/ 6607 w 7936"/>
                    <a:gd name="connsiteY7" fmla="*/ 7769 h 12732"/>
                    <a:gd name="connsiteX8" fmla="*/ 6084 w 7936"/>
                    <a:gd name="connsiteY8" fmla="*/ 10120 h 127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936" h="12732">
                      <a:moveTo>
                        <a:pt x="6084" y="10120"/>
                      </a:moveTo>
                      <a:cubicBezTo>
                        <a:pt x="5823" y="10642"/>
                        <a:pt x="4517" y="12471"/>
                        <a:pt x="3733" y="12733"/>
                      </a:cubicBezTo>
                      <a:cubicBezTo>
                        <a:pt x="2688" y="11426"/>
                        <a:pt x="337" y="12994"/>
                        <a:pt x="75" y="11165"/>
                      </a:cubicBezTo>
                      <a:cubicBezTo>
                        <a:pt x="-447" y="9075"/>
                        <a:pt x="1904" y="6985"/>
                        <a:pt x="2427" y="5156"/>
                      </a:cubicBezTo>
                      <a:cubicBezTo>
                        <a:pt x="2688" y="3589"/>
                        <a:pt x="2427" y="1760"/>
                        <a:pt x="3994" y="715"/>
                      </a:cubicBezTo>
                      <a:cubicBezTo>
                        <a:pt x="4778" y="192"/>
                        <a:pt x="6868" y="-591"/>
                        <a:pt x="7390" y="715"/>
                      </a:cubicBezTo>
                      <a:cubicBezTo>
                        <a:pt x="7913" y="2021"/>
                        <a:pt x="8174" y="4111"/>
                        <a:pt x="7652" y="5417"/>
                      </a:cubicBezTo>
                      <a:cubicBezTo>
                        <a:pt x="7390" y="6201"/>
                        <a:pt x="6868" y="6985"/>
                        <a:pt x="6607" y="7769"/>
                      </a:cubicBezTo>
                      <a:cubicBezTo>
                        <a:pt x="6607" y="8553"/>
                        <a:pt x="6607" y="9336"/>
                        <a:pt x="6084" y="1012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2" name="Freeform: Shape 1191">
                  <a:extLst>
                    <a:ext uri="{FF2B5EF4-FFF2-40B4-BE49-F238E27FC236}">
                      <a16:creationId xmlns:a16="http://schemas.microsoft.com/office/drawing/2014/main" id="{F20ABCC6-0F1B-EA2C-21C9-2A879F42A623}"/>
                    </a:ext>
                  </a:extLst>
                </p:cNvPr>
                <p:cNvSpPr/>
                <p:nvPr/>
              </p:nvSpPr>
              <p:spPr>
                <a:xfrm>
                  <a:off x="7445498" y="3811447"/>
                  <a:ext cx="7712" cy="13405"/>
                </a:xfrm>
                <a:custGeom>
                  <a:avLst/>
                  <a:gdLst>
                    <a:gd name="connsiteX0" fmla="*/ 5267 w 7712"/>
                    <a:gd name="connsiteY0" fmla="*/ 12540 h 13405"/>
                    <a:gd name="connsiteX1" fmla="*/ 3177 w 7712"/>
                    <a:gd name="connsiteY1" fmla="*/ 13063 h 13405"/>
                    <a:gd name="connsiteX2" fmla="*/ 1870 w 7712"/>
                    <a:gd name="connsiteY2" fmla="*/ 11756 h 13405"/>
                    <a:gd name="connsiteX3" fmla="*/ 564 w 7712"/>
                    <a:gd name="connsiteY3" fmla="*/ 11234 h 13405"/>
                    <a:gd name="connsiteX4" fmla="*/ 42 w 7712"/>
                    <a:gd name="connsiteY4" fmla="*/ 8621 h 13405"/>
                    <a:gd name="connsiteX5" fmla="*/ 303 w 7712"/>
                    <a:gd name="connsiteY5" fmla="*/ 2874 h 13405"/>
                    <a:gd name="connsiteX6" fmla="*/ 3177 w 7712"/>
                    <a:gd name="connsiteY6" fmla="*/ 0 h 13405"/>
                    <a:gd name="connsiteX7" fmla="*/ 5789 w 7712"/>
                    <a:gd name="connsiteY7" fmla="*/ 1045 h 13405"/>
                    <a:gd name="connsiteX8" fmla="*/ 7357 w 7712"/>
                    <a:gd name="connsiteY8" fmla="*/ 2351 h 13405"/>
                    <a:gd name="connsiteX9" fmla="*/ 7618 w 7712"/>
                    <a:gd name="connsiteY9" fmla="*/ 4180 h 13405"/>
                    <a:gd name="connsiteX10" fmla="*/ 6573 w 7712"/>
                    <a:gd name="connsiteY10" fmla="*/ 7838 h 13405"/>
                    <a:gd name="connsiteX11" fmla="*/ 5267 w 7712"/>
                    <a:gd name="connsiteY11" fmla="*/ 12540 h 13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712" h="13405">
                      <a:moveTo>
                        <a:pt x="5267" y="12540"/>
                      </a:moveTo>
                      <a:cubicBezTo>
                        <a:pt x="5006" y="13585"/>
                        <a:pt x="4222" y="13585"/>
                        <a:pt x="3177" y="13063"/>
                      </a:cubicBezTo>
                      <a:cubicBezTo>
                        <a:pt x="2654" y="12802"/>
                        <a:pt x="2393" y="12279"/>
                        <a:pt x="1870" y="11756"/>
                      </a:cubicBezTo>
                      <a:cubicBezTo>
                        <a:pt x="1348" y="11234"/>
                        <a:pt x="1087" y="11495"/>
                        <a:pt x="564" y="11234"/>
                      </a:cubicBezTo>
                      <a:cubicBezTo>
                        <a:pt x="-219" y="10711"/>
                        <a:pt x="42" y="9144"/>
                        <a:pt x="42" y="8621"/>
                      </a:cubicBezTo>
                      <a:cubicBezTo>
                        <a:pt x="42" y="6531"/>
                        <a:pt x="303" y="4702"/>
                        <a:pt x="303" y="2874"/>
                      </a:cubicBezTo>
                      <a:cubicBezTo>
                        <a:pt x="303" y="1045"/>
                        <a:pt x="1087" y="0"/>
                        <a:pt x="3177" y="0"/>
                      </a:cubicBezTo>
                      <a:cubicBezTo>
                        <a:pt x="4222" y="0"/>
                        <a:pt x="5006" y="522"/>
                        <a:pt x="5789" y="1045"/>
                      </a:cubicBezTo>
                      <a:cubicBezTo>
                        <a:pt x="6573" y="1567"/>
                        <a:pt x="7095" y="1306"/>
                        <a:pt x="7357" y="2351"/>
                      </a:cubicBezTo>
                      <a:cubicBezTo>
                        <a:pt x="7618" y="2874"/>
                        <a:pt x="7618" y="3658"/>
                        <a:pt x="7618" y="4180"/>
                      </a:cubicBezTo>
                      <a:cubicBezTo>
                        <a:pt x="7879" y="5747"/>
                        <a:pt x="7618" y="6793"/>
                        <a:pt x="6573" y="7838"/>
                      </a:cubicBezTo>
                      <a:cubicBezTo>
                        <a:pt x="5789" y="8883"/>
                        <a:pt x="5789" y="10973"/>
                        <a:pt x="5267" y="125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3" name="Freeform: Shape 1192">
                  <a:extLst>
                    <a:ext uri="{FF2B5EF4-FFF2-40B4-BE49-F238E27FC236}">
                      <a16:creationId xmlns:a16="http://schemas.microsoft.com/office/drawing/2014/main" id="{09C57B52-8DAD-76DC-B8BB-E203F51B4CC1}"/>
                    </a:ext>
                  </a:extLst>
                </p:cNvPr>
                <p:cNvSpPr/>
                <p:nvPr/>
              </p:nvSpPr>
              <p:spPr>
                <a:xfrm>
                  <a:off x="7526203" y="3875383"/>
                  <a:ext cx="7119" cy="5581"/>
                </a:xfrm>
                <a:custGeom>
                  <a:avLst/>
                  <a:gdLst>
                    <a:gd name="connsiteX0" fmla="*/ 1372 w 7119"/>
                    <a:gd name="connsiteY0" fmla="*/ 71 h 5581"/>
                    <a:gd name="connsiteX1" fmla="*/ 3461 w 7119"/>
                    <a:gd name="connsiteY1" fmla="*/ 594 h 5581"/>
                    <a:gd name="connsiteX2" fmla="*/ 4245 w 7119"/>
                    <a:gd name="connsiteY2" fmla="*/ 855 h 5581"/>
                    <a:gd name="connsiteX3" fmla="*/ 5291 w 7119"/>
                    <a:gd name="connsiteY3" fmla="*/ 1377 h 5581"/>
                    <a:gd name="connsiteX4" fmla="*/ 6858 w 7119"/>
                    <a:gd name="connsiteY4" fmla="*/ 2945 h 5581"/>
                    <a:gd name="connsiteX5" fmla="*/ 6597 w 7119"/>
                    <a:gd name="connsiteY5" fmla="*/ 5035 h 5581"/>
                    <a:gd name="connsiteX6" fmla="*/ 1633 w 7119"/>
                    <a:gd name="connsiteY6" fmla="*/ 5296 h 5581"/>
                    <a:gd name="connsiteX7" fmla="*/ 65 w 7119"/>
                    <a:gd name="connsiteY7" fmla="*/ 1900 h 5581"/>
                    <a:gd name="connsiteX8" fmla="*/ 1372 w 7119"/>
                    <a:gd name="connsiteY8" fmla="*/ 71 h 5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19" h="5581">
                      <a:moveTo>
                        <a:pt x="1372" y="71"/>
                      </a:moveTo>
                      <a:cubicBezTo>
                        <a:pt x="2155" y="-190"/>
                        <a:pt x="2678" y="332"/>
                        <a:pt x="3461" y="594"/>
                      </a:cubicBezTo>
                      <a:cubicBezTo>
                        <a:pt x="3723" y="855"/>
                        <a:pt x="3984" y="855"/>
                        <a:pt x="4245" y="855"/>
                      </a:cubicBezTo>
                      <a:cubicBezTo>
                        <a:pt x="4768" y="1116"/>
                        <a:pt x="4768" y="1116"/>
                        <a:pt x="5291" y="1377"/>
                      </a:cubicBezTo>
                      <a:cubicBezTo>
                        <a:pt x="6074" y="1900"/>
                        <a:pt x="6597" y="2161"/>
                        <a:pt x="6858" y="2945"/>
                      </a:cubicBezTo>
                      <a:cubicBezTo>
                        <a:pt x="7119" y="3729"/>
                        <a:pt x="7380" y="4774"/>
                        <a:pt x="6597" y="5035"/>
                      </a:cubicBezTo>
                      <a:cubicBezTo>
                        <a:pt x="5291" y="5557"/>
                        <a:pt x="3200" y="5819"/>
                        <a:pt x="1633" y="5296"/>
                      </a:cubicBezTo>
                      <a:cubicBezTo>
                        <a:pt x="326" y="4774"/>
                        <a:pt x="-196" y="3206"/>
                        <a:pt x="65" y="1900"/>
                      </a:cubicBezTo>
                      <a:cubicBezTo>
                        <a:pt x="65" y="1377"/>
                        <a:pt x="588" y="594"/>
                        <a:pt x="1372" y="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4" name="Freeform: Shape 1193">
                  <a:extLst>
                    <a:ext uri="{FF2B5EF4-FFF2-40B4-BE49-F238E27FC236}">
                      <a16:creationId xmlns:a16="http://schemas.microsoft.com/office/drawing/2014/main" id="{0A8C5252-3540-8DBD-3546-C2F5A834E46B}"/>
                    </a:ext>
                  </a:extLst>
                </p:cNvPr>
                <p:cNvSpPr/>
                <p:nvPr/>
              </p:nvSpPr>
              <p:spPr>
                <a:xfrm>
                  <a:off x="7550262" y="3875089"/>
                  <a:ext cx="5788" cy="5819"/>
                </a:xfrm>
                <a:custGeom>
                  <a:avLst/>
                  <a:gdLst>
                    <a:gd name="connsiteX0" fmla="*/ 4221 w 5788"/>
                    <a:gd name="connsiteY0" fmla="*/ 625 h 5819"/>
                    <a:gd name="connsiteX1" fmla="*/ 5789 w 5788"/>
                    <a:gd name="connsiteY1" fmla="*/ 4283 h 5819"/>
                    <a:gd name="connsiteX2" fmla="*/ 1348 w 5788"/>
                    <a:gd name="connsiteY2" fmla="*/ 4805 h 5819"/>
                    <a:gd name="connsiteX3" fmla="*/ 41 w 5788"/>
                    <a:gd name="connsiteY3" fmla="*/ 2193 h 5819"/>
                    <a:gd name="connsiteX4" fmla="*/ 1608 w 5788"/>
                    <a:gd name="connsiteY4" fmla="*/ 364 h 5819"/>
                    <a:gd name="connsiteX5" fmla="*/ 4221 w 5788"/>
                    <a:gd name="connsiteY5" fmla="*/ 625 h 5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88" h="5819">
                      <a:moveTo>
                        <a:pt x="4221" y="625"/>
                      </a:moveTo>
                      <a:cubicBezTo>
                        <a:pt x="5266" y="1671"/>
                        <a:pt x="5789" y="2716"/>
                        <a:pt x="5789" y="4283"/>
                      </a:cubicBezTo>
                      <a:cubicBezTo>
                        <a:pt x="5789" y="6634"/>
                        <a:pt x="2392" y="5851"/>
                        <a:pt x="1348" y="4805"/>
                      </a:cubicBezTo>
                      <a:cubicBezTo>
                        <a:pt x="825" y="4283"/>
                        <a:pt x="-220" y="3238"/>
                        <a:pt x="41" y="2193"/>
                      </a:cubicBezTo>
                      <a:cubicBezTo>
                        <a:pt x="302" y="1409"/>
                        <a:pt x="825" y="625"/>
                        <a:pt x="1608" y="364"/>
                      </a:cubicBezTo>
                      <a:cubicBezTo>
                        <a:pt x="2131" y="-158"/>
                        <a:pt x="3438" y="-158"/>
                        <a:pt x="4221" y="6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5" name="Freeform: Shape 1194">
                  <a:extLst>
                    <a:ext uri="{FF2B5EF4-FFF2-40B4-BE49-F238E27FC236}">
                      <a16:creationId xmlns:a16="http://schemas.microsoft.com/office/drawing/2014/main" id="{A528E05A-E638-F318-0EB7-1C7AA21D74BD}"/>
                    </a:ext>
                  </a:extLst>
                </p:cNvPr>
                <p:cNvSpPr/>
                <p:nvPr/>
              </p:nvSpPr>
              <p:spPr>
                <a:xfrm>
                  <a:off x="7578258" y="3859697"/>
                  <a:ext cx="5511" cy="7135"/>
                </a:xfrm>
                <a:custGeom>
                  <a:avLst/>
                  <a:gdLst>
                    <a:gd name="connsiteX0" fmla="*/ 1045 w 5511"/>
                    <a:gd name="connsiteY0" fmla="*/ 343 h 7135"/>
                    <a:gd name="connsiteX1" fmla="*/ 4703 w 5511"/>
                    <a:gd name="connsiteY1" fmla="*/ 866 h 7135"/>
                    <a:gd name="connsiteX2" fmla="*/ 5225 w 5511"/>
                    <a:gd name="connsiteY2" fmla="*/ 2956 h 7135"/>
                    <a:gd name="connsiteX3" fmla="*/ 5487 w 5511"/>
                    <a:gd name="connsiteY3" fmla="*/ 5046 h 7135"/>
                    <a:gd name="connsiteX4" fmla="*/ 2613 w 5511"/>
                    <a:gd name="connsiteY4" fmla="*/ 7136 h 7135"/>
                    <a:gd name="connsiteX5" fmla="*/ 0 w 5511"/>
                    <a:gd name="connsiteY5" fmla="*/ 4523 h 7135"/>
                    <a:gd name="connsiteX6" fmla="*/ 1045 w 5511"/>
                    <a:gd name="connsiteY6" fmla="*/ 343 h 7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11" h="7135">
                      <a:moveTo>
                        <a:pt x="1045" y="343"/>
                      </a:moveTo>
                      <a:cubicBezTo>
                        <a:pt x="1829" y="-179"/>
                        <a:pt x="4180" y="-179"/>
                        <a:pt x="4703" y="866"/>
                      </a:cubicBezTo>
                      <a:cubicBezTo>
                        <a:pt x="4964" y="1388"/>
                        <a:pt x="4964" y="2433"/>
                        <a:pt x="5225" y="2956"/>
                      </a:cubicBezTo>
                      <a:cubicBezTo>
                        <a:pt x="5225" y="3740"/>
                        <a:pt x="5487" y="4523"/>
                        <a:pt x="5487" y="5046"/>
                      </a:cubicBezTo>
                      <a:cubicBezTo>
                        <a:pt x="5747" y="6874"/>
                        <a:pt x="3919" y="7136"/>
                        <a:pt x="2613" y="7136"/>
                      </a:cubicBezTo>
                      <a:cubicBezTo>
                        <a:pt x="1045" y="7136"/>
                        <a:pt x="522" y="5568"/>
                        <a:pt x="0" y="4523"/>
                      </a:cubicBezTo>
                      <a:cubicBezTo>
                        <a:pt x="1045" y="2956"/>
                        <a:pt x="-784" y="1388"/>
                        <a:pt x="1045" y="34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6" name="Freeform: Shape 1195">
                  <a:extLst>
                    <a:ext uri="{FF2B5EF4-FFF2-40B4-BE49-F238E27FC236}">
                      <a16:creationId xmlns:a16="http://schemas.microsoft.com/office/drawing/2014/main" id="{A7FA52C1-CB6C-34B4-7DB1-63136D385FB8}"/>
                    </a:ext>
                  </a:extLst>
                </p:cNvPr>
                <p:cNvSpPr/>
                <p:nvPr/>
              </p:nvSpPr>
              <p:spPr>
                <a:xfrm>
                  <a:off x="7567845" y="3849822"/>
                  <a:ext cx="8402" cy="11263"/>
                </a:xfrm>
                <a:custGeom>
                  <a:avLst/>
                  <a:gdLst>
                    <a:gd name="connsiteX0" fmla="*/ 3881 w 8402"/>
                    <a:gd name="connsiteY0" fmla="*/ 1858 h 11263"/>
                    <a:gd name="connsiteX1" fmla="*/ 6232 w 8402"/>
                    <a:gd name="connsiteY1" fmla="*/ 29 h 11263"/>
                    <a:gd name="connsiteX2" fmla="*/ 7539 w 8402"/>
                    <a:gd name="connsiteY2" fmla="*/ 2642 h 11263"/>
                    <a:gd name="connsiteX3" fmla="*/ 8323 w 8402"/>
                    <a:gd name="connsiteY3" fmla="*/ 5777 h 11263"/>
                    <a:gd name="connsiteX4" fmla="*/ 3620 w 8402"/>
                    <a:gd name="connsiteY4" fmla="*/ 11263 h 11263"/>
                    <a:gd name="connsiteX5" fmla="*/ 224 w 8402"/>
                    <a:gd name="connsiteY5" fmla="*/ 6038 h 11263"/>
                    <a:gd name="connsiteX6" fmla="*/ 1530 w 8402"/>
                    <a:gd name="connsiteY6" fmla="*/ 3948 h 11263"/>
                    <a:gd name="connsiteX7" fmla="*/ 3881 w 8402"/>
                    <a:gd name="connsiteY7" fmla="*/ 1858 h 11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02" h="11263">
                      <a:moveTo>
                        <a:pt x="3881" y="1858"/>
                      </a:moveTo>
                      <a:cubicBezTo>
                        <a:pt x="4404" y="1335"/>
                        <a:pt x="4926" y="-232"/>
                        <a:pt x="6232" y="29"/>
                      </a:cubicBezTo>
                      <a:cubicBezTo>
                        <a:pt x="7016" y="290"/>
                        <a:pt x="7278" y="2119"/>
                        <a:pt x="7539" y="2642"/>
                      </a:cubicBezTo>
                      <a:cubicBezTo>
                        <a:pt x="7800" y="3687"/>
                        <a:pt x="8062" y="4732"/>
                        <a:pt x="8323" y="5777"/>
                      </a:cubicBezTo>
                      <a:cubicBezTo>
                        <a:pt x="8845" y="8912"/>
                        <a:pt x="6755" y="11263"/>
                        <a:pt x="3620" y="11263"/>
                      </a:cubicBezTo>
                      <a:cubicBezTo>
                        <a:pt x="746" y="11263"/>
                        <a:pt x="-560" y="8389"/>
                        <a:pt x="224" y="6038"/>
                      </a:cubicBezTo>
                      <a:cubicBezTo>
                        <a:pt x="485" y="5254"/>
                        <a:pt x="1007" y="4471"/>
                        <a:pt x="1530" y="3948"/>
                      </a:cubicBezTo>
                      <a:cubicBezTo>
                        <a:pt x="2314" y="3164"/>
                        <a:pt x="3097" y="2642"/>
                        <a:pt x="3881" y="18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7" name="Freeform: Shape 1196">
                  <a:extLst>
                    <a:ext uri="{FF2B5EF4-FFF2-40B4-BE49-F238E27FC236}">
                      <a16:creationId xmlns:a16="http://schemas.microsoft.com/office/drawing/2014/main" id="{D7C8B5B8-D947-5C24-D8CE-2DB325215888}"/>
                    </a:ext>
                  </a:extLst>
                </p:cNvPr>
                <p:cNvSpPr/>
                <p:nvPr/>
              </p:nvSpPr>
              <p:spPr>
                <a:xfrm>
                  <a:off x="7562844" y="3859932"/>
                  <a:ext cx="4754" cy="5401"/>
                </a:xfrm>
                <a:custGeom>
                  <a:avLst/>
                  <a:gdLst>
                    <a:gd name="connsiteX0" fmla="*/ 261 w 4754"/>
                    <a:gd name="connsiteY0" fmla="*/ 2982 h 5401"/>
                    <a:gd name="connsiteX1" fmla="*/ 0 w 4754"/>
                    <a:gd name="connsiteY1" fmla="*/ 1937 h 5401"/>
                    <a:gd name="connsiteX2" fmla="*/ 261 w 4754"/>
                    <a:gd name="connsiteY2" fmla="*/ 108 h 5401"/>
                    <a:gd name="connsiteX3" fmla="*/ 1567 w 4754"/>
                    <a:gd name="connsiteY3" fmla="*/ 369 h 5401"/>
                    <a:gd name="connsiteX4" fmla="*/ 3657 w 4754"/>
                    <a:gd name="connsiteY4" fmla="*/ 2198 h 5401"/>
                    <a:gd name="connsiteX5" fmla="*/ 4702 w 4754"/>
                    <a:gd name="connsiteY5" fmla="*/ 4288 h 5401"/>
                    <a:gd name="connsiteX6" fmla="*/ 2090 w 4754"/>
                    <a:gd name="connsiteY6" fmla="*/ 5333 h 5401"/>
                    <a:gd name="connsiteX7" fmla="*/ 261 w 4754"/>
                    <a:gd name="connsiteY7" fmla="*/ 2982 h 5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54" h="5401">
                      <a:moveTo>
                        <a:pt x="261" y="2982"/>
                      </a:moveTo>
                      <a:cubicBezTo>
                        <a:pt x="0" y="2460"/>
                        <a:pt x="0" y="2198"/>
                        <a:pt x="0" y="1937"/>
                      </a:cubicBezTo>
                      <a:cubicBezTo>
                        <a:pt x="0" y="1414"/>
                        <a:pt x="0" y="369"/>
                        <a:pt x="261" y="108"/>
                      </a:cubicBezTo>
                      <a:cubicBezTo>
                        <a:pt x="783" y="-153"/>
                        <a:pt x="1306" y="108"/>
                        <a:pt x="1567" y="369"/>
                      </a:cubicBezTo>
                      <a:cubicBezTo>
                        <a:pt x="2351" y="892"/>
                        <a:pt x="2873" y="1676"/>
                        <a:pt x="3657" y="2198"/>
                      </a:cubicBezTo>
                      <a:cubicBezTo>
                        <a:pt x="4180" y="2721"/>
                        <a:pt x="4964" y="3505"/>
                        <a:pt x="4702" y="4288"/>
                      </a:cubicBezTo>
                      <a:cubicBezTo>
                        <a:pt x="4441" y="5072"/>
                        <a:pt x="2873" y="5594"/>
                        <a:pt x="2090" y="5333"/>
                      </a:cubicBezTo>
                      <a:cubicBezTo>
                        <a:pt x="1306" y="4811"/>
                        <a:pt x="522" y="3766"/>
                        <a:pt x="261" y="298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8" name="Freeform: Shape 1197">
                  <a:extLst>
                    <a:ext uri="{FF2B5EF4-FFF2-40B4-BE49-F238E27FC236}">
                      <a16:creationId xmlns:a16="http://schemas.microsoft.com/office/drawing/2014/main" id="{3329FBC8-2A4B-7407-AD5D-7C5317BFB0E9}"/>
                    </a:ext>
                  </a:extLst>
                </p:cNvPr>
                <p:cNvSpPr/>
                <p:nvPr/>
              </p:nvSpPr>
              <p:spPr>
                <a:xfrm>
                  <a:off x="7490999" y="3628046"/>
                  <a:ext cx="5747" cy="4702"/>
                </a:xfrm>
                <a:custGeom>
                  <a:avLst/>
                  <a:gdLst>
                    <a:gd name="connsiteX0" fmla="*/ 5747 w 5747"/>
                    <a:gd name="connsiteY0" fmla="*/ 2351 h 4702"/>
                    <a:gd name="connsiteX1" fmla="*/ 2873 w 5747"/>
                    <a:gd name="connsiteY1" fmla="*/ 4703 h 4702"/>
                    <a:gd name="connsiteX2" fmla="*/ 0 w 5747"/>
                    <a:gd name="connsiteY2" fmla="*/ 2351 h 4702"/>
                    <a:gd name="connsiteX3" fmla="*/ 2873 w 5747"/>
                    <a:gd name="connsiteY3" fmla="*/ 0 h 4702"/>
                    <a:gd name="connsiteX4" fmla="*/ 5747 w 5747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4702">
                      <a:moveTo>
                        <a:pt x="5747" y="2351"/>
                      </a:moveTo>
                      <a:cubicBezTo>
                        <a:pt x="5747" y="3657"/>
                        <a:pt x="4441" y="4703"/>
                        <a:pt x="2873" y="4703"/>
                      </a:cubicBezTo>
                      <a:cubicBezTo>
                        <a:pt x="1306" y="4703"/>
                        <a:pt x="0" y="3657"/>
                        <a:pt x="0" y="2351"/>
                      </a:cubicBezTo>
                      <a:cubicBezTo>
                        <a:pt x="0" y="1045"/>
                        <a:pt x="1306" y="0"/>
                        <a:pt x="2873" y="0"/>
                      </a:cubicBezTo>
                      <a:cubicBezTo>
                        <a:pt x="4441" y="0"/>
                        <a:pt x="5747" y="784"/>
                        <a:pt x="5747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99" name="Freeform: Shape 1198">
                  <a:extLst>
                    <a:ext uri="{FF2B5EF4-FFF2-40B4-BE49-F238E27FC236}">
                      <a16:creationId xmlns:a16="http://schemas.microsoft.com/office/drawing/2014/main" id="{65FAA909-0342-77EA-F250-88C854843C57}"/>
                    </a:ext>
                  </a:extLst>
                </p:cNvPr>
                <p:cNvSpPr/>
                <p:nvPr/>
              </p:nvSpPr>
              <p:spPr>
                <a:xfrm>
                  <a:off x="7488647" y="3620470"/>
                  <a:ext cx="4702" cy="4702"/>
                </a:xfrm>
                <a:custGeom>
                  <a:avLst/>
                  <a:gdLst>
                    <a:gd name="connsiteX0" fmla="*/ 4703 w 4702"/>
                    <a:gd name="connsiteY0" fmla="*/ 2351 h 4702"/>
                    <a:gd name="connsiteX1" fmla="*/ 2352 w 4702"/>
                    <a:gd name="connsiteY1" fmla="*/ 4703 h 4702"/>
                    <a:gd name="connsiteX2" fmla="*/ 0 w 4702"/>
                    <a:gd name="connsiteY2" fmla="*/ 2351 h 4702"/>
                    <a:gd name="connsiteX3" fmla="*/ 2352 w 4702"/>
                    <a:gd name="connsiteY3" fmla="*/ 0 h 4702"/>
                    <a:gd name="connsiteX4" fmla="*/ 4703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3" y="2351"/>
                      </a:moveTo>
                      <a:cubicBezTo>
                        <a:pt x="4703" y="3658"/>
                        <a:pt x="3658" y="4703"/>
                        <a:pt x="2352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2" y="0"/>
                      </a:cubicBezTo>
                      <a:cubicBezTo>
                        <a:pt x="3658" y="0"/>
                        <a:pt x="4703" y="1045"/>
                        <a:pt x="470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200" name="Freeform: Shape 1199">
                  <a:extLst>
                    <a:ext uri="{FF2B5EF4-FFF2-40B4-BE49-F238E27FC236}">
                      <a16:creationId xmlns:a16="http://schemas.microsoft.com/office/drawing/2014/main" id="{07737DB1-C58E-8946-7C81-1587DD06FE62}"/>
                    </a:ext>
                  </a:extLst>
                </p:cNvPr>
                <p:cNvSpPr/>
                <p:nvPr/>
              </p:nvSpPr>
              <p:spPr>
                <a:xfrm>
                  <a:off x="7470882" y="3943997"/>
                  <a:ext cx="12017" cy="8363"/>
                </a:xfrm>
                <a:custGeom>
                  <a:avLst/>
                  <a:gdLst>
                    <a:gd name="connsiteX0" fmla="*/ 0 w 12017"/>
                    <a:gd name="connsiteY0" fmla="*/ 4086 h 8363"/>
                    <a:gd name="connsiteX1" fmla="*/ 5225 w 12017"/>
                    <a:gd name="connsiteY1" fmla="*/ 167 h 8363"/>
                    <a:gd name="connsiteX2" fmla="*/ 8099 w 12017"/>
                    <a:gd name="connsiteY2" fmla="*/ 1996 h 8363"/>
                    <a:gd name="connsiteX3" fmla="*/ 10712 w 12017"/>
                    <a:gd name="connsiteY3" fmla="*/ 3041 h 8363"/>
                    <a:gd name="connsiteX4" fmla="*/ 12018 w 12017"/>
                    <a:gd name="connsiteY4" fmla="*/ 4869 h 8363"/>
                    <a:gd name="connsiteX5" fmla="*/ 7315 w 12017"/>
                    <a:gd name="connsiteY5" fmla="*/ 8266 h 8363"/>
                    <a:gd name="connsiteX6" fmla="*/ 4964 w 12017"/>
                    <a:gd name="connsiteY6" fmla="*/ 7482 h 8363"/>
                    <a:gd name="connsiteX7" fmla="*/ 2352 w 12017"/>
                    <a:gd name="connsiteY7" fmla="*/ 6176 h 8363"/>
                    <a:gd name="connsiteX8" fmla="*/ 0 w 12017"/>
                    <a:gd name="connsiteY8" fmla="*/ 4086 h 8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17" h="8363">
                      <a:moveTo>
                        <a:pt x="0" y="4086"/>
                      </a:moveTo>
                      <a:cubicBezTo>
                        <a:pt x="0" y="1473"/>
                        <a:pt x="2613" y="-617"/>
                        <a:pt x="5225" y="167"/>
                      </a:cubicBezTo>
                      <a:cubicBezTo>
                        <a:pt x="6270" y="428"/>
                        <a:pt x="7054" y="1473"/>
                        <a:pt x="8099" y="1996"/>
                      </a:cubicBezTo>
                      <a:cubicBezTo>
                        <a:pt x="9144" y="2257"/>
                        <a:pt x="9928" y="2518"/>
                        <a:pt x="10712" y="3041"/>
                      </a:cubicBezTo>
                      <a:cubicBezTo>
                        <a:pt x="11234" y="3563"/>
                        <a:pt x="12018" y="4086"/>
                        <a:pt x="12018" y="4869"/>
                      </a:cubicBezTo>
                      <a:cubicBezTo>
                        <a:pt x="12018" y="6960"/>
                        <a:pt x="8883" y="8004"/>
                        <a:pt x="7315" y="8266"/>
                      </a:cubicBezTo>
                      <a:cubicBezTo>
                        <a:pt x="6270" y="8527"/>
                        <a:pt x="5748" y="8266"/>
                        <a:pt x="4964" y="7482"/>
                      </a:cubicBezTo>
                      <a:cubicBezTo>
                        <a:pt x="4180" y="6698"/>
                        <a:pt x="3396" y="6437"/>
                        <a:pt x="2352" y="6176"/>
                      </a:cubicBezTo>
                      <a:cubicBezTo>
                        <a:pt x="1306" y="5915"/>
                        <a:pt x="0" y="5392"/>
                        <a:pt x="0" y="40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5C203D52-CEB6-C1FC-0ED7-7A951C010CE9}"/>
                  </a:ext>
                </a:extLst>
              </p:cNvPr>
              <p:cNvSpPr/>
              <p:nvPr/>
            </p:nvSpPr>
            <p:spPr>
              <a:xfrm>
                <a:off x="2932626" y="3665882"/>
                <a:ext cx="24995" cy="64576"/>
              </a:xfrm>
              <a:custGeom>
                <a:avLst/>
                <a:gdLst>
                  <a:gd name="connsiteX0" fmla="*/ 22990 w 24995"/>
                  <a:gd name="connsiteY0" fmla="*/ 20424 h 64576"/>
                  <a:gd name="connsiteX1" fmla="*/ 23252 w 24995"/>
                  <a:gd name="connsiteY1" fmla="*/ 38712 h 64576"/>
                  <a:gd name="connsiteX2" fmla="*/ 16198 w 24995"/>
                  <a:gd name="connsiteY2" fmla="*/ 54910 h 64576"/>
                  <a:gd name="connsiteX3" fmla="*/ 11495 w 24995"/>
                  <a:gd name="connsiteY3" fmla="*/ 64576 h 64576"/>
                  <a:gd name="connsiteX4" fmla="*/ 0 w 24995"/>
                  <a:gd name="connsiteY4" fmla="*/ 64576 h 64576"/>
                  <a:gd name="connsiteX5" fmla="*/ 0 w 24995"/>
                  <a:gd name="connsiteY5" fmla="*/ 23037 h 64576"/>
                  <a:gd name="connsiteX6" fmla="*/ 7054 w 24995"/>
                  <a:gd name="connsiteY6" fmla="*/ 19902 h 64576"/>
                  <a:gd name="connsiteX7" fmla="*/ 15153 w 24995"/>
                  <a:gd name="connsiteY7" fmla="*/ 9974 h 64576"/>
                  <a:gd name="connsiteX8" fmla="*/ 23252 w 24995"/>
                  <a:gd name="connsiteY8" fmla="*/ 1091 h 64576"/>
                  <a:gd name="connsiteX9" fmla="*/ 24035 w 24995"/>
                  <a:gd name="connsiteY9" fmla="*/ 8406 h 64576"/>
                  <a:gd name="connsiteX10" fmla="*/ 21423 w 24995"/>
                  <a:gd name="connsiteY10" fmla="*/ 14677 h 64576"/>
                  <a:gd name="connsiteX11" fmla="*/ 22990 w 24995"/>
                  <a:gd name="connsiteY11" fmla="*/ 20424 h 64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995" h="64576">
                    <a:moveTo>
                      <a:pt x="22990" y="20424"/>
                    </a:moveTo>
                    <a:cubicBezTo>
                      <a:pt x="25081" y="26433"/>
                      <a:pt x="24297" y="32703"/>
                      <a:pt x="23252" y="38712"/>
                    </a:cubicBezTo>
                    <a:cubicBezTo>
                      <a:pt x="21945" y="44721"/>
                      <a:pt x="19594" y="49684"/>
                      <a:pt x="16198" y="54910"/>
                    </a:cubicBezTo>
                    <a:cubicBezTo>
                      <a:pt x="14892" y="57000"/>
                      <a:pt x="10450" y="61702"/>
                      <a:pt x="11495" y="64576"/>
                    </a:cubicBezTo>
                    <a:lnTo>
                      <a:pt x="0" y="64576"/>
                    </a:lnTo>
                    <a:lnTo>
                      <a:pt x="0" y="23037"/>
                    </a:lnTo>
                    <a:cubicBezTo>
                      <a:pt x="0" y="23037"/>
                      <a:pt x="3396" y="20163"/>
                      <a:pt x="7054" y="19902"/>
                    </a:cubicBezTo>
                    <a:cubicBezTo>
                      <a:pt x="10712" y="19640"/>
                      <a:pt x="13063" y="12586"/>
                      <a:pt x="15153" y="9974"/>
                    </a:cubicBezTo>
                    <a:cubicBezTo>
                      <a:pt x="17243" y="7100"/>
                      <a:pt x="19855" y="5794"/>
                      <a:pt x="23252" y="1091"/>
                    </a:cubicBezTo>
                    <a:cubicBezTo>
                      <a:pt x="26648" y="-3611"/>
                      <a:pt x="24035" y="8406"/>
                      <a:pt x="24035" y="8406"/>
                    </a:cubicBezTo>
                    <a:cubicBezTo>
                      <a:pt x="22990" y="10496"/>
                      <a:pt x="21684" y="12586"/>
                      <a:pt x="21423" y="14677"/>
                    </a:cubicBezTo>
                    <a:cubicBezTo>
                      <a:pt x="21684" y="16766"/>
                      <a:pt x="22468" y="18595"/>
                      <a:pt x="22990" y="2042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75D0E970-032F-D80A-30DF-1B1EB30DB255}"/>
                  </a:ext>
                </a:extLst>
              </p:cNvPr>
              <p:cNvSpPr/>
              <p:nvPr/>
            </p:nvSpPr>
            <p:spPr>
              <a:xfrm>
                <a:off x="2859736" y="3689179"/>
                <a:ext cx="95357" cy="89087"/>
              </a:xfrm>
              <a:custGeom>
                <a:avLst/>
                <a:gdLst>
                  <a:gd name="connsiteX0" fmla="*/ 74196 w 95357"/>
                  <a:gd name="connsiteY0" fmla="*/ 61395 h 89087"/>
                  <a:gd name="connsiteX1" fmla="*/ 73151 w 95357"/>
                  <a:gd name="connsiteY1" fmla="*/ 71584 h 89087"/>
                  <a:gd name="connsiteX2" fmla="*/ 73151 w 95357"/>
                  <a:gd name="connsiteY2" fmla="*/ 73151 h 89087"/>
                  <a:gd name="connsiteX3" fmla="*/ 64791 w 95357"/>
                  <a:gd name="connsiteY3" fmla="*/ 79421 h 89087"/>
                  <a:gd name="connsiteX4" fmla="*/ 59305 w 95357"/>
                  <a:gd name="connsiteY4" fmla="*/ 82556 h 89087"/>
                  <a:gd name="connsiteX5" fmla="*/ 54602 w 95357"/>
                  <a:gd name="connsiteY5" fmla="*/ 89088 h 89087"/>
                  <a:gd name="connsiteX6" fmla="*/ 43368 w 95357"/>
                  <a:gd name="connsiteY6" fmla="*/ 85953 h 89087"/>
                  <a:gd name="connsiteX7" fmla="*/ 38143 w 95357"/>
                  <a:gd name="connsiteY7" fmla="*/ 86214 h 89087"/>
                  <a:gd name="connsiteX8" fmla="*/ 31089 w 95357"/>
                  <a:gd name="connsiteY8" fmla="*/ 83601 h 89087"/>
                  <a:gd name="connsiteX9" fmla="*/ 21684 w 95357"/>
                  <a:gd name="connsiteY9" fmla="*/ 81511 h 89087"/>
                  <a:gd name="connsiteX10" fmla="*/ 13585 w 95357"/>
                  <a:gd name="connsiteY10" fmla="*/ 77593 h 89087"/>
                  <a:gd name="connsiteX11" fmla="*/ 7315 w 95357"/>
                  <a:gd name="connsiteY11" fmla="*/ 72106 h 89087"/>
                  <a:gd name="connsiteX12" fmla="*/ 0 w 95357"/>
                  <a:gd name="connsiteY12" fmla="*/ 62179 h 89087"/>
                  <a:gd name="connsiteX13" fmla="*/ 18288 w 95357"/>
                  <a:gd name="connsiteY13" fmla="*/ 38927 h 89087"/>
                  <a:gd name="connsiteX14" fmla="*/ 48071 w 95357"/>
                  <a:gd name="connsiteY14" fmla="*/ 37359 h 89087"/>
                  <a:gd name="connsiteX15" fmla="*/ 47287 w 95357"/>
                  <a:gd name="connsiteY15" fmla="*/ 30567 h 89087"/>
                  <a:gd name="connsiteX16" fmla="*/ 26909 w 95357"/>
                  <a:gd name="connsiteY16" fmla="*/ 12018 h 89087"/>
                  <a:gd name="connsiteX17" fmla="*/ 33702 w 95357"/>
                  <a:gd name="connsiteY17" fmla="*/ 12018 h 89087"/>
                  <a:gd name="connsiteX18" fmla="*/ 35269 w 95357"/>
                  <a:gd name="connsiteY18" fmla="*/ 0 h 89087"/>
                  <a:gd name="connsiteX19" fmla="*/ 72629 w 95357"/>
                  <a:gd name="connsiteY19" fmla="*/ 0 h 89087"/>
                  <a:gd name="connsiteX20" fmla="*/ 72629 w 95357"/>
                  <a:gd name="connsiteY20" fmla="*/ 41539 h 89087"/>
                  <a:gd name="connsiteX21" fmla="*/ 84124 w 95357"/>
                  <a:gd name="connsiteY21" fmla="*/ 41539 h 89087"/>
                  <a:gd name="connsiteX22" fmla="*/ 85692 w 95357"/>
                  <a:gd name="connsiteY22" fmla="*/ 43107 h 89087"/>
                  <a:gd name="connsiteX23" fmla="*/ 93007 w 95357"/>
                  <a:gd name="connsiteY23" fmla="*/ 44936 h 89087"/>
                  <a:gd name="connsiteX24" fmla="*/ 95358 w 95357"/>
                  <a:gd name="connsiteY24" fmla="*/ 45458 h 89087"/>
                  <a:gd name="connsiteX25" fmla="*/ 78115 w 95357"/>
                  <a:gd name="connsiteY25" fmla="*/ 56692 h 89087"/>
                  <a:gd name="connsiteX26" fmla="*/ 74196 w 95357"/>
                  <a:gd name="connsiteY26" fmla="*/ 61395 h 8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95357" h="89087">
                    <a:moveTo>
                      <a:pt x="74196" y="61395"/>
                    </a:moveTo>
                    <a:cubicBezTo>
                      <a:pt x="75241" y="63485"/>
                      <a:pt x="74458" y="67926"/>
                      <a:pt x="73151" y="71584"/>
                    </a:cubicBezTo>
                    <a:cubicBezTo>
                      <a:pt x="72890" y="72106"/>
                      <a:pt x="73151" y="72629"/>
                      <a:pt x="73151" y="73151"/>
                    </a:cubicBezTo>
                    <a:cubicBezTo>
                      <a:pt x="70016" y="73412"/>
                      <a:pt x="66097" y="74719"/>
                      <a:pt x="64791" y="79421"/>
                    </a:cubicBezTo>
                    <a:cubicBezTo>
                      <a:pt x="63224" y="83862"/>
                      <a:pt x="62701" y="80989"/>
                      <a:pt x="59305" y="82556"/>
                    </a:cubicBezTo>
                    <a:cubicBezTo>
                      <a:pt x="55908" y="84124"/>
                      <a:pt x="54602" y="89088"/>
                      <a:pt x="54602" y="89088"/>
                    </a:cubicBezTo>
                    <a:cubicBezTo>
                      <a:pt x="51206" y="87259"/>
                      <a:pt x="47287" y="85169"/>
                      <a:pt x="43368" y="85953"/>
                    </a:cubicBezTo>
                    <a:cubicBezTo>
                      <a:pt x="41539" y="86214"/>
                      <a:pt x="39972" y="86475"/>
                      <a:pt x="38143" y="86214"/>
                    </a:cubicBezTo>
                    <a:cubicBezTo>
                      <a:pt x="35531" y="85691"/>
                      <a:pt x="33441" y="84124"/>
                      <a:pt x="31089" y="83601"/>
                    </a:cubicBezTo>
                    <a:cubicBezTo>
                      <a:pt x="27954" y="82556"/>
                      <a:pt x="24819" y="82034"/>
                      <a:pt x="21684" y="81511"/>
                    </a:cubicBezTo>
                    <a:cubicBezTo>
                      <a:pt x="18288" y="80989"/>
                      <a:pt x="15936" y="79944"/>
                      <a:pt x="13585" y="77593"/>
                    </a:cubicBezTo>
                    <a:cubicBezTo>
                      <a:pt x="11495" y="75502"/>
                      <a:pt x="9405" y="73935"/>
                      <a:pt x="7315" y="72106"/>
                    </a:cubicBezTo>
                    <a:cubicBezTo>
                      <a:pt x="4180" y="69494"/>
                      <a:pt x="2351" y="65575"/>
                      <a:pt x="0" y="62179"/>
                    </a:cubicBezTo>
                    <a:cubicBezTo>
                      <a:pt x="0" y="62179"/>
                      <a:pt x="13846" y="38927"/>
                      <a:pt x="18288" y="38927"/>
                    </a:cubicBezTo>
                    <a:cubicBezTo>
                      <a:pt x="22990" y="38927"/>
                      <a:pt x="47287" y="40756"/>
                      <a:pt x="48071" y="37359"/>
                    </a:cubicBezTo>
                    <a:cubicBezTo>
                      <a:pt x="48855" y="33963"/>
                      <a:pt x="49900" y="32134"/>
                      <a:pt x="47287" y="30567"/>
                    </a:cubicBezTo>
                    <a:cubicBezTo>
                      <a:pt x="44674" y="28999"/>
                      <a:pt x="24035" y="12018"/>
                      <a:pt x="26909" y="12018"/>
                    </a:cubicBezTo>
                    <a:cubicBezTo>
                      <a:pt x="29783" y="12018"/>
                      <a:pt x="33702" y="12018"/>
                      <a:pt x="33702" y="12018"/>
                    </a:cubicBezTo>
                    <a:lnTo>
                      <a:pt x="35269" y="0"/>
                    </a:lnTo>
                    <a:lnTo>
                      <a:pt x="72629" y="0"/>
                    </a:lnTo>
                    <a:lnTo>
                      <a:pt x="72629" y="41539"/>
                    </a:lnTo>
                    <a:lnTo>
                      <a:pt x="84124" y="41539"/>
                    </a:lnTo>
                    <a:cubicBezTo>
                      <a:pt x="84385" y="42062"/>
                      <a:pt x="84908" y="42585"/>
                      <a:pt x="85692" y="43107"/>
                    </a:cubicBezTo>
                    <a:cubicBezTo>
                      <a:pt x="87782" y="44152"/>
                      <a:pt x="90655" y="44674"/>
                      <a:pt x="93007" y="44936"/>
                    </a:cubicBezTo>
                    <a:cubicBezTo>
                      <a:pt x="93790" y="45197"/>
                      <a:pt x="94574" y="45197"/>
                      <a:pt x="95358" y="45458"/>
                    </a:cubicBezTo>
                    <a:cubicBezTo>
                      <a:pt x="95358" y="45458"/>
                      <a:pt x="83602" y="53557"/>
                      <a:pt x="78115" y="56692"/>
                    </a:cubicBezTo>
                    <a:cubicBezTo>
                      <a:pt x="72890" y="59305"/>
                      <a:pt x="73413" y="59305"/>
                      <a:pt x="74196" y="6139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393142FA-4885-13F5-966B-389BCF6B0FB2}"/>
                  </a:ext>
                </a:extLst>
              </p:cNvPr>
              <p:cNvSpPr/>
              <p:nvPr/>
            </p:nvSpPr>
            <p:spPr>
              <a:xfrm>
                <a:off x="2914600" y="3762592"/>
                <a:ext cx="52242" cy="28761"/>
              </a:xfrm>
              <a:custGeom>
                <a:avLst/>
                <a:gdLst>
                  <a:gd name="connsiteX0" fmla="*/ 50945 w 52242"/>
                  <a:gd name="connsiteY0" fmla="*/ 21162 h 28761"/>
                  <a:gd name="connsiteX1" fmla="*/ 47810 w 52242"/>
                  <a:gd name="connsiteY1" fmla="*/ 21684 h 28761"/>
                  <a:gd name="connsiteX2" fmla="*/ 43368 w 52242"/>
                  <a:gd name="connsiteY2" fmla="*/ 26648 h 28761"/>
                  <a:gd name="connsiteX3" fmla="*/ 29783 w 52242"/>
                  <a:gd name="connsiteY3" fmla="*/ 27693 h 28761"/>
                  <a:gd name="connsiteX4" fmla="*/ 24035 w 52242"/>
                  <a:gd name="connsiteY4" fmla="*/ 26125 h 28761"/>
                  <a:gd name="connsiteX5" fmla="*/ 20116 w 52242"/>
                  <a:gd name="connsiteY5" fmla="*/ 22468 h 28761"/>
                  <a:gd name="connsiteX6" fmla="*/ 18026 w 52242"/>
                  <a:gd name="connsiteY6" fmla="*/ 20900 h 28761"/>
                  <a:gd name="connsiteX7" fmla="*/ 14891 w 52242"/>
                  <a:gd name="connsiteY7" fmla="*/ 20900 h 28761"/>
                  <a:gd name="connsiteX8" fmla="*/ 9144 w 52242"/>
                  <a:gd name="connsiteY8" fmla="*/ 20900 h 28761"/>
                  <a:gd name="connsiteX9" fmla="*/ 3396 w 52242"/>
                  <a:gd name="connsiteY9" fmla="*/ 18549 h 28761"/>
                  <a:gd name="connsiteX10" fmla="*/ 1045 w 52242"/>
                  <a:gd name="connsiteY10" fmla="*/ 16459 h 28761"/>
                  <a:gd name="connsiteX11" fmla="*/ 0 w 52242"/>
                  <a:gd name="connsiteY11" fmla="*/ 15937 h 28761"/>
                  <a:gd name="connsiteX12" fmla="*/ 4703 w 52242"/>
                  <a:gd name="connsiteY12" fmla="*/ 9405 h 28761"/>
                  <a:gd name="connsiteX13" fmla="*/ 10189 w 52242"/>
                  <a:gd name="connsiteY13" fmla="*/ 6270 h 28761"/>
                  <a:gd name="connsiteX14" fmla="*/ 18549 w 52242"/>
                  <a:gd name="connsiteY14" fmla="*/ 0 h 28761"/>
                  <a:gd name="connsiteX15" fmla="*/ 31873 w 52242"/>
                  <a:gd name="connsiteY15" fmla="*/ 11234 h 28761"/>
                  <a:gd name="connsiteX16" fmla="*/ 49638 w 52242"/>
                  <a:gd name="connsiteY16" fmla="*/ 12018 h 28761"/>
                  <a:gd name="connsiteX17" fmla="*/ 50945 w 52242"/>
                  <a:gd name="connsiteY17" fmla="*/ 21162 h 28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242" h="28761">
                    <a:moveTo>
                      <a:pt x="50945" y="21162"/>
                    </a:moveTo>
                    <a:cubicBezTo>
                      <a:pt x="49900" y="20900"/>
                      <a:pt x="48855" y="21162"/>
                      <a:pt x="47810" y="21684"/>
                    </a:cubicBezTo>
                    <a:cubicBezTo>
                      <a:pt x="45720" y="22468"/>
                      <a:pt x="44936" y="25081"/>
                      <a:pt x="43368" y="26648"/>
                    </a:cubicBezTo>
                    <a:cubicBezTo>
                      <a:pt x="39449" y="30306"/>
                      <a:pt x="34485" y="28216"/>
                      <a:pt x="29783" y="27693"/>
                    </a:cubicBezTo>
                    <a:cubicBezTo>
                      <a:pt x="27693" y="27432"/>
                      <a:pt x="25603" y="27693"/>
                      <a:pt x="24035" y="26125"/>
                    </a:cubicBezTo>
                    <a:cubicBezTo>
                      <a:pt x="22729" y="24819"/>
                      <a:pt x="21423" y="23513"/>
                      <a:pt x="20116" y="22468"/>
                    </a:cubicBezTo>
                    <a:cubicBezTo>
                      <a:pt x="19594" y="21945"/>
                      <a:pt x="18810" y="21162"/>
                      <a:pt x="18026" y="20900"/>
                    </a:cubicBezTo>
                    <a:cubicBezTo>
                      <a:pt x="17243" y="20639"/>
                      <a:pt x="15936" y="20900"/>
                      <a:pt x="14891" y="20900"/>
                    </a:cubicBezTo>
                    <a:cubicBezTo>
                      <a:pt x="13063" y="20900"/>
                      <a:pt x="10973" y="20900"/>
                      <a:pt x="9144" y="20900"/>
                    </a:cubicBezTo>
                    <a:cubicBezTo>
                      <a:pt x="7315" y="20900"/>
                      <a:pt x="4703" y="19856"/>
                      <a:pt x="3396" y="18549"/>
                    </a:cubicBezTo>
                    <a:cubicBezTo>
                      <a:pt x="2613" y="17765"/>
                      <a:pt x="2090" y="16982"/>
                      <a:pt x="1045" y="16459"/>
                    </a:cubicBezTo>
                    <a:cubicBezTo>
                      <a:pt x="784" y="16198"/>
                      <a:pt x="261" y="15937"/>
                      <a:pt x="0" y="15937"/>
                    </a:cubicBezTo>
                    <a:cubicBezTo>
                      <a:pt x="0" y="15937"/>
                      <a:pt x="1567" y="10973"/>
                      <a:pt x="4703" y="9405"/>
                    </a:cubicBezTo>
                    <a:cubicBezTo>
                      <a:pt x="7838" y="7838"/>
                      <a:pt x="8621" y="10712"/>
                      <a:pt x="10189" y="6270"/>
                    </a:cubicBezTo>
                    <a:cubicBezTo>
                      <a:pt x="11756" y="1829"/>
                      <a:pt x="15414" y="262"/>
                      <a:pt x="18549" y="0"/>
                    </a:cubicBezTo>
                    <a:cubicBezTo>
                      <a:pt x="19855" y="3658"/>
                      <a:pt x="28738" y="8622"/>
                      <a:pt x="31873" y="11234"/>
                    </a:cubicBezTo>
                    <a:cubicBezTo>
                      <a:pt x="35531" y="14108"/>
                      <a:pt x="44674" y="11756"/>
                      <a:pt x="49638" y="12018"/>
                    </a:cubicBezTo>
                    <a:cubicBezTo>
                      <a:pt x="54602" y="12279"/>
                      <a:pt x="50945" y="21162"/>
                      <a:pt x="50945" y="2116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879E658C-0DF8-E561-B036-A3301BA5F02F}"/>
                  </a:ext>
                </a:extLst>
              </p:cNvPr>
              <p:cNvSpPr/>
              <p:nvPr/>
            </p:nvSpPr>
            <p:spPr>
              <a:xfrm>
                <a:off x="2968929" y="3752926"/>
                <a:ext cx="94245" cy="91389"/>
              </a:xfrm>
              <a:custGeom>
                <a:avLst/>
                <a:gdLst>
                  <a:gd name="connsiteX0" fmla="*/ 91451 w 94245"/>
                  <a:gd name="connsiteY0" fmla="*/ 23513 h 91389"/>
                  <a:gd name="connsiteX1" fmla="*/ 88316 w 94245"/>
                  <a:gd name="connsiteY1" fmla="*/ 30044 h 91389"/>
                  <a:gd name="connsiteX2" fmla="*/ 86487 w 94245"/>
                  <a:gd name="connsiteY2" fmla="*/ 36576 h 91389"/>
                  <a:gd name="connsiteX3" fmla="*/ 86487 w 94245"/>
                  <a:gd name="connsiteY3" fmla="*/ 41539 h 91389"/>
                  <a:gd name="connsiteX4" fmla="*/ 86487 w 94245"/>
                  <a:gd name="connsiteY4" fmla="*/ 48071 h 91389"/>
                  <a:gd name="connsiteX5" fmla="*/ 85703 w 94245"/>
                  <a:gd name="connsiteY5" fmla="*/ 52251 h 91389"/>
                  <a:gd name="connsiteX6" fmla="*/ 82829 w 94245"/>
                  <a:gd name="connsiteY6" fmla="*/ 64268 h 91389"/>
                  <a:gd name="connsiteX7" fmla="*/ 84136 w 94245"/>
                  <a:gd name="connsiteY7" fmla="*/ 72890 h 91389"/>
                  <a:gd name="connsiteX8" fmla="*/ 83091 w 94245"/>
                  <a:gd name="connsiteY8" fmla="*/ 82034 h 91389"/>
                  <a:gd name="connsiteX9" fmla="*/ 86226 w 94245"/>
                  <a:gd name="connsiteY9" fmla="*/ 90655 h 91389"/>
                  <a:gd name="connsiteX10" fmla="*/ 71334 w 94245"/>
                  <a:gd name="connsiteY10" fmla="*/ 89871 h 91389"/>
                  <a:gd name="connsiteX11" fmla="*/ 57749 w 94245"/>
                  <a:gd name="connsiteY11" fmla="*/ 84908 h 91389"/>
                  <a:gd name="connsiteX12" fmla="*/ 55920 w 94245"/>
                  <a:gd name="connsiteY12" fmla="*/ 75764 h 91389"/>
                  <a:gd name="connsiteX13" fmla="*/ 45470 w 94245"/>
                  <a:gd name="connsiteY13" fmla="*/ 67926 h 91389"/>
                  <a:gd name="connsiteX14" fmla="*/ 37632 w 94245"/>
                  <a:gd name="connsiteY14" fmla="*/ 61134 h 91389"/>
                  <a:gd name="connsiteX15" fmla="*/ 35804 w 94245"/>
                  <a:gd name="connsiteY15" fmla="*/ 69232 h 91389"/>
                  <a:gd name="connsiteX16" fmla="*/ 39722 w 94245"/>
                  <a:gd name="connsiteY16" fmla="*/ 73674 h 91389"/>
                  <a:gd name="connsiteX17" fmla="*/ 40245 w 94245"/>
                  <a:gd name="connsiteY17" fmla="*/ 79160 h 91389"/>
                  <a:gd name="connsiteX18" fmla="*/ 32930 w 94245"/>
                  <a:gd name="connsiteY18" fmla="*/ 75502 h 91389"/>
                  <a:gd name="connsiteX19" fmla="*/ 28750 w 94245"/>
                  <a:gd name="connsiteY19" fmla="*/ 72890 h 91389"/>
                  <a:gd name="connsiteX20" fmla="*/ 24831 w 94245"/>
                  <a:gd name="connsiteY20" fmla="*/ 70016 h 91389"/>
                  <a:gd name="connsiteX21" fmla="*/ 25353 w 94245"/>
                  <a:gd name="connsiteY21" fmla="*/ 70277 h 91389"/>
                  <a:gd name="connsiteX22" fmla="*/ 22741 w 94245"/>
                  <a:gd name="connsiteY22" fmla="*/ 67142 h 91389"/>
                  <a:gd name="connsiteX23" fmla="*/ 14903 w 94245"/>
                  <a:gd name="connsiteY23" fmla="*/ 62701 h 91389"/>
                  <a:gd name="connsiteX24" fmla="*/ 7066 w 94245"/>
                  <a:gd name="connsiteY24" fmla="*/ 52512 h 91389"/>
                  <a:gd name="connsiteX25" fmla="*/ 12 w 94245"/>
                  <a:gd name="connsiteY25" fmla="*/ 43629 h 91389"/>
                  <a:gd name="connsiteX26" fmla="*/ 16471 w 94245"/>
                  <a:gd name="connsiteY26" fmla="*/ 37359 h 91389"/>
                  <a:gd name="connsiteX27" fmla="*/ 20128 w 94245"/>
                  <a:gd name="connsiteY27" fmla="*/ 25080 h 91389"/>
                  <a:gd name="connsiteX28" fmla="*/ 29272 w 94245"/>
                  <a:gd name="connsiteY28" fmla="*/ 23513 h 91389"/>
                  <a:gd name="connsiteX29" fmla="*/ 35804 w 94245"/>
                  <a:gd name="connsiteY29" fmla="*/ 19594 h 91389"/>
                  <a:gd name="connsiteX30" fmla="*/ 42857 w 94245"/>
                  <a:gd name="connsiteY30" fmla="*/ 22468 h 91389"/>
                  <a:gd name="connsiteX31" fmla="*/ 59839 w 94245"/>
                  <a:gd name="connsiteY31" fmla="*/ 2874 h 91389"/>
                  <a:gd name="connsiteX32" fmla="*/ 71334 w 94245"/>
                  <a:gd name="connsiteY32" fmla="*/ 5486 h 91389"/>
                  <a:gd name="connsiteX33" fmla="*/ 82307 w 94245"/>
                  <a:gd name="connsiteY33" fmla="*/ 2613 h 91389"/>
                  <a:gd name="connsiteX34" fmla="*/ 90145 w 94245"/>
                  <a:gd name="connsiteY34" fmla="*/ 0 h 91389"/>
                  <a:gd name="connsiteX35" fmla="*/ 91973 w 94245"/>
                  <a:gd name="connsiteY35" fmla="*/ 2351 h 91389"/>
                  <a:gd name="connsiteX36" fmla="*/ 94063 w 94245"/>
                  <a:gd name="connsiteY36" fmla="*/ 8622 h 91389"/>
                  <a:gd name="connsiteX37" fmla="*/ 91451 w 94245"/>
                  <a:gd name="connsiteY37" fmla="*/ 23513 h 91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94245" h="91389">
                    <a:moveTo>
                      <a:pt x="91451" y="23513"/>
                    </a:moveTo>
                    <a:cubicBezTo>
                      <a:pt x="90145" y="25603"/>
                      <a:pt x="89361" y="27954"/>
                      <a:pt x="88316" y="30044"/>
                    </a:cubicBezTo>
                    <a:cubicBezTo>
                      <a:pt x="87271" y="32134"/>
                      <a:pt x="86487" y="34224"/>
                      <a:pt x="86487" y="36576"/>
                    </a:cubicBezTo>
                    <a:cubicBezTo>
                      <a:pt x="86487" y="38143"/>
                      <a:pt x="86487" y="39710"/>
                      <a:pt x="86487" y="41539"/>
                    </a:cubicBezTo>
                    <a:cubicBezTo>
                      <a:pt x="86487" y="43629"/>
                      <a:pt x="86226" y="45981"/>
                      <a:pt x="86487" y="48071"/>
                    </a:cubicBezTo>
                    <a:cubicBezTo>
                      <a:pt x="86487" y="49638"/>
                      <a:pt x="86487" y="50945"/>
                      <a:pt x="85703" y="52251"/>
                    </a:cubicBezTo>
                    <a:cubicBezTo>
                      <a:pt x="83874" y="55647"/>
                      <a:pt x="82568" y="60088"/>
                      <a:pt x="82829" y="64268"/>
                    </a:cubicBezTo>
                    <a:cubicBezTo>
                      <a:pt x="83091" y="67142"/>
                      <a:pt x="84136" y="70016"/>
                      <a:pt x="84136" y="72890"/>
                    </a:cubicBezTo>
                    <a:cubicBezTo>
                      <a:pt x="84136" y="76025"/>
                      <a:pt x="83091" y="78899"/>
                      <a:pt x="83091" y="82034"/>
                    </a:cubicBezTo>
                    <a:cubicBezTo>
                      <a:pt x="82829" y="85169"/>
                      <a:pt x="84397" y="88043"/>
                      <a:pt x="86226" y="90655"/>
                    </a:cubicBezTo>
                    <a:cubicBezTo>
                      <a:pt x="86226" y="90655"/>
                      <a:pt x="74730" y="92745"/>
                      <a:pt x="71334" y="89871"/>
                    </a:cubicBezTo>
                    <a:cubicBezTo>
                      <a:pt x="67938" y="86998"/>
                      <a:pt x="64542" y="84385"/>
                      <a:pt x="57749" y="84908"/>
                    </a:cubicBezTo>
                    <a:cubicBezTo>
                      <a:pt x="59317" y="82034"/>
                      <a:pt x="58533" y="77854"/>
                      <a:pt x="55920" y="75764"/>
                    </a:cubicBezTo>
                    <a:cubicBezTo>
                      <a:pt x="52263" y="72890"/>
                      <a:pt x="47821" y="72367"/>
                      <a:pt x="45470" y="67926"/>
                    </a:cubicBezTo>
                    <a:cubicBezTo>
                      <a:pt x="43902" y="64791"/>
                      <a:pt x="42074" y="60350"/>
                      <a:pt x="37632" y="61134"/>
                    </a:cubicBezTo>
                    <a:cubicBezTo>
                      <a:pt x="33452" y="61917"/>
                      <a:pt x="33975" y="66620"/>
                      <a:pt x="35804" y="69232"/>
                    </a:cubicBezTo>
                    <a:cubicBezTo>
                      <a:pt x="36849" y="70800"/>
                      <a:pt x="38677" y="72106"/>
                      <a:pt x="39722" y="73674"/>
                    </a:cubicBezTo>
                    <a:cubicBezTo>
                      <a:pt x="40506" y="74980"/>
                      <a:pt x="41551" y="77592"/>
                      <a:pt x="40245" y="79160"/>
                    </a:cubicBezTo>
                    <a:cubicBezTo>
                      <a:pt x="38677" y="81250"/>
                      <a:pt x="34497" y="76286"/>
                      <a:pt x="32930" y="75502"/>
                    </a:cubicBezTo>
                    <a:cubicBezTo>
                      <a:pt x="31362" y="74719"/>
                      <a:pt x="30056" y="73935"/>
                      <a:pt x="28750" y="72890"/>
                    </a:cubicBezTo>
                    <a:cubicBezTo>
                      <a:pt x="27705" y="72106"/>
                      <a:pt x="25615" y="71061"/>
                      <a:pt x="24831" y="70016"/>
                    </a:cubicBezTo>
                    <a:cubicBezTo>
                      <a:pt x="24570" y="69755"/>
                      <a:pt x="25353" y="70277"/>
                      <a:pt x="25353" y="70277"/>
                    </a:cubicBezTo>
                    <a:cubicBezTo>
                      <a:pt x="24570" y="69232"/>
                      <a:pt x="23525" y="68187"/>
                      <a:pt x="22741" y="67142"/>
                    </a:cubicBezTo>
                    <a:cubicBezTo>
                      <a:pt x="20912" y="64791"/>
                      <a:pt x="17516" y="64268"/>
                      <a:pt x="14903" y="62701"/>
                    </a:cubicBezTo>
                    <a:cubicBezTo>
                      <a:pt x="11246" y="60350"/>
                      <a:pt x="10201" y="55386"/>
                      <a:pt x="7066" y="52512"/>
                    </a:cubicBezTo>
                    <a:cubicBezTo>
                      <a:pt x="3930" y="49899"/>
                      <a:pt x="-250" y="48332"/>
                      <a:pt x="12" y="43629"/>
                    </a:cubicBezTo>
                    <a:cubicBezTo>
                      <a:pt x="12" y="43629"/>
                      <a:pt x="14903" y="41801"/>
                      <a:pt x="16471" y="37359"/>
                    </a:cubicBezTo>
                    <a:cubicBezTo>
                      <a:pt x="18038" y="32918"/>
                      <a:pt x="13074" y="25864"/>
                      <a:pt x="20128" y="25080"/>
                    </a:cubicBezTo>
                    <a:cubicBezTo>
                      <a:pt x="26921" y="24297"/>
                      <a:pt x="26137" y="26125"/>
                      <a:pt x="29272" y="23513"/>
                    </a:cubicBezTo>
                    <a:cubicBezTo>
                      <a:pt x="32669" y="20900"/>
                      <a:pt x="33452" y="16720"/>
                      <a:pt x="35804" y="19594"/>
                    </a:cubicBezTo>
                    <a:cubicBezTo>
                      <a:pt x="38155" y="22468"/>
                      <a:pt x="38939" y="26909"/>
                      <a:pt x="42857" y="22468"/>
                    </a:cubicBezTo>
                    <a:cubicBezTo>
                      <a:pt x="46776" y="18027"/>
                      <a:pt x="55398" y="784"/>
                      <a:pt x="59839" y="2874"/>
                    </a:cubicBezTo>
                    <a:cubicBezTo>
                      <a:pt x="64542" y="4964"/>
                      <a:pt x="68199" y="8099"/>
                      <a:pt x="71334" y="5486"/>
                    </a:cubicBezTo>
                    <a:cubicBezTo>
                      <a:pt x="74730" y="2874"/>
                      <a:pt x="76037" y="3658"/>
                      <a:pt x="82307" y="2613"/>
                    </a:cubicBezTo>
                    <a:cubicBezTo>
                      <a:pt x="88316" y="1567"/>
                      <a:pt x="90145" y="0"/>
                      <a:pt x="90145" y="0"/>
                    </a:cubicBezTo>
                    <a:cubicBezTo>
                      <a:pt x="90667" y="784"/>
                      <a:pt x="91451" y="1567"/>
                      <a:pt x="91973" y="2351"/>
                    </a:cubicBezTo>
                    <a:cubicBezTo>
                      <a:pt x="93541" y="4180"/>
                      <a:pt x="94063" y="6270"/>
                      <a:pt x="94063" y="8622"/>
                    </a:cubicBezTo>
                    <a:cubicBezTo>
                      <a:pt x="94586" y="14108"/>
                      <a:pt x="94063" y="18810"/>
                      <a:pt x="91451" y="235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B696B1D0-6BE7-6060-2039-4715B2B2AB45}"/>
                  </a:ext>
                </a:extLst>
              </p:cNvPr>
              <p:cNvSpPr/>
              <p:nvPr/>
            </p:nvSpPr>
            <p:spPr>
              <a:xfrm>
                <a:off x="3006194" y="3833869"/>
                <a:ext cx="71428" cy="68494"/>
              </a:xfrm>
              <a:custGeom>
                <a:avLst/>
                <a:gdLst>
                  <a:gd name="connsiteX0" fmla="*/ 63330 w 71428"/>
                  <a:gd name="connsiteY0" fmla="*/ 39495 h 68494"/>
                  <a:gd name="connsiteX1" fmla="*/ 66204 w 71428"/>
                  <a:gd name="connsiteY1" fmla="*/ 51513 h 68494"/>
                  <a:gd name="connsiteX2" fmla="*/ 62285 w 71428"/>
                  <a:gd name="connsiteY2" fmla="*/ 68233 h 68494"/>
                  <a:gd name="connsiteX3" fmla="*/ 61501 w 71428"/>
                  <a:gd name="connsiteY3" fmla="*/ 68494 h 68494"/>
                  <a:gd name="connsiteX4" fmla="*/ 58628 w 71428"/>
                  <a:gd name="connsiteY4" fmla="*/ 62747 h 68494"/>
                  <a:gd name="connsiteX5" fmla="*/ 57844 w 71428"/>
                  <a:gd name="connsiteY5" fmla="*/ 55693 h 68494"/>
                  <a:gd name="connsiteX6" fmla="*/ 53402 w 71428"/>
                  <a:gd name="connsiteY6" fmla="*/ 58828 h 68494"/>
                  <a:gd name="connsiteX7" fmla="*/ 48177 w 71428"/>
                  <a:gd name="connsiteY7" fmla="*/ 59089 h 68494"/>
                  <a:gd name="connsiteX8" fmla="*/ 47132 w 71428"/>
                  <a:gd name="connsiteY8" fmla="*/ 52819 h 68494"/>
                  <a:gd name="connsiteX9" fmla="*/ 45826 w 71428"/>
                  <a:gd name="connsiteY9" fmla="*/ 44981 h 68494"/>
                  <a:gd name="connsiteX10" fmla="*/ 41385 w 71428"/>
                  <a:gd name="connsiteY10" fmla="*/ 41324 h 68494"/>
                  <a:gd name="connsiteX11" fmla="*/ 38250 w 71428"/>
                  <a:gd name="connsiteY11" fmla="*/ 38711 h 68494"/>
                  <a:gd name="connsiteX12" fmla="*/ 33808 w 71428"/>
                  <a:gd name="connsiteY12" fmla="*/ 37144 h 68494"/>
                  <a:gd name="connsiteX13" fmla="*/ 29889 w 71428"/>
                  <a:gd name="connsiteY13" fmla="*/ 33486 h 68494"/>
                  <a:gd name="connsiteX14" fmla="*/ 24142 w 71428"/>
                  <a:gd name="connsiteY14" fmla="*/ 27739 h 68494"/>
                  <a:gd name="connsiteX15" fmla="*/ 17610 w 71428"/>
                  <a:gd name="connsiteY15" fmla="*/ 23036 h 68494"/>
                  <a:gd name="connsiteX16" fmla="*/ 14475 w 71428"/>
                  <a:gd name="connsiteY16" fmla="*/ 26432 h 68494"/>
                  <a:gd name="connsiteX17" fmla="*/ 19700 w 71428"/>
                  <a:gd name="connsiteY17" fmla="*/ 30351 h 68494"/>
                  <a:gd name="connsiteX18" fmla="*/ 19962 w 71428"/>
                  <a:gd name="connsiteY18" fmla="*/ 35837 h 68494"/>
                  <a:gd name="connsiteX19" fmla="*/ 8989 w 71428"/>
                  <a:gd name="connsiteY19" fmla="*/ 30090 h 68494"/>
                  <a:gd name="connsiteX20" fmla="*/ 2458 w 71428"/>
                  <a:gd name="connsiteY20" fmla="*/ 23559 h 68494"/>
                  <a:gd name="connsiteX21" fmla="*/ 2719 w 71428"/>
                  <a:gd name="connsiteY21" fmla="*/ 23559 h 68494"/>
                  <a:gd name="connsiteX22" fmla="*/ 629 w 71428"/>
                  <a:gd name="connsiteY22" fmla="*/ 14676 h 68494"/>
                  <a:gd name="connsiteX23" fmla="*/ 2980 w 71428"/>
                  <a:gd name="connsiteY23" fmla="*/ 10496 h 68494"/>
                  <a:gd name="connsiteX24" fmla="*/ 2719 w 71428"/>
                  <a:gd name="connsiteY24" fmla="*/ 5271 h 68494"/>
                  <a:gd name="connsiteX25" fmla="*/ 9511 w 71428"/>
                  <a:gd name="connsiteY25" fmla="*/ 1091 h 68494"/>
                  <a:gd name="connsiteX26" fmla="*/ 20223 w 71428"/>
                  <a:gd name="connsiteY26" fmla="*/ 4487 h 68494"/>
                  <a:gd name="connsiteX27" fmla="*/ 20484 w 71428"/>
                  <a:gd name="connsiteY27" fmla="*/ 3964 h 68494"/>
                  <a:gd name="connsiteX28" fmla="*/ 34070 w 71428"/>
                  <a:gd name="connsiteY28" fmla="*/ 8928 h 68494"/>
                  <a:gd name="connsiteX29" fmla="*/ 48961 w 71428"/>
                  <a:gd name="connsiteY29" fmla="*/ 9712 h 68494"/>
                  <a:gd name="connsiteX30" fmla="*/ 50006 w 71428"/>
                  <a:gd name="connsiteY30" fmla="*/ 11280 h 68494"/>
                  <a:gd name="connsiteX31" fmla="*/ 59150 w 71428"/>
                  <a:gd name="connsiteY31" fmla="*/ 22775 h 68494"/>
                  <a:gd name="connsiteX32" fmla="*/ 66465 w 71428"/>
                  <a:gd name="connsiteY32" fmla="*/ 32702 h 68494"/>
                  <a:gd name="connsiteX33" fmla="*/ 71429 w 71428"/>
                  <a:gd name="connsiteY33" fmla="*/ 34793 h 68494"/>
                  <a:gd name="connsiteX34" fmla="*/ 63330 w 71428"/>
                  <a:gd name="connsiteY34" fmla="*/ 39495 h 68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1428" h="68494">
                    <a:moveTo>
                      <a:pt x="63330" y="39495"/>
                    </a:moveTo>
                    <a:cubicBezTo>
                      <a:pt x="63330" y="43153"/>
                      <a:pt x="67510" y="47855"/>
                      <a:pt x="66204" y="51513"/>
                    </a:cubicBezTo>
                    <a:cubicBezTo>
                      <a:pt x="65159" y="55170"/>
                      <a:pt x="60195" y="63792"/>
                      <a:pt x="62285" y="68233"/>
                    </a:cubicBezTo>
                    <a:cubicBezTo>
                      <a:pt x="62024" y="68233"/>
                      <a:pt x="61762" y="68494"/>
                      <a:pt x="61501" y="68494"/>
                    </a:cubicBezTo>
                    <a:cubicBezTo>
                      <a:pt x="58889" y="68494"/>
                      <a:pt x="58628" y="64575"/>
                      <a:pt x="58628" y="62747"/>
                    </a:cubicBezTo>
                    <a:cubicBezTo>
                      <a:pt x="58628" y="60395"/>
                      <a:pt x="59672" y="57522"/>
                      <a:pt x="57844" y="55693"/>
                    </a:cubicBezTo>
                    <a:cubicBezTo>
                      <a:pt x="55492" y="53342"/>
                      <a:pt x="54186" y="57260"/>
                      <a:pt x="53402" y="58828"/>
                    </a:cubicBezTo>
                    <a:cubicBezTo>
                      <a:pt x="52357" y="60656"/>
                      <a:pt x="49745" y="60395"/>
                      <a:pt x="48177" y="59089"/>
                    </a:cubicBezTo>
                    <a:cubicBezTo>
                      <a:pt x="46349" y="57522"/>
                      <a:pt x="46349" y="54909"/>
                      <a:pt x="47132" y="52819"/>
                    </a:cubicBezTo>
                    <a:cubicBezTo>
                      <a:pt x="47916" y="49945"/>
                      <a:pt x="47916" y="47071"/>
                      <a:pt x="45826" y="44981"/>
                    </a:cubicBezTo>
                    <a:cubicBezTo>
                      <a:pt x="44520" y="43675"/>
                      <a:pt x="42952" y="42630"/>
                      <a:pt x="41385" y="41324"/>
                    </a:cubicBezTo>
                    <a:cubicBezTo>
                      <a:pt x="40340" y="40540"/>
                      <a:pt x="39556" y="39495"/>
                      <a:pt x="38250" y="38711"/>
                    </a:cubicBezTo>
                    <a:cubicBezTo>
                      <a:pt x="36682" y="37927"/>
                      <a:pt x="35376" y="38189"/>
                      <a:pt x="33808" y="37144"/>
                    </a:cubicBezTo>
                    <a:cubicBezTo>
                      <a:pt x="32241" y="36099"/>
                      <a:pt x="30934" y="35054"/>
                      <a:pt x="29889" y="33486"/>
                    </a:cubicBezTo>
                    <a:cubicBezTo>
                      <a:pt x="28061" y="31396"/>
                      <a:pt x="25971" y="29829"/>
                      <a:pt x="24142" y="27739"/>
                    </a:cubicBezTo>
                    <a:cubicBezTo>
                      <a:pt x="22313" y="25387"/>
                      <a:pt x="20746" y="23559"/>
                      <a:pt x="17610" y="23036"/>
                    </a:cubicBezTo>
                    <a:cubicBezTo>
                      <a:pt x="14998" y="22513"/>
                      <a:pt x="12124" y="23559"/>
                      <a:pt x="14475" y="26432"/>
                    </a:cubicBezTo>
                    <a:cubicBezTo>
                      <a:pt x="15782" y="28000"/>
                      <a:pt x="18133" y="28784"/>
                      <a:pt x="19700" y="30351"/>
                    </a:cubicBezTo>
                    <a:cubicBezTo>
                      <a:pt x="21007" y="31919"/>
                      <a:pt x="22052" y="34531"/>
                      <a:pt x="19962" y="35837"/>
                    </a:cubicBezTo>
                    <a:cubicBezTo>
                      <a:pt x="16043" y="38450"/>
                      <a:pt x="11340" y="32702"/>
                      <a:pt x="8989" y="30090"/>
                    </a:cubicBezTo>
                    <a:cubicBezTo>
                      <a:pt x="6899" y="28000"/>
                      <a:pt x="4548" y="25649"/>
                      <a:pt x="2458" y="23559"/>
                    </a:cubicBezTo>
                    <a:cubicBezTo>
                      <a:pt x="2458" y="23559"/>
                      <a:pt x="2719" y="23559"/>
                      <a:pt x="2719" y="23559"/>
                    </a:cubicBezTo>
                    <a:cubicBezTo>
                      <a:pt x="1413" y="20685"/>
                      <a:pt x="-1200" y="17811"/>
                      <a:pt x="629" y="14676"/>
                    </a:cubicBezTo>
                    <a:cubicBezTo>
                      <a:pt x="1413" y="13370"/>
                      <a:pt x="2719" y="12324"/>
                      <a:pt x="2980" y="10496"/>
                    </a:cubicBezTo>
                    <a:cubicBezTo>
                      <a:pt x="3503" y="8667"/>
                      <a:pt x="2980" y="6838"/>
                      <a:pt x="2719" y="5271"/>
                    </a:cubicBezTo>
                    <a:cubicBezTo>
                      <a:pt x="2458" y="830"/>
                      <a:pt x="5331" y="-1522"/>
                      <a:pt x="9511" y="1091"/>
                    </a:cubicBezTo>
                    <a:cubicBezTo>
                      <a:pt x="11863" y="2658"/>
                      <a:pt x="17610" y="8406"/>
                      <a:pt x="20223" y="4487"/>
                    </a:cubicBezTo>
                    <a:cubicBezTo>
                      <a:pt x="20223" y="4226"/>
                      <a:pt x="20484" y="3964"/>
                      <a:pt x="20484" y="3964"/>
                    </a:cubicBezTo>
                    <a:cubicBezTo>
                      <a:pt x="27538" y="3442"/>
                      <a:pt x="30934" y="6055"/>
                      <a:pt x="34070" y="8928"/>
                    </a:cubicBezTo>
                    <a:cubicBezTo>
                      <a:pt x="37466" y="11802"/>
                      <a:pt x="48961" y="9712"/>
                      <a:pt x="48961" y="9712"/>
                    </a:cubicBezTo>
                    <a:cubicBezTo>
                      <a:pt x="49222" y="10235"/>
                      <a:pt x="49745" y="10757"/>
                      <a:pt x="50006" y="11280"/>
                    </a:cubicBezTo>
                    <a:cubicBezTo>
                      <a:pt x="52880" y="15199"/>
                      <a:pt x="56276" y="18595"/>
                      <a:pt x="59150" y="22775"/>
                    </a:cubicBezTo>
                    <a:cubicBezTo>
                      <a:pt x="61501" y="26171"/>
                      <a:pt x="63330" y="30090"/>
                      <a:pt x="66465" y="32702"/>
                    </a:cubicBezTo>
                    <a:cubicBezTo>
                      <a:pt x="68033" y="34009"/>
                      <a:pt x="69600" y="34531"/>
                      <a:pt x="71429" y="34793"/>
                    </a:cubicBezTo>
                    <a:cubicBezTo>
                      <a:pt x="70384" y="34793"/>
                      <a:pt x="63330" y="36099"/>
                      <a:pt x="63330" y="3949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E0871298-7B32-60A3-7C56-1156262E1DEC}"/>
                  </a:ext>
                </a:extLst>
              </p:cNvPr>
              <p:cNvSpPr/>
              <p:nvPr/>
            </p:nvSpPr>
            <p:spPr>
              <a:xfrm>
                <a:off x="3068493" y="3868400"/>
                <a:ext cx="125022" cy="51479"/>
              </a:xfrm>
              <a:custGeom>
                <a:avLst/>
                <a:gdLst>
                  <a:gd name="connsiteX0" fmla="*/ 122253 w 125022"/>
                  <a:gd name="connsiteY0" fmla="*/ 39711 h 51479"/>
                  <a:gd name="connsiteX1" fmla="*/ 106839 w 125022"/>
                  <a:gd name="connsiteY1" fmla="*/ 51206 h 51479"/>
                  <a:gd name="connsiteX2" fmla="*/ 105271 w 125022"/>
                  <a:gd name="connsiteY2" fmla="*/ 49900 h 51479"/>
                  <a:gd name="connsiteX3" fmla="*/ 100569 w 125022"/>
                  <a:gd name="connsiteY3" fmla="*/ 41801 h 51479"/>
                  <a:gd name="connsiteX4" fmla="*/ 99263 w 125022"/>
                  <a:gd name="connsiteY4" fmla="*/ 33441 h 51479"/>
                  <a:gd name="connsiteX5" fmla="*/ 100569 w 125022"/>
                  <a:gd name="connsiteY5" fmla="*/ 30567 h 51479"/>
                  <a:gd name="connsiteX6" fmla="*/ 103704 w 125022"/>
                  <a:gd name="connsiteY6" fmla="*/ 29783 h 51479"/>
                  <a:gd name="connsiteX7" fmla="*/ 106578 w 125022"/>
                  <a:gd name="connsiteY7" fmla="*/ 29261 h 51479"/>
                  <a:gd name="connsiteX8" fmla="*/ 105271 w 125022"/>
                  <a:gd name="connsiteY8" fmla="*/ 26125 h 51479"/>
                  <a:gd name="connsiteX9" fmla="*/ 100830 w 125022"/>
                  <a:gd name="connsiteY9" fmla="*/ 23252 h 51479"/>
                  <a:gd name="connsiteX10" fmla="*/ 97695 w 125022"/>
                  <a:gd name="connsiteY10" fmla="*/ 22468 h 51479"/>
                  <a:gd name="connsiteX11" fmla="*/ 91164 w 125022"/>
                  <a:gd name="connsiteY11" fmla="*/ 17243 h 51479"/>
                  <a:gd name="connsiteX12" fmla="*/ 83326 w 125022"/>
                  <a:gd name="connsiteY12" fmla="*/ 13585 h 51479"/>
                  <a:gd name="connsiteX13" fmla="*/ 72876 w 125022"/>
                  <a:gd name="connsiteY13" fmla="*/ 14108 h 51479"/>
                  <a:gd name="connsiteX14" fmla="*/ 67389 w 125022"/>
                  <a:gd name="connsiteY14" fmla="*/ 20378 h 51479"/>
                  <a:gd name="connsiteX15" fmla="*/ 66083 w 125022"/>
                  <a:gd name="connsiteY15" fmla="*/ 24558 h 51479"/>
                  <a:gd name="connsiteX16" fmla="*/ 62164 w 125022"/>
                  <a:gd name="connsiteY16" fmla="*/ 26387 h 51479"/>
                  <a:gd name="connsiteX17" fmla="*/ 57984 w 125022"/>
                  <a:gd name="connsiteY17" fmla="*/ 27954 h 51479"/>
                  <a:gd name="connsiteX18" fmla="*/ 54327 w 125022"/>
                  <a:gd name="connsiteY18" fmla="*/ 29522 h 51479"/>
                  <a:gd name="connsiteX19" fmla="*/ 52237 w 125022"/>
                  <a:gd name="connsiteY19" fmla="*/ 32657 h 51479"/>
                  <a:gd name="connsiteX20" fmla="*/ 54327 w 125022"/>
                  <a:gd name="connsiteY20" fmla="*/ 36576 h 51479"/>
                  <a:gd name="connsiteX21" fmla="*/ 62426 w 125022"/>
                  <a:gd name="connsiteY21" fmla="*/ 42323 h 51479"/>
                  <a:gd name="connsiteX22" fmla="*/ 59552 w 125022"/>
                  <a:gd name="connsiteY22" fmla="*/ 49377 h 51479"/>
                  <a:gd name="connsiteX23" fmla="*/ 55111 w 125022"/>
                  <a:gd name="connsiteY23" fmla="*/ 49638 h 51479"/>
                  <a:gd name="connsiteX24" fmla="*/ 52237 w 125022"/>
                  <a:gd name="connsiteY24" fmla="*/ 50945 h 51479"/>
                  <a:gd name="connsiteX25" fmla="*/ 45705 w 125022"/>
                  <a:gd name="connsiteY25" fmla="*/ 50422 h 51479"/>
                  <a:gd name="connsiteX26" fmla="*/ 41786 w 125022"/>
                  <a:gd name="connsiteY26" fmla="*/ 43107 h 51479"/>
                  <a:gd name="connsiteX27" fmla="*/ 37345 w 125022"/>
                  <a:gd name="connsiteY27" fmla="*/ 36576 h 51479"/>
                  <a:gd name="connsiteX28" fmla="*/ 32381 w 125022"/>
                  <a:gd name="connsiteY28" fmla="*/ 42846 h 51479"/>
                  <a:gd name="connsiteX29" fmla="*/ 28724 w 125022"/>
                  <a:gd name="connsiteY29" fmla="*/ 36576 h 51479"/>
                  <a:gd name="connsiteX30" fmla="*/ 22976 w 125022"/>
                  <a:gd name="connsiteY30" fmla="*/ 28738 h 51479"/>
                  <a:gd name="connsiteX31" fmla="*/ 17229 w 125022"/>
                  <a:gd name="connsiteY31" fmla="*/ 28999 h 51479"/>
                  <a:gd name="connsiteX32" fmla="*/ 10958 w 125022"/>
                  <a:gd name="connsiteY32" fmla="*/ 28216 h 51479"/>
                  <a:gd name="connsiteX33" fmla="*/ 4427 w 125022"/>
                  <a:gd name="connsiteY33" fmla="*/ 30044 h 51479"/>
                  <a:gd name="connsiteX34" fmla="*/ 508 w 125022"/>
                  <a:gd name="connsiteY34" fmla="*/ 33441 h 51479"/>
                  <a:gd name="connsiteX35" fmla="*/ 4427 w 125022"/>
                  <a:gd name="connsiteY35" fmla="*/ 16720 h 51479"/>
                  <a:gd name="connsiteX36" fmla="*/ 1553 w 125022"/>
                  <a:gd name="connsiteY36" fmla="*/ 4703 h 51479"/>
                  <a:gd name="connsiteX37" fmla="*/ 9130 w 125022"/>
                  <a:gd name="connsiteY37" fmla="*/ 0 h 51479"/>
                  <a:gd name="connsiteX38" fmla="*/ 9130 w 125022"/>
                  <a:gd name="connsiteY38" fmla="*/ 0 h 51479"/>
                  <a:gd name="connsiteX39" fmla="*/ 13832 w 125022"/>
                  <a:gd name="connsiteY39" fmla="*/ 1568 h 51479"/>
                  <a:gd name="connsiteX40" fmla="*/ 19057 w 125022"/>
                  <a:gd name="connsiteY40" fmla="*/ 11234 h 51479"/>
                  <a:gd name="connsiteX41" fmla="*/ 27417 w 125022"/>
                  <a:gd name="connsiteY41" fmla="*/ 15414 h 51479"/>
                  <a:gd name="connsiteX42" fmla="*/ 41003 w 125022"/>
                  <a:gd name="connsiteY42" fmla="*/ 19072 h 51479"/>
                  <a:gd name="connsiteX43" fmla="*/ 54065 w 125022"/>
                  <a:gd name="connsiteY43" fmla="*/ 14630 h 51479"/>
                  <a:gd name="connsiteX44" fmla="*/ 64777 w 125022"/>
                  <a:gd name="connsiteY44" fmla="*/ 7315 h 51479"/>
                  <a:gd name="connsiteX45" fmla="*/ 81497 w 125022"/>
                  <a:gd name="connsiteY45" fmla="*/ 2874 h 51479"/>
                  <a:gd name="connsiteX46" fmla="*/ 95083 w 125022"/>
                  <a:gd name="connsiteY46" fmla="*/ 5487 h 51479"/>
                  <a:gd name="connsiteX47" fmla="*/ 118334 w 125022"/>
                  <a:gd name="connsiteY47" fmla="*/ 15675 h 51479"/>
                  <a:gd name="connsiteX48" fmla="*/ 124865 w 125022"/>
                  <a:gd name="connsiteY48" fmla="*/ 24819 h 51479"/>
                  <a:gd name="connsiteX49" fmla="*/ 122514 w 125022"/>
                  <a:gd name="connsiteY49" fmla="*/ 29522 h 51479"/>
                  <a:gd name="connsiteX50" fmla="*/ 122253 w 125022"/>
                  <a:gd name="connsiteY50" fmla="*/ 39711 h 5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25022" h="51479">
                    <a:moveTo>
                      <a:pt x="122253" y="39711"/>
                    </a:moveTo>
                    <a:cubicBezTo>
                      <a:pt x="117028" y="42585"/>
                      <a:pt x="106839" y="51206"/>
                      <a:pt x="106839" y="51206"/>
                    </a:cubicBezTo>
                    <a:cubicBezTo>
                      <a:pt x="106316" y="50683"/>
                      <a:pt x="105794" y="50422"/>
                      <a:pt x="105271" y="49900"/>
                    </a:cubicBezTo>
                    <a:cubicBezTo>
                      <a:pt x="102659" y="47548"/>
                      <a:pt x="101614" y="44936"/>
                      <a:pt x="100569" y="41801"/>
                    </a:cubicBezTo>
                    <a:cubicBezTo>
                      <a:pt x="99524" y="38927"/>
                      <a:pt x="99263" y="36576"/>
                      <a:pt x="99263" y="33441"/>
                    </a:cubicBezTo>
                    <a:cubicBezTo>
                      <a:pt x="99263" y="31873"/>
                      <a:pt x="99263" y="31350"/>
                      <a:pt x="100569" y="30567"/>
                    </a:cubicBezTo>
                    <a:cubicBezTo>
                      <a:pt x="101614" y="30044"/>
                      <a:pt x="102659" y="29522"/>
                      <a:pt x="103704" y="29783"/>
                    </a:cubicBezTo>
                    <a:cubicBezTo>
                      <a:pt x="104749" y="29783"/>
                      <a:pt x="105794" y="30567"/>
                      <a:pt x="106578" y="29261"/>
                    </a:cubicBezTo>
                    <a:cubicBezTo>
                      <a:pt x="107362" y="27954"/>
                      <a:pt x="106316" y="26909"/>
                      <a:pt x="105271" y="26125"/>
                    </a:cubicBezTo>
                    <a:cubicBezTo>
                      <a:pt x="103704" y="25342"/>
                      <a:pt x="102398" y="24297"/>
                      <a:pt x="100830" y="23252"/>
                    </a:cubicBezTo>
                    <a:cubicBezTo>
                      <a:pt x="99785" y="22468"/>
                      <a:pt x="99001" y="22468"/>
                      <a:pt x="97695" y="22468"/>
                    </a:cubicBezTo>
                    <a:cubicBezTo>
                      <a:pt x="94560" y="22207"/>
                      <a:pt x="92993" y="19072"/>
                      <a:pt x="91164" y="17243"/>
                    </a:cubicBezTo>
                    <a:cubicBezTo>
                      <a:pt x="88812" y="15153"/>
                      <a:pt x="86200" y="14108"/>
                      <a:pt x="83326" y="13585"/>
                    </a:cubicBezTo>
                    <a:cubicBezTo>
                      <a:pt x="80191" y="13063"/>
                      <a:pt x="76011" y="13063"/>
                      <a:pt x="72876" y="14108"/>
                    </a:cubicBezTo>
                    <a:cubicBezTo>
                      <a:pt x="69480" y="15153"/>
                      <a:pt x="67651" y="16982"/>
                      <a:pt x="67389" y="20378"/>
                    </a:cubicBezTo>
                    <a:cubicBezTo>
                      <a:pt x="67128" y="21945"/>
                      <a:pt x="67128" y="23513"/>
                      <a:pt x="66083" y="24558"/>
                    </a:cubicBezTo>
                    <a:cubicBezTo>
                      <a:pt x="65038" y="25603"/>
                      <a:pt x="63471" y="25864"/>
                      <a:pt x="62164" y="26387"/>
                    </a:cubicBezTo>
                    <a:cubicBezTo>
                      <a:pt x="60858" y="26909"/>
                      <a:pt x="59552" y="27693"/>
                      <a:pt x="57984" y="27954"/>
                    </a:cubicBezTo>
                    <a:cubicBezTo>
                      <a:pt x="56678" y="28216"/>
                      <a:pt x="55372" y="28477"/>
                      <a:pt x="54327" y="29522"/>
                    </a:cubicBezTo>
                    <a:cubicBezTo>
                      <a:pt x="53804" y="30306"/>
                      <a:pt x="52759" y="31612"/>
                      <a:pt x="52237" y="32657"/>
                    </a:cubicBezTo>
                    <a:cubicBezTo>
                      <a:pt x="51453" y="34486"/>
                      <a:pt x="53020" y="35531"/>
                      <a:pt x="54327" y="36576"/>
                    </a:cubicBezTo>
                    <a:cubicBezTo>
                      <a:pt x="56939" y="38666"/>
                      <a:pt x="60336" y="39711"/>
                      <a:pt x="62426" y="42323"/>
                    </a:cubicBezTo>
                    <a:cubicBezTo>
                      <a:pt x="64254" y="44675"/>
                      <a:pt x="62426" y="48594"/>
                      <a:pt x="59552" y="49377"/>
                    </a:cubicBezTo>
                    <a:cubicBezTo>
                      <a:pt x="57984" y="49638"/>
                      <a:pt x="56678" y="49116"/>
                      <a:pt x="55111" y="49638"/>
                    </a:cubicBezTo>
                    <a:cubicBezTo>
                      <a:pt x="54065" y="49900"/>
                      <a:pt x="53282" y="50683"/>
                      <a:pt x="52237" y="50945"/>
                    </a:cubicBezTo>
                    <a:cubicBezTo>
                      <a:pt x="50147" y="51728"/>
                      <a:pt x="47273" y="51728"/>
                      <a:pt x="45705" y="50422"/>
                    </a:cubicBezTo>
                    <a:cubicBezTo>
                      <a:pt x="43093" y="48332"/>
                      <a:pt x="42048" y="46242"/>
                      <a:pt x="41786" y="43107"/>
                    </a:cubicBezTo>
                    <a:cubicBezTo>
                      <a:pt x="41525" y="41278"/>
                      <a:pt x="41003" y="34486"/>
                      <a:pt x="37345" y="36576"/>
                    </a:cubicBezTo>
                    <a:cubicBezTo>
                      <a:pt x="34733" y="38143"/>
                      <a:pt x="36300" y="43107"/>
                      <a:pt x="32381" y="42846"/>
                    </a:cubicBezTo>
                    <a:cubicBezTo>
                      <a:pt x="29769" y="42585"/>
                      <a:pt x="29246" y="38666"/>
                      <a:pt x="28724" y="36576"/>
                    </a:cubicBezTo>
                    <a:cubicBezTo>
                      <a:pt x="28201" y="33441"/>
                      <a:pt x="26373" y="29522"/>
                      <a:pt x="22976" y="28738"/>
                    </a:cubicBezTo>
                    <a:cubicBezTo>
                      <a:pt x="21147" y="28216"/>
                      <a:pt x="19057" y="28738"/>
                      <a:pt x="17229" y="28999"/>
                    </a:cubicBezTo>
                    <a:cubicBezTo>
                      <a:pt x="14877" y="29522"/>
                      <a:pt x="13310" y="28477"/>
                      <a:pt x="10958" y="28216"/>
                    </a:cubicBezTo>
                    <a:cubicBezTo>
                      <a:pt x="8607" y="27693"/>
                      <a:pt x="6256" y="28738"/>
                      <a:pt x="4427" y="30044"/>
                    </a:cubicBezTo>
                    <a:cubicBezTo>
                      <a:pt x="3121" y="31089"/>
                      <a:pt x="2076" y="32918"/>
                      <a:pt x="508" y="33441"/>
                    </a:cubicBezTo>
                    <a:cubicBezTo>
                      <a:pt x="-1582" y="28738"/>
                      <a:pt x="3382" y="20378"/>
                      <a:pt x="4427" y="16720"/>
                    </a:cubicBezTo>
                    <a:cubicBezTo>
                      <a:pt x="5472" y="13063"/>
                      <a:pt x="1553" y="8099"/>
                      <a:pt x="1553" y="4703"/>
                    </a:cubicBezTo>
                    <a:cubicBezTo>
                      <a:pt x="1553" y="1306"/>
                      <a:pt x="8607" y="0"/>
                      <a:pt x="9130" y="0"/>
                    </a:cubicBezTo>
                    <a:cubicBezTo>
                      <a:pt x="9130" y="0"/>
                      <a:pt x="9130" y="0"/>
                      <a:pt x="9130" y="0"/>
                    </a:cubicBezTo>
                    <a:cubicBezTo>
                      <a:pt x="10697" y="523"/>
                      <a:pt x="12265" y="784"/>
                      <a:pt x="13832" y="1568"/>
                    </a:cubicBezTo>
                    <a:cubicBezTo>
                      <a:pt x="17229" y="3396"/>
                      <a:pt x="17490" y="8099"/>
                      <a:pt x="19057" y="11234"/>
                    </a:cubicBezTo>
                    <a:cubicBezTo>
                      <a:pt x="20886" y="14892"/>
                      <a:pt x="23760" y="15153"/>
                      <a:pt x="27417" y="15414"/>
                    </a:cubicBezTo>
                    <a:cubicBezTo>
                      <a:pt x="32381" y="15675"/>
                      <a:pt x="36300" y="18027"/>
                      <a:pt x="41003" y="19072"/>
                    </a:cubicBezTo>
                    <a:cubicBezTo>
                      <a:pt x="46228" y="20378"/>
                      <a:pt x="50408" y="18288"/>
                      <a:pt x="54065" y="14630"/>
                    </a:cubicBezTo>
                    <a:cubicBezTo>
                      <a:pt x="57462" y="11234"/>
                      <a:pt x="60074" y="8622"/>
                      <a:pt x="64777" y="7315"/>
                    </a:cubicBezTo>
                    <a:cubicBezTo>
                      <a:pt x="70263" y="5748"/>
                      <a:pt x="76011" y="3919"/>
                      <a:pt x="81497" y="2874"/>
                    </a:cubicBezTo>
                    <a:cubicBezTo>
                      <a:pt x="86461" y="2090"/>
                      <a:pt x="90641" y="2874"/>
                      <a:pt x="95083" y="5487"/>
                    </a:cubicBezTo>
                    <a:cubicBezTo>
                      <a:pt x="102659" y="9667"/>
                      <a:pt x="111542" y="10189"/>
                      <a:pt x="118334" y="15675"/>
                    </a:cubicBezTo>
                    <a:cubicBezTo>
                      <a:pt x="121469" y="18027"/>
                      <a:pt x="123298" y="21423"/>
                      <a:pt x="124865" y="24819"/>
                    </a:cubicBezTo>
                    <a:cubicBezTo>
                      <a:pt x="124865" y="24819"/>
                      <a:pt x="121469" y="23774"/>
                      <a:pt x="122514" y="29522"/>
                    </a:cubicBezTo>
                    <a:cubicBezTo>
                      <a:pt x="123559" y="35269"/>
                      <a:pt x="127739" y="36837"/>
                      <a:pt x="122253" y="3971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7EBFE5B2-4C41-100F-EB18-FF44B1C3314B}"/>
                  </a:ext>
                </a:extLst>
              </p:cNvPr>
              <p:cNvSpPr/>
              <p:nvPr/>
            </p:nvSpPr>
            <p:spPr>
              <a:xfrm>
                <a:off x="3682166" y="3950956"/>
                <a:ext cx="65575" cy="81215"/>
              </a:xfrm>
              <a:custGeom>
                <a:avLst/>
                <a:gdLst>
                  <a:gd name="connsiteX0" fmla="*/ 65575 w 65575"/>
                  <a:gd name="connsiteY0" fmla="*/ 32395 h 81215"/>
                  <a:gd name="connsiteX1" fmla="*/ 42323 w 65575"/>
                  <a:gd name="connsiteY1" fmla="*/ 74457 h 81215"/>
                  <a:gd name="connsiteX2" fmla="*/ 26909 w 65575"/>
                  <a:gd name="connsiteY2" fmla="*/ 76286 h 81215"/>
                  <a:gd name="connsiteX3" fmla="*/ 14631 w 65575"/>
                  <a:gd name="connsiteY3" fmla="*/ 80727 h 81215"/>
                  <a:gd name="connsiteX4" fmla="*/ 0 w 65575"/>
                  <a:gd name="connsiteY4" fmla="*/ 75502 h 81215"/>
                  <a:gd name="connsiteX5" fmla="*/ 3396 w 65575"/>
                  <a:gd name="connsiteY5" fmla="*/ 29522 h 81215"/>
                  <a:gd name="connsiteX6" fmla="*/ 7054 w 65575"/>
                  <a:gd name="connsiteY6" fmla="*/ 11756 h 81215"/>
                  <a:gd name="connsiteX7" fmla="*/ 13063 w 65575"/>
                  <a:gd name="connsiteY7" fmla="*/ 0 h 81215"/>
                  <a:gd name="connsiteX8" fmla="*/ 22729 w 65575"/>
                  <a:gd name="connsiteY8" fmla="*/ 4180 h 81215"/>
                  <a:gd name="connsiteX9" fmla="*/ 29522 w 65575"/>
                  <a:gd name="connsiteY9" fmla="*/ 7576 h 81215"/>
                  <a:gd name="connsiteX10" fmla="*/ 44152 w 65575"/>
                  <a:gd name="connsiteY10" fmla="*/ 15675 h 81215"/>
                  <a:gd name="connsiteX11" fmla="*/ 49638 w 65575"/>
                  <a:gd name="connsiteY11" fmla="*/ 22207 h 81215"/>
                  <a:gd name="connsiteX12" fmla="*/ 55647 w 65575"/>
                  <a:gd name="connsiteY12" fmla="*/ 27170 h 81215"/>
                  <a:gd name="connsiteX13" fmla="*/ 64530 w 65575"/>
                  <a:gd name="connsiteY13" fmla="*/ 31873 h 81215"/>
                  <a:gd name="connsiteX14" fmla="*/ 65575 w 65575"/>
                  <a:gd name="connsiteY14" fmla="*/ 32395 h 81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5575" h="81215">
                    <a:moveTo>
                      <a:pt x="65575" y="32395"/>
                    </a:moveTo>
                    <a:cubicBezTo>
                      <a:pt x="51990" y="48593"/>
                      <a:pt x="44152" y="69232"/>
                      <a:pt x="42323" y="74457"/>
                    </a:cubicBezTo>
                    <a:cubicBezTo>
                      <a:pt x="40494" y="79682"/>
                      <a:pt x="31089" y="77854"/>
                      <a:pt x="26909" y="76286"/>
                    </a:cubicBezTo>
                    <a:cubicBezTo>
                      <a:pt x="22729" y="74719"/>
                      <a:pt x="20900" y="78637"/>
                      <a:pt x="14631" y="80727"/>
                    </a:cubicBezTo>
                    <a:cubicBezTo>
                      <a:pt x="9405" y="82556"/>
                      <a:pt x="3396" y="78899"/>
                      <a:pt x="0" y="75502"/>
                    </a:cubicBezTo>
                    <a:cubicBezTo>
                      <a:pt x="18811" y="57998"/>
                      <a:pt x="7054" y="38404"/>
                      <a:pt x="3396" y="29522"/>
                    </a:cubicBezTo>
                    <a:cubicBezTo>
                      <a:pt x="0" y="20639"/>
                      <a:pt x="4180" y="13585"/>
                      <a:pt x="7054" y="11756"/>
                    </a:cubicBezTo>
                    <a:cubicBezTo>
                      <a:pt x="9928" y="9666"/>
                      <a:pt x="13063" y="0"/>
                      <a:pt x="13063" y="0"/>
                    </a:cubicBezTo>
                    <a:cubicBezTo>
                      <a:pt x="16459" y="1045"/>
                      <a:pt x="19856" y="2874"/>
                      <a:pt x="22729" y="4180"/>
                    </a:cubicBezTo>
                    <a:cubicBezTo>
                      <a:pt x="25081" y="5225"/>
                      <a:pt x="27432" y="6270"/>
                      <a:pt x="29522" y="7576"/>
                    </a:cubicBezTo>
                    <a:cubicBezTo>
                      <a:pt x="34225" y="10450"/>
                      <a:pt x="39972" y="11495"/>
                      <a:pt x="44152" y="15675"/>
                    </a:cubicBezTo>
                    <a:cubicBezTo>
                      <a:pt x="45981" y="17765"/>
                      <a:pt x="47549" y="20116"/>
                      <a:pt x="49638" y="22207"/>
                    </a:cubicBezTo>
                    <a:cubicBezTo>
                      <a:pt x="51467" y="24035"/>
                      <a:pt x="53819" y="25342"/>
                      <a:pt x="55647" y="27170"/>
                    </a:cubicBezTo>
                    <a:cubicBezTo>
                      <a:pt x="58260" y="29522"/>
                      <a:pt x="61656" y="30044"/>
                      <a:pt x="64530" y="31873"/>
                    </a:cubicBezTo>
                    <a:cubicBezTo>
                      <a:pt x="64530" y="31873"/>
                      <a:pt x="65052" y="32134"/>
                      <a:pt x="65575" y="3239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0AAC81E3-6C08-C3F5-74FE-2F4F563D0727}"/>
                  </a:ext>
                </a:extLst>
              </p:cNvPr>
              <p:cNvSpPr/>
              <p:nvPr/>
            </p:nvSpPr>
            <p:spPr>
              <a:xfrm>
                <a:off x="3605990" y="3947299"/>
                <a:ext cx="89500" cy="89891"/>
              </a:xfrm>
              <a:custGeom>
                <a:avLst/>
                <a:gdLst>
                  <a:gd name="connsiteX0" fmla="*/ 79311 w 89500"/>
                  <a:gd name="connsiteY0" fmla="*/ 33179 h 89891"/>
                  <a:gd name="connsiteX1" fmla="*/ 75915 w 89500"/>
                  <a:gd name="connsiteY1" fmla="*/ 79160 h 89891"/>
                  <a:gd name="connsiteX2" fmla="*/ 74348 w 89500"/>
                  <a:gd name="connsiteY2" fmla="*/ 77592 h 89891"/>
                  <a:gd name="connsiteX3" fmla="*/ 61285 w 89500"/>
                  <a:gd name="connsiteY3" fmla="*/ 76809 h 89891"/>
                  <a:gd name="connsiteX4" fmla="*/ 48744 w 89500"/>
                  <a:gd name="connsiteY4" fmla="*/ 76809 h 89891"/>
                  <a:gd name="connsiteX5" fmla="*/ 45087 w 89500"/>
                  <a:gd name="connsiteY5" fmla="*/ 87781 h 89891"/>
                  <a:gd name="connsiteX6" fmla="*/ 34898 w 89500"/>
                  <a:gd name="connsiteY6" fmla="*/ 89610 h 89891"/>
                  <a:gd name="connsiteX7" fmla="*/ 17394 w 89500"/>
                  <a:gd name="connsiteY7" fmla="*/ 59827 h 89891"/>
                  <a:gd name="connsiteX8" fmla="*/ 8250 w 89500"/>
                  <a:gd name="connsiteY8" fmla="*/ 58259 h 89891"/>
                  <a:gd name="connsiteX9" fmla="*/ 1457 w 89500"/>
                  <a:gd name="connsiteY9" fmla="*/ 46503 h 89891"/>
                  <a:gd name="connsiteX10" fmla="*/ 2764 w 89500"/>
                  <a:gd name="connsiteY10" fmla="*/ 26387 h 89891"/>
                  <a:gd name="connsiteX11" fmla="*/ 14781 w 89500"/>
                  <a:gd name="connsiteY11" fmla="*/ 21684 h 89891"/>
                  <a:gd name="connsiteX12" fmla="*/ 16872 w 89500"/>
                  <a:gd name="connsiteY12" fmla="*/ 12279 h 89891"/>
                  <a:gd name="connsiteX13" fmla="*/ 20006 w 89500"/>
                  <a:gd name="connsiteY13" fmla="*/ 0 h 89891"/>
                  <a:gd name="connsiteX14" fmla="*/ 20790 w 89500"/>
                  <a:gd name="connsiteY14" fmla="*/ 261 h 89891"/>
                  <a:gd name="connsiteX15" fmla="*/ 28106 w 89500"/>
                  <a:gd name="connsiteY15" fmla="*/ 1045 h 89891"/>
                  <a:gd name="connsiteX16" fmla="*/ 35943 w 89500"/>
                  <a:gd name="connsiteY16" fmla="*/ 1567 h 89891"/>
                  <a:gd name="connsiteX17" fmla="*/ 43519 w 89500"/>
                  <a:gd name="connsiteY17" fmla="*/ 7315 h 89891"/>
                  <a:gd name="connsiteX18" fmla="*/ 50312 w 89500"/>
                  <a:gd name="connsiteY18" fmla="*/ 8621 h 89891"/>
                  <a:gd name="connsiteX19" fmla="*/ 50835 w 89500"/>
                  <a:gd name="connsiteY19" fmla="*/ 4964 h 89891"/>
                  <a:gd name="connsiteX20" fmla="*/ 55537 w 89500"/>
                  <a:gd name="connsiteY20" fmla="*/ 3919 h 89891"/>
                  <a:gd name="connsiteX21" fmla="*/ 66510 w 89500"/>
                  <a:gd name="connsiteY21" fmla="*/ 3919 h 89891"/>
                  <a:gd name="connsiteX22" fmla="*/ 72257 w 89500"/>
                  <a:gd name="connsiteY22" fmla="*/ 4180 h 89891"/>
                  <a:gd name="connsiteX23" fmla="*/ 76960 w 89500"/>
                  <a:gd name="connsiteY23" fmla="*/ 3396 h 89891"/>
                  <a:gd name="connsiteX24" fmla="*/ 83230 w 89500"/>
                  <a:gd name="connsiteY24" fmla="*/ 3396 h 89891"/>
                  <a:gd name="connsiteX25" fmla="*/ 87149 w 89500"/>
                  <a:gd name="connsiteY25" fmla="*/ 3396 h 89891"/>
                  <a:gd name="connsiteX26" fmla="*/ 89500 w 89500"/>
                  <a:gd name="connsiteY26" fmla="*/ 4180 h 89891"/>
                  <a:gd name="connsiteX27" fmla="*/ 83491 w 89500"/>
                  <a:gd name="connsiteY27" fmla="*/ 15936 h 89891"/>
                  <a:gd name="connsiteX28" fmla="*/ 79311 w 89500"/>
                  <a:gd name="connsiteY28" fmla="*/ 33179 h 89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89500" h="89891">
                    <a:moveTo>
                      <a:pt x="79311" y="33179"/>
                    </a:moveTo>
                    <a:cubicBezTo>
                      <a:pt x="82969" y="42062"/>
                      <a:pt x="94464" y="61656"/>
                      <a:pt x="75915" y="79160"/>
                    </a:cubicBezTo>
                    <a:cubicBezTo>
                      <a:pt x="75393" y="78637"/>
                      <a:pt x="74870" y="78115"/>
                      <a:pt x="74348" y="77592"/>
                    </a:cubicBezTo>
                    <a:cubicBezTo>
                      <a:pt x="71474" y="74196"/>
                      <a:pt x="64681" y="74196"/>
                      <a:pt x="61285" y="76809"/>
                    </a:cubicBezTo>
                    <a:cubicBezTo>
                      <a:pt x="58150" y="79421"/>
                      <a:pt x="52141" y="76286"/>
                      <a:pt x="48744" y="76809"/>
                    </a:cubicBezTo>
                    <a:cubicBezTo>
                      <a:pt x="45087" y="77331"/>
                      <a:pt x="43258" y="82817"/>
                      <a:pt x="45087" y="87781"/>
                    </a:cubicBezTo>
                    <a:cubicBezTo>
                      <a:pt x="46132" y="90133"/>
                      <a:pt x="40907" y="90133"/>
                      <a:pt x="34898" y="89610"/>
                    </a:cubicBezTo>
                    <a:cubicBezTo>
                      <a:pt x="25232" y="83079"/>
                      <a:pt x="17655" y="66620"/>
                      <a:pt x="17394" y="59827"/>
                    </a:cubicBezTo>
                    <a:cubicBezTo>
                      <a:pt x="17133" y="53034"/>
                      <a:pt x="11908" y="58521"/>
                      <a:pt x="8250" y="58259"/>
                    </a:cubicBezTo>
                    <a:cubicBezTo>
                      <a:pt x="4593" y="57998"/>
                      <a:pt x="5376" y="51728"/>
                      <a:pt x="1457" y="46503"/>
                    </a:cubicBezTo>
                    <a:cubicBezTo>
                      <a:pt x="-2461" y="41278"/>
                      <a:pt x="2764" y="33963"/>
                      <a:pt x="2764" y="26387"/>
                    </a:cubicBezTo>
                    <a:cubicBezTo>
                      <a:pt x="2764" y="18810"/>
                      <a:pt x="10601" y="21684"/>
                      <a:pt x="14781" y="21684"/>
                    </a:cubicBezTo>
                    <a:cubicBezTo>
                      <a:pt x="18962" y="21945"/>
                      <a:pt x="15304" y="15414"/>
                      <a:pt x="16872" y="12279"/>
                    </a:cubicBezTo>
                    <a:cubicBezTo>
                      <a:pt x="18178" y="9144"/>
                      <a:pt x="20006" y="0"/>
                      <a:pt x="20006" y="0"/>
                    </a:cubicBezTo>
                    <a:cubicBezTo>
                      <a:pt x="20268" y="0"/>
                      <a:pt x="20529" y="0"/>
                      <a:pt x="20790" y="261"/>
                    </a:cubicBezTo>
                    <a:cubicBezTo>
                      <a:pt x="23142" y="784"/>
                      <a:pt x="25493" y="784"/>
                      <a:pt x="28106" y="1045"/>
                    </a:cubicBezTo>
                    <a:cubicBezTo>
                      <a:pt x="30718" y="1306"/>
                      <a:pt x="33592" y="261"/>
                      <a:pt x="35943" y="1567"/>
                    </a:cubicBezTo>
                    <a:cubicBezTo>
                      <a:pt x="38817" y="3135"/>
                      <a:pt x="40646" y="6009"/>
                      <a:pt x="43519" y="7315"/>
                    </a:cubicBezTo>
                    <a:cubicBezTo>
                      <a:pt x="45610" y="8360"/>
                      <a:pt x="47961" y="9405"/>
                      <a:pt x="50312" y="8621"/>
                    </a:cubicBezTo>
                    <a:cubicBezTo>
                      <a:pt x="50573" y="7315"/>
                      <a:pt x="49528" y="6009"/>
                      <a:pt x="50835" y="4964"/>
                    </a:cubicBezTo>
                    <a:cubicBezTo>
                      <a:pt x="51880" y="3919"/>
                      <a:pt x="53970" y="4180"/>
                      <a:pt x="55537" y="3919"/>
                    </a:cubicBezTo>
                    <a:cubicBezTo>
                      <a:pt x="58933" y="3396"/>
                      <a:pt x="63113" y="3135"/>
                      <a:pt x="66510" y="3919"/>
                    </a:cubicBezTo>
                    <a:cubicBezTo>
                      <a:pt x="68600" y="4441"/>
                      <a:pt x="70429" y="4702"/>
                      <a:pt x="72257" y="4180"/>
                    </a:cubicBezTo>
                    <a:cubicBezTo>
                      <a:pt x="73825" y="3658"/>
                      <a:pt x="75131" y="3396"/>
                      <a:pt x="76960" y="3396"/>
                    </a:cubicBezTo>
                    <a:cubicBezTo>
                      <a:pt x="79050" y="3396"/>
                      <a:pt x="81140" y="3658"/>
                      <a:pt x="83230" y="3396"/>
                    </a:cubicBezTo>
                    <a:cubicBezTo>
                      <a:pt x="84537" y="3396"/>
                      <a:pt x="85843" y="3135"/>
                      <a:pt x="87149" y="3396"/>
                    </a:cubicBezTo>
                    <a:cubicBezTo>
                      <a:pt x="87933" y="3658"/>
                      <a:pt x="88717" y="3919"/>
                      <a:pt x="89500" y="4180"/>
                    </a:cubicBezTo>
                    <a:cubicBezTo>
                      <a:pt x="89500" y="4180"/>
                      <a:pt x="86626" y="13846"/>
                      <a:pt x="83491" y="15936"/>
                    </a:cubicBezTo>
                    <a:cubicBezTo>
                      <a:pt x="80095" y="17243"/>
                      <a:pt x="75915" y="24296"/>
                      <a:pt x="79311" y="3317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3868C725-0664-0FCF-3F9D-156149512996}"/>
                  </a:ext>
                </a:extLst>
              </p:cNvPr>
              <p:cNvSpPr/>
              <p:nvPr/>
            </p:nvSpPr>
            <p:spPr>
              <a:xfrm>
                <a:off x="3535155" y="3895309"/>
                <a:ext cx="105993" cy="154571"/>
              </a:xfrm>
              <a:custGeom>
                <a:avLst/>
                <a:gdLst>
                  <a:gd name="connsiteX0" fmla="*/ 105993 w 105993"/>
                  <a:gd name="connsiteY0" fmla="*/ 141338 h 154571"/>
                  <a:gd name="connsiteX1" fmla="*/ 89012 w 105993"/>
                  <a:gd name="connsiteY1" fmla="*/ 139510 h 154571"/>
                  <a:gd name="connsiteX2" fmla="*/ 83003 w 105993"/>
                  <a:gd name="connsiteY2" fmla="*/ 144735 h 154571"/>
                  <a:gd name="connsiteX3" fmla="*/ 63670 w 105993"/>
                  <a:gd name="connsiteY3" fmla="*/ 149176 h 154571"/>
                  <a:gd name="connsiteX4" fmla="*/ 52175 w 105993"/>
                  <a:gd name="connsiteY4" fmla="*/ 154401 h 154571"/>
                  <a:gd name="connsiteX5" fmla="*/ 36761 w 105993"/>
                  <a:gd name="connsiteY5" fmla="*/ 141600 h 154571"/>
                  <a:gd name="connsiteX6" fmla="*/ 30491 w 105993"/>
                  <a:gd name="connsiteY6" fmla="*/ 128015 h 154571"/>
                  <a:gd name="connsiteX7" fmla="*/ 38067 w 105993"/>
                  <a:gd name="connsiteY7" fmla="*/ 101628 h 154571"/>
                  <a:gd name="connsiteX8" fmla="*/ 29446 w 105993"/>
                  <a:gd name="connsiteY8" fmla="*/ 84385 h 154571"/>
                  <a:gd name="connsiteX9" fmla="*/ 30752 w 105993"/>
                  <a:gd name="connsiteY9" fmla="*/ 72629 h 154571"/>
                  <a:gd name="connsiteX10" fmla="*/ 16644 w 105993"/>
                  <a:gd name="connsiteY10" fmla="*/ 69232 h 154571"/>
                  <a:gd name="connsiteX11" fmla="*/ 15077 w 105993"/>
                  <a:gd name="connsiteY11" fmla="*/ 69755 h 154571"/>
                  <a:gd name="connsiteX12" fmla="*/ 2014 w 105993"/>
                  <a:gd name="connsiteY12" fmla="*/ 56431 h 154571"/>
                  <a:gd name="connsiteX13" fmla="*/ 4365 w 105993"/>
                  <a:gd name="connsiteY13" fmla="*/ 48071 h 154571"/>
                  <a:gd name="connsiteX14" fmla="*/ 4365 w 105993"/>
                  <a:gd name="connsiteY14" fmla="*/ 38927 h 154571"/>
                  <a:gd name="connsiteX15" fmla="*/ 22392 w 105993"/>
                  <a:gd name="connsiteY15" fmla="*/ 32134 h 154571"/>
                  <a:gd name="connsiteX16" fmla="*/ 14293 w 105993"/>
                  <a:gd name="connsiteY16" fmla="*/ 20900 h 154571"/>
                  <a:gd name="connsiteX17" fmla="*/ 25527 w 105993"/>
                  <a:gd name="connsiteY17" fmla="*/ 9666 h 154571"/>
                  <a:gd name="connsiteX18" fmla="*/ 34410 w 105993"/>
                  <a:gd name="connsiteY18" fmla="*/ 0 h 154571"/>
                  <a:gd name="connsiteX19" fmla="*/ 37283 w 105993"/>
                  <a:gd name="connsiteY19" fmla="*/ 3135 h 154571"/>
                  <a:gd name="connsiteX20" fmla="*/ 45121 w 105993"/>
                  <a:gd name="connsiteY20" fmla="*/ 6270 h 154571"/>
                  <a:gd name="connsiteX21" fmla="*/ 51652 w 105993"/>
                  <a:gd name="connsiteY21" fmla="*/ 13063 h 154571"/>
                  <a:gd name="connsiteX22" fmla="*/ 54265 w 105993"/>
                  <a:gd name="connsiteY22" fmla="*/ 17765 h 154571"/>
                  <a:gd name="connsiteX23" fmla="*/ 58445 w 105993"/>
                  <a:gd name="connsiteY23" fmla="*/ 20900 h 154571"/>
                  <a:gd name="connsiteX24" fmla="*/ 59490 w 105993"/>
                  <a:gd name="connsiteY24" fmla="*/ 23513 h 154571"/>
                  <a:gd name="connsiteX25" fmla="*/ 60796 w 105993"/>
                  <a:gd name="connsiteY25" fmla="*/ 26125 h 154571"/>
                  <a:gd name="connsiteX26" fmla="*/ 61058 w 105993"/>
                  <a:gd name="connsiteY26" fmla="*/ 31350 h 154571"/>
                  <a:gd name="connsiteX27" fmla="*/ 61319 w 105993"/>
                  <a:gd name="connsiteY27" fmla="*/ 38404 h 154571"/>
                  <a:gd name="connsiteX28" fmla="*/ 61058 w 105993"/>
                  <a:gd name="connsiteY28" fmla="*/ 41801 h 154571"/>
                  <a:gd name="connsiteX29" fmla="*/ 60796 w 105993"/>
                  <a:gd name="connsiteY29" fmla="*/ 44152 h 154571"/>
                  <a:gd name="connsiteX30" fmla="*/ 65499 w 105993"/>
                  <a:gd name="connsiteY30" fmla="*/ 37621 h 154571"/>
                  <a:gd name="connsiteX31" fmla="*/ 73075 w 105993"/>
                  <a:gd name="connsiteY31" fmla="*/ 35008 h 154571"/>
                  <a:gd name="connsiteX32" fmla="*/ 81697 w 105993"/>
                  <a:gd name="connsiteY32" fmla="*/ 44936 h 154571"/>
                  <a:gd name="connsiteX33" fmla="*/ 85354 w 105993"/>
                  <a:gd name="connsiteY33" fmla="*/ 49638 h 154571"/>
                  <a:gd name="connsiteX34" fmla="*/ 90579 w 105993"/>
                  <a:gd name="connsiteY34" fmla="*/ 51206 h 154571"/>
                  <a:gd name="connsiteX35" fmla="*/ 87444 w 105993"/>
                  <a:gd name="connsiteY35" fmla="*/ 63485 h 154571"/>
                  <a:gd name="connsiteX36" fmla="*/ 85354 w 105993"/>
                  <a:gd name="connsiteY36" fmla="*/ 72890 h 154571"/>
                  <a:gd name="connsiteX37" fmla="*/ 73337 w 105993"/>
                  <a:gd name="connsiteY37" fmla="*/ 77592 h 154571"/>
                  <a:gd name="connsiteX38" fmla="*/ 72030 w 105993"/>
                  <a:gd name="connsiteY38" fmla="*/ 97709 h 154571"/>
                  <a:gd name="connsiteX39" fmla="*/ 78823 w 105993"/>
                  <a:gd name="connsiteY39" fmla="*/ 109466 h 154571"/>
                  <a:gd name="connsiteX40" fmla="*/ 87967 w 105993"/>
                  <a:gd name="connsiteY40" fmla="*/ 111033 h 154571"/>
                  <a:gd name="connsiteX41" fmla="*/ 105993 w 105993"/>
                  <a:gd name="connsiteY41" fmla="*/ 141338 h 154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05993" h="154571">
                    <a:moveTo>
                      <a:pt x="105993" y="141338"/>
                    </a:moveTo>
                    <a:cubicBezTo>
                      <a:pt x="99462" y="140816"/>
                      <a:pt x="91624" y="139510"/>
                      <a:pt x="89012" y="139510"/>
                    </a:cubicBezTo>
                    <a:cubicBezTo>
                      <a:pt x="84048" y="139771"/>
                      <a:pt x="89012" y="139510"/>
                      <a:pt x="83003" y="144735"/>
                    </a:cubicBezTo>
                    <a:cubicBezTo>
                      <a:pt x="76733" y="149960"/>
                      <a:pt x="67328" y="148392"/>
                      <a:pt x="63670" y="149176"/>
                    </a:cubicBezTo>
                    <a:cubicBezTo>
                      <a:pt x="60013" y="149960"/>
                      <a:pt x="60013" y="152834"/>
                      <a:pt x="52175" y="154401"/>
                    </a:cubicBezTo>
                    <a:cubicBezTo>
                      <a:pt x="44337" y="155969"/>
                      <a:pt x="39112" y="146302"/>
                      <a:pt x="36761" y="141600"/>
                    </a:cubicBezTo>
                    <a:cubicBezTo>
                      <a:pt x="34410" y="136897"/>
                      <a:pt x="35977" y="137942"/>
                      <a:pt x="30491" y="128015"/>
                    </a:cubicBezTo>
                    <a:cubicBezTo>
                      <a:pt x="25004" y="118087"/>
                      <a:pt x="32320" y="112078"/>
                      <a:pt x="38067" y="101628"/>
                    </a:cubicBezTo>
                    <a:cubicBezTo>
                      <a:pt x="43815" y="91178"/>
                      <a:pt x="34671" y="89088"/>
                      <a:pt x="29446" y="84385"/>
                    </a:cubicBezTo>
                    <a:cubicBezTo>
                      <a:pt x="24221" y="79682"/>
                      <a:pt x="29707" y="78637"/>
                      <a:pt x="30752" y="72629"/>
                    </a:cubicBezTo>
                    <a:cubicBezTo>
                      <a:pt x="31797" y="66881"/>
                      <a:pt x="20041" y="68448"/>
                      <a:pt x="16644" y="69232"/>
                    </a:cubicBezTo>
                    <a:cubicBezTo>
                      <a:pt x="16122" y="69494"/>
                      <a:pt x="15599" y="69494"/>
                      <a:pt x="15077" y="69755"/>
                    </a:cubicBezTo>
                    <a:cubicBezTo>
                      <a:pt x="11681" y="65575"/>
                      <a:pt x="4888" y="57998"/>
                      <a:pt x="2014" y="56431"/>
                    </a:cubicBezTo>
                    <a:cubicBezTo>
                      <a:pt x="-1905" y="54341"/>
                      <a:pt x="446" y="51728"/>
                      <a:pt x="4365" y="48071"/>
                    </a:cubicBezTo>
                    <a:cubicBezTo>
                      <a:pt x="8545" y="44674"/>
                      <a:pt x="4365" y="42062"/>
                      <a:pt x="4365" y="38927"/>
                    </a:cubicBezTo>
                    <a:cubicBezTo>
                      <a:pt x="4365" y="36053"/>
                      <a:pt x="15861" y="31873"/>
                      <a:pt x="22392" y="32134"/>
                    </a:cubicBezTo>
                    <a:cubicBezTo>
                      <a:pt x="28923" y="32396"/>
                      <a:pt x="15861" y="25342"/>
                      <a:pt x="14293" y="20900"/>
                    </a:cubicBezTo>
                    <a:cubicBezTo>
                      <a:pt x="12726" y="16459"/>
                      <a:pt x="21608" y="11234"/>
                      <a:pt x="25527" y="9666"/>
                    </a:cubicBezTo>
                    <a:cubicBezTo>
                      <a:pt x="28139" y="8622"/>
                      <a:pt x="32058" y="3396"/>
                      <a:pt x="34410" y="0"/>
                    </a:cubicBezTo>
                    <a:cubicBezTo>
                      <a:pt x="35455" y="784"/>
                      <a:pt x="36500" y="2090"/>
                      <a:pt x="37283" y="3135"/>
                    </a:cubicBezTo>
                    <a:cubicBezTo>
                      <a:pt x="39635" y="5486"/>
                      <a:pt x="41986" y="5747"/>
                      <a:pt x="45121" y="6270"/>
                    </a:cubicBezTo>
                    <a:cubicBezTo>
                      <a:pt x="48779" y="6793"/>
                      <a:pt x="50346" y="9666"/>
                      <a:pt x="51652" y="13063"/>
                    </a:cubicBezTo>
                    <a:cubicBezTo>
                      <a:pt x="52175" y="14891"/>
                      <a:pt x="52697" y="16720"/>
                      <a:pt x="54265" y="17765"/>
                    </a:cubicBezTo>
                    <a:cubicBezTo>
                      <a:pt x="55833" y="18810"/>
                      <a:pt x="57139" y="19594"/>
                      <a:pt x="58445" y="20900"/>
                    </a:cubicBezTo>
                    <a:cubicBezTo>
                      <a:pt x="59229" y="21684"/>
                      <a:pt x="58968" y="22468"/>
                      <a:pt x="59490" y="23513"/>
                    </a:cubicBezTo>
                    <a:cubicBezTo>
                      <a:pt x="60013" y="24297"/>
                      <a:pt x="60535" y="25342"/>
                      <a:pt x="60796" y="26125"/>
                    </a:cubicBezTo>
                    <a:cubicBezTo>
                      <a:pt x="61058" y="27693"/>
                      <a:pt x="60796" y="29783"/>
                      <a:pt x="61058" y="31350"/>
                    </a:cubicBezTo>
                    <a:cubicBezTo>
                      <a:pt x="61319" y="33702"/>
                      <a:pt x="61319" y="36053"/>
                      <a:pt x="61319" y="38404"/>
                    </a:cubicBezTo>
                    <a:cubicBezTo>
                      <a:pt x="61319" y="39710"/>
                      <a:pt x="61058" y="40756"/>
                      <a:pt x="61058" y="41801"/>
                    </a:cubicBezTo>
                    <a:cubicBezTo>
                      <a:pt x="61058" y="42585"/>
                      <a:pt x="60535" y="43629"/>
                      <a:pt x="60796" y="44152"/>
                    </a:cubicBezTo>
                    <a:cubicBezTo>
                      <a:pt x="64454" y="43891"/>
                      <a:pt x="63931" y="39710"/>
                      <a:pt x="65499" y="37621"/>
                    </a:cubicBezTo>
                    <a:cubicBezTo>
                      <a:pt x="67328" y="35530"/>
                      <a:pt x="70724" y="35008"/>
                      <a:pt x="73075" y="35008"/>
                    </a:cubicBezTo>
                    <a:cubicBezTo>
                      <a:pt x="77778" y="35008"/>
                      <a:pt x="79607" y="41539"/>
                      <a:pt x="81697" y="44936"/>
                    </a:cubicBezTo>
                    <a:cubicBezTo>
                      <a:pt x="82742" y="46765"/>
                      <a:pt x="83526" y="48854"/>
                      <a:pt x="85354" y="49638"/>
                    </a:cubicBezTo>
                    <a:cubicBezTo>
                      <a:pt x="86922" y="50422"/>
                      <a:pt x="88751" y="50683"/>
                      <a:pt x="90579" y="51206"/>
                    </a:cubicBezTo>
                    <a:cubicBezTo>
                      <a:pt x="90579" y="51206"/>
                      <a:pt x="89012" y="60350"/>
                      <a:pt x="87444" y="63485"/>
                    </a:cubicBezTo>
                    <a:cubicBezTo>
                      <a:pt x="86138" y="66620"/>
                      <a:pt x="89534" y="72890"/>
                      <a:pt x="85354" y="72890"/>
                    </a:cubicBezTo>
                    <a:cubicBezTo>
                      <a:pt x="81174" y="72890"/>
                      <a:pt x="73337" y="69755"/>
                      <a:pt x="73337" y="77592"/>
                    </a:cubicBezTo>
                    <a:cubicBezTo>
                      <a:pt x="73337" y="85169"/>
                      <a:pt x="68111" y="92484"/>
                      <a:pt x="72030" y="97709"/>
                    </a:cubicBezTo>
                    <a:cubicBezTo>
                      <a:pt x="75949" y="102934"/>
                      <a:pt x="75165" y="109204"/>
                      <a:pt x="78823" y="109466"/>
                    </a:cubicBezTo>
                    <a:cubicBezTo>
                      <a:pt x="82481" y="109727"/>
                      <a:pt x="87967" y="104502"/>
                      <a:pt x="87967" y="111033"/>
                    </a:cubicBezTo>
                    <a:cubicBezTo>
                      <a:pt x="88489" y="118348"/>
                      <a:pt x="96327" y="134807"/>
                      <a:pt x="105993" y="14133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87F0F02-A8B6-794B-1FB1-A6FEAB05F6DE}"/>
                  </a:ext>
                </a:extLst>
              </p:cNvPr>
              <p:cNvSpPr/>
              <p:nvPr/>
            </p:nvSpPr>
            <p:spPr>
              <a:xfrm>
                <a:off x="3154867" y="3808438"/>
                <a:ext cx="255071" cy="361248"/>
              </a:xfrm>
              <a:custGeom>
                <a:avLst/>
                <a:gdLst>
                  <a:gd name="connsiteX0" fmla="*/ 252982 w 255071"/>
                  <a:gd name="connsiteY0" fmla="*/ 224291 h 361248"/>
                  <a:gd name="connsiteX1" fmla="*/ 252982 w 255071"/>
                  <a:gd name="connsiteY1" fmla="*/ 224291 h 361248"/>
                  <a:gd name="connsiteX2" fmla="*/ 242531 w 255071"/>
                  <a:gd name="connsiteY2" fmla="*/ 230038 h 361248"/>
                  <a:gd name="connsiteX3" fmla="*/ 236000 w 255071"/>
                  <a:gd name="connsiteY3" fmla="*/ 226642 h 361248"/>
                  <a:gd name="connsiteX4" fmla="*/ 232081 w 255071"/>
                  <a:gd name="connsiteY4" fmla="*/ 230822 h 361248"/>
                  <a:gd name="connsiteX5" fmla="*/ 201515 w 255071"/>
                  <a:gd name="connsiteY5" fmla="*/ 232389 h 361248"/>
                  <a:gd name="connsiteX6" fmla="*/ 197073 w 255071"/>
                  <a:gd name="connsiteY6" fmla="*/ 244407 h 361248"/>
                  <a:gd name="connsiteX7" fmla="*/ 209091 w 255071"/>
                  <a:gd name="connsiteY7" fmla="*/ 246758 h 361248"/>
                  <a:gd name="connsiteX8" fmla="*/ 213010 w 255071"/>
                  <a:gd name="connsiteY8" fmla="*/ 253290 h 361248"/>
                  <a:gd name="connsiteX9" fmla="*/ 195244 w 255071"/>
                  <a:gd name="connsiteY9" fmla="*/ 255119 h 361248"/>
                  <a:gd name="connsiteX10" fmla="*/ 192371 w 255071"/>
                  <a:gd name="connsiteY10" fmla="*/ 265308 h 361248"/>
                  <a:gd name="connsiteX11" fmla="*/ 199163 w 255071"/>
                  <a:gd name="connsiteY11" fmla="*/ 277325 h 361248"/>
                  <a:gd name="connsiteX12" fmla="*/ 204649 w 255071"/>
                  <a:gd name="connsiteY12" fmla="*/ 294046 h 361248"/>
                  <a:gd name="connsiteX13" fmla="*/ 199163 w 255071"/>
                  <a:gd name="connsiteY13" fmla="*/ 337675 h 361248"/>
                  <a:gd name="connsiteX14" fmla="*/ 195767 w 255071"/>
                  <a:gd name="connsiteY14" fmla="*/ 358575 h 361248"/>
                  <a:gd name="connsiteX15" fmla="*/ 191848 w 255071"/>
                  <a:gd name="connsiteY15" fmla="*/ 361188 h 361248"/>
                  <a:gd name="connsiteX16" fmla="*/ 180614 w 255071"/>
                  <a:gd name="connsiteY16" fmla="*/ 350999 h 361248"/>
                  <a:gd name="connsiteX17" fmla="*/ 191326 w 255071"/>
                  <a:gd name="connsiteY17" fmla="*/ 331928 h 361248"/>
                  <a:gd name="connsiteX18" fmla="*/ 177740 w 255071"/>
                  <a:gd name="connsiteY18" fmla="*/ 316775 h 361248"/>
                  <a:gd name="connsiteX19" fmla="*/ 169642 w 255071"/>
                  <a:gd name="connsiteY19" fmla="*/ 318081 h 361248"/>
                  <a:gd name="connsiteX20" fmla="*/ 160498 w 255071"/>
                  <a:gd name="connsiteY20" fmla="*/ 315468 h 361248"/>
                  <a:gd name="connsiteX21" fmla="*/ 150831 w 255071"/>
                  <a:gd name="connsiteY21" fmla="*/ 319910 h 361248"/>
                  <a:gd name="connsiteX22" fmla="*/ 133327 w 255071"/>
                  <a:gd name="connsiteY22" fmla="*/ 322000 h 361248"/>
                  <a:gd name="connsiteX23" fmla="*/ 129669 w 255071"/>
                  <a:gd name="connsiteY23" fmla="*/ 309721 h 361248"/>
                  <a:gd name="connsiteX24" fmla="*/ 122877 w 255071"/>
                  <a:gd name="connsiteY24" fmla="*/ 309721 h 361248"/>
                  <a:gd name="connsiteX25" fmla="*/ 118697 w 255071"/>
                  <a:gd name="connsiteY25" fmla="*/ 300838 h 361248"/>
                  <a:gd name="connsiteX26" fmla="*/ 105895 w 255071"/>
                  <a:gd name="connsiteY26" fmla="*/ 294046 h 361248"/>
                  <a:gd name="connsiteX27" fmla="*/ 94400 w 255071"/>
                  <a:gd name="connsiteY27" fmla="*/ 275235 h 361248"/>
                  <a:gd name="connsiteX28" fmla="*/ 76373 w 255071"/>
                  <a:gd name="connsiteY28" fmla="*/ 271578 h 361248"/>
                  <a:gd name="connsiteX29" fmla="*/ 75328 w 255071"/>
                  <a:gd name="connsiteY29" fmla="*/ 271578 h 361248"/>
                  <a:gd name="connsiteX30" fmla="*/ 62266 w 255071"/>
                  <a:gd name="connsiteY30" fmla="*/ 261127 h 361248"/>
                  <a:gd name="connsiteX31" fmla="*/ 38753 w 255071"/>
                  <a:gd name="connsiteY31" fmla="*/ 261127 h 361248"/>
                  <a:gd name="connsiteX32" fmla="*/ 31176 w 255071"/>
                  <a:gd name="connsiteY32" fmla="*/ 253029 h 361248"/>
                  <a:gd name="connsiteX33" fmla="*/ 20204 w 255071"/>
                  <a:gd name="connsiteY33" fmla="*/ 248587 h 361248"/>
                  <a:gd name="connsiteX34" fmla="*/ 2961 w 255071"/>
                  <a:gd name="connsiteY34" fmla="*/ 238137 h 361248"/>
                  <a:gd name="connsiteX35" fmla="*/ 2961 w 255071"/>
                  <a:gd name="connsiteY35" fmla="*/ 238137 h 361248"/>
                  <a:gd name="connsiteX36" fmla="*/ 2438 w 255071"/>
                  <a:gd name="connsiteY36" fmla="*/ 237092 h 361248"/>
                  <a:gd name="connsiteX37" fmla="*/ 1655 w 255071"/>
                  <a:gd name="connsiteY37" fmla="*/ 232912 h 361248"/>
                  <a:gd name="connsiteX38" fmla="*/ 7663 w 255071"/>
                  <a:gd name="connsiteY38" fmla="*/ 232389 h 361248"/>
                  <a:gd name="connsiteX39" fmla="*/ 7141 w 255071"/>
                  <a:gd name="connsiteY39" fmla="*/ 225075 h 361248"/>
                  <a:gd name="connsiteX40" fmla="*/ 10276 w 255071"/>
                  <a:gd name="connsiteY40" fmla="*/ 218282 h 361248"/>
                  <a:gd name="connsiteX41" fmla="*/ 12627 w 255071"/>
                  <a:gd name="connsiteY41" fmla="*/ 217237 h 361248"/>
                  <a:gd name="connsiteX42" fmla="*/ 18114 w 255071"/>
                  <a:gd name="connsiteY42" fmla="*/ 215147 h 361248"/>
                  <a:gd name="connsiteX43" fmla="*/ 24122 w 255071"/>
                  <a:gd name="connsiteY43" fmla="*/ 212534 h 361248"/>
                  <a:gd name="connsiteX44" fmla="*/ 27780 w 255071"/>
                  <a:gd name="connsiteY44" fmla="*/ 207570 h 361248"/>
                  <a:gd name="connsiteX45" fmla="*/ 29348 w 255071"/>
                  <a:gd name="connsiteY45" fmla="*/ 201562 h 361248"/>
                  <a:gd name="connsiteX46" fmla="*/ 34834 w 255071"/>
                  <a:gd name="connsiteY46" fmla="*/ 198165 h 361248"/>
                  <a:gd name="connsiteX47" fmla="*/ 38491 w 255071"/>
                  <a:gd name="connsiteY47" fmla="*/ 192679 h 361248"/>
                  <a:gd name="connsiteX48" fmla="*/ 40582 w 255071"/>
                  <a:gd name="connsiteY48" fmla="*/ 186409 h 361248"/>
                  <a:gd name="connsiteX49" fmla="*/ 36663 w 255071"/>
                  <a:gd name="connsiteY49" fmla="*/ 183535 h 361248"/>
                  <a:gd name="connsiteX50" fmla="*/ 36924 w 255071"/>
                  <a:gd name="connsiteY50" fmla="*/ 178310 h 361248"/>
                  <a:gd name="connsiteX51" fmla="*/ 36663 w 255071"/>
                  <a:gd name="connsiteY51" fmla="*/ 171779 h 361248"/>
                  <a:gd name="connsiteX52" fmla="*/ 36140 w 255071"/>
                  <a:gd name="connsiteY52" fmla="*/ 163941 h 361248"/>
                  <a:gd name="connsiteX53" fmla="*/ 35879 w 255071"/>
                  <a:gd name="connsiteY53" fmla="*/ 158194 h 361248"/>
                  <a:gd name="connsiteX54" fmla="*/ 35618 w 255071"/>
                  <a:gd name="connsiteY54" fmla="*/ 155319 h 361248"/>
                  <a:gd name="connsiteX55" fmla="*/ 32483 w 255071"/>
                  <a:gd name="connsiteY55" fmla="*/ 150094 h 361248"/>
                  <a:gd name="connsiteX56" fmla="*/ 37708 w 255071"/>
                  <a:gd name="connsiteY56" fmla="*/ 146959 h 361248"/>
                  <a:gd name="connsiteX57" fmla="*/ 35879 w 255071"/>
                  <a:gd name="connsiteY57" fmla="*/ 139122 h 361248"/>
                  <a:gd name="connsiteX58" fmla="*/ 32221 w 255071"/>
                  <a:gd name="connsiteY58" fmla="*/ 133636 h 361248"/>
                  <a:gd name="connsiteX59" fmla="*/ 32744 w 255071"/>
                  <a:gd name="connsiteY59" fmla="*/ 130239 h 361248"/>
                  <a:gd name="connsiteX60" fmla="*/ 34311 w 255071"/>
                  <a:gd name="connsiteY60" fmla="*/ 125014 h 361248"/>
                  <a:gd name="connsiteX61" fmla="*/ 33005 w 255071"/>
                  <a:gd name="connsiteY61" fmla="*/ 122663 h 361248"/>
                  <a:gd name="connsiteX62" fmla="*/ 31176 w 255071"/>
                  <a:gd name="connsiteY62" fmla="*/ 120312 h 361248"/>
                  <a:gd name="connsiteX63" fmla="*/ 29348 w 255071"/>
                  <a:gd name="connsiteY63" fmla="*/ 119005 h 361248"/>
                  <a:gd name="connsiteX64" fmla="*/ 24645 w 255071"/>
                  <a:gd name="connsiteY64" fmla="*/ 114042 h 361248"/>
                  <a:gd name="connsiteX65" fmla="*/ 22032 w 255071"/>
                  <a:gd name="connsiteY65" fmla="*/ 111429 h 361248"/>
                  <a:gd name="connsiteX66" fmla="*/ 37447 w 255071"/>
                  <a:gd name="connsiteY66" fmla="*/ 99934 h 361248"/>
                  <a:gd name="connsiteX67" fmla="*/ 37708 w 255071"/>
                  <a:gd name="connsiteY67" fmla="*/ 90006 h 361248"/>
                  <a:gd name="connsiteX68" fmla="*/ 40059 w 255071"/>
                  <a:gd name="connsiteY68" fmla="*/ 85304 h 361248"/>
                  <a:gd name="connsiteX69" fmla="*/ 43717 w 255071"/>
                  <a:gd name="connsiteY69" fmla="*/ 91835 h 361248"/>
                  <a:gd name="connsiteX70" fmla="*/ 47635 w 255071"/>
                  <a:gd name="connsiteY70" fmla="*/ 95231 h 361248"/>
                  <a:gd name="connsiteX71" fmla="*/ 48419 w 255071"/>
                  <a:gd name="connsiteY71" fmla="*/ 87132 h 361248"/>
                  <a:gd name="connsiteX72" fmla="*/ 48158 w 255071"/>
                  <a:gd name="connsiteY72" fmla="*/ 81646 h 361248"/>
                  <a:gd name="connsiteX73" fmla="*/ 52860 w 255071"/>
                  <a:gd name="connsiteY73" fmla="*/ 80340 h 361248"/>
                  <a:gd name="connsiteX74" fmla="*/ 63311 w 255071"/>
                  <a:gd name="connsiteY74" fmla="*/ 69628 h 361248"/>
                  <a:gd name="connsiteX75" fmla="*/ 69058 w 255071"/>
                  <a:gd name="connsiteY75" fmla="*/ 65710 h 361248"/>
                  <a:gd name="connsiteX76" fmla="*/ 72977 w 255071"/>
                  <a:gd name="connsiteY76" fmla="*/ 62052 h 361248"/>
                  <a:gd name="connsiteX77" fmla="*/ 72716 w 255071"/>
                  <a:gd name="connsiteY77" fmla="*/ 55521 h 361248"/>
                  <a:gd name="connsiteX78" fmla="*/ 71932 w 255071"/>
                  <a:gd name="connsiteY78" fmla="*/ 46899 h 361248"/>
                  <a:gd name="connsiteX79" fmla="*/ 81860 w 255071"/>
                  <a:gd name="connsiteY79" fmla="*/ 35926 h 361248"/>
                  <a:gd name="connsiteX80" fmla="*/ 93878 w 255071"/>
                  <a:gd name="connsiteY80" fmla="*/ 30440 h 361248"/>
                  <a:gd name="connsiteX81" fmla="*/ 100148 w 255071"/>
                  <a:gd name="connsiteY81" fmla="*/ 35926 h 361248"/>
                  <a:gd name="connsiteX82" fmla="*/ 103805 w 255071"/>
                  <a:gd name="connsiteY82" fmla="*/ 32792 h 361248"/>
                  <a:gd name="connsiteX83" fmla="*/ 107463 w 255071"/>
                  <a:gd name="connsiteY83" fmla="*/ 25215 h 361248"/>
                  <a:gd name="connsiteX84" fmla="*/ 113994 w 255071"/>
                  <a:gd name="connsiteY84" fmla="*/ 24170 h 361248"/>
                  <a:gd name="connsiteX85" fmla="*/ 131237 w 255071"/>
                  <a:gd name="connsiteY85" fmla="*/ 20512 h 361248"/>
                  <a:gd name="connsiteX86" fmla="*/ 141948 w 255071"/>
                  <a:gd name="connsiteY86" fmla="*/ 10585 h 361248"/>
                  <a:gd name="connsiteX87" fmla="*/ 153444 w 255071"/>
                  <a:gd name="connsiteY87" fmla="*/ 1963 h 361248"/>
                  <a:gd name="connsiteX88" fmla="*/ 169642 w 255071"/>
                  <a:gd name="connsiteY88" fmla="*/ 2747 h 361248"/>
                  <a:gd name="connsiteX89" fmla="*/ 161542 w 255071"/>
                  <a:gd name="connsiteY89" fmla="*/ 13981 h 361248"/>
                  <a:gd name="connsiteX90" fmla="*/ 158930 w 255071"/>
                  <a:gd name="connsiteY90" fmla="*/ 15549 h 361248"/>
                  <a:gd name="connsiteX91" fmla="*/ 137246 w 255071"/>
                  <a:gd name="connsiteY91" fmla="*/ 34098 h 361248"/>
                  <a:gd name="connsiteX92" fmla="*/ 131760 w 255071"/>
                  <a:gd name="connsiteY92" fmla="*/ 52386 h 361248"/>
                  <a:gd name="connsiteX93" fmla="*/ 124444 w 255071"/>
                  <a:gd name="connsiteY93" fmla="*/ 65971 h 361248"/>
                  <a:gd name="connsiteX94" fmla="*/ 130715 w 255071"/>
                  <a:gd name="connsiteY94" fmla="*/ 69106 h 361248"/>
                  <a:gd name="connsiteX95" fmla="*/ 142993 w 255071"/>
                  <a:gd name="connsiteY95" fmla="*/ 90006 h 361248"/>
                  <a:gd name="connsiteX96" fmla="*/ 141687 w 255071"/>
                  <a:gd name="connsiteY96" fmla="*/ 104898 h 361248"/>
                  <a:gd name="connsiteX97" fmla="*/ 145867 w 255071"/>
                  <a:gd name="connsiteY97" fmla="*/ 108816 h 361248"/>
                  <a:gd name="connsiteX98" fmla="*/ 150047 w 255071"/>
                  <a:gd name="connsiteY98" fmla="*/ 116393 h 361248"/>
                  <a:gd name="connsiteX99" fmla="*/ 185317 w 255071"/>
                  <a:gd name="connsiteY99" fmla="*/ 117699 h 361248"/>
                  <a:gd name="connsiteX100" fmla="*/ 203343 w 255071"/>
                  <a:gd name="connsiteY100" fmla="*/ 132852 h 361248"/>
                  <a:gd name="connsiteX101" fmla="*/ 240180 w 255071"/>
                  <a:gd name="connsiteY101" fmla="*/ 133374 h 361248"/>
                  <a:gd name="connsiteX102" fmla="*/ 250892 w 255071"/>
                  <a:gd name="connsiteY102" fmla="*/ 139906 h 361248"/>
                  <a:gd name="connsiteX103" fmla="*/ 240180 w 255071"/>
                  <a:gd name="connsiteY103" fmla="*/ 164463 h 361248"/>
                  <a:gd name="connsiteX104" fmla="*/ 251675 w 255071"/>
                  <a:gd name="connsiteY104" fmla="*/ 193463 h 361248"/>
                  <a:gd name="connsiteX105" fmla="*/ 242531 w 255071"/>
                  <a:gd name="connsiteY105" fmla="*/ 206003 h 361248"/>
                  <a:gd name="connsiteX106" fmla="*/ 246712 w 255071"/>
                  <a:gd name="connsiteY106" fmla="*/ 210706 h 361248"/>
                  <a:gd name="connsiteX107" fmla="*/ 255072 w 255071"/>
                  <a:gd name="connsiteY107" fmla="*/ 221678 h 361248"/>
                  <a:gd name="connsiteX108" fmla="*/ 252982 w 255071"/>
                  <a:gd name="connsiteY108" fmla="*/ 224291 h 361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255071" h="361248">
                    <a:moveTo>
                      <a:pt x="252982" y="224291"/>
                    </a:moveTo>
                    <a:cubicBezTo>
                      <a:pt x="252982" y="224291"/>
                      <a:pt x="252982" y="224291"/>
                      <a:pt x="252982" y="224291"/>
                    </a:cubicBezTo>
                    <a:cubicBezTo>
                      <a:pt x="250631" y="226642"/>
                      <a:pt x="244099" y="227164"/>
                      <a:pt x="242531" y="230038"/>
                    </a:cubicBezTo>
                    <a:cubicBezTo>
                      <a:pt x="240442" y="233957"/>
                      <a:pt x="240180" y="230822"/>
                      <a:pt x="236000" y="226642"/>
                    </a:cubicBezTo>
                    <a:cubicBezTo>
                      <a:pt x="231820" y="222462"/>
                      <a:pt x="231559" y="226381"/>
                      <a:pt x="232081" y="230822"/>
                    </a:cubicBezTo>
                    <a:cubicBezTo>
                      <a:pt x="232604" y="235002"/>
                      <a:pt x="209352" y="231867"/>
                      <a:pt x="201515" y="232389"/>
                    </a:cubicBezTo>
                    <a:cubicBezTo>
                      <a:pt x="193677" y="233173"/>
                      <a:pt x="196028" y="239443"/>
                      <a:pt x="197073" y="244407"/>
                    </a:cubicBezTo>
                    <a:cubicBezTo>
                      <a:pt x="198118" y="249371"/>
                      <a:pt x="204911" y="246497"/>
                      <a:pt x="209091" y="246758"/>
                    </a:cubicBezTo>
                    <a:cubicBezTo>
                      <a:pt x="213271" y="247281"/>
                      <a:pt x="210397" y="250416"/>
                      <a:pt x="213010" y="253290"/>
                    </a:cubicBezTo>
                    <a:cubicBezTo>
                      <a:pt x="215361" y="256164"/>
                      <a:pt x="199424" y="254074"/>
                      <a:pt x="195244" y="255119"/>
                    </a:cubicBezTo>
                    <a:cubicBezTo>
                      <a:pt x="191064" y="256164"/>
                      <a:pt x="192632" y="260866"/>
                      <a:pt x="192371" y="265308"/>
                    </a:cubicBezTo>
                    <a:cubicBezTo>
                      <a:pt x="192109" y="269749"/>
                      <a:pt x="193938" y="273145"/>
                      <a:pt x="199163" y="277325"/>
                    </a:cubicBezTo>
                    <a:cubicBezTo>
                      <a:pt x="204127" y="281244"/>
                      <a:pt x="204388" y="288821"/>
                      <a:pt x="204649" y="294046"/>
                    </a:cubicBezTo>
                    <a:cubicBezTo>
                      <a:pt x="204911" y="299271"/>
                      <a:pt x="200208" y="332450"/>
                      <a:pt x="199163" y="337675"/>
                    </a:cubicBezTo>
                    <a:cubicBezTo>
                      <a:pt x="197857" y="342900"/>
                      <a:pt x="196028" y="354134"/>
                      <a:pt x="195767" y="358575"/>
                    </a:cubicBezTo>
                    <a:cubicBezTo>
                      <a:pt x="195506" y="360927"/>
                      <a:pt x="193938" y="361449"/>
                      <a:pt x="191848" y="361188"/>
                    </a:cubicBezTo>
                    <a:cubicBezTo>
                      <a:pt x="191064" y="352566"/>
                      <a:pt x="185839" y="351522"/>
                      <a:pt x="180614" y="350999"/>
                    </a:cubicBezTo>
                    <a:cubicBezTo>
                      <a:pt x="175128" y="350215"/>
                      <a:pt x="186884" y="336369"/>
                      <a:pt x="191326" y="331928"/>
                    </a:cubicBezTo>
                    <a:cubicBezTo>
                      <a:pt x="195506" y="327486"/>
                      <a:pt x="181659" y="318603"/>
                      <a:pt x="177740" y="316775"/>
                    </a:cubicBezTo>
                    <a:cubicBezTo>
                      <a:pt x="173822" y="314946"/>
                      <a:pt x="174083" y="316252"/>
                      <a:pt x="169642" y="318081"/>
                    </a:cubicBezTo>
                    <a:cubicBezTo>
                      <a:pt x="165200" y="320171"/>
                      <a:pt x="164416" y="317036"/>
                      <a:pt x="160498" y="315468"/>
                    </a:cubicBezTo>
                    <a:cubicBezTo>
                      <a:pt x="156579" y="313901"/>
                      <a:pt x="156056" y="316775"/>
                      <a:pt x="150831" y="319910"/>
                    </a:cubicBezTo>
                    <a:cubicBezTo>
                      <a:pt x="145606" y="323045"/>
                      <a:pt x="139858" y="320955"/>
                      <a:pt x="133327" y="322000"/>
                    </a:cubicBezTo>
                    <a:cubicBezTo>
                      <a:pt x="126535" y="322784"/>
                      <a:pt x="129147" y="314423"/>
                      <a:pt x="129669" y="309721"/>
                    </a:cubicBezTo>
                    <a:cubicBezTo>
                      <a:pt x="130192" y="305018"/>
                      <a:pt x="127579" y="309721"/>
                      <a:pt x="122877" y="309721"/>
                    </a:cubicBezTo>
                    <a:cubicBezTo>
                      <a:pt x="118174" y="309721"/>
                      <a:pt x="118697" y="304757"/>
                      <a:pt x="118697" y="300838"/>
                    </a:cubicBezTo>
                    <a:cubicBezTo>
                      <a:pt x="118697" y="296919"/>
                      <a:pt x="112688" y="295874"/>
                      <a:pt x="105895" y="294046"/>
                    </a:cubicBezTo>
                    <a:cubicBezTo>
                      <a:pt x="99103" y="292217"/>
                      <a:pt x="97796" y="281505"/>
                      <a:pt x="94400" y="275235"/>
                    </a:cubicBezTo>
                    <a:cubicBezTo>
                      <a:pt x="91004" y="268965"/>
                      <a:pt x="86301" y="272100"/>
                      <a:pt x="76373" y="271578"/>
                    </a:cubicBezTo>
                    <a:cubicBezTo>
                      <a:pt x="75851" y="271578"/>
                      <a:pt x="75590" y="271578"/>
                      <a:pt x="75328" y="271578"/>
                    </a:cubicBezTo>
                    <a:cubicBezTo>
                      <a:pt x="66446" y="270794"/>
                      <a:pt x="67230" y="265308"/>
                      <a:pt x="62266" y="261127"/>
                    </a:cubicBezTo>
                    <a:cubicBezTo>
                      <a:pt x="57041" y="256686"/>
                      <a:pt x="47113" y="263218"/>
                      <a:pt x="38753" y="261127"/>
                    </a:cubicBezTo>
                    <a:cubicBezTo>
                      <a:pt x="30393" y="259038"/>
                      <a:pt x="31176" y="256425"/>
                      <a:pt x="31176" y="253029"/>
                    </a:cubicBezTo>
                    <a:cubicBezTo>
                      <a:pt x="31176" y="249632"/>
                      <a:pt x="23861" y="249894"/>
                      <a:pt x="20204" y="248587"/>
                    </a:cubicBezTo>
                    <a:cubicBezTo>
                      <a:pt x="16546" y="247281"/>
                      <a:pt x="3745" y="238398"/>
                      <a:pt x="2961" y="238137"/>
                    </a:cubicBezTo>
                    <a:cubicBezTo>
                      <a:pt x="2961" y="238137"/>
                      <a:pt x="2961" y="238137"/>
                      <a:pt x="2961" y="238137"/>
                    </a:cubicBezTo>
                    <a:cubicBezTo>
                      <a:pt x="2961" y="237876"/>
                      <a:pt x="2700" y="237353"/>
                      <a:pt x="2438" y="237092"/>
                    </a:cubicBezTo>
                    <a:cubicBezTo>
                      <a:pt x="1393" y="235525"/>
                      <a:pt x="-2003" y="233435"/>
                      <a:pt x="1655" y="232912"/>
                    </a:cubicBezTo>
                    <a:cubicBezTo>
                      <a:pt x="3222" y="232651"/>
                      <a:pt x="6619" y="233435"/>
                      <a:pt x="7663" y="232389"/>
                    </a:cubicBezTo>
                    <a:cubicBezTo>
                      <a:pt x="9753" y="230300"/>
                      <a:pt x="7663" y="227426"/>
                      <a:pt x="7141" y="225075"/>
                    </a:cubicBezTo>
                    <a:cubicBezTo>
                      <a:pt x="6357" y="222723"/>
                      <a:pt x="8447" y="220111"/>
                      <a:pt x="10276" y="218282"/>
                    </a:cubicBezTo>
                    <a:cubicBezTo>
                      <a:pt x="11060" y="217498"/>
                      <a:pt x="11582" y="217498"/>
                      <a:pt x="12627" y="217237"/>
                    </a:cubicBezTo>
                    <a:cubicBezTo>
                      <a:pt x="14456" y="216714"/>
                      <a:pt x="16024" y="215408"/>
                      <a:pt x="18114" y="215147"/>
                    </a:cubicBezTo>
                    <a:cubicBezTo>
                      <a:pt x="20465" y="214624"/>
                      <a:pt x="22032" y="213579"/>
                      <a:pt x="24122" y="212534"/>
                    </a:cubicBezTo>
                    <a:cubicBezTo>
                      <a:pt x="26213" y="211489"/>
                      <a:pt x="27519" y="210183"/>
                      <a:pt x="27780" y="207570"/>
                    </a:cubicBezTo>
                    <a:cubicBezTo>
                      <a:pt x="28041" y="205219"/>
                      <a:pt x="27519" y="203129"/>
                      <a:pt x="29348" y="201562"/>
                    </a:cubicBezTo>
                    <a:cubicBezTo>
                      <a:pt x="30915" y="199994"/>
                      <a:pt x="33266" y="199471"/>
                      <a:pt x="34834" y="198165"/>
                    </a:cubicBezTo>
                    <a:cubicBezTo>
                      <a:pt x="36401" y="196598"/>
                      <a:pt x="37969" y="194769"/>
                      <a:pt x="38491" y="192679"/>
                    </a:cubicBezTo>
                    <a:cubicBezTo>
                      <a:pt x="39014" y="190589"/>
                      <a:pt x="40059" y="188499"/>
                      <a:pt x="40582" y="186409"/>
                    </a:cubicBezTo>
                    <a:cubicBezTo>
                      <a:pt x="41365" y="183535"/>
                      <a:pt x="38230" y="184319"/>
                      <a:pt x="36663" y="183535"/>
                    </a:cubicBezTo>
                    <a:cubicBezTo>
                      <a:pt x="34311" y="182490"/>
                      <a:pt x="36140" y="179877"/>
                      <a:pt x="36924" y="178310"/>
                    </a:cubicBezTo>
                    <a:cubicBezTo>
                      <a:pt x="37969" y="176220"/>
                      <a:pt x="37185" y="174130"/>
                      <a:pt x="36663" y="171779"/>
                    </a:cubicBezTo>
                    <a:cubicBezTo>
                      <a:pt x="36140" y="169166"/>
                      <a:pt x="36401" y="166554"/>
                      <a:pt x="36140" y="163941"/>
                    </a:cubicBezTo>
                    <a:cubicBezTo>
                      <a:pt x="36140" y="161851"/>
                      <a:pt x="35879" y="160022"/>
                      <a:pt x="35879" y="158194"/>
                    </a:cubicBezTo>
                    <a:cubicBezTo>
                      <a:pt x="35879" y="157148"/>
                      <a:pt x="36140" y="156103"/>
                      <a:pt x="35618" y="155319"/>
                    </a:cubicBezTo>
                    <a:cubicBezTo>
                      <a:pt x="34834" y="153491"/>
                      <a:pt x="32221" y="152446"/>
                      <a:pt x="32483" y="150094"/>
                    </a:cubicBezTo>
                    <a:cubicBezTo>
                      <a:pt x="33005" y="147482"/>
                      <a:pt x="36401" y="148527"/>
                      <a:pt x="37708" y="146959"/>
                    </a:cubicBezTo>
                    <a:cubicBezTo>
                      <a:pt x="39014" y="145131"/>
                      <a:pt x="36924" y="140951"/>
                      <a:pt x="35879" y="139122"/>
                    </a:cubicBezTo>
                    <a:cubicBezTo>
                      <a:pt x="34834" y="137293"/>
                      <a:pt x="32744" y="135725"/>
                      <a:pt x="32221" y="133636"/>
                    </a:cubicBezTo>
                    <a:cubicBezTo>
                      <a:pt x="31960" y="132329"/>
                      <a:pt x="32483" y="131545"/>
                      <a:pt x="32744" y="130239"/>
                    </a:cubicBezTo>
                    <a:cubicBezTo>
                      <a:pt x="33528" y="128672"/>
                      <a:pt x="34050" y="126843"/>
                      <a:pt x="34311" y="125014"/>
                    </a:cubicBezTo>
                    <a:cubicBezTo>
                      <a:pt x="33528" y="124492"/>
                      <a:pt x="33528" y="123447"/>
                      <a:pt x="33005" y="122663"/>
                    </a:cubicBezTo>
                    <a:cubicBezTo>
                      <a:pt x="32483" y="121879"/>
                      <a:pt x="31960" y="120834"/>
                      <a:pt x="31176" y="120312"/>
                    </a:cubicBezTo>
                    <a:cubicBezTo>
                      <a:pt x="30654" y="119789"/>
                      <a:pt x="29870" y="119789"/>
                      <a:pt x="29348" y="119005"/>
                    </a:cubicBezTo>
                    <a:cubicBezTo>
                      <a:pt x="27780" y="117438"/>
                      <a:pt x="25951" y="115870"/>
                      <a:pt x="24645" y="114042"/>
                    </a:cubicBezTo>
                    <a:cubicBezTo>
                      <a:pt x="23861" y="112996"/>
                      <a:pt x="22816" y="112213"/>
                      <a:pt x="22032" y="111429"/>
                    </a:cubicBezTo>
                    <a:cubicBezTo>
                      <a:pt x="22032" y="111429"/>
                      <a:pt x="31960" y="102807"/>
                      <a:pt x="37447" y="99934"/>
                    </a:cubicBezTo>
                    <a:cubicBezTo>
                      <a:pt x="42933" y="97060"/>
                      <a:pt x="38753" y="95754"/>
                      <a:pt x="37708" y="90006"/>
                    </a:cubicBezTo>
                    <a:cubicBezTo>
                      <a:pt x="36663" y="84259"/>
                      <a:pt x="40059" y="85304"/>
                      <a:pt x="40059" y="85304"/>
                    </a:cubicBezTo>
                    <a:cubicBezTo>
                      <a:pt x="41104" y="87393"/>
                      <a:pt x="42410" y="89745"/>
                      <a:pt x="43717" y="91835"/>
                    </a:cubicBezTo>
                    <a:cubicBezTo>
                      <a:pt x="44500" y="92880"/>
                      <a:pt x="46068" y="95231"/>
                      <a:pt x="47635" y="95231"/>
                    </a:cubicBezTo>
                    <a:cubicBezTo>
                      <a:pt x="50770" y="95231"/>
                      <a:pt x="48680" y="88700"/>
                      <a:pt x="48419" y="87132"/>
                    </a:cubicBezTo>
                    <a:cubicBezTo>
                      <a:pt x="47897" y="85304"/>
                      <a:pt x="47113" y="83213"/>
                      <a:pt x="48158" y="81646"/>
                    </a:cubicBezTo>
                    <a:cubicBezTo>
                      <a:pt x="48942" y="80079"/>
                      <a:pt x="51293" y="80601"/>
                      <a:pt x="52860" y="80340"/>
                    </a:cubicBezTo>
                    <a:cubicBezTo>
                      <a:pt x="56257" y="76682"/>
                      <a:pt x="59392" y="72763"/>
                      <a:pt x="63311" y="69628"/>
                    </a:cubicBezTo>
                    <a:cubicBezTo>
                      <a:pt x="65139" y="68061"/>
                      <a:pt x="66968" y="67016"/>
                      <a:pt x="69058" y="65710"/>
                    </a:cubicBezTo>
                    <a:cubicBezTo>
                      <a:pt x="70626" y="64926"/>
                      <a:pt x="72455" y="63881"/>
                      <a:pt x="72977" y="62052"/>
                    </a:cubicBezTo>
                    <a:cubicBezTo>
                      <a:pt x="73761" y="59962"/>
                      <a:pt x="73238" y="57611"/>
                      <a:pt x="72716" y="55521"/>
                    </a:cubicBezTo>
                    <a:cubicBezTo>
                      <a:pt x="72193" y="52647"/>
                      <a:pt x="71410" y="49773"/>
                      <a:pt x="71932" y="46899"/>
                    </a:cubicBezTo>
                    <a:cubicBezTo>
                      <a:pt x="72716" y="41674"/>
                      <a:pt x="78725" y="39584"/>
                      <a:pt x="81860" y="35926"/>
                    </a:cubicBezTo>
                    <a:cubicBezTo>
                      <a:pt x="85256" y="32008"/>
                      <a:pt x="88130" y="26260"/>
                      <a:pt x="93878" y="30440"/>
                    </a:cubicBezTo>
                    <a:cubicBezTo>
                      <a:pt x="95968" y="32008"/>
                      <a:pt x="97796" y="34881"/>
                      <a:pt x="100148" y="35926"/>
                    </a:cubicBezTo>
                    <a:cubicBezTo>
                      <a:pt x="102238" y="36972"/>
                      <a:pt x="103022" y="34359"/>
                      <a:pt x="103805" y="32792"/>
                    </a:cubicBezTo>
                    <a:cubicBezTo>
                      <a:pt x="104850" y="30179"/>
                      <a:pt x="105373" y="27044"/>
                      <a:pt x="107463" y="25215"/>
                    </a:cubicBezTo>
                    <a:cubicBezTo>
                      <a:pt x="109291" y="23386"/>
                      <a:pt x="111643" y="23909"/>
                      <a:pt x="113994" y="24170"/>
                    </a:cubicBezTo>
                    <a:cubicBezTo>
                      <a:pt x="120264" y="25215"/>
                      <a:pt x="125751" y="23909"/>
                      <a:pt x="131237" y="20512"/>
                    </a:cubicBezTo>
                    <a:cubicBezTo>
                      <a:pt x="135417" y="17900"/>
                      <a:pt x="138291" y="13981"/>
                      <a:pt x="141948" y="10585"/>
                    </a:cubicBezTo>
                    <a:cubicBezTo>
                      <a:pt x="145345" y="7189"/>
                      <a:pt x="149264" y="4315"/>
                      <a:pt x="153444" y="1963"/>
                    </a:cubicBezTo>
                    <a:cubicBezTo>
                      <a:pt x="158407" y="-649"/>
                      <a:pt x="165200" y="-910"/>
                      <a:pt x="169642" y="2747"/>
                    </a:cubicBezTo>
                    <a:cubicBezTo>
                      <a:pt x="176434" y="7972"/>
                      <a:pt x="165461" y="11891"/>
                      <a:pt x="161542" y="13981"/>
                    </a:cubicBezTo>
                    <a:cubicBezTo>
                      <a:pt x="160759" y="14504"/>
                      <a:pt x="159714" y="15026"/>
                      <a:pt x="158930" y="15549"/>
                    </a:cubicBezTo>
                    <a:cubicBezTo>
                      <a:pt x="150570" y="14504"/>
                      <a:pt x="142732" y="30179"/>
                      <a:pt x="137246" y="34098"/>
                    </a:cubicBezTo>
                    <a:cubicBezTo>
                      <a:pt x="131760" y="38017"/>
                      <a:pt x="131760" y="45593"/>
                      <a:pt x="131760" y="52386"/>
                    </a:cubicBezTo>
                    <a:cubicBezTo>
                      <a:pt x="132021" y="59178"/>
                      <a:pt x="127318" y="59178"/>
                      <a:pt x="124444" y="65971"/>
                    </a:cubicBezTo>
                    <a:cubicBezTo>
                      <a:pt x="121571" y="72763"/>
                      <a:pt x="127318" y="68844"/>
                      <a:pt x="130715" y="69106"/>
                    </a:cubicBezTo>
                    <a:cubicBezTo>
                      <a:pt x="134111" y="69367"/>
                      <a:pt x="140642" y="83213"/>
                      <a:pt x="142993" y="90006"/>
                    </a:cubicBezTo>
                    <a:cubicBezTo>
                      <a:pt x="145084" y="96799"/>
                      <a:pt x="141687" y="99673"/>
                      <a:pt x="141687" y="104898"/>
                    </a:cubicBezTo>
                    <a:cubicBezTo>
                      <a:pt x="141687" y="110123"/>
                      <a:pt x="142993" y="109078"/>
                      <a:pt x="145867" y="108816"/>
                    </a:cubicBezTo>
                    <a:cubicBezTo>
                      <a:pt x="148741" y="108555"/>
                      <a:pt x="149002" y="114042"/>
                      <a:pt x="150047" y="116393"/>
                    </a:cubicBezTo>
                    <a:cubicBezTo>
                      <a:pt x="151092" y="118744"/>
                      <a:pt x="172776" y="117960"/>
                      <a:pt x="185317" y="117699"/>
                    </a:cubicBezTo>
                    <a:cubicBezTo>
                      <a:pt x="197857" y="117438"/>
                      <a:pt x="200208" y="126582"/>
                      <a:pt x="203343" y="132852"/>
                    </a:cubicBezTo>
                    <a:cubicBezTo>
                      <a:pt x="206478" y="138861"/>
                      <a:pt x="233126" y="133374"/>
                      <a:pt x="240180" y="133374"/>
                    </a:cubicBezTo>
                    <a:cubicBezTo>
                      <a:pt x="247234" y="133113"/>
                      <a:pt x="250108" y="136248"/>
                      <a:pt x="250892" y="139906"/>
                    </a:cubicBezTo>
                    <a:cubicBezTo>
                      <a:pt x="251675" y="143563"/>
                      <a:pt x="240964" y="157932"/>
                      <a:pt x="240180" y="164463"/>
                    </a:cubicBezTo>
                    <a:cubicBezTo>
                      <a:pt x="239135" y="170995"/>
                      <a:pt x="248802" y="188760"/>
                      <a:pt x="251675" y="193463"/>
                    </a:cubicBezTo>
                    <a:cubicBezTo>
                      <a:pt x="254549" y="198165"/>
                      <a:pt x="245928" y="202084"/>
                      <a:pt x="242531" y="206003"/>
                    </a:cubicBezTo>
                    <a:cubicBezTo>
                      <a:pt x="239135" y="209922"/>
                      <a:pt x="244099" y="209660"/>
                      <a:pt x="246712" y="210706"/>
                    </a:cubicBezTo>
                    <a:cubicBezTo>
                      <a:pt x="249324" y="211751"/>
                      <a:pt x="252982" y="216453"/>
                      <a:pt x="255072" y="221678"/>
                    </a:cubicBezTo>
                    <a:cubicBezTo>
                      <a:pt x="254027" y="222462"/>
                      <a:pt x="253765" y="223507"/>
                      <a:pt x="252982" y="22429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3DA1D27D-15D9-E31C-F824-A7DC4EAA3671}"/>
                  </a:ext>
                </a:extLst>
              </p:cNvPr>
              <p:cNvSpPr/>
              <p:nvPr/>
            </p:nvSpPr>
            <p:spPr>
              <a:xfrm>
                <a:off x="3103037" y="4079162"/>
                <a:ext cx="273766" cy="401356"/>
              </a:xfrm>
              <a:custGeom>
                <a:avLst/>
                <a:gdLst>
                  <a:gd name="connsiteX0" fmla="*/ 273461 w 273766"/>
                  <a:gd name="connsiteY0" fmla="*/ 271513 h 401356"/>
                  <a:gd name="connsiteX1" fmla="*/ 265623 w 273766"/>
                  <a:gd name="connsiteY1" fmla="*/ 292413 h 401356"/>
                  <a:gd name="connsiteX2" fmla="*/ 269281 w 273766"/>
                  <a:gd name="connsiteY2" fmla="*/ 309133 h 401356"/>
                  <a:gd name="connsiteX3" fmla="*/ 259876 w 273766"/>
                  <a:gd name="connsiteY3" fmla="*/ 319845 h 401356"/>
                  <a:gd name="connsiteX4" fmla="*/ 263534 w 273766"/>
                  <a:gd name="connsiteY4" fmla="*/ 329511 h 401356"/>
                  <a:gd name="connsiteX5" fmla="*/ 260398 w 273766"/>
                  <a:gd name="connsiteY5" fmla="*/ 339178 h 401356"/>
                  <a:gd name="connsiteX6" fmla="*/ 265885 w 273766"/>
                  <a:gd name="connsiteY6" fmla="*/ 352763 h 401356"/>
                  <a:gd name="connsiteX7" fmla="*/ 269804 w 273766"/>
                  <a:gd name="connsiteY7" fmla="*/ 356159 h 401356"/>
                  <a:gd name="connsiteX8" fmla="*/ 254128 w 273766"/>
                  <a:gd name="connsiteY8" fmla="*/ 374708 h 401356"/>
                  <a:gd name="connsiteX9" fmla="*/ 257786 w 273766"/>
                  <a:gd name="connsiteY9" fmla="*/ 382285 h 401356"/>
                  <a:gd name="connsiteX10" fmla="*/ 255435 w 273766"/>
                  <a:gd name="connsiteY10" fmla="*/ 383068 h 401356"/>
                  <a:gd name="connsiteX11" fmla="*/ 247597 w 273766"/>
                  <a:gd name="connsiteY11" fmla="*/ 387510 h 401356"/>
                  <a:gd name="connsiteX12" fmla="*/ 245507 w 273766"/>
                  <a:gd name="connsiteY12" fmla="*/ 395609 h 401356"/>
                  <a:gd name="connsiteX13" fmla="*/ 235841 w 273766"/>
                  <a:gd name="connsiteY13" fmla="*/ 401356 h 401356"/>
                  <a:gd name="connsiteX14" fmla="*/ 231922 w 273766"/>
                  <a:gd name="connsiteY14" fmla="*/ 395347 h 401356"/>
                  <a:gd name="connsiteX15" fmla="*/ 217291 w 273766"/>
                  <a:gd name="connsiteY15" fmla="*/ 386465 h 401356"/>
                  <a:gd name="connsiteX16" fmla="*/ 206058 w 273766"/>
                  <a:gd name="connsiteY16" fmla="*/ 370528 h 401356"/>
                  <a:gd name="connsiteX17" fmla="*/ 189860 w 273766"/>
                  <a:gd name="connsiteY17" fmla="*/ 362429 h 401356"/>
                  <a:gd name="connsiteX18" fmla="*/ 168959 w 273766"/>
                  <a:gd name="connsiteY18" fmla="*/ 350934 h 401356"/>
                  <a:gd name="connsiteX19" fmla="*/ 152500 w 273766"/>
                  <a:gd name="connsiteY19" fmla="*/ 341007 h 401356"/>
                  <a:gd name="connsiteX20" fmla="*/ 144140 w 273766"/>
                  <a:gd name="connsiteY20" fmla="*/ 335259 h 401356"/>
                  <a:gd name="connsiteX21" fmla="*/ 137870 w 273766"/>
                  <a:gd name="connsiteY21" fmla="*/ 331602 h 401356"/>
                  <a:gd name="connsiteX22" fmla="*/ 133951 w 273766"/>
                  <a:gd name="connsiteY22" fmla="*/ 329773 h 401356"/>
                  <a:gd name="connsiteX23" fmla="*/ 129249 w 273766"/>
                  <a:gd name="connsiteY23" fmla="*/ 325070 h 401356"/>
                  <a:gd name="connsiteX24" fmla="*/ 123762 w 273766"/>
                  <a:gd name="connsiteY24" fmla="*/ 319845 h 401356"/>
                  <a:gd name="connsiteX25" fmla="*/ 119843 w 273766"/>
                  <a:gd name="connsiteY25" fmla="*/ 316971 h 401356"/>
                  <a:gd name="connsiteX26" fmla="*/ 112528 w 273766"/>
                  <a:gd name="connsiteY26" fmla="*/ 312007 h 401356"/>
                  <a:gd name="connsiteX27" fmla="*/ 108348 w 273766"/>
                  <a:gd name="connsiteY27" fmla="*/ 304431 h 401356"/>
                  <a:gd name="connsiteX28" fmla="*/ 108087 w 273766"/>
                  <a:gd name="connsiteY28" fmla="*/ 297377 h 401356"/>
                  <a:gd name="connsiteX29" fmla="*/ 109916 w 273766"/>
                  <a:gd name="connsiteY29" fmla="*/ 294242 h 401356"/>
                  <a:gd name="connsiteX30" fmla="*/ 110961 w 273766"/>
                  <a:gd name="connsiteY30" fmla="*/ 290323 h 401356"/>
                  <a:gd name="connsiteX31" fmla="*/ 108087 w 273766"/>
                  <a:gd name="connsiteY31" fmla="*/ 282486 h 401356"/>
                  <a:gd name="connsiteX32" fmla="*/ 103123 w 273766"/>
                  <a:gd name="connsiteY32" fmla="*/ 275432 h 401356"/>
                  <a:gd name="connsiteX33" fmla="*/ 97637 w 273766"/>
                  <a:gd name="connsiteY33" fmla="*/ 268378 h 401356"/>
                  <a:gd name="connsiteX34" fmla="*/ 93457 w 273766"/>
                  <a:gd name="connsiteY34" fmla="*/ 261585 h 401356"/>
                  <a:gd name="connsiteX35" fmla="*/ 92673 w 273766"/>
                  <a:gd name="connsiteY35" fmla="*/ 254270 h 401356"/>
                  <a:gd name="connsiteX36" fmla="*/ 88754 w 273766"/>
                  <a:gd name="connsiteY36" fmla="*/ 248523 h 401356"/>
                  <a:gd name="connsiteX37" fmla="*/ 82223 w 273766"/>
                  <a:gd name="connsiteY37" fmla="*/ 242514 h 401356"/>
                  <a:gd name="connsiteX38" fmla="*/ 79349 w 273766"/>
                  <a:gd name="connsiteY38" fmla="*/ 233631 h 401356"/>
                  <a:gd name="connsiteX39" fmla="*/ 75169 w 273766"/>
                  <a:gd name="connsiteY39" fmla="*/ 222920 h 401356"/>
                  <a:gd name="connsiteX40" fmla="*/ 71511 w 273766"/>
                  <a:gd name="connsiteY40" fmla="*/ 219262 h 401356"/>
                  <a:gd name="connsiteX41" fmla="*/ 68899 w 273766"/>
                  <a:gd name="connsiteY41" fmla="*/ 216650 h 401356"/>
                  <a:gd name="connsiteX42" fmla="*/ 63935 w 273766"/>
                  <a:gd name="connsiteY42" fmla="*/ 202281 h 401356"/>
                  <a:gd name="connsiteX43" fmla="*/ 60800 w 273766"/>
                  <a:gd name="connsiteY43" fmla="*/ 196533 h 401356"/>
                  <a:gd name="connsiteX44" fmla="*/ 54007 w 273766"/>
                  <a:gd name="connsiteY44" fmla="*/ 184254 h 401356"/>
                  <a:gd name="connsiteX45" fmla="*/ 49827 w 273766"/>
                  <a:gd name="connsiteY45" fmla="*/ 174065 h 401356"/>
                  <a:gd name="connsiteX46" fmla="*/ 44080 w 273766"/>
                  <a:gd name="connsiteY46" fmla="*/ 164137 h 401356"/>
                  <a:gd name="connsiteX47" fmla="*/ 33107 w 273766"/>
                  <a:gd name="connsiteY47" fmla="*/ 152120 h 401356"/>
                  <a:gd name="connsiteX48" fmla="*/ 26053 w 273766"/>
                  <a:gd name="connsiteY48" fmla="*/ 143499 h 401356"/>
                  <a:gd name="connsiteX49" fmla="*/ 17954 w 273766"/>
                  <a:gd name="connsiteY49" fmla="*/ 137228 h 401356"/>
                  <a:gd name="connsiteX50" fmla="*/ 9333 w 273766"/>
                  <a:gd name="connsiteY50" fmla="*/ 133832 h 401356"/>
                  <a:gd name="connsiteX51" fmla="*/ 4630 w 273766"/>
                  <a:gd name="connsiteY51" fmla="*/ 128346 h 401356"/>
                  <a:gd name="connsiteX52" fmla="*/ 10116 w 273766"/>
                  <a:gd name="connsiteY52" fmla="*/ 121814 h 401356"/>
                  <a:gd name="connsiteX53" fmla="*/ 6720 w 273766"/>
                  <a:gd name="connsiteY53" fmla="*/ 111364 h 401356"/>
                  <a:gd name="connsiteX54" fmla="*/ 2540 w 273766"/>
                  <a:gd name="connsiteY54" fmla="*/ 101436 h 401356"/>
                  <a:gd name="connsiteX55" fmla="*/ 189 w 273766"/>
                  <a:gd name="connsiteY55" fmla="*/ 92815 h 401356"/>
                  <a:gd name="connsiteX56" fmla="*/ 6459 w 273766"/>
                  <a:gd name="connsiteY56" fmla="*/ 87067 h 401356"/>
                  <a:gd name="connsiteX57" fmla="*/ 14035 w 273766"/>
                  <a:gd name="connsiteY57" fmla="*/ 80014 h 401356"/>
                  <a:gd name="connsiteX58" fmla="*/ 18215 w 273766"/>
                  <a:gd name="connsiteY58" fmla="*/ 72176 h 401356"/>
                  <a:gd name="connsiteX59" fmla="*/ 22134 w 273766"/>
                  <a:gd name="connsiteY59" fmla="*/ 70870 h 401356"/>
                  <a:gd name="connsiteX60" fmla="*/ 24747 w 273766"/>
                  <a:gd name="connsiteY60" fmla="*/ 81581 h 401356"/>
                  <a:gd name="connsiteX61" fmla="*/ 17432 w 273766"/>
                  <a:gd name="connsiteY61" fmla="*/ 87590 h 401356"/>
                  <a:gd name="connsiteX62" fmla="*/ 23440 w 273766"/>
                  <a:gd name="connsiteY62" fmla="*/ 92293 h 401356"/>
                  <a:gd name="connsiteX63" fmla="*/ 37809 w 273766"/>
                  <a:gd name="connsiteY63" fmla="*/ 94905 h 401356"/>
                  <a:gd name="connsiteX64" fmla="*/ 51395 w 273766"/>
                  <a:gd name="connsiteY64" fmla="*/ 103265 h 401356"/>
                  <a:gd name="connsiteX65" fmla="*/ 62106 w 273766"/>
                  <a:gd name="connsiteY65" fmla="*/ 84194 h 401356"/>
                  <a:gd name="connsiteX66" fmla="*/ 67593 w 273766"/>
                  <a:gd name="connsiteY66" fmla="*/ 70870 h 401356"/>
                  <a:gd name="connsiteX67" fmla="*/ 82484 w 273766"/>
                  <a:gd name="connsiteY67" fmla="*/ 58852 h 401356"/>
                  <a:gd name="connsiteX68" fmla="*/ 108348 w 273766"/>
                  <a:gd name="connsiteY68" fmla="*/ 49970 h 401356"/>
                  <a:gd name="connsiteX69" fmla="*/ 132122 w 273766"/>
                  <a:gd name="connsiteY69" fmla="*/ 16790 h 401356"/>
                  <a:gd name="connsiteX70" fmla="*/ 125852 w 273766"/>
                  <a:gd name="connsiteY70" fmla="*/ 331 h 401356"/>
                  <a:gd name="connsiteX71" fmla="*/ 126897 w 273766"/>
                  <a:gd name="connsiteY71" fmla="*/ 331 h 401356"/>
                  <a:gd name="connsiteX72" fmla="*/ 144924 w 273766"/>
                  <a:gd name="connsiteY72" fmla="*/ 3989 h 401356"/>
                  <a:gd name="connsiteX73" fmla="*/ 156419 w 273766"/>
                  <a:gd name="connsiteY73" fmla="*/ 22799 h 401356"/>
                  <a:gd name="connsiteX74" fmla="*/ 169221 w 273766"/>
                  <a:gd name="connsiteY74" fmla="*/ 29592 h 401356"/>
                  <a:gd name="connsiteX75" fmla="*/ 173401 w 273766"/>
                  <a:gd name="connsiteY75" fmla="*/ 38474 h 401356"/>
                  <a:gd name="connsiteX76" fmla="*/ 180193 w 273766"/>
                  <a:gd name="connsiteY76" fmla="*/ 38474 h 401356"/>
                  <a:gd name="connsiteX77" fmla="*/ 183851 w 273766"/>
                  <a:gd name="connsiteY77" fmla="*/ 50753 h 401356"/>
                  <a:gd name="connsiteX78" fmla="*/ 201355 w 273766"/>
                  <a:gd name="connsiteY78" fmla="*/ 48663 h 401356"/>
                  <a:gd name="connsiteX79" fmla="*/ 211021 w 273766"/>
                  <a:gd name="connsiteY79" fmla="*/ 44222 h 401356"/>
                  <a:gd name="connsiteX80" fmla="*/ 220165 w 273766"/>
                  <a:gd name="connsiteY80" fmla="*/ 46835 h 401356"/>
                  <a:gd name="connsiteX81" fmla="*/ 228264 w 273766"/>
                  <a:gd name="connsiteY81" fmla="*/ 45528 h 401356"/>
                  <a:gd name="connsiteX82" fmla="*/ 241849 w 273766"/>
                  <a:gd name="connsiteY82" fmla="*/ 60681 h 401356"/>
                  <a:gd name="connsiteX83" fmla="*/ 231138 w 273766"/>
                  <a:gd name="connsiteY83" fmla="*/ 79753 h 401356"/>
                  <a:gd name="connsiteX84" fmla="*/ 242372 w 273766"/>
                  <a:gd name="connsiteY84" fmla="*/ 89942 h 401356"/>
                  <a:gd name="connsiteX85" fmla="*/ 236885 w 273766"/>
                  <a:gd name="connsiteY85" fmla="*/ 87329 h 401356"/>
                  <a:gd name="connsiteX86" fmla="*/ 224607 w 273766"/>
                  <a:gd name="connsiteY86" fmla="*/ 92031 h 401356"/>
                  <a:gd name="connsiteX87" fmla="*/ 205012 w 273766"/>
                  <a:gd name="connsiteY87" fmla="*/ 95167 h 401356"/>
                  <a:gd name="connsiteX88" fmla="*/ 186725 w 273766"/>
                  <a:gd name="connsiteY88" fmla="*/ 106139 h 401356"/>
                  <a:gd name="connsiteX89" fmla="*/ 176274 w 273766"/>
                  <a:gd name="connsiteY89" fmla="*/ 132787 h 401356"/>
                  <a:gd name="connsiteX90" fmla="*/ 166869 w 273766"/>
                  <a:gd name="connsiteY90" fmla="*/ 143760 h 401356"/>
                  <a:gd name="connsiteX91" fmla="*/ 160599 w 273766"/>
                  <a:gd name="connsiteY91" fmla="*/ 157606 h 401356"/>
                  <a:gd name="connsiteX92" fmla="*/ 167392 w 273766"/>
                  <a:gd name="connsiteY92" fmla="*/ 174065 h 401356"/>
                  <a:gd name="connsiteX93" fmla="*/ 178887 w 273766"/>
                  <a:gd name="connsiteY93" fmla="*/ 189218 h 401356"/>
                  <a:gd name="connsiteX94" fmla="*/ 177581 w 273766"/>
                  <a:gd name="connsiteY94" fmla="*/ 200452 h 401356"/>
                  <a:gd name="connsiteX95" fmla="*/ 191427 w 273766"/>
                  <a:gd name="connsiteY95" fmla="*/ 203326 h 401356"/>
                  <a:gd name="connsiteX96" fmla="*/ 196130 w 273766"/>
                  <a:gd name="connsiteY96" fmla="*/ 211425 h 401356"/>
                  <a:gd name="connsiteX97" fmla="*/ 211283 w 273766"/>
                  <a:gd name="connsiteY97" fmla="*/ 214821 h 401356"/>
                  <a:gd name="connsiteX98" fmla="*/ 230354 w 273766"/>
                  <a:gd name="connsiteY98" fmla="*/ 202281 h 401356"/>
                  <a:gd name="connsiteX99" fmla="*/ 230354 w 273766"/>
                  <a:gd name="connsiteY99" fmla="*/ 232847 h 401356"/>
                  <a:gd name="connsiteX100" fmla="*/ 247336 w 273766"/>
                  <a:gd name="connsiteY100" fmla="*/ 234676 h 401356"/>
                  <a:gd name="connsiteX101" fmla="*/ 256741 w 273766"/>
                  <a:gd name="connsiteY101" fmla="*/ 234938 h 401356"/>
                  <a:gd name="connsiteX102" fmla="*/ 273461 w 273766"/>
                  <a:gd name="connsiteY102" fmla="*/ 271513 h 401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</a:cxnLst>
                <a:rect l="l" t="t" r="r" b="b"/>
                <a:pathLst>
                  <a:path w="273766" h="401356">
                    <a:moveTo>
                      <a:pt x="273461" y="271513"/>
                    </a:moveTo>
                    <a:cubicBezTo>
                      <a:pt x="270587" y="275954"/>
                      <a:pt x="264840" y="286666"/>
                      <a:pt x="265623" y="292413"/>
                    </a:cubicBezTo>
                    <a:cubicBezTo>
                      <a:pt x="266407" y="298422"/>
                      <a:pt x="274245" y="307044"/>
                      <a:pt x="269281" y="309133"/>
                    </a:cubicBezTo>
                    <a:cubicBezTo>
                      <a:pt x="264317" y="311224"/>
                      <a:pt x="258570" y="314097"/>
                      <a:pt x="259876" y="319845"/>
                    </a:cubicBezTo>
                    <a:cubicBezTo>
                      <a:pt x="261182" y="325593"/>
                      <a:pt x="265101" y="326899"/>
                      <a:pt x="263534" y="329511"/>
                    </a:cubicBezTo>
                    <a:cubicBezTo>
                      <a:pt x="261966" y="332124"/>
                      <a:pt x="257786" y="334214"/>
                      <a:pt x="260398" y="339178"/>
                    </a:cubicBezTo>
                    <a:cubicBezTo>
                      <a:pt x="263011" y="344142"/>
                      <a:pt x="261966" y="351979"/>
                      <a:pt x="265885" y="352763"/>
                    </a:cubicBezTo>
                    <a:cubicBezTo>
                      <a:pt x="269804" y="353547"/>
                      <a:pt x="273200" y="353024"/>
                      <a:pt x="269804" y="356159"/>
                    </a:cubicBezTo>
                    <a:cubicBezTo>
                      <a:pt x="266146" y="359294"/>
                      <a:pt x="253345" y="370006"/>
                      <a:pt x="254128" y="374708"/>
                    </a:cubicBezTo>
                    <a:cubicBezTo>
                      <a:pt x="254651" y="378627"/>
                      <a:pt x="259876" y="380978"/>
                      <a:pt x="257786" y="382285"/>
                    </a:cubicBezTo>
                    <a:cubicBezTo>
                      <a:pt x="257263" y="382546"/>
                      <a:pt x="256741" y="382807"/>
                      <a:pt x="255435" y="383068"/>
                    </a:cubicBezTo>
                    <a:cubicBezTo>
                      <a:pt x="248642" y="384114"/>
                      <a:pt x="247336" y="384636"/>
                      <a:pt x="247597" y="387510"/>
                    </a:cubicBezTo>
                    <a:cubicBezTo>
                      <a:pt x="248119" y="390384"/>
                      <a:pt x="250471" y="395086"/>
                      <a:pt x="245507" y="395609"/>
                    </a:cubicBezTo>
                    <a:cubicBezTo>
                      <a:pt x="240543" y="396131"/>
                      <a:pt x="235841" y="401356"/>
                      <a:pt x="235841" y="401356"/>
                    </a:cubicBezTo>
                    <a:cubicBezTo>
                      <a:pt x="235057" y="399266"/>
                      <a:pt x="233750" y="397176"/>
                      <a:pt x="231922" y="395347"/>
                    </a:cubicBezTo>
                    <a:cubicBezTo>
                      <a:pt x="227741" y="391167"/>
                      <a:pt x="221472" y="390906"/>
                      <a:pt x="217291" y="386465"/>
                    </a:cubicBezTo>
                    <a:cubicBezTo>
                      <a:pt x="212850" y="381501"/>
                      <a:pt x="211021" y="375231"/>
                      <a:pt x="206058" y="370528"/>
                    </a:cubicBezTo>
                    <a:cubicBezTo>
                      <a:pt x="201355" y="366087"/>
                      <a:pt x="195607" y="365042"/>
                      <a:pt x="189860" y="362429"/>
                    </a:cubicBezTo>
                    <a:cubicBezTo>
                      <a:pt x="182545" y="359294"/>
                      <a:pt x="175491" y="355376"/>
                      <a:pt x="168959" y="350934"/>
                    </a:cubicBezTo>
                    <a:cubicBezTo>
                      <a:pt x="163473" y="347538"/>
                      <a:pt x="157725" y="344925"/>
                      <a:pt x="152500" y="341007"/>
                    </a:cubicBezTo>
                    <a:cubicBezTo>
                      <a:pt x="149627" y="338916"/>
                      <a:pt x="147014" y="337088"/>
                      <a:pt x="144140" y="335259"/>
                    </a:cubicBezTo>
                    <a:cubicBezTo>
                      <a:pt x="142050" y="333953"/>
                      <a:pt x="139960" y="332646"/>
                      <a:pt x="137870" y="331602"/>
                    </a:cubicBezTo>
                    <a:cubicBezTo>
                      <a:pt x="136564" y="331079"/>
                      <a:pt x="135258" y="330556"/>
                      <a:pt x="133951" y="329773"/>
                    </a:cubicBezTo>
                    <a:cubicBezTo>
                      <a:pt x="132122" y="328466"/>
                      <a:pt x="130816" y="326638"/>
                      <a:pt x="129249" y="325070"/>
                    </a:cubicBezTo>
                    <a:cubicBezTo>
                      <a:pt x="127420" y="323241"/>
                      <a:pt x="125591" y="321413"/>
                      <a:pt x="123762" y="319845"/>
                    </a:cubicBezTo>
                    <a:cubicBezTo>
                      <a:pt x="122456" y="318800"/>
                      <a:pt x="121411" y="317494"/>
                      <a:pt x="119843" y="316971"/>
                    </a:cubicBezTo>
                    <a:cubicBezTo>
                      <a:pt x="117231" y="315665"/>
                      <a:pt x="114880" y="313836"/>
                      <a:pt x="112528" y="312007"/>
                    </a:cubicBezTo>
                    <a:cubicBezTo>
                      <a:pt x="110177" y="310440"/>
                      <a:pt x="109393" y="306782"/>
                      <a:pt x="108348" y="304431"/>
                    </a:cubicBezTo>
                    <a:cubicBezTo>
                      <a:pt x="108087" y="302341"/>
                      <a:pt x="107303" y="299467"/>
                      <a:pt x="108087" y="297377"/>
                    </a:cubicBezTo>
                    <a:cubicBezTo>
                      <a:pt x="108609" y="296332"/>
                      <a:pt x="109393" y="295548"/>
                      <a:pt x="109916" y="294242"/>
                    </a:cubicBezTo>
                    <a:cubicBezTo>
                      <a:pt x="110438" y="292936"/>
                      <a:pt x="110700" y="291630"/>
                      <a:pt x="110961" y="290323"/>
                    </a:cubicBezTo>
                    <a:cubicBezTo>
                      <a:pt x="111483" y="287450"/>
                      <a:pt x="109132" y="284837"/>
                      <a:pt x="108087" y="282486"/>
                    </a:cubicBezTo>
                    <a:cubicBezTo>
                      <a:pt x="106781" y="279873"/>
                      <a:pt x="105213" y="277522"/>
                      <a:pt x="103123" y="275432"/>
                    </a:cubicBezTo>
                    <a:cubicBezTo>
                      <a:pt x="101033" y="273342"/>
                      <a:pt x="99465" y="270729"/>
                      <a:pt x="97637" y="268378"/>
                    </a:cubicBezTo>
                    <a:cubicBezTo>
                      <a:pt x="96069" y="266288"/>
                      <a:pt x="94502" y="263937"/>
                      <a:pt x="93457" y="261585"/>
                    </a:cubicBezTo>
                    <a:cubicBezTo>
                      <a:pt x="92412" y="259234"/>
                      <a:pt x="92934" y="256883"/>
                      <a:pt x="92673" y="254270"/>
                    </a:cubicBezTo>
                    <a:cubicBezTo>
                      <a:pt x="92412" y="251919"/>
                      <a:pt x="90060" y="250351"/>
                      <a:pt x="88754" y="248523"/>
                    </a:cubicBezTo>
                    <a:cubicBezTo>
                      <a:pt x="86925" y="246171"/>
                      <a:pt x="84574" y="244343"/>
                      <a:pt x="82223" y="242514"/>
                    </a:cubicBezTo>
                    <a:cubicBezTo>
                      <a:pt x="79088" y="239901"/>
                      <a:pt x="80133" y="236766"/>
                      <a:pt x="79349" y="233631"/>
                    </a:cubicBezTo>
                    <a:cubicBezTo>
                      <a:pt x="78565" y="229712"/>
                      <a:pt x="77259" y="226316"/>
                      <a:pt x="75169" y="222920"/>
                    </a:cubicBezTo>
                    <a:cubicBezTo>
                      <a:pt x="74124" y="221352"/>
                      <a:pt x="73079" y="220307"/>
                      <a:pt x="71511" y="219262"/>
                    </a:cubicBezTo>
                    <a:cubicBezTo>
                      <a:pt x="70205" y="218478"/>
                      <a:pt x="69421" y="217956"/>
                      <a:pt x="68899" y="216650"/>
                    </a:cubicBezTo>
                    <a:cubicBezTo>
                      <a:pt x="67070" y="211947"/>
                      <a:pt x="65764" y="206983"/>
                      <a:pt x="63935" y="202281"/>
                    </a:cubicBezTo>
                    <a:cubicBezTo>
                      <a:pt x="63151" y="200191"/>
                      <a:pt x="62106" y="198100"/>
                      <a:pt x="60800" y="196533"/>
                    </a:cubicBezTo>
                    <a:cubicBezTo>
                      <a:pt x="57926" y="192875"/>
                      <a:pt x="56097" y="188434"/>
                      <a:pt x="54007" y="184254"/>
                    </a:cubicBezTo>
                    <a:cubicBezTo>
                      <a:pt x="52440" y="180858"/>
                      <a:pt x="51133" y="177462"/>
                      <a:pt x="49827" y="174065"/>
                    </a:cubicBezTo>
                    <a:cubicBezTo>
                      <a:pt x="48521" y="170408"/>
                      <a:pt x="46692" y="167273"/>
                      <a:pt x="44080" y="164137"/>
                    </a:cubicBezTo>
                    <a:cubicBezTo>
                      <a:pt x="40683" y="159957"/>
                      <a:pt x="37026" y="155777"/>
                      <a:pt x="33107" y="152120"/>
                    </a:cubicBezTo>
                    <a:cubicBezTo>
                      <a:pt x="30233" y="149768"/>
                      <a:pt x="28404" y="146372"/>
                      <a:pt x="26053" y="143499"/>
                    </a:cubicBezTo>
                    <a:cubicBezTo>
                      <a:pt x="23702" y="140625"/>
                      <a:pt x="20828" y="139057"/>
                      <a:pt x="17954" y="137228"/>
                    </a:cubicBezTo>
                    <a:cubicBezTo>
                      <a:pt x="15080" y="135399"/>
                      <a:pt x="12468" y="134616"/>
                      <a:pt x="9333" y="133832"/>
                    </a:cubicBezTo>
                    <a:cubicBezTo>
                      <a:pt x="7243" y="133310"/>
                      <a:pt x="3846" y="130958"/>
                      <a:pt x="4630" y="128346"/>
                    </a:cubicBezTo>
                    <a:cubicBezTo>
                      <a:pt x="5414" y="125472"/>
                      <a:pt x="9333" y="124688"/>
                      <a:pt x="10116" y="121814"/>
                    </a:cubicBezTo>
                    <a:cubicBezTo>
                      <a:pt x="10900" y="118679"/>
                      <a:pt x="8026" y="114238"/>
                      <a:pt x="6720" y="111364"/>
                    </a:cubicBezTo>
                    <a:cubicBezTo>
                      <a:pt x="5414" y="107968"/>
                      <a:pt x="4107" y="104833"/>
                      <a:pt x="2540" y="101436"/>
                    </a:cubicBezTo>
                    <a:cubicBezTo>
                      <a:pt x="1234" y="98824"/>
                      <a:pt x="-595" y="95689"/>
                      <a:pt x="189" y="92815"/>
                    </a:cubicBezTo>
                    <a:cubicBezTo>
                      <a:pt x="711" y="90203"/>
                      <a:pt x="4630" y="88635"/>
                      <a:pt x="6459" y="87067"/>
                    </a:cubicBezTo>
                    <a:cubicBezTo>
                      <a:pt x="9071" y="84978"/>
                      <a:pt x="12206" y="82887"/>
                      <a:pt x="14035" y="80014"/>
                    </a:cubicBezTo>
                    <a:cubicBezTo>
                      <a:pt x="15603" y="77662"/>
                      <a:pt x="15603" y="73744"/>
                      <a:pt x="18215" y="72176"/>
                    </a:cubicBezTo>
                    <a:cubicBezTo>
                      <a:pt x="19260" y="71392"/>
                      <a:pt x="20828" y="71392"/>
                      <a:pt x="22134" y="70870"/>
                    </a:cubicBezTo>
                    <a:cubicBezTo>
                      <a:pt x="22134" y="70870"/>
                      <a:pt x="27882" y="80275"/>
                      <a:pt x="24747" y="81581"/>
                    </a:cubicBezTo>
                    <a:cubicBezTo>
                      <a:pt x="21612" y="82887"/>
                      <a:pt x="16648" y="85239"/>
                      <a:pt x="17432" y="87590"/>
                    </a:cubicBezTo>
                    <a:cubicBezTo>
                      <a:pt x="18476" y="89680"/>
                      <a:pt x="17954" y="94383"/>
                      <a:pt x="23440" y="92293"/>
                    </a:cubicBezTo>
                    <a:cubicBezTo>
                      <a:pt x="28927" y="90203"/>
                      <a:pt x="35981" y="91248"/>
                      <a:pt x="37809" y="94905"/>
                    </a:cubicBezTo>
                    <a:cubicBezTo>
                      <a:pt x="39899" y="98563"/>
                      <a:pt x="46692" y="109536"/>
                      <a:pt x="51395" y="103265"/>
                    </a:cubicBezTo>
                    <a:cubicBezTo>
                      <a:pt x="56097" y="97256"/>
                      <a:pt x="59494" y="90725"/>
                      <a:pt x="62106" y="84194"/>
                    </a:cubicBezTo>
                    <a:cubicBezTo>
                      <a:pt x="64719" y="77401"/>
                      <a:pt x="62629" y="75311"/>
                      <a:pt x="67593" y="70870"/>
                    </a:cubicBezTo>
                    <a:cubicBezTo>
                      <a:pt x="72556" y="66429"/>
                      <a:pt x="73863" y="60158"/>
                      <a:pt x="82484" y="58852"/>
                    </a:cubicBezTo>
                    <a:cubicBezTo>
                      <a:pt x="91105" y="57546"/>
                      <a:pt x="102078" y="55195"/>
                      <a:pt x="108348" y="49970"/>
                    </a:cubicBezTo>
                    <a:cubicBezTo>
                      <a:pt x="114618" y="44744"/>
                      <a:pt x="133167" y="24889"/>
                      <a:pt x="132122" y="16790"/>
                    </a:cubicBezTo>
                    <a:cubicBezTo>
                      <a:pt x="131339" y="8691"/>
                      <a:pt x="126636" y="8430"/>
                      <a:pt x="125852" y="331"/>
                    </a:cubicBezTo>
                    <a:cubicBezTo>
                      <a:pt x="126114" y="331"/>
                      <a:pt x="126636" y="331"/>
                      <a:pt x="126897" y="331"/>
                    </a:cubicBezTo>
                    <a:cubicBezTo>
                      <a:pt x="136825" y="854"/>
                      <a:pt x="141789" y="-2281"/>
                      <a:pt x="144924" y="3989"/>
                    </a:cubicBezTo>
                    <a:cubicBezTo>
                      <a:pt x="148059" y="10259"/>
                      <a:pt x="149627" y="20970"/>
                      <a:pt x="156419" y="22799"/>
                    </a:cubicBezTo>
                    <a:cubicBezTo>
                      <a:pt x="163212" y="24366"/>
                      <a:pt x="169221" y="25673"/>
                      <a:pt x="169221" y="29592"/>
                    </a:cubicBezTo>
                    <a:cubicBezTo>
                      <a:pt x="169221" y="33510"/>
                      <a:pt x="168959" y="38474"/>
                      <a:pt x="173401" y="38474"/>
                    </a:cubicBezTo>
                    <a:cubicBezTo>
                      <a:pt x="177842" y="38474"/>
                      <a:pt x="180716" y="33772"/>
                      <a:pt x="180193" y="38474"/>
                    </a:cubicBezTo>
                    <a:cubicBezTo>
                      <a:pt x="179671" y="43177"/>
                      <a:pt x="177058" y="51537"/>
                      <a:pt x="183851" y="50753"/>
                    </a:cubicBezTo>
                    <a:cubicBezTo>
                      <a:pt x="190643" y="49970"/>
                      <a:pt x="196130" y="51798"/>
                      <a:pt x="201355" y="48663"/>
                    </a:cubicBezTo>
                    <a:cubicBezTo>
                      <a:pt x="206580" y="45528"/>
                      <a:pt x="207103" y="42916"/>
                      <a:pt x="211021" y="44222"/>
                    </a:cubicBezTo>
                    <a:cubicBezTo>
                      <a:pt x="214940" y="45528"/>
                      <a:pt x="215724" y="48663"/>
                      <a:pt x="220165" y="46835"/>
                    </a:cubicBezTo>
                    <a:cubicBezTo>
                      <a:pt x="224607" y="45006"/>
                      <a:pt x="224345" y="43699"/>
                      <a:pt x="228264" y="45528"/>
                    </a:cubicBezTo>
                    <a:cubicBezTo>
                      <a:pt x="232183" y="47357"/>
                      <a:pt x="246029" y="56240"/>
                      <a:pt x="241849" y="60681"/>
                    </a:cubicBezTo>
                    <a:cubicBezTo>
                      <a:pt x="237669" y="65122"/>
                      <a:pt x="225652" y="78707"/>
                      <a:pt x="231138" y="79753"/>
                    </a:cubicBezTo>
                    <a:cubicBezTo>
                      <a:pt x="236363" y="80536"/>
                      <a:pt x="241588" y="81320"/>
                      <a:pt x="242372" y="89942"/>
                    </a:cubicBezTo>
                    <a:cubicBezTo>
                      <a:pt x="240543" y="89680"/>
                      <a:pt x="238714" y="88635"/>
                      <a:pt x="236885" y="87329"/>
                    </a:cubicBezTo>
                    <a:cubicBezTo>
                      <a:pt x="233489" y="84455"/>
                      <a:pt x="227480" y="90203"/>
                      <a:pt x="224607" y="92031"/>
                    </a:cubicBezTo>
                    <a:cubicBezTo>
                      <a:pt x="221733" y="94122"/>
                      <a:pt x="213634" y="94122"/>
                      <a:pt x="205012" y="95167"/>
                    </a:cubicBezTo>
                    <a:cubicBezTo>
                      <a:pt x="196391" y="96211"/>
                      <a:pt x="194301" y="99608"/>
                      <a:pt x="186725" y="106139"/>
                    </a:cubicBezTo>
                    <a:cubicBezTo>
                      <a:pt x="179409" y="112670"/>
                      <a:pt x="177058" y="126517"/>
                      <a:pt x="176274" y="132787"/>
                    </a:cubicBezTo>
                    <a:cubicBezTo>
                      <a:pt x="175491" y="139057"/>
                      <a:pt x="171833" y="140886"/>
                      <a:pt x="166869" y="143760"/>
                    </a:cubicBezTo>
                    <a:cubicBezTo>
                      <a:pt x="161905" y="146634"/>
                      <a:pt x="163212" y="152642"/>
                      <a:pt x="160599" y="157606"/>
                    </a:cubicBezTo>
                    <a:cubicBezTo>
                      <a:pt x="157987" y="162570"/>
                      <a:pt x="165040" y="166750"/>
                      <a:pt x="167392" y="174065"/>
                    </a:cubicBezTo>
                    <a:cubicBezTo>
                      <a:pt x="169743" y="181380"/>
                      <a:pt x="173662" y="183731"/>
                      <a:pt x="178887" y="189218"/>
                    </a:cubicBezTo>
                    <a:cubicBezTo>
                      <a:pt x="184112" y="194704"/>
                      <a:pt x="178365" y="197578"/>
                      <a:pt x="177581" y="200452"/>
                    </a:cubicBezTo>
                    <a:cubicBezTo>
                      <a:pt x="176797" y="203326"/>
                      <a:pt x="184896" y="203848"/>
                      <a:pt x="191427" y="203326"/>
                    </a:cubicBezTo>
                    <a:cubicBezTo>
                      <a:pt x="197959" y="202803"/>
                      <a:pt x="194562" y="206983"/>
                      <a:pt x="196130" y="211425"/>
                    </a:cubicBezTo>
                    <a:cubicBezTo>
                      <a:pt x="197697" y="215866"/>
                      <a:pt x="201616" y="214560"/>
                      <a:pt x="211283" y="214821"/>
                    </a:cubicBezTo>
                    <a:cubicBezTo>
                      <a:pt x="220949" y="215343"/>
                      <a:pt x="224345" y="208028"/>
                      <a:pt x="230354" y="202281"/>
                    </a:cubicBezTo>
                    <a:cubicBezTo>
                      <a:pt x="236363" y="196272"/>
                      <a:pt x="231399" y="224226"/>
                      <a:pt x="230354" y="232847"/>
                    </a:cubicBezTo>
                    <a:cubicBezTo>
                      <a:pt x="229309" y="241469"/>
                      <a:pt x="242633" y="236505"/>
                      <a:pt x="247336" y="234676"/>
                    </a:cubicBezTo>
                    <a:cubicBezTo>
                      <a:pt x="249426" y="233892"/>
                      <a:pt x="252822" y="234154"/>
                      <a:pt x="256741" y="234938"/>
                    </a:cubicBezTo>
                    <a:cubicBezTo>
                      <a:pt x="258047" y="236244"/>
                      <a:pt x="276335" y="267072"/>
                      <a:pt x="273461" y="2715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77153F04-C507-5141-DEFE-5F1C46ABAC89}"/>
                  </a:ext>
                </a:extLst>
              </p:cNvPr>
              <p:cNvSpPr/>
              <p:nvPr/>
            </p:nvSpPr>
            <p:spPr>
              <a:xfrm>
                <a:off x="3508170" y="4499424"/>
                <a:ext cx="179482" cy="188502"/>
              </a:xfrm>
              <a:custGeom>
                <a:avLst/>
                <a:gdLst>
                  <a:gd name="connsiteX0" fmla="*/ 179482 w 179482"/>
                  <a:gd name="connsiteY0" fmla="*/ 113550 h 188502"/>
                  <a:gd name="connsiteX1" fmla="*/ 179482 w 179482"/>
                  <a:gd name="connsiteY1" fmla="*/ 113550 h 188502"/>
                  <a:gd name="connsiteX2" fmla="*/ 178959 w 179482"/>
                  <a:gd name="connsiteY2" fmla="*/ 116685 h 188502"/>
                  <a:gd name="connsiteX3" fmla="*/ 174257 w 179482"/>
                  <a:gd name="connsiteY3" fmla="*/ 133928 h 188502"/>
                  <a:gd name="connsiteX4" fmla="*/ 172689 w 179482"/>
                  <a:gd name="connsiteY4" fmla="*/ 142549 h 188502"/>
                  <a:gd name="connsiteX5" fmla="*/ 170599 w 179482"/>
                  <a:gd name="connsiteY5" fmla="*/ 159008 h 188502"/>
                  <a:gd name="connsiteX6" fmla="*/ 160933 w 179482"/>
                  <a:gd name="connsiteY6" fmla="*/ 170503 h 188502"/>
                  <a:gd name="connsiteX7" fmla="*/ 148393 w 179482"/>
                  <a:gd name="connsiteY7" fmla="*/ 181215 h 188502"/>
                  <a:gd name="connsiteX8" fmla="*/ 137159 w 179482"/>
                  <a:gd name="connsiteY8" fmla="*/ 186963 h 188502"/>
                  <a:gd name="connsiteX9" fmla="*/ 113646 w 179482"/>
                  <a:gd name="connsiteY9" fmla="*/ 184088 h 188502"/>
                  <a:gd name="connsiteX10" fmla="*/ 87520 w 179482"/>
                  <a:gd name="connsiteY10" fmla="*/ 182260 h 188502"/>
                  <a:gd name="connsiteX11" fmla="*/ 94574 w 179482"/>
                  <a:gd name="connsiteY11" fmla="*/ 163188 h 188502"/>
                  <a:gd name="connsiteX12" fmla="*/ 107114 w 179482"/>
                  <a:gd name="connsiteY12" fmla="*/ 144378 h 188502"/>
                  <a:gd name="connsiteX13" fmla="*/ 87782 w 179482"/>
                  <a:gd name="connsiteY13" fmla="*/ 125306 h 188502"/>
                  <a:gd name="connsiteX14" fmla="*/ 55386 w 179482"/>
                  <a:gd name="connsiteY14" fmla="*/ 107019 h 188502"/>
                  <a:gd name="connsiteX15" fmla="*/ 36053 w 179482"/>
                  <a:gd name="connsiteY15" fmla="*/ 102316 h 188502"/>
                  <a:gd name="connsiteX16" fmla="*/ 261 w 179482"/>
                  <a:gd name="connsiteY16" fmla="*/ 64434 h 188502"/>
                  <a:gd name="connsiteX17" fmla="*/ 0 w 179482"/>
                  <a:gd name="connsiteY17" fmla="*/ 64173 h 188502"/>
                  <a:gd name="connsiteX18" fmla="*/ 7576 w 179482"/>
                  <a:gd name="connsiteY18" fmla="*/ 42228 h 188502"/>
                  <a:gd name="connsiteX19" fmla="*/ 10711 w 179482"/>
                  <a:gd name="connsiteY19" fmla="*/ 23679 h 188502"/>
                  <a:gd name="connsiteX20" fmla="*/ 19333 w 179482"/>
                  <a:gd name="connsiteY20" fmla="*/ 8526 h 188502"/>
                  <a:gd name="connsiteX21" fmla="*/ 48071 w 179482"/>
                  <a:gd name="connsiteY21" fmla="*/ 1472 h 188502"/>
                  <a:gd name="connsiteX22" fmla="*/ 101106 w 179482"/>
                  <a:gd name="connsiteY22" fmla="*/ 17147 h 188502"/>
                  <a:gd name="connsiteX23" fmla="*/ 98232 w 179482"/>
                  <a:gd name="connsiteY23" fmla="*/ 19498 h 188502"/>
                  <a:gd name="connsiteX24" fmla="*/ 101628 w 179482"/>
                  <a:gd name="connsiteY24" fmla="*/ 32300 h 188502"/>
                  <a:gd name="connsiteX25" fmla="*/ 104502 w 179482"/>
                  <a:gd name="connsiteY25" fmla="*/ 45363 h 188502"/>
                  <a:gd name="connsiteX26" fmla="*/ 101628 w 179482"/>
                  <a:gd name="connsiteY26" fmla="*/ 58687 h 188502"/>
                  <a:gd name="connsiteX27" fmla="*/ 118087 w 179482"/>
                  <a:gd name="connsiteY27" fmla="*/ 67308 h 188502"/>
                  <a:gd name="connsiteX28" fmla="*/ 130366 w 179482"/>
                  <a:gd name="connsiteY28" fmla="*/ 62605 h 188502"/>
                  <a:gd name="connsiteX29" fmla="*/ 147609 w 179482"/>
                  <a:gd name="connsiteY29" fmla="*/ 69398 h 188502"/>
                  <a:gd name="connsiteX30" fmla="*/ 153879 w 179482"/>
                  <a:gd name="connsiteY30" fmla="*/ 101010 h 188502"/>
                  <a:gd name="connsiteX31" fmla="*/ 172951 w 179482"/>
                  <a:gd name="connsiteY31" fmla="*/ 104406 h 188502"/>
                  <a:gd name="connsiteX32" fmla="*/ 179482 w 179482"/>
                  <a:gd name="connsiteY32" fmla="*/ 113550 h 188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179482" h="188502">
                    <a:moveTo>
                      <a:pt x="179482" y="113550"/>
                    </a:moveTo>
                    <a:cubicBezTo>
                      <a:pt x="179482" y="113550"/>
                      <a:pt x="179482" y="113550"/>
                      <a:pt x="179482" y="113550"/>
                    </a:cubicBezTo>
                    <a:cubicBezTo>
                      <a:pt x="179221" y="114595"/>
                      <a:pt x="178959" y="115640"/>
                      <a:pt x="178959" y="116685"/>
                    </a:cubicBezTo>
                    <a:cubicBezTo>
                      <a:pt x="177914" y="125306"/>
                      <a:pt x="176086" y="128703"/>
                      <a:pt x="174257" y="133928"/>
                    </a:cubicBezTo>
                    <a:cubicBezTo>
                      <a:pt x="173473" y="136018"/>
                      <a:pt x="172951" y="139153"/>
                      <a:pt x="172689" y="142549"/>
                    </a:cubicBezTo>
                    <a:cubicBezTo>
                      <a:pt x="172167" y="147513"/>
                      <a:pt x="171645" y="153522"/>
                      <a:pt x="170599" y="159008"/>
                    </a:cubicBezTo>
                    <a:cubicBezTo>
                      <a:pt x="168770" y="168413"/>
                      <a:pt x="166158" y="168152"/>
                      <a:pt x="160933" y="170503"/>
                    </a:cubicBezTo>
                    <a:cubicBezTo>
                      <a:pt x="155708" y="172855"/>
                      <a:pt x="153357" y="179908"/>
                      <a:pt x="148393" y="181215"/>
                    </a:cubicBezTo>
                    <a:cubicBezTo>
                      <a:pt x="143690" y="182782"/>
                      <a:pt x="141600" y="182782"/>
                      <a:pt x="137159" y="186963"/>
                    </a:cubicBezTo>
                    <a:cubicBezTo>
                      <a:pt x="132979" y="191143"/>
                      <a:pt x="117826" y="185656"/>
                      <a:pt x="113646" y="184088"/>
                    </a:cubicBezTo>
                    <a:cubicBezTo>
                      <a:pt x="109466" y="182521"/>
                      <a:pt x="92745" y="181999"/>
                      <a:pt x="87520" y="182260"/>
                    </a:cubicBezTo>
                    <a:cubicBezTo>
                      <a:pt x="82034" y="182782"/>
                      <a:pt x="94574" y="168413"/>
                      <a:pt x="94574" y="163188"/>
                    </a:cubicBezTo>
                    <a:cubicBezTo>
                      <a:pt x="94574" y="157963"/>
                      <a:pt x="101367" y="152477"/>
                      <a:pt x="107114" y="144378"/>
                    </a:cubicBezTo>
                    <a:cubicBezTo>
                      <a:pt x="112862" y="136279"/>
                      <a:pt x="95097" y="128703"/>
                      <a:pt x="87782" y="125306"/>
                    </a:cubicBezTo>
                    <a:cubicBezTo>
                      <a:pt x="80467" y="121649"/>
                      <a:pt x="59827" y="110937"/>
                      <a:pt x="55386" y="107019"/>
                    </a:cubicBezTo>
                    <a:cubicBezTo>
                      <a:pt x="50683" y="103100"/>
                      <a:pt x="39711" y="102839"/>
                      <a:pt x="36053" y="102316"/>
                    </a:cubicBezTo>
                    <a:cubicBezTo>
                      <a:pt x="32396" y="101532"/>
                      <a:pt x="5748" y="72272"/>
                      <a:pt x="261" y="64434"/>
                    </a:cubicBezTo>
                    <a:cubicBezTo>
                      <a:pt x="261" y="64434"/>
                      <a:pt x="0" y="64173"/>
                      <a:pt x="0" y="64173"/>
                    </a:cubicBezTo>
                    <a:cubicBezTo>
                      <a:pt x="2874" y="58164"/>
                      <a:pt x="7576" y="46669"/>
                      <a:pt x="7576" y="42228"/>
                    </a:cubicBezTo>
                    <a:cubicBezTo>
                      <a:pt x="7315" y="35696"/>
                      <a:pt x="7054" y="28904"/>
                      <a:pt x="10711" y="23679"/>
                    </a:cubicBezTo>
                    <a:cubicBezTo>
                      <a:pt x="14108" y="18454"/>
                      <a:pt x="13847" y="10355"/>
                      <a:pt x="19333" y="8526"/>
                    </a:cubicBezTo>
                    <a:cubicBezTo>
                      <a:pt x="24819" y="6958"/>
                      <a:pt x="43891" y="2778"/>
                      <a:pt x="48071" y="1472"/>
                    </a:cubicBezTo>
                    <a:cubicBezTo>
                      <a:pt x="52251" y="166"/>
                      <a:pt x="82034" y="-5059"/>
                      <a:pt x="101106" y="17147"/>
                    </a:cubicBezTo>
                    <a:cubicBezTo>
                      <a:pt x="100322" y="17670"/>
                      <a:pt x="99016" y="18192"/>
                      <a:pt x="98232" y="19498"/>
                    </a:cubicBezTo>
                    <a:cubicBezTo>
                      <a:pt x="96664" y="22372"/>
                      <a:pt x="99538" y="28642"/>
                      <a:pt x="101628" y="32300"/>
                    </a:cubicBezTo>
                    <a:cubicBezTo>
                      <a:pt x="103718" y="35958"/>
                      <a:pt x="104502" y="40138"/>
                      <a:pt x="104502" y="45363"/>
                    </a:cubicBezTo>
                    <a:cubicBezTo>
                      <a:pt x="104241" y="50588"/>
                      <a:pt x="102412" y="51894"/>
                      <a:pt x="101628" y="58687"/>
                    </a:cubicBezTo>
                    <a:cubicBezTo>
                      <a:pt x="101106" y="65479"/>
                      <a:pt x="110250" y="65479"/>
                      <a:pt x="118087" y="67308"/>
                    </a:cubicBezTo>
                    <a:cubicBezTo>
                      <a:pt x="125663" y="69137"/>
                      <a:pt x="125141" y="66002"/>
                      <a:pt x="130366" y="62605"/>
                    </a:cubicBezTo>
                    <a:cubicBezTo>
                      <a:pt x="135591" y="59209"/>
                      <a:pt x="138988" y="65479"/>
                      <a:pt x="147609" y="69398"/>
                    </a:cubicBezTo>
                    <a:cubicBezTo>
                      <a:pt x="156230" y="73056"/>
                      <a:pt x="153879" y="93695"/>
                      <a:pt x="153879" y="101010"/>
                    </a:cubicBezTo>
                    <a:cubicBezTo>
                      <a:pt x="153879" y="108325"/>
                      <a:pt x="167464" y="104145"/>
                      <a:pt x="172951" y="104406"/>
                    </a:cubicBezTo>
                    <a:cubicBezTo>
                      <a:pt x="177392" y="104406"/>
                      <a:pt x="179221" y="113028"/>
                      <a:pt x="179482" y="11355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65E5E9F6-A37A-4EFE-342A-5833DD7E779E}"/>
                  </a:ext>
                </a:extLst>
              </p:cNvPr>
              <p:cNvSpPr/>
              <p:nvPr/>
            </p:nvSpPr>
            <p:spPr>
              <a:xfrm>
                <a:off x="3598564" y="4745952"/>
                <a:ext cx="124879" cy="118348"/>
              </a:xfrm>
              <a:custGeom>
                <a:avLst/>
                <a:gdLst>
                  <a:gd name="connsiteX0" fmla="*/ 124880 w 124879"/>
                  <a:gd name="connsiteY0" fmla="*/ 72890 h 118348"/>
                  <a:gd name="connsiteX1" fmla="*/ 116781 w 124879"/>
                  <a:gd name="connsiteY1" fmla="*/ 80728 h 118348"/>
                  <a:gd name="connsiteX2" fmla="*/ 110250 w 124879"/>
                  <a:gd name="connsiteY2" fmla="*/ 85430 h 118348"/>
                  <a:gd name="connsiteX3" fmla="*/ 107898 w 124879"/>
                  <a:gd name="connsiteY3" fmla="*/ 92223 h 118348"/>
                  <a:gd name="connsiteX4" fmla="*/ 107376 w 124879"/>
                  <a:gd name="connsiteY4" fmla="*/ 96664 h 118348"/>
                  <a:gd name="connsiteX5" fmla="*/ 105547 w 124879"/>
                  <a:gd name="connsiteY5" fmla="*/ 101106 h 118348"/>
                  <a:gd name="connsiteX6" fmla="*/ 95097 w 124879"/>
                  <a:gd name="connsiteY6" fmla="*/ 109204 h 118348"/>
                  <a:gd name="connsiteX7" fmla="*/ 89088 w 124879"/>
                  <a:gd name="connsiteY7" fmla="*/ 110772 h 118348"/>
                  <a:gd name="connsiteX8" fmla="*/ 84647 w 124879"/>
                  <a:gd name="connsiteY8" fmla="*/ 113646 h 118348"/>
                  <a:gd name="connsiteX9" fmla="*/ 78115 w 124879"/>
                  <a:gd name="connsiteY9" fmla="*/ 117042 h 118348"/>
                  <a:gd name="connsiteX10" fmla="*/ 75241 w 124879"/>
                  <a:gd name="connsiteY10" fmla="*/ 117564 h 118348"/>
                  <a:gd name="connsiteX11" fmla="*/ 72368 w 124879"/>
                  <a:gd name="connsiteY11" fmla="*/ 118348 h 118348"/>
                  <a:gd name="connsiteX12" fmla="*/ 68449 w 124879"/>
                  <a:gd name="connsiteY12" fmla="*/ 115213 h 118348"/>
                  <a:gd name="connsiteX13" fmla="*/ 61918 w 124879"/>
                  <a:gd name="connsiteY13" fmla="*/ 115474 h 118348"/>
                  <a:gd name="connsiteX14" fmla="*/ 46765 w 124879"/>
                  <a:gd name="connsiteY14" fmla="*/ 117303 h 118348"/>
                  <a:gd name="connsiteX15" fmla="*/ 43630 w 124879"/>
                  <a:gd name="connsiteY15" fmla="*/ 115997 h 118348"/>
                  <a:gd name="connsiteX16" fmla="*/ 41540 w 124879"/>
                  <a:gd name="connsiteY16" fmla="*/ 113384 h 118348"/>
                  <a:gd name="connsiteX17" fmla="*/ 36053 w 124879"/>
                  <a:gd name="connsiteY17" fmla="*/ 110511 h 118348"/>
                  <a:gd name="connsiteX18" fmla="*/ 29261 w 124879"/>
                  <a:gd name="connsiteY18" fmla="*/ 108420 h 118348"/>
                  <a:gd name="connsiteX19" fmla="*/ 9928 w 124879"/>
                  <a:gd name="connsiteY19" fmla="*/ 102412 h 118348"/>
                  <a:gd name="connsiteX20" fmla="*/ 0 w 124879"/>
                  <a:gd name="connsiteY20" fmla="*/ 88304 h 118348"/>
                  <a:gd name="connsiteX21" fmla="*/ 2351 w 124879"/>
                  <a:gd name="connsiteY21" fmla="*/ 78115 h 118348"/>
                  <a:gd name="connsiteX22" fmla="*/ 3658 w 124879"/>
                  <a:gd name="connsiteY22" fmla="*/ 73674 h 118348"/>
                  <a:gd name="connsiteX23" fmla="*/ 3658 w 124879"/>
                  <a:gd name="connsiteY23" fmla="*/ 73674 h 118348"/>
                  <a:gd name="connsiteX24" fmla="*/ 4703 w 124879"/>
                  <a:gd name="connsiteY24" fmla="*/ 49638 h 118348"/>
                  <a:gd name="connsiteX25" fmla="*/ 10189 w 124879"/>
                  <a:gd name="connsiteY25" fmla="*/ 31089 h 118348"/>
                  <a:gd name="connsiteX26" fmla="*/ 11756 w 124879"/>
                  <a:gd name="connsiteY26" fmla="*/ 13063 h 118348"/>
                  <a:gd name="connsiteX27" fmla="*/ 19856 w 124879"/>
                  <a:gd name="connsiteY27" fmla="*/ 0 h 118348"/>
                  <a:gd name="connsiteX28" fmla="*/ 31351 w 124879"/>
                  <a:gd name="connsiteY28" fmla="*/ 2613 h 118348"/>
                  <a:gd name="connsiteX29" fmla="*/ 46765 w 124879"/>
                  <a:gd name="connsiteY29" fmla="*/ 11756 h 118348"/>
                  <a:gd name="connsiteX30" fmla="*/ 50422 w 124879"/>
                  <a:gd name="connsiteY30" fmla="*/ 21162 h 118348"/>
                  <a:gd name="connsiteX31" fmla="*/ 59827 w 124879"/>
                  <a:gd name="connsiteY31" fmla="*/ 20117 h 118348"/>
                  <a:gd name="connsiteX32" fmla="*/ 66881 w 124879"/>
                  <a:gd name="connsiteY32" fmla="*/ 26648 h 118348"/>
                  <a:gd name="connsiteX33" fmla="*/ 79422 w 124879"/>
                  <a:gd name="connsiteY33" fmla="*/ 33441 h 118348"/>
                  <a:gd name="connsiteX34" fmla="*/ 99016 w 124879"/>
                  <a:gd name="connsiteY34" fmla="*/ 49899 h 118348"/>
                  <a:gd name="connsiteX35" fmla="*/ 111033 w 124879"/>
                  <a:gd name="connsiteY35" fmla="*/ 63224 h 118348"/>
                  <a:gd name="connsiteX36" fmla="*/ 124880 w 124879"/>
                  <a:gd name="connsiteY36" fmla="*/ 72890 h 118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24879" h="118348">
                    <a:moveTo>
                      <a:pt x="124880" y="72890"/>
                    </a:moveTo>
                    <a:cubicBezTo>
                      <a:pt x="122790" y="76025"/>
                      <a:pt x="119916" y="78899"/>
                      <a:pt x="116781" y="80728"/>
                    </a:cubicBezTo>
                    <a:cubicBezTo>
                      <a:pt x="114691" y="82034"/>
                      <a:pt x="111817" y="83601"/>
                      <a:pt x="110250" y="85430"/>
                    </a:cubicBezTo>
                    <a:cubicBezTo>
                      <a:pt x="108943" y="86998"/>
                      <a:pt x="108160" y="90133"/>
                      <a:pt x="107898" y="92223"/>
                    </a:cubicBezTo>
                    <a:cubicBezTo>
                      <a:pt x="107637" y="93790"/>
                      <a:pt x="107898" y="95097"/>
                      <a:pt x="107376" y="96664"/>
                    </a:cubicBezTo>
                    <a:cubicBezTo>
                      <a:pt x="106853" y="98231"/>
                      <a:pt x="106331" y="99799"/>
                      <a:pt x="105547" y="101106"/>
                    </a:cubicBezTo>
                    <a:cubicBezTo>
                      <a:pt x="103457" y="104502"/>
                      <a:pt x="98493" y="107114"/>
                      <a:pt x="95097" y="109204"/>
                    </a:cubicBezTo>
                    <a:cubicBezTo>
                      <a:pt x="93007" y="108420"/>
                      <a:pt x="90656" y="109727"/>
                      <a:pt x="89088" y="110772"/>
                    </a:cubicBezTo>
                    <a:cubicBezTo>
                      <a:pt x="87520" y="111556"/>
                      <a:pt x="85953" y="112078"/>
                      <a:pt x="84647" y="113646"/>
                    </a:cubicBezTo>
                    <a:cubicBezTo>
                      <a:pt x="82818" y="115997"/>
                      <a:pt x="80989" y="116519"/>
                      <a:pt x="78115" y="117042"/>
                    </a:cubicBezTo>
                    <a:cubicBezTo>
                      <a:pt x="77070" y="117303"/>
                      <a:pt x="76025" y="117303"/>
                      <a:pt x="75241" y="117564"/>
                    </a:cubicBezTo>
                    <a:cubicBezTo>
                      <a:pt x="74196" y="117826"/>
                      <a:pt x="73151" y="118348"/>
                      <a:pt x="72368" y="118348"/>
                    </a:cubicBezTo>
                    <a:cubicBezTo>
                      <a:pt x="70016" y="118348"/>
                      <a:pt x="70539" y="115474"/>
                      <a:pt x="68449" y="115213"/>
                    </a:cubicBezTo>
                    <a:cubicBezTo>
                      <a:pt x="66098" y="114691"/>
                      <a:pt x="64007" y="115213"/>
                      <a:pt x="61918" y="115474"/>
                    </a:cubicBezTo>
                    <a:cubicBezTo>
                      <a:pt x="56954" y="116258"/>
                      <a:pt x="51729" y="118609"/>
                      <a:pt x="46765" y="117303"/>
                    </a:cubicBezTo>
                    <a:cubicBezTo>
                      <a:pt x="45720" y="117042"/>
                      <a:pt x="44675" y="116519"/>
                      <a:pt x="43630" y="115997"/>
                    </a:cubicBezTo>
                    <a:cubicBezTo>
                      <a:pt x="42585" y="115213"/>
                      <a:pt x="42323" y="114168"/>
                      <a:pt x="41540" y="113384"/>
                    </a:cubicBezTo>
                    <a:cubicBezTo>
                      <a:pt x="40233" y="111817"/>
                      <a:pt x="38143" y="110772"/>
                      <a:pt x="36053" y="110511"/>
                    </a:cubicBezTo>
                    <a:cubicBezTo>
                      <a:pt x="33702" y="110249"/>
                      <a:pt x="31612" y="109466"/>
                      <a:pt x="29261" y="108420"/>
                    </a:cubicBezTo>
                    <a:cubicBezTo>
                      <a:pt x="22207" y="107637"/>
                      <a:pt x="15675" y="106853"/>
                      <a:pt x="9928" y="102412"/>
                    </a:cubicBezTo>
                    <a:cubicBezTo>
                      <a:pt x="5225" y="98754"/>
                      <a:pt x="262" y="94574"/>
                      <a:pt x="0" y="88304"/>
                    </a:cubicBezTo>
                    <a:cubicBezTo>
                      <a:pt x="0" y="84646"/>
                      <a:pt x="1306" y="81250"/>
                      <a:pt x="2351" y="78115"/>
                    </a:cubicBezTo>
                    <a:cubicBezTo>
                      <a:pt x="2613" y="77593"/>
                      <a:pt x="3658" y="74980"/>
                      <a:pt x="3658" y="73674"/>
                    </a:cubicBezTo>
                    <a:lnTo>
                      <a:pt x="3658" y="73674"/>
                    </a:lnTo>
                    <a:cubicBezTo>
                      <a:pt x="6793" y="68187"/>
                      <a:pt x="5487" y="56954"/>
                      <a:pt x="4703" y="49638"/>
                    </a:cubicBezTo>
                    <a:cubicBezTo>
                      <a:pt x="3919" y="42323"/>
                      <a:pt x="7315" y="36314"/>
                      <a:pt x="10189" y="31089"/>
                    </a:cubicBezTo>
                    <a:cubicBezTo>
                      <a:pt x="13324" y="26125"/>
                      <a:pt x="12279" y="19855"/>
                      <a:pt x="11756" y="13063"/>
                    </a:cubicBezTo>
                    <a:cubicBezTo>
                      <a:pt x="11495" y="9928"/>
                      <a:pt x="15153" y="5225"/>
                      <a:pt x="19856" y="0"/>
                    </a:cubicBezTo>
                    <a:cubicBezTo>
                      <a:pt x="20900" y="5748"/>
                      <a:pt x="25081" y="5225"/>
                      <a:pt x="31351" y="2613"/>
                    </a:cubicBezTo>
                    <a:cubicBezTo>
                      <a:pt x="37621" y="0"/>
                      <a:pt x="41801" y="8099"/>
                      <a:pt x="46765" y="11756"/>
                    </a:cubicBezTo>
                    <a:cubicBezTo>
                      <a:pt x="51729" y="15414"/>
                      <a:pt x="49638" y="16982"/>
                      <a:pt x="50422" y="21162"/>
                    </a:cubicBezTo>
                    <a:cubicBezTo>
                      <a:pt x="51206" y="25342"/>
                      <a:pt x="56692" y="21162"/>
                      <a:pt x="59827" y="20117"/>
                    </a:cubicBezTo>
                    <a:cubicBezTo>
                      <a:pt x="62701" y="19072"/>
                      <a:pt x="64269" y="23774"/>
                      <a:pt x="66881" y="26648"/>
                    </a:cubicBezTo>
                    <a:cubicBezTo>
                      <a:pt x="69494" y="29522"/>
                      <a:pt x="75503" y="31350"/>
                      <a:pt x="79422" y="33441"/>
                    </a:cubicBezTo>
                    <a:cubicBezTo>
                      <a:pt x="83340" y="35530"/>
                      <a:pt x="95619" y="44674"/>
                      <a:pt x="99016" y="49899"/>
                    </a:cubicBezTo>
                    <a:cubicBezTo>
                      <a:pt x="102412" y="55125"/>
                      <a:pt x="107114" y="59566"/>
                      <a:pt x="111033" y="63224"/>
                    </a:cubicBezTo>
                    <a:cubicBezTo>
                      <a:pt x="115214" y="65836"/>
                      <a:pt x="124880" y="72890"/>
                      <a:pt x="124880" y="728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9E8D7B43-A6AB-5A7E-030E-F4A3E7436B82}"/>
                  </a:ext>
                </a:extLst>
              </p:cNvPr>
              <p:cNvSpPr/>
              <p:nvPr/>
            </p:nvSpPr>
            <p:spPr>
              <a:xfrm>
                <a:off x="3458793" y="3349288"/>
                <a:ext cx="6792" cy="7315"/>
              </a:xfrm>
              <a:custGeom>
                <a:avLst/>
                <a:gdLst>
                  <a:gd name="connsiteX0" fmla="*/ 6793 w 6792"/>
                  <a:gd name="connsiteY0" fmla="*/ 3658 h 7315"/>
                  <a:gd name="connsiteX1" fmla="*/ 3396 w 6792"/>
                  <a:gd name="connsiteY1" fmla="*/ 7315 h 7315"/>
                  <a:gd name="connsiteX2" fmla="*/ 0 w 6792"/>
                  <a:gd name="connsiteY2" fmla="*/ 3658 h 7315"/>
                  <a:gd name="connsiteX3" fmla="*/ 3396 w 6792"/>
                  <a:gd name="connsiteY3" fmla="*/ 0 h 7315"/>
                  <a:gd name="connsiteX4" fmla="*/ 6793 w 6792"/>
                  <a:gd name="connsiteY4" fmla="*/ 3658 h 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7315">
                    <a:moveTo>
                      <a:pt x="6793" y="3658"/>
                    </a:moveTo>
                    <a:cubicBezTo>
                      <a:pt x="6793" y="5748"/>
                      <a:pt x="5225" y="7315"/>
                      <a:pt x="3396" y="7315"/>
                    </a:cubicBezTo>
                    <a:cubicBezTo>
                      <a:pt x="1568" y="7315"/>
                      <a:pt x="0" y="5748"/>
                      <a:pt x="0" y="3658"/>
                    </a:cubicBezTo>
                    <a:cubicBezTo>
                      <a:pt x="0" y="1567"/>
                      <a:pt x="1568" y="0"/>
                      <a:pt x="3396" y="0"/>
                    </a:cubicBezTo>
                    <a:cubicBezTo>
                      <a:pt x="5225" y="0"/>
                      <a:pt x="6793" y="1829"/>
                      <a:pt x="6793" y="365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20" name="Graphic 3">
                <a:extLst>
                  <a:ext uri="{FF2B5EF4-FFF2-40B4-BE49-F238E27FC236}">
                    <a16:creationId xmlns:a16="http://schemas.microsoft.com/office/drawing/2014/main" id="{7A0A2194-F34F-356B-1115-3D5C2272BE63}"/>
                  </a:ext>
                </a:extLst>
              </p:cNvPr>
              <p:cNvGrpSpPr/>
              <p:nvPr/>
            </p:nvGrpSpPr>
            <p:grpSpPr>
              <a:xfrm>
                <a:off x="3155753" y="3479909"/>
                <a:ext cx="180854" cy="194233"/>
                <a:chOff x="3155753" y="3479909"/>
                <a:chExt cx="180854" cy="194233"/>
              </a:xfrm>
              <a:solidFill>
                <a:srgbClr val="D5D7D8"/>
              </a:solidFill>
            </p:grpSpPr>
            <p:sp>
              <p:nvSpPr>
                <p:cNvPr id="1149" name="Freeform: Shape 1148">
                  <a:extLst>
                    <a:ext uri="{FF2B5EF4-FFF2-40B4-BE49-F238E27FC236}">
                      <a16:creationId xmlns:a16="http://schemas.microsoft.com/office/drawing/2014/main" id="{5BF975AF-6FAB-356F-8655-E0C77BAB0CAD}"/>
                    </a:ext>
                  </a:extLst>
                </p:cNvPr>
                <p:cNvSpPr/>
                <p:nvPr/>
              </p:nvSpPr>
              <p:spPr>
                <a:xfrm>
                  <a:off x="3155753" y="3483843"/>
                  <a:ext cx="21858" cy="8714"/>
                </a:xfrm>
                <a:custGeom>
                  <a:avLst/>
                  <a:gdLst>
                    <a:gd name="connsiteX0" fmla="*/ 11479 w 21858"/>
                    <a:gd name="connsiteY0" fmla="*/ 6522 h 8714"/>
                    <a:gd name="connsiteX1" fmla="*/ 9389 w 21858"/>
                    <a:gd name="connsiteY1" fmla="*/ 8090 h 8714"/>
                    <a:gd name="connsiteX2" fmla="*/ 7299 w 21858"/>
                    <a:gd name="connsiteY2" fmla="*/ 8612 h 8714"/>
                    <a:gd name="connsiteX3" fmla="*/ 3381 w 21858"/>
                    <a:gd name="connsiteY3" fmla="*/ 6784 h 8714"/>
                    <a:gd name="connsiteX4" fmla="*/ 2336 w 21858"/>
                    <a:gd name="connsiteY4" fmla="*/ 4955 h 8714"/>
                    <a:gd name="connsiteX5" fmla="*/ 1029 w 21858"/>
                    <a:gd name="connsiteY5" fmla="*/ 3910 h 8714"/>
                    <a:gd name="connsiteX6" fmla="*/ 1552 w 21858"/>
                    <a:gd name="connsiteY6" fmla="*/ 1297 h 8714"/>
                    <a:gd name="connsiteX7" fmla="*/ 5732 w 21858"/>
                    <a:gd name="connsiteY7" fmla="*/ 1297 h 8714"/>
                    <a:gd name="connsiteX8" fmla="*/ 9651 w 21858"/>
                    <a:gd name="connsiteY8" fmla="*/ 252 h 8714"/>
                    <a:gd name="connsiteX9" fmla="*/ 13831 w 21858"/>
                    <a:gd name="connsiteY9" fmla="*/ 2081 h 8714"/>
                    <a:gd name="connsiteX10" fmla="*/ 19578 w 21858"/>
                    <a:gd name="connsiteY10" fmla="*/ 775 h 8714"/>
                    <a:gd name="connsiteX11" fmla="*/ 21668 w 21858"/>
                    <a:gd name="connsiteY11" fmla="*/ 3126 h 8714"/>
                    <a:gd name="connsiteX12" fmla="*/ 16443 w 21858"/>
                    <a:gd name="connsiteY12" fmla="*/ 5477 h 8714"/>
                    <a:gd name="connsiteX13" fmla="*/ 14092 w 21858"/>
                    <a:gd name="connsiteY13" fmla="*/ 4694 h 8714"/>
                    <a:gd name="connsiteX14" fmla="*/ 11479 w 21858"/>
                    <a:gd name="connsiteY14" fmla="*/ 6522 h 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858" h="8714">
                      <a:moveTo>
                        <a:pt x="11479" y="6522"/>
                      </a:moveTo>
                      <a:cubicBezTo>
                        <a:pt x="10696" y="7045"/>
                        <a:pt x="9912" y="7567"/>
                        <a:pt x="9389" y="8090"/>
                      </a:cubicBezTo>
                      <a:cubicBezTo>
                        <a:pt x="8867" y="8612"/>
                        <a:pt x="8344" y="8874"/>
                        <a:pt x="7299" y="8612"/>
                      </a:cubicBezTo>
                      <a:cubicBezTo>
                        <a:pt x="5993" y="8351"/>
                        <a:pt x="4164" y="7829"/>
                        <a:pt x="3381" y="6784"/>
                      </a:cubicBezTo>
                      <a:cubicBezTo>
                        <a:pt x="2858" y="6261"/>
                        <a:pt x="2597" y="5739"/>
                        <a:pt x="2336" y="4955"/>
                      </a:cubicBezTo>
                      <a:cubicBezTo>
                        <a:pt x="2074" y="4171"/>
                        <a:pt x="1552" y="4171"/>
                        <a:pt x="1029" y="3910"/>
                      </a:cubicBezTo>
                      <a:cubicBezTo>
                        <a:pt x="-538" y="2865"/>
                        <a:pt x="-277" y="1297"/>
                        <a:pt x="1552" y="1297"/>
                      </a:cubicBezTo>
                      <a:cubicBezTo>
                        <a:pt x="3381" y="1297"/>
                        <a:pt x="4426" y="2865"/>
                        <a:pt x="5732" y="1297"/>
                      </a:cubicBezTo>
                      <a:cubicBezTo>
                        <a:pt x="6777" y="-9"/>
                        <a:pt x="8083" y="-270"/>
                        <a:pt x="9651" y="252"/>
                      </a:cubicBezTo>
                      <a:cubicBezTo>
                        <a:pt x="10957" y="775"/>
                        <a:pt x="12263" y="1820"/>
                        <a:pt x="13831" y="2081"/>
                      </a:cubicBezTo>
                      <a:cubicBezTo>
                        <a:pt x="15921" y="2081"/>
                        <a:pt x="17488" y="775"/>
                        <a:pt x="19578" y="775"/>
                      </a:cubicBezTo>
                      <a:cubicBezTo>
                        <a:pt x="20623" y="775"/>
                        <a:pt x="22452" y="1820"/>
                        <a:pt x="21668" y="3126"/>
                      </a:cubicBezTo>
                      <a:cubicBezTo>
                        <a:pt x="20885" y="4694"/>
                        <a:pt x="18011" y="6000"/>
                        <a:pt x="16443" y="5477"/>
                      </a:cubicBezTo>
                      <a:cubicBezTo>
                        <a:pt x="15660" y="5216"/>
                        <a:pt x="15137" y="4694"/>
                        <a:pt x="14092" y="4694"/>
                      </a:cubicBezTo>
                      <a:cubicBezTo>
                        <a:pt x="12786" y="4955"/>
                        <a:pt x="12525" y="5739"/>
                        <a:pt x="11479" y="65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0" name="Freeform: Shape 1149">
                  <a:extLst>
                    <a:ext uri="{FF2B5EF4-FFF2-40B4-BE49-F238E27FC236}">
                      <a16:creationId xmlns:a16="http://schemas.microsoft.com/office/drawing/2014/main" id="{92291181-1DE5-0133-2649-C15A38D48B8D}"/>
                    </a:ext>
                  </a:extLst>
                </p:cNvPr>
                <p:cNvSpPr/>
                <p:nvPr/>
              </p:nvSpPr>
              <p:spPr>
                <a:xfrm>
                  <a:off x="3187611" y="3490564"/>
                  <a:ext cx="9952" cy="14169"/>
                </a:xfrm>
                <a:custGeom>
                  <a:avLst/>
                  <a:gdLst>
                    <a:gd name="connsiteX0" fmla="*/ 4441 w 9952"/>
                    <a:gd name="connsiteY0" fmla="*/ 3197 h 14169"/>
                    <a:gd name="connsiteX1" fmla="*/ 4441 w 9952"/>
                    <a:gd name="connsiteY1" fmla="*/ 2152 h 14169"/>
                    <a:gd name="connsiteX2" fmla="*/ 5747 w 9952"/>
                    <a:gd name="connsiteY2" fmla="*/ 62 h 14169"/>
                    <a:gd name="connsiteX3" fmla="*/ 9928 w 9952"/>
                    <a:gd name="connsiteY3" fmla="*/ 4765 h 14169"/>
                    <a:gd name="connsiteX4" fmla="*/ 6270 w 9952"/>
                    <a:gd name="connsiteY4" fmla="*/ 10251 h 14169"/>
                    <a:gd name="connsiteX5" fmla="*/ 5225 w 9952"/>
                    <a:gd name="connsiteY5" fmla="*/ 12864 h 14169"/>
                    <a:gd name="connsiteX6" fmla="*/ 1306 w 9952"/>
                    <a:gd name="connsiteY6" fmla="*/ 14170 h 14169"/>
                    <a:gd name="connsiteX7" fmla="*/ 261 w 9952"/>
                    <a:gd name="connsiteY7" fmla="*/ 12603 h 14169"/>
                    <a:gd name="connsiteX8" fmla="*/ 0 w 9952"/>
                    <a:gd name="connsiteY8" fmla="*/ 10774 h 14169"/>
                    <a:gd name="connsiteX9" fmla="*/ 522 w 9952"/>
                    <a:gd name="connsiteY9" fmla="*/ 9467 h 14169"/>
                    <a:gd name="connsiteX10" fmla="*/ 3657 w 9952"/>
                    <a:gd name="connsiteY10" fmla="*/ 6071 h 14169"/>
                    <a:gd name="connsiteX11" fmla="*/ 4441 w 9952"/>
                    <a:gd name="connsiteY11" fmla="*/ 3197 h 14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952" h="14169">
                      <a:moveTo>
                        <a:pt x="4441" y="3197"/>
                      </a:moveTo>
                      <a:cubicBezTo>
                        <a:pt x="4441" y="2936"/>
                        <a:pt x="4441" y="2414"/>
                        <a:pt x="4441" y="2152"/>
                      </a:cubicBezTo>
                      <a:cubicBezTo>
                        <a:pt x="4441" y="1107"/>
                        <a:pt x="4703" y="324"/>
                        <a:pt x="5747" y="62"/>
                      </a:cubicBezTo>
                      <a:cubicBezTo>
                        <a:pt x="8360" y="-460"/>
                        <a:pt x="10189" y="2414"/>
                        <a:pt x="9928" y="4765"/>
                      </a:cubicBezTo>
                      <a:cubicBezTo>
                        <a:pt x="9666" y="7116"/>
                        <a:pt x="6793" y="7900"/>
                        <a:pt x="6270" y="10251"/>
                      </a:cubicBezTo>
                      <a:cubicBezTo>
                        <a:pt x="6009" y="11557"/>
                        <a:pt x="6270" y="12341"/>
                        <a:pt x="5225" y="12864"/>
                      </a:cubicBezTo>
                      <a:cubicBezTo>
                        <a:pt x="3919" y="13386"/>
                        <a:pt x="2613" y="13909"/>
                        <a:pt x="1306" y="14170"/>
                      </a:cubicBezTo>
                      <a:cubicBezTo>
                        <a:pt x="1306" y="13647"/>
                        <a:pt x="522" y="13125"/>
                        <a:pt x="261" y="12603"/>
                      </a:cubicBezTo>
                      <a:cubicBezTo>
                        <a:pt x="0" y="12080"/>
                        <a:pt x="0" y="11296"/>
                        <a:pt x="0" y="10774"/>
                      </a:cubicBezTo>
                      <a:cubicBezTo>
                        <a:pt x="0" y="9990"/>
                        <a:pt x="0" y="9990"/>
                        <a:pt x="522" y="9467"/>
                      </a:cubicBezTo>
                      <a:cubicBezTo>
                        <a:pt x="1567" y="8422"/>
                        <a:pt x="2874" y="7377"/>
                        <a:pt x="3657" y="6071"/>
                      </a:cubicBezTo>
                      <a:cubicBezTo>
                        <a:pt x="4180" y="5026"/>
                        <a:pt x="4441" y="4242"/>
                        <a:pt x="4441" y="319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1" name="Freeform: Shape 1150">
                  <a:extLst>
                    <a:ext uri="{FF2B5EF4-FFF2-40B4-BE49-F238E27FC236}">
                      <a16:creationId xmlns:a16="http://schemas.microsoft.com/office/drawing/2014/main" id="{966CFA5A-F404-E8FD-E6F9-F6D10CDE5C8A}"/>
                    </a:ext>
                  </a:extLst>
                </p:cNvPr>
                <p:cNvSpPr/>
                <p:nvPr/>
              </p:nvSpPr>
              <p:spPr>
                <a:xfrm>
                  <a:off x="3177283" y="3479909"/>
                  <a:ext cx="14007" cy="7423"/>
                </a:xfrm>
                <a:custGeom>
                  <a:avLst/>
                  <a:gdLst>
                    <a:gd name="connsiteX0" fmla="*/ 3274 w 14007"/>
                    <a:gd name="connsiteY0" fmla="*/ 3402 h 7423"/>
                    <a:gd name="connsiteX1" fmla="*/ 661 w 14007"/>
                    <a:gd name="connsiteY1" fmla="*/ 2618 h 7423"/>
                    <a:gd name="connsiteX2" fmla="*/ 400 w 14007"/>
                    <a:gd name="connsiteY2" fmla="*/ 528 h 7423"/>
                    <a:gd name="connsiteX3" fmla="*/ 6670 w 14007"/>
                    <a:gd name="connsiteY3" fmla="*/ 528 h 7423"/>
                    <a:gd name="connsiteX4" fmla="*/ 11372 w 14007"/>
                    <a:gd name="connsiteY4" fmla="*/ 3141 h 7423"/>
                    <a:gd name="connsiteX5" fmla="*/ 13985 w 14007"/>
                    <a:gd name="connsiteY5" fmla="*/ 6537 h 7423"/>
                    <a:gd name="connsiteX6" fmla="*/ 9805 w 14007"/>
                    <a:gd name="connsiteY6" fmla="*/ 7321 h 7423"/>
                    <a:gd name="connsiteX7" fmla="*/ 7192 w 14007"/>
                    <a:gd name="connsiteY7" fmla="*/ 4186 h 7423"/>
                    <a:gd name="connsiteX8" fmla="*/ 3274 w 14007"/>
                    <a:gd name="connsiteY8" fmla="*/ 3402 h 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007" h="7423">
                      <a:moveTo>
                        <a:pt x="3274" y="3402"/>
                      </a:moveTo>
                      <a:cubicBezTo>
                        <a:pt x="2228" y="3663"/>
                        <a:pt x="1445" y="3402"/>
                        <a:pt x="661" y="2618"/>
                      </a:cubicBezTo>
                      <a:cubicBezTo>
                        <a:pt x="138" y="2096"/>
                        <a:pt x="-384" y="1051"/>
                        <a:pt x="400" y="528"/>
                      </a:cubicBezTo>
                      <a:cubicBezTo>
                        <a:pt x="1967" y="-517"/>
                        <a:pt x="5102" y="267"/>
                        <a:pt x="6670" y="528"/>
                      </a:cubicBezTo>
                      <a:cubicBezTo>
                        <a:pt x="8760" y="1051"/>
                        <a:pt x="9805" y="1834"/>
                        <a:pt x="11372" y="3141"/>
                      </a:cubicBezTo>
                      <a:cubicBezTo>
                        <a:pt x="12156" y="3924"/>
                        <a:pt x="14246" y="5231"/>
                        <a:pt x="13985" y="6537"/>
                      </a:cubicBezTo>
                      <a:cubicBezTo>
                        <a:pt x="13724" y="7843"/>
                        <a:pt x="10589" y="7321"/>
                        <a:pt x="9805" y="7321"/>
                      </a:cubicBezTo>
                      <a:cubicBezTo>
                        <a:pt x="9544" y="6014"/>
                        <a:pt x="7976" y="4970"/>
                        <a:pt x="7192" y="4186"/>
                      </a:cubicBezTo>
                      <a:cubicBezTo>
                        <a:pt x="6147" y="3402"/>
                        <a:pt x="4580" y="3141"/>
                        <a:pt x="3274" y="34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2" name="Freeform: Shape 1151">
                  <a:extLst>
                    <a:ext uri="{FF2B5EF4-FFF2-40B4-BE49-F238E27FC236}">
                      <a16:creationId xmlns:a16="http://schemas.microsoft.com/office/drawing/2014/main" id="{E1486EF3-F387-77C3-7EFF-1B1A1DF64795}"/>
                    </a:ext>
                  </a:extLst>
                </p:cNvPr>
                <p:cNvSpPr/>
                <p:nvPr/>
              </p:nvSpPr>
              <p:spPr>
                <a:xfrm>
                  <a:off x="3185259" y="3523806"/>
                  <a:ext cx="7576" cy="3960"/>
                </a:xfrm>
                <a:custGeom>
                  <a:avLst/>
                  <a:gdLst>
                    <a:gd name="connsiteX0" fmla="*/ 0 w 7576"/>
                    <a:gd name="connsiteY0" fmla="*/ 2613 h 3960"/>
                    <a:gd name="connsiteX1" fmla="*/ 784 w 7576"/>
                    <a:gd name="connsiteY1" fmla="*/ 261 h 3960"/>
                    <a:gd name="connsiteX2" fmla="*/ 3919 w 7576"/>
                    <a:gd name="connsiteY2" fmla="*/ 0 h 3960"/>
                    <a:gd name="connsiteX3" fmla="*/ 6793 w 7576"/>
                    <a:gd name="connsiteY3" fmla="*/ 261 h 3960"/>
                    <a:gd name="connsiteX4" fmla="*/ 7576 w 7576"/>
                    <a:gd name="connsiteY4" fmla="*/ 1568 h 3960"/>
                    <a:gd name="connsiteX5" fmla="*/ 6793 w 7576"/>
                    <a:gd name="connsiteY5" fmla="*/ 2613 h 3960"/>
                    <a:gd name="connsiteX6" fmla="*/ 3919 w 7576"/>
                    <a:gd name="connsiteY6" fmla="*/ 3919 h 3960"/>
                    <a:gd name="connsiteX7" fmla="*/ 0 w 7576"/>
                    <a:gd name="connsiteY7" fmla="*/ 2613 h 3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576" h="3960">
                      <a:moveTo>
                        <a:pt x="0" y="2613"/>
                      </a:moveTo>
                      <a:cubicBezTo>
                        <a:pt x="261" y="1829"/>
                        <a:pt x="-523" y="523"/>
                        <a:pt x="784" y="261"/>
                      </a:cubicBezTo>
                      <a:cubicBezTo>
                        <a:pt x="1568" y="0"/>
                        <a:pt x="3135" y="0"/>
                        <a:pt x="3919" y="0"/>
                      </a:cubicBezTo>
                      <a:cubicBezTo>
                        <a:pt x="4703" y="0"/>
                        <a:pt x="6270" y="0"/>
                        <a:pt x="6793" y="261"/>
                      </a:cubicBezTo>
                      <a:cubicBezTo>
                        <a:pt x="7315" y="523"/>
                        <a:pt x="7576" y="1045"/>
                        <a:pt x="7576" y="1568"/>
                      </a:cubicBezTo>
                      <a:cubicBezTo>
                        <a:pt x="7576" y="2090"/>
                        <a:pt x="7054" y="2090"/>
                        <a:pt x="6793" y="2613"/>
                      </a:cubicBezTo>
                      <a:cubicBezTo>
                        <a:pt x="6009" y="3135"/>
                        <a:pt x="4964" y="4180"/>
                        <a:pt x="3919" y="3919"/>
                      </a:cubicBezTo>
                      <a:cubicBezTo>
                        <a:pt x="2351" y="3658"/>
                        <a:pt x="1045" y="3135"/>
                        <a:pt x="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3" name="Freeform: Shape 1152">
                  <a:extLst>
                    <a:ext uri="{FF2B5EF4-FFF2-40B4-BE49-F238E27FC236}">
                      <a16:creationId xmlns:a16="http://schemas.microsoft.com/office/drawing/2014/main" id="{993593DF-0F5F-275E-F9EA-CD6C083729F8}"/>
                    </a:ext>
                  </a:extLst>
                </p:cNvPr>
                <p:cNvSpPr/>
                <p:nvPr/>
              </p:nvSpPr>
              <p:spPr>
                <a:xfrm>
                  <a:off x="3210288" y="3518546"/>
                  <a:ext cx="8245" cy="13031"/>
                </a:xfrm>
                <a:custGeom>
                  <a:avLst/>
                  <a:gdLst>
                    <a:gd name="connsiteX0" fmla="*/ 2926 w 8245"/>
                    <a:gd name="connsiteY0" fmla="*/ 6827 h 13031"/>
                    <a:gd name="connsiteX1" fmla="*/ 1097 w 8245"/>
                    <a:gd name="connsiteY1" fmla="*/ 3692 h 13031"/>
                    <a:gd name="connsiteX2" fmla="*/ 52 w 8245"/>
                    <a:gd name="connsiteY2" fmla="*/ 1079 h 13031"/>
                    <a:gd name="connsiteX3" fmla="*/ 5277 w 8245"/>
                    <a:gd name="connsiteY3" fmla="*/ 2908 h 13031"/>
                    <a:gd name="connsiteX4" fmla="*/ 7890 w 8245"/>
                    <a:gd name="connsiteY4" fmla="*/ 8395 h 13031"/>
                    <a:gd name="connsiteX5" fmla="*/ 5800 w 8245"/>
                    <a:gd name="connsiteY5" fmla="*/ 11007 h 13031"/>
                    <a:gd name="connsiteX6" fmla="*/ 5016 w 8245"/>
                    <a:gd name="connsiteY6" fmla="*/ 12836 h 13031"/>
                    <a:gd name="connsiteX7" fmla="*/ 2142 w 8245"/>
                    <a:gd name="connsiteY7" fmla="*/ 12836 h 13031"/>
                    <a:gd name="connsiteX8" fmla="*/ 2142 w 8245"/>
                    <a:gd name="connsiteY8" fmla="*/ 9701 h 13031"/>
                    <a:gd name="connsiteX9" fmla="*/ 2926 w 8245"/>
                    <a:gd name="connsiteY9" fmla="*/ 6827 h 13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45" h="13031">
                      <a:moveTo>
                        <a:pt x="2926" y="6827"/>
                      </a:moveTo>
                      <a:cubicBezTo>
                        <a:pt x="2664" y="5521"/>
                        <a:pt x="1881" y="4737"/>
                        <a:pt x="1097" y="3692"/>
                      </a:cubicBezTo>
                      <a:cubicBezTo>
                        <a:pt x="574" y="2908"/>
                        <a:pt x="-209" y="2124"/>
                        <a:pt x="52" y="1079"/>
                      </a:cubicBezTo>
                      <a:cubicBezTo>
                        <a:pt x="836" y="-1794"/>
                        <a:pt x="4493" y="1863"/>
                        <a:pt x="5277" y="2908"/>
                      </a:cubicBezTo>
                      <a:cubicBezTo>
                        <a:pt x="6583" y="4476"/>
                        <a:pt x="9196" y="6043"/>
                        <a:pt x="7890" y="8395"/>
                      </a:cubicBezTo>
                      <a:cubicBezTo>
                        <a:pt x="7367" y="9440"/>
                        <a:pt x="6061" y="9962"/>
                        <a:pt x="5800" y="11007"/>
                      </a:cubicBezTo>
                      <a:cubicBezTo>
                        <a:pt x="5538" y="11791"/>
                        <a:pt x="6061" y="12575"/>
                        <a:pt x="5016" y="12836"/>
                      </a:cubicBezTo>
                      <a:cubicBezTo>
                        <a:pt x="3971" y="13097"/>
                        <a:pt x="2926" y="13097"/>
                        <a:pt x="2142" y="12836"/>
                      </a:cubicBezTo>
                      <a:cubicBezTo>
                        <a:pt x="1881" y="11530"/>
                        <a:pt x="1358" y="10746"/>
                        <a:pt x="2142" y="9701"/>
                      </a:cubicBezTo>
                      <a:cubicBezTo>
                        <a:pt x="2403" y="8656"/>
                        <a:pt x="3187" y="8133"/>
                        <a:pt x="2926" y="68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4" name="Freeform: Shape 1153">
                  <a:extLst>
                    <a:ext uri="{FF2B5EF4-FFF2-40B4-BE49-F238E27FC236}">
                      <a16:creationId xmlns:a16="http://schemas.microsoft.com/office/drawing/2014/main" id="{F9778949-9526-9FEF-5530-DDABE17C945D}"/>
                    </a:ext>
                  </a:extLst>
                </p:cNvPr>
                <p:cNvSpPr/>
                <p:nvPr/>
              </p:nvSpPr>
              <p:spPr>
                <a:xfrm>
                  <a:off x="3224086" y="3532427"/>
                  <a:ext cx="5207" cy="5156"/>
                </a:xfrm>
                <a:custGeom>
                  <a:avLst/>
                  <a:gdLst>
                    <a:gd name="connsiteX0" fmla="*/ 884 w 5207"/>
                    <a:gd name="connsiteY0" fmla="*/ 0 h 5156"/>
                    <a:gd name="connsiteX1" fmla="*/ 1668 w 5207"/>
                    <a:gd name="connsiteY1" fmla="*/ 0 h 5156"/>
                    <a:gd name="connsiteX2" fmla="*/ 5065 w 5207"/>
                    <a:gd name="connsiteY2" fmla="*/ 4441 h 5156"/>
                    <a:gd name="connsiteX3" fmla="*/ 884 w 5207"/>
                    <a:gd name="connsiteY3" fmla="*/ 4441 h 5156"/>
                    <a:gd name="connsiteX4" fmla="*/ 884 w 5207"/>
                    <a:gd name="connsiteY4" fmla="*/ 0 h 51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7" h="5156">
                      <a:moveTo>
                        <a:pt x="884" y="0"/>
                      </a:moveTo>
                      <a:cubicBezTo>
                        <a:pt x="1146" y="0"/>
                        <a:pt x="1407" y="0"/>
                        <a:pt x="1668" y="0"/>
                      </a:cubicBezTo>
                      <a:cubicBezTo>
                        <a:pt x="3236" y="261"/>
                        <a:pt x="5848" y="2613"/>
                        <a:pt x="5065" y="4441"/>
                      </a:cubicBezTo>
                      <a:cubicBezTo>
                        <a:pt x="4542" y="5748"/>
                        <a:pt x="1668" y="4964"/>
                        <a:pt x="884" y="4441"/>
                      </a:cubicBezTo>
                      <a:cubicBezTo>
                        <a:pt x="-161" y="3658"/>
                        <a:pt x="-422" y="784"/>
                        <a:pt x="884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5" name="Freeform: Shape 1154">
                  <a:extLst>
                    <a:ext uri="{FF2B5EF4-FFF2-40B4-BE49-F238E27FC236}">
                      <a16:creationId xmlns:a16="http://schemas.microsoft.com/office/drawing/2014/main" id="{B0B8C9E7-67D1-ABF6-F961-2BFF0E80276C}"/>
                    </a:ext>
                  </a:extLst>
                </p:cNvPr>
                <p:cNvSpPr/>
                <p:nvPr/>
              </p:nvSpPr>
              <p:spPr>
                <a:xfrm>
                  <a:off x="3230457" y="3541310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3919"/>
                        <a:pt x="4180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6" name="Freeform: Shape 1155">
                  <a:extLst>
                    <a:ext uri="{FF2B5EF4-FFF2-40B4-BE49-F238E27FC236}">
                      <a16:creationId xmlns:a16="http://schemas.microsoft.com/office/drawing/2014/main" id="{1D69A6FF-2E4E-3E99-9833-9B1A01BDAD40}"/>
                    </a:ext>
                  </a:extLst>
                </p:cNvPr>
                <p:cNvSpPr/>
                <p:nvPr/>
              </p:nvSpPr>
              <p:spPr>
                <a:xfrm>
                  <a:off x="3240645" y="3554111"/>
                  <a:ext cx="6270" cy="4180"/>
                </a:xfrm>
                <a:custGeom>
                  <a:avLst/>
                  <a:gdLst>
                    <a:gd name="connsiteX0" fmla="*/ 6270 w 6270"/>
                    <a:gd name="connsiteY0" fmla="*/ 2090 h 4180"/>
                    <a:gd name="connsiteX1" fmla="*/ 3135 w 6270"/>
                    <a:gd name="connsiteY1" fmla="*/ 4180 h 4180"/>
                    <a:gd name="connsiteX2" fmla="*/ 0 w 6270"/>
                    <a:gd name="connsiteY2" fmla="*/ 2090 h 4180"/>
                    <a:gd name="connsiteX3" fmla="*/ 3135 w 6270"/>
                    <a:gd name="connsiteY3" fmla="*/ 0 h 4180"/>
                    <a:gd name="connsiteX4" fmla="*/ 6270 w 627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4180">
                      <a:moveTo>
                        <a:pt x="6270" y="2090"/>
                      </a:moveTo>
                      <a:cubicBezTo>
                        <a:pt x="6270" y="3396"/>
                        <a:pt x="4964" y="4180"/>
                        <a:pt x="3135" y="4180"/>
                      </a:cubicBezTo>
                      <a:cubicBezTo>
                        <a:pt x="1306" y="4180"/>
                        <a:pt x="0" y="3135"/>
                        <a:pt x="0" y="2090"/>
                      </a:cubicBezTo>
                      <a:cubicBezTo>
                        <a:pt x="0" y="1045"/>
                        <a:pt x="1306" y="0"/>
                        <a:pt x="3135" y="0"/>
                      </a:cubicBezTo>
                      <a:cubicBezTo>
                        <a:pt x="4964" y="0"/>
                        <a:pt x="6270" y="1045"/>
                        <a:pt x="627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7" name="Freeform: Shape 1156">
                  <a:extLst>
                    <a:ext uri="{FF2B5EF4-FFF2-40B4-BE49-F238E27FC236}">
                      <a16:creationId xmlns:a16="http://schemas.microsoft.com/office/drawing/2014/main" id="{F19BF92E-B810-DBE8-8C30-795D926D93CE}"/>
                    </a:ext>
                  </a:extLst>
                </p:cNvPr>
                <p:cNvSpPr/>
                <p:nvPr/>
              </p:nvSpPr>
              <p:spPr>
                <a:xfrm>
                  <a:off x="3249006" y="3545490"/>
                  <a:ext cx="6270" cy="5225"/>
                </a:xfrm>
                <a:custGeom>
                  <a:avLst/>
                  <a:gdLst>
                    <a:gd name="connsiteX0" fmla="*/ 6270 w 6270"/>
                    <a:gd name="connsiteY0" fmla="*/ 2613 h 5225"/>
                    <a:gd name="connsiteX1" fmla="*/ 3135 w 6270"/>
                    <a:gd name="connsiteY1" fmla="*/ 5225 h 5225"/>
                    <a:gd name="connsiteX2" fmla="*/ 0 w 6270"/>
                    <a:gd name="connsiteY2" fmla="*/ 2613 h 5225"/>
                    <a:gd name="connsiteX3" fmla="*/ 3135 w 6270"/>
                    <a:gd name="connsiteY3" fmla="*/ 0 h 5225"/>
                    <a:gd name="connsiteX4" fmla="*/ 6270 w 6270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5225">
                      <a:moveTo>
                        <a:pt x="6270" y="2613"/>
                      </a:moveTo>
                      <a:cubicBezTo>
                        <a:pt x="6270" y="3919"/>
                        <a:pt x="4964" y="5225"/>
                        <a:pt x="3135" y="5225"/>
                      </a:cubicBezTo>
                      <a:cubicBezTo>
                        <a:pt x="1306" y="5225"/>
                        <a:pt x="0" y="3919"/>
                        <a:pt x="0" y="2613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0"/>
                        <a:pt x="6270" y="1306"/>
                        <a:pt x="627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8" name="Freeform: Shape 1157">
                  <a:extLst>
                    <a:ext uri="{FF2B5EF4-FFF2-40B4-BE49-F238E27FC236}">
                      <a16:creationId xmlns:a16="http://schemas.microsoft.com/office/drawing/2014/main" id="{E4B7D5CC-51A8-53C2-56A7-FF28AD460AE1}"/>
                    </a:ext>
                  </a:extLst>
                </p:cNvPr>
                <p:cNvSpPr/>
                <p:nvPr/>
              </p:nvSpPr>
              <p:spPr>
                <a:xfrm>
                  <a:off x="3264158" y="3567174"/>
                  <a:ext cx="7837" cy="4180"/>
                </a:xfrm>
                <a:custGeom>
                  <a:avLst/>
                  <a:gdLst>
                    <a:gd name="connsiteX0" fmla="*/ 7838 w 7837"/>
                    <a:gd name="connsiteY0" fmla="*/ 2090 h 4180"/>
                    <a:gd name="connsiteX1" fmla="*/ 3919 w 7837"/>
                    <a:gd name="connsiteY1" fmla="*/ 4180 h 4180"/>
                    <a:gd name="connsiteX2" fmla="*/ 0 w 7837"/>
                    <a:gd name="connsiteY2" fmla="*/ 2090 h 4180"/>
                    <a:gd name="connsiteX3" fmla="*/ 3919 w 7837"/>
                    <a:gd name="connsiteY3" fmla="*/ 0 h 4180"/>
                    <a:gd name="connsiteX4" fmla="*/ 7838 w 783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4180">
                      <a:moveTo>
                        <a:pt x="7838" y="2090"/>
                      </a:moveTo>
                      <a:cubicBezTo>
                        <a:pt x="7838" y="3396"/>
                        <a:pt x="6009" y="4180"/>
                        <a:pt x="3919" y="4180"/>
                      </a:cubicBezTo>
                      <a:cubicBezTo>
                        <a:pt x="1829" y="4180"/>
                        <a:pt x="0" y="3135"/>
                        <a:pt x="0" y="2090"/>
                      </a:cubicBezTo>
                      <a:cubicBezTo>
                        <a:pt x="0" y="1045"/>
                        <a:pt x="1829" y="0"/>
                        <a:pt x="3919" y="0"/>
                      </a:cubicBezTo>
                      <a:cubicBezTo>
                        <a:pt x="6009" y="0"/>
                        <a:pt x="7838" y="1045"/>
                        <a:pt x="7838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59" name="Freeform: Shape 1158">
                  <a:extLst>
                    <a:ext uri="{FF2B5EF4-FFF2-40B4-BE49-F238E27FC236}">
                      <a16:creationId xmlns:a16="http://schemas.microsoft.com/office/drawing/2014/main" id="{6E35346D-5AB2-DDAC-5C80-8B936D83E792}"/>
                    </a:ext>
                  </a:extLst>
                </p:cNvPr>
                <p:cNvSpPr/>
                <p:nvPr/>
              </p:nvSpPr>
              <p:spPr>
                <a:xfrm>
                  <a:off x="3277744" y="3582849"/>
                  <a:ext cx="13062" cy="6270"/>
                </a:xfrm>
                <a:custGeom>
                  <a:avLst/>
                  <a:gdLst>
                    <a:gd name="connsiteX0" fmla="*/ 13063 w 13062"/>
                    <a:gd name="connsiteY0" fmla="*/ 3135 h 6270"/>
                    <a:gd name="connsiteX1" fmla="*/ 6531 w 13062"/>
                    <a:gd name="connsiteY1" fmla="*/ 6270 h 6270"/>
                    <a:gd name="connsiteX2" fmla="*/ 0 w 13062"/>
                    <a:gd name="connsiteY2" fmla="*/ 3135 h 6270"/>
                    <a:gd name="connsiteX3" fmla="*/ 6531 w 13062"/>
                    <a:gd name="connsiteY3" fmla="*/ 0 h 6270"/>
                    <a:gd name="connsiteX4" fmla="*/ 13063 w 13062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62" h="6270">
                      <a:moveTo>
                        <a:pt x="13063" y="3135"/>
                      </a:moveTo>
                      <a:cubicBezTo>
                        <a:pt x="13063" y="4964"/>
                        <a:pt x="10189" y="6270"/>
                        <a:pt x="6531" y="6270"/>
                      </a:cubicBezTo>
                      <a:cubicBezTo>
                        <a:pt x="2874" y="6270"/>
                        <a:pt x="0" y="4964"/>
                        <a:pt x="0" y="3135"/>
                      </a:cubicBezTo>
                      <a:cubicBezTo>
                        <a:pt x="0" y="1306"/>
                        <a:pt x="2874" y="0"/>
                        <a:pt x="6531" y="0"/>
                      </a:cubicBezTo>
                      <a:cubicBezTo>
                        <a:pt x="10189" y="0"/>
                        <a:pt x="13063" y="1306"/>
                        <a:pt x="13063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0" name="Freeform: Shape 1159">
                  <a:extLst>
                    <a:ext uri="{FF2B5EF4-FFF2-40B4-BE49-F238E27FC236}">
                      <a16:creationId xmlns:a16="http://schemas.microsoft.com/office/drawing/2014/main" id="{D67592CF-AB13-0DB1-88C7-F08319464FE4}"/>
                    </a:ext>
                  </a:extLst>
                </p:cNvPr>
                <p:cNvSpPr/>
                <p:nvPr/>
              </p:nvSpPr>
              <p:spPr>
                <a:xfrm>
                  <a:off x="3177683" y="3543400"/>
                  <a:ext cx="9927" cy="11495"/>
                </a:xfrm>
                <a:custGeom>
                  <a:avLst/>
                  <a:gdLst>
                    <a:gd name="connsiteX0" fmla="*/ 9928 w 9927"/>
                    <a:gd name="connsiteY0" fmla="*/ 5748 h 11495"/>
                    <a:gd name="connsiteX1" fmla="*/ 4964 w 9927"/>
                    <a:gd name="connsiteY1" fmla="*/ 11495 h 11495"/>
                    <a:gd name="connsiteX2" fmla="*/ 0 w 9927"/>
                    <a:gd name="connsiteY2" fmla="*/ 5748 h 11495"/>
                    <a:gd name="connsiteX3" fmla="*/ 4964 w 9927"/>
                    <a:gd name="connsiteY3" fmla="*/ 0 h 11495"/>
                    <a:gd name="connsiteX4" fmla="*/ 9928 w 9927"/>
                    <a:gd name="connsiteY4" fmla="*/ 5748 h 1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27" h="11495">
                      <a:moveTo>
                        <a:pt x="9928" y="5748"/>
                      </a:moveTo>
                      <a:cubicBezTo>
                        <a:pt x="9928" y="8883"/>
                        <a:pt x="7838" y="11495"/>
                        <a:pt x="4964" y="11495"/>
                      </a:cubicBezTo>
                      <a:cubicBezTo>
                        <a:pt x="2351" y="11495"/>
                        <a:pt x="0" y="8883"/>
                        <a:pt x="0" y="5748"/>
                      </a:cubicBezTo>
                      <a:cubicBezTo>
                        <a:pt x="0" y="2613"/>
                        <a:pt x="2090" y="0"/>
                        <a:pt x="4964" y="0"/>
                      </a:cubicBezTo>
                      <a:cubicBezTo>
                        <a:pt x="7838" y="0"/>
                        <a:pt x="9928" y="2613"/>
                        <a:pt x="9928" y="57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1" name="Freeform: Shape 1160">
                  <a:extLst>
                    <a:ext uri="{FF2B5EF4-FFF2-40B4-BE49-F238E27FC236}">
                      <a16:creationId xmlns:a16="http://schemas.microsoft.com/office/drawing/2014/main" id="{71C35BD2-412C-CB2B-1503-91F6CFD65B54}"/>
                    </a:ext>
                  </a:extLst>
                </p:cNvPr>
                <p:cNvSpPr/>
                <p:nvPr/>
              </p:nvSpPr>
              <p:spPr>
                <a:xfrm>
                  <a:off x="3296148" y="3594952"/>
                  <a:ext cx="18685" cy="7940"/>
                </a:xfrm>
                <a:custGeom>
                  <a:avLst/>
                  <a:gdLst>
                    <a:gd name="connsiteX0" fmla="*/ 7983 w 18685"/>
                    <a:gd name="connsiteY0" fmla="*/ 4879 h 7940"/>
                    <a:gd name="connsiteX1" fmla="*/ 6415 w 18685"/>
                    <a:gd name="connsiteY1" fmla="*/ 5401 h 7940"/>
                    <a:gd name="connsiteX2" fmla="*/ 4848 w 18685"/>
                    <a:gd name="connsiteY2" fmla="*/ 6185 h 7940"/>
                    <a:gd name="connsiteX3" fmla="*/ 2758 w 18685"/>
                    <a:gd name="connsiteY3" fmla="*/ 6707 h 7940"/>
                    <a:gd name="connsiteX4" fmla="*/ 145 w 18685"/>
                    <a:gd name="connsiteY4" fmla="*/ 5140 h 7940"/>
                    <a:gd name="connsiteX5" fmla="*/ 1712 w 18685"/>
                    <a:gd name="connsiteY5" fmla="*/ 4095 h 7940"/>
                    <a:gd name="connsiteX6" fmla="*/ 4064 w 18685"/>
                    <a:gd name="connsiteY6" fmla="*/ 3311 h 7940"/>
                    <a:gd name="connsiteX7" fmla="*/ 6154 w 18685"/>
                    <a:gd name="connsiteY7" fmla="*/ 2266 h 7940"/>
                    <a:gd name="connsiteX8" fmla="*/ 7199 w 18685"/>
                    <a:gd name="connsiteY8" fmla="*/ 699 h 7940"/>
                    <a:gd name="connsiteX9" fmla="*/ 10595 w 18685"/>
                    <a:gd name="connsiteY9" fmla="*/ 960 h 7940"/>
                    <a:gd name="connsiteX10" fmla="*/ 14514 w 18685"/>
                    <a:gd name="connsiteY10" fmla="*/ 1744 h 7940"/>
                    <a:gd name="connsiteX11" fmla="*/ 17910 w 18685"/>
                    <a:gd name="connsiteY11" fmla="*/ 2266 h 7940"/>
                    <a:gd name="connsiteX12" fmla="*/ 16865 w 18685"/>
                    <a:gd name="connsiteY12" fmla="*/ 7491 h 7940"/>
                    <a:gd name="connsiteX13" fmla="*/ 12163 w 18685"/>
                    <a:gd name="connsiteY13" fmla="*/ 5663 h 7940"/>
                    <a:gd name="connsiteX14" fmla="*/ 10073 w 18685"/>
                    <a:gd name="connsiteY14" fmla="*/ 4356 h 7940"/>
                    <a:gd name="connsiteX15" fmla="*/ 7983 w 18685"/>
                    <a:gd name="connsiteY15" fmla="*/ 4879 h 79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8685" h="7940">
                      <a:moveTo>
                        <a:pt x="7983" y="4879"/>
                      </a:moveTo>
                      <a:cubicBezTo>
                        <a:pt x="7460" y="5140"/>
                        <a:pt x="6938" y="5140"/>
                        <a:pt x="6415" y="5401"/>
                      </a:cubicBezTo>
                      <a:cubicBezTo>
                        <a:pt x="5893" y="5663"/>
                        <a:pt x="5370" y="6185"/>
                        <a:pt x="4848" y="6185"/>
                      </a:cubicBezTo>
                      <a:cubicBezTo>
                        <a:pt x="4325" y="6446"/>
                        <a:pt x="3541" y="6707"/>
                        <a:pt x="2758" y="6707"/>
                      </a:cubicBezTo>
                      <a:cubicBezTo>
                        <a:pt x="1974" y="6707"/>
                        <a:pt x="-639" y="6446"/>
                        <a:pt x="145" y="5140"/>
                      </a:cubicBezTo>
                      <a:cubicBezTo>
                        <a:pt x="406" y="4617"/>
                        <a:pt x="1190" y="4356"/>
                        <a:pt x="1712" y="4095"/>
                      </a:cubicBezTo>
                      <a:cubicBezTo>
                        <a:pt x="2496" y="3573"/>
                        <a:pt x="3280" y="3573"/>
                        <a:pt x="4064" y="3311"/>
                      </a:cubicBezTo>
                      <a:cubicBezTo>
                        <a:pt x="4848" y="3050"/>
                        <a:pt x="5631" y="2789"/>
                        <a:pt x="6154" y="2266"/>
                      </a:cubicBezTo>
                      <a:cubicBezTo>
                        <a:pt x="6676" y="1744"/>
                        <a:pt x="6676" y="1221"/>
                        <a:pt x="7199" y="699"/>
                      </a:cubicBezTo>
                      <a:cubicBezTo>
                        <a:pt x="8244" y="-608"/>
                        <a:pt x="9550" y="176"/>
                        <a:pt x="10595" y="960"/>
                      </a:cubicBezTo>
                      <a:cubicBezTo>
                        <a:pt x="11640" y="1744"/>
                        <a:pt x="13208" y="1744"/>
                        <a:pt x="14514" y="1744"/>
                      </a:cubicBezTo>
                      <a:cubicBezTo>
                        <a:pt x="15559" y="1744"/>
                        <a:pt x="17127" y="1482"/>
                        <a:pt x="17910" y="2266"/>
                      </a:cubicBezTo>
                      <a:cubicBezTo>
                        <a:pt x="19478" y="3834"/>
                        <a:pt x="18433" y="6446"/>
                        <a:pt x="16865" y="7491"/>
                      </a:cubicBezTo>
                      <a:cubicBezTo>
                        <a:pt x="15036" y="8798"/>
                        <a:pt x="13469" y="6969"/>
                        <a:pt x="12163" y="5663"/>
                      </a:cubicBezTo>
                      <a:cubicBezTo>
                        <a:pt x="11640" y="5140"/>
                        <a:pt x="11118" y="4356"/>
                        <a:pt x="10073" y="4356"/>
                      </a:cubicBezTo>
                      <a:cubicBezTo>
                        <a:pt x="9550" y="4356"/>
                        <a:pt x="8767" y="4617"/>
                        <a:pt x="7983" y="48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2" name="Freeform: Shape 1161">
                  <a:extLst>
                    <a:ext uri="{FF2B5EF4-FFF2-40B4-BE49-F238E27FC236}">
                      <a16:creationId xmlns:a16="http://schemas.microsoft.com/office/drawing/2014/main" id="{93F16419-50FB-506D-53F8-632B30A77D14}"/>
                    </a:ext>
                  </a:extLst>
                </p:cNvPr>
                <p:cNvSpPr/>
                <p:nvPr/>
              </p:nvSpPr>
              <p:spPr>
                <a:xfrm>
                  <a:off x="3269838" y="3611587"/>
                  <a:ext cx="13163" cy="9689"/>
                </a:xfrm>
                <a:custGeom>
                  <a:avLst/>
                  <a:gdLst>
                    <a:gd name="connsiteX0" fmla="*/ 2942 w 13163"/>
                    <a:gd name="connsiteY0" fmla="*/ 8099 h 9689"/>
                    <a:gd name="connsiteX1" fmla="*/ 1113 w 13163"/>
                    <a:gd name="connsiteY1" fmla="*/ 7315 h 9689"/>
                    <a:gd name="connsiteX2" fmla="*/ 68 w 13163"/>
                    <a:gd name="connsiteY2" fmla="*/ 4964 h 9689"/>
                    <a:gd name="connsiteX3" fmla="*/ 1897 w 13163"/>
                    <a:gd name="connsiteY3" fmla="*/ 2351 h 9689"/>
                    <a:gd name="connsiteX4" fmla="*/ 3464 w 13163"/>
                    <a:gd name="connsiteY4" fmla="*/ 522 h 9689"/>
                    <a:gd name="connsiteX5" fmla="*/ 7122 w 13163"/>
                    <a:gd name="connsiteY5" fmla="*/ 261 h 9689"/>
                    <a:gd name="connsiteX6" fmla="*/ 9734 w 13163"/>
                    <a:gd name="connsiteY6" fmla="*/ 261 h 9689"/>
                    <a:gd name="connsiteX7" fmla="*/ 13131 w 13163"/>
                    <a:gd name="connsiteY7" fmla="*/ 4180 h 9689"/>
                    <a:gd name="connsiteX8" fmla="*/ 10779 w 13163"/>
                    <a:gd name="connsiteY8" fmla="*/ 7054 h 9689"/>
                    <a:gd name="connsiteX9" fmla="*/ 7644 w 13163"/>
                    <a:gd name="connsiteY9" fmla="*/ 9144 h 9689"/>
                    <a:gd name="connsiteX10" fmla="*/ 4770 w 13163"/>
                    <a:gd name="connsiteY10" fmla="*/ 9405 h 9689"/>
                    <a:gd name="connsiteX11" fmla="*/ 2942 w 13163"/>
                    <a:gd name="connsiteY11" fmla="*/ 8099 h 9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163" h="9689">
                      <a:moveTo>
                        <a:pt x="2942" y="8099"/>
                      </a:moveTo>
                      <a:cubicBezTo>
                        <a:pt x="2419" y="7838"/>
                        <a:pt x="1635" y="7576"/>
                        <a:pt x="1113" y="7315"/>
                      </a:cubicBezTo>
                      <a:cubicBezTo>
                        <a:pt x="329" y="7054"/>
                        <a:pt x="-193" y="5748"/>
                        <a:pt x="68" y="4964"/>
                      </a:cubicBezTo>
                      <a:cubicBezTo>
                        <a:pt x="329" y="3919"/>
                        <a:pt x="1113" y="3135"/>
                        <a:pt x="1897" y="2351"/>
                      </a:cubicBezTo>
                      <a:cubicBezTo>
                        <a:pt x="2419" y="1829"/>
                        <a:pt x="2942" y="1045"/>
                        <a:pt x="3464" y="522"/>
                      </a:cubicBezTo>
                      <a:cubicBezTo>
                        <a:pt x="4509" y="-261"/>
                        <a:pt x="5815" y="0"/>
                        <a:pt x="7122" y="261"/>
                      </a:cubicBezTo>
                      <a:cubicBezTo>
                        <a:pt x="7906" y="261"/>
                        <a:pt x="8689" y="261"/>
                        <a:pt x="9734" y="261"/>
                      </a:cubicBezTo>
                      <a:cubicBezTo>
                        <a:pt x="12086" y="-261"/>
                        <a:pt x="13392" y="1829"/>
                        <a:pt x="13131" y="4180"/>
                      </a:cubicBezTo>
                      <a:cubicBezTo>
                        <a:pt x="12869" y="5486"/>
                        <a:pt x="12086" y="6531"/>
                        <a:pt x="10779" y="7054"/>
                      </a:cubicBezTo>
                      <a:cubicBezTo>
                        <a:pt x="9734" y="7838"/>
                        <a:pt x="8689" y="8621"/>
                        <a:pt x="7644" y="9144"/>
                      </a:cubicBezTo>
                      <a:cubicBezTo>
                        <a:pt x="6599" y="9666"/>
                        <a:pt x="5554" y="9928"/>
                        <a:pt x="4770" y="9405"/>
                      </a:cubicBezTo>
                      <a:cubicBezTo>
                        <a:pt x="3987" y="8883"/>
                        <a:pt x="3464" y="8621"/>
                        <a:pt x="2942" y="80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3" name="Freeform: Shape 1162">
                  <a:extLst>
                    <a:ext uri="{FF2B5EF4-FFF2-40B4-BE49-F238E27FC236}">
                      <a16:creationId xmlns:a16="http://schemas.microsoft.com/office/drawing/2014/main" id="{782AF93C-DC5C-5C6C-5467-73384837FFCE}"/>
                    </a:ext>
                  </a:extLst>
                </p:cNvPr>
                <p:cNvSpPr/>
                <p:nvPr/>
              </p:nvSpPr>
              <p:spPr>
                <a:xfrm>
                  <a:off x="3280741" y="3604040"/>
                  <a:ext cx="5024" cy="4948"/>
                </a:xfrm>
                <a:custGeom>
                  <a:avLst/>
                  <a:gdLst>
                    <a:gd name="connsiteX0" fmla="*/ 1966 w 5024"/>
                    <a:gd name="connsiteY0" fmla="*/ 232 h 4948"/>
                    <a:gd name="connsiteX1" fmla="*/ 4317 w 5024"/>
                    <a:gd name="connsiteY1" fmla="*/ 232 h 4948"/>
                    <a:gd name="connsiteX2" fmla="*/ 2228 w 5024"/>
                    <a:gd name="connsiteY2" fmla="*/ 4935 h 4948"/>
                    <a:gd name="connsiteX3" fmla="*/ 137 w 5024"/>
                    <a:gd name="connsiteY3" fmla="*/ 2845 h 4948"/>
                    <a:gd name="connsiteX4" fmla="*/ 1966 w 5024"/>
                    <a:gd name="connsiteY4" fmla="*/ 232 h 4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24" h="4948">
                      <a:moveTo>
                        <a:pt x="1966" y="232"/>
                      </a:moveTo>
                      <a:cubicBezTo>
                        <a:pt x="2750" y="232"/>
                        <a:pt x="3534" y="-290"/>
                        <a:pt x="4317" y="232"/>
                      </a:cubicBezTo>
                      <a:cubicBezTo>
                        <a:pt x="6146" y="1538"/>
                        <a:pt x="4056" y="5196"/>
                        <a:pt x="2228" y="4935"/>
                      </a:cubicBezTo>
                      <a:cubicBezTo>
                        <a:pt x="1182" y="4674"/>
                        <a:pt x="399" y="3629"/>
                        <a:pt x="137" y="2845"/>
                      </a:cubicBezTo>
                      <a:cubicBezTo>
                        <a:pt x="-385" y="1277"/>
                        <a:pt x="660" y="494"/>
                        <a:pt x="1966" y="2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4" name="Freeform: Shape 1163">
                  <a:extLst>
                    <a:ext uri="{FF2B5EF4-FFF2-40B4-BE49-F238E27FC236}">
                      <a16:creationId xmlns:a16="http://schemas.microsoft.com/office/drawing/2014/main" id="{7ED36547-9506-3AFC-9A2D-8A0FC7B69841}"/>
                    </a:ext>
                  </a:extLst>
                </p:cNvPr>
                <p:cNvSpPr/>
                <p:nvPr/>
              </p:nvSpPr>
              <p:spPr>
                <a:xfrm>
                  <a:off x="3253696" y="3575784"/>
                  <a:ext cx="13891" cy="14205"/>
                </a:xfrm>
                <a:custGeom>
                  <a:avLst/>
                  <a:gdLst>
                    <a:gd name="connsiteX0" fmla="*/ 2886 w 13891"/>
                    <a:gd name="connsiteY0" fmla="*/ 2362 h 14205"/>
                    <a:gd name="connsiteX1" fmla="*/ 796 w 13891"/>
                    <a:gd name="connsiteY1" fmla="*/ 5236 h 14205"/>
                    <a:gd name="connsiteX2" fmla="*/ 796 w 13891"/>
                    <a:gd name="connsiteY2" fmla="*/ 795 h 14205"/>
                    <a:gd name="connsiteX3" fmla="*/ 6021 w 13891"/>
                    <a:gd name="connsiteY3" fmla="*/ 1317 h 14205"/>
                    <a:gd name="connsiteX4" fmla="*/ 11246 w 13891"/>
                    <a:gd name="connsiteY4" fmla="*/ 534 h 14205"/>
                    <a:gd name="connsiteX5" fmla="*/ 13858 w 13891"/>
                    <a:gd name="connsiteY5" fmla="*/ 4452 h 14205"/>
                    <a:gd name="connsiteX6" fmla="*/ 11507 w 13891"/>
                    <a:gd name="connsiteY6" fmla="*/ 8632 h 14205"/>
                    <a:gd name="connsiteX7" fmla="*/ 7066 w 13891"/>
                    <a:gd name="connsiteY7" fmla="*/ 12551 h 14205"/>
                    <a:gd name="connsiteX8" fmla="*/ 3931 w 13891"/>
                    <a:gd name="connsiteY8" fmla="*/ 13857 h 14205"/>
                    <a:gd name="connsiteX9" fmla="*/ 5237 w 13891"/>
                    <a:gd name="connsiteY9" fmla="*/ 10461 h 14205"/>
                    <a:gd name="connsiteX10" fmla="*/ 7588 w 13891"/>
                    <a:gd name="connsiteY10" fmla="*/ 8371 h 14205"/>
                    <a:gd name="connsiteX11" fmla="*/ 6282 w 13891"/>
                    <a:gd name="connsiteY11" fmla="*/ 4191 h 14205"/>
                    <a:gd name="connsiteX12" fmla="*/ 2886 w 13891"/>
                    <a:gd name="connsiteY12" fmla="*/ 2362 h 14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91" h="14205">
                      <a:moveTo>
                        <a:pt x="2886" y="2362"/>
                      </a:moveTo>
                      <a:cubicBezTo>
                        <a:pt x="2102" y="2885"/>
                        <a:pt x="2102" y="6020"/>
                        <a:pt x="796" y="5236"/>
                      </a:cubicBezTo>
                      <a:cubicBezTo>
                        <a:pt x="-511" y="4452"/>
                        <a:pt x="12" y="1840"/>
                        <a:pt x="796" y="795"/>
                      </a:cubicBezTo>
                      <a:cubicBezTo>
                        <a:pt x="2363" y="-1034"/>
                        <a:pt x="4192" y="795"/>
                        <a:pt x="6021" y="1317"/>
                      </a:cubicBezTo>
                      <a:cubicBezTo>
                        <a:pt x="8111" y="1840"/>
                        <a:pt x="9417" y="11"/>
                        <a:pt x="11246" y="534"/>
                      </a:cubicBezTo>
                      <a:cubicBezTo>
                        <a:pt x="12813" y="1056"/>
                        <a:pt x="14120" y="2885"/>
                        <a:pt x="13858" y="4452"/>
                      </a:cubicBezTo>
                      <a:cubicBezTo>
                        <a:pt x="13858" y="6020"/>
                        <a:pt x="12813" y="7587"/>
                        <a:pt x="11507" y="8632"/>
                      </a:cubicBezTo>
                      <a:cubicBezTo>
                        <a:pt x="9940" y="9939"/>
                        <a:pt x="8372" y="10984"/>
                        <a:pt x="7066" y="12551"/>
                      </a:cubicBezTo>
                      <a:cubicBezTo>
                        <a:pt x="6543" y="13335"/>
                        <a:pt x="4715" y="14902"/>
                        <a:pt x="3931" y="13857"/>
                      </a:cubicBezTo>
                      <a:cubicBezTo>
                        <a:pt x="2886" y="12812"/>
                        <a:pt x="4192" y="10984"/>
                        <a:pt x="5237" y="10461"/>
                      </a:cubicBezTo>
                      <a:cubicBezTo>
                        <a:pt x="6282" y="9939"/>
                        <a:pt x="7327" y="9416"/>
                        <a:pt x="7588" y="8371"/>
                      </a:cubicBezTo>
                      <a:cubicBezTo>
                        <a:pt x="8111" y="6804"/>
                        <a:pt x="7588" y="4975"/>
                        <a:pt x="6282" y="4191"/>
                      </a:cubicBezTo>
                      <a:cubicBezTo>
                        <a:pt x="5760" y="3668"/>
                        <a:pt x="3931" y="2101"/>
                        <a:pt x="2886" y="23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5" name="Freeform: Shape 1164">
                  <a:extLst>
                    <a:ext uri="{FF2B5EF4-FFF2-40B4-BE49-F238E27FC236}">
                      <a16:creationId xmlns:a16="http://schemas.microsoft.com/office/drawing/2014/main" id="{3B36F090-3E43-C3E9-2E59-0F5E1175DB20}"/>
                    </a:ext>
                  </a:extLst>
                </p:cNvPr>
                <p:cNvSpPr/>
                <p:nvPr/>
              </p:nvSpPr>
              <p:spPr>
                <a:xfrm>
                  <a:off x="3233274" y="3556430"/>
                  <a:ext cx="10195" cy="15327"/>
                </a:xfrm>
                <a:custGeom>
                  <a:avLst/>
                  <a:gdLst>
                    <a:gd name="connsiteX0" fmla="*/ 2407 w 10195"/>
                    <a:gd name="connsiteY0" fmla="*/ 6825 h 15327"/>
                    <a:gd name="connsiteX1" fmla="*/ 317 w 10195"/>
                    <a:gd name="connsiteY1" fmla="*/ 555 h 15327"/>
                    <a:gd name="connsiteX2" fmla="*/ 3191 w 10195"/>
                    <a:gd name="connsiteY2" fmla="*/ 1339 h 15327"/>
                    <a:gd name="connsiteX3" fmla="*/ 4758 w 10195"/>
                    <a:gd name="connsiteY3" fmla="*/ 5258 h 15327"/>
                    <a:gd name="connsiteX4" fmla="*/ 9461 w 10195"/>
                    <a:gd name="connsiteY4" fmla="*/ 10483 h 15327"/>
                    <a:gd name="connsiteX5" fmla="*/ 9722 w 10195"/>
                    <a:gd name="connsiteY5" fmla="*/ 14402 h 15327"/>
                    <a:gd name="connsiteX6" fmla="*/ 5803 w 10195"/>
                    <a:gd name="connsiteY6" fmla="*/ 14663 h 15327"/>
                    <a:gd name="connsiteX7" fmla="*/ 839 w 10195"/>
                    <a:gd name="connsiteY7" fmla="*/ 11789 h 15327"/>
                    <a:gd name="connsiteX8" fmla="*/ 1623 w 10195"/>
                    <a:gd name="connsiteY8" fmla="*/ 9176 h 15327"/>
                    <a:gd name="connsiteX9" fmla="*/ 2407 w 10195"/>
                    <a:gd name="connsiteY9" fmla="*/ 6825 h 1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195" h="15327">
                      <a:moveTo>
                        <a:pt x="2407" y="6825"/>
                      </a:moveTo>
                      <a:cubicBezTo>
                        <a:pt x="2146" y="4735"/>
                        <a:pt x="-989" y="2906"/>
                        <a:pt x="317" y="555"/>
                      </a:cubicBezTo>
                      <a:cubicBezTo>
                        <a:pt x="1101" y="-751"/>
                        <a:pt x="2407" y="555"/>
                        <a:pt x="3191" y="1339"/>
                      </a:cubicBezTo>
                      <a:cubicBezTo>
                        <a:pt x="3975" y="2645"/>
                        <a:pt x="4236" y="3951"/>
                        <a:pt x="4758" y="5258"/>
                      </a:cubicBezTo>
                      <a:cubicBezTo>
                        <a:pt x="5542" y="7870"/>
                        <a:pt x="7894" y="8654"/>
                        <a:pt x="9461" y="10483"/>
                      </a:cubicBezTo>
                      <a:cubicBezTo>
                        <a:pt x="10245" y="11528"/>
                        <a:pt x="10506" y="13357"/>
                        <a:pt x="9722" y="14402"/>
                      </a:cubicBezTo>
                      <a:cubicBezTo>
                        <a:pt x="8677" y="15969"/>
                        <a:pt x="7110" y="15185"/>
                        <a:pt x="5803" y="14663"/>
                      </a:cubicBezTo>
                      <a:cubicBezTo>
                        <a:pt x="3975" y="14140"/>
                        <a:pt x="1885" y="13357"/>
                        <a:pt x="839" y="11789"/>
                      </a:cubicBezTo>
                      <a:cubicBezTo>
                        <a:pt x="317" y="10744"/>
                        <a:pt x="1101" y="9960"/>
                        <a:pt x="1623" y="9176"/>
                      </a:cubicBezTo>
                      <a:cubicBezTo>
                        <a:pt x="2146" y="8654"/>
                        <a:pt x="2668" y="7870"/>
                        <a:pt x="2407" y="68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6" name="Freeform: Shape 1165">
                  <a:extLst>
                    <a:ext uri="{FF2B5EF4-FFF2-40B4-BE49-F238E27FC236}">
                      <a16:creationId xmlns:a16="http://schemas.microsoft.com/office/drawing/2014/main" id="{093E692A-7D85-18FA-85F2-B852F47A2B9B}"/>
                    </a:ext>
                  </a:extLst>
                </p:cNvPr>
                <p:cNvSpPr/>
                <p:nvPr/>
              </p:nvSpPr>
              <p:spPr>
                <a:xfrm>
                  <a:off x="3220181" y="3557410"/>
                  <a:ext cx="7987" cy="5496"/>
                </a:xfrm>
                <a:custGeom>
                  <a:avLst/>
                  <a:gdLst>
                    <a:gd name="connsiteX0" fmla="*/ 1654 w 7987"/>
                    <a:gd name="connsiteY0" fmla="*/ 3493 h 5496"/>
                    <a:gd name="connsiteX1" fmla="*/ 1654 w 7987"/>
                    <a:gd name="connsiteY1" fmla="*/ 3493 h 5496"/>
                    <a:gd name="connsiteX2" fmla="*/ 348 w 7987"/>
                    <a:gd name="connsiteY2" fmla="*/ 620 h 5496"/>
                    <a:gd name="connsiteX3" fmla="*/ 4006 w 7987"/>
                    <a:gd name="connsiteY3" fmla="*/ 1142 h 5496"/>
                    <a:gd name="connsiteX4" fmla="*/ 7141 w 7987"/>
                    <a:gd name="connsiteY4" fmla="*/ 2710 h 5496"/>
                    <a:gd name="connsiteX5" fmla="*/ 7402 w 7987"/>
                    <a:gd name="connsiteY5" fmla="*/ 5322 h 5496"/>
                    <a:gd name="connsiteX6" fmla="*/ 1654 w 7987"/>
                    <a:gd name="connsiteY6" fmla="*/ 3493 h 5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87" h="5496">
                      <a:moveTo>
                        <a:pt x="1654" y="3493"/>
                      </a:moveTo>
                      <a:cubicBezTo>
                        <a:pt x="1654" y="3493"/>
                        <a:pt x="1654" y="3493"/>
                        <a:pt x="1654" y="3493"/>
                      </a:cubicBezTo>
                      <a:cubicBezTo>
                        <a:pt x="871" y="2971"/>
                        <a:pt x="-697" y="1926"/>
                        <a:pt x="348" y="620"/>
                      </a:cubicBezTo>
                      <a:cubicBezTo>
                        <a:pt x="1132" y="-687"/>
                        <a:pt x="2961" y="358"/>
                        <a:pt x="4006" y="1142"/>
                      </a:cubicBezTo>
                      <a:cubicBezTo>
                        <a:pt x="5051" y="1926"/>
                        <a:pt x="6095" y="1926"/>
                        <a:pt x="7141" y="2710"/>
                      </a:cubicBezTo>
                      <a:cubicBezTo>
                        <a:pt x="7924" y="3232"/>
                        <a:pt x="8447" y="4800"/>
                        <a:pt x="7402" y="5322"/>
                      </a:cubicBezTo>
                      <a:cubicBezTo>
                        <a:pt x="5573" y="6106"/>
                        <a:pt x="2961" y="4016"/>
                        <a:pt x="1654" y="34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67" name="Freeform: Shape 1166">
                  <a:extLst>
                    <a:ext uri="{FF2B5EF4-FFF2-40B4-BE49-F238E27FC236}">
                      <a16:creationId xmlns:a16="http://schemas.microsoft.com/office/drawing/2014/main" id="{DC86D387-4C65-67BD-A498-1FF1164BCF4B}"/>
                    </a:ext>
                  </a:extLst>
                </p:cNvPr>
                <p:cNvSpPr/>
                <p:nvPr/>
              </p:nvSpPr>
              <p:spPr>
                <a:xfrm>
                  <a:off x="3167037" y="3520783"/>
                  <a:ext cx="13560" cy="22402"/>
                </a:xfrm>
                <a:custGeom>
                  <a:avLst/>
                  <a:gdLst>
                    <a:gd name="connsiteX0" fmla="*/ 12475 w 13560"/>
                    <a:gd name="connsiteY0" fmla="*/ 7464 h 22402"/>
                    <a:gd name="connsiteX1" fmla="*/ 11430 w 13560"/>
                    <a:gd name="connsiteY1" fmla="*/ 5635 h 22402"/>
                    <a:gd name="connsiteX2" fmla="*/ 9340 w 13560"/>
                    <a:gd name="connsiteY2" fmla="*/ 4590 h 22402"/>
                    <a:gd name="connsiteX3" fmla="*/ 8034 w 13560"/>
                    <a:gd name="connsiteY3" fmla="*/ 2761 h 22402"/>
                    <a:gd name="connsiteX4" fmla="*/ 7772 w 13560"/>
                    <a:gd name="connsiteY4" fmla="*/ 671 h 22402"/>
                    <a:gd name="connsiteX5" fmla="*/ 4376 w 13560"/>
                    <a:gd name="connsiteY5" fmla="*/ 1455 h 22402"/>
                    <a:gd name="connsiteX6" fmla="*/ 4376 w 13560"/>
                    <a:gd name="connsiteY6" fmla="*/ 5896 h 22402"/>
                    <a:gd name="connsiteX7" fmla="*/ 3070 w 13560"/>
                    <a:gd name="connsiteY7" fmla="*/ 8248 h 22402"/>
                    <a:gd name="connsiteX8" fmla="*/ 718 w 13560"/>
                    <a:gd name="connsiteY8" fmla="*/ 11644 h 22402"/>
                    <a:gd name="connsiteX9" fmla="*/ 1241 w 13560"/>
                    <a:gd name="connsiteY9" fmla="*/ 17914 h 22402"/>
                    <a:gd name="connsiteX10" fmla="*/ 6727 w 13560"/>
                    <a:gd name="connsiteY10" fmla="*/ 21833 h 22402"/>
                    <a:gd name="connsiteX11" fmla="*/ 12736 w 13560"/>
                    <a:gd name="connsiteY11" fmla="*/ 17653 h 22402"/>
                    <a:gd name="connsiteX12" fmla="*/ 13259 w 13560"/>
                    <a:gd name="connsiteY12" fmla="*/ 15563 h 22402"/>
                    <a:gd name="connsiteX13" fmla="*/ 13259 w 13560"/>
                    <a:gd name="connsiteY13" fmla="*/ 11644 h 22402"/>
                    <a:gd name="connsiteX14" fmla="*/ 13259 w 13560"/>
                    <a:gd name="connsiteY14" fmla="*/ 9554 h 22402"/>
                    <a:gd name="connsiteX15" fmla="*/ 12475 w 13560"/>
                    <a:gd name="connsiteY15" fmla="*/ 7464 h 22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560" h="22402">
                      <a:moveTo>
                        <a:pt x="12475" y="7464"/>
                      </a:moveTo>
                      <a:cubicBezTo>
                        <a:pt x="12214" y="6941"/>
                        <a:pt x="11952" y="6419"/>
                        <a:pt x="11430" y="5635"/>
                      </a:cubicBezTo>
                      <a:cubicBezTo>
                        <a:pt x="10646" y="4590"/>
                        <a:pt x="10385" y="5113"/>
                        <a:pt x="9340" y="4590"/>
                      </a:cubicBezTo>
                      <a:cubicBezTo>
                        <a:pt x="8817" y="4329"/>
                        <a:pt x="8295" y="3284"/>
                        <a:pt x="8034" y="2761"/>
                      </a:cubicBezTo>
                      <a:cubicBezTo>
                        <a:pt x="7772" y="2239"/>
                        <a:pt x="8034" y="1194"/>
                        <a:pt x="7772" y="671"/>
                      </a:cubicBezTo>
                      <a:cubicBezTo>
                        <a:pt x="6989" y="-635"/>
                        <a:pt x="4899" y="149"/>
                        <a:pt x="4376" y="1455"/>
                      </a:cubicBezTo>
                      <a:cubicBezTo>
                        <a:pt x="3854" y="2761"/>
                        <a:pt x="4376" y="4590"/>
                        <a:pt x="4376" y="5896"/>
                      </a:cubicBezTo>
                      <a:cubicBezTo>
                        <a:pt x="4376" y="6941"/>
                        <a:pt x="3854" y="7464"/>
                        <a:pt x="3070" y="8248"/>
                      </a:cubicBezTo>
                      <a:cubicBezTo>
                        <a:pt x="2025" y="9293"/>
                        <a:pt x="1241" y="10076"/>
                        <a:pt x="718" y="11644"/>
                      </a:cubicBezTo>
                      <a:cubicBezTo>
                        <a:pt x="-65" y="13734"/>
                        <a:pt x="-588" y="16085"/>
                        <a:pt x="1241" y="17914"/>
                      </a:cubicBezTo>
                      <a:cubicBezTo>
                        <a:pt x="2808" y="19743"/>
                        <a:pt x="4899" y="20265"/>
                        <a:pt x="6727" y="21833"/>
                      </a:cubicBezTo>
                      <a:cubicBezTo>
                        <a:pt x="9079" y="23923"/>
                        <a:pt x="12214" y="19743"/>
                        <a:pt x="12736" y="17653"/>
                      </a:cubicBezTo>
                      <a:cubicBezTo>
                        <a:pt x="12736" y="17130"/>
                        <a:pt x="12997" y="16347"/>
                        <a:pt x="13259" y="15563"/>
                      </a:cubicBezTo>
                      <a:cubicBezTo>
                        <a:pt x="13520" y="13995"/>
                        <a:pt x="13781" y="12950"/>
                        <a:pt x="13259" y="11644"/>
                      </a:cubicBezTo>
                      <a:cubicBezTo>
                        <a:pt x="12997" y="10860"/>
                        <a:pt x="13259" y="10338"/>
                        <a:pt x="13259" y="9554"/>
                      </a:cubicBezTo>
                      <a:cubicBezTo>
                        <a:pt x="13259" y="8770"/>
                        <a:pt x="12736" y="8248"/>
                        <a:pt x="12475" y="74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850D442D-A156-654F-A58E-7D3381D706FC}"/>
                  </a:ext>
                </a:extLst>
              </p:cNvPr>
              <p:cNvSpPr/>
              <p:nvPr/>
            </p:nvSpPr>
            <p:spPr>
              <a:xfrm>
                <a:off x="3129090" y="3642721"/>
                <a:ext cx="5069" cy="5180"/>
              </a:xfrm>
              <a:custGeom>
                <a:avLst/>
                <a:gdLst>
                  <a:gd name="connsiteX0" fmla="*/ 1567 w 5069"/>
                  <a:gd name="connsiteY0" fmla="*/ 216 h 5180"/>
                  <a:gd name="connsiteX1" fmla="*/ 3396 w 5069"/>
                  <a:gd name="connsiteY1" fmla="*/ 739 h 5180"/>
                  <a:gd name="connsiteX2" fmla="*/ 4964 w 5069"/>
                  <a:gd name="connsiteY2" fmla="*/ 3874 h 5180"/>
                  <a:gd name="connsiteX3" fmla="*/ 1045 w 5069"/>
                  <a:gd name="connsiteY3" fmla="*/ 5180 h 5180"/>
                  <a:gd name="connsiteX4" fmla="*/ 0 w 5069"/>
                  <a:gd name="connsiteY4" fmla="*/ 2829 h 5180"/>
                  <a:gd name="connsiteX5" fmla="*/ 1567 w 5069"/>
                  <a:gd name="connsiteY5" fmla="*/ 216 h 5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69" h="5180">
                    <a:moveTo>
                      <a:pt x="1567" y="216"/>
                    </a:moveTo>
                    <a:cubicBezTo>
                      <a:pt x="2351" y="-306"/>
                      <a:pt x="2874" y="216"/>
                      <a:pt x="3396" y="739"/>
                    </a:cubicBezTo>
                    <a:cubicBezTo>
                      <a:pt x="3919" y="1261"/>
                      <a:pt x="5486" y="2829"/>
                      <a:pt x="4964" y="3874"/>
                    </a:cubicBezTo>
                    <a:cubicBezTo>
                      <a:pt x="4441" y="4919"/>
                      <a:pt x="2090" y="5180"/>
                      <a:pt x="1045" y="5180"/>
                    </a:cubicBezTo>
                    <a:cubicBezTo>
                      <a:pt x="784" y="4396"/>
                      <a:pt x="0" y="3874"/>
                      <a:pt x="0" y="2829"/>
                    </a:cubicBezTo>
                    <a:cubicBezTo>
                      <a:pt x="523" y="1784"/>
                      <a:pt x="1045" y="478"/>
                      <a:pt x="1567" y="21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5A793068-1C92-3657-C43A-4F78435DA325}"/>
                  </a:ext>
                </a:extLst>
              </p:cNvPr>
              <p:cNvSpPr/>
              <p:nvPr/>
            </p:nvSpPr>
            <p:spPr>
              <a:xfrm>
                <a:off x="3100874" y="3650942"/>
                <a:ext cx="8893" cy="5687"/>
              </a:xfrm>
              <a:custGeom>
                <a:avLst/>
                <a:gdLst>
                  <a:gd name="connsiteX0" fmla="*/ 784 w 8893"/>
                  <a:gd name="connsiteY0" fmla="*/ 4797 h 5687"/>
                  <a:gd name="connsiteX1" fmla="*/ 784 w 8893"/>
                  <a:gd name="connsiteY1" fmla="*/ 1139 h 5687"/>
                  <a:gd name="connsiteX2" fmla="*/ 4964 w 8893"/>
                  <a:gd name="connsiteY2" fmla="*/ 94 h 5687"/>
                  <a:gd name="connsiteX3" fmla="*/ 8883 w 8893"/>
                  <a:gd name="connsiteY3" fmla="*/ 2968 h 5687"/>
                  <a:gd name="connsiteX4" fmla="*/ 2613 w 8893"/>
                  <a:gd name="connsiteY4" fmla="*/ 5580 h 5687"/>
                  <a:gd name="connsiteX5" fmla="*/ 784 w 8893"/>
                  <a:gd name="connsiteY5" fmla="*/ 4797 h 5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893" h="5687">
                    <a:moveTo>
                      <a:pt x="784" y="4797"/>
                    </a:moveTo>
                    <a:cubicBezTo>
                      <a:pt x="-261" y="4013"/>
                      <a:pt x="-261" y="2446"/>
                      <a:pt x="784" y="1139"/>
                    </a:cubicBezTo>
                    <a:cubicBezTo>
                      <a:pt x="1829" y="94"/>
                      <a:pt x="3396" y="-167"/>
                      <a:pt x="4964" y="94"/>
                    </a:cubicBezTo>
                    <a:cubicBezTo>
                      <a:pt x="6531" y="355"/>
                      <a:pt x="8883" y="1139"/>
                      <a:pt x="8883" y="2968"/>
                    </a:cubicBezTo>
                    <a:cubicBezTo>
                      <a:pt x="9144" y="5842"/>
                      <a:pt x="4441" y="5842"/>
                      <a:pt x="2613" y="5580"/>
                    </a:cubicBezTo>
                    <a:cubicBezTo>
                      <a:pt x="1829" y="5580"/>
                      <a:pt x="1045" y="5319"/>
                      <a:pt x="784" y="479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23" name="Graphic 3">
                <a:extLst>
                  <a:ext uri="{FF2B5EF4-FFF2-40B4-BE49-F238E27FC236}">
                    <a16:creationId xmlns:a16="http://schemas.microsoft.com/office/drawing/2014/main" id="{145AECE6-523D-9E44-EBC0-502586E84169}"/>
                  </a:ext>
                </a:extLst>
              </p:cNvPr>
              <p:cNvGrpSpPr/>
              <p:nvPr/>
            </p:nvGrpSpPr>
            <p:grpSpPr>
              <a:xfrm>
                <a:off x="3025865" y="3567500"/>
                <a:ext cx="260293" cy="105421"/>
                <a:chOff x="3025865" y="3567500"/>
                <a:chExt cx="260293" cy="105421"/>
              </a:xfrm>
              <a:solidFill>
                <a:srgbClr val="D5D7D8"/>
              </a:solidFill>
            </p:grpSpPr>
            <p:sp>
              <p:nvSpPr>
                <p:cNvPr id="1142" name="Freeform: Shape 1141">
                  <a:extLst>
                    <a:ext uri="{FF2B5EF4-FFF2-40B4-BE49-F238E27FC236}">
                      <a16:creationId xmlns:a16="http://schemas.microsoft.com/office/drawing/2014/main" id="{F9983D86-E499-15AB-0F29-CB58801EE90F}"/>
                    </a:ext>
                  </a:extLst>
                </p:cNvPr>
                <p:cNvSpPr/>
                <p:nvPr/>
              </p:nvSpPr>
              <p:spPr>
                <a:xfrm>
                  <a:off x="3036561" y="3567500"/>
                  <a:ext cx="218258" cy="76728"/>
                </a:xfrm>
                <a:custGeom>
                  <a:avLst/>
                  <a:gdLst>
                    <a:gd name="connsiteX0" fmla="*/ 14675 w 218258"/>
                    <a:gd name="connsiteY0" fmla="*/ 23448 h 76728"/>
                    <a:gd name="connsiteX1" fmla="*/ 9450 w 218258"/>
                    <a:gd name="connsiteY1" fmla="*/ 24493 h 76728"/>
                    <a:gd name="connsiteX2" fmla="*/ 6315 w 218258"/>
                    <a:gd name="connsiteY2" fmla="*/ 28411 h 76728"/>
                    <a:gd name="connsiteX3" fmla="*/ 45 w 218258"/>
                    <a:gd name="connsiteY3" fmla="*/ 25015 h 76728"/>
                    <a:gd name="connsiteX4" fmla="*/ 829 w 218258"/>
                    <a:gd name="connsiteY4" fmla="*/ 21619 h 76728"/>
                    <a:gd name="connsiteX5" fmla="*/ 1612 w 218258"/>
                    <a:gd name="connsiteY5" fmla="*/ 18745 h 76728"/>
                    <a:gd name="connsiteX6" fmla="*/ 5009 w 218258"/>
                    <a:gd name="connsiteY6" fmla="*/ 14304 h 76728"/>
                    <a:gd name="connsiteX7" fmla="*/ 13369 w 218258"/>
                    <a:gd name="connsiteY7" fmla="*/ 12214 h 76728"/>
                    <a:gd name="connsiteX8" fmla="*/ 21468 w 218258"/>
                    <a:gd name="connsiteY8" fmla="*/ 8033 h 76728"/>
                    <a:gd name="connsiteX9" fmla="*/ 53602 w 218258"/>
                    <a:gd name="connsiteY9" fmla="*/ 457 h 76728"/>
                    <a:gd name="connsiteX10" fmla="*/ 73196 w 218258"/>
                    <a:gd name="connsiteY10" fmla="*/ 718 h 76728"/>
                    <a:gd name="connsiteX11" fmla="*/ 92006 w 218258"/>
                    <a:gd name="connsiteY11" fmla="*/ 6727 h 76728"/>
                    <a:gd name="connsiteX12" fmla="*/ 120483 w 218258"/>
                    <a:gd name="connsiteY12" fmla="*/ 19790 h 76728"/>
                    <a:gd name="connsiteX13" fmla="*/ 128059 w 218258"/>
                    <a:gd name="connsiteY13" fmla="*/ 23186 h 76728"/>
                    <a:gd name="connsiteX14" fmla="*/ 133807 w 218258"/>
                    <a:gd name="connsiteY14" fmla="*/ 25015 h 76728"/>
                    <a:gd name="connsiteX15" fmla="*/ 135897 w 218258"/>
                    <a:gd name="connsiteY15" fmla="*/ 21358 h 76728"/>
                    <a:gd name="connsiteX16" fmla="*/ 135375 w 218258"/>
                    <a:gd name="connsiteY16" fmla="*/ 19268 h 76728"/>
                    <a:gd name="connsiteX17" fmla="*/ 137203 w 218258"/>
                    <a:gd name="connsiteY17" fmla="*/ 19790 h 76728"/>
                    <a:gd name="connsiteX18" fmla="*/ 148699 w 218258"/>
                    <a:gd name="connsiteY18" fmla="*/ 29456 h 76728"/>
                    <a:gd name="connsiteX19" fmla="*/ 151572 w 218258"/>
                    <a:gd name="connsiteY19" fmla="*/ 32069 h 76728"/>
                    <a:gd name="connsiteX20" fmla="*/ 153663 w 218258"/>
                    <a:gd name="connsiteY20" fmla="*/ 33375 h 76728"/>
                    <a:gd name="connsiteX21" fmla="*/ 159933 w 218258"/>
                    <a:gd name="connsiteY21" fmla="*/ 38339 h 76728"/>
                    <a:gd name="connsiteX22" fmla="*/ 183184 w 218258"/>
                    <a:gd name="connsiteY22" fmla="*/ 47222 h 76728"/>
                    <a:gd name="connsiteX23" fmla="*/ 200688 w 218258"/>
                    <a:gd name="connsiteY23" fmla="*/ 56627 h 76728"/>
                    <a:gd name="connsiteX24" fmla="*/ 210094 w 218258"/>
                    <a:gd name="connsiteY24" fmla="*/ 60023 h 76728"/>
                    <a:gd name="connsiteX25" fmla="*/ 217409 w 218258"/>
                    <a:gd name="connsiteY25" fmla="*/ 64464 h 76728"/>
                    <a:gd name="connsiteX26" fmla="*/ 207220 w 218258"/>
                    <a:gd name="connsiteY26" fmla="*/ 74131 h 76728"/>
                    <a:gd name="connsiteX27" fmla="*/ 195986 w 218258"/>
                    <a:gd name="connsiteY27" fmla="*/ 74392 h 76728"/>
                    <a:gd name="connsiteX28" fmla="*/ 186581 w 218258"/>
                    <a:gd name="connsiteY28" fmla="*/ 72825 h 76728"/>
                    <a:gd name="connsiteX29" fmla="*/ 161500 w 218258"/>
                    <a:gd name="connsiteY29" fmla="*/ 75437 h 76728"/>
                    <a:gd name="connsiteX30" fmla="*/ 149744 w 218258"/>
                    <a:gd name="connsiteY30" fmla="*/ 76221 h 76728"/>
                    <a:gd name="connsiteX31" fmla="*/ 149221 w 218258"/>
                    <a:gd name="connsiteY31" fmla="*/ 70734 h 76728"/>
                    <a:gd name="connsiteX32" fmla="*/ 154707 w 218258"/>
                    <a:gd name="connsiteY32" fmla="*/ 61852 h 76728"/>
                    <a:gd name="connsiteX33" fmla="*/ 152095 w 218258"/>
                    <a:gd name="connsiteY33" fmla="*/ 57149 h 76728"/>
                    <a:gd name="connsiteX34" fmla="*/ 139555 w 218258"/>
                    <a:gd name="connsiteY34" fmla="*/ 55059 h 76728"/>
                    <a:gd name="connsiteX35" fmla="*/ 128582 w 218258"/>
                    <a:gd name="connsiteY35" fmla="*/ 47744 h 76728"/>
                    <a:gd name="connsiteX36" fmla="*/ 122051 w 218258"/>
                    <a:gd name="connsiteY36" fmla="*/ 37817 h 76728"/>
                    <a:gd name="connsiteX37" fmla="*/ 111078 w 218258"/>
                    <a:gd name="connsiteY37" fmla="*/ 35204 h 76728"/>
                    <a:gd name="connsiteX38" fmla="*/ 104024 w 218258"/>
                    <a:gd name="connsiteY38" fmla="*/ 35988 h 76728"/>
                    <a:gd name="connsiteX39" fmla="*/ 96448 w 218258"/>
                    <a:gd name="connsiteY39" fmla="*/ 33114 h 76728"/>
                    <a:gd name="connsiteX40" fmla="*/ 92529 w 218258"/>
                    <a:gd name="connsiteY40" fmla="*/ 30501 h 76728"/>
                    <a:gd name="connsiteX41" fmla="*/ 89655 w 218258"/>
                    <a:gd name="connsiteY41" fmla="*/ 27889 h 76728"/>
                    <a:gd name="connsiteX42" fmla="*/ 86781 w 218258"/>
                    <a:gd name="connsiteY42" fmla="*/ 27366 h 76728"/>
                    <a:gd name="connsiteX43" fmla="*/ 84169 w 218258"/>
                    <a:gd name="connsiteY43" fmla="*/ 26321 h 76728"/>
                    <a:gd name="connsiteX44" fmla="*/ 79989 w 218258"/>
                    <a:gd name="connsiteY44" fmla="*/ 25538 h 76728"/>
                    <a:gd name="connsiteX45" fmla="*/ 74502 w 218258"/>
                    <a:gd name="connsiteY45" fmla="*/ 25538 h 76728"/>
                    <a:gd name="connsiteX46" fmla="*/ 71106 w 218258"/>
                    <a:gd name="connsiteY46" fmla="*/ 25015 h 76728"/>
                    <a:gd name="connsiteX47" fmla="*/ 71106 w 218258"/>
                    <a:gd name="connsiteY47" fmla="*/ 23448 h 76728"/>
                    <a:gd name="connsiteX48" fmla="*/ 69800 w 218258"/>
                    <a:gd name="connsiteY48" fmla="*/ 21619 h 76728"/>
                    <a:gd name="connsiteX49" fmla="*/ 64052 w 218258"/>
                    <a:gd name="connsiteY49" fmla="*/ 21619 h 76728"/>
                    <a:gd name="connsiteX50" fmla="*/ 54124 w 218258"/>
                    <a:gd name="connsiteY50" fmla="*/ 21619 h 76728"/>
                    <a:gd name="connsiteX51" fmla="*/ 50989 w 218258"/>
                    <a:gd name="connsiteY51" fmla="*/ 19268 h 76728"/>
                    <a:gd name="connsiteX52" fmla="*/ 55170 w 218258"/>
                    <a:gd name="connsiteY52" fmla="*/ 17439 h 76728"/>
                    <a:gd name="connsiteX53" fmla="*/ 58305 w 218258"/>
                    <a:gd name="connsiteY53" fmla="*/ 15610 h 76728"/>
                    <a:gd name="connsiteX54" fmla="*/ 58566 w 218258"/>
                    <a:gd name="connsiteY54" fmla="*/ 13781 h 76728"/>
                    <a:gd name="connsiteX55" fmla="*/ 55953 w 218258"/>
                    <a:gd name="connsiteY55" fmla="*/ 12214 h 76728"/>
                    <a:gd name="connsiteX56" fmla="*/ 46548 w 218258"/>
                    <a:gd name="connsiteY56" fmla="*/ 11430 h 76728"/>
                    <a:gd name="connsiteX57" fmla="*/ 38449 w 218258"/>
                    <a:gd name="connsiteY57" fmla="*/ 11952 h 76728"/>
                    <a:gd name="connsiteX58" fmla="*/ 31395 w 218258"/>
                    <a:gd name="connsiteY58" fmla="*/ 15349 h 76728"/>
                    <a:gd name="connsiteX59" fmla="*/ 22774 w 218258"/>
                    <a:gd name="connsiteY59" fmla="*/ 22141 h 76728"/>
                    <a:gd name="connsiteX60" fmla="*/ 14675 w 218258"/>
                    <a:gd name="connsiteY60" fmla="*/ 23448 h 76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</a:cxnLst>
                  <a:rect l="l" t="t" r="r" b="b"/>
                  <a:pathLst>
                    <a:path w="218258" h="76728">
                      <a:moveTo>
                        <a:pt x="14675" y="23448"/>
                      </a:moveTo>
                      <a:cubicBezTo>
                        <a:pt x="12585" y="23186"/>
                        <a:pt x="11017" y="22925"/>
                        <a:pt x="9450" y="24493"/>
                      </a:cubicBezTo>
                      <a:cubicBezTo>
                        <a:pt x="8405" y="25799"/>
                        <a:pt x="7882" y="27366"/>
                        <a:pt x="6315" y="28411"/>
                      </a:cubicBezTo>
                      <a:cubicBezTo>
                        <a:pt x="3702" y="29979"/>
                        <a:pt x="-478" y="28411"/>
                        <a:pt x="45" y="25015"/>
                      </a:cubicBezTo>
                      <a:cubicBezTo>
                        <a:pt x="306" y="23970"/>
                        <a:pt x="567" y="22925"/>
                        <a:pt x="829" y="21619"/>
                      </a:cubicBezTo>
                      <a:cubicBezTo>
                        <a:pt x="1090" y="20574"/>
                        <a:pt x="1351" y="19529"/>
                        <a:pt x="1612" y="18745"/>
                      </a:cubicBezTo>
                      <a:cubicBezTo>
                        <a:pt x="2396" y="17177"/>
                        <a:pt x="3441" y="15349"/>
                        <a:pt x="5009" y="14304"/>
                      </a:cubicBezTo>
                      <a:cubicBezTo>
                        <a:pt x="7360" y="12475"/>
                        <a:pt x="10495" y="12736"/>
                        <a:pt x="13369" y="12214"/>
                      </a:cubicBezTo>
                      <a:cubicBezTo>
                        <a:pt x="16504" y="11691"/>
                        <a:pt x="18855" y="9862"/>
                        <a:pt x="21468" y="8033"/>
                      </a:cubicBezTo>
                      <a:cubicBezTo>
                        <a:pt x="30611" y="1763"/>
                        <a:pt x="42891" y="1241"/>
                        <a:pt x="53602" y="457"/>
                      </a:cubicBezTo>
                      <a:cubicBezTo>
                        <a:pt x="60133" y="-65"/>
                        <a:pt x="66665" y="-327"/>
                        <a:pt x="73196" y="718"/>
                      </a:cubicBezTo>
                      <a:cubicBezTo>
                        <a:pt x="79727" y="1763"/>
                        <a:pt x="85998" y="4115"/>
                        <a:pt x="92006" y="6727"/>
                      </a:cubicBezTo>
                      <a:cubicBezTo>
                        <a:pt x="101673" y="10907"/>
                        <a:pt x="111078" y="15349"/>
                        <a:pt x="120483" y="19790"/>
                      </a:cubicBezTo>
                      <a:cubicBezTo>
                        <a:pt x="123096" y="21096"/>
                        <a:pt x="125447" y="22141"/>
                        <a:pt x="128059" y="23186"/>
                      </a:cubicBezTo>
                      <a:cubicBezTo>
                        <a:pt x="129888" y="23970"/>
                        <a:pt x="131717" y="24754"/>
                        <a:pt x="133807" y="25015"/>
                      </a:cubicBezTo>
                      <a:cubicBezTo>
                        <a:pt x="136420" y="25276"/>
                        <a:pt x="136420" y="23448"/>
                        <a:pt x="135897" y="21358"/>
                      </a:cubicBezTo>
                      <a:cubicBezTo>
                        <a:pt x="135897" y="21096"/>
                        <a:pt x="135113" y="19529"/>
                        <a:pt x="135375" y="19268"/>
                      </a:cubicBezTo>
                      <a:cubicBezTo>
                        <a:pt x="135636" y="18745"/>
                        <a:pt x="136681" y="19790"/>
                        <a:pt x="137203" y="19790"/>
                      </a:cubicBezTo>
                      <a:cubicBezTo>
                        <a:pt x="141122" y="22664"/>
                        <a:pt x="145041" y="26060"/>
                        <a:pt x="148699" y="29456"/>
                      </a:cubicBezTo>
                      <a:cubicBezTo>
                        <a:pt x="149744" y="30240"/>
                        <a:pt x="150527" y="31285"/>
                        <a:pt x="151572" y="32069"/>
                      </a:cubicBezTo>
                      <a:cubicBezTo>
                        <a:pt x="152356" y="32591"/>
                        <a:pt x="153140" y="32853"/>
                        <a:pt x="153663" y="33375"/>
                      </a:cubicBezTo>
                      <a:cubicBezTo>
                        <a:pt x="156014" y="34681"/>
                        <a:pt x="157843" y="36771"/>
                        <a:pt x="159933" y="38339"/>
                      </a:cubicBezTo>
                      <a:cubicBezTo>
                        <a:pt x="167770" y="40952"/>
                        <a:pt x="175869" y="43303"/>
                        <a:pt x="183184" y="47222"/>
                      </a:cubicBezTo>
                      <a:cubicBezTo>
                        <a:pt x="188932" y="50357"/>
                        <a:pt x="194418" y="54275"/>
                        <a:pt x="200688" y="56627"/>
                      </a:cubicBezTo>
                      <a:cubicBezTo>
                        <a:pt x="203823" y="57933"/>
                        <a:pt x="206959" y="58717"/>
                        <a:pt x="210094" y="60023"/>
                      </a:cubicBezTo>
                      <a:cubicBezTo>
                        <a:pt x="212706" y="61068"/>
                        <a:pt x="215841" y="62113"/>
                        <a:pt x="217409" y="64464"/>
                      </a:cubicBezTo>
                      <a:cubicBezTo>
                        <a:pt x="221328" y="69951"/>
                        <a:pt x="210616" y="73347"/>
                        <a:pt x="207220" y="74131"/>
                      </a:cubicBezTo>
                      <a:cubicBezTo>
                        <a:pt x="203562" y="74915"/>
                        <a:pt x="199643" y="74915"/>
                        <a:pt x="195986" y="74392"/>
                      </a:cubicBezTo>
                      <a:cubicBezTo>
                        <a:pt x="192851" y="74131"/>
                        <a:pt x="189716" y="73347"/>
                        <a:pt x="186581" y="72825"/>
                      </a:cubicBezTo>
                      <a:cubicBezTo>
                        <a:pt x="178220" y="71518"/>
                        <a:pt x="169599" y="73870"/>
                        <a:pt x="161500" y="75437"/>
                      </a:cubicBezTo>
                      <a:cubicBezTo>
                        <a:pt x="158104" y="75960"/>
                        <a:pt x="153401" y="77527"/>
                        <a:pt x="149744" y="76221"/>
                      </a:cubicBezTo>
                      <a:cubicBezTo>
                        <a:pt x="146870" y="75437"/>
                        <a:pt x="148176" y="72563"/>
                        <a:pt x="149221" y="70734"/>
                      </a:cubicBezTo>
                      <a:cubicBezTo>
                        <a:pt x="151050" y="67600"/>
                        <a:pt x="153401" y="64987"/>
                        <a:pt x="154707" y="61852"/>
                      </a:cubicBezTo>
                      <a:cubicBezTo>
                        <a:pt x="156014" y="59239"/>
                        <a:pt x="154707" y="57672"/>
                        <a:pt x="152095" y="57149"/>
                      </a:cubicBezTo>
                      <a:cubicBezTo>
                        <a:pt x="147915" y="56104"/>
                        <a:pt x="143735" y="56104"/>
                        <a:pt x="139555" y="55059"/>
                      </a:cubicBezTo>
                      <a:cubicBezTo>
                        <a:pt x="135113" y="53753"/>
                        <a:pt x="131456" y="51402"/>
                        <a:pt x="128582" y="47744"/>
                      </a:cubicBezTo>
                      <a:cubicBezTo>
                        <a:pt x="126231" y="44609"/>
                        <a:pt x="124663" y="40429"/>
                        <a:pt x="122051" y="37817"/>
                      </a:cubicBezTo>
                      <a:cubicBezTo>
                        <a:pt x="119177" y="34681"/>
                        <a:pt x="114997" y="34681"/>
                        <a:pt x="111078" y="35204"/>
                      </a:cubicBezTo>
                      <a:cubicBezTo>
                        <a:pt x="108727" y="35465"/>
                        <a:pt x="106375" y="36771"/>
                        <a:pt x="104024" y="35988"/>
                      </a:cubicBezTo>
                      <a:cubicBezTo>
                        <a:pt x="101412" y="35204"/>
                        <a:pt x="98799" y="34159"/>
                        <a:pt x="96448" y="33114"/>
                      </a:cubicBezTo>
                      <a:cubicBezTo>
                        <a:pt x="95141" y="32330"/>
                        <a:pt x="93835" y="31546"/>
                        <a:pt x="92529" y="30501"/>
                      </a:cubicBezTo>
                      <a:cubicBezTo>
                        <a:pt x="91745" y="29718"/>
                        <a:pt x="90700" y="28411"/>
                        <a:pt x="89655" y="27889"/>
                      </a:cubicBezTo>
                      <a:cubicBezTo>
                        <a:pt x="88871" y="27366"/>
                        <a:pt x="87565" y="27628"/>
                        <a:pt x="86781" y="27366"/>
                      </a:cubicBezTo>
                      <a:cubicBezTo>
                        <a:pt x="85998" y="27105"/>
                        <a:pt x="85214" y="26583"/>
                        <a:pt x="84169" y="26321"/>
                      </a:cubicBezTo>
                      <a:cubicBezTo>
                        <a:pt x="82862" y="25799"/>
                        <a:pt x="81295" y="25538"/>
                        <a:pt x="79989" y="25538"/>
                      </a:cubicBezTo>
                      <a:cubicBezTo>
                        <a:pt x="78160" y="25538"/>
                        <a:pt x="76331" y="25538"/>
                        <a:pt x="74502" y="25538"/>
                      </a:cubicBezTo>
                      <a:cubicBezTo>
                        <a:pt x="73457" y="25538"/>
                        <a:pt x="71367" y="26060"/>
                        <a:pt x="71106" y="25015"/>
                      </a:cubicBezTo>
                      <a:cubicBezTo>
                        <a:pt x="70845" y="24493"/>
                        <a:pt x="71106" y="23970"/>
                        <a:pt x="71106" y="23448"/>
                      </a:cubicBezTo>
                      <a:cubicBezTo>
                        <a:pt x="70845" y="22664"/>
                        <a:pt x="70322" y="22141"/>
                        <a:pt x="69800" y="21619"/>
                      </a:cubicBezTo>
                      <a:cubicBezTo>
                        <a:pt x="67971" y="20574"/>
                        <a:pt x="65881" y="21096"/>
                        <a:pt x="64052" y="21619"/>
                      </a:cubicBezTo>
                      <a:cubicBezTo>
                        <a:pt x="60656" y="22402"/>
                        <a:pt x="57521" y="22925"/>
                        <a:pt x="54124" y="21619"/>
                      </a:cubicBezTo>
                      <a:cubicBezTo>
                        <a:pt x="53080" y="21358"/>
                        <a:pt x="50728" y="20574"/>
                        <a:pt x="50989" y="19268"/>
                      </a:cubicBezTo>
                      <a:cubicBezTo>
                        <a:pt x="50989" y="17439"/>
                        <a:pt x="53863" y="17439"/>
                        <a:pt x="55170" y="17439"/>
                      </a:cubicBezTo>
                      <a:cubicBezTo>
                        <a:pt x="56998" y="17439"/>
                        <a:pt x="58043" y="17439"/>
                        <a:pt x="58305" y="15610"/>
                      </a:cubicBezTo>
                      <a:cubicBezTo>
                        <a:pt x="58305" y="15087"/>
                        <a:pt x="58566" y="14304"/>
                        <a:pt x="58566" y="13781"/>
                      </a:cubicBezTo>
                      <a:cubicBezTo>
                        <a:pt x="58305" y="12997"/>
                        <a:pt x="56737" y="12475"/>
                        <a:pt x="55953" y="12214"/>
                      </a:cubicBezTo>
                      <a:cubicBezTo>
                        <a:pt x="52818" y="11169"/>
                        <a:pt x="49944" y="10907"/>
                        <a:pt x="46548" y="11430"/>
                      </a:cubicBezTo>
                      <a:cubicBezTo>
                        <a:pt x="43936" y="11691"/>
                        <a:pt x="41062" y="11691"/>
                        <a:pt x="38449" y="11952"/>
                      </a:cubicBezTo>
                      <a:cubicBezTo>
                        <a:pt x="35837" y="12475"/>
                        <a:pt x="33747" y="13781"/>
                        <a:pt x="31395" y="15349"/>
                      </a:cubicBezTo>
                      <a:cubicBezTo>
                        <a:pt x="28260" y="17439"/>
                        <a:pt x="26170" y="20312"/>
                        <a:pt x="22774" y="22141"/>
                      </a:cubicBezTo>
                      <a:cubicBezTo>
                        <a:pt x="20945" y="23448"/>
                        <a:pt x="18071" y="23970"/>
                        <a:pt x="14675" y="234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3" name="Freeform: Shape 1142">
                  <a:extLst>
                    <a:ext uri="{FF2B5EF4-FFF2-40B4-BE49-F238E27FC236}">
                      <a16:creationId xmlns:a16="http://schemas.microsoft.com/office/drawing/2014/main" id="{9BA0238E-44CA-F613-0A3F-95502D42D956}"/>
                    </a:ext>
                  </a:extLst>
                </p:cNvPr>
                <p:cNvSpPr/>
                <p:nvPr/>
              </p:nvSpPr>
              <p:spPr>
                <a:xfrm>
                  <a:off x="3025865" y="3595247"/>
                  <a:ext cx="11211" cy="5408"/>
                </a:xfrm>
                <a:custGeom>
                  <a:avLst/>
                  <a:gdLst>
                    <a:gd name="connsiteX0" fmla="*/ 5777 w 11211"/>
                    <a:gd name="connsiteY0" fmla="*/ 403 h 5408"/>
                    <a:gd name="connsiteX1" fmla="*/ 7867 w 11211"/>
                    <a:gd name="connsiteY1" fmla="*/ 665 h 5408"/>
                    <a:gd name="connsiteX2" fmla="*/ 11002 w 11211"/>
                    <a:gd name="connsiteY2" fmla="*/ 4322 h 5408"/>
                    <a:gd name="connsiteX3" fmla="*/ 6038 w 11211"/>
                    <a:gd name="connsiteY3" fmla="*/ 5367 h 5408"/>
                    <a:gd name="connsiteX4" fmla="*/ 2380 w 11211"/>
                    <a:gd name="connsiteY4" fmla="*/ 4845 h 5408"/>
                    <a:gd name="connsiteX5" fmla="*/ 29 w 11211"/>
                    <a:gd name="connsiteY5" fmla="*/ 1187 h 5408"/>
                    <a:gd name="connsiteX6" fmla="*/ 5777 w 11211"/>
                    <a:gd name="connsiteY6" fmla="*/ 403 h 5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11" h="5408">
                      <a:moveTo>
                        <a:pt x="5777" y="403"/>
                      </a:moveTo>
                      <a:cubicBezTo>
                        <a:pt x="6560" y="403"/>
                        <a:pt x="7083" y="403"/>
                        <a:pt x="7867" y="665"/>
                      </a:cubicBezTo>
                      <a:cubicBezTo>
                        <a:pt x="8912" y="1187"/>
                        <a:pt x="12047" y="2755"/>
                        <a:pt x="11002" y="4322"/>
                      </a:cubicBezTo>
                      <a:cubicBezTo>
                        <a:pt x="10218" y="5628"/>
                        <a:pt x="7344" y="5367"/>
                        <a:pt x="6038" y="5367"/>
                      </a:cubicBezTo>
                      <a:cubicBezTo>
                        <a:pt x="4731" y="5367"/>
                        <a:pt x="3425" y="5628"/>
                        <a:pt x="2380" y="4845"/>
                      </a:cubicBezTo>
                      <a:cubicBezTo>
                        <a:pt x="1335" y="4322"/>
                        <a:pt x="-232" y="2493"/>
                        <a:pt x="29" y="1187"/>
                      </a:cubicBezTo>
                      <a:cubicBezTo>
                        <a:pt x="551" y="-903"/>
                        <a:pt x="4209" y="403"/>
                        <a:pt x="5777" y="40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4" name="Freeform: Shape 1143">
                  <a:extLst>
                    <a:ext uri="{FF2B5EF4-FFF2-40B4-BE49-F238E27FC236}">
                      <a16:creationId xmlns:a16="http://schemas.microsoft.com/office/drawing/2014/main" id="{06E70BBD-5875-11E2-60DF-422BC47ABB43}"/>
                    </a:ext>
                  </a:extLst>
                </p:cNvPr>
                <p:cNvSpPr/>
                <p:nvPr/>
              </p:nvSpPr>
              <p:spPr>
                <a:xfrm>
                  <a:off x="3063776" y="3595506"/>
                  <a:ext cx="13846" cy="12423"/>
                </a:xfrm>
                <a:custGeom>
                  <a:avLst/>
                  <a:gdLst>
                    <a:gd name="connsiteX0" fmla="*/ 1306 w 13846"/>
                    <a:gd name="connsiteY0" fmla="*/ 11117 h 12423"/>
                    <a:gd name="connsiteX1" fmla="*/ 0 w 13846"/>
                    <a:gd name="connsiteY1" fmla="*/ 6676 h 12423"/>
                    <a:gd name="connsiteX2" fmla="*/ 3658 w 13846"/>
                    <a:gd name="connsiteY2" fmla="*/ 1712 h 12423"/>
                    <a:gd name="connsiteX3" fmla="*/ 9144 w 13846"/>
                    <a:gd name="connsiteY3" fmla="*/ 928 h 12423"/>
                    <a:gd name="connsiteX4" fmla="*/ 11495 w 13846"/>
                    <a:gd name="connsiteY4" fmla="*/ 3018 h 12423"/>
                    <a:gd name="connsiteX5" fmla="*/ 13063 w 13846"/>
                    <a:gd name="connsiteY5" fmla="*/ 4847 h 12423"/>
                    <a:gd name="connsiteX6" fmla="*/ 13846 w 13846"/>
                    <a:gd name="connsiteY6" fmla="*/ 7721 h 12423"/>
                    <a:gd name="connsiteX7" fmla="*/ 11495 w 13846"/>
                    <a:gd name="connsiteY7" fmla="*/ 10333 h 12423"/>
                    <a:gd name="connsiteX8" fmla="*/ 6270 w 13846"/>
                    <a:gd name="connsiteY8" fmla="*/ 12423 h 12423"/>
                    <a:gd name="connsiteX9" fmla="*/ 4180 w 13846"/>
                    <a:gd name="connsiteY9" fmla="*/ 11640 h 12423"/>
                    <a:gd name="connsiteX10" fmla="*/ 1306 w 13846"/>
                    <a:gd name="connsiteY10" fmla="*/ 11117 h 12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846" h="12423">
                      <a:moveTo>
                        <a:pt x="1306" y="11117"/>
                      </a:moveTo>
                      <a:cubicBezTo>
                        <a:pt x="784" y="9811"/>
                        <a:pt x="0" y="8243"/>
                        <a:pt x="0" y="6676"/>
                      </a:cubicBezTo>
                      <a:cubicBezTo>
                        <a:pt x="0" y="4325"/>
                        <a:pt x="2351" y="3279"/>
                        <a:pt x="3658" y="1712"/>
                      </a:cubicBezTo>
                      <a:cubicBezTo>
                        <a:pt x="4964" y="-117"/>
                        <a:pt x="7315" y="-639"/>
                        <a:pt x="9144" y="928"/>
                      </a:cubicBezTo>
                      <a:cubicBezTo>
                        <a:pt x="9928" y="1451"/>
                        <a:pt x="10711" y="2496"/>
                        <a:pt x="11495" y="3018"/>
                      </a:cubicBezTo>
                      <a:cubicBezTo>
                        <a:pt x="12018" y="3541"/>
                        <a:pt x="12802" y="4063"/>
                        <a:pt x="13063" y="4847"/>
                      </a:cubicBezTo>
                      <a:cubicBezTo>
                        <a:pt x="13585" y="5631"/>
                        <a:pt x="13846" y="6937"/>
                        <a:pt x="13846" y="7721"/>
                      </a:cubicBezTo>
                      <a:cubicBezTo>
                        <a:pt x="13846" y="9288"/>
                        <a:pt x="12802" y="9811"/>
                        <a:pt x="11495" y="10333"/>
                      </a:cubicBezTo>
                      <a:cubicBezTo>
                        <a:pt x="9666" y="10856"/>
                        <a:pt x="8099" y="11640"/>
                        <a:pt x="6270" y="12423"/>
                      </a:cubicBezTo>
                      <a:cubicBezTo>
                        <a:pt x="5748" y="11901"/>
                        <a:pt x="4964" y="11640"/>
                        <a:pt x="4180" y="11640"/>
                      </a:cubicBezTo>
                      <a:cubicBezTo>
                        <a:pt x="4180" y="11378"/>
                        <a:pt x="1306" y="11117"/>
                        <a:pt x="1306" y="111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5" name="Freeform: Shape 1144">
                  <a:extLst>
                    <a:ext uri="{FF2B5EF4-FFF2-40B4-BE49-F238E27FC236}">
                      <a16:creationId xmlns:a16="http://schemas.microsoft.com/office/drawing/2014/main" id="{70443974-A106-DEEF-069D-D43D593EEBAD}"/>
                    </a:ext>
                  </a:extLst>
                </p:cNvPr>
                <p:cNvSpPr/>
                <p:nvPr/>
              </p:nvSpPr>
              <p:spPr>
                <a:xfrm>
                  <a:off x="3098366" y="3598723"/>
                  <a:ext cx="5092" cy="6619"/>
                </a:xfrm>
                <a:custGeom>
                  <a:avLst/>
                  <a:gdLst>
                    <a:gd name="connsiteX0" fmla="*/ 2508 w 5092"/>
                    <a:gd name="connsiteY0" fmla="*/ 846 h 6619"/>
                    <a:gd name="connsiteX1" fmla="*/ 4598 w 5092"/>
                    <a:gd name="connsiteY1" fmla="*/ 585 h 6619"/>
                    <a:gd name="connsiteX2" fmla="*/ 4598 w 5092"/>
                    <a:gd name="connsiteY2" fmla="*/ 4243 h 6619"/>
                    <a:gd name="connsiteX3" fmla="*/ 3030 w 5092"/>
                    <a:gd name="connsiteY3" fmla="*/ 6594 h 6619"/>
                    <a:gd name="connsiteX4" fmla="*/ 156 w 5092"/>
                    <a:gd name="connsiteY4" fmla="*/ 3459 h 6619"/>
                    <a:gd name="connsiteX5" fmla="*/ 1463 w 5092"/>
                    <a:gd name="connsiteY5" fmla="*/ 2414 h 6619"/>
                    <a:gd name="connsiteX6" fmla="*/ 2508 w 5092"/>
                    <a:gd name="connsiteY6" fmla="*/ 846 h 6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92" h="6619">
                      <a:moveTo>
                        <a:pt x="2508" y="846"/>
                      </a:moveTo>
                      <a:cubicBezTo>
                        <a:pt x="3030" y="63"/>
                        <a:pt x="4075" y="-460"/>
                        <a:pt x="4598" y="585"/>
                      </a:cubicBezTo>
                      <a:cubicBezTo>
                        <a:pt x="5381" y="1630"/>
                        <a:pt x="5120" y="3198"/>
                        <a:pt x="4598" y="4243"/>
                      </a:cubicBezTo>
                      <a:cubicBezTo>
                        <a:pt x="4337" y="5027"/>
                        <a:pt x="4075" y="6333"/>
                        <a:pt x="3030" y="6594"/>
                      </a:cubicBezTo>
                      <a:cubicBezTo>
                        <a:pt x="1724" y="6855"/>
                        <a:pt x="-627" y="5027"/>
                        <a:pt x="156" y="3459"/>
                      </a:cubicBezTo>
                      <a:cubicBezTo>
                        <a:pt x="418" y="2936"/>
                        <a:pt x="940" y="2675"/>
                        <a:pt x="1463" y="2414"/>
                      </a:cubicBezTo>
                      <a:cubicBezTo>
                        <a:pt x="1985" y="1892"/>
                        <a:pt x="2246" y="1369"/>
                        <a:pt x="2508" y="8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6" name="Freeform: Shape 1145">
                  <a:extLst>
                    <a:ext uri="{FF2B5EF4-FFF2-40B4-BE49-F238E27FC236}">
                      <a16:creationId xmlns:a16="http://schemas.microsoft.com/office/drawing/2014/main" id="{04DC3F4B-5EC8-2026-D13E-10C57720F33B}"/>
                    </a:ext>
                  </a:extLst>
                </p:cNvPr>
                <p:cNvSpPr/>
                <p:nvPr/>
              </p:nvSpPr>
              <p:spPr>
                <a:xfrm>
                  <a:off x="3145026" y="3612692"/>
                  <a:ext cx="7720" cy="7363"/>
                </a:xfrm>
                <a:custGeom>
                  <a:avLst/>
                  <a:gdLst>
                    <a:gd name="connsiteX0" fmla="*/ 1829 w 7720"/>
                    <a:gd name="connsiteY0" fmla="*/ 3337 h 7363"/>
                    <a:gd name="connsiteX1" fmla="*/ 1829 w 7720"/>
                    <a:gd name="connsiteY1" fmla="*/ 3337 h 7363"/>
                    <a:gd name="connsiteX2" fmla="*/ 784 w 7720"/>
                    <a:gd name="connsiteY2" fmla="*/ 2292 h 7363"/>
                    <a:gd name="connsiteX3" fmla="*/ 0 w 7720"/>
                    <a:gd name="connsiteY3" fmla="*/ 463 h 7363"/>
                    <a:gd name="connsiteX4" fmla="*/ 4441 w 7720"/>
                    <a:gd name="connsiteY4" fmla="*/ 2292 h 7363"/>
                    <a:gd name="connsiteX5" fmla="*/ 7576 w 7720"/>
                    <a:gd name="connsiteY5" fmla="*/ 6733 h 7363"/>
                    <a:gd name="connsiteX6" fmla="*/ 4441 w 7720"/>
                    <a:gd name="connsiteY6" fmla="*/ 6472 h 7363"/>
                    <a:gd name="connsiteX7" fmla="*/ 2874 w 7720"/>
                    <a:gd name="connsiteY7" fmla="*/ 5165 h 7363"/>
                    <a:gd name="connsiteX8" fmla="*/ 1829 w 7720"/>
                    <a:gd name="connsiteY8" fmla="*/ 3337 h 7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720" h="7363">
                      <a:moveTo>
                        <a:pt x="1829" y="3337"/>
                      </a:moveTo>
                      <a:cubicBezTo>
                        <a:pt x="2351" y="4120"/>
                        <a:pt x="2090" y="3598"/>
                        <a:pt x="1829" y="3337"/>
                      </a:cubicBezTo>
                      <a:cubicBezTo>
                        <a:pt x="1568" y="2814"/>
                        <a:pt x="1306" y="2553"/>
                        <a:pt x="784" y="2292"/>
                      </a:cubicBezTo>
                      <a:cubicBezTo>
                        <a:pt x="523" y="2030"/>
                        <a:pt x="0" y="985"/>
                        <a:pt x="0" y="463"/>
                      </a:cubicBezTo>
                      <a:cubicBezTo>
                        <a:pt x="523" y="-1105"/>
                        <a:pt x="3658" y="1769"/>
                        <a:pt x="4441" y="2292"/>
                      </a:cubicBezTo>
                      <a:cubicBezTo>
                        <a:pt x="5748" y="2814"/>
                        <a:pt x="8360" y="5165"/>
                        <a:pt x="7576" y="6733"/>
                      </a:cubicBezTo>
                      <a:cubicBezTo>
                        <a:pt x="6793" y="8039"/>
                        <a:pt x="5225" y="6994"/>
                        <a:pt x="4441" y="6472"/>
                      </a:cubicBezTo>
                      <a:cubicBezTo>
                        <a:pt x="3919" y="6210"/>
                        <a:pt x="3396" y="5688"/>
                        <a:pt x="2874" y="5165"/>
                      </a:cubicBezTo>
                      <a:cubicBezTo>
                        <a:pt x="2613" y="4643"/>
                        <a:pt x="2351" y="4120"/>
                        <a:pt x="1829" y="333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7" name="Freeform: Shape 1146">
                  <a:extLst>
                    <a:ext uri="{FF2B5EF4-FFF2-40B4-BE49-F238E27FC236}">
                      <a16:creationId xmlns:a16="http://schemas.microsoft.com/office/drawing/2014/main" id="{B24CD34D-B58D-088E-90D2-F35A86A326FC}"/>
                    </a:ext>
                  </a:extLst>
                </p:cNvPr>
                <p:cNvSpPr/>
                <p:nvPr/>
              </p:nvSpPr>
              <p:spPr>
                <a:xfrm>
                  <a:off x="3163314" y="3625695"/>
                  <a:ext cx="6113" cy="3084"/>
                </a:xfrm>
                <a:custGeom>
                  <a:avLst/>
                  <a:gdLst>
                    <a:gd name="connsiteX0" fmla="*/ 0 w 6113"/>
                    <a:gd name="connsiteY0" fmla="*/ 2090 h 3084"/>
                    <a:gd name="connsiteX1" fmla="*/ 784 w 6113"/>
                    <a:gd name="connsiteY1" fmla="*/ 261 h 3084"/>
                    <a:gd name="connsiteX2" fmla="*/ 3135 w 6113"/>
                    <a:gd name="connsiteY2" fmla="*/ 0 h 3084"/>
                    <a:gd name="connsiteX3" fmla="*/ 6009 w 6113"/>
                    <a:gd name="connsiteY3" fmla="*/ 1045 h 3084"/>
                    <a:gd name="connsiteX4" fmla="*/ 4180 w 6113"/>
                    <a:gd name="connsiteY4" fmla="*/ 2874 h 3084"/>
                    <a:gd name="connsiteX5" fmla="*/ 0 w 6113"/>
                    <a:gd name="connsiteY5" fmla="*/ 2090 h 3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3" h="3084">
                      <a:moveTo>
                        <a:pt x="0" y="2090"/>
                      </a:moveTo>
                      <a:cubicBezTo>
                        <a:pt x="523" y="1568"/>
                        <a:pt x="-261" y="784"/>
                        <a:pt x="784" y="261"/>
                      </a:cubicBezTo>
                      <a:cubicBezTo>
                        <a:pt x="1306" y="0"/>
                        <a:pt x="2613" y="0"/>
                        <a:pt x="3135" y="0"/>
                      </a:cubicBezTo>
                      <a:cubicBezTo>
                        <a:pt x="4180" y="0"/>
                        <a:pt x="5486" y="0"/>
                        <a:pt x="6009" y="1045"/>
                      </a:cubicBezTo>
                      <a:cubicBezTo>
                        <a:pt x="6531" y="2090"/>
                        <a:pt x="4964" y="2613"/>
                        <a:pt x="4180" y="2874"/>
                      </a:cubicBezTo>
                      <a:cubicBezTo>
                        <a:pt x="2613" y="3396"/>
                        <a:pt x="1568" y="2874"/>
                        <a:pt x="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8" name="Freeform: Shape 1147">
                  <a:extLst>
                    <a:ext uri="{FF2B5EF4-FFF2-40B4-BE49-F238E27FC236}">
                      <a16:creationId xmlns:a16="http://schemas.microsoft.com/office/drawing/2014/main" id="{480548E9-35DF-E365-CE9B-41CF9B1DD67A}"/>
                    </a:ext>
                  </a:extLst>
                </p:cNvPr>
                <p:cNvSpPr/>
                <p:nvPr/>
              </p:nvSpPr>
              <p:spPr>
                <a:xfrm>
                  <a:off x="3158832" y="3579649"/>
                  <a:ext cx="12366" cy="5812"/>
                </a:xfrm>
                <a:custGeom>
                  <a:avLst/>
                  <a:gdLst>
                    <a:gd name="connsiteX0" fmla="*/ 302 w 12366"/>
                    <a:gd name="connsiteY0" fmla="*/ 2939 h 5812"/>
                    <a:gd name="connsiteX1" fmla="*/ 302 w 12366"/>
                    <a:gd name="connsiteY1" fmla="*/ 327 h 5812"/>
                    <a:gd name="connsiteX2" fmla="*/ 3175 w 12366"/>
                    <a:gd name="connsiteY2" fmla="*/ 65 h 5812"/>
                    <a:gd name="connsiteX3" fmla="*/ 5788 w 12366"/>
                    <a:gd name="connsiteY3" fmla="*/ 1110 h 5812"/>
                    <a:gd name="connsiteX4" fmla="*/ 11274 w 12366"/>
                    <a:gd name="connsiteY4" fmla="*/ 2939 h 5812"/>
                    <a:gd name="connsiteX5" fmla="*/ 11797 w 12366"/>
                    <a:gd name="connsiteY5" fmla="*/ 5290 h 5812"/>
                    <a:gd name="connsiteX6" fmla="*/ 7878 w 12366"/>
                    <a:gd name="connsiteY6" fmla="*/ 5813 h 5812"/>
                    <a:gd name="connsiteX7" fmla="*/ 3698 w 12366"/>
                    <a:gd name="connsiteY7" fmla="*/ 5290 h 5812"/>
                    <a:gd name="connsiteX8" fmla="*/ 302 w 12366"/>
                    <a:gd name="connsiteY8" fmla="*/ 2939 h 5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366" h="5812">
                      <a:moveTo>
                        <a:pt x="302" y="2939"/>
                      </a:moveTo>
                      <a:cubicBezTo>
                        <a:pt x="40" y="2417"/>
                        <a:pt x="-221" y="849"/>
                        <a:pt x="302" y="327"/>
                      </a:cubicBezTo>
                      <a:cubicBezTo>
                        <a:pt x="824" y="-196"/>
                        <a:pt x="2392" y="65"/>
                        <a:pt x="3175" y="65"/>
                      </a:cubicBezTo>
                      <a:cubicBezTo>
                        <a:pt x="4220" y="65"/>
                        <a:pt x="5004" y="849"/>
                        <a:pt x="5788" y="1110"/>
                      </a:cubicBezTo>
                      <a:cubicBezTo>
                        <a:pt x="7617" y="1894"/>
                        <a:pt x="9707" y="2155"/>
                        <a:pt x="11274" y="2939"/>
                      </a:cubicBezTo>
                      <a:cubicBezTo>
                        <a:pt x="12319" y="3462"/>
                        <a:pt x="12842" y="4507"/>
                        <a:pt x="11797" y="5290"/>
                      </a:cubicBezTo>
                      <a:cubicBezTo>
                        <a:pt x="10752" y="5813"/>
                        <a:pt x="8923" y="5813"/>
                        <a:pt x="7878" y="5813"/>
                      </a:cubicBezTo>
                      <a:cubicBezTo>
                        <a:pt x="6572" y="5813"/>
                        <a:pt x="5004" y="5813"/>
                        <a:pt x="3698" y="5290"/>
                      </a:cubicBezTo>
                      <a:cubicBezTo>
                        <a:pt x="2392" y="5029"/>
                        <a:pt x="1085" y="4245"/>
                        <a:pt x="302" y="293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C9B2362C-8754-05B4-1743-255F1898599E}"/>
                  </a:ext>
                </a:extLst>
              </p:cNvPr>
              <p:cNvSpPr/>
              <p:nvPr/>
            </p:nvSpPr>
            <p:spPr>
              <a:xfrm>
                <a:off x="3169890" y="3673145"/>
                <a:ext cx="43183" cy="15054"/>
              </a:xfrm>
              <a:custGeom>
                <a:avLst/>
                <a:gdLst>
                  <a:gd name="connsiteX0" fmla="*/ 16676 w 43183"/>
                  <a:gd name="connsiteY0" fmla="*/ 13422 h 15054"/>
                  <a:gd name="connsiteX1" fmla="*/ 13541 w 43183"/>
                  <a:gd name="connsiteY1" fmla="*/ 12899 h 15054"/>
                  <a:gd name="connsiteX2" fmla="*/ 10667 w 43183"/>
                  <a:gd name="connsiteY2" fmla="*/ 11070 h 15054"/>
                  <a:gd name="connsiteX3" fmla="*/ 7793 w 43183"/>
                  <a:gd name="connsiteY3" fmla="*/ 8980 h 15054"/>
                  <a:gd name="connsiteX4" fmla="*/ 3874 w 43183"/>
                  <a:gd name="connsiteY4" fmla="*/ 7413 h 15054"/>
                  <a:gd name="connsiteX5" fmla="*/ 478 w 43183"/>
                  <a:gd name="connsiteY5" fmla="*/ 3755 h 15054"/>
                  <a:gd name="connsiteX6" fmla="*/ 7271 w 43183"/>
                  <a:gd name="connsiteY6" fmla="*/ 1404 h 15054"/>
                  <a:gd name="connsiteX7" fmla="*/ 16414 w 43183"/>
                  <a:gd name="connsiteY7" fmla="*/ 98 h 15054"/>
                  <a:gd name="connsiteX8" fmla="*/ 24774 w 43183"/>
                  <a:gd name="connsiteY8" fmla="*/ 359 h 15054"/>
                  <a:gd name="connsiteX9" fmla="*/ 32612 w 43183"/>
                  <a:gd name="connsiteY9" fmla="*/ 3755 h 15054"/>
                  <a:gd name="connsiteX10" fmla="*/ 39405 w 43183"/>
                  <a:gd name="connsiteY10" fmla="*/ 7413 h 15054"/>
                  <a:gd name="connsiteX11" fmla="*/ 41756 w 43183"/>
                  <a:gd name="connsiteY11" fmla="*/ 10548 h 15054"/>
                  <a:gd name="connsiteX12" fmla="*/ 43062 w 43183"/>
                  <a:gd name="connsiteY12" fmla="*/ 13160 h 15054"/>
                  <a:gd name="connsiteX13" fmla="*/ 39405 w 43183"/>
                  <a:gd name="connsiteY13" fmla="*/ 13944 h 15054"/>
                  <a:gd name="connsiteX14" fmla="*/ 33396 w 43183"/>
                  <a:gd name="connsiteY14" fmla="*/ 14467 h 15054"/>
                  <a:gd name="connsiteX15" fmla="*/ 27648 w 43183"/>
                  <a:gd name="connsiteY15" fmla="*/ 14989 h 15054"/>
                  <a:gd name="connsiteX16" fmla="*/ 23730 w 43183"/>
                  <a:gd name="connsiteY16" fmla="*/ 14728 h 15054"/>
                  <a:gd name="connsiteX17" fmla="*/ 20072 w 43183"/>
                  <a:gd name="connsiteY17" fmla="*/ 13422 h 15054"/>
                  <a:gd name="connsiteX18" fmla="*/ 16676 w 43183"/>
                  <a:gd name="connsiteY18" fmla="*/ 13422 h 15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3183" h="15054">
                    <a:moveTo>
                      <a:pt x="16676" y="13422"/>
                    </a:moveTo>
                    <a:cubicBezTo>
                      <a:pt x="15631" y="13422"/>
                      <a:pt x="14324" y="13422"/>
                      <a:pt x="13541" y="12899"/>
                    </a:cubicBezTo>
                    <a:cubicBezTo>
                      <a:pt x="12496" y="12376"/>
                      <a:pt x="11451" y="11593"/>
                      <a:pt x="10667" y="11070"/>
                    </a:cubicBezTo>
                    <a:cubicBezTo>
                      <a:pt x="9622" y="10548"/>
                      <a:pt x="8838" y="9764"/>
                      <a:pt x="7793" y="8980"/>
                    </a:cubicBezTo>
                    <a:cubicBezTo>
                      <a:pt x="6748" y="8196"/>
                      <a:pt x="5180" y="7674"/>
                      <a:pt x="3874" y="7413"/>
                    </a:cubicBezTo>
                    <a:cubicBezTo>
                      <a:pt x="2568" y="6890"/>
                      <a:pt x="-1351" y="5845"/>
                      <a:pt x="478" y="3755"/>
                    </a:cubicBezTo>
                    <a:cubicBezTo>
                      <a:pt x="2045" y="1926"/>
                      <a:pt x="5180" y="1926"/>
                      <a:pt x="7271" y="1404"/>
                    </a:cubicBezTo>
                    <a:cubicBezTo>
                      <a:pt x="10405" y="359"/>
                      <a:pt x="13279" y="98"/>
                      <a:pt x="16414" y="98"/>
                    </a:cubicBezTo>
                    <a:cubicBezTo>
                      <a:pt x="19027" y="359"/>
                      <a:pt x="22162" y="-425"/>
                      <a:pt x="24774" y="359"/>
                    </a:cubicBezTo>
                    <a:cubicBezTo>
                      <a:pt x="27387" y="1143"/>
                      <a:pt x="30000" y="2449"/>
                      <a:pt x="32612" y="3755"/>
                    </a:cubicBezTo>
                    <a:cubicBezTo>
                      <a:pt x="34702" y="4800"/>
                      <a:pt x="37576" y="5584"/>
                      <a:pt x="39405" y="7413"/>
                    </a:cubicBezTo>
                    <a:cubicBezTo>
                      <a:pt x="40450" y="8458"/>
                      <a:pt x="40972" y="9503"/>
                      <a:pt x="41756" y="10548"/>
                    </a:cubicBezTo>
                    <a:cubicBezTo>
                      <a:pt x="42279" y="11332"/>
                      <a:pt x="43585" y="12115"/>
                      <a:pt x="43062" y="13160"/>
                    </a:cubicBezTo>
                    <a:cubicBezTo>
                      <a:pt x="42540" y="14728"/>
                      <a:pt x="40450" y="14205"/>
                      <a:pt x="39405" y="13944"/>
                    </a:cubicBezTo>
                    <a:cubicBezTo>
                      <a:pt x="37576" y="13422"/>
                      <a:pt x="35486" y="14205"/>
                      <a:pt x="33396" y="14467"/>
                    </a:cubicBezTo>
                    <a:cubicBezTo>
                      <a:pt x="31306" y="14728"/>
                      <a:pt x="29477" y="14989"/>
                      <a:pt x="27648" y="14989"/>
                    </a:cubicBezTo>
                    <a:cubicBezTo>
                      <a:pt x="26342" y="14989"/>
                      <a:pt x="25036" y="15251"/>
                      <a:pt x="23730" y="14728"/>
                    </a:cubicBezTo>
                    <a:cubicBezTo>
                      <a:pt x="22423" y="14467"/>
                      <a:pt x="21117" y="13944"/>
                      <a:pt x="20072" y="13422"/>
                    </a:cubicBezTo>
                    <a:cubicBezTo>
                      <a:pt x="19027" y="13422"/>
                      <a:pt x="17721" y="13422"/>
                      <a:pt x="16676" y="1342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37E415C7-7E63-1FBF-3C2B-81EFF9F13931}"/>
                  </a:ext>
                </a:extLst>
              </p:cNvPr>
              <p:cNvSpPr/>
              <p:nvPr/>
            </p:nvSpPr>
            <p:spPr>
              <a:xfrm>
                <a:off x="3307294" y="3640748"/>
                <a:ext cx="76683" cy="52155"/>
              </a:xfrm>
              <a:custGeom>
                <a:avLst/>
                <a:gdLst>
                  <a:gd name="connsiteX0" fmla="*/ 73645 w 76683"/>
                  <a:gd name="connsiteY0" fmla="*/ 36153 h 52155"/>
                  <a:gd name="connsiteX1" fmla="*/ 65547 w 76683"/>
                  <a:gd name="connsiteY1" fmla="*/ 36936 h 52155"/>
                  <a:gd name="connsiteX2" fmla="*/ 51439 w 76683"/>
                  <a:gd name="connsiteY2" fmla="*/ 33540 h 52155"/>
                  <a:gd name="connsiteX3" fmla="*/ 39682 w 76683"/>
                  <a:gd name="connsiteY3" fmla="*/ 36414 h 52155"/>
                  <a:gd name="connsiteX4" fmla="*/ 36025 w 76683"/>
                  <a:gd name="connsiteY4" fmla="*/ 38765 h 52155"/>
                  <a:gd name="connsiteX5" fmla="*/ 31322 w 76683"/>
                  <a:gd name="connsiteY5" fmla="*/ 38504 h 52155"/>
                  <a:gd name="connsiteX6" fmla="*/ 19566 w 76683"/>
                  <a:gd name="connsiteY6" fmla="*/ 37720 h 52155"/>
                  <a:gd name="connsiteX7" fmla="*/ 12773 w 76683"/>
                  <a:gd name="connsiteY7" fmla="*/ 50783 h 52155"/>
                  <a:gd name="connsiteX8" fmla="*/ 4152 w 76683"/>
                  <a:gd name="connsiteY8" fmla="*/ 46603 h 52155"/>
                  <a:gd name="connsiteX9" fmla="*/ 3368 w 76683"/>
                  <a:gd name="connsiteY9" fmla="*/ 45558 h 52155"/>
                  <a:gd name="connsiteX10" fmla="*/ 3368 w 76683"/>
                  <a:gd name="connsiteY10" fmla="*/ 45558 h 52155"/>
                  <a:gd name="connsiteX11" fmla="*/ 755 w 76683"/>
                  <a:gd name="connsiteY11" fmla="*/ 30927 h 52155"/>
                  <a:gd name="connsiteX12" fmla="*/ 4152 w 76683"/>
                  <a:gd name="connsiteY12" fmla="*/ 25180 h 52155"/>
                  <a:gd name="connsiteX13" fmla="*/ 1800 w 76683"/>
                  <a:gd name="connsiteY13" fmla="*/ 21000 h 52155"/>
                  <a:gd name="connsiteX14" fmla="*/ 4935 w 76683"/>
                  <a:gd name="connsiteY14" fmla="*/ 17081 h 52155"/>
                  <a:gd name="connsiteX15" fmla="*/ 2584 w 76683"/>
                  <a:gd name="connsiteY15" fmla="*/ 4018 h 52155"/>
                  <a:gd name="connsiteX16" fmla="*/ 9115 w 76683"/>
                  <a:gd name="connsiteY16" fmla="*/ 1667 h 52155"/>
                  <a:gd name="connsiteX17" fmla="*/ 26358 w 76683"/>
                  <a:gd name="connsiteY17" fmla="*/ 1667 h 52155"/>
                  <a:gd name="connsiteX18" fmla="*/ 38637 w 76683"/>
                  <a:gd name="connsiteY18" fmla="*/ 6892 h 52155"/>
                  <a:gd name="connsiteX19" fmla="*/ 43601 w 76683"/>
                  <a:gd name="connsiteY19" fmla="*/ 8721 h 52155"/>
                  <a:gd name="connsiteX20" fmla="*/ 48304 w 76683"/>
                  <a:gd name="connsiteY20" fmla="*/ 13685 h 52155"/>
                  <a:gd name="connsiteX21" fmla="*/ 60844 w 76683"/>
                  <a:gd name="connsiteY21" fmla="*/ 23090 h 52155"/>
                  <a:gd name="connsiteX22" fmla="*/ 69465 w 76683"/>
                  <a:gd name="connsiteY22" fmla="*/ 23090 h 52155"/>
                  <a:gd name="connsiteX23" fmla="*/ 75474 w 76683"/>
                  <a:gd name="connsiteY23" fmla="*/ 24918 h 52155"/>
                  <a:gd name="connsiteX24" fmla="*/ 73645 w 76683"/>
                  <a:gd name="connsiteY24" fmla="*/ 36153 h 52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6683" h="52155">
                    <a:moveTo>
                      <a:pt x="73645" y="36153"/>
                    </a:moveTo>
                    <a:cubicBezTo>
                      <a:pt x="71294" y="39026"/>
                      <a:pt x="68682" y="38242"/>
                      <a:pt x="65547" y="36936"/>
                    </a:cubicBezTo>
                    <a:cubicBezTo>
                      <a:pt x="61105" y="35107"/>
                      <a:pt x="56403" y="34062"/>
                      <a:pt x="51439" y="33540"/>
                    </a:cubicBezTo>
                    <a:cubicBezTo>
                      <a:pt x="47259" y="33279"/>
                      <a:pt x="43340" y="34062"/>
                      <a:pt x="39682" y="36414"/>
                    </a:cubicBezTo>
                    <a:cubicBezTo>
                      <a:pt x="38637" y="37198"/>
                      <a:pt x="37331" y="38242"/>
                      <a:pt x="36025" y="38765"/>
                    </a:cubicBezTo>
                    <a:cubicBezTo>
                      <a:pt x="34457" y="39287"/>
                      <a:pt x="32890" y="39026"/>
                      <a:pt x="31322" y="38504"/>
                    </a:cubicBezTo>
                    <a:cubicBezTo>
                      <a:pt x="27665" y="37459"/>
                      <a:pt x="23223" y="34846"/>
                      <a:pt x="19566" y="37720"/>
                    </a:cubicBezTo>
                    <a:cubicBezTo>
                      <a:pt x="15386" y="40855"/>
                      <a:pt x="15124" y="46603"/>
                      <a:pt x="12773" y="50783"/>
                    </a:cubicBezTo>
                    <a:cubicBezTo>
                      <a:pt x="10160" y="54963"/>
                      <a:pt x="5980" y="48431"/>
                      <a:pt x="4152" y="46603"/>
                    </a:cubicBezTo>
                    <a:cubicBezTo>
                      <a:pt x="3890" y="46341"/>
                      <a:pt x="3629" y="46080"/>
                      <a:pt x="3368" y="45558"/>
                    </a:cubicBezTo>
                    <a:cubicBezTo>
                      <a:pt x="3368" y="45558"/>
                      <a:pt x="3368" y="45558"/>
                      <a:pt x="3368" y="45558"/>
                    </a:cubicBezTo>
                    <a:cubicBezTo>
                      <a:pt x="3368" y="44774"/>
                      <a:pt x="2584" y="33540"/>
                      <a:pt x="755" y="30927"/>
                    </a:cubicBezTo>
                    <a:cubicBezTo>
                      <a:pt x="-1335" y="28315"/>
                      <a:pt x="1278" y="27792"/>
                      <a:pt x="4152" y="25180"/>
                    </a:cubicBezTo>
                    <a:cubicBezTo>
                      <a:pt x="7025" y="22567"/>
                      <a:pt x="3107" y="23090"/>
                      <a:pt x="1800" y="21000"/>
                    </a:cubicBezTo>
                    <a:cubicBezTo>
                      <a:pt x="494" y="19171"/>
                      <a:pt x="3107" y="17604"/>
                      <a:pt x="4935" y="17081"/>
                    </a:cubicBezTo>
                    <a:cubicBezTo>
                      <a:pt x="6764" y="16558"/>
                      <a:pt x="2584" y="4018"/>
                      <a:pt x="2584" y="4018"/>
                    </a:cubicBezTo>
                    <a:cubicBezTo>
                      <a:pt x="4674" y="3496"/>
                      <a:pt x="7025" y="2451"/>
                      <a:pt x="9115" y="1667"/>
                    </a:cubicBezTo>
                    <a:cubicBezTo>
                      <a:pt x="14863" y="-423"/>
                      <a:pt x="20611" y="-684"/>
                      <a:pt x="26358" y="1667"/>
                    </a:cubicBezTo>
                    <a:cubicBezTo>
                      <a:pt x="30538" y="3496"/>
                      <a:pt x="34196" y="5847"/>
                      <a:pt x="38637" y="6892"/>
                    </a:cubicBezTo>
                    <a:cubicBezTo>
                      <a:pt x="40466" y="7415"/>
                      <a:pt x="42034" y="7676"/>
                      <a:pt x="43601" y="8721"/>
                    </a:cubicBezTo>
                    <a:cubicBezTo>
                      <a:pt x="45430" y="10027"/>
                      <a:pt x="46997" y="11856"/>
                      <a:pt x="48304" y="13685"/>
                    </a:cubicBezTo>
                    <a:cubicBezTo>
                      <a:pt x="51700" y="18126"/>
                      <a:pt x="54835" y="22306"/>
                      <a:pt x="60844" y="23090"/>
                    </a:cubicBezTo>
                    <a:cubicBezTo>
                      <a:pt x="63718" y="23351"/>
                      <a:pt x="66591" y="23090"/>
                      <a:pt x="69465" y="23090"/>
                    </a:cubicBezTo>
                    <a:cubicBezTo>
                      <a:pt x="71555" y="23090"/>
                      <a:pt x="74168" y="23351"/>
                      <a:pt x="75474" y="24918"/>
                    </a:cubicBezTo>
                    <a:cubicBezTo>
                      <a:pt x="78087" y="28054"/>
                      <a:pt x="75997" y="33540"/>
                      <a:pt x="73645" y="3615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913FF86F-8D90-0118-C5D7-26697878683F}"/>
                  </a:ext>
                </a:extLst>
              </p:cNvPr>
              <p:cNvSpPr/>
              <p:nvPr/>
            </p:nvSpPr>
            <p:spPr>
              <a:xfrm>
                <a:off x="3252334" y="3641557"/>
                <a:ext cx="60136" cy="44748"/>
              </a:xfrm>
              <a:custGeom>
                <a:avLst/>
                <a:gdLst>
                  <a:gd name="connsiteX0" fmla="*/ 59112 w 60136"/>
                  <a:gd name="connsiteY0" fmla="*/ 24371 h 44748"/>
                  <a:gd name="connsiteX1" fmla="*/ 55715 w 60136"/>
                  <a:gd name="connsiteY1" fmla="*/ 30119 h 44748"/>
                  <a:gd name="connsiteX2" fmla="*/ 58328 w 60136"/>
                  <a:gd name="connsiteY2" fmla="*/ 44749 h 44748"/>
                  <a:gd name="connsiteX3" fmla="*/ 46310 w 60136"/>
                  <a:gd name="connsiteY3" fmla="*/ 38217 h 44748"/>
                  <a:gd name="connsiteX4" fmla="*/ 39779 w 60136"/>
                  <a:gd name="connsiteY4" fmla="*/ 39001 h 44748"/>
                  <a:gd name="connsiteX5" fmla="*/ 32464 w 60136"/>
                  <a:gd name="connsiteY5" fmla="*/ 38740 h 44748"/>
                  <a:gd name="connsiteX6" fmla="*/ 22797 w 60136"/>
                  <a:gd name="connsiteY6" fmla="*/ 37172 h 44748"/>
                  <a:gd name="connsiteX7" fmla="*/ 19401 w 60136"/>
                  <a:gd name="connsiteY7" fmla="*/ 37433 h 44748"/>
                  <a:gd name="connsiteX8" fmla="*/ 16527 w 60136"/>
                  <a:gd name="connsiteY8" fmla="*/ 41091 h 44748"/>
                  <a:gd name="connsiteX9" fmla="*/ 14176 w 60136"/>
                  <a:gd name="connsiteY9" fmla="*/ 42920 h 44748"/>
                  <a:gd name="connsiteX10" fmla="*/ 12086 w 60136"/>
                  <a:gd name="connsiteY10" fmla="*/ 42136 h 44748"/>
                  <a:gd name="connsiteX11" fmla="*/ 9996 w 60136"/>
                  <a:gd name="connsiteY11" fmla="*/ 40569 h 44748"/>
                  <a:gd name="connsiteX12" fmla="*/ 7122 w 60136"/>
                  <a:gd name="connsiteY12" fmla="*/ 37172 h 44748"/>
                  <a:gd name="connsiteX13" fmla="*/ 5293 w 60136"/>
                  <a:gd name="connsiteY13" fmla="*/ 36127 h 44748"/>
                  <a:gd name="connsiteX14" fmla="*/ 4248 w 60136"/>
                  <a:gd name="connsiteY14" fmla="*/ 35605 h 44748"/>
                  <a:gd name="connsiteX15" fmla="*/ 3726 w 60136"/>
                  <a:gd name="connsiteY15" fmla="*/ 35344 h 44748"/>
                  <a:gd name="connsiteX16" fmla="*/ 68 w 60136"/>
                  <a:gd name="connsiteY16" fmla="*/ 31164 h 44748"/>
                  <a:gd name="connsiteX17" fmla="*/ 4248 w 60136"/>
                  <a:gd name="connsiteY17" fmla="*/ 28812 h 44748"/>
                  <a:gd name="connsiteX18" fmla="*/ 9735 w 60136"/>
                  <a:gd name="connsiteY18" fmla="*/ 27245 h 44748"/>
                  <a:gd name="connsiteX19" fmla="*/ 22275 w 60136"/>
                  <a:gd name="connsiteY19" fmla="*/ 28812 h 44748"/>
                  <a:gd name="connsiteX20" fmla="*/ 28022 w 60136"/>
                  <a:gd name="connsiteY20" fmla="*/ 30119 h 44748"/>
                  <a:gd name="connsiteX21" fmla="*/ 30896 w 60136"/>
                  <a:gd name="connsiteY21" fmla="*/ 30380 h 44748"/>
                  <a:gd name="connsiteX22" fmla="*/ 36382 w 60136"/>
                  <a:gd name="connsiteY22" fmla="*/ 29073 h 44748"/>
                  <a:gd name="connsiteX23" fmla="*/ 42391 w 60136"/>
                  <a:gd name="connsiteY23" fmla="*/ 29335 h 44748"/>
                  <a:gd name="connsiteX24" fmla="*/ 44220 w 60136"/>
                  <a:gd name="connsiteY24" fmla="*/ 26983 h 44748"/>
                  <a:gd name="connsiteX25" fmla="*/ 40301 w 60136"/>
                  <a:gd name="connsiteY25" fmla="*/ 24632 h 44748"/>
                  <a:gd name="connsiteX26" fmla="*/ 38211 w 60136"/>
                  <a:gd name="connsiteY26" fmla="*/ 23064 h 44748"/>
                  <a:gd name="connsiteX27" fmla="*/ 36121 w 60136"/>
                  <a:gd name="connsiteY27" fmla="*/ 19146 h 44748"/>
                  <a:gd name="connsiteX28" fmla="*/ 33509 w 60136"/>
                  <a:gd name="connsiteY28" fmla="*/ 14704 h 44748"/>
                  <a:gd name="connsiteX29" fmla="*/ 28284 w 60136"/>
                  <a:gd name="connsiteY29" fmla="*/ 7128 h 44748"/>
                  <a:gd name="connsiteX30" fmla="*/ 26977 w 60136"/>
                  <a:gd name="connsiteY30" fmla="*/ 2164 h 44748"/>
                  <a:gd name="connsiteX31" fmla="*/ 31680 w 60136"/>
                  <a:gd name="connsiteY31" fmla="*/ 74 h 44748"/>
                  <a:gd name="connsiteX32" fmla="*/ 49184 w 60136"/>
                  <a:gd name="connsiteY32" fmla="*/ 3471 h 44748"/>
                  <a:gd name="connsiteX33" fmla="*/ 56238 w 60136"/>
                  <a:gd name="connsiteY33" fmla="*/ 3993 h 44748"/>
                  <a:gd name="connsiteX34" fmla="*/ 57283 w 60136"/>
                  <a:gd name="connsiteY34" fmla="*/ 3732 h 44748"/>
                  <a:gd name="connsiteX35" fmla="*/ 59634 w 60136"/>
                  <a:gd name="connsiteY35" fmla="*/ 16795 h 44748"/>
                  <a:gd name="connsiteX36" fmla="*/ 56499 w 60136"/>
                  <a:gd name="connsiteY36" fmla="*/ 20713 h 44748"/>
                  <a:gd name="connsiteX37" fmla="*/ 59112 w 60136"/>
                  <a:gd name="connsiteY37" fmla="*/ 24371 h 44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60136" h="44748">
                    <a:moveTo>
                      <a:pt x="59112" y="24371"/>
                    </a:moveTo>
                    <a:cubicBezTo>
                      <a:pt x="56238" y="26983"/>
                      <a:pt x="53625" y="27506"/>
                      <a:pt x="55715" y="30119"/>
                    </a:cubicBezTo>
                    <a:cubicBezTo>
                      <a:pt x="57805" y="32470"/>
                      <a:pt x="58328" y="43965"/>
                      <a:pt x="58328" y="44749"/>
                    </a:cubicBezTo>
                    <a:cubicBezTo>
                      <a:pt x="55193" y="41352"/>
                      <a:pt x="51274" y="37956"/>
                      <a:pt x="46310" y="38217"/>
                    </a:cubicBezTo>
                    <a:cubicBezTo>
                      <a:pt x="44220" y="38217"/>
                      <a:pt x="41869" y="38740"/>
                      <a:pt x="39779" y="39001"/>
                    </a:cubicBezTo>
                    <a:cubicBezTo>
                      <a:pt x="37427" y="39262"/>
                      <a:pt x="34815" y="39262"/>
                      <a:pt x="32464" y="38740"/>
                    </a:cubicBezTo>
                    <a:cubicBezTo>
                      <a:pt x="29329" y="38217"/>
                      <a:pt x="26193" y="37433"/>
                      <a:pt x="22797" y="37172"/>
                    </a:cubicBezTo>
                    <a:cubicBezTo>
                      <a:pt x="21752" y="37172"/>
                      <a:pt x="20446" y="36650"/>
                      <a:pt x="19401" y="37433"/>
                    </a:cubicBezTo>
                    <a:cubicBezTo>
                      <a:pt x="18356" y="38479"/>
                      <a:pt x="17572" y="40046"/>
                      <a:pt x="16527" y="41091"/>
                    </a:cubicBezTo>
                    <a:cubicBezTo>
                      <a:pt x="16005" y="41875"/>
                      <a:pt x="15221" y="42920"/>
                      <a:pt x="14176" y="42920"/>
                    </a:cubicBezTo>
                    <a:cubicBezTo>
                      <a:pt x="13653" y="42920"/>
                      <a:pt x="12608" y="42397"/>
                      <a:pt x="12086" y="42136"/>
                    </a:cubicBezTo>
                    <a:cubicBezTo>
                      <a:pt x="11302" y="41875"/>
                      <a:pt x="10518" y="41352"/>
                      <a:pt x="9996" y="40569"/>
                    </a:cubicBezTo>
                    <a:cubicBezTo>
                      <a:pt x="8951" y="39524"/>
                      <a:pt x="8428" y="37956"/>
                      <a:pt x="7122" y="37172"/>
                    </a:cubicBezTo>
                    <a:cubicBezTo>
                      <a:pt x="6599" y="36650"/>
                      <a:pt x="6077" y="36389"/>
                      <a:pt x="5293" y="36127"/>
                    </a:cubicBezTo>
                    <a:cubicBezTo>
                      <a:pt x="4771" y="35866"/>
                      <a:pt x="4509" y="35866"/>
                      <a:pt x="4248" y="35605"/>
                    </a:cubicBezTo>
                    <a:lnTo>
                      <a:pt x="3726" y="35344"/>
                    </a:lnTo>
                    <a:cubicBezTo>
                      <a:pt x="2158" y="34560"/>
                      <a:pt x="-454" y="33515"/>
                      <a:pt x="68" y="31164"/>
                    </a:cubicBezTo>
                    <a:cubicBezTo>
                      <a:pt x="591" y="29073"/>
                      <a:pt x="2680" y="29335"/>
                      <a:pt x="4248" y="28812"/>
                    </a:cubicBezTo>
                    <a:cubicBezTo>
                      <a:pt x="6077" y="28028"/>
                      <a:pt x="7644" y="27506"/>
                      <a:pt x="9735" y="27245"/>
                    </a:cubicBezTo>
                    <a:cubicBezTo>
                      <a:pt x="14176" y="26983"/>
                      <a:pt x="18095" y="27506"/>
                      <a:pt x="22275" y="28812"/>
                    </a:cubicBezTo>
                    <a:cubicBezTo>
                      <a:pt x="24104" y="29335"/>
                      <a:pt x="26193" y="29857"/>
                      <a:pt x="28022" y="30119"/>
                    </a:cubicBezTo>
                    <a:cubicBezTo>
                      <a:pt x="29067" y="30119"/>
                      <a:pt x="30112" y="30380"/>
                      <a:pt x="30896" y="30380"/>
                    </a:cubicBezTo>
                    <a:cubicBezTo>
                      <a:pt x="32725" y="30380"/>
                      <a:pt x="34554" y="28812"/>
                      <a:pt x="36382" y="29073"/>
                    </a:cubicBezTo>
                    <a:cubicBezTo>
                      <a:pt x="38473" y="29073"/>
                      <a:pt x="40562" y="29596"/>
                      <a:pt x="42391" y="29335"/>
                    </a:cubicBezTo>
                    <a:cubicBezTo>
                      <a:pt x="43698" y="29335"/>
                      <a:pt x="44220" y="28290"/>
                      <a:pt x="44220" y="26983"/>
                    </a:cubicBezTo>
                    <a:cubicBezTo>
                      <a:pt x="44220" y="25155"/>
                      <a:pt x="41607" y="24893"/>
                      <a:pt x="40301" y="24632"/>
                    </a:cubicBezTo>
                    <a:cubicBezTo>
                      <a:pt x="39256" y="24371"/>
                      <a:pt x="38734" y="24110"/>
                      <a:pt x="38211" y="23064"/>
                    </a:cubicBezTo>
                    <a:cubicBezTo>
                      <a:pt x="37427" y="21758"/>
                      <a:pt x="36644" y="20452"/>
                      <a:pt x="36121" y="19146"/>
                    </a:cubicBezTo>
                    <a:cubicBezTo>
                      <a:pt x="35337" y="17578"/>
                      <a:pt x="34293" y="16272"/>
                      <a:pt x="33509" y="14704"/>
                    </a:cubicBezTo>
                    <a:cubicBezTo>
                      <a:pt x="31941" y="12092"/>
                      <a:pt x="30112" y="9741"/>
                      <a:pt x="28284" y="7128"/>
                    </a:cubicBezTo>
                    <a:cubicBezTo>
                      <a:pt x="27500" y="5822"/>
                      <a:pt x="26193" y="3993"/>
                      <a:pt x="26977" y="2164"/>
                    </a:cubicBezTo>
                    <a:cubicBezTo>
                      <a:pt x="27761" y="597"/>
                      <a:pt x="30112" y="74"/>
                      <a:pt x="31680" y="74"/>
                    </a:cubicBezTo>
                    <a:cubicBezTo>
                      <a:pt x="37689" y="-448"/>
                      <a:pt x="43436" y="1903"/>
                      <a:pt x="49184" y="3471"/>
                    </a:cubicBezTo>
                    <a:cubicBezTo>
                      <a:pt x="51535" y="3993"/>
                      <a:pt x="53887" y="4254"/>
                      <a:pt x="56238" y="3993"/>
                    </a:cubicBezTo>
                    <a:cubicBezTo>
                      <a:pt x="56499" y="3993"/>
                      <a:pt x="57022" y="3732"/>
                      <a:pt x="57283" y="3732"/>
                    </a:cubicBezTo>
                    <a:cubicBezTo>
                      <a:pt x="57283" y="3732"/>
                      <a:pt x="61463" y="16272"/>
                      <a:pt x="59634" y="16795"/>
                    </a:cubicBezTo>
                    <a:cubicBezTo>
                      <a:pt x="57805" y="17317"/>
                      <a:pt x="55193" y="18884"/>
                      <a:pt x="56499" y="20713"/>
                    </a:cubicBezTo>
                    <a:cubicBezTo>
                      <a:pt x="58067" y="22020"/>
                      <a:pt x="61985" y="21758"/>
                      <a:pt x="59112" y="2437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9F8344DA-68C5-9716-297A-0852AD8E397B}"/>
                  </a:ext>
                </a:extLst>
              </p:cNvPr>
              <p:cNvSpPr/>
              <p:nvPr/>
            </p:nvSpPr>
            <p:spPr>
              <a:xfrm>
                <a:off x="3408559" y="3671610"/>
                <a:ext cx="37551" cy="14736"/>
              </a:xfrm>
              <a:custGeom>
                <a:avLst/>
                <a:gdLst>
                  <a:gd name="connsiteX0" fmla="*/ 13397 w 37551"/>
                  <a:gd name="connsiteY0" fmla="*/ 14173 h 14736"/>
                  <a:gd name="connsiteX1" fmla="*/ 6343 w 37551"/>
                  <a:gd name="connsiteY1" fmla="*/ 13650 h 14736"/>
                  <a:gd name="connsiteX2" fmla="*/ 3208 w 37551"/>
                  <a:gd name="connsiteY2" fmla="*/ 12867 h 14736"/>
                  <a:gd name="connsiteX3" fmla="*/ 1118 w 37551"/>
                  <a:gd name="connsiteY3" fmla="*/ 9470 h 14736"/>
                  <a:gd name="connsiteX4" fmla="*/ 73 w 37551"/>
                  <a:gd name="connsiteY4" fmla="*/ 6335 h 14736"/>
                  <a:gd name="connsiteX5" fmla="*/ 4515 w 37551"/>
                  <a:gd name="connsiteY5" fmla="*/ 326 h 14736"/>
                  <a:gd name="connsiteX6" fmla="*/ 9217 w 37551"/>
                  <a:gd name="connsiteY6" fmla="*/ 65 h 14736"/>
                  <a:gd name="connsiteX7" fmla="*/ 14181 w 37551"/>
                  <a:gd name="connsiteY7" fmla="*/ 326 h 14736"/>
                  <a:gd name="connsiteX8" fmla="*/ 19929 w 37551"/>
                  <a:gd name="connsiteY8" fmla="*/ 588 h 14736"/>
                  <a:gd name="connsiteX9" fmla="*/ 25938 w 37551"/>
                  <a:gd name="connsiteY9" fmla="*/ 1110 h 14736"/>
                  <a:gd name="connsiteX10" fmla="*/ 29856 w 37551"/>
                  <a:gd name="connsiteY10" fmla="*/ 1110 h 14736"/>
                  <a:gd name="connsiteX11" fmla="*/ 32208 w 37551"/>
                  <a:gd name="connsiteY11" fmla="*/ 3200 h 14736"/>
                  <a:gd name="connsiteX12" fmla="*/ 33253 w 37551"/>
                  <a:gd name="connsiteY12" fmla="*/ 5813 h 14736"/>
                  <a:gd name="connsiteX13" fmla="*/ 35604 w 37551"/>
                  <a:gd name="connsiteY13" fmla="*/ 7380 h 14736"/>
                  <a:gd name="connsiteX14" fmla="*/ 37433 w 37551"/>
                  <a:gd name="connsiteY14" fmla="*/ 9732 h 14736"/>
                  <a:gd name="connsiteX15" fmla="*/ 34298 w 37551"/>
                  <a:gd name="connsiteY15" fmla="*/ 11561 h 14736"/>
                  <a:gd name="connsiteX16" fmla="*/ 30640 w 37551"/>
                  <a:gd name="connsiteY16" fmla="*/ 12083 h 14736"/>
                  <a:gd name="connsiteX17" fmla="*/ 27766 w 37551"/>
                  <a:gd name="connsiteY17" fmla="*/ 13389 h 14736"/>
                  <a:gd name="connsiteX18" fmla="*/ 22019 w 37551"/>
                  <a:gd name="connsiteY18" fmla="*/ 14695 h 14736"/>
                  <a:gd name="connsiteX19" fmla="*/ 16271 w 37551"/>
                  <a:gd name="connsiteY19" fmla="*/ 14173 h 14736"/>
                  <a:gd name="connsiteX20" fmla="*/ 13397 w 37551"/>
                  <a:gd name="connsiteY20" fmla="*/ 14173 h 1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551" h="14736">
                    <a:moveTo>
                      <a:pt x="13397" y="14173"/>
                    </a:moveTo>
                    <a:cubicBezTo>
                      <a:pt x="11046" y="13912"/>
                      <a:pt x="8695" y="13650"/>
                      <a:pt x="6343" y="13650"/>
                    </a:cubicBezTo>
                    <a:cubicBezTo>
                      <a:pt x="5298" y="13650"/>
                      <a:pt x="3992" y="13650"/>
                      <a:pt x="3208" y="12867"/>
                    </a:cubicBezTo>
                    <a:cubicBezTo>
                      <a:pt x="2425" y="11822"/>
                      <a:pt x="1902" y="10515"/>
                      <a:pt x="1118" y="9470"/>
                    </a:cubicBezTo>
                    <a:cubicBezTo>
                      <a:pt x="335" y="8686"/>
                      <a:pt x="73" y="7380"/>
                      <a:pt x="73" y="6335"/>
                    </a:cubicBezTo>
                    <a:cubicBezTo>
                      <a:pt x="-449" y="3461"/>
                      <a:pt x="1902" y="1110"/>
                      <a:pt x="4515" y="326"/>
                    </a:cubicBezTo>
                    <a:cubicBezTo>
                      <a:pt x="6082" y="-196"/>
                      <a:pt x="7650" y="65"/>
                      <a:pt x="9217" y="65"/>
                    </a:cubicBezTo>
                    <a:cubicBezTo>
                      <a:pt x="10785" y="326"/>
                      <a:pt x="12352" y="326"/>
                      <a:pt x="14181" y="326"/>
                    </a:cubicBezTo>
                    <a:cubicBezTo>
                      <a:pt x="16271" y="588"/>
                      <a:pt x="18100" y="588"/>
                      <a:pt x="19929" y="588"/>
                    </a:cubicBezTo>
                    <a:cubicBezTo>
                      <a:pt x="22019" y="588"/>
                      <a:pt x="23847" y="1110"/>
                      <a:pt x="25938" y="1110"/>
                    </a:cubicBezTo>
                    <a:cubicBezTo>
                      <a:pt x="27244" y="1110"/>
                      <a:pt x="28550" y="849"/>
                      <a:pt x="29856" y="1110"/>
                    </a:cubicBezTo>
                    <a:cubicBezTo>
                      <a:pt x="31163" y="1372"/>
                      <a:pt x="31685" y="2155"/>
                      <a:pt x="32208" y="3200"/>
                    </a:cubicBezTo>
                    <a:cubicBezTo>
                      <a:pt x="32730" y="3984"/>
                      <a:pt x="32730" y="5029"/>
                      <a:pt x="33253" y="5813"/>
                    </a:cubicBezTo>
                    <a:cubicBezTo>
                      <a:pt x="33775" y="6858"/>
                      <a:pt x="34559" y="6858"/>
                      <a:pt x="35604" y="7380"/>
                    </a:cubicBezTo>
                    <a:cubicBezTo>
                      <a:pt x="36649" y="7642"/>
                      <a:pt x="37955" y="8425"/>
                      <a:pt x="37433" y="9732"/>
                    </a:cubicBezTo>
                    <a:cubicBezTo>
                      <a:pt x="36910" y="10777"/>
                      <a:pt x="35082" y="11299"/>
                      <a:pt x="34298" y="11561"/>
                    </a:cubicBezTo>
                    <a:cubicBezTo>
                      <a:pt x="32991" y="11822"/>
                      <a:pt x="31685" y="11822"/>
                      <a:pt x="30640" y="12083"/>
                    </a:cubicBezTo>
                    <a:cubicBezTo>
                      <a:pt x="29595" y="12605"/>
                      <a:pt x="28811" y="13128"/>
                      <a:pt x="27766" y="13389"/>
                    </a:cubicBezTo>
                    <a:cubicBezTo>
                      <a:pt x="25938" y="13912"/>
                      <a:pt x="23847" y="14957"/>
                      <a:pt x="22019" y="14695"/>
                    </a:cubicBezTo>
                    <a:cubicBezTo>
                      <a:pt x="20190" y="14434"/>
                      <a:pt x="18100" y="14434"/>
                      <a:pt x="16271" y="14173"/>
                    </a:cubicBezTo>
                    <a:cubicBezTo>
                      <a:pt x="14965" y="14434"/>
                      <a:pt x="14181" y="14173"/>
                      <a:pt x="13397" y="1417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DBD5406E-A450-05C0-9BCC-9835251DD708}"/>
                  </a:ext>
                </a:extLst>
              </p:cNvPr>
              <p:cNvSpPr/>
              <p:nvPr/>
            </p:nvSpPr>
            <p:spPr>
              <a:xfrm>
                <a:off x="3466892" y="3665928"/>
                <a:ext cx="6792" cy="4180"/>
              </a:xfrm>
              <a:custGeom>
                <a:avLst/>
                <a:gdLst>
                  <a:gd name="connsiteX0" fmla="*/ 6793 w 6792"/>
                  <a:gd name="connsiteY0" fmla="*/ 2090 h 4180"/>
                  <a:gd name="connsiteX1" fmla="*/ 3396 w 6792"/>
                  <a:gd name="connsiteY1" fmla="*/ 4180 h 4180"/>
                  <a:gd name="connsiteX2" fmla="*/ 0 w 6792"/>
                  <a:gd name="connsiteY2" fmla="*/ 2090 h 4180"/>
                  <a:gd name="connsiteX3" fmla="*/ 3396 w 6792"/>
                  <a:gd name="connsiteY3" fmla="*/ 0 h 4180"/>
                  <a:gd name="connsiteX4" fmla="*/ 6793 w 6792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4180">
                    <a:moveTo>
                      <a:pt x="6793" y="2090"/>
                    </a:moveTo>
                    <a:cubicBezTo>
                      <a:pt x="6793" y="3135"/>
                      <a:pt x="5225" y="4180"/>
                      <a:pt x="3396" y="4180"/>
                    </a:cubicBezTo>
                    <a:cubicBezTo>
                      <a:pt x="1306" y="4180"/>
                      <a:pt x="0" y="3135"/>
                      <a:pt x="0" y="2090"/>
                    </a:cubicBezTo>
                    <a:cubicBezTo>
                      <a:pt x="0" y="1045"/>
                      <a:pt x="1567" y="0"/>
                      <a:pt x="3396" y="0"/>
                    </a:cubicBezTo>
                    <a:cubicBezTo>
                      <a:pt x="5225" y="0"/>
                      <a:pt x="6793" y="784"/>
                      <a:pt x="6793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4555BD4C-3174-EF6B-4D92-15367ACBA982}"/>
                  </a:ext>
                </a:extLst>
              </p:cNvPr>
              <p:cNvSpPr/>
              <p:nvPr/>
            </p:nvSpPr>
            <p:spPr>
              <a:xfrm>
                <a:off x="3457748" y="3687612"/>
                <a:ext cx="8882" cy="5225"/>
              </a:xfrm>
              <a:custGeom>
                <a:avLst/>
                <a:gdLst>
                  <a:gd name="connsiteX0" fmla="*/ 8882 w 8882"/>
                  <a:gd name="connsiteY0" fmla="*/ 2613 h 5225"/>
                  <a:gd name="connsiteX1" fmla="*/ 4441 w 8882"/>
                  <a:gd name="connsiteY1" fmla="*/ 5225 h 5225"/>
                  <a:gd name="connsiteX2" fmla="*/ 0 w 8882"/>
                  <a:gd name="connsiteY2" fmla="*/ 2613 h 5225"/>
                  <a:gd name="connsiteX3" fmla="*/ 4441 w 8882"/>
                  <a:gd name="connsiteY3" fmla="*/ 0 h 5225"/>
                  <a:gd name="connsiteX4" fmla="*/ 8882 w 8882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82" h="5225">
                    <a:moveTo>
                      <a:pt x="8882" y="2613"/>
                    </a:moveTo>
                    <a:cubicBezTo>
                      <a:pt x="8882" y="3919"/>
                      <a:pt x="6793" y="5225"/>
                      <a:pt x="4441" y="5225"/>
                    </a:cubicBezTo>
                    <a:cubicBezTo>
                      <a:pt x="2090" y="5225"/>
                      <a:pt x="0" y="4180"/>
                      <a:pt x="0" y="2613"/>
                    </a:cubicBezTo>
                    <a:cubicBezTo>
                      <a:pt x="0" y="1306"/>
                      <a:pt x="2090" y="0"/>
                      <a:pt x="4441" y="0"/>
                    </a:cubicBezTo>
                    <a:cubicBezTo>
                      <a:pt x="6793" y="261"/>
                      <a:pt x="8882" y="1306"/>
                      <a:pt x="8882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0A0BB11C-304B-D3EE-EA5C-121FF3883E14}"/>
                  </a:ext>
                </a:extLst>
              </p:cNvPr>
              <p:cNvSpPr/>
              <p:nvPr/>
            </p:nvSpPr>
            <p:spPr>
              <a:xfrm>
                <a:off x="3454613" y="3673243"/>
                <a:ext cx="12017" cy="5747"/>
              </a:xfrm>
              <a:custGeom>
                <a:avLst/>
                <a:gdLst>
                  <a:gd name="connsiteX0" fmla="*/ 12018 w 12017"/>
                  <a:gd name="connsiteY0" fmla="*/ 2874 h 5747"/>
                  <a:gd name="connsiteX1" fmla="*/ 6009 w 12017"/>
                  <a:gd name="connsiteY1" fmla="*/ 5747 h 5747"/>
                  <a:gd name="connsiteX2" fmla="*/ 0 w 12017"/>
                  <a:gd name="connsiteY2" fmla="*/ 2874 h 5747"/>
                  <a:gd name="connsiteX3" fmla="*/ 6009 w 12017"/>
                  <a:gd name="connsiteY3" fmla="*/ 0 h 5747"/>
                  <a:gd name="connsiteX4" fmla="*/ 12018 w 12017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17" h="5747">
                    <a:moveTo>
                      <a:pt x="12018" y="2874"/>
                    </a:moveTo>
                    <a:cubicBezTo>
                      <a:pt x="12018" y="4441"/>
                      <a:pt x="9405" y="5747"/>
                      <a:pt x="6009" y="5747"/>
                    </a:cubicBezTo>
                    <a:cubicBezTo>
                      <a:pt x="2613" y="5747"/>
                      <a:pt x="0" y="4441"/>
                      <a:pt x="0" y="2874"/>
                    </a:cubicBezTo>
                    <a:cubicBezTo>
                      <a:pt x="0" y="1306"/>
                      <a:pt x="2613" y="0"/>
                      <a:pt x="6009" y="0"/>
                    </a:cubicBezTo>
                    <a:cubicBezTo>
                      <a:pt x="9405" y="0"/>
                      <a:pt x="12018" y="1306"/>
                      <a:pt x="12018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392CFC41-43BF-D663-461F-D4881AB6C348}"/>
                  </a:ext>
                </a:extLst>
              </p:cNvPr>
              <p:cNvSpPr/>
              <p:nvPr/>
            </p:nvSpPr>
            <p:spPr>
              <a:xfrm>
                <a:off x="3494585" y="3677946"/>
                <a:ext cx="6792" cy="6269"/>
              </a:xfrm>
              <a:custGeom>
                <a:avLst/>
                <a:gdLst>
                  <a:gd name="connsiteX0" fmla="*/ 6793 w 6792"/>
                  <a:gd name="connsiteY0" fmla="*/ 3135 h 6269"/>
                  <a:gd name="connsiteX1" fmla="*/ 3396 w 6792"/>
                  <a:gd name="connsiteY1" fmla="*/ 6270 h 6269"/>
                  <a:gd name="connsiteX2" fmla="*/ 0 w 6792"/>
                  <a:gd name="connsiteY2" fmla="*/ 3135 h 6269"/>
                  <a:gd name="connsiteX3" fmla="*/ 3396 w 6792"/>
                  <a:gd name="connsiteY3" fmla="*/ 0 h 6269"/>
                  <a:gd name="connsiteX4" fmla="*/ 6793 w 6792"/>
                  <a:gd name="connsiteY4" fmla="*/ 3135 h 6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6269">
                    <a:moveTo>
                      <a:pt x="6793" y="3135"/>
                    </a:moveTo>
                    <a:cubicBezTo>
                      <a:pt x="6793" y="4964"/>
                      <a:pt x="5225" y="6270"/>
                      <a:pt x="3396" y="6270"/>
                    </a:cubicBezTo>
                    <a:cubicBezTo>
                      <a:pt x="1567" y="6270"/>
                      <a:pt x="0" y="4702"/>
                      <a:pt x="0" y="3135"/>
                    </a:cubicBezTo>
                    <a:cubicBezTo>
                      <a:pt x="0" y="1306"/>
                      <a:pt x="1567" y="0"/>
                      <a:pt x="3396" y="0"/>
                    </a:cubicBezTo>
                    <a:cubicBezTo>
                      <a:pt x="5225" y="0"/>
                      <a:pt x="6793" y="1306"/>
                      <a:pt x="6793" y="31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94ED2896-D8BD-063F-2F82-222A386431C8}"/>
                  </a:ext>
                </a:extLst>
              </p:cNvPr>
              <p:cNvSpPr/>
              <p:nvPr/>
            </p:nvSpPr>
            <p:spPr>
              <a:xfrm>
                <a:off x="3501116" y="3696756"/>
                <a:ext cx="6792" cy="4180"/>
              </a:xfrm>
              <a:custGeom>
                <a:avLst/>
                <a:gdLst>
                  <a:gd name="connsiteX0" fmla="*/ 6793 w 6792"/>
                  <a:gd name="connsiteY0" fmla="*/ 2090 h 4180"/>
                  <a:gd name="connsiteX1" fmla="*/ 3396 w 6792"/>
                  <a:gd name="connsiteY1" fmla="*/ 4180 h 4180"/>
                  <a:gd name="connsiteX2" fmla="*/ 0 w 6792"/>
                  <a:gd name="connsiteY2" fmla="*/ 2090 h 4180"/>
                  <a:gd name="connsiteX3" fmla="*/ 3396 w 6792"/>
                  <a:gd name="connsiteY3" fmla="*/ 0 h 4180"/>
                  <a:gd name="connsiteX4" fmla="*/ 6793 w 6792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4180">
                    <a:moveTo>
                      <a:pt x="6793" y="2090"/>
                    </a:moveTo>
                    <a:cubicBezTo>
                      <a:pt x="6793" y="3135"/>
                      <a:pt x="5225" y="4180"/>
                      <a:pt x="3396" y="4180"/>
                    </a:cubicBezTo>
                    <a:cubicBezTo>
                      <a:pt x="1567" y="4180"/>
                      <a:pt x="0" y="3396"/>
                      <a:pt x="0" y="2090"/>
                    </a:cubicBezTo>
                    <a:cubicBezTo>
                      <a:pt x="0" y="1045"/>
                      <a:pt x="1567" y="0"/>
                      <a:pt x="3396" y="0"/>
                    </a:cubicBezTo>
                    <a:cubicBezTo>
                      <a:pt x="5486" y="261"/>
                      <a:pt x="6793" y="1045"/>
                      <a:pt x="6793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ABD0B189-CFBF-A526-E071-0F3CA30931F7}"/>
                  </a:ext>
                </a:extLst>
              </p:cNvPr>
              <p:cNvSpPr/>
              <p:nvPr/>
            </p:nvSpPr>
            <p:spPr>
              <a:xfrm>
                <a:off x="3522800" y="3687612"/>
                <a:ext cx="5225" cy="7315"/>
              </a:xfrm>
              <a:custGeom>
                <a:avLst/>
                <a:gdLst>
                  <a:gd name="connsiteX0" fmla="*/ 5225 w 5225"/>
                  <a:gd name="connsiteY0" fmla="*/ 3658 h 7315"/>
                  <a:gd name="connsiteX1" fmla="*/ 2613 w 5225"/>
                  <a:gd name="connsiteY1" fmla="*/ 7315 h 7315"/>
                  <a:gd name="connsiteX2" fmla="*/ 0 w 5225"/>
                  <a:gd name="connsiteY2" fmla="*/ 3658 h 7315"/>
                  <a:gd name="connsiteX3" fmla="*/ 2613 w 5225"/>
                  <a:gd name="connsiteY3" fmla="*/ 0 h 7315"/>
                  <a:gd name="connsiteX4" fmla="*/ 5225 w 5225"/>
                  <a:gd name="connsiteY4" fmla="*/ 3658 h 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5" h="7315">
                    <a:moveTo>
                      <a:pt x="5225" y="3658"/>
                    </a:moveTo>
                    <a:cubicBezTo>
                      <a:pt x="5225" y="5747"/>
                      <a:pt x="3919" y="7315"/>
                      <a:pt x="2613" y="7315"/>
                    </a:cubicBezTo>
                    <a:cubicBezTo>
                      <a:pt x="1306" y="7315"/>
                      <a:pt x="0" y="5747"/>
                      <a:pt x="0" y="3658"/>
                    </a:cubicBezTo>
                    <a:cubicBezTo>
                      <a:pt x="0" y="1567"/>
                      <a:pt x="1306" y="0"/>
                      <a:pt x="2613" y="0"/>
                    </a:cubicBezTo>
                    <a:cubicBezTo>
                      <a:pt x="3919" y="0"/>
                      <a:pt x="5225" y="1829"/>
                      <a:pt x="5225" y="365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CBDEC312-3701-4EEC-DFB4-9D3C07430DBB}"/>
                  </a:ext>
                </a:extLst>
              </p:cNvPr>
              <p:cNvSpPr/>
              <p:nvPr/>
            </p:nvSpPr>
            <p:spPr>
              <a:xfrm>
                <a:off x="3521494" y="3701720"/>
                <a:ext cx="8360" cy="5225"/>
              </a:xfrm>
              <a:custGeom>
                <a:avLst/>
                <a:gdLst>
                  <a:gd name="connsiteX0" fmla="*/ 8360 w 8360"/>
                  <a:gd name="connsiteY0" fmla="*/ 2613 h 5225"/>
                  <a:gd name="connsiteX1" fmla="*/ 4180 w 8360"/>
                  <a:gd name="connsiteY1" fmla="*/ 5225 h 5225"/>
                  <a:gd name="connsiteX2" fmla="*/ 0 w 8360"/>
                  <a:gd name="connsiteY2" fmla="*/ 2613 h 5225"/>
                  <a:gd name="connsiteX3" fmla="*/ 4180 w 8360"/>
                  <a:gd name="connsiteY3" fmla="*/ 0 h 5225"/>
                  <a:gd name="connsiteX4" fmla="*/ 8360 w 8360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0" h="5225">
                    <a:moveTo>
                      <a:pt x="8360" y="2613"/>
                    </a:moveTo>
                    <a:cubicBezTo>
                      <a:pt x="8360" y="3919"/>
                      <a:pt x="6531" y="5225"/>
                      <a:pt x="4180" y="5225"/>
                    </a:cubicBezTo>
                    <a:cubicBezTo>
                      <a:pt x="1829" y="5225"/>
                      <a:pt x="0" y="4180"/>
                      <a:pt x="0" y="2613"/>
                    </a:cubicBezTo>
                    <a:cubicBezTo>
                      <a:pt x="0" y="1306"/>
                      <a:pt x="1829" y="0"/>
                      <a:pt x="4180" y="0"/>
                    </a:cubicBezTo>
                    <a:cubicBezTo>
                      <a:pt x="6531" y="0"/>
                      <a:pt x="8360" y="1306"/>
                      <a:pt x="8360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8F5571F4-6392-1127-386B-874798F062F9}"/>
                  </a:ext>
                </a:extLst>
              </p:cNvPr>
              <p:cNvSpPr/>
              <p:nvPr/>
            </p:nvSpPr>
            <p:spPr>
              <a:xfrm>
                <a:off x="3513134" y="3710080"/>
                <a:ext cx="5747" cy="5225"/>
              </a:xfrm>
              <a:custGeom>
                <a:avLst/>
                <a:gdLst>
                  <a:gd name="connsiteX0" fmla="*/ 5747 w 5747"/>
                  <a:gd name="connsiteY0" fmla="*/ 2613 h 5225"/>
                  <a:gd name="connsiteX1" fmla="*/ 2874 w 5747"/>
                  <a:gd name="connsiteY1" fmla="*/ 5225 h 5225"/>
                  <a:gd name="connsiteX2" fmla="*/ 0 w 5747"/>
                  <a:gd name="connsiteY2" fmla="*/ 2613 h 5225"/>
                  <a:gd name="connsiteX3" fmla="*/ 2874 w 5747"/>
                  <a:gd name="connsiteY3" fmla="*/ 0 h 5225"/>
                  <a:gd name="connsiteX4" fmla="*/ 5747 w 5747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5225">
                    <a:moveTo>
                      <a:pt x="5747" y="2613"/>
                    </a:moveTo>
                    <a:cubicBezTo>
                      <a:pt x="5747" y="3919"/>
                      <a:pt x="4441" y="5225"/>
                      <a:pt x="2874" y="5225"/>
                    </a:cubicBezTo>
                    <a:cubicBezTo>
                      <a:pt x="1306" y="5225"/>
                      <a:pt x="0" y="4180"/>
                      <a:pt x="0" y="2613"/>
                    </a:cubicBezTo>
                    <a:cubicBezTo>
                      <a:pt x="0" y="1306"/>
                      <a:pt x="1306" y="0"/>
                      <a:pt x="2874" y="0"/>
                    </a:cubicBezTo>
                    <a:cubicBezTo>
                      <a:pt x="4441" y="0"/>
                      <a:pt x="5747" y="1306"/>
                      <a:pt x="5747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1F51A0C-CCF6-4D5B-3B02-3C2AB0DF6044}"/>
                  </a:ext>
                </a:extLst>
              </p:cNvPr>
              <p:cNvSpPr/>
              <p:nvPr/>
            </p:nvSpPr>
            <p:spPr>
              <a:xfrm>
                <a:off x="3525413" y="3722097"/>
                <a:ext cx="7315" cy="7837"/>
              </a:xfrm>
              <a:custGeom>
                <a:avLst/>
                <a:gdLst>
                  <a:gd name="connsiteX0" fmla="*/ 7315 w 7315"/>
                  <a:gd name="connsiteY0" fmla="*/ 3919 h 7837"/>
                  <a:gd name="connsiteX1" fmla="*/ 3658 w 7315"/>
                  <a:gd name="connsiteY1" fmla="*/ 7838 h 7837"/>
                  <a:gd name="connsiteX2" fmla="*/ 0 w 7315"/>
                  <a:gd name="connsiteY2" fmla="*/ 3919 h 7837"/>
                  <a:gd name="connsiteX3" fmla="*/ 3658 w 7315"/>
                  <a:gd name="connsiteY3" fmla="*/ 0 h 7837"/>
                  <a:gd name="connsiteX4" fmla="*/ 7315 w 7315"/>
                  <a:gd name="connsiteY4" fmla="*/ 3919 h 7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15" h="7837">
                    <a:moveTo>
                      <a:pt x="7315" y="3919"/>
                    </a:moveTo>
                    <a:cubicBezTo>
                      <a:pt x="7315" y="6009"/>
                      <a:pt x="5748" y="7838"/>
                      <a:pt x="3658" y="7838"/>
                    </a:cubicBezTo>
                    <a:cubicBezTo>
                      <a:pt x="1568" y="7838"/>
                      <a:pt x="0" y="6009"/>
                      <a:pt x="0" y="3919"/>
                    </a:cubicBezTo>
                    <a:cubicBezTo>
                      <a:pt x="0" y="1829"/>
                      <a:pt x="1568" y="0"/>
                      <a:pt x="3658" y="0"/>
                    </a:cubicBezTo>
                    <a:cubicBezTo>
                      <a:pt x="5748" y="0"/>
                      <a:pt x="7315" y="1568"/>
                      <a:pt x="7315" y="391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C994E55E-9A48-5EE6-417E-1B1FF9778DC1}"/>
                  </a:ext>
                </a:extLst>
              </p:cNvPr>
              <p:cNvSpPr/>
              <p:nvPr/>
            </p:nvSpPr>
            <p:spPr>
              <a:xfrm>
                <a:off x="3535341" y="3729674"/>
                <a:ext cx="4180" cy="3135"/>
              </a:xfrm>
              <a:custGeom>
                <a:avLst/>
                <a:gdLst>
                  <a:gd name="connsiteX0" fmla="*/ 4180 w 4180"/>
                  <a:gd name="connsiteY0" fmla="*/ 1567 h 3135"/>
                  <a:gd name="connsiteX1" fmla="*/ 2090 w 4180"/>
                  <a:gd name="connsiteY1" fmla="*/ 3135 h 3135"/>
                  <a:gd name="connsiteX2" fmla="*/ 0 w 4180"/>
                  <a:gd name="connsiteY2" fmla="*/ 1567 h 3135"/>
                  <a:gd name="connsiteX3" fmla="*/ 2090 w 4180"/>
                  <a:gd name="connsiteY3" fmla="*/ 0 h 3135"/>
                  <a:gd name="connsiteX4" fmla="*/ 4180 w 4180"/>
                  <a:gd name="connsiteY4" fmla="*/ 1567 h 3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0" h="3135">
                    <a:moveTo>
                      <a:pt x="4180" y="1567"/>
                    </a:moveTo>
                    <a:cubicBezTo>
                      <a:pt x="4180" y="2351"/>
                      <a:pt x="3135" y="3135"/>
                      <a:pt x="2090" y="3135"/>
                    </a:cubicBezTo>
                    <a:cubicBezTo>
                      <a:pt x="1045" y="3135"/>
                      <a:pt x="0" y="2351"/>
                      <a:pt x="0" y="1567"/>
                    </a:cubicBezTo>
                    <a:cubicBezTo>
                      <a:pt x="0" y="784"/>
                      <a:pt x="1045" y="0"/>
                      <a:pt x="2090" y="0"/>
                    </a:cubicBezTo>
                    <a:cubicBezTo>
                      <a:pt x="3135" y="0"/>
                      <a:pt x="4180" y="784"/>
                      <a:pt x="4180" y="156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B69D645B-40FD-42C4-10DD-31400E8C3CE3}"/>
                  </a:ext>
                </a:extLst>
              </p:cNvPr>
              <p:cNvSpPr/>
              <p:nvPr/>
            </p:nvSpPr>
            <p:spPr>
              <a:xfrm>
                <a:off x="3533512" y="3717917"/>
                <a:ext cx="4702" cy="6270"/>
              </a:xfrm>
              <a:custGeom>
                <a:avLst/>
                <a:gdLst>
                  <a:gd name="connsiteX0" fmla="*/ 4702 w 4702"/>
                  <a:gd name="connsiteY0" fmla="*/ 3135 h 6270"/>
                  <a:gd name="connsiteX1" fmla="*/ 2351 w 4702"/>
                  <a:gd name="connsiteY1" fmla="*/ 6270 h 6270"/>
                  <a:gd name="connsiteX2" fmla="*/ 0 w 4702"/>
                  <a:gd name="connsiteY2" fmla="*/ 3135 h 6270"/>
                  <a:gd name="connsiteX3" fmla="*/ 2351 w 4702"/>
                  <a:gd name="connsiteY3" fmla="*/ 0 h 6270"/>
                  <a:gd name="connsiteX4" fmla="*/ 4702 w 4702"/>
                  <a:gd name="connsiteY4" fmla="*/ 3135 h 6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2" h="6270">
                    <a:moveTo>
                      <a:pt x="4702" y="3135"/>
                    </a:moveTo>
                    <a:cubicBezTo>
                      <a:pt x="4702" y="4964"/>
                      <a:pt x="3657" y="6270"/>
                      <a:pt x="2351" y="6270"/>
                    </a:cubicBezTo>
                    <a:cubicBezTo>
                      <a:pt x="1045" y="6270"/>
                      <a:pt x="0" y="4964"/>
                      <a:pt x="0" y="3135"/>
                    </a:cubicBezTo>
                    <a:cubicBezTo>
                      <a:pt x="0" y="1306"/>
                      <a:pt x="1045" y="0"/>
                      <a:pt x="2351" y="0"/>
                    </a:cubicBezTo>
                    <a:cubicBezTo>
                      <a:pt x="3657" y="0"/>
                      <a:pt x="4702" y="1306"/>
                      <a:pt x="4702" y="31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9C2F7EEB-560B-1AAF-6A05-F009D0E7F186}"/>
                  </a:ext>
                </a:extLst>
              </p:cNvPr>
              <p:cNvSpPr/>
              <p:nvPr/>
            </p:nvSpPr>
            <p:spPr>
              <a:xfrm>
                <a:off x="3531683" y="3736467"/>
                <a:ext cx="5747" cy="3135"/>
              </a:xfrm>
              <a:custGeom>
                <a:avLst/>
                <a:gdLst>
                  <a:gd name="connsiteX0" fmla="*/ 5748 w 5747"/>
                  <a:gd name="connsiteY0" fmla="*/ 1568 h 3135"/>
                  <a:gd name="connsiteX1" fmla="*/ 2874 w 5747"/>
                  <a:gd name="connsiteY1" fmla="*/ 3135 h 3135"/>
                  <a:gd name="connsiteX2" fmla="*/ 0 w 5747"/>
                  <a:gd name="connsiteY2" fmla="*/ 1568 h 3135"/>
                  <a:gd name="connsiteX3" fmla="*/ 2874 w 5747"/>
                  <a:gd name="connsiteY3" fmla="*/ 0 h 3135"/>
                  <a:gd name="connsiteX4" fmla="*/ 5748 w 5747"/>
                  <a:gd name="connsiteY4" fmla="*/ 1568 h 3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3135">
                    <a:moveTo>
                      <a:pt x="5748" y="1568"/>
                    </a:moveTo>
                    <a:cubicBezTo>
                      <a:pt x="5748" y="2434"/>
                      <a:pt x="4461" y="3135"/>
                      <a:pt x="2874" y="3135"/>
                    </a:cubicBezTo>
                    <a:cubicBezTo>
                      <a:pt x="1287" y="3135"/>
                      <a:pt x="0" y="2433"/>
                      <a:pt x="0" y="1568"/>
                    </a:cubicBezTo>
                    <a:cubicBezTo>
                      <a:pt x="0" y="702"/>
                      <a:pt x="1287" y="0"/>
                      <a:pt x="2874" y="0"/>
                    </a:cubicBezTo>
                    <a:cubicBezTo>
                      <a:pt x="4461" y="0"/>
                      <a:pt x="5748" y="702"/>
                      <a:pt x="5748" y="156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D9B85E0A-6897-9B71-1E7C-FCDA45535517}"/>
                  </a:ext>
                </a:extLst>
              </p:cNvPr>
              <p:cNvSpPr/>
              <p:nvPr/>
            </p:nvSpPr>
            <p:spPr>
              <a:xfrm>
                <a:off x="3532728" y="3741692"/>
                <a:ext cx="5747" cy="5747"/>
              </a:xfrm>
              <a:custGeom>
                <a:avLst/>
                <a:gdLst>
                  <a:gd name="connsiteX0" fmla="*/ 5747 w 5747"/>
                  <a:gd name="connsiteY0" fmla="*/ 2874 h 5747"/>
                  <a:gd name="connsiteX1" fmla="*/ 2874 w 5747"/>
                  <a:gd name="connsiteY1" fmla="*/ 5748 h 5747"/>
                  <a:gd name="connsiteX2" fmla="*/ 0 w 5747"/>
                  <a:gd name="connsiteY2" fmla="*/ 2874 h 5747"/>
                  <a:gd name="connsiteX3" fmla="*/ 2874 w 5747"/>
                  <a:gd name="connsiteY3" fmla="*/ 0 h 5747"/>
                  <a:gd name="connsiteX4" fmla="*/ 5747 w 5747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5747">
                    <a:moveTo>
                      <a:pt x="5747" y="2874"/>
                    </a:moveTo>
                    <a:cubicBezTo>
                      <a:pt x="5747" y="4461"/>
                      <a:pt x="4461" y="5748"/>
                      <a:pt x="2874" y="5748"/>
                    </a:cubicBezTo>
                    <a:cubicBezTo>
                      <a:pt x="1287" y="5748"/>
                      <a:pt x="0" y="4461"/>
                      <a:pt x="0" y="2874"/>
                    </a:cubicBezTo>
                    <a:cubicBezTo>
                      <a:pt x="0" y="1287"/>
                      <a:pt x="1287" y="0"/>
                      <a:pt x="2874" y="0"/>
                    </a:cubicBezTo>
                    <a:cubicBezTo>
                      <a:pt x="4461" y="0"/>
                      <a:pt x="5747" y="1287"/>
                      <a:pt x="5747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779A52A3-A73C-46E7-BF69-243C0191F95D}"/>
                  </a:ext>
                </a:extLst>
              </p:cNvPr>
              <p:cNvSpPr/>
              <p:nvPr/>
            </p:nvSpPr>
            <p:spPr>
              <a:xfrm>
                <a:off x="3540043" y="3770430"/>
                <a:ext cx="6792" cy="8882"/>
              </a:xfrm>
              <a:custGeom>
                <a:avLst/>
                <a:gdLst>
                  <a:gd name="connsiteX0" fmla="*/ 6793 w 6792"/>
                  <a:gd name="connsiteY0" fmla="*/ 4441 h 8882"/>
                  <a:gd name="connsiteX1" fmla="*/ 3396 w 6792"/>
                  <a:gd name="connsiteY1" fmla="*/ 8883 h 8882"/>
                  <a:gd name="connsiteX2" fmla="*/ 0 w 6792"/>
                  <a:gd name="connsiteY2" fmla="*/ 4441 h 8882"/>
                  <a:gd name="connsiteX3" fmla="*/ 3396 w 6792"/>
                  <a:gd name="connsiteY3" fmla="*/ 0 h 8882"/>
                  <a:gd name="connsiteX4" fmla="*/ 6793 w 6792"/>
                  <a:gd name="connsiteY4" fmla="*/ 4441 h 8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8882">
                    <a:moveTo>
                      <a:pt x="6793" y="4441"/>
                    </a:moveTo>
                    <a:cubicBezTo>
                      <a:pt x="6793" y="6894"/>
                      <a:pt x="5272" y="8883"/>
                      <a:pt x="3396" y="8883"/>
                    </a:cubicBezTo>
                    <a:cubicBezTo>
                      <a:pt x="1520" y="8883"/>
                      <a:pt x="0" y="6894"/>
                      <a:pt x="0" y="4441"/>
                    </a:cubicBezTo>
                    <a:cubicBezTo>
                      <a:pt x="0" y="1989"/>
                      <a:pt x="1520" y="0"/>
                      <a:pt x="3396" y="0"/>
                    </a:cubicBezTo>
                    <a:cubicBezTo>
                      <a:pt x="5272" y="0"/>
                      <a:pt x="6793" y="1989"/>
                      <a:pt x="6793" y="444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5D5B2C52-C0E2-C59A-FC63-71434B40137D}"/>
                  </a:ext>
                </a:extLst>
              </p:cNvPr>
              <p:cNvSpPr/>
              <p:nvPr/>
            </p:nvSpPr>
            <p:spPr>
              <a:xfrm>
                <a:off x="3571916" y="3786627"/>
                <a:ext cx="5747" cy="7314"/>
              </a:xfrm>
              <a:custGeom>
                <a:avLst/>
                <a:gdLst>
                  <a:gd name="connsiteX0" fmla="*/ 5747 w 5747"/>
                  <a:gd name="connsiteY0" fmla="*/ 3658 h 7314"/>
                  <a:gd name="connsiteX1" fmla="*/ 2874 w 5747"/>
                  <a:gd name="connsiteY1" fmla="*/ 7315 h 7314"/>
                  <a:gd name="connsiteX2" fmla="*/ 0 w 5747"/>
                  <a:gd name="connsiteY2" fmla="*/ 3658 h 7314"/>
                  <a:gd name="connsiteX3" fmla="*/ 2874 w 5747"/>
                  <a:gd name="connsiteY3" fmla="*/ 0 h 7314"/>
                  <a:gd name="connsiteX4" fmla="*/ 5747 w 5747"/>
                  <a:gd name="connsiteY4" fmla="*/ 3658 h 7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7314">
                    <a:moveTo>
                      <a:pt x="5747" y="3658"/>
                    </a:moveTo>
                    <a:cubicBezTo>
                      <a:pt x="5747" y="5747"/>
                      <a:pt x="4441" y="7315"/>
                      <a:pt x="2874" y="7315"/>
                    </a:cubicBezTo>
                    <a:cubicBezTo>
                      <a:pt x="1306" y="7315"/>
                      <a:pt x="0" y="5747"/>
                      <a:pt x="0" y="3658"/>
                    </a:cubicBezTo>
                    <a:cubicBezTo>
                      <a:pt x="0" y="1567"/>
                      <a:pt x="1306" y="0"/>
                      <a:pt x="2874" y="0"/>
                    </a:cubicBezTo>
                    <a:cubicBezTo>
                      <a:pt x="4441" y="0"/>
                      <a:pt x="5747" y="1829"/>
                      <a:pt x="5747" y="365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EC2C3752-9FF6-9A6E-4EF6-FF9C3ED8DC04}"/>
                  </a:ext>
                </a:extLst>
              </p:cNvPr>
              <p:cNvSpPr/>
              <p:nvPr/>
            </p:nvSpPr>
            <p:spPr>
              <a:xfrm>
                <a:off x="3534818" y="3785582"/>
                <a:ext cx="5225" cy="6270"/>
              </a:xfrm>
              <a:custGeom>
                <a:avLst/>
                <a:gdLst>
                  <a:gd name="connsiteX0" fmla="*/ 5225 w 5225"/>
                  <a:gd name="connsiteY0" fmla="*/ 3135 h 6270"/>
                  <a:gd name="connsiteX1" fmla="*/ 2613 w 5225"/>
                  <a:gd name="connsiteY1" fmla="*/ 6270 h 6270"/>
                  <a:gd name="connsiteX2" fmla="*/ 0 w 5225"/>
                  <a:gd name="connsiteY2" fmla="*/ 3135 h 6270"/>
                  <a:gd name="connsiteX3" fmla="*/ 2613 w 5225"/>
                  <a:gd name="connsiteY3" fmla="*/ 0 h 6270"/>
                  <a:gd name="connsiteX4" fmla="*/ 5225 w 5225"/>
                  <a:gd name="connsiteY4" fmla="*/ 3135 h 6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5" h="6270">
                    <a:moveTo>
                      <a:pt x="5225" y="3135"/>
                    </a:moveTo>
                    <a:cubicBezTo>
                      <a:pt x="5225" y="4964"/>
                      <a:pt x="4180" y="6270"/>
                      <a:pt x="2613" y="6270"/>
                    </a:cubicBezTo>
                    <a:cubicBezTo>
                      <a:pt x="1045" y="6270"/>
                      <a:pt x="0" y="4703"/>
                      <a:pt x="0" y="3135"/>
                    </a:cubicBezTo>
                    <a:cubicBezTo>
                      <a:pt x="0" y="1567"/>
                      <a:pt x="1045" y="0"/>
                      <a:pt x="2613" y="0"/>
                    </a:cubicBezTo>
                    <a:cubicBezTo>
                      <a:pt x="4180" y="0"/>
                      <a:pt x="5225" y="1567"/>
                      <a:pt x="5225" y="31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B8C1713A-F18E-DEB6-8591-C1659754B735}"/>
                  </a:ext>
                </a:extLst>
              </p:cNvPr>
              <p:cNvSpPr/>
              <p:nvPr/>
            </p:nvSpPr>
            <p:spPr>
              <a:xfrm>
                <a:off x="3525413" y="3812491"/>
                <a:ext cx="5747" cy="4180"/>
              </a:xfrm>
              <a:custGeom>
                <a:avLst/>
                <a:gdLst>
                  <a:gd name="connsiteX0" fmla="*/ 5748 w 5747"/>
                  <a:gd name="connsiteY0" fmla="*/ 2090 h 4180"/>
                  <a:gd name="connsiteX1" fmla="*/ 2874 w 5747"/>
                  <a:gd name="connsiteY1" fmla="*/ 4180 h 4180"/>
                  <a:gd name="connsiteX2" fmla="*/ 0 w 5747"/>
                  <a:gd name="connsiteY2" fmla="*/ 2090 h 4180"/>
                  <a:gd name="connsiteX3" fmla="*/ 2874 w 5747"/>
                  <a:gd name="connsiteY3" fmla="*/ 0 h 4180"/>
                  <a:gd name="connsiteX4" fmla="*/ 5748 w 5747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4180">
                    <a:moveTo>
                      <a:pt x="5748" y="2090"/>
                    </a:moveTo>
                    <a:cubicBezTo>
                      <a:pt x="5748" y="3244"/>
                      <a:pt x="4461" y="4180"/>
                      <a:pt x="2874" y="4180"/>
                    </a:cubicBezTo>
                    <a:cubicBezTo>
                      <a:pt x="1287" y="4180"/>
                      <a:pt x="0" y="3244"/>
                      <a:pt x="0" y="2090"/>
                    </a:cubicBezTo>
                    <a:cubicBezTo>
                      <a:pt x="0" y="936"/>
                      <a:pt x="1287" y="0"/>
                      <a:pt x="2874" y="0"/>
                    </a:cubicBezTo>
                    <a:cubicBezTo>
                      <a:pt x="4461" y="0"/>
                      <a:pt x="5748" y="936"/>
                      <a:pt x="5748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50351DDA-9659-1231-19C7-EE61886D8D16}"/>
                  </a:ext>
                </a:extLst>
              </p:cNvPr>
              <p:cNvSpPr/>
              <p:nvPr/>
            </p:nvSpPr>
            <p:spPr>
              <a:xfrm>
                <a:off x="3538476" y="3753715"/>
                <a:ext cx="9049" cy="8510"/>
              </a:xfrm>
              <a:custGeom>
                <a:avLst/>
                <a:gdLst>
                  <a:gd name="connsiteX0" fmla="*/ 784 w 9049"/>
                  <a:gd name="connsiteY0" fmla="*/ 5220 h 8510"/>
                  <a:gd name="connsiteX1" fmla="*/ 0 w 9049"/>
                  <a:gd name="connsiteY1" fmla="*/ 2868 h 8510"/>
                  <a:gd name="connsiteX2" fmla="*/ 3396 w 9049"/>
                  <a:gd name="connsiteY2" fmla="*/ 517 h 8510"/>
                  <a:gd name="connsiteX3" fmla="*/ 4703 w 9049"/>
                  <a:gd name="connsiteY3" fmla="*/ 2868 h 8510"/>
                  <a:gd name="connsiteX4" fmla="*/ 7838 w 9049"/>
                  <a:gd name="connsiteY4" fmla="*/ 4436 h 8510"/>
                  <a:gd name="connsiteX5" fmla="*/ 6793 w 9049"/>
                  <a:gd name="connsiteY5" fmla="*/ 8355 h 8510"/>
                  <a:gd name="connsiteX6" fmla="*/ 3396 w 9049"/>
                  <a:gd name="connsiteY6" fmla="*/ 7832 h 8510"/>
                  <a:gd name="connsiteX7" fmla="*/ 2351 w 9049"/>
                  <a:gd name="connsiteY7" fmla="*/ 6264 h 8510"/>
                  <a:gd name="connsiteX8" fmla="*/ 784 w 9049"/>
                  <a:gd name="connsiteY8" fmla="*/ 5220 h 8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049" h="8510">
                    <a:moveTo>
                      <a:pt x="784" y="5220"/>
                    </a:moveTo>
                    <a:cubicBezTo>
                      <a:pt x="0" y="4697"/>
                      <a:pt x="0" y="3652"/>
                      <a:pt x="0" y="2868"/>
                    </a:cubicBezTo>
                    <a:cubicBezTo>
                      <a:pt x="262" y="1301"/>
                      <a:pt x="1568" y="-1051"/>
                      <a:pt x="3396" y="517"/>
                    </a:cubicBezTo>
                    <a:cubicBezTo>
                      <a:pt x="4180" y="1301"/>
                      <a:pt x="3919" y="2084"/>
                      <a:pt x="4703" y="2868"/>
                    </a:cubicBezTo>
                    <a:cubicBezTo>
                      <a:pt x="5487" y="3652"/>
                      <a:pt x="6793" y="3913"/>
                      <a:pt x="7838" y="4436"/>
                    </a:cubicBezTo>
                    <a:cubicBezTo>
                      <a:pt x="9928" y="5742"/>
                      <a:pt x="9144" y="8093"/>
                      <a:pt x="6793" y="8355"/>
                    </a:cubicBezTo>
                    <a:cubicBezTo>
                      <a:pt x="5748" y="8616"/>
                      <a:pt x="4442" y="8616"/>
                      <a:pt x="3396" y="7832"/>
                    </a:cubicBezTo>
                    <a:cubicBezTo>
                      <a:pt x="2874" y="7309"/>
                      <a:pt x="2613" y="7048"/>
                      <a:pt x="2351" y="6264"/>
                    </a:cubicBezTo>
                    <a:cubicBezTo>
                      <a:pt x="1829" y="5742"/>
                      <a:pt x="1568" y="5742"/>
                      <a:pt x="784" y="52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46" name="Graphic 3">
                <a:extLst>
                  <a:ext uri="{FF2B5EF4-FFF2-40B4-BE49-F238E27FC236}">
                    <a16:creationId xmlns:a16="http://schemas.microsoft.com/office/drawing/2014/main" id="{938A1C88-41A9-D3E1-7A30-6DABD2891E36}"/>
                  </a:ext>
                </a:extLst>
              </p:cNvPr>
              <p:cNvGrpSpPr/>
              <p:nvPr/>
            </p:nvGrpSpPr>
            <p:grpSpPr>
              <a:xfrm>
                <a:off x="3277225" y="3803015"/>
                <a:ext cx="332354" cy="356077"/>
                <a:chOff x="3277225" y="3803015"/>
                <a:chExt cx="332354" cy="356077"/>
              </a:xfrm>
              <a:solidFill>
                <a:srgbClr val="D5D7D8"/>
              </a:solidFill>
            </p:grpSpPr>
            <p:sp>
              <p:nvSpPr>
                <p:cNvPr id="1135" name="Freeform: Shape 1134">
                  <a:extLst>
                    <a:ext uri="{FF2B5EF4-FFF2-40B4-BE49-F238E27FC236}">
                      <a16:creationId xmlns:a16="http://schemas.microsoft.com/office/drawing/2014/main" id="{1B0007E7-BF2A-DEFA-ED82-F34BC83A27B3}"/>
                    </a:ext>
                  </a:extLst>
                </p:cNvPr>
                <p:cNvSpPr/>
                <p:nvPr/>
              </p:nvSpPr>
              <p:spPr>
                <a:xfrm>
                  <a:off x="3277225" y="3823911"/>
                  <a:ext cx="292339" cy="238265"/>
                </a:xfrm>
                <a:custGeom>
                  <a:avLst/>
                  <a:gdLst>
                    <a:gd name="connsiteX0" fmla="*/ 292340 w 292339"/>
                    <a:gd name="connsiteY0" fmla="*/ 71398 h 238265"/>
                    <a:gd name="connsiteX1" fmla="*/ 283457 w 292339"/>
                    <a:gd name="connsiteY1" fmla="*/ 81065 h 238265"/>
                    <a:gd name="connsiteX2" fmla="*/ 272223 w 292339"/>
                    <a:gd name="connsiteY2" fmla="*/ 92299 h 238265"/>
                    <a:gd name="connsiteX3" fmla="*/ 280322 w 292339"/>
                    <a:gd name="connsiteY3" fmla="*/ 103533 h 238265"/>
                    <a:gd name="connsiteX4" fmla="*/ 262296 w 292339"/>
                    <a:gd name="connsiteY4" fmla="*/ 110325 h 238265"/>
                    <a:gd name="connsiteX5" fmla="*/ 262296 w 292339"/>
                    <a:gd name="connsiteY5" fmla="*/ 119469 h 238265"/>
                    <a:gd name="connsiteX6" fmla="*/ 259944 w 292339"/>
                    <a:gd name="connsiteY6" fmla="*/ 127829 h 238265"/>
                    <a:gd name="connsiteX7" fmla="*/ 273007 w 292339"/>
                    <a:gd name="connsiteY7" fmla="*/ 141153 h 238265"/>
                    <a:gd name="connsiteX8" fmla="*/ 273007 w 292339"/>
                    <a:gd name="connsiteY8" fmla="*/ 146901 h 238265"/>
                    <a:gd name="connsiteX9" fmla="*/ 261512 w 292339"/>
                    <a:gd name="connsiteY9" fmla="*/ 157612 h 238265"/>
                    <a:gd name="connsiteX10" fmla="*/ 233035 w 292339"/>
                    <a:gd name="connsiteY10" fmla="*/ 165711 h 238265"/>
                    <a:gd name="connsiteX11" fmla="*/ 225459 w 292339"/>
                    <a:gd name="connsiteY11" fmla="*/ 174855 h 238265"/>
                    <a:gd name="connsiteX12" fmla="*/ 217360 w 292339"/>
                    <a:gd name="connsiteY12" fmla="*/ 169630 h 238265"/>
                    <a:gd name="connsiteX13" fmla="*/ 200639 w 292339"/>
                    <a:gd name="connsiteY13" fmla="*/ 168062 h 238265"/>
                    <a:gd name="connsiteX14" fmla="*/ 186532 w 292339"/>
                    <a:gd name="connsiteY14" fmla="*/ 162576 h 238265"/>
                    <a:gd name="connsiteX15" fmla="*/ 196721 w 292339"/>
                    <a:gd name="connsiteY15" fmla="*/ 178251 h 238265"/>
                    <a:gd name="connsiteX16" fmla="*/ 198549 w 292339"/>
                    <a:gd name="connsiteY16" fmla="*/ 195494 h 238265"/>
                    <a:gd name="connsiteX17" fmla="*/ 211874 w 292339"/>
                    <a:gd name="connsiteY17" fmla="*/ 202809 h 238265"/>
                    <a:gd name="connsiteX18" fmla="*/ 202730 w 292339"/>
                    <a:gd name="connsiteY18" fmla="*/ 214827 h 238265"/>
                    <a:gd name="connsiteX19" fmla="*/ 189928 w 292339"/>
                    <a:gd name="connsiteY19" fmla="*/ 223710 h 238265"/>
                    <a:gd name="connsiteX20" fmla="*/ 176865 w 292339"/>
                    <a:gd name="connsiteY20" fmla="*/ 232070 h 238265"/>
                    <a:gd name="connsiteX21" fmla="*/ 168767 w 292339"/>
                    <a:gd name="connsiteY21" fmla="*/ 237295 h 238265"/>
                    <a:gd name="connsiteX22" fmla="*/ 152046 w 292339"/>
                    <a:gd name="connsiteY22" fmla="*/ 236772 h 238265"/>
                    <a:gd name="connsiteX23" fmla="*/ 139245 w 292339"/>
                    <a:gd name="connsiteY23" fmla="*/ 227367 h 238265"/>
                    <a:gd name="connsiteX24" fmla="*/ 134542 w 292339"/>
                    <a:gd name="connsiteY24" fmla="*/ 217439 h 238265"/>
                    <a:gd name="connsiteX25" fmla="*/ 130885 w 292339"/>
                    <a:gd name="connsiteY25" fmla="*/ 209341 h 238265"/>
                    <a:gd name="connsiteX26" fmla="*/ 131407 w 292339"/>
                    <a:gd name="connsiteY26" fmla="*/ 206205 h 238265"/>
                    <a:gd name="connsiteX27" fmla="*/ 123047 w 292339"/>
                    <a:gd name="connsiteY27" fmla="*/ 195233 h 238265"/>
                    <a:gd name="connsiteX28" fmla="*/ 118867 w 292339"/>
                    <a:gd name="connsiteY28" fmla="*/ 190530 h 238265"/>
                    <a:gd name="connsiteX29" fmla="*/ 128011 w 292339"/>
                    <a:gd name="connsiteY29" fmla="*/ 177990 h 238265"/>
                    <a:gd name="connsiteX30" fmla="*/ 116516 w 292339"/>
                    <a:gd name="connsiteY30" fmla="*/ 148991 h 238265"/>
                    <a:gd name="connsiteX31" fmla="*/ 127227 w 292339"/>
                    <a:gd name="connsiteY31" fmla="*/ 124433 h 238265"/>
                    <a:gd name="connsiteX32" fmla="*/ 116516 w 292339"/>
                    <a:gd name="connsiteY32" fmla="*/ 117902 h 238265"/>
                    <a:gd name="connsiteX33" fmla="*/ 79678 w 292339"/>
                    <a:gd name="connsiteY33" fmla="*/ 117379 h 238265"/>
                    <a:gd name="connsiteX34" fmla="*/ 61652 w 292339"/>
                    <a:gd name="connsiteY34" fmla="*/ 102226 h 238265"/>
                    <a:gd name="connsiteX35" fmla="*/ 26383 w 292339"/>
                    <a:gd name="connsiteY35" fmla="*/ 100920 h 238265"/>
                    <a:gd name="connsiteX36" fmla="*/ 22202 w 292339"/>
                    <a:gd name="connsiteY36" fmla="*/ 93344 h 238265"/>
                    <a:gd name="connsiteX37" fmla="*/ 18022 w 292339"/>
                    <a:gd name="connsiteY37" fmla="*/ 89425 h 238265"/>
                    <a:gd name="connsiteX38" fmla="*/ 19329 w 292339"/>
                    <a:gd name="connsiteY38" fmla="*/ 74533 h 238265"/>
                    <a:gd name="connsiteX39" fmla="*/ 7050 w 292339"/>
                    <a:gd name="connsiteY39" fmla="*/ 53633 h 238265"/>
                    <a:gd name="connsiteX40" fmla="*/ 780 w 292339"/>
                    <a:gd name="connsiteY40" fmla="*/ 50498 h 238265"/>
                    <a:gd name="connsiteX41" fmla="*/ 8095 w 292339"/>
                    <a:gd name="connsiteY41" fmla="*/ 36913 h 238265"/>
                    <a:gd name="connsiteX42" fmla="*/ 13581 w 292339"/>
                    <a:gd name="connsiteY42" fmla="*/ 18625 h 238265"/>
                    <a:gd name="connsiteX43" fmla="*/ 35265 w 292339"/>
                    <a:gd name="connsiteY43" fmla="*/ 76 h 238265"/>
                    <a:gd name="connsiteX44" fmla="*/ 31608 w 292339"/>
                    <a:gd name="connsiteY44" fmla="*/ 14445 h 238265"/>
                    <a:gd name="connsiteX45" fmla="*/ 36049 w 292339"/>
                    <a:gd name="connsiteY45" fmla="*/ 20454 h 238265"/>
                    <a:gd name="connsiteX46" fmla="*/ 32653 w 292339"/>
                    <a:gd name="connsiteY46" fmla="*/ 28814 h 238265"/>
                    <a:gd name="connsiteX47" fmla="*/ 27950 w 292339"/>
                    <a:gd name="connsiteY47" fmla="*/ 46057 h 238265"/>
                    <a:gd name="connsiteX48" fmla="*/ 39445 w 292339"/>
                    <a:gd name="connsiteY48" fmla="*/ 56246 h 238265"/>
                    <a:gd name="connsiteX49" fmla="*/ 51463 w 292339"/>
                    <a:gd name="connsiteY49" fmla="*/ 46840 h 238265"/>
                    <a:gd name="connsiteX50" fmla="*/ 47544 w 292339"/>
                    <a:gd name="connsiteY50" fmla="*/ 37697 h 238265"/>
                    <a:gd name="connsiteX51" fmla="*/ 42319 w 292339"/>
                    <a:gd name="connsiteY51" fmla="*/ 27769 h 238265"/>
                    <a:gd name="connsiteX52" fmla="*/ 46499 w 292339"/>
                    <a:gd name="connsiteY52" fmla="*/ 14968 h 238265"/>
                    <a:gd name="connsiteX53" fmla="*/ 53814 w 292339"/>
                    <a:gd name="connsiteY53" fmla="*/ 11832 h 238265"/>
                    <a:gd name="connsiteX54" fmla="*/ 61652 w 292339"/>
                    <a:gd name="connsiteY54" fmla="*/ 8697 h 238265"/>
                    <a:gd name="connsiteX55" fmla="*/ 66093 w 292339"/>
                    <a:gd name="connsiteY55" fmla="*/ 5824 h 238265"/>
                    <a:gd name="connsiteX56" fmla="*/ 69228 w 292339"/>
                    <a:gd name="connsiteY56" fmla="*/ 4517 h 238265"/>
                    <a:gd name="connsiteX57" fmla="*/ 69490 w 292339"/>
                    <a:gd name="connsiteY57" fmla="*/ 4256 h 238265"/>
                    <a:gd name="connsiteX58" fmla="*/ 69490 w 292339"/>
                    <a:gd name="connsiteY58" fmla="*/ 4256 h 238265"/>
                    <a:gd name="connsiteX59" fmla="*/ 70012 w 292339"/>
                    <a:gd name="connsiteY59" fmla="*/ 3995 h 238265"/>
                    <a:gd name="connsiteX60" fmla="*/ 72102 w 292339"/>
                    <a:gd name="connsiteY60" fmla="*/ 3211 h 238265"/>
                    <a:gd name="connsiteX61" fmla="*/ 76805 w 292339"/>
                    <a:gd name="connsiteY61" fmla="*/ 2166 h 238265"/>
                    <a:gd name="connsiteX62" fmla="*/ 87778 w 292339"/>
                    <a:gd name="connsiteY62" fmla="*/ 5040 h 238265"/>
                    <a:gd name="connsiteX63" fmla="*/ 98228 w 292339"/>
                    <a:gd name="connsiteY63" fmla="*/ 7914 h 238265"/>
                    <a:gd name="connsiteX64" fmla="*/ 105543 w 292339"/>
                    <a:gd name="connsiteY64" fmla="*/ 14184 h 238265"/>
                    <a:gd name="connsiteX65" fmla="*/ 109462 w 292339"/>
                    <a:gd name="connsiteY65" fmla="*/ 22544 h 238265"/>
                    <a:gd name="connsiteX66" fmla="*/ 112858 w 292339"/>
                    <a:gd name="connsiteY66" fmla="*/ 25418 h 238265"/>
                    <a:gd name="connsiteX67" fmla="*/ 117038 w 292339"/>
                    <a:gd name="connsiteY67" fmla="*/ 27769 h 238265"/>
                    <a:gd name="connsiteX68" fmla="*/ 128011 w 292339"/>
                    <a:gd name="connsiteY68" fmla="*/ 25940 h 238265"/>
                    <a:gd name="connsiteX69" fmla="*/ 137677 w 292339"/>
                    <a:gd name="connsiteY69" fmla="*/ 24634 h 238265"/>
                    <a:gd name="connsiteX70" fmla="*/ 153352 w 292339"/>
                    <a:gd name="connsiteY70" fmla="*/ 23328 h 238265"/>
                    <a:gd name="connsiteX71" fmla="*/ 157532 w 292339"/>
                    <a:gd name="connsiteY71" fmla="*/ 24895 h 238265"/>
                    <a:gd name="connsiteX72" fmla="*/ 159361 w 292339"/>
                    <a:gd name="connsiteY72" fmla="*/ 29598 h 238265"/>
                    <a:gd name="connsiteX73" fmla="*/ 165109 w 292339"/>
                    <a:gd name="connsiteY73" fmla="*/ 33517 h 238265"/>
                    <a:gd name="connsiteX74" fmla="*/ 173730 w 292339"/>
                    <a:gd name="connsiteY74" fmla="*/ 35345 h 238265"/>
                    <a:gd name="connsiteX75" fmla="*/ 184964 w 292339"/>
                    <a:gd name="connsiteY75" fmla="*/ 35084 h 238265"/>
                    <a:gd name="connsiteX76" fmla="*/ 194369 w 292339"/>
                    <a:gd name="connsiteY76" fmla="*/ 30904 h 238265"/>
                    <a:gd name="connsiteX77" fmla="*/ 196982 w 292339"/>
                    <a:gd name="connsiteY77" fmla="*/ 27508 h 238265"/>
                    <a:gd name="connsiteX78" fmla="*/ 199072 w 292339"/>
                    <a:gd name="connsiteY78" fmla="*/ 24634 h 238265"/>
                    <a:gd name="connsiteX79" fmla="*/ 207432 w 292339"/>
                    <a:gd name="connsiteY79" fmla="*/ 23589 h 238265"/>
                    <a:gd name="connsiteX80" fmla="*/ 224414 w 292339"/>
                    <a:gd name="connsiteY80" fmla="*/ 20976 h 238265"/>
                    <a:gd name="connsiteX81" fmla="*/ 233558 w 292339"/>
                    <a:gd name="connsiteY81" fmla="*/ 21238 h 238265"/>
                    <a:gd name="connsiteX82" fmla="*/ 238260 w 292339"/>
                    <a:gd name="connsiteY82" fmla="*/ 22282 h 238265"/>
                    <a:gd name="connsiteX83" fmla="*/ 242701 w 292339"/>
                    <a:gd name="connsiteY83" fmla="*/ 22021 h 238265"/>
                    <a:gd name="connsiteX84" fmla="*/ 232774 w 292339"/>
                    <a:gd name="connsiteY84" fmla="*/ 26463 h 238265"/>
                    <a:gd name="connsiteX85" fmla="*/ 223630 w 292339"/>
                    <a:gd name="connsiteY85" fmla="*/ 29598 h 238265"/>
                    <a:gd name="connsiteX86" fmla="*/ 225197 w 292339"/>
                    <a:gd name="connsiteY86" fmla="*/ 37174 h 238265"/>
                    <a:gd name="connsiteX87" fmla="*/ 230684 w 292339"/>
                    <a:gd name="connsiteY87" fmla="*/ 34039 h 238265"/>
                    <a:gd name="connsiteX88" fmla="*/ 233558 w 292339"/>
                    <a:gd name="connsiteY88" fmla="*/ 37697 h 238265"/>
                    <a:gd name="connsiteX89" fmla="*/ 236431 w 292339"/>
                    <a:gd name="connsiteY89" fmla="*/ 43183 h 238265"/>
                    <a:gd name="connsiteX90" fmla="*/ 239567 w 292339"/>
                    <a:gd name="connsiteY90" fmla="*/ 41093 h 238265"/>
                    <a:gd name="connsiteX91" fmla="*/ 241656 w 292339"/>
                    <a:gd name="connsiteY91" fmla="*/ 40309 h 238265"/>
                    <a:gd name="connsiteX92" fmla="*/ 244792 w 292339"/>
                    <a:gd name="connsiteY92" fmla="*/ 43967 h 238265"/>
                    <a:gd name="connsiteX93" fmla="*/ 253413 w 292339"/>
                    <a:gd name="connsiteY93" fmla="*/ 41877 h 238265"/>
                    <a:gd name="connsiteX94" fmla="*/ 262034 w 292339"/>
                    <a:gd name="connsiteY94" fmla="*/ 47363 h 238265"/>
                    <a:gd name="connsiteX95" fmla="*/ 267259 w 292339"/>
                    <a:gd name="connsiteY95" fmla="*/ 52327 h 238265"/>
                    <a:gd name="connsiteX96" fmla="*/ 262296 w 292339"/>
                    <a:gd name="connsiteY96" fmla="*/ 59642 h 238265"/>
                    <a:gd name="connsiteX97" fmla="*/ 258638 w 292339"/>
                    <a:gd name="connsiteY97" fmla="*/ 65128 h 238265"/>
                    <a:gd name="connsiteX98" fmla="*/ 251323 w 292339"/>
                    <a:gd name="connsiteY98" fmla="*/ 68002 h 238265"/>
                    <a:gd name="connsiteX99" fmla="*/ 259161 w 292339"/>
                    <a:gd name="connsiteY99" fmla="*/ 71137 h 238265"/>
                    <a:gd name="connsiteX100" fmla="*/ 267782 w 292339"/>
                    <a:gd name="connsiteY100" fmla="*/ 71137 h 238265"/>
                    <a:gd name="connsiteX101" fmla="*/ 277710 w 292339"/>
                    <a:gd name="connsiteY101" fmla="*/ 68525 h 238265"/>
                    <a:gd name="connsiteX102" fmla="*/ 283196 w 292339"/>
                    <a:gd name="connsiteY102" fmla="*/ 69308 h 238265"/>
                    <a:gd name="connsiteX103" fmla="*/ 288160 w 292339"/>
                    <a:gd name="connsiteY103" fmla="*/ 69570 h 238265"/>
                    <a:gd name="connsiteX104" fmla="*/ 292340 w 292339"/>
                    <a:gd name="connsiteY104" fmla="*/ 71398 h 238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92339" h="238265">
                      <a:moveTo>
                        <a:pt x="292340" y="71398"/>
                      </a:moveTo>
                      <a:cubicBezTo>
                        <a:pt x="290250" y="74533"/>
                        <a:pt x="286331" y="80020"/>
                        <a:pt x="283457" y="81065"/>
                      </a:cubicBezTo>
                      <a:cubicBezTo>
                        <a:pt x="279538" y="82632"/>
                        <a:pt x="270917" y="87858"/>
                        <a:pt x="272223" y="92299"/>
                      </a:cubicBezTo>
                      <a:cubicBezTo>
                        <a:pt x="273791" y="96740"/>
                        <a:pt x="286854" y="103794"/>
                        <a:pt x="280322" y="103533"/>
                      </a:cubicBezTo>
                      <a:cubicBezTo>
                        <a:pt x="273791" y="103271"/>
                        <a:pt x="262296" y="107452"/>
                        <a:pt x="262296" y="110325"/>
                      </a:cubicBezTo>
                      <a:cubicBezTo>
                        <a:pt x="262296" y="113199"/>
                        <a:pt x="266476" y="115812"/>
                        <a:pt x="262296" y="119469"/>
                      </a:cubicBezTo>
                      <a:cubicBezTo>
                        <a:pt x="258116" y="122865"/>
                        <a:pt x="256025" y="125739"/>
                        <a:pt x="259944" y="127829"/>
                      </a:cubicBezTo>
                      <a:cubicBezTo>
                        <a:pt x="262818" y="129397"/>
                        <a:pt x="269611" y="136973"/>
                        <a:pt x="273007" y="141153"/>
                      </a:cubicBezTo>
                      <a:cubicBezTo>
                        <a:pt x="271178" y="141937"/>
                        <a:pt x="271701" y="142982"/>
                        <a:pt x="273007" y="146901"/>
                      </a:cubicBezTo>
                      <a:cubicBezTo>
                        <a:pt x="274313" y="151603"/>
                        <a:pt x="269872" y="152648"/>
                        <a:pt x="261512" y="157612"/>
                      </a:cubicBezTo>
                      <a:cubicBezTo>
                        <a:pt x="253152" y="162315"/>
                        <a:pt x="240612" y="163882"/>
                        <a:pt x="233035" y="165711"/>
                      </a:cubicBezTo>
                      <a:cubicBezTo>
                        <a:pt x="225459" y="167279"/>
                        <a:pt x="226504" y="171197"/>
                        <a:pt x="225459" y="174855"/>
                      </a:cubicBezTo>
                      <a:cubicBezTo>
                        <a:pt x="224414" y="178513"/>
                        <a:pt x="217621" y="172242"/>
                        <a:pt x="217360" y="169630"/>
                      </a:cubicBezTo>
                      <a:cubicBezTo>
                        <a:pt x="217099" y="166756"/>
                        <a:pt x="203774" y="168324"/>
                        <a:pt x="200639" y="168062"/>
                      </a:cubicBezTo>
                      <a:cubicBezTo>
                        <a:pt x="197505" y="167801"/>
                        <a:pt x="192279" y="164666"/>
                        <a:pt x="186532" y="162576"/>
                      </a:cubicBezTo>
                      <a:cubicBezTo>
                        <a:pt x="180784" y="160486"/>
                        <a:pt x="192279" y="173287"/>
                        <a:pt x="196721" y="178251"/>
                      </a:cubicBezTo>
                      <a:cubicBezTo>
                        <a:pt x="201162" y="183215"/>
                        <a:pt x="199856" y="187656"/>
                        <a:pt x="198549" y="195494"/>
                      </a:cubicBezTo>
                      <a:cubicBezTo>
                        <a:pt x="197243" y="203332"/>
                        <a:pt x="205865" y="202025"/>
                        <a:pt x="211874" y="202809"/>
                      </a:cubicBezTo>
                      <a:cubicBezTo>
                        <a:pt x="217621" y="203593"/>
                        <a:pt x="209261" y="210124"/>
                        <a:pt x="202730" y="214827"/>
                      </a:cubicBezTo>
                      <a:cubicBezTo>
                        <a:pt x="196198" y="219529"/>
                        <a:pt x="194631" y="222142"/>
                        <a:pt x="189928" y="223710"/>
                      </a:cubicBezTo>
                      <a:cubicBezTo>
                        <a:pt x="185225" y="225538"/>
                        <a:pt x="182874" y="224754"/>
                        <a:pt x="176865" y="232070"/>
                      </a:cubicBezTo>
                      <a:cubicBezTo>
                        <a:pt x="170856" y="239385"/>
                        <a:pt x="169289" y="238862"/>
                        <a:pt x="168767" y="237295"/>
                      </a:cubicBezTo>
                      <a:cubicBezTo>
                        <a:pt x="168244" y="235727"/>
                        <a:pt x="159361" y="234943"/>
                        <a:pt x="152046" y="236772"/>
                      </a:cubicBezTo>
                      <a:cubicBezTo>
                        <a:pt x="144731" y="238862"/>
                        <a:pt x="146037" y="232854"/>
                        <a:pt x="139245" y="227367"/>
                      </a:cubicBezTo>
                      <a:cubicBezTo>
                        <a:pt x="132452" y="221881"/>
                        <a:pt x="135065" y="222665"/>
                        <a:pt x="134542" y="217439"/>
                      </a:cubicBezTo>
                      <a:cubicBezTo>
                        <a:pt x="134020" y="212476"/>
                        <a:pt x="131146" y="209602"/>
                        <a:pt x="130885" y="209341"/>
                      </a:cubicBezTo>
                      <a:cubicBezTo>
                        <a:pt x="131668" y="208557"/>
                        <a:pt x="131929" y="207512"/>
                        <a:pt x="131407" y="206205"/>
                      </a:cubicBezTo>
                      <a:cubicBezTo>
                        <a:pt x="129317" y="200980"/>
                        <a:pt x="125660" y="196278"/>
                        <a:pt x="123047" y="195233"/>
                      </a:cubicBezTo>
                      <a:cubicBezTo>
                        <a:pt x="120434" y="194188"/>
                        <a:pt x="115732" y="194449"/>
                        <a:pt x="118867" y="190530"/>
                      </a:cubicBezTo>
                      <a:cubicBezTo>
                        <a:pt x="122002" y="186611"/>
                        <a:pt x="130885" y="182431"/>
                        <a:pt x="128011" y="177990"/>
                      </a:cubicBezTo>
                      <a:cubicBezTo>
                        <a:pt x="125137" y="173287"/>
                        <a:pt x="115471" y="155522"/>
                        <a:pt x="116516" y="148991"/>
                      </a:cubicBezTo>
                      <a:cubicBezTo>
                        <a:pt x="117560" y="142459"/>
                        <a:pt x="128011" y="128090"/>
                        <a:pt x="127227" y="124433"/>
                      </a:cubicBezTo>
                      <a:cubicBezTo>
                        <a:pt x="126443" y="120775"/>
                        <a:pt x="123831" y="117640"/>
                        <a:pt x="116516" y="117902"/>
                      </a:cubicBezTo>
                      <a:cubicBezTo>
                        <a:pt x="109462" y="118163"/>
                        <a:pt x="82814" y="123649"/>
                        <a:pt x="79678" y="117379"/>
                      </a:cubicBezTo>
                      <a:cubicBezTo>
                        <a:pt x="76543" y="111370"/>
                        <a:pt x="74192" y="102226"/>
                        <a:pt x="61652" y="102226"/>
                      </a:cubicBezTo>
                      <a:cubicBezTo>
                        <a:pt x="49112" y="102488"/>
                        <a:pt x="27427" y="103271"/>
                        <a:pt x="26383" y="100920"/>
                      </a:cubicBezTo>
                      <a:cubicBezTo>
                        <a:pt x="25338" y="98569"/>
                        <a:pt x="24815" y="93083"/>
                        <a:pt x="22202" y="93344"/>
                      </a:cubicBezTo>
                      <a:cubicBezTo>
                        <a:pt x="19329" y="93605"/>
                        <a:pt x="18022" y="94650"/>
                        <a:pt x="18022" y="89425"/>
                      </a:cubicBezTo>
                      <a:cubicBezTo>
                        <a:pt x="18022" y="84200"/>
                        <a:pt x="21419" y="81326"/>
                        <a:pt x="19329" y="74533"/>
                      </a:cubicBezTo>
                      <a:cubicBezTo>
                        <a:pt x="17239" y="67741"/>
                        <a:pt x="10707" y="53633"/>
                        <a:pt x="7050" y="53633"/>
                      </a:cubicBezTo>
                      <a:cubicBezTo>
                        <a:pt x="3653" y="53372"/>
                        <a:pt x="-2094" y="57291"/>
                        <a:pt x="780" y="50498"/>
                      </a:cubicBezTo>
                      <a:cubicBezTo>
                        <a:pt x="3653" y="43706"/>
                        <a:pt x="8095" y="43706"/>
                        <a:pt x="8095" y="36913"/>
                      </a:cubicBezTo>
                      <a:cubicBezTo>
                        <a:pt x="7833" y="30120"/>
                        <a:pt x="8095" y="22544"/>
                        <a:pt x="13581" y="18625"/>
                      </a:cubicBezTo>
                      <a:cubicBezTo>
                        <a:pt x="19067" y="14706"/>
                        <a:pt x="26905" y="-1230"/>
                        <a:pt x="35265" y="76"/>
                      </a:cubicBezTo>
                      <a:cubicBezTo>
                        <a:pt x="30302" y="3472"/>
                        <a:pt x="26905" y="8697"/>
                        <a:pt x="31608" y="14445"/>
                      </a:cubicBezTo>
                      <a:cubicBezTo>
                        <a:pt x="33175" y="16274"/>
                        <a:pt x="35527" y="18102"/>
                        <a:pt x="36049" y="20454"/>
                      </a:cubicBezTo>
                      <a:cubicBezTo>
                        <a:pt x="36571" y="23328"/>
                        <a:pt x="34220" y="26463"/>
                        <a:pt x="32653" y="28814"/>
                      </a:cubicBezTo>
                      <a:cubicBezTo>
                        <a:pt x="29518" y="33778"/>
                        <a:pt x="24293" y="40048"/>
                        <a:pt x="27950" y="46057"/>
                      </a:cubicBezTo>
                      <a:cubicBezTo>
                        <a:pt x="30302" y="50237"/>
                        <a:pt x="34220" y="55723"/>
                        <a:pt x="39445" y="56246"/>
                      </a:cubicBezTo>
                      <a:cubicBezTo>
                        <a:pt x="44932" y="57029"/>
                        <a:pt x="51985" y="52849"/>
                        <a:pt x="51463" y="46840"/>
                      </a:cubicBezTo>
                      <a:cubicBezTo>
                        <a:pt x="51202" y="43444"/>
                        <a:pt x="49112" y="40570"/>
                        <a:pt x="47544" y="37697"/>
                      </a:cubicBezTo>
                      <a:cubicBezTo>
                        <a:pt x="45715" y="34562"/>
                        <a:pt x="43625" y="31426"/>
                        <a:pt x="42319" y="27769"/>
                      </a:cubicBezTo>
                      <a:cubicBezTo>
                        <a:pt x="40229" y="22544"/>
                        <a:pt x="41535" y="17841"/>
                        <a:pt x="46499" y="14968"/>
                      </a:cubicBezTo>
                      <a:cubicBezTo>
                        <a:pt x="48851" y="13661"/>
                        <a:pt x="51463" y="12877"/>
                        <a:pt x="53814" y="11832"/>
                      </a:cubicBezTo>
                      <a:cubicBezTo>
                        <a:pt x="56427" y="11049"/>
                        <a:pt x="59301" y="10265"/>
                        <a:pt x="61652" y="8697"/>
                      </a:cubicBezTo>
                      <a:cubicBezTo>
                        <a:pt x="63220" y="7652"/>
                        <a:pt x="64265" y="6607"/>
                        <a:pt x="66093" y="5824"/>
                      </a:cubicBezTo>
                      <a:cubicBezTo>
                        <a:pt x="67138" y="5301"/>
                        <a:pt x="68183" y="5040"/>
                        <a:pt x="69228" y="4517"/>
                      </a:cubicBezTo>
                      <a:cubicBezTo>
                        <a:pt x="69228" y="4517"/>
                        <a:pt x="69228" y="4517"/>
                        <a:pt x="69490" y="4256"/>
                      </a:cubicBezTo>
                      <a:cubicBezTo>
                        <a:pt x="69490" y="4256"/>
                        <a:pt x="69490" y="4256"/>
                        <a:pt x="69490" y="4256"/>
                      </a:cubicBezTo>
                      <a:cubicBezTo>
                        <a:pt x="69751" y="4256"/>
                        <a:pt x="69751" y="3995"/>
                        <a:pt x="70012" y="3995"/>
                      </a:cubicBezTo>
                      <a:cubicBezTo>
                        <a:pt x="70535" y="3734"/>
                        <a:pt x="71057" y="3472"/>
                        <a:pt x="72102" y="3211"/>
                      </a:cubicBezTo>
                      <a:cubicBezTo>
                        <a:pt x="73670" y="2688"/>
                        <a:pt x="75237" y="2166"/>
                        <a:pt x="76805" y="2166"/>
                      </a:cubicBezTo>
                      <a:cubicBezTo>
                        <a:pt x="80462" y="1905"/>
                        <a:pt x="84120" y="3995"/>
                        <a:pt x="87778" y="5040"/>
                      </a:cubicBezTo>
                      <a:cubicBezTo>
                        <a:pt x="91174" y="5824"/>
                        <a:pt x="94831" y="6346"/>
                        <a:pt x="98228" y="7914"/>
                      </a:cubicBezTo>
                      <a:cubicBezTo>
                        <a:pt x="101101" y="9220"/>
                        <a:pt x="103714" y="11571"/>
                        <a:pt x="105543" y="14184"/>
                      </a:cubicBezTo>
                      <a:cubicBezTo>
                        <a:pt x="107372" y="16796"/>
                        <a:pt x="107372" y="20193"/>
                        <a:pt x="109462" y="22544"/>
                      </a:cubicBezTo>
                      <a:cubicBezTo>
                        <a:pt x="110507" y="23589"/>
                        <a:pt x="111552" y="24634"/>
                        <a:pt x="112858" y="25418"/>
                      </a:cubicBezTo>
                      <a:cubicBezTo>
                        <a:pt x="114164" y="26201"/>
                        <a:pt x="115732" y="27508"/>
                        <a:pt x="117038" y="27769"/>
                      </a:cubicBezTo>
                      <a:cubicBezTo>
                        <a:pt x="120957" y="28553"/>
                        <a:pt x="124353" y="26985"/>
                        <a:pt x="128011" y="25940"/>
                      </a:cubicBezTo>
                      <a:cubicBezTo>
                        <a:pt x="131146" y="25157"/>
                        <a:pt x="134281" y="24634"/>
                        <a:pt x="137677" y="24634"/>
                      </a:cubicBezTo>
                      <a:cubicBezTo>
                        <a:pt x="142902" y="24634"/>
                        <a:pt x="148127" y="23328"/>
                        <a:pt x="153352" y="23328"/>
                      </a:cubicBezTo>
                      <a:cubicBezTo>
                        <a:pt x="154920" y="23328"/>
                        <a:pt x="156749" y="23328"/>
                        <a:pt x="157532" y="24895"/>
                      </a:cubicBezTo>
                      <a:cubicBezTo>
                        <a:pt x="158316" y="26463"/>
                        <a:pt x="158316" y="28030"/>
                        <a:pt x="159361" y="29598"/>
                      </a:cubicBezTo>
                      <a:cubicBezTo>
                        <a:pt x="160667" y="31426"/>
                        <a:pt x="163019" y="32994"/>
                        <a:pt x="165109" y="33517"/>
                      </a:cubicBezTo>
                      <a:cubicBezTo>
                        <a:pt x="167983" y="34300"/>
                        <a:pt x="170856" y="35084"/>
                        <a:pt x="173730" y="35345"/>
                      </a:cubicBezTo>
                      <a:cubicBezTo>
                        <a:pt x="177388" y="35868"/>
                        <a:pt x="181307" y="36651"/>
                        <a:pt x="184964" y="35084"/>
                      </a:cubicBezTo>
                      <a:cubicBezTo>
                        <a:pt x="188361" y="33778"/>
                        <a:pt x="192018" y="33778"/>
                        <a:pt x="194369" y="30904"/>
                      </a:cubicBezTo>
                      <a:cubicBezTo>
                        <a:pt x="195153" y="29859"/>
                        <a:pt x="196198" y="28553"/>
                        <a:pt x="196982" y="27508"/>
                      </a:cubicBezTo>
                      <a:cubicBezTo>
                        <a:pt x="197766" y="26463"/>
                        <a:pt x="198027" y="25157"/>
                        <a:pt x="199072" y="24634"/>
                      </a:cubicBezTo>
                      <a:cubicBezTo>
                        <a:pt x="201423" y="23328"/>
                        <a:pt x="204820" y="23589"/>
                        <a:pt x="207432" y="23589"/>
                      </a:cubicBezTo>
                      <a:cubicBezTo>
                        <a:pt x="213180" y="23589"/>
                        <a:pt x="219189" y="23328"/>
                        <a:pt x="224414" y="20976"/>
                      </a:cubicBezTo>
                      <a:cubicBezTo>
                        <a:pt x="227549" y="19670"/>
                        <a:pt x="230423" y="20976"/>
                        <a:pt x="233558" y="21238"/>
                      </a:cubicBezTo>
                      <a:cubicBezTo>
                        <a:pt x="235125" y="21499"/>
                        <a:pt x="236693" y="22282"/>
                        <a:pt x="238260" y="22282"/>
                      </a:cubicBezTo>
                      <a:cubicBezTo>
                        <a:pt x="239828" y="22282"/>
                        <a:pt x="241134" y="22021"/>
                        <a:pt x="242701" y="22021"/>
                      </a:cubicBezTo>
                      <a:cubicBezTo>
                        <a:pt x="239567" y="23850"/>
                        <a:pt x="236431" y="25679"/>
                        <a:pt x="232774" y="26463"/>
                      </a:cubicBezTo>
                      <a:cubicBezTo>
                        <a:pt x="229378" y="27246"/>
                        <a:pt x="226243" y="26463"/>
                        <a:pt x="223630" y="29598"/>
                      </a:cubicBezTo>
                      <a:cubicBezTo>
                        <a:pt x="221801" y="31949"/>
                        <a:pt x="219450" y="39526"/>
                        <a:pt x="225197" y="37174"/>
                      </a:cubicBezTo>
                      <a:cubicBezTo>
                        <a:pt x="227026" y="36390"/>
                        <a:pt x="228594" y="34300"/>
                        <a:pt x="230684" y="34039"/>
                      </a:cubicBezTo>
                      <a:cubicBezTo>
                        <a:pt x="232774" y="33778"/>
                        <a:pt x="233296" y="36129"/>
                        <a:pt x="233558" y="37697"/>
                      </a:cubicBezTo>
                      <a:cubicBezTo>
                        <a:pt x="234080" y="39264"/>
                        <a:pt x="234603" y="42660"/>
                        <a:pt x="236431" y="43183"/>
                      </a:cubicBezTo>
                      <a:cubicBezTo>
                        <a:pt x="237999" y="43706"/>
                        <a:pt x="238783" y="42138"/>
                        <a:pt x="239567" y="41093"/>
                      </a:cubicBezTo>
                      <a:cubicBezTo>
                        <a:pt x="240350" y="40048"/>
                        <a:pt x="240612" y="39264"/>
                        <a:pt x="241656" y="40309"/>
                      </a:cubicBezTo>
                      <a:cubicBezTo>
                        <a:pt x="242963" y="41354"/>
                        <a:pt x="243485" y="43183"/>
                        <a:pt x="244792" y="43967"/>
                      </a:cubicBezTo>
                      <a:cubicBezTo>
                        <a:pt x="248188" y="46057"/>
                        <a:pt x="250278" y="41877"/>
                        <a:pt x="253413" y="41877"/>
                      </a:cubicBezTo>
                      <a:cubicBezTo>
                        <a:pt x="256548" y="41877"/>
                        <a:pt x="259422" y="45795"/>
                        <a:pt x="262034" y="47363"/>
                      </a:cubicBezTo>
                      <a:cubicBezTo>
                        <a:pt x="264125" y="48408"/>
                        <a:pt x="267521" y="49453"/>
                        <a:pt x="267259" y="52327"/>
                      </a:cubicBezTo>
                      <a:cubicBezTo>
                        <a:pt x="266998" y="55462"/>
                        <a:pt x="263863" y="57291"/>
                        <a:pt x="262296" y="59642"/>
                      </a:cubicBezTo>
                      <a:cubicBezTo>
                        <a:pt x="260989" y="61732"/>
                        <a:pt x="261250" y="64345"/>
                        <a:pt x="258638" y="65128"/>
                      </a:cubicBezTo>
                      <a:cubicBezTo>
                        <a:pt x="256809" y="65651"/>
                        <a:pt x="251584" y="64867"/>
                        <a:pt x="251323" y="68002"/>
                      </a:cubicBezTo>
                      <a:cubicBezTo>
                        <a:pt x="250800" y="71660"/>
                        <a:pt x="257070" y="71137"/>
                        <a:pt x="259161" y="71137"/>
                      </a:cubicBezTo>
                      <a:cubicBezTo>
                        <a:pt x="262034" y="71137"/>
                        <a:pt x="264908" y="71921"/>
                        <a:pt x="267782" y="71137"/>
                      </a:cubicBezTo>
                      <a:cubicBezTo>
                        <a:pt x="271178" y="70092"/>
                        <a:pt x="273791" y="68002"/>
                        <a:pt x="277710" y="68525"/>
                      </a:cubicBezTo>
                      <a:cubicBezTo>
                        <a:pt x="279538" y="68786"/>
                        <a:pt x="281367" y="69047"/>
                        <a:pt x="283196" y="69308"/>
                      </a:cubicBezTo>
                      <a:cubicBezTo>
                        <a:pt x="284763" y="69570"/>
                        <a:pt x="286592" y="69308"/>
                        <a:pt x="288160" y="69570"/>
                      </a:cubicBezTo>
                      <a:cubicBezTo>
                        <a:pt x="289727" y="69570"/>
                        <a:pt x="291034" y="70353"/>
                        <a:pt x="292340" y="713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6" name="Freeform: Shape 1135">
                  <a:extLst>
                    <a:ext uri="{FF2B5EF4-FFF2-40B4-BE49-F238E27FC236}">
                      <a16:creationId xmlns:a16="http://schemas.microsoft.com/office/drawing/2014/main" id="{1A4DBDA5-1903-80F1-55B7-63E823ACABF0}"/>
                    </a:ext>
                  </a:extLst>
                </p:cNvPr>
                <p:cNvSpPr/>
                <p:nvPr/>
              </p:nvSpPr>
              <p:spPr>
                <a:xfrm>
                  <a:off x="3342204" y="3813259"/>
                  <a:ext cx="10907" cy="10851"/>
                </a:xfrm>
                <a:custGeom>
                  <a:avLst/>
                  <a:gdLst>
                    <a:gd name="connsiteX0" fmla="*/ 69 w 10907"/>
                    <a:gd name="connsiteY0" fmla="*/ 6025 h 10851"/>
                    <a:gd name="connsiteX1" fmla="*/ 1375 w 10907"/>
                    <a:gd name="connsiteY1" fmla="*/ 1323 h 10851"/>
                    <a:gd name="connsiteX2" fmla="*/ 6862 w 10907"/>
                    <a:gd name="connsiteY2" fmla="*/ 277 h 10851"/>
                    <a:gd name="connsiteX3" fmla="*/ 9997 w 10907"/>
                    <a:gd name="connsiteY3" fmla="*/ 4458 h 10851"/>
                    <a:gd name="connsiteX4" fmla="*/ 10519 w 10907"/>
                    <a:gd name="connsiteY4" fmla="*/ 9160 h 10851"/>
                    <a:gd name="connsiteX5" fmla="*/ 4249 w 10907"/>
                    <a:gd name="connsiteY5" fmla="*/ 10728 h 10851"/>
                    <a:gd name="connsiteX6" fmla="*/ 853 w 10907"/>
                    <a:gd name="connsiteY6" fmla="*/ 9160 h 10851"/>
                    <a:gd name="connsiteX7" fmla="*/ 69 w 10907"/>
                    <a:gd name="connsiteY7" fmla="*/ 6025 h 108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907" h="10851">
                      <a:moveTo>
                        <a:pt x="69" y="6025"/>
                      </a:moveTo>
                      <a:cubicBezTo>
                        <a:pt x="69" y="4196"/>
                        <a:pt x="-453" y="2368"/>
                        <a:pt x="1375" y="1323"/>
                      </a:cubicBezTo>
                      <a:cubicBezTo>
                        <a:pt x="2682" y="539"/>
                        <a:pt x="5294" y="-506"/>
                        <a:pt x="6862" y="277"/>
                      </a:cubicBezTo>
                      <a:cubicBezTo>
                        <a:pt x="8168" y="1061"/>
                        <a:pt x="9213" y="3152"/>
                        <a:pt x="9997" y="4458"/>
                      </a:cubicBezTo>
                      <a:cubicBezTo>
                        <a:pt x="10780" y="5764"/>
                        <a:pt x="11303" y="7593"/>
                        <a:pt x="10519" y="9160"/>
                      </a:cubicBezTo>
                      <a:cubicBezTo>
                        <a:pt x="9736" y="10989"/>
                        <a:pt x="5817" y="10989"/>
                        <a:pt x="4249" y="10728"/>
                      </a:cubicBezTo>
                      <a:cubicBezTo>
                        <a:pt x="3204" y="10466"/>
                        <a:pt x="1375" y="9944"/>
                        <a:pt x="853" y="9160"/>
                      </a:cubicBezTo>
                      <a:cubicBezTo>
                        <a:pt x="69" y="8115"/>
                        <a:pt x="69" y="6809"/>
                        <a:pt x="69" y="60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7" name="Freeform: Shape 1136">
                  <a:extLst>
                    <a:ext uri="{FF2B5EF4-FFF2-40B4-BE49-F238E27FC236}">
                      <a16:creationId xmlns:a16="http://schemas.microsoft.com/office/drawing/2014/main" id="{F32F1C5D-BD20-0791-3370-4F5D1F73BFD4}"/>
                    </a:ext>
                  </a:extLst>
                </p:cNvPr>
                <p:cNvSpPr/>
                <p:nvPr/>
              </p:nvSpPr>
              <p:spPr>
                <a:xfrm>
                  <a:off x="3345670" y="3803015"/>
                  <a:ext cx="6622" cy="6080"/>
                </a:xfrm>
                <a:custGeom>
                  <a:avLst/>
                  <a:gdLst>
                    <a:gd name="connsiteX0" fmla="*/ 0 w 6622"/>
                    <a:gd name="connsiteY0" fmla="*/ 2161 h 6080"/>
                    <a:gd name="connsiteX1" fmla="*/ 1045 w 6622"/>
                    <a:gd name="connsiteY1" fmla="*/ 71 h 6080"/>
                    <a:gd name="connsiteX2" fmla="*/ 4180 w 6622"/>
                    <a:gd name="connsiteY2" fmla="*/ 594 h 6080"/>
                    <a:gd name="connsiteX3" fmla="*/ 6531 w 6622"/>
                    <a:gd name="connsiteY3" fmla="*/ 3729 h 6080"/>
                    <a:gd name="connsiteX4" fmla="*/ 3919 w 6622"/>
                    <a:gd name="connsiteY4" fmla="*/ 6080 h 6080"/>
                    <a:gd name="connsiteX5" fmla="*/ 2613 w 6622"/>
                    <a:gd name="connsiteY5" fmla="*/ 4774 h 6080"/>
                    <a:gd name="connsiteX6" fmla="*/ 1567 w 6622"/>
                    <a:gd name="connsiteY6" fmla="*/ 2945 h 6080"/>
                    <a:gd name="connsiteX7" fmla="*/ 0 w 6622"/>
                    <a:gd name="connsiteY7" fmla="*/ 2161 h 6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622" h="6080">
                      <a:moveTo>
                        <a:pt x="0" y="2161"/>
                      </a:moveTo>
                      <a:cubicBezTo>
                        <a:pt x="784" y="1377"/>
                        <a:pt x="-261" y="333"/>
                        <a:pt x="1045" y="71"/>
                      </a:cubicBezTo>
                      <a:cubicBezTo>
                        <a:pt x="2090" y="-190"/>
                        <a:pt x="3396" y="333"/>
                        <a:pt x="4180" y="594"/>
                      </a:cubicBezTo>
                      <a:cubicBezTo>
                        <a:pt x="5486" y="1116"/>
                        <a:pt x="6270" y="2423"/>
                        <a:pt x="6531" y="3729"/>
                      </a:cubicBezTo>
                      <a:cubicBezTo>
                        <a:pt x="7054" y="5296"/>
                        <a:pt x="5225" y="5819"/>
                        <a:pt x="3919" y="6080"/>
                      </a:cubicBezTo>
                      <a:cubicBezTo>
                        <a:pt x="3396" y="5558"/>
                        <a:pt x="3135" y="5296"/>
                        <a:pt x="2613" y="4774"/>
                      </a:cubicBezTo>
                      <a:cubicBezTo>
                        <a:pt x="2090" y="4251"/>
                        <a:pt x="2090" y="3468"/>
                        <a:pt x="1567" y="2945"/>
                      </a:cubicBezTo>
                      <a:cubicBezTo>
                        <a:pt x="1567" y="2945"/>
                        <a:pt x="0" y="2161"/>
                        <a:pt x="0" y="21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8" name="Freeform: Shape 1137">
                  <a:extLst>
                    <a:ext uri="{FF2B5EF4-FFF2-40B4-BE49-F238E27FC236}">
                      <a16:creationId xmlns:a16="http://schemas.microsoft.com/office/drawing/2014/main" id="{E01939AE-D55C-FE6B-3EAC-2B88D71DE411}"/>
                    </a:ext>
                  </a:extLst>
                </p:cNvPr>
                <p:cNvSpPr/>
                <p:nvPr/>
              </p:nvSpPr>
              <p:spPr>
                <a:xfrm>
                  <a:off x="3366257" y="3807295"/>
                  <a:ext cx="10610" cy="10359"/>
                </a:xfrm>
                <a:custGeom>
                  <a:avLst/>
                  <a:gdLst>
                    <a:gd name="connsiteX0" fmla="*/ 1097 w 10610"/>
                    <a:gd name="connsiteY0" fmla="*/ 2584 h 10359"/>
                    <a:gd name="connsiteX1" fmla="*/ 52 w 10610"/>
                    <a:gd name="connsiteY1" fmla="*/ 232 h 10359"/>
                    <a:gd name="connsiteX2" fmla="*/ 2142 w 10610"/>
                    <a:gd name="connsiteY2" fmla="*/ 232 h 10359"/>
                    <a:gd name="connsiteX3" fmla="*/ 3187 w 10610"/>
                    <a:gd name="connsiteY3" fmla="*/ 1277 h 10359"/>
                    <a:gd name="connsiteX4" fmla="*/ 4493 w 10610"/>
                    <a:gd name="connsiteY4" fmla="*/ 1800 h 10359"/>
                    <a:gd name="connsiteX5" fmla="*/ 8151 w 10610"/>
                    <a:gd name="connsiteY5" fmla="*/ 4674 h 10359"/>
                    <a:gd name="connsiteX6" fmla="*/ 10241 w 10610"/>
                    <a:gd name="connsiteY6" fmla="*/ 7809 h 10359"/>
                    <a:gd name="connsiteX7" fmla="*/ 10502 w 10610"/>
                    <a:gd name="connsiteY7" fmla="*/ 9899 h 10359"/>
                    <a:gd name="connsiteX8" fmla="*/ 8151 w 10610"/>
                    <a:gd name="connsiteY8" fmla="*/ 8854 h 10359"/>
                    <a:gd name="connsiteX9" fmla="*/ 3971 w 10610"/>
                    <a:gd name="connsiteY9" fmla="*/ 5457 h 10359"/>
                    <a:gd name="connsiteX10" fmla="*/ 1097 w 10610"/>
                    <a:gd name="connsiteY10" fmla="*/ 2584 h 10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610" h="10359">
                      <a:moveTo>
                        <a:pt x="1097" y="2584"/>
                      </a:moveTo>
                      <a:cubicBezTo>
                        <a:pt x="574" y="2061"/>
                        <a:pt x="-210" y="1016"/>
                        <a:pt x="52" y="232"/>
                      </a:cubicBezTo>
                      <a:cubicBezTo>
                        <a:pt x="836" y="232"/>
                        <a:pt x="1358" y="-290"/>
                        <a:pt x="2142" y="232"/>
                      </a:cubicBezTo>
                      <a:cubicBezTo>
                        <a:pt x="2665" y="494"/>
                        <a:pt x="2665" y="1016"/>
                        <a:pt x="3187" y="1277"/>
                      </a:cubicBezTo>
                      <a:cubicBezTo>
                        <a:pt x="3709" y="1539"/>
                        <a:pt x="3971" y="1539"/>
                        <a:pt x="4493" y="1800"/>
                      </a:cubicBezTo>
                      <a:cubicBezTo>
                        <a:pt x="6061" y="2322"/>
                        <a:pt x="7367" y="3367"/>
                        <a:pt x="8151" y="4674"/>
                      </a:cubicBezTo>
                      <a:cubicBezTo>
                        <a:pt x="9196" y="5719"/>
                        <a:pt x="9979" y="6502"/>
                        <a:pt x="10241" y="7809"/>
                      </a:cubicBezTo>
                      <a:cubicBezTo>
                        <a:pt x="10502" y="8331"/>
                        <a:pt x="10763" y="9376"/>
                        <a:pt x="10502" y="9899"/>
                      </a:cubicBezTo>
                      <a:cubicBezTo>
                        <a:pt x="9979" y="11205"/>
                        <a:pt x="8673" y="9376"/>
                        <a:pt x="8151" y="8854"/>
                      </a:cubicBezTo>
                      <a:cubicBezTo>
                        <a:pt x="6845" y="7809"/>
                        <a:pt x="5538" y="6502"/>
                        <a:pt x="3971" y="5457"/>
                      </a:cubicBezTo>
                      <a:cubicBezTo>
                        <a:pt x="2665" y="4412"/>
                        <a:pt x="2142" y="3367"/>
                        <a:pt x="1097" y="25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9" name="Freeform: Shape 1138">
                  <a:extLst>
                    <a:ext uri="{FF2B5EF4-FFF2-40B4-BE49-F238E27FC236}">
                      <a16:creationId xmlns:a16="http://schemas.microsoft.com/office/drawing/2014/main" id="{3704F3ED-F9F6-4C74-4DAF-C868FD78F110}"/>
                    </a:ext>
                  </a:extLst>
                </p:cNvPr>
                <p:cNvSpPr/>
                <p:nvPr/>
              </p:nvSpPr>
              <p:spPr>
                <a:xfrm>
                  <a:off x="3382534" y="3809249"/>
                  <a:ext cx="5789" cy="9007"/>
                </a:xfrm>
                <a:custGeom>
                  <a:avLst/>
                  <a:gdLst>
                    <a:gd name="connsiteX0" fmla="*/ 756 w 5789"/>
                    <a:gd name="connsiteY0" fmla="*/ 368 h 9007"/>
                    <a:gd name="connsiteX1" fmla="*/ 4936 w 5789"/>
                    <a:gd name="connsiteY1" fmla="*/ 1413 h 9007"/>
                    <a:gd name="connsiteX2" fmla="*/ 5720 w 5789"/>
                    <a:gd name="connsiteY2" fmla="*/ 3765 h 9007"/>
                    <a:gd name="connsiteX3" fmla="*/ 4936 w 5789"/>
                    <a:gd name="connsiteY3" fmla="*/ 5855 h 9007"/>
                    <a:gd name="connsiteX4" fmla="*/ 3891 w 5789"/>
                    <a:gd name="connsiteY4" fmla="*/ 8990 h 9007"/>
                    <a:gd name="connsiteX5" fmla="*/ 234 w 5789"/>
                    <a:gd name="connsiteY5" fmla="*/ 5593 h 9007"/>
                    <a:gd name="connsiteX6" fmla="*/ 234 w 5789"/>
                    <a:gd name="connsiteY6" fmla="*/ 3242 h 9007"/>
                    <a:gd name="connsiteX7" fmla="*/ 756 w 5789"/>
                    <a:gd name="connsiteY7" fmla="*/ 368 h 90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89" h="9007">
                      <a:moveTo>
                        <a:pt x="756" y="368"/>
                      </a:moveTo>
                      <a:cubicBezTo>
                        <a:pt x="2063" y="-415"/>
                        <a:pt x="3891" y="107"/>
                        <a:pt x="4936" y="1413"/>
                      </a:cubicBezTo>
                      <a:cubicBezTo>
                        <a:pt x="5459" y="1936"/>
                        <a:pt x="5981" y="2719"/>
                        <a:pt x="5720" y="3765"/>
                      </a:cubicBezTo>
                      <a:cubicBezTo>
                        <a:pt x="5459" y="4548"/>
                        <a:pt x="5197" y="5071"/>
                        <a:pt x="4936" y="5855"/>
                      </a:cubicBezTo>
                      <a:cubicBezTo>
                        <a:pt x="4936" y="6638"/>
                        <a:pt x="4936" y="8728"/>
                        <a:pt x="3891" y="8990"/>
                      </a:cubicBezTo>
                      <a:cubicBezTo>
                        <a:pt x="2585" y="9251"/>
                        <a:pt x="495" y="6638"/>
                        <a:pt x="234" y="5593"/>
                      </a:cubicBezTo>
                      <a:cubicBezTo>
                        <a:pt x="-28" y="4810"/>
                        <a:pt x="234" y="4026"/>
                        <a:pt x="234" y="3242"/>
                      </a:cubicBezTo>
                      <a:cubicBezTo>
                        <a:pt x="-28" y="1936"/>
                        <a:pt x="-289" y="1152"/>
                        <a:pt x="756" y="3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0" name="Freeform: Shape 1139">
                  <a:extLst>
                    <a:ext uri="{FF2B5EF4-FFF2-40B4-BE49-F238E27FC236}">
                      <a16:creationId xmlns:a16="http://schemas.microsoft.com/office/drawing/2014/main" id="{63483C00-EE59-8451-BFEA-9E2BF2BF232D}"/>
                    </a:ext>
                  </a:extLst>
                </p:cNvPr>
                <p:cNvSpPr/>
                <p:nvPr/>
              </p:nvSpPr>
              <p:spPr>
                <a:xfrm>
                  <a:off x="3446710" y="3836893"/>
                  <a:ext cx="5049" cy="4075"/>
                </a:xfrm>
                <a:custGeom>
                  <a:avLst/>
                  <a:gdLst>
                    <a:gd name="connsiteX0" fmla="*/ 3984 w 5049"/>
                    <a:gd name="connsiteY0" fmla="*/ 679 h 4075"/>
                    <a:gd name="connsiteX1" fmla="*/ 4768 w 5049"/>
                    <a:gd name="connsiteY1" fmla="*/ 3553 h 4075"/>
                    <a:gd name="connsiteX2" fmla="*/ 2155 w 5049"/>
                    <a:gd name="connsiteY2" fmla="*/ 4075 h 4075"/>
                    <a:gd name="connsiteX3" fmla="*/ 326 w 5049"/>
                    <a:gd name="connsiteY3" fmla="*/ 3030 h 4075"/>
                    <a:gd name="connsiteX4" fmla="*/ 849 w 5049"/>
                    <a:gd name="connsiteY4" fmla="*/ 156 h 4075"/>
                    <a:gd name="connsiteX5" fmla="*/ 3984 w 5049"/>
                    <a:gd name="connsiteY5" fmla="*/ 679 h 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49" h="4075">
                      <a:moveTo>
                        <a:pt x="3984" y="679"/>
                      </a:moveTo>
                      <a:cubicBezTo>
                        <a:pt x="4507" y="1201"/>
                        <a:pt x="5552" y="2769"/>
                        <a:pt x="4768" y="3553"/>
                      </a:cubicBezTo>
                      <a:cubicBezTo>
                        <a:pt x="4245" y="4075"/>
                        <a:pt x="2939" y="4075"/>
                        <a:pt x="2155" y="4075"/>
                      </a:cubicBezTo>
                      <a:cubicBezTo>
                        <a:pt x="1110" y="4075"/>
                        <a:pt x="588" y="4075"/>
                        <a:pt x="326" y="3030"/>
                      </a:cubicBezTo>
                      <a:cubicBezTo>
                        <a:pt x="65" y="1724"/>
                        <a:pt x="-457" y="940"/>
                        <a:pt x="849" y="156"/>
                      </a:cubicBezTo>
                      <a:cubicBezTo>
                        <a:pt x="2155" y="-105"/>
                        <a:pt x="3201" y="-105"/>
                        <a:pt x="3984" y="6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1" name="Freeform: Shape 1140">
                  <a:extLst>
                    <a:ext uri="{FF2B5EF4-FFF2-40B4-BE49-F238E27FC236}">
                      <a16:creationId xmlns:a16="http://schemas.microsoft.com/office/drawing/2014/main" id="{4AB2369E-70F5-08A9-87B9-5701FFA3D935}"/>
                    </a:ext>
                  </a:extLst>
                </p:cNvPr>
                <p:cNvSpPr/>
                <p:nvPr/>
              </p:nvSpPr>
              <p:spPr>
                <a:xfrm>
                  <a:off x="3470673" y="3835432"/>
                  <a:ext cx="13814" cy="8161"/>
                </a:xfrm>
                <a:custGeom>
                  <a:avLst/>
                  <a:gdLst>
                    <a:gd name="connsiteX0" fmla="*/ 2489 w 13814"/>
                    <a:gd name="connsiteY0" fmla="*/ 3708 h 8161"/>
                    <a:gd name="connsiteX1" fmla="*/ 137 w 13814"/>
                    <a:gd name="connsiteY1" fmla="*/ 1879 h 8161"/>
                    <a:gd name="connsiteX2" fmla="*/ 1966 w 13814"/>
                    <a:gd name="connsiteY2" fmla="*/ 50 h 8161"/>
                    <a:gd name="connsiteX3" fmla="*/ 6669 w 13814"/>
                    <a:gd name="connsiteY3" fmla="*/ 1095 h 8161"/>
                    <a:gd name="connsiteX4" fmla="*/ 13723 w 13814"/>
                    <a:gd name="connsiteY4" fmla="*/ 1356 h 8161"/>
                    <a:gd name="connsiteX5" fmla="*/ 11632 w 13814"/>
                    <a:gd name="connsiteY5" fmla="*/ 4753 h 8161"/>
                    <a:gd name="connsiteX6" fmla="*/ 8236 w 13814"/>
                    <a:gd name="connsiteY6" fmla="*/ 7888 h 8161"/>
                    <a:gd name="connsiteX7" fmla="*/ 5363 w 13814"/>
                    <a:gd name="connsiteY7" fmla="*/ 6581 h 8161"/>
                    <a:gd name="connsiteX8" fmla="*/ 2489 w 13814"/>
                    <a:gd name="connsiteY8" fmla="*/ 3708 h 81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814" h="8161">
                      <a:moveTo>
                        <a:pt x="2489" y="3708"/>
                      </a:moveTo>
                      <a:cubicBezTo>
                        <a:pt x="1444" y="3185"/>
                        <a:pt x="399" y="2924"/>
                        <a:pt x="137" y="1879"/>
                      </a:cubicBezTo>
                      <a:cubicBezTo>
                        <a:pt x="-385" y="573"/>
                        <a:pt x="660" y="-211"/>
                        <a:pt x="1966" y="50"/>
                      </a:cubicBezTo>
                      <a:cubicBezTo>
                        <a:pt x="3534" y="311"/>
                        <a:pt x="5101" y="1095"/>
                        <a:pt x="6669" y="1095"/>
                      </a:cubicBezTo>
                      <a:cubicBezTo>
                        <a:pt x="8498" y="1095"/>
                        <a:pt x="12416" y="-1256"/>
                        <a:pt x="13723" y="1356"/>
                      </a:cubicBezTo>
                      <a:cubicBezTo>
                        <a:pt x="14245" y="2663"/>
                        <a:pt x="12416" y="4230"/>
                        <a:pt x="11632" y="4753"/>
                      </a:cubicBezTo>
                      <a:cubicBezTo>
                        <a:pt x="10588" y="5798"/>
                        <a:pt x="9543" y="7104"/>
                        <a:pt x="8236" y="7888"/>
                      </a:cubicBezTo>
                      <a:cubicBezTo>
                        <a:pt x="6930" y="8672"/>
                        <a:pt x="6146" y="7626"/>
                        <a:pt x="5363" y="6581"/>
                      </a:cubicBezTo>
                      <a:cubicBezTo>
                        <a:pt x="4579" y="5275"/>
                        <a:pt x="3795" y="4230"/>
                        <a:pt x="2489" y="37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AF972B3A-F7F1-0608-D999-14AF0F7FF9B8}"/>
                  </a:ext>
                </a:extLst>
              </p:cNvPr>
              <p:cNvSpPr/>
              <p:nvPr/>
            </p:nvSpPr>
            <p:spPr>
              <a:xfrm>
                <a:off x="3523968" y="3841883"/>
                <a:ext cx="20319" cy="20252"/>
              </a:xfrm>
              <a:custGeom>
                <a:avLst/>
                <a:gdLst>
                  <a:gd name="connsiteX0" fmla="*/ 6932 w 20319"/>
                  <a:gd name="connsiteY0" fmla="*/ 19725 h 20252"/>
                  <a:gd name="connsiteX1" fmla="*/ 6148 w 20319"/>
                  <a:gd name="connsiteY1" fmla="*/ 18680 h 20252"/>
                  <a:gd name="connsiteX2" fmla="*/ 4580 w 20319"/>
                  <a:gd name="connsiteY2" fmla="*/ 18157 h 20252"/>
                  <a:gd name="connsiteX3" fmla="*/ 1707 w 20319"/>
                  <a:gd name="connsiteY3" fmla="*/ 18157 h 20252"/>
                  <a:gd name="connsiteX4" fmla="*/ 139 w 20319"/>
                  <a:gd name="connsiteY4" fmla="*/ 16328 h 20252"/>
                  <a:gd name="connsiteX5" fmla="*/ 3013 w 20319"/>
                  <a:gd name="connsiteY5" fmla="*/ 14761 h 20252"/>
                  <a:gd name="connsiteX6" fmla="*/ 5626 w 20319"/>
                  <a:gd name="connsiteY6" fmla="*/ 13716 h 20252"/>
                  <a:gd name="connsiteX7" fmla="*/ 9283 w 20319"/>
                  <a:gd name="connsiteY7" fmla="*/ 7968 h 20252"/>
                  <a:gd name="connsiteX8" fmla="*/ 9283 w 20319"/>
                  <a:gd name="connsiteY8" fmla="*/ 4572 h 20252"/>
                  <a:gd name="connsiteX9" fmla="*/ 7193 w 20319"/>
                  <a:gd name="connsiteY9" fmla="*/ 3527 h 20252"/>
                  <a:gd name="connsiteX10" fmla="*/ 5626 w 20319"/>
                  <a:gd name="connsiteY10" fmla="*/ 1960 h 20252"/>
                  <a:gd name="connsiteX11" fmla="*/ 8760 w 20319"/>
                  <a:gd name="connsiteY11" fmla="*/ 1698 h 20252"/>
                  <a:gd name="connsiteX12" fmla="*/ 11895 w 20319"/>
                  <a:gd name="connsiteY12" fmla="*/ 1437 h 20252"/>
                  <a:gd name="connsiteX13" fmla="*/ 15553 w 20319"/>
                  <a:gd name="connsiteY13" fmla="*/ 131 h 20252"/>
                  <a:gd name="connsiteX14" fmla="*/ 19995 w 20319"/>
                  <a:gd name="connsiteY14" fmla="*/ 653 h 20252"/>
                  <a:gd name="connsiteX15" fmla="*/ 19211 w 20319"/>
                  <a:gd name="connsiteY15" fmla="*/ 3788 h 20252"/>
                  <a:gd name="connsiteX16" fmla="*/ 17382 w 20319"/>
                  <a:gd name="connsiteY16" fmla="*/ 6923 h 20252"/>
                  <a:gd name="connsiteX17" fmla="*/ 18427 w 20319"/>
                  <a:gd name="connsiteY17" fmla="*/ 9536 h 20252"/>
                  <a:gd name="connsiteX18" fmla="*/ 19995 w 20319"/>
                  <a:gd name="connsiteY18" fmla="*/ 11103 h 20252"/>
                  <a:gd name="connsiteX19" fmla="*/ 18688 w 20319"/>
                  <a:gd name="connsiteY19" fmla="*/ 13193 h 20252"/>
                  <a:gd name="connsiteX20" fmla="*/ 15553 w 20319"/>
                  <a:gd name="connsiteY20" fmla="*/ 15545 h 20252"/>
                  <a:gd name="connsiteX21" fmla="*/ 12418 w 20319"/>
                  <a:gd name="connsiteY21" fmla="*/ 18157 h 20252"/>
                  <a:gd name="connsiteX22" fmla="*/ 11112 w 20319"/>
                  <a:gd name="connsiteY22" fmla="*/ 18680 h 20252"/>
                  <a:gd name="connsiteX23" fmla="*/ 9806 w 20319"/>
                  <a:gd name="connsiteY23" fmla="*/ 19725 h 20252"/>
                  <a:gd name="connsiteX24" fmla="*/ 6932 w 20319"/>
                  <a:gd name="connsiteY24" fmla="*/ 19725 h 20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0319" h="20252">
                    <a:moveTo>
                      <a:pt x="6932" y="19725"/>
                    </a:moveTo>
                    <a:cubicBezTo>
                      <a:pt x="6670" y="19202"/>
                      <a:pt x="6670" y="18941"/>
                      <a:pt x="6148" y="18680"/>
                    </a:cubicBezTo>
                    <a:cubicBezTo>
                      <a:pt x="5626" y="18418"/>
                      <a:pt x="5103" y="18418"/>
                      <a:pt x="4580" y="18157"/>
                    </a:cubicBezTo>
                    <a:cubicBezTo>
                      <a:pt x="3535" y="17896"/>
                      <a:pt x="2751" y="17896"/>
                      <a:pt x="1707" y="18157"/>
                    </a:cubicBezTo>
                    <a:cubicBezTo>
                      <a:pt x="662" y="18418"/>
                      <a:pt x="-383" y="17635"/>
                      <a:pt x="139" y="16328"/>
                    </a:cubicBezTo>
                    <a:cubicBezTo>
                      <a:pt x="662" y="15283"/>
                      <a:pt x="1707" y="15022"/>
                      <a:pt x="3013" y="14761"/>
                    </a:cubicBezTo>
                    <a:cubicBezTo>
                      <a:pt x="4058" y="14500"/>
                      <a:pt x="4842" y="14238"/>
                      <a:pt x="5626" y="13716"/>
                    </a:cubicBezTo>
                    <a:cubicBezTo>
                      <a:pt x="7977" y="12148"/>
                      <a:pt x="9022" y="10842"/>
                      <a:pt x="9283" y="7968"/>
                    </a:cubicBezTo>
                    <a:cubicBezTo>
                      <a:pt x="9283" y="6923"/>
                      <a:pt x="9544" y="5617"/>
                      <a:pt x="9283" y="4572"/>
                    </a:cubicBezTo>
                    <a:cubicBezTo>
                      <a:pt x="9022" y="3527"/>
                      <a:pt x="8238" y="3527"/>
                      <a:pt x="7193" y="3527"/>
                    </a:cubicBezTo>
                    <a:cubicBezTo>
                      <a:pt x="6409" y="3266"/>
                      <a:pt x="5103" y="3004"/>
                      <a:pt x="5626" y="1960"/>
                    </a:cubicBezTo>
                    <a:cubicBezTo>
                      <a:pt x="6409" y="653"/>
                      <a:pt x="7715" y="1176"/>
                      <a:pt x="8760" y="1698"/>
                    </a:cubicBezTo>
                    <a:cubicBezTo>
                      <a:pt x="10067" y="2221"/>
                      <a:pt x="10851" y="2743"/>
                      <a:pt x="11895" y="1437"/>
                    </a:cubicBezTo>
                    <a:cubicBezTo>
                      <a:pt x="12940" y="131"/>
                      <a:pt x="13724" y="-131"/>
                      <a:pt x="15553" y="131"/>
                    </a:cubicBezTo>
                    <a:cubicBezTo>
                      <a:pt x="16598" y="131"/>
                      <a:pt x="18949" y="-392"/>
                      <a:pt x="19995" y="653"/>
                    </a:cubicBezTo>
                    <a:cubicBezTo>
                      <a:pt x="20778" y="1698"/>
                      <a:pt x="19995" y="3004"/>
                      <a:pt x="19211" y="3788"/>
                    </a:cubicBezTo>
                    <a:cubicBezTo>
                      <a:pt x="18166" y="4833"/>
                      <a:pt x="17643" y="5356"/>
                      <a:pt x="17382" y="6923"/>
                    </a:cubicBezTo>
                    <a:cubicBezTo>
                      <a:pt x="17120" y="8229"/>
                      <a:pt x="17120" y="9013"/>
                      <a:pt x="18427" y="9536"/>
                    </a:cubicBezTo>
                    <a:cubicBezTo>
                      <a:pt x="19472" y="9797"/>
                      <a:pt x="20256" y="10058"/>
                      <a:pt x="19995" y="11103"/>
                    </a:cubicBezTo>
                    <a:cubicBezTo>
                      <a:pt x="19995" y="12148"/>
                      <a:pt x="19472" y="12671"/>
                      <a:pt x="18688" y="13193"/>
                    </a:cubicBezTo>
                    <a:cubicBezTo>
                      <a:pt x="17643" y="13716"/>
                      <a:pt x="16598" y="14761"/>
                      <a:pt x="15553" y="15545"/>
                    </a:cubicBezTo>
                    <a:cubicBezTo>
                      <a:pt x="14508" y="16328"/>
                      <a:pt x="13463" y="17635"/>
                      <a:pt x="12418" y="18157"/>
                    </a:cubicBezTo>
                    <a:cubicBezTo>
                      <a:pt x="11895" y="18418"/>
                      <a:pt x="11634" y="18418"/>
                      <a:pt x="11112" y="18680"/>
                    </a:cubicBezTo>
                    <a:cubicBezTo>
                      <a:pt x="10589" y="18941"/>
                      <a:pt x="10328" y="19463"/>
                      <a:pt x="9806" y="19725"/>
                    </a:cubicBezTo>
                    <a:cubicBezTo>
                      <a:pt x="9022" y="19986"/>
                      <a:pt x="7715" y="20770"/>
                      <a:pt x="6932" y="197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59D9096-81AC-784A-DF37-2A63D3DAE572}"/>
                  </a:ext>
                </a:extLst>
              </p:cNvPr>
              <p:cNvSpPr/>
              <p:nvPr/>
            </p:nvSpPr>
            <p:spPr>
              <a:xfrm>
                <a:off x="3547552" y="3830779"/>
                <a:ext cx="6302" cy="6647"/>
              </a:xfrm>
              <a:custGeom>
                <a:avLst/>
                <a:gdLst>
                  <a:gd name="connsiteX0" fmla="*/ 1113 w 6302"/>
                  <a:gd name="connsiteY0" fmla="*/ 6531 h 6647"/>
                  <a:gd name="connsiteX1" fmla="*/ 68 w 6302"/>
                  <a:gd name="connsiteY1" fmla="*/ 3657 h 6647"/>
                  <a:gd name="connsiteX2" fmla="*/ 1374 w 6302"/>
                  <a:gd name="connsiteY2" fmla="*/ 1045 h 6647"/>
                  <a:gd name="connsiteX3" fmla="*/ 2942 w 6302"/>
                  <a:gd name="connsiteY3" fmla="*/ 522 h 6647"/>
                  <a:gd name="connsiteX4" fmla="*/ 4248 w 6302"/>
                  <a:gd name="connsiteY4" fmla="*/ 0 h 6647"/>
                  <a:gd name="connsiteX5" fmla="*/ 6077 w 6302"/>
                  <a:gd name="connsiteY5" fmla="*/ 5747 h 6647"/>
                  <a:gd name="connsiteX6" fmla="*/ 3726 w 6302"/>
                  <a:gd name="connsiteY6" fmla="*/ 6531 h 6647"/>
                  <a:gd name="connsiteX7" fmla="*/ 1113 w 6302"/>
                  <a:gd name="connsiteY7" fmla="*/ 6531 h 6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02" h="6647">
                    <a:moveTo>
                      <a:pt x="1113" y="6531"/>
                    </a:moveTo>
                    <a:cubicBezTo>
                      <a:pt x="329" y="5486"/>
                      <a:pt x="-193" y="4964"/>
                      <a:pt x="68" y="3657"/>
                    </a:cubicBezTo>
                    <a:cubicBezTo>
                      <a:pt x="68" y="2613"/>
                      <a:pt x="591" y="1567"/>
                      <a:pt x="1374" y="1045"/>
                    </a:cubicBezTo>
                    <a:cubicBezTo>
                      <a:pt x="1897" y="522"/>
                      <a:pt x="2419" y="784"/>
                      <a:pt x="2942" y="522"/>
                    </a:cubicBezTo>
                    <a:cubicBezTo>
                      <a:pt x="3464" y="522"/>
                      <a:pt x="3726" y="0"/>
                      <a:pt x="4248" y="0"/>
                    </a:cubicBezTo>
                    <a:cubicBezTo>
                      <a:pt x="6861" y="0"/>
                      <a:pt x="6338" y="4441"/>
                      <a:pt x="6077" y="5747"/>
                    </a:cubicBezTo>
                    <a:cubicBezTo>
                      <a:pt x="6077" y="6009"/>
                      <a:pt x="3987" y="6531"/>
                      <a:pt x="3726" y="6531"/>
                    </a:cubicBezTo>
                    <a:cubicBezTo>
                      <a:pt x="2680" y="6793"/>
                      <a:pt x="1897" y="6531"/>
                      <a:pt x="1113" y="653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49" name="Graphic 3">
                <a:extLst>
                  <a:ext uri="{FF2B5EF4-FFF2-40B4-BE49-F238E27FC236}">
                    <a16:creationId xmlns:a16="http://schemas.microsoft.com/office/drawing/2014/main" id="{61FDEE6F-2DBB-250C-204E-D32330BCD9C5}"/>
                  </a:ext>
                </a:extLst>
              </p:cNvPr>
              <p:cNvGrpSpPr/>
              <p:nvPr/>
            </p:nvGrpSpPr>
            <p:grpSpPr>
              <a:xfrm>
                <a:off x="3265067" y="3961828"/>
                <a:ext cx="958326" cy="1176790"/>
                <a:chOff x="3265067" y="3961828"/>
                <a:chExt cx="958326" cy="1176790"/>
              </a:xfrm>
              <a:solidFill>
                <a:srgbClr val="D5D7D8"/>
              </a:solidFill>
            </p:grpSpPr>
            <p:sp>
              <p:nvSpPr>
                <p:cNvPr id="1127" name="Freeform: Shape 1126">
                  <a:extLst>
                    <a:ext uri="{FF2B5EF4-FFF2-40B4-BE49-F238E27FC236}">
                      <a16:creationId xmlns:a16="http://schemas.microsoft.com/office/drawing/2014/main" id="{64C48CCA-6A0D-6405-756C-71806325AB52}"/>
                    </a:ext>
                  </a:extLst>
                </p:cNvPr>
                <p:cNvSpPr/>
                <p:nvPr/>
              </p:nvSpPr>
              <p:spPr>
                <a:xfrm>
                  <a:off x="3265067" y="3961828"/>
                  <a:ext cx="842944" cy="856492"/>
                </a:xfrm>
                <a:custGeom>
                  <a:avLst/>
                  <a:gdLst>
                    <a:gd name="connsiteX0" fmla="*/ 842161 w 842944"/>
                    <a:gd name="connsiteY0" fmla="*/ 280688 h 856492"/>
                    <a:gd name="connsiteX1" fmla="*/ 841115 w 842944"/>
                    <a:gd name="connsiteY1" fmla="*/ 294796 h 856492"/>
                    <a:gd name="connsiteX2" fmla="*/ 839548 w 842944"/>
                    <a:gd name="connsiteY2" fmla="*/ 302633 h 856492"/>
                    <a:gd name="connsiteX3" fmla="*/ 832233 w 842944"/>
                    <a:gd name="connsiteY3" fmla="*/ 313345 h 856492"/>
                    <a:gd name="connsiteX4" fmla="*/ 825179 w 842944"/>
                    <a:gd name="connsiteY4" fmla="*/ 322228 h 856492"/>
                    <a:gd name="connsiteX5" fmla="*/ 820737 w 842944"/>
                    <a:gd name="connsiteY5" fmla="*/ 325101 h 856492"/>
                    <a:gd name="connsiteX6" fmla="*/ 818909 w 842944"/>
                    <a:gd name="connsiteY6" fmla="*/ 330849 h 856492"/>
                    <a:gd name="connsiteX7" fmla="*/ 808197 w 842944"/>
                    <a:gd name="connsiteY7" fmla="*/ 340515 h 856492"/>
                    <a:gd name="connsiteX8" fmla="*/ 798270 w 842944"/>
                    <a:gd name="connsiteY8" fmla="*/ 348353 h 856492"/>
                    <a:gd name="connsiteX9" fmla="*/ 793567 w 842944"/>
                    <a:gd name="connsiteY9" fmla="*/ 351488 h 856492"/>
                    <a:gd name="connsiteX10" fmla="*/ 791216 w 842944"/>
                    <a:gd name="connsiteY10" fmla="*/ 357497 h 856492"/>
                    <a:gd name="connsiteX11" fmla="*/ 771361 w 842944"/>
                    <a:gd name="connsiteY11" fmla="*/ 390937 h 856492"/>
                    <a:gd name="connsiteX12" fmla="*/ 766397 w 842944"/>
                    <a:gd name="connsiteY12" fmla="*/ 397469 h 856492"/>
                    <a:gd name="connsiteX13" fmla="*/ 764306 w 842944"/>
                    <a:gd name="connsiteY13" fmla="*/ 396423 h 856492"/>
                    <a:gd name="connsiteX14" fmla="*/ 756992 w 842944"/>
                    <a:gd name="connsiteY14" fmla="*/ 391982 h 856492"/>
                    <a:gd name="connsiteX15" fmla="*/ 753856 w 842944"/>
                    <a:gd name="connsiteY15" fmla="*/ 403477 h 856492"/>
                    <a:gd name="connsiteX16" fmla="*/ 751505 w 842944"/>
                    <a:gd name="connsiteY16" fmla="*/ 415234 h 856492"/>
                    <a:gd name="connsiteX17" fmla="*/ 752811 w 842944"/>
                    <a:gd name="connsiteY17" fmla="*/ 421504 h 856492"/>
                    <a:gd name="connsiteX18" fmla="*/ 752811 w 842944"/>
                    <a:gd name="connsiteY18" fmla="*/ 429603 h 856492"/>
                    <a:gd name="connsiteX19" fmla="*/ 752811 w 842944"/>
                    <a:gd name="connsiteY19" fmla="*/ 443972 h 856492"/>
                    <a:gd name="connsiteX20" fmla="*/ 754901 w 842944"/>
                    <a:gd name="connsiteY20" fmla="*/ 457296 h 856492"/>
                    <a:gd name="connsiteX21" fmla="*/ 754379 w 842944"/>
                    <a:gd name="connsiteY21" fmla="*/ 470881 h 856492"/>
                    <a:gd name="connsiteX22" fmla="*/ 749154 w 842944"/>
                    <a:gd name="connsiteY22" fmla="*/ 487862 h 856492"/>
                    <a:gd name="connsiteX23" fmla="*/ 748892 w 842944"/>
                    <a:gd name="connsiteY23" fmla="*/ 496223 h 856492"/>
                    <a:gd name="connsiteX24" fmla="*/ 748892 w 842944"/>
                    <a:gd name="connsiteY24" fmla="*/ 502231 h 856492"/>
                    <a:gd name="connsiteX25" fmla="*/ 741055 w 842944"/>
                    <a:gd name="connsiteY25" fmla="*/ 512420 h 856492"/>
                    <a:gd name="connsiteX26" fmla="*/ 736875 w 842944"/>
                    <a:gd name="connsiteY26" fmla="*/ 523654 h 856492"/>
                    <a:gd name="connsiteX27" fmla="*/ 736091 w 842944"/>
                    <a:gd name="connsiteY27" fmla="*/ 529141 h 856492"/>
                    <a:gd name="connsiteX28" fmla="*/ 735046 w 842944"/>
                    <a:gd name="connsiteY28" fmla="*/ 534366 h 856492"/>
                    <a:gd name="connsiteX29" fmla="*/ 733479 w 842944"/>
                    <a:gd name="connsiteY29" fmla="*/ 542203 h 856492"/>
                    <a:gd name="connsiteX30" fmla="*/ 730866 w 842944"/>
                    <a:gd name="connsiteY30" fmla="*/ 545600 h 856492"/>
                    <a:gd name="connsiteX31" fmla="*/ 728776 w 842944"/>
                    <a:gd name="connsiteY31" fmla="*/ 551347 h 856492"/>
                    <a:gd name="connsiteX32" fmla="*/ 726947 w 842944"/>
                    <a:gd name="connsiteY32" fmla="*/ 554482 h 856492"/>
                    <a:gd name="connsiteX33" fmla="*/ 720938 w 842944"/>
                    <a:gd name="connsiteY33" fmla="*/ 563365 h 856492"/>
                    <a:gd name="connsiteX34" fmla="*/ 717803 w 842944"/>
                    <a:gd name="connsiteY34" fmla="*/ 571986 h 856492"/>
                    <a:gd name="connsiteX35" fmla="*/ 712317 w 842944"/>
                    <a:gd name="connsiteY35" fmla="*/ 579040 h 856492"/>
                    <a:gd name="connsiteX36" fmla="*/ 708137 w 842944"/>
                    <a:gd name="connsiteY36" fmla="*/ 587400 h 856492"/>
                    <a:gd name="connsiteX37" fmla="*/ 708921 w 842944"/>
                    <a:gd name="connsiteY37" fmla="*/ 597328 h 856492"/>
                    <a:gd name="connsiteX38" fmla="*/ 701083 w 842944"/>
                    <a:gd name="connsiteY38" fmla="*/ 602553 h 856492"/>
                    <a:gd name="connsiteX39" fmla="*/ 689849 w 842944"/>
                    <a:gd name="connsiteY39" fmla="*/ 607256 h 856492"/>
                    <a:gd name="connsiteX40" fmla="*/ 687759 w 842944"/>
                    <a:gd name="connsiteY40" fmla="*/ 610913 h 856492"/>
                    <a:gd name="connsiteX41" fmla="*/ 688804 w 842944"/>
                    <a:gd name="connsiteY41" fmla="*/ 615093 h 856492"/>
                    <a:gd name="connsiteX42" fmla="*/ 680705 w 842944"/>
                    <a:gd name="connsiteY42" fmla="*/ 619796 h 856492"/>
                    <a:gd name="connsiteX43" fmla="*/ 671561 w 842944"/>
                    <a:gd name="connsiteY43" fmla="*/ 620318 h 856492"/>
                    <a:gd name="connsiteX44" fmla="*/ 663462 w 842944"/>
                    <a:gd name="connsiteY44" fmla="*/ 617183 h 856492"/>
                    <a:gd name="connsiteX45" fmla="*/ 659282 w 842944"/>
                    <a:gd name="connsiteY45" fmla="*/ 619273 h 856492"/>
                    <a:gd name="connsiteX46" fmla="*/ 653534 w 842944"/>
                    <a:gd name="connsiteY46" fmla="*/ 621102 h 856492"/>
                    <a:gd name="connsiteX47" fmla="*/ 649616 w 842944"/>
                    <a:gd name="connsiteY47" fmla="*/ 621102 h 856492"/>
                    <a:gd name="connsiteX48" fmla="*/ 646219 w 842944"/>
                    <a:gd name="connsiteY48" fmla="*/ 619012 h 856492"/>
                    <a:gd name="connsiteX49" fmla="*/ 640210 w 842944"/>
                    <a:gd name="connsiteY49" fmla="*/ 624498 h 856492"/>
                    <a:gd name="connsiteX50" fmla="*/ 638121 w 842944"/>
                    <a:gd name="connsiteY50" fmla="*/ 620580 h 856492"/>
                    <a:gd name="connsiteX51" fmla="*/ 633940 w 842944"/>
                    <a:gd name="connsiteY51" fmla="*/ 620318 h 856492"/>
                    <a:gd name="connsiteX52" fmla="*/ 629760 w 842944"/>
                    <a:gd name="connsiteY52" fmla="*/ 623192 h 856492"/>
                    <a:gd name="connsiteX53" fmla="*/ 628715 w 842944"/>
                    <a:gd name="connsiteY53" fmla="*/ 627633 h 856492"/>
                    <a:gd name="connsiteX54" fmla="*/ 619833 w 842944"/>
                    <a:gd name="connsiteY54" fmla="*/ 632858 h 856492"/>
                    <a:gd name="connsiteX55" fmla="*/ 616175 w 842944"/>
                    <a:gd name="connsiteY55" fmla="*/ 640958 h 856492"/>
                    <a:gd name="connsiteX56" fmla="*/ 612518 w 842944"/>
                    <a:gd name="connsiteY56" fmla="*/ 642264 h 856492"/>
                    <a:gd name="connsiteX57" fmla="*/ 607815 w 842944"/>
                    <a:gd name="connsiteY57" fmla="*/ 639390 h 856492"/>
                    <a:gd name="connsiteX58" fmla="*/ 599716 w 842944"/>
                    <a:gd name="connsiteY58" fmla="*/ 640958 h 856492"/>
                    <a:gd name="connsiteX59" fmla="*/ 593969 w 842944"/>
                    <a:gd name="connsiteY59" fmla="*/ 644615 h 856492"/>
                    <a:gd name="connsiteX60" fmla="*/ 589527 w 842944"/>
                    <a:gd name="connsiteY60" fmla="*/ 646966 h 856492"/>
                    <a:gd name="connsiteX61" fmla="*/ 586131 w 842944"/>
                    <a:gd name="connsiteY61" fmla="*/ 647489 h 856492"/>
                    <a:gd name="connsiteX62" fmla="*/ 580383 w 842944"/>
                    <a:gd name="connsiteY62" fmla="*/ 650624 h 856492"/>
                    <a:gd name="connsiteX63" fmla="*/ 575681 w 842944"/>
                    <a:gd name="connsiteY63" fmla="*/ 653236 h 856492"/>
                    <a:gd name="connsiteX64" fmla="*/ 566537 w 842944"/>
                    <a:gd name="connsiteY64" fmla="*/ 659506 h 856492"/>
                    <a:gd name="connsiteX65" fmla="*/ 566537 w 842944"/>
                    <a:gd name="connsiteY65" fmla="*/ 659506 h 856492"/>
                    <a:gd name="connsiteX66" fmla="*/ 566014 w 842944"/>
                    <a:gd name="connsiteY66" fmla="*/ 660029 h 856492"/>
                    <a:gd name="connsiteX67" fmla="*/ 564185 w 842944"/>
                    <a:gd name="connsiteY67" fmla="*/ 662119 h 856492"/>
                    <a:gd name="connsiteX68" fmla="*/ 561312 w 842944"/>
                    <a:gd name="connsiteY68" fmla="*/ 668389 h 856492"/>
                    <a:gd name="connsiteX69" fmla="*/ 558438 w 842944"/>
                    <a:gd name="connsiteY69" fmla="*/ 672569 h 856492"/>
                    <a:gd name="connsiteX70" fmla="*/ 552951 w 842944"/>
                    <a:gd name="connsiteY70" fmla="*/ 673353 h 856492"/>
                    <a:gd name="connsiteX71" fmla="*/ 546159 w 842944"/>
                    <a:gd name="connsiteY71" fmla="*/ 673875 h 856492"/>
                    <a:gd name="connsiteX72" fmla="*/ 546681 w 842944"/>
                    <a:gd name="connsiteY72" fmla="*/ 677533 h 856492"/>
                    <a:gd name="connsiteX73" fmla="*/ 548510 w 842944"/>
                    <a:gd name="connsiteY73" fmla="*/ 681190 h 856492"/>
                    <a:gd name="connsiteX74" fmla="*/ 543807 w 842944"/>
                    <a:gd name="connsiteY74" fmla="*/ 686154 h 856492"/>
                    <a:gd name="connsiteX75" fmla="*/ 544853 w 842944"/>
                    <a:gd name="connsiteY75" fmla="*/ 691379 h 856492"/>
                    <a:gd name="connsiteX76" fmla="*/ 545375 w 842944"/>
                    <a:gd name="connsiteY76" fmla="*/ 700523 h 856492"/>
                    <a:gd name="connsiteX77" fmla="*/ 544591 w 842944"/>
                    <a:gd name="connsiteY77" fmla="*/ 705487 h 856492"/>
                    <a:gd name="connsiteX78" fmla="*/ 545636 w 842944"/>
                    <a:gd name="connsiteY78" fmla="*/ 711235 h 856492"/>
                    <a:gd name="connsiteX79" fmla="*/ 548249 w 842944"/>
                    <a:gd name="connsiteY79" fmla="*/ 715415 h 856492"/>
                    <a:gd name="connsiteX80" fmla="*/ 546943 w 842944"/>
                    <a:gd name="connsiteY80" fmla="*/ 719856 h 856492"/>
                    <a:gd name="connsiteX81" fmla="*/ 548510 w 842944"/>
                    <a:gd name="connsiteY81" fmla="*/ 723775 h 856492"/>
                    <a:gd name="connsiteX82" fmla="*/ 548771 w 842944"/>
                    <a:gd name="connsiteY82" fmla="*/ 728478 h 856492"/>
                    <a:gd name="connsiteX83" fmla="*/ 545375 w 842944"/>
                    <a:gd name="connsiteY83" fmla="*/ 733703 h 856492"/>
                    <a:gd name="connsiteX84" fmla="*/ 545375 w 842944"/>
                    <a:gd name="connsiteY84" fmla="*/ 739450 h 856492"/>
                    <a:gd name="connsiteX85" fmla="*/ 542501 w 842944"/>
                    <a:gd name="connsiteY85" fmla="*/ 744153 h 856492"/>
                    <a:gd name="connsiteX86" fmla="*/ 539627 w 842944"/>
                    <a:gd name="connsiteY86" fmla="*/ 749639 h 856492"/>
                    <a:gd name="connsiteX87" fmla="*/ 530484 w 842944"/>
                    <a:gd name="connsiteY87" fmla="*/ 760350 h 856492"/>
                    <a:gd name="connsiteX88" fmla="*/ 521601 w 842944"/>
                    <a:gd name="connsiteY88" fmla="*/ 768188 h 856492"/>
                    <a:gd name="connsiteX89" fmla="*/ 517160 w 842944"/>
                    <a:gd name="connsiteY89" fmla="*/ 776810 h 856492"/>
                    <a:gd name="connsiteX90" fmla="*/ 514547 w 842944"/>
                    <a:gd name="connsiteY90" fmla="*/ 784386 h 856492"/>
                    <a:gd name="connsiteX91" fmla="*/ 510367 w 842944"/>
                    <a:gd name="connsiteY91" fmla="*/ 791962 h 856492"/>
                    <a:gd name="connsiteX92" fmla="*/ 507754 w 842944"/>
                    <a:gd name="connsiteY92" fmla="*/ 794836 h 856492"/>
                    <a:gd name="connsiteX93" fmla="*/ 504881 w 842944"/>
                    <a:gd name="connsiteY93" fmla="*/ 799277 h 856492"/>
                    <a:gd name="connsiteX94" fmla="*/ 501745 w 842944"/>
                    <a:gd name="connsiteY94" fmla="*/ 802935 h 856492"/>
                    <a:gd name="connsiteX95" fmla="*/ 499656 w 842944"/>
                    <a:gd name="connsiteY95" fmla="*/ 806592 h 856492"/>
                    <a:gd name="connsiteX96" fmla="*/ 494169 w 842944"/>
                    <a:gd name="connsiteY96" fmla="*/ 813385 h 856492"/>
                    <a:gd name="connsiteX97" fmla="*/ 489989 w 842944"/>
                    <a:gd name="connsiteY97" fmla="*/ 815736 h 856492"/>
                    <a:gd name="connsiteX98" fmla="*/ 492863 w 842944"/>
                    <a:gd name="connsiteY98" fmla="*/ 808160 h 856492"/>
                    <a:gd name="connsiteX99" fmla="*/ 498611 w 842944"/>
                    <a:gd name="connsiteY99" fmla="*/ 801890 h 856492"/>
                    <a:gd name="connsiteX100" fmla="*/ 498611 w 842944"/>
                    <a:gd name="connsiteY100" fmla="*/ 794836 h 856492"/>
                    <a:gd name="connsiteX101" fmla="*/ 502007 w 842944"/>
                    <a:gd name="connsiteY101" fmla="*/ 788305 h 856492"/>
                    <a:gd name="connsiteX102" fmla="*/ 488944 w 842944"/>
                    <a:gd name="connsiteY102" fmla="*/ 791962 h 856492"/>
                    <a:gd name="connsiteX103" fmla="*/ 486331 w 842944"/>
                    <a:gd name="connsiteY103" fmla="*/ 804764 h 856492"/>
                    <a:gd name="connsiteX104" fmla="*/ 478755 w 842944"/>
                    <a:gd name="connsiteY104" fmla="*/ 813124 h 856492"/>
                    <a:gd name="connsiteX105" fmla="*/ 473791 w 842944"/>
                    <a:gd name="connsiteY105" fmla="*/ 817826 h 856492"/>
                    <a:gd name="connsiteX106" fmla="*/ 469350 w 842944"/>
                    <a:gd name="connsiteY106" fmla="*/ 823835 h 856492"/>
                    <a:gd name="connsiteX107" fmla="*/ 474836 w 842944"/>
                    <a:gd name="connsiteY107" fmla="*/ 826186 h 856492"/>
                    <a:gd name="connsiteX108" fmla="*/ 481890 w 842944"/>
                    <a:gd name="connsiteY108" fmla="*/ 822268 h 856492"/>
                    <a:gd name="connsiteX109" fmla="*/ 477187 w 842944"/>
                    <a:gd name="connsiteY109" fmla="*/ 829844 h 856492"/>
                    <a:gd name="connsiteX110" fmla="*/ 470395 w 842944"/>
                    <a:gd name="connsiteY110" fmla="*/ 836898 h 856492"/>
                    <a:gd name="connsiteX111" fmla="*/ 465954 w 842944"/>
                    <a:gd name="connsiteY111" fmla="*/ 844474 h 856492"/>
                    <a:gd name="connsiteX112" fmla="*/ 461512 w 842944"/>
                    <a:gd name="connsiteY112" fmla="*/ 851789 h 856492"/>
                    <a:gd name="connsiteX113" fmla="*/ 459422 w 842944"/>
                    <a:gd name="connsiteY113" fmla="*/ 856492 h 856492"/>
                    <a:gd name="connsiteX114" fmla="*/ 445837 w 842944"/>
                    <a:gd name="connsiteY114" fmla="*/ 845780 h 856492"/>
                    <a:gd name="connsiteX115" fmla="*/ 433819 w 842944"/>
                    <a:gd name="connsiteY115" fmla="*/ 832457 h 856492"/>
                    <a:gd name="connsiteX116" fmla="*/ 414225 w 842944"/>
                    <a:gd name="connsiteY116" fmla="*/ 815998 h 856492"/>
                    <a:gd name="connsiteX117" fmla="*/ 401685 w 842944"/>
                    <a:gd name="connsiteY117" fmla="*/ 809205 h 856492"/>
                    <a:gd name="connsiteX118" fmla="*/ 394631 w 842944"/>
                    <a:gd name="connsiteY118" fmla="*/ 802674 h 856492"/>
                    <a:gd name="connsiteX119" fmla="*/ 385226 w 842944"/>
                    <a:gd name="connsiteY119" fmla="*/ 803719 h 856492"/>
                    <a:gd name="connsiteX120" fmla="*/ 381568 w 842944"/>
                    <a:gd name="connsiteY120" fmla="*/ 794314 h 856492"/>
                    <a:gd name="connsiteX121" fmla="*/ 366154 w 842944"/>
                    <a:gd name="connsiteY121" fmla="*/ 785170 h 856492"/>
                    <a:gd name="connsiteX122" fmla="*/ 354659 w 842944"/>
                    <a:gd name="connsiteY122" fmla="*/ 782557 h 856492"/>
                    <a:gd name="connsiteX123" fmla="*/ 354659 w 842944"/>
                    <a:gd name="connsiteY123" fmla="*/ 782557 h 856492"/>
                    <a:gd name="connsiteX124" fmla="*/ 372163 w 842944"/>
                    <a:gd name="connsiteY124" fmla="*/ 765576 h 856492"/>
                    <a:gd name="connsiteX125" fmla="*/ 387316 w 842944"/>
                    <a:gd name="connsiteY125" fmla="*/ 749900 h 856492"/>
                    <a:gd name="connsiteX126" fmla="*/ 391496 w 842944"/>
                    <a:gd name="connsiteY126" fmla="*/ 741279 h 856492"/>
                    <a:gd name="connsiteX127" fmla="*/ 405081 w 842944"/>
                    <a:gd name="connsiteY127" fmla="*/ 730306 h 856492"/>
                    <a:gd name="connsiteX128" fmla="*/ 427288 w 842944"/>
                    <a:gd name="connsiteY128" fmla="*/ 719595 h 856492"/>
                    <a:gd name="connsiteX129" fmla="*/ 434342 w 842944"/>
                    <a:gd name="connsiteY129" fmla="*/ 685371 h 856492"/>
                    <a:gd name="connsiteX130" fmla="*/ 416838 w 842944"/>
                    <a:gd name="connsiteY130" fmla="*/ 679101 h 856492"/>
                    <a:gd name="connsiteX131" fmla="*/ 418405 w 842944"/>
                    <a:gd name="connsiteY131" fmla="*/ 670479 h 856492"/>
                    <a:gd name="connsiteX132" fmla="*/ 423108 w 842944"/>
                    <a:gd name="connsiteY132" fmla="*/ 653236 h 856492"/>
                    <a:gd name="connsiteX133" fmla="*/ 423630 w 842944"/>
                    <a:gd name="connsiteY133" fmla="*/ 650101 h 856492"/>
                    <a:gd name="connsiteX134" fmla="*/ 423630 w 842944"/>
                    <a:gd name="connsiteY134" fmla="*/ 650101 h 856492"/>
                    <a:gd name="connsiteX135" fmla="*/ 416315 w 842944"/>
                    <a:gd name="connsiteY135" fmla="*/ 640696 h 856492"/>
                    <a:gd name="connsiteX136" fmla="*/ 397244 w 842944"/>
                    <a:gd name="connsiteY136" fmla="*/ 637300 h 856492"/>
                    <a:gd name="connsiteX137" fmla="*/ 390973 w 842944"/>
                    <a:gd name="connsiteY137" fmla="*/ 605688 h 856492"/>
                    <a:gd name="connsiteX138" fmla="*/ 373731 w 842944"/>
                    <a:gd name="connsiteY138" fmla="*/ 598895 h 856492"/>
                    <a:gd name="connsiteX139" fmla="*/ 361452 w 842944"/>
                    <a:gd name="connsiteY139" fmla="*/ 603598 h 856492"/>
                    <a:gd name="connsiteX140" fmla="*/ 344993 w 842944"/>
                    <a:gd name="connsiteY140" fmla="*/ 594977 h 856492"/>
                    <a:gd name="connsiteX141" fmla="*/ 347866 w 842944"/>
                    <a:gd name="connsiteY141" fmla="*/ 581653 h 856492"/>
                    <a:gd name="connsiteX142" fmla="*/ 344993 w 842944"/>
                    <a:gd name="connsiteY142" fmla="*/ 568590 h 856492"/>
                    <a:gd name="connsiteX143" fmla="*/ 341597 w 842944"/>
                    <a:gd name="connsiteY143" fmla="*/ 555788 h 856492"/>
                    <a:gd name="connsiteX144" fmla="*/ 344470 w 842944"/>
                    <a:gd name="connsiteY144" fmla="*/ 553437 h 856492"/>
                    <a:gd name="connsiteX145" fmla="*/ 344470 w 842944"/>
                    <a:gd name="connsiteY145" fmla="*/ 550302 h 856492"/>
                    <a:gd name="connsiteX146" fmla="*/ 342380 w 842944"/>
                    <a:gd name="connsiteY146" fmla="*/ 539068 h 856492"/>
                    <a:gd name="connsiteX147" fmla="*/ 350218 w 842944"/>
                    <a:gd name="connsiteY147" fmla="*/ 502493 h 856492"/>
                    <a:gd name="connsiteX148" fmla="*/ 333236 w 842944"/>
                    <a:gd name="connsiteY148" fmla="*/ 483421 h 856492"/>
                    <a:gd name="connsiteX149" fmla="*/ 332191 w 842944"/>
                    <a:gd name="connsiteY149" fmla="*/ 467224 h 856492"/>
                    <a:gd name="connsiteX150" fmla="*/ 296661 w 842944"/>
                    <a:gd name="connsiteY150" fmla="*/ 466440 h 856492"/>
                    <a:gd name="connsiteX151" fmla="*/ 293264 w 842944"/>
                    <a:gd name="connsiteY151" fmla="*/ 449197 h 856492"/>
                    <a:gd name="connsiteX152" fmla="*/ 291174 w 842944"/>
                    <a:gd name="connsiteY152" fmla="*/ 439792 h 856492"/>
                    <a:gd name="connsiteX153" fmla="*/ 294309 w 842944"/>
                    <a:gd name="connsiteY153" fmla="*/ 429342 h 856492"/>
                    <a:gd name="connsiteX154" fmla="*/ 277066 w 842944"/>
                    <a:gd name="connsiteY154" fmla="*/ 406090 h 856492"/>
                    <a:gd name="connsiteX155" fmla="*/ 259301 w 842944"/>
                    <a:gd name="connsiteY155" fmla="*/ 407657 h 856492"/>
                    <a:gd name="connsiteX156" fmla="*/ 248067 w 842944"/>
                    <a:gd name="connsiteY156" fmla="*/ 397207 h 856492"/>
                    <a:gd name="connsiteX157" fmla="*/ 239184 w 842944"/>
                    <a:gd name="connsiteY157" fmla="*/ 395640 h 856492"/>
                    <a:gd name="connsiteX158" fmla="*/ 222464 w 842944"/>
                    <a:gd name="connsiteY158" fmla="*/ 384929 h 856492"/>
                    <a:gd name="connsiteX159" fmla="*/ 201041 w 842944"/>
                    <a:gd name="connsiteY159" fmla="*/ 380487 h 856492"/>
                    <a:gd name="connsiteX160" fmla="*/ 184321 w 842944"/>
                    <a:gd name="connsiteY160" fmla="*/ 357235 h 856492"/>
                    <a:gd name="connsiteX161" fmla="*/ 181447 w 842944"/>
                    <a:gd name="connsiteY161" fmla="*/ 323795 h 856492"/>
                    <a:gd name="connsiteX162" fmla="*/ 150881 w 842944"/>
                    <a:gd name="connsiteY162" fmla="*/ 334245 h 856492"/>
                    <a:gd name="connsiteX163" fmla="*/ 113260 w 842944"/>
                    <a:gd name="connsiteY163" fmla="*/ 354884 h 856492"/>
                    <a:gd name="connsiteX164" fmla="*/ 96801 w 842944"/>
                    <a:gd name="connsiteY164" fmla="*/ 351488 h 856492"/>
                    <a:gd name="connsiteX165" fmla="*/ 87396 w 842944"/>
                    <a:gd name="connsiteY165" fmla="*/ 351227 h 856492"/>
                    <a:gd name="connsiteX166" fmla="*/ 70414 w 842944"/>
                    <a:gd name="connsiteY166" fmla="*/ 349398 h 856492"/>
                    <a:gd name="connsiteX167" fmla="*/ 70414 w 842944"/>
                    <a:gd name="connsiteY167" fmla="*/ 318831 h 856492"/>
                    <a:gd name="connsiteX168" fmla="*/ 51342 w 842944"/>
                    <a:gd name="connsiteY168" fmla="*/ 331371 h 856492"/>
                    <a:gd name="connsiteX169" fmla="*/ 36190 w 842944"/>
                    <a:gd name="connsiteY169" fmla="*/ 327975 h 856492"/>
                    <a:gd name="connsiteX170" fmla="*/ 31487 w 842944"/>
                    <a:gd name="connsiteY170" fmla="*/ 319876 h 856492"/>
                    <a:gd name="connsiteX171" fmla="*/ 17641 w 842944"/>
                    <a:gd name="connsiteY171" fmla="*/ 317002 h 856492"/>
                    <a:gd name="connsiteX172" fmla="*/ 18947 w 842944"/>
                    <a:gd name="connsiteY172" fmla="*/ 305768 h 856492"/>
                    <a:gd name="connsiteX173" fmla="*/ 7452 w 842944"/>
                    <a:gd name="connsiteY173" fmla="*/ 290616 h 856492"/>
                    <a:gd name="connsiteX174" fmla="*/ 659 w 842944"/>
                    <a:gd name="connsiteY174" fmla="*/ 274157 h 856492"/>
                    <a:gd name="connsiteX175" fmla="*/ 6929 w 842944"/>
                    <a:gd name="connsiteY175" fmla="*/ 260310 h 856492"/>
                    <a:gd name="connsiteX176" fmla="*/ 16334 w 842944"/>
                    <a:gd name="connsiteY176" fmla="*/ 249338 h 856492"/>
                    <a:gd name="connsiteX177" fmla="*/ 26785 w 842944"/>
                    <a:gd name="connsiteY177" fmla="*/ 222689 h 856492"/>
                    <a:gd name="connsiteX178" fmla="*/ 45072 w 842944"/>
                    <a:gd name="connsiteY178" fmla="*/ 211717 h 856492"/>
                    <a:gd name="connsiteX179" fmla="*/ 64666 w 842944"/>
                    <a:gd name="connsiteY179" fmla="*/ 208582 h 856492"/>
                    <a:gd name="connsiteX180" fmla="*/ 76945 w 842944"/>
                    <a:gd name="connsiteY180" fmla="*/ 203879 h 856492"/>
                    <a:gd name="connsiteX181" fmla="*/ 82432 w 842944"/>
                    <a:gd name="connsiteY181" fmla="*/ 206492 h 856492"/>
                    <a:gd name="connsiteX182" fmla="*/ 86350 w 842944"/>
                    <a:gd name="connsiteY182" fmla="*/ 203879 h 856492"/>
                    <a:gd name="connsiteX183" fmla="*/ 89747 w 842944"/>
                    <a:gd name="connsiteY183" fmla="*/ 182979 h 856492"/>
                    <a:gd name="connsiteX184" fmla="*/ 95233 w 842944"/>
                    <a:gd name="connsiteY184" fmla="*/ 139350 h 856492"/>
                    <a:gd name="connsiteX185" fmla="*/ 89747 w 842944"/>
                    <a:gd name="connsiteY185" fmla="*/ 122629 h 856492"/>
                    <a:gd name="connsiteX186" fmla="*/ 82954 w 842944"/>
                    <a:gd name="connsiteY186" fmla="*/ 110612 h 856492"/>
                    <a:gd name="connsiteX187" fmla="*/ 85828 w 842944"/>
                    <a:gd name="connsiteY187" fmla="*/ 100423 h 856492"/>
                    <a:gd name="connsiteX188" fmla="*/ 103593 w 842944"/>
                    <a:gd name="connsiteY188" fmla="*/ 98594 h 856492"/>
                    <a:gd name="connsiteX189" fmla="*/ 99674 w 842944"/>
                    <a:gd name="connsiteY189" fmla="*/ 92062 h 856492"/>
                    <a:gd name="connsiteX190" fmla="*/ 87657 w 842944"/>
                    <a:gd name="connsiteY190" fmla="*/ 89711 h 856492"/>
                    <a:gd name="connsiteX191" fmla="*/ 92098 w 842944"/>
                    <a:gd name="connsiteY191" fmla="*/ 77693 h 856492"/>
                    <a:gd name="connsiteX192" fmla="*/ 122665 w 842944"/>
                    <a:gd name="connsiteY192" fmla="*/ 76126 h 856492"/>
                    <a:gd name="connsiteX193" fmla="*/ 126584 w 842944"/>
                    <a:gd name="connsiteY193" fmla="*/ 71946 h 856492"/>
                    <a:gd name="connsiteX194" fmla="*/ 133115 w 842944"/>
                    <a:gd name="connsiteY194" fmla="*/ 75342 h 856492"/>
                    <a:gd name="connsiteX195" fmla="*/ 143565 w 842944"/>
                    <a:gd name="connsiteY195" fmla="*/ 69595 h 856492"/>
                    <a:gd name="connsiteX196" fmla="*/ 143565 w 842944"/>
                    <a:gd name="connsiteY196" fmla="*/ 69595 h 856492"/>
                    <a:gd name="connsiteX197" fmla="*/ 147223 w 842944"/>
                    <a:gd name="connsiteY197" fmla="*/ 77693 h 856492"/>
                    <a:gd name="connsiteX198" fmla="*/ 151925 w 842944"/>
                    <a:gd name="connsiteY198" fmla="*/ 87621 h 856492"/>
                    <a:gd name="connsiteX199" fmla="*/ 164727 w 842944"/>
                    <a:gd name="connsiteY199" fmla="*/ 97026 h 856492"/>
                    <a:gd name="connsiteX200" fmla="*/ 181447 w 842944"/>
                    <a:gd name="connsiteY200" fmla="*/ 97549 h 856492"/>
                    <a:gd name="connsiteX201" fmla="*/ 189546 w 842944"/>
                    <a:gd name="connsiteY201" fmla="*/ 92324 h 856492"/>
                    <a:gd name="connsiteX202" fmla="*/ 202609 w 842944"/>
                    <a:gd name="connsiteY202" fmla="*/ 83964 h 856492"/>
                    <a:gd name="connsiteX203" fmla="*/ 215410 w 842944"/>
                    <a:gd name="connsiteY203" fmla="*/ 75081 h 856492"/>
                    <a:gd name="connsiteX204" fmla="*/ 224554 w 842944"/>
                    <a:gd name="connsiteY204" fmla="*/ 63063 h 856492"/>
                    <a:gd name="connsiteX205" fmla="*/ 211230 w 842944"/>
                    <a:gd name="connsiteY205" fmla="*/ 55748 h 856492"/>
                    <a:gd name="connsiteX206" fmla="*/ 209401 w 842944"/>
                    <a:gd name="connsiteY206" fmla="*/ 38505 h 856492"/>
                    <a:gd name="connsiteX207" fmla="*/ 199213 w 842944"/>
                    <a:gd name="connsiteY207" fmla="*/ 22830 h 856492"/>
                    <a:gd name="connsiteX208" fmla="*/ 213320 w 842944"/>
                    <a:gd name="connsiteY208" fmla="*/ 28317 h 856492"/>
                    <a:gd name="connsiteX209" fmla="*/ 230041 w 842944"/>
                    <a:gd name="connsiteY209" fmla="*/ 29884 h 856492"/>
                    <a:gd name="connsiteX210" fmla="*/ 238139 w 842944"/>
                    <a:gd name="connsiteY210" fmla="*/ 35109 h 856492"/>
                    <a:gd name="connsiteX211" fmla="*/ 245716 w 842944"/>
                    <a:gd name="connsiteY211" fmla="*/ 25965 h 856492"/>
                    <a:gd name="connsiteX212" fmla="*/ 274193 w 842944"/>
                    <a:gd name="connsiteY212" fmla="*/ 17867 h 856492"/>
                    <a:gd name="connsiteX213" fmla="*/ 285688 w 842944"/>
                    <a:gd name="connsiteY213" fmla="*/ 7155 h 856492"/>
                    <a:gd name="connsiteX214" fmla="*/ 285688 w 842944"/>
                    <a:gd name="connsiteY214" fmla="*/ 1407 h 856492"/>
                    <a:gd name="connsiteX215" fmla="*/ 287255 w 842944"/>
                    <a:gd name="connsiteY215" fmla="*/ 885 h 856492"/>
                    <a:gd name="connsiteX216" fmla="*/ 301363 w 842944"/>
                    <a:gd name="connsiteY216" fmla="*/ 4281 h 856492"/>
                    <a:gd name="connsiteX217" fmla="*/ 300057 w 842944"/>
                    <a:gd name="connsiteY217" fmla="*/ 16038 h 856492"/>
                    <a:gd name="connsiteX218" fmla="*/ 308678 w 842944"/>
                    <a:gd name="connsiteY218" fmla="*/ 33280 h 856492"/>
                    <a:gd name="connsiteX219" fmla="*/ 301102 w 842944"/>
                    <a:gd name="connsiteY219" fmla="*/ 59667 h 856492"/>
                    <a:gd name="connsiteX220" fmla="*/ 307372 w 842944"/>
                    <a:gd name="connsiteY220" fmla="*/ 73252 h 856492"/>
                    <a:gd name="connsiteX221" fmla="*/ 322786 w 842944"/>
                    <a:gd name="connsiteY221" fmla="*/ 86054 h 856492"/>
                    <a:gd name="connsiteX222" fmla="*/ 334281 w 842944"/>
                    <a:gd name="connsiteY222" fmla="*/ 80829 h 856492"/>
                    <a:gd name="connsiteX223" fmla="*/ 353614 w 842944"/>
                    <a:gd name="connsiteY223" fmla="*/ 76387 h 856492"/>
                    <a:gd name="connsiteX224" fmla="*/ 359623 w 842944"/>
                    <a:gd name="connsiteY224" fmla="*/ 71162 h 856492"/>
                    <a:gd name="connsiteX225" fmla="*/ 376604 w 842944"/>
                    <a:gd name="connsiteY225" fmla="*/ 72991 h 856492"/>
                    <a:gd name="connsiteX226" fmla="*/ 386793 w 842944"/>
                    <a:gd name="connsiteY226" fmla="*/ 71162 h 856492"/>
                    <a:gd name="connsiteX227" fmla="*/ 390451 w 842944"/>
                    <a:gd name="connsiteY227" fmla="*/ 60190 h 856492"/>
                    <a:gd name="connsiteX228" fmla="*/ 402991 w 842944"/>
                    <a:gd name="connsiteY228" fmla="*/ 60190 h 856492"/>
                    <a:gd name="connsiteX229" fmla="*/ 416054 w 842944"/>
                    <a:gd name="connsiteY229" fmla="*/ 60973 h 856492"/>
                    <a:gd name="connsiteX230" fmla="*/ 417622 w 842944"/>
                    <a:gd name="connsiteY230" fmla="*/ 62541 h 856492"/>
                    <a:gd name="connsiteX231" fmla="*/ 432252 w 842944"/>
                    <a:gd name="connsiteY231" fmla="*/ 67766 h 856492"/>
                    <a:gd name="connsiteX232" fmla="*/ 444531 w 842944"/>
                    <a:gd name="connsiteY232" fmla="*/ 63324 h 856492"/>
                    <a:gd name="connsiteX233" fmla="*/ 459945 w 842944"/>
                    <a:gd name="connsiteY233" fmla="*/ 61496 h 856492"/>
                    <a:gd name="connsiteX234" fmla="*/ 483196 w 842944"/>
                    <a:gd name="connsiteY234" fmla="*/ 19434 h 856492"/>
                    <a:gd name="connsiteX235" fmla="*/ 488160 w 842944"/>
                    <a:gd name="connsiteY235" fmla="*/ 23614 h 856492"/>
                    <a:gd name="connsiteX236" fmla="*/ 494953 w 842944"/>
                    <a:gd name="connsiteY236" fmla="*/ 36938 h 856492"/>
                    <a:gd name="connsiteX237" fmla="*/ 495214 w 842944"/>
                    <a:gd name="connsiteY237" fmla="*/ 44253 h 856492"/>
                    <a:gd name="connsiteX238" fmla="*/ 496259 w 842944"/>
                    <a:gd name="connsiteY238" fmla="*/ 51307 h 856492"/>
                    <a:gd name="connsiteX239" fmla="*/ 498349 w 842944"/>
                    <a:gd name="connsiteY239" fmla="*/ 58622 h 856492"/>
                    <a:gd name="connsiteX240" fmla="*/ 500178 w 842944"/>
                    <a:gd name="connsiteY240" fmla="*/ 66982 h 856492"/>
                    <a:gd name="connsiteX241" fmla="*/ 504358 w 842944"/>
                    <a:gd name="connsiteY241" fmla="*/ 69856 h 856492"/>
                    <a:gd name="connsiteX242" fmla="*/ 508538 w 842944"/>
                    <a:gd name="connsiteY242" fmla="*/ 73513 h 856492"/>
                    <a:gd name="connsiteX243" fmla="*/ 514286 w 842944"/>
                    <a:gd name="connsiteY243" fmla="*/ 77693 h 856492"/>
                    <a:gd name="connsiteX244" fmla="*/ 519250 w 842944"/>
                    <a:gd name="connsiteY244" fmla="*/ 81612 h 856492"/>
                    <a:gd name="connsiteX245" fmla="*/ 515592 w 842944"/>
                    <a:gd name="connsiteY245" fmla="*/ 87099 h 856492"/>
                    <a:gd name="connsiteX246" fmla="*/ 510628 w 842944"/>
                    <a:gd name="connsiteY246" fmla="*/ 94675 h 856492"/>
                    <a:gd name="connsiteX247" fmla="*/ 504097 w 842944"/>
                    <a:gd name="connsiteY247" fmla="*/ 103558 h 856492"/>
                    <a:gd name="connsiteX248" fmla="*/ 499394 w 842944"/>
                    <a:gd name="connsiteY248" fmla="*/ 105909 h 856492"/>
                    <a:gd name="connsiteX249" fmla="*/ 490512 w 842944"/>
                    <a:gd name="connsiteY249" fmla="*/ 117404 h 856492"/>
                    <a:gd name="connsiteX250" fmla="*/ 486331 w 842944"/>
                    <a:gd name="connsiteY250" fmla="*/ 121584 h 856492"/>
                    <a:gd name="connsiteX251" fmla="*/ 481368 w 842944"/>
                    <a:gd name="connsiteY251" fmla="*/ 128377 h 856492"/>
                    <a:gd name="connsiteX252" fmla="*/ 473007 w 842944"/>
                    <a:gd name="connsiteY252" fmla="*/ 140394 h 856492"/>
                    <a:gd name="connsiteX253" fmla="*/ 465170 w 842944"/>
                    <a:gd name="connsiteY253" fmla="*/ 142485 h 856492"/>
                    <a:gd name="connsiteX254" fmla="*/ 458900 w 842944"/>
                    <a:gd name="connsiteY254" fmla="*/ 146142 h 856492"/>
                    <a:gd name="connsiteX255" fmla="*/ 469611 w 842944"/>
                    <a:gd name="connsiteY255" fmla="*/ 151106 h 856492"/>
                    <a:gd name="connsiteX256" fmla="*/ 487115 w 842944"/>
                    <a:gd name="connsiteY256" fmla="*/ 139088 h 856492"/>
                    <a:gd name="connsiteX257" fmla="*/ 497043 w 842944"/>
                    <a:gd name="connsiteY257" fmla="*/ 145620 h 856492"/>
                    <a:gd name="connsiteX258" fmla="*/ 510106 w 842944"/>
                    <a:gd name="connsiteY258" fmla="*/ 155025 h 856492"/>
                    <a:gd name="connsiteX259" fmla="*/ 521078 w 842944"/>
                    <a:gd name="connsiteY259" fmla="*/ 153980 h 856492"/>
                    <a:gd name="connsiteX260" fmla="*/ 526565 w 842944"/>
                    <a:gd name="connsiteY260" fmla="*/ 156070 h 856492"/>
                    <a:gd name="connsiteX261" fmla="*/ 526303 w 842944"/>
                    <a:gd name="connsiteY261" fmla="*/ 164430 h 856492"/>
                    <a:gd name="connsiteX262" fmla="*/ 528655 w 842944"/>
                    <a:gd name="connsiteY262" fmla="*/ 167043 h 856492"/>
                    <a:gd name="connsiteX263" fmla="*/ 535447 w 842944"/>
                    <a:gd name="connsiteY263" fmla="*/ 157899 h 856492"/>
                    <a:gd name="connsiteX264" fmla="*/ 543546 w 842944"/>
                    <a:gd name="connsiteY264" fmla="*/ 149016 h 856492"/>
                    <a:gd name="connsiteX265" fmla="*/ 551123 w 842944"/>
                    <a:gd name="connsiteY265" fmla="*/ 146926 h 856492"/>
                    <a:gd name="connsiteX266" fmla="*/ 553996 w 842944"/>
                    <a:gd name="connsiteY266" fmla="*/ 145097 h 856492"/>
                    <a:gd name="connsiteX267" fmla="*/ 552951 w 842944"/>
                    <a:gd name="connsiteY267" fmla="*/ 138305 h 856492"/>
                    <a:gd name="connsiteX268" fmla="*/ 555825 w 842944"/>
                    <a:gd name="connsiteY268" fmla="*/ 129944 h 856492"/>
                    <a:gd name="connsiteX269" fmla="*/ 570456 w 842944"/>
                    <a:gd name="connsiteY269" fmla="*/ 128638 h 856492"/>
                    <a:gd name="connsiteX270" fmla="*/ 585870 w 842944"/>
                    <a:gd name="connsiteY270" fmla="*/ 134125 h 856492"/>
                    <a:gd name="connsiteX271" fmla="*/ 590833 w 842944"/>
                    <a:gd name="connsiteY271" fmla="*/ 137260 h 856492"/>
                    <a:gd name="connsiteX272" fmla="*/ 596320 w 842944"/>
                    <a:gd name="connsiteY272" fmla="*/ 138305 h 856492"/>
                    <a:gd name="connsiteX273" fmla="*/ 609644 w 842944"/>
                    <a:gd name="connsiteY273" fmla="*/ 144575 h 856492"/>
                    <a:gd name="connsiteX274" fmla="*/ 622707 w 842944"/>
                    <a:gd name="connsiteY274" fmla="*/ 149800 h 856492"/>
                    <a:gd name="connsiteX275" fmla="*/ 630805 w 842944"/>
                    <a:gd name="connsiteY275" fmla="*/ 157637 h 856492"/>
                    <a:gd name="connsiteX276" fmla="*/ 628977 w 842944"/>
                    <a:gd name="connsiteY276" fmla="*/ 167043 h 856492"/>
                    <a:gd name="connsiteX277" fmla="*/ 633418 w 842944"/>
                    <a:gd name="connsiteY277" fmla="*/ 163124 h 856492"/>
                    <a:gd name="connsiteX278" fmla="*/ 633940 w 842944"/>
                    <a:gd name="connsiteY278" fmla="*/ 166781 h 856492"/>
                    <a:gd name="connsiteX279" fmla="*/ 632896 w 842944"/>
                    <a:gd name="connsiteY279" fmla="*/ 171484 h 856492"/>
                    <a:gd name="connsiteX280" fmla="*/ 629238 w 842944"/>
                    <a:gd name="connsiteY280" fmla="*/ 185853 h 856492"/>
                    <a:gd name="connsiteX281" fmla="*/ 636814 w 842944"/>
                    <a:gd name="connsiteY281" fmla="*/ 178015 h 856492"/>
                    <a:gd name="connsiteX282" fmla="*/ 641517 w 842944"/>
                    <a:gd name="connsiteY282" fmla="*/ 167043 h 856492"/>
                    <a:gd name="connsiteX283" fmla="*/ 642823 w 842944"/>
                    <a:gd name="connsiteY283" fmla="*/ 170700 h 856492"/>
                    <a:gd name="connsiteX284" fmla="*/ 644129 w 842944"/>
                    <a:gd name="connsiteY284" fmla="*/ 175141 h 856492"/>
                    <a:gd name="connsiteX285" fmla="*/ 649616 w 842944"/>
                    <a:gd name="connsiteY285" fmla="*/ 173051 h 856492"/>
                    <a:gd name="connsiteX286" fmla="*/ 655102 w 842944"/>
                    <a:gd name="connsiteY286" fmla="*/ 167043 h 856492"/>
                    <a:gd name="connsiteX287" fmla="*/ 663462 w 842944"/>
                    <a:gd name="connsiteY287" fmla="*/ 166259 h 856492"/>
                    <a:gd name="connsiteX288" fmla="*/ 666859 w 842944"/>
                    <a:gd name="connsiteY288" fmla="*/ 168349 h 856492"/>
                    <a:gd name="connsiteX289" fmla="*/ 669732 w 842944"/>
                    <a:gd name="connsiteY289" fmla="*/ 171223 h 856492"/>
                    <a:gd name="connsiteX290" fmla="*/ 676786 w 842944"/>
                    <a:gd name="connsiteY290" fmla="*/ 175925 h 856492"/>
                    <a:gd name="connsiteX291" fmla="*/ 686453 w 842944"/>
                    <a:gd name="connsiteY291" fmla="*/ 177232 h 856492"/>
                    <a:gd name="connsiteX292" fmla="*/ 695335 w 842944"/>
                    <a:gd name="connsiteY292" fmla="*/ 175141 h 856492"/>
                    <a:gd name="connsiteX293" fmla="*/ 702912 w 842944"/>
                    <a:gd name="connsiteY293" fmla="*/ 180105 h 856492"/>
                    <a:gd name="connsiteX294" fmla="*/ 707353 w 842944"/>
                    <a:gd name="connsiteY294" fmla="*/ 175403 h 856492"/>
                    <a:gd name="connsiteX295" fmla="*/ 713885 w 842944"/>
                    <a:gd name="connsiteY295" fmla="*/ 174880 h 856492"/>
                    <a:gd name="connsiteX296" fmla="*/ 723290 w 842944"/>
                    <a:gd name="connsiteY296" fmla="*/ 175141 h 856492"/>
                    <a:gd name="connsiteX297" fmla="*/ 732434 w 842944"/>
                    <a:gd name="connsiteY297" fmla="*/ 178276 h 856492"/>
                    <a:gd name="connsiteX298" fmla="*/ 740271 w 842944"/>
                    <a:gd name="connsiteY298" fmla="*/ 183240 h 856492"/>
                    <a:gd name="connsiteX299" fmla="*/ 749415 w 842944"/>
                    <a:gd name="connsiteY299" fmla="*/ 187943 h 856492"/>
                    <a:gd name="connsiteX300" fmla="*/ 760910 w 842944"/>
                    <a:gd name="connsiteY300" fmla="*/ 195258 h 856492"/>
                    <a:gd name="connsiteX301" fmla="*/ 769532 w 842944"/>
                    <a:gd name="connsiteY301" fmla="*/ 203879 h 856492"/>
                    <a:gd name="connsiteX302" fmla="*/ 779459 w 842944"/>
                    <a:gd name="connsiteY302" fmla="*/ 209627 h 856492"/>
                    <a:gd name="connsiteX303" fmla="*/ 791738 w 842944"/>
                    <a:gd name="connsiteY303" fmla="*/ 216420 h 856492"/>
                    <a:gd name="connsiteX304" fmla="*/ 791738 w 842944"/>
                    <a:gd name="connsiteY304" fmla="*/ 216420 h 856492"/>
                    <a:gd name="connsiteX305" fmla="*/ 806891 w 842944"/>
                    <a:gd name="connsiteY305" fmla="*/ 223996 h 856492"/>
                    <a:gd name="connsiteX306" fmla="*/ 824395 w 842944"/>
                    <a:gd name="connsiteY306" fmla="*/ 225564 h 856492"/>
                    <a:gd name="connsiteX307" fmla="*/ 836413 w 842944"/>
                    <a:gd name="connsiteY307" fmla="*/ 239671 h 856492"/>
                    <a:gd name="connsiteX308" fmla="*/ 842944 w 842944"/>
                    <a:gd name="connsiteY308" fmla="*/ 264229 h 856492"/>
                    <a:gd name="connsiteX309" fmla="*/ 842161 w 842944"/>
                    <a:gd name="connsiteY309" fmla="*/ 280688 h 8564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</a:cxnLst>
                  <a:rect l="l" t="t" r="r" b="b"/>
                  <a:pathLst>
                    <a:path w="842944" h="856492">
                      <a:moveTo>
                        <a:pt x="842161" y="280688"/>
                      </a:moveTo>
                      <a:cubicBezTo>
                        <a:pt x="841899" y="285390"/>
                        <a:pt x="840854" y="290354"/>
                        <a:pt x="841115" y="294796"/>
                      </a:cubicBezTo>
                      <a:cubicBezTo>
                        <a:pt x="841115" y="297408"/>
                        <a:pt x="840332" y="300282"/>
                        <a:pt x="839548" y="302633"/>
                      </a:cubicBezTo>
                      <a:cubicBezTo>
                        <a:pt x="837458" y="306552"/>
                        <a:pt x="834323" y="309687"/>
                        <a:pt x="832233" y="313345"/>
                      </a:cubicBezTo>
                      <a:cubicBezTo>
                        <a:pt x="830143" y="316741"/>
                        <a:pt x="829359" y="320399"/>
                        <a:pt x="825179" y="322228"/>
                      </a:cubicBezTo>
                      <a:cubicBezTo>
                        <a:pt x="823611" y="323011"/>
                        <a:pt x="821783" y="323534"/>
                        <a:pt x="820737" y="325101"/>
                      </a:cubicBezTo>
                      <a:cubicBezTo>
                        <a:pt x="819693" y="326930"/>
                        <a:pt x="819431" y="329020"/>
                        <a:pt x="818909" y="330849"/>
                      </a:cubicBezTo>
                      <a:cubicBezTo>
                        <a:pt x="817603" y="336335"/>
                        <a:pt x="812377" y="337641"/>
                        <a:pt x="808197" y="340515"/>
                      </a:cubicBezTo>
                      <a:cubicBezTo>
                        <a:pt x="804540" y="342866"/>
                        <a:pt x="802188" y="346263"/>
                        <a:pt x="798270" y="348353"/>
                      </a:cubicBezTo>
                      <a:cubicBezTo>
                        <a:pt x="796702" y="349137"/>
                        <a:pt x="794873" y="349920"/>
                        <a:pt x="793567" y="351488"/>
                      </a:cubicBezTo>
                      <a:cubicBezTo>
                        <a:pt x="791999" y="353055"/>
                        <a:pt x="791738" y="355407"/>
                        <a:pt x="791216" y="357497"/>
                      </a:cubicBezTo>
                      <a:cubicBezTo>
                        <a:pt x="787819" y="370298"/>
                        <a:pt x="779198" y="380487"/>
                        <a:pt x="771361" y="390937"/>
                      </a:cubicBezTo>
                      <a:cubicBezTo>
                        <a:pt x="769793" y="393027"/>
                        <a:pt x="768486" y="395640"/>
                        <a:pt x="766397" y="397469"/>
                      </a:cubicBezTo>
                      <a:cubicBezTo>
                        <a:pt x="765090" y="398775"/>
                        <a:pt x="764568" y="397730"/>
                        <a:pt x="764306" y="396423"/>
                      </a:cubicBezTo>
                      <a:cubicBezTo>
                        <a:pt x="763261" y="393550"/>
                        <a:pt x="760126" y="387018"/>
                        <a:pt x="756992" y="391982"/>
                      </a:cubicBezTo>
                      <a:cubicBezTo>
                        <a:pt x="754640" y="395379"/>
                        <a:pt x="755163" y="399820"/>
                        <a:pt x="753856" y="403477"/>
                      </a:cubicBezTo>
                      <a:cubicBezTo>
                        <a:pt x="752550" y="407396"/>
                        <a:pt x="750721" y="410792"/>
                        <a:pt x="751505" y="415234"/>
                      </a:cubicBezTo>
                      <a:cubicBezTo>
                        <a:pt x="752028" y="417324"/>
                        <a:pt x="752550" y="419414"/>
                        <a:pt x="752811" y="421504"/>
                      </a:cubicBezTo>
                      <a:cubicBezTo>
                        <a:pt x="753073" y="424117"/>
                        <a:pt x="753073" y="426729"/>
                        <a:pt x="752811" y="429603"/>
                      </a:cubicBezTo>
                      <a:cubicBezTo>
                        <a:pt x="752289" y="434305"/>
                        <a:pt x="752028" y="439008"/>
                        <a:pt x="752811" y="443972"/>
                      </a:cubicBezTo>
                      <a:cubicBezTo>
                        <a:pt x="753595" y="448413"/>
                        <a:pt x="754379" y="452855"/>
                        <a:pt x="754901" y="457296"/>
                      </a:cubicBezTo>
                      <a:cubicBezTo>
                        <a:pt x="755685" y="461998"/>
                        <a:pt x="755946" y="466178"/>
                        <a:pt x="754379" y="470881"/>
                      </a:cubicBezTo>
                      <a:cubicBezTo>
                        <a:pt x="752550" y="476629"/>
                        <a:pt x="749937" y="481854"/>
                        <a:pt x="749154" y="487862"/>
                      </a:cubicBezTo>
                      <a:cubicBezTo>
                        <a:pt x="748892" y="490736"/>
                        <a:pt x="748631" y="493349"/>
                        <a:pt x="748892" y="496223"/>
                      </a:cubicBezTo>
                      <a:cubicBezTo>
                        <a:pt x="749154" y="498313"/>
                        <a:pt x="749154" y="500403"/>
                        <a:pt x="748892" y="502231"/>
                      </a:cubicBezTo>
                      <a:cubicBezTo>
                        <a:pt x="748109" y="506934"/>
                        <a:pt x="744190" y="509547"/>
                        <a:pt x="741055" y="512420"/>
                      </a:cubicBezTo>
                      <a:cubicBezTo>
                        <a:pt x="737920" y="515294"/>
                        <a:pt x="737136" y="519474"/>
                        <a:pt x="736875" y="523654"/>
                      </a:cubicBezTo>
                      <a:cubicBezTo>
                        <a:pt x="736875" y="525483"/>
                        <a:pt x="736875" y="527312"/>
                        <a:pt x="736091" y="529141"/>
                      </a:cubicBezTo>
                      <a:cubicBezTo>
                        <a:pt x="735568" y="530969"/>
                        <a:pt x="735046" y="532537"/>
                        <a:pt x="735046" y="534366"/>
                      </a:cubicBezTo>
                      <a:cubicBezTo>
                        <a:pt x="734785" y="536717"/>
                        <a:pt x="735046" y="540113"/>
                        <a:pt x="733479" y="542203"/>
                      </a:cubicBezTo>
                      <a:cubicBezTo>
                        <a:pt x="732695" y="543510"/>
                        <a:pt x="731650" y="544032"/>
                        <a:pt x="730866" y="545600"/>
                      </a:cubicBezTo>
                      <a:cubicBezTo>
                        <a:pt x="730082" y="547428"/>
                        <a:pt x="729821" y="549519"/>
                        <a:pt x="728776" y="551347"/>
                      </a:cubicBezTo>
                      <a:cubicBezTo>
                        <a:pt x="728254" y="552392"/>
                        <a:pt x="727470" y="553437"/>
                        <a:pt x="726947" y="554482"/>
                      </a:cubicBezTo>
                      <a:cubicBezTo>
                        <a:pt x="725379" y="557879"/>
                        <a:pt x="722506" y="560230"/>
                        <a:pt x="720938" y="563365"/>
                      </a:cubicBezTo>
                      <a:cubicBezTo>
                        <a:pt x="719632" y="565977"/>
                        <a:pt x="719371" y="569374"/>
                        <a:pt x="717803" y="571986"/>
                      </a:cubicBezTo>
                      <a:cubicBezTo>
                        <a:pt x="716236" y="574599"/>
                        <a:pt x="714146" y="576428"/>
                        <a:pt x="712317" y="579040"/>
                      </a:cubicBezTo>
                      <a:cubicBezTo>
                        <a:pt x="710749" y="581653"/>
                        <a:pt x="708659" y="584265"/>
                        <a:pt x="708137" y="587400"/>
                      </a:cubicBezTo>
                      <a:cubicBezTo>
                        <a:pt x="707353" y="590797"/>
                        <a:pt x="710227" y="594193"/>
                        <a:pt x="708921" y="597328"/>
                      </a:cubicBezTo>
                      <a:cubicBezTo>
                        <a:pt x="707614" y="600724"/>
                        <a:pt x="704218" y="601769"/>
                        <a:pt x="701083" y="602553"/>
                      </a:cubicBezTo>
                      <a:cubicBezTo>
                        <a:pt x="697164" y="603598"/>
                        <a:pt x="693245" y="605166"/>
                        <a:pt x="689849" y="607256"/>
                      </a:cubicBezTo>
                      <a:cubicBezTo>
                        <a:pt x="688543" y="608039"/>
                        <a:pt x="687236" y="609084"/>
                        <a:pt x="687759" y="610913"/>
                      </a:cubicBezTo>
                      <a:cubicBezTo>
                        <a:pt x="688020" y="612481"/>
                        <a:pt x="689065" y="613526"/>
                        <a:pt x="688804" y="615093"/>
                      </a:cubicBezTo>
                      <a:cubicBezTo>
                        <a:pt x="688020" y="619012"/>
                        <a:pt x="684101" y="619796"/>
                        <a:pt x="680705" y="619796"/>
                      </a:cubicBezTo>
                      <a:cubicBezTo>
                        <a:pt x="677570" y="619796"/>
                        <a:pt x="674696" y="621625"/>
                        <a:pt x="671561" y="620318"/>
                      </a:cubicBezTo>
                      <a:cubicBezTo>
                        <a:pt x="668949" y="619273"/>
                        <a:pt x="666597" y="616661"/>
                        <a:pt x="663462" y="617183"/>
                      </a:cubicBezTo>
                      <a:cubicBezTo>
                        <a:pt x="661895" y="617445"/>
                        <a:pt x="660850" y="618751"/>
                        <a:pt x="659282" y="619273"/>
                      </a:cubicBezTo>
                      <a:cubicBezTo>
                        <a:pt x="657453" y="620057"/>
                        <a:pt x="655625" y="620580"/>
                        <a:pt x="653534" y="621102"/>
                      </a:cubicBezTo>
                      <a:cubicBezTo>
                        <a:pt x="652228" y="621363"/>
                        <a:pt x="650922" y="621886"/>
                        <a:pt x="649616" y="621102"/>
                      </a:cubicBezTo>
                      <a:cubicBezTo>
                        <a:pt x="648571" y="620580"/>
                        <a:pt x="647526" y="619012"/>
                        <a:pt x="646219" y="619012"/>
                      </a:cubicBezTo>
                      <a:cubicBezTo>
                        <a:pt x="644129" y="619273"/>
                        <a:pt x="642823" y="627372"/>
                        <a:pt x="640210" y="624498"/>
                      </a:cubicBezTo>
                      <a:cubicBezTo>
                        <a:pt x="639165" y="623453"/>
                        <a:pt x="639165" y="621625"/>
                        <a:pt x="638121" y="620580"/>
                      </a:cubicBezTo>
                      <a:cubicBezTo>
                        <a:pt x="637076" y="619534"/>
                        <a:pt x="635247" y="619796"/>
                        <a:pt x="633940" y="620318"/>
                      </a:cubicBezTo>
                      <a:cubicBezTo>
                        <a:pt x="632373" y="620841"/>
                        <a:pt x="630805" y="621886"/>
                        <a:pt x="629760" y="623192"/>
                      </a:cubicBezTo>
                      <a:cubicBezTo>
                        <a:pt x="628977" y="624498"/>
                        <a:pt x="628977" y="626327"/>
                        <a:pt x="628715" y="627633"/>
                      </a:cubicBezTo>
                      <a:cubicBezTo>
                        <a:pt x="627409" y="632075"/>
                        <a:pt x="622968" y="631030"/>
                        <a:pt x="619833" y="632858"/>
                      </a:cubicBezTo>
                      <a:cubicBezTo>
                        <a:pt x="616436" y="634426"/>
                        <a:pt x="617743" y="638345"/>
                        <a:pt x="616175" y="640958"/>
                      </a:cubicBezTo>
                      <a:cubicBezTo>
                        <a:pt x="615391" y="642002"/>
                        <a:pt x="613824" y="642264"/>
                        <a:pt x="612518" y="642264"/>
                      </a:cubicBezTo>
                      <a:cubicBezTo>
                        <a:pt x="611472" y="639651"/>
                        <a:pt x="610689" y="638606"/>
                        <a:pt x="607815" y="639390"/>
                      </a:cubicBezTo>
                      <a:cubicBezTo>
                        <a:pt x="605202" y="639912"/>
                        <a:pt x="602329" y="639912"/>
                        <a:pt x="599716" y="640958"/>
                      </a:cubicBezTo>
                      <a:cubicBezTo>
                        <a:pt x="597365" y="641741"/>
                        <a:pt x="596058" y="643831"/>
                        <a:pt x="593969" y="644615"/>
                      </a:cubicBezTo>
                      <a:cubicBezTo>
                        <a:pt x="592401" y="645399"/>
                        <a:pt x="591095" y="646444"/>
                        <a:pt x="589527" y="646966"/>
                      </a:cubicBezTo>
                      <a:cubicBezTo>
                        <a:pt x="588482" y="647489"/>
                        <a:pt x="587176" y="647227"/>
                        <a:pt x="586131" y="647489"/>
                      </a:cubicBezTo>
                      <a:cubicBezTo>
                        <a:pt x="584041" y="648011"/>
                        <a:pt x="582212" y="649579"/>
                        <a:pt x="580383" y="650624"/>
                      </a:cubicBezTo>
                      <a:cubicBezTo>
                        <a:pt x="578816" y="651669"/>
                        <a:pt x="577248" y="652452"/>
                        <a:pt x="575681" y="653236"/>
                      </a:cubicBezTo>
                      <a:cubicBezTo>
                        <a:pt x="572284" y="654804"/>
                        <a:pt x="569149" y="656894"/>
                        <a:pt x="566537" y="659506"/>
                      </a:cubicBezTo>
                      <a:cubicBezTo>
                        <a:pt x="566537" y="659506"/>
                        <a:pt x="566537" y="659506"/>
                        <a:pt x="566537" y="659506"/>
                      </a:cubicBezTo>
                      <a:cubicBezTo>
                        <a:pt x="566537" y="659506"/>
                        <a:pt x="566014" y="660029"/>
                        <a:pt x="566014" y="660029"/>
                      </a:cubicBezTo>
                      <a:cubicBezTo>
                        <a:pt x="565492" y="660813"/>
                        <a:pt x="564708" y="661335"/>
                        <a:pt x="564185" y="662119"/>
                      </a:cubicBezTo>
                      <a:cubicBezTo>
                        <a:pt x="563140" y="664209"/>
                        <a:pt x="562095" y="666299"/>
                        <a:pt x="561312" y="668389"/>
                      </a:cubicBezTo>
                      <a:cubicBezTo>
                        <a:pt x="560789" y="669957"/>
                        <a:pt x="560005" y="671524"/>
                        <a:pt x="558438" y="672569"/>
                      </a:cubicBezTo>
                      <a:cubicBezTo>
                        <a:pt x="556870" y="673875"/>
                        <a:pt x="554780" y="673875"/>
                        <a:pt x="552951" y="673353"/>
                      </a:cubicBezTo>
                      <a:cubicBezTo>
                        <a:pt x="550861" y="673092"/>
                        <a:pt x="548249" y="673353"/>
                        <a:pt x="546159" y="673875"/>
                      </a:cubicBezTo>
                      <a:cubicBezTo>
                        <a:pt x="544591" y="675704"/>
                        <a:pt x="544330" y="676488"/>
                        <a:pt x="546681" y="677533"/>
                      </a:cubicBezTo>
                      <a:cubicBezTo>
                        <a:pt x="548510" y="678317"/>
                        <a:pt x="550339" y="679362"/>
                        <a:pt x="548510" y="681190"/>
                      </a:cubicBezTo>
                      <a:cubicBezTo>
                        <a:pt x="546943" y="682758"/>
                        <a:pt x="544330" y="683803"/>
                        <a:pt x="543807" y="686154"/>
                      </a:cubicBezTo>
                      <a:cubicBezTo>
                        <a:pt x="543285" y="687983"/>
                        <a:pt x="544069" y="689812"/>
                        <a:pt x="544853" y="691379"/>
                      </a:cubicBezTo>
                      <a:cubicBezTo>
                        <a:pt x="546681" y="694776"/>
                        <a:pt x="547465" y="696866"/>
                        <a:pt x="545375" y="700523"/>
                      </a:cubicBezTo>
                      <a:cubicBezTo>
                        <a:pt x="544330" y="702352"/>
                        <a:pt x="544069" y="703658"/>
                        <a:pt x="544591" y="705487"/>
                      </a:cubicBezTo>
                      <a:cubicBezTo>
                        <a:pt x="545375" y="707577"/>
                        <a:pt x="545375" y="709145"/>
                        <a:pt x="545636" y="711235"/>
                      </a:cubicBezTo>
                      <a:cubicBezTo>
                        <a:pt x="545898" y="713325"/>
                        <a:pt x="547204" y="713847"/>
                        <a:pt x="548249" y="715415"/>
                      </a:cubicBezTo>
                      <a:cubicBezTo>
                        <a:pt x="549294" y="716982"/>
                        <a:pt x="547726" y="718550"/>
                        <a:pt x="546943" y="719856"/>
                      </a:cubicBezTo>
                      <a:cubicBezTo>
                        <a:pt x="546159" y="721946"/>
                        <a:pt x="547204" y="722469"/>
                        <a:pt x="548510" y="723775"/>
                      </a:cubicBezTo>
                      <a:cubicBezTo>
                        <a:pt x="550078" y="725081"/>
                        <a:pt x="549555" y="726649"/>
                        <a:pt x="548771" y="728478"/>
                      </a:cubicBezTo>
                      <a:cubicBezTo>
                        <a:pt x="547988" y="730306"/>
                        <a:pt x="546159" y="731613"/>
                        <a:pt x="545375" y="733703"/>
                      </a:cubicBezTo>
                      <a:cubicBezTo>
                        <a:pt x="544591" y="735793"/>
                        <a:pt x="545375" y="737360"/>
                        <a:pt x="545375" y="739450"/>
                      </a:cubicBezTo>
                      <a:cubicBezTo>
                        <a:pt x="545375" y="741540"/>
                        <a:pt x="544069" y="742585"/>
                        <a:pt x="542501" y="744153"/>
                      </a:cubicBezTo>
                      <a:cubicBezTo>
                        <a:pt x="540934" y="745720"/>
                        <a:pt x="540411" y="747549"/>
                        <a:pt x="539627" y="749639"/>
                      </a:cubicBezTo>
                      <a:cubicBezTo>
                        <a:pt x="538060" y="753819"/>
                        <a:pt x="533880" y="757216"/>
                        <a:pt x="530484" y="760350"/>
                      </a:cubicBezTo>
                      <a:cubicBezTo>
                        <a:pt x="527610" y="763224"/>
                        <a:pt x="524736" y="765837"/>
                        <a:pt x="521601" y="768188"/>
                      </a:cubicBezTo>
                      <a:cubicBezTo>
                        <a:pt x="518988" y="770278"/>
                        <a:pt x="518205" y="773674"/>
                        <a:pt x="517160" y="776810"/>
                      </a:cubicBezTo>
                      <a:cubicBezTo>
                        <a:pt x="516376" y="779422"/>
                        <a:pt x="515331" y="781773"/>
                        <a:pt x="514547" y="784386"/>
                      </a:cubicBezTo>
                      <a:cubicBezTo>
                        <a:pt x="513763" y="787260"/>
                        <a:pt x="511934" y="789611"/>
                        <a:pt x="510367" y="791962"/>
                      </a:cubicBezTo>
                      <a:cubicBezTo>
                        <a:pt x="509583" y="793007"/>
                        <a:pt x="508538" y="793791"/>
                        <a:pt x="507754" y="794836"/>
                      </a:cubicBezTo>
                      <a:cubicBezTo>
                        <a:pt x="506709" y="796142"/>
                        <a:pt x="505925" y="797971"/>
                        <a:pt x="504881" y="799277"/>
                      </a:cubicBezTo>
                      <a:cubicBezTo>
                        <a:pt x="503836" y="800584"/>
                        <a:pt x="502529" y="801629"/>
                        <a:pt x="501745" y="802935"/>
                      </a:cubicBezTo>
                      <a:cubicBezTo>
                        <a:pt x="500962" y="803980"/>
                        <a:pt x="500439" y="805286"/>
                        <a:pt x="499656" y="806592"/>
                      </a:cubicBezTo>
                      <a:cubicBezTo>
                        <a:pt x="497827" y="808944"/>
                        <a:pt x="495998" y="811034"/>
                        <a:pt x="494169" y="813385"/>
                      </a:cubicBezTo>
                      <a:cubicBezTo>
                        <a:pt x="493647" y="814169"/>
                        <a:pt x="490250" y="819655"/>
                        <a:pt x="489989" y="815736"/>
                      </a:cubicBezTo>
                      <a:cubicBezTo>
                        <a:pt x="489728" y="813646"/>
                        <a:pt x="491556" y="809989"/>
                        <a:pt x="492863" y="808160"/>
                      </a:cubicBezTo>
                      <a:cubicBezTo>
                        <a:pt x="494431" y="805809"/>
                        <a:pt x="496520" y="803719"/>
                        <a:pt x="498611" y="801890"/>
                      </a:cubicBezTo>
                      <a:cubicBezTo>
                        <a:pt x="500962" y="799800"/>
                        <a:pt x="498349" y="797448"/>
                        <a:pt x="498611" y="794836"/>
                      </a:cubicBezTo>
                      <a:cubicBezTo>
                        <a:pt x="498872" y="791962"/>
                        <a:pt x="501745" y="791179"/>
                        <a:pt x="502007" y="788305"/>
                      </a:cubicBezTo>
                      <a:cubicBezTo>
                        <a:pt x="497827" y="786998"/>
                        <a:pt x="491034" y="787782"/>
                        <a:pt x="488944" y="791962"/>
                      </a:cubicBezTo>
                      <a:cubicBezTo>
                        <a:pt x="486854" y="795620"/>
                        <a:pt x="487115" y="800584"/>
                        <a:pt x="486331" y="804764"/>
                      </a:cubicBezTo>
                      <a:cubicBezTo>
                        <a:pt x="485287" y="809466"/>
                        <a:pt x="482413" y="810773"/>
                        <a:pt x="478755" y="813124"/>
                      </a:cubicBezTo>
                      <a:cubicBezTo>
                        <a:pt x="476665" y="814430"/>
                        <a:pt x="475359" y="815998"/>
                        <a:pt x="473791" y="817826"/>
                      </a:cubicBezTo>
                      <a:cubicBezTo>
                        <a:pt x="472485" y="819655"/>
                        <a:pt x="469873" y="821484"/>
                        <a:pt x="469350" y="823835"/>
                      </a:cubicBezTo>
                      <a:cubicBezTo>
                        <a:pt x="468566" y="826970"/>
                        <a:pt x="473007" y="826709"/>
                        <a:pt x="474836" y="826186"/>
                      </a:cubicBezTo>
                      <a:cubicBezTo>
                        <a:pt x="477449" y="825403"/>
                        <a:pt x="479539" y="823574"/>
                        <a:pt x="481890" y="822268"/>
                      </a:cubicBezTo>
                      <a:cubicBezTo>
                        <a:pt x="482674" y="825142"/>
                        <a:pt x="479016" y="828015"/>
                        <a:pt x="477187" y="829844"/>
                      </a:cubicBezTo>
                      <a:cubicBezTo>
                        <a:pt x="474836" y="831934"/>
                        <a:pt x="472224" y="834286"/>
                        <a:pt x="470395" y="836898"/>
                      </a:cubicBezTo>
                      <a:cubicBezTo>
                        <a:pt x="468827" y="839249"/>
                        <a:pt x="467782" y="842384"/>
                        <a:pt x="465954" y="844474"/>
                      </a:cubicBezTo>
                      <a:cubicBezTo>
                        <a:pt x="463864" y="846564"/>
                        <a:pt x="462296" y="848916"/>
                        <a:pt x="461512" y="851789"/>
                      </a:cubicBezTo>
                      <a:cubicBezTo>
                        <a:pt x="460990" y="853357"/>
                        <a:pt x="460467" y="854924"/>
                        <a:pt x="459422" y="856492"/>
                      </a:cubicBezTo>
                      <a:cubicBezTo>
                        <a:pt x="459422" y="856492"/>
                        <a:pt x="449756" y="849438"/>
                        <a:pt x="445837" y="845780"/>
                      </a:cubicBezTo>
                      <a:cubicBezTo>
                        <a:pt x="441918" y="842123"/>
                        <a:pt x="437216" y="837420"/>
                        <a:pt x="433819" y="832457"/>
                      </a:cubicBezTo>
                      <a:cubicBezTo>
                        <a:pt x="430423" y="827493"/>
                        <a:pt x="418144" y="818088"/>
                        <a:pt x="414225" y="815998"/>
                      </a:cubicBezTo>
                      <a:cubicBezTo>
                        <a:pt x="410306" y="813908"/>
                        <a:pt x="404298" y="812079"/>
                        <a:pt x="401685" y="809205"/>
                      </a:cubicBezTo>
                      <a:cubicBezTo>
                        <a:pt x="399073" y="806331"/>
                        <a:pt x="397505" y="801629"/>
                        <a:pt x="394631" y="802674"/>
                      </a:cubicBezTo>
                      <a:cubicBezTo>
                        <a:pt x="391757" y="803719"/>
                        <a:pt x="386010" y="807899"/>
                        <a:pt x="385226" y="803719"/>
                      </a:cubicBezTo>
                      <a:cubicBezTo>
                        <a:pt x="384442" y="799539"/>
                        <a:pt x="386532" y="797971"/>
                        <a:pt x="381568" y="794314"/>
                      </a:cubicBezTo>
                      <a:cubicBezTo>
                        <a:pt x="376604" y="790656"/>
                        <a:pt x="372424" y="782557"/>
                        <a:pt x="366154" y="785170"/>
                      </a:cubicBezTo>
                      <a:cubicBezTo>
                        <a:pt x="359884" y="787782"/>
                        <a:pt x="355704" y="788566"/>
                        <a:pt x="354659" y="782557"/>
                      </a:cubicBezTo>
                      <a:lnTo>
                        <a:pt x="354659" y="782557"/>
                      </a:lnTo>
                      <a:cubicBezTo>
                        <a:pt x="360929" y="775765"/>
                        <a:pt x="368767" y="768711"/>
                        <a:pt x="372163" y="765576"/>
                      </a:cubicBezTo>
                      <a:cubicBezTo>
                        <a:pt x="377911" y="759828"/>
                        <a:pt x="384704" y="751990"/>
                        <a:pt x="387316" y="749900"/>
                      </a:cubicBezTo>
                      <a:cubicBezTo>
                        <a:pt x="389929" y="747810"/>
                        <a:pt x="391235" y="745198"/>
                        <a:pt x="391496" y="741279"/>
                      </a:cubicBezTo>
                      <a:cubicBezTo>
                        <a:pt x="391757" y="737360"/>
                        <a:pt x="400379" y="734225"/>
                        <a:pt x="405081" y="730306"/>
                      </a:cubicBezTo>
                      <a:cubicBezTo>
                        <a:pt x="409784" y="726387"/>
                        <a:pt x="415009" y="723514"/>
                        <a:pt x="427288" y="719595"/>
                      </a:cubicBezTo>
                      <a:cubicBezTo>
                        <a:pt x="439567" y="715676"/>
                        <a:pt x="437999" y="699217"/>
                        <a:pt x="434342" y="685371"/>
                      </a:cubicBezTo>
                      <a:cubicBezTo>
                        <a:pt x="430684" y="671524"/>
                        <a:pt x="416838" y="679101"/>
                        <a:pt x="416838" y="679101"/>
                      </a:cubicBezTo>
                      <a:cubicBezTo>
                        <a:pt x="417360" y="675704"/>
                        <a:pt x="417622" y="672569"/>
                        <a:pt x="418405" y="670479"/>
                      </a:cubicBezTo>
                      <a:cubicBezTo>
                        <a:pt x="420234" y="665254"/>
                        <a:pt x="421802" y="662119"/>
                        <a:pt x="423108" y="653236"/>
                      </a:cubicBezTo>
                      <a:cubicBezTo>
                        <a:pt x="423369" y="652191"/>
                        <a:pt x="423369" y="651146"/>
                        <a:pt x="423630" y="650101"/>
                      </a:cubicBezTo>
                      <a:cubicBezTo>
                        <a:pt x="423630" y="650101"/>
                        <a:pt x="423630" y="650101"/>
                        <a:pt x="423630" y="650101"/>
                      </a:cubicBezTo>
                      <a:cubicBezTo>
                        <a:pt x="423630" y="649579"/>
                        <a:pt x="421540" y="640958"/>
                        <a:pt x="416315" y="640696"/>
                      </a:cubicBezTo>
                      <a:cubicBezTo>
                        <a:pt x="410829" y="640435"/>
                        <a:pt x="397244" y="644615"/>
                        <a:pt x="397244" y="637300"/>
                      </a:cubicBezTo>
                      <a:cubicBezTo>
                        <a:pt x="397244" y="629985"/>
                        <a:pt x="399595" y="609346"/>
                        <a:pt x="390973" y="605688"/>
                      </a:cubicBezTo>
                      <a:cubicBezTo>
                        <a:pt x="382352" y="602031"/>
                        <a:pt x="378956" y="595760"/>
                        <a:pt x="373731" y="598895"/>
                      </a:cubicBezTo>
                      <a:cubicBezTo>
                        <a:pt x="368506" y="602292"/>
                        <a:pt x="369028" y="605427"/>
                        <a:pt x="361452" y="603598"/>
                      </a:cubicBezTo>
                      <a:cubicBezTo>
                        <a:pt x="353875" y="601769"/>
                        <a:pt x="344470" y="601769"/>
                        <a:pt x="344993" y="594977"/>
                      </a:cubicBezTo>
                      <a:cubicBezTo>
                        <a:pt x="345515" y="588184"/>
                        <a:pt x="347605" y="586878"/>
                        <a:pt x="347866" y="581653"/>
                      </a:cubicBezTo>
                      <a:cubicBezTo>
                        <a:pt x="348128" y="576428"/>
                        <a:pt x="347083" y="572248"/>
                        <a:pt x="344993" y="568590"/>
                      </a:cubicBezTo>
                      <a:cubicBezTo>
                        <a:pt x="342903" y="564932"/>
                        <a:pt x="340029" y="558662"/>
                        <a:pt x="341597" y="555788"/>
                      </a:cubicBezTo>
                      <a:cubicBezTo>
                        <a:pt x="342380" y="554482"/>
                        <a:pt x="343686" y="553960"/>
                        <a:pt x="344470" y="553437"/>
                      </a:cubicBezTo>
                      <a:cubicBezTo>
                        <a:pt x="345515" y="552915"/>
                        <a:pt x="346038" y="552131"/>
                        <a:pt x="344470" y="550302"/>
                      </a:cubicBezTo>
                      <a:cubicBezTo>
                        <a:pt x="341597" y="546906"/>
                        <a:pt x="338461" y="543510"/>
                        <a:pt x="342380" y="539068"/>
                      </a:cubicBezTo>
                      <a:cubicBezTo>
                        <a:pt x="346299" y="534627"/>
                        <a:pt x="356488" y="510853"/>
                        <a:pt x="350218" y="502493"/>
                      </a:cubicBezTo>
                      <a:cubicBezTo>
                        <a:pt x="343948" y="494133"/>
                        <a:pt x="332714" y="491259"/>
                        <a:pt x="333236" y="483421"/>
                      </a:cubicBezTo>
                      <a:cubicBezTo>
                        <a:pt x="333759" y="475845"/>
                        <a:pt x="341335" y="467485"/>
                        <a:pt x="332191" y="467224"/>
                      </a:cubicBezTo>
                      <a:cubicBezTo>
                        <a:pt x="323047" y="466962"/>
                        <a:pt x="297444" y="472710"/>
                        <a:pt x="296661" y="466440"/>
                      </a:cubicBezTo>
                      <a:cubicBezTo>
                        <a:pt x="295877" y="460169"/>
                        <a:pt x="297706" y="453377"/>
                        <a:pt x="293264" y="449197"/>
                      </a:cubicBezTo>
                      <a:cubicBezTo>
                        <a:pt x="288823" y="445017"/>
                        <a:pt x="287255" y="441882"/>
                        <a:pt x="291174" y="439792"/>
                      </a:cubicBezTo>
                      <a:cubicBezTo>
                        <a:pt x="295093" y="437963"/>
                        <a:pt x="296661" y="436657"/>
                        <a:pt x="294309" y="429342"/>
                      </a:cubicBezTo>
                      <a:cubicBezTo>
                        <a:pt x="291958" y="422026"/>
                        <a:pt x="283598" y="406351"/>
                        <a:pt x="277066" y="406090"/>
                      </a:cubicBezTo>
                      <a:cubicBezTo>
                        <a:pt x="270274" y="405829"/>
                        <a:pt x="263742" y="412099"/>
                        <a:pt x="259301" y="407657"/>
                      </a:cubicBezTo>
                      <a:cubicBezTo>
                        <a:pt x="254860" y="403216"/>
                        <a:pt x="254337" y="397469"/>
                        <a:pt x="248067" y="397207"/>
                      </a:cubicBezTo>
                      <a:cubicBezTo>
                        <a:pt x="241797" y="396946"/>
                        <a:pt x="242581" y="399559"/>
                        <a:pt x="239184" y="395640"/>
                      </a:cubicBezTo>
                      <a:cubicBezTo>
                        <a:pt x="235788" y="391721"/>
                        <a:pt x="228995" y="384929"/>
                        <a:pt x="222464" y="384929"/>
                      </a:cubicBezTo>
                      <a:cubicBezTo>
                        <a:pt x="215933" y="384667"/>
                        <a:pt x="207834" y="386757"/>
                        <a:pt x="201041" y="380487"/>
                      </a:cubicBezTo>
                      <a:cubicBezTo>
                        <a:pt x="194249" y="374217"/>
                        <a:pt x="185105" y="365857"/>
                        <a:pt x="184321" y="357235"/>
                      </a:cubicBezTo>
                      <a:cubicBezTo>
                        <a:pt x="183537" y="348614"/>
                        <a:pt x="188762" y="323534"/>
                        <a:pt x="181447" y="323795"/>
                      </a:cubicBezTo>
                      <a:cubicBezTo>
                        <a:pt x="174132" y="324056"/>
                        <a:pt x="158457" y="329281"/>
                        <a:pt x="150881" y="334245"/>
                      </a:cubicBezTo>
                      <a:cubicBezTo>
                        <a:pt x="143304" y="339209"/>
                        <a:pt x="121620" y="356452"/>
                        <a:pt x="113260" y="354884"/>
                      </a:cubicBezTo>
                      <a:cubicBezTo>
                        <a:pt x="108557" y="354100"/>
                        <a:pt x="102287" y="352272"/>
                        <a:pt x="96801" y="351488"/>
                      </a:cubicBezTo>
                      <a:cubicBezTo>
                        <a:pt x="92882" y="350704"/>
                        <a:pt x="89486" y="350443"/>
                        <a:pt x="87396" y="351227"/>
                      </a:cubicBezTo>
                      <a:cubicBezTo>
                        <a:pt x="82693" y="353055"/>
                        <a:pt x="69630" y="358019"/>
                        <a:pt x="70414" y="349398"/>
                      </a:cubicBezTo>
                      <a:cubicBezTo>
                        <a:pt x="71459" y="340776"/>
                        <a:pt x="76423" y="312822"/>
                        <a:pt x="70414" y="318831"/>
                      </a:cubicBezTo>
                      <a:cubicBezTo>
                        <a:pt x="64405" y="324840"/>
                        <a:pt x="61009" y="331894"/>
                        <a:pt x="51342" y="331371"/>
                      </a:cubicBezTo>
                      <a:cubicBezTo>
                        <a:pt x="41676" y="330849"/>
                        <a:pt x="37496" y="332416"/>
                        <a:pt x="36190" y="327975"/>
                      </a:cubicBezTo>
                      <a:cubicBezTo>
                        <a:pt x="34622" y="323534"/>
                        <a:pt x="38018" y="319353"/>
                        <a:pt x="31487" y="319876"/>
                      </a:cubicBezTo>
                      <a:cubicBezTo>
                        <a:pt x="24956" y="320399"/>
                        <a:pt x="16857" y="319615"/>
                        <a:pt x="17641" y="317002"/>
                      </a:cubicBezTo>
                      <a:cubicBezTo>
                        <a:pt x="18424" y="314128"/>
                        <a:pt x="24172" y="311516"/>
                        <a:pt x="18947" y="305768"/>
                      </a:cubicBezTo>
                      <a:cubicBezTo>
                        <a:pt x="13722" y="300282"/>
                        <a:pt x="9803" y="297670"/>
                        <a:pt x="7452" y="290616"/>
                      </a:cubicBezTo>
                      <a:cubicBezTo>
                        <a:pt x="5100" y="283301"/>
                        <a:pt x="-2215" y="279121"/>
                        <a:pt x="659" y="274157"/>
                      </a:cubicBezTo>
                      <a:cubicBezTo>
                        <a:pt x="3533" y="269193"/>
                        <a:pt x="1965" y="263184"/>
                        <a:pt x="6929" y="260310"/>
                      </a:cubicBezTo>
                      <a:cubicBezTo>
                        <a:pt x="11893" y="257436"/>
                        <a:pt x="15550" y="255608"/>
                        <a:pt x="16334" y="249338"/>
                      </a:cubicBezTo>
                      <a:cubicBezTo>
                        <a:pt x="17118" y="243067"/>
                        <a:pt x="19208" y="228960"/>
                        <a:pt x="26785" y="222689"/>
                      </a:cubicBezTo>
                      <a:cubicBezTo>
                        <a:pt x="34099" y="216158"/>
                        <a:pt x="36451" y="212762"/>
                        <a:pt x="45072" y="211717"/>
                      </a:cubicBezTo>
                      <a:cubicBezTo>
                        <a:pt x="53694" y="210672"/>
                        <a:pt x="61792" y="210672"/>
                        <a:pt x="64666" y="208582"/>
                      </a:cubicBezTo>
                      <a:cubicBezTo>
                        <a:pt x="67540" y="206492"/>
                        <a:pt x="73288" y="201006"/>
                        <a:pt x="76945" y="203879"/>
                      </a:cubicBezTo>
                      <a:cubicBezTo>
                        <a:pt x="78513" y="205186"/>
                        <a:pt x="80603" y="206231"/>
                        <a:pt x="82432" y="206492"/>
                      </a:cubicBezTo>
                      <a:cubicBezTo>
                        <a:pt x="84522" y="207014"/>
                        <a:pt x="86089" y="206231"/>
                        <a:pt x="86350" y="203879"/>
                      </a:cubicBezTo>
                      <a:cubicBezTo>
                        <a:pt x="86612" y="199699"/>
                        <a:pt x="88441" y="188204"/>
                        <a:pt x="89747" y="182979"/>
                      </a:cubicBezTo>
                      <a:cubicBezTo>
                        <a:pt x="91053" y="177754"/>
                        <a:pt x="95494" y="144575"/>
                        <a:pt x="95233" y="139350"/>
                      </a:cubicBezTo>
                      <a:cubicBezTo>
                        <a:pt x="94972" y="134125"/>
                        <a:pt x="94711" y="126548"/>
                        <a:pt x="89747" y="122629"/>
                      </a:cubicBezTo>
                      <a:cubicBezTo>
                        <a:pt x="84783" y="118711"/>
                        <a:pt x="82693" y="115053"/>
                        <a:pt x="82954" y="110612"/>
                      </a:cubicBezTo>
                      <a:cubicBezTo>
                        <a:pt x="83477" y="106431"/>
                        <a:pt x="81909" y="101468"/>
                        <a:pt x="85828" y="100423"/>
                      </a:cubicBezTo>
                      <a:cubicBezTo>
                        <a:pt x="90008" y="99378"/>
                        <a:pt x="105945" y="101468"/>
                        <a:pt x="103593" y="98594"/>
                      </a:cubicBezTo>
                      <a:cubicBezTo>
                        <a:pt x="101242" y="95720"/>
                        <a:pt x="103855" y="92585"/>
                        <a:pt x="99674" y="92062"/>
                      </a:cubicBezTo>
                      <a:cubicBezTo>
                        <a:pt x="95494" y="91540"/>
                        <a:pt x="88702" y="94675"/>
                        <a:pt x="87657" y="89711"/>
                      </a:cubicBezTo>
                      <a:cubicBezTo>
                        <a:pt x="86612" y="84747"/>
                        <a:pt x="84522" y="78477"/>
                        <a:pt x="92098" y="77693"/>
                      </a:cubicBezTo>
                      <a:cubicBezTo>
                        <a:pt x="99674" y="76910"/>
                        <a:pt x="122926" y="80306"/>
                        <a:pt x="122665" y="76126"/>
                      </a:cubicBezTo>
                      <a:cubicBezTo>
                        <a:pt x="122143" y="71946"/>
                        <a:pt x="122404" y="67766"/>
                        <a:pt x="126584" y="71946"/>
                      </a:cubicBezTo>
                      <a:cubicBezTo>
                        <a:pt x="130764" y="76126"/>
                        <a:pt x="131286" y="79261"/>
                        <a:pt x="133115" y="75342"/>
                      </a:cubicBezTo>
                      <a:cubicBezTo>
                        <a:pt x="134683" y="72468"/>
                        <a:pt x="141214" y="71946"/>
                        <a:pt x="143565" y="69595"/>
                      </a:cubicBezTo>
                      <a:cubicBezTo>
                        <a:pt x="143565" y="69595"/>
                        <a:pt x="143565" y="69595"/>
                        <a:pt x="143565" y="69595"/>
                      </a:cubicBezTo>
                      <a:cubicBezTo>
                        <a:pt x="143826" y="69856"/>
                        <a:pt x="146700" y="72730"/>
                        <a:pt x="147223" y="77693"/>
                      </a:cubicBezTo>
                      <a:cubicBezTo>
                        <a:pt x="147745" y="82919"/>
                        <a:pt x="145394" y="82135"/>
                        <a:pt x="151925" y="87621"/>
                      </a:cubicBezTo>
                      <a:cubicBezTo>
                        <a:pt x="158457" y="93107"/>
                        <a:pt x="157412" y="99116"/>
                        <a:pt x="164727" y="97026"/>
                      </a:cubicBezTo>
                      <a:cubicBezTo>
                        <a:pt x="172042" y="95198"/>
                        <a:pt x="180925" y="95981"/>
                        <a:pt x="181447" y="97549"/>
                      </a:cubicBezTo>
                      <a:cubicBezTo>
                        <a:pt x="181970" y="99116"/>
                        <a:pt x="183537" y="99639"/>
                        <a:pt x="189546" y="92324"/>
                      </a:cubicBezTo>
                      <a:cubicBezTo>
                        <a:pt x="195555" y="85009"/>
                        <a:pt x="197906" y="85531"/>
                        <a:pt x="202609" y="83964"/>
                      </a:cubicBezTo>
                      <a:cubicBezTo>
                        <a:pt x="207312" y="82396"/>
                        <a:pt x="208879" y="79784"/>
                        <a:pt x="215410" y="75081"/>
                      </a:cubicBezTo>
                      <a:cubicBezTo>
                        <a:pt x="221942" y="70379"/>
                        <a:pt x="230563" y="63847"/>
                        <a:pt x="224554" y="63063"/>
                      </a:cubicBezTo>
                      <a:cubicBezTo>
                        <a:pt x="218545" y="62280"/>
                        <a:pt x="210185" y="63586"/>
                        <a:pt x="211230" y="55748"/>
                      </a:cubicBezTo>
                      <a:cubicBezTo>
                        <a:pt x="212537" y="47911"/>
                        <a:pt x="213843" y="43469"/>
                        <a:pt x="209401" y="38505"/>
                      </a:cubicBezTo>
                      <a:cubicBezTo>
                        <a:pt x="204960" y="33542"/>
                        <a:pt x="193204" y="20740"/>
                        <a:pt x="199213" y="22830"/>
                      </a:cubicBezTo>
                      <a:cubicBezTo>
                        <a:pt x="204960" y="24920"/>
                        <a:pt x="210446" y="28055"/>
                        <a:pt x="213320" y="28317"/>
                      </a:cubicBezTo>
                      <a:cubicBezTo>
                        <a:pt x="216455" y="28578"/>
                        <a:pt x="229779" y="27272"/>
                        <a:pt x="230041" y="29884"/>
                      </a:cubicBezTo>
                      <a:cubicBezTo>
                        <a:pt x="230302" y="32758"/>
                        <a:pt x="237095" y="38767"/>
                        <a:pt x="238139" y="35109"/>
                      </a:cubicBezTo>
                      <a:cubicBezTo>
                        <a:pt x="239184" y="31452"/>
                        <a:pt x="238139" y="27533"/>
                        <a:pt x="245716" y="25965"/>
                      </a:cubicBezTo>
                      <a:cubicBezTo>
                        <a:pt x="253292" y="24136"/>
                        <a:pt x="265833" y="22569"/>
                        <a:pt x="274193" y="17867"/>
                      </a:cubicBezTo>
                      <a:cubicBezTo>
                        <a:pt x="282553" y="13164"/>
                        <a:pt x="286994" y="12119"/>
                        <a:pt x="285688" y="7155"/>
                      </a:cubicBezTo>
                      <a:cubicBezTo>
                        <a:pt x="284643" y="3236"/>
                        <a:pt x="283859" y="2191"/>
                        <a:pt x="285688" y="1407"/>
                      </a:cubicBezTo>
                      <a:cubicBezTo>
                        <a:pt x="286210" y="1146"/>
                        <a:pt x="286472" y="1146"/>
                        <a:pt x="287255" y="885"/>
                      </a:cubicBezTo>
                      <a:cubicBezTo>
                        <a:pt x="290913" y="101"/>
                        <a:pt x="302669" y="-1728"/>
                        <a:pt x="301363" y="4281"/>
                      </a:cubicBezTo>
                      <a:cubicBezTo>
                        <a:pt x="300318" y="10029"/>
                        <a:pt x="294571" y="11335"/>
                        <a:pt x="300057" y="16038"/>
                      </a:cubicBezTo>
                      <a:cubicBezTo>
                        <a:pt x="305282" y="20740"/>
                        <a:pt x="314165" y="22830"/>
                        <a:pt x="308678" y="33280"/>
                      </a:cubicBezTo>
                      <a:cubicBezTo>
                        <a:pt x="303192" y="43992"/>
                        <a:pt x="295615" y="49739"/>
                        <a:pt x="301102" y="59667"/>
                      </a:cubicBezTo>
                      <a:cubicBezTo>
                        <a:pt x="306588" y="69595"/>
                        <a:pt x="305282" y="68550"/>
                        <a:pt x="307372" y="73252"/>
                      </a:cubicBezTo>
                      <a:cubicBezTo>
                        <a:pt x="309462" y="77955"/>
                        <a:pt x="314948" y="87882"/>
                        <a:pt x="322786" y="86054"/>
                      </a:cubicBezTo>
                      <a:cubicBezTo>
                        <a:pt x="330624" y="84225"/>
                        <a:pt x="330624" y="81612"/>
                        <a:pt x="334281" y="80829"/>
                      </a:cubicBezTo>
                      <a:cubicBezTo>
                        <a:pt x="337939" y="80045"/>
                        <a:pt x="347344" y="81612"/>
                        <a:pt x="353614" y="76387"/>
                      </a:cubicBezTo>
                      <a:cubicBezTo>
                        <a:pt x="359623" y="71162"/>
                        <a:pt x="354659" y="71424"/>
                        <a:pt x="359623" y="71162"/>
                      </a:cubicBezTo>
                      <a:cubicBezTo>
                        <a:pt x="362235" y="70901"/>
                        <a:pt x="370073" y="72207"/>
                        <a:pt x="376604" y="72991"/>
                      </a:cubicBezTo>
                      <a:cubicBezTo>
                        <a:pt x="382613" y="73513"/>
                        <a:pt x="387577" y="73513"/>
                        <a:pt x="386793" y="71162"/>
                      </a:cubicBezTo>
                      <a:cubicBezTo>
                        <a:pt x="384965" y="66460"/>
                        <a:pt x="386793" y="60973"/>
                        <a:pt x="390451" y="60190"/>
                      </a:cubicBezTo>
                      <a:cubicBezTo>
                        <a:pt x="394109" y="59667"/>
                        <a:pt x="399856" y="62802"/>
                        <a:pt x="402991" y="60190"/>
                      </a:cubicBezTo>
                      <a:cubicBezTo>
                        <a:pt x="406126" y="57577"/>
                        <a:pt x="413180" y="57577"/>
                        <a:pt x="416054" y="60973"/>
                      </a:cubicBezTo>
                      <a:cubicBezTo>
                        <a:pt x="416576" y="61496"/>
                        <a:pt x="416838" y="62018"/>
                        <a:pt x="417622" y="62541"/>
                      </a:cubicBezTo>
                      <a:cubicBezTo>
                        <a:pt x="421018" y="65937"/>
                        <a:pt x="427027" y="69595"/>
                        <a:pt x="432252" y="67766"/>
                      </a:cubicBezTo>
                      <a:cubicBezTo>
                        <a:pt x="438522" y="65676"/>
                        <a:pt x="440351" y="61757"/>
                        <a:pt x="444531" y="63324"/>
                      </a:cubicBezTo>
                      <a:cubicBezTo>
                        <a:pt x="448711" y="64892"/>
                        <a:pt x="458116" y="66460"/>
                        <a:pt x="459945" y="61496"/>
                      </a:cubicBezTo>
                      <a:cubicBezTo>
                        <a:pt x="462035" y="56271"/>
                        <a:pt x="469611" y="35632"/>
                        <a:pt x="483196" y="19434"/>
                      </a:cubicBezTo>
                      <a:cubicBezTo>
                        <a:pt x="485025" y="20479"/>
                        <a:pt x="486593" y="22047"/>
                        <a:pt x="488160" y="23614"/>
                      </a:cubicBezTo>
                      <a:cubicBezTo>
                        <a:pt x="491818" y="27533"/>
                        <a:pt x="494169" y="31713"/>
                        <a:pt x="494953" y="36938"/>
                      </a:cubicBezTo>
                      <a:cubicBezTo>
                        <a:pt x="495214" y="39289"/>
                        <a:pt x="494692" y="41902"/>
                        <a:pt x="495214" y="44253"/>
                      </a:cubicBezTo>
                      <a:cubicBezTo>
                        <a:pt x="495737" y="46604"/>
                        <a:pt x="495737" y="48955"/>
                        <a:pt x="496259" y="51307"/>
                      </a:cubicBezTo>
                      <a:cubicBezTo>
                        <a:pt x="497043" y="53919"/>
                        <a:pt x="497827" y="56010"/>
                        <a:pt x="498349" y="58622"/>
                      </a:cubicBezTo>
                      <a:cubicBezTo>
                        <a:pt x="498872" y="61496"/>
                        <a:pt x="499394" y="64108"/>
                        <a:pt x="500178" y="66982"/>
                      </a:cubicBezTo>
                      <a:cubicBezTo>
                        <a:pt x="500962" y="69595"/>
                        <a:pt x="501745" y="70640"/>
                        <a:pt x="504358" y="69856"/>
                      </a:cubicBezTo>
                      <a:cubicBezTo>
                        <a:pt x="507232" y="69072"/>
                        <a:pt x="508016" y="70901"/>
                        <a:pt x="508538" y="73513"/>
                      </a:cubicBezTo>
                      <a:cubicBezTo>
                        <a:pt x="509322" y="76649"/>
                        <a:pt x="511412" y="76910"/>
                        <a:pt x="514286" y="77693"/>
                      </a:cubicBezTo>
                      <a:cubicBezTo>
                        <a:pt x="516376" y="78216"/>
                        <a:pt x="518988" y="79000"/>
                        <a:pt x="519250" y="81612"/>
                      </a:cubicBezTo>
                      <a:cubicBezTo>
                        <a:pt x="519772" y="84486"/>
                        <a:pt x="517421" y="85793"/>
                        <a:pt x="515592" y="87099"/>
                      </a:cubicBezTo>
                      <a:cubicBezTo>
                        <a:pt x="512980" y="88927"/>
                        <a:pt x="512457" y="92324"/>
                        <a:pt x="510628" y="94675"/>
                      </a:cubicBezTo>
                      <a:cubicBezTo>
                        <a:pt x="508538" y="97810"/>
                        <a:pt x="506709" y="100945"/>
                        <a:pt x="504097" y="103558"/>
                      </a:cubicBezTo>
                      <a:cubicBezTo>
                        <a:pt x="502529" y="104864"/>
                        <a:pt x="501223" y="105125"/>
                        <a:pt x="499394" y="105909"/>
                      </a:cubicBezTo>
                      <a:cubicBezTo>
                        <a:pt x="494953" y="107738"/>
                        <a:pt x="493124" y="113747"/>
                        <a:pt x="490512" y="117404"/>
                      </a:cubicBezTo>
                      <a:cubicBezTo>
                        <a:pt x="489205" y="118972"/>
                        <a:pt x="487638" y="120278"/>
                        <a:pt x="486331" y="121584"/>
                      </a:cubicBezTo>
                      <a:cubicBezTo>
                        <a:pt x="484242" y="123674"/>
                        <a:pt x="482674" y="126025"/>
                        <a:pt x="481368" y="128377"/>
                      </a:cubicBezTo>
                      <a:cubicBezTo>
                        <a:pt x="479278" y="132296"/>
                        <a:pt x="477971" y="139088"/>
                        <a:pt x="473007" y="140394"/>
                      </a:cubicBezTo>
                      <a:cubicBezTo>
                        <a:pt x="470395" y="141178"/>
                        <a:pt x="467782" y="141440"/>
                        <a:pt x="465170" y="142485"/>
                      </a:cubicBezTo>
                      <a:cubicBezTo>
                        <a:pt x="463080" y="143268"/>
                        <a:pt x="459945" y="144313"/>
                        <a:pt x="458900" y="146142"/>
                      </a:cubicBezTo>
                      <a:cubicBezTo>
                        <a:pt x="456549" y="150322"/>
                        <a:pt x="467782" y="151106"/>
                        <a:pt x="469611" y="151106"/>
                      </a:cubicBezTo>
                      <a:cubicBezTo>
                        <a:pt x="477449" y="150322"/>
                        <a:pt x="481368" y="143268"/>
                        <a:pt x="487115" y="139088"/>
                      </a:cubicBezTo>
                      <a:cubicBezTo>
                        <a:pt x="492602" y="134908"/>
                        <a:pt x="494953" y="141440"/>
                        <a:pt x="497043" y="145620"/>
                      </a:cubicBezTo>
                      <a:cubicBezTo>
                        <a:pt x="499656" y="151367"/>
                        <a:pt x="503313" y="155025"/>
                        <a:pt x="510106" y="155025"/>
                      </a:cubicBezTo>
                      <a:cubicBezTo>
                        <a:pt x="513763" y="155025"/>
                        <a:pt x="517421" y="154241"/>
                        <a:pt x="521078" y="153980"/>
                      </a:cubicBezTo>
                      <a:cubicBezTo>
                        <a:pt x="523169" y="153719"/>
                        <a:pt x="525781" y="153457"/>
                        <a:pt x="526565" y="156070"/>
                      </a:cubicBezTo>
                      <a:cubicBezTo>
                        <a:pt x="527349" y="158682"/>
                        <a:pt x="526303" y="161817"/>
                        <a:pt x="526303" y="164430"/>
                      </a:cubicBezTo>
                      <a:cubicBezTo>
                        <a:pt x="526303" y="166259"/>
                        <a:pt x="526565" y="168610"/>
                        <a:pt x="528655" y="167043"/>
                      </a:cubicBezTo>
                      <a:cubicBezTo>
                        <a:pt x="531529" y="164952"/>
                        <a:pt x="533357" y="160772"/>
                        <a:pt x="535447" y="157899"/>
                      </a:cubicBezTo>
                      <a:cubicBezTo>
                        <a:pt x="537538" y="154763"/>
                        <a:pt x="540150" y="151106"/>
                        <a:pt x="543546" y="149016"/>
                      </a:cubicBezTo>
                      <a:cubicBezTo>
                        <a:pt x="545898" y="147448"/>
                        <a:pt x="548249" y="147187"/>
                        <a:pt x="551123" y="146926"/>
                      </a:cubicBezTo>
                      <a:cubicBezTo>
                        <a:pt x="552690" y="146665"/>
                        <a:pt x="553996" y="146665"/>
                        <a:pt x="553996" y="145097"/>
                      </a:cubicBezTo>
                      <a:cubicBezTo>
                        <a:pt x="553996" y="142746"/>
                        <a:pt x="552951" y="140656"/>
                        <a:pt x="552951" y="138305"/>
                      </a:cubicBezTo>
                      <a:cubicBezTo>
                        <a:pt x="552951" y="135169"/>
                        <a:pt x="553735" y="132296"/>
                        <a:pt x="555825" y="129944"/>
                      </a:cubicBezTo>
                      <a:cubicBezTo>
                        <a:pt x="560005" y="125242"/>
                        <a:pt x="565492" y="126809"/>
                        <a:pt x="570456" y="128638"/>
                      </a:cubicBezTo>
                      <a:cubicBezTo>
                        <a:pt x="575420" y="130467"/>
                        <a:pt x="580906" y="131512"/>
                        <a:pt x="585870" y="134125"/>
                      </a:cubicBezTo>
                      <a:cubicBezTo>
                        <a:pt x="587698" y="135169"/>
                        <a:pt x="589266" y="136214"/>
                        <a:pt x="590833" y="137260"/>
                      </a:cubicBezTo>
                      <a:cubicBezTo>
                        <a:pt x="592662" y="138043"/>
                        <a:pt x="594491" y="138305"/>
                        <a:pt x="596320" y="138305"/>
                      </a:cubicBezTo>
                      <a:cubicBezTo>
                        <a:pt x="601806" y="138827"/>
                        <a:pt x="605464" y="141440"/>
                        <a:pt x="609644" y="144575"/>
                      </a:cubicBezTo>
                      <a:cubicBezTo>
                        <a:pt x="613824" y="147710"/>
                        <a:pt x="617743" y="149016"/>
                        <a:pt x="622707" y="149800"/>
                      </a:cubicBezTo>
                      <a:cubicBezTo>
                        <a:pt x="627409" y="150583"/>
                        <a:pt x="630805" y="152674"/>
                        <a:pt x="630805" y="157637"/>
                      </a:cubicBezTo>
                      <a:cubicBezTo>
                        <a:pt x="630805" y="160772"/>
                        <a:pt x="629760" y="163907"/>
                        <a:pt x="628977" y="167043"/>
                      </a:cubicBezTo>
                      <a:cubicBezTo>
                        <a:pt x="630544" y="166781"/>
                        <a:pt x="631850" y="162079"/>
                        <a:pt x="633418" y="163124"/>
                      </a:cubicBezTo>
                      <a:cubicBezTo>
                        <a:pt x="633940" y="163646"/>
                        <a:pt x="633940" y="165997"/>
                        <a:pt x="633940" y="166781"/>
                      </a:cubicBezTo>
                      <a:cubicBezTo>
                        <a:pt x="633940" y="168610"/>
                        <a:pt x="633418" y="169916"/>
                        <a:pt x="632896" y="171484"/>
                      </a:cubicBezTo>
                      <a:cubicBezTo>
                        <a:pt x="631589" y="176186"/>
                        <a:pt x="632112" y="181673"/>
                        <a:pt x="629238" y="185853"/>
                      </a:cubicBezTo>
                      <a:cubicBezTo>
                        <a:pt x="632896" y="186375"/>
                        <a:pt x="636292" y="180889"/>
                        <a:pt x="636814" y="178015"/>
                      </a:cubicBezTo>
                      <a:cubicBezTo>
                        <a:pt x="637076" y="176448"/>
                        <a:pt x="638643" y="165214"/>
                        <a:pt x="641517" y="167043"/>
                      </a:cubicBezTo>
                      <a:cubicBezTo>
                        <a:pt x="642562" y="167565"/>
                        <a:pt x="642562" y="169655"/>
                        <a:pt x="642823" y="170700"/>
                      </a:cubicBezTo>
                      <a:cubicBezTo>
                        <a:pt x="643084" y="171745"/>
                        <a:pt x="643346" y="174096"/>
                        <a:pt x="644129" y="175141"/>
                      </a:cubicBezTo>
                      <a:cubicBezTo>
                        <a:pt x="645958" y="176709"/>
                        <a:pt x="648571" y="174357"/>
                        <a:pt x="649616" y="173051"/>
                      </a:cubicBezTo>
                      <a:cubicBezTo>
                        <a:pt x="651445" y="170961"/>
                        <a:pt x="652751" y="168610"/>
                        <a:pt x="655102" y="167043"/>
                      </a:cubicBezTo>
                      <a:cubicBezTo>
                        <a:pt x="657192" y="165475"/>
                        <a:pt x="660850" y="166259"/>
                        <a:pt x="663462" y="166259"/>
                      </a:cubicBezTo>
                      <a:cubicBezTo>
                        <a:pt x="664246" y="167565"/>
                        <a:pt x="665814" y="167826"/>
                        <a:pt x="666859" y="168349"/>
                      </a:cubicBezTo>
                      <a:cubicBezTo>
                        <a:pt x="667903" y="168871"/>
                        <a:pt x="668949" y="170177"/>
                        <a:pt x="669732" y="171223"/>
                      </a:cubicBezTo>
                      <a:cubicBezTo>
                        <a:pt x="671822" y="173313"/>
                        <a:pt x="673912" y="174619"/>
                        <a:pt x="676786" y="175925"/>
                      </a:cubicBezTo>
                      <a:cubicBezTo>
                        <a:pt x="679399" y="177232"/>
                        <a:pt x="683318" y="178015"/>
                        <a:pt x="686453" y="177232"/>
                      </a:cubicBezTo>
                      <a:cubicBezTo>
                        <a:pt x="689065" y="176448"/>
                        <a:pt x="692200" y="173574"/>
                        <a:pt x="695335" y="175141"/>
                      </a:cubicBezTo>
                      <a:cubicBezTo>
                        <a:pt x="697948" y="176448"/>
                        <a:pt x="699777" y="180105"/>
                        <a:pt x="702912" y="180105"/>
                      </a:cubicBezTo>
                      <a:cubicBezTo>
                        <a:pt x="703696" y="177493"/>
                        <a:pt x="704479" y="175664"/>
                        <a:pt x="707353" y="175403"/>
                      </a:cubicBezTo>
                      <a:cubicBezTo>
                        <a:pt x="709443" y="175141"/>
                        <a:pt x="711794" y="175141"/>
                        <a:pt x="713885" y="174880"/>
                      </a:cubicBezTo>
                      <a:cubicBezTo>
                        <a:pt x="717019" y="174880"/>
                        <a:pt x="720154" y="174619"/>
                        <a:pt x="723290" y="175141"/>
                      </a:cubicBezTo>
                      <a:cubicBezTo>
                        <a:pt x="726425" y="175925"/>
                        <a:pt x="729560" y="176970"/>
                        <a:pt x="732434" y="178276"/>
                      </a:cubicBezTo>
                      <a:cubicBezTo>
                        <a:pt x="735307" y="179583"/>
                        <a:pt x="737397" y="181673"/>
                        <a:pt x="740271" y="183240"/>
                      </a:cubicBezTo>
                      <a:cubicBezTo>
                        <a:pt x="743145" y="185069"/>
                        <a:pt x="746541" y="186375"/>
                        <a:pt x="749415" y="187943"/>
                      </a:cubicBezTo>
                      <a:cubicBezTo>
                        <a:pt x="753595" y="190033"/>
                        <a:pt x="757775" y="191862"/>
                        <a:pt x="760910" y="195258"/>
                      </a:cubicBezTo>
                      <a:cubicBezTo>
                        <a:pt x="763784" y="198132"/>
                        <a:pt x="766135" y="201267"/>
                        <a:pt x="769532" y="203879"/>
                      </a:cubicBezTo>
                      <a:cubicBezTo>
                        <a:pt x="772667" y="206231"/>
                        <a:pt x="775802" y="208059"/>
                        <a:pt x="779459" y="209627"/>
                      </a:cubicBezTo>
                      <a:cubicBezTo>
                        <a:pt x="783639" y="211456"/>
                        <a:pt x="787558" y="214329"/>
                        <a:pt x="791738" y="216420"/>
                      </a:cubicBezTo>
                      <a:cubicBezTo>
                        <a:pt x="791738" y="216420"/>
                        <a:pt x="791738" y="216420"/>
                        <a:pt x="791738" y="216420"/>
                      </a:cubicBezTo>
                      <a:cubicBezTo>
                        <a:pt x="796441" y="219816"/>
                        <a:pt x="800882" y="223212"/>
                        <a:pt x="806891" y="223996"/>
                      </a:cubicBezTo>
                      <a:cubicBezTo>
                        <a:pt x="812639" y="224780"/>
                        <a:pt x="818648" y="224518"/>
                        <a:pt x="824395" y="225564"/>
                      </a:cubicBezTo>
                      <a:cubicBezTo>
                        <a:pt x="831710" y="227131"/>
                        <a:pt x="834062" y="233401"/>
                        <a:pt x="836413" y="239671"/>
                      </a:cubicBezTo>
                      <a:cubicBezTo>
                        <a:pt x="839548" y="247770"/>
                        <a:pt x="841899" y="255608"/>
                        <a:pt x="842944" y="264229"/>
                      </a:cubicBezTo>
                      <a:cubicBezTo>
                        <a:pt x="842422" y="270499"/>
                        <a:pt x="842422" y="275463"/>
                        <a:pt x="842161" y="2806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grpSp>
              <p:nvGrpSpPr>
                <p:cNvPr id="1128" name="Graphic 3">
                  <a:extLst>
                    <a:ext uri="{FF2B5EF4-FFF2-40B4-BE49-F238E27FC236}">
                      <a16:creationId xmlns:a16="http://schemas.microsoft.com/office/drawing/2014/main" id="{D99B2F7D-97A1-08B2-D4FF-5AFC0B77A35B}"/>
                    </a:ext>
                  </a:extLst>
                </p:cNvPr>
                <p:cNvGrpSpPr/>
                <p:nvPr/>
              </p:nvGrpSpPr>
              <p:grpSpPr>
                <a:xfrm>
                  <a:off x="3740623" y="4069148"/>
                  <a:ext cx="84160" cy="63550"/>
                  <a:chOff x="3740623" y="4069148"/>
                  <a:chExt cx="84160" cy="63550"/>
                </a:xfrm>
                <a:solidFill>
                  <a:srgbClr val="D5D7D8"/>
                </a:solidFill>
              </p:grpSpPr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9DC082C2-FA79-EF71-1CEF-BDBDB7AD78EB}"/>
                      </a:ext>
                    </a:extLst>
                  </p:cNvPr>
                  <p:cNvSpPr/>
                  <p:nvPr/>
                </p:nvSpPr>
                <p:spPr>
                  <a:xfrm>
                    <a:off x="3740623" y="4087978"/>
                    <a:ext cx="13936" cy="18245"/>
                  </a:xfrm>
                  <a:custGeom>
                    <a:avLst/>
                    <a:gdLst>
                      <a:gd name="connsiteX0" fmla="*/ 1893 w 13936"/>
                      <a:gd name="connsiteY0" fmla="*/ 18163 h 18245"/>
                      <a:gd name="connsiteX1" fmla="*/ 64 w 13936"/>
                      <a:gd name="connsiteY1" fmla="*/ 15551 h 18245"/>
                      <a:gd name="connsiteX2" fmla="*/ 2938 w 13936"/>
                      <a:gd name="connsiteY2" fmla="*/ 12677 h 18245"/>
                      <a:gd name="connsiteX3" fmla="*/ 7379 w 13936"/>
                      <a:gd name="connsiteY3" fmla="*/ 5885 h 18245"/>
                      <a:gd name="connsiteX4" fmla="*/ 12866 w 13936"/>
                      <a:gd name="connsiteY4" fmla="*/ 137 h 18245"/>
                      <a:gd name="connsiteX5" fmla="*/ 13127 w 13936"/>
                      <a:gd name="connsiteY5" fmla="*/ 4578 h 18245"/>
                      <a:gd name="connsiteX6" fmla="*/ 12866 w 13936"/>
                      <a:gd name="connsiteY6" fmla="*/ 7713 h 18245"/>
                      <a:gd name="connsiteX7" fmla="*/ 10514 w 13936"/>
                      <a:gd name="connsiteY7" fmla="*/ 11632 h 18245"/>
                      <a:gd name="connsiteX8" fmla="*/ 7902 w 13936"/>
                      <a:gd name="connsiteY8" fmla="*/ 13461 h 18245"/>
                      <a:gd name="connsiteX9" fmla="*/ 4767 w 13936"/>
                      <a:gd name="connsiteY9" fmla="*/ 15812 h 18245"/>
                      <a:gd name="connsiteX10" fmla="*/ 1893 w 13936"/>
                      <a:gd name="connsiteY10" fmla="*/ 18163 h 1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3936" h="18245">
                        <a:moveTo>
                          <a:pt x="1893" y="18163"/>
                        </a:moveTo>
                        <a:cubicBezTo>
                          <a:pt x="325" y="18686"/>
                          <a:pt x="-197" y="16596"/>
                          <a:pt x="64" y="15551"/>
                        </a:cubicBezTo>
                        <a:cubicBezTo>
                          <a:pt x="587" y="14506"/>
                          <a:pt x="2154" y="13722"/>
                          <a:pt x="2938" y="12677"/>
                        </a:cubicBezTo>
                        <a:cubicBezTo>
                          <a:pt x="4506" y="10587"/>
                          <a:pt x="5812" y="8236"/>
                          <a:pt x="7379" y="5885"/>
                        </a:cubicBezTo>
                        <a:cubicBezTo>
                          <a:pt x="8424" y="4317"/>
                          <a:pt x="10253" y="-908"/>
                          <a:pt x="12866" y="137"/>
                        </a:cubicBezTo>
                        <a:cubicBezTo>
                          <a:pt x="14956" y="921"/>
                          <a:pt x="13388" y="3272"/>
                          <a:pt x="13127" y="4578"/>
                        </a:cubicBezTo>
                        <a:cubicBezTo>
                          <a:pt x="12866" y="5623"/>
                          <a:pt x="13127" y="6668"/>
                          <a:pt x="12866" y="7713"/>
                        </a:cubicBezTo>
                        <a:cubicBezTo>
                          <a:pt x="12604" y="9019"/>
                          <a:pt x="11298" y="10587"/>
                          <a:pt x="10514" y="11632"/>
                        </a:cubicBezTo>
                        <a:cubicBezTo>
                          <a:pt x="9731" y="12677"/>
                          <a:pt x="8947" y="12938"/>
                          <a:pt x="7902" y="13461"/>
                        </a:cubicBezTo>
                        <a:cubicBezTo>
                          <a:pt x="6596" y="13983"/>
                          <a:pt x="5812" y="15028"/>
                          <a:pt x="4767" y="15812"/>
                        </a:cubicBezTo>
                        <a:cubicBezTo>
                          <a:pt x="3983" y="16335"/>
                          <a:pt x="2938" y="17641"/>
                          <a:pt x="1893" y="1816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BD4423F9-A21F-1EAE-31E2-58596F504186}"/>
                      </a:ext>
                    </a:extLst>
                  </p:cNvPr>
                  <p:cNvSpPr/>
                  <p:nvPr/>
                </p:nvSpPr>
                <p:spPr>
                  <a:xfrm>
                    <a:off x="3765936" y="4079224"/>
                    <a:ext cx="48714" cy="36177"/>
                  </a:xfrm>
                  <a:custGeom>
                    <a:avLst/>
                    <a:gdLst>
                      <a:gd name="connsiteX0" fmla="*/ 2182 w 48714"/>
                      <a:gd name="connsiteY0" fmla="*/ 6017 h 36177"/>
                      <a:gd name="connsiteX1" fmla="*/ 4272 w 48714"/>
                      <a:gd name="connsiteY1" fmla="*/ 1576 h 36177"/>
                      <a:gd name="connsiteX2" fmla="*/ 15506 w 48714"/>
                      <a:gd name="connsiteY2" fmla="*/ 792 h 36177"/>
                      <a:gd name="connsiteX3" fmla="*/ 19948 w 48714"/>
                      <a:gd name="connsiteY3" fmla="*/ 3927 h 36177"/>
                      <a:gd name="connsiteX4" fmla="*/ 24128 w 48714"/>
                      <a:gd name="connsiteY4" fmla="*/ 4972 h 36177"/>
                      <a:gd name="connsiteX5" fmla="*/ 31443 w 48714"/>
                      <a:gd name="connsiteY5" fmla="*/ 2098 h 36177"/>
                      <a:gd name="connsiteX6" fmla="*/ 39019 w 48714"/>
                      <a:gd name="connsiteY6" fmla="*/ 1576 h 36177"/>
                      <a:gd name="connsiteX7" fmla="*/ 45812 w 48714"/>
                      <a:gd name="connsiteY7" fmla="*/ 3666 h 36177"/>
                      <a:gd name="connsiteX8" fmla="*/ 48686 w 48714"/>
                      <a:gd name="connsiteY8" fmla="*/ 7062 h 36177"/>
                      <a:gd name="connsiteX9" fmla="*/ 45551 w 48714"/>
                      <a:gd name="connsiteY9" fmla="*/ 13593 h 36177"/>
                      <a:gd name="connsiteX10" fmla="*/ 42154 w 48714"/>
                      <a:gd name="connsiteY10" fmla="*/ 20125 h 36177"/>
                      <a:gd name="connsiteX11" fmla="*/ 39803 w 48714"/>
                      <a:gd name="connsiteY11" fmla="*/ 26656 h 36177"/>
                      <a:gd name="connsiteX12" fmla="*/ 33794 w 48714"/>
                      <a:gd name="connsiteY12" fmla="*/ 31098 h 36177"/>
                      <a:gd name="connsiteX13" fmla="*/ 28047 w 48714"/>
                      <a:gd name="connsiteY13" fmla="*/ 31098 h 36177"/>
                      <a:gd name="connsiteX14" fmla="*/ 23605 w 48714"/>
                      <a:gd name="connsiteY14" fmla="*/ 32926 h 36177"/>
                      <a:gd name="connsiteX15" fmla="*/ 17858 w 48714"/>
                      <a:gd name="connsiteY15" fmla="*/ 35800 h 36177"/>
                      <a:gd name="connsiteX16" fmla="*/ 13678 w 48714"/>
                      <a:gd name="connsiteY16" fmla="*/ 36061 h 36177"/>
                      <a:gd name="connsiteX17" fmla="*/ 10804 w 48714"/>
                      <a:gd name="connsiteY17" fmla="*/ 36061 h 36177"/>
                      <a:gd name="connsiteX18" fmla="*/ 5318 w 48714"/>
                      <a:gd name="connsiteY18" fmla="*/ 34494 h 36177"/>
                      <a:gd name="connsiteX19" fmla="*/ 2182 w 48714"/>
                      <a:gd name="connsiteY19" fmla="*/ 31098 h 36177"/>
                      <a:gd name="connsiteX20" fmla="*/ 92 w 48714"/>
                      <a:gd name="connsiteY20" fmla="*/ 26917 h 36177"/>
                      <a:gd name="connsiteX21" fmla="*/ 2182 w 48714"/>
                      <a:gd name="connsiteY21" fmla="*/ 21431 h 36177"/>
                      <a:gd name="connsiteX22" fmla="*/ 1399 w 48714"/>
                      <a:gd name="connsiteY22" fmla="*/ 16729 h 36177"/>
                      <a:gd name="connsiteX23" fmla="*/ 1137 w 48714"/>
                      <a:gd name="connsiteY23" fmla="*/ 11765 h 36177"/>
                      <a:gd name="connsiteX24" fmla="*/ 2182 w 48714"/>
                      <a:gd name="connsiteY24" fmla="*/ 6017 h 36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8714" h="36177">
                        <a:moveTo>
                          <a:pt x="2182" y="6017"/>
                        </a:moveTo>
                        <a:cubicBezTo>
                          <a:pt x="2444" y="4188"/>
                          <a:pt x="2966" y="2621"/>
                          <a:pt x="4272" y="1576"/>
                        </a:cubicBezTo>
                        <a:cubicBezTo>
                          <a:pt x="7146" y="-514"/>
                          <a:pt x="12110" y="-253"/>
                          <a:pt x="15506" y="792"/>
                        </a:cubicBezTo>
                        <a:cubicBezTo>
                          <a:pt x="17335" y="1315"/>
                          <a:pt x="18641" y="2882"/>
                          <a:pt x="19948" y="3927"/>
                        </a:cubicBezTo>
                        <a:cubicBezTo>
                          <a:pt x="21254" y="4711"/>
                          <a:pt x="22560" y="5233"/>
                          <a:pt x="24128" y="4972"/>
                        </a:cubicBezTo>
                        <a:cubicBezTo>
                          <a:pt x="26740" y="4450"/>
                          <a:pt x="29092" y="2882"/>
                          <a:pt x="31443" y="2098"/>
                        </a:cubicBezTo>
                        <a:cubicBezTo>
                          <a:pt x="33794" y="1315"/>
                          <a:pt x="36407" y="1053"/>
                          <a:pt x="39019" y="1576"/>
                        </a:cubicBezTo>
                        <a:cubicBezTo>
                          <a:pt x="41371" y="2098"/>
                          <a:pt x="43461" y="2621"/>
                          <a:pt x="45812" y="3666"/>
                        </a:cubicBezTo>
                        <a:cubicBezTo>
                          <a:pt x="47380" y="4188"/>
                          <a:pt x="48947" y="5233"/>
                          <a:pt x="48686" y="7062"/>
                        </a:cubicBezTo>
                        <a:cubicBezTo>
                          <a:pt x="48686" y="9413"/>
                          <a:pt x="46596" y="11765"/>
                          <a:pt x="45551" y="13593"/>
                        </a:cubicBezTo>
                        <a:cubicBezTo>
                          <a:pt x="44244" y="15684"/>
                          <a:pt x="42938" y="17773"/>
                          <a:pt x="42154" y="20125"/>
                        </a:cubicBezTo>
                        <a:cubicBezTo>
                          <a:pt x="41632" y="22215"/>
                          <a:pt x="41109" y="24566"/>
                          <a:pt x="39803" y="26656"/>
                        </a:cubicBezTo>
                        <a:cubicBezTo>
                          <a:pt x="38497" y="28746"/>
                          <a:pt x="36145" y="30575"/>
                          <a:pt x="33794" y="31098"/>
                        </a:cubicBezTo>
                        <a:cubicBezTo>
                          <a:pt x="31704" y="31620"/>
                          <a:pt x="29875" y="31098"/>
                          <a:pt x="28047" y="31098"/>
                        </a:cubicBezTo>
                        <a:cubicBezTo>
                          <a:pt x="26218" y="31098"/>
                          <a:pt x="24912" y="31881"/>
                          <a:pt x="23605" y="32926"/>
                        </a:cubicBezTo>
                        <a:cubicBezTo>
                          <a:pt x="21776" y="33971"/>
                          <a:pt x="19948" y="35278"/>
                          <a:pt x="17858" y="35800"/>
                        </a:cubicBezTo>
                        <a:cubicBezTo>
                          <a:pt x="16551" y="36061"/>
                          <a:pt x="14984" y="36061"/>
                          <a:pt x="13678" y="36061"/>
                        </a:cubicBezTo>
                        <a:cubicBezTo>
                          <a:pt x="12633" y="36061"/>
                          <a:pt x="11849" y="36323"/>
                          <a:pt x="10804" y="36061"/>
                        </a:cubicBezTo>
                        <a:cubicBezTo>
                          <a:pt x="9236" y="35800"/>
                          <a:pt x="6624" y="35800"/>
                          <a:pt x="5318" y="34494"/>
                        </a:cubicBezTo>
                        <a:cubicBezTo>
                          <a:pt x="4272" y="33449"/>
                          <a:pt x="2966" y="32404"/>
                          <a:pt x="2182" y="31098"/>
                        </a:cubicBezTo>
                        <a:cubicBezTo>
                          <a:pt x="1137" y="30053"/>
                          <a:pt x="354" y="28485"/>
                          <a:pt x="92" y="26917"/>
                        </a:cubicBezTo>
                        <a:cubicBezTo>
                          <a:pt x="-430" y="24827"/>
                          <a:pt x="1399" y="23260"/>
                          <a:pt x="2182" y="21431"/>
                        </a:cubicBezTo>
                        <a:cubicBezTo>
                          <a:pt x="2966" y="19864"/>
                          <a:pt x="2182" y="18296"/>
                          <a:pt x="1399" y="16729"/>
                        </a:cubicBezTo>
                        <a:cubicBezTo>
                          <a:pt x="876" y="14900"/>
                          <a:pt x="615" y="13593"/>
                          <a:pt x="1137" y="11765"/>
                        </a:cubicBezTo>
                        <a:cubicBezTo>
                          <a:pt x="1399" y="9936"/>
                          <a:pt x="1921" y="8107"/>
                          <a:pt x="2182" y="601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707DE8E2-7839-AFAF-955D-17C66840E028}"/>
                      </a:ext>
                    </a:extLst>
                  </p:cNvPr>
                  <p:cNvSpPr/>
                  <p:nvPr/>
                </p:nvSpPr>
                <p:spPr>
                  <a:xfrm>
                    <a:off x="3784295" y="4075545"/>
                    <a:ext cx="8120" cy="4512"/>
                  </a:xfrm>
                  <a:custGeom>
                    <a:avLst/>
                    <a:gdLst>
                      <a:gd name="connsiteX0" fmla="*/ 544 w 8120"/>
                      <a:gd name="connsiteY0" fmla="*/ 3425 h 4512"/>
                      <a:gd name="connsiteX1" fmla="*/ 1589 w 8120"/>
                      <a:gd name="connsiteY1" fmla="*/ 290 h 4512"/>
                      <a:gd name="connsiteX2" fmla="*/ 6030 w 8120"/>
                      <a:gd name="connsiteY2" fmla="*/ 29 h 4512"/>
                      <a:gd name="connsiteX3" fmla="*/ 8120 w 8120"/>
                      <a:gd name="connsiteY3" fmla="*/ 813 h 4512"/>
                      <a:gd name="connsiteX4" fmla="*/ 7075 w 8120"/>
                      <a:gd name="connsiteY4" fmla="*/ 3948 h 4512"/>
                      <a:gd name="connsiteX5" fmla="*/ 5508 w 8120"/>
                      <a:gd name="connsiteY5" fmla="*/ 4470 h 4512"/>
                      <a:gd name="connsiteX6" fmla="*/ 544 w 8120"/>
                      <a:gd name="connsiteY6" fmla="*/ 3425 h 45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20" h="4512">
                        <a:moveTo>
                          <a:pt x="544" y="3425"/>
                        </a:moveTo>
                        <a:cubicBezTo>
                          <a:pt x="-501" y="2119"/>
                          <a:pt x="21" y="813"/>
                          <a:pt x="1589" y="290"/>
                        </a:cubicBezTo>
                        <a:cubicBezTo>
                          <a:pt x="3156" y="29"/>
                          <a:pt x="4724" y="29"/>
                          <a:pt x="6030" y="29"/>
                        </a:cubicBezTo>
                        <a:cubicBezTo>
                          <a:pt x="7075" y="29"/>
                          <a:pt x="8120" y="-232"/>
                          <a:pt x="8120" y="813"/>
                        </a:cubicBezTo>
                        <a:cubicBezTo>
                          <a:pt x="8120" y="1858"/>
                          <a:pt x="7597" y="3164"/>
                          <a:pt x="7075" y="3948"/>
                        </a:cubicBezTo>
                        <a:cubicBezTo>
                          <a:pt x="6553" y="4732"/>
                          <a:pt x="6291" y="4470"/>
                          <a:pt x="5508" y="4470"/>
                        </a:cubicBezTo>
                        <a:cubicBezTo>
                          <a:pt x="3679" y="4209"/>
                          <a:pt x="1589" y="4732"/>
                          <a:pt x="544" y="342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0CF4B84E-4119-6B82-6366-3D7E7A38F6BD}"/>
                      </a:ext>
                    </a:extLst>
                  </p:cNvPr>
                  <p:cNvSpPr/>
                  <p:nvPr/>
                </p:nvSpPr>
                <p:spPr>
                  <a:xfrm>
                    <a:off x="3773489" y="4069148"/>
                    <a:ext cx="12511" cy="6948"/>
                  </a:xfrm>
                  <a:custGeom>
                    <a:avLst/>
                    <a:gdLst>
                      <a:gd name="connsiteX0" fmla="*/ 6386 w 12511"/>
                      <a:gd name="connsiteY0" fmla="*/ 6688 h 6948"/>
                      <a:gd name="connsiteX1" fmla="*/ 6386 w 12511"/>
                      <a:gd name="connsiteY1" fmla="*/ 6688 h 6948"/>
                      <a:gd name="connsiteX2" fmla="*/ 4558 w 12511"/>
                      <a:gd name="connsiteY2" fmla="*/ 6949 h 6948"/>
                      <a:gd name="connsiteX3" fmla="*/ 2467 w 12511"/>
                      <a:gd name="connsiteY3" fmla="*/ 6949 h 6948"/>
                      <a:gd name="connsiteX4" fmla="*/ 900 w 12511"/>
                      <a:gd name="connsiteY4" fmla="*/ 6688 h 6948"/>
                      <a:gd name="connsiteX5" fmla="*/ 116 w 12511"/>
                      <a:gd name="connsiteY5" fmla="*/ 5904 h 6948"/>
                      <a:gd name="connsiteX6" fmla="*/ 116 w 12511"/>
                      <a:gd name="connsiteY6" fmla="*/ 4859 h 6948"/>
                      <a:gd name="connsiteX7" fmla="*/ 2990 w 12511"/>
                      <a:gd name="connsiteY7" fmla="*/ 2508 h 6948"/>
                      <a:gd name="connsiteX8" fmla="*/ 7431 w 12511"/>
                      <a:gd name="connsiteY8" fmla="*/ 1724 h 6948"/>
                      <a:gd name="connsiteX9" fmla="*/ 9783 w 12511"/>
                      <a:gd name="connsiteY9" fmla="*/ 156 h 6948"/>
                      <a:gd name="connsiteX10" fmla="*/ 12395 w 12511"/>
                      <a:gd name="connsiteY10" fmla="*/ 679 h 6948"/>
                      <a:gd name="connsiteX11" fmla="*/ 8738 w 12511"/>
                      <a:gd name="connsiteY11" fmla="*/ 5120 h 6948"/>
                      <a:gd name="connsiteX12" fmla="*/ 7693 w 12511"/>
                      <a:gd name="connsiteY12" fmla="*/ 5642 h 6948"/>
                      <a:gd name="connsiteX13" fmla="*/ 6386 w 12511"/>
                      <a:gd name="connsiteY13" fmla="*/ 6688 h 69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2511" h="6948">
                        <a:moveTo>
                          <a:pt x="6386" y="6688"/>
                        </a:moveTo>
                        <a:cubicBezTo>
                          <a:pt x="6647" y="6426"/>
                          <a:pt x="7431" y="6165"/>
                          <a:pt x="6386" y="6688"/>
                        </a:cubicBezTo>
                        <a:cubicBezTo>
                          <a:pt x="5864" y="6688"/>
                          <a:pt x="5341" y="6949"/>
                          <a:pt x="4558" y="6949"/>
                        </a:cubicBezTo>
                        <a:cubicBezTo>
                          <a:pt x="4035" y="6949"/>
                          <a:pt x="3251" y="6949"/>
                          <a:pt x="2467" y="6949"/>
                        </a:cubicBezTo>
                        <a:cubicBezTo>
                          <a:pt x="1945" y="6949"/>
                          <a:pt x="1422" y="6949"/>
                          <a:pt x="900" y="6688"/>
                        </a:cubicBezTo>
                        <a:cubicBezTo>
                          <a:pt x="639" y="6688"/>
                          <a:pt x="116" y="5904"/>
                          <a:pt x="116" y="5904"/>
                        </a:cubicBezTo>
                        <a:cubicBezTo>
                          <a:pt x="-145" y="5642"/>
                          <a:pt x="116" y="5120"/>
                          <a:pt x="116" y="4859"/>
                        </a:cubicBezTo>
                        <a:cubicBezTo>
                          <a:pt x="378" y="3553"/>
                          <a:pt x="1945" y="2769"/>
                          <a:pt x="2990" y="2508"/>
                        </a:cubicBezTo>
                        <a:cubicBezTo>
                          <a:pt x="4558" y="2246"/>
                          <a:pt x="6125" y="2508"/>
                          <a:pt x="7431" y="1724"/>
                        </a:cubicBezTo>
                        <a:cubicBezTo>
                          <a:pt x="8215" y="1201"/>
                          <a:pt x="8999" y="417"/>
                          <a:pt x="9783" y="156"/>
                        </a:cubicBezTo>
                        <a:cubicBezTo>
                          <a:pt x="10566" y="-105"/>
                          <a:pt x="12134" y="-105"/>
                          <a:pt x="12395" y="679"/>
                        </a:cubicBezTo>
                        <a:cubicBezTo>
                          <a:pt x="13179" y="2246"/>
                          <a:pt x="9783" y="4859"/>
                          <a:pt x="8738" y="5120"/>
                        </a:cubicBezTo>
                        <a:cubicBezTo>
                          <a:pt x="8215" y="5381"/>
                          <a:pt x="8215" y="5381"/>
                          <a:pt x="7693" y="5642"/>
                        </a:cubicBezTo>
                        <a:cubicBezTo>
                          <a:pt x="7431" y="5904"/>
                          <a:pt x="6909" y="6165"/>
                          <a:pt x="6386" y="668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6C524BA1-561A-224C-5607-A385F5C27E3A}"/>
                      </a:ext>
                    </a:extLst>
                  </p:cNvPr>
                  <p:cNvSpPr/>
                  <p:nvPr/>
                </p:nvSpPr>
                <p:spPr>
                  <a:xfrm>
                    <a:off x="3759854" y="4074529"/>
                    <a:ext cx="8461" cy="7837"/>
                  </a:xfrm>
                  <a:custGeom>
                    <a:avLst/>
                    <a:gdLst>
                      <a:gd name="connsiteX0" fmla="*/ 1473 w 8461"/>
                      <a:gd name="connsiteY0" fmla="*/ 7838 h 7837"/>
                      <a:gd name="connsiteX1" fmla="*/ 166 w 8461"/>
                      <a:gd name="connsiteY1" fmla="*/ 5748 h 7837"/>
                      <a:gd name="connsiteX2" fmla="*/ 3824 w 8461"/>
                      <a:gd name="connsiteY2" fmla="*/ 2613 h 7837"/>
                      <a:gd name="connsiteX3" fmla="*/ 6698 w 8461"/>
                      <a:gd name="connsiteY3" fmla="*/ 0 h 7837"/>
                      <a:gd name="connsiteX4" fmla="*/ 8265 w 8461"/>
                      <a:gd name="connsiteY4" fmla="*/ 2090 h 7837"/>
                      <a:gd name="connsiteX5" fmla="*/ 4346 w 8461"/>
                      <a:gd name="connsiteY5" fmla="*/ 6531 h 7837"/>
                      <a:gd name="connsiteX6" fmla="*/ 1473 w 8461"/>
                      <a:gd name="connsiteY6" fmla="*/ 7838 h 7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61" h="7837">
                        <a:moveTo>
                          <a:pt x="1473" y="7838"/>
                        </a:moveTo>
                        <a:cubicBezTo>
                          <a:pt x="427" y="7838"/>
                          <a:pt x="-356" y="6531"/>
                          <a:pt x="166" y="5748"/>
                        </a:cubicBezTo>
                        <a:cubicBezTo>
                          <a:pt x="689" y="4180"/>
                          <a:pt x="3040" y="3658"/>
                          <a:pt x="3824" y="2613"/>
                        </a:cubicBezTo>
                        <a:cubicBezTo>
                          <a:pt x="4607" y="1567"/>
                          <a:pt x="5130" y="261"/>
                          <a:pt x="6698" y="0"/>
                        </a:cubicBezTo>
                        <a:cubicBezTo>
                          <a:pt x="8265" y="0"/>
                          <a:pt x="8788" y="784"/>
                          <a:pt x="8265" y="2090"/>
                        </a:cubicBezTo>
                        <a:cubicBezTo>
                          <a:pt x="7482" y="3919"/>
                          <a:pt x="6175" y="5486"/>
                          <a:pt x="4346" y="6531"/>
                        </a:cubicBezTo>
                        <a:cubicBezTo>
                          <a:pt x="3563" y="6531"/>
                          <a:pt x="2518" y="7838"/>
                          <a:pt x="1473" y="783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82DE45CC-4805-0F87-E5DE-0C04C9EB6FDA}"/>
                      </a:ext>
                    </a:extLst>
                  </p:cNvPr>
                  <p:cNvSpPr/>
                  <p:nvPr/>
                </p:nvSpPr>
                <p:spPr>
                  <a:xfrm>
                    <a:off x="3758071" y="4089159"/>
                    <a:ext cx="3527" cy="8196"/>
                  </a:xfrm>
                  <a:custGeom>
                    <a:avLst/>
                    <a:gdLst>
                      <a:gd name="connsiteX0" fmla="*/ 1165 w 3527"/>
                      <a:gd name="connsiteY0" fmla="*/ 8099 h 8196"/>
                      <a:gd name="connsiteX1" fmla="*/ 1688 w 3527"/>
                      <a:gd name="connsiteY1" fmla="*/ 7838 h 8196"/>
                      <a:gd name="connsiteX2" fmla="*/ 3517 w 3527"/>
                      <a:gd name="connsiteY2" fmla="*/ 1568 h 8196"/>
                      <a:gd name="connsiteX3" fmla="*/ 2733 w 3527"/>
                      <a:gd name="connsiteY3" fmla="*/ 0 h 8196"/>
                      <a:gd name="connsiteX4" fmla="*/ 643 w 3527"/>
                      <a:gd name="connsiteY4" fmla="*/ 3919 h 8196"/>
                      <a:gd name="connsiteX5" fmla="*/ 1165 w 3527"/>
                      <a:gd name="connsiteY5" fmla="*/ 8099 h 81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27" h="8196">
                        <a:moveTo>
                          <a:pt x="1165" y="8099"/>
                        </a:moveTo>
                        <a:cubicBezTo>
                          <a:pt x="1427" y="8099"/>
                          <a:pt x="1427" y="7838"/>
                          <a:pt x="1688" y="7838"/>
                        </a:cubicBezTo>
                        <a:cubicBezTo>
                          <a:pt x="3778" y="6531"/>
                          <a:pt x="3517" y="3658"/>
                          <a:pt x="3517" y="1568"/>
                        </a:cubicBezTo>
                        <a:cubicBezTo>
                          <a:pt x="3517" y="523"/>
                          <a:pt x="3255" y="523"/>
                          <a:pt x="2733" y="0"/>
                        </a:cubicBezTo>
                        <a:cubicBezTo>
                          <a:pt x="1949" y="1045"/>
                          <a:pt x="1165" y="2613"/>
                          <a:pt x="643" y="3919"/>
                        </a:cubicBezTo>
                        <a:cubicBezTo>
                          <a:pt x="382" y="4703"/>
                          <a:pt x="-925" y="8883"/>
                          <a:pt x="1165" y="809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5A670E9E-EBC5-9DF2-1385-D94CEB816757}"/>
                  </a:ext>
                </a:extLst>
              </p:cNvPr>
              <p:cNvSpPr/>
              <p:nvPr/>
            </p:nvSpPr>
            <p:spPr>
              <a:xfrm>
                <a:off x="3542031" y="5294355"/>
                <a:ext cx="37152" cy="26427"/>
              </a:xfrm>
              <a:custGeom>
                <a:avLst/>
                <a:gdLst>
                  <a:gd name="connsiteX0" fmla="*/ 9246 w 37152"/>
                  <a:gd name="connsiteY0" fmla="*/ 25573 h 26427"/>
                  <a:gd name="connsiteX1" fmla="*/ 6111 w 37152"/>
                  <a:gd name="connsiteY1" fmla="*/ 26095 h 26427"/>
                  <a:gd name="connsiteX2" fmla="*/ 4805 w 37152"/>
                  <a:gd name="connsiteY2" fmla="*/ 24267 h 26427"/>
                  <a:gd name="connsiteX3" fmla="*/ 3238 w 37152"/>
                  <a:gd name="connsiteY3" fmla="*/ 22177 h 26427"/>
                  <a:gd name="connsiteX4" fmla="*/ 1409 w 37152"/>
                  <a:gd name="connsiteY4" fmla="*/ 17474 h 26427"/>
                  <a:gd name="connsiteX5" fmla="*/ 102 w 37152"/>
                  <a:gd name="connsiteY5" fmla="*/ 16168 h 26427"/>
                  <a:gd name="connsiteX6" fmla="*/ 625 w 37152"/>
                  <a:gd name="connsiteY6" fmla="*/ 14600 h 26427"/>
                  <a:gd name="connsiteX7" fmla="*/ 1931 w 37152"/>
                  <a:gd name="connsiteY7" fmla="*/ 14861 h 26427"/>
                  <a:gd name="connsiteX8" fmla="*/ 4021 w 37152"/>
                  <a:gd name="connsiteY8" fmla="*/ 16952 h 26427"/>
                  <a:gd name="connsiteX9" fmla="*/ 10291 w 37152"/>
                  <a:gd name="connsiteY9" fmla="*/ 17213 h 26427"/>
                  <a:gd name="connsiteX10" fmla="*/ 11859 w 37152"/>
                  <a:gd name="connsiteY10" fmla="*/ 15906 h 26427"/>
                  <a:gd name="connsiteX11" fmla="*/ 13688 w 37152"/>
                  <a:gd name="connsiteY11" fmla="*/ 14861 h 26427"/>
                  <a:gd name="connsiteX12" fmla="*/ 14471 w 37152"/>
                  <a:gd name="connsiteY12" fmla="*/ 13817 h 26427"/>
                  <a:gd name="connsiteX13" fmla="*/ 12643 w 37152"/>
                  <a:gd name="connsiteY13" fmla="*/ 11988 h 26427"/>
                  <a:gd name="connsiteX14" fmla="*/ 12120 w 37152"/>
                  <a:gd name="connsiteY14" fmla="*/ 10681 h 26427"/>
                  <a:gd name="connsiteX15" fmla="*/ 14471 w 37152"/>
                  <a:gd name="connsiteY15" fmla="*/ 10943 h 26427"/>
                  <a:gd name="connsiteX16" fmla="*/ 16823 w 37152"/>
                  <a:gd name="connsiteY16" fmla="*/ 10681 h 26427"/>
                  <a:gd name="connsiteX17" fmla="*/ 17084 w 37152"/>
                  <a:gd name="connsiteY17" fmla="*/ 8592 h 26427"/>
                  <a:gd name="connsiteX18" fmla="*/ 12904 w 37152"/>
                  <a:gd name="connsiteY18" fmla="*/ 5456 h 26427"/>
                  <a:gd name="connsiteX19" fmla="*/ 11598 w 37152"/>
                  <a:gd name="connsiteY19" fmla="*/ 3366 h 26427"/>
                  <a:gd name="connsiteX20" fmla="*/ 14210 w 37152"/>
                  <a:gd name="connsiteY20" fmla="*/ 2844 h 26427"/>
                  <a:gd name="connsiteX21" fmla="*/ 18390 w 37152"/>
                  <a:gd name="connsiteY21" fmla="*/ 2844 h 26427"/>
                  <a:gd name="connsiteX22" fmla="*/ 21264 w 37152"/>
                  <a:gd name="connsiteY22" fmla="*/ 1276 h 26427"/>
                  <a:gd name="connsiteX23" fmla="*/ 23354 w 37152"/>
                  <a:gd name="connsiteY23" fmla="*/ 1015 h 26427"/>
                  <a:gd name="connsiteX24" fmla="*/ 25706 w 37152"/>
                  <a:gd name="connsiteY24" fmla="*/ 3105 h 26427"/>
                  <a:gd name="connsiteX25" fmla="*/ 31192 w 37152"/>
                  <a:gd name="connsiteY25" fmla="*/ 754 h 26427"/>
                  <a:gd name="connsiteX26" fmla="*/ 36417 w 37152"/>
                  <a:gd name="connsiteY26" fmla="*/ 1015 h 26427"/>
                  <a:gd name="connsiteX27" fmla="*/ 35895 w 37152"/>
                  <a:gd name="connsiteY27" fmla="*/ 5979 h 26427"/>
                  <a:gd name="connsiteX28" fmla="*/ 29624 w 37152"/>
                  <a:gd name="connsiteY28" fmla="*/ 12249 h 26427"/>
                  <a:gd name="connsiteX29" fmla="*/ 22309 w 37152"/>
                  <a:gd name="connsiteY29" fmla="*/ 18258 h 26427"/>
                  <a:gd name="connsiteX30" fmla="*/ 19435 w 37152"/>
                  <a:gd name="connsiteY30" fmla="*/ 19564 h 26427"/>
                  <a:gd name="connsiteX31" fmla="*/ 16039 w 37152"/>
                  <a:gd name="connsiteY31" fmla="*/ 21654 h 26427"/>
                  <a:gd name="connsiteX32" fmla="*/ 12382 w 37152"/>
                  <a:gd name="connsiteY32" fmla="*/ 23483 h 26427"/>
                  <a:gd name="connsiteX33" fmla="*/ 11075 w 37152"/>
                  <a:gd name="connsiteY33" fmla="*/ 23744 h 26427"/>
                  <a:gd name="connsiteX34" fmla="*/ 9246 w 37152"/>
                  <a:gd name="connsiteY34" fmla="*/ 25573 h 26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7152" h="26427">
                    <a:moveTo>
                      <a:pt x="9246" y="25573"/>
                    </a:moveTo>
                    <a:cubicBezTo>
                      <a:pt x="8463" y="26095"/>
                      <a:pt x="7157" y="26879"/>
                      <a:pt x="6111" y="26095"/>
                    </a:cubicBezTo>
                    <a:cubicBezTo>
                      <a:pt x="5589" y="25573"/>
                      <a:pt x="5328" y="24789"/>
                      <a:pt x="4805" y="24267"/>
                    </a:cubicBezTo>
                    <a:cubicBezTo>
                      <a:pt x="4282" y="23483"/>
                      <a:pt x="3760" y="22960"/>
                      <a:pt x="3238" y="22177"/>
                    </a:cubicBezTo>
                    <a:cubicBezTo>
                      <a:pt x="2454" y="20609"/>
                      <a:pt x="2715" y="18780"/>
                      <a:pt x="1409" y="17474"/>
                    </a:cubicBezTo>
                    <a:cubicBezTo>
                      <a:pt x="886" y="17213"/>
                      <a:pt x="364" y="16952"/>
                      <a:pt x="102" y="16168"/>
                    </a:cubicBezTo>
                    <a:cubicBezTo>
                      <a:pt x="-159" y="15645"/>
                      <a:pt x="102" y="15123"/>
                      <a:pt x="625" y="14600"/>
                    </a:cubicBezTo>
                    <a:cubicBezTo>
                      <a:pt x="1148" y="14078"/>
                      <a:pt x="1670" y="14339"/>
                      <a:pt x="1931" y="14861"/>
                    </a:cubicBezTo>
                    <a:cubicBezTo>
                      <a:pt x="2715" y="15645"/>
                      <a:pt x="2976" y="16429"/>
                      <a:pt x="4021" y="16952"/>
                    </a:cubicBezTo>
                    <a:cubicBezTo>
                      <a:pt x="5850" y="18258"/>
                      <a:pt x="8463" y="18519"/>
                      <a:pt x="10291" y="17213"/>
                    </a:cubicBezTo>
                    <a:cubicBezTo>
                      <a:pt x="10814" y="16952"/>
                      <a:pt x="11337" y="16429"/>
                      <a:pt x="11859" y="15906"/>
                    </a:cubicBezTo>
                    <a:cubicBezTo>
                      <a:pt x="12382" y="15384"/>
                      <a:pt x="12904" y="15123"/>
                      <a:pt x="13688" y="14861"/>
                    </a:cubicBezTo>
                    <a:cubicBezTo>
                      <a:pt x="14210" y="14600"/>
                      <a:pt x="14733" y="14339"/>
                      <a:pt x="14471" y="13817"/>
                    </a:cubicBezTo>
                    <a:cubicBezTo>
                      <a:pt x="14210" y="13033"/>
                      <a:pt x="13426" y="12510"/>
                      <a:pt x="12643" y="11988"/>
                    </a:cubicBezTo>
                    <a:cubicBezTo>
                      <a:pt x="12382" y="11726"/>
                      <a:pt x="11598" y="10943"/>
                      <a:pt x="12120" y="10681"/>
                    </a:cubicBezTo>
                    <a:cubicBezTo>
                      <a:pt x="12643" y="10420"/>
                      <a:pt x="13949" y="10943"/>
                      <a:pt x="14471" y="10943"/>
                    </a:cubicBezTo>
                    <a:cubicBezTo>
                      <a:pt x="15255" y="11204"/>
                      <a:pt x="16300" y="11204"/>
                      <a:pt x="16823" y="10681"/>
                    </a:cubicBezTo>
                    <a:cubicBezTo>
                      <a:pt x="17345" y="10159"/>
                      <a:pt x="17345" y="9375"/>
                      <a:pt x="17084" y="8592"/>
                    </a:cubicBezTo>
                    <a:cubicBezTo>
                      <a:pt x="16562" y="6763"/>
                      <a:pt x="14210" y="6501"/>
                      <a:pt x="12904" y="5456"/>
                    </a:cubicBezTo>
                    <a:cubicBezTo>
                      <a:pt x="12382" y="4934"/>
                      <a:pt x="11337" y="4150"/>
                      <a:pt x="11598" y="3366"/>
                    </a:cubicBezTo>
                    <a:cubicBezTo>
                      <a:pt x="12120" y="2583"/>
                      <a:pt x="13688" y="2844"/>
                      <a:pt x="14210" y="2844"/>
                    </a:cubicBezTo>
                    <a:cubicBezTo>
                      <a:pt x="15517" y="3105"/>
                      <a:pt x="17084" y="3105"/>
                      <a:pt x="18390" y="2844"/>
                    </a:cubicBezTo>
                    <a:cubicBezTo>
                      <a:pt x="19435" y="2583"/>
                      <a:pt x="20480" y="1799"/>
                      <a:pt x="21264" y="1276"/>
                    </a:cubicBezTo>
                    <a:cubicBezTo>
                      <a:pt x="22048" y="754"/>
                      <a:pt x="22570" y="492"/>
                      <a:pt x="23354" y="1015"/>
                    </a:cubicBezTo>
                    <a:cubicBezTo>
                      <a:pt x="24138" y="1537"/>
                      <a:pt x="24922" y="2583"/>
                      <a:pt x="25706" y="3105"/>
                    </a:cubicBezTo>
                    <a:cubicBezTo>
                      <a:pt x="27795" y="4673"/>
                      <a:pt x="29624" y="1799"/>
                      <a:pt x="31192" y="754"/>
                    </a:cubicBezTo>
                    <a:cubicBezTo>
                      <a:pt x="32759" y="-291"/>
                      <a:pt x="34849" y="-291"/>
                      <a:pt x="36417" y="1015"/>
                    </a:cubicBezTo>
                    <a:cubicBezTo>
                      <a:pt x="37984" y="2583"/>
                      <a:pt x="36678" y="4673"/>
                      <a:pt x="35895" y="5979"/>
                    </a:cubicBezTo>
                    <a:cubicBezTo>
                      <a:pt x="34066" y="8330"/>
                      <a:pt x="31714" y="10159"/>
                      <a:pt x="29624" y="12249"/>
                    </a:cubicBezTo>
                    <a:cubicBezTo>
                      <a:pt x="27273" y="14600"/>
                      <a:pt x="25183" y="16690"/>
                      <a:pt x="22309" y="18258"/>
                    </a:cubicBezTo>
                    <a:cubicBezTo>
                      <a:pt x="21264" y="18780"/>
                      <a:pt x="20480" y="19042"/>
                      <a:pt x="19435" y="19564"/>
                    </a:cubicBezTo>
                    <a:cubicBezTo>
                      <a:pt x="18129" y="20086"/>
                      <a:pt x="17084" y="21132"/>
                      <a:pt x="16039" y="21654"/>
                    </a:cubicBezTo>
                    <a:cubicBezTo>
                      <a:pt x="14994" y="22438"/>
                      <a:pt x="13688" y="23222"/>
                      <a:pt x="12382" y="23483"/>
                    </a:cubicBezTo>
                    <a:cubicBezTo>
                      <a:pt x="11859" y="23744"/>
                      <a:pt x="11598" y="23744"/>
                      <a:pt x="11075" y="23744"/>
                    </a:cubicBezTo>
                    <a:cubicBezTo>
                      <a:pt x="10291" y="24789"/>
                      <a:pt x="9769" y="25312"/>
                      <a:pt x="9246" y="2557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AB508DAC-1F1C-6631-9E20-A182943C71CD}"/>
                  </a:ext>
                </a:extLst>
              </p:cNvPr>
              <p:cNvSpPr/>
              <p:nvPr/>
            </p:nvSpPr>
            <p:spPr>
              <a:xfrm>
                <a:off x="3571700" y="5293288"/>
                <a:ext cx="40565" cy="28378"/>
              </a:xfrm>
              <a:custGeom>
                <a:avLst/>
                <a:gdLst>
                  <a:gd name="connsiteX0" fmla="*/ 17720 w 40565"/>
                  <a:gd name="connsiteY0" fmla="*/ 15666 h 28378"/>
                  <a:gd name="connsiteX1" fmla="*/ 17720 w 40565"/>
                  <a:gd name="connsiteY1" fmla="*/ 17495 h 28378"/>
                  <a:gd name="connsiteX2" fmla="*/ 18504 w 40565"/>
                  <a:gd name="connsiteY2" fmla="*/ 19063 h 28378"/>
                  <a:gd name="connsiteX3" fmla="*/ 19810 w 40565"/>
                  <a:gd name="connsiteY3" fmla="*/ 20630 h 28378"/>
                  <a:gd name="connsiteX4" fmla="*/ 20072 w 40565"/>
                  <a:gd name="connsiteY4" fmla="*/ 23765 h 28378"/>
                  <a:gd name="connsiteX5" fmla="*/ 18504 w 40565"/>
                  <a:gd name="connsiteY5" fmla="*/ 23504 h 28378"/>
                  <a:gd name="connsiteX6" fmla="*/ 17198 w 40565"/>
                  <a:gd name="connsiteY6" fmla="*/ 23243 h 28378"/>
                  <a:gd name="connsiteX7" fmla="*/ 15630 w 40565"/>
                  <a:gd name="connsiteY7" fmla="*/ 25333 h 28378"/>
                  <a:gd name="connsiteX8" fmla="*/ 14063 w 40565"/>
                  <a:gd name="connsiteY8" fmla="*/ 24549 h 28378"/>
                  <a:gd name="connsiteX9" fmla="*/ 11973 w 40565"/>
                  <a:gd name="connsiteY9" fmla="*/ 22720 h 28378"/>
                  <a:gd name="connsiteX10" fmla="*/ 10667 w 40565"/>
                  <a:gd name="connsiteY10" fmla="*/ 21675 h 28378"/>
                  <a:gd name="connsiteX11" fmla="*/ 8838 w 40565"/>
                  <a:gd name="connsiteY11" fmla="*/ 21936 h 28378"/>
                  <a:gd name="connsiteX12" fmla="*/ 9099 w 40565"/>
                  <a:gd name="connsiteY12" fmla="*/ 24810 h 28378"/>
                  <a:gd name="connsiteX13" fmla="*/ 5703 w 40565"/>
                  <a:gd name="connsiteY13" fmla="*/ 28207 h 28378"/>
                  <a:gd name="connsiteX14" fmla="*/ 4135 w 40565"/>
                  <a:gd name="connsiteY14" fmla="*/ 27945 h 28378"/>
                  <a:gd name="connsiteX15" fmla="*/ 2829 w 40565"/>
                  <a:gd name="connsiteY15" fmla="*/ 25333 h 28378"/>
                  <a:gd name="connsiteX16" fmla="*/ 739 w 40565"/>
                  <a:gd name="connsiteY16" fmla="*/ 22198 h 28378"/>
                  <a:gd name="connsiteX17" fmla="*/ 216 w 40565"/>
                  <a:gd name="connsiteY17" fmla="*/ 20369 h 28378"/>
                  <a:gd name="connsiteX18" fmla="*/ 3090 w 40565"/>
                  <a:gd name="connsiteY18" fmla="*/ 18802 h 28378"/>
                  <a:gd name="connsiteX19" fmla="*/ 6225 w 40565"/>
                  <a:gd name="connsiteY19" fmla="*/ 16450 h 28378"/>
                  <a:gd name="connsiteX20" fmla="*/ 7793 w 40565"/>
                  <a:gd name="connsiteY20" fmla="*/ 14099 h 28378"/>
                  <a:gd name="connsiteX21" fmla="*/ 9883 w 40565"/>
                  <a:gd name="connsiteY21" fmla="*/ 12531 h 28378"/>
                  <a:gd name="connsiteX22" fmla="*/ 14585 w 40565"/>
                  <a:gd name="connsiteY22" fmla="*/ 9658 h 28378"/>
                  <a:gd name="connsiteX23" fmla="*/ 14324 w 40565"/>
                  <a:gd name="connsiteY23" fmla="*/ 7306 h 28378"/>
                  <a:gd name="connsiteX24" fmla="*/ 14585 w 40565"/>
                  <a:gd name="connsiteY24" fmla="*/ 4433 h 28378"/>
                  <a:gd name="connsiteX25" fmla="*/ 18243 w 40565"/>
                  <a:gd name="connsiteY25" fmla="*/ 252 h 28378"/>
                  <a:gd name="connsiteX26" fmla="*/ 25036 w 40565"/>
                  <a:gd name="connsiteY26" fmla="*/ 1297 h 28378"/>
                  <a:gd name="connsiteX27" fmla="*/ 27126 w 40565"/>
                  <a:gd name="connsiteY27" fmla="*/ 7045 h 28378"/>
                  <a:gd name="connsiteX28" fmla="*/ 30522 w 40565"/>
                  <a:gd name="connsiteY28" fmla="*/ 8090 h 28378"/>
                  <a:gd name="connsiteX29" fmla="*/ 31828 w 40565"/>
                  <a:gd name="connsiteY29" fmla="*/ 4955 h 28378"/>
                  <a:gd name="connsiteX30" fmla="*/ 36270 w 40565"/>
                  <a:gd name="connsiteY30" fmla="*/ 2865 h 28378"/>
                  <a:gd name="connsiteX31" fmla="*/ 38882 w 40565"/>
                  <a:gd name="connsiteY31" fmla="*/ 6000 h 28378"/>
                  <a:gd name="connsiteX32" fmla="*/ 36792 w 40565"/>
                  <a:gd name="connsiteY32" fmla="*/ 6261 h 28378"/>
                  <a:gd name="connsiteX33" fmla="*/ 34963 w 40565"/>
                  <a:gd name="connsiteY33" fmla="*/ 8351 h 28378"/>
                  <a:gd name="connsiteX34" fmla="*/ 38621 w 40565"/>
                  <a:gd name="connsiteY34" fmla="*/ 10180 h 28378"/>
                  <a:gd name="connsiteX35" fmla="*/ 40450 w 40565"/>
                  <a:gd name="connsiteY35" fmla="*/ 12270 h 28378"/>
                  <a:gd name="connsiteX36" fmla="*/ 36531 w 40565"/>
                  <a:gd name="connsiteY36" fmla="*/ 14621 h 28378"/>
                  <a:gd name="connsiteX37" fmla="*/ 34441 w 40565"/>
                  <a:gd name="connsiteY37" fmla="*/ 16189 h 28378"/>
                  <a:gd name="connsiteX38" fmla="*/ 31306 w 40565"/>
                  <a:gd name="connsiteY38" fmla="*/ 18279 h 28378"/>
                  <a:gd name="connsiteX39" fmla="*/ 26603 w 40565"/>
                  <a:gd name="connsiteY39" fmla="*/ 19063 h 28378"/>
                  <a:gd name="connsiteX40" fmla="*/ 23990 w 40565"/>
                  <a:gd name="connsiteY40" fmla="*/ 19063 h 28378"/>
                  <a:gd name="connsiteX41" fmla="*/ 21378 w 40565"/>
                  <a:gd name="connsiteY41" fmla="*/ 17756 h 28378"/>
                  <a:gd name="connsiteX42" fmla="*/ 19549 w 40565"/>
                  <a:gd name="connsiteY42" fmla="*/ 16450 h 28378"/>
                  <a:gd name="connsiteX43" fmla="*/ 17720 w 40565"/>
                  <a:gd name="connsiteY43" fmla="*/ 15666 h 28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0565" h="28378">
                    <a:moveTo>
                      <a:pt x="17720" y="15666"/>
                    </a:moveTo>
                    <a:cubicBezTo>
                      <a:pt x="17720" y="16189"/>
                      <a:pt x="17720" y="16973"/>
                      <a:pt x="17720" y="17495"/>
                    </a:cubicBezTo>
                    <a:cubicBezTo>
                      <a:pt x="17720" y="18018"/>
                      <a:pt x="18243" y="18540"/>
                      <a:pt x="18504" y="19063"/>
                    </a:cubicBezTo>
                    <a:cubicBezTo>
                      <a:pt x="19027" y="19585"/>
                      <a:pt x="19549" y="20108"/>
                      <a:pt x="19810" y="20630"/>
                    </a:cubicBezTo>
                    <a:cubicBezTo>
                      <a:pt x="20333" y="21414"/>
                      <a:pt x="20856" y="23243"/>
                      <a:pt x="20072" y="23765"/>
                    </a:cubicBezTo>
                    <a:cubicBezTo>
                      <a:pt x="19549" y="24027"/>
                      <a:pt x="18765" y="23765"/>
                      <a:pt x="18504" y="23504"/>
                    </a:cubicBezTo>
                    <a:cubicBezTo>
                      <a:pt x="17982" y="23243"/>
                      <a:pt x="17720" y="22982"/>
                      <a:pt x="17198" y="23243"/>
                    </a:cubicBezTo>
                    <a:cubicBezTo>
                      <a:pt x="15892" y="23504"/>
                      <a:pt x="16676" y="25333"/>
                      <a:pt x="15630" y="25333"/>
                    </a:cubicBezTo>
                    <a:cubicBezTo>
                      <a:pt x="15108" y="25333"/>
                      <a:pt x="14324" y="24810"/>
                      <a:pt x="14063" y="24549"/>
                    </a:cubicBezTo>
                    <a:cubicBezTo>
                      <a:pt x="13279" y="24027"/>
                      <a:pt x="12495" y="23504"/>
                      <a:pt x="11973" y="22720"/>
                    </a:cubicBezTo>
                    <a:cubicBezTo>
                      <a:pt x="11712" y="22198"/>
                      <a:pt x="11450" y="21675"/>
                      <a:pt x="10667" y="21675"/>
                    </a:cubicBezTo>
                    <a:cubicBezTo>
                      <a:pt x="10144" y="21414"/>
                      <a:pt x="9360" y="21675"/>
                      <a:pt x="8838" y="21936"/>
                    </a:cubicBezTo>
                    <a:cubicBezTo>
                      <a:pt x="7793" y="22720"/>
                      <a:pt x="8838" y="24027"/>
                      <a:pt x="9099" y="24810"/>
                    </a:cubicBezTo>
                    <a:cubicBezTo>
                      <a:pt x="9621" y="26639"/>
                      <a:pt x="7009" y="27684"/>
                      <a:pt x="5703" y="28207"/>
                    </a:cubicBezTo>
                    <a:cubicBezTo>
                      <a:pt x="5180" y="28468"/>
                      <a:pt x="4396" y="28468"/>
                      <a:pt x="4135" y="27945"/>
                    </a:cubicBezTo>
                    <a:cubicBezTo>
                      <a:pt x="3613" y="27162"/>
                      <a:pt x="3351" y="26116"/>
                      <a:pt x="2829" y="25333"/>
                    </a:cubicBezTo>
                    <a:cubicBezTo>
                      <a:pt x="2307" y="24288"/>
                      <a:pt x="1523" y="23243"/>
                      <a:pt x="739" y="22198"/>
                    </a:cubicBezTo>
                    <a:cubicBezTo>
                      <a:pt x="216" y="21675"/>
                      <a:pt x="-306" y="20891"/>
                      <a:pt x="216" y="20369"/>
                    </a:cubicBezTo>
                    <a:cubicBezTo>
                      <a:pt x="1000" y="19585"/>
                      <a:pt x="2307" y="19324"/>
                      <a:pt x="3090" y="18802"/>
                    </a:cubicBezTo>
                    <a:cubicBezTo>
                      <a:pt x="4135" y="18279"/>
                      <a:pt x="5441" y="17495"/>
                      <a:pt x="6225" y="16450"/>
                    </a:cubicBezTo>
                    <a:cubicBezTo>
                      <a:pt x="6748" y="15666"/>
                      <a:pt x="7270" y="14883"/>
                      <a:pt x="7793" y="14099"/>
                    </a:cubicBezTo>
                    <a:cubicBezTo>
                      <a:pt x="8315" y="13315"/>
                      <a:pt x="9099" y="13054"/>
                      <a:pt x="9883" y="12531"/>
                    </a:cubicBezTo>
                    <a:cubicBezTo>
                      <a:pt x="11450" y="12009"/>
                      <a:pt x="14324" y="11486"/>
                      <a:pt x="14585" y="9658"/>
                    </a:cubicBezTo>
                    <a:cubicBezTo>
                      <a:pt x="14847" y="8874"/>
                      <a:pt x="14585" y="8090"/>
                      <a:pt x="14324" y="7306"/>
                    </a:cubicBezTo>
                    <a:cubicBezTo>
                      <a:pt x="14324" y="6261"/>
                      <a:pt x="14324" y="5477"/>
                      <a:pt x="14585" y="4433"/>
                    </a:cubicBezTo>
                    <a:cubicBezTo>
                      <a:pt x="15108" y="2604"/>
                      <a:pt x="16414" y="775"/>
                      <a:pt x="18243" y="252"/>
                    </a:cubicBezTo>
                    <a:cubicBezTo>
                      <a:pt x="20333" y="-270"/>
                      <a:pt x="23468" y="-9"/>
                      <a:pt x="25036" y="1297"/>
                    </a:cubicBezTo>
                    <a:cubicBezTo>
                      <a:pt x="26603" y="2604"/>
                      <a:pt x="26342" y="5216"/>
                      <a:pt x="27126" y="7045"/>
                    </a:cubicBezTo>
                    <a:cubicBezTo>
                      <a:pt x="27648" y="8351"/>
                      <a:pt x="29477" y="10180"/>
                      <a:pt x="30522" y="8090"/>
                    </a:cubicBezTo>
                    <a:cubicBezTo>
                      <a:pt x="31045" y="7045"/>
                      <a:pt x="31306" y="6000"/>
                      <a:pt x="31828" y="4955"/>
                    </a:cubicBezTo>
                    <a:cubicBezTo>
                      <a:pt x="32612" y="3387"/>
                      <a:pt x="34702" y="2081"/>
                      <a:pt x="36270" y="2865"/>
                    </a:cubicBezTo>
                    <a:cubicBezTo>
                      <a:pt x="36792" y="3126"/>
                      <a:pt x="40711" y="5216"/>
                      <a:pt x="38882" y="6000"/>
                    </a:cubicBezTo>
                    <a:cubicBezTo>
                      <a:pt x="38098" y="6261"/>
                      <a:pt x="37576" y="6261"/>
                      <a:pt x="36792" y="6261"/>
                    </a:cubicBezTo>
                    <a:cubicBezTo>
                      <a:pt x="36008" y="6522"/>
                      <a:pt x="34179" y="7045"/>
                      <a:pt x="34963" y="8351"/>
                    </a:cubicBezTo>
                    <a:cubicBezTo>
                      <a:pt x="35747" y="9396"/>
                      <a:pt x="37314" y="9658"/>
                      <a:pt x="38621" y="10180"/>
                    </a:cubicBezTo>
                    <a:cubicBezTo>
                      <a:pt x="39405" y="10702"/>
                      <a:pt x="39927" y="11225"/>
                      <a:pt x="40450" y="12270"/>
                    </a:cubicBezTo>
                    <a:cubicBezTo>
                      <a:pt x="41233" y="14621"/>
                      <a:pt x="37837" y="14360"/>
                      <a:pt x="36531" y="14621"/>
                    </a:cubicBezTo>
                    <a:cubicBezTo>
                      <a:pt x="35747" y="14883"/>
                      <a:pt x="35225" y="15405"/>
                      <a:pt x="34441" y="16189"/>
                    </a:cubicBezTo>
                    <a:cubicBezTo>
                      <a:pt x="33657" y="16973"/>
                      <a:pt x="32612" y="18018"/>
                      <a:pt x="31306" y="18279"/>
                    </a:cubicBezTo>
                    <a:cubicBezTo>
                      <a:pt x="29738" y="18540"/>
                      <a:pt x="28171" y="19063"/>
                      <a:pt x="26603" y="19063"/>
                    </a:cubicBezTo>
                    <a:cubicBezTo>
                      <a:pt x="25819" y="19063"/>
                      <a:pt x="24774" y="19063"/>
                      <a:pt x="23990" y="19063"/>
                    </a:cubicBezTo>
                    <a:cubicBezTo>
                      <a:pt x="22945" y="18802"/>
                      <a:pt x="22162" y="18279"/>
                      <a:pt x="21378" y="17756"/>
                    </a:cubicBezTo>
                    <a:cubicBezTo>
                      <a:pt x="20856" y="17234"/>
                      <a:pt x="20333" y="16711"/>
                      <a:pt x="19549" y="16450"/>
                    </a:cubicBezTo>
                    <a:cubicBezTo>
                      <a:pt x="19027" y="15405"/>
                      <a:pt x="18504" y="15666"/>
                      <a:pt x="17720" y="1566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52" name="Graphic 3">
                <a:extLst>
                  <a:ext uri="{FF2B5EF4-FFF2-40B4-BE49-F238E27FC236}">
                    <a16:creationId xmlns:a16="http://schemas.microsoft.com/office/drawing/2014/main" id="{CDF2A77F-DC30-5ACE-C4E2-F820CA029337}"/>
                  </a:ext>
                </a:extLst>
              </p:cNvPr>
              <p:cNvGrpSpPr/>
              <p:nvPr/>
            </p:nvGrpSpPr>
            <p:grpSpPr>
              <a:xfrm>
                <a:off x="2881351" y="4061467"/>
                <a:ext cx="60966" cy="63534"/>
                <a:chOff x="2881351" y="4061467"/>
                <a:chExt cx="60966" cy="63534"/>
              </a:xfrm>
              <a:solidFill>
                <a:srgbClr val="D5D7D8"/>
              </a:solidFill>
            </p:grpSpPr>
            <p:sp>
              <p:nvSpPr>
                <p:cNvPr id="1119" name="Freeform: Shape 1118">
                  <a:extLst>
                    <a:ext uri="{FF2B5EF4-FFF2-40B4-BE49-F238E27FC236}">
                      <a16:creationId xmlns:a16="http://schemas.microsoft.com/office/drawing/2014/main" id="{1ACA9176-31E4-E88E-4F3C-0818F1A1DFAD}"/>
                    </a:ext>
                  </a:extLst>
                </p:cNvPr>
                <p:cNvSpPr/>
                <p:nvPr/>
              </p:nvSpPr>
              <p:spPr>
                <a:xfrm>
                  <a:off x="2919041" y="4103528"/>
                  <a:ext cx="7315" cy="4180"/>
                </a:xfrm>
                <a:custGeom>
                  <a:avLst/>
                  <a:gdLst>
                    <a:gd name="connsiteX0" fmla="*/ 7315 w 7315"/>
                    <a:gd name="connsiteY0" fmla="*/ 2090 h 4180"/>
                    <a:gd name="connsiteX1" fmla="*/ 3658 w 7315"/>
                    <a:gd name="connsiteY1" fmla="*/ 4180 h 4180"/>
                    <a:gd name="connsiteX2" fmla="*/ 0 w 7315"/>
                    <a:gd name="connsiteY2" fmla="*/ 2090 h 4180"/>
                    <a:gd name="connsiteX3" fmla="*/ 3658 w 7315"/>
                    <a:gd name="connsiteY3" fmla="*/ 0 h 4180"/>
                    <a:gd name="connsiteX4" fmla="*/ 7315 w 731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4180">
                      <a:moveTo>
                        <a:pt x="7315" y="2090"/>
                      </a:moveTo>
                      <a:cubicBezTo>
                        <a:pt x="7315" y="3135"/>
                        <a:pt x="5748" y="4180"/>
                        <a:pt x="3658" y="4180"/>
                      </a:cubicBezTo>
                      <a:cubicBezTo>
                        <a:pt x="1568" y="4180"/>
                        <a:pt x="0" y="3396"/>
                        <a:pt x="0" y="2090"/>
                      </a:cubicBezTo>
                      <a:cubicBezTo>
                        <a:pt x="0" y="784"/>
                        <a:pt x="1568" y="0"/>
                        <a:pt x="3658" y="0"/>
                      </a:cubicBezTo>
                      <a:cubicBezTo>
                        <a:pt x="5748" y="0"/>
                        <a:pt x="7315" y="1045"/>
                        <a:pt x="731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0" name="Freeform: Shape 1119">
                  <a:extLst>
                    <a:ext uri="{FF2B5EF4-FFF2-40B4-BE49-F238E27FC236}">
                      <a16:creationId xmlns:a16="http://schemas.microsoft.com/office/drawing/2014/main" id="{3F6A8E60-9978-D95C-9009-9A26606300E7}"/>
                    </a:ext>
                  </a:extLst>
                </p:cNvPr>
                <p:cNvSpPr/>
                <p:nvPr/>
              </p:nvSpPr>
              <p:spPr>
                <a:xfrm>
                  <a:off x="2905456" y="4103528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1" name="Freeform: Shape 1120">
                  <a:extLst>
                    <a:ext uri="{FF2B5EF4-FFF2-40B4-BE49-F238E27FC236}">
                      <a16:creationId xmlns:a16="http://schemas.microsoft.com/office/drawing/2014/main" id="{E3D5B80C-EBA9-E7A5-9C6E-BE6C95F2E397}"/>
                    </a:ext>
                  </a:extLst>
                </p:cNvPr>
                <p:cNvSpPr/>
                <p:nvPr/>
              </p:nvSpPr>
              <p:spPr>
                <a:xfrm>
                  <a:off x="2898140" y="4079754"/>
                  <a:ext cx="6270" cy="5747"/>
                </a:xfrm>
                <a:custGeom>
                  <a:avLst/>
                  <a:gdLst>
                    <a:gd name="connsiteX0" fmla="*/ 6270 w 6270"/>
                    <a:gd name="connsiteY0" fmla="*/ 2874 h 5747"/>
                    <a:gd name="connsiteX1" fmla="*/ 3135 w 6270"/>
                    <a:gd name="connsiteY1" fmla="*/ 5748 h 5747"/>
                    <a:gd name="connsiteX2" fmla="*/ 0 w 6270"/>
                    <a:gd name="connsiteY2" fmla="*/ 2874 h 5747"/>
                    <a:gd name="connsiteX3" fmla="*/ 3135 w 6270"/>
                    <a:gd name="connsiteY3" fmla="*/ 0 h 5747"/>
                    <a:gd name="connsiteX4" fmla="*/ 6270 w 6270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5747">
                      <a:moveTo>
                        <a:pt x="6270" y="2874"/>
                      </a:moveTo>
                      <a:cubicBezTo>
                        <a:pt x="6270" y="4442"/>
                        <a:pt x="4703" y="5748"/>
                        <a:pt x="3135" y="5748"/>
                      </a:cubicBezTo>
                      <a:cubicBezTo>
                        <a:pt x="1568" y="5748"/>
                        <a:pt x="0" y="4442"/>
                        <a:pt x="0" y="2874"/>
                      </a:cubicBezTo>
                      <a:cubicBezTo>
                        <a:pt x="0" y="1306"/>
                        <a:pt x="1568" y="0"/>
                        <a:pt x="3135" y="0"/>
                      </a:cubicBezTo>
                      <a:cubicBezTo>
                        <a:pt x="4703" y="0"/>
                        <a:pt x="6270" y="1306"/>
                        <a:pt x="627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2" name="Freeform: Shape 1121">
                  <a:extLst>
                    <a:ext uri="{FF2B5EF4-FFF2-40B4-BE49-F238E27FC236}">
                      <a16:creationId xmlns:a16="http://schemas.microsoft.com/office/drawing/2014/main" id="{44A96F87-742F-5C3D-0735-B6E26DCCF98A}"/>
                    </a:ext>
                  </a:extLst>
                </p:cNvPr>
                <p:cNvSpPr/>
                <p:nvPr/>
              </p:nvSpPr>
              <p:spPr>
                <a:xfrm>
                  <a:off x="2907023" y="4067214"/>
                  <a:ext cx="4180" cy="3657"/>
                </a:xfrm>
                <a:custGeom>
                  <a:avLst/>
                  <a:gdLst>
                    <a:gd name="connsiteX0" fmla="*/ 4180 w 4180"/>
                    <a:gd name="connsiteY0" fmla="*/ 1829 h 3657"/>
                    <a:gd name="connsiteX1" fmla="*/ 2090 w 4180"/>
                    <a:gd name="connsiteY1" fmla="*/ 3657 h 3657"/>
                    <a:gd name="connsiteX2" fmla="*/ 0 w 4180"/>
                    <a:gd name="connsiteY2" fmla="*/ 1829 h 3657"/>
                    <a:gd name="connsiteX3" fmla="*/ 2090 w 4180"/>
                    <a:gd name="connsiteY3" fmla="*/ 0 h 3657"/>
                    <a:gd name="connsiteX4" fmla="*/ 4180 w 4180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3657">
                      <a:moveTo>
                        <a:pt x="4180" y="1829"/>
                      </a:moveTo>
                      <a:cubicBezTo>
                        <a:pt x="4180" y="2874"/>
                        <a:pt x="3135" y="3657"/>
                        <a:pt x="2090" y="3657"/>
                      </a:cubicBezTo>
                      <a:cubicBezTo>
                        <a:pt x="1045" y="3657"/>
                        <a:pt x="0" y="2874"/>
                        <a:pt x="0" y="1829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135" y="0"/>
                        <a:pt x="4180" y="784"/>
                        <a:pt x="4180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3" name="Freeform: Shape 1122">
                  <a:extLst>
                    <a:ext uri="{FF2B5EF4-FFF2-40B4-BE49-F238E27FC236}">
                      <a16:creationId xmlns:a16="http://schemas.microsoft.com/office/drawing/2014/main" id="{4A7847E2-4D7D-8ED8-614F-215F5C4866D1}"/>
                    </a:ext>
                  </a:extLst>
                </p:cNvPr>
                <p:cNvSpPr/>
                <p:nvPr/>
              </p:nvSpPr>
              <p:spPr>
                <a:xfrm>
                  <a:off x="2898140" y="4061467"/>
                  <a:ext cx="4180" cy="4702"/>
                </a:xfrm>
                <a:custGeom>
                  <a:avLst/>
                  <a:gdLst>
                    <a:gd name="connsiteX0" fmla="*/ 4180 w 4180"/>
                    <a:gd name="connsiteY0" fmla="*/ 2351 h 4702"/>
                    <a:gd name="connsiteX1" fmla="*/ 2090 w 4180"/>
                    <a:gd name="connsiteY1" fmla="*/ 4703 h 4702"/>
                    <a:gd name="connsiteX2" fmla="*/ 0 w 4180"/>
                    <a:gd name="connsiteY2" fmla="*/ 2351 h 4702"/>
                    <a:gd name="connsiteX3" fmla="*/ 2090 w 4180"/>
                    <a:gd name="connsiteY3" fmla="*/ 0 h 4702"/>
                    <a:gd name="connsiteX4" fmla="*/ 4180 w 4180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702">
                      <a:moveTo>
                        <a:pt x="4180" y="2351"/>
                      </a:moveTo>
                      <a:cubicBezTo>
                        <a:pt x="4180" y="3650"/>
                        <a:pt x="3244" y="4703"/>
                        <a:pt x="2090" y="4703"/>
                      </a:cubicBezTo>
                      <a:cubicBezTo>
                        <a:pt x="936" y="4703"/>
                        <a:pt x="0" y="3650"/>
                        <a:pt x="0" y="2351"/>
                      </a:cubicBezTo>
                      <a:cubicBezTo>
                        <a:pt x="0" y="1053"/>
                        <a:pt x="936" y="0"/>
                        <a:pt x="2090" y="0"/>
                      </a:cubicBezTo>
                      <a:cubicBezTo>
                        <a:pt x="3244" y="0"/>
                        <a:pt x="4180" y="1053"/>
                        <a:pt x="418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4" name="Freeform: Shape 1123">
                  <a:extLst>
                    <a:ext uri="{FF2B5EF4-FFF2-40B4-BE49-F238E27FC236}">
                      <a16:creationId xmlns:a16="http://schemas.microsoft.com/office/drawing/2014/main" id="{D1AA0F28-56A6-19EA-C37F-460853F89413}"/>
                    </a:ext>
                  </a:extLst>
                </p:cNvPr>
                <p:cNvSpPr/>
                <p:nvPr/>
              </p:nvSpPr>
              <p:spPr>
                <a:xfrm>
                  <a:off x="2925707" y="4089903"/>
                  <a:ext cx="9270" cy="7196"/>
                </a:xfrm>
                <a:custGeom>
                  <a:avLst/>
                  <a:gdLst>
                    <a:gd name="connsiteX0" fmla="*/ 2739 w 9270"/>
                    <a:gd name="connsiteY0" fmla="*/ 7094 h 7196"/>
                    <a:gd name="connsiteX1" fmla="*/ 649 w 9270"/>
                    <a:gd name="connsiteY1" fmla="*/ 6572 h 7196"/>
                    <a:gd name="connsiteX2" fmla="*/ 1955 w 9270"/>
                    <a:gd name="connsiteY2" fmla="*/ 1869 h 7196"/>
                    <a:gd name="connsiteX3" fmla="*/ 4306 w 9270"/>
                    <a:gd name="connsiteY3" fmla="*/ 1085 h 7196"/>
                    <a:gd name="connsiteX4" fmla="*/ 6396 w 9270"/>
                    <a:gd name="connsiteY4" fmla="*/ 40 h 7196"/>
                    <a:gd name="connsiteX5" fmla="*/ 9270 w 9270"/>
                    <a:gd name="connsiteY5" fmla="*/ 2130 h 7196"/>
                    <a:gd name="connsiteX6" fmla="*/ 7964 w 9270"/>
                    <a:gd name="connsiteY6" fmla="*/ 3698 h 7196"/>
                    <a:gd name="connsiteX7" fmla="*/ 5351 w 9270"/>
                    <a:gd name="connsiteY7" fmla="*/ 5527 h 7196"/>
                    <a:gd name="connsiteX8" fmla="*/ 2739 w 9270"/>
                    <a:gd name="connsiteY8" fmla="*/ 7094 h 7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270" h="7196">
                      <a:moveTo>
                        <a:pt x="2739" y="7094"/>
                      </a:moveTo>
                      <a:cubicBezTo>
                        <a:pt x="1955" y="7356"/>
                        <a:pt x="1171" y="7094"/>
                        <a:pt x="649" y="6572"/>
                      </a:cubicBezTo>
                      <a:cubicBezTo>
                        <a:pt x="-658" y="5004"/>
                        <a:pt x="126" y="2914"/>
                        <a:pt x="1955" y="1869"/>
                      </a:cubicBezTo>
                      <a:cubicBezTo>
                        <a:pt x="2739" y="1608"/>
                        <a:pt x="3522" y="1347"/>
                        <a:pt x="4306" y="1085"/>
                      </a:cubicBezTo>
                      <a:cubicBezTo>
                        <a:pt x="5090" y="824"/>
                        <a:pt x="5612" y="301"/>
                        <a:pt x="6396" y="40"/>
                      </a:cubicBezTo>
                      <a:cubicBezTo>
                        <a:pt x="7441" y="-221"/>
                        <a:pt x="9270" y="824"/>
                        <a:pt x="9270" y="2130"/>
                      </a:cubicBezTo>
                      <a:cubicBezTo>
                        <a:pt x="9270" y="2914"/>
                        <a:pt x="8486" y="3175"/>
                        <a:pt x="7964" y="3698"/>
                      </a:cubicBezTo>
                      <a:cubicBezTo>
                        <a:pt x="7180" y="4220"/>
                        <a:pt x="6396" y="5004"/>
                        <a:pt x="5351" y="5527"/>
                      </a:cubicBezTo>
                      <a:cubicBezTo>
                        <a:pt x="4306" y="5788"/>
                        <a:pt x="3522" y="6833"/>
                        <a:pt x="2739" y="70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5" name="Freeform: Shape 1124">
                  <a:extLst>
                    <a:ext uri="{FF2B5EF4-FFF2-40B4-BE49-F238E27FC236}">
                      <a16:creationId xmlns:a16="http://schemas.microsoft.com/office/drawing/2014/main" id="{1067255C-1843-E72B-CFE6-3DE326283476}"/>
                    </a:ext>
                  </a:extLst>
                </p:cNvPr>
                <p:cNvSpPr/>
                <p:nvPr/>
              </p:nvSpPr>
              <p:spPr>
                <a:xfrm>
                  <a:off x="2906517" y="4085908"/>
                  <a:ext cx="7559" cy="7406"/>
                </a:xfrm>
                <a:custGeom>
                  <a:avLst/>
                  <a:gdLst>
                    <a:gd name="connsiteX0" fmla="*/ 1551 w 7559"/>
                    <a:gd name="connsiteY0" fmla="*/ 7170 h 7406"/>
                    <a:gd name="connsiteX1" fmla="*/ 245 w 7559"/>
                    <a:gd name="connsiteY1" fmla="*/ 2206 h 7406"/>
                    <a:gd name="connsiteX2" fmla="*/ 2596 w 7559"/>
                    <a:gd name="connsiteY2" fmla="*/ 638 h 7406"/>
                    <a:gd name="connsiteX3" fmla="*/ 3902 w 7559"/>
                    <a:gd name="connsiteY3" fmla="*/ 116 h 7406"/>
                    <a:gd name="connsiteX4" fmla="*/ 5731 w 7559"/>
                    <a:gd name="connsiteY4" fmla="*/ 116 h 7406"/>
                    <a:gd name="connsiteX5" fmla="*/ 7560 w 7559"/>
                    <a:gd name="connsiteY5" fmla="*/ 2206 h 7406"/>
                    <a:gd name="connsiteX6" fmla="*/ 6776 w 7559"/>
                    <a:gd name="connsiteY6" fmla="*/ 5341 h 7406"/>
                    <a:gd name="connsiteX7" fmla="*/ 1551 w 7559"/>
                    <a:gd name="connsiteY7" fmla="*/ 7170 h 7406"/>
                    <a:gd name="connsiteX8" fmla="*/ 1551 w 7559"/>
                    <a:gd name="connsiteY8" fmla="*/ 7170 h 7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59" h="7406">
                      <a:moveTo>
                        <a:pt x="1551" y="7170"/>
                      </a:moveTo>
                      <a:cubicBezTo>
                        <a:pt x="-17" y="6386"/>
                        <a:pt x="-278" y="3513"/>
                        <a:pt x="245" y="2206"/>
                      </a:cubicBezTo>
                      <a:cubicBezTo>
                        <a:pt x="767" y="900"/>
                        <a:pt x="1551" y="638"/>
                        <a:pt x="2596" y="638"/>
                      </a:cubicBezTo>
                      <a:cubicBezTo>
                        <a:pt x="3118" y="638"/>
                        <a:pt x="3380" y="377"/>
                        <a:pt x="3902" y="116"/>
                      </a:cubicBezTo>
                      <a:cubicBezTo>
                        <a:pt x="4425" y="-145"/>
                        <a:pt x="5208" y="116"/>
                        <a:pt x="5731" y="116"/>
                      </a:cubicBezTo>
                      <a:cubicBezTo>
                        <a:pt x="6515" y="638"/>
                        <a:pt x="7560" y="900"/>
                        <a:pt x="7560" y="2206"/>
                      </a:cubicBezTo>
                      <a:cubicBezTo>
                        <a:pt x="7560" y="3251"/>
                        <a:pt x="7560" y="4296"/>
                        <a:pt x="6776" y="5341"/>
                      </a:cubicBezTo>
                      <a:cubicBezTo>
                        <a:pt x="5731" y="6647"/>
                        <a:pt x="3380" y="7954"/>
                        <a:pt x="1551" y="7170"/>
                      </a:cubicBezTo>
                      <a:cubicBezTo>
                        <a:pt x="1812" y="7170"/>
                        <a:pt x="1551" y="7170"/>
                        <a:pt x="1551" y="71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6" name="Freeform: Shape 1125">
                  <a:extLst>
                    <a:ext uri="{FF2B5EF4-FFF2-40B4-BE49-F238E27FC236}">
                      <a16:creationId xmlns:a16="http://schemas.microsoft.com/office/drawing/2014/main" id="{A1C9CAA5-3878-BD51-44D9-BB5DE8CF4255}"/>
                    </a:ext>
                  </a:extLst>
                </p:cNvPr>
                <p:cNvSpPr/>
                <p:nvPr/>
              </p:nvSpPr>
              <p:spPr>
                <a:xfrm>
                  <a:off x="2881351" y="4076174"/>
                  <a:ext cx="16789" cy="22339"/>
                </a:xfrm>
                <a:custGeom>
                  <a:avLst/>
                  <a:gdLst>
                    <a:gd name="connsiteX0" fmla="*/ 3988 w 16789"/>
                    <a:gd name="connsiteY0" fmla="*/ 21346 h 22339"/>
                    <a:gd name="connsiteX1" fmla="*/ 8168 w 16789"/>
                    <a:gd name="connsiteY1" fmla="*/ 15860 h 22339"/>
                    <a:gd name="connsiteX2" fmla="*/ 9213 w 16789"/>
                    <a:gd name="connsiteY2" fmla="*/ 10373 h 22339"/>
                    <a:gd name="connsiteX3" fmla="*/ 4511 w 16789"/>
                    <a:gd name="connsiteY3" fmla="*/ 9851 h 22339"/>
                    <a:gd name="connsiteX4" fmla="*/ 2682 w 16789"/>
                    <a:gd name="connsiteY4" fmla="*/ 11679 h 22339"/>
                    <a:gd name="connsiteX5" fmla="*/ 331 w 16789"/>
                    <a:gd name="connsiteY5" fmla="*/ 10896 h 22339"/>
                    <a:gd name="connsiteX6" fmla="*/ 4511 w 16789"/>
                    <a:gd name="connsiteY6" fmla="*/ 5148 h 22339"/>
                    <a:gd name="connsiteX7" fmla="*/ 5817 w 16789"/>
                    <a:gd name="connsiteY7" fmla="*/ 2535 h 22339"/>
                    <a:gd name="connsiteX8" fmla="*/ 7123 w 16789"/>
                    <a:gd name="connsiteY8" fmla="*/ 184 h 22339"/>
                    <a:gd name="connsiteX9" fmla="*/ 11303 w 16789"/>
                    <a:gd name="connsiteY9" fmla="*/ 4626 h 22339"/>
                    <a:gd name="connsiteX10" fmla="*/ 12349 w 16789"/>
                    <a:gd name="connsiteY10" fmla="*/ 8022 h 22339"/>
                    <a:gd name="connsiteX11" fmla="*/ 14961 w 16789"/>
                    <a:gd name="connsiteY11" fmla="*/ 10896 h 22339"/>
                    <a:gd name="connsiteX12" fmla="*/ 16790 w 16789"/>
                    <a:gd name="connsiteY12" fmla="*/ 14031 h 22339"/>
                    <a:gd name="connsiteX13" fmla="*/ 16006 w 16789"/>
                    <a:gd name="connsiteY13" fmla="*/ 17688 h 22339"/>
                    <a:gd name="connsiteX14" fmla="*/ 14439 w 16789"/>
                    <a:gd name="connsiteY14" fmla="*/ 18733 h 22339"/>
                    <a:gd name="connsiteX15" fmla="*/ 9475 w 16789"/>
                    <a:gd name="connsiteY15" fmla="*/ 21346 h 22339"/>
                    <a:gd name="connsiteX16" fmla="*/ 5556 w 16789"/>
                    <a:gd name="connsiteY16" fmla="*/ 22129 h 22339"/>
                    <a:gd name="connsiteX17" fmla="*/ 3988 w 16789"/>
                    <a:gd name="connsiteY17" fmla="*/ 21346 h 22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6789" h="22339">
                      <a:moveTo>
                        <a:pt x="3988" y="21346"/>
                      </a:moveTo>
                      <a:cubicBezTo>
                        <a:pt x="2943" y="19256"/>
                        <a:pt x="7123" y="17166"/>
                        <a:pt x="8168" y="15860"/>
                      </a:cubicBezTo>
                      <a:cubicBezTo>
                        <a:pt x="9213" y="14553"/>
                        <a:pt x="10258" y="12202"/>
                        <a:pt x="9213" y="10373"/>
                      </a:cubicBezTo>
                      <a:cubicBezTo>
                        <a:pt x="8168" y="8806"/>
                        <a:pt x="5817" y="8544"/>
                        <a:pt x="4511" y="9851"/>
                      </a:cubicBezTo>
                      <a:cubicBezTo>
                        <a:pt x="3988" y="10373"/>
                        <a:pt x="3466" y="11157"/>
                        <a:pt x="2682" y="11679"/>
                      </a:cubicBezTo>
                      <a:cubicBezTo>
                        <a:pt x="1898" y="11941"/>
                        <a:pt x="853" y="11679"/>
                        <a:pt x="331" y="10896"/>
                      </a:cubicBezTo>
                      <a:cubicBezTo>
                        <a:pt x="-1237" y="8544"/>
                        <a:pt x="3205" y="6454"/>
                        <a:pt x="4511" y="5148"/>
                      </a:cubicBezTo>
                      <a:cubicBezTo>
                        <a:pt x="5295" y="4364"/>
                        <a:pt x="5556" y="3580"/>
                        <a:pt x="5817" y="2535"/>
                      </a:cubicBezTo>
                      <a:cubicBezTo>
                        <a:pt x="6078" y="1752"/>
                        <a:pt x="6078" y="707"/>
                        <a:pt x="7123" y="184"/>
                      </a:cubicBezTo>
                      <a:cubicBezTo>
                        <a:pt x="9736" y="-861"/>
                        <a:pt x="11042" y="2797"/>
                        <a:pt x="11303" y="4626"/>
                      </a:cubicBezTo>
                      <a:cubicBezTo>
                        <a:pt x="11565" y="5932"/>
                        <a:pt x="11826" y="6977"/>
                        <a:pt x="12349" y="8022"/>
                      </a:cubicBezTo>
                      <a:cubicBezTo>
                        <a:pt x="13132" y="9067"/>
                        <a:pt x="14177" y="9851"/>
                        <a:pt x="14961" y="10896"/>
                      </a:cubicBezTo>
                      <a:cubicBezTo>
                        <a:pt x="15745" y="11679"/>
                        <a:pt x="16790" y="12986"/>
                        <a:pt x="16790" y="14031"/>
                      </a:cubicBezTo>
                      <a:cubicBezTo>
                        <a:pt x="16790" y="15076"/>
                        <a:pt x="16267" y="16643"/>
                        <a:pt x="16006" y="17688"/>
                      </a:cubicBezTo>
                      <a:cubicBezTo>
                        <a:pt x="15484" y="17688"/>
                        <a:pt x="14961" y="18472"/>
                        <a:pt x="14439" y="18733"/>
                      </a:cubicBezTo>
                      <a:cubicBezTo>
                        <a:pt x="12871" y="19778"/>
                        <a:pt x="11303" y="20562"/>
                        <a:pt x="9475" y="21346"/>
                      </a:cubicBezTo>
                      <a:cubicBezTo>
                        <a:pt x="8168" y="21868"/>
                        <a:pt x="7123" y="22652"/>
                        <a:pt x="5556" y="22129"/>
                      </a:cubicBezTo>
                      <a:cubicBezTo>
                        <a:pt x="5033" y="22652"/>
                        <a:pt x="4511" y="22129"/>
                        <a:pt x="3988" y="213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3" name="Graphic 3">
                <a:extLst>
                  <a:ext uri="{FF2B5EF4-FFF2-40B4-BE49-F238E27FC236}">
                    <a16:creationId xmlns:a16="http://schemas.microsoft.com/office/drawing/2014/main" id="{A78A899E-ED29-C1F0-0140-1105A503FA51}"/>
                  </a:ext>
                </a:extLst>
              </p:cNvPr>
              <p:cNvGrpSpPr/>
              <p:nvPr/>
            </p:nvGrpSpPr>
            <p:grpSpPr>
              <a:xfrm>
                <a:off x="3110087" y="4045791"/>
                <a:ext cx="142239" cy="190196"/>
                <a:chOff x="3110087" y="4045791"/>
                <a:chExt cx="142239" cy="190196"/>
              </a:xfrm>
              <a:solidFill>
                <a:srgbClr val="D5D7D8"/>
              </a:solidFill>
            </p:grpSpPr>
            <p:sp>
              <p:nvSpPr>
                <p:cNvPr id="1117" name="Freeform: Shape 1116">
                  <a:extLst>
                    <a:ext uri="{FF2B5EF4-FFF2-40B4-BE49-F238E27FC236}">
                      <a16:creationId xmlns:a16="http://schemas.microsoft.com/office/drawing/2014/main" id="{EFB1EAFF-2D6D-BEE8-ECC3-314A812682E6}"/>
                    </a:ext>
                  </a:extLst>
                </p:cNvPr>
                <p:cNvSpPr/>
                <p:nvPr/>
              </p:nvSpPr>
              <p:spPr>
                <a:xfrm>
                  <a:off x="3110087" y="4045791"/>
                  <a:ext cx="125114" cy="138429"/>
                </a:xfrm>
                <a:custGeom>
                  <a:avLst/>
                  <a:gdLst>
                    <a:gd name="connsiteX0" fmla="*/ 125072 w 125114"/>
                    <a:gd name="connsiteY0" fmla="*/ 50161 h 138429"/>
                    <a:gd name="connsiteX1" fmla="*/ 101297 w 125114"/>
                    <a:gd name="connsiteY1" fmla="*/ 83340 h 138429"/>
                    <a:gd name="connsiteX2" fmla="*/ 75433 w 125114"/>
                    <a:gd name="connsiteY2" fmla="*/ 92223 h 138429"/>
                    <a:gd name="connsiteX3" fmla="*/ 60542 w 125114"/>
                    <a:gd name="connsiteY3" fmla="*/ 104240 h 138429"/>
                    <a:gd name="connsiteX4" fmla="*/ 55055 w 125114"/>
                    <a:gd name="connsiteY4" fmla="*/ 117564 h 138429"/>
                    <a:gd name="connsiteX5" fmla="*/ 44344 w 125114"/>
                    <a:gd name="connsiteY5" fmla="*/ 136636 h 138429"/>
                    <a:gd name="connsiteX6" fmla="*/ 30759 w 125114"/>
                    <a:gd name="connsiteY6" fmla="*/ 128276 h 138429"/>
                    <a:gd name="connsiteX7" fmla="*/ 16390 w 125114"/>
                    <a:gd name="connsiteY7" fmla="*/ 125663 h 138429"/>
                    <a:gd name="connsiteX8" fmla="*/ 10381 w 125114"/>
                    <a:gd name="connsiteY8" fmla="*/ 120961 h 138429"/>
                    <a:gd name="connsiteX9" fmla="*/ 17696 w 125114"/>
                    <a:gd name="connsiteY9" fmla="*/ 114952 h 138429"/>
                    <a:gd name="connsiteX10" fmla="*/ 15083 w 125114"/>
                    <a:gd name="connsiteY10" fmla="*/ 104240 h 138429"/>
                    <a:gd name="connsiteX11" fmla="*/ 18219 w 125114"/>
                    <a:gd name="connsiteY11" fmla="*/ 102150 h 138429"/>
                    <a:gd name="connsiteX12" fmla="*/ 24750 w 125114"/>
                    <a:gd name="connsiteY12" fmla="*/ 96925 h 138429"/>
                    <a:gd name="connsiteX13" fmla="*/ 26056 w 125114"/>
                    <a:gd name="connsiteY13" fmla="*/ 93006 h 138429"/>
                    <a:gd name="connsiteX14" fmla="*/ 27885 w 125114"/>
                    <a:gd name="connsiteY14" fmla="*/ 89088 h 138429"/>
                    <a:gd name="connsiteX15" fmla="*/ 27624 w 125114"/>
                    <a:gd name="connsiteY15" fmla="*/ 81250 h 138429"/>
                    <a:gd name="connsiteX16" fmla="*/ 26840 w 125114"/>
                    <a:gd name="connsiteY16" fmla="*/ 77331 h 138429"/>
                    <a:gd name="connsiteX17" fmla="*/ 20309 w 125114"/>
                    <a:gd name="connsiteY17" fmla="*/ 83079 h 138429"/>
                    <a:gd name="connsiteX18" fmla="*/ 18741 w 125114"/>
                    <a:gd name="connsiteY18" fmla="*/ 86214 h 138429"/>
                    <a:gd name="connsiteX19" fmla="*/ 14822 w 125114"/>
                    <a:gd name="connsiteY19" fmla="*/ 87781 h 138429"/>
                    <a:gd name="connsiteX20" fmla="*/ 6985 w 125114"/>
                    <a:gd name="connsiteY20" fmla="*/ 84385 h 138429"/>
                    <a:gd name="connsiteX21" fmla="*/ 2021 w 125114"/>
                    <a:gd name="connsiteY21" fmla="*/ 81511 h 138429"/>
                    <a:gd name="connsiteX22" fmla="*/ 453 w 125114"/>
                    <a:gd name="connsiteY22" fmla="*/ 78899 h 138429"/>
                    <a:gd name="connsiteX23" fmla="*/ 6462 w 125114"/>
                    <a:gd name="connsiteY23" fmla="*/ 76025 h 138429"/>
                    <a:gd name="connsiteX24" fmla="*/ 6723 w 125114"/>
                    <a:gd name="connsiteY24" fmla="*/ 71061 h 138429"/>
                    <a:gd name="connsiteX25" fmla="*/ 4894 w 125114"/>
                    <a:gd name="connsiteY25" fmla="*/ 64007 h 138429"/>
                    <a:gd name="connsiteX26" fmla="*/ 3588 w 125114"/>
                    <a:gd name="connsiteY26" fmla="*/ 61395 h 138429"/>
                    <a:gd name="connsiteX27" fmla="*/ 3588 w 125114"/>
                    <a:gd name="connsiteY27" fmla="*/ 55647 h 138429"/>
                    <a:gd name="connsiteX28" fmla="*/ 11948 w 125114"/>
                    <a:gd name="connsiteY28" fmla="*/ 48071 h 138429"/>
                    <a:gd name="connsiteX29" fmla="*/ 14822 w 125114"/>
                    <a:gd name="connsiteY29" fmla="*/ 43630 h 138429"/>
                    <a:gd name="connsiteX30" fmla="*/ 14822 w 125114"/>
                    <a:gd name="connsiteY30" fmla="*/ 40756 h 138429"/>
                    <a:gd name="connsiteX31" fmla="*/ 12471 w 125114"/>
                    <a:gd name="connsiteY31" fmla="*/ 37882 h 138429"/>
                    <a:gd name="connsiteX32" fmla="*/ 14561 w 125114"/>
                    <a:gd name="connsiteY32" fmla="*/ 33179 h 138429"/>
                    <a:gd name="connsiteX33" fmla="*/ 17435 w 125114"/>
                    <a:gd name="connsiteY33" fmla="*/ 31089 h 138429"/>
                    <a:gd name="connsiteX34" fmla="*/ 19002 w 125114"/>
                    <a:gd name="connsiteY34" fmla="*/ 27954 h 138429"/>
                    <a:gd name="connsiteX35" fmla="*/ 21092 w 125114"/>
                    <a:gd name="connsiteY35" fmla="*/ 20639 h 138429"/>
                    <a:gd name="connsiteX36" fmla="*/ 21615 w 125114"/>
                    <a:gd name="connsiteY36" fmla="*/ 15153 h 138429"/>
                    <a:gd name="connsiteX37" fmla="*/ 26579 w 125114"/>
                    <a:gd name="connsiteY37" fmla="*/ 14369 h 138429"/>
                    <a:gd name="connsiteX38" fmla="*/ 29191 w 125114"/>
                    <a:gd name="connsiteY38" fmla="*/ 10711 h 138429"/>
                    <a:gd name="connsiteX39" fmla="*/ 34939 w 125114"/>
                    <a:gd name="connsiteY39" fmla="*/ 9667 h 138429"/>
                    <a:gd name="connsiteX40" fmla="*/ 41993 w 125114"/>
                    <a:gd name="connsiteY40" fmla="*/ 8883 h 138429"/>
                    <a:gd name="connsiteX41" fmla="*/ 46434 w 125114"/>
                    <a:gd name="connsiteY41" fmla="*/ 5486 h 138429"/>
                    <a:gd name="connsiteX42" fmla="*/ 45911 w 125114"/>
                    <a:gd name="connsiteY42" fmla="*/ 0 h 138429"/>
                    <a:gd name="connsiteX43" fmla="*/ 63154 w 125114"/>
                    <a:gd name="connsiteY43" fmla="*/ 10450 h 138429"/>
                    <a:gd name="connsiteX44" fmla="*/ 74127 w 125114"/>
                    <a:gd name="connsiteY44" fmla="*/ 14892 h 138429"/>
                    <a:gd name="connsiteX45" fmla="*/ 81703 w 125114"/>
                    <a:gd name="connsiteY45" fmla="*/ 22990 h 138429"/>
                    <a:gd name="connsiteX46" fmla="*/ 105216 w 125114"/>
                    <a:gd name="connsiteY46" fmla="*/ 22990 h 138429"/>
                    <a:gd name="connsiteX47" fmla="*/ 118279 w 125114"/>
                    <a:gd name="connsiteY47" fmla="*/ 33441 h 138429"/>
                    <a:gd name="connsiteX48" fmla="*/ 125072 w 125114"/>
                    <a:gd name="connsiteY48" fmla="*/ 50161 h 138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25114" h="138429">
                      <a:moveTo>
                        <a:pt x="125072" y="50161"/>
                      </a:moveTo>
                      <a:cubicBezTo>
                        <a:pt x="126117" y="58260"/>
                        <a:pt x="107568" y="78115"/>
                        <a:pt x="101297" y="83340"/>
                      </a:cubicBezTo>
                      <a:cubicBezTo>
                        <a:pt x="95027" y="88565"/>
                        <a:pt x="84055" y="90917"/>
                        <a:pt x="75433" y="92223"/>
                      </a:cubicBezTo>
                      <a:cubicBezTo>
                        <a:pt x="66812" y="93529"/>
                        <a:pt x="65506" y="99799"/>
                        <a:pt x="60542" y="104240"/>
                      </a:cubicBezTo>
                      <a:cubicBezTo>
                        <a:pt x="55578" y="108682"/>
                        <a:pt x="57668" y="110772"/>
                        <a:pt x="55055" y="117564"/>
                      </a:cubicBezTo>
                      <a:cubicBezTo>
                        <a:pt x="52443" y="124357"/>
                        <a:pt x="49047" y="130627"/>
                        <a:pt x="44344" y="136636"/>
                      </a:cubicBezTo>
                      <a:cubicBezTo>
                        <a:pt x="39641" y="142645"/>
                        <a:pt x="32849" y="131933"/>
                        <a:pt x="30759" y="128276"/>
                      </a:cubicBezTo>
                      <a:cubicBezTo>
                        <a:pt x="28669" y="124618"/>
                        <a:pt x="21876" y="123573"/>
                        <a:pt x="16390" y="125663"/>
                      </a:cubicBezTo>
                      <a:cubicBezTo>
                        <a:pt x="10903" y="127753"/>
                        <a:pt x="11165" y="123051"/>
                        <a:pt x="10381" y="120961"/>
                      </a:cubicBezTo>
                      <a:cubicBezTo>
                        <a:pt x="9597" y="118871"/>
                        <a:pt x="14561" y="116258"/>
                        <a:pt x="17696" y="114952"/>
                      </a:cubicBezTo>
                      <a:cubicBezTo>
                        <a:pt x="20831" y="113646"/>
                        <a:pt x="15083" y="104240"/>
                        <a:pt x="15083" y="104240"/>
                      </a:cubicBezTo>
                      <a:cubicBezTo>
                        <a:pt x="16390" y="103718"/>
                        <a:pt x="17173" y="102934"/>
                        <a:pt x="18219" y="102150"/>
                      </a:cubicBezTo>
                      <a:cubicBezTo>
                        <a:pt x="20309" y="100583"/>
                        <a:pt x="23444" y="99277"/>
                        <a:pt x="24750" y="96925"/>
                      </a:cubicBezTo>
                      <a:cubicBezTo>
                        <a:pt x="25534" y="95880"/>
                        <a:pt x="25534" y="94313"/>
                        <a:pt x="26056" y="93006"/>
                      </a:cubicBezTo>
                      <a:cubicBezTo>
                        <a:pt x="26579" y="91439"/>
                        <a:pt x="27101" y="90394"/>
                        <a:pt x="27885" y="89088"/>
                      </a:cubicBezTo>
                      <a:cubicBezTo>
                        <a:pt x="29452" y="86214"/>
                        <a:pt x="28669" y="84385"/>
                        <a:pt x="27624" y="81250"/>
                      </a:cubicBezTo>
                      <a:cubicBezTo>
                        <a:pt x="27101" y="79944"/>
                        <a:pt x="27101" y="78637"/>
                        <a:pt x="26840" y="77331"/>
                      </a:cubicBezTo>
                      <a:cubicBezTo>
                        <a:pt x="23182" y="77070"/>
                        <a:pt x="21615" y="79944"/>
                        <a:pt x="20309" y="83079"/>
                      </a:cubicBezTo>
                      <a:cubicBezTo>
                        <a:pt x="19786" y="84124"/>
                        <a:pt x="19525" y="85430"/>
                        <a:pt x="18741" y="86214"/>
                      </a:cubicBezTo>
                      <a:cubicBezTo>
                        <a:pt x="17957" y="87259"/>
                        <a:pt x="16129" y="87520"/>
                        <a:pt x="14822" y="87781"/>
                      </a:cubicBezTo>
                      <a:cubicBezTo>
                        <a:pt x="11687" y="88304"/>
                        <a:pt x="9597" y="85953"/>
                        <a:pt x="6985" y="84385"/>
                      </a:cubicBezTo>
                      <a:cubicBezTo>
                        <a:pt x="5417" y="83340"/>
                        <a:pt x="3588" y="82556"/>
                        <a:pt x="2021" y="81511"/>
                      </a:cubicBezTo>
                      <a:cubicBezTo>
                        <a:pt x="976" y="80989"/>
                        <a:pt x="-853" y="79944"/>
                        <a:pt x="453" y="78899"/>
                      </a:cubicBezTo>
                      <a:cubicBezTo>
                        <a:pt x="2282" y="77593"/>
                        <a:pt x="5156" y="78376"/>
                        <a:pt x="6462" y="76025"/>
                      </a:cubicBezTo>
                      <a:cubicBezTo>
                        <a:pt x="7246" y="74719"/>
                        <a:pt x="6985" y="72368"/>
                        <a:pt x="6723" y="71061"/>
                      </a:cubicBezTo>
                      <a:cubicBezTo>
                        <a:pt x="6201" y="68710"/>
                        <a:pt x="5417" y="66359"/>
                        <a:pt x="4894" y="64007"/>
                      </a:cubicBezTo>
                      <a:cubicBezTo>
                        <a:pt x="4633" y="62701"/>
                        <a:pt x="3850" y="62179"/>
                        <a:pt x="3588" y="61395"/>
                      </a:cubicBezTo>
                      <a:cubicBezTo>
                        <a:pt x="3066" y="59827"/>
                        <a:pt x="2804" y="56954"/>
                        <a:pt x="3588" y="55647"/>
                      </a:cubicBezTo>
                      <a:cubicBezTo>
                        <a:pt x="5156" y="51990"/>
                        <a:pt x="9075" y="50683"/>
                        <a:pt x="11948" y="48071"/>
                      </a:cubicBezTo>
                      <a:cubicBezTo>
                        <a:pt x="13516" y="46765"/>
                        <a:pt x="14300" y="45458"/>
                        <a:pt x="14822" y="43630"/>
                      </a:cubicBezTo>
                      <a:cubicBezTo>
                        <a:pt x="15345" y="42585"/>
                        <a:pt x="15606" y="41801"/>
                        <a:pt x="14822" y="40756"/>
                      </a:cubicBezTo>
                      <a:cubicBezTo>
                        <a:pt x="14038" y="39711"/>
                        <a:pt x="12732" y="39449"/>
                        <a:pt x="12471" y="37882"/>
                      </a:cubicBezTo>
                      <a:cubicBezTo>
                        <a:pt x="12210" y="35792"/>
                        <a:pt x="12993" y="34224"/>
                        <a:pt x="14561" y="33179"/>
                      </a:cubicBezTo>
                      <a:cubicBezTo>
                        <a:pt x="15606" y="32396"/>
                        <a:pt x="16651" y="32396"/>
                        <a:pt x="17435" y="31089"/>
                      </a:cubicBezTo>
                      <a:cubicBezTo>
                        <a:pt x="18219" y="30044"/>
                        <a:pt x="18480" y="28999"/>
                        <a:pt x="19002" y="27954"/>
                      </a:cubicBezTo>
                      <a:cubicBezTo>
                        <a:pt x="19786" y="25342"/>
                        <a:pt x="20831" y="23252"/>
                        <a:pt x="21092" y="20639"/>
                      </a:cubicBezTo>
                      <a:cubicBezTo>
                        <a:pt x="21354" y="19072"/>
                        <a:pt x="20570" y="16198"/>
                        <a:pt x="21615" y="15153"/>
                      </a:cubicBezTo>
                      <a:cubicBezTo>
                        <a:pt x="22660" y="13847"/>
                        <a:pt x="25011" y="14108"/>
                        <a:pt x="26579" y="14369"/>
                      </a:cubicBezTo>
                      <a:cubicBezTo>
                        <a:pt x="29191" y="14892"/>
                        <a:pt x="27885" y="12279"/>
                        <a:pt x="29191" y="10711"/>
                      </a:cubicBezTo>
                      <a:cubicBezTo>
                        <a:pt x="30498" y="9405"/>
                        <a:pt x="33371" y="9928"/>
                        <a:pt x="34939" y="9667"/>
                      </a:cubicBezTo>
                      <a:cubicBezTo>
                        <a:pt x="37290" y="9667"/>
                        <a:pt x="39641" y="8883"/>
                        <a:pt x="41993" y="8883"/>
                      </a:cubicBezTo>
                      <a:cubicBezTo>
                        <a:pt x="44083" y="8622"/>
                        <a:pt x="46173" y="7576"/>
                        <a:pt x="46434" y="5486"/>
                      </a:cubicBezTo>
                      <a:cubicBezTo>
                        <a:pt x="46695" y="3658"/>
                        <a:pt x="46695" y="1829"/>
                        <a:pt x="45911" y="0"/>
                      </a:cubicBezTo>
                      <a:cubicBezTo>
                        <a:pt x="46695" y="523"/>
                        <a:pt x="59497" y="9144"/>
                        <a:pt x="63154" y="10450"/>
                      </a:cubicBezTo>
                      <a:cubicBezTo>
                        <a:pt x="66812" y="11756"/>
                        <a:pt x="74127" y="11495"/>
                        <a:pt x="74127" y="14892"/>
                      </a:cubicBezTo>
                      <a:cubicBezTo>
                        <a:pt x="74127" y="18288"/>
                        <a:pt x="73343" y="20639"/>
                        <a:pt x="81703" y="22990"/>
                      </a:cubicBezTo>
                      <a:cubicBezTo>
                        <a:pt x="90064" y="25080"/>
                        <a:pt x="99730" y="18549"/>
                        <a:pt x="105216" y="22990"/>
                      </a:cubicBezTo>
                      <a:cubicBezTo>
                        <a:pt x="110441" y="27170"/>
                        <a:pt x="109396" y="32657"/>
                        <a:pt x="118279" y="33441"/>
                      </a:cubicBezTo>
                      <a:cubicBezTo>
                        <a:pt x="119585" y="42062"/>
                        <a:pt x="124288" y="42323"/>
                        <a:pt x="125072" y="501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8" name="Freeform: Shape 1117">
                  <a:extLst>
                    <a:ext uri="{FF2B5EF4-FFF2-40B4-BE49-F238E27FC236}">
                      <a16:creationId xmlns:a16="http://schemas.microsoft.com/office/drawing/2014/main" id="{EE63CB38-DAFE-651E-F8A5-88D166089A8F}"/>
                    </a:ext>
                  </a:extLst>
                </p:cNvPr>
                <p:cNvSpPr/>
                <p:nvPr/>
              </p:nvSpPr>
              <p:spPr>
                <a:xfrm>
                  <a:off x="3127718" y="4128819"/>
                  <a:ext cx="7641" cy="11355"/>
                </a:xfrm>
                <a:custGeom>
                  <a:avLst/>
                  <a:gdLst>
                    <a:gd name="connsiteX0" fmla="*/ 5290 w 7641"/>
                    <a:gd name="connsiteY0" fmla="*/ 10501 h 11355"/>
                    <a:gd name="connsiteX1" fmla="*/ 1110 w 7641"/>
                    <a:gd name="connsiteY1" fmla="*/ 11024 h 11355"/>
                    <a:gd name="connsiteX2" fmla="*/ 326 w 7641"/>
                    <a:gd name="connsiteY2" fmla="*/ 7366 h 11355"/>
                    <a:gd name="connsiteX3" fmla="*/ 2417 w 7641"/>
                    <a:gd name="connsiteY3" fmla="*/ 5799 h 11355"/>
                    <a:gd name="connsiteX4" fmla="*/ 3984 w 7641"/>
                    <a:gd name="connsiteY4" fmla="*/ 3970 h 11355"/>
                    <a:gd name="connsiteX5" fmla="*/ 4507 w 7641"/>
                    <a:gd name="connsiteY5" fmla="*/ 1880 h 11355"/>
                    <a:gd name="connsiteX6" fmla="*/ 5551 w 7641"/>
                    <a:gd name="connsiteY6" fmla="*/ 51 h 11355"/>
                    <a:gd name="connsiteX7" fmla="*/ 7119 w 7641"/>
                    <a:gd name="connsiteY7" fmla="*/ 1358 h 11355"/>
                    <a:gd name="connsiteX8" fmla="*/ 7119 w 7641"/>
                    <a:gd name="connsiteY8" fmla="*/ 4231 h 11355"/>
                    <a:gd name="connsiteX9" fmla="*/ 7642 w 7641"/>
                    <a:gd name="connsiteY9" fmla="*/ 6060 h 11355"/>
                    <a:gd name="connsiteX10" fmla="*/ 7380 w 7641"/>
                    <a:gd name="connsiteY10" fmla="*/ 7889 h 11355"/>
                    <a:gd name="connsiteX11" fmla="*/ 6858 w 7641"/>
                    <a:gd name="connsiteY11" fmla="*/ 9718 h 11355"/>
                    <a:gd name="connsiteX12" fmla="*/ 5290 w 7641"/>
                    <a:gd name="connsiteY12" fmla="*/ 10501 h 11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641" h="11355">
                      <a:moveTo>
                        <a:pt x="5290" y="10501"/>
                      </a:moveTo>
                      <a:cubicBezTo>
                        <a:pt x="3984" y="11024"/>
                        <a:pt x="2417" y="11808"/>
                        <a:pt x="1110" y="11024"/>
                      </a:cubicBezTo>
                      <a:cubicBezTo>
                        <a:pt x="-196" y="10501"/>
                        <a:pt x="-196" y="8411"/>
                        <a:pt x="326" y="7366"/>
                      </a:cubicBezTo>
                      <a:cubicBezTo>
                        <a:pt x="588" y="6583"/>
                        <a:pt x="1633" y="6321"/>
                        <a:pt x="2417" y="5799"/>
                      </a:cubicBezTo>
                      <a:cubicBezTo>
                        <a:pt x="3200" y="5276"/>
                        <a:pt x="3723" y="4754"/>
                        <a:pt x="3984" y="3970"/>
                      </a:cubicBezTo>
                      <a:cubicBezTo>
                        <a:pt x="4245" y="3447"/>
                        <a:pt x="4507" y="2664"/>
                        <a:pt x="4507" y="1880"/>
                      </a:cubicBezTo>
                      <a:cubicBezTo>
                        <a:pt x="4507" y="1096"/>
                        <a:pt x="4507" y="312"/>
                        <a:pt x="5551" y="51"/>
                      </a:cubicBezTo>
                      <a:cubicBezTo>
                        <a:pt x="6335" y="-210"/>
                        <a:pt x="6858" y="574"/>
                        <a:pt x="7119" y="1358"/>
                      </a:cubicBezTo>
                      <a:cubicBezTo>
                        <a:pt x="7380" y="2403"/>
                        <a:pt x="7119" y="3186"/>
                        <a:pt x="7119" y="4231"/>
                      </a:cubicBezTo>
                      <a:cubicBezTo>
                        <a:pt x="7119" y="4754"/>
                        <a:pt x="7642" y="5538"/>
                        <a:pt x="7642" y="6060"/>
                      </a:cubicBezTo>
                      <a:cubicBezTo>
                        <a:pt x="7642" y="6583"/>
                        <a:pt x="7642" y="7366"/>
                        <a:pt x="7380" y="7889"/>
                      </a:cubicBezTo>
                      <a:cubicBezTo>
                        <a:pt x="7380" y="8411"/>
                        <a:pt x="6597" y="9195"/>
                        <a:pt x="6858" y="9718"/>
                      </a:cubicBezTo>
                      <a:cubicBezTo>
                        <a:pt x="6074" y="9979"/>
                        <a:pt x="5551" y="10240"/>
                        <a:pt x="5290" y="105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367E74EB-F86F-E312-4396-67C1AC3A08B0}"/>
                  </a:ext>
                </a:extLst>
              </p:cNvPr>
              <p:cNvSpPr/>
              <p:nvPr/>
            </p:nvSpPr>
            <p:spPr>
              <a:xfrm>
                <a:off x="3092387" y="3911145"/>
                <a:ext cx="5976" cy="8569"/>
              </a:xfrm>
              <a:custGeom>
                <a:avLst/>
                <a:gdLst>
                  <a:gd name="connsiteX0" fmla="*/ 388 w 5976"/>
                  <a:gd name="connsiteY0" fmla="*/ 5326 h 8569"/>
                  <a:gd name="connsiteX1" fmla="*/ 910 w 5976"/>
                  <a:gd name="connsiteY1" fmla="*/ 2191 h 8569"/>
                  <a:gd name="connsiteX2" fmla="*/ 3262 w 5976"/>
                  <a:gd name="connsiteY2" fmla="*/ 362 h 8569"/>
                  <a:gd name="connsiteX3" fmla="*/ 4568 w 5976"/>
                  <a:gd name="connsiteY3" fmla="*/ 4542 h 8569"/>
                  <a:gd name="connsiteX4" fmla="*/ 5874 w 5976"/>
                  <a:gd name="connsiteY4" fmla="*/ 7155 h 8569"/>
                  <a:gd name="connsiteX5" fmla="*/ 5352 w 5976"/>
                  <a:gd name="connsiteY5" fmla="*/ 8199 h 8569"/>
                  <a:gd name="connsiteX6" fmla="*/ 3262 w 5976"/>
                  <a:gd name="connsiteY6" fmla="*/ 8461 h 8569"/>
                  <a:gd name="connsiteX7" fmla="*/ 2739 w 5976"/>
                  <a:gd name="connsiteY7" fmla="*/ 7677 h 8569"/>
                  <a:gd name="connsiteX8" fmla="*/ 388 w 5976"/>
                  <a:gd name="connsiteY8" fmla="*/ 5326 h 8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976" h="8569">
                    <a:moveTo>
                      <a:pt x="388" y="5326"/>
                    </a:moveTo>
                    <a:cubicBezTo>
                      <a:pt x="-396" y="4281"/>
                      <a:pt x="126" y="3236"/>
                      <a:pt x="910" y="2191"/>
                    </a:cubicBezTo>
                    <a:cubicBezTo>
                      <a:pt x="1433" y="1668"/>
                      <a:pt x="2216" y="-945"/>
                      <a:pt x="3262" y="362"/>
                    </a:cubicBezTo>
                    <a:cubicBezTo>
                      <a:pt x="4306" y="1407"/>
                      <a:pt x="3784" y="3236"/>
                      <a:pt x="4568" y="4542"/>
                    </a:cubicBezTo>
                    <a:cubicBezTo>
                      <a:pt x="5090" y="5326"/>
                      <a:pt x="5613" y="6109"/>
                      <a:pt x="5874" y="7155"/>
                    </a:cubicBezTo>
                    <a:cubicBezTo>
                      <a:pt x="6135" y="7677"/>
                      <a:pt x="5874" y="7938"/>
                      <a:pt x="5352" y="8199"/>
                    </a:cubicBezTo>
                    <a:cubicBezTo>
                      <a:pt x="4829" y="8461"/>
                      <a:pt x="3784" y="8722"/>
                      <a:pt x="3262" y="8461"/>
                    </a:cubicBezTo>
                    <a:cubicBezTo>
                      <a:pt x="3000" y="8199"/>
                      <a:pt x="2739" y="7938"/>
                      <a:pt x="2739" y="7677"/>
                    </a:cubicBezTo>
                    <a:cubicBezTo>
                      <a:pt x="2216" y="6632"/>
                      <a:pt x="910" y="6371"/>
                      <a:pt x="388" y="532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50CC867F-1CBB-1D46-C165-DC2DA5EA7E80}"/>
                  </a:ext>
                </a:extLst>
              </p:cNvPr>
              <p:cNvSpPr/>
              <p:nvPr/>
            </p:nvSpPr>
            <p:spPr>
              <a:xfrm>
                <a:off x="3151296" y="3893111"/>
                <a:ext cx="7576" cy="6901"/>
              </a:xfrm>
              <a:custGeom>
                <a:avLst/>
                <a:gdLst>
                  <a:gd name="connsiteX0" fmla="*/ 784 w 7576"/>
                  <a:gd name="connsiteY0" fmla="*/ 3243 h 6901"/>
                  <a:gd name="connsiteX1" fmla="*/ 1829 w 7576"/>
                  <a:gd name="connsiteY1" fmla="*/ 2721 h 6901"/>
                  <a:gd name="connsiteX2" fmla="*/ 2351 w 7576"/>
                  <a:gd name="connsiteY2" fmla="*/ 1676 h 6901"/>
                  <a:gd name="connsiteX3" fmla="*/ 4441 w 7576"/>
                  <a:gd name="connsiteY3" fmla="*/ 370 h 6901"/>
                  <a:gd name="connsiteX4" fmla="*/ 6793 w 7576"/>
                  <a:gd name="connsiteY4" fmla="*/ 108 h 6901"/>
                  <a:gd name="connsiteX5" fmla="*/ 7576 w 7576"/>
                  <a:gd name="connsiteY5" fmla="*/ 1937 h 6901"/>
                  <a:gd name="connsiteX6" fmla="*/ 7315 w 7576"/>
                  <a:gd name="connsiteY6" fmla="*/ 2982 h 6901"/>
                  <a:gd name="connsiteX7" fmla="*/ 7054 w 7576"/>
                  <a:gd name="connsiteY7" fmla="*/ 5333 h 6901"/>
                  <a:gd name="connsiteX8" fmla="*/ 4703 w 7576"/>
                  <a:gd name="connsiteY8" fmla="*/ 6901 h 6901"/>
                  <a:gd name="connsiteX9" fmla="*/ 2874 w 7576"/>
                  <a:gd name="connsiteY9" fmla="*/ 6378 h 6901"/>
                  <a:gd name="connsiteX10" fmla="*/ 523 w 7576"/>
                  <a:gd name="connsiteY10" fmla="*/ 6117 h 6901"/>
                  <a:gd name="connsiteX11" fmla="*/ 0 w 7576"/>
                  <a:gd name="connsiteY11" fmla="*/ 4550 h 6901"/>
                  <a:gd name="connsiteX12" fmla="*/ 784 w 7576"/>
                  <a:gd name="connsiteY12" fmla="*/ 3243 h 6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76" h="6901">
                    <a:moveTo>
                      <a:pt x="784" y="3243"/>
                    </a:moveTo>
                    <a:cubicBezTo>
                      <a:pt x="1045" y="2982"/>
                      <a:pt x="1567" y="2982"/>
                      <a:pt x="1829" y="2721"/>
                    </a:cubicBezTo>
                    <a:cubicBezTo>
                      <a:pt x="2090" y="2460"/>
                      <a:pt x="2351" y="1937"/>
                      <a:pt x="2351" y="1676"/>
                    </a:cubicBezTo>
                    <a:cubicBezTo>
                      <a:pt x="2874" y="1153"/>
                      <a:pt x="3658" y="631"/>
                      <a:pt x="4441" y="370"/>
                    </a:cubicBezTo>
                    <a:cubicBezTo>
                      <a:pt x="4964" y="108"/>
                      <a:pt x="6270" y="-153"/>
                      <a:pt x="6793" y="108"/>
                    </a:cubicBezTo>
                    <a:cubicBezTo>
                      <a:pt x="7315" y="370"/>
                      <a:pt x="7576" y="1414"/>
                      <a:pt x="7576" y="1937"/>
                    </a:cubicBezTo>
                    <a:cubicBezTo>
                      <a:pt x="7576" y="2198"/>
                      <a:pt x="7315" y="2721"/>
                      <a:pt x="7315" y="2982"/>
                    </a:cubicBezTo>
                    <a:cubicBezTo>
                      <a:pt x="7315" y="3766"/>
                      <a:pt x="7576" y="4550"/>
                      <a:pt x="7054" y="5333"/>
                    </a:cubicBezTo>
                    <a:cubicBezTo>
                      <a:pt x="6531" y="6117"/>
                      <a:pt x="5748" y="6640"/>
                      <a:pt x="4703" y="6901"/>
                    </a:cubicBezTo>
                    <a:cubicBezTo>
                      <a:pt x="3919" y="6901"/>
                      <a:pt x="3396" y="6378"/>
                      <a:pt x="2874" y="6378"/>
                    </a:cubicBezTo>
                    <a:cubicBezTo>
                      <a:pt x="2090" y="6117"/>
                      <a:pt x="1306" y="6640"/>
                      <a:pt x="523" y="6117"/>
                    </a:cubicBezTo>
                    <a:cubicBezTo>
                      <a:pt x="0" y="5856"/>
                      <a:pt x="0" y="5072"/>
                      <a:pt x="0" y="4550"/>
                    </a:cubicBezTo>
                    <a:cubicBezTo>
                      <a:pt x="0" y="4289"/>
                      <a:pt x="0" y="3505"/>
                      <a:pt x="784" y="324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DABA08A5-B7AC-31BA-93EF-C376CECF4E40}"/>
                  </a:ext>
                </a:extLst>
              </p:cNvPr>
              <p:cNvSpPr/>
              <p:nvPr/>
            </p:nvSpPr>
            <p:spPr>
              <a:xfrm>
                <a:off x="2378505" y="3674027"/>
                <a:ext cx="7837" cy="7837"/>
              </a:xfrm>
              <a:custGeom>
                <a:avLst/>
                <a:gdLst>
                  <a:gd name="connsiteX0" fmla="*/ 7838 w 7837"/>
                  <a:gd name="connsiteY0" fmla="*/ 3919 h 7837"/>
                  <a:gd name="connsiteX1" fmla="*/ 3919 w 7837"/>
                  <a:gd name="connsiteY1" fmla="*/ 7838 h 7837"/>
                  <a:gd name="connsiteX2" fmla="*/ 0 w 7837"/>
                  <a:gd name="connsiteY2" fmla="*/ 3919 h 7837"/>
                  <a:gd name="connsiteX3" fmla="*/ 3919 w 7837"/>
                  <a:gd name="connsiteY3" fmla="*/ 0 h 7837"/>
                  <a:gd name="connsiteX4" fmla="*/ 7838 w 7837"/>
                  <a:gd name="connsiteY4" fmla="*/ 3919 h 7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7" h="7837">
                    <a:moveTo>
                      <a:pt x="7838" y="3919"/>
                    </a:moveTo>
                    <a:cubicBezTo>
                      <a:pt x="7838" y="6083"/>
                      <a:pt x="6083" y="7838"/>
                      <a:pt x="3919" y="7838"/>
                    </a:cubicBezTo>
                    <a:cubicBezTo>
                      <a:pt x="1755" y="7838"/>
                      <a:pt x="0" y="6083"/>
                      <a:pt x="0" y="3919"/>
                    </a:cubicBezTo>
                    <a:cubicBezTo>
                      <a:pt x="0" y="1755"/>
                      <a:pt x="1755" y="0"/>
                      <a:pt x="3919" y="0"/>
                    </a:cubicBezTo>
                    <a:cubicBezTo>
                      <a:pt x="6083" y="0"/>
                      <a:pt x="7838" y="1755"/>
                      <a:pt x="7838" y="391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436B7226-6260-D439-EA99-971B4A57C398}"/>
                  </a:ext>
                </a:extLst>
              </p:cNvPr>
              <p:cNvSpPr/>
              <p:nvPr/>
            </p:nvSpPr>
            <p:spPr>
              <a:xfrm>
                <a:off x="2356821" y="3522499"/>
                <a:ext cx="7837" cy="8360"/>
              </a:xfrm>
              <a:custGeom>
                <a:avLst/>
                <a:gdLst>
                  <a:gd name="connsiteX0" fmla="*/ 7838 w 7837"/>
                  <a:gd name="connsiteY0" fmla="*/ 4180 h 8360"/>
                  <a:gd name="connsiteX1" fmla="*/ 3919 w 7837"/>
                  <a:gd name="connsiteY1" fmla="*/ 8360 h 8360"/>
                  <a:gd name="connsiteX2" fmla="*/ 0 w 7837"/>
                  <a:gd name="connsiteY2" fmla="*/ 4180 h 8360"/>
                  <a:gd name="connsiteX3" fmla="*/ 3919 w 7837"/>
                  <a:gd name="connsiteY3" fmla="*/ 0 h 8360"/>
                  <a:gd name="connsiteX4" fmla="*/ 7838 w 7837"/>
                  <a:gd name="connsiteY4" fmla="*/ 4180 h 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7" h="8360">
                    <a:moveTo>
                      <a:pt x="7838" y="4180"/>
                    </a:moveTo>
                    <a:cubicBezTo>
                      <a:pt x="7838" y="6531"/>
                      <a:pt x="6009" y="8360"/>
                      <a:pt x="3919" y="8360"/>
                    </a:cubicBezTo>
                    <a:cubicBezTo>
                      <a:pt x="1829" y="8360"/>
                      <a:pt x="0" y="6531"/>
                      <a:pt x="0" y="4180"/>
                    </a:cubicBezTo>
                    <a:cubicBezTo>
                      <a:pt x="0" y="1829"/>
                      <a:pt x="1829" y="0"/>
                      <a:pt x="3919" y="0"/>
                    </a:cubicBezTo>
                    <a:cubicBezTo>
                      <a:pt x="6009" y="0"/>
                      <a:pt x="7838" y="1829"/>
                      <a:pt x="7838" y="418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83A892F3-54A8-FBFE-512D-049689212327}"/>
                  </a:ext>
                </a:extLst>
              </p:cNvPr>
              <p:cNvSpPr/>
              <p:nvPr/>
            </p:nvSpPr>
            <p:spPr>
              <a:xfrm>
                <a:off x="3947862" y="5356764"/>
                <a:ext cx="9927" cy="8882"/>
              </a:xfrm>
              <a:custGeom>
                <a:avLst/>
                <a:gdLst>
                  <a:gd name="connsiteX0" fmla="*/ 9927 w 9927"/>
                  <a:gd name="connsiteY0" fmla="*/ 4441 h 8882"/>
                  <a:gd name="connsiteX1" fmla="*/ 4964 w 9927"/>
                  <a:gd name="connsiteY1" fmla="*/ 8883 h 8882"/>
                  <a:gd name="connsiteX2" fmla="*/ 0 w 9927"/>
                  <a:gd name="connsiteY2" fmla="*/ 4441 h 8882"/>
                  <a:gd name="connsiteX3" fmla="*/ 4964 w 9927"/>
                  <a:gd name="connsiteY3" fmla="*/ 0 h 8882"/>
                  <a:gd name="connsiteX4" fmla="*/ 9927 w 9927"/>
                  <a:gd name="connsiteY4" fmla="*/ 4441 h 8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927" h="8882">
                    <a:moveTo>
                      <a:pt x="9927" y="4441"/>
                    </a:moveTo>
                    <a:cubicBezTo>
                      <a:pt x="9927" y="6793"/>
                      <a:pt x="7838" y="8883"/>
                      <a:pt x="4964" y="8883"/>
                    </a:cubicBezTo>
                    <a:cubicBezTo>
                      <a:pt x="2090" y="8883"/>
                      <a:pt x="0" y="6793"/>
                      <a:pt x="0" y="4441"/>
                    </a:cubicBezTo>
                    <a:cubicBezTo>
                      <a:pt x="0" y="2090"/>
                      <a:pt x="2090" y="0"/>
                      <a:pt x="4964" y="0"/>
                    </a:cubicBezTo>
                    <a:cubicBezTo>
                      <a:pt x="7576" y="0"/>
                      <a:pt x="9927" y="2090"/>
                      <a:pt x="9927" y="444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F37CC719-5FC4-59FC-BEA9-4E55801000A7}"/>
                  </a:ext>
                </a:extLst>
              </p:cNvPr>
              <p:cNvSpPr/>
              <p:nvPr/>
            </p:nvSpPr>
            <p:spPr>
              <a:xfrm>
                <a:off x="4042376" y="5372949"/>
                <a:ext cx="43162" cy="25871"/>
              </a:xfrm>
              <a:custGeom>
                <a:avLst/>
                <a:gdLst>
                  <a:gd name="connsiteX0" fmla="*/ 6070 w 43162"/>
                  <a:gd name="connsiteY0" fmla="*/ 6022 h 25871"/>
                  <a:gd name="connsiteX1" fmla="*/ 61 w 43162"/>
                  <a:gd name="connsiteY1" fmla="*/ 2103 h 25871"/>
                  <a:gd name="connsiteX2" fmla="*/ 7637 w 43162"/>
                  <a:gd name="connsiteY2" fmla="*/ 1580 h 25871"/>
                  <a:gd name="connsiteX3" fmla="*/ 12601 w 43162"/>
                  <a:gd name="connsiteY3" fmla="*/ 3409 h 25871"/>
                  <a:gd name="connsiteX4" fmla="*/ 18348 w 43162"/>
                  <a:gd name="connsiteY4" fmla="*/ 3931 h 25871"/>
                  <a:gd name="connsiteX5" fmla="*/ 26970 w 43162"/>
                  <a:gd name="connsiteY5" fmla="*/ 6544 h 25871"/>
                  <a:gd name="connsiteX6" fmla="*/ 39510 w 43162"/>
                  <a:gd name="connsiteY6" fmla="*/ 16733 h 25871"/>
                  <a:gd name="connsiteX7" fmla="*/ 42906 w 43162"/>
                  <a:gd name="connsiteY7" fmla="*/ 23264 h 25871"/>
                  <a:gd name="connsiteX8" fmla="*/ 30628 w 43162"/>
                  <a:gd name="connsiteY8" fmla="*/ 21436 h 25871"/>
                  <a:gd name="connsiteX9" fmla="*/ 28799 w 43162"/>
                  <a:gd name="connsiteY9" fmla="*/ 19607 h 25871"/>
                  <a:gd name="connsiteX10" fmla="*/ 26447 w 43162"/>
                  <a:gd name="connsiteY10" fmla="*/ 17778 h 25871"/>
                  <a:gd name="connsiteX11" fmla="*/ 21484 w 43162"/>
                  <a:gd name="connsiteY11" fmla="*/ 13859 h 25871"/>
                  <a:gd name="connsiteX12" fmla="*/ 17565 w 43162"/>
                  <a:gd name="connsiteY12" fmla="*/ 12030 h 25871"/>
                  <a:gd name="connsiteX13" fmla="*/ 12601 w 43162"/>
                  <a:gd name="connsiteY13" fmla="*/ 8895 h 25871"/>
                  <a:gd name="connsiteX14" fmla="*/ 6070 w 43162"/>
                  <a:gd name="connsiteY14" fmla="*/ 6022 h 25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162" h="25871">
                    <a:moveTo>
                      <a:pt x="6070" y="6022"/>
                    </a:moveTo>
                    <a:cubicBezTo>
                      <a:pt x="4241" y="5238"/>
                      <a:pt x="583" y="4193"/>
                      <a:pt x="61" y="2103"/>
                    </a:cubicBezTo>
                    <a:cubicBezTo>
                      <a:pt x="-723" y="-1816"/>
                      <a:pt x="6331" y="797"/>
                      <a:pt x="7637" y="1580"/>
                    </a:cubicBezTo>
                    <a:cubicBezTo>
                      <a:pt x="9204" y="2364"/>
                      <a:pt x="10772" y="3148"/>
                      <a:pt x="12601" y="3409"/>
                    </a:cubicBezTo>
                    <a:cubicBezTo>
                      <a:pt x="14430" y="3670"/>
                      <a:pt x="16520" y="3670"/>
                      <a:pt x="18348" y="3931"/>
                    </a:cubicBezTo>
                    <a:cubicBezTo>
                      <a:pt x="21222" y="4193"/>
                      <a:pt x="24357" y="5238"/>
                      <a:pt x="26970" y="6544"/>
                    </a:cubicBezTo>
                    <a:cubicBezTo>
                      <a:pt x="31934" y="8895"/>
                      <a:pt x="34546" y="14382"/>
                      <a:pt x="39510" y="16733"/>
                    </a:cubicBezTo>
                    <a:cubicBezTo>
                      <a:pt x="41600" y="17778"/>
                      <a:pt x="43951" y="20652"/>
                      <a:pt x="42906" y="23264"/>
                    </a:cubicBezTo>
                    <a:cubicBezTo>
                      <a:pt x="40555" y="29273"/>
                      <a:pt x="33762" y="23264"/>
                      <a:pt x="30628" y="21436"/>
                    </a:cubicBezTo>
                    <a:cubicBezTo>
                      <a:pt x="30105" y="21174"/>
                      <a:pt x="29321" y="20129"/>
                      <a:pt x="28799" y="19607"/>
                    </a:cubicBezTo>
                    <a:cubicBezTo>
                      <a:pt x="28015" y="19084"/>
                      <a:pt x="27231" y="18562"/>
                      <a:pt x="26447" y="17778"/>
                    </a:cubicBezTo>
                    <a:cubicBezTo>
                      <a:pt x="24880" y="16211"/>
                      <a:pt x="23312" y="14904"/>
                      <a:pt x="21484" y="13859"/>
                    </a:cubicBezTo>
                    <a:cubicBezTo>
                      <a:pt x="20177" y="13075"/>
                      <a:pt x="18871" y="12814"/>
                      <a:pt x="17565" y="12030"/>
                    </a:cubicBezTo>
                    <a:cubicBezTo>
                      <a:pt x="15736" y="11247"/>
                      <a:pt x="14168" y="9940"/>
                      <a:pt x="12601" y="8895"/>
                    </a:cubicBezTo>
                    <a:cubicBezTo>
                      <a:pt x="10772" y="7328"/>
                      <a:pt x="8159" y="6805"/>
                      <a:pt x="6070" y="602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0" name="Graphic 3">
                <a:extLst>
                  <a:ext uri="{FF2B5EF4-FFF2-40B4-BE49-F238E27FC236}">
                    <a16:creationId xmlns:a16="http://schemas.microsoft.com/office/drawing/2014/main" id="{2741E5F4-78F1-8903-51B1-827396ADC1DC}"/>
                  </a:ext>
                </a:extLst>
              </p:cNvPr>
              <p:cNvGrpSpPr/>
              <p:nvPr/>
            </p:nvGrpSpPr>
            <p:grpSpPr>
              <a:xfrm>
                <a:off x="1818636" y="1648591"/>
                <a:ext cx="2165835" cy="2018269"/>
                <a:chOff x="1818636" y="1648591"/>
                <a:chExt cx="2165835" cy="2018269"/>
              </a:xfrm>
              <a:solidFill>
                <a:srgbClr val="D5D7D8"/>
              </a:solidFill>
            </p:grpSpPr>
            <p:sp>
              <p:nvSpPr>
                <p:cNvPr id="999" name="Freeform: Shape 998">
                  <a:extLst>
                    <a:ext uri="{FF2B5EF4-FFF2-40B4-BE49-F238E27FC236}">
                      <a16:creationId xmlns:a16="http://schemas.microsoft.com/office/drawing/2014/main" id="{9592030F-87CC-9C7C-D6DE-357862A4D8FF}"/>
                    </a:ext>
                  </a:extLst>
                </p:cNvPr>
                <p:cNvSpPr/>
                <p:nvPr/>
              </p:nvSpPr>
              <p:spPr>
                <a:xfrm>
                  <a:off x="1818636" y="2172761"/>
                  <a:ext cx="1835696" cy="944766"/>
                </a:xfrm>
                <a:custGeom>
                  <a:avLst/>
                  <a:gdLst>
                    <a:gd name="connsiteX0" fmla="*/ 1834531 w 1835696"/>
                    <a:gd name="connsiteY0" fmla="*/ 659244 h 944766"/>
                    <a:gd name="connsiteX1" fmla="*/ 1829828 w 1835696"/>
                    <a:gd name="connsiteY1" fmla="*/ 655064 h 944766"/>
                    <a:gd name="connsiteX2" fmla="*/ 1831135 w 1835696"/>
                    <a:gd name="connsiteY2" fmla="*/ 652451 h 944766"/>
                    <a:gd name="connsiteX3" fmla="*/ 1833224 w 1835696"/>
                    <a:gd name="connsiteY3" fmla="*/ 648532 h 944766"/>
                    <a:gd name="connsiteX4" fmla="*/ 1831918 w 1835696"/>
                    <a:gd name="connsiteY4" fmla="*/ 639911 h 944766"/>
                    <a:gd name="connsiteX5" fmla="*/ 1835576 w 1835696"/>
                    <a:gd name="connsiteY5" fmla="*/ 633379 h 944766"/>
                    <a:gd name="connsiteX6" fmla="*/ 1828522 w 1835696"/>
                    <a:gd name="connsiteY6" fmla="*/ 626848 h 944766"/>
                    <a:gd name="connsiteX7" fmla="*/ 1823297 w 1835696"/>
                    <a:gd name="connsiteY7" fmla="*/ 619010 h 944766"/>
                    <a:gd name="connsiteX8" fmla="*/ 1813369 w 1835696"/>
                    <a:gd name="connsiteY8" fmla="*/ 617965 h 944766"/>
                    <a:gd name="connsiteX9" fmla="*/ 1808144 w 1835696"/>
                    <a:gd name="connsiteY9" fmla="*/ 621101 h 944766"/>
                    <a:gd name="connsiteX10" fmla="*/ 1803441 w 1835696"/>
                    <a:gd name="connsiteY10" fmla="*/ 622668 h 944766"/>
                    <a:gd name="connsiteX11" fmla="*/ 1805531 w 1835696"/>
                    <a:gd name="connsiteY11" fmla="*/ 612479 h 944766"/>
                    <a:gd name="connsiteX12" fmla="*/ 1797433 w 1835696"/>
                    <a:gd name="connsiteY12" fmla="*/ 606209 h 944766"/>
                    <a:gd name="connsiteX13" fmla="*/ 1789334 w 1835696"/>
                    <a:gd name="connsiteY13" fmla="*/ 604641 h 944766"/>
                    <a:gd name="connsiteX14" fmla="*/ 1779667 w 1835696"/>
                    <a:gd name="connsiteY14" fmla="*/ 606470 h 944766"/>
                    <a:gd name="connsiteX15" fmla="*/ 1767650 w 1835696"/>
                    <a:gd name="connsiteY15" fmla="*/ 609605 h 944766"/>
                    <a:gd name="connsiteX16" fmla="*/ 1761379 w 1835696"/>
                    <a:gd name="connsiteY16" fmla="*/ 616659 h 944766"/>
                    <a:gd name="connsiteX17" fmla="*/ 1754326 w 1835696"/>
                    <a:gd name="connsiteY17" fmla="*/ 620578 h 944766"/>
                    <a:gd name="connsiteX18" fmla="*/ 1747533 w 1835696"/>
                    <a:gd name="connsiteY18" fmla="*/ 625019 h 944766"/>
                    <a:gd name="connsiteX19" fmla="*/ 1741524 w 1835696"/>
                    <a:gd name="connsiteY19" fmla="*/ 629983 h 944766"/>
                    <a:gd name="connsiteX20" fmla="*/ 1734470 w 1835696"/>
                    <a:gd name="connsiteY20" fmla="*/ 629199 h 944766"/>
                    <a:gd name="connsiteX21" fmla="*/ 1729506 w 1835696"/>
                    <a:gd name="connsiteY21" fmla="*/ 621101 h 944766"/>
                    <a:gd name="connsiteX22" fmla="*/ 1732641 w 1835696"/>
                    <a:gd name="connsiteY22" fmla="*/ 619794 h 944766"/>
                    <a:gd name="connsiteX23" fmla="*/ 1735777 w 1835696"/>
                    <a:gd name="connsiteY23" fmla="*/ 622929 h 944766"/>
                    <a:gd name="connsiteX24" fmla="*/ 1737866 w 1835696"/>
                    <a:gd name="connsiteY24" fmla="*/ 628154 h 944766"/>
                    <a:gd name="connsiteX25" fmla="*/ 1742046 w 1835696"/>
                    <a:gd name="connsiteY25" fmla="*/ 621623 h 944766"/>
                    <a:gd name="connsiteX26" fmla="*/ 1744137 w 1835696"/>
                    <a:gd name="connsiteY26" fmla="*/ 617704 h 944766"/>
                    <a:gd name="connsiteX27" fmla="*/ 1748317 w 1835696"/>
                    <a:gd name="connsiteY27" fmla="*/ 616137 h 944766"/>
                    <a:gd name="connsiteX28" fmla="*/ 1757722 w 1835696"/>
                    <a:gd name="connsiteY28" fmla="*/ 613524 h 944766"/>
                    <a:gd name="connsiteX29" fmla="*/ 1761641 w 1835696"/>
                    <a:gd name="connsiteY29" fmla="*/ 611434 h 944766"/>
                    <a:gd name="connsiteX30" fmla="*/ 1759290 w 1835696"/>
                    <a:gd name="connsiteY30" fmla="*/ 608822 h 944766"/>
                    <a:gd name="connsiteX31" fmla="*/ 1772875 w 1835696"/>
                    <a:gd name="connsiteY31" fmla="*/ 604380 h 944766"/>
                    <a:gd name="connsiteX32" fmla="*/ 1779928 w 1835696"/>
                    <a:gd name="connsiteY32" fmla="*/ 602290 h 944766"/>
                    <a:gd name="connsiteX33" fmla="*/ 1786199 w 1835696"/>
                    <a:gd name="connsiteY33" fmla="*/ 597849 h 944766"/>
                    <a:gd name="connsiteX34" fmla="*/ 1794036 w 1835696"/>
                    <a:gd name="connsiteY34" fmla="*/ 597849 h 944766"/>
                    <a:gd name="connsiteX35" fmla="*/ 1800829 w 1835696"/>
                    <a:gd name="connsiteY35" fmla="*/ 596281 h 944766"/>
                    <a:gd name="connsiteX36" fmla="*/ 1798739 w 1835696"/>
                    <a:gd name="connsiteY36" fmla="*/ 592624 h 944766"/>
                    <a:gd name="connsiteX37" fmla="*/ 1793514 w 1835696"/>
                    <a:gd name="connsiteY37" fmla="*/ 588966 h 944766"/>
                    <a:gd name="connsiteX38" fmla="*/ 1790901 w 1835696"/>
                    <a:gd name="connsiteY38" fmla="*/ 583219 h 944766"/>
                    <a:gd name="connsiteX39" fmla="*/ 1783847 w 1835696"/>
                    <a:gd name="connsiteY39" fmla="*/ 584002 h 944766"/>
                    <a:gd name="connsiteX40" fmla="*/ 1774965 w 1835696"/>
                    <a:gd name="connsiteY40" fmla="*/ 588444 h 944766"/>
                    <a:gd name="connsiteX41" fmla="*/ 1771568 w 1835696"/>
                    <a:gd name="connsiteY41" fmla="*/ 585309 h 944766"/>
                    <a:gd name="connsiteX42" fmla="*/ 1765298 w 1835696"/>
                    <a:gd name="connsiteY42" fmla="*/ 574859 h 944766"/>
                    <a:gd name="connsiteX43" fmla="*/ 1756677 w 1835696"/>
                    <a:gd name="connsiteY43" fmla="*/ 581912 h 944766"/>
                    <a:gd name="connsiteX44" fmla="*/ 1749362 w 1835696"/>
                    <a:gd name="connsiteY44" fmla="*/ 586876 h 944766"/>
                    <a:gd name="connsiteX45" fmla="*/ 1749623 w 1835696"/>
                    <a:gd name="connsiteY45" fmla="*/ 579561 h 944766"/>
                    <a:gd name="connsiteX46" fmla="*/ 1749362 w 1835696"/>
                    <a:gd name="connsiteY46" fmla="*/ 573291 h 944766"/>
                    <a:gd name="connsiteX47" fmla="*/ 1742308 w 1835696"/>
                    <a:gd name="connsiteY47" fmla="*/ 575381 h 944766"/>
                    <a:gd name="connsiteX48" fmla="*/ 1733948 w 1835696"/>
                    <a:gd name="connsiteY48" fmla="*/ 577732 h 944766"/>
                    <a:gd name="connsiteX49" fmla="*/ 1736821 w 1835696"/>
                    <a:gd name="connsiteY49" fmla="*/ 571723 h 944766"/>
                    <a:gd name="connsiteX50" fmla="*/ 1739957 w 1835696"/>
                    <a:gd name="connsiteY50" fmla="*/ 566237 h 944766"/>
                    <a:gd name="connsiteX51" fmla="*/ 1735254 w 1835696"/>
                    <a:gd name="connsiteY51" fmla="*/ 563102 h 944766"/>
                    <a:gd name="connsiteX52" fmla="*/ 1736038 w 1835696"/>
                    <a:gd name="connsiteY52" fmla="*/ 557354 h 944766"/>
                    <a:gd name="connsiteX53" fmla="*/ 1731335 w 1835696"/>
                    <a:gd name="connsiteY53" fmla="*/ 557877 h 944766"/>
                    <a:gd name="connsiteX54" fmla="*/ 1726110 w 1835696"/>
                    <a:gd name="connsiteY54" fmla="*/ 558138 h 944766"/>
                    <a:gd name="connsiteX55" fmla="*/ 1722714 w 1835696"/>
                    <a:gd name="connsiteY55" fmla="*/ 554481 h 944766"/>
                    <a:gd name="connsiteX56" fmla="*/ 1718534 w 1835696"/>
                    <a:gd name="connsiteY56" fmla="*/ 552913 h 944766"/>
                    <a:gd name="connsiteX57" fmla="*/ 1715660 w 1835696"/>
                    <a:gd name="connsiteY57" fmla="*/ 549778 h 944766"/>
                    <a:gd name="connsiteX58" fmla="*/ 1715660 w 1835696"/>
                    <a:gd name="connsiteY58" fmla="*/ 545859 h 944766"/>
                    <a:gd name="connsiteX59" fmla="*/ 1707561 w 1835696"/>
                    <a:gd name="connsiteY59" fmla="*/ 544814 h 944766"/>
                    <a:gd name="connsiteX60" fmla="*/ 1704687 w 1835696"/>
                    <a:gd name="connsiteY60" fmla="*/ 542463 h 944766"/>
                    <a:gd name="connsiteX61" fmla="*/ 1706777 w 1835696"/>
                    <a:gd name="connsiteY61" fmla="*/ 539328 h 944766"/>
                    <a:gd name="connsiteX62" fmla="*/ 1701552 w 1835696"/>
                    <a:gd name="connsiteY62" fmla="*/ 538806 h 944766"/>
                    <a:gd name="connsiteX63" fmla="*/ 1702858 w 1835696"/>
                    <a:gd name="connsiteY63" fmla="*/ 535670 h 944766"/>
                    <a:gd name="connsiteX64" fmla="*/ 1700246 w 1835696"/>
                    <a:gd name="connsiteY64" fmla="*/ 533842 h 944766"/>
                    <a:gd name="connsiteX65" fmla="*/ 1696327 w 1835696"/>
                    <a:gd name="connsiteY65" fmla="*/ 530184 h 944766"/>
                    <a:gd name="connsiteX66" fmla="*/ 1696850 w 1835696"/>
                    <a:gd name="connsiteY66" fmla="*/ 526788 h 944766"/>
                    <a:gd name="connsiteX67" fmla="*/ 1700246 w 1835696"/>
                    <a:gd name="connsiteY67" fmla="*/ 528094 h 944766"/>
                    <a:gd name="connsiteX68" fmla="*/ 1707822 w 1835696"/>
                    <a:gd name="connsiteY68" fmla="*/ 528094 h 944766"/>
                    <a:gd name="connsiteX69" fmla="*/ 1709912 w 1835696"/>
                    <a:gd name="connsiteY69" fmla="*/ 525743 h 944766"/>
                    <a:gd name="connsiteX70" fmla="*/ 1715660 w 1835696"/>
                    <a:gd name="connsiteY70" fmla="*/ 520518 h 944766"/>
                    <a:gd name="connsiteX71" fmla="*/ 1713831 w 1835696"/>
                    <a:gd name="connsiteY71" fmla="*/ 515293 h 944766"/>
                    <a:gd name="connsiteX72" fmla="*/ 1709390 w 1835696"/>
                    <a:gd name="connsiteY72" fmla="*/ 514248 h 944766"/>
                    <a:gd name="connsiteX73" fmla="*/ 1705210 w 1835696"/>
                    <a:gd name="connsiteY73" fmla="*/ 513725 h 944766"/>
                    <a:gd name="connsiteX74" fmla="*/ 1703903 w 1835696"/>
                    <a:gd name="connsiteY74" fmla="*/ 506671 h 944766"/>
                    <a:gd name="connsiteX75" fmla="*/ 1696588 w 1835696"/>
                    <a:gd name="connsiteY75" fmla="*/ 505887 h 944766"/>
                    <a:gd name="connsiteX76" fmla="*/ 1700768 w 1835696"/>
                    <a:gd name="connsiteY76" fmla="*/ 499879 h 944766"/>
                    <a:gd name="connsiteX77" fmla="*/ 1696327 w 1835696"/>
                    <a:gd name="connsiteY77" fmla="*/ 493608 h 944766"/>
                    <a:gd name="connsiteX78" fmla="*/ 1690841 w 1835696"/>
                    <a:gd name="connsiteY78" fmla="*/ 488906 h 944766"/>
                    <a:gd name="connsiteX79" fmla="*/ 1687706 w 1835696"/>
                    <a:gd name="connsiteY79" fmla="*/ 483420 h 944766"/>
                    <a:gd name="connsiteX80" fmla="*/ 1683003 w 1835696"/>
                    <a:gd name="connsiteY80" fmla="*/ 486555 h 944766"/>
                    <a:gd name="connsiteX81" fmla="*/ 1676733 w 1835696"/>
                    <a:gd name="connsiteY81" fmla="*/ 489428 h 944766"/>
                    <a:gd name="connsiteX82" fmla="*/ 1681697 w 1835696"/>
                    <a:gd name="connsiteY82" fmla="*/ 482897 h 944766"/>
                    <a:gd name="connsiteX83" fmla="*/ 1687444 w 1835696"/>
                    <a:gd name="connsiteY83" fmla="*/ 474537 h 944766"/>
                    <a:gd name="connsiteX84" fmla="*/ 1684048 w 1835696"/>
                    <a:gd name="connsiteY84" fmla="*/ 475059 h 944766"/>
                    <a:gd name="connsiteX85" fmla="*/ 1680129 w 1835696"/>
                    <a:gd name="connsiteY85" fmla="*/ 476105 h 944766"/>
                    <a:gd name="connsiteX86" fmla="*/ 1670463 w 1835696"/>
                    <a:gd name="connsiteY86" fmla="*/ 480285 h 944766"/>
                    <a:gd name="connsiteX87" fmla="*/ 1679084 w 1835696"/>
                    <a:gd name="connsiteY87" fmla="*/ 472186 h 944766"/>
                    <a:gd name="connsiteX88" fmla="*/ 1682742 w 1835696"/>
                    <a:gd name="connsiteY88" fmla="*/ 464087 h 944766"/>
                    <a:gd name="connsiteX89" fmla="*/ 1675427 w 1835696"/>
                    <a:gd name="connsiteY89" fmla="*/ 460952 h 944766"/>
                    <a:gd name="connsiteX90" fmla="*/ 1672030 w 1835696"/>
                    <a:gd name="connsiteY90" fmla="*/ 454420 h 944766"/>
                    <a:gd name="connsiteX91" fmla="*/ 1668112 w 1835696"/>
                    <a:gd name="connsiteY91" fmla="*/ 456772 h 944766"/>
                    <a:gd name="connsiteX92" fmla="*/ 1663670 w 1835696"/>
                    <a:gd name="connsiteY92" fmla="*/ 457294 h 944766"/>
                    <a:gd name="connsiteX93" fmla="*/ 1665760 w 1835696"/>
                    <a:gd name="connsiteY93" fmla="*/ 454682 h 944766"/>
                    <a:gd name="connsiteX94" fmla="*/ 1668634 w 1835696"/>
                    <a:gd name="connsiteY94" fmla="*/ 451547 h 944766"/>
                    <a:gd name="connsiteX95" fmla="*/ 1666021 w 1835696"/>
                    <a:gd name="connsiteY95" fmla="*/ 446321 h 944766"/>
                    <a:gd name="connsiteX96" fmla="*/ 1662886 w 1835696"/>
                    <a:gd name="connsiteY96" fmla="*/ 444754 h 944766"/>
                    <a:gd name="connsiteX97" fmla="*/ 1660013 w 1835696"/>
                    <a:gd name="connsiteY97" fmla="*/ 443448 h 944766"/>
                    <a:gd name="connsiteX98" fmla="*/ 1661580 w 1835696"/>
                    <a:gd name="connsiteY98" fmla="*/ 437961 h 944766"/>
                    <a:gd name="connsiteX99" fmla="*/ 1657139 w 1835696"/>
                    <a:gd name="connsiteY99" fmla="*/ 434565 h 944766"/>
                    <a:gd name="connsiteX100" fmla="*/ 1655832 w 1835696"/>
                    <a:gd name="connsiteY100" fmla="*/ 429601 h 944766"/>
                    <a:gd name="connsiteX101" fmla="*/ 1647211 w 1835696"/>
                    <a:gd name="connsiteY101" fmla="*/ 422809 h 944766"/>
                    <a:gd name="connsiteX102" fmla="*/ 1648256 w 1835696"/>
                    <a:gd name="connsiteY102" fmla="*/ 413142 h 944766"/>
                    <a:gd name="connsiteX103" fmla="*/ 1642247 w 1835696"/>
                    <a:gd name="connsiteY103" fmla="*/ 411575 h 944766"/>
                    <a:gd name="connsiteX104" fmla="*/ 1639896 w 1835696"/>
                    <a:gd name="connsiteY104" fmla="*/ 417845 h 944766"/>
                    <a:gd name="connsiteX105" fmla="*/ 1635455 w 1835696"/>
                    <a:gd name="connsiteY105" fmla="*/ 422547 h 944766"/>
                    <a:gd name="connsiteX106" fmla="*/ 1634932 w 1835696"/>
                    <a:gd name="connsiteY106" fmla="*/ 430385 h 944766"/>
                    <a:gd name="connsiteX107" fmla="*/ 1628923 w 1835696"/>
                    <a:gd name="connsiteY107" fmla="*/ 432998 h 944766"/>
                    <a:gd name="connsiteX108" fmla="*/ 1630230 w 1835696"/>
                    <a:gd name="connsiteY108" fmla="*/ 438745 h 944766"/>
                    <a:gd name="connsiteX109" fmla="*/ 1635194 w 1835696"/>
                    <a:gd name="connsiteY109" fmla="*/ 439790 h 944766"/>
                    <a:gd name="connsiteX110" fmla="*/ 1636238 w 1835696"/>
                    <a:gd name="connsiteY110" fmla="*/ 443448 h 944766"/>
                    <a:gd name="connsiteX111" fmla="*/ 1631536 w 1835696"/>
                    <a:gd name="connsiteY111" fmla="*/ 443186 h 944766"/>
                    <a:gd name="connsiteX112" fmla="*/ 1627356 w 1835696"/>
                    <a:gd name="connsiteY112" fmla="*/ 449979 h 944766"/>
                    <a:gd name="connsiteX113" fmla="*/ 1621869 w 1835696"/>
                    <a:gd name="connsiteY113" fmla="*/ 450763 h 944766"/>
                    <a:gd name="connsiteX114" fmla="*/ 1622131 w 1835696"/>
                    <a:gd name="connsiteY114" fmla="*/ 455204 h 944766"/>
                    <a:gd name="connsiteX115" fmla="*/ 1628139 w 1835696"/>
                    <a:gd name="connsiteY115" fmla="*/ 456772 h 944766"/>
                    <a:gd name="connsiteX116" fmla="*/ 1624743 w 1835696"/>
                    <a:gd name="connsiteY116" fmla="*/ 458600 h 944766"/>
                    <a:gd name="connsiteX117" fmla="*/ 1619779 w 1835696"/>
                    <a:gd name="connsiteY117" fmla="*/ 458862 h 944766"/>
                    <a:gd name="connsiteX118" fmla="*/ 1619257 w 1835696"/>
                    <a:gd name="connsiteY118" fmla="*/ 463826 h 944766"/>
                    <a:gd name="connsiteX119" fmla="*/ 1621347 w 1835696"/>
                    <a:gd name="connsiteY119" fmla="*/ 468789 h 944766"/>
                    <a:gd name="connsiteX120" fmla="*/ 1618212 w 1835696"/>
                    <a:gd name="connsiteY120" fmla="*/ 474537 h 944766"/>
                    <a:gd name="connsiteX121" fmla="*/ 1615861 w 1835696"/>
                    <a:gd name="connsiteY121" fmla="*/ 470357 h 944766"/>
                    <a:gd name="connsiteX122" fmla="*/ 1614032 w 1835696"/>
                    <a:gd name="connsiteY122" fmla="*/ 466961 h 944766"/>
                    <a:gd name="connsiteX123" fmla="*/ 1610113 w 1835696"/>
                    <a:gd name="connsiteY123" fmla="*/ 464870 h 944766"/>
                    <a:gd name="connsiteX124" fmla="*/ 1606456 w 1835696"/>
                    <a:gd name="connsiteY124" fmla="*/ 463042 h 944766"/>
                    <a:gd name="connsiteX125" fmla="*/ 1603581 w 1835696"/>
                    <a:gd name="connsiteY125" fmla="*/ 471663 h 944766"/>
                    <a:gd name="connsiteX126" fmla="*/ 1598618 w 1835696"/>
                    <a:gd name="connsiteY126" fmla="*/ 476366 h 944766"/>
                    <a:gd name="connsiteX127" fmla="*/ 1594699 w 1835696"/>
                    <a:gd name="connsiteY127" fmla="*/ 476888 h 944766"/>
                    <a:gd name="connsiteX128" fmla="*/ 1584510 w 1835696"/>
                    <a:gd name="connsiteY128" fmla="*/ 482636 h 944766"/>
                    <a:gd name="connsiteX129" fmla="*/ 1581114 w 1835696"/>
                    <a:gd name="connsiteY129" fmla="*/ 487861 h 944766"/>
                    <a:gd name="connsiteX130" fmla="*/ 1580852 w 1835696"/>
                    <a:gd name="connsiteY130" fmla="*/ 483420 h 944766"/>
                    <a:gd name="connsiteX131" fmla="*/ 1580591 w 1835696"/>
                    <a:gd name="connsiteY131" fmla="*/ 478717 h 944766"/>
                    <a:gd name="connsiteX132" fmla="*/ 1575889 w 1835696"/>
                    <a:gd name="connsiteY132" fmla="*/ 481330 h 944766"/>
                    <a:gd name="connsiteX133" fmla="*/ 1576672 w 1835696"/>
                    <a:gd name="connsiteY133" fmla="*/ 475059 h 944766"/>
                    <a:gd name="connsiteX134" fmla="*/ 1571970 w 1835696"/>
                    <a:gd name="connsiteY134" fmla="*/ 476366 h 944766"/>
                    <a:gd name="connsiteX135" fmla="*/ 1565177 w 1835696"/>
                    <a:gd name="connsiteY135" fmla="*/ 485510 h 944766"/>
                    <a:gd name="connsiteX136" fmla="*/ 1557601 w 1835696"/>
                    <a:gd name="connsiteY136" fmla="*/ 490474 h 944766"/>
                    <a:gd name="connsiteX137" fmla="*/ 1556817 w 1835696"/>
                    <a:gd name="connsiteY137" fmla="*/ 490996 h 944766"/>
                    <a:gd name="connsiteX138" fmla="*/ 1551069 w 1835696"/>
                    <a:gd name="connsiteY138" fmla="*/ 495176 h 944766"/>
                    <a:gd name="connsiteX139" fmla="*/ 1549502 w 1835696"/>
                    <a:gd name="connsiteY139" fmla="*/ 496482 h 944766"/>
                    <a:gd name="connsiteX140" fmla="*/ 1546105 w 1835696"/>
                    <a:gd name="connsiteY140" fmla="*/ 496482 h 944766"/>
                    <a:gd name="connsiteX141" fmla="*/ 1562565 w 1835696"/>
                    <a:gd name="connsiteY141" fmla="*/ 482636 h 944766"/>
                    <a:gd name="connsiteX142" fmla="*/ 1568051 w 1835696"/>
                    <a:gd name="connsiteY142" fmla="*/ 476627 h 944766"/>
                    <a:gd name="connsiteX143" fmla="*/ 1568051 w 1835696"/>
                    <a:gd name="connsiteY143" fmla="*/ 467483 h 944766"/>
                    <a:gd name="connsiteX144" fmla="*/ 1562303 w 1835696"/>
                    <a:gd name="connsiteY144" fmla="*/ 463564 h 944766"/>
                    <a:gd name="connsiteX145" fmla="*/ 1551331 w 1835696"/>
                    <a:gd name="connsiteY145" fmla="*/ 461213 h 944766"/>
                    <a:gd name="connsiteX146" fmla="*/ 1541664 w 1835696"/>
                    <a:gd name="connsiteY146" fmla="*/ 464087 h 944766"/>
                    <a:gd name="connsiteX147" fmla="*/ 1539313 w 1835696"/>
                    <a:gd name="connsiteY147" fmla="*/ 468006 h 944766"/>
                    <a:gd name="connsiteX148" fmla="*/ 1535133 w 1835696"/>
                    <a:gd name="connsiteY148" fmla="*/ 470357 h 944766"/>
                    <a:gd name="connsiteX149" fmla="*/ 1530169 w 1835696"/>
                    <a:gd name="connsiteY149" fmla="*/ 469051 h 944766"/>
                    <a:gd name="connsiteX150" fmla="*/ 1528079 w 1835696"/>
                    <a:gd name="connsiteY150" fmla="*/ 467744 h 944766"/>
                    <a:gd name="connsiteX151" fmla="*/ 1524421 w 1835696"/>
                    <a:gd name="connsiteY151" fmla="*/ 465654 h 944766"/>
                    <a:gd name="connsiteX152" fmla="*/ 1531214 w 1835696"/>
                    <a:gd name="connsiteY152" fmla="*/ 462258 h 944766"/>
                    <a:gd name="connsiteX153" fmla="*/ 1534088 w 1835696"/>
                    <a:gd name="connsiteY153" fmla="*/ 456772 h 944766"/>
                    <a:gd name="connsiteX154" fmla="*/ 1534872 w 1835696"/>
                    <a:gd name="connsiteY154" fmla="*/ 461997 h 944766"/>
                    <a:gd name="connsiteX155" fmla="*/ 1539574 w 1835696"/>
                    <a:gd name="connsiteY155" fmla="*/ 456772 h 944766"/>
                    <a:gd name="connsiteX156" fmla="*/ 1543232 w 1835696"/>
                    <a:gd name="connsiteY156" fmla="*/ 451547 h 944766"/>
                    <a:gd name="connsiteX157" fmla="*/ 1544016 w 1835696"/>
                    <a:gd name="connsiteY157" fmla="*/ 448411 h 944766"/>
                    <a:gd name="connsiteX158" fmla="*/ 1535133 w 1835696"/>
                    <a:gd name="connsiteY158" fmla="*/ 444231 h 944766"/>
                    <a:gd name="connsiteX159" fmla="*/ 1539836 w 1835696"/>
                    <a:gd name="connsiteY159" fmla="*/ 434826 h 944766"/>
                    <a:gd name="connsiteX160" fmla="*/ 1526773 w 1835696"/>
                    <a:gd name="connsiteY160" fmla="*/ 431691 h 944766"/>
                    <a:gd name="connsiteX161" fmla="*/ 1519719 w 1835696"/>
                    <a:gd name="connsiteY161" fmla="*/ 429601 h 944766"/>
                    <a:gd name="connsiteX162" fmla="*/ 1523115 w 1835696"/>
                    <a:gd name="connsiteY162" fmla="*/ 427250 h 944766"/>
                    <a:gd name="connsiteX163" fmla="*/ 1534349 w 1835696"/>
                    <a:gd name="connsiteY163" fmla="*/ 425682 h 944766"/>
                    <a:gd name="connsiteX164" fmla="*/ 1536178 w 1835696"/>
                    <a:gd name="connsiteY164" fmla="*/ 417061 h 944766"/>
                    <a:gd name="connsiteX165" fmla="*/ 1532520 w 1835696"/>
                    <a:gd name="connsiteY165" fmla="*/ 413926 h 944766"/>
                    <a:gd name="connsiteX166" fmla="*/ 1533304 w 1835696"/>
                    <a:gd name="connsiteY166" fmla="*/ 409485 h 944766"/>
                    <a:gd name="connsiteX167" fmla="*/ 1538529 w 1835696"/>
                    <a:gd name="connsiteY167" fmla="*/ 404260 h 944766"/>
                    <a:gd name="connsiteX168" fmla="*/ 1542970 w 1835696"/>
                    <a:gd name="connsiteY168" fmla="*/ 399818 h 944766"/>
                    <a:gd name="connsiteX169" fmla="*/ 1539574 w 1835696"/>
                    <a:gd name="connsiteY169" fmla="*/ 394854 h 944766"/>
                    <a:gd name="connsiteX170" fmla="*/ 1535133 w 1835696"/>
                    <a:gd name="connsiteY170" fmla="*/ 398251 h 944766"/>
                    <a:gd name="connsiteX171" fmla="*/ 1532781 w 1835696"/>
                    <a:gd name="connsiteY171" fmla="*/ 394854 h 944766"/>
                    <a:gd name="connsiteX172" fmla="*/ 1531998 w 1835696"/>
                    <a:gd name="connsiteY172" fmla="*/ 389891 h 944766"/>
                    <a:gd name="connsiteX173" fmla="*/ 1526511 w 1835696"/>
                    <a:gd name="connsiteY173" fmla="*/ 389107 h 944766"/>
                    <a:gd name="connsiteX174" fmla="*/ 1513971 w 1835696"/>
                    <a:gd name="connsiteY174" fmla="*/ 389368 h 944766"/>
                    <a:gd name="connsiteX175" fmla="*/ 1505611 w 1835696"/>
                    <a:gd name="connsiteY175" fmla="*/ 386756 h 944766"/>
                    <a:gd name="connsiteX176" fmla="*/ 1494900 w 1835696"/>
                    <a:gd name="connsiteY176" fmla="*/ 381531 h 944766"/>
                    <a:gd name="connsiteX177" fmla="*/ 1494900 w 1835696"/>
                    <a:gd name="connsiteY177" fmla="*/ 376305 h 944766"/>
                    <a:gd name="connsiteX178" fmla="*/ 1495945 w 1835696"/>
                    <a:gd name="connsiteY178" fmla="*/ 371603 h 944766"/>
                    <a:gd name="connsiteX179" fmla="*/ 1486017 w 1835696"/>
                    <a:gd name="connsiteY179" fmla="*/ 372909 h 944766"/>
                    <a:gd name="connsiteX180" fmla="*/ 1481837 w 1835696"/>
                    <a:gd name="connsiteY180" fmla="*/ 369252 h 944766"/>
                    <a:gd name="connsiteX181" fmla="*/ 1481053 w 1835696"/>
                    <a:gd name="connsiteY181" fmla="*/ 363504 h 944766"/>
                    <a:gd name="connsiteX182" fmla="*/ 1477134 w 1835696"/>
                    <a:gd name="connsiteY182" fmla="*/ 361414 h 944766"/>
                    <a:gd name="connsiteX183" fmla="*/ 1475305 w 1835696"/>
                    <a:gd name="connsiteY183" fmla="*/ 358801 h 944766"/>
                    <a:gd name="connsiteX184" fmla="*/ 1471125 w 1835696"/>
                    <a:gd name="connsiteY184" fmla="*/ 353837 h 944766"/>
                    <a:gd name="connsiteX185" fmla="*/ 1461198 w 1835696"/>
                    <a:gd name="connsiteY185" fmla="*/ 349396 h 944766"/>
                    <a:gd name="connsiteX186" fmla="*/ 1454666 w 1835696"/>
                    <a:gd name="connsiteY186" fmla="*/ 345477 h 944766"/>
                    <a:gd name="connsiteX187" fmla="*/ 1447351 w 1835696"/>
                    <a:gd name="connsiteY187" fmla="*/ 345739 h 944766"/>
                    <a:gd name="connsiteX188" fmla="*/ 1434811 w 1835696"/>
                    <a:gd name="connsiteY188" fmla="*/ 350964 h 944766"/>
                    <a:gd name="connsiteX189" fmla="*/ 1425406 w 1835696"/>
                    <a:gd name="connsiteY189" fmla="*/ 353837 h 944766"/>
                    <a:gd name="connsiteX190" fmla="*/ 1412604 w 1835696"/>
                    <a:gd name="connsiteY190" fmla="*/ 350441 h 944766"/>
                    <a:gd name="connsiteX191" fmla="*/ 1402938 w 1835696"/>
                    <a:gd name="connsiteY191" fmla="*/ 349919 h 944766"/>
                    <a:gd name="connsiteX192" fmla="*/ 1399280 w 1835696"/>
                    <a:gd name="connsiteY192" fmla="*/ 346000 h 944766"/>
                    <a:gd name="connsiteX193" fmla="*/ 1392226 w 1835696"/>
                    <a:gd name="connsiteY193" fmla="*/ 344694 h 944766"/>
                    <a:gd name="connsiteX194" fmla="*/ 1383083 w 1835696"/>
                    <a:gd name="connsiteY194" fmla="*/ 343387 h 944766"/>
                    <a:gd name="connsiteX195" fmla="*/ 1375506 w 1835696"/>
                    <a:gd name="connsiteY195" fmla="*/ 340252 h 944766"/>
                    <a:gd name="connsiteX196" fmla="*/ 1362705 w 1835696"/>
                    <a:gd name="connsiteY196" fmla="*/ 343126 h 944766"/>
                    <a:gd name="connsiteX197" fmla="*/ 1356696 w 1835696"/>
                    <a:gd name="connsiteY197" fmla="*/ 351225 h 944766"/>
                    <a:gd name="connsiteX198" fmla="*/ 1357741 w 1835696"/>
                    <a:gd name="connsiteY198" fmla="*/ 360891 h 944766"/>
                    <a:gd name="connsiteX199" fmla="*/ 1360615 w 1835696"/>
                    <a:gd name="connsiteY199" fmla="*/ 365855 h 944766"/>
                    <a:gd name="connsiteX200" fmla="*/ 1362182 w 1835696"/>
                    <a:gd name="connsiteY200" fmla="*/ 368468 h 944766"/>
                    <a:gd name="connsiteX201" fmla="*/ 1362705 w 1835696"/>
                    <a:gd name="connsiteY201" fmla="*/ 369513 h 944766"/>
                    <a:gd name="connsiteX202" fmla="*/ 1363227 w 1835696"/>
                    <a:gd name="connsiteY202" fmla="*/ 370035 h 944766"/>
                    <a:gd name="connsiteX203" fmla="*/ 1365317 w 1835696"/>
                    <a:gd name="connsiteY203" fmla="*/ 372909 h 944766"/>
                    <a:gd name="connsiteX204" fmla="*/ 1365840 w 1835696"/>
                    <a:gd name="connsiteY204" fmla="*/ 374999 h 944766"/>
                    <a:gd name="connsiteX205" fmla="*/ 1364795 w 1835696"/>
                    <a:gd name="connsiteY205" fmla="*/ 377612 h 944766"/>
                    <a:gd name="connsiteX206" fmla="*/ 1362705 w 1835696"/>
                    <a:gd name="connsiteY206" fmla="*/ 380485 h 944766"/>
                    <a:gd name="connsiteX207" fmla="*/ 1361921 w 1835696"/>
                    <a:gd name="connsiteY207" fmla="*/ 384927 h 944766"/>
                    <a:gd name="connsiteX208" fmla="*/ 1361137 w 1835696"/>
                    <a:gd name="connsiteY208" fmla="*/ 389629 h 944766"/>
                    <a:gd name="connsiteX209" fmla="*/ 1359047 w 1835696"/>
                    <a:gd name="connsiteY209" fmla="*/ 392242 h 944766"/>
                    <a:gd name="connsiteX210" fmla="*/ 1355128 w 1835696"/>
                    <a:gd name="connsiteY210" fmla="*/ 395377 h 944766"/>
                    <a:gd name="connsiteX211" fmla="*/ 1354345 w 1835696"/>
                    <a:gd name="connsiteY211" fmla="*/ 396683 h 944766"/>
                    <a:gd name="connsiteX212" fmla="*/ 1354345 w 1835696"/>
                    <a:gd name="connsiteY212" fmla="*/ 397206 h 944766"/>
                    <a:gd name="connsiteX213" fmla="*/ 1354345 w 1835696"/>
                    <a:gd name="connsiteY213" fmla="*/ 397467 h 944766"/>
                    <a:gd name="connsiteX214" fmla="*/ 1354867 w 1835696"/>
                    <a:gd name="connsiteY214" fmla="*/ 397989 h 944766"/>
                    <a:gd name="connsiteX215" fmla="*/ 1355912 w 1835696"/>
                    <a:gd name="connsiteY215" fmla="*/ 398773 h 944766"/>
                    <a:gd name="connsiteX216" fmla="*/ 1357218 w 1835696"/>
                    <a:gd name="connsiteY216" fmla="*/ 398251 h 944766"/>
                    <a:gd name="connsiteX217" fmla="*/ 1360353 w 1835696"/>
                    <a:gd name="connsiteY217" fmla="*/ 397728 h 944766"/>
                    <a:gd name="connsiteX218" fmla="*/ 1364534 w 1835696"/>
                    <a:gd name="connsiteY218" fmla="*/ 397728 h 944766"/>
                    <a:gd name="connsiteX219" fmla="*/ 1366885 w 1835696"/>
                    <a:gd name="connsiteY219" fmla="*/ 398773 h 944766"/>
                    <a:gd name="connsiteX220" fmla="*/ 1364011 w 1835696"/>
                    <a:gd name="connsiteY220" fmla="*/ 401125 h 944766"/>
                    <a:gd name="connsiteX221" fmla="*/ 1362705 w 1835696"/>
                    <a:gd name="connsiteY221" fmla="*/ 403737 h 944766"/>
                    <a:gd name="connsiteX222" fmla="*/ 1366885 w 1835696"/>
                    <a:gd name="connsiteY222" fmla="*/ 404521 h 944766"/>
                    <a:gd name="connsiteX223" fmla="*/ 1368191 w 1835696"/>
                    <a:gd name="connsiteY223" fmla="*/ 406611 h 944766"/>
                    <a:gd name="connsiteX224" fmla="*/ 1364534 w 1835696"/>
                    <a:gd name="connsiteY224" fmla="*/ 409223 h 944766"/>
                    <a:gd name="connsiteX225" fmla="*/ 1361921 w 1835696"/>
                    <a:gd name="connsiteY225" fmla="*/ 412881 h 944766"/>
                    <a:gd name="connsiteX226" fmla="*/ 1363750 w 1835696"/>
                    <a:gd name="connsiteY226" fmla="*/ 417322 h 944766"/>
                    <a:gd name="connsiteX227" fmla="*/ 1365317 w 1835696"/>
                    <a:gd name="connsiteY227" fmla="*/ 419151 h 944766"/>
                    <a:gd name="connsiteX228" fmla="*/ 1368191 w 1835696"/>
                    <a:gd name="connsiteY228" fmla="*/ 428034 h 944766"/>
                    <a:gd name="connsiteX229" fmla="*/ 1366624 w 1835696"/>
                    <a:gd name="connsiteY229" fmla="*/ 432736 h 944766"/>
                    <a:gd name="connsiteX230" fmla="*/ 1366101 w 1835696"/>
                    <a:gd name="connsiteY230" fmla="*/ 437700 h 944766"/>
                    <a:gd name="connsiteX231" fmla="*/ 1361660 w 1835696"/>
                    <a:gd name="connsiteY231" fmla="*/ 437439 h 944766"/>
                    <a:gd name="connsiteX232" fmla="*/ 1359831 w 1835696"/>
                    <a:gd name="connsiteY232" fmla="*/ 441358 h 944766"/>
                    <a:gd name="connsiteX233" fmla="*/ 1358525 w 1835696"/>
                    <a:gd name="connsiteY233" fmla="*/ 446060 h 944766"/>
                    <a:gd name="connsiteX234" fmla="*/ 1355128 w 1835696"/>
                    <a:gd name="connsiteY234" fmla="*/ 449195 h 944766"/>
                    <a:gd name="connsiteX235" fmla="*/ 1351732 w 1835696"/>
                    <a:gd name="connsiteY235" fmla="*/ 453637 h 944766"/>
                    <a:gd name="connsiteX236" fmla="*/ 1347291 w 1835696"/>
                    <a:gd name="connsiteY236" fmla="*/ 457294 h 944766"/>
                    <a:gd name="connsiteX237" fmla="*/ 1346246 w 1835696"/>
                    <a:gd name="connsiteY237" fmla="*/ 467483 h 944766"/>
                    <a:gd name="connsiteX238" fmla="*/ 1351471 w 1835696"/>
                    <a:gd name="connsiteY238" fmla="*/ 471924 h 944766"/>
                    <a:gd name="connsiteX239" fmla="*/ 1358263 w 1835696"/>
                    <a:gd name="connsiteY239" fmla="*/ 475582 h 944766"/>
                    <a:gd name="connsiteX240" fmla="*/ 1371849 w 1835696"/>
                    <a:gd name="connsiteY240" fmla="*/ 484203 h 944766"/>
                    <a:gd name="connsiteX241" fmla="*/ 1387785 w 1835696"/>
                    <a:gd name="connsiteY241" fmla="*/ 507977 h 944766"/>
                    <a:gd name="connsiteX242" fmla="*/ 1388046 w 1835696"/>
                    <a:gd name="connsiteY242" fmla="*/ 539850 h 944766"/>
                    <a:gd name="connsiteX243" fmla="*/ 1369759 w 1835696"/>
                    <a:gd name="connsiteY243" fmla="*/ 568588 h 944766"/>
                    <a:gd name="connsiteX244" fmla="*/ 1358786 w 1835696"/>
                    <a:gd name="connsiteY244" fmla="*/ 575903 h 944766"/>
                    <a:gd name="connsiteX245" fmla="*/ 1337886 w 1835696"/>
                    <a:gd name="connsiteY245" fmla="*/ 584264 h 944766"/>
                    <a:gd name="connsiteX246" fmla="*/ 1332399 w 1835696"/>
                    <a:gd name="connsiteY246" fmla="*/ 585570 h 944766"/>
                    <a:gd name="connsiteX247" fmla="*/ 1329003 w 1835696"/>
                    <a:gd name="connsiteY247" fmla="*/ 585570 h 944766"/>
                    <a:gd name="connsiteX248" fmla="*/ 1322733 w 1835696"/>
                    <a:gd name="connsiteY248" fmla="*/ 590795 h 944766"/>
                    <a:gd name="connsiteX249" fmla="*/ 1327958 w 1835696"/>
                    <a:gd name="connsiteY249" fmla="*/ 600723 h 944766"/>
                    <a:gd name="connsiteX250" fmla="*/ 1332138 w 1835696"/>
                    <a:gd name="connsiteY250" fmla="*/ 605687 h 944766"/>
                    <a:gd name="connsiteX251" fmla="*/ 1334228 w 1835696"/>
                    <a:gd name="connsiteY251" fmla="*/ 610912 h 944766"/>
                    <a:gd name="connsiteX252" fmla="*/ 1334750 w 1835696"/>
                    <a:gd name="connsiteY252" fmla="*/ 617443 h 944766"/>
                    <a:gd name="connsiteX253" fmla="*/ 1334228 w 1835696"/>
                    <a:gd name="connsiteY253" fmla="*/ 622407 h 944766"/>
                    <a:gd name="connsiteX254" fmla="*/ 1336840 w 1835696"/>
                    <a:gd name="connsiteY254" fmla="*/ 627632 h 944766"/>
                    <a:gd name="connsiteX255" fmla="*/ 1336840 w 1835696"/>
                    <a:gd name="connsiteY255" fmla="*/ 633902 h 944766"/>
                    <a:gd name="connsiteX256" fmla="*/ 1339453 w 1835696"/>
                    <a:gd name="connsiteY256" fmla="*/ 639127 h 944766"/>
                    <a:gd name="connsiteX257" fmla="*/ 1339976 w 1835696"/>
                    <a:gd name="connsiteY257" fmla="*/ 643830 h 944766"/>
                    <a:gd name="connsiteX258" fmla="*/ 1341543 w 1835696"/>
                    <a:gd name="connsiteY258" fmla="*/ 648532 h 944766"/>
                    <a:gd name="connsiteX259" fmla="*/ 1347029 w 1835696"/>
                    <a:gd name="connsiteY259" fmla="*/ 655325 h 944766"/>
                    <a:gd name="connsiteX260" fmla="*/ 1346246 w 1835696"/>
                    <a:gd name="connsiteY260" fmla="*/ 664991 h 944766"/>
                    <a:gd name="connsiteX261" fmla="*/ 1337102 w 1835696"/>
                    <a:gd name="connsiteY261" fmla="*/ 671784 h 944766"/>
                    <a:gd name="connsiteX262" fmla="*/ 1339976 w 1835696"/>
                    <a:gd name="connsiteY262" fmla="*/ 677793 h 944766"/>
                    <a:gd name="connsiteX263" fmla="*/ 1343633 w 1835696"/>
                    <a:gd name="connsiteY263" fmla="*/ 683540 h 944766"/>
                    <a:gd name="connsiteX264" fmla="*/ 1340759 w 1835696"/>
                    <a:gd name="connsiteY264" fmla="*/ 687459 h 944766"/>
                    <a:gd name="connsiteX265" fmla="*/ 1338408 w 1835696"/>
                    <a:gd name="connsiteY265" fmla="*/ 691900 h 944766"/>
                    <a:gd name="connsiteX266" fmla="*/ 1334228 w 1835696"/>
                    <a:gd name="connsiteY266" fmla="*/ 687720 h 944766"/>
                    <a:gd name="connsiteX267" fmla="*/ 1330309 w 1835696"/>
                    <a:gd name="connsiteY267" fmla="*/ 681711 h 944766"/>
                    <a:gd name="connsiteX268" fmla="*/ 1325084 w 1835696"/>
                    <a:gd name="connsiteY268" fmla="*/ 684324 h 944766"/>
                    <a:gd name="connsiteX269" fmla="*/ 1323255 w 1835696"/>
                    <a:gd name="connsiteY269" fmla="*/ 688504 h 944766"/>
                    <a:gd name="connsiteX270" fmla="*/ 1324039 w 1835696"/>
                    <a:gd name="connsiteY270" fmla="*/ 694513 h 944766"/>
                    <a:gd name="connsiteX271" fmla="*/ 1326652 w 1835696"/>
                    <a:gd name="connsiteY271" fmla="*/ 703134 h 944766"/>
                    <a:gd name="connsiteX272" fmla="*/ 1323517 w 1835696"/>
                    <a:gd name="connsiteY272" fmla="*/ 699477 h 944766"/>
                    <a:gd name="connsiteX273" fmla="*/ 1318030 w 1835696"/>
                    <a:gd name="connsiteY273" fmla="*/ 695558 h 944766"/>
                    <a:gd name="connsiteX274" fmla="*/ 1304445 w 1835696"/>
                    <a:gd name="connsiteY274" fmla="*/ 694513 h 944766"/>
                    <a:gd name="connsiteX275" fmla="*/ 1298959 w 1835696"/>
                    <a:gd name="connsiteY275" fmla="*/ 696342 h 944766"/>
                    <a:gd name="connsiteX276" fmla="*/ 1299220 w 1835696"/>
                    <a:gd name="connsiteY276" fmla="*/ 692945 h 944766"/>
                    <a:gd name="connsiteX277" fmla="*/ 1303139 w 1835696"/>
                    <a:gd name="connsiteY277" fmla="*/ 689810 h 944766"/>
                    <a:gd name="connsiteX278" fmla="*/ 1301571 w 1835696"/>
                    <a:gd name="connsiteY278" fmla="*/ 685892 h 944766"/>
                    <a:gd name="connsiteX279" fmla="*/ 1298175 w 1835696"/>
                    <a:gd name="connsiteY279" fmla="*/ 682756 h 944766"/>
                    <a:gd name="connsiteX280" fmla="*/ 1294779 w 1835696"/>
                    <a:gd name="connsiteY280" fmla="*/ 676486 h 944766"/>
                    <a:gd name="connsiteX281" fmla="*/ 1286418 w 1835696"/>
                    <a:gd name="connsiteY281" fmla="*/ 667342 h 944766"/>
                    <a:gd name="connsiteX282" fmla="*/ 1279887 w 1835696"/>
                    <a:gd name="connsiteY282" fmla="*/ 664730 h 944766"/>
                    <a:gd name="connsiteX283" fmla="*/ 1278319 w 1835696"/>
                    <a:gd name="connsiteY283" fmla="*/ 661595 h 944766"/>
                    <a:gd name="connsiteX284" fmla="*/ 1279887 w 1835696"/>
                    <a:gd name="connsiteY284" fmla="*/ 657154 h 944766"/>
                    <a:gd name="connsiteX285" fmla="*/ 1274662 w 1835696"/>
                    <a:gd name="connsiteY285" fmla="*/ 652973 h 944766"/>
                    <a:gd name="connsiteX286" fmla="*/ 1264995 w 1835696"/>
                    <a:gd name="connsiteY286" fmla="*/ 641740 h 944766"/>
                    <a:gd name="connsiteX287" fmla="*/ 1268392 w 1835696"/>
                    <a:gd name="connsiteY287" fmla="*/ 630767 h 944766"/>
                    <a:gd name="connsiteX288" fmla="*/ 1268914 w 1835696"/>
                    <a:gd name="connsiteY288" fmla="*/ 622145 h 944766"/>
                    <a:gd name="connsiteX289" fmla="*/ 1265779 w 1835696"/>
                    <a:gd name="connsiteY289" fmla="*/ 614047 h 944766"/>
                    <a:gd name="connsiteX290" fmla="*/ 1264212 w 1835696"/>
                    <a:gd name="connsiteY290" fmla="*/ 597849 h 944766"/>
                    <a:gd name="connsiteX291" fmla="*/ 1267347 w 1835696"/>
                    <a:gd name="connsiteY291" fmla="*/ 586615 h 944766"/>
                    <a:gd name="connsiteX292" fmla="*/ 1261077 w 1835696"/>
                    <a:gd name="connsiteY292" fmla="*/ 580606 h 944766"/>
                    <a:gd name="connsiteX293" fmla="*/ 1251933 w 1835696"/>
                    <a:gd name="connsiteY293" fmla="*/ 575381 h 944766"/>
                    <a:gd name="connsiteX294" fmla="*/ 1240699 w 1835696"/>
                    <a:gd name="connsiteY294" fmla="*/ 573291 h 944766"/>
                    <a:gd name="connsiteX295" fmla="*/ 1228942 w 1835696"/>
                    <a:gd name="connsiteY295" fmla="*/ 574336 h 944766"/>
                    <a:gd name="connsiteX296" fmla="*/ 1218492 w 1835696"/>
                    <a:gd name="connsiteY296" fmla="*/ 574859 h 944766"/>
                    <a:gd name="connsiteX297" fmla="*/ 1206997 w 1835696"/>
                    <a:gd name="connsiteY297" fmla="*/ 575642 h 944766"/>
                    <a:gd name="connsiteX298" fmla="*/ 1198114 w 1835696"/>
                    <a:gd name="connsiteY298" fmla="*/ 583219 h 944766"/>
                    <a:gd name="connsiteX299" fmla="*/ 1198114 w 1835696"/>
                    <a:gd name="connsiteY299" fmla="*/ 579561 h 944766"/>
                    <a:gd name="connsiteX300" fmla="*/ 1198898 w 1835696"/>
                    <a:gd name="connsiteY300" fmla="*/ 577994 h 944766"/>
                    <a:gd name="connsiteX301" fmla="*/ 1200727 w 1835696"/>
                    <a:gd name="connsiteY301" fmla="*/ 569111 h 944766"/>
                    <a:gd name="connsiteX302" fmla="*/ 1197331 w 1835696"/>
                    <a:gd name="connsiteY302" fmla="*/ 566498 h 944766"/>
                    <a:gd name="connsiteX303" fmla="*/ 1191844 w 1835696"/>
                    <a:gd name="connsiteY303" fmla="*/ 563625 h 944766"/>
                    <a:gd name="connsiteX304" fmla="*/ 1175646 w 1835696"/>
                    <a:gd name="connsiteY304" fmla="*/ 557093 h 944766"/>
                    <a:gd name="connsiteX305" fmla="*/ 1160232 w 1835696"/>
                    <a:gd name="connsiteY305" fmla="*/ 555264 h 944766"/>
                    <a:gd name="connsiteX306" fmla="*/ 1150305 w 1835696"/>
                    <a:gd name="connsiteY306" fmla="*/ 550823 h 944766"/>
                    <a:gd name="connsiteX307" fmla="*/ 1146908 w 1835696"/>
                    <a:gd name="connsiteY307" fmla="*/ 545598 h 944766"/>
                    <a:gd name="connsiteX308" fmla="*/ 1141683 w 1835696"/>
                    <a:gd name="connsiteY308" fmla="*/ 538022 h 944766"/>
                    <a:gd name="connsiteX309" fmla="*/ 1137242 w 1835696"/>
                    <a:gd name="connsiteY309" fmla="*/ 533580 h 944766"/>
                    <a:gd name="connsiteX310" fmla="*/ 1130711 w 1835696"/>
                    <a:gd name="connsiteY310" fmla="*/ 531490 h 944766"/>
                    <a:gd name="connsiteX311" fmla="*/ 1117648 w 1835696"/>
                    <a:gd name="connsiteY311" fmla="*/ 525743 h 944766"/>
                    <a:gd name="connsiteX312" fmla="*/ 1104063 w 1835696"/>
                    <a:gd name="connsiteY312" fmla="*/ 522085 h 944766"/>
                    <a:gd name="connsiteX313" fmla="*/ 1087604 w 1835696"/>
                    <a:gd name="connsiteY313" fmla="*/ 514509 h 944766"/>
                    <a:gd name="connsiteX314" fmla="*/ 1081333 w 1835696"/>
                    <a:gd name="connsiteY314" fmla="*/ 513202 h 944766"/>
                    <a:gd name="connsiteX315" fmla="*/ 1076631 w 1835696"/>
                    <a:gd name="connsiteY315" fmla="*/ 513986 h 944766"/>
                    <a:gd name="connsiteX316" fmla="*/ 1063568 w 1835696"/>
                    <a:gd name="connsiteY316" fmla="*/ 518166 h 944766"/>
                    <a:gd name="connsiteX317" fmla="*/ 1049722 w 1835696"/>
                    <a:gd name="connsiteY317" fmla="*/ 521301 h 944766"/>
                    <a:gd name="connsiteX318" fmla="*/ 1041884 w 1835696"/>
                    <a:gd name="connsiteY318" fmla="*/ 521301 h 944766"/>
                    <a:gd name="connsiteX319" fmla="*/ 1044496 w 1835696"/>
                    <a:gd name="connsiteY319" fmla="*/ 516338 h 944766"/>
                    <a:gd name="connsiteX320" fmla="*/ 1045803 w 1835696"/>
                    <a:gd name="connsiteY320" fmla="*/ 511635 h 944766"/>
                    <a:gd name="connsiteX321" fmla="*/ 1043713 w 1835696"/>
                    <a:gd name="connsiteY321" fmla="*/ 501446 h 944766"/>
                    <a:gd name="connsiteX322" fmla="*/ 1039010 w 1835696"/>
                    <a:gd name="connsiteY322" fmla="*/ 492041 h 944766"/>
                    <a:gd name="connsiteX323" fmla="*/ 1039010 w 1835696"/>
                    <a:gd name="connsiteY323" fmla="*/ 488906 h 944766"/>
                    <a:gd name="connsiteX324" fmla="*/ 1036397 w 1835696"/>
                    <a:gd name="connsiteY324" fmla="*/ 480546 h 944766"/>
                    <a:gd name="connsiteX325" fmla="*/ 1034307 w 1835696"/>
                    <a:gd name="connsiteY325" fmla="*/ 473231 h 944766"/>
                    <a:gd name="connsiteX326" fmla="*/ 1024119 w 1835696"/>
                    <a:gd name="connsiteY326" fmla="*/ 467483 h 944766"/>
                    <a:gd name="connsiteX327" fmla="*/ 1014452 w 1835696"/>
                    <a:gd name="connsiteY327" fmla="*/ 468528 h 944766"/>
                    <a:gd name="connsiteX328" fmla="*/ 1001912 w 1835696"/>
                    <a:gd name="connsiteY328" fmla="*/ 464609 h 944766"/>
                    <a:gd name="connsiteX329" fmla="*/ 996426 w 1835696"/>
                    <a:gd name="connsiteY329" fmla="*/ 457555 h 944766"/>
                    <a:gd name="connsiteX330" fmla="*/ 999299 w 1835696"/>
                    <a:gd name="connsiteY330" fmla="*/ 448150 h 944766"/>
                    <a:gd name="connsiteX331" fmla="*/ 994336 w 1835696"/>
                    <a:gd name="connsiteY331" fmla="*/ 437178 h 944766"/>
                    <a:gd name="connsiteX332" fmla="*/ 996687 w 1835696"/>
                    <a:gd name="connsiteY332" fmla="*/ 428034 h 944766"/>
                    <a:gd name="connsiteX333" fmla="*/ 995903 w 1835696"/>
                    <a:gd name="connsiteY333" fmla="*/ 419151 h 944766"/>
                    <a:gd name="connsiteX334" fmla="*/ 997471 w 1835696"/>
                    <a:gd name="connsiteY334" fmla="*/ 410530 h 944766"/>
                    <a:gd name="connsiteX335" fmla="*/ 1004002 w 1835696"/>
                    <a:gd name="connsiteY335" fmla="*/ 400341 h 944766"/>
                    <a:gd name="connsiteX336" fmla="*/ 1011578 w 1835696"/>
                    <a:gd name="connsiteY336" fmla="*/ 392503 h 944766"/>
                    <a:gd name="connsiteX337" fmla="*/ 1012623 w 1835696"/>
                    <a:gd name="connsiteY337" fmla="*/ 383621 h 944766"/>
                    <a:gd name="connsiteX338" fmla="*/ 1015758 w 1835696"/>
                    <a:gd name="connsiteY338" fmla="*/ 376044 h 944766"/>
                    <a:gd name="connsiteX339" fmla="*/ 1025686 w 1835696"/>
                    <a:gd name="connsiteY339" fmla="*/ 370035 h 944766"/>
                    <a:gd name="connsiteX340" fmla="*/ 1027254 w 1835696"/>
                    <a:gd name="connsiteY340" fmla="*/ 363504 h 944766"/>
                    <a:gd name="connsiteX341" fmla="*/ 1031956 w 1835696"/>
                    <a:gd name="connsiteY341" fmla="*/ 357756 h 944766"/>
                    <a:gd name="connsiteX342" fmla="*/ 1033263 w 1835696"/>
                    <a:gd name="connsiteY342" fmla="*/ 353837 h 944766"/>
                    <a:gd name="connsiteX343" fmla="*/ 1034046 w 1835696"/>
                    <a:gd name="connsiteY343" fmla="*/ 350964 h 944766"/>
                    <a:gd name="connsiteX344" fmla="*/ 1039271 w 1835696"/>
                    <a:gd name="connsiteY344" fmla="*/ 350180 h 944766"/>
                    <a:gd name="connsiteX345" fmla="*/ 1044496 w 1835696"/>
                    <a:gd name="connsiteY345" fmla="*/ 345477 h 944766"/>
                    <a:gd name="connsiteX346" fmla="*/ 1058604 w 1835696"/>
                    <a:gd name="connsiteY346" fmla="*/ 343387 h 944766"/>
                    <a:gd name="connsiteX347" fmla="*/ 1053640 w 1835696"/>
                    <a:gd name="connsiteY347" fmla="*/ 339991 h 944766"/>
                    <a:gd name="connsiteX348" fmla="*/ 1047109 w 1835696"/>
                    <a:gd name="connsiteY348" fmla="*/ 337640 h 944766"/>
                    <a:gd name="connsiteX349" fmla="*/ 1051550 w 1835696"/>
                    <a:gd name="connsiteY349" fmla="*/ 333460 h 944766"/>
                    <a:gd name="connsiteX350" fmla="*/ 1060172 w 1835696"/>
                    <a:gd name="connsiteY350" fmla="*/ 333982 h 944766"/>
                    <a:gd name="connsiteX351" fmla="*/ 1067748 w 1835696"/>
                    <a:gd name="connsiteY351" fmla="*/ 336072 h 944766"/>
                    <a:gd name="connsiteX352" fmla="*/ 1072973 w 1835696"/>
                    <a:gd name="connsiteY352" fmla="*/ 332153 h 944766"/>
                    <a:gd name="connsiteX353" fmla="*/ 1076370 w 1835696"/>
                    <a:gd name="connsiteY353" fmla="*/ 329280 h 944766"/>
                    <a:gd name="connsiteX354" fmla="*/ 1080288 w 1835696"/>
                    <a:gd name="connsiteY354" fmla="*/ 328496 h 944766"/>
                    <a:gd name="connsiteX355" fmla="*/ 1087081 w 1835696"/>
                    <a:gd name="connsiteY355" fmla="*/ 324055 h 944766"/>
                    <a:gd name="connsiteX356" fmla="*/ 1084730 w 1835696"/>
                    <a:gd name="connsiteY356" fmla="*/ 317523 h 944766"/>
                    <a:gd name="connsiteX357" fmla="*/ 1079243 w 1835696"/>
                    <a:gd name="connsiteY357" fmla="*/ 312559 h 944766"/>
                    <a:gd name="connsiteX358" fmla="*/ 1073235 w 1835696"/>
                    <a:gd name="connsiteY358" fmla="*/ 311776 h 944766"/>
                    <a:gd name="connsiteX359" fmla="*/ 1069838 w 1835696"/>
                    <a:gd name="connsiteY359" fmla="*/ 309947 h 944766"/>
                    <a:gd name="connsiteX360" fmla="*/ 1066964 w 1835696"/>
                    <a:gd name="connsiteY360" fmla="*/ 306812 h 944766"/>
                    <a:gd name="connsiteX361" fmla="*/ 1059649 w 1835696"/>
                    <a:gd name="connsiteY361" fmla="*/ 307334 h 944766"/>
                    <a:gd name="connsiteX362" fmla="*/ 1049460 w 1835696"/>
                    <a:gd name="connsiteY362" fmla="*/ 311514 h 944766"/>
                    <a:gd name="connsiteX363" fmla="*/ 1047893 w 1835696"/>
                    <a:gd name="connsiteY363" fmla="*/ 307334 h 944766"/>
                    <a:gd name="connsiteX364" fmla="*/ 1049199 w 1835696"/>
                    <a:gd name="connsiteY364" fmla="*/ 304199 h 944766"/>
                    <a:gd name="connsiteX365" fmla="*/ 1042929 w 1835696"/>
                    <a:gd name="connsiteY365" fmla="*/ 301587 h 944766"/>
                    <a:gd name="connsiteX366" fmla="*/ 1035353 w 1835696"/>
                    <a:gd name="connsiteY366" fmla="*/ 298452 h 944766"/>
                    <a:gd name="connsiteX367" fmla="*/ 1031956 w 1835696"/>
                    <a:gd name="connsiteY367" fmla="*/ 298713 h 944766"/>
                    <a:gd name="connsiteX368" fmla="*/ 1028560 w 1835696"/>
                    <a:gd name="connsiteY368" fmla="*/ 297668 h 944766"/>
                    <a:gd name="connsiteX369" fmla="*/ 1020461 w 1835696"/>
                    <a:gd name="connsiteY369" fmla="*/ 293749 h 944766"/>
                    <a:gd name="connsiteX370" fmla="*/ 1017065 w 1835696"/>
                    <a:gd name="connsiteY370" fmla="*/ 290092 h 944766"/>
                    <a:gd name="connsiteX371" fmla="*/ 1019155 w 1835696"/>
                    <a:gd name="connsiteY371" fmla="*/ 288524 h 944766"/>
                    <a:gd name="connsiteX372" fmla="*/ 1020984 w 1835696"/>
                    <a:gd name="connsiteY372" fmla="*/ 289047 h 944766"/>
                    <a:gd name="connsiteX373" fmla="*/ 1021245 w 1835696"/>
                    <a:gd name="connsiteY373" fmla="*/ 288785 h 944766"/>
                    <a:gd name="connsiteX374" fmla="*/ 1024119 w 1835696"/>
                    <a:gd name="connsiteY374" fmla="*/ 290875 h 944766"/>
                    <a:gd name="connsiteX375" fmla="*/ 1031695 w 1835696"/>
                    <a:gd name="connsiteY375" fmla="*/ 296100 h 944766"/>
                    <a:gd name="connsiteX376" fmla="*/ 1038488 w 1835696"/>
                    <a:gd name="connsiteY376" fmla="*/ 298452 h 944766"/>
                    <a:gd name="connsiteX377" fmla="*/ 1047109 w 1835696"/>
                    <a:gd name="connsiteY377" fmla="*/ 300280 h 944766"/>
                    <a:gd name="connsiteX378" fmla="*/ 1058866 w 1835696"/>
                    <a:gd name="connsiteY378" fmla="*/ 300019 h 944766"/>
                    <a:gd name="connsiteX379" fmla="*/ 1066181 w 1835696"/>
                    <a:gd name="connsiteY379" fmla="*/ 301064 h 944766"/>
                    <a:gd name="connsiteX380" fmla="*/ 1074541 w 1835696"/>
                    <a:gd name="connsiteY380" fmla="*/ 304983 h 944766"/>
                    <a:gd name="connsiteX381" fmla="*/ 1089171 w 1835696"/>
                    <a:gd name="connsiteY381" fmla="*/ 304722 h 944766"/>
                    <a:gd name="connsiteX382" fmla="*/ 1099099 w 1835696"/>
                    <a:gd name="connsiteY382" fmla="*/ 300280 h 944766"/>
                    <a:gd name="connsiteX383" fmla="*/ 1096486 w 1835696"/>
                    <a:gd name="connsiteY383" fmla="*/ 293488 h 944766"/>
                    <a:gd name="connsiteX384" fmla="*/ 1101189 w 1835696"/>
                    <a:gd name="connsiteY384" fmla="*/ 291398 h 944766"/>
                    <a:gd name="connsiteX385" fmla="*/ 1102756 w 1835696"/>
                    <a:gd name="connsiteY385" fmla="*/ 286957 h 944766"/>
                    <a:gd name="connsiteX386" fmla="*/ 1110071 w 1835696"/>
                    <a:gd name="connsiteY386" fmla="*/ 290875 h 944766"/>
                    <a:gd name="connsiteX387" fmla="*/ 1113990 w 1835696"/>
                    <a:gd name="connsiteY387" fmla="*/ 294010 h 944766"/>
                    <a:gd name="connsiteX388" fmla="*/ 1118693 w 1835696"/>
                    <a:gd name="connsiteY388" fmla="*/ 294272 h 944766"/>
                    <a:gd name="connsiteX389" fmla="*/ 1124963 w 1835696"/>
                    <a:gd name="connsiteY389" fmla="*/ 293749 h 944766"/>
                    <a:gd name="connsiteX390" fmla="*/ 1132017 w 1835696"/>
                    <a:gd name="connsiteY390" fmla="*/ 290875 h 944766"/>
                    <a:gd name="connsiteX391" fmla="*/ 1141161 w 1835696"/>
                    <a:gd name="connsiteY391" fmla="*/ 286957 h 944766"/>
                    <a:gd name="connsiteX392" fmla="*/ 1145602 w 1835696"/>
                    <a:gd name="connsiteY392" fmla="*/ 283299 h 944766"/>
                    <a:gd name="connsiteX393" fmla="*/ 1148215 w 1835696"/>
                    <a:gd name="connsiteY393" fmla="*/ 279119 h 944766"/>
                    <a:gd name="connsiteX394" fmla="*/ 1153178 w 1835696"/>
                    <a:gd name="connsiteY394" fmla="*/ 268669 h 944766"/>
                    <a:gd name="connsiteX395" fmla="*/ 1164151 w 1835696"/>
                    <a:gd name="connsiteY395" fmla="*/ 256129 h 944766"/>
                    <a:gd name="connsiteX396" fmla="*/ 1165980 w 1835696"/>
                    <a:gd name="connsiteY396" fmla="*/ 251426 h 944766"/>
                    <a:gd name="connsiteX397" fmla="*/ 1161539 w 1835696"/>
                    <a:gd name="connsiteY397" fmla="*/ 249075 h 944766"/>
                    <a:gd name="connsiteX398" fmla="*/ 1147692 w 1835696"/>
                    <a:gd name="connsiteY398" fmla="*/ 248291 h 944766"/>
                    <a:gd name="connsiteX399" fmla="*/ 1134629 w 1835696"/>
                    <a:gd name="connsiteY399" fmla="*/ 247768 h 944766"/>
                    <a:gd name="connsiteX400" fmla="*/ 1120260 w 1835696"/>
                    <a:gd name="connsiteY400" fmla="*/ 244895 h 944766"/>
                    <a:gd name="connsiteX401" fmla="*/ 1099621 w 1835696"/>
                    <a:gd name="connsiteY401" fmla="*/ 230003 h 944766"/>
                    <a:gd name="connsiteX402" fmla="*/ 1072189 w 1835696"/>
                    <a:gd name="connsiteY402" fmla="*/ 226084 h 944766"/>
                    <a:gd name="connsiteX403" fmla="*/ 1082117 w 1835696"/>
                    <a:gd name="connsiteY403" fmla="*/ 226346 h 944766"/>
                    <a:gd name="connsiteX404" fmla="*/ 1093874 w 1835696"/>
                    <a:gd name="connsiteY404" fmla="*/ 226346 h 944766"/>
                    <a:gd name="connsiteX405" fmla="*/ 1105369 w 1835696"/>
                    <a:gd name="connsiteY405" fmla="*/ 227652 h 944766"/>
                    <a:gd name="connsiteX406" fmla="*/ 1109810 w 1835696"/>
                    <a:gd name="connsiteY406" fmla="*/ 228436 h 944766"/>
                    <a:gd name="connsiteX407" fmla="*/ 1112423 w 1835696"/>
                    <a:gd name="connsiteY407" fmla="*/ 228958 h 944766"/>
                    <a:gd name="connsiteX408" fmla="*/ 1115296 w 1835696"/>
                    <a:gd name="connsiteY408" fmla="*/ 230264 h 944766"/>
                    <a:gd name="connsiteX409" fmla="*/ 1115035 w 1835696"/>
                    <a:gd name="connsiteY409" fmla="*/ 230264 h 944766"/>
                    <a:gd name="connsiteX410" fmla="*/ 1123395 w 1835696"/>
                    <a:gd name="connsiteY410" fmla="*/ 232093 h 944766"/>
                    <a:gd name="connsiteX411" fmla="*/ 1129665 w 1835696"/>
                    <a:gd name="connsiteY411" fmla="*/ 234706 h 944766"/>
                    <a:gd name="connsiteX412" fmla="*/ 1139332 w 1835696"/>
                    <a:gd name="connsiteY412" fmla="*/ 239931 h 944766"/>
                    <a:gd name="connsiteX413" fmla="*/ 1145080 w 1835696"/>
                    <a:gd name="connsiteY413" fmla="*/ 245156 h 944766"/>
                    <a:gd name="connsiteX414" fmla="*/ 1153440 w 1835696"/>
                    <a:gd name="connsiteY414" fmla="*/ 245417 h 944766"/>
                    <a:gd name="connsiteX415" fmla="*/ 1164935 w 1835696"/>
                    <a:gd name="connsiteY415" fmla="*/ 239931 h 944766"/>
                    <a:gd name="connsiteX416" fmla="*/ 1173818 w 1835696"/>
                    <a:gd name="connsiteY416" fmla="*/ 230787 h 944766"/>
                    <a:gd name="connsiteX417" fmla="*/ 1182962 w 1835696"/>
                    <a:gd name="connsiteY417" fmla="*/ 223733 h 944766"/>
                    <a:gd name="connsiteX418" fmla="*/ 1187664 w 1835696"/>
                    <a:gd name="connsiteY418" fmla="*/ 216157 h 944766"/>
                    <a:gd name="connsiteX419" fmla="*/ 1179304 w 1835696"/>
                    <a:gd name="connsiteY419" fmla="*/ 212238 h 944766"/>
                    <a:gd name="connsiteX420" fmla="*/ 1171466 w 1835696"/>
                    <a:gd name="connsiteY420" fmla="*/ 209103 h 944766"/>
                    <a:gd name="connsiteX421" fmla="*/ 1177214 w 1835696"/>
                    <a:gd name="connsiteY421" fmla="*/ 203094 h 944766"/>
                    <a:gd name="connsiteX422" fmla="*/ 1198637 w 1835696"/>
                    <a:gd name="connsiteY422" fmla="*/ 204661 h 944766"/>
                    <a:gd name="connsiteX423" fmla="*/ 1202817 w 1835696"/>
                    <a:gd name="connsiteY423" fmla="*/ 210932 h 944766"/>
                    <a:gd name="connsiteX424" fmla="*/ 1213267 w 1835696"/>
                    <a:gd name="connsiteY424" fmla="*/ 213022 h 944766"/>
                    <a:gd name="connsiteX425" fmla="*/ 1216663 w 1835696"/>
                    <a:gd name="connsiteY425" fmla="*/ 212238 h 944766"/>
                    <a:gd name="connsiteX426" fmla="*/ 1218753 w 1835696"/>
                    <a:gd name="connsiteY426" fmla="*/ 210670 h 944766"/>
                    <a:gd name="connsiteX427" fmla="*/ 1227897 w 1835696"/>
                    <a:gd name="connsiteY427" fmla="*/ 213022 h 944766"/>
                    <a:gd name="connsiteX428" fmla="*/ 1233645 w 1835696"/>
                    <a:gd name="connsiteY428" fmla="*/ 209887 h 944766"/>
                    <a:gd name="connsiteX429" fmla="*/ 1226330 w 1835696"/>
                    <a:gd name="connsiteY429" fmla="*/ 203094 h 944766"/>
                    <a:gd name="connsiteX430" fmla="*/ 1218231 w 1835696"/>
                    <a:gd name="connsiteY430" fmla="*/ 196824 h 944766"/>
                    <a:gd name="connsiteX431" fmla="*/ 1207781 w 1835696"/>
                    <a:gd name="connsiteY431" fmla="*/ 192644 h 944766"/>
                    <a:gd name="connsiteX432" fmla="*/ 1211177 w 1835696"/>
                    <a:gd name="connsiteY432" fmla="*/ 188725 h 944766"/>
                    <a:gd name="connsiteX433" fmla="*/ 1211961 w 1835696"/>
                    <a:gd name="connsiteY433" fmla="*/ 186112 h 944766"/>
                    <a:gd name="connsiteX434" fmla="*/ 1216402 w 1835696"/>
                    <a:gd name="connsiteY434" fmla="*/ 189770 h 944766"/>
                    <a:gd name="connsiteX435" fmla="*/ 1221366 w 1835696"/>
                    <a:gd name="connsiteY435" fmla="*/ 193689 h 944766"/>
                    <a:gd name="connsiteX436" fmla="*/ 1226330 w 1835696"/>
                    <a:gd name="connsiteY436" fmla="*/ 194472 h 944766"/>
                    <a:gd name="connsiteX437" fmla="*/ 1230510 w 1835696"/>
                    <a:gd name="connsiteY437" fmla="*/ 194472 h 944766"/>
                    <a:gd name="connsiteX438" fmla="*/ 1231294 w 1835696"/>
                    <a:gd name="connsiteY438" fmla="*/ 200481 h 944766"/>
                    <a:gd name="connsiteX439" fmla="*/ 1234951 w 1835696"/>
                    <a:gd name="connsiteY439" fmla="*/ 204400 h 944766"/>
                    <a:gd name="connsiteX440" fmla="*/ 1239654 w 1835696"/>
                    <a:gd name="connsiteY440" fmla="*/ 207535 h 944766"/>
                    <a:gd name="connsiteX441" fmla="*/ 1242789 w 1835696"/>
                    <a:gd name="connsiteY441" fmla="*/ 211193 h 944766"/>
                    <a:gd name="connsiteX442" fmla="*/ 1251671 w 1835696"/>
                    <a:gd name="connsiteY442" fmla="*/ 205445 h 944766"/>
                    <a:gd name="connsiteX443" fmla="*/ 1257942 w 1835696"/>
                    <a:gd name="connsiteY443" fmla="*/ 201788 h 944766"/>
                    <a:gd name="connsiteX444" fmla="*/ 1262383 w 1835696"/>
                    <a:gd name="connsiteY444" fmla="*/ 198130 h 944766"/>
                    <a:gd name="connsiteX445" fmla="*/ 1267347 w 1835696"/>
                    <a:gd name="connsiteY445" fmla="*/ 196301 h 944766"/>
                    <a:gd name="connsiteX446" fmla="*/ 1272049 w 1835696"/>
                    <a:gd name="connsiteY446" fmla="*/ 192121 h 944766"/>
                    <a:gd name="connsiteX447" fmla="*/ 1277274 w 1835696"/>
                    <a:gd name="connsiteY447" fmla="*/ 190031 h 944766"/>
                    <a:gd name="connsiteX448" fmla="*/ 1281455 w 1835696"/>
                    <a:gd name="connsiteY448" fmla="*/ 188464 h 944766"/>
                    <a:gd name="connsiteX449" fmla="*/ 1283283 w 1835696"/>
                    <a:gd name="connsiteY449" fmla="*/ 182455 h 944766"/>
                    <a:gd name="connsiteX450" fmla="*/ 1286418 w 1835696"/>
                    <a:gd name="connsiteY450" fmla="*/ 177491 h 944766"/>
                    <a:gd name="connsiteX451" fmla="*/ 1288247 w 1835696"/>
                    <a:gd name="connsiteY451" fmla="*/ 172266 h 944766"/>
                    <a:gd name="connsiteX452" fmla="*/ 1285896 w 1835696"/>
                    <a:gd name="connsiteY452" fmla="*/ 166780 h 944766"/>
                    <a:gd name="connsiteX453" fmla="*/ 1277013 w 1835696"/>
                    <a:gd name="connsiteY453" fmla="*/ 158419 h 944766"/>
                    <a:gd name="connsiteX454" fmla="*/ 1271266 w 1835696"/>
                    <a:gd name="connsiteY454" fmla="*/ 153194 h 944766"/>
                    <a:gd name="connsiteX455" fmla="*/ 1272311 w 1835696"/>
                    <a:gd name="connsiteY455" fmla="*/ 146402 h 944766"/>
                    <a:gd name="connsiteX456" fmla="*/ 1264734 w 1835696"/>
                    <a:gd name="connsiteY456" fmla="*/ 144050 h 944766"/>
                    <a:gd name="connsiteX457" fmla="*/ 1264212 w 1835696"/>
                    <a:gd name="connsiteY457" fmla="*/ 140654 h 944766"/>
                    <a:gd name="connsiteX458" fmla="*/ 1261338 w 1835696"/>
                    <a:gd name="connsiteY458" fmla="*/ 138042 h 944766"/>
                    <a:gd name="connsiteX459" fmla="*/ 1257942 w 1835696"/>
                    <a:gd name="connsiteY459" fmla="*/ 133078 h 944766"/>
                    <a:gd name="connsiteX460" fmla="*/ 1265779 w 1835696"/>
                    <a:gd name="connsiteY460" fmla="*/ 132033 h 944766"/>
                    <a:gd name="connsiteX461" fmla="*/ 1273878 w 1835696"/>
                    <a:gd name="connsiteY461" fmla="*/ 132033 h 944766"/>
                    <a:gd name="connsiteX462" fmla="*/ 1280409 w 1835696"/>
                    <a:gd name="connsiteY462" fmla="*/ 130727 h 944766"/>
                    <a:gd name="connsiteX463" fmla="*/ 1287725 w 1835696"/>
                    <a:gd name="connsiteY463" fmla="*/ 127330 h 944766"/>
                    <a:gd name="connsiteX464" fmla="*/ 1285373 w 1835696"/>
                    <a:gd name="connsiteY464" fmla="*/ 121583 h 944766"/>
                    <a:gd name="connsiteX465" fmla="*/ 1290076 w 1835696"/>
                    <a:gd name="connsiteY465" fmla="*/ 107475 h 944766"/>
                    <a:gd name="connsiteX466" fmla="*/ 1283545 w 1835696"/>
                    <a:gd name="connsiteY466" fmla="*/ 104340 h 944766"/>
                    <a:gd name="connsiteX467" fmla="*/ 1275446 w 1835696"/>
                    <a:gd name="connsiteY467" fmla="*/ 104340 h 944766"/>
                    <a:gd name="connsiteX468" fmla="*/ 1268653 w 1835696"/>
                    <a:gd name="connsiteY468" fmla="*/ 101466 h 944766"/>
                    <a:gd name="connsiteX469" fmla="*/ 1263950 w 1835696"/>
                    <a:gd name="connsiteY469" fmla="*/ 95980 h 944766"/>
                    <a:gd name="connsiteX470" fmla="*/ 1256897 w 1835696"/>
                    <a:gd name="connsiteY470" fmla="*/ 95980 h 944766"/>
                    <a:gd name="connsiteX471" fmla="*/ 1248536 w 1835696"/>
                    <a:gd name="connsiteY471" fmla="*/ 93106 h 944766"/>
                    <a:gd name="connsiteX472" fmla="*/ 1257942 w 1835696"/>
                    <a:gd name="connsiteY472" fmla="*/ 91800 h 944766"/>
                    <a:gd name="connsiteX473" fmla="*/ 1263167 w 1835696"/>
                    <a:gd name="connsiteY473" fmla="*/ 87881 h 944766"/>
                    <a:gd name="connsiteX474" fmla="*/ 1255851 w 1835696"/>
                    <a:gd name="connsiteY474" fmla="*/ 86052 h 944766"/>
                    <a:gd name="connsiteX475" fmla="*/ 1246969 w 1835696"/>
                    <a:gd name="connsiteY475" fmla="*/ 86052 h 944766"/>
                    <a:gd name="connsiteX476" fmla="*/ 1237825 w 1835696"/>
                    <a:gd name="connsiteY476" fmla="*/ 85268 h 944766"/>
                    <a:gd name="connsiteX477" fmla="*/ 1228942 w 1835696"/>
                    <a:gd name="connsiteY477" fmla="*/ 84223 h 944766"/>
                    <a:gd name="connsiteX478" fmla="*/ 1221627 w 1835696"/>
                    <a:gd name="connsiteY478" fmla="*/ 82656 h 944766"/>
                    <a:gd name="connsiteX479" fmla="*/ 1214312 w 1835696"/>
                    <a:gd name="connsiteY479" fmla="*/ 84223 h 944766"/>
                    <a:gd name="connsiteX480" fmla="*/ 1210393 w 1835696"/>
                    <a:gd name="connsiteY480" fmla="*/ 82917 h 944766"/>
                    <a:gd name="connsiteX481" fmla="*/ 1204907 w 1835696"/>
                    <a:gd name="connsiteY481" fmla="*/ 81872 h 944766"/>
                    <a:gd name="connsiteX482" fmla="*/ 1195763 w 1835696"/>
                    <a:gd name="connsiteY482" fmla="*/ 84746 h 944766"/>
                    <a:gd name="connsiteX483" fmla="*/ 1197853 w 1835696"/>
                    <a:gd name="connsiteY483" fmla="*/ 95980 h 944766"/>
                    <a:gd name="connsiteX484" fmla="*/ 1196547 w 1835696"/>
                    <a:gd name="connsiteY484" fmla="*/ 102511 h 944766"/>
                    <a:gd name="connsiteX485" fmla="*/ 1202033 w 1835696"/>
                    <a:gd name="connsiteY485" fmla="*/ 105646 h 944766"/>
                    <a:gd name="connsiteX486" fmla="*/ 1212222 w 1835696"/>
                    <a:gd name="connsiteY486" fmla="*/ 113223 h 944766"/>
                    <a:gd name="connsiteX487" fmla="*/ 1208303 w 1835696"/>
                    <a:gd name="connsiteY487" fmla="*/ 114790 h 944766"/>
                    <a:gd name="connsiteX488" fmla="*/ 1204907 w 1835696"/>
                    <a:gd name="connsiteY488" fmla="*/ 115835 h 944766"/>
                    <a:gd name="connsiteX489" fmla="*/ 1210393 w 1835696"/>
                    <a:gd name="connsiteY489" fmla="*/ 120015 h 944766"/>
                    <a:gd name="connsiteX490" fmla="*/ 1209348 w 1835696"/>
                    <a:gd name="connsiteY490" fmla="*/ 125240 h 944766"/>
                    <a:gd name="connsiteX491" fmla="*/ 1205952 w 1835696"/>
                    <a:gd name="connsiteY491" fmla="*/ 125502 h 944766"/>
                    <a:gd name="connsiteX492" fmla="*/ 1198898 w 1835696"/>
                    <a:gd name="connsiteY492" fmla="*/ 124456 h 944766"/>
                    <a:gd name="connsiteX493" fmla="*/ 1193673 w 1835696"/>
                    <a:gd name="connsiteY493" fmla="*/ 124979 h 944766"/>
                    <a:gd name="connsiteX494" fmla="*/ 1191583 w 1835696"/>
                    <a:gd name="connsiteY494" fmla="*/ 130988 h 944766"/>
                    <a:gd name="connsiteX495" fmla="*/ 1189232 w 1835696"/>
                    <a:gd name="connsiteY495" fmla="*/ 146402 h 944766"/>
                    <a:gd name="connsiteX496" fmla="*/ 1182962 w 1835696"/>
                    <a:gd name="connsiteY496" fmla="*/ 152672 h 944766"/>
                    <a:gd name="connsiteX497" fmla="*/ 1177736 w 1835696"/>
                    <a:gd name="connsiteY497" fmla="*/ 157897 h 944766"/>
                    <a:gd name="connsiteX498" fmla="*/ 1176691 w 1835696"/>
                    <a:gd name="connsiteY498" fmla="*/ 173572 h 944766"/>
                    <a:gd name="connsiteX499" fmla="*/ 1167547 w 1835696"/>
                    <a:gd name="connsiteY499" fmla="*/ 172527 h 944766"/>
                    <a:gd name="connsiteX500" fmla="*/ 1164151 w 1835696"/>
                    <a:gd name="connsiteY500" fmla="*/ 177752 h 944766"/>
                    <a:gd name="connsiteX501" fmla="*/ 1160232 w 1835696"/>
                    <a:gd name="connsiteY501" fmla="*/ 182455 h 944766"/>
                    <a:gd name="connsiteX502" fmla="*/ 1156052 w 1835696"/>
                    <a:gd name="connsiteY502" fmla="*/ 178014 h 944766"/>
                    <a:gd name="connsiteX503" fmla="*/ 1151350 w 1835696"/>
                    <a:gd name="connsiteY503" fmla="*/ 171482 h 944766"/>
                    <a:gd name="connsiteX504" fmla="*/ 1138548 w 1835696"/>
                    <a:gd name="connsiteY504" fmla="*/ 160771 h 944766"/>
                    <a:gd name="connsiteX505" fmla="*/ 1134107 w 1835696"/>
                    <a:gd name="connsiteY505" fmla="*/ 147447 h 944766"/>
                    <a:gd name="connsiteX506" fmla="*/ 1136197 w 1835696"/>
                    <a:gd name="connsiteY506" fmla="*/ 139870 h 944766"/>
                    <a:gd name="connsiteX507" fmla="*/ 1140638 w 1835696"/>
                    <a:gd name="connsiteY507" fmla="*/ 140393 h 944766"/>
                    <a:gd name="connsiteX508" fmla="*/ 1145863 w 1835696"/>
                    <a:gd name="connsiteY508" fmla="*/ 130465 h 944766"/>
                    <a:gd name="connsiteX509" fmla="*/ 1142467 w 1835696"/>
                    <a:gd name="connsiteY509" fmla="*/ 126024 h 944766"/>
                    <a:gd name="connsiteX510" fmla="*/ 1138548 w 1835696"/>
                    <a:gd name="connsiteY510" fmla="*/ 122628 h 944766"/>
                    <a:gd name="connsiteX511" fmla="*/ 1132017 w 1835696"/>
                    <a:gd name="connsiteY511" fmla="*/ 114529 h 944766"/>
                    <a:gd name="connsiteX512" fmla="*/ 1128621 w 1835696"/>
                    <a:gd name="connsiteY512" fmla="*/ 109042 h 944766"/>
                    <a:gd name="connsiteX513" fmla="*/ 1116342 w 1835696"/>
                    <a:gd name="connsiteY513" fmla="*/ 105646 h 944766"/>
                    <a:gd name="connsiteX514" fmla="*/ 1106675 w 1835696"/>
                    <a:gd name="connsiteY514" fmla="*/ 116358 h 944766"/>
                    <a:gd name="connsiteX515" fmla="*/ 1106153 w 1835696"/>
                    <a:gd name="connsiteY515" fmla="*/ 128375 h 944766"/>
                    <a:gd name="connsiteX516" fmla="*/ 1102234 w 1835696"/>
                    <a:gd name="connsiteY516" fmla="*/ 132555 h 944766"/>
                    <a:gd name="connsiteX517" fmla="*/ 1099621 w 1835696"/>
                    <a:gd name="connsiteY517" fmla="*/ 136735 h 944766"/>
                    <a:gd name="connsiteX518" fmla="*/ 1097009 w 1835696"/>
                    <a:gd name="connsiteY518" fmla="*/ 139348 h 944766"/>
                    <a:gd name="connsiteX519" fmla="*/ 1089955 w 1835696"/>
                    <a:gd name="connsiteY519" fmla="*/ 137258 h 944766"/>
                    <a:gd name="connsiteX520" fmla="*/ 1087081 w 1835696"/>
                    <a:gd name="connsiteY520" fmla="*/ 133078 h 944766"/>
                    <a:gd name="connsiteX521" fmla="*/ 1091522 w 1835696"/>
                    <a:gd name="connsiteY521" fmla="*/ 125763 h 944766"/>
                    <a:gd name="connsiteX522" fmla="*/ 1086036 w 1835696"/>
                    <a:gd name="connsiteY522" fmla="*/ 111133 h 944766"/>
                    <a:gd name="connsiteX523" fmla="*/ 1080027 w 1835696"/>
                    <a:gd name="connsiteY523" fmla="*/ 107475 h 944766"/>
                    <a:gd name="connsiteX524" fmla="*/ 1072712 w 1835696"/>
                    <a:gd name="connsiteY524" fmla="*/ 105907 h 944766"/>
                    <a:gd name="connsiteX525" fmla="*/ 1079505 w 1835696"/>
                    <a:gd name="connsiteY525" fmla="*/ 100421 h 944766"/>
                    <a:gd name="connsiteX526" fmla="*/ 1086036 w 1835696"/>
                    <a:gd name="connsiteY526" fmla="*/ 96502 h 944766"/>
                    <a:gd name="connsiteX527" fmla="*/ 1084207 w 1835696"/>
                    <a:gd name="connsiteY527" fmla="*/ 92845 h 944766"/>
                    <a:gd name="connsiteX528" fmla="*/ 1071928 w 1835696"/>
                    <a:gd name="connsiteY528" fmla="*/ 90755 h 944766"/>
                    <a:gd name="connsiteX529" fmla="*/ 1068271 w 1835696"/>
                    <a:gd name="connsiteY529" fmla="*/ 86836 h 944766"/>
                    <a:gd name="connsiteX530" fmla="*/ 1063568 w 1835696"/>
                    <a:gd name="connsiteY530" fmla="*/ 88665 h 944766"/>
                    <a:gd name="connsiteX531" fmla="*/ 1058343 w 1835696"/>
                    <a:gd name="connsiteY531" fmla="*/ 91800 h 944766"/>
                    <a:gd name="connsiteX532" fmla="*/ 1053118 w 1835696"/>
                    <a:gd name="connsiteY532" fmla="*/ 90755 h 944766"/>
                    <a:gd name="connsiteX533" fmla="*/ 1045541 w 1835696"/>
                    <a:gd name="connsiteY533" fmla="*/ 89710 h 944766"/>
                    <a:gd name="connsiteX534" fmla="*/ 1039794 w 1835696"/>
                    <a:gd name="connsiteY534" fmla="*/ 88926 h 944766"/>
                    <a:gd name="connsiteX535" fmla="*/ 1049983 w 1835696"/>
                    <a:gd name="connsiteY535" fmla="*/ 79782 h 944766"/>
                    <a:gd name="connsiteX536" fmla="*/ 1055730 w 1835696"/>
                    <a:gd name="connsiteY536" fmla="*/ 74557 h 944766"/>
                    <a:gd name="connsiteX537" fmla="*/ 1049722 w 1835696"/>
                    <a:gd name="connsiteY537" fmla="*/ 71422 h 944766"/>
                    <a:gd name="connsiteX538" fmla="*/ 1045019 w 1835696"/>
                    <a:gd name="connsiteY538" fmla="*/ 69854 h 944766"/>
                    <a:gd name="connsiteX539" fmla="*/ 1048415 w 1835696"/>
                    <a:gd name="connsiteY539" fmla="*/ 68548 h 944766"/>
                    <a:gd name="connsiteX540" fmla="*/ 1052857 w 1835696"/>
                    <a:gd name="connsiteY540" fmla="*/ 67764 h 944766"/>
                    <a:gd name="connsiteX541" fmla="*/ 1058866 w 1835696"/>
                    <a:gd name="connsiteY541" fmla="*/ 68287 h 944766"/>
                    <a:gd name="connsiteX542" fmla="*/ 1064874 w 1835696"/>
                    <a:gd name="connsiteY542" fmla="*/ 67503 h 944766"/>
                    <a:gd name="connsiteX543" fmla="*/ 1062784 w 1835696"/>
                    <a:gd name="connsiteY543" fmla="*/ 64368 h 944766"/>
                    <a:gd name="connsiteX544" fmla="*/ 1056776 w 1835696"/>
                    <a:gd name="connsiteY544" fmla="*/ 60188 h 944766"/>
                    <a:gd name="connsiteX545" fmla="*/ 1052595 w 1835696"/>
                    <a:gd name="connsiteY545" fmla="*/ 51044 h 944766"/>
                    <a:gd name="connsiteX546" fmla="*/ 1042668 w 1835696"/>
                    <a:gd name="connsiteY546" fmla="*/ 48170 h 944766"/>
                    <a:gd name="connsiteX547" fmla="*/ 1037704 w 1835696"/>
                    <a:gd name="connsiteY547" fmla="*/ 40333 h 944766"/>
                    <a:gd name="connsiteX548" fmla="*/ 1035614 w 1835696"/>
                    <a:gd name="connsiteY548" fmla="*/ 29621 h 944766"/>
                    <a:gd name="connsiteX549" fmla="*/ 1032217 w 1835696"/>
                    <a:gd name="connsiteY549" fmla="*/ 18126 h 944766"/>
                    <a:gd name="connsiteX550" fmla="*/ 1023074 w 1835696"/>
                    <a:gd name="connsiteY550" fmla="*/ 13423 h 944766"/>
                    <a:gd name="connsiteX551" fmla="*/ 1018894 w 1835696"/>
                    <a:gd name="connsiteY551" fmla="*/ 5063 h 944766"/>
                    <a:gd name="connsiteX552" fmla="*/ 1007921 w 1835696"/>
                    <a:gd name="connsiteY552" fmla="*/ 4541 h 944766"/>
                    <a:gd name="connsiteX553" fmla="*/ 999561 w 1835696"/>
                    <a:gd name="connsiteY553" fmla="*/ 361 h 944766"/>
                    <a:gd name="connsiteX554" fmla="*/ 990678 w 1835696"/>
                    <a:gd name="connsiteY554" fmla="*/ 3235 h 944766"/>
                    <a:gd name="connsiteX555" fmla="*/ 981273 w 1835696"/>
                    <a:gd name="connsiteY555" fmla="*/ 8460 h 944766"/>
                    <a:gd name="connsiteX556" fmla="*/ 971345 w 1835696"/>
                    <a:gd name="connsiteY556" fmla="*/ 13162 h 944766"/>
                    <a:gd name="connsiteX557" fmla="*/ 976570 w 1835696"/>
                    <a:gd name="connsiteY557" fmla="*/ 16036 h 944766"/>
                    <a:gd name="connsiteX558" fmla="*/ 981795 w 1835696"/>
                    <a:gd name="connsiteY558" fmla="*/ 19432 h 944766"/>
                    <a:gd name="connsiteX559" fmla="*/ 976048 w 1835696"/>
                    <a:gd name="connsiteY559" fmla="*/ 23351 h 944766"/>
                    <a:gd name="connsiteX560" fmla="*/ 965075 w 1835696"/>
                    <a:gd name="connsiteY560" fmla="*/ 22306 h 944766"/>
                    <a:gd name="connsiteX561" fmla="*/ 960372 w 1835696"/>
                    <a:gd name="connsiteY561" fmla="*/ 27792 h 944766"/>
                    <a:gd name="connsiteX562" fmla="*/ 959327 w 1835696"/>
                    <a:gd name="connsiteY562" fmla="*/ 39288 h 944766"/>
                    <a:gd name="connsiteX563" fmla="*/ 961940 w 1835696"/>
                    <a:gd name="connsiteY563" fmla="*/ 48170 h 944766"/>
                    <a:gd name="connsiteX564" fmla="*/ 973435 w 1835696"/>
                    <a:gd name="connsiteY564" fmla="*/ 46080 h 944766"/>
                    <a:gd name="connsiteX565" fmla="*/ 960111 w 1835696"/>
                    <a:gd name="connsiteY565" fmla="*/ 64891 h 944766"/>
                    <a:gd name="connsiteX566" fmla="*/ 965859 w 1835696"/>
                    <a:gd name="connsiteY566" fmla="*/ 76647 h 944766"/>
                    <a:gd name="connsiteX567" fmla="*/ 978138 w 1835696"/>
                    <a:gd name="connsiteY567" fmla="*/ 84746 h 944766"/>
                    <a:gd name="connsiteX568" fmla="*/ 985714 w 1835696"/>
                    <a:gd name="connsiteY568" fmla="*/ 86836 h 944766"/>
                    <a:gd name="connsiteX569" fmla="*/ 993813 w 1835696"/>
                    <a:gd name="connsiteY569" fmla="*/ 88926 h 944766"/>
                    <a:gd name="connsiteX570" fmla="*/ 1004002 w 1835696"/>
                    <a:gd name="connsiteY570" fmla="*/ 90232 h 944766"/>
                    <a:gd name="connsiteX571" fmla="*/ 1007921 w 1835696"/>
                    <a:gd name="connsiteY571" fmla="*/ 95980 h 944766"/>
                    <a:gd name="connsiteX572" fmla="*/ 1016281 w 1835696"/>
                    <a:gd name="connsiteY572" fmla="*/ 95980 h 944766"/>
                    <a:gd name="connsiteX573" fmla="*/ 1024902 w 1835696"/>
                    <a:gd name="connsiteY573" fmla="*/ 101205 h 944766"/>
                    <a:gd name="connsiteX574" fmla="*/ 1013930 w 1835696"/>
                    <a:gd name="connsiteY574" fmla="*/ 103034 h 944766"/>
                    <a:gd name="connsiteX575" fmla="*/ 1007137 w 1835696"/>
                    <a:gd name="connsiteY575" fmla="*/ 108781 h 944766"/>
                    <a:gd name="connsiteX576" fmla="*/ 1005831 w 1835696"/>
                    <a:gd name="connsiteY576" fmla="*/ 112700 h 944766"/>
                    <a:gd name="connsiteX577" fmla="*/ 1002696 w 1835696"/>
                    <a:gd name="connsiteY577" fmla="*/ 116358 h 944766"/>
                    <a:gd name="connsiteX578" fmla="*/ 1001651 w 1835696"/>
                    <a:gd name="connsiteY578" fmla="*/ 124456 h 944766"/>
                    <a:gd name="connsiteX579" fmla="*/ 1011578 w 1835696"/>
                    <a:gd name="connsiteY579" fmla="*/ 121844 h 944766"/>
                    <a:gd name="connsiteX580" fmla="*/ 1012362 w 1835696"/>
                    <a:gd name="connsiteY580" fmla="*/ 116358 h 944766"/>
                    <a:gd name="connsiteX581" fmla="*/ 1016803 w 1835696"/>
                    <a:gd name="connsiteY581" fmla="*/ 114006 h 944766"/>
                    <a:gd name="connsiteX582" fmla="*/ 1018632 w 1835696"/>
                    <a:gd name="connsiteY582" fmla="*/ 123934 h 944766"/>
                    <a:gd name="connsiteX583" fmla="*/ 1026209 w 1835696"/>
                    <a:gd name="connsiteY583" fmla="*/ 128375 h 944766"/>
                    <a:gd name="connsiteX584" fmla="*/ 1010795 w 1835696"/>
                    <a:gd name="connsiteY584" fmla="*/ 139348 h 944766"/>
                    <a:gd name="connsiteX585" fmla="*/ 1003479 w 1835696"/>
                    <a:gd name="connsiteY585" fmla="*/ 145096 h 944766"/>
                    <a:gd name="connsiteX586" fmla="*/ 996164 w 1835696"/>
                    <a:gd name="connsiteY586" fmla="*/ 149276 h 944766"/>
                    <a:gd name="connsiteX587" fmla="*/ 987804 w 1835696"/>
                    <a:gd name="connsiteY587" fmla="*/ 146663 h 944766"/>
                    <a:gd name="connsiteX588" fmla="*/ 982057 w 1835696"/>
                    <a:gd name="connsiteY588" fmla="*/ 152933 h 944766"/>
                    <a:gd name="connsiteX589" fmla="*/ 977354 w 1835696"/>
                    <a:gd name="connsiteY589" fmla="*/ 156852 h 944766"/>
                    <a:gd name="connsiteX590" fmla="*/ 975787 w 1835696"/>
                    <a:gd name="connsiteY590" fmla="*/ 160248 h 944766"/>
                    <a:gd name="connsiteX591" fmla="*/ 981534 w 1835696"/>
                    <a:gd name="connsiteY591" fmla="*/ 164167 h 944766"/>
                    <a:gd name="connsiteX592" fmla="*/ 984147 w 1835696"/>
                    <a:gd name="connsiteY592" fmla="*/ 165735 h 944766"/>
                    <a:gd name="connsiteX593" fmla="*/ 985714 w 1835696"/>
                    <a:gd name="connsiteY593" fmla="*/ 168608 h 944766"/>
                    <a:gd name="connsiteX594" fmla="*/ 987282 w 1835696"/>
                    <a:gd name="connsiteY594" fmla="*/ 171221 h 944766"/>
                    <a:gd name="connsiteX595" fmla="*/ 987020 w 1835696"/>
                    <a:gd name="connsiteY595" fmla="*/ 174617 h 944766"/>
                    <a:gd name="connsiteX596" fmla="*/ 987282 w 1835696"/>
                    <a:gd name="connsiteY596" fmla="*/ 179059 h 944766"/>
                    <a:gd name="connsiteX597" fmla="*/ 985453 w 1835696"/>
                    <a:gd name="connsiteY597" fmla="*/ 188725 h 944766"/>
                    <a:gd name="connsiteX598" fmla="*/ 983624 w 1835696"/>
                    <a:gd name="connsiteY598" fmla="*/ 184806 h 944766"/>
                    <a:gd name="connsiteX599" fmla="*/ 978399 w 1835696"/>
                    <a:gd name="connsiteY599" fmla="*/ 182194 h 944766"/>
                    <a:gd name="connsiteX600" fmla="*/ 978921 w 1835696"/>
                    <a:gd name="connsiteY600" fmla="*/ 178797 h 944766"/>
                    <a:gd name="connsiteX601" fmla="*/ 980489 w 1835696"/>
                    <a:gd name="connsiteY601" fmla="*/ 175401 h 944766"/>
                    <a:gd name="connsiteX602" fmla="*/ 973696 w 1835696"/>
                    <a:gd name="connsiteY602" fmla="*/ 178014 h 944766"/>
                    <a:gd name="connsiteX603" fmla="*/ 966643 w 1835696"/>
                    <a:gd name="connsiteY603" fmla="*/ 178797 h 944766"/>
                    <a:gd name="connsiteX604" fmla="*/ 965336 w 1835696"/>
                    <a:gd name="connsiteY604" fmla="*/ 172005 h 944766"/>
                    <a:gd name="connsiteX605" fmla="*/ 960634 w 1835696"/>
                    <a:gd name="connsiteY605" fmla="*/ 169131 h 944766"/>
                    <a:gd name="connsiteX606" fmla="*/ 967165 w 1835696"/>
                    <a:gd name="connsiteY606" fmla="*/ 162077 h 944766"/>
                    <a:gd name="connsiteX607" fmla="*/ 966381 w 1835696"/>
                    <a:gd name="connsiteY607" fmla="*/ 154501 h 944766"/>
                    <a:gd name="connsiteX608" fmla="*/ 971084 w 1835696"/>
                    <a:gd name="connsiteY608" fmla="*/ 143267 h 944766"/>
                    <a:gd name="connsiteX609" fmla="*/ 963769 w 1835696"/>
                    <a:gd name="connsiteY609" fmla="*/ 148492 h 944766"/>
                    <a:gd name="connsiteX610" fmla="*/ 955409 w 1835696"/>
                    <a:gd name="connsiteY610" fmla="*/ 151104 h 944766"/>
                    <a:gd name="connsiteX611" fmla="*/ 956454 w 1835696"/>
                    <a:gd name="connsiteY611" fmla="*/ 144312 h 944766"/>
                    <a:gd name="connsiteX612" fmla="*/ 952535 w 1835696"/>
                    <a:gd name="connsiteY612" fmla="*/ 140132 h 944766"/>
                    <a:gd name="connsiteX613" fmla="*/ 948355 w 1835696"/>
                    <a:gd name="connsiteY613" fmla="*/ 138303 h 944766"/>
                    <a:gd name="connsiteX614" fmla="*/ 947310 w 1835696"/>
                    <a:gd name="connsiteY614" fmla="*/ 132817 h 944766"/>
                    <a:gd name="connsiteX615" fmla="*/ 939733 w 1835696"/>
                    <a:gd name="connsiteY615" fmla="*/ 133339 h 944766"/>
                    <a:gd name="connsiteX616" fmla="*/ 933202 w 1835696"/>
                    <a:gd name="connsiteY616" fmla="*/ 133862 h 944766"/>
                    <a:gd name="connsiteX617" fmla="*/ 924842 w 1835696"/>
                    <a:gd name="connsiteY617" fmla="*/ 137519 h 944766"/>
                    <a:gd name="connsiteX618" fmla="*/ 915437 w 1835696"/>
                    <a:gd name="connsiteY618" fmla="*/ 140132 h 944766"/>
                    <a:gd name="connsiteX619" fmla="*/ 917527 w 1835696"/>
                    <a:gd name="connsiteY619" fmla="*/ 146402 h 944766"/>
                    <a:gd name="connsiteX620" fmla="*/ 925103 w 1835696"/>
                    <a:gd name="connsiteY620" fmla="*/ 152933 h 944766"/>
                    <a:gd name="connsiteX621" fmla="*/ 932679 w 1835696"/>
                    <a:gd name="connsiteY621" fmla="*/ 150843 h 944766"/>
                    <a:gd name="connsiteX622" fmla="*/ 939995 w 1835696"/>
                    <a:gd name="connsiteY622" fmla="*/ 154762 h 944766"/>
                    <a:gd name="connsiteX623" fmla="*/ 944697 w 1835696"/>
                    <a:gd name="connsiteY623" fmla="*/ 161555 h 944766"/>
                    <a:gd name="connsiteX624" fmla="*/ 937121 w 1835696"/>
                    <a:gd name="connsiteY624" fmla="*/ 163383 h 944766"/>
                    <a:gd name="connsiteX625" fmla="*/ 927716 w 1835696"/>
                    <a:gd name="connsiteY625" fmla="*/ 161293 h 944766"/>
                    <a:gd name="connsiteX626" fmla="*/ 919617 w 1835696"/>
                    <a:gd name="connsiteY626" fmla="*/ 152933 h 944766"/>
                    <a:gd name="connsiteX627" fmla="*/ 912301 w 1835696"/>
                    <a:gd name="connsiteY627" fmla="*/ 150321 h 944766"/>
                    <a:gd name="connsiteX628" fmla="*/ 910995 w 1835696"/>
                    <a:gd name="connsiteY628" fmla="*/ 159465 h 944766"/>
                    <a:gd name="connsiteX629" fmla="*/ 902113 w 1835696"/>
                    <a:gd name="connsiteY629" fmla="*/ 161032 h 944766"/>
                    <a:gd name="connsiteX630" fmla="*/ 890617 w 1835696"/>
                    <a:gd name="connsiteY630" fmla="*/ 158158 h 944766"/>
                    <a:gd name="connsiteX631" fmla="*/ 865537 w 1835696"/>
                    <a:gd name="connsiteY631" fmla="*/ 158681 h 944766"/>
                    <a:gd name="connsiteX632" fmla="*/ 853258 w 1835696"/>
                    <a:gd name="connsiteY632" fmla="*/ 161555 h 944766"/>
                    <a:gd name="connsiteX633" fmla="*/ 840718 w 1835696"/>
                    <a:gd name="connsiteY633" fmla="*/ 161555 h 944766"/>
                    <a:gd name="connsiteX634" fmla="*/ 831835 w 1835696"/>
                    <a:gd name="connsiteY634" fmla="*/ 160771 h 944766"/>
                    <a:gd name="connsiteX635" fmla="*/ 822691 w 1835696"/>
                    <a:gd name="connsiteY635" fmla="*/ 156329 h 944766"/>
                    <a:gd name="connsiteX636" fmla="*/ 811718 w 1835696"/>
                    <a:gd name="connsiteY636" fmla="*/ 149014 h 944766"/>
                    <a:gd name="connsiteX637" fmla="*/ 798133 w 1835696"/>
                    <a:gd name="connsiteY637" fmla="*/ 149537 h 944766"/>
                    <a:gd name="connsiteX638" fmla="*/ 785854 w 1835696"/>
                    <a:gd name="connsiteY638" fmla="*/ 147708 h 944766"/>
                    <a:gd name="connsiteX639" fmla="*/ 779845 w 1835696"/>
                    <a:gd name="connsiteY639" fmla="*/ 140393 h 944766"/>
                    <a:gd name="connsiteX640" fmla="*/ 774620 w 1835696"/>
                    <a:gd name="connsiteY640" fmla="*/ 139609 h 944766"/>
                    <a:gd name="connsiteX641" fmla="*/ 769918 w 1835696"/>
                    <a:gd name="connsiteY641" fmla="*/ 136474 h 944766"/>
                    <a:gd name="connsiteX642" fmla="*/ 767044 w 1835696"/>
                    <a:gd name="connsiteY642" fmla="*/ 132555 h 944766"/>
                    <a:gd name="connsiteX643" fmla="*/ 762864 w 1835696"/>
                    <a:gd name="connsiteY643" fmla="*/ 132555 h 944766"/>
                    <a:gd name="connsiteX644" fmla="*/ 749540 w 1835696"/>
                    <a:gd name="connsiteY644" fmla="*/ 137519 h 944766"/>
                    <a:gd name="connsiteX645" fmla="*/ 744837 w 1835696"/>
                    <a:gd name="connsiteY645" fmla="*/ 141177 h 944766"/>
                    <a:gd name="connsiteX646" fmla="*/ 739612 w 1835696"/>
                    <a:gd name="connsiteY646" fmla="*/ 143005 h 944766"/>
                    <a:gd name="connsiteX647" fmla="*/ 729423 w 1835696"/>
                    <a:gd name="connsiteY647" fmla="*/ 144834 h 944766"/>
                    <a:gd name="connsiteX648" fmla="*/ 723676 w 1835696"/>
                    <a:gd name="connsiteY648" fmla="*/ 149537 h 944766"/>
                    <a:gd name="connsiteX649" fmla="*/ 718973 w 1835696"/>
                    <a:gd name="connsiteY649" fmla="*/ 154239 h 944766"/>
                    <a:gd name="connsiteX650" fmla="*/ 714270 w 1835696"/>
                    <a:gd name="connsiteY650" fmla="*/ 160771 h 944766"/>
                    <a:gd name="connsiteX651" fmla="*/ 716099 w 1835696"/>
                    <a:gd name="connsiteY651" fmla="*/ 163906 h 944766"/>
                    <a:gd name="connsiteX652" fmla="*/ 716622 w 1835696"/>
                    <a:gd name="connsiteY652" fmla="*/ 167041 h 944766"/>
                    <a:gd name="connsiteX653" fmla="*/ 719757 w 1835696"/>
                    <a:gd name="connsiteY653" fmla="*/ 170176 h 944766"/>
                    <a:gd name="connsiteX654" fmla="*/ 723414 w 1835696"/>
                    <a:gd name="connsiteY654" fmla="*/ 174356 h 944766"/>
                    <a:gd name="connsiteX655" fmla="*/ 724982 w 1835696"/>
                    <a:gd name="connsiteY655" fmla="*/ 178797 h 944766"/>
                    <a:gd name="connsiteX656" fmla="*/ 725504 w 1835696"/>
                    <a:gd name="connsiteY656" fmla="*/ 182716 h 944766"/>
                    <a:gd name="connsiteX657" fmla="*/ 729162 w 1835696"/>
                    <a:gd name="connsiteY657" fmla="*/ 191599 h 944766"/>
                    <a:gd name="connsiteX658" fmla="*/ 726288 w 1835696"/>
                    <a:gd name="connsiteY658" fmla="*/ 192644 h 944766"/>
                    <a:gd name="connsiteX659" fmla="*/ 720279 w 1835696"/>
                    <a:gd name="connsiteY659" fmla="*/ 188202 h 944766"/>
                    <a:gd name="connsiteX660" fmla="*/ 715577 w 1835696"/>
                    <a:gd name="connsiteY660" fmla="*/ 193950 h 944766"/>
                    <a:gd name="connsiteX661" fmla="*/ 720279 w 1835696"/>
                    <a:gd name="connsiteY661" fmla="*/ 200743 h 944766"/>
                    <a:gd name="connsiteX662" fmla="*/ 723153 w 1835696"/>
                    <a:gd name="connsiteY662" fmla="*/ 205445 h 944766"/>
                    <a:gd name="connsiteX663" fmla="*/ 722892 w 1835696"/>
                    <a:gd name="connsiteY663" fmla="*/ 206751 h 944766"/>
                    <a:gd name="connsiteX664" fmla="*/ 717667 w 1835696"/>
                    <a:gd name="connsiteY664" fmla="*/ 202571 h 944766"/>
                    <a:gd name="connsiteX665" fmla="*/ 712442 w 1835696"/>
                    <a:gd name="connsiteY665" fmla="*/ 196824 h 944766"/>
                    <a:gd name="connsiteX666" fmla="*/ 705388 w 1835696"/>
                    <a:gd name="connsiteY666" fmla="*/ 191338 h 944766"/>
                    <a:gd name="connsiteX667" fmla="*/ 702514 w 1835696"/>
                    <a:gd name="connsiteY667" fmla="*/ 188202 h 944766"/>
                    <a:gd name="connsiteX668" fmla="*/ 702253 w 1835696"/>
                    <a:gd name="connsiteY668" fmla="*/ 184022 h 944766"/>
                    <a:gd name="connsiteX669" fmla="*/ 709307 w 1835696"/>
                    <a:gd name="connsiteY669" fmla="*/ 186112 h 944766"/>
                    <a:gd name="connsiteX670" fmla="*/ 711919 w 1835696"/>
                    <a:gd name="connsiteY670" fmla="*/ 183761 h 944766"/>
                    <a:gd name="connsiteX671" fmla="*/ 709568 w 1835696"/>
                    <a:gd name="connsiteY671" fmla="*/ 180365 h 944766"/>
                    <a:gd name="connsiteX672" fmla="*/ 705388 w 1835696"/>
                    <a:gd name="connsiteY672" fmla="*/ 178275 h 944766"/>
                    <a:gd name="connsiteX673" fmla="*/ 704082 w 1835696"/>
                    <a:gd name="connsiteY673" fmla="*/ 172788 h 944766"/>
                    <a:gd name="connsiteX674" fmla="*/ 701208 w 1835696"/>
                    <a:gd name="connsiteY674" fmla="*/ 167041 h 944766"/>
                    <a:gd name="connsiteX675" fmla="*/ 698073 w 1835696"/>
                    <a:gd name="connsiteY675" fmla="*/ 167825 h 944766"/>
                    <a:gd name="connsiteX676" fmla="*/ 698073 w 1835696"/>
                    <a:gd name="connsiteY676" fmla="*/ 174356 h 944766"/>
                    <a:gd name="connsiteX677" fmla="*/ 694154 w 1835696"/>
                    <a:gd name="connsiteY677" fmla="*/ 175924 h 944766"/>
                    <a:gd name="connsiteX678" fmla="*/ 693631 w 1835696"/>
                    <a:gd name="connsiteY678" fmla="*/ 169653 h 944766"/>
                    <a:gd name="connsiteX679" fmla="*/ 693631 w 1835696"/>
                    <a:gd name="connsiteY679" fmla="*/ 163645 h 944766"/>
                    <a:gd name="connsiteX680" fmla="*/ 686839 w 1835696"/>
                    <a:gd name="connsiteY680" fmla="*/ 163906 h 944766"/>
                    <a:gd name="connsiteX681" fmla="*/ 679001 w 1835696"/>
                    <a:gd name="connsiteY681" fmla="*/ 161555 h 944766"/>
                    <a:gd name="connsiteX682" fmla="*/ 671947 w 1835696"/>
                    <a:gd name="connsiteY682" fmla="*/ 157897 h 944766"/>
                    <a:gd name="connsiteX683" fmla="*/ 664893 w 1835696"/>
                    <a:gd name="connsiteY683" fmla="*/ 158419 h 944766"/>
                    <a:gd name="connsiteX684" fmla="*/ 650786 w 1835696"/>
                    <a:gd name="connsiteY684" fmla="*/ 159203 h 944766"/>
                    <a:gd name="connsiteX685" fmla="*/ 626750 w 1835696"/>
                    <a:gd name="connsiteY685" fmla="*/ 162600 h 944766"/>
                    <a:gd name="connsiteX686" fmla="*/ 601670 w 1835696"/>
                    <a:gd name="connsiteY686" fmla="*/ 162861 h 944766"/>
                    <a:gd name="connsiteX687" fmla="*/ 591220 w 1835696"/>
                    <a:gd name="connsiteY687" fmla="*/ 161816 h 944766"/>
                    <a:gd name="connsiteX688" fmla="*/ 580769 w 1835696"/>
                    <a:gd name="connsiteY688" fmla="*/ 159203 h 944766"/>
                    <a:gd name="connsiteX689" fmla="*/ 570319 w 1835696"/>
                    <a:gd name="connsiteY689" fmla="*/ 159203 h 944766"/>
                    <a:gd name="connsiteX690" fmla="*/ 560914 w 1835696"/>
                    <a:gd name="connsiteY690" fmla="*/ 157375 h 944766"/>
                    <a:gd name="connsiteX691" fmla="*/ 552815 w 1835696"/>
                    <a:gd name="connsiteY691" fmla="*/ 154762 h 944766"/>
                    <a:gd name="connsiteX692" fmla="*/ 554383 w 1835696"/>
                    <a:gd name="connsiteY692" fmla="*/ 149014 h 944766"/>
                    <a:gd name="connsiteX693" fmla="*/ 560391 w 1835696"/>
                    <a:gd name="connsiteY693" fmla="*/ 146140 h 944766"/>
                    <a:gd name="connsiteX694" fmla="*/ 564572 w 1835696"/>
                    <a:gd name="connsiteY694" fmla="*/ 141960 h 944766"/>
                    <a:gd name="connsiteX695" fmla="*/ 579724 w 1835696"/>
                    <a:gd name="connsiteY695" fmla="*/ 140654 h 944766"/>
                    <a:gd name="connsiteX696" fmla="*/ 581292 w 1835696"/>
                    <a:gd name="connsiteY696" fmla="*/ 131510 h 944766"/>
                    <a:gd name="connsiteX697" fmla="*/ 567707 w 1835696"/>
                    <a:gd name="connsiteY697" fmla="*/ 121844 h 944766"/>
                    <a:gd name="connsiteX698" fmla="*/ 548896 w 1835696"/>
                    <a:gd name="connsiteY698" fmla="*/ 114006 h 944766"/>
                    <a:gd name="connsiteX699" fmla="*/ 541059 w 1835696"/>
                    <a:gd name="connsiteY699" fmla="*/ 113745 h 944766"/>
                    <a:gd name="connsiteX700" fmla="*/ 535311 w 1835696"/>
                    <a:gd name="connsiteY700" fmla="*/ 115313 h 944766"/>
                    <a:gd name="connsiteX701" fmla="*/ 530608 w 1835696"/>
                    <a:gd name="connsiteY701" fmla="*/ 119493 h 944766"/>
                    <a:gd name="connsiteX702" fmla="*/ 524338 w 1835696"/>
                    <a:gd name="connsiteY702" fmla="*/ 118448 h 944766"/>
                    <a:gd name="connsiteX703" fmla="*/ 517546 w 1835696"/>
                    <a:gd name="connsiteY703" fmla="*/ 116880 h 944766"/>
                    <a:gd name="connsiteX704" fmla="*/ 510231 w 1835696"/>
                    <a:gd name="connsiteY704" fmla="*/ 114790 h 944766"/>
                    <a:gd name="connsiteX705" fmla="*/ 492465 w 1835696"/>
                    <a:gd name="connsiteY705" fmla="*/ 110610 h 944766"/>
                    <a:gd name="connsiteX706" fmla="*/ 477835 w 1835696"/>
                    <a:gd name="connsiteY706" fmla="*/ 102772 h 944766"/>
                    <a:gd name="connsiteX707" fmla="*/ 468691 w 1835696"/>
                    <a:gd name="connsiteY707" fmla="*/ 101205 h 944766"/>
                    <a:gd name="connsiteX708" fmla="*/ 462421 w 1835696"/>
                    <a:gd name="connsiteY708" fmla="*/ 101727 h 944766"/>
                    <a:gd name="connsiteX709" fmla="*/ 454845 w 1835696"/>
                    <a:gd name="connsiteY709" fmla="*/ 100421 h 944766"/>
                    <a:gd name="connsiteX710" fmla="*/ 449097 w 1835696"/>
                    <a:gd name="connsiteY710" fmla="*/ 97809 h 944766"/>
                    <a:gd name="connsiteX711" fmla="*/ 442827 w 1835696"/>
                    <a:gd name="connsiteY711" fmla="*/ 95980 h 944766"/>
                    <a:gd name="connsiteX712" fmla="*/ 431593 w 1835696"/>
                    <a:gd name="connsiteY712" fmla="*/ 92061 h 944766"/>
                    <a:gd name="connsiteX713" fmla="*/ 424800 w 1835696"/>
                    <a:gd name="connsiteY713" fmla="*/ 88403 h 944766"/>
                    <a:gd name="connsiteX714" fmla="*/ 419053 w 1835696"/>
                    <a:gd name="connsiteY714" fmla="*/ 84746 h 944766"/>
                    <a:gd name="connsiteX715" fmla="*/ 399458 w 1835696"/>
                    <a:gd name="connsiteY715" fmla="*/ 80827 h 944766"/>
                    <a:gd name="connsiteX716" fmla="*/ 384306 w 1835696"/>
                    <a:gd name="connsiteY716" fmla="*/ 85791 h 944766"/>
                    <a:gd name="connsiteX717" fmla="*/ 382477 w 1835696"/>
                    <a:gd name="connsiteY717" fmla="*/ 92061 h 944766"/>
                    <a:gd name="connsiteX718" fmla="*/ 373072 w 1835696"/>
                    <a:gd name="connsiteY718" fmla="*/ 95718 h 944766"/>
                    <a:gd name="connsiteX719" fmla="*/ 365757 w 1835696"/>
                    <a:gd name="connsiteY719" fmla="*/ 97547 h 944766"/>
                    <a:gd name="connsiteX720" fmla="*/ 361054 w 1835696"/>
                    <a:gd name="connsiteY720" fmla="*/ 99115 h 944766"/>
                    <a:gd name="connsiteX721" fmla="*/ 356874 w 1835696"/>
                    <a:gd name="connsiteY721" fmla="*/ 99376 h 944766"/>
                    <a:gd name="connsiteX722" fmla="*/ 361054 w 1835696"/>
                    <a:gd name="connsiteY722" fmla="*/ 93106 h 944766"/>
                    <a:gd name="connsiteX723" fmla="*/ 363144 w 1835696"/>
                    <a:gd name="connsiteY723" fmla="*/ 87620 h 944766"/>
                    <a:gd name="connsiteX724" fmla="*/ 355307 w 1835696"/>
                    <a:gd name="connsiteY724" fmla="*/ 87097 h 944766"/>
                    <a:gd name="connsiteX725" fmla="*/ 354784 w 1835696"/>
                    <a:gd name="connsiteY725" fmla="*/ 80566 h 944766"/>
                    <a:gd name="connsiteX726" fmla="*/ 353478 w 1835696"/>
                    <a:gd name="connsiteY726" fmla="*/ 68809 h 944766"/>
                    <a:gd name="connsiteX727" fmla="*/ 347730 w 1835696"/>
                    <a:gd name="connsiteY727" fmla="*/ 72206 h 944766"/>
                    <a:gd name="connsiteX728" fmla="*/ 341982 w 1835696"/>
                    <a:gd name="connsiteY728" fmla="*/ 75341 h 944766"/>
                    <a:gd name="connsiteX729" fmla="*/ 340938 w 1835696"/>
                    <a:gd name="connsiteY729" fmla="*/ 81088 h 944766"/>
                    <a:gd name="connsiteX730" fmla="*/ 341460 w 1835696"/>
                    <a:gd name="connsiteY730" fmla="*/ 85530 h 944766"/>
                    <a:gd name="connsiteX731" fmla="*/ 336496 w 1835696"/>
                    <a:gd name="connsiteY731" fmla="*/ 88403 h 944766"/>
                    <a:gd name="connsiteX732" fmla="*/ 338847 w 1835696"/>
                    <a:gd name="connsiteY732" fmla="*/ 90232 h 944766"/>
                    <a:gd name="connsiteX733" fmla="*/ 341199 w 1835696"/>
                    <a:gd name="connsiteY733" fmla="*/ 92845 h 944766"/>
                    <a:gd name="connsiteX734" fmla="*/ 337280 w 1835696"/>
                    <a:gd name="connsiteY734" fmla="*/ 100160 h 944766"/>
                    <a:gd name="connsiteX735" fmla="*/ 331010 w 1835696"/>
                    <a:gd name="connsiteY735" fmla="*/ 100421 h 944766"/>
                    <a:gd name="connsiteX736" fmla="*/ 315596 w 1835696"/>
                    <a:gd name="connsiteY736" fmla="*/ 90493 h 944766"/>
                    <a:gd name="connsiteX737" fmla="*/ 309064 w 1835696"/>
                    <a:gd name="connsiteY737" fmla="*/ 85268 h 944766"/>
                    <a:gd name="connsiteX738" fmla="*/ 306452 w 1835696"/>
                    <a:gd name="connsiteY738" fmla="*/ 77953 h 944766"/>
                    <a:gd name="connsiteX739" fmla="*/ 298614 w 1835696"/>
                    <a:gd name="connsiteY739" fmla="*/ 66197 h 944766"/>
                    <a:gd name="connsiteX740" fmla="*/ 283723 w 1835696"/>
                    <a:gd name="connsiteY740" fmla="*/ 52089 h 944766"/>
                    <a:gd name="connsiteX741" fmla="*/ 277714 w 1835696"/>
                    <a:gd name="connsiteY741" fmla="*/ 54702 h 944766"/>
                    <a:gd name="connsiteX742" fmla="*/ 279543 w 1835696"/>
                    <a:gd name="connsiteY742" fmla="*/ 60972 h 944766"/>
                    <a:gd name="connsiteX743" fmla="*/ 286858 w 1835696"/>
                    <a:gd name="connsiteY743" fmla="*/ 65152 h 944766"/>
                    <a:gd name="connsiteX744" fmla="*/ 283984 w 1835696"/>
                    <a:gd name="connsiteY744" fmla="*/ 69071 h 944766"/>
                    <a:gd name="connsiteX745" fmla="*/ 276930 w 1835696"/>
                    <a:gd name="connsiteY745" fmla="*/ 70899 h 944766"/>
                    <a:gd name="connsiteX746" fmla="*/ 271182 w 1835696"/>
                    <a:gd name="connsiteY746" fmla="*/ 77692 h 944766"/>
                    <a:gd name="connsiteX747" fmla="*/ 256552 w 1835696"/>
                    <a:gd name="connsiteY747" fmla="*/ 88926 h 944766"/>
                    <a:gd name="connsiteX748" fmla="*/ 254723 w 1835696"/>
                    <a:gd name="connsiteY748" fmla="*/ 84223 h 944766"/>
                    <a:gd name="connsiteX749" fmla="*/ 260210 w 1835696"/>
                    <a:gd name="connsiteY749" fmla="*/ 77170 h 944766"/>
                    <a:gd name="connsiteX750" fmla="*/ 252895 w 1835696"/>
                    <a:gd name="connsiteY750" fmla="*/ 79521 h 944766"/>
                    <a:gd name="connsiteX751" fmla="*/ 237219 w 1835696"/>
                    <a:gd name="connsiteY751" fmla="*/ 82395 h 944766"/>
                    <a:gd name="connsiteX752" fmla="*/ 223895 w 1835696"/>
                    <a:gd name="connsiteY752" fmla="*/ 93106 h 944766"/>
                    <a:gd name="connsiteX753" fmla="*/ 219193 w 1835696"/>
                    <a:gd name="connsiteY753" fmla="*/ 101989 h 944766"/>
                    <a:gd name="connsiteX754" fmla="*/ 216580 w 1835696"/>
                    <a:gd name="connsiteY754" fmla="*/ 105646 h 944766"/>
                    <a:gd name="connsiteX755" fmla="*/ 213706 w 1835696"/>
                    <a:gd name="connsiteY755" fmla="*/ 101989 h 944766"/>
                    <a:gd name="connsiteX756" fmla="*/ 208481 w 1835696"/>
                    <a:gd name="connsiteY756" fmla="*/ 96764 h 944766"/>
                    <a:gd name="connsiteX757" fmla="*/ 197247 w 1835696"/>
                    <a:gd name="connsiteY757" fmla="*/ 100421 h 944766"/>
                    <a:gd name="connsiteX758" fmla="*/ 183923 w 1835696"/>
                    <a:gd name="connsiteY758" fmla="*/ 109304 h 944766"/>
                    <a:gd name="connsiteX759" fmla="*/ 179221 w 1835696"/>
                    <a:gd name="connsiteY759" fmla="*/ 112700 h 944766"/>
                    <a:gd name="connsiteX760" fmla="*/ 180788 w 1835696"/>
                    <a:gd name="connsiteY760" fmla="*/ 116096 h 944766"/>
                    <a:gd name="connsiteX761" fmla="*/ 183140 w 1835696"/>
                    <a:gd name="connsiteY761" fmla="*/ 119231 h 944766"/>
                    <a:gd name="connsiteX762" fmla="*/ 179482 w 1835696"/>
                    <a:gd name="connsiteY762" fmla="*/ 121844 h 944766"/>
                    <a:gd name="connsiteX763" fmla="*/ 165635 w 1835696"/>
                    <a:gd name="connsiteY763" fmla="*/ 121583 h 944766"/>
                    <a:gd name="connsiteX764" fmla="*/ 166942 w 1835696"/>
                    <a:gd name="connsiteY764" fmla="*/ 112178 h 944766"/>
                    <a:gd name="connsiteX765" fmla="*/ 180004 w 1835696"/>
                    <a:gd name="connsiteY765" fmla="*/ 105907 h 944766"/>
                    <a:gd name="connsiteX766" fmla="*/ 189932 w 1835696"/>
                    <a:gd name="connsiteY766" fmla="*/ 99637 h 944766"/>
                    <a:gd name="connsiteX767" fmla="*/ 200121 w 1835696"/>
                    <a:gd name="connsiteY767" fmla="*/ 91277 h 944766"/>
                    <a:gd name="connsiteX768" fmla="*/ 212923 w 1835696"/>
                    <a:gd name="connsiteY768" fmla="*/ 92061 h 944766"/>
                    <a:gd name="connsiteX769" fmla="*/ 224679 w 1835696"/>
                    <a:gd name="connsiteY769" fmla="*/ 86313 h 944766"/>
                    <a:gd name="connsiteX770" fmla="*/ 228859 w 1835696"/>
                    <a:gd name="connsiteY770" fmla="*/ 82656 h 944766"/>
                    <a:gd name="connsiteX771" fmla="*/ 235652 w 1835696"/>
                    <a:gd name="connsiteY771" fmla="*/ 80305 h 944766"/>
                    <a:gd name="connsiteX772" fmla="*/ 247670 w 1835696"/>
                    <a:gd name="connsiteY772" fmla="*/ 68809 h 944766"/>
                    <a:gd name="connsiteX773" fmla="*/ 239571 w 1835696"/>
                    <a:gd name="connsiteY773" fmla="*/ 66197 h 944766"/>
                    <a:gd name="connsiteX774" fmla="*/ 233301 w 1835696"/>
                    <a:gd name="connsiteY774" fmla="*/ 68809 h 944766"/>
                    <a:gd name="connsiteX775" fmla="*/ 225985 w 1835696"/>
                    <a:gd name="connsiteY775" fmla="*/ 68809 h 944766"/>
                    <a:gd name="connsiteX776" fmla="*/ 219454 w 1835696"/>
                    <a:gd name="connsiteY776" fmla="*/ 69593 h 944766"/>
                    <a:gd name="connsiteX777" fmla="*/ 215274 w 1835696"/>
                    <a:gd name="connsiteY777" fmla="*/ 74296 h 944766"/>
                    <a:gd name="connsiteX778" fmla="*/ 215535 w 1835696"/>
                    <a:gd name="connsiteY778" fmla="*/ 74557 h 944766"/>
                    <a:gd name="connsiteX779" fmla="*/ 211616 w 1835696"/>
                    <a:gd name="connsiteY779" fmla="*/ 78737 h 944766"/>
                    <a:gd name="connsiteX780" fmla="*/ 205869 w 1835696"/>
                    <a:gd name="connsiteY780" fmla="*/ 78476 h 944766"/>
                    <a:gd name="connsiteX781" fmla="*/ 200382 w 1835696"/>
                    <a:gd name="connsiteY781" fmla="*/ 77431 h 944766"/>
                    <a:gd name="connsiteX782" fmla="*/ 196202 w 1835696"/>
                    <a:gd name="connsiteY782" fmla="*/ 81872 h 944766"/>
                    <a:gd name="connsiteX783" fmla="*/ 191761 w 1835696"/>
                    <a:gd name="connsiteY783" fmla="*/ 84746 h 944766"/>
                    <a:gd name="connsiteX784" fmla="*/ 181050 w 1835696"/>
                    <a:gd name="connsiteY784" fmla="*/ 84485 h 944766"/>
                    <a:gd name="connsiteX785" fmla="*/ 175302 w 1835696"/>
                    <a:gd name="connsiteY785" fmla="*/ 85791 h 944766"/>
                    <a:gd name="connsiteX786" fmla="*/ 166942 w 1835696"/>
                    <a:gd name="connsiteY786" fmla="*/ 90755 h 944766"/>
                    <a:gd name="connsiteX787" fmla="*/ 160672 w 1835696"/>
                    <a:gd name="connsiteY787" fmla="*/ 96764 h 944766"/>
                    <a:gd name="connsiteX788" fmla="*/ 157275 w 1835696"/>
                    <a:gd name="connsiteY788" fmla="*/ 101466 h 944766"/>
                    <a:gd name="connsiteX789" fmla="*/ 146303 w 1835696"/>
                    <a:gd name="connsiteY789" fmla="*/ 107214 h 944766"/>
                    <a:gd name="connsiteX790" fmla="*/ 144213 w 1835696"/>
                    <a:gd name="connsiteY790" fmla="*/ 112178 h 944766"/>
                    <a:gd name="connsiteX791" fmla="*/ 146825 w 1835696"/>
                    <a:gd name="connsiteY791" fmla="*/ 118448 h 944766"/>
                    <a:gd name="connsiteX792" fmla="*/ 144213 w 1835696"/>
                    <a:gd name="connsiteY792" fmla="*/ 123150 h 944766"/>
                    <a:gd name="connsiteX793" fmla="*/ 138987 w 1835696"/>
                    <a:gd name="connsiteY793" fmla="*/ 120538 h 944766"/>
                    <a:gd name="connsiteX794" fmla="*/ 130627 w 1835696"/>
                    <a:gd name="connsiteY794" fmla="*/ 115574 h 944766"/>
                    <a:gd name="connsiteX795" fmla="*/ 126186 w 1835696"/>
                    <a:gd name="connsiteY795" fmla="*/ 117664 h 944766"/>
                    <a:gd name="connsiteX796" fmla="*/ 126447 w 1835696"/>
                    <a:gd name="connsiteY796" fmla="*/ 122628 h 944766"/>
                    <a:gd name="connsiteX797" fmla="*/ 122528 w 1835696"/>
                    <a:gd name="connsiteY797" fmla="*/ 122366 h 944766"/>
                    <a:gd name="connsiteX798" fmla="*/ 118871 w 1835696"/>
                    <a:gd name="connsiteY798" fmla="*/ 121844 h 944766"/>
                    <a:gd name="connsiteX799" fmla="*/ 114952 w 1835696"/>
                    <a:gd name="connsiteY799" fmla="*/ 120015 h 944766"/>
                    <a:gd name="connsiteX800" fmla="*/ 111556 w 1835696"/>
                    <a:gd name="connsiteY800" fmla="*/ 117403 h 944766"/>
                    <a:gd name="connsiteX801" fmla="*/ 102412 w 1835696"/>
                    <a:gd name="connsiteY801" fmla="*/ 116358 h 944766"/>
                    <a:gd name="connsiteX802" fmla="*/ 94313 w 1835696"/>
                    <a:gd name="connsiteY802" fmla="*/ 115051 h 944766"/>
                    <a:gd name="connsiteX803" fmla="*/ 87259 w 1835696"/>
                    <a:gd name="connsiteY803" fmla="*/ 109565 h 944766"/>
                    <a:gd name="connsiteX804" fmla="*/ 59566 w 1835696"/>
                    <a:gd name="connsiteY804" fmla="*/ 103295 h 944766"/>
                    <a:gd name="connsiteX805" fmla="*/ 51467 w 1835696"/>
                    <a:gd name="connsiteY805" fmla="*/ 99376 h 944766"/>
                    <a:gd name="connsiteX806" fmla="*/ 48071 w 1835696"/>
                    <a:gd name="connsiteY806" fmla="*/ 97547 h 944766"/>
                    <a:gd name="connsiteX807" fmla="*/ 43891 w 1835696"/>
                    <a:gd name="connsiteY807" fmla="*/ 95196 h 944766"/>
                    <a:gd name="connsiteX808" fmla="*/ 41801 w 1835696"/>
                    <a:gd name="connsiteY808" fmla="*/ 93890 h 944766"/>
                    <a:gd name="connsiteX809" fmla="*/ 33702 w 1835696"/>
                    <a:gd name="connsiteY809" fmla="*/ 93367 h 944766"/>
                    <a:gd name="connsiteX810" fmla="*/ 23513 w 1835696"/>
                    <a:gd name="connsiteY810" fmla="*/ 92322 h 944766"/>
                    <a:gd name="connsiteX811" fmla="*/ 16459 w 1835696"/>
                    <a:gd name="connsiteY811" fmla="*/ 92061 h 944766"/>
                    <a:gd name="connsiteX812" fmla="*/ 9666 w 1835696"/>
                    <a:gd name="connsiteY812" fmla="*/ 89971 h 944766"/>
                    <a:gd name="connsiteX813" fmla="*/ 0 w 1835696"/>
                    <a:gd name="connsiteY813" fmla="*/ 87620 h 944766"/>
                    <a:gd name="connsiteX814" fmla="*/ 0 w 1835696"/>
                    <a:gd name="connsiteY814" fmla="*/ 418890 h 944766"/>
                    <a:gd name="connsiteX815" fmla="*/ 20639 w 1835696"/>
                    <a:gd name="connsiteY815" fmla="*/ 418890 h 944766"/>
                    <a:gd name="connsiteX816" fmla="*/ 38666 w 1835696"/>
                    <a:gd name="connsiteY816" fmla="*/ 413926 h 944766"/>
                    <a:gd name="connsiteX817" fmla="*/ 44152 w 1835696"/>
                    <a:gd name="connsiteY817" fmla="*/ 425160 h 944766"/>
                    <a:gd name="connsiteX818" fmla="*/ 68449 w 1835696"/>
                    <a:gd name="connsiteY818" fmla="*/ 446583 h 944766"/>
                    <a:gd name="connsiteX819" fmla="*/ 75503 w 1835696"/>
                    <a:gd name="connsiteY819" fmla="*/ 457555 h 944766"/>
                    <a:gd name="connsiteX820" fmla="*/ 91700 w 1835696"/>
                    <a:gd name="connsiteY820" fmla="*/ 453898 h 944766"/>
                    <a:gd name="connsiteX821" fmla="*/ 99016 w 1835696"/>
                    <a:gd name="connsiteY821" fmla="*/ 443186 h 944766"/>
                    <a:gd name="connsiteX822" fmla="*/ 113123 w 1835696"/>
                    <a:gd name="connsiteY822" fmla="*/ 433781 h 944766"/>
                    <a:gd name="connsiteX823" fmla="*/ 144474 w 1835696"/>
                    <a:gd name="connsiteY823" fmla="*/ 460429 h 944766"/>
                    <a:gd name="connsiteX824" fmla="*/ 164591 w 1835696"/>
                    <a:gd name="connsiteY824" fmla="*/ 477933 h 944766"/>
                    <a:gd name="connsiteX825" fmla="*/ 187581 w 1835696"/>
                    <a:gd name="connsiteY825" fmla="*/ 509545 h 944766"/>
                    <a:gd name="connsiteX826" fmla="*/ 195419 w 1835696"/>
                    <a:gd name="connsiteY826" fmla="*/ 529923 h 944766"/>
                    <a:gd name="connsiteX827" fmla="*/ 233823 w 1835696"/>
                    <a:gd name="connsiteY827" fmla="*/ 547688 h 944766"/>
                    <a:gd name="connsiteX828" fmla="*/ 236436 w 1835696"/>
                    <a:gd name="connsiteY828" fmla="*/ 562318 h 944766"/>
                    <a:gd name="connsiteX829" fmla="*/ 238526 w 1835696"/>
                    <a:gd name="connsiteY829" fmla="*/ 574859 h 944766"/>
                    <a:gd name="connsiteX830" fmla="*/ 239048 w 1835696"/>
                    <a:gd name="connsiteY830" fmla="*/ 569895 h 944766"/>
                    <a:gd name="connsiteX831" fmla="*/ 240093 w 1835696"/>
                    <a:gd name="connsiteY831" fmla="*/ 563625 h 944766"/>
                    <a:gd name="connsiteX832" fmla="*/ 247147 w 1835696"/>
                    <a:gd name="connsiteY832" fmla="*/ 567543 h 944766"/>
                    <a:gd name="connsiteX833" fmla="*/ 240877 w 1835696"/>
                    <a:gd name="connsiteY833" fmla="*/ 576426 h 944766"/>
                    <a:gd name="connsiteX834" fmla="*/ 239571 w 1835696"/>
                    <a:gd name="connsiteY834" fmla="*/ 580345 h 944766"/>
                    <a:gd name="connsiteX835" fmla="*/ 244012 w 1835696"/>
                    <a:gd name="connsiteY835" fmla="*/ 584002 h 944766"/>
                    <a:gd name="connsiteX836" fmla="*/ 234868 w 1835696"/>
                    <a:gd name="connsiteY836" fmla="*/ 588705 h 944766"/>
                    <a:gd name="connsiteX837" fmla="*/ 235129 w 1835696"/>
                    <a:gd name="connsiteY837" fmla="*/ 593146 h 944766"/>
                    <a:gd name="connsiteX838" fmla="*/ 235129 w 1835696"/>
                    <a:gd name="connsiteY838" fmla="*/ 597588 h 944766"/>
                    <a:gd name="connsiteX839" fmla="*/ 232517 w 1835696"/>
                    <a:gd name="connsiteY839" fmla="*/ 602813 h 944766"/>
                    <a:gd name="connsiteX840" fmla="*/ 236697 w 1835696"/>
                    <a:gd name="connsiteY840" fmla="*/ 606209 h 944766"/>
                    <a:gd name="connsiteX841" fmla="*/ 241922 w 1835696"/>
                    <a:gd name="connsiteY841" fmla="*/ 604380 h 944766"/>
                    <a:gd name="connsiteX842" fmla="*/ 248714 w 1835696"/>
                    <a:gd name="connsiteY842" fmla="*/ 605687 h 944766"/>
                    <a:gd name="connsiteX843" fmla="*/ 241922 w 1835696"/>
                    <a:gd name="connsiteY843" fmla="*/ 608038 h 944766"/>
                    <a:gd name="connsiteX844" fmla="*/ 240354 w 1835696"/>
                    <a:gd name="connsiteY844" fmla="*/ 612479 h 944766"/>
                    <a:gd name="connsiteX845" fmla="*/ 235652 w 1835696"/>
                    <a:gd name="connsiteY845" fmla="*/ 616398 h 944766"/>
                    <a:gd name="connsiteX846" fmla="*/ 240877 w 1835696"/>
                    <a:gd name="connsiteY846" fmla="*/ 619794 h 944766"/>
                    <a:gd name="connsiteX847" fmla="*/ 245057 w 1835696"/>
                    <a:gd name="connsiteY847" fmla="*/ 621362 h 944766"/>
                    <a:gd name="connsiteX848" fmla="*/ 247147 w 1835696"/>
                    <a:gd name="connsiteY848" fmla="*/ 626848 h 944766"/>
                    <a:gd name="connsiteX849" fmla="*/ 252633 w 1835696"/>
                    <a:gd name="connsiteY849" fmla="*/ 626587 h 944766"/>
                    <a:gd name="connsiteX850" fmla="*/ 255768 w 1835696"/>
                    <a:gd name="connsiteY850" fmla="*/ 622145 h 944766"/>
                    <a:gd name="connsiteX851" fmla="*/ 260210 w 1835696"/>
                    <a:gd name="connsiteY851" fmla="*/ 618227 h 944766"/>
                    <a:gd name="connsiteX852" fmla="*/ 262822 w 1835696"/>
                    <a:gd name="connsiteY852" fmla="*/ 613263 h 944766"/>
                    <a:gd name="connsiteX853" fmla="*/ 268570 w 1835696"/>
                    <a:gd name="connsiteY853" fmla="*/ 612479 h 944766"/>
                    <a:gd name="connsiteX854" fmla="*/ 264129 w 1835696"/>
                    <a:gd name="connsiteY854" fmla="*/ 621623 h 944766"/>
                    <a:gd name="connsiteX855" fmla="*/ 271966 w 1835696"/>
                    <a:gd name="connsiteY855" fmla="*/ 625281 h 944766"/>
                    <a:gd name="connsiteX856" fmla="*/ 276669 w 1835696"/>
                    <a:gd name="connsiteY856" fmla="*/ 626326 h 944766"/>
                    <a:gd name="connsiteX857" fmla="*/ 273272 w 1835696"/>
                    <a:gd name="connsiteY857" fmla="*/ 628416 h 944766"/>
                    <a:gd name="connsiteX858" fmla="*/ 268309 w 1835696"/>
                    <a:gd name="connsiteY858" fmla="*/ 629722 h 944766"/>
                    <a:gd name="connsiteX859" fmla="*/ 264390 w 1835696"/>
                    <a:gd name="connsiteY859" fmla="*/ 629199 h 944766"/>
                    <a:gd name="connsiteX860" fmla="*/ 261777 w 1835696"/>
                    <a:gd name="connsiteY860" fmla="*/ 635992 h 944766"/>
                    <a:gd name="connsiteX861" fmla="*/ 267786 w 1835696"/>
                    <a:gd name="connsiteY861" fmla="*/ 637298 h 944766"/>
                    <a:gd name="connsiteX862" fmla="*/ 270137 w 1835696"/>
                    <a:gd name="connsiteY862" fmla="*/ 642523 h 944766"/>
                    <a:gd name="connsiteX863" fmla="*/ 269876 w 1835696"/>
                    <a:gd name="connsiteY863" fmla="*/ 649055 h 944766"/>
                    <a:gd name="connsiteX864" fmla="*/ 278236 w 1835696"/>
                    <a:gd name="connsiteY864" fmla="*/ 647487 h 944766"/>
                    <a:gd name="connsiteX865" fmla="*/ 278759 w 1835696"/>
                    <a:gd name="connsiteY865" fmla="*/ 656370 h 944766"/>
                    <a:gd name="connsiteX866" fmla="*/ 281894 w 1835696"/>
                    <a:gd name="connsiteY866" fmla="*/ 659766 h 944766"/>
                    <a:gd name="connsiteX867" fmla="*/ 283984 w 1835696"/>
                    <a:gd name="connsiteY867" fmla="*/ 664730 h 944766"/>
                    <a:gd name="connsiteX868" fmla="*/ 289209 w 1835696"/>
                    <a:gd name="connsiteY868" fmla="*/ 660289 h 944766"/>
                    <a:gd name="connsiteX869" fmla="*/ 295479 w 1835696"/>
                    <a:gd name="connsiteY869" fmla="*/ 656370 h 944766"/>
                    <a:gd name="connsiteX870" fmla="*/ 298353 w 1835696"/>
                    <a:gd name="connsiteY870" fmla="*/ 648793 h 944766"/>
                    <a:gd name="connsiteX871" fmla="*/ 302010 w 1835696"/>
                    <a:gd name="connsiteY871" fmla="*/ 647748 h 944766"/>
                    <a:gd name="connsiteX872" fmla="*/ 297830 w 1835696"/>
                    <a:gd name="connsiteY872" fmla="*/ 659244 h 944766"/>
                    <a:gd name="connsiteX873" fmla="*/ 306713 w 1835696"/>
                    <a:gd name="connsiteY873" fmla="*/ 661856 h 944766"/>
                    <a:gd name="connsiteX874" fmla="*/ 303839 w 1835696"/>
                    <a:gd name="connsiteY874" fmla="*/ 663946 h 944766"/>
                    <a:gd name="connsiteX875" fmla="*/ 306713 w 1835696"/>
                    <a:gd name="connsiteY875" fmla="*/ 667342 h 944766"/>
                    <a:gd name="connsiteX876" fmla="*/ 306713 w 1835696"/>
                    <a:gd name="connsiteY876" fmla="*/ 670216 h 944766"/>
                    <a:gd name="connsiteX877" fmla="*/ 299920 w 1835696"/>
                    <a:gd name="connsiteY877" fmla="*/ 664991 h 944766"/>
                    <a:gd name="connsiteX878" fmla="*/ 293389 w 1835696"/>
                    <a:gd name="connsiteY878" fmla="*/ 663946 h 944766"/>
                    <a:gd name="connsiteX879" fmla="*/ 288425 w 1835696"/>
                    <a:gd name="connsiteY879" fmla="*/ 669694 h 944766"/>
                    <a:gd name="connsiteX880" fmla="*/ 281894 w 1835696"/>
                    <a:gd name="connsiteY880" fmla="*/ 673613 h 944766"/>
                    <a:gd name="connsiteX881" fmla="*/ 286858 w 1835696"/>
                    <a:gd name="connsiteY881" fmla="*/ 679883 h 944766"/>
                    <a:gd name="connsiteX882" fmla="*/ 291821 w 1835696"/>
                    <a:gd name="connsiteY882" fmla="*/ 676748 h 944766"/>
                    <a:gd name="connsiteX883" fmla="*/ 295479 w 1835696"/>
                    <a:gd name="connsiteY883" fmla="*/ 677793 h 944766"/>
                    <a:gd name="connsiteX884" fmla="*/ 307236 w 1835696"/>
                    <a:gd name="connsiteY884" fmla="*/ 678315 h 944766"/>
                    <a:gd name="connsiteX885" fmla="*/ 302794 w 1835696"/>
                    <a:gd name="connsiteY885" fmla="*/ 682495 h 944766"/>
                    <a:gd name="connsiteX886" fmla="*/ 292605 w 1835696"/>
                    <a:gd name="connsiteY886" fmla="*/ 682495 h 944766"/>
                    <a:gd name="connsiteX887" fmla="*/ 289470 w 1835696"/>
                    <a:gd name="connsiteY887" fmla="*/ 687198 h 944766"/>
                    <a:gd name="connsiteX888" fmla="*/ 294957 w 1835696"/>
                    <a:gd name="connsiteY888" fmla="*/ 687982 h 944766"/>
                    <a:gd name="connsiteX889" fmla="*/ 293650 w 1835696"/>
                    <a:gd name="connsiteY889" fmla="*/ 690594 h 944766"/>
                    <a:gd name="connsiteX890" fmla="*/ 293128 w 1835696"/>
                    <a:gd name="connsiteY890" fmla="*/ 690333 h 944766"/>
                    <a:gd name="connsiteX891" fmla="*/ 291038 w 1835696"/>
                    <a:gd name="connsiteY891" fmla="*/ 693990 h 944766"/>
                    <a:gd name="connsiteX892" fmla="*/ 293650 w 1835696"/>
                    <a:gd name="connsiteY892" fmla="*/ 695558 h 944766"/>
                    <a:gd name="connsiteX893" fmla="*/ 296524 w 1835696"/>
                    <a:gd name="connsiteY893" fmla="*/ 696603 h 944766"/>
                    <a:gd name="connsiteX894" fmla="*/ 298353 w 1835696"/>
                    <a:gd name="connsiteY894" fmla="*/ 699215 h 944766"/>
                    <a:gd name="connsiteX895" fmla="*/ 303056 w 1835696"/>
                    <a:gd name="connsiteY895" fmla="*/ 697648 h 944766"/>
                    <a:gd name="connsiteX896" fmla="*/ 306713 w 1835696"/>
                    <a:gd name="connsiteY896" fmla="*/ 692945 h 944766"/>
                    <a:gd name="connsiteX897" fmla="*/ 307236 w 1835696"/>
                    <a:gd name="connsiteY897" fmla="*/ 697648 h 944766"/>
                    <a:gd name="connsiteX898" fmla="*/ 311938 w 1835696"/>
                    <a:gd name="connsiteY898" fmla="*/ 697125 h 944766"/>
                    <a:gd name="connsiteX899" fmla="*/ 314028 w 1835696"/>
                    <a:gd name="connsiteY899" fmla="*/ 695819 h 944766"/>
                    <a:gd name="connsiteX900" fmla="*/ 316118 w 1835696"/>
                    <a:gd name="connsiteY900" fmla="*/ 696864 h 944766"/>
                    <a:gd name="connsiteX901" fmla="*/ 318208 w 1835696"/>
                    <a:gd name="connsiteY901" fmla="*/ 702089 h 944766"/>
                    <a:gd name="connsiteX902" fmla="*/ 322911 w 1835696"/>
                    <a:gd name="connsiteY902" fmla="*/ 706792 h 944766"/>
                    <a:gd name="connsiteX903" fmla="*/ 328659 w 1835696"/>
                    <a:gd name="connsiteY903" fmla="*/ 702351 h 944766"/>
                    <a:gd name="connsiteX904" fmla="*/ 329703 w 1835696"/>
                    <a:gd name="connsiteY904" fmla="*/ 698693 h 944766"/>
                    <a:gd name="connsiteX905" fmla="*/ 332316 w 1835696"/>
                    <a:gd name="connsiteY905" fmla="*/ 698171 h 944766"/>
                    <a:gd name="connsiteX906" fmla="*/ 332839 w 1835696"/>
                    <a:gd name="connsiteY906" fmla="*/ 701044 h 944766"/>
                    <a:gd name="connsiteX907" fmla="*/ 332577 w 1835696"/>
                    <a:gd name="connsiteY907" fmla="*/ 707576 h 944766"/>
                    <a:gd name="connsiteX908" fmla="*/ 335974 w 1835696"/>
                    <a:gd name="connsiteY908" fmla="*/ 710972 h 944766"/>
                    <a:gd name="connsiteX909" fmla="*/ 340676 w 1835696"/>
                    <a:gd name="connsiteY909" fmla="*/ 713062 h 944766"/>
                    <a:gd name="connsiteX910" fmla="*/ 344595 w 1835696"/>
                    <a:gd name="connsiteY910" fmla="*/ 709666 h 944766"/>
                    <a:gd name="connsiteX911" fmla="*/ 345901 w 1835696"/>
                    <a:gd name="connsiteY911" fmla="*/ 703657 h 944766"/>
                    <a:gd name="connsiteX912" fmla="*/ 348253 w 1835696"/>
                    <a:gd name="connsiteY912" fmla="*/ 707837 h 944766"/>
                    <a:gd name="connsiteX913" fmla="*/ 346685 w 1835696"/>
                    <a:gd name="connsiteY913" fmla="*/ 713323 h 944766"/>
                    <a:gd name="connsiteX914" fmla="*/ 349036 w 1835696"/>
                    <a:gd name="connsiteY914" fmla="*/ 716458 h 944766"/>
                    <a:gd name="connsiteX915" fmla="*/ 354261 w 1835696"/>
                    <a:gd name="connsiteY915" fmla="*/ 715413 h 944766"/>
                    <a:gd name="connsiteX916" fmla="*/ 354261 w 1835696"/>
                    <a:gd name="connsiteY916" fmla="*/ 719071 h 944766"/>
                    <a:gd name="connsiteX917" fmla="*/ 354261 w 1835696"/>
                    <a:gd name="connsiteY917" fmla="*/ 724818 h 944766"/>
                    <a:gd name="connsiteX918" fmla="*/ 363928 w 1835696"/>
                    <a:gd name="connsiteY918" fmla="*/ 731872 h 944766"/>
                    <a:gd name="connsiteX919" fmla="*/ 365757 w 1835696"/>
                    <a:gd name="connsiteY919" fmla="*/ 724557 h 944766"/>
                    <a:gd name="connsiteX920" fmla="*/ 369414 w 1835696"/>
                    <a:gd name="connsiteY920" fmla="*/ 720377 h 944766"/>
                    <a:gd name="connsiteX921" fmla="*/ 368108 w 1835696"/>
                    <a:gd name="connsiteY921" fmla="*/ 725602 h 944766"/>
                    <a:gd name="connsiteX922" fmla="*/ 368892 w 1835696"/>
                    <a:gd name="connsiteY922" fmla="*/ 731088 h 944766"/>
                    <a:gd name="connsiteX923" fmla="*/ 373072 w 1835696"/>
                    <a:gd name="connsiteY923" fmla="*/ 732134 h 944766"/>
                    <a:gd name="connsiteX924" fmla="*/ 372288 w 1835696"/>
                    <a:gd name="connsiteY924" fmla="*/ 741277 h 944766"/>
                    <a:gd name="connsiteX925" fmla="*/ 376729 w 1835696"/>
                    <a:gd name="connsiteY925" fmla="*/ 740494 h 944766"/>
                    <a:gd name="connsiteX926" fmla="*/ 379342 w 1835696"/>
                    <a:gd name="connsiteY926" fmla="*/ 738665 h 944766"/>
                    <a:gd name="connsiteX927" fmla="*/ 380909 w 1835696"/>
                    <a:gd name="connsiteY927" fmla="*/ 737359 h 944766"/>
                    <a:gd name="connsiteX928" fmla="*/ 381693 w 1835696"/>
                    <a:gd name="connsiteY928" fmla="*/ 739187 h 944766"/>
                    <a:gd name="connsiteX929" fmla="*/ 384828 w 1835696"/>
                    <a:gd name="connsiteY929" fmla="*/ 743629 h 944766"/>
                    <a:gd name="connsiteX930" fmla="*/ 387441 w 1835696"/>
                    <a:gd name="connsiteY930" fmla="*/ 744674 h 944766"/>
                    <a:gd name="connsiteX931" fmla="*/ 389270 w 1835696"/>
                    <a:gd name="connsiteY931" fmla="*/ 745196 h 944766"/>
                    <a:gd name="connsiteX932" fmla="*/ 388486 w 1835696"/>
                    <a:gd name="connsiteY932" fmla="*/ 747025 h 944766"/>
                    <a:gd name="connsiteX933" fmla="*/ 390837 w 1835696"/>
                    <a:gd name="connsiteY933" fmla="*/ 755124 h 944766"/>
                    <a:gd name="connsiteX934" fmla="*/ 391360 w 1835696"/>
                    <a:gd name="connsiteY934" fmla="*/ 755908 h 944766"/>
                    <a:gd name="connsiteX935" fmla="*/ 988588 w 1835696"/>
                    <a:gd name="connsiteY935" fmla="*/ 755908 h 944766"/>
                    <a:gd name="connsiteX936" fmla="*/ 992246 w 1835696"/>
                    <a:gd name="connsiteY936" fmla="*/ 745196 h 944766"/>
                    <a:gd name="connsiteX937" fmla="*/ 998777 w 1835696"/>
                    <a:gd name="connsiteY937" fmla="*/ 748070 h 944766"/>
                    <a:gd name="connsiteX938" fmla="*/ 1007921 w 1835696"/>
                    <a:gd name="connsiteY938" fmla="*/ 764529 h 944766"/>
                    <a:gd name="connsiteX939" fmla="*/ 1024119 w 1835696"/>
                    <a:gd name="connsiteY939" fmla="*/ 768448 h 944766"/>
                    <a:gd name="connsiteX940" fmla="*/ 1043451 w 1835696"/>
                    <a:gd name="connsiteY940" fmla="*/ 767141 h 944766"/>
                    <a:gd name="connsiteX941" fmla="*/ 1051550 w 1835696"/>
                    <a:gd name="connsiteY941" fmla="*/ 776024 h 944766"/>
                    <a:gd name="connsiteX942" fmla="*/ 1060172 w 1835696"/>
                    <a:gd name="connsiteY942" fmla="*/ 773934 h 944766"/>
                    <a:gd name="connsiteX943" fmla="*/ 1070099 w 1835696"/>
                    <a:gd name="connsiteY943" fmla="*/ 780466 h 944766"/>
                    <a:gd name="connsiteX944" fmla="*/ 1083423 w 1835696"/>
                    <a:gd name="connsiteY944" fmla="*/ 777592 h 944766"/>
                    <a:gd name="connsiteX945" fmla="*/ 1090739 w 1835696"/>
                    <a:gd name="connsiteY945" fmla="*/ 780988 h 944766"/>
                    <a:gd name="connsiteX946" fmla="*/ 1109810 w 1835696"/>
                    <a:gd name="connsiteY946" fmla="*/ 783078 h 944766"/>
                    <a:gd name="connsiteX947" fmla="*/ 1109810 w 1835696"/>
                    <a:gd name="connsiteY947" fmla="*/ 783078 h 944766"/>
                    <a:gd name="connsiteX948" fmla="*/ 1112684 w 1835696"/>
                    <a:gd name="connsiteY948" fmla="*/ 780204 h 944766"/>
                    <a:gd name="connsiteX949" fmla="*/ 1120783 w 1835696"/>
                    <a:gd name="connsiteY949" fmla="*/ 770799 h 944766"/>
                    <a:gd name="connsiteX950" fmla="*/ 1128359 w 1835696"/>
                    <a:gd name="connsiteY950" fmla="*/ 767664 h 944766"/>
                    <a:gd name="connsiteX951" fmla="*/ 1134891 w 1835696"/>
                    <a:gd name="connsiteY951" fmla="*/ 759565 h 944766"/>
                    <a:gd name="connsiteX952" fmla="*/ 1144818 w 1835696"/>
                    <a:gd name="connsiteY952" fmla="*/ 755646 h 944766"/>
                    <a:gd name="connsiteX953" fmla="*/ 1157097 w 1835696"/>
                    <a:gd name="connsiteY953" fmla="*/ 759304 h 944766"/>
                    <a:gd name="connsiteX954" fmla="*/ 1182178 w 1835696"/>
                    <a:gd name="connsiteY954" fmla="*/ 768709 h 944766"/>
                    <a:gd name="connsiteX955" fmla="*/ 1187142 w 1835696"/>
                    <a:gd name="connsiteY955" fmla="*/ 779159 h 944766"/>
                    <a:gd name="connsiteX956" fmla="*/ 1198637 w 1835696"/>
                    <a:gd name="connsiteY956" fmla="*/ 783078 h 944766"/>
                    <a:gd name="connsiteX957" fmla="*/ 1209610 w 1835696"/>
                    <a:gd name="connsiteY957" fmla="*/ 784123 h 944766"/>
                    <a:gd name="connsiteX958" fmla="*/ 1211438 w 1835696"/>
                    <a:gd name="connsiteY958" fmla="*/ 792744 h 944766"/>
                    <a:gd name="connsiteX959" fmla="*/ 1213790 w 1835696"/>
                    <a:gd name="connsiteY959" fmla="*/ 797186 h 944766"/>
                    <a:gd name="connsiteX960" fmla="*/ 1217447 w 1835696"/>
                    <a:gd name="connsiteY960" fmla="*/ 802411 h 944766"/>
                    <a:gd name="connsiteX961" fmla="*/ 1218492 w 1835696"/>
                    <a:gd name="connsiteY961" fmla="*/ 809987 h 944766"/>
                    <a:gd name="connsiteX962" fmla="*/ 1219537 w 1835696"/>
                    <a:gd name="connsiteY962" fmla="*/ 814690 h 944766"/>
                    <a:gd name="connsiteX963" fmla="*/ 1227375 w 1835696"/>
                    <a:gd name="connsiteY963" fmla="*/ 824095 h 944766"/>
                    <a:gd name="connsiteX964" fmla="*/ 1240438 w 1835696"/>
                    <a:gd name="connsiteY964" fmla="*/ 829320 h 944766"/>
                    <a:gd name="connsiteX965" fmla="*/ 1254545 w 1835696"/>
                    <a:gd name="connsiteY965" fmla="*/ 832716 h 944766"/>
                    <a:gd name="connsiteX966" fmla="*/ 1263950 w 1835696"/>
                    <a:gd name="connsiteY966" fmla="*/ 833761 h 944766"/>
                    <a:gd name="connsiteX967" fmla="*/ 1275446 w 1835696"/>
                    <a:gd name="connsiteY967" fmla="*/ 832194 h 944766"/>
                    <a:gd name="connsiteX968" fmla="*/ 1284328 w 1835696"/>
                    <a:gd name="connsiteY968" fmla="*/ 836113 h 944766"/>
                    <a:gd name="connsiteX969" fmla="*/ 1294517 w 1835696"/>
                    <a:gd name="connsiteY969" fmla="*/ 839509 h 944766"/>
                    <a:gd name="connsiteX970" fmla="*/ 1313328 w 1835696"/>
                    <a:gd name="connsiteY970" fmla="*/ 848914 h 944766"/>
                    <a:gd name="connsiteX971" fmla="*/ 1316201 w 1835696"/>
                    <a:gd name="connsiteY971" fmla="*/ 856752 h 944766"/>
                    <a:gd name="connsiteX972" fmla="*/ 1321165 w 1835696"/>
                    <a:gd name="connsiteY972" fmla="*/ 866941 h 944766"/>
                    <a:gd name="connsiteX973" fmla="*/ 1320643 w 1835696"/>
                    <a:gd name="connsiteY973" fmla="*/ 871121 h 944766"/>
                    <a:gd name="connsiteX974" fmla="*/ 1316463 w 1835696"/>
                    <a:gd name="connsiteY974" fmla="*/ 873472 h 944766"/>
                    <a:gd name="connsiteX975" fmla="*/ 1311760 w 1835696"/>
                    <a:gd name="connsiteY975" fmla="*/ 876868 h 944766"/>
                    <a:gd name="connsiteX976" fmla="*/ 1301310 w 1835696"/>
                    <a:gd name="connsiteY976" fmla="*/ 871643 h 944766"/>
                    <a:gd name="connsiteX977" fmla="*/ 1292427 w 1835696"/>
                    <a:gd name="connsiteY977" fmla="*/ 870337 h 944766"/>
                    <a:gd name="connsiteX978" fmla="*/ 1287202 w 1835696"/>
                    <a:gd name="connsiteY978" fmla="*/ 878174 h 944766"/>
                    <a:gd name="connsiteX979" fmla="*/ 1281455 w 1835696"/>
                    <a:gd name="connsiteY979" fmla="*/ 884706 h 944766"/>
                    <a:gd name="connsiteX980" fmla="*/ 1279103 w 1835696"/>
                    <a:gd name="connsiteY980" fmla="*/ 892543 h 944766"/>
                    <a:gd name="connsiteX981" fmla="*/ 1278058 w 1835696"/>
                    <a:gd name="connsiteY981" fmla="*/ 901426 h 944766"/>
                    <a:gd name="connsiteX982" fmla="*/ 1272833 w 1835696"/>
                    <a:gd name="connsiteY982" fmla="*/ 907696 h 944766"/>
                    <a:gd name="connsiteX983" fmla="*/ 1261338 w 1835696"/>
                    <a:gd name="connsiteY983" fmla="*/ 917101 h 944766"/>
                    <a:gd name="connsiteX984" fmla="*/ 1256113 w 1835696"/>
                    <a:gd name="connsiteY984" fmla="*/ 928858 h 944766"/>
                    <a:gd name="connsiteX985" fmla="*/ 1262122 w 1835696"/>
                    <a:gd name="connsiteY985" fmla="*/ 932254 h 944766"/>
                    <a:gd name="connsiteX986" fmla="*/ 1258203 w 1835696"/>
                    <a:gd name="connsiteY986" fmla="*/ 935389 h 944766"/>
                    <a:gd name="connsiteX987" fmla="*/ 1249843 w 1835696"/>
                    <a:gd name="connsiteY987" fmla="*/ 941921 h 944766"/>
                    <a:gd name="connsiteX988" fmla="*/ 1256897 w 1835696"/>
                    <a:gd name="connsiteY988" fmla="*/ 944533 h 944766"/>
                    <a:gd name="connsiteX989" fmla="*/ 1266824 w 1835696"/>
                    <a:gd name="connsiteY989" fmla="*/ 944011 h 944766"/>
                    <a:gd name="connsiteX990" fmla="*/ 1279364 w 1835696"/>
                    <a:gd name="connsiteY990" fmla="*/ 930687 h 944766"/>
                    <a:gd name="connsiteX991" fmla="*/ 1295824 w 1835696"/>
                    <a:gd name="connsiteY991" fmla="*/ 926245 h 944766"/>
                    <a:gd name="connsiteX992" fmla="*/ 1310976 w 1835696"/>
                    <a:gd name="connsiteY992" fmla="*/ 925200 h 944766"/>
                    <a:gd name="connsiteX993" fmla="*/ 1317769 w 1835696"/>
                    <a:gd name="connsiteY993" fmla="*/ 922849 h 944766"/>
                    <a:gd name="connsiteX994" fmla="*/ 1324562 w 1835696"/>
                    <a:gd name="connsiteY994" fmla="*/ 922326 h 944766"/>
                    <a:gd name="connsiteX995" fmla="*/ 1336840 w 1835696"/>
                    <a:gd name="connsiteY995" fmla="*/ 917363 h 944766"/>
                    <a:gd name="connsiteX996" fmla="*/ 1335012 w 1835696"/>
                    <a:gd name="connsiteY996" fmla="*/ 911093 h 944766"/>
                    <a:gd name="connsiteX997" fmla="*/ 1326652 w 1835696"/>
                    <a:gd name="connsiteY997" fmla="*/ 909786 h 944766"/>
                    <a:gd name="connsiteX998" fmla="*/ 1326129 w 1835696"/>
                    <a:gd name="connsiteY998" fmla="*/ 903777 h 944766"/>
                    <a:gd name="connsiteX999" fmla="*/ 1335534 w 1835696"/>
                    <a:gd name="connsiteY999" fmla="*/ 896985 h 944766"/>
                    <a:gd name="connsiteX1000" fmla="*/ 1355651 w 1835696"/>
                    <a:gd name="connsiteY1000" fmla="*/ 892021 h 944766"/>
                    <a:gd name="connsiteX1001" fmla="*/ 1359831 w 1835696"/>
                    <a:gd name="connsiteY1001" fmla="*/ 890715 h 944766"/>
                    <a:gd name="connsiteX1002" fmla="*/ 1363750 w 1835696"/>
                    <a:gd name="connsiteY1002" fmla="*/ 889408 h 944766"/>
                    <a:gd name="connsiteX1003" fmla="*/ 1372632 w 1835696"/>
                    <a:gd name="connsiteY1003" fmla="*/ 890192 h 944766"/>
                    <a:gd name="connsiteX1004" fmla="*/ 1376029 w 1835696"/>
                    <a:gd name="connsiteY1004" fmla="*/ 893327 h 944766"/>
                    <a:gd name="connsiteX1005" fmla="*/ 1381254 w 1835696"/>
                    <a:gd name="connsiteY1005" fmla="*/ 894633 h 944766"/>
                    <a:gd name="connsiteX1006" fmla="*/ 1384128 w 1835696"/>
                    <a:gd name="connsiteY1006" fmla="*/ 888625 h 944766"/>
                    <a:gd name="connsiteX1007" fmla="*/ 1389614 w 1835696"/>
                    <a:gd name="connsiteY1007" fmla="*/ 887318 h 944766"/>
                    <a:gd name="connsiteX1008" fmla="*/ 1395100 w 1835696"/>
                    <a:gd name="connsiteY1008" fmla="*/ 883138 h 944766"/>
                    <a:gd name="connsiteX1009" fmla="*/ 1400848 w 1835696"/>
                    <a:gd name="connsiteY1009" fmla="*/ 882355 h 944766"/>
                    <a:gd name="connsiteX1010" fmla="*/ 1426190 w 1835696"/>
                    <a:gd name="connsiteY1010" fmla="*/ 864589 h 944766"/>
                    <a:gd name="connsiteX1011" fmla="*/ 1501170 w 1835696"/>
                    <a:gd name="connsiteY1011" fmla="*/ 864328 h 944766"/>
                    <a:gd name="connsiteX1012" fmla="*/ 1503521 w 1835696"/>
                    <a:gd name="connsiteY1012" fmla="*/ 855968 h 944766"/>
                    <a:gd name="connsiteX1013" fmla="*/ 1520241 w 1835696"/>
                    <a:gd name="connsiteY1013" fmla="*/ 852572 h 944766"/>
                    <a:gd name="connsiteX1014" fmla="*/ 1527556 w 1835696"/>
                    <a:gd name="connsiteY1014" fmla="*/ 833500 h 944766"/>
                    <a:gd name="connsiteX1015" fmla="*/ 1550808 w 1835696"/>
                    <a:gd name="connsiteY1015" fmla="*/ 797708 h 944766"/>
                    <a:gd name="connsiteX1016" fmla="*/ 1556817 w 1835696"/>
                    <a:gd name="connsiteY1016" fmla="*/ 804762 h 944766"/>
                    <a:gd name="connsiteX1017" fmla="*/ 1573015 w 1835696"/>
                    <a:gd name="connsiteY1017" fmla="*/ 801105 h 944766"/>
                    <a:gd name="connsiteX1018" fmla="*/ 1581636 w 1835696"/>
                    <a:gd name="connsiteY1018" fmla="*/ 810510 h 944766"/>
                    <a:gd name="connsiteX1019" fmla="*/ 1583204 w 1835696"/>
                    <a:gd name="connsiteY1019" fmla="*/ 846301 h 944766"/>
                    <a:gd name="connsiteX1020" fmla="*/ 1589735 w 1835696"/>
                    <a:gd name="connsiteY1020" fmla="*/ 848392 h 944766"/>
                    <a:gd name="connsiteX1021" fmla="*/ 1590519 w 1835696"/>
                    <a:gd name="connsiteY1021" fmla="*/ 858058 h 944766"/>
                    <a:gd name="connsiteX1022" fmla="*/ 1598618 w 1835696"/>
                    <a:gd name="connsiteY1022" fmla="*/ 863805 h 944766"/>
                    <a:gd name="connsiteX1023" fmla="*/ 1598879 w 1835696"/>
                    <a:gd name="connsiteY1023" fmla="*/ 863283 h 944766"/>
                    <a:gd name="connsiteX1024" fmla="*/ 1603059 w 1835696"/>
                    <a:gd name="connsiteY1024" fmla="*/ 862238 h 944766"/>
                    <a:gd name="connsiteX1025" fmla="*/ 1607762 w 1835696"/>
                    <a:gd name="connsiteY1025" fmla="*/ 861715 h 944766"/>
                    <a:gd name="connsiteX1026" fmla="*/ 1612725 w 1835696"/>
                    <a:gd name="connsiteY1026" fmla="*/ 859103 h 944766"/>
                    <a:gd name="connsiteX1027" fmla="*/ 1616906 w 1835696"/>
                    <a:gd name="connsiteY1027" fmla="*/ 853878 h 944766"/>
                    <a:gd name="connsiteX1028" fmla="*/ 1619779 w 1835696"/>
                    <a:gd name="connsiteY1028" fmla="*/ 855184 h 944766"/>
                    <a:gd name="connsiteX1029" fmla="*/ 1622653 w 1835696"/>
                    <a:gd name="connsiteY1029" fmla="*/ 858058 h 944766"/>
                    <a:gd name="connsiteX1030" fmla="*/ 1632842 w 1835696"/>
                    <a:gd name="connsiteY1030" fmla="*/ 852049 h 944766"/>
                    <a:gd name="connsiteX1031" fmla="*/ 1637022 w 1835696"/>
                    <a:gd name="connsiteY1031" fmla="*/ 848653 h 944766"/>
                    <a:gd name="connsiteX1032" fmla="*/ 1642247 w 1835696"/>
                    <a:gd name="connsiteY1032" fmla="*/ 845779 h 944766"/>
                    <a:gd name="connsiteX1033" fmla="*/ 1645644 w 1835696"/>
                    <a:gd name="connsiteY1033" fmla="*/ 841599 h 944766"/>
                    <a:gd name="connsiteX1034" fmla="*/ 1649301 w 1835696"/>
                    <a:gd name="connsiteY1034" fmla="*/ 839770 h 944766"/>
                    <a:gd name="connsiteX1035" fmla="*/ 1651652 w 1835696"/>
                    <a:gd name="connsiteY1035" fmla="*/ 843167 h 944766"/>
                    <a:gd name="connsiteX1036" fmla="*/ 1656094 w 1835696"/>
                    <a:gd name="connsiteY1036" fmla="*/ 843689 h 944766"/>
                    <a:gd name="connsiteX1037" fmla="*/ 1657923 w 1835696"/>
                    <a:gd name="connsiteY1037" fmla="*/ 847085 h 944766"/>
                    <a:gd name="connsiteX1038" fmla="*/ 1654004 w 1835696"/>
                    <a:gd name="connsiteY1038" fmla="*/ 849437 h 944766"/>
                    <a:gd name="connsiteX1039" fmla="*/ 1651652 w 1835696"/>
                    <a:gd name="connsiteY1039" fmla="*/ 856752 h 944766"/>
                    <a:gd name="connsiteX1040" fmla="*/ 1656094 w 1835696"/>
                    <a:gd name="connsiteY1040" fmla="*/ 857013 h 944766"/>
                    <a:gd name="connsiteX1041" fmla="*/ 1661319 w 1835696"/>
                    <a:gd name="connsiteY1041" fmla="*/ 856490 h 944766"/>
                    <a:gd name="connsiteX1042" fmla="*/ 1674643 w 1835696"/>
                    <a:gd name="connsiteY1042" fmla="*/ 854139 h 944766"/>
                    <a:gd name="connsiteX1043" fmla="*/ 1661580 w 1835696"/>
                    <a:gd name="connsiteY1043" fmla="*/ 861193 h 944766"/>
                    <a:gd name="connsiteX1044" fmla="*/ 1649040 w 1835696"/>
                    <a:gd name="connsiteY1044" fmla="*/ 857274 h 944766"/>
                    <a:gd name="connsiteX1045" fmla="*/ 1635194 w 1835696"/>
                    <a:gd name="connsiteY1045" fmla="*/ 866157 h 944766"/>
                    <a:gd name="connsiteX1046" fmla="*/ 1618473 w 1835696"/>
                    <a:gd name="connsiteY1046" fmla="*/ 879481 h 944766"/>
                    <a:gd name="connsiteX1047" fmla="*/ 1614816 w 1835696"/>
                    <a:gd name="connsiteY1047" fmla="*/ 889408 h 944766"/>
                    <a:gd name="connsiteX1048" fmla="*/ 1622914 w 1835696"/>
                    <a:gd name="connsiteY1048" fmla="*/ 900642 h 944766"/>
                    <a:gd name="connsiteX1049" fmla="*/ 1633887 w 1835696"/>
                    <a:gd name="connsiteY1049" fmla="*/ 902471 h 944766"/>
                    <a:gd name="connsiteX1050" fmla="*/ 1645382 w 1835696"/>
                    <a:gd name="connsiteY1050" fmla="*/ 896462 h 944766"/>
                    <a:gd name="connsiteX1051" fmla="*/ 1651391 w 1835696"/>
                    <a:gd name="connsiteY1051" fmla="*/ 885490 h 944766"/>
                    <a:gd name="connsiteX1052" fmla="*/ 1659229 w 1835696"/>
                    <a:gd name="connsiteY1052" fmla="*/ 876346 h 944766"/>
                    <a:gd name="connsiteX1053" fmla="*/ 1670201 w 1835696"/>
                    <a:gd name="connsiteY1053" fmla="*/ 876346 h 944766"/>
                    <a:gd name="connsiteX1054" fmla="*/ 1696850 w 1835696"/>
                    <a:gd name="connsiteY1054" fmla="*/ 866941 h 944766"/>
                    <a:gd name="connsiteX1055" fmla="*/ 1723759 w 1835696"/>
                    <a:gd name="connsiteY1055" fmla="*/ 858058 h 944766"/>
                    <a:gd name="connsiteX1056" fmla="*/ 1709651 w 1835696"/>
                    <a:gd name="connsiteY1056" fmla="*/ 846301 h 944766"/>
                    <a:gd name="connsiteX1057" fmla="*/ 1700507 w 1835696"/>
                    <a:gd name="connsiteY1057" fmla="*/ 845518 h 944766"/>
                    <a:gd name="connsiteX1058" fmla="*/ 1687444 w 1835696"/>
                    <a:gd name="connsiteY1058" fmla="*/ 847085 h 944766"/>
                    <a:gd name="connsiteX1059" fmla="*/ 1676472 w 1835696"/>
                    <a:gd name="connsiteY1059" fmla="*/ 842644 h 944766"/>
                    <a:gd name="connsiteX1060" fmla="*/ 1664715 w 1835696"/>
                    <a:gd name="connsiteY1060" fmla="*/ 836896 h 944766"/>
                    <a:gd name="connsiteX1061" fmla="*/ 1651914 w 1835696"/>
                    <a:gd name="connsiteY1061" fmla="*/ 829581 h 944766"/>
                    <a:gd name="connsiteX1062" fmla="*/ 1645121 w 1835696"/>
                    <a:gd name="connsiteY1062" fmla="*/ 816780 h 944766"/>
                    <a:gd name="connsiteX1063" fmla="*/ 1641725 w 1835696"/>
                    <a:gd name="connsiteY1063" fmla="*/ 812861 h 944766"/>
                    <a:gd name="connsiteX1064" fmla="*/ 1639112 w 1835696"/>
                    <a:gd name="connsiteY1064" fmla="*/ 809987 h 944766"/>
                    <a:gd name="connsiteX1065" fmla="*/ 1642508 w 1835696"/>
                    <a:gd name="connsiteY1065" fmla="*/ 798231 h 944766"/>
                    <a:gd name="connsiteX1066" fmla="*/ 1645905 w 1835696"/>
                    <a:gd name="connsiteY1066" fmla="*/ 788564 h 944766"/>
                    <a:gd name="connsiteX1067" fmla="*/ 1640680 w 1835696"/>
                    <a:gd name="connsiteY1067" fmla="*/ 790393 h 944766"/>
                    <a:gd name="connsiteX1068" fmla="*/ 1632319 w 1835696"/>
                    <a:gd name="connsiteY1068" fmla="*/ 792744 h 944766"/>
                    <a:gd name="connsiteX1069" fmla="*/ 1619518 w 1835696"/>
                    <a:gd name="connsiteY1069" fmla="*/ 786474 h 944766"/>
                    <a:gd name="connsiteX1070" fmla="*/ 1622392 w 1835696"/>
                    <a:gd name="connsiteY1070" fmla="*/ 781249 h 944766"/>
                    <a:gd name="connsiteX1071" fmla="*/ 1634148 w 1835696"/>
                    <a:gd name="connsiteY1071" fmla="*/ 784646 h 944766"/>
                    <a:gd name="connsiteX1072" fmla="*/ 1645905 w 1835696"/>
                    <a:gd name="connsiteY1072" fmla="*/ 777592 h 944766"/>
                    <a:gd name="connsiteX1073" fmla="*/ 1655310 w 1835696"/>
                    <a:gd name="connsiteY1073" fmla="*/ 767403 h 944766"/>
                    <a:gd name="connsiteX1074" fmla="*/ 1653743 w 1835696"/>
                    <a:gd name="connsiteY1074" fmla="*/ 757475 h 944766"/>
                    <a:gd name="connsiteX1075" fmla="*/ 1626833 w 1835696"/>
                    <a:gd name="connsiteY1075" fmla="*/ 748854 h 944766"/>
                    <a:gd name="connsiteX1076" fmla="*/ 1592348 w 1835696"/>
                    <a:gd name="connsiteY1076" fmla="*/ 756691 h 944766"/>
                    <a:gd name="connsiteX1077" fmla="*/ 1575889 w 1835696"/>
                    <a:gd name="connsiteY1077" fmla="*/ 764790 h 944766"/>
                    <a:gd name="connsiteX1078" fmla="*/ 1560736 w 1835696"/>
                    <a:gd name="connsiteY1078" fmla="*/ 772367 h 944766"/>
                    <a:gd name="connsiteX1079" fmla="*/ 1548457 w 1835696"/>
                    <a:gd name="connsiteY1079" fmla="*/ 782556 h 944766"/>
                    <a:gd name="connsiteX1080" fmla="*/ 1542970 w 1835696"/>
                    <a:gd name="connsiteY1080" fmla="*/ 788303 h 944766"/>
                    <a:gd name="connsiteX1081" fmla="*/ 1533827 w 1835696"/>
                    <a:gd name="connsiteY1081" fmla="*/ 798492 h 944766"/>
                    <a:gd name="connsiteX1082" fmla="*/ 1530692 w 1835696"/>
                    <a:gd name="connsiteY1082" fmla="*/ 801366 h 944766"/>
                    <a:gd name="connsiteX1083" fmla="*/ 1527295 w 1835696"/>
                    <a:gd name="connsiteY1083" fmla="*/ 806330 h 944766"/>
                    <a:gd name="connsiteX1084" fmla="*/ 1517629 w 1835696"/>
                    <a:gd name="connsiteY1084" fmla="*/ 813906 h 944766"/>
                    <a:gd name="connsiteX1085" fmla="*/ 1510575 w 1835696"/>
                    <a:gd name="connsiteY1085" fmla="*/ 816519 h 944766"/>
                    <a:gd name="connsiteX1086" fmla="*/ 1504827 w 1835696"/>
                    <a:gd name="connsiteY1086" fmla="*/ 817825 h 944766"/>
                    <a:gd name="connsiteX1087" fmla="*/ 1508746 w 1835696"/>
                    <a:gd name="connsiteY1087" fmla="*/ 813906 h 944766"/>
                    <a:gd name="connsiteX1088" fmla="*/ 1513971 w 1835696"/>
                    <a:gd name="connsiteY1088" fmla="*/ 810510 h 944766"/>
                    <a:gd name="connsiteX1089" fmla="*/ 1518674 w 1835696"/>
                    <a:gd name="connsiteY1089" fmla="*/ 806591 h 944766"/>
                    <a:gd name="connsiteX1090" fmla="*/ 1523115 w 1835696"/>
                    <a:gd name="connsiteY1090" fmla="*/ 801627 h 944766"/>
                    <a:gd name="connsiteX1091" fmla="*/ 1528079 w 1835696"/>
                    <a:gd name="connsiteY1091" fmla="*/ 795096 h 944766"/>
                    <a:gd name="connsiteX1092" fmla="*/ 1535655 w 1835696"/>
                    <a:gd name="connsiteY1092" fmla="*/ 789348 h 944766"/>
                    <a:gd name="connsiteX1093" fmla="*/ 1537223 w 1835696"/>
                    <a:gd name="connsiteY1093" fmla="*/ 782033 h 944766"/>
                    <a:gd name="connsiteX1094" fmla="*/ 1528601 w 1835696"/>
                    <a:gd name="connsiteY1094" fmla="*/ 778637 h 944766"/>
                    <a:gd name="connsiteX1095" fmla="*/ 1520764 w 1835696"/>
                    <a:gd name="connsiteY1095" fmla="*/ 776285 h 944766"/>
                    <a:gd name="connsiteX1096" fmla="*/ 1513449 w 1835696"/>
                    <a:gd name="connsiteY1096" fmla="*/ 772367 h 944766"/>
                    <a:gd name="connsiteX1097" fmla="*/ 1517106 w 1835696"/>
                    <a:gd name="connsiteY1097" fmla="*/ 772628 h 944766"/>
                    <a:gd name="connsiteX1098" fmla="*/ 1521286 w 1835696"/>
                    <a:gd name="connsiteY1098" fmla="*/ 773150 h 944766"/>
                    <a:gd name="connsiteX1099" fmla="*/ 1528340 w 1835696"/>
                    <a:gd name="connsiteY1099" fmla="*/ 776285 h 944766"/>
                    <a:gd name="connsiteX1100" fmla="*/ 1537484 w 1835696"/>
                    <a:gd name="connsiteY1100" fmla="*/ 778114 h 944766"/>
                    <a:gd name="connsiteX1101" fmla="*/ 1545061 w 1835696"/>
                    <a:gd name="connsiteY1101" fmla="*/ 773412 h 944766"/>
                    <a:gd name="connsiteX1102" fmla="*/ 1551592 w 1835696"/>
                    <a:gd name="connsiteY1102" fmla="*/ 766358 h 944766"/>
                    <a:gd name="connsiteX1103" fmla="*/ 1559168 w 1835696"/>
                    <a:gd name="connsiteY1103" fmla="*/ 760088 h 944766"/>
                    <a:gd name="connsiteX1104" fmla="*/ 1567790 w 1835696"/>
                    <a:gd name="connsiteY1104" fmla="*/ 752250 h 944766"/>
                    <a:gd name="connsiteX1105" fmla="*/ 1574582 w 1835696"/>
                    <a:gd name="connsiteY1105" fmla="*/ 748331 h 944766"/>
                    <a:gd name="connsiteX1106" fmla="*/ 1580069 w 1835696"/>
                    <a:gd name="connsiteY1106" fmla="*/ 746503 h 944766"/>
                    <a:gd name="connsiteX1107" fmla="*/ 1583465 w 1835696"/>
                    <a:gd name="connsiteY1107" fmla="*/ 745980 h 944766"/>
                    <a:gd name="connsiteX1108" fmla="*/ 1587906 w 1835696"/>
                    <a:gd name="connsiteY1108" fmla="*/ 744151 h 944766"/>
                    <a:gd name="connsiteX1109" fmla="*/ 1592870 w 1835696"/>
                    <a:gd name="connsiteY1109" fmla="*/ 741016 h 944766"/>
                    <a:gd name="connsiteX1110" fmla="*/ 1594438 w 1835696"/>
                    <a:gd name="connsiteY1110" fmla="*/ 734485 h 944766"/>
                    <a:gd name="connsiteX1111" fmla="*/ 1598356 w 1835696"/>
                    <a:gd name="connsiteY1111" fmla="*/ 728737 h 944766"/>
                    <a:gd name="connsiteX1112" fmla="*/ 1605672 w 1835696"/>
                    <a:gd name="connsiteY1112" fmla="*/ 722728 h 944766"/>
                    <a:gd name="connsiteX1113" fmla="*/ 1612725 w 1835696"/>
                    <a:gd name="connsiteY1113" fmla="*/ 720377 h 944766"/>
                    <a:gd name="connsiteX1114" fmla="*/ 1618996 w 1835696"/>
                    <a:gd name="connsiteY1114" fmla="*/ 721945 h 944766"/>
                    <a:gd name="connsiteX1115" fmla="*/ 1626050 w 1835696"/>
                    <a:gd name="connsiteY1115" fmla="*/ 721683 h 944766"/>
                    <a:gd name="connsiteX1116" fmla="*/ 1630491 w 1835696"/>
                    <a:gd name="connsiteY1116" fmla="*/ 720638 h 944766"/>
                    <a:gd name="connsiteX1117" fmla="*/ 1635194 w 1835696"/>
                    <a:gd name="connsiteY1117" fmla="*/ 720377 h 944766"/>
                    <a:gd name="connsiteX1118" fmla="*/ 1644599 w 1835696"/>
                    <a:gd name="connsiteY1118" fmla="*/ 720638 h 944766"/>
                    <a:gd name="connsiteX1119" fmla="*/ 1648517 w 1835696"/>
                    <a:gd name="connsiteY1119" fmla="*/ 720899 h 944766"/>
                    <a:gd name="connsiteX1120" fmla="*/ 1652175 w 1835696"/>
                    <a:gd name="connsiteY1120" fmla="*/ 721422 h 944766"/>
                    <a:gd name="connsiteX1121" fmla="*/ 1654526 w 1835696"/>
                    <a:gd name="connsiteY1121" fmla="*/ 721683 h 944766"/>
                    <a:gd name="connsiteX1122" fmla="*/ 1657400 w 1835696"/>
                    <a:gd name="connsiteY1122" fmla="*/ 721422 h 944766"/>
                    <a:gd name="connsiteX1123" fmla="*/ 1658445 w 1835696"/>
                    <a:gd name="connsiteY1123" fmla="*/ 721422 h 944766"/>
                    <a:gd name="connsiteX1124" fmla="*/ 1658184 w 1835696"/>
                    <a:gd name="connsiteY1124" fmla="*/ 721945 h 944766"/>
                    <a:gd name="connsiteX1125" fmla="*/ 1661319 w 1835696"/>
                    <a:gd name="connsiteY1125" fmla="*/ 721422 h 944766"/>
                    <a:gd name="connsiteX1126" fmla="*/ 1669679 w 1835696"/>
                    <a:gd name="connsiteY1126" fmla="*/ 719071 h 944766"/>
                    <a:gd name="connsiteX1127" fmla="*/ 1677778 w 1835696"/>
                    <a:gd name="connsiteY1127" fmla="*/ 718548 h 944766"/>
                    <a:gd name="connsiteX1128" fmla="*/ 1693714 w 1835696"/>
                    <a:gd name="connsiteY1128" fmla="*/ 718026 h 944766"/>
                    <a:gd name="connsiteX1129" fmla="*/ 1707561 w 1835696"/>
                    <a:gd name="connsiteY1129" fmla="*/ 721161 h 944766"/>
                    <a:gd name="connsiteX1130" fmla="*/ 1732641 w 1835696"/>
                    <a:gd name="connsiteY1130" fmla="*/ 723512 h 944766"/>
                    <a:gd name="connsiteX1131" fmla="*/ 1745182 w 1835696"/>
                    <a:gd name="connsiteY1131" fmla="*/ 721683 h 944766"/>
                    <a:gd name="connsiteX1132" fmla="*/ 1754848 w 1835696"/>
                    <a:gd name="connsiteY1132" fmla="*/ 715413 h 944766"/>
                    <a:gd name="connsiteX1133" fmla="*/ 1772091 w 1835696"/>
                    <a:gd name="connsiteY1133" fmla="*/ 700522 h 944766"/>
                    <a:gd name="connsiteX1134" fmla="*/ 1778884 w 1835696"/>
                    <a:gd name="connsiteY1134" fmla="*/ 693990 h 944766"/>
                    <a:gd name="connsiteX1135" fmla="*/ 1789072 w 1835696"/>
                    <a:gd name="connsiteY1135" fmla="*/ 689288 h 944766"/>
                    <a:gd name="connsiteX1136" fmla="*/ 1800045 w 1835696"/>
                    <a:gd name="connsiteY1136" fmla="*/ 685892 h 944766"/>
                    <a:gd name="connsiteX1137" fmla="*/ 1808928 w 1835696"/>
                    <a:gd name="connsiteY1137" fmla="*/ 686414 h 944766"/>
                    <a:gd name="connsiteX1138" fmla="*/ 1827738 w 1835696"/>
                    <a:gd name="connsiteY1138" fmla="*/ 677531 h 944766"/>
                    <a:gd name="connsiteX1139" fmla="*/ 1834531 w 1835696"/>
                    <a:gd name="connsiteY1139" fmla="*/ 659244 h 944766"/>
                    <a:gd name="connsiteX1140" fmla="*/ 489591 w 1835696"/>
                    <a:gd name="connsiteY1140" fmla="*/ 223210 h 944766"/>
                    <a:gd name="connsiteX1141" fmla="*/ 495862 w 1835696"/>
                    <a:gd name="connsiteY1141" fmla="*/ 224778 h 944766"/>
                    <a:gd name="connsiteX1142" fmla="*/ 497690 w 1835696"/>
                    <a:gd name="connsiteY1142" fmla="*/ 225823 h 944766"/>
                    <a:gd name="connsiteX1143" fmla="*/ 495862 w 1835696"/>
                    <a:gd name="connsiteY1143" fmla="*/ 227391 h 944766"/>
                    <a:gd name="connsiteX1144" fmla="*/ 487501 w 1835696"/>
                    <a:gd name="connsiteY1144" fmla="*/ 230264 h 944766"/>
                    <a:gd name="connsiteX1145" fmla="*/ 482015 w 1835696"/>
                    <a:gd name="connsiteY1145" fmla="*/ 232616 h 944766"/>
                    <a:gd name="connsiteX1146" fmla="*/ 477051 w 1835696"/>
                    <a:gd name="connsiteY1146" fmla="*/ 231571 h 944766"/>
                    <a:gd name="connsiteX1147" fmla="*/ 469475 w 1835696"/>
                    <a:gd name="connsiteY1147" fmla="*/ 227129 h 944766"/>
                    <a:gd name="connsiteX1148" fmla="*/ 459547 w 1835696"/>
                    <a:gd name="connsiteY1148" fmla="*/ 228174 h 944766"/>
                    <a:gd name="connsiteX1149" fmla="*/ 451971 w 1835696"/>
                    <a:gd name="connsiteY1149" fmla="*/ 230264 h 944766"/>
                    <a:gd name="connsiteX1150" fmla="*/ 451448 w 1835696"/>
                    <a:gd name="connsiteY1150" fmla="*/ 234444 h 944766"/>
                    <a:gd name="connsiteX1151" fmla="*/ 458502 w 1835696"/>
                    <a:gd name="connsiteY1151" fmla="*/ 240976 h 944766"/>
                    <a:gd name="connsiteX1152" fmla="*/ 459286 w 1835696"/>
                    <a:gd name="connsiteY1152" fmla="*/ 243066 h 944766"/>
                    <a:gd name="connsiteX1153" fmla="*/ 455890 w 1835696"/>
                    <a:gd name="connsiteY1153" fmla="*/ 244372 h 944766"/>
                    <a:gd name="connsiteX1154" fmla="*/ 445701 w 1835696"/>
                    <a:gd name="connsiteY1154" fmla="*/ 246201 h 944766"/>
                    <a:gd name="connsiteX1155" fmla="*/ 440737 w 1835696"/>
                    <a:gd name="connsiteY1155" fmla="*/ 249075 h 944766"/>
                    <a:gd name="connsiteX1156" fmla="*/ 434205 w 1835696"/>
                    <a:gd name="connsiteY1156" fmla="*/ 254561 h 944766"/>
                    <a:gd name="connsiteX1157" fmla="*/ 428458 w 1835696"/>
                    <a:gd name="connsiteY1157" fmla="*/ 259786 h 944766"/>
                    <a:gd name="connsiteX1158" fmla="*/ 422449 w 1835696"/>
                    <a:gd name="connsiteY1158" fmla="*/ 262660 h 944766"/>
                    <a:gd name="connsiteX1159" fmla="*/ 418008 w 1835696"/>
                    <a:gd name="connsiteY1159" fmla="*/ 261354 h 944766"/>
                    <a:gd name="connsiteX1160" fmla="*/ 420098 w 1835696"/>
                    <a:gd name="connsiteY1160" fmla="*/ 257173 h 944766"/>
                    <a:gd name="connsiteX1161" fmla="*/ 425584 w 1835696"/>
                    <a:gd name="connsiteY1161" fmla="*/ 254300 h 944766"/>
                    <a:gd name="connsiteX1162" fmla="*/ 436295 w 1835696"/>
                    <a:gd name="connsiteY1162" fmla="*/ 245678 h 944766"/>
                    <a:gd name="connsiteX1163" fmla="*/ 441782 w 1835696"/>
                    <a:gd name="connsiteY1163" fmla="*/ 237057 h 944766"/>
                    <a:gd name="connsiteX1164" fmla="*/ 432638 w 1835696"/>
                    <a:gd name="connsiteY1164" fmla="*/ 233922 h 944766"/>
                    <a:gd name="connsiteX1165" fmla="*/ 427152 w 1835696"/>
                    <a:gd name="connsiteY1165" fmla="*/ 236796 h 944766"/>
                    <a:gd name="connsiteX1166" fmla="*/ 421143 w 1835696"/>
                    <a:gd name="connsiteY1166" fmla="*/ 240192 h 944766"/>
                    <a:gd name="connsiteX1167" fmla="*/ 416701 w 1835696"/>
                    <a:gd name="connsiteY1167" fmla="*/ 242805 h 944766"/>
                    <a:gd name="connsiteX1168" fmla="*/ 415134 w 1835696"/>
                    <a:gd name="connsiteY1168" fmla="*/ 246723 h 944766"/>
                    <a:gd name="connsiteX1169" fmla="*/ 409386 w 1835696"/>
                    <a:gd name="connsiteY1169" fmla="*/ 251687 h 944766"/>
                    <a:gd name="connsiteX1170" fmla="*/ 403900 w 1835696"/>
                    <a:gd name="connsiteY1170" fmla="*/ 255606 h 944766"/>
                    <a:gd name="connsiteX1171" fmla="*/ 394756 w 1835696"/>
                    <a:gd name="connsiteY1171" fmla="*/ 255345 h 944766"/>
                    <a:gd name="connsiteX1172" fmla="*/ 387702 w 1835696"/>
                    <a:gd name="connsiteY1172" fmla="*/ 254300 h 944766"/>
                    <a:gd name="connsiteX1173" fmla="*/ 379864 w 1835696"/>
                    <a:gd name="connsiteY1173" fmla="*/ 252471 h 944766"/>
                    <a:gd name="connsiteX1174" fmla="*/ 377774 w 1835696"/>
                    <a:gd name="connsiteY1174" fmla="*/ 249336 h 944766"/>
                    <a:gd name="connsiteX1175" fmla="*/ 387441 w 1835696"/>
                    <a:gd name="connsiteY1175" fmla="*/ 247768 h 944766"/>
                    <a:gd name="connsiteX1176" fmla="*/ 390053 w 1835696"/>
                    <a:gd name="connsiteY1176" fmla="*/ 246462 h 944766"/>
                    <a:gd name="connsiteX1177" fmla="*/ 389531 w 1835696"/>
                    <a:gd name="connsiteY1177" fmla="*/ 244111 h 944766"/>
                    <a:gd name="connsiteX1178" fmla="*/ 390315 w 1835696"/>
                    <a:gd name="connsiteY1178" fmla="*/ 237841 h 944766"/>
                    <a:gd name="connsiteX1179" fmla="*/ 398675 w 1835696"/>
                    <a:gd name="connsiteY1179" fmla="*/ 232616 h 944766"/>
                    <a:gd name="connsiteX1180" fmla="*/ 392666 w 1835696"/>
                    <a:gd name="connsiteY1180" fmla="*/ 223472 h 944766"/>
                    <a:gd name="connsiteX1181" fmla="*/ 398675 w 1835696"/>
                    <a:gd name="connsiteY1181" fmla="*/ 221120 h 944766"/>
                    <a:gd name="connsiteX1182" fmla="*/ 407819 w 1835696"/>
                    <a:gd name="connsiteY1182" fmla="*/ 221382 h 944766"/>
                    <a:gd name="connsiteX1183" fmla="*/ 422449 w 1835696"/>
                    <a:gd name="connsiteY1183" fmla="*/ 218247 h 944766"/>
                    <a:gd name="connsiteX1184" fmla="*/ 416963 w 1835696"/>
                    <a:gd name="connsiteY1184" fmla="*/ 212499 h 944766"/>
                    <a:gd name="connsiteX1185" fmla="*/ 409125 w 1835696"/>
                    <a:gd name="connsiteY1185" fmla="*/ 209887 h 944766"/>
                    <a:gd name="connsiteX1186" fmla="*/ 395540 w 1835696"/>
                    <a:gd name="connsiteY1186" fmla="*/ 210409 h 944766"/>
                    <a:gd name="connsiteX1187" fmla="*/ 389792 w 1835696"/>
                    <a:gd name="connsiteY1187" fmla="*/ 211193 h 944766"/>
                    <a:gd name="connsiteX1188" fmla="*/ 383783 w 1835696"/>
                    <a:gd name="connsiteY1188" fmla="*/ 213805 h 944766"/>
                    <a:gd name="connsiteX1189" fmla="*/ 376468 w 1835696"/>
                    <a:gd name="connsiteY1189" fmla="*/ 215373 h 944766"/>
                    <a:gd name="connsiteX1190" fmla="*/ 364712 w 1835696"/>
                    <a:gd name="connsiteY1190" fmla="*/ 214850 h 944766"/>
                    <a:gd name="connsiteX1191" fmla="*/ 355568 w 1835696"/>
                    <a:gd name="connsiteY1191" fmla="*/ 215373 h 944766"/>
                    <a:gd name="connsiteX1192" fmla="*/ 340938 w 1835696"/>
                    <a:gd name="connsiteY1192" fmla="*/ 216679 h 944766"/>
                    <a:gd name="connsiteX1193" fmla="*/ 344856 w 1835696"/>
                    <a:gd name="connsiteY1193" fmla="*/ 209625 h 944766"/>
                    <a:gd name="connsiteX1194" fmla="*/ 362099 w 1835696"/>
                    <a:gd name="connsiteY1194" fmla="*/ 208841 h 944766"/>
                    <a:gd name="connsiteX1195" fmla="*/ 378297 w 1835696"/>
                    <a:gd name="connsiteY1195" fmla="*/ 204139 h 944766"/>
                    <a:gd name="connsiteX1196" fmla="*/ 391621 w 1835696"/>
                    <a:gd name="connsiteY1196" fmla="*/ 200220 h 944766"/>
                    <a:gd name="connsiteX1197" fmla="*/ 405206 w 1835696"/>
                    <a:gd name="connsiteY1197" fmla="*/ 198653 h 944766"/>
                    <a:gd name="connsiteX1198" fmla="*/ 419053 w 1835696"/>
                    <a:gd name="connsiteY1198" fmla="*/ 192382 h 944766"/>
                    <a:gd name="connsiteX1199" fmla="*/ 432115 w 1835696"/>
                    <a:gd name="connsiteY1199" fmla="*/ 186374 h 944766"/>
                    <a:gd name="connsiteX1200" fmla="*/ 445439 w 1835696"/>
                    <a:gd name="connsiteY1200" fmla="*/ 184806 h 944766"/>
                    <a:gd name="connsiteX1201" fmla="*/ 468430 w 1835696"/>
                    <a:gd name="connsiteY1201" fmla="*/ 188202 h 944766"/>
                    <a:gd name="connsiteX1202" fmla="*/ 463727 w 1835696"/>
                    <a:gd name="connsiteY1202" fmla="*/ 190815 h 944766"/>
                    <a:gd name="connsiteX1203" fmla="*/ 453799 w 1835696"/>
                    <a:gd name="connsiteY1203" fmla="*/ 193950 h 944766"/>
                    <a:gd name="connsiteX1204" fmla="*/ 443088 w 1835696"/>
                    <a:gd name="connsiteY1204" fmla="*/ 202049 h 944766"/>
                    <a:gd name="connsiteX1205" fmla="*/ 447268 w 1835696"/>
                    <a:gd name="connsiteY1205" fmla="*/ 205445 h 944766"/>
                    <a:gd name="connsiteX1206" fmla="*/ 453538 w 1835696"/>
                    <a:gd name="connsiteY1206" fmla="*/ 207274 h 944766"/>
                    <a:gd name="connsiteX1207" fmla="*/ 465817 w 1835696"/>
                    <a:gd name="connsiteY1207" fmla="*/ 208319 h 944766"/>
                    <a:gd name="connsiteX1208" fmla="*/ 470781 w 1835696"/>
                    <a:gd name="connsiteY1208" fmla="*/ 208580 h 944766"/>
                    <a:gd name="connsiteX1209" fmla="*/ 476529 w 1835696"/>
                    <a:gd name="connsiteY1209" fmla="*/ 208058 h 944766"/>
                    <a:gd name="connsiteX1210" fmla="*/ 482537 w 1835696"/>
                    <a:gd name="connsiteY1210" fmla="*/ 206490 h 944766"/>
                    <a:gd name="connsiteX1211" fmla="*/ 486195 w 1835696"/>
                    <a:gd name="connsiteY1211" fmla="*/ 202571 h 944766"/>
                    <a:gd name="connsiteX1212" fmla="*/ 489591 w 1835696"/>
                    <a:gd name="connsiteY1212" fmla="*/ 199959 h 944766"/>
                    <a:gd name="connsiteX1213" fmla="*/ 497168 w 1835696"/>
                    <a:gd name="connsiteY1213" fmla="*/ 197346 h 944766"/>
                    <a:gd name="connsiteX1214" fmla="*/ 499780 w 1835696"/>
                    <a:gd name="connsiteY1214" fmla="*/ 199436 h 944766"/>
                    <a:gd name="connsiteX1215" fmla="*/ 498213 w 1835696"/>
                    <a:gd name="connsiteY1215" fmla="*/ 202310 h 944766"/>
                    <a:gd name="connsiteX1216" fmla="*/ 497429 w 1835696"/>
                    <a:gd name="connsiteY1216" fmla="*/ 204400 h 944766"/>
                    <a:gd name="connsiteX1217" fmla="*/ 501870 w 1835696"/>
                    <a:gd name="connsiteY1217" fmla="*/ 205968 h 944766"/>
                    <a:gd name="connsiteX1218" fmla="*/ 503438 w 1835696"/>
                    <a:gd name="connsiteY1218" fmla="*/ 211193 h 944766"/>
                    <a:gd name="connsiteX1219" fmla="*/ 498735 w 1835696"/>
                    <a:gd name="connsiteY1219" fmla="*/ 216679 h 944766"/>
                    <a:gd name="connsiteX1220" fmla="*/ 492988 w 1835696"/>
                    <a:gd name="connsiteY1220" fmla="*/ 219292 h 944766"/>
                    <a:gd name="connsiteX1221" fmla="*/ 489591 w 1835696"/>
                    <a:gd name="connsiteY1221" fmla="*/ 223210 h 944766"/>
                    <a:gd name="connsiteX1222" fmla="*/ 683704 w 1835696"/>
                    <a:gd name="connsiteY1222" fmla="*/ 337117 h 944766"/>
                    <a:gd name="connsiteX1223" fmla="*/ 676650 w 1835696"/>
                    <a:gd name="connsiteY1223" fmla="*/ 333982 h 944766"/>
                    <a:gd name="connsiteX1224" fmla="*/ 666722 w 1835696"/>
                    <a:gd name="connsiteY1224" fmla="*/ 330847 h 944766"/>
                    <a:gd name="connsiteX1225" fmla="*/ 662019 w 1835696"/>
                    <a:gd name="connsiteY1225" fmla="*/ 334243 h 944766"/>
                    <a:gd name="connsiteX1226" fmla="*/ 667506 w 1835696"/>
                    <a:gd name="connsiteY1226" fmla="*/ 338685 h 944766"/>
                    <a:gd name="connsiteX1227" fmla="*/ 668028 w 1835696"/>
                    <a:gd name="connsiteY1227" fmla="*/ 339469 h 944766"/>
                    <a:gd name="connsiteX1228" fmla="*/ 666722 w 1835696"/>
                    <a:gd name="connsiteY1228" fmla="*/ 339469 h 944766"/>
                    <a:gd name="connsiteX1229" fmla="*/ 664371 w 1835696"/>
                    <a:gd name="connsiteY1229" fmla="*/ 339207 h 944766"/>
                    <a:gd name="connsiteX1230" fmla="*/ 658623 w 1835696"/>
                    <a:gd name="connsiteY1230" fmla="*/ 338685 h 944766"/>
                    <a:gd name="connsiteX1231" fmla="*/ 654443 w 1835696"/>
                    <a:gd name="connsiteY1231" fmla="*/ 338685 h 944766"/>
                    <a:gd name="connsiteX1232" fmla="*/ 656794 w 1835696"/>
                    <a:gd name="connsiteY1232" fmla="*/ 342081 h 944766"/>
                    <a:gd name="connsiteX1233" fmla="*/ 658623 w 1835696"/>
                    <a:gd name="connsiteY1233" fmla="*/ 344694 h 944766"/>
                    <a:gd name="connsiteX1234" fmla="*/ 656794 w 1835696"/>
                    <a:gd name="connsiteY1234" fmla="*/ 346261 h 944766"/>
                    <a:gd name="connsiteX1235" fmla="*/ 644254 w 1835696"/>
                    <a:gd name="connsiteY1235" fmla="*/ 346000 h 944766"/>
                    <a:gd name="connsiteX1236" fmla="*/ 636155 w 1835696"/>
                    <a:gd name="connsiteY1236" fmla="*/ 348874 h 944766"/>
                    <a:gd name="connsiteX1237" fmla="*/ 634588 w 1835696"/>
                    <a:gd name="connsiteY1237" fmla="*/ 353315 h 944766"/>
                    <a:gd name="connsiteX1238" fmla="*/ 632498 w 1835696"/>
                    <a:gd name="connsiteY1238" fmla="*/ 358540 h 944766"/>
                    <a:gd name="connsiteX1239" fmla="*/ 624399 w 1835696"/>
                    <a:gd name="connsiteY1239" fmla="*/ 367684 h 944766"/>
                    <a:gd name="connsiteX1240" fmla="*/ 615255 w 1835696"/>
                    <a:gd name="connsiteY1240" fmla="*/ 373954 h 944766"/>
                    <a:gd name="connsiteX1241" fmla="*/ 604282 w 1835696"/>
                    <a:gd name="connsiteY1241" fmla="*/ 376305 h 944766"/>
                    <a:gd name="connsiteX1242" fmla="*/ 599318 w 1835696"/>
                    <a:gd name="connsiteY1242" fmla="*/ 376044 h 944766"/>
                    <a:gd name="connsiteX1243" fmla="*/ 595400 w 1835696"/>
                    <a:gd name="connsiteY1243" fmla="*/ 376305 h 944766"/>
                    <a:gd name="connsiteX1244" fmla="*/ 591481 w 1835696"/>
                    <a:gd name="connsiteY1244" fmla="*/ 378395 h 944766"/>
                    <a:gd name="connsiteX1245" fmla="*/ 588084 w 1835696"/>
                    <a:gd name="connsiteY1245" fmla="*/ 381269 h 944766"/>
                    <a:gd name="connsiteX1246" fmla="*/ 587039 w 1835696"/>
                    <a:gd name="connsiteY1246" fmla="*/ 383621 h 944766"/>
                    <a:gd name="connsiteX1247" fmla="*/ 586778 w 1835696"/>
                    <a:gd name="connsiteY1247" fmla="*/ 385188 h 944766"/>
                    <a:gd name="connsiteX1248" fmla="*/ 586778 w 1835696"/>
                    <a:gd name="connsiteY1248" fmla="*/ 386233 h 944766"/>
                    <a:gd name="connsiteX1249" fmla="*/ 586778 w 1835696"/>
                    <a:gd name="connsiteY1249" fmla="*/ 386233 h 944766"/>
                    <a:gd name="connsiteX1250" fmla="*/ 587562 w 1835696"/>
                    <a:gd name="connsiteY1250" fmla="*/ 389368 h 944766"/>
                    <a:gd name="connsiteX1251" fmla="*/ 585472 w 1835696"/>
                    <a:gd name="connsiteY1251" fmla="*/ 390674 h 944766"/>
                    <a:gd name="connsiteX1252" fmla="*/ 579202 w 1835696"/>
                    <a:gd name="connsiteY1252" fmla="*/ 391458 h 944766"/>
                    <a:gd name="connsiteX1253" fmla="*/ 571887 w 1835696"/>
                    <a:gd name="connsiteY1253" fmla="*/ 391719 h 944766"/>
                    <a:gd name="connsiteX1254" fmla="*/ 565617 w 1835696"/>
                    <a:gd name="connsiteY1254" fmla="*/ 392242 h 944766"/>
                    <a:gd name="connsiteX1255" fmla="*/ 554644 w 1835696"/>
                    <a:gd name="connsiteY1255" fmla="*/ 393548 h 944766"/>
                    <a:gd name="connsiteX1256" fmla="*/ 549941 w 1835696"/>
                    <a:gd name="connsiteY1256" fmla="*/ 395377 h 944766"/>
                    <a:gd name="connsiteX1257" fmla="*/ 545239 w 1835696"/>
                    <a:gd name="connsiteY1257" fmla="*/ 396161 h 944766"/>
                    <a:gd name="connsiteX1258" fmla="*/ 541320 w 1835696"/>
                    <a:gd name="connsiteY1258" fmla="*/ 396161 h 944766"/>
                    <a:gd name="connsiteX1259" fmla="*/ 536879 w 1835696"/>
                    <a:gd name="connsiteY1259" fmla="*/ 395638 h 944766"/>
                    <a:gd name="connsiteX1260" fmla="*/ 535050 w 1835696"/>
                    <a:gd name="connsiteY1260" fmla="*/ 395116 h 944766"/>
                    <a:gd name="connsiteX1261" fmla="*/ 534005 w 1835696"/>
                    <a:gd name="connsiteY1261" fmla="*/ 394071 h 944766"/>
                    <a:gd name="connsiteX1262" fmla="*/ 531653 w 1835696"/>
                    <a:gd name="connsiteY1262" fmla="*/ 392242 h 944766"/>
                    <a:gd name="connsiteX1263" fmla="*/ 527212 w 1835696"/>
                    <a:gd name="connsiteY1263" fmla="*/ 390936 h 944766"/>
                    <a:gd name="connsiteX1264" fmla="*/ 524077 w 1835696"/>
                    <a:gd name="connsiteY1264" fmla="*/ 390413 h 944766"/>
                    <a:gd name="connsiteX1265" fmla="*/ 521203 w 1835696"/>
                    <a:gd name="connsiteY1265" fmla="*/ 389891 h 944766"/>
                    <a:gd name="connsiteX1266" fmla="*/ 513366 w 1835696"/>
                    <a:gd name="connsiteY1266" fmla="*/ 389368 h 944766"/>
                    <a:gd name="connsiteX1267" fmla="*/ 510231 w 1835696"/>
                    <a:gd name="connsiteY1267" fmla="*/ 387801 h 944766"/>
                    <a:gd name="connsiteX1268" fmla="*/ 507357 w 1835696"/>
                    <a:gd name="connsiteY1268" fmla="*/ 385711 h 944766"/>
                    <a:gd name="connsiteX1269" fmla="*/ 503177 w 1835696"/>
                    <a:gd name="connsiteY1269" fmla="*/ 383621 h 944766"/>
                    <a:gd name="connsiteX1270" fmla="*/ 504744 w 1835696"/>
                    <a:gd name="connsiteY1270" fmla="*/ 381531 h 944766"/>
                    <a:gd name="connsiteX1271" fmla="*/ 511275 w 1835696"/>
                    <a:gd name="connsiteY1271" fmla="*/ 381008 h 944766"/>
                    <a:gd name="connsiteX1272" fmla="*/ 522248 w 1835696"/>
                    <a:gd name="connsiteY1272" fmla="*/ 383359 h 944766"/>
                    <a:gd name="connsiteX1273" fmla="*/ 527212 w 1835696"/>
                    <a:gd name="connsiteY1273" fmla="*/ 382053 h 944766"/>
                    <a:gd name="connsiteX1274" fmla="*/ 533743 w 1835696"/>
                    <a:gd name="connsiteY1274" fmla="*/ 382314 h 944766"/>
                    <a:gd name="connsiteX1275" fmla="*/ 540275 w 1835696"/>
                    <a:gd name="connsiteY1275" fmla="*/ 383098 h 944766"/>
                    <a:gd name="connsiteX1276" fmla="*/ 542887 w 1835696"/>
                    <a:gd name="connsiteY1276" fmla="*/ 379702 h 944766"/>
                    <a:gd name="connsiteX1277" fmla="*/ 546022 w 1835696"/>
                    <a:gd name="connsiteY1277" fmla="*/ 367945 h 944766"/>
                    <a:gd name="connsiteX1278" fmla="*/ 551770 w 1835696"/>
                    <a:gd name="connsiteY1278" fmla="*/ 366116 h 944766"/>
                    <a:gd name="connsiteX1279" fmla="*/ 559869 w 1835696"/>
                    <a:gd name="connsiteY1279" fmla="*/ 365855 h 944766"/>
                    <a:gd name="connsiteX1280" fmla="*/ 565617 w 1835696"/>
                    <a:gd name="connsiteY1280" fmla="*/ 364026 h 944766"/>
                    <a:gd name="connsiteX1281" fmla="*/ 565355 w 1835696"/>
                    <a:gd name="connsiteY1281" fmla="*/ 360369 h 944766"/>
                    <a:gd name="connsiteX1282" fmla="*/ 558824 w 1835696"/>
                    <a:gd name="connsiteY1282" fmla="*/ 355666 h 944766"/>
                    <a:gd name="connsiteX1283" fmla="*/ 553599 w 1835696"/>
                    <a:gd name="connsiteY1283" fmla="*/ 347829 h 944766"/>
                    <a:gd name="connsiteX1284" fmla="*/ 551770 w 1835696"/>
                    <a:gd name="connsiteY1284" fmla="*/ 344171 h 944766"/>
                    <a:gd name="connsiteX1285" fmla="*/ 548112 w 1835696"/>
                    <a:gd name="connsiteY1285" fmla="*/ 342604 h 944766"/>
                    <a:gd name="connsiteX1286" fmla="*/ 540536 w 1835696"/>
                    <a:gd name="connsiteY1286" fmla="*/ 340252 h 944766"/>
                    <a:gd name="connsiteX1287" fmla="*/ 540275 w 1835696"/>
                    <a:gd name="connsiteY1287" fmla="*/ 333460 h 944766"/>
                    <a:gd name="connsiteX1288" fmla="*/ 545239 w 1835696"/>
                    <a:gd name="connsiteY1288" fmla="*/ 333982 h 944766"/>
                    <a:gd name="connsiteX1289" fmla="*/ 550986 w 1835696"/>
                    <a:gd name="connsiteY1289" fmla="*/ 336595 h 944766"/>
                    <a:gd name="connsiteX1290" fmla="*/ 561698 w 1835696"/>
                    <a:gd name="connsiteY1290" fmla="*/ 343387 h 944766"/>
                    <a:gd name="connsiteX1291" fmla="*/ 566400 w 1835696"/>
                    <a:gd name="connsiteY1291" fmla="*/ 345216 h 944766"/>
                    <a:gd name="connsiteX1292" fmla="*/ 571625 w 1835696"/>
                    <a:gd name="connsiteY1292" fmla="*/ 344432 h 944766"/>
                    <a:gd name="connsiteX1293" fmla="*/ 576851 w 1835696"/>
                    <a:gd name="connsiteY1293" fmla="*/ 344694 h 944766"/>
                    <a:gd name="connsiteX1294" fmla="*/ 580769 w 1835696"/>
                    <a:gd name="connsiteY1294" fmla="*/ 348874 h 944766"/>
                    <a:gd name="connsiteX1295" fmla="*/ 584166 w 1835696"/>
                    <a:gd name="connsiteY1295" fmla="*/ 353837 h 944766"/>
                    <a:gd name="connsiteX1296" fmla="*/ 588346 w 1835696"/>
                    <a:gd name="connsiteY1296" fmla="*/ 356450 h 944766"/>
                    <a:gd name="connsiteX1297" fmla="*/ 599318 w 1835696"/>
                    <a:gd name="connsiteY1297" fmla="*/ 359063 h 944766"/>
                    <a:gd name="connsiteX1298" fmla="*/ 607156 w 1835696"/>
                    <a:gd name="connsiteY1298" fmla="*/ 356973 h 944766"/>
                    <a:gd name="connsiteX1299" fmla="*/ 607417 w 1835696"/>
                    <a:gd name="connsiteY1299" fmla="*/ 356973 h 944766"/>
                    <a:gd name="connsiteX1300" fmla="*/ 607156 w 1835696"/>
                    <a:gd name="connsiteY1300" fmla="*/ 356973 h 944766"/>
                    <a:gd name="connsiteX1301" fmla="*/ 608201 w 1835696"/>
                    <a:gd name="connsiteY1301" fmla="*/ 356711 h 944766"/>
                    <a:gd name="connsiteX1302" fmla="*/ 610814 w 1835696"/>
                    <a:gd name="connsiteY1302" fmla="*/ 356189 h 944766"/>
                    <a:gd name="connsiteX1303" fmla="*/ 613687 w 1835696"/>
                    <a:gd name="connsiteY1303" fmla="*/ 355666 h 944766"/>
                    <a:gd name="connsiteX1304" fmla="*/ 617084 w 1835696"/>
                    <a:gd name="connsiteY1304" fmla="*/ 354621 h 944766"/>
                    <a:gd name="connsiteX1305" fmla="*/ 620480 w 1835696"/>
                    <a:gd name="connsiteY1305" fmla="*/ 352270 h 944766"/>
                    <a:gd name="connsiteX1306" fmla="*/ 624138 w 1835696"/>
                    <a:gd name="connsiteY1306" fmla="*/ 349396 h 944766"/>
                    <a:gd name="connsiteX1307" fmla="*/ 627795 w 1835696"/>
                    <a:gd name="connsiteY1307" fmla="*/ 346261 h 944766"/>
                    <a:gd name="connsiteX1308" fmla="*/ 632759 w 1835696"/>
                    <a:gd name="connsiteY1308" fmla="*/ 341820 h 944766"/>
                    <a:gd name="connsiteX1309" fmla="*/ 635110 w 1835696"/>
                    <a:gd name="connsiteY1309" fmla="*/ 339469 h 944766"/>
                    <a:gd name="connsiteX1310" fmla="*/ 638768 w 1835696"/>
                    <a:gd name="connsiteY1310" fmla="*/ 334505 h 944766"/>
                    <a:gd name="connsiteX1311" fmla="*/ 643993 w 1835696"/>
                    <a:gd name="connsiteY1311" fmla="*/ 330325 h 944766"/>
                    <a:gd name="connsiteX1312" fmla="*/ 647650 w 1835696"/>
                    <a:gd name="connsiteY1312" fmla="*/ 328235 h 944766"/>
                    <a:gd name="connsiteX1313" fmla="*/ 660452 w 1835696"/>
                    <a:gd name="connsiteY1313" fmla="*/ 326406 h 944766"/>
                    <a:gd name="connsiteX1314" fmla="*/ 670641 w 1835696"/>
                    <a:gd name="connsiteY1314" fmla="*/ 327190 h 944766"/>
                    <a:gd name="connsiteX1315" fmla="*/ 681091 w 1835696"/>
                    <a:gd name="connsiteY1315" fmla="*/ 327451 h 944766"/>
                    <a:gd name="connsiteX1316" fmla="*/ 687622 w 1835696"/>
                    <a:gd name="connsiteY1316" fmla="*/ 331892 h 944766"/>
                    <a:gd name="connsiteX1317" fmla="*/ 683704 w 1835696"/>
                    <a:gd name="connsiteY1317" fmla="*/ 337117 h 944766"/>
                    <a:gd name="connsiteX1318" fmla="*/ 962201 w 1835696"/>
                    <a:gd name="connsiteY1318" fmla="*/ 703657 h 944766"/>
                    <a:gd name="connsiteX1319" fmla="*/ 956715 w 1835696"/>
                    <a:gd name="connsiteY1319" fmla="*/ 706008 h 944766"/>
                    <a:gd name="connsiteX1320" fmla="*/ 954625 w 1835696"/>
                    <a:gd name="connsiteY1320" fmla="*/ 711756 h 944766"/>
                    <a:gd name="connsiteX1321" fmla="*/ 949138 w 1835696"/>
                    <a:gd name="connsiteY1321" fmla="*/ 711494 h 944766"/>
                    <a:gd name="connsiteX1322" fmla="*/ 945481 w 1835696"/>
                    <a:gd name="connsiteY1322" fmla="*/ 706531 h 944766"/>
                    <a:gd name="connsiteX1323" fmla="*/ 946003 w 1835696"/>
                    <a:gd name="connsiteY1323" fmla="*/ 702089 h 944766"/>
                    <a:gd name="connsiteX1324" fmla="*/ 946265 w 1835696"/>
                    <a:gd name="connsiteY1324" fmla="*/ 697387 h 944766"/>
                    <a:gd name="connsiteX1325" fmla="*/ 950967 w 1835696"/>
                    <a:gd name="connsiteY1325" fmla="*/ 689810 h 944766"/>
                    <a:gd name="connsiteX1326" fmla="*/ 951751 w 1835696"/>
                    <a:gd name="connsiteY1326" fmla="*/ 687720 h 944766"/>
                    <a:gd name="connsiteX1327" fmla="*/ 949922 w 1835696"/>
                    <a:gd name="connsiteY1327" fmla="*/ 685892 h 944766"/>
                    <a:gd name="connsiteX1328" fmla="*/ 949661 w 1835696"/>
                    <a:gd name="connsiteY1328" fmla="*/ 679883 h 944766"/>
                    <a:gd name="connsiteX1329" fmla="*/ 944436 w 1835696"/>
                    <a:gd name="connsiteY1329" fmla="*/ 679621 h 944766"/>
                    <a:gd name="connsiteX1330" fmla="*/ 942085 w 1835696"/>
                    <a:gd name="connsiteY1330" fmla="*/ 683540 h 944766"/>
                    <a:gd name="connsiteX1331" fmla="*/ 940778 w 1835696"/>
                    <a:gd name="connsiteY1331" fmla="*/ 684324 h 944766"/>
                    <a:gd name="connsiteX1332" fmla="*/ 940517 w 1835696"/>
                    <a:gd name="connsiteY1332" fmla="*/ 680666 h 944766"/>
                    <a:gd name="connsiteX1333" fmla="*/ 940256 w 1835696"/>
                    <a:gd name="connsiteY1333" fmla="*/ 676748 h 944766"/>
                    <a:gd name="connsiteX1334" fmla="*/ 939995 w 1835696"/>
                    <a:gd name="connsiteY1334" fmla="*/ 672829 h 944766"/>
                    <a:gd name="connsiteX1335" fmla="*/ 939211 w 1835696"/>
                    <a:gd name="connsiteY1335" fmla="*/ 668910 h 944766"/>
                    <a:gd name="connsiteX1336" fmla="*/ 935292 w 1835696"/>
                    <a:gd name="connsiteY1336" fmla="*/ 669433 h 944766"/>
                    <a:gd name="connsiteX1337" fmla="*/ 931634 w 1835696"/>
                    <a:gd name="connsiteY1337" fmla="*/ 664469 h 944766"/>
                    <a:gd name="connsiteX1338" fmla="*/ 930851 w 1835696"/>
                    <a:gd name="connsiteY1338" fmla="*/ 667081 h 944766"/>
                    <a:gd name="connsiteX1339" fmla="*/ 930328 w 1835696"/>
                    <a:gd name="connsiteY1339" fmla="*/ 670739 h 944766"/>
                    <a:gd name="connsiteX1340" fmla="*/ 929022 w 1835696"/>
                    <a:gd name="connsiteY1340" fmla="*/ 672567 h 944766"/>
                    <a:gd name="connsiteX1341" fmla="*/ 925364 w 1835696"/>
                    <a:gd name="connsiteY1341" fmla="*/ 669955 h 944766"/>
                    <a:gd name="connsiteX1342" fmla="*/ 921707 w 1835696"/>
                    <a:gd name="connsiteY1342" fmla="*/ 666036 h 944766"/>
                    <a:gd name="connsiteX1343" fmla="*/ 920662 w 1835696"/>
                    <a:gd name="connsiteY1343" fmla="*/ 664730 h 944766"/>
                    <a:gd name="connsiteX1344" fmla="*/ 918310 w 1835696"/>
                    <a:gd name="connsiteY1344" fmla="*/ 662640 h 944766"/>
                    <a:gd name="connsiteX1345" fmla="*/ 916743 w 1835696"/>
                    <a:gd name="connsiteY1345" fmla="*/ 661595 h 944766"/>
                    <a:gd name="connsiteX1346" fmla="*/ 915959 w 1835696"/>
                    <a:gd name="connsiteY1346" fmla="*/ 660289 h 944766"/>
                    <a:gd name="connsiteX1347" fmla="*/ 912040 w 1835696"/>
                    <a:gd name="connsiteY1347" fmla="*/ 653496 h 944766"/>
                    <a:gd name="connsiteX1348" fmla="*/ 910473 w 1835696"/>
                    <a:gd name="connsiteY1348" fmla="*/ 650883 h 944766"/>
                    <a:gd name="connsiteX1349" fmla="*/ 910211 w 1835696"/>
                    <a:gd name="connsiteY1349" fmla="*/ 646181 h 944766"/>
                    <a:gd name="connsiteX1350" fmla="*/ 910473 w 1835696"/>
                    <a:gd name="connsiteY1350" fmla="*/ 640695 h 944766"/>
                    <a:gd name="connsiteX1351" fmla="*/ 908644 w 1835696"/>
                    <a:gd name="connsiteY1351" fmla="*/ 637298 h 944766"/>
                    <a:gd name="connsiteX1352" fmla="*/ 904203 w 1835696"/>
                    <a:gd name="connsiteY1352" fmla="*/ 636253 h 944766"/>
                    <a:gd name="connsiteX1353" fmla="*/ 900545 w 1835696"/>
                    <a:gd name="connsiteY1353" fmla="*/ 635208 h 944766"/>
                    <a:gd name="connsiteX1354" fmla="*/ 898455 w 1835696"/>
                    <a:gd name="connsiteY1354" fmla="*/ 632857 h 944766"/>
                    <a:gd name="connsiteX1355" fmla="*/ 898978 w 1835696"/>
                    <a:gd name="connsiteY1355" fmla="*/ 628154 h 944766"/>
                    <a:gd name="connsiteX1356" fmla="*/ 901590 w 1835696"/>
                    <a:gd name="connsiteY1356" fmla="*/ 622929 h 944766"/>
                    <a:gd name="connsiteX1357" fmla="*/ 903419 w 1835696"/>
                    <a:gd name="connsiteY1357" fmla="*/ 616398 h 944766"/>
                    <a:gd name="connsiteX1358" fmla="*/ 906031 w 1835696"/>
                    <a:gd name="connsiteY1358" fmla="*/ 611957 h 944766"/>
                    <a:gd name="connsiteX1359" fmla="*/ 912824 w 1835696"/>
                    <a:gd name="connsiteY1359" fmla="*/ 611957 h 944766"/>
                    <a:gd name="connsiteX1360" fmla="*/ 918049 w 1835696"/>
                    <a:gd name="connsiteY1360" fmla="*/ 611434 h 944766"/>
                    <a:gd name="connsiteX1361" fmla="*/ 918572 w 1835696"/>
                    <a:gd name="connsiteY1361" fmla="*/ 608822 h 944766"/>
                    <a:gd name="connsiteX1362" fmla="*/ 919094 w 1835696"/>
                    <a:gd name="connsiteY1362" fmla="*/ 604903 h 944766"/>
                    <a:gd name="connsiteX1363" fmla="*/ 923013 w 1835696"/>
                    <a:gd name="connsiteY1363" fmla="*/ 597065 h 944766"/>
                    <a:gd name="connsiteX1364" fmla="*/ 925103 w 1835696"/>
                    <a:gd name="connsiteY1364" fmla="*/ 596020 h 944766"/>
                    <a:gd name="connsiteX1365" fmla="*/ 925626 w 1835696"/>
                    <a:gd name="connsiteY1365" fmla="*/ 597849 h 944766"/>
                    <a:gd name="connsiteX1366" fmla="*/ 923536 w 1835696"/>
                    <a:gd name="connsiteY1366" fmla="*/ 604903 h 944766"/>
                    <a:gd name="connsiteX1367" fmla="*/ 926148 w 1835696"/>
                    <a:gd name="connsiteY1367" fmla="*/ 608038 h 944766"/>
                    <a:gd name="connsiteX1368" fmla="*/ 929022 w 1835696"/>
                    <a:gd name="connsiteY1368" fmla="*/ 612218 h 944766"/>
                    <a:gd name="connsiteX1369" fmla="*/ 930328 w 1835696"/>
                    <a:gd name="connsiteY1369" fmla="*/ 620317 h 944766"/>
                    <a:gd name="connsiteX1370" fmla="*/ 936859 w 1835696"/>
                    <a:gd name="connsiteY1370" fmla="*/ 625803 h 944766"/>
                    <a:gd name="connsiteX1371" fmla="*/ 939733 w 1835696"/>
                    <a:gd name="connsiteY1371" fmla="*/ 632596 h 944766"/>
                    <a:gd name="connsiteX1372" fmla="*/ 938688 w 1835696"/>
                    <a:gd name="connsiteY1372" fmla="*/ 641478 h 944766"/>
                    <a:gd name="connsiteX1373" fmla="*/ 942868 w 1835696"/>
                    <a:gd name="connsiteY1373" fmla="*/ 647748 h 944766"/>
                    <a:gd name="connsiteX1374" fmla="*/ 945220 w 1835696"/>
                    <a:gd name="connsiteY1374" fmla="*/ 656631 h 944766"/>
                    <a:gd name="connsiteX1375" fmla="*/ 946526 w 1835696"/>
                    <a:gd name="connsiteY1375" fmla="*/ 663685 h 944766"/>
                    <a:gd name="connsiteX1376" fmla="*/ 950183 w 1835696"/>
                    <a:gd name="connsiteY1376" fmla="*/ 670477 h 944766"/>
                    <a:gd name="connsiteX1377" fmla="*/ 952535 w 1835696"/>
                    <a:gd name="connsiteY1377" fmla="*/ 674396 h 944766"/>
                    <a:gd name="connsiteX1378" fmla="*/ 954625 w 1835696"/>
                    <a:gd name="connsiteY1378" fmla="*/ 677531 h 944766"/>
                    <a:gd name="connsiteX1379" fmla="*/ 959850 w 1835696"/>
                    <a:gd name="connsiteY1379" fmla="*/ 683540 h 944766"/>
                    <a:gd name="connsiteX1380" fmla="*/ 962462 w 1835696"/>
                    <a:gd name="connsiteY1380" fmla="*/ 690333 h 944766"/>
                    <a:gd name="connsiteX1381" fmla="*/ 961679 w 1835696"/>
                    <a:gd name="connsiteY1381" fmla="*/ 693468 h 944766"/>
                    <a:gd name="connsiteX1382" fmla="*/ 960895 w 1835696"/>
                    <a:gd name="connsiteY1382" fmla="*/ 696080 h 944766"/>
                    <a:gd name="connsiteX1383" fmla="*/ 961940 w 1835696"/>
                    <a:gd name="connsiteY1383" fmla="*/ 699999 h 944766"/>
                    <a:gd name="connsiteX1384" fmla="*/ 962201 w 1835696"/>
                    <a:gd name="connsiteY1384" fmla="*/ 703657 h 944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</a:cxnLst>
                  <a:rect l="l" t="t" r="r" b="b"/>
                  <a:pathLst>
                    <a:path w="1835696" h="944766">
                      <a:moveTo>
                        <a:pt x="1834531" y="659244"/>
                      </a:moveTo>
                      <a:cubicBezTo>
                        <a:pt x="1833486" y="657937"/>
                        <a:pt x="1829828" y="656892"/>
                        <a:pt x="1829828" y="655064"/>
                      </a:cubicBezTo>
                      <a:cubicBezTo>
                        <a:pt x="1829828" y="654019"/>
                        <a:pt x="1830612" y="653235"/>
                        <a:pt x="1831135" y="652451"/>
                      </a:cubicBezTo>
                      <a:cubicBezTo>
                        <a:pt x="1831918" y="651145"/>
                        <a:pt x="1832702" y="650100"/>
                        <a:pt x="1833224" y="648532"/>
                      </a:cubicBezTo>
                      <a:cubicBezTo>
                        <a:pt x="1834008" y="645397"/>
                        <a:pt x="1832702" y="642785"/>
                        <a:pt x="1831918" y="639911"/>
                      </a:cubicBezTo>
                      <a:cubicBezTo>
                        <a:pt x="1831135" y="636776"/>
                        <a:pt x="1833224" y="635208"/>
                        <a:pt x="1835576" y="633379"/>
                      </a:cubicBezTo>
                      <a:cubicBezTo>
                        <a:pt x="1834531" y="629461"/>
                        <a:pt x="1831918" y="628677"/>
                        <a:pt x="1828522" y="626848"/>
                      </a:cubicBezTo>
                      <a:cubicBezTo>
                        <a:pt x="1825648" y="625019"/>
                        <a:pt x="1825126" y="621623"/>
                        <a:pt x="1823297" y="619010"/>
                      </a:cubicBezTo>
                      <a:cubicBezTo>
                        <a:pt x="1821207" y="615875"/>
                        <a:pt x="1816504" y="616920"/>
                        <a:pt x="1813369" y="617965"/>
                      </a:cubicBezTo>
                      <a:cubicBezTo>
                        <a:pt x="1811279" y="618749"/>
                        <a:pt x="1809712" y="619272"/>
                        <a:pt x="1808144" y="621101"/>
                      </a:cubicBezTo>
                      <a:cubicBezTo>
                        <a:pt x="1806838" y="622407"/>
                        <a:pt x="1805531" y="623452"/>
                        <a:pt x="1803441" y="622668"/>
                      </a:cubicBezTo>
                      <a:cubicBezTo>
                        <a:pt x="1804225" y="619533"/>
                        <a:pt x="1806315" y="615614"/>
                        <a:pt x="1805531" y="612479"/>
                      </a:cubicBezTo>
                      <a:cubicBezTo>
                        <a:pt x="1804748" y="609083"/>
                        <a:pt x="1800306" y="607777"/>
                        <a:pt x="1797433" y="606209"/>
                      </a:cubicBezTo>
                      <a:cubicBezTo>
                        <a:pt x="1794820" y="604903"/>
                        <a:pt x="1792469" y="604119"/>
                        <a:pt x="1789334" y="604641"/>
                      </a:cubicBezTo>
                      <a:cubicBezTo>
                        <a:pt x="1786199" y="605164"/>
                        <a:pt x="1783064" y="605948"/>
                        <a:pt x="1779667" y="606470"/>
                      </a:cubicBezTo>
                      <a:cubicBezTo>
                        <a:pt x="1775487" y="606993"/>
                        <a:pt x="1771307" y="607515"/>
                        <a:pt x="1767650" y="609605"/>
                      </a:cubicBezTo>
                      <a:cubicBezTo>
                        <a:pt x="1764776" y="611434"/>
                        <a:pt x="1763470" y="614308"/>
                        <a:pt x="1761379" y="616659"/>
                      </a:cubicBezTo>
                      <a:cubicBezTo>
                        <a:pt x="1759551" y="618749"/>
                        <a:pt x="1756938" y="619533"/>
                        <a:pt x="1754326" y="620578"/>
                      </a:cubicBezTo>
                      <a:cubicBezTo>
                        <a:pt x="1751974" y="621623"/>
                        <a:pt x="1749623" y="623191"/>
                        <a:pt x="1747533" y="625019"/>
                      </a:cubicBezTo>
                      <a:cubicBezTo>
                        <a:pt x="1745443" y="626587"/>
                        <a:pt x="1743875" y="628938"/>
                        <a:pt x="1741524" y="629983"/>
                      </a:cubicBezTo>
                      <a:cubicBezTo>
                        <a:pt x="1739434" y="630767"/>
                        <a:pt x="1736299" y="630244"/>
                        <a:pt x="1734470" y="629199"/>
                      </a:cubicBezTo>
                      <a:cubicBezTo>
                        <a:pt x="1732380" y="627893"/>
                        <a:pt x="1728723" y="623713"/>
                        <a:pt x="1729506" y="621101"/>
                      </a:cubicBezTo>
                      <a:cubicBezTo>
                        <a:pt x="1729768" y="619794"/>
                        <a:pt x="1731335" y="619272"/>
                        <a:pt x="1732641" y="619794"/>
                      </a:cubicBezTo>
                      <a:cubicBezTo>
                        <a:pt x="1734209" y="620317"/>
                        <a:pt x="1734993" y="621623"/>
                        <a:pt x="1735777" y="622929"/>
                      </a:cubicBezTo>
                      <a:cubicBezTo>
                        <a:pt x="1736299" y="624235"/>
                        <a:pt x="1736299" y="627371"/>
                        <a:pt x="1737866" y="628154"/>
                      </a:cubicBezTo>
                      <a:cubicBezTo>
                        <a:pt x="1740479" y="629199"/>
                        <a:pt x="1741785" y="622929"/>
                        <a:pt x="1742046" y="621623"/>
                      </a:cubicBezTo>
                      <a:cubicBezTo>
                        <a:pt x="1742308" y="620055"/>
                        <a:pt x="1742830" y="618749"/>
                        <a:pt x="1744137" y="617704"/>
                      </a:cubicBezTo>
                      <a:cubicBezTo>
                        <a:pt x="1745443" y="616659"/>
                        <a:pt x="1747010" y="616659"/>
                        <a:pt x="1748317" y="616137"/>
                      </a:cubicBezTo>
                      <a:cubicBezTo>
                        <a:pt x="1751452" y="614830"/>
                        <a:pt x="1754326" y="614047"/>
                        <a:pt x="1757722" y="613524"/>
                      </a:cubicBezTo>
                      <a:cubicBezTo>
                        <a:pt x="1758767" y="613263"/>
                        <a:pt x="1761118" y="612740"/>
                        <a:pt x="1761641" y="611434"/>
                      </a:cubicBezTo>
                      <a:cubicBezTo>
                        <a:pt x="1761902" y="610128"/>
                        <a:pt x="1760073" y="609344"/>
                        <a:pt x="1759290" y="608822"/>
                      </a:cubicBezTo>
                      <a:cubicBezTo>
                        <a:pt x="1763992" y="607777"/>
                        <a:pt x="1767911" y="604903"/>
                        <a:pt x="1772875" y="604380"/>
                      </a:cubicBezTo>
                      <a:cubicBezTo>
                        <a:pt x="1775487" y="604119"/>
                        <a:pt x="1777577" y="603858"/>
                        <a:pt x="1779928" y="602290"/>
                      </a:cubicBezTo>
                      <a:cubicBezTo>
                        <a:pt x="1782019" y="600984"/>
                        <a:pt x="1783586" y="598633"/>
                        <a:pt x="1786199" y="597849"/>
                      </a:cubicBezTo>
                      <a:cubicBezTo>
                        <a:pt x="1788811" y="597065"/>
                        <a:pt x="1791424" y="597849"/>
                        <a:pt x="1794036" y="597849"/>
                      </a:cubicBezTo>
                      <a:cubicBezTo>
                        <a:pt x="1796126" y="597849"/>
                        <a:pt x="1799523" y="598110"/>
                        <a:pt x="1800829" y="596281"/>
                      </a:cubicBezTo>
                      <a:cubicBezTo>
                        <a:pt x="1801874" y="594453"/>
                        <a:pt x="1800045" y="593408"/>
                        <a:pt x="1798739" y="592624"/>
                      </a:cubicBezTo>
                      <a:cubicBezTo>
                        <a:pt x="1796910" y="591579"/>
                        <a:pt x="1794820" y="591056"/>
                        <a:pt x="1793514" y="588966"/>
                      </a:cubicBezTo>
                      <a:cubicBezTo>
                        <a:pt x="1792469" y="587138"/>
                        <a:pt x="1792208" y="584786"/>
                        <a:pt x="1790901" y="583219"/>
                      </a:cubicBezTo>
                      <a:cubicBezTo>
                        <a:pt x="1789072" y="581390"/>
                        <a:pt x="1785937" y="582957"/>
                        <a:pt x="1783847" y="584002"/>
                      </a:cubicBezTo>
                      <a:cubicBezTo>
                        <a:pt x="1780973" y="585309"/>
                        <a:pt x="1778100" y="587660"/>
                        <a:pt x="1774965" y="588444"/>
                      </a:cubicBezTo>
                      <a:cubicBezTo>
                        <a:pt x="1772613" y="588966"/>
                        <a:pt x="1771830" y="587399"/>
                        <a:pt x="1771568" y="585309"/>
                      </a:cubicBezTo>
                      <a:cubicBezTo>
                        <a:pt x="1770784" y="582174"/>
                        <a:pt x="1770523" y="573030"/>
                        <a:pt x="1765298" y="574859"/>
                      </a:cubicBezTo>
                      <a:cubicBezTo>
                        <a:pt x="1761902" y="575903"/>
                        <a:pt x="1759028" y="579561"/>
                        <a:pt x="1756677" y="581912"/>
                      </a:cubicBezTo>
                      <a:cubicBezTo>
                        <a:pt x="1755632" y="582957"/>
                        <a:pt x="1751452" y="587921"/>
                        <a:pt x="1749362" y="586876"/>
                      </a:cubicBezTo>
                      <a:cubicBezTo>
                        <a:pt x="1747533" y="585831"/>
                        <a:pt x="1749362" y="580867"/>
                        <a:pt x="1749623" y="579561"/>
                      </a:cubicBezTo>
                      <a:cubicBezTo>
                        <a:pt x="1749884" y="578255"/>
                        <a:pt x="1751190" y="574075"/>
                        <a:pt x="1749362" y="573291"/>
                      </a:cubicBezTo>
                      <a:cubicBezTo>
                        <a:pt x="1747533" y="572507"/>
                        <a:pt x="1744137" y="574597"/>
                        <a:pt x="1742308" y="575381"/>
                      </a:cubicBezTo>
                      <a:cubicBezTo>
                        <a:pt x="1739434" y="576426"/>
                        <a:pt x="1736821" y="577210"/>
                        <a:pt x="1733948" y="577732"/>
                      </a:cubicBezTo>
                      <a:cubicBezTo>
                        <a:pt x="1733686" y="575642"/>
                        <a:pt x="1735254" y="573030"/>
                        <a:pt x="1736821" y="571723"/>
                      </a:cubicBezTo>
                      <a:cubicBezTo>
                        <a:pt x="1738389" y="570417"/>
                        <a:pt x="1741524" y="568327"/>
                        <a:pt x="1739957" y="566237"/>
                      </a:cubicBezTo>
                      <a:cubicBezTo>
                        <a:pt x="1738650" y="564670"/>
                        <a:pt x="1736038" y="564931"/>
                        <a:pt x="1735254" y="563102"/>
                      </a:cubicBezTo>
                      <a:cubicBezTo>
                        <a:pt x="1734209" y="560751"/>
                        <a:pt x="1736560" y="559444"/>
                        <a:pt x="1736038" y="557354"/>
                      </a:cubicBezTo>
                      <a:cubicBezTo>
                        <a:pt x="1734470" y="557354"/>
                        <a:pt x="1732903" y="557354"/>
                        <a:pt x="1731335" y="557877"/>
                      </a:cubicBezTo>
                      <a:cubicBezTo>
                        <a:pt x="1729768" y="558138"/>
                        <a:pt x="1727939" y="558661"/>
                        <a:pt x="1726110" y="558138"/>
                      </a:cubicBezTo>
                      <a:cubicBezTo>
                        <a:pt x="1724281" y="557616"/>
                        <a:pt x="1723759" y="555787"/>
                        <a:pt x="1722714" y="554481"/>
                      </a:cubicBezTo>
                      <a:cubicBezTo>
                        <a:pt x="1721669" y="553174"/>
                        <a:pt x="1720101" y="553436"/>
                        <a:pt x="1718534" y="552913"/>
                      </a:cubicBezTo>
                      <a:cubicBezTo>
                        <a:pt x="1716966" y="552391"/>
                        <a:pt x="1715921" y="551346"/>
                        <a:pt x="1715660" y="549778"/>
                      </a:cubicBezTo>
                      <a:cubicBezTo>
                        <a:pt x="1715399" y="548472"/>
                        <a:pt x="1716183" y="546904"/>
                        <a:pt x="1715660" y="545859"/>
                      </a:cubicBezTo>
                      <a:cubicBezTo>
                        <a:pt x="1714615" y="543247"/>
                        <a:pt x="1709651" y="545076"/>
                        <a:pt x="1707561" y="544814"/>
                      </a:cubicBezTo>
                      <a:cubicBezTo>
                        <a:pt x="1706255" y="544553"/>
                        <a:pt x="1704165" y="544292"/>
                        <a:pt x="1704687" y="542463"/>
                      </a:cubicBezTo>
                      <a:cubicBezTo>
                        <a:pt x="1705210" y="541418"/>
                        <a:pt x="1707822" y="540373"/>
                        <a:pt x="1706777" y="539328"/>
                      </a:cubicBezTo>
                      <a:cubicBezTo>
                        <a:pt x="1705732" y="538283"/>
                        <a:pt x="1702336" y="540112"/>
                        <a:pt x="1701552" y="538806"/>
                      </a:cubicBezTo>
                      <a:cubicBezTo>
                        <a:pt x="1700768" y="537760"/>
                        <a:pt x="1702858" y="536715"/>
                        <a:pt x="1702858" y="535670"/>
                      </a:cubicBezTo>
                      <a:cubicBezTo>
                        <a:pt x="1702858" y="534364"/>
                        <a:pt x="1701030" y="534364"/>
                        <a:pt x="1700246" y="533842"/>
                      </a:cubicBezTo>
                      <a:cubicBezTo>
                        <a:pt x="1698678" y="533058"/>
                        <a:pt x="1697111" y="531752"/>
                        <a:pt x="1696327" y="530184"/>
                      </a:cubicBezTo>
                      <a:cubicBezTo>
                        <a:pt x="1695805" y="529139"/>
                        <a:pt x="1695282" y="527049"/>
                        <a:pt x="1696850" y="526788"/>
                      </a:cubicBezTo>
                      <a:cubicBezTo>
                        <a:pt x="1697895" y="526527"/>
                        <a:pt x="1699201" y="527571"/>
                        <a:pt x="1700246" y="528094"/>
                      </a:cubicBezTo>
                      <a:cubicBezTo>
                        <a:pt x="1702858" y="529400"/>
                        <a:pt x="1705471" y="530184"/>
                        <a:pt x="1707822" y="528094"/>
                      </a:cubicBezTo>
                      <a:cubicBezTo>
                        <a:pt x="1708606" y="527310"/>
                        <a:pt x="1709128" y="526527"/>
                        <a:pt x="1709912" y="525743"/>
                      </a:cubicBezTo>
                      <a:cubicBezTo>
                        <a:pt x="1711741" y="523914"/>
                        <a:pt x="1713831" y="522608"/>
                        <a:pt x="1715660" y="520518"/>
                      </a:cubicBezTo>
                      <a:cubicBezTo>
                        <a:pt x="1716966" y="518950"/>
                        <a:pt x="1715137" y="516338"/>
                        <a:pt x="1713831" y="515293"/>
                      </a:cubicBezTo>
                      <a:cubicBezTo>
                        <a:pt x="1712525" y="513986"/>
                        <a:pt x="1710957" y="513986"/>
                        <a:pt x="1709390" y="514248"/>
                      </a:cubicBezTo>
                      <a:cubicBezTo>
                        <a:pt x="1708083" y="514509"/>
                        <a:pt x="1706255" y="515031"/>
                        <a:pt x="1705210" y="513725"/>
                      </a:cubicBezTo>
                      <a:cubicBezTo>
                        <a:pt x="1703642" y="511635"/>
                        <a:pt x="1707300" y="507194"/>
                        <a:pt x="1703903" y="506671"/>
                      </a:cubicBezTo>
                      <a:cubicBezTo>
                        <a:pt x="1701813" y="506410"/>
                        <a:pt x="1697633" y="509022"/>
                        <a:pt x="1696588" y="505887"/>
                      </a:cubicBezTo>
                      <a:cubicBezTo>
                        <a:pt x="1695543" y="503014"/>
                        <a:pt x="1699985" y="502230"/>
                        <a:pt x="1700768" y="499879"/>
                      </a:cubicBezTo>
                      <a:cubicBezTo>
                        <a:pt x="1701552" y="497266"/>
                        <a:pt x="1698678" y="494654"/>
                        <a:pt x="1696327" y="493608"/>
                      </a:cubicBezTo>
                      <a:cubicBezTo>
                        <a:pt x="1693714" y="492564"/>
                        <a:pt x="1690841" y="492564"/>
                        <a:pt x="1690841" y="488906"/>
                      </a:cubicBezTo>
                      <a:cubicBezTo>
                        <a:pt x="1690841" y="486816"/>
                        <a:pt x="1691363" y="482375"/>
                        <a:pt x="1687706" y="483420"/>
                      </a:cubicBezTo>
                      <a:cubicBezTo>
                        <a:pt x="1685877" y="483942"/>
                        <a:pt x="1684570" y="485510"/>
                        <a:pt x="1683003" y="486555"/>
                      </a:cubicBezTo>
                      <a:cubicBezTo>
                        <a:pt x="1681174" y="487861"/>
                        <a:pt x="1679084" y="488645"/>
                        <a:pt x="1676733" y="489428"/>
                      </a:cubicBezTo>
                      <a:cubicBezTo>
                        <a:pt x="1677255" y="486293"/>
                        <a:pt x="1679084" y="484726"/>
                        <a:pt x="1681697" y="482897"/>
                      </a:cubicBezTo>
                      <a:cubicBezTo>
                        <a:pt x="1682742" y="482113"/>
                        <a:pt x="1689796" y="476105"/>
                        <a:pt x="1687444" y="474537"/>
                      </a:cubicBezTo>
                      <a:cubicBezTo>
                        <a:pt x="1686661" y="474014"/>
                        <a:pt x="1684832" y="475059"/>
                        <a:pt x="1684048" y="475059"/>
                      </a:cubicBezTo>
                      <a:cubicBezTo>
                        <a:pt x="1682742" y="475321"/>
                        <a:pt x="1681435" y="475582"/>
                        <a:pt x="1680129" y="476105"/>
                      </a:cubicBezTo>
                      <a:cubicBezTo>
                        <a:pt x="1676733" y="477411"/>
                        <a:pt x="1674120" y="479501"/>
                        <a:pt x="1670463" y="480285"/>
                      </a:cubicBezTo>
                      <a:cubicBezTo>
                        <a:pt x="1671508" y="475582"/>
                        <a:pt x="1675165" y="474537"/>
                        <a:pt x="1679084" y="472186"/>
                      </a:cubicBezTo>
                      <a:cubicBezTo>
                        <a:pt x="1681174" y="470879"/>
                        <a:pt x="1685877" y="466699"/>
                        <a:pt x="1682742" y="464087"/>
                      </a:cubicBezTo>
                      <a:cubicBezTo>
                        <a:pt x="1680652" y="462258"/>
                        <a:pt x="1676210" y="464348"/>
                        <a:pt x="1675427" y="460952"/>
                      </a:cubicBezTo>
                      <a:cubicBezTo>
                        <a:pt x="1674904" y="458600"/>
                        <a:pt x="1676472" y="453375"/>
                        <a:pt x="1672030" y="454420"/>
                      </a:cubicBezTo>
                      <a:cubicBezTo>
                        <a:pt x="1670463" y="454943"/>
                        <a:pt x="1669418" y="455988"/>
                        <a:pt x="1668112" y="456772"/>
                      </a:cubicBezTo>
                      <a:cubicBezTo>
                        <a:pt x="1666544" y="457555"/>
                        <a:pt x="1665238" y="457294"/>
                        <a:pt x="1663670" y="457294"/>
                      </a:cubicBezTo>
                      <a:cubicBezTo>
                        <a:pt x="1663670" y="456249"/>
                        <a:pt x="1665238" y="455465"/>
                        <a:pt x="1665760" y="454682"/>
                      </a:cubicBezTo>
                      <a:cubicBezTo>
                        <a:pt x="1666544" y="453637"/>
                        <a:pt x="1667850" y="452592"/>
                        <a:pt x="1668634" y="451547"/>
                      </a:cubicBezTo>
                      <a:cubicBezTo>
                        <a:pt x="1670201" y="449457"/>
                        <a:pt x="1668112" y="447367"/>
                        <a:pt x="1666021" y="446321"/>
                      </a:cubicBezTo>
                      <a:cubicBezTo>
                        <a:pt x="1664976" y="445799"/>
                        <a:pt x="1663932" y="445276"/>
                        <a:pt x="1662886" y="444754"/>
                      </a:cubicBezTo>
                      <a:cubicBezTo>
                        <a:pt x="1661841" y="444231"/>
                        <a:pt x="1660535" y="444231"/>
                        <a:pt x="1660013" y="443448"/>
                      </a:cubicBezTo>
                      <a:cubicBezTo>
                        <a:pt x="1658445" y="441619"/>
                        <a:pt x="1660535" y="439529"/>
                        <a:pt x="1661580" y="437961"/>
                      </a:cubicBezTo>
                      <a:cubicBezTo>
                        <a:pt x="1660274" y="436916"/>
                        <a:pt x="1658184" y="436133"/>
                        <a:pt x="1657139" y="434565"/>
                      </a:cubicBezTo>
                      <a:cubicBezTo>
                        <a:pt x="1656094" y="433259"/>
                        <a:pt x="1655832" y="431430"/>
                        <a:pt x="1655832" y="429601"/>
                      </a:cubicBezTo>
                      <a:cubicBezTo>
                        <a:pt x="1655571" y="425160"/>
                        <a:pt x="1650346" y="424376"/>
                        <a:pt x="1647211" y="422809"/>
                      </a:cubicBezTo>
                      <a:cubicBezTo>
                        <a:pt x="1647211" y="419674"/>
                        <a:pt x="1649040" y="416277"/>
                        <a:pt x="1648256" y="413142"/>
                      </a:cubicBezTo>
                      <a:cubicBezTo>
                        <a:pt x="1647734" y="410268"/>
                        <a:pt x="1644337" y="410268"/>
                        <a:pt x="1642247" y="411575"/>
                      </a:cubicBezTo>
                      <a:cubicBezTo>
                        <a:pt x="1639635" y="412881"/>
                        <a:pt x="1640680" y="415494"/>
                        <a:pt x="1639896" y="417845"/>
                      </a:cubicBezTo>
                      <a:cubicBezTo>
                        <a:pt x="1639112" y="420196"/>
                        <a:pt x="1636238" y="420196"/>
                        <a:pt x="1635455" y="422547"/>
                      </a:cubicBezTo>
                      <a:cubicBezTo>
                        <a:pt x="1634410" y="424637"/>
                        <a:pt x="1635194" y="427773"/>
                        <a:pt x="1634932" y="430385"/>
                      </a:cubicBezTo>
                      <a:cubicBezTo>
                        <a:pt x="1632058" y="430646"/>
                        <a:pt x="1630230" y="429863"/>
                        <a:pt x="1628923" y="432998"/>
                      </a:cubicBezTo>
                      <a:cubicBezTo>
                        <a:pt x="1628139" y="434565"/>
                        <a:pt x="1628139" y="437961"/>
                        <a:pt x="1630230" y="438745"/>
                      </a:cubicBezTo>
                      <a:cubicBezTo>
                        <a:pt x="1631797" y="439268"/>
                        <a:pt x="1633626" y="439006"/>
                        <a:pt x="1635194" y="439790"/>
                      </a:cubicBezTo>
                      <a:cubicBezTo>
                        <a:pt x="1636238" y="440313"/>
                        <a:pt x="1637283" y="442664"/>
                        <a:pt x="1636238" y="443448"/>
                      </a:cubicBezTo>
                      <a:cubicBezTo>
                        <a:pt x="1635194" y="444231"/>
                        <a:pt x="1632842" y="442925"/>
                        <a:pt x="1631536" y="443186"/>
                      </a:cubicBezTo>
                      <a:cubicBezTo>
                        <a:pt x="1627617" y="443970"/>
                        <a:pt x="1630491" y="448934"/>
                        <a:pt x="1627356" y="449979"/>
                      </a:cubicBezTo>
                      <a:cubicBezTo>
                        <a:pt x="1625527" y="450502"/>
                        <a:pt x="1623437" y="449195"/>
                        <a:pt x="1621869" y="450763"/>
                      </a:cubicBezTo>
                      <a:cubicBezTo>
                        <a:pt x="1620825" y="451808"/>
                        <a:pt x="1620825" y="454420"/>
                        <a:pt x="1622131" y="455204"/>
                      </a:cubicBezTo>
                      <a:cubicBezTo>
                        <a:pt x="1623698" y="455988"/>
                        <a:pt x="1627094" y="454943"/>
                        <a:pt x="1628139" y="456772"/>
                      </a:cubicBezTo>
                      <a:cubicBezTo>
                        <a:pt x="1629185" y="458600"/>
                        <a:pt x="1625788" y="458600"/>
                        <a:pt x="1624743" y="458600"/>
                      </a:cubicBezTo>
                      <a:cubicBezTo>
                        <a:pt x="1622914" y="458339"/>
                        <a:pt x="1621086" y="457555"/>
                        <a:pt x="1619779" y="458862"/>
                      </a:cubicBezTo>
                      <a:cubicBezTo>
                        <a:pt x="1618212" y="460168"/>
                        <a:pt x="1618473" y="462258"/>
                        <a:pt x="1619257" y="463826"/>
                      </a:cubicBezTo>
                      <a:cubicBezTo>
                        <a:pt x="1620302" y="465654"/>
                        <a:pt x="1621347" y="466699"/>
                        <a:pt x="1621347" y="468789"/>
                      </a:cubicBezTo>
                      <a:cubicBezTo>
                        <a:pt x="1621347" y="470618"/>
                        <a:pt x="1620563" y="474537"/>
                        <a:pt x="1618212" y="474537"/>
                      </a:cubicBezTo>
                      <a:cubicBezTo>
                        <a:pt x="1616122" y="474537"/>
                        <a:pt x="1615861" y="471924"/>
                        <a:pt x="1615861" y="470357"/>
                      </a:cubicBezTo>
                      <a:cubicBezTo>
                        <a:pt x="1615861" y="468528"/>
                        <a:pt x="1615599" y="467744"/>
                        <a:pt x="1614032" y="466961"/>
                      </a:cubicBezTo>
                      <a:cubicBezTo>
                        <a:pt x="1612725" y="466177"/>
                        <a:pt x="1611158" y="465654"/>
                        <a:pt x="1610113" y="464870"/>
                      </a:cubicBezTo>
                      <a:cubicBezTo>
                        <a:pt x="1609068" y="464087"/>
                        <a:pt x="1607762" y="462519"/>
                        <a:pt x="1606456" y="463042"/>
                      </a:cubicBezTo>
                      <a:cubicBezTo>
                        <a:pt x="1603843" y="463826"/>
                        <a:pt x="1603843" y="469573"/>
                        <a:pt x="1603581" y="471663"/>
                      </a:cubicBezTo>
                      <a:cubicBezTo>
                        <a:pt x="1602014" y="473231"/>
                        <a:pt x="1600447" y="475321"/>
                        <a:pt x="1598618" y="476366"/>
                      </a:cubicBezTo>
                      <a:cubicBezTo>
                        <a:pt x="1597312" y="476888"/>
                        <a:pt x="1596005" y="476888"/>
                        <a:pt x="1594699" y="476888"/>
                      </a:cubicBezTo>
                      <a:cubicBezTo>
                        <a:pt x="1590780" y="477411"/>
                        <a:pt x="1586600" y="479239"/>
                        <a:pt x="1584510" y="482636"/>
                      </a:cubicBezTo>
                      <a:cubicBezTo>
                        <a:pt x="1583987" y="483420"/>
                        <a:pt x="1582681" y="488383"/>
                        <a:pt x="1581114" y="487861"/>
                      </a:cubicBezTo>
                      <a:cubicBezTo>
                        <a:pt x="1580069" y="487338"/>
                        <a:pt x="1580591" y="484203"/>
                        <a:pt x="1580852" y="483420"/>
                      </a:cubicBezTo>
                      <a:cubicBezTo>
                        <a:pt x="1581114" y="482375"/>
                        <a:pt x="1582943" y="478717"/>
                        <a:pt x="1580591" y="478717"/>
                      </a:cubicBezTo>
                      <a:cubicBezTo>
                        <a:pt x="1578762" y="478717"/>
                        <a:pt x="1577717" y="481330"/>
                        <a:pt x="1575889" y="481330"/>
                      </a:cubicBezTo>
                      <a:cubicBezTo>
                        <a:pt x="1575627" y="479501"/>
                        <a:pt x="1577717" y="476627"/>
                        <a:pt x="1576672" y="475059"/>
                      </a:cubicBezTo>
                      <a:cubicBezTo>
                        <a:pt x="1575627" y="473492"/>
                        <a:pt x="1573015" y="475321"/>
                        <a:pt x="1571970" y="476366"/>
                      </a:cubicBezTo>
                      <a:cubicBezTo>
                        <a:pt x="1569096" y="478978"/>
                        <a:pt x="1567790" y="482636"/>
                        <a:pt x="1565177" y="485510"/>
                      </a:cubicBezTo>
                      <a:cubicBezTo>
                        <a:pt x="1563087" y="487861"/>
                        <a:pt x="1560474" y="489167"/>
                        <a:pt x="1557601" y="490474"/>
                      </a:cubicBezTo>
                      <a:cubicBezTo>
                        <a:pt x="1557862" y="490212"/>
                        <a:pt x="1557601" y="490212"/>
                        <a:pt x="1556817" y="490996"/>
                      </a:cubicBezTo>
                      <a:cubicBezTo>
                        <a:pt x="1554727" y="492302"/>
                        <a:pt x="1552637" y="493347"/>
                        <a:pt x="1551069" y="495176"/>
                      </a:cubicBezTo>
                      <a:cubicBezTo>
                        <a:pt x="1550547" y="495699"/>
                        <a:pt x="1550286" y="496221"/>
                        <a:pt x="1549502" y="496482"/>
                      </a:cubicBezTo>
                      <a:cubicBezTo>
                        <a:pt x="1548979" y="496744"/>
                        <a:pt x="1545844" y="497005"/>
                        <a:pt x="1546105" y="496482"/>
                      </a:cubicBezTo>
                      <a:cubicBezTo>
                        <a:pt x="1550286" y="490474"/>
                        <a:pt x="1557078" y="487077"/>
                        <a:pt x="1562565" y="482636"/>
                      </a:cubicBezTo>
                      <a:cubicBezTo>
                        <a:pt x="1564655" y="480807"/>
                        <a:pt x="1567006" y="478978"/>
                        <a:pt x="1568051" y="476627"/>
                      </a:cubicBezTo>
                      <a:cubicBezTo>
                        <a:pt x="1569096" y="473753"/>
                        <a:pt x="1569096" y="470357"/>
                        <a:pt x="1568051" y="467483"/>
                      </a:cubicBezTo>
                      <a:cubicBezTo>
                        <a:pt x="1567006" y="464609"/>
                        <a:pt x="1565177" y="463826"/>
                        <a:pt x="1562303" y="463564"/>
                      </a:cubicBezTo>
                      <a:cubicBezTo>
                        <a:pt x="1558646" y="463303"/>
                        <a:pt x="1554988" y="462258"/>
                        <a:pt x="1551331" y="461213"/>
                      </a:cubicBezTo>
                      <a:cubicBezTo>
                        <a:pt x="1547412" y="460168"/>
                        <a:pt x="1544277" y="460690"/>
                        <a:pt x="1541664" y="464087"/>
                      </a:cubicBezTo>
                      <a:cubicBezTo>
                        <a:pt x="1540619" y="465393"/>
                        <a:pt x="1540097" y="466699"/>
                        <a:pt x="1539313" y="468006"/>
                      </a:cubicBezTo>
                      <a:cubicBezTo>
                        <a:pt x="1538529" y="469312"/>
                        <a:pt x="1536439" y="469834"/>
                        <a:pt x="1535133" y="470357"/>
                      </a:cubicBezTo>
                      <a:cubicBezTo>
                        <a:pt x="1534088" y="469312"/>
                        <a:pt x="1531475" y="469573"/>
                        <a:pt x="1530169" y="469051"/>
                      </a:cubicBezTo>
                      <a:cubicBezTo>
                        <a:pt x="1529385" y="468789"/>
                        <a:pt x="1528863" y="468267"/>
                        <a:pt x="1528079" y="467744"/>
                      </a:cubicBezTo>
                      <a:cubicBezTo>
                        <a:pt x="1526773" y="466961"/>
                        <a:pt x="1524944" y="467222"/>
                        <a:pt x="1524421" y="465654"/>
                      </a:cubicBezTo>
                      <a:cubicBezTo>
                        <a:pt x="1523115" y="461997"/>
                        <a:pt x="1529124" y="462258"/>
                        <a:pt x="1531214" y="462258"/>
                      </a:cubicBezTo>
                      <a:cubicBezTo>
                        <a:pt x="1531736" y="461213"/>
                        <a:pt x="1531998" y="455988"/>
                        <a:pt x="1534088" y="456772"/>
                      </a:cubicBezTo>
                      <a:cubicBezTo>
                        <a:pt x="1534088" y="458078"/>
                        <a:pt x="1533827" y="460690"/>
                        <a:pt x="1534872" y="461997"/>
                      </a:cubicBezTo>
                      <a:cubicBezTo>
                        <a:pt x="1536962" y="464348"/>
                        <a:pt x="1539052" y="458078"/>
                        <a:pt x="1539574" y="456772"/>
                      </a:cubicBezTo>
                      <a:cubicBezTo>
                        <a:pt x="1540619" y="454943"/>
                        <a:pt x="1541925" y="453375"/>
                        <a:pt x="1543232" y="451547"/>
                      </a:cubicBezTo>
                      <a:cubicBezTo>
                        <a:pt x="1544016" y="450763"/>
                        <a:pt x="1545322" y="449457"/>
                        <a:pt x="1544016" y="448411"/>
                      </a:cubicBezTo>
                      <a:cubicBezTo>
                        <a:pt x="1541925" y="447105"/>
                        <a:pt x="1533827" y="448934"/>
                        <a:pt x="1535133" y="444231"/>
                      </a:cubicBezTo>
                      <a:cubicBezTo>
                        <a:pt x="1536178" y="440835"/>
                        <a:pt x="1542187" y="439006"/>
                        <a:pt x="1539836" y="434826"/>
                      </a:cubicBezTo>
                      <a:cubicBezTo>
                        <a:pt x="1536962" y="430124"/>
                        <a:pt x="1531214" y="431691"/>
                        <a:pt x="1526773" y="431691"/>
                      </a:cubicBezTo>
                      <a:cubicBezTo>
                        <a:pt x="1524944" y="431691"/>
                        <a:pt x="1521025" y="431430"/>
                        <a:pt x="1519719" y="429601"/>
                      </a:cubicBezTo>
                      <a:cubicBezTo>
                        <a:pt x="1518674" y="427511"/>
                        <a:pt x="1521809" y="427250"/>
                        <a:pt x="1523115" y="427250"/>
                      </a:cubicBezTo>
                      <a:cubicBezTo>
                        <a:pt x="1527034" y="427250"/>
                        <a:pt x="1531736" y="429340"/>
                        <a:pt x="1534349" y="425682"/>
                      </a:cubicBezTo>
                      <a:cubicBezTo>
                        <a:pt x="1536178" y="423070"/>
                        <a:pt x="1538790" y="419935"/>
                        <a:pt x="1536178" y="417061"/>
                      </a:cubicBezTo>
                      <a:cubicBezTo>
                        <a:pt x="1535133" y="416016"/>
                        <a:pt x="1533304" y="415232"/>
                        <a:pt x="1532520" y="413926"/>
                      </a:cubicBezTo>
                      <a:cubicBezTo>
                        <a:pt x="1531475" y="412358"/>
                        <a:pt x="1532520" y="410791"/>
                        <a:pt x="1533304" y="409485"/>
                      </a:cubicBezTo>
                      <a:cubicBezTo>
                        <a:pt x="1534610" y="407395"/>
                        <a:pt x="1536700" y="405827"/>
                        <a:pt x="1538529" y="404260"/>
                      </a:cubicBezTo>
                      <a:cubicBezTo>
                        <a:pt x="1540097" y="402953"/>
                        <a:pt x="1542187" y="401647"/>
                        <a:pt x="1542970" y="399818"/>
                      </a:cubicBezTo>
                      <a:cubicBezTo>
                        <a:pt x="1544016" y="397206"/>
                        <a:pt x="1543232" y="391458"/>
                        <a:pt x="1539574" y="394854"/>
                      </a:cubicBezTo>
                      <a:cubicBezTo>
                        <a:pt x="1538529" y="395899"/>
                        <a:pt x="1536962" y="398251"/>
                        <a:pt x="1535133" y="398251"/>
                      </a:cubicBezTo>
                      <a:cubicBezTo>
                        <a:pt x="1533304" y="398251"/>
                        <a:pt x="1533043" y="396161"/>
                        <a:pt x="1532781" y="394854"/>
                      </a:cubicBezTo>
                      <a:cubicBezTo>
                        <a:pt x="1532781" y="393287"/>
                        <a:pt x="1533043" y="391197"/>
                        <a:pt x="1531998" y="389891"/>
                      </a:cubicBezTo>
                      <a:cubicBezTo>
                        <a:pt x="1530692" y="388584"/>
                        <a:pt x="1528079" y="389107"/>
                        <a:pt x="1526511" y="389107"/>
                      </a:cubicBezTo>
                      <a:cubicBezTo>
                        <a:pt x="1522331" y="389629"/>
                        <a:pt x="1518151" y="390674"/>
                        <a:pt x="1513971" y="389368"/>
                      </a:cubicBezTo>
                      <a:cubicBezTo>
                        <a:pt x="1511098" y="388584"/>
                        <a:pt x="1508485" y="387539"/>
                        <a:pt x="1505611" y="386756"/>
                      </a:cubicBezTo>
                      <a:cubicBezTo>
                        <a:pt x="1502215" y="385711"/>
                        <a:pt x="1496990" y="384666"/>
                        <a:pt x="1494900" y="381531"/>
                      </a:cubicBezTo>
                      <a:cubicBezTo>
                        <a:pt x="1493854" y="379963"/>
                        <a:pt x="1494377" y="378134"/>
                        <a:pt x="1494900" y="376305"/>
                      </a:cubicBezTo>
                      <a:cubicBezTo>
                        <a:pt x="1495422" y="374999"/>
                        <a:pt x="1496729" y="373170"/>
                        <a:pt x="1495945" y="371603"/>
                      </a:cubicBezTo>
                      <a:cubicBezTo>
                        <a:pt x="1494116" y="368206"/>
                        <a:pt x="1488368" y="372125"/>
                        <a:pt x="1486017" y="372909"/>
                      </a:cubicBezTo>
                      <a:cubicBezTo>
                        <a:pt x="1483143" y="373954"/>
                        <a:pt x="1482360" y="371342"/>
                        <a:pt x="1481837" y="369252"/>
                      </a:cubicBezTo>
                      <a:cubicBezTo>
                        <a:pt x="1481314" y="367162"/>
                        <a:pt x="1482882" y="364810"/>
                        <a:pt x="1481053" y="363504"/>
                      </a:cubicBezTo>
                      <a:cubicBezTo>
                        <a:pt x="1480008" y="362720"/>
                        <a:pt x="1478441" y="362459"/>
                        <a:pt x="1477134" y="361414"/>
                      </a:cubicBezTo>
                      <a:cubicBezTo>
                        <a:pt x="1476351" y="360630"/>
                        <a:pt x="1475828" y="359846"/>
                        <a:pt x="1475305" y="358801"/>
                      </a:cubicBezTo>
                      <a:cubicBezTo>
                        <a:pt x="1474260" y="356711"/>
                        <a:pt x="1473216" y="354883"/>
                        <a:pt x="1471125" y="353837"/>
                      </a:cubicBezTo>
                      <a:cubicBezTo>
                        <a:pt x="1467729" y="352270"/>
                        <a:pt x="1464333" y="351747"/>
                        <a:pt x="1461198" y="349396"/>
                      </a:cubicBezTo>
                      <a:cubicBezTo>
                        <a:pt x="1459108" y="348090"/>
                        <a:pt x="1457279" y="346261"/>
                        <a:pt x="1454666" y="345477"/>
                      </a:cubicBezTo>
                      <a:cubicBezTo>
                        <a:pt x="1452315" y="344694"/>
                        <a:pt x="1449703" y="344955"/>
                        <a:pt x="1447351" y="345739"/>
                      </a:cubicBezTo>
                      <a:cubicBezTo>
                        <a:pt x="1443171" y="347045"/>
                        <a:pt x="1438730" y="348612"/>
                        <a:pt x="1434811" y="350964"/>
                      </a:cubicBezTo>
                      <a:cubicBezTo>
                        <a:pt x="1431676" y="352793"/>
                        <a:pt x="1429325" y="354883"/>
                        <a:pt x="1425406" y="353837"/>
                      </a:cubicBezTo>
                      <a:cubicBezTo>
                        <a:pt x="1420965" y="352531"/>
                        <a:pt x="1417568" y="349396"/>
                        <a:pt x="1412604" y="350441"/>
                      </a:cubicBezTo>
                      <a:cubicBezTo>
                        <a:pt x="1408947" y="351225"/>
                        <a:pt x="1405812" y="353315"/>
                        <a:pt x="1402938" y="349919"/>
                      </a:cubicBezTo>
                      <a:cubicBezTo>
                        <a:pt x="1401893" y="348612"/>
                        <a:pt x="1400848" y="346784"/>
                        <a:pt x="1399280" y="346000"/>
                      </a:cubicBezTo>
                      <a:cubicBezTo>
                        <a:pt x="1397190" y="344955"/>
                        <a:pt x="1394578" y="344955"/>
                        <a:pt x="1392226" y="344694"/>
                      </a:cubicBezTo>
                      <a:cubicBezTo>
                        <a:pt x="1389091" y="344694"/>
                        <a:pt x="1385956" y="344171"/>
                        <a:pt x="1383083" y="343387"/>
                      </a:cubicBezTo>
                      <a:cubicBezTo>
                        <a:pt x="1380470" y="342604"/>
                        <a:pt x="1378119" y="341297"/>
                        <a:pt x="1375506" y="340252"/>
                      </a:cubicBezTo>
                      <a:cubicBezTo>
                        <a:pt x="1370804" y="338424"/>
                        <a:pt x="1366624" y="340775"/>
                        <a:pt x="1362705" y="343126"/>
                      </a:cubicBezTo>
                      <a:cubicBezTo>
                        <a:pt x="1359308" y="345216"/>
                        <a:pt x="1356696" y="347045"/>
                        <a:pt x="1356696" y="351225"/>
                      </a:cubicBezTo>
                      <a:cubicBezTo>
                        <a:pt x="1356696" y="354360"/>
                        <a:pt x="1356696" y="358018"/>
                        <a:pt x="1357741" y="360891"/>
                      </a:cubicBezTo>
                      <a:cubicBezTo>
                        <a:pt x="1358525" y="362720"/>
                        <a:pt x="1359570" y="364288"/>
                        <a:pt x="1360615" y="365855"/>
                      </a:cubicBezTo>
                      <a:cubicBezTo>
                        <a:pt x="1361137" y="366639"/>
                        <a:pt x="1361660" y="367423"/>
                        <a:pt x="1362182" y="368468"/>
                      </a:cubicBezTo>
                      <a:cubicBezTo>
                        <a:pt x="1362444" y="368729"/>
                        <a:pt x="1362444" y="369252"/>
                        <a:pt x="1362705" y="369513"/>
                      </a:cubicBezTo>
                      <a:cubicBezTo>
                        <a:pt x="1362966" y="369774"/>
                        <a:pt x="1363227" y="370035"/>
                        <a:pt x="1363227" y="370035"/>
                      </a:cubicBezTo>
                      <a:cubicBezTo>
                        <a:pt x="1364011" y="370819"/>
                        <a:pt x="1364795" y="371864"/>
                        <a:pt x="1365317" y="372909"/>
                      </a:cubicBezTo>
                      <a:cubicBezTo>
                        <a:pt x="1365578" y="373432"/>
                        <a:pt x="1366101" y="374215"/>
                        <a:pt x="1365840" y="374999"/>
                      </a:cubicBezTo>
                      <a:cubicBezTo>
                        <a:pt x="1365840" y="375783"/>
                        <a:pt x="1365317" y="376828"/>
                        <a:pt x="1364795" y="377612"/>
                      </a:cubicBezTo>
                      <a:cubicBezTo>
                        <a:pt x="1364272" y="378657"/>
                        <a:pt x="1363227" y="379441"/>
                        <a:pt x="1362705" y="380485"/>
                      </a:cubicBezTo>
                      <a:cubicBezTo>
                        <a:pt x="1362182" y="381792"/>
                        <a:pt x="1362182" y="383359"/>
                        <a:pt x="1361921" y="384927"/>
                      </a:cubicBezTo>
                      <a:cubicBezTo>
                        <a:pt x="1361660" y="386494"/>
                        <a:pt x="1361660" y="388062"/>
                        <a:pt x="1361137" y="389629"/>
                      </a:cubicBezTo>
                      <a:cubicBezTo>
                        <a:pt x="1360876" y="390936"/>
                        <a:pt x="1360353" y="391458"/>
                        <a:pt x="1359047" y="392242"/>
                      </a:cubicBezTo>
                      <a:cubicBezTo>
                        <a:pt x="1357480" y="393026"/>
                        <a:pt x="1356173" y="394071"/>
                        <a:pt x="1355128" y="395377"/>
                      </a:cubicBezTo>
                      <a:cubicBezTo>
                        <a:pt x="1354867" y="395899"/>
                        <a:pt x="1354345" y="396161"/>
                        <a:pt x="1354345" y="396683"/>
                      </a:cubicBezTo>
                      <a:cubicBezTo>
                        <a:pt x="1354345" y="396944"/>
                        <a:pt x="1354345" y="397206"/>
                        <a:pt x="1354345" y="397206"/>
                      </a:cubicBezTo>
                      <a:cubicBezTo>
                        <a:pt x="1354345" y="397206"/>
                        <a:pt x="1354345" y="397206"/>
                        <a:pt x="1354345" y="397467"/>
                      </a:cubicBezTo>
                      <a:cubicBezTo>
                        <a:pt x="1354606" y="397728"/>
                        <a:pt x="1354606" y="397728"/>
                        <a:pt x="1354867" y="397989"/>
                      </a:cubicBezTo>
                      <a:cubicBezTo>
                        <a:pt x="1355128" y="398251"/>
                        <a:pt x="1355390" y="398773"/>
                        <a:pt x="1355912" y="398773"/>
                      </a:cubicBezTo>
                      <a:cubicBezTo>
                        <a:pt x="1356435" y="398773"/>
                        <a:pt x="1356957" y="398512"/>
                        <a:pt x="1357218" y="398251"/>
                      </a:cubicBezTo>
                      <a:cubicBezTo>
                        <a:pt x="1358263" y="397989"/>
                        <a:pt x="1359308" y="397728"/>
                        <a:pt x="1360353" y="397728"/>
                      </a:cubicBezTo>
                      <a:cubicBezTo>
                        <a:pt x="1361921" y="397728"/>
                        <a:pt x="1362966" y="397989"/>
                        <a:pt x="1364534" y="397728"/>
                      </a:cubicBezTo>
                      <a:cubicBezTo>
                        <a:pt x="1365317" y="397728"/>
                        <a:pt x="1367146" y="397467"/>
                        <a:pt x="1366885" y="398773"/>
                      </a:cubicBezTo>
                      <a:cubicBezTo>
                        <a:pt x="1366624" y="400079"/>
                        <a:pt x="1365056" y="400602"/>
                        <a:pt x="1364011" y="401125"/>
                      </a:cubicBezTo>
                      <a:cubicBezTo>
                        <a:pt x="1363227" y="401647"/>
                        <a:pt x="1361660" y="402692"/>
                        <a:pt x="1362705" y="403737"/>
                      </a:cubicBezTo>
                      <a:cubicBezTo>
                        <a:pt x="1363750" y="404782"/>
                        <a:pt x="1365578" y="404521"/>
                        <a:pt x="1366885" y="404521"/>
                      </a:cubicBezTo>
                      <a:cubicBezTo>
                        <a:pt x="1367930" y="404521"/>
                        <a:pt x="1368975" y="405305"/>
                        <a:pt x="1368191" y="406611"/>
                      </a:cubicBezTo>
                      <a:cubicBezTo>
                        <a:pt x="1367407" y="407917"/>
                        <a:pt x="1365840" y="408440"/>
                        <a:pt x="1364534" y="409223"/>
                      </a:cubicBezTo>
                      <a:cubicBezTo>
                        <a:pt x="1363227" y="410268"/>
                        <a:pt x="1361660" y="410791"/>
                        <a:pt x="1361921" y="412881"/>
                      </a:cubicBezTo>
                      <a:cubicBezTo>
                        <a:pt x="1362182" y="414448"/>
                        <a:pt x="1362966" y="416016"/>
                        <a:pt x="1363750" y="417322"/>
                      </a:cubicBezTo>
                      <a:cubicBezTo>
                        <a:pt x="1364272" y="418106"/>
                        <a:pt x="1364795" y="418629"/>
                        <a:pt x="1365317" y="419151"/>
                      </a:cubicBezTo>
                      <a:cubicBezTo>
                        <a:pt x="1368191" y="421764"/>
                        <a:pt x="1371065" y="424115"/>
                        <a:pt x="1368191" y="428034"/>
                      </a:cubicBezTo>
                      <a:cubicBezTo>
                        <a:pt x="1367146" y="429601"/>
                        <a:pt x="1366362" y="430646"/>
                        <a:pt x="1366624" y="432736"/>
                      </a:cubicBezTo>
                      <a:cubicBezTo>
                        <a:pt x="1366624" y="434043"/>
                        <a:pt x="1367407" y="436655"/>
                        <a:pt x="1366101" y="437700"/>
                      </a:cubicBezTo>
                      <a:cubicBezTo>
                        <a:pt x="1364795" y="438484"/>
                        <a:pt x="1362966" y="437178"/>
                        <a:pt x="1361660" y="437439"/>
                      </a:cubicBezTo>
                      <a:cubicBezTo>
                        <a:pt x="1359831" y="437700"/>
                        <a:pt x="1360092" y="439790"/>
                        <a:pt x="1359831" y="441358"/>
                      </a:cubicBezTo>
                      <a:cubicBezTo>
                        <a:pt x="1359831" y="443186"/>
                        <a:pt x="1359570" y="444754"/>
                        <a:pt x="1358525" y="446060"/>
                      </a:cubicBezTo>
                      <a:cubicBezTo>
                        <a:pt x="1357480" y="447367"/>
                        <a:pt x="1355912" y="448150"/>
                        <a:pt x="1355128" y="449195"/>
                      </a:cubicBezTo>
                      <a:cubicBezTo>
                        <a:pt x="1354083" y="450763"/>
                        <a:pt x="1353038" y="452330"/>
                        <a:pt x="1351732" y="453637"/>
                      </a:cubicBezTo>
                      <a:cubicBezTo>
                        <a:pt x="1350426" y="454943"/>
                        <a:pt x="1348597" y="455727"/>
                        <a:pt x="1347291" y="457294"/>
                      </a:cubicBezTo>
                      <a:cubicBezTo>
                        <a:pt x="1344678" y="460168"/>
                        <a:pt x="1345462" y="463826"/>
                        <a:pt x="1346246" y="467483"/>
                      </a:cubicBezTo>
                      <a:cubicBezTo>
                        <a:pt x="1347813" y="469051"/>
                        <a:pt x="1349119" y="470879"/>
                        <a:pt x="1351471" y="471924"/>
                      </a:cubicBezTo>
                      <a:cubicBezTo>
                        <a:pt x="1353822" y="472969"/>
                        <a:pt x="1355912" y="474276"/>
                        <a:pt x="1358263" y="475582"/>
                      </a:cubicBezTo>
                      <a:cubicBezTo>
                        <a:pt x="1362966" y="478195"/>
                        <a:pt x="1367669" y="481068"/>
                        <a:pt x="1371849" y="484203"/>
                      </a:cubicBezTo>
                      <a:cubicBezTo>
                        <a:pt x="1379947" y="490212"/>
                        <a:pt x="1385434" y="498050"/>
                        <a:pt x="1387785" y="507977"/>
                      </a:cubicBezTo>
                      <a:cubicBezTo>
                        <a:pt x="1390136" y="518166"/>
                        <a:pt x="1390398" y="529662"/>
                        <a:pt x="1388046" y="539850"/>
                      </a:cubicBezTo>
                      <a:cubicBezTo>
                        <a:pt x="1385695" y="551346"/>
                        <a:pt x="1378903" y="561273"/>
                        <a:pt x="1369759" y="568588"/>
                      </a:cubicBezTo>
                      <a:cubicBezTo>
                        <a:pt x="1366362" y="571462"/>
                        <a:pt x="1362705" y="573813"/>
                        <a:pt x="1358786" y="575903"/>
                      </a:cubicBezTo>
                      <a:cubicBezTo>
                        <a:pt x="1351993" y="579300"/>
                        <a:pt x="1344939" y="581651"/>
                        <a:pt x="1337886" y="584264"/>
                      </a:cubicBezTo>
                      <a:cubicBezTo>
                        <a:pt x="1336057" y="584786"/>
                        <a:pt x="1334228" y="585570"/>
                        <a:pt x="1332399" y="585570"/>
                      </a:cubicBezTo>
                      <a:cubicBezTo>
                        <a:pt x="1331093" y="585570"/>
                        <a:pt x="1330048" y="585570"/>
                        <a:pt x="1329003" y="585570"/>
                      </a:cubicBezTo>
                      <a:cubicBezTo>
                        <a:pt x="1326390" y="586092"/>
                        <a:pt x="1322210" y="587399"/>
                        <a:pt x="1322733" y="590795"/>
                      </a:cubicBezTo>
                      <a:cubicBezTo>
                        <a:pt x="1323255" y="594191"/>
                        <a:pt x="1326129" y="597849"/>
                        <a:pt x="1327958" y="600723"/>
                      </a:cubicBezTo>
                      <a:cubicBezTo>
                        <a:pt x="1329003" y="602813"/>
                        <a:pt x="1330570" y="604119"/>
                        <a:pt x="1332138" y="605687"/>
                      </a:cubicBezTo>
                      <a:cubicBezTo>
                        <a:pt x="1333706" y="607254"/>
                        <a:pt x="1334489" y="608560"/>
                        <a:pt x="1334228" y="610912"/>
                      </a:cubicBezTo>
                      <a:cubicBezTo>
                        <a:pt x="1333706" y="613263"/>
                        <a:pt x="1333706" y="615092"/>
                        <a:pt x="1334750" y="617443"/>
                      </a:cubicBezTo>
                      <a:cubicBezTo>
                        <a:pt x="1335534" y="619533"/>
                        <a:pt x="1335796" y="620839"/>
                        <a:pt x="1334228" y="622407"/>
                      </a:cubicBezTo>
                      <a:cubicBezTo>
                        <a:pt x="1333967" y="625019"/>
                        <a:pt x="1335534" y="625542"/>
                        <a:pt x="1336840" y="627632"/>
                      </a:cubicBezTo>
                      <a:cubicBezTo>
                        <a:pt x="1338408" y="629722"/>
                        <a:pt x="1336840" y="631551"/>
                        <a:pt x="1336840" y="633902"/>
                      </a:cubicBezTo>
                      <a:cubicBezTo>
                        <a:pt x="1336840" y="635992"/>
                        <a:pt x="1338931" y="637037"/>
                        <a:pt x="1339453" y="639127"/>
                      </a:cubicBezTo>
                      <a:cubicBezTo>
                        <a:pt x="1339976" y="640695"/>
                        <a:pt x="1339453" y="642262"/>
                        <a:pt x="1339976" y="643830"/>
                      </a:cubicBezTo>
                      <a:cubicBezTo>
                        <a:pt x="1340498" y="645397"/>
                        <a:pt x="1340759" y="647226"/>
                        <a:pt x="1341543" y="648532"/>
                      </a:cubicBezTo>
                      <a:cubicBezTo>
                        <a:pt x="1342849" y="651145"/>
                        <a:pt x="1345462" y="652973"/>
                        <a:pt x="1347029" y="655325"/>
                      </a:cubicBezTo>
                      <a:cubicBezTo>
                        <a:pt x="1348858" y="658199"/>
                        <a:pt x="1348858" y="662640"/>
                        <a:pt x="1346246" y="664991"/>
                      </a:cubicBezTo>
                      <a:cubicBezTo>
                        <a:pt x="1343894" y="667081"/>
                        <a:pt x="1337102" y="667604"/>
                        <a:pt x="1337102" y="671784"/>
                      </a:cubicBezTo>
                      <a:cubicBezTo>
                        <a:pt x="1337102" y="673874"/>
                        <a:pt x="1338669" y="676225"/>
                        <a:pt x="1339976" y="677793"/>
                      </a:cubicBezTo>
                      <a:cubicBezTo>
                        <a:pt x="1341543" y="679621"/>
                        <a:pt x="1343372" y="680928"/>
                        <a:pt x="1343633" y="683540"/>
                      </a:cubicBezTo>
                      <a:cubicBezTo>
                        <a:pt x="1343894" y="686153"/>
                        <a:pt x="1342327" y="686153"/>
                        <a:pt x="1340759" y="687459"/>
                      </a:cubicBezTo>
                      <a:cubicBezTo>
                        <a:pt x="1339453" y="688504"/>
                        <a:pt x="1339976" y="691378"/>
                        <a:pt x="1338408" y="691900"/>
                      </a:cubicBezTo>
                      <a:cubicBezTo>
                        <a:pt x="1336318" y="692684"/>
                        <a:pt x="1334750" y="689027"/>
                        <a:pt x="1334228" y="687720"/>
                      </a:cubicBezTo>
                      <a:cubicBezTo>
                        <a:pt x="1333444" y="685630"/>
                        <a:pt x="1332660" y="682756"/>
                        <a:pt x="1330309" y="681711"/>
                      </a:cubicBezTo>
                      <a:cubicBezTo>
                        <a:pt x="1328219" y="680666"/>
                        <a:pt x="1326390" y="683018"/>
                        <a:pt x="1325084" y="684324"/>
                      </a:cubicBezTo>
                      <a:cubicBezTo>
                        <a:pt x="1323778" y="685630"/>
                        <a:pt x="1323517" y="686675"/>
                        <a:pt x="1323255" y="688504"/>
                      </a:cubicBezTo>
                      <a:cubicBezTo>
                        <a:pt x="1323255" y="690594"/>
                        <a:pt x="1322994" y="692423"/>
                        <a:pt x="1324039" y="694513"/>
                      </a:cubicBezTo>
                      <a:cubicBezTo>
                        <a:pt x="1325345" y="697387"/>
                        <a:pt x="1326129" y="699999"/>
                        <a:pt x="1326652" y="703134"/>
                      </a:cubicBezTo>
                      <a:cubicBezTo>
                        <a:pt x="1325345" y="702089"/>
                        <a:pt x="1324562" y="700522"/>
                        <a:pt x="1323517" y="699477"/>
                      </a:cubicBezTo>
                      <a:cubicBezTo>
                        <a:pt x="1322210" y="697648"/>
                        <a:pt x="1319859" y="696603"/>
                        <a:pt x="1318030" y="695558"/>
                      </a:cubicBezTo>
                      <a:cubicBezTo>
                        <a:pt x="1313589" y="693468"/>
                        <a:pt x="1308886" y="691639"/>
                        <a:pt x="1304445" y="694513"/>
                      </a:cubicBezTo>
                      <a:cubicBezTo>
                        <a:pt x="1302877" y="695558"/>
                        <a:pt x="1300787" y="697387"/>
                        <a:pt x="1298959" y="696342"/>
                      </a:cubicBezTo>
                      <a:cubicBezTo>
                        <a:pt x="1297130" y="695558"/>
                        <a:pt x="1298175" y="693729"/>
                        <a:pt x="1299220" y="692945"/>
                      </a:cubicBezTo>
                      <a:cubicBezTo>
                        <a:pt x="1300526" y="691900"/>
                        <a:pt x="1302616" y="691378"/>
                        <a:pt x="1303139" y="689810"/>
                      </a:cubicBezTo>
                      <a:cubicBezTo>
                        <a:pt x="1303661" y="688243"/>
                        <a:pt x="1302616" y="686675"/>
                        <a:pt x="1301571" y="685892"/>
                      </a:cubicBezTo>
                      <a:cubicBezTo>
                        <a:pt x="1300265" y="684846"/>
                        <a:pt x="1298959" y="684063"/>
                        <a:pt x="1298175" y="682756"/>
                      </a:cubicBezTo>
                      <a:cubicBezTo>
                        <a:pt x="1296869" y="680666"/>
                        <a:pt x="1296085" y="678576"/>
                        <a:pt x="1294779" y="676486"/>
                      </a:cubicBezTo>
                      <a:cubicBezTo>
                        <a:pt x="1292950" y="673090"/>
                        <a:pt x="1289553" y="669694"/>
                        <a:pt x="1286418" y="667342"/>
                      </a:cubicBezTo>
                      <a:cubicBezTo>
                        <a:pt x="1284590" y="665775"/>
                        <a:pt x="1282238" y="665514"/>
                        <a:pt x="1279887" y="664730"/>
                      </a:cubicBezTo>
                      <a:cubicBezTo>
                        <a:pt x="1278058" y="664207"/>
                        <a:pt x="1276752" y="663424"/>
                        <a:pt x="1278319" y="661595"/>
                      </a:cubicBezTo>
                      <a:cubicBezTo>
                        <a:pt x="1279364" y="660027"/>
                        <a:pt x="1280932" y="659244"/>
                        <a:pt x="1279887" y="657154"/>
                      </a:cubicBezTo>
                      <a:cubicBezTo>
                        <a:pt x="1278842" y="655325"/>
                        <a:pt x="1276491" y="654019"/>
                        <a:pt x="1274662" y="652973"/>
                      </a:cubicBezTo>
                      <a:cubicBezTo>
                        <a:pt x="1270220" y="650622"/>
                        <a:pt x="1265257" y="647226"/>
                        <a:pt x="1264995" y="641740"/>
                      </a:cubicBezTo>
                      <a:cubicBezTo>
                        <a:pt x="1264995" y="637821"/>
                        <a:pt x="1266824" y="634163"/>
                        <a:pt x="1268392" y="630767"/>
                      </a:cubicBezTo>
                      <a:cubicBezTo>
                        <a:pt x="1268653" y="628154"/>
                        <a:pt x="1269176" y="624758"/>
                        <a:pt x="1268914" y="622145"/>
                      </a:cubicBezTo>
                      <a:cubicBezTo>
                        <a:pt x="1268653" y="619533"/>
                        <a:pt x="1266824" y="616398"/>
                        <a:pt x="1265779" y="614047"/>
                      </a:cubicBezTo>
                      <a:cubicBezTo>
                        <a:pt x="1263428" y="608822"/>
                        <a:pt x="1262122" y="603335"/>
                        <a:pt x="1264212" y="597849"/>
                      </a:cubicBezTo>
                      <a:cubicBezTo>
                        <a:pt x="1265518" y="594191"/>
                        <a:pt x="1267608" y="590795"/>
                        <a:pt x="1267347" y="586615"/>
                      </a:cubicBezTo>
                      <a:cubicBezTo>
                        <a:pt x="1267086" y="582696"/>
                        <a:pt x="1264734" y="580867"/>
                        <a:pt x="1261077" y="580606"/>
                      </a:cubicBezTo>
                      <a:cubicBezTo>
                        <a:pt x="1256897" y="580345"/>
                        <a:pt x="1254807" y="578255"/>
                        <a:pt x="1251933" y="575381"/>
                      </a:cubicBezTo>
                      <a:cubicBezTo>
                        <a:pt x="1248536" y="571985"/>
                        <a:pt x="1245140" y="572246"/>
                        <a:pt x="1240699" y="573291"/>
                      </a:cubicBezTo>
                      <a:cubicBezTo>
                        <a:pt x="1236780" y="574075"/>
                        <a:pt x="1232861" y="574075"/>
                        <a:pt x="1228942" y="574336"/>
                      </a:cubicBezTo>
                      <a:cubicBezTo>
                        <a:pt x="1225285" y="574597"/>
                        <a:pt x="1222150" y="575381"/>
                        <a:pt x="1218492" y="574859"/>
                      </a:cubicBezTo>
                      <a:cubicBezTo>
                        <a:pt x="1214573" y="574075"/>
                        <a:pt x="1210393" y="572769"/>
                        <a:pt x="1206997" y="575642"/>
                      </a:cubicBezTo>
                      <a:cubicBezTo>
                        <a:pt x="1203862" y="578255"/>
                        <a:pt x="1201772" y="581129"/>
                        <a:pt x="1198114" y="583219"/>
                      </a:cubicBezTo>
                      <a:cubicBezTo>
                        <a:pt x="1198114" y="582174"/>
                        <a:pt x="1197853" y="580606"/>
                        <a:pt x="1198114" y="579561"/>
                      </a:cubicBezTo>
                      <a:cubicBezTo>
                        <a:pt x="1198375" y="579039"/>
                        <a:pt x="1198637" y="578516"/>
                        <a:pt x="1198898" y="577994"/>
                      </a:cubicBezTo>
                      <a:cubicBezTo>
                        <a:pt x="1199943" y="576165"/>
                        <a:pt x="1201511" y="571462"/>
                        <a:pt x="1200727" y="569111"/>
                      </a:cubicBezTo>
                      <a:cubicBezTo>
                        <a:pt x="1200204" y="567805"/>
                        <a:pt x="1198375" y="567282"/>
                        <a:pt x="1197331" y="566498"/>
                      </a:cubicBezTo>
                      <a:cubicBezTo>
                        <a:pt x="1195502" y="565453"/>
                        <a:pt x="1193673" y="564670"/>
                        <a:pt x="1191844" y="563625"/>
                      </a:cubicBezTo>
                      <a:cubicBezTo>
                        <a:pt x="1186619" y="561012"/>
                        <a:pt x="1181394" y="558661"/>
                        <a:pt x="1175646" y="557093"/>
                      </a:cubicBezTo>
                      <a:cubicBezTo>
                        <a:pt x="1170683" y="555787"/>
                        <a:pt x="1165457" y="556048"/>
                        <a:pt x="1160232" y="555264"/>
                      </a:cubicBezTo>
                      <a:cubicBezTo>
                        <a:pt x="1156575" y="554742"/>
                        <a:pt x="1152917" y="553697"/>
                        <a:pt x="1150305" y="550823"/>
                      </a:cubicBezTo>
                      <a:cubicBezTo>
                        <a:pt x="1148998" y="549256"/>
                        <a:pt x="1147953" y="547427"/>
                        <a:pt x="1146908" y="545598"/>
                      </a:cubicBezTo>
                      <a:cubicBezTo>
                        <a:pt x="1145341" y="542986"/>
                        <a:pt x="1143512" y="540373"/>
                        <a:pt x="1141683" y="538022"/>
                      </a:cubicBezTo>
                      <a:cubicBezTo>
                        <a:pt x="1140377" y="536454"/>
                        <a:pt x="1139071" y="534625"/>
                        <a:pt x="1137242" y="533580"/>
                      </a:cubicBezTo>
                      <a:cubicBezTo>
                        <a:pt x="1135152" y="532535"/>
                        <a:pt x="1132801" y="532274"/>
                        <a:pt x="1130711" y="531490"/>
                      </a:cubicBezTo>
                      <a:cubicBezTo>
                        <a:pt x="1126269" y="529662"/>
                        <a:pt x="1122089" y="527571"/>
                        <a:pt x="1117648" y="525743"/>
                      </a:cubicBezTo>
                      <a:cubicBezTo>
                        <a:pt x="1113206" y="523914"/>
                        <a:pt x="1108504" y="523914"/>
                        <a:pt x="1104063" y="522085"/>
                      </a:cubicBezTo>
                      <a:cubicBezTo>
                        <a:pt x="1098315" y="519734"/>
                        <a:pt x="1093090" y="516860"/>
                        <a:pt x="1087604" y="514509"/>
                      </a:cubicBezTo>
                      <a:cubicBezTo>
                        <a:pt x="1085514" y="513725"/>
                        <a:pt x="1083423" y="512941"/>
                        <a:pt x="1081333" y="513202"/>
                      </a:cubicBezTo>
                      <a:cubicBezTo>
                        <a:pt x="1079766" y="513464"/>
                        <a:pt x="1078198" y="513725"/>
                        <a:pt x="1076631" y="513986"/>
                      </a:cubicBezTo>
                      <a:cubicBezTo>
                        <a:pt x="1071928" y="514509"/>
                        <a:pt x="1068009" y="517121"/>
                        <a:pt x="1063568" y="518166"/>
                      </a:cubicBezTo>
                      <a:cubicBezTo>
                        <a:pt x="1058866" y="519211"/>
                        <a:pt x="1054424" y="520256"/>
                        <a:pt x="1049722" y="521301"/>
                      </a:cubicBezTo>
                      <a:cubicBezTo>
                        <a:pt x="1047893" y="521824"/>
                        <a:pt x="1041884" y="525743"/>
                        <a:pt x="1041884" y="521301"/>
                      </a:cubicBezTo>
                      <a:cubicBezTo>
                        <a:pt x="1041884" y="519211"/>
                        <a:pt x="1043451" y="517905"/>
                        <a:pt x="1044496" y="516338"/>
                      </a:cubicBezTo>
                      <a:cubicBezTo>
                        <a:pt x="1045541" y="514770"/>
                        <a:pt x="1045803" y="513464"/>
                        <a:pt x="1045803" y="511635"/>
                      </a:cubicBezTo>
                      <a:cubicBezTo>
                        <a:pt x="1045803" y="507977"/>
                        <a:pt x="1045019" y="504581"/>
                        <a:pt x="1043713" y="501446"/>
                      </a:cubicBezTo>
                      <a:cubicBezTo>
                        <a:pt x="1042406" y="498311"/>
                        <a:pt x="1039794" y="495699"/>
                        <a:pt x="1039010" y="492041"/>
                      </a:cubicBezTo>
                      <a:cubicBezTo>
                        <a:pt x="1038749" y="490996"/>
                        <a:pt x="1039010" y="489951"/>
                        <a:pt x="1039010" y="488906"/>
                      </a:cubicBezTo>
                      <a:cubicBezTo>
                        <a:pt x="1038749" y="486032"/>
                        <a:pt x="1037443" y="483158"/>
                        <a:pt x="1036397" y="480546"/>
                      </a:cubicBezTo>
                      <a:cubicBezTo>
                        <a:pt x="1035353" y="478195"/>
                        <a:pt x="1035353" y="475582"/>
                        <a:pt x="1034307" y="473231"/>
                      </a:cubicBezTo>
                      <a:cubicBezTo>
                        <a:pt x="1032479" y="469312"/>
                        <a:pt x="1028299" y="467483"/>
                        <a:pt x="1024119" y="467483"/>
                      </a:cubicBezTo>
                      <a:cubicBezTo>
                        <a:pt x="1020722" y="467483"/>
                        <a:pt x="1017587" y="468789"/>
                        <a:pt x="1014452" y="468528"/>
                      </a:cubicBezTo>
                      <a:cubicBezTo>
                        <a:pt x="1010011" y="468267"/>
                        <a:pt x="1005569" y="466438"/>
                        <a:pt x="1001912" y="464609"/>
                      </a:cubicBezTo>
                      <a:cubicBezTo>
                        <a:pt x="999299" y="463303"/>
                        <a:pt x="994858" y="461213"/>
                        <a:pt x="996426" y="457555"/>
                      </a:cubicBezTo>
                      <a:cubicBezTo>
                        <a:pt x="997732" y="454159"/>
                        <a:pt x="1000083" y="452069"/>
                        <a:pt x="999299" y="448150"/>
                      </a:cubicBezTo>
                      <a:cubicBezTo>
                        <a:pt x="998516" y="444231"/>
                        <a:pt x="995381" y="441096"/>
                        <a:pt x="994336" y="437178"/>
                      </a:cubicBezTo>
                      <a:cubicBezTo>
                        <a:pt x="993552" y="433781"/>
                        <a:pt x="995642" y="431169"/>
                        <a:pt x="996687" y="428034"/>
                      </a:cubicBezTo>
                      <a:cubicBezTo>
                        <a:pt x="997732" y="424899"/>
                        <a:pt x="996687" y="422286"/>
                        <a:pt x="995903" y="419151"/>
                      </a:cubicBezTo>
                      <a:cubicBezTo>
                        <a:pt x="995119" y="416016"/>
                        <a:pt x="995903" y="413404"/>
                        <a:pt x="997471" y="410530"/>
                      </a:cubicBezTo>
                      <a:cubicBezTo>
                        <a:pt x="999299" y="407133"/>
                        <a:pt x="1001389" y="403476"/>
                        <a:pt x="1004002" y="400341"/>
                      </a:cubicBezTo>
                      <a:cubicBezTo>
                        <a:pt x="1006092" y="397467"/>
                        <a:pt x="1009227" y="395377"/>
                        <a:pt x="1011578" y="392503"/>
                      </a:cubicBezTo>
                      <a:cubicBezTo>
                        <a:pt x="1013668" y="389629"/>
                        <a:pt x="1013146" y="386756"/>
                        <a:pt x="1012623" y="383621"/>
                      </a:cubicBezTo>
                      <a:cubicBezTo>
                        <a:pt x="1011840" y="379963"/>
                        <a:pt x="1012623" y="377873"/>
                        <a:pt x="1015758" y="376044"/>
                      </a:cubicBezTo>
                      <a:cubicBezTo>
                        <a:pt x="1018894" y="374215"/>
                        <a:pt x="1023335" y="373170"/>
                        <a:pt x="1025686" y="370035"/>
                      </a:cubicBezTo>
                      <a:cubicBezTo>
                        <a:pt x="1026992" y="367945"/>
                        <a:pt x="1026209" y="365594"/>
                        <a:pt x="1027254" y="363504"/>
                      </a:cubicBezTo>
                      <a:cubicBezTo>
                        <a:pt x="1028299" y="361153"/>
                        <a:pt x="1030650" y="359846"/>
                        <a:pt x="1031956" y="357756"/>
                      </a:cubicBezTo>
                      <a:cubicBezTo>
                        <a:pt x="1032740" y="356450"/>
                        <a:pt x="1033001" y="355144"/>
                        <a:pt x="1033263" y="353837"/>
                      </a:cubicBezTo>
                      <a:cubicBezTo>
                        <a:pt x="1033263" y="353054"/>
                        <a:pt x="1033263" y="351747"/>
                        <a:pt x="1034046" y="350964"/>
                      </a:cubicBezTo>
                      <a:cubicBezTo>
                        <a:pt x="1035091" y="349657"/>
                        <a:pt x="1037704" y="350441"/>
                        <a:pt x="1039271" y="350180"/>
                      </a:cubicBezTo>
                      <a:cubicBezTo>
                        <a:pt x="1041884" y="349657"/>
                        <a:pt x="1042668" y="347045"/>
                        <a:pt x="1044496" y="345477"/>
                      </a:cubicBezTo>
                      <a:cubicBezTo>
                        <a:pt x="1048154" y="342342"/>
                        <a:pt x="1054163" y="343126"/>
                        <a:pt x="1058604" y="343387"/>
                      </a:cubicBezTo>
                      <a:cubicBezTo>
                        <a:pt x="1057298" y="341559"/>
                        <a:pt x="1055730" y="340514"/>
                        <a:pt x="1053640" y="339991"/>
                      </a:cubicBezTo>
                      <a:cubicBezTo>
                        <a:pt x="1051550" y="339469"/>
                        <a:pt x="1048677" y="339469"/>
                        <a:pt x="1047109" y="337640"/>
                      </a:cubicBezTo>
                      <a:cubicBezTo>
                        <a:pt x="1043451" y="334243"/>
                        <a:pt x="1049460" y="333721"/>
                        <a:pt x="1051550" y="333460"/>
                      </a:cubicBezTo>
                      <a:cubicBezTo>
                        <a:pt x="1054685" y="332937"/>
                        <a:pt x="1057298" y="333721"/>
                        <a:pt x="1060172" y="333982"/>
                      </a:cubicBezTo>
                      <a:cubicBezTo>
                        <a:pt x="1062784" y="334243"/>
                        <a:pt x="1065136" y="336856"/>
                        <a:pt x="1067748" y="336072"/>
                      </a:cubicBezTo>
                      <a:cubicBezTo>
                        <a:pt x="1069577" y="335550"/>
                        <a:pt x="1071667" y="333460"/>
                        <a:pt x="1072973" y="332153"/>
                      </a:cubicBezTo>
                      <a:cubicBezTo>
                        <a:pt x="1074018" y="331109"/>
                        <a:pt x="1074802" y="330063"/>
                        <a:pt x="1076370" y="329280"/>
                      </a:cubicBezTo>
                      <a:cubicBezTo>
                        <a:pt x="1077676" y="328757"/>
                        <a:pt x="1078982" y="329018"/>
                        <a:pt x="1080288" y="328496"/>
                      </a:cubicBezTo>
                      <a:cubicBezTo>
                        <a:pt x="1082378" y="327973"/>
                        <a:pt x="1086036" y="325883"/>
                        <a:pt x="1087081" y="324055"/>
                      </a:cubicBezTo>
                      <a:cubicBezTo>
                        <a:pt x="1088387" y="321442"/>
                        <a:pt x="1086036" y="319352"/>
                        <a:pt x="1084730" y="317523"/>
                      </a:cubicBezTo>
                      <a:cubicBezTo>
                        <a:pt x="1083162" y="315433"/>
                        <a:pt x="1081856" y="313343"/>
                        <a:pt x="1079243" y="312559"/>
                      </a:cubicBezTo>
                      <a:cubicBezTo>
                        <a:pt x="1077415" y="312037"/>
                        <a:pt x="1075325" y="312298"/>
                        <a:pt x="1073235" y="311776"/>
                      </a:cubicBezTo>
                      <a:cubicBezTo>
                        <a:pt x="1071928" y="311514"/>
                        <a:pt x="1070883" y="310992"/>
                        <a:pt x="1069838" y="309947"/>
                      </a:cubicBezTo>
                      <a:cubicBezTo>
                        <a:pt x="1068793" y="308902"/>
                        <a:pt x="1068271" y="307596"/>
                        <a:pt x="1066964" y="306812"/>
                      </a:cubicBezTo>
                      <a:cubicBezTo>
                        <a:pt x="1065136" y="305505"/>
                        <a:pt x="1061739" y="306551"/>
                        <a:pt x="1059649" y="307334"/>
                      </a:cubicBezTo>
                      <a:cubicBezTo>
                        <a:pt x="1056514" y="308379"/>
                        <a:pt x="1053118" y="313343"/>
                        <a:pt x="1049460" y="311514"/>
                      </a:cubicBezTo>
                      <a:cubicBezTo>
                        <a:pt x="1047893" y="310731"/>
                        <a:pt x="1047632" y="308902"/>
                        <a:pt x="1047893" y="307334"/>
                      </a:cubicBezTo>
                      <a:cubicBezTo>
                        <a:pt x="1048154" y="306289"/>
                        <a:pt x="1049199" y="305244"/>
                        <a:pt x="1049199" y="304199"/>
                      </a:cubicBezTo>
                      <a:cubicBezTo>
                        <a:pt x="1049199" y="302109"/>
                        <a:pt x="1044235" y="302109"/>
                        <a:pt x="1042929" y="301587"/>
                      </a:cubicBezTo>
                      <a:cubicBezTo>
                        <a:pt x="1040316" y="300542"/>
                        <a:pt x="1037965" y="298974"/>
                        <a:pt x="1035353" y="298452"/>
                      </a:cubicBezTo>
                      <a:cubicBezTo>
                        <a:pt x="1034307" y="298190"/>
                        <a:pt x="1033263" y="298713"/>
                        <a:pt x="1031956" y="298713"/>
                      </a:cubicBezTo>
                      <a:cubicBezTo>
                        <a:pt x="1030650" y="298713"/>
                        <a:pt x="1029605" y="297929"/>
                        <a:pt x="1028560" y="297668"/>
                      </a:cubicBezTo>
                      <a:cubicBezTo>
                        <a:pt x="1025686" y="296362"/>
                        <a:pt x="1023074" y="295055"/>
                        <a:pt x="1020461" y="293749"/>
                      </a:cubicBezTo>
                      <a:cubicBezTo>
                        <a:pt x="1018894" y="292965"/>
                        <a:pt x="1017587" y="291920"/>
                        <a:pt x="1017065" y="290092"/>
                      </a:cubicBezTo>
                      <a:cubicBezTo>
                        <a:pt x="1016542" y="288263"/>
                        <a:pt x="1017587" y="288263"/>
                        <a:pt x="1019155" y="288524"/>
                      </a:cubicBezTo>
                      <a:cubicBezTo>
                        <a:pt x="1019677" y="288785"/>
                        <a:pt x="1020461" y="288785"/>
                        <a:pt x="1020984" y="289047"/>
                      </a:cubicBezTo>
                      <a:cubicBezTo>
                        <a:pt x="1021245" y="289047"/>
                        <a:pt x="1020984" y="288785"/>
                        <a:pt x="1021245" y="288785"/>
                      </a:cubicBezTo>
                      <a:cubicBezTo>
                        <a:pt x="1022290" y="289047"/>
                        <a:pt x="1023335" y="290353"/>
                        <a:pt x="1024119" y="290875"/>
                      </a:cubicBezTo>
                      <a:cubicBezTo>
                        <a:pt x="1026209" y="292443"/>
                        <a:pt x="1028821" y="295578"/>
                        <a:pt x="1031695" y="296100"/>
                      </a:cubicBezTo>
                      <a:cubicBezTo>
                        <a:pt x="1034569" y="296623"/>
                        <a:pt x="1036136" y="296623"/>
                        <a:pt x="1038488" y="298452"/>
                      </a:cubicBezTo>
                      <a:cubicBezTo>
                        <a:pt x="1040839" y="300542"/>
                        <a:pt x="1043974" y="300280"/>
                        <a:pt x="1047109" y="300280"/>
                      </a:cubicBezTo>
                      <a:cubicBezTo>
                        <a:pt x="1051028" y="300280"/>
                        <a:pt x="1054947" y="300019"/>
                        <a:pt x="1058866" y="300019"/>
                      </a:cubicBezTo>
                      <a:cubicBezTo>
                        <a:pt x="1061478" y="300019"/>
                        <a:pt x="1063829" y="299758"/>
                        <a:pt x="1066181" y="301064"/>
                      </a:cubicBezTo>
                      <a:cubicBezTo>
                        <a:pt x="1069054" y="302893"/>
                        <a:pt x="1071406" y="304461"/>
                        <a:pt x="1074541" y="304983"/>
                      </a:cubicBezTo>
                      <a:cubicBezTo>
                        <a:pt x="1079505" y="305767"/>
                        <a:pt x="1084207" y="305505"/>
                        <a:pt x="1089171" y="304722"/>
                      </a:cubicBezTo>
                      <a:cubicBezTo>
                        <a:pt x="1092045" y="304199"/>
                        <a:pt x="1097531" y="303154"/>
                        <a:pt x="1099099" y="300280"/>
                      </a:cubicBezTo>
                      <a:cubicBezTo>
                        <a:pt x="1100666" y="297407"/>
                        <a:pt x="1096747" y="296100"/>
                        <a:pt x="1096486" y="293488"/>
                      </a:cubicBezTo>
                      <a:cubicBezTo>
                        <a:pt x="1097792" y="292965"/>
                        <a:pt x="1100405" y="292704"/>
                        <a:pt x="1101189" y="291398"/>
                      </a:cubicBezTo>
                      <a:cubicBezTo>
                        <a:pt x="1102234" y="290092"/>
                        <a:pt x="1100666" y="288263"/>
                        <a:pt x="1102756" y="286957"/>
                      </a:cubicBezTo>
                      <a:cubicBezTo>
                        <a:pt x="1106414" y="285128"/>
                        <a:pt x="1108243" y="288524"/>
                        <a:pt x="1110071" y="290875"/>
                      </a:cubicBezTo>
                      <a:cubicBezTo>
                        <a:pt x="1111116" y="292182"/>
                        <a:pt x="1112161" y="293488"/>
                        <a:pt x="1113990" y="294010"/>
                      </a:cubicBezTo>
                      <a:cubicBezTo>
                        <a:pt x="1115558" y="294533"/>
                        <a:pt x="1117125" y="294272"/>
                        <a:pt x="1118693" y="294272"/>
                      </a:cubicBezTo>
                      <a:cubicBezTo>
                        <a:pt x="1120783" y="294272"/>
                        <a:pt x="1122873" y="294272"/>
                        <a:pt x="1124963" y="293749"/>
                      </a:cubicBezTo>
                      <a:cubicBezTo>
                        <a:pt x="1127314" y="293227"/>
                        <a:pt x="1129665" y="291920"/>
                        <a:pt x="1132017" y="290875"/>
                      </a:cubicBezTo>
                      <a:cubicBezTo>
                        <a:pt x="1134629" y="289569"/>
                        <a:pt x="1138026" y="286957"/>
                        <a:pt x="1141161" y="286957"/>
                      </a:cubicBezTo>
                      <a:cubicBezTo>
                        <a:pt x="1142728" y="285650"/>
                        <a:pt x="1144296" y="284605"/>
                        <a:pt x="1145602" y="283299"/>
                      </a:cubicBezTo>
                      <a:cubicBezTo>
                        <a:pt x="1147170" y="281993"/>
                        <a:pt x="1147431" y="280686"/>
                        <a:pt x="1148215" y="279119"/>
                      </a:cubicBezTo>
                      <a:cubicBezTo>
                        <a:pt x="1149782" y="275723"/>
                        <a:pt x="1151350" y="272065"/>
                        <a:pt x="1153178" y="268669"/>
                      </a:cubicBezTo>
                      <a:cubicBezTo>
                        <a:pt x="1156052" y="263705"/>
                        <a:pt x="1160755" y="260570"/>
                        <a:pt x="1164151" y="256129"/>
                      </a:cubicBezTo>
                      <a:cubicBezTo>
                        <a:pt x="1165196" y="254822"/>
                        <a:pt x="1166502" y="252993"/>
                        <a:pt x="1165980" y="251426"/>
                      </a:cubicBezTo>
                      <a:cubicBezTo>
                        <a:pt x="1165457" y="249858"/>
                        <a:pt x="1163106" y="249336"/>
                        <a:pt x="1161539" y="249075"/>
                      </a:cubicBezTo>
                      <a:cubicBezTo>
                        <a:pt x="1157097" y="248030"/>
                        <a:pt x="1152133" y="248552"/>
                        <a:pt x="1147692" y="248291"/>
                      </a:cubicBezTo>
                      <a:cubicBezTo>
                        <a:pt x="1143251" y="248030"/>
                        <a:pt x="1139071" y="247768"/>
                        <a:pt x="1134629" y="247768"/>
                      </a:cubicBezTo>
                      <a:cubicBezTo>
                        <a:pt x="1129665" y="247507"/>
                        <a:pt x="1124702" y="247246"/>
                        <a:pt x="1120260" y="244895"/>
                      </a:cubicBezTo>
                      <a:cubicBezTo>
                        <a:pt x="1112684" y="240976"/>
                        <a:pt x="1109026" y="231048"/>
                        <a:pt x="1099621" y="230003"/>
                      </a:cubicBezTo>
                      <a:cubicBezTo>
                        <a:pt x="1090477" y="228958"/>
                        <a:pt x="1079505" y="233138"/>
                        <a:pt x="1072189" y="226084"/>
                      </a:cubicBezTo>
                      <a:cubicBezTo>
                        <a:pt x="1075586" y="225562"/>
                        <a:pt x="1078982" y="226346"/>
                        <a:pt x="1082117" y="226346"/>
                      </a:cubicBezTo>
                      <a:lnTo>
                        <a:pt x="1093874" y="226346"/>
                      </a:lnTo>
                      <a:cubicBezTo>
                        <a:pt x="1097792" y="226346"/>
                        <a:pt x="1101711" y="226868"/>
                        <a:pt x="1105369" y="227652"/>
                      </a:cubicBezTo>
                      <a:cubicBezTo>
                        <a:pt x="1106936" y="227913"/>
                        <a:pt x="1108243" y="228174"/>
                        <a:pt x="1109810" y="228436"/>
                      </a:cubicBezTo>
                      <a:cubicBezTo>
                        <a:pt x="1110594" y="228436"/>
                        <a:pt x="1111639" y="228697"/>
                        <a:pt x="1112423" y="228958"/>
                      </a:cubicBezTo>
                      <a:cubicBezTo>
                        <a:pt x="1113468" y="229219"/>
                        <a:pt x="1114252" y="230003"/>
                        <a:pt x="1115296" y="230264"/>
                      </a:cubicBezTo>
                      <a:cubicBezTo>
                        <a:pt x="1115296" y="230264"/>
                        <a:pt x="1115296" y="230264"/>
                        <a:pt x="1115035" y="230264"/>
                      </a:cubicBezTo>
                      <a:cubicBezTo>
                        <a:pt x="1117909" y="230787"/>
                        <a:pt x="1120783" y="231571"/>
                        <a:pt x="1123395" y="232093"/>
                      </a:cubicBezTo>
                      <a:cubicBezTo>
                        <a:pt x="1125747" y="232616"/>
                        <a:pt x="1127575" y="233922"/>
                        <a:pt x="1129665" y="234706"/>
                      </a:cubicBezTo>
                      <a:cubicBezTo>
                        <a:pt x="1133062" y="236273"/>
                        <a:pt x="1136458" y="237579"/>
                        <a:pt x="1139332" y="239931"/>
                      </a:cubicBezTo>
                      <a:cubicBezTo>
                        <a:pt x="1141422" y="241498"/>
                        <a:pt x="1142728" y="243850"/>
                        <a:pt x="1145080" y="245156"/>
                      </a:cubicBezTo>
                      <a:cubicBezTo>
                        <a:pt x="1147692" y="246723"/>
                        <a:pt x="1150566" y="246462"/>
                        <a:pt x="1153440" y="245417"/>
                      </a:cubicBezTo>
                      <a:cubicBezTo>
                        <a:pt x="1157359" y="244111"/>
                        <a:pt x="1161539" y="242282"/>
                        <a:pt x="1164935" y="239931"/>
                      </a:cubicBezTo>
                      <a:cubicBezTo>
                        <a:pt x="1168854" y="237579"/>
                        <a:pt x="1171205" y="234444"/>
                        <a:pt x="1173818" y="230787"/>
                      </a:cubicBezTo>
                      <a:cubicBezTo>
                        <a:pt x="1176430" y="227391"/>
                        <a:pt x="1179304" y="225823"/>
                        <a:pt x="1182962" y="223733"/>
                      </a:cubicBezTo>
                      <a:cubicBezTo>
                        <a:pt x="1185835" y="222166"/>
                        <a:pt x="1188970" y="219814"/>
                        <a:pt x="1187664" y="216157"/>
                      </a:cubicBezTo>
                      <a:cubicBezTo>
                        <a:pt x="1186358" y="212760"/>
                        <a:pt x="1182439" y="212499"/>
                        <a:pt x="1179304" y="212238"/>
                      </a:cubicBezTo>
                      <a:cubicBezTo>
                        <a:pt x="1176691" y="212238"/>
                        <a:pt x="1171989" y="212499"/>
                        <a:pt x="1171466" y="209103"/>
                      </a:cubicBezTo>
                      <a:cubicBezTo>
                        <a:pt x="1170944" y="205968"/>
                        <a:pt x="1174863" y="203878"/>
                        <a:pt x="1177214" y="203094"/>
                      </a:cubicBezTo>
                      <a:cubicBezTo>
                        <a:pt x="1183484" y="201004"/>
                        <a:pt x="1193673" y="199698"/>
                        <a:pt x="1198637" y="204661"/>
                      </a:cubicBezTo>
                      <a:cubicBezTo>
                        <a:pt x="1200466" y="206490"/>
                        <a:pt x="1200727" y="209625"/>
                        <a:pt x="1202817" y="210932"/>
                      </a:cubicBezTo>
                      <a:cubicBezTo>
                        <a:pt x="1205429" y="212760"/>
                        <a:pt x="1210132" y="213022"/>
                        <a:pt x="1213267" y="213022"/>
                      </a:cubicBezTo>
                      <a:cubicBezTo>
                        <a:pt x="1214573" y="213022"/>
                        <a:pt x="1215618" y="212760"/>
                        <a:pt x="1216663" y="212238"/>
                      </a:cubicBezTo>
                      <a:cubicBezTo>
                        <a:pt x="1217447" y="211715"/>
                        <a:pt x="1217970" y="210932"/>
                        <a:pt x="1218753" y="210670"/>
                      </a:cubicBezTo>
                      <a:cubicBezTo>
                        <a:pt x="1221627" y="209625"/>
                        <a:pt x="1225285" y="212238"/>
                        <a:pt x="1227897" y="213022"/>
                      </a:cubicBezTo>
                      <a:cubicBezTo>
                        <a:pt x="1230771" y="214067"/>
                        <a:pt x="1234167" y="213805"/>
                        <a:pt x="1233645" y="209887"/>
                      </a:cubicBezTo>
                      <a:cubicBezTo>
                        <a:pt x="1233122" y="205968"/>
                        <a:pt x="1229465" y="204400"/>
                        <a:pt x="1226330" y="203094"/>
                      </a:cubicBezTo>
                      <a:cubicBezTo>
                        <a:pt x="1222672" y="201526"/>
                        <a:pt x="1220582" y="199698"/>
                        <a:pt x="1218231" y="196824"/>
                      </a:cubicBezTo>
                      <a:cubicBezTo>
                        <a:pt x="1215357" y="193428"/>
                        <a:pt x="1212222" y="192905"/>
                        <a:pt x="1207781" y="192644"/>
                      </a:cubicBezTo>
                      <a:cubicBezTo>
                        <a:pt x="1209871" y="191860"/>
                        <a:pt x="1210916" y="190815"/>
                        <a:pt x="1211177" y="188725"/>
                      </a:cubicBezTo>
                      <a:cubicBezTo>
                        <a:pt x="1211177" y="187680"/>
                        <a:pt x="1210654" y="185851"/>
                        <a:pt x="1211961" y="186112"/>
                      </a:cubicBezTo>
                      <a:cubicBezTo>
                        <a:pt x="1213528" y="186635"/>
                        <a:pt x="1215357" y="188725"/>
                        <a:pt x="1216402" y="189770"/>
                      </a:cubicBezTo>
                      <a:cubicBezTo>
                        <a:pt x="1217970" y="191076"/>
                        <a:pt x="1219537" y="192382"/>
                        <a:pt x="1221366" y="193689"/>
                      </a:cubicBezTo>
                      <a:cubicBezTo>
                        <a:pt x="1222933" y="194734"/>
                        <a:pt x="1224501" y="194995"/>
                        <a:pt x="1226330" y="194472"/>
                      </a:cubicBezTo>
                      <a:cubicBezTo>
                        <a:pt x="1227636" y="194211"/>
                        <a:pt x="1229465" y="193166"/>
                        <a:pt x="1230510" y="194472"/>
                      </a:cubicBezTo>
                      <a:cubicBezTo>
                        <a:pt x="1231555" y="196040"/>
                        <a:pt x="1231032" y="198653"/>
                        <a:pt x="1231294" y="200481"/>
                      </a:cubicBezTo>
                      <a:cubicBezTo>
                        <a:pt x="1231555" y="202571"/>
                        <a:pt x="1232861" y="203616"/>
                        <a:pt x="1234951" y="204400"/>
                      </a:cubicBezTo>
                      <a:cubicBezTo>
                        <a:pt x="1236780" y="205184"/>
                        <a:pt x="1238348" y="205707"/>
                        <a:pt x="1239654" y="207535"/>
                      </a:cubicBezTo>
                      <a:cubicBezTo>
                        <a:pt x="1240438" y="208841"/>
                        <a:pt x="1240960" y="210670"/>
                        <a:pt x="1242789" y="211193"/>
                      </a:cubicBezTo>
                      <a:cubicBezTo>
                        <a:pt x="1246446" y="211977"/>
                        <a:pt x="1248798" y="207013"/>
                        <a:pt x="1251671" y="205445"/>
                      </a:cubicBezTo>
                      <a:cubicBezTo>
                        <a:pt x="1253761" y="204139"/>
                        <a:pt x="1255851" y="203355"/>
                        <a:pt x="1257942" y="201788"/>
                      </a:cubicBezTo>
                      <a:cubicBezTo>
                        <a:pt x="1259509" y="200481"/>
                        <a:pt x="1260815" y="198914"/>
                        <a:pt x="1262383" y="198130"/>
                      </a:cubicBezTo>
                      <a:cubicBezTo>
                        <a:pt x="1263950" y="197346"/>
                        <a:pt x="1265779" y="197085"/>
                        <a:pt x="1267347" y="196301"/>
                      </a:cubicBezTo>
                      <a:cubicBezTo>
                        <a:pt x="1269176" y="195256"/>
                        <a:pt x="1270482" y="193428"/>
                        <a:pt x="1272049" y="192121"/>
                      </a:cubicBezTo>
                      <a:cubicBezTo>
                        <a:pt x="1273617" y="190554"/>
                        <a:pt x="1275184" y="190031"/>
                        <a:pt x="1277274" y="190031"/>
                      </a:cubicBezTo>
                      <a:cubicBezTo>
                        <a:pt x="1278842" y="190031"/>
                        <a:pt x="1280409" y="190031"/>
                        <a:pt x="1281455" y="188464"/>
                      </a:cubicBezTo>
                      <a:cubicBezTo>
                        <a:pt x="1282499" y="186635"/>
                        <a:pt x="1282499" y="184284"/>
                        <a:pt x="1283283" y="182455"/>
                      </a:cubicBezTo>
                      <a:cubicBezTo>
                        <a:pt x="1284067" y="180626"/>
                        <a:pt x="1285112" y="179059"/>
                        <a:pt x="1286418" y="177491"/>
                      </a:cubicBezTo>
                      <a:cubicBezTo>
                        <a:pt x="1286941" y="175662"/>
                        <a:pt x="1288247" y="174095"/>
                        <a:pt x="1288247" y="172266"/>
                      </a:cubicBezTo>
                      <a:cubicBezTo>
                        <a:pt x="1288247" y="170437"/>
                        <a:pt x="1286680" y="168347"/>
                        <a:pt x="1285896" y="166780"/>
                      </a:cubicBezTo>
                      <a:cubicBezTo>
                        <a:pt x="1284067" y="163122"/>
                        <a:pt x="1280932" y="159987"/>
                        <a:pt x="1277013" y="158419"/>
                      </a:cubicBezTo>
                      <a:cubicBezTo>
                        <a:pt x="1274662" y="157375"/>
                        <a:pt x="1269176" y="156591"/>
                        <a:pt x="1271266" y="153194"/>
                      </a:cubicBezTo>
                      <a:cubicBezTo>
                        <a:pt x="1272311" y="151104"/>
                        <a:pt x="1276752" y="147186"/>
                        <a:pt x="1272311" y="146402"/>
                      </a:cubicBezTo>
                      <a:cubicBezTo>
                        <a:pt x="1270220" y="145879"/>
                        <a:pt x="1265779" y="146924"/>
                        <a:pt x="1264734" y="144050"/>
                      </a:cubicBezTo>
                      <a:cubicBezTo>
                        <a:pt x="1264473" y="143005"/>
                        <a:pt x="1264734" y="141699"/>
                        <a:pt x="1264212" y="140654"/>
                      </a:cubicBezTo>
                      <a:cubicBezTo>
                        <a:pt x="1263689" y="139348"/>
                        <a:pt x="1262644" y="138825"/>
                        <a:pt x="1261338" y="138042"/>
                      </a:cubicBezTo>
                      <a:cubicBezTo>
                        <a:pt x="1259509" y="136997"/>
                        <a:pt x="1255590" y="135429"/>
                        <a:pt x="1257942" y="133078"/>
                      </a:cubicBezTo>
                      <a:cubicBezTo>
                        <a:pt x="1259770" y="130727"/>
                        <a:pt x="1263167" y="131249"/>
                        <a:pt x="1265779" y="132033"/>
                      </a:cubicBezTo>
                      <a:cubicBezTo>
                        <a:pt x="1268653" y="132817"/>
                        <a:pt x="1271004" y="132817"/>
                        <a:pt x="1273878" y="132033"/>
                      </a:cubicBezTo>
                      <a:cubicBezTo>
                        <a:pt x="1276229" y="131249"/>
                        <a:pt x="1278058" y="130727"/>
                        <a:pt x="1280409" y="130727"/>
                      </a:cubicBezTo>
                      <a:cubicBezTo>
                        <a:pt x="1283022" y="130465"/>
                        <a:pt x="1286157" y="129943"/>
                        <a:pt x="1287725" y="127330"/>
                      </a:cubicBezTo>
                      <a:cubicBezTo>
                        <a:pt x="1289031" y="124718"/>
                        <a:pt x="1286941" y="123150"/>
                        <a:pt x="1285373" y="121583"/>
                      </a:cubicBezTo>
                      <a:cubicBezTo>
                        <a:pt x="1280148" y="116619"/>
                        <a:pt x="1292166" y="112439"/>
                        <a:pt x="1290076" y="107475"/>
                      </a:cubicBezTo>
                      <a:cubicBezTo>
                        <a:pt x="1289292" y="105385"/>
                        <a:pt x="1285635" y="104601"/>
                        <a:pt x="1283545" y="104340"/>
                      </a:cubicBezTo>
                      <a:cubicBezTo>
                        <a:pt x="1280932" y="103817"/>
                        <a:pt x="1278319" y="104340"/>
                        <a:pt x="1275446" y="104340"/>
                      </a:cubicBezTo>
                      <a:cubicBezTo>
                        <a:pt x="1272572" y="104340"/>
                        <a:pt x="1270482" y="103817"/>
                        <a:pt x="1268653" y="101466"/>
                      </a:cubicBezTo>
                      <a:cubicBezTo>
                        <a:pt x="1267086" y="99637"/>
                        <a:pt x="1266302" y="97025"/>
                        <a:pt x="1263950" y="95980"/>
                      </a:cubicBezTo>
                      <a:cubicBezTo>
                        <a:pt x="1261599" y="94673"/>
                        <a:pt x="1259509" y="95718"/>
                        <a:pt x="1256897" y="95980"/>
                      </a:cubicBezTo>
                      <a:cubicBezTo>
                        <a:pt x="1253761" y="96241"/>
                        <a:pt x="1251149" y="94935"/>
                        <a:pt x="1248536" y="93106"/>
                      </a:cubicBezTo>
                      <a:cubicBezTo>
                        <a:pt x="1251671" y="92061"/>
                        <a:pt x="1254545" y="91800"/>
                        <a:pt x="1257942" y="91800"/>
                      </a:cubicBezTo>
                      <a:cubicBezTo>
                        <a:pt x="1260032" y="91800"/>
                        <a:pt x="1264734" y="91538"/>
                        <a:pt x="1263167" y="87881"/>
                      </a:cubicBezTo>
                      <a:cubicBezTo>
                        <a:pt x="1261860" y="85268"/>
                        <a:pt x="1258203" y="86052"/>
                        <a:pt x="1255851" y="86052"/>
                      </a:cubicBezTo>
                      <a:cubicBezTo>
                        <a:pt x="1252978" y="86052"/>
                        <a:pt x="1250104" y="86052"/>
                        <a:pt x="1246969" y="86052"/>
                      </a:cubicBezTo>
                      <a:cubicBezTo>
                        <a:pt x="1243834" y="86052"/>
                        <a:pt x="1240960" y="85530"/>
                        <a:pt x="1237825" y="85268"/>
                      </a:cubicBezTo>
                      <a:cubicBezTo>
                        <a:pt x="1234951" y="85007"/>
                        <a:pt x="1231816" y="84746"/>
                        <a:pt x="1228942" y="84223"/>
                      </a:cubicBezTo>
                      <a:cubicBezTo>
                        <a:pt x="1226591" y="83701"/>
                        <a:pt x="1224240" y="82656"/>
                        <a:pt x="1221627" y="82656"/>
                      </a:cubicBezTo>
                      <a:cubicBezTo>
                        <a:pt x="1219015" y="82656"/>
                        <a:pt x="1216663" y="84485"/>
                        <a:pt x="1214312" y="84223"/>
                      </a:cubicBezTo>
                      <a:cubicBezTo>
                        <a:pt x="1213006" y="84223"/>
                        <a:pt x="1211700" y="83440"/>
                        <a:pt x="1210393" y="82917"/>
                      </a:cubicBezTo>
                      <a:cubicBezTo>
                        <a:pt x="1208564" y="82133"/>
                        <a:pt x="1206997" y="81872"/>
                        <a:pt x="1204907" y="81872"/>
                      </a:cubicBezTo>
                      <a:cubicBezTo>
                        <a:pt x="1202294" y="81872"/>
                        <a:pt x="1197331" y="82133"/>
                        <a:pt x="1195763" y="84746"/>
                      </a:cubicBezTo>
                      <a:cubicBezTo>
                        <a:pt x="1193412" y="88665"/>
                        <a:pt x="1199421" y="92061"/>
                        <a:pt x="1197853" y="95980"/>
                      </a:cubicBezTo>
                      <a:cubicBezTo>
                        <a:pt x="1197069" y="98070"/>
                        <a:pt x="1195502" y="99899"/>
                        <a:pt x="1196547" y="102511"/>
                      </a:cubicBezTo>
                      <a:cubicBezTo>
                        <a:pt x="1197592" y="104862"/>
                        <a:pt x="1199682" y="105124"/>
                        <a:pt x="1202033" y="105646"/>
                      </a:cubicBezTo>
                      <a:cubicBezTo>
                        <a:pt x="1204384" y="106169"/>
                        <a:pt x="1216141" y="109042"/>
                        <a:pt x="1212222" y="113223"/>
                      </a:cubicBezTo>
                      <a:cubicBezTo>
                        <a:pt x="1211177" y="114268"/>
                        <a:pt x="1209610" y="114529"/>
                        <a:pt x="1208303" y="114790"/>
                      </a:cubicBezTo>
                      <a:cubicBezTo>
                        <a:pt x="1207519" y="115051"/>
                        <a:pt x="1205429" y="115051"/>
                        <a:pt x="1204907" y="115835"/>
                      </a:cubicBezTo>
                      <a:cubicBezTo>
                        <a:pt x="1203601" y="117664"/>
                        <a:pt x="1209348" y="119493"/>
                        <a:pt x="1210393" y="120015"/>
                      </a:cubicBezTo>
                      <a:cubicBezTo>
                        <a:pt x="1212222" y="121583"/>
                        <a:pt x="1210916" y="123934"/>
                        <a:pt x="1209348" y="125240"/>
                      </a:cubicBezTo>
                      <a:cubicBezTo>
                        <a:pt x="1208303" y="126024"/>
                        <a:pt x="1206997" y="125763"/>
                        <a:pt x="1205952" y="125502"/>
                      </a:cubicBezTo>
                      <a:cubicBezTo>
                        <a:pt x="1203601" y="125240"/>
                        <a:pt x="1201249" y="124979"/>
                        <a:pt x="1198898" y="124456"/>
                      </a:cubicBezTo>
                      <a:cubicBezTo>
                        <a:pt x="1197069" y="124195"/>
                        <a:pt x="1195502" y="123934"/>
                        <a:pt x="1193673" y="124979"/>
                      </a:cubicBezTo>
                      <a:cubicBezTo>
                        <a:pt x="1191844" y="126285"/>
                        <a:pt x="1191583" y="128898"/>
                        <a:pt x="1191583" y="130988"/>
                      </a:cubicBezTo>
                      <a:cubicBezTo>
                        <a:pt x="1191322" y="136474"/>
                        <a:pt x="1192628" y="141438"/>
                        <a:pt x="1189232" y="146402"/>
                      </a:cubicBezTo>
                      <a:cubicBezTo>
                        <a:pt x="1187403" y="148753"/>
                        <a:pt x="1185313" y="150843"/>
                        <a:pt x="1182962" y="152672"/>
                      </a:cubicBezTo>
                      <a:cubicBezTo>
                        <a:pt x="1181133" y="154239"/>
                        <a:pt x="1178781" y="155807"/>
                        <a:pt x="1177736" y="157897"/>
                      </a:cubicBezTo>
                      <a:cubicBezTo>
                        <a:pt x="1175385" y="162600"/>
                        <a:pt x="1179043" y="168608"/>
                        <a:pt x="1176691" y="173572"/>
                      </a:cubicBezTo>
                      <a:cubicBezTo>
                        <a:pt x="1174079" y="178275"/>
                        <a:pt x="1170683" y="171744"/>
                        <a:pt x="1167547" y="172527"/>
                      </a:cubicBezTo>
                      <a:cubicBezTo>
                        <a:pt x="1165719" y="173050"/>
                        <a:pt x="1164935" y="176185"/>
                        <a:pt x="1164151" y="177752"/>
                      </a:cubicBezTo>
                      <a:cubicBezTo>
                        <a:pt x="1163367" y="179320"/>
                        <a:pt x="1162322" y="182455"/>
                        <a:pt x="1160232" y="182455"/>
                      </a:cubicBezTo>
                      <a:cubicBezTo>
                        <a:pt x="1158142" y="182455"/>
                        <a:pt x="1156836" y="179320"/>
                        <a:pt x="1156052" y="178014"/>
                      </a:cubicBezTo>
                      <a:cubicBezTo>
                        <a:pt x="1154746" y="175662"/>
                        <a:pt x="1153178" y="173311"/>
                        <a:pt x="1151350" y="171482"/>
                      </a:cubicBezTo>
                      <a:cubicBezTo>
                        <a:pt x="1147431" y="167563"/>
                        <a:pt x="1142467" y="164690"/>
                        <a:pt x="1138548" y="160771"/>
                      </a:cubicBezTo>
                      <a:cubicBezTo>
                        <a:pt x="1134629" y="156852"/>
                        <a:pt x="1133846" y="152672"/>
                        <a:pt x="1134107" y="147447"/>
                      </a:cubicBezTo>
                      <a:cubicBezTo>
                        <a:pt x="1134368" y="145096"/>
                        <a:pt x="1134368" y="141438"/>
                        <a:pt x="1136197" y="139870"/>
                      </a:cubicBezTo>
                      <a:cubicBezTo>
                        <a:pt x="1137503" y="138564"/>
                        <a:pt x="1139332" y="139609"/>
                        <a:pt x="1140638" y="140393"/>
                      </a:cubicBezTo>
                      <a:cubicBezTo>
                        <a:pt x="1145602" y="140654"/>
                        <a:pt x="1146124" y="133862"/>
                        <a:pt x="1145863" y="130465"/>
                      </a:cubicBezTo>
                      <a:cubicBezTo>
                        <a:pt x="1145863" y="128114"/>
                        <a:pt x="1144034" y="127330"/>
                        <a:pt x="1142467" y="126024"/>
                      </a:cubicBezTo>
                      <a:cubicBezTo>
                        <a:pt x="1141161" y="125240"/>
                        <a:pt x="1139854" y="122628"/>
                        <a:pt x="1138548" y="122628"/>
                      </a:cubicBezTo>
                      <a:cubicBezTo>
                        <a:pt x="1136197" y="120015"/>
                        <a:pt x="1134107" y="117141"/>
                        <a:pt x="1132017" y="114529"/>
                      </a:cubicBezTo>
                      <a:cubicBezTo>
                        <a:pt x="1130711" y="112961"/>
                        <a:pt x="1129927" y="110871"/>
                        <a:pt x="1128621" y="109042"/>
                      </a:cubicBezTo>
                      <a:cubicBezTo>
                        <a:pt x="1126008" y="105124"/>
                        <a:pt x="1120522" y="104601"/>
                        <a:pt x="1116342" y="105646"/>
                      </a:cubicBezTo>
                      <a:cubicBezTo>
                        <a:pt x="1111378" y="106691"/>
                        <a:pt x="1107198" y="111394"/>
                        <a:pt x="1106675" y="116358"/>
                      </a:cubicBezTo>
                      <a:cubicBezTo>
                        <a:pt x="1106153" y="120538"/>
                        <a:pt x="1108504" y="124456"/>
                        <a:pt x="1106153" y="128375"/>
                      </a:cubicBezTo>
                      <a:cubicBezTo>
                        <a:pt x="1105108" y="129943"/>
                        <a:pt x="1103540" y="130988"/>
                        <a:pt x="1102234" y="132555"/>
                      </a:cubicBezTo>
                      <a:cubicBezTo>
                        <a:pt x="1100927" y="133862"/>
                        <a:pt x="1100405" y="135168"/>
                        <a:pt x="1099621" y="136735"/>
                      </a:cubicBezTo>
                      <a:cubicBezTo>
                        <a:pt x="1099099" y="138042"/>
                        <a:pt x="1098576" y="139348"/>
                        <a:pt x="1097009" y="139348"/>
                      </a:cubicBezTo>
                      <a:cubicBezTo>
                        <a:pt x="1094657" y="139348"/>
                        <a:pt x="1092045" y="138303"/>
                        <a:pt x="1089955" y="137258"/>
                      </a:cubicBezTo>
                      <a:cubicBezTo>
                        <a:pt x="1088126" y="136474"/>
                        <a:pt x="1086297" y="135168"/>
                        <a:pt x="1087081" y="133078"/>
                      </a:cubicBezTo>
                      <a:cubicBezTo>
                        <a:pt x="1088126" y="130465"/>
                        <a:pt x="1090477" y="128375"/>
                        <a:pt x="1091522" y="125763"/>
                      </a:cubicBezTo>
                      <a:cubicBezTo>
                        <a:pt x="1093874" y="120015"/>
                        <a:pt x="1089694" y="115051"/>
                        <a:pt x="1086036" y="111133"/>
                      </a:cubicBezTo>
                      <a:cubicBezTo>
                        <a:pt x="1084207" y="109304"/>
                        <a:pt x="1082378" y="107997"/>
                        <a:pt x="1080027" y="107475"/>
                      </a:cubicBezTo>
                      <a:cubicBezTo>
                        <a:pt x="1077676" y="106952"/>
                        <a:pt x="1075063" y="106952"/>
                        <a:pt x="1072712" y="105907"/>
                      </a:cubicBezTo>
                      <a:cubicBezTo>
                        <a:pt x="1067748" y="103295"/>
                        <a:pt x="1077937" y="100944"/>
                        <a:pt x="1079505" y="100421"/>
                      </a:cubicBezTo>
                      <a:cubicBezTo>
                        <a:pt x="1081856" y="99637"/>
                        <a:pt x="1084730" y="98592"/>
                        <a:pt x="1086036" y="96502"/>
                      </a:cubicBezTo>
                      <a:cubicBezTo>
                        <a:pt x="1087081" y="94673"/>
                        <a:pt x="1086036" y="93106"/>
                        <a:pt x="1084207" y="92845"/>
                      </a:cubicBezTo>
                      <a:cubicBezTo>
                        <a:pt x="1079505" y="92061"/>
                        <a:pt x="1075063" y="95457"/>
                        <a:pt x="1071928" y="90755"/>
                      </a:cubicBezTo>
                      <a:cubicBezTo>
                        <a:pt x="1070883" y="89448"/>
                        <a:pt x="1069838" y="87358"/>
                        <a:pt x="1068271" y="86836"/>
                      </a:cubicBezTo>
                      <a:cubicBezTo>
                        <a:pt x="1066442" y="86313"/>
                        <a:pt x="1064874" y="87620"/>
                        <a:pt x="1063568" y="88665"/>
                      </a:cubicBezTo>
                      <a:cubicBezTo>
                        <a:pt x="1062001" y="89971"/>
                        <a:pt x="1060433" y="91277"/>
                        <a:pt x="1058343" y="91800"/>
                      </a:cubicBezTo>
                      <a:cubicBezTo>
                        <a:pt x="1056514" y="92061"/>
                        <a:pt x="1054685" y="91277"/>
                        <a:pt x="1053118" y="90755"/>
                      </a:cubicBezTo>
                      <a:cubicBezTo>
                        <a:pt x="1050505" y="89971"/>
                        <a:pt x="1048154" y="89710"/>
                        <a:pt x="1045541" y="89710"/>
                      </a:cubicBezTo>
                      <a:cubicBezTo>
                        <a:pt x="1044235" y="89710"/>
                        <a:pt x="1040578" y="90232"/>
                        <a:pt x="1039794" y="88926"/>
                      </a:cubicBezTo>
                      <a:cubicBezTo>
                        <a:pt x="1037965" y="85791"/>
                        <a:pt x="1048154" y="80827"/>
                        <a:pt x="1049983" y="79782"/>
                      </a:cubicBezTo>
                      <a:cubicBezTo>
                        <a:pt x="1051812" y="78737"/>
                        <a:pt x="1055730" y="76908"/>
                        <a:pt x="1055730" y="74557"/>
                      </a:cubicBezTo>
                      <a:cubicBezTo>
                        <a:pt x="1055992" y="71944"/>
                        <a:pt x="1051550" y="71683"/>
                        <a:pt x="1049722" y="71422"/>
                      </a:cubicBezTo>
                      <a:cubicBezTo>
                        <a:pt x="1048677" y="71422"/>
                        <a:pt x="1044235" y="71161"/>
                        <a:pt x="1045019" y="69854"/>
                      </a:cubicBezTo>
                      <a:cubicBezTo>
                        <a:pt x="1045541" y="69071"/>
                        <a:pt x="1047632" y="68548"/>
                        <a:pt x="1048415" y="68548"/>
                      </a:cubicBezTo>
                      <a:cubicBezTo>
                        <a:pt x="1049983" y="68026"/>
                        <a:pt x="1051289" y="67764"/>
                        <a:pt x="1052857" y="67764"/>
                      </a:cubicBezTo>
                      <a:cubicBezTo>
                        <a:pt x="1054947" y="67503"/>
                        <a:pt x="1056776" y="68026"/>
                        <a:pt x="1058866" y="68287"/>
                      </a:cubicBezTo>
                      <a:cubicBezTo>
                        <a:pt x="1060956" y="68548"/>
                        <a:pt x="1063046" y="68026"/>
                        <a:pt x="1064874" y="67503"/>
                      </a:cubicBezTo>
                      <a:cubicBezTo>
                        <a:pt x="1064352" y="66458"/>
                        <a:pt x="1063829" y="65152"/>
                        <a:pt x="1062784" y="64368"/>
                      </a:cubicBezTo>
                      <a:cubicBezTo>
                        <a:pt x="1060956" y="62539"/>
                        <a:pt x="1058343" y="62278"/>
                        <a:pt x="1056776" y="60188"/>
                      </a:cubicBezTo>
                      <a:cubicBezTo>
                        <a:pt x="1054947" y="57314"/>
                        <a:pt x="1055469" y="53395"/>
                        <a:pt x="1052595" y="51044"/>
                      </a:cubicBezTo>
                      <a:cubicBezTo>
                        <a:pt x="1049722" y="48693"/>
                        <a:pt x="1045803" y="49738"/>
                        <a:pt x="1042668" y="48170"/>
                      </a:cubicBezTo>
                      <a:cubicBezTo>
                        <a:pt x="1039533" y="46864"/>
                        <a:pt x="1038749" y="43206"/>
                        <a:pt x="1037704" y="40333"/>
                      </a:cubicBezTo>
                      <a:cubicBezTo>
                        <a:pt x="1036397" y="36675"/>
                        <a:pt x="1035614" y="33540"/>
                        <a:pt x="1035614" y="29621"/>
                      </a:cubicBezTo>
                      <a:cubicBezTo>
                        <a:pt x="1035614" y="25441"/>
                        <a:pt x="1036136" y="20739"/>
                        <a:pt x="1032217" y="18126"/>
                      </a:cubicBezTo>
                      <a:cubicBezTo>
                        <a:pt x="1029605" y="16297"/>
                        <a:pt x="1024902" y="16559"/>
                        <a:pt x="1023074" y="13423"/>
                      </a:cubicBezTo>
                      <a:cubicBezTo>
                        <a:pt x="1021506" y="10550"/>
                        <a:pt x="1022290" y="6631"/>
                        <a:pt x="1018894" y="5063"/>
                      </a:cubicBezTo>
                      <a:cubicBezTo>
                        <a:pt x="1015497" y="3235"/>
                        <a:pt x="1011578" y="5063"/>
                        <a:pt x="1007921" y="4541"/>
                      </a:cubicBezTo>
                      <a:cubicBezTo>
                        <a:pt x="1004786" y="4018"/>
                        <a:pt x="1002696" y="1145"/>
                        <a:pt x="999561" y="361"/>
                      </a:cubicBezTo>
                      <a:cubicBezTo>
                        <a:pt x="996164" y="-684"/>
                        <a:pt x="993029" y="622"/>
                        <a:pt x="990678" y="3235"/>
                      </a:cubicBezTo>
                      <a:cubicBezTo>
                        <a:pt x="988065" y="6370"/>
                        <a:pt x="985192" y="7415"/>
                        <a:pt x="981273" y="8460"/>
                      </a:cubicBezTo>
                      <a:cubicBezTo>
                        <a:pt x="979705" y="8721"/>
                        <a:pt x="970039" y="10550"/>
                        <a:pt x="971345" y="13162"/>
                      </a:cubicBezTo>
                      <a:cubicBezTo>
                        <a:pt x="972129" y="14469"/>
                        <a:pt x="975003" y="15252"/>
                        <a:pt x="976570" y="16036"/>
                      </a:cubicBezTo>
                      <a:cubicBezTo>
                        <a:pt x="978399" y="16820"/>
                        <a:pt x="980489" y="17604"/>
                        <a:pt x="981795" y="19432"/>
                      </a:cubicBezTo>
                      <a:cubicBezTo>
                        <a:pt x="984147" y="22567"/>
                        <a:pt x="978138" y="23351"/>
                        <a:pt x="976048" y="23351"/>
                      </a:cubicBezTo>
                      <a:cubicBezTo>
                        <a:pt x="972390" y="23351"/>
                        <a:pt x="968733" y="21784"/>
                        <a:pt x="965075" y="22306"/>
                      </a:cubicBezTo>
                      <a:cubicBezTo>
                        <a:pt x="961940" y="22829"/>
                        <a:pt x="960634" y="24919"/>
                        <a:pt x="960372" y="27792"/>
                      </a:cubicBezTo>
                      <a:cubicBezTo>
                        <a:pt x="959850" y="31711"/>
                        <a:pt x="959850" y="35369"/>
                        <a:pt x="959327" y="39288"/>
                      </a:cubicBezTo>
                      <a:cubicBezTo>
                        <a:pt x="958805" y="42423"/>
                        <a:pt x="958021" y="46864"/>
                        <a:pt x="961940" y="48170"/>
                      </a:cubicBezTo>
                      <a:cubicBezTo>
                        <a:pt x="965598" y="49215"/>
                        <a:pt x="970039" y="47386"/>
                        <a:pt x="973435" y="46080"/>
                      </a:cubicBezTo>
                      <a:cubicBezTo>
                        <a:pt x="967426" y="50522"/>
                        <a:pt x="960372" y="56792"/>
                        <a:pt x="960111" y="64891"/>
                      </a:cubicBezTo>
                      <a:cubicBezTo>
                        <a:pt x="959850" y="69854"/>
                        <a:pt x="963246" y="72728"/>
                        <a:pt x="965859" y="76647"/>
                      </a:cubicBezTo>
                      <a:cubicBezTo>
                        <a:pt x="968994" y="81350"/>
                        <a:pt x="972390" y="83962"/>
                        <a:pt x="978138" y="84746"/>
                      </a:cubicBezTo>
                      <a:cubicBezTo>
                        <a:pt x="981012" y="85268"/>
                        <a:pt x="983363" y="85530"/>
                        <a:pt x="985714" y="86836"/>
                      </a:cubicBezTo>
                      <a:cubicBezTo>
                        <a:pt x="988327" y="88403"/>
                        <a:pt x="990678" y="89710"/>
                        <a:pt x="993813" y="88926"/>
                      </a:cubicBezTo>
                      <a:cubicBezTo>
                        <a:pt x="997471" y="87881"/>
                        <a:pt x="1001912" y="85268"/>
                        <a:pt x="1004002" y="90232"/>
                      </a:cubicBezTo>
                      <a:cubicBezTo>
                        <a:pt x="1004786" y="92583"/>
                        <a:pt x="1005047" y="95196"/>
                        <a:pt x="1007921" y="95980"/>
                      </a:cubicBezTo>
                      <a:cubicBezTo>
                        <a:pt x="1010533" y="96764"/>
                        <a:pt x="1013668" y="95980"/>
                        <a:pt x="1016281" y="95980"/>
                      </a:cubicBezTo>
                      <a:cubicBezTo>
                        <a:pt x="1019416" y="95980"/>
                        <a:pt x="1028821" y="95718"/>
                        <a:pt x="1024902" y="101205"/>
                      </a:cubicBezTo>
                      <a:cubicBezTo>
                        <a:pt x="1022290" y="104862"/>
                        <a:pt x="1017587" y="103034"/>
                        <a:pt x="1013930" y="103034"/>
                      </a:cubicBezTo>
                      <a:cubicBezTo>
                        <a:pt x="1010533" y="103034"/>
                        <a:pt x="1008182" y="106169"/>
                        <a:pt x="1007137" y="108781"/>
                      </a:cubicBezTo>
                      <a:cubicBezTo>
                        <a:pt x="1006615" y="110087"/>
                        <a:pt x="1006353" y="111655"/>
                        <a:pt x="1005831" y="112700"/>
                      </a:cubicBezTo>
                      <a:cubicBezTo>
                        <a:pt x="1005047" y="114006"/>
                        <a:pt x="1004002" y="115051"/>
                        <a:pt x="1002696" y="116358"/>
                      </a:cubicBezTo>
                      <a:cubicBezTo>
                        <a:pt x="1000867" y="118186"/>
                        <a:pt x="998777" y="122628"/>
                        <a:pt x="1001651" y="124456"/>
                      </a:cubicBezTo>
                      <a:cubicBezTo>
                        <a:pt x="1004525" y="126285"/>
                        <a:pt x="1010011" y="124718"/>
                        <a:pt x="1011578" y="121844"/>
                      </a:cubicBezTo>
                      <a:cubicBezTo>
                        <a:pt x="1012362" y="120015"/>
                        <a:pt x="1011840" y="117925"/>
                        <a:pt x="1012362" y="116358"/>
                      </a:cubicBezTo>
                      <a:cubicBezTo>
                        <a:pt x="1012885" y="114529"/>
                        <a:pt x="1014975" y="113745"/>
                        <a:pt x="1016803" y="114006"/>
                      </a:cubicBezTo>
                      <a:cubicBezTo>
                        <a:pt x="1022551" y="114529"/>
                        <a:pt x="1017848" y="120538"/>
                        <a:pt x="1018632" y="123934"/>
                      </a:cubicBezTo>
                      <a:cubicBezTo>
                        <a:pt x="1019155" y="127069"/>
                        <a:pt x="1023335" y="128114"/>
                        <a:pt x="1026209" y="128375"/>
                      </a:cubicBezTo>
                      <a:cubicBezTo>
                        <a:pt x="1021767" y="133078"/>
                        <a:pt x="1015758" y="135429"/>
                        <a:pt x="1010795" y="139348"/>
                      </a:cubicBezTo>
                      <a:cubicBezTo>
                        <a:pt x="1008443" y="141177"/>
                        <a:pt x="1005569" y="142483"/>
                        <a:pt x="1003479" y="145096"/>
                      </a:cubicBezTo>
                      <a:cubicBezTo>
                        <a:pt x="1001651" y="147708"/>
                        <a:pt x="999822" y="150321"/>
                        <a:pt x="996164" y="149276"/>
                      </a:cubicBezTo>
                      <a:cubicBezTo>
                        <a:pt x="993552" y="148753"/>
                        <a:pt x="990678" y="145357"/>
                        <a:pt x="987804" y="146663"/>
                      </a:cubicBezTo>
                      <a:cubicBezTo>
                        <a:pt x="985192" y="147969"/>
                        <a:pt x="983885" y="150843"/>
                        <a:pt x="982057" y="152933"/>
                      </a:cubicBezTo>
                      <a:cubicBezTo>
                        <a:pt x="980750" y="154501"/>
                        <a:pt x="979183" y="155546"/>
                        <a:pt x="977354" y="156852"/>
                      </a:cubicBezTo>
                      <a:cubicBezTo>
                        <a:pt x="976309" y="157636"/>
                        <a:pt x="975003" y="158942"/>
                        <a:pt x="975787" y="160248"/>
                      </a:cubicBezTo>
                      <a:cubicBezTo>
                        <a:pt x="976570" y="162338"/>
                        <a:pt x="979967" y="163383"/>
                        <a:pt x="981534" y="164167"/>
                      </a:cubicBezTo>
                      <a:cubicBezTo>
                        <a:pt x="982318" y="164690"/>
                        <a:pt x="983363" y="164951"/>
                        <a:pt x="984147" y="165735"/>
                      </a:cubicBezTo>
                      <a:cubicBezTo>
                        <a:pt x="984930" y="166518"/>
                        <a:pt x="985192" y="167825"/>
                        <a:pt x="985714" y="168608"/>
                      </a:cubicBezTo>
                      <a:cubicBezTo>
                        <a:pt x="986237" y="169392"/>
                        <a:pt x="987020" y="170176"/>
                        <a:pt x="987282" y="171221"/>
                      </a:cubicBezTo>
                      <a:cubicBezTo>
                        <a:pt x="987543" y="172266"/>
                        <a:pt x="987020" y="173572"/>
                        <a:pt x="987020" y="174617"/>
                      </a:cubicBezTo>
                      <a:cubicBezTo>
                        <a:pt x="986759" y="176185"/>
                        <a:pt x="987020" y="177491"/>
                        <a:pt x="987282" y="179059"/>
                      </a:cubicBezTo>
                      <a:cubicBezTo>
                        <a:pt x="987804" y="181149"/>
                        <a:pt x="988588" y="187941"/>
                        <a:pt x="985453" y="188725"/>
                      </a:cubicBezTo>
                      <a:cubicBezTo>
                        <a:pt x="983363" y="189247"/>
                        <a:pt x="984147" y="186112"/>
                        <a:pt x="983624" y="184806"/>
                      </a:cubicBezTo>
                      <a:cubicBezTo>
                        <a:pt x="982840" y="182455"/>
                        <a:pt x="980750" y="182455"/>
                        <a:pt x="978399" y="182194"/>
                      </a:cubicBezTo>
                      <a:cubicBezTo>
                        <a:pt x="978399" y="180887"/>
                        <a:pt x="978399" y="180104"/>
                        <a:pt x="978921" y="178797"/>
                      </a:cubicBezTo>
                      <a:cubicBezTo>
                        <a:pt x="979444" y="177491"/>
                        <a:pt x="980750" y="176969"/>
                        <a:pt x="980489" y="175401"/>
                      </a:cubicBezTo>
                      <a:cubicBezTo>
                        <a:pt x="978138" y="175401"/>
                        <a:pt x="975264" y="176446"/>
                        <a:pt x="973696" y="178014"/>
                      </a:cubicBezTo>
                      <a:cubicBezTo>
                        <a:pt x="971868" y="179320"/>
                        <a:pt x="968471" y="180887"/>
                        <a:pt x="966643" y="178797"/>
                      </a:cubicBezTo>
                      <a:cubicBezTo>
                        <a:pt x="965336" y="176969"/>
                        <a:pt x="965598" y="174095"/>
                        <a:pt x="965336" y="172005"/>
                      </a:cubicBezTo>
                      <a:cubicBezTo>
                        <a:pt x="965075" y="169392"/>
                        <a:pt x="962724" y="169653"/>
                        <a:pt x="960634" y="169131"/>
                      </a:cubicBezTo>
                      <a:cubicBezTo>
                        <a:pt x="961156" y="164951"/>
                        <a:pt x="964552" y="164690"/>
                        <a:pt x="967165" y="162077"/>
                      </a:cubicBezTo>
                      <a:cubicBezTo>
                        <a:pt x="970039" y="159203"/>
                        <a:pt x="966120" y="157636"/>
                        <a:pt x="966381" y="154501"/>
                      </a:cubicBezTo>
                      <a:cubicBezTo>
                        <a:pt x="966643" y="151627"/>
                        <a:pt x="973435" y="146140"/>
                        <a:pt x="971084" y="143267"/>
                      </a:cubicBezTo>
                      <a:cubicBezTo>
                        <a:pt x="968994" y="140654"/>
                        <a:pt x="965075" y="147447"/>
                        <a:pt x="963769" y="148492"/>
                      </a:cubicBezTo>
                      <a:cubicBezTo>
                        <a:pt x="961679" y="150059"/>
                        <a:pt x="958021" y="150321"/>
                        <a:pt x="955409" y="151104"/>
                      </a:cubicBezTo>
                      <a:cubicBezTo>
                        <a:pt x="955147" y="148492"/>
                        <a:pt x="956715" y="146663"/>
                        <a:pt x="956454" y="144312"/>
                      </a:cubicBezTo>
                      <a:cubicBezTo>
                        <a:pt x="956454" y="141960"/>
                        <a:pt x="955147" y="140132"/>
                        <a:pt x="952535" y="140132"/>
                      </a:cubicBezTo>
                      <a:cubicBezTo>
                        <a:pt x="950967" y="140132"/>
                        <a:pt x="948616" y="140132"/>
                        <a:pt x="948355" y="138303"/>
                      </a:cubicBezTo>
                      <a:cubicBezTo>
                        <a:pt x="947832" y="136213"/>
                        <a:pt x="948355" y="134645"/>
                        <a:pt x="947310" y="132817"/>
                      </a:cubicBezTo>
                      <a:cubicBezTo>
                        <a:pt x="944697" y="133078"/>
                        <a:pt x="942346" y="133339"/>
                        <a:pt x="939733" y="133339"/>
                      </a:cubicBezTo>
                      <a:cubicBezTo>
                        <a:pt x="937382" y="133339"/>
                        <a:pt x="935292" y="133339"/>
                        <a:pt x="933202" y="133862"/>
                      </a:cubicBezTo>
                      <a:cubicBezTo>
                        <a:pt x="930328" y="134907"/>
                        <a:pt x="927977" y="136997"/>
                        <a:pt x="924842" y="137519"/>
                      </a:cubicBezTo>
                      <a:cubicBezTo>
                        <a:pt x="921968" y="138042"/>
                        <a:pt x="917527" y="137258"/>
                        <a:pt x="915437" y="140132"/>
                      </a:cubicBezTo>
                      <a:cubicBezTo>
                        <a:pt x="913869" y="142483"/>
                        <a:pt x="915959" y="144834"/>
                        <a:pt x="917527" y="146402"/>
                      </a:cubicBezTo>
                      <a:cubicBezTo>
                        <a:pt x="919617" y="148753"/>
                        <a:pt x="922229" y="151888"/>
                        <a:pt x="925103" y="152933"/>
                      </a:cubicBezTo>
                      <a:cubicBezTo>
                        <a:pt x="927977" y="153978"/>
                        <a:pt x="930067" y="151366"/>
                        <a:pt x="932679" y="150843"/>
                      </a:cubicBezTo>
                      <a:cubicBezTo>
                        <a:pt x="935814" y="150321"/>
                        <a:pt x="938166" y="152672"/>
                        <a:pt x="939995" y="154762"/>
                      </a:cubicBezTo>
                      <a:cubicBezTo>
                        <a:pt x="941562" y="156591"/>
                        <a:pt x="944436" y="158942"/>
                        <a:pt x="944697" y="161555"/>
                      </a:cubicBezTo>
                      <a:cubicBezTo>
                        <a:pt x="945220" y="165212"/>
                        <a:pt x="938950" y="163645"/>
                        <a:pt x="937121" y="163383"/>
                      </a:cubicBezTo>
                      <a:cubicBezTo>
                        <a:pt x="933986" y="162861"/>
                        <a:pt x="930589" y="162600"/>
                        <a:pt x="927716" y="161293"/>
                      </a:cubicBezTo>
                      <a:cubicBezTo>
                        <a:pt x="924058" y="159726"/>
                        <a:pt x="921707" y="156329"/>
                        <a:pt x="919617" y="152933"/>
                      </a:cubicBezTo>
                      <a:cubicBezTo>
                        <a:pt x="918049" y="150582"/>
                        <a:pt x="915175" y="147447"/>
                        <a:pt x="912301" y="150321"/>
                      </a:cubicBezTo>
                      <a:cubicBezTo>
                        <a:pt x="909689" y="152933"/>
                        <a:pt x="912040" y="156329"/>
                        <a:pt x="910995" y="159465"/>
                      </a:cubicBezTo>
                      <a:cubicBezTo>
                        <a:pt x="909950" y="162338"/>
                        <a:pt x="904464" y="161293"/>
                        <a:pt x="902113" y="161032"/>
                      </a:cubicBezTo>
                      <a:cubicBezTo>
                        <a:pt x="898194" y="160509"/>
                        <a:pt x="894275" y="159203"/>
                        <a:pt x="890617" y="158158"/>
                      </a:cubicBezTo>
                      <a:cubicBezTo>
                        <a:pt x="882519" y="155807"/>
                        <a:pt x="873636" y="156329"/>
                        <a:pt x="865537" y="158681"/>
                      </a:cubicBezTo>
                      <a:cubicBezTo>
                        <a:pt x="861357" y="159726"/>
                        <a:pt x="857699" y="161555"/>
                        <a:pt x="853258" y="161555"/>
                      </a:cubicBezTo>
                      <a:cubicBezTo>
                        <a:pt x="849078" y="161555"/>
                        <a:pt x="844898" y="161293"/>
                        <a:pt x="840718" y="161555"/>
                      </a:cubicBezTo>
                      <a:cubicBezTo>
                        <a:pt x="837583" y="161555"/>
                        <a:pt x="834709" y="162077"/>
                        <a:pt x="831835" y="160771"/>
                      </a:cubicBezTo>
                      <a:cubicBezTo>
                        <a:pt x="828700" y="159203"/>
                        <a:pt x="825565" y="158419"/>
                        <a:pt x="822691" y="156329"/>
                      </a:cubicBezTo>
                      <a:cubicBezTo>
                        <a:pt x="819034" y="153717"/>
                        <a:pt x="816160" y="150059"/>
                        <a:pt x="811718" y="149014"/>
                      </a:cubicBezTo>
                      <a:cubicBezTo>
                        <a:pt x="807277" y="148231"/>
                        <a:pt x="802575" y="148753"/>
                        <a:pt x="798133" y="149537"/>
                      </a:cubicBezTo>
                      <a:cubicBezTo>
                        <a:pt x="793953" y="150321"/>
                        <a:pt x="789251" y="151366"/>
                        <a:pt x="785854" y="147708"/>
                      </a:cubicBezTo>
                      <a:cubicBezTo>
                        <a:pt x="783764" y="145357"/>
                        <a:pt x="783242" y="141177"/>
                        <a:pt x="779845" y="140393"/>
                      </a:cubicBezTo>
                      <a:cubicBezTo>
                        <a:pt x="778017" y="139870"/>
                        <a:pt x="776188" y="140132"/>
                        <a:pt x="774620" y="139609"/>
                      </a:cubicBezTo>
                      <a:cubicBezTo>
                        <a:pt x="772530" y="139087"/>
                        <a:pt x="771224" y="138042"/>
                        <a:pt x="769918" y="136474"/>
                      </a:cubicBezTo>
                      <a:cubicBezTo>
                        <a:pt x="768873" y="135168"/>
                        <a:pt x="768350" y="133339"/>
                        <a:pt x="767044" y="132555"/>
                      </a:cubicBezTo>
                      <a:cubicBezTo>
                        <a:pt x="765738" y="131772"/>
                        <a:pt x="764170" y="132294"/>
                        <a:pt x="762864" y="132555"/>
                      </a:cubicBezTo>
                      <a:cubicBezTo>
                        <a:pt x="758161" y="133600"/>
                        <a:pt x="753459" y="134645"/>
                        <a:pt x="749540" y="137519"/>
                      </a:cubicBezTo>
                      <a:cubicBezTo>
                        <a:pt x="747972" y="138825"/>
                        <a:pt x="746666" y="140132"/>
                        <a:pt x="744837" y="141177"/>
                      </a:cubicBezTo>
                      <a:cubicBezTo>
                        <a:pt x="743270" y="142222"/>
                        <a:pt x="741441" y="142483"/>
                        <a:pt x="739612" y="143005"/>
                      </a:cubicBezTo>
                      <a:cubicBezTo>
                        <a:pt x="736216" y="143789"/>
                        <a:pt x="732820" y="144573"/>
                        <a:pt x="729423" y="144834"/>
                      </a:cubicBezTo>
                      <a:cubicBezTo>
                        <a:pt x="727333" y="146402"/>
                        <a:pt x="725504" y="147969"/>
                        <a:pt x="723676" y="149537"/>
                      </a:cubicBezTo>
                      <a:cubicBezTo>
                        <a:pt x="722108" y="151104"/>
                        <a:pt x="720802" y="152933"/>
                        <a:pt x="718973" y="154239"/>
                      </a:cubicBezTo>
                      <a:cubicBezTo>
                        <a:pt x="717144" y="155546"/>
                        <a:pt x="711919" y="157897"/>
                        <a:pt x="714270" y="160771"/>
                      </a:cubicBezTo>
                      <a:cubicBezTo>
                        <a:pt x="715054" y="161816"/>
                        <a:pt x="716099" y="162338"/>
                        <a:pt x="716099" y="163906"/>
                      </a:cubicBezTo>
                      <a:cubicBezTo>
                        <a:pt x="716099" y="165212"/>
                        <a:pt x="715577" y="165996"/>
                        <a:pt x="716622" y="167041"/>
                      </a:cubicBezTo>
                      <a:cubicBezTo>
                        <a:pt x="717406" y="168086"/>
                        <a:pt x="718712" y="168870"/>
                        <a:pt x="719757" y="170176"/>
                      </a:cubicBezTo>
                      <a:cubicBezTo>
                        <a:pt x="720802" y="171744"/>
                        <a:pt x="722108" y="173050"/>
                        <a:pt x="723414" y="174356"/>
                      </a:cubicBezTo>
                      <a:cubicBezTo>
                        <a:pt x="724721" y="175662"/>
                        <a:pt x="725243" y="176969"/>
                        <a:pt x="724982" y="178797"/>
                      </a:cubicBezTo>
                      <a:cubicBezTo>
                        <a:pt x="724721" y="180365"/>
                        <a:pt x="724721" y="181149"/>
                        <a:pt x="725504" y="182716"/>
                      </a:cubicBezTo>
                      <a:cubicBezTo>
                        <a:pt x="726811" y="185067"/>
                        <a:pt x="729685" y="188725"/>
                        <a:pt x="729162" y="191599"/>
                      </a:cubicBezTo>
                      <a:cubicBezTo>
                        <a:pt x="728901" y="193428"/>
                        <a:pt x="727595" y="193689"/>
                        <a:pt x="726288" y="192644"/>
                      </a:cubicBezTo>
                      <a:cubicBezTo>
                        <a:pt x="724198" y="191076"/>
                        <a:pt x="722892" y="188986"/>
                        <a:pt x="720279" y="188202"/>
                      </a:cubicBezTo>
                      <a:cubicBezTo>
                        <a:pt x="716360" y="187157"/>
                        <a:pt x="713226" y="190292"/>
                        <a:pt x="715577" y="193950"/>
                      </a:cubicBezTo>
                      <a:cubicBezTo>
                        <a:pt x="716883" y="196301"/>
                        <a:pt x="718712" y="198391"/>
                        <a:pt x="720279" y="200743"/>
                      </a:cubicBezTo>
                      <a:cubicBezTo>
                        <a:pt x="721324" y="202310"/>
                        <a:pt x="722369" y="203878"/>
                        <a:pt x="723153" y="205445"/>
                      </a:cubicBezTo>
                      <a:cubicBezTo>
                        <a:pt x="723676" y="206229"/>
                        <a:pt x="723937" y="207013"/>
                        <a:pt x="722892" y="206751"/>
                      </a:cubicBezTo>
                      <a:cubicBezTo>
                        <a:pt x="721063" y="206229"/>
                        <a:pt x="718973" y="203878"/>
                        <a:pt x="717667" y="202571"/>
                      </a:cubicBezTo>
                      <a:cubicBezTo>
                        <a:pt x="715838" y="200743"/>
                        <a:pt x="713748" y="198914"/>
                        <a:pt x="712442" y="196824"/>
                      </a:cubicBezTo>
                      <a:cubicBezTo>
                        <a:pt x="710613" y="194472"/>
                        <a:pt x="707739" y="192905"/>
                        <a:pt x="705388" y="191338"/>
                      </a:cubicBezTo>
                      <a:cubicBezTo>
                        <a:pt x="704082" y="190554"/>
                        <a:pt x="703037" y="189509"/>
                        <a:pt x="702514" y="188202"/>
                      </a:cubicBezTo>
                      <a:cubicBezTo>
                        <a:pt x="701991" y="187157"/>
                        <a:pt x="701469" y="185067"/>
                        <a:pt x="702253" y="184022"/>
                      </a:cubicBezTo>
                      <a:cubicBezTo>
                        <a:pt x="704082" y="182194"/>
                        <a:pt x="707478" y="186112"/>
                        <a:pt x="709307" y="186112"/>
                      </a:cubicBezTo>
                      <a:cubicBezTo>
                        <a:pt x="710613" y="186112"/>
                        <a:pt x="711658" y="185067"/>
                        <a:pt x="711919" y="183761"/>
                      </a:cubicBezTo>
                      <a:cubicBezTo>
                        <a:pt x="711919" y="182194"/>
                        <a:pt x="710613" y="181149"/>
                        <a:pt x="709568" y="180365"/>
                      </a:cubicBezTo>
                      <a:cubicBezTo>
                        <a:pt x="708262" y="179581"/>
                        <a:pt x="706433" y="179059"/>
                        <a:pt x="705388" y="178275"/>
                      </a:cubicBezTo>
                      <a:cubicBezTo>
                        <a:pt x="704082" y="176969"/>
                        <a:pt x="704343" y="174356"/>
                        <a:pt x="704082" y="172788"/>
                      </a:cubicBezTo>
                      <a:cubicBezTo>
                        <a:pt x="703820" y="170698"/>
                        <a:pt x="703298" y="168086"/>
                        <a:pt x="701208" y="167041"/>
                      </a:cubicBezTo>
                      <a:cubicBezTo>
                        <a:pt x="699901" y="166518"/>
                        <a:pt x="698334" y="166257"/>
                        <a:pt x="698073" y="167825"/>
                      </a:cubicBezTo>
                      <a:cubicBezTo>
                        <a:pt x="697811" y="169915"/>
                        <a:pt x="698857" y="172005"/>
                        <a:pt x="698073" y="174356"/>
                      </a:cubicBezTo>
                      <a:cubicBezTo>
                        <a:pt x="697550" y="175924"/>
                        <a:pt x="695460" y="178014"/>
                        <a:pt x="694154" y="175924"/>
                      </a:cubicBezTo>
                      <a:cubicBezTo>
                        <a:pt x="692848" y="174095"/>
                        <a:pt x="693631" y="171482"/>
                        <a:pt x="693631" y="169653"/>
                      </a:cubicBezTo>
                      <a:cubicBezTo>
                        <a:pt x="693893" y="167563"/>
                        <a:pt x="693631" y="165735"/>
                        <a:pt x="693631" y="163645"/>
                      </a:cubicBezTo>
                      <a:cubicBezTo>
                        <a:pt x="691280" y="163122"/>
                        <a:pt x="689190" y="163645"/>
                        <a:pt x="686839" y="163906"/>
                      </a:cubicBezTo>
                      <a:cubicBezTo>
                        <a:pt x="683704" y="164167"/>
                        <a:pt x="681352" y="163645"/>
                        <a:pt x="679001" y="161555"/>
                      </a:cubicBezTo>
                      <a:cubicBezTo>
                        <a:pt x="676911" y="159987"/>
                        <a:pt x="674821" y="157897"/>
                        <a:pt x="671947" y="157897"/>
                      </a:cubicBezTo>
                      <a:cubicBezTo>
                        <a:pt x="669596" y="157897"/>
                        <a:pt x="667245" y="158419"/>
                        <a:pt x="664893" y="158419"/>
                      </a:cubicBezTo>
                      <a:cubicBezTo>
                        <a:pt x="660191" y="158419"/>
                        <a:pt x="655488" y="158419"/>
                        <a:pt x="650786" y="159203"/>
                      </a:cubicBezTo>
                      <a:cubicBezTo>
                        <a:pt x="642687" y="160509"/>
                        <a:pt x="634588" y="161555"/>
                        <a:pt x="626750" y="162600"/>
                      </a:cubicBezTo>
                      <a:cubicBezTo>
                        <a:pt x="618390" y="163645"/>
                        <a:pt x="610030" y="162861"/>
                        <a:pt x="601670" y="162861"/>
                      </a:cubicBezTo>
                      <a:cubicBezTo>
                        <a:pt x="598273" y="162861"/>
                        <a:pt x="594616" y="162600"/>
                        <a:pt x="591220" y="161816"/>
                      </a:cubicBezTo>
                      <a:cubicBezTo>
                        <a:pt x="587823" y="161032"/>
                        <a:pt x="584166" y="159726"/>
                        <a:pt x="580769" y="159203"/>
                      </a:cubicBezTo>
                      <a:cubicBezTo>
                        <a:pt x="577373" y="158681"/>
                        <a:pt x="573977" y="159203"/>
                        <a:pt x="570319" y="159203"/>
                      </a:cubicBezTo>
                      <a:cubicBezTo>
                        <a:pt x="567184" y="159203"/>
                        <a:pt x="564049" y="158158"/>
                        <a:pt x="560914" y="157375"/>
                      </a:cubicBezTo>
                      <a:cubicBezTo>
                        <a:pt x="558563" y="156852"/>
                        <a:pt x="554383" y="156852"/>
                        <a:pt x="552815" y="154762"/>
                      </a:cubicBezTo>
                      <a:cubicBezTo>
                        <a:pt x="551248" y="152933"/>
                        <a:pt x="552815" y="150321"/>
                        <a:pt x="554383" y="149014"/>
                      </a:cubicBezTo>
                      <a:cubicBezTo>
                        <a:pt x="556211" y="147708"/>
                        <a:pt x="558824" y="147708"/>
                        <a:pt x="560391" y="146140"/>
                      </a:cubicBezTo>
                      <a:cubicBezTo>
                        <a:pt x="561959" y="144573"/>
                        <a:pt x="562482" y="143005"/>
                        <a:pt x="564572" y="141960"/>
                      </a:cubicBezTo>
                      <a:cubicBezTo>
                        <a:pt x="569535" y="139870"/>
                        <a:pt x="574499" y="140393"/>
                        <a:pt x="579724" y="140654"/>
                      </a:cubicBezTo>
                      <a:cubicBezTo>
                        <a:pt x="585733" y="140915"/>
                        <a:pt x="584427" y="134384"/>
                        <a:pt x="581292" y="131510"/>
                      </a:cubicBezTo>
                      <a:cubicBezTo>
                        <a:pt x="577373" y="127592"/>
                        <a:pt x="572409" y="124718"/>
                        <a:pt x="567707" y="121844"/>
                      </a:cubicBezTo>
                      <a:cubicBezTo>
                        <a:pt x="561698" y="118448"/>
                        <a:pt x="555950" y="114529"/>
                        <a:pt x="548896" y="114006"/>
                      </a:cubicBezTo>
                      <a:cubicBezTo>
                        <a:pt x="546284" y="113745"/>
                        <a:pt x="543671" y="113745"/>
                        <a:pt x="541059" y="113745"/>
                      </a:cubicBezTo>
                      <a:cubicBezTo>
                        <a:pt x="538707" y="113484"/>
                        <a:pt x="536617" y="113484"/>
                        <a:pt x="535311" y="115313"/>
                      </a:cubicBezTo>
                      <a:cubicBezTo>
                        <a:pt x="534005" y="117141"/>
                        <a:pt x="532960" y="118970"/>
                        <a:pt x="530608" y="119493"/>
                      </a:cubicBezTo>
                      <a:cubicBezTo>
                        <a:pt x="528518" y="120015"/>
                        <a:pt x="526428" y="118970"/>
                        <a:pt x="524338" y="118448"/>
                      </a:cubicBezTo>
                      <a:cubicBezTo>
                        <a:pt x="522248" y="117664"/>
                        <a:pt x="519897" y="117403"/>
                        <a:pt x="517546" y="116880"/>
                      </a:cubicBezTo>
                      <a:cubicBezTo>
                        <a:pt x="515194" y="116358"/>
                        <a:pt x="512843" y="115313"/>
                        <a:pt x="510231" y="114790"/>
                      </a:cubicBezTo>
                      <a:cubicBezTo>
                        <a:pt x="504222" y="113484"/>
                        <a:pt x="497952" y="113484"/>
                        <a:pt x="492465" y="110610"/>
                      </a:cubicBezTo>
                      <a:cubicBezTo>
                        <a:pt x="487501" y="107997"/>
                        <a:pt x="483060" y="104601"/>
                        <a:pt x="477835" y="102772"/>
                      </a:cubicBezTo>
                      <a:cubicBezTo>
                        <a:pt x="474961" y="101727"/>
                        <a:pt x="471826" y="101205"/>
                        <a:pt x="468691" y="101205"/>
                      </a:cubicBezTo>
                      <a:cubicBezTo>
                        <a:pt x="466601" y="101205"/>
                        <a:pt x="464511" y="101727"/>
                        <a:pt x="462421" y="101727"/>
                      </a:cubicBezTo>
                      <a:cubicBezTo>
                        <a:pt x="460070" y="101727"/>
                        <a:pt x="457196" y="101466"/>
                        <a:pt x="454845" y="100421"/>
                      </a:cubicBezTo>
                      <a:cubicBezTo>
                        <a:pt x="452755" y="99637"/>
                        <a:pt x="451187" y="98331"/>
                        <a:pt x="449097" y="97809"/>
                      </a:cubicBezTo>
                      <a:cubicBezTo>
                        <a:pt x="447007" y="97025"/>
                        <a:pt x="444917" y="96764"/>
                        <a:pt x="442827" y="95980"/>
                      </a:cubicBezTo>
                      <a:cubicBezTo>
                        <a:pt x="439169" y="94673"/>
                        <a:pt x="435512" y="93367"/>
                        <a:pt x="431593" y="92061"/>
                      </a:cubicBezTo>
                      <a:cubicBezTo>
                        <a:pt x="428980" y="91016"/>
                        <a:pt x="426890" y="90232"/>
                        <a:pt x="424800" y="88403"/>
                      </a:cubicBezTo>
                      <a:cubicBezTo>
                        <a:pt x="422971" y="86836"/>
                        <a:pt x="421404" y="85791"/>
                        <a:pt x="419053" y="84746"/>
                      </a:cubicBezTo>
                      <a:cubicBezTo>
                        <a:pt x="412783" y="82395"/>
                        <a:pt x="405990" y="82133"/>
                        <a:pt x="399458" y="80827"/>
                      </a:cubicBezTo>
                      <a:cubicBezTo>
                        <a:pt x="394495" y="79782"/>
                        <a:pt x="386135" y="79521"/>
                        <a:pt x="384306" y="85791"/>
                      </a:cubicBezTo>
                      <a:cubicBezTo>
                        <a:pt x="383783" y="88142"/>
                        <a:pt x="384306" y="90232"/>
                        <a:pt x="382477" y="92061"/>
                      </a:cubicBezTo>
                      <a:cubicBezTo>
                        <a:pt x="380126" y="94412"/>
                        <a:pt x="376207" y="95196"/>
                        <a:pt x="373072" y="95718"/>
                      </a:cubicBezTo>
                      <a:cubicBezTo>
                        <a:pt x="370459" y="96241"/>
                        <a:pt x="368108" y="96764"/>
                        <a:pt x="365757" y="97547"/>
                      </a:cubicBezTo>
                      <a:cubicBezTo>
                        <a:pt x="364189" y="98070"/>
                        <a:pt x="362622" y="98592"/>
                        <a:pt x="361054" y="99115"/>
                      </a:cubicBezTo>
                      <a:cubicBezTo>
                        <a:pt x="360009" y="99376"/>
                        <a:pt x="357919" y="100160"/>
                        <a:pt x="356874" y="99376"/>
                      </a:cubicBezTo>
                      <a:cubicBezTo>
                        <a:pt x="354523" y="98070"/>
                        <a:pt x="360009" y="94151"/>
                        <a:pt x="361054" y="93106"/>
                      </a:cubicBezTo>
                      <a:cubicBezTo>
                        <a:pt x="362099" y="92061"/>
                        <a:pt x="366802" y="88142"/>
                        <a:pt x="363144" y="87620"/>
                      </a:cubicBezTo>
                      <a:cubicBezTo>
                        <a:pt x="360793" y="87097"/>
                        <a:pt x="357397" y="88665"/>
                        <a:pt x="355307" y="87097"/>
                      </a:cubicBezTo>
                      <a:cubicBezTo>
                        <a:pt x="353478" y="85791"/>
                        <a:pt x="354523" y="82395"/>
                        <a:pt x="354784" y="80566"/>
                      </a:cubicBezTo>
                      <a:cubicBezTo>
                        <a:pt x="355568" y="77170"/>
                        <a:pt x="360532" y="69071"/>
                        <a:pt x="353478" y="68809"/>
                      </a:cubicBezTo>
                      <a:cubicBezTo>
                        <a:pt x="350865" y="68809"/>
                        <a:pt x="349559" y="70638"/>
                        <a:pt x="347730" y="72206"/>
                      </a:cubicBezTo>
                      <a:cubicBezTo>
                        <a:pt x="345901" y="73773"/>
                        <a:pt x="343811" y="74296"/>
                        <a:pt x="341982" y="75341"/>
                      </a:cubicBezTo>
                      <a:cubicBezTo>
                        <a:pt x="339631" y="76647"/>
                        <a:pt x="339631" y="78737"/>
                        <a:pt x="340938" y="81088"/>
                      </a:cubicBezTo>
                      <a:cubicBezTo>
                        <a:pt x="341982" y="82656"/>
                        <a:pt x="343811" y="84223"/>
                        <a:pt x="341460" y="85530"/>
                      </a:cubicBezTo>
                      <a:cubicBezTo>
                        <a:pt x="340415" y="86052"/>
                        <a:pt x="336235" y="86575"/>
                        <a:pt x="336496" y="88403"/>
                      </a:cubicBezTo>
                      <a:cubicBezTo>
                        <a:pt x="336496" y="89187"/>
                        <a:pt x="338325" y="89971"/>
                        <a:pt x="338847" y="90232"/>
                      </a:cubicBezTo>
                      <a:cubicBezTo>
                        <a:pt x="339892" y="91016"/>
                        <a:pt x="340676" y="91800"/>
                        <a:pt x="341199" y="92845"/>
                      </a:cubicBezTo>
                      <a:cubicBezTo>
                        <a:pt x="341982" y="95718"/>
                        <a:pt x="339370" y="98592"/>
                        <a:pt x="337280" y="100160"/>
                      </a:cubicBezTo>
                      <a:cubicBezTo>
                        <a:pt x="335190" y="101727"/>
                        <a:pt x="333100" y="101727"/>
                        <a:pt x="331010" y="100421"/>
                      </a:cubicBezTo>
                      <a:cubicBezTo>
                        <a:pt x="325785" y="97025"/>
                        <a:pt x="320821" y="93628"/>
                        <a:pt x="315596" y="90493"/>
                      </a:cubicBezTo>
                      <a:cubicBezTo>
                        <a:pt x="313244" y="89187"/>
                        <a:pt x="310632" y="87620"/>
                        <a:pt x="309064" y="85268"/>
                      </a:cubicBezTo>
                      <a:cubicBezTo>
                        <a:pt x="307497" y="83178"/>
                        <a:pt x="306974" y="80566"/>
                        <a:pt x="306452" y="77953"/>
                      </a:cubicBezTo>
                      <a:cubicBezTo>
                        <a:pt x="305146" y="72989"/>
                        <a:pt x="302010" y="69854"/>
                        <a:pt x="298614" y="66197"/>
                      </a:cubicBezTo>
                      <a:cubicBezTo>
                        <a:pt x="293912" y="61233"/>
                        <a:pt x="290515" y="54440"/>
                        <a:pt x="283723" y="52089"/>
                      </a:cubicBezTo>
                      <a:cubicBezTo>
                        <a:pt x="281110" y="51044"/>
                        <a:pt x="278236" y="51567"/>
                        <a:pt x="277714" y="54702"/>
                      </a:cubicBezTo>
                      <a:cubicBezTo>
                        <a:pt x="277191" y="56792"/>
                        <a:pt x="277975" y="59404"/>
                        <a:pt x="279543" y="60972"/>
                      </a:cubicBezTo>
                      <a:cubicBezTo>
                        <a:pt x="281633" y="62801"/>
                        <a:pt x="284768" y="63323"/>
                        <a:pt x="286858" y="65152"/>
                      </a:cubicBezTo>
                      <a:cubicBezTo>
                        <a:pt x="289470" y="67503"/>
                        <a:pt x="286335" y="68548"/>
                        <a:pt x="283984" y="69071"/>
                      </a:cubicBezTo>
                      <a:cubicBezTo>
                        <a:pt x="281633" y="69593"/>
                        <a:pt x="278759" y="69071"/>
                        <a:pt x="276930" y="70899"/>
                      </a:cubicBezTo>
                      <a:cubicBezTo>
                        <a:pt x="274840" y="72989"/>
                        <a:pt x="273272" y="75602"/>
                        <a:pt x="271182" y="77692"/>
                      </a:cubicBezTo>
                      <a:cubicBezTo>
                        <a:pt x="266741" y="82133"/>
                        <a:pt x="263606" y="88665"/>
                        <a:pt x="256552" y="88926"/>
                      </a:cubicBezTo>
                      <a:cubicBezTo>
                        <a:pt x="252895" y="88926"/>
                        <a:pt x="252895" y="86836"/>
                        <a:pt x="254723" y="84223"/>
                      </a:cubicBezTo>
                      <a:cubicBezTo>
                        <a:pt x="256552" y="81872"/>
                        <a:pt x="258903" y="79782"/>
                        <a:pt x="260210" y="77170"/>
                      </a:cubicBezTo>
                      <a:cubicBezTo>
                        <a:pt x="257858" y="77953"/>
                        <a:pt x="255507" y="78998"/>
                        <a:pt x="252895" y="79521"/>
                      </a:cubicBezTo>
                      <a:cubicBezTo>
                        <a:pt x="247670" y="81088"/>
                        <a:pt x="242444" y="81350"/>
                        <a:pt x="237219" y="82395"/>
                      </a:cubicBezTo>
                      <a:cubicBezTo>
                        <a:pt x="231211" y="83701"/>
                        <a:pt x="227030" y="87881"/>
                        <a:pt x="223895" y="93106"/>
                      </a:cubicBezTo>
                      <a:cubicBezTo>
                        <a:pt x="222067" y="95980"/>
                        <a:pt x="220760" y="99115"/>
                        <a:pt x="219193" y="101989"/>
                      </a:cubicBezTo>
                      <a:cubicBezTo>
                        <a:pt x="218670" y="102772"/>
                        <a:pt x="217886" y="105646"/>
                        <a:pt x="216580" y="105646"/>
                      </a:cubicBezTo>
                      <a:cubicBezTo>
                        <a:pt x="215535" y="105646"/>
                        <a:pt x="214229" y="102772"/>
                        <a:pt x="213706" y="101989"/>
                      </a:cubicBezTo>
                      <a:cubicBezTo>
                        <a:pt x="212400" y="99899"/>
                        <a:pt x="210571" y="98070"/>
                        <a:pt x="208481" y="96764"/>
                      </a:cubicBezTo>
                      <a:cubicBezTo>
                        <a:pt x="203779" y="94151"/>
                        <a:pt x="200382" y="97025"/>
                        <a:pt x="197247" y="100421"/>
                      </a:cubicBezTo>
                      <a:cubicBezTo>
                        <a:pt x="193329" y="104340"/>
                        <a:pt x="188887" y="106952"/>
                        <a:pt x="183923" y="109304"/>
                      </a:cubicBezTo>
                      <a:cubicBezTo>
                        <a:pt x="182356" y="110087"/>
                        <a:pt x="180004" y="111133"/>
                        <a:pt x="179221" y="112700"/>
                      </a:cubicBezTo>
                      <a:cubicBezTo>
                        <a:pt x="178698" y="114006"/>
                        <a:pt x="179743" y="115313"/>
                        <a:pt x="180788" y="116096"/>
                      </a:cubicBezTo>
                      <a:cubicBezTo>
                        <a:pt x="181572" y="116880"/>
                        <a:pt x="183140" y="118186"/>
                        <a:pt x="183140" y="119231"/>
                      </a:cubicBezTo>
                      <a:cubicBezTo>
                        <a:pt x="183140" y="120799"/>
                        <a:pt x="180527" y="121583"/>
                        <a:pt x="179482" y="121844"/>
                      </a:cubicBezTo>
                      <a:cubicBezTo>
                        <a:pt x="175824" y="122889"/>
                        <a:pt x="168771" y="124456"/>
                        <a:pt x="165635" y="121583"/>
                      </a:cubicBezTo>
                      <a:cubicBezTo>
                        <a:pt x="162762" y="119231"/>
                        <a:pt x="165113" y="114529"/>
                        <a:pt x="166942" y="112178"/>
                      </a:cubicBezTo>
                      <a:cubicBezTo>
                        <a:pt x="170077" y="108259"/>
                        <a:pt x="175302" y="106952"/>
                        <a:pt x="180004" y="105907"/>
                      </a:cubicBezTo>
                      <a:cubicBezTo>
                        <a:pt x="184446" y="104862"/>
                        <a:pt x="187058" y="103295"/>
                        <a:pt x="189932" y="99637"/>
                      </a:cubicBezTo>
                      <a:cubicBezTo>
                        <a:pt x="192545" y="95980"/>
                        <a:pt x="195419" y="92322"/>
                        <a:pt x="200121" y="91277"/>
                      </a:cubicBezTo>
                      <a:cubicBezTo>
                        <a:pt x="204301" y="89971"/>
                        <a:pt x="208481" y="92061"/>
                        <a:pt x="212923" y="92061"/>
                      </a:cubicBezTo>
                      <a:cubicBezTo>
                        <a:pt x="217625" y="92061"/>
                        <a:pt x="221544" y="89710"/>
                        <a:pt x="224679" y="86313"/>
                      </a:cubicBezTo>
                      <a:cubicBezTo>
                        <a:pt x="225985" y="85007"/>
                        <a:pt x="227292" y="83701"/>
                        <a:pt x="228859" y="82656"/>
                      </a:cubicBezTo>
                      <a:cubicBezTo>
                        <a:pt x="230949" y="81611"/>
                        <a:pt x="233301" y="81088"/>
                        <a:pt x="235652" y="80305"/>
                      </a:cubicBezTo>
                      <a:cubicBezTo>
                        <a:pt x="240616" y="78737"/>
                        <a:pt x="247408" y="75079"/>
                        <a:pt x="247670" y="68809"/>
                      </a:cubicBezTo>
                      <a:cubicBezTo>
                        <a:pt x="247931" y="63584"/>
                        <a:pt x="242706" y="64368"/>
                        <a:pt x="239571" y="66197"/>
                      </a:cubicBezTo>
                      <a:cubicBezTo>
                        <a:pt x="237481" y="67242"/>
                        <a:pt x="235652" y="68548"/>
                        <a:pt x="233301" y="68809"/>
                      </a:cubicBezTo>
                      <a:cubicBezTo>
                        <a:pt x="230949" y="69332"/>
                        <a:pt x="228598" y="69071"/>
                        <a:pt x="225985" y="68809"/>
                      </a:cubicBezTo>
                      <a:cubicBezTo>
                        <a:pt x="223895" y="68548"/>
                        <a:pt x="221283" y="68548"/>
                        <a:pt x="219454" y="69593"/>
                      </a:cubicBezTo>
                      <a:cubicBezTo>
                        <a:pt x="217625" y="70638"/>
                        <a:pt x="216319" y="72467"/>
                        <a:pt x="215274" y="74296"/>
                      </a:cubicBezTo>
                      <a:cubicBezTo>
                        <a:pt x="215274" y="74296"/>
                        <a:pt x="215274" y="74557"/>
                        <a:pt x="215535" y="74557"/>
                      </a:cubicBezTo>
                      <a:cubicBezTo>
                        <a:pt x="214490" y="76124"/>
                        <a:pt x="213184" y="78215"/>
                        <a:pt x="211616" y="78737"/>
                      </a:cubicBezTo>
                      <a:cubicBezTo>
                        <a:pt x="209788" y="79521"/>
                        <a:pt x="207698" y="79260"/>
                        <a:pt x="205869" y="78476"/>
                      </a:cubicBezTo>
                      <a:cubicBezTo>
                        <a:pt x="204040" y="77431"/>
                        <a:pt x="202473" y="76908"/>
                        <a:pt x="200382" y="77431"/>
                      </a:cubicBezTo>
                      <a:cubicBezTo>
                        <a:pt x="198292" y="78215"/>
                        <a:pt x="197247" y="80043"/>
                        <a:pt x="196202" y="81872"/>
                      </a:cubicBezTo>
                      <a:cubicBezTo>
                        <a:pt x="194896" y="83440"/>
                        <a:pt x="193590" y="84223"/>
                        <a:pt x="191761" y="84746"/>
                      </a:cubicBezTo>
                      <a:cubicBezTo>
                        <a:pt x="188103" y="85791"/>
                        <a:pt x="184707" y="85007"/>
                        <a:pt x="181050" y="84485"/>
                      </a:cubicBezTo>
                      <a:cubicBezTo>
                        <a:pt x="178960" y="84223"/>
                        <a:pt x="177131" y="84746"/>
                        <a:pt x="175302" y="85791"/>
                      </a:cubicBezTo>
                      <a:cubicBezTo>
                        <a:pt x="172428" y="87358"/>
                        <a:pt x="169554" y="88926"/>
                        <a:pt x="166942" y="90755"/>
                      </a:cubicBezTo>
                      <a:cubicBezTo>
                        <a:pt x="164591" y="92322"/>
                        <a:pt x="162239" y="94151"/>
                        <a:pt x="160672" y="96764"/>
                      </a:cubicBezTo>
                      <a:cubicBezTo>
                        <a:pt x="159627" y="98331"/>
                        <a:pt x="158843" y="100160"/>
                        <a:pt x="157275" y="101466"/>
                      </a:cubicBezTo>
                      <a:cubicBezTo>
                        <a:pt x="153879" y="104079"/>
                        <a:pt x="149176" y="104340"/>
                        <a:pt x="146303" y="107214"/>
                      </a:cubicBezTo>
                      <a:cubicBezTo>
                        <a:pt x="144996" y="108520"/>
                        <a:pt x="144213" y="110349"/>
                        <a:pt x="144213" y="112178"/>
                      </a:cubicBezTo>
                      <a:cubicBezTo>
                        <a:pt x="144213" y="114529"/>
                        <a:pt x="146041" y="116358"/>
                        <a:pt x="146825" y="118448"/>
                      </a:cubicBezTo>
                      <a:cubicBezTo>
                        <a:pt x="147609" y="120538"/>
                        <a:pt x="146564" y="122889"/>
                        <a:pt x="144213" y="123150"/>
                      </a:cubicBezTo>
                      <a:cubicBezTo>
                        <a:pt x="142123" y="123411"/>
                        <a:pt x="140555" y="121844"/>
                        <a:pt x="138987" y="120538"/>
                      </a:cubicBezTo>
                      <a:cubicBezTo>
                        <a:pt x="136375" y="117925"/>
                        <a:pt x="134285" y="115574"/>
                        <a:pt x="130627" y="115574"/>
                      </a:cubicBezTo>
                      <a:cubicBezTo>
                        <a:pt x="128799" y="115574"/>
                        <a:pt x="126709" y="115574"/>
                        <a:pt x="126186" y="117664"/>
                      </a:cubicBezTo>
                      <a:cubicBezTo>
                        <a:pt x="125664" y="119231"/>
                        <a:pt x="126447" y="121060"/>
                        <a:pt x="126447" y="122628"/>
                      </a:cubicBezTo>
                      <a:cubicBezTo>
                        <a:pt x="125141" y="122889"/>
                        <a:pt x="123835" y="122628"/>
                        <a:pt x="122528" y="122366"/>
                      </a:cubicBezTo>
                      <a:cubicBezTo>
                        <a:pt x="121484" y="122366"/>
                        <a:pt x="119916" y="122105"/>
                        <a:pt x="118871" y="121844"/>
                      </a:cubicBezTo>
                      <a:cubicBezTo>
                        <a:pt x="117042" y="121583"/>
                        <a:pt x="116258" y="121060"/>
                        <a:pt x="114952" y="120015"/>
                      </a:cubicBezTo>
                      <a:cubicBezTo>
                        <a:pt x="113907" y="119231"/>
                        <a:pt x="112601" y="118186"/>
                        <a:pt x="111556" y="117403"/>
                      </a:cubicBezTo>
                      <a:cubicBezTo>
                        <a:pt x="108943" y="115835"/>
                        <a:pt x="105547" y="116880"/>
                        <a:pt x="102412" y="116358"/>
                      </a:cubicBezTo>
                      <a:cubicBezTo>
                        <a:pt x="101106" y="116096"/>
                        <a:pt x="95097" y="113484"/>
                        <a:pt x="94313" y="115051"/>
                      </a:cubicBezTo>
                      <a:cubicBezTo>
                        <a:pt x="91962" y="113223"/>
                        <a:pt x="89610" y="111394"/>
                        <a:pt x="87259" y="109565"/>
                      </a:cubicBezTo>
                      <a:cubicBezTo>
                        <a:pt x="79160" y="103295"/>
                        <a:pt x="68710" y="106952"/>
                        <a:pt x="59566" y="103295"/>
                      </a:cubicBezTo>
                      <a:cubicBezTo>
                        <a:pt x="56692" y="101989"/>
                        <a:pt x="54341" y="100160"/>
                        <a:pt x="51467" y="99376"/>
                      </a:cubicBezTo>
                      <a:cubicBezTo>
                        <a:pt x="50161" y="99115"/>
                        <a:pt x="49116" y="98331"/>
                        <a:pt x="48071" y="97547"/>
                      </a:cubicBezTo>
                      <a:cubicBezTo>
                        <a:pt x="46765" y="96502"/>
                        <a:pt x="45458" y="95980"/>
                        <a:pt x="43891" y="95196"/>
                      </a:cubicBezTo>
                      <a:cubicBezTo>
                        <a:pt x="43107" y="94935"/>
                        <a:pt x="42585" y="94151"/>
                        <a:pt x="41801" y="93890"/>
                      </a:cubicBezTo>
                      <a:cubicBezTo>
                        <a:pt x="39449" y="92845"/>
                        <a:pt x="36314" y="93367"/>
                        <a:pt x="33702" y="93367"/>
                      </a:cubicBezTo>
                      <a:cubicBezTo>
                        <a:pt x="30306" y="93367"/>
                        <a:pt x="26909" y="92322"/>
                        <a:pt x="23513" y="92322"/>
                      </a:cubicBezTo>
                      <a:cubicBezTo>
                        <a:pt x="21162" y="92061"/>
                        <a:pt x="18810" y="92322"/>
                        <a:pt x="16459" y="92061"/>
                      </a:cubicBezTo>
                      <a:cubicBezTo>
                        <a:pt x="14108" y="91800"/>
                        <a:pt x="11756" y="90755"/>
                        <a:pt x="9666" y="89971"/>
                      </a:cubicBezTo>
                      <a:cubicBezTo>
                        <a:pt x="6531" y="88926"/>
                        <a:pt x="3396" y="88142"/>
                        <a:pt x="0" y="87620"/>
                      </a:cubicBezTo>
                      <a:lnTo>
                        <a:pt x="0" y="418890"/>
                      </a:lnTo>
                      <a:cubicBezTo>
                        <a:pt x="0" y="418890"/>
                        <a:pt x="11756" y="418629"/>
                        <a:pt x="20639" y="418890"/>
                      </a:cubicBezTo>
                      <a:cubicBezTo>
                        <a:pt x="29522" y="419151"/>
                        <a:pt x="34224" y="415232"/>
                        <a:pt x="38666" y="413926"/>
                      </a:cubicBezTo>
                      <a:cubicBezTo>
                        <a:pt x="43107" y="412620"/>
                        <a:pt x="40756" y="418890"/>
                        <a:pt x="44152" y="425160"/>
                      </a:cubicBezTo>
                      <a:cubicBezTo>
                        <a:pt x="47810" y="431430"/>
                        <a:pt x="60611" y="441619"/>
                        <a:pt x="68449" y="446583"/>
                      </a:cubicBezTo>
                      <a:cubicBezTo>
                        <a:pt x="76286" y="451547"/>
                        <a:pt x="72890" y="451024"/>
                        <a:pt x="75503" y="457555"/>
                      </a:cubicBezTo>
                      <a:cubicBezTo>
                        <a:pt x="78115" y="464087"/>
                        <a:pt x="86475" y="453898"/>
                        <a:pt x="91700" y="453898"/>
                      </a:cubicBezTo>
                      <a:cubicBezTo>
                        <a:pt x="96926" y="453898"/>
                        <a:pt x="97187" y="448411"/>
                        <a:pt x="99016" y="443186"/>
                      </a:cubicBezTo>
                      <a:cubicBezTo>
                        <a:pt x="100844" y="438223"/>
                        <a:pt x="107115" y="436133"/>
                        <a:pt x="113123" y="433781"/>
                      </a:cubicBezTo>
                      <a:cubicBezTo>
                        <a:pt x="118871" y="431169"/>
                        <a:pt x="139510" y="454943"/>
                        <a:pt x="144474" y="460429"/>
                      </a:cubicBezTo>
                      <a:cubicBezTo>
                        <a:pt x="149176" y="465654"/>
                        <a:pt x="159104" y="472969"/>
                        <a:pt x="164591" y="477933"/>
                      </a:cubicBezTo>
                      <a:cubicBezTo>
                        <a:pt x="170077" y="482897"/>
                        <a:pt x="182878" y="503275"/>
                        <a:pt x="187581" y="509545"/>
                      </a:cubicBezTo>
                      <a:cubicBezTo>
                        <a:pt x="192284" y="515554"/>
                        <a:pt x="190716" y="524175"/>
                        <a:pt x="195419" y="529923"/>
                      </a:cubicBezTo>
                      <a:cubicBezTo>
                        <a:pt x="200121" y="535670"/>
                        <a:pt x="229120" y="546904"/>
                        <a:pt x="233823" y="547688"/>
                      </a:cubicBezTo>
                      <a:cubicBezTo>
                        <a:pt x="238526" y="548733"/>
                        <a:pt x="233823" y="558922"/>
                        <a:pt x="236436" y="562318"/>
                      </a:cubicBezTo>
                      <a:cubicBezTo>
                        <a:pt x="239048" y="565715"/>
                        <a:pt x="238526" y="574859"/>
                        <a:pt x="238526" y="574859"/>
                      </a:cubicBezTo>
                      <a:cubicBezTo>
                        <a:pt x="239048" y="573291"/>
                        <a:pt x="239048" y="571723"/>
                        <a:pt x="239048" y="569895"/>
                      </a:cubicBezTo>
                      <a:cubicBezTo>
                        <a:pt x="239048" y="568066"/>
                        <a:pt x="238787" y="565192"/>
                        <a:pt x="240093" y="563625"/>
                      </a:cubicBezTo>
                      <a:cubicBezTo>
                        <a:pt x="241922" y="561012"/>
                        <a:pt x="246624" y="565715"/>
                        <a:pt x="247147" y="567543"/>
                      </a:cubicBezTo>
                      <a:cubicBezTo>
                        <a:pt x="248714" y="572246"/>
                        <a:pt x="244012" y="574597"/>
                        <a:pt x="240877" y="576426"/>
                      </a:cubicBezTo>
                      <a:cubicBezTo>
                        <a:pt x="239048" y="577471"/>
                        <a:pt x="237742" y="578777"/>
                        <a:pt x="239571" y="580345"/>
                      </a:cubicBezTo>
                      <a:cubicBezTo>
                        <a:pt x="240616" y="581390"/>
                        <a:pt x="244012" y="582435"/>
                        <a:pt x="244012" y="584002"/>
                      </a:cubicBezTo>
                      <a:cubicBezTo>
                        <a:pt x="243751" y="586876"/>
                        <a:pt x="236697" y="586354"/>
                        <a:pt x="234868" y="588705"/>
                      </a:cubicBezTo>
                      <a:cubicBezTo>
                        <a:pt x="233823" y="590272"/>
                        <a:pt x="234084" y="591579"/>
                        <a:pt x="235129" y="593146"/>
                      </a:cubicBezTo>
                      <a:cubicBezTo>
                        <a:pt x="236174" y="594975"/>
                        <a:pt x="236436" y="595759"/>
                        <a:pt x="235129" y="597588"/>
                      </a:cubicBezTo>
                      <a:cubicBezTo>
                        <a:pt x="234084" y="599155"/>
                        <a:pt x="231994" y="600723"/>
                        <a:pt x="232517" y="602813"/>
                      </a:cubicBezTo>
                      <a:cubicBezTo>
                        <a:pt x="233039" y="604380"/>
                        <a:pt x="235129" y="605948"/>
                        <a:pt x="236697" y="606209"/>
                      </a:cubicBezTo>
                      <a:cubicBezTo>
                        <a:pt x="238526" y="606470"/>
                        <a:pt x="240354" y="604903"/>
                        <a:pt x="241922" y="604380"/>
                      </a:cubicBezTo>
                      <a:cubicBezTo>
                        <a:pt x="242967" y="604119"/>
                        <a:pt x="248714" y="603597"/>
                        <a:pt x="248714" y="605687"/>
                      </a:cubicBezTo>
                      <a:cubicBezTo>
                        <a:pt x="248714" y="607515"/>
                        <a:pt x="242967" y="607777"/>
                        <a:pt x="241922" y="608038"/>
                      </a:cubicBezTo>
                      <a:cubicBezTo>
                        <a:pt x="239309" y="609083"/>
                        <a:pt x="240354" y="610389"/>
                        <a:pt x="240354" y="612479"/>
                      </a:cubicBezTo>
                      <a:cubicBezTo>
                        <a:pt x="240616" y="615614"/>
                        <a:pt x="232517" y="610912"/>
                        <a:pt x="235652" y="616398"/>
                      </a:cubicBezTo>
                      <a:cubicBezTo>
                        <a:pt x="236697" y="618488"/>
                        <a:pt x="238526" y="619794"/>
                        <a:pt x="240877" y="619794"/>
                      </a:cubicBezTo>
                      <a:cubicBezTo>
                        <a:pt x="242444" y="619794"/>
                        <a:pt x="244273" y="619533"/>
                        <a:pt x="245057" y="621362"/>
                      </a:cubicBezTo>
                      <a:cubicBezTo>
                        <a:pt x="245841" y="623191"/>
                        <a:pt x="245318" y="625542"/>
                        <a:pt x="247147" y="626848"/>
                      </a:cubicBezTo>
                      <a:cubicBezTo>
                        <a:pt x="248714" y="628154"/>
                        <a:pt x="251066" y="627893"/>
                        <a:pt x="252633" y="626587"/>
                      </a:cubicBezTo>
                      <a:cubicBezTo>
                        <a:pt x="253940" y="625281"/>
                        <a:pt x="254462" y="623452"/>
                        <a:pt x="255768" y="622145"/>
                      </a:cubicBezTo>
                      <a:cubicBezTo>
                        <a:pt x="257075" y="620839"/>
                        <a:pt x="258903" y="620055"/>
                        <a:pt x="260210" y="618227"/>
                      </a:cubicBezTo>
                      <a:cubicBezTo>
                        <a:pt x="261255" y="616659"/>
                        <a:pt x="261516" y="614569"/>
                        <a:pt x="262822" y="613263"/>
                      </a:cubicBezTo>
                      <a:cubicBezTo>
                        <a:pt x="264129" y="611957"/>
                        <a:pt x="267002" y="611173"/>
                        <a:pt x="268570" y="612479"/>
                      </a:cubicBezTo>
                      <a:cubicBezTo>
                        <a:pt x="271966" y="615875"/>
                        <a:pt x="264129" y="618749"/>
                        <a:pt x="264129" y="621623"/>
                      </a:cubicBezTo>
                      <a:cubicBezTo>
                        <a:pt x="264129" y="626326"/>
                        <a:pt x="269092" y="625542"/>
                        <a:pt x="271966" y="625281"/>
                      </a:cubicBezTo>
                      <a:cubicBezTo>
                        <a:pt x="272750" y="625281"/>
                        <a:pt x="276669" y="624758"/>
                        <a:pt x="276669" y="626326"/>
                      </a:cubicBezTo>
                      <a:cubicBezTo>
                        <a:pt x="276669" y="627632"/>
                        <a:pt x="274318" y="628154"/>
                        <a:pt x="273272" y="628416"/>
                      </a:cubicBezTo>
                      <a:cubicBezTo>
                        <a:pt x="271705" y="628938"/>
                        <a:pt x="269876" y="629722"/>
                        <a:pt x="268309" y="629722"/>
                      </a:cubicBezTo>
                      <a:cubicBezTo>
                        <a:pt x="267002" y="629722"/>
                        <a:pt x="265696" y="629199"/>
                        <a:pt x="264390" y="629199"/>
                      </a:cubicBezTo>
                      <a:cubicBezTo>
                        <a:pt x="261255" y="629722"/>
                        <a:pt x="257075" y="634686"/>
                        <a:pt x="261777" y="635992"/>
                      </a:cubicBezTo>
                      <a:cubicBezTo>
                        <a:pt x="263867" y="636514"/>
                        <a:pt x="266219" y="635731"/>
                        <a:pt x="267786" y="637298"/>
                      </a:cubicBezTo>
                      <a:cubicBezTo>
                        <a:pt x="269092" y="638604"/>
                        <a:pt x="269876" y="640695"/>
                        <a:pt x="270137" y="642523"/>
                      </a:cubicBezTo>
                      <a:cubicBezTo>
                        <a:pt x="270399" y="644613"/>
                        <a:pt x="269092" y="647226"/>
                        <a:pt x="269876" y="649055"/>
                      </a:cubicBezTo>
                      <a:cubicBezTo>
                        <a:pt x="271182" y="652973"/>
                        <a:pt x="278236" y="642785"/>
                        <a:pt x="278236" y="647487"/>
                      </a:cubicBezTo>
                      <a:cubicBezTo>
                        <a:pt x="278236" y="650100"/>
                        <a:pt x="272750" y="657415"/>
                        <a:pt x="278759" y="656370"/>
                      </a:cubicBezTo>
                      <a:cubicBezTo>
                        <a:pt x="281371" y="655847"/>
                        <a:pt x="281633" y="657154"/>
                        <a:pt x="281894" y="659766"/>
                      </a:cubicBezTo>
                      <a:cubicBezTo>
                        <a:pt x="281894" y="661072"/>
                        <a:pt x="281633" y="665775"/>
                        <a:pt x="283984" y="664730"/>
                      </a:cubicBezTo>
                      <a:cubicBezTo>
                        <a:pt x="286074" y="663946"/>
                        <a:pt x="287380" y="661334"/>
                        <a:pt x="289209" y="660289"/>
                      </a:cubicBezTo>
                      <a:cubicBezTo>
                        <a:pt x="291299" y="658982"/>
                        <a:pt x="293650" y="658199"/>
                        <a:pt x="295479" y="656370"/>
                      </a:cubicBezTo>
                      <a:cubicBezTo>
                        <a:pt x="297569" y="654280"/>
                        <a:pt x="297569" y="651667"/>
                        <a:pt x="298353" y="648793"/>
                      </a:cubicBezTo>
                      <a:cubicBezTo>
                        <a:pt x="298875" y="646703"/>
                        <a:pt x="300704" y="645397"/>
                        <a:pt x="302010" y="647748"/>
                      </a:cubicBezTo>
                      <a:cubicBezTo>
                        <a:pt x="304623" y="652190"/>
                        <a:pt x="294173" y="655586"/>
                        <a:pt x="297830" y="659244"/>
                      </a:cubicBezTo>
                      <a:cubicBezTo>
                        <a:pt x="300965" y="662379"/>
                        <a:pt x="306452" y="655586"/>
                        <a:pt x="306713" y="661856"/>
                      </a:cubicBezTo>
                      <a:cubicBezTo>
                        <a:pt x="305407" y="662379"/>
                        <a:pt x="302533" y="661856"/>
                        <a:pt x="303839" y="663946"/>
                      </a:cubicBezTo>
                      <a:cubicBezTo>
                        <a:pt x="304623" y="665252"/>
                        <a:pt x="305929" y="666036"/>
                        <a:pt x="306713" y="667342"/>
                      </a:cubicBezTo>
                      <a:cubicBezTo>
                        <a:pt x="307236" y="668387"/>
                        <a:pt x="306713" y="669171"/>
                        <a:pt x="306713" y="670216"/>
                      </a:cubicBezTo>
                      <a:cubicBezTo>
                        <a:pt x="303839" y="669171"/>
                        <a:pt x="302010" y="667081"/>
                        <a:pt x="299920" y="664991"/>
                      </a:cubicBezTo>
                      <a:cubicBezTo>
                        <a:pt x="297830" y="663162"/>
                        <a:pt x="295479" y="661595"/>
                        <a:pt x="293389" y="663946"/>
                      </a:cubicBezTo>
                      <a:cubicBezTo>
                        <a:pt x="291560" y="666036"/>
                        <a:pt x="290777" y="668126"/>
                        <a:pt x="288425" y="669694"/>
                      </a:cubicBezTo>
                      <a:cubicBezTo>
                        <a:pt x="286335" y="671000"/>
                        <a:pt x="283461" y="671523"/>
                        <a:pt x="281894" y="673613"/>
                      </a:cubicBezTo>
                      <a:cubicBezTo>
                        <a:pt x="279804" y="676486"/>
                        <a:pt x="283984" y="680666"/>
                        <a:pt x="286858" y="679883"/>
                      </a:cubicBezTo>
                      <a:cubicBezTo>
                        <a:pt x="288687" y="679360"/>
                        <a:pt x="290254" y="677531"/>
                        <a:pt x="291821" y="676748"/>
                      </a:cubicBezTo>
                      <a:cubicBezTo>
                        <a:pt x="293650" y="675964"/>
                        <a:pt x="294173" y="676486"/>
                        <a:pt x="295479" y="677793"/>
                      </a:cubicBezTo>
                      <a:cubicBezTo>
                        <a:pt x="298353" y="680928"/>
                        <a:pt x="303578" y="678315"/>
                        <a:pt x="307236" y="678315"/>
                      </a:cubicBezTo>
                      <a:cubicBezTo>
                        <a:pt x="307758" y="681189"/>
                        <a:pt x="305668" y="682756"/>
                        <a:pt x="302794" y="682495"/>
                      </a:cubicBezTo>
                      <a:cubicBezTo>
                        <a:pt x="299398" y="681973"/>
                        <a:pt x="296002" y="681189"/>
                        <a:pt x="292605" y="682495"/>
                      </a:cubicBezTo>
                      <a:cubicBezTo>
                        <a:pt x="290777" y="683279"/>
                        <a:pt x="284506" y="685892"/>
                        <a:pt x="289470" y="687198"/>
                      </a:cubicBezTo>
                      <a:cubicBezTo>
                        <a:pt x="290777" y="687720"/>
                        <a:pt x="293912" y="686936"/>
                        <a:pt x="294957" y="687982"/>
                      </a:cubicBezTo>
                      <a:cubicBezTo>
                        <a:pt x="295740" y="689027"/>
                        <a:pt x="294695" y="690333"/>
                        <a:pt x="293650" y="690594"/>
                      </a:cubicBezTo>
                      <a:cubicBezTo>
                        <a:pt x="293389" y="690594"/>
                        <a:pt x="293389" y="690333"/>
                        <a:pt x="293128" y="690333"/>
                      </a:cubicBezTo>
                      <a:cubicBezTo>
                        <a:pt x="292605" y="691117"/>
                        <a:pt x="291038" y="692945"/>
                        <a:pt x="291038" y="693990"/>
                      </a:cubicBezTo>
                      <a:cubicBezTo>
                        <a:pt x="291038" y="695297"/>
                        <a:pt x="292605" y="695297"/>
                        <a:pt x="293650" y="695558"/>
                      </a:cubicBezTo>
                      <a:cubicBezTo>
                        <a:pt x="294695" y="695819"/>
                        <a:pt x="295740" y="696080"/>
                        <a:pt x="296524" y="696603"/>
                      </a:cubicBezTo>
                      <a:cubicBezTo>
                        <a:pt x="297308" y="697387"/>
                        <a:pt x="297569" y="698432"/>
                        <a:pt x="298353" y="699215"/>
                      </a:cubicBezTo>
                      <a:cubicBezTo>
                        <a:pt x="299659" y="701044"/>
                        <a:pt x="301749" y="698954"/>
                        <a:pt x="303056" y="697648"/>
                      </a:cubicBezTo>
                      <a:cubicBezTo>
                        <a:pt x="304362" y="696080"/>
                        <a:pt x="303839" y="692423"/>
                        <a:pt x="306713" y="692945"/>
                      </a:cubicBezTo>
                      <a:cubicBezTo>
                        <a:pt x="306974" y="694252"/>
                        <a:pt x="306191" y="696342"/>
                        <a:pt x="307236" y="697648"/>
                      </a:cubicBezTo>
                      <a:cubicBezTo>
                        <a:pt x="308281" y="699215"/>
                        <a:pt x="310632" y="698171"/>
                        <a:pt x="311938" y="697125"/>
                      </a:cubicBezTo>
                      <a:cubicBezTo>
                        <a:pt x="312722" y="696342"/>
                        <a:pt x="312983" y="695819"/>
                        <a:pt x="314028" y="695819"/>
                      </a:cubicBezTo>
                      <a:cubicBezTo>
                        <a:pt x="315073" y="695819"/>
                        <a:pt x="315334" y="696080"/>
                        <a:pt x="316118" y="696864"/>
                      </a:cubicBezTo>
                      <a:cubicBezTo>
                        <a:pt x="316902" y="697648"/>
                        <a:pt x="319253" y="701044"/>
                        <a:pt x="318208" y="702089"/>
                      </a:cubicBezTo>
                      <a:cubicBezTo>
                        <a:pt x="319253" y="704179"/>
                        <a:pt x="320298" y="707053"/>
                        <a:pt x="322911" y="706792"/>
                      </a:cubicBezTo>
                      <a:cubicBezTo>
                        <a:pt x="325523" y="706531"/>
                        <a:pt x="327875" y="704963"/>
                        <a:pt x="328659" y="702351"/>
                      </a:cubicBezTo>
                      <a:cubicBezTo>
                        <a:pt x="328920" y="701044"/>
                        <a:pt x="328920" y="699738"/>
                        <a:pt x="329703" y="698693"/>
                      </a:cubicBezTo>
                      <a:cubicBezTo>
                        <a:pt x="330226" y="697909"/>
                        <a:pt x="331532" y="697387"/>
                        <a:pt x="332316" y="698171"/>
                      </a:cubicBezTo>
                      <a:cubicBezTo>
                        <a:pt x="333100" y="698954"/>
                        <a:pt x="332839" y="700261"/>
                        <a:pt x="332839" y="701044"/>
                      </a:cubicBezTo>
                      <a:cubicBezTo>
                        <a:pt x="332577" y="703134"/>
                        <a:pt x="332055" y="705486"/>
                        <a:pt x="332577" y="707576"/>
                      </a:cubicBezTo>
                      <a:cubicBezTo>
                        <a:pt x="333100" y="709404"/>
                        <a:pt x="334406" y="710188"/>
                        <a:pt x="335974" y="710972"/>
                      </a:cubicBezTo>
                      <a:cubicBezTo>
                        <a:pt x="337280" y="712017"/>
                        <a:pt x="338586" y="713584"/>
                        <a:pt x="340676" y="713062"/>
                      </a:cubicBezTo>
                      <a:cubicBezTo>
                        <a:pt x="342244" y="712539"/>
                        <a:pt x="344072" y="710972"/>
                        <a:pt x="344595" y="709666"/>
                      </a:cubicBezTo>
                      <a:cubicBezTo>
                        <a:pt x="345118" y="708098"/>
                        <a:pt x="344595" y="704702"/>
                        <a:pt x="345901" y="703657"/>
                      </a:cubicBezTo>
                      <a:cubicBezTo>
                        <a:pt x="348253" y="701828"/>
                        <a:pt x="348514" y="706531"/>
                        <a:pt x="348253" y="707837"/>
                      </a:cubicBezTo>
                      <a:cubicBezTo>
                        <a:pt x="347730" y="709666"/>
                        <a:pt x="346685" y="711233"/>
                        <a:pt x="346685" y="713323"/>
                      </a:cubicBezTo>
                      <a:cubicBezTo>
                        <a:pt x="346685" y="715152"/>
                        <a:pt x="346946" y="716719"/>
                        <a:pt x="349036" y="716458"/>
                      </a:cubicBezTo>
                      <a:cubicBezTo>
                        <a:pt x="350604" y="716458"/>
                        <a:pt x="352694" y="715152"/>
                        <a:pt x="354261" y="715413"/>
                      </a:cubicBezTo>
                      <a:cubicBezTo>
                        <a:pt x="356351" y="715936"/>
                        <a:pt x="354523" y="718026"/>
                        <a:pt x="354261" y="719071"/>
                      </a:cubicBezTo>
                      <a:cubicBezTo>
                        <a:pt x="353739" y="720638"/>
                        <a:pt x="354000" y="722990"/>
                        <a:pt x="354261" y="724818"/>
                      </a:cubicBezTo>
                      <a:cubicBezTo>
                        <a:pt x="354523" y="729521"/>
                        <a:pt x="358964" y="733701"/>
                        <a:pt x="363928" y="731872"/>
                      </a:cubicBezTo>
                      <a:cubicBezTo>
                        <a:pt x="366802" y="730827"/>
                        <a:pt x="365757" y="726908"/>
                        <a:pt x="365757" y="724557"/>
                      </a:cubicBezTo>
                      <a:cubicBezTo>
                        <a:pt x="365757" y="722990"/>
                        <a:pt x="366802" y="718287"/>
                        <a:pt x="369414" y="720377"/>
                      </a:cubicBezTo>
                      <a:cubicBezTo>
                        <a:pt x="371504" y="722206"/>
                        <a:pt x="368630" y="724035"/>
                        <a:pt x="368108" y="725602"/>
                      </a:cubicBezTo>
                      <a:cubicBezTo>
                        <a:pt x="367324" y="727431"/>
                        <a:pt x="368369" y="729260"/>
                        <a:pt x="368892" y="731088"/>
                      </a:cubicBezTo>
                      <a:cubicBezTo>
                        <a:pt x="370198" y="731088"/>
                        <a:pt x="372288" y="731088"/>
                        <a:pt x="373072" y="732134"/>
                      </a:cubicBezTo>
                      <a:cubicBezTo>
                        <a:pt x="375162" y="734746"/>
                        <a:pt x="370198" y="738926"/>
                        <a:pt x="372288" y="741277"/>
                      </a:cubicBezTo>
                      <a:cubicBezTo>
                        <a:pt x="373333" y="742584"/>
                        <a:pt x="375684" y="741277"/>
                        <a:pt x="376729" y="740494"/>
                      </a:cubicBezTo>
                      <a:cubicBezTo>
                        <a:pt x="377774" y="739971"/>
                        <a:pt x="378558" y="739187"/>
                        <a:pt x="379342" y="738665"/>
                      </a:cubicBezTo>
                      <a:cubicBezTo>
                        <a:pt x="379603" y="738404"/>
                        <a:pt x="380387" y="737359"/>
                        <a:pt x="380909" y="737359"/>
                      </a:cubicBezTo>
                      <a:cubicBezTo>
                        <a:pt x="381693" y="737359"/>
                        <a:pt x="381432" y="738404"/>
                        <a:pt x="381693" y="739187"/>
                      </a:cubicBezTo>
                      <a:cubicBezTo>
                        <a:pt x="382216" y="741016"/>
                        <a:pt x="382999" y="742584"/>
                        <a:pt x="384828" y="743629"/>
                      </a:cubicBezTo>
                      <a:cubicBezTo>
                        <a:pt x="385612" y="744151"/>
                        <a:pt x="386657" y="744412"/>
                        <a:pt x="387441" y="744674"/>
                      </a:cubicBezTo>
                      <a:cubicBezTo>
                        <a:pt x="387963" y="744674"/>
                        <a:pt x="388747" y="744674"/>
                        <a:pt x="389270" y="745196"/>
                      </a:cubicBezTo>
                      <a:cubicBezTo>
                        <a:pt x="389792" y="745980"/>
                        <a:pt x="389008" y="746503"/>
                        <a:pt x="388486" y="747025"/>
                      </a:cubicBezTo>
                      <a:cubicBezTo>
                        <a:pt x="386396" y="750421"/>
                        <a:pt x="387963" y="752773"/>
                        <a:pt x="390837" y="755124"/>
                      </a:cubicBezTo>
                      <a:cubicBezTo>
                        <a:pt x="391098" y="755385"/>
                        <a:pt x="391360" y="755646"/>
                        <a:pt x="391360" y="755908"/>
                      </a:cubicBezTo>
                      <a:lnTo>
                        <a:pt x="988588" y="755908"/>
                      </a:lnTo>
                      <a:cubicBezTo>
                        <a:pt x="988588" y="755908"/>
                        <a:pt x="988849" y="744935"/>
                        <a:pt x="992246" y="745196"/>
                      </a:cubicBezTo>
                      <a:cubicBezTo>
                        <a:pt x="995642" y="745719"/>
                        <a:pt x="997209" y="743890"/>
                        <a:pt x="998777" y="748070"/>
                      </a:cubicBezTo>
                      <a:cubicBezTo>
                        <a:pt x="1000344" y="752250"/>
                        <a:pt x="1002173" y="763223"/>
                        <a:pt x="1007921" y="764529"/>
                      </a:cubicBezTo>
                      <a:cubicBezTo>
                        <a:pt x="1013668" y="765835"/>
                        <a:pt x="1018632" y="771060"/>
                        <a:pt x="1024119" y="768448"/>
                      </a:cubicBezTo>
                      <a:cubicBezTo>
                        <a:pt x="1029605" y="765835"/>
                        <a:pt x="1040055" y="761655"/>
                        <a:pt x="1043451" y="767141"/>
                      </a:cubicBezTo>
                      <a:cubicBezTo>
                        <a:pt x="1046848" y="772628"/>
                        <a:pt x="1049199" y="778114"/>
                        <a:pt x="1051550" y="776024"/>
                      </a:cubicBezTo>
                      <a:cubicBezTo>
                        <a:pt x="1053902" y="773934"/>
                        <a:pt x="1057820" y="770015"/>
                        <a:pt x="1060172" y="773934"/>
                      </a:cubicBezTo>
                      <a:cubicBezTo>
                        <a:pt x="1062523" y="778114"/>
                        <a:pt x="1065919" y="782033"/>
                        <a:pt x="1070099" y="780466"/>
                      </a:cubicBezTo>
                      <a:cubicBezTo>
                        <a:pt x="1074279" y="778898"/>
                        <a:pt x="1079766" y="773150"/>
                        <a:pt x="1083423" y="777592"/>
                      </a:cubicBezTo>
                      <a:cubicBezTo>
                        <a:pt x="1086820" y="782033"/>
                        <a:pt x="1081595" y="780727"/>
                        <a:pt x="1090739" y="780988"/>
                      </a:cubicBezTo>
                      <a:cubicBezTo>
                        <a:pt x="1096747" y="781249"/>
                        <a:pt x="1103801" y="782817"/>
                        <a:pt x="1109810" y="783078"/>
                      </a:cubicBezTo>
                      <a:cubicBezTo>
                        <a:pt x="1109810" y="783078"/>
                        <a:pt x="1109810" y="783078"/>
                        <a:pt x="1109810" y="783078"/>
                      </a:cubicBezTo>
                      <a:cubicBezTo>
                        <a:pt x="1110855" y="782294"/>
                        <a:pt x="1111900" y="781510"/>
                        <a:pt x="1112684" y="780204"/>
                      </a:cubicBezTo>
                      <a:cubicBezTo>
                        <a:pt x="1115296" y="776808"/>
                        <a:pt x="1117386" y="773150"/>
                        <a:pt x="1120783" y="770799"/>
                      </a:cubicBezTo>
                      <a:cubicBezTo>
                        <a:pt x="1123134" y="769231"/>
                        <a:pt x="1126008" y="769231"/>
                        <a:pt x="1128359" y="767664"/>
                      </a:cubicBezTo>
                      <a:cubicBezTo>
                        <a:pt x="1131233" y="765835"/>
                        <a:pt x="1132801" y="762178"/>
                        <a:pt x="1134891" y="759565"/>
                      </a:cubicBezTo>
                      <a:cubicBezTo>
                        <a:pt x="1137503" y="756691"/>
                        <a:pt x="1140899" y="754340"/>
                        <a:pt x="1144818" y="755646"/>
                      </a:cubicBezTo>
                      <a:cubicBezTo>
                        <a:pt x="1148998" y="756691"/>
                        <a:pt x="1152656" y="758781"/>
                        <a:pt x="1157097" y="759304"/>
                      </a:cubicBezTo>
                      <a:cubicBezTo>
                        <a:pt x="1166502" y="760349"/>
                        <a:pt x="1177214" y="758781"/>
                        <a:pt x="1182178" y="768709"/>
                      </a:cubicBezTo>
                      <a:cubicBezTo>
                        <a:pt x="1184006" y="772105"/>
                        <a:pt x="1184790" y="776024"/>
                        <a:pt x="1187142" y="779159"/>
                      </a:cubicBezTo>
                      <a:cubicBezTo>
                        <a:pt x="1190015" y="782817"/>
                        <a:pt x="1194457" y="783078"/>
                        <a:pt x="1198637" y="783078"/>
                      </a:cubicBezTo>
                      <a:cubicBezTo>
                        <a:pt x="1201511" y="783078"/>
                        <a:pt x="1207258" y="781772"/>
                        <a:pt x="1209610" y="784123"/>
                      </a:cubicBezTo>
                      <a:cubicBezTo>
                        <a:pt x="1211438" y="786213"/>
                        <a:pt x="1210916" y="790132"/>
                        <a:pt x="1211438" y="792744"/>
                      </a:cubicBezTo>
                      <a:cubicBezTo>
                        <a:pt x="1211961" y="794835"/>
                        <a:pt x="1212222" y="795879"/>
                        <a:pt x="1213790" y="797186"/>
                      </a:cubicBezTo>
                      <a:cubicBezTo>
                        <a:pt x="1215618" y="798753"/>
                        <a:pt x="1216925" y="799798"/>
                        <a:pt x="1217447" y="802411"/>
                      </a:cubicBezTo>
                      <a:cubicBezTo>
                        <a:pt x="1217970" y="805023"/>
                        <a:pt x="1218231" y="807636"/>
                        <a:pt x="1218492" y="809987"/>
                      </a:cubicBezTo>
                      <a:cubicBezTo>
                        <a:pt x="1218753" y="811555"/>
                        <a:pt x="1218753" y="813383"/>
                        <a:pt x="1219537" y="814690"/>
                      </a:cubicBezTo>
                      <a:cubicBezTo>
                        <a:pt x="1221366" y="818086"/>
                        <a:pt x="1223979" y="822005"/>
                        <a:pt x="1227375" y="824095"/>
                      </a:cubicBezTo>
                      <a:cubicBezTo>
                        <a:pt x="1230771" y="826446"/>
                        <a:pt x="1235996" y="829059"/>
                        <a:pt x="1240438" y="829320"/>
                      </a:cubicBezTo>
                      <a:cubicBezTo>
                        <a:pt x="1245401" y="829581"/>
                        <a:pt x="1249843" y="831671"/>
                        <a:pt x="1254545" y="832716"/>
                      </a:cubicBezTo>
                      <a:cubicBezTo>
                        <a:pt x="1257680" y="833500"/>
                        <a:pt x="1260815" y="833761"/>
                        <a:pt x="1263950" y="833761"/>
                      </a:cubicBezTo>
                      <a:cubicBezTo>
                        <a:pt x="1267869" y="833761"/>
                        <a:pt x="1271788" y="831932"/>
                        <a:pt x="1275446" y="832194"/>
                      </a:cubicBezTo>
                      <a:cubicBezTo>
                        <a:pt x="1278842" y="832455"/>
                        <a:pt x="1281455" y="834545"/>
                        <a:pt x="1284328" y="836113"/>
                      </a:cubicBezTo>
                      <a:cubicBezTo>
                        <a:pt x="1287463" y="837941"/>
                        <a:pt x="1290860" y="838986"/>
                        <a:pt x="1294517" y="839509"/>
                      </a:cubicBezTo>
                      <a:cubicBezTo>
                        <a:pt x="1301571" y="840293"/>
                        <a:pt x="1309670" y="842121"/>
                        <a:pt x="1313328" y="848914"/>
                      </a:cubicBezTo>
                      <a:cubicBezTo>
                        <a:pt x="1314634" y="851265"/>
                        <a:pt x="1315156" y="854139"/>
                        <a:pt x="1316201" y="856752"/>
                      </a:cubicBezTo>
                      <a:cubicBezTo>
                        <a:pt x="1317769" y="860148"/>
                        <a:pt x="1319598" y="863283"/>
                        <a:pt x="1321165" y="866941"/>
                      </a:cubicBezTo>
                      <a:cubicBezTo>
                        <a:pt x="1321949" y="868508"/>
                        <a:pt x="1322733" y="870337"/>
                        <a:pt x="1320643" y="871121"/>
                      </a:cubicBezTo>
                      <a:cubicBezTo>
                        <a:pt x="1318814" y="871643"/>
                        <a:pt x="1317769" y="871904"/>
                        <a:pt x="1316463" y="873472"/>
                      </a:cubicBezTo>
                      <a:cubicBezTo>
                        <a:pt x="1315156" y="875039"/>
                        <a:pt x="1314111" y="877130"/>
                        <a:pt x="1311760" y="876868"/>
                      </a:cubicBezTo>
                      <a:cubicBezTo>
                        <a:pt x="1308102" y="876607"/>
                        <a:pt x="1304445" y="873472"/>
                        <a:pt x="1301310" y="871643"/>
                      </a:cubicBezTo>
                      <a:cubicBezTo>
                        <a:pt x="1298697" y="870076"/>
                        <a:pt x="1295301" y="868247"/>
                        <a:pt x="1292427" y="870337"/>
                      </a:cubicBezTo>
                      <a:cubicBezTo>
                        <a:pt x="1290076" y="872166"/>
                        <a:pt x="1288770" y="875823"/>
                        <a:pt x="1287202" y="878174"/>
                      </a:cubicBezTo>
                      <a:cubicBezTo>
                        <a:pt x="1285635" y="880526"/>
                        <a:pt x="1283283" y="882355"/>
                        <a:pt x="1281455" y="884706"/>
                      </a:cubicBezTo>
                      <a:cubicBezTo>
                        <a:pt x="1279626" y="887057"/>
                        <a:pt x="1279364" y="889670"/>
                        <a:pt x="1279103" y="892543"/>
                      </a:cubicBezTo>
                      <a:cubicBezTo>
                        <a:pt x="1278842" y="895417"/>
                        <a:pt x="1279103" y="898552"/>
                        <a:pt x="1278058" y="901426"/>
                      </a:cubicBezTo>
                      <a:cubicBezTo>
                        <a:pt x="1277013" y="904039"/>
                        <a:pt x="1275184" y="906129"/>
                        <a:pt x="1272833" y="907696"/>
                      </a:cubicBezTo>
                      <a:cubicBezTo>
                        <a:pt x="1268914" y="910570"/>
                        <a:pt x="1264473" y="913183"/>
                        <a:pt x="1261338" y="917101"/>
                      </a:cubicBezTo>
                      <a:cubicBezTo>
                        <a:pt x="1258725" y="920236"/>
                        <a:pt x="1255851" y="924678"/>
                        <a:pt x="1256113" y="928858"/>
                      </a:cubicBezTo>
                      <a:cubicBezTo>
                        <a:pt x="1257680" y="929380"/>
                        <a:pt x="1261599" y="930164"/>
                        <a:pt x="1262122" y="932254"/>
                      </a:cubicBezTo>
                      <a:cubicBezTo>
                        <a:pt x="1262644" y="934083"/>
                        <a:pt x="1259509" y="934867"/>
                        <a:pt x="1258203" y="935389"/>
                      </a:cubicBezTo>
                      <a:cubicBezTo>
                        <a:pt x="1255851" y="935912"/>
                        <a:pt x="1246446" y="937479"/>
                        <a:pt x="1249843" y="941921"/>
                      </a:cubicBezTo>
                      <a:cubicBezTo>
                        <a:pt x="1251149" y="944011"/>
                        <a:pt x="1254545" y="944272"/>
                        <a:pt x="1256897" y="944533"/>
                      </a:cubicBezTo>
                      <a:cubicBezTo>
                        <a:pt x="1260032" y="944794"/>
                        <a:pt x="1263689" y="945056"/>
                        <a:pt x="1266824" y="944011"/>
                      </a:cubicBezTo>
                      <a:cubicBezTo>
                        <a:pt x="1273356" y="942182"/>
                        <a:pt x="1274662" y="934867"/>
                        <a:pt x="1279364" y="930687"/>
                      </a:cubicBezTo>
                      <a:cubicBezTo>
                        <a:pt x="1283545" y="927290"/>
                        <a:pt x="1290598" y="926506"/>
                        <a:pt x="1295824" y="926245"/>
                      </a:cubicBezTo>
                      <a:cubicBezTo>
                        <a:pt x="1301049" y="925723"/>
                        <a:pt x="1306012" y="927029"/>
                        <a:pt x="1310976" y="925200"/>
                      </a:cubicBezTo>
                      <a:cubicBezTo>
                        <a:pt x="1313328" y="924416"/>
                        <a:pt x="1315418" y="923371"/>
                        <a:pt x="1317769" y="922849"/>
                      </a:cubicBezTo>
                      <a:cubicBezTo>
                        <a:pt x="1320120" y="922326"/>
                        <a:pt x="1322210" y="922326"/>
                        <a:pt x="1324562" y="922326"/>
                      </a:cubicBezTo>
                      <a:cubicBezTo>
                        <a:pt x="1328742" y="922065"/>
                        <a:pt x="1334489" y="921543"/>
                        <a:pt x="1336840" y="917363"/>
                      </a:cubicBezTo>
                      <a:cubicBezTo>
                        <a:pt x="1338147" y="915011"/>
                        <a:pt x="1337363" y="912399"/>
                        <a:pt x="1335012" y="911093"/>
                      </a:cubicBezTo>
                      <a:cubicBezTo>
                        <a:pt x="1332399" y="909786"/>
                        <a:pt x="1329525" y="910309"/>
                        <a:pt x="1326652" y="909786"/>
                      </a:cubicBezTo>
                      <a:cubicBezTo>
                        <a:pt x="1322471" y="909264"/>
                        <a:pt x="1324823" y="905868"/>
                        <a:pt x="1326129" y="903777"/>
                      </a:cubicBezTo>
                      <a:cubicBezTo>
                        <a:pt x="1327958" y="900642"/>
                        <a:pt x="1332399" y="898814"/>
                        <a:pt x="1335534" y="896985"/>
                      </a:cubicBezTo>
                      <a:cubicBezTo>
                        <a:pt x="1342066" y="894895"/>
                        <a:pt x="1348858" y="892543"/>
                        <a:pt x="1355651" y="892021"/>
                      </a:cubicBezTo>
                      <a:cubicBezTo>
                        <a:pt x="1357480" y="891760"/>
                        <a:pt x="1358263" y="891760"/>
                        <a:pt x="1359831" y="890715"/>
                      </a:cubicBezTo>
                      <a:cubicBezTo>
                        <a:pt x="1361137" y="889931"/>
                        <a:pt x="1362444" y="889408"/>
                        <a:pt x="1363750" y="889408"/>
                      </a:cubicBezTo>
                      <a:cubicBezTo>
                        <a:pt x="1366624" y="888886"/>
                        <a:pt x="1369759" y="889147"/>
                        <a:pt x="1372632" y="890192"/>
                      </a:cubicBezTo>
                      <a:cubicBezTo>
                        <a:pt x="1374461" y="890976"/>
                        <a:pt x="1374722" y="892021"/>
                        <a:pt x="1376029" y="893327"/>
                      </a:cubicBezTo>
                      <a:cubicBezTo>
                        <a:pt x="1377335" y="894895"/>
                        <a:pt x="1379425" y="894633"/>
                        <a:pt x="1381254" y="894633"/>
                      </a:cubicBezTo>
                      <a:cubicBezTo>
                        <a:pt x="1381515" y="892805"/>
                        <a:pt x="1382821" y="890192"/>
                        <a:pt x="1384128" y="888625"/>
                      </a:cubicBezTo>
                      <a:cubicBezTo>
                        <a:pt x="1385434" y="887057"/>
                        <a:pt x="1387785" y="887580"/>
                        <a:pt x="1389614" y="887318"/>
                      </a:cubicBezTo>
                      <a:cubicBezTo>
                        <a:pt x="1391965" y="887057"/>
                        <a:pt x="1393533" y="884445"/>
                        <a:pt x="1395100" y="883138"/>
                      </a:cubicBezTo>
                      <a:cubicBezTo>
                        <a:pt x="1396929" y="881832"/>
                        <a:pt x="1399019" y="882093"/>
                        <a:pt x="1400848" y="882355"/>
                      </a:cubicBezTo>
                      <a:cubicBezTo>
                        <a:pt x="1406334" y="877391"/>
                        <a:pt x="1420181" y="865373"/>
                        <a:pt x="1426190" y="864589"/>
                      </a:cubicBezTo>
                      <a:cubicBezTo>
                        <a:pt x="1433766" y="863805"/>
                        <a:pt x="1501170" y="864328"/>
                        <a:pt x="1501170" y="864328"/>
                      </a:cubicBezTo>
                      <a:cubicBezTo>
                        <a:pt x="1501170" y="864328"/>
                        <a:pt x="1501170" y="856229"/>
                        <a:pt x="1503521" y="855968"/>
                      </a:cubicBezTo>
                      <a:cubicBezTo>
                        <a:pt x="1505872" y="855707"/>
                        <a:pt x="1516584" y="858319"/>
                        <a:pt x="1520241" y="852572"/>
                      </a:cubicBezTo>
                      <a:cubicBezTo>
                        <a:pt x="1523899" y="846824"/>
                        <a:pt x="1525728" y="839248"/>
                        <a:pt x="1527556" y="833500"/>
                      </a:cubicBezTo>
                      <a:cubicBezTo>
                        <a:pt x="1529385" y="827752"/>
                        <a:pt x="1548196" y="796402"/>
                        <a:pt x="1550808" y="797708"/>
                      </a:cubicBezTo>
                      <a:cubicBezTo>
                        <a:pt x="1553421" y="798753"/>
                        <a:pt x="1550024" y="806330"/>
                        <a:pt x="1556817" y="804762"/>
                      </a:cubicBezTo>
                      <a:cubicBezTo>
                        <a:pt x="1563610" y="803195"/>
                        <a:pt x="1571447" y="799015"/>
                        <a:pt x="1573015" y="801105"/>
                      </a:cubicBezTo>
                      <a:cubicBezTo>
                        <a:pt x="1574582" y="803195"/>
                        <a:pt x="1581114" y="804240"/>
                        <a:pt x="1581636" y="810510"/>
                      </a:cubicBezTo>
                      <a:cubicBezTo>
                        <a:pt x="1582159" y="816780"/>
                        <a:pt x="1580069" y="846824"/>
                        <a:pt x="1583204" y="846301"/>
                      </a:cubicBezTo>
                      <a:cubicBezTo>
                        <a:pt x="1586339" y="845779"/>
                        <a:pt x="1589996" y="843428"/>
                        <a:pt x="1589735" y="848392"/>
                      </a:cubicBezTo>
                      <a:cubicBezTo>
                        <a:pt x="1589474" y="853355"/>
                        <a:pt x="1586078" y="857797"/>
                        <a:pt x="1590519" y="858058"/>
                      </a:cubicBezTo>
                      <a:cubicBezTo>
                        <a:pt x="1594960" y="858319"/>
                        <a:pt x="1598618" y="863805"/>
                        <a:pt x="1598618" y="863805"/>
                      </a:cubicBezTo>
                      <a:cubicBezTo>
                        <a:pt x="1598618" y="863805"/>
                        <a:pt x="1598618" y="863544"/>
                        <a:pt x="1598879" y="863283"/>
                      </a:cubicBezTo>
                      <a:cubicBezTo>
                        <a:pt x="1599663" y="861977"/>
                        <a:pt x="1601753" y="862238"/>
                        <a:pt x="1603059" y="862238"/>
                      </a:cubicBezTo>
                      <a:cubicBezTo>
                        <a:pt x="1604627" y="862238"/>
                        <a:pt x="1606194" y="862238"/>
                        <a:pt x="1607762" y="861715"/>
                      </a:cubicBezTo>
                      <a:cubicBezTo>
                        <a:pt x="1609590" y="861193"/>
                        <a:pt x="1611419" y="860409"/>
                        <a:pt x="1612725" y="859103"/>
                      </a:cubicBezTo>
                      <a:cubicBezTo>
                        <a:pt x="1614293" y="857535"/>
                        <a:pt x="1615077" y="855184"/>
                        <a:pt x="1616906" y="853878"/>
                      </a:cubicBezTo>
                      <a:cubicBezTo>
                        <a:pt x="1618473" y="852572"/>
                        <a:pt x="1619257" y="853617"/>
                        <a:pt x="1619779" y="855184"/>
                      </a:cubicBezTo>
                      <a:cubicBezTo>
                        <a:pt x="1620302" y="856752"/>
                        <a:pt x="1620563" y="858058"/>
                        <a:pt x="1622653" y="858058"/>
                      </a:cubicBezTo>
                      <a:cubicBezTo>
                        <a:pt x="1626572" y="857797"/>
                        <a:pt x="1629968" y="854400"/>
                        <a:pt x="1632842" y="852049"/>
                      </a:cubicBezTo>
                      <a:cubicBezTo>
                        <a:pt x="1634148" y="850743"/>
                        <a:pt x="1635455" y="849437"/>
                        <a:pt x="1637022" y="848653"/>
                      </a:cubicBezTo>
                      <a:cubicBezTo>
                        <a:pt x="1638590" y="847608"/>
                        <a:pt x="1640419" y="846824"/>
                        <a:pt x="1642247" y="845779"/>
                      </a:cubicBezTo>
                      <a:cubicBezTo>
                        <a:pt x="1644076" y="844734"/>
                        <a:pt x="1644599" y="843428"/>
                        <a:pt x="1645644" y="841599"/>
                      </a:cubicBezTo>
                      <a:cubicBezTo>
                        <a:pt x="1646427" y="840293"/>
                        <a:pt x="1647734" y="838986"/>
                        <a:pt x="1649301" y="839770"/>
                      </a:cubicBezTo>
                      <a:cubicBezTo>
                        <a:pt x="1650607" y="840554"/>
                        <a:pt x="1650607" y="842121"/>
                        <a:pt x="1651652" y="843167"/>
                      </a:cubicBezTo>
                      <a:cubicBezTo>
                        <a:pt x="1652697" y="843950"/>
                        <a:pt x="1654788" y="843167"/>
                        <a:pt x="1656094" y="843689"/>
                      </a:cubicBezTo>
                      <a:cubicBezTo>
                        <a:pt x="1657661" y="844211"/>
                        <a:pt x="1658706" y="845257"/>
                        <a:pt x="1657923" y="847085"/>
                      </a:cubicBezTo>
                      <a:cubicBezTo>
                        <a:pt x="1657139" y="848653"/>
                        <a:pt x="1655571" y="848914"/>
                        <a:pt x="1654004" y="849437"/>
                      </a:cubicBezTo>
                      <a:cubicBezTo>
                        <a:pt x="1651652" y="850482"/>
                        <a:pt x="1648779" y="854662"/>
                        <a:pt x="1651652" y="856752"/>
                      </a:cubicBezTo>
                      <a:cubicBezTo>
                        <a:pt x="1652959" y="857535"/>
                        <a:pt x="1654788" y="857274"/>
                        <a:pt x="1656094" y="857013"/>
                      </a:cubicBezTo>
                      <a:cubicBezTo>
                        <a:pt x="1657923" y="856752"/>
                        <a:pt x="1659490" y="856752"/>
                        <a:pt x="1661319" y="856490"/>
                      </a:cubicBezTo>
                      <a:cubicBezTo>
                        <a:pt x="1665760" y="855707"/>
                        <a:pt x="1669940" y="853878"/>
                        <a:pt x="1674643" y="854139"/>
                      </a:cubicBezTo>
                      <a:cubicBezTo>
                        <a:pt x="1670985" y="857535"/>
                        <a:pt x="1667066" y="861715"/>
                        <a:pt x="1661580" y="861193"/>
                      </a:cubicBezTo>
                      <a:cubicBezTo>
                        <a:pt x="1657139" y="860932"/>
                        <a:pt x="1653481" y="857274"/>
                        <a:pt x="1649040" y="857274"/>
                      </a:cubicBezTo>
                      <a:cubicBezTo>
                        <a:pt x="1643554" y="857274"/>
                        <a:pt x="1638851" y="862761"/>
                        <a:pt x="1635194" y="866157"/>
                      </a:cubicBezTo>
                      <a:cubicBezTo>
                        <a:pt x="1629968" y="870859"/>
                        <a:pt x="1624221" y="875039"/>
                        <a:pt x="1618473" y="879481"/>
                      </a:cubicBezTo>
                      <a:cubicBezTo>
                        <a:pt x="1615077" y="882355"/>
                        <a:pt x="1612987" y="885228"/>
                        <a:pt x="1614816" y="889408"/>
                      </a:cubicBezTo>
                      <a:cubicBezTo>
                        <a:pt x="1616383" y="893589"/>
                        <a:pt x="1619518" y="897769"/>
                        <a:pt x="1622914" y="900642"/>
                      </a:cubicBezTo>
                      <a:cubicBezTo>
                        <a:pt x="1626050" y="903255"/>
                        <a:pt x="1629968" y="903516"/>
                        <a:pt x="1633887" y="902471"/>
                      </a:cubicBezTo>
                      <a:cubicBezTo>
                        <a:pt x="1638067" y="901426"/>
                        <a:pt x="1642247" y="899597"/>
                        <a:pt x="1645382" y="896462"/>
                      </a:cubicBezTo>
                      <a:cubicBezTo>
                        <a:pt x="1648517" y="893327"/>
                        <a:pt x="1649563" y="889408"/>
                        <a:pt x="1651391" y="885490"/>
                      </a:cubicBezTo>
                      <a:cubicBezTo>
                        <a:pt x="1652959" y="881571"/>
                        <a:pt x="1655310" y="877913"/>
                        <a:pt x="1659229" y="876346"/>
                      </a:cubicBezTo>
                      <a:cubicBezTo>
                        <a:pt x="1662886" y="875039"/>
                        <a:pt x="1666544" y="876084"/>
                        <a:pt x="1670201" y="876346"/>
                      </a:cubicBezTo>
                      <a:cubicBezTo>
                        <a:pt x="1679868" y="877130"/>
                        <a:pt x="1688228" y="870076"/>
                        <a:pt x="1696850" y="866941"/>
                      </a:cubicBezTo>
                      <a:cubicBezTo>
                        <a:pt x="1705471" y="863805"/>
                        <a:pt x="1716705" y="864589"/>
                        <a:pt x="1723759" y="858058"/>
                      </a:cubicBezTo>
                      <a:cubicBezTo>
                        <a:pt x="1731074" y="851265"/>
                        <a:pt x="1713831" y="847608"/>
                        <a:pt x="1709651" y="846301"/>
                      </a:cubicBezTo>
                      <a:cubicBezTo>
                        <a:pt x="1706516" y="845518"/>
                        <a:pt x="1703642" y="844995"/>
                        <a:pt x="1700507" y="845518"/>
                      </a:cubicBezTo>
                      <a:cubicBezTo>
                        <a:pt x="1696066" y="846040"/>
                        <a:pt x="1691886" y="847085"/>
                        <a:pt x="1687444" y="847085"/>
                      </a:cubicBezTo>
                      <a:cubicBezTo>
                        <a:pt x="1683003" y="846824"/>
                        <a:pt x="1679868" y="845257"/>
                        <a:pt x="1676472" y="842644"/>
                      </a:cubicBezTo>
                      <a:cubicBezTo>
                        <a:pt x="1672814" y="840031"/>
                        <a:pt x="1669157" y="838203"/>
                        <a:pt x="1664715" y="836896"/>
                      </a:cubicBezTo>
                      <a:cubicBezTo>
                        <a:pt x="1660013" y="835329"/>
                        <a:pt x="1655049" y="833761"/>
                        <a:pt x="1651914" y="829581"/>
                      </a:cubicBezTo>
                      <a:cubicBezTo>
                        <a:pt x="1648779" y="825662"/>
                        <a:pt x="1647734" y="820960"/>
                        <a:pt x="1645121" y="816780"/>
                      </a:cubicBezTo>
                      <a:cubicBezTo>
                        <a:pt x="1644337" y="815212"/>
                        <a:pt x="1643031" y="813906"/>
                        <a:pt x="1641725" y="812861"/>
                      </a:cubicBezTo>
                      <a:cubicBezTo>
                        <a:pt x="1640680" y="812077"/>
                        <a:pt x="1639635" y="811293"/>
                        <a:pt x="1639112" y="809987"/>
                      </a:cubicBezTo>
                      <a:cubicBezTo>
                        <a:pt x="1637545" y="806591"/>
                        <a:pt x="1640941" y="801105"/>
                        <a:pt x="1642508" y="798231"/>
                      </a:cubicBezTo>
                      <a:cubicBezTo>
                        <a:pt x="1643031" y="796925"/>
                        <a:pt x="1647995" y="789087"/>
                        <a:pt x="1645905" y="788564"/>
                      </a:cubicBezTo>
                      <a:cubicBezTo>
                        <a:pt x="1644599" y="788042"/>
                        <a:pt x="1641986" y="789871"/>
                        <a:pt x="1640680" y="790393"/>
                      </a:cubicBezTo>
                      <a:cubicBezTo>
                        <a:pt x="1638067" y="791438"/>
                        <a:pt x="1635194" y="792483"/>
                        <a:pt x="1632319" y="792744"/>
                      </a:cubicBezTo>
                      <a:cubicBezTo>
                        <a:pt x="1627356" y="793267"/>
                        <a:pt x="1621608" y="791438"/>
                        <a:pt x="1619518" y="786474"/>
                      </a:cubicBezTo>
                      <a:cubicBezTo>
                        <a:pt x="1618212" y="783600"/>
                        <a:pt x="1618734" y="780466"/>
                        <a:pt x="1622392" y="781249"/>
                      </a:cubicBezTo>
                      <a:cubicBezTo>
                        <a:pt x="1626311" y="782294"/>
                        <a:pt x="1629707" y="784907"/>
                        <a:pt x="1634148" y="784646"/>
                      </a:cubicBezTo>
                      <a:cubicBezTo>
                        <a:pt x="1638851" y="784384"/>
                        <a:pt x="1642508" y="780727"/>
                        <a:pt x="1645905" y="777592"/>
                      </a:cubicBezTo>
                      <a:cubicBezTo>
                        <a:pt x="1649040" y="774457"/>
                        <a:pt x="1652959" y="771322"/>
                        <a:pt x="1655310" y="767403"/>
                      </a:cubicBezTo>
                      <a:cubicBezTo>
                        <a:pt x="1657400" y="763745"/>
                        <a:pt x="1656355" y="760349"/>
                        <a:pt x="1653743" y="757475"/>
                      </a:cubicBezTo>
                      <a:cubicBezTo>
                        <a:pt x="1646950" y="749637"/>
                        <a:pt x="1636761" y="747547"/>
                        <a:pt x="1626833" y="748854"/>
                      </a:cubicBezTo>
                      <a:cubicBezTo>
                        <a:pt x="1615077" y="750421"/>
                        <a:pt x="1603059" y="751989"/>
                        <a:pt x="1592348" y="756691"/>
                      </a:cubicBezTo>
                      <a:cubicBezTo>
                        <a:pt x="1586600" y="759043"/>
                        <a:pt x="1581375" y="762178"/>
                        <a:pt x="1575889" y="764790"/>
                      </a:cubicBezTo>
                      <a:cubicBezTo>
                        <a:pt x="1570925" y="767403"/>
                        <a:pt x="1565700" y="769493"/>
                        <a:pt x="1560736" y="772367"/>
                      </a:cubicBezTo>
                      <a:cubicBezTo>
                        <a:pt x="1556033" y="774979"/>
                        <a:pt x="1552114" y="778637"/>
                        <a:pt x="1548457" y="782556"/>
                      </a:cubicBezTo>
                      <a:cubicBezTo>
                        <a:pt x="1546628" y="784384"/>
                        <a:pt x="1544799" y="786474"/>
                        <a:pt x="1542970" y="788303"/>
                      </a:cubicBezTo>
                      <a:cubicBezTo>
                        <a:pt x="1539836" y="791699"/>
                        <a:pt x="1536700" y="795096"/>
                        <a:pt x="1533827" y="798492"/>
                      </a:cubicBezTo>
                      <a:cubicBezTo>
                        <a:pt x="1532781" y="799537"/>
                        <a:pt x="1531475" y="800321"/>
                        <a:pt x="1530692" y="801366"/>
                      </a:cubicBezTo>
                      <a:cubicBezTo>
                        <a:pt x="1529385" y="802933"/>
                        <a:pt x="1528601" y="804762"/>
                        <a:pt x="1527295" y="806330"/>
                      </a:cubicBezTo>
                      <a:cubicBezTo>
                        <a:pt x="1524944" y="809465"/>
                        <a:pt x="1521025" y="812338"/>
                        <a:pt x="1517629" y="813906"/>
                      </a:cubicBezTo>
                      <a:cubicBezTo>
                        <a:pt x="1515539" y="814951"/>
                        <a:pt x="1512926" y="815212"/>
                        <a:pt x="1510575" y="816519"/>
                      </a:cubicBezTo>
                      <a:cubicBezTo>
                        <a:pt x="1508485" y="817563"/>
                        <a:pt x="1507179" y="818086"/>
                        <a:pt x="1504827" y="817825"/>
                      </a:cubicBezTo>
                      <a:cubicBezTo>
                        <a:pt x="1504305" y="815996"/>
                        <a:pt x="1507440" y="814690"/>
                        <a:pt x="1508746" y="813906"/>
                      </a:cubicBezTo>
                      <a:cubicBezTo>
                        <a:pt x="1510575" y="812861"/>
                        <a:pt x="1512142" y="811555"/>
                        <a:pt x="1513971" y="810510"/>
                      </a:cubicBezTo>
                      <a:cubicBezTo>
                        <a:pt x="1515800" y="809465"/>
                        <a:pt x="1517367" y="807897"/>
                        <a:pt x="1518674" y="806591"/>
                      </a:cubicBezTo>
                      <a:cubicBezTo>
                        <a:pt x="1519980" y="805285"/>
                        <a:pt x="1521286" y="802150"/>
                        <a:pt x="1523115" y="801627"/>
                      </a:cubicBezTo>
                      <a:cubicBezTo>
                        <a:pt x="1524160" y="799276"/>
                        <a:pt x="1525728" y="796402"/>
                        <a:pt x="1528079" y="795096"/>
                      </a:cubicBezTo>
                      <a:cubicBezTo>
                        <a:pt x="1530692" y="793528"/>
                        <a:pt x="1533304" y="791438"/>
                        <a:pt x="1535655" y="789348"/>
                      </a:cubicBezTo>
                      <a:cubicBezTo>
                        <a:pt x="1537745" y="787519"/>
                        <a:pt x="1539313" y="784646"/>
                        <a:pt x="1537223" y="782033"/>
                      </a:cubicBezTo>
                      <a:cubicBezTo>
                        <a:pt x="1535133" y="779420"/>
                        <a:pt x="1531736" y="779159"/>
                        <a:pt x="1528601" y="778637"/>
                      </a:cubicBezTo>
                      <a:cubicBezTo>
                        <a:pt x="1525728" y="778114"/>
                        <a:pt x="1523115" y="777853"/>
                        <a:pt x="1520764" y="776285"/>
                      </a:cubicBezTo>
                      <a:cubicBezTo>
                        <a:pt x="1518412" y="774718"/>
                        <a:pt x="1516061" y="773412"/>
                        <a:pt x="1513449" y="772367"/>
                      </a:cubicBezTo>
                      <a:cubicBezTo>
                        <a:pt x="1514494" y="772105"/>
                        <a:pt x="1515800" y="772628"/>
                        <a:pt x="1517106" y="772628"/>
                      </a:cubicBezTo>
                      <a:cubicBezTo>
                        <a:pt x="1518412" y="772628"/>
                        <a:pt x="1519980" y="772889"/>
                        <a:pt x="1521286" y="773150"/>
                      </a:cubicBezTo>
                      <a:cubicBezTo>
                        <a:pt x="1523899" y="773673"/>
                        <a:pt x="1525989" y="775240"/>
                        <a:pt x="1528340" y="776285"/>
                      </a:cubicBezTo>
                      <a:cubicBezTo>
                        <a:pt x="1531214" y="777592"/>
                        <a:pt x="1534349" y="779420"/>
                        <a:pt x="1537484" y="778114"/>
                      </a:cubicBezTo>
                      <a:cubicBezTo>
                        <a:pt x="1539836" y="777069"/>
                        <a:pt x="1542970" y="774979"/>
                        <a:pt x="1545061" y="773412"/>
                      </a:cubicBezTo>
                      <a:cubicBezTo>
                        <a:pt x="1547412" y="771322"/>
                        <a:pt x="1549241" y="768709"/>
                        <a:pt x="1551592" y="766358"/>
                      </a:cubicBezTo>
                      <a:cubicBezTo>
                        <a:pt x="1554205" y="764268"/>
                        <a:pt x="1556817" y="762178"/>
                        <a:pt x="1559168" y="760088"/>
                      </a:cubicBezTo>
                      <a:cubicBezTo>
                        <a:pt x="1562042" y="757475"/>
                        <a:pt x="1564916" y="754863"/>
                        <a:pt x="1567790" y="752250"/>
                      </a:cubicBezTo>
                      <a:cubicBezTo>
                        <a:pt x="1569618" y="750421"/>
                        <a:pt x="1572231" y="748854"/>
                        <a:pt x="1574582" y="748331"/>
                      </a:cubicBezTo>
                      <a:cubicBezTo>
                        <a:pt x="1576672" y="747809"/>
                        <a:pt x="1578240" y="747025"/>
                        <a:pt x="1580069" y="746503"/>
                      </a:cubicBezTo>
                      <a:cubicBezTo>
                        <a:pt x="1581114" y="746241"/>
                        <a:pt x="1582159" y="746241"/>
                        <a:pt x="1583465" y="745980"/>
                      </a:cubicBezTo>
                      <a:cubicBezTo>
                        <a:pt x="1585032" y="745457"/>
                        <a:pt x="1586600" y="744935"/>
                        <a:pt x="1587906" y="744151"/>
                      </a:cubicBezTo>
                      <a:cubicBezTo>
                        <a:pt x="1589474" y="743367"/>
                        <a:pt x="1591825" y="742584"/>
                        <a:pt x="1592870" y="741016"/>
                      </a:cubicBezTo>
                      <a:cubicBezTo>
                        <a:pt x="1594176" y="739187"/>
                        <a:pt x="1594176" y="736575"/>
                        <a:pt x="1594438" y="734485"/>
                      </a:cubicBezTo>
                      <a:cubicBezTo>
                        <a:pt x="1594438" y="732134"/>
                        <a:pt x="1596789" y="730043"/>
                        <a:pt x="1598356" y="728737"/>
                      </a:cubicBezTo>
                      <a:cubicBezTo>
                        <a:pt x="1600708" y="726647"/>
                        <a:pt x="1603320" y="724818"/>
                        <a:pt x="1605672" y="722728"/>
                      </a:cubicBezTo>
                      <a:cubicBezTo>
                        <a:pt x="1607762" y="720899"/>
                        <a:pt x="1610113" y="720377"/>
                        <a:pt x="1612725" y="720377"/>
                      </a:cubicBezTo>
                      <a:cubicBezTo>
                        <a:pt x="1615077" y="720377"/>
                        <a:pt x="1616906" y="721683"/>
                        <a:pt x="1618996" y="721945"/>
                      </a:cubicBezTo>
                      <a:cubicBezTo>
                        <a:pt x="1621347" y="722206"/>
                        <a:pt x="1623698" y="721945"/>
                        <a:pt x="1626050" y="721683"/>
                      </a:cubicBezTo>
                      <a:cubicBezTo>
                        <a:pt x="1627617" y="721683"/>
                        <a:pt x="1629185" y="720899"/>
                        <a:pt x="1630491" y="720638"/>
                      </a:cubicBezTo>
                      <a:cubicBezTo>
                        <a:pt x="1632058" y="720377"/>
                        <a:pt x="1633626" y="720638"/>
                        <a:pt x="1635194" y="720377"/>
                      </a:cubicBezTo>
                      <a:cubicBezTo>
                        <a:pt x="1638328" y="720377"/>
                        <a:pt x="1641463" y="720377"/>
                        <a:pt x="1644599" y="720638"/>
                      </a:cubicBezTo>
                      <a:cubicBezTo>
                        <a:pt x="1645905" y="720638"/>
                        <a:pt x="1647211" y="720638"/>
                        <a:pt x="1648517" y="720899"/>
                      </a:cubicBezTo>
                      <a:cubicBezTo>
                        <a:pt x="1649563" y="721161"/>
                        <a:pt x="1651130" y="721683"/>
                        <a:pt x="1652175" y="721422"/>
                      </a:cubicBezTo>
                      <a:cubicBezTo>
                        <a:pt x="1652959" y="721422"/>
                        <a:pt x="1654004" y="721683"/>
                        <a:pt x="1654526" y="721683"/>
                      </a:cubicBezTo>
                      <a:cubicBezTo>
                        <a:pt x="1655571" y="721683"/>
                        <a:pt x="1656355" y="721422"/>
                        <a:pt x="1657400" y="721422"/>
                      </a:cubicBezTo>
                      <a:cubicBezTo>
                        <a:pt x="1657661" y="721422"/>
                        <a:pt x="1658184" y="721422"/>
                        <a:pt x="1658445" y="721422"/>
                      </a:cubicBezTo>
                      <a:cubicBezTo>
                        <a:pt x="1658445" y="721422"/>
                        <a:pt x="1658184" y="721945"/>
                        <a:pt x="1658184" y="721945"/>
                      </a:cubicBezTo>
                      <a:cubicBezTo>
                        <a:pt x="1659229" y="721945"/>
                        <a:pt x="1660274" y="721422"/>
                        <a:pt x="1661319" y="721422"/>
                      </a:cubicBezTo>
                      <a:cubicBezTo>
                        <a:pt x="1663932" y="720638"/>
                        <a:pt x="1666805" y="719332"/>
                        <a:pt x="1669679" y="719071"/>
                      </a:cubicBezTo>
                      <a:cubicBezTo>
                        <a:pt x="1672292" y="719071"/>
                        <a:pt x="1674904" y="718809"/>
                        <a:pt x="1677778" y="718548"/>
                      </a:cubicBezTo>
                      <a:cubicBezTo>
                        <a:pt x="1683003" y="718026"/>
                        <a:pt x="1688489" y="717503"/>
                        <a:pt x="1693714" y="718026"/>
                      </a:cubicBezTo>
                      <a:cubicBezTo>
                        <a:pt x="1698417" y="718548"/>
                        <a:pt x="1703120" y="719855"/>
                        <a:pt x="1707561" y="721161"/>
                      </a:cubicBezTo>
                      <a:cubicBezTo>
                        <a:pt x="1715921" y="723251"/>
                        <a:pt x="1724020" y="724035"/>
                        <a:pt x="1732641" y="723512"/>
                      </a:cubicBezTo>
                      <a:cubicBezTo>
                        <a:pt x="1736821" y="723251"/>
                        <a:pt x="1741263" y="722990"/>
                        <a:pt x="1745182" y="721683"/>
                      </a:cubicBezTo>
                      <a:cubicBezTo>
                        <a:pt x="1748839" y="720377"/>
                        <a:pt x="1751974" y="718026"/>
                        <a:pt x="1754848" y="715413"/>
                      </a:cubicBezTo>
                      <a:cubicBezTo>
                        <a:pt x="1760857" y="710711"/>
                        <a:pt x="1767127" y="706531"/>
                        <a:pt x="1772091" y="700522"/>
                      </a:cubicBezTo>
                      <a:cubicBezTo>
                        <a:pt x="1774181" y="697909"/>
                        <a:pt x="1776271" y="695819"/>
                        <a:pt x="1778884" y="693990"/>
                      </a:cubicBezTo>
                      <a:cubicBezTo>
                        <a:pt x="1782019" y="692162"/>
                        <a:pt x="1785676" y="690855"/>
                        <a:pt x="1789072" y="689288"/>
                      </a:cubicBezTo>
                      <a:cubicBezTo>
                        <a:pt x="1792730" y="687720"/>
                        <a:pt x="1796388" y="686153"/>
                        <a:pt x="1800045" y="685892"/>
                      </a:cubicBezTo>
                      <a:cubicBezTo>
                        <a:pt x="1802919" y="685630"/>
                        <a:pt x="1805793" y="686414"/>
                        <a:pt x="1808928" y="686414"/>
                      </a:cubicBezTo>
                      <a:cubicBezTo>
                        <a:pt x="1815982" y="686414"/>
                        <a:pt x="1821991" y="681189"/>
                        <a:pt x="1827738" y="677531"/>
                      </a:cubicBezTo>
                      <a:cubicBezTo>
                        <a:pt x="1826954" y="672045"/>
                        <a:pt x="1839495" y="665514"/>
                        <a:pt x="1834531" y="659244"/>
                      </a:cubicBezTo>
                      <a:close/>
                      <a:moveTo>
                        <a:pt x="489591" y="223210"/>
                      </a:moveTo>
                      <a:cubicBezTo>
                        <a:pt x="490375" y="224778"/>
                        <a:pt x="494294" y="224517"/>
                        <a:pt x="495862" y="224778"/>
                      </a:cubicBezTo>
                      <a:cubicBezTo>
                        <a:pt x="496384" y="224778"/>
                        <a:pt x="497690" y="225039"/>
                        <a:pt x="497690" y="225823"/>
                      </a:cubicBezTo>
                      <a:cubicBezTo>
                        <a:pt x="497690" y="226607"/>
                        <a:pt x="496384" y="227129"/>
                        <a:pt x="495862" y="227391"/>
                      </a:cubicBezTo>
                      <a:cubicBezTo>
                        <a:pt x="493249" y="228697"/>
                        <a:pt x="490375" y="229481"/>
                        <a:pt x="487501" y="230264"/>
                      </a:cubicBezTo>
                      <a:cubicBezTo>
                        <a:pt x="485673" y="230787"/>
                        <a:pt x="483844" y="231832"/>
                        <a:pt x="482015" y="232616"/>
                      </a:cubicBezTo>
                      <a:cubicBezTo>
                        <a:pt x="480186" y="233399"/>
                        <a:pt x="478619" y="232616"/>
                        <a:pt x="477051" y="231571"/>
                      </a:cubicBezTo>
                      <a:cubicBezTo>
                        <a:pt x="474700" y="229742"/>
                        <a:pt x="472610" y="227913"/>
                        <a:pt x="469475" y="227129"/>
                      </a:cubicBezTo>
                      <a:cubicBezTo>
                        <a:pt x="466078" y="226346"/>
                        <a:pt x="462682" y="227129"/>
                        <a:pt x="459547" y="228174"/>
                      </a:cubicBezTo>
                      <a:cubicBezTo>
                        <a:pt x="456935" y="228958"/>
                        <a:pt x="454322" y="229219"/>
                        <a:pt x="451971" y="230264"/>
                      </a:cubicBezTo>
                      <a:cubicBezTo>
                        <a:pt x="449881" y="231048"/>
                        <a:pt x="450403" y="232877"/>
                        <a:pt x="451448" y="234444"/>
                      </a:cubicBezTo>
                      <a:cubicBezTo>
                        <a:pt x="453538" y="237057"/>
                        <a:pt x="456151" y="238886"/>
                        <a:pt x="458502" y="240976"/>
                      </a:cubicBezTo>
                      <a:cubicBezTo>
                        <a:pt x="459025" y="241498"/>
                        <a:pt x="459808" y="242282"/>
                        <a:pt x="459286" y="243066"/>
                      </a:cubicBezTo>
                      <a:cubicBezTo>
                        <a:pt x="458763" y="243850"/>
                        <a:pt x="456935" y="244111"/>
                        <a:pt x="455890" y="244372"/>
                      </a:cubicBezTo>
                      <a:cubicBezTo>
                        <a:pt x="452493" y="245156"/>
                        <a:pt x="449097" y="245417"/>
                        <a:pt x="445701" y="246201"/>
                      </a:cubicBezTo>
                      <a:cubicBezTo>
                        <a:pt x="443611" y="246723"/>
                        <a:pt x="442304" y="247768"/>
                        <a:pt x="440737" y="249075"/>
                      </a:cubicBezTo>
                      <a:cubicBezTo>
                        <a:pt x="438647" y="250903"/>
                        <a:pt x="436295" y="252732"/>
                        <a:pt x="434205" y="254561"/>
                      </a:cubicBezTo>
                      <a:cubicBezTo>
                        <a:pt x="432115" y="256390"/>
                        <a:pt x="430287" y="258219"/>
                        <a:pt x="428458" y="259786"/>
                      </a:cubicBezTo>
                      <a:cubicBezTo>
                        <a:pt x="426629" y="261354"/>
                        <a:pt x="424800" y="262399"/>
                        <a:pt x="422449" y="262660"/>
                      </a:cubicBezTo>
                      <a:cubicBezTo>
                        <a:pt x="421143" y="262921"/>
                        <a:pt x="418530" y="263182"/>
                        <a:pt x="418008" y="261354"/>
                      </a:cubicBezTo>
                      <a:cubicBezTo>
                        <a:pt x="417485" y="259786"/>
                        <a:pt x="419053" y="257957"/>
                        <a:pt x="420098" y="257173"/>
                      </a:cubicBezTo>
                      <a:cubicBezTo>
                        <a:pt x="421665" y="255867"/>
                        <a:pt x="423755" y="255345"/>
                        <a:pt x="425584" y="254300"/>
                      </a:cubicBezTo>
                      <a:cubicBezTo>
                        <a:pt x="429764" y="252210"/>
                        <a:pt x="432638" y="248291"/>
                        <a:pt x="436295" y="245678"/>
                      </a:cubicBezTo>
                      <a:cubicBezTo>
                        <a:pt x="438647" y="243850"/>
                        <a:pt x="444394" y="240715"/>
                        <a:pt x="441782" y="237057"/>
                      </a:cubicBezTo>
                      <a:cubicBezTo>
                        <a:pt x="439953" y="234706"/>
                        <a:pt x="435512" y="233399"/>
                        <a:pt x="432638" y="233922"/>
                      </a:cubicBezTo>
                      <a:cubicBezTo>
                        <a:pt x="430548" y="234444"/>
                        <a:pt x="428980" y="235751"/>
                        <a:pt x="427152" y="236796"/>
                      </a:cubicBezTo>
                      <a:cubicBezTo>
                        <a:pt x="425323" y="238102"/>
                        <a:pt x="423233" y="239147"/>
                        <a:pt x="421143" y="240192"/>
                      </a:cubicBezTo>
                      <a:cubicBezTo>
                        <a:pt x="419575" y="240976"/>
                        <a:pt x="418008" y="241498"/>
                        <a:pt x="416701" y="242805"/>
                      </a:cubicBezTo>
                      <a:cubicBezTo>
                        <a:pt x="415395" y="244111"/>
                        <a:pt x="415656" y="244895"/>
                        <a:pt x="415134" y="246723"/>
                      </a:cubicBezTo>
                      <a:cubicBezTo>
                        <a:pt x="413044" y="248291"/>
                        <a:pt x="411215" y="249597"/>
                        <a:pt x="409386" y="251687"/>
                      </a:cubicBezTo>
                      <a:cubicBezTo>
                        <a:pt x="407819" y="253516"/>
                        <a:pt x="406251" y="255083"/>
                        <a:pt x="403900" y="255606"/>
                      </a:cubicBezTo>
                      <a:cubicBezTo>
                        <a:pt x="400765" y="256129"/>
                        <a:pt x="397630" y="255606"/>
                        <a:pt x="394756" y="255345"/>
                      </a:cubicBezTo>
                      <a:cubicBezTo>
                        <a:pt x="392405" y="255083"/>
                        <a:pt x="390053" y="254561"/>
                        <a:pt x="387702" y="254300"/>
                      </a:cubicBezTo>
                      <a:cubicBezTo>
                        <a:pt x="385089" y="254039"/>
                        <a:pt x="382477" y="253516"/>
                        <a:pt x="379864" y="252471"/>
                      </a:cubicBezTo>
                      <a:cubicBezTo>
                        <a:pt x="378819" y="251948"/>
                        <a:pt x="375162" y="250381"/>
                        <a:pt x="377774" y="249336"/>
                      </a:cubicBezTo>
                      <a:cubicBezTo>
                        <a:pt x="380648" y="248030"/>
                        <a:pt x="384306" y="248552"/>
                        <a:pt x="387441" y="247768"/>
                      </a:cubicBezTo>
                      <a:cubicBezTo>
                        <a:pt x="388225" y="247507"/>
                        <a:pt x="389531" y="247246"/>
                        <a:pt x="390053" y="246462"/>
                      </a:cubicBezTo>
                      <a:cubicBezTo>
                        <a:pt x="390315" y="245678"/>
                        <a:pt x="389792" y="244895"/>
                        <a:pt x="389531" y="244111"/>
                      </a:cubicBezTo>
                      <a:cubicBezTo>
                        <a:pt x="388486" y="241760"/>
                        <a:pt x="388225" y="239670"/>
                        <a:pt x="390315" y="237841"/>
                      </a:cubicBezTo>
                      <a:cubicBezTo>
                        <a:pt x="392927" y="235751"/>
                        <a:pt x="396323" y="234967"/>
                        <a:pt x="398675" y="232616"/>
                      </a:cubicBezTo>
                      <a:cubicBezTo>
                        <a:pt x="403116" y="228697"/>
                        <a:pt x="391621" y="226868"/>
                        <a:pt x="392666" y="223472"/>
                      </a:cubicBezTo>
                      <a:cubicBezTo>
                        <a:pt x="393188" y="221643"/>
                        <a:pt x="397107" y="221382"/>
                        <a:pt x="398675" y="221120"/>
                      </a:cubicBezTo>
                      <a:cubicBezTo>
                        <a:pt x="401810" y="220598"/>
                        <a:pt x="404684" y="220859"/>
                        <a:pt x="407819" y="221382"/>
                      </a:cubicBezTo>
                      <a:cubicBezTo>
                        <a:pt x="410431" y="221643"/>
                        <a:pt x="423494" y="223994"/>
                        <a:pt x="422449" y="218247"/>
                      </a:cubicBezTo>
                      <a:cubicBezTo>
                        <a:pt x="421926" y="215634"/>
                        <a:pt x="419053" y="213544"/>
                        <a:pt x="416963" y="212499"/>
                      </a:cubicBezTo>
                      <a:cubicBezTo>
                        <a:pt x="414611" y="211193"/>
                        <a:pt x="411999" y="210148"/>
                        <a:pt x="409125" y="209887"/>
                      </a:cubicBezTo>
                      <a:cubicBezTo>
                        <a:pt x="404684" y="209364"/>
                        <a:pt x="399981" y="210148"/>
                        <a:pt x="395540" y="210409"/>
                      </a:cubicBezTo>
                      <a:cubicBezTo>
                        <a:pt x="393450" y="210409"/>
                        <a:pt x="391882" y="210409"/>
                        <a:pt x="389792" y="211193"/>
                      </a:cubicBezTo>
                      <a:cubicBezTo>
                        <a:pt x="387702" y="211977"/>
                        <a:pt x="385612" y="212760"/>
                        <a:pt x="383783" y="213805"/>
                      </a:cubicBezTo>
                      <a:cubicBezTo>
                        <a:pt x="381432" y="214850"/>
                        <a:pt x="379081" y="215112"/>
                        <a:pt x="376468" y="215373"/>
                      </a:cubicBezTo>
                      <a:cubicBezTo>
                        <a:pt x="372549" y="215373"/>
                        <a:pt x="368630" y="215373"/>
                        <a:pt x="364712" y="214850"/>
                      </a:cubicBezTo>
                      <a:cubicBezTo>
                        <a:pt x="361577" y="214589"/>
                        <a:pt x="358441" y="214328"/>
                        <a:pt x="355568" y="215373"/>
                      </a:cubicBezTo>
                      <a:cubicBezTo>
                        <a:pt x="351126" y="217202"/>
                        <a:pt x="343811" y="224256"/>
                        <a:pt x="340938" y="216679"/>
                      </a:cubicBezTo>
                      <a:cubicBezTo>
                        <a:pt x="339631" y="213283"/>
                        <a:pt x="341460" y="210670"/>
                        <a:pt x="344856" y="209625"/>
                      </a:cubicBezTo>
                      <a:cubicBezTo>
                        <a:pt x="350343" y="208319"/>
                        <a:pt x="356613" y="209364"/>
                        <a:pt x="362099" y="208841"/>
                      </a:cubicBezTo>
                      <a:cubicBezTo>
                        <a:pt x="367847" y="208319"/>
                        <a:pt x="373072" y="206490"/>
                        <a:pt x="378297" y="204139"/>
                      </a:cubicBezTo>
                      <a:cubicBezTo>
                        <a:pt x="382477" y="202049"/>
                        <a:pt x="386657" y="200743"/>
                        <a:pt x="391621" y="200220"/>
                      </a:cubicBezTo>
                      <a:cubicBezTo>
                        <a:pt x="396062" y="199698"/>
                        <a:pt x="400765" y="199959"/>
                        <a:pt x="405206" y="198653"/>
                      </a:cubicBezTo>
                      <a:cubicBezTo>
                        <a:pt x="410170" y="197346"/>
                        <a:pt x="414611" y="194734"/>
                        <a:pt x="419053" y="192382"/>
                      </a:cubicBezTo>
                      <a:cubicBezTo>
                        <a:pt x="423233" y="190031"/>
                        <a:pt x="427413" y="187680"/>
                        <a:pt x="432115" y="186374"/>
                      </a:cubicBezTo>
                      <a:cubicBezTo>
                        <a:pt x="436557" y="185067"/>
                        <a:pt x="440998" y="184806"/>
                        <a:pt x="445439" y="184806"/>
                      </a:cubicBezTo>
                      <a:cubicBezTo>
                        <a:pt x="447791" y="184806"/>
                        <a:pt x="469475" y="184806"/>
                        <a:pt x="468430" y="188202"/>
                      </a:cubicBezTo>
                      <a:cubicBezTo>
                        <a:pt x="468168" y="189509"/>
                        <a:pt x="464772" y="190292"/>
                        <a:pt x="463727" y="190815"/>
                      </a:cubicBezTo>
                      <a:cubicBezTo>
                        <a:pt x="460331" y="192121"/>
                        <a:pt x="457196" y="192905"/>
                        <a:pt x="453799" y="193950"/>
                      </a:cubicBezTo>
                      <a:cubicBezTo>
                        <a:pt x="451187" y="194734"/>
                        <a:pt x="441259" y="197346"/>
                        <a:pt x="443088" y="202049"/>
                      </a:cubicBezTo>
                      <a:cubicBezTo>
                        <a:pt x="443872" y="203878"/>
                        <a:pt x="445701" y="204661"/>
                        <a:pt x="447268" y="205445"/>
                      </a:cubicBezTo>
                      <a:cubicBezTo>
                        <a:pt x="449358" y="206229"/>
                        <a:pt x="451448" y="207013"/>
                        <a:pt x="453538" y="207274"/>
                      </a:cubicBezTo>
                      <a:cubicBezTo>
                        <a:pt x="457457" y="208058"/>
                        <a:pt x="461637" y="208058"/>
                        <a:pt x="465817" y="208319"/>
                      </a:cubicBezTo>
                      <a:cubicBezTo>
                        <a:pt x="467646" y="208319"/>
                        <a:pt x="468952" y="208841"/>
                        <a:pt x="470781" y="208580"/>
                      </a:cubicBezTo>
                      <a:cubicBezTo>
                        <a:pt x="472610" y="208580"/>
                        <a:pt x="474439" y="208319"/>
                        <a:pt x="476529" y="208058"/>
                      </a:cubicBezTo>
                      <a:cubicBezTo>
                        <a:pt x="478619" y="207797"/>
                        <a:pt x="480709" y="207274"/>
                        <a:pt x="482537" y="206490"/>
                      </a:cubicBezTo>
                      <a:cubicBezTo>
                        <a:pt x="484628" y="205707"/>
                        <a:pt x="485411" y="204400"/>
                        <a:pt x="486195" y="202571"/>
                      </a:cubicBezTo>
                      <a:cubicBezTo>
                        <a:pt x="486979" y="201004"/>
                        <a:pt x="488285" y="200481"/>
                        <a:pt x="489591" y="199959"/>
                      </a:cubicBezTo>
                      <a:cubicBezTo>
                        <a:pt x="491943" y="198914"/>
                        <a:pt x="494555" y="197869"/>
                        <a:pt x="497168" y="197346"/>
                      </a:cubicBezTo>
                      <a:cubicBezTo>
                        <a:pt x="498997" y="197085"/>
                        <a:pt x="500564" y="197346"/>
                        <a:pt x="499780" y="199436"/>
                      </a:cubicBezTo>
                      <a:cubicBezTo>
                        <a:pt x="499519" y="200481"/>
                        <a:pt x="498735" y="201526"/>
                        <a:pt x="498213" y="202310"/>
                      </a:cubicBezTo>
                      <a:cubicBezTo>
                        <a:pt x="497952" y="202833"/>
                        <a:pt x="497168" y="203878"/>
                        <a:pt x="497429" y="204400"/>
                      </a:cubicBezTo>
                      <a:cubicBezTo>
                        <a:pt x="497690" y="205707"/>
                        <a:pt x="500825" y="205445"/>
                        <a:pt x="501870" y="205968"/>
                      </a:cubicBezTo>
                      <a:cubicBezTo>
                        <a:pt x="504222" y="206751"/>
                        <a:pt x="504483" y="209103"/>
                        <a:pt x="503438" y="211193"/>
                      </a:cubicBezTo>
                      <a:cubicBezTo>
                        <a:pt x="502393" y="213283"/>
                        <a:pt x="500825" y="215373"/>
                        <a:pt x="498735" y="216679"/>
                      </a:cubicBezTo>
                      <a:cubicBezTo>
                        <a:pt x="496906" y="217724"/>
                        <a:pt x="494816" y="218247"/>
                        <a:pt x="492988" y="219292"/>
                      </a:cubicBezTo>
                      <a:cubicBezTo>
                        <a:pt x="492465" y="219814"/>
                        <a:pt x="488808" y="221643"/>
                        <a:pt x="489591" y="223210"/>
                      </a:cubicBezTo>
                      <a:close/>
                      <a:moveTo>
                        <a:pt x="683704" y="337117"/>
                      </a:moveTo>
                      <a:cubicBezTo>
                        <a:pt x="681091" y="337379"/>
                        <a:pt x="678479" y="335289"/>
                        <a:pt x="676650" y="333982"/>
                      </a:cubicBezTo>
                      <a:cubicBezTo>
                        <a:pt x="673515" y="332153"/>
                        <a:pt x="670380" y="330586"/>
                        <a:pt x="666722" y="330847"/>
                      </a:cubicBezTo>
                      <a:cubicBezTo>
                        <a:pt x="664893" y="330847"/>
                        <a:pt x="660975" y="331631"/>
                        <a:pt x="662019" y="334243"/>
                      </a:cubicBezTo>
                      <a:cubicBezTo>
                        <a:pt x="662803" y="336334"/>
                        <a:pt x="665677" y="337640"/>
                        <a:pt x="667506" y="338685"/>
                      </a:cubicBezTo>
                      <a:cubicBezTo>
                        <a:pt x="668028" y="338946"/>
                        <a:pt x="668551" y="339207"/>
                        <a:pt x="668028" y="339469"/>
                      </a:cubicBezTo>
                      <a:cubicBezTo>
                        <a:pt x="667767" y="339730"/>
                        <a:pt x="666983" y="339469"/>
                        <a:pt x="666722" y="339469"/>
                      </a:cubicBezTo>
                      <a:cubicBezTo>
                        <a:pt x="665938" y="339469"/>
                        <a:pt x="665155" y="339469"/>
                        <a:pt x="664371" y="339207"/>
                      </a:cubicBezTo>
                      <a:cubicBezTo>
                        <a:pt x="662542" y="338946"/>
                        <a:pt x="660452" y="338685"/>
                        <a:pt x="658623" y="338685"/>
                      </a:cubicBezTo>
                      <a:cubicBezTo>
                        <a:pt x="657317" y="338685"/>
                        <a:pt x="655749" y="338162"/>
                        <a:pt x="654443" y="338685"/>
                      </a:cubicBezTo>
                      <a:cubicBezTo>
                        <a:pt x="652614" y="339207"/>
                        <a:pt x="656272" y="341559"/>
                        <a:pt x="656794" y="342081"/>
                      </a:cubicBezTo>
                      <a:cubicBezTo>
                        <a:pt x="657578" y="342604"/>
                        <a:pt x="658623" y="343649"/>
                        <a:pt x="658623" y="344694"/>
                      </a:cubicBezTo>
                      <a:cubicBezTo>
                        <a:pt x="658623" y="345739"/>
                        <a:pt x="657578" y="346000"/>
                        <a:pt x="656794" y="346261"/>
                      </a:cubicBezTo>
                      <a:cubicBezTo>
                        <a:pt x="652614" y="347045"/>
                        <a:pt x="648173" y="346000"/>
                        <a:pt x="644254" y="346000"/>
                      </a:cubicBezTo>
                      <a:cubicBezTo>
                        <a:pt x="641119" y="346000"/>
                        <a:pt x="637723" y="345739"/>
                        <a:pt x="636155" y="348874"/>
                      </a:cubicBezTo>
                      <a:cubicBezTo>
                        <a:pt x="635371" y="350180"/>
                        <a:pt x="635110" y="351747"/>
                        <a:pt x="634588" y="353315"/>
                      </a:cubicBezTo>
                      <a:cubicBezTo>
                        <a:pt x="634065" y="355144"/>
                        <a:pt x="633281" y="356973"/>
                        <a:pt x="632498" y="358540"/>
                      </a:cubicBezTo>
                      <a:cubicBezTo>
                        <a:pt x="630408" y="362198"/>
                        <a:pt x="627534" y="365072"/>
                        <a:pt x="624399" y="367684"/>
                      </a:cubicBezTo>
                      <a:cubicBezTo>
                        <a:pt x="621525" y="370035"/>
                        <a:pt x="618390" y="372387"/>
                        <a:pt x="615255" y="373954"/>
                      </a:cubicBezTo>
                      <a:cubicBezTo>
                        <a:pt x="611859" y="375783"/>
                        <a:pt x="607940" y="376305"/>
                        <a:pt x="604282" y="376305"/>
                      </a:cubicBezTo>
                      <a:cubicBezTo>
                        <a:pt x="602715" y="376305"/>
                        <a:pt x="600886" y="376305"/>
                        <a:pt x="599318" y="376044"/>
                      </a:cubicBezTo>
                      <a:cubicBezTo>
                        <a:pt x="598012" y="375783"/>
                        <a:pt x="596445" y="375783"/>
                        <a:pt x="595400" y="376305"/>
                      </a:cubicBezTo>
                      <a:cubicBezTo>
                        <a:pt x="594093" y="377089"/>
                        <a:pt x="592787" y="377873"/>
                        <a:pt x="591481" y="378395"/>
                      </a:cubicBezTo>
                      <a:cubicBezTo>
                        <a:pt x="590174" y="378918"/>
                        <a:pt x="588868" y="380224"/>
                        <a:pt x="588084" y="381269"/>
                      </a:cubicBezTo>
                      <a:cubicBezTo>
                        <a:pt x="587562" y="382053"/>
                        <a:pt x="587039" y="382837"/>
                        <a:pt x="587039" y="383621"/>
                      </a:cubicBezTo>
                      <a:cubicBezTo>
                        <a:pt x="587039" y="384143"/>
                        <a:pt x="587039" y="384666"/>
                        <a:pt x="586778" y="385188"/>
                      </a:cubicBezTo>
                      <a:cubicBezTo>
                        <a:pt x="586778" y="385449"/>
                        <a:pt x="586778" y="385711"/>
                        <a:pt x="586778" y="386233"/>
                      </a:cubicBezTo>
                      <a:cubicBezTo>
                        <a:pt x="586778" y="386233"/>
                        <a:pt x="586778" y="385972"/>
                        <a:pt x="586778" y="386233"/>
                      </a:cubicBezTo>
                      <a:cubicBezTo>
                        <a:pt x="586778" y="387278"/>
                        <a:pt x="587562" y="388323"/>
                        <a:pt x="587562" y="389368"/>
                      </a:cubicBezTo>
                      <a:cubicBezTo>
                        <a:pt x="587562" y="390413"/>
                        <a:pt x="586256" y="390413"/>
                        <a:pt x="585472" y="390674"/>
                      </a:cubicBezTo>
                      <a:cubicBezTo>
                        <a:pt x="583382" y="391197"/>
                        <a:pt x="581292" y="391197"/>
                        <a:pt x="579202" y="391458"/>
                      </a:cubicBezTo>
                      <a:cubicBezTo>
                        <a:pt x="576851" y="391719"/>
                        <a:pt x="574499" y="391719"/>
                        <a:pt x="571887" y="391719"/>
                      </a:cubicBezTo>
                      <a:cubicBezTo>
                        <a:pt x="569797" y="391719"/>
                        <a:pt x="567707" y="392242"/>
                        <a:pt x="565617" y="392242"/>
                      </a:cubicBezTo>
                      <a:cubicBezTo>
                        <a:pt x="561959" y="392764"/>
                        <a:pt x="558301" y="392764"/>
                        <a:pt x="554644" y="393548"/>
                      </a:cubicBezTo>
                      <a:cubicBezTo>
                        <a:pt x="553076" y="393809"/>
                        <a:pt x="551509" y="394854"/>
                        <a:pt x="549941" y="395377"/>
                      </a:cubicBezTo>
                      <a:cubicBezTo>
                        <a:pt x="548374" y="395899"/>
                        <a:pt x="547067" y="396161"/>
                        <a:pt x="545239" y="396161"/>
                      </a:cubicBezTo>
                      <a:cubicBezTo>
                        <a:pt x="543932" y="396161"/>
                        <a:pt x="542626" y="396422"/>
                        <a:pt x="541320" y="396161"/>
                      </a:cubicBezTo>
                      <a:cubicBezTo>
                        <a:pt x="540014" y="395899"/>
                        <a:pt x="538446" y="395899"/>
                        <a:pt x="536879" y="395638"/>
                      </a:cubicBezTo>
                      <a:cubicBezTo>
                        <a:pt x="536356" y="395638"/>
                        <a:pt x="535572" y="395638"/>
                        <a:pt x="535050" y="395116"/>
                      </a:cubicBezTo>
                      <a:cubicBezTo>
                        <a:pt x="534527" y="394854"/>
                        <a:pt x="534266" y="394332"/>
                        <a:pt x="534005" y="394071"/>
                      </a:cubicBezTo>
                      <a:cubicBezTo>
                        <a:pt x="533221" y="393548"/>
                        <a:pt x="532437" y="392764"/>
                        <a:pt x="531653" y="392242"/>
                      </a:cubicBezTo>
                      <a:cubicBezTo>
                        <a:pt x="530347" y="391458"/>
                        <a:pt x="528780" y="391458"/>
                        <a:pt x="527212" y="390936"/>
                      </a:cubicBezTo>
                      <a:cubicBezTo>
                        <a:pt x="526167" y="390674"/>
                        <a:pt x="525122" y="390674"/>
                        <a:pt x="524077" y="390413"/>
                      </a:cubicBezTo>
                      <a:cubicBezTo>
                        <a:pt x="523032" y="390152"/>
                        <a:pt x="522248" y="390152"/>
                        <a:pt x="521203" y="389891"/>
                      </a:cubicBezTo>
                      <a:cubicBezTo>
                        <a:pt x="518591" y="389891"/>
                        <a:pt x="515978" y="389629"/>
                        <a:pt x="513366" y="389368"/>
                      </a:cubicBezTo>
                      <a:cubicBezTo>
                        <a:pt x="512059" y="389107"/>
                        <a:pt x="511014" y="388846"/>
                        <a:pt x="510231" y="387801"/>
                      </a:cubicBezTo>
                      <a:cubicBezTo>
                        <a:pt x="509447" y="386756"/>
                        <a:pt x="508402" y="386233"/>
                        <a:pt x="507357" y="385711"/>
                      </a:cubicBezTo>
                      <a:cubicBezTo>
                        <a:pt x="506050" y="385188"/>
                        <a:pt x="504222" y="384666"/>
                        <a:pt x="503177" y="383621"/>
                      </a:cubicBezTo>
                      <a:cubicBezTo>
                        <a:pt x="502132" y="382575"/>
                        <a:pt x="503960" y="381792"/>
                        <a:pt x="504744" y="381531"/>
                      </a:cubicBezTo>
                      <a:cubicBezTo>
                        <a:pt x="506834" y="380747"/>
                        <a:pt x="509185" y="380747"/>
                        <a:pt x="511275" y="381008"/>
                      </a:cubicBezTo>
                      <a:cubicBezTo>
                        <a:pt x="514933" y="381531"/>
                        <a:pt x="518591" y="384143"/>
                        <a:pt x="522248" y="383359"/>
                      </a:cubicBezTo>
                      <a:cubicBezTo>
                        <a:pt x="524077" y="383098"/>
                        <a:pt x="525644" y="382314"/>
                        <a:pt x="527212" y="382053"/>
                      </a:cubicBezTo>
                      <a:cubicBezTo>
                        <a:pt x="529302" y="381531"/>
                        <a:pt x="531653" y="382053"/>
                        <a:pt x="533743" y="382314"/>
                      </a:cubicBezTo>
                      <a:cubicBezTo>
                        <a:pt x="535833" y="382575"/>
                        <a:pt x="538185" y="383359"/>
                        <a:pt x="540275" y="383098"/>
                      </a:cubicBezTo>
                      <a:cubicBezTo>
                        <a:pt x="542104" y="382837"/>
                        <a:pt x="542626" y="381269"/>
                        <a:pt x="542887" y="379702"/>
                      </a:cubicBezTo>
                      <a:cubicBezTo>
                        <a:pt x="543410" y="375783"/>
                        <a:pt x="542365" y="370819"/>
                        <a:pt x="546022" y="367945"/>
                      </a:cubicBezTo>
                      <a:cubicBezTo>
                        <a:pt x="547590" y="366639"/>
                        <a:pt x="549941" y="366116"/>
                        <a:pt x="551770" y="366116"/>
                      </a:cubicBezTo>
                      <a:cubicBezTo>
                        <a:pt x="554383" y="365855"/>
                        <a:pt x="557256" y="366116"/>
                        <a:pt x="559869" y="365855"/>
                      </a:cubicBezTo>
                      <a:cubicBezTo>
                        <a:pt x="561698" y="365594"/>
                        <a:pt x="564310" y="365594"/>
                        <a:pt x="565617" y="364026"/>
                      </a:cubicBezTo>
                      <a:cubicBezTo>
                        <a:pt x="566662" y="362981"/>
                        <a:pt x="566139" y="361414"/>
                        <a:pt x="565355" y="360369"/>
                      </a:cubicBezTo>
                      <a:cubicBezTo>
                        <a:pt x="563788" y="358018"/>
                        <a:pt x="560914" y="357234"/>
                        <a:pt x="558824" y="355666"/>
                      </a:cubicBezTo>
                      <a:cubicBezTo>
                        <a:pt x="556211" y="353837"/>
                        <a:pt x="554644" y="350703"/>
                        <a:pt x="553599" y="347829"/>
                      </a:cubicBezTo>
                      <a:cubicBezTo>
                        <a:pt x="553076" y="346522"/>
                        <a:pt x="552554" y="345216"/>
                        <a:pt x="551770" y="344171"/>
                      </a:cubicBezTo>
                      <a:cubicBezTo>
                        <a:pt x="550725" y="343126"/>
                        <a:pt x="549419" y="342865"/>
                        <a:pt x="548112" y="342604"/>
                      </a:cubicBezTo>
                      <a:cubicBezTo>
                        <a:pt x="545500" y="342081"/>
                        <a:pt x="542626" y="342604"/>
                        <a:pt x="540536" y="340252"/>
                      </a:cubicBezTo>
                      <a:cubicBezTo>
                        <a:pt x="539230" y="338685"/>
                        <a:pt x="537140" y="334505"/>
                        <a:pt x="540275" y="333460"/>
                      </a:cubicBezTo>
                      <a:cubicBezTo>
                        <a:pt x="541842" y="332937"/>
                        <a:pt x="543671" y="333460"/>
                        <a:pt x="545239" y="333982"/>
                      </a:cubicBezTo>
                      <a:cubicBezTo>
                        <a:pt x="547329" y="334766"/>
                        <a:pt x="549157" y="335550"/>
                        <a:pt x="550986" y="336595"/>
                      </a:cubicBezTo>
                      <a:cubicBezTo>
                        <a:pt x="554644" y="338685"/>
                        <a:pt x="558040" y="341036"/>
                        <a:pt x="561698" y="343387"/>
                      </a:cubicBezTo>
                      <a:cubicBezTo>
                        <a:pt x="563265" y="344432"/>
                        <a:pt x="564833" y="345216"/>
                        <a:pt x="566400" y="345216"/>
                      </a:cubicBezTo>
                      <a:cubicBezTo>
                        <a:pt x="567968" y="345216"/>
                        <a:pt x="569797" y="344694"/>
                        <a:pt x="571625" y="344432"/>
                      </a:cubicBezTo>
                      <a:cubicBezTo>
                        <a:pt x="573454" y="343910"/>
                        <a:pt x="575283" y="343910"/>
                        <a:pt x="576851" y="344694"/>
                      </a:cubicBezTo>
                      <a:cubicBezTo>
                        <a:pt x="578679" y="345477"/>
                        <a:pt x="579724" y="347306"/>
                        <a:pt x="580769" y="348874"/>
                      </a:cubicBezTo>
                      <a:cubicBezTo>
                        <a:pt x="581814" y="350441"/>
                        <a:pt x="582598" y="352270"/>
                        <a:pt x="584166" y="353837"/>
                      </a:cubicBezTo>
                      <a:cubicBezTo>
                        <a:pt x="585211" y="355144"/>
                        <a:pt x="586778" y="355928"/>
                        <a:pt x="588346" y="356450"/>
                      </a:cubicBezTo>
                      <a:cubicBezTo>
                        <a:pt x="591742" y="357756"/>
                        <a:pt x="595661" y="359063"/>
                        <a:pt x="599318" y="359063"/>
                      </a:cubicBezTo>
                      <a:cubicBezTo>
                        <a:pt x="602192" y="359063"/>
                        <a:pt x="604282" y="357495"/>
                        <a:pt x="607156" y="356973"/>
                      </a:cubicBezTo>
                      <a:cubicBezTo>
                        <a:pt x="607156" y="356973"/>
                        <a:pt x="607156" y="356973"/>
                        <a:pt x="607417" y="356973"/>
                      </a:cubicBezTo>
                      <a:cubicBezTo>
                        <a:pt x="607417" y="356973"/>
                        <a:pt x="607417" y="356973"/>
                        <a:pt x="607156" y="356973"/>
                      </a:cubicBezTo>
                      <a:cubicBezTo>
                        <a:pt x="607417" y="356973"/>
                        <a:pt x="607940" y="356711"/>
                        <a:pt x="608201" y="356711"/>
                      </a:cubicBezTo>
                      <a:cubicBezTo>
                        <a:pt x="608985" y="356711"/>
                        <a:pt x="610030" y="356450"/>
                        <a:pt x="610814" y="356189"/>
                      </a:cubicBezTo>
                      <a:cubicBezTo>
                        <a:pt x="611859" y="355928"/>
                        <a:pt x="612904" y="355928"/>
                        <a:pt x="613687" y="355666"/>
                      </a:cubicBezTo>
                      <a:cubicBezTo>
                        <a:pt x="614732" y="355405"/>
                        <a:pt x="616039" y="354883"/>
                        <a:pt x="617084" y="354621"/>
                      </a:cubicBezTo>
                      <a:cubicBezTo>
                        <a:pt x="618390" y="354099"/>
                        <a:pt x="619435" y="353054"/>
                        <a:pt x="620480" y="352270"/>
                      </a:cubicBezTo>
                      <a:cubicBezTo>
                        <a:pt x="621786" y="351486"/>
                        <a:pt x="623093" y="350441"/>
                        <a:pt x="624138" y="349396"/>
                      </a:cubicBezTo>
                      <a:cubicBezTo>
                        <a:pt x="625183" y="348351"/>
                        <a:pt x="626750" y="347567"/>
                        <a:pt x="627795" y="346261"/>
                      </a:cubicBezTo>
                      <a:cubicBezTo>
                        <a:pt x="629363" y="344432"/>
                        <a:pt x="631191" y="343126"/>
                        <a:pt x="632759" y="341820"/>
                      </a:cubicBezTo>
                      <a:cubicBezTo>
                        <a:pt x="633543" y="341036"/>
                        <a:pt x="634327" y="340514"/>
                        <a:pt x="635110" y="339469"/>
                      </a:cubicBezTo>
                      <a:cubicBezTo>
                        <a:pt x="636417" y="337901"/>
                        <a:pt x="636939" y="335550"/>
                        <a:pt x="638768" y="334505"/>
                      </a:cubicBezTo>
                      <a:cubicBezTo>
                        <a:pt x="640597" y="333460"/>
                        <a:pt x="642164" y="331631"/>
                        <a:pt x="643993" y="330325"/>
                      </a:cubicBezTo>
                      <a:cubicBezTo>
                        <a:pt x="645038" y="329541"/>
                        <a:pt x="646344" y="329018"/>
                        <a:pt x="647650" y="328235"/>
                      </a:cubicBezTo>
                      <a:cubicBezTo>
                        <a:pt x="651569" y="326406"/>
                        <a:pt x="656011" y="326145"/>
                        <a:pt x="660452" y="326406"/>
                      </a:cubicBezTo>
                      <a:cubicBezTo>
                        <a:pt x="663848" y="326667"/>
                        <a:pt x="667245" y="327190"/>
                        <a:pt x="670641" y="327190"/>
                      </a:cubicBezTo>
                      <a:cubicBezTo>
                        <a:pt x="674037" y="327190"/>
                        <a:pt x="677695" y="326928"/>
                        <a:pt x="681091" y="327451"/>
                      </a:cubicBezTo>
                      <a:cubicBezTo>
                        <a:pt x="683704" y="327973"/>
                        <a:pt x="687100" y="329018"/>
                        <a:pt x="687622" y="331892"/>
                      </a:cubicBezTo>
                      <a:cubicBezTo>
                        <a:pt x="687100" y="334505"/>
                        <a:pt x="686055" y="336595"/>
                        <a:pt x="683704" y="337117"/>
                      </a:cubicBezTo>
                      <a:close/>
                      <a:moveTo>
                        <a:pt x="962201" y="703657"/>
                      </a:moveTo>
                      <a:cubicBezTo>
                        <a:pt x="961418" y="705747"/>
                        <a:pt x="958021" y="704441"/>
                        <a:pt x="956715" y="706008"/>
                      </a:cubicBezTo>
                      <a:cubicBezTo>
                        <a:pt x="955409" y="707837"/>
                        <a:pt x="956454" y="710449"/>
                        <a:pt x="954625" y="711756"/>
                      </a:cubicBezTo>
                      <a:cubicBezTo>
                        <a:pt x="953057" y="712801"/>
                        <a:pt x="950706" y="712278"/>
                        <a:pt x="949138" y="711494"/>
                      </a:cubicBezTo>
                      <a:cubicBezTo>
                        <a:pt x="947048" y="710449"/>
                        <a:pt x="945481" y="708882"/>
                        <a:pt x="945481" y="706531"/>
                      </a:cubicBezTo>
                      <a:cubicBezTo>
                        <a:pt x="945481" y="704963"/>
                        <a:pt x="945742" y="703396"/>
                        <a:pt x="946003" y="702089"/>
                      </a:cubicBezTo>
                      <a:cubicBezTo>
                        <a:pt x="946003" y="700522"/>
                        <a:pt x="946003" y="698954"/>
                        <a:pt x="946265" y="697387"/>
                      </a:cubicBezTo>
                      <a:cubicBezTo>
                        <a:pt x="946526" y="693990"/>
                        <a:pt x="948877" y="692162"/>
                        <a:pt x="950967" y="689810"/>
                      </a:cubicBezTo>
                      <a:cubicBezTo>
                        <a:pt x="951490" y="689288"/>
                        <a:pt x="952274" y="688504"/>
                        <a:pt x="951751" y="687720"/>
                      </a:cubicBezTo>
                      <a:cubicBezTo>
                        <a:pt x="951229" y="686936"/>
                        <a:pt x="950445" y="686675"/>
                        <a:pt x="949922" y="685892"/>
                      </a:cubicBezTo>
                      <a:cubicBezTo>
                        <a:pt x="948877" y="684063"/>
                        <a:pt x="950445" y="681973"/>
                        <a:pt x="949661" y="679883"/>
                      </a:cubicBezTo>
                      <a:cubicBezTo>
                        <a:pt x="948616" y="677270"/>
                        <a:pt x="946003" y="677793"/>
                        <a:pt x="944436" y="679621"/>
                      </a:cubicBezTo>
                      <a:cubicBezTo>
                        <a:pt x="943391" y="680928"/>
                        <a:pt x="942868" y="682234"/>
                        <a:pt x="942085" y="683540"/>
                      </a:cubicBezTo>
                      <a:cubicBezTo>
                        <a:pt x="941823" y="684063"/>
                        <a:pt x="941301" y="685108"/>
                        <a:pt x="940778" y="684324"/>
                      </a:cubicBezTo>
                      <a:cubicBezTo>
                        <a:pt x="940256" y="683279"/>
                        <a:pt x="940517" y="681711"/>
                        <a:pt x="940517" y="680666"/>
                      </a:cubicBezTo>
                      <a:cubicBezTo>
                        <a:pt x="940517" y="679360"/>
                        <a:pt x="940517" y="678054"/>
                        <a:pt x="940256" y="676748"/>
                      </a:cubicBezTo>
                      <a:cubicBezTo>
                        <a:pt x="939995" y="675441"/>
                        <a:pt x="939995" y="674135"/>
                        <a:pt x="939995" y="672829"/>
                      </a:cubicBezTo>
                      <a:cubicBezTo>
                        <a:pt x="939995" y="671523"/>
                        <a:pt x="939995" y="669955"/>
                        <a:pt x="939211" y="668910"/>
                      </a:cubicBezTo>
                      <a:cubicBezTo>
                        <a:pt x="937905" y="666820"/>
                        <a:pt x="936598" y="670216"/>
                        <a:pt x="935292" y="669433"/>
                      </a:cubicBezTo>
                      <a:cubicBezTo>
                        <a:pt x="934247" y="668910"/>
                        <a:pt x="933202" y="663162"/>
                        <a:pt x="931634" y="664469"/>
                      </a:cubicBezTo>
                      <a:cubicBezTo>
                        <a:pt x="931112" y="664991"/>
                        <a:pt x="930851" y="666297"/>
                        <a:pt x="930851" y="667081"/>
                      </a:cubicBezTo>
                      <a:cubicBezTo>
                        <a:pt x="930851" y="668387"/>
                        <a:pt x="930589" y="669694"/>
                        <a:pt x="930328" y="670739"/>
                      </a:cubicBezTo>
                      <a:cubicBezTo>
                        <a:pt x="930067" y="671523"/>
                        <a:pt x="930328" y="672829"/>
                        <a:pt x="929022" y="672567"/>
                      </a:cubicBezTo>
                      <a:cubicBezTo>
                        <a:pt x="927716" y="672045"/>
                        <a:pt x="926409" y="671000"/>
                        <a:pt x="925364" y="669955"/>
                      </a:cubicBezTo>
                      <a:cubicBezTo>
                        <a:pt x="923797" y="668910"/>
                        <a:pt x="922490" y="667604"/>
                        <a:pt x="921707" y="666036"/>
                      </a:cubicBezTo>
                      <a:cubicBezTo>
                        <a:pt x="921445" y="665514"/>
                        <a:pt x="920923" y="665252"/>
                        <a:pt x="920662" y="664730"/>
                      </a:cubicBezTo>
                      <a:cubicBezTo>
                        <a:pt x="920139" y="663946"/>
                        <a:pt x="919094" y="663162"/>
                        <a:pt x="918310" y="662640"/>
                      </a:cubicBezTo>
                      <a:cubicBezTo>
                        <a:pt x="917788" y="662379"/>
                        <a:pt x="917265" y="662117"/>
                        <a:pt x="916743" y="661595"/>
                      </a:cubicBezTo>
                      <a:cubicBezTo>
                        <a:pt x="916482" y="661072"/>
                        <a:pt x="916220" y="660550"/>
                        <a:pt x="915959" y="660289"/>
                      </a:cubicBezTo>
                      <a:cubicBezTo>
                        <a:pt x="914392" y="658199"/>
                        <a:pt x="913347" y="655847"/>
                        <a:pt x="912040" y="653496"/>
                      </a:cubicBezTo>
                      <a:cubicBezTo>
                        <a:pt x="911518" y="652451"/>
                        <a:pt x="910995" y="651667"/>
                        <a:pt x="910473" y="650883"/>
                      </a:cubicBezTo>
                      <a:cubicBezTo>
                        <a:pt x="909689" y="649316"/>
                        <a:pt x="910211" y="647748"/>
                        <a:pt x="910211" y="646181"/>
                      </a:cubicBezTo>
                      <a:cubicBezTo>
                        <a:pt x="910211" y="644352"/>
                        <a:pt x="910734" y="642523"/>
                        <a:pt x="910473" y="640695"/>
                      </a:cubicBezTo>
                      <a:cubicBezTo>
                        <a:pt x="910473" y="639650"/>
                        <a:pt x="909689" y="637821"/>
                        <a:pt x="908644" y="637298"/>
                      </a:cubicBezTo>
                      <a:cubicBezTo>
                        <a:pt x="907338" y="636776"/>
                        <a:pt x="905770" y="636514"/>
                        <a:pt x="904203" y="636253"/>
                      </a:cubicBezTo>
                      <a:cubicBezTo>
                        <a:pt x="902635" y="636253"/>
                        <a:pt x="901851" y="635992"/>
                        <a:pt x="900545" y="635208"/>
                      </a:cubicBezTo>
                      <a:cubicBezTo>
                        <a:pt x="899761" y="634686"/>
                        <a:pt x="898978" y="633902"/>
                        <a:pt x="898455" y="632857"/>
                      </a:cubicBezTo>
                      <a:cubicBezTo>
                        <a:pt x="897932" y="631289"/>
                        <a:pt x="898455" y="629722"/>
                        <a:pt x="898978" y="628154"/>
                      </a:cubicBezTo>
                      <a:cubicBezTo>
                        <a:pt x="899761" y="626326"/>
                        <a:pt x="901068" y="624758"/>
                        <a:pt x="901590" y="622929"/>
                      </a:cubicBezTo>
                      <a:cubicBezTo>
                        <a:pt x="902374" y="620839"/>
                        <a:pt x="902896" y="618749"/>
                        <a:pt x="903419" y="616398"/>
                      </a:cubicBezTo>
                      <a:cubicBezTo>
                        <a:pt x="903680" y="614569"/>
                        <a:pt x="904203" y="612740"/>
                        <a:pt x="906031" y="611957"/>
                      </a:cubicBezTo>
                      <a:cubicBezTo>
                        <a:pt x="908121" y="611173"/>
                        <a:pt x="910734" y="611695"/>
                        <a:pt x="912824" y="611957"/>
                      </a:cubicBezTo>
                      <a:cubicBezTo>
                        <a:pt x="914130" y="612218"/>
                        <a:pt x="917004" y="612740"/>
                        <a:pt x="918049" y="611434"/>
                      </a:cubicBezTo>
                      <a:cubicBezTo>
                        <a:pt x="918572" y="610650"/>
                        <a:pt x="918572" y="609605"/>
                        <a:pt x="918572" y="608822"/>
                      </a:cubicBezTo>
                      <a:cubicBezTo>
                        <a:pt x="918572" y="607515"/>
                        <a:pt x="918833" y="606209"/>
                        <a:pt x="919094" y="604903"/>
                      </a:cubicBezTo>
                      <a:cubicBezTo>
                        <a:pt x="919617" y="602029"/>
                        <a:pt x="920923" y="598894"/>
                        <a:pt x="923013" y="597065"/>
                      </a:cubicBezTo>
                      <a:cubicBezTo>
                        <a:pt x="923536" y="596543"/>
                        <a:pt x="924319" y="595759"/>
                        <a:pt x="925103" y="596020"/>
                      </a:cubicBezTo>
                      <a:cubicBezTo>
                        <a:pt x="925887" y="596281"/>
                        <a:pt x="925626" y="597326"/>
                        <a:pt x="925626" y="597849"/>
                      </a:cubicBezTo>
                      <a:cubicBezTo>
                        <a:pt x="925364" y="600200"/>
                        <a:pt x="923797" y="602290"/>
                        <a:pt x="923536" y="604903"/>
                      </a:cubicBezTo>
                      <a:cubicBezTo>
                        <a:pt x="923274" y="606732"/>
                        <a:pt x="924580" y="607254"/>
                        <a:pt x="926148" y="608038"/>
                      </a:cubicBezTo>
                      <a:cubicBezTo>
                        <a:pt x="928238" y="608822"/>
                        <a:pt x="928761" y="610128"/>
                        <a:pt x="929022" y="612218"/>
                      </a:cubicBezTo>
                      <a:cubicBezTo>
                        <a:pt x="929283" y="614830"/>
                        <a:pt x="928761" y="617965"/>
                        <a:pt x="930328" y="620317"/>
                      </a:cubicBezTo>
                      <a:cubicBezTo>
                        <a:pt x="931634" y="622929"/>
                        <a:pt x="934508" y="624235"/>
                        <a:pt x="936859" y="625803"/>
                      </a:cubicBezTo>
                      <a:cubicBezTo>
                        <a:pt x="939211" y="627632"/>
                        <a:pt x="939995" y="629722"/>
                        <a:pt x="939733" y="632596"/>
                      </a:cubicBezTo>
                      <a:cubicBezTo>
                        <a:pt x="939211" y="635470"/>
                        <a:pt x="937905" y="638343"/>
                        <a:pt x="938688" y="641478"/>
                      </a:cubicBezTo>
                      <a:cubicBezTo>
                        <a:pt x="939211" y="644091"/>
                        <a:pt x="941301" y="645658"/>
                        <a:pt x="942868" y="647748"/>
                      </a:cubicBezTo>
                      <a:cubicBezTo>
                        <a:pt x="944697" y="650361"/>
                        <a:pt x="944958" y="653496"/>
                        <a:pt x="945220" y="656631"/>
                      </a:cubicBezTo>
                      <a:cubicBezTo>
                        <a:pt x="945481" y="658982"/>
                        <a:pt x="945742" y="661334"/>
                        <a:pt x="946526" y="663685"/>
                      </a:cubicBezTo>
                      <a:cubicBezTo>
                        <a:pt x="947310" y="666036"/>
                        <a:pt x="948877" y="668126"/>
                        <a:pt x="950183" y="670477"/>
                      </a:cubicBezTo>
                      <a:cubicBezTo>
                        <a:pt x="950967" y="671784"/>
                        <a:pt x="951751" y="673090"/>
                        <a:pt x="952535" y="674396"/>
                      </a:cubicBezTo>
                      <a:cubicBezTo>
                        <a:pt x="953057" y="675441"/>
                        <a:pt x="953841" y="676486"/>
                        <a:pt x="954625" y="677531"/>
                      </a:cubicBezTo>
                      <a:cubicBezTo>
                        <a:pt x="956192" y="679621"/>
                        <a:pt x="958021" y="681450"/>
                        <a:pt x="959850" y="683540"/>
                      </a:cubicBezTo>
                      <a:cubicBezTo>
                        <a:pt x="961418" y="685630"/>
                        <a:pt x="962724" y="687720"/>
                        <a:pt x="962462" y="690333"/>
                      </a:cubicBezTo>
                      <a:cubicBezTo>
                        <a:pt x="962462" y="691378"/>
                        <a:pt x="962201" y="692423"/>
                        <a:pt x="961679" y="693468"/>
                      </a:cubicBezTo>
                      <a:cubicBezTo>
                        <a:pt x="961156" y="694252"/>
                        <a:pt x="960895" y="695035"/>
                        <a:pt x="960895" y="696080"/>
                      </a:cubicBezTo>
                      <a:cubicBezTo>
                        <a:pt x="960895" y="697387"/>
                        <a:pt x="961418" y="698693"/>
                        <a:pt x="961940" y="699999"/>
                      </a:cubicBezTo>
                      <a:cubicBezTo>
                        <a:pt x="961940" y="701044"/>
                        <a:pt x="962724" y="702612"/>
                        <a:pt x="962201" y="70365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0" name="Freeform: Shape 999">
                  <a:extLst>
                    <a:ext uri="{FF2B5EF4-FFF2-40B4-BE49-F238E27FC236}">
                      <a16:creationId xmlns:a16="http://schemas.microsoft.com/office/drawing/2014/main" id="{2BA36DD1-EF4F-79CE-FCE1-340A98E7AE66}"/>
                    </a:ext>
                  </a:extLst>
                </p:cNvPr>
                <p:cNvSpPr/>
                <p:nvPr/>
              </p:nvSpPr>
              <p:spPr>
                <a:xfrm>
                  <a:off x="3470236" y="2979794"/>
                  <a:ext cx="10553" cy="13837"/>
                </a:xfrm>
                <a:custGeom>
                  <a:avLst/>
                  <a:gdLst>
                    <a:gd name="connsiteX0" fmla="*/ 1097 w 10553"/>
                    <a:gd name="connsiteY0" fmla="*/ 9747 h 13837"/>
                    <a:gd name="connsiteX1" fmla="*/ 52 w 10553"/>
                    <a:gd name="connsiteY1" fmla="*/ 7396 h 13837"/>
                    <a:gd name="connsiteX2" fmla="*/ 2142 w 10553"/>
                    <a:gd name="connsiteY2" fmla="*/ 3477 h 13837"/>
                    <a:gd name="connsiteX3" fmla="*/ 5538 w 10553"/>
                    <a:gd name="connsiteY3" fmla="*/ 603 h 13837"/>
                    <a:gd name="connsiteX4" fmla="*/ 8412 w 10553"/>
                    <a:gd name="connsiteY4" fmla="*/ 603 h 13837"/>
                    <a:gd name="connsiteX5" fmla="*/ 8151 w 10553"/>
                    <a:gd name="connsiteY5" fmla="*/ 2171 h 13837"/>
                    <a:gd name="connsiteX6" fmla="*/ 6844 w 10553"/>
                    <a:gd name="connsiteY6" fmla="*/ 4783 h 13837"/>
                    <a:gd name="connsiteX7" fmla="*/ 5800 w 10553"/>
                    <a:gd name="connsiteY7" fmla="*/ 9225 h 13837"/>
                    <a:gd name="connsiteX8" fmla="*/ 9196 w 10553"/>
                    <a:gd name="connsiteY8" fmla="*/ 10792 h 13837"/>
                    <a:gd name="connsiteX9" fmla="*/ 10502 w 10553"/>
                    <a:gd name="connsiteY9" fmla="*/ 11837 h 13837"/>
                    <a:gd name="connsiteX10" fmla="*/ 9457 w 10553"/>
                    <a:gd name="connsiteY10" fmla="*/ 13405 h 13837"/>
                    <a:gd name="connsiteX11" fmla="*/ 7367 w 10553"/>
                    <a:gd name="connsiteY11" fmla="*/ 13666 h 13837"/>
                    <a:gd name="connsiteX12" fmla="*/ 5277 w 10553"/>
                    <a:gd name="connsiteY12" fmla="*/ 12621 h 13837"/>
                    <a:gd name="connsiteX13" fmla="*/ 3187 w 10553"/>
                    <a:gd name="connsiteY13" fmla="*/ 11837 h 13837"/>
                    <a:gd name="connsiteX14" fmla="*/ 1097 w 10553"/>
                    <a:gd name="connsiteY14" fmla="*/ 9747 h 13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553" h="13837">
                      <a:moveTo>
                        <a:pt x="1097" y="9747"/>
                      </a:moveTo>
                      <a:cubicBezTo>
                        <a:pt x="575" y="8963"/>
                        <a:pt x="-209" y="8441"/>
                        <a:pt x="52" y="7396"/>
                      </a:cubicBezTo>
                      <a:cubicBezTo>
                        <a:pt x="52" y="5828"/>
                        <a:pt x="1097" y="4522"/>
                        <a:pt x="2142" y="3477"/>
                      </a:cubicBezTo>
                      <a:cubicBezTo>
                        <a:pt x="3187" y="2432"/>
                        <a:pt x="4232" y="1387"/>
                        <a:pt x="5538" y="603"/>
                      </a:cubicBezTo>
                      <a:cubicBezTo>
                        <a:pt x="6322" y="81"/>
                        <a:pt x="7890" y="-442"/>
                        <a:pt x="8412" y="603"/>
                      </a:cubicBezTo>
                      <a:cubicBezTo>
                        <a:pt x="8673" y="1126"/>
                        <a:pt x="8412" y="1648"/>
                        <a:pt x="8151" y="2171"/>
                      </a:cubicBezTo>
                      <a:cubicBezTo>
                        <a:pt x="7890" y="2955"/>
                        <a:pt x="7367" y="3738"/>
                        <a:pt x="6844" y="4783"/>
                      </a:cubicBezTo>
                      <a:cubicBezTo>
                        <a:pt x="6322" y="5828"/>
                        <a:pt x="5016" y="7918"/>
                        <a:pt x="5800" y="9225"/>
                      </a:cubicBezTo>
                      <a:cubicBezTo>
                        <a:pt x="6322" y="10270"/>
                        <a:pt x="8151" y="10531"/>
                        <a:pt x="9196" y="10792"/>
                      </a:cubicBezTo>
                      <a:cubicBezTo>
                        <a:pt x="9718" y="11053"/>
                        <a:pt x="10241" y="11315"/>
                        <a:pt x="10502" y="11837"/>
                      </a:cubicBezTo>
                      <a:cubicBezTo>
                        <a:pt x="10763" y="12621"/>
                        <a:pt x="9980" y="13143"/>
                        <a:pt x="9457" y="13405"/>
                      </a:cubicBezTo>
                      <a:cubicBezTo>
                        <a:pt x="8673" y="13927"/>
                        <a:pt x="8151" y="13927"/>
                        <a:pt x="7367" y="13666"/>
                      </a:cubicBezTo>
                      <a:cubicBezTo>
                        <a:pt x="6583" y="13405"/>
                        <a:pt x="6061" y="12882"/>
                        <a:pt x="5277" y="12621"/>
                      </a:cubicBezTo>
                      <a:cubicBezTo>
                        <a:pt x="4493" y="12360"/>
                        <a:pt x="3971" y="12099"/>
                        <a:pt x="3187" y="11837"/>
                      </a:cubicBezTo>
                      <a:cubicBezTo>
                        <a:pt x="1881" y="11315"/>
                        <a:pt x="1619" y="10792"/>
                        <a:pt x="1097" y="97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1" name="Freeform: Shape 1000">
                  <a:extLst>
                    <a:ext uri="{FF2B5EF4-FFF2-40B4-BE49-F238E27FC236}">
                      <a16:creationId xmlns:a16="http://schemas.microsoft.com/office/drawing/2014/main" id="{573B6E62-BF31-1622-FDB4-7DBED31E5B12}"/>
                    </a:ext>
                  </a:extLst>
                </p:cNvPr>
                <p:cNvSpPr/>
                <p:nvPr/>
              </p:nvSpPr>
              <p:spPr>
                <a:xfrm>
                  <a:off x="3483857" y="2993054"/>
                  <a:ext cx="36163" cy="15837"/>
                </a:xfrm>
                <a:custGeom>
                  <a:avLst/>
                  <a:gdLst>
                    <a:gd name="connsiteX0" fmla="*/ 4719 w 36163"/>
                    <a:gd name="connsiteY0" fmla="*/ 8243 h 15837"/>
                    <a:gd name="connsiteX1" fmla="*/ 3412 w 36163"/>
                    <a:gd name="connsiteY1" fmla="*/ 7198 h 15837"/>
                    <a:gd name="connsiteX2" fmla="*/ 1323 w 36163"/>
                    <a:gd name="connsiteY2" fmla="*/ 6937 h 15837"/>
                    <a:gd name="connsiteX3" fmla="*/ 16 w 36163"/>
                    <a:gd name="connsiteY3" fmla="*/ 4324 h 15837"/>
                    <a:gd name="connsiteX4" fmla="*/ 278 w 36163"/>
                    <a:gd name="connsiteY4" fmla="*/ 2757 h 15837"/>
                    <a:gd name="connsiteX5" fmla="*/ 2106 w 36163"/>
                    <a:gd name="connsiteY5" fmla="*/ 1712 h 15837"/>
                    <a:gd name="connsiteX6" fmla="*/ 9944 w 36163"/>
                    <a:gd name="connsiteY6" fmla="*/ 1712 h 15837"/>
                    <a:gd name="connsiteX7" fmla="*/ 12818 w 36163"/>
                    <a:gd name="connsiteY7" fmla="*/ 2234 h 15837"/>
                    <a:gd name="connsiteX8" fmla="*/ 15953 w 36163"/>
                    <a:gd name="connsiteY8" fmla="*/ 2234 h 15837"/>
                    <a:gd name="connsiteX9" fmla="*/ 26664 w 36163"/>
                    <a:gd name="connsiteY9" fmla="*/ 1451 h 15837"/>
                    <a:gd name="connsiteX10" fmla="*/ 31367 w 36163"/>
                    <a:gd name="connsiteY10" fmla="*/ 928 h 15837"/>
                    <a:gd name="connsiteX11" fmla="*/ 35024 w 36163"/>
                    <a:gd name="connsiteY11" fmla="*/ 144 h 15837"/>
                    <a:gd name="connsiteX12" fmla="*/ 36069 w 36163"/>
                    <a:gd name="connsiteY12" fmla="*/ 2495 h 15837"/>
                    <a:gd name="connsiteX13" fmla="*/ 32934 w 36163"/>
                    <a:gd name="connsiteY13" fmla="*/ 5108 h 15837"/>
                    <a:gd name="connsiteX14" fmla="*/ 27709 w 36163"/>
                    <a:gd name="connsiteY14" fmla="*/ 7459 h 15837"/>
                    <a:gd name="connsiteX15" fmla="*/ 26142 w 36163"/>
                    <a:gd name="connsiteY15" fmla="*/ 11117 h 15837"/>
                    <a:gd name="connsiteX16" fmla="*/ 21700 w 36163"/>
                    <a:gd name="connsiteY16" fmla="*/ 15820 h 15837"/>
                    <a:gd name="connsiteX17" fmla="*/ 15169 w 36163"/>
                    <a:gd name="connsiteY17" fmla="*/ 12162 h 15837"/>
                    <a:gd name="connsiteX18" fmla="*/ 14908 w 36163"/>
                    <a:gd name="connsiteY18" fmla="*/ 9027 h 15837"/>
                    <a:gd name="connsiteX19" fmla="*/ 14385 w 36163"/>
                    <a:gd name="connsiteY19" fmla="*/ 7721 h 15837"/>
                    <a:gd name="connsiteX20" fmla="*/ 12556 w 36163"/>
                    <a:gd name="connsiteY20" fmla="*/ 7721 h 15837"/>
                    <a:gd name="connsiteX21" fmla="*/ 8376 w 36163"/>
                    <a:gd name="connsiteY21" fmla="*/ 9288 h 15837"/>
                    <a:gd name="connsiteX22" fmla="*/ 4719 w 36163"/>
                    <a:gd name="connsiteY22" fmla="*/ 8243 h 15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6163" h="15837">
                      <a:moveTo>
                        <a:pt x="4719" y="8243"/>
                      </a:moveTo>
                      <a:cubicBezTo>
                        <a:pt x="4458" y="7721"/>
                        <a:pt x="3935" y="7459"/>
                        <a:pt x="3412" y="7198"/>
                      </a:cubicBezTo>
                      <a:cubicBezTo>
                        <a:pt x="2629" y="6937"/>
                        <a:pt x="1845" y="6937"/>
                        <a:pt x="1323" y="6937"/>
                      </a:cubicBezTo>
                      <a:cubicBezTo>
                        <a:pt x="-245" y="6676"/>
                        <a:pt x="16" y="5631"/>
                        <a:pt x="16" y="4324"/>
                      </a:cubicBezTo>
                      <a:cubicBezTo>
                        <a:pt x="16" y="3802"/>
                        <a:pt x="16" y="3279"/>
                        <a:pt x="278" y="2757"/>
                      </a:cubicBezTo>
                      <a:cubicBezTo>
                        <a:pt x="800" y="2234"/>
                        <a:pt x="1584" y="1973"/>
                        <a:pt x="2106" y="1712"/>
                      </a:cubicBezTo>
                      <a:cubicBezTo>
                        <a:pt x="4719" y="1189"/>
                        <a:pt x="7592" y="1189"/>
                        <a:pt x="9944" y="1712"/>
                      </a:cubicBezTo>
                      <a:cubicBezTo>
                        <a:pt x="10728" y="1973"/>
                        <a:pt x="11773" y="2234"/>
                        <a:pt x="12818" y="2234"/>
                      </a:cubicBezTo>
                      <a:cubicBezTo>
                        <a:pt x="13863" y="2495"/>
                        <a:pt x="14908" y="2234"/>
                        <a:pt x="15953" y="2234"/>
                      </a:cubicBezTo>
                      <a:cubicBezTo>
                        <a:pt x="19349" y="1973"/>
                        <a:pt x="23007" y="1451"/>
                        <a:pt x="26664" y="1451"/>
                      </a:cubicBezTo>
                      <a:cubicBezTo>
                        <a:pt x="28232" y="1451"/>
                        <a:pt x="29799" y="1451"/>
                        <a:pt x="31367" y="928"/>
                      </a:cubicBezTo>
                      <a:cubicBezTo>
                        <a:pt x="32412" y="667"/>
                        <a:pt x="33979" y="-378"/>
                        <a:pt x="35024" y="144"/>
                      </a:cubicBezTo>
                      <a:cubicBezTo>
                        <a:pt x="36069" y="405"/>
                        <a:pt x="36331" y="1712"/>
                        <a:pt x="36069" y="2495"/>
                      </a:cubicBezTo>
                      <a:cubicBezTo>
                        <a:pt x="35808" y="3802"/>
                        <a:pt x="33979" y="4586"/>
                        <a:pt x="32934" y="5108"/>
                      </a:cubicBezTo>
                      <a:cubicBezTo>
                        <a:pt x="31105" y="5892"/>
                        <a:pt x="29277" y="6153"/>
                        <a:pt x="27709" y="7459"/>
                      </a:cubicBezTo>
                      <a:cubicBezTo>
                        <a:pt x="26664" y="8504"/>
                        <a:pt x="26403" y="9811"/>
                        <a:pt x="26142" y="11117"/>
                      </a:cubicBezTo>
                      <a:cubicBezTo>
                        <a:pt x="25619" y="13468"/>
                        <a:pt x="24313" y="16081"/>
                        <a:pt x="21700" y="15820"/>
                      </a:cubicBezTo>
                      <a:cubicBezTo>
                        <a:pt x="19349" y="15558"/>
                        <a:pt x="16214" y="14252"/>
                        <a:pt x="15169" y="12162"/>
                      </a:cubicBezTo>
                      <a:cubicBezTo>
                        <a:pt x="14647" y="11117"/>
                        <a:pt x="14908" y="10072"/>
                        <a:pt x="14908" y="9027"/>
                      </a:cubicBezTo>
                      <a:cubicBezTo>
                        <a:pt x="14908" y="8504"/>
                        <a:pt x="14647" y="7982"/>
                        <a:pt x="14385" y="7721"/>
                      </a:cubicBezTo>
                      <a:cubicBezTo>
                        <a:pt x="13863" y="7459"/>
                        <a:pt x="13079" y="7721"/>
                        <a:pt x="12556" y="7721"/>
                      </a:cubicBezTo>
                      <a:cubicBezTo>
                        <a:pt x="11250" y="7721"/>
                        <a:pt x="9683" y="8504"/>
                        <a:pt x="8376" y="9288"/>
                      </a:cubicBezTo>
                      <a:cubicBezTo>
                        <a:pt x="7070" y="9549"/>
                        <a:pt x="5503" y="9288"/>
                        <a:pt x="4719" y="824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2" name="Freeform: Shape 1001">
                  <a:extLst>
                    <a:ext uri="{FF2B5EF4-FFF2-40B4-BE49-F238E27FC236}">
                      <a16:creationId xmlns:a16="http://schemas.microsoft.com/office/drawing/2014/main" id="{59068891-0B92-2A73-1189-3072AB972F42}"/>
                    </a:ext>
                  </a:extLst>
                </p:cNvPr>
                <p:cNvSpPr/>
                <p:nvPr/>
              </p:nvSpPr>
              <p:spPr>
                <a:xfrm>
                  <a:off x="3520904" y="2960803"/>
                  <a:ext cx="14375" cy="14932"/>
                </a:xfrm>
                <a:custGeom>
                  <a:avLst/>
                  <a:gdLst>
                    <a:gd name="connsiteX0" fmla="*/ 6077 w 14375"/>
                    <a:gd name="connsiteY0" fmla="*/ 9666 h 14932"/>
                    <a:gd name="connsiteX1" fmla="*/ 5815 w 14375"/>
                    <a:gd name="connsiteY1" fmla="*/ 10973 h 14932"/>
                    <a:gd name="connsiteX2" fmla="*/ 4248 w 14375"/>
                    <a:gd name="connsiteY2" fmla="*/ 14630 h 14932"/>
                    <a:gd name="connsiteX3" fmla="*/ 68 w 14375"/>
                    <a:gd name="connsiteY3" fmla="*/ 12802 h 14932"/>
                    <a:gd name="connsiteX4" fmla="*/ 1113 w 14375"/>
                    <a:gd name="connsiteY4" fmla="*/ 8099 h 14932"/>
                    <a:gd name="connsiteX5" fmla="*/ 2419 w 14375"/>
                    <a:gd name="connsiteY5" fmla="*/ 6270 h 14932"/>
                    <a:gd name="connsiteX6" fmla="*/ 3987 w 14375"/>
                    <a:gd name="connsiteY6" fmla="*/ 4703 h 14932"/>
                    <a:gd name="connsiteX7" fmla="*/ 6338 w 14375"/>
                    <a:gd name="connsiteY7" fmla="*/ 2874 h 14932"/>
                    <a:gd name="connsiteX8" fmla="*/ 7906 w 14375"/>
                    <a:gd name="connsiteY8" fmla="*/ 1829 h 14932"/>
                    <a:gd name="connsiteX9" fmla="*/ 11302 w 14375"/>
                    <a:gd name="connsiteY9" fmla="*/ 0 h 14932"/>
                    <a:gd name="connsiteX10" fmla="*/ 14176 w 14375"/>
                    <a:gd name="connsiteY10" fmla="*/ 1568 h 14932"/>
                    <a:gd name="connsiteX11" fmla="*/ 12869 w 14375"/>
                    <a:gd name="connsiteY11" fmla="*/ 4441 h 14932"/>
                    <a:gd name="connsiteX12" fmla="*/ 10257 w 14375"/>
                    <a:gd name="connsiteY12" fmla="*/ 4964 h 14932"/>
                    <a:gd name="connsiteX13" fmla="*/ 8428 w 14375"/>
                    <a:gd name="connsiteY13" fmla="*/ 5486 h 14932"/>
                    <a:gd name="connsiteX14" fmla="*/ 7644 w 14375"/>
                    <a:gd name="connsiteY14" fmla="*/ 6531 h 14932"/>
                    <a:gd name="connsiteX15" fmla="*/ 6861 w 14375"/>
                    <a:gd name="connsiteY15" fmla="*/ 7576 h 14932"/>
                    <a:gd name="connsiteX16" fmla="*/ 6077 w 14375"/>
                    <a:gd name="connsiteY16" fmla="*/ 9666 h 14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4375" h="14932">
                      <a:moveTo>
                        <a:pt x="6077" y="9666"/>
                      </a:moveTo>
                      <a:cubicBezTo>
                        <a:pt x="5815" y="10189"/>
                        <a:pt x="5815" y="10450"/>
                        <a:pt x="5815" y="10973"/>
                      </a:cubicBezTo>
                      <a:cubicBezTo>
                        <a:pt x="5554" y="12018"/>
                        <a:pt x="5554" y="14108"/>
                        <a:pt x="4248" y="14630"/>
                      </a:cubicBezTo>
                      <a:cubicBezTo>
                        <a:pt x="2680" y="15414"/>
                        <a:pt x="329" y="14630"/>
                        <a:pt x="68" y="12802"/>
                      </a:cubicBezTo>
                      <a:cubicBezTo>
                        <a:pt x="-193" y="10973"/>
                        <a:pt x="329" y="9666"/>
                        <a:pt x="1113" y="8099"/>
                      </a:cubicBezTo>
                      <a:cubicBezTo>
                        <a:pt x="1635" y="7576"/>
                        <a:pt x="1897" y="6793"/>
                        <a:pt x="2419" y="6270"/>
                      </a:cubicBezTo>
                      <a:cubicBezTo>
                        <a:pt x="2942" y="5748"/>
                        <a:pt x="3464" y="5225"/>
                        <a:pt x="3987" y="4703"/>
                      </a:cubicBezTo>
                      <a:cubicBezTo>
                        <a:pt x="4771" y="4180"/>
                        <a:pt x="5293" y="3396"/>
                        <a:pt x="6338" y="2874"/>
                      </a:cubicBezTo>
                      <a:cubicBezTo>
                        <a:pt x="6861" y="2613"/>
                        <a:pt x="7383" y="2351"/>
                        <a:pt x="7906" y="1829"/>
                      </a:cubicBezTo>
                      <a:cubicBezTo>
                        <a:pt x="8951" y="1045"/>
                        <a:pt x="9996" y="0"/>
                        <a:pt x="11302" y="0"/>
                      </a:cubicBezTo>
                      <a:cubicBezTo>
                        <a:pt x="12347" y="0"/>
                        <a:pt x="13653" y="523"/>
                        <a:pt x="14176" y="1568"/>
                      </a:cubicBezTo>
                      <a:cubicBezTo>
                        <a:pt x="14698" y="2874"/>
                        <a:pt x="14176" y="3919"/>
                        <a:pt x="12869" y="4441"/>
                      </a:cubicBezTo>
                      <a:cubicBezTo>
                        <a:pt x="12086" y="4703"/>
                        <a:pt x="11302" y="4703"/>
                        <a:pt x="10257" y="4964"/>
                      </a:cubicBezTo>
                      <a:cubicBezTo>
                        <a:pt x="9734" y="4964"/>
                        <a:pt x="8951" y="5225"/>
                        <a:pt x="8428" y="5486"/>
                      </a:cubicBezTo>
                      <a:cubicBezTo>
                        <a:pt x="7906" y="5748"/>
                        <a:pt x="7906" y="6009"/>
                        <a:pt x="7644" y="6531"/>
                      </a:cubicBezTo>
                      <a:cubicBezTo>
                        <a:pt x="7383" y="6793"/>
                        <a:pt x="7122" y="7054"/>
                        <a:pt x="6861" y="7576"/>
                      </a:cubicBezTo>
                      <a:cubicBezTo>
                        <a:pt x="6861" y="8360"/>
                        <a:pt x="6338" y="9144"/>
                        <a:pt x="6077" y="966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3" name="Freeform: Shape 1002">
                  <a:extLst>
                    <a:ext uri="{FF2B5EF4-FFF2-40B4-BE49-F238E27FC236}">
                      <a16:creationId xmlns:a16="http://schemas.microsoft.com/office/drawing/2014/main" id="{75293D0A-7B69-3662-D1CF-0A0E4208DA3A}"/>
                    </a:ext>
                  </a:extLst>
                </p:cNvPr>
                <p:cNvSpPr/>
                <p:nvPr/>
              </p:nvSpPr>
              <p:spPr>
                <a:xfrm>
                  <a:off x="3532688" y="2980283"/>
                  <a:ext cx="24762" cy="37219"/>
                </a:xfrm>
                <a:custGeom>
                  <a:avLst/>
                  <a:gdLst>
                    <a:gd name="connsiteX0" fmla="*/ 8923 w 24762"/>
                    <a:gd name="connsiteY0" fmla="*/ 31204 h 37219"/>
                    <a:gd name="connsiteX1" fmla="*/ 8400 w 24762"/>
                    <a:gd name="connsiteY1" fmla="*/ 33816 h 37219"/>
                    <a:gd name="connsiteX2" fmla="*/ 5004 w 24762"/>
                    <a:gd name="connsiteY2" fmla="*/ 37213 h 37219"/>
                    <a:gd name="connsiteX3" fmla="*/ 302 w 24762"/>
                    <a:gd name="connsiteY3" fmla="*/ 26240 h 37219"/>
                    <a:gd name="connsiteX4" fmla="*/ 3959 w 24762"/>
                    <a:gd name="connsiteY4" fmla="*/ 18402 h 37219"/>
                    <a:gd name="connsiteX5" fmla="*/ 11536 w 24762"/>
                    <a:gd name="connsiteY5" fmla="*/ 8997 h 37219"/>
                    <a:gd name="connsiteX6" fmla="*/ 16238 w 24762"/>
                    <a:gd name="connsiteY6" fmla="*/ 1421 h 37219"/>
                    <a:gd name="connsiteX7" fmla="*/ 23031 w 24762"/>
                    <a:gd name="connsiteY7" fmla="*/ 1160 h 37219"/>
                    <a:gd name="connsiteX8" fmla="*/ 24076 w 24762"/>
                    <a:gd name="connsiteY8" fmla="*/ 8214 h 37219"/>
                    <a:gd name="connsiteX9" fmla="*/ 20680 w 24762"/>
                    <a:gd name="connsiteY9" fmla="*/ 14745 h 37219"/>
                    <a:gd name="connsiteX10" fmla="*/ 20157 w 24762"/>
                    <a:gd name="connsiteY10" fmla="*/ 16835 h 37219"/>
                    <a:gd name="connsiteX11" fmla="*/ 19373 w 24762"/>
                    <a:gd name="connsiteY11" fmla="*/ 19448 h 37219"/>
                    <a:gd name="connsiteX12" fmla="*/ 17283 w 24762"/>
                    <a:gd name="connsiteY12" fmla="*/ 23105 h 37219"/>
                    <a:gd name="connsiteX13" fmla="*/ 15455 w 24762"/>
                    <a:gd name="connsiteY13" fmla="*/ 25456 h 37219"/>
                    <a:gd name="connsiteX14" fmla="*/ 13626 w 24762"/>
                    <a:gd name="connsiteY14" fmla="*/ 27285 h 37219"/>
                    <a:gd name="connsiteX15" fmla="*/ 12058 w 24762"/>
                    <a:gd name="connsiteY15" fmla="*/ 28069 h 37219"/>
                    <a:gd name="connsiteX16" fmla="*/ 10752 w 24762"/>
                    <a:gd name="connsiteY16" fmla="*/ 28591 h 37219"/>
                    <a:gd name="connsiteX17" fmla="*/ 9707 w 24762"/>
                    <a:gd name="connsiteY17" fmla="*/ 28853 h 37219"/>
                    <a:gd name="connsiteX18" fmla="*/ 8923 w 24762"/>
                    <a:gd name="connsiteY18" fmla="*/ 31204 h 372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762" h="37219">
                      <a:moveTo>
                        <a:pt x="8923" y="31204"/>
                      </a:moveTo>
                      <a:cubicBezTo>
                        <a:pt x="8662" y="31988"/>
                        <a:pt x="8662" y="33033"/>
                        <a:pt x="8400" y="33816"/>
                      </a:cubicBezTo>
                      <a:cubicBezTo>
                        <a:pt x="8139" y="35645"/>
                        <a:pt x="7094" y="37213"/>
                        <a:pt x="5004" y="37213"/>
                      </a:cubicBezTo>
                      <a:cubicBezTo>
                        <a:pt x="-743" y="37474"/>
                        <a:pt x="-221" y="29898"/>
                        <a:pt x="302" y="26240"/>
                      </a:cubicBezTo>
                      <a:cubicBezTo>
                        <a:pt x="563" y="23105"/>
                        <a:pt x="2131" y="20754"/>
                        <a:pt x="3959" y="18402"/>
                      </a:cubicBezTo>
                      <a:cubicBezTo>
                        <a:pt x="6572" y="15267"/>
                        <a:pt x="9446" y="12394"/>
                        <a:pt x="11536" y="8997"/>
                      </a:cubicBezTo>
                      <a:cubicBezTo>
                        <a:pt x="13103" y="6385"/>
                        <a:pt x="14148" y="3511"/>
                        <a:pt x="16238" y="1421"/>
                      </a:cubicBezTo>
                      <a:cubicBezTo>
                        <a:pt x="18067" y="-147"/>
                        <a:pt x="20941" y="-669"/>
                        <a:pt x="23031" y="1160"/>
                      </a:cubicBezTo>
                      <a:cubicBezTo>
                        <a:pt x="25121" y="2989"/>
                        <a:pt x="25121" y="5862"/>
                        <a:pt x="24076" y="8214"/>
                      </a:cubicBezTo>
                      <a:cubicBezTo>
                        <a:pt x="23031" y="10565"/>
                        <a:pt x="21463" y="12394"/>
                        <a:pt x="20680" y="14745"/>
                      </a:cubicBezTo>
                      <a:cubicBezTo>
                        <a:pt x="20418" y="15529"/>
                        <a:pt x="20418" y="16051"/>
                        <a:pt x="20157" y="16835"/>
                      </a:cubicBezTo>
                      <a:cubicBezTo>
                        <a:pt x="20157" y="17619"/>
                        <a:pt x="19896" y="18664"/>
                        <a:pt x="19373" y="19448"/>
                      </a:cubicBezTo>
                      <a:cubicBezTo>
                        <a:pt x="18851" y="20754"/>
                        <a:pt x="18328" y="22060"/>
                        <a:pt x="17283" y="23105"/>
                      </a:cubicBezTo>
                      <a:cubicBezTo>
                        <a:pt x="16761" y="23889"/>
                        <a:pt x="15977" y="24673"/>
                        <a:pt x="15455" y="25456"/>
                      </a:cubicBezTo>
                      <a:cubicBezTo>
                        <a:pt x="14932" y="26240"/>
                        <a:pt x="14409" y="26763"/>
                        <a:pt x="13626" y="27285"/>
                      </a:cubicBezTo>
                      <a:cubicBezTo>
                        <a:pt x="13103" y="27546"/>
                        <a:pt x="12581" y="27808"/>
                        <a:pt x="12058" y="28069"/>
                      </a:cubicBezTo>
                      <a:cubicBezTo>
                        <a:pt x="11536" y="28330"/>
                        <a:pt x="11275" y="28330"/>
                        <a:pt x="10752" y="28591"/>
                      </a:cubicBezTo>
                      <a:cubicBezTo>
                        <a:pt x="10491" y="28591"/>
                        <a:pt x="9968" y="28591"/>
                        <a:pt x="9707" y="28853"/>
                      </a:cubicBezTo>
                      <a:cubicBezTo>
                        <a:pt x="9707" y="29375"/>
                        <a:pt x="9184" y="30420"/>
                        <a:pt x="8923" y="3120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4" name="Freeform: Shape 1003">
                  <a:extLst>
                    <a:ext uri="{FF2B5EF4-FFF2-40B4-BE49-F238E27FC236}">
                      <a16:creationId xmlns:a16="http://schemas.microsoft.com/office/drawing/2014/main" id="{37F3CE58-4F0E-4DFB-FEF7-A02C765F65D9}"/>
                    </a:ext>
                  </a:extLst>
                </p:cNvPr>
                <p:cNvSpPr/>
                <p:nvPr/>
              </p:nvSpPr>
              <p:spPr>
                <a:xfrm>
                  <a:off x="3547615" y="2999534"/>
                  <a:ext cx="21493" cy="18911"/>
                </a:xfrm>
                <a:custGeom>
                  <a:avLst/>
                  <a:gdLst>
                    <a:gd name="connsiteX0" fmla="*/ 6014 w 21493"/>
                    <a:gd name="connsiteY0" fmla="*/ 17439 h 18911"/>
                    <a:gd name="connsiteX1" fmla="*/ 2095 w 21493"/>
                    <a:gd name="connsiteY1" fmla="*/ 18745 h 18911"/>
                    <a:gd name="connsiteX2" fmla="*/ 267 w 21493"/>
                    <a:gd name="connsiteY2" fmla="*/ 15088 h 18911"/>
                    <a:gd name="connsiteX3" fmla="*/ 4969 w 21493"/>
                    <a:gd name="connsiteY3" fmla="*/ 10646 h 18911"/>
                    <a:gd name="connsiteX4" fmla="*/ 7320 w 21493"/>
                    <a:gd name="connsiteY4" fmla="*/ 5682 h 18911"/>
                    <a:gd name="connsiteX5" fmla="*/ 9933 w 21493"/>
                    <a:gd name="connsiteY5" fmla="*/ 719 h 18911"/>
                    <a:gd name="connsiteX6" fmla="*/ 14113 w 21493"/>
                    <a:gd name="connsiteY6" fmla="*/ 457 h 18911"/>
                    <a:gd name="connsiteX7" fmla="*/ 18816 w 21493"/>
                    <a:gd name="connsiteY7" fmla="*/ 2547 h 18911"/>
                    <a:gd name="connsiteX8" fmla="*/ 21428 w 21493"/>
                    <a:gd name="connsiteY8" fmla="*/ 6205 h 18911"/>
                    <a:gd name="connsiteX9" fmla="*/ 19861 w 21493"/>
                    <a:gd name="connsiteY9" fmla="*/ 11169 h 18911"/>
                    <a:gd name="connsiteX10" fmla="*/ 16464 w 21493"/>
                    <a:gd name="connsiteY10" fmla="*/ 12997 h 18911"/>
                    <a:gd name="connsiteX11" fmla="*/ 12807 w 21493"/>
                    <a:gd name="connsiteY11" fmla="*/ 14042 h 18911"/>
                    <a:gd name="connsiteX12" fmla="*/ 10455 w 21493"/>
                    <a:gd name="connsiteY12" fmla="*/ 14826 h 18911"/>
                    <a:gd name="connsiteX13" fmla="*/ 9149 w 21493"/>
                    <a:gd name="connsiteY13" fmla="*/ 15349 h 18911"/>
                    <a:gd name="connsiteX14" fmla="*/ 7582 w 21493"/>
                    <a:gd name="connsiteY14" fmla="*/ 16394 h 18911"/>
                    <a:gd name="connsiteX15" fmla="*/ 6014 w 21493"/>
                    <a:gd name="connsiteY15" fmla="*/ 17439 h 18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1493" h="18911">
                      <a:moveTo>
                        <a:pt x="6014" y="17439"/>
                      </a:moveTo>
                      <a:cubicBezTo>
                        <a:pt x="4969" y="18484"/>
                        <a:pt x="3663" y="19268"/>
                        <a:pt x="2095" y="18745"/>
                      </a:cubicBezTo>
                      <a:cubicBezTo>
                        <a:pt x="528" y="18222"/>
                        <a:pt x="-517" y="16655"/>
                        <a:pt x="267" y="15088"/>
                      </a:cubicBezTo>
                      <a:cubicBezTo>
                        <a:pt x="1311" y="12997"/>
                        <a:pt x="3402" y="11952"/>
                        <a:pt x="4969" y="10646"/>
                      </a:cubicBezTo>
                      <a:cubicBezTo>
                        <a:pt x="6536" y="9340"/>
                        <a:pt x="6798" y="7511"/>
                        <a:pt x="7320" y="5682"/>
                      </a:cubicBezTo>
                      <a:cubicBezTo>
                        <a:pt x="7843" y="3853"/>
                        <a:pt x="8365" y="2025"/>
                        <a:pt x="9933" y="719"/>
                      </a:cubicBezTo>
                      <a:cubicBezTo>
                        <a:pt x="11239" y="-327"/>
                        <a:pt x="12807" y="-65"/>
                        <a:pt x="14113" y="457"/>
                      </a:cubicBezTo>
                      <a:cubicBezTo>
                        <a:pt x="15680" y="980"/>
                        <a:pt x="17509" y="1763"/>
                        <a:pt x="18816" y="2547"/>
                      </a:cubicBezTo>
                      <a:cubicBezTo>
                        <a:pt x="20383" y="3331"/>
                        <a:pt x="21167" y="4376"/>
                        <a:pt x="21428" y="6205"/>
                      </a:cubicBezTo>
                      <a:cubicBezTo>
                        <a:pt x="21689" y="7772"/>
                        <a:pt x="21167" y="9862"/>
                        <a:pt x="19861" y="11169"/>
                      </a:cubicBezTo>
                      <a:cubicBezTo>
                        <a:pt x="19077" y="11952"/>
                        <a:pt x="17771" y="12475"/>
                        <a:pt x="16464" y="12997"/>
                      </a:cubicBezTo>
                      <a:cubicBezTo>
                        <a:pt x="15158" y="13259"/>
                        <a:pt x="14113" y="13781"/>
                        <a:pt x="12807" y="14042"/>
                      </a:cubicBezTo>
                      <a:cubicBezTo>
                        <a:pt x="12023" y="14304"/>
                        <a:pt x="11239" y="14565"/>
                        <a:pt x="10455" y="14826"/>
                      </a:cubicBezTo>
                      <a:cubicBezTo>
                        <a:pt x="9933" y="15088"/>
                        <a:pt x="9672" y="15088"/>
                        <a:pt x="9149" y="15349"/>
                      </a:cubicBezTo>
                      <a:cubicBezTo>
                        <a:pt x="8627" y="15610"/>
                        <a:pt x="8104" y="16132"/>
                        <a:pt x="7582" y="16394"/>
                      </a:cubicBezTo>
                      <a:cubicBezTo>
                        <a:pt x="7320" y="16655"/>
                        <a:pt x="6536" y="16916"/>
                        <a:pt x="6014" y="1743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5" name="Freeform: Shape 1004">
                  <a:extLst>
                    <a:ext uri="{FF2B5EF4-FFF2-40B4-BE49-F238E27FC236}">
                      <a16:creationId xmlns:a16="http://schemas.microsoft.com/office/drawing/2014/main" id="{5C7DEB25-175D-D4D7-0B37-2952D7335C94}"/>
                    </a:ext>
                  </a:extLst>
                </p:cNvPr>
                <p:cNvSpPr/>
                <p:nvPr/>
              </p:nvSpPr>
              <p:spPr>
                <a:xfrm>
                  <a:off x="3470830" y="2901121"/>
                  <a:ext cx="56933" cy="22625"/>
                </a:xfrm>
                <a:custGeom>
                  <a:avLst/>
                  <a:gdLst>
                    <a:gd name="connsiteX0" fmla="*/ 18530 w 56933"/>
                    <a:gd name="connsiteY0" fmla="*/ 12656 h 22625"/>
                    <a:gd name="connsiteX1" fmla="*/ 17746 w 56933"/>
                    <a:gd name="connsiteY1" fmla="*/ 12134 h 22625"/>
                    <a:gd name="connsiteX2" fmla="*/ 14872 w 56933"/>
                    <a:gd name="connsiteY2" fmla="*/ 10305 h 22625"/>
                    <a:gd name="connsiteX3" fmla="*/ 7295 w 56933"/>
                    <a:gd name="connsiteY3" fmla="*/ 4557 h 22625"/>
                    <a:gd name="connsiteX4" fmla="*/ 3377 w 56933"/>
                    <a:gd name="connsiteY4" fmla="*/ 2990 h 22625"/>
                    <a:gd name="connsiteX5" fmla="*/ 242 w 56933"/>
                    <a:gd name="connsiteY5" fmla="*/ 1422 h 22625"/>
                    <a:gd name="connsiteX6" fmla="*/ 1548 w 56933"/>
                    <a:gd name="connsiteY6" fmla="*/ 116 h 22625"/>
                    <a:gd name="connsiteX7" fmla="*/ 8341 w 56933"/>
                    <a:gd name="connsiteY7" fmla="*/ 116 h 22625"/>
                    <a:gd name="connsiteX8" fmla="*/ 15656 w 56933"/>
                    <a:gd name="connsiteY8" fmla="*/ 116 h 22625"/>
                    <a:gd name="connsiteX9" fmla="*/ 21926 w 56933"/>
                    <a:gd name="connsiteY9" fmla="*/ 639 h 22625"/>
                    <a:gd name="connsiteX10" fmla="*/ 28719 w 56933"/>
                    <a:gd name="connsiteY10" fmla="*/ 2729 h 22625"/>
                    <a:gd name="connsiteX11" fmla="*/ 35772 w 56933"/>
                    <a:gd name="connsiteY11" fmla="*/ 5341 h 22625"/>
                    <a:gd name="connsiteX12" fmla="*/ 42042 w 56933"/>
                    <a:gd name="connsiteY12" fmla="*/ 7954 h 22625"/>
                    <a:gd name="connsiteX13" fmla="*/ 47268 w 56933"/>
                    <a:gd name="connsiteY13" fmla="*/ 11089 h 22625"/>
                    <a:gd name="connsiteX14" fmla="*/ 51448 w 56933"/>
                    <a:gd name="connsiteY14" fmla="*/ 13963 h 22625"/>
                    <a:gd name="connsiteX15" fmla="*/ 55105 w 56933"/>
                    <a:gd name="connsiteY15" fmla="*/ 16314 h 22625"/>
                    <a:gd name="connsiteX16" fmla="*/ 56934 w 56933"/>
                    <a:gd name="connsiteY16" fmla="*/ 19449 h 22625"/>
                    <a:gd name="connsiteX17" fmla="*/ 55366 w 56933"/>
                    <a:gd name="connsiteY17" fmla="*/ 22061 h 22625"/>
                    <a:gd name="connsiteX18" fmla="*/ 50664 w 56933"/>
                    <a:gd name="connsiteY18" fmla="*/ 22584 h 22625"/>
                    <a:gd name="connsiteX19" fmla="*/ 43610 w 56933"/>
                    <a:gd name="connsiteY19" fmla="*/ 22061 h 22625"/>
                    <a:gd name="connsiteX20" fmla="*/ 41781 w 56933"/>
                    <a:gd name="connsiteY20" fmla="*/ 22061 h 22625"/>
                    <a:gd name="connsiteX21" fmla="*/ 40214 w 56933"/>
                    <a:gd name="connsiteY21" fmla="*/ 21539 h 22625"/>
                    <a:gd name="connsiteX22" fmla="*/ 37079 w 56933"/>
                    <a:gd name="connsiteY22" fmla="*/ 20494 h 22625"/>
                    <a:gd name="connsiteX23" fmla="*/ 34466 w 56933"/>
                    <a:gd name="connsiteY23" fmla="*/ 19710 h 22625"/>
                    <a:gd name="connsiteX24" fmla="*/ 32899 w 56933"/>
                    <a:gd name="connsiteY24" fmla="*/ 19188 h 22625"/>
                    <a:gd name="connsiteX25" fmla="*/ 31853 w 56933"/>
                    <a:gd name="connsiteY25" fmla="*/ 18926 h 22625"/>
                    <a:gd name="connsiteX26" fmla="*/ 28980 w 56933"/>
                    <a:gd name="connsiteY26" fmla="*/ 17098 h 22625"/>
                    <a:gd name="connsiteX27" fmla="*/ 26628 w 56933"/>
                    <a:gd name="connsiteY27" fmla="*/ 15269 h 22625"/>
                    <a:gd name="connsiteX28" fmla="*/ 22710 w 56933"/>
                    <a:gd name="connsiteY28" fmla="*/ 14224 h 22625"/>
                    <a:gd name="connsiteX29" fmla="*/ 18530 w 56933"/>
                    <a:gd name="connsiteY29" fmla="*/ 12656 h 22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56933" h="22625">
                      <a:moveTo>
                        <a:pt x="18530" y="12656"/>
                      </a:moveTo>
                      <a:cubicBezTo>
                        <a:pt x="18268" y="12395"/>
                        <a:pt x="18007" y="12395"/>
                        <a:pt x="17746" y="12134"/>
                      </a:cubicBezTo>
                      <a:cubicBezTo>
                        <a:pt x="16701" y="11611"/>
                        <a:pt x="15917" y="11089"/>
                        <a:pt x="14872" y="10305"/>
                      </a:cubicBezTo>
                      <a:cubicBezTo>
                        <a:pt x="12259" y="8476"/>
                        <a:pt x="10169" y="6125"/>
                        <a:pt x="7295" y="4557"/>
                      </a:cubicBezTo>
                      <a:cubicBezTo>
                        <a:pt x="5989" y="3774"/>
                        <a:pt x="4683" y="3512"/>
                        <a:pt x="3377" y="2990"/>
                      </a:cubicBezTo>
                      <a:cubicBezTo>
                        <a:pt x="2332" y="2729"/>
                        <a:pt x="1025" y="2206"/>
                        <a:pt x="242" y="1422"/>
                      </a:cubicBezTo>
                      <a:cubicBezTo>
                        <a:pt x="-542" y="639"/>
                        <a:pt x="764" y="377"/>
                        <a:pt x="1548" y="116"/>
                      </a:cubicBezTo>
                      <a:cubicBezTo>
                        <a:pt x="3638" y="-145"/>
                        <a:pt x="5989" y="116"/>
                        <a:pt x="8341" y="116"/>
                      </a:cubicBezTo>
                      <a:cubicBezTo>
                        <a:pt x="10692" y="116"/>
                        <a:pt x="13304" y="116"/>
                        <a:pt x="15656" y="116"/>
                      </a:cubicBezTo>
                      <a:cubicBezTo>
                        <a:pt x="17746" y="116"/>
                        <a:pt x="19836" y="116"/>
                        <a:pt x="21926" y="639"/>
                      </a:cubicBezTo>
                      <a:cubicBezTo>
                        <a:pt x="24277" y="1161"/>
                        <a:pt x="26628" y="1945"/>
                        <a:pt x="28719" y="2729"/>
                      </a:cubicBezTo>
                      <a:cubicBezTo>
                        <a:pt x="31070" y="3512"/>
                        <a:pt x="33421" y="4557"/>
                        <a:pt x="35772" y="5341"/>
                      </a:cubicBezTo>
                      <a:cubicBezTo>
                        <a:pt x="37862" y="6125"/>
                        <a:pt x="39952" y="6909"/>
                        <a:pt x="42042" y="7954"/>
                      </a:cubicBezTo>
                      <a:cubicBezTo>
                        <a:pt x="43871" y="8737"/>
                        <a:pt x="45439" y="10044"/>
                        <a:pt x="47268" y="11089"/>
                      </a:cubicBezTo>
                      <a:cubicBezTo>
                        <a:pt x="48574" y="12134"/>
                        <a:pt x="50141" y="12918"/>
                        <a:pt x="51448" y="13963"/>
                      </a:cubicBezTo>
                      <a:cubicBezTo>
                        <a:pt x="52754" y="14746"/>
                        <a:pt x="53799" y="15269"/>
                        <a:pt x="55105" y="16314"/>
                      </a:cubicBezTo>
                      <a:cubicBezTo>
                        <a:pt x="55889" y="17098"/>
                        <a:pt x="56934" y="18143"/>
                        <a:pt x="56934" y="19449"/>
                      </a:cubicBezTo>
                      <a:cubicBezTo>
                        <a:pt x="56934" y="20494"/>
                        <a:pt x="56412" y="21539"/>
                        <a:pt x="55366" y="22061"/>
                      </a:cubicBezTo>
                      <a:cubicBezTo>
                        <a:pt x="53799" y="22845"/>
                        <a:pt x="52231" y="22584"/>
                        <a:pt x="50664" y="22584"/>
                      </a:cubicBezTo>
                      <a:cubicBezTo>
                        <a:pt x="48313" y="22323"/>
                        <a:pt x="45961" y="22061"/>
                        <a:pt x="43610" y="22061"/>
                      </a:cubicBezTo>
                      <a:cubicBezTo>
                        <a:pt x="43088" y="22061"/>
                        <a:pt x="42565" y="22061"/>
                        <a:pt x="41781" y="22061"/>
                      </a:cubicBezTo>
                      <a:cubicBezTo>
                        <a:pt x="41259" y="22061"/>
                        <a:pt x="40736" y="21800"/>
                        <a:pt x="40214" y="21539"/>
                      </a:cubicBezTo>
                      <a:cubicBezTo>
                        <a:pt x="39169" y="21278"/>
                        <a:pt x="38124" y="20755"/>
                        <a:pt x="37079" y="20494"/>
                      </a:cubicBezTo>
                      <a:cubicBezTo>
                        <a:pt x="36295" y="20233"/>
                        <a:pt x="35250" y="19971"/>
                        <a:pt x="34466" y="19710"/>
                      </a:cubicBezTo>
                      <a:cubicBezTo>
                        <a:pt x="33944" y="19449"/>
                        <a:pt x="33421" y="19449"/>
                        <a:pt x="32899" y="19188"/>
                      </a:cubicBezTo>
                      <a:cubicBezTo>
                        <a:pt x="32637" y="19188"/>
                        <a:pt x="32115" y="19188"/>
                        <a:pt x="31853" y="18926"/>
                      </a:cubicBezTo>
                      <a:cubicBezTo>
                        <a:pt x="30808" y="18404"/>
                        <a:pt x="30025" y="17881"/>
                        <a:pt x="28980" y="17098"/>
                      </a:cubicBezTo>
                      <a:cubicBezTo>
                        <a:pt x="28196" y="16575"/>
                        <a:pt x="27412" y="15791"/>
                        <a:pt x="26628" y="15269"/>
                      </a:cubicBezTo>
                      <a:cubicBezTo>
                        <a:pt x="25583" y="14485"/>
                        <a:pt x="24016" y="14746"/>
                        <a:pt x="22710" y="14224"/>
                      </a:cubicBezTo>
                      <a:cubicBezTo>
                        <a:pt x="20881" y="13963"/>
                        <a:pt x="19575" y="13179"/>
                        <a:pt x="18530" y="1265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006" name="Graphic 3">
                  <a:extLst>
                    <a:ext uri="{FF2B5EF4-FFF2-40B4-BE49-F238E27FC236}">
                      <a16:creationId xmlns:a16="http://schemas.microsoft.com/office/drawing/2014/main" id="{C0D45950-D325-CD06-91C7-F8842801ACA6}"/>
                    </a:ext>
                  </a:extLst>
                </p:cNvPr>
                <p:cNvGrpSpPr/>
                <p:nvPr/>
              </p:nvGrpSpPr>
              <p:grpSpPr>
                <a:xfrm>
                  <a:off x="3578214" y="2851611"/>
                  <a:ext cx="165405" cy="189982"/>
                  <a:chOff x="3578214" y="2851611"/>
                  <a:chExt cx="165405" cy="189982"/>
                </a:xfrm>
                <a:solidFill>
                  <a:srgbClr val="D5D7D8"/>
                </a:solidFill>
              </p:grpSpPr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39076A4C-4CCC-92C0-F9D6-1EAF12AD494B}"/>
                      </a:ext>
                    </a:extLst>
                  </p:cNvPr>
                  <p:cNvSpPr/>
                  <p:nvPr/>
                </p:nvSpPr>
                <p:spPr>
                  <a:xfrm>
                    <a:off x="3690120" y="2950101"/>
                    <a:ext cx="33585" cy="39783"/>
                  </a:xfrm>
                  <a:custGeom>
                    <a:avLst/>
                    <a:gdLst>
                      <a:gd name="connsiteX0" fmla="*/ 12947 w 33585"/>
                      <a:gd name="connsiteY0" fmla="*/ 15927 h 39783"/>
                      <a:gd name="connsiteX1" fmla="*/ 10334 w 33585"/>
                      <a:gd name="connsiteY1" fmla="*/ 13837 h 39783"/>
                      <a:gd name="connsiteX2" fmla="*/ 7199 w 33585"/>
                      <a:gd name="connsiteY2" fmla="*/ 17234 h 39783"/>
                      <a:gd name="connsiteX3" fmla="*/ 5370 w 33585"/>
                      <a:gd name="connsiteY3" fmla="*/ 21675 h 39783"/>
                      <a:gd name="connsiteX4" fmla="*/ 2496 w 33585"/>
                      <a:gd name="connsiteY4" fmla="*/ 25594 h 39783"/>
                      <a:gd name="connsiteX5" fmla="*/ 145 w 33585"/>
                      <a:gd name="connsiteY5" fmla="*/ 29513 h 39783"/>
                      <a:gd name="connsiteX6" fmla="*/ 929 w 33585"/>
                      <a:gd name="connsiteY6" fmla="*/ 33693 h 39783"/>
                      <a:gd name="connsiteX7" fmla="*/ 5370 w 33585"/>
                      <a:gd name="connsiteY7" fmla="*/ 32125 h 39783"/>
                      <a:gd name="connsiteX8" fmla="*/ 8505 w 33585"/>
                      <a:gd name="connsiteY8" fmla="*/ 28990 h 39783"/>
                      <a:gd name="connsiteX9" fmla="*/ 10857 w 33585"/>
                      <a:gd name="connsiteY9" fmla="*/ 27161 h 39783"/>
                      <a:gd name="connsiteX10" fmla="*/ 11902 w 33585"/>
                      <a:gd name="connsiteY10" fmla="*/ 30296 h 39783"/>
                      <a:gd name="connsiteX11" fmla="*/ 11118 w 33585"/>
                      <a:gd name="connsiteY11" fmla="*/ 36828 h 39783"/>
                      <a:gd name="connsiteX12" fmla="*/ 13469 w 33585"/>
                      <a:gd name="connsiteY12" fmla="*/ 39702 h 39783"/>
                      <a:gd name="connsiteX13" fmla="*/ 17649 w 33585"/>
                      <a:gd name="connsiteY13" fmla="*/ 37089 h 39783"/>
                      <a:gd name="connsiteX14" fmla="*/ 20523 w 33585"/>
                      <a:gd name="connsiteY14" fmla="*/ 38134 h 39783"/>
                      <a:gd name="connsiteX15" fmla="*/ 23658 w 33585"/>
                      <a:gd name="connsiteY15" fmla="*/ 39179 h 39783"/>
                      <a:gd name="connsiteX16" fmla="*/ 27316 w 33585"/>
                      <a:gd name="connsiteY16" fmla="*/ 34999 h 39783"/>
                      <a:gd name="connsiteX17" fmla="*/ 28622 w 33585"/>
                      <a:gd name="connsiteY17" fmla="*/ 29774 h 39783"/>
                      <a:gd name="connsiteX18" fmla="*/ 28883 w 33585"/>
                      <a:gd name="connsiteY18" fmla="*/ 24549 h 39783"/>
                      <a:gd name="connsiteX19" fmla="*/ 33586 w 33585"/>
                      <a:gd name="connsiteY19" fmla="*/ 17234 h 39783"/>
                      <a:gd name="connsiteX20" fmla="*/ 33586 w 33585"/>
                      <a:gd name="connsiteY20" fmla="*/ 15405 h 39783"/>
                      <a:gd name="connsiteX21" fmla="*/ 31496 w 33585"/>
                      <a:gd name="connsiteY21" fmla="*/ 14882 h 39783"/>
                      <a:gd name="connsiteX22" fmla="*/ 30451 w 33585"/>
                      <a:gd name="connsiteY22" fmla="*/ 13315 h 39783"/>
                      <a:gd name="connsiteX23" fmla="*/ 29406 w 33585"/>
                      <a:gd name="connsiteY23" fmla="*/ 12008 h 39783"/>
                      <a:gd name="connsiteX24" fmla="*/ 27316 w 33585"/>
                      <a:gd name="connsiteY24" fmla="*/ 13054 h 39783"/>
                      <a:gd name="connsiteX25" fmla="*/ 24965 w 33585"/>
                      <a:gd name="connsiteY25" fmla="*/ 15666 h 39783"/>
                      <a:gd name="connsiteX26" fmla="*/ 22874 w 33585"/>
                      <a:gd name="connsiteY26" fmla="*/ 16711 h 39783"/>
                      <a:gd name="connsiteX27" fmla="*/ 21829 w 33585"/>
                      <a:gd name="connsiteY27" fmla="*/ 12531 h 39783"/>
                      <a:gd name="connsiteX28" fmla="*/ 24181 w 33585"/>
                      <a:gd name="connsiteY28" fmla="*/ 7828 h 39783"/>
                      <a:gd name="connsiteX29" fmla="*/ 26271 w 33585"/>
                      <a:gd name="connsiteY29" fmla="*/ 4432 h 39783"/>
                      <a:gd name="connsiteX30" fmla="*/ 28099 w 33585"/>
                      <a:gd name="connsiteY30" fmla="*/ 513 h 39783"/>
                      <a:gd name="connsiteX31" fmla="*/ 23919 w 33585"/>
                      <a:gd name="connsiteY31" fmla="*/ 1036 h 39783"/>
                      <a:gd name="connsiteX32" fmla="*/ 18694 w 33585"/>
                      <a:gd name="connsiteY32" fmla="*/ 3648 h 39783"/>
                      <a:gd name="connsiteX33" fmla="*/ 17127 w 33585"/>
                      <a:gd name="connsiteY33" fmla="*/ 6522 h 39783"/>
                      <a:gd name="connsiteX34" fmla="*/ 16082 w 33585"/>
                      <a:gd name="connsiteY34" fmla="*/ 10441 h 39783"/>
                      <a:gd name="connsiteX35" fmla="*/ 14776 w 33585"/>
                      <a:gd name="connsiteY35" fmla="*/ 13576 h 39783"/>
                      <a:gd name="connsiteX36" fmla="*/ 12947 w 33585"/>
                      <a:gd name="connsiteY36" fmla="*/ 15927 h 39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33585" h="39783">
                        <a:moveTo>
                          <a:pt x="12947" y="15927"/>
                        </a:moveTo>
                        <a:cubicBezTo>
                          <a:pt x="11902" y="16189"/>
                          <a:pt x="11379" y="14098"/>
                          <a:pt x="10334" y="13837"/>
                        </a:cubicBezTo>
                        <a:cubicBezTo>
                          <a:pt x="8767" y="13576"/>
                          <a:pt x="7721" y="16189"/>
                          <a:pt x="7199" y="17234"/>
                        </a:cubicBezTo>
                        <a:cubicBezTo>
                          <a:pt x="6677" y="18801"/>
                          <a:pt x="6154" y="20369"/>
                          <a:pt x="5370" y="21675"/>
                        </a:cubicBezTo>
                        <a:cubicBezTo>
                          <a:pt x="4587" y="22981"/>
                          <a:pt x="3541" y="24287"/>
                          <a:pt x="2496" y="25594"/>
                        </a:cubicBezTo>
                        <a:cubicBezTo>
                          <a:pt x="1452" y="26900"/>
                          <a:pt x="407" y="27945"/>
                          <a:pt x="145" y="29513"/>
                        </a:cubicBezTo>
                        <a:cubicBezTo>
                          <a:pt x="-116" y="30819"/>
                          <a:pt x="-116" y="32648"/>
                          <a:pt x="929" y="33693"/>
                        </a:cubicBezTo>
                        <a:cubicBezTo>
                          <a:pt x="2235" y="35260"/>
                          <a:pt x="4325" y="33170"/>
                          <a:pt x="5370" y="32125"/>
                        </a:cubicBezTo>
                        <a:cubicBezTo>
                          <a:pt x="6415" y="31080"/>
                          <a:pt x="7460" y="30035"/>
                          <a:pt x="8505" y="28990"/>
                        </a:cubicBezTo>
                        <a:cubicBezTo>
                          <a:pt x="9289" y="28467"/>
                          <a:pt x="10073" y="27423"/>
                          <a:pt x="10857" y="27161"/>
                        </a:cubicBezTo>
                        <a:cubicBezTo>
                          <a:pt x="12424" y="26639"/>
                          <a:pt x="11902" y="29513"/>
                          <a:pt x="11902" y="30296"/>
                        </a:cubicBezTo>
                        <a:cubicBezTo>
                          <a:pt x="11640" y="32386"/>
                          <a:pt x="10857" y="34738"/>
                          <a:pt x="11118" y="36828"/>
                        </a:cubicBezTo>
                        <a:cubicBezTo>
                          <a:pt x="11118" y="38134"/>
                          <a:pt x="11640" y="40224"/>
                          <a:pt x="13469" y="39702"/>
                        </a:cubicBezTo>
                        <a:cubicBezTo>
                          <a:pt x="15037" y="39440"/>
                          <a:pt x="16343" y="37873"/>
                          <a:pt x="17649" y="37089"/>
                        </a:cubicBezTo>
                        <a:cubicBezTo>
                          <a:pt x="18956" y="36305"/>
                          <a:pt x="19739" y="37089"/>
                          <a:pt x="20523" y="38134"/>
                        </a:cubicBezTo>
                        <a:cubicBezTo>
                          <a:pt x="21307" y="39179"/>
                          <a:pt x="22352" y="39963"/>
                          <a:pt x="23658" y="39179"/>
                        </a:cubicBezTo>
                        <a:cubicBezTo>
                          <a:pt x="25226" y="38395"/>
                          <a:pt x="26532" y="36566"/>
                          <a:pt x="27316" y="34999"/>
                        </a:cubicBezTo>
                        <a:cubicBezTo>
                          <a:pt x="28099" y="33431"/>
                          <a:pt x="28622" y="31603"/>
                          <a:pt x="28622" y="29774"/>
                        </a:cubicBezTo>
                        <a:cubicBezTo>
                          <a:pt x="28622" y="27945"/>
                          <a:pt x="28361" y="26377"/>
                          <a:pt x="28883" y="24549"/>
                        </a:cubicBezTo>
                        <a:cubicBezTo>
                          <a:pt x="29667" y="21675"/>
                          <a:pt x="33063" y="20369"/>
                          <a:pt x="33586" y="17234"/>
                        </a:cubicBezTo>
                        <a:cubicBezTo>
                          <a:pt x="33586" y="16711"/>
                          <a:pt x="33586" y="15927"/>
                          <a:pt x="33586" y="15405"/>
                        </a:cubicBezTo>
                        <a:cubicBezTo>
                          <a:pt x="33063" y="15405"/>
                          <a:pt x="32279" y="15405"/>
                          <a:pt x="31496" y="14882"/>
                        </a:cubicBezTo>
                        <a:cubicBezTo>
                          <a:pt x="30973" y="14621"/>
                          <a:pt x="30712" y="13837"/>
                          <a:pt x="30451" y="13315"/>
                        </a:cubicBezTo>
                        <a:cubicBezTo>
                          <a:pt x="30190" y="12792"/>
                          <a:pt x="29928" y="12270"/>
                          <a:pt x="29406" y="12008"/>
                        </a:cubicBezTo>
                        <a:cubicBezTo>
                          <a:pt x="28622" y="11747"/>
                          <a:pt x="27838" y="12531"/>
                          <a:pt x="27316" y="13054"/>
                        </a:cubicBezTo>
                        <a:cubicBezTo>
                          <a:pt x="26532" y="13837"/>
                          <a:pt x="25748" y="14882"/>
                          <a:pt x="24965" y="15666"/>
                        </a:cubicBezTo>
                        <a:cubicBezTo>
                          <a:pt x="24442" y="16189"/>
                          <a:pt x="23658" y="16972"/>
                          <a:pt x="22874" y="16711"/>
                        </a:cubicBezTo>
                        <a:cubicBezTo>
                          <a:pt x="21307" y="16450"/>
                          <a:pt x="21307" y="13576"/>
                          <a:pt x="21829" y="12531"/>
                        </a:cubicBezTo>
                        <a:cubicBezTo>
                          <a:pt x="22352" y="10964"/>
                          <a:pt x="23397" y="9396"/>
                          <a:pt x="24181" y="7828"/>
                        </a:cubicBezTo>
                        <a:cubicBezTo>
                          <a:pt x="24965" y="6522"/>
                          <a:pt x="25487" y="5477"/>
                          <a:pt x="26271" y="4432"/>
                        </a:cubicBezTo>
                        <a:cubicBezTo>
                          <a:pt x="27054" y="3648"/>
                          <a:pt x="28622" y="1820"/>
                          <a:pt x="28099" y="513"/>
                        </a:cubicBezTo>
                        <a:cubicBezTo>
                          <a:pt x="27577" y="-793"/>
                          <a:pt x="24703" y="775"/>
                          <a:pt x="23919" y="1036"/>
                        </a:cubicBezTo>
                        <a:cubicBezTo>
                          <a:pt x="22090" y="1820"/>
                          <a:pt x="20262" y="2342"/>
                          <a:pt x="18694" y="3648"/>
                        </a:cubicBezTo>
                        <a:cubicBezTo>
                          <a:pt x="17910" y="4432"/>
                          <a:pt x="17127" y="5216"/>
                          <a:pt x="17127" y="6522"/>
                        </a:cubicBezTo>
                        <a:cubicBezTo>
                          <a:pt x="17127" y="7828"/>
                          <a:pt x="16604" y="9135"/>
                          <a:pt x="16082" y="10441"/>
                        </a:cubicBezTo>
                        <a:cubicBezTo>
                          <a:pt x="15821" y="11486"/>
                          <a:pt x="15559" y="12531"/>
                          <a:pt x="14776" y="13576"/>
                        </a:cubicBezTo>
                        <a:cubicBezTo>
                          <a:pt x="14253" y="14360"/>
                          <a:pt x="13992" y="15666"/>
                          <a:pt x="12947" y="1592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A8844D4D-E6A6-178F-8C93-A507FE0C8F32}"/>
                      </a:ext>
                    </a:extLst>
                  </p:cNvPr>
                  <p:cNvSpPr/>
                  <p:nvPr/>
                </p:nvSpPr>
                <p:spPr>
                  <a:xfrm>
                    <a:off x="3578214" y="2851820"/>
                    <a:ext cx="137519" cy="131410"/>
                  </a:xfrm>
                  <a:custGeom>
                    <a:avLst/>
                    <a:gdLst>
                      <a:gd name="connsiteX0" fmla="*/ 87493 w 137519"/>
                      <a:gd name="connsiteY0" fmla="*/ 107938 h 131410"/>
                      <a:gd name="connsiteX1" fmla="*/ 89583 w 137519"/>
                      <a:gd name="connsiteY1" fmla="*/ 109767 h 131410"/>
                      <a:gd name="connsiteX2" fmla="*/ 95853 w 137519"/>
                      <a:gd name="connsiteY2" fmla="*/ 106893 h 131410"/>
                      <a:gd name="connsiteX3" fmla="*/ 97944 w 137519"/>
                      <a:gd name="connsiteY3" fmla="*/ 108199 h 131410"/>
                      <a:gd name="connsiteX4" fmla="*/ 99772 w 137519"/>
                      <a:gd name="connsiteY4" fmla="*/ 110028 h 131410"/>
                      <a:gd name="connsiteX5" fmla="*/ 94547 w 137519"/>
                      <a:gd name="connsiteY5" fmla="*/ 113424 h 131410"/>
                      <a:gd name="connsiteX6" fmla="*/ 91151 w 137519"/>
                      <a:gd name="connsiteY6" fmla="*/ 114469 h 131410"/>
                      <a:gd name="connsiteX7" fmla="*/ 88277 w 137519"/>
                      <a:gd name="connsiteY7" fmla="*/ 116820 h 131410"/>
                      <a:gd name="connsiteX8" fmla="*/ 83052 w 137519"/>
                      <a:gd name="connsiteY8" fmla="*/ 121523 h 131410"/>
                      <a:gd name="connsiteX9" fmla="*/ 77566 w 137519"/>
                      <a:gd name="connsiteY9" fmla="*/ 126487 h 131410"/>
                      <a:gd name="connsiteX10" fmla="*/ 75998 w 137519"/>
                      <a:gd name="connsiteY10" fmla="*/ 130406 h 131410"/>
                      <a:gd name="connsiteX11" fmla="*/ 84097 w 137519"/>
                      <a:gd name="connsiteY11" fmla="*/ 130928 h 131410"/>
                      <a:gd name="connsiteX12" fmla="*/ 91673 w 137519"/>
                      <a:gd name="connsiteY12" fmla="*/ 129622 h 131410"/>
                      <a:gd name="connsiteX13" fmla="*/ 96115 w 137519"/>
                      <a:gd name="connsiteY13" fmla="*/ 121784 h 131410"/>
                      <a:gd name="connsiteX14" fmla="*/ 100295 w 137519"/>
                      <a:gd name="connsiteY14" fmla="*/ 116820 h 131410"/>
                      <a:gd name="connsiteX15" fmla="*/ 107349 w 137519"/>
                      <a:gd name="connsiteY15" fmla="*/ 116298 h 131410"/>
                      <a:gd name="connsiteX16" fmla="*/ 108916 w 137519"/>
                      <a:gd name="connsiteY16" fmla="*/ 111334 h 131410"/>
                      <a:gd name="connsiteX17" fmla="*/ 113358 w 137519"/>
                      <a:gd name="connsiteY17" fmla="*/ 104541 h 131410"/>
                      <a:gd name="connsiteX18" fmla="*/ 116231 w 137519"/>
                      <a:gd name="connsiteY18" fmla="*/ 110289 h 131410"/>
                      <a:gd name="connsiteX19" fmla="*/ 121456 w 137519"/>
                      <a:gd name="connsiteY19" fmla="*/ 106370 h 131410"/>
                      <a:gd name="connsiteX20" fmla="*/ 122502 w 137519"/>
                      <a:gd name="connsiteY20" fmla="*/ 102974 h 131410"/>
                      <a:gd name="connsiteX21" fmla="*/ 124853 w 137519"/>
                      <a:gd name="connsiteY21" fmla="*/ 99578 h 131410"/>
                      <a:gd name="connsiteX22" fmla="*/ 119627 w 137519"/>
                      <a:gd name="connsiteY22" fmla="*/ 97749 h 131410"/>
                      <a:gd name="connsiteX23" fmla="*/ 122763 w 137519"/>
                      <a:gd name="connsiteY23" fmla="*/ 95920 h 131410"/>
                      <a:gd name="connsiteX24" fmla="*/ 124591 w 137519"/>
                      <a:gd name="connsiteY24" fmla="*/ 95659 h 131410"/>
                      <a:gd name="connsiteX25" fmla="*/ 129033 w 137519"/>
                      <a:gd name="connsiteY25" fmla="*/ 93830 h 131410"/>
                      <a:gd name="connsiteX26" fmla="*/ 136871 w 137519"/>
                      <a:gd name="connsiteY26" fmla="*/ 84425 h 131410"/>
                      <a:gd name="connsiteX27" fmla="*/ 130078 w 137519"/>
                      <a:gd name="connsiteY27" fmla="*/ 85209 h 131410"/>
                      <a:gd name="connsiteX28" fmla="*/ 123024 w 137519"/>
                      <a:gd name="connsiteY28" fmla="*/ 89389 h 131410"/>
                      <a:gd name="connsiteX29" fmla="*/ 115186 w 137519"/>
                      <a:gd name="connsiteY29" fmla="*/ 89389 h 131410"/>
                      <a:gd name="connsiteX30" fmla="*/ 120673 w 137519"/>
                      <a:gd name="connsiteY30" fmla="*/ 85470 h 131410"/>
                      <a:gd name="connsiteX31" fmla="*/ 122763 w 137519"/>
                      <a:gd name="connsiteY31" fmla="*/ 83380 h 131410"/>
                      <a:gd name="connsiteX32" fmla="*/ 120673 w 137519"/>
                      <a:gd name="connsiteY32" fmla="*/ 81812 h 131410"/>
                      <a:gd name="connsiteX33" fmla="*/ 116493 w 137519"/>
                      <a:gd name="connsiteY33" fmla="*/ 79200 h 131410"/>
                      <a:gd name="connsiteX34" fmla="*/ 120411 w 137519"/>
                      <a:gd name="connsiteY34" fmla="*/ 75020 h 131410"/>
                      <a:gd name="connsiteX35" fmla="*/ 125898 w 137519"/>
                      <a:gd name="connsiteY35" fmla="*/ 71101 h 131410"/>
                      <a:gd name="connsiteX36" fmla="*/ 125636 w 137519"/>
                      <a:gd name="connsiteY36" fmla="*/ 65615 h 131410"/>
                      <a:gd name="connsiteX37" fmla="*/ 120673 w 137519"/>
                      <a:gd name="connsiteY37" fmla="*/ 62480 h 131410"/>
                      <a:gd name="connsiteX38" fmla="*/ 115447 w 137519"/>
                      <a:gd name="connsiteY38" fmla="*/ 61173 h 131410"/>
                      <a:gd name="connsiteX39" fmla="*/ 110222 w 137519"/>
                      <a:gd name="connsiteY39" fmla="*/ 63786 h 131410"/>
                      <a:gd name="connsiteX40" fmla="*/ 106042 w 137519"/>
                      <a:gd name="connsiteY40" fmla="*/ 66398 h 131410"/>
                      <a:gd name="connsiteX41" fmla="*/ 103430 w 137519"/>
                      <a:gd name="connsiteY41" fmla="*/ 60651 h 131410"/>
                      <a:gd name="connsiteX42" fmla="*/ 97682 w 137519"/>
                      <a:gd name="connsiteY42" fmla="*/ 64047 h 131410"/>
                      <a:gd name="connsiteX43" fmla="*/ 92196 w 137519"/>
                      <a:gd name="connsiteY43" fmla="*/ 68488 h 131410"/>
                      <a:gd name="connsiteX44" fmla="*/ 86971 w 137519"/>
                      <a:gd name="connsiteY44" fmla="*/ 69795 h 131410"/>
                      <a:gd name="connsiteX45" fmla="*/ 88538 w 137519"/>
                      <a:gd name="connsiteY45" fmla="*/ 65353 h 131410"/>
                      <a:gd name="connsiteX46" fmla="*/ 90106 w 137519"/>
                      <a:gd name="connsiteY46" fmla="*/ 61435 h 131410"/>
                      <a:gd name="connsiteX47" fmla="*/ 83575 w 137519"/>
                      <a:gd name="connsiteY47" fmla="*/ 60651 h 131410"/>
                      <a:gd name="connsiteX48" fmla="*/ 76259 w 137519"/>
                      <a:gd name="connsiteY48" fmla="*/ 62218 h 131410"/>
                      <a:gd name="connsiteX49" fmla="*/ 71818 w 137519"/>
                      <a:gd name="connsiteY49" fmla="*/ 57255 h 131410"/>
                      <a:gd name="connsiteX50" fmla="*/ 78088 w 137519"/>
                      <a:gd name="connsiteY50" fmla="*/ 51507 h 131410"/>
                      <a:gd name="connsiteX51" fmla="*/ 78611 w 137519"/>
                      <a:gd name="connsiteY51" fmla="*/ 46543 h 131410"/>
                      <a:gd name="connsiteX52" fmla="*/ 69989 w 137519"/>
                      <a:gd name="connsiteY52" fmla="*/ 44714 h 131410"/>
                      <a:gd name="connsiteX53" fmla="*/ 64503 w 137519"/>
                      <a:gd name="connsiteY53" fmla="*/ 45498 h 131410"/>
                      <a:gd name="connsiteX54" fmla="*/ 59017 w 137519"/>
                      <a:gd name="connsiteY54" fmla="*/ 55948 h 131410"/>
                      <a:gd name="connsiteX55" fmla="*/ 55882 w 137519"/>
                      <a:gd name="connsiteY55" fmla="*/ 57777 h 131410"/>
                      <a:gd name="connsiteX56" fmla="*/ 53791 w 137519"/>
                      <a:gd name="connsiteY56" fmla="*/ 54903 h 131410"/>
                      <a:gd name="connsiteX57" fmla="*/ 55882 w 137519"/>
                      <a:gd name="connsiteY57" fmla="*/ 46804 h 131410"/>
                      <a:gd name="connsiteX58" fmla="*/ 60845 w 137519"/>
                      <a:gd name="connsiteY58" fmla="*/ 37922 h 131410"/>
                      <a:gd name="connsiteX59" fmla="*/ 67377 w 137519"/>
                      <a:gd name="connsiteY59" fmla="*/ 28255 h 131410"/>
                      <a:gd name="connsiteX60" fmla="*/ 71295 w 137519"/>
                      <a:gd name="connsiteY60" fmla="*/ 22508 h 131410"/>
                      <a:gd name="connsiteX61" fmla="*/ 74953 w 137519"/>
                      <a:gd name="connsiteY61" fmla="*/ 17021 h 131410"/>
                      <a:gd name="connsiteX62" fmla="*/ 77304 w 137519"/>
                      <a:gd name="connsiteY62" fmla="*/ 11274 h 131410"/>
                      <a:gd name="connsiteX63" fmla="*/ 76259 w 137519"/>
                      <a:gd name="connsiteY63" fmla="*/ 10490 h 131410"/>
                      <a:gd name="connsiteX64" fmla="*/ 74953 w 137519"/>
                      <a:gd name="connsiteY64" fmla="*/ 9968 h 131410"/>
                      <a:gd name="connsiteX65" fmla="*/ 73124 w 137519"/>
                      <a:gd name="connsiteY65" fmla="*/ 8923 h 131410"/>
                      <a:gd name="connsiteX66" fmla="*/ 75214 w 137519"/>
                      <a:gd name="connsiteY66" fmla="*/ 2914 h 131410"/>
                      <a:gd name="connsiteX67" fmla="*/ 65026 w 137519"/>
                      <a:gd name="connsiteY67" fmla="*/ 2652 h 131410"/>
                      <a:gd name="connsiteX68" fmla="*/ 55359 w 137519"/>
                      <a:gd name="connsiteY68" fmla="*/ 12058 h 131410"/>
                      <a:gd name="connsiteX69" fmla="*/ 50918 w 137519"/>
                      <a:gd name="connsiteY69" fmla="*/ 17805 h 131410"/>
                      <a:gd name="connsiteX70" fmla="*/ 48305 w 137519"/>
                      <a:gd name="connsiteY70" fmla="*/ 22508 h 131410"/>
                      <a:gd name="connsiteX71" fmla="*/ 43602 w 137519"/>
                      <a:gd name="connsiteY71" fmla="*/ 26949 h 131410"/>
                      <a:gd name="connsiteX72" fmla="*/ 39684 w 137519"/>
                      <a:gd name="connsiteY72" fmla="*/ 34525 h 131410"/>
                      <a:gd name="connsiteX73" fmla="*/ 36549 w 137519"/>
                      <a:gd name="connsiteY73" fmla="*/ 42624 h 131410"/>
                      <a:gd name="connsiteX74" fmla="*/ 34720 w 137519"/>
                      <a:gd name="connsiteY74" fmla="*/ 47849 h 131410"/>
                      <a:gd name="connsiteX75" fmla="*/ 30801 w 137519"/>
                      <a:gd name="connsiteY75" fmla="*/ 53075 h 131410"/>
                      <a:gd name="connsiteX76" fmla="*/ 27144 w 137519"/>
                      <a:gd name="connsiteY76" fmla="*/ 58822 h 131410"/>
                      <a:gd name="connsiteX77" fmla="*/ 25837 w 137519"/>
                      <a:gd name="connsiteY77" fmla="*/ 64308 h 131410"/>
                      <a:gd name="connsiteX78" fmla="*/ 30278 w 137519"/>
                      <a:gd name="connsiteY78" fmla="*/ 66660 h 131410"/>
                      <a:gd name="connsiteX79" fmla="*/ 31846 w 137519"/>
                      <a:gd name="connsiteY79" fmla="*/ 67182 h 131410"/>
                      <a:gd name="connsiteX80" fmla="*/ 30540 w 137519"/>
                      <a:gd name="connsiteY80" fmla="*/ 68750 h 131410"/>
                      <a:gd name="connsiteX81" fmla="*/ 30278 w 137519"/>
                      <a:gd name="connsiteY81" fmla="*/ 71101 h 131410"/>
                      <a:gd name="connsiteX82" fmla="*/ 30278 w 137519"/>
                      <a:gd name="connsiteY82" fmla="*/ 73191 h 131410"/>
                      <a:gd name="connsiteX83" fmla="*/ 23747 w 137519"/>
                      <a:gd name="connsiteY83" fmla="*/ 73714 h 131410"/>
                      <a:gd name="connsiteX84" fmla="*/ 18261 w 137519"/>
                      <a:gd name="connsiteY84" fmla="*/ 72669 h 131410"/>
                      <a:gd name="connsiteX85" fmla="*/ 15909 w 137519"/>
                      <a:gd name="connsiteY85" fmla="*/ 77371 h 131410"/>
                      <a:gd name="connsiteX86" fmla="*/ 15648 w 137519"/>
                      <a:gd name="connsiteY86" fmla="*/ 80767 h 131410"/>
                      <a:gd name="connsiteX87" fmla="*/ 14342 w 137519"/>
                      <a:gd name="connsiteY87" fmla="*/ 84164 h 131410"/>
                      <a:gd name="connsiteX88" fmla="*/ 19828 w 137519"/>
                      <a:gd name="connsiteY88" fmla="*/ 86254 h 131410"/>
                      <a:gd name="connsiteX89" fmla="*/ 15126 w 137519"/>
                      <a:gd name="connsiteY89" fmla="*/ 91218 h 131410"/>
                      <a:gd name="connsiteX90" fmla="*/ 1279 w 137519"/>
                      <a:gd name="connsiteY90" fmla="*/ 103758 h 131410"/>
                      <a:gd name="connsiteX91" fmla="*/ 757 w 137519"/>
                      <a:gd name="connsiteY91" fmla="*/ 108722 h 131410"/>
                      <a:gd name="connsiteX92" fmla="*/ 5720 w 137519"/>
                      <a:gd name="connsiteY92" fmla="*/ 111857 h 131410"/>
                      <a:gd name="connsiteX93" fmla="*/ 12775 w 137519"/>
                      <a:gd name="connsiteY93" fmla="*/ 112379 h 131410"/>
                      <a:gd name="connsiteX94" fmla="*/ 20089 w 137519"/>
                      <a:gd name="connsiteY94" fmla="*/ 109244 h 131410"/>
                      <a:gd name="connsiteX95" fmla="*/ 25576 w 137519"/>
                      <a:gd name="connsiteY95" fmla="*/ 108722 h 131410"/>
                      <a:gd name="connsiteX96" fmla="*/ 31062 w 137519"/>
                      <a:gd name="connsiteY96" fmla="*/ 110028 h 131410"/>
                      <a:gd name="connsiteX97" fmla="*/ 38900 w 137519"/>
                      <a:gd name="connsiteY97" fmla="*/ 109244 h 131410"/>
                      <a:gd name="connsiteX98" fmla="*/ 45431 w 137519"/>
                      <a:gd name="connsiteY98" fmla="*/ 111857 h 131410"/>
                      <a:gd name="connsiteX99" fmla="*/ 53530 w 137519"/>
                      <a:gd name="connsiteY99" fmla="*/ 111857 h 131410"/>
                      <a:gd name="connsiteX100" fmla="*/ 60062 w 137519"/>
                      <a:gd name="connsiteY100" fmla="*/ 112118 h 131410"/>
                      <a:gd name="connsiteX101" fmla="*/ 66854 w 137519"/>
                      <a:gd name="connsiteY101" fmla="*/ 110812 h 131410"/>
                      <a:gd name="connsiteX102" fmla="*/ 70512 w 137519"/>
                      <a:gd name="connsiteY102" fmla="*/ 105848 h 131410"/>
                      <a:gd name="connsiteX103" fmla="*/ 74692 w 137519"/>
                      <a:gd name="connsiteY103" fmla="*/ 103235 h 131410"/>
                      <a:gd name="connsiteX104" fmla="*/ 77566 w 137519"/>
                      <a:gd name="connsiteY104" fmla="*/ 103497 h 131410"/>
                      <a:gd name="connsiteX105" fmla="*/ 77043 w 137519"/>
                      <a:gd name="connsiteY105" fmla="*/ 106893 h 131410"/>
                      <a:gd name="connsiteX106" fmla="*/ 77827 w 137519"/>
                      <a:gd name="connsiteY106" fmla="*/ 108460 h 131410"/>
                      <a:gd name="connsiteX107" fmla="*/ 78611 w 137519"/>
                      <a:gd name="connsiteY107" fmla="*/ 110550 h 131410"/>
                      <a:gd name="connsiteX108" fmla="*/ 79133 w 137519"/>
                      <a:gd name="connsiteY108" fmla="*/ 112640 h 131410"/>
                      <a:gd name="connsiteX109" fmla="*/ 80439 w 137519"/>
                      <a:gd name="connsiteY109" fmla="*/ 112902 h 131410"/>
                      <a:gd name="connsiteX110" fmla="*/ 82791 w 137519"/>
                      <a:gd name="connsiteY110" fmla="*/ 112379 h 131410"/>
                      <a:gd name="connsiteX111" fmla="*/ 85403 w 137519"/>
                      <a:gd name="connsiteY111" fmla="*/ 109767 h 131410"/>
                      <a:gd name="connsiteX112" fmla="*/ 87493 w 137519"/>
                      <a:gd name="connsiteY112" fmla="*/ 107938 h 1314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</a:cxnLst>
                    <a:rect l="l" t="t" r="r" b="b"/>
                    <a:pathLst>
                      <a:path w="137519" h="131410">
                        <a:moveTo>
                          <a:pt x="87493" y="107938"/>
                        </a:moveTo>
                        <a:cubicBezTo>
                          <a:pt x="88538" y="107415"/>
                          <a:pt x="89061" y="109244"/>
                          <a:pt x="89583" y="109767"/>
                        </a:cubicBezTo>
                        <a:cubicBezTo>
                          <a:pt x="91673" y="112118"/>
                          <a:pt x="93764" y="107154"/>
                          <a:pt x="95853" y="106893"/>
                        </a:cubicBezTo>
                        <a:cubicBezTo>
                          <a:pt x="96898" y="106632"/>
                          <a:pt x="97421" y="107677"/>
                          <a:pt x="97944" y="108199"/>
                        </a:cubicBezTo>
                        <a:cubicBezTo>
                          <a:pt x="98466" y="108722"/>
                          <a:pt x="99511" y="109505"/>
                          <a:pt x="99772" y="110028"/>
                        </a:cubicBezTo>
                        <a:cubicBezTo>
                          <a:pt x="100295" y="111595"/>
                          <a:pt x="95592" y="113163"/>
                          <a:pt x="94547" y="113424"/>
                        </a:cubicBezTo>
                        <a:cubicBezTo>
                          <a:pt x="93502" y="113685"/>
                          <a:pt x="92196" y="113947"/>
                          <a:pt x="91151" y="114469"/>
                        </a:cubicBezTo>
                        <a:cubicBezTo>
                          <a:pt x="90106" y="114992"/>
                          <a:pt x="89061" y="115776"/>
                          <a:pt x="88277" y="116820"/>
                        </a:cubicBezTo>
                        <a:cubicBezTo>
                          <a:pt x="86709" y="118649"/>
                          <a:pt x="84881" y="119956"/>
                          <a:pt x="83052" y="121523"/>
                        </a:cubicBezTo>
                        <a:cubicBezTo>
                          <a:pt x="81223" y="123091"/>
                          <a:pt x="79656" y="125181"/>
                          <a:pt x="77566" y="126487"/>
                        </a:cubicBezTo>
                        <a:cubicBezTo>
                          <a:pt x="76520" y="127271"/>
                          <a:pt x="73386" y="129099"/>
                          <a:pt x="75998" y="130406"/>
                        </a:cubicBezTo>
                        <a:cubicBezTo>
                          <a:pt x="78349" y="131451"/>
                          <a:pt x="81484" y="130406"/>
                          <a:pt x="84097" y="130928"/>
                        </a:cubicBezTo>
                        <a:cubicBezTo>
                          <a:pt x="86971" y="131712"/>
                          <a:pt x="89322" y="131712"/>
                          <a:pt x="91673" y="129622"/>
                        </a:cubicBezTo>
                        <a:cubicBezTo>
                          <a:pt x="94025" y="127532"/>
                          <a:pt x="95070" y="124658"/>
                          <a:pt x="96115" y="121784"/>
                        </a:cubicBezTo>
                        <a:cubicBezTo>
                          <a:pt x="96898" y="119694"/>
                          <a:pt x="97944" y="117604"/>
                          <a:pt x="100295" y="116820"/>
                        </a:cubicBezTo>
                        <a:cubicBezTo>
                          <a:pt x="102646" y="116037"/>
                          <a:pt x="104997" y="117082"/>
                          <a:pt x="107349" y="116298"/>
                        </a:cubicBezTo>
                        <a:cubicBezTo>
                          <a:pt x="109700" y="115514"/>
                          <a:pt x="109177" y="113424"/>
                          <a:pt x="108916" y="111334"/>
                        </a:cubicBezTo>
                        <a:cubicBezTo>
                          <a:pt x="108655" y="108722"/>
                          <a:pt x="110745" y="105064"/>
                          <a:pt x="113358" y="104541"/>
                        </a:cubicBezTo>
                        <a:cubicBezTo>
                          <a:pt x="115970" y="104280"/>
                          <a:pt x="114402" y="109244"/>
                          <a:pt x="116231" y="110289"/>
                        </a:cubicBezTo>
                        <a:cubicBezTo>
                          <a:pt x="118583" y="111595"/>
                          <a:pt x="121195" y="108460"/>
                          <a:pt x="121456" y="106370"/>
                        </a:cubicBezTo>
                        <a:cubicBezTo>
                          <a:pt x="121718" y="105064"/>
                          <a:pt x="121979" y="104019"/>
                          <a:pt x="122502" y="102974"/>
                        </a:cubicBezTo>
                        <a:cubicBezTo>
                          <a:pt x="123024" y="101929"/>
                          <a:pt x="124591" y="100623"/>
                          <a:pt x="124853" y="99578"/>
                        </a:cubicBezTo>
                        <a:cubicBezTo>
                          <a:pt x="125375" y="97749"/>
                          <a:pt x="120411" y="99055"/>
                          <a:pt x="119627" y="97749"/>
                        </a:cubicBezTo>
                        <a:cubicBezTo>
                          <a:pt x="118844" y="96443"/>
                          <a:pt x="122240" y="95920"/>
                          <a:pt x="122763" y="95920"/>
                        </a:cubicBezTo>
                        <a:cubicBezTo>
                          <a:pt x="123285" y="95920"/>
                          <a:pt x="124069" y="95920"/>
                          <a:pt x="124591" y="95659"/>
                        </a:cubicBezTo>
                        <a:cubicBezTo>
                          <a:pt x="126159" y="95398"/>
                          <a:pt x="127727" y="94353"/>
                          <a:pt x="129033" y="93830"/>
                        </a:cubicBezTo>
                        <a:cubicBezTo>
                          <a:pt x="130862" y="92524"/>
                          <a:pt x="140005" y="87299"/>
                          <a:pt x="136871" y="84425"/>
                        </a:cubicBezTo>
                        <a:cubicBezTo>
                          <a:pt x="135042" y="82857"/>
                          <a:pt x="131907" y="84164"/>
                          <a:pt x="130078" y="85209"/>
                        </a:cubicBezTo>
                        <a:cubicBezTo>
                          <a:pt x="127727" y="86776"/>
                          <a:pt x="125636" y="88605"/>
                          <a:pt x="123024" y="89389"/>
                        </a:cubicBezTo>
                        <a:cubicBezTo>
                          <a:pt x="120411" y="90172"/>
                          <a:pt x="117799" y="89911"/>
                          <a:pt x="115186" y="89389"/>
                        </a:cubicBezTo>
                        <a:cubicBezTo>
                          <a:pt x="115709" y="87038"/>
                          <a:pt x="118844" y="86515"/>
                          <a:pt x="120673" y="85470"/>
                        </a:cubicBezTo>
                        <a:cubicBezTo>
                          <a:pt x="121456" y="85209"/>
                          <a:pt x="122763" y="84425"/>
                          <a:pt x="122763" y="83380"/>
                        </a:cubicBezTo>
                        <a:cubicBezTo>
                          <a:pt x="122502" y="82596"/>
                          <a:pt x="121456" y="82074"/>
                          <a:pt x="120673" y="81812"/>
                        </a:cubicBezTo>
                        <a:cubicBezTo>
                          <a:pt x="119105" y="81290"/>
                          <a:pt x="117015" y="81290"/>
                          <a:pt x="116493" y="79200"/>
                        </a:cubicBezTo>
                        <a:cubicBezTo>
                          <a:pt x="115970" y="76849"/>
                          <a:pt x="118583" y="75542"/>
                          <a:pt x="120411" y="75020"/>
                        </a:cubicBezTo>
                        <a:cubicBezTo>
                          <a:pt x="122763" y="74236"/>
                          <a:pt x="124853" y="73452"/>
                          <a:pt x="125898" y="71101"/>
                        </a:cubicBezTo>
                        <a:cubicBezTo>
                          <a:pt x="126682" y="69272"/>
                          <a:pt x="126943" y="67182"/>
                          <a:pt x="125636" y="65615"/>
                        </a:cubicBezTo>
                        <a:cubicBezTo>
                          <a:pt x="124330" y="64047"/>
                          <a:pt x="122502" y="63002"/>
                          <a:pt x="120673" y="62480"/>
                        </a:cubicBezTo>
                        <a:cubicBezTo>
                          <a:pt x="119105" y="61957"/>
                          <a:pt x="117276" y="61173"/>
                          <a:pt x="115447" y="61173"/>
                        </a:cubicBezTo>
                        <a:cubicBezTo>
                          <a:pt x="113096" y="61173"/>
                          <a:pt x="112051" y="62741"/>
                          <a:pt x="110222" y="63786"/>
                        </a:cubicBezTo>
                        <a:cubicBezTo>
                          <a:pt x="108655" y="64570"/>
                          <a:pt x="107087" y="65092"/>
                          <a:pt x="106042" y="66398"/>
                        </a:cubicBezTo>
                        <a:cubicBezTo>
                          <a:pt x="106042" y="64570"/>
                          <a:pt x="106565" y="59606"/>
                          <a:pt x="103430" y="60651"/>
                        </a:cubicBezTo>
                        <a:cubicBezTo>
                          <a:pt x="101340" y="61435"/>
                          <a:pt x="99511" y="63002"/>
                          <a:pt x="97682" y="64047"/>
                        </a:cubicBezTo>
                        <a:cubicBezTo>
                          <a:pt x="95592" y="65092"/>
                          <a:pt x="94025" y="66921"/>
                          <a:pt x="92196" y="68488"/>
                        </a:cubicBezTo>
                        <a:cubicBezTo>
                          <a:pt x="91412" y="69272"/>
                          <a:pt x="86709" y="72930"/>
                          <a:pt x="86971" y="69795"/>
                        </a:cubicBezTo>
                        <a:cubicBezTo>
                          <a:pt x="86971" y="68227"/>
                          <a:pt x="88016" y="66660"/>
                          <a:pt x="88538" y="65353"/>
                        </a:cubicBezTo>
                        <a:cubicBezTo>
                          <a:pt x="89061" y="64308"/>
                          <a:pt x="90106" y="62741"/>
                          <a:pt x="90106" y="61435"/>
                        </a:cubicBezTo>
                        <a:cubicBezTo>
                          <a:pt x="89845" y="58822"/>
                          <a:pt x="84881" y="60390"/>
                          <a:pt x="83575" y="60651"/>
                        </a:cubicBezTo>
                        <a:cubicBezTo>
                          <a:pt x="81223" y="61173"/>
                          <a:pt x="78611" y="62741"/>
                          <a:pt x="76259" y="62218"/>
                        </a:cubicBezTo>
                        <a:cubicBezTo>
                          <a:pt x="74169" y="61696"/>
                          <a:pt x="71818" y="59606"/>
                          <a:pt x="71818" y="57255"/>
                        </a:cubicBezTo>
                        <a:cubicBezTo>
                          <a:pt x="71818" y="54119"/>
                          <a:pt x="75998" y="52813"/>
                          <a:pt x="78088" y="51507"/>
                        </a:cubicBezTo>
                        <a:cubicBezTo>
                          <a:pt x="80439" y="50201"/>
                          <a:pt x="81746" y="48111"/>
                          <a:pt x="78611" y="46543"/>
                        </a:cubicBezTo>
                        <a:cubicBezTo>
                          <a:pt x="75998" y="45237"/>
                          <a:pt x="72863" y="45237"/>
                          <a:pt x="69989" y="44714"/>
                        </a:cubicBezTo>
                        <a:cubicBezTo>
                          <a:pt x="67899" y="44192"/>
                          <a:pt x="66070" y="43669"/>
                          <a:pt x="64503" y="45498"/>
                        </a:cubicBezTo>
                        <a:cubicBezTo>
                          <a:pt x="62151" y="48633"/>
                          <a:pt x="61368" y="52813"/>
                          <a:pt x="59017" y="55948"/>
                        </a:cubicBezTo>
                        <a:cubicBezTo>
                          <a:pt x="58233" y="56993"/>
                          <a:pt x="57188" y="58038"/>
                          <a:pt x="55882" y="57777"/>
                        </a:cubicBezTo>
                        <a:cubicBezTo>
                          <a:pt x="54837" y="57516"/>
                          <a:pt x="54053" y="55948"/>
                          <a:pt x="53791" y="54903"/>
                        </a:cubicBezTo>
                        <a:cubicBezTo>
                          <a:pt x="53269" y="52029"/>
                          <a:pt x="54314" y="49417"/>
                          <a:pt x="55882" y="46804"/>
                        </a:cubicBezTo>
                        <a:cubicBezTo>
                          <a:pt x="57710" y="43931"/>
                          <a:pt x="59017" y="40796"/>
                          <a:pt x="60845" y="37922"/>
                        </a:cubicBezTo>
                        <a:cubicBezTo>
                          <a:pt x="62674" y="34525"/>
                          <a:pt x="65026" y="31390"/>
                          <a:pt x="67377" y="28255"/>
                        </a:cubicBezTo>
                        <a:cubicBezTo>
                          <a:pt x="68944" y="26427"/>
                          <a:pt x="69989" y="24598"/>
                          <a:pt x="71295" y="22508"/>
                        </a:cubicBezTo>
                        <a:cubicBezTo>
                          <a:pt x="72602" y="20679"/>
                          <a:pt x="73908" y="18850"/>
                          <a:pt x="74953" y="17021"/>
                        </a:cubicBezTo>
                        <a:cubicBezTo>
                          <a:pt x="75998" y="15193"/>
                          <a:pt x="76782" y="13364"/>
                          <a:pt x="77304" y="11274"/>
                        </a:cubicBezTo>
                        <a:cubicBezTo>
                          <a:pt x="76782" y="11013"/>
                          <a:pt x="76782" y="10751"/>
                          <a:pt x="76259" y="10490"/>
                        </a:cubicBezTo>
                        <a:cubicBezTo>
                          <a:pt x="75737" y="10229"/>
                          <a:pt x="75476" y="9968"/>
                          <a:pt x="74953" y="9968"/>
                        </a:cubicBezTo>
                        <a:cubicBezTo>
                          <a:pt x="74431" y="9706"/>
                          <a:pt x="73386" y="9706"/>
                          <a:pt x="73124" y="8923"/>
                        </a:cubicBezTo>
                        <a:cubicBezTo>
                          <a:pt x="72340" y="7094"/>
                          <a:pt x="74431" y="4481"/>
                          <a:pt x="75214" y="2914"/>
                        </a:cubicBezTo>
                        <a:cubicBezTo>
                          <a:pt x="74953" y="-2573"/>
                          <a:pt x="67638" y="1085"/>
                          <a:pt x="65026" y="2652"/>
                        </a:cubicBezTo>
                        <a:cubicBezTo>
                          <a:pt x="61107" y="5004"/>
                          <a:pt x="58494" y="8661"/>
                          <a:pt x="55359" y="12058"/>
                        </a:cubicBezTo>
                        <a:cubicBezTo>
                          <a:pt x="53791" y="13886"/>
                          <a:pt x="52224" y="15715"/>
                          <a:pt x="50918" y="17805"/>
                        </a:cubicBezTo>
                        <a:cubicBezTo>
                          <a:pt x="50134" y="19373"/>
                          <a:pt x="49350" y="20940"/>
                          <a:pt x="48305" y="22508"/>
                        </a:cubicBezTo>
                        <a:cubicBezTo>
                          <a:pt x="46999" y="24075"/>
                          <a:pt x="45170" y="25382"/>
                          <a:pt x="43602" y="26949"/>
                        </a:cubicBezTo>
                        <a:cubicBezTo>
                          <a:pt x="41513" y="29039"/>
                          <a:pt x="40467" y="31652"/>
                          <a:pt x="39684" y="34525"/>
                        </a:cubicBezTo>
                        <a:cubicBezTo>
                          <a:pt x="38900" y="37399"/>
                          <a:pt x="37594" y="40012"/>
                          <a:pt x="36549" y="42624"/>
                        </a:cubicBezTo>
                        <a:cubicBezTo>
                          <a:pt x="35765" y="44453"/>
                          <a:pt x="35504" y="46282"/>
                          <a:pt x="34720" y="47849"/>
                        </a:cubicBezTo>
                        <a:cubicBezTo>
                          <a:pt x="33675" y="49939"/>
                          <a:pt x="32107" y="51246"/>
                          <a:pt x="30801" y="53075"/>
                        </a:cubicBezTo>
                        <a:cubicBezTo>
                          <a:pt x="29495" y="54903"/>
                          <a:pt x="28188" y="56732"/>
                          <a:pt x="27144" y="58822"/>
                        </a:cubicBezTo>
                        <a:cubicBezTo>
                          <a:pt x="26360" y="60390"/>
                          <a:pt x="25576" y="62480"/>
                          <a:pt x="25837" y="64308"/>
                        </a:cubicBezTo>
                        <a:cubicBezTo>
                          <a:pt x="26098" y="66398"/>
                          <a:pt x="28711" y="66398"/>
                          <a:pt x="30278" y="66660"/>
                        </a:cubicBezTo>
                        <a:cubicBezTo>
                          <a:pt x="30801" y="66660"/>
                          <a:pt x="31846" y="66660"/>
                          <a:pt x="31846" y="67182"/>
                        </a:cubicBezTo>
                        <a:cubicBezTo>
                          <a:pt x="31846" y="67705"/>
                          <a:pt x="30801" y="68488"/>
                          <a:pt x="30540" y="68750"/>
                        </a:cubicBezTo>
                        <a:cubicBezTo>
                          <a:pt x="30017" y="69534"/>
                          <a:pt x="30017" y="70317"/>
                          <a:pt x="30278" y="71101"/>
                        </a:cubicBezTo>
                        <a:cubicBezTo>
                          <a:pt x="30540" y="71885"/>
                          <a:pt x="30801" y="72407"/>
                          <a:pt x="30278" y="73191"/>
                        </a:cubicBezTo>
                        <a:cubicBezTo>
                          <a:pt x="29233" y="74759"/>
                          <a:pt x="25315" y="73975"/>
                          <a:pt x="23747" y="73714"/>
                        </a:cubicBezTo>
                        <a:cubicBezTo>
                          <a:pt x="21918" y="73191"/>
                          <a:pt x="20351" y="72407"/>
                          <a:pt x="18261" y="72669"/>
                        </a:cubicBezTo>
                        <a:cubicBezTo>
                          <a:pt x="15648" y="73191"/>
                          <a:pt x="15648" y="75281"/>
                          <a:pt x="15909" y="77371"/>
                        </a:cubicBezTo>
                        <a:cubicBezTo>
                          <a:pt x="15909" y="78416"/>
                          <a:pt x="16171" y="79722"/>
                          <a:pt x="15648" y="80767"/>
                        </a:cubicBezTo>
                        <a:cubicBezTo>
                          <a:pt x="15387" y="82074"/>
                          <a:pt x="14603" y="82857"/>
                          <a:pt x="14342" y="84164"/>
                        </a:cubicBezTo>
                        <a:cubicBezTo>
                          <a:pt x="15909" y="84164"/>
                          <a:pt x="19828" y="84164"/>
                          <a:pt x="19828" y="86254"/>
                        </a:cubicBezTo>
                        <a:cubicBezTo>
                          <a:pt x="20089" y="88344"/>
                          <a:pt x="16693" y="90172"/>
                          <a:pt x="15126" y="91218"/>
                        </a:cubicBezTo>
                        <a:cubicBezTo>
                          <a:pt x="9900" y="94614"/>
                          <a:pt x="5198" y="98533"/>
                          <a:pt x="1279" y="103758"/>
                        </a:cubicBezTo>
                        <a:cubicBezTo>
                          <a:pt x="-27" y="105325"/>
                          <a:pt x="-550" y="107154"/>
                          <a:pt x="757" y="108722"/>
                        </a:cubicBezTo>
                        <a:cubicBezTo>
                          <a:pt x="1802" y="110289"/>
                          <a:pt x="3892" y="111334"/>
                          <a:pt x="5720" y="111857"/>
                        </a:cubicBezTo>
                        <a:cubicBezTo>
                          <a:pt x="8072" y="112379"/>
                          <a:pt x="10423" y="112640"/>
                          <a:pt x="12775" y="112379"/>
                        </a:cubicBezTo>
                        <a:cubicBezTo>
                          <a:pt x="15648" y="112118"/>
                          <a:pt x="17738" y="110550"/>
                          <a:pt x="20089" y="109244"/>
                        </a:cubicBezTo>
                        <a:cubicBezTo>
                          <a:pt x="21918" y="108199"/>
                          <a:pt x="23747" y="107415"/>
                          <a:pt x="25576" y="108722"/>
                        </a:cubicBezTo>
                        <a:cubicBezTo>
                          <a:pt x="27405" y="110028"/>
                          <a:pt x="28711" y="110550"/>
                          <a:pt x="31062" y="110028"/>
                        </a:cubicBezTo>
                        <a:cubicBezTo>
                          <a:pt x="33675" y="109505"/>
                          <a:pt x="36287" y="108460"/>
                          <a:pt x="38900" y="109244"/>
                        </a:cubicBezTo>
                        <a:cubicBezTo>
                          <a:pt x="41251" y="109767"/>
                          <a:pt x="43080" y="111334"/>
                          <a:pt x="45431" y="111857"/>
                        </a:cubicBezTo>
                        <a:cubicBezTo>
                          <a:pt x="48044" y="112640"/>
                          <a:pt x="50918" y="112379"/>
                          <a:pt x="53530" y="111857"/>
                        </a:cubicBezTo>
                        <a:cubicBezTo>
                          <a:pt x="55882" y="111334"/>
                          <a:pt x="57710" y="111595"/>
                          <a:pt x="60062" y="112118"/>
                        </a:cubicBezTo>
                        <a:cubicBezTo>
                          <a:pt x="62413" y="112640"/>
                          <a:pt x="65026" y="112902"/>
                          <a:pt x="66854" y="110812"/>
                        </a:cubicBezTo>
                        <a:cubicBezTo>
                          <a:pt x="68160" y="109244"/>
                          <a:pt x="68944" y="107154"/>
                          <a:pt x="70512" y="105848"/>
                        </a:cubicBezTo>
                        <a:cubicBezTo>
                          <a:pt x="71818" y="104803"/>
                          <a:pt x="73124" y="103758"/>
                          <a:pt x="74692" y="103235"/>
                        </a:cubicBezTo>
                        <a:cubicBezTo>
                          <a:pt x="75476" y="102974"/>
                          <a:pt x="77043" y="102713"/>
                          <a:pt x="77566" y="103497"/>
                        </a:cubicBezTo>
                        <a:cubicBezTo>
                          <a:pt x="78349" y="104541"/>
                          <a:pt x="77043" y="105848"/>
                          <a:pt x="77043" y="106893"/>
                        </a:cubicBezTo>
                        <a:cubicBezTo>
                          <a:pt x="77043" y="107415"/>
                          <a:pt x="77566" y="107938"/>
                          <a:pt x="77827" y="108460"/>
                        </a:cubicBezTo>
                        <a:cubicBezTo>
                          <a:pt x="78088" y="108983"/>
                          <a:pt x="78349" y="109767"/>
                          <a:pt x="78611" y="110550"/>
                        </a:cubicBezTo>
                        <a:cubicBezTo>
                          <a:pt x="78872" y="111073"/>
                          <a:pt x="78872" y="112118"/>
                          <a:pt x="79133" y="112640"/>
                        </a:cubicBezTo>
                        <a:cubicBezTo>
                          <a:pt x="79395" y="113163"/>
                          <a:pt x="79656" y="112902"/>
                          <a:pt x="80439" y="112902"/>
                        </a:cubicBezTo>
                        <a:cubicBezTo>
                          <a:pt x="81223" y="112902"/>
                          <a:pt x="82007" y="112902"/>
                          <a:pt x="82791" y="112379"/>
                        </a:cubicBezTo>
                        <a:cubicBezTo>
                          <a:pt x="83836" y="111857"/>
                          <a:pt x="84620" y="110550"/>
                          <a:pt x="85403" y="109767"/>
                        </a:cubicBezTo>
                        <a:cubicBezTo>
                          <a:pt x="86187" y="109505"/>
                          <a:pt x="86709" y="108199"/>
                          <a:pt x="87493" y="10793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01B3FDE8-8A15-343D-9212-EC9CACBAAD09}"/>
                      </a:ext>
                    </a:extLst>
                  </p:cNvPr>
                  <p:cNvSpPr/>
                  <p:nvPr/>
                </p:nvSpPr>
                <p:spPr>
                  <a:xfrm>
                    <a:off x="3649378" y="2962109"/>
                    <a:ext cx="6634" cy="5639"/>
                  </a:xfrm>
                  <a:custGeom>
                    <a:avLst/>
                    <a:gdLst>
                      <a:gd name="connsiteX0" fmla="*/ 392 w 6634"/>
                      <a:gd name="connsiteY0" fmla="*/ 5225 h 5639"/>
                      <a:gd name="connsiteX1" fmla="*/ 392 w 6634"/>
                      <a:gd name="connsiteY1" fmla="*/ 2090 h 5639"/>
                      <a:gd name="connsiteX2" fmla="*/ 3527 w 6634"/>
                      <a:gd name="connsiteY2" fmla="*/ 0 h 5639"/>
                      <a:gd name="connsiteX3" fmla="*/ 4833 w 6634"/>
                      <a:gd name="connsiteY3" fmla="*/ 784 h 5639"/>
                      <a:gd name="connsiteX4" fmla="*/ 6140 w 6634"/>
                      <a:gd name="connsiteY4" fmla="*/ 1829 h 5639"/>
                      <a:gd name="connsiteX5" fmla="*/ 6140 w 6634"/>
                      <a:gd name="connsiteY5" fmla="*/ 4441 h 5639"/>
                      <a:gd name="connsiteX6" fmla="*/ 3527 w 6634"/>
                      <a:gd name="connsiteY6" fmla="*/ 5225 h 5639"/>
                      <a:gd name="connsiteX7" fmla="*/ 392 w 6634"/>
                      <a:gd name="connsiteY7" fmla="*/ 5225 h 56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34" h="5639">
                        <a:moveTo>
                          <a:pt x="392" y="5225"/>
                        </a:moveTo>
                        <a:cubicBezTo>
                          <a:pt x="-131" y="4441"/>
                          <a:pt x="-131" y="2874"/>
                          <a:pt x="392" y="2090"/>
                        </a:cubicBezTo>
                        <a:cubicBezTo>
                          <a:pt x="1176" y="1045"/>
                          <a:pt x="2221" y="0"/>
                          <a:pt x="3527" y="0"/>
                        </a:cubicBezTo>
                        <a:cubicBezTo>
                          <a:pt x="4311" y="0"/>
                          <a:pt x="4311" y="261"/>
                          <a:pt x="4833" y="784"/>
                        </a:cubicBezTo>
                        <a:cubicBezTo>
                          <a:pt x="5094" y="1306"/>
                          <a:pt x="5617" y="1306"/>
                          <a:pt x="6140" y="1829"/>
                        </a:cubicBezTo>
                        <a:cubicBezTo>
                          <a:pt x="6662" y="2351"/>
                          <a:pt x="6923" y="3919"/>
                          <a:pt x="6140" y="4441"/>
                        </a:cubicBezTo>
                        <a:cubicBezTo>
                          <a:pt x="5356" y="4964"/>
                          <a:pt x="4311" y="4964"/>
                          <a:pt x="3527" y="5225"/>
                        </a:cubicBezTo>
                        <a:cubicBezTo>
                          <a:pt x="2743" y="5486"/>
                          <a:pt x="653" y="6009"/>
                          <a:pt x="392" y="522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E3AED4BC-ED28-D7B9-C6A2-DC010A1CD555}"/>
                      </a:ext>
                    </a:extLst>
                  </p:cNvPr>
                  <p:cNvSpPr/>
                  <p:nvPr/>
                </p:nvSpPr>
                <p:spPr>
                  <a:xfrm>
                    <a:off x="3579477" y="2930696"/>
                    <a:ext cx="10157" cy="9043"/>
                  </a:xfrm>
                  <a:custGeom>
                    <a:avLst/>
                    <a:gdLst>
                      <a:gd name="connsiteX0" fmla="*/ 2628 w 10157"/>
                      <a:gd name="connsiteY0" fmla="*/ 8684 h 9043"/>
                      <a:gd name="connsiteX1" fmla="*/ 1322 w 10157"/>
                      <a:gd name="connsiteY1" fmla="*/ 8162 h 9043"/>
                      <a:gd name="connsiteX2" fmla="*/ 15 w 10157"/>
                      <a:gd name="connsiteY2" fmla="*/ 7900 h 9043"/>
                      <a:gd name="connsiteX3" fmla="*/ 4195 w 10157"/>
                      <a:gd name="connsiteY3" fmla="*/ 3720 h 9043"/>
                      <a:gd name="connsiteX4" fmla="*/ 7853 w 10157"/>
                      <a:gd name="connsiteY4" fmla="*/ 63 h 9043"/>
                      <a:gd name="connsiteX5" fmla="*/ 9420 w 10157"/>
                      <a:gd name="connsiteY5" fmla="*/ 3720 h 9043"/>
                      <a:gd name="connsiteX6" fmla="*/ 9682 w 10157"/>
                      <a:gd name="connsiteY6" fmla="*/ 8162 h 9043"/>
                      <a:gd name="connsiteX7" fmla="*/ 4979 w 10157"/>
                      <a:gd name="connsiteY7" fmla="*/ 8945 h 9043"/>
                      <a:gd name="connsiteX8" fmla="*/ 2628 w 10157"/>
                      <a:gd name="connsiteY8" fmla="*/ 8684 h 90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157" h="9043">
                        <a:moveTo>
                          <a:pt x="2628" y="8684"/>
                        </a:moveTo>
                        <a:cubicBezTo>
                          <a:pt x="2367" y="8684"/>
                          <a:pt x="1583" y="8423"/>
                          <a:pt x="1322" y="8162"/>
                        </a:cubicBezTo>
                        <a:cubicBezTo>
                          <a:pt x="799" y="7900"/>
                          <a:pt x="538" y="7900"/>
                          <a:pt x="15" y="7900"/>
                        </a:cubicBezTo>
                        <a:cubicBezTo>
                          <a:pt x="-246" y="5810"/>
                          <a:pt x="2889" y="5027"/>
                          <a:pt x="4195" y="3720"/>
                        </a:cubicBezTo>
                        <a:cubicBezTo>
                          <a:pt x="5240" y="2675"/>
                          <a:pt x="6286" y="324"/>
                          <a:pt x="7853" y="63"/>
                        </a:cubicBezTo>
                        <a:cubicBezTo>
                          <a:pt x="10204" y="-460"/>
                          <a:pt x="9420" y="2414"/>
                          <a:pt x="9420" y="3720"/>
                        </a:cubicBezTo>
                        <a:cubicBezTo>
                          <a:pt x="9159" y="5027"/>
                          <a:pt x="10988" y="7117"/>
                          <a:pt x="9682" y="8162"/>
                        </a:cubicBezTo>
                        <a:cubicBezTo>
                          <a:pt x="8637" y="8945"/>
                          <a:pt x="6024" y="9207"/>
                          <a:pt x="4979" y="8945"/>
                        </a:cubicBezTo>
                        <a:cubicBezTo>
                          <a:pt x="3934" y="8945"/>
                          <a:pt x="3411" y="8684"/>
                          <a:pt x="2628" y="86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FD753E06-49F5-CACB-5ACB-E8EC15B2DCE9}"/>
                      </a:ext>
                    </a:extLst>
                  </p:cNvPr>
                  <p:cNvSpPr/>
                  <p:nvPr/>
                </p:nvSpPr>
                <p:spPr>
                  <a:xfrm>
                    <a:off x="3686113" y="2903821"/>
                    <a:ext cx="9238" cy="5288"/>
                  </a:xfrm>
                  <a:custGeom>
                    <a:avLst/>
                    <a:gdLst>
                      <a:gd name="connsiteX0" fmla="*/ 495 w 9238"/>
                      <a:gd name="connsiteY0" fmla="*/ 1074 h 5288"/>
                      <a:gd name="connsiteX1" fmla="*/ 4414 w 9238"/>
                      <a:gd name="connsiteY1" fmla="*/ 29 h 5288"/>
                      <a:gd name="connsiteX2" fmla="*/ 8594 w 9238"/>
                      <a:gd name="connsiteY2" fmla="*/ 813 h 5288"/>
                      <a:gd name="connsiteX3" fmla="*/ 8071 w 9238"/>
                      <a:gd name="connsiteY3" fmla="*/ 3948 h 5288"/>
                      <a:gd name="connsiteX4" fmla="*/ 3369 w 9238"/>
                      <a:gd name="connsiteY4" fmla="*/ 5254 h 5288"/>
                      <a:gd name="connsiteX5" fmla="*/ 1801 w 9238"/>
                      <a:gd name="connsiteY5" fmla="*/ 4732 h 5288"/>
                      <a:gd name="connsiteX6" fmla="*/ 495 w 9238"/>
                      <a:gd name="connsiteY6" fmla="*/ 4209 h 5288"/>
                      <a:gd name="connsiteX7" fmla="*/ 495 w 9238"/>
                      <a:gd name="connsiteY7" fmla="*/ 1074 h 5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238" h="5288">
                        <a:moveTo>
                          <a:pt x="495" y="1074"/>
                        </a:moveTo>
                        <a:cubicBezTo>
                          <a:pt x="1278" y="290"/>
                          <a:pt x="3369" y="29"/>
                          <a:pt x="4414" y="29"/>
                        </a:cubicBezTo>
                        <a:cubicBezTo>
                          <a:pt x="5720" y="29"/>
                          <a:pt x="7549" y="-232"/>
                          <a:pt x="8594" y="813"/>
                        </a:cubicBezTo>
                        <a:cubicBezTo>
                          <a:pt x="9639" y="1858"/>
                          <a:pt x="9377" y="3687"/>
                          <a:pt x="8071" y="3948"/>
                        </a:cubicBezTo>
                        <a:cubicBezTo>
                          <a:pt x="6503" y="4209"/>
                          <a:pt x="5197" y="5515"/>
                          <a:pt x="3369" y="5254"/>
                        </a:cubicBezTo>
                        <a:cubicBezTo>
                          <a:pt x="2846" y="5254"/>
                          <a:pt x="2323" y="4993"/>
                          <a:pt x="1801" y="4732"/>
                        </a:cubicBezTo>
                        <a:cubicBezTo>
                          <a:pt x="1278" y="4470"/>
                          <a:pt x="756" y="4470"/>
                          <a:pt x="495" y="4209"/>
                        </a:cubicBezTo>
                        <a:cubicBezTo>
                          <a:pt x="-289" y="3425"/>
                          <a:pt x="-28" y="1858"/>
                          <a:pt x="495" y="10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7C957043-0DB9-92A1-9A59-633CC6CE0DBE}"/>
                      </a:ext>
                    </a:extLst>
                  </p:cNvPr>
                  <p:cNvSpPr/>
                  <p:nvPr/>
                </p:nvSpPr>
                <p:spPr>
                  <a:xfrm>
                    <a:off x="3674553" y="2906658"/>
                    <a:ext cx="6614" cy="5354"/>
                  </a:xfrm>
                  <a:custGeom>
                    <a:avLst/>
                    <a:gdLst>
                      <a:gd name="connsiteX0" fmla="*/ 6568 w 6614"/>
                      <a:gd name="connsiteY0" fmla="*/ 849 h 5354"/>
                      <a:gd name="connsiteX1" fmla="*/ 820 w 6614"/>
                      <a:gd name="connsiteY1" fmla="*/ 5029 h 5354"/>
                      <a:gd name="connsiteX2" fmla="*/ 559 w 6614"/>
                      <a:gd name="connsiteY2" fmla="*/ 1633 h 5354"/>
                      <a:gd name="connsiteX3" fmla="*/ 3432 w 6614"/>
                      <a:gd name="connsiteY3" fmla="*/ 327 h 5354"/>
                      <a:gd name="connsiteX4" fmla="*/ 6568 w 6614"/>
                      <a:gd name="connsiteY4" fmla="*/ 849 h 5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14" h="5354">
                        <a:moveTo>
                          <a:pt x="6568" y="849"/>
                        </a:moveTo>
                        <a:cubicBezTo>
                          <a:pt x="7090" y="3462"/>
                          <a:pt x="3171" y="6335"/>
                          <a:pt x="820" y="5029"/>
                        </a:cubicBezTo>
                        <a:cubicBezTo>
                          <a:pt x="-487" y="4245"/>
                          <a:pt x="36" y="2417"/>
                          <a:pt x="559" y="1633"/>
                        </a:cubicBezTo>
                        <a:cubicBezTo>
                          <a:pt x="1342" y="849"/>
                          <a:pt x="2387" y="588"/>
                          <a:pt x="3432" y="327"/>
                        </a:cubicBezTo>
                        <a:cubicBezTo>
                          <a:pt x="4477" y="65"/>
                          <a:pt x="6306" y="-457"/>
                          <a:pt x="6568" y="84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36A9C751-5EE6-76EE-455B-CFD6A65D1E86}"/>
                      </a:ext>
                    </a:extLst>
                  </p:cNvPr>
                  <p:cNvSpPr/>
                  <p:nvPr/>
                </p:nvSpPr>
                <p:spPr>
                  <a:xfrm>
                    <a:off x="3659959" y="2897146"/>
                    <a:ext cx="3868" cy="3568"/>
                  </a:xfrm>
                  <a:custGeom>
                    <a:avLst/>
                    <a:gdLst>
                      <a:gd name="connsiteX0" fmla="*/ 2874 w 3868"/>
                      <a:gd name="connsiteY0" fmla="*/ 172 h 3568"/>
                      <a:gd name="connsiteX1" fmla="*/ 3658 w 3868"/>
                      <a:gd name="connsiteY1" fmla="*/ 2001 h 3568"/>
                      <a:gd name="connsiteX2" fmla="*/ 1045 w 3868"/>
                      <a:gd name="connsiteY2" fmla="*/ 3569 h 3568"/>
                      <a:gd name="connsiteX3" fmla="*/ 0 w 3868"/>
                      <a:gd name="connsiteY3" fmla="*/ 956 h 3568"/>
                      <a:gd name="connsiteX4" fmla="*/ 2874 w 3868"/>
                      <a:gd name="connsiteY4" fmla="*/ 172 h 3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68" h="3568">
                        <a:moveTo>
                          <a:pt x="2874" y="172"/>
                        </a:moveTo>
                        <a:cubicBezTo>
                          <a:pt x="3658" y="434"/>
                          <a:pt x="4180" y="1479"/>
                          <a:pt x="3658" y="2001"/>
                        </a:cubicBezTo>
                        <a:cubicBezTo>
                          <a:pt x="3135" y="2785"/>
                          <a:pt x="1829" y="3307"/>
                          <a:pt x="1045" y="3569"/>
                        </a:cubicBezTo>
                        <a:cubicBezTo>
                          <a:pt x="784" y="2785"/>
                          <a:pt x="262" y="2001"/>
                          <a:pt x="0" y="956"/>
                        </a:cubicBezTo>
                        <a:cubicBezTo>
                          <a:pt x="784" y="434"/>
                          <a:pt x="1829" y="-350"/>
                          <a:pt x="2874" y="17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5623BA0D-0D54-071B-C5FE-5DBD56B72997}"/>
                      </a:ext>
                    </a:extLst>
                  </p:cNvPr>
                  <p:cNvSpPr/>
                  <p:nvPr/>
                </p:nvSpPr>
                <p:spPr>
                  <a:xfrm>
                    <a:off x="3656461" y="2874328"/>
                    <a:ext cx="6354" cy="3176"/>
                  </a:xfrm>
                  <a:custGeom>
                    <a:avLst/>
                    <a:gdLst>
                      <a:gd name="connsiteX0" fmla="*/ 625 w 6354"/>
                      <a:gd name="connsiteY0" fmla="*/ 1306 h 3176"/>
                      <a:gd name="connsiteX1" fmla="*/ 3760 w 6354"/>
                      <a:gd name="connsiteY1" fmla="*/ 0 h 3176"/>
                      <a:gd name="connsiteX2" fmla="*/ 6111 w 6354"/>
                      <a:gd name="connsiteY2" fmla="*/ 1829 h 3176"/>
                      <a:gd name="connsiteX3" fmla="*/ 1409 w 6354"/>
                      <a:gd name="connsiteY3" fmla="*/ 3135 h 3176"/>
                      <a:gd name="connsiteX4" fmla="*/ 102 w 6354"/>
                      <a:gd name="connsiteY4" fmla="*/ 2613 h 3176"/>
                      <a:gd name="connsiteX5" fmla="*/ 625 w 6354"/>
                      <a:gd name="connsiteY5" fmla="*/ 1306 h 3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54" h="3176">
                        <a:moveTo>
                          <a:pt x="625" y="1306"/>
                        </a:moveTo>
                        <a:cubicBezTo>
                          <a:pt x="1409" y="261"/>
                          <a:pt x="2454" y="0"/>
                          <a:pt x="3760" y="0"/>
                        </a:cubicBezTo>
                        <a:cubicBezTo>
                          <a:pt x="4544" y="0"/>
                          <a:pt x="7156" y="261"/>
                          <a:pt x="6111" y="1829"/>
                        </a:cubicBezTo>
                        <a:cubicBezTo>
                          <a:pt x="5589" y="2613"/>
                          <a:pt x="2454" y="3135"/>
                          <a:pt x="1409" y="3135"/>
                        </a:cubicBezTo>
                        <a:cubicBezTo>
                          <a:pt x="886" y="3135"/>
                          <a:pt x="364" y="3396"/>
                          <a:pt x="102" y="2613"/>
                        </a:cubicBezTo>
                        <a:cubicBezTo>
                          <a:pt x="-159" y="2090"/>
                          <a:pt x="102" y="1567"/>
                          <a:pt x="625" y="130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044CDA04-7DA2-1468-3953-DBC069DBBC9C}"/>
                      </a:ext>
                    </a:extLst>
                  </p:cNvPr>
                  <p:cNvSpPr/>
                  <p:nvPr/>
                </p:nvSpPr>
                <p:spPr>
                  <a:xfrm>
                    <a:off x="3654052" y="2851611"/>
                    <a:ext cx="10111" cy="9669"/>
                  </a:xfrm>
                  <a:custGeom>
                    <a:avLst/>
                    <a:gdLst>
                      <a:gd name="connsiteX0" fmla="*/ 1988 w 10111"/>
                      <a:gd name="connsiteY0" fmla="*/ 8348 h 9669"/>
                      <a:gd name="connsiteX1" fmla="*/ 421 w 10111"/>
                      <a:gd name="connsiteY1" fmla="*/ 5213 h 9669"/>
                      <a:gd name="connsiteX2" fmla="*/ 1988 w 10111"/>
                      <a:gd name="connsiteY2" fmla="*/ 2861 h 9669"/>
                      <a:gd name="connsiteX3" fmla="*/ 2511 w 10111"/>
                      <a:gd name="connsiteY3" fmla="*/ 771 h 9669"/>
                      <a:gd name="connsiteX4" fmla="*/ 6952 w 10111"/>
                      <a:gd name="connsiteY4" fmla="*/ 510 h 9669"/>
                      <a:gd name="connsiteX5" fmla="*/ 9565 w 10111"/>
                      <a:gd name="connsiteY5" fmla="*/ 3645 h 9669"/>
                      <a:gd name="connsiteX6" fmla="*/ 6691 w 10111"/>
                      <a:gd name="connsiteY6" fmla="*/ 8870 h 9669"/>
                      <a:gd name="connsiteX7" fmla="*/ 1988 w 10111"/>
                      <a:gd name="connsiteY7" fmla="*/ 8348 h 9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111" h="9669">
                        <a:moveTo>
                          <a:pt x="1988" y="8348"/>
                        </a:moveTo>
                        <a:cubicBezTo>
                          <a:pt x="421" y="7564"/>
                          <a:pt x="-624" y="7042"/>
                          <a:pt x="421" y="5213"/>
                        </a:cubicBezTo>
                        <a:cubicBezTo>
                          <a:pt x="943" y="4429"/>
                          <a:pt x="1466" y="3645"/>
                          <a:pt x="1988" y="2861"/>
                        </a:cubicBezTo>
                        <a:cubicBezTo>
                          <a:pt x="2250" y="2078"/>
                          <a:pt x="1988" y="1294"/>
                          <a:pt x="2511" y="771"/>
                        </a:cubicBezTo>
                        <a:cubicBezTo>
                          <a:pt x="3294" y="-796"/>
                          <a:pt x="5646" y="510"/>
                          <a:pt x="6952" y="510"/>
                        </a:cubicBezTo>
                        <a:cubicBezTo>
                          <a:pt x="9042" y="771"/>
                          <a:pt x="11132" y="1294"/>
                          <a:pt x="9565" y="3645"/>
                        </a:cubicBezTo>
                        <a:cubicBezTo>
                          <a:pt x="8520" y="5213"/>
                          <a:pt x="7997" y="7303"/>
                          <a:pt x="6691" y="8870"/>
                        </a:cubicBezTo>
                        <a:cubicBezTo>
                          <a:pt x="5123" y="10438"/>
                          <a:pt x="3817" y="9393"/>
                          <a:pt x="1988" y="834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4E7F5EAF-6E2D-2028-CCCC-8441C151BBAB}"/>
                      </a:ext>
                    </a:extLst>
                  </p:cNvPr>
                  <p:cNvSpPr/>
                  <p:nvPr/>
                </p:nvSpPr>
                <p:spPr>
                  <a:xfrm>
                    <a:off x="3641149" y="2973894"/>
                    <a:ext cx="5420" cy="11636"/>
                  </a:xfrm>
                  <a:custGeom>
                    <a:avLst/>
                    <a:gdLst>
                      <a:gd name="connsiteX0" fmla="*/ 2090 w 5420"/>
                      <a:gd name="connsiteY0" fmla="*/ 11467 h 11636"/>
                      <a:gd name="connsiteX1" fmla="*/ 522 w 5420"/>
                      <a:gd name="connsiteY1" fmla="*/ 10422 h 11636"/>
                      <a:gd name="connsiteX2" fmla="*/ 0 w 5420"/>
                      <a:gd name="connsiteY2" fmla="*/ 7026 h 11636"/>
                      <a:gd name="connsiteX3" fmla="*/ 522 w 5420"/>
                      <a:gd name="connsiteY3" fmla="*/ 4152 h 11636"/>
                      <a:gd name="connsiteX4" fmla="*/ 1306 w 5420"/>
                      <a:gd name="connsiteY4" fmla="*/ 1801 h 11636"/>
                      <a:gd name="connsiteX5" fmla="*/ 2090 w 5420"/>
                      <a:gd name="connsiteY5" fmla="*/ 495 h 11636"/>
                      <a:gd name="connsiteX6" fmla="*/ 5225 w 5420"/>
                      <a:gd name="connsiteY6" fmla="*/ 495 h 11636"/>
                      <a:gd name="connsiteX7" fmla="*/ 5225 w 5420"/>
                      <a:gd name="connsiteY7" fmla="*/ 1540 h 11636"/>
                      <a:gd name="connsiteX8" fmla="*/ 4964 w 5420"/>
                      <a:gd name="connsiteY8" fmla="*/ 3368 h 11636"/>
                      <a:gd name="connsiteX9" fmla="*/ 4180 w 5420"/>
                      <a:gd name="connsiteY9" fmla="*/ 5981 h 11636"/>
                      <a:gd name="connsiteX10" fmla="*/ 3396 w 5420"/>
                      <a:gd name="connsiteY10" fmla="*/ 8332 h 11636"/>
                      <a:gd name="connsiteX11" fmla="*/ 2090 w 5420"/>
                      <a:gd name="connsiteY11" fmla="*/ 11467 h 11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420" h="11636">
                        <a:moveTo>
                          <a:pt x="2090" y="11467"/>
                        </a:moveTo>
                        <a:cubicBezTo>
                          <a:pt x="1306" y="11990"/>
                          <a:pt x="784" y="11206"/>
                          <a:pt x="522" y="10422"/>
                        </a:cubicBezTo>
                        <a:cubicBezTo>
                          <a:pt x="0" y="9377"/>
                          <a:pt x="0" y="8071"/>
                          <a:pt x="0" y="7026"/>
                        </a:cubicBezTo>
                        <a:cubicBezTo>
                          <a:pt x="0" y="5981"/>
                          <a:pt x="261" y="5197"/>
                          <a:pt x="522" y="4152"/>
                        </a:cubicBezTo>
                        <a:cubicBezTo>
                          <a:pt x="784" y="3368"/>
                          <a:pt x="784" y="2585"/>
                          <a:pt x="1306" y="1801"/>
                        </a:cubicBezTo>
                        <a:cubicBezTo>
                          <a:pt x="1567" y="1278"/>
                          <a:pt x="1829" y="756"/>
                          <a:pt x="2090" y="495"/>
                        </a:cubicBezTo>
                        <a:cubicBezTo>
                          <a:pt x="2613" y="-28"/>
                          <a:pt x="4441" y="-289"/>
                          <a:pt x="5225" y="495"/>
                        </a:cubicBezTo>
                        <a:cubicBezTo>
                          <a:pt x="5486" y="756"/>
                          <a:pt x="5486" y="1278"/>
                          <a:pt x="5225" y="1540"/>
                        </a:cubicBezTo>
                        <a:cubicBezTo>
                          <a:pt x="4964" y="2062"/>
                          <a:pt x="4964" y="2846"/>
                          <a:pt x="4964" y="3368"/>
                        </a:cubicBezTo>
                        <a:cubicBezTo>
                          <a:pt x="4703" y="4152"/>
                          <a:pt x="4441" y="4936"/>
                          <a:pt x="4180" y="5981"/>
                        </a:cubicBezTo>
                        <a:cubicBezTo>
                          <a:pt x="3919" y="6765"/>
                          <a:pt x="3396" y="7549"/>
                          <a:pt x="3396" y="8332"/>
                        </a:cubicBezTo>
                        <a:cubicBezTo>
                          <a:pt x="3135" y="9116"/>
                          <a:pt x="3396" y="10684"/>
                          <a:pt x="2090" y="1146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07" name="Freeform: Shape 1006">
                  <a:extLst>
                    <a:ext uri="{FF2B5EF4-FFF2-40B4-BE49-F238E27FC236}">
                      <a16:creationId xmlns:a16="http://schemas.microsoft.com/office/drawing/2014/main" id="{C9078AC4-5D96-871D-8682-6626B5668947}"/>
                    </a:ext>
                  </a:extLst>
                </p:cNvPr>
                <p:cNvSpPr/>
                <p:nvPr/>
              </p:nvSpPr>
              <p:spPr>
                <a:xfrm>
                  <a:off x="3090239" y="2805357"/>
                  <a:ext cx="25555" cy="13965"/>
                </a:xfrm>
                <a:custGeom>
                  <a:avLst/>
                  <a:gdLst>
                    <a:gd name="connsiteX0" fmla="*/ 5148 w 25555"/>
                    <a:gd name="connsiteY0" fmla="*/ 5225 h 13965"/>
                    <a:gd name="connsiteX1" fmla="*/ 2536 w 25555"/>
                    <a:gd name="connsiteY1" fmla="*/ 4703 h 13965"/>
                    <a:gd name="connsiteX2" fmla="*/ 446 w 25555"/>
                    <a:gd name="connsiteY2" fmla="*/ 2090 h 13965"/>
                    <a:gd name="connsiteX3" fmla="*/ 5148 w 25555"/>
                    <a:gd name="connsiteY3" fmla="*/ 784 h 13965"/>
                    <a:gd name="connsiteX4" fmla="*/ 12464 w 25555"/>
                    <a:gd name="connsiteY4" fmla="*/ 0 h 13965"/>
                    <a:gd name="connsiteX5" fmla="*/ 19779 w 25555"/>
                    <a:gd name="connsiteY5" fmla="*/ 523 h 13965"/>
                    <a:gd name="connsiteX6" fmla="*/ 23175 w 25555"/>
                    <a:gd name="connsiteY6" fmla="*/ 4441 h 13965"/>
                    <a:gd name="connsiteX7" fmla="*/ 25265 w 25555"/>
                    <a:gd name="connsiteY7" fmla="*/ 9144 h 13965"/>
                    <a:gd name="connsiteX8" fmla="*/ 25526 w 25555"/>
                    <a:gd name="connsiteY8" fmla="*/ 12018 h 13965"/>
                    <a:gd name="connsiteX9" fmla="*/ 24742 w 25555"/>
                    <a:gd name="connsiteY9" fmla="*/ 13846 h 13965"/>
                    <a:gd name="connsiteX10" fmla="*/ 19517 w 25555"/>
                    <a:gd name="connsiteY10" fmla="*/ 12018 h 13965"/>
                    <a:gd name="connsiteX11" fmla="*/ 14031 w 25555"/>
                    <a:gd name="connsiteY11" fmla="*/ 7838 h 13965"/>
                    <a:gd name="connsiteX12" fmla="*/ 9851 w 25555"/>
                    <a:gd name="connsiteY12" fmla="*/ 6531 h 13965"/>
                    <a:gd name="connsiteX13" fmla="*/ 8022 w 25555"/>
                    <a:gd name="connsiteY13" fmla="*/ 5748 h 13965"/>
                    <a:gd name="connsiteX14" fmla="*/ 5148 w 25555"/>
                    <a:gd name="connsiteY14" fmla="*/ 5225 h 13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5555" h="13965">
                      <a:moveTo>
                        <a:pt x="5148" y="5225"/>
                      </a:moveTo>
                      <a:cubicBezTo>
                        <a:pt x="4365" y="5225"/>
                        <a:pt x="3320" y="4703"/>
                        <a:pt x="2536" y="4703"/>
                      </a:cubicBezTo>
                      <a:cubicBezTo>
                        <a:pt x="968" y="4441"/>
                        <a:pt x="-861" y="3919"/>
                        <a:pt x="446" y="2090"/>
                      </a:cubicBezTo>
                      <a:cubicBezTo>
                        <a:pt x="1229" y="784"/>
                        <a:pt x="3581" y="784"/>
                        <a:pt x="5148" y="784"/>
                      </a:cubicBezTo>
                      <a:cubicBezTo>
                        <a:pt x="7761" y="523"/>
                        <a:pt x="10112" y="0"/>
                        <a:pt x="12464" y="0"/>
                      </a:cubicBezTo>
                      <a:cubicBezTo>
                        <a:pt x="14815" y="0"/>
                        <a:pt x="17427" y="261"/>
                        <a:pt x="19779" y="523"/>
                      </a:cubicBezTo>
                      <a:cubicBezTo>
                        <a:pt x="21869" y="784"/>
                        <a:pt x="22652" y="2613"/>
                        <a:pt x="23175" y="4441"/>
                      </a:cubicBezTo>
                      <a:cubicBezTo>
                        <a:pt x="23697" y="6270"/>
                        <a:pt x="25004" y="7576"/>
                        <a:pt x="25265" y="9144"/>
                      </a:cubicBezTo>
                      <a:cubicBezTo>
                        <a:pt x="25526" y="10189"/>
                        <a:pt x="25265" y="11234"/>
                        <a:pt x="25526" y="12018"/>
                      </a:cubicBezTo>
                      <a:cubicBezTo>
                        <a:pt x="25526" y="13063"/>
                        <a:pt x="25787" y="13585"/>
                        <a:pt x="24742" y="13846"/>
                      </a:cubicBezTo>
                      <a:cubicBezTo>
                        <a:pt x="22914" y="14369"/>
                        <a:pt x="20824" y="13063"/>
                        <a:pt x="19517" y="12018"/>
                      </a:cubicBezTo>
                      <a:cubicBezTo>
                        <a:pt x="17689" y="10450"/>
                        <a:pt x="16121" y="8883"/>
                        <a:pt x="14031" y="7838"/>
                      </a:cubicBezTo>
                      <a:cubicBezTo>
                        <a:pt x="12725" y="7054"/>
                        <a:pt x="11157" y="6793"/>
                        <a:pt x="9851" y="6531"/>
                      </a:cubicBezTo>
                      <a:cubicBezTo>
                        <a:pt x="9067" y="6531"/>
                        <a:pt x="8545" y="6009"/>
                        <a:pt x="8022" y="5748"/>
                      </a:cubicBezTo>
                      <a:cubicBezTo>
                        <a:pt x="6716" y="5225"/>
                        <a:pt x="5932" y="5225"/>
                        <a:pt x="5148" y="52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8" name="Freeform: Shape 1007">
                  <a:extLst>
                    <a:ext uri="{FF2B5EF4-FFF2-40B4-BE49-F238E27FC236}">
                      <a16:creationId xmlns:a16="http://schemas.microsoft.com/office/drawing/2014/main" id="{CDE8A5FC-454F-21E1-7613-E7E581FFF4D2}"/>
                    </a:ext>
                  </a:extLst>
                </p:cNvPr>
                <p:cNvSpPr/>
                <p:nvPr/>
              </p:nvSpPr>
              <p:spPr>
                <a:xfrm>
                  <a:off x="3139443" y="2836903"/>
                  <a:ext cx="8144" cy="5454"/>
                </a:xfrm>
                <a:custGeom>
                  <a:avLst/>
                  <a:gdLst>
                    <a:gd name="connsiteX0" fmla="*/ 358 w 8144"/>
                    <a:gd name="connsiteY0" fmla="*/ 2155 h 5454"/>
                    <a:gd name="connsiteX1" fmla="*/ 2448 w 8144"/>
                    <a:gd name="connsiteY1" fmla="*/ 1633 h 5454"/>
                    <a:gd name="connsiteX2" fmla="*/ 4015 w 8144"/>
                    <a:gd name="connsiteY2" fmla="*/ 588 h 5454"/>
                    <a:gd name="connsiteX3" fmla="*/ 7151 w 8144"/>
                    <a:gd name="connsiteY3" fmla="*/ 588 h 5454"/>
                    <a:gd name="connsiteX4" fmla="*/ 7934 w 8144"/>
                    <a:gd name="connsiteY4" fmla="*/ 3723 h 5454"/>
                    <a:gd name="connsiteX5" fmla="*/ 2709 w 8144"/>
                    <a:gd name="connsiteY5" fmla="*/ 5290 h 5454"/>
                    <a:gd name="connsiteX6" fmla="*/ 358 w 8144"/>
                    <a:gd name="connsiteY6" fmla="*/ 2155 h 54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44" h="5454">
                      <a:moveTo>
                        <a:pt x="358" y="2155"/>
                      </a:moveTo>
                      <a:cubicBezTo>
                        <a:pt x="880" y="1633"/>
                        <a:pt x="1925" y="1633"/>
                        <a:pt x="2448" y="1633"/>
                      </a:cubicBezTo>
                      <a:cubicBezTo>
                        <a:pt x="3232" y="1372"/>
                        <a:pt x="3493" y="1110"/>
                        <a:pt x="4015" y="588"/>
                      </a:cubicBezTo>
                      <a:cubicBezTo>
                        <a:pt x="4799" y="-196"/>
                        <a:pt x="6105" y="-196"/>
                        <a:pt x="7151" y="588"/>
                      </a:cubicBezTo>
                      <a:cubicBezTo>
                        <a:pt x="7934" y="1110"/>
                        <a:pt x="8457" y="2678"/>
                        <a:pt x="7934" y="3723"/>
                      </a:cubicBezTo>
                      <a:cubicBezTo>
                        <a:pt x="7151" y="5029"/>
                        <a:pt x="4015" y="5813"/>
                        <a:pt x="2709" y="5290"/>
                      </a:cubicBezTo>
                      <a:cubicBezTo>
                        <a:pt x="1664" y="4507"/>
                        <a:pt x="-948" y="3200"/>
                        <a:pt x="358" y="21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9" name="Freeform: Shape 1008">
                  <a:extLst>
                    <a:ext uri="{FF2B5EF4-FFF2-40B4-BE49-F238E27FC236}">
                      <a16:creationId xmlns:a16="http://schemas.microsoft.com/office/drawing/2014/main" id="{A3A503EB-71CC-F5CD-3CBF-C01C205801A5}"/>
                    </a:ext>
                  </a:extLst>
                </p:cNvPr>
                <p:cNvSpPr/>
                <p:nvPr/>
              </p:nvSpPr>
              <p:spPr>
                <a:xfrm>
                  <a:off x="3132866" y="2703990"/>
                  <a:ext cx="28014" cy="23535"/>
                </a:xfrm>
                <a:custGeom>
                  <a:avLst/>
                  <a:gdLst>
                    <a:gd name="connsiteX0" fmla="*/ 14512 w 28014"/>
                    <a:gd name="connsiteY0" fmla="*/ 17504 h 23535"/>
                    <a:gd name="connsiteX1" fmla="*/ 11899 w 28014"/>
                    <a:gd name="connsiteY1" fmla="*/ 19333 h 23535"/>
                    <a:gd name="connsiteX2" fmla="*/ 3800 w 28014"/>
                    <a:gd name="connsiteY2" fmla="*/ 23513 h 23535"/>
                    <a:gd name="connsiteX3" fmla="*/ 143 w 28014"/>
                    <a:gd name="connsiteY3" fmla="*/ 19855 h 23535"/>
                    <a:gd name="connsiteX4" fmla="*/ 5368 w 28014"/>
                    <a:gd name="connsiteY4" fmla="*/ 14108 h 23535"/>
                    <a:gd name="connsiteX5" fmla="*/ 10854 w 28014"/>
                    <a:gd name="connsiteY5" fmla="*/ 9144 h 23535"/>
                    <a:gd name="connsiteX6" fmla="*/ 12944 w 28014"/>
                    <a:gd name="connsiteY6" fmla="*/ 2351 h 23535"/>
                    <a:gd name="connsiteX7" fmla="*/ 15034 w 28014"/>
                    <a:gd name="connsiteY7" fmla="*/ 0 h 23535"/>
                    <a:gd name="connsiteX8" fmla="*/ 17647 w 28014"/>
                    <a:gd name="connsiteY8" fmla="*/ 2090 h 23535"/>
                    <a:gd name="connsiteX9" fmla="*/ 22872 w 28014"/>
                    <a:gd name="connsiteY9" fmla="*/ 4964 h 23535"/>
                    <a:gd name="connsiteX10" fmla="*/ 26007 w 28014"/>
                    <a:gd name="connsiteY10" fmla="*/ 3396 h 23535"/>
                    <a:gd name="connsiteX11" fmla="*/ 27052 w 28014"/>
                    <a:gd name="connsiteY11" fmla="*/ 9928 h 23535"/>
                    <a:gd name="connsiteX12" fmla="*/ 24440 w 28014"/>
                    <a:gd name="connsiteY12" fmla="*/ 11756 h 23535"/>
                    <a:gd name="connsiteX13" fmla="*/ 21043 w 28014"/>
                    <a:gd name="connsiteY13" fmla="*/ 14108 h 23535"/>
                    <a:gd name="connsiteX14" fmla="*/ 18431 w 28014"/>
                    <a:gd name="connsiteY14" fmla="*/ 16459 h 23535"/>
                    <a:gd name="connsiteX15" fmla="*/ 14773 w 28014"/>
                    <a:gd name="connsiteY15" fmla="*/ 20900 h 23535"/>
                    <a:gd name="connsiteX16" fmla="*/ 14512 w 28014"/>
                    <a:gd name="connsiteY16" fmla="*/ 17504 h 23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8014" h="23535">
                      <a:moveTo>
                        <a:pt x="14512" y="17504"/>
                      </a:moveTo>
                      <a:cubicBezTo>
                        <a:pt x="13728" y="16982"/>
                        <a:pt x="12422" y="18810"/>
                        <a:pt x="11899" y="19333"/>
                      </a:cubicBezTo>
                      <a:cubicBezTo>
                        <a:pt x="9809" y="21684"/>
                        <a:pt x="7197" y="23774"/>
                        <a:pt x="3800" y="23513"/>
                      </a:cubicBezTo>
                      <a:cubicBezTo>
                        <a:pt x="1972" y="23252"/>
                        <a:pt x="-641" y="22207"/>
                        <a:pt x="143" y="19855"/>
                      </a:cubicBezTo>
                      <a:cubicBezTo>
                        <a:pt x="927" y="17504"/>
                        <a:pt x="3278" y="15414"/>
                        <a:pt x="5368" y="14108"/>
                      </a:cubicBezTo>
                      <a:cubicBezTo>
                        <a:pt x="7458" y="12540"/>
                        <a:pt x="9548" y="11234"/>
                        <a:pt x="10854" y="9144"/>
                      </a:cubicBezTo>
                      <a:cubicBezTo>
                        <a:pt x="12161" y="7054"/>
                        <a:pt x="12161" y="4703"/>
                        <a:pt x="12944" y="2351"/>
                      </a:cubicBezTo>
                      <a:cubicBezTo>
                        <a:pt x="13206" y="1567"/>
                        <a:pt x="13728" y="261"/>
                        <a:pt x="15034" y="0"/>
                      </a:cubicBezTo>
                      <a:cubicBezTo>
                        <a:pt x="16079" y="0"/>
                        <a:pt x="17124" y="1306"/>
                        <a:pt x="17647" y="2090"/>
                      </a:cubicBezTo>
                      <a:cubicBezTo>
                        <a:pt x="18953" y="4180"/>
                        <a:pt x="20260" y="6793"/>
                        <a:pt x="22872" y="4964"/>
                      </a:cubicBezTo>
                      <a:cubicBezTo>
                        <a:pt x="23656" y="4441"/>
                        <a:pt x="24962" y="3396"/>
                        <a:pt x="26007" y="3396"/>
                      </a:cubicBezTo>
                      <a:cubicBezTo>
                        <a:pt x="28620" y="3658"/>
                        <a:pt x="28358" y="8621"/>
                        <a:pt x="27052" y="9928"/>
                      </a:cubicBezTo>
                      <a:cubicBezTo>
                        <a:pt x="26268" y="10711"/>
                        <a:pt x="25223" y="10973"/>
                        <a:pt x="24440" y="11756"/>
                      </a:cubicBezTo>
                      <a:cubicBezTo>
                        <a:pt x="23395" y="12540"/>
                        <a:pt x="22350" y="13324"/>
                        <a:pt x="21043" y="14108"/>
                      </a:cubicBezTo>
                      <a:cubicBezTo>
                        <a:pt x="19998" y="14630"/>
                        <a:pt x="18953" y="15153"/>
                        <a:pt x="18431" y="16459"/>
                      </a:cubicBezTo>
                      <a:cubicBezTo>
                        <a:pt x="17908" y="18027"/>
                        <a:pt x="17386" y="21423"/>
                        <a:pt x="14773" y="20900"/>
                      </a:cubicBezTo>
                      <a:cubicBezTo>
                        <a:pt x="15034" y="20117"/>
                        <a:pt x="15557" y="18027"/>
                        <a:pt x="14512" y="1750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0" name="Freeform: Shape 1009">
                  <a:extLst>
                    <a:ext uri="{FF2B5EF4-FFF2-40B4-BE49-F238E27FC236}">
                      <a16:creationId xmlns:a16="http://schemas.microsoft.com/office/drawing/2014/main" id="{6AA25DB2-3816-51E0-8352-4150D802272A}"/>
                    </a:ext>
                  </a:extLst>
                </p:cNvPr>
                <p:cNvSpPr/>
                <p:nvPr/>
              </p:nvSpPr>
              <p:spPr>
                <a:xfrm>
                  <a:off x="3130360" y="2703778"/>
                  <a:ext cx="13556" cy="10994"/>
                </a:xfrm>
                <a:custGeom>
                  <a:avLst/>
                  <a:gdLst>
                    <a:gd name="connsiteX0" fmla="*/ 820 w 13556"/>
                    <a:gd name="connsiteY0" fmla="*/ 10924 h 10994"/>
                    <a:gd name="connsiteX1" fmla="*/ 559 w 13556"/>
                    <a:gd name="connsiteY1" fmla="*/ 8834 h 10994"/>
                    <a:gd name="connsiteX2" fmla="*/ 8135 w 13556"/>
                    <a:gd name="connsiteY2" fmla="*/ 3086 h 10994"/>
                    <a:gd name="connsiteX3" fmla="*/ 13360 w 13556"/>
                    <a:gd name="connsiteY3" fmla="*/ 996 h 10994"/>
                    <a:gd name="connsiteX4" fmla="*/ 9441 w 13556"/>
                    <a:gd name="connsiteY4" fmla="*/ 6221 h 10994"/>
                    <a:gd name="connsiteX5" fmla="*/ 5000 w 13556"/>
                    <a:gd name="connsiteY5" fmla="*/ 9617 h 10994"/>
                    <a:gd name="connsiteX6" fmla="*/ 3171 w 13556"/>
                    <a:gd name="connsiteY6" fmla="*/ 10401 h 10994"/>
                    <a:gd name="connsiteX7" fmla="*/ 820 w 13556"/>
                    <a:gd name="connsiteY7" fmla="*/ 10924 h 10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56" h="10994">
                      <a:moveTo>
                        <a:pt x="820" y="10924"/>
                      </a:moveTo>
                      <a:cubicBezTo>
                        <a:pt x="-486" y="10662"/>
                        <a:pt x="36" y="9617"/>
                        <a:pt x="559" y="8834"/>
                      </a:cubicBezTo>
                      <a:cubicBezTo>
                        <a:pt x="2387" y="6221"/>
                        <a:pt x="5784" y="4915"/>
                        <a:pt x="8135" y="3086"/>
                      </a:cubicBezTo>
                      <a:cubicBezTo>
                        <a:pt x="9180" y="2302"/>
                        <a:pt x="12315" y="-1878"/>
                        <a:pt x="13360" y="996"/>
                      </a:cubicBezTo>
                      <a:cubicBezTo>
                        <a:pt x="14405" y="3609"/>
                        <a:pt x="11009" y="4654"/>
                        <a:pt x="9441" y="6221"/>
                      </a:cubicBezTo>
                      <a:cubicBezTo>
                        <a:pt x="8135" y="7527"/>
                        <a:pt x="6829" y="8834"/>
                        <a:pt x="5000" y="9617"/>
                      </a:cubicBezTo>
                      <a:cubicBezTo>
                        <a:pt x="4477" y="9879"/>
                        <a:pt x="3694" y="10140"/>
                        <a:pt x="3171" y="10401"/>
                      </a:cubicBezTo>
                      <a:cubicBezTo>
                        <a:pt x="2649" y="10662"/>
                        <a:pt x="1865" y="11185"/>
                        <a:pt x="820" y="1092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1" name="Freeform: Shape 1010">
                  <a:extLst>
                    <a:ext uri="{FF2B5EF4-FFF2-40B4-BE49-F238E27FC236}">
                      <a16:creationId xmlns:a16="http://schemas.microsoft.com/office/drawing/2014/main" id="{E1593BB5-A18F-015C-55C6-773165A1D297}"/>
                    </a:ext>
                  </a:extLst>
                </p:cNvPr>
                <p:cNvSpPr/>
                <p:nvPr/>
              </p:nvSpPr>
              <p:spPr>
                <a:xfrm>
                  <a:off x="3161224" y="2568595"/>
                  <a:ext cx="9143" cy="4767"/>
                </a:xfrm>
                <a:custGeom>
                  <a:avLst/>
                  <a:gdLst>
                    <a:gd name="connsiteX0" fmla="*/ 3135 w 9143"/>
                    <a:gd name="connsiteY0" fmla="*/ 1110 h 4767"/>
                    <a:gd name="connsiteX1" fmla="*/ 4964 w 9143"/>
                    <a:gd name="connsiteY1" fmla="*/ 588 h 4767"/>
                    <a:gd name="connsiteX2" fmla="*/ 6531 w 9143"/>
                    <a:gd name="connsiteY2" fmla="*/ 65 h 4767"/>
                    <a:gd name="connsiteX3" fmla="*/ 8621 w 9143"/>
                    <a:gd name="connsiteY3" fmla="*/ 327 h 4767"/>
                    <a:gd name="connsiteX4" fmla="*/ 9144 w 9143"/>
                    <a:gd name="connsiteY4" fmla="*/ 2417 h 4767"/>
                    <a:gd name="connsiteX5" fmla="*/ 5748 w 9143"/>
                    <a:gd name="connsiteY5" fmla="*/ 4245 h 4767"/>
                    <a:gd name="connsiteX6" fmla="*/ 3135 w 9143"/>
                    <a:gd name="connsiteY6" fmla="*/ 4507 h 4767"/>
                    <a:gd name="connsiteX7" fmla="*/ 1306 w 9143"/>
                    <a:gd name="connsiteY7" fmla="*/ 4768 h 4767"/>
                    <a:gd name="connsiteX8" fmla="*/ 0 w 9143"/>
                    <a:gd name="connsiteY8" fmla="*/ 3723 h 4767"/>
                    <a:gd name="connsiteX9" fmla="*/ 1045 w 9143"/>
                    <a:gd name="connsiteY9" fmla="*/ 2155 h 4767"/>
                    <a:gd name="connsiteX10" fmla="*/ 3135 w 9143"/>
                    <a:gd name="connsiteY10" fmla="*/ 1110 h 47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9143" h="4767">
                      <a:moveTo>
                        <a:pt x="3135" y="1110"/>
                      </a:moveTo>
                      <a:cubicBezTo>
                        <a:pt x="3658" y="849"/>
                        <a:pt x="4180" y="849"/>
                        <a:pt x="4964" y="588"/>
                      </a:cubicBezTo>
                      <a:cubicBezTo>
                        <a:pt x="5486" y="327"/>
                        <a:pt x="6009" y="65"/>
                        <a:pt x="6531" y="65"/>
                      </a:cubicBezTo>
                      <a:cubicBezTo>
                        <a:pt x="7054" y="65"/>
                        <a:pt x="7838" y="-196"/>
                        <a:pt x="8621" y="327"/>
                      </a:cubicBezTo>
                      <a:cubicBezTo>
                        <a:pt x="9144" y="849"/>
                        <a:pt x="9144" y="1633"/>
                        <a:pt x="9144" y="2417"/>
                      </a:cubicBezTo>
                      <a:cubicBezTo>
                        <a:pt x="8621" y="3723"/>
                        <a:pt x="7054" y="3723"/>
                        <a:pt x="5748" y="4245"/>
                      </a:cubicBezTo>
                      <a:cubicBezTo>
                        <a:pt x="4964" y="4507"/>
                        <a:pt x="3919" y="4507"/>
                        <a:pt x="3135" y="4507"/>
                      </a:cubicBezTo>
                      <a:cubicBezTo>
                        <a:pt x="2613" y="4507"/>
                        <a:pt x="2090" y="4768"/>
                        <a:pt x="1306" y="4768"/>
                      </a:cubicBezTo>
                      <a:cubicBezTo>
                        <a:pt x="784" y="4768"/>
                        <a:pt x="261" y="4245"/>
                        <a:pt x="0" y="3723"/>
                      </a:cubicBezTo>
                      <a:cubicBezTo>
                        <a:pt x="0" y="2939"/>
                        <a:pt x="523" y="2417"/>
                        <a:pt x="1045" y="2155"/>
                      </a:cubicBezTo>
                      <a:cubicBezTo>
                        <a:pt x="1568" y="1633"/>
                        <a:pt x="2351" y="1372"/>
                        <a:pt x="3135" y="11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2" name="Freeform: Shape 1011">
                  <a:extLst>
                    <a:ext uri="{FF2B5EF4-FFF2-40B4-BE49-F238E27FC236}">
                      <a16:creationId xmlns:a16="http://schemas.microsoft.com/office/drawing/2014/main" id="{9BA9E23D-201D-EB76-9F80-FC92E502FACA}"/>
                    </a:ext>
                  </a:extLst>
                </p:cNvPr>
                <p:cNvSpPr/>
                <p:nvPr/>
              </p:nvSpPr>
              <p:spPr>
                <a:xfrm>
                  <a:off x="3126776" y="2516709"/>
                  <a:ext cx="22978" cy="28165"/>
                </a:xfrm>
                <a:custGeom>
                  <a:avLst/>
                  <a:gdLst>
                    <a:gd name="connsiteX0" fmla="*/ 3359 w 22978"/>
                    <a:gd name="connsiteY0" fmla="*/ 4142 h 28165"/>
                    <a:gd name="connsiteX1" fmla="*/ 8322 w 22978"/>
                    <a:gd name="connsiteY1" fmla="*/ 224 h 28165"/>
                    <a:gd name="connsiteX2" fmla="*/ 15115 w 22978"/>
                    <a:gd name="connsiteY2" fmla="*/ 485 h 28165"/>
                    <a:gd name="connsiteX3" fmla="*/ 20340 w 22978"/>
                    <a:gd name="connsiteY3" fmla="*/ 4404 h 28165"/>
                    <a:gd name="connsiteX4" fmla="*/ 22953 w 22978"/>
                    <a:gd name="connsiteY4" fmla="*/ 9890 h 28165"/>
                    <a:gd name="connsiteX5" fmla="*/ 18773 w 22978"/>
                    <a:gd name="connsiteY5" fmla="*/ 16421 h 28165"/>
                    <a:gd name="connsiteX6" fmla="*/ 15638 w 22978"/>
                    <a:gd name="connsiteY6" fmla="*/ 22169 h 28165"/>
                    <a:gd name="connsiteX7" fmla="*/ 11980 w 22978"/>
                    <a:gd name="connsiteY7" fmla="*/ 27394 h 28165"/>
                    <a:gd name="connsiteX8" fmla="*/ 7016 w 22978"/>
                    <a:gd name="connsiteY8" fmla="*/ 26088 h 28165"/>
                    <a:gd name="connsiteX9" fmla="*/ 2575 w 22978"/>
                    <a:gd name="connsiteY9" fmla="*/ 22953 h 28165"/>
                    <a:gd name="connsiteX10" fmla="*/ 1269 w 22978"/>
                    <a:gd name="connsiteY10" fmla="*/ 20863 h 28165"/>
                    <a:gd name="connsiteX11" fmla="*/ 485 w 22978"/>
                    <a:gd name="connsiteY11" fmla="*/ 17989 h 28165"/>
                    <a:gd name="connsiteX12" fmla="*/ 485 w 22978"/>
                    <a:gd name="connsiteY12" fmla="*/ 17989 h 28165"/>
                    <a:gd name="connsiteX13" fmla="*/ 485 w 22978"/>
                    <a:gd name="connsiteY13" fmla="*/ 17205 h 28165"/>
                    <a:gd name="connsiteX14" fmla="*/ 224 w 22978"/>
                    <a:gd name="connsiteY14" fmla="*/ 11719 h 28165"/>
                    <a:gd name="connsiteX15" fmla="*/ 1791 w 22978"/>
                    <a:gd name="connsiteY15" fmla="*/ 6755 h 28165"/>
                    <a:gd name="connsiteX16" fmla="*/ 3359 w 22978"/>
                    <a:gd name="connsiteY16" fmla="*/ 4142 h 281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2978" h="28165">
                      <a:moveTo>
                        <a:pt x="3359" y="4142"/>
                      </a:moveTo>
                      <a:cubicBezTo>
                        <a:pt x="4665" y="2575"/>
                        <a:pt x="6232" y="746"/>
                        <a:pt x="8322" y="224"/>
                      </a:cubicBezTo>
                      <a:cubicBezTo>
                        <a:pt x="10412" y="-299"/>
                        <a:pt x="13025" y="224"/>
                        <a:pt x="15115" y="485"/>
                      </a:cubicBezTo>
                      <a:cubicBezTo>
                        <a:pt x="17728" y="746"/>
                        <a:pt x="19034" y="2314"/>
                        <a:pt x="20340" y="4404"/>
                      </a:cubicBezTo>
                      <a:cubicBezTo>
                        <a:pt x="21385" y="5971"/>
                        <a:pt x="23214" y="7800"/>
                        <a:pt x="22953" y="9890"/>
                      </a:cubicBezTo>
                      <a:cubicBezTo>
                        <a:pt x="22430" y="12502"/>
                        <a:pt x="20079" y="14593"/>
                        <a:pt x="18773" y="16421"/>
                      </a:cubicBezTo>
                      <a:cubicBezTo>
                        <a:pt x="17466" y="18250"/>
                        <a:pt x="16944" y="20340"/>
                        <a:pt x="15638" y="22169"/>
                      </a:cubicBezTo>
                      <a:cubicBezTo>
                        <a:pt x="14593" y="23998"/>
                        <a:pt x="13286" y="26088"/>
                        <a:pt x="11980" y="27394"/>
                      </a:cubicBezTo>
                      <a:cubicBezTo>
                        <a:pt x="10151" y="29223"/>
                        <a:pt x="8322" y="27394"/>
                        <a:pt x="7016" y="26088"/>
                      </a:cubicBezTo>
                      <a:cubicBezTo>
                        <a:pt x="5710" y="25043"/>
                        <a:pt x="4142" y="23998"/>
                        <a:pt x="2575" y="22953"/>
                      </a:cubicBezTo>
                      <a:cubicBezTo>
                        <a:pt x="1791" y="22430"/>
                        <a:pt x="1530" y="21908"/>
                        <a:pt x="1269" y="20863"/>
                      </a:cubicBezTo>
                      <a:cubicBezTo>
                        <a:pt x="1007" y="19818"/>
                        <a:pt x="746" y="19034"/>
                        <a:pt x="485" y="17989"/>
                      </a:cubicBezTo>
                      <a:cubicBezTo>
                        <a:pt x="485" y="17989"/>
                        <a:pt x="485" y="17989"/>
                        <a:pt x="485" y="17989"/>
                      </a:cubicBezTo>
                      <a:cubicBezTo>
                        <a:pt x="485" y="17727"/>
                        <a:pt x="485" y="17466"/>
                        <a:pt x="485" y="17205"/>
                      </a:cubicBezTo>
                      <a:cubicBezTo>
                        <a:pt x="224" y="15376"/>
                        <a:pt x="-299" y="13547"/>
                        <a:pt x="224" y="11719"/>
                      </a:cubicBezTo>
                      <a:cubicBezTo>
                        <a:pt x="746" y="10151"/>
                        <a:pt x="1269" y="8322"/>
                        <a:pt x="1791" y="6755"/>
                      </a:cubicBezTo>
                      <a:cubicBezTo>
                        <a:pt x="2052" y="5971"/>
                        <a:pt x="2575" y="4926"/>
                        <a:pt x="3359" y="414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3" name="Freeform: Shape 1012">
                  <a:extLst>
                    <a:ext uri="{FF2B5EF4-FFF2-40B4-BE49-F238E27FC236}">
                      <a16:creationId xmlns:a16="http://schemas.microsoft.com/office/drawing/2014/main" id="{2ED95BA4-3697-B0E5-465A-1707E905B0F5}"/>
                    </a:ext>
                  </a:extLst>
                </p:cNvPr>
                <p:cNvSpPr/>
                <p:nvPr/>
              </p:nvSpPr>
              <p:spPr>
                <a:xfrm>
                  <a:off x="3049668" y="2496751"/>
                  <a:ext cx="41250" cy="29311"/>
                </a:xfrm>
                <a:custGeom>
                  <a:avLst/>
                  <a:gdLst>
                    <a:gd name="connsiteX0" fmla="*/ 28216 w 41250"/>
                    <a:gd name="connsiteY0" fmla="*/ 19398 h 29311"/>
                    <a:gd name="connsiteX1" fmla="*/ 33179 w 41250"/>
                    <a:gd name="connsiteY1" fmla="*/ 16263 h 29311"/>
                    <a:gd name="connsiteX2" fmla="*/ 37098 w 41250"/>
                    <a:gd name="connsiteY2" fmla="*/ 11822 h 29311"/>
                    <a:gd name="connsiteX3" fmla="*/ 40756 w 41250"/>
                    <a:gd name="connsiteY3" fmla="*/ 6858 h 29311"/>
                    <a:gd name="connsiteX4" fmla="*/ 40756 w 41250"/>
                    <a:gd name="connsiteY4" fmla="*/ 2155 h 29311"/>
                    <a:gd name="connsiteX5" fmla="*/ 36837 w 41250"/>
                    <a:gd name="connsiteY5" fmla="*/ 65 h 29311"/>
                    <a:gd name="connsiteX6" fmla="*/ 32396 w 41250"/>
                    <a:gd name="connsiteY6" fmla="*/ 327 h 29311"/>
                    <a:gd name="connsiteX7" fmla="*/ 27432 w 41250"/>
                    <a:gd name="connsiteY7" fmla="*/ 3462 h 29311"/>
                    <a:gd name="connsiteX8" fmla="*/ 21684 w 41250"/>
                    <a:gd name="connsiteY8" fmla="*/ 5290 h 29311"/>
                    <a:gd name="connsiteX9" fmla="*/ 16720 w 41250"/>
                    <a:gd name="connsiteY9" fmla="*/ 5552 h 29311"/>
                    <a:gd name="connsiteX10" fmla="*/ 14369 w 41250"/>
                    <a:gd name="connsiteY10" fmla="*/ 2939 h 29311"/>
                    <a:gd name="connsiteX11" fmla="*/ 9928 w 41250"/>
                    <a:gd name="connsiteY11" fmla="*/ 5029 h 29311"/>
                    <a:gd name="connsiteX12" fmla="*/ 6270 w 41250"/>
                    <a:gd name="connsiteY12" fmla="*/ 8426 h 29311"/>
                    <a:gd name="connsiteX13" fmla="*/ 4180 w 41250"/>
                    <a:gd name="connsiteY13" fmla="*/ 12867 h 29311"/>
                    <a:gd name="connsiteX14" fmla="*/ 523 w 41250"/>
                    <a:gd name="connsiteY14" fmla="*/ 17047 h 29311"/>
                    <a:gd name="connsiteX15" fmla="*/ 0 w 41250"/>
                    <a:gd name="connsiteY15" fmla="*/ 20966 h 29311"/>
                    <a:gd name="connsiteX16" fmla="*/ 1306 w 41250"/>
                    <a:gd name="connsiteY16" fmla="*/ 25407 h 29311"/>
                    <a:gd name="connsiteX17" fmla="*/ 2874 w 41250"/>
                    <a:gd name="connsiteY17" fmla="*/ 27497 h 29311"/>
                    <a:gd name="connsiteX18" fmla="*/ 4180 w 41250"/>
                    <a:gd name="connsiteY18" fmla="*/ 29064 h 29311"/>
                    <a:gd name="connsiteX19" fmla="*/ 9144 w 41250"/>
                    <a:gd name="connsiteY19" fmla="*/ 28281 h 29311"/>
                    <a:gd name="connsiteX20" fmla="*/ 14892 w 41250"/>
                    <a:gd name="connsiteY20" fmla="*/ 27758 h 29311"/>
                    <a:gd name="connsiteX21" fmla="*/ 19855 w 41250"/>
                    <a:gd name="connsiteY21" fmla="*/ 26452 h 29311"/>
                    <a:gd name="connsiteX22" fmla="*/ 21423 w 41250"/>
                    <a:gd name="connsiteY22" fmla="*/ 25929 h 29311"/>
                    <a:gd name="connsiteX23" fmla="*/ 22207 w 41250"/>
                    <a:gd name="connsiteY23" fmla="*/ 24884 h 29311"/>
                    <a:gd name="connsiteX24" fmla="*/ 25081 w 41250"/>
                    <a:gd name="connsiteY24" fmla="*/ 21749 h 29311"/>
                    <a:gd name="connsiteX25" fmla="*/ 28216 w 41250"/>
                    <a:gd name="connsiteY25" fmla="*/ 19398 h 293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41250" h="29311">
                      <a:moveTo>
                        <a:pt x="28216" y="19398"/>
                      </a:moveTo>
                      <a:cubicBezTo>
                        <a:pt x="30044" y="18614"/>
                        <a:pt x="31612" y="17569"/>
                        <a:pt x="33179" y="16263"/>
                      </a:cubicBezTo>
                      <a:cubicBezTo>
                        <a:pt x="34747" y="14957"/>
                        <a:pt x="35792" y="13389"/>
                        <a:pt x="37098" y="11822"/>
                      </a:cubicBezTo>
                      <a:cubicBezTo>
                        <a:pt x="38404" y="10254"/>
                        <a:pt x="39972" y="8687"/>
                        <a:pt x="40756" y="6858"/>
                      </a:cubicBezTo>
                      <a:cubicBezTo>
                        <a:pt x="41540" y="5552"/>
                        <a:pt x="41278" y="3723"/>
                        <a:pt x="40756" y="2155"/>
                      </a:cubicBezTo>
                      <a:cubicBezTo>
                        <a:pt x="39972" y="588"/>
                        <a:pt x="38404" y="65"/>
                        <a:pt x="36837" y="65"/>
                      </a:cubicBezTo>
                      <a:cubicBezTo>
                        <a:pt x="35531" y="65"/>
                        <a:pt x="33702" y="-196"/>
                        <a:pt x="32396" y="327"/>
                      </a:cubicBezTo>
                      <a:cubicBezTo>
                        <a:pt x="30567" y="849"/>
                        <a:pt x="28999" y="2417"/>
                        <a:pt x="27432" y="3462"/>
                      </a:cubicBezTo>
                      <a:cubicBezTo>
                        <a:pt x="25603" y="4768"/>
                        <a:pt x="23774" y="5029"/>
                        <a:pt x="21684" y="5290"/>
                      </a:cubicBezTo>
                      <a:cubicBezTo>
                        <a:pt x="20378" y="5552"/>
                        <a:pt x="18027" y="6335"/>
                        <a:pt x="16720" y="5552"/>
                      </a:cubicBezTo>
                      <a:cubicBezTo>
                        <a:pt x="15675" y="5029"/>
                        <a:pt x="15414" y="3462"/>
                        <a:pt x="14369" y="2939"/>
                      </a:cubicBezTo>
                      <a:cubicBezTo>
                        <a:pt x="13063" y="2417"/>
                        <a:pt x="10973" y="4245"/>
                        <a:pt x="9928" y="5029"/>
                      </a:cubicBezTo>
                      <a:cubicBezTo>
                        <a:pt x="8622" y="5813"/>
                        <a:pt x="6793" y="6858"/>
                        <a:pt x="6270" y="8426"/>
                      </a:cubicBezTo>
                      <a:cubicBezTo>
                        <a:pt x="5748" y="9993"/>
                        <a:pt x="5225" y="11560"/>
                        <a:pt x="4180" y="12867"/>
                      </a:cubicBezTo>
                      <a:cubicBezTo>
                        <a:pt x="2874" y="14173"/>
                        <a:pt x="1306" y="15218"/>
                        <a:pt x="523" y="17047"/>
                      </a:cubicBezTo>
                      <a:cubicBezTo>
                        <a:pt x="0" y="18353"/>
                        <a:pt x="261" y="19659"/>
                        <a:pt x="0" y="20966"/>
                      </a:cubicBezTo>
                      <a:cubicBezTo>
                        <a:pt x="0" y="22533"/>
                        <a:pt x="261" y="24101"/>
                        <a:pt x="1306" y="25407"/>
                      </a:cubicBezTo>
                      <a:cubicBezTo>
                        <a:pt x="1829" y="26191"/>
                        <a:pt x="2351" y="26974"/>
                        <a:pt x="2874" y="27497"/>
                      </a:cubicBezTo>
                      <a:cubicBezTo>
                        <a:pt x="3396" y="28020"/>
                        <a:pt x="3658" y="28803"/>
                        <a:pt x="4180" y="29064"/>
                      </a:cubicBezTo>
                      <a:cubicBezTo>
                        <a:pt x="5486" y="29848"/>
                        <a:pt x="7576" y="28542"/>
                        <a:pt x="9144" y="28281"/>
                      </a:cubicBezTo>
                      <a:cubicBezTo>
                        <a:pt x="10973" y="27758"/>
                        <a:pt x="13063" y="27758"/>
                        <a:pt x="14892" y="27758"/>
                      </a:cubicBezTo>
                      <a:cubicBezTo>
                        <a:pt x="16720" y="27758"/>
                        <a:pt x="18288" y="26974"/>
                        <a:pt x="19855" y="26452"/>
                      </a:cubicBezTo>
                      <a:cubicBezTo>
                        <a:pt x="20378" y="26191"/>
                        <a:pt x="20900" y="25929"/>
                        <a:pt x="21423" y="25929"/>
                      </a:cubicBezTo>
                      <a:cubicBezTo>
                        <a:pt x="21684" y="25668"/>
                        <a:pt x="21945" y="25146"/>
                        <a:pt x="22207" y="24884"/>
                      </a:cubicBezTo>
                      <a:cubicBezTo>
                        <a:pt x="23252" y="23839"/>
                        <a:pt x="24035" y="22794"/>
                        <a:pt x="25081" y="21749"/>
                      </a:cubicBezTo>
                      <a:cubicBezTo>
                        <a:pt x="25603" y="20966"/>
                        <a:pt x="26909" y="19659"/>
                        <a:pt x="28216" y="193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4" name="Freeform: Shape 1013">
                  <a:extLst>
                    <a:ext uri="{FF2B5EF4-FFF2-40B4-BE49-F238E27FC236}">
                      <a16:creationId xmlns:a16="http://schemas.microsoft.com/office/drawing/2014/main" id="{46553C08-9B5C-4501-8DD8-5A89B9D555C4}"/>
                    </a:ext>
                  </a:extLst>
                </p:cNvPr>
                <p:cNvSpPr/>
                <p:nvPr/>
              </p:nvSpPr>
              <p:spPr>
                <a:xfrm>
                  <a:off x="3164853" y="2479965"/>
                  <a:ext cx="22338" cy="13715"/>
                </a:xfrm>
                <a:custGeom>
                  <a:avLst/>
                  <a:gdLst>
                    <a:gd name="connsiteX0" fmla="*/ 10218 w 22338"/>
                    <a:gd name="connsiteY0" fmla="*/ 11887 h 13715"/>
                    <a:gd name="connsiteX1" fmla="*/ 6299 w 22338"/>
                    <a:gd name="connsiteY1" fmla="*/ 8491 h 13715"/>
                    <a:gd name="connsiteX2" fmla="*/ 2380 w 22338"/>
                    <a:gd name="connsiteY2" fmla="*/ 5617 h 13715"/>
                    <a:gd name="connsiteX3" fmla="*/ 29 w 22338"/>
                    <a:gd name="connsiteY3" fmla="*/ 3527 h 13715"/>
                    <a:gd name="connsiteX4" fmla="*/ 4209 w 22338"/>
                    <a:gd name="connsiteY4" fmla="*/ 392 h 13715"/>
                    <a:gd name="connsiteX5" fmla="*/ 9173 w 22338"/>
                    <a:gd name="connsiteY5" fmla="*/ 392 h 13715"/>
                    <a:gd name="connsiteX6" fmla="*/ 19362 w 22338"/>
                    <a:gd name="connsiteY6" fmla="*/ 3527 h 13715"/>
                    <a:gd name="connsiteX7" fmla="*/ 22236 w 22338"/>
                    <a:gd name="connsiteY7" fmla="*/ 7968 h 13715"/>
                    <a:gd name="connsiteX8" fmla="*/ 21713 w 22338"/>
                    <a:gd name="connsiteY8" fmla="*/ 10842 h 13715"/>
                    <a:gd name="connsiteX9" fmla="*/ 20146 w 22338"/>
                    <a:gd name="connsiteY9" fmla="*/ 11626 h 13715"/>
                    <a:gd name="connsiteX10" fmla="*/ 15182 w 22338"/>
                    <a:gd name="connsiteY10" fmla="*/ 13716 h 13715"/>
                    <a:gd name="connsiteX11" fmla="*/ 13353 w 22338"/>
                    <a:gd name="connsiteY11" fmla="*/ 13455 h 13715"/>
                    <a:gd name="connsiteX12" fmla="*/ 10218 w 22338"/>
                    <a:gd name="connsiteY12" fmla="*/ 11887 h 13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338" h="13715">
                      <a:moveTo>
                        <a:pt x="10218" y="11887"/>
                      </a:moveTo>
                      <a:cubicBezTo>
                        <a:pt x="8650" y="11103"/>
                        <a:pt x="7344" y="9797"/>
                        <a:pt x="6299" y="8491"/>
                      </a:cubicBezTo>
                      <a:cubicBezTo>
                        <a:pt x="5254" y="7184"/>
                        <a:pt x="3948" y="6139"/>
                        <a:pt x="2380" y="5617"/>
                      </a:cubicBezTo>
                      <a:cubicBezTo>
                        <a:pt x="1335" y="5094"/>
                        <a:pt x="-232" y="4833"/>
                        <a:pt x="29" y="3527"/>
                      </a:cubicBezTo>
                      <a:cubicBezTo>
                        <a:pt x="551" y="1959"/>
                        <a:pt x="2641" y="914"/>
                        <a:pt x="4209" y="392"/>
                      </a:cubicBezTo>
                      <a:cubicBezTo>
                        <a:pt x="5777" y="-131"/>
                        <a:pt x="7344" y="-131"/>
                        <a:pt x="9173" y="392"/>
                      </a:cubicBezTo>
                      <a:cubicBezTo>
                        <a:pt x="12569" y="1176"/>
                        <a:pt x="16749" y="914"/>
                        <a:pt x="19362" y="3527"/>
                      </a:cubicBezTo>
                      <a:cubicBezTo>
                        <a:pt x="20668" y="4572"/>
                        <a:pt x="21713" y="6401"/>
                        <a:pt x="22236" y="7968"/>
                      </a:cubicBezTo>
                      <a:cubicBezTo>
                        <a:pt x="22497" y="8752"/>
                        <a:pt x="22236" y="10058"/>
                        <a:pt x="21713" y="10842"/>
                      </a:cubicBezTo>
                      <a:cubicBezTo>
                        <a:pt x="21191" y="11364"/>
                        <a:pt x="20668" y="11364"/>
                        <a:pt x="20146" y="11626"/>
                      </a:cubicBezTo>
                      <a:cubicBezTo>
                        <a:pt x="18578" y="12410"/>
                        <a:pt x="17010" y="13455"/>
                        <a:pt x="15182" y="13716"/>
                      </a:cubicBezTo>
                      <a:cubicBezTo>
                        <a:pt x="14398" y="13716"/>
                        <a:pt x="13875" y="13716"/>
                        <a:pt x="13353" y="13455"/>
                      </a:cubicBezTo>
                      <a:cubicBezTo>
                        <a:pt x="12047" y="12410"/>
                        <a:pt x="11002" y="12410"/>
                        <a:pt x="10218" y="1188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5" name="Freeform: Shape 1014">
                  <a:extLst>
                    <a:ext uri="{FF2B5EF4-FFF2-40B4-BE49-F238E27FC236}">
                      <a16:creationId xmlns:a16="http://schemas.microsoft.com/office/drawing/2014/main" id="{2B53CB7D-9321-95AF-8E7D-97E6127FA4B2}"/>
                    </a:ext>
                  </a:extLst>
                </p:cNvPr>
                <p:cNvSpPr/>
                <p:nvPr/>
              </p:nvSpPr>
              <p:spPr>
                <a:xfrm>
                  <a:off x="3187257" y="2473303"/>
                  <a:ext cx="20557" cy="11756"/>
                </a:xfrm>
                <a:custGeom>
                  <a:avLst/>
                  <a:gdLst>
                    <a:gd name="connsiteX0" fmla="*/ 2182 w 20557"/>
                    <a:gd name="connsiteY0" fmla="*/ 4180 h 11756"/>
                    <a:gd name="connsiteX1" fmla="*/ 92 w 20557"/>
                    <a:gd name="connsiteY1" fmla="*/ 1567 h 11756"/>
                    <a:gd name="connsiteX2" fmla="*/ 1921 w 20557"/>
                    <a:gd name="connsiteY2" fmla="*/ 261 h 11756"/>
                    <a:gd name="connsiteX3" fmla="*/ 4795 w 20557"/>
                    <a:gd name="connsiteY3" fmla="*/ 0 h 11756"/>
                    <a:gd name="connsiteX4" fmla="*/ 6885 w 20557"/>
                    <a:gd name="connsiteY4" fmla="*/ 523 h 11756"/>
                    <a:gd name="connsiteX5" fmla="*/ 8453 w 20557"/>
                    <a:gd name="connsiteY5" fmla="*/ 1567 h 11756"/>
                    <a:gd name="connsiteX6" fmla="*/ 10804 w 20557"/>
                    <a:gd name="connsiteY6" fmla="*/ 3135 h 11756"/>
                    <a:gd name="connsiteX7" fmla="*/ 12894 w 20557"/>
                    <a:gd name="connsiteY7" fmla="*/ 4964 h 11756"/>
                    <a:gd name="connsiteX8" fmla="*/ 19164 w 20557"/>
                    <a:gd name="connsiteY8" fmla="*/ 7315 h 11756"/>
                    <a:gd name="connsiteX9" fmla="*/ 19948 w 20557"/>
                    <a:gd name="connsiteY9" fmla="*/ 9405 h 11756"/>
                    <a:gd name="connsiteX10" fmla="*/ 17335 w 20557"/>
                    <a:gd name="connsiteY10" fmla="*/ 11234 h 11756"/>
                    <a:gd name="connsiteX11" fmla="*/ 12894 w 20557"/>
                    <a:gd name="connsiteY11" fmla="*/ 11756 h 11756"/>
                    <a:gd name="connsiteX12" fmla="*/ 8975 w 20557"/>
                    <a:gd name="connsiteY12" fmla="*/ 10450 h 11756"/>
                    <a:gd name="connsiteX13" fmla="*/ 5318 w 20557"/>
                    <a:gd name="connsiteY13" fmla="*/ 7054 h 11756"/>
                    <a:gd name="connsiteX14" fmla="*/ 2182 w 20557"/>
                    <a:gd name="connsiteY14" fmla="*/ 4180 h 11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0557" h="11756">
                      <a:moveTo>
                        <a:pt x="2182" y="4180"/>
                      </a:moveTo>
                      <a:cubicBezTo>
                        <a:pt x="1399" y="3396"/>
                        <a:pt x="-430" y="2874"/>
                        <a:pt x="92" y="1567"/>
                      </a:cubicBezTo>
                      <a:cubicBezTo>
                        <a:pt x="92" y="1045"/>
                        <a:pt x="1138" y="523"/>
                        <a:pt x="1921" y="261"/>
                      </a:cubicBezTo>
                      <a:cubicBezTo>
                        <a:pt x="2705" y="0"/>
                        <a:pt x="3750" y="0"/>
                        <a:pt x="4795" y="0"/>
                      </a:cubicBezTo>
                      <a:cubicBezTo>
                        <a:pt x="5579" y="0"/>
                        <a:pt x="6101" y="0"/>
                        <a:pt x="6885" y="523"/>
                      </a:cubicBezTo>
                      <a:cubicBezTo>
                        <a:pt x="7408" y="784"/>
                        <a:pt x="7930" y="1045"/>
                        <a:pt x="8453" y="1567"/>
                      </a:cubicBezTo>
                      <a:cubicBezTo>
                        <a:pt x="9236" y="2090"/>
                        <a:pt x="10020" y="2613"/>
                        <a:pt x="10804" y="3135"/>
                      </a:cubicBezTo>
                      <a:cubicBezTo>
                        <a:pt x="11588" y="3657"/>
                        <a:pt x="12110" y="4441"/>
                        <a:pt x="12894" y="4964"/>
                      </a:cubicBezTo>
                      <a:cubicBezTo>
                        <a:pt x="14723" y="6270"/>
                        <a:pt x="17074" y="6793"/>
                        <a:pt x="19164" y="7315"/>
                      </a:cubicBezTo>
                      <a:cubicBezTo>
                        <a:pt x="20209" y="7576"/>
                        <a:pt x="21254" y="8360"/>
                        <a:pt x="19948" y="9405"/>
                      </a:cubicBezTo>
                      <a:cubicBezTo>
                        <a:pt x="19164" y="9928"/>
                        <a:pt x="18380" y="10973"/>
                        <a:pt x="17335" y="11234"/>
                      </a:cubicBezTo>
                      <a:cubicBezTo>
                        <a:pt x="16029" y="11495"/>
                        <a:pt x="14461" y="11756"/>
                        <a:pt x="12894" y="11756"/>
                      </a:cubicBezTo>
                      <a:cubicBezTo>
                        <a:pt x="11849" y="10973"/>
                        <a:pt x="10020" y="11234"/>
                        <a:pt x="8975" y="10450"/>
                      </a:cubicBezTo>
                      <a:cubicBezTo>
                        <a:pt x="7408" y="9666"/>
                        <a:pt x="6363" y="8099"/>
                        <a:pt x="5318" y="7054"/>
                      </a:cubicBezTo>
                      <a:cubicBezTo>
                        <a:pt x="4011" y="5748"/>
                        <a:pt x="2966" y="4964"/>
                        <a:pt x="2182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6" name="Freeform: Shape 1015">
                  <a:extLst>
                    <a:ext uri="{FF2B5EF4-FFF2-40B4-BE49-F238E27FC236}">
                      <a16:creationId xmlns:a16="http://schemas.microsoft.com/office/drawing/2014/main" id="{3FC6676B-607A-19D9-CA31-A43E011A1689}"/>
                    </a:ext>
                  </a:extLst>
                </p:cNvPr>
                <p:cNvSpPr/>
                <p:nvPr/>
              </p:nvSpPr>
              <p:spPr>
                <a:xfrm>
                  <a:off x="3173764" y="2461692"/>
                  <a:ext cx="12017" cy="4362"/>
                </a:xfrm>
                <a:custGeom>
                  <a:avLst/>
                  <a:gdLst>
                    <a:gd name="connsiteX0" fmla="*/ 1045 w 12017"/>
                    <a:gd name="connsiteY0" fmla="*/ 3512 h 4362"/>
                    <a:gd name="connsiteX1" fmla="*/ 0 w 12017"/>
                    <a:gd name="connsiteY1" fmla="*/ 2206 h 4362"/>
                    <a:gd name="connsiteX2" fmla="*/ 4703 w 12017"/>
                    <a:gd name="connsiteY2" fmla="*/ 377 h 4362"/>
                    <a:gd name="connsiteX3" fmla="*/ 8099 w 12017"/>
                    <a:gd name="connsiteY3" fmla="*/ 116 h 4362"/>
                    <a:gd name="connsiteX4" fmla="*/ 10712 w 12017"/>
                    <a:gd name="connsiteY4" fmla="*/ 116 h 4362"/>
                    <a:gd name="connsiteX5" fmla="*/ 12018 w 12017"/>
                    <a:gd name="connsiteY5" fmla="*/ 1422 h 4362"/>
                    <a:gd name="connsiteX6" fmla="*/ 10450 w 12017"/>
                    <a:gd name="connsiteY6" fmla="*/ 2990 h 4362"/>
                    <a:gd name="connsiteX7" fmla="*/ 5225 w 12017"/>
                    <a:gd name="connsiteY7" fmla="*/ 4296 h 4362"/>
                    <a:gd name="connsiteX8" fmla="*/ 3658 w 12017"/>
                    <a:gd name="connsiteY8" fmla="*/ 3774 h 4362"/>
                    <a:gd name="connsiteX9" fmla="*/ 1045 w 12017"/>
                    <a:gd name="connsiteY9" fmla="*/ 3512 h 4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017" h="4362">
                      <a:moveTo>
                        <a:pt x="1045" y="3512"/>
                      </a:moveTo>
                      <a:cubicBezTo>
                        <a:pt x="261" y="3251"/>
                        <a:pt x="0" y="2990"/>
                        <a:pt x="0" y="2206"/>
                      </a:cubicBezTo>
                      <a:cubicBezTo>
                        <a:pt x="0" y="116"/>
                        <a:pt x="3396" y="377"/>
                        <a:pt x="4703" y="377"/>
                      </a:cubicBezTo>
                      <a:cubicBezTo>
                        <a:pt x="5748" y="377"/>
                        <a:pt x="7054" y="377"/>
                        <a:pt x="8099" y="116"/>
                      </a:cubicBezTo>
                      <a:cubicBezTo>
                        <a:pt x="8883" y="116"/>
                        <a:pt x="9928" y="-145"/>
                        <a:pt x="10712" y="116"/>
                      </a:cubicBezTo>
                      <a:cubicBezTo>
                        <a:pt x="11234" y="377"/>
                        <a:pt x="12018" y="900"/>
                        <a:pt x="12018" y="1422"/>
                      </a:cubicBezTo>
                      <a:cubicBezTo>
                        <a:pt x="12018" y="2206"/>
                        <a:pt x="10973" y="2467"/>
                        <a:pt x="10450" y="2990"/>
                      </a:cubicBezTo>
                      <a:cubicBezTo>
                        <a:pt x="8883" y="4035"/>
                        <a:pt x="7054" y="4557"/>
                        <a:pt x="5225" y="4296"/>
                      </a:cubicBezTo>
                      <a:cubicBezTo>
                        <a:pt x="4703" y="4296"/>
                        <a:pt x="4180" y="4035"/>
                        <a:pt x="3658" y="3774"/>
                      </a:cubicBezTo>
                      <a:cubicBezTo>
                        <a:pt x="2874" y="3774"/>
                        <a:pt x="1829" y="3774"/>
                        <a:pt x="1045" y="35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E31487F4-2891-F1BC-8CF3-6B612846F04C}"/>
                    </a:ext>
                  </a:extLst>
                </p:cNvPr>
                <p:cNvSpPr/>
                <p:nvPr/>
              </p:nvSpPr>
              <p:spPr>
                <a:xfrm>
                  <a:off x="2978436" y="2397305"/>
                  <a:ext cx="148838" cy="94347"/>
                </a:xfrm>
                <a:custGeom>
                  <a:avLst/>
                  <a:gdLst>
                    <a:gd name="connsiteX0" fmla="*/ 19504 w 148838"/>
                    <a:gd name="connsiteY0" fmla="*/ 39422 h 94347"/>
                    <a:gd name="connsiteX1" fmla="*/ 21855 w 148838"/>
                    <a:gd name="connsiteY1" fmla="*/ 30801 h 94347"/>
                    <a:gd name="connsiteX2" fmla="*/ 23684 w 148838"/>
                    <a:gd name="connsiteY2" fmla="*/ 8856 h 94347"/>
                    <a:gd name="connsiteX3" fmla="*/ 29432 w 148838"/>
                    <a:gd name="connsiteY3" fmla="*/ 1279 h 94347"/>
                    <a:gd name="connsiteX4" fmla="*/ 38053 w 148838"/>
                    <a:gd name="connsiteY4" fmla="*/ 757 h 94347"/>
                    <a:gd name="connsiteX5" fmla="*/ 41711 w 148838"/>
                    <a:gd name="connsiteY5" fmla="*/ 6504 h 94347"/>
                    <a:gd name="connsiteX6" fmla="*/ 40927 w 148838"/>
                    <a:gd name="connsiteY6" fmla="*/ 11729 h 94347"/>
                    <a:gd name="connsiteX7" fmla="*/ 44846 w 148838"/>
                    <a:gd name="connsiteY7" fmla="*/ 18522 h 94347"/>
                    <a:gd name="connsiteX8" fmla="*/ 50854 w 148838"/>
                    <a:gd name="connsiteY8" fmla="*/ 18783 h 94347"/>
                    <a:gd name="connsiteX9" fmla="*/ 57908 w 148838"/>
                    <a:gd name="connsiteY9" fmla="*/ 17216 h 94347"/>
                    <a:gd name="connsiteX10" fmla="*/ 66007 w 148838"/>
                    <a:gd name="connsiteY10" fmla="*/ 23486 h 94347"/>
                    <a:gd name="connsiteX11" fmla="*/ 77241 w 148838"/>
                    <a:gd name="connsiteY11" fmla="*/ 26360 h 94347"/>
                    <a:gd name="connsiteX12" fmla="*/ 88214 w 148838"/>
                    <a:gd name="connsiteY12" fmla="*/ 30278 h 94347"/>
                    <a:gd name="connsiteX13" fmla="*/ 105718 w 148838"/>
                    <a:gd name="connsiteY13" fmla="*/ 40990 h 94347"/>
                    <a:gd name="connsiteX14" fmla="*/ 111988 w 148838"/>
                    <a:gd name="connsiteY14" fmla="*/ 47782 h 94347"/>
                    <a:gd name="connsiteX15" fmla="*/ 116168 w 148838"/>
                    <a:gd name="connsiteY15" fmla="*/ 55098 h 94347"/>
                    <a:gd name="connsiteX16" fmla="*/ 115123 w 148838"/>
                    <a:gd name="connsiteY16" fmla="*/ 62151 h 94347"/>
                    <a:gd name="connsiteX17" fmla="*/ 114862 w 148838"/>
                    <a:gd name="connsiteY17" fmla="*/ 64764 h 94347"/>
                    <a:gd name="connsiteX18" fmla="*/ 117474 w 148838"/>
                    <a:gd name="connsiteY18" fmla="*/ 64241 h 94347"/>
                    <a:gd name="connsiteX19" fmla="*/ 119564 w 148838"/>
                    <a:gd name="connsiteY19" fmla="*/ 62935 h 94347"/>
                    <a:gd name="connsiteX20" fmla="*/ 124267 w 148838"/>
                    <a:gd name="connsiteY20" fmla="*/ 62413 h 94347"/>
                    <a:gd name="connsiteX21" fmla="*/ 130015 w 148838"/>
                    <a:gd name="connsiteY21" fmla="*/ 62151 h 94347"/>
                    <a:gd name="connsiteX22" fmla="*/ 134195 w 148838"/>
                    <a:gd name="connsiteY22" fmla="*/ 63458 h 94347"/>
                    <a:gd name="connsiteX23" fmla="*/ 139158 w 148838"/>
                    <a:gd name="connsiteY23" fmla="*/ 68421 h 94347"/>
                    <a:gd name="connsiteX24" fmla="*/ 143600 w 148838"/>
                    <a:gd name="connsiteY24" fmla="*/ 72863 h 94347"/>
                    <a:gd name="connsiteX25" fmla="*/ 146996 w 148838"/>
                    <a:gd name="connsiteY25" fmla="*/ 73908 h 94347"/>
                    <a:gd name="connsiteX26" fmla="*/ 148825 w 148838"/>
                    <a:gd name="connsiteY26" fmla="*/ 74953 h 94347"/>
                    <a:gd name="connsiteX27" fmla="*/ 144384 w 148838"/>
                    <a:gd name="connsiteY27" fmla="*/ 77304 h 94347"/>
                    <a:gd name="connsiteX28" fmla="*/ 137852 w 148838"/>
                    <a:gd name="connsiteY28" fmla="*/ 79133 h 94347"/>
                    <a:gd name="connsiteX29" fmla="*/ 133672 w 148838"/>
                    <a:gd name="connsiteY29" fmla="*/ 82790 h 94347"/>
                    <a:gd name="connsiteX30" fmla="*/ 129753 w 148838"/>
                    <a:gd name="connsiteY30" fmla="*/ 83574 h 94347"/>
                    <a:gd name="connsiteX31" fmla="*/ 123222 w 148838"/>
                    <a:gd name="connsiteY31" fmla="*/ 80700 h 94347"/>
                    <a:gd name="connsiteX32" fmla="*/ 109376 w 148838"/>
                    <a:gd name="connsiteY32" fmla="*/ 75998 h 94347"/>
                    <a:gd name="connsiteX33" fmla="*/ 103367 w 148838"/>
                    <a:gd name="connsiteY33" fmla="*/ 75214 h 94347"/>
                    <a:gd name="connsiteX34" fmla="*/ 98925 w 148838"/>
                    <a:gd name="connsiteY34" fmla="*/ 73646 h 94347"/>
                    <a:gd name="connsiteX35" fmla="*/ 100232 w 148838"/>
                    <a:gd name="connsiteY35" fmla="*/ 67899 h 94347"/>
                    <a:gd name="connsiteX36" fmla="*/ 95529 w 148838"/>
                    <a:gd name="connsiteY36" fmla="*/ 66854 h 94347"/>
                    <a:gd name="connsiteX37" fmla="*/ 88736 w 148838"/>
                    <a:gd name="connsiteY37" fmla="*/ 63980 h 94347"/>
                    <a:gd name="connsiteX38" fmla="*/ 87169 w 148838"/>
                    <a:gd name="connsiteY38" fmla="*/ 61106 h 94347"/>
                    <a:gd name="connsiteX39" fmla="*/ 81160 w 148838"/>
                    <a:gd name="connsiteY39" fmla="*/ 61629 h 94347"/>
                    <a:gd name="connsiteX40" fmla="*/ 75674 w 148838"/>
                    <a:gd name="connsiteY40" fmla="*/ 65286 h 94347"/>
                    <a:gd name="connsiteX41" fmla="*/ 74106 w 148838"/>
                    <a:gd name="connsiteY41" fmla="*/ 73908 h 94347"/>
                    <a:gd name="connsiteX42" fmla="*/ 63133 w 148838"/>
                    <a:gd name="connsiteY42" fmla="*/ 77043 h 94347"/>
                    <a:gd name="connsiteX43" fmla="*/ 59476 w 148838"/>
                    <a:gd name="connsiteY43" fmla="*/ 78349 h 94347"/>
                    <a:gd name="connsiteX44" fmla="*/ 57647 w 148838"/>
                    <a:gd name="connsiteY44" fmla="*/ 82007 h 94347"/>
                    <a:gd name="connsiteX45" fmla="*/ 41449 w 148838"/>
                    <a:gd name="connsiteY45" fmla="*/ 94286 h 94347"/>
                    <a:gd name="connsiteX46" fmla="*/ 33873 w 148838"/>
                    <a:gd name="connsiteY46" fmla="*/ 82529 h 94347"/>
                    <a:gd name="connsiteX47" fmla="*/ 30477 w 148838"/>
                    <a:gd name="connsiteY47" fmla="*/ 74169 h 94347"/>
                    <a:gd name="connsiteX48" fmla="*/ 21594 w 148838"/>
                    <a:gd name="connsiteY48" fmla="*/ 74692 h 94347"/>
                    <a:gd name="connsiteX49" fmla="*/ 18459 w 148838"/>
                    <a:gd name="connsiteY49" fmla="*/ 75214 h 94347"/>
                    <a:gd name="connsiteX50" fmla="*/ 15324 w 148838"/>
                    <a:gd name="connsiteY50" fmla="*/ 75475 h 94347"/>
                    <a:gd name="connsiteX51" fmla="*/ 9837 w 148838"/>
                    <a:gd name="connsiteY51" fmla="*/ 75998 h 94347"/>
                    <a:gd name="connsiteX52" fmla="*/ 7486 w 148838"/>
                    <a:gd name="connsiteY52" fmla="*/ 75736 h 94347"/>
                    <a:gd name="connsiteX53" fmla="*/ 2784 w 148838"/>
                    <a:gd name="connsiteY53" fmla="*/ 76259 h 94347"/>
                    <a:gd name="connsiteX54" fmla="*/ 171 w 148838"/>
                    <a:gd name="connsiteY54" fmla="*/ 74169 h 94347"/>
                    <a:gd name="connsiteX55" fmla="*/ 4351 w 148838"/>
                    <a:gd name="connsiteY55" fmla="*/ 69989 h 94347"/>
                    <a:gd name="connsiteX56" fmla="*/ 9837 w 148838"/>
                    <a:gd name="connsiteY56" fmla="*/ 66593 h 94347"/>
                    <a:gd name="connsiteX57" fmla="*/ 16108 w 148838"/>
                    <a:gd name="connsiteY57" fmla="*/ 63980 h 94347"/>
                    <a:gd name="connsiteX58" fmla="*/ 19765 w 148838"/>
                    <a:gd name="connsiteY58" fmla="*/ 61106 h 94347"/>
                    <a:gd name="connsiteX59" fmla="*/ 18459 w 148838"/>
                    <a:gd name="connsiteY59" fmla="*/ 56404 h 94347"/>
                    <a:gd name="connsiteX60" fmla="*/ 16630 w 148838"/>
                    <a:gd name="connsiteY60" fmla="*/ 51701 h 94347"/>
                    <a:gd name="connsiteX61" fmla="*/ 15846 w 148838"/>
                    <a:gd name="connsiteY61" fmla="*/ 49611 h 94347"/>
                    <a:gd name="connsiteX62" fmla="*/ 16108 w 148838"/>
                    <a:gd name="connsiteY62" fmla="*/ 46476 h 94347"/>
                    <a:gd name="connsiteX63" fmla="*/ 17153 w 148838"/>
                    <a:gd name="connsiteY63" fmla="*/ 44647 h 94347"/>
                    <a:gd name="connsiteX64" fmla="*/ 19504 w 148838"/>
                    <a:gd name="connsiteY64" fmla="*/ 39422 h 94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148838" h="94347">
                      <a:moveTo>
                        <a:pt x="19504" y="39422"/>
                      </a:moveTo>
                      <a:cubicBezTo>
                        <a:pt x="20549" y="36548"/>
                        <a:pt x="21594" y="33936"/>
                        <a:pt x="21855" y="30801"/>
                      </a:cubicBezTo>
                      <a:cubicBezTo>
                        <a:pt x="22900" y="23486"/>
                        <a:pt x="21071" y="15909"/>
                        <a:pt x="23684" y="8856"/>
                      </a:cubicBezTo>
                      <a:cubicBezTo>
                        <a:pt x="24729" y="5720"/>
                        <a:pt x="26558" y="2847"/>
                        <a:pt x="29432" y="1279"/>
                      </a:cubicBezTo>
                      <a:cubicBezTo>
                        <a:pt x="32044" y="-27"/>
                        <a:pt x="35440" y="-550"/>
                        <a:pt x="38053" y="757"/>
                      </a:cubicBezTo>
                      <a:cubicBezTo>
                        <a:pt x="40404" y="1802"/>
                        <a:pt x="41972" y="3892"/>
                        <a:pt x="41711" y="6504"/>
                      </a:cubicBezTo>
                      <a:cubicBezTo>
                        <a:pt x="41711" y="8333"/>
                        <a:pt x="40666" y="9901"/>
                        <a:pt x="40927" y="11729"/>
                      </a:cubicBezTo>
                      <a:cubicBezTo>
                        <a:pt x="41449" y="14081"/>
                        <a:pt x="43278" y="16693"/>
                        <a:pt x="44846" y="18522"/>
                      </a:cubicBezTo>
                      <a:cubicBezTo>
                        <a:pt x="46936" y="20612"/>
                        <a:pt x="48764" y="20089"/>
                        <a:pt x="50854" y="18783"/>
                      </a:cubicBezTo>
                      <a:cubicBezTo>
                        <a:pt x="53206" y="17216"/>
                        <a:pt x="55296" y="15909"/>
                        <a:pt x="57908" y="17216"/>
                      </a:cubicBezTo>
                      <a:cubicBezTo>
                        <a:pt x="61043" y="18783"/>
                        <a:pt x="62872" y="21918"/>
                        <a:pt x="66007" y="23486"/>
                      </a:cubicBezTo>
                      <a:cubicBezTo>
                        <a:pt x="69404" y="25314"/>
                        <a:pt x="73322" y="25576"/>
                        <a:pt x="77241" y="26360"/>
                      </a:cubicBezTo>
                      <a:cubicBezTo>
                        <a:pt x="81160" y="27143"/>
                        <a:pt x="84818" y="28450"/>
                        <a:pt x="88214" y="30278"/>
                      </a:cubicBezTo>
                      <a:cubicBezTo>
                        <a:pt x="94223" y="33413"/>
                        <a:pt x="100493" y="36810"/>
                        <a:pt x="105718" y="40990"/>
                      </a:cubicBezTo>
                      <a:cubicBezTo>
                        <a:pt x="108069" y="43080"/>
                        <a:pt x="110159" y="45431"/>
                        <a:pt x="111988" y="47782"/>
                      </a:cubicBezTo>
                      <a:cubicBezTo>
                        <a:pt x="113556" y="49872"/>
                        <a:pt x="115384" y="52485"/>
                        <a:pt x="116168" y="55098"/>
                      </a:cubicBezTo>
                      <a:cubicBezTo>
                        <a:pt x="116952" y="57449"/>
                        <a:pt x="115907" y="59800"/>
                        <a:pt x="115123" y="62151"/>
                      </a:cubicBezTo>
                      <a:cubicBezTo>
                        <a:pt x="114862" y="62935"/>
                        <a:pt x="114078" y="63980"/>
                        <a:pt x="114862" y="64764"/>
                      </a:cubicBezTo>
                      <a:cubicBezTo>
                        <a:pt x="115646" y="65548"/>
                        <a:pt x="116691" y="64764"/>
                        <a:pt x="117474" y="64241"/>
                      </a:cubicBezTo>
                      <a:cubicBezTo>
                        <a:pt x="118258" y="63719"/>
                        <a:pt x="118781" y="63196"/>
                        <a:pt x="119564" y="62935"/>
                      </a:cubicBezTo>
                      <a:cubicBezTo>
                        <a:pt x="121132" y="62674"/>
                        <a:pt x="122699" y="62674"/>
                        <a:pt x="124267" y="62413"/>
                      </a:cubicBezTo>
                      <a:cubicBezTo>
                        <a:pt x="126096" y="62151"/>
                        <a:pt x="127925" y="62151"/>
                        <a:pt x="130015" y="62151"/>
                      </a:cubicBezTo>
                      <a:cubicBezTo>
                        <a:pt x="131582" y="62151"/>
                        <a:pt x="132888" y="62674"/>
                        <a:pt x="134195" y="63458"/>
                      </a:cubicBezTo>
                      <a:cubicBezTo>
                        <a:pt x="136285" y="64764"/>
                        <a:pt x="137852" y="66331"/>
                        <a:pt x="139158" y="68421"/>
                      </a:cubicBezTo>
                      <a:cubicBezTo>
                        <a:pt x="140465" y="70250"/>
                        <a:pt x="141249" y="71818"/>
                        <a:pt x="143600" y="72863"/>
                      </a:cubicBezTo>
                      <a:cubicBezTo>
                        <a:pt x="144645" y="73385"/>
                        <a:pt x="145951" y="73646"/>
                        <a:pt x="146996" y="73908"/>
                      </a:cubicBezTo>
                      <a:cubicBezTo>
                        <a:pt x="147519" y="74169"/>
                        <a:pt x="148825" y="74430"/>
                        <a:pt x="148825" y="74953"/>
                      </a:cubicBezTo>
                      <a:cubicBezTo>
                        <a:pt x="149086" y="76520"/>
                        <a:pt x="145429" y="77043"/>
                        <a:pt x="144384" y="77304"/>
                      </a:cubicBezTo>
                      <a:cubicBezTo>
                        <a:pt x="142294" y="77827"/>
                        <a:pt x="139942" y="78088"/>
                        <a:pt x="137852" y="79133"/>
                      </a:cubicBezTo>
                      <a:cubicBezTo>
                        <a:pt x="136285" y="80178"/>
                        <a:pt x="134978" y="81484"/>
                        <a:pt x="133672" y="82790"/>
                      </a:cubicBezTo>
                      <a:cubicBezTo>
                        <a:pt x="132627" y="83835"/>
                        <a:pt x="131321" y="83835"/>
                        <a:pt x="129753" y="83574"/>
                      </a:cubicBezTo>
                      <a:cubicBezTo>
                        <a:pt x="127402" y="83052"/>
                        <a:pt x="125312" y="81745"/>
                        <a:pt x="123222" y="80700"/>
                      </a:cubicBezTo>
                      <a:cubicBezTo>
                        <a:pt x="118781" y="78610"/>
                        <a:pt x="114078" y="77827"/>
                        <a:pt x="109376" y="75998"/>
                      </a:cubicBezTo>
                      <a:cubicBezTo>
                        <a:pt x="107286" y="75214"/>
                        <a:pt x="105457" y="74953"/>
                        <a:pt x="103367" y="75214"/>
                      </a:cubicBezTo>
                      <a:cubicBezTo>
                        <a:pt x="102060" y="75214"/>
                        <a:pt x="98925" y="75736"/>
                        <a:pt x="98925" y="73646"/>
                      </a:cubicBezTo>
                      <a:cubicBezTo>
                        <a:pt x="98664" y="71556"/>
                        <a:pt x="100754" y="69989"/>
                        <a:pt x="100232" y="67899"/>
                      </a:cubicBezTo>
                      <a:cubicBezTo>
                        <a:pt x="99709" y="66070"/>
                        <a:pt x="96835" y="66593"/>
                        <a:pt x="95529" y="66854"/>
                      </a:cubicBezTo>
                      <a:cubicBezTo>
                        <a:pt x="93178" y="67115"/>
                        <a:pt x="87953" y="67899"/>
                        <a:pt x="88736" y="63980"/>
                      </a:cubicBezTo>
                      <a:cubicBezTo>
                        <a:pt x="88998" y="62413"/>
                        <a:pt x="88736" y="61629"/>
                        <a:pt x="87169" y="61106"/>
                      </a:cubicBezTo>
                      <a:cubicBezTo>
                        <a:pt x="85340" y="60584"/>
                        <a:pt x="82989" y="61368"/>
                        <a:pt x="81160" y="61629"/>
                      </a:cubicBezTo>
                      <a:cubicBezTo>
                        <a:pt x="79070" y="62151"/>
                        <a:pt x="76457" y="62935"/>
                        <a:pt x="75674" y="65286"/>
                      </a:cubicBezTo>
                      <a:cubicBezTo>
                        <a:pt x="74629" y="67899"/>
                        <a:pt x="75935" y="71556"/>
                        <a:pt x="74106" y="73908"/>
                      </a:cubicBezTo>
                      <a:cubicBezTo>
                        <a:pt x="71755" y="76782"/>
                        <a:pt x="66530" y="76520"/>
                        <a:pt x="63133" y="77043"/>
                      </a:cubicBezTo>
                      <a:cubicBezTo>
                        <a:pt x="61827" y="77304"/>
                        <a:pt x="60260" y="77565"/>
                        <a:pt x="59476" y="78349"/>
                      </a:cubicBezTo>
                      <a:cubicBezTo>
                        <a:pt x="58431" y="79394"/>
                        <a:pt x="58170" y="80700"/>
                        <a:pt x="57647" y="82007"/>
                      </a:cubicBezTo>
                      <a:cubicBezTo>
                        <a:pt x="54773" y="88277"/>
                        <a:pt x="49026" y="95069"/>
                        <a:pt x="41449" y="94286"/>
                      </a:cubicBezTo>
                      <a:cubicBezTo>
                        <a:pt x="35963" y="93763"/>
                        <a:pt x="33873" y="87493"/>
                        <a:pt x="33873" y="82529"/>
                      </a:cubicBezTo>
                      <a:cubicBezTo>
                        <a:pt x="33873" y="79394"/>
                        <a:pt x="34395" y="75475"/>
                        <a:pt x="30477" y="74169"/>
                      </a:cubicBezTo>
                      <a:cubicBezTo>
                        <a:pt x="27603" y="73385"/>
                        <a:pt x="24468" y="73908"/>
                        <a:pt x="21594" y="74692"/>
                      </a:cubicBezTo>
                      <a:cubicBezTo>
                        <a:pt x="20549" y="74953"/>
                        <a:pt x="19504" y="75214"/>
                        <a:pt x="18459" y="75214"/>
                      </a:cubicBezTo>
                      <a:cubicBezTo>
                        <a:pt x="17414" y="75214"/>
                        <a:pt x="16369" y="75214"/>
                        <a:pt x="15324" y="75475"/>
                      </a:cubicBezTo>
                      <a:cubicBezTo>
                        <a:pt x="13495" y="75736"/>
                        <a:pt x="11666" y="75998"/>
                        <a:pt x="9837" y="75998"/>
                      </a:cubicBezTo>
                      <a:cubicBezTo>
                        <a:pt x="9054" y="75998"/>
                        <a:pt x="8270" y="75736"/>
                        <a:pt x="7486" y="75736"/>
                      </a:cubicBezTo>
                      <a:cubicBezTo>
                        <a:pt x="5919" y="75736"/>
                        <a:pt x="4351" y="76259"/>
                        <a:pt x="2784" y="76259"/>
                      </a:cubicBezTo>
                      <a:cubicBezTo>
                        <a:pt x="1477" y="76259"/>
                        <a:pt x="-613" y="75998"/>
                        <a:pt x="171" y="74169"/>
                      </a:cubicBezTo>
                      <a:cubicBezTo>
                        <a:pt x="955" y="72340"/>
                        <a:pt x="2784" y="71034"/>
                        <a:pt x="4351" y="69989"/>
                      </a:cubicBezTo>
                      <a:cubicBezTo>
                        <a:pt x="6180" y="68944"/>
                        <a:pt x="7747" y="67376"/>
                        <a:pt x="9837" y="66593"/>
                      </a:cubicBezTo>
                      <a:cubicBezTo>
                        <a:pt x="11928" y="65809"/>
                        <a:pt x="14018" y="65025"/>
                        <a:pt x="16108" y="63980"/>
                      </a:cubicBezTo>
                      <a:cubicBezTo>
                        <a:pt x="17675" y="63196"/>
                        <a:pt x="19504" y="62935"/>
                        <a:pt x="19765" y="61106"/>
                      </a:cubicBezTo>
                      <a:cubicBezTo>
                        <a:pt x="20288" y="59278"/>
                        <a:pt x="19504" y="57710"/>
                        <a:pt x="18459" y="56404"/>
                      </a:cubicBezTo>
                      <a:cubicBezTo>
                        <a:pt x="17414" y="54836"/>
                        <a:pt x="17414" y="53269"/>
                        <a:pt x="16630" y="51701"/>
                      </a:cubicBezTo>
                      <a:cubicBezTo>
                        <a:pt x="16369" y="50917"/>
                        <a:pt x="15846" y="50395"/>
                        <a:pt x="15846" y="49611"/>
                      </a:cubicBezTo>
                      <a:cubicBezTo>
                        <a:pt x="15585" y="48566"/>
                        <a:pt x="15846" y="47521"/>
                        <a:pt x="16108" y="46476"/>
                      </a:cubicBezTo>
                      <a:cubicBezTo>
                        <a:pt x="16369" y="45954"/>
                        <a:pt x="16891" y="45431"/>
                        <a:pt x="17153" y="44647"/>
                      </a:cubicBezTo>
                      <a:cubicBezTo>
                        <a:pt x="17936" y="43602"/>
                        <a:pt x="18720" y="41512"/>
                        <a:pt x="19504" y="394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7929F56D-8CF3-D17F-8D61-B9BDF8728BA0}"/>
                    </a:ext>
                  </a:extLst>
                </p:cNvPr>
                <p:cNvSpPr/>
                <p:nvPr/>
              </p:nvSpPr>
              <p:spPr>
                <a:xfrm>
                  <a:off x="3021628" y="2391792"/>
                  <a:ext cx="10891" cy="16791"/>
                </a:xfrm>
                <a:custGeom>
                  <a:avLst/>
                  <a:gdLst>
                    <a:gd name="connsiteX0" fmla="*/ 8968 w 10891"/>
                    <a:gd name="connsiteY0" fmla="*/ 7838 h 16791"/>
                    <a:gd name="connsiteX1" fmla="*/ 10797 w 10891"/>
                    <a:gd name="connsiteY1" fmla="*/ 11756 h 16791"/>
                    <a:gd name="connsiteX2" fmla="*/ 9752 w 10891"/>
                    <a:gd name="connsiteY2" fmla="*/ 15414 h 16791"/>
                    <a:gd name="connsiteX3" fmla="*/ 7662 w 10891"/>
                    <a:gd name="connsiteY3" fmla="*/ 16198 h 16791"/>
                    <a:gd name="connsiteX4" fmla="*/ 6095 w 10891"/>
                    <a:gd name="connsiteY4" fmla="*/ 16720 h 16791"/>
                    <a:gd name="connsiteX5" fmla="*/ 3743 w 10891"/>
                    <a:gd name="connsiteY5" fmla="*/ 14108 h 16791"/>
                    <a:gd name="connsiteX6" fmla="*/ 2698 w 10891"/>
                    <a:gd name="connsiteY6" fmla="*/ 13324 h 16791"/>
                    <a:gd name="connsiteX7" fmla="*/ 2176 w 10891"/>
                    <a:gd name="connsiteY7" fmla="*/ 11495 h 16791"/>
                    <a:gd name="connsiteX8" fmla="*/ 1392 w 10891"/>
                    <a:gd name="connsiteY8" fmla="*/ 7054 h 16791"/>
                    <a:gd name="connsiteX9" fmla="*/ 86 w 10891"/>
                    <a:gd name="connsiteY9" fmla="*/ 3919 h 16791"/>
                    <a:gd name="connsiteX10" fmla="*/ 1914 w 10891"/>
                    <a:gd name="connsiteY10" fmla="*/ 0 h 16791"/>
                    <a:gd name="connsiteX11" fmla="*/ 3743 w 10891"/>
                    <a:gd name="connsiteY11" fmla="*/ 1045 h 16791"/>
                    <a:gd name="connsiteX12" fmla="*/ 5311 w 10891"/>
                    <a:gd name="connsiteY12" fmla="*/ 2613 h 16791"/>
                    <a:gd name="connsiteX13" fmla="*/ 6095 w 10891"/>
                    <a:gd name="connsiteY13" fmla="*/ 4441 h 16791"/>
                    <a:gd name="connsiteX14" fmla="*/ 8968 w 10891"/>
                    <a:gd name="connsiteY14" fmla="*/ 7838 h 16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891" h="16791">
                      <a:moveTo>
                        <a:pt x="8968" y="7838"/>
                      </a:moveTo>
                      <a:cubicBezTo>
                        <a:pt x="9491" y="9144"/>
                        <a:pt x="10536" y="10450"/>
                        <a:pt x="10797" y="11756"/>
                      </a:cubicBezTo>
                      <a:cubicBezTo>
                        <a:pt x="11058" y="13063"/>
                        <a:pt x="10797" y="14630"/>
                        <a:pt x="9752" y="15414"/>
                      </a:cubicBezTo>
                      <a:cubicBezTo>
                        <a:pt x="9230" y="15936"/>
                        <a:pt x="8446" y="15936"/>
                        <a:pt x="7662" y="16198"/>
                      </a:cubicBezTo>
                      <a:cubicBezTo>
                        <a:pt x="7140" y="16459"/>
                        <a:pt x="6878" y="16982"/>
                        <a:pt x="6095" y="16720"/>
                      </a:cubicBezTo>
                      <a:cubicBezTo>
                        <a:pt x="4788" y="16459"/>
                        <a:pt x="4527" y="14892"/>
                        <a:pt x="3743" y="14108"/>
                      </a:cubicBezTo>
                      <a:cubicBezTo>
                        <a:pt x="3482" y="13846"/>
                        <a:pt x="2960" y="13585"/>
                        <a:pt x="2698" y="13324"/>
                      </a:cubicBezTo>
                      <a:cubicBezTo>
                        <a:pt x="2176" y="12802"/>
                        <a:pt x="2176" y="12279"/>
                        <a:pt x="2176" y="11495"/>
                      </a:cubicBezTo>
                      <a:cubicBezTo>
                        <a:pt x="2176" y="9928"/>
                        <a:pt x="1914" y="8621"/>
                        <a:pt x="1392" y="7054"/>
                      </a:cubicBezTo>
                      <a:cubicBezTo>
                        <a:pt x="870" y="6009"/>
                        <a:pt x="347" y="5225"/>
                        <a:pt x="86" y="3919"/>
                      </a:cubicBezTo>
                      <a:cubicBezTo>
                        <a:pt x="-176" y="2351"/>
                        <a:pt x="86" y="261"/>
                        <a:pt x="1914" y="0"/>
                      </a:cubicBezTo>
                      <a:cubicBezTo>
                        <a:pt x="2698" y="0"/>
                        <a:pt x="3221" y="523"/>
                        <a:pt x="3743" y="1045"/>
                      </a:cubicBezTo>
                      <a:cubicBezTo>
                        <a:pt x="4266" y="1567"/>
                        <a:pt x="4788" y="1829"/>
                        <a:pt x="5311" y="2613"/>
                      </a:cubicBezTo>
                      <a:cubicBezTo>
                        <a:pt x="5833" y="3135"/>
                        <a:pt x="5833" y="3919"/>
                        <a:pt x="6095" y="4441"/>
                      </a:cubicBezTo>
                      <a:cubicBezTo>
                        <a:pt x="6878" y="5486"/>
                        <a:pt x="8185" y="6531"/>
                        <a:pt x="8968" y="783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F3383CDB-476E-A13E-8FD0-759E4F3D0607}"/>
                    </a:ext>
                  </a:extLst>
                </p:cNvPr>
                <p:cNvSpPr/>
                <p:nvPr/>
              </p:nvSpPr>
              <p:spPr>
                <a:xfrm>
                  <a:off x="3036571" y="2386982"/>
                  <a:ext cx="23327" cy="19613"/>
                </a:xfrm>
                <a:custGeom>
                  <a:avLst/>
                  <a:gdLst>
                    <a:gd name="connsiteX0" fmla="*/ 4214 w 23327"/>
                    <a:gd name="connsiteY0" fmla="*/ 7161 h 19613"/>
                    <a:gd name="connsiteX1" fmla="*/ 1602 w 23327"/>
                    <a:gd name="connsiteY1" fmla="*/ 4287 h 19613"/>
                    <a:gd name="connsiteX2" fmla="*/ 34 w 23327"/>
                    <a:gd name="connsiteY2" fmla="*/ 1674 h 19613"/>
                    <a:gd name="connsiteX3" fmla="*/ 4998 w 23327"/>
                    <a:gd name="connsiteY3" fmla="*/ 368 h 19613"/>
                    <a:gd name="connsiteX4" fmla="*/ 10484 w 23327"/>
                    <a:gd name="connsiteY4" fmla="*/ 4810 h 19613"/>
                    <a:gd name="connsiteX5" fmla="*/ 15448 w 23327"/>
                    <a:gd name="connsiteY5" fmla="*/ 8728 h 19613"/>
                    <a:gd name="connsiteX6" fmla="*/ 19367 w 23327"/>
                    <a:gd name="connsiteY6" fmla="*/ 13692 h 19613"/>
                    <a:gd name="connsiteX7" fmla="*/ 21980 w 23327"/>
                    <a:gd name="connsiteY7" fmla="*/ 16305 h 19613"/>
                    <a:gd name="connsiteX8" fmla="*/ 23286 w 23327"/>
                    <a:gd name="connsiteY8" fmla="*/ 19178 h 19613"/>
                    <a:gd name="connsiteX9" fmla="*/ 17800 w 23327"/>
                    <a:gd name="connsiteY9" fmla="*/ 17611 h 19613"/>
                    <a:gd name="connsiteX10" fmla="*/ 14403 w 23327"/>
                    <a:gd name="connsiteY10" fmla="*/ 19440 h 19613"/>
                    <a:gd name="connsiteX11" fmla="*/ 12313 w 23327"/>
                    <a:gd name="connsiteY11" fmla="*/ 16566 h 19613"/>
                    <a:gd name="connsiteX12" fmla="*/ 10223 w 23327"/>
                    <a:gd name="connsiteY12" fmla="*/ 14476 h 19613"/>
                    <a:gd name="connsiteX13" fmla="*/ 5259 w 23327"/>
                    <a:gd name="connsiteY13" fmla="*/ 10818 h 19613"/>
                    <a:gd name="connsiteX14" fmla="*/ 4214 w 23327"/>
                    <a:gd name="connsiteY14" fmla="*/ 7161 h 19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3327" h="19613">
                      <a:moveTo>
                        <a:pt x="4214" y="7161"/>
                      </a:moveTo>
                      <a:cubicBezTo>
                        <a:pt x="3431" y="6116"/>
                        <a:pt x="2386" y="5071"/>
                        <a:pt x="1602" y="4287"/>
                      </a:cubicBezTo>
                      <a:cubicBezTo>
                        <a:pt x="1079" y="3764"/>
                        <a:pt x="-227" y="2720"/>
                        <a:pt x="34" y="1674"/>
                      </a:cubicBezTo>
                      <a:cubicBezTo>
                        <a:pt x="34" y="-416"/>
                        <a:pt x="3953" y="-154"/>
                        <a:pt x="4998" y="368"/>
                      </a:cubicBezTo>
                      <a:cubicBezTo>
                        <a:pt x="7349" y="1152"/>
                        <a:pt x="8656" y="3242"/>
                        <a:pt x="10484" y="4810"/>
                      </a:cubicBezTo>
                      <a:cubicBezTo>
                        <a:pt x="12052" y="6116"/>
                        <a:pt x="14142" y="6900"/>
                        <a:pt x="15448" y="8728"/>
                      </a:cubicBezTo>
                      <a:cubicBezTo>
                        <a:pt x="16755" y="10296"/>
                        <a:pt x="17800" y="12386"/>
                        <a:pt x="19367" y="13692"/>
                      </a:cubicBezTo>
                      <a:cubicBezTo>
                        <a:pt x="20151" y="14476"/>
                        <a:pt x="21196" y="15521"/>
                        <a:pt x="21980" y="16305"/>
                      </a:cubicBezTo>
                      <a:cubicBezTo>
                        <a:pt x="22502" y="16827"/>
                        <a:pt x="23547" y="18395"/>
                        <a:pt x="23286" y="19178"/>
                      </a:cubicBezTo>
                      <a:cubicBezTo>
                        <a:pt x="22763" y="20224"/>
                        <a:pt x="19106" y="17088"/>
                        <a:pt x="17800" y="17611"/>
                      </a:cubicBezTo>
                      <a:cubicBezTo>
                        <a:pt x="16493" y="18133"/>
                        <a:pt x="16232" y="20224"/>
                        <a:pt x="14403" y="19440"/>
                      </a:cubicBezTo>
                      <a:cubicBezTo>
                        <a:pt x="13358" y="18917"/>
                        <a:pt x="12836" y="17611"/>
                        <a:pt x="12313" y="16566"/>
                      </a:cubicBezTo>
                      <a:cubicBezTo>
                        <a:pt x="11791" y="15782"/>
                        <a:pt x="11268" y="14998"/>
                        <a:pt x="10223" y="14476"/>
                      </a:cubicBezTo>
                      <a:cubicBezTo>
                        <a:pt x="8133" y="13692"/>
                        <a:pt x="6043" y="13170"/>
                        <a:pt x="5259" y="10818"/>
                      </a:cubicBezTo>
                      <a:cubicBezTo>
                        <a:pt x="4998" y="9773"/>
                        <a:pt x="4998" y="8467"/>
                        <a:pt x="4214" y="71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B05627FE-5A67-4EC5-BE19-91708C712B01}"/>
                    </a:ext>
                  </a:extLst>
                </p:cNvPr>
                <p:cNvSpPr/>
                <p:nvPr/>
              </p:nvSpPr>
              <p:spPr>
                <a:xfrm>
                  <a:off x="2982591" y="2309213"/>
                  <a:ext cx="12838" cy="18953"/>
                </a:xfrm>
                <a:custGeom>
                  <a:avLst/>
                  <a:gdLst>
                    <a:gd name="connsiteX0" fmla="*/ 11952 w 12838"/>
                    <a:gd name="connsiteY0" fmla="*/ 12562 h 18953"/>
                    <a:gd name="connsiteX1" fmla="*/ 8817 w 12838"/>
                    <a:gd name="connsiteY1" fmla="*/ 17526 h 18953"/>
                    <a:gd name="connsiteX2" fmla="*/ 5682 w 12838"/>
                    <a:gd name="connsiteY2" fmla="*/ 18832 h 18953"/>
                    <a:gd name="connsiteX3" fmla="*/ 1763 w 12838"/>
                    <a:gd name="connsiteY3" fmla="*/ 13869 h 18953"/>
                    <a:gd name="connsiteX4" fmla="*/ 718 w 12838"/>
                    <a:gd name="connsiteY4" fmla="*/ 11779 h 18953"/>
                    <a:gd name="connsiteX5" fmla="*/ 1502 w 12838"/>
                    <a:gd name="connsiteY5" fmla="*/ 8382 h 18953"/>
                    <a:gd name="connsiteX6" fmla="*/ 196 w 12838"/>
                    <a:gd name="connsiteY6" fmla="*/ 7076 h 18953"/>
                    <a:gd name="connsiteX7" fmla="*/ 196 w 12838"/>
                    <a:gd name="connsiteY7" fmla="*/ 5509 h 18953"/>
                    <a:gd name="connsiteX8" fmla="*/ 1502 w 12838"/>
                    <a:gd name="connsiteY8" fmla="*/ 3680 h 18953"/>
                    <a:gd name="connsiteX9" fmla="*/ 6988 w 12838"/>
                    <a:gd name="connsiteY9" fmla="*/ 22 h 18953"/>
                    <a:gd name="connsiteX10" fmla="*/ 12736 w 12838"/>
                    <a:gd name="connsiteY10" fmla="*/ 5509 h 18953"/>
                    <a:gd name="connsiteX11" fmla="*/ 12214 w 12838"/>
                    <a:gd name="connsiteY11" fmla="*/ 11779 h 18953"/>
                    <a:gd name="connsiteX12" fmla="*/ 11952 w 12838"/>
                    <a:gd name="connsiteY12" fmla="*/ 12562 h 189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838" h="18953">
                      <a:moveTo>
                        <a:pt x="11952" y="12562"/>
                      </a:moveTo>
                      <a:cubicBezTo>
                        <a:pt x="11430" y="14391"/>
                        <a:pt x="10124" y="16481"/>
                        <a:pt x="8817" y="17526"/>
                      </a:cubicBezTo>
                      <a:cubicBezTo>
                        <a:pt x="8034" y="18049"/>
                        <a:pt x="6727" y="19355"/>
                        <a:pt x="5682" y="18832"/>
                      </a:cubicBezTo>
                      <a:cubicBezTo>
                        <a:pt x="3854" y="18049"/>
                        <a:pt x="3070" y="15175"/>
                        <a:pt x="1763" y="13869"/>
                      </a:cubicBezTo>
                      <a:cubicBezTo>
                        <a:pt x="1241" y="13346"/>
                        <a:pt x="718" y="12824"/>
                        <a:pt x="718" y="11779"/>
                      </a:cubicBezTo>
                      <a:cubicBezTo>
                        <a:pt x="718" y="10734"/>
                        <a:pt x="2025" y="9427"/>
                        <a:pt x="1502" y="8382"/>
                      </a:cubicBezTo>
                      <a:cubicBezTo>
                        <a:pt x="1241" y="7860"/>
                        <a:pt x="457" y="7599"/>
                        <a:pt x="196" y="7076"/>
                      </a:cubicBezTo>
                      <a:cubicBezTo>
                        <a:pt x="-65" y="6554"/>
                        <a:pt x="-65" y="6031"/>
                        <a:pt x="196" y="5509"/>
                      </a:cubicBezTo>
                      <a:cubicBezTo>
                        <a:pt x="457" y="4986"/>
                        <a:pt x="1241" y="4464"/>
                        <a:pt x="1502" y="3680"/>
                      </a:cubicBezTo>
                      <a:cubicBezTo>
                        <a:pt x="2547" y="1851"/>
                        <a:pt x="4637" y="-239"/>
                        <a:pt x="6988" y="22"/>
                      </a:cubicBezTo>
                      <a:cubicBezTo>
                        <a:pt x="10124" y="284"/>
                        <a:pt x="12475" y="2635"/>
                        <a:pt x="12736" y="5509"/>
                      </a:cubicBezTo>
                      <a:cubicBezTo>
                        <a:pt x="12997" y="7599"/>
                        <a:pt x="12736" y="9689"/>
                        <a:pt x="12214" y="11779"/>
                      </a:cubicBezTo>
                      <a:cubicBezTo>
                        <a:pt x="11952" y="12040"/>
                        <a:pt x="11952" y="12301"/>
                        <a:pt x="11952" y="125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0AAB6F3D-0EDB-2E9D-4105-48A467797B6B}"/>
                    </a:ext>
                  </a:extLst>
                </p:cNvPr>
                <p:cNvSpPr/>
                <p:nvPr/>
              </p:nvSpPr>
              <p:spPr>
                <a:xfrm>
                  <a:off x="2139979" y="2059738"/>
                  <a:ext cx="228905" cy="141775"/>
                </a:xfrm>
                <a:custGeom>
                  <a:avLst/>
                  <a:gdLst>
                    <a:gd name="connsiteX0" fmla="*/ 17765 w 228905"/>
                    <a:gd name="connsiteY0" fmla="*/ 72629 h 141775"/>
                    <a:gd name="connsiteX1" fmla="*/ 21162 w 228905"/>
                    <a:gd name="connsiteY1" fmla="*/ 69755 h 141775"/>
                    <a:gd name="connsiteX2" fmla="*/ 30567 w 228905"/>
                    <a:gd name="connsiteY2" fmla="*/ 65314 h 141775"/>
                    <a:gd name="connsiteX3" fmla="*/ 27954 w 228905"/>
                    <a:gd name="connsiteY3" fmla="*/ 60872 h 141775"/>
                    <a:gd name="connsiteX4" fmla="*/ 25603 w 228905"/>
                    <a:gd name="connsiteY4" fmla="*/ 57737 h 141775"/>
                    <a:gd name="connsiteX5" fmla="*/ 28999 w 228905"/>
                    <a:gd name="connsiteY5" fmla="*/ 53557 h 141775"/>
                    <a:gd name="connsiteX6" fmla="*/ 34224 w 228905"/>
                    <a:gd name="connsiteY6" fmla="*/ 48071 h 141775"/>
                    <a:gd name="connsiteX7" fmla="*/ 38143 w 228905"/>
                    <a:gd name="connsiteY7" fmla="*/ 40233 h 141775"/>
                    <a:gd name="connsiteX8" fmla="*/ 42323 w 228905"/>
                    <a:gd name="connsiteY8" fmla="*/ 36053 h 141775"/>
                    <a:gd name="connsiteX9" fmla="*/ 44413 w 228905"/>
                    <a:gd name="connsiteY9" fmla="*/ 32134 h 141775"/>
                    <a:gd name="connsiteX10" fmla="*/ 41539 w 228905"/>
                    <a:gd name="connsiteY10" fmla="*/ 29783 h 141775"/>
                    <a:gd name="connsiteX11" fmla="*/ 37621 w 228905"/>
                    <a:gd name="connsiteY11" fmla="*/ 26909 h 141775"/>
                    <a:gd name="connsiteX12" fmla="*/ 36053 w 228905"/>
                    <a:gd name="connsiteY12" fmla="*/ 21945 h 141775"/>
                    <a:gd name="connsiteX13" fmla="*/ 34224 w 228905"/>
                    <a:gd name="connsiteY13" fmla="*/ 16198 h 141775"/>
                    <a:gd name="connsiteX14" fmla="*/ 30828 w 228905"/>
                    <a:gd name="connsiteY14" fmla="*/ 12018 h 141775"/>
                    <a:gd name="connsiteX15" fmla="*/ 30305 w 228905"/>
                    <a:gd name="connsiteY15" fmla="*/ 9405 h 141775"/>
                    <a:gd name="connsiteX16" fmla="*/ 35792 w 228905"/>
                    <a:gd name="connsiteY16" fmla="*/ 7576 h 141775"/>
                    <a:gd name="connsiteX17" fmla="*/ 44936 w 228905"/>
                    <a:gd name="connsiteY17" fmla="*/ 5748 h 141775"/>
                    <a:gd name="connsiteX18" fmla="*/ 62179 w 228905"/>
                    <a:gd name="connsiteY18" fmla="*/ 3135 h 141775"/>
                    <a:gd name="connsiteX19" fmla="*/ 79683 w 228905"/>
                    <a:gd name="connsiteY19" fmla="*/ 784 h 141775"/>
                    <a:gd name="connsiteX20" fmla="*/ 95619 w 228905"/>
                    <a:gd name="connsiteY20" fmla="*/ 0 h 141775"/>
                    <a:gd name="connsiteX21" fmla="*/ 103196 w 228905"/>
                    <a:gd name="connsiteY21" fmla="*/ 784 h 141775"/>
                    <a:gd name="connsiteX22" fmla="*/ 108682 w 228905"/>
                    <a:gd name="connsiteY22" fmla="*/ 4703 h 141775"/>
                    <a:gd name="connsiteX23" fmla="*/ 113646 w 228905"/>
                    <a:gd name="connsiteY23" fmla="*/ 8883 h 141775"/>
                    <a:gd name="connsiteX24" fmla="*/ 121483 w 228905"/>
                    <a:gd name="connsiteY24" fmla="*/ 9666 h 141775"/>
                    <a:gd name="connsiteX25" fmla="*/ 134024 w 228905"/>
                    <a:gd name="connsiteY25" fmla="*/ 14630 h 141775"/>
                    <a:gd name="connsiteX26" fmla="*/ 134807 w 228905"/>
                    <a:gd name="connsiteY26" fmla="*/ 16720 h 141775"/>
                    <a:gd name="connsiteX27" fmla="*/ 136114 w 228905"/>
                    <a:gd name="connsiteY27" fmla="*/ 15937 h 141775"/>
                    <a:gd name="connsiteX28" fmla="*/ 138465 w 228905"/>
                    <a:gd name="connsiteY28" fmla="*/ 14892 h 141775"/>
                    <a:gd name="connsiteX29" fmla="*/ 144996 w 228905"/>
                    <a:gd name="connsiteY29" fmla="*/ 15937 h 141775"/>
                    <a:gd name="connsiteX30" fmla="*/ 149438 w 228905"/>
                    <a:gd name="connsiteY30" fmla="*/ 20639 h 141775"/>
                    <a:gd name="connsiteX31" fmla="*/ 152050 w 228905"/>
                    <a:gd name="connsiteY31" fmla="*/ 19855 h 141775"/>
                    <a:gd name="connsiteX32" fmla="*/ 158581 w 228905"/>
                    <a:gd name="connsiteY32" fmla="*/ 13585 h 141775"/>
                    <a:gd name="connsiteX33" fmla="*/ 176347 w 228905"/>
                    <a:gd name="connsiteY33" fmla="*/ 12801 h 141775"/>
                    <a:gd name="connsiteX34" fmla="*/ 180788 w 228905"/>
                    <a:gd name="connsiteY34" fmla="*/ 14369 h 141775"/>
                    <a:gd name="connsiteX35" fmla="*/ 184185 w 228905"/>
                    <a:gd name="connsiteY35" fmla="*/ 15414 h 141775"/>
                    <a:gd name="connsiteX36" fmla="*/ 191500 w 228905"/>
                    <a:gd name="connsiteY36" fmla="*/ 20639 h 141775"/>
                    <a:gd name="connsiteX37" fmla="*/ 200905 w 228905"/>
                    <a:gd name="connsiteY37" fmla="*/ 26125 h 141775"/>
                    <a:gd name="connsiteX38" fmla="*/ 208742 w 228905"/>
                    <a:gd name="connsiteY38" fmla="*/ 28999 h 141775"/>
                    <a:gd name="connsiteX39" fmla="*/ 226247 w 228905"/>
                    <a:gd name="connsiteY39" fmla="*/ 38927 h 141775"/>
                    <a:gd name="connsiteX40" fmla="*/ 228598 w 228905"/>
                    <a:gd name="connsiteY40" fmla="*/ 44674 h 141775"/>
                    <a:gd name="connsiteX41" fmla="*/ 223111 w 228905"/>
                    <a:gd name="connsiteY41" fmla="*/ 49638 h 141775"/>
                    <a:gd name="connsiteX42" fmla="*/ 213184 w 228905"/>
                    <a:gd name="connsiteY42" fmla="*/ 51467 h 141775"/>
                    <a:gd name="connsiteX43" fmla="*/ 202734 w 228905"/>
                    <a:gd name="connsiteY43" fmla="*/ 56692 h 141775"/>
                    <a:gd name="connsiteX44" fmla="*/ 189148 w 228905"/>
                    <a:gd name="connsiteY44" fmla="*/ 61656 h 141775"/>
                    <a:gd name="connsiteX45" fmla="*/ 176869 w 228905"/>
                    <a:gd name="connsiteY45" fmla="*/ 67665 h 141775"/>
                    <a:gd name="connsiteX46" fmla="*/ 163545 w 228905"/>
                    <a:gd name="connsiteY46" fmla="*/ 72890 h 141775"/>
                    <a:gd name="connsiteX47" fmla="*/ 153095 w 228905"/>
                    <a:gd name="connsiteY47" fmla="*/ 77854 h 141775"/>
                    <a:gd name="connsiteX48" fmla="*/ 144735 w 228905"/>
                    <a:gd name="connsiteY48" fmla="*/ 84646 h 141775"/>
                    <a:gd name="connsiteX49" fmla="*/ 140294 w 228905"/>
                    <a:gd name="connsiteY49" fmla="*/ 94574 h 141775"/>
                    <a:gd name="connsiteX50" fmla="*/ 132717 w 228905"/>
                    <a:gd name="connsiteY50" fmla="*/ 97448 h 141775"/>
                    <a:gd name="connsiteX51" fmla="*/ 125663 w 228905"/>
                    <a:gd name="connsiteY51" fmla="*/ 98493 h 141775"/>
                    <a:gd name="connsiteX52" fmla="*/ 124357 w 228905"/>
                    <a:gd name="connsiteY52" fmla="*/ 102150 h 141775"/>
                    <a:gd name="connsiteX53" fmla="*/ 123312 w 228905"/>
                    <a:gd name="connsiteY53" fmla="*/ 107114 h 141775"/>
                    <a:gd name="connsiteX54" fmla="*/ 120961 w 228905"/>
                    <a:gd name="connsiteY54" fmla="*/ 115736 h 141775"/>
                    <a:gd name="connsiteX55" fmla="*/ 118348 w 228905"/>
                    <a:gd name="connsiteY55" fmla="*/ 124096 h 141775"/>
                    <a:gd name="connsiteX56" fmla="*/ 111556 w 228905"/>
                    <a:gd name="connsiteY56" fmla="*/ 126447 h 141775"/>
                    <a:gd name="connsiteX57" fmla="*/ 108159 w 228905"/>
                    <a:gd name="connsiteY57" fmla="*/ 126970 h 141775"/>
                    <a:gd name="connsiteX58" fmla="*/ 105547 w 228905"/>
                    <a:gd name="connsiteY58" fmla="*/ 128537 h 141775"/>
                    <a:gd name="connsiteX59" fmla="*/ 100583 w 228905"/>
                    <a:gd name="connsiteY59" fmla="*/ 130627 h 141775"/>
                    <a:gd name="connsiteX60" fmla="*/ 92484 w 228905"/>
                    <a:gd name="connsiteY60" fmla="*/ 130366 h 141775"/>
                    <a:gd name="connsiteX61" fmla="*/ 86475 w 228905"/>
                    <a:gd name="connsiteY61" fmla="*/ 131411 h 141775"/>
                    <a:gd name="connsiteX62" fmla="*/ 78115 w 228905"/>
                    <a:gd name="connsiteY62" fmla="*/ 137942 h 141775"/>
                    <a:gd name="connsiteX63" fmla="*/ 68971 w 228905"/>
                    <a:gd name="connsiteY63" fmla="*/ 141077 h 141775"/>
                    <a:gd name="connsiteX64" fmla="*/ 55908 w 228905"/>
                    <a:gd name="connsiteY64" fmla="*/ 137681 h 141775"/>
                    <a:gd name="connsiteX65" fmla="*/ 51990 w 228905"/>
                    <a:gd name="connsiteY65" fmla="*/ 130105 h 141775"/>
                    <a:gd name="connsiteX66" fmla="*/ 44674 w 228905"/>
                    <a:gd name="connsiteY66" fmla="*/ 122528 h 141775"/>
                    <a:gd name="connsiteX67" fmla="*/ 33702 w 228905"/>
                    <a:gd name="connsiteY67" fmla="*/ 116781 h 141775"/>
                    <a:gd name="connsiteX68" fmla="*/ 18288 w 228905"/>
                    <a:gd name="connsiteY68" fmla="*/ 109988 h 141775"/>
                    <a:gd name="connsiteX69" fmla="*/ 13324 w 228905"/>
                    <a:gd name="connsiteY69" fmla="*/ 108682 h 141775"/>
                    <a:gd name="connsiteX70" fmla="*/ 12540 w 228905"/>
                    <a:gd name="connsiteY70" fmla="*/ 108420 h 141775"/>
                    <a:gd name="connsiteX71" fmla="*/ 6793 w 228905"/>
                    <a:gd name="connsiteY71" fmla="*/ 107375 h 141775"/>
                    <a:gd name="connsiteX72" fmla="*/ 0 w 228905"/>
                    <a:gd name="connsiteY72" fmla="*/ 108159 h 141775"/>
                    <a:gd name="connsiteX73" fmla="*/ 1045 w 228905"/>
                    <a:gd name="connsiteY73" fmla="*/ 105808 h 141775"/>
                    <a:gd name="connsiteX74" fmla="*/ 4441 w 228905"/>
                    <a:gd name="connsiteY74" fmla="*/ 102412 h 141775"/>
                    <a:gd name="connsiteX75" fmla="*/ 8621 w 228905"/>
                    <a:gd name="connsiteY75" fmla="*/ 95880 h 141775"/>
                    <a:gd name="connsiteX76" fmla="*/ 12540 w 228905"/>
                    <a:gd name="connsiteY76" fmla="*/ 91178 h 141775"/>
                    <a:gd name="connsiteX77" fmla="*/ 15675 w 228905"/>
                    <a:gd name="connsiteY77" fmla="*/ 85691 h 141775"/>
                    <a:gd name="connsiteX78" fmla="*/ 18549 w 228905"/>
                    <a:gd name="connsiteY78" fmla="*/ 79160 h 141775"/>
                    <a:gd name="connsiteX79" fmla="*/ 17243 w 228905"/>
                    <a:gd name="connsiteY79" fmla="*/ 73674 h 141775"/>
                    <a:gd name="connsiteX80" fmla="*/ 17765 w 228905"/>
                    <a:gd name="connsiteY80" fmla="*/ 72629 h 141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</a:cxnLst>
                  <a:rect l="l" t="t" r="r" b="b"/>
                  <a:pathLst>
                    <a:path w="228905" h="141775">
                      <a:moveTo>
                        <a:pt x="17765" y="72629"/>
                      </a:moveTo>
                      <a:cubicBezTo>
                        <a:pt x="17765" y="71061"/>
                        <a:pt x="19594" y="70016"/>
                        <a:pt x="21162" y="69755"/>
                      </a:cubicBezTo>
                      <a:cubicBezTo>
                        <a:pt x="24035" y="69494"/>
                        <a:pt x="30567" y="69755"/>
                        <a:pt x="30567" y="65314"/>
                      </a:cubicBezTo>
                      <a:cubicBezTo>
                        <a:pt x="30567" y="63485"/>
                        <a:pt x="29260" y="62179"/>
                        <a:pt x="27954" y="60872"/>
                      </a:cubicBezTo>
                      <a:cubicBezTo>
                        <a:pt x="27170" y="60088"/>
                        <a:pt x="25342" y="59043"/>
                        <a:pt x="25603" y="57737"/>
                      </a:cubicBezTo>
                      <a:cubicBezTo>
                        <a:pt x="25864" y="56170"/>
                        <a:pt x="27954" y="54602"/>
                        <a:pt x="28999" y="53557"/>
                      </a:cubicBezTo>
                      <a:cubicBezTo>
                        <a:pt x="30828" y="51990"/>
                        <a:pt x="32657" y="50161"/>
                        <a:pt x="34224" y="48071"/>
                      </a:cubicBezTo>
                      <a:cubicBezTo>
                        <a:pt x="36053" y="45719"/>
                        <a:pt x="36314" y="42584"/>
                        <a:pt x="38143" y="40233"/>
                      </a:cubicBezTo>
                      <a:cubicBezTo>
                        <a:pt x="39449" y="38666"/>
                        <a:pt x="41017" y="37359"/>
                        <a:pt x="42323" y="36053"/>
                      </a:cubicBezTo>
                      <a:cubicBezTo>
                        <a:pt x="43107" y="35008"/>
                        <a:pt x="44674" y="33702"/>
                        <a:pt x="44413" y="32134"/>
                      </a:cubicBezTo>
                      <a:cubicBezTo>
                        <a:pt x="44152" y="30828"/>
                        <a:pt x="42323" y="30305"/>
                        <a:pt x="41539" y="29783"/>
                      </a:cubicBezTo>
                      <a:cubicBezTo>
                        <a:pt x="39972" y="28999"/>
                        <a:pt x="38666" y="28215"/>
                        <a:pt x="37621" y="26909"/>
                      </a:cubicBezTo>
                      <a:cubicBezTo>
                        <a:pt x="36576" y="25603"/>
                        <a:pt x="36314" y="23774"/>
                        <a:pt x="36053" y="21945"/>
                      </a:cubicBezTo>
                      <a:cubicBezTo>
                        <a:pt x="35531" y="19855"/>
                        <a:pt x="35269" y="18027"/>
                        <a:pt x="34224" y="16198"/>
                      </a:cubicBezTo>
                      <a:cubicBezTo>
                        <a:pt x="33179" y="14630"/>
                        <a:pt x="32134" y="13324"/>
                        <a:pt x="30828" y="12018"/>
                      </a:cubicBezTo>
                      <a:cubicBezTo>
                        <a:pt x="30305" y="11234"/>
                        <a:pt x="29260" y="10450"/>
                        <a:pt x="30305" y="9405"/>
                      </a:cubicBezTo>
                      <a:cubicBezTo>
                        <a:pt x="31612" y="8099"/>
                        <a:pt x="34224" y="7838"/>
                        <a:pt x="35792" y="7576"/>
                      </a:cubicBezTo>
                      <a:cubicBezTo>
                        <a:pt x="38927" y="6793"/>
                        <a:pt x="41801" y="6270"/>
                        <a:pt x="44936" y="5748"/>
                      </a:cubicBezTo>
                      <a:cubicBezTo>
                        <a:pt x="50683" y="4703"/>
                        <a:pt x="56431" y="3919"/>
                        <a:pt x="62179" y="3135"/>
                      </a:cubicBezTo>
                      <a:cubicBezTo>
                        <a:pt x="67926" y="2351"/>
                        <a:pt x="73935" y="1306"/>
                        <a:pt x="79683" y="784"/>
                      </a:cubicBezTo>
                      <a:cubicBezTo>
                        <a:pt x="84908" y="523"/>
                        <a:pt x="90394" y="0"/>
                        <a:pt x="95619" y="0"/>
                      </a:cubicBezTo>
                      <a:cubicBezTo>
                        <a:pt x="98232" y="0"/>
                        <a:pt x="100844" y="0"/>
                        <a:pt x="103196" y="784"/>
                      </a:cubicBezTo>
                      <a:cubicBezTo>
                        <a:pt x="105286" y="1568"/>
                        <a:pt x="107114" y="3135"/>
                        <a:pt x="108682" y="4703"/>
                      </a:cubicBezTo>
                      <a:cubicBezTo>
                        <a:pt x="110249" y="6270"/>
                        <a:pt x="111556" y="7838"/>
                        <a:pt x="113646" y="8883"/>
                      </a:cubicBezTo>
                      <a:cubicBezTo>
                        <a:pt x="116258" y="9928"/>
                        <a:pt x="118871" y="9666"/>
                        <a:pt x="121483" y="9666"/>
                      </a:cubicBezTo>
                      <a:cubicBezTo>
                        <a:pt x="125925" y="9666"/>
                        <a:pt x="132456" y="9405"/>
                        <a:pt x="134024" y="14630"/>
                      </a:cubicBezTo>
                      <a:cubicBezTo>
                        <a:pt x="134285" y="15153"/>
                        <a:pt x="134024" y="16720"/>
                        <a:pt x="134807" y="16720"/>
                      </a:cubicBezTo>
                      <a:cubicBezTo>
                        <a:pt x="135069" y="16720"/>
                        <a:pt x="135852" y="15937"/>
                        <a:pt x="136114" y="15937"/>
                      </a:cubicBezTo>
                      <a:cubicBezTo>
                        <a:pt x="136897" y="15414"/>
                        <a:pt x="137681" y="15153"/>
                        <a:pt x="138465" y="14892"/>
                      </a:cubicBezTo>
                      <a:cubicBezTo>
                        <a:pt x="140816" y="14369"/>
                        <a:pt x="143168" y="14630"/>
                        <a:pt x="144996" y="15937"/>
                      </a:cubicBezTo>
                      <a:cubicBezTo>
                        <a:pt x="146825" y="17243"/>
                        <a:pt x="148131" y="18810"/>
                        <a:pt x="149438" y="20639"/>
                      </a:cubicBezTo>
                      <a:cubicBezTo>
                        <a:pt x="150483" y="21945"/>
                        <a:pt x="151266" y="21162"/>
                        <a:pt x="152050" y="19855"/>
                      </a:cubicBezTo>
                      <a:cubicBezTo>
                        <a:pt x="153879" y="17504"/>
                        <a:pt x="155969" y="15153"/>
                        <a:pt x="158581" y="13585"/>
                      </a:cubicBezTo>
                      <a:cubicBezTo>
                        <a:pt x="163807" y="10450"/>
                        <a:pt x="170599" y="10973"/>
                        <a:pt x="176347" y="12801"/>
                      </a:cubicBezTo>
                      <a:cubicBezTo>
                        <a:pt x="177914" y="13324"/>
                        <a:pt x="179482" y="13847"/>
                        <a:pt x="180788" y="14369"/>
                      </a:cubicBezTo>
                      <a:cubicBezTo>
                        <a:pt x="181833" y="14630"/>
                        <a:pt x="183140" y="14892"/>
                        <a:pt x="184185" y="15414"/>
                      </a:cubicBezTo>
                      <a:cubicBezTo>
                        <a:pt x="186797" y="16459"/>
                        <a:pt x="189148" y="18810"/>
                        <a:pt x="191500" y="20639"/>
                      </a:cubicBezTo>
                      <a:cubicBezTo>
                        <a:pt x="194373" y="22729"/>
                        <a:pt x="197509" y="24819"/>
                        <a:pt x="200905" y="26125"/>
                      </a:cubicBezTo>
                      <a:cubicBezTo>
                        <a:pt x="203517" y="27170"/>
                        <a:pt x="206130" y="27954"/>
                        <a:pt x="208742" y="28999"/>
                      </a:cubicBezTo>
                      <a:cubicBezTo>
                        <a:pt x="214751" y="31612"/>
                        <a:pt x="221283" y="34224"/>
                        <a:pt x="226247" y="38927"/>
                      </a:cubicBezTo>
                      <a:cubicBezTo>
                        <a:pt x="227814" y="40494"/>
                        <a:pt x="229643" y="42323"/>
                        <a:pt x="228598" y="44674"/>
                      </a:cubicBezTo>
                      <a:cubicBezTo>
                        <a:pt x="227814" y="47026"/>
                        <a:pt x="225463" y="48855"/>
                        <a:pt x="223111" y="49638"/>
                      </a:cubicBezTo>
                      <a:cubicBezTo>
                        <a:pt x="219976" y="50683"/>
                        <a:pt x="216580" y="50422"/>
                        <a:pt x="213184" y="51467"/>
                      </a:cubicBezTo>
                      <a:cubicBezTo>
                        <a:pt x="209526" y="52512"/>
                        <a:pt x="206130" y="55125"/>
                        <a:pt x="202734" y="56692"/>
                      </a:cubicBezTo>
                      <a:cubicBezTo>
                        <a:pt x="198292" y="58782"/>
                        <a:pt x="193590" y="59827"/>
                        <a:pt x="189148" y="61656"/>
                      </a:cubicBezTo>
                      <a:cubicBezTo>
                        <a:pt x="184968" y="63485"/>
                        <a:pt x="181050" y="65836"/>
                        <a:pt x="176869" y="67665"/>
                      </a:cubicBezTo>
                      <a:cubicBezTo>
                        <a:pt x="172428" y="69494"/>
                        <a:pt x="167987" y="70800"/>
                        <a:pt x="163545" y="72890"/>
                      </a:cubicBezTo>
                      <a:cubicBezTo>
                        <a:pt x="160149" y="74457"/>
                        <a:pt x="156491" y="76286"/>
                        <a:pt x="153095" y="77854"/>
                      </a:cubicBezTo>
                      <a:cubicBezTo>
                        <a:pt x="149699" y="79421"/>
                        <a:pt x="146825" y="81250"/>
                        <a:pt x="144735" y="84646"/>
                      </a:cubicBezTo>
                      <a:cubicBezTo>
                        <a:pt x="142906" y="87781"/>
                        <a:pt x="142384" y="91439"/>
                        <a:pt x="140294" y="94574"/>
                      </a:cubicBezTo>
                      <a:cubicBezTo>
                        <a:pt x="138465" y="97187"/>
                        <a:pt x="135591" y="97448"/>
                        <a:pt x="132717" y="97448"/>
                      </a:cubicBezTo>
                      <a:cubicBezTo>
                        <a:pt x="130627" y="97448"/>
                        <a:pt x="127231" y="96403"/>
                        <a:pt x="125663" y="98493"/>
                      </a:cubicBezTo>
                      <a:cubicBezTo>
                        <a:pt x="124880" y="99538"/>
                        <a:pt x="124618" y="100844"/>
                        <a:pt x="124357" y="102150"/>
                      </a:cubicBezTo>
                      <a:cubicBezTo>
                        <a:pt x="124096" y="103718"/>
                        <a:pt x="123835" y="105547"/>
                        <a:pt x="123312" y="107114"/>
                      </a:cubicBezTo>
                      <a:cubicBezTo>
                        <a:pt x="122528" y="109988"/>
                        <a:pt x="121222" y="112862"/>
                        <a:pt x="120961" y="115736"/>
                      </a:cubicBezTo>
                      <a:cubicBezTo>
                        <a:pt x="120700" y="118609"/>
                        <a:pt x="120700" y="122006"/>
                        <a:pt x="118348" y="124096"/>
                      </a:cubicBezTo>
                      <a:cubicBezTo>
                        <a:pt x="116520" y="125663"/>
                        <a:pt x="113907" y="126186"/>
                        <a:pt x="111556" y="126447"/>
                      </a:cubicBezTo>
                      <a:cubicBezTo>
                        <a:pt x="110511" y="126708"/>
                        <a:pt x="109204" y="126708"/>
                        <a:pt x="108159" y="126970"/>
                      </a:cubicBezTo>
                      <a:cubicBezTo>
                        <a:pt x="107114" y="127231"/>
                        <a:pt x="106592" y="128015"/>
                        <a:pt x="105547" y="128537"/>
                      </a:cubicBezTo>
                      <a:cubicBezTo>
                        <a:pt x="103979" y="129321"/>
                        <a:pt x="102151" y="129843"/>
                        <a:pt x="100583" y="130627"/>
                      </a:cubicBezTo>
                      <a:cubicBezTo>
                        <a:pt x="97971" y="130888"/>
                        <a:pt x="95358" y="130888"/>
                        <a:pt x="92484" y="130366"/>
                      </a:cubicBezTo>
                      <a:cubicBezTo>
                        <a:pt x="89872" y="129843"/>
                        <a:pt x="88304" y="129582"/>
                        <a:pt x="86475" y="131411"/>
                      </a:cubicBezTo>
                      <a:cubicBezTo>
                        <a:pt x="83863" y="133762"/>
                        <a:pt x="81511" y="136375"/>
                        <a:pt x="78115" y="137942"/>
                      </a:cubicBezTo>
                      <a:cubicBezTo>
                        <a:pt x="75241" y="139248"/>
                        <a:pt x="72106" y="140293"/>
                        <a:pt x="68971" y="141077"/>
                      </a:cubicBezTo>
                      <a:cubicBezTo>
                        <a:pt x="64269" y="142645"/>
                        <a:pt x="59044" y="141600"/>
                        <a:pt x="55908" y="137681"/>
                      </a:cubicBezTo>
                      <a:cubicBezTo>
                        <a:pt x="54080" y="135330"/>
                        <a:pt x="53296" y="132456"/>
                        <a:pt x="51990" y="130105"/>
                      </a:cubicBezTo>
                      <a:cubicBezTo>
                        <a:pt x="50161" y="126970"/>
                        <a:pt x="47548" y="124618"/>
                        <a:pt x="44674" y="122528"/>
                      </a:cubicBezTo>
                      <a:cubicBezTo>
                        <a:pt x="41278" y="120177"/>
                        <a:pt x="37359" y="118609"/>
                        <a:pt x="33702" y="116781"/>
                      </a:cubicBezTo>
                      <a:cubicBezTo>
                        <a:pt x="28738" y="114168"/>
                        <a:pt x="23513" y="112078"/>
                        <a:pt x="18288" y="109988"/>
                      </a:cubicBezTo>
                      <a:cubicBezTo>
                        <a:pt x="16720" y="109465"/>
                        <a:pt x="14891" y="108943"/>
                        <a:pt x="13324" y="108682"/>
                      </a:cubicBezTo>
                      <a:cubicBezTo>
                        <a:pt x="12801" y="108682"/>
                        <a:pt x="12540" y="108682"/>
                        <a:pt x="12540" y="108420"/>
                      </a:cubicBezTo>
                      <a:cubicBezTo>
                        <a:pt x="10711" y="107898"/>
                        <a:pt x="8883" y="107637"/>
                        <a:pt x="6793" y="107375"/>
                      </a:cubicBezTo>
                      <a:cubicBezTo>
                        <a:pt x="4703" y="106853"/>
                        <a:pt x="2351" y="108682"/>
                        <a:pt x="0" y="108159"/>
                      </a:cubicBezTo>
                      <a:cubicBezTo>
                        <a:pt x="0" y="106853"/>
                        <a:pt x="261" y="106592"/>
                        <a:pt x="1045" y="105808"/>
                      </a:cubicBezTo>
                      <a:cubicBezTo>
                        <a:pt x="2351" y="104763"/>
                        <a:pt x="3396" y="103457"/>
                        <a:pt x="4441" y="102412"/>
                      </a:cubicBezTo>
                      <a:cubicBezTo>
                        <a:pt x="6531" y="100583"/>
                        <a:pt x="7315" y="97970"/>
                        <a:pt x="8621" y="95880"/>
                      </a:cubicBezTo>
                      <a:cubicBezTo>
                        <a:pt x="9666" y="94051"/>
                        <a:pt x="11234" y="92745"/>
                        <a:pt x="12540" y="91178"/>
                      </a:cubicBezTo>
                      <a:cubicBezTo>
                        <a:pt x="13846" y="89349"/>
                        <a:pt x="14891" y="87520"/>
                        <a:pt x="15675" y="85691"/>
                      </a:cubicBezTo>
                      <a:cubicBezTo>
                        <a:pt x="16720" y="83340"/>
                        <a:pt x="18288" y="81773"/>
                        <a:pt x="18549" y="79160"/>
                      </a:cubicBezTo>
                      <a:cubicBezTo>
                        <a:pt x="18810" y="77331"/>
                        <a:pt x="17765" y="75502"/>
                        <a:pt x="17243" y="73674"/>
                      </a:cubicBezTo>
                      <a:cubicBezTo>
                        <a:pt x="17765" y="72890"/>
                        <a:pt x="17765" y="72629"/>
                        <a:pt x="17765" y="726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26BD6C97-DC47-AB27-CEDB-A48E6C75E6BE}"/>
                    </a:ext>
                  </a:extLst>
                </p:cNvPr>
                <p:cNvSpPr/>
                <p:nvPr/>
              </p:nvSpPr>
              <p:spPr>
                <a:xfrm>
                  <a:off x="2288013" y="2108119"/>
                  <a:ext cx="392501" cy="194636"/>
                </a:xfrm>
                <a:custGeom>
                  <a:avLst/>
                  <a:gdLst>
                    <a:gd name="connsiteX0" fmla="*/ 223992 w 392501"/>
                    <a:gd name="connsiteY0" fmla="*/ 180739 h 194636"/>
                    <a:gd name="connsiteX1" fmla="*/ 217200 w 392501"/>
                    <a:gd name="connsiteY1" fmla="*/ 184396 h 194636"/>
                    <a:gd name="connsiteX2" fmla="*/ 210930 w 392501"/>
                    <a:gd name="connsiteY2" fmla="*/ 186486 h 194636"/>
                    <a:gd name="connsiteX3" fmla="*/ 206750 w 392501"/>
                    <a:gd name="connsiteY3" fmla="*/ 188576 h 194636"/>
                    <a:gd name="connsiteX4" fmla="*/ 201002 w 392501"/>
                    <a:gd name="connsiteY4" fmla="*/ 189882 h 194636"/>
                    <a:gd name="connsiteX5" fmla="*/ 193948 w 392501"/>
                    <a:gd name="connsiteY5" fmla="*/ 189621 h 194636"/>
                    <a:gd name="connsiteX6" fmla="*/ 186894 w 392501"/>
                    <a:gd name="connsiteY6" fmla="*/ 189360 h 194636"/>
                    <a:gd name="connsiteX7" fmla="*/ 183498 w 392501"/>
                    <a:gd name="connsiteY7" fmla="*/ 190144 h 194636"/>
                    <a:gd name="connsiteX8" fmla="*/ 180363 w 392501"/>
                    <a:gd name="connsiteY8" fmla="*/ 190666 h 194636"/>
                    <a:gd name="connsiteX9" fmla="*/ 177750 w 392501"/>
                    <a:gd name="connsiteY9" fmla="*/ 194585 h 194636"/>
                    <a:gd name="connsiteX10" fmla="*/ 172264 w 392501"/>
                    <a:gd name="connsiteY10" fmla="*/ 193279 h 194636"/>
                    <a:gd name="connsiteX11" fmla="*/ 169913 w 392501"/>
                    <a:gd name="connsiteY11" fmla="*/ 191711 h 194636"/>
                    <a:gd name="connsiteX12" fmla="*/ 167823 w 392501"/>
                    <a:gd name="connsiteY12" fmla="*/ 191711 h 194636"/>
                    <a:gd name="connsiteX13" fmla="*/ 162075 w 392501"/>
                    <a:gd name="connsiteY13" fmla="*/ 193017 h 194636"/>
                    <a:gd name="connsiteX14" fmla="*/ 155021 w 392501"/>
                    <a:gd name="connsiteY14" fmla="*/ 193017 h 194636"/>
                    <a:gd name="connsiteX15" fmla="*/ 150319 w 392501"/>
                    <a:gd name="connsiteY15" fmla="*/ 193279 h 194636"/>
                    <a:gd name="connsiteX16" fmla="*/ 136995 w 392501"/>
                    <a:gd name="connsiteY16" fmla="*/ 192495 h 194636"/>
                    <a:gd name="connsiteX17" fmla="*/ 126806 w 392501"/>
                    <a:gd name="connsiteY17" fmla="*/ 188315 h 194636"/>
                    <a:gd name="connsiteX18" fmla="*/ 121058 w 392501"/>
                    <a:gd name="connsiteY18" fmla="*/ 180477 h 194636"/>
                    <a:gd name="connsiteX19" fmla="*/ 111392 w 392501"/>
                    <a:gd name="connsiteY19" fmla="*/ 165063 h 194636"/>
                    <a:gd name="connsiteX20" fmla="*/ 99113 w 392501"/>
                    <a:gd name="connsiteY20" fmla="*/ 163235 h 194636"/>
                    <a:gd name="connsiteX21" fmla="*/ 81609 w 392501"/>
                    <a:gd name="connsiteY21" fmla="*/ 163496 h 194636"/>
                    <a:gd name="connsiteX22" fmla="*/ 49213 w 392501"/>
                    <a:gd name="connsiteY22" fmla="*/ 155136 h 194636"/>
                    <a:gd name="connsiteX23" fmla="*/ 40069 w 392501"/>
                    <a:gd name="connsiteY23" fmla="*/ 137632 h 194636"/>
                    <a:gd name="connsiteX24" fmla="*/ 49997 w 392501"/>
                    <a:gd name="connsiteY24" fmla="*/ 130316 h 194636"/>
                    <a:gd name="connsiteX25" fmla="*/ 108779 w 392501"/>
                    <a:gd name="connsiteY25" fmla="*/ 124308 h 194636"/>
                    <a:gd name="connsiteX26" fmla="*/ 139346 w 392501"/>
                    <a:gd name="connsiteY26" fmla="*/ 128226 h 194636"/>
                    <a:gd name="connsiteX27" fmla="*/ 144310 w 392501"/>
                    <a:gd name="connsiteY27" fmla="*/ 127965 h 194636"/>
                    <a:gd name="connsiteX28" fmla="*/ 148751 w 392501"/>
                    <a:gd name="connsiteY28" fmla="*/ 125091 h 194636"/>
                    <a:gd name="connsiteX29" fmla="*/ 148751 w 392501"/>
                    <a:gd name="connsiteY29" fmla="*/ 125353 h 194636"/>
                    <a:gd name="connsiteX30" fmla="*/ 155805 w 392501"/>
                    <a:gd name="connsiteY30" fmla="*/ 123001 h 194636"/>
                    <a:gd name="connsiteX31" fmla="*/ 147706 w 392501"/>
                    <a:gd name="connsiteY31" fmla="*/ 119344 h 194636"/>
                    <a:gd name="connsiteX32" fmla="*/ 140914 w 392501"/>
                    <a:gd name="connsiteY32" fmla="*/ 118038 h 194636"/>
                    <a:gd name="connsiteX33" fmla="*/ 137517 w 392501"/>
                    <a:gd name="connsiteY33" fmla="*/ 117515 h 194636"/>
                    <a:gd name="connsiteX34" fmla="*/ 131770 w 392501"/>
                    <a:gd name="connsiteY34" fmla="*/ 115164 h 194636"/>
                    <a:gd name="connsiteX35" fmla="*/ 127067 w 392501"/>
                    <a:gd name="connsiteY35" fmla="*/ 113858 h 194636"/>
                    <a:gd name="connsiteX36" fmla="*/ 121842 w 392501"/>
                    <a:gd name="connsiteY36" fmla="*/ 111768 h 194636"/>
                    <a:gd name="connsiteX37" fmla="*/ 117139 w 392501"/>
                    <a:gd name="connsiteY37" fmla="*/ 110461 h 194636"/>
                    <a:gd name="connsiteX38" fmla="*/ 111914 w 392501"/>
                    <a:gd name="connsiteY38" fmla="*/ 109155 h 194636"/>
                    <a:gd name="connsiteX39" fmla="*/ 107995 w 392501"/>
                    <a:gd name="connsiteY39" fmla="*/ 108894 h 194636"/>
                    <a:gd name="connsiteX40" fmla="*/ 103032 w 392501"/>
                    <a:gd name="connsiteY40" fmla="*/ 108894 h 194636"/>
                    <a:gd name="connsiteX41" fmla="*/ 94933 w 392501"/>
                    <a:gd name="connsiteY41" fmla="*/ 110461 h 194636"/>
                    <a:gd name="connsiteX42" fmla="*/ 86311 w 392501"/>
                    <a:gd name="connsiteY42" fmla="*/ 110984 h 194636"/>
                    <a:gd name="connsiteX43" fmla="*/ 80041 w 392501"/>
                    <a:gd name="connsiteY43" fmla="*/ 112029 h 194636"/>
                    <a:gd name="connsiteX44" fmla="*/ 77429 w 392501"/>
                    <a:gd name="connsiteY44" fmla="*/ 112551 h 194636"/>
                    <a:gd name="connsiteX45" fmla="*/ 76906 w 392501"/>
                    <a:gd name="connsiteY45" fmla="*/ 112813 h 194636"/>
                    <a:gd name="connsiteX46" fmla="*/ 75077 w 392501"/>
                    <a:gd name="connsiteY46" fmla="*/ 113074 h 194636"/>
                    <a:gd name="connsiteX47" fmla="*/ 61753 w 392501"/>
                    <a:gd name="connsiteY47" fmla="*/ 111506 h 194636"/>
                    <a:gd name="connsiteX48" fmla="*/ 53654 w 392501"/>
                    <a:gd name="connsiteY48" fmla="*/ 110461 h 194636"/>
                    <a:gd name="connsiteX49" fmla="*/ 43988 w 392501"/>
                    <a:gd name="connsiteY49" fmla="*/ 113335 h 194636"/>
                    <a:gd name="connsiteX50" fmla="*/ 34844 w 392501"/>
                    <a:gd name="connsiteY50" fmla="*/ 112290 h 194636"/>
                    <a:gd name="connsiteX51" fmla="*/ 20214 w 392501"/>
                    <a:gd name="connsiteY51" fmla="*/ 102624 h 194636"/>
                    <a:gd name="connsiteX52" fmla="*/ 16295 w 392501"/>
                    <a:gd name="connsiteY52" fmla="*/ 96876 h 194636"/>
                    <a:gd name="connsiteX53" fmla="*/ 20475 w 392501"/>
                    <a:gd name="connsiteY53" fmla="*/ 93741 h 194636"/>
                    <a:gd name="connsiteX54" fmla="*/ 28835 w 392501"/>
                    <a:gd name="connsiteY54" fmla="*/ 90867 h 194636"/>
                    <a:gd name="connsiteX55" fmla="*/ 38502 w 392501"/>
                    <a:gd name="connsiteY55" fmla="*/ 86165 h 194636"/>
                    <a:gd name="connsiteX56" fmla="*/ 59402 w 392501"/>
                    <a:gd name="connsiteY56" fmla="*/ 80417 h 194636"/>
                    <a:gd name="connsiteX57" fmla="*/ 64888 w 392501"/>
                    <a:gd name="connsiteY57" fmla="*/ 77804 h 194636"/>
                    <a:gd name="connsiteX58" fmla="*/ 62276 w 392501"/>
                    <a:gd name="connsiteY58" fmla="*/ 78066 h 194636"/>
                    <a:gd name="connsiteX59" fmla="*/ 57573 w 392501"/>
                    <a:gd name="connsiteY59" fmla="*/ 79111 h 194636"/>
                    <a:gd name="connsiteX60" fmla="*/ 48168 w 392501"/>
                    <a:gd name="connsiteY60" fmla="*/ 80417 h 194636"/>
                    <a:gd name="connsiteX61" fmla="*/ 39808 w 392501"/>
                    <a:gd name="connsiteY61" fmla="*/ 79894 h 194636"/>
                    <a:gd name="connsiteX62" fmla="*/ 33799 w 392501"/>
                    <a:gd name="connsiteY62" fmla="*/ 79633 h 194636"/>
                    <a:gd name="connsiteX63" fmla="*/ 27790 w 392501"/>
                    <a:gd name="connsiteY63" fmla="*/ 80939 h 194636"/>
                    <a:gd name="connsiteX64" fmla="*/ 19691 w 392501"/>
                    <a:gd name="connsiteY64" fmla="*/ 81462 h 194636"/>
                    <a:gd name="connsiteX65" fmla="*/ 19169 w 392501"/>
                    <a:gd name="connsiteY65" fmla="*/ 77543 h 194636"/>
                    <a:gd name="connsiteX66" fmla="*/ 21259 w 392501"/>
                    <a:gd name="connsiteY66" fmla="*/ 74669 h 194636"/>
                    <a:gd name="connsiteX67" fmla="*/ 23088 w 392501"/>
                    <a:gd name="connsiteY67" fmla="*/ 73102 h 194636"/>
                    <a:gd name="connsiteX68" fmla="*/ 26484 w 392501"/>
                    <a:gd name="connsiteY68" fmla="*/ 68661 h 194636"/>
                    <a:gd name="connsiteX69" fmla="*/ 17079 w 392501"/>
                    <a:gd name="connsiteY69" fmla="*/ 72057 h 194636"/>
                    <a:gd name="connsiteX70" fmla="*/ 11854 w 392501"/>
                    <a:gd name="connsiteY70" fmla="*/ 70489 h 194636"/>
                    <a:gd name="connsiteX71" fmla="*/ 620 w 392501"/>
                    <a:gd name="connsiteY71" fmla="*/ 69444 h 194636"/>
                    <a:gd name="connsiteX72" fmla="*/ 1142 w 392501"/>
                    <a:gd name="connsiteY72" fmla="*/ 61607 h 194636"/>
                    <a:gd name="connsiteX73" fmla="*/ 5322 w 392501"/>
                    <a:gd name="connsiteY73" fmla="*/ 55075 h 194636"/>
                    <a:gd name="connsiteX74" fmla="*/ 11854 w 392501"/>
                    <a:gd name="connsiteY74" fmla="*/ 49850 h 194636"/>
                    <a:gd name="connsiteX75" fmla="*/ 16034 w 392501"/>
                    <a:gd name="connsiteY75" fmla="*/ 46976 h 194636"/>
                    <a:gd name="connsiteX76" fmla="*/ 18646 w 392501"/>
                    <a:gd name="connsiteY76" fmla="*/ 44364 h 194636"/>
                    <a:gd name="connsiteX77" fmla="*/ 15772 w 392501"/>
                    <a:gd name="connsiteY77" fmla="*/ 40968 h 194636"/>
                    <a:gd name="connsiteX78" fmla="*/ 13682 w 392501"/>
                    <a:gd name="connsiteY78" fmla="*/ 35743 h 194636"/>
                    <a:gd name="connsiteX79" fmla="*/ 21259 w 392501"/>
                    <a:gd name="connsiteY79" fmla="*/ 29472 h 194636"/>
                    <a:gd name="connsiteX80" fmla="*/ 30664 w 392501"/>
                    <a:gd name="connsiteY80" fmla="*/ 23725 h 194636"/>
                    <a:gd name="connsiteX81" fmla="*/ 43204 w 392501"/>
                    <a:gd name="connsiteY81" fmla="*/ 17716 h 194636"/>
                    <a:gd name="connsiteX82" fmla="*/ 57573 w 392501"/>
                    <a:gd name="connsiteY82" fmla="*/ 13797 h 194636"/>
                    <a:gd name="connsiteX83" fmla="*/ 80825 w 392501"/>
                    <a:gd name="connsiteY83" fmla="*/ 4392 h 194636"/>
                    <a:gd name="connsiteX84" fmla="*/ 89446 w 392501"/>
                    <a:gd name="connsiteY84" fmla="*/ 473 h 194636"/>
                    <a:gd name="connsiteX85" fmla="*/ 97545 w 392501"/>
                    <a:gd name="connsiteY85" fmla="*/ 735 h 194636"/>
                    <a:gd name="connsiteX86" fmla="*/ 106428 w 392501"/>
                    <a:gd name="connsiteY86" fmla="*/ 4915 h 194636"/>
                    <a:gd name="connsiteX87" fmla="*/ 109563 w 392501"/>
                    <a:gd name="connsiteY87" fmla="*/ 11446 h 194636"/>
                    <a:gd name="connsiteX88" fmla="*/ 109040 w 392501"/>
                    <a:gd name="connsiteY88" fmla="*/ 19284 h 194636"/>
                    <a:gd name="connsiteX89" fmla="*/ 105122 w 392501"/>
                    <a:gd name="connsiteY89" fmla="*/ 24770 h 194636"/>
                    <a:gd name="connsiteX90" fmla="*/ 99635 w 392501"/>
                    <a:gd name="connsiteY90" fmla="*/ 29211 h 194636"/>
                    <a:gd name="connsiteX91" fmla="*/ 103554 w 392501"/>
                    <a:gd name="connsiteY91" fmla="*/ 30779 h 194636"/>
                    <a:gd name="connsiteX92" fmla="*/ 113221 w 392501"/>
                    <a:gd name="connsiteY92" fmla="*/ 29472 h 194636"/>
                    <a:gd name="connsiteX93" fmla="*/ 118184 w 392501"/>
                    <a:gd name="connsiteY93" fmla="*/ 29211 h 194636"/>
                    <a:gd name="connsiteX94" fmla="*/ 119491 w 392501"/>
                    <a:gd name="connsiteY94" fmla="*/ 27121 h 194636"/>
                    <a:gd name="connsiteX95" fmla="*/ 121058 w 392501"/>
                    <a:gd name="connsiteY95" fmla="*/ 23202 h 194636"/>
                    <a:gd name="connsiteX96" fmla="*/ 127590 w 392501"/>
                    <a:gd name="connsiteY96" fmla="*/ 15626 h 194636"/>
                    <a:gd name="connsiteX97" fmla="*/ 144571 w 392501"/>
                    <a:gd name="connsiteY97" fmla="*/ 19022 h 194636"/>
                    <a:gd name="connsiteX98" fmla="*/ 153976 w 392501"/>
                    <a:gd name="connsiteY98" fmla="*/ 24770 h 194636"/>
                    <a:gd name="connsiteX99" fmla="*/ 162075 w 392501"/>
                    <a:gd name="connsiteY99" fmla="*/ 27905 h 194636"/>
                    <a:gd name="connsiteX100" fmla="*/ 163904 w 392501"/>
                    <a:gd name="connsiteY100" fmla="*/ 38094 h 194636"/>
                    <a:gd name="connsiteX101" fmla="*/ 156328 w 392501"/>
                    <a:gd name="connsiteY101" fmla="*/ 42796 h 194636"/>
                    <a:gd name="connsiteX102" fmla="*/ 156850 w 392501"/>
                    <a:gd name="connsiteY102" fmla="*/ 47238 h 194636"/>
                    <a:gd name="connsiteX103" fmla="*/ 167823 w 392501"/>
                    <a:gd name="connsiteY103" fmla="*/ 43058 h 194636"/>
                    <a:gd name="connsiteX104" fmla="*/ 172264 w 392501"/>
                    <a:gd name="connsiteY104" fmla="*/ 42535 h 194636"/>
                    <a:gd name="connsiteX105" fmla="*/ 176967 w 392501"/>
                    <a:gd name="connsiteY105" fmla="*/ 34175 h 194636"/>
                    <a:gd name="connsiteX106" fmla="*/ 180363 w 392501"/>
                    <a:gd name="connsiteY106" fmla="*/ 32346 h 194636"/>
                    <a:gd name="connsiteX107" fmla="*/ 182975 w 392501"/>
                    <a:gd name="connsiteY107" fmla="*/ 33130 h 194636"/>
                    <a:gd name="connsiteX108" fmla="*/ 192119 w 392501"/>
                    <a:gd name="connsiteY108" fmla="*/ 36004 h 194636"/>
                    <a:gd name="connsiteX109" fmla="*/ 198128 w 392501"/>
                    <a:gd name="connsiteY109" fmla="*/ 37571 h 194636"/>
                    <a:gd name="connsiteX110" fmla="*/ 199173 w 392501"/>
                    <a:gd name="connsiteY110" fmla="*/ 31562 h 194636"/>
                    <a:gd name="connsiteX111" fmla="*/ 192903 w 392501"/>
                    <a:gd name="connsiteY111" fmla="*/ 26076 h 194636"/>
                    <a:gd name="connsiteX112" fmla="*/ 184543 w 392501"/>
                    <a:gd name="connsiteY112" fmla="*/ 20067 h 194636"/>
                    <a:gd name="connsiteX113" fmla="*/ 183237 w 392501"/>
                    <a:gd name="connsiteY113" fmla="*/ 15626 h 194636"/>
                    <a:gd name="connsiteX114" fmla="*/ 190029 w 392501"/>
                    <a:gd name="connsiteY114" fmla="*/ 14842 h 194636"/>
                    <a:gd name="connsiteX115" fmla="*/ 199173 w 392501"/>
                    <a:gd name="connsiteY115" fmla="*/ 16149 h 194636"/>
                    <a:gd name="connsiteX116" fmla="*/ 203615 w 392501"/>
                    <a:gd name="connsiteY116" fmla="*/ 20067 h 194636"/>
                    <a:gd name="connsiteX117" fmla="*/ 208056 w 392501"/>
                    <a:gd name="connsiteY117" fmla="*/ 24770 h 194636"/>
                    <a:gd name="connsiteX118" fmla="*/ 214326 w 392501"/>
                    <a:gd name="connsiteY118" fmla="*/ 25031 h 194636"/>
                    <a:gd name="connsiteX119" fmla="*/ 222164 w 392501"/>
                    <a:gd name="connsiteY119" fmla="*/ 31301 h 194636"/>
                    <a:gd name="connsiteX120" fmla="*/ 226344 w 392501"/>
                    <a:gd name="connsiteY120" fmla="*/ 34436 h 194636"/>
                    <a:gd name="connsiteX121" fmla="*/ 227650 w 392501"/>
                    <a:gd name="connsiteY121" fmla="*/ 43319 h 194636"/>
                    <a:gd name="connsiteX122" fmla="*/ 229479 w 392501"/>
                    <a:gd name="connsiteY122" fmla="*/ 49328 h 194636"/>
                    <a:gd name="connsiteX123" fmla="*/ 233398 w 392501"/>
                    <a:gd name="connsiteY123" fmla="*/ 53769 h 194636"/>
                    <a:gd name="connsiteX124" fmla="*/ 236794 w 392501"/>
                    <a:gd name="connsiteY124" fmla="*/ 66832 h 194636"/>
                    <a:gd name="connsiteX125" fmla="*/ 240713 w 392501"/>
                    <a:gd name="connsiteY125" fmla="*/ 69967 h 194636"/>
                    <a:gd name="connsiteX126" fmla="*/ 244632 w 392501"/>
                    <a:gd name="connsiteY126" fmla="*/ 68661 h 194636"/>
                    <a:gd name="connsiteX127" fmla="*/ 250379 w 392501"/>
                    <a:gd name="connsiteY127" fmla="*/ 66832 h 194636"/>
                    <a:gd name="connsiteX128" fmla="*/ 254821 w 392501"/>
                    <a:gd name="connsiteY128" fmla="*/ 64481 h 194636"/>
                    <a:gd name="connsiteX129" fmla="*/ 249595 w 392501"/>
                    <a:gd name="connsiteY129" fmla="*/ 54030 h 194636"/>
                    <a:gd name="connsiteX130" fmla="*/ 244632 w 392501"/>
                    <a:gd name="connsiteY130" fmla="*/ 50112 h 194636"/>
                    <a:gd name="connsiteX131" fmla="*/ 243848 w 392501"/>
                    <a:gd name="connsiteY131" fmla="*/ 44364 h 194636"/>
                    <a:gd name="connsiteX132" fmla="*/ 242803 w 392501"/>
                    <a:gd name="connsiteY132" fmla="*/ 38094 h 194636"/>
                    <a:gd name="connsiteX133" fmla="*/ 240451 w 392501"/>
                    <a:gd name="connsiteY133" fmla="*/ 32085 h 194636"/>
                    <a:gd name="connsiteX134" fmla="*/ 238100 w 392501"/>
                    <a:gd name="connsiteY134" fmla="*/ 21896 h 194636"/>
                    <a:gd name="connsiteX135" fmla="*/ 234443 w 392501"/>
                    <a:gd name="connsiteY135" fmla="*/ 11707 h 194636"/>
                    <a:gd name="connsiteX136" fmla="*/ 238100 w 392501"/>
                    <a:gd name="connsiteY136" fmla="*/ 3870 h 194636"/>
                    <a:gd name="connsiteX137" fmla="*/ 241758 w 392501"/>
                    <a:gd name="connsiteY137" fmla="*/ 212 h 194636"/>
                    <a:gd name="connsiteX138" fmla="*/ 248028 w 392501"/>
                    <a:gd name="connsiteY138" fmla="*/ 996 h 194636"/>
                    <a:gd name="connsiteX139" fmla="*/ 250640 w 392501"/>
                    <a:gd name="connsiteY139" fmla="*/ 2041 h 194636"/>
                    <a:gd name="connsiteX140" fmla="*/ 252731 w 392501"/>
                    <a:gd name="connsiteY140" fmla="*/ 3608 h 194636"/>
                    <a:gd name="connsiteX141" fmla="*/ 257433 w 392501"/>
                    <a:gd name="connsiteY141" fmla="*/ 7005 h 194636"/>
                    <a:gd name="connsiteX142" fmla="*/ 259523 w 392501"/>
                    <a:gd name="connsiteY142" fmla="*/ 7266 h 194636"/>
                    <a:gd name="connsiteX143" fmla="*/ 260568 w 392501"/>
                    <a:gd name="connsiteY143" fmla="*/ 6221 h 194636"/>
                    <a:gd name="connsiteX144" fmla="*/ 262658 w 392501"/>
                    <a:gd name="connsiteY144" fmla="*/ 5698 h 194636"/>
                    <a:gd name="connsiteX145" fmla="*/ 264487 w 392501"/>
                    <a:gd name="connsiteY145" fmla="*/ 4653 h 194636"/>
                    <a:gd name="connsiteX146" fmla="*/ 267361 w 392501"/>
                    <a:gd name="connsiteY146" fmla="*/ 4392 h 194636"/>
                    <a:gd name="connsiteX147" fmla="*/ 270235 w 392501"/>
                    <a:gd name="connsiteY147" fmla="*/ 4653 h 194636"/>
                    <a:gd name="connsiteX148" fmla="*/ 271802 w 392501"/>
                    <a:gd name="connsiteY148" fmla="*/ 4392 h 194636"/>
                    <a:gd name="connsiteX149" fmla="*/ 275199 w 392501"/>
                    <a:gd name="connsiteY149" fmla="*/ 7266 h 194636"/>
                    <a:gd name="connsiteX150" fmla="*/ 277550 w 392501"/>
                    <a:gd name="connsiteY150" fmla="*/ 11185 h 194636"/>
                    <a:gd name="connsiteX151" fmla="*/ 282252 w 392501"/>
                    <a:gd name="connsiteY151" fmla="*/ 13013 h 194636"/>
                    <a:gd name="connsiteX152" fmla="*/ 288000 w 392501"/>
                    <a:gd name="connsiteY152" fmla="*/ 14320 h 194636"/>
                    <a:gd name="connsiteX153" fmla="*/ 294531 w 392501"/>
                    <a:gd name="connsiteY153" fmla="*/ 22941 h 194636"/>
                    <a:gd name="connsiteX154" fmla="*/ 298189 w 392501"/>
                    <a:gd name="connsiteY154" fmla="*/ 34175 h 194636"/>
                    <a:gd name="connsiteX155" fmla="*/ 302108 w 392501"/>
                    <a:gd name="connsiteY155" fmla="*/ 45409 h 194636"/>
                    <a:gd name="connsiteX156" fmla="*/ 302630 w 392501"/>
                    <a:gd name="connsiteY156" fmla="*/ 49067 h 194636"/>
                    <a:gd name="connsiteX157" fmla="*/ 304459 w 392501"/>
                    <a:gd name="connsiteY157" fmla="*/ 52985 h 194636"/>
                    <a:gd name="connsiteX158" fmla="*/ 306810 w 392501"/>
                    <a:gd name="connsiteY158" fmla="*/ 57688 h 194636"/>
                    <a:gd name="connsiteX159" fmla="*/ 308900 w 392501"/>
                    <a:gd name="connsiteY159" fmla="*/ 61868 h 194636"/>
                    <a:gd name="connsiteX160" fmla="*/ 312035 w 392501"/>
                    <a:gd name="connsiteY160" fmla="*/ 66571 h 194636"/>
                    <a:gd name="connsiteX161" fmla="*/ 315954 w 392501"/>
                    <a:gd name="connsiteY161" fmla="*/ 71534 h 194636"/>
                    <a:gd name="connsiteX162" fmla="*/ 319089 w 392501"/>
                    <a:gd name="connsiteY162" fmla="*/ 76759 h 194636"/>
                    <a:gd name="connsiteX163" fmla="*/ 318306 w 392501"/>
                    <a:gd name="connsiteY163" fmla="*/ 83552 h 194636"/>
                    <a:gd name="connsiteX164" fmla="*/ 315170 w 392501"/>
                    <a:gd name="connsiteY164" fmla="*/ 90345 h 194636"/>
                    <a:gd name="connsiteX165" fmla="*/ 315693 w 392501"/>
                    <a:gd name="connsiteY165" fmla="*/ 93480 h 194636"/>
                    <a:gd name="connsiteX166" fmla="*/ 318567 w 392501"/>
                    <a:gd name="connsiteY166" fmla="*/ 95308 h 194636"/>
                    <a:gd name="connsiteX167" fmla="*/ 323531 w 392501"/>
                    <a:gd name="connsiteY167" fmla="*/ 100272 h 194636"/>
                    <a:gd name="connsiteX168" fmla="*/ 326143 w 392501"/>
                    <a:gd name="connsiteY168" fmla="*/ 102624 h 194636"/>
                    <a:gd name="connsiteX169" fmla="*/ 329278 w 392501"/>
                    <a:gd name="connsiteY169" fmla="*/ 106020 h 194636"/>
                    <a:gd name="connsiteX170" fmla="*/ 335548 w 392501"/>
                    <a:gd name="connsiteY170" fmla="*/ 110722 h 194636"/>
                    <a:gd name="connsiteX171" fmla="*/ 339467 w 392501"/>
                    <a:gd name="connsiteY171" fmla="*/ 112029 h 194636"/>
                    <a:gd name="connsiteX172" fmla="*/ 343386 w 392501"/>
                    <a:gd name="connsiteY172" fmla="*/ 112813 h 194636"/>
                    <a:gd name="connsiteX173" fmla="*/ 345998 w 392501"/>
                    <a:gd name="connsiteY173" fmla="*/ 110984 h 194636"/>
                    <a:gd name="connsiteX174" fmla="*/ 349134 w 392501"/>
                    <a:gd name="connsiteY174" fmla="*/ 110200 h 194636"/>
                    <a:gd name="connsiteX175" fmla="*/ 355665 w 392501"/>
                    <a:gd name="connsiteY175" fmla="*/ 114119 h 194636"/>
                    <a:gd name="connsiteX176" fmla="*/ 360629 w 392501"/>
                    <a:gd name="connsiteY176" fmla="*/ 117515 h 194636"/>
                    <a:gd name="connsiteX177" fmla="*/ 363764 w 392501"/>
                    <a:gd name="connsiteY177" fmla="*/ 121434 h 194636"/>
                    <a:gd name="connsiteX178" fmla="*/ 368466 w 392501"/>
                    <a:gd name="connsiteY178" fmla="*/ 124830 h 194636"/>
                    <a:gd name="connsiteX179" fmla="*/ 375520 w 392501"/>
                    <a:gd name="connsiteY179" fmla="*/ 123001 h 194636"/>
                    <a:gd name="connsiteX180" fmla="*/ 379178 w 392501"/>
                    <a:gd name="connsiteY180" fmla="*/ 125875 h 194636"/>
                    <a:gd name="connsiteX181" fmla="*/ 383358 w 392501"/>
                    <a:gd name="connsiteY181" fmla="*/ 129010 h 194636"/>
                    <a:gd name="connsiteX182" fmla="*/ 389889 w 392501"/>
                    <a:gd name="connsiteY182" fmla="*/ 129010 h 194636"/>
                    <a:gd name="connsiteX183" fmla="*/ 391979 w 392501"/>
                    <a:gd name="connsiteY183" fmla="*/ 133974 h 194636"/>
                    <a:gd name="connsiteX184" fmla="*/ 392502 w 392501"/>
                    <a:gd name="connsiteY184" fmla="*/ 141028 h 194636"/>
                    <a:gd name="connsiteX185" fmla="*/ 390151 w 392501"/>
                    <a:gd name="connsiteY185" fmla="*/ 146514 h 194636"/>
                    <a:gd name="connsiteX186" fmla="*/ 385709 w 392501"/>
                    <a:gd name="connsiteY186" fmla="*/ 144685 h 194636"/>
                    <a:gd name="connsiteX187" fmla="*/ 382574 w 392501"/>
                    <a:gd name="connsiteY187" fmla="*/ 138677 h 194636"/>
                    <a:gd name="connsiteX188" fmla="*/ 377872 w 392501"/>
                    <a:gd name="connsiteY188" fmla="*/ 142857 h 194636"/>
                    <a:gd name="connsiteX189" fmla="*/ 373953 w 392501"/>
                    <a:gd name="connsiteY189" fmla="*/ 146514 h 194636"/>
                    <a:gd name="connsiteX190" fmla="*/ 372124 w 392501"/>
                    <a:gd name="connsiteY190" fmla="*/ 143902 h 194636"/>
                    <a:gd name="connsiteX191" fmla="*/ 369511 w 392501"/>
                    <a:gd name="connsiteY191" fmla="*/ 140505 h 194636"/>
                    <a:gd name="connsiteX192" fmla="*/ 364025 w 392501"/>
                    <a:gd name="connsiteY192" fmla="*/ 138938 h 194636"/>
                    <a:gd name="connsiteX193" fmla="*/ 359845 w 392501"/>
                    <a:gd name="connsiteY193" fmla="*/ 144163 h 194636"/>
                    <a:gd name="connsiteX194" fmla="*/ 354881 w 392501"/>
                    <a:gd name="connsiteY194" fmla="*/ 150433 h 194636"/>
                    <a:gd name="connsiteX195" fmla="*/ 350178 w 392501"/>
                    <a:gd name="connsiteY195" fmla="*/ 151478 h 194636"/>
                    <a:gd name="connsiteX196" fmla="*/ 343647 w 392501"/>
                    <a:gd name="connsiteY196" fmla="*/ 147037 h 194636"/>
                    <a:gd name="connsiteX197" fmla="*/ 338683 w 392501"/>
                    <a:gd name="connsiteY197" fmla="*/ 147298 h 194636"/>
                    <a:gd name="connsiteX198" fmla="*/ 341557 w 392501"/>
                    <a:gd name="connsiteY198" fmla="*/ 152523 h 194636"/>
                    <a:gd name="connsiteX199" fmla="*/ 344431 w 392501"/>
                    <a:gd name="connsiteY199" fmla="*/ 159054 h 194636"/>
                    <a:gd name="connsiteX200" fmla="*/ 347305 w 392501"/>
                    <a:gd name="connsiteY200" fmla="*/ 163496 h 194636"/>
                    <a:gd name="connsiteX201" fmla="*/ 354620 w 392501"/>
                    <a:gd name="connsiteY201" fmla="*/ 158532 h 194636"/>
                    <a:gd name="connsiteX202" fmla="*/ 362980 w 392501"/>
                    <a:gd name="connsiteY202" fmla="*/ 153307 h 194636"/>
                    <a:gd name="connsiteX203" fmla="*/ 367160 w 392501"/>
                    <a:gd name="connsiteY203" fmla="*/ 156703 h 194636"/>
                    <a:gd name="connsiteX204" fmla="*/ 366638 w 392501"/>
                    <a:gd name="connsiteY204" fmla="*/ 161145 h 194636"/>
                    <a:gd name="connsiteX205" fmla="*/ 370818 w 392501"/>
                    <a:gd name="connsiteY205" fmla="*/ 165325 h 194636"/>
                    <a:gd name="connsiteX206" fmla="*/ 373691 w 392501"/>
                    <a:gd name="connsiteY206" fmla="*/ 170027 h 194636"/>
                    <a:gd name="connsiteX207" fmla="*/ 370556 w 392501"/>
                    <a:gd name="connsiteY207" fmla="*/ 172117 h 194636"/>
                    <a:gd name="connsiteX208" fmla="*/ 365593 w 392501"/>
                    <a:gd name="connsiteY208" fmla="*/ 174207 h 194636"/>
                    <a:gd name="connsiteX209" fmla="*/ 357755 w 392501"/>
                    <a:gd name="connsiteY209" fmla="*/ 178126 h 194636"/>
                    <a:gd name="connsiteX210" fmla="*/ 350440 w 392501"/>
                    <a:gd name="connsiteY210" fmla="*/ 179432 h 194636"/>
                    <a:gd name="connsiteX211" fmla="*/ 331891 w 392501"/>
                    <a:gd name="connsiteY211" fmla="*/ 177604 h 194636"/>
                    <a:gd name="connsiteX212" fmla="*/ 318567 w 392501"/>
                    <a:gd name="connsiteY212" fmla="*/ 174991 h 194636"/>
                    <a:gd name="connsiteX213" fmla="*/ 309945 w 392501"/>
                    <a:gd name="connsiteY213" fmla="*/ 173685 h 194636"/>
                    <a:gd name="connsiteX214" fmla="*/ 307071 w 392501"/>
                    <a:gd name="connsiteY214" fmla="*/ 174730 h 194636"/>
                    <a:gd name="connsiteX215" fmla="*/ 302369 w 392501"/>
                    <a:gd name="connsiteY215" fmla="*/ 175775 h 194636"/>
                    <a:gd name="connsiteX216" fmla="*/ 300279 w 392501"/>
                    <a:gd name="connsiteY216" fmla="*/ 173946 h 194636"/>
                    <a:gd name="connsiteX217" fmla="*/ 303937 w 392501"/>
                    <a:gd name="connsiteY217" fmla="*/ 169766 h 194636"/>
                    <a:gd name="connsiteX218" fmla="*/ 298450 w 392501"/>
                    <a:gd name="connsiteY218" fmla="*/ 168198 h 194636"/>
                    <a:gd name="connsiteX219" fmla="*/ 289568 w 392501"/>
                    <a:gd name="connsiteY219" fmla="*/ 167937 h 194636"/>
                    <a:gd name="connsiteX220" fmla="*/ 283559 w 392501"/>
                    <a:gd name="connsiteY220" fmla="*/ 165847 h 194636"/>
                    <a:gd name="connsiteX221" fmla="*/ 276243 w 392501"/>
                    <a:gd name="connsiteY221" fmla="*/ 165063 h 194636"/>
                    <a:gd name="connsiteX222" fmla="*/ 273108 w 392501"/>
                    <a:gd name="connsiteY222" fmla="*/ 164018 h 194636"/>
                    <a:gd name="connsiteX223" fmla="*/ 274937 w 392501"/>
                    <a:gd name="connsiteY223" fmla="*/ 159838 h 194636"/>
                    <a:gd name="connsiteX224" fmla="*/ 269451 w 392501"/>
                    <a:gd name="connsiteY224" fmla="*/ 153307 h 194636"/>
                    <a:gd name="connsiteX225" fmla="*/ 260829 w 392501"/>
                    <a:gd name="connsiteY225" fmla="*/ 162712 h 194636"/>
                    <a:gd name="connsiteX226" fmla="*/ 249073 w 392501"/>
                    <a:gd name="connsiteY226" fmla="*/ 172901 h 194636"/>
                    <a:gd name="connsiteX227" fmla="*/ 235488 w 392501"/>
                    <a:gd name="connsiteY227" fmla="*/ 173423 h 194636"/>
                    <a:gd name="connsiteX228" fmla="*/ 223992 w 392501"/>
                    <a:gd name="connsiteY228" fmla="*/ 180739 h 194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</a:cxnLst>
                  <a:rect l="l" t="t" r="r" b="b"/>
                  <a:pathLst>
                    <a:path w="392501" h="194636">
                      <a:moveTo>
                        <a:pt x="223992" y="180739"/>
                      </a:moveTo>
                      <a:cubicBezTo>
                        <a:pt x="221902" y="182306"/>
                        <a:pt x="219551" y="183351"/>
                        <a:pt x="217200" y="184396"/>
                      </a:cubicBezTo>
                      <a:cubicBezTo>
                        <a:pt x="215110" y="185180"/>
                        <a:pt x="213020" y="185702"/>
                        <a:pt x="210930" y="186486"/>
                      </a:cubicBezTo>
                      <a:cubicBezTo>
                        <a:pt x="209362" y="187009"/>
                        <a:pt x="208056" y="187531"/>
                        <a:pt x="206750" y="188576"/>
                      </a:cubicBezTo>
                      <a:cubicBezTo>
                        <a:pt x="205182" y="189621"/>
                        <a:pt x="203092" y="189621"/>
                        <a:pt x="201002" y="189882"/>
                      </a:cubicBezTo>
                      <a:cubicBezTo>
                        <a:pt x="198651" y="189882"/>
                        <a:pt x="196300" y="189882"/>
                        <a:pt x="193948" y="189621"/>
                      </a:cubicBezTo>
                      <a:cubicBezTo>
                        <a:pt x="191597" y="189360"/>
                        <a:pt x="189246" y="189099"/>
                        <a:pt x="186894" y="189360"/>
                      </a:cubicBezTo>
                      <a:cubicBezTo>
                        <a:pt x="185588" y="189360"/>
                        <a:pt x="184543" y="189882"/>
                        <a:pt x="183498" y="190144"/>
                      </a:cubicBezTo>
                      <a:cubicBezTo>
                        <a:pt x="182714" y="190405"/>
                        <a:pt x="181147" y="190144"/>
                        <a:pt x="180363" y="190666"/>
                      </a:cubicBezTo>
                      <a:cubicBezTo>
                        <a:pt x="179057" y="191711"/>
                        <a:pt x="179841" y="194063"/>
                        <a:pt x="177750" y="194585"/>
                      </a:cubicBezTo>
                      <a:cubicBezTo>
                        <a:pt x="175922" y="194846"/>
                        <a:pt x="173832" y="194063"/>
                        <a:pt x="172264" y="193279"/>
                      </a:cubicBezTo>
                      <a:cubicBezTo>
                        <a:pt x="171480" y="192756"/>
                        <a:pt x="170697" y="191972"/>
                        <a:pt x="169913" y="191711"/>
                      </a:cubicBezTo>
                      <a:cubicBezTo>
                        <a:pt x="169129" y="191450"/>
                        <a:pt x="168606" y="191711"/>
                        <a:pt x="167823" y="191711"/>
                      </a:cubicBezTo>
                      <a:cubicBezTo>
                        <a:pt x="165994" y="191972"/>
                        <a:pt x="164165" y="192495"/>
                        <a:pt x="162075" y="193017"/>
                      </a:cubicBezTo>
                      <a:cubicBezTo>
                        <a:pt x="159724" y="193540"/>
                        <a:pt x="157373" y="193017"/>
                        <a:pt x="155021" y="193017"/>
                      </a:cubicBezTo>
                      <a:cubicBezTo>
                        <a:pt x="153454" y="193017"/>
                        <a:pt x="151886" y="193279"/>
                        <a:pt x="150319" y="193279"/>
                      </a:cubicBezTo>
                      <a:cubicBezTo>
                        <a:pt x="145877" y="193279"/>
                        <a:pt x="141436" y="193540"/>
                        <a:pt x="136995" y="192495"/>
                      </a:cubicBezTo>
                      <a:cubicBezTo>
                        <a:pt x="133337" y="191711"/>
                        <a:pt x="129680" y="190666"/>
                        <a:pt x="126806" y="188315"/>
                      </a:cubicBezTo>
                      <a:cubicBezTo>
                        <a:pt x="124193" y="186225"/>
                        <a:pt x="122364" y="183612"/>
                        <a:pt x="121058" y="180477"/>
                      </a:cubicBezTo>
                      <a:cubicBezTo>
                        <a:pt x="118707" y="174991"/>
                        <a:pt x="117662" y="167937"/>
                        <a:pt x="111392" y="165063"/>
                      </a:cubicBezTo>
                      <a:cubicBezTo>
                        <a:pt x="107473" y="163496"/>
                        <a:pt x="103293" y="163235"/>
                        <a:pt x="99113" y="163235"/>
                      </a:cubicBezTo>
                      <a:cubicBezTo>
                        <a:pt x="93365" y="163235"/>
                        <a:pt x="87356" y="163496"/>
                        <a:pt x="81609" y="163496"/>
                      </a:cubicBezTo>
                      <a:cubicBezTo>
                        <a:pt x="70375" y="163496"/>
                        <a:pt x="58357" y="162190"/>
                        <a:pt x="49213" y="155136"/>
                      </a:cubicBezTo>
                      <a:cubicBezTo>
                        <a:pt x="43988" y="151217"/>
                        <a:pt x="39024" y="144424"/>
                        <a:pt x="40069" y="137632"/>
                      </a:cubicBezTo>
                      <a:cubicBezTo>
                        <a:pt x="40853" y="132668"/>
                        <a:pt x="45817" y="131100"/>
                        <a:pt x="49997" y="130316"/>
                      </a:cubicBezTo>
                      <a:cubicBezTo>
                        <a:pt x="69330" y="126136"/>
                        <a:pt x="88924" y="122479"/>
                        <a:pt x="108779" y="124308"/>
                      </a:cubicBezTo>
                      <a:cubicBezTo>
                        <a:pt x="118968" y="125353"/>
                        <a:pt x="128896" y="127965"/>
                        <a:pt x="139346" y="128226"/>
                      </a:cubicBezTo>
                      <a:cubicBezTo>
                        <a:pt x="140914" y="128226"/>
                        <a:pt x="143004" y="128488"/>
                        <a:pt x="144310" y="127965"/>
                      </a:cubicBezTo>
                      <a:cubicBezTo>
                        <a:pt x="145877" y="127181"/>
                        <a:pt x="147445" y="125875"/>
                        <a:pt x="148751" y="125091"/>
                      </a:cubicBezTo>
                      <a:cubicBezTo>
                        <a:pt x="149012" y="125091"/>
                        <a:pt x="149012" y="125091"/>
                        <a:pt x="148751" y="125353"/>
                      </a:cubicBezTo>
                      <a:cubicBezTo>
                        <a:pt x="149535" y="124569"/>
                        <a:pt x="157373" y="125091"/>
                        <a:pt x="155805" y="123001"/>
                      </a:cubicBezTo>
                      <a:cubicBezTo>
                        <a:pt x="154237" y="120650"/>
                        <a:pt x="150057" y="119866"/>
                        <a:pt x="147706" y="119344"/>
                      </a:cubicBezTo>
                      <a:cubicBezTo>
                        <a:pt x="145616" y="118821"/>
                        <a:pt x="143265" y="118299"/>
                        <a:pt x="140914" y="118038"/>
                      </a:cubicBezTo>
                      <a:cubicBezTo>
                        <a:pt x="139868" y="118038"/>
                        <a:pt x="138562" y="118038"/>
                        <a:pt x="137517" y="117515"/>
                      </a:cubicBezTo>
                      <a:cubicBezTo>
                        <a:pt x="135427" y="116731"/>
                        <a:pt x="133860" y="115686"/>
                        <a:pt x="131770" y="115164"/>
                      </a:cubicBezTo>
                      <a:cubicBezTo>
                        <a:pt x="130202" y="114641"/>
                        <a:pt x="128635" y="114380"/>
                        <a:pt x="127067" y="113858"/>
                      </a:cubicBezTo>
                      <a:cubicBezTo>
                        <a:pt x="125238" y="113335"/>
                        <a:pt x="123409" y="112551"/>
                        <a:pt x="121842" y="111768"/>
                      </a:cubicBezTo>
                      <a:cubicBezTo>
                        <a:pt x="120274" y="111245"/>
                        <a:pt x="118707" y="110984"/>
                        <a:pt x="117139" y="110461"/>
                      </a:cubicBezTo>
                      <a:cubicBezTo>
                        <a:pt x="115311" y="109939"/>
                        <a:pt x="113743" y="109416"/>
                        <a:pt x="111914" y="109155"/>
                      </a:cubicBezTo>
                      <a:cubicBezTo>
                        <a:pt x="110608" y="108894"/>
                        <a:pt x="109302" y="108894"/>
                        <a:pt x="107995" y="108894"/>
                      </a:cubicBezTo>
                      <a:cubicBezTo>
                        <a:pt x="106428" y="108894"/>
                        <a:pt x="104599" y="108632"/>
                        <a:pt x="103032" y="108894"/>
                      </a:cubicBezTo>
                      <a:cubicBezTo>
                        <a:pt x="100419" y="109155"/>
                        <a:pt x="97806" y="110200"/>
                        <a:pt x="94933" y="110461"/>
                      </a:cubicBezTo>
                      <a:cubicBezTo>
                        <a:pt x="92059" y="110984"/>
                        <a:pt x="89185" y="109939"/>
                        <a:pt x="86311" y="110984"/>
                      </a:cubicBezTo>
                      <a:cubicBezTo>
                        <a:pt x="84483" y="111768"/>
                        <a:pt x="82131" y="111768"/>
                        <a:pt x="80041" y="112029"/>
                      </a:cubicBezTo>
                      <a:cubicBezTo>
                        <a:pt x="79257" y="112029"/>
                        <a:pt x="78212" y="112029"/>
                        <a:pt x="77429" y="112551"/>
                      </a:cubicBezTo>
                      <a:cubicBezTo>
                        <a:pt x="77429" y="112551"/>
                        <a:pt x="76906" y="112813"/>
                        <a:pt x="76906" y="112813"/>
                      </a:cubicBezTo>
                      <a:cubicBezTo>
                        <a:pt x="76384" y="113074"/>
                        <a:pt x="75600" y="113074"/>
                        <a:pt x="75077" y="113074"/>
                      </a:cubicBezTo>
                      <a:cubicBezTo>
                        <a:pt x="70375" y="113335"/>
                        <a:pt x="65933" y="113858"/>
                        <a:pt x="61753" y="111506"/>
                      </a:cubicBezTo>
                      <a:cubicBezTo>
                        <a:pt x="59141" y="110200"/>
                        <a:pt x="56528" y="109939"/>
                        <a:pt x="53654" y="110461"/>
                      </a:cubicBezTo>
                      <a:cubicBezTo>
                        <a:pt x="50258" y="111245"/>
                        <a:pt x="47123" y="112813"/>
                        <a:pt x="43988" y="113335"/>
                      </a:cubicBezTo>
                      <a:cubicBezTo>
                        <a:pt x="40853" y="113858"/>
                        <a:pt x="37718" y="113335"/>
                        <a:pt x="34844" y="112290"/>
                      </a:cubicBezTo>
                      <a:cubicBezTo>
                        <a:pt x="29097" y="110461"/>
                        <a:pt x="24655" y="107065"/>
                        <a:pt x="20214" y="102624"/>
                      </a:cubicBezTo>
                      <a:cubicBezTo>
                        <a:pt x="18908" y="101317"/>
                        <a:pt x="16295" y="98966"/>
                        <a:pt x="16295" y="96876"/>
                      </a:cubicBezTo>
                      <a:cubicBezTo>
                        <a:pt x="16295" y="94786"/>
                        <a:pt x="19169" y="94263"/>
                        <a:pt x="20475" y="93741"/>
                      </a:cubicBezTo>
                      <a:cubicBezTo>
                        <a:pt x="23349" y="92957"/>
                        <a:pt x="26223" y="92173"/>
                        <a:pt x="28835" y="90867"/>
                      </a:cubicBezTo>
                      <a:cubicBezTo>
                        <a:pt x="31970" y="89300"/>
                        <a:pt x="35105" y="87732"/>
                        <a:pt x="38502" y="86165"/>
                      </a:cubicBezTo>
                      <a:cubicBezTo>
                        <a:pt x="45294" y="83291"/>
                        <a:pt x="52609" y="82768"/>
                        <a:pt x="59402" y="80417"/>
                      </a:cubicBezTo>
                      <a:cubicBezTo>
                        <a:pt x="59925" y="80156"/>
                        <a:pt x="65411" y="78327"/>
                        <a:pt x="64888" y="77804"/>
                      </a:cubicBezTo>
                      <a:cubicBezTo>
                        <a:pt x="64627" y="77282"/>
                        <a:pt x="62537" y="77804"/>
                        <a:pt x="62276" y="78066"/>
                      </a:cubicBezTo>
                      <a:cubicBezTo>
                        <a:pt x="60708" y="78327"/>
                        <a:pt x="59141" y="78588"/>
                        <a:pt x="57573" y="79111"/>
                      </a:cubicBezTo>
                      <a:cubicBezTo>
                        <a:pt x="54438" y="79633"/>
                        <a:pt x="51303" y="80417"/>
                        <a:pt x="48168" y="80417"/>
                      </a:cubicBezTo>
                      <a:cubicBezTo>
                        <a:pt x="45294" y="80417"/>
                        <a:pt x="42420" y="80156"/>
                        <a:pt x="39808" y="79894"/>
                      </a:cubicBezTo>
                      <a:cubicBezTo>
                        <a:pt x="37718" y="79633"/>
                        <a:pt x="35889" y="79372"/>
                        <a:pt x="33799" y="79633"/>
                      </a:cubicBezTo>
                      <a:cubicBezTo>
                        <a:pt x="31709" y="79894"/>
                        <a:pt x="29880" y="80417"/>
                        <a:pt x="27790" y="80939"/>
                      </a:cubicBezTo>
                      <a:cubicBezTo>
                        <a:pt x="25439" y="81462"/>
                        <a:pt x="22043" y="82246"/>
                        <a:pt x="19691" y="81462"/>
                      </a:cubicBezTo>
                      <a:cubicBezTo>
                        <a:pt x="17863" y="80939"/>
                        <a:pt x="18385" y="78849"/>
                        <a:pt x="19169" y="77543"/>
                      </a:cubicBezTo>
                      <a:cubicBezTo>
                        <a:pt x="19691" y="77543"/>
                        <a:pt x="20736" y="75192"/>
                        <a:pt x="21259" y="74669"/>
                      </a:cubicBezTo>
                      <a:cubicBezTo>
                        <a:pt x="21781" y="74147"/>
                        <a:pt x="22304" y="73624"/>
                        <a:pt x="23088" y="73102"/>
                      </a:cubicBezTo>
                      <a:cubicBezTo>
                        <a:pt x="24133" y="72318"/>
                        <a:pt x="27007" y="70228"/>
                        <a:pt x="26484" y="68661"/>
                      </a:cubicBezTo>
                      <a:cubicBezTo>
                        <a:pt x="23349" y="69967"/>
                        <a:pt x="20736" y="71796"/>
                        <a:pt x="17079" y="72057"/>
                      </a:cubicBezTo>
                      <a:cubicBezTo>
                        <a:pt x="14989" y="72057"/>
                        <a:pt x="13682" y="71273"/>
                        <a:pt x="11854" y="70489"/>
                      </a:cubicBezTo>
                      <a:cubicBezTo>
                        <a:pt x="8719" y="69183"/>
                        <a:pt x="2710" y="73102"/>
                        <a:pt x="620" y="69444"/>
                      </a:cubicBezTo>
                      <a:cubicBezTo>
                        <a:pt x="-687" y="67354"/>
                        <a:pt x="358" y="63958"/>
                        <a:pt x="1142" y="61607"/>
                      </a:cubicBezTo>
                      <a:cubicBezTo>
                        <a:pt x="2187" y="59255"/>
                        <a:pt x="3494" y="56904"/>
                        <a:pt x="5322" y="55075"/>
                      </a:cubicBezTo>
                      <a:cubicBezTo>
                        <a:pt x="7412" y="52985"/>
                        <a:pt x="9764" y="51418"/>
                        <a:pt x="11854" y="49850"/>
                      </a:cubicBezTo>
                      <a:cubicBezTo>
                        <a:pt x="13160" y="48805"/>
                        <a:pt x="14728" y="47760"/>
                        <a:pt x="16034" y="46976"/>
                      </a:cubicBezTo>
                      <a:cubicBezTo>
                        <a:pt x="16818" y="46193"/>
                        <a:pt x="18124" y="45409"/>
                        <a:pt x="18646" y="44364"/>
                      </a:cubicBezTo>
                      <a:cubicBezTo>
                        <a:pt x="19691" y="42535"/>
                        <a:pt x="17079" y="41751"/>
                        <a:pt x="15772" y="40968"/>
                      </a:cubicBezTo>
                      <a:cubicBezTo>
                        <a:pt x="13944" y="39661"/>
                        <a:pt x="12376" y="38094"/>
                        <a:pt x="13682" y="35743"/>
                      </a:cubicBezTo>
                      <a:cubicBezTo>
                        <a:pt x="15250" y="32869"/>
                        <a:pt x="18646" y="31040"/>
                        <a:pt x="21259" y="29472"/>
                      </a:cubicBezTo>
                      <a:cubicBezTo>
                        <a:pt x="24394" y="27644"/>
                        <a:pt x="27529" y="25554"/>
                        <a:pt x="30664" y="23725"/>
                      </a:cubicBezTo>
                      <a:cubicBezTo>
                        <a:pt x="34583" y="21112"/>
                        <a:pt x="38763" y="19284"/>
                        <a:pt x="43204" y="17716"/>
                      </a:cubicBezTo>
                      <a:cubicBezTo>
                        <a:pt x="47907" y="16149"/>
                        <a:pt x="52871" y="15104"/>
                        <a:pt x="57573" y="13797"/>
                      </a:cubicBezTo>
                      <a:cubicBezTo>
                        <a:pt x="65672" y="11707"/>
                        <a:pt x="73248" y="8050"/>
                        <a:pt x="80825" y="4392"/>
                      </a:cubicBezTo>
                      <a:cubicBezTo>
                        <a:pt x="83699" y="3086"/>
                        <a:pt x="86573" y="1518"/>
                        <a:pt x="89446" y="473"/>
                      </a:cubicBezTo>
                      <a:cubicBezTo>
                        <a:pt x="92059" y="-311"/>
                        <a:pt x="94933" y="-49"/>
                        <a:pt x="97545" y="735"/>
                      </a:cubicBezTo>
                      <a:cubicBezTo>
                        <a:pt x="100680" y="1518"/>
                        <a:pt x="104077" y="2825"/>
                        <a:pt x="106428" y="4915"/>
                      </a:cubicBezTo>
                      <a:cubicBezTo>
                        <a:pt x="108518" y="6743"/>
                        <a:pt x="109302" y="8833"/>
                        <a:pt x="109563" y="11446"/>
                      </a:cubicBezTo>
                      <a:cubicBezTo>
                        <a:pt x="109563" y="14058"/>
                        <a:pt x="109563" y="16671"/>
                        <a:pt x="109040" y="19284"/>
                      </a:cubicBezTo>
                      <a:cubicBezTo>
                        <a:pt x="108518" y="21635"/>
                        <a:pt x="106950" y="23464"/>
                        <a:pt x="105122" y="24770"/>
                      </a:cubicBezTo>
                      <a:cubicBezTo>
                        <a:pt x="103554" y="26076"/>
                        <a:pt x="100419" y="27121"/>
                        <a:pt x="99635" y="29211"/>
                      </a:cubicBezTo>
                      <a:cubicBezTo>
                        <a:pt x="98852" y="31301"/>
                        <a:pt x="102770" y="30779"/>
                        <a:pt x="103554" y="30779"/>
                      </a:cubicBezTo>
                      <a:cubicBezTo>
                        <a:pt x="106689" y="30517"/>
                        <a:pt x="109824" y="29734"/>
                        <a:pt x="113221" y="29472"/>
                      </a:cubicBezTo>
                      <a:cubicBezTo>
                        <a:pt x="114527" y="29472"/>
                        <a:pt x="116878" y="29995"/>
                        <a:pt x="118184" y="29211"/>
                      </a:cubicBezTo>
                      <a:cubicBezTo>
                        <a:pt x="118707" y="28689"/>
                        <a:pt x="118968" y="27905"/>
                        <a:pt x="119491" y="27121"/>
                      </a:cubicBezTo>
                      <a:cubicBezTo>
                        <a:pt x="120013" y="25815"/>
                        <a:pt x="120536" y="24509"/>
                        <a:pt x="121058" y="23202"/>
                      </a:cubicBezTo>
                      <a:cubicBezTo>
                        <a:pt x="122364" y="20067"/>
                        <a:pt x="124454" y="17194"/>
                        <a:pt x="127590" y="15626"/>
                      </a:cubicBezTo>
                      <a:cubicBezTo>
                        <a:pt x="133337" y="12752"/>
                        <a:pt x="139607" y="16149"/>
                        <a:pt x="144571" y="19022"/>
                      </a:cubicBezTo>
                      <a:cubicBezTo>
                        <a:pt x="147706" y="20851"/>
                        <a:pt x="150841" y="22941"/>
                        <a:pt x="153976" y="24770"/>
                      </a:cubicBezTo>
                      <a:cubicBezTo>
                        <a:pt x="156589" y="26076"/>
                        <a:pt x="159201" y="26860"/>
                        <a:pt x="162075" y="27905"/>
                      </a:cubicBezTo>
                      <a:cubicBezTo>
                        <a:pt x="166778" y="29734"/>
                        <a:pt x="168606" y="34959"/>
                        <a:pt x="163904" y="38094"/>
                      </a:cubicBezTo>
                      <a:cubicBezTo>
                        <a:pt x="161553" y="39661"/>
                        <a:pt x="158418" y="40706"/>
                        <a:pt x="156328" y="42796"/>
                      </a:cubicBezTo>
                      <a:cubicBezTo>
                        <a:pt x="155021" y="44103"/>
                        <a:pt x="154499" y="46454"/>
                        <a:pt x="156850" y="47238"/>
                      </a:cubicBezTo>
                      <a:cubicBezTo>
                        <a:pt x="161291" y="48544"/>
                        <a:pt x="163643" y="41751"/>
                        <a:pt x="167823" y="43058"/>
                      </a:cubicBezTo>
                      <a:cubicBezTo>
                        <a:pt x="169652" y="43580"/>
                        <a:pt x="170958" y="44103"/>
                        <a:pt x="172264" y="42535"/>
                      </a:cubicBezTo>
                      <a:cubicBezTo>
                        <a:pt x="174354" y="39923"/>
                        <a:pt x="174877" y="36788"/>
                        <a:pt x="176967" y="34175"/>
                      </a:cubicBezTo>
                      <a:cubicBezTo>
                        <a:pt x="177750" y="33130"/>
                        <a:pt x="179057" y="32607"/>
                        <a:pt x="180363" y="32346"/>
                      </a:cubicBezTo>
                      <a:cubicBezTo>
                        <a:pt x="181408" y="32346"/>
                        <a:pt x="181931" y="32607"/>
                        <a:pt x="182975" y="33130"/>
                      </a:cubicBezTo>
                      <a:cubicBezTo>
                        <a:pt x="185588" y="34436"/>
                        <a:pt x="189246" y="35220"/>
                        <a:pt x="192119" y="36004"/>
                      </a:cubicBezTo>
                      <a:cubicBezTo>
                        <a:pt x="193948" y="36526"/>
                        <a:pt x="196038" y="37310"/>
                        <a:pt x="198128" y="37571"/>
                      </a:cubicBezTo>
                      <a:cubicBezTo>
                        <a:pt x="201002" y="37833"/>
                        <a:pt x="199696" y="33130"/>
                        <a:pt x="199173" y="31562"/>
                      </a:cubicBezTo>
                      <a:cubicBezTo>
                        <a:pt x="198128" y="28689"/>
                        <a:pt x="195254" y="27644"/>
                        <a:pt x="192903" y="26076"/>
                      </a:cubicBezTo>
                      <a:cubicBezTo>
                        <a:pt x="190029" y="24247"/>
                        <a:pt x="186633" y="22941"/>
                        <a:pt x="184543" y="20067"/>
                      </a:cubicBezTo>
                      <a:cubicBezTo>
                        <a:pt x="183759" y="19022"/>
                        <a:pt x="182192" y="16932"/>
                        <a:pt x="183237" y="15626"/>
                      </a:cubicBezTo>
                      <a:cubicBezTo>
                        <a:pt x="184543" y="14058"/>
                        <a:pt x="188462" y="14842"/>
                        <a:pt x="190029" y="14842"/>
                      </a:cubicBezTo>
                      <a:cubicBezTo>
                        <a:pt x="193164" y="15104"/>
                        <a:pt x="196300" y="15365"/>
                        <a:pt x="199173" y="16149"/>
                      </a:cubicBezTo>
                      <a:cubicBezTo>
                        <a:pt x="201263" y="16671"/>
                        <a:pt x="202570" y="18239"/>
                        <a:pt x="203615" y="20067"/>
                      </a:cubicBezTo>
                      <a:cubicBezTo>
                        <a:pt x="204660" y="21896"/>
                        <a:pt x="205966" y="23986"/>
                        <a:pt x="208056" y="24770"/>
                      </a:cubicBezTo>
                      <a:cubicBezTo>
                        <a:pt x="210146" y="25554"/>
                        <a:pt x="212236" y="24770"/>
                        <a:pt x="214326" y="25031"/>
                      </a:cubicBezTo>
                      <a:cubicBezTo>
                        <a:pt x="217984" y="25554"/>
                        <a:pt x="218767" y="30256"/>
                        <a:pt x="222164" y="31301"/>
                      </a:cubicBezTo>
                      <a:cubicBezTo>
                        <a:pt x="223992" y="32085"/>
                        <a:pt x="225299" y="32607"/>
                        <a:pt x="226344" y="34436"/>
                      </a:cubicBezTo>
                      <a:cubicBezTo>
                        <a:pt x="227650" y="37049"/>
                        <a:pt x="227389" y="40184"/>
                        <a:pt x="227650" y="43319"/>
                      </a:cubicBezTo>
                      <a:cubicBezTo>
                        <a:pt x="227650" y="45409"/>
                        <a:pt x="227911" y="47760"/>
                        <a:pt x="229479" y="49328"/>
                      </a:cubicBezTo>
                      <a:cubicBezTo>
                        <a:pt x="230785" y="50895"/>
                        <a:pt x="232614" y="51940"/>
                        <a:pt x="233398" y="53769"/>
                      </a:cubicBezTo>
                      <a:cubicBezTo>
                        <a:pt x="235488" y="57949"/>
                        <a:pt x="234181" y="62913"/>
                        <a:pt x="236794" y="66832"/>
                      </a:cubicBezTo>
                      <a:cubicBezTo>
                        <a:pt x="237578" y="68138"/>
                        <a:pt x="239145" y="69706"/>
                        <a:pt x="240713" y="69967"/>
                      </a:cubicBezTo>
                      <a:cubicBezTo>
                        <a:pt x="242019" y="70228"/>
                        <a:pt x="243325" y="69183"/>
                        <a:pt x="244632" y="68661"/>
                      </a:cubicBezTo>
                      <a:cubicBezTo>
                        <a:pt x="246460" y="67616"/>
                        <a:pt x="248289" y="67354"/>
                        <a:pt x="250379" y="66832"/>
                      </a:cubicBezTo>
                      <a:cubicBezTo>
                        <a:pt x="251947" y="66571"/>
                        <a:pt x="254037" y="66309"/>
                        <a:pt x="254821" y="64481"/>
                      </a:cubicBezTo>
                      <a:cubicBezTo>
                        <a:pt x="256911" y="60300"/>
                        <a:pt x="252992" y="55859"/>
                        <a:pt x="249595" y="54030"/>
                      </a:cubicBezTo>
                      <a:cubicBezTo>
                        <a:pt x="247767" y="52985"/>
                        <a:pt x="245677" y="51940"/>
                        <a:pt x="244632" y="50112"/>
                      </a:cubicBezTo>
                      <a:cubicBezTo>
                        <a:pt x="243587" y="48283"/>
                        <a:pt x="243848" y="46193"/>
                        <a:pt x="243848" y="44364"/>
                      </a:cubicBezTo>
                      <a:cubicBezTo>
                        <a:pt x="243848" y="42274"/>
                        <a:pt x="243587" y="40184"/>
                        <a:pt x="242803" y="38094"/>
                      </a:cubicBezTo>
                      <a:cubicBezTo>
                        <a:pt x="242019" y="36004"/>
                        <a:pt x="240974" y="34175"/>
                        <a:pt x="240451" y="32085"/>
                      </a:cubicBezTo>
                      <a:cubicBezTo>
                        <a:pt x="239407" y="28427"/>
                        <a:pt x="239929" y="25292"/>
                        <a:pt x="238100" y="21896"/>
                      </a:cubicBezTo>
                      <a:cubicBezTo>
                        <a:pt x="236271" y="18761"/>
                        <a:pt x="234443" y="15626"/>
                        <a:pt x="234443" y="11707"/>
                      </a:cubicBezTo>
                      <a:cubicBezTo>
                        <a:pt x="234443" y="8833"/>
                        <a:pt x="236533" y="6482"/>
                        <a:pt x="238100" y="3870"/>
                      </a:cubicBezTo>
                      <a:cubicBezTo>
                        <a:pt x="238884" y="2302"/>
                        <a:pt x="239929" y="735"/>
                        <a:pt x="241758" y="212"/>
                      </a:cubicBezTo>
                      <a:cubicBezTo>
                        <a:pt x="243848" y="-311"/>
                        <a:pt x="245938" y="212"/>
                        <a:pt x="248028" y="996"/>
                      </a:cubicBezTo>
                      <a:cubicBezTo>
                        <a:pt x="248812" y="1257"/>
                        <a:pt x="249857" y="1518"/>
                        <a:pt x="250640" y="2041"/>
                      </a:cubicBezTo>
                      <a:cubicBezTo>
                        <a:pt x="251424" y="2302"/>
                        <a:pt x="251947" y="3086"/>
                        <a:pt x="252731" y="3608"/>
                      </a:cubicBezTo>
                      <a:cubicBezTo>
                        <a:pt x="254298" y="4915"/>
                        <a:pt x="255604" y="6221"/>
                        <a:pt x="257433" y="7005"/>
                      </a:cubicBezTo>
                      <a:cubicBezTo>
                        <a:pt x="258217" y="7527"/>
                        <a:pt x="258739" y="8050"/>
                        <a:pt x="259523" y="7266"/>
                      </a:cubicBezTo>
                      <a:cubicBezTo>
                        <a:pt x="260046" y="7005"/>
                        <a:pt x="260046" y="6482"/>
                        <a:pt x="260568" y="6221"/>
                      </a:cubicBezTo>
                      <a:cubicBezTo>
                        <a:pt x="261352" y="5960"/>
                        <a:pt x="261874" y="5960"/>
                        <a:pt x="262658" y="5698"/>
                      </a:cubicBezTo>
                      <a:cubicBezTo>
                        <a:pt x="263181" y="5437"/>
                        <a:pt x="263703" y="4915"/>
                        <a:pt x="264487" y="4653"/>
                      </a:cubicBezTo>
                      <a:cubicBezTo>
                        <a:pt x="265271" y="4392"/>
                        <a:pt x="266316" y="4392"/>
                        <a:pt x="267361" y="4392"/>
                      </a:cubicBezTo>
                      <a:cubicBezTo>
                        <a:pt x="268145" y="4392"/>
                        <a:pt x="269190" y="4653"/>
                        <a:pt x="270235" y="4653"/>
                      </a:cubicBezTo>
                      <a:cubicBezTo>
                        <a:pt x="270757" y="4653"/>
                        <a:pt x="271280" y="4392"/>
                        <a:pt x="271802" y="4392"/>
                      </a:cubicBezTo>
                      <a:cubicBezTo>
                        <a:pt x="273108" y="4653"/>
                        <a:pt x="274415" y="6221"/>
                        <a:pt x="275199" y="7266"/>
                      </a:cubicBezTo>
                      <a:cubicBezTo>
                        <a:pt x="276243" y="8572"/>
                        <a:pt x="276505" y="9878"/>
                        <a:pt x="277550" y="11185"/>
                      </a:cubicBezTo>
                      <a:cubicBezTo>
                        <a:pt x="278856" y="12752"/>
                        <a:pt x="280424" y="12752"/>
                        <a:pt x="282252" y="13013"/>
                      </a:cubicBezTo>
                      <a:cubicBezTo>
                        <a:pt x="284342" y="13275"/>
                        <a:pt x="286171" y="13797"/>
                        <a:pt x="288000" y="14320"/>
                      </a:cubicBezTo>
                      <a:cubicBezTo>
                        <a:pt x="291919" y="15887"/>
                        <a:pt x="293486" y="19022"/>
                        <a:pt x="294531" y="22941"/>
                      </a:cubicBezTo>
                      <a:cubicBezTo>
                        <a:pt x="295576" y="26860"/>
                        <a:pt x="296621" y="30517"/>
                        <a:pt x="298189" y="34175"/>
                      </a:cubicBezTo>
                      <a:cubicBezTo>
                        <a:pt x="299756" y="37833"/>
                        <a:pt x="301063" y="41751"/>
                        <a:pt x="302108" y="45409"/>
                      </a:cubicBezTo>
                      <a:cubicBezTo>
                        <a:pt x="302369" y="46715"/>
                        <a:pt x="302369" y="48021"/>
                        <a:pt x="302630" y="49067"/>
                      </a:cubicBezTo>
                      <a:cubicBezTo>
                        <a:pt x="302891" y="50373"/>
                        <a:pt x="303675" y="51679"/>
                        <a:pt x="304459" y="52985"/>
                      </a:cubicBezTo>
                      <a:cubicBezTo>
                        <a:pt x="305243" y="54553"/>
                        <a:pt x="306027" y="56120"/>
                        <a:pt x="306810" y="57688"/>
                      </a:cubicBezTo>
                      <a:cubicBezTo>
                        <a:pt x="307594" y="58994"/>
                        <a:pt x="308117" y="60562"/>
                        <a:pt x="308900" y="61868"/>
                      </a:cubicBezTo>
                      <a:cubicBezTo>
                        <a:pt x="309945" y="63436"/>
                        <a:pt x="310990" y="65003"/>
                        <a:pt x="312035" y="66571"/>
                      </a:cubicBezTo>
                      <a:cubicBezTo>
                        <a:pt x="313080" y="68399"/>
                        <a:pt x="314125" y="70228"/>
                        <a:pt x="315954" y="71534"/>
                      </a:cubicBezTo>
                      <a:cubicBezTo>
                        <a:pt x="317783" y="73102"/>
                        <a:pt x="319350" y="74147"/>
                        <a:pt x="319089" y="76759"/>
                      </a:cubicBezTo>
                      <a:cubicBezTo>
                        <a:pt x="318828" y="79111"/>
                        <a:pt x="319350" y="81462"/>
                        <a:pt x="318306" y="83552"/>
                      </a:cubicBezTo>
                      <a:cubicBezTo>
                        <a:pt x="317260" y="85903"/>
                        <a:pt x="315693" y="87732"/>
                        <a:pt x="315170" y="90345"/>
                      </a:cubicBezTo>
                      <a:cubicBezTo>
                        <a:pt x="314909" y="91390"/>
                        <a:pt x="314909" y="92696"/>
                        <a:pt x="315693" y="93480"/>
                      </a:cubicBezTo>
                      <a:cubicBezTo>
                        <a:pt x="316477" y="94263"/>
                        <a:pt x="317783" y="94786"/>
                        <a:pt x="318567" y="95308"/>
                      </a:cubicBezTo>
                      <a:cubicBezTo>
                        <a:pt x="320396" y="96615"/>
                        <a:pt x="321963" y="98705"/>
                        <a:pt x="323531" y="100272"/>
                      </a:cubicBezTo>
                      <a:cubicBezTo>
                        <a:pt x="324314" y="101056"/>
                        <a:pt x="325359" y="101840"/>
                        <a:pt x="326143" y="102624"/>
                      </a:cubicBezTo>
                      <a:cubicBezTo>
                        <a:pt x="327188" y="103669"/>
                        <a:pt x="328233" y="104975"/>
                        <a:pt x="329278" y="106020"/>
                      </a:cubicBezTo>
                      <a:cubicBezTo>
                        <a:pt x="331107" y="108110"/>
                        <a:pt x="333197" y="109677"/>
                        <a:pt x="335548" y="110722"/>
                      </a:cubicBezTo>
                      <a:cubicBezTo>
                        <a:pt x="336855" y="111245"/>
                        <a:pt x="338161" y="111768"/>
                        <a:pt x="339467" y="112029"/>
                      </a:cubicBezTo>
                      <a:cubicBezTo>
                        <a:pt x="340773" y="112290"/>
                        <a:pt x="342080" y="112813"/>
                        <a:pt x="343386" y="112813"/>
                      </a:cubicBezTo>
                      <a:cubicBezTo>
                        <a:pt x="344692" y="112813"/>
                        <a:pt x="345215" y="111506"/>
                        <a:pt x="345998" y="110984"/>
                      </a:cubicBezTo>
                      <a:cubicBezTo>
                        <a:pt x="346782" y="110461"/>
                        <a:pt x="348088" y="110200"/>
                        <a:pt x="349134" y="110200"/>
                      </a:cubicBezTo>
                      <a:cubicBezTo>
                        <a:pt x="351746" y="110200"/>
                        <a:pt x="353575" y="112813"/>
                        <a:pt x="355665" y="114119"/>
                      </a:cubicBezTo>
                      <a:cubicBezTo>
                        <a:pt x="357494" y="115164"/>
                        <a:pt x="359061" y="115948"/>
                        <a:pt x="360629" y="117515"/>
                      </a:cubicBezTo>
                      <a:cubicBezTo>
                        <a:pt x="361674" y="118821"/>
                        <a:pt x="362719" y="120128"/>
                        <a:pt x="363764" y="121434"/>
                      </a:cubicBezTo>
                      <a:cubicBezTo>
                        <a:pt x="365070" y="123001"/>
                        <a:pt x="366115" y="125091"/>
                        <a:pt x="368466" y="124830"/>
                      </a:cubicBezTo>
                      <a:cubicBezTo>
                        <a:pt x="370818" y="124830"/>
                        <a:pt x="373169" y="123263"/>
                        <a:pt x="375520" y="123001"/>
                      </a:cubicBezTo>
                      <a:cubicBezTo>
                        <a:pt x="377610" y="122740"/>
                        <a:pt x="378394" y="124046"/>
                        <a:pt x="379178" y="125875"/>
                      </a:cubicBezTo>
                      <a:cubicBezTo>
                        <a:pt x="379962" y="127704"/>
                        <a:pt x="381268" y="129010"/>
                        <a:pt x="383358" y="129010"/>
                      </a:cubicBezTo>
                      <a:cubicBezTo>
                        <a:pt x="385448" y="129010"/>
                        <a:pt x="387799" y="128226"/>
                        <a:pt x="389889" y="129010"/>
                      </a:cubicBezTo>
                      <a:cubicBezTo>
                        <a:pt x="391718" y="129794"/>
                        <a:pt x="391718" y="132145"/>
                        <a:pt x="391979" y="133974"/>
                      </a:cubicBezTo>
                      <a:cubicBezTo>
                        <a:pt x="392241" y="136325"/>
                        <a:pt x="392502" y="138677"/>
                        <a:pt x="392502" y="141028"/>
                      </a:cubicBezTo>
                      <a:cubicBezTo>
                        <a:pt x="392502" y="143118"/>
                        <a:pt x="391979" y="145208"/>
                        <a:pt x="390151" y="146514"/>
                      </a:cubicBezTo>
                      <a:cubicBezTo>
                        <a:pt x="388322" y="147821"/>
                        <a:pt x="386754" y="146514"/>
                        <a:pt x="385709" y="144685"/>
                      </a:cubicBezTo>
                      <a:cubicBezTo>
                        <a:pt x="384925" y="143118"/>
                        <a:pt x="384403" y="139460"/>
                        <a:pt x="382574" y="138677"/>
                      </a:cubicBezTo>
                      <a:cubicBezTo>
                        <a:pt x="380745" y="137893"/>
                        <a:pt x="378655" y="141812"/>
                        <a:pt x="377872" y="142857"/>
                      </a:cubicBezTo>
                      <a:cubicBezTo>
                        <a:pt x="377349" y="143902"/>
                        <a:pt x="375782" y="147559"/>
                        <a:pt x="373953" y="146514"/>
                      </a:cubicBezTo>
                      <a:cubicBezTo>
                        <a:pt x="373169" y="145992"/>
                        <a:pt x="372646" y="144947"/>
                        <a:pt x="372124" y="143902"/>
                      </a:cubicBezTo>
                      <a:cubicBezTo>
                        <a:pt x="371340" y="142595"/>
                        <a:pt x="370556" y="141550"/>
                        <a:pt x="369511" y="140505"/>
                      </a:cubicBezTo>
                      <a:cubicBezTo>
                        <a:pt x="367944" y="138938"/>
                        <a:pt x="366115" y="137893"/>
                        <a:pt x="364025" y="138938"/>
                      </a:cubicBezTo>
                      <a:cubicBezTo>
                        <a:pt x="362196" y="139983"/>
                        <a:pt x="360890" y="142334"/>
                        <a:pt x="359845" y="144163"/>
                      </a:cubicBezTo>
                      <a:cubicBezTo>
                        <a:pt x="358277" y="146253"/>
                        <a:pt x="356710" y="148604"/>
                        <a:pt x="354881" y="150433"/>
                      </a:cubicBezTo>
                      <a:cubicBezTo>
                        <a:pt x="353575" y="151739"/>
                        <a:pt x="352007" y="152784"/>
                        <a:pt x="350178" y="151478"/>
                      </a:cubicBezTo>
                      <a:cubicBezTo>
                        <a:pt x="347827" y="150172"/>
                        <a:pt x="345998" y="148082"/>
                        <a:pt x="343647" y="147037"/>
                      </a:cubicBezTo>
                      <a:cubicBezTo>
                        <a:pt x="342602" y="146514"/>
                        <a:pt x="339206" y="145208"/>
                        <a:pt x="338683" y="147298"/>
                      </a:cubicBezTo>
                      <a:cubicBezTo>
                        <a:pt x="338422" y="149127"/>
                        <a:pt x="340773" y="151217"/>
                        <a:pt x="341557" y="152523"/>
                      </a:cubicBezTo>
                      <a:cubicBezTo>
                        <a:pt x="343125" y="154613"/>
                        <a:pt x="343908" y="156703"/>
                        <a:pt x="344431" y="159054"/>
                      </a:cubicBezTo>
                      <a:cubicBezTo>
                        <a:pt x="344692" y="160622"/>
                        <a:pt x="345215" y="163496"/>
                        <a:pt x="347305" y="163496"/>
                      </a:cubicBezTo>
                      <a:cubicBezTo>
                        <a:pt x="350178" y="163496"/>
                        <a:pt x="352791" y="160100"/>
                        <a:pt x="354620" y="158532"/>
                      </a:cubicBezTo>
                      <a:cubicBezTo>
                        <a:pt x="356971" y="156442"/>
                        <a:pt x="359584" y="153568"/>
                        <a:pt x="362980" y="153307"/>
                      </a:cubicBezTo>
                      <a:cubicBezTo>
                        <a:pt x="365070" y="153307"/>
                        <a:pt x="366899" y="154613"/>
                        <a:pt x="367160" y="156703"/>
                      </a:cubicBezTo>
                      <a:cubicBezTo>
                        <a:pt x="367421" y="158271"/>
                        <a:pt x="366376" y="159577"/>
                        <a:pt x="366638" y="161145"/>
                      </a:cubicBezTo>
                      <a:cubicBezTo>
                        <a:pt x="366899" y="162973"/>
                        <a:pt x="369511" y="164280"/>
                        <a:pt x="370818" y="165325"/>
                      </a:cubicBezTo>
                      <a:cubicBezTo>
                        <a:pt x="372124" y="166370"/>
                        <a:pt x="375259" y="168198"/>
                        <a:pt x="373691" y="170027"/>
                      </a:cubicBezTo>
                      <a:cubicBezTo>
                        <a:pt x="372908" y="171072"/>
                        <a:pt x="371601" y="171595"/>
                        <a:pt x="370556" y="172117"/>
                      </a:cubicBezTo>
                      <a:cubicBezTo>
                        <a:pt x="368989" y="172901"/>
                        <a:pt x="367160" y="173423"/>
                        <a:pt x="365593" y="174207"/>
                      </a:cubicBezTo>
                      <a:cubicBezTo>
                        <a:pt x="362980" y="175252"/>
                        <a:pt x="360367" y="176820"/>
                        <a:pt x="357755" y="178126"/>
                      </a:cubicBezTo>
                      <a:cubicBezTo>
                        <a:pt x="355404" y="179432"/>
                        <a:pt x="353052" y="179694"/>
                        <a:pt x="350440" y="179432"/>
                      </a:cubicBezTo>
                      <a:cubicBezTo>
                        <a:pt x="344170" y="179171"/>
                        <a:pt x="338161" y="178126"/>
                        <a:pt x="331891" y="177604"/>
                      </a:cubicBezTo>
                      <a:cubicBezTo>
                        <a:pt x="327188" y="177342"/>
                        <a:pt x="323008" y="176559"/>
                        <a:pt x="318567" y="174991"/>
                      </a:cubicBezTo>
                      <a:cubicBezTo>
                        <a:pt x="315954" y="174207"/>
                        <a:pt x="312558" y="173162"/>
                        <a:pt x="309945" y="173685"/>
                      </a:cubicBezTo>
                      <a:cubicBezTo>
                        <a:pt x="308900" y="173946"/>
                        <a:pt x="308117" y="174469"/>
                        <a:pt x="307071" y="174730"/>
                      </a:cubicBezTo>
                      <a:cubicBezTo>
                        <a:pt x="305504" y="174991"/>
                        <a:pt x="303937" y="175514"/>
                        <a:pt x="302369" y="175775"/>
                      </a:cubicBezTo>
                      <a:cubicBezTo>
                        <a:pt x="301063" y="175514"/>
                        <a:pt x="299234" y="175514"/>
                        <a:pt x="300279" y="173946"/>
                      </a:cubicBezTo>
                      <a:cubicBezTo>
                        <a:pt x="301063" y="172640"/>
                        <a:pt x="303937" y="171333"/>
                        <a:pt x="303937" y="169766"/>
                      </a:cubicBezTo>
                      <a:cubicBezTo>
                        <a:pt x="304198" y="167676"/>
                        <a:pt x="299756" y="168198"/>
                        <a:pt x="298450" y="168198"/>
                      </a:cubicBezTo>
                      <a:cubicBezTo>
                        <a:pt x="295576" y="168198"/>
                        <a:pt x="292441" y="168460"/>
                        <a:pt x="289568" y="167937"/>
                      </a:cubicBezTo>
                      <a:cubicBezTo>
                        <a:pt x="287477" y="167415"/>
                        <a:pt x="285649" y="166370"/>
                        <a:pt x="283559" y="165847"/>
                      </a:cubicBezTo>
                      <a:cubicBezTo>
                        <a:pt x="281207" y="165063"/>
                        <a:pt x="278595" y="165063"/>
                        <a:pt x="276243" y="165063"/>
                      </a:cubicBezTo>
                      <a:cubicBezTo>
                        <a:pt x="275460" y="165063"/>
                        <a:pt x="273108" y="165325"/>
                        <a:pt x="273108" y="164018"/>
                      </a:cubicBezTo>
                      <a:cubicBezTo>
                        <a:pt x="273108" y="162712"/>
                        <a:pt x="274415" y="161145"/>
                        <a:pt x="274937" y="159838"/>
                      </a:cubicBezTo>
                      <a:cubicBezTo>
                        <a:pt x="275982" y="156181"/>
                        <a:pt x="273370" y="153046"/>
                        <a:pt x="269451" y="153307"/>
                      </a:cubicBezTo>
                      <a:cubicBezTo>
                        <a:pt x="264748" y="153568"/>
                        <a:pt x="262658" y="159316"/>
                        <a:pt x="260829" y="162712"/>
                      </a:cubicBezTo>
                      <a:cubicBezTo>
                        <a:pt x="258217" y="167676"/>
                        <a:pt x="254559" y="171595"/>
                        <a:pt x="249073" y="172901"/>
                      </a:cubicBezTo>
                      <a:cubicBezTo>
                        <a:pt x="244632" y="173946"/>
                        <a:pt x="239929" y="173423"/>
                        <a:pt x="235488" y="173423"/>
                      </a:cubicBezTo>
                      <a:cubicBezTo>
                        <a:pt x="231308" y="176036"/>
                        <a:pt x="227650" y="178126"/>
                        <a:pt x="223992" y="18073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998A3501-0515-8720-6FE0-CEC491336886}"/>
                    </a:ext>
                  </a:extLst>
                </p:cNvPr>
                <p:cNvSpPr/>
                <p:nvPr/>
              </p:nvSpPr>
              <p:spPr>
                <a:xfrm>
                  <a:off x="2524807" y="2331832"/>
                  <a:ext cx="5225" cy="13142"/>
                </a:xfrm>
                <a:custGeom>
                  <a:avLst/>
                  <a:gdLst>
                    <a:gd name="connsiteX0" fmla="*/ 0 w 5225"/>
                    <a:gd name="connsiteY0" fmla="*/ 10061 h 13142"/>
                    <a:gd name="connsiteX1" fmla="*/ 0 w 5225"/>
                    <a:gd name="connsiteY1" fmla="*/ 3790 h 13142"/>
                    <a:gd name="connsiteX2" fmla="*/ 2351 w 5225"/>
                    <a:gd name="connsiteY2" fmla="*/ 133 h 13142"/>
                    <a:gd name="connsiteX3" fmla="*/ 3657 w 5225"/>
                    <a:gd name="connsiteY3" fmla="*/ 4574 h 13142"/>
                    <a:gd name="connsiteX4" fmla="*/ 4703 w 5225"/>
                    <a:gd name="connsiteY4" fmla="*/ 7970 h 13142"/>
                    <a:gd name="connsiteX5" fmla="*/ 5225 w 5225"/>
                    <a:gd name="connsiteY5" fmla="*/ 10583 h 13142"/>
                    <a:gd name="connsiteX6" fmla="*/ 1045 w 5225"/>
                    <a:gd name="connsiteY6" fmla="*/ 12934 h 13142"/>
                    <a:gd name="connsiteX7" fmla="*/ 0 w 5225"/>
                    <a:gd name="connsiteY7" fmla="*/ 10061 h 13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25" h="13142">
                      <a:moveTo>
                        <a:pt x="0" y="10061"/>
                      </a:moveTo>
                      <a:cubicBezTo>
                        <a:pt x="0" y="7970"/>
                        <a:pt x="0" y="5880"/>
                        <a:pt x="0" y="3790"/>
                      </a:cubicBezTo>
                      <a:cubicBezTo>
                        <a:pt x="0" y="2223"/>
                        <a:pt x="0" y="-651"/>
                        <a:pt x="2351" y="133"/>
                      </a:cubicBezTo>
                      <a:cubicBezTo>
                        <a:pt x="4441" y="917"/>
                        <a:pt x="3396" y="2745"/>
                        <a:pt x="3657" y="4574"/>
                      </a:cubicBezTo>
                      <a:cubicBezTo>
                        <a:pt x="3919" y="5619"/>
                        <a:pt x="4441" y="6926"/>
                        <a:pt x="4703" y="7970"/>
                      </a:cubicBezTo>
                      <a:cubicBezTo>
                        <a:pt x="4964" y="8754"/>
                        <a:pt x="5225" y="9538"/>
                        <a:pt x="5225" y="10583"/>
                      </a:cubicBezTo>
                      <a:cubicBezTo>
                        <a:pt x="4964" y="12151"/>
                        <a:pt x="2613" y="13718"/>
                        <a:pt x="1045" y="12934"/>
                      </a:cubicBezTo>
                      <a:cubicBezTo>
                        <a:pt x="523" y="12151"/>
                        <a:pt x="0" y="10844"/>
                        <a:pt x="0" y="100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4" name="Freeform: Shape 1023">
                  <a:extLst>
                    <a:ext uri="{FF2B5EF4-FFF2-40B4-BE49-F238E27FC236}">
                      <a16:creationId xmlns:a16="http://schemas.microsoft.com/office/drawing/2014/main" id="{0B31E311-2A1F-628D-E5AF-0CBF92324C60}"/>
                    </a:ext>
                  </a:extLst>
                </p:cNvPr>
                <p:cNvSpPr/>
                <p:nvPr/>
              </p:nvSpPr>
              <p:spPr>
                <a:xfrm>
                  <a:off x="2513574" y="2285657"/>
                  <a:ext cx="69286" cy="27301"/>
                </a:xfrm>
                <a:custGeom>
                  <a:avLst/>
                  <a:gdLst>
                    <a:gd name="connsiteX0" fmla="*/ 29783 w 69286"/>
                    <a:gd name="connsiteY0" fmla="*/ 24362 h 27301"/>
                    <a:gd name="connsiteX1" fmla="*/ 25342 w 69286"/>
                    <a:gd name="connsiteY1" fmla="*/ 22533 h 27301"/>
                    <a:gd name="connsiteX2" fmla="*/ 21945 w 69286"/>
                    <a:gd name="connsiteY2" fmla="*/ 20966 h 27301"/>
                    <a:gd name="connsiteX3" fmla="*/ 20117 w 69286"/>
                    <a:gd name="connsiteY3" fmla="*/ 21749 h 27301"/>
                    <a:gd name="connsiteX4" fmla="*/ 19594 w 69286"/>
                    <a:gd name="connsiteY4" fmla="*/ 24623 h 27301"/>
                    <a:gd name="connsiteX5" fmla="*/ 18549 w 69286"/>
                    <a:gd name="connsiteY5" fmla="*/ 26713 h 27301"/>
                    <a:gd name="connsiteX6" fmla="*/ 14108 w 69286"/>
                    <a:gd name="connsiteY6" fmla="*/ 26975 h 27301"/>
                    <a:gd name="connsiteX7" fmla="*/ 9405 w 69286"/>
                    <a:gd name="connsiteY7" fmla="*/ 27236 h 27301"/>
                    <a:gd name="connsiteX8" fmla="*/ 7054 w 69286"/>
                    <a:gd name="connsiteY8" fmla="*/ 26975 h 27301"/>
                    <a:gd name="connsiteX9" fmla="*/ 5748 w 69286"/>
                    <a:gd name="connsiteY9" fmla="*/ 25407 h 27301"/>
                    <a:gd name="connsiteX10" fmla="*/ 3135 w 69286"/>
                    <a:gd name="connsiteY10" fmla="*/ 24101 h 27301"/>
                    <a:gd name="connsiteX11" fmla="*/ 522 w 69286"/>
                    <a:gd name="connsiteY11" fmla="*/ 23578 h 27301"/>
                    <a:gd name="connsiteX12" fmla="*/ 261 w 69286"/>
                    <a:gd name="connsiteY12" fmla="*/ 21749 h 27301"/>
                    <a:gd name="connsiteX13" fmla="*/ 6009 w 69286"/>
                    <a:gd name="connsiteY13" fmla="*/ 12606 h 27301"/>
                    <a:gd name="connsiteX14" fmla="*/ 17504 w 69286"/>
                    <a:gd name="connsiteY14" fmla="*/ 8687 h 27301"/>
                    <a:gd name="connsiteX15" fmla="*/ 27954 w 69286"/>
                    <a:gd name="connsiteY15" fmla="*/ 6074 h 27301"/>
                    <a:gd name="connsiteX16" fmla="*/ 38666 w 69286"/>
                    <a:gd name="connsiteY16" fmla="*/ 3462 h 27301"/>
                    <a:gd name="connsiteX17" fmla="*/ 47810 w 69286"/>
                    <a:gd name="connsiteY17" fmla="*/ 588 h 27301"/>
                    <a:gd name="connsiteX18" fmla="*/ 56692 w 69286"/>
                    <a:gd name="connsiteY18" fmla="*/ 588 h 27301"/>
                    <a:gd name="connsiteX19" fmla="*/ 64007 w 69286"/>
                    <a:gd name="connsiteY19" fmla="*/ 4507 h 27301"/>
                    <a:gd name="connsiteX20" fmla="*/ 69233 w 69286"/>
                    <a:gd name="connsiteY20" fmla="*/ 10254 h 27301"/>
                    <a:gd name="connsiteX21" fmla="*/ 64269 w 69286"/>
                    <a:gd name="connsiteY21" fmla="*/ 13389 h 27301"/>
                    <a:gd name="connsiteX22" fmla="*/ 55386 w 69286"/>
                    <a:gd name="connsiteY22" fmla="*/ 13389 h 27301"/>
                    <a:gd name="connsiteX23" fmla="*/ 49377 w 69286"/>
                    <a:gd name="connsiteY23" fmla="*/ 18353 h 27301"/>
                    <a:gd name="connsiteX24" fmla="*/ 42846 w 69286"/>
                    <a:gd name="connsiteY24" fmla="*/ 21227 h 27301"/>
                    <a:gd name="connsiteX25" fmla="*/ 35792 w 69286"/>
                    <a:gd name="connsiteY25" fmla="*/ 21227 h 27301"/>
                    <a:gd name="connsiteX26" fmla="*/ 29783 w 69286"/>
                    <a:gd name="connsiteY26" fmla="*/ 24362 h 27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69286" h="27301">
                      <a:moveTo>
                        <a:pt x="29783" y="24362"/>
                      </a:moveTo>
                      <a:cubicBezTo>
                        <a:pt x="28216" y="24623"/>
                        <a:pt x="26648" y="23317"/>
                        <a:pt x="25342" y="22533"/>
                      </a:cubicBezTo>
                      <a:cubicBezTo>
                        <a:pt x="24297" y="22011"/>
                        <a:pt x="22990" y="21488"/>
                        <a:pt x="21945" y="20966"/>
                      </a:cubicBezTo>
                      <a:cubicBezTo>
                        <a:pt x="21162" y="20704"/>
                        <a:pt x="20639" y="20966"/>
                        <a:pt x="20117" y="21749"/>
                      </a:cubicBezTo>
                      <a:cubicBezTo>
                        <a:pt x="19594" y="22533"/>
                        <a:pt x="19594" y="23578"/>
                        <a:pt x="19594" y="24623"/>
                      </a:cubicBezTo>
                      <a:cubicBezTo>
                        <a:pt x="19594" y="25668"/>
                        <a:pt x="19594" y="26452"/>
                        <a:pt x="18549" y="26713"/>
                      </a:cubicBezTo>
                      <a:cubicBezTo>
                        <a:pt x="17243" y="27236"/>
                        <a:pt x="15414" y="26975"/>
                        <a:pt x="14108" y="26975"/>
                      </a:cubicBezTo>
                      <a:cubicBezTo>
                        <a:pt x="12540" y="26975"/>
                        <a:pt x="10973" y="26975"/>
                        <a:pt x="9405" y="27236"/>
                      </a:cubicBezTo>
                      <a:cubicBezTo>
                        <a:pt x="8621" y="27236"/>
                        <a:pt x="7576" y="27497"/>
                        <a:pt x="7054" y="26975"/>
                      </a:cubicBezTo>
                      <a:cubicBezTo>
                        <a:pt x="6531" y="26713"/>
                        <a:pt x="6270" y="25929"/>
                        <a:pt x="5748" y="25407"/>
                      </a:cubicBezTo>
                      <a:cubicBezTo>
                        <a:pt x="4964" y="24623"/>
                        <a:pt x="4180" y="24362"/>
                        <a:pt x="3135" y="24101"/>
                      </a:cubicBezTo>
                      <a:cubicBezTo>
                        <a:pt x="2351" y="23839"/>
                        <a:pt x="1306" y="23839"/>
                        <a:pt x="522" y="23578"/>
                      </a:cubicBezTo>
                      <a:cubicBezTo>
                        <a:pt x="-261" y="23056"/>
                        <a:pt x="0" y="22272"/>
                        <a:pt x="261" y="21749"/>
                      </a:cubicBezTo>
                      <a:cubicBezTo>
                        <a:pt x="1306" y="18614"/>
                        <a:pt x="3396" y="14957"/>
                        <a:pt x="6009" y="12606"/>
                      </a:cubicBezTo>
                      <a:cubicBezTo>
                        <a:pt x="9144" y="9993"/>
                        <a:pt x="13585" y="9470"/>
                        <a:pt x="17504" y="8687"/>
                      </a:cubicBezTo>
                      <a:cubicBezTo>
                        <a:pt x="21162" y="7903"/>
                        <a:pt x="24558" y="6858"/>
                        <a:pt x="27954" y="6074"/>
                      </a:cubicBezTo>
                      <a:cubicBezTo>
                        <a:pt x="31351" y="5029"/>
                        <a:pt x="35008" y="4507"/>
                        <a:pt x="38666" y="3462"/>
                      </a:cubicBezTo>
                      <a:cubicBezTo>
                        <a:pt x="41801" y="2417"/>
                        <a:pt x="44675" y="1372"/>
                        <a:pt x="47810" y="588"/>
                      </a:cubicBezTo>
                      <a:cubicBezTo>
                        <a:pt x="50683" y="-196"/>
                        <a:pt x="53818" y="-196"/>
                        <a:pt x="56692" y="588"/>
                      </a:cubicBezTo>
                      <a:cubicBezTo>
                        <a:pt x="59305" y="1372"/>
                        <a:pt x="61656" y="2678"/>
                        <a:pt x="64007" y="4507"/>
                      </a:cubicBezTo>
                      <a:cubicBezTo>
                        <a:pt x="66097" y="5813"/>
                        <a:pt x="68710" y="7642"/>
                        <a:pt x="69233" y="10254"/>
                      </a:cubicBezTo>
                      <a:cubicBezTo>
                        <a:pt x="69755" y="13389"/>
                        <a:pt x="66359" y="13651"/>
                        <a:pt x="64269" y="13389"/>
                      </a:cubicBezTo>
                      <a:cubicBezTo>
                        <a:pt x="61395" y="13128"/>
                        <a:pt x="58260" y="12083"/>
                        <a:pt x="55386" y="13389"/>
                      </a:cubicBezTo>
                      <a:cubicBezTo>
                        <a:pt x="53035" y="14434"/>
                        <a:pt x="51206" y="16524"/>
                        <a:pt x="49377" y="18353"/>
                      </a:cubicBezTo>
                      <a:cubicBezTo>
                        <a:pt x="47548" y="19921"/>
                        <a:pt x="45458" y="21227"/>
                        <a:pt x="42846" y="21227"/>
                      </a:cubicBezTo>
                      <a:cubicBezTo>
                        <a:pt x="40495" y="21227"/>
                        <a:pt x="37882" y="20443"/>
                        <a:pt x="35792" y="21227"/>
                      </a:cubicBezTo>
                      <a:cubicBezTo>
                        <a:pt x="33179" y="21488"/>
                        <a:pt x="31873" y="24101"/>
                        <a:pt x="29783" y="243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5" name="Freeform: Shape 1024">
                  <a:extLst>
                    <a:ext uri="{FF2B5EF4-FFF2-40B4-BE49-F238E27FC236}">
                      <a16:creationId xmlns:a16="http://schemas.microsoft.com/office/drawing/2014/main" id="{81BBCCF7-B2CF-FAB0-F518-6A248368A4DE}"/>
                    </a:ext>
                  </a:extLst>
                </p:cNvPr>
                <p:cNvSpPr/>
                <p:nvPr/>
              </p:nvSpPr>
              <p:spPr>
                <a:xfrm>
                  <a:off x="2591636" y="2296405"/>
                  <a:ext cx="14132" cy="10008"/>
                </a:xfrm>
                <a:custGeom>
                  <a:avLst/>
                  <a:gdLst>
                    <a:gd name="connsiteX0" fmla="*/ 53 w 14132"/>
                    <a:gd name="connsiteY0" fmla="*/ 1335 h 10008"/>
                    <a:gd name="connsiteX1" fmla="*/ 2143 w 14132"/>
                    <a:gd name="connsiteY1" fmla="*/ 29 h 10008"/>
                    <a:gd name="connsiteX2" fmla="*/ 8674 w 14132"/>
                    <a:gd name="connsiteY2" fmla="*/ 2380 h 10008"/>
                    <a:gd name="connsiteX3" fmla="*/ 13638 w 14132"/>
                    <a:gd name="connsiteY3" fmla="*/ 5254 h 10008"/>
                    <a:gd name="connsiteX4" fmla="*/ 13638 w 14132"/>
                    <a:gd name="connsiteY4" fmla="*/ 8912 h 10008"/>
                    <a:gd name="connsiteX5" fmla="*/ 11548 w 14132"/>
                    <a:gd name="connsiteY5" fmla="*/ 9957 h 10008"/>
                    <a:gd name="connsiteX6" fmla="*/ 9196 w 14132"/>
                    <a:gd name="connsiteY6" fmla="*/ 8912 h 10008"/>
                    <a:gd name="connsiteX7" fmla="*/ 3971 w 14132"/>
                    <a:gd name="connsiteY7" fmla="*/ 6560 h 10008"/>
                    <a:gd name="connsiteX8" fmla="*/ 836 w 14132"/>
                    <a:gd name="connsiteY8" fmla="*/ 4209 h 10008"/>
                    <a:gd name="connsiteX9" fmla="*/ 53 w 14132"/>
                    <a:gd name="connsiteY9" fmla="*/ 1335 h 10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32" h="10008">
                      <a:moveTo>
                        <a:pt x="53" y="1335"/>
                      </a:moveTo>
                      <a:cubicBezTo>
                        <a:pt x="314" y="290"/>
                        <a:pt x="1359" y="29"/>
                        <a:pt x="2143" y="29"/>
                      </a:cubicBezTo>
                      <a:cubicBezTo>
                        <a:pt x="4755" y="-232"/>
                        <a:pt x="6584" y="1335"/>
                        <a:pt x="8674" y="2380"/>
                      </a:cubicBezTo>
                      <a:cubicBezTo>
                        <a:pt x="10503" y="3425"/>
                        <a:pt x="12593" y="3425"/>
                        <a:pt x="13638" y="5254"/>
                      </a:cubicBezTo>
                      <a:cubicBezTo>
                        <a:pt x="14160" y="6299"/>
                        <a:pt x="14422" y="7867"/>
                        <a:pt x="13638" y="8912"/>
                      </a:cubicBezTo>
                      <a:cubicBezTo>
                        <a:pt x="13115" y="9434"/>
                        <a:pt x="12332" y="10218"/>
                        <a:pt x="11548" y="9957"/>
                      </a:cubicBezTo>
                      <a:cubicBezTo>
                        <a:pt x="10764" y="9957"/>
                        <a:pt x="9980" y="9173"/>
                        <a:pt x="9196" y="8912"/>
                      </a:cubicBezTo>
                      <a:cubicBezTo>
                        <a:pt x="7368" y="8128"/>
                        <a:pt x="5800" y="7083"/>
                        <a:pt x="3971" y="6560"/>
                      </a:cubicBezTo>
                      <a:cubicBezTo>
                        <a:pt x="2404" y="6299"/>
                        <a:pt x="1881" y="5515"/>
                        <a:pt x="836" y="4209"/>
                      </a:cubicBezTo>
                      <a:cubicBezTo>
                        <a:pt x="575" y="3425"/>
                        <a:pt x="-209" y="2119"/>
                        <a:pt x="53" y="13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6" name="Freeform: Shape 1025">
                  <a:extLst>
                    <a:ext uri="{FF2B5EF4-FFF2-40B4-BE49-F238E27FC236}">
                      <a16:creationId xmlns:a16="http://schemas.microsoft.com/office/drawing/2014/main" id="{D80B08B7-8E08-E12D-8F5E-4236FE49F56F}"/>
                    </a:ext>
                  </a:extLst>
                </p:cNvPr>
                <p:cNvSpPr/>
                <p:nvPr/>
              </p:nvSpPr>
              <p:spPr>
                <a:xfrm>
                  <a:off x="2650440" y="2287641"/>
                  <a:ext cx="14138" cy="11405"/>
                </a:xfrm>
                <a:custGeom>
                  <a:avLst/>
                  <a:gdLst>
                    <a:gd name="connsiteX0" fmla="*/ 2120 w 14138"/>
                    <a:gd name="connsiteY0" fmla="*/ 9577 h 11405"/>
                    <a:gd name="connsiteX1" fmla="*/ 292 w 14138"/>
                    <a:gd name="connsiteY1" fmla="*/ 8271 h 11405"/>
                    <a:gd name="connsiteX2" fmla="*/ 4211 w 14138"/>
                    <a:gd name="connsiteY2" fmla="*/ 2523 h 11405"/>
                    <a:gd name="connsiteX3" fmla="*/ 11003 w 14138"/>
                    <a:gd name="connsiteY3" fmla="*/ 172 h 11405"/>
                    <a:gd name="connsiteX4" fmla="*/ 12832 w 14138"/>
                    <a:gd name="connsiteY4" fmla="*/ 2001 h 11405"/>
                    <a:gd name="connsiteX5" fmla="*/ 14138 w 14138"/>
                    <a:gd name="connsiteY5" fmla="*/ 4352 h 11405"/>
                    <a:gd name="connsiteX6" fmla="*/ 12832 w 14138"/>
                    <a:gd name="connsiteY6" fmla="*/ 7226 h 11405"/>
                    <a:gd name="connsiteX7" fmla="*/ 12048 w 14138"/>
                    <a:gd name="connsiteY7" fmla="*/ 9577 h 11405"/>
                    <a:gd name="connsiteX8" fmla="*/ 9958 w 14138"/>
                    <a:gd name="connsiteY8" fmla="*/ 11406 h 11405"/>
                    <a:gd name="connsiteX9" fmla="*/ 7346 w 14138"/>
                    <a:gd name="connsiteY9" fmla="*/ 11145 h 11405"/>
                    <a:gd name="connsiteX10" fmla="*/ 5517 w 14138"/>
                    <a:gd name="connsiteY10" fmla="*/ 10883 h 11405"/>
                    <a:gd name="connsiteX11" fmla="*/ 2120 w 14138"/>
                    <a:gd name="connsiteY11" fmla="*/ 9577 h 11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138" h="11405">
                      <a:moveTo>
                        <a:pt x="2120" y="9577"/>
                      </a:moveTo>
                      <a:cubicBezTo>
                        <a:pt x="1337" y="9316"/>
                        <a:pt x="553" y="9055"/>
                        <a:pt x="292" y="8271"/>
                      </a:cubicBezTo>
                      <a:cubicBezTo>
                        <a:pt x="-1014" y="5658"/>
                        <a:pt x="2382" y="3307"/>
                        <a:pt x="4211" y="2523"/>
                      </a:cubicBezTo>
                      <a:cubicBezTo>
                        <a:pt x="6039" y="1478"/>
                        <a:pt x="8913" y="-612"/>
                        <a:pt x="11003" y="172"/>
                      </a:cubicBezTo>
                      <a:cubicBezTo>
                        <a:pt x="11787" y="433"/>
                        <a:pt x="12309" y="1478"/>
                        <a:pt x="12832" y="2001"/>
                      </a:cubicBezTo>
                      <a:cubicBezTo>
                        <a:pt x="13355" y="2785"/>
                        <a:pt x="14138" y="3307"/>
                        <a:pt x="14138" y="4352"/>
                      </a:cubicBezTo>
                      <a:cubicBezTo>
                        <a:pt x="14138" y="5397"/>
                        <a:pt x="13355" y="6442"/>
                        <a:pt x="12832" y="7226"/>
                      </a:cubicBezTo>
                      <a:cubicBezTo>
                        <a:pt x="12309" y="8010"/>
                        <a:pt x="12571" y="9055"/>
                        <a:pt x="12048" y="9577"/>
                      </a:cubicBezTo>
                      <a:cubicBezTo>
                        <a:pt x="11526" y="10100"/>
                        <a:pt x="10742" y="11406"/>
                        <a:pt x="9958" y="11406"/>
                      </a:cubicBezTo>
                      <a:cubicBezTo>
                        <a:pt x="9174" y="11406"/>
                        <a:pt x="8129" y="11145"/>
                        <a:pt x="7346" y="11145"/>
                      </a:cubicBezTo>
                      <a:cubicBezTo>
                        <a:pt x="6562" y="11145"/>
                        <a:pt x="6039" y="11145"/>
                        <a:pt x="5517" y="10883"/>
                      </a:cubicBezTo>
                      <a:cubicBezTo>
                        <a:pt x="3949" y="10622"/>
                        <a:pt x="3166" y="10100"/>
                        <a:pt x="2120" y="95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7" name="Freeform: Shape 1026">
                  <a:extLst>
                    <a:ext uri="{FF2B5EF4-FFF2-40B4-BE49-F238E27FC236}">
                      <a16:creationId xmlns:a16="http://schemas.microsoft.com/office/drawing/2014/main" id="{107F4F65-818C-CD43-935F-62098E1CBAED}"/>
                    </a:ext>
                  </a:extLst>
                </p:cNvPr>
                <p:cNvSpPr/>
                <p:nvPr/>
              </p:nvSpPr>
              <p:spPr>
                <a:xfrm>
                  <a:off x="2685717" y="2280853"/>
                  <a:ext cx="10212" cy="12355"/>
                </a:xfrm>
                <a:custGeom>
                  <a:avLst/>
                  <a:gdLst>
                    <a:gd name="connsiteX0" fmla="*/ 1591 w 10212"/>
                    <a:gd name="connsiteY0" fmla="*/ 10878 h 12355"/>
                    <a:gd name="connsiteX1" fmla="*/ 285 w 10212"/>
                    <a:gd name="connsiteY1" fmla="*/ 8266 h 12355"/>
                    <a:gd name="connsiteX2" fmla="*/ 546 w 10212"/>
                    <a:gd name="connsiteY2" fmla="*/ 4608 h 12355"/>
                    <a:gd name="connsiteX3" fmla="*/ 1852 w 10212"/>
                    <a:gd name="connsiteY3" fmla="*/ 1995 h 12355"/>
                    <a:gd name="connsiteX4" fmla="*/ 4465 w 10212"/>
                    <a:gd name="connsiteY4" fmla="*/ 428 h 12355"/>
                    <a:gd name="connsiteX5" fmla="*/ 8906 w 10212"/>
                    <a:gd name="connsiteY5" fmla="*/ 950 h 12355"/>
                    <a:gd name="connsiteX6" fmla="*/ 9690 w 10212"/>
                    <a:gd name="connsiteY6" fmla="*/ 3040 h 12355"/>
                    <a:gd name="connsiteX7" fmla="*/ 10213 w 10212"/>
                    <a:gd name="connsiteY7" fmla="*/ 5130 h 12355"/>
                    <a:gd name="connsiteX8" fmla="*/ 9429 w 10212"/>
                    <a:gd name="connsiteY8" fmla="*/ 9572 h 12355"/>
                    <a:gd name="connsiteX9" fmla="*/ 8122 w 10212"/>
                    <a:gd name="connsiteY9" fmla="*/ 11923 h 12355"/>
                    <a:gd name="connsiteX10" fmla="*/ 5249 w 10212"/>
                    <a:gd name="connsiteY10" fmla="*/ 12184 h 12355"/>
                    <a:gd name="connsiteX11" fmla="*/ 1591 w 10212"/>
                    <a:gd name="connsiteY11" fmla="*/ 10878 h 123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0212" h="12355">
                      <a:moveTo>
                        <a:pt x="1591" y="10878"/>
                      </a:moveTo>
                      <a:cubicBezTo>
                        <a:pt x="807" y="10356"/>
                        <a:pt x="546" y="9049"/>
                        <a:pt x="285" y="8266"/>
                      </a:cubicBezTo>
                      <a:cubicBezTo>
                        <a:pt x="-238" y="6959"/>
                        <a:pt x="24" y="5914"/>
                        <a:pt x="546" y="4608"/>
                      </a:cubicBezTo>
                      <a:cubicBezTo>
                        <a:pt x="807" y="3563"/>
                        <a:pt x="807" y="2779"/>
                        <a:pt x="1852" y="1995"/>
                      </a:cubicBezTo>
                      <a:cubicBezTo>
                        <a:pt x="2636" y="1212"/>
                        <a:pt x="3159" y="689"/>
                        <a:pt x="4465" y="428"/>
                      </a:cubicBezTo>
                      <a:cubicBezTo>
                        <a:pt x="5771" y="167"/>
                        <a:pt x="8122" y="-617"/>
                        <a:pt x="8906" y="950"/>
                      </a:cubicBezTo>
                      <a:cubicBezTo>
                        <a:pt x="9429" y="1734"/>
                        <a:pt x="9429" y="2518"/>
                        <a:pt x="9690" y="3040"/>
                      </a:cubicBezTo>
                      <a:cubicBezTo>
                        <a:pt x="9951" y="3563"/>
                        <a:pt x="10213" y="4347"/>
                        <a:pt x="10213" y="5130"/>
                      </a:cubicBezTo>
                      <a:cubicBezTo>
                        <a:pt x="10213" y="6698"/>
                        <a:pt x="9690" y="8266"/>
                        <a:pt x="9429" y="9572"/>
                      </a:cubicBezTo>
                      <a:cubicBezTo>
                        <a:pt x="9167" y="10617"/>
                        <a:pt x="8906" y="11401"/>
                        <a:pt x="8122" y="11923"/>
                      </a:cubicBezTo>
                      <a:cubicBezTo>
                        <a:pt x="7339" y="12446"/>
                        <a:pt x="6032" y="12446"/>
                        <a:pt x="5249" y="12184"/>
                      </a:cubicBezTo>
                      <a:cubicBezTo>
                        <a:pt x="4204" y="12184"/>
                        <a:pt x="2375" y="11662"/>
                        <a:pt x="1591" y="1087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8A998A4E-DC8E-5EAC-7F06-4C44C067A529}"/>
                    </a:ext>
                  </a:extLst>
                </p:cNvPr>
                <p:cNvSpPr/>
                <p:nvPr/>
              </p:nvSpPr>
              <p:spPr>
                <a:xfrm>
                  <a:off x="2696974" y="2276178"/>
                  <a:ext cx="4441" cy="7881"/>
                </a:xfrm>
                <a:custGeom>
                  <a:avLst/>
                  <a:gdLst>
                    <a:gd name="connsiteX0" fmla="*/ 1306 w 4441"/>
                    <a:gd name="connsiteY0" fmla="*/ 6409 h 7881"/>
                    <a:gd name="connsiteX1" fmla="*/ 0 w 4441"/>
                    <a:gd name="connsiteY1" fmla="*/ 3274 h 7881"/>
                    <a:gd name="connsiteX2" fmla="*/ 1045 w 4441"/>
                    <a:gd name="connsiteY2" fmla="*/ 139 h 7881"/>
                    <a:gd name="connsiteX3" fmla="*/ 3396 w 4441"/>
                    <a:gd name="connsiteY3" fmla="*/ 1707 h 7881"/>
                    <a:gd name="connsiteX4" fmla="*/ 4441 w 4441"/>
                    <a:gd name="connsiteY4" fmla="*/ 5364 h 7881"/>
                    <a:gd name="connsiteX5" fmla="*/ 3135 w 4441"/>
                    <a:gd name="connsiteY5" fmla="*/ 7715 h 7881"/>
                    <a:gd name="connsiteX6" fmla="*/ 1306 w 4441"/>
                    <a:gd name="connsiteY6" fmla="*/ 6409 h 7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41" h="7881">
                      <a:moveTo>
                        <a:pt x="1306" y="6409"/>
                      </a:moveTo>
                      <a:cubicBezTo>
                        <a:pt x="784" y="5103"/>
                        <a:pt x="0" y="4580"/>
                        <a:pt x="0" y="3274"/>
                      </a:cubicBezTo>
                      <a:cubicBezTo>
                        <a:pt x="0" y="2229"/>
                        <a:pt x="0" y="661"/>
                        <a:pt x="1045" y="139"/>
                      </a:cubicBezTo>
                      <a:cubicBezTo>
                        <a:pt x="2090" y="-384"/>
                        <a:pt x="3135" y="661"/>
                        <a:pt x="3396" y="1707"/>
                      </a:cubicBezTo>
                      <a:cubicBezTo>
                        <a:pt x="3658" y="3013"/>
                        <a:pt x="4180" y="4058"/>
                        <a:pt x="4441" y="5364"/>
                      </a:cubicBezTo>
                      <a:cubicBezTo>
                        <a:pt x="3658" y="6148"/>
                        <a:pt x="4180" y="7454"/>
                        <a:pt x="3135" y="7715"/>
                      </a:cubicBezTo>
                      <a:cubicBezTo>
                        <a:pt x="1829" y="8238"/>
                        <a:pt x="1568" y="7454"/>
                        <a:pt x="1306" y="64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94282BA2-A1F2-FE74-ED10-CBF1A0DB9679}"/>
                    </a:ext>
                  </a:extLst>
                </p:cNvPr>
                <p:cNvSpPr/>
                <p:nvPr/>
              </p:nvSpPr>
              <p:spPr>
                <a:xfrm>
                  <a:off x="2711147" y="2248859"/>
                  <a:ext cx="92074" cy="54204"/>
                </a:xfrm>
                <a:custGeom>
                  <a:avLst/>
                  <a:gdLst>
                    <a:gd name="connsiteX0" fmla="*/ 40690 w 92074"/>
                    <a:gd name="connsiteY0" fmla="*/ 48881 h 54204"/>
                    <a:gd name="connsiteX1" fmla="*/ 32853 w 92074"/>
                    <a:gd name="connsiteY1" fmla="*/ 46269 h 54204"/>
                    <a:gd name="connsiteX2" fmla="*/ 27366 w 92074"/>
                    <a:gd name="connsiteY2" fmla="*/ 42350 h 54204"/>
                    <a:gd name="connsiteX3" fmla="*/ 26844 w 92074"/>
                    <a:gd name="connsiteY3" fmla="*/ 40782 h 54204"/>
                    <a:gd name="connsiteX4" fmla="*/ 23709 w 92074"/>
                    <a:gd name="connsiteY4" fmla="*/ 40521 h 54204"/>
                    <a:gd name="connsiteX5" fmla="*/ 21096 w 92074"/>
                    <a:gd name="connsiteY5" fmla="*/ 42350 h 54204"/>
                    <a:gd name="connsiteX6" fmla="*/ 17700 w 92074"/>
                    <a:gd name="connsiteY6" fmla="*/ 43134 h 54204"/>
                    <a:gd name="connsiteX7" fmla="*/ 14304 w 92074"/>
                    <a:gd name="connsiteY7" fmla="*/ 40782 h 54204"/>
                    <a:gd name="connsiteX8" fmla="*/ 11430 w 92074"/>
                    <a:gd name="connsiteY8" fmla="*/ 37909 h 54204"/>
                    <a:gd name="connsiteX9" fmla="*/ 7511 w 92074"/>
                    <a:gd name="connsiteY9" fmla="*/ 38170 h 54204"/>
                    <a:gd name="connsiteX10" fmla="*/ 3592 w 92074"/>
                    <a:gd name="connsiteY10" fmla="*/ 39737 h 54204"/>
                    <a:gd name="connsiteX11" fmla="*/ 457 w 92074"/>
                    <a:gd name="connsiteY11" fmla="*/ 36080 h 54204"/>
                    <a:gd name="connsiteX12" fmla="*/ 718 w 92074"/>
                    <a:gd name="connsiteY12" fmla="*/ 29810 h 54204"/>
                    <a:gd name="connsiteX13" fmla="*/ 5421 w 92074"/>
                    <a:gd name="connsiteY13" fmla="*/ 26675 h 54204"/>
                    <a:gd name="connsiteX14" fmla="*/ 17961 w 92074"/>
                    <a:gd name="connsiteY14" fmla="*/ 25107 h 54204"/>
                    <a:gd name="connsiteX15" fmla="*/ 21619 w 92074"/>
                    <a:gd name="connsiteY15" fmla="*/ 18315 h 54204"/>
                    <a:gd name="connsiteX16" fmla="*/ 23970 w 92074"/>
                    <a:gd name="connsiteY16" fmla="*/ 8387 h 54204"/>
                    <a:gd name="connsiteX17" fmla="*/ 33114 w 92074"/>
                    <a:gd name="connsiteY17" fmla="*/ 288 h 54204"/>
                    <a:gd name="connsiteX18" fmla="*/ 43564 w 92074"/>
                    <a:gd name="connsiteY18" fmla="*/ 5252 h 54204"/>
                    <a:gd name="connsiteX19" fmla="*/ 49834 w 92074"/>
                    <a:gd name="connsiteY19" fmla="*/ 10477 h 54204"/>
                    <a:gd name="connsiteX20" fmla="*/ 57150 w 92074"/>
                    <a:gd name="connsiteY20" fmla="*/ 13089 h 54204"/>
                    <a:gd name="connsiteX21" fmla="*/ 63420 w 92074"/>
                    <a:gd name="connsiteY21" fmla="*/ 14918 h 54204"/>
                    <a:gd name="connsiteX22" fmla="*/ 67600 w 92074"/>
                    <a:gd name="connsiteY22" fmla="*/ 20143 h 54204"/>
                    <a:gd name="connsiteX23" fmla="*/ 70212 w 92074"/>
                    <a:gd name="connsiteY23" fmla="*/ 26152 h 54204"/>
                    <a:gd name="connsiteX24" fmla="*/ 72825 w 92074"/>
                    <a:gd name="connsiteY24" fmla="*/ 28504 h 54204"/>
                    <a:gd name="connsiteX25" fmla="*/ 75437 w 92074"/>
                    <a:gd name="connsiteY25" fmla="*/ 29026 h 54204"/>
                    <a:gd name="connsiteX26" fmla="*/ 77789 w 92074"/>
                    <a:gd name="connsiteY26" fmla="*/ 32422 h 54204"/>
                    <a:gd name="connsiteX27" fmla="*/ 85888 w 92074"/>
                    <a:gd name="connsiteY27" fmla="*/ 38692 h 54204"/>
                    <a:gd name="connsiteX28" fmla="*/ 91896 w 92074"/>
                    <a:gd name="connsiteY28" fmla="*/ 39476 h 54204"/>
                    <a:gd name="connsiteX29" fmla="*/ 87978 w 92074"/>
                    <a:gd name="connsiteY29" fmla="*/ 43395 h 54204"/>
                    <a:gd name="connsiteX30" fmla="*/ 81707 w 92074"/>
                    <a:gd name="connsiteY30" fmla="*/ 46008 h 54204"/>
                    <a:gd name="connsiteX31" fmla="*/ 75960 w 92074"/>
                    <a:gd name="connsiteY31" fmla="*/ 48098 h 54204"/>
                    <a:gd name="connsiteX32" fmla="*/ 71257 w 92074"/>
                    <a:gd name="connsiteY32" fmla="*/ 51494 h 54204"/>
                    <a:gd name="connsiteX33" fmla="*/ 66555 w 92074"/>
                    <a:gd name="connsiteY33" fmla="*/ 54106 h 54204"/>
                    <a:gd name="connsiteX34" fmla="*/ 61330 w 92074"/>
                    <a:gd name="connsiteY34" fmla="*/ 53323 h 54204"/>
                    <a:gd name="connsiteX35" fmla="*/ 51402 w 92074"/>
                    <a:gd name="connsiteY35" fmla="*/ 49926 h 54204"/>
                    <a:gd name="connsiteX36" fmla="*/ 40690 w 92074"/>
                    <a:gd name="connsiteY36" fmla="*/ 48881 h 54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2074" h="54204">
                      <a:moveTo>
                        <a:pt x="40690" y="48881"/>
                      </a:moveTo>
                      <a:cubicBezTo>
                        <a:pt x="38078" y="48098"/>
                        <a:pt x="35465" y="47053"/>
                        <a:pt x="32853" y="46269"/>
                      </a:cubicBezTo>
                      <a:cubicBezTo>
                        <a:pt x="30763" y="45485"/>
                        <a:pt x="28411" y="44440"/>
                        <a:pt x="27366" y="42350"/>
                      </a:cubicBezTo>
                      <a:cubicBezTo>
                        <a:pt x="27105" y="41827"/>
                        <a:pt x="27105" y="41305"/>
                        <a:pt x="26844" y="40782"/>
                      </a:cubicBezTo>
                      <a:cubicBezTo>
                        <a:pt x="26060" y="39476"/>
                        <a:pt x="24754" y="40260"/>
                        <a:pt x="23709" y="40521"/>
                      </a:cubicBezTo>
                      <a:cubicBezTo>
                        <a:pt x="22664" y="41044"/>
                        <a:pt x="21880" y="41566"/>
                        <a:pt x="21096" y="42350"/>
                      </a:cubicBezTo>
                      <a:cubicBezTo>
                        <a:pt x="20051" y="43395"/>
                        <a:pt x="19006" y="42873"/>
                        <a:pt x="17700" y="43134"/>
                      </a:cubicBezTo>
                      <a:cubicBezTo>
                        <a:pt x="16394" y="42350"/>
                        <a:pt x="15349" y="41566"/>
                        <a:pt x="14304" y="40782"/>
                      </a:cubicBezTo>
                      <a:cubicBezTo>
                        <a:pt x="13259" y="39999"/>
                        <a:pt x="12736" y="38692"/>
                        <a:pt x="11430" y="37909"/>
                      </a:cubicBezTo>
                      <a:cubicBezTo>
                        <a:pt x="10124" y="36864"/>
                        <a:pt x="8817" y="37386"/>
                        <a:pt x="7511" y="38170"/>
                      </a:cubicBezTo>
                      <a:cubicBezTo>
                        <a:pt x="6205" y="38954"/>
                        <a:pt x="4899" y="39999"/>
                        <a:pt x="3592" y="39737"/>
                      </a:cubicBezTo>
                      <a:cubicBezTo>
                        <a:pt x="1763" y="39476"/>
                        <a:pt x="980" y="37647"/>
                        <a:pt x="457" y="36080"/>
                      </a:cubicBezTo>
                      <a:cubicBezTo>
                        <a:pt x="-65" y="33990"/>
                        <a:pt x="-327" y="31639"/>
                        <a:pt x="718" y="29810"/>
                      </a:cubicBezTo>
                      <a:cubicBezTo>
                        <a:pt x="1502" y="27981"/>
                        <a:pt x="3331" y="27197"/>
                        <a:pt x="5421" y="26675"/>
                      </a:cubicBezTo>
                      <a:cubicBezTo>
                        <a:pt x="9601" y="26152"/>
                        <a:pt x="14042" y="27197"/>
                        <a:pt x="17961" y="25107"/>
                      </a:cubicBezTo>
                      <a:cubicBezTo>
                        <a:pt x="20574" y="23540"/>
                        <a:pt x="21358" y="21188"/>
                        <a:pt x="21619" y="18315"/>
                      </a:cubicBezTo>
                      <a:cubicBezTo>
                        <a:pt x="21880" y="14918"/>
                        <a:pt x="22141" y="11522"/>
                        <a:pt x="23970" y="8387"/>
                      </a:cubicBezTo>
                      <a:cubicBezTo>
                        <a:pt x="25799" y="4729"/>
                        <a:pt x="29195" y="1594"/>
                        <a:pt x="33114" y="288"/>
                      </a:cubicBezTo>
                      <a:cubicBezTo>
                        <a:pt x="37555" y="-1018"/>
                        <a:pt x="40690" y="2378"/>
                        <a:pt x="43564" y="5252"/>
                      </a:cubicBezTo>
                      <a:cubicBezTo>
                        <a:pt x="45654" y="7081"/>
                        <a:pt x="47483" y="9171"/>
                        <a:pt x="49834" y="10477"/>
                      </a:cubicBezTo>
                      <a:cubicBezTo>
                        <a:pt x="52186" y="11783"/>
                        <a:pt x="54537" y="12567"/>
                        <a:pt x="57150" y="13089"/>
                      </a:cubicBezTo>
                      <a:cubicBezTo>
                        <a:pt x="59240" y="13612"/>
                        <a:pt x="61591" y="13873"/>
                        <a:pt x="63420" y="14918"/>
                      </a:cubicBezTo>
                      <a:cubicBezTo>
                        <a:pt x="65248" y="16225"/>
                        <a:pt x="66555" y="18053"/>
                        <a:pt x="67600" y="20143"/>
                      </a:cubicBezTo>
                      <a:cubicBezTo>
                        <a:pt x="68645" y="22233"/>
                        <a:pt x="69167" y="24323"/>
                        <a:pt x="70212" y="26152"/>
                      </a:cubicBezTo>
                      <a:cubicBezTo>
                        <a:pt x="70735" y="27197"/>
                        <a:pt x="71519" y="28242"/>
                        <a:pt x="72825" y="28504"/>
                      </a:cubicBezTo>
                      <a:cubicBezTo>
                        <a:pt x="73609" y="28765"/>
                        <a:pt x="74653" y="28504"/>
                        <a:pt x="75437" y="29026"/>
                      </a:cubicBezTo>
                      <a:cubicBezTo>
                        <a:pt x="76482" y="29810"/>
                        <a:pt x="77266" y="31377"/>
                        <a:pt x="77789" y="32422"/>
                      </a:cubicBezTo>
                      <a:cubicBezTo>
                        <a:pt x="79356" y="36080"/>
                        <a:pt x="81446" y="39215"/>
                        <a:pt x="85888" y="38692"/>
                      </a:cubicBezTo>
                      <a:cubicBezTo>
                        <a:pt x="86932" y="38692"/>
                        <a:pt x="93203" y="36341"/>
                        <a:pt x="91896" y="39476"/>
                      </a:cubicBezTo>
                      <a:cubicBezTo>
                        <a:pt x="91113" y="41044"/>
                        <a:pt x="89284" y="42350"/>
                        <a:pt x="87978" y="43395"/>
                      </a:cubicBezTo>
                      <a:cubicBezTo>
                        <a:pt x="85888" y="44701"/>
                        <a:pt x="83797" y="45485"/>
                        <a:pt x="81707" y="46008"/>
                      </a:cubicBezTo>
                      <a:cubicBezTo>
                        <a:pt x="79879" y="46530"/>
                        <a:pt x="77789" y="47053"/>
                        <a:pt x="75960" y="48098"/>
                      </a:cubicBezTo>
                      <a:cubicBezTo>
                        <a:pt x="74131" y="49143"/>
                        <a:pt x="72825" y="50449"/>
                        <a:pt x="71257" y="51494"/>
                      </a:cubicBezTo>
                      <a:cubicBezTo>
                        <a:pt x="69951" y="52539"/>
                        <a:pt x="68383" y="53845"/>
                        <a:pt x="66555" y="54106"/>
                      </a:cubicBezTo>
                      <a:cubicBezTo>
                        <a:pt x="64726" y="54368"/>
                        <a:pt x="62897" y="54106"/>
                        <a:pt x="61330" y="53323"/>
                      </a:cubicBezTo>
                      <a:cubicBezTo>
                        <a:pt x="57933" y="52016"/>
                        <a:pt x="55059" y="50188"/>
                        <a:pt x="51402" y="49926"/>
                      </a:cubicBezTo>
                      <a:cubicBezTo>
                        <a:pt x="47483" y="49926"/>
                        <a:pt x="44087" y="49926"/>
                        <a:pt x="40690" y="488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FE779A78-B1BD-6292-DB8C-1D83926C266A}"/>
                    </a:ext>
                  </a:extLst>
                </p:cNvPr>
                <p:cNvSpPr/>
                <p:nvPr/>
              </p:nvSpPr>
              <p:spPr>
                <a:xfrm>
                  <a:off x="2788581" y="2258400"/>
                  <a:ext cx="11921" cy="12545"/>
                </a:xfrm>
                <a:custGeom>
                  <a:avLst/>
                  <a:gdLst>
                    <a:gd name="connsiteX0" fmla="*/ 3229 w 11921"/>
                    <a:gd name="connsiteY0" fmla="*/ 10080 h 12545"/>
                    <a:gd name="connsiteX1" fmla="*/ 3229 w 11921"/>
                    <a:gd name="connsiteY1" fmla="*/ 9035 h 12545"/>
                    <a:gd name="connsiteX2" fmla="*/ 3229 w 11921"/>
                    <a:gd name="connsiteY2" fmla="*/ 6684 h 12545"/>
                    <a:gd name="connsiteX3" fmla="*/ 1139 w 11921"/>
                    <a:gd name="connsiteY3" fmla="*/ 6945 h 12545"/>
                    <a:gd name="connsiteX4" fmla="*/ 94 w 11921"/>
                    <a:gd name="connsiteY4" fmla="*/ 5639 h 12545"/>
                    <a:gd name="connsiteX5" fmla="*/ 617 w 11921"/>
                    <a:gd name="connsiteY5" fmla="*/ 4071 h 12545"/>
                    <a:gd name="connsiteX6" fmla="*/ 878 w 11921"/>
                    <a:gd name="connsiteY6" fmla="*/ 2504 h 12545"/>
                    <a:gd name="connsiteX7" fmla="*/ 6103 w 11921"/>
                    <a:gd name="connsiteY7" fmla="*/ 414 h 12545"/>
                    <a:gd name="connsiteX8" fmla="*/ 7409 w 11921"/>
                    <a:gd name="connsiteY8" fmla="*/ 1720 h 12545"/>
                    <a:gd name="connsiteX9" fmla="*/ 10022 w 11921"/>
                    <a:gd name="connsiteY9" fmla="*/ 2242 h 12545"/>
                    <a:gd name="connsiteX10" fmla="*/ 11851 w 11921"/>
                    <a:gd name="connsiteY10" fmla="*/ 3287 h 12545"/>
                    <a:gd name="connsiteX11" fmla="*/ 11328 w 11921"/>
                    <a:gd name="connsiteY11" fmla="*/ 5900 h 12545"/>
                    <a:gd name="connsiteX12" fmla="*/ 8977 w 11921"/>
                    <a:gd name="connsiteY12" fmla="*/ 11125 h 12545"/>
                    <a:gd name="connsiteX13" fmla="*/ 4013 w 11921"/>
                    <a:gd name="connsiteY13" fmla="*/ 11386 h 12545"/>
                    <a:gd name="connsiteX14" fmla="*/ 3229 w 11921"/>
                    <a:gd name="connsiteY14" fmla="*/ 10080 h 1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921" h="12545">
                      <a:moveTo>
                        <a:pt x="3229" y="10080"/>
                      </a:moveTo>
                      <a:cubicBezTo>
                        <a:pt x="3229" y="9819"/>
                        <a:pt x="3229" y="9557"/>
                        <a:pt x="3229" y="9035"/>
                      </a:cubicBezTo>
                      <a:cubicBezTo>
                        <a:pt x="3229" y="8251"/>
                        <a:pt x="3752" y="7467"/>
                        <a:pt x="3229" y="6684"/>
                      </a:cubicBezTo>
                      <a:cubicBezTo>
                        <a:pt x="2707" y="5639"/>
                        <a:pt x="1662" y="6684"/>
                        <a:pt x="1139" y="6945"/>
                      </a:cubicBezTo>
                      <a:cubicBezTo>
                        <a:pt x="94" y="7206"/>
                        <a:pt x="-167" y="6422"/>
                        <a:pt x="94" y="5639"/>
                      </a:cubicBezTo>
                      <a:cubicBezTo>
                        <a:pt x="94" y="5116"/>
                        <a:pt x="617" y="4594"/>
                        <a:pt x="617" y="4071"/>
                      </a:cubicBezTo>
                      <a:cubicBezTo>
                        <a:pt x="617" y="3549"/>
                        <a:pt x="617" y="3026"/>
                        <a:pt x="878" y="2504"/>
                      </a:cubicBezTo>
                      <a:cubicBezTo>
                        <a:pt x="1662" y="1197"/>
                        <a:pt x="4797" y="-893"/>
                        <a:pt x="6103" y="414"/>
                      </a:cubicBezTo>
                      <a:cubicBezTo>
                        <a:pt x="6626" y="936"/>
                        <a:pt x="6626" y="1197"/>
                        <a:pt x="7409" y="1720"/>
                      </a:cubicBezTo>
                      <a:cubicBezTo>
                        <a:pt x="8193" y="1981"/>
                        <a:pt x="9238" y="2242"/>
                        <a:pt x="10022" y="2242"/>
                      </a:cubicBezTo>
                      <a:cubicBezTo>
                        <a:pt x="10806" y="2242"/>
                        <a:pt x="11589" y="2504"/>
                        <a:pt x="11851" y="3287"/>
                      </a:cubicBezTo>
                      <a:cubicBezTo>
                        <a:pt x="12112" y="4071"/>
                        <a:pt x="11589" y="5116"/>
                        <a:pt x="11328" y="5900"/>
                      </a:cubicBezTo>
                      <a:cubicBezTo>
                        <a:pt x="10806" y="7729"/>
                        <a:pt x="10283" y="9819"/>
                        <a:pt x="8977" y="11125"/>
                      </a:cubicBezTo>
                      <a:cubicBezTo>
                        <a:pt x="7409" y="12692"/>
                        <a:pt x="5581" y="13215"/>
                        <a:pt x="4013" y="11386"/>
                      </a:cubicBezTo>
                      <a:cubicBezTo>
                        <a:pt x="3752" y="11125"/>
                        <a:pt x="3491" y="10602"/>
                        <a:pt x="3229" y="100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156B1E83-D0EF-564D-464A-1C43964433FA}"/>
                    </a:ext>
                  </a:extLst>
                </p:cNvPr>
                <p:cNvSpPr/>
                <p:nvPr/>
              </p:nvSpPr>
              <p:spPr>
                <a:xfrm>
                  <a:off x="2684434" y="2216229"/>
                  <a:ext cx="11728" cy="11495"/>
                </a:xfrm>
                <a:custGeom>
                  <a:avLst/>
                  <a:gdLst>
                    <a:gd name="connsiteX0" fmla="*/ 10712 w 11728"/>
                    <a:gd name="connsiteY0" fmla="*/ 10973 h 11495"/>
                    <a:gd name="connsiteX1" fmla="*/ 9144 w 11728"/>
                    <a:gd name="connsiteY1" fmla="*/ 11495 h 11495"/>
                    <a:gd name="connsiteX2" fmla="*/ 6531 w 11728"/>
                    <a:gd name="connsiteY2" fmla="*/ 10189 h 11495"/>
                    <a:gd name="connsiteX3" fmla="*/ 4703 w 11728"/>
                    <a:gd name="connsiteY3" fmla="*/ 9928 h 11495"/>
                    <a:gd name="connsiteX4" fmla="*/ 2090 w 11728"/>
                    <a:gd name="connsiteY4" fmla="*/ 8360 h 11495"/>
                    <a:gd name="connsiteX5" fmla="*/ 2090 w 11728"/>
                    <a:gd name="connsiteY5" fmla="*/ 5225 h 11495"/>
                    <a:gd name="connsiteX6" fmla="*/ 0 w 11728"/>
                    <a:gd name="connsiteY6" fmla="*/ 3396 h 11495"/>
                    <a:gd name="connsiteX7" fmla="*/ 2090 w 11728"/>
                    <a:gd name="connsiteY7" fmla="*/ 523 h 11495"/>
                    <a:gd name="connsiteX8" fmla="*/ 3658 w 11728"/>
                    <a:gd name="connsiteY8" fmla="*/ 0 h 11495"/>
                    <a:gd name="connsiteX9" fmla="*/ 5486 w 11728"/>
                    <a:gd name="connsiteY9" fmla="*/ 0 h 11495"/>
                    <a:gd name="connsiteX10" fmla="*/ 7054 w 11728"/>
                    <a:gd name="connsiteY10" fmla="*/ 1306 h 11495"/>
                    <a:gd name="connsiteX11" fmla="*/ 9144 w 11728"/>
                    <a:gd name="connsiteY11" fmla="*/ 1829 h 11495"/>
                    <a:gd name="connsiteX12" fmla="*/ 11234 w 11728"/>
                    <a:gd name="connsiteY12" fmla="*/ 3135 h 11495"/>
                    <a:gd name="connsiteX13" fmla="*/ 11495 w 11728"/>
                    <a:gd name="connsiteY13" fmla="*/ 5486 h 11495"/>
                    <a:gd name="connsiteX14" fmla="*/ 10973 w 11728"/>
                    <a:gd name="connsiteY14" fmla="*/ 10450 h 11495"/>
                    <a:gd name="connsiteX15" fmla="*/ 10712 w 11728"/>
                    <a:gd name="connsiteY15" fmla="*/ 10973 h 1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728" h="11495">
                      <a:moveTo>
                        <a:pt x="10712" y="10973"/>
                      </a:moveTo>
                      <a:cubicBezTo>
                        <a:pt x="10189" y="11234"/>
                        <a:pt x="9666" y="11495"/>
                        <a:pt x="9144" y="11495"/>
                      </a:cubicBezTo>
                      <a:cubicBezTo>
                        <a:pt x="8099" y="11495"/>
                        <a:pt x="7576" y="10450"/>
                        <a:pt x="6531" y="10189"/>
                      </a:cubicBezTo>
                      <a:cubicBezTo>
                        <a:pt x="6009" y="9928"/>
                        <a:pt x="5486" y="9928"/>
                        <a:pt x="4703" y="9928"/>
                      </a:cubicBezTo>
                      <a:cubicBezTo>
                        <a:pt x="3658" y="9928"/>
                        <a:pt x="2090" y="9666"/>
                        <a:pt x="2090" y="8360"/>
                      </a:cubicBezTo>
                      <a:cubicBezTo>
                        <a:pt x="2351" y="7315"/>
                        <a:pt x="3135" y="6270"/>
                        <a:pt x="2090" y="5225"/>
                      </a:cubicBezTo>
                      <a:cubicBezTo>
                        <a:pt x="1306" y="4441"/>
                        <a:pt x="0" y="4703"/>
                        <a:pt x="0" y="3396"/>
                      </a:cubicBezTo>
                      <a:cubicBezTo>
                        <a:pt x="0" y="2351"/>
                        <a:pt x="1306" y="1045"/>
                        <a:pt x="2090" y="523"/>
                      </a:cubicBezTo>
                      <a:cubicBezTo>
                        <a:pt x="2613" y="261"/>
                        <a:pt x="3135" y="0"/>
                        <a:pt x="3658" y="0"/>
                      </a:cubicBezTo>
                      <a:cubicBezTo>
                        <a:pt x="4180" y="0"/>
                        <a:pt x="4964" y="0"/>
                        <a:pt x="5486" y="0"/>
                      </a:cubicBezTo>
                      <a:cubicBezTo>
                        <a:pt x="6009" y="261"/>
                        <a:pt x="6531" y="1045"/>
                        <a:pt x="7054" y="1306"/>
                      </a:cubicBezTo>
                      <a:cubicBezTo>
                        <a:pt x="7576" y="1568"/>
                        <a:pt x="8621" y="1829"/>
                        <a:pt x="9144" y="1829"/>
                      </a:cubicBezTo>
                      <a:cubicBezTo>
                        <a:pt x="9928" y="2090"/>
                        <a:pt x="10712" y="2351"/>
                        <a:pt x="11234" y="3135"/>
                      </a:cubicBezTo>
                      <a:cubicBezTo>
                        <a:pt x="11756" y="3658"/>
                        <a:pt x="11495" y="4703"/>
                        <a:pt x="11495" y="5486"/>
                      </a:cubicBezTo>
                      <a:cubicBezTo>
                        <a:pt x="11756" y="7054"/>
                        <a:pt x="12018" y="9144"/>
                        <a:pt x="10973" y="10450"/>
                      </a:cubicBezTo>
                      <a:cubicBezTo>
                        <a:pt x="11234" y="10711"/>
                        <a:pt x="10973" y="10711"/>
                        <a:pt x="10712" y="109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A4B87398-8A54-C05D-609F-DA80689D8C87}"/>
                    </a:ext>
                  </a:extLst>
                </p:cNvPr>
                <p:cNvSpPr/>
                <p:nvPr/>
              </p:nvSpPr>
              <p:spPr>
                <a:xfrm>
                  <a:off x="2525174" y="2096926"/>
                  <a:ext cx="11650" cy="4523"/>
                </a:xfrm>
                <a:custGeom>
                  <a:avLst/>
                  <a:gdLst>
                    <a:gd name="connsiteX0" fmla="*/ 156 w 11650"/>
                    <a:gd name="connsiteY0" fmla="*/ 1478 h 4523"/>
                    <a:gd name="connsiteX1" fmla="*/ 4597 w 11650"/>
                    <a:gd name="connsiteY1" fmla="*/ 172 h 4523"/>
                    <a:gd name="connsiteX2" fmla="*/ 9561 w 11650"/>
                    <a:gd name="connsiteY2" fmla="*/ 433 h 4523"/>
                    <a:gd name="connsiteX3" fmla="*/ 11651 w 11650"/>
                    <a:gd name="connsiteY3" fmla="*/ 2262 h 4523"/>
                    <a:gd name="connsiteX4" fmla="*/ 9822 w 11650"/>
                    <a:gd name="connsiteY4" fmla="*/ 3568 h 4523"/>
                    <a:gd name="connsiteX5" fmla="*/ 3291 w 11650"/>
                    <a:gd name="connsiteY5" fmla="*/ 4352 h 4523"/>
                    <a:gd name="connsiteX6" fmla="*/ 156 w 11650"/>
                    <a:gd name="connsiteY6" fmla="*/ 1478 h 4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650" h="4523">
                      <a:moveTo>
                        <a:pt x="156" y="1478"/>
                      </a:moveTo>
                      <a:cubicBezTo>
                        <a:pt x="678" y="172"/>
                        <a:pt x="3291" y="172"/>
                        <a:pt x="4597" y="172"/>
                      </a:cubicBezTo>
                      <a:cubicBezTo>
                        <a:pt x="6426" y="-90"/>
                        <a:pt x="7732" y="-90"/>
                        <a:pt x="9561" y="433"/>
                      </a:cubicBezTo>
                      <a:cubicBezTo>
                        <a:pt x="10083" y="694"/>
                        <a:pt x="11651" y="1478"/>
                        <a:pt x="11651" y="2262"/>
                      </a:cubicBezTo>
                      <a:cubicBezTo>
                        <a:pt x="11651" y="3045"/>
                        <a:pt x="10345" y="3307"/>
                        <a:pt x="9822" y="3568"/>
                      </a:cubicBezTo>
                      <a:cubicBezTo>
                        <a:pt x="7732" y="4090"/>
                        <a:pt x="5381" y="4874"/>
                        <a:pt x="3291" y="4352"/>
                      </a:cubicBezTo>
                      <a:cubicBezTo>
                        <a:pt x="1723" y="3568"/>
                        <a:pt x="-628" y="3307"/>
                        <a:pt x="156" y="147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2861F8FA-A0EB-93A1-5036-8262263ADD0D}"/>
                    </a:ext>
                  </a:extLst>
                </p:cNvPr>
                <p:cNvSpPr/>
                <p:nvPr/>
              </p:nvSpPr>
              <p:spPr>
                <a:xfrm>
                  <a:off x="2550202" y="2091962"/>
                  <a:ext cx="51698" cy="34728"/>
                </a:xfrm>
                <a:custGeom>
                  <a:avLst/>
                  <a:gdLst>
                    <a:gd name="connsiteX0" fmla="*/ 10136 w 51698"/>
                    <a:gd name="connsiteY0" fmla="*/ 16108 h 34728"/>
                    <a:gd name="connsiteX1" fmla="*/ 470 w 51698"/>
                    <a:gd name="connsiteY1" fmla="*/ 12451 h 34728"/>
                    <a:gd name="connsiteX2" fmla="*/ 5173 w 51698"/>
                    <a:gd name="connsiteY2" fmla="*/ 4090 h 34728"/>
                    <a:gd name="connsiteX3" fmla="*/ 20848 w 51698"/>
                    <a:gd name="connsiteY3" fmla="*/ 172 h 34728"/>
                    <a:gd name="connsiteX4" fmla="*/ 34694 w 51698"/>
                    <a:gd name="connsiteY4" fmla="*/ 433 h 34728"/>
                    <a:gd name="connsiteX5" fmla="*/ 51676 w 51698"/>
                    <a:gd name="connsiteY5" fmla="*/ 14279 h 34728"/>
                    <a:gd name="connsiteX6" fmla="*/ 48018 w 51698"/>
                    <a:gd name="connsiteY6" fmla="*/ 24207 h 34728"/>
                    <a:gd name="connsiteX7" fmla="*/ 44622 w 51698"/>
                    <a:gd name="connsiteY7" fmla="*/ 28648 h 34728"/>
                    <a:gd name="connsiteX8" fmla="*/ 41226 w 51698"/>
                    <a:gd name="connsiteY8" fmla="*/ 32045 h 34728"/>
                    <a:gd name="connsiteX9" fmla="*/ 37307 w 51698"/>
                    <a:gd name="connsiteY9" fmla="*/ 34657 h 34728"/>
                    <a:gd name="connsiteX10" fmla="*/ 34433 w 51698"/>
                    <a:gd name="connsiteY10" fmla="*/ 34135 h 34728"/>
                    <a:gd name="connsiteX11" fmla="*/ 30253 w 51698"/>
                    <a:gd name="connsiteY11" fmla="*/ 33090 h 34728"/>
                    <a:gd name="connsiteX12" fmla="*/ 23722 w 51698"/>
                    <a:gd name="connsiteY12" fmla="*/ 29955 h 34728"/>
                    <a:gd name="connsiteX13" fmla="*/ 18758 w 51698"/>
                    <a:gd name="connsiteY13" fmla="*/ 24207 h 34728"/>
                    <a:gd name="connsiteX14" fmla="*/ 15100 w 51698"/>
                    <a:gd name="connsiteY14" fmla="*/ 20027 h 34728"/>
                    <a:gd name="connsiteX15" fmla="*/ 13272 w 51698"/>
                    <a:gd name="connsiteY15" fmla="*/ 18459 h 34728"/>
                    <a:gd name="connsiteX16" fmla="*/ 10136 w 51698"/>
                    <a:gd name="connsiteY16" fmla="*/ 16108 h 3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51698" h="34728">
                      <a:moveTo>
                        <a:pt x="10136" y="16108"/>
                      </a:moveTo>
                      <a:cubicBezTo>
                        <a:pt x="7001" y="15586"/>
                        <a:pt x="2038" y="15324"/>
                        <a:pt x="470" y="12451"/>
                      </a:cubicBezTo>
                      <a:cubicBezTo>
                        <a:pt x="-1359" y="9054"/>
                        <a:pt x="2560" y="5658"/>
                        <a:pt x="5173" y="4090"/>
                      </a:cubicBezTo>
                      <a:cubicBezTo>
                        <a:pt x="9875" y="1478"/>
                        <a:pt x="15362" y="433"/>
                        <a:pt x="20848" y="172"/>
                      </a:cubicBezTo>
                      <a:cubicBezTo>
                        <a:pt x="25551" y="-90"/>
                        <a:pt x="29992" y="-90"/>
                        <a:pt x="34694" y="433"/>
                      </a:cubicBezTo>
                      <a:cubicBezTo>
                        <a:pt x="41748" y="1478"/>
                        <a:pt x="51153" y="5919"/>
                        <a:pt x="51676" y="14279"/>
                      </a:cubicBezTo>
                      <a:cubicBezTo>
                        <a:pt x="51937" y="17937"/>
                        <a:pt x="49847" y="21333"/>
                        <a:pt x="48018" y="24207"/>
                      </a:cubicBezTo>
                      <a:cubicBezTo>
                        <a:pt x="46973" y="25775"/>
                        <a:pt x="45928" y="27342"/>
                        <a:pt x="44622" y="28648"/>
                      </a:cubicBezTo>
                      <a:cubicBezTo>
                        <a:pt x="43577" y="29955"/>
                        <a:pt x="42271" y="31000"/>
                        <a:pt x="41226" y="32045"/>
                      </a:cubicBezTo>
                      <a:cubicBezTo>
                        <a:pt x="40181" y="33090"/>
                        <a:pt x="38874" y="34135"/>
                        <a:pt x="37307" y="34657"/>
                      </a:cubicBezTo>
                      <a:cubicBezTo>
                        <a:pt x="36262" y="34918"/>
                        <a:pt x="35217" y="34396"/>
                        <a:pt x="34433" y="34135"/>
                      </a:cubicBezTo>
                      <a:cubicBezTo>
                        <a:pt x="33127" y="33873"/>
                        <a:pt x="31298" y="33873"/>
                        <a:pt x="30253" y="33090"/>
                      </a:cubicBezTo>
                      <a:cubicBezTo>
                        <a:pt x="28163" y="31783"/>
                        <a:pt x="25812" y="31000"/>
                        <a:pt x="23722" y="29955"/>
                      </a:cubicBezTo>
                      <a:cubicBezTo>
                        <a:pt x="21370" y="28910"/>
                        <a:pt x="20587" y="26036"/>
                        <a:pt x="18758" y="24207"/>
                      </a:cubicBezTo>
                      <a:cubicBezTo>
                        <a:pt x="17452" y="22901"/>
                        <a:pt x="16145" y="21594"/>
                        <a:pt x="15100" y="20027"/>
                      </a:cubicBezTo>
                      <a:cubicBezTo>
                        <a:pt x="14578" y="19504"/>
                        <a:pt x="14055" y="18982"/>
                        <a:pt x="13272" y="18459"/>
                      </a:cubicBezTo>
                      <a:cubicBezTo>
                        <a:pt x="11965" y="17676"/>
                        <a:pt x="10920" y="16108"/>
                        <a:pt x="10136" y="161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BF4A6596-1739-B6E7-6775-8762EE9060B6}"/>
                    </a:ext>
                  </a:extLst>
                </p:cNvPr>
                <p:cNvSpPr/>
                <p:nvPr/>
              </p:nvSpPr>
              <p:spPr>
                <a:xfrm>
                  <a:off x="2642347" y="2088345"/>
                  <a:ext cx="136204" cy="106270"/>
                </a:xfrm>
                <a:custGeom>
                  <a:avLst/>
                  <a:gdLst>
                    <a:gd name="connsiteX0" fmla="*/ 14655 w 136204"/>
                    <a:gd name="connsiteY0" fmla="*/ 32265 h 106270"/>
                    <a:gd name="connsiteX1" fmla="*/ 19619 w 136204"/>
                    <a:gd name="connsiteY1" fmla="*/ 34355 h 106270"/>
                    <a:gd name="connsiteX2" fmla="*/ 23277 w 136204"/>
                    <a:gd name="connsiteY2" fmla="*/ 38012 h 106270"/>
                    <a:gd name="connsiteX3" fmla="*/ 26673 w 136204"/>
                    <a:gd name="connsiteY3" fmla="*/ 41148 h 106270"/>
                    <a:gd name="connsiteX4" fmla="*/ 29808 w 136204"/>
                    <a:gd name="connsiteY4" fmla="*/ 44021 h 106270"/>
                    <a:gd name="connsiteX5" fmla="*/ 36862 w 136204"/>
                    <a:gd name="connsiteY5" fmla="*/ 45589 h 106270"/>
                    <a:gd name="connsiteX6" fmla="*/ 40781 w 136204"/>
                    <a:gd name="connsiteY6" fmla="*/ 45328 h 106270"/>
                    <a:gd name="connsiteX7" fmla="*/ 44961 w 136204"/>
                    <a:gd name="connsiteY7" fmla="*/ 46111 h 106270"/>
                    <a:gd name="connsiteX8" fmla="*/ 48618 w 136204"/>
                    <a:gd name="connsiteY8" fmla="*/ 45066 h 106270"/>
                    <a:gd name="connsiteX9" fmla="*/ 49925 w 136204"/>
                    <a:gd name="connsiteY9" fmla="*/ 42193 h 106270"/>
                    <a:gd name="connsiteX10" fmla="*/ 51231 w 136204"/>
                    <a:gd name="connsiteY10" fmla="*/ 41670 h 106270"/>
                    <a:gd name="connsiteX11" fmla="*/ 51754 w 136204"/>
                    <a:gd name="connsiteY11" fmla="*/ 40103 h 106270"/>
                    <a:gd name="connsiteX12" fmla="*/ 51231 w 136204"/>
                    <a:gd name="connsiteY12" fmla="*/ 36184 h 106270"/>
                    <a:gd name="connsiteX13" fmla="*/ 53582 w 136204"/>
                    <a:gd name="connsiteY13" fmla="*/ 38012 h 106270"/>
                    <a:gd name="connsiteX14" fmla="*/ 54889 w 136204"/>
                    <a:gd name="connsiteY14" fmla="*/ 35922 h 106270"/>
                    <a:gd name="connsiteX15" fmla="*/ 52537 w 136204"/>
                    <a:gd name="connsiteY15" fmla="*/ 29130 h 106270"/>
                    <a:gd name="connsiteX16" fmla="*/ 46790 w 136204"/>
                    <a:gd name="connsiteY16" fmla="*/ 28607 h 106270"/>
                    <a:gd name="connsiteX17" fmla="*/ 38952 w 136204"/>
                    <a:gd name="connsiteY17" fmla="*/ 25211 h 106270"/>
                    <a:gd name="connsiteX18" fmla="*/ 31114 w 136204"/>
                    <a:gd name="connsiteY18" fmla="*/ 21815 h 106270"/>
                    <a:gd name="connsiteX19" fmla="*/ 27196 w 136204"/>
                    <a:gd name="connsiteY19" fmla="*/ 17896 h 106270"/>
                    <a:gd name="connsiteX20" fmla="*/ 31637 w 136204"/>
                    <a:gd name="connsiteY20" fmla="*/ 12932 h 106270"/>
                    <a:gd name="connsiteX21" fmla="*/ 39997 w 136204"/>
                    <a:gd name="connsiteY21" fmla="*/ 13977 h 106270"/>
                    <a:gd name="connsiteX22" fmla="*/ 48357 w 136204"/>
                    <a:gd name="connsiteY22" fmla="*/ 20508 h 106270"/>
                    <a:gd name="connsiteX23" fmla="*/ 54366 w 136204"/>
                    <a:gd name="connsiteY23" fmla="*/ 26517 h 106270"/>
                    <a:gd name="connsiteX24" fmla="*/ 57501 w 136204"/>
                    <a:gd name="connsiteY24" fmla="*/ 27824 h 106270"/>
                    <a:gd name="connsiteX25" fmla="*/ 61159 w 136204"/>
                    <a:gd name="connsiteY25" fmla="*/ 28085 h 106270"/>
                    <a:gd name="connsiteX26" fmla="*/ 58807 w 136204"/>
                    <a:gd name="connsiteY26" fmla="*/ 26256 h 106270"/>
                    <a:gd name="connsiteX27" fmla="*/ 56717 w 136204"/>
                    <a:gd name="connsiteY27" fmla="*/ 24427 h 106270"/>
                    <a:gd name="connsiteX28" fmla="*/ 54366 w 136204"/>
                    <a:gd name="connsiteY28" fmla="*/ 22860 h 106270"/>
                    <a:gd name="connsiteX29" fmla="*/ 51231 w 136204"/>
                    <a:gd name="connsiteY29" fmla="*/ 18941 h 106270"/>
                    <a:gd name="connsiteX30" fmla="*/ 46790 w 136204"/>
                    <a:gd name="connsiteY30" fmla="*/ 14500 h 106270"/>
                    <a:gd name="connsiteX31" fmla="*/ 40520 w 136204"/>
                    <a:gd name="connsiteY31" fmla="*/ 10581 h 106270"/>
                    <a:gd name="connsiteX32" fmla="*/ 37385 w 136204"/>
                    <a:gd name="connsiteY32" fmla="*/ 4049 h 106270"/>
                    <a:gd name="connsiteX33" fmla="*/ 46790 w 136204"/>
                    <a:gd name="connsiteY33" fmla="*/ 2743 h 106270"/>
                    <a:gd name="connsiteX34" fmla="*/ 54366 w 136204"/>
                    <a:gd name="connsiteY34" fmla="*/ 4049 h 106270"/>
                    <a:gd name="connsiteX35" fmla="*/ 56979 w 136204"/>
                    <a:gd name="connsiteY35" fmla="*/ 2482 h 106270"/>
                    <a:gd name="connsiteX36" fmla="*/ 61420 w 136204"/>
                    <a:gd name="connsiteY36" fmla="*/ 653 h 106270"/>
                    <a:gd name="connsiteX37" fmla="*/ 67429 w 136204"/>
                    <a:gd name="connsiteY37" fmla="*/ 914 h 106270"/>
                    <a:gd name="connsiteX38" fmla="*/ 72915 w 136204"/>
                    <a:gd name="connsiteY38" fmla="*/ 6401 h 106270"/>
                    <a:gd name="connsiteX39" fmla="*/ 77879 w 136204"/>
                    <a:gd name="connsiteY39" fmla="*/ 7968 h 106270"/>
                    <a:gd name="connsiteX40" fmla="*/ 84933 w 136204"/>
                    <a:gd name="connsiteY40" fmla="*/ 6139 h 106270"/>
                    <a:gd name="connsiteX41" fmla="*/ 94077 w 136204"/>
                    <a:gd name="connsiteY41" fmla="*/ 4572 h 106270"/>
                    <a:gd name="connsiteX42" fmla="*/ 102698 w 136204"/>
                    <a:gd name="connsiteY42" fmla="*/ 1959 h 106270"/>
                    <a:gd name="connsiteX43" fmla="*/ 117851 w 136204"/>
                    <a:gd name="connsiteY43" fmla="*/ 1437 h 106270"/>
                    <a:gd name="connsiteX44" fmla="*/ 123337 w 136204"/>
                    <a:gd name="connsiteY44" fmla="*/ 5878 h 106270"/>
                    <a:gd name="connsiteX45" fmla="*/ 120202 w 136204"/>
                    <a:gd name="connsiteY45" fmla="*/ 13193 h 106270"/>
                    <a:gd name="connsiteX46" fmla="*/ 113148 w 136204"/>
                    <a:gd name="connsiteY46" fmla="*/ 15545 h 106270"/>
                    <a:gd name="connsiteX47" fmla="*/ 113671 w 136204"/>
                    <a:gd name="connsiteY47" fmla="*/ 16851 h 106270"/>
                    <a:gd name="connsiteX48" fmla="*/ 114716 w 136204"/>
                    <a:gd name="connsiteY48" fmla="*/ 21553 h 106270"/>
                    <a:gd name="connsiteX49" fmla="*/ 107401 w 136204"/>
                    <a:gd name="connsiteY49" fmla="*/ 23905 h 106270"/>
                    <a:gd name="connsiteX50" fmla="*/ 99041 w 136204"/>
                    <a:gd name="connsiteY50" fmla="*/ 28346 h 106270"/>
                    <a:gd name="connsiteX51" fmla="*/ 94077 w 136204"/>
                    <a:gd name="connsiteY51" fmla="*/ 36445 h 106270"/>
                    <a:gd name="connsiteX52" fmla="*/ 94599 w 136204"/>
                    <a:gd name="connsiteY52" fmla="*/ 38535 h 106270"/>
                    <a:gd name="connsiteX53" fmla="*/ 103743 w 136204"/>
                    <a:gd name="connsiteY53" fmla="*/ 36445 h 106270"/>
                    <a:gd name="connsiteX54" fmla="*/ 112887 w 136204"/>
                    <a:gd name="connsiteY54" fmla="*/ 37229 h 106270"/>
                    <a:gd name="connsiteX55" fmla="*/ 116545 w 136204"/>
                    <a:gd name="connsiteY55" fmla="*/ 42976 h 106270"/>
                    <a:gd name="connsiteX56" fmla="*/ 125427 w 136204"/>
                    <a:gd name="connsiteY56" fmla="*/ 51598 h 106270"/>
                    <a:gd name="connsiteX57" fmla="*/ 130391 w 136204"/>
                    <a:gd name="connsiteY57" fmla="*/ 48201 h 106270"/>
                    <a:gd name="connsiteX58" fmla="*/ 135355 w 136204"/>
                    <a:gd name="connsiteY58" fmla="*/ 53426 h 106270"/>
                    <a:gd name="connsiteX59" fmla="*/ 135094 w 136204"/>
                    <a:gd name="connsiteY59" fmla="*/ 62048 h 106270"/>
                    <a:gd name="connsiteX60" fmla="*/ 130914 w 136204"/>
                    <a:gd name="connsiteY60" fmla="*/ 65444 h 106270"/>
                    <a:gd name="connsiteX61" fmla="*/ 130130 w 136204"/>
                    <a:gd name="connsiteY61" fmla="*/ 68579 h 106270"/>
                    <a:gd name="connsiteX62" fmla="*/ 132742 w 136204"/>
                    <a:gd name="connsiteY62" fmla="*/ 74588 h 106270"/>
                    <a:gd name="connsiteX63" fmla="*/ 133004 w 136204"/>
                    <a:gd name="connsiteY63" fmla="*/ 80336 h 106270"/>
                    <a:gd name="connsiteX64" fmla="*/ 128301 w 136204"/>
                    <a:gd name="connsiteY64" fmla="*/ 83993 h 106270"/>
                    <a:gd name="connsiteX65" fmla="*/ 115500 w 136204"/>
                    <a:gd name="connsiteY65" fmla="*/ 89480 h 106270"/>
                    <a:gd name="connsiteX66" fmla="*/ 108446 w 136204"/>
                    <a:gd name="connsiteY66" fmla="*/ 92092 h 106270"/>
                    <a:gd name="connsiteX67" fmla="*/ 101131 w 136204"/>
                    <a:gd name="connsiteY67" fmla="*/ 94443 h 106270"/>
                    <a:gd name="connsiteX68" fmla="*/ 95122 w 136204"/>
                    <a:gd name="connsiteY68" fmla="*/ 86083 h 106270"/>
                    <a:gd name="connsiteX69" fmla="*/ 93032 w 136204"/>
                    <a:gd name="connsiteY69" fmla="*/ 86344 h 106270"/>
                    <a:gd name="connsiteX70" fmla="*/ 94599 w 136204"/>
                    <a:gd name="connsiteY70" fmla="*/ 91831 h 106270"/>
                    <a:gd name="connsiteX71" fmla="*/ 96689 w 136204"/>
                    <a:gd name="connsiteY71" fmla="*/ 97840 h 106270"/>
                    <a:gd name="connsiteX72" fmla="*/ 90419 w 136204"/>
                    <a:gd name="connsiteY72" fmla="*/ 104632 h 106270"/>
                    <a:gd name="connsiteX73" fmla="*/ 87023 w 136204"/>
                    <a:gd name="connsiteY73" fmla="*/ 106200 h 106270"/>
                    <a:gd name="connsiteX74" fmla="*/ 82843 w 136204"/>
                    <a:gd name="connsiteY74" fmla="*/ 105677 h 106270"/>
                    <a:gd name="connsiteX75" fmla="*/ 76312 w 136204"/>
                    <a:gd name="connsiteY75" fmla="*/ 103849 h 106270"/>
                    <a:gd name="connsiteX76" fmla="*/ 73960 w 136204"/>
                    <a:gd name="connsiteY76" fmla="*/ 102542 h 106270"/>
                    <a:gd name="connsiteX77" fmla="*/ 71609 w 136204"/>
                    <a:gd name="connsiteY77" fmla="*/ 99146 h 106270"/>
                    <a:gd name="connsiteX78" fmla="*/ 70041 w 136204"/>
                    <a:gd name="connsiteY78" fmla="*/ 96011 h 106270"/>
                    <a:gd name="connsiteX79" fmla="*/ 68213 w 136204"/>
                    <a:gd name="connsiteY79" fmla="*/ 93137 h 106270"/>
                    <a:gd name="connsiteX80" fmla="*/ 66384 w 136204"/>
                    <a:gd name="connsiteY80" fmla="*/ 90002 h 106270"/>
                    <a:gd name="connsiteX81" fmla="*/ 63249 w 136204"/>
                    <a:gd name="connsiteY81" fmla="*/ 86606 h 106270"/>
                    <a:gd name="connsiteX82" fmla="*/ 52015 w 136204"/>
                    <a:gd name="connsiteY82" fmla="*/ 77984 h 106270"/>
                    <a:gd name="connsiteX83" fmla="*/ 49141 w 136204"/>
                    <a:gd name="connsiteY83" fmla="*/ 73804 h 106270"/>
                    <a:gd name="connsiteX84" fmla="*/ 45222 w 136204"/>
                    <a:gd name="connsiteY84" fmla="*/ 70669 h 106270"/>
                    <a:gd name="connsiteX85" fmla="*/ 38691 w 136204"/>
                    <a:gd name="connsiteY85" fmla="*/ 70147 h 106270"/>
                    <a:gd name="connsiteX86" fmla="*/ 33727 w 136204"/>
                    <a:gd name="connsiteY86" fmla="*/ 69363 h 106270"/>
                    <a:gd name="connsiteX87" fmla="*/ 30069 w 136204"/>
                    <a:gd name="connsiteY87" fmla="*/ 65705 h 106270"/>
                    <a:gd name="connsiteX88" fmla="*/ 25367 w 136204"/>
                    <a:gd name="connsiteY88" fmla="*/ 68057 h 106270"/>
                    <a:gd name="connsiteX89" fmla="*/ 20142 w 136204"/>
                    <a:gd name="connsiteY89" fmla="*/ 66750 h 106270"/>
                    <a:gd name="connsiteX90" fmla="*/ 16484 w 136204"/>
                    <a:gd name="connsiteY90" fmla="*/ 63354 h 106270"/>
                    <a:gd name="connsiteX91" fmla="*/ 13610 w 136204"/>
                    <a:gd name="connsiteY91" fmla="*/ 58652 h 106270"/>
                    <a:gd name="connsiteX92" fmla="*/ 8646 w 136204"/>
                    <a:gd name="connsiteY92" fmla="*/ 55517 h 106270"/>
                    <a:gd name="connsiteX93" fmla="*/ 4205 w 136204"/>
                    <a:gd name="connsiteY93" fmla="*/ 52381 h 106270"/>
                    <a:gd name="connsiteX94" fmla="*/ 2115 w 136204"/>
                    <a:gd name="connsiteY94" fmla="*/ 51075 h 106270"/>
                    <a:gd name="connsiteX95" fmla="*/ 809 w 136204"/>
                    <a:gd name="connsiteY95" fmla="*/ 48463 h 106270"/>
                    <a:gd name="connsiteX96" fmla="*/ 25 w 136204"/>
                    <a:gd name="connsiteY96" fmla="*/ 43499 h 106270"/>
                    <a:gd name="connsiteX97" fmla="*/ 3160 w 136204"/>
                    <a:gd name="connsiteY97" fmla="*/ 36445 h 106270"/>
                    <a:gd name="connsiteX98" fmla="*/ 5511 w 136204"/>
                    <a:gd name="connsiteY98" fmla="*/ 34877 h 106270"/>
                    <a:gd name="connsiteX99" fmla="*/ 9169 w 136204"/>
                    <a:gd name="connsiteY99" fmla="*/ 32787 h 106270"/>
                    <a:gd name="connsiteX100" fmla="*/ 14655 w 136204"/>
                    <a:gd name="connsiteY100" fmla="*/ 32265 h 10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</a:cxnLst>
                  <a:rect l="l" t="t" r="r" b="b"/>
                  <a:pathLst>
                    <a:path w="136204" h="106270">
                      <a:moveTo>
                        <a:pt x="14655" y="32265"/>
                      </a:moveTo>
                      <a:cubicBezTo>
                        <a:pt x="16223" y="32526"/>
                        <a:pt x="18313" y="33571"/>
                        <a:pt x="19619" y="34355"/>
                      </a:cubicBezTo>
                      <a:cubicBezTo>
                        <a:pt x="20925" y="35400"/>
                        <a:pt x="21970" y="36967"/>
                        <a:pt x="23277" y="38012"/>
                      </a:cubicBezTo>
                      <a:cubicBezTo>
                        <a:pt x="24583" y="39057"/>
                        <a:pt x="25628" y="40103"/>
                        <a:pt x="26673" y="41148"/>
                      </a:cubicBezTo>
                      <a:cubicBezTo>
                        <a:pt x="27718" y="42193"/>
                        <a:pt x="28763" y="43238"/>
                        <a:pt x="29808" y="44021"/>
                      </a:cubicBezTo>
                      <a:cubicBezTo>
                        <a:pt x="31637" y="45328"/>
                        <a:pt x="34511" y="46111"/>
                        <a:pt x="36862" y="45589"/>
                      </a:cubicBezTo>
                      <a:cubicBezTo>
                        <a:pt x="38168" y="45328"/>
                        <a:pt x="39475" y="45328"/>
                        <a:pt x="40781" y="45328"/>
                      </a:cubicBezTo>
                      <a:cubicBezTo>
                        <a:pt x="42087" y="45328"/>
                        <a:pt x="43393" y="46111"/>
                        <a:pt x="44961" y="46111"/>
                      </a:cubicBezTo>
                      <a:cubicBezTo>
                        <a:pt x="46528" y="46111"/>
                        <a:pt x="47574" y="46111"/>
                        <a:pt x="48618" y="45066"/>
                      </a:cubicBezTo>
                      <a:cubicBezTo>
                        <a:pt x="49402" y="44283"/>
                        <a:pt x="49141" y="42715"/>
                        <a:pt x="49925" y="42193"/>
                      </a:cubicBezTo>
                      <a:cubicBezTo>
                        <a:pt x="50447" y="41931"/>
                        <a:pt x="50970" y="41931"/>
                        <a:pt x="51231" y="41670"/>
                      </a:cubicBezTo>
                      <a:cubicBezTo>
                        <a:pt x="51754" y="41409"/>
                        <a:pt x="51754" y="40625"/>
                        <a:pt x="51754" y="40103"/>
                      </a:cubicBezTo>
                      <a:cubicBezTo>
                        <a:pt x="51754" y="38796"/>
                        <a:pt x="50970" y="37490"/>
                        <a:pt x="51231" y="36184"/>
                      </a:cubicBezTo>
                      <a:cubicBezTo>
                        <a:pt x="51754" y="36706"/>
                        <a:pt x="52537" y="38012"/>
                        <a:pt x="53582" y="38012"/>
                      </a:cubicBezTo>
                      <a:cubicBezTo>
                        <a:pt x="54627" y="38012"/>
                        <a:pt x="54889" y="36706"/>
                        <a:pt x="54889" y="35922"/>
                      </a:cubicBezTo>
                      <a:cubicBezTo>
                        <a:pt x="55150" y="33832"/>
                        <a:pt x="54889" y="30175"/>
                        <a:pt x="52537" y="29130"/>
                      </a:cubicBezTo>
                      <a:cubicBezTo>
                        <a:pt x="50708" y="28607"/>
                        <a:pt x="48618" y="29130"/>
                        <a:pt x="46790" y="28607"/>
                      </a:cubicBezTo>
                      <a:cubicBezTo>
                        <a:pt x="44177" y="27824"/>
                        <a:pt x="41565" y="26256"/>
                        <a:pt x="38952" y="25211"/>
                      </a:cubicBezTo>
                      <a:cubicBezTo>
                        <a:pt x="36339" y="24166"/>
                        <a:pt x="33727" y="23121"/>
                        <a:pt x="31114" y="21815"/>
                      </a:cubicBezTo>
                      <a:cubicBezTo>
                        <a:pt x="29547" y="21031"/>
                        <a:pt x="27196" y="19725"/>
                        <a:pt x="27196" y="17896"/>
                      </a:cubicBezTo>
                      <a:cubicBezTo>
                        <a:pt x="26934" y="15545"/>
                        <a:pt x="29808" y="13716"/>
                        <a:pt x="31637" y="12932"/>
                      </a:cubicBezTo>
                      <a:cubicBezTo>
                        <a:pt x="34511" y="11887"/>
                        <a:pt x="37385" y="12671"/>
                        <a:pt x="39997" y="13977"/>
                      </a:cubicBezTo>
                      <a:cubicBezTo>
                        <a:pt x="43132" y="15545"/>
                        <a:pt x="46267" y="17635"/>
                        <a:pt x="48357" y="20508"/>
                      </a:cubicBezTo>
                      <a:cubicBezTo>
                        <a:pt x="50186" y="22860"/>
                        <a:pt x="52015" y="24688"/>
                        <a:pt x="54366" y="26517"/>
                      </a:cubicBezTo>
                      <a:cubicBezTo>
                        <a:pt x="55150" y="27040"/>
                        <a:pt x="56456" y="27562"/>
                        <a:pt x="57501" y="27824"/>
                      </a:cubicBezTo>
                      <a:cubicBezTo>
                        <a:pt x="58546" y="28085"/>
                        <a:pt x="60114" y="28346"/>
                        <a:pt x="61159" y="28085"/>
                      </a:cubicBezTo>
                      <a:cubicBezTo>
                        <a:pt x="60897" y="27301"/>
                        <a:pt x="59330" y="26779"/>
                        <a:pt x="58807" y="26256"/>
                      </a:cubicBezTo>
                      <a:cubicBezTo>
                        <a:pt x="58024" y="25734"/>
                        <a:pt x="57240" y="24950"/>
                        <a:pt x="56717" y="24427"/>
                      </a:cubicBezTo>
                      <a:cubicBezTo>
                        <a:pt x="55934" y="23905"/>
                        <a:pt x="55150" y="23382"/>
                        <a:pt x="54366" y="22860"/>
                      </a:cubicBezTo>
                      <a:cubicBezTo>
                        <a:pt x="52799" y="21815"/>
                        <a:pt x="52276" y="20508"/>
                        <a:pt x="51231" y="18941"/>
                      </a:cubicBezTo>
                      <a:cubicBezTo>
                        <a:pt x="49925" y="17373"/>
                        <a:pt x="48618" y="15806"/>
                        <a:pt x="46790" y="14500"/>
                      </a:cubicBezTo>
                      <a:cubicBezTo>
                        <a:pt x="44700" y="12932"/>
                        <a:pt x="42610" y="11887"/>
                        <a:pt x="40520" y="10581"/>
                      </a:cubicBezTo>
                      <a:cubicBezTo>
                        <a:pt x="38168" y="9274"/>
                        <a:pt x="35295" y="6662"/>
                        <a:pt x="37385" y="4049"/>
                      </a:cubicBezTo>
                      <a:cubicBezTo>
                        <a:pt x="39475" y="1176"/>
                        <a:pt x="43655" y="1437"/>
                        <a:pt x="46790" y="2743"/>
                      </a:cubicBezTo>
                      <a:cubicBezTo>
                        <a:pt x="48880" y="3788"/>
                        <a:pt x="52015" y="5356"/>
                        <a:pt x="54366" y="4049"/>
                      </a:cubicBezTo>
                      <a:cubicBezTo>
                        <a:pt x="55150" y="3527"/>
                        <a:pt x="55934" y="2743"/>
                        <a:pt x="56979" y="2482"/>
                      </a:cubicBezTo>
                      <a:cubicBezTo>
                        <a:pt x="58546" y="1959"/>
                        <a:pt x="60114" y="1176"/>
                        <a:pt x="61420" y="653"/>
                      </a:cubicBezTo>
                      <a:cubicBezTo>
                        <a:pt x="63510" y="-131"/>
                        <a:pt x="65339" y="-392"/>
                        <a:pt x="67429" y="914"/>
                      </a:cubicBezTo>
                      <a:cubicBezTo>
                        <a:pt x="69519" y="2221"/>
                        <a:pt x="71086" y="4572"/>
                        <a:pt x="72915" y="6401"/>
                      </a:cubicBezTo>
                      <a:cubicBezTo>
                        <a:pt x="74483" y="7707"/>
                        <a:pt x="75789" y="8491"/>
                        <a:pt x="77879" y="7968"/>
                      </a:cubicBezTo>
                      <a:cubicBezTo>
                        <a:pt x="80230" y="7446"/>
                        <a:pt x="82582" y="6662"/>
                        <a:pt x="84933" y="6139"/>
                      </a:cubicBezTo>
                      <a:cubicBezTo>
                        <a:pt x="88068" y="5617"/>
                        <a:pt x="90942" y="5356"/>
                        <a:pt x="94077" y="4572"/>
                      </a:cubicBezTo>
                      <a:cubicBezTo>
                        <a:pt x="96951" y="3788"/>
                        <a:pt x="99824" y="2743"/>
                        <a:pt x="102698" y="1959"/>
                      </a:cubicBezTo>
                      <a:cubicBezTo>
                        <a:pt x="107401" y="392"/>
                        <a:pt x="112887" y="131"/>
                        <a:pt x="117851" y="1437"/>
                      </a:cubicBezTo>
                      <a:cubicBezTo>
                        <a:pt x="120202" y="1959"/>
                        <a:pt x="122553" y="3266"/>
                        <a:pt x="123337" y="5878"/>
                      </a:cubicBezTo>
                      <a:cubicBezTo>
                        <a:pt x="124121" y="8752"/>
                        <a:pt x="122553" y="11626"/>
                        <a:pt x="120202" y="13193"/>
                      </a:cubicBezTo>
                      <a:cubicBezTo>
                        <a:pt x="118112" y="14761"/>
                        <a:pt x="115761" y="15545"/>
                        <a:pt x="113148" y="15545"/>
                      </a:cubicBezTo>
                      <a:cubicBezTo>
                        <a:pt x="111581" y="15545"/>
                        <a:pt x="113148" y="16067"/>
                        <a:pt x="113671" y="16851"/>
                      </a:cubicBezTo>
                      <a:cubicBezTo>
                        <a:pt x="114977" y="18157"/>
                        <a:pt x="116022" y="19986"/>
                        <a:pt x="114716" y="21553"/>
                      </a:cubicBezTo>
                      <a:cubicBezTo>
                        <a:pt x="113148" y="23643"/>
                        <a:pt x="109491" y="23643"/>
                        <a:pt x="107401" y="23905"/>
                      </a:cubicBezTo>
                      <a:cubicBezTo>
                        <a:pt x="104266" y="24427"/>
                        <a:pt x="101392" y="25734"/>
                        <a:pt x="99041" y="28346"/>
                      </a:cubicBezTo>
                      <a:cubicBezTo>
                        <a:pt x="96951" y="30697"/>
                        <a:pt x="95383" y="33571"/>
                        <a:pt x="94077" y="36445"/>
                      </a:cubicBezTo>
                      <a:cubicBezTo>
                        <a:pt x="93554" y="37751"/>
                        <a:pt x="92509" y="39057"/>
                        <a:pt x="94599" y="38535"/>
                      </a:cubicBezTo>
                      <a:cubicBezTo>
                        <a:pt x="97734" y="37751"/>
                        <a:pt x="100608" y="36706"/>
                        <a:pt x="103743" y="36445"/>
                      </a:cubicBezTo>
                      <a:cubicBezTo>
                        <a:pt x="106617" y="36184"/>
                        <a:pt x="110275" y="35661"/>
                        <a:pt x="112887" y="37229"/>
                      </a:cubicBezTo>
                      <a:cubicBezTo>
                        <a:pt x="114977" y="38535"/>
                        <a:pt x="115761" y="40886"/>
                        <a:pt x="116545" y="42976"/>
                      </a:cubicBezTo>
                      <a:cubicBezTo>
                        <a:pt x="117590" y="46111"/>
                        <a:pt x="120725" y="55517"/>
                        <a:pt x="125427" y="51598"/>
                      </a:cubicBezTo>
                      <a:cubicBezTo>
                        <a:pt x="126995" y="50291"/>
                        <a:pt x="128301" y="48201"/>
                        <a:pt x="130391" y="48201"/>
                      </a:cubicBezTo>
                      <a:cubicBezTo>
                        <a:pt x="133004" y="48201"/>
                        <a:pt x="134832" y="51336"/>
                        <a:pt x="135355" y="53426"/>
                      </a:cubicBezTo>
                      <a:cubicBezTo>
                        <a:pt x="136400" y="56039"/>
                        <a:pt x="136661" y="59435"/>
                        <a:pt x="135094" y="62048"/>
                      </a:cubicBezTo>
                      <a:cubicBezTo>
                        <a:pt x="134049" y="63877"/>
                        <a:pt x="132481" y="64399"/>
                        <a:pt x="130914" y="65444"/>
                      </a:cubicBezTo>
                      <a:cubicBezTo>
                        <a:pt x="129607" y="66228"/>
                        <a:pt x="129607" y="67273"/>
                        <a:pt x="130130" y="68579"/>
                      </a:cubicBezTo>
                      <a:cubicBezTo>
                        <a:pt x="130914" y="70669"/>
                        <a:pt x="131959" y="72498"/>
                        <a:pt x="132742" y="74588"/>
                      </a:cubicBezTo>
                      <a:cubicBezTo>
                        <a:pt x="133265" y="76417"/>
                        <a:pt x="134049" y="78507"/>
                        <a:pt x="133004" y="80336"/>
                      </a:cubicBezTo>
                      <a:cubicBezTo>
                        <a:pt x="132220" y="82164"/>
                        <a:pt x="130130" y="82948"/>
                        <a:pt x="128301" y="83993"/>
                      </a:cubicBezTo>
                      <a:cubicBezTo>
                        <a:pt x="124121" y="85822"/>
                        <a:pt x="119941" y="87651"/>
                        <a:pt x="115500" y="89480"/>
                      </a:cubicBezTo>
                      <a:cubicBezTo>
                        <a:pt x="113148" y="90525"/>
                        <a:pt x="110797" y="91308"/>
                        <a:pt x="108446" y="92092"/>
                      </a:cubicBezTo>
                      <a:cubicBezTo>
                        <a:pt x="106094" y="92876"/>
                        <a:pt x="103482" y="94182"/>
                        <a:pt x="101131" y="94443"/>
                      </a:cubicBezTo>
                      <a:cubicBezTo>
                        <a:pt x="96428" y="94705"/>
                        <a:pt x="97212" y="88696"/>
                        <a:pt x="95122" y="86083"/>
                      </a:cubicBezTo>
                      <a:cubicBezTo>
                        <a:pt x="94338" y="85038"/>
                        <a:pt x="93293" y="85038"/>
                        <a:pt x="93032" y="86344"/>
                      </a:cubicBezTo>
                      <a:cubicBezTo>
                        <a:pt x="92771" y="88173"/>
                        <a:pt x="93815" y="90263"/>
                        <a:pt x="94599" y="91831"/>
                      </a:cubicBezTo>
                      <a:cubicBezTo>
                        <a:pt x="95644" y="93660"/>
                        <a:pt x="96951" y="95750"/>
                        <a:pt x="96689" y="97840"/>
                      </a:cubicBezTo>
                      <a:cubicBezTo>
                        <a:pt x="96689" y="101497"/>
                        <a:pt x="93293" y="103065"/>
                        <a:pt x="90419" y="104632"/>
                      </a:cubicBezTo>
                      <a:cubicBezTo>
                        <a:pt x="89374" y="105155"/>
                        <a:pt x="88329" y="105939"/>
                        <a:pt x="87023" y="106200"/>
                      </a:cubicBezTo>
                      <a:cubicBezTo>
                        <a:pt x="85717" y="106461"/>
                        <a:pt x="84149" y="105939"/>
                        <a:pt x="82843" y="105677"/>
                      </a:cubicBezTo>
                      <a:cubicBezTo>
                        <a:pt x="80753" y="105155"/>
                        <a:pt x="78402" y="104371"/>
                        <a:pt x="76312" y="103849"/>
                      </a:cubicBezTo>
                      <a:cubicBezTo>
                        <a:pt x="75266" y="103587"/>
                        <a:pt x="74483" y="103587"/>
                        <a:pt x="73960" y="102542"/>
                      </a:cubicBezTo>
                      <a:cubicBezTo>
                        <a:pt x="73176" y="101497"/>
                        <a:pt x="72393" y="100452"/>
                        <a:pt x="71609" y="99146"/>
                      </a:cubicBezTo>
                      <a:cubicBezTo>
                        <a:pt x="70825" y="98101"/>
                        <a:pt x="70564" y="97056"/>
                        <a:pt x="70041" y="96011"/>
                      </a:cubicBezTo>
                      <a:cubicBezTo>
                        <a:pt x="69519" y="94966"/>
                        <a:pt x="68735" y="94182"/>
                        <a:pt x="68213" y="93137"/>
                      </a:cubicBezTo>
                      <a:cubicBezTo>
                        <a:pt x="67690" y="92092"/>
                        <a:pt x="67168" y="91047"/>
                        <a:pt x="66384" y="90002"/>
                      </a:cubicBezTo>
                      <a:cubicBezTo>
                        <a:pt x="65339" y="88696"/>
                        <a:pt x="64294" y="87651"/>
                        <a:pt x="63249" y="86606"/>
                      </a:cubicBezTo>
                      <a:cubicBezTo>
                        <a:pt x="60114" y="83209"/>
                        <a:pt x="55411" y="81381"/>
                        <a:pt x="52015" y="77984"/>
                      </a:cubicBezTo>
                      <a:cubicBezTo>
                        <a:pt x="50708" y="76678"/>
                        <a:pt x="49925" y="75633"/>
                        <a:pt x="49141" y="73804"/>
                      </a:cubicBezTo>
                      <a:cubicBezTo>
                        <a:pt x="48357" y="71975"/>
                        <a:pt x="47312" y="71192"/>
                        <a:pt x="45222" y="70669"/>
                      </a:cubicBezTo>
                      <a:cubicBezTo>
                        <a:pt x="43132" y="70147"/>
                        <a:pt x="40781" y="70147"/>
                        <a:pt x="38691" y="70147"/>
                      </a:cubicBezTo>
                      <a:cubicBezTo>
                        <a:pt x="36862" y="70147"/>
                        <a:pt x="35033" y="71192"/>
                        <a:pt x="33727" y="69363"/>
                      </a:cubicBezTo>
                      <a:cubicBezTo>
                        <a:pt x="32682" y="67795"/>
                        <a:pt x="32682" y="65183"/>
                        <a:pt x="30069" y="65705"/>
                      </a:cubicBezTo>
                      <a:cubicBezTo>
                        <a:pt x="28241" y="65967"/>
                        <a:pt x="27196" y="67795"/>
                        <a:pt x="25367" y="68057"/>
                      </a:cubicBezTo>
                      <a:cubicBezTo>
                        <a:pt x="23538" y="68318"/>
                        <a:pt x="21709" y="67534"/>
                        <a:pt x="20142" y="66750"/>
                      </a:cubicBezTo>
                      <a:cubicBezTo>
                        <a:pt x="18313" y="65967"/>
                        <a:pt x="17529" y="64922"/>
                        <a:pt x="16484" y="63354"/>
                      </a:cubicBezTo>
                      <a:cubicBezTo>
                        <a:pt x="15439" y="61787"/>
                        <a:pt x="14917" y="59958"/>
                        <a:pt x="13610" y="58652"/>
                      </a:cubicBezTo>
                      <a:cubicBezTo>
                        <a:pt x="12304" y="57345"/>
                        <a:pt x="10214" y="56562"/>
                        <a:pt x="8646" y="55517"/>
                      </a:cubicBezTo>
                      <a:cubicBezTo>
                        <a:pt x="7340" y="54472"/>
                        <a:pt x="5773" y="53165"/>
                        <a:pt x="4205" y="52381"/>
                      </a:cubicBezTo>
                      <a:cubicBezTo>
                        <a:pt x="3421" y="51859"/>
                        <a:pt x="2638" y="51859"/>
                        <a:pt x="2115" y="51075"/>
                      </a:cubicBezTo>
                      <a:cubicBezTo>
                        <a:pt x="1331" y="50553"/>
                        <a:pt x="1070" y="49508"/>
                        <a:pt x="809" y="48463"/>
                      </a:cubicBezTo>
                      <a:cubicBezTo>
                        <a:pt x="286" y="46895"/>
                        <a:pt x="286" y="45328"/>
                        <a:pt x="25" y="43499"/>
                      </a:cubicBezTo>
                      <a:cubicBezTo>
                        <a:pt x="-236" y="41148"/>
                        <a:pt x="1593" y="38012"/>
                        <a:pt x="3160" y="36445"/>
                      </a:cubicBezTo>
                      <a:cubicBezTo>
                        <a:pt x="3683" y="35922"/>
                        <a:pt x="4728" y="35400"/>
                        <a:pt x="5511" y="34877"/>
                      </a:cubicBezTo>
                      <a:cubicBezTo>
                        <a:pt x="6818" y="34094"/>
                        <a:pt x="7863" y="33310"/>
                        <a:pt x="9169" y="32787"/>
                      </a:cubicBezTo>
                      <a:cubicBezTo>
                        <a:pt x="11259" y="32004"/>
                        <a:pt x="13088" y="31742"/>
                        <a:pt x="14655" y="322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412CE595-7C34-7547-E1E3-2104CAC6B6AF}"/>
                    </a:ext>
                  </a:extLst>
                </p:cNvPr>
                <p:cNvSpPr/>
                <p:nvPr/>
              </p:nvSpPr>
              <p:spPr>
                <a:xfrm>
                  <a:off x="2714698" y="2077935"/>
                  <a:ext cx="35020" cy="12739"/>
                </a:xfrm>
                <a:custGeom>
                  <a:avLst/>
                  <a:gdLst>
                    <a:gd name="connsiteX0" fmla="*/ 15455 w 35020"/>
                    <a:gd name="connsiteY0" fmla="*/ 10802 h 12739"/>
                    <a:gd name="connsiteX1" fmla="*/ 12320 w 35020"/>
                    <a:gd name="connsiteY1" fmla="*/ 11586 h 12739"/>
                    <a:gd name="connsiteX2" fmla="*/ 11014 w 35020"/>
                    <a:gd name="connsiteY2" fmla="*/ 11064 h 12739"/>
                    <a:gd name="connsiteX3" fmla="*/ 8140 w 35020"/>
                    <a:gd name="connsiteY3" fmla="*/ 11847 h 12739"/>
                    <a:gd name="connsiteX4" fmla="*/ 3176 w 35020"/>
                    <a:gd name="connsiteY4" fmla="*/ 12109 h 12739"/>
                    <a:gd name="connsiteX5" fmla="*/ 2654 w 35020"/>
                    <a:gd name="connsiteY5" fmla="*/ 10802 h 12739"/>
                    <a:gd name="connsiteX6" fmla="*/ 1348 w 35020"/>
                    <a:gd name="connsiteY6" fmla="*/ 10280 h 12739"/>
                    <a:gd name="connsiteX7" fmla="*/ 41 w 35020"/>
                    <a:gd name="connsiteY7" fmla="*/ 8712 h 12739"/>
                    <a:gd name="connsiteX8" fmla="*/ 3438 w 35020"/>
                    <a:gd name="connsiteY8" fmla="*/ 7667 h 12739"/>
                    <a:gd name="connsiteX9" fmla="*/ 6573 w 35020"/>
                    <a:gd name="connsiteY9" fmla="*/ 7145 h 12739"/>
                    <a:gd name="connsiteX10" fmla="*/ 14671 w 35020"/>
                    <a:gd name="connsiteY10" fmla="*/ 5055 h 12739"/>
                    <a:gd name="connsiteX11" fmla="*/ 18329 w 35020"/>
                    <a:gd name="connsiteY11" fmla="*/ 4532 h 12739"/>
                    <a:gd name="connsiteX12" fmla="*/ 21464 w 35020"/>
                    <a:gd name="connsiteY12" fmla="*/ 2965 h 12739"/>
                    <a:gd name="connsiteX13" fmla="*/ 25383 w 35020"/>
                    <a:gd name="connsiteY13" fmla="*/ 3226 h 12739"/>
                    <a:gd name="connsiteX14" fmla="*/ 27995 w 35020"/>
                    <a:gd name="connsiteY14" fmla="*/ 2704 h 12739"/>
                    <a:gd name="connsiteX15" fmla="*/ 30086 w 35020"/>
                    <a:gd name="connsiteY15" fmla="*/ 1659 h 12739"/>
                    <a:gd name="connsiteX16" fmla="*/ 32437 w 35020"/>
                    <a:gd name="connsiteY16" fmla="*/ 91 h 12739"/>
                    <a:gd name="connsiteX17" fmla="*/ 34788 w 35020"/>
                    <a:gd name="connsiteY17" fmla="*/ 1397 h 12739"/>
                    <a:gd name="connsiteX18" fmla="*/ 32437 w 35020"/>
                    <a:gd name="connsiteY18" fmla="*/ 6622 h 12739"/>
                    <a:gd name="connsiteX19" fmla="*/ 30347 w 35020"/>
                    <a:gd name="connsiteY19" fmla="*/ 7145 h 12739"/>
                    <a:gd name="connsiteX20" fmla="*/ 27212 w 35020"/>
                    <a:gd name="connsiteY20" fmla="*/ 8190 h 12739"/>
                    <a:gd name="connsiteX21" fmla="*/ 22770 w 35020"/>
                    <a:gd name="connsiteY21" fmla="*/ 9757 h 12739"/>
                    <a:gd name="connsiteX22" fmla="*/ 15455 w 35020"/>
                    <a:gd name="connsiteY22" fmla="*/ 10802 h 12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5020" h="12739">
                      <a:moveTo>
                        <a:pt x="15455" y="10802"/>
                      </a:moveTo>
                      <a:cubicBezTo>
                        <a:pt x="14671" y="11064"/>
                        <a:pt x="13104" y="11847"/>
                        <a:pt x="12320" y="11586"/>
                      </a:cubicBezTo>
                      <a:cubicBezTo>
                        <a:pt x="11798" y="11325"/>
                        <a:pt x="11798" y="11064"/>
                        <a:pt x="11014" y="11064"/>
                      </a:cubicBezTo>
                      <a:cubicBezTo>
                        <a:pt x="9969" y="11064"/>
                        <a:pt x="8924" y="11586"/>
                        <a:pt x="8140" y="11847"/>
                      </a:cubicBezTo>
                      <a:cubicBezTo>
                        <a:pt x="6573" y="12370"/>
                        <a:pt x="4221" y="13415"/>
                        <a:pt x="3176" y="12109"/>
                      </a:cubicBezTo>
                      <a:cubicBezTo>
                        <a:pt x="2915" y="11847"/>
                        <a:pt x="2915" y="11325"/>
                        <a:pt x="2654" y="10802"/>
                      </a:cubicBezTo>
                      <a:cubicBezTo>
                        <a:pt x="2131" y="10280"/>
                        <a:pt x="1609" y="10541"/>
                        <a:pt x="1348" y="10280"/>
                      </a:cubicBezTo>
                      <a:cubicBezTo>
                        <a:pt x="825" y="10019"/>
                        <a:pt x="-220" y="9235"/>
                        <a:pt x="41" y="8712"/>
                      </a:cubicBezTo>
                      <a:cubicBezTo>
                        <a:pt x="302" y="7667"/>
                        <a:pt x="2654" y="7667"/>
                        <a:pt x="3438" y="7667"/>
                      </a:cubicBezTo>
                      <a:cubicBezTo>
                        <a:pt x="4482" y="7667"/>
                        <a:pt x="5528" y="7406"/>
                        <a:pt x="6573" y="7145"/>
                      </a:cubicBezTo>
                      <a:cubicBezTo>
                        <a:pt x="9446" y="6622"/>
                        <a:pt x="12059" y="5577"/>
                        <a:pt x="14671" y="5055"/>
                      </a:cubicBezTo>
                      <a:cubicBezTo>
                        <a:pt x="15978" y="4794"/>
                        <a:pt x="17023" y="4794"/>
                        <a:pt x="18329" y="4532"/>
                      </a:cubicBezTo>
                      <a:cubicBezTo>
                        <a:pt x="19374" y="4271"/>
                        <a:pt x="20419" y="3226"/>
                        <a:pt x="21464" y="2965"/>
                      </a:cubicBezTo>
                      <a:cubicBezTo>
                        <a:pt x="22770" y="2704"/>
                        <a:pt x="24077" y="3226"/>
                        <a:pt x="25383" y="3226"/>
                      </a:cubicBezTo>
                      <a:cubicBezTo>
                        <a:pt x="26428" y="3226"/>
                        <a:pt x="27212" y="2704"/>
                        <a:pt x="27995" y="2704"/>
                      </a:cubicBezTo>
                      <a:cubicBezTo>
                        <a:pt x="28779" y="2442"/>
                        <a:pt x="29302" y="2442"/>
                        <a:pt x="30086" y="1659"/>
                      </a:cubicBezTo>
                      <a:cubicBezTo>
                        <a:pt x="30869" y="875"/>
                        <a:pt x="31392" y="352"/>
                        <a:pt x="32437" y="91"/>
                      </a:cubicBezTo>
                      <a:cubicBezTo>
                        <a:pt x="33743" y="-170"/>
                        <a:pt x="34527" y="91"/>
                        <a:pt x="34788" y="1397"/>
                      </a:cubicBezTo>
                      <a:cubicBezTo>
                        <a:pt x="35572" y="3749"/>
                        <a:pt x="34266" y="5316"/>
                        <a:pt x="32437" y="6622"/>
                      </a:cubicBezTo>
                      <a:cubicBezTo>
                        <a:pt x="31653" y="7145"/>
                        <a:pt x="31130" y="7145"/>
                        <a:pt x="30347" y="7145"/>
                      </a:cubicBezTo>
                      <a:cubicBezTo>
                        <a:pt x="29302" y="7145"/>
                        <a:pt x="28257" y="7667"/>
                        <a:pt x="27212" y="8190"/>
                      </a:cubicBezTo>
                      <a:cubicBezTo>
                        <a:pt x="25644" y="8712"/>
                        <a:pt x="24338" y="9235"/>
                        <a:pt x="22770" y="9757"/>
                      </a:cubicBezTo>
                      <a:cubicBezTo>
                        <a:pt x="19897" y="9757"/>
                        <a:pt x="17807" y="10019"/>
                        <a:pt x="15455" y="108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6" name="Freeform: Shape 1035">
                  <a:extLst>
                    <a:ext uri="{FF2B5EF4-FFF2-40B4-BE49-F238E27FC236}">
                      <a16:creationId xmlns:a16="http://schemas.microsoft.com/office/drawing/2014/main" id="{4E653BCE-78BC-F026-5E9C-5B7D70E0C91C}"/>
                    </a:ext>
                  </a:extLst>
                </p:cNvPr>
                <p:cNvSpPr/>
                <p:nvPr/>
              </p:nvSpPr>
              <p:spPr>
                <a:xfrm>
                  <a:off x="2763001" y="2115532"/>
                  <a:ext cx="12458" cy="12645"/>
                </a:xfrm>
                <a:custGeom>
                  <a:avLst/>
                  <a:gdLst>
                    <a:gd name="connsiteX0" fmla="*/ 8693 w 12458"/>
                    <a:gd name="connsiteY0" fmla="*/ 12393 h 12645"/>
                    <a:gd name="connsiteX1" fmla="*/ 4512 w 12458"/>
                    <a:gd name="connsiteY1" fmla="*/ 11348 h 12645"/>
                    <a:gd name="connsiteX2" fmla="*/ 594 w 12458"/>
                    <a:gd name="connsiteY2" fmla="*/ 7429 h 12645"/>
                    <a:gd name="connsiteX3" fmla="*/ 71 w 12458"/>
                    <a:gd name="connsiteY3" fmla="*/ 4556 h 12645"/>
                    <a:gd name="connsiteX4" fmla="*/ 2161 w 12458"/>
                    <a:gd name="connsiteY4" fmla="*/ 2204 h 12645"/>
                    <a:gd name="connsiteX5" fmla="*/ 7909 w 12458"/>
                    <a:gd name="connsiteY5" fmla="*/ 376 h 12645"/>
                    <a:gd name="connsiteX6" fmla="*/ 11044 w 12458"/>
                    <a:gd name="connsiteY6" fmla="*/ 4294 h 12645"/>
                    <a:gd name="connsiteX7" fmla="*/ 12350 w 12458"/>
                    <a:gd name="connsiteY7" fmla="*/ 6646 h 12645"/>
                    <a:gd name="connsiteX8" fmla="*/ 12089 w 12458"/>
                    <a:gd name="connsiteY8" fmla="*/ 10564 h 12645"/>
                    <a:gd name="connsiteX9" fmla="*/ 8693 w 12458"/>
                    <a:gd name="connsiteY9" fmla="*/ 12393 h 12645"/>
                    <a:gd name="connsiteX10" fmla="*/ 8693 w 12458"/>
                    <a:gd name="connsiteY10" fmla="*/ 12393 h 126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458" h="12645">
                      <a:moveTo>
                        <a:pt x="8693" y="12393"/>
                      </a:moveTo>
                      <a:cubicBezTo>
                        <a:pt x="7125" y="12916"/>
                        <a:pt x="5558" y="12655"/>
                        <a:pt x="4512" y="11348"/>
                      </a:cubicBezTo>
                      <a:cubicBezTo>
                        <a:pt x="3468" y="10042"/>
                        <a:pt x="1378" y="8997"/>
                        <a:pt x="594" y="7429"/>
                      </a:cubicBezTo>
                      <a:cubicBezTo>
                        <a:pt x="332" y="6646"/>
                        <a:pt x="-190" y="5601"/>
                        <a:pt x="71" y="4556"/>
                      </a:cubicBezTo>
                      <a:cubicBezTo>
                        <a:pt x="332" y="3511"/>
                        <a:pt x="1378" y="2988"/>
                        <a:pt x="2161" y="2204"/>
                      </a:cubicBezTo>
                      <a:cubicBezTo>
                        <a:pt x="3990" y="637"/>
                        <a:pt x="5296" y="-669"/>
                        <a:pt x="7909" y="376"/>
                      </a:cubicBezTo>
                      <a:cubicBezTo>
                        <a:pt x="9738" y="1159"/>
                        <a:pt x="10521" y="2466"/>
                        <a:pt x="11044" y="4294"/>
                      </a:cubicBezTo>
                      <a:cubicBezTo>
                        <a:pt x="11305" y="5078"/>
                        <a:pt x="12089" y="5862"/>
                        <a:pt x="12350" y="6646"/>
                      </a:cubicBezTo>
                      <a:cubicBezTo>
                        <a:pt x="12611" y="7952"/>
                        <a:pt x="12350" y="9258"/>
                        <a:pt x="12089" y="10564"/>
                      </a:cubicBezTo>
                      <a:cubicBezTo>
                        <a:pt x="10783" y="11348"/>
                        <a:pt x="9999" y="12132"/>
                        <a:pt x="8693" y="12393"/>
                      </a:cubicBezTo>
                      <a:cubicBezTo>
                        <a:pt x="8693" y="12393"/>
                        <a:pt x="8693" y="12393"/>
                        <a:pt x="8693" y="123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7" name="Freeform: Shape 1036">
                  <a:extLst>
                    <a:ext uri="{FF2B5EF4-FFF2-40B4-BE49-F238E27FC236}">
                      <a16:creationId xmlns:a16="http://schemas.microsoft.com/office/drawing/2014/main" id="{CD9D7F09-4319-C90D-15C9-4A251B5B1F08}"/>
                    </a:ext>
                  </a:extLst>
                </p:cNvPr>
                <p:cNvSpPr/>
                <p:nvPr/>
              </p:nvSpPr>
              <p:spPr>
                <a:xfrm>
                  <a:off x="2794161" y="2078786"/>
                  <a:ext cx="115852" cy="88849"/>
                </a:xfrm>
                <a:custGeom>
                  <a:avLst/>
                  <a:gdLst>
                    <a:gd name="connsiteX0" fmla="*/ 1829 w 115852"/>
                    <a:gd name="connsiteY0" fmla="*/ 51752 h 88849"/>
                    <a:gd name="connsiteX1" fmla="*/ 2090 w 115852"/>
                    <a:gd name="connsiteY1" fmla="*/ 45482 h 88849"/>
                    <a:gd name="connsiteX2" fmla="*/ 2090 w 115852"/>
                    <a:gd name="connsiteY2" fmla="*/ 36077 h 88849"/>
                    <a:gd name="connsiteX3" fmla="*/ 0 w 115852"/>
                    <a:gd name="connsiteY3" fmla="*/ 23798 h 88849"/>
                    <a:gd name="connsiteX4" fmla="*/ 5748 w 115852"/>
                    <a:gd name="connsiteY4" fmla="*/ 18311 h 88849"/>
                    <a:gd name="connsiteX5" fmla="*/ 17504 w 115852"/>
                    <a:gd name="connsiteY5" fmla="*/ 19618 h 88849"/>
                    <a:gd name="connsiteX6" fmla="*/ 19855 w 115852"/>
                    <a:gd name="connsiteY6" fmla="*/ 18311 h 88849"/>
                    <a:gd name="connsiteX7" fmla="*/ 17765 w 115852"/>
                    <a:gd name="connsiteY7" fmla="*/ 14915 h 88849"/>
                    <a:gd name="connsiteX8" fmla="*/ 11234 w 115852"/>
                    <a:gd name="connsiteY8" fmla="*/ 13347 h 88849"/>
                    <a:gd name="connsiteX9" fmla="*/ 8621 w 115852"/>
                    <a:gd name="connsiteY9" fmla="*/ 2897 h 88849"/>
                    <a:gd name="connsiteX10" fmla="*/ 12802 w 115852"/>
                    <a:gd name="connsiteY10" fmla="*/ 807 h 88849"/>
                    <a:gd name="connsiteX11" fmla="*/ 20900 w 115852"/>
                    <a:gd name="connsiteY11" fmla="*/ 285 h 88849"/>
                    <a:gd name="connsiteX12" fmla="*/ 31873 w 115852"/>
                    <a:gd name="connsiteY12" fmla="*/ 1069 h 88849"/>
                    <a:gd name="connsiteX13" fmla="*/ 46503 w 115852"/>
                    <a:gd name="connsiteY13" fmla="*/ 546 h 88849"/>
                    <a:gd name="connsiteX14" fmla="*/ 58782 w 115852"/>
                    <a:gd name="connsiteY14" fmla="*/ 285 h 88849"/>
                    <a:gd name="connsiteX15" fmla="*/ 71323 w 115852"/>
                    <a:gd name="connsiteY15" fmla="*/ 3159 h 88849"/>
                    <a:gd name="connsiteX16" fmla="*/ 81250 w 115852"/>
                    <a:gd name="connsiteY16" fmla="*/ 4465 h 88849"/>
                    <a:gd name="connsiteX17" fmla="*/ 88304 w 115852"/>
                    <a:gd name="connsiteY17" fmla="*/ 3420 h 88849"/>
                    <a:gd name="connsiteX18" fmla="*/ 97709 w 115852"/>
                    <a:gd name="connsiteY18" fmla="*/ 4465 h 88849"/>
                    <a:gd name="connsiteX19" fmla="*/ 109204 w 115852"/>
                    <a:gd name="connsiteY19" fmla="*/ 6294 h 88849"/>
                    <a:gd name="connsiteX20" fmla="*/ 113646 w 115852"/>
                    <a:gd name="connsiteY20" fmla="*/ 6816 h 88849"/>
                    <a:gd name="connsiteX21" fmla="*/ 115736 w 115852"/>
                    <a:gd name="connsiteY21" fmla="*/ 7861 h 88849"/>
                    <a:gd name="connsiteX22" fmla="*/ 112078 w 115852"/>
                    <a:gd name="connsiteY22" fmla="*/ 13870 h 88849"/>
                    <a:gd name="connsiteX23" fmla="*/ 95619 w 115852"/>
                    <a:gd name="connsiteY23" fmla="*/ 32158 h 88849"/>
                    <a:gd name="connsiteX24" fmla="*/ 91701 w 115852"/>
                    <a:gd name="connsiteY24" fmla="*/ 36338 h 88849"/>
                    <a:gd name="connsiteX25" fmla="*/ 87782 w 115852"/>
                    <a:gd name="connsiteY25" fmla="*/ 42608 h 88849"/>
                    <a:gd name="connsiteX26" fmla="*/ 74196 w 115852"/>
                    <a:gd name="connsiteY26" fmla="*/ 56193 h 88849"/>
                    <a:gd name="connsiteX27" fmla="*/ 57737 w 115852"/>
                    <a:gd name="connsiteY27" fmla="*/ 55148 h 88849"/>
                    <a:gd name="connsiteX28" fmla="*/ 33963 w 115852"/>
                    <a:gd name="connsiteY28" fmla="*/ 54103 h 88849"/>
                    <a:gd name="connsiteX29" fmla="*/ 30828 w 115852"/>
                    <a:gd name="connsiteY29" fmla="*/ 56716 h 88849"/>
                    <a:gd name="connsiteX30" fmla="*/ 34486 w 115852"/>
                    <a:gd name="connsiteY30" fmla="*/ 58806 h 88849"/>
                    <a:gd name="connsiteX31" fmla="*/ 39711 w 115852"/>
                    <a:gd name="connsiteY31" fmla="*/ 61157 h 88849"/>
                    <a:gd name="connsiteX32" fmla="*/ 45720 w 115852"/>
                    <a:gd name="connsiteY32" fmla="*/ 67166 h 88849"/>
                    <a:gd name="connsiteX33" fmla="*/ 40233 w 115852"/>
                    <a:gd name="connsiteY33" fmla="*/ 74742 h 88849"/>
                    <a:gd name="connsiteX34" fmla="*/ 32918 w 115852"/>
                    <a:gd name="connsiteY34" fmla="*/ 82319 h 88849"/>
                    <a:gd name="connsiteX35" fmla="*/ 27693 w 115852"/>
                    <a:gd name="connsiteY35" fmla="*/ 87282 h 88849"/>
                    <a:gd name="connsiteX36" fmla="*/ 19594 w 115852"/>
                    <a:gd name="connsiteY36" fmla="*/ 88850 h 88849"/>
                    <a:gd name="connsiteX37" fmla="*/ 12279 w 115852"/>
                    <a:gd name="connsiteY37" fmla="*/ 87544 h 88849"/>
                    <a:gd name="connsiteX38" fmla="*/ 12802 w 115852"/>
                    <a:gd name="connsiteY38" fmla="*/ 83886 h 88849"/>
                    <a:gd name="connsiteX39" fmla="*/ 14108 w 115852"/>
                    <a:gd name="connsiteY39" fmla="*/ 79184 h 88849"/>
                    <a:gd name="connsiteX40" fmla="*/ 11495 w 115852"/>
                    <a:gd name="connsiteY40" fmla="*/ 74481 h 88849"/>
                    <a:gd name="connsiteX41" fmla="*/ 9666 w 115852"/>
                    <a:gd name="connsiteY41" fmla="*/ 69256 h 88849"/>
                    <a:gd name="connsiteX42" fmla="*/ 5225 w 115852"/>
                    <a:gd name="connsiteY42" fmla="*/ 58806 h 88849"/>
                    <a:gd name="connsiteX43" fmla="*/ 1829 w 115852"/>
                    <a:gd name="connsiteY43" fmla="*/ 51752 h 88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15852" h="88849">
                      <a:moveTo>
                        <a:pt x="1829" y="51752"/>
                      </a:moveTo>
                      <a:cubicBezTo>
                        <a:pt x="1045" y="49662"/>
                        <a:pt x="1568" y="47572"/>
                        <a:pt x="2090" y="45482"/>
                      </a:cubicBezTo>
                      <a:cubicBezTo>
                        <a:pt x="2874" y="42347"/>
                        <a:pt x="2874" y="39212"/>
                        <a:pt x="2090" y="36077"/>
                      </a:cubicBezTo>
                      <a:cubicBezTo>
                        <a:pt x="1306" y="31897"/>
                        <a:pt x="0" y="27978"/>
                        <a:pt x="0" y="23798"/>
                      </a:cubicBezTo>
                      <a:cubicBezTo>
                        <a:pt x="0" y="20140"/>
                        <a:pt x="2090" y="18311"/>
                        <a:pt x="5748" y="18311"/>
                      </a:cubicBezTo>
                      <a:cubicBezTo>
                        <a:pt x="9666" y="18050"/>
                        <a:pt x="13585" y="19356"/>
                        <a:pt x="17504" y="19618"/>
                      </a:cubicBezTo>
                      <a:cubicBezTo>
                        <a:pt x="18549" y="19618"/>
                        <a:pt x="19855" y="19879"/>
                        <a:pt x="19855" y="18311"/>
                      </a:cubicBezTo>
                      <a:cubicBezTo>
                        <a:pt x="19855" y="17005"/>
                        <a:pt x="18549" y="15699"/>
                        <a:pt x="17765" y="14915"/>
                      </a:cubicBezTo>
                      <a:cubicBezTo>
                        <a:pt x="15937" y="13609"/>
                        <a:pt x="13324" y="13870"/>
                        <a:pt x="11234" y="13347"/>
                      </a:cubicBezTo>
                      <a:cubicBezTo>
                        <a:pt x="7315" y="12041"/>
                        <a:pt x="6270" y="6032"/>
                        <a:pt x="8621" y="2897"/>
                      </a:cubicBezTo>
                      <a:cubicBezTo>
                        <a:pt x="9666" y="1591"/>
                        <a:pt x="11234" y="1330"/>
                        <a:pt x="12802" y="807"/>
                      </a:cubicBezTo>
                      <a:cubicBezTo>
                        <a:pt x="15414" y="285"/>
                        <a:pt x="18288" y="285"/>
                        <a:pt x="20900" y="285"/>
                      </a:cubicBezTo>
                      <a:cubicBezTo>
                        <a:pt x="24558" y="285"/>
                        <a:pt x="28215" y="807"/>
                        <a:pt x="31873" y="1069"/>
                      </a:cubicBezTo>
                      <a:cubicBezTo>
                        <a:pt x="36837" y="1330"/>
                        <a:pt x="41801" y="1069"/>
                        <a:pt x="46503" y="546"/>
                      </a:cubicBezTo>
                      <a:cubicBezTo>
                        <a:pt x="50683" y="24"/>
                        <a:pt x="54602" y="-238"/>
                        <a:pt x="58782" y="285"/>
                      </a:cubicBezTo>
                      <a:cubicBezTo>
                        <a:pt x="62962" y="807"/>
                        <a:pt x="67143" y="2114"/>
                        <a:pt x="71323" y="3159"/>
                      </a:cubicBezTo>
                      <a:cubicBezTo>
                        <a:pt x="74458" y="3942"/>
                        <a:pt x="77854" y="4726"/>
                        <a:pt x="81250" y="4465"/>
                      </a:cubicBezTo>
                      <a:cubicBezTo>
                        <a:pt x="83602" y="4204"/>
                        <a:pt x="85953" y="3681"/>
                        <a:pt x="88304" y="3420"/>
                      </a:cubicBezTo>
                      <a:cubicBezTo>
                        <a:pt x="91439" y="3420"/>
                        <a:pt x="94574" y="3942"/>
                        <a:pt x="97709" y="4465"/>
                      </a:cubicBezTo>
                      <a:cubicBezTo>
                        <a:pt x="101628" y="5249"/>
                        <a:pt x="105286" y="5771"/>
                        <a:pt x="109204" y="6294"/>
                      </a:cubicBezTo>
                      <a:cubicBezTo>
                        <a:pt x="110511" y="6555"/>
                        <a:pt x="112078" y="6555"/>
                        <a:pt x="113646" y="6816"/>
                      </a:cubicBezTo>
                      <a:cubicBezTo>
                        <a:pt x="114168" y="6816"/>
                        <a:pt x="115475" y="7077"/>
                        <a:pt x="115736" y="7861"/>
                      </a:cubicBezTo>
                      <a:cubicBezTo>
                        <a:pt x="116520" y="9429"/>
                        <a:pt x="113123" y="12825"/>
                        <a:pt x="112078" y="13870"/>
                      </a:cubicBezTo>
                      <a:cubicBezTo>
                        <a:pt x="106853" y="20140"/>
                        <a:pt x="101367" y="26410"/>
                        <a:pt x="95619" y="32158"/>
                      </a:cubicBezTo>
                      <a:cubicBezTo>
                        <a:pt x="94313" y="33464"/>
                        <a:pt x="93007" y="34770"/>
                        <a:pt x="91701" y="36338"/>
                      </a:cubicBezTo>
                      <a:cubicBezTo>
                        <a:pt x="90133" y="38428"/>
                        <a:pt x="89088" y="40518"/>
                        <a:pt x="87782" y="42608"/>
                      </a:cubicBezTo>
                      <a:cubicBezTo>
                        <a:pt x="84647" y="48094"/>
                        <a:pt x="80728" y="54103"/>
                        <a:pt x="74196" y="56193"/>
                      </a:cubicBezTo>
                      <a:cubicBezTo>
                        <a:pt x="68710" y="58022"/>
                        <a:pt x="63224" y="56454"/>
                        <a:pt x="57737" y="55148"/>
                      </a:cubicBezTo>
                      <a:cubicBezTo>
                        <a:pt x="50161" y="53319"/>
                        <a:pt x="41801" y="52797"/>
                        <a:pt x="33963" y="54103"/>
                      </a:cubicBezTo>
                      <a:cubicBezTo>
                        <a:pt x="32657" y="54364"/>
                        <a:pt x="28738" y="54887"/>
                        <a:pt x="30828" y="56716"/>
                      </a:cubicBezTo>
                      <a:cubicBezTo>
                        <a:pt x="31873" y="57761"/>
                        <a:pt x="33441" y="58022"/>
                        <a:pt x="34486" y="58806"/>
                      </a:cubicBezTo>
                      <a:cubicBezTo>
                        <a:pt x="36314" y="59589"/>
                        <a:pt x="38143" y="60373"/>
                        <a:pt x="39711" y="61157"/>
                      </a:cubicBezTo>
                      <a:cubicBezTo>
                        <a:pt x="42062" y="62202"/>
                        <a:pt x="45720" y="64031"/>
                        <a:pt x="45720" y="67166"/>
                      </a:cubicBezTo>
                      <a:cubicBezTo>
                        <a:pt x="45720" y="70301"/>
                        <a:pt x="42323" y="72913"/>
                        <a:pt x="40233" y="74742"/>
                      </a:cubicBezTo>
                      <a:cubicBezTo>
                        <a:pt x="37621" y="77094"/>
                        <a:pt x="35008" y="79445"/>
                        <a:pt x="32918" y="82319"/>
                      </a:cubicBezTo>
                      <a:cubicBezTo>
                        <a:pt x="31351" y="84147"/>
                        <a:pt x="29783" y="86237"/>
                        <a:pt x="27693" y="87282"/>
                      </a:cubicBezTo>
                      <a:cubicBezTo>
                        <a:pt x="25342" y="88589"/>
                        <a:pt x="22207" y="88850"/>
                        <a:pt x="19594" y="88850"/>
                      </a:cubicBezTo>
                      <a:cubicBezTo>
                        <a:pt x="17243" y="88850"/>
                        <a:pt x="14108" y="88850"/>
                        <a:pt x="12279" y="87544"/>
                      </a:cubicBezTo>
                      <a:cubicBezTo>
                        <a:pt x="10712" y="86499"/>
                        <a:pt x="12018" y="84931"/>
                        <a:pt x="12802" y="83886"/>
                      </a:cubicBezTo>
                      <a:cubicBezTo>
                        <a:pt x="13846" y="82580"/>
                        <a:pt x="14369" y="81012"/>
                        <a:pt x="14108" y="79184"/>
                      </a:cubicBezTo>
                      <a:cubicBezTo>
                        <a:pt x="13846" y="77355"/>
                        <a:pt x="12540" y="76048"/>
                        <a:pt x="11495" y="74481"/>
                      </a:cubicBezTo>
                      <a:cubicBezTo>
                        <a:pt x="10450" y="72913"/>
                        <a:pt x="10189" y="71085"/>
                        <a:pt x="9666" y="69256"/>
                      </a:cubicBezTo>
                      <a:cubicBezTo>
                        <a:pt x="8360" y="65860"/>
                        <a:pt x="6793" y="62202"/>
                        <a:pt x="5225" y="58806"/>
                      </a:cubicBezTo>
                      <a:cubicBezTo>
                        <a:pt x="3919" y="56716"/>
                        <a:pt x="2613" y="54364"/>
                        <a:pt x="1829" y="517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8" name="Freeform: Shape 1037">
                  <a:extLst>
                    <a:ext uri="{FF2B5EF4-FFF2-40B4-BE49-F238E27FC236}">
                      <a16:creationId xmlns:a16="http://schemas.microsoft.com/office/drawing/2014/main" id="{7F8E2157-0D2B-E1A2-0449-7477A73E6739}"/>
                    </a:ext>
                  </a:extLst>
                </p:cNvPr>
                <p:cNvSpPr/>
                <p:nvPr/>
              </p:nvSpPr>
              <p:spPr>
                <a:xfrm>
                  <a:off x="2202044" y="1924887"/>
                  <a:ext cx="163391" cy="77636"/>
                </a:xfrm>
                <a:custGeom>
                  <a:avLst/>
                  <a:gdLst>
                    <a:gd name="connsiteX0" fmla="*/ 57851 w 163391"/>
                    <a:gd name="connsiteY0" fmla="*/ 32440 h 77636"/>
                    <a:gd name="connsiteX1" fmla="*/ 63076 w 163391"/>
                    <a:gd name="connsiteY1" fmla="*/ 29043 h 77636"/>
                    <a:gd name="connsiteX2" fmla="*/ 70913 w 163391"/>
                    <a:gd name="connsiteY2" fmla="*/ 23818 h 77636"/>
                    <a:gd name="connsiteX3" fmla="*/ 77445 w 163391"/>
                    <a:gd name="connsiteY3" fmla="*/ 19116 h 77636"/>
                    <a:gd name="connsiteX4" fmla="*/ 82670 w 163391"/>
                    <a:gd name="connsiteY4" fmla="*/ 13629 h 77636"/>
                    <a:gd name="connsiteX5" fmla="*/ 91553 w 163391"/>
                    <a:gd name="connsiteY5" fmla="*/ 9711 h 77636"/>
                    <a:gd name="connsiteX6" fmla="*/ 102787 w 163391"/>
                    <a:gd name="connsiteY6" fmla="*/ 8927 h 77636"/>
                    <a:gd name="connsiteX7" fmla="*/ 111669 w 163391"/>
                    <a:gd name="connsiteY7" fmla="*/ 8666 h 77636"/>
                    <a:gd name="connsiteX8" fmla="*/ 130218 w 163391"/>
                    <a:gd name="connsiteY8" fmla="*/ 12323 h 77636"/>
                    <a:gd name="connsiteX9" fmla="*/ 132047 w 163391"/>
                    <a:gd name="connsiteY9" fmla="*/ 828 h 77636"/>
                    <a:gd name="connsiteX10" fmla="*/ 140930 w 163391"/>
                    <a:gd name="connsiteY10" fmla="*/ 828 h 77636"/>
                    <a:gd name="connsiteX11" fmla="*/ 149290 w 163391"/>
                    <a:gd name="connsiteY11" fmla="*/ 3440 h 77636"/>
                    <a:gd name="connsiteX12" fmla="*/ 162875 w 163391"/>
                    <a:gd name="connsiteY12" fmla="*/ 11801 h 77636"/>
                    <a:gd name="connsiteX13" fmla="*/ 152948 w 163391"/>
                    <a:gd name="connsiteY13" fmla="*/ 14674 h 77636"/>
                    <a:gd name="connsiteX14" fmla="*/ 145371 w 163391"/>
                    <a:gd name="connsiteY14" fmla="*/ 18854 h 77636"/>
                    <a:gd name="connsiteX15" fmla="*/ 150074 w 163391"/>
                    <a:gd name="connsiteY15" fmla="*/ 23818 h 77636"/>
                    <a:gd name="connsiteX16" fmla="*/ 153470 w 163391"/>
                    <a:gd name="connsiteY16" fmla="*/ 26953 h 77636"/>
                    <a:gd name="connsiteX17" fmla="*/ 148767 w 163391"/>
                    <a:gd name="connsiteY17" fmla="*/ 29566 h 77636"/>
                    <a:gd name="connsiteX18" fmla="*/ 149812 w 163391"/>
                    <a:gd name="connsiteY18" fmla="*/ 34007 h 77636"/>
                    <a:gd name="connsiteX19" fmla="*/ 151902 w 163391"/>
                    <a:gd name="connsiteY19" fmla="*/ 37926 h 77636"/>
                    <a:gd name="connsiteX20" fmla="*/ 145894 w 163391"/>
                    <a:gd name="connsiteY20" fmla="*/ 46809 h 77636"/>
                    <a:gd name="connsiteX21" fmla="*/ 136750 w 163391"/>
                    <a:gd name="connsiteY21" fmla="*/ 53862 h 77636"/>
                    <a:gd name="connsiteX22" fmla="*/ 127083 w 163391"/>
                    <a:gd name="connsiteY22" fmla="*/ 56214 h 77636"/>
                    <a:gd name="connsiteX23" fmla="*/ 115849 w 163391"/>
                    <a:gd name="connsiteY23" fmla="*/ 55953 h 77636"/>
                    <a:gd name="connsiteX24" fmla="*/ 108273 w 163391"/>
                    <a:gd name="connsiteY24" fmla="*/ 52034 h 77636"/>
                    <a:gd name="connsiteX25" fmla="*/ 109579 w 163391"/>
                    <a:gd name="connsiteY25" fmla="*/ 48637 h 77636"/>
                    <a:gd name="connsiteX26" fmla="*/ 110624 w 163391"/>
                    <a:gd name="connsiteY26" fmla="*/ 44457 h 77636"/>
                    <a:gd name="connsiteX27" fmla="*/ 110624 w 163391"/>
                    <a:gd name="connsiteY27" fmla="*/ 39755 h 77636"/>
                    <a:gd name="connsiteX28" fmla="*/ 112976 w 163391"/>
                    <a:gd name="connsiteY28" fmla="*/ 35836 h 77636"/>
                    <a:gd name="connsiteX29" fmla="*/ 107750 w 163391"/>
                    <a:gd name="connsiteY29" fmla="*/ 32440 h 77636"/>
                    <a:gd name="connsiteX30" fmla="*/ 103309 w 163391"/>
                    <a:gd name="connsiteY30" fmla="*/ 38710 h 77636"/>
                    <a:gd name="connsiteX31" fmla="*/ 100174 w 163391"/>
                    <a:gd name="connsiteY31" fmla="*/ 47331 h 77636"/>
                    <a:gd name="connsiteX32" fmla="*/ 91553 w 163391"/>
                    <a:gd name="connsiteY32" fmla="*/ 47854 h 77636"/>
                    <a:gd name="connsiteX33" fmla="*/ 95210 w 163391"/>
                    <a:gd name="connsiteY33" fmla="*/ 55953 h 77636"/>
                    <a:gd name="connsiteX34" fmla="*/ 92598 w 163391"/>
                    <a:gd name="connsiteY34" fmla="*/ 58826 h 77636"/>
                    <a:gd name="connsiteX35" fmla="*/ 90246 w 163391"/>
                    <a:gd name="connsiteY35" fmla="*/ 61700 h 77636"/>
                    <a:gd name="connsiteX36" fmla="*/ 83192 w 163391"/>
                    <a:gd name="connsiteY36" fmla="*/ 63529 h 77636"/>
                    <a:gd name="connsiteX37" fmla="*/ 79012 w 163391"/>
                    <a:gd name="connsiteY37" fmla="*/ 56736 h 77636"/>
                    <a:gd name="connsiteX38" fmla="*/ 73265 w 163391"/>
                    <a:gd name="connsiteY38" fmla="*/ 58565 h 77636"/>
                    <a:gd name="connsiteX39" fmla="*/ 76661 w 163391"/>
                    <a:gd name="connsiteY39" fmla="*/ 66141 h 77636"/>
                    <a:gd name="connsiteX40" fmla="*/ 71959 w 163391"/>
                    <a:gd name="connsiteY40" fmla="*/ 73457 h 77636"/>
                    <a:gd name="connsiteX41" fmla="*/ 66733 w 163391"/>
                    <a:gd name="connsiteY41" fmla="*/ 74763 h 77636"/>
                    <a:gd name="connsiteX42" fmla="*/ 63337 w 163391"/>
                    <a:gd name="connsiteY42" fmla="*/ 76592 h 77636"/>
                    <a:gd name="connsiteX43" fmla="*/ 58896 w 163391"/>
                    <a:gd name="connsiteY43" fmla="*/ 77637 h 77636"/>
                    <a:gd name="connsiteX44" fmla="*/ 58112 w 163391"/>
                    <a:gd name="connsiteY44" fmla="*/ 68231 h 77636"/>
                    <a:gd name="connsiteX45" fmla="*/ 53409 w 163391"/>
                    <a:gd name="connsiteY45" fmla="*/ 64835 h 77636"/>
                    <a:gd name="connsiteX46" fmla="*/ 47923 w 163391"/>
                    <a:gd name="connsiteY46" fmla="*/ 62745 h 77636"/>
                    <a:gd name="connsiteX47" fmla="*/ 42437 w 163391"/>
                    <a:gd name="connsiteY47" fmla="*/ 72934 h 77636"/>
                    <a:gd name="connsiteX48" fmla="*/ 36167 w 163391"/>
                    <a:gd name="connsiteY48" fmla="*/ 73718 h 77636"/>
                    <a:gd name="connsiteX49" fmla="*/ 29635 w 163391"/>
                    <a:gd name="connsiteY49" fmla="*/ 73718 h 77636"/>
                    <a:gd name="connsiteX50" fmla="*/ 16050 w 163391"/>
                    <a:gd name="connsiteY50" fmla="*/ 72934 h 77636"/>
                    <a:gd name="connsiteX51" fmla="*/ 11609 w 163391"/>
                    <a:gd name="connsiteY51" fmla="*/ 70322 h 77636"/>
                    <a:gd name="connsiteX52" fmla="*/ 12654 w 163391"/>
                    <a:gd name="connsiteY52" fmla="*/ 66664 h 77636"/>
                    <a:gd name="connsiteX53" fmla="*/ 6384 w 163391"/>
                    <a:gd name="connsiteY53" fmla="*/ 65096 h 77636"/>
                    <a:gd name="connsiteX54" fmla="*/ 5077 w 163391"/>
                    <a:gd name="connsiteY54" fmla="*/ 65880 h 77636"/>
                    <a:gd name="connsiteX55" fmla="*/ 2203 w 163391"/>
                    <a:gd name="connsiteY55" fmla="*/ 66664 h 77636"/>
                    <a:gd name="connsiteX56" fmla="*/ 1420 w 163391"/>
                    <a:gd name="connsiteY56" fmla="*/ 63790 h 77636"/>
                    <a:gd name="connsiteX57" fmla="*/ 6384 w 163391"/>
                    <a:gd name="connsiteY57" fmla="*/ 60916 h 77636"/>
                    <a:gd name="connsiteX58" fmla="*/ 8735 w 163391"/>
                    <a:gd name="connsiteY58" fmla="*/ 58826 h 77636"/>
                    <a:gd name="connsiteX59" fmla="*/ 10302 w 163391"/>
                    <a:gd name="connsiteY59" fmla="*/ 56214 h 77636"/>
                    <a:gd name="connsiteX60" fmla="*/ 15005 w 163391"/>
                    <a:gd name="connsiteY60" fmla="*/ 52556 h 77636"/>
                    <a:gd name="connsiteX61" fmla="*/ 17618 w 163391"/>
                    <a:gd name="connsiteY61" fmla="*/ 51511 h 77636"/>
                    <a:gd name="connsiteX62" fmla="*/ 21014 w 163391"/>
                    <a:gd name="connsiteY62" fmla="*/ 50205 h 77636"/>
                    <a:gd name="connsiteX63" fmla="*/ 34599 w 163391"/>
                    <a:gd name="connsiteY63" fmla="*/ 47854 h 77636"/>
                    <a:gd name="connsiteX64" fmla="*/ 39824 w 163391"/>
                    <a:gd name="connsiteY64" fmla="*/ 41061 h 77636"/>
                    <a:gd name="connsiteX65" fmla="*/ 47401 w 163391"/>
                    <a:gd name="connsiteY65" fmla="*/ 36097 h 77636"/>
                    <a:gd name="connsiteX66" fmla="*/ 57851 w 163391"/>
                    <a:gd name="connsiteY66" fmla="*/ 32440 h 77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163391" h="77636">
                      <a:moveTo>
                        <a:pt x="57851" y="32440"/>
                      </a:moveTo>
                      <a:cubicBezTo>
                        <a:pt x="59418" y="30872"/>
                        <a:pt x="60986" y="30088"/>
                        <a:pt x="63076" y="29043"/>
                      </a:cubicBezTo>
                      <a:cubicBezTo>
                        <a:pt x="65950" y="27737"/>
                        <a:pt x="68562" y="26170"/>
                        <a:pt x="70913" y="23818"/>
                      </a:cubicBezTo>
                      <a:cubicBezTo>
                        <a:pt x="73003" y="21990"/>
                        <a:pt x="75094" y="20683"/>
                        <a:pt x="77445" y="19116"/>
                      </a:cubicBezTo>
                      <a:cubicBezTo>
                        <a:pt x="79796" y="17548"/>
                        <a:pt x="81102" y="15719"/>
                        <a:pt x="82670" y="13629"/>
                      </a:cubicBezTo>
                      <a:cubicBezTo>
                        <a:pt x="84760" y="11017"/>
                        <a:pt x="88418" y="10233"/>
                        <a:pt x="91553" y="9711"/>
                      </a:cubicBezTo>
                      <a:cubicBezTo>
                        <a:pt x="95210" y="9188"/>
                        <a:pt x="99129" y="9449"/>
                        <a:pt x="102787" y="8927"/>
                      </a:cubicBezTo>
                      <a:cubicBezTo>
                        <a:pt x="105660" y="8666"/>
                        <a:pt x="108534" y="8143"/>
                        <a:pt x="111669" y="8666"/>
                      </a:cubicBezTo>
                      <a:cubicBezTo>
                        <a:pt x="117939" y="9449"/>
                        <a:pt x="123426" y="13368"/>
                        <a:pt x="130218" y="12323"/>
                      </a:cubicBezTo>
                      <a:cubicBezTo>
                        <a:pt x="138056" y="11278"/>
                        <a:pt x="127867" y="3963"/>
                        <a:pt x="132047" y="828"/>
                      </a:cubicBezTo>
                      <a:cubicBezTo>
                        <a:pt x="134137" y="-740"/>
                        <a:pt x="138578" y="305"/>
                        <a:pt x="140930" y="828"/>
                      </a:cubicBezTo>
                      <a:cubicBezTo>
                        <a:pt x="143804" y="1350"/>
                        <a:pt x="146416" y="2657"/>
                        <a:pt x="149290" y="3440"/>
                      </a:cubicBezTo>
                      <a:cubicBezTo>
                        <a:pt x="151902" y="4224"/>
                        <a:pt x="166271" y="6575"/>
                        <a:pt x="162875" y="11801"/>
                      </a:cubicBezTo>
                      <a:cubicBezTo>
                        <a:pt x="161046" y="14674"/>
                        <a:pt x="155821" y="14413"/>
                        <a:pt x="152948" y="14674"/>
                      </a:cubicBezTo>
                      <a:cubicBezTo>
                        <a:pt x="150335" y="14936"/>
                        <a:pt x="145894" y="15719"/>
                        <a:pt x="145371" y="18854"/>
                      </a:cubicBezTo>
                      <a:cubicBezTo>
                        <a:pt x="144849" y="21728"/>
                        <a:pt x="147984" y="23035"/>
                        <a:pt x="150074" y="23818"/>
                      </a:cubicBezTo>
                      <a:cubicBezTo>
                        <a:pt x="151641" y="24341"/>
                        <a:pt x="155821" y="24863"/>
                        <a:pt x="153470" y="26953"/>
                      </a:cubicBezTo>
                      <a:cubicBezTo>
                        <a:pt x="152164" y="27998"/>
                        <a:pt x="150335" y="28782"/>
                        <a:pt x="148767" y="29566"/>
                      </a:cubicBezTo>
                      <a:cubicBezTo>
                        <a:pt x="148767" y="31133"/>
                        <a:pt x="149029" y="32701"/>
                        <a:pt x="149812" y="34007"/>
                      </a:cubicBezTo>
                      <a:cubicBezTo>
                        <a:pt x="150596" y="35313"/>
                        <a:pt x="151641" y="36620"/>
                        <a:pt x="151902" y="37926"/>
                      </a:cubicBezTo>
                      <a:cubicBezTo>
                        <a:pt x="152948" y="41584"/>
                        <a:pt x="148245" y="44719"/>
                        <a:pt x="145894" y="46809"/>
                      </a:cubicBezTo>
                      <a:cubicBezTo>
                        <a:pt x="143020" y="49160"/>
                        <a:pt x="140146" y="52034"/>
                        <a:pt x="136750" y="53862"/>
                      </a:cubicBezTo>
                      <a:cubicBezTo>
                        <a:pt x="133876" y="55691"/>
                        <a:pt x="130480" y="55691"/>
                        <a:pt x="127083" y="56214"/>
                      </a:cubicBezTo>
                      <a:cubicBezTo>
                        <a:pt x="123164" y="56736"/>
                        <a:pt x="119507" y="56998"/>
                        <a:pt x="115849" y="55953"/>
                      </a:cubicBezTo>
                      <a:cubicBezTo>
                        <a:pt x="114020" y="55430"/>
                        <a:pt x="108534" y="54385"/>
                        <a:pt x="108273" y="52034"/>
                      </a:cubicBezTo>
                      <a:cubicBezTo>
                        <a:pt x="108012" y="50727"/>
                        <a:pt x="109057" y="49682"/>
                        <a:pt x="109579" y="48637"/>
                      </a:cubicBezTo>
                      <a:cubicBezTo>
                        <a:pt x="110363" y="47331"/>
                        <a:pt x="110624" y="46025"/>
                        <a:pt x="110624" y="44457"/>
                      </a:cubicBezTo>
                      <a:cubicBezTo>
                        <a:pt x="110624" y="42890"/>
                        <a:pt x="110102" y="41322"/>
                        <a:pt x="110624" y="39755"/>
                      </a:cubicBezTo>
                      <a:cubicBezTo>
                        <a:pt x="111147" y="38187"/>
                        <a:pt x="112192" y="37142"/>
                        <a:pt x="112976" y="35836"/>
                      </a:cubicBezTo>
                      <a:cubicBezTo>
                        <a:pt x="114804" y="32962"/>
                        <a:pt x="109840" y="32178"/>
                        <a:pt x="107750" y="32440"/>
                      </a:cubicBezTo>
                      <a:cubicBezTo>
                        <a:pt x="104354" y="32701"/>
                        <a:pt x="103570" y="35575"/>
                        <a:pt x="103309" y="38710"/>
                      </a:cubicBezTo>
                      <a:cubicBezTo>
                        <a:pt x="103048" y="41584"/>
                        <a:pt x="103309" y="46025"/>
                        <a:pt x="100174" y="47331"/>
                      </a:cubicBezTo>
                      <a:cubicBezTo>
                        <a:pt x="98345" y="48115"/>
                        <a:pt x="92336" y="45764"/>
                        <a:pt x="91553" y="47854"/>
                      </a:cubicBezTo>
                      <a:cubicBezTo>
                        <a:pt x="90508" y="50466"/>
                        <a:pt x="95733" y="53079"/>
                        <a:pt x="95210" y="55953"/>
                      </a:cubicBezTo>
                      <a:cubicBezTo>
                        <a:pt x="94949" y="57259"/>
                        <a:pt x="93643" y="58043"/>
                        <a:pt x="92598" y="58826"/>
                      </a:cubicBezTo>
                      <a:cubicBezTo>
                        <a:pt x="91553" y="59610"/>
                        <a:pt x="90769" y="60655"/>
                        <a:pt x="90246" y="61700"/>
                      </a:cubicBezTo>
                      <a:cubicBezTo>
                        <a:pt x="88679" y="64313"/>
                        <a:pt x="85805" y="65619"/>
                        <a:pt x="83192" y="63529"/>
                      </a:cubicBezTo>
                      <a:cubicBezTo>
                        <a:pt x="80841" y="61961"/>
                        <a:pt x="81102" y="58565"/>
                        <a:pt x="79012" y="56736"/>
                      </a:cubicBezTo>
                      <a:cubicBezTo>
                        <a:pt x="76922" y="54907"/>
                        <a:pt x="72481" y="54646"/>
                        <a:pt x="73265" y="58565"/>
                      </a:cubicBezTo>
                      <a:cubicBezTo>
                        <a:pt x="74049" y="61439"/>
                        <a:pt x="76661" y="63006"/>
                        <a:pt x="76661" y="66141"/>
                      </a:cubicBezTo>
                      <a:cubicBezTo>
                        <a:pt x="76661" y="69799"/>
                        <a:pt x="75355" y="72412"/>
                        <a:pt x="71959" y="73457"/>
                      </a:cubicBezTo>
                      <a:cubicBezTo>
                        <a:pt x="70130" y="73979"/>
                        <a:pt x="68301" y="74240"/>
                        <a:pt x="66733" y="74763"/>
                      </a:cubicBezTo>
                      <a:cubicBezTo>
                        <a:pt x="65427" y="75285"/>
                        <a:pt x="64382" y="76069"/>
                        <a:pt x="63337" y="76592"/>
                      </a:cubicBezTo>
                      <a:cubicBezTo>
                        <a:pt x="62031" y="77114"/>
                        <a:pt x="60463" y="77375"/>
                        <a:pt x="58896" y="77637"/>
                      </a:cubicBezTo>
                      <a:cubicBezTo>
                        <a:pt x="57851" y="74763"/>
                        <a:pt x="58373" y="71105"/>
                        <a:pt x="58112" y="68231"/>
                      </a:cubicBezTo>
                      <a:cubicBezTo>
                        <a:pt x="56022" y="67709"/>
                        <a:pt x="54454" y="66925"/>
                        <a:pt x="53409" y="64835"/>
                      </a:cubicBezTo>
                      <a:cubicBezTo>
                        <a:pt x="52103" y="62484"/>
                        <a:pt x="50536" y="62223"/>
                        <a:pt x="47923" y="62745"/>
                      </a:cubicBezTo>
                      <a:cubicBezTo>
                        <a:pt x="41914" y="63790"/>
                        <a:pt x="46878" y="70322"/>
                        <a:pt x="42437" y="72934"/>
                      </a:cubicBezTo>
                      <a:cubicBezTo>
                        <a:pt x="40608" y="73979"/>
                        <a:pt x="37995" y="73457"/>
                        <a:pt x="36167" y="73718"/>
                      </a:cubicBezTo>
                      <a:cubicBezTo>
                        <a:pt x="34077" y="73979"/>
                        <a:pt x="31725" y="73718"/>
                        <a:pt x="29635" y="73718"/>
                      </a:cubicBezTo>
                      <a:cubicBezTo>
                        <a:pt x="25194" y="73718"/>
                        <a:pt x="20753" y="73457"/>
                        <a:pt x="16050" y="72934"/>
                      </a:cubicBezTo>
                      <a:cubicBezTo>
                        <a:pt x="13960" y="72673"/>
                        <a:pt x="11086" y="73195"/>
                        <a:pt x="11609" y="70322"/>
                      </a:cubicBezTo>
                      <a:cubicBezTo>
                        <a:pt x="11870" y="69015"/>
                        <a:pt x="12654" y="67970"/>
                        <a:pt x="12654" y="66664"/>
                      </a:cubicBezTo>
                      <a:cubicBezTo>
                        <a:pt x="12392" y="64051"/>
                        <a:pt x="8212" y="64574"/>
                        <a:pt x="6384" y="65096"/>
                      </a:cubicBezTo>
                      <a:cubicBezTo>
                        <a:pt x="5600" y="65358"/>
                        <a:pt x="5600" y="65619"/>
                        <a:pt x="5077" y="65880"/>
                      </a:cubicBezTo>
                      <a:cubicBezTo>
                        <a:pt x="4293" y="66403"/>
                        <a:pt x="3249" y="66403"/>
                        <a:pt x="2203" y="66664"/>
                      </a:cubicBezTo>
                      <a:cubicBezTo>
                        <a:pt x="-148" y="66925"/>
                        <a:pt x="-932" y="65096"/>
                        <a:pt x="1420" y="63790"/>
                      </a:cubicBezTo>
                      <a:cubicBezTo>
                        <a:pt x="2987" y="62745"/>
                        <a:pt x="4816" y="61961"/>
                        <a:pt x="6384" y="60916"/>
                      </a:cubicBezTo>
                      <a:cubicBezTo>
                        <a:pt x="7167" y="60394"/>
                        <a:pt x="8212" y="59871"/>
                        <a:pt x="8735" y="58826"/>
                      </a:cubicBezTo>
                      <a:cubicBezTo>
                        <a:pt x="9257" y="57781"/>
                        <a:pt x="9519" y="56998"/>
                        <a:pt x="10302" y="56214"/>
                      </a:cubicBezTo>
                      <a:cubicBezTo>
                        <a:pt x="11609" y="54646"/>
                        <a:pt x="13176" y="53601"/>
                        <a:pt x="15005" y="52556"/>
                      </a:cubicBezTo>
                      <a:cubicBezTo>
                        <a:pt x="15789" y="52034"/>
                        <a:pt x="16834" y="52034"/>
                        <a:pt x="17618" y="51511"/>
                      </a:cubicBezTo>
                      <a:cubicBezTo>
                        <a:pt x="18663" y="50989"/>
                        <a:pt x="19708" y="50205"/>
                        <a:pt x="21014" y="50205"/>
                      </a:cubicBezTo>
                      <a:cubicBezTo>
                        <a:pt x="25455" y="49682"/>
                        <a:pt x="31464" y="52034"/>
                        <a:pt x="34599" y="47854"/>
                      </a:cubicBezTo>
                      <a:cubicBezTo>
                        <a:pt x="36428" y="45502"/>
                        <a:pt x="38518" y="43674"/>
                        <a:pt x="39824" y="41061"/>
                      </a:cubicBezTo>
                      <a:cubicBezTo>
                        <a:pt x="41392" y="37926"/>
                        <a:pt x="44004" y="36620"/>
                        <a:pt x="47401" y="36097"/>
                      </a:cubicBezTo>
                      <a:cubicBezTo>
                        <a:pt x="51058" y="37403"/>
                        <a:pt x="55238" y="35052"/>
                        <a:pt x="57851" y="324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9" name="Freeform: Shape 1038">
                  <a:extLst>
                    <a:ext uri="{FF2B5EF4-FFF2-40B4-BE49-F238E27FC236}">
                      <a16:creationId xmlns:a16="http://schemas.microsoft.com/office/drawing/2014/main" id="{55166201-4390-1CA6-E07C-214085656C56}"/>
                    </a:ext>
                  </a:extLst>
                </p:cNvPr>
                <p:cNvSpPr/>
                <p:nvPr/>
              </p:nvSpPr>
              <p:spPr>
                <a:xfrm>
                  <a:off x="2282363" y="1992324"/>
                  <a:ext cx="40403" cy="27250"/>
                </a:xfrm>
                <a:custGeom>
                  <a:avLst/>
                  <a:gdLst>
                    <a:gd name="connsiteX0" fmla="*/ 20639 w 40403"/>
                    <a:gd name="connsiteY0" fmla="*/ 23523 h 27250"/>
                    <a:gd name="connsiteX1" fmla="*/ 18026 w 40403"/>
                    <a:gd name="connsiteY1" fmla="*/ 26397 h 27250"/>
                    <a:gd name="connsiteX2" fmla="*/ 14108 w 40403"/>
                    <a:gd name="connsiteY2" fmla="*/ 27181 h 27250"/>
                    <a:gd name="connsiteX3" fmla="*/ 12801 w 40403"/>
                    <a:gd name="connsiteY3" fmla="*/ 25874 h 27250"/>
                    <a:gd name="connsiteX4" fmla="*/ 10973 w 40403"/>
                    <a:gd name="connsiteY4" fmla="*/ 25091 h 27250"/>
                    <a:gd name="connsiteX5" fmla="*/ 6793 w 40403"/>
                    <a:gd name="connsiteY5" fmla="*/ 24307 h 27250"/>
                    <a:gd name="connsiteX6" fmla="*/ 2874 w 40403"/>
                    <a:gd name="connsiteY6" fmla="*/ 23262 h 27250"/>
                    <a:gd name="connsiteX7" fmla="*/ 0 w 40403"/>
                    <a:gd name="connsiteY7" fmla="*/ 21172 h 27250"/>
                    <a:gd name="connsiteX8" fmla="*/ 3919 w 40403"/>
                    <a:gd name="connsiteY8" fmla="*/ 18298 h 27250"/>
                    <a:gd name="connsiteX9" fmla="*/ 8360 w 40403"/>
                    <a:gd name="connsiteY9" fmla="*/ 16208 h 27250"/>
                    <a:gd name="connsiteX10" fmla="*/ 12018 w 40403"/>
                    <a:gd name="connsiteY10" fmla="*/ 12550 h 27250"/>
                    <a:gd name="connsiteX11" fmla="*/ 16459 w 40403"/>
                    <a:gd name="connsiteY11" fmla="*/ 8893 h 27250"/>
                    <a:gd name="connsiteX12" fmla="*/ 23513 w 40403"/>
                    <a:gd name="connsiteY12" fmla="*/ 4713 h 27250"/>
                    <a:gd name="connsiteX13" fmla="*/ 27170 w 40403"/>
                    <a:gd name="connsiteY13" fmla="*/ 3145 h 27250"/>
                    <a:gd name="connsiteX14" fmla="*/ 30828 w 40403"/>
                    <a:gd name="connsiteY14" fmla="*/ 1055 h 27250"/>
                    <a:gd name="connsiteX15" fmla="*/ 39972 w 40403"/>
                    <a:gd name="connsiteY15" fmla="*/ 1578 h 27250"/>
                    <a:gd name="connsiteX16" fmla="*/ 35269 w 40403"/>
                    <a:gd name="connsiteY16" fmla="*/ 9676 h 27250"/>
                    <a:gd name="connsiteX17" fmla="*/ 26125 w 40403"/>
                    <a:gd name="connsiteY17" fmla="*/ 19343 h 27250"/>
                    <a:gd name="connsiteX18" fmla="*/ 20639 w 40403"/>
                    <a:gd name="connsiteY18" fmla="*/ 23523 h 27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40403" h="27250">
                      <a:moveTo>
                        <a:pt x="20639" y="23523"/>
                      </a:moveTo>
                      <a:cubicBezTo>
                        <a:pt x="19855" y="24307"/>
                        <a:pt x="19072" y="25874"/>
                        <a:pt x="18026" y="26397"/>
                      </a:cubicBezTo>
                      <a:cubicBezTo>
                        <a:pt x="17243" y="26919"/>
                        <a:pt x="14891" y="27442"/>
                        <a:pt x="14108" y="27181"/>
                      </a:cubicBezTo>
                      <a:cubicBezTo>
                        <a:pt x="13585" y="26919"/>
                        <a:pt x="13324" y="26136"/>
                        <a:pt x="12801" y="25874"/>
                      </a:cubicBezTo>
                      <a:cubicBezTo>
                        <a:pt x="12279" y="25613"/>
                        <a:pt x="11495" y="25352"/>
                        <a:pt x="10973" y="25091"/>
                      </a:cubicBezTo>
                      <a:cubicBezTo>
                        <a:pt x="9666" y="24568"/>
                        <a:pt x="8360" y="24568"/>
                        <a:pt x="6793" y="24307"/>
                      </a:cubicBezTo>
                      <a:cubicBezTo>
                        <a:pt x="5486" y="24045"/>
                        <a:pt x="4180" y="23523"/>
                        <a:pt x="2874" y="23262"/>
                      </a:cubicBezTo>
                      <a:cubicBezTo>
                        <a:pt x="1567" y="23000"/>
                        <a:pt x="0" y="23000"/>
                        <a:pt x="0" y="21172"/>
                      </a:cubicBezTo>
                      <a:cubicBezTo>
                        <a:pt x="0" y="19604"/>
                        <a:pt x="2613" y="18820"/>
                        <a:pt x="3919" y="18298"/>
                      </a:cubicBezTo>
                      <a:cubicBezTo>
                        <a:pt x="5225" y="17514"/>
                        <a:pt x="7054" y="16992"/>
                        <a:pt x="8360" y="16208"/>
                      </a:cubicBezTo>
                      <a:cubicBezTo>
                        <a:pt x="9666" y="15163"/>
                        <a:pt x="10711" y="13857"/>
                        <a:pt x="12018" y="12550"/>
                      </a:cubicBezTo>
                      <a:cubicBezTo>
                        <a:pt x="13324" y="11244"/>
                        <a:pt x="14891" y="9938"/>
                        <a:pt x="16459" y="8893"/>
                      </a:cubicBezTo>
                      <a:cubicBezTo>
                        <a:pt x="18549" y="7325"/>
                        <a:pt x="20900" y="5496"/>
                        <a:pt x="23513" y="4713"/>
                      </a:cubicBezTo>
                      <a:cubicBezTo>
                        <a:pt x="25080" y="4190"/>
                        <a:pt x="25864" y="4190"/>
                        <a:pt x="27170" y="3145"/>
                      </a:cubicBezTo>
                      <a:cubicBezTo>
                        <a:pt x="28215" y="2100"/>
                        <a:pt x="29260" y="1316"/>
                        <a:pt x="30828" y="1055"/>
                      </a:cubicBezTo>
                      <a:cubicBezTo>
                        <a:pt x="33179" y="533"/>
                        <a:pt x="38404" y="-1296"/>
                        <a:pt x="39972" y="1578"/>
                      </a:cubicBezTo>
                      <a:cubicBezTo>
                        <a:pt x="41801" y="5496"/>
                        <a:pt x="37359" y="7325"/>
                        <a:pt x="35269" y="9676"/>
                      </a:cubicBezTo>
                      <a:cubicBezTo>
                        <a:pt x="32134" y="13073"/>
                        <a:pt x="29260" y="16208"/>
                        <a:pt x="26125" y="19343"/>
                      </a:cubicBezTo>
                      <a:cubicBezTo>
                        <a:pt x="23774" y="20388"/>
                        <a:pt x="22207" y="21694"/>
                        <a:pt x="20639" y="2352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0" name="Freeform: Shape 1039">
                  <a:extLst>
                    <a:ext uri="{FF2B5EF4-FFF2-40B4-BE49-F238E27FC236}">
                      <a16:creationId xmlns:a16="http://schemas.microsoft.com/office/drawing/2014/main" id="{32D4C13F-E873-0D53-E771-B1FB8F5AC4C8}"/>
                    </a:ext>
                  </a:extLst>
                </p:cNvPr>
                <p:cNvSpPr/>
                <p:nvPr/>
              </p:nvSpPr>
              <p:spPr>
                <a:xfrm>
                  <a:off x="2375811" y="1901353"/>
                  <a:ext cx="30285" cy="17424"/>
                </a:xfrm>
                <a:custGeom>
                  <a:avLst/>
                  <a:gdLst>
                    <a:gd name="connsiteX0" fmla="*/ 2172 w 30285"/>
                    <a:gd name="connsiteY0" fmla="*/ 9209 h 17424"/>
                    <a:gd name="connsiteX1" fmla="*/ 604 w 30285"/>
                    <a:gd name="connsiteY1" fmla="*/ 5290 h 17424"/>
                    <a:gd name="connsiteX2" fmla="*/ 7397 w 30285"/>
                    <a:gd name="connsiteY2" fmla="*/ 3200 h 17424"/>
                    <a:gd name="connsiteX3" fmla="*/ 10009 w 30285"/>
                    <a:gd name="connsiteY3" fmla="*/ 2155 h 17424"/>
                    <a:gd name="connsiteX4" fmla="*/ 12099 w 30285"/>
                    <a:gd name="connsiteY4" fmla="*/ 588 h 17424"/>
                    <a:gd name="connsiteX5" fmla="*/ 15496 w 30285"/>
                    <a:gd name="connsiteY5" fmla="*/ 65 h 17424"/>
                    <a:gd name="connsiteX6" fmla="*/ 19414 w 30285"/>
                    <a:gd name="connsiteY6" fmla="*/ 1633 h 17424"/>
                    <a:gd name="connsiteX7" fmla="*/ 23856 w 30285"/>
                    <a:gd name="connsiteY7" fmla="*/ 5290 h 17424"/>
                    <a:gd name="connsiteX8" fmla="*/ 28036 w 30285"/>
                    <a:gd name="connsiteY8" fmla="*/ 9732 h 17424"/>
                    <a:gd name="connsiteX9" fmla="*/ 29342 w 30285"/>
                    <a:gd name="connsiteY9" fmla="*/ 14173 h 17424"/>
                    <a:gd name="connsiteX10" fmla="*/ 23072 w 30285"/>
                    <a:gd name="connsiteY10" fmla="*/ 17308 h 17424"/>
                    <a:gd name="connsiteX11" fmla="*/ 19414 w 30285"/>
                    <a:gd name="connsiteY11" fmla="*/ 17308 h 17424"/>
                    <a:gd name="connsiteX12" fmla="*/ 14189 w 30285"/>
                    <a:gd name="connsiteY12" fmla="*/ 16524 h 17424"/>
                    <a:gd name="connsiteX13" fmla="*/ 9226 w 30285"/>
                    <a:gd name="connsiteY13" fmla="*/ 14696 h 17424"/>
                    <a:gd name="connsiteX14" fmla="*/ 5045 w 30285"/>
                    <a:gd name="connsiteY14" fmla="*/ 12344 h 17424"/>
                    <a:gd name="connsiteX15" fmla="*/ 2172 w 30285"/>
                    <a:gd name="connsiteY15" fmla="*/ 9209 h 174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0285" h="17424">
                      <a:moveTo>
                        <a:pt x="2172" y="9209"/>
                      </a:moveTo>
                      <a:cubicBezTo>
                        <a:pt x="865" y="8164"/>
                        <a:pt x="-963" y="7119"/>
                        <a:pt x="604" y="5290"/>
                      </a:cubicBezTo>
                      <a:cubicBezTo>
                        <a:pt x="1911" y="3462"/>
                        <a:pt x="5307" y="3723"/>
                        <a:pt x="7397" y="3200"/>
                      </a:cubicBezTo>
                      <a:cubicBezTo>
                        <a:pt x="8442" y="2939"/>
                        <a:pt x="9226" y="2678"/>
                        <a:pt x="10009" y="2155"/>
                      </a:cubicBezTo>
                      <a:cubicBezTo>
                        <a:pt x="10793" y="1633"/>
                        <a:pt x="11316" y="1110"/>
                        <a:pt x="12099" y="588"/>
                      </a:cubicBezTo>
                      <a:cubicBezTo>
                        <a:pt x="12883" y="65"/>
                        <a:pt x="14451" y="327"/>
                        <a:pt x="15496" y="65"/>
                      </a:cubicBezTo>
                      <a:cubicBezTo>
                        <a:pt x="17324" y="-196"/>
                        <a:pt x="18108" y="327"/>
                        <a:pt x="19414" y="1633"/>
                      </a:cubicBezTo>
                      <a:cubicBezTo>
                        <a:pt x="20721" y="2939"/>
                        <a:pt x="22550" y="3984"/>
                        <a:pt x="23856" y="5290"/>
                      </a:cubicBezTo>
                      <a:cubicBezTo>
                        <a:pt x="25423" y="6597"/>
                        <a:pt x="26207" y="8425"/>
                        <a:pt x="28036" y="9732"/>
                      </a:cubicBezTo>
                      <a:cubicBezTo>
                        <a:pt x="30126" y="11038"/>
                        <a:pt x="31171" y="11822"/>
                        <a:pt x="29342" y="14173"/>
                      </a:cubicBezTo>
                      <a:cubicBezTo>
                        <a:pt x="28036" y="15741"/>
                        <a:pt x="24901" y="16786"/>
                        <a:pt x="23072" y="17308"/>
                      </a:cubicBezTo>
                      <a:cubicBezTo>
                        <a:pt x="22811" y="17569"/>
                        <a:pt x="20198" y="17308"/>
                        <a:pt x="19414" y="17308"/>
                      </a:cubicBezTo>
                      <a:cubicBezTo>
                        <a:pt x="17586" y="17308"/>
                        <a:pt x="16018" y="17047"/>
                        <a:pt x="14189" y="16524"/>
                      </a:cubicBezTo>
                      <a:cubicBezTo>
                        <a:pt x="12361" y="16002"/>
                        <a:pt x="11054" y="15218"/>
                        <a:pt x="9226" y="14696"/>
                      </a:cubicBezTo>
                      <a:cubicBezTo>
                        <a:pt x="7919" y="14173"/>
                        <a:pt x="6352" y="13389"/>
                        <a:pt x="5045" y="12344"/>
                      </a:cubicBezTo>
                      <a:cubicBezTo>
                        <a:pt x="4001" y="11561"/>
                        <a:pt x="3217" y="9993"/>
                        <a:pt x="2172" y="92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1" name="Freeform: Shape 1040">
                  <a:extLst>
                    <a:ext uri="{FF2B5EF4-FFF2-40B4-BE49-F238E27FC236}">
                      <a16:creationId xmlns:a16="http://schemas.microsoft.com/office/drawing/2014/main" id="{90347414-996C-7FA2-4282-90203497F852}"/>
                    </a:ext>
                  </a:extLst>
                </p:cNvPr>
                <p:cNvSpPr/>
                <p:nvPr/>
              </p:nvSpPr>
              <p:spPr>
                <a:xfrm>
                  <a:off x="2378584" y="1955592"/>
                  <a:ext cx="30018" cy="11022"/>
                </a:xfrm>
                <a:custGeom>
                  <a:avLst/>
                  <a:gdLst>
                    <a:gd name="connsiteX0" fmla="*/ 13767 w 30018"/>
                    <a:gd name="connsiteY0" fmla="*/ 9049 h 11022"/>
                    <a:gd name="connsiteX1" fmla="*/ 8803 w 30018"/>
                    <a:gd name="connsiteY1" fmla="*/ 8004 h 11022"/>
                    <a:gd name="connsiteX2" fmla="*/ 4362 w 30018"/>
                    <a:gd name="connsiteY2" fmla="*/ 6959 h 11022"/>
                    <a:gd name="connsiteX3" fmla="*/ 182 w 30018"/>
                    <a:gd name="connsiteY3" fmla="*/ 6176 h 11022"/>
                    <a:gd name="connsiteX4" fmla="*/ 4101 w 30018"/>
                    <a:gd name="connsiteY4" fmla="*/ 1734 h 11022"/>
                    <a:gd name="connsiteX5" fmla="*/ 14812 w 30018"/>
                    <a:gd name="connsiteY5" fmla="*/ 428 h 11022"/>
                    <a:gd name="connsiteX6" fmla="*/ 24479 w 30018"/>
                    <a:gd name="connsiteY6" fmla="*/ 951 h 11022"/>
                    <a:gd name="connsiteX7" fmla="*/ 29443 w 30018"/>
                    <a:gd name="connsiteY7" fmla="*/ 7743 h 11022"/>
                    <a:gd name="connsiteX8" fmla="*/ 26569 w 30018"/>
                    <a:gd name="connsiteY8" fmla="*/ 9311 h 11022"/>
                    <a:gd name="connsiteX9" fmla="*/ 24479 w 30018"/>
                    <a:gd name="connsiteY9" fmla="*/ 10878 h 11022"/>
                    <a:gd name="connsiteX10" fmla="*/ 18731 w 30018"/>
                    <a:gd name="connsiteY10" fmla="*/ 10094 h 11022"/>
                    <a:gd name="connsiteX11" fmla="*/ 13767 w 30018"/>
                    <a:gd name="connsiteY11" fmla="*/ 9049 h 1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0018" h="11022">
                      <a:moveTo>
                        <a:pt x="13767" y="9049"/>
                      </a:moveTo>
                      <a:cubicBezTo>
                        <a:pt x="12200" y="8788"/>
                        <a:pt x="10632" y="8527"/>
                        <a:pt x="8803" y="8004"/>
                      </a:cubicBezTo>
                      <a:cubicBezTo>
                        <a:pt x="7236" y="7743"/>
                        <a:pt x="5930" y="7221"/>
                        <a:pt x="4362" y="6959"/>
                      </a:cubicBezTo>
                      <a:cubicBezTo>
                        <a:pt x="3840" y="6959"/>
                        <a:pt x="182" y="6437"/>
                        <a:pt x="182" y="6176"/>
                      </a:cubicBezTo>
                      <a:cubicBezTo>
                        <a:pt x="-602" y="3041"/>
                        <a:pt x="1227" y="1996"/>
                        <a:pt x="4101" y="1734"/>
                      </a:cubicBezTo>
                      <a:cubicBezTo>
                        <a:pt x="7758" y="1473"/>
                        <a:pt x="11155" y="951"/>
                        <a:pt x="14812" y="428"/>
                      </a:cubicBezTo>
                      <a:cubicBezTo>
                        <a:pt x="17947" y="-94"/>
                        <a:pt x="21605" y="-356"/>
                        <a:pt x="24479" y="951"/>
                      </a:cubicBezTo>
                      <a:cubicBezTo>
                        <a:pt x="26307" y="1734"/>
                        <a:pt x="31794" y="5392"/>
                        <a:pt x="29443" y="7743"/>
                      </a:cubicBezTo>
                      <a:cubicBezTo>
                        <a:pt x="28659" y="8527"/>
                        <a:pt x="27614" y="8788"/>
                        <a:pt x="26569" y="9311"/>
                      </a:cubicBezTo>
                      <a:cubicBezTo>
                        <a:pt x="25785" y="9833"/>
                        <a:pt x="25524" y="10617"/>
                        <a:pt x="24479" y="10878"/>
                      </a:cubicBezTo>
                      <a:cubicBezTo>
                        <a:pt x="22650" y="11401"/>
                        <a:pt x="20560" y="10356"/>
                        <a:pt x="18731" y="10094"/>
                      </a:cubicBezTo>
                      <a:cubicBezTo>
                        <a:pt x="17425" y="9833"/>
                        <a:pt x="15596" y="9311"/>
                        <a:pt x="13767" y="904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2" name="Freeform: Shape 1041">
                  <a:extLst>
                    <a:ext uri="{FF2B5EF4-FFF2-40B4-BE49-F238E27FC236}">
                      <a16:creationId xmlns:a16="http://schemas.microsoft.com/office/drawing/2014/main" id="{616DE86B-F1AE-B820-6E05-27CF4AAC2929}"/>
                    </a:ext>
                  </a:extLst>
                </p:cNvPr>
                <p:cNvSpPr/>
                <p:nvPr/>
              </p:nvSpPr>
              <p:spPr>
                <a:xfrm>
                  <a:off x="2413438" y="1897755"/>
                  <a:ext cx="77817" cy="38113"/>
                </a:xfrm>
                <a:custGeom>
                  <a:avLst/>
                  <a:gdLst>
                    <a:gd name="connsiteX0" fmla="*/ 598 w 77817"/>
                    <a:gd name="connsiteY0" fmla="*/ 22734 h 38113"/>
                    <a:gd name="connsiteX1" fmla="*/ 1382 w 77817"/>
                    <a:gd name="connsiteY1" fmla="*/ 15158 h 38113"/>
                    <a:gd name="connsiteX2" fmla="*/ 11571 w 77817"/>
                    <a:gd name="connsiteY2" fmla="*/ 10978 h 38113"/>
                    <a:gd name="connsiteX3" fmla="*/ 26985 w 77817"/>
                    <a:gd name="connsiteY3" fmla="*/ 8627 h 38113"/>
                    <a:gd name="connsiteX4" fmla="*/ 38219 w 77817"/>
                    <a:gd name="connsiteY4" fmla="*/ 6014 h 38113"/>
                    <a:gd name="connsiteX5" fmla="*/ 57813 w 77817"/>
                    <a:gd name="connsiteY5" fmla="*/ 3140 h 38113"/>
                    <a:gd name="connsiteX6" fmla="*/ 75055 w 77817"/>
                    <a:gd name="connsiteY6" fmla="*/ 1573 h 38113"/>
                    <a:gd name="connsiteX7" fmla="*/ 77407 w 77817"/>
                    <a:gd name="connsiteY7" fmla="*/ 6798 h 38113"/>
                    <a:gd name="connsiteX8" fmla="*/ 68001 w 77817"/>
                    <a:gd name="connsiteY8" fmla="*/ 10717 h 38113"/>
                    <a:gd name="connsiteX9" fmla="*/ 61470 w 77817"/>
                    <a:gd name="connsiteY9" fmla="*/ 12284 h 38113"/>
                    <a:gd name="connsiteX10" fmla="*/ 57290 w 77817"/>
                    <a:gd name="connsiteY10" fmla="*/ 13852 h 38113"/>
                    <a:gd name="connsiteX11" fmla="*/ 60425 w 77817"/>
                    <a:gd name="connsiteY11" fmla="*/ 16726 h 38113"/>
                    <a:gd name="connsiteX12" fmla="*/ 69308 w 77817"/>
                    <a:gd name="connsiteY12" fmla="*/ 20644 h 38113"/>
                    <a:gd name="connsiteX13" fmla="*/ 68524 w 77817"/>
                    <a:gd name="connsiteY13" fmla="*/ 27960 h 38113"/>
                    <a:gd name="connsiteX14" fmla="*/ 48930 w 77817"/>
                    <a:gd name="connsiteY14" fmla="*/ 35275 h 38113"/>
                    <a:gd name="connsiteX15" fmla="*/ 28552 w 77817"/>
                    <a:gd name="connsiteY15" fmla="*/ 37887 h 38113"/>
                    <a:gd name="connsiteX16" fmla="*/ 15228 w 77817"/>
                    <a:gd name="connsiteY16" fmla="*/ 32662 h 38113"/>
                    <a:gd name="connsiteX17" fmla="*/ 4778 w 77817"/>
                    <a:gd name="connsiteY17" fmla="*/ 27960 h 38113"/>
                    <a:gd name="connsiteX18" fmla="*/ 598 w 77817"/>
                    <a:gd name="connsiteY18" fmla="*/ 22734 h 38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7817" h="38113">
                      <a:moveTo>
                        <a:pt x="598" y="22734"/>
                      </a:moveTo>
                      <a:cubicBezTo>
                        <a:pt x="-186" y="20122"/>
                        <a:pt x="-447" y="17248"/>
                        <a:pt x="1382" y="15158"/>
                      </a:cubicBezTo>
                      <a:cubicBezTo>
                        <a:pt x="3733" y="12284"/>
                        <a:pt x="8174" y="11501"/>
                        <a:pt x="11571" y="10978"/>
                      </a:cubicBezTo>
                      <a:cubicBezTo>
                        <a:pt x="16796" y="9933"/>
                        <a:pt x="22021" y="9672"/>
                        <a:pt x="26985" y="8627"/>
                      </a:cubicBezTo>
                      <a:cubicBezTo>
                        <a:pt x="30642" y="7843"/>
                        <a:pt x="34300" y="7059"/>
                        <a:pt x="38219" y="6014"/>
                      </a:cubicBezTo>
                      <a:cubicBezTo>
                        <a:pt x="44750" y="4708"/>
                        <a:pt x="51281" y="5230"/>
                        <a:pt x="57813" y="3140"/>
                      </a:cubicBezTo>
                      <a:cubicBezTo>
                        <a:pt x="63299" y="1573"/>
                        <a:pt x="69569" y="-2085"/>
                        <a:pt x="75055" y="1573"/>
                      </a:cubicBezTo>
                      <a:cubicBezTo>
                        <a:pt x="76623" y="2618"/>
                        <a:pt x="78713" y="4708"/>
                        <a:pt x="77407" y="6798"/>
                      </a:cubicBezTo>
                      <a:cubicBezTo>
                        <a:pt x="75578" y="9411"/>
                        <a:pt x="70614" y="9933"/>
                        <a:pt x="68001" y="10717"/>
                      </a:cubicBezTo>
                      <a:cubicBezTo>
                        <a:pt x="65911" y="11239"/>
                        <a:pt x="63560" y="11762"/>
                        <a:pt x="61470" y="12284"/>
                      </a:cubicBezTo>
                      <a:cubicBezTo>
                        <a:pt x="60164" y="12546"/>
                        <a:pt x="58335" y="13068"/>
                        <a:pt x="57290" y="13852"/>
                      </a:cubicBezTo>
                      <a:cubicBezTo>
                        <a:pt x="55200" y="15681"/>
                        <a:pt x="59119" y="16464"/>
                        <a:pt x="60425" y="16726"/>
                      </a:cubicBezTo>
                      <a:cubicBezTo>
                        <a:pt x="63299" y="17509"/>
                        <a:pt x="67218" y="18293"/>
                        <a:pt x="69308" y="20644"/>
                      </a:cubicBezTo>
                      <a:cubicBezTo>
                        <a:pt x="71398" y="22996"/>
                        <a:pt x="70092" y="25869"/>
                        <a:pt x="68524" y="27960"/>
                      </a:cubicBezTo>
                      <a:cubicBezTo>
                        <a:pt x="63560" y="33968"/>
                        <a:pt x="55984" y="34230"/>
                        <a:pt x="48930" y="35275"/>
                      </a:cubicBezTo>
                      <a:cubicBezTo>
                        <a:pt x="42137" y="36058"/>
                        <a:pt x="35345" y="38932"/>
                        <a:pt x="28552" y="37887"/>
                      </a:cubicBezTo>
                      <a:cubicBezTo>
                        <a:pt x="23588" y="37103"/>
                        <a:pt x="19931" y="33446"/>
                        <a:pt x="15228" y="32662"/>
                      </a:cubicBezTo>
                      <a:cubicBezTo>
                        <a:pt x="11309" y="32140"/>
                        <a:pt x="7652" y="30572"/>
                        <a:pt x="4778" y="27960"/>
                      </a:cubicBezTo>
                      <a:cubicBezTo>
                        <a:pt x="2688" y="27176"/>
                        <a:pt x="1382" y="25086"/>
                        <a:pt x="598" y="227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3" name="Freeform: Shape 1042">
                  <a:extLst>
                    <a:ext uri="{FF2B5EF4-FFF2-40B4-BE49-F238E27FC236}">
                      <a16:creationId xmlns:a16="http://schemas.microsoft.com/office/drawing/2014/main" id="{87A097D1-B992-DE74-3A66-EFC917D27039}"/>
                    </a:ext>
                  </a:extLst>
                </p:cNvPr>
                <p:cNvSpPr/>
                <p:nvPr/>
              </p:nvSpPr>
              <p:spPr>
                <a:xfrm>
                  <a:off x="2413916" y="1869797"/>
                  <a:ext cx="86078" cy="22922"/>
                </a:xfrm>
                <a:custGeom>
                  <a:avLst/>
                  <a:gdLst>
                    <a:gd name="connsiteX0" fmla="*/ 27290 w 86078"/>
                    <a:gd name="connsiteY0" fmla="*/ 18558 h 22922"/>
                    <a:gd name="connsiteX1" fmla="*/ 24677 w 86078"/>
                    <a:gd name="connsiteY1" fmla="*/ 18819 h 22922"/>
                    <a:gd name="connsiteX2" fmla="*/ 19975 w 86078"/>
                    <a:gd name="connsiteY2" fmla="*/ 19342 h 22922"/>
                    <a:gd name="connsiteX3" fmla="*/ 7434 w 86078"/>
                    <a:gd name="connsiteY3" fmla="*/ 22477 h 22922"/>
                    <a:gd name="connsiteX4" fmla="*/ 381 w 86078"/>
                    <a:gd name="connsiteY4" fmla="*/ 21170 h 22922"/>
                    <a:gd name="connsiteX5" fmla="*/ 2993 w 86078"/>
                    <a:gd name="connsiteY5" fmla="*/ 15161 h 22922"/>
                    <a:gd name="connsiteX6" fmla="*/ 25983 w 86078"/>
                    <a:gd name="connsiteY6" fmla="*/ 8369 h 22922"/>
                    <a:gd name="connsiteX7" fmla="*/ 44010 w 86078"/>
                    <a:gd name="connsiteY7" fmla="*/ 1837 h 22922"/>
                    <a:gd name="connsiteX8" fmla="*/ 61514 w 86078"/>
                    <a:gd name="connsiteY8" fmla="*/ 270 h 22922"/>
                    <a:gd name="connsiteX9" fmla="*/ 75883 w 86078"/>
                    <a:gd name="connsiteY9" fmla="*/ 4973 h 22922"/>
                    <a:gd name="connsiteX10" fmla="*/ 86072 w 86078"/>
                    <a:gd name="connsiteY10" fmla="*/ 14639 h 22922"/>
                    <a:gd name="connsiteX11" fmla="*/ 74054 w 86078"/>
                    <a:gd name="connsiteY11" fmla="*/ 20648 h 22922"/>
                    <a:gd name="connsiteX12" fmla="*/ 56289 w 86078"/>
                    <a:gd name="connsiteY12" fmla="*/ 20387 h 22922"/>
                    <a:gd name="connsiteX13" fmla="*/ 47929 w 86078"/>
                    <a:gd name="connsiteY13" fmla="*/ 18558 h 22922"/>
                    <a:gd name="connsiteX14" fmla="*/ 41136 w 86078"/>
                    <a:gd name="connsiteY14" fmla="*/ 20125 h 22922"/>
                    <a:gd name="connsiteX15" fmla="*/ 36695 w 86078"/>
                    <a:gd name="connsiteY15" fmla="*/ 21693 h 22922"/>
                    <a:gd name="connsiteX16" fmla="*/ 31470 w 86078"/>
                    <a:gd name="connsiteY16" fmla="*/ 19342 h 22922"/>
                    <a:gd name="connsiteX17" fmla="*/ 27290 w 86078"/>
                    <a:gd name="connsiteY17" fmla="*/ 18558 h 22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6078" h="22922">
                      <a:moveTo>
                        <a:pt x="27290" y="18558"/>
                      </a:moveTo>
                      <a:cubicBezTo>
                        <a:pt x="26506" y="18558"/>
                        <a:pt x="25461" y="18819"/>
                        <a:pt x="24677" y="18819"/>
                      </a:cubicBezTo>
                      <a:cubicBezTo>
                        <a:pt x="23110" y="19342"/>
                        <a:pt x="21803" y="19342"/>
                        <a:pt x="19975" y="19342"/>
                      </a:cubicBezTo>
                      <a:cubicBezTo>
                        <a:pt x="15533" y="19603"/>
                        <a:pt x="11614" y="21693"/>
                        <a:pt x="7434" y="22477"/>
                      </a:cubicBezTo>
                      <a:cubicBezTo>
                        <a:pt x="5344" y="22999"/>
                        <a:pt x="1687" y="23522"/>
                        <a:pt x="381" y="21170"/>
                      </a:cubicBezTo>
                      <a:cubicBezTo>
                        <a:pt x="-926" y="18819"/>
                        <a:pt x="1425" y="16468"/>
                        <a:pt x="2993" y="15161"/>
                      </a:cubicBezTo>
                      <a:cubicBezTo>
                        <a:pt x="9263" y="10459"/>
                        <a:pt x="18668" y="10720"/>
                        <a:pt x="25983" y="8369"/>
                      </a:cubicBezTo>
                      <a:cubicBezTo>
                        <a:pt x="31992" y="6540"/>
                        <a:pt x="37740" y="3405"/>
                        <a:pt x="44010" y="1837"/>
                      </a:cubicBezTo>
                      <a:cubicBezTo>
                        <a:pt x="49496" y="531"/>
                        <a:pt x="55766" y="-514"/>
                        <a:pt x="61514" y="270"/>
                      </a:cubicBezTo>
                      <a:cubicBezTo>
                        <a:pt x="66478" y="792"/>
                        <a:pt x="71180" y="3144"/>
                        <a:pt x="75883" y="4973"/>
                      </a:cubicBezTo>
                      <a:cubicBezTo>
                        <a:pt x="80324" y="6540"/>
                        <a:pt x="85811" y="9153"/>
                        <a:pt x="86072" y="14639"/>
                      </a:cubicBezTo>
                      <a:cubicBezTo>
                        <a:pt x="86333" y="21170"/>
                        <a:pt x="78757" y="20909"/>
                        <a:pt x="74054" y="20648"/>
                      </a:cubicBezTo>
                      <a:cubicBezTo>
                        <a:pt x="68307" y="20387"/>
                        <a:pt x="62037" y="21432"/>
                        <a:pt x="56289" y="20387"/>
                      </a:cubicBezTo>
                      <a:cubicBezTo>
                        <a:pt x="53415" y="19864"/>
                        <a:pt x="50803" y="18819"/>
                        <a:pt x="47929" y="18558"/>
                      </a:cubicBezTo>
                      <a:cubicBezTo>
                        <a:pt x="45316" y="18297"/>
                        <a:pt x="43226" y="19080"/>
                        <a:pt x="41136" y="20125"/>
                      </a:cubicBezTo>
                      <a:cubicBezTo>
                        <a:pt x="39830" y="20648"/>
                        <a:pt x="38262" y="21693"/>
                        <a:pt x="36695" y="21693"/>
                      </a:cubicBezTo>
                      <a:cubicBezTo>
                        <a:pt x="34605" y="21693"/>
                        <a:pt x="33299" y="20125"/>
                        <a:pt x="31470" y="19342"/>
                      </a:cubicBezTo>
                      <a:cubicBezTo>
                        <a:pt x="30163" y="18819"/>
                        <a:pt x="28596" y="18558"/>
                        <a:pt x="27290" y="185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4" name="Freeform: Shape 1043">
                  <a:extLst>
                    <a:ext uri="{FF2B5EF4-FFF2-40B4-BE49-F238E27FC236}">
                      <a16:creationId xmlns:a16="http://schemas.microsoft.com/office/drawing/2014/main" id="{2AA9755F-9497-FFDF-F6AB-A2D56201B350}"/>
                    </a:ext>
                  </a:extLst>
                </p:cNvPr>
                <p:cNvSpPr/>
                <p:nvPr/>
              </p:nvSpPr>
              <p:spPr>
                <a:xfrm>
                  <a:off x="2319137" y="1957836"/>
                  <a:ext cx="264375" cy="109957"/>
                </a:xfrm>
                <a:custGeom>
                  <a:avLst/>
                  <a:gdLst>
                    <a:gd name="connsiteX0" fmla="*/ 17305 w 264375"/>
                    <a:gd name="connsiteY0" fmla="*/ 61930 h 109957"/>
                    <a:gd name="connsiteX1" fmla="*/ 21224 w 264375"/>
                    <a:gd name="connsiteY1" fmla="*/ 61408 h 109957"/>
                    <a:gd name="connsiteX2" fmla="*/ 30891 w 264375"/>
                    <a:gd name="connsiteY2" fmla="*/ 59579 h 109957"/>
                    <a:gd name="connsiteX3" fmla="*/ 49178 w 264375"/>
                    <a:gd name="connsiteY3" fmla="*/ 57228 h 109957"/>
                    <a:gd name="connsiteX4" fmla="*/ 53620 w 264375"/>
                    <a:gd name="connsiteY4" fmla="*/ 55138 h 109957"/>
                    <a:gd name="connsiteX5" fmla="*/ 56232 w 264375"/>
                    <a:gd name="connsiteY5" fmla="*/ 52525 h 109957"/>
                    <a:gd name="connsiteX6" fmla="*/ 47088 w 264375"/>
                    <a:gd name="connsiteY6" fmla="*/ 54354 h 109957"/>
                    <a:gd name="connsiteX7" fmla="*/ 42386 w 264375"/>
                    <a:gd name="connsiteY7" fmla="*/ 55660 h 109957"/>
                    <a:gd name="connsiteX8" fmla="*/ 36638 w 264375"/>
                    <a:gd name="connsiteY8" fmla="*/ 55921 h 109957"/>
                    <a:gd name="connsiteX9" fmla="*/ 26188 w 264375"/>
                    <a:gd name="connsiteY9" fmla="*/ 56705 h 109957"/>
                    <a:gd name="connsiteX10" fmla="*/ 21747 w 264375"/>
                    <a:gd name="connsiteY10" fmla="*/ 57228 h 109957"/>
                    <a:gd name="connsiteX11" fmla="*/ 17305 w 264375"/>
                    <a:gd name="connsiteY11" fmla="*/ 57750 h 109957"/>
                    <a:gd name="connsiteX12" fmla="*/ 12864 w 264375"/>
                    <a:gd name="connsiteY12" fmla="*/ 57750 h 109957"/>
                    <a:gd name="connsiteX13" fmla="*/ 9468 w 264375"/>
                    <a:gd name="connsiteY13" fmla="*/ 56444 h 109957"/>
                    <a:gd name="connsiteX14" fmla="*/ 14170 w 264375"/>
                    <a:gd name="connsiteY14" fmla="*/ 49912 h 109957"/>
                    <a:gd name="connsiteX15" fmla="*/ 18350 w 264375"/>
                    <a:gd name="connsiteY15" fmla="*/ 48345 h 109957"/>
                    <a:gd name="connsiteX16" fmla="*/ 23576 w 264375"/>
                    <a:gd name="connsiteY16" fmla="*/ 46255 h 109957"/>
                    <a:gd name="connsiteX17" fmla="*/ 29062 w 264375"/>
                    <a:gd name="connsiteY17" fmla="*/ 45994 h 109957"/>
                    <a:gd name="connsiteX18" fmla="*/ 35855 w 264375"/>
                    <a:gd name="connsiteY18" fmla="*/ 45994 h 109957"/>
                    <a:gd name="connsiteX19" fmla="*/ 47088 w 264375"/>
                    <a:gd name="connsiteY19" fmla="*/ 45471 h 109957"/>
                    <a:gd name="connsiteX20" fmla="*/ 53097 w 264375"/>
                    <a:gd name="connsiteY20" fmla="*/ 43642 h 109957"/>
                    <a:gd name="connsiteX21" fmla="*/ 57539 w 264375"/>
                    <a:gd name="connsiteY21" fmla="*/ 41291 h 109957"/>
                    <a:gd name="connsiteX22" fmla="*/ 36638 w 264375"/>
                    <a:gd name="connsiteY22" fmla="*/ 42336 h 109957"/>
                    <a:gd name="connsiteX23" fmla="*/ 21486 w 264375"/>
                    <a:gd name="connsiteY23" fmla="*/ 40507 h 109957"/>
                    <a:gd name="connsiteX24" fmla="*/ 25927 w 264375"/>
                    <a:gd name="connsiteY24" fmla="*/ 30580 h 109957"/>
                    <a:gd name="connsiteX25" fmla="*/ 43692 w 264375"/>
                    <a:gd name="connsiteY25" fmla="*/ 28751 h 109957"/>
                    <a:gd name="connsiteX26" fmla="*/ 61196 w 264375"/>
                    <a:gd name="connsiteY26" fmla="*/ 29535 h 109957"/>
                    <a:gd name="connsiteX27" fmla="*/ 44737 w 264375"/>
                    <a:gd name="connsiteY27" fmla="*/ 25877 h 109957"/>
                    <a:gd name="connsiteX28" fmla="*/ 38990 w 264375"/>
                    <a:gd name="connsiteY28" fmla="*/ 23265 h 109957"/>
                    <a:gd name="connsiteX29" fmla="*/ 45260 w 264375"/>
                    <a:gd name="connsiteY29" fmla="*/ 18562 h 109957"/>
                    <a:gd name="connsiteX30" fmla="*/ 65115 w 264375"/>
                    <a:gd name="connsiteY30" fmla="*/ 16211 h 109957"/>
                    <a:gd name="connsiteX31" fmla="*/ 76872 w 264375"/>
                    <a:gd name="connsiteY31" fmla="*/ 25355 h 109957"/>
                    <a:gd name="connsiteX32" fmla="*/ 90718 w 264375"/>
                    <a:gd name="connsiteY32" fmla="*/ 28228 h 109957"/>
                    <a:gd name="connsiteX33" fmla="*/ 98294 w 264375"/>
                    <a:gd name="connsiteY33" fmla="*/ 26922 h 109957"/>
                    <a:gd name="connsiteX34" fmla="*/ 104826 w 264375"/>
                    <a:gd name="connsiteY34" fmla="*/ 30318 h 109957"/>
                    <a:gd name="connsiteX35" fmla="*/ 112925 w 264375"/>
                    <a:gd name="connsiteY35" fmla="*/ 35544 h 109957"/>
                    <a:gd name="connsiteX36" fmla="*/ 118411 w 264375"/>
                    <a:gd name="connsiteY36" fmla="*/ 40507 h 109957"/>
                    <a:gd name="connsiteX37" fmla="*/ 119456 w 264375"/>
                    <a:gd name="connsiteY37" fmla="*/ 45994 h 109957"/>
                    <a:gd name="connsiteX38" fmla="*/ 124159 w 264375"/>
                    <a:gd name="connsiteY38" fmla="*/ 47039 h 109957"/>
                    <a:gd name="connsiteX39" fmla="*/ 131735 w 264375"/>
                    <a:gd name="connsiteY39" fmla="*/ 47039 h 109957"/>
                    <a:gd name="connsiteX40" fmla="*/ 133564 w 264375"/>
                    <a:gd name="connsiteY40" fmla="*/ 54093 h 109957"/>
                    <a:gd name="connsiteX41" fmla="*/ 141401 w 264375"/>
                    <a:gd name="connsiteY41" fmla="*/ 59056 h 109957"/>
                    <a:gd name="connsiteX42" fmla="*/ 146104 w 264375"/>
                    <a:gd name="connsiteY42" fmla="*/ 58273 h 109957"/>
                    <a:gd name="connsiteX43" fmla="*/ 153942 w 264375"/>
                    <a:gd name="connsiteY43" fmla="*/ 58011 h 109957"/>
                    <a:gd name="connsiteX44" fmla="*/ 162824 w 264375"/>
                    <a:gd name="connsiteY44" fmla="*/ 58273 h 109957"/>
                    <a:gd name="connsiteX45" fmla="*/ 177977 w 264375"/>
                    <a:gd name="connsiteY45" fmla="*/ 60101 h 109957"/>
                    <a:gd name="connsiteX46" fmla="*/ 188689 w 264375"/>
                    <a:gd name="connsiteY46" fmla="*/ 57489 h 109957"/>
                    <a:gd name="connsiteX47" fmla="*/ 181896 w 264375"/>
                    <a:gd name="connsiteY47" fmla="*/ 50174 h 109957"/>
                    <a:gd name="connsiteX48" fmla="*/ 174058 w 264375"/>
                    <a:gd name="connsiteY48" fmla="*/ 47039 h 109957"/>
                    <a:gd name="connsiteX49" fmla="*/ 168833 w 264375"/>
                    <a:gd name="connsiteY49" fmla="*/ 44426 h 109957"/>
                    <a:gd name="connsiteX50" fmla="*/ 171968 w 264375"/>
                    <a:gd name="connsiteY50" fmla="*/ 38679 h 109957"/>
                    <a:gd name="connsiteX51" fmla="*/ 161257 w 264375"/>
                    <a:gd name="connsiteY51" fmla="*/ 26138 h 109957"/>
                    <a:gd name="connsiteX52" fmla="*/ 159951 w 264375"/>
                    <a:gd name="connsiteY52" fmla="*/ 20391 h 109957"/>
                    <a:gd name="connsiteX53" fmla="*/ 171446 w 264375"/>
                    <a:gd name="connsiteY53" fmla="*/ 9157 h 109957"/>
                    <a:gd name="connsiteX54" fmla="*/ 194959 w 264375"/>
                    <a:gd name="connsiteY54" fmla="*/ 3670 h 109957"/>
                    <a:gd name="connsiteX55" fmla="*/ 198616 w 264375"/>
                    <a:gd name="connsiteY55" fmla="*/ 15166 h 109957"/>
                    <a:gd name="connsiteX56" fmla="*/ 202796 w 264375"/>
                    <a:gd name="connsiteY56" fmla="*/ 26922 h 109957"/>
                    <a:gd name="connsiteX57" fmla="*/ 220039 w 264375"/>
                    <a:gd name="connsiteY57" fmla="*/ 42336 h 109957"/>
                    <a:gd name="connsiteX58" fmla="*/ 230489 w 264375"/>
                    <a:gd name="connsiteY58" fmla="*/ 49912 h 109957"/>
                    <a:gd name="connsiteX59" fmla="*/ 235453 w 264375"/>
                    <a:gd name="connsiteY59" fmla="*/ 48345 h 109957"/>
                    <a:gd name="connsiteX60" fmla="*/ 236237 w 264375"/>
                    <a:gd name="connsiteY60" fmla="*/ 37372 h 109957"/>
                    <a:gd name="connsiteX61" fmla="*/ 248777 w 264375"/>
                    <a:gd name="connsiteY61" fmla="*/ 35021 h 109957"/>
                    <a:gd name="connsiteX62" fmla="*/ 263146 w 264375"/>
                    <a:gd name="connsiteY62" fmla="*/ 45210 h 109957"/>
                    <a:gd name="connsiteX63" fmla="*/ 262362 w 264375"/>
                    <a:gd name="connsiteY63" fmla="*/ 55399 h 109957"/>
                    <a:gd name="connsiteX64" fmla="*/ 256615 w 264375"/>
                    <a:gd name="connsiteY64" fmla="*/ 66371 h 109957"/>
                    <a:gd name="connsiteX65" fmla="*/ 251128 w 264375"/>
                    <a:gd name="connsiteY65" fmla="*/ 78389 h 109957"/>
                    <a:gd name="connsiteX66" fmla="*/ 224219 w 264375"/>
                    <a:gd name="connsiteY66" fmla="*/ 79957 h 109957"/>
                    <a:gd name="connsiteX67" fmla="*/ 211679 w 264375"/>
                    <a:gd name="connsiteY67" fmla="*/ 82569 h 109957"/>
                    <a:gd name="connsiteX68" fmla="*/ 198877 w 264375"/>
                    <a:gd name="connsiteY68" fmla="*/ 83092 h 109957"/>
                    <a:gd name="connsiteX69" fmla="*/ 184247 w 264375"/>
                    <a:gd name="connsiteY69" fmla="*/ 82047 h 109957"/>
                    <a:gd name="connsiteX70" fmla="*/ 167266 w 264375"/>
                    <a:gd name="connsiteY70" fmla="*/ 88056 h 109957"/>
                    <a:gd name="connsiteX71" fmla="*/ 148194 w 264375"/>
                    <a:gd name="connsiteY71" fmla="*/ 96677 h 109957"/>
                    <a:gd name="connsiteX72" fmla="*/ 127294 w 264375"/>
                    <a:gd name="connsiteY72" fmla="*/ 102686 h 109957"/>
                    <a:gd name="connsiteX73" fmla="*/ 107177 w 264375"/>
                    <a:gd name="connsiteY73" fmla="*/ 108433 h 109957"/>
                    <a:gd name="connsiteX74" fmla="*/ 89934 w 264375"/>
                    <a:gd name="connsiteY74" fmla="*/ 109217 h 109957"/>
                    <a:gd name="connsiteX75" fmla="*/ 72953 w 264375"/>
                    <a:gd name="connsiteY75" fmla="*/ 95109 h 109957"/>
                    <a:gd name="connsiteX76" fmla="*/ 77917 w 264375"/>
                    <a:gd name="connsiteY76" fmla="*/ 92758 h 109957"/>
                    <a:gd name="connsiteX77" fmla="*/ 85754 w 264375"/>
                    <a:gd name="connsiteY77" fmla="*/ 90668 h 109957"/>
                    <a:gd name="connsiteX78" fmla="*/ 102736 w 264375"/>
                    <a:gd name="connsiteY78" fmla="*/ 85704 h 109957"/>
                    <a:gd name="connsiteX79" fmla="*/ 117627 w 264375"/>
                    <a:gd name="connsiteY79" fmla="*/ 83353 h 109957"/>
                    <a:gd name="connsiteX80" fmla="*/ 130429 w 264375"/>
                    <a:gd name="connsiteY80" fmla="*/ 80740 h 109957"/>
                    <a:gd name="connsiteX81" fmla="*/ 138266 w 264375"/>
                    <a:gd name="connsiteY81" fmla="*/ 71597 h 109957"/>
                    <a:gd name="connsiteX82" fmla="*/ 127555 w 264375"/>
                    <a:gd name="connsiteY82" fmla="*/ 74732 h 109957"/>
                    <a:gd name="connsiteX83" fmla="*/ 119195 w 264375"/>
                    <a:gd name="connsiteY83" fmla="*/ 76299 h 109957"/>
                    <a:gd name="connsiteX84" fmla="*/ 112925 w 264375"/>
                    <a:gd name="connsiteY84" fmla="*/ 74470 h 109957"/>
                    <a:gd name="connsiteX85" fmla="*/ 108745 w 264375"/>
                    <a:gd name="connsiteY85" fmla="*/ 70552 h 109957"/>
                    <a:gd name="connsiteX86" fmla="*/ 104042 w 264375"/>
                    <a:gd name="connsiteY86" fmla="*/ 74732 h 109957"/>
                    <a:gd name="connsiteX87" fmla="*/ 96988 w 264375"/>
                    <a:gd name="connsiteY87" fmla="*/ 78389 h 109957"/>
                    <a:gd name="connsiteX88" fmla="*/ 88367 w 264375"/>
                    <a:gd name="connsiteY88" fmla="*/ 78912 h 109957"/>
                    <a:gd name="connsiteX89" fmla="*/ 82097 w 264375"/>
                    <a:gd name="connsiteY89" fmla="*/ 77867 h 109957"/>
                    <a:gd name="connsiteX90" fmla="*/ 83925 w 264375"/>
                    <a:gd name="connsiteY90" fmla="*/ 71335 h 109957"/>
                    <a:gd name="connsiteX91" fmla="*/ 86538 w 264375"/>
                    <a:gd name="connsiteY91" fmla="*/ 64543 h 109957"/>
                    <a:gd name="connsiteX92" fmla="*/ 81052 w 264375"/>
                    <a:gd name="connsiteY92" fmla="*/ 64804 h 109957"/>
                    <a:gd name="connsiteX93" fmla="*/ 77394 w 264375"/>
                    <a:gd name="connsiteY93" fmla="*/ 66633 h 109957"/>
                    <a:gd name="connsiteX94" fmla="*/ 74259 w 264375"/>
                    <a:gd name="connsiteY94" fmla="*/ 71335 h 109957"/>
                    <a:gd name="connsiteX95" fmla="*/ 69556 w 264375"/>
                    <a:gd name="connsiteY95" fmla="*/ 70029 h 109957"/>
                    <a:gd name="connsiteX96" fmla="*/ 69034 w 264375"/>
                    <a:gd name="connsiteY96" fmla="*/ 74993 h 109957"/>
                    <a:gd name="connsiteX97" fmla="*/ 67466 w 264375"/>
                    <a:gd name="connsiteY97" fmla="*/ 79957 h 109957"/>
                    <a:gd name="connsiteX98" fmla="*/ 55187 w 264375"/>
                    <a:gd name="connsiteY98" fmla="*/ 83092 h 109957"/>
                    <a:gd name="connsiteX99" fmla="*/ 52314 w 264375"/>
                    <a:gd name="connsiteY99" fmla="*/ 77605 h 109957"/>
                    <a:gd name="connsiteX100" fmla="*/ 48134 w 264375"/>
                    <a:gd name="connsiteY100" fmla="*/ 75777 h 109957"/>
                    <a:gd name="connsiteX101" fmla="*/ 44998 w 264375"/>
                    <a:gd name="connsiteY101" fmla="*/ 81524 h 109957"/>
                    <a:gd name="connsiteX102" fmla="*/ 37945 w 264375"/>
                    <a:gd name="connsiteY102" fmla="*/ 82831 h 109957"/>
                    <a:gd name="connsiteX103" fmla="*/ 31936 w 264375"/>
                    <a:gd name="connsiteY103" fmla="*/ 80740 h 109957"/>
                    <a:gd name="connsiteX104" fmla="*/ 29062 w 264375"/>
                    <a:gd name="connsiteY104" fmla="*/ 75777 h 109957"/>
                    <a:gd name="connsiteX105" fmla="*/ 12603 w 264375"/>
                    <a:gd name="connsiteY105" fmla="*/ 76038 h 109957"/>
                    <a:gd name="connsiteX106" fmla="*/ 5288 w 264375"/>
                    <a:gd name="connsiteY106" fmla="*/ 74732 h 109957"/>
                    <a:gd name="connsiteX107" fmla="*/ 63 w 264375"/>
                    <a:gd name="connsiteY107" fmla="*/ 69507 h 109957"/>
                    <a:gd name="connsiteX108" fmla="*/ 3981 w 264375"/>
                    <a:gd name="connsiteY108" fmla="*/ 65588 h 109957"/>
                    <a:gd name="connsiteX109" fmla="*/ 9468 w 264375"/>
                    <a:gd name="connsiteY109" fmla="*/ 62975 h 109957"/>
                    <a:gd name="connsiteX110" fmla="*/ 17305 w 264375"/>
                    <a:gd name="connsiteY110" fmla="*/ 61930 h 109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</a:cxnLst>
                  <a:rect l="l" t="t" r="r" b="b"/>
                  <a:pathLst>
                    <a:path w="264375" h="109957">
                      <a:moveTo>
                        <a:pt x="17305" y="61930"/>
                      </a:moveTo>
                      <a:cubicBezTo>
                        <a:pt x="18612" y="61669"/>
                        <a:pt x="19918" y="61669"/>
                        <a:pt x="21224" y="61408"/>
                      </a:cubicBezTo>
                      <a:cubicBezTo>
                        <a:pt x="24359" y="60885"/>
                        <a:pt x="27494" y="59579"/>
                        <a:pt x="30891" y="59579"/>
                      </a:cubicBezTo>
                      <a:cubicBezTo>
                        <a:pt x="36899" y="59318"/>
                        <a:pt x="43431" y="59840"/>
                        <a:pt x="49178" y="57228"/>
                      </a:cubicBezTo>
                      <a:cubicBezTo>
                        <a:pt x="50746" y="56444"/>
                        <a:pt x="52314" y="55921"/>
                        <a:pt x="53620" y="55138"/>
                      </a:cubicBezTo>
                      <a:cubicBezTo>
                        <a:pt x="54404" y="54615"/>
                        <a:pt x="56494" y="53570"/>
                        <a:pt x="56232" y="52525"/>
                      </a:cubicBezTo>
                      <a:cubicBezTo>
                        <a:pt x="53359" y="52002"/>
                        <a:pt x="49962" y="53831"/>
                        <a:pt x="47088" y="54354"/>
                      </a:cubicBezTo>
                      <a:cubicBezTo>
                        <a:pt x="45521" y="54615"/>
                        <a:pt x="43953" y="55399"/>
                        <a:pt x="42386" y="55660"/>
                      </a:cubicBezTo>
                      <a:cubicBezTo>
                        <a:pt x="40557" y="55921"/>
                        <a:pt x="38467" y="55921"/>
                        <a:pt x="36638" y="55921"/>
                      </a:cubicBezTo>
                      <a:cubicBezTo>
                        <a:pt x="33242" y="55921"/>
                        <a:pt x="29846" y="56705"/>
                        <a:pt x="26188" y="56705"/>
                      </a:cubicBezTo>
                      <a:cubicBezTo>
                        <a:pt x="24621" y="56705"/>
                        <a:pt x="23314" y="56705"/>
                        <a:pt x="21747" y="57228"/>
                      </a:cubicBezTo>
                      <a:cubicBezTo>
                        <a:pt x="20179" y="57750"/>
                        <a:pt x="19134" y="57750"/>
                        <a:pt x="17305" y="57750"/>
                      </a:cubicBezTo>
                      <a:cubicBezTo>
                        <a:pt x="15999" y="57750"/>
                        <a:pt x="14432" y="57750"/>
                        <a:pt x="12864" y="57750"/>
                      </a:cubicBezTo>
                      <a:cubicBezTo>
                        <a:pt x="11558" y="57750"/>
                        <a:pt x="10774" y="56705"/>
                        <a:pt x="9468" y="56444"/>
                      </a:cubicBezTo>
                      <a:cubicBezTo>
                        <a:pt x="9207" y="54615"/>
                        <a:pt x="12603" y="50957"/>
                        <a:pt x="14170" y="49912"/>
                      </a:cubicBezTo>
                      <a:cubicBezTo>
                        <a:pt x="15477" y="49129"/>
                        <a:pt x="17044" y="48867"/>
                        <a:pt x="18350" y="48345"/>
                      </a:cubicBezTo>
                      <a:cubicBezTo>
                        <a:pt x="20179" y="47561"/>
                        <a:pt x="21747" y="46777"/>
                        <a:pt x="23576" y="46255"/>
                      </a:cubicBezTo>
                      <a:cubicBezTo>
                        <a:pt x="25404" y="45732"/>
                        <a:pt x="27233" y="45994"/>
                        <a:pt x="29062" y="45994"/>
                      </a:cubicBezTo>
                      <a:cubicBezTo>
                        <a:pt x="31413" y="45994"/>
                        <a:pt x="33503" y="45732"/>
                        <a:pt x="35855" y="45994"/>
                      </a:cubicBezTo>
                      <a:cubicBezTo>
                        <a:pt x="39512" y="46516"/>
                        <a:pt x="43431" y="45732"/>
                        <a:pt x="47088" y="45471"/>
                      </a:cubicBezTo>
                      <a:cubicBezTo>
                        <a:pt x="49178" y="45210"/>
                        <a:pt x="51007" y="44426"/>
                        <a:pt x="53097" y="43642"/>
                      </a:cubicBezTo>
                      <a:cubicBezTo>
                        <a:pt x="54404" y="43120"/>
                        <a:pt x="56494" y="42597"/>
                        <a:pt x="57539" y="41291"/>
                      </a:cubicBezTo>
                      <a:cubicBezTo>
                        <a:pt x="50485" y="41030"/>
                        <a:pt x="43692" y="41030"/>
                        <a:pt x="36638" y="42336"/>
                      </a:cubicBezTo>
                      <a:cubicBezTo>
                        <a:pt x="31936" y="43120"/>
                        <a:pt x="25143" y="44426"/>
                        <a:pt x="21486" y="40507"/>
                      </a:cubicBezTo>
                      <a:cubicBezTo>
                        <a:pt x="17567" y="36589"/>
                        <a:pt x="22008" y="32147"/>
                        <a:pt x="25927" y="30580"/>
                      </a:cubicBezTo>
                      <a:cubicBezTo>
                        <a:pt x="31413" y="28228"/>
                        <a:pt x="37945" y="28490"/>
                        <a:pt x="43692" y="28751"/>
                      </a:cubicBezTo>
                      <a:cubicBezTo>
                        <a:pt x="49440" y="29012"/>
                        <a:pt x="55187" y="29273"/>
                        <a:pt x="61196" y="29535"/>
                      </a:cubicBezTo>
                      <a:cubicBezTo>
                        <a:pt x="57277" y="24832"/>
                        <a:pt x="50224" y="26400"/>
                        <a:pt x="44737" y="25877"/>
                      </a:cubicBezTo>
                      <a:cubicBezTo>
                        <a:pt x="43170" y="25877"/>
                        <a:pt x="38990" y="25616"/>
                        <a:pt x="38990" y="23265"/>
                      </a:cubicBezTo>
                      <a:cubicBezTo>
                        <a:pt x="38990" y="20913"/>
                        <a:pt x="43692" y="19346"/>
                        <a:pt x="45260" y="18562"/>
                      </a:cubicBezTo>
                      <a:cubicBezTo>
                        <a:pt x="51007" y="16211"/>
                        <a:pt x="58845" y="14382"/>
                        <a:pt x="65115" y="16211"/>
                      </a:cubicBezTo>
                      <a:cubicBezTo>
                        <a:pt x="70079" y="17517"/>
                        <a:pt x="73214" y="21958"/>
                        <a:pt x="76872" y="25355"/>
                      </a:cubicBezTo>
                      <a:cubicBezTo>
                        <a:pt x="81313" y="29273"/>
                        <a:pt x="85232" y="29796"/>
                        <a:pt x="90718" y="28228"/>
                      </a:cubicBezTo>
                      <a:cubicBezTo>
                        <a:pt x="93069" y="27445"/>
                        <a:pt x="95682" y="26661"/>
                        <a:pt x="98294" y="26922"/>
                      </a:cubicBezTo>
                      <a:cubicBezTo>
                        <a:pt x="100907" y="27183"/>
                        <a:pt x="102997" y="28751"/>
                        <a:pt x="104826" y="30318"/>
                      </a:cubicBezTo>
                      <a:cubicBezTo>
                        <a:pt x="107438" y="32147"/>
                        <a:pt x="110051" y="33715"/>
                        <a:pt x="112925" y="35544"/>
                      </a:cubicBezTo>
                      <a:cubicBezTo>
                        <a:pt x="115015" y="36850"/>
                        <a:pt x="117366" y="38156"/>
                        <a:pt x="118411" y="40507"/>
                      </a:cubicBezTo>
                      <a:cubicBezTo>
                        <a:pt x="119195" y="42336"/>
                        <a:pt x="118672" y="44426"/>
                        <a:pt x="119456" y="45994"/>
                      </a:cubicBezTo>
                      <a:cubicBezTo>
                        <a:pt x="120240" y="47822"/>
                        <a:pt x="122591" y="47300"/>
                        <a:pt x="124159" y="47039"/>
                      </a:cubicBezTo>
                      <a:cubicBezTo>
                        <a:pt x="126249" y="46777"/>
                        <a:pt x="129906" y="45471"/>
                        <a:pt x="131735" y="47039"/>
                      </a:cubicBezTo>
                      <a:cubicBezTo>
                        <a:pt x="133564" y="48606"/>
                        <a:pt x="133041" y="52002"/>
                        <a:pt x="133564" y="54093"/>
                      </a:cubicBezTo>
                      <a:cubicBezTo>
                        <a:pt x="134348" y="57750"/>
                        <a:pt x="138005" y="59056"/>
                        <a:pt x="141401" y="59056"/>
                      </a:cubicBezTo>
                      <a:cubicBezTo>
                        <a:pt x="142969" y="59056"/>
                        <a:pt x="144536" y="58534"/>
                        <a:pt x="146104" y="58273"/>
                      </a:cubicBezTo>
                      <a:cubicBezTo>
                        <a:pt x="148717" y="58011"/>
                        <a:pt x="151329" y="58011"/>
                        <a:pt x="153942" y="58011"/>
                      </a:cubicBezTo>
                      <a:cubicBezTo>
                        <a:pt x="156815" y="58011"/>
                        <a:pt x="159951" y="58011"/>
                        <a:pt x="162824" y="58273"/>
                      </a:cubicBezTo>
                      <a:cubicBezTo>
                        <a:pt x="167788" y="58795"/>
                        <a:pt x="173013" y="59840"/>
                        <a:pt x="177977" y="60101"/>
                      </a:cubicBezTo>
                      <a:cubicBezTo>
                        <a:pt x="180851" y="60101"/>
                        <a:pt x="187121" y="60624"/>
                        <a:pt x="188689" y="57489"/>
                      </a:cubicBezTo>
                      <a:cubicBezTo>
                        <a:pt x="190779" y="54093"/>
                        <a:pt x="183986" y="51219"/>
                        <a:pt x="181896" y="50174"/>
                      </a:cubicBezTo>
                      <a:cubicBezTo>
                        <a:pt x="179283" y="48867"/>
                        <a:pt x="176671" y="48084"/>
                        <a:pt x="174058" y="47039"/>
                      </a:cubicBezTo>
                      <a:cubicBezTo>
                        <a:pt x="172491" y="46516"/>
                        <a:pt x="170139" y="45732"/>
                        <a:pt x="168833" y="44426"/>
                      </a:cubicBezTo>
                      <a:cubicBezTo>
                        <a:pt x="166743" y="42336"/>
                        <a:pt x="170401" y="39985"/>
                        <a:pt x="171968" y="38679"/>
                      </a:cubicBezTo>
                      <a:cubicBezTo>
                        <a:pt x="179283" y="31363"/>
                        <a:pt x="166221" y="28228"/>
                        <a:pt x="161257" y="26138"/>
                      </a:cubicBezTo>
                      <a:cubicBezTo>
                        <a:pt x="158122" y="24832"/>
                        <a:pt x="157599" y="23265"/>
                        <a:pt x="159951" y="20391"/>
                      </a:cubicBezTo>
                      <a:cubicBezTo>
                        <a:pt x="163347" y="16211"/>
                        <a:pt x="167527" y="12553"/>
                        <a:pt x="171446" y="9157"/>
                      </a:cubicBezTo>
                      <a:cubicBezTo>
                        <a:pt x="176932" y="4193"/>
                        <a:pt x="188166" y="-5212"/>
                        <a:pt x="194959" y="3670"/>
                      </a:cubicBezTo>
                      <a:cubicBezTo>
                        <a:pt x="197310" y="6806"/>
                        <a:pt x="197832" y="11247"/>
                        <a:pt x="198616" y="15166"/>
                      </a:cubicBezTo>
                      <a:cubicBezTo>
                        <a:pt x="199400" y="19346"/>
                        <a:pt x="200445" y="23265"/>
                        <a:pt x="202796" y="26922"/>
                      </a:cubicBezTo>
                      <a:cubicBezTo>
                        <a:pt x="206976" y="33192"/>
                        <a:pt x="214292" y="37372"/>
                        <a:pt x="220039" y="42336"/>
                      </a:cubicBezTo>
                      <a:cubicBezTo>
                        <a:pt x="223435" y="44949"/>
                        <a:pt x="226571" y="48084"/>
                        <a:pt x="230489" y="49912"/>
                      </a:cubicBezTo>
                      <a:cubicBezTo>
                        <a:pt x="232841" y="51219"/>
                        <a:pt x="235192" y="51480"/>
                        <a:pt x="235453" y="48345"/>
                      </a:cubicBezTo>
                      <a:cubicBezTo>
                        <a:pt x="235714" y="44687"/>
                        <a:pt x="234408" y="40769"/>
                        <a:pt x="236237" y="37372"/>
                      </a:cubicBezTo>
                      <a:cubicBezTo>
                        <a:pt x="238588" y="32931"/>
                        <a:pt x="244858" y="33715"/>
                        <a:pt x="248777" y="35021"/>
                      </a:cubicBezTo>
                      <a:cubicBezTo>
                        <a:pt x="254002" y="36589"/>
                        <a:pt x="260011" y="40246"/>
                        <a:pt x="263146" y="45210"/>
                      </a:cubicBezTo>
                      <a:cubicBezTo>
                        <a:pt x="265236" y="48867"/>
                        <a:pt x="264452" y="52002"/>
                        <a:pt x="262362" y="55399"/>
                      </a:cubicBezTo>
                      <a:cubicBezTo>
                        <a:pt x="260011" y="59056"/>
                        <a:pt x="257921" y="62191"/>
                        <a:pt x="256615" y="66371"/>
                      </a:cubicBezTo>
                      <a:cubicBezTo>
                        <a:pt x="255309" y="70552"/>
                        <a:pt x="254263" y="75254"/>
                        <a:pt x="251128" y="78389"/>
                      </a:cubicBezTo>
                      <a:cubicBezTo>
                        <a:pt x="244597" y="85443"/>
                        <a:pt x="232318" y="79695"/>
                        <a:pt x="224219" y="79957"/>
                      </a:cubicBezTo>
                      <a:cubicBezTo>
                        <a:pt x="219778" y="80218"/>
                        <a:pt x="215859" y="81524"/>
                        <a:pt x="211679" y="82569"/>
                      </a:cubicBezTo>
                      <a:cubicBezTo>
                        <a:pt x="207499" y="83614"/>
                        <a:pt x="203319" y="83876"/>
                        <a:pt x="198877" y="83092"/>
                      </a:cubicBezTo>
                      <a:cubicBezTo>
                        <a:pt x="193914" y="82308"/>
                        <a:pt x="189211" y="81524"/>
                        <a:pt x="184247" y="82047"/>
                      </a:cubicBezTo>
                      <a:cubicBezTo>
                        <a:pt x="178238" y="82569"/>
                        <a:pt x="172752" y="85182"/>
                        <a:pt x="167266" y="88056"/>
                      </a:cubicBezTo>
                      <a:cubicBezTo>
                        <a:pt x="160995" y="91191"/>
                        <a:pt x="154725" y="94326"/>
                        <a:pt x="148194" y="96677"/>
                      </a:cubicBezTo>
                      <a:cubicBezTo>
                        <a:pt x="141401" y="99028"/>
                        <a:pt x="134348" y="100857"/>
                        <a:pt x="127294" y="102686"/>
                      </a:cubicBezTo>
                      <a:cubicBezTo>
                        <a:pt x="120501" y="104515"/>
                        <a:pt x="113970" y="106866"/>
                        <a:pt x="107177" y="108433"/>
                      </a:cubicBezTo>
                      <a:cubicBezTo>
                        <a:pt x="101429" y="110001"/>
                        <a:pt x="95682" y="110523"/>
                        <a:pt x="89934" y="109217"/>
                      </a:cubicBezTo>
                      <a:cubicBezTo>
                        <a:pt x="87060" y="108433"/>
                        <a:pt x="67205" y="100334"/>
                        <a:pt x="72953" y="95109"/>
                      </a:cubicBezTo>
                      <a:cubicBezTo>
                        <a:pt x="74259" y="93803"/>
                        <a:pt x="76349" y="93542"/>
                        <a:pt x="77917" y="92758"/>
                      </a:cubicBezTo>
                      <a:cubicBezTo>
                        <a:pt x="80529" y="91974"/>
                        <a:pt x="83142" y="91191"/>
                        <a:pt x="85754" y="90668"/>
                      </a:cubicBezTo>
                      <a:cubicBezTo>
                        <a:pt x="91502" y="89101"/>
                        <a:pt x="96988" y="87272"/>
                        <a:pt x="102736" y="85704"/>
                      </a:cubicBezTo>
                      <a:cubicBezTo>
                        <a:pt x="107700" y="84398"/>
                        <a:pt x="112663" y="83876"/>
                        <a:pt x="117627" y="83353"/>
                      </a:cubicBezTo>
                      <a:cubicBezTo>
                        <a:pt x="122069" y="83092"/>
                        <a:pt x="126510" y="82831"/>
                        <a:pt x="130429" y="80740"/>
                      </a:cubicBezTo>
                      <a:cubicBezTo>
                        <a:pt x="134086" y="78650"/>
                        <a:pt x="136176" y="75254"/>
                        <a:pt x="138266" y="71597"/>
                      </a:cubicBezTo>
                      <a:cubicBezTo>
                        <a:pt x="134348" y="70813"/>
                        <a:pt x="130951" y="72903"/>
                        <a:pt x="127555" y="74732"/>
                      </a:cubicBezTo>
                      <a:cubicBezTo>
                        <a:pt x="124942" y="76299"/>
                        <a:pt x="122330" y="76560"/>
                        <a:pt x="119195" y="76299"/>
                      </a:cubicBezTo>
                      <a:cubicBezTo>
                        <a:pt x="117105" y="76038"/>
                        <a:pt x="114492" y="75777"/>
                        <a:pt x="112925" y="74470"/>
                      </a:cubicBezTo>
                      <a:cubicBezTo>
                        <a:pt x="111357" y="73164"/>
                        <a:pt x="111096" y="71074"/>
                        <a:pt x="108745" y="70552"/>
                      </a:cubicBezTo>
                      <a:cubicBezTo>
                        <a:pt x="105610" y="69768"/>
                        <a:pt x="105087" y="72380"/>
                        <a:pt x="104042" y="74732"/>
                      </a:cubicBezTo>
                      <a:cubicBezTo>
                        <a:pt x="102736" y="77344"/>
                        <a:pt x="99601" y="77867"/>
                        <a:pt x="96988" y="78389"/>
                      </a:cubicBezTo>
                      <a:cubicBezTo>
                        <a:pt x="94114" y="78912"/>
                        <a:pt x="91241" y="78912"/>
                        <a:pt x="88367" y="78912"/>
                      </a:cubicBezTo>
                      <a:cubicBezTo>
                        <a:pt x="86538" y="78912"/>
                        <a:pt x="83403" y="79695"/>
                        <a:pt x="82097" y="77867"/>
                      </a:cubicBezTo>
                      <a:cubicBezTo>
                        <a:pt x="80529" y="75777"/>
                        <a:pt x="82619" y="72903"/>
                        <a:pt x="83925" y="71335"/>
                      </a:cubicBezTo>
                      <a:cubicBezTo>
                        <a:pt x="85493" y="68984"/>
                        <a:pt x="87060" y="67417"/>
                        <a:pt x="86538" y="64543"/>
                      </a:cubicBezTo>
                      <a:cubicBezTo>
                        <a:pt x="84709" y="65065"/>
                        <a:pt x="82880" y="65065"/>
                        <a:pt x="81052" y="64804"/>
                      </a:cubicBezTo>
                      <a:cubicBezTo>
                        <a:pt x="79223" y="64543"/>
                        <a:pt x="78178" y="64804"/>
                        <a:pt x="77394" y="66633"/>
                      </a:cubicBezTo>
                      <a:cubicBezTo>
                        <a:pt x="76610" y="68200"/>
                        <a:pt x="76349" y="71074"/>
                        <a:pt x="74259" y="71335"/>
                      </a:cubicBezTo>
                      <a:cubicBezTo>
                        <a:pt x="72691" y="71597"/>
                        <a:pt x="70863" y="69507"/>
                        <a:pt x="69556" y="70029"/>
                      </a:cubicBezTo>
                      <a:cubicBezTo>
                        <a:pt x="67989" y="70552"/>
                        <a:pt x="69034" y="73687"/>
                        <a:pt x="69034" y="74993"/>
                      </a:cubicBezTo>
                      <a:cubicBezTo>
                        <a:pt x="69295" y="77083"/>
                        <a:pt x="69295" y="78389"/>
                        <a:pt x="67466" y="79957"/>
                      </a:cubicBezTo>
                      <a:cubicBezTo>
                        <a:pt x="64331" y="82831"/>
                        <a:pt x="59629" y="85443"/>
                        <a:pt x="55187" y="83092"/>
                      </a:cubicBezTo>
                      <a:cubicBezTo>
                        <a:pt x="53097" y="81786"/>
                        <a:pt x="53097" y="79695"/>
                        <a:pt x="52314" y="77605"/>
                      </a:cubicBezTo>
                      <a:cubicBezTo>
                        <a:pt x="51791" y="75515"/>
                        <a:pt x="49962" y="74209"/>
                        <a:pt x="48134" y="75777"/>
                      </a:cubicBezTo>
                      <a:cubicBezTo>
                        <a:pt x="46305" y="77344"/>
                        <a:pt x="46566" y="79957"/>
                        <a:pt x="44998" y="81524"/>
                      </a:cubicBezTo>
                      <a:cubicBezTo>
                        <a:pt x="43431" y="83353"/>
                        <a:pt x="40035" y="83092"/>
                        <a:pt x="37945" y="82831"/>
                      </a:cubicBezTo>
                      <a:cubicBezTo>
                        <a:pt x="35855" y="82831"/>
                        <a:pt x="33242" y="82569"/>
                        <a:pt x="31936" y="80740"/>
                      </a:cubicBezTo>
                      <a:cubicBezTo>
                        <a:pt x="30629" y="79173"/>
                        <a:pt x="30629" y="77083"/>
                        <a:pt x="29062" y="75777"/>
                      </a:cubicBezTo>
                      <a:cubicBezTo>
                        <a:pt x="24882" y="72380"/>
                        <a:pt x="17305" y="75777"/>
                        <a:pt x="12603" y="76038"/>
                      </a:cubicBezTo>
                      <a:cubicBezTo>
                        <a:pt x="10252" y="76299"/>
                        <a:pt x="7639" y="76299"/>
                        <a:pt x="5288" y="74732"/>
                      </a:cubicBezTo>
                      <a:cubicBezTo>
                        <a:pt x="3720" y="73687"/>
                        <a:pt x="585" y="71597"/>
                        <a:pt x="63" y="69507"/>
                      </a:cubicBezTo>
                      <a:cubicBezTo>
                        <a:pt x="-460" y="67417"/>
                        <a:pt x="2414" y="66371"/>
                        <a:pt x="3981" y="65588"/>
                      </a:cubicBezTo>
                      <a:cubicBezTo>
                        <a:pt x="5810" y="64281"/>
                        <a:pt x="7378" y="63236"/>
                        <a:pt x="9468" y="62975"/>
                      </a:cubicBezTo>
                      <a:cubicBezTo>
                        <a:pt x="12342" y="63236"/>
                        <a:pt x="14954" y="62453"/>
                        <a:pt x="17305" y="619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5" name="Freeform: Shape 1044">
                  <a:extLst>
                    <a:ext uri="{FF2B5EF4-FFF2-40B4-BE49-F238E27FC236}">
                      <a16:creationId xmlns:a16="http://schemas.microsoft.com/office/drawing/2014/main" id="{DA714B97-C681-789F-B7E3-ADBB35126FFD}"/>
                    </a:ext>
                  </a:extLst>
                </p:cNvPr>
                <p:cNvSpPr/>
                <p:nvPr/>
              </p:nvSpPr>
              <p:spPr>
                <a:xfrm>
                  <a:off x="2570312" y="1916882"/>
                  <a:ext cx="34729" cy="29495"/>
                </a:xfrm>
                <a:custGeom>
                  <a:avLst/>
                  <a:gdLst>
                    <a:gd name="connsiteX0" fmla="*/ 5963 w 34729"/>
                    <a:gd name="connsiteY0" fmla="*/ 15364 h 29495"/>
                    <a:gd name="connsiteX1" fmla="*/ 1260 w 34729"/>
                    <a:gd name="connsiteY1" fmla="*/ 6481 h 29495"/>
                    <a:gd name="connsiteX2" fmla="*/ 999 w 34729"/>
                    <a:gd name="connsiteY2" fmla="*/ 734 h 29495"/>
                    <a:gd name="connsiteX3" fmla="*/ 9620 w 34729"/>
                    <a:gd name="connsiteY3" fmla="*/ 472 h 29495"/>
                    <a:gd name="connsiteX4" fmla="*/ 16936 w 34729"/>
                    <a:gd name="connsiteY4" fmla="*/ 5436 h 29495"/>
                    <a:gd name="connsiteX5" fmla="*/ 21116 w 34729"/>
                    <a:gd name="connsiteY5" fmla="*/ 11706 h 29495"/>
                    <a:gd name="connsiteX6" fmla="*/ 27908 w 34729"/>
                    <a:gd name="connsiteY6" fmla="*/ 16670 h 29495"/>
                    <a:gd name="connsiteX7" fmla="*/ 34178 w 34729"/>
                    <a:gd name="connsiteY7" fmla="*/ 21373 h 29495"/>
                    <a:gd name="connsiteX8" fmla="*/ 31827 w 34729"/>
                    <a:gd name="connsiteY8" fmla="*/ 28949 h 29495"/>
                    <a:gd name="connsiteX9" fmla="*/ 10143 w 34729"/>
                    <a:gd name="connsiteY9" fmla="*/ 21111 h 29495"/>
                    <a:gd name="connsiteX10" fmla="*/ 5963 w 34729"/>
                    <a:gd name="connsiteY10" fmla="*/ 15364 h 29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729" h="29495">
                      <a:moveTo>
                        <a:pt x="5963" y="15364"/>
                      </a:moveTo>
                      <a:cubicBezTo>
                        <a:pt x="4657" y="11967"/>
                        <a:pt x="3089" y="9355"/>
                        <a:pt x="1260" y="6481"/>
                      </a:cubicBezTo>
                      <a:cubicBezTo>
                        <a:pt x="215" y="4914"/>
                        <a:pt x="-830" y="2040"/>
                        <a:pt x="999" y="734"/>
                      </a:cubicBezTo>
                      <a:cubicBezTo>
                        <a:pt x="3089" y="-573"/>
                        <a:pt x="7269" y="211"/>
                        <a:pt x="9620" y="472"/>
                      </a:cubicBezTo>
                      <a:cubicBezTo>
                        <a:pt x="12494" y="734"/>
                        <a:pt x="15107" y="3085"/>
                        <a:pt x="16936" y="5436"/>
                      </a:cubicBezTo>
                      <a:cubicBezTo>
                        <a:pt x="18503" y="7526"/>
                        <a:pt x="19287" y="9877"/>
                        <a:pt x="21116" y="11706"/>
                      </a:cubicBezTo>
                      <a:cubicBezTo>
                        <a:pt x="22945" y="13796"/>
                        <a:pt x="25296" y="15625"/>
                        <a:pt x="27908" y="16670"/>
                      </a:cubicBezTo>
                      <a:cubicBezTo>
                        <a:pt x="30521" y="17715"/>
                        <a:pt x="33133" y="18238"/>
                        <a:pt x="34178" y="21373"/>
                      </a:cubicBezTo>
                      <a:cubicBezTo>
                        <a:pt x="35223" y="23985"/>
                        <a:pt x="34962" y="28165"/>
                        <a:pt x="31827" y="28949"/>
                      </a:cubicBezTo>
                      <a:cubicBezTo>
                        <a:pt x="23989" y="31039"/>
                        <a:pt x="15368" y="26859"/>
                        <a:pt x="10143" y="21111"/>
                      </a:cubicBezTo>
                      <a:cubicBezTo>
                        <a:pt x="8053" y="19544"/>
                        <a:pt x="6747" y="17715"/>
                        <a:pt x="5963" y="153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6" name="Freeform: Shape 1045">
                  <a:extLst>
                    <a:ext uri="{FF2B5EF4-FFF2-40B4-BE49-F238E27FC236}">
                      <a16:creationId xmlns:a16="http://schemas.microsoft.com/office/drawing/2014/main" id="{F9ACA665-86CC-3528-0D85-F324FC130638}"/>
                    </a:ext>
                  </a:extLst>
                </p:cNvPr>
                <p:cNvSpPr/>
                <p:nvPr/>
              </p:nvSpPr>
              <p:spPr>
                <a:xfrm>
                  <a:off x="2578429" y="1840145"/>
                  <a:ext cx="142338" cy="74073"/>
                </a:xfrm>
                <a:custGeom>
                  <a:avLst/>
                  <a:gdLst>
                    <a:gd name="connsiteX0" fmla="*/ 31809 w 142338"/>
                    <a:gd name="connsiteY0" fmla="*/ 56047 h 74073"/>
                    <a:gd name="connsiteX1" fmla="*/ 26845 w 142338"/>
                    <a:gd name="connsiteY1" fmla="*/ 55002 h 74073"/>
                    <a:gd name="connsiteX2" fmla="*/ 27107 w 142338"/>
                    <a:gd name="connsiteY2" fmla="*/ 55002 h 74073"/>
                    <a:gd name="connsiteX3" fmla="*/ 23188 w 142338"/>
                    <a:gd name="connsiteY3" fmla="*/ 53435 h 74073"/>
                    <a:gd name="connsiteX4" fmla="*/ 19008 w 142338"/>
                    <a:gd name="connsiteY4" fmla="*/ 51084 h 74073"/>
                    <a:gd name="connsiteX5" fmla="*/ 16656 w 142338"/>
                    <a:gd name="connsiteY5" fmla="*/ 47949 h 74073"/>
                    <a:gd name="connsiteX6" fmla="*/ 14305 w 142338"/>
                    <a:gd name="connsiteY6" fmla="*/ 42462 h 74073"/>
                    <a:gd name="connsiteX7" fmla="*/ 26584 w 142338"/>
                    <a:gd name="connsiteY7" fmla="*/ 39850 h 74073"/>
                    <a:gd name="connsiteX8" fmla="*/ 42521 w 142338"/>
                    <a:gd name="connsiteY8" fmla="*/ 42723 h 74073"/>
                    <a:gd name="connsiteX9" fmla="*/ 46178 w 142338"/>
                    <a:gd name="connsiteY9" fmla="*/ 42201 h 74073"/>
                    <a:gd name="connsiteX10" fmla="*/ 45133 w 142338"/>
                    <a:gd name="connsiteY10" fmla="*/ 39066 h 74073"/>
                    <a:gd name="connsiteX11" fmla="*/ 37296 w 142338"/>
                    <a:gd name="connsiteY11" fmla="*/ 38282 h 74073"/>
                    <a:gd name="connsiteX12" fmla="*/ 37296 w 142338"/>
                    <a:gd name="connsiteY12" fmla="*/ 36976 h 74073"/>
                    <a:gd name="connsiteX13" fmla="*/ 45656 w 142338"/>
                    <a:gd name="connsiteY13" fmla="*/ 30967 h 74073"/>
                    <a:gd name="connsiteX14" fmla="*/ 35728 w 142338"/>
                    <a:gd name="connsiteY14" fmla="*/ 30706 h 74073"/>
                    <a:gd name="connsiteX15" fmla="*/ 35728 w 142338"/>
                    <a:gd name="connsiteY15" fmla="*/ 21301 h 74073"/>
                    <a:gd name="connsiteX16" fmla="*/ 25278 w 142338"/>
                    <a:gd name="connsiteY16" fmla="*/ 19472 h 74073"/>
                    <a:gd name="connsiteX17" fmla="*/ 15350 w 142338"/>
                    <a:gd name="connsiteY17" fmla="*/ 28354 h 74073"/>
                    <a:gd name="connsiteX18" fmla="*/ 16395 w 142338"/>
                    <a:gd name="connsiteY18" fmla="*/ 17904 h 74073"/>
                    <a:gd name="connsiteX19" fmla="*/ 6729 w 142338"/>
                    <a:gd name="connsiteY19" fmla="*/ 17643 h 74073"/>
                    <a:gd name="connsiteX20" fmla="*/ 6206 w 142338"/>
                    <a:gd name="connsiteY20" fmla="*/ 3013 h 74073"/>
                    <a:gd name="connsiteX21" fmla="*/ 17440 w 142338"/>
                    <a:gd name="connsiteY21" fmla="*/ 1707 h 74073"/>
                    <a:gd name="connsiteX22" fmla="*/ 31548 w 142338"/>
                    <a:gd name="connsiteY22" fmla="*/ 139 h 74073"/>
                    <a:gd name="connsiteX23" fmla="*/ 50097 w 142338"/>
                    <a:gd name="connsiteY23" fmla="*/ 3797 h 74073"/>
                    <a:gd name="connsiteX24" fmla="*/ 57935 w 142338"/>
                    <a:gd name="connsiteY24" fmla="*/ 9283 h 74073"/>
                    <a:gd name="connsiteX25" fmla="*/ 64727 w 142338"/>
                    <a:gd name="connsiteY25" fmla="*/ 19472 h 74073"/>
                    <a:gd name="connsiteX26" fmla="*/ 74394 w 142338"/>
                    <a:gd name="connsiteY26" fmla="*/ 17382 h 74073"/>
                    <a:gd name="connsiteX27" fmla="*/ 85366 w 142338"/>
                    <a:gd name="connsiteY27" fmla="*/ 13202 h 74073"/>
                    <a:gd name="connsiteX28" fmla="*/ 92682 w 142338"/>
                    <a:gd name="connsiteY28" fmla="*/ 17643 h 74073"/>
                    <a:gd name="connsiteX29" fmla="*/ 96339 w 142338"/>
                    <a:gd name="connsiteY29" fmla="*/ 21039 h 74073"/>
                    <a:gd name="connsiteX30" fmla="*/ 97384 w 142338"/>
                    <a:gd name="connsiteY30" fmla="*/ 26264 h 74073"/>
                    <a:gd name="connsiteX31" fmla="*/ 102870 w 142338"/>
                    <a:gd name="connsiteY31" fmla="*/ 30183 h 74073"/>
                    <a:gd name="connsiteX32" fmla="*/ 110708 w 142338"/>
                    <a:gd name="connsiteY32" fmla="*/ 26526 h 74073"/>
                    <a:gd name="connsiteX33" fmla="*/ 126383 w 142338"/>
                    <a:gd name="connsiteY33" fmla="*/ 34886 h 74073"/>
                    <a:gd name="connsiteX34" fmla="*/ 125861 w 142338"/>
                    <a:gd name="connsiteY34" fmla="*/ 47949 h 74073"/>
                    <a:gd name="connsiteX35" fmla="*/ 128996 w 142338"/>
                    <a:gd name="connsiteY35" fmla="*/ 52912 h 74073"/>
                    <a:gd name="connsiteX36" fmla="*/ 137879 w 142338"/>
                    <a:gd name="connsiteY36" fmla="*/ 57876 h 74073"/>
                    <a:gd name="connsiteX37" fmla="*/ 142320 w 142338"/>
                    <a:gd name="connsiteY37" fmla="*/ 64669 h 74073"/>
                    <a:gd name="connsiteX38" fmla="*/ 137617 w 142338"/>
                    <a:gd name="connsiteY38" fmla="*/ 70678 h 74073"/>
                    <a:gd name="connsiteX39" fmla="*/ 119852 w 142338"/>
                    <a:gd name="connsiteY39" fmla="*/ 74074 h 74073"/>
                    <a:gd name="connsiteX40" fmla="*/ 102870 w 142338"/>
                    <a:gd name="connsiteY40" fmla="*/ 65191 h 74073"/>
                    <a:gd name="connsiteX41" fmla="*/ 87979 w 142338"/>
                    <a:gd name="connsiteY41" fmla="*/ 53435 h 74073"/>
                    <a:gd name="connsiteX42" fmla="*/ 70475 w 142338"/>
                    <a:gd name="connsiteY42" fmla="*/ 55786 h 74073"/>
                    <a:gd name="connsiteX43" fmla="*/ 55583 w 142338"/>
                    <a:gd name="connsiteY43" fmla="*/ 49777 h 74073"/>
                    <a:gd name="connsiteX44" fmla="*/ 40953 w 142338"/>
                    <a:gd name="connsiteY44" fmla="*/ 51606 h 74073"/>
                    <a:gd name="connsiteX45" fmla="*/ 32854 w 142338"/>
                    <a:gd name="connsiteY45" fmla="*/ 56047 h 74073"/>
                    <a:gd name="connsiteX46" fmla="*/ 31809 w 142338"/>
                    <a:gd name="connsiteY46" fmla="*/ 56047 h 74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142338" h="74073">
                      <a:moveTo>
                        <a:pt x="31809" y="56047"/>
                      </a:moveTo>
                      <a:cubicBezTo>
                        <a:pt x="30242" y="56047"/>
                        <a:pt x="28413" y="55525"/>
                        <a:pt x="26845" y="55002"/>
                      </a:cubicBezTo>
                      <a:cubicBezTo>
                        <a:pt x="26845" y="55002"/>
                        <a:pt x="26845" y="55002"/>
                        <a:pt x="27107" y="55002"/>
                      </a:cubicBezTo>
                      <a:cubicBezTo>
                        <a:pt x="26062" y="54219"/>
                        <a:pt x="24494" y="53957"/>
                        <a:pt x="23188" y="53435"/>
                      </a:cubicBezTo>
                      <a:cubicBezTo>
                        <a:pt x="21881" y="52912"/>
                        <a:pt x="20053" y="52129"/>
                        <a:pt x="19008" y="51084"/>
                      </a:cubicBezTo>
                      <a:cubicBezTo>
                        <a:pt x="18224" y="50300"/>
                        <a:pt x="17440" y="48994"/>
                        <a:pt x="16656" y="47949"/>
                      </a:cubicBezTo>
                      <a:cubicBezTo>
                        <a:pt x="15350" y="46381"/>
                        <a:pt x="14044" y="44291"/>
                        <a:pt x="14305" y="42462"/>
                      </a:cubicBezTo>
                      <a:cubicBezTo>
                        <a:pt x="14828" y="35931"/>
                        <a:pt x="22665" y="38543"/>
                        <a:pt x="26584" y="39850"/>
                      </a:cubicBezTo>
                      <a:cubicBezTo>
                        <a:pt x="31809" y="41417"/>
                        <a:pt x="37034" y="42462"/>
                        <a:pt x="42521" y="42723"/>
                      </a:cubicBezTo>
                      <a:cubicBezTo>
                        <a:pt x="43566" y="42723"/>
                        <a:pt x="45394" y="42723"/>
                        <a:pt x="46178" y="42201"/>
                      </a:cubicBezTo>
                      <a:cubicBezTo>
                        <a:pt x="47223" y="41156"/>
                        <a:pt x="46178" y="39588"/>
                        <a:pt x="45133" y="39066"/>
                      </a:cubicBezTo>
                      <a:cubicBezTo>
                        <a:pt x="42782" y="37760"/>
                        <a:pt x="39908" y="39066"/>
                        <a:pt x="37296" y="38282"/>
                      </a:cubicBezTo>
                      <a:cubicBezTo>
                        <a:pt x="37296" y="37760"/>
                        <a:pt x="37296" y="37498"/>
                        <a:pt x="37296" y="36976"/>
                      </a:cubicBezTo>
                      <a:cubicBezTo>
                        <a:pt x="40169" y="35408"/>
                        <a:pt x="45656" y="35147"/>
                        <a:pt x="45656" y="30967"/>
                      </a:cubicBezTo>
                      <a:cubicBezTo>
                        <a:pt x="45656" y="25742"/>
                        <a:pt x="38341" y="31228"/>
                        <a:pt x="35728" y="30706"/>
                      </a:cubicBezTo>
                      <a:cubicBezTo>
                        <a:pt x="31287" y="29661"/>
                        <a:pt x="36773" y="23913"/>
                        <a:pt x="35728" y="21301"/>
                      </a:cubicBezTo>
                      <a:cubicBezTo>
                        <a:pt x="34422" y="17120"/>
                        <a:pt x="28413" y="17120"/>
                        <a:pt x="25278" y="19472"/>
                      </a:cubicBezTo>
                      <a:cubicBezTo>
                        <a:pt x="21620" y="22084"/>
                        <a:pt x="20575" y="27571"/>
                        <a:pt x="15350" y="28354"/>
                      </a:cubicBezTo>
                      <a:cubicBezTo>
                        <a:pt x="16134" y="26003"/>
                        <a:pt x="18747" y="20256"/>
                        <a:pt x="16395" y="17904"/>
                      </a:cubicBezTo>
                      <a:cubicBezTo>
                        <a:pt x="14305" y="16075"/>
                        <a:pt x="9341" y="17643"/>
                        <a:pt x="6729" y="17643"/>
                      </a:cubicBezTo>
                      <a:cubicBezTo>
                        <a:pt x="-2154" y="17120"/>
                        <a:pt x="-2154" y="4842"/>
                        <a:pt x="6206" y="3013"/>
                      </a:cubicBezTo>
                      <a:cubicBezTo>
                        <a:pt x="9864" y="2229"/>
                        <a:pt x="13783" y="2490"/>
                        <a:pt x="17440" y="1707"/>
                      </a:cubicBezTo>
                      <a:cubicBezTo>
                        <a:pt x="22143" y="661"/>
                        <a:pt x="26584" y="-384"/>
                        <a:pt x="31548" y="139"/>
                      </a:cubicBezTo>
                      <a:cubicBezTo>
                        <a:pt x="37818" y="661"/>
                        <a:pt x="44088" y="2229"/>
                        <a:pt x="50097" y="3797"/>
                      </a:cubicBezTo>
                      <a:cubicBezTo>
                        <a:pt x="53755" y="4842"/>
                        <a:pt x="56367" y="5887"/>
                        <a:pt x="57935" y="9283"/>
                      </a:cubicBezTo>
                      <a:cubicBezTo>
                        <a:pt x="59763" y="12940"/>
                        <a:pt x="61070" y="17120"/>
                        <a:pt x="64727" y="19472"/>
                      </a:cubicBezTo>
                      <a:cubicBezTo>
                        <a:pt x="68124" y="21823"/>
                        <a:pt x="71259" y="19472"/>
                        <a:pt x="74394" y="17382"/>
                      </a:cubicBezTo>
                      <a:cubicBezTo>
                        <a:pt x="77529" y="15030"/>
                        <a:pt x="81186" y="13202"/>
                        <a:pt x="85366" y="13202"/>
                      </a:cubicBezTo>
                      <a:cubicBezTo>
                        <a:pt x="88501" y="13202"/>
                        <a:pt x="90330" y="16075"/>
                        <a:pt x="92682" y="17643"/>
                      </a:cubicBezTo>
                      <a:cubicBezTo>
                        <a:pt x="93988" y="18688"/>
                        <a:pt x="95555" y="19472"/>
                        <a:pt x="96339" y="21039"/>
                      </a:cubicBezTo>
                      <a:cubicBezTo>
                        <a:pt x="97123" y="22607"/>
                        <a:pt x="97123" y="24436"/>
                        <a:pt x="97384" y="26264"/>
                      </a:cubicBezTo>
                      <a:cubicBezTo>
                        <a:pt x="97907" y="28877"/>
                        <a:pt x="100519" y="29661"/>
                        <a:pt x="102870" y="30183"/>
                      </a:cubicBezTo>
                      <a:cubicBezTo>
                        <a:pt x="105744" y="30444"/>
                        <a:pt x="108357" y="27832"/>
                        <a:pt x="110708" y="26526"/>
                      </a:cubicBezTo>
                      <a:cubicBezTo>
                        <a:pt x="115933" y="28877"/>
                        <a:pt x="122465" y="30706"/>
                        <a:pt x="126383" y="34886"/>
                      </a:cubicBezTo>
                      <a:cubicBezTo>
                        <a:pt x="130564" y="39327"/>
                        <a:pt x="126645" y="43246"/>
                        <a:pt x="125861" y="47949"/>
                      </a:cubicBezTo>
                      <a:cubicBezTo>
                        <a:pt x="125600" y="50300"/>
                        <a:pt x="127167" y="51606"/>
                        <a:pt x="128996" y="52912"/>
                      </a:cubicBezTo>
                      <a:cubicBezTo>
                        <a:pt x="131870" y="54741"/>
                        <a:pt x="135005" y="55786"/>
                        <a:pt x="137879" y="57876"/>
                      </a:cubicBezTo>
                      <a:cubicBezTo>
                        <a:pt x="139969" y="59444"/>
                        <a:pt x="142581" y="61795"/>
                        <a:pt x="142320" y="64669"/>
                      </a:cubicBezTo>
                      <a:cubicBezTo>
                        <a:pt x="142059" y="67281"/>
                        <a:pt x="139969" y="69371"/>
                        <a:pt x="137617" y="70678"/>
                      </a:cubicBezTo>
                      <a:cubicBezTo>
                        <a:pt x="132392" y="73551"/>
                        <a:pt x="125600" y="74074"/>
                        <a:pt x="119852" y="74074"/>
                      </a:cubicBezTo>
                      <a:cubicBezTo>
                        <a:pt x="112537" y="73813"/>
                        <a:pt x="107312" y="70678"/>
                        <a:pt x="102870" y="65191"/>
                      </a:cubicBezTo>
                      <a:cubicBezTo>
                        <a:pt x="98952" y="60227"/>
                        <a:pt x="95294" y="53435"/>
                        <a:pt x="87979" y="53435"/>
                      </a:cubicBezTo>
                      <a:cubicBezTo>
                        <a:pt x="81970" y="53696"/>
                        <a:pt x="76484" y="57092"/>
                        <a:pt x="70475" y="55786"/>
                      </a:cubicBezTo>
                      <a:cubicBezTo>
                        <a:pt x="65250" y="54741"/>
                        <a:pt x="60808" y="50822"/>
                        <a:pt x="55583" y="49777"/>
                      </a:cubicBezTo>
                      <a:cubicBezTo>
                        <a:pt x="50881" y="48732"/>
                        <a:pt x="45394" y="49516"/>
                        <a:pt x="40953" y="51606"/>
                      </a:cubicBezTo>
                      <a:cubicBezTo>
                        <a:pt x="38341" y="52912"/>
                        <a:pt x="35989" y="55525"/>
                        <a:pt x="32854" y="56047"/>
                      </a:cubicBezTo>
                      <a:cubicBezTo>
                        <a:pt x="32854" y="56047"/>
                        <a:pt x="32332" y="56047"/>
                        <a:pt x="31809" y="560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7" name="Freeform: Shape 1046">
                  <a:extLst>
                    <a:ext uri="{FF2B5EF4-FFF2-40B4-BE49-F238E27FC236}">
                      <a16:creationId xmlns:a16="http://schemas.microsoft.com/office/drawing/2014/main" id="{54E13631-CBC2-26D8-F82C-5036E13BDFF8}"/>
                    </a:ext>
                  </a:extLst>
                </p:cNvPr>
                <p:cNvSpPr/>
                <p:nvPr/>
              </p:nvSpPr>
              <p:spPr>
                <a:xfrm>
                  <a:off x="2645246" y="1909696"/>
                  <a:ext cx="33209" cy="10703"/>
                </a:xfrm>
                <a:custGeom>
                  <a:avLst/>
                  <a:gdLst>
                    <a:gd name="connsiteX0" fmla="*/ 9405 w 33209"/>
                    <a:gd name="connsiteY0" fmla="*/ 10532 h 10703"/>
                    <a:gd name="connsiteX1" fmla="*/ 3658 w 33209"/>
                    <a:gd name="connsiteY1" fmla="*/ 10271 h 10703"/>
                    <a:gd name="connsiteX2" fmla="*/ 0 w 33209"/>
                    <a:gd name="connsiteY2" fmla="*/ 6352 h 10703"/>
                    <a:gd name="connsiteX3" fmla="*/ 1306 w 33209"/>
                    <a:gd name="connsiteY3" fmla="*/ 3740 h 10703"/>
                    <a:gd name="connsiteX4" fmla="*/ 4964 w 33209"/>
                    <a:gd name="connsiteY4" fmla="*/ 2172 h 10703"/>
                    <a:gd name="connsiteX5" fmla="*/ 10973 w 33209"/>
                    <a:gd name="connsiteY5" fmla="*/ 1650 h 10703"/>
                    <a:gd name="connsiteX6" fmla="*/ 16720 w 33209"/>
                    <a:gd name="connsiteY6" fmla="*/ 343 h 10703"/>
                    <a:gd name="connsiteX7" fmla="*/ 22207 w 33209"/>
                    <a:gd name="connsiteY7" fmla="*/ 866 h 10703"/>
                    <a:gd name="connsiteX8" fmla="*/ 27171 w 33209"/>
                    <a:gd name="connsiteY8" fmla="*/ 3217 h 10703"/>
                    <a:gd name="connsiteX9" fmla="*/ 33179 w 33209"/>
                    <a:gd name="connsiteY9" fmla="*/ 7658 h 10703"/>
                    <a:gd name="connsiteX10" fmla="*/ 26125 w 33209"/>
                    <a:gd name="connsiteY10" fmla="*/ 9226 h 10703"/>
                    <a:gd name="connsiteX11" fmla="*/ 16459 w 33209"/>
                    <a:gd name="connsiteY11" fmla="*/ 9487 h 10703"/>
                    <a:gd name="connsiteX12" fmla="*/ 13585 w 33209"/>
                    <a:gd name="connsiteY12" fmla="*/ 10271 h 10703"/>
                    <a:gd name="connsiteX13" fmla="*/ 9405 w 33209"/>
                    <a:gd name="connsiteY13" fmla="*/ 10532 h 107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3209" h="10703">
                      <a:moveTo>
                        <a:pt x="9405" y="10532"/>
                      </a:moveTo>
                      <a:cubicBezTo>
                        <a:pt x="7576" y="10793"/>
                        <a:pt x="5486" y="10793"/>
                        <a:pt x="3658" y="10271"/>
                      </a:cubicBezTo>
                      <a:cubicBezTo>
                        <a:pt x="1568" y="9748"/>
                        <a:pt x="0" y="8703"/>
                        <a:pt x="0" y="6352"/>
                      </a:cubicBezTo>
                      <a:cubicBezTo>
                        <a:pt x="0" y="5046"/>
                        <a:pt x="261" y="4785"/>
                        <a:pt x="1306" y="3740"/>
                      </a:cubicBezTo>
                      <a:cubicBezTo>
                        <a:pt x="2351" y="2956"/>
                        <a:pt x="3658" y="2433"/>
                        <a:pt x="4964" y="2172"/>
                      </a:cubicBezTo>
                      <a:cubicBezTo>
                        <a:pt x="7054" y="1650"/>
                        <a:pt x="8883" y="1650"/>
                        <a:pt x="10973" y="1650"/>
                      </a:cubicBezTo>
                      <a:cubicBezTo>
                        <a:pt x="13063" y="1650"/>
                        <a:pt x="14630" y="866"/>
                        <a:pt x="16720" y="343"/>
                      </a:cubicBezTo>
                      <a:cubicBezTo>
                        <a:pt x="18810" y="-179"/>
                        <a:pt x="20378" y="-179"/>
                        <a:pt x="22207" y="866"/>
                      </a:cubicBezTo>
                      <a:cubicBezTo>
                        <a:pt x="24035" y="1911"/>
                        <a:pt x="25342" y="2695"/>
                        <a:pt x="27171" y="3217"/>
                      </a:cubicBezTo>
                      <a:cubicBezTo>
                        <a:pt x="28999" y="3740"/>
                        <a:pt x="32396" y="5568"/>
                        <a:pt x="33179" y="7658"/>
                      </a:cubicBezTo>
                      <a:cubicBezTo>
                        <a:pt x="33702" y="10010"/>
                        <a:pt x="27171" y="9226"/>
                        <a:pt x="26125" y="9226"/>
                      </a:cubicBezTo>
                      <a:cubicBezTo>
                        <a:pt x="22990" y="9226"/>
                        <a:pt x="19333" y="8703"/>
                        <a:pt x="16459" y="9487"/>
                      </a:cubicBezTo>
                      <a:cubicBezTo>
                        <a:pt x="15414" y="9748"/>
                        <a:pt x="14630" y="10271"/>
                        <a:pt x="13585" y="10271"/>
                      </a:cubicBezTo>
                      <a:cubicBezTo>
                        <a:pt x="12540" y="10532"/>
                        <a:pt x="10973" y="10271"/>
                        <a:pt x="9405" y="105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8" name="Freeform: Shape 1047">
                  <a:extLst>
                    <a:ext uri="{FF2B5EF4-FFF2-40B4-BE49-F238E27FC236}">
                      <a16:creationId xmlns:a16="http://schemas.microsoft.com/office/drawing/2014/main" id="{DABFBDA7-74EB-7E0D-12B2-1058A8FEFED7}"/>
                    </a:ext>
                  </a:extLst>
                </p:cNvPr>
                <p:cNvSpPr/>
                <p:nvPr/>
              </p:nvSpPr>
              <p:spPr>
                <a:xfrm>
                  <a:off x="2601646" y="1965056"/>
                  <a:ext cx="33410" cy="19205"/>
                </a:xfrm>
                <a:custGeom>
                  <a:avLst/>
                  <a:gdLst>
                    <a:gd name="connsiteX0" fmla="*/ 7546 w 33410"/>
                    <a:gd name="connsiteY0" fmla="*/ 369 h 19205"/>
                    <a:gd name="connsiteX1" fmla="*/ 4673 w 33410"/>
                    <a:gd name="connsiteY1" fmla="*/ 1153 h 19205"/>
                    <a:gd name="connsiteX2" fmla="*/ 1015 w 33410"/>
                    <a:gd name="connsiteY2" fmla="*/ 2459 h 19205"/>
                    <a:gd name="connsiteX3" fmla="*/ 754 w 33410"/>
                    <a:gd name="connsiteY3" fmla="*/ 7946 h 19205"/>
                    <a:gd name="connsiteX4" fmla="*/ 3628 w 33410"/>
                    <a:gd name="connsiteY4" fmla="*/ 10820 h 19205"/>
                    <a:gd name="connsiteX5" fmla="*/ 5195 w 33410"/>
                    <a:gd name="connsiteY5" fmla="*/ 14216 h 19205"/>
                    <a:gd name="connsiteX6" fmla="*/ 9636 w 33410"/>
                    <a:gd name="connsiteY6" fmla="*/ 19180 h 19205"/>
                    <a:gd name="connsiteX7" fmla="*/ 16429 w 33410"/>
                    <a:gd name="connsiteY7" fmla="*/ 17090 h 19205"/>
                    <a:gd name="connsiteX8" fmla="*/ 23483 w 33410"/>
                    <a:gd name="connsiteY8" fmla="*/ 16828 h 19205"/>
                    <a:gd name="connsiteX9" fmla="*/ 31059 w 33410"/>
                    <a:gd name="connsiteY9" fmla="*/ 15522 h 19205"/>
                    <a:gd name="connsiteX10" fmla="*/ 33411 w 33410"/>
                    <a:gd name="connsiteY10" fmla="*/ 13432 h 19205"/>
                    <a:gd name="connsiteX11" fmla="*/ 31582 w 33410"/>
                    <a:gd name="connsiteY11" fmla="*/ 11081 h 19205"/>
                    <a:gd name="connsiteX12" fmla="*/ 22961 w 33410"/>
                    <a:gd name="connsiteY12" fmla="*/ 2982 h 19205"/>
                    <a:gd name="connsiteX13" fmla="*/ 17474 w 33410"/>
                    <a:gd name="connsiteY13" fmla="*/ 1937 h 19205"/>
                    <a:gd name="connsiteX14" fmla="*/ 10159 w 33410"/>
                    <a:gd name="connsiteY14" fmla="*/ 108 h 19205"/>
                    <a:gd name="connsiteX15" fmla="*/ 7546 w 33410"/>
                    <a:gd name="connsiteY15" fmla="*/ 369 h 192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410" h="19205">
                      <a:moveTo>
                        <a:pt x="7546" y="369"/>
                      </a:moveTo>
                      <a:cubicBezTo>
                        <a:pt x="6501" y="631"/>
                        <a:pt x="5456" y="892"/>
                        <a:pt x="4673" y="1153"/>
                      </a:cubicBezTo>
                      <a:cubicBezTo>
                        <a:pt x="3366" y="1414"/>
                        <a:pt x="2060" y="1153"/>
                        <a:pt x="1015" y="2459"/>
                      </a:cubicBezTo>
                      <a:cubicBezTo>
                        <a:pt x="-291" y="4027"/>
                        <a:pt x="-291" y="6378"/>
                        <a:pt x="754" y="7946"/>
                      </a:cubicBezTo>
                      <a:cubicBezTo>
                        <a:pt x="1538" y="8991"/>
                        <a:pt x="2583" y="9775"/>
                        <a:pt x="3628" y="10820"/>
                      </a:cubicBezTo>
                      <a:cubicBezTo>
                        <a:pt x="4411" y="11865"/>
                        <a:pt x="4673" y="12910"/>
                        <a:pt x="5195" y="14216"/>
                      </a:cubicBezTo>
                      <a:cubicBezTo>
                        <a:pt x="5718" y="16306"/>
                        <a:pt x="7546" y="18918"/>
                        <a:pt x="9636" y="19180"/>
                      </a:cubicBezTo>
                      <a:cubicBezTo>
                        <a:pt x="11726" y="19441"/>
                        <a:pt x="14339" y="17612"/>
                        <a:pt x="16429" y="17090"/>
                      </a:cubicBezTo>
                      <a:cubicBezTo>
                        <a:pt x="18780" y="16306"/>
                        <a:pt x="21132" y="16567"/>
                        <a:pt x="23483" y="16828"/>
                      </a:cubicBezTo>
                      <a:cubicBezTo>
                        <a:pt x="26095" y="17090"/>
                        <a:pt x="28708" y="16828"/>
                        <a:pt x="31059" y="15522"/>
                      </a:cubicBezTo>
                      <a:cubicBezTo>
                        <a:pt x="31843" y="15261"/>
                        <a:pt x="33411" y="14477"/>
                        <a:pt x="33411" y="13432"/>
                      </a:cubicBezTo>
                      <a:cubicBezTo>
                        <a:pt x="33411" y="12387"/>
                        <a:pt x="32104" y="11865"/>
                        <a:pt x="31582" y="11081"/>
                      </a:cubicBezTo>
                      <a:cubicBezTo>
                        <a:pt x="29231" y="7946"/>
                        <a:pt x="26879" y="4549"/>
                        <a:pt x="22961" y="2982"/>
                      </a:cubicBezTo>
                      <a:cubicBezTo>
                        <a:pt x="21132" y="2198"/>
                        <a:pt x="19564" y="2198"/>
                        <a:pt x="17474" y="1937"/>
                      </a:cubicBezTo>
                      <a:cubicBezTo>
                        <a:pt x="14862" y="1676"/>
                        <a:pt x="12772" y="-153"/>
                        <a:pt x="10159" y="108"/>
                      </a:cubicBezTo>
                      <a:cubicBezTo>
                        <a:pt x="9114" y="-153"/>
                        <a:pt x="8330" y="108"/>
                        <a:pt x="7546" y="3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9" name="Freeform: Shape 1048">
                  <a:extLst>
                    <a:ext uri="{FF2B5EF4-FFF2-40B4-BE49-F238E27FC236}">
                      <a16:creationId xmlns:a16="http://schemas.microsoft.com/office/drawing/2014/main" id="{2DCDD41C-C48B-4D08-9A82-199AB0BACE45}"/>
                    </a:ext>
                  </a:extLst>
                </p:cNvPr>
                <p:cNvSpPr/>
                <p:nvPr/>
              </p:nvSpPr>
              <p:spPr>
                <a:xfrm>
                  <a:off x="2605816" y="1981571"/>
                  <a:ext cx="36323" cy="15477"/>
                </a:xfrm>
                <a:custGeom>
                  <a:avLst/>
                  <a:gdLst>
                    <a:gd name="connsiteX0" fmla="*/ 242 w 36323"/>
                    <a:gd name="connsiteY0" fmla="*/ 8935 h 15477"/>
                    <a:gd name="connsiteX1" fmla="*/ 6512 w 36323"/>
                    <a:gd name="connsiteY1" fmla="*/ 11547 h 15477"/>
                    <a:gd name="connsiteX2" fmla="*/ 14611 w 36323"/>
                    <a:gd name="connsiteY2" fmla="*/ 14682 h 15477"/>
                    <a:gd name="connsiteX3" fmla="*/ 20620 w 36323"/>
                    <a:gd name="connsiteY3" fmla="*/ 14682 h 15477"/>
                    <a:gd name="connsiteX4" fmla="*/ 25845 w 36323"/>
                    <a:gd name="connsiteY4" fmla="*/ 11025 h 15477"/>
                    <a:gd name="connsiteX5" fmla="*/ 33160 w 36323"/>
                    <a:gd name="connsiteY5" fmla="*/ 10502 h 15477"/>
                    <a:gd name="connsiteX6" fmla="*/ 35773 w 36323"/>
                    <a:gd name="connsiteY6" fmla="*/ 2926 h 15477"/>
                    <a:gd name="connsiteX7" fmla="*/ 31593 w 36323"/>
                    <a:gd name="connsiteY7" fmla="*/ 1619 h 15477"/>
                    <a:gd name="connsiteX8" fmla="*/ 25845 w 36323"/>
                    <a:gd name="connsiteY8" fmla="*/ 52 h 15477"/>
                    <a:gd name="connsiteX9" fmla="*/ 17746 w 36323"/>
                    <a:gd name="connsiteY9" fmla="*/ 1097 h 15477"/>
                    <a:gd name="connsiteX10" fmla="*/ 2855 w 36323"/>
                    <a:gd name="connsiteY10" fmla="*/ 5800 h 15477"/>
                    <a:gd name="connsiteX11" fmla="*/ 242 w 36323"/>
                    <a:gd name="connsiteY11" fmla="*/ 8935 h 1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323" h="15477">
                      <a:moveTo>
                        <a:pt x="242" y="8935"/>
                      </a:moveTo>
                      <a:cubicBezTo>
                        <a:pt x="1287" y="10502"/>
                        <a:pt x="4945" y="11025"/>
                        <a:pt x="6512" y="11547"/>
                      </a:cubicBezTo>
                      <a:cubicBezTo>
                        <a:pt x="9386" y="12331"/>
                        <a:pt x="11999" y="13637"/>
                        <a:pt x="14611" y="14682"/>
                      </a:cubicBezTo>
                      <a:cubicBezTo>
                        <a:pt x="16701" y="15466"/>
                        <a:pt x="18530" y="15988"/>
                        <a:pt x="20620" y="14682"/>
                      </a:cubicBezTo>
                      <a:cubicBezTo>
                        <a:pt x="22449" y="13637"/>
                        <a:pt x="23755" y="11808"/>
                        <a:pt x="25845" y="11025"/>
                      </a:cubicBezTo>
                      <a:cubicBezTo>
                        <a:pt x="28196" y="9980"/>
                        <a:pt x="30809" y="10763"/>
                        <a:pt x="33160" y="10502"/>
                      </a:cubicBezTo>
                      <a:cubicBezTo>
                        <a:pt x="37079" y="9980"/>
                        <a:pt x="36557" y="5800"/>
                        <a:pt x="35773" y="2926"/>
                      </a:cubicBezTo>
                      <a:cubicBezTo>
                        <a:pt x="34728" y="3187"/>
                        <a:pt x="32638" y="1881"/>
                        <a:pt x="31593" y="1619"/>
                      </a:cubicBezTo>
                      <a:cubicBezTo>
                        <a:pt x="29764" y="836"/>
                        <a:pt x="27674" y="313"/>
                        <a:pt x="25845" y="52"/>
                      </a:cubicBezTo>
                      <a:cubicBezTo>
                        <a:pt x="23232" y="-209"/>
                        <a:pt x="20359" y="574"/>
                        <a:pt x="17746" y="1097"/>
                      </a:cubicBezTo>
                      <a:cubicBezTo>
                        <a:pt x="12782" y="2142"/>
                        <a:pt x="7296" y="3448"/>
                        <a:pt x="2855" y="5800"/>
                      </a:cubicBezTo>
                      <a:cubicBezTo>
                        <a:pt x="1810" y="6061"/>
                        <a:pt x="-803" y="7367"/>
                        <a:pt x="242" y="89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0" name="Freeform: Shape 1049">
                  <a:extLst>
                    <a:ext uri="{FF2B5EF4-FFF2-40B4-BE49-F238E27FC236}">
                      <a16:creationId xmlns:a16="http://schemas.microsoft.com/office/drawing/2014/main" id="{0D356D2E-1159-23E6-02DF-169C3F508855}"/>
                    </a:ext>
                  </a:extLst>
                </p:cNvPr>
                <p:cNvSpPr/>
                <p:nvPr/>
              </p:nvSpPr>
              <p:spPr>
                <a:xfrm>
                  <a:off x="2595099" y="2021305"/>
                  <a:ext cx="25467" cy="18117"/>
                </a:xfrm>
                <a:custGeom>
                  <a:avLst/>
                  <a:gdLst>
                    <a:gd name="connsiteX0" fmla="*/ 25327 w 25467"/>
                    <a:gd name="connsiteY0" fmla="*/ 9956 h 18117"/>
                    <a:gd name="connsiteX1" fmla="*/ 20886 w 25467"/>
                    <a:gd name="connsiteY1" fmla="*/ 13614 h 18117"/>
                    <a:gd name="connsiteX2" fmla="*/ 10697 w 25467"/>
                    <a:gd name="connsiteY2" fmla="*/ 18055 h 18117"/>
                    <a:gd name="connsiteX3" fmla="*/ 1031 w 25467"/>
                    <a:gd name="connsiteY3" fmla="*/ 12046 h 18117"/>
                    <a:gd name="connsiteX4" fmla="*/ 5995 w 25467"/>
                    <a:gd name="connsiteY4" fmla="*/ 2641 h 18117"/>
                    <a:gd name="connsiteX5" fmla="*/ 14093 w 25467"/>
                    <a:gd name="connsiteY5" fmla="*/ 29 h 18117"/>
                    <a:gd name="connsiteX6" fmla="*/ 21408 w 25467"/>
                    <a:gd name="connsiteY6" fmla="*/ 2902 h 18117"/>
                    <a:gd name="connsiteX7" fmla="*/ 24021 w 25467"/>
                    <a:gd name="connsiteY7" fmla="*/ 5515 h 18117"/>
                    <a:gd name="connsiteX8" fmla="*/ 25327 w 25467"/>
                    <a:gd name="connsiteY8" fmla="*/ 9956 h 18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467" h="18117">
                      <a:moveTo>
                        <a:pt x="25327" y="9956"/>
                      </a:moveTo>
                      <a:cubicBezTo>
                        <a:pt x="24544" y="11785"/>
                        <a:pt x="22454" y="12830"/>
                        <a:pt x="20886" y="13614"/>
                      </a:cubicBezTo>
                      <a:cubicBezTo>
                        <a:pt x="17751" y="15704"/>
                        <a:pt x="14616" y="18578"/>
                        <a:pt x="10697" y="18055"/>
                      </a:cubicBezTo>
                      <a:cubicBezTo>
                        <a:pt x="6778" y="17794"/>
                        <a:pt x="3382" y="14920"/>
                        <a:pt x="1031" y="12046"/>
                      </a:cubicBezTo>
                      <a:cubicBezTo>
                        <a:pt x="-2104" y="7866"/>
                        <a:pt x="2598" y="4470"/>
                        <a:pt x="5995" y="2641"/>
                      </a:cubicBezTo>
                      <a:cubicBezTo>
                        <a:pt x="8607" y="1074"/>
                        <a:pt x="11220" y="290"/>
                        <a:pt x="14093" y="29"/>
                      </a:cubicBezTo>
                      <a:cubicBezTo>
                        <a:pt x="16967" y="-233"/>
                        <a:pt x="19057" y="1335"/>
                        <a:pt x="21408" y="2902"/>
                      </a:cubicBezTo>
                      <a:cubicBezTo>
                        <a:pt x="22715" y="3686"/>
                        <a:pt x="23237" y="4209"/>
                        <a:pt x="24021" y="5515"/>
                      </a:cubicBezTo>
                      <a:cubicBezTo>
                        <a:pt x="24805" y="6560"/>
                        <a:pt x="25850" y="8389"/>
                        <a:pt x="25327" y="995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1" name="Freeform: Shape 1050">
                  <a:extLst>
                    <a:ext uri="{FF2B5EF4-FFF2-40B4-BE49-F238E27FC236}">
                      <a16:creationId xmlns:a16="http://schemas.microsoft.com/office/drawing/2014/main" id="{1BC138AA-2EAC-2FF6-346B-7C406665D0D9}"/>
                    </a:ext>
                  </a:extLst>
                </p:cNvPr>
                <p:cNvSpPr/>
                <p:nvPr/>
              </p:nvSpPr>
              <p:spPr>
                <a:xfrm>
                  <a:off x="2628526" y="1967149"/>
                  <a:ext cx="127867" cy="76074"/>
                </a:xfrm>
                <a:custGeom>
                  <a:avLst/>
                  <a:gdLst>
                    <a:gd name="connsiteX0" fmla="*/ 82295 w 127867"/>
                    <a:gd name="connsiteY0" fmla="*/ 43995 h 76074"/>
                    <a:gd name="connsiteX1" fmla="*/ 65836 w 127867"/>
                    <a:gd name="connsiteY1" fmla="*/ 45040 h 76074"/>
                    <a:gd name="connsiteX2" fmla="*/ 60611 w 127867"/>
                    <a:gd name="connsiteY2" fmla="*/ 46608 h 76074"/>
                    <a:gd name="connsiteX3" fmla="*/ 54863 w 127867"/>
                    <a:gd name="connsiteY3" fmla="*/ 47130 h 76074"/>
                    <a:gd name="connsiteX4" fmla="*/ 49377 w 127867"/>
                    <a:gd name="connsiteY4" fmla="*/ 47392 h 76074"/>
                    <a:gd name="connsiteX5" fmla="*/ 45981 w 127867"/>
                    <a:gd name="connsiteY5" fmla="*/ 46869 h 76074"/>
                    <a:gd name="connsiteX6" fmla="*/ 40233 w 127867"/>
                    <a:gd name="connsiteY6" fmla="*/ 47914 h 76074"/>
                    <a:gd name="connsiteX7" fmla="*/ 36837 w 127867"/>
                    <a:gd name="connsiteY7" fmla="*/ 48437 h 76074"/>
                    <a:gd name="connsiteX8" fmla="*/ 27432 w 127867"/>
                    <a:gd name="connsiteY8" fmla="*/ 50527 h 76074"/>
                    <a:gd name="connsiteX9" fmla="*/ 18026 w 127867"/>
                    <a:gd name="connsiteY9" fmla="*/ 51833 h 76074"/>
                    <a:gd name="connsiteX10" fmla="*/ 10973 w 127867"/>
                    <a:gd name="connsiteY10" fmla="*/ 50004 h 76074"/>
                    <a:gd name="connsiteX11" fmla="*/ 12279 w 127867"/>
                    <a:gd name="connsiteY11" fmla="*/ 46085 h 76074"/>
                    <a:gd name="connsiteX12" fmla="*/ 18288 w 127867"/>
                    <a:gd name="connsiteY12" fmla="*/ 42950 h 76074"/>
                    <a:gd name="connsiteX13" fmla="*/ 23774 w 127867"/>
                    <a:gd name="connsiteY13" fmla="*/ 41121 h 76074"/>
                    <a:gd name="connsiteX14" fmla="*/ 20900 w 127867"/>
                    <a:gd name="connsiteY14" fmla="*/ 35635 h 76074"/>
                    <a:gd name="connsiteX15" fmla="*/ 13846 w 127867"/>
                    <a:gd name="connsiteY15" fmla="*/ 34068 h 76074"/>
                    <a:gd name="connsiteX16" fmla="*/ 0 w 127867"/>
                    <a:gd name="connsiteY16" fmla="*/ 39815 h 76074"/>
                    <a:gd name="connsiteX17" fmla="*/ 7315 w 127867"/>
                    <a:gd name="connsiteY17" fmla="*/ 32500 h 76074"/>
                    <a:gd name="connsiteX18" fmla="*/ 21162 w 127867"/>
                    <a:gd name="connsiteY18" fmla="*/ 32239 h 76074"/>
                    <a:gd name="connsiteX19" fmla="*/ 30305 w 127867"/>
                    <a:gd name="connsiteY19" fmla="*/ 34329 h 76074"/>
                    <a:gd name="connsiteX20" fmla="*/ 41017 w 127867"/>
                    <a:gd name="connsiteY20" fmla="*/ 38248 h 76074"/>
                    <a:gd name="connsiteX21" fmla="*/ 44413 w 127867"/>
                    <a:gd name="connsiteY21" fmla="*/ 39031 h 76074"/>
                    <a:gd name="connsiteX22" fmla="*/ 42846 w 127867"/>
                    <a:gd name="connsiteY22" fmla="*/ 37986 h 76074"/>
                    <a:gd name="connsiteX23" fmla="*/ 40494 w 127867"/>
                    <a:gd name="connsiteY23" fmla="*/ 32500 h 76074"/>
                    <a:gd name="connsiteX24" fmla="*/ 37098 w 127867"/>
                    <a:gd name="connsiteY24" fmla="*/ 28320 h 76074"/>
                    <a:gd name="connsiteX25" fmla="*/ 33963 w 127867"/>
                    <a:gd name="connsiteY25" fmla="*/ 23356 h 76074"/>
                    <a:gd name="connsiteX26" fmla="*/ 35792 w 127867"/>
                    <a:gd name="connsiteY26" fmla="*/ 18392 h 76074"/>
                    <a:gd name="connsiteX27" fmla="*/ 25864 w 127867"/>
                    <a:gd name="connsiteY27" fmla="*/ 16041 h 76074"/>
                    <a:gd name="connsiteX28" fmla="*/ 32918 w 127867"/>
                    <a:gd name="connsiteY28" fmla="*/ 8987 h 76074"/>
                    <a:gd name="connsiteX29" fmla="*/ 42584 w 127867"/>
                    <a:gd name="connsiteY29" fmla="*/ 12122 h 76074"/>
                    <a:gd name="connsiteX30" fmla="*/ 49900 w 127867"/>
                    <a:gd name="connsiteY30" fmla="*/ 19699 h 76074"/>
                    <a:gd name="connsiteX31" fmla="*/ 59044 w 127867"/>
                    <a:gd name="connsiteY31" fmla="*/ 23879 h 76074"/>
                    <a:gd name="connsiteX32" fmla="*/ 64530 w 127867"/>
                    <a:gd name="connsiteY32" fmla="*/ 27797 h 76074"/>
                    <a:gd name="connsiteX33" fmla="*/ 68971 w 127867"/>
                    <a:gd name="connsiteY33" fmla="*/ 31455 h 76074"/>
                    <a:gd name="connsiteX34" fmla="*/ 73935 w 127867"/>
                    <a:gd name="connsiteY34" fmla="*/ 33806 h 76074"/>
                    <a:gd name="connsiteX35" fmla="*/ 79421 w 127867"/>
                    <a:gd name="connsiteY35" fmla="*/ 33023 h 76074"/>
                    <a:gd name="connsiteX36" fmla="*/ 77593 w 127867"/>
                    <a:gd name="connsiteY36" fmla="*/ 30149 h 76074"/>
                    <a:gd name="connsiteX37" fmla="*/ 73151 w 127867"/>
                    <a:gd name="connsiteY37" fmla="*/ 27797 h 76074"/>
                    <a:gd name="connsiteX38" fmla="*/ 75241 w 127867"/>
                    <a:gd name="connsiteY38" fmla="*/ 26230 h 76074"/>
                    <a:gd name="connsiteX39" fmla="*/ 77331 w 127867"/>
                    <a:gd name="connsiteY39" fmla="*/ 24662 h 76074"/>
                    <a:gd name="connsiteX40" fmla="*/ 81511 w 127867"/>
                    <a:gd name="connsiteY40" fmla="*/ 21789 h 76074"/>
                    <a:gd name="connsiteX41" fmla="*/ 74458 w 127867"/>
                    <a:gd name="connsiteY41" fmla="*/ 20482 h 76074"/>
                    <a:gd name="connsiteX42" fmla="*/ 64269 w 127867"/>
                    <a:gd name="connsiteY42" fmla="*/ 19176 h 76074"/>
                    <a:gd name="connsiteX43" fmla="*/ 65314 w 127867"/>
                    <a:gd name="connsiteY43" fmla="*/ 16041 h 76074"/>
                    <a:gd name="connsiteX44" fmla="*/ 67926 w 127867"/>
                    <a:gd name="connsiteY44" fmla="*/ 13428 h 76074"/>
                    <a:gd name="connsiteX45" fmla="*/ 56431 w 127867"/>
                    <a:gd name="connsiteY45" fmla="*/ 10816 h 76074"/>
                    <a:gd name="connsiteX46" fmla="*/ 51728 w 127867"/>
                    <a:gd name="connsiteY46" fmla="*/ 7420 h 76074"/>
                    <a:gd name="connsiteX47" fmla="*/ 61917 w 127867"/>
                    <a:gd name="connsiteY47" fmla="*/ 627 h 76074"/>
                    <a:gd name="connsiteX48" fmla="*/ 73935 w 127867"/>
                    <a:gd name="connsiteY48" fmla="*/ 1411 h 76074"/>
                    <a:gd name="connsiteX49" fmla="*/ 82295 w 127867"/>
                    <a:gd name="connsiteY49" fmla="*/ 4546 h 76074"/>
                    <a:gd name="connsiteX50" fmla="*/ 90133 w 127867"/>
                    <a:gd name="connsiteY50" fmla="*/ 10293 h 76074"/>
                    <a:gd name="connsiteX51" fmla="*/ 100583 w 127867"/>
                    <a:gd name="connsiteY51" fmla="*/ 1150 h 76074"/>
                    <a:gd name="connsiteX52" fmla="*/ 109204 w 127867"/>
                    <a:gd name="connsiteY52" fmla="*/ 3501 h 76074"/>
                    <a:gd name="connsiteX53" fmla="*/ 116781 w 127867"/>
                    <a:gd name="connsiteY53" fmla="*/ 7420 h 76074"/>
                    <a:gd name="connsiteX54" fmla="*/ 122790 w 127867"/>
                    <a:gd name="connsiteY54" fmla="*/ 21789 h 76074"/>
                    <a:gd name="connsiteX55" fmla="*/ 123312 w 127867"/>
                    <a:gd name="connsiteY55" fmla="*/ 31194 h 76074"/>
                    <a:gd name="connsiteX56" fmla="*/ 122790 w 127867"/>
                    <a:gd name="connsiteY56" fmla="*/ 40860 h 76074"/>
                    <a:gd name="connsiteX57" fmla="*/ 127753 w 127867"/>
                    <a:gd name="connsiteY57" fmla="*/ 47130 h 76074"/>
                    <a:gd name="connsiteX58" fmla="*/ 125663 w 127867"/>
                    <a:gd name="connsiteY58" fmla="*/ 54184 h 76074"/>
                    <a:gd name="connsiteX59" fmla="*/ 122006 w 127867"/>
                    <a:gd name="connsiteY59" fmla="*/ 52617 h 76074"/>
                    <a:gd name="connsiteX60" fmla="*/ 117303 w 127867"/>
                    <a:gd name="connsiteY60" fmla="*/ 51833 h 76074"/>
                    <a:gd name="connsiteX61" fmla="*/ 115474 w 127867"/>
                    <a:gd name="connsiteY61" fmla="*/ 61760 h 76074"/>
                    <a:gd name="connsiteX62" fmla="*/ 113907 w 127867"/>
                    <a:gd name="connsiteY62" fmla="*/ 66463 h 76074"/>
                    <a:gd name="connsiteX63" fmla="*/ 109727 w 127867"/>
                    <a:gd name="connsiteY63" fmla="*/ 75868 h 76074"/>
                    <a:gd name="connsiteX64" fmla="*/ 97448 w 127867"/>
                    <a:gd name="connsiteY64" fmla="*/ 69598 h 76074"/>
                    <a:gd name="connsiteX65" fmla="*/ 86475 w 127867"/>
                    <a:gd name="connsiteY65" fmla="*/ 71688 h 76074"/>
                    <a:gd name="connsiteX66" fmla="*/ 75241 w 127867"/>
                    <a:gd name="connsiteY66" fmla="*/ 74301 h 76074"/>
                    <a:gd name="connsiteX67" fmla="*/ 67665 w 127867"/>
                    <a:gd name="connsiteY67" fmla="*/ 72211 h 76074"/>
                    <a:gd name="connsiteX68" fmla="*/ 61134 w 127867"/>
                    <a:gd name="connsiteY68" fmla="*/ 68814 h 76074"/>
                    <a:gd name="connsiteX69" fmla="*/ 67404 w 127867"/>
                    <a:gd name="connsiteY69" fmla="*/ 63328 h 76074"/>
                    <a:gd name="connsiteX70" fmla="*/ 65575 w 127867"/>
                    <a:gd name="connsiteY70" fmla="*/ 61499 h 76074"/>
                    <a:gd name="connsiteX71" fmla="*/ 59044 w 127867"/>
                    <a:gd name="connsiteY71" fmla="*/ 58625 h 76074"/>
                    <a:gd name="connsiteX72" fmla="*/ 59305 w 127867"/>
                    <a:gd name="connsiteY72" fmla="*/ 56013 h 76074"/>
                    <a:gd name="connsiteX73" fmla="*/ 66620 w 127867"/>
                    <a:gd name="connsiteY73" fmla="*/ 53400 h 76074"/>
                    <a:gd name="connsiteX74" fmla="*/ 79944 w 127867"/>
                    <a:gd name="connsiteY74" fmla="*/ 47130 h 76074"/>
                    <a:gd name="connsiteX75" fmla="*/ 95097 w 127867"/>
                    <a:gd name="connsiteY75" fmla="*/ 43473 h 76074"/>
                    <a:gd name="connsiteX76" fmla="*/ 82295 w 127867"/>
                    <a:gd name="connsiteY76" fmla="*/ 43995 h 7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</a:cxnLst>
                  <a:rect l="l" t="t" r="r" b="b"/>
                  <a:pathLst>
                    <a:path w="127867" h="76074">
                      <a:moveTo>
                        <a:pt x="82295" y="43995"/>
                      </a:moveTo>
                      <a:cubicBezTo>
                        <a:pt x="76809" y="45301"/>
                        <a:pt x="71323" y="42689"/>
                        <a:pt x="65836" y="45040"/>
                      </a:cubicBezTo>
                      <a:cubicBezTo>
                        <a:pt x="64007" y="45824"/>
                        <a:pt x="62701" y="46347"/>
                        <a:pt x="60611" y="46608"/>
                      </a:cubicBezTo>
                      <a:cubicBezTo>
                        <a:pt x="58782" y="46869"/>
                        <a:pt x="56954" y="46869"/>
                        <a:pt x="54863" y="47130"/>
                      </a:cubicBezTo>
                      <a:cubicBezTo>
                        <a:pt x="53035" y="47130"/>
                        <a:pt x="51206" y="47653"/>
                        <a:pt x="49377" y="47392"/>
                      </a:cubicBezTo>
                      <a:cubicBezTo>
                        <a:pt x="48071" y="47392"/>
                        <a:pt x="47026" y="46869"/>
                        <a:pt x="45981" y="46869"/>
                      </a:cubicBezTo>
                      <a:cubicBezTo>
                        <a:pt x="44152" y="46869"/>
                        <a:pt x="42062" y="47392"/>
                        <a:pt x="40233" y="47914"/>
                      </a:cubicBezTo>
                      <a:cubicBezTo>
                        <a:pt x="39188" y="48175"/>
                        <a:pt x="38143" y="48175"/>
                        <a:pt x="36837" y="48437"/>
                      </a:cubicBezTo>
                      <a:cubicBezTo>
                        <a:pt x="33702" y="48959"/>
                        <a:pt x="30305" y="48959"/>
                        <a:pt x="27432" y="50527"/>
                      </a:cubicBezTo>
                      <a:cubicBezTo>
                        <a:pt x="24558" y="51833"/>
                        <a:pt x="21162" y="51833"/>
                        <a:pt x="18026" y="51833"/>
                      </a:cubicBezTo>
                      <a:cubicBezTo>
                        <a:pt x="15675" y="51833"/>
                        <a:pt x="12540" y="51833"/>
                        <a:pt x="10973" y="50004"/>
                      </a:cubicBezTo>
                      <a:cubicBezTo>
                        <a:pt x="9928" y="48698"/>
                        <a:pt x="11234" y="46869"/>
                        <a:pt x="12279" y="46085"/>
                      </a:cubicBezTo>
                      <a:cubicBezTo>
                        <a:pt x="13846" y="44779"/>
                        <a:pt x="16459" y="43473"/>
                        <a:pt x="18288" y="42950"/>
                      </a:cubicBezTo>
                      <a:cubicBezTo>
                        <a:pt x="19594" y="42689"/>
                        <a:pt x="22990" y="42689"/>
                        <a:pt x="23774" y="41121"/>
                      </a:cubicBezTo>
                      <a:cubicBezTo>
                        <a:pt x="24819" y="39293"/>
                        <a:pt x="22207" y="36680"/>
                        <a:pt x="20900" y="35635"/>
                      </a:cubicBezTo>
                      <a:cubicBezTo>
                        <a:pt x="19072" y="34068"/>
                        <a:pt x="16198" y="34068"/>
                        <a:pt x="13846" y="34068"/>
                      </a:cubicBezTo>
                      <a:cubicBezTo>
                        <a:pt x="8621" y="34068"/>
                        <a:pt x="4964" y="40599"/>
                        <a:pt x="0" y="39815"/>
                      </a:cubicBezTo>
                      <a:cubicBezTo>
                        <a:pt x="1829" y="36680"/>
                        <a:pt x="3919" y="33806"/>
                        <a:pt x="7315" y="32500"/>
                      </a:cubicBezTo>
                      <a:cubicBezTo>
                        <a:pt x="11756" y="30932"/>
                        <a:pt x="16720" y="31716"/>
                        <a:pt x="21162" y="32239"/>
                      </a:cubicBezTo>
                      <a:cubicBezTo>
                        <a:pt x="24297" y="32500"/>
                        <a:pt x="27432" y="33284"/>
                        <a:pt x="30305" y="34329"/>
                      </a:cubicBezTo>
                      <a:cubicBezTo>
                        <a:pt x="33702" y="35896"/>
                        <a:pt x="37359" y="37203"/>
                        <a:pt x="41017" y="38248"/>
                      </a:cubicBezTo>
                      <a:cubicBezTo>
                        <a:pt x="41278" y="38248"/>
                        <a:pt x="44152" y="39293"/>
                        <a:pt x="44413" y="39031"/>
                      </a:cubicBezTo>
                      <a:cubicBezTo>
                        <a:pt x="44413" y="38770"/>
                        <a:pt x="43107" y="37986"/>
                        <a:pt x="42846" y="37986"/>
                      </a:cubicBezTo>
                      <a:cubicBezTo>
                        <a:pt x="40494" y="36680"/>
                        <a:pt x="39711" y="35113"/>
                        <a:pt x="40494" y="32500"/>
                      </a:cubicBezTo>
                      <a:cubicBezTo>
                        <a:pt x="41539" y="29626"/>
                        <a:pt x="39711" y="29104"/>
                        <a:pt x="37098" y="28320"/>
                      </a:cubicBezTo>
                      <a:cubicBezTo>
                        <a:pt x="34485" y="27536"/>
                        <a:pt x="31351" y="26491"/>
                        <a:pt x="33963" y="23356"/>
                      </a:cubicBezTo>
                      <a:cubicBezTo>
                        <a:pt x="35008" y="22050"/>
                        <a:pt x="39449" y="19176"/>
                        <a:pt x="35792" y="18392"/>
                      </a:cubicBezTo>
                      <a:cubicBezTo>
                        <a:pt x="33179" y="17870"/>
                        <a:pt x="27170" y="19176"/>
                        <a:pt x="25864" y="16041"/>
                      </a:cubicBezTo>
                      <a:cubicBezTo>
                        <a:pt x="24558" y="12645"/>
                        <a:pt x="30567" y="9510"/>
                        <a:pt x="32918" y="8987"/>
                      </a:cubicBezTo>
                      <a:cubicBezTo>
                        <a:pt x="36576" y="7942"/>
                        <a:pt x="39972" y="9771"/>
                        <a:pt x="42584" y="12122"/>
                      </a:cubicBezTo>
                      <a:cubicBezTo>
                        <a:pt x="45197" y="14473"/>
                        <a:pt x="47548" y="17086"/>
                        <a:pt x="49900" y="19699"/>
                      </a:cubicBezTo>
                      <a:cubicBezTo>
                        <a:pt x="52251" y="22050"/>
                        <a:pt x="56170" y="22311"/>
                        <a:pt x="59044" y="23879"/>
                      </a:cubicBezTo>
                      <a:cubicBezTo>
                        <a:pt x="61134" y="24924"/>
                        <a:pt x="62962" y="26230"/>
                        <a:pt x="64530" y="27797"/>
                      </a:cubicBezTo>
                      <a:cubicBezTo>
                        <a:pt x="66097" y="29104"/>
                        <a:pt x="67142" y="30410"/>
                        <a:pt x="68971" y="31455"/>
                      </a:cubicBezTo>
                      <a:cubicBezTo>
                        <a:pt x="70277" y="32239"/>
                        <a:pt x="72367" y="33806"/>
                        <a:pt x="73935" y="33806"/>
                      </a:cubicBezTo>
                      <a:cubicBezTo>
                        <a:pt x="75764" y="33806"/>
                        <a:pt x="77854" y="33545"/>
                        <a:pt x="79421" y="33023"/>
                      </a:cubicBezTo>
                      <a:cubicBezTo>
                        <a:pt x="82034" y="31978"/>
                        <a:pt x="79160" y="30149"/>
                        <a:pt x="77593" y="30149"/>
                      </a:cubicBezTo>
                      <a:cubicBezTo>
                        <a:pt x="76286" y="30149"/>
                        <a:pt x="72629" y="29887"/>
                        <a:pt x="73151" y="27797"/>
                      </a:cubicBezTo>
                      <a:cubicBezTo>
                        <a:pt x="73413" y="26752"/>
                        <a:pt x="74719" y="26752"/>
                        <a:pt x="75241" y="26230"/>
                      </a:cubicBezTo>
                      <a:cubicBezTo>
                        <a:pt x="76025" y="25446"/>
                        <a:pt x="76286" y="24924"/>
                        <a:pt x="77331" y="24662"/>
                      </a:cubicBezTo>
                      <a:cubicBezTo>
                        <a:pt x="78899" y="24401"/>
                        <a:pt x="83340" y="24924"/>
                        <a:pt x="81511" y="21789"/>
                      </a:cubicBezTo>
                      <a:cubicBezTo>
                        <a:pt x="80205" y="19699"/>
                        <a:pt x="76548" y="20744"/>
                        <a:pt x="74458" y="20482"/>
                      </a:cubicBezTo>
                      <a:cubicBezTo>
                        <a:pt x="71061" y="19960"/>
                        <a:pt x="67665" y="19960"/>
                        <a:pt x="64269" y="19176"/>
                      </a:cubicBezTo>
                      <a:cubicBezTo>
                        <a:pt x="60872" y="18392"/>
                        <a:pt x="63224" y="16825"/>
                        <a:pt x="65314" y="16041"/>
                      </a:cubicBezTo>
                      <a:cubicBezTo>
                        <a:pt x="66620" y="15518"/>
                        <a:pt x="70800" y="14735"/>
                        <a:pt x="67926" y="13428"/>
                      </a:cubicBezTo>
                      <a:cubicBezTo>
                        <a:pt x="64269" y="11861"/>
                        <a:pt x="60089" y="11338"/>
                        <a:pt x="56431" y="10816"/>
                      </a:cubicBezTo>
                      <a:cubicBezTo>
                        <a:pt x="54602" y="10555"/>
                        <a:pt x="50683" y="10293"/>
                        <a:pt x="51728" y="7420"/>
                      </a:cubicBezTo>
                      <a:cubicBezTo>
                        <a:pt x="53035" y="3762"/>
                        <a:pt x="58521" y="1672"/>
                        <a:pt x="61917" y="627"/>
                      </a:cubicBezTo>
                      <a:cubicBezTo>
                        <a:pt x="66097" y="-418"/>
                        <a:pt x="70016" y="-157"/>
                        <a:pt x="73935" y="1411"/>
                      </a:cubicBezTo>
                      <a:cubicBezTo>
                        <a:pt x="76548" y="2456"/>
                        <a:pt x="79683" y="3240"/>
                        <a:pt x="82295" y="4546"/>
                      </a:cubicBezTo>
                      <a:cubicBezTo>
                        <a:pt x="85430" y="6113"/>
                        <a:pt x="87520" y="8465"/>
                        <a:pt x="90133" y="10293"/>
                      </a:cubicBezTo>
                      <a:cubicBezTo>
                        <a:pt x="96403" y="14473"/>
                        <a:pt x="96403" y="2717"/>
                        <a:pt x="100583" y="1150"/>
                      </a:cubicBezTo>
                      <a:cubicBezTo>
                        <a:pt x="103457" y="105"/>
                        <a:pt x="106853" y="2195"/>
                        <a:pt x="109204" y="3501"/>
                      </a:cubicBezTo>
                      <a:cubicBezTo>
                        <a:pt x="111817" y="4807"/>
                        <a:pt x="114430" y="6113"/>
                        <a:pt x="116781" y="7420"/>
                      </a:cubicBezTo>
                      <a:cubicBezTo>
                        <a:pt x="122267" y="10555"/>
                        <a:pt x="120177" y="16825"/>
                        <a:pt x="122790" y="21789"/>
                      </a:cubicBezTo>
                      <a:cubicBezTo>
                        <a:pt x="124618" y="24924"/>
                        <a:pt x="124096" y="27797"/>
                        <a:pt x="123312" y="31194"/>
                      </a:cubicBezTo>
                      <a:cubicBezTo>
                        <a:pt x="122528" y="34068"/>
                        <a:pt x="120177" y="38248"/>
                        <a:pt x="122790" y="40860"/>
                      </a:cubicBezTo>
                      <a:cubicBezTo>
                        <a:pt x="124880" y="43211"/>
                        <a:pt x="127492" y="43734"/>
                        <a:pt x="127753" y="47130"/>
                      </a:cubicBezTo>
                      <a:cubicBezTo>
                        <a:pt x="128015" y="48698"/>
                        <a:pt x="128015" y="53923"/>
                        <a:pt x="125663" y="54184"/>
                      </a:cubicBezTo>
                      <a:cubicBezTo>
                        <a:pt x="124618" y="54184"/>
                        <a:pt x="123051" y="53139"/>
                        <a:pt x="122006" y="52617"/>
                      </a:cubicBezTo>
                      <a:cubicBezTo>
                        <a:pt x="120438" y="52094"/>
                        <a:pt x="118871" y="51310"/>
                        <a:pt x="117303" y="51833"/>
                      </a:cubicBezTo>
                      <a:cubicBezTo>
                        <a:pt x="113123" y="53139"/>
                        <a:pt x="114691" y="58887"/>
                        <a:pt x="115474" y="61760"/>
                      </a:cubicBezTo>
                      <a:cubicBezTo>
                        <a:pt x="115997" y="64112"/>
                        <a:pt x="117042" y="66463"/>
                        <a:pt x="113907" y="66463"/>
                      </a:cubicBezTo>
                      <a:cubicBezTo>
                        <a:pt x="113646" y="69598"/>
                        <a:pt x="113384" y="74823"/>
                        <a:pt x="109727" y="75868"/>
                      </a:cubicBezTo>
                      <a:cubicBezTo>
                        <a:pt x="105024" y="77174"/>
                        <a:pt x="100844" y="71949"/>
                        <a:pt x="97448" y="69598"/>
                      </a:cubicBezTo>
                      <a:cubicBezTo>
                        <a:pt x="93268" y="66986"/>
                        <a:pt x="90133" y="69076"/>
                        <a:pt x="86475" y="71688"/>
                      </a:cubicBezTo>
                      <a:cubicBezTo>
                        <a:pt x="82818" y="74039"/>
                        <a:pt x="79421" y="75084"/>
                        <a:pt x="75241" y="74301"/>
                      </a:cubicBezTo>
                      <a:cubicBezTo>
                        <a:pt x="72629" y="73778"/>
                        <a:pt x="70016" y="72994"/>
                        <a:pt x="67665" y="72211"/>
                      </a:cubicBezTo>
                      <a:cubicBezTo>
                        <a:pt x="65575" y="71427"/>
                        <a:pt x="62701" y="70643"/>
                        <a:pt x="61134" y="68814"/>
                      </a:cubicBezTo>
                      <a:cubicBezTo>
                        <a:pt x="58260" y="65157"/>
                        <a:pt x="66097" y="64895"/>
                        <a:pt x="67404" y="63328"/>
                      </a:cubicBezTo>
                      <a:cubicBezTo>
                        <a:pt x="68449" y="62283"/>
                        <a:pt x="66620" y="61760"/>
                        <a:pt x="65575" y="61499"/>
                      </a:cubicBezTo>
                      <a:cubicBezTo>
                        <a:pt x="63485" y="60715"/>
                        <a:pt x="60872" y="59932"/>
                        <a:pt x="59044" y="58625"/>
                      </a:cubicBezTo>
                      <a:cubicBezTo>
                        <a:pt x="57476" y="57580"/>
                        <a:pt x="57737" y="56797"/>
                        <a:pt x="59305" y="56013"/>
                      </a:cubicBezTo>
                      <a:cubicBezTo>
                        <a:pt x="61656" y="54707"/>
                        <a:pt x="64269" y="54445"/>
                        <a:pt x="66620" y="53400"/>
                      </a:cubicBezTo>
                      <a:cubicBezTo>
                        <a:pt x="71323" y="51572"/>
                        <a:pt x="74719" y="47914"/>
                        <a:pt x="79944" y="47130"/>
                      </a:cubicBezTo>
                      <a:cubicBezTo>
                        <a:pt x="85169" y="46085"/>
                        <a:pt x="90394" y="46347"/>
                        <a:pt x="95097" y="43473"/>
                      </a:cubicBezTo>
                      <a:cubicBezTo>
                        <a:pt x="90917" y="40599"/>
                        <a:pt x="86214" y="43211"/>
                        <a:pt x="82295" y="439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2" name="Freeform: Shape 1051">
                  <a:extLst>
                    <a:ext uri="{FF2B5EF4-FFF2-40B4-BE49-F238E27FC236}">
                      <a16:creationId xmlns:a16="http://schemas.microsoft.com/office/drawing/2014/main" id="{A9763FEA-17FB-1830-3898-9C5F64328418}"/>
                    </a:ext>
                  </a:extLst>
                </p:cNvPr>
                <p:cNvSpPr/>
                <p:nvPr/>
              </p:nvSpPr>
              <p:spPr>
                <a:xfrm>
                  <a:off x="2664789" y="1959759"/>
                  <a:ext cx="27912" cy="10436"/>
                </a:xfrm>
                <a:custGeom>
                  <a:avLst/>
                  <a:gdLst>
                    <a:gd name="connsiteX0" fmla="*/ 11546 w 27912"/>
                    <a:gd name="connsiteY0" fmla="*/ 6711 h 10436"/>
                    <a:gd name="connsiteX1" fmla="*/ 6843 w 27912"/>
                    <a:gd name="connsiteY1" fmla="*/ 9324 h 10436"/>
                    <a:gd name="connsiteX2" fmla="*/ 1618 w 27912"/>
                    <a:gd name="connsiteY2" fmla="*/ 10369 h 10436"/>
                    <a:gd name="connsiteX3" fmla="*/ 51 w 27912"/>
                    <a:gd name="connsiteY3" fmla="*/ 8801 h 10436"/>
                    <a:gd name="connsiteX4" fmla="*/ 1618 w 27912"/>
                    <a:gd name="connsiteY4" fmla="*/ 6711 h 10436"/>
                    <a:gd name="connsiteX5" fmla="*/ 6059 w 27912"/>
                    <a:gd name="connsiteY5" fmla="*/ 3837 h 10436"/>
                    <a:gd name="connsiteX6" fmla="*/ 11023 w 27912"/>
                    <a:gd name="connsiteY6" fmla="*/ 2008 h 10436"/>
                    <a:gd name="connsiteX7" fmla="*/ 15987 w 27912"/>
                    <a:gd name="connsiteY7" fmla="*/ 702 h 10436"/>
                    <a:gd name="connsiteX8" fmla="*/ 20951 w 27912"/>
                    <a:gd name="connsiteY8" fmla="*/ 441 h 10436"/>
                    <a:gd name="connsiteX9" fmla="*/ 26699 w 27912"/>
                    <a:gd name="connsiteY9" fmla="*/ 180 h 10436"/>
                    <a:gd name="connsiteX10" fmla="*/ 27744 w 27912"/>
                    <a:gd name="connsiteY10" fmla="*/ 2270 h 10436"/>
                    <a:gd name="connsiteX11" fmla="*/ 24609 w 27912"/>
                    <a:gd name="connsiteY11" fmla="*/ 3837 h 10436"/>
                    <a:gd name="connsiteX12" fmla="*/ 17294 w 27912"/>
                    <a:gd name="connsiteY12" fmla="*/ 6450 h 10436"/>
                    <a:gd name="connsiteX13" fmla="*/ 14942 w 27912"/>
                    <a:gd name="connsiteY13" fmla="*/ 6188 h 10436"/>
                    <a:gd name="connsiteX14" fmla="*/ 11546 w 27912"/>
                    <a:gd name="connsiteY14" fmla="*/ 6711 h 10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912" h="10436">
                      <a:moveTo>
                        <a:pt x="11546" y="6711"/>
                      </a:moveTo>
                      <a:cubicBezTo>
                        <a:pt x="9717" y="7233"/>
                        <a:pt x="8411" y="8278"/>
                        <a:pt x="6843" y="9324"/>
                      </a:cubicBezTo>
                      <a:cubicBezTo>
                        <a:pt x="5537" y="10107"/>
                        <a:pt x="3186" y="10630"/>
                        <a:pt x="1618" y="10369"/>
                      </a:cubicBezTo>
                      <a:cubicBezTo>
                        <a:pt x="834" y="10107"/>
                        <a:pt x="312" y="9585"/>
                        <a:pt x="51" y="8801"/>
                      </a:cubicBezTo>
                      <a:cubicBezTo>
                        <a:pt x="-211" y="7495"/>
                        <a:pt x="573" y="7233"/>
                        <a:pt x="1618" y="6711"/>
                      </a:cubicBezTo>
                      <a:cubicBezTo>
                        <a:pt x="3186" y="5927"/>
                        <a:pt x="4753" y="4882"/>
                        <a:pt x="6059" y="3837"/>
                      </a:cubicBezTo>
                      <a:cubicBezTo>
                        <a:pt x="7366" y="2792"/>
                        <a:pt x="9456" y="2270"/>
                        <a:pt x="11023" y="2008"/>
                      </a:cubicBezTo>
                      <a:cubicBezTo>
                        <a:pt x="12591" y="1486"/>
                        <a:pt x="14158" y="963"/>
                        <a:pt x="15987" y="702"/>
                      </a:cubicBezTo>
                      <a:cubicBezTo>
                        <a:pt x="17816" y="441"/>
                        <a:pt x="19384" y="441"/>
                        <a:pt x="20951" y="441"/>
                      </a:cubicBezTo>
                      <a:cubicBezTo>
                        <a:pt x="22519" y="441"/>
                        <a:pt x="24870" y="-343"/>
                        <a:pt x="26699" y="180"/>
                      </a:cubicBezTo>
                      <a:cubicBezTo>
                        <a:pt x="27482" y="441"/>
                        <a:pt x="28266" y="1486"/>
                        <a:pt x="27744" y="2270"/>
                      </a:cubicBezTo>
                      <a:cubicBezTo>
                        <a:pt x="27221" y="3053"/>
                        <a:pt x="25392" y="3576"/>
                        <a:pt x="24609" y="3837"/>
                      </a:cubicBezTo>
                      <a:cubicBezTo>
                        <a:pt x="22519" y="5143"/>
                        <a:pt x="19906" y="6450"/>
                        <a:pt x="17294" y="6450"/>
                      </a:cubicBezTo>
                      <a:cubicBezTo>
                        <a:pt x="16510" y="6450"/>
                        <a:pt x="15726" y="6188"/>
                        <a:pt x="14942" y="6188"/>
                      </a:cubicBezTo>
                      <a:cubicBezTo>
                        <a:pt x="13897" y="5927"/>
                        <a:pt x="12591" y="6450"/>
                        <a:pt x="11546" y="671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3" name="Freeform: Shape 1052">
                  <a:extLst>
                    <a:ext uri="{FF2B5EF4-FFF2-40B4-BE49-F238E27FC236}">
                      <a16:creationId xmlns:a16="http://schemas.microsoft.com/office/drawing/2014/main" id="{BD1798A9-1593-69BD-4C4B-39E1760013A8}"/>
                    </a:ext>
                  </a:extLst>
                </p:cNvPr>
                <p:cNvSpPr/>
                <p:nvPr/>
              </p:nvSpPr>
              <p:spPr>
                <a:xfrm>
                  <a:off x="2768518" y="1950534"/>
                  <a:ext cx="78488" cy="35617"/>
                </a:xfrm>
                <a:custGeom>
                  <a:avLst/>
                  <a:gdLst>
                    <a:gd name="connsiteX0" fmla="*/ 20418 w 78488"/>
                    <a:gd name="connsiteY0" fmla="*/ 27432 h 35617"/>
                    <a:gd name="connsiteX1" fmla="*/ 22508 w 78488"/>
                    <a:gd name="connsiteY1" fmla="*/ 21162 h 35617"/>
                    <a:gd name="connsiteX2" fmla="*/ 18067 w 78488"/>
                    <a:gd name="connsiteY2" fmla="*/ 19072 h 35617"/>
                    <a:gd name="connsiteX3" fmla="*/ 10752 w 78488"/>
                    <a:gd name="connsiteY3" fmla="*/ 15937 h 35617"/>
                    <a:gd name="connsiteX4" fmla="*/ 1085 w 78488"/>
                    <a:gd name="connsiteY4" fmla="*/ 11495 h 35617"/>
                    <a:gd name="connsiteX5" fmla="*/ 563 w 78488"/>
                    <a:gd name="connsiteY5" fmla="*/ 11234 h 35617"/>
                    <a:gd name="connsiteX6" fmla="*/ 5788 w 78488"/>
                    <a:gd name="connsiteY6" fmla="*/ 10973 h 35617"/>
                    <a:gd name="connsiteX7" fmla="*/ 9968 w 78488"/>
                    <a:gd name="connsiteY7" fmla="*/ 9405 h 35617"/>
                    <a:gd name="connsiteX8" fmla="*/ 7094 w 78488"/>
                    <a:gd name="connsiteY8" fmla="*/ 6531 h 35617"/>
                    <a:gd name="connsiteX9" fmla="*/ 2653 w 78488"/>
                    <a:gd name="connsiteY9" fmla="*/ 1829 h 35617"/>
                    <a:gd name="connsiteX10" fmla="*/ 14932 w 78488"/>
                    <a:gd name="connsiteY10" fmla="*/ 261 h 35617"/>
                    <a:gd name="connsiteX11" fmla="*/ 24598 w 78488"/>
                    <a:gd name="connsiteY11" fmla="*/ 0 h 35617"/>
                    <a:gd name="connsiteX12" fmla="*/ 39229 w 78488"/>
                    <a:gd name="connsiteY12" fmla="*/ 1045 h 35617"/>
                    <a:gd name="connsiteX13" fmla="*/ 49679 w 78488"/>
                    <a:gd name="connsiteY13" fmla="*/ 3658 h 35617"/>
                    <a:gd name="connsiteX14" fmla="*/ 60129 w 78488"/>
                    <a:gd name="connsiteY14" fmla="*/ 6270 h 35617"/>
                    <a:gd name="connsiteX15" fmla="*/ 69012 w 78488"/>
                    <a:gd name="connsiteY15" fmla="*/ 7315 h 35617"/>
                    <a:gd name="connsiteX16" fmla="*/ 77894 w 78488"/>
                    <a:gd name="connsiteY16" fmla="*/ 12801 h 35617"/>
                    <a:gd name="connsiteX17" fmla="*/ 75804 w 78488"/>
                    <a:gd name="connsiteY17" fmla="*/ 21423 h 35617"/>
                    <a:gd name="connsiteX18" fmla="*/ 63787 w 78488"/>
                    <a:gd name="connsiteY18" fmla="*/ 32395 h 35617"/>
                    <a:gd name="connsiteX19" fmla="*/ 55688 w 78488"/>
                    <a:gd name="connsiteY19" fmla="*/ 32395 h 35617"/>
                    <a:gd name="connsiteX20" fmla="*/ 49940 w 78488"/>
                    <a:gd name="connsiteY20" fmla="*/ 31612 h 35617"/>
                    <a:gd name="connsiteX21" fmla="*/ 41057 w 78488"/>
                    <a:gd name="connsiteY21" fmla="*/ 35531 h 35617"/>
                    <a:gd name="connsiteX22" fmla="*/ 35310 w 78488"/>
                    <a:gd name="connsiteY22" fmla="*/ 29522 h 35617"/>
                    <a:gd name="connsiteX23" fmla="*/ 20418 w 78488"/>
                    <a:gd name="connsiteY23" fmla="*/ 27432 h 356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78488" h="35617">
                      <a:moveTo>
                        <a:pt x="20418" y="27432"/>
                      </a:moveTo>
                      <a:cubicBezTo>
                        <a:pt x="17806" y="25603"/>
                        <a:pt x="21463" y="22729"/>
                        <a:pt x="22508" y="21162"/>
                      </a:cubicBezTo>
                      <a:cubicBezTo>
                        <a:pt x="24076" y="18810"/>
                        <a:pt x="19373" y="19333"/>
                        <a:pt x="18067" y="19072"/>
                      </a:cubicBezTo>
                      <a:cubicBezTo>
                        <a:pt x="14932" y="18810"/>
                        <a:pt x="13103" y="18027"/>
                        <a:pt x="10752" y="15937"/>
                      </a:cubicBezTo>
                      <a:cubicBezTo>
                        <a:pt x="7878" y="13585"/>
                        <a:pt x="4482" y="12540"/>
                        <a:pt x="1085" y="11495"/>
                      </a:cubicBezTo>
                      <a:cubicBezTo>
                        <a:pt x="563" y="11234"/>
                        <a:pt x="-743" y="11234"/>
                        <a:pt x="563" y="11234"/>
                      </a:cubicBezTo>
                      <a:cubicBezTo>
                        <a:pt x="2392" y="10973"/>
                        <a:pt x="4220" y="11234"/>
                        <a:pt x="5788" y="10973"/>
                      </a:cubicBezTo>
                      <a:cubicBezTo>
                        <a:pt x="6833" y="10973"/>
                        <a:pt x="9445" y="10711"/>
                        <a:pt x="9968" y="9405"/>
                      </a:cubicBezTo>
                      <a:cubicBezTo>
                        <a:pt x="10491" y="8099"/>
                        <a:pt x="8139" y="7054"/>
                        <a:pt x="7094" y="6531"/>
                      </a:cubicBezTo>
                      <a:cubicBezTo>
                        <a:pt x="6049" y="5748"/>
                        <a:pt x="-1005" y="3135"/>
                        <a:pt x="2653" y="1829"/>
                      </a:cubicBezTo>
                      <a:cubicBezTo>
                        <a:pt x="6311" y="522"/>
                        <a:pt x="11013" y="522"/>
                        <a:pt x="14932" y="261"/>
                      </a:cubicBezTo>
                      <a:cubicBezTo>
                        <a:pt x="18067" y="0"/>
                        <a:pt x="21463" y="0"/>
                        <a:pt x="24598" y="0"/>
                      </a:cubicBezTo>
                      <a:cubicBezTo>
                        <a:pt x="29562" y="261"/>
                        <a:pt x="34265" y="261"/>
                        <a:pt x="39229" y="1045"/>
                      </a:cubicBezTo>
                      <a:cubicBezTo>
                        <a:pt x="42886" y="1306"/>
                        <a:pt x="46282" y="2613"/>
                        <a:pt x="49679" y="3658"/>
                      </a:cubicBezTo>
                      <a:cubicBezTo>
                        <a:pt x="53075" y="4964"/>
                        <a:pt x="56471" y="6009"/>
                        <a:pt x="60129" y="6270"/>
                      </a:cubicBezTo>
                      <a:cubicBezTo>
                        <a:pt x="63264" y="6531"/>
                        <a:pt x="66138" y="6531"/>
                        <a:pt x="69012" y="7315"/>
                      </a:cubicBezTo>
                      <a:cubicBezTo>
                        <a:pt x="72147" y="8099"/>
                        <a:pt x="76327" y="9666"/>
                        <a:pt x="77894" y="12801"/>
                      </a:cubicBezTo>
                      <a:cubicBezTo>
                        <a:pt x="79462" y="15675"/>
                        <a:pt x="77633" y="19072"/>
                        <a:pt x="75804" y="21423"/>
                      </a:cubicBezTo>
                      <a:cubicBezTo>
                        <a:pt x="72669" y="25603"/>
                        <a:pt x="68750" y="30567"/>
                        <a:pt x="63787" y="32395"/>
                      </a:cubicBezTo>
                      <a:cubicBezTo>
                        <a:pt x="61174" y="33440"/>
                        <a:pt x="58561" y="33179"/>
                        <a:pt x="55688" y="32395"/>
                      </a:cubicBezTo>
                      <a:cubicBezTo>
                        <a:pt x="53859" y="31873"/>
                        <a:pt x="51769" y="31089"/>
                        <a:pt x="49940" y="31612"/>
                      </a:cubicBezTo>
                      <a:cubicBezTo>
                        <a:pt x="46805" y="32134"/>
                        <a:pt x="44192" y="34747"/>
                        <a:pt x="41057" y="35531"/>
                      </a:cubicBezTo>
                      <a:cubicBezTo>
                        <a:pt x="37139" y="36314"/>
                        <a:pt x="37139" y="31612"/>
                        <a:pt x="35310" y="29522"/>
                      </a:cubicBezTo>
                      <a:cubicBezTo>
                        <a:pt x="31652" y="25603"/>
                        <a:pt x="24860" y="30567"/>
                        <a:pt x="20418" y="274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643A20F3-5EAE-4C59-948B-B18C4880244C}"/>
                    </a:ext>
                  </a:extLst>
                </p:cNvPr>
                <p:cNvSpPr/>
                <p:nvPr/>
              </p:nvSpPr>
              <p:spPr>
                <a:xfrm>
                  <a:off x="2841999" y="1965793"/>
                  <a:ext cx="301038" cy="99111"/>
                </a:xfrm>
                <a:custGeom>
                  <a:avLst/>
                  <a:gdLst>
                    <a:gd name="connsiteX0" fmla="*/ 30016 w 301038"/>
                    <a:gd name="connsiteY0" fmla="*/ 48225 h 99111"/>
                    <a:gd name="connsiteX1" fmla="*/ 27142 w 301038"/>
                    <a:gd name="connsiteY1" fmla="*/ 42739 h 99111"/>
                    <a:gd name="connsiteX2" fmla="*/ 26358 w 301038"/>
                    <a:gd name="connsiteY2" fmla="*/ 37252 h 99111"/>
                    <a:gd name="connsiteX3" fmla="*/ 18259 w 301038"/>
                    <a:gd name="connsiteY3" fmla="*/ 29676 h 99111"/>
                    <a:gd name="connsiteX4" fmla="*/ 16431 w 301038"/>
                    <a:gd name="connsiteY4" fmla="*/ 23928 h 99111"/>
                    <a:gd name="connsiteX5" fmla="*/ 12773 w 301038"/>
                    <a:gd name="connsiteY5" fmla="*/ 17920 h 99111"/>
                    <a:gd name="connsiteX6" fmla="*/ 6242 w 301038"/>
                    <a:gd name="connsiteY6" fmla="*/ 15046 h 99111"/>
                    <a:gd name="connsiteX7" fmla="*/ 1016 w 301038"/>
                    <a:gd name="connsiteY7" fmla="*/ 13478 h 99111"/>
                    <a:gd name="connsiteX8" fmla="*/ 4152 w 301038"/>
                    <a:gd name="connsiteY8" fmla="*/ 6424 h 99111"/>
                    <a:gd name="connsiteX9" fmla="*/ 15385 w 301038"/>
                    <a:gd name="connsiteY9" fmla="*/ 4857 h 99111"/>
                    <a:gd name="connsiteX10" fmla="*/ 28187 w 301038"/>
                    <a:gd name="connsiteY10" fmla="*/ 3812 h 99111"/>
                    <a:gd name="connsiteX11" fmla="*/ 42033 w 301038"/>
                    <a:gd name="connsiteY11" fmla="*/ 154 h 99111"/>
                    <a:gd name="connsiteX12" fmla="*/ 55096 w 301038"/>
                    <a:gd name="connsiteY12" fmla="*/ 6163 h 99111"/>
                    <a:gd name="connsiteX13" fmla="*/ 47781 w 301038"/>
                    <a:gd name="connsiteY13" fmla="*/ 10082 h 99111"/>
                    <a:gd name="connsiteX14" fmla="*/ 72600 w 301038"/>
                    <a:gd name="connsiteY14" fmla="*/ 15307 h 99111"/>
                    <a:gd name="connsiteX15" fmla="*/ 81483 w 301038"/>
                    <a:gd name="connsiteY15" fmla="*/ 16352 h 99111"/>
                    <a:gd name="connsiteX16" fmla="*/ 86708 w 301038"/>
                    <a:gd name="connsiteY16" fmla="*/ 21838 h 99111"/>
                    <a:gd name="connsiteX17" fmla="*/ 74429 w 301038"/>
                    <a:gd name="connsiteY17" fmla="*/ 22100 h 99111"/>
                    <a:gd name="connsiteX18" fmla="*/ 63195 w 301038"/>
                    <a:gd name="connsiteY18" fmla="*/ 21838 h 99111"/>
                    <a:gd name="connsiteX19" fmla="*/ 53267 w 301038"/>
                    <a:gd name="connsiteY19" fmla="*/ 21838 h 99111"/>
                    <a:gd name="connsiteX20" fmla="*/ 46997 w 301038"/>
                    <a:gd name="connsiteY20" fmla="*/ 20271 h 99111"/>
                    <a:gd name="connsiteX21" fmla="*/ 41511 w 301038"/>
                    <a:gd name="connsiteY21" fmla="*/ 20532 h 99111"/>
                    <a:gd name="connsiteX22" fmla="*/ 50132 w 301038"/>
                    <a:gd name="connsiteY22" fmla="*/ 27063 h 99111"/>
                    <a:gd name="connsiteX23" fmla="*/ 62934 w 301038"/>
                    <a:gd name="connsiteY23" fmla="*/ 27325 h 99111"/>
                    <a:gd name="connsiteX24" fmla="*/ 51961 w 301038"/>
                    <a:gd name="connsiteY24" fmla="*/ 30982 h 99111"/>
                    <a:gd name="connsiteX25" fmla="*/ 51177 w 301038"/>
                    <a:gd name="connsiteY25" fmla="*/ 38036 h 99111"/>
                    <a:gd name="connsiteX26" fmla="*/ 56925 w 301038"/>
                    <a:gd name="connsiteY26" fmla="*/ 35424 h 99111"/>
                    <a:gd name="connsiteX27" fmla="*/ 62934 w 301038"/>
                    <a:gd name="connsiteY27" fmla="*/ 32811 h 99111"/>
                    <a:gd name="connsiteX28" fmla="*/ 69988 w 301038"/>
                    <a:gd name="connsiteY28" fmla="*/ 32550 h 99111"/>
                    <a:gd name="connsiteX29" fmla="*/ 73907 w 301038"/>
                    <a:gd name="connsiteY29" fmla="*/ 29415 h 99111"/>
                    <a:gd name="connsiteX30" fmla="*/ 78348 w 301038"/>
                    <a:gd name="connsiteY30" fmla="*/ 36991 h 99111"/>
                    <a:gd name="connsiteX31" fmla="*/ 87231 w 301038"/>
                    <a:gd name="connsiteY31" fmla="*/ 43261 h 99111"/>
                    <a:gd name="connsiteX32" fmla="*/ 83834 w 301038"/>
                    <a:gd name="connsiteY32" fmla="*/ 47703 h 99111"/>
                    <a:gd name="connsiteX33" fmla="*/ 83312 w 301038"/>
                    <a:gd name="connsiteY33" fmla="*/ 51099 h 99111"/>
                    <a:gd name="connsiteX34" fmla="*/ 89321 w 301038"/>
                    <a:gd name="connsiteY34" fmla="*/ 51883 h 99111"/>
                    <a:gd name="connsiteX35" fmla="*/ 94546 w 301038"/>
                    <a:gd name="connsiteY35" fmla="*/ 51360 h 99111"/>
                    <a:gd name="connsiteX36" fmla="*/ 98987 w 301038"/>
                    <a:gd name="connsiteY36" fmla="*/ 46919 h 99111"/>
                    <a:gd name="connsiteX37" fmla="*/ 104996 w 301038"/>
                    <a:gd name="connsiteY37" fmla="*/ 49531 h 99111"/>
                    <a:gd name="connsiteX38" fmla="*/ 110482 w 301038"/>
                    <a:gd name="connsiteY38" fmla="*/ 54756 h 99111"/>
                    <a:gd name="connsiteX39" fmla="*/ 113617 w 301038"/>
                    <a:gd name="connsiteY39" fmla="*/ 50315 h 99111"/>
                    <a:gd name="connsiteX40" fmla="*/ 118842 w 301038"/>
                    <a:gd name="connsiteY40" fmla="*/ 50054 h 99111"/>
                    <a:gd name="connsiteX41" fmla="*/ 121716 w 301038"/>
                    <a:gd name="connsiteY41" fmla="*/ 53189 h 99111"/>
                    <a:gd name="connsiteX42" fmla="*/ 125374 w 301038"/>
                    <a:gd name="connsiteY42" fmla="*/ 55801 h 99111"/>
                    <a:gd name="connsiteX43" fmla="*/ 127986 w 301038"/>
                    <a:gd name="connsiteY43" fmla="*/ 53450 h 99111"/>
                    <a:gd name="connsiteX44" fmla="*/ 130076 w 301038"/>
                    <a:gd name="connsiteY44" fmla="*/ 50054 h 99111"/>
                    <a:gd name="connsiteX45" fmla="*/ 134256 w 301038"/>
                    <a:gd name="connsiteY45" fmla="*/ 49793 h 99111"/>
                    <a:gd name="connsiteX46" fmla="*/ 138436 w 301038"/>
                    <a:gd name="connsiteY46" fmla="*/ 51883 h 99111"/>
                    <a:gd name="connsiteX47" fmla="*/ 142355 w 301038"/>
                    <a:gd name="connsiteY47" fmla="*/ 54495 h 99111"/>
                    <a:gd name="connsiteX48" fmla="*/ 145229 w 301038"/>
                    <a:gd name="connsiteY48" fmla="*/ 58153 h 99111"/>
                    <a:gd name="connsiteX49" fmla="*/ 152283 w 301038"/>
                    <a:gd name="connsiteY49" fmla="*/ 57630 h 99111"/>
                    <a:gd name="connsiteX50" fmla="*/ 159598 w 301038"/>
                    <a:gd name="connsiteY50" fmla="*/ 57108 h 99111"/>
                    <a:gd name="connsiteX51" fmla="*/ 162472 w 301038"/>
                    <a:gd name="connsiteY51" fmla="*/ 58675 h 99111"/>
                    <a:gd name="connsiteX52" fmla="*/ 166129 w 301038"/>
                    <a:gd name="connsiteY52" fmla="*/ 59982 h 99111"/>
                    <a:gd name="connsiteX53" fmla="*/ 163778 w 301038"/>
                    <a:gd name="connsiteY53" fmla="*/ 56063 h 99111"/>
                    <a:gd name="connsiteX54" fmla="*/ 160121 w 301038"/>
                    <a:gd name="connsiteY54" fmla="*/ 53450 h 99111"/>
                    <a:gd name="connsiteX55" fmla="*/ 172661 w 301038"/>
                    <a:gd name="connsiteY55" fmla="*/ 50315 h 99111"/>
                    <a:gd name="connsiteX56" fmla="*/ 178147 w 301038"/>
                    <a:gd name="connsiteY56" fmla="*/ 50315 h 99111"/>
                    <a:gd name="connsiteX57" fmla="*/ 182850 w 301038"/>
                    <a:gd name="connsiteY57" fmla="*/ 47441 h 99111"/>
                    <a:gd name="connsiteX58" fmla="*/ 189120 w 301038"/>
                    <a:gd name="connsiteY58" fmla="*/ 47964 h 99111"/>
                    <a:gd name="connsiteX59" fmla="*/ 193822 w 301038"/>
                    <a:gd name="connsiteY59" fmla="*/ 45613 h 99111"/>
                    <a:gd name="connsiteX60" fmla="*/ 198786 w 301038"/>
                    <a:gd name="connsiteY60" fmla="*/ 43523 h 99111"/>
                    <a:gd name="connsiteX61" fmla="*/ 202966 w 301038"/>
                    <a:gd name="connsiteY61" fmla="*/ 39342 h 99111"/>
                    <a:gd name="connsiteX62" fmla="*/ 209498 w 301038"/>
                    <a:gd name="connsiteY62" fmla="*/ 39342 h 99111"/>
                    <a:gd name="connsiteX63" fmla="*/ 216813 w 301038"/>
                    <a:gd name="connsiteY63" fmla="*/ 42739 h 99111"/>
                    <a:gd name="connsiteX64" fmla="*/ 222560 w 301038"/>
                    <a:gd name="connsiteY64" fmla="*/ 43261 h 99111"/>
                    <a:gd name="connsiteX65" fmla="*/ 228831 w 301038"/>
                    <a:gd name="connsiteY65" fmla="*/ 40649 h 99111"/>
                    <a:gd name="connsiteX66" fmla="*/ 234839 w 301038"/>
                    <a:gd name="connsiteY66" fmla="*/ 40910 h 99111"/>
                    <a:gd name="connsiteX67" fmla="*/ 242677 w 301038"/>
                    <a:gd name="connsiteY67" fmla="*/ 39081 h 99111"/>
                    <a:gd name="connsiteX68" fmla="*/ 252082 w 301038"/>
                    <a:gd name="connsiteY68" fmla="*/ 38820 h 99111"/>
                    <a:gd name="connsiteX69" fmla="*/ 259920 w 301038"/>
                    <a:gd name="connsiteY69" fmla="*/ 40387 h 99111"/>
                    <a:gd name="connsiteX70" fmla="*/ 264623 w 301038"/>
                    <a:gd name="connsiteY70" fmla="*/ 44045 h 99111"/>
                    <a:gd name="connsiteX71" fmla="*/ 269064 w 301038"/>
                    <a:gd name="connsiteY71" fmla="*/ 48748 h 99111"/>
                    <a:gd name="connsiteX72" fmla="*/ 277424 w 301038"/>
                    <a:gd name="connsiteY72" fmla="*/ 47964 h 99111"/>
                    <a:gd name="connsiteX73" fmla="*/ 286829 w 301038"/>
                    <a:gd name="connsiteY73" fmla="*/ 49793 h 99111"/>
                    <a:gd name="connsiteX74" fmla="*/ 287352 w 301038"/>
                    <a:gd name="connsiteY74" fmla="*/ 55540 h 99111"/>
                    <a:gd name="connsiteX75" fmla="*/ 295189 w 301038"/>
                    <a:gd name="connsiteY75" fmla="*/ 56063 h 99111"/>
                    <a:gd name="connsiteX76" fmla="*/ 300937 w 301038"/>
                    <a:gd name="connsiteY76" fmla="*/ 60243 h 99111"/>
                    <a:gd name="connsiteX77" fmla="*/ 297802 w 301038"/>
                    <a:gd name="connsiteY77" fmla="*/ 67819 h 99111"/>
                    <a:gd name="connsiteX78" fmla="*/ 288919 w 301038"/>
                    <a:gd name="connsiteY78" fmla="*/ 70432 h 99111"/>
                    <a:gd name="connsiteX79" fmla="*/ 282126 w 301038"/>
                    <a:gd name="connsiteY79" fmla="*/ 72261 h 99111"/>
                    <a:gd name="connsiteX80" fmla="*/ 283955 w 301038"/>
                    <a:gd name="connsiteY80" fmla="*/ 78008 h 99111"/>
                    <a:gd name="connsiteX81" fmla="*/ 287613 w 301038"/>
                    <a:gd name="connsiteY81" fmla="*/ 85062 h 99111"/>
                    <a:gd name="connsiteX82" fmla="*/ 278992 w 301038"/>
                    <a:gd name="connsiteY82" fmla="*/ 94728 h 99111"/>
                    <a:gd name="connsiteX83" fmla="*/ 261226 w 301038"/>
                    <a:gd name="connsiteY83" fmla="*/ 97863 h 99111"/>
                    <a:gd name="connsiteX84" fmla="*/ 243461 w 301038"/>
                    <a:gd name="connsiteY84" fmla="*/ 97602 h 99111"/>
                    <a:gd name="connsiteX85" fmla="*/ 235885 w 301038"/>
                    <a:gd name="connsiteY85" fmla="*/ 94467 h 99111"/>
                    <a:gd name="connsiteX86" fmla="*/ 229092 w 301038"/>
                    <a:gd name="connsiteY86" fmla="*/ 92377 h 99111"/>
                    <a:gd name="connsiteX87" fmla="*/ 223344 w 301038"/>
                    <a:gd name="connsiteY87" fmla="*/ 85062 h 99111"/>
                    <a:gd name="connsiteX88" fmla="*/ 220993 w 301038"/>
                    <a:gd name="connsiteY88" fmla="*/ 81143 h 99111"/>
                    <a:gd name="connsiteX89" fmla="*/ 215507 w 301038"/>
                    <a:gd name="connsiteY89" fmla="*/ 82711 h 99111"/>
                    <a:gd name="connsiteX90" fmla="*/ 214723 w 301038"/>
                    <a:gd name="connsiteY90" fmla="*/ 88719 h 99111"/>
                    <a:gd name="connsiteX91" fmla="*/ 212894 w 301038"/>
                    <a:gd name="connsiteY91" fmla="*/ 93945 h 99111"/>
                    <a:gd name="connsiteX92" fmla="*/ 199831 w 301038"/>
                    <a:gd name="connsiteY92" fmla="*/ 94728 h 99111"/>
                    <a:gd name="connsiteX93" fmla="*/ 193822 w 301038"/>
                    <a:gd name="connsiteY93" fmla="*/ 96296 h 99111"/>
                    <a:gd name="connsiteX94" fmla="*/ 186769 w 301038"/>
                    <a:gd name="connsiteY94" fmla="*/ 96557 h 99111"/>
                    <a:gd name="connsiteX95" fmla="*/ 183895 w 301038"/>
                    <a:gd name="connsiteY95" fmla="*/ 95773 h 99111"/>
                    <a:gd name="connsiteX96" fmla="*/ 181805 w 301038"/>
                    <a:gd name="connsiteY96" fmla="*/ 93945 h 99111"/>
                    <a:gd name="connsiteX97" fmla="*/ 177886 w 301038"/>
                    <a:gd name="connsiteY97" fmla="*/ 95773 h 99111"/>
                    <a:gd name="connsiteX98" fmla="*/ 172138 w 301038"/>
                    <a:gd name="connsiteY98" fmla="*/ 94990 h 99111"/>
                    <a:gd name="connsiteX99" fmla="*/ 169003 w 301038"/>
                    <a:gd name="connsiteY99" fmla="*/ 92116 h 99111"/>
                    <a:gd name="connsiteX100" fmla="*/ 165346 w 301038"/>
                    <a:gd name="connsiteY100" fmla="*/ 97341 h 99111"/>
                    <a:gd name="connsiteX101" fmla="*/ 160904 w 301038"/>
                    <a:gd name="connsiteY101" fmla="*/ 93422 h 99111"/>
                    <a:gd name="connsiteX102" fmla="*/ 158814 w 301038"/>
                    <a:gd name="connsiteY102" fmla="*/ 92116 h 99111"/>
                    <a:gd name="connsiteX103" fmla="*/ 156202 w 301038"/>
                    <a:gd name="connsiteY103" fmla="*/ 93683 h 99111"/>
                    <a:gd name="connsiteX104" fmla="*/ 153850 w 301038"/>
                    <a:gd name="connsiteY104" fmla="*/ 93422 h 99111"/>
                    <a:gd name="connsiteX105" fmla="*/ 151499 w 301038"/>
                    <a:gd name="connsiteY105" fmla="*/ 94728 h 99111"/>
                    <a:gd name="connsiteX106" fmla="*/ 146797 w 301038"/>
                    <a:gd name="connsiteY106" fmla="*/ 94728 h 99111"/>
                    <a:gd name="connsiteX107" fmla="*/ 143923 w 301038"/>
                    <a:gd name="connsiteY107" fmla="*/ 96818 h 99111"/>
                    <a:gd name="connsiteX108" fmla="*/ 142094 w 301038"/>
                    <a:gd name="connsiteY108" fmla="*/ 98386 h 99111"/>
                    <a:gd name="connsiteX109" fmla="*/ 138436 w 301038"/>
                    <a:gd name="connsiteY109" fmla="*/ 97080 h 99111"/>
                    <a:gd name="connsiteX110" fmla="*/ 135040 w 301038"/>
                    <a:gd name="connsiteY110" fmla="*/ 96818 h 99111"/>
                    <a:gd name="connsiteX111" fmla="*/ 132428 w 301038"/>
                    <a:gd name="connsiteY111" fmla="*/ 98125 h 99111"/>
                    <a:gd name="connsiteX112" fmla="*/ 129554 w 301038"/>
                    <a:gd name="connsiteY112" fmla="*/ 96818 h 99111"/>
                    <a:gd name="connsiteX113" fmla="*/ 126680 w 301038"/>
                    <a:gd name="connsiteY113" fmla="*/ 97602 h 99111"/>
                    <a:gd name="connsiteX114" fmla="*/ 123545 w 301038"/>
                    <a:gd name="connsiteY114" fmla="*/ 97341 h 99111"/>
                    <a:gd name="connsiteX115" fmla="*/ 116752 w 301038"/>
                    <a:gd name="connsiteY115" fmla="*/ 95773 h 99111"/>
                    <a:gd name="connsiteX116" fmla="*/ 111789 w 301038"/>
                    <a:gd name="connsiteY116" fmla="*/ 95773 h 99111"/>
                    <a:gd name="connsiteX117" fmla="*/ 107086 w 301038"/>
                    <a:gd name="connsiteY117" fmla="*/ 95251 h 99111"/>
                    <a:gd name="connsiteX118" fmla="*/ 108131 w 301038"/>
                    <a:gd name="connsiteY118" fmla="*/ 87413 h 99111"/>
                    <a:gd name="connsiteX119" fmla="*/ 104996 w 301038"/>
                    <a:gd name="connsiteY119" fmla="*/ 81927 h 99111"/>
                    <a:gd name="connsiteX120" fmla="*/ 98987 w 301038"/>
                    <a:gd name="connsiteY120" fmla="*/ 87936 h 99111"/>
                    <a:gd name="connsiteX121" fmla="*/ 92978 w 301038"/>
                    <a:gd name="connsiteY121" fmla="*/ 85323 h 99111"/>
                    <a:gd name="connsiteX122" fmla="*/ 91672 w 301038"/>
                    <a:gd name="connsiteY122" fmla="*/ 90287 h 99111"/>
                    <a:gd name="connsiteX123" fmla="*/ 88537 w 301038"/>
                    <a:gd name="connsiteY123" fmla="*/ 93422 h 99111"/>
                    <a:gd name="connsiteX124" fmla="*/ 79915 w 301038"/>
                    <a:gd name="connsiteY124" fmla="*/ 96296 h 99111"/>
                    <a:gd name="connsiteX125" fmla="*/ 70510 w 301038"/>
                    <a:gd name="connsiteY125" fmla="*/ 93161 h 99111"/>
                    <a:gd name="connsiteX126" fmla="*/ 60060 w 301038"/>
                    <a:gd name="connsiteY126" fmla="*/ 91071 h 99111"/>
                    <a:gd name="connsiteX127" fmla="*/ 57447 w 301038"/>
                    <a:gd name="connsiteY127" fmla="*/ 81666 h 99111"/>
                    <a:gd name="connsiteX128" fmla="*/ 54312 w 301038"/>
                    <a:gd name="connsiteY128" fmla="*/ 84278 h 99111"/>
                    <a:gd name="connsiteX129" fmla="*/ 50132 w 301038"/>
                    <a:gd name="connsiteY129" fmla="*/ 87152 h 99111"/>
                    <a:gd name="connsiteX130" fmla="*/ 47781 w 301038"/>
                    <a:gd name="connsiteY130" fmla="*/ 89242 h 99111"/>
                    <a:gd name="connsiteX131" fmla="*/ 44385 w 301038"/>
                    <a:gd name="connsiteY131" fmla="*/ 89764 h 99111"/>
                    <a:gd name="connsiteX132" fmla="*/ 36808 w 301038"/>
                    <a:gd name="connsiteY132" fmla="*/ 87674 h 99111"/>
                    <a:gd name="connsiteX133" fmla="*/ 29232 w 301038"/>
                    <a:gd name="connsiteY133" fmla="*/ 81666 h 99111"/>
                    <a:gd name="connsiteX134" fmla="*/ 26097 w 301038"/>
                    <a:gd name="connsiteY134" fmla="*/ 72783 h 99111"/>
                    <a:gd name="connsiteX135" fmla="*/ 22701 w 301038"/>
                    <a:gd name="connsiteY135" fmla="*/ 69909 h 99111"/>
                    <a:gd name="connsiteX136" fmla="*/ 22439 w 301038"/>
                    <a:gd name="connsiteY136" fmla="*/ 64423 h 99111"/>
                    <a:gd name="connsiteX137" fmla="*/ 23484 w 301038"/>
                    <a:gd name="connsiteY137" fmla="*/ 58675 h 99111"/>
                    <a:gd name="connsiteX138" fmla="*/ 27142 w 301038"/>
                    <a:gd name="connsiteY138" fmla="*/ 53711 h 99111"/>
                    <a:gd name="connsiteX139" fmla="*/ 30016 w 301038"/>
                    <a:gd name="connsiteY139" fmla="*/ 48225 h 99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301038" h="99111">
                      <a:moveTo>
                        <a:pt x="30016" y="48225"/>
                      </a:moveTo>
                      <a:cubicBezTo>
                        <a:pt x="28709" y="46658"/>
                        <a:pt x="27664" y="44829"/>
                        <a:pt x="27142" y="42739"/>
                      </a:cubicBezTo>
                      <a:cubicBezTo>
                        <a:pt x="26619" y="40910"/>
                        <a:pt x="26881" y="39081"/>
                        <a:pt x="26358" y="37252"/>
                      </a:cubicBezTo>
                      <a:cubicBezTo>
                        <a:pt x="25052" y="33334"/>
                        <a:pt x="20349" y="33072"/>
                        <a:pt x="18259" y="29676"/>
                      </a:cubicBezTo>
                      <a:cubicBezTo>
                        <a:pt x="17214" y="28109"/>
                        <a:pt x="16953" y="25757"/>
                        <a:pt x="16431" y="23928"/>
                      </a:cubicBezTo>
                      <a:cubicBezTo>
                        <a:pt x="15647" y="21577"/>
                        <a:pt x="14602" y="19487"/>
                        <a:pt x="12773" y="17920"/>
                      </a:cubicBezTo>
                      <a:cubicBezTo>
                        <a:pt x="10944" y="16352"/>
                        <a:pt x="8593" y="15568"/>
                        <a:pt x="6242" y="15046"/>
                      </a:cubicBezTo>
                      <a:cubicBezTo>
                        <a:pt x="4674" y="14785"/>
                        <a:pt x="2323" y="14523"/>
                        <a:pt x="1016" y="13478"/>
                      </a:cubicBezTo>
                      <a:cubicBezTo>
                        <a:pt x="-1857" y="11127"/>
                        <a:pt x="2062" y="7469"/>
                        <a:pt x="4152" y="6424"/>
                      </a:cubicBezTo>
                      <a:cubicBezTo>
                        <a:pt x="7548" y="4857"/>
                        <a:pt x="11728" y="4857"/>
                        <a:pt x="15385" y="4857"/>
                      </a:cubicBezTo>
                      <a:cubicBezTo>
                        <a:pt x="19827" y="4857"/>
                        <a:pt x="24007" y="5641"/>
                        <a:pt x="28187" y="3812"/>
                      </a:cubicBezTo>
                      <a:cubicBezTo>
                        <a:pt x="32890" y="1722"/>
                        <a:pt x="36808" y="-629"/>
                        <a:pt x="42033" y="154"/>
                      </a:cubicBezTo>
                      <a:cubicBezTo>
                        <a:pt x="46475" y="677"/>
                        <a:pt x="52222" y="2506"/>
                        <a:pt x="55096" y="6163"/>
                      </a:cubicBezTo>
                      <a:cubicBezTo>
                        <a:pt x="59276" y="11127"/>
                        <a:pt x="50394" y="10343"/>
                        <a:pt x="47781" y="10082"/>
                      </a:cubicBezTo>
                      <a:cubicBezTo>
                        <a:pt x="55880" y="12433"/>
                        <a:pt x="63979" y="14523"/>
                        <a:pt x="72600" y="15307"/>
                      </a:cubicBezTo>
                      <a:cubicBezTo>
                        <a:pt x="75735" y="15568"/>
                        <a:pt x="78609" y="15568"/>
                        <a:pt x="81483" y="16352"/>
                      </a:cubicBezTo>
                      <a:cubicBezTo>
                        <a:pt x="83051" y="16875"/>
                        <a:pt x="89582" y="19487"/>
                        <a:pt x="86708" y="21838"/>
                      </a:cubicBezTo>
                      <a:cubicBezTo>
                        <a:pt x="83834" y="24190"/>
                        <a:pt x="77825" y="22883"/>
                        <a:pt x="74429" y="22100"/>
                      </a:cubicBezTo>
                      <a:cubicBezTo>
                        <a:pt x="70510" y="21577"/>
                        <a:pt x="67114" y="21316"/>
                        <a:pt x="63195" y="21838"/>
                      </a:cubicBezTo>
                      <a:cubicBezTo>
                        <a:pt x="59799" y="22100"/>
                        <a:pt x="56664" y="22622"/>
                        <a:pt x="53267" y="21838"/>
                      </a:cubicBezTo>
                      <a:cubicBezTo>
                        <a:pt x="51177" y="21316"/>
                        <a:pt x="49087" y="20532"/>
                        <a:pt x="46997" y="20271"/>
                      </a:cubicBezTo>
                      <a:cubicBezTo>
                        <a:pt x="45691" y="20010"/>
                        <a:pt x="42817" y="19487"/>
                        <a:pt x="41511" y="20532"/>
                      </a:cubicBezTo>
                      <a:cubicBezTo>
                        <a:pt x="38376" y="23145"/>
                        <a:pt x="48565" y="26802"/>
                        <a:pt x="50132" y="27063"/>
                      </a:cubicBezTo>
                      <a:cubicBezTo>
                        <a:pt x="54312" y="27847"/>
                        <a:pt x="58754" y="27063"/>
                        <a:pt x="62934" y="27325"/>
                      </a:cubicBezTo>
                      <a:cubicBezTo>
                        <a:pt x="61105" y="32027"/>
                        <a:pt x="55619" y="28892"/>
                        <a:pt x="51961" y="30982"/>
                      </a:cubicBezTo>
                      <a:cubicBezTo>
                        <a:pt x="49610" y="32289"/>
                        <a:pt x="46475" y="38559"/>
                        <a:pt x="51177" y="38036"/>
                      </a:cubicBezTo>
                      <a:cubicBezTo>
                        <a:pt x="53267" y="37775"/>
                        <a:pt x="55096" y="36469"/>
                        <a:pt x="56925" y="35424"/>
                      </a:cubicBezTo>
                      <a:cubicBezTo>
                        <a:pt x="58754" y="34117"/>
                        <a:pt x="60844" y="33072"/>
                        <a:pt x="62934" y="32811"/>
                      </a:cubicBezTo>
                      <a:cubicBezTo>
                        <a:pt x="65285" y="32289"/>
                        <a:pt x="67636" y="33072"/>
                        <a:pt x="69988" y="32550"/>
                      </a:cubicBezTo>
                      <a:cubicBezTo>
                        <a:pt x="72078" y="32289"/>
                        <a:pt x="72600" y="30721"/>
                        <a:pt x="73907" y="29415"/>
                      </a:cubicBezTo>
                      <a:cubicBezTo>
                        <a:pt x="77564" y="26280"/>
                        <a:pt x="77042" y="35685"/>
                        <a:pt x="78348" y="36991"/>
                      </a:cubicBezTo>
                      <a:cubicBezTo>
                        <a:pt x="80960" y="39604"/>
                        <a:pt x="87492" y="37775"/>
                        <a:pt x="87231" y="43261"/>
                      </a:cubicBezTo>
                      <a:cubicBezTo>
                        <a:pt x="87231" y="45351"/>
                        <a:pt x="85402" y="46396"/>
                        <a:pt x="83834" y="47703"/>
                      </a:cubicBezTo>
                      <a:cubicBezTo>
                        <a:pt x="82528" y="48748"/>
                        <a:pt x="81222" y="50054"/>
                        <a:pt x="83312" y="51099"/>
                      </a:cubicBezTo>
                      <a:cubicBezTo>
                        <a:pt x="85141" y="52144"/>
                        <a:pt x="87231" y="51883"/>
                        <a:pt x="89321" y="51883"/>
                      </a:cubicBezTo>
                      <a:cubicBezTo>
                        <a:pt x="91149" y="51883"/>
                        <a:pt x="92978" y="51883"/>
                        <a:pt x="94546" y="51360"/>
                      </a:cubicBezTo>
                      <a:cubicBezTo>
                        <a:pt x="96636" y="50315"/>
                        <a:pt x="97158" y="47964"/>
                        <a:pt x="98987" y="46919"/>
                      </a:cubicBezTo>
                      <a:cubicBezTo>
                        <a:pt x="101338" y="45613"/>
                        <a:pt x="103690" y="47703"/>
                        <a:pt x="104996" y="49531"/>
                      </a:cubicBezTo>
                      <a:cubicBezTo>
                        <a:pt x="106563" y="51360"/>
                        <a:pt x="107870" y="54234"/>
                        <a:pt x="110482" y="54756"/>
                      </a:cubicBezTo>
                      <a:cubicBezTo>
                        <a:pt x="113356" y="55279"/>
                        <a:pt x="113617" y="52405"/>
                        <a:pt x="113617" y="50315"/>
                      </a:cubicBezTo>
                      <a:cubicBezTo>
                        <a:pt x="114923" y="49531"/>
                        <a:pt x="117275" y="50054"/>
                        <a:pt x="118842" y="50054"/>
                      </a:cubicBezTo>
                      <a:cubicBezTo>
                        <a:pt x="121194" y="50054"/>
                        <a:pt x="120932" y="51621"/>
                        <a:pt x="121716" y="53189"/>
                      </a:cubicBezTo>
                      <a:cubicBezTo>
                        <a:pt x="122239" y="54495"/>
                        <a:pt x="123806" y="55540"/>
                        <a:pt x="125374" y="55801"/>
                      </a:cubicBezTo>
                      <a:cubicBezTo>
                        <a:pt x="127202" y="56063"/>
                        <a:pt x="127725" y="55018"/>
                        <a:pt x="127986" y="53450"/>
                      </a:cubicBezTo>
                      <a:cubicBezTo>
                        <a:pt x="128248" y="51621"/>
                        <a:pt x="128248" y="50838"/>
                        <a:pt x="130076" y="50054"/>
                      </a:cubicBezTo>
                      <a:cubicBezTo>
                        <a:pt x="131383" y="49531"/>
                        <a:pt x="132689" y="49531"/>
                        <a:pt x="134256" y="49793"/>
                      </a:cubicBezTo>
                      <a:cubicBezTo>
                        <a:pt x="135824" y="50054"/>
                        <a:pt x="137130" y="50838"/>
                        <a:pt x="138436" y="51883"/>
                      </a:cubicBezTo>
                      <a:cubicBezTo>
                        <a:pt x="139743" y="52666"/>
                        <a:pt x="141049" y="53450"/>
                        <a:pt x="142355" y="54495"/>
                      </a:cubicBezTo>
                      <a:cubicBezTo>
                        <a:pt x="143661" y="55540"/>
                        <a:pt x="144445" y="56847"/>
                        <a:pt x="145229" y="58153"/>
                      </a:cubicBezTo>
                      <a:cubicBezTo>
                        <a:pt x="147319" y="61027"/>
                        <a:pt x="149670" y="58937"/>
                        <a:pt x="152283" y="57630"/>
                      </a:cubicBezTo>
                      <a:cubicBezTo>
                        <a:pt x="153589" y="57108"/>
                        <a:pt x="157508" y="56324"/>
                        <a:pt x="159598" y="57108"/>
                      </a:cubicBezTo>
                      <a:cubicBezTo>
                        <a:pt x="160382" y="57369"/>
                        <a:pt x="161427" y="58414"/>
                        <a:pt x="162472" y="58675"/>
                      </a:cubicBezTo>
                      <a:cubicBezTo>
                        <a:pt x="163778" y="59198"/>
                        <a:pt x="165084" y="59459"/>
                        <a:pt x="166129" y="59982"/>
                      </a:cubicBezTo>
                      <a:cubicBezTo>
                        <a:pt x="166391" y="57892"/>
                        <a:pt x="165607" y="57108"/>
                        <a:pt x="163778" y="56063"/>
                      </a:cubicBezTo>
                      <a:cubicBezTo>
                        <a:pt x="162472" y="55540"/>
                        <a:pt x="159859" y="55279"/>
                        <a:pt x="160121" y="53450"/>
                      </a:cubicBezTo>
                      <a:cubicBezTo>
                        <a:pt x="163256" y="50838"/>
                        <a:pt x="168481" y="49531"/>
                        <a:pt x="172661" y="50315"/>
                      </a:cubicBezTo>
                      <a:cubicBezTo>
                        <a:pt x="174490" y="50576"/>
                        <a:pt x="176580" y="51621"/>
                        <a:pt x="178147" y="50315"/>
                      </a:cubicBezTo>
                      <a:cubicBezTo>
                        <a:pt x="179715" y="49009"/>
                        <a:pt x="180498" y="47703"/>
                        <a:pt x="182850" y="47441"/>
                      </a:cubicBezTo>
                      <a:cubicBezTo>
                        <a:pt x="184940" y="46919"/>
                        <a:pt x="187030" y="47703"/>
                        <a:pt x="189120" y="47964"/>
                      </a:cubicBezTo>
                      <a:cubicBezTo>
                        <a:pt x="191471" y="48486"/>
                        <a:pt x="192516" y="47703"/>
                        <a:pt x="193822" y="45613"/>
                      </a:cubicBezTo>
                      <a:cubicBezTo>
                        <a:pt x="195129" y="43523"/>
                        <a:pt x="196696" y="43784"/>
                        <a:pt x="198786" y="43523"/>
                      </a:cubicBezTo>
                      <a:cubicBezTo>
                        <a:pt x="201138" y="43000"/>
                        <a:pt x="201399" y="40910"/>
                        <a:pt x="202966" y="39342"/>
                      </a:cubicBezTo>
                      <a:cubicBezTo>
                        <a:pt x="205056" y="37514"/>
                        <a:pt x="207408" y="38559"/>
                        <a:pt x="209498" y="39342"/>
                      </a:cubicBezTo>
                      <a:cubicBezTo>
                        <a:pt x="211849" y="40387"/>
                        <a:pt x="214462" y="41432"/>
                        <a:pt x="216813" y="42739"/>
                      </a:cubicBezTo>
                      <a:cubicBezTo>
                        <a:pt x="218903" y="43784"/>
                        <a:pt x="220470" y="44306"/>
                        <a:pt x="222560" y="43261"/>
                      </a:cubicBezTo>
                      <a:cubicBezTo>
                        <a:pt x="224650" y="42216"/>
                        <a:pt x="226479" y="40649"/>
                        <a:pt x="228831" y="40649"/>
                      </a:cubicBezTo>
                      <a:cubicBezTo>
                        <a:pt x="230921" y="40649"/>
                        <a:pt x="232749" y="41432"/>
                        <a:pt x="234839" y="40910"/>
                      </a:cubicBezTo>
                      <a:cubicBezTo>
                        <a:pt x="237452" y="40126"/>
                        <a:pt x="239803" y="39342"/>
                        <a:pt x="242677" y="39081"/>
                      </a:cubicBezTo>
                      <a:cubicBezTo>
                        <a:pt x="245812" y="39081"/>
                        <a:pt x="248947" y="38820"/>
                        <a:pt x="252082" y="38820"/>
                      </a:cubicBezTo>
                      <a:cubicBezTo>
                        <a:pt x="254695" y="39081"/>
                        <a:pt x="257307" y="39865"/>
                        <a:pt x="259920" y="40387"/>
                      </a:cubicBezTo>
                      <a:cubicBezTo>
                        <a:pt x="262532" y="40910"/>
                        <a:pt x="263839" y="41171"/>
                        <a:pt x="264623" y="44045"/>
                      </a:cubicBezTo>
                      <a:cubicBezTo>
                        <a:pt x="265145" y="46658"/>
                        <a:pt x="265929" y="48748"/>
                        <a:pt x="269064" y="48748"/>
                      </a:cubicBezTo>
                      <a:cubicBezTo>
                        <a:pt x="271938" y="48748"/>
                        <a:pt x="274811" y="47964"/>
                        <a:pt x="277424" y="47964"/>
                      </a:cubicBezTo>
                      <a:cubicBezTo>
                        <a:pt x="280820" y="47964"/>
                        <a:pt x="283955" y="48486"/>
                        <a:pt x="286829" y="49793"/>
                      </a:cubicBezTo>
                      <a:cubicBezTo>
                        <a:pt x="286307" y="51621"/>
                        <a:pt x="285523" y="54495"/>
                        <a:pt x="287352" y="55540"/>
                      </a:cubicBezTo>
                      <a:cubicBezTo>
                        <a:pt x="289442" y="56847"/>
                        <a:pt x="292838" y="55801"/>
                        <a:pt x="295189" y="56063"/>
                      </a:cubicBezTo>
                      <a:cubicBezTo>
                        <a:pt x="297802" y="56324"/>
                        <a:pt x="300414" y="57369"/>
                        <a:pt x="300937" y="60243"/>
                      </a:cubicBezTo>
                      <a:cubicBezTo>
                        <a:pt x="301459" y="63117"/>
                        <a:pt x="299892" y="65990"/>
                        <a:pt x="297802" y="67819"/>
                      </a:cubicBezTo>
                      <a:cubicBezTo>
                        <a:pt x="295189" y="69909"/>
                        <a:pt x="292054" y="70170"/>
                        <a:pt x="288919" y="70432"/>
                      </a:cubicBezTo>
                      <a:cubicBezTo>
                        <a:pt x="287090" y="70693"/>
                        <a:pt x="283433" y="70432"/>
                        <a:pt x="282126" y="72261"/>
                      </a:cubicBezTo>
                      <a:cubicBezTo>
                        <a:pt x="280820" y="74089"/>
                        <a:pt x="282910" y="76702"/>
                        <a:pt x="283955" y="78008"/>
                      </a:cubicBezTo>
                      <a:cubicBezTo>
                        <a:pt x="285262" y="80098"/>
                        <a:pt x="287352" y="82449"/>
                        <a:pt x="287613" y="85062"/>
                      </a:cubicBezTo>
                      <a:cubicBezTo>
                        <a:pt x="288397" y="90026"/>
                        <a:pt x="282910" y="93422"/>
                        <a:pt x="278992" y="94728"/>
                      </a:cubicBezTo>
                      <a:cubicBezTo>
                        <a:pt x="273244" y="96557"/>
                        <a:pt x="267235" y="96557"/>
                        <a:pt x="261226" y="97863"/>
                      </a:cubicBezTo>
                      <a:cubicBezTo>
                        <a:pt x="254956" y="99170"/>
                        <a:pt x="249470" y="99953"/>
                        <a:pt x="243461" y="97602"/>
                      </a:cubicBezTo>
                      <a:cubicBezTo>
                        <a:pt x="240848" y="96557"/>
                        <a:pt x="238497" y="95251"/>
                        <a:pt x="235885" y="94467"/>
                      </a:cubicBezTo>
                      <a:cubicBezTo>
                        <a:pt x="233794" y="93683"/>
                        <a:pt x="231182" y="93422"/>
                        <a:pt x="229092" y="92377"/>
                      </a:cubicBezTo>
                      <a:cubicBezTo>
                        <a:pt x="226218" y="90810"/>
                        <a:pt x="224650" y="87936"/>
                        <a:pt x="223344" y="85062"/>
                      </a:cubicBezTo>
                      <a:cubicBezTo>
                        <a:pt x="222822" y="84017"/>
                        <a:pt x="222038" y="81666"/>
                        <a:pt x="220993" y="81143"/>
                      </a:cubicBezTo>
                      <a:cubicBezTo>
                        <a:pt x="219687" y="80359"/>
                        <a:pt x="216813" y="82188"/>
                        <a:pt x="215507" y="82711"/>
                      </a:cubicBezTo>
                      <a:cubicBezTo>
                        <a:pt x="214723" y="84539"/>
                        <a:pt x="214723" y="86891"/>
                        <a:pt x="214723" y="88719"/>
                      </a:cubicBezTo>
                      <a:cubicBezTo>
                        <a:pt x="214462" y="90810"/>
                        <a:pt x="215507" y="93161"/>
                        <a:pt x="212894" y="93945"/>
                      </a:cubicBezTo>
                      <a:cubicBezTo>
                        <a:pt x="208975" y="95512"/>
                        <a:pt x="204011" y="94467"/>
                        <a:pt x="199831" y="94728"/>
                      </a:cubicBezTo>
                      <a:cubicBezTo>
                        <a:pt x="197741" y="94728"/>
                        <a:pt x="195912" y="96035"/>
                        <a:pt x="193822" y="96296"/>
                      </a:cubicBezTo>
                      <a:cubicBezTo>
                        <a:pt x="191471" y="96557"/>
                        <a:pt x="189120" y="97080"/>
                        <a:pt x="186769" y="96557"/>
                      </a:cubicBezTo>
                      <a:cubicBezTo>
                        <a:pt x="185724" y="96557"/>
                        <a:pt x="184678" y="96296"/>
                        <a:pt x="183895" y="95773"/>
                      </a:cubicBezTo>
                      <a:cubicBezTo>
                        <a:pt x="183111" y="95251"/>
                        <a:pt x="182588" y="94467"/>
                        <a:pt x="181805" y="93945"/>
                      </a:cubicBezTo>
                      <a:cubicBezTo>
                        <a:pt x="179453" y="92377"/>
                        <a:pt x="179192" y="94728"/>
                        <a:pt x="177886" y="95773"/>
                      </a:cubicBezTo>
                      <a:cubicBezTo>
                        <a:pt x="176580" y="96818"/>
                        <a:pt x="173183" y="96296"/>
                        <a:pt x="172138" y="94990"/>
                      </a:cubicBezTo>
                      <a:cubicBezTo>
                        <a:pt x="171355" y="93945"/>
                        <a:pt x="170571" y="88458"/>
                        <a:pt x="169003" y="92116"/>
                      </a:cubicBezTo>
                      <a:cubicBezTo>
                        <a:pt x="168219" y="93945"/>
                        <a:pt x="168219" y="97602"/>
                        <a:pt x="165346" y="97341"/>
                      </a:cubicBezTo>
                      <a:cubicBezTo>
                        <a:pt x="163517" y="97080"/>
                        <a:pt x="162211" y="94728"/>
                        <a:pt x="160904" y="93422"/>
                      </a:cubicBezTo>
                      <a:cubicBezTo>
                        <a:pt x="160382" y="92900"/>
                        <a:pt x="159598" y="92116"/>
                        <a:pt x="158814" y="92116"/>
                      </a:cubicBezTo>
                      <a:cubicBezTo>
                        <a:pt x="157769" y="92116"/>
                        <a:pt x="157247" y="93161"/>
                        <a:pt x="156202" y="93683"/>
                      </a:cubicBezTo>
                      <a:cubicBezTo>
                        <a:pt x="155157" y="93945"/>
                        <a:pt x="154634" y="93422"/>
                        <a:pt x="153850" y="93422"/>
                      </a:cubicBezTo>
                      <a:cubicBezTo>
                        <a:pt x="152544" y="93161"/>
                        <a:pt x="152283" y="93683"/>
                        <a:pt x="151499" y="94728"/>
                      </a:cubicBezTo>
                      <a:cubicBezTo>
                        <a:pt x="149932" y="96557"/>
                        <a:pt x="148625" y="96035"/>
                        <a:pt x="146797" y="94728"/>
                      </a:cubicBezTo>
                      <a:cubicBezTo>
                        <a:pt x="144445" y="92900"/>
                        <a:pt x="144184" y="94467"/>
                        <a:pt x="143923" y="96818"/>
                      </a:cubicBezTo>
                      <a:cubicBezTo>
                        <a:pt x="143923" y="98125"/>
                        <a:pt x="143661" y="98647"/>
                        <a:pt x="142094" y="98386"/>
                      </a:cubicBezTo>
                      <a:cubicBezTo>
                        <a:pt x="140788" y="98125"/>
                        <a:pt x="139743" y="97341"/>
                        <a:pt x="138436" y="97080"/>
                      </a:cubicBezTo>
                      <a:cubicBezTo>
                        <a:pt x="137391" y="96818"/>
                        <a:pt x="136085" y="96557"/>
                        <a:pt x="135040" y="96818"/>
                      </a:cubicBezTo>
                      <a:cubicBezTo>
                        <a:pt x="133995" y="97080"/>
                        <a:pt x="133211" y="98125"/>
                        <a:pt x="132428" y="98125"/>
                      </a:cubicBezTo>
                      <a:cubicBezTo>
                        <a:pt x="131383" y="98125"/>
                        <a:pt x="130599" y="96818"/>
                        <a:pt x="129554" y="96818"/>
                      </a:cubicBezTo>
                      <a:cubicBezTo>
                        <a:pt x="128509" y="96818"/>
                        <a:pt x="127725" y="97602"/>
                        <a:pt x="126680" y="97602"/>
                      </a:cubicBezTo>
                      <a:cubicBezTo>
                        <a:pt x="125635" y="97602"/>
                        <a:pt x="124590" y="97341"/>
                        <a:pt x="123545" y="97341"/>
                      </a:cubicBezTo>
                      <a:cubicBezTo>
                        <a:pt x="121455" y="97341"/>
                        <a:pt x="118842" y="96557"/>
                        <a:pt x="116752" y="95773"/>
                      </a:cubicBezTo>
                      <a:cubicBezTo>
                        <a:pt x="115185" y="95773"/>
                        <a:pt x="113617" y="95773"/>
                        <a:pt x="111789" y="95773"/>
                      </a:cubicBezTo>
                      <a:cubicBezTo>
                        <a:pt x="110482" y="95773"/>
                        <a:pt x="108392" y="96035"/>
                        <a:pt x="107086" y="95251"/>
                      </a:cubicBezTo>
                      <a:cubicBezTo>
                        <a:pt x="104735" y="93422"/>
                        <a:pt x="107347" y="89503"/>
                        <a:pt x="108131" y="87413"/>
                      </a:cubicBezTo>
                      <a:cubicBezTo>
                        <a:pt x="109437" y="85062"/>
                        <a:pt x="108915" y="80882"/>
                        <a:pt x="104996" y="81927"/>
                      </a:cubicBezTo>
                      <a:cubicBezTo>
                        <a:pt x="102122" y="82711"/>
                        <a:pt x="102122" y="87413"/>
                        <a:pt x="98987" y="87936"/>
                      </a:cubicBezTo>
                      <a:cubicBezTo>
                        <a:pt x="96897" y="88197"/>
                        <a:pt x="94546" y="81666"/>
                        <a:pt x="92978" y="85323"/>
                      </a:cubicBezTo>
                      <a:cubicBezTo>
                        <a:pt x="92456" y="86891"/>
                        <a:pt x="92456" y="88719"/>
                        <a:pt x="91672" y="90287"/>
                      </a:cubicBezTo>
                      <a:cubicBezTo>
                        <a:pt x="90888" y="91593"/>
                        <a:pt x="89582" y="92638"/>
                        <a:pt x="88537" y="93422"/>
                      </a:cubicBezTo>
                      <a:cubicBezTo>
                        <a:pt x="85924" y="95512"/>
                        <a:pt x="83312" y="96296"/>
                        <a:pt x="79915" y="96296"/>
                      </a:cubicBezTo>
                      <a:cubicBezTo>
                        <a:pt x="76258" y="96296"/>
                        <a:pt x="73645" y="93945"/>
                        <a:pt x="70510" y="93161"/>
                      </a:cubicBezTo>
                      <a:cubicBezTo>
                        <a:pt x="66853" y="92116"/>
                        <a:pt x="63195" y="92900"/>
                        <a:pt x="60060" y="91071"/>
                      </a:cubicBezTo>
                      <a:cubicBezTo>
                        <a:pt x="56141" y="88981"/>
                        <a:pt x="56664" y="85584"/>
                        <a:pt x="57447" y="81666"/>
                      </a:cubicBezTo>
                      <a:cubicBezTo>
                        <a:pt x="55880" y="81143"/>
                        <a:pt x="55096" y="83233"/>
                        <a:pt x="54312" y="84278"/>
                      </a:cubicBezTo>
                      <a:cubicBezTo>
                        <a:pt x="53267" y="85846"/>
                        <a:pt x="51700" y="86107"/>
                        <a:pt x="50132" y="87152"/>
                      </a:cubicBezTo>
                      <a:cubicBezTo>
                        <a:pt x="49087" y="87674"/>
                        <a:pt x="48565" y="88458"/>
                        <a:pt x="47781" y="89242"/>
                      </a:cubicBezTo>
                      <a:cubicBezTo>
                        <a:pt x="46736" y="90287"/>
                        <a:pt x="45691" y="90026"/>
                        <a:pt x="44385" y="89764"/>
                      </a:cubicBezTo>
                      <a:cubicBezTo>
                        <a:pt x="41772" y="89242"/>
                        <a:pt x="39421" y="88458"/>
                        <a:pt x="36808" y="87674"/>
                      </a:cubicBezTo>
                      <a:cubicBezTo>
                        <a:pt x="33673" y="86368"/>
                        <a:pt x="30538" y="85062"/>
                        <a:pt x="29232" y="81666"/>
                      </a:cubicBezTo>
                      <a:cubicBezTo>
                        <a:pt x="28187" y="78269"/>
                        <a:pt x="29493" y="74873"/>
                        <a:pt x="26097" y="72783"/>
                      </a:cubicBezTo>
                      <a:cubicBezTo>
                        <a:pt x="24791" y="71999"/>
                        <a:pt x="23223" y="71216"/>
                        <a:pt x="22701" y="69909"/>
                      </a:cubicBezTo>
                      <a:cubicBezTo>
                        <a:pt x="21917" y="68342"/>
                        <a:pt x="22439" y="66252"/>
                        <a:pt x="22439" y="64423"/>
                      </a:cubicBezTo>
                      <a:cubicBezTo>
                        <a:pt x="22701" y="62594"/>
                        <a:pt x="22701" y="60504"/>
                        <a:pt x="23484" y="58675"/>
                      </a:cubicBezTo>
                      <a:cubicBezTo>
                        <a:pt x="24268" y="56847"/>
                        <a:pt x="25574" y="55018"/>
                        <a:pt x="27142" y="53711"/>
                      </a:cubicBezTo>
                      <a:cubicBezTo>
                        <a:pt x="27403" y="52144"/>
                        <a:pt x="30538" y="49009"/>
                        <a:pt x="30016" y="482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6B15881A-0587-D738-D423-97886FF6E76B}"/>
                    </a:ext>
                  </a:extLst>
                </p:cNvPr>
                <p:cNvSpPr/>
                <p:nvPr/>
              </p:nvSpPr>
              <p:spPr>
                <a:xfrm>
                  <a:off x="2904569" y="1959136"/>
                  <a:ext cx="18093" cy="16284"/>
                </a:xfrm>
                <a:custGeom>
                  <a:avLst/>
                  <a:gdLst>
                    <a:gd name="connsiteX0" fmla="*/ 17606 w 18093"/>
                    <a:gd name="connsiteY0" fmla="*/ 14911 h 16284"/>
                    <a:gd name="connsiteX1" fmla="*/ 9246 w 18093"/>
                    <a:gd name="connsiteY1" fmla="*/ 15172 h 16284"/>
                    <a:gd name="connsiteX2" fmla="*/ 5066 w 18093"/>
                    <a:gd name="connsiteY2" fmla="*/ 8380 h 16284"/>
                    <a:gd name="connsiteX3" fmla="*/ 102 w 18093"/>
                    <a:gd name="connsiteY3" fmla="*/ 2371 h 16284"/>
                    <a:gd name="connsiteX4" fmla="*/ 7940 w 18093"/>
                    <a:gd name="connsiteY4" fmla="*/ 281 h 16284"/>
                    <a:gd name="connsiteX5" fmla="*/ 16039 w 18093"/>
                    <a:gd name="connsiteY5" fmla="*/ 1064 h 16284"/>
                    <a:gd name="connsiteX6" fmla="*/ 17868 w 18093"/>
                    <a:gd name="connsiteY6" fmla="*/ 10208 h 16284"/>
                    <a:gd name="connsiteX7" fmla="*/ 17606 w 18093"/>
                    <a:gd name="connsiteY7" fmla="*/ 13082 h 16284"/>
                    <a:gd name="connsiteX8" fmla="*/ 17606 w 18093"/>
                    <a:gd name="connsiteY8" fmla="*/ 14911 h 16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93" h="16284">
                      <a:moveTo>
                        <a:pt x="17606" y="14911"/>
                      </a:moveTo>
                      <a:cubicBezTo>
                        <a:pt x="14994" y="15956"/>
                        <a:pt x="11598" y="17262"/>
                        <a:pt x="9246" y="15172"/>
                      </a:cubicBezTo>
                      <a:cubicBezTo>
                        <a:pt x="7156" y="13343"/>
                        <a:pt x="7156" y="10208"/>
                        <a:pt x="5066" y="8380"/>
                      </a:cubicBezTo>
                      <a:cubicBezTo>
                        <a:pt x="3237" y="6812"/>
                        <a:pt x="-681" y="5506"/>
                        <a:pt x="102" y="2371"/>
                      </a:cubicBezTo>
                      <a:cubicBezTo>
                        <a:pt x="625" y="-764"/>
                        <a:pt x="5589" y="19"/>
                        <a:pt x="7940" y="281"/>
                      </a:cubicBezTo>
                      <a:cubicBezTo>
                        <a:pt x="10030" y="281"/>
                        <a:pt x="13949" y="-242"/>
                        <a:pt x="16039" y="1064"/>
                      </a:cubicBezTo>
                      <a:cubicBezTo>
                        <a:pt x="18651" y="2893"/>
                        <a:pt x="18129" y="7596"/>
                        <a:pt x="17868" y="10208"/>
                      </a:cubicBezTo>
                      <a:cubicBezTo>
                        <a:pt x="17868" y="11253"/>
                        <a:pt x="17606" y="12298"/>
                        <a:pt x="17606" y="13082"/>
                      </a:cubicBezTo>
                      <a:cubicBezTo>
                        <a:pt x="17084" y="13343"/>
                        <a:pt x="18129" y="14650"/>
                        <a:pt x="17606" y="1491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6" name="Freeform: Shape 1055">
                  <a:extLst>
                    <a:ext uri="{FF2B5EF4-FFF2-40B4-BE49-F238E27FC236}">
                      <a16:creationId xmlns:a16="http://schemas.microsoft.com/office/drawing/2014/main" id="{9D6DAD3D-3796-3716-AAF9-753580E43A3F}"/>
                    </a:ext>
                  </a:extLst>
                </p:cNvPr>
                <p:cNvSpPr/>
                <p:nvPr/>
              </p:nvSpPr>
              <p:spPr>
                <a:xfrm>
                  <a:off x="2892310" y="1919798"/>
                  <a:ext cx="31002" cy="21592"/>
                </a:xfrm>
                <a:custGeom>
                  <a:avLst/>
                  <a:gdLst>
                    <a:gd name="connsiteX0" fmla="*/ 18371 w 31002"/>
                    <a:gd name="connsiteY0" fmla="*/ 21592 h 21592"/>
                    <a:gd name="connsiteX1" fmla="*/ 4263 w 31002"/>
                    <a:gd name="connsiteY1" fmla="*/ 17935 h 21592"/>
                    <a:gd name="connsiteX2" fmla="*/ 605 w 31002"/>
                    <a:gd name="connsiteY2" fmla="*/ 4611 h 21592"/>
                    <a:gd name="connsiteX3" fmla="*/ 12623 w 31002"/>
                    <a:gd name="connsiteY3" fmla="*/ 430 h 21592"/>
                    <a:gd name="connsiteX4" fmla="*/ 20461 w 31002"/>
                    <a:gd name="connsiteY4" fmla="*/ 2782 h 21592"/>
                    <a:gd name="connsiteX5" fmla="*/ 25163 w 31002"/>
                    <a:gd name="connsiteY5" fmla="*/ 7484 h 21592"/>
                    <a:gd name="connsiteX6" fmla="*/ 30911 w 31002"/>
                    <a:gd name="connsiteY6" fmla="*/ 16367 h 21592"/>
                    <a:gd name="connsiteX7" fmla="*/ 25947 w 31002"/>
                    <a:gd name="connsiteY7" fmla="*/ 20547 h 21592"/>
                    <a:gd name="connsiteX8" fmla="*/ 18371 w 31002"/>
                    <a:gd name="connsiteY8" fmla="*/ 21592 h 21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1002" h="21592">
                      <a:moveTo>
                        <a:pt x="18371" y="21592"/>
                      </a:moveTo>
                      <a:cubicBezTo>
                        <a:pt x="13929" y="20808"/>
                        <a:pt x="7920" y="20808"/>
                        <a:pt x="4263" y="17935"/>
                      </a:cubicBezTo>
                      <a:cubicBezTo>
                        <a:pt x="605" y="15061"/>
                        <a:pt x="-962" y="8791"/>
                        <a:pt x="605" y="4611"/>
                      </a:cubicBezTo>
                      <a:cubicBezTo>
                        <a:pt x="2173" y="-615"/>
                        <a:pt x="8182" y="-353"/>
                        <a:pt x="12623" y="430"/>
                      </a:cubicBezTo>
                      <a:cubicBezTo>
                        <a:pt x="15236" y="953"/>
                        <a:pt x="18109" y="1475"/>
                        <a:pt x="20461" y="2782"/>
                      </a:cubicBezTo>
                      <a:cubicBezTo>
                        <a:pt x="22551" y="4088"/>
                        <a:pt x="23857" y="5656"/>
                        <a:pt x="25163" y="7484"/>
                      </a:cubicBezTo>
                      <a:cubicBezTo>
                        <a:pt x="27253" y="9836"/>
                        <a:pt x="31695" y="12448"/>
                        <a:pt x="30911" y="16367"/>
                      </a:cubicBezTo>
                      <a:cubicBezTo>
                        <a:pt x="30388" y="18718"/>
                        <a:pt x="27776" y="19763"/>
                        <a:pt x="25947" y="20547"/>
                      </a:cubicBezTo>
                      <a:cubicBezTo>
                        <a:pt x="23073" y="21331"/>
                        <a:pt x="21244" y="21331"/>
                        <a:pt x="18371" y="2159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7" name="Freeform: Shape 1056">
                  <a:extLst>
                    <a:ext uri="{FF2B5EF4-FFF2-40B4-BE49-F238E27FC236}">
                      <a16:creationId xmlns:a16="http://schemas.microsoft.com/office/drawing/2014/main" id="{0F33516A-347B-4972-2760-24FCB1DA5FB0}"/>
                    </a:ext>
                  </a:extLst>
                </p:cNvPr>
                <p:cNvSpPr/>
                <p:nvPr/>
              </p:nvSpPr>
              <p:spPr>
                <a:xfrm>
                  <a:off x="2773241" y="2013369"/>
                  <a:ext cx="68634" cy="43718"/>
                </a:xfrm>
                <a:custGeom>
                  <a:avLst/>
                  <a:gdLst>
                    <a:gd name="connsiteX0" fmla="*/ 25623 w 68634"/>
                    <a:gd name="connsiteY0" fmla="*/ 34873 h 43718"/>
                    <a:gd name="connsiteX1" fmla="*/ 19614 w 68634"/>
                    <a:gd name="connsiteY1" fmla="*/ 36180 h 43718"/>
                    <a:gd name="connsiteX2" fmla="*/ 13344 w 68634"/>
                    <a:gd name="connsiteY2" fmla="*/ 30432 h 43718"/>
                    <a:gd name="connsiteX3" fmla="*/ 6813 w 68634"/>
                    <a:gd name="connsiteY3" fmla="*/ 29909 h 43718"/>
                    <a:gd name="connsiteX4" fmla="*/ 281 w 68634"/>
                    <a:gd name="connsiteY4" fmla="*/ 26252 h 43718"/>
                    <a:gd name="connsiteX5" fmla="*/ 2894 w 68634"/>
                    <a:gd name="connsiteY5" fmla="*/ 18675 h 43718"/>
                    <a:gd name="connsiteX6" fmla="*/ 8903 w 68634"/>
                    <a:gd name="connsiteY6" fmla="*/ 11360 h 43718"/>
                    <a:gd name="connsiteX7" fmla="*/ 15695 w 68634"/>
                    <a:gd name="connsiteY7" fmla="*/ 8487 h 43718"/>
                    <a:gd name="connsiteX8" fmla="*/ 22488 w 68634"/>
                    <a:gd name="connsiteY8" fmla="*/ 4829 h 43718"/>
                    <a:gd name="connsiteX9" fmla="*/ 30587 w 68634"/>
                    <a:gd name="connsiteY9" fmla="*/ 2739 h 43718"/>
                    <a:gd name="connsiteX10" fmla="*/ 39208 w 68634"/>
                    <a:gd name="connsiteY10" fmla="*/ 910 h 43718"/>
                    <a:gd name="connsiteX11" fmla="*/ 45740 w 68634"/>
                    <a:gd name="connsiteY11" fmla="*/ 388 h 43718"/>
                    <a:gd name="connsiteX12" fmla="*/ 58541 w 68634"/>
                    <a:gd name="connsiteY12" fmla="*/ 10315 h 43718"/>
                    <a:gd name="connsiteX13" fmla="*/ 64550 w 68634"/>
                    <a:gd name="connsiteY13" fmla="*/ 14757 h 43718"/>
                    <a:gd name="connsiteX14" fmla="*/ 65334 w 68634"/>
                    <a:gd name="connsiteY14" fmla="*/ 21027 h 43718"/>
                    <a:gd name="connsiteX15" fmla="*/ 66901 w 68634"/>
                    <a:gd name="connsiteY15" fmla="*/ 27036 h 43718"/>
                    <a:gd name="connsiteX16" fmla="*/ 68208 w 68634"/>
                    <a:gd name="connsiteY16" fmla="*/ 33567 h 43718"/>
                    <a:gd name="connsiteX17" fmla="*/ 58802 w 68634"/>
                    <a:gd name="connsiteY17" fmla="*/ 42972 h 43718"/>
                    <a:gd name="connsiteX18" fmla="*/ 46523 w 68634"/>
                    <a:gd name="connsiteY18" fmla="*/ 42711 h 43718"/>
                    <a:gd name="connsiteX19" fmla="*/ 42866 w 68634"/>
                    <a:gd name="connsiteY19" fmla="*/ 42188 h 43718"/>
                    <a:gd name="connsiteX20" fmla="*/ 37118 w 68634"/>
                    <a:gd name="connsiteY20" fmla="*/ 41666 h 43718"/>
                    <a:gd name="connsiteX21" fmla="*/ 33199 w 68634"/>
                    <a:gd name="connsiteY21" fmla="*/ 39315 h 43718"/>
                    <a:gd name="connsiteX22" fmla="*/ 25623 w 68634"/>
                    <a:gd name="connsiteY22" fmla="*/ 34873 h 43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8634" h="43718">
                      <a:moveTo>
                        <a:pt x="25623" y="34873"/>
                      </a:moveTo>
                      <a:cubicBezTo>
                        <a:pt x="23533" y="35135"/>
                        <a:pt x="21965" y="37225"/>
                        <a:pt x="19614" y="36180"/>
                      </a:cubicBezTo>
                      <a:cubicBezTo>
                        <a:pt x="17002" y="34873"/>
                        <a:pt x="15695" y="31999"/>
                        <a:pt x="13344" y="30432"/>
                      </a:cubicBezTo>
                      <a:cubicBezTo>
                        <a:pt x="11254" y="29126"/>
                        <a:pt x="9164" y="29909"/>
                        <a:pt x="6813" y="29909"/>
                      </a:cubicBezTo>
                      <a:cubicBezTo>
                        <a:pt x="4200" y="29909"/>
                        <a:pt x="1326" y="28603"/>
                        <a:pt x="281" y="26252"/>
                      </a:cubicBezTo>
                      <a:cubicBezTo>
                        <a:pt x="-764" y="23639"/>
                        <a:pt x="1326" y="20766"/>
                        <a:pt x="2894" y="18675"/>
                      </a:cubicBezTo>
                      <a:cubicBezTo>
                        <a:pt x="4723" y="16063"/>
                        <a:pt x="6551" y="13189"/>
                        <a:pt x="8903" y="11360"/>
                      </a:cubicBezTo>
                      <a:cubicBezTo>
                        <a:pt x="10993" y="9793"/>
                        <a:pt x="13344" y="9270"/>
                        <a:pt x="15695" y="8487"/>
                      </a:cubicBezTo>
                      <a:cubicBezTo>
                        <a:pt x="18308" y="7703"/>
                        <a:pt x="20137" y="6135"/>
                        <a:pt x="22488" y="4829"/>
                      </a:cubicBezTo>
                      <a:cubicBezTo>
                        <a:pt x="25101" y="3261"/>
                        <a:pt x="27713" y="3000"/>
                        <a:pt x="30587" y="2739"/>
                      </a:cubicBezTo>
                      <a:cubicBezTo>
                        <a:pt x="33461" y="2478"/>
                        <a:pt x="36334" y="1955"/>
                        <a:pt x="39208" y="910"/>
                      </a:cubicBezTo>
                      <a:cubicBezTo>
                        <a:pt x="41298" y="126"/>
                        <a:pt x="43388" y="-396"/>
                        <a:pt x="45740" y="388"/>
                      </a:cubicBezTo>
                      <a:cubicBezTo>
                        <a:pt x="50965" y="2216"/>
                        <a:pt x="54361" y="7180"/>
                        <a:pt x="58541" y="10315"/>
                      </a:cubicBezTo>
                      <a:cubicBezTo>
                        <a:pt x="60631" y="11622"/>
                        <a:pt x="62982" y="12667"/>
                        <a:pt x="64550" y="14757"/>
                      </a:cubicBezTo>
                      <a:cubicBezTo>
                        <a:pt x="66117" y="16585"/>
                        <a:pt x="65595" y="18675"/>
                        <a:pt x="65334" y="21027"/>
                      </a:cubicBezTo>
                      <a:cubicBezTo>
                        <a:pt x="65072" y="23378"/>
                        <a:pt x="65595" y="25207"/>
                        <a:pt x="66901" y="27036"/>
                      </a:cubicBezTo>
                      <a:cubicBezTo>
                        <a:pt x="68208" y="29126"/>
                        <a:pt x="69252" y="30954"/>
                        <a:pt x="68208" y="33567"/>
                      </a:cubicBezTo>
                      <a:cubicBezTo>
                        <a:pt x="66640" y="38008"/>
                        <a:pt x="63244" y="41405"/>
                        <a:pt x="58802" y="42972"/>
                      </a:cubicBezTo>
                      <a:cubicBezTo>
                        <a:pt x="55145" y="44540"/>
                        <a:pt x="50442" y="43233"/>
                        <a:pt x="46523" y="42711"/>
                      </a:cubicBezTo>
                      <a:cubicBezTo>
                        <a:pt x="45217" y="42450"/>
                        <a:pt x="44172" y="42188"/>
                        <a:pt x="42866" y="42188"/>
                      </a:cubicBezTo>
                      <a:cubicBezTo>
                        <a:pt x="41037" y="42188"/>
                        <a:pt x="38947" y="41927"/>
                        <a:pt x="37118" y="41666"/>
                      </a:cubicBezTo>
                      <a:cubicBezTo>
                        <a:pt x="35028" y="41405"/>
                        <a:pt x="34767" y="40882"/>
                        <a:pt x="33199" y="39315"/>
                      </a:cubicBezTo>
                      <a:cubicBezTo>
                        <a:pt x="31371" y="37225"/>
                        <a:pt x="28758" y="34612"/>
                        <a:pt x="25623" y="348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1B9B0EBA-4B17-F9AE-42A1-6B3C86CE0603}"/>
                    </a:ext>
                  </a:extLst>
                </p:cNvPr>
                <p:cNvSpPr/>
                <p:nvPr/>
              </p:nvSpPr>
              <p:spPr>
                <a:xfrm>
                  <a:off x="2781360" y="1915254"/>
                  <a:ext cx="65468" cy="19082"/>
                </a:xfrm>
                <a:custGeom>
                  <a:avLst/>
                  <a:gdLst>
                    <a:gd name="connsiteX0" fmla="*/ 19072 w 65468"/>
                    <a:gd name="connsiteY0" fmla="*/ 16470 h 19082"/>
                    <a:gd name="connsiteX1" fmla="*/ 12018 w 65468"/>
                    <a:gd name="connsiteY1" fmla="*/ 15425 h 19082"/>
                    <a:gd name="connsiteX2" fmla="*/ 5747 w 65468"/>
                    <a:gd name="connsiteY2" fmla="*/ 14902 h 19082"/>
                    <a:gd name="connsiteX3" fmla="*/ 3135 w 65468"/>
                    <a:gd name="connsiteY3" fmla="*/ 11506 h 19082"/>
                    <a:gd name="connsiteX4" fmla="*/ 0 w 65468"/>
                    <a:gd name="connsiteY4" fmla="*/ 7064 h 19082"/>
                    <a:gd name="connsiteX5" fmla="*/ 3919 w 65468"/>
                    <a:gd name="connsiteY5" fmla="*/ 1839 h 19082"/>
                    <a:gd name="connsiteX6" fmla="*/ 9144 w 65468"/>
                    <a:gd name="connsiteY6" fmla="*/ 794 h 19082"/>
                    <a:gd name="connsiteX7" fmla="*/ 15414 w 65468"/>
                    <a:gd name="connsiteY7" fmla="*/ 272 h 19082"/>
                    <a:gd name="connsiteX8" fmla="*/ 21423 w 65468"/>
                    <a:gd name="connsiteY8" fmla="*/ 3146 h 19082"/>
                    <a:gd name="connsiteX9" fmla="*/ 26909 w 65468"/>
                    <a:gd name="connsiteY9" fmla="*/ 2623 h 19082"/>
                    <a:gd name="connsiteX10" fmla="*/ 39188 w 65468"/>
                    <a:gd name="connsiteY10" fmla="*/ 1578 h 19082"/>
                    <a:gd name="connsiteX11" fmla="*/ 44152 w 65468"/>
                    <a:gd name="connsiteY11" fmla="*/ 4452 h 19082"/>
                    <a:gd name="connsiteX12" fmla="*/ 50422 w 65468"/>
                    <a:gd name="connsiteY12" fmla="*/ 4191 h 19082"/>
                    <a:gd name="connsiteX13" fmla="*/ 55386 w 65468"/>
                    <a:gd name="connsiteY13" fmla="*/ 2362 h 19082"/>
                    <a:gd name="connsiteX14" fmla="*/ 61917 w 65468"/>
                    <a:gd name="connsiteY14" fmla="*/ 2362 h 19082"/>
                    <a:gd name="connsiteX15" fmla="*/ 65314 w 65468"/>
                    <a:gd name="connsiteY15" fmla="*/ 5758 h 19082"/>
                    <a:gd name="connsiteX16" fmla="*/ 61395 w 65468"/>
                    <a:gd name="connsiteY16" fmla="*/ 11767 h 19082"/>
                    <a:gd name="connsiteX17" fmla="*/ 57476 w 65468"/>
                    <a:gd name="connsiteY17" fmla="*/ 17253 h 19082"/>
                    <a:gd name="connsiteX18" fmla="*/ 46765 w 65468"/>
                    <a:gd name="connsiteY18" fmla="*/ 18560 h 19082"/>
                    <a:gd name="connsiteX19" fmla="*/ 36837 w 65468"/>
                    <a:gd name="connsiteY19" fmla="*/ 18298 h 19082"/>
                    <a:gd name="connsiteX20" fmla="*/ 26648 w 65468"/>
                    <a:gd name="connsiteY20" fmla="*/ 16731 h 19082"/>
                    <a:gd name="connsiteX21" fmla="*/ 19072 w 65468"/>
                    <a:gd name="connsiteY21" fmla="*/ 16470 h 190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5468" h="19082">
                      <a:moveTo>
                        <a:pt x="19072" y="16470"/>
                      </a:moveTo>
                      <a:cubicBezTo>
                        <a:pt x="16982" y="16992"/>
                        <a:pt x="14108" y="15947"/>
                        <a:pt x="12018" y="15425"/>
                      </a:cubicBezTo>
                      <a:cubicBezTo>
                        <a:pt x="9928" y="14902"/>
                        <a:pt x="7838" y="14902"/>
                        <a:pt x="5747" y="14902"/>
                      </a:cubicBezTo>
                      <a:cubicBezTo>
                        <a:pt x="3396" y="14902"/>
                        <a:pt x="3657" y="13073"/>
                        <a:pt x="3135" y="11506"/>
                      </a:cubicBezTo>
                      <a:cubicBezTo>
                        <a:pt x="2613" y="9677"/>
                        <a:pt x="0" y="9154"/>
                        <a:pt x="0" y="7064"/>
                      </a:cubicBezTo>
                      <a:cubicBezTo>
                        <a:pt x="0" y="4974"/>
                        <a:pt x="1829" y="2362"/>
                        <a:pt x="3919" y="1839"/>
                      </a:cubicBezTo>
                      <a:cubicBezTo>
                        <a:pt x="5747" y="1317"/>
                        <a:pt x="7315" y="1317"/>
                        <a:pt x="9144" y="794"/>
                      </a:cubicBezTo>
                      <a:cubicBezTo>
                        <a:pt x="10973" y="11"/>
                        <a:pt x="13324" y="-251"/>
                        <a:pt x="15414" y="272"/>
                      </a:cubicBezTo>
                      <a:cubicBezTo>
                        <a:pt x="17765" y="794"/>
                        <a:pt x="19333" y="2623"/>
                        <a:pt x="21423" y="3146"/>
                      </a:cubicBezTo>
                      <a:cubicBezTo>
                        <a:pt x="23513" y="3668"/>
                        <a:pt x="25080" y="3668"/>
                        <a:pt x="26909" y="2623"/>
                      </a:cubicBezTo>
                      <a:cubicBezTo>
                        <a:pt x="29783" y="1056"/>
                        <a:pt x="36053" y="-512"/>
                        <a:pt x="39188" y="1578"/>
                      </a:cubicBezTo>
                      <a:cubicBezTo>
                        <a:pt x="41017" y="2884"/>
                        <a:pt x="41801" y="4191"/>
                        <a:pt x="44152" y="4452"/>
                      </a:cubicBezTo>
                      <a:cubicBezTo>
                        <a:pt x="46242" y="4452"/>
                        <a:pt x="48332" y="4452"/>
                        <a:pt x="50422" y="4191"/>
                      </a:cubicBezTo>
                      <a:cubicBezTo>
                        <a:pt x="52251" y="3929"/>
                        <a:pt x="53557" y="2884"/>
                        <a:pt x="55386" y="2362"/>
                      </a:cubicBezTo>
                      <a:cubicBezTo>
                        <a:pt x="57476" y="1578"/>
                        <a:pt x="59827" y="1578"/>
                        <a:pt x="61917" y="2362"/>
                      </a:cubicBezTo>
                      <a:cubicBezTo>
                        <a:pt x="63746" y="2884"/>
                        <a:pt x="66097" y="3407"/>
                        <a:pt x="65314" y="5758"/>
                      </a:cubicBezTo>
                      <a:cubicBezTo>
                        <a:pt x="64530" y="7848"/>
                        <a:pt x="62701" y="9938"/>
                        <a:pt x="61395" y="11767"/>
                      </a:cubicBezTo>
                      <a:cubicBezTo>
                        <a:pt x="60089" y="13596"/>
                        <a:pt x="59044" y="15686"/>
                        <a:pt x="57476" y="17253"/>
                      </a:cubicBezTo>
                      <a:cubicBezTo>
                        <a:pt x="54863" y="20127"/>
                        <a:pt x="50161" y="18821"/>
                        <a:pt x="46765" y="18560"/>
                      </a:cubicBezTo>
                      <a:cubicBezTo>
                        <a:pt x="43368" y="18298"/>
                        <a:pt x="40233" y="18037"/>
                        <a:pt x="36837" y="18298"/>
                      </a:cubicBezTo>
                      <a:cubicBezTo>
                        <a:pt x="33441" y="18298"/>
                        <a:pt x="30044" y="17515"/>
                        <a:pt x="26648" y="16731"/>
                      </a:cubicBezTo>
                      <a:cubicBezTo>
                        <a:pt x="23774" y="15425"/>
                        <a:pt x="21423" y="15947"/>
                        <a:pt x="19072" y="164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FC292B87-0F1E-02C5-0A46-2C5E2DD16714}"/>
                    </a:ext>
                  </a:extLst>
                </p:cNvPr>
                <p:cNvSpPr/>
                <p:nvPr/>
              </p:nvSpPr>
              <p:spPr>
                <a:xfrm>
                  <a:off x="2737366" y="1865050"/>
                  <a:ext cx="75708" cy="50646"/>
                </a:xfrm>
                <a:custGeom>
                  <a:avLst/>
                  <a:gdLst>
                    <a:gd name="connsiteX0" fmla="*/ 45561 w 75708"/>
                    <a:gd name="connsiteY0" fmla="*/ 47602 h 50646"/>
                    <a:gd name="connsiteX1" fmla="*/ 37462 w 75708"/>
                    <a:gd name="connsiteY1" fmla="*/ 49954 h 50646"/>
                    <a:gd name="connsiteX2" fmla="*/ 31453 w 75708"/>
                    <a:gd name="connsiteY2" fmla="*/ 50476 h 50646"/>
                    <a:gd name="connsiteX3" fmla="*/ 25967 w 75708"/>
                    <a:gd name="connsiteY3" fmla="*/ 50215 h 50646"/>
                    <a:gd name="connsiteX4" fmla="*/ 21264 w 75708"/>
                    <a:gd name="connsiteY4" fmla="*/ 41855 h 50646"/>
                    <a:gd name="connsiteX5" fmla="*/ 12904 w 75708"/>
                    <a:gd name="connsiteY5" fmla="*/ 36891 h 50646"/>
                    <a:gd name="connsiteX6" fmla="*/ 25706 w 75708"/>
                    <a:gd name="connsiteY6" fmla="*/ 35846 h 50646"/>
                    <a:gd name="connsiteX7" fmla="*/ 21264 w 75708"/>
                    <a:gd name="connsiteY7" fmla="*/ 30359 h 50646"/>
                    <a:gd name="connsiteX8" fmla="*/ 12904 w 75708"/>
                    <a:gd name="connsiteY8" fmla="*/ 28792 h 50646"/>
                    <a:gd name="connsiteX9" fmla="*/ 6634 w 75708"/>
                    <a:gd name="connsiteY9" fmla="*/ 26963 h 50646"/>
                    <a:gd name="connsiteX10" fmla="*/ 4021 w 75708"/>
                    <a:gd name="connsiteY10" fmla="*/ 23567 h 50646"/>
                    <a:gd name="connsiteX11" fmla="*/ 102 w 75708"/>
                    <a:gd name="connsiteY11" fmla="*/ 18603 h 50646"/>
                    <a:gd name="connsiteX12" fmla="*/ 625 w 75708"/>
                    <a:gd name="connsiteY12" fmla="*/ 16513 h 50646"/>
                    <a:gd name="connsiteX13" fmla="*/ 2715 w 75708"/>
                    <a:gd name="connsiteY13" fmla="*/ 15468 h 50646"/>
                    <a:gd name="connsiteX14" fmla="*/ 364 w 75708"/>
                    <a:gd name="connsiteY14" fmla="*/ 10243 h 50646"/>
                    <a:gd name="connsiteX15" fmla="*/ 102 w 75708"/>
                    <a:gd name="connsiteY15" fmla="*/ 6063 h 50646"/>
                    <a:gd name="connsiteX16" fmla="*/ 5850 w 75708"/>
                    <a:gd name="connsiteY16" fmla="*/ 54 h 50646"/>
                    <a:gd name="connsiteX17" fmla="*/ 24399 w 75708"/>
                    <a:gd name="connsiteY17" fmla="*/ 4757 h 50646"/>
                    <a:gd name="connsiteX18" fmla="*/ 41903 w 75708"/>
                    <a:gd name="connsiteY18" fmla="*/ 9720 h 50646"/>
                    <a:gd name="connsiteX19" fmla="*/ 47912 w 75708"/>
                    <a:gd name="connsiteY19" fmla="*/ 14946 h 50646"/>
                    <a:gd name="connsiteX20" fmla="*/ 60191 w 75708"/>
                    <a:gd name="connsiteY20" fmla="*/ 18342 h 50646"/>
                    <a:gd name="connsiteX21" fmla="*/ 65939 w 75708"/>
                    <a:gd name="connsiteY21" fmla="*/ 18864 h 50646"/>
                    <a:gd name="connsiteX22" fmla="*/ 69858 w 75708"/>
                    <a:gd name="connsiteY22" fmla="*/ 19126 h 50646"/>
                    <a:gd name="connsiteX23" fmla="*/ 73776 w 75708"/>
                    <a:gd name="connsiteY23" fmla="*/ 21477 h 50646"/>
                    <a:gd name="connsiteX24" fmla="*/ 72993 w 75708"/>
                    <a:gd name="connsiteY24" fmla="*/ 26963 h 50646"/>
                    <a:gd name="connsiteX25" fmla="*/ 70641 w 75708"/>
                    <a:gd name="connsiteY25" fmla="*/ 33756 h 50646"/>
                    <a:gd name="connsiteX26" fmla="*/ 75605 w 75708"/>
                    <a:gd name="connsiteY26" fmla="*/ 37152 h 50646"/>
                    <a:gd name="connsiteX27" fmla="*/ 73515 w 75708"/>
                    <a:gd name="connsiteY27" fmla="*/ 41071 h 50646"/>
                    <a:gd name="connsiteX28" fmla="*/ 70119 w 75708"/>
                    <a:gd name="connsiteY28" fmla="*/ 43683 h 50646"/>
                    <a:gd name="connsiteX29" fmla="*/ 58362 w 75708"/>
                    <a:gd name="connsiteY29" fmla="*/ 44990 h 50646"/>
                    <a:gd name="connsiteX30" fmla="*/ 54444 w 75708"/>
                    <a:gd name="connsiteY30" fmla="*/ 45512 h 50646"/>
                    <a:gd name="connsiteX31" fmla="*/ 50786 w 75708"/>
                    <a:gd name="connsiteY31" fmla="*/ 46296 h 50646"/>
                    <a:gd name="connsiteX32" fmla="*/ 45561 w 75708"/>
                    <a:gd name="connsiteY32" fmla="*/ 47602 h 50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75708" h="50646">
                      <a:moveTo>
                        <a:pt x="45561" y="47602"/>
                      </a:moveTo>
                      <a:cubicBezTo>
                        <a:pt x="42687" y="48125"/>
                        <a:pt x="40336" y="49431"/>
                        <a:pt x="37462" y="49954"/>
                      </a:cubicBezTo>
                      <a:cubicBezTo>
                        <a:pt x="35372" y="50215"/>
                        <a:pt x="33543" y="50215"/>
                        <a:pt x="31453" y="50476"/>
                      </a:cubicBezTo>
                      <a:cubicBezTo>
                        <a:pt x="29886" y="50476"/>
                        <a:pt x="27534" y="50999"/>
                        <a:pt x="25967" y="50215"/>
                      </a:cubicBezTo>
                      <a:cubicBezTo>
                        <a:pt x="23093" y="48647"/>
                        <a:pt x="24399" y="43683"/>
                        <a:pt x="21264" y="41855"/>
                      </a:cubicBezTo>
                      <a:cubicBezTo>
                        <a:pt x="19435" y="40810"/>
                        <a:pt x="11859" y="40287"/>
                        <a:pt x="12904" y="36891"/>
                      </a:cubicBezTo>
                      <a:cubicBezTo>
                        <a:pt x="13688" y="33756"/>
                        <a:pt x="23354" y="36107"/>
                        <a:pt x="25706" y="35846"/>
                      </a:cubicBezTo>
                      <a:cubicBezTo>
                        <a:pt x="24660" y="33495"/>
                        <a:pt x="23615" y="31404"/>
                        <a:pt x="21264" y="30359"/>
                      </a:cubicBezTo>
                      <a:cubicBezTo>
                        <a:pt x="18913" y="29053"/>
                        <a:pt x="15517" y="29053"/>
                        <a:pt x="12904" y="28792"/>
                      </a:cubicBezTo>
                      <a:cubicBezTo>
                        <a:pt x="10814" y="28792"/>
                        <a:pt x="8463" y="28531"/>
                        <a:pt x="6634" y="26963"/>
                      </a:cubicBezTo>
                      <a:cubicBezTo>
                        <a:pt x="5589" y="25918"/>
                        <a:pt x="4805" y="24612"/>
                        <a:pt x="4021" y="23567"/>
                      </a:cubicBezTo>
                      <a:cubicBezTo>
                        <a:pt x="2454" y="21999"/>
                        <a:pt x="625" y="20693"/>
                        <a:pt x="102" y="18603"/>
                      </a:cubicBezTo>
                      <a:cubicBezTo>
                        <a:pt x="-159" y="17819"/>
                        <a:pt x="102" y="17036"/>
                        <a:pt x="625" y="16513"/>
                      </a:cubicBezTo>
                      <a:cubicBezTo>
                        <a:pt x="886" y="16252"/>
                        <a:pt x="2715" y="15729"/>
                        <a:pt x="2715" y="15468"/>
                      </a:cubicBezTo>
                      <a:cubicBezTo>
                        <a:pt x="3238" y="13901"/>
                        <a:pt x="886" y="11549"/>
                        <a:pt x="364" y="10243"/>
                      </a:cubicBezTo>
                      <a:cubicBezTo>
                        <a:pt x="-159" y="8937"/>
                        <a:pt x="102" y="7369"/>
                        <a:pt x="102" y="6063"/>
                      </a:cubicBezTo>
                      <a:cubicBezTo>
                        <a:pt x="364" y="2405"/>
                        <a:pt x="2193" y="315"/>
                        <a:pt x="5850" y="54"/>
                      </a:cubicBezTo>
                      <a:cubicBezTo>
                        <a:pt x="12381" y="-468"/>
                        <a:pt x="18390" y="2928"/>
                        <a:pt x="24399" y="4757"/>
                      </a:cubicBezTo>
                      <a:cubicBezTo>
                        <a:pt x="30147" y="6585"/>
                        <a:pt x="36678" y="6585"/>
                        <a:pt x="41903" y="9720"/>
                      </a:cubicBezTo>
                      <a:cubicBezTo>
                        <a:pt x="44255" y="11027"/>
                        <a:pt x="45822" y="13378"/>
                        <a:pt x="47912" y="14946"/>
                      </a:cubicBezTo>
                      <a:cubicBezTo>
                        <a:pt x="51308" y="17819"/>
                        <a:pt x="55750" y="18603"/>
                        <a:pt x="60191" y="18342"/>
                      </a:cubicBezTo>
                      <a:cubicBezTo>
                        <a:pt x="62281" y="18342"/>
                        <a:pt x="64110" y="18603"/>
                        <a:pt x="65939" y="18864"/>
                      </a:cubicBezTo>
                      <a:cubicBezTo>
                        <a:pt x="67245" y="19126"/>
                        <a:pt x="68551" y="19126"/>
                        <a:pt x="69858" y="19126"/>
                      </a:cubicBezTo>
                      <a:cubicBezTo>
                        <a:pt x="71164" y="19387"/>
                        <a:pt x="73254" y="20171"/>
                        <a:pt x="73776" y="21477"/>
                      </a:cubicBezTo>
                      <a:cubicBezTo>
                        <a:pt x="74299" y="22783"/>
                        <a:pt x="73515" y="25396"/>
                        <a:pt x="72993" y="26963"/>
                      </a:cubicBezTo>
                      <a:cubicBezTo>
                        <a:pt x="72209" y="29053"/>
                        <a:pt x="69335" y="31404"/>
                        <a:pt x="70641" y="33756"/>
                      </a:cubicBezTo>
                      <a:cubicBezTo>
                        <a:pt x="71425" y="35585"/>
                        <a:pt x="74821" y="35323"/>
                        <a:pt x="75605" y="37152"/>
                      </a:cubicBezTo>
                      <a:cubicBezTo>
                        <a:pt x="76128" y="38720"/>
                        <a:pt x="74560" y="40287"/>
                        <a:pt x="73515" y="41071"/>
                      </a:cubicBezTo>
                      <a:cubicBezTo>
                        <a:pt x="72209" y="41855"/>
                        <a:pt x="71164" y="42900"/>
                        <a:pt x="70119" y="43683"/>
                      </a:cubicBezTo>
                      <a:cubicBezTo>
                        <a:pt x="66984" y="45773"/>
                        <a:pt x="62020" y="44990"/>
                        <a:pt x="58362" y="44990"/>
                      </a:cubicBezTo>
                      <a:cubicBezTo>
                        <a:pt x="56795" y="44990"/>
                        <a:pt x="55750" y="44990"/>
                        <a:pt x="54444" y="45512"/>
                      </a:cubicBezTo>
                      <a:cubicBezTo>
                        <a:pt x="53137" y="46035"/>
                        <a:pt x="52092" y="45773"/>
                        <a:pt x="50786" y="46296"/>
                      </a:cubicBezTo>
                      <a:cubicBezTo>
                        <a:pt x="48435" y="47080"/>
                        <a:pt x="46867" y="47341"/>
                        <a:pt x="45561" y="476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0" name="Freeform: Shape 1059">
                  <a:extLst>
                    <a:ext uri="{FF2B5EF4-FFF2-40B4-BE49-F238E27FC236}">
                      <a16:creationId xmlns:a16="http://schemas.microsoft.com/office/drawing/2014/main" id="{59D4616C-A26D-3DD8-D4D2-1B9123ACF77C}"/>
                    </a:ext>
                  </a:extLst>
                </p:cNvPr>
                <p:cNvSpPr/>
                <p:nvPr/>
              </p:nvSpPr>
              <p:spPr>
                <a:xfrm>
                  <a:off x="2770358" y="1740441"/>
                  <a:ext cx="255805" cy="160648"/>
                </a:xfrm>
                <a:custGeom>
                  <a:avLst/>
                  <a:gdLst>
                    <a:gd name="connsiteX0" fmla="*/ 8128 w 255805"/>
                    <a:gd name="connsiteY0" fmla="*/ 50727 h 160648"/>
                    <a:gd name="connsiteX1" fmla="*/ 14921 w 255805"/>
                    <a:gd name="connsiteY1" fmla="*/ 49682 h 160648"/>
                    <a:gd name="connsiteX2" fmla="*/ 19362 w 255805"/>
                    <a:gd name="connsiteY2" fmla="*/ 47592 h 160648"/>
                    <a:gd name="connsiteX3" fmla="*/ 17272 w 255805"/>
                    <a:gd name="connsiteY3" fmla="*/ 43673 h 160648"/>
                    <a:gd name="connsiteX4" fmla="*/ 20407 w 255805"/>
                    <a:gd name="connsiteY4" fmla="*/ 39232 h 160648"/>
                    <a:gd name="connsiteX5" fmla="*/ 24065 w 255805"/>
                    <a:gd name="connsiteY5" fmla="*/ 38710 h 160648"/>
                    <a:gd name="connsiteX6" fmla="*/ 28245 w 255805"/>
                    <a:gd name="connsiteY6" fmla="*/ 37926 h 160648"/>
                    <a:gd name="connsiteX7" fmla="*/ 36344 w 255805"/>
                    <a:gd name="connsiteY7" fmla="*/ 37142 h 160648"/>
                    <a:gd name="connsiteX8" fmla="*/ 44965 w 255805"/>
                    <a:gd name="connsiteY8" fmla="*/ 35574 h 160648"/>
                    <a:gd name="connsiteX9" fmla="*/ 50713 w 255805"/>
                    <a:gd name="connsiteY9" fmla="*/ 34529 h 160648"/>
                    <a:gd name="connsiteX10" fmla="*/ 50713 w 255805"/>
                    <a:gd name="connsiteY10" fmla="*/ 32962 h 160648"/>
                    <a:gd name="connsiteX11" fmla="*/ 38956 w 255805"/>
                    <a:gd name="connsiteY11" fmla="*/ 31917 h 160648"/>
                    <a:gd name="connsiteX12" fmla="*/ 32425 w 255805"/>
                    <a:gd name="connsiteY12" fmla="*/ 30349 h 160648"/>
                    <a:gd name="connsiteX13" fmla="*/ 27200 w 255805"/>
                    <a:gd name="connsiteY13" fmla="*/ 26953 h 160648"/>
                    <a:gd name="connsiteX14" fmla="*/ 31902 w 255805"/>
                    <a:gd name="connsiteY14" fmla="*/ 20160 h 160648"/>
                    <a:gd name="connsiteX15" fmla="*/ 40785 w 255805"/>
                    <a:gd name="connsiteY15" fmla="*/ 15980 h 160648"/>
                    <a:gd name="connsiteX16" fmla="*/ 47316 w 255805"/>
                    <a:gd name="connsiteY16" fmla="*/ 15719 h 160648"/>
                    <a:gd name="connsiteX17" fmla="*/ 55415 w 255805"/>
                    <a:gd name="connsiteY17" fmla="*/ 14935 h 160648"/>
                    <a:gd name="connsiteX18" fmla="*/ 63775 w 255805"/>
                    <a:gd name="connsiteY18" fmla="*/ 14152 h 160648"/>
                    <a:gd name="connsiteX19" fmla="*/ 72136 w 255805"/>
                    <a:gd name="connsiteY19" fmla="*/ 14413 h 160648"/>
                    <a:gd name="connsiteX20" fmla="*/ 76054 w 255805"/>
                    <a:gd name="connsiteY20" fmla="*/ 11800 h 160648"/>
                    <a:gd name="connsiteX21" fmla="*/ 72136 w 255805"/>
                    <a:gd name="connsiteY21" fmla="*/ 9188 h 160648"/>
                    <a:gd name="connsiteX22" fmla="*/ 65082 w 255805"/>
                    <a:gd name="connsiteY22" fmla="*/ 10233 h 160648"/>
                    <a:gd name="connsiteX23" fmla="*/ 58550 w 255805"/>
                    <a:gd name="connsiteY23" fmla="*/ 9710 h 160648"/>
                    <a:gd name="connsiteX24" fmla="*/ 52280 w 255805"/>
                    <a:gd name="connsiteY24" fmla="*/ 7359 h 160648"/>
                    <a:gd name="connsiteX25" fmla="*/ 54109 w 255805"/>
                    <a:gd name="connsiteY25" fmla="*/ 2657 h 160648"/>
                    <a:gd name="connsiteX26" fmla="*/ 70046 w 255805"/>
                    <a:gd name="connsiteY26" fmla="*/ 305 h 160648"/>
                    <a:gd name="connsiteX27" fmla="*/ 84676 w 255805"/>
                    <a:gd name="connsiteY27" fmla="*/ 2918 h 160648"/>
                    <a:gd name="connsiteX28" fmla="*/ 89117 w 255805"/>
                    <a:gd name="connsiteY28" fmla="*/ 5269 h 160648"/>
                    <a:gd name="connsiteX29" fmla="*/ 96432 w 255805"/>
                    <a:gd name="connsiteY29" fmla="*/ 7359 h 160648"/>
                    <a:gd name="connsiteX30" fmla="*/ 104270 w 255805"/>
                    <a:gd name="connsiteY30" fmla="*/ 11017 h 160648"/>
                    <a:gd name="connsiteX31" fmla="*/ 111324 w 255805"/>
                    <a:gd name="connsiteY31" fmla="*/ 17548 h 160648"/>
                    <a:gd name="connsiteX32" fmla="*/ 116026 w 255805"/>
                    <a:gd name="connsiteY32" fmla="*/ 25647 h 160648"/>
                    <a:gd name="connsiteX33" fmla="*/ 128828 w 255805"/>
                    <a:gd name="connsiteY33" fmla="*/ 36881 h 160648"/>
                    <a:gd name="connsiteX34" fmla="*/ 134053 w 255805"/>
                    <a:gd name="connsiteY34" fmla="*/ 39755 h 160648"/>
                    <a:gd name="connsiteX35" fmla="*/ 141107 w 255805"/>
                    <a:gd name="connsiteY35" fmla="*/ 41061 h 160648"/>
                    <a:gd name="connsiteX36" fmla="*/ 146855 w 255805"/>
                    <a:gd name="connsiteY36" fmla="*/ 42367 h 160648"/>
                    <a:gd name="connsiteX37" fmla="*/ 151296 w 255805"/>
                    <a:gd name="connsiteY37" fmla="*/ 45763 h 160648"/>
                    <a:gd name="connsiteX38" fmla="*/ 162268 w 255805"/>
                    <a:gd name="connsiteY38" fmla="*/ 42890 h 160648"/>
                    <a:gd name="connsiteX39" fmla="*/ 165926 w 255805"/>
                    <a:gd name="connsiteY39" fmla="*/ 47592 h 160648"/>
                    <a:gd name="connsiteX40" fmla="*/ 164358 w 255805"/>
                    <a:gd name="connsiteY40" fmla="*/ 54124 h 160648"/>
                    <a:gd name="connsiteX41" fmla="*/ 164620 w 255805"/>
                    <a:gd name="connsiteY41" fmla="*/ 59087 h 160648"/>
                    <a:gd name="connsiteX42" fmla="*/ 169584 w 255805"/>
                    <a:gd name="connsiteY42" fmla="*/ 61700 h 160648"/>
                    <a:gd name="connsiteX43" fmla="*/ 176899 w 255805"/>
                    <a:gd name="connsiteY43" fmla="*/ 62745 h 160648"/>
                    <a:gd name="connsiteX44" fmla="*/ 181863 w 255805"/>
                    <a:gd name="connsiteY44" fmla="*/ 60655 h 160648"/>
                    <a:gd name="connsiteX45" fmla="*/ 179511 w 255805"/>
                    <a:gd name="connsiteY45" fmla="*/ 56475 h 160648"/>
                    <a:gd name="connsiteX46" fmla="*/ 177421 w 255805"/>
                    <a:gd name="connsiteY46" fmla="*/ 50727 h 160648"/>
                    <a:gd name="connsiteX47" fmla="*/ 182124 w 255805"/>
                    <a:gd name="connsiteY47" fmla="*/ 46025 h 160648"/>
                    <a:gd name="connsiteX48" fmla="*/ 188133 w 255805"/>
                    <a:gd name="connsiteY48" fmla="*/ 47331 h 160648"/>
                    <a:gd name="connsiteX49" fmla="*/ 192574 w 255805"/>
                    <a:gd name="connsiteY49" fmla="*/ 49421 h 160648"/>
                    <a:gd name="connsiteX50" fmla="*/ 196493 w 255805"/>
                    <a:gd name="connsiteY50" fmla="*/ 55169 h 160648"/>
                    <a:gd name="connsiteX51" fmla="*/ 189700 w 255805"/>
                    <a:gd name="connsiteY51" fmla="*/ 64835 h 160648"/>
                    <a:gd name="connsiteX52" fmla="*/ 196232 w 255805"/>
                    <a:gd name="connsiteY52" fmla="*/ 66925 h 160648"/>
                    <a:gd name="connsiteX53" fmla="*/ 202763 w 255805"/>
                    <a:gd name="connsiteY53" fmla="*/ 66664 h 160648"/>
                    <a:gd name="connsiteX54" fmla="*/ 206682 w 255805"/>
                    <a:gd name="connsiteY54" fmla="*/ 69015 h 160648"/>
                    <a:gd name="connsiteX55" fmla="*/ 204592 w 255805"/>
                    <a:gd name="connsiteY55" fmla="*/ 73979 h 160648"/>
                    <a:gd name="connsiteX56" fmla="*/ 202502 w 255805"/>
                    <a:gd name="connsiteY56" fmla="*/ 78420 h 160648"/>
                    <a:gd name="connsiteX57" fmla="*/ 205114 w 255805"/>
                    <a:gd name="connsiteY57" fmla="*/ 79465 h 160648"/>
                    <a:gd name="connsiteX58" fmla="*/ 207988 w 255805"/>
                    <a:gd name="connsiteY58" fmla="*/ 79726 h 160648"/>
                    <a:gd name="connsiteX59" fmla="*/ 208249 w 255805"/>
                    <a:gd name="connsiteY59" fmla="*/ 80771 h 160648"/>
                    <a:gd name="connsiteX60" fmla="*/ 205898 w 255805"/>
                    <a:gd name="connsiteY60" fmla="*/ 84429 h 160648"/>
                    <a:gd name="connsiteX61" fmla="*/ 203808 w 255805"/>
                    <a:gd name="connsiteY61" fmla="*/ 89393 h 160648"/>
                    <a:gd name="connsiteX62" fmla="*/ 203547 w 255805"/>
                    <a:gd name="connsiteY62" fmla="*/ 92789 h 160648"/>
                    <a:gd name="connsiteX63" fmla="*/ 208249 w 255805"/>
                    <a:gd name="connsiteY63" fmla="*/ 90177 h 160648"/>
                    <a:gd name="connsiteX64" fmla="*/ 213736 w 255805"/>
                    <a:gd name="connsiteY64" fmla="*/ 92528 h 160648"/>
                    <a:gd name="connsiteX65" fmla="*/ 216871 w 255805"/>
                    <a:gd name="connsiteY65" fmla="*/ 90177 h 160648"/>
                    <a:gd name="connsiteX66" fmla="*/ 220790 w 255805"/>
                    <a:gd name="connsiteY66" fmla="*/ 85735 h 160648"/>
                    <a:gd name="connsiteX67" fmla="*/ 228105 w 255805"/>
                    <a:gd name="connsiteY67" fmla="*/ 88087 h 160648"/>
                    <a:gd name="connsiteX68" fmla="*/ 231762 w 255805"/>
                    <a:gd name="connsiteY68" fmla="*/ 95402 h 160648"/>
                    <a:gd name="connsiteX69" fmla="*/ 235420 w 255805"/>
                    <a:gd name="connsiteY69" fmla="*/ 99582 h 160648"/>
                    <a:gd name="connsiteX70" fmla="*/ 237249 w 255805"/>
                    <a:gd name="connsiteY70" fmla="*/ 93050 h 160648"/>
                    <a:gd name="connsiteX71" fmla="*/ 242735 w 255805"/>
                    <a:gd name="connsiteY71" fmla="*/ 94618 h 160648"/>
                    <a:gd name="connsiteX72" fmla="*/ 249528 w 255805"/>
                    <a:gd name="connsiteY72" fmla="*/ 98798 h 160648"/>
                    <a:gd name="connsiteX73" fmla="*/ 249789 w 255805"/>
                    <a:gd name="connsiteY73" fmla="*/ 99321 h 160648"/>
                    <a:gd name="connsiteX74" fmla="*/ 252663 w 255805"/>
                    <a:gd name="connsiteY74" fmla="*/ 101933 h 160648"/>
                    <a:gd name="connsiteX75" fmla="*/ 254491 w 255805"/>
                    <a:gd name="connsiteY75" fmla="*/ 103762 h 160648"/>
                    <a:gd name="connsiteX76" fmla="*/ 255798 w 255805"/>
                    <a:gd name="connsiteY76" fmla="*/ 105852 h 160648"/>
                    <a:gd name="connsiteX77" fmla="*/ 248221 w 255805"/>
                    <a:gd name="connsiteY77" fmla="*/ 107681 h 160648"/>
                    <a:gd name="connsiteX78" fmla="*/ 240645 w 255805"/>
                    <a:gd name="connsiteY78" fmla="*/ 109771 h 160648"/>
                    <a:gd name="connsiteX79" fmla="*/ 237249 w 255805"/>
                    <a:gd name="connsiteY79" fmla="*/ 110554 h 160648"/>
                    <a:gd name="connsiteX80" fmla="*/ 232807 w 255805"/>
                    <a:gd name="connsiteY80" fmla="*/ 111338 h 160648"/>
                    <a:gd name="connsiteX81" fmla="*/ 228888 w 255805"/>
                    <a:gd name="connsiteY81" fmla="*/ 111861 h 160648"/>
                    <a:gd name="connsiteX82" fmla="*/ 225231 w 255805"/>
                    <a:gd name="connsiteY82" fmla="*/ 113428 h 160648"/>
                    <a:gd name="connsiteX83" fmla="*/ 219744 w 255805"/>
                    <a:gd name="connsiteY83" fmla="*/ 116825 h 160648"/>
                    <a:gd name="connsiteX84" fmla="*/ 215826 w 255805"/>
                    <a:gd name="connsiteY84" fmla="*/ 119176 h 160648"/>
                    <a:gd name="connsiteX85" fmla="*/ 212429 w 255805"/>
                    <a:gd name="connsiteY85" fmla="*/ 120221 h 160648"/>
                    <a:gd name="connsiteX86" fmla="*/ 209556 w 255805"/>
                    <a:gd name="connsiteY86" fmla="*/ 122833 h 160648"/>
                    <a:gd name="connsiteX87" fmla="*/ 203285 w 255805"/>
                    <a:gd name="connsiteY87" fmla="*/ 129365 h 160648"/>
                    <a:gd name="connsiteX88" fmla="*/ 198583 w 255805"/>
                    <a:gd name="connsiteY88" fmla="*/ 133806 h 160648"/>
                    <a:gd name="connsiteX89" fmla="*/ 195187 w 255805"/>
                    <a:gd name="connsiteY89" fmla="*/ 131716 h 160648"/>
                    <a:gd name="connsiteX90" fmla="*/ 193096 w 255805"/>
                    <a:gd name="connsiteY90" fmla="*/ 124662 h 160648"/>
                    <a:gd name="connsiteX91" fmla="*/ 194142 w 255805"/>
                    <a:gd name="connsiteY91" fmla="*/ 119698 h 160648"/>
                    <a:gd name="connsiteX92" fmla="*/ 193880 w 255805"/>
                    <a:gd name="connsiteY92" fmla="*/ 115780 h 160648"/>
                    <a:gd name="connsiteX93" fmla="*/ 189178 w 255805"/>
                    <a:gd name="connsiteY93" fmla="*/ 117347 h 160648"/>
                    <a:gd name="connsiteX94" fmla="*/ 183953 w 255805"/>
                    <a:gd name="connsiteY94" fmla="*/ 126491 h 160648"/>
                    <a:gd name="connsiteX95" fmla="*/ 184214 w 255805"/>
                    <a:gd name="connsiteY95" fmla="*/ 131455 h 160648"/>
                    <a:gd name="connsiteX96" fmla="*/ 187349 w 255805"/>
                    <a:gd name="connsiteY96" fmla="*/ 135635 h 160648"/>
                    <a:gd name="connsiteX97" fmla="*/ 186565 w 255805"/>
                    <a:gd name="connsiteY97" fmla="*/ 143995 h 160648"/>
                    <a:gd name="connsiteX98" fmla="*/ 181601 w 255805"/>
                    <a:gd name="connsiteY98" fmla="*/ 143211 h 160648"/>
                    <a:gd name="connsiteX99" fmla="*/ 178989 w 255805"/>
                    <a:gd name="connsiteY99" fmla="*/ 138509 h 160648"/>
                    <a:gd name="connsiteX100" fmla="*/ 174286 w 255805"/>
                    <a:gd name="connsiteY100" fmla="*/ 135635 h 160648"/>
                    <a:gd name="connsiteX101" fmla="*/ 172196 w 255805"/>
                    <a:gd name="connsiteY101" fmla="*/ 140599 h 160648"/>
                    <a:gd name="connsiteX102" fmla="*/ 176637 w 255805"/>
                    <a:gd name="connsiteY102" fmla="*/ 147653 h 160648"/>
                    <a:gd name="connsiteX103" fmla="*/ 170367 w 255805"/>
                    <a:gd name="connsiteY103" fmla="*/ 154706 h 160648"/>
                    <a:gd name="connsiteX104" fmla="*/ 164620 w 255805"/>
                    <a:gd name="connsiteY104" fmla="*/ 156013 h 160648"/>
                    <a:gd name="connsiteX105" fmla="*/ 156782 w 255805"/>
                    <a:gd name="connsiteY105" fmla="*/ 149481 h 160648"/>
                    <a:gd name="connsiteX106" fmla="*/ 151557 w 255805"/>
                    <a:gd name="connsiteY106" fmla="*/ 146085 h 160648"/>
                    <a:gd name="connsiteX107" fmla="*/ 147377 w 255805"/>
                    <a:gd name="connsiteY107" fmla="*/ 142166 h 160648"/>
                    <a:gd name="connsiteX108" fmla="*/ 143458 w 255805"/>
                    <a:gd name="connsiteY108" fmla="*/ 137986 h 160648"/>
                    <a:gd name="connsiteX109" fmla="*/ 141891 w 255805"/>
                    <a:gd name="connsiteY109" fmla="*/ 140076 h 160648"/>
                    <a:gd name="connsiteX110" fmla="*/ 149989 w 255805"/>
                    <a:gd name="connsiteY110" fmla="*/ 150788 h 160648"/>
                    <a:gd name="connsiteX111" fmla="*/ 155476 w 255805"/>
                    <a:gd name="connsiteY111" fmla="*/ 157580 h 160648"/>
                    <a:gd name="connsiteX112" fmla="*/ 154170 w 255805"/>
                    <a:gd name="connsiteY112" fmla="*/ 160193 h 160648"/>
                    <a:gd name="connsiteX113" fmla="*/ 148683 w 255805"/>
                    <a:gd name="connsiteY113" fmla="*/ 159670 h 160648"/>
                    <a:gd name="connsiteX114" fmla="*/ 142674 w 255805"/>
                    <a:gd name="connsiteY114" fmla="*/ 154706 h 160648"/>
                    <a:gd name="connsiteX115" fmla="*/ 140062 w 255805"/>
                    <a:gd name="connsiteY115" fmla="*/ 151310 h 160648"/>
                    <a:gd name="connsiteX116" fmla="*/ 138756 w 255805"/>
                    <a:gd name="connsiteY116" fmla="*/ 148698 h 160648"/>
                    <a:gd name="connsiteX117" fmla="*/ 132486 w 255805"/>
                    <a:gd name="connsiteY117" fmla="*/ 150788 h 160648"/>
                    <a:gd name="connsiteX118" fmla="*/ 136143 w 255805"/>
                    <a:gd name="connsiteY118" fmla="*/ 157319 h 160648"/>
                    <a:gd name="connsiteX119" fmla="*/ 129612 w 255805"/>
                    <a:gd name="connsiteY119" fmla="*/ 159409 h 160648"/>
                    <a:gd name="connsiteX120" fmla="*/ 123603 w 255805"/>
                    <a:gd name="connsiteY120" fmla="*/ 158103 h 160648"/>
                    <a:gd name="connsiteX121" fmla="*/ 117333 w 255805"/>
                    <a:gd name="connsiteY121" fmla="*/ 157319 h 160648"/>
                    <a:gd name="connsiteX122" fmla="*/ 107144 w 255805"/>
                    <a:gd name="connsiteY122" fmla="*/ 156796 h 160648"/>
                    <a:gd name="connsiteX123" fmla="*/ 89117 w 255805"/>
                    <a:gd name="connsiteY123" fmla="*/ 148698 h 160648"/>
                    <a:gd name="connsiteX124" fmla="*/ 85721 w 255805"/>
                    <a:gd name="connsiteY124" fmla="*/ 144517 h 160648"/>
                    <a:gd name="connsiteX125" fmla="*/ 89378 w 255805"/>
                    <a:gd name="connsiteY125" fmla="*/ 144256 h 160648"/>
                    <a:gd name="connsiteX126" fmla="*/ 96694 w 255805"/>
                    <a:gd name="connsiteY126" fmla="*/ 145040 h 160648"/>
                    <a:gd name="connsiteX127" fmla="*/ 107666 w 255805"/>
                    <a:gd name="connsiteY127" fmla="*/ 143734 h 160648"/>
                    <a:gd name="connsiteX128" fmla="*/ 104270 w 255805"/>
                    <a:gd name="connsiteY128" fmla="*/ 141382 h 160648"/>
                    <a:gd name="connsiteX129" fmla="*/ 96432 w 255805"/>
                    <a:gd name="connsiteY129" fmla="*/ 139292 h 160648"/>
                    <a:gd name="connsiteX130" fmla="*/ 82586 w 255805"/>
                    <a:gd name="connsiteY130" fmla="*/ 136680 h 160648"/>
                    <a:gd name="connsiteX131" fmla="*/ 74748 w 255805"/>
                    <a:gd name="connsiteY131" fmla="*/ 137202 h 160648"/>
                    <a:gd name="connsiteX132" fmla="*/ 69000 w 255805"/>
                    <a:gd name="connsiteY132" fmla="*/ 134329 h 160648"/>
                    <a:gd name="connsiteX133" fmla="*/ 71613 w 255805"/>
                    <a:gd name="connsiteY133" fmla="*/ 132238 h 160648"/>
                    <a:gd name="connsiteX134" fmla="*/ 74226 w 255805"/>
                    <a:gd name="connsiteY134" fmla="*/ 130932 h 160648"/>
                    <a:gd name="connsiteX135" fmla="*/ 59073 w 255805"/>
                    <a:gd name="connsiteY135" fmla="*/ 125185 h 160648"/>
                    <a:gd name="connsiteX136" fmla="*/ 55938 w 255805"/>
                    <a:gd name="connsiteY136" fmla="*/ 119698 h 160648"/>
                    <a:gd name="connsiteX137" fmla="*/ 60118 w 255805"/>
                    <a:gd name="connsiteY137" fmla="*/ 117086 h 160648"/>
                    <a:gd name="connsiteX138" fmla="*/ 67956 w 255805"/>
                    <a:gd name="connsiteY138" fmla="*/ 114473 h 160648"/>
                    <a:gd name="connsiteX139" fmla="*/ 82325 w 255805"/>
                    <a:gd name="connsiteY139" fmla="*/ 110554 h 160648"/>
                    <a:gd name="connsiteX140" fmla="*/ 93297 w 255805"/>
                    <a:gd name="connsiteY140" fmla="*/ 112906 h 160648"/>
                    <a:gd name="connsiteX141" fmla="*/ 104531 w 255805"/>
                    <a:gd name="connsiteY141" fmla="*/ 112122 h 160648"/>
                    <a:gd name="connsiteX142" fmla="*/ 116549 w 255805"/>
                    <a:gd name="connsiteY142" fmla="*/ 110816 h 160648"/>
                    <a:gd name="connsiteX143" fmla="*/ 126999 w 255805"/>
                    <a:gd name="connsiteY143" fmla="*/ 109509 h 160648"/>
                    <a:gd name="connsiteX144" fmla="*/ 129089 w 255805"/>
                    <a:gd name="connsiteY144" fmla="*/ 108987 h 160648"/>
                    <a:gd name="connsiteX145" fmla="*/ 125693 w 255805"/>
                    <a:gd name="connsiteY145" fmla="*/ 107942 h 160648"/>
                    <a:gd name="connsiteX146" fmla="*/ 112108 w 255805"/>
                    <a:gd name="connsiteY146" fmla="*/ 108203 h 160648"/>
                    <a:gd name="connsiteX147" fmla="*/ 96694 w 255805"/>
                    <a:gd name="connsiteY147" fmla="*/ 109248 h 160648"/>
                    <a:gd name="connsiteX148" fmla="*/ 90162 w 255805"/>
                    <a:gd name="connsiteY148" fmla="*/ 108203 h 160648"/>
                    <a:gd name="connsiteX149" fmla="*/ 89901 w 255805"/>
                    <a:gd name="connsiteY149" fmla="*/ 106636 h 160648"/>
                    <a:gd name="connsiteX150" fmla="*/ 95387 w 255805"/>
                    <a:gd name="connsiteY150" fmla="*/ 104546 h 160648"/>
                    <a:gd name="connsiteX151" fmla="*/ 102964 w 255805"/>
                    <a:gd name="connsiteY151" fmla="*/ 103239 h 160648"/>
                    <a:gd name="connsiteX152" fmla="*/ 117855 w 255805"/>
                    <a:gd name="connsiteY152" fmla="*/ 104023 h 160648"/>
                    <a:gd name="connsiteX153" fmla="*/ 120206 w 255805"/>
                    <a:gd name="connsiteY153" fmla="*/ 102456 h 160648"/>
                    <a:gd name="connsiteX154" fmla="*/ 116026 w 255805"/>
                    <a:gd name="connsiteY154" fmla="*/ 100366 h 160648"/>
                    <a:gd name="connsiteX155" fmla="*/ 99306 w 255805"/>
                    <a:gd name="connsiteY155" fmla="*/ 102194 h 160648"/>
                    <a:gd name="connsiteX156" fmla="*/ 93558 w 255805"/>
                    <a:gd name="connsiteY156" fmla="*/ 101672 h 160648"/>
                    <a:gd name="connsiteX157" fmla="*/ 89901 w 255805"/>
                    <a:gd name="connsiteY157" fmla="*/ 99321 h 160648"/>
                    <a:gd name="connsiteX158" fmla="*/ 82586 w 255805"/>
                    <a:gd name="connsiteY158" fmla="*/ 97230 h 160648"/>
                    <a:gd name="connsiteX159" fmla="*/ 75532 w 255805"/>
                    <a:gd name="connsiteY159" fmla="*/ 98014 h 160648"/>
                    <a:gd name="connsiteX160" fmla="*/ 70829 w 255805"/>
                    <a:gd name="connsiteY160" fmla="*/ 100627 h 160648"/>
                    <a:gd name="connsiteX161" fmla="*/ 65343 w 255805"/>
                    <a:gd name="connsiteY161" fmla="*/ 102456 h 160648"/>
                    <a:gd name="connsiteX162" fmla="*/ 57767 w 255805"/>
                    <a:gd name="connsiteY162" fmla="*/ 105329 h 160648"/>
                    <a:gd name="connsiteX163" fmla="*/ 52803 w 255805"/>
                    <a:gd name="connsiteY163" fmla="*/ 102456 h 160648"/>
                    <a:gd name="connsiteX164" fmla="*/ 49406 w 255805"/>
                    <a:gd name="connsiteY164" fmla="*/ 100104 h 160648"/>
                    <a:gd name="connsiteX165" fmla="*/ 45226 w 255805"/>
                    <a:gd name="connsiteY165" fmla="*/ 102194 h 160648"/>
                    <a:gd name="connsiteX166" fmla="*/ 37911 w 255805"/>
                    <a:gd name="connsiteY166" fmla="*/ 105329 h 160648"/>
                    <a:gd name="connsiteX167" fmla="*/ 31641 w 255805"/>
                    <a:gd name="connsiteY167" fmla="*/ 104284 h 160648"/>
                    <a:gd name="connsiteX168" fmla="*/ 24326 w 255805"/>
                    <a:gd name="connsiteY168" fmla="*/ 100104 h 160648"/>
                    <a:gd name="connsiteX169" fmla="*/ 22236 w 255805"/>
                    <a:gd name="connsiteY169" fmla="*/ 95924 h 160648"/>
                    <a:gd name="connsiteX170" fmla="*/ 24326 w 255805"/>
                    <a:gd name="connsiteY170" fmla="*/ 92789 h 160648"/>
                    <a:gd name="connsiteX171" fmla="*/ 26155 w 255805"/>
                    <a:gd name="connsiteY171" fmla="*/ 91744 h 160648"/>
                    <a:gd name="connsiteX172" fmla="*/ 33731 w 255805"/>
                    <a:gd name="connsiteY172" fmla="*/ 90960 h 160648"/>
                    <a:gd name="connsiteX173" fmla="*/ 40262 w 255805"/>
                    <a:gd name="connsiteY173" fmla="*/ 90699 h 160648"/>
                    <a:gd name="connsiteX174" fmla="*/ 44443 w 255805"/>
                    <a:gd name="connsiteY174" fmla="*/ 88087 h 160648"/>
                    <a:gd name="connsiteX175" fmla="*/ 40524 w 255805"/>
                    <a:gd name="connsiteY175" fmla="*/ 86258 h 160648"/>
                    <a:gd name="connsiteX176" fmla="*/ 33209 w 255805"/>
                    <a:gd name="connsiteY176" fmla="*/ 86519 h 160648"/>
                    <a:gd name="connsiteX177" fmla="*/ 24326 w 255805"/>
                    <a:gd name="connsiteY177" fmla="*/ 87042 h 160648"/>
                    <a:gd name="connsiteX178" fmla="*/ 17795 w 255805"/>
                    <a:gd name="connsiteY178" fmla="*/ 87042 h 160648"/>
                    <a:gd name="connsiteX179" fmla="*/ 12570 w 255805"/>
                    <a:gd name="connsiteY179" fmla="*/ 85735 h 160648"/>
                    <a:gd name="connsiteX180" fmla="*/ 8651 w 255805"/>
                    <a:gd name="connsiteY180" fmla="*/ 83645 h 160648"/>
                    <a:gd name="connsiteX181" fmla="*/ 6561 w 255805"/>
                    <a:gd name="connsiteY181" fmla="*/ 81555 h 160648"/>
                    <a:gd name="connsiteX182" fmla="*/ 3164 w 255805"/>
                    <a:gd name="connsiteY182" fmla="*/ 79204 h 160648"/>
                    <a:gd name="connsiteX183" fmla="*/ 1597 w 255805"/>
                    <a:gd name="connsiteY183" fmla="*/ 73718 h 160648"/>
                    <a:gd name="connsiteX184" fmla="*/ 291 w 255805"/>
                    <a:gd name="connsiteY184" fmla="*/ 68231 h 160648"/>
                    <a:gd name="connsiteX185" fmla="*/ 3164 w 255805"/>
                    <a:gd name="connsiteY185" fmla="*/ 66664 h 160648"/>
                    <a:gd name="connsiteX186" fmla="*/ 8390 w 255805"/>
                    <a:gd name="connsiteY186" fmla="*/ 65358 h 160648"/>
                    <a:gd name="connsiteX187" fmla="*/ 18578 w 255805"/>
                    <a:gd name="connsiteY187" fmla="*/ 66664 h 160648"/>
                    <a:gd name="connsiteX188" fmla="*/ 25632 w 255805"/>
                    <a:gd name="connsiteY188" fmla="*/ 67970 h 160648"/>
                    <a:gd name="connsiteX189" fmla="*/ 34254 w 255805"/>
                    <a:gd name="connsiteY189" fmla="*/ 68754 h 160648"/>
                    <a:gd name="connsiteX190" fmla="*/ 40785 w 255805"/>
                    <a:gd name="connsiteY190" fmla="*/ 70060 h 160648"/>
                    <a:gd name="connsiteX191" fmla="*/ 47055 w 255805"/>
                    <a:gd name="connsiteY191" fmla="*/ 71628 h 160648"/>
                    <a:gd name="connsiteX192" fmla="*/ 45749 w 255805"/>
                    <a:gd name="connsiteY192" fmla="*/ 66925 h 160648"/>
                    <a:gd name="connsiteX193" fmla="*/ 44965 w 255805"/>
                    <a:gd name="connsiteY193" fmla="*/ 65358 h 160648"/>
                    <a:gd name="connsiteX194" fmla="*/ 47839 w 255805"/>
                    <a:gd name="connsiteY194" fmla="*/ 64051 h 160648"/>
                    <a:gd name="connsiteX195" fmla="*/ 49668 w 255805"/>
                    <a:gd name="connsiteY195" fmla="*/ 60132 h 160648"/>
                    <a:gd name="connsiteX196" fmla="*/ 43398 w 255805"/>
                    <a:gd name="connsiteY196" fmla="*/ 60394 h 160648"/>
                    <a:gd name="connsiteX197" fmla="*/ 32425 w 255805"/>
                    <a:gd name="connsiteY197" fmla="*/ 63006 h 160648"/>
                    <a:gd name="connsiteX198" fmla="*/ 26155 w 255805"/>
                    <a:gd name="connsiteY198" fmla="*/ 61700 h 160648"/>
                    <a:gd name="connsiteX199" fmla="*/ 19101 w 255805"/>
                    <a:gd name="connsiteY199" fmla="*/ 61439 h 160648"/>
                    <a:gd name="connsiteX200" fmla="*/ 12570 w 255805"/>
                    <a:gd name="connsiteY200" fmla="*/ 60916 h 160648"/>
                    <a:gd name="connsiteX201" fmla="*/ 7083 w 255805"/>
                    <a:gd name="connsiteY201" fmla="*/ 58565 h 160648"/>
                    <a:gd name="connsiteX202" fmla="*/ 3687 w 255805"/>
                    <a:gd name="connsiteY202" fmla="*/ 53340 h 160648"/>
                    <a:gd name="connsiteX203" fmla="*/ 8128 w 255805"/>
                    <a:gd name="connsiteY203" fmla="*/ 50727 h 160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</a:cxnLst>
                  <a:rect l="l" t="t" r="r" b="b"/>
                  <a:pathLst>
                    <a:path w="255805" h="160648">
                      <a:moveTo>
                        <a:pt x="8128" y="50727"/>
                      </a:moveTo>
                      <a:cubicBezTo>
                        <a:pt x="10218" y="50205"/>
                        <a:pt x="12570" y="49943"/>
                        <a:pt x="14921" y="49682"/>
                      </a:cubicBezTo>
                      <a:cubicBezTo>
                        <a:pt x="16227" y="49421"/>
                        <a:pt x="19101" y="49421"/>
                        <a:pt x="19362" y="47592"/>
                      </a:cubicBezTo>
                      <a:cubicBezTo>
                        <a:pt x="19623" y="46025"/>
                        <a:pt x="17533" y="45241"/>
                        <a:pt x="17272" y="43673"/>
                      </a:cubicBezTo>
                      <a:cubicBezTo>
                        <a:pt x="16750" y="41845"/>
                        <a:pt x="18578" y="39755"/>
                        <a:pt x="20407" y="39232"/>
                      </a:cubicBezTo>
                      <a:cubicBezTo>
                        <a:pt x="21713" y="38971"/>
                        <a:pt x="23020" y="38971"/>
                        <a:pt x="24065" y="38710"/>
                      </a:cubicBezTo>
                      <a:cubicBezTo>
                        <a:pt x="25371" y="38448"/>
                        <a:pt x="26939" y="38187"/>
                        <a:pt x="28245" y="37926"/>
                      </a:cubicBezTo>
                      <a:cubicBezTo>
                        <a:pt x="30857" y="37403"/>
                        <a:pt x="33470" y="37403"/>
                        <a:pt x="36344" y="37142"/>
                      </a:cubicBezTo>
                      <a:cubicBezTo>
                        <a:pt x="39218" y="36881"/>
                        <a:pt x="42091" y="36097"/>
                        <a:pt x="44965" y="35574"/>
                      </a:cubicBezTo>
                      <a:cubicBezTo>
                        <a:pt x="46794" y="35052"/>
                        <a:pt x="48884" y="34791"/>
                        <a:pt x="50713" y="34529"/>
                      </a:cubicBezTo>
                      <a:cubicBezTo>
                        <a:pt x="50713" y="34007"/>
                        <a:pt x="50713" y="33484"/>
                        <a:pt x="50713" y="32962"/>
                      </a:cubicBezTo>
                      <a:cubicBezTo>
                        <a:pt x="46794" y="31656"/>
                        <a:pt x="42875" y="32701"/>
                        <a:pt x="38956" y="31917"/>
                      </a:cubicBezTo>
                      <a:cubicBezTo>
                        <a:pt x="36605" y="31656"/>
                        <a:pt x="34515" y="30872"/>
                        <a:pt x="32425" y="30349"/>
                      </a:cubicBezTo>
                      <a:cubicBezTo>
                        <a:pt x="30596" y="29827"/>
                        <a:pt x="27461" y="29304"/>
                        <a:pt x="27200" y="26953"/>
                      </a:cubicBezTo>
                      <a:cubicBezTo>
                        <a:pt x="26677" y="24341"/>
                        <a:pt x="30074" y="21467"/>
                        <a:pt x="31902" y="20160"/>
                      </a:cubicBezTo>
                      <a:cubicBezTo>
                        <a:pt x="34515" y="18332"/>
                        <a:pt x="37650" y="16503"/>
                        <a:pt x="40785" y="15980"/>
                      </a:cubicBezTo>
                      <a:cubicBezTo>
                        <a:pt x="42875" y="15458"/>
                        <a:pt x="45226" y="15719"/>
                        <a:pt x="47316" y="15719"/>
                      </a:cubicBezTo>
                      <a:cubicBezTo>
                        <a:pt x="49929" y="15719"/>
                        <a:pt x="52803" y="15197"/>
                        <a:pt x="55415" y="14935"/>
                      </a:cubicBezTo>
                      <a:cubicBezTo>
                        <a:pt x="58289" y="14413"/>
                        <a:pt x="61163" y="14152"/>
                        <a:pt x="63775" y="14152"/>
                      </a:cubicBezTo>
                      <a:cubicBezTo>
                        <a:pt x="66649" y="14152"/>
                        <a:pt x="69262" y="14674"/>
                        <a:pt x="72136" y="14413"/>
                      </a:cubicBezTo>
                      <a:cubicBezTo>
                        <a:pt x="73703" y="14413"/>
                        <a:pt x="76054" y="13890"/>
                        <a:pt x="76054" y="11800"/>
                      </a:cubicBezTo>
                      <a:cubicBezTo>
                        <a:pt x="76054" y="9972"/>
                        <a:pt x="73703" y="9188"/>
                        <a:pt x="72136" y="9188"/>
                      </a:cubicBezTo>
                      <a:cubicBezTo>
                        <a:pt x="69784" y="9188"/>
                        <a:pt x="67433" y="9972"/>
                        <a:pt x="65082" y="10233"/>
                      </a:cubicBezTo>
                      <a:cubicBezTo>
                        <a:pt x="62992" y="10494"/>
                        <a:pt x="60640" y="10233"/>
                        <a:pt x="58550" y="9710"/>
                      </a:cubicBezTo>
                      <a:cubicBezTo>
                        <a:pt x="56460" y="9449"/>
                        <a:pt x="53848" y="8927"/>
                        <a:pt x="52280" y="7359"/>
                      </a:cubicBezTo>
                      <a:cubicBezTo>
                        <a:pt x="50451" y="5530"/>
                        <a:pt x="52541" y="3702"/>
                        <a:pt x="54109" y="2657"/>
                      </a:cubicBezTo>
                      <a:cubicBezTo>
                        <a:pt x="59073" y="-217"/>
                        <a:pt x="64820" y="1611"/>
                        <a:pt x="70046" y="305"/>
                      </a:cubicBezTo>
                      <a:cubicBezTo>
                        <a:pt x="74748" y="-740"/>
                        <a:pt x="80496" y="1089"/>
                        <a:pt x="84676" y="2918"/>
                      </a:cubicBezTo>
                      <a:cubicBezTo>
                        <a:pt x="86243" y="3440"/>
                        <a:pt x="87550" y="4485"/>
                        <a:pt x="89117" y="5269"/>
                      </a:cubicBezTo>
                      <a:cubicBezTo>
                        <a:pt x="91468" y="6053"/>
                        <a:pt x="93820" y="6575"/>
                        <a:pt x="96432" y="7359"/>
                      </a:cubicBezTo>
                      <a:cubicBezTo>
                        <a:pt x="99045" y="8143"/>
                        <a:pt x="101919" y="9449"/>
                        <a:pt x="104270" y="11017"/>
                      </a:cubicBezTo>
                      <a:cubicBezTo>
                        <a:pt x="107144" y="12845"/>
                        <a:pt x="109495" y="14935"/>
                        <a:pt x="111324" y="17548"/>
                      </a:cubicBezTo>
                      <a:cubicBezTo>
                        <a:pt x="113153" y="20160"/>
                        <a:pt x="114459" y="23034"/>
                        <a:pt x="116026" y="25647"/>
                      </a:cubicBezTo>
                      <a:cubicBezTo>
                        <a:pt x="119161" y="30611"/>
                        <a:pt x="123864" y="34007"/>
                        <a:pt x="128828" y="36881"/>
                      </a:cubicBezTo>
                      <a:cubicBezTo>
                        <a:pt x="130657" y="37926"/>
                        <a:pt x="132224" y="38971"/>
                        <a:pt x="134053" y="39755"/>
                      </a:cubicBezTo>
                      <a:cubicBezTo>
                        <a:pt x="136404" y="40800"/>
                        <a:pt x="138756" y="41061"/>
                        <a:pt x="141107" y="41061"/>
                      </a:cubicBezTo>
                      <a:cubicBezTo>
                        <a:pt x="143197" y="41061"/>
                        <a:pt x="145026" y="41061"/>
                        <a:pt x="146855" y="42367"/>
                      </a:cubicBezTo>
                      <a:cubicBezTo>
                        <a:pt x="148161" y="43673"/>
                        <a:pt x="149206" y="45502"/>
                        <a:pt x="151296" y="45763"/>
                      </a:cubicBezTo>
                      <a:cubicBezTo>
                        <a:pt x="155476" y="46286"/>
                        <a:pt x="158350" y="40800"/>
                        <a:pt x="162268" y="42890"/>
                      </a:cubicBezTo>
                      <a:cubicBezTo>
                        <a:pt x="164097" y="43673"/>
                        <a:pt x="165665" y="45502"/>
                        <a:pt x="165926" y="47592"/>
                      </a:cubicBezTo>
                      <a:cubicBezTo>
                        <a:pt x="166449" y="49943"/>
                        <a:pt x="165142" y="52034"/>
                        <a:pt x="164358" y="54124"/>
                      </a:cubicBezTo>
                      <a:cubicBezTo>
                        <a:pt x="163575" y="55691"/>
                        <a:pt x="163314" y="57520"/>
                        <a:pt x="164620" y="59087"/>
                      </a:cubicBezTo>
                      <a:cubicBezTo>
                        <a:pt x="165926" y="60655"/>
                        <a:pt x="167755" y="61177"/>
                        <a:pt x="169584" y="61700"/>
                      </a:cubicBezTo>
                      <a:cubicBezTo>
                        <a:pt x="171935" y="62222"/>
                        <a:pt x="174547" y="62745"/>
                        <a:pt x="176899" y="62745"/>
                      </a:cubicBezTo>
                      <a:cubicBezTo>
                        <a:pt x="178466" y="62745"/>
                        <a:pt x="181340" y="62745"/>
                        <a:pt x="181863" y="60655"/>
                      </a:cubicBezTo>
                      <a:cubicBezTo>
                        <a:pt x="182385" y="59087"/>
                        <a:pt x="180556" y="57520"/>
                        <a:pt x="179511" y="56475"/>
                      </a:cubicBezTo>
                      <a:cubicBezTo>
                        <a:pt x="177944" y="54907"/>
                        <a:pt x="176899" y="53079"/>
                        <a:pt x="177421" y="50727"/>
                      </a:cubicBezTo>
                      <a:cubicBezTo>
                        <a:pt x="177944" y="48376"/>
                        <a:pt x="179511" y="46286"/>
                        <a:pt x="182124" y="46025"/>
                      </a:cubicBezTo>
                      <a:cubicBezTo>
                        <a:pt x="184214" y="45763"/>
                        <a:pt x="186304" y="46547"/>
                        <a:pt x="188133" y="47331"/>
                      </a:cubicBezTo>
                      <a:cubicBezTo>
                        <a:pt x="189700" y="47853"/>
                        <a:pt x="191268" y="48376"/>
                        <a:pt x="192574" y="49421"/>
                      </a:cubicBezTo>
                      <a:cubicBezTo>
                        <a:pt x="194403" y="50727"/>
                        <a:pt x="195970" y="53079"/>
                        <a:pt x="196493" y="55169"/>
                      </a:cubicBezTo>
                      <a:cubicBezTo>
                        <a:pt x="197015" y="59349"/>
                        <a:pt x="187871" y="60916"/>
                        <a:pt x="189700" y="64835"/>
                      </a:cubicBezTo>
                      <a:cubicBezTo>
                        <a:pt x="190745" y="66925"/>
                        <a:pt x="194142" y="66925"/>
                        <a:pt x="196232" y="66925"/>
                      </a:cubicBezTo>
                      <a:cubicBezTo>
                        <a:pt x="198322" y="66925"/>
                        <a:pt x="200673" y="66403"/>
                        <a:pt x="202763" y="66664"/>
                      </a:cubicBezTo>
                      <a:cubicBezTo>
                        <a:pt x="204331" y="66664"/>
                        <a:pt x="205898" y="67448"/>
                        <a:pt x="206682" y="69015"/>
                      </a:cubicBezTo>
                      <a:cubicBezTo>
                        <a:pt x="207465" y="70844"/>
                        <a:pt x="205898" y="72673"/>
                        <a:pt x="204592" y="73979"/>
                      </a:cubicBezTo>
                      <a:cubicBezTo>
                        <a:pt x="203547" y="75024"/>
                        <a:pt x="201195" y="76853"/>
                        <a:pt x="202502" y="78420"/>
                      </a:cubicBezTo>
                      <a:cubicBezTo>
                        <a:pt x="203024" y="78943"/>
                        <a:pt x="204331" y="79204"/>
                        <a:pt x="205114" y="79465"/>
                      </a:cubicBezTo>
                      <a:cubicBezTo>
                        <a:pt x="205898" y="79465"/>
                        <a:pt x="207204" y="79465"/>
                        <a:pt x="207988" y="79726"/>
                      </a:cubicBezTo>
                      <a:cubicBezTo>
                        <a:pt x="208511" y="79988"/>
                        <a:pt x="208511" y="79988"/>
                        <a:pt x="208249" y="80771"/>
                      </a:cubicBezTo>
                      <a:cubicBezTo>
                        <a:pt x="207727" y="82078"/>
                        <a:pt x="206682" y="83123"/>
                        <a:pt x="205898" y="84429"/>
                      </a:cubicBezTo>
                      <a:cubicBezTo>
                        <a:pt x="205114" y="85997"/>
                        <a:pt x="204331" y="87825"/>
                        <a:pt x="203808" y="89393"/>
                      </a:cubicBezTo>
                      <a:cubicBezTo>
                        <a:pt x="203547" y="89915"/>
                        <a:pt x="202763" y="92267"/>
                        <a:pt x="203547" y="92789"/>
                      </a:cubicBezTo>
                      <a:cubicBezTo>
                        <a:pt x="204592" y="93573"/>
                        <a:pt x="207204" y="90438"/>
                        <a:pt x="208249" y="90177"/>
                      </a:cubicBezTo>
                      <a:cubicBezTo>
                        <a:pt x="210601" y="89393"/>
                        <a:pt x="211907" y="91483"/>
                        <a:pt x="213736" y="92528"/>
                      </a:cubicBezTo>
                      <a:cubicBezTo>
                        <a:pt x="215826" y="93834"/>
                        <a:pt x="216348" y="91744"/>
                        <a:pt x="216871" y="90177"/>
                      </a:cubicBezTo>
                      <a:cubicBezTo>
                        <a:pt x="217654" y="88087"/>
                        <a:pt x="218177" y="85997"/>
                        <a:pt x="220790" y="85735"/>
                      </a:cubicBezTo>
                      <a:cubicBezTo>
                        <a:pt x="223141" y="85474"/>
                        <a:pt x="226276" y="86519"/>
                        <a:pt x="228105" y="88087"/>
                      </a:cubicBezTo>
                      <a:cubicBezTo>
                        <a:pt x="230456" y="89915"/>
                        <a:pt x="230717" y="92789"/>
                        <a:pt x="231762" y="95402"/>
                      </a:cubicBezTo>
                      <a:cubicBezTo>
                        <a:pt x="232285" y="97492"/>
                        <a:pt x="233330" y="98798"/>
                        <a:pt x="235420" y="99582"/>
                      </a:cubicBezTo>
                      <a:cubicBezTo>
                        <a:pt x="235681" y="98014"/>
                        <a:pt x="235681" y="93573"/>
                        <a:pt x="237249" y="93050"/>
                      </a:cubicBezTo>
                      <a:cubicBezTo>
                        <a:pt x="239600" y="92005"/>
                        <a:pt x="240906" y="93312"/>
                        <a:pt x="242735" y="94618"/>
                      </a:cubicBezTo>
                      <a:cubicBezTo>
                        <a:pt x="244564" y="96447"/>
                        <a:pt x="247438" y="97230"/>
                        <a:pt x="249528" y="98798"/>
                      </a:cubicBezTo>
                      <a:cubicBezTo>
                        <a:pt x="249005" y="98275"/>
                        <a:pt x="249789" y="99059"/>
                        <a:pt x="249789" y="99321"/>
                      </a:cubicBezTo>
                      <a:cubicBezTo>
                        <a:pt x="250573" y="100104"/>
                        <a:pt x="251618" y="101149"/>
                        <a:pt x="252663" y="101933"/>
                      </a:cubicBezTo>
                      <a:cubicBezTo>
                        <a:pt x="253185" y="102456"/>
                        <a:pt x="253969" y="102978"/>
                        <a:pt x="254491" y="103762"/>
                      </a:cubicBezTo>
                      <a:cubicBezTo>
                        <a:pt x="254753" y="104284"/>
                        <a:pt x="255536" y="105329"/>
                        <a:pt x="255798" y="105852"/>
                      </a:cubicBezTo>
                      <a:cubicBezTo>
                        <a:pt x="256059" y="108464"/>
                        <a:pt x="249528" y="107681"/>
                        <a:pt x="248221" y="107681"/>
                      </a:cubicBezTo>
                      <a:cubicBezTo>
                        <a:pt x="245609" y="107681"/>
                        <a:pt x="243257" y="108987"/>
                        <a:pt x="240645" y="109771"/>
                      </a:cubicBezTo>
                      <a:cubicBezTo>
                        <a:pt x="239600" y="110032"/>
                        <a:pt x="238294" y="110293"/>
                        <a:pt x="237249" y="110554"/>
                      </a:cubicBezTo>
                      <a:cubicBezTo>
                        <a:pt x="235681" y="110554"/>
                        <a:pt x="234375" y="111077"/>
                        <a:pt x="232807" y="111338"/>
                      </a:cubicBezTo>
                      <a:cubicBezTo>
                        <a:pt x="231501" y="111599"/>
                        <a:pt x="230195" y="111599"/>
                        <a:pt x="228888" y="111861"/>
                      </a:cubicBezTo>
                      <a:cubicBezTo>
                        <a:pt x="227582" y="112122"/>
                        <a:pt x="226276" y="112906"/>
                        <a:pt x="225231" y="113428"/>
                      </a:cubicBezTo>
                      <a:cubicBezTo>
                        <a:pt x="223141" y="114473"/>
                        <a:pt x="221573" y="115257"/>
                        <a:pt x="219744" y="116825"/>
                      </a:cubicBezTo>
                      <a:cubicBezTo>
                        <a:pt x="218700" y="117870"/>
                        <a:pt x="217393" y="118915"/>
                        <a:pt x="215826" y="119176"/>
                      </a:cubicBezTo>
                      <a:cubicBezTo>
                        <a:pt x="214519" y="119437"/>
                        <a:pt x="213474" y="119437"/>
                        <a:pt x="212429" y="120221"/>
                      </a:cubicBezTo>
                      <a:cubicBezTo>
                        <a:pt x="211384" y="121005"/>
                        <a:pt x="210339" y="122050"/>
                        <a:pt x="209556" y="122833"/>
                      </a:cubicBezTo>
                      <a:cubicBezTo>
                        <a:pt x="207465" y="124923"/>
                        <a:pt x="205375" y="127013"/>
                        <a:pt x="203285" y="129365"/>
                      </a:cubicBezTo>
                      <a:cubicBezTo>
                        <a:pt x="201979" y="130932"/>
                        <a:pt x="200412" y="132761"/>
                        <a:pt x="198583" y="133806"/>
                      </a:cubicBezTo>
                      <a:cubicBezTo>
                        <a:pt x="196754" y="134851"/>
                        <a:pt x="195970" y="133284"/>
                        <a:pt x="195187" y="131716"/>
                      </a:cubicBezTo>
                      <a:cubicBezTo>
                        <a:pt x="194142" y="129626"/>
                        <a:pt x="193358" y="127013"/>
                        <a:pt x="193096" y="124662"/>
                      </a:cubicBezTo>
                      <a:cubicBezTo>
                        <a:pt x="192835" y="122833"/>
                        <a:pt x="193619" y="121266"/>
                        <a:pt x="194142" y="119698"/>
                      </a:cubicBezTo>
                      <a:cubicBezTo>
                        <a:pt x="194664" y="118653"/>
                        <a:pt x="195187" y="116825"/>
                        <a:pt x="193880" y="115780"/>
                      </a:cubicBezTo>
                      <a:cubicBezTo>
                        <a:pt x="192574" y="114996"/>
                        <a:pt x="190484" y="116302"/>
                        <a:pt x="189178" y="117347"/>
                      </a:cubicBezTo>
                      <a:cubicBezTo>
                        <a:pt x="186565" y="119698"/>
                        <a:pt x="184998" y="123095"/>
                        <a:pt x="183953" y="126491"/>
                      </a:cubicBezTo>
                      <a:cubicBezTo>
                        <a:pt x="183430" y="128058"/>
                        <a:pt x="183430" y="129887"/>
                        <a:pt x="184214" y="131455"/>
                      </a:cubicBezTo>
                      <a:cubicBezTo>
                        <a:pt x="184998" y="133022"/>
                        <a:pt x="186565" y="134067"/>
                        <a:pt x="187349" y="135635"/>
                      </a:cubicBezTo>
                      <a:cubicBezTo>
                        <a:pt x="189178" y="137986"/>
                        <a:pt x="190484" y="142689"/>
                        <a:pt x="186565" y="143995"/>
                      </a:cubicBezTo>
                      <a:cubicBezTo>
                        <a:pt x="184998" y="144517"/>
                        <a:pt x="182908" y="144256"/>
                        <a:pt x="181601" y="143211"/>
                      </a:cubicBezTo>
                      <a:cubicBezTo>
                        <a:pt x="180295" y="142166"/>
                        <a:pt x="179773" y="140076"/>
                        <a:pt x="178989" y="138509"/>
                      </a:cubicBezTo>
                      <a:cubicBezTo>
                        <a:pt x="178205" y="136680"/>
                        <a:pt x="176376" y="135374"/>
                        <a:pt x="174286" y="135635"/>
                      </a:cubicBezTo>
                      <a:cubicBezTo>
                        <a:pt x="171674" y="136157"/>
                        <a:pt x="171412" y="138509"/>
                        <a:pt x="172196" y="140599"/>
                      </a:cubicBezTo>
                      <a:cubicBezTo>
                        <a:pt x="173241" y="143211"/>
                        <a:pt x="175854" y="145040"/>
                        <a:pt x="176637" y="147653"/>
                      </a:cubicBezTo>
                      <a:cubicBezTo>
                        <a:pt x="177944" y="151571"/>
                        <a:pt x="172719" y="153139"/>
                        <a:pt x="170367" y="154706"/>
                      </a:cubicBezTo>
                      <a:cubicBezTo>
                        <a:pt x="168800" y="156274"/>
                        <a:pt x="166971" y="157058"/>
                        <a:pt x="164620" y="156013"/>
                      </a:cubicBezTo>
                      <a:cubicBezTo>
                        <a:pt x="161224" y="154968"/>
                        <a:pt x="159395" y="151571"/>
                        <a:pt x="156782" y="149481"/>
                      </a:cubicBezTo>
                      <a:cubicBezTo>
                        <a:pt x="155215" y="148175"/>
                        <a:pt x="153386" y="147130"/>
                        <a:pt x="151557" y="146085"/>
                      </a:cubicBezTo>
                      <a:cubicBezTo>
                        <a:pt x="149989" y="145040"/>
                        <a:pt x="148683" y="143734"/>
                        <a:pt x="147377" y="142166"/>
                      </a:cubicBezTo>
                      <a:cubicBezTo>
                        <a:pt x="146332" y="140860"/>
                        <a:pt x="145287" y="138770"/>
                        <a:pt x="143458" y="137986"/>
                      </a:cubicBezTo>
                      <a:cubicBezTo>
                        <a:pt x="141891" y="137464"/>
                        <a:pt x="141629" y="138770"/>
                        <a:pt x="141891" y="140076"/>
                      </a:cubicBezTo>
                      <a:cubicBezTo>
                        <a:pt x="142936" y="144256"/>
                        <a:pt x="146855" y="147914"/>
                        <a:pt x="149989" y="150788"/>
                      </a:cubicBezTo>
                      <a:cubicBezTo>
                        <a:pt x="151818" y="152616"/>
                        <a:pt x="155215" y="154968"/>
                        <a:pt x="155476" y="157580"/>
                      </a:cubicBezTo>
                      <a:cubicBezTo>
                        <a:pt x="155476" y="158625"/>
                        <a:pt x="154953" y="159931"/>
                        <a:pt x="154170" y="160193"/>
                      </a:cubicBezTo>
                      <a:cubicBezTo>
                        <a:pt x="152602" y="160976"/>
                        <a:pt x="149989" y="160715"/>
                        <a:pt x="148683" y="159670"/>
                      </a:cubicBezTo>
                      <a:cubicBezTo>
                        <a:pt x="146593" y="158103"/>
                        <a:pt x="144503" y="156535"/>
                        <a:pt x="142674" y="154706"/>
                      </a:cubicBezTo>
                      <a:cubicBezTo>
                        <a:pt x="141629" y="153661"/>
                        <a:pt x="140584" y="152616"/>
                        <a:pt x="140062" y="151310"/>
                      </a:cubicBezTo>
                      <a:cubicBezTo>
                        <a:pt x="139801" y="150265"/>
                        <a:pt x="139539" y="149220"/>
                        <a:pt x="138756" y="148698"/>
                      </a:cubicBezTo>
                      <a:cubicBezTo>
                        <a:pt x="136927" y="147130"/>
                        <a:pt x="130134" y="147130"/>
                        <a:pt x="132486" y="150788"/>
                      </a:cubicBezTo>
                      <a:cubicBezTo>
                        <a:pt x="133792" y="152616"/>
                        <a:pt x="136666" y="154706"/>
                        <a:pt x="136143" y="157319"/>
                      </a:cubicBezTo>
                      <a:cubicBezTo>
                        <a:pt x="135359" y="160193"/>
                        <a:pt x="131702" y="159931"/>
                        <a:pt x="129612" y="159409"/>
                      </a:cubicBezTo>
                      <a:cubicBezTo>
                        <a:pt x="127522" y="159148"/>
                        <a:pt x="125693" y="158364"/>
                        <a:pt x="123603" y="158103"/>
                      </a:cubicBezTo>
                      <a:cubicBezTo>
                        <a:pt x="121513" y="157580"/>
                        <a:pt x="119423" y="157580"/>
                        <a:pt x="117333" y="157319"/>
                      </a:cubicBezTo>
                      <a:cubicBezTo>
                        <a:pt x="113936" y="157058"/>
                        <a:pt x="110540" y="157319"/>
                        <a:pt x="107144" y="156796"/>
                      </a:cubicBezTo>
                      <a:cubicBezTo>
                        <a:pt x="100351" y="155490"/>
                        <a:pt x="94865" y="152094"/>
                        <a:pt x="89117" y="148698"/>
                      </a:cubicBezTo>
                      <a:cubicBezTo>
                        <a:pt x="88333" y="148175"/>
                        <a:pt x="84415" y="146085"/>
                        <a:pt x="85721" y="144517"/>
                      </a:cubicBezTo>
                      <a:cubicBezTo>
                        <a:pt x="86505" y="143734"/>
                        <a:pt x="88595" y="143995"/>
                        <a:pt x="89378" y="144256"/>
                      </a:cubicBezTo>
                      <a:cubicBezTo>
                        <a:pt x="91991" y="144517"/>
                        <a:pt x="94342" y="144779"/>
                        <a:pt x="96694" y="145040"/>
                      </a:cubicBezTo>
                      <a:cubicBezTo>
                        <a:pt x="98000" y="145040"/>
                        <a:pt x="107666" y="146346"/>
                        <a:pt x="107666" y="143734"/>
                      </a:cubicBezTo>
                      <a:cubicBezTo>
                        <a:pt x="107666" y="142427"/>
                        <a:pt x="105054" y="141644"/>
                        <a:pt x="104270" y="141382"/>
                      </a:cubicBezTo>
                      <a:cubicBezTo>
                        <a:pt x="101657" y="140337"/>
                        <a:pt x="99045" y="139815"/>
                        <a:pt x="96432" y="139292"/>
                      </a:cubicBezTo>
                      <a:cubicBezTo>
                        <a:pt x="91991" y="138247"/>
                        <a:pt x="87288" y="137202"/>
                        <a:pt x="82586" y="136680"/>
                      </a:cubicBezTo>
                      <a:cubicBezTo>
                        <a:pt x="79973" y="136419"/>
                        <a:pt x="77361" y="137202"/>
                        <a:pt x="74748" y="137202"/>
                      </a:cubicBezTo>
                      <a:cubicBezTo>
                        <a:pt x="73442" y="137202"/>
                        <a:pt x="68478" y="136680"/>
                        <a:pt x="69000" y="134329"/>
                      </a:cubicBezTo>
                      <a:cubicBezTo>
                        <a:pt x="69262" y="133284"/>
                        <a:pt x="70829" y="132761"/>
                        <a:pt x="71613" y="132238"/>
                      </a:cubicBezTo>
                      <a:cubicBezTo>
                        <a:pt x="72136" y="131977"/>
                        <a:pt x="73964" y="131716"/>
                        <a:pt x="74226" y="130932"/>
                      </a:cubicBezTo>
                      <a:cubicBezTo>
                        <a:pt x="75009" y="128842"/>
                        <a:pt x="61163" y="126230"/>
                        <a:pt x="59073" y="125185"/>
                      </a:cubicBezTo>
                      <a:cubicBezTo>
                        <a:pt x="57505" y="124140"/>
                        <a:pt x="54631" y="122050"/>
                        <a:pt x="55938" y="119698"/>
                      </a:cubicBezTo>
                      <a:cubicBezTo>
                        <a:pt x="56722" y="118392"/>
                        <a:pt x="58812" y="117608"/>
                        <a:pt x="60118" y="117086"/>
                      </a:cubicBezTo>
                      <a:cubicBezTo>
                        <a:pt x="62730" y="116041"/>
                        <a:pt x="65343" y="115257"/>
                        <a:pt x="67956" y="114473"/>
                      </a:cubicBezTo>
                      <a:cubicBezTo>
                        <a:pt x="72658" y="112906"/>
                        <a:pt x="77361" y="110554"/>
                        <a:pt x="82325" y="110554"/>
                      </a:cubicBezTo>
                      <a:cubicBezTo>
                        <a:pt x="86243" y="110554"/>
                        <a:pt x="89640" y="112383"/>
                        <a:pt x="93297" y="112906"/>
                      </a:cubicBezTo>
                      <a:cubicBezTo>
                        <a:pt x="96955" y="113428"/>
                        <a:pt x="100874" y="112644"/>
                        <a:pt x="104531" y="112122"/>
                      </a:cubicBezTo>
                      <a:cubicBezTo>
                        <a:pt x="108450" y="111599"/>
                        <a:pt x="112630" y="111338"/>
                        <a:pt x="116549" y="110816"/>
                      </a:cubicBezTo>
                      <a:cubicBezTo>
                        <a:pt x="119945" y="110293"/>
                        <a:pt x="123603" y="109771"/>
                        <a:pt x="126999" y="109509"/>
                      </a:cubicBezTo>
                      <a:cubicBezTo>
                        <a:pt x="127260" y="109509"/>
                        <a:pt x="129089" y="109509"/>
                        <a:pt x="129089" y="108987"/>
                      </a:cubicBezTo>
                      <a:cubicBezTo>
                        <a:pt x="129089" y="108464"/>
                        <a:pt x="125954" y="107942"/>
                        <a:pt x="125693" y="107942"/>
                      </a:cubicBezTo>
                      <a:cubicBezTo>
                        <a:pt x="121251" y="107158"/>
                        <a:pt x="116810" y="107419"/>
                        <a:pt x="112108" y="108203"/>
                      </a:cubicBezTo>
                      <a:cubicBezTo>
                        <a:pt x="106882" y="109248"/>
                        <a:pt x="101919" y="109771"/>
                        <a:pt x="96694" y="109248"/>
                      </a:cubicBezTo>
                      <a:cubicBezTo>
                        <a:pt x="94604" y="108987"/>
                        <a:pt x="92252" y="108987"/>
                        <a:pt x="90162" y="108203"/>
                      </a:cubicBezTo>
                      <a:cubicBezTo>
                        <a:pt x="89117" y="107681"/>
                        <a:pt x="88856" y="107158"/>
                        <a:pt x="89901" y="106636"/>
                      </a:cubicBezTo>
                      <a:cubicBezTo>
                        <a:pt x="91468" y="105591"/>
                        <a:pt x="93558" y="105068"/>
                        <a:pt x="95387" y="104546"/>
                      </a:cubicBezTo>
                      <a:cubicBezTo>
                        <a:pt x="98000" y="104023"/>
                        <a:pt x="100612" y="103501"/>
                        <a:pt x="102964" y="103239"/>
                      </a:cubicBezTo>
                      <a:cubicBezTo>
                        <a:pt x="107927" y="102978"/>
                        <a:pt x="112891" y="104546"/>
                        <a:pt x="117855" y="104023"/>
                      </a:cubicBezTo>
                      <a:cubicBezTo>
                        <a:pt x="118639" y="104023"/>
                        <a:pt x="120468" y="103762"/>
                        <a:pt x="120206" y="102456"/>
                      </a:cubicBezTo>
                      <a:cubicBezTo>
                        <a:pt x="119945" y="101149"/>
                        <a:pt x="117071" y="100627"/>
                        <a:pt x="116026" y="100366"/>
                      </a:cubicBezTo>
                      <a:cubicBezTo>
                        <a:pt x="110279" y="99582"/>
                        <a:pt x="104792" y="101672"/>
                        <a:pt x="99306" y="102194"/>
                      </a:cubicBezTo>
                      <a:cubicBezTo>
                        <a:pt x="97216" y="102456"/>
                        <a:pt x="95387" y="102456"/>
                        <a:pt x="93558" y="101672"/>
                      </a:cubicBezTo>
                      <a:cubicBezTo>
                        <a:pt x="92252" y="101149"/>
                        <a:pt x="90946" y="100104"/>
                        <a:pt x="89901" y="99321"/>
                      </a:cubicBezTo>
                      <a:cubicBezTo>
                        <a:pt x="87550" y="97753"/>
                        <a:pt x="85460" y="97230"/>
                        <a:pt x="82586" y="97230"/>
                      </a:cubicBezTo>
                      <a:cubicBezTo>
                        <a:pt x="80235" y="97230"/>
                        <a:pt x="77622" y="96708"/>
                        <a:pt x="75532" y="98014"/>
                      </a:cubicBezTo>
                      <a:cubicBezTo>
                        <a:pt x="73703" y="99059"/>
                        <a:pt x="72658" y="100366"/>
                        <a:pt x="70829" y="100627"/>
                      </a:cubicBezTo>
                      <a:cubicBezTo>
                        <a:pt x="68739" y="100888"/>
                        <a:pt x="66910" y="100888"/>
                        <a:pt x="65343" y="102456"/>
                      </a:cubicBezTo>
                      <a:cubicBezTo>
                        <a:pt x="62992" y="104546"/>
                        <a:pt x="61163" y="106374"/>
                        <a:pt x="57767" y="105329"/>
                      </a:cubicBezTo>
                      <a:cubicBezTo>
                        <a:pt x="55938" y="104807"/>
                        <a:pt x="54370" y="103501"/>
                        <a:pt x="52803" y="102456"/>
                      </a:cubicBezTo>
                      <a:cubicBezTo>
                        <a:pt x="51758" y="101672"/>
                        <a:pt x="50451" y="100366"/>
                        <a:pt x="49406" y="100104"/>
                      </a:cubicBezTo>
                      <a:cubicBezTo>
                        <a:pt x="47839" y="99582"/>
                        <a:pt x="46533" y="101411"/>
                        <a:pt x="45226" y="102194"/>
                      </a:cubicBezTo>
                      <a:cubicBezTo>
                        <a:pt x="43136" y="103501"/>
                        <a:pt x="40262" y="104546"/>
                        <a:pt x="37911" y="105329"/>
                      </a:cubicBezTo>
                      <a:cubicBezTo>
                        <a:pt x="35560" y="106113"/>
                        <a:pt x="33731" y="105591"/>
                        <a:pt x="31641" y="104284"/>
                      </a:cubicBezTo>
                      <a:cubicBezTo>
                        <a:pt x="29290" y="102717"/>
                        <a:pt x="26677" y="101411"/>
                        <a:pt x="24326" y="100104"/>
                      </a:cubicBezTo>
                      <a:cubicBezTo>
                        <a:pt x="22759" y="99059"/>
                        <a:pt x="21975" y="97753"/>
                        <a:pt x="22236" y="95924"/>
                      </a:cubicBezTo>
                      <a:cubicBezTo>
                        <a:pt x="22497" y="94618"/>
                        <a:pt x="23281" y="93573"/>
                        <a:pt x="24326" y="92789"/>
                      </a:cubicBezTo>
                      <a:cubicBezTo>
                        <a:pt x="24849" y="92267"/>
                        <a:pt x="25632" y="92005"/>
                        <a:pt x="26155" y="91744"/>
                      </a:cubicBezTo>
                      <a:cubicBezTo>
                        <a:pt x="28506" y="90438"/>
                        <a:pt x="31119" y="90960"/>
                        <a:pt x="33731" y="90960"/>
                      </a:cubicBezTo>
                      <a:cubicBezTo>
                        <a:pt x="35821" y="90960"/>
                        <a:pt x="38172" y="90960"/>
                        <a:pt x="40262" y="90699"/>
                      </a:cubicBezTo>
                      <a:cubicBezTo>
                        <a:pt x="42091" y="90438"/>
                        <a:pt x="43920" y="89915"/>
                        <a:pt x="44443" y="88087"/>
                      </a:cubicBezTo>
                      <a:cubicBezTo>
                        <a:pt x="44965" y="85997"/>
                        <a:pt x="41830" y="86519"/>
                        <a:pt x="40524" y="86258"/>
                      </a:cubicBezTo>
                      <a:cubicBezTo>
                        <a:pt x="37911" y="86258"/>
                        <a:pt x="35560" y="86519"/>
                        <a:pt x="33209" y="86519"/>
                      </a:cubicBezTo>
                      <a:cubicBezTo>
                        <a:pt x="30335" y="86519"/>
                        <a:pt x="27200" y="86258"/>
                        <a:pt x="24326" y="87042"/>
                      </a:cubicBezTo>
                      <a:cubicBezTo>
                        <a:pt x="21713" y="87825"/>
                        <a:pt x="20146" y="87825"/>
                        <a:pt x="17795" y="87042"/>
                      </a:cubicBezTo>
                      <a:cubicBezTo>
                        <a:pt x="15966" y="86519"/>
                        <a:pt x="14398" y="86258"/>
                        <a:pt x="12570" y="85735"/>
                      </a:cubicBezTo>
                      <a:cubicBezTo>
                        <a:pt x="11002" y="85213"/>
                        <a:pt x="9696" y="84690"/>
                        <a:pt x="8651" y="83645"/>
                      </a:cubicBezTo>
                      <a:cubicBezTo>
                        <a:pt x="7867" y="82861"/>
                        <a:pt x="7344" y="82339"/>
                        <a:pt x="6561" y="81555"/>
                      </a:cubicBezTo>
                      <a:cubicBezTo>
                        <a:pt x="5516" y="80771"/>
                        <a:pt x="4209" y="79988"/>
                        <a:pt x="3164" y="79204"/>
                      </a:cubicBezTo>
                      <a:cubicBezTo>
                        <a:pt x="1074" y="77636"/>
                        <a:pt x="1858" y="75808"/>
                        <a:pt x="1597" y="73718"/>
                      </a:cubicBezTo>
                      <a:cubicBezTo>
                        <a:pt x="1336" y="72150"/>
                        <a:pt x="-754" y="69799"/>
                        <a:pt x="291" y="68231"/>
                      </a:cubicBezTo>
                      <a:cubicBezTo>
                        <a:pt x="813" y="67448"/>
                        <a:pt x="2381" y="66925"/>
                        <a:pt x="3164" y="66664"/>
                      </a:cubicBezTo>
                      <a:cubicBezTo>
                        <a:pt x="4993" y="66141"/>
                        <a:pt x="6561" y="65619"/>
                        <a:pt x="8390" y="65358"/>
                      </a:cubicBezTo>
                      <a:cubicBezTo>
                        <a:pt x="12047" y="64835"/>
                        <a:pt x="15182" y="65619"/>
                        <a:pt x="18578" y="66664"/>
                      </a:cubicBezTo>
                      <a:cubicBezTo>
                        <a:pt x="20930" y="67448"/>
                        <a:pt x="23020" y="67709"/>
                        <a:pt x="25632" y="67970"/>
                      </a:cubicBezTo>
                      <a:cubicBezTo>
                        <a:pt x="28506" y="67970"/>
                        <a:pt x="31380" y="68493"/>
                        <a:pt x="34254" y="68754"/>
                      </a:cubicBezTo>
                      <a:cubicBezTo>
                        <a:pt x="36344" y="69015"/>
                        <a:pt x="38695" y="69276"/>
                        <a:pt x="40785" y="70060"/>
                      </a:cubicBezTo>
                      <a:cubicBezTo>
                        <a:pt x="42614" y="70844"/>
                        <a:pt x="44965" y="72411"/>
                        <a:pt x="47055" y="71628"/>
                      </a:cubicBezTo>
                      <a:cubicBezTo>
                        <a:pt x="49406" y="70583"/>
                        <a:pt x="46533" y="67970"/>
                        <a:pt x="45749" y="66925"/>
                      </a:cubicBezTo>
                      <a:cubicBezTo>
                        <a:pt x="45226" y="66403"/>
                        <a:pt x="44704" y="65880"/>
                        <a:pt x="44965" y="65358"/>
                      </a:cubicBezTo>
                      <a:cubicBezTo>
                        <a:pt x="45488" y="64574"/>
                        <a:pt x="47055" y="64312"/>
                        <a:pt x="47839" y="64051"/>
                      </a:cubicBezTo>
                      <a:cubicBezTo>
                        <a:pt x="49145" y="63529"/>
                        <a:pt x="51758" y="61700"/>
                        <a:pt x="49668" y="60132"/>
                      </a:cubicBezTo>
                      <a:cubicBezTo>
                        <a:pt x="47839" y="58826"/>
                        <a:pt x="45226" y="59871"/>
                        <a:pt x="43398" y="60394"/>
                      </a:cubicBezTo>
                      <a:cubicBezTo>
                        <a:pt x="39740" y="61439"/>
                        <a:pt x="36605" y="64051"/>
                        <a:pt x="32425" y="63006"/>
                      </a:cubicBezTo>
                      <a:cubicBezTo>
                        <a:pt x="30335" y="62484"/>
                        <a:pt x="28245" y="61700"/>
                        <a:pt x="26155" y="61700"/>
                      </a:cubicBezTo>
                      <a:cubicBezTo>
                        <a:pt x="23803" y="61439"/>
                        <a:pt x="21452" y="61439"/>
                        <a:pt x="19101" y="61439"/>
                      </a:cubicBezTo>
                      <a:cubicBezTo>
                        <a:pt x="17011" y="61439"/>
                        <a:pt x="14921" y="61700"/>
                        <a:pt x="12570" y="60916"/>
                      </a:cubicBezTo>
                      <a:cubicBezTo>
                        <a:pt x="10741" y="60394"/>
                        <a:pt x="8912" y="59349"/>
                        <a:pt x="7083" y="58565"/>
                      </a:cubicBezTo>
                      <a:cubicBezTo>
                        <a:pt x="4993" y="57520"/>
                        <a:pt x="552" y="56214"/>
                        <a:pt x="3687" y="53340"/>
                      </a:cubicBezTo>
                      <a:cubicBezTo>
                        <a:pt x="4993" y="51511"/>
                        <a:pt x="6561" y="50989"/>
                        <a:pt x="8128" y="507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1" name="Freeform: Shape 1060">
                  <a:extLst>
                    <a:ext uri="{FF2B5EF4-FFF2-40B4-BE49-F238E27FC236}">
                      <a16:creationId xmlns:a16="http://schemas.microsoft.com/office/drawing/2014/main" id="{330349E5-5054-E35B-EED3-9647871882D5}"/>
                    </a:ext>
                  </a:extLst>
                </p:cNvPr>
                <p:cNvSpPr/>
                <p:nvPr/>
              </p:nvSpPr>
              <p:spPr>
                <a:xfrm>
                  <a:off x="3131049" y="2040405"/>
                  <a:ext cx="16920" cy="6863"/>
                </a:xfrm>
                <a:custGeom>
                  <a:avLst/>
                  <a:gdLst>
                    <a:gd name="connsiteX0" fmla="*/ 131 w 16920"/>
                    <a:gd name="connsiteY0" fmla="*/ 1306 h 6863"/>
                    <a:gd name="connsiteX1" fmla="*/ 4311 w 16920"/>
                    <a:gd name="connsiteY1" fmla="*/ 0 h 6863"/>
                    <a:gd name="connsiteX2" fmla="*/ 8491 w 16920"/>
                    <a:gd name="connsiteY2" fmla="*/ 784 h 6863"/>
                    <a:gd name="connsiteX3" fmla="*/ 12410 w 16920"/>
                    <a:gd name="connsiteY3" fmla="*/ 1045 h 6863"/>
                    <a:gd name="connsiteX4" fmla="*/ 16590 w 16920"/>
                    <a:gd name="connsiteY4" fmla="*/ 5486 h 6863"/>
                    <a:gd name="connsiteX5" fmla="*/ 12671 w 16920"/>
                    <a:gd name="connsiteY5" fmla="*/ 6270 h 6863"/>
                    <a:gd name="connsiteX6" fmla="*/ 6924 w 16920"/>
                    <a:gd name="connsiteY6" fmla="*/ 6793 h 6863"/>
                    <a:gd name="connsiteX7" fmla="*/ 131 w 16920"/>
                    <a:gd name="connsiteY7" fmla="*/ 1306 h 6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20" h="6863">
                      <a:moveTo>
                        <a:pt x="131" y="1306"/>
                      </a:moveTo>
                      <a:cubicBezTo>
                        <a:pt x="653" y="0"/>
                        <a:pt x="3266" y="0"/>
                        <a:pt x="4311" y="0"/>
                      </a:cubicBezTo>
                      <a:cubicBezTo>
                        <a:pt x="5617" y="0"/>
                        <a:pt x="7185" y="523"/>
                        <a:pt x="8491" y="784"/>
                      </a:cubicBezTo>
                      <a:cubicBezTo>
                        <a:pt x="9797" y="784"/>
                        <a:pt x="11104" y="784"/>
                        <a:pt x="12410" y="1045"/>
                      </a:cubicBezTo>
                      <a:cubicBezTo>
                        <a:pt x="13716" y="1306"/>
                        <a:pt x="18157" y="3658"/>
                        <a:pt x="16590" y="5486"/>
                      </a:cubicBezTo>
                      <a:cubicBezTo>
                        <a:pt x="15545" y="6531"/>
                        <a:pt x="13716" y="6270"/>
                        <a:pt x="12671" y="6270"/>
                      </a:cubicBezTo>
                      <a:cubicBezTo>
                        <a:pt x="10842" y="6531"/>
                        <a:pt x="8752" y="7054"/>
                        <a:pt x="6924" y="6793"/>
                      </a:cubicBezTo>
                      <a:cubicBezTo>
                        <a:pt x="4572" y="6531"/>
                        <a:pt x="-914" y="4180"/>
                        <a:pt x="131" y="13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9AACE7B3-9FF4-E374-2623-B1FA4A860729}"/>
                    </a:ext>
                  </a:extLst>
                </p:cNvPr>
                <p:cNvSpPr/>
                <p:nvPr/>
              </p:nvSpPr>
              <p:spPr>
                <a:xfrm>
                  <a:off x="3139540" y="1991704"/>
                  <a:ext cx="16720" cy="13737"/>
                </a:xfrm>
                <a:custGeom>
                  <a:avLst/>
                  <a:gdLst>
                    <a:gd name="connsiteX0" fmla="*/ 4703 w 16720"/>
                    <a:gd name="connsiteY0" fmla="*/ 12910 h 13737"/>
                    <a:gd name="connsiteX1" fmla="*/ 784 w 16720"/>
                    <a:gd name="connsiteY1" fmla="*/ 11865 h 13737"/>
                    <a:gd name="connsiteX2" fmla="*/ 784 w 16720"/>
                    <a:gd name="connsiteY2" fmla="*/ 8207 h 13737"/>
                    <a:gd name="connsiteX3" fmla="*/ 4703 w 16720"/>
                    <a:gd name="connsiteY3" fmla="*/ 6378 h 13737"/>
                    <a:gd name="connsiteX4" fmla="*/ 8360 w 16720"/>
                    <a:gd name="connsiteY4" fmla="*/ 3505 h 13737"/>
                    <a:gd name="connsiteX5" fmla="*/ 12540 w 16720"/>
                    <a:gd name="connsiteY5" fmla="*/ 892 h 13737"/>
                    <a:gd name="connsiteX6" fmla="*/ 16459 w 16720"/>
                    <a:gd name="connsiteY6" fmla="*/ 631 h 13737"/>
                    <a:gd name="connsiteX7" fmla="*/ 13846 w 16720"/>
                    <a:gd name="connsiteY7" fmla="*/ 4550 h 13737"/>
                    <a:gd name="connsiteX8" fmla="*/ 14108 w 16720"/>
                    <a:gd name="connsiteY8" fmla="*/ 9252 h 13737"/>
                    <a:gd name="connsiteX9" fmla="*/ 16720 w 16720"/>
                    <a:gd name="connsiteY9" fmla="*/ 12126 h 13737"/>
                    <a:gd name="connsiteX10" fmla="*/ 14630 w 16720"/>
                    <a:gd name="connsiteY10" fmla="*/ 12910 h 13737"/>
                    <a:gd name="connsiteX11" fmla="*/ 4703 w 16720"/>
                    <a:gd name="connsiteY11" fmla="*/ 12910 h 13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720" h="13737">
                      <a:moveTo>
                        <a:pt x="4703" y="12910"/>
                      </a:moveTo>
                      <a:cubicBezTo>
                        <a:pt x="3396" y="12387"/>
                        <a:pt x="1829" y="12648"/>
                        <a:pt x="784" y="11865"/>
                      </a:cubicBezTo>
                      <a:cubicBezTo>
                        <a:pt x="-261" y="10820"/>
                        <a:pt x="-261" y="8991"/>
                        <a:pt x="784" y="8207"/>
                      </a:cubicBezTo>
                      <a:cubicBezTo>
                        <a:pt x="1829" y="7423"/>
                        <a:pt x="3658" y="7162"/>
                        <a:pt x="4703" y="6378"/>
                      </a:cubicBezTo>
                      <a:cubicBezTo>
                        <a:pt x="6009" y="5595"/>
                        <a:pt x="7315" y="4550"/>
                        <a:pt x="8360" y="3505"/>
                      </a:cubicBezTo>
                      <a:cubicBezTo>
                        <a:pt x="9666" y="2460"/>
                        <a:pt x="10973" y="1676"/>
                        <a:pt x="12540" y="892"/>
                      </a:cubicBezTo>
                      <a:cubicBezTo>
                        <a:pt x="13324" y="370"/>
                        <a:pt x="16198" y="-675"/>
                        <a:pt x="16459" y="631"/>
                      </a:cubicBezTo>
                      <a:cubicBezTo>
                        <a:pt x="16720" y="1676"/>
                        <a:pt x="14369" y="3505"/>
                        <a:pt x="13846" y="4550"/>
                      </a:cubicBezTo>
                      <a:cubicBezTo>
                        <a:pt x="13063" y="6117"/>
                        <a:pt x="12540" y="7946"/>
                        <a:pt x="14108" y="9252"/>
                      </a:cubicBezTo>
                      <a:cubicBezTo>
                        <a:pt x="14892" y="9775"/>
                        <a:pt x="16720" y="11081"/>
                        <a:pt x="16720" y="12126"/>
                      </a:cubicBezTo>
                      <a:cubicBezTo>
                        <a:pt x="16720" y="13171"/>
                        <a:pt x="15414" y="12648"/>
                        <a:pt x="14630" y="12910"/>
                      </a:cubicBezTo>
                      <a:cubicBezTo>
                        <a:pt x="11234" y="13432"/>
                        <a:pt x="7838" y="14477"/>
                        <a:pt x="4703" y="129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FF105F25-5CA4-D45B-45EB-0E74F15DF5AA}"/>
                    </a:ext>
                  </a:extLst>
                </p:cNvPr>
                <p:cNvSpPr/>
                <p:nvPr/>
              </p:nvSpPr>
              <p:spPr>
                <a:xfrm>
                  <a:off x="2874580" y="1648591"/>
                  <a:ext cx="663488" cy="342437"/>
                </a:xfrm>
                <a:custGeom>
                  <a:avLst/>
                  <a:gdLst>
                    <a:gd name="connsiteX0" fmla="*/ 59875 w 663488"/>
                    <a:gd name="connsiteY0" fmla="*/ 306645 h 342437"/>
                    <a:gd name="connsiteX1" fmla="*/ 54127 w 663488"/>
                    <a:gd name="connsiteY1" fmla="*/ 309258 h 342437"/>
                    <a:gd name="connsiteX2" fmla="*/ 53866 w 663488"/>
                    <a:gd name="connsiteY2" fmla="*/ 313961 h 342437"/>
                    <a:gd name="connsiteX3" fmla="*/ 50470 w 663488"/>
                    <a:gd name="connsiteY3" fmla="*/ 318402 h 342437"/>
                    <a:gd name="connsiteX4" fmla="*/ 54127 w 663488"/>
                    <a:gd name="connsiteY4" fmla="*/ 321537 h 342437"/>
                    <a:gd name="connsiteX5" fmla="*/ 58569 w 663488"/>
                    <a:gd name="connsiteY5" fmla="*/ 324672 h 342437"/>
                    <a:gd name="connsiteX6" fmla="*/ 63271 w 663488"/>
                    <a:gd name="connsiteY6" fmla="*/ 327807 h 342437"/>
                    <a:gd name="connsiteX7" fmla="*/ 70325 w 663488"/>
                    <a:gd name="connsiteY7" fmla="*/ 317879 h 342437"/>
                    <a:gd name="connsiteX8" fmla="*/ 72677 w 663488"/>
                    <a:gd name="connsiteY8" fmla="*/ 316312 h 342437"/>
                    <a:gd name="connsiteX9" fmla="*/ 73199 w 663488"/>
                    <a:gd name="connsiteY9" fmla="*/ 319186 h 342437"/>
                    <a:gd name="connsiteX10" fmla="*/ 75812 w 663488"/>
                    <a:gd name="connsiteY10" fmla="*/ 323366 h 342437"/>
                    <a:gd name="connsiteX11" fmla="*/ 76334 w 663488"/>
                    <a:gd name="connsiteY11" fmla="*/ 330681 h 342437"/>
                    <a:gd name="connsiteX12" fmla="*/ 84694 w 663488"/>
                    <a:gd name="connsiteY12" fmla="*/ 331987 h 342437"/>
                    <a:gd name="connsiteX13" fmla="*/ 92009 w 663488"/>
                    <a:gd name="connsiteY13" fmla="*/ 329897 h 342437"/>
                    <a:gd name="connsiteX14" fmla="*/ 92793 w 663488"/>
                    <a:gd name="connsiteY14" fmla="*/ 323366 h 342437"/>
                    <a:gd name="connsiteX15" fmla="*/ 97496 w 663488"/>
                    <a:gd name="connsiteY15" fmla="*/ 324150 h 342437"/>
                    <a:gd name="connsiteX16" fmla="*/ 100108 w 663488"/>
                    <a:gd name="connsiteY16" fmla="*/ 327807 h 342437"/>
                    <a:gd name="connsiteX17" fmla="*/ 107423 w 663488"/>
                    <a:gd name="connsiteY17" fmla="*/ 331987 h 342437"/>
                    <a:gd name="connsiteX18" fmla="*/ 110820 w 663488"/>
                    <a:gd name="connsiteY18" fmla="*/ 331203 h 342437"/>
                    <a:gd name="connsiteX19" fmla="*/ 112126 w 663488"/>
                    <a:gd name="connsiteY19" fmla="*/ 325978 h 342437"/>
                    <a:gd name="connsiteX20" fmla="*/ 115784 w 663488"/>
                    <a:gd name="connsiteY20" fmla="*/ 325456 h 342437"/>
                    <a:gd name="connsiteX21" fmla="*/ 115784 w 663488"/>
                    <a:gd name="connsiteY21" fmla="*/ 321276 h 342437"/>
                    <a:gd name="connsiteX22" fmla="*/ 120486 w 663488"/>
                    <a:gd name="connsiteY22" fmla="*/ 323105 h 342437"/>
                    <a:gd name="connsiteX23" fmla="*/ 119702 w 663488"/>
                    <a:gd name="connsiteY23" fmla="*/ 327285 h 342437"/>
                    <a:gd name="connsiteX24" fmla="*/ 125711 w 663488"/>
                    <a:gd name="connsiteY24" fmla="*/ 331987 h 342437"/>
                    <a:gd name="connsiteX25" fmla="*/ 131459 w 663488"/>
                    <a:gd name="connsiteY25" fmla="*/ 331726 h 342437"/>
                    <a:gd name="connsiteX26" fmla="*/ 136162 w 663488"/>
                    <a:gd name="connsiteY26" fmla="*/ 334077 h 342437"/>
                    <a:gd name="connsiteX27" fmla="*/ 142432 w 663488"/>
                    <a:gd name="connsiteY27" fmla="*/ 335122 h 342437"/>
                    <a:gd name="connsiteX28" fmla="*/ 147657 w 663488"/>
                    <a:gd name="connsiteY28" fmla="*/ 334600 h 342437"/>
                    <a:gd name="connsiteX29" fmla="*/ 152621 w 663488"/>
                    <a:gd name="connsiteY29" fmla="*/ 335906 h 342437"/>
                    <a:gd name="connsiteX30" fmla="*/ 153927 w 663488"/>
                    <a:gd name="connsiteY30" fmla="*/ 331987 h 342437"/>
                    <a:gd name="connsiteX31" fmla="*/ 150792 w 663488"/>
                    <a:gd name="connsiteY31" fmla="*/ 327807 h 342437"/>
                    <a:gd name="connsiteX32" fmla="*/ 152359 w 663488"/>
                    <a:gd name="connsiteY32" fmla="*/ 324150 h 342437"/>
                    <a:gd name="connsiteX33" fmla="*/ 158107 w 663488"/>
                    <a:gd name="connsiteY33" fmla="*/ 326240 h 342437"/>
                    <a:gd name="connsiteX34" fmla="*/ 162287 w 663488"/>
                    <a:gd name="connsiteY34" fmla="*/ 322843 h 342437"/>
                    <a:gd name="connsiteX35" fmla="*/ 166206 w 663488"/>
                    <a:gd name="connsiteY35" fmla="*/ 320492 h 342437"/>
                    <a:gd name="connsiteX36" fmla="*/ 171170 w 663488"/>
                    <a:gd name="connsiteY36" fmla="*/ 324150 h 342437"/>
                    <a:gd name="connsiteX37" fmla="*/ 176656 w 663488"/>
                    <a:gd name="connsiteY37" fmla="*/ 327546 h 342437"/>
                    <a:gd name="connsiteX38" fmla="*/ 181620 w 663488"/>
                    <a:gd name="connsiteY38" fmla="*/ 330158 h 342437"/>
                    <a:gd name="connsiteX39" fmla="*/ 182404 w 663488"/>
                    <a:gd name="connsiteY39" fmla="*/ 319708 h 342437"/>
                    <a:gd name="connsiteX40" fmla="*/ 186322 w 663488"/>
                    <a:gd name="connsiteY40" fmla="*/ 319969 h 342437"/>
                    <a:gd name="connsiteX41" fmla="*/ 189196 w 663488"/>
                    <a:gd name="connsiteY41" fmla="*/ 323366 h 342437"/>
                    <a:gd name="connsiteX42" fmla="*/ 194160 w 663488"/>
                    <a:gd name="connsiteY42" fmla="*/ 329897 h 342437"/>
                    <a:gd name="connsiteX43" fmla="*/ 198601 w 663488"/>
                    <a:gd name="connsiteY43" fmla="*/ 330420 h 342437"/>
                    <a:gd name="connsiteX44" fmla="*/ 202520 w 663488"/>
                    <a:gd name="connsiteY44" fmla="*/ 329113 h 342437"/>
                    <a:gd name="connsiteX45" fmla="*/ 205394 w 663488"/>
                    <a:gd name="connsiteY45" fmla="*/ 330158 h 342437"/>
                    <a:gd name="connsiteX46" fmla="*/ 210097 w 663488"/>
                    <a:gd name="connsiteY46" fmla="*/ 330158 h 342437"/>
                    <a:gd name="connsiteX47" fmla="*/ 209574 w 663488"/>
                    <a:gd name="connsiteY47" fmla="*/ 322582 h 342437"/>
                    <a:gd name="connsiteX48" fmla="*/ 204349 w 663488"/>
                    <a:gd name="connsiteY48" fmla="*/ 317879 h 342437"/>
                    <a:gd name="connsiteX49" fmla="*/ 199908 w 663488"/>
                    <a:gd name="connsiteY49" fmla="*/ 313961 h 342437"/>
                    <a:gd name="connsiteX50" fmla="*/ 208268 w 663488"/>
                    <a:gd name="connsiteY50" fmla="*/ 316573 h 342437"/>
                    <a:gd name="connsiteX51" fmla="*/ 216367 w 663488"/>
                    <a:gd name="connsiteY51" fmla="*/ 318663 h 342437"/>
                    <a:gd name="connsiteX52" fmla="*/ 219502 w 663488"/>
                    <a:gd name="connsiteY52" fmla="*/ 325978 h 342437"/>
                    <a:gd name="connsiteX53" fmla="*/ 228123 w 663488"/>
                    <a:gd name="connsiteY53" fmla="*/ 324933 h 342437"/>
                    <a:gd name="connsiteX54" fmla="*/ 237006 w 663488"/>
                    <a:gd name="connsiteY54" fmla="*/ 325195 h 342437"/>
                    <a:gd name="connsiteX55" fmla="*/ 239880 w 663488"/>
                    <a:gd name="connsiteY55" fmla="*/ 331987 h 342437"/>
                    <a:gd name="connsiteX56" fmla="*/ 235699 w 663488"/>
                    <a:gd name="connsiteY56" fmla="*/ 337212 h 342437"/>
                    <a:gd name="connsiteX57" fmla="*/ 234393 w 663488"/>
                    <a:gd name="connsiteY57" fmla="*/ 342437 h 342437"/>
                    <a:gd name="connsiteX58" fmla="*/ 244321 w 663488"/>
                    <a:gd name="connsiteY58" fmla="*/ 341392 h 342437"/>
                    <a:gd name="connsiteX59" fmla="*/ 252681 w 663488"/>
                    <a:gd name="connsiteY59" fmla="*/ 337735 h 342437"/>
                    <a:gd name="connsiteX60" fmla="*/ 260519 w 663488"/>
                    <a:gd name="connsiteY60" fmla="*/ 337996 h 342437"/>
                    <a:gd name="connsiteX61" fmla="*/ 269924 w 663488"/>
                    <a:gd name="connsiteY61" fmla="*/ 336167 h 342437"/>
                    <a:gd name="connsiteX62" fmla="*/ 279068 w 663488"/>
                    <a:gd name="connsiteY62" fmla="*/ 327023 h 342437"/>
                    <a:gd name="connsiteX63" fmla="*/ 286122 w 663488"/>
                    <a:gd name="connsiteY63" fmla="*/ 323105 h 342437"/>
                    <a:gd name="connsiteX64" fmla="*/ 292131 w 663488"/>
                    <a:gd name="connsiteY64" fmla="*/ 325456 h 342437"/>
                    <a:gd name="connsiteX65" fmla="*/ 298923 w 663488"/>
                    <a:gd name="connsiteY65" fmla="*/ 322582 h 342437"/>
                    <a:gd name="connsiteX66" fmla="*/ 303626 w 663488"/>
                    <a:gd name="connsiteY66" fmla="*/ 317357 h 342437"/>
                    <a:gd name="connsiteX67" fmla="*/ 302842 w 663488"/>
                    <a:gd name="connsiteY67" fmla="*/ 311348 h 342437"/>
                    <a:gd name="connsiteX68" fmla="*/ 292653 w 663488"/>
                    <a:gd name="connsiteY68" fmla="*/ 301682 h 342437"/>
                    <a:gd name="connsiteX69" fmla="*/ 285338 w 663488"/>
                    <a:gd name="connsiteY69" fmla="*/ 308213 h 342437"/>
                    <a:gd name="connsiteX70" fmla="*/ 281419 w 663488"/>
                    <a:gd name="connsiteY70" fmla="*/ 309258 h 342437"/>
                    <a:gd name="connsiteX71" fmla="*/ 274888 w 663488"/>
                    <a:gd name="connsiteY71" fmla="*/ 306384 h 342437"/>
                    <a:gd name="connsiteX72" fmla="*/ 269924 w 663488"/>
                    <a:gd name="connsiteY72" fmla="*/ 304033 h 342437"/>
                    <a:gd name="connsiteX73" fmla="*/ 271753 w 663488"/>
                    <a:gd name="connsiteY73" fmla="*/ 298024 h 342437"/>
                    <a:gd name="connsiteX74" fmla="*/ 268618 w 663488"/>
                    <a:gd name="connsiteY74" fmla="*/ 292538 h 342437"/>
                    <a:gd name="connsiteX75" fmla="*/ 253204 w 663488"/>
                    <a:gd name="connsiteY75" fmla="*/ 296718 h 342437"/>
                    <a:gd name="connsiteX76" fmla="*/ 250330 w 663488"/>
                    <a:gd name="connsiteY76" fmla="*/ 298024 h 342437"/>
                    <a:gd name="connsiteX77" fmla="*/ 239880 w 663488"/>
                    <a:gd name="connsiteY77" fmla="*/ 292277 h 342437"/>
                    <a:gd name="connsiteX78" fmla="*/ 233609 w 663488"/>
                    <a:gd name="connsiteY78" fmla="*/ 293322 h 342437"/>
                    <a:gd name="connsiteX79" fmla="*/ 227078 w 663488"/>
                    <a:gd name="connsiteY79" fmla="*/ 293583 h 342437"/>
                    <a:gd name="connsiteX80" fmla="*/ 217673 w 663488"/>
                    <a:gd name="connsiteY80" fmla="*/ 295150 h 342437"/>
                    <a:gd name="connsiteX81" fmla="*/ 212187 w 663488"/>
                    <a:gd name="connsiteY81" fmla="*/ 290970 h 342437"/>
                    <a:gd name="connsiteX82" fmla="*/ 217412 w 663488"/>
                    <a:gd name="connsiteY82" fmla="*/ 290187 h 342437"/>
                    <a:gd name="connsiteX83" fmla="*/ 221330 w 663488"/>
                    <a:gd name="connsiteY83" fmla="*/ 286006 h 342437"/>
                    <a:gd name="connsiteX84" fmla="*/ 216889 w 663488"/>
                    <a:gd name="connsiteY84" fmla="*/ 279475 h 342437"/>
                    <a:gd name="connsiteX85" fmla="*/ 218195 w 663488"/>
                    <a:gd name="connsiteY85" fmla="*/ 275556 h 342437"/>
                    <a:gd name="connsiteX86" fmla="*/ 223943 w 663488"/>
                    <a:gd name="connsiteY86" fmla="*/ 283133 h 342437"/>
                    <a:gd name="connsiteX87" fmla="*/ 230997 w 663488"/>
                    <a:gd name="connsiteY87" fmla="*/ 286006 h 342437"/>
                    <a:gd name="connsiteX88" fmla="*/ 239880 w 663488"/>
                    <a:gd name="connsiteY88" fmla="*/ 286529 h 342437"/>
                    <a:gd name="connsiteX89" fmla="*/ 247978 w 663488"/>
                    <a:gd name="connsiteY89" fmla="*/ 289142 h 342437"/>
                    <a:gd name="connsiteX90" fmla="*/ 262348 w 663488"/>
                    <a:gd name="connsiteY90" fmla="*/ 289403 h 342437"/>
                    <a:gd name="connsiteX91" fmla="*/ 268618 w 663488"/>
                    <a:gd name="connsiteY91" fmla="*/ 289664 h 342437"/>
                    <a:gd name="connsiteX92" fmla="*/ 276455 w 663488"/>
                    <a:gd name="connsiteY92" fmla="*/ 289925 h 342437"/>
                    <a:gd name="connsiteX93" fmla="*/ 282464 w 663488"/>
                    <a:gd name="connsiteY93" fmla="*/ 289925 h 342437"/>
                    <a:gd name="connsiteX94" fmla="*/ 288212 w 663488"/>
                    <a:gd name="connsiteY94" fmla="*/ 287051 h 342437"/>
                    <a:gd name="connsiteX95" fmla="*/ 295788 w 663488"/>
                    <a:gd name="connsiteY95" fmla="*/ 276863 h 342437"/>
                    <a:gd name="connsiteX96" fmla="*/ 297094 w 663488"/>
                    <a:gd name="connsiteY96" fmla="*/ 264061 h 342437"/>
                    <a:gd name="connsiteX97" fmla="*/ 294482 w 663488"/>
                    <a:gd name="connsiteY97" fmla="*/ 260142 h 342437"/>
                    <a:gd name="connsiteX98" fmla="*/ 300229 w 663488"/>
                    <a:gd name="connsiteY98" fmla="*/ 259620 h 342437"/>
                    <a:gd name="connsiteX99" fmla="*/ 307283 w 663488"/>
                    <a:gd name="connsiteY99" fmla="*/ 258836 h 342437"/>
                    <a:gd name="connsiteX100" fmla="*/ 316950 w 663488"/>
                    <a:gd name="connsiteY100" fmla="*/ 261710 h 342437"/>
                    <a:gd name="connsiteX101" fmla="*/ 326616 w 663488"/>
                    <a:gd name="connsiteY101" fmla="*/ 262232 h 342437"/>
                    <a:gd name="connsiteX102" fmla="*/ 336544 w 663488"/>
                    <a:gd name="connsiteY102" fmla="*/ 259881 h 342437"/>
                    <a:gd name="connsiteX103" fmla="*/ 346472 w 663488"/>
                    <a:gd name="connsiteY103" fmla="*/ 255701 h 342437"/>
                    <a:gd name="connsiteX104" fmla="*/ 336805 w 663488"/>
                    <a:gd name="connsiteY104" fmla="*/ 250476 h 342437"/>
                    <a:gd name="connsiteX105" fmla="*/ 326616 w 663488"/>
                    <a:gd name="connsiteY105" fmla="*/ 246296 h 342437"/>
                    <a:gd name="connsiteX106" fmla="*/ 339679 w 663488"/>
                    <a:gd name="connsiteY106" fmla="*/ 246035 h 342437"/>
                    <a:gd name="connsiteX107" fmla="*/ 352480 w 663488"/>
                    <a:gd name="connsiteY107" fmla="*/ 244728 h 342437"/>
                    <a:gd name="connsiteX108" fmla="*/ 355877 w 663488"/>
                    <a:gd name="connsiteY108" fmla="*/ 236629 h 342437"/>
                    <a:gd name="connsiteX109" fmla="*/ 349607 w 663488"/>
                    <a:gd name="connsiteY109" fmla="*/ 234801 h 342437"/>
                    <a:gd name="connsiteX110" fmla="*/ 340985 w 663488"/>
                    <a:gd name="connsiteY110" fmla="*/ 233494 h 342437"/>
                    <a:gd name="connsiteX111" fmla="*/ 329751 w 663488"/>
                    <a:gd name="connsiteY111" fmla="*/ 230621 h 342437"/>
                    <a:gd name="connsiteX112" fmla="*/ 351697 w 663488"/>
                    <a:gd name="connsiteY112" fmla="*/ 230621 h 342437"/>
                    <a:gd name="connsiteX113" fmla="*/ 361624 w 663488"/>
                    <a:gd name="connsiteY113" fmla="*/ 231143 h 342437"/>
                    <a:gd name="connsiteX114" fmla="*/ 368156 w 663488"/>
                    <a:gd name="connsiteY114" fmla="*/ 230098 h 342437"/>
                    <a:gd name="connsiteX115" fmla="*/ 368678 w 663488"/>
                    <a:gd name="connsiteY115" fmla="*/ 220170 h 342437"/>
                    <a:gd name="connsiteX116" fmla="*/ 356138 w 663488"/>
                    <a:gd name="connsiteY116" fmla="*/ 214162 h 342437"/>
                    <a:gd name="connsiteX117" fmla="*/ 346994 w 663488"/>
                    <a:gd name="connsiteY117" fmla="*/ 214162 h 342437"/>
                    <a:gd name="connsiteX118" fmla="*/ 341246 w 663488"/>
                    <a:gd name="connsiteY118" fmla="*/ 216513 h 342437"/>
                    <a:gd name="connsiteX119" fmla="*/ 332364 w 663488"/>
                    <a:gd name="connsiteY119" fmla="*/ 216774 h 342437"/>
                    <a:gd name="connsiteX120" fmla="*/ 334976 w 663488"/>
                    <a:gd name="connsiteY120" fmla="*/ 213639 h 342437"/>
                    <a:gd name="connsiteX121" fmla="*/ 328967 w 663488"/>
                    <a:gd name="connsiteY121" fmla="*/ 208414 h 342437"/>
                    <a:gd name="connsiteX122" fmla="*/ 317472 w 663488"/>
                    <a:gd name="connsiteY122" fmla="*/ 208675 h 342437"/>
                    <a:gd name="connsiteX123" fmla="*/ 304671 w 663488"/>
                    <a:gd name="connsiteY123" fmla="*/ 212855 h 342437"/>
                    <a:gd name="connsiteX124" fmla="*/ 292914 w 663488"/>
                    <a:gd name="connsiteY124" fmla="*/ 219387 h 342437"/>
                    <a:gd name="connsiteX125" fmla="*/ 295788 w 663488"/>
                    <a:gd name="connsiteY125" fmla="*/ 215729 h 342437"/>
                    <a:gd name="connsiteX126" fmla="*/ 300491 w 663488"/>
                    <a:gd name="connsiteY126" fmla="*/ 212072 h 342437"/>
                    <a:gd name="connsiteX127" fmla="*/ 293176 w 663488"/>
                    <a:gd name="connsiteY127" fmla="*/ 209459 h 342437"/>
                    <a:gd name="connsiteX128" fmla="*/ 284815 w 663488"/>
                    <a:gd name="connsiteY128" fmla="*/ 207369 h 342437"/>
                    <a:gd name="connsiteX129" fmla="*/ 294221 w 663488"/>
                    <a:gd name="connsiteY129" fmla="*/ 206063 h 342437"/>
                    <a:gd name="connsiteX130" fmla="*/ 303103 w 663488"/>
                    <a:gd name="connsiteY130" fmla="*/ 207630 h 342437"/>
                    <a:gd name="connsiteX131" fmla="*/ 315382 w 663488"/>
                    <a:gd name="connsiteY131" fmla="*/ 208675 h 342437"/>
                    <a:gd name="connsiteX132" fmla="*/ 325832 w 663488"/>
                    <a:gd name="connsiteY132" fmla="*/ 208153 h 342437"/>
                    <a:gd name="connsiteX133" fmla="*/ 326616 w 663488"/>
                    <a:gd name="connsiteY133" fmla="*/ 203189 h 342437"/>
                    <a:gd name="connsiteX134" fmla="*/ 310157 w 663488"/>
                    <a:gd name="connsiteY134" fmla="*/ 202405 h 342437"/>
                    <a:gd name="connsiteX135" fmla="*/ 297617 w 663488"/>
                    <a:gd name="connsiteY135" fmla="*/ 202405 h 342437"/>
                    <a:gd name="connsiteX136" fmla="*/ 307022 w 663488"/>
                    <a:gd name="connsiteY136" fmla="*/ 201099 h 342437"/>
                    <a:gd name="connsiteX137" fmla="*/ 311986 w 663488"/>
                    <a:gd name="connsiteY137" fmla="*/ 200838 h 342437"/>
                    <a:gd name="connsiteX138" fmla="*/ 309896 w 663488"/>
                    <a:gd name="connsiteY138" fmla="*/ 198486 h 342437"/>
                    <a:gd name="connsiteX139" fmla="*/ 302581 w 663488"/>
                    <a:gd name="connsiteY139" fmla="*/ 197964 h 342437"/>
                    <a:gd name="connsiteX140" fmla="*/ 298923 w 663488"/>
                    <a:gd name="connsiteY140" fmla="*/ 195874 h 342437"/>
                    <a:gd name="connsiteX141" fmla="*/ 309635 w 663488"/>
                    <a:gd name="connsiteY141" fmla="*/ 196135 h 342437"/>
                    <a:gd name="connsiteX142" fmla="*/ 313815 w 663488"/>
                    <a:gd name="connsiteY142" fmla="*/ 195090 h 342437"/>
                    <a:gd name="connsiteX143" fmla="*/ 314598 w 663488"/>
                    <a:gd name="connsiteY143" fmla="*/ 190387 h 342437"/>
                    <a:gd name="connsiteX144" fmla="*/ 331057 w 663488"/>
                    <a:gd name="connsiteY144" fmla="*/ 188297 h 342437"/>
                    <a:gd name="connsiteX145" fmla="*/ 342814 w 663488"/>
                    <a:gd name="connsiteY145" fmla="*/ 189081 h 342437"/>
                    <a:gd name="connsiteX146" fmla="*/ 353264 w 663488"/>
                    <a:gd name="connsiteY146" fmla="*/ 188820 h 342437"/>
                    <a:gd name="connsiteX147" fmla="*/ 362147 w 663488"/>
                    <a:gd name="connsiteY147" fmla="*/ 189081 h 342437"/>
                    <a:gd name="connsiteX148" fmla="*/ 368417 w 663488"/>
                    <a:gd name="connsiteY148" fmla="*/ 186991 h 342437"/>
                    <a:gd name="connsiteX149" fmla="*/ 377038 w 663488"/>
                    <a:gd name="connsiteY149" fmla="*/ 191171 h 342437"/>
                    <a:gd name="connsiteX150" fmla="*/ 385660 w 663488"/>
                    <a:gd name="connsiteY150" fmla="*/ 188820 h 342437"/>
                    <a:gd name="connsiteX151" fmla="*/ 394281 w 663488"/>
                    <a:gd name="connsiteY151" fmla="*/ 188559 h 342437"/>
                    <a:gd name="connsiteX152" fmla="*/ 399506 w 663488"/>
                    <a:gd name="connsiteY152" fmla="*/ 183072 h 342437"/>
                    <a:gd name="connsiteX153" fmla="*/ 398200 w 663488"/>
                    <a:gd name="connsiteY153" fmla="*/ 174973 h 342437"/>
                    <a:gd name="connsiteX154" fmla="*/ 389317 w 663488"/>
                    <a:gd name="connsiteY154" fmla="*/ 173406 h 342437"/>
                    <a:gd name="connsiteX155" fmla="*/ 377300 w 663488"/>
                    <a:gd name="connsiteY155" fmla="*/ 174451 h 342437"/>
                    <a:gd name="connsiteX156" fmla="*/ 368940 w 663488"/>
                    <a:gd name="connsiteY156" fmla="*/ 171577 h 342437"/>
                    <a:gd name="connsiteX157" fmla="*/ 377300 w 663488"/>
                    <a:gd name="connsiteY157" fmla="*/ 168442 h 342437"/>
                    <a:gd name="connsiteX158" fmla="*/ 390362 w 663488"/>
                    <a:gd name="connsiteY158" fmla="*/ 170010 h 342437"/>
                    <a:gd name="connsiteX159" fmla="*/ 402641 w 663488"/>
                    <a:gd name="connsiteY159" fmla="*/ 170532 h 342437"/>
                    <a:gd name="connsiteX160" fmla="*/ 409695 w 663488"/>
                    <a:gd name="connsiteY160" fmla="*/ 177325 h 342437"/>
                    <a:gd name="connsiteX161" fmla="*/ 421713 w 663488"/>
                    <a:gd name="connsiteY161" fmla="*/ 179415 h 342437"/>
                    <a:gd name="connsiteX162" fmla="*/ 427460 w 663488"/>
                    <a:gd name="connsiteY162" fmla="*/ 178370 h 342437"/>
                    <a:gd name="connsiteX163" fmla="*/ 434514 w 663488"/>
                    <a:gd name="connsiteY163" fmla="*/ 176541 h 342437"/>
                    <a:gd name="connsiteX164" fmla="*/ 438433 w 663488"/>
                    <a:gd name="connsiteY164" fmla="*/ 176018 h 342437"/>
                    <a:gd name="connsiteX165" fmla="*/ 442091 w 663488"/>
                    <a:gd name="connsiteY165" fmla="*/ 175496 h 342437"/>
                    <a:gd name="connsiteX166" fmla="*/ 447577 w 663488"/>
                    <a:gd name="connsiteY166" fmla="*/ 169748 h 342437"/>
                    <a:gd name="connsiteX167" fmla="*/ 444703 w 663488"/>
                    <a:gd name="connsiteY167" fmla="*/ 166091 h 342437"/>
                    <a:gd name="connsiteX168" fmla="*/ 448622 w 663488"/>
                    <a:gd name="connsiteY168" fmla="*/ 164785 h 342437"/>
                    <a:gd name="connsiteX169" fmla="*/ 454370 w 663488"/>
                    <a:gd name="connsiteY169" fmla="*/ 164262 h 342437"/>
                    <a:gd name="connsiteX170" fmla="*/ 457766 w 663488"/>
                    <a:gd name="connsiteY170" fmla="*/ 160343 h 342437"/>
                    <a:gd name="connsiteX171" fmla="*/ 447838 w 663488"/>
                    <a:gd name="connsiteY171" fmla="*/ 156686 h 342437"/>
                    <a:gd name="connsiteX172" fmla="*/ 432163 w 663488"/>
                    <a:gd name="connsiteY172" fmla="*/ 159298 h 342437"/>
                    <a:gd name="connsiteX173" fmla="*/ 421974 w 663488"/>
                    <a:gd name="connsiteY173" fmla="*/ 157208 h 342437"/>
                    <a:gd name="connsiteX174" fmla="*/ 430073 w 663488"/>
                    <a:gd name="connsiteY174" fmla="*/ 152767 h 342437"/>
                    <a:gd name="connsiteX175" fmla="*/ 444965 w 663488"/>
                    <a:gd name="connsiteY175" fmla="*/ 155379 h 342437"/>
                    <a:gd name="connsiteX176" fmla="*/ 455676 w 663488"/>
                    <a:gd name="connsiteY176" fmla="*/ 153812 h 342437"/>
                    <a:gd name="connsiteX177" fmla="*/ 466649 w 663488"/>
                    <a:gd name="connsiteY177" fmla="*/ 151722 h 342437"/>
                    <a:gd name="connsiteX178" fmla="*/ 460901 w 663488"/>
                    <a:gd name="connsiteY178" fmla="*/ 142839 h 342437"/>
                    <a:gd name="connsiteX179" fmla="*/ 457766 w 663488"/>
                    <a:gd name="connsiteY179" fmla="*/ 137875 h 342437"/>
                    <a:gd name="connsiteX180" fmla="*/ 461685 w 663488"/>
                    <a:gd name="connsiteY180" fmla="*/ 136047 h 342437"/>
                    <a:gd name="connsiteX181" fmla="*/ 474486 w 663488"/>
                    <a:gd name="connsiteY181" fmla="*/ 142839 h 342437"/>
                    <a:gd name="connsiteX182" fmla="*/ 479711 w 663488"/>
                    <a:gd name="connsiteY182" fmla="*/ 142578 h 342437"/>
                    <a:gd name="connsiteX183" fmla="*/ 487810 w 663488"/>
                    <a:gd name="connsiteY183" fmla="*/ 141533 h 342437"/>
                    <a:gd name="connsiteX184" fmla="*/ 495125 w 663488"/>
                    <a:gd name="connsiteY184" fmla="*/ 136569 h 342437"/>
                    <a:gd name="connsiteX185" fmla="*/ 507143 w 663488"/>
                    <a:gd name="connsiteY185" fmla="*/ 126641 h 342437"/>
                    <a:gd name="connsiteX186" fmla="*/ 513413 w 663488"/>
                    <a:gd name="connsiteY186" fmla="*/ 122984 h 342437"/>
                    <a:gd name="connsiteX187" fmla="*/ 520990 w 663488"/>
                    <a:gd name="connsiteY187" fmla="*/ 119065 h 342437"/>
                    <a:gd name="connsiteX188" fmla="*/ 526476 w 663488"/>
                    <a:gd name="connsiteY188" fmla="*/ 116191 h 342437"/>
                    <a:gd name="connsiteX189" fmla="*/ 532224 w 663488"/>
                    <a:gd name="connsiteY189" fmla="*/ 112272 h 342437"/>
                    <a:gd name="connsiteX190" fmla="*/ 544241 w 663488"/>
                    <a:gd name="connsiteY190" fmla="*/ 109137 h 342437"/>
                    <a:gd name="connsiteX191" fmla="*/ 557565 w 663488"/>
                    <a:gd name="connsiteY191" fmla="*/ 104696 h 342437"/>
                    <a:gd name="connsiteX192" fmla="*/ 575331 w 663488"/>
                    <a:gd name="connsiteY192" fmla="*/ 95552 h 342437"/>
                    <a:gd name="connsiteX193" fmla="*/ 584213 w 663488"/>
                    <a:gd name="connsiteY193" fmla="*/ 93201 h 342437"/>
                    <a:gd name="connsiteX194" fmla="*/ 591267 w 663488"/>
                    <a:gd name="connsiteY194" fmla="*/ 86147 h 342437"/>
                    <a:gd name="connsiteX195" fmla="*/ 574547 w 663488"/>
                    <a:gd name="connsiteY195" fmla="*/ 88237 h 342437"/>
                    <a:gd name="connsiteX196" fmla="*/ 556259 w 663488"/>
                    <a:gd name="connsiteY196" fmla="*/ 91372 h 342437"/>
                    <a:gd name="connsiteX197" fmla="*/ 537187 w 663488"/>
                    <a:gd name="connsiteY197" fmla="*/ 92417 h 342437"/>
                    <a:gd name="connsiteX198" fmla="*/ 513152 w 663488"/>
                    <a:gd name="connsiteY198" fmla="*/ 97903 h 342437"/>
                    <a:gd name="connsiteX199" fmla="*/ 493558 w 663488"/>
                    <a:gd name="connsiteY199" fmla="*/ 102084 h 342437"/>
                    <a:gd name="connsiteX200" fmla="*/ 482585 w 663488"/>
                    <a:gd name="connsiteY200" fmla="*/ 103651 h 342437"/>
                    <a:gd name="connsiteX201" fmla="*/ 474486 w 663488"/>
                    <a:gd name="connsiteY201" fmla="*/ 104174 h 342437"/>
                    <a:gd name="connsiteX202" fmla="*/ 473964 w 663488"/>
                    <a:gd name="connsiteY202" fmla="*/ 102606 h 342437"/>
                    <a:gd name="connsiteX203" fmla="*/ 481279 w 663488"/>
                    <a:gd name="connsiteY203" fmla="*/ 99732 h 342437"/>
                    <a:gd name="connsiteX204" fmla="*/ 498783 w 663488"/>
                    <a:gd name="connsiteY204" fmla="*/ 96075 h 342437"/>
                    <a:gd name="connsiteX205" fmla="*/ 538755 w 663488"/>
                    <a:gd name="connsiteY205" fmla="*/ 87192 h 342437"/>
                    <a:gd name="connsiteX206" fmla="*/ 529872 w 663488"/>
                    <a:gd name="connsiteY206" fmla="*/ 82751 h 342437"/>
                    <a:gd name="connsiteX207" fmla="*/ 511062 w 663488"/>
                    <a:gd name="connsiteY207" fmla="*/ 84057 h 342437"/>
                    <a:gd name="connsiteX208" fmla="*/ 498522 w 663488"/>
                    <a:gd name="connsiteY208" fmla="*/ 84318 h 342437"/>
                    <a:gd name="connsiteX209" fmla="*/ 491990 w 663488"/>
                    <a:gd name="connsiteY209" fmla="*/ 77787 h 342437"/>
                    <a:gd name="connsiteX210" fmla="*/ 494080 w 663488"/>
                    <a:gd name="connsiteY210" fmla="*/ 75436 h 342437"/>
                    <a:gd name="connsiteX211" fmla="*/ 506621 w 663488"/>
                    <a:gd name="connsiteY211" fmla="*/ 79877 h 342437"/>
                    <a:gd name="connsiteX212" fmla="*/ 532746 w 663488"/>
                    <a:gd name="connsiteY212" fmla="*/ 80661 h 342437"/>
                    <a:gd name="connsiteX213" fmla="*/ 550512 w 663488"/>
                    <a:gd name="connsiteY213" fmla="*/ 80138 h 342437"/>
                    <a:gd name="connsiteX214" fmla="*/ 564619 w 663488"/>
                    <a:gd name="connsiteY214" fmla="*/ 78309 h 342437"/>
                    <a:gd name="connsiteX215" fmla="*/ 577421 w 663488"/>
                    <a:gd name="connsiteY215" fmla="*/ 76219 h 342437"/>
                    <a:gd name="connsiteX216" fmla="*/ 585781 w 663488"/>
                    <a:gd name="connsiteY216" fmla="*/ 75174 h 342437"/>
                    <a:gd name="connsiteX217" fmla="*/ 595447 w 663488"/>
                    <a:gd name="connsiteY217" fmla="*/ 73346 h 342437"/>
                    <a:gd name="connsiteX218" fmla="*/ 612429 w 663488"/>
                    <a:gd name="connsiteY218" fmla="*/ 64724 h 342437"/>
                    <a:gd name="connsiteX219" fmla="*/ 635158 w 663488"/>
                    <a:gd name="connsiteY219" fmla="*/ 55319 h 342437"/>
                    <a:gd name="connsiteX220" fmla="*/ 651356 w 663488"/>
                    <a:gd name="connsiteY220" fmla="*/ 50094 h 342437"/>
                    <a:gd name="connsiteX221" fmla="*/ 663374 w 663488"/>
                    <a:gd name="connsiteY221" fmla="*/ 43040 h 342437"/>
                    <a:gd name="connsiteX222" fmla="*/ 650572 w 663488"/>
                    <a:gd name="connsiteY222" fmla="*/ 34680 h 342437"/>
                    <a:gd name="connsiteX223" fmla="*/ 632807 w 663488"/>
                    <a:gd name="connsiteY223" fmla="*/ 34419 h 342437"/>
                    <a:gd name="connsiteX224" fmla="*/ 622879 w 663488"/>
                    <a:gd name="connsiteY224" fmla="*/ 37031 h 342437"/>
                    <a:gd name="connsiteX225" fmla="*/ 621312 w 663488"/>
                    <a:gd name="connsiteY225" fmla="*/ 33896 h 342437"/>
                    <a:gd name="connsiteX226" fmla="*/ 621834 w 663488"/>
                    <a:gd name="connsiteY226" fmla="*/ 27626 h 342437"/>
                    <a:gd name="connsiteX227" fmla="*/ 614519 w 663488"/>
                    <a:gd name="connsiteY227" fmla="*/ 24491 h 342437"/>
                    <a:gd name="connsiteX228" fmla="*/ 610078 w 663488"/>
                    <a:gd name="connsiteY228" fmla="*/ 19789 h 342437"/>
                    <a:gd name="connsiteX229" fmla="*/ 605375 w 663488"/>
                    <a:gd name="connsiteY229" fmla="*/ 16392 h 342437"/>
                    <a:gd name="connsiteX230" fmla="*/ 598582 w 663488"/>
                    <a:gd name="connsiteY230" fmla="*/ 16392 h 342437"/>
                    <a:gd name="connsiteX231" fmla="*/ 590483 w 663488"/>
                    <a:gd name="connsiteY231" fmla="*/ 17176 h 342437"/>
                    <a:gd name="connsiteX232" fmla="*/ 585258 w 663488"/>
                    <a:gd name="connsiteY232" fmla="*/ 17176 h 342437"/>
                    <a:gd name="connsiteX233" fmla="*/ 580033 w 663488"/>
                    <a:gd name="connsiteY233" fmla="*/ 16915 h 342437"/>
                    <a:gd name="connsiteX234" fmla="*/ 574808 w 663488"/>
                    <a:gd name="connsiteY234" fmla="*/ 17437 h 342437"/>
                    <a:gd name="connsiteX235" fmla="*/ 568538 w 663488"/>
                    <a:gd name="connsiteY235" fmla="*/ 19266 h 342437"/>
                    <a:gd name="connsiteX236" fmla="*/ 565925 w 663488"/>
                    <a:gd name="connsiteY236" fmla="*/ 19527 h 342437"/>
                    <a:gd name="connsiteX237" fmla="*/ 563052 w 663488"/>
                    <a:gd name="connsiteY237" fmla="*/ 17176 h 342437"/>
                    <a:gd name="connsiteX238" fmla="*/ 543458 w 663488"/>
                    <a:gd name="connsiteY238" fmla="*/ 20311 h 342437"/>
                    <a:gd name="connsiteX239" fmla="*/ 533791 w 663488"/>
                    <a:gd name="connsiteY239" fmla="*/ 23446 h 342437"/>
                    <a:gd name="connsiteX240" fmla="*/ 525170 w 663488"/>
                    <a:gd name="connsiteY240" fmla="*/ 25797 h 342437"/>
                    <a:gd name="connsiteX241" fmla="*/ 516810 w 663488"/>
                    <a:gd name="connsiteY241" fmla="*/ 25536 h 342437"/>
                    <a:gd name="connsiteX242" fmla="*/ 508188 w 663488"/>
                    <a:gd name="connsiteY242" fmla="*/ 25797 h 342437"/>
                    <a:gd name="connsiteX243" fmla="*/ 516810 w 663488"/>
                    <a:gd name="connsiteY243" fmla="*/ 22140 h 342437"/>
                    <a:gd name="connsiteX244" fmla="*/ 527782 w 663488"/>
                    <a:gd name="connsiteY244" fmla="*/ 19005 h 342437"/>
                    <a:gd name="connsiteX245" fmla="*/ 536404 w 663488"/>
                    <a:gd name="connsiteY245" fmla="*/ 16131 h 342437"/>
                    <a:gd name="connsiteX246" fmla="*/ 541106 w 663488"/>
                    <a:gd name="connsiteY246" fmla="*/ 15347 h 342437"/>
                    <a:gd name="connsiteX247" fmla="*/ 545287 w 663488"/>
                    <a:gd name="connsiteY247" fmla="*/ 13518 h 342437"/>
                    <a:gd name="connsiteX248" fmla="*/ 538232 w 663488"/>
                    <a:gd name="connsiteY248" fmla="*/ 10383 h 342437"/>
                    <a:gd name="connsiteX249" fmla="*/ 525692 w 663488"/>
                    <a:gd name="connsiteY249" fmla="*/ 9077 h 342437"/>
                    <a:gd name="connsiteX250" fmla="*/ 514197 w 663488"/>
                    <a:gd name="connsiteY250" fmla="*/ 7510 h 342437"/>
                    <a:gd name="connsiteX251" fmla="*/ 501918 w 663488"/>
                    <a:gd name="connsiteY251" fmla="*/ 8293 h 342437"/>
                    <a:gd name="connsiteX252" fmla="*/ 488333 w 663488"/>
                    <a:gd name="connsiteY252" fmla="*/ 8293 h 342437"/>
                    <a:gd name="connsiteX253" fmla="*/ 484153 w 663488"/>
                    <a:gd name="connsiteY253" fmla="*/ 4897 h 342437"/>
                    <a:gd name="connsiteX254" fmla="*/ 480495 w 663488"/>
                    <a:gd name="connsiteY254" fmla="*/ 978 h 342437"/>
                    <a:gd name="connsiteX255" fmla="*/ 471874 w 663488"/>
                    <a:gd name="connsiteY255" fmla="*/ 456 h 342437"/>
                    <a:gd name="connsiteX256" fmla="*/ 462991 w 663488"/>
                    <a:gd name="connsiteY256" fmla="*/ 2807 h 342437"/>
                    <a:gd name="connsiteX257" fmla="*/ 459595 w 663488"/>
                    <a:gd name="connsiteY257" fmla="*/ 3068 h 342437"/>
                    <a:gd name="connsiteX258" fmla="*/ 454892 w 663488"/>
                    <a:gd name="connsiteY258" fmla="*/ 3591 h 342437"/>
                    <a:gd name="connsiteX259" fmla="*/ 447577 w 663488"/>
                    <a:gd name="connsiteY259" fmla="*/ 4636 h 342437"/>
                    <a:gd name="connsiteX260" fmla="*/ 445487 w 663488"/>
                    <a:gd name="connsiteY260" fmla="*/ 8293 h 342437"/>
                    <a:gd name="connsiteX261" fmla="*/ 451757 w 663488"/>
                    <a:gd name="connsiteY261" fmla="*/ 12735 h 342437"/>
                    <a:gd name="connsiteX262" fmla="*/ 443920 w 663488"/>
                    <a:gd name="connsiteY262" fmla="*/ 13518 h 342437"/>
                    <a:gd name="connsiteX263" fmla="*/ 436866 w 663488"/>
                    <a:gd name="connsiteY263" fmla="*/ 6203 h 342437"/>
                    <a:gd name="connsiteX264" fmla="*/ 436343 w 663488"/>
                    <a:gd name="connsiteY264" fmla="*/ 978 h 342437"/>
                    <a:gd name="connsiteX265" fmla="*/ 431379 w 663488"/>
                    <a:gd name="connsiteY265" fmla="*/ 1239 h 342437"/>
                    <a:gd name="connsiteX266" fmla="*/ 425893 w 663488"/>
                    <a:gd name="connsiteY266" fmla="*/ 3068 h 342437"/>
                    <a:gd name="connsiteX267" fmla="*/ 413353 w 663488"/>
                    <a:gd name="connsiteY267" fmla="*/ 6726 h 342437"/>
                    <a:gd name="connsiteX268" fmla="*/ 408911 w 663488"/>
                    <a:gd name="connsiteY268" fmla="*/ 6726 h 342437"/>
                    <a:gd name="connsiteX269" fmla="*/ 399767 w 663488"/>
                    <a:gd name="connsiteY269" fmla="*/ 8293 h 342437"/>
                    <a:gd name="connsiteX270" fmla="*/ 396371 w 663488"/>
                    <a:gd name="connsiteY270" fmla="*/ 11167 h 342437"/>
                    <a:gd name="connsiteX271" fmla="*/ 411263 w 663488"/>
                    <a:gd name="connsiteY271" fmla="*/ 18221 h 342437"/>
                    <a:gd name="connsiteX272" fmla="*/ 414136 w 663488"/>
                    <a:gd name="connsiteY272" fmla="*/ 22140 h 342437"/>
                    <a:gd name="connsiteX273" fmla="*/ 403425 w 663488"/>
                    <a:gd name="connsiteY273" fmla="*/ 21879 h 342437"/>
                    <a:gd name="connsiteX274" fmla="*/ 387227 w 663488"/>
                    <a:gd name="connsiteY274" fmla="*/ 14041 h 342437"/>
                    <a:gd name="connsiteX275" fmla="*/ 382525 w 663488"/>
                    <a:gd name="connsiteY275" fmla="*/ 8816 h 342437"/>
                    <a:gd name="connsiteX276" fmla="*/ 373642 w 663488"/>
                    <a:gd name="connsiteY276" fmla="*/ 5420 h 342437"/>
                    <a:gd name="connsiteX277" fmla="*/ 351958 w 663488"/>
                    <a:gd name="connsiteY277" fmla="*/ 2284 h 342437"/>
                    <a:gd name="connsiteX278" fmla="*/ 332364 w 663488"/>
                    <a:gd name="connsiteY278" fmla="*/ 2284 h 342437"/>
                    <a:gd name="connsiteX279" fmla="*/ 318517 w 663488"/>
                    <a:gd name="connsiteY279" fmla="*/ 2546 h 342437"/>
                    <a:gd name="connsiteX280" fmla="*/ 313815 w 663488"/>
                    <a:gd name="connsiteY280" fmla="*/ 7510 h 342437"/>
                    <a:gd name="connsiteX281" fmla="*/ 319301 w 663488"/>
                    <a:gd name="connsiteY281" fmla="*/ 11167 h 342437"/>
                    <a:gd name="connsiteX282" fmla="*/ 324526 w 663488"/>
                    <a:gd name="connsiteY282" fmla="*/ 16392 h 342437"/>
                    <a:gd name="connsiteX283" fmla="*/ 338634 w 663488"/>
                    <a:gd name="connsiteY283" fmla="*/ 20311 h 342437"/>
                    <a:gd name="connsiteX284" fmla="*/ 342030 w 663488"/>
                    <a:gd name="connsiteY284" fmla="*/ 23707 h 342437"/>
                    <a:gd name="connsiteX285" fmla="*/ 344382 w 663488"/>
                    <a:gd name="connsiteY285" fmla="*/ 28410 h 342437"/>
                    <a:gd name="connsiteX286" fmla="*/ 350129 w 663488"/>
                    <a:gd name="connsiteY286" fmla="*/ 28932 h 342437"/>
                    <a:gd name="connsiteX287" fmla="*/ 348300 w 663488"/>
                    <a:gd name="connsiteY287" fmla="*/ 31022 h 342437"/>
                    <a:gd name="connsiteX288" fmla="*/ 341246 w 663488"/>
                    <a:gd name="connsiteY288" fmla="*/ 33374 h 342437"/>
                    <a:gd name="connsiteX289" fmla="*/ 335499 w 663488"/>
                    <a:gd name="connsiteY289" fmla="*/ 34158 h 342437"/>
                    <a:gd name="connsiteX290" fmla="*/ 335238 w 663488"/>
                    <a:gd name="connsiteY290" fmla="*/ 29716 h 342437"/>
                    <a:gd name="connsiteX291" fmla="*/ 332886 w 663488"/>
                    <a:gd name="connsiteY291" fmla="*/ 26320 h 342437"/>
                    <a:gd name="connsiteX292" fmla="*/ 324787 w 663488"/>
                    <a:gd name="connsiteY292" fmla="*/ 23707 h 342437"/>
                    <a:gd name="connsiteX293" fmla="*/ 321391 w 663488"/>
                    <a:gd name="connsiteY293" fmla="*/ 19266 h 342437"/>
                    <a:gd name="connsiteX294" fmla="*/ 314598 w 663488"/>
                    <a:gd name="connsiteY294" fmla="*/ 14825 h 342437"/>
                    <a:gd name="connsiteX295" fmla="*/ 308328 w 663488"/>
                    <a:gd name="connsiteY295" fmla="*/ 11428 h 342437"/>
                    <a:gd name="connsiteX296" fmla="*/ 301797 w 663488"/>
                    <a:gd name="connsiteY296" fmla="*/ 10122 h 342437"/>
                    <a:gd name="connsiteX297" fmla="*/ 295004 w 663488"/>
                    <a:gd name="connsiteY297" fmla="*/ 10906 h 342437"/>
                    <a:gd name="connsiteX298" fmla="*/ 291347 w 663488"/>
                    <a:gd name="connsiteY298" fmla="*/ 10645 h 342437"/>
                    <a:gd name="connsiteX299" fmla="*/ 289257 w 663488"/>
                    <a:gd name="connsiteY299" fmla="*/ 8816 h 342437"/>
                    <a:gd name="connsiteX300" fmla="*/ 285338 w 663488"/>
                    <a:gd name="connsiteY300" fmla="*/ 7771 h 342437"/>
                    <a:gd name="connsiteX301" fmla="*/ 283509 w 663488"/>
                    <a:gd name="connsiteY301" fmla="*/ 6987 h 342437"/>
                    <a:gd name="connsiteX302" fmla="*/ 272537 w 663488"/>
                    <a:gd name="connsiteY302" fmla="*/ 7248 h 342437"/>
                    <a:gd name="connsiteX303" fmla="*/ 262348 w 663488"/>
                    <a:gd name="connsiteY303" fmla="*/ 12212 h 342437"/>
                    <a:gd name="connsiteX304" fmla="*/ 260780 w 663488"/>
                    <a:gd name="connsiteY304" fmla="*/ 20050 h 342437"/>
                    <a:gd name="connsiteX305" fmla="*/ 267573 w 663488"/>
                    <a:gd name="connsiteY305" fmla="*/ 21617 h 342437"/>
                    <a:gd name="connsiteX306" fmla="*/ 274888 w 663488"/>
                    <a:gd name="connsiteY306" fmla="*/ 21617 h 342437"/>
                    <a:gd name="connsiteX307" fmla="*/ 278284 w 663488"/>
                    <a:gd name="connsiteY307" fmla="*/ 21879 h 342437"/>
                    <a:gd name="connsiteX308" fmla="*/ 281680 w 663488"/>
                    <a:gd name="connsiteY308" fmla="*/ 22140 h 342437"/>
                    <a:gd name="connsiteX309" fmla="*/ 279590 w 663488"/>
                    <a:gd name="connsiteY309" fmla="*/ 25275 h 342437"/>
                    <a:gd name="connsiteX310" fmla="*/ 263393 w 663488"/>
                    <a:gd name="connsiteY310" fmla="*/ 24752 h 342437"/>
                    <a:gd name="connsiteX311" fmla="*/ 252420 w 663488"/>
                    <a:gd name="connsiteY311" fmla="*/ 21879 h 342437"/>
                    <a:gd name="connsiteX312" fmla="*/ 250069 w 663488"/>
                    <a:gd name="connsiteY312" fmla="*/ 17176 h 342437"/>
                    <a:gd name="connsiteX313" fmla="*/ 244321 w 663488"/>
                    <a:gd name="connsiteY313" fmla="*/ 14825 h 342437"/>
                    <a:gd name="connsiteX314" fmla="*/ 227601 w 663488"/>
                    <a:gd name="connsiteY314" fmla="*/ 14825 h 342437"/>
                    <a:gd name="connsiteX315" fmla="*/ 231781 w 663488"/>
                    <a:gd name="connsiteY315" fmla="*/ 19266 h 342437"/>
                    <a:gd name="connsiteX316" fmla="*/ 236222 w 663488"/>
                    <a:gd name="connsiteY316" fmla="*/ 23969 h 342437"/>
                    <a:gd name="connsiteX317" fmla="*/ 239357 w 663488"/>
                    <a:gd name="connsiteY317" fmla="*/ 27365 h 342437"/>
                    <a:gd name="connsiteX318" fmla="*/ 241447 w 663488"/>
                    <a:gd name="connsiteY318" fmla="*/ 31022 h 342437"/>
                    <a:gd name="connsiteX319" fmla="*/ 234132 w 663488"/>
                    <a:gd name="connsiteY319" fmla="*/ 29977 h 342437"/>
                    <a:gd name="connsiteX320" fmla="*/ 228123 w 663488"/>
                    <a:gd name="connsiteY320" fmla="*/ 27626 h 342437"/>
                    <a:gd name="connsiteX321" fmla="*/ 222376 w 663488"/>
                    <a:gd name="connsiteY321" fmla="*/ 25536 h 342437"/>
                    <a:gd name="connsiteX322" fmla="*/ 217412 w 663488"/>
                    <a:gd name="connsiteY322" fmla="*/ 23707 h 342437"/>
                    <a:gd name="connsiteX323" fmla="*/ 211925 w 663488"/>
                    <a:gd name="connsiteY323" fmla="*/ 27626 h 342437"/>
                    <a:gd name="connsiteX324" fmla="*/ 223420 w 663488"/>
                    <a:gd name="connsiteY324" fmla="*/ 33374 h 342437"/>
                    <a:gd name="connsiteX325" fmla="*/ 211403 w 663488"/>
                    <a:gd name="connsiteY325" fmla="*/ 33635 h 342437"/>
                    <a:gd name="connsiteX326" fmla="*/ 201475 w 663488"/>
                    <a:gd name="connsiteY326" fmla="*/ 34158 h 342437"/>
                    <a:gd name="connsiteX327" fmla="*/ 209835 w 663488"/>
                    <a:gd name="connsiteY327" fmla="*/ 44346 h 342437"/>
                    <a:gd name="connsiteX328" fmla="*/ 223159 w 663488"/>
                    <a:gd name="connsiteY328" fmla="*/ 48265 h 342437"/>
                    <a:gd name="connsiteX329" fmla="*/ 233087 w 663488"/>
                    <a:gd name="connsiteY329" fmla="*/ 49833 h 342437"/>
                    <a:gd name="connsiteX330" fmla="*/ 245627 w 663488"/>
                    <a:gd name="connsiteY330" fmla="*/ 55842 h 342437"/>
                    <a:gd name="connsiteX331" fmla="*/ 261825 w 663488"/>
                    <a:gd name="connsiteY331" fmla="*/ 61067 h 342437"/>
                    <a:gd name="connsiteX332" fmla="*/ 266528 w 663488"/>
                    <a:gd name="connsiteY332" fmla="*/ 68643 h 342437"/>
                    <a:gd name="connsiteX333" fmla="*/ 242231 w 663488"/>
                    <a:gd name="connsiteY333" fmla="*/ 63157 h 342437"/>
                    <a:gd name="connsiteX334" fmla="*/ 213232 w 663488"/>
                    <a:gd name="connsiteY334" fmla="*/ 54274 h 342437"/>
                    <a:gd name="connsiteX335" fmla="*/ 199124 w 663488"/>
                    <a:gd name="connsiteY335" fmla="*/ 54535 h 342437"/>
                    <a:gd name="connsiteX336" fmla="*/ 193899 w 663488"/>
                    <a:gd name="connsiteY336" fmla="*/ 54535 h 342437"/>
                    <a:gd name="connsiteX337" fmla="*/ 188674 w 663488"/>
                    <a:gd name="connsiteY337" fmla="*/ 50094 h 342437"/>
                    <a:gd name="connsiteX338" fmla="*/ 178746 w 663488"/>
                    <a:gd name="connsiteY338" fmla="*/ 41734 h 342437"/>
                    <a:gd name="connsiteX339" fmla="*/ 163332 w 663488"/>
                    <a:gd name="connsiteY339" fmla="*/ 36770 h 342437"/>
                    <a:gd name="connsiteX340" fmla="*/ 148179 w 663488"/>
                    <a:gd name="connsiteY340" fmla="*/ 34158 h 342437"/>
                    <a:gd name="connsiteX341" fmla="*/ 139297 w 663488"/>
                    <a:gd name="connsiteY341" fmla="*/ 33896 h 342437"/>
                    <a:gd name="connsiteX342" fmla="*/ 133026 w 663488"/>
                    <a:gd name="connsiteY342" fmla="*/ 34680 h 342437"/>
                    <a:gd name="connsiteX343" fmla="*/ 138774 w 663488"/>
                    <a:gd name="connsiteY343" fmla="*/ 43824 h 342437"/>
                    <a:gd name="connsiteX344" fmla="*/ 128324 w 663488"/>
                    <a:gd name="connsiteY344" fmla="*/ 44869 h 342437"/>
                    <a:gd name="connsiteX345" fmla="*/ 118657 w 663488"/>
                    <a:gd name="connsiteY345" fmla="*/ 45130 h 342437"/>
                    <a:gd name="connsiteX346" fmla="*/ 112387 w 663488"/>
                    <a:gd name="connsiteY346" fmla="*/ 47220 h 342437"/>
                    <a:gd name="connsiteX347" fmla="*/ 118657 w 663488"/>
                    <a:gd name="connsiteY347" fmla="*/ 52707 h 342437"/>
                    <a:gd name="connsiteX348" fmla="*/ 140864 w 663488"/>
                    <a:gd name="connsiteY348" fmla="*/ 58454 h 342437"/>
                    <a:gd name="connsiteX349" fmla="*/ 150531 w 663488"/>
                    <a:gd name="connsiteY349" fmla="*/ 58454 h 342437"/>
                    <a:gd name="connsiteX350" fmla="*/ 157584 w 663488"/>
                    <a:gd name="connsiteY350" fmla="*/ 62634 h 342437"/>
                    <a:gd name="connsiteX351" fmla="*/ 135900 w 663488"/>
                    <a:gd name="connsiteY351" fmla="*/ 63157 h 342437"/>
                    <a:gd name="connsiteX352" fmla="*/ 136423 w 663488"/>
                    <a:gd name="connsiteY352" fmla="*/ 66292 h 342437"/>
                    <a:gd name="connsiteX353" fmla="*/ 130936 w 663488"/>
                    <a:gd name="connsiteY353" fmla="*/ 64202 h 342437"/>
                    <a:gd name="connsiteX354" fmla="*/ 128324 w 663488"/>
                    <a:gd name="connsiteY354" fmla="*/ 60022 h 342437"/>
                    <a:gd name="connsiteX355" fmla="*/ 119180 w 663488"/>
                    <a:gd name="connsiteY355" fmla="*/ 55580 h 342437"/>
                    <a:gd name="connsiteX356" fmla="*/ 110559 w 663488"/>
                    <a:gd name="connsiteY356" fmla="*/ 54013 h 342437"/>
                    <a:gd name="connsiteX357" fmla="*/ 107162 w 663488"/>
                    <a:gd name="connsiteY357" fmla="*/ 56625 h 342437"/>
                    <a:gd name="connsiteX358" fmla="*/ 110036 w 663488"/>
                    <a:gd name="connsiteY358" fmla="*/ 60805 h 342437"/>
                    <a:gd name="connsiteX359" fmla="*/ 109775 w 663488"/>
                    <a:gd name="connsiteY359" fmla="*/ 63679 h 342437"/>
                    <a:gd name="connsiteX360" fmla="*/ 103505 w 663488"/>
                    <a:gd name="connsiteY360" fmla="*/ 61589 h 342437"/>
                    <a:gd name="connsiteX361" fmla="*/ 95928 w 663488"/>
                    <a:gd name="connsiteY361" fmla="*/ 55058 h 342437"/>
                    <a:gd name="connsiteX362" fmla="*/ 85739 w 663488"/>
                    <a:gd name="connsiteY362" fmla="*/ 52968 h 342437"/>
                    <a:gd name="connsiteX363" fmla="*/ 76073 w 663488"/>
                    <a:gd name="connsiteY363" fmla="*/ 53229 h 342437"/>
                    <a:gd name="connsiteX364" fmla="*/ 65884 w 663488"/>
                    <a:gd name="connsiteY364" fmla="*/ 56625 h 342437"/>
                    <a:gd name="connsiteX365" fmla="*/ 58830 w 663488"/>
                    <a:gd name="connsiteY365" fmla="*/ 61850 h 342437"/>
                    <a:gd name="connsiteX366" fmla="*/ 54389 w 663488"/>
                    <a:gd name="connsiteY366" fmla="*/ 67337 h 342437"/>
                    <a:gd name="connsiteX367" fmla="*/ 54389 w 663488"/>
                    <a:gd name="connsiteY367" fmla="*/ 66814 h 342437"/>
                    <a:gd name="connsiteX368" fmla="*/ 52821 w 663488"/>
                    <a:gd name="connsiteY368" fmla="*/ 68121 h 342437"/>
                    <a:gd name="connsiteX369" fmla="*/ 50209 w 663488"/>
                    <a:gd name="connsiteY369" fmla="*/ 68121 h 342437"/>
                    <a:gd name="connsiteX370" fmla="*/ 48119 w 663488"/>
                    <a:gd name="connsiteY370" fmla="*/ 67859 h 342437"/>
                    <a:gd name="connsiteX371" fmla="*/ 44984 w 663488"/>
                    <a:gd name="connsiteY371" fmla="*/ 66292 h 342437"/>
                    <a:gd name="connsiteX372" fmla="*/ 33488 w 663488"/>
                    <a:gd name="connsiteY372" fmla="*/ 63679 h 342437"/>
                    <a:gd name="connsiteX373" fmla="*/ 21209 w 663488"/>
                    <a:gd name="connsiteY373" fmla="*/ 67076 h 342437"/>
                    <a:gd name="connsiteX374" fmla="*/ 17029 w 663488"/>
                    <a:gd name="connsiteY374" fmla="*/ 69166 h 342437"/>
                    <a:gd name="connsiteX375" fmla="*/ 11804 w 663488"/>
                    <a:gd name="connsiteY375" fmla="*/ 69949 h 342437"/>
                    <a:gd name="connsiteX376" fmla="*/ 4489 w 663488"/>
                    <a:gd name="connsiteY376" fmla="*/ 72039 h 342437"/>
                    <a:gd name="connsiteX377" fmla="*/ 48 w 663488"/>
                    <a:gd name="connsiteY377" fmla="*/ 75958 h 342437"/>
                    <a:gd name="connsiteX378" fmla="*/ 12327 w 663488"/>
                    <a:gd name="connsiteY378" fmla="*/ 80661 h 342437"/>
                    <a:gd name="connsiteX379" fmla="*/ 22516 w 663488"/>
                    <a:gd name="connsiteY379" fmla="*/ 79616 h 342437"/>
                    <a:gd name="connsiteX380" fmla="*/ 35056 w 663488"/>
                    <a:gd name="connsiteY380" fmla="*/ 77526 h 342437"/>
                    <a:gd name="connsiteX381" fmla="*/ 40804 w 663488"/>
                    <a:gd name="connsiteY381" fmla="*/ 77264 h 342437"/>
                    <a:gd name="connsiteX382" fmla="*/ 46551 w 663488"/>
                    <a:gd name="connsiteY382" fmla="*/ 78048 h 342437"/>
                    <a:gd name="connsiteX383" fmla="*/ 30092 w 663488"/>
                    <a:gd name="connsiteY383" fmla="*/ 84057 h 342437"/>
                    <a:gd name="connsiteX384" fmla="*/ 26957 w 663488"/>
                    <a:gd name="connsiteY384" fmla="*/ 87453 h 342437"/>
                    <a:gd name="connsiteX385" fmla="*/ 33227 w 663488"/>
                    <a:gd name="connsiteY385" fmla="*/ 89282 h 342437"/>
                    <a:gd name="connsiteX386" fmla="*/ 42110 w 663488"/>
                    <a:gd name="connsiteY386" fmla="*/ 88760 h 342437"/>
                    <a:gd name="connsiteX387" fmla="*/ 49686 w 663488"/>
                    <a:gd name="connsiteY387" fmla="*/ 88498 h 342437"/>
                    <a:gd name="connsiteX388" fmla="*/ 64055 w 663488"/>
                    <a:gd name="connsiteY388" fmla="*/ 83796 h 342437"/>
                    <a:gd name="connsiteX389" fmla="*/ 82343 w 663488"/>
                    <a:gd name="connsiteY389" fmla="*/ 82490 h 342437"/>
                    <a:gd name="connsiteX390" fmla="*/ 97496 w 663488"/>
                    <a:gd name="connsiteY390" fmla="*/ 82751 h 342437"/>
                    <a:gd name="connsiteX391" fmla="*/ 97496 w 663488"/>
                    <a:gd name="connsiteY391" fmla="*/ 83273 h 342437"/>
                    <a:gd name="connsiteX392" fmla="*/ 68235 w 663488"/>
                    <a:gd name="connsiteY392" fmla="*/ 87453 h 342437"/>
                    <a:gd name="connsiteX393" fmla="*/ 52821 w 663488"/>
                    <a:gd name="connsiteY393" fmla="*/ 91111 h 342437"/>
                    <a:gd name="connsiteX394" fmla="*/ 48380 w 663488"/>
                    <a:gd name="connsiteY394" fmla="*/ 93462 h 342437"/>
                    <a:gd name="connsiteX395" fmla="*/ 53083 w 663488"/>
                    <a:gd name="connsiteY395" fmla="*/ 96858 h 342437"/>
                    <a:gd name="connsiteX396" fmla="*/ 57001 w 663488"/>
                    <a:gd name="connsiteY396" fmla="*/ 98426 h 342437"/>
                    <a:gd name="connsiteX397" fmla="*/ 59614 w 663488"/>
                    <a:gd name="connsiteY397" fmla="*/ 99732 h 342437"/>
                    <a:gd name="connsiteX398" fmla="*/ 55434 w 663488"/>
                    <a:gd name="connsiteY398" fmla="*/ 100777 h 342437"/>
                    <a:gd name="connsiteX399" fmla="*/ 43155 w 663488"/>
                    <a:gd name="connsiteY399" fmla="*/ 100777 h 342437"/>
                    <a:gd name="connsiteX400" fmla="*/ 36885 w 663488"/>
                    <a:gd name="connsiteY400" fmla="*/ 102606 h 342437"/>
                    <a:gd name="connsiteX401" fmla="*/ 41065 w 663488"/>
                    <a:gd name="connsiteY401" fmla="*/ 107047 h 342437"/>
                    <a:gd name="connsiteX402" fmla="*/ 49425 w 663488"/>
                    <a:gd name="connsiteY402" fmla="*/ 110966 h 342437"/>
                    <a:gd name="connsiteX403" fmla="*/ 66406 w 663488"/>
                    <a:gd name="connsiteY403" fmla="*/ 109660 h 342437"/>
                    <a:gd name="connsiteX404" fmla="*/ 89919 w 663488"/>
                    <a:gd name="connsiteY404" fmla="*/ 108354 h 342437"/>
                    <a:gd name="connsiteX405" fmla="*/ 100108 w 663488"/>
                    <a:gd name="connsiteY405" fmla="*/ 108615 h 342437"/>
                    <a:gd name="connsiteX406" fmla="*/ 111081 w 663488"/>
                    <a:gd name="connsiteY406" fmla="*/ 108092 h 342437"/>
                    <a:gd name="connsiteX407" fmla="*/ 110820 w 663488"/>
                    <a:gd name="connsiteY407" fmla="*/ 107831 h 342437"/>
                    <a:gd name="connsiteX408" fmla="*/ 112649 w 663488"/>
                    <a:gd name="connsiteY408" fmla="*/ 107309 h 342437"/>
                    <a:gd name="connsiteX409" fmla="*/ 116045 w 663488"/>
                    <a:gd name="connsiteY409" fmla="*/ 106002 h 342437"/>
                    <a:gd name="connsiteX410" fmla="*/ 121009 w 663488"/>
                    <a:gd name="connsiteY410" fmla="*/ 103912 h 342437"/>
                    <a:gd name="connsiteX411" fmla="*/ 129891 w 663488"/>
                    <a:gd name="connsiteY411" fmla="*/ 98948 h 342437"/>
                    <a:gd name="connsiteX412" fmla="*/ 141909 w 663488"/>
                    <a:gd name="connsiteY412" fmla="*/ 95552 h 342437"/>
                    <a:gd name="connsiteX413" fmla="*/ 147657 w 663488"/>
                    <a:gd name="connsiteY413" fmla="*/ 95291 h 342437"/>
                    <a:gd name="connsiteX414" fmla="*/ 152098 w 663488"/>
                    <a:gd name="connsiteY414" fmla="*/ 95291 h 342437"/>
                    <a:gd name="connsiteX415" fmla="*/ 146873 w 663488"/>
                    <a:gd name="connsiteY415" fmla="*/ 99732 h 342437"/>
                    <a:gd name="connsiteX416" fmla="*/ 136945 w 663488"/>
                    <a:gd name="connsiteY416" fmla="*/ 101822 h 342437"/>
                    <a:gd name="connsiteX417" fmla="*/ 122315 w 663488"/>
                    <a:gd name="connsiteY417" fmla="*/ 107047 h 342437"/>
                    <a:gd name="connsiteX418" fmla="*/ 120225 w 663488"/>
                    <a:gd name="connsiteY418" fmla="*/ 108092 h 342437"/>
                    <a:gd name="connsiteX419" fmla="*/ 111865 w 663488"/>
                    <a:gd name="connsiteY419" fmla="*/ 110966 h 342437"/>
                    <a:gd name="connsiteX420" fmla="*/ 107946 w 663488"/>
                    <a:gd name="connsiteY420" fmla="*/ 110966 h 342437"/>
                    <a:gd name="connsiteX421" fmla="*/ 102460 w 663488"/>
                    <a:gd name="connsiteY421" fmla="*/ 111489 h 342437"/>
                    <a:gd name="connsiteX422" fmla="*/ 92532 w 663488"/>
                    <a:gd name="connsiteY422" fmla="*/ 111489 h 342437"/>
                    <a:gd name="connsiteX423" fmla="*/ 72938 w 663488"/>
                    <a:gd name="connsiteY423" fmla="*/ 112272 h 342437"/>
                    <a:gd name="connsiteX424" fmla="*/ 62749 w 663488"/>
                    <a:gd name="connsiteY424" fmla="*/ 113056 h 342437"/>
                    <a:gd name="connsiteX425" fmla="*/ 59091 w 663488"/>
                    <a:gd name="connsiteY425" fmla="*/ 114362 h 342437"/>
                    <a:gd name="connsiteX426" fmla="*/ 58046 w 663488"/>
                    <a:gd name="connsiteY426" fmla="*/ 116975 h 342437"/>
                    <a:gd name="connsiteX427" fmla="*/ 78685 w 663488"/>
                    <a:gd name="connsiteY427" fmla="*/ 124290 h 342437"/>
                    <a:gd name="connsiteX428" fmla="*/ 100631 w 663488"/>
                    <a:gd name="connsiteY428" fmla="*/ 127686 h 342437"/>
                    <a:gd name="connsiteX429" fmla="*/ 113432 w 663488"/>
                    <a:gd name="connsiteY429" fmla="*/ 119588 h 342437"/>
                    <a:gd name="connsiteX430" fmla="*/ 124666 w 663488"/>
                    <a:gd name="connsiteY430" fmla="*/ 113056 h 342437"/>
                    <a:gd name="connsiteX431" fmla="*/ 136423 w 663488"/>
                    <a:gd name="connsiteY431" fmla="*/ 108092 h 342437"/>
                    <a:gd name="connsiteX432" fmla="*/ 148963 w 663488"/>
                    <a:gd name="connsiteY432" fmla="*/ 104435 h 342437"/>
                    <a:gd name="connsiteX433" fmla="*/ 162548 w 663488"/>
                    <a:gd name="connsiteY433" fmla="*/ 100777 h 342437"/>
                    <a:gd name="connsiteX434" fmla="*/ 168035 w 663488"/>
                    <a:gd name="connsiteY434" fmla="*/ 100516 h 342437"/>
                    <a:gd name="connsiteX435" fmla="*/ 173521 w 663488"/>
                    <a:gd name="connsiteY435" fmla="*/ 101561 h 342437"/>
                    <a:gd name="connsiteX436" fmla="*/ 180836 w 663488"/>
                    <a:gd name="connsiteY436" fmla="*/ 101822 h 342437"/>
                    <a:gd name="connsiteX437" fmla="*/ 190764 w 663488"/>
                    <a:gd name="connsiteY437" fmla="*/ 100516 h 342437"/>
                    <a:gd name="connsiteX438" fmla="*/ 198340 w 663488"/>
                    <a:gd name="connsiteY438" fmla="*/ 100516 h 342437"/>
                    <a:gd name="connsiteX439" fmla="*/ 204088 w 663488"/>
                    <a:gd name="connsiteY439" fmla="*/ 101561 h 342437"/>
                    <a:gd name="connsiteX440" fmla="*/ 187890 w 663488"/>
                    <a:gd name="connsiteY440" fmla="*/ 105741 h 342437"/>
                    <a:gd name="connsiteX441" fmla="*/ 164377 w 663488"/>
                    <a:gd name="connsiteY441" fmla="*/ 107047 h 342437"/>
                    <a:gd name="connsiteX442" fmla="*/ 144260 w 663488"/>
                    <a:gd name="connsiteY442" fmla="*/ 109921 h 342437"/>
                    <a:gd name="connsiteX443" fmla="*/ 130153 w 663488"/>
                    <a:gd name="connsiteY443" fmla="*/ 114362 h 342437"/>
                    <a:gd name="connsiteX444" fmla="*/ 117351 w 663488"/>
                    <a:gd name="connsiteY444" fmla="*/ 126380 h 342437"/>
                    <a:gd name="connsiteX445" fmla="*/ 123882 w 663488"/>
                    <a:gd name="connsiteY445" fmla="*/ 133695 h 342437"/>
                    <a:gd name="connsiteX446" fmla="*/ 143477 w 663488"/>
                    <a:gd name="connsiteY446" fmla="*/ 133173 h 342437"/>
                    <a:gd name="connsiteX447" fmla="*/ 162810 w 663488"/>
                    <a:gd name="connsiteY447" fmla="*/ 135002 h 342437"/>
                    <a:gd name="connsiteX448" fmla="*/ 176395 w 663488"/>
                    <a:gd name="connsiteY448" fmla="*/ 125858 h 342437"/>
                    <a:gd name="connsiteX449" fmla="*/ 189457 w 663488"/>
                    <a:gd name="connsiteY449" fmla="*/ 118804 h 342437"/>
                    <a:gd name="connsiteX450" fmla="*/ 192331 w 663488"/>
                    <a:gd name="connsiteY450" fmla="*/ 126119 h 342437"/>
                    <a:gd name="connsiteX451" fmla="*/ 199646 w 663488"/>
                    <a:gd name="connsiteY451" fmla="*/ 123506 h 342437"/>
                    <a:gd name="connsiteX452" fmla="*/ 206439 w 663488"/>
                    <a:gd name="connsiteY452" fmla="*/ 121155 h 342437"/>
                    <a:gd name="connsiteX453" fmla="*/ 212187 w 663488"/>
                    <a:gd name="connsiteY453" fmla="*/ 120110 h 342437"/>
                    <a:gd name="connsiteX454" fmla="*/ 214799 w 663488"/>
                    <a:gd name="connsiteY454" fmla="*/ 122461 h 342437"/>
                    <a:gd name="connsiteX455" fmla="*/ 204610 w 663488"/>
                    <a:gd name="connsiteY455" fmla="*/ 129254 h 342437"/>
                    <a:gd name="connsiteX456" fmla="*/ 197295 w 663488"/>
                    <a:gd name="connsiteY456" fmla="*/ 132128 h 342437"/>
                    <a:gd name="connsiteX457" fmla="*/ 195466 w 663488"/>
                    <a:gd name="connsiteY457" fmla="*/ 134479 h 342437"/>
                    <a:gd name="connsiteX458" fmla="*/ 199385 w 663488"/>
                    <a:gd name="connsiteY458" fmla="*/ 135002 h 342437"/>
                    <a:gd name="connsiteX459" fmla="*/ 214277 w 663488"/>
                    <a:gd name="connsiteY459" fmla="*/ 130299 h 342437"/>
                    <a:gd name="connsiteX460" fmla="*/ 218718 w 663488"/>
                    <a:gd name="connsiteY460" fmla="*/ 128993 h 342437"/>
                    <a:gd name="connsiteX461" fmla="*/ 219502 w 663488"/>
                    <a:gd name="connsiteY461" fmla="*/ 129254 h 342437"/>
                    <a:gd name="connsiteX462" fmla="*/ 224466 w 663488"/>
                    <a:gd name="connsiteY462" fmla="*/ 128993 h 342437"/>
                    <a:gd name="connsiteX463" fmla="*/ 228123 w 663488"/>
                    <a:gd name="connsiteY463" fmla="*/ 128470 h 342437"/>
                    <a:gd name="connsiteX464" fmla="*/ 230997 w 663488"/>
                    <a:gd name="connsiteY464" fmla="*/ 128731 h 342437"/>
                    <a:gd name="connsiteX465" fmla="*/ 239357 w 663488"/>
                    <a:gd name="connsiteY465" fmla="*/ 127425 h 342437"/>
                    <a:gd name="connsiteX466" fmla="*/ 247456 w 663488"/>
                    <a:gd name="connsiteY466" fmla="*/ 125858 h 342437"/>
                    <a:gd name="connsiteX467" fmla="*/ 252159 w 663488"/>
                    <a:gd name="connsiteY467" fmla="*/ 123506 h 342437"/>
                    <a:gd name="connsiteX468" fmla="*/ 256339 w 663488"/>
                    <a:gd name="connsiteY468" fmla="*/ 122200 h 342437"/>
                    <a:gd name="connsiteX469" fmla="*/ 263654 w 663488"/>
                    <a:gd name="connsiteY469" fmla="*/ 120110 h 342437"/>
                    <a:gd name="connsiteX470" fmla="*/ 269663 w 663488"/>
                    <a:gd name="connsiteY470" fmla="*/ 116975 h 342437"/>
                    <a:gd name="connsiteX471" fmla="*/ 274365 w 663488"/>
                    <a:gd name="connsiteY471" fmla="*/ 113056 h 342437"/>
                    <a:gd name="connsiteX472" fmla="*/ 276194 w 663488"/>
                    <a:gd name="connsiteY472" fmla="*/ 108615 h 342437"/>
                    <a:gd name="connsiteX473" fmla="*/ 275149 w 663488"/>
                    <a:gd name="connsiteY473" fmla="*/ 105741 h 342437"/>
                    <a:gd name="connsiteX474" fmla="*/ 273581 w 663488"/>
                    <a:gd name="connsiteY474" fmla="*/ 103651 h 342437"/>
                    <a:gd name="connsiteX475" fmla="*/ 276455 w 663488"/>
                    <a:gd name="connsiteY475" fmla="*/ 103390 h 342437"/>
                    <a:gd name="connsiteX476" fmla="*/ 279852 w 663488"/>
                    <a:gd name="connsiteY476" fmla="*/ 103651 h 342437"/>
                    <a:gd name="connsiteX477" fmla="*/ 285599 w 663488"/>
                    <a:gd name="connsiteY477" fmla="*/ 103651 h 342437"/>
                    <a:gd name="connsiteX478" fmla="*/ 291086 w 663488"/>
                    <a:gd name="connsiteY478" fmla="*/ 99471 h 342437"/>
                    <a:gd name="connsiteX479" fmla="*/ 298401 w 663488"/>
                    <a:gd name="connsiteY479" fmla="*/ 94507 h 342437"/>
                    <a:gd name="connsiteX480" fmla="*/ 304148 w 663488"/>
                    <a:gd name="connsiteY480" fmla="*/ 90850 h 342437"/>
                    <a:gd name="connsiteX481" fmla="*/ 310680 w 663488"/>
                    <a:gd name="connsiteY481" fmla="*/ 89543 h 342437"/>
                    <a:gd name="connsiteX482" fmla="*/ 317211 w 663488"/>
                    <a:gd name="connsiteY482" fmla="*/ 87453 h 342437"/>
                    <a:gd name="connsiteX483" fmla="*/ 321130 w 663488"/>
                    <a:gd name="connsiteY483" fmla="*/ 87453 h 342437"/>
                    <a:gd name="connsiteX484" fmla="*/ 298923 w 663488"/>
                    <a:gd name="connsiteY484" fmla="*/ 101822 h 342437"/>
                    <a:gd name="connsiteX485" fmla="*/ 289257 w 663488"/>
                    <a:gd name="connsiteY485" fmla="*/ 105741 h 342437"/>
                    <a:gd name="connsiteX486" fmla="*/ 283770 w 663488"/>
                    <a:gd name="connsiteY486" fmla="*/ 110705 h 342437"/>
                    <a:gd name="connsiteX487" fmla="*/ 304409 w 663488"/>
                    <a:gd name="connsiteY487" fmla="*/ 116453 h 342437"/>
                    <a:gd name="connsiteX488" fmla="*/ 328184 w 663488"/>
                    <a:gd name="connsiteY488" fmla="*/ 112534 h 342437"/>
                    <a:gd name="connsiteX489" fmla="*/ 334976 w 663488"/>
                    <a:gd name="connsiteY489" fmla="*/ 115146 h 342437"/>
                    <a:gd name="connsiteX490" fmla="*/ 331580 w 663488"/>
                    <a:gd name="connsiteY490" fmla="*/ 117759 h 342437"/>
                    <a:gd name="connsiteX491" fmla="*/ 324004 w 663488"/>
                    <a:gd name="connsiteY491" fmla="*/ 120371 h 342437"/>
                    <a:gd name="connsiteX492" fmla="*/ 298662 w 663488"/>
                    <a:gd name="connsiteY492" fmla="*/ 121939 h 342437"/>
                    <a:gd name="connsiteX493" fmla="*/ 286122 w 663488"/>
                    <a:gd name="connsiteY493" fmla="*/ 121678 h 342437"/>
                    <a:gd name="connsiteX494" fmla="*/ 274888 w 663488"/>
                    <a:gd name="connsiteY494" fmla="*/ 122461 h 342437"/>
                    <a:gd name="connsiteX495" fmla="*/ 267834 w 663488"/>
                    <a:gd name="connsiteY495" fmla="*/ 126903 h 342437"/>
                    <a:gd name="connsiteX496" fmla="*/ 271491 w 663488"/>
                    <a:gd name="connsiteY496" fmla="*/ 128731 h 342437"/>
                    <a:gd name="connsiteX497" fmla="*/ 281419 w 663488"/>
                    <a:gd name="connsiteY497" fmla="*/ 129254 h 342437"/>
                    <a:gd name="connsiteX498" fmla="*/ 291869 w 663488"/>
                    <a:gd name="connsiteY498" fmla="*/ 129254 h 342437"/>
                    <a:gd name="connsiteX499" fmla="*/ 298662 w 663488"/>
                    <a:gd name="connsiteY499" fmla="*/ 129777 h 342437"/>
                    <a:gd name="connsiteX500" fmla="*/ 298139 w 663488"/>
                    <a:gd name="connsiteY500" fmla="*/ 131083 h 342437"/>
                    <a:gd name="connsiteX501" fmla="*/ 292131 w 663488"/>
                    <a:gd name="connsiteY501" fmla="*/ 132912 h 342437"/>
                    <a:gd name="connsiteX502" fmla="*/ 259996 w 663488"/>
                    <a:gd name="connsiteY502" fmla="*/ 135263 h 342437"/>
                    <a:gd name="connsiteX503" fmla="*/ 233348 w 663488"/>
                    <a:gd name="connsiteY503" fmla="*/ 137614 h 342437"/>
                    <a:gd name="connsiteX504" fmla="*/ 205394 w 663488"/>
                    <a:gd name="connsiteY504" fmla="*/ 139182 h 342437"/>
                    <a:gd name="connsiteX505" fmla="*/ 196511 w 663488"/>
                    <a:gd name="connsiteY505" fmla="*/ 140749 h 342437"/>
                    <a:gd name="connsiteX506" fmla="*/ 197556 w 663488"/>
                    <a:gd name="connsiteY506" fmla="*/ 145190 h 342437"/>
                    <a:gd name="connsiteX507" fmla="*/ 207745 w 663488"/>
                    <a:gd name="connsiteY507" fmla="*/ 152244 h 342437"/>
                    <a:gd name="connsiteX508" fmla="*/ 217673 w 663488"/>
                    <a:gd name="connsiteY508" fmla="*/ 158514 h 342437"/>
                    <a:gd name="connsiteX509" fmla="*/ 225511 w 663488"/>
                    <a:gd name="connsiteY509" fmla="*/ 160604 h 342437"/>
                    <a:gd name="connsiteX510" fmla="*/ 228123 w 663488"/>
                    <a:gd name="connsiteY510" fmla="*/ 165568 h 342437"/>
                    <a:gd name="connsiteX511" fmla="*/ 229691 w 663488"/>
                    <a:gd name="connsiteY511" fmla="*/ 172361 h 342437"/>
                    <a:gd name="connsiteX512" fmla="*/ 238312 w 663488"/>
                    <a:gd name="connsiteY512" fmla="*/ 173667 h 342437"/>
                    <a:gd name="connsiteX513" fmla="*/ 260519 w 663488"/>
                    <a:gd name="connsiteY513" fmla="*/ 173667 h 342437"/>
                    <a:gd name="connsiteX514" fmla="*/ 250852 w 663488"/>
                    <a:gd name="connsiteY514" fmla="*/ 176541 h 342437"/>
                    <a:gd name="connsiteX515" fmla="*/ 229952 w 663488"/>
                    <a:gd name="connsiteY515" fmla="*/ 178109 h 342437"/>
                    <a:gd name="connsiteX516" fmla="*/ 216367 w 663488"/>
                    <a:gd name="connsiteY516" fmla="*/ 171838 h 342437"/>
                    <a:gd name="connsiteX517" fmla="*/ 208790 w 663488"/>
                    <a:gd name="connsiteY517" fmla="*/ 162433 h 342437"/>
                    <a:gd name="connsiteX518" fmla="*/ 204088 w 663488"/>
                    <a:gd name="connsiteY518" fmla="*/ 157992 h 342437"/>
                    <a:gd name="connsiteX519" fmla="*/ 198340 w 663488"/>
                    <a:gd name="connsiteY519" fmla="*/ 154073 h 342437"/>
                    <a:gd name="connsiteX520" fmla="*/ 191548 w 663488"/>
                    <a:gd name="connsiteY520" fmla="*/ 151722 h 342437"/>
                    <a:gd name="connsiteX521" fmla="*/ 182404 w 663488"/>
                    <a:gd name="connsiteY521" fmla="*/ 150677 h 342437"/>
                    <a:gd name="connsiteX522" fmla="*/ 172215 w 663488"/>
                    <a:gd name="connsiteY522" fmla="*/ 145452 h 342437"/>
                    <a:gd name="connsiteX523" fmla="*/ 165422 w 663488"/>
                    <a:gd name="connsiteY523" fmla="*/ 146235 h 342437"/>
                    <a:gd name="connsiteX524" fmla="*/ 160981 w 663488"/>
                    <a:gd name="connsiteY524" fmla="*/ 147542 h 342437"/>
                    <a:gd name="connsiteX525" fmla="*/ 154972 w 663488"/>
                    <a:gd name="connsiteY525" fmla="*/ 147019 h 342437"/>
                    <a:gd name="connsiteX526" fmla="*/ 148441 w 663488"/>
                    <a:gd name="connsiteY526" fmla="*/ 146235 h 342437"/>
                    <a:gd name="connsiteX527" fmla="*/ 144783 w 663488"/>
                    <a:gd name="connsiteY527" fmla="*/ 145713 h 342437"/>
                    <a:gd name="connsiteX528" fmla="*/ 138774 w 663488"/>
                    <a:gd name="connsiteY528" fmla="*/ 145713 h 342437"/>
                    <a:gd name="connsiteX529" fmla="*/ 131198 w 663488"/>
                    <a:gd name="connsiteY529" fmla="*/ 144145 h 342437"/>
                    <a:gd name="connsiteX530" fmla="*/ 129108 w 663488"/>
                    <a:gd name="connsiteY530" fmla="*/ 144668 h 342437"/>
                    <a:gd name="connsiteX531" fmla="*/ 125189 w 663488"/>
                    <a:gd name="connsiteY531" fmla="*/ 144668 h 342437"/>
                    <a:gd name="connsiteX532" fmla="*/ 118657 w 663488"/>
                    <a:gd name="connsiteY532" fmla="*/ 144929 h 342437"/>
                    <a:gd name="connsiteX533" fmla="*/ 115261 w 663488"/>
                    <a:gd name="connsiteY533" fmla="*/ 152767 h 342437"/>
                    <a:gd name="connsiteX534" fmla="*/ 122315 w 663488"/>
                    <a:gd name="connsiteY534" fmla="*/ 156947 h 342437"/>
                    <a:gd name="connsiteX535" fmla="*/ 132765 w 663488"/>
                    <a:gd name="connsiteY535" fmla="*/ 159298 h 342437"/>
                    <a:gd name="connsiteX536" fmla="*/ 143215 w 663488"/>
                    <a:gd name="connsiteY536" fmla="*/ 161911 h 342437"/>
                    <a:gd name="connsiteX537" fmla="*/ 128063 w 663488"/>
                    <a:gd name="connsiteY537" fmla="*/ 162433 h 342437"/>
                    <a:gd name="connsiteX538" fmla="*/ 121009 w 663488"/>
                    <a:gd name="connsiteY538" fmla="*/ 165307 h 342437"/>
                    <a:gd name="connsiteX539" fmla="*/ 129891 w 663488"/>
                    <a:gd name="connsiteY539" fmla="*/ 170793 h 342437"/>
                    <a:gd name="connsiteX540" fmla="*/ 141648 w 663488"/>
                    <a:gd name="connsiteY540" fmla="*/ 175757 h 342437"/>
                    <a:gd name="connsiteX541" fmla="*/ 152098 w 663488"/>
                    <a:gd name="connsiteY541" fmla="*/ 179676 h 342437"/>
                    <a:gd name="connsiteX542" fmla="*/ 156017 w 663488"/>
                    <a:gd name="connsiteY542" fmla="*/ 185162 h 342437"/>
                    <a:gd name="connsiteX543" fmla="*/ 160981 w 663488"/>
                    <a:gd name="connsiteY543" fmla="*/ 188559 h 342437"/>
                    <a:gd name="connsiteX544" fmla="*/ 166467 w 663488"/>
                    <a:gd name="connsiteY544" fmla="*/ 191432 h 342437"/>
                    <a:gd name="connsiteX545" fmla="*/ 170647 w 663488"/>
                    <a:gd name="connsiteY545" fmla="*/ 194829 h 342437"/>
                    <a:gd name="connsiteX546" fmla="*/ 180575 w 663488"/>
                    <a:gd name="connsiteY546" fmla="*/ 201360 h 342437"/>
                    <a:gd name="connsiteX547" fmla="*/ 172737 w 663488"/>
                    <a:gd name="connsiteY547" fmla="*/ 201360 h 342437"/>
                    <a:gd name="connsiteX548" fmla="*/ 161764 w 663488"/>
                    <a:gd name="connsiteY548" fmla="*/ 199009 h 342437"/>
                    <a:gd name="connsiteX549" fmla="*/ 163332 w 663488"/>
                    <a:gd name="connsiteY549" fmla="*/ 207891 h 342437"/>
                    <a:gd name="connsiteX550" fmla="*/ 178223 w 663488"/>
                    <a:gd name="connsiteY550" fmla="*/ 210765 h 342437"/>
                    <a:gd name="connsiteX551" fmla="*/ 192592 w 663488"/>
                    <a:gd name="connsiteY551" fmla="*/ 213378 h 342437"/>
                    <a:gd name="connsiteX552" fmla="*/ 203565 w 663488"/>
                    <a:gd name="connsiteY552" fmla="*/ 210765 h 342437"/>
                    <a:gd name="connsiteX553" fmla="*/ 216105 w 663488"/>
                    <a:gd name="connsiteY553" fmla="*/ 209720 h 342437"/>
                    <a:gd name="connsiteX554" fmla="*/ 223943 w 663488"/>
                    <a:gd name="connsiteY554" fmla="*/ 206585 h 342437"/>
                    <a:gd name="connsiteX555" fmla="*/ 217412 w 663488"/>
                    <a:gd name="connsiteY555" fmla="*/ 212855 h 342437"/>
                    <a:gd name="connsiteX556" fmla="*/ 201998 w 663488"/>
                    <a:gd name="connsiteY556" fmla="*/ 214945 h 342437"/>
                    <a:gd name="connsiteX557" fmla="*/ 192592 w 663488"/>
                    <a:gd name="connsiteY557" fmla="*/ 215729 h 342437"/>
                    <a:gd name="connsiteX558" fmla="*/ 204349 w 663488"/>
                    <a:gd name="connsiteY558" fmla="*/ 218864 h 342437"/>
                    <a:gd name="connsiteX559" fmla="*/ 209313 w 663488"/>
                    <a:gd name="connsiteY559" fmla="*/ 219125 h 342437"/>
                    <a:gd name="connsiteX560" fmla="*/ 206700 w 663488"/>
                    <a:gd name="connsiteY560" fmla="*/ 222783 h 342437"/>
                    <a:gd name="connsiteX561" fmla="*/ 210097 w 663488"/>
                    <a:gd name="connsiteY561" fmla="*/ 225395 h 342437"/>
                    <a:gd name="connsiteX562" fmla="*/ 206961 w 663488"/>
                    <a:gd name="connsiteY562" fmla="*/ 227224 h 342437"/>
                    <a:gd name="connsiteX563" fmla="*/ 193638 w 663488"/>
                    <a:gd name="connsiteY563" fmla="*/ 225134 h 342437"/>
                    <a:gd name="connsiteX564" fmla="*/ 189980 w 663488"/>
                    <a:gd name="connsiteY564" fmla="*/ 221738 h 342437"/>
                    <a:gd name="connsiteX565" fmla="*/ 184755 w 663488"/>
                    <a:gd name="connsiteY565" fmla="*/ 218603 h 342437"/>
                    <a:gd name="connsiteX566" fmla="*/ 167773 w 663488"/>
                    <a:gd name="connsiteY566" fmla="*/ 214945 h 342437"/>
                    <a:gd name="connsiteX567" fmla="*/ 140864 w 663488"/>
                    <a:gd name="connsiteY567" fmla="*/ 212072 h 342437"/>
                    <a:gd name="connsiteX568" fmla="*/ 127279 w 663488"/>
                    <a:gd name="connsiteY568" fmla="*/ 213639 h 342437"/>
                    <a:gd name="connsiteX569" fmla="*/ 115261 w 663488"/>
                    <a:gd name="connsiteY569" fmla="*/ 215990 h 342437"/>
                    <a:gd name="connsiteX570" fmla="*/ 99063 w 663488"/>
                    <a:gd name="connsiteY570" fmla="*/ 235323 h 342437"/>
                    <a:gd name="connsiteX571" fmla="*/ 102460 w 663488"/>
                    <a:gd name="connsiteY571" fmla="*/ 245773 h 342437"/>
                    <a:gd name="connsiteX572" fmla="*/ 113171 w 663488"/>
                    <a:gd name="connsiteY572" fmla="*/ 250215 h 342437"/>
                    <a:gd name="connsiteX573" fmla="*/ 124405 w 663488"/>
                    <a:gd name="connsiteY573" fmla="*/ 243945 h 342437"/>
                    <a:gd name="connsiteX574" fmla="*/ 129630 w 663488"/>
                    <a:gd name="connsiteY574" fmla="*/ 241071 h 342437"/>
                    <a:gd name="connsiteX575" fmla="*/ 130414 w 663488"/>
                    <a:gd name="connsiteY575" fmla="*/ 242377 h 342437"/>
                    <a:gd name="connsiteX576" fmla="*/ 129630 w 663488"/>
                    <a:gd name="connsiteY576" fmla="*/ 246557 h 342437"/>
                    <a:gd name="connsiteX577" fmla="*/ 133549 w 663488"/>
                    <a:gd name="connsiteY577" fmla="*/ 249953 h 342437"/>
                    <a:gd name="connsiteX578" fmla="*/ 147657 w 663488"/>
                    <a:gd name="connsiteY578" fmla="*/ 246296 h 342437"/>
                    <a:gd name="connsiteX579" fmla="*/ 151837 w 663488"/>
                    <a:gd name="connsiteY579" fmla="*/ 233494 h 342437"/>
                    <a:gd name="connsiteX580" fmla="*/ 159936 w 663488"/>
                    <a:gd name="connsiteY580" fmla="*/ 230359 h 342437"/>
                    <a:gd name="connsiteX581" fmla="*/ 157062 w 663488"/>
                    <a:gd name="connsiteY581" fmla="*/ 240287 h 342437"/>
                    <a:gd name="connsiteX582" fmla="*/ 164116 w 663488"/>
                    <a:gd name="connsiteY582" fmla="*/ 244206 h 342437"/>
                    <a:gd name="connsiteX583" fmla="*/ 171692 w 663488"/>
                    <a:gd name="connsiteY583" fmla="*/ 244990 h 342437"/>
                    <a:gd name="connsiteX584" fmla="*/ 161242 w 663488"/>
                    <a:gd name="connsiteY584" fmla="*/ 246557 h 342437"/>
                    <a:gd name="connsiteX585" fmla="*/ 153404 w 663488"/>
                    <a:gd name="connsiteY585" fmla="*/ 247341 h 342437"/>
                    <a:gd name="connsiteX586" fmla="*/ 149747 w 663488"/>
                    <a:gd name="connsiteY586" fmla="*/ 248908 h 342437"/>
                    <a:gd name="connsiteX587" fmla="*/ 152098 w 663488"/>
                    <a:gd name="connsiteY587" fmla="*/ 250998 h 342437"/>
                    <a:gd name="connsiteX588" fmla="*/ 163332 w 663488"/>
                    <a:gd name="connsiteY588" fmla="*/ 250215 h 342437"/>
                    <a:gd name="connsiteX589" fmla="*/ 152098 w 663488"/>
                    <a:gd name="connsiteY589" fmla="*/ 252827 h 342437"/>
                    <a:gd name="connsiteX590" fmla="*/ 141648 w 663488"/>
                    <a:gd name="connsiteY590" fmla="*/ 254656 h 342437"/>
                    <a:gd name="connsiteX591" fmla="*/ 139558 w 663488"/>
                    <a:gd name="connsiteY591" fmla="*/ 256223 h 342437"/>
                    <a:gd name="connsiteX592" fmla="*/ 146350 w 663488"/>
                    <a:gd name="connsiteY592" fmla="*/ 257268 h 342437"/>
                    <a:gd name="connsiteX593" fmla="*/ 161242 w 663488"/>
                    <a:gd name="connsiteY593" fmla="*/ 257791 h 342437"/>
                    <a:gd name="connsiteX594" fmla="*/ 153927 w 663488"/>
                    <a:gd name="connsiteY594" fmla="*/ 260404 h 342437"/>
                    <a:gd name="connsiteX595" fmla="*/ 146612 w 663488"/>
                    <a:gd name="connsiteY595" fmla="*/ 263277 h 342437"/>
                    <a:gd name="connsiteX596" fmla="*/ 147395 w 663488"/>
                    <a:gd name="connsiteY596" fmla="*/ 269809 h 342437"/>
                    <a:gd name="connsiteX597" fmla="*/ 152621 w 663488"/>
                    <a:gd name="connsiteY597" fmla="*/ 271376 h 342437"/>
                    <a:gd name="connsiteX598" fmla="*/ 156801 w 663488"/>
                    <a:gd name="connsiteY598" fmla="*/ 269025 h 342437"/>
                    <a:gd name="connsiteX599" fmla="*/ 162548 w 663488"/>
                    <a:gd name="connsiteY599" fmla="*/ 274511 h 342437"/>
                    <a:gd name="connsiteX600" fmla="*/ 169602 w 663488"/>
                    <a:gd name="connsiteY600" fmla="*/ 274773 h 342437"/>
                    <a:gd name="connsiteX601" fmla="*/ 175611 w 663488"/>
                    <a:gd name="connsiteY601" fmla="*/ 275556 h 342437"/>
                    <a:gd name="connsiteX602" fmla="*/ 186584 w 663488"/>
                    <a:gd name="connsiteY602" fmla="*/ 271637 h 342437"/>
                    <a:gd name="connsiteX603" fmla="*/ 189980 w 663488"/>
                    <a:gd name="connsiteY603" fmla="*/ 267196 h 342437"/>
                    <a:gd name="connsiteX604" fmla="*/ 193638 w 663488"/>
                    <a:gd name="connsiteY604" fmla="*/ 263539 h 342437"/>
                    <a:gd name="connsiteX605" fmla="*/ 196511 w 663488"/>
                    <a:gd name="connsiteY605" fmla="*/ 260665 h 342437"/>
                    <a:gd name="connsiteX606" fmla="*/ 197556 w 663488"/>
                    <a:gd name="connsiteY606" fmla="*/ 256223 h 342437"/>
                    <a:gd name="connsiteX607" fmla="*/ 201736 w 663488"/>
                    <a:gd name="connsiteY607" fmla="*/ 253611 h 342437"/>
                    <a:gd name="connsiteX608" fmla="*/ 207223 w 663488"/>
                    <a:gd name="connsiteY608" fmla="*/ 252043 h 342437"/>
                    <a:gd name="connsiteX609" fmla="*/ 205917 w 663488"/>
                    <a:gd name="connsiteY609" fmla="*/ 253872 h 342437"/>
                    <a:gd name="connsiteX610" fmla="*/ 202781 w 663488"/>
                    <a:gd name="connsiteY610" fmla="*/ 256223 h 342437"/>
                    <a:gd name="connsiteX611" fmla="*/ 200691 w 663488"/>
                    <a:gd name="connsiteY611" fmla="*/ 258052 h 342437"/>
                    <a:gd name="connsiteX612" fmla="*/ 200169 w 663488"/>
                    <a:gd name="connsiteY612" fmla="*/ 259881 h 342437"/>
                    <a:gd name="connsiteX613" fmla="*/ 198079 w 663488"/>
                    <a:gd name="connsiteY613" fmla="*/ 263539 h 342437"/>
                    <a:gd name="connsiteX614" fmla="*/ 194682 w 663488"/>
                    <a:gd name="connsiteY614" fmla="*/ 268502 h 342437"/>
                    <a:gd name="connsiteX615" fmla="*/ 188151 w 663488"/>
                    <a:gd name="connsiteY615" fmla="*/ 275818 h 342437"/>
                    <a:gd name="connsiteX616" fmla="*/ 180052 w 663488"/>
                    <a:gd name="connsiteY616" fmla="*/ 278691 h 342437"/>
                    <a:gd name="connsiteX617" fmla="*/ 178746 w 663488"/>
                    <a:gd name="connsiteY617" fmla="*/ 281826 h 342437"/>
                    <a:gd name="connsiteX618" fmla="*/ 181620 w 663488"/>
                    <a:gd name="connsiteY618" fmla="*/ 284439 h 342437"/>
                    <a:gd name="connsiteX619" fmla="*/ 168557 w 663488"/>
                    <a:gd name="connsiteY619" fmla="*/ 283655 h 342437"/>
                    <a:gd name="connsiteX620" fmla="*/ 156801 w 663488"/>
                    <a:gd name="connsiteY620" fmla="*/ 283394 h 342437"/>
                    <a:gd name="connsiteX621" fmla="*/ 145828 w 663488"/>
                    <a:gd name="connsiteY621" fmla="*/ 283394 h 342437"/>
                    <a:gd name="connsiteX622" fmla="*/ 134072 w 663488"/>
                    <a:gd name="connsiteY622" fmla="*/ 278430 h 342437"/>
                    <a:gd name="connsiteX623" fmla="*/ 129891 w 663488"/>
                    <a:gd name="connsiteY623" fmla="*/ 270592 h 342437"/>
                    <a:gd name="connsiteX624" fmla="*/ 124144 w 663488"/>
                    <a:gd name="connsiteY624" fmla="*/ 263277 h 342437"/>
                    <a:gd name="connsiteX625" fmla="*/ 104027 w 663488"/>
                    <a:gd name="connsiteY625" fmla="*/ 260142 h 342437"/>
                    <a:gd name="connsiteX626" fmla="*/ 94099 w 663488"/>
                    <a:gd name="connsiteY626" fmla="*/ 260404 h 342437"/>
                    <a:gd name="connsiteX627" fmla="*/ 84955 w 663488"/>
                    <a:gd name="connsiteY627" fmla="*/ 261187 h 342437"/>
                    <a:gd name="connsiteX628" fmla="*/ 83649 w 663488"/>
                    <a:gd name="connsiteY628" fmla="*/ 269547 h 342437"/>
                    <a:gd name="connsiteX629" fmla="*/ 88874 w 663488"/>
                    <a:gd name="connsiteY629" fmla="*/ 275556 h 342437"/>
                    <a:gd name="connsiteX630" fmla="*/ 92271 w 663488"/>
                    <a:gd name="connsiteY630" fmla="*/ 278691 h 342437"/>
                    <a:gd name="connsiteX631" fmla="*/ 94361 w 663488"/>
                    <a:gd name="connsiteY631" fmla="*/ 281826 h 342437"/>
                    <a:gd name="connsiteX632" fmla="*/ 105333 w 663488"/>
                    <a:gd name="connsiteY632" fmla="*/ 283916 h 342437"/>
                    <a:gd name="connsiteX633" fmla="*/ 108207 w 663488"/>
                    <a:gd name="connsiteY633" fmla="*/ 284439 h 342437"/>
                    <a:gd name="connsiteX634" fmla="*/ 106117 w 663488"/>
                    <a:gd name="connsiteY634" fmla="*/ 286006 h 342437"/>
                    <a:gd name="connsiteX635" fmla="*/ 105595 w 663488"/>
                    <a:gd name="connsiteY635" fmla="*/ 288880 h 342437"/>
                    <a:gd name="connsiteX636" fmla="*/ 106640 w 663488"/>
                    <a:gd name="connsiteY636" fmla="*/ 291754 h 342437"/>
                    <a:gd name="connsiteX637" fmla="*/ 103243 w 663488"/>
                    <a:gd name="connsiteY637" fmla="*/ 293060 h 342437"/>
                    <a:gd name="connsiteX638" fmla="*/ 96190 w 663488"/>
                    <a:gd name="connsiteY638" fmla="*/ 293583 h 342437"/>
                    <a:gd name="connsiteX639" fmla="*/ 87829 w 663488"/>
                    <a:gd name="connsiteY639" fmla="*/ 295673 h 342437"/>
                    <a:gd name="connsiteX640" fmla="*/ 77902 w 663488"/>
                    <a:gd name="connsiteY640" fmla="*/ 297502 h 342437"/>
                    <a:gd name="connsiteX641" fmla="*/ 70586 w 663488"/>
                    <a:gd name="connsiteY641" fmla="*/ 300637 h 342437"/>
                    <a:gd name="connsiteX642" fmla="*/ 59875 w 663488"/>
                    <a:gd name="connsiteY642" fmla="*/ 306645 h 3424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</a:cxnLst>
                  <a:rect l="l" t="t" r="r" b="b"/>
                  <a:pathLst>
                    <a:path w="663488" h="342437">
                      <a:moveTo>
                        <a:pt x="59875" y="306645"/>
                      </a:moveTo>
                      <a:cubicBezTo>
                        <a:pt x="58046" y="307690"/>
                        <a:pt x="55695" y="307952"/>
                        <a:pt x="54127" y="309258"/>
                      </a:cubicBezTo>
                      <a:cubicBezTo>
                        <a:pt x="52299" y="310826"/>
                        <a:pt x="54127" y="312132"/>
                        <a:pt x="53866" y="313961"/>
                      </a:cubicBezTo>
                      <a:cubicBezTo>
                        <a:pt x="53605" y="315789"/>
                        <a:pt x="50731" y="316573"/>
                        <a:pt x="50470" y="318402"/>
                      </a:cubicBezTo>
                      <a:cubicBezTo>
                        <a:pt x="50470" y="320231"/>
                        <a:pt x="52821" y="321014"/>
                        <a:pt x="54127" y="321537"/>
                      </a:cubicBezTo>
                      <a:cubicBezTo>
                        <a:pt x="55695" y="322321"/>
                        <a:pt x="57263" y="323366"/>
                        <a:pt x="58569" y="324672"/>
                      </a:cubicBezTo>
                      <a:cubicBezTo>
                        <a:pt x="59875" y="325978"/>
                        <a:pt x="61181" y="327807"/>
                        <a:pt x="63271" y="327807"/>
                      </a:cubicBezTo>
                      <a:cubicBezTo>
                        <a:pt x="67974" y="327546"/>
                        <a:pt x="67974" y="320753"/>
                        <a:pt x="70325" y="317879"/>
                      </a:cubicBezTo>
                      <a:cubicBezTo>
                        <a:pt x="70848" y="317357"/>
                        <a:pt x="71893" y="315789"/>
                        <a:pt x="72677" y="316312"/>
                      </a:cubicBezTo>
                      <a:cubicBezTo>
                        <a:pt x="73460" y="316834"/>
                        <a:pt x="73199" y="318402"/>
                        <a:pt x="73199" y="319186"/>
                      </a:cubicBezTo>
                      <a:cubicBezTo>
                        <a:pt x="73199" y="321798"/>
                        <a:pt x="73199" y="322843"/>
                        <a:pt x="75812" y="323366"/>
                      </a:cubicBezTo>
                      <a:cubicBezTo>
                        <a:pt x="76334" y="325978"/>
                        <a:pt x="73460" y="328591"/>
                        <a:pt x="76334" y="330681"/>
                      </a:cubicBezTo>
                      <a:cubicBezTo>
                        <a:pt x="78685" y="332248"/>
                        <a:pt x="82082" y="331726"/>
                        <a:pt x="84694" y="331987"/>
                      </a:cubicBezTo>
                      <a:cubicBezTo>
                        <a:pt x="87829" y="332248"/>
                        <a:pt x="89397" y="332248"/>
                        <a:pt x="92009" y="329897"/>
                      </a:cubicBezTo>
                      <a:cubicBezTo>
                        <a:pt x="94361" y="327807"/>
                        <a:pt x="93316" y="326240"/>
                        <a:pt x="92793" y="323366"/>
                      </a:cubicBezTo>
                      <a:cubicBezTo>
                        <a:pt x="94361" y="323366"/>
                        <a:pt x="96451" y="323105"/>
                        <a:pt x="97496" y="324150"/>
                      </a:cubicBezTo>
                      <a:cubicBezTo>
                        <a:pt x="98541" y="325195"/>
                        <a:pt x="98802" y="326762"/>
                        <a:pt x="100108" y="327807"/>
                      </a:cubicBezTo>
                      <a:cubicBezTo>
                        <a:pt x="102198" y="329375"/>
                        <a:pt x="105072" y="330942"/>
                        <a:pt x="107423" y="331987"/>
                      </a:cubicBezTo>
                      <a:cubicBezTo>
                        <a:pt x="108730" y="332510"/>
                        <a:pt x="110036" y="332248"/>
                        <a:pt x="110820" y="331203"/>
                      </a:cubicBezTo>
                      <a:cubicBezTo>
                        <a:pt x="111865" y="329636"/>
                        <a:pt x="111081" y="327546"/>
                        <a:pt x="112126" y="325978"/>
                      </a:cubicBezTo>
                      <a:cubicBezTo>
                        <a:pt x="113171" y="324672"/>
                        <a:pt x="114739" y="326240"/>
                        <a:pt x="115784" y="325456"/>
                      </a:cubicBezTo>
                      <a:cubicBezTo>
                        <a:pt x="117090" y="324672"/>
                        <a:pt x="116306" y="322321"/>
                        <a:pt x="115784" y="321276"/>
                      </a:cubicBezTo>
                      <a:cubicBezTo>
                        <a:pt x="117351" y="321276"/>
                        <a:pt x="119441" y="321537"/>
                        <a:pt x="120486" y="323105"/>
                      </a:cubicBezTo>
                      <a:cubicBezTo>
                        <a:pt x="121531" y="324672"/>
                        <a:pt x="120486" y="325978"/>
                        <a:pt x="119702" y="327285"/>
                      </a:cubicBezTo>
                      <a:cubicBezTo>
                        <a:pt x="117874" y="331203"/>
                        <a:pt x="122837" y="332248"/>
                        <a:pt x="125711" y="331987"/>
                      </a:cubicBezTo>
                      <a:cubicBezTo>
                        <a:pt x="127540" y="331726"/>
                        <a:pt x="129630" y="331465"/>
                        <a:pt x="131459" y="331726"/>
                      </a:cubicBezTo>
                      <a:cubicBezTo>
                        <a:pt x="133288" y="331987"/>
                        <a:pt x="134594" y="333032"/>
                        <a:pt x="136162" y="334077"/>
                      </a:cubicBezTo>
                      <a:cubicBezTo>
                        <a:pt x="138252" y="335383"/>
                        <a:pt x="140080" y="335645"/>
                        <a:pt x="142432" y="335122"/>
                      </a:cubicBezTo>
                      <a:cubicBezTo>
                        <a:pt x="144260" y="334861"/>
                        <a:pt x="145828" y="334077"/>
                        <a:pt x="147657" y="334600"/>
                      </a:cubicBezTo>
                      <a:cubicBezTo>
                        <a:pt x="149224" y="335122"/>
                        <a:pt x="150792" y="336428"/>
                        <a:pt x="152621" y="335906"/>
                      </a:cubicBezTo>
                      <a:cubicBezTo>
                        <a:pt x="154188" y="335383"/>
                        <a:pt x="154711" y="333555"/>
                        <a:pt x="153927" y="331987"/>
                      </a:cubicBezTo>
                      <a:cubicBezTo>
                        <a:pt x="153143" y="330420"/>
                        <a:pt x="151314" y="329636"/>
                        <a:pt x="150792" y="327807"/>
                      </a:cubicBezTo>
                      <a:cubicBezTo>
                        <a:pt x="150269" y="326240"/>
                        <a:pt x="150269" y="324150"/>
                        <a:pt x="152359" y="324150"/>
                      </a:cubicBezTo>
                      <a:cubicBezTo>
                        <a:pt x="154449" y="324150"/>
                        <a:pt x="156017" y="326240"/>
                        <a:pt x="158107" y="326240"/>
                      </a:cubicBezTo>
                      <a:cubicBezTo>
                        <a:pt x="160197" y="326240"/>
                        <a:pt x="161242" y="324150"/>
                        <a:pt x="162287" y="322843"/>
                      </a:cubicBezTo>
                      <a:cubicBezTo>
                        <a:pt x="163332" y="321537"/>
                        <a:pt x="164377" y="319969"/>
                        <a:pt x="166206" y="320492"/>
                      </a:cubicBezTo>
                      <a:cubicBezTo>
                        <a:pt x="168035" y="321276"/>
                        <a:pt x="169341" y="323105"/>
                        <a:pt x="171170" y="324150"/>
                      </a:cubicBezTo>
                      <a:cubicBezTo>
                        <a:pt x="172998" y="325456"/>
                        <a:pt x="175088" y="325978"/>
                        <a:pt x="176656" y="327546"/>
                      </a:cubicBezTo>
                      <a:cubicBezTo>
                        <a:pt x="177962" y="328591"/>
                        <a:pt x="179530" y="330942"/>
                        <a:pt x="181620" y="330158"/>
                      </a:cubicBezTo>
                      <a:cubicBezTo>
                        <a:pt x="185539" y="328852"/>
                        <a:pt x="182665" y="322321"/>
                        <a:pt x="182404" y="319708"/>
                      </a:cubicBezTo>
                      <a:cubicBezTo>
                        <a:pt x="183710" y="319708"/>
                        <a:pt x="185277" y="319447"/>
                        <a:pt x="186322" y="319969"/>
                      </a:cubicBezTo>
                      <a:cubicBezTo>
                        <a:pt x="187629" y="320492"/>
                        <a:pt x="188412" y="322321"/>
                        <a:pt x="189196" y="323366"/>
                      </a:cubicBezTo>
                      <a:cubicBezTo>
                        <a:pt x="190502" y="325717"/>
                        <a:pt x="191286" y="329113"/>
                        <a:pt x="194160" y="329897"/>
                      </a:cubicBezTo>
                      <a:cubicBezTo>
                        <a:pt x="195466" y="330158"/>
                        <a:pt x="197295" y="330681"/>
                        <a:pt x="198601" y="330420"/>
                      </a:cubicBezTo>
                      <a:cubicBezTo>
                        <a:pt x="199908" y="330158"/>
                        <a:pt x="201214" y="329113"/>
                        <a:pt x="202520" y="329113"/>
                      </a:cubicBezTo>
                      <a:cubicBezTo>
                        <a:pt x="203565" y="329113"/>
                        <a:pt x="204349" y="329636"/>
                        <a:pt x="205394" y="330158"/>
                      </a:cubicBezTo>
                      <a:cubicBezTo>
                        <a:pt x="207223" y="331203"/>
                        <a:pt x="208790" y="333032"/>
                        <a:pt x="210097" y="330158"/>
                      </a:cubicBezTo>
                      <a:cubicBezTo>
                        <a:pt x="211142" y="328068"/>
                        <a:pt x="210097" y="324672"/>
                        <a:pt x="209574" y="322582"/>
                      </a:cubicBezTo>
                      <a:cubicBezTo>
                        <a:pt x="208268" y="320753"/>
                        <a:pt x="206439" y="318924"/>
                        <a:pt x="204349" y="317879"/>
                      </a:cubicBezTo>
                      <a:cubicBezTo>
                        <a:pt x="203304" y="317357"/>
                        <a:pt x="198340" y="316051"/>
                        <a:pt x="199908" y="313961"/>
                      </a:cubicBezTo>
                      <a:cubicBezTo>
                        <a:pt x="201736" y="311609"/>
                        <a:pt x="206439" y="315528"/>
                        <a:pt x="208268" y="316573"/>
                      </a:cubicBezTo>
                      <a:cubicBezTo>
                        <a:pt x="210619" y="317879"/>
                        <a:pt x="213754" y="318141"/>
                        <a:pt x="216367" y="318663"/>
                      </a:cubicBezTo>
                      <a:cubicBezTo>
                        <a:pt x="216889" y="321537"/>
                        <a:pt x="216367" y="324672"/>
                        <a:pt x="219502" y="325978"/>
                      </a:cubicBezTo>
                      <a:cubicBezTo>
                        <a:pt x="222376" y="327023"/>
                        <a:pt x="225249" y="325717"/>
                        <a:pt x="228123" y="324933"/>
                      </a:cubicBezTo>
                      <a:cubicBezTo>
                        <a:pt x="230997" y="324411"/>
                        <a:pt x="234393" y="323627"/>
                        <a:pt x="237006" y="325195"/>
                      </a:cubicBezTo>
                      <a:cubicBezTo>
                        <a:pt x="239357" y="326501"/>
                        <a:pt x="241708" y="329113"/>
                        <a:pt x="239880" y="331987"/>
                      </a:cubicBezTo>
                      <a:cubicBezTo>
                        <a:pt x="238573" y="333816"/>
                        <a:pt x="236745" y="335122"/>
                        <a:pt x="235699" y="337212"/>
                      </a:cubicBezTo>
                      <a:cubicBezTo>
                        <a:pt x="234916" y="338780"/>
                        <a:pt x="234655" y="340609"/>
                        <a:pt x="234393" y="342437"/>
                      </a:cubicBezTo>
                      <a:cubicBezTo>
                        <a:pt x="237789" y="342437"/>
                        <a:pt x="240925" y="342437"/>
                        <a:pt x="244321" y="341392"/>
                      </a:cubicBezTo>
                      <a:cubicBezTo>
                        <a:pt x="247195" y="340347"/>
                        <a:pt x="249807" y="338780"/>
                        <a:pt x="252681" y="337735"/>
                      </a:cubicBezTo>
                      <a:cubicBezTo>
                        <a:pt x="255294" y="336951"/>
                        <a:pt x="257906" y="337474"/>
                        <a:pt x="260519" y="337996"/>
                      </a:cubicBezTo>
                      <a:cubicBezTo>
                        <a:pt x="263915" y="338519"/>
                        <a:pt x="267050" y="338257"/>
                        <a:pt x="269924" y="336167"/>
                      </a:cubicBezTo>
                      <a:cubicBezTo>
                        <a:pt x="273581" y="333816"/>
                        <a:pt x="276194" y="330158"/>
                        <a:pt x="279068" y="327023"/>
                      </a:cubicBezTo>
                      <a:cubicBezTo>
                        <a:pt x="280897" y="325195"/>
                        <a:pt x="283248" y="322582"/>
                        <a:pt x="286122" y="323105"/>
                      </a:cubicBezTo>
                      <a:cubicBezTo>
                        <a:pt x="288212" y="323366"/>
                        <a:pt x="290040" y="325195"/>
                        <a:pt x="292131" y="325456"/>
                      </a:cubicBezTo>
                      <a:cubicBezTo>
                        <a:pt x="294743" y="325717"/>
                        <a:pt x="297094" y="324150"/>
                        <a:pt x="298923" y="322582"/>
                      </a:cubicBezTo>
                      <a:cubicBezTo>
                        <a:pt x="300752" y="321276"/>
                        <a:pt x="302842" y="319447"/>
                        <a:pt x="303626" y="317357"/>
                      </a:cubicBezTo>
                      <a:cubicBezTo>
                        <a:pt x="304409" y="315267"/>
                        <a:pt x="303626" y="313177"/>
                        <a:pt x="302842" y="311348"/>
                      </a:cubicBezTo>
                      <a:cubicBezTo>
                        <a:pt x="301275" y="306907"/>
                        <a:pt x="299184" y="297763"/>
                        <a:pt x="292653" y="301682"/>
                      </a:cubicBezTo>
                      <a:cubicBezTo>
                        <a:pt x="289779" y="303249"/>
                        <a:pt x="287689" y="305862"/>
                        <a:pt x="285338" y="308213"/>
                      </a:cubicBezTo>
                      <a:cubicBezTo>
                        <a:pt x="284032" y="309519"/>
                        <a:pt x="282987" y="310042"/>
                        <a:pt x="281419" y="309258"/>
                      </a:cubicBezTo>
                      <a:cubicBezTo>
                        <a:pt x="279329" y="307952"/>
                        <a:pt x="277239" y="307168"/>
                        <a:pt x="274888" y="306384"/>
                      </a:cubicBezTo>
                      <a:cubicBezTo>
                        <a:pt x="273581" y="305862"/>
                        <a:pt x="270185" y="305862"/>
                        <a:pt x="269924" y="304033"/>
                      </a:cubicBezTo>
                      <a:cubicBezTo>
                        <a:pt x="269663" y="302204"/>
                        <a:pt x="271230" y="299853"/>
                        <a:pt x="271753" y="298024"/>
                      </a:cubicBezTo>
                      <a:cubicBezTo>
                        <a:pt x="272275" y="295412"/>
                        <a:pt x="271230" y="293322"/>
                        <a:pt x="268618" y="292538"/>
                      </a:cubicBezTo>
                      <a:cubicBezTo>
                        <a:pt x="263393" y="290709"/>
                        <a:pt x="257645" y="294367"/>
                        <a:pt x="253204" y="296718"/>
                      </a:cubicBezTo>
                      <a:cubicBezTo>
                        <a:pt x="252159" y="297240"/>
                        <a:pt x="251114" y="297763"/>
                        <a:pt x="250330" y="298024"/>
                      </a:cubicBezTo>
                      <a:cubicBezTo>
                        <a:pt x="249024" y="292799"/>
                        <a:pt x="245105" y="291232"/>
                        <a:pt x="239880" y="292277"/>
                      </a:cubicBezTo>
                      <a:cubicBezTo>
                        <a:pt x="237789" y="292799"/>
                        <a:pt x="235699" y="293322"/>
                        <a:pt x="233609" y="293322"/>
                      </a:cubicBezTo>
                      <a:cubicBezTo>
                        <a:pt x="231519" y="293322"/>
                        <a:pt x="229429" y="293322"/>
                        <a:pt x="227078" y="293583"/>
                      </a:cubicBezTo>
                      <a:cubicBezTo>
                        <a:pt x="223943" y="293844"/>
                        <a:pt x="220547" y="295934"/>
                        <a:pt x="217673" y="295150"/>
                      </a:cubicBezTo>
                      <a:cubicBezTo>
                        <a:pt x="216367" y="294889"/>
                        <a:pt x="210358" y="292538"/>
                        <a:pt x="212187" y="290970"/>
                      </a:cubicBezTo>
                      <a:cubicBezTo>
                        <a:pt x="214015" y="289664"/>
                        <a:pt x="215583" y="290448"/>
                        <a:pt x="217412" y="290187"/>
                      </a:cubicBezTo>
                      <a:cubicBezTo>
                        <a:pt x="218979" y="289925"/>
                        <a:pt x="220286" y="287313"/>
                        <a:pt x="221330" y="286006"/>
                      </a:cubicBezTo>
                      <a:cubicBezTo>
                        <a:pt x="220286" y="283394"/>
                        <a:pt x="218457" y="281565"/>
                        <a:pt x="216889" y="279475"/>
                      </a:cubicBezTo>
                      <a:cubicBezTo>
                        <a:pt x="216105" y="278169"/>
                        <a:pt x="215060" y="273989"/>
                        <a:pt x="218195" y="275556"/>
                      </a:cubicBezTo>
                      <a:cubicBezTo>
                        <a:pt x="220808" y="276863"/>
                        <a:pt x="221853" y="280781"/>
                        <a:pt x="223943" y="283133"/>
                      </a:cubicBezTo>
                      <a:cubicBezTo>
                        <a:pt x="225772" y="284961"/>
                        <a:pt x="228646" y="285745"/>
                        <a:pt x="230997" y="286006"/>
                      </a:cubicBezTo>
                      <a:cubicBezTo>
                        <a:pt x="233871" y="286529"/>
                        <a:pt x="237006" y="286006"/>
                        <a:pt x="239880" y="286529"/>
                      </a:cubicBezTo>
                      <a:cubicBezTo>
                        <a:pt x="242753" y="286790"/>
                        <a:pt x="245366" y="288619"/>
                        <a:pt x="247978" y="289142"/>
                      </a:cubicBezTo>
                      <a:cubicBezTo>
                        <a:pt x="252681" y="290448"/>
                        <a:pt x="257906" y="290709"/>
                        <a:pt x="262348" y="289403"/>
                      </a:cubicBezTo>
                      <a:cubicBezTo>
                        <a:pt x="264699" y="288880"/>
                        <a:pt x="266266" y="289403"/>
                        <a:pt x="268618" y="289664"/>
                      </a:cubicBezTo>
                      <a:cubicBezTo>
                        <a:pt x="271230" y="290187"/>
                        <a:pt x="273843" y="289664"/>
                        <a:pt x="276455" y="289925"/>
                      </a:cubicBezTo>
                      <a:cubicBezTo>
                        <a:pt x="278545" y="289925"/>
                        <a:pt x="280374" y="290448"/>
                        <a:pt x="282464" y="289925"/>
                      </a:cubicBezTo>
                      <a:cubicBezTo>
                        <a:pt x="284554" y="289403"/>
                        <a:pt x="286383" y="288096"/>
                        <a:pt x="288212" y="287051"/>
                      </a:cubicBezTo>
                      <a:cubicBezTo>
                        <a:pt x="291608" y="284439"/>
                        <a:pt x="292914" y="279998"/>
                        <a:pt x="295788" y="276863"/>
                      </a:cubicBezTo>
                      <a:cubicBezTo>
                        <a:pt x="298662" y="273989"/>
                        <a:pt x="301275" y="266935"/>
                        <a:pt x="297094" y="264061"/>
                      </a:cubicBezTo>
                      <a:cubicBezTo>
                        <a:pt x="295788" y="263016"/>
                        <a:pt x="292392" y="262494"/>
                        <a:pt x="294482" y="260142"/>
                      </a:cubicBezTo>
                      <a:cubicBezTo>
                        <a:pt x="296049" y="258313"/>
                        <a:pt x="298401" y="259097"/>
                        <a:pt x="300229" y="259620"/>
                      </a:cubicBezTo>
                      <a:cubicBezTo>
                        <a:pt x="302842" y="260404"/>
                        <a:pt x="304671" y="259097"/>
                        <a:pt x="307283" y="258836"/>
                      </a:cubicBezTo>
                      <a:cubicBezTo>
                        <a:pt x="311202" y="258313"/>
                        <a:pt x="313292" y="261187"/>
                        <a:pt x="316950" y="261710"/>
                      </a:cubicBezTo>
                      <a:cubicBezTo>
                        <a:pt x="320085" y="262232"/>
                        <a:pt x="323481" y="262755"/>
                        <a:pt x="326616" y="262232"/>
                      </a:cubicBezTo>
                      <a:cubicBezTo>
                        <a:pt x="330013" y="261710"/>
                        <a:pt x="332886" y="260142"/>
                        <a:pt x="336544" y="259881"/>
                      </a:cubicBezTo>
                      <a:cubicBezTo>
                        <a:pt x="338895" y="259620"/>
                        <a:pt x="346472" y="259097"/>
                        <a:pt x="346472" y="255701"/>
                      </a:cubicBezTo>
                      <a:cubicBezTo>
                        <a:pt x="346472" y="252566"/>
                        <a:pt x="339156" y="251260"/>
                        <a:pt x="336805" y="250476"/>
                      </a:cubicBezTo>
                      <a:cubicBezTo>
                        <a:pt x="333147" y="249431"/>
                        <a:pt x="329490" y="248908"/>
                        <a:pt x="326616" y="246296"/>
                      </a:cubicBezTo>
                      <a:cubicBezTo>
                        <a:pt x="331057" y="245512"/>
                        <a:pt x="335238" y="245251"/>
                        <a:pt x="339679" y="246035"/>
                      </a:cubicBezTo>
                      <a:cubicBezTo>
                        <a:pt x="343598" y="246557"/>
                        <a:pt x="349084" y="247341"/>
                        <a:pt x="352480" y="244728"/>
                      </a:cubicBezTo>
                      <a:cubicBezTo>
                        <a:pt x="354048" y="243422"/>
                        <a:pt x="357967" y="238719"/>
                        <a:pt x="355877" y="236629"/>
                      </a:cubicBezTo>
                      <a:cubicBezTo>
                        <a:pt x="354571" y="235323"/>
                        <a:pt x="351435" y="235062"/>
                        <a:pt x="349607" y="234801"/>
                      </a:cubicBezTo>
                      <a:cubicBezTo>
                        <a:pt x="346733" y="234278"/>
                        <a:pt x="343859" y="234017"/>
                        <a:pt x="340985" y="233494"/>
                      </a:cubicBezTo>
                      <a:cubicBezTo>
                        <a:pt x="337066" y="232972"/>
                        <a:pt x="333147" y="233233"/>
                        <a:pt x="329751" y="230621"/>
                      </a:cubicBezTo>
                      <a:cubicBezTo>
                        <a:pt x="337066" y="230098"/>
                        <a:pt x="344120" y="230098"/>
                        <a:pt x="351697" y="230621"/>
                      </a:cubicBezTo>
                      <a:cubicBezTo>
                        <a:pt x="355093" y="230882"/>
                        <a:pt x="358489" y="231143"/>
                        <a:pt x="361624" y="231143"/>
                      </a:cubicBezTo>
                      <a:cubicBezTo>
                        <a:pt x="363714" y="231143"/>
                        <a:pt x="366327" y="231404"/>
                        <a:pt x="368156" y="230098"/>
                      </a:cubicBezTo>
                      <a:cubicBezTo>
                        <a:pt x="371029" y="228269"/>
                        <a:pt x="369984" y="222783"/>
                        <a:pt x="368678" y="220170"/>
                      </a:cubicBezTo>
                      <a:cubicBezTo>
                        <a:pt x="366588" y="215468"/>
                        <a:pt x="360579" y="214684"/>
                        <a:pt x="356138" y="214162"/>
                      </a:cubicBezTo>
                      <a:cubicBezTo>
                        <a:pt x="353264" y="213900"/>
                        <a:pt x="349868" y="213378"/>
                        <a:pt x="346994" y="214162"/>
                      </a:cubicBezTo>
                      <a:cubicBezTo>
                        <a:pt x="344904" y="214684"/>
                        <a:pt x="343336" y="215990"/>
                        <a:pt x="341246" y="216513"/>
                      </a:cubicBezTo>
                      <a:cubicBezTo>
                        <a:pt x="339418" y="217035"/>
                        <a:pt x="333931" y="218342"/>
                        <a:pt x="332364" y="216774"/>
                      </a:cubicBezTo>
                      <a:cubicBezTo>
                        <a:pt x="331319" y="215468"/>
                        <a:pt x="334193" y="214162"/>
                        <a:pt x="334976" y="213639"/>
                      </a:cubicBezTo>
                      <a:cubicBezTo>
                        <a:pt x="339679" y="209720"/>
                        <a:pt x="332103" y="208153"/>
                        <a:pt x="328967" y="208414"/>
                      </a:cubicBezTo>
                      <a:cubicBezTo>
                        <a:pt x="325049" y="208414"/>
                        <a:pt x="321391" y="207630"/>
                        <a:pt x="317472" y="208675"/>
                      </a:cubicBezTo>
                      <a:cubicBezTo>
                        <a:pt x="313292" y="209720"/>
                        <a:pt x="308590" y="210765"/>
                        <a:pt x="304671" y="212855"/>
                      </a:cubicBezTo>
                      <a:cubicBezTo>
                        <a:pt x="300752" y="215207"/>
                        <a:pt x="297617" y="218342"/>
                        <a:pt x="292914" y="219387"/>
                      </a:cubicBezTo>
                      <a:cubicBezTo>
                        <a:pt x="293437" y="217819"/>
                        <a:pt x="294482" y="216774"/>
                        <a:pt x="295788" y="215729"/>
                      </a:cubicBezTo>
                      <a:cubicBezTo>
                        <a:pt x="297094" y="214684"/>
                        <a:pt x="299707" y="213639"/>
                        <a:pt x="300491" y="212072"/>
                      </a:cubicBezTo>
                      <a:cubicBezTo>
                        <a:pt x="302319" y="209459"/>
                        <a:pt x="294482" y="209459"/>
                        <a:pt x="293176" y="209459"/>
                      </a:cubicBezTo>
                      <a:cubicBezTo>
                        <a:pt x="291869" y="209459"/>
                        <a:pt x="285077" y="209198"/>
                        <a:pt x="284815" y="207369"/>
                      </a:cubicBezTo>
                      <a:cubicBezTo>
                        <a:pt x="284554" y="205018"/>
                        <a:pt x="293176" y="205801"/>
                        <a:pt x="294221" y="206063"/>
                      </a:cubicBezTo>
                      <a:cubicBezTo>
                        <a:pt x="297356" y="206585"/>
                        <a:pt x="299968" y="207369"/>
                        <a:pt x="303103" y="207630"/>
                      </a:cubicBezTo>
                      <a:cubicBezTo>
                        <a:pt x="307283" y="207891"/>
                        <a:pt x="311202" y="208675"/>
                        <a:pt x="315382" y="208675"/>
                      </a:cubicBezTo>
                      <a:cubicBezTo>
                        <a:pt x="318778" y="208675"/>
                        <a:pt x="322436" y="208936"/>
                        <a:pt x="325832" y="208153"/>
                      </a:cubicBezTo>
                      <a:cubicBezTo>
                        <a:pt x="328967" y="207108"/>
                        <a:pt x="330796" y="204495"/>
                        <a:pt x="326616" y="203189"/>
                      </a:cubicBezTo>
                      <a:cubicBezTo>
                        <a:pt x="321391" y="201621"/>
                        <a:pt x="315382" y="202405"/>
                        <a:pt x="310157" y="202405"/>
                      </a:cubicBezTo>
                      <a:cubicBezTo>
                        <a:pt x="305977" y="202405"/>
                        <a:pt x="301797" y="202928"/>
                        <a:pt x="297617" y="202405"/>
                      </a:cubicBezTo>
                      <a:cubicBezTo>
                        <a:pt x="298401" y="199270"/>
                        <a:pt x="304932" y="200576"/>
                        <a:pt x="307022" y="201099"/>
                      </a:cubicBezTo>
                      <a:cubicBezTo>
                        <a:pt x="308590" y="201360"/>
                        <a:pt x="310418" y="201621"/>
                        <a:pt x="311986" y="200838"/>
                      </a:cubicBezTo>
                      <a:cubicBezTo>
                        <a:pt x="314598" y="199793"/>
                        <a:pt x="311202" y="198486"/>
                        <a:pt x="309896" y="198486"/>
                      </a:cubicBezTo>
                      <a:cubicBezTo>
                        <a:pt x="307283" y="198225"/>
                        <a:pt x="304932" y="198748"/>
                        <a:pt x="302581" y="197964"/>
                      </a:cubicBezTo>
                      <a:cubicBezTo>
                        <a:pt x="301536" y="197703"/>
                        <a:pt x="299446" y="197180"/>
                        <a:pt x="298923" y="195874"/>
                      </a:cubicBezTo>
                      <a:cubicBezTo>
                        <a:pt x="297617" y="191694"/>
                        <a:pt x="308851" y="195874"/>
                        <a:pt x="309635" y="196135"/>
                      </a:cubicBezTo>
                      <a:cubicBezTo>
                        <a:pt x="311463" y="196658"/>
                        <a:pt x="313292" y="197441"/>
                        <a:pt x="313815" y="195090"/>
                      </a:cubicBezTo>
                      <a:cubicBezTo>
                        <a:pt x="314076" y="193261"/>
                        <a:pt x="313553" y="191955"/>
                        <a:pt x="314598" y="190387"/>
                      </a:cubicBezTo>
                      <a:cubicBezTo>
                        <a:pt x="319562" y="186991"/>
                        <a:pt x="325310" y="188036"/>
                        <a:pt x="331057" y="188297"/>
                      </a:cubicBezTo>
                      <a:cubicBezTo>
                        <a:pt x="334976" y="188559"/>
                        <a:pt x="338895" y="189081"/>
                        <a:pt x="342814" y="189081"/>
                      </a:cubicBezTo>
                      <a:cubicBezTo>
                        <a:pt x="346210" y="189081"/>
                        <a:pt x="349868" y="188559"/>
                        <a:pt x="353264" y="188820"/>
                      </a:cubicBezTo>
                      <a:cubicBezTo>
                        <a:pt x="356138" y="189081"/>
                        <a:pt x="359273" y="190387"/>
                        <a:pt x="362147" y="189081"/>
                      </a:cubicBezTo>
                      <a:cubicBezTo>
                        <a:pt x="364498" y="188297"/>
                        <a:pt x="365804" y="186207"/>
                        <a:pt x="368417" y="186991"/>
                      </a:cubicBezTo>
                      <a:cubicBezTo>
                        <a:pt x="371552" y="188036"/>
                        <a:pt x="373903" y="190649"/>
                        <a:pt x="377038" y="191171"/>
                      </a:cubicBezTo>
                      <a:cubicBezTo>
                        <a:pt x="380173" y="191432"/>
                        <a:pt x="382786" y="189604"/>
                        <a:pt x="385660" y="188820"/>
                      </a:cubicBezTo>
                      <a:cubicBezTo>
                        <a:pt x="388534" y="188036"/>
                        <a:pt x="391407" y="188820"/>
                        <a:pt x="394281" y="188559"/>
                      </a:cubicBezTo>
                      <a:cubicBezTo>
                        <a:pt x="397155" y="188036"/>
                        <a:pt x="398722" y="185685"/>
                        <a:pt x="399506" y="183072"/>
                      </a:cubicBezTo>
                      <a:cubicBezTo>
                        <a:pt x="400029" y="180460"/>
                        <a:pt x="400290" y="177063"/>
                        <a:pt x="398200" y="174973"/>
                      </a:cubicBezTo>
                      <a:cubicBezTo>
                        <a:pt x="396110" y="172883"/>
                        <a:pt x="392191" y="173145"/>
                        <a:pt x="389317" y="173406"/>
                      </a:cubicBezTo>
                      <a:cubicBezTo>
                        <a:pt x="385137" y="173667"/>
                        <a:pt x="381218" y="174451"/>
                        <a:pt x="377300" y="174451"/>
                      </a:cubicBezTo>
                      <a:cubicBezTo>
                        <a:pt x="375471" y="174451"/>
                        <a:pt x="369201" y="174451"/>
                        <a:pt x="368940" y="171577"/>
                      </a:cubicBezTo>
                      <a:cubicBezTo>
                        <a:pt x="368678" y="168703"/>
                        <a:pt x="375471" y="168442"/>
                        <a:pt x="377300" y="168442"/>
                      </a:cubicBezTo>
                      <a:cubicBezTo>
                        <a:pt x="381741" y="168442"/>
                        <a:pt x="385921" y="169748"/>
                        <a:pt x="390362" y="170010"/>
                      </a:cubicBezTo>
                      <a:cubicBezTo>
                        <a:pt x="394281" y="170271"/>
                        <a:pt x="398722" y="169226"/>
                        <a:pt x="402641" y="170532"/>
                      </a:cubicBezTo>
                      <a:cubicBezTo>
                        <a:pt x="406038" y="171577"/>
                        <a:pt x="407344" y="174973"/>
                        <a:pt x="409695" y="177325"/>
                      </a:cubicBezTo>
                      <a:cubicBezTo>
                        <a:pt x="412830" y="180460"/>
                        <a:pt x="417533" y="180199"/>
                        <a:pt x="421713" y="179415"/>
                      </a:cubicBezTo>
                      <a:cubicBezTo>
                        <a:pt x="423803" y="178892"/>
                        <a:pt x="425371" y="178370"/>
                        <a:pt x="427460" y="178370"/>
                      </a:cubicBezTo>
                      <a:cubicBezTo>
                        <a:pt x="429812" y="178370"/>
                        <a:pt x="432163" y="177325"/>
                        <a:pt x="434514" y="176541"/>
                      </a:cubicBezTo>
                      <a:cubicBezTo>
                        <a:pt x="435821" y="176541"/>
                        <a:pt x="437127" y="176280"/>
                        <a:pt x="438433" y="176018"/>
                      </a:cubicBezTo>
                      <a:cubicBezTo>
                        <a:pt x="439740" y="175757"/>
                        <a:pt x="440785" y="176018"/>
                        <a:pt x="442091" y="175496"/>
                      </a:cubicBezTo>
                      <a:cubicBezTo>
                        <a:pt x="444181" y="174973"/>
                        <a:pt x="448361" y="172361"/>
                        <a:pt x="447577" y="169748"/>
                      </a:cubicBezTo>
                      <a:cubicBezTo>
                        <a:pt x="447316" y="168442"/>
                        <a:pt x="444703" y="167658"/>
                        <a:pt x="444703" y="166091"/>
                      </a:cubicBezTo>
                      <a:cubicBezTo>
                        <a:pt x="444442" y="164523"/>
                        <a:pt x="447577" y="164785"/>
                        <a:pt x="448622" y="164785"/>
                      </a:cubicBezTo>
                      <a:cubicBezTo>
                        <a:pt x="450451" y="164785"/>
                        <a:pt x="452541" y="164523"/>
                        <a:pt x="454370" y="164262"/>
                      </a:cubicBezTo>
                      <a:cubicBezTo>
                        <a:pt x="456198" y="164001"/>
                        <a:pt x="456982" y="161911"/>
                        <a:pt x="457766" y="160343"/>
                      </a:cubicBezTo>
                      <a:cubicBezTo>
                        <a:pt x="455937" y="155641"/>
                        <a:pt x="452018" y="156163"/>
                        <a:pt x="447838" y="156686"/>
                      </a:cubicBezTo>
                      <a:cubicBezTo>
                        <a:pt x="442613" y="157469"/>
                        <a:pt x="437388" y="158514"/>
                        <a:pt x="432163" y="159298"/>
                      </a:cubicBezTo>
                      <a:cubicBezTo>
                        <a:pt x="429289" y="159821"/>
                        <a:pt x="422758" y="161649"/>
                        <a:pt x="421974" y="157208"/>
                      </a:cubicBezTo>
                      <a:cubicBezTo>
                        <a:pt x="420929" y="152506"/>
                        <a:pt x="426938" y="151983"/>
                        <a:pt x="430073" y="152767"/>
                      </a:cubicBezTo>
                      <a:cubicBezTo>
                        <a:pt x="435037" y="154073"/>
                        <a:pt x="439740" y="155641"/>
                        <a:pt x="444965" y="155379"/>
                      </a:cubicBezTo>
                      <a:cubicBezTo>
                        <a:pt x="448622" y="155118"/>
                        <a:pt x="452018" y="154073"/>
                        <a:pt x="455676" y="153812"/>
                      </a:cubicBezTo>
                      <a:cubicBezTo>
                        <a:pt x="458811" y="153812"/>
                        <a:pt x="464298" y="154596"/>
                        <a:pt x="466649" y="151722"/>
                      </a:cubicBezTo>
                      <a:cubicBezTo>
                        <a:pt x="469523" y="148064"/>
                        <a:pt x="463252" y="144668"/>
                        <a:pt x="460901" y="142839"/>
                      </a:cubicBezTo>
                      <a:cubicBezTo>
                        <a:pt x="459334" y="141794"/>
                        <a:pt x="457505" y="139965"/>
                        <a:pt x="457766" y="137875"/>
                      </a:cubicBezTo>
                      <a:cubicBezTo>
                        <a:pt x="458289" y="136047"/>
                        <a:pt x="460117" y="135524"/>
                        <a:pt x="461685" y="136047"/>
                      </a:cubicBezTo>
                      <a:cubicBezTo>
                        <a:pt x="466126" y="137875"/>
                        <a:pt x="469261" y="142578"/>
                        <a:pt x="474486" y="142839"/>
                      </a:cubicBezTo>
                      <a:cubicBezTo>
                        <a:pt x="476315" y="142839"/>
                        <a:pt x="477883" y="142578"/>
                        <a:pt x="479711" y="142578"/>
                      </a:cubicBezTo>
                      <a:cubicBezTo>
                        <a:pt x="482585" y="142839"/>
                        <a:pt x="485198" y="142839"/>
                        <a:pt x="487810" y="141533"/>
                      </a:cubicBezTo>
                      <a:cubicBezTo>
                        <a:pt x="490423" y="140227"/>
                        <a:pt x="493036" y="138398"/>
                        <a:pt x="495125" y="136569"/>
                      </a:cubicBezTo>
                      <a:cubicBezTo>
                        <a:pt x="499044" y="133173"/>
                        <a:pt x="502963" y="130038"/>
                        <a:pt x="507143" y="126641"/>
                      </a:cubicBezTo>
                      <a:cubicBezTo>
                        <a:pt x="508972" y="125074"/>
                        <a:pt x="511323" y="124029"/>
                        <a:pt x="513413" y="122984"/>
                      </a:cubicBezTo>
                      <a:cubicBezTo>
                        <a:pt x="516026" y="121678"/>
                        <a:pt x="518377" y="120371"/>
                        <a:pt x="520990" y="119065"/>
                      </a:cubicBezTo>
                      <a:cubicBezTo>
                        <a:pt x="522818" y="118020"/>
                        <a:pt x="524647" y="117236"/>
                        <a:pt x="526476" y="116191"/>
                      </a:cubicBezTo>
                      <a:cubicBezTo>
                        <a:pt x="528566" y="115146"/>
                        <a:pt x="530134" y="113579"/>
                        <a:pt x="532224" y="112272"/>
                      </a:cubicBezTo>
                      <a:cubicBezTo>
                        <a:pt x="535620" y="110182"/>
                        <a:pt x="540323" y="109921"/>
                        <a:pt x="544241" y="109137"/>
                      </a:cubicBezTo>
                      <a:cubicBezTo>
                        <a:pt x="548683" y="108092"/>
                        <a:pt x="553385" y="107047"/>
                        <a:pt x="557565" y="104696"/>
                      </a:cubicBezTo>
                      <a:cubicBezTo>
                        <a:pt x="563313" y="101561"/>
                        <a:pt x="569322" y="98165"/>
                        <a:pt x="575331" y="95552"/>
                      </a:cubicBezTo>
                      <a:cubicBezTo>
                        <a:pt x="578205" y="94246"/>
                        <a:pt x="581339" y="94768"/>
                        <a:pt x="584213" y="93201"/>
                      </a:cubicBezTo>
                      <a:cubicBezTo>
                        <a:pt x="587087" y="91372"/>
                        <a:pt x="589700" y="89282"/>
                        <a:pt x="591267" y="86147"/>
                      </a:cubicBezTo>
                      <a:cubicBezTo>
                        <a:pt x="585519" y="86147"/>
                        <a:pt x="580033" y="86931"/>
                        <a:pt x="574547" y="88237"/>
                      </a:cubicBezTo>
                      <a:cubicBezTo>
                        <a:pt x="568538" y="89543"/>
                        <a:pt x="562529" y="91111"/>
                        <a:pt x="556259" y="91372"/>
                      </a:cubicBezTo>
                      <a:cubicBezTo>
                        <a:pt x="549989" y="91633"/>
                        <a:pt x="543719" y="91633"/>
                        <a:pt x="537187" y="92417"/>
                      </a:cubicBezTo>
                      <a:cubicBezTo>
                        <a:pt x="529089" y="93723"/>
                        <a:pt x="520990" y="95813"/>
                        <a:pt x="513152" y="97903"/>
                      </a:cubicBezTo>
                      <a:cubicBezTo>
                        <a:pt x="506621" y="99732"/>
                        <a:pt x="500351" y="101039"/>
                        <a:pt x="493558" y="102084"/>
                      </a:cubicBezTo>
                      <a:cubicBezTo>
                        <a:pt x="489900" y="102606"/>
                        <a:pt x="486243" y="103129"/>
                        <a:pt x="482585" y="103651"/>
                      </a:cubicBezTo>
                      <a:cubicBezTo>
                        <a:pt x="479973" y="103912"/>
                        <a:pt x="477099" y="104435"/>
                        <a:pt x="474486" y="104174"/>
                      </a:cubicBezTo>
                      <a:cubicBezTo>
                        <a:pt x="472919" y="103912"/>
                        <a:pt x="472919" y="103390"/>
                        <a:pt x="473964" y="102606"/>
                      </a:cubicBezTo>
                      <a:cubicBezTo>
                        <a:pt x="476054" y="101039"/>
                        <a:pt x="478928" y="100255"/>
                        <a:pt x="481279" y="99732"/>
                      </a:cubicBezTo>
                      <a:cubicBezTo>
                        <a:pt x="487027" y="97903"/>
                        <a:pt x="492774" y="96597"/>
                        <a:pt x="498783" y="96075"/>
                      </a:cubicBezTo>
                      <a:cubicBezTo>
                        <a:pt x="512630" y="95030"/>
                        <a:pt x="525954" y="93201"/>
                        <a:pt x="538755" y="87192"/>
                      </a:cubicBezTo>
                      <a:cubicBezTo>
                        <a:pt x="536665" y="84057"/>
                        <a:pt x="533530" y="83012"/>
                        <a:pt x="529872" y="82751"/>
                      </a:cubicBezTo>
                      <a:cubicBezTo>
                        <a:pt x="523602" y="82228"/>
                        <a:pt x="517071" y="83012"/>
                        <a:pt x="511062" y="84057"/>
                      </a:cubicBezTo>
                      <a:cubicBezTo>
                        <a:pt x="507143" y="84580"/>
                        <a:pt x="502441" y="85886"/>
                        <a:pt x="498522" y="84318"/>
                      </a:cubicBezTo>
                      <a:cubicBezTo>
                        <a:pt x="495648" y="83012"/>
                        <a:pt x="493558" y="80399"/>
                        <a:pt x="491990" y="77787"/>
                      </a:cubicBezTo>
                      <a:cubicBezTo>
                        <a:pt x="490423" y="75436"/>
                        <a:pt x="491729" y="74913"/>
                        <a:pt x="494080" y="75436"/>
                      </a:cubicBezTo>
                      <a:cubicBezTo>
                        <a:pt x="498261" y="76742"/>
                        <a:pt x="502441" y="78571"/>
                        <a:pt x="506621" y="79877"/>
                      </a:cubicBezTo>
                      <a:cubicBezTo>
                        <a:pt x="515242" y="82490"/>
                        <a:pt x="523863" y="80922"/>
                        <a:pt x="532746" y="80661"/>
                      </a:cubicBezTo>
                      <a:cubicBezTo>
                        <a:pt x="538755" y="80399"/>
                        <a:pt x="544503" y="80661"/>
                        <a:pt x="550512" y="80138"/>
                      </a:cubicBezTo>
                      <a:cubicBezTo>
                        <a:pt x="554953" y="79877"/>
                        <a:pt x="560178" y="79616"/>
                        <a:pt x="564619" y="78309"/>
                      </a:cubicBezTo>
                      <a:cubicBezTo>
                        <a:pt x="568799" y="77003"/>
                        <a:pt x="572979" y="76742"/>
                        <a:pt x="577421" y="76219"/>
                      </a:cubicBezTo>
                      <a:cubicBezTo>
                        <a:pt x="580294" y="75958"/>
                        <a:pt x="583168" y="75436"/>
                        <a:pt x="585781" y="75174"/>
                      </a:cubicBezTo>
                      <a:cubicBezTo>
                        <a:pt x="588916" y="74652"/>
                        <a:pt x="592312" y="74391"/>
                        <a:pt x="595447" y="73346"/>
                      </a:cubicBezTo>
                      <a:cubicBezTo>
                        <a:pt x="601456" y="71256"/>
                        <a:pt x="606943" y="68121"/>
                        <a:pt x="612429" y="64724"/>
                      </a:cubicBezTo>
                      <a:cubicBezTo>
                        <a:pt x="619483" y="60544"/>
                        <a:pt x="627320" y="57932"/>
                        <a:pt x="635158" y="55319"/>
                      </a:cubicBezTo>
                      <a:cubicBezTo>
                        <a:pt x="640645" y="53490"/>
                        <a:pt x="645870" y="51400"/>
                        <a:pt x="651356" y="50094"/>
                      </a:cubicBezTo>
                      <a:cubicBezTo>
                        <a:pt x="654491" y="49310"/>
                        <a:pt x="664680" y="48265"/>
                        <a:pt x="663374" y="43040"/>
                      </a:cubicBezTo>
                      <a:cubicBezTo>
                        <a:pt x="662067" y="37815"/>
                        <a:pt x="655275" y="35725"/>
                        <a:pt x="650572" y="34680"/>
                      </a:cubicBezTo>
                      <a:cubicBezTo>
                        <a:pt x="644563" y="33374"/>
                        <a:pt x="638816" y="32851"/>
                        <a:pt x="632807" y="34419"/>
                      </a:cubicBezTo>
                      <a:cubicBezTo>
                        <a:pt x="629672" y="35464"/>
                        <a:pt x="626275" y="37031"/>
                        <a:pt x="622879" y="37031"/>
                      </a:cubicBezTo>
                      <a:cubicBezTo>
                        <a:pt x="620528" y="37293"/>
                        <a:pt x="620528" y="35725"/>
                        <a:pt x="621312" y="33896"/>
                      </a:cubicBezTo>
                      <a:cubicBezTo>
                        <a:pt x="622095" y="32067"/>
                        <a:pt x="623401" y="29455"/>
                        <a:pt x="621834" y="27626"/>
                      </a:cubicBezTo>
                      <a:cubicBezTo>
                        <a:pt x="620267" y="25536"/>
                        <a:pt x="616609" y="25275"/>
                        <a:pt x="614519" y="24491"/>
                      </a:cubicBezTo>
                      <a:cubicBezTo>
                        <a:pt x="612168" y="23446"/>
                        <a:pt x="610861" y="22140"/>
                        <a:pt x="610078" y="19789"/>
                      </a:cubicBezTo>
                      <a:cubicBezTo>
                        <a:pt x="609294" y="17437"/>
                        <a:pt x="607988" y="16653"/>
                        <a:pt x="605375" y="16392"/>
                      </a:cubicBezTo>
                      <a:cubicBezTo>
                        <a:pt x="603285" y="16131"/>
                        <a:pt x="600672" y="16131"/>
                        <a:pt x="598582" y="16392"/>
                      </a:cubicBezTo>
                      <a:cubicBezTo>
                        <a:pt x="595970" y="16915"/>
                        <a:pt x="593357" y="17176"/>
                        <a:pt x="590483" y="17176"/>
                      </a:cubicBezTo>
                      <a:cubicBezTo>
                        <a:pt x="588655" y="17176"/>
                        <a:pt x="587087" y="17176"/>
                        <a:pt x="585258" y="17176"/>
                      </a:cubicBezTo>
                      <a:cubicBezTo>
                        <a:pt x="583430" y="17176"/>
                        <a:pt x="581862" y="16653"/>
                        <a:pt x="580033" y="16915"/>
                      </a:cubicBezTo>
                      <a:cubicBezTo>
                        <a:pt x="578205" y="16915"/>
                        <a:pt x="576376" y="17437"/>
                        <a:pt x="574808" y="17437"/>
                      </a:cubicBezTo>
                      <a:cubicBezTo>
                        <a:pt x="572457" y="17698"/>
                        <a:pt x="570628" y="18744"/>
                        <a:pt x="568538" y="19266"/>
                      </a:cubicBezTo>
                      <a:cubicBezTo>
                        <a:pt x="567754" y="19527"/>
                        <a:pt x="566709" y="19789"/>
                        <a:pt x="565925" y="19527"/>
                      </a:cubicBezTo>
                      <a:cubicBezTo>
                        <a:pt x="564881" y="19266"/>
                        <a:pt x="564097" y="17698"/>
                        <a:pt x="563052" y="17176"/>
                      </a:cubicBezTo>
                      <a:cubicBezTo>
                        <a:pt x="556781" y="14302"/>
                        <a:pt x="549205" y="17437"/>
                        <a:pt x="543458" y="20311"/>
                      </a:cubicBezTo>
                      <a:cubicBezTo>
                        <a:pt x="540323" y="21879"/>
                        <a:pt x="536926" y="22140"/>
                        <a:pt x="533791" y="23446"/>
                      </a:cubicBezTo>
                      <a:cubicBezTo>
                        <a:pt x="530918" y="24752"/>
                        <a:pt x="528305" y="25797"/>
                        <a:pt x="525170" y="25797"/>
                      </a:cubicBezTo>
                      <a:cubicBezTo>
                        <a:pt x="522296" y="25797"/>
                        <a:pt x="519683" y="25275"/>
                        <a:pt x="516810" y="25536"/>
                      </a:cubicBezTo>
                      <a:cubicBezTo>
                        <a:pt x="513936" y="25797"/>
                        <a:pt x="511062" y="26059"/>
                        <a:pt x="508188" y="25797"/>
                      </a:cubicBezTo>
                      <a:cubicBezTo>
                        <a:pt x="507666" y="22140"/>
                        <a:pt x="514458" y="22662"/>
                        <a:pt x="516810" y="22140"/>
                      </a:cubicBezTo>
                      <a:cubicBezTo>
                        <a:pt x="520467" y="21356"/>
                        <a:pt x="524386" y="20572"/>
                        <a:pt x="527782" y="19005"/>
                      </a:cubicBezTo>
                      <a:cubicBezTo>
                        <a:pt x="530395" y="17698"/>
                        <a:pt x="533530" y="16915"/>
                        <a:pt x="536404" y="16131"/>
                      </a:cubicBezTo>
                      <a:cubicBezTo>
                        <a:pt x="537971" y="15870"/>
                        <a:pt x="539539" y="15870"/>
                        <a:pt x="541106" y="15347"/>
                      </a:cubicBezTo>
                      <a:cubicBezTo>
                        <a:pt x="542674" y="15086"/>
                        <a:pt x="543719" y="13780"/>
                        <a:pt x="545287" y="13518"/>
                      </a:cubicBezTo>
                      <a:cubicBezTo>
                        <a:pt x="543458" y="11428"/>
                        <a:pt x="541106" y="10645"/>
                        <a:pt x="538232" y="10383"/>
                      </a:cubicBezTo>
                      <a:cubicBezTo>
                        <a:pt x="534052" y="9861"/>
                        <a:pt x="529872" y="9861"/>
                        <a:pt x="525692" y="9077"/>
                      </a:cubicBezTo>
                      <a:cubicBezTo>
                        <a:pt x="521774" y="8555"/>
                        <a:pt x="518116" y="7510"/>
                        <a:pt x="514197" y="7510"/>
                      </a:cubicBezTo>
                      <a:cubicBezTo>
                        <a:pt x="510017" y="7248"/>
                        <a:pt x="506098" y="7771"/>
                        <a:pt x="501918" y="8293"/>
                      </a:cubicBezTo>
                      <a:cubicBezTo>
                        <a:pt x="497477" y="8816"/>
                        <a:pt x="492513" y="9338"/>
                        <a:pt x="488333" y="8293"/>
                      </a:cubicBezTo>
                      <a:cubicBezTo>
                        <a:pt x="486243" y="7771"/>
                        <a:pt x="484936" y="6726"/>
                        <a:pt x="484153" y="4897"/>
                      </a:cubicBezTo>
                      <a:cubicBezTo>
                        <a:pt x="483369" y="3068"/>
                        <a:pt x="482585" y="1762"/>
                        <a:pt x="480495" y="978"/>
                      </a:cubicBezTo>
                      <a:cubicBezTo>
                        <a:pt x="477621" y="-67"/>
                        <a:pt x="474748" y="-328"/>
                        <a:pt x="471874" y="456"/>
                      </a:cubicBezTo>
                      <a:cubicBezTo>
                        <a:pt x="469000" y="1239"/>
                        <a:pt x="466126" y="2284"/>
                        <a:pt x="462991" y="2807"/>
                      </a:cubicBezTo>
                      <a:cubicBezTo>
                        <a:pt x="461946" y="3068"/>
                        <a:pt x="460901" y="3068"/>
                        <a:pt x="459595" y="3068"/>
                      </a:cubicBezTo>
                      <a:cubicBezTo>
                        <a:pt x="458027" y="3329"/>
                        <a:pt x="456460" y="3329"/>
                        <a:pt x="454892" y="3591"/>
                      </a:cubicBezTo>
                      <a:cubicBezTo>
                        <a:pt x="452541" y="3852"/>
                        <a:pt x="449667" y="3591"/>
                        <a:pt x="447577" y="4636"/>
                      </a:cubicBezTo>
                      <a:cubicBezTo>
                        <a:pt x="446532" y="5158"/>
                        <a:pt x="444703" y="6987"/>
                        <a:pt x="445487" y="8293"/>
                      </a:cubicBezTo>
                      <a:cubicBezTo>
                        <a:pt x="446010" y="9338"/>
                        <a:pt x="453847" y="10645"/>
                        <a:pt x="451757" y="12735"/>
                      </a:cubicBezTo>
                      <a:cubicBezTo>
                        <a:pt x="450190" y="14302"/>
                        <a:pt x="445748" y="13780"/>
                        <a:pt x="443920" y="13518"/>
                      </a:cubicBezTo>
                      <a:cubicBezTo>
                        <a:pt x="439217" y="12996"/>
                        <a:pt x="436604" y="11167"/>
                        <a:pt x="436866" y="6203"/>
                      </a:cubicBezTo>
                      <a:cubicBezTo>
                        <a:pt x="437127" y="4897"/>
                        <a:pt x="437911" y="2023"/>
                        <a:pt x="436343" y="978"/>
                      </a:cubicBezTo>
                      <a:cubicBezTo>
                        <a:pt x="434776" y="-67"/>
                        <a:pt x="432947" y="978"/>
                        <a:pt x="431379" y="1239"/>
                      </a:cubicBezTo>
                      <a:cubicBezTo>
                        <a:pt x="429551" y="1762"/>
                        <a:pt x="427722" y="2284"/>
                        <a:pt x="425893" y="3068"/>
                      </a:cubicBezTo>
                      <a:cubicBezTo>
                        <a:pt x="421713" y="4636"/>
                        <a:pt x="417794" y="6203"/>
                        <a:pt x="413353" y="6726"/>
                      </a:cubicBezTo>
                      <a:cubicBezTo>
                        <a:pt x="411785" y="6987"/>
                        <a:pt x="410479" y="6726"/>
                        <a:pt x="408911" y="6726"/>
                      </a:cubicBezTo>
                      <a:cubicBezTo>
                        <a:pt x="405776" y="6987"/>
                        <a:pt x="402641" y="7771"/>
                        <a:pt x="399767" y="8293"/>
                      </a:cubicBezTo>
                      <a:cubicBezTo>
                        <a:pt x="398200" y="8555"/>
                        <a:pt x="395849" y="9077"/>
                        <a:pt x="396371" y="11167"/>
                      </a:cubicBezTo>
                      <a:cubicBezTo>
                        <a:pt x="398200" y="16915"/>
                        <a:pt x="406822" y="16653"/>
                        <a:pt x="411263" y="18221"/>
                      </a:cubicBezTo>
                      <a:cubicBezTo>
                        <a:pt x="412830" y="18744"/>
                        <a:pt x="416488" y="20311"/>
                        <a:pt x="414136" y="22140"/>
                      </a:cubicBezTo>
                      <a:cubicBezTo>
                        <a:pt x="411524" y="23969"/>
                        <a:pt x="406299" y="22401"/>
                        <a:pt x="403425" y="21879"/>
                      </a:cubicBezTo>
                      <a:cubicBezTo>
                        <a:pt x="397678" y="20572"/>
                        <a:pt x="390885" y="19266"/>
                        <a:pt x="387227" y="14041"/>
                      </a:cubicBezTo>
                      <a:cubicBezTo>
                        <a:pt x="385921" y="11951"/>
                        <a:pt x="384615" y="10122"/>
                        <a:pt x="382525" y="8816"/>
                      </a:cubicBezTo>
                      <a:cubicBezTo>
                        <a:pt x="379912" y="6987"/>
                        <a:pt x="376777" y="6203"/>
                        <a:pt x="373642" y="5420"/>
                      </a:cubicBezTo>
                      <a:cubicBezTo>
                        <a:pt x="366588" y="3852"/>
                        <a:pt x="359273" y="3591"/>
                        <a:pt x="351958" y="2284"/>
                      </a:cubicBezTo>
                      <a:cubicBezTo>
                        <a:pt x="345426" y="1239"/>
                        <a:pt x="338895" y="2284"/>
                        <a:pt x="332364" y="2284"/>
                      </a:cubicBezTo>
                      <a:cubicBezTo>
                        <a:pt x="327661" y="2284"/>
                        <a:pt x="323220" y="2284"/>
                        <a:pt x="318517" y="2546"/>
                      </a:cubicBezTo>
                      <a:cubicBezTo>
                        <a:pt x="316166" y="2807"/>
                        <a:pt x="309896" y="4636"/>
                        <a:pt x="313815" y="7510"/>
                      </a:cubicBezTo>
                      <a:cubicBezTo>
                        <a:pt x="315644" y="8816"/>
                        <a:pt x="317734" y="9600"/>
                        <a:pt x="319301" y="11167"/>
                      </a:cubicBezTo>
                      <a:cubicBezTo>
                        <a:pt x="321130" y="12735"/>
                        <a:pt x="322436" y="14825"/>
                        <a:pt x="324526" y="16392"/>
                      </a:cubicBezTo>
                      <a:cubicBezTo>
                        <a:pt x="328706" y="19527"/>
                        <a:pt x="333670" y="19266"/>
                        <a:pt x="338634" y="20311"/>
                      </a:cubicBezTo>
                      <a:cubicBezTo>
                        <a:pt x="340463" y="20834"/>
                        <a:pt x="341508" y="21617"/>
                        <a:pt x="342030" y="23707"/>
                      </a:cubicBezTo>
                      <a:cubicBezTo>
                        <a:pt x="342553" y="25536"/>
                        <a:pt x="342553" y="27626"/>
                        <a:pt x="344382" y="28410"/>
                      </a:cubicBezTo>
                      <a:cubicBezTo>
                        <a:pt x="346210" y="29455"/>
                        <a:pt x="348562" y="28149"/>
                        <a:pt x="350129" y="28932"/>
                      </a:cubicBezTo>
                      <a:cubicBezTo>
                        <a:pt x="351697" y="29716"/>
                        <a:pt x="349084" y="30500"/>
                        <a:pt x="348300" y="31022"/>
                      </a:cubicBezTo>
                      <a:cubicBezTo>
                        <a:pt x="345949" y="32067"/>
                        <a:pt x="343598" y="32590"/>
                        <a:pt x="341246" y="33374"/>
                      </a:cubicBezTo>
                      <a:cubicBezTo>
                        <a:pt x="339679" y="33896"/>
                        <a:pt x="337066" y="34941"/>
                        <a:pt x="335499" y="34158"/>
                      </a:cubicBezTo>
                      <a:cubicBezTo>
                        <a:pt x="333931" y="33113"/>
                        <a:pt x="334976" y="31284"/>
                        <a:pt x="335238" y="29716"/>
                      </a:cubicBezTo>
                      <a:cubicBezTo>
                        <a:pt x="335760" y="27365"/>
                        <a:pt x="334976" y="26842"/>
                        <a:pt x="332886" y="26320"/>
                      </a:cubicBezTo>
                      <a:cubicBezTo>
                        <a:pt x="330274" y="25536"/>
                        <a:pt x="327139" y="25536"/>
                        <a:pt x="324787" y="23707"/>
                      </a:cubicBezTo>
                      <a:cubicBezTo>
                        <a:pt x="323220" y="22401"/>
                        <a:pt x="322697" y="20572"/>
                        <a:pt x="321391" y="19266"/>
                      </a:cubicBezTo>
                      <a:cubicBezTo>
                        <a:pt x="319562" y="17176"/>
                        <a:pt x="316950" y="16131"/>
                        <a:pt x="314598" y="14825"/>
                      </a:cubicBezTo>
                      <a:cubicBezTo>
                        <a:pt x="312508" y="13518"/>
                        <a:pt x="310680" y="12212"/>
                        <a:pt x="308328" y="11428"/>
                      </a:cubicBezTo>
                      <a:cubicBezTo>
                        <a:pt x="306500" y="10645"/>
                        <a:pt x="303887" y="9861"/>
                        <a:pt x="301797" y="10122"/>
                      </a:cubicBezTo>
                      <a:cubicBezTo>
                        <a:pt x="299446" y="10383"/>
                        <a:pt x="297356" y="10645"/>
                        <a:pt x="295004" y="10906"/>
                      </a:cubicBezTo>
                      <a:cubicBezTo>
                        <a:pt x="293959" y="10906"/>
                        <a:pt x="292392" y="11167"/>
                        <a:pt x="291347" y="10645"/>
                      </a:cubicBezTo>
                      <a:cubicBezTo>
                        <a:pt x="290302" y="10122"/>
                        <a:pt x="290040" y="9338"/>
                        <a:pt x="289257" y="8816"/>
                      </a:cubicBezTo>
                      <a:cubicBezTo>
                        <a:pt x="287950" y="8293"/>
                        <a:pt x="286644" y="8293"/>
                        <a:pt x="285338" y="7771"/>
                      </a:cubicBezTo>
                      <a:cubicBezTo>
                        <a:pt x="284554" y="7510"/>
                        <a:pt x="284032" y="6987"/>
                        <a:pt x="283509" y="6987"/>
                      </a:cubicBezTo>
                      <a:cubicBezTo>
                        <a:pt x="280113" y="6465"/>
                        <a:pt x="275671" y="6203"/>
                        <a:pt x="272537" y="7248"/>
                      </a:cubicBezTo>
                      <a:cubicBezTo>
                        <a:pt x="268618" y="8293"/>
                        <a:pt x="265483" y="9861"/>
                        <a:pt x="262348" y="12212"/>
                      </a:cubicBezTo>
                      <a:cubicBezTo>
                        <a:pt x="260258" y="13780"/>
                        <a:pt x="258167" y="17960"/>
                        <a:pt x="260780" y="20050"/>
                      </a:cubicBezTo>
                      <a:cubicBezTo>
                        <a:pt x="262609" y="21617"/>
                        <a:pt x="265221" y="21617"/>
                        <a:pt x="267573" y="21617"/>
                      </a:cubicBezTo>
                      <a:cubicBezTo>
                        <a:pt x="270185" y="21617"/>
                        <a:pt x="272537" y="21617"/>
                        <a:pt x="274888" y="21617"/>
                      </a:cubicBezTo>
                      <a:cubicBezTo>
                        <a:pt x="275933" y="21617"/>
                        <a:pt x="277239" y="21879"/>
                        <a:pt x="278284" y="21879"/>
                      </a:cubicBezTo>
                      <a:cubicBezTo>
                        <a:pt x="279329" y="21879"/>
                        <a:pt x="280635" y="21617"/>
                        <a:pt x="281680" y="22140"/>
                      </a:cubicBezTo>
                      <a:cubicBezTo>
                        <a:pt x="284293" y="23185"/>
                        <a:pt x="280897" y="25014"/>
                        <a:pt x="279590" y="25275"/>
                      </a:cubicBezTo>
                      <a:cubicBezTo>
                        <a:pt x="274365" y="26059"/>
                        <a:pt x="268618" y="25014"/>
                        <a:pt x="263393" y="24752"/>
                      </a:cubicBezTo>
                      <a:cubicBezTo>
                        <a:pt x="260258" y="24752"/>
                        <a:pt x="254510" y="24752"/>
                        <a:pt x="252420" y="21879"/>
                      </a:cubicBezTo>
                      <a:cubicBezTo>
                        <a:pt x="251375" y="20311"/>
                        <a:pt x="251375" y="18482"/>
                        <a:pt x="250069" y="17176"/>
                      </a:cubicBezTo>
                      <a:cubicBezTo>
                        <a:pt x="248501" y="15608"/>
                        <a:pt x="246672" y="15086"/>
                        <a:pt x="244321" y="14825"/>
                      </a:cubicBezTo>
                      <a:cubicBezTo>
                        <a:pt x="238835" y="14302"/>
                        <a:pt x="233087" y="14563"/>
                        <a:pt x="227601" y="14825"/>
                      </a:cubicBezTo>
                      <a:cubicBezTo>
                        <a:pt x="227078" y="16392"/>
                        <a:pt x="230736" y="18221"/>
                        <a:pt x="231781" y="19266"/>
                      </a:cubicBezTo>
                      <a:cubicBezTo>
                        <a:pt x="233348" y="20834"/>
                        <a:pt x="234655" y="22401"/>
                        <a:pt x="236222" y="23969"/>
                      </a:cubicBezTo>
                      <a:cubicBezTo>
                        <a:pt x="237267" y="25014"/>
                        <a:pt x="238312" y="26320"/>
                        <a:pt x="239357" y="27365"/>
                      </a:cubicBezTo>
                      <a:cubicBezTo>
                        <a:pt x="240141" y="28410"/>
                        <a:pt x="241970" y="29716"/>
                        <a:pt x="241447" y="31022"/>
                      </a:cubicBezTo>
                      <a:cubicBezTo>
                        <a:pt x="238835" y="31022"/>
                        <a:pt x="236483" y="31022"/>
                        <a:pt x="234132" y="29977"/>
                      </a:cubicBezTo>
                      <a:cubicBezTo>
                        <a:pt x="232042" y="29194"/>
                        <a:pt x="230213" y="28149"/>
                        <a:pt x="228123" y="27626"/>
                      </a:cubicBezTo>
                      <a:cubicBezTo>
                        <a:pt x="226294" y="27104"/>
                        <a:pt x="224204" y="26320"/>
                        <a:pt x="222376" y="25536"/>
                      </a:cubicBezTo>
                      <a:cubicBezTo>
                        <a:pt x="220808" y="24752"/>
                        <a:pt x="219240" y="23969"/>
                        <a:pt x="217412" y="23707"/>
                      </a:cubicBezTo>
                      <a:cubicBezTo>
                        <a:pt x="215060" y="23185"/>
                        <a:pt x="208790" y="24230"/>
                        <a:pt x="211925" y="27626"/>
                      </a:cubicBezTo>
                      <a:cubicBezTo>
                        <a:pt x="214799" y="31022"/>
                        <a:pt x="220286" y="30500"/>
                        <a:pt x="223420" y="33374"/>
                      </a:cubicBezTo>
                      <a:cubicBezTo>
                        <a:pt x="219502" y="33635"/>
                        <a:pt x="215322" y="33635"/>
                        <a:pt x="211403" y="33635"/>
                      </a:cubicBezTo>
                      <a:cubicBezTo>
                        <a:pt x="208268" y="33635"/>
                        <a:pt x="204610" y="33374"/>
                        <a:pt x="201475" y="34158"/>
                      </a:cubicBezTo>
                      <a:cubicBezTo>
                        <a:pt x="194160" y="36248"/>
                        <a:pt x="208007" y="43563"/>
                        <a:pt x="209835" y="44346"/>
                      </a:cubicBezTo>
                      <a:cubicBezTo>
                        <a:pt x="214015" y="46175"/>
                        <a:pt x="218457" y="47220"/>
                        <a:pt x="223159" y="48265"/>
                      </a:cubicBezTo>
                      <a:cubicBezTo>
                        <a:pt x="226556" y="48788"/>
                        <a:pt x="229952" y="49049"/>
                        <a:pt x="233087" y="49833"/>
                      </a:cubicBezTo>
                      <a:cubicBezTo>
                        <a:pt x="237789" y="51139"/>
                        <a:pt x="241186" y="54274"/>
                        <a:pt x="245627" y="55842"/>
                      </a:cubicBezTo>
                      <a:cubicBezTo>
                        <a:pt x="251114" y="57670"/>
                        <a:pt x="256600" y="58454"/>
                        <a:pt x="261825" y="61067"/>
                      </a:cubicBezTo>
                      <a:cubicBezTo>
                        <a:pt x="263654" y="62112"/>
                        <a:pt x="273843" y="68382"/>
                        <a:pt x="266528" y="68643"/>
                      </a:cubicBezTo>
                      <a:cubicBezTo>
                        <a:pt x="258429" y="68904"/>
                        <a:pt x="249546" y="66030"/>
                        <a:pt x="242231" y="63157"/>
                      </a:cubicBezTo>
                      <a:cubicBezTo>
                        <a:pt x="232564" y="59238"/>
                        <a:pt x="223682" y="55058"/>
                        <a:pt x="213232" y="54274"/>
                      </a:cubicBezTo>
                      <a:cubicBezTo>
                        <a:pt x="208529" y="54013"/>
                        <a:pt x="203826" y="54274"/>
                        <a:pt x="199124" y="54535"/>
                      </a:cubicBezTo>
                      <a:cubicBezTo>
                        <a:pt x="197556" y="54535"/>
                        <a:pt x="195205" y="55319"/>
                        <a:pt x="193899" y="54535"/>
                      </a:cubicBezTo>
                      <a:cubicBezTo>
                        <a:pt x="192070" y="53490"/>
                        <a:pt x="190241" y="51661"/>
                        <a:pt x="188674" y="50094"/>
                      </a:cubicBezTo>
                      <a:cubicBezTo>
                        <a:pt x="186845" y="45914"/>
                        <a:pt x="182665" y="44085"/>
                        <a:pt x="178746" y="41734"/>
                      </a:cubicBezTo>
                      <a:cubicBezTo>
                        <a:pt x="173782" y="38860"/>
                        <a:pt x="169080" y="37554"/>
                        <a:pt x="163332" y="36770"/>
                      </a:cubicBezTo>
                      <a:cubicBezTo>
                        <a:pt x="158107" y="35986"/>
                        <a:pt x="153404" y="34158"/>
                        <a:pt x="148179" y="34158"/>
                      </a:cubicBezTo>
                      <a:cubicBezTo>
                        <a:pt x="145305" y="34158"/>
                        <a:pt x="142170" y="33896"/>
                        <a:pt x="139297" y="33896"/>
                      </a:cubicBezTo>
                      <a:cubicBezTo>
                        <a:pt x="138252" y="33896"/>
                        <a:pt x="133549" y="33113"/>
                        <a:pt x="133026" y="34680"/>
                      </a:cubicBezTo>
                      <a:cubicBezTo>
                        <a:pt x="132243" y="37293"/>
                        <a:pt x="143999" y="41995"/>
                        <a:pt x="138774" y="43824"/>
                      </a:cubicBezTo>
                      <a:cubicBezTo>
                        <a:pt x="135639" y="44869"/>
                        <a:pt x="131720" y="44608"/>
                        <a:pt x="128324" y="44869"/>
                      </a:cubicBezTo>
                      <a:cubicBezTo>
                        <a:pt x="125189" y="44869"/>
                        <a:pt x="121792" y="44869"/>
                        <a:pt x="118657" y="45130"/>
                      </a:cubicBezTo>
                      <a:cubicBezTo>
                        <a:pt x="117090" y="45130"/>
                        <a:pt x="112910" y="45130"/>
                        <a:pt x="112387" y="47220"/>
                      </a:cubicBezTo>
                      <a:cubicBezTo>
                        <a:pt x="111865" y="49571"/>
                        <a:pt x="117351" y="51923"/>
                        <a:pt x="118657" y="52707"/>
                      </a:cubicBezTo>
                      <a:cubicBezTo>
                        <a:pt x="125450" y="56103"/>
                        <a:pt x="133026" y="58715"/>
                        <a:pt x="140864" y="58454"/>
                      </a:cubicBezTo>
                      <a:cubicBezTo>
                        <a:pt x="143999" y="58193"/>
                        <a:pt x="147395" y="57932"/>
                        <a:pt x="150531" y="58454"/>
                      </a:cubicBezTo>
                      <a:cubicBezTo>
                        <a:pt x="152098" y="58715"/>
                        <a:pt x="157846" y="60022"/>
                        <a:pt x="157584" y="62634"/>
                      </a:cubicBezTo>
                      <a:cubicBezTo>
                        <a:pt x="157323" y="66814"/>
                        <a:pt x="138774" y="63418"/>
                        <a:pt x="135900" y="63157"/>
                      </a:cubicBezTo>
                      <a:cubicBezTo>
                        <a:pt x="135639" y="64463"/>
                        <a:pt x="136162" y="64985"/>
                        <a:pt x="136423" y="66292"/>
                      </a:cubicBezTo>
                      <a:cubicBezTo>
                        <a:pt x="134333" y="66292"/>
                        <a:pt x="132243" y="65769"/>
                        <a:pt x="130936" y="64202"/>
                      </a:cubicBezTo>
                      <a:cubicBezTo>
                        <a:pt x="129891" y="62895"/>
                        <a:pt x="129369" y="61328"/>
                        <a:pt x="128324" y="60022"/>
                      </a:cubicBezTo>
                      <a:cubicBezTo>
                        <a:pt x="126234" y="57670"/>
                        <a:pt x="122054" y="56103"/>
                        <a:pt x="119180" y="55580"/>
                      </a:cubicBezTo>
                      <a:cubicBezTo>
                        <a:pt x="116567" y="55058"/>
                        <a:pt x="113171" y="53229"/>
                        <a:pt x="110559" y="54013"/>
                      </a:cubicBezTo>
                      <a:cubicBezTo>
                        <a:pt x="109513" y="54274"/>
                        <a:pt x="107423" y="55319"/>
                        <a:pt x="107162" y="56625"/>
                      </a:cubicBezTo>
                      <a:cubicBezTo>
                        <a:pt x="106901" y="58193"/>
                        <a:pt x="109252" y="59760"/>
                        <a:pt x="110036" y="60805"/>
                      </a:cubicBezTo>
                      <a:cubicBezTo>
                        <a:pt x="111081" y="62112"/>
                        <a:pt x="111865" y="63418"/>
                        <a:pt x="109775" y="63679"/>
                      </a:cubicBezTo>
                      <a:cubicBezTo>
                        <a:pt x="107685" y="63940"/>
                        <a:pt x="105072" y="62634"/>
                        <a:pt x="103505" y="61589"/>
                      </a:cubicBezTo>
                      <a:cubicBezTo>
                        <a:pt x="100631" y="59760"/>
                        <a:pt x="99063" y="56625"/>
                        <a:pt x="95928" y="55058"/>
                      </a:cubicBezTo>
                      <a:cubicBezTo>
                        <a:pt x="93054" y="53752"/>
                        <a:pt x="89136" y="52707"/>
                        <a:pt x="85739" y="52968"/>
                      </a:cubicBezTo>
                      <a:cubicBezTo>
                        <a:pt x="82604" y="53229"/>
                        <a:pt x="79208" y="52968"/>
                        <a:pt x="76073" y="53229"/>
                      </a:cubicBezTo>
                      <a:cubicBezTo>
                        <a:pt x="72415" y="53752"/>
                        <a:pt x="69280" y="55319"/>
                        <a:pt x="65884" y="56625"/>
                      </a:cubicBezTo>
                      <a:cubicBezTo>
                        <a:pt x="63010" y="57932"/>
                        <a:pt x="60659" y="59238"/>
                        <a:pt x="58830" y="61850"/>
                      </a:cubicBezTo>
                      <a:cubicBezTo>
                        <a:pt x="57785" y="63418"/>
                        <a:pt x="56217" y="66292"/>
                        <a:pt x="54389" y="67337"/>
                      </a:cubicBezTo>
                      <a:cubicBezTo>
                        <a:pt x="54127" y="67598"/>
                        <a:pt x="55695" y="66030"/>
                        <a:pt x="54389" y="66814"/>
                      </a:cubicBezTo>
                      <a:cubicBezTo>
                        <a:pt x="53605" y="67337"/>
                        <a:pt x="53605" y="67859"/>
                        <a:pt x="52821" y="68121"/>
                      </a:cubicBezTo>
                      <a:cubicBezTo>
                        <a:pt x="52037" y="68382"/>
                        <a:pt x="50992" y="68121"/>
                        <a:pt x="50209" y="68121"/>
                      </a:cubicBezTo>
                      <a:cubicBezTo>
                        <a:pt x="49425" y="68121"/>
                        <a:pt x="49164" y="68382"/>
                        <a:pt x="48119" y="67859"/>
                      </a:cubicBezTo>
                      <a:cubicBezTo>
                        <a:pt x="47074" y="67337"/>
                        <a:pt x="46029" y="66814"/>
                        <a:pt x="44984" y="66292"/>
                      </a:cubicBezTo>
                      <a:cubicBezTo>
                        <a:pt x="41326" y="64202"/>
                        <a:pt x="37668" y="63679"/>
                        <a:pt x="33488" y="63679"/>
                      </a:cubicBezTo>
                      <a:cubicBezTo>
                        <a:pt x="29308" y="63679"/>
                        <a:pt x="25128" y="65769"/>
                        <a:pt x="21209" y="67076"/>
                      </a:cubicBezTo>
                      <a:cubicBezTo>
                        <a:pt x="19642" y="67598"/>
                        <a:pt x="18597" y="68643"/>
                        <a:pt x="17029" y="69166"/>
                      </a:cubicBezTo>
                      <a:cubicBezTo>
                        <a:pt x="15462" y="69688"/>
                        <a:pt x="13633" y="69949"/>
                        <a:pt x="11804" y="69949"/>
                      </a:cubicBezTo>
                      <a:cubicBezTo>
                        <a:pt x="9192" y="69949"/>
                        <a:pt x="6840" y="70733"/>
                        <a:pt x="4489" y="72039"/>
                      </a:cubicBezTo>
                      <a:cubicBezTo>
                        <a:pt x="3444" y="72562"/>
                        <a:pt x="-475" y="74391"/>
                        <a:pt x="48" y="75958"/>
                      </a:cubicBezTo>
                      <a:cubicBezTo>
                        <a:pt x="4489" y="77003"/>
                        <a:pt x="8408" y="78309"/>
                        <a:pt x="12327" y="80661"/>
                      </a:cubicBezTo>
                      <a:cubicBezTo>
                        <a:pt x="16246" y="83012"/>
                        <a:pt x="18858" y="81445"/>
                        <a:pt x="22516" y="79616"/>
                      </a:cubicBezTo>
                      <a:cubicBezTo>
                        <a:pt x="26435" y="77787"/>
                        <a:pt x="30615" y="77264"/>
                        <a:pt x="35056" y="77526"/>
                      </a:cubicBezTo>
                      <a:cubicBezTo>
                        <a:pt x="36885" y="77526"/>
                        <a:pt x="38714" y="77526"/>
                        <a:pt x="40804" y="77264"/>
                      </a:cubicBezTo>
                      <a:cubicBezTo>
                        <a:pt x="42110" y="77003"/>
                        <a:pt x="46029" y="76481"/>
                        <a:pt x="46551" y="78048"/>
                      </a:cubicBezTo>
                      <a:cubicBezTo>
                        <a:pt x="48380" y="81967"/>
                        <a:pt x="31921" y="83535"/>
                        <a:pt x="30092" y="84057"/>
                      </a:cubicBezTo>
                      <a:cubicBezTo>
                        <a:pt x="28786" y="84318"/>
                        <a:pt x="26173" y="85625"/>
                        <a:pt x="26957" y="87453"/>
                      </a:cubicBezTo>
                      <a:cubicBezTo>
                        <a:pt x="27741" y="89543"/>
                        <a:pt x="31398" y="89282"/>
                        <a:pt x="33227" y="89282"/>
                      </a:cubicBezTo>
                      <a:cubicBezTo>
                        <a:pt x="36101" y="89282"/>
                        <a:pt x="39236" y="88760"/>
                        <a:pt x="42110" y="88760"/>
                      </a:cubicBezTo>
                      <a:cubicBezTo>
                        <a:pt x="44722" y="88760"/>
                        <a:pt x="47074" y="88760"/>
                        <a:pt x="49686" y="88498"/>
                      </a:cubicBezTo>
                      <a:cubicBezTo>
                        <a:pt x="54650" y="87715"/>
                        <a:pt x="59091" y="84841"/>
                        <a:pt x="64055" y="83796"/>
                      </a:cubicBezTo>
                      <a:cubicBezTo>
                        <a:pt x="70064" y="82490"/>
                        <a:pt x="76334" y="83012"/>
                        <a:pt x="82343" y="82490"/>
                      </a:cubicBezTo>
                      <a:cubicBezTo>
                        <a:pt x="87568" y="81967"/>
                        <a:pt x="92271" y="81967"/>
                        <a:pt x="97496" y="82751"/>
                      </a:cubicBezTo>
                      <a:cubicBezTo>
                        <a:pt x="97496" y="83012"/>
                        <a:pt x="97496" y="83012"/>
                        <a:pt x="97496" y="83273"/>
                      </a:cubicBezTo>
                      <a:cubicBezTo>
                        <a:pt x="88091" y="86408"/>
                        <a:pt x="77902" y="85363"/>
                        <a:pt x="68235" y="87453"/>
                      </a:cubicBezTo>
                      <a:cubicBezTo>
                        <a:pt x="63010" y="88498"/>
                        <a:pt x="57785" y="89543"/>
                        <a:pt x="52821" y="91111"/>
                      </a:cubicBezTo>
                      <a:cubicBezTo>
                        <a:pt x="51776" y="91372"/>
                        <a:pt x="48380" y="91895"/>
                        <a:pt x="48380" y="93462"/>
                      </a:cubicBezTo>
                      <a:cubicBezTo>
                        <a:pt x="48380" y="95030"/>
                        <a:pt x="52037" y="96336"/>
                        <a:pt x="53083" y="96858"/>
                      </a:cubicBezTo>
                      <a:cubicBezTo>
                        <a:pt x="54389" y="97381"/>
                        <a:pt x="55695" y="97903"/>
                        <a:pt x="57001" y="98426"/>
                      </a:cubicBezTo>
                      <a:cubicBezTo>
                        <a:pt x="57524" y="98687"/>
                        <a:pt x="59353" y="99210"/>
                        <a:pt x="59614" y="99732"/>
                      </a:cubicBezTo>
                      <a:cubicBezTo>
                        <a:pt x="60136" y="101039"/>
                        <a:pt x="56217" y="100777"/>
                        <a:pt x="55434" y="100777"/>
                      </a:cubicBezTo>
                      <a:cubicBezTo>
                        <a:pt x="51254" y="100777"/>
                        <a:pt x="47335" y="100516"/>
                        <a:pt x="43155" y="100777"/>
                      </a:cubicBezTo>
                      <a:cubicBezTo>
                        <a:pt x="41848" y="100777"/>
                        <a:pt x="37146" y="100777"/>
                        <a:pt x="36885" y="102606"/>
                      </a:cubicBezTo>
                      <a:cubicBezTo>
                        <a:pt x="36623" y="104435"/>
                        <a:pt x="40020" y="106264"/>
                        <a:pt x="41065" y="107047"/>
                      </a:cubicBezTo>
                      <a:cubicBezTo>
                        <a:pt x="43677" y="108615"/>
                        <a:pt x="46290" y="110182"/>
                        <a:pt x="49425" y="110966"/>
                      </a:cubicBezTo>
                      <a:cubicBezTo>
                        <a:pt x="55173" y="112534"/>
                        <a:pt x="60659" y="110966"/>
                        <a:pt x="66406" y="109660"/>
                      </a:cubicBezTo>
                      <a:cubicBezTo>
                        <a:pt x="74244" y="108092"/>
                        <a:pt x="82082" y="108354"/>
                        <a:pt x="89919" y="108354"/>
                      </a:cubicBezTo>
                      <a:cubicBezTo>
                        <a:pt x="93316" y="108354"/>
                        <a:pt x="96712" y="108092"/>
                        <a:pt x="100108" y="108615"/>
                      </a:cubicBezTo>
                      <a:cubicBezTo>
                        <a:pt x="103505" y="109137"/>
                        <a:pt x="107685" y="108354"/>
                        <a:pt x="111081" y="108092"/>
                      </a:cubicBezTo>
                      <a:cubicBezTo>
                        <a:pt x="111603" y="107831"/>
                        <a:pt x="111603" y="107831"/>
                        <a:pt x="110820" y="107831"/>
                      </a:cubicBezTo>
                      <a:cubicBezTo>
                        <a:pt x="111342" y="107570"/>
                        <a:pt x="112126" y="107570"/>
                        <a:pt x="112649" y="107309"/>
                      </a:cubicBezTo>
                      <a:cubicBezTo>
                        <a:pt x="113955" y="107047"/>
                        <a:pt x="114739" y="106525"/>
                        <a:pt x="116045" y="106002"/>
                      </a:cubicBezTo>
                      <a:cubicBezTo>
                        <a:pt x="117612" y="105219"/>
                        <a:pt x="119180" y="104696"/>
                        <a:pt x="121009" y="103912"/>
                      </a:cubicBezTo>
                      <a:cubicBezTo>
                        <a:pt x="124144" y="102606"/>
                        <a:pt x="126756" y="99993"/>
                        <a:pt x="129891" y="98948"/>
                      </a:cubicBezTo>
                      <a:cubicBezTo>
                        <a:pt x="133810" y="97642"/>
                        <a:pt x="137468" y="95552"/>
                        <a:pt x="141909" y="95552"/>
                      </a:cubicBezTo>
                      <a:cubicBezTo>
                        <a:pt x="143738" y="95552"/>
                        <a:pt x="145828" y="95552"/>
                        <a:pt x="147657" y="95291"/>
                      </a:cubicBezTo>
                      <a:cubicBezTo>
                        <a:pt x="148963" y="95030"/>
                        <a:pt x="150792" y="95030"/>
                        <a:pt x="152098" y="95291"/>
                      </a:cubicBezTo>
                      <a:cubicBezTo>
                        <a:pt x="151314" y="97903"/>
                        <a:pt x="149224" y="98687"/>
                        <a:pt x="146873" y="99732"/>
                      </a:cubicBezTo>
                      <a:cubicBezTo>
                        <a:pt x="143738" y="101039"/>
                        <a:pt x="140342" y="101300"/>
                        <a:pt x="136945" y="101822"/>
                      </a:cubicBezTo>
                      <a:cubicBezTo>
                        <a:pt x="131981" y="102867"/>
                        <a:pt x="127018" y="104696"/>
                        <a:pt x="122315" y="107047"/>
                      </a:cubicBezTo>
                      <a:cubicBezTo>
                        <a:pt x="121531" y="107309"/>
                        <a:pt x="121009" y="107570"/>
                        <a:pt x="120225" y="108092"/>
                      </a:cubicBezTo>
                      <a:cubicBezTo>
                        <a:pt x="117874" y="109399"/>
                        <a:pt x="114477" y="110705"/>
                        <a:pt x="111865" y="110966"/>
                      </a:cubicBezTo>
                      <a:cubicBezTo>
                        <a:pt x="110559" y="110966"/>
                        <a:pt x="109252" y="110705"/>
                        <a:pt x="107946" y="110966"/>
                      </a:cubicBezTo>
                      <a:cubicBezTo>
                        <a:pt x="106117" y="110966"/>
                        <a:pt x="104288" y="111227"/>
                        <a:pt x="102460" y="111489"/>
                      </a:cubicBezTo>
                      <a:cubicBezTo>
                        <a:pt x="99324" y="112011"/>
                        <a:pt x="95667" y="111750"/>
                        <a:pt x="92532" y="111489"/>
                      </a:cubicBezTo>
                      <a:cubicBezTo>
                        <a:pt x="86001" y="111489"/>
                        <a:pt x="79469" y="112011"/>
                        <a:pt x="72938" y="112272"/>
                      </a:cubicBezTo>
                      <a:cubicBezTo>
                        <a:pt x="69542" y="112272"/>
                        <a:pt x="65884" y="112534"/>
                        <a:pt x="62749" y="113056"/>
                      </a:cubicBezTo>
                      <a:cubicBezTo>
                        <a:pt x="61704" y="113317"/>
                        <a:pt x="60136" y="113840"/>
                        <a:pt x="59091" y="114362"/>
                      </a:cubicBezTo>
                      <a:cubicBezTo>
                        <a:pt x="58046" y="115146"/>
                        <a:pt x="58046" y="115930"/>
                        <a:pt x="58046" y="116975"/>
                      </a:cubicBezTo>
                      <a:cubicBezTo>
                        <a:pt x="65100" y="118804"/>
                        <a:pt x="71893" y="121678"/>
                        <a:pt x="78685" y="124290"/>
                      </a:cubicBezTo>
                      <a:cubicBezTo>
                        <a:pt x="85739" y="126903"/>
                        <a:pt x="93054" y="129254"/>
                        <a:pt x="100631" y="127686"/>
                      </a:cubicBezTo>
                      <a:cubicBezTo>
                        <a:pt x="106117" y="126641"/>
                        <a:pt x="108991" y="122723"/>
                        <a:pt x="113432" y="119588"/>
                      </a:cubicBezTo>
                      <a:cubicBezTo>
                        <a:pt x="117090" y="117236"/>
                        <a:pt x="121009" y="115408"/>
                        <a:pt x="124666" y="113056"/>
                      </a:cubicBezTo>
                      <a:cubicBezTo>
                        <a:pt x="128324" y="110705"/>
                        <a:pt x="132504" y="109921"/>
                        <a:pt x="136423" y="108092"/>
                      </a:cubicBezTo>
                      <a:cubicBezTo>
                        <a:pt x="140342" y="106264"/>
                        <a:pt x="144522" y="105219"/>
                        <a:pt x="148963" y="104435"/>
                      </a:cubicBezTo>
                      <a:cubicBezTo>
                        <a:pt x="153666" y="103651"/>
                        <a:pt x="157846" y="101300"/>
                        <a:pt x="162548" y="100777"/>
                      </a:cubicBezTo>
                      <a:cubicBezTo>
                        <a:pt x="164377" y="100516"/>
                        <a:pt x="166206" y="100255"/>
                        <a:pt x="168035" y="100516"/>
                      </a:cubicBezTo>
                      <a:cubicBezTo>
                        <a:pt x="169863" y="100777"/>
                        <a:pt x="171692" y="101561"/>
                        <a:pt x="173521" y="101561"/>
                      </a:cubicBezTo>
                      <a:cubicBezTo>
                        <a:pt x="175872" y="101561"/>
                        <a:pt x="178485" y="101822"/>
                        <a:pt x="180836" y="101822"/>
                      </a:cubicBezTo>
                      <a:cubicBezTo>
                        <a:pt x="184232" y="102084"/>
                        <a:pt x="187367" y="101039"/>
                        <a:pt x="190764" y="100516"/>
                      </a:cubicBezTo>
                      <a:cubicBezTo>
                        <a:pt x="193376" y="100255"/>
                        <a:pt x="195728" y="100516"/>
                        <a:pt x="198340" y="100516"/>
                      </a:cubicBezTo>
                      <a:cubicBezTo>
                        <a:pt x="200169" y="100516"/>
                        <a:pt x="202520" y="99993"/>
                        <a:pt x="204088" y="101561"/>
                      </a:cubicBezTo>
                      <a:cubicBezTo>
                        <a:pt x="198863" y="103912"/>
                        <a:pt x="193638" y="105480"/>
                        <a:pt x="187890" y="105741"/>
                      </a:cubicBezTo>
                      <a:cubicBezTo>
                        <a:pt x="180052" y="106525"/>
                        <a:pt x="172215" y="106264"/>
                        <a:pt x="164377" y="107047"/>
                      </a:cubicBezTo>
                      <a:cubicBezTo>
                        <a:pt x="157584" y="107570"/>
                        <a:pt x="151053" y="108615"/>
                        <a:pt x="144260" y="109921"/>
                      </a:cubicBezTo>
                      <a:cubicBezTo>
                        <a:pt x="139558" y="110966"/>
                        <a:pt x="134594" y="112011"/>
                        <a:pt x="130153" y="114362"/>
                      </a:cubicBezTo>
                      <a:cubicBezTo>
                        <a:pt x="125189" y="116975"/>
                        <a:pt x="119441" y="120894"/>
                        <a:pt x="117351" y="126380"/>
                      </a:cubicBezTo>
                      <a:cubicBezTo>
                        <a:pt x="115261" y="131344"/>
                        <a:pt x="119441" y="133695"/>
                        <a:pt x="123882" y="133695"/>
                      </a:cubicBezTo>
                      <a:cubicBezTo>
                        <a:pt x="130414" y="133957"/>
                        <a:pt x="136945" y="132650"/>
                        <a:pt x="143477" y="133173"/>
                      </a:cubicBezTo>
                      <a:cubicBezTo>
                        <a:pt x="150008" y="133695"/>
                        <a:pt x="156539" y="135524"/>
                        <a:pt x="162810" y="135002"/>
                      </a:cubicBezTo>
                      <a:cubicBezTo>
                        <a:pt x="169080" y="134479"/>
                        <a:pt x="172737" y="130560"/>
                        <a:pt x="176395" y="125858"/>
                      </a:cubicBezTo>
                      <a:cubicBezTo>
                        <a:pt x="180052" y="121416"/>
                        <a:pt x="183710" y="119849"/>
                        <a:pt x="189457" y="118804"/>
                      </a:cubicBezTo>
                      <a:cubicBezTo>
                        <a:pt x="189196" y="121939"/>
                        <a:pt x="187106" y="126903"/>
                        <a:pt x="192331" y="126119"/>
                      </a:cubicBezTo>
                      <a:cubicBezTo>
                        <a:pt x="194944" y="125858"/>
                        <a:pt x="197295" y="124290"/>
                        <a:pt x="199646" y="123506"/>
                      </a:cubicBezTo>
                      <a:cubicBezTo>
                        <a:pt x="201998" y="122723"/>
                        <a:pt x="204349" y="122200"/>
                        <a:pt x="206439" y="121155"/>
                      </a:cubicBezTo>
                      <a:cubicBezTo>
                        <a:pt x="208268" y="120371"/>
                        <a:pt x="210097" y="119849"/>
                        <a:pt x="212187" y="120110"/>
                      </a:cubicBezTo>
                      <a:cubicBezTo>
                        <a:pt x="213754" y="120110"/>
                        <a:pt x="216628" y="120633"/>
                        <a:pt x="214799" y="122461"/>
                      </a:cubicBezTo>
                      <a:cubicBezTo>
                        <a:pt x="212187" y="125335"/>
                        <a:pt x="208007" y="127425"/>
                        <a:pt x="204610" y="129254"/>
                      </a:cubicBezTo>
                      <a:cubicBezTo>
                        <a:pt x="202259" y="130560"/>
                        <a:pt x="199385" y="130822"/>
                        <a:pt x="197295" y="132128"/>
                      </a:cubicBezTo>
                      <a:cubicBezTo>
                        <a:pt x="196773" y="132389"/>
                        <a:pt x="195205" y="133434"/>
                        <a:pt x="195466" y="134479"/>
                      </a:cubicBezTo>
                      <a:cubicBezTo>
                        <a:pt x="195989" y="135785"/>
                        <a:pt x="198601" y="135263"/>
                        <a:pt x="199385" y="135002"/>
                      </a:cubicBezTo>
                      <a:cubicBezTo>
                        <a:pt x="204610" y="134479"/>
                        <a:pt x="209313" y="131867"/>
                        <a:pt x="214277" y="130299"/>
                      </a:cubicBezTo>
                      <a:cubicBezTo>
                        <a:pt x="215583" y="130038"/>
                        <a:pt x="217412" y="128993"/>
                        <a:pt x="218718" y="128993"/>
                      </a:cubicBezTo>
                      <a:cubicBezTo>
                        <a:pt x="219502" y="128993"/>
                        <a:pt x="219240" y="129254"/>
                        <a:pt x="219502" y="129254"/>
                      </a:cubicBezTo>
                      <a:cubicBezTo>
                        <a:pt x="221069" y="129254"/>
                        <a:pt x="222637" y="128993"/>
                        <a:pt x="224466" y="128993"/>
                      </a:cubicBezTo>
                      <a:cubicBezTo>
                        <a:pt x="225772" y="128993"/>
                        <a:pt x="227078" y="128470"/>
                        <a:pt x="228123" y="128470"/>
                      </a:cubicBezTo>
                      <a:cubicBezTo>
                        <a:pt x="229168" y="128470"/>
                        <a:pt x="229952" y="128470"/>
                        <a:pt x="230997" y="128731"/>
                      </a:cubicBezTo>
                      <a:cubicBezTo>
                        <a:pt x="233609" y="129254"/>
                        <a:pt x="236745" y="128209"/>
                        <a:pt x="239357" y="127425"/>
                      </a:cubicBezTo>
                      <a:cubicBezTo>
                        <a:pt x="241970" y="126641"/>
                        <a:pt x="244843" y="126641"/>
                        <a:pt x="247456" y="125858"/>
                      </a:cubicBezTo>
                      <a:cubicBezTo>
                        <a:pt x="249024" y="125335"/>
                        <a:pt x="250591" y="124290"/>
                        <a:pt x="252159" y="123506"/>
                      </a:cubicBezTo>
                      <a:cubicBezTo>
                        <a:pt x="253465" y="122984"/>
                        <a:pt x="255032" y="122723"/>
                        <a:pt x="256339" y="122200"/>
                      </a:cubicBezTo>
                      <a:cubicBezTo>
                        <a:pt x="258690" y="121155"/>
                        <a:pt x="261302" y="120633"/>
                        <a:pt x="263654" y="120110"/>
                      </a:cubicBezTo>
                      <a:cubicBezTo>
                        <a:pt x="266266" y="119849"/>
                        <a:pt x="267573" y="118543"/>
                        <a:pt x="269663" y="116975"/>
                      </a:cubicBezTo>
                      <a:cubicBezTo>
                        <a:pt x="271230" y="115930"/>
                        <a:pt x="273059" y="114624"/>
                        <a:pt x="274365" y="113056"/>
                      </a:cubicBezTo>
                      <a:cubicBezTo>
                        <a:pt x="275149" y="111750"/>
                        <a:pt x="276717" y="109921"/>
                        <a:pt x="276194" y="108615"/>
                      </a:cubicBezTo>
                      <a:cubicBezTo>
                        <a:pt x="275933" y="107831"/>
                        <a:pt x="275671" y="106525"/>
                        <a:pt x="275149" y="105741"/>
                      </a:cubicBezTo>
                      <a:cubicBezTo>
                        <a:pt x="274627" y="104957"/>
                        <a:pt x="273320" y="104957"/>
                        <a:pt x="273581" y="103651"/>
                      </a:cubicBezTo>
                      <a:cubicBezTo>
                        <a:pt x="274627" y="103651"/>
                        <a:pt x="275410" y="103390"/>
                        <a:pt x="276455" y="103390"/>
                      </a:cubicBezTo>
                      <a:cubicBezTo>
                        <a:pt x="277500" y="103390"/>
                        <a:pt x="278807" y="103651"/>
                        <a:pt x="279852" y="103651"/>
                      </a:cubicBezTo>
                      <a:cubicBezTo>
                        <a:pt x="281680" y="103651"/>
                        <a:pt x="283770" y="103912"/>
                        <a:pt x="285599" y="103651"/>
                      </a:cubicBezTo>
                      <a:cubicBezTo>
                        <a:pt x="287950" y="103129"/>
                        <a:pt x="289257" y="100777"/>
                        <a:pt x="291086" y="99471"/>
                      </a:cubicBezTo>
                      <a:cubicBezTo>
                        <a:pt x="293437" y="97642"/>
                        <a:pt x="296049" y="96336"/>
                        <a:pt x="298401" y="94507"/>
                      </a:cubicBezTo>
                      <a:cubicBezTo>
                        <a:pt x="300229" y="93201"/>
                        <a:pt x="301797" y="91111"/>
                        <a:pt x="304148" y="90850"/>
                      </a:cubicBezTo>
                      <a:cubicBezTo>
                        <a:pt x="306238" y="90588"/>
                        <a:pt x="308590" y="90066"/>
                        <a:pt x="310680" y="89543"/>
                      </a:cubicBezTo>
                      <a:cubicBezTo>
                        <a:pt x="312770" y="89021"/>
                        <a:pt x="314860" y="87976"/>
                        <a:pt x="317211" y="87453"/>
                      </a:cubicBezTo>
                      <a:cubicBezTo>
                        <a:pt x="318256" y="87453"/>
                        <a:pt x="320085" y="87192"/>
                        <a:pt x="321130" y="87453"/>
                      </a:cubicBezTo>
                      <a:cubicBezTo>
                        <a:pt x="314598" y="93723"/>
                        <a:pt x="307545" y="98426"/>
                        <a:pt x="298923" y="101822"/>
                      </a:cubicBezTo>
                      <a:cubicBezTo>
                        <a:pt x="295788" y="103129"/>
                        <a:pt x="292392" y="104174"/>
                        <a:pt x="289257" y="105741"/>
                      </a:cubicBezTo>
                      <a:cubicBezTo>
                        <a:pt x="287167" y="106786"/>
                        <a:pt x="284554" y="108354"/>
                        <a:pt x="283770" y="110705"/>
                      </a:cubicBezTo>
                      <a:cubicBezTo>
                        <a:pt x="281680" y="118281"/>
                        <a:pt x="301275" y="116714"/>
                        <a:pt x="304409" y="116453"/>
                      </a:cubicBezTo>
                      <a:cubicBezTo>
                        <a:pt x="312508" y="115669"/>
                        <a:pt x="320085" y="112534"/>
                        <a:pt x="328184" y="112534"/>
                      </a:cubicBezTo>
                      <a:cubicBezTo>
                        <a:pt x="329490" y="112534"/>
                        <a:pt x="335760" y="112534"/>
                        <a:pt x="334976" y="115146"/>
                      </a:cubicBezTo>
                      <a:cubicBezTo>
                        <a:pt x="334715" y="116453"/>
                        <a:pt x="332364" y="117236"/>
                        <a:pt x="331580" y="117759"/>
                      </a:cubicBezTo>
                      <a:cubicBezTo>
                        <a:pt x="329229" y="119065"/>
                        <a:pt x="326616" y="119849"/>
                        <a:pt x="324004" y="120371"/>
                      </a:cubicBezTo>
                      <a:cubicBezTo>
                        <a:pt x="315644" y="122723"/>
                        <a:pt x="307545" y="122200"/>
                        <a:pt x="298662" y="121939"/>
                      </a:cubicBezTo>
                      <a:cubicBezTo>
                        <a:pt x="294482" y="121939"/>
                        <a:pt x="290302" y="121939"/>
                        <a:pt x="286122" y="121678"/>
                      </a:cubicBezTo>
                      <a:cubicBezTo>
                        <a:pt x="282203" y="121678"/>
                        <a:pt x="278545" y="121416"/>
                        <a:pt x="274888" y="122461"/>
                      </a:cubicBezTo>
                      <a:cubicBezTo>
                        <a:pt x="273320" y="122723"/>
                        <a:pt x="267050" y="124290"/>
                        <a:pt x="267834" y="126903"/>
                      </a:cubicBezTo>
                      <a:cubicBezTo>
                        <a:pt x="268095" y="128209"/>
                        <a:pt x="270446" y="128470"/>
                        <a:pt x="271491" y="128731"/>
                      </a:cubicBezTo>
                      <a:cubicBezTo>
                        <a:pt x="274627" y="129254"/>
                        <a:pt x="278023" y="129254"/>
                        <a:pt x="281419" y="129254"/>
                      </a:cubicBezTo>
                      <a:cubicBezTo>
                        <a:pt x="284815" y="129254"/>
                        <a:pt x="288473" y="129254"/>
                        <a:pt x="291869" y="129254"/>
                      </a:cubicBezTo>
                      <a:cubicBezTo>
                        <a:pt x="293437" y="129254"/>
                        <a:pt x="297356" y="128731"/>
                        <a:pt x="298662" y="129777"/>
                      </a:cubicBezTo>
                      <a:cubicBezTo>
                        <a:pt x="299446" y="130299"/>
                        <a:pt x="298923" y="130560"/>
                        <a:pt x="298139" y="131083"/>
                      </a:cubicBezTo>
                      <a:cubicBezTo>
                        <a:pt x="296311" y="132128"/>
                        <a:pt x="293959" y="132389"/>
                        <a:pt x="292131" y="132912"/>
                      </a:cubicBezTo>
                      <a:cubicBezTo>
                        <a:pt x="281680" y="135524"/>
                        <a:pt x="270708" y="135002"/>
                        <a:pt x="259996" y="135263"/>
                      </a:cubicBezTo>
                      <a:cubicBezTo>
                        <a:pt x="250852" y="135524"/>
                        <a:pt x="242231" y="136308"/>
                        <a:pt x="233348" y="137614"/>
                      </a:cubicBezTo>
                      <a:cubicBezTo>
                        <a:pt x="223943" y="139182"/>
                        <a:pt x="214799" y="138920"/>
                        <a:pt x="205394" y="139182"/>
                      </a:cubicBezTo>
                      <a:cubicBezTo>
                        <a:pt x="202781" y="139182"/>
                        <a:pt x="198863" y="139182"/>
                        <a:pt x="196511" y="140749"/>
                      </a:cubicBezTo>
                      <a:cubicBezTo>
                        <a:pt x="194421" y="142317"/>
                        <a:pt x="195989" y="143884"/>
                        <a:pt x="197556" y="145190"/>
                      </a:cubicBezTo>
                      <a:cubicBezTo>
                        <a:pt x="200691" y="147803"/>
                        <a:pt x="204349" y="149893"/>
                        <a:pt x="207745" y="152244"/>
                      </a:cubicBezTo>
                      <a:cubicBezTo>
                        <a:pt x="210880" y="154596"/>
                        <a:pt x="214015" y="156947"/>
                        <a:pt x="217673" y="158514"/>
                      </a:cubicBezTo>
                      <a:cubicBezTo>
                        <a:pt x="220286" y="159559"/>
                        <a:pt x="223159" y="159559"/>
                        <a:pt x="225511" y="160604"/>
                      </a:cubicBezTo>
                      <a:cubicBezTo>
                        <a:pt x="227601" y="161388"/>
                        <a:pt x="228123" y="163217"/>
                        <a:pt x="228123" y="165568"/>
                      </a:cubicBezTo>
                      <a:cubicBezTo>
                        <a:pt x="228123" y="167920"/>
                        <a:pt x="227862" y="170532"/>
                        <a:pt x="229691" y="172361"/>
                      </a:cubicBezTo>
                      <a:cubicBezTo>
                        <a:pt x="231781" y="174451"/>
                        <a:pt x="235699" y="173928"/>
                        <a:pt x="238312" y="173667"/>
                      </a:cubicBezTo>
                      <a:cubicBezTo>
                        <a:pt x="240402" y="173406"/>
                        <a:pt x="260780" y="171055"/>
                        <a:pt x="260519" y="173667"/>
                      </a:cubicBezTo>
                      <a:cubicBezTo>
                        <a:pt x="260258" y="175496"/>
                        <a:pt x="252159" y="176280"/>
                        <a:pt x="250852" y="176541"/>
                      </a:cubicBezTo>
                      <a:cubicBezTo>
                        <a:pt x="243798" y="177586"/>
                        <a:pt x="236745" y="177586"/>
                        <a:pt x="229952" y="178109"/>
                      </a:cubicBezTo>
                      <a:cubicBezTo>
                        <a:pt x="224204" y="178631"/>
                        <a:pt x="220286" y="175757"/>
                        <a:pt x="216367" y="171838"/>
                      </a:cubicBezTo>
                      <a:cubicBezTo>
                        <a:pt x="213493" y="168965"/>
                        <a:pt x="211142" y="165568"/>
                        <a:pt x="208790" y="162433"/>
                      </a:cubicBezTo>
                      <a:cubicBezTo>
                        <a:pt x="207484" y="160604"/>
                        <a:pt x="205917" y="159298"/>
                        <a:pt x="204088" y="157992"/>
                      </a:cubicBezTo>
                      <a:cubicBezTo>
                        <a:pt x="202259" y="156686"/>
                        <a:pt x="200691" y="155118"/>
                        <a:pt x="198340" y="154073"/>
                      </a:cubicBezTo>
                      <a:cubicBezTo>
                        <a:pt x="196250" y="153289"/>
                        <a:pt x="193899" y="152244"/>
                        <a:pt x="191548" y="151722"/>
                      </a:cubicBezTo>
                      <a:cubicBezTo>
                        <a:pt x="188674" y="150938"/>
                        <a:pt x="185539" y="151461"/>
                        <a:pt x="182404" y="150677"/>
                      </a:cubicBezTo>
                      <a:cubicBezTo>
                        <a:pt x="178746" y="149893"/>
                        <a:pt x="176133" y="145452"/>
                        <a:pt x="172215" y="145452"/>
                      </a:cubicBezTo>
                      <a:cubicBezTo>
                        <a:pt x="169863" y="145452"/>
                        <a:pt x="167773" y="145974"/>
                        <a:pt x="165422" y="146235"/>
                      </a:cubicBezTo>
                      <a:cubicBezTo>
                        <a:pt x="163854" y="146497"/>
                        <a:pt x="162548" y="147280"/>
                        <a:pt x="160981" y="147542"/>
                      </a:cubicBezTo>
                      <a:cubicBezTo>
                        <a:pt x="159152" y="147803"/>
                        <a:pt x="157062" y="147280"/>
                        <a:pt x="154972" y="147019"/>
                      </a:cubicBezTo>
                      <a:cubicBezTo>
                        <a:pt x="152882" y="146758"/>
                        <a:pt x="150792" y="146497"/>
                        <a:pt x="148441" y="146235"/>
                      </a:cubicBezTo>
                      <a:cubicBezTo>
                        <a:pt x="147134" y="146235"/>
                        <a:pt x="145828" y="145713"/>
                        <a:pt x="144783" y="145713"/>
                      </a:cubicBezTo>
                      <a:cubicBezTo>
                        <a:pt x="142693" y="145452"/>
                        <a:pt x="140864" y="145713"/>
                        <a:pt x="138774" y="145713"/>
                      </a:cubicBezTo>
                      <a:cubicBezTo>
                        <a:pt x="136162" y="145452"/>
                        <a:pt x="133549" y="144145"/>
                        <a:pt x="131198" y="144145"/>
                      </a:cubicBezTo>
                      <a:cubicBezTo>
                        <a:pt x="130414" y="144145"/>
                        <a:pt x="129630" y="144407"/>
                        <a:pt x="129108" y="144668"/>
                      </a:cubicBezTo>
                      <a:cubicBezTo>
                        <a:pt x="127801" y="144929"/>
                        <a:pt x="126495" y="144929"/>
                        <a:pt x="125189" y="144668"/>
                      </a:cubicBezTo>
                      <a:cubicBezTo>
                        <a:pt x="122837" y="143623"/>
                        <a:pt x="120747" y="143362"/>
                        <a:pt x="118657" y="144929"/>
                      </a:cubicBezTo>
                      <a:cubicBezTo>
                        <a:pt x="116567" y="146497"/>
                        <a:pt x="114216" y="149893"/>
                        <a:pt x="115261" y="152767"/>
                      </a:cubicBezTo>
                      <a:cubicBezTo>
                        <a:pt x="116045" y="155641"/>
                        <a:pt x="119964" y="156163"/>
                        <a:pt x="122315" y="156947"/>
                      </a:cubicBezTo>
                      <a:cubicBezTo>
                        <a:pt x="125711" y="157731"/>
                        <a:pt x="129369" y="158514"/>
                        <a:pt x="132765" y="159298"/>
                      </a:cubicBezTo>
                      <a:cubicBezTo>
                        <a:pt x="136162" y="160082"/>
                        <a:pt x="139819" y="160604"/>
                        <a:pt x="143215" y="161911"/>
                      </a:cubicBezTo>
                      <a:cubicBezTo>
                        <a:pt x="138252" y="162172"/>
                        <a:pt x="133026" y="162694"/>
                        <a:pt x="128063" y="162433"/>
                      </a:cubicBezTo>
                      <a:cubicBezTo>
                        <a:pt x="125973" y="162172"/>
                        <a:pt x="119180" y="160866"/>
                        <a:pt x="121009" y="165307"/>
                      </a:cubicBezTo>
                      <a:cubicBezTo>
                        <a:pt x="122576" y="168965"/>
                        <a:pt x="126495" y="169748"/>
                        <a:pt x="129891" y="170793"/>
                      </a:cubicBezTo>
                      <a:cubicBezTo>
                        <a:pt x="134072" y="171838"/>
                        <a:pt x="137468" y="174712"/>
                        <a:pt x="141648" y="175757"/>
                      </a:cubicBezTo>
                      <a:cubicBezTo>
                        <a:pt x="145828" y="176802"/>
                        <a:pt x="149224" y="176018"/>
                        <a:pt x="152098" y="179676"/>
                      </a:cubicBezTo>
                      <a:cubicBezTo>
                        <a:pt x="153404" y="181505"/>
                        <a:pt x="154449" y="183595"/>
                        <a:pt x="156017" y="185162"/>
                      </a:cubicBezTo>
                      <a:cubicBezTo>
                        <a:pt x="157323" y="186730"/>
                        <a:pt x="159152" y="187775"/>
                        <a:pt x="160981" y="188559"/>
                      </a:cubicBezTo>
                      <a:cubicBezTo>
                        <a:pt x="162810" y="189342"/>
                        <a:pt x="164900" y="190126"/>
                        <a:pt x="166467" y="191432"/>
                      </a:cubicBezTo>
                      <a:cubicBezTo>
                        <a:pt x="168035" y="192478"/>
                        <a:pt x="169080" y="193784"/>
                        <a:pt x="170647" y="194829"/>
                      </a:cubicBezTo>
                      <a:cubicBezTo>
                        <a:pt x="173782" y="197180"/>
                        <a:pt x="178485" y="198225"/>
                        <a:pt x="180575" y="201360"/>
                      </a:cubicBezTo>
                      <a:cubicBezTo>
                        <a:pt x="183187" y="205279"/>
                        <a:pt x="173782" y="201883"/>
                        <a:pt x="172737" y="201360"/>
                      </a:cubicBezTo>
                      <a:cubicBezTo>
                        <a:pt x="169341" y="199793"/>
                        <a:pt x="165683" y="197441"/>
                        <a:pt x="161764" y="199009"/>
                      </a:cubicBezTo>
                      <a:cubicBezTo>
                        <a:pt x="156801" y="201099"/>
                        <a:pt x="159936" y="205801"/>
                        <a:pt x="163332" y="207891"/>
                      </a:cubicBezTo>
                      <a:cubicBezTo>
                        <a:pt x="168035" y="210504"/>
                        <a:pt x="172998" y="210243"/>
                        <a:pt x="178223" y="210765"/>
                      </a:cubicBezTo>
                      <a:cubicBezTo>
                        <a:pt x="182926" y="211288"/>
                        <a:pt x="187629" y="213378"/>
                        <a:pt x="192592" y="213378"/>
                      </a:cubicBezTo>
                      <a:cubicBezTo>
                        <a:pt x="196511" y="213378"/>
                        <a:pt x="199646" y="211026"/>
                        <a:pt x="203565" y="210765"/>
                      </a:cubicBezTo>
                      <a:cubicBezTo>
                        <a:pt x="207745" y="210243"/>
                        <a:pt x="212187" y="211810"/>
                        <a:pt x="216105" y="209720"/>
                      </a:cubicBezTo>
                      <a:cubicBezTo>
                        <a:pt x="217412" y="208936"/>
                        <a:pt x="222898" y="203973"/>
                        <a:pt x="223943" y="206585"/>
                      </a:cubicBezTo>
                      <a:cubicBezTo>
                        <a:pt x="225249" y="210243"/>
                        <a:pt x="220024" y="212333"/>
                        <a:pt x="217412" y="212855"/>
                      </a:cubicBezTo>
                      <a:cubicBezTo>
                        <a:pt x="212448" y="213900"/>
                        <a:pt x="207223" y="215729"/>
                        <a:pt x="201998" y="214945"/>
                      </a:cubicBezTo>
                      <a:cubicBezTo>
                        <a:pt x="200169" y="214684"/>
                        <a:pt x="192592" y="211549"/>
                        <a:pt x="192592" y="215729"/>
                      </a:cubicBezTo>
                      <a:cubicBezTo>
                        <a:pt x="192592" y="220432"/>
                        <a:pt x="201736" y="218864"/>
                        <a:pt x="204349" y="218864"/>
                      </a:cubicBezTo>
                      <a:cubicBezTo>
                        <a:pt x="205917" y="218864"/>
                        <a:pt x="207484" y="218864"/>
                        <a:pt x="209313" y="219125"/>
                      </a:cubicBezTo>
                      <a:cubicBezTo>
                        <a:pt x="209835" y="220170"/>
                        <a:pt x="206961" y="221477"/>
                        <a:pt x="206700" y="222783"/>
                      </a:cubicBezTo>
                      <a:cubicBezTo>
                        <a:pt x="207484" y="223305"/>
                        <a:pt x="210097" y="224089"/>
                        <a:pt x="210097" y="225395"/>
                      </a:cubicBezTo>
                      <a:cubicBezTo>
                        <a:pt x="210358" y="226702"/>
                        <a:pt x="208007" y="226963"/>
                        <a:pt x="206961" y="227224"/>
                      </a:cubicBezTo>
                      <a:cubicBezTo>
                        <a:pt x="202781" y="228008"/>
                        <a:pt x="197295" y="227747"/>
                        <a:pt x="193638" y="225134"/>
                      </a:cubicBezTo>
                      <a:cubicBezTo>
                        <a:pt x="192331" y="224089"/>
                        <a:pt x="191286" y="222783"/>
                        <a:pt x="189980" y="221738"/>
                      </a:cubicBezTo>
                      <a:cubicBezTo>
                        <a:pt x="188412" y="220432"/>
                        <a:pt x="186584" y="219387"/>
                        <a:pt x="184755" y="218603"/>
                      </a:cubicBezTo>
                      <a:cubicBezTo>
                        <a:pt x="179530" y="216513"/>
                        <a:pt x="173521" y="215729"/>
                        <a:pt x="167773" y="214945"/>
                      </a:cubicBezTo>
                      <a:cubicBezTo>
                        <a:pt x="158891" y="213639"/>
                        <a:pt x="149747" y="211549"/>
                        <a:pt x="140864" y="212072"/>
                      </a:cubicBezTo>
                      <a:cubicBezTo>
                        <a:pt x="136423" y="212333"/>
                        <a:pt x="131720" y="213117"/>
                        <a:pt x="127279" y="213639"/>
                      </a:cubicBezTo>
                      <a:cubicBezTo>
                        <a:pt x="123099" y="214162"/>
                        <a:pt x="118919" y="214423"/>
                        <a:pt x="115261" y="215990"/>
                      </a:cubicBezTo>
                      <a:cubicBezTo>
                        <a:pt x="107685" y="219387"/>
                        <a:pt x="101153" y="227224"/>
                        <a:pt x="99063" y="235323"/>
                      </a:cubicBezTo>
                      <a:cubicBezTo>
                        <a:pt x="98018" y="239503"/>
                        <a:pt x="99063" y="243161"/>
                        <a:pt x="102460" y="245773"/>
                      </a:cubicBezTo>
                      <a:cubicBezTo>
                        <a:pt x="105072" y="248125"/>
                        <a:pt x="109252" y="250476"/>
                        <a:pt x="113171" y="250215"/>
                      </a:cubicBezTo>
                      <a:cubicBezTo>
                        <a:pt x="117351" y="249692"/>
                        <a:pt x="121009" y="246296"/>
                        <a:pt x="124405" y="243945"/>
                      </a:cubicBezTo>
                      <a:cubicBezTo>
                        <a:pt x="125711" y="243161"/>
                        <a:pt x="127801" y="241332"/>
                        <a:pt x="129630" y="241071"/>
                      </a:cubicBezTo>
                      <a:cubicBezTo>
                        <a:pt x="130675" y="241071"/>
                        <a:pt x="130675" y="241332"/>
                        <a:pt x="130414" y="242377"/>
                      </a:cubicBezTo>
                      <a:cubicBezTo>
                        <a:pt x="130153" y="243683"/>
                        <a:pt x="129369" y="244990"/>
                        <a:pt x="129630" y="246557"/>
                      </a:cubicBezTo>
                      <a:cubicBezTo>
                        <a:pt x="130153" y="248386"/>
                        <a:pt x="131720" y="249431"/>
                        <a:pt x="133549" y="249953"/>
                      </a:cubicBezTo>
                      <a:cubicBezTo>
                        <a:pt x="137990" y="251260"/>
                        <a:pt x="144783" y="250476"/>
                        <a:pt x="147657" y="246296"/>
                      </a:cubicBezTo>
                      <a:cubicBezTo>
                        <a:pt x="150269" y="242638"/>
                        <a:pt x="149224" y="237413"/>
                        <a:pt x="151837" y="233494"/>
                      </a:cubicBezTo>
                      <a:cubicBezTo>
                        <a:pt x="152882" y="231927"/>
                        <a:pt x="158368" y="226441"/>
                        <a:pt x="159936" y="230359"/>
                      </a:cubicBezTo>
                      <a:cubicBezTo>
                        <a:pt x="161242" y="233494"/>
                        <a:pt x="157584" y="237413"/>
                        <a:pt x="157062" y="240287"/>
                      </a:cubicBezTo>
                      <a:cubicBezTo>
                        <a:pt x="156539" y="243945"/>
                        <a:pt x="161764" y="243945"/>
                        <a:pt x="164116" y="244206"/>
                      </a:cubicBezTo>
                      <a:cubicBezTo>
                        <a:pt x="166728" y="244467"/>
                        <a:pt x="169080" y="244728"/>
                        <a:pt x="171692" y="244990"/>
                      </a:cubicBezTo>
                      <a:cubicBezTo>
                        <a:pt x="169080" y="247602"/>
                        <a:pt x="164638" y="246557"/>
                        <a:pt x="161242" y="246557"/>
                      </a:cubicBezTo>
                      <a:cubicBezTo>
                        <a:pt x="158629" y="246557"/>
                        <a:pt x="156017" y="246557"/>
                        <a:pt x="153404" y="247341"/>
                      </a:cubicBezTo>
                      <a:cubicBezTo>
                        <a:pt x="152359" y="247602"/>
                        <a:pt x="150531" y="248125"/>
                        <a:pt x="149747" y="248908"/>
                      </a:cubicBezTo>
                      <a:cubicBezTo>
                        <a:pt x="148702" y="250476"/>
                        <a:pt x="151053" y="250737"/>
                        <a:pt x="152098" y="250998"/>
                      </a:cubicBezTo>
                      <a:cubicBezTo>
                        <a:pt x="155756" y="251521"/>
                        <a:pt x="159413" y="250215"/>
                        <a:pt x="163332" y="250215"/>
                      </a:cubicBezTo>
                      <a:cubicBezTo>
                        <a:pt x="160197" y="252827"/>
                        <a:pt x="156017" y="252566"/>
                        <a:pt x="152098" y="252827"/>
                      </a:cubicBezTo>
                      <a:cubicBezTo>
                        <a:pt x="148702" y="253088"/>
                        <a:pt x="145044" y="253872"/>
                        <a:pt x="141648" y="254656"/>
                      </a:cubicBezTo>
                      <a:cubicBezTo>
                        <a:pt x="140864" y="254917"/>
                        <a:pt x="138774" y="255178"/>
                        <a:pt x="139558" y="256223"/>
                      </a:cubicBezTo>
                      <a:cubicBezTo>
                        <a:pt x="140603" y="257530"/>
                        <a:pt x="145044" y="257268"/>
                        <a:pt x="146350" y="257268"/>
                      </a:cubicBezTo>
                      <a:cubicBezTo>
                        <a:pt x="151575" y="257268"/>
                        <a:pt x="156278" y="256485"/>
                        <a:pt x="161242" y="257791"/>
                      </a:cubicBezTo>
                      <a:cubicBezTo>
                        <a:pt x="160458" y="260665"/>
                        <a:pt x="156278" y="260142"/>
                        <a:pt x="153927" y="260404"/>
                      </a:cubicBezTo>
                      <a:cubicBezTo>
                        <a:pt x="151053" y="260665"/>
                        <a:pt x="148441" y="261187"/>
                        <a:pt x="146612" y="263277"/>
                      </a:cubicBezTo>
                      <a:cubicBezTo>
                        <a:pt x="144783" y="265629"/>
                        <a:pt x="144783" y="267980"/>
                        <a:pt x="147395" y="269809"/>
                      </a:cubicBezTo>
                      <a:cubicBezTo>
                        <a:pt x="148963" y="270854"/>
                        <a:pt x="150792" y="271637"/>
                        <a:pt x="152621" y="271376"/>
                      </a:cubicBezTo>
                      <a:cubicBezTo>
                        <a:pt x="154449" y="271115"/>
                        <a:pt x="155494" y="270070"/>
                        <a:pt x="156801" y="269025"/>
                      </a:cubicBezTo>
                      <a:cubicBezTo>
                        <a:pt x="160719" y="266412"/>
                        <a:pt x="162548" y="271376"/>
                        <a:pt x="162548" y="274511"/>
                      </a:cubicBezTo>
                      <a:cubicBezTo>
                        <a:pt x="164900" y="274511"/>
                        <a:pt x="167251" y="274511"/>
                        <a:pt x="169602" y="274773"/>
                      </a:cubicBezTo>
                      <a:cubicBezTo>
                        <a:pt x="171692" y="275034"/>
                        <a:pt x="173521" y="275556"/>
                        <a:pt x="175611" y="275556"/>
                      </a:cubicBezTo>
                      <a:cubicBezTo>
                        <a:pt x="180052" y="275556"/>
                        <a:pt x="183710" y="275556"/>
                        <a:pt x="186584" y="271637"/>
                      </a:cubicBezTo>
                      <a:cubicBezTo>
                        <a:pt x="187629" y="270070"/>
                        <a:pt x="188412" y="268502"/>
                        <a:pt x="189980" y="267196"/>
                      </a:cubicBezTo>
                      <a:cubicBezTo>
                        <a:pt x="191286" y="266151"/>
                        <a:pt x="192331" y="264845"/>
                        <a:pt x="193638" y="263539"/>
                      </a:cubicBezTo>
                      <a:cubicBezTo>
                        <a:pt x="194682" y="262494"/>
                        <a:pt x="195728" y="261971"/>
                        <a:pt x="196511" y="260665"/>
                      </a:cubicBezTo>
                      <a:cubicBezTo>
                        <a:pt x="197295" y="259097"/>
                        <a:pt x="197556" y="257791"/>
                        <a:pt x="197556" y="256223"/>
                      </a:cubicBezTo>
                      <a:cubicBezTo>
                        <a:pt x="197556" y="253611"/>
                        <a:pt x="199646" y="253872"/>
                        <a:pt x="201736" y="253611"/>
                      </a:cubicBezTo>
                      <a:cubicBezTo>
                        <a:pt x="203826" y="253350"/>
                        <a:pt x="205133" y="252305"/>
                        <a:pt x="207223" y="252043"/>
                      </a:cubicBezTo>
                      <a:cubicBezTo>
                        <a:pt x="207223" y="253088"/>
                        <a:pt x="206439" y="253350"/>
                        <a:pt x="205917" y="253872"/>
                      </a:cubicBezTo>
                      <a:cubicBezTo>
                        <a:pt x="204871" y="254656"/>
                        <a:pt x="203826" y="255178"/>
                        <a:pt x="202781" y="256223"/>
                      </a:cubicBezTo>
                      <a:cubicBezTo>
                        <a:pt x="202259" y="256746"/>
                        <a:pt x="201214" y="257268"/>
                        <a:pt x="200691" y="258052"/>
                      </a:cubicBezTo>
                      <a:cubicBezTo>
                        <a:pt x="200169" y="258575"/>
                        <a:pt x="200430" y="259097"/>
                        <a:pt x="200169" y="259881"/>
                      </a:cubicBezTo>
                      <a:cubicBezTo>
                        <a:pt x="199646" y="260926"/>
                        <a:pt x="198863" y="262755"/>
                        <a:pt x="198079" y="263539"/>
                      </a:cubicBezTo>
                      <a:cubicBezTo>
                        <a:pt x="196773" y="265106"/>
                        <a:pt x="195728" y="266674"/>
                        <a:pt x="194682" y="268502"/>
                      </a:cubicBezTo>
                      <a:cubicBezTo>
                        <a:pt x="192592" y="271376"/>
                        <a:pt x="191548" y="273989"/>
                        <a:pt x="188151" y="275818"/>
                      </a:cubicBezTo>
                      <a:cubicBezTo>
                        <a:pt x="185539" y="277124"/>
                        <a:pt x="182404" y="277124"/>
                        <a:pt x="180052" y="278691"/>
                      </a:cubicBezTo>
                      <a:cubicBezTo>
                        <a:pt x="178746" y="279475"/>
                        <a:pt x="177179" y="280520"/>
                        <a:pt x="178746" y="281826"/>
                      </a:cubicBezTo>
                      <a:cubicBezTo>
                        <a:pt x="179791" y="282871"/>
                        <a:pt x="181620" y="282610"/>
                        <a:pt x="181620" y="284439"/>
                      </a:cubicBezTo>
                      <a:cubicBezTo>
                        <a:pt x="176917" y="284961"/>
                        <a:pt x="172998" y="284961"/>
                        <a:pt x="168557" y="283655"/>
                      </a:cubicBezTo>
                      <a:cubicBezTo>
                        <a:pt x="164377" y="282349"/>
                        <a:pt x="160719" y="282349"/>
                        <a:pt x="156801" y="283394"/>
                      </a:cubicBezTo>
                      <a:cubicBezTo>
                        <a:pt x="152882" y="284439"/>
                        <a:pt x="149747" y="284439"/>
                        <a:pt x="145828" y="283394"/>
                      </a:cubicBezTo>
                      <a:cubicBezTo>
                        <a:pt x="141909" y="282088"/>
                        <a:pt x="137468" y="281043"/>
                        <a:pt x="134072" y="278430"/>
                      </a:cubicBezTo>
                      <a:cubicBezTo>
                        <a:pt x="131459" y="276601"/>
                        <a:pt x="130675" y="273466"/>
                        <a:pt x="129891" y="270592"/>
                      </a:cubicBezTo>
                      <a:cubicBezTo>
                        <a:pt x="128846" y="267457"/>
                        <a:pt x="127279" y="265106"/>
                        <a:pt x="124144" y="263277"/>
                      </a:cubicBezTo>
                      <a:cubicBezTo>
                        <a:pt x="118135" y="260142"/>
                        <a:pt x="110559" y="260404"/>
                        <a:pt x="104027" y="260142"/>
                      </a:cubicBezTo>
                      <a:cubicBezTo>
                        <a:pt x="100631" y="260142"/>
                        <a:pt x="97234" y="260404"/>
                        <a:pt x="94099" y="260404"/>
                      </a:cubicBezTo>
                      <a:cubicBezTo>
                        <a:pt x="91226" y="260404"/>
                        <a:pt x="87307" y="259620"/>
                        <a:pt x="84955" y="261187"/>
                      </a:cubicBezTo>
                      <a:cubicBezTo>
                        <a:pt x="82343" y="262755"/>
                        <a:pt x="82865" y="266935"/>
                        <a:pt x="83649" y="269547"/>
                      </a:cubicBezTo>
                      <a:cubicBezTo>
                        <a:pt x="84433" y="272682"/>
                        <a:pt x="86523" y="273989"/>
                        <a:pt x="88874" y="275556"/>
                      </a:cubicBezTo>
                      <a:cubicBezTo>
                        <a:pt x="90181" y="276340"/>
                        <a:pt x="91487" y="277385"/>
                        <a:pt x="92271" y="278691"/>
                      </a:cubicBezTo>
                      <a:cubicBezTo>
                        <a:pt x="93054" y="279736"/>
                        <a:pt x="93577" y="280781"/>
                        <a:pt x="94361" y="281826"/>
                      </a:cubicBezTo>
                      <a:cubicBezTo>
                        <a:pt x="96973" y="284439"/>
                        <a:pt x="101937" y="283916"/>
                        <a:pt x="105333" y="283916"/>
                      </a:cubicBezTo>
                      <a:cubicBezTo>
                        <a:pt x="105595" y="283916"/>
                        <a:pt x="108207" y="283916"/>
                        <a:pt x="108207" y="284439"/>
                      </a:cubicBezTo>
                      <a:cubicBezTo>
                        <a:pt x="108207" y="284700"/>
                        <a:pt x="106378" y="285745"/>
                        <a:pt x="106117" y="286006"/>
                      </a:cubicBezTo>
                      <a:cubicBezTo>
                        <a:pt x="105333" y="286790"/>
                        <a:pt x="105072" y="287835"/>
                        <a:pt x="105595" y="288880"/>
                      </a:cubicBezTo>
                      <a:cubicBezTo>
                        <a:pt x="105856" y="289664"/>
                        <a:pt x="106901" y="290709"/>
                        <a:pt x="106640" y="291754"/>
                      </a:cubicBezTo>
                      <a:cubicBezTo>
                        <a:pt x="106378" y="293060"/>
                        <a:pt x="104288" y="293060"/>
                        <a:pt x="103243" y="293060"/>
                      </a:cubicBezTo>
                      <a:cubicBezTo>
                        <a:pt x="100892" y="293322"/>
                        <a:pt x="98541" y="293322"/>
                        <a:pt x="96190" y="293583"/>
                      </a:cubicBezTo>
                      <a:cubicBezTo>
                        <a:pt x="93054" y="293844"/>
                        <a:pt x="90703" y="294889"/>
                        <a:pt x="87829" y="295673"/>
                      </a:cubicBezTo>
                      <a:cubicBezTo>
                        <a:pt x="84694" y="296457"/>
                        <a:pt x="81037" y="296457"/>
                        <a:pt x="77902" y="297502"/>
                      </a:cubicBezTo>
                      <a:cubicBezTo>
                        <a:pt x="75289" y="298285"/>
                        <a:pt x="72938" y="299853"/>
                        <a:pt x="70586" y="300637"/>
                      </a:cubicBezTo>
                      <a:cubicBezTo>
                        <a:pt x="65623" y="304294"/>
                        <a:pt x="62488" y="304817"/>
                        <a:pt x="59875" y="3066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4" name="Freeform: Shape 1063">
                  <a:extLst>
                    <a:ext uri="{FF2B5EF4-FFF2-40B4-BE49-F238E27FC236}">
                      <a16:creationId xmlns:a16="http://schemas.microsoft.com/office/drawing/2014/main" id="{4550FBAF-FD11-CBA3-D48E-530387ACBEE7}"/>
                    </a:ext>
                  </a:extLst>
                </p:cNvPr>
                <p:cNvSpPr/>
                <p:nvPr/>
              </p:nvSpPr>
              <p:spPr>
                <a:xfrm>
                  <a:off x="3218961" y="1844987"/>
                  <a:ext cx="31089" cy="13067"/>
                </a:xfrm>
                <a:custGeom>
                  <a:avLst/>
                  <a:gdLst>
                    <a:gd name="connsiteX0" fmla="*/ 12279 w 31089"/>
                    <a:gd name="connsiteY0" fmla="*/ 10973 h 13067"/>
                    <a:gd name="connsiteX1" fmla="*/ 5747 w 31089"/>
                    <a:gd name="connsiteY1" fmla="*/ 10189 h 13067"/>
                    <a:gd name="connsiteX2" fmla="*/ 3919 w 31089"/>
                    <a:gd name="connsiteY2" fmla="*/ 8621 h 13067"/>
                    <a:gd name="connsiteX3" fmla="*/ 2874 w 31089"/>
                    <a:gd name="connsiteY3" fmla="*/ 6531 h 13067"/>
                    <a:gd name="connsiteX4" fmla="*/ 1045 w 31089"/>
                    <a:gd name="connsiteY4" fmla="*/ 4180 h 13067"/>
                    <a:gd name="connsiteX5" fmla="*/ 0 w 31089"/>
                    <a:gd name="connsiteY5" fmla="*/ 1829 h 13067"/>
                    <a:gd name="connsiteX6" fmla="*/ 2090 w 31089"/>
                    <a:gd name="connsiteY6" fmla="*/ 261 h 13067"/>
                    <a:gd name="connsiteX7" fmla="*/ 6793 w 31089"/>
                    <a:gd name="connsiteY7" fmla="*/ 0 h 13067"/>
                    <a:gd name="connsiteX8" fmla="*/ 15675 w 31089"/>
                    <a:gd name="connsiteY8" fmla="*/ 784 h 13067"/>
                    <a:gd name="connsiteX9" fmla="*/ 23252 w 31089"/>
                    <a:gd name="connsiteY9" fmla="*/ 784 h 13067"/>
                    <a:gd name="connsiteX10" fmla="*/ 25864 w 31089"/>
                    <a:gd name="connsiteY10" fmla="*/ 1306 h 13067"/>
                    <a:gd name="connsiteX11" fmla="*/ 26648 w 31089"/>
                    <a:gd name="connsiteY11" fmla="*/ 3658 h 13067"/>
                    <a:gd name="connsiteX12" fmla="*/ 27693 w 31089"/>
                    <a:gd name="connsiteY12" fmla="*/ 6270 h 13067"/>
                    <a:gd name="connsiteX13" fmla="*/ 30044 w 31089"/>
                    <a:gd name="connsiteY13" fmla="*/ 8099 h 13067"/>
                    <a:gd name="connsiteX14" fmla="*/ 31089 w 31089"/>
                    <a:gd name="connsiteY14" fmla="*/ 10450 h 13067"/>
                    <a:gd name="connsiteX15" fmla="*/ 24296 w 31089"/>
                    <a:gd name="connsiteY15" fmla="*/ 12801 h 13067"/>
                    <a:gd name="connsiteX16" fmla="*/ 22207 w 31089"/>
                    <a:gd name="connsiteY16" fmla="*/ 12279 h 13067"/>
                    <a:gd name="connsiteX17" fmla="*/ 15936 w 31089"/>
                    <a:gd name="connsiteY17" fmla="*/ 11234 h 13067"/>
                    <a:gd name="connsiteX18" fmla="*/ 12279 w 31089"/>
                    <a:gd name="connsiteY18" fmla="*/ 10973 h 130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31089" h="13067">
                      <a:moveTo>
                        <a:pt x="12279" y="10973"/>
                      </a:moveTo>
                      <a:cubicBezTo>
                        <a:pt x="10189" y="10711"/>
                        <a:pt x="7838" y="10973"/>
                        <a:pt x="5747" y="10189"/>
                      </a:cubicBezTo>
                      <a:cubicBezTo>
                        <a:pt x="4964" y="9928"/>
                        <a:pt x="4180" y="9405"/>
                        <a:pt x="3919" y="8621"/>
                      </a:cubicBezTo>
                      <a:cubicBezTo>
                        <a:pt x="3396" y="7838"/>
                        <a:pt x="3396" y="7054"/>
                        <a:pt x="2874" y="6531"/>
                      </a:cubicBezTo>
                      <a:cubicBezTo>
                        <a:pt x="2351" y="5748"/>
                        <a:pt x="1567" y="4964"/>
                        <a:pt x="1045" y="4180"/>
                      </a:cubicBezTo>
                      <a:cubicBezTo>
                        <a:pt x="522" y="3658"/>
                        <a:pt x="0" y="2874"/>
                        <a:pt x="0" y="1829"/>
                      </a:cubicBezTo>
                      <a:cubicBezTo>
                        <a:pt x="261" y="784"/>
                        <a:pt x="1306" y="522"/>
                        <a:pt x="2090" y="261"/>
                      </a:cubicBezTo>
                      <a:cubicBezTo>
                        <a:pt x="3657" y="0"/>
                        <a:pt x="5225" y="0"/>
                        <a:pt x="6793" y="0"/>
                      </a:cubicBezTo>
                      <a:cubicBezTo>
                        <a:pt x="9927" y="0"/>
                        <a:pt x="12802" y="522"/>
                        <a:pt x="15675" y="784"/>
                      </a:cubicBezTo>
                      <a:cubicBezTo>
                        <a:pt x="18288" y="1045"/>
                        <a:pt x="20639" y="1045"/>
                        <a:pt x="23252" y="784"/>
                      </a:cubicBezTo>
                      <a:cubicBezTo>
                        <a:pt x="24035" y="784"/>
                        <a:pt x="25342" y="784"/>
                        <a:pt x="25864" y="1306"/>
                      </a:cubicBezTo>
                      <a:cubicBezTo>
                        <a:pt x="26387" y="1829"/>
                        <a:pt x="26648" y="2874"/>
                        <a:pt x="26648" y="3658"/>
                      </a:cubicBezTo>
                      <a:cubicBezTo>
                        <a:pt x="26909" y="4703"/>
                        <a:pt x="26909" y="5486"/>
                        <a:pt x="27693" y="6270"/>
                      </a:cubicBezTo>
                      <a:cubicBezTo>
                        <a:pt x="28477" y="7054"/>
                        <a:pt x="29260" y="7315"/>
                        <a:pt x="30044" y="8099"/>
                      </a:cubicBezTo>
                      <a:cubicBezTo>
                        <a:pt x="30567" y="8621"/>
                        <a:pt x="31089" y="9666"/>
                        <a:pt x="31089" y="10450"/>
                      </a:cubicBezTo>
                      <a:cubicBezTo>
                        <a:pt x="31089" y="13846"/>
                        <a:pt x="26387" y="13063"/>
                        <a:pt x="24296" y="12801"/>
                      </a:cubicBezTo>
                      <a:cubicBezTo>
                        <a:pt x="23513" y="12540"/>
                        <a:pt x="22990" y="12279"/>
                        <a:pt x="22207" y="12279"/>
                      </a:cubicBezTo>
                      <a:cubicBezTo>
                        <a:pt x="20116" y="12018"/>
                        <a:pt x="18027" y="11756"/>
                        <a:pt x="15936" y="11234"/>
                      </a:cubicBezTo>
                      <a:cubicBezTo>
                        <a:pt x="14630" y="11234"/>
                        <a:pt x="13324" y="11234"/>
                        <a:pt x="12279" y="109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5" name="Freeform: Shape 1064">
                  <a:extLst>
                    <a:ext uri="{FF2B5EF4-FFF2-40B4-BE49-F238E27FC236}">
                      <a16:creationId xmlns:a16="http://schemas.microsoft.com/office/drawing/2014/main" id="{1E90773F-24E1-4323-E21C-37466AC0489C}"/>
                    </a:ext>
                  </a:extLst>
                </p:cNvPr>
                <p:cNvSpPr/>
                <p:nvPr/>
              </p:nvSpPr>
              <p:spPr>
                <a:xfrm>
                  <a:off x="3196982" y="1838609"/>
                  <a:ext cx="19127" cy="11864"/>
                </a:xfrm>
                <a:custGeom>
                  <a:avLst/>
                  <a:gdLst>
                    <a:gd name="connsiteX0" fmla="*/ 5520 w 19127"/>
                    <a:gd name="connsiteY0" fmla="*/ 6901 h 11864"/>
                    <a:gd name="connsiteX1" fmla="*/ 2124 w 19127"/>
                    <a:gd name="connsiteY1" fmla="*/ 5856 h 11864"/>
                    <a:gd name="connsiteX2" fmla="*/ 34 w 19127"/>
                    <a:gd name="connsiteY2" fmla="*/ 3243 h 11864"/>
                    <a:gd name="connsiteX3" fmla="*/ 2908 w 19127"/>
                    <a:gd name="connsiteY3" fmla="*/ 369 h 11864"/>
                    <a:gd name="connsiteX4" fmla="*/ 5259 w 19127"/>
                    <a:gd name="connsiteY4" fmla="*/ 108 h 11864"/>
                    <a:gd name="connsiteX5" fmla="*/ 8133 w 19127"/>
                    <a:gd name="connsiteY5" fmla="*/ 1676 h 11864"/>
                    <a:gd name="connsiteX6" fmla="*/ 12313 w 19127"/>
                    <a:gd name="connsiteY6" fmla="*/ 2721 h 11864"/>
                    <a:gd name="connsiteX7" fmla="*/ 13880 w 19127"/>
                    <a:gd name="connsiteY7" fmla="*/ 2721 h 11864"/>
                    <a:gd name="connsiteX8" fmla="*/ 15970 w 19127"/>
                    <a:gd name="connsiteY8" fmla="*/ 2721 h 11864"/>
                    <a:gd name="connsiteX9" fmla="*/ 19105 w 19127"/>
                    <a:gd name="connsiteY9" fmla="*/ 5072 h 11864"/>
                    <a:gd name="connsiteX10" fmla="*/ 17277 w 19127"/>
                    <a:gd name="connsiteY10" fmla="*/ 7946 h 11864"/>
                    <a:gd name="connsiteX11" fmla="*/ 17538 w 19127"/>
                    <a:gd name="connsiteY11" fmla="*/ 9252 h 11864"/>
                    <a:gd name="connsiteX12" fmla="*/ 16754 w 19127"/>
                    <a:gd name="connsiteY12" fmla="*/ 10558 h 11864"/>
                    <a:gd name="connsiteX13" fmla="*/ 14142 w 19127"/>
                    <a:gd name="connsiteY13" fmla="*/ 11865 h 11864"/>
                    <a:gd name="connsiteX14" fmla="*/ 11790 w 19127"/>
                    <a:gd name="connsiteY14" fmla="*/ 10036 h 11864"/>
                    <a:gd name="connsiteX15" fmla="*/ 9178 w 19127"/>
                    <a:gd name="connsiteY15" fmla="*/ 8730 h 11864"/>
                    <a:gd name="connsiteX16" fmla="*/ 7610 w 19127"/>
                    <a:gd name="connsiteY16" fmla="*/ 7685 h 11864"/>
                    <a:gd name="connsiteX17" fmla="*/ 5520 w 19127"/>
                    <a:gd name="connsiteY17" fmla="*/ 6901 h 1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9127" h="11864">
                      <a:moveTo>
                        <a:pt x="5520" y="6901"/>
                      </a:moveTo>
                      <a:cubicBezTo>
                        <a:pt x="4214" y="6640"/>
                        <a:pt x="3169" y="6378"/>
                        <a:pt x="2124" y="5856"/>
                      </a:cubicBezTo>
                      <a:cubicBezTo>
                        <a:pt x="1079" y="5333"/>
                        <a:pt x="-227" y="4811"/>
                        <a:pt x="34" y="3243"/>
                      </a:cubicBezTo>
                      <a:cubicBezTo>
                        <a:pt x="295" y="1937"/>
                        <a:pt x="1863" y="892"/>
                        <a:pt x="2908" y="369"/>
                      </a:cubicBezTo>
                      <a:cubicBezTo>
                        <a:pt x="3691" y="108"/>
                        <a:pt x="4475" y="-153"/>
                        <a:pt x="5259" y="108"/>
                      </a:cubicBezTo>
                      <a:cubicBezTo>
                        <a:pt x="6304" y="369"/>
                        <a:pt x="7349" y="1153"/>
                        <a:pt x="8133" y="1676"/>
                      </a:cubicBezTo>
                      <a:cubicBezTo>
                        <a:pt x="9439" y="2460"/>
                        <a:pt x="11007" y="2460"/>
                        <a:pt x="12313" y="2721"/>
                      </a:cubicBezTo>
                      <a:cubicBezTo>
                        <a:pt x="12835" y="2721"/>
                        <a:pt x="13358" y="2721"/>
                        <a:pt x="13880" y="2721"/>
                      </a:cubicBezTo>
                      <a:cubicBezTo>
                        <a:pt x="14664" y="2721"/>
                        <a:pt x="15187" y="2721"/>
                        <a:pt x="15970" y="2721"/>
                      </a:cubicBezTo>
                      <a:cubicBezTo>
                        <a:pt x="17277" y="2721"/>
                        <a:pt x="19367" y="3243"/>
                        <a:pt x="19105" y="5072"/>
                      </a:cubicBezTo>
                      <a:cubicBezTo>
                        <a:pt x="18844" y="6378"/>
                        <a:pt x="17015" y="6640"/>
                        <a:pt x="17277" y="7946"/>
                      </a:cubicBezTo>
                      <a:cubicBezTo>
                        <a:pt x="17277" y="8468"/>
                        <a:pt x="17538" y="8730"/>
                        <a:pt x="17538" y="9252"/>
                      </a:cubicBezTo>
                      <a:cubicBezTo>
                        <a:pt x="17538" y="9775"/>
                        <a:pt x="17015" y="10297"/>
                        <a:pt x="16754" y="10558"/>
                      </a:cubicBezTo>
                      <a:cubicBezTo>
                        <a:pt x="15970" y="11342"/>
                        <a:pt x="15187" y="11865"/>
                        <a:pt x="14142" y="11865"/>
                      </a:cubicBezTo>
                      <a:cubicBezTo>
                        <a:pt x="13097" y="11603"/>
                        <a:pt x="12313" y="10820"/>
                        <a:pt x="11790" y="10036"/>
                      </a:cubicBezTo>
                      <a:cubicBezTo>
                        <a:pt x="11007" y="8991"/>
                        <a:pt x="10223" y="8991"/>
                        <a:pt x="9178" y="8730"/>
                      </a:cubicBezTo>
                      <a:cubicBezTo>
                        <a:pt x="8655" y="8468"/>
                        <a:pt x="8133" y="8207"/>
                        <a:pt x="7610" y="7685"/>
                      </a:cubicBezTo>
                      <a:cubicBezTo>
                        <a:pt x="6826" y="7162"/>
                        <a:pt x="6043" y="6901"/>
                        <a:pt x="5520" y="69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6" name="Freeform: Shape 1065">
                  <a:extLst>
                    <a:ext uri="{FF2B5EF4-FFF2-40B4-BE49-F238E27FC236}">
                      <a16:creationId xmlns:a16="http://schemas.microsoft.com/office/drawing/2014/main" id="{036F9D23-51A5-AE31-C5D4-5FD3ED3DD29F}"/>
                    </a:ext>
                  </a:extLst>
                </p:cNvPr>
                <p:cNvSpPr/>
                <p:nvPr/>
              </p:nvSpPr>
              <p:spPr>
                <a:xfrm>
                  <a:off x="2698209" y="1801358"/>
                  <a:ext cx="32990" cy="25382"/>
                </a:xfrm>
                <a:custGeom>
                  <a:avLst/>
                  <a:gdLst>
                    <a:gd name="connsiteX0" fmla="*/ 71 w 32990"/>
                    <a:gd name="connsiteY0" fmla="*/ 9144 h 25382"/>
                    <a:gd name="connsiteX1" fmla="*/ 1900 w 32990"/>
                    <a:gd name="connsiteY1" fmla="*/ 5748 h 25382"/>
                    <a:gd name="connsiteX2" fmla="*/ 4774 w 32990"/>
                    <a:gd name="connsiteY2" fmla="*/ 1829 h 25382"/>
                    <a:gd name="connsiteX3" fmla="*/ 7648 w 32990"/>
                    <a:gd name="connsiteY3" fmla="*/ 0 h 25382"/>
                    <a:gd name="connsiteX4" fmla="*/ 12350 w 32990"/>
                    <a:gd name="connsiteY4" fmla="*/ 1306 h 25382"/>
                    <a:gd name="connsiteX5" fmla="*/ 17053 w 32990"/>
                    <a:gd name="connsiteY5" fmla="*/ 2351 h 25382"/>
                    <a:gd name="connsiteX6" fmla="*/ 22017 w 32990"/>
                    <a:gd name="connsiteY6" fmla="*/ 2090 h 25382"/>
                    <a:gd name="connsiteX7" fmla="*/ 26458 w 32990"/>
                    <a:gd name="connsiteY7" fmla="*/ 3919 h 25382"/>
                    <a:gd name="connsiteX8" fmla="*/ 27764 w 32990"/>
                    <a:gd name="connsiteY8" fmla="*/ 7315 h 25382"/>
                    <a:gd name="connsiteX9" fmla="*/ 28548 w 32990"/>
                    <a:gd name="connsiteY9" fmla="*/ 10711 h 25382"/>
                    <a:gd name="connsiteX10" fmla="*/ 28809 w 32990"/>
                    <a:gd name="connsiteY10" fmla="*/ 14108 h 25382"/>
                    <a:gd name="connsiteX11" fmla="*/ 32728 w 32990"/>
                    <a:gd name="connsiteY11" fmla="*/ 18288 h 25382"/>
                    <a:gd name="connsiteX12" fmla="*/ 28809 w 32990"/>
                    <a:gd name="connsiteY12" fmla="*/ 23774 h 25382"/>
                    <a:gd name="connsiteX13" fmla="*/ 26197 w 32990"/>
                    <a:gd name="connsiteY13" fmla="*/ 25342 h 25382"/>
                    <a:gd name="connsiteX14" fmla="*/ 23323 w 32990"/>
                    <a:gd name="connsiteY14" fmla="*/ 23513 h 25382"/>
                    <a:gd name="connsiteX15" fmla="*/ 21233 w 32990"/>
                    <a:gd name="connsiteY15" fmla="*/ 22729 h 25382"/>
                    <a:gd name="connsiteX16" fmla="*/ 15746 w 32990"/>
                    <a:gd name="connsiteY16" fmla="*/ 20378 h 25382"/>
                    <a:gd name="connsiteX17" fmla="*/ 14179 w 32990"/>
                    <a:gd name="connsiteY17" fmla="*/ 19855 h 25382"/>
                    <a:gd name="connsiteX18" fmla="*/ 6341 w 32990"/>
                    <a:gd name="connsiteY18" fmla="*/ 16982 h 25382"/>
                    <a:gd name="connsiteX19" fmla="*/ 594 w 32990"/>
                    <a:gd name="connsiteY19" fmla="*/ 13063 h 25382"/>
                    <a:gd name="connsiteX20" fmla="*/ 71 w 32990"/>
                    <a:gd name="connsiteY20" fmla="*/ 9144 h 25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2990" h="25382">
                      <a:moveTo>
                        <a:pt x="71" y="9144"/>
                      </a:moveTo>
                      <a:cubicBezTo>
                        <a:pt x="71" y="7838"/>
                        <a:pt x="1116" y="6793"/>
                        <a:pt x="1900" y="5748"/>
                      </a:cubicBezTo>
                      <a:cubicBezTo>
                        <a:pt x="2945" y="4441"/>
                        <a:pt x="3729" y="3135"/>
                        <a:pt x="4774" y="1829"/>
                      </a:cubicBezTo>
                      <a:cubicBezTo>
                        <a:pt x="5558" y="784"/>
                        <a:pt x="6341" y="0"/>
                        <a:pt x="7648" y="0"/>
                      </a:cubicBezTo>
                      <a:cubicBezTo>
                        <a:pt x="9215" y="0"/>
                        <a:pt x="10783" y="784"/>
                        <a:pt x="12350" y="1306"/>
                      </a:cubicBezTo>
                      <a:cubicBezTo>
                        <a:pt x="13918" y="1829"/>
                        <a:pt x="15485" y="2351"/>
                        <a:pt x="17053" y="2351"/>
                      </a:cubicBezTo>
                      <a:cubicBezTo>
                        <a:pt x="18620" y="2351"/>
                        <a:pt x="20449" y="2090"/>
                        <a:pt x="22017" y="2090"/>
                      </a:cubicBezTo>
                      <a:cubicBezTo>
                        <a:pt x="23584" y="2090"/>
                        <a:pt x="25413" y="2613"/>
                        <a:pt x="26458" y="3919"/>
                      </a:cubicBezTo>
                      <a:cubicBezTo>
                        <a:pt x="27242" y="4964"/>
                        <a:pt x="27503" y="6009"/>
                        <a:pt x="27764" y="7315"/>
                      </a:cubicBezTo>
                      <a:cubicBezTo>
                        <a:pt x="28025" y="8360"/>
                        <a:pt x="28287" y="9405"/>
                        <a:pt x="28548" y="10711"/>
                      </a:cubicBezTo>
                      <a:cubicBezTo>
                        <a:pt x="28809" y="11756"/>
                        <a:pt x="28809" y="13063"/>
                        <a:pt x="28809" y="14108"/>
                      </a:cubicBezTo>
                      <a:cubicBezTo>
                        <a:pt x="28809" y="16720"/>
                        <a:pt x="31422" y="16459"/>
                        <a:pt x="32728" y="18288"/>
                      </a:cubicBezTo>
                      <a:cubicBezTo>
                        <a:pt x="34034" y="20378"/>
                        <a:pt x="30115" y="22468"/>
                        <a:pt x="28809" y="23774"/>
                      </a:cubicBezTo>
                      <a:cubicBezTo>
                        <a:pt x="28025" y="24558"/>
                        <a:pt x="27503" y="25603"/>
                        <a:pt x="26197" y="25342"/>
                      </a:cubicBezTo>
                      <a:cubicBezTo>
                        <a:pt x="24890" y="25080"/>
                        <a:pt x="24368" y="24297"/>
                        <a:pt x="23323" y="23513"/>
                      </a:cubicBezTo>
                      <a:cubicBezTo>
                        <a:pt x="22800" y="22990"/>
                        <a:pt x="22017" y="22990"/>
                        <a:pt x="21233" y="22729"/>
                      </a:cubicBezTo>
                      <a:cubicBezTo>
                        <a:pt x="19404" y="21945"/>
                        <a:pt x="17575" y="21162"/>
                        <a:pt x="15746" y="20378"/>
                      </a:cubicBezTo>
                      <a:cubicBezTo>
                        <a:pt x="15224" y="20117"/>
                        <a:pt x="14702" y="20117"/>
                        <a:pt x="14179" y="19855"/>
                      </a:cubicBezTo>
                      <a:cubicBezTo>
                        <a:pt x="11566" y="18810"/>
                        <a:pt x="9215" y="16720"/>
                        <a:pt x="6341" y="16982"/>
                      </a:cubicBezTo>
                      <a:cubicBezTo>
                        <a:pt x="3729" y="17243"/>
                        <a:pt x="1639" y="15414"/>
                        <a:pt x="594" y="13063"/>
                      </a:cubicBezTo>
                      <a:cubicBezTo>
                        <a:pt x="333" y="11756"/>
                        <a:pt x="-190" y="10189"/>
                        <a:pt x="71" y="91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7" name="Freeform: Shape 1066">
                  <a:extLst>
                    <a:ext uri="{FF2B5EF4-FFF2-40B4-BE49-F238E27FC236}">
                      <a16:creationId xmlns:a16="http://schemas.microsoft.com/office/drawing/2014/main" id="{191ABA4E-0936-53A4-827F-72F52FC81C27}"/>
                    </a:ext>
                  </a:extLst>
                </p:cNvPr>
                <p:cNvSpPr/>
                <p:nvPr/>
              </p:nvSpPr>
              <p:spPr>
                <a:xfrm>
                  <a:off x="2920849" y="2091949"/>
                  <a:ext cx="616190" cy="444547"/>
                </a:xfrm>
                <a:custGeom>
                  <a:avLst/>
                  <a:gdLst>
                    <a:gd name="connsiteX0" fmla="*/ 149720 w 616190"/>
                    <a:gd name="connsiteY0" fmla="*/ 154586 h 444547"/>
                    <a:gd name="connsiteX1" fmla="*/ 162260 w 616190"/>
                    <a:gd name="connsiteY1" fmla="*/ 159549 h 444547"/>
                    <a:gd name="connsiteX2" fmla="*/ 170359 w 616190"/>
                    <a:gd name="connsiteY2" fmla="*/ 156937 h 444547"/>
                    <a:gd name="connsiteX3" fmla="*/ 167747 w 616190"/>
                    <a:gd name="connsiteY3" fmla="*/ 154063 h 444547"/>
                    <a:gd name="connsiteX4" fmla="*/ 161999 w 616190"/>
                    <a:gd name="connsiteY4" fmla="*/ 150667 h 444547"/>
                    <a:gd name="connsiteX5" fmla="*/ 147630 w 616190"/>
                    <a:gd name="connsiteY5" fmla="*/ 141523 h 444547"/>
                    <a:gd name="connsiteX6" fmla="*/ 151026 w 616190"/>
                    <a:gd name="connsiteY6" fmla="*/ 143090 h 444547"/>
                    <a:gd name="connsiteX7" fmla="*/ 155729 w 616190"/>
                    <a:gd name="connsiteY7" fmla="*/ 143874 h 444547"/>
                    <a:gd name="connsiteX8" fmla="*/ 160954 w 616190"/>
                    <a:gd name="connsiteY8" fmla="*/ 144658 h 444547"/>
                    <a:gd name="connsiteX9" fmla="*/ 165395 w 616190"/>
                    <a:gd name="connsiteY9" fmla="*/ 146226 h 444547"/>
                    <a:gd name="connsiteX10" fmla="*/ 169575 w 616190"/>
                    <a:gd name="connsiteY10" fmla="*/ 148838 h 444547"/>
                    <a:gd name="connsiteX11" fmla="*/ 176891 w 616190"/>
                    <a:gd name="connsiteY11" fmla="*/ 149883 h 444547"/>
                    <a:gd name="connsiteX12" fmla="*/ 178981 w 616190"/>
                    <a:gd name="connsiteY12" fmla="*/ 153541 h 444547"/>
                    <a:gd name="connsiteX13" fmla="*/ 184467 w 616190"/>
                    <a:gd name="connsiteY13" fmla="*/ 157721 h 444547"/>
                    <a:gd name="connsiteX14" fmla="*/ 188124 w 616190"/>
                    <a:gd name="connsiteY14" fmla="*/ 161378 h 444547"/>
                    <a:gd name="connsiteX15" fmla="*/ 191782 w 616190"/>
                    <a:gd name="connsiteY15" fmla="*/ 162685 h 444547"/>
                    <a:gd name="connsiteX16" fmla="*/ 193872 w 616190"/>
                    <a:gd name="connsiteY16" fmla="*/ 160856 h 444547"/>
                    <a:gd name="connsiteX17" fmla="*/ 192305 w 616190"/>
                    <a:gd name="connsiteY17" fmla="*/ 158504 h 444547"/>
                    <a:gd name="connsiteX18" fmla="*/ 186034 w 616190"/>
                    <a:gd name="connsiteY18" fmla="*/ 154324 h 444547"/>
                    <a:gd name="connsiteX19" fmla="*/ 183422 w 616190"/>
                    <a:gd name="connsiteY19" fmla="*/ 150667 h 444547"/>
                    <a:gd name="connsiteX20" fmla="*/ 188647 w 616190"/>
                    <a:gd name="connsiteY20" fmla="*/ 149361 h 444547"/>
                    <a:gd name="connsiteX21" fmla="*/ 193350 w 616190"/>
                    <a:gd name="connsiteY21" fmla="*/ 150928 h 444547"/>
                    <a:gd name="connsiteX22" fmla="*/ 199097 w 616190"/>
                    <a:gd name="connsiteY22" fmla="*/ 150406 h 444547"/>
                    <a:gd name="connsiteX23" fmla="*/ 210592 w 616190"/>
                    <a:gd name="connsiteY23" fmla="*/ 152496 h 444547"/>
                    <a:gd name="connsiteX24" fmla="*/ 215818 w 616190"/>
                    <a:gd name="connsiteY24" fmla="*/ 158504 h 444547"/>
                    <a:gd name="connsiteX25" fmla="*/ 215295 w 616190"/>
                    <a:gd name="connsiteY25" fmla="*/ 162946 h 444547"/>
                    <a:gd name="connsiteX26" fmla="*/ 219475 w 616190"/>
                    <a:gd name="connsiteY26" fmla="*/ 164252 h 444547"/>
                    <a:gd name="connsiteX27" fmla="*/ 224439 w 616190"/>
                    <a:gd name="connsiteY27" fmla="*/ 162162 h 444547"/>
                    <a:gd name="connsiteX28" fmla="*/ 226268 w 616190"/>
                    <a:gd name="connsiteY28" fmla="*/ 159549 h 444547"/>
                    <a:gd name="connsiteX29" fmla="*/ 236457 w 616190"/>
                    <a:gd name="connsiteY29" fmla="*/ 157459 h 444547"/>
                    <a:gd name="connsiteX30" fmla="*/ 239853 w 616190"/>
                    <a:gd name="connsiteY30" fmla="*/ 149099 h 444547"/>
                    <a:gd name="connsiteX31" fmla="*/ 237240 w 616190"/>
                    <a:gd name="connsiteY31" fmla="*/ 144397 h 444547"/>
                    <a:gd name="connsiteX32" fmla="*/ 233844 w 616190"/>
                    <a:gd name="connsiteY32" fmla="*/ 139694 h 444547"/>
                    <a:gd name="connsiteX33" fmla="*/ 226790 w 616190"/>
                    <a:gd name="connsiteY33" fmla="*/ 138388 h 444547"/>
                    <a:gd name="connsiteX34" fmla="*/ 222088 w 616190"/>
                    <a:gd name="connsiteY34" fmla="*/ 137082 h 444547"/>
                    <a:gd name="connsiteX35" fmla="*/ 226529 w 616190"/>
                    <a:gd name="connsiteY35" fmla="*/ 134992 h 444547"/>
                    <a:gd name="connsiteX36" fmla="*/ 230448 w 616190"/>
                    <a:gd name="connsiteY36" fmla="*/ 133424 h 444547"/>
                    <a:gd name="connsiteX37" fmla="*/ 229925 w 616190"/>
                    <a:gd name="connsiteY37" fmla="*/ 128721 h 444547"/>
                    <a:gd name="connsiteX38" fmla="*/ 232799 w 616190"/>
                    <a:gd name="connsiteY38" fmla="*/ 125586 h 444547"/>
                    <a:gd name="connsiteX39" fmla="*/ 237763 w 616190"/>
                    <a:gd name="connsiteY39" fmla="*/ 131073 h 444547"/>
                    <a:gd name="connsiteX40" fmla="*/ 236979 w 616190"/>
                    <a:gd name="connsiteY40" fmla="*/ 134730 h 444547"/>
                    <a:gd name="connsiteX41" fmla="*/ 240375 w 616190"/>
                    <a:gd name="connsiteY41" fmla="*/ 137865 h 444547"/>
                    <a:gd name="connsiteX42" fmla="*/ 243772 w 616190"/>
                    <a:gd name="connsiteY42" fmla="*/ 139955 h 444547"/>
                    <a:gd name="connsiteX43" fmla="*/ 245078 w 616190"/>
                    <a:gd name="connsiteY43" fmla="*/ 143090 h 444547"/>
                    <a:gd name="connsiteX44" fmla="*/ 253177 w 616190"/>
                    <a:gd name="connsiteY44" fmla="*/ 143874 h 444547"/>
                    <a:gd name="connsiteX45" fmla="*/ 262843 w 616190"/>
                    <a:gd name="connsiteY45" fmla="*/ 145180 h 444547"/>
                    <a:gd name="connsiteX46" fmla="*/ 263366 w 616190"/>
                    <a:gd name="connsiteY46" fmla="*/ 154586 h 444547"/>
                    <a:gd name="connsiteX47" fmla="*/ 263366 w 616190"/>
                    <a:gd name="connsiteY47" fmla="*/ 158766 h 444547"/>
                    <a:gd name="connsiteX48" fmla="*/ 268591 w 616190"/>
                    <a:gd name="connsiteY48" fmla="*/ 161117 h 444547"/>
                    <a:gd name="connsiteX49" fmla="*/ 271726 w 616190"/>
                    <a:gd name="connsiteY49" fmla="*/ 160072 h 444547"/>
                    <a:gd name="connsiteX50" fmla="*/ 275384 w 616190"/>
                    <a:gd name="connsiteY50" fmla="*/ 159549 h 444547"/>
                    <a:gd name="connsiteX51" fmla="*/ 281131 w 616190"/>
                    <a:gd name="connsiteY51" fmla="*/ 160856 h 444547"/>
                    <a:gd name="connsiteX52" fmla="*/ 277474 w 616190"/>
                    <a:gd name="connsiteY52" fmla="*/ 164513 h 444547"/>
                    <a:gd name="connsiteX53" fmla="*/ 274077 w 616190"/>
                    <a:gd name="connsiteY53" fmla="*/ 168432 h 444547"/>
                    <a:gd name="connsiteX54" fmla="*/ 282438 w 616190"/>
                    <a:gd name="connsiteY54" fmla="*/ 168955 h 444547"/>
                    <a:gd name="connsiteX55" fmla="*/ 285834 w 616190"/>
                    <a:gd name="connsiteY55" fmla="*/ 165820 h 444547"/>
                    <a:gd name="connsiteX56" fmla="*/ 290536 w 616190"/>
                    <a:gd name="connsiteY56" fmla="*/ 165558 h 444547"/>
                    <a:gd name="connsiteX57" fmla="*/ 289230 w 616190"/>
                    <a:gd name="connsiteY57" fmla="*/ 168693 h 444547"/>
                    <a:gd name="connsiteX58" fmla="*/ 288708 w 616190"/>
                    <a:gd name="connsiteY58" fmla="*/ 173657 h 444547"/>
                    <a:gd name="connsiteX59" fmla="*/ 292365 w 616190"/>
                    <a:gd name="connsiteY59" fmla="*/ 176270 h 444547"/>
                    <a:gd name="connsiteX60" fmla="*/ 296545 w 616190"/>
                    <a:gd name="connsiteY60" fmla="*/ 178360 h 444547"/>
                    <a:gd name="connsiteX61" fmla="*/ 299941 w 616190"/>
                    <a:gd name="connsiteY61" fmla="*/ 180189 h 444547"/>
                    <a:gd name="connsiteX62" fmla="*/ 305428 w 616190"/>
                    <a:gd name="connsiteY62" fmla="*/ 181756 h 444547"/>
                    <a:gd name="connsiteX63" fmla="*/ 304905 w 616190"/>
                    <a:gd name="connsiteY63" fmla="*/ 184891 h 444547"/>
                    <a:gd name="connsiteX64" fmla="*/ 295500 w 616190"/>
                    <a:gd name="connsiteY64" fmla="*/ 189594 h 444547"/>
                    <a:gd name="connsiteX65" fmla="*/ 287140 w 616190"/>
                    <a:gd name="connsiteY65" fmla="*/ 192467 h 444547"/>
                    <a:gd name="connsiteX66" fmla="*/ 287140 w 616190"/>
                    <a:gd name="connsiteY66" fmla="*/ 197693 h 444547"/>
                    <a:gd name="connsiteX67" fmla="*/ 287140 w 616190"/>
                    <a:gd name="connsiteY67" fmla="*/ 202918 h 444547"/>
                    <a:gd name="connsiteX68" fmla="*/ 292626 w 616190"/>
                    <a:gd name="connsiteY68" fmla="*/ 201873 h 444547"/>
                    <a:gd name="connsiteX69" fmla="*/ 300464 w 616190"/>
                    <a:gd name="connsiteY69" fmla="*/ 199521 h 444547"/>
                    <a:gd name="connsiteX70" fmla="*/ 305950 w 616190"/>
                    <a:gd name="connsiteY70" fmla="*/ 196125 h 444547"/>
                    <a:gd name="connsiteX71" fmla="*/ 310392 w 616190"/>
                    <a:gd name="connsiteY71" fmla="*/ 193774 h 444547"/>
                    <a:gd name="connsiteX72" fmla="*/ 314833 w 616190"/>
                    <a:gd name="connsiteY72" fmla="*/ 192729 h 444547"/>
                    <a:gd name="connsiteX73" fmla="*/ 320581 w 616190"/>
                    <a:gd name="connsiteY73" fmla="*/ 187765 h 444547"/>
                    <a:gd name="connsiteX74" fmla="*/ 326067 w 616190"/>
                    <a:gd name="connsiteY74" fmla="*/ 189332 h 444547"/>
                    <a:gd name="connsiteX75" fmla="*/ 322409 w 616190"/>
                    <a:gd name="connsiteY75" fmla="*/ 193512 h 444547"/>
                    <a:gd name="connsiteX76" fmla="*/ 324238 w 616190"/>
                    <a:gd name="connsiteY76" fmla="*/ 197431 h 444547"/>
                    <a:gd name="connsiteX77" fmla="*/ 329202 w 616190"/>
                    <a:gd name="connsiteY77" fmla="*/ 196909 h 444547"/>
                    <a:gd name="connsiteX78" fmla="*/ 330247 w 616190"/>
                    <a:gd name="connsiteY78" fmla="*/ 201089 h 444547"/>
                    <a:gd name="connsiteX79" fmla="*/ 331031 w 616190"/>
                    <a:gd name="connsiteY79" fmla="*/ 203440 h 444547"/>
                    <a:gd name="connsiteX80" fmla="*/ 331553 w 616190"/>
                    <a:gd name="connsiteY80" fmla="*/ 204746 h 444547"/>
                    <a:gd name="connsiteX81" fmla="*/ 335472 w 616190"/>
                    <a:gd name="connsiteY81" fmla="*/ 207359 h 444547"/>
                    <a:gd name="connsiteX82" fmla="*/ 339130 w 616190"/>
                    <a:gd name="connsiteY82" fmla="*/ 207098 h 444547"/>
                    <a:gd name="connsiteX83" fmla="*/ 341742 w 616190"/>
                    <a:gd name="connsiteY83" fmla="*/ 203963 h 444547"/>
                    <a:gd name="connsiteX84" fmla="*/ 345922 w 616190"/>
                    <a:gd name="connsiteY84" fmla="*/ 204485 h 444547"/>
                    <a:gd name="connsiteX85" fmla="*/ 346445 w 616190"/>
                    <a:gd name="connsiteY85" fmla="*/ 208404 h 444547"/>
                    <a:gd name="connsiteX86" fmla="*/ 346445 w 616190"/>
                    <a:gd name="connsiteY86" fmla="*/ 214674 h 444547"/>
                    <a:gd name="connsiteX87" fmla="*/ 347490 w 616190"/>
                    <a:gd name="connsiteY87" fmla="*/ 218593 h 444547"/>
                    <a:gd name="connsiteX88" fmla="*/ 350886 w 616190"/>
                    <a:gd name="connsiteY88" fmla="*/ 219115 h 444547"/>
                    <a:gd name="connsiteX89" fmla="*/ 355328 w 616190"/>
                    <a:gd name="connsiteY89" fmla="*/ 213890 h 444547"/>
                    <a:gd name="connsiteX90" fmla="*/ 358985 w 616190"/>
                    <a:gd name="connsiteY90" fmla="*/ 213629 h 444547"/>
                    <a:gd name="connsiteX91" fmla="*/ 359508 w 616190"/>
                    <a:gd name="connsiteY91" fmla="*/ 217287 h 444547"/>
                    <a:gd name="connsiteX92" fmla="*/ 362904 w 616190"/>
                    <a:gd name="connsiteY92" fmla="*/ 223818 h 444547"/>
                    <a:gd name="connsiteX93" fmla="*/ 366039 w 616190"/>
                    <a:gd name="connsiteY93" fmla="*/ 230349 h 444547"/>
                    <a:gd name="connsiteX94" fmla="*/ 368129 w 616190"/>
                    <a:gd name="connsiteY94" fmla="*/ 232178 h 444547"/>
                    <a:gd name="connsiteX95" fmla="*/ 370741 w 616190"/>
                    <a:gd name="connsiteY95" fmla="*/ 234791 h 444547"/>
                    <a:gd name="connsiteX96" fmla="*/ 372832 w 616190"/>
                    <a:gd name="connsiteY96" fmla="*/ 238448 h 444547"/>
                    <a:gd name="connsiteX97" fmla="*/ 373615 w 616190"/>
                    <a:gd name="connsiteY97" fmla="*/ 243412 h 444547"/>
                    <a:gd name="connsiteX98" fmla="*/ 376750 w 616190"/>
                    <a:gd name="connsiteY98" fmla="*/ 250466 h 444547"/>
                    <a:gd name="connsiteX99" fmla="*/ 378318 w 616190"/>
                    <a:gd name="connsiteY99" fmla="*/ 253340 h 444547"/>
                    <a:gd name="connsiteX100" fmla="*/ 379885 w 616190"/>
                    <a:gd name="connsiteY100" fmla="*/ 257259 h 444547"/>
                    <a:gd name="connsiteX101" fmla="*/ 377795 w 616190"/>
                    <a:gd name="connsiteY101" fmla="*/ 261177 h 444547"/>
                    <a:gd name="connsiteX102" fmla="*/ 372048 w 616190"/>
                    <a:gd name="connsiteY102" fmla="*/ 265096 h 444547"/>
                    <a:gd name="connsiteX103" fmla="*/ 367084 w 616190"/>
                    <a:gd name="connsiteY103" fmla="*/ 272934 h 444547"/>
                    <a:gd name="connsiteX104" fmla="*/ 370741 w 616190"/>
                    <a:gd name="connsiteY104" fmla="*/ 273979 h 444547"/>
                    <a:gd name="connsiteX105" fmla="*/ 375444 w 616190"/>
                    <a:gd name="connsiteY105" fmla="*/ 274501 h 444547"/>
                    <a:gd name="connsiteX106" fmla="*/ 383282 w 616190"/>
                    <a:gd name="connsiteY106" fmla="*/ 277375 h 444547"/>
                    <a:gd name="connsiteX107" fmla="*/ 392164 w 616190"/>
                    <a:gd name="connsiteY107" fmla="*/ 278420 h 444547"/>
                    <a:gd name="connsiteX108" fmla="*/ 396606 w 616190"/>
                    <a:gd name="connsiteY108" fmla="*/ 279204 h 444547"/>
                    <a:gd name="connsiteX109" fmla="*/ 400786 w 616190"/>
                    <a:gd name="connsiteY109" fmla="*/ 275546 h 444547"/>
                    <a:gd name="connsiteX110" fmla="*/ 402092 w 616190"/>
                    <a:gd name="connsiteY110" fmla="*/ 269276 h 444547"/>
                    <a:gd name="connsiteX111" fmla="*/ 403660 w 616190"/>
                    <a:gd name="connsiteY111" fmla="*/ 264835 h 444547"/>
                    <a:gd name="connsiteX112" fmla="*/ 414632 w 616190"/>
                    <a:gd name="connsiteY112" fmla="*/ 268754 h 444547"/>
                    <a:gd name="connsiteX113" fmla="*/ 416722 w 616190"/>
                    <a:gd name="connsiteY113" fmla="*/ 274240 h 444547"/>
                    <a:gd name="connsiteX114" fmla="*/ 420119 w 616190"/>
                    <a:gd name="connsiteY114" fmla="*/ 275808 h 444547"/>
                    <a:gd name="connsiteX115" fmla="*/ 424560 w 616190"/>
                    <a:gd name="connsiteY115" fmla="*/ 276853 h 444547"/>
                    <a:gd name="connsiteX116" fmla="*/ 429001 w 616190"/>
                    <a:gd name="connsiteY116" fmla="*/ 279204 h 444547"/>
                    <a:gd name="connsiteX117" fmla="*/ 439713 w 616190"/>
                    <a:gd name="connsiteY117" fmla="*/ 280510 h 444547"/>
                    <a:gd name="connsiteX118" fmla="*/ 441280 w 616190"/>
                    <a:gd name="connsiteY118" fmla="*/ 283123 h 444547"/>
                    <a:gd name="connsiteX119" fmla="*/ 443370 w 616190"/>
                    <a:gd name="connsiteY119" fmla="*/ 285213 h 444547"/>
                    <a:gd name="connsiteX120" fmla="*/ 442064 w 616190"/>
                    <a:gd name="connsiteY120" fmla="*/ 293050 h 444547"/>
                    <a:gd name="connsiteX121" fmla="*/ 437100 w 616190"/>
                    <a:gd name="connsiteY121" fmla="*/ 292528 h 444547"/>
                    <a:gd name="connsiteX122" fmla="*/ 430046 w 616190"/>
                    <a:gd name="connsiteY122" fmla="*/ 292789 h 444547"/>
                    <a:gd name="connsiteX123" fmla="*/ 423515 w 616190"/>
                    <a:gd name="connsiteY123" fmla="*/ 292528 h 444547"/>
                    <a:gd name="connsiteX124" fmla="*/ 418812 w 616190"/>
                    <a:gd name="connsiteY124" fmla="*/ 290699 h 444547"/>
                    <a:gd name="connsiteX125" fmla="*/ 411759 w 616190"/>
                    <a:gd name="connsiteY125" fmla="*/ 295140 h 444547"/>
                    <a:gd name="connsiteX126" fmla="*/ 407579 w 616190"/>
                    <a:gd name="connsiteY126" fmla="*/ 298537 h 444547"/>
                    <a:gd name="connsiteX127" fmla="*/ 404705 w 616190"/>
                    <a:gd name="connsiteY127" fmla="*/ 299843 h 444547"/>
                    <a:gd name="connsiteX128" fmla="*/ 402876 w 616190"/>
                    <a:gd name="connsiteY128" fmla="*/ 294095 h 444547"/>
                    <a:gd name="connsiteX129" fmla="*/ 401570 w 616190"/>
                    <a:gd name="connsiteY129" fmla="*/ 286519 h 444547"/>
                    <a:gd name="connsiteX130" fmla="*/ 397128 w 616190"/>
                    <a:gd name="connsiteY130" fmla="*/ 283645 h 444547"/>
                    <a:gd name="connsiteX131" fmla="*/ 391381 w 616190"/>
                    <a:gd name="connsiteY131" fmla="*/ 280771 h 444547"/>
                    <a:gd name="connsiteX132" fmla="*/ 383804 w 616190"/>
                    <a:gd name="connsiteY132" fmla="*/ 278159 h 444547"/>
                    <a:gd name="connsiteX133" fmla="*/ 375705 w 616190"/>
                    <a:gd name="connsiteY133" fmla="*/ 275285 h 444547"/>
                    <a:gd name="connsiteX134" fmla="*/ 366300 w 616190"/>
                    <a:gd name="connsiteY134" fmla="*/ 275285 h 444547"/>
                    <a:gd name="connsiteX135" fmla="*/ 357417 w 616190"/>
                    <a:gd name="connsiteY135" fmla="*/ 280510 h 444547"/>
                    <a:gd name="connsiteX136" fmla="*/ 353237 w 616190"/>
                    <a:gd name="connsiteY136" fmla="*/ 283645 h 444547"/>
                    <a:gd name="connsiteX137" fmla="*/ 351147 w 616190"/>
                    <a:gd name="connsiteY137" fmla="*/ 287303 h 444547"/>
                    <a:gd name="connsiteX138" fmla="*/ 342265 w 616190"/>
                    <a:gd name="connsiteY138" fmla="*/ 293050 h 444547"/>
                    <a:gd name="connsiteX139" fmla="*/ 335995 w 616190"/>
                    <a:gd name="connsiteY139" fmla="*/ 298798 h 444547"/>
                    <a:gd name="connsiteX140" fmla="*/ 337301 w 616190"/>
                    <a:gd name="connsiteY140" fmla="*/ 301410 h 444547"/>
                    <a:gd name="connsiteX141" fmla="*/ 340175 w 616190"/>
                    <a:gd name="connsiteY141" fmla="*/ 304545 h 444547"/>
                    <a:gd name="connsiteX142" fmla="*/ 345661 w 616190"/>
                    <a:gd name="connsiteY142" fmla="*/ 308464 h 444547"/>
                    <a:gd name="connsiteX143" fmla="*/ 348535 w 616190"/>
                    <a:gd name="connsiteY143" fmla="*/ 312383 h 444547"/>
                    <a:gd name="connsiteX144" fmla="*/ 350886 w 616190"/>
                    <a:gd name="connsiteY144" fmla="*/ 317347 h 444547"/>
                    <a:gd name="connsiteX145" fmla="*/ 347751 w 616190"/>
                    <a:gd name="connsiteY145" fmla="*/ 319960 h 444547"/>
                    <a:gd name="connsiteX146" fmla="*/ 343048 w 616190"/>
                    <a:gd name="connsiteY146" fmla="*/ 318653 h 444547"/>
                    <a:gd name="connsiteX147" fmla="*/ 338346 w 616190"/>
                    <a:gd name="connsiteY147" fmla="*/ 319960 h 444547"/>
                    <a:gd name="connsiteX148" fmla="*/ 334166 w 616190"/>
                    <a:gd name="connsiteY148" fmla="*/ 324662 h 444547"/>
                    <a:gd name="connsiteX149" fmla="*/ 330770 w 616190"/>
                    <a:gd name="connsiteY149" fmla="*/ 322833 h 444547"/>
                    <a:gd name="connsiteX150" fmla="*/ 324238 w 616190"/>
                    <a:gd name="connsiteY150" fmla="*/ 322311 h 444547"/>
                    <a:gd name="connsiteX151" fmla="*/ 318752 w 616190"/>
                    <a:gd name="connsiteY151" fmla="*/ 325968 h 444547"/>
                    <a:gd name="connsiteX152" fmla="*/ 317184 w 616190"/>
                    <a:gd name="connsiteY152" fmla="*/ 327797 h 444547"/>
                    <a:gd name="connsiteX153" fmla="*/ 313265 w 616190"/>
                    <a:gd name="connsiteY153" fmla="*/ 327536 h 444547"/>
                    <a:gd name="connsiteX154" fmla="*/ 309347 w 616190"/>
                    <a:gd name="connsiteY154" fmla="*/ 329887 h 444547"/>
                    <a:gd name="connsiteX155" fmla="*/ 312221 w 616190"/>
                    <a:gd name="connsiteY155" fmla="*/ 334851 h 444547"/>
                    <a:gd name="connsiteX156" fmla="*/ 313788 w 616190"/>
                    <a:gd name="connsiteY156" fmla="*/ 338509 h 444547"/>
                    <a:gd name="connsiteX157" fmla="*/ 312743 w 616190"/>
                    <a:gd name="connsiteY157" fmla="*/ 342166 h 444547"/>
                    <a:gd name="connsiteX158" fmla="*/ 313788 w 616190"/>
                    <a:gd name="connsiteY158" fmla="*/ 344256 h 444547"/>
                    <a:gd name="connsiteX159" fmla="*/ 311437 w 616190"/>
                    <a:gd name="connsiteY159" fmla="*/ 345040 h 444547"/>
                    <a:gd name="connsiteX160" fmla="*/ 309347 w 616190"/>
                    <a:gd name="connsiteY160" fmla="*/ 342427 h 444547"/>
                    <a:gd name="connsiteX161" fmla="*/ 307779 w 616190"/>
                    <a:gd name="connsiteY161" fmla="*/ 335635 h 444547"/>
                    <a:gd name="connsiteX162" fmla="*/ 303338 w 616190"/>
                    <a:gd name="connsiteY162" fmla="*/ 329365 h 444547"/>
                    <a:gd name="connsiteX163" fmla="*/ 293671 w 616190"/>
                    <a:gd name="connsiteY163" fmla="*/ 328058 h 444547"/>
                    <a:gd name="connsiteX164" fmla="*/ 282960 w 616190"/>
                    <a:gd name="connsiteY164" fmla="*/ 324923 h 444547"/>
                    <a:gd name="connsiteX165" fmla="*/ 272771 w 616190"/>
                    <a:gd name="connsiteY165" fmla="*/ 321788 h 444547"/>
                    <a:gd name="connsiteX166" fmla="*/ 268330 w 616190"/>
                    <a:gd name="connsiteY166" fmla="*/ 327275 h 444547"/>
                    <a:gd name="connsiteX167" fmla="*/ 252132 w 616190"/>
                    <a:gd name="connsiteY167" fmla="*/ 340337 h 444547"/>
                    <a:gd name="connsiteX168" fmla="*/ 259447 w 616190"/>
                    <a:gd name="connsiteY168" fmla="*/ 357319 h 444547"/>
                    <a:gd name="connsiteX169" fmla="*/ 280609 w 616190"/>
                    <a:gd name="connsiteY169" fmla="*/ 362544 h 444547"/>
                    <a:gd name="connsiteX170" fmla="*/ 292365 w 616190"/>
                    <a:gd name="connsiteY170" fmla="*/ 359148 h 444547"/>
                    <a:gd name="connsiteX171" fmla="*/ 299941 w 616190"/>
                    <a:gd name="connsiteY171" fmla="*/ 354445 h 444547"/>
                    <a:gd name="connsiteX172" fmla="*/ 309085 w 616190"/>
                    <a:gd name="connsiteY172" fmla="*/ 351833 h 444547"/>
                    <a:gd name="connsiteX173" fmla="*/ 321626 w 616190"/>
                    <a:gd name="connsiteY173" fmla="*/ 355229 h 444547"/>
                    <a:gd name="connsiteX174" fmla="*/ 325022 w 616190"/>
                    <a:gd name="connsiteY174" fmla="*/ 354706 h 444547"/>
                    <a:gd name="connsiteX175" fmla="*/ 325283 w 616190"/>
                    <a:gd name="connsiteY175" fmla="*/ 350787 h 444547"/>
                    <a:gd name="connsiteX176" fmla="*/ 323716 w 616190"/>
                    <a:gd name="connsiteY176" fmla="*/ 345562 h 444547"/>
                    <a:gd name="connsiteX177" fmla="*/ 323454 w 616190"/>
                    <a:gd name="connsiteY177" fmla="*/ 342427 h 444547"/>
                    <a:gd name="connsiteX178" fmla="*/ 329202 w 616190"/>
                    <a:gd name="connsiteY178" fmla="*/ 346085 h 444547"/>
                    <a:gd name="connsiteX179" fmla="*/ 332337 w 616190"/>
                    <a:gd name="connsiteY179" fmla="*/ 348175 h 444547"/>
                    <a:gd name="connsiteX180" fmla="*/ 336517 w 616190"/>
                    <a:gd name="connsiteY180" fmla="*/ 348436 h 444547"/>
                    <a:gd name="connsiteX181" fmla="*/ 338085 w 616190"/>
                    <a:gd name="connsiteY181" fmla="*/ 348697 h 444547"/>
                    <a:gd name="connsiteX182" fmla="*/ 339130 w 616190"/>
                    <a:gd name="connsiteY182" fmla="*/ 348697 h 444547"/>
                    <a:gd name="connsiteX183" fmla="*/ 340175 w 616190"/>
                    <a:gd name="connsiteY183" fmla="*/ 350787 h 444547"/>
                    <a:gd name="connsiteX184" fmla="*/ 340175 w 616190"/>
                    <a:gd name="connsiteY184" fmla="*/ 357058 h 444547"/>
                    <a:gd name="connsiteX185" fmla="*/ 345400 w 616190"/>
                    <a:gd name="connsiteY185" fmla="*/ 354445 h 444547"/>
                    <a:gd name="connsiteX186" fmla="*/ 349319 w 616190"/>
                    <a:gd name="connsiteY186" fmla="*/ 349742 h 444547"/>
                    <a:gd name="connsiteX187" fmla="*/ 355066 w 616190"/>
                    <a:gd name="connsiteY187" fmla="*/ 349481 h 444547"/>
                    <a:gd name="connsiteX188" fmla="*/ 354544 w 616190"/>
                    <a:gd name="connsiteY188" fmla="*/ 353400 h 444547"/>
                    <a:gd name="connsiteX189" fmla="*/ 354805 w 616190"/>
                    <a:gd name="connsiteY189" fmla="*/ 359409 h 444547"/>
                    <a:gd name="connsiteX190" fmla="*/ 357679 w 616190"/>
                    <a:gd name="connsiteY190" fmla="*/ 360976 h 444547"/>
                    <a:gd name="connsiteX191" fmla="*/ 360030 w 616190"/>
                    <a:gd name="connsiteY191" fmla="*/ 361760 h 444547"/>
                    <a:gd name="connsiteX192" fmla="*/ 360814 w 616190"/>
                    <a:gd name="connsiteY192" fmla="*/ 365940 h 444547"/>
                    <a:gd name="connsiteX193" fmla="*/ 365778 w 616190"/>
                    <a:gd name="connsiteY193" fmla="*/ 368814 h 444547"/>
                    <a:gd name="connsiteX194" fmla="*/ 369958 w 616190"/>
                    <a:gd name="connsiteY194" fmla="*/ 372733 h 444547"/>
                    <a:gd name="connsiteX195" fmla="*/ 372832 w 616190"/>
                    <a:gd name="connsiteY195" fmla="*/ 377435 h 444547"/>
                    <a:gd name="connsiteX196" fmla="*/ 378057 w 616190"/>
                    <a:gd name="connsiteY196" fmla="*/ 374823 h 444547"/>
                    <a:gd name="connsiteX197" fmla="*/ 380930 w 616190"/>
                    <a:gd name="connsiteY197" fmla="*/ 378742 h 444547"/>
                    <a:gd name="connsiteX198" fmla="*/ 386678 w 616190"/>
                    <a:gd name="connsiteY198" fmla="*/ 378480 h 444547"/>
                    <a:gd name="connsiteX199" fmla="*/ 392687 w 616190"/>
                    <a:gd name="connsiteY199" fmla="*/ 380048 h 444547"/>
                    <a:gd name="connsiteX200" fmla="*/ 396867 w 616190"/>
                    <a:gd name="connsiteY200" fmla="*/ 384751 h 444547"/>
                    <a:gd name="connsiteX201" fmla="*/ 397912 w 616190"/>
                    <a:gd name="connsiteY201" fmla="*/ 388669 h 444547"/>
                    <a:gd name="connsiteX202" fmla="*/ 391903 w 616190"/>
                    <a:gd name="connsiteY202" fmla="*/ 391282 h 444547"/>
                    <a:gd name="connsiteX203" fmla="*/ 383804 w 616190"/>
                    <a:gd name="connsiteY203" fmla="*/ 391021 h 444547"/>
                    <a:gd name="connsiteX204" fmla="*/ 384327 w 616190"/>
                    <a:gd name="connsiteY204" fmla="*/ 396768 h 444547"/>
                    <a:gd name="connsiteX205" fmla="*/ 397912 w 616190"/>
                    <a:gd name="connsiteY205" fmla="*/ 400948 h 444547"/>
                    <a:gd name="connsiteX206" fmla="*/ 405227 w 616190"/>
                    <a:gd name="connsiteY206" fmla="*/ 401732 h 444547"/>
                    <a:gd name="connsiteX207" fmla="*/ 408101 w 616190"/>
                    <a:gd name="connsiteY207" fmla="*/ 406435 h 444547"/>
                    <a:gd name="connsiteX208" fmla="*/ 413326 w 616190"/>
                    <a:gd name="connsiteY208" fmla="*/ 408002 h 444547"/>
                    <a:gd name="connsiteX209" fmla="*/ 420641 w 616190"/>
                    <a:gd name="connsiteY209" fmla="*/ 408786 h 444547"/>
                    <a:gd name="connsiteX210" fmla="*/ 426650 w 616190"/>
                    <a:gd name="connsiteY210" fmla="*/ 410353 h 444547"/>
                    <a:gd name="connsiteX211" fmla="*/ 433965 w 616190"/>
                    <a:gd name="connsiteY211" fmla="*/ 411921 h 444547"/>
                    <a:gd name="connsiteX212" fmla="*/ 439713 w 616190"/>
                    <a:gd name="connsiteY212" fmla="*/ 417668 h 444547"/>
                    <a:gd name="connsiteX213" fmla="*/ 446505 w 616190"/>
                    <a:gd name="connsiteY213" fmla="*/ 423155 h 444547"/>
                    <a:gd name="connsiteX214" fmla="*/ 453821 w 616190"/>
                    <a:gd name="connsiteY214" fmla="*/ 427857 h 444547"/>
                    <a:gd name="connsiteX215" fmla="*/ 463487 w 616190"/>
                    <a:gd name="connsiteY215" fmla="*/ 431776 h 444547"/>
                    <a:gd name="connsiteX216" fmla="*/ 474721 w 616190"/>
                    <a:gd name="connsiteY216" fmla="*/ 435695 h 444547"/>
                    <a:gd name="connsiteX217" fmla="*/ 483865 w 616190"/>
                    <a:gd name="connsiteY217" fmla="*/ 437001 h 444547"/>
                    <a:gd name="connsiteX218" fmla="*/ 494576 w 616190"/>
                    <a:gd name="connsiteY218" fmla="*/ 438830 h 444547"/>
                    <a:gd name="connsiteX219" fmla="*/ 501891 w 616190"/>
                    <a:gd name="connsiteY219" fmla="*/ 443794 h 444547"/>
                    <a:gd name="connsiteX220" fmla="*/ 510251 w 616190"/>
                    <a:gd name="connsiteY220" fmla="*/ 443533 h 444547"/>
                    <a:gd name="connsiteX221" fmla="*/ 512864 w 616190"/>
                    <a:gd name="connsiteY221" fmla="*/ 438830 h 444547"/>
                    <a:gd name="connsiteX222" fmla="*/ 514432 w 616190"/>
                    <a:gd name="connsiteY222" fmla="*/ 434128 h 444547"/>
                    <a:gd name="connsiteX223" fmla="*/ 508684 w 616190"/>
                    <a:gd name="connsiteY223" fmla="*/ 430731 h 444547"/>
                    <a:gd name="connsiteX224" fmla="*/ 506071 w 616190"/>
                    <a:gd name="connsiteY224" fmla="*/ 425767 h 444547"/>
                    <a:gd name="connsiteX225" fmla="*/ 505549 w 616190"/>
                    <a:gd name="connsiteY225" fmla="*/ 423939 h 444547"/>
                    <a:gd name="connsiteX226" fmla="*/ 504243 w 616190"/>
                    <a:gd name="connsiteY226" fmla="*/ 422110 h 444547"/>
                    <a:gd name="connsiteX227" fmla="*/ 495882 w 616190"/>
                    <a:gd name="connsiteY227" fmla="*/ 416362 h 444547"/>
                    <a:gd name="connsiteX228" fmla="*/ 487261 w 616190"/>
                    <a:gd name="connsiteY228" fmla="*/ 409047 h 444547"/>
                    <a:gd name="connsiteX229" fmla="*/ 474460 w 616190"/>
                    <a:gd name="connsiteY229" fmla="*/ 400687 h 444547"/>
                    <a:gd name="connsiteX230" fmla="*/ 459568 w 616190"/>
                    <a:gd name="connsiteY230" fmla="*/ 392849 h 444547"/>
                    <a:gd name="connsiteX231" fmla="*/ 453559 w 616190"/>
                    <a:gd name="connsiteY231" fmla="*/ 382138 h 444547"/>
                    <a:gd name="connsiteX232" fmla="*/ 462964 w 616190"/>
                    <a:gd name="connsiteY232" fmla="*/ 381354 h 444547"/>
                    <a:gd name="connsiteX233" fmla="*/ 466883 w 616190"/>
                    <a:gd name="connsiteY233" fmla="*/ 385273 h 444547"/>
                    <a:gd name="connsiteX234" fmla="*/ 471847 w 616190"/>
                    <a:gd name="connsiteY234" fmla="*/ 390759 h 444547"/>
                    <a:gd name="connsiteX235" fmla="*/ 474982 w 616190"/>
                    <a:gd name="connsiteY235" fmla="*/ 391543 h 444547"/>
                    <a:gd name="connsiteX236" fmla="*/ 474982 w 616190"/>
                    <a:gd name="connsiteY236" fmla="*/ 386318 h 444547"/>
                    <a:gd name="connsiteX237" fmla="*/ 476027 w 616190"/>
                    <a:gd name="connsiteY237" fmla="*/ 382922 h 444547"/>
                    <a:gd name="connsiteX238" fmla="*/ 479424 w 616190"/>
                    <a:gd name="connsiteY238" fmla="*/ 386057 h 444547"/>
                    <a:gd name="connsiteX239" fmla="*/ 485432 w 616190"/>
                    <a:gd name="connsiteY239" fmla="*/ 393894 h 444547"/>
                    <a:gd name="connsiteX240" fmla="*/ 495882 w 616190"/>
                    <a:gd name="connsiteY240" fmla="*/ 398597 h 444547"/>
                    <a:gd name="connsiteX241" fmla="*/ 501891 w 616190"/>
                    <a:gd name="connsiteY241" fmla="*/ 400687 h 444547"/>
                    <a:gd name="connsiteX242" fmla="*/ 509468 w 616190"/>
                    <a:gd name="connsiteY242" fmla="*/ 404867 h 444547"/>
                    <a:gd name="connsiteX243" fmla="*/ 518612 w 616190"/>
                    <a:gd name="connsiteY243" fmla="*/ 408002 h 444547"/>
                    <a:gd name="connsiteX244" fmla="*/ 528278 w 616190"/>
                    <a:gd name="connsiteY244" fmla="*/ 415578 h 444547"/>
                    <a:gd name="connsiteX245" fmla="*/ 532719 w 616190"/>
                    <a:gd name="connsiteY245" fmla="*/ 417930 h 444547"/>
                    <a:gd name="connsiteX246" fmla="*/ 533242 w 616190"/>
                    <a:gd name="connsiteY246" fmla="*/ 415317 h 444547"/>
                    <a:gd name="connsiteX247" fmla="*/ 533242 w 616190"/>
                    <a:gd name="connsiteY247" fmla="*/ 411137 h 444547"/>
                    <a:gd name="connsiteX248" fmla="*/ 537683 w 616190"/>
                    <a:gd name="connsiteY248" fmla="*/ 409570 h 444547"/>
                    <a:gd name="connsiteX249" fmla="*/ 542647 w 616190"/>
                    <a:gd name="connsiteY249" fmla="*/ 408263 h 444547"/>
                    <a:gd name="connsiteX250" fmla="*/ 541341 w 616190"/>
                    <a:gd name="connsiteY250" fmla="*/ 404345 h 444547"/>
                    <a:gd name="connsiteX251" fmla="*/ 535332 w 616190"/>
                    <a:gd name="connsiteY251" fmla="*/ 395201 h 444547"/>
                    <a:gd name="connsiteX252" fmla="*/ 536116 w 616190"/>
                    <a:gd name="connsiteY252" fmla="*/ 390498 h 444547"/>
                    <a:gd name="connsiteX253" fmla="*/ 535071 w 616190"/>
                    <a:gd name="connsiteY253" fmla="*/ 384228 h 444547"/>
                    <a:gd name="connsiteX254" fmla="*/ 540819 w 616190"/>
                    <a:gd name="connsiteY254" fmla="*/ 387363 h 444547"/>
                    <a:gd name="connsiteX255" fmla="*/ 543170 w 616190"/>
                    <a:gd name="connsiteY255" fmla="*/ 394156 h 444547"/>
                    <a:gd name="connsiteX256" fmla="*/ 548395 w 616190"/>
                    <a:gd name="connsiteY256" fmla="*/ 394939 h 444547"/>
                    <a:gd name="connsiteX257" fmla="*/ 548133 w 616190"/>
                    <a:gd name="connsiteY257" fmla="*/ 388669 h 444547"/>
                    <a:gd name="connsiteX258" fmla="*/ 544215 w 616190"/>
                    <a:gd name="connsiteY258" fmla="*/ 381877 h 444547"/>
                    <a:gd name="connsiteX259" fmla="*/ 538206 w 616190"/>
                    <a:gd name="connsiteY259" fmla="*/ 380571 h 444547"/>
                    <a:gd name="connsiteX260" fmla="*/ 538467 w 616190"/>
                    <a:gd name="connsiteY260" fmla="*/ 378480 h 444547"/>
                    <a:gd name="connsiteX261" fmla="*/ 543692 w 616190"/>
                    <a:gd name="connsiteY261" fmla="*/ 375607 h 444547"/>
                    <a:gd name="connsiteX262" fmla="*/ 542908 w 616190"/>
                    <a:gd name="connsiteY262" fmla="*/ 373778 h 444547"/>
                    <a:gd name="connsiteX263" fmla="*/ 538728 w 616190"/>
                    <a:gd name="connsiteY263" fmla="*/ 372210 h 444547"/>
                    <a:gd name="connsiteX264" fmla="*/ 536377 w 616190"/>
                    <a:gd name="connsiteY264" fmla="*/ 371165 h 444547"/>
                    <a:gd name="connsiteX265" fmla="*/ 532981 w 616190"/>
                    <a:gd name="connsiteY265" fmla="*/ 366724 h 444547"/>
                    <a:gd name="connsiteX266" fmla="*/ 526449 w 616190"/>
                    <a:gd name="connsiteY266" fmla="*/ 364895 h 444547"/>
                    <a:gd name="connsiteX267" fmla="*/ 534287 w 616190"/>
                    <a:gd name="connsiteY267" fmla="*/ 360193 h 444547"/>
                    <a:gd name="connsiteX268" fmla="*/ 531675 w 616190"/>
                    <a:gd name="connsiteY268" fmla="*/ 354967 h 444547"/>
                    <a:gd name="connsiteX269" fmla="*/ 525666 w 616190"/>
                    <a:gd name="connsiteY269" fmla="*/ 354184 h 444547"/>
                    <a:gd name="connsiteX270" fmla="*/ 522269 w 616190"/>
                    <a:gd name="connsiteY270" fmla="*/ 353139 h 444547"/>
                    <a:gd name="connsiteX271" fmla="*/ 523053 w 616190"/>
                    <a:gd name="connsiteY271" fmla="*/ 350265 h 444547"/>
                    <a:gd name="connsiteX272" fmla="*/ 524359 w 616190"/>
                    <a:gd name="connsiteY272" fmla="*/ 346085 h 444547"/>
                    <a:gd name="connsiteX273" fmla="*/ 518089 w 616190"/>
                    <a:gd name="connsiteY273" fmla="*/ 343472 h 444547"/>
                    <a:gd name="connsiteX274" fmla="*/ 514170 w 616190"/>
                    <a:gd name="connsiteY274" fmla="*/ 345040 h 444547"/>
                    <a:gd name="connsiteX275" fmla="*/ 512080 w 616190"/>
                    <a:gd name="connsiteY275" fmla="*/ 345040 h 444547"/>
                    <a:gd name="connsiteX276" fmla="*/ 509990 w 616190"/>
                    <a:gd name="connsiteY276" fmla="*/ 342689 h 444547"/>
                    <a:gd name="connsiteX277" fmla="*/ 506855 w 616190"/>
                    <a:gd name="connsiteY277" fmla="*/ 340076 h 444547"/>
                    <a:gd name="connsiteX278" fmla="*/ 500846 w 616190"/>
                    <a:gd name="connsiteY278" fmla="*/ 342689 h 444547"/>
                    <a:gd name="connsiteX279" fmla="*/ 496405 w 616190"/>
                    <a:gd name="connsiteY279" fmla="*/ 342166 h 444547"/>
                    <a:gd name="connsiteX280" fmla="*/ 495882 w 616190"/>
                    <a:gd name="connsiteY280" fmla="*/ 334329 h 444547"/>
                    <a:gd name="connsiteX281" fmla="*/ 493793 w 616190"/>
                    <a:gd name="connsiteY281" fmla="*/ 331716 h 444547"/>
                    <a:gd name="connsiteX282" fmla="*/ 488306 w 616190"/>
                    <a:gd name="connsiteY282" fmla="*/ 327275 h 444547"/>
                    <a:gd name="connsiteX283" fmla="*/ 489090 w 616190"/>
                    <a:gd name="connsiteY283" fmla="*/ 324662 h 444547"/>
                    <a:gd name="connsiteX284" fmla="*/ 488568 w 616190"/>
                    <a:gd name="connsiteY284" fmla="*/ 320221 h 444547"/>
                    <a:gd name="connsiteX285" fmla="*/ 483342 w 616190"/>
                    <a:gd name="connsiteY285" fmla="*/ 316824 h 444547"/>
                    <a:gd name="connsiteX286" fmla="*/ 475243 w 616190"/>
                    <a:gd name="connsiteY286" fmla="*/ 319698 h 444547"/>
                    <a:gd name="connsiteX287" fmla="*/ 472631 w 616190"/>
                    <a:gd name="connsiteY287" fmla="*/ 315779 h 444547"/>
                    <a:gd name="connsiteX288" fmla="*/ 463487 w 616190"/>
                    <a:gd name="connsiteY288" fmla="*/ 303762 h 444547"/>
                    <a:gd name="connsiteX289" fmla="*/ 458262 w 616190"/>
                    <a:gd name="connsiteY289" fmla="*/ 298537 h 444547"/>
                    <a:gd name="connsiteX290" fmla="*/ 461397 w 616190"/>
                    <a:gd name="connsiteY290" fmla="*/ 295402 h 444547"/>
                    <a:gd name="connsiteX291" fmla="*/ 468712 w 616190"/>
                    <a:gd name="connsiteY291" fmla="*/ 297230 h 444547"/>
                    <a:gd name="connsiteX292" fmla="*/ 469757 w 616190"/>
                    <a:gd name="connsiteY292" fmla="*/ 299843 h 444547"/>
                    <a:gd name="connsiteX293" fmla="*/ 471847 w 616190"/>
                    <a:gd name="connsiteY293" fmla="*/ 302717 h 444547"/>
                    <a:gd name="connsiteX294" fmla="*/ 482559 w 616190"/>
                    <a:gd name="connsiteY294" fmla="*/ 305852 h 444547"/>
                    <a:gd name="connsiteX295" fmla="*/ 486739 w 616190"/>
                    <a:gd name="connsiteY295" fmla="*/ 302194 h 444547"/>
                    <a:gd name="connsiteX296" fmla="*/ 479424 w 616190"/>
                    <a:gd name="connsiteY296" fmla="*/ 293834 h 444547"/>
                    <a:gd name="connsiteX297" fmla="*/ 474982 w 616190"/>
                    <a:gd name="connsiteY297" fmla="*/ 289654 h 444547"/>
                    <a:gd name="connsiteX298" fmla="*/ 473415 w 616190"/>
                    <a:gd name="connsiteY298" fmla="*/ 287041 h 444547"/>
                    <a:gd name="connsiteX299" fmla="*/ 481252 w 616190"/>
                    <a:gd name="connsiteY299" fmla="*/ 287825 h 444547"/>
                    <a:gd name="connsiteX300" fmla="*/ 484387 w 616190"/>
                    <a:gd name="connsiteY300" fmla="*/ 288609 h 444547"/>
                    <a:gd name="connsiteX301" fmla="*/ 484126 w 616190"/>
                    <a:gd name="connsiteY301" fmla="*/ 286780 h 444547"/>
                    <a:gd name="connsiteX302" fmla="*/ 482036 w 616190"/>
                    <a:gd name="connsiteY302" fmla="*/ 283384 h 444547"/>
                    <a:gd name="connsiteX303" fmla="*/ 480730 w 616190"/>
                    <a:gd name="connsiteY303" fmla="*/ 280771 h 444547"/>
                    <a:gd name="connsiteX304" fmla="*/ 484910 w 616190"/>
                    <a:gd name="connsiteY304" fmla="*/ 280771 h 444547"/>
                    <a:gd name="connsiteX305" fmla="*/ 493009 w 616190"/>
                    <a:gd name="connsiteY305" fmla="*/ 279988 h 444547"/>
                    <a:gd name="connsiteX306" fmla="*/ 496666 w 616190"/>
                    <a:gd name="connsiteY306" fmla="*/ 284168 h 444547"/>
                    <a:gd name="connsiteX307" fmla="*/ 502414 w 616190"/>
                    <a:gd name="connsiteY307" fmla="*/ 288348 h 444547"/>
                    <a:gd name="connsiteX308" fmla="*/ 508945 w 616190"/>
                    <a:gd name="connsiteY308" fmla="*/ 292789 h 444547"/>
                    <a:gd name="connsiteX309" fmla="*/ 514432 w 616190"/>
                    <a:gd name="connsiteY309" fmla="*/ 296185 h 444547"/>
                    <a:gd name="connsiteX310" fmla="*/ 519657 w 616190"/>
                    <a:gd name="connsiteY310" fmla="*/ 294095 h 444547"/>
                    <a:gd name="connsiteX311" fmla="*/ 522792 w 616190"/>
                    <a:gd name="connsiteY311" fmla="*/ 293050 h 444547"/>
                    <a:gd name="connsiteX312" fmla="*/ 522008 w 616190"/>
                    <a:gd name="connsiteY312" fmla="*/ 295663 h 444547"/>
                    <a:gd name="connsiteX313" fmla="*/ 520179 w 616190"/>
                    <a:gd name="connsiteY313" fmla="*/ 300104 h 444547"/>
                    <a:gd name="connsiteX314" fmla="*/ 527233 w 616190"/>
                    <a:gd name="connsiteY314" fmla="*/ 300627 h 444547"/>
                    <a:gd name="connsiteX315" fmla="*/ 538206 w 616190"/>
                    <a:gd name="connsiteY315" fmla="*/ 294357 h 444547"/>
                    <a:gd name="connsiteX316" fmla="*/ 547872 w 616190"/>
                    <a:gd name="connsiteY316" fmla="*/ 291222 h 444547"/>
                    <a:gd name="connsiteX317" fmla="*/ 544737 w 616190"/>
                    <a:gd name="connsiteY317" fmla="*/ 294618 h 444547"/>
                    <a:gd name="connsiteX318" fmla="*/ 540819 w 616190"/>
                    <a:gd name="connsiteY318" fmla="*/ 299059 h 444547"/>
                    <a:gd name="connsiteX319" fmla="*/ 541341 w 616190"/>
                    <a:gd name="connsiteY319" fmla="*/ 302717 h 444547"/>
                    <a:gd name="connsiteX320" fmla="*/ 538206 w 616190"/>
                    <a:gd name="connsiteY320" fmla="*/ 304807 h 444547"/>
                    <a:gd name="connsiteX321" fmla="*/ 529323 w 616190"/>
                    <a:gd name="connsiteY321" fmla="*/ 306897 h 444547"/>
                    <a:gd name="connsiteX322" fmla="*/ 530368 w 616190"/>
                    <a:gd name="connsiteY322" fmla="*/ 312906 h 444547"/>
                    <a:gd name="connsiteX323" fmla="*/ 533503 w 616190"/>
                    <a:gd name="connsiteY323" fmla="*/ 314996 h 444547"/>
                    <a:gd name="connsiteX324" fmla="*/ 537683 w 616190"/>
                    <a:gd name="connsiteY324" fmla="*/ 317870 h 444547"/>
                    <a:gd name="connsiteX325" fmla="*/ 536638 w 616190"/>
                    <a:gd name="connsiteY325" fmla="*/ 321788 h 444547"/>
                    <a:gd name="connsiteX326" fmla="*/ 542125 w 616190"/>
                    <a:gd name="connsiteY326" fmla="*/ 324662 h 444547"/>
                    <a:gd name="connsiteX327" fmla="*/ 543431 w 616190"/>
                    <a:gd name="connsiteY327" fmla="*/ 328842 h 444547"/>
                    <a:gd name="connsiteX328" fmla="*/ 546827 w 616190"/>
                    <a:gd name="connsiteY328" fmla="*/ 329626 h 444547"/>
                    <a:gd name="connsiteX329" fmla="*/ 548395 w 616190"/>
                    <a:gd name="connsiteY329" fmla="*/ 324401 h 444547"/>
                    <a:gd name="connsiteX330" fmla="*/ 551791 w 616190"/>
                    <a:gd name="connsiteY330" fmla="*/ 324401 h 444547"/>
                    <a:gd name="connsiteX331" fmla="*/ 555971 w 616190"/>
                    <a:gd name="connsiteY331" fmla="*/ 332500 h 444547"/>
                    <a:gd name="connsiteX332" fmla="*/ 558322 w 616190"/>
                    <a:gd name="connsiteY332" fmla="*/ 333283 h 444547"/>
                    <a:gd name="connsiteX333" fmla="*/ 560151 w 616190"/>
                    <a:gd name="connsiteY333" fmla="*/ 336680 h 444547"/>
                    <a:gd name="connsiteX334" fmla="*/ 565115 w 616190"/>
                    <a:gd name="connsiteY334" fmla="*/ 339554 h 444547"/>
                    <a:gd name="connsiteX335" fmla="*/ 566682 w 616190"/>
                    <a:gd name="connsiteY335" fmla="*/ 335635 h 444547"/>
                    <a:gd name="connsiteX336" fmla="*/ 567466 w 616190"/>
                    <a:gd name="connsiteY336" fmla="*/ 332500 h 444547"/>
                    <a:gd name="connsiteX337" fmla="*/ 570340 w 616190"/>
                    <a:gd name="connsiteY337" fmla="*/ 330410 h 444547"/>
                    <a:gd name="connsiteX338" fmla="*/ 572691 w 616190"/>
                    <a:gd name="connsiteY338" fmla="*/ 328842 h 444547"/>
                    <a:gd name="connsiteX339" fmla="*/ 567989 w 616190"/>
                    <a:gd name="connsiteY339" fmla="*/ 325185 h 444547"/>
                    <a:gd name="connsiteX340" fmla="*/ 569295 w 616190"/>
                    <a:gd name="connsiteY340" fmla="*/ 321266 h 444547"/>
                    <a:gd name="connsiteX341" fmla="*/ 564593 w 616190"/>
                    <a:gd name="connsiteY341" fmla="*/ 318914 h 444547"/>
                    <a:gd name="connsiteX342" fmla="*/ 565115 w 616190"/>
                    <a:gd name="connsiteY342" fmla="*/ 313167 h 444547"/>
                    <a:gd name="connsiteX343" fmla="*/ 568773 w 616190"/>
                    <a:gd name="connsiteY343" fmla="*/ 308203 h 444547"/>
                    <a:gd name="connsiteX344" fmla="*/ 571908 w 616190"/>
                    <a:gd name="connsiteY344" fmla="*/ 312122 h 444547"/>
                    <a:gd name="connsiteX345" fmla="*/ 576349 w 616190"/>
                    <a:gd name="connsiteY345" fmla="*/ 314473 h 444547"/>
                    <a:gd name="connsiteX346" fmla="*/ 579484 w 616190"/>
                    <a:gd name="connsiteY346" fmla="*/ 312644 h 444547"/>
                    <a:gd name="connsiteX347" fmla="*/ 582097 w 616190"/>
                    <a:gd name="connsiteY347" fmla="*/ 311599 h 444547"/>
                    <a:gd name="connsiteX348" fmla="*/ 583926 w 616190"/>
                    <a:gd name="connsiteY348" fmla="*/ 307158 h 444547"/>
                    <a:gd name="connsiteX349" fmla="*/ 587060 w 616190"/>
                    <a:gd name="connsiteY349" fmla="*/ 307681 h 444547"/>
                    <a:gd name="connsiteX350" fmla="*/ 590195 w 616190"/>
                    <a:gd name="connsiteY350" fmla="*/ 307681 h 444547"/>
                    <a:gd name="connsiteX351" fmla="*/ 587060 w 616190"/>
                    <a:gd name="connsiteY351" fmla="*/ 303501 h 444547"/>
                    <a:gd name="connsiteX352" fmla="*/ 581835 w 616190"/>
                    <a:gd name="connsiteY352" fmla="*/ 299059 h 444547"/>
                    <a:gd name="connsiteX353" fmla="*/ 583926 w 616190"/>
                    <a:gd name="connsiteY353" fmla="*/ 300365 h 444547"/>
                    <a:gd name="connsiteX354" fmla="*/ 586538 w 616190"/>
                    <a:gd name="connsiteY354" fmla="*/ 301672 h 444547"/>
                    <a:gd name="connsiteX355" fmla="*/ 589934 w 616190"/>
                    <a:gd name="connsiteY355" fmla="*/ 301672 h 444547"/>
                    <a:gd name="connsiteX356" fmla="*/ 592808 w 616190"/>
                    <a:gd name="connsiteY356" fmla="*/ 302717 h 444547"/>
                    <a:gd name="connsiteX357" fmla="*/ 596988 w 616190"/>
                    <a:gd name="connsiteY357" fmla="*/ 303501 h 444547"/>
                    <a:gd name="connsiteX358" fmla="*/ 599862 w 616190"/>
                    <a:gd name="connsiteY358" fmla="*/ 300888 h 444547"/>
                    <a:gd name="connsiteX359" fmla="*/ 597511 w 616190"/>
                    <a:gd name="connsiteY359" fmla="*/ 299843 h 444547"/>
                    <a:gd name="connsiteX360" fmla="*/ 593331 w 616190"/>
                    <a:gd name="connsiteY360" fmla="*/ 298275 h 444547"/>
                    <a:gd name="connsiteX361" fmla="*/ 588889 w 616190"/>
                    <a:gd name="connsiteY361" fmla="*/ 296708 h 444547"/>
                    <a:gd name="connsiteX362" fmla="*/ 585493 w 616190"/>
                    <a:gd name="connsiteY362" fmla="*/ 296447 h 444547"/>
                    <a:gd name="connsiteX363" fmla="*/ 582619 w 616190"/>
                    <a:gd name="connsiteY363" fmla="*/ 294879 h 444547"/>
                    <a:gd name="connsiteX364" fmla="*/ 583403 w 616190"/>
                    <a:gd name="connsiteY364" fmla="*/ 292789 h 444547"/>
                    <a:gd name="connsiteX365" fmla="*/ 586538 w 616190"/>
                    <a:gd name="connsiteY365" fmla="*/ 290438 h 444547"/>
                    <a:gd name="connsiteX366" fmla="*/ 585232 w 616190"/>
                    <a:gd name="connsiteY366" fmla="*/ 288609 h 444547"/>
                    <a:gd name="connsiteX367" fmla="*/ 587583 w 616190"/>
                    <a:gd name="connsiteY367" fmla="*/ 288086 h 444547"/>
                    <a:gd name="connsiteX368" fmla="*/ 592547 w 616190"/>
                    <a:gd name="connsiteY368" fmla="*/ 289654 h 444547"/>
                    <a:gd name="connsiteX369" fmla="*/ 595420 w 616190"/>
                    <a:gd name="connsiteY369" fmla="*/ 289915 h 444547"/>
                    <a:gd name="connsiteX370" fmla="*/ 597772 w 616190"/>
                    <a:gd name="connsiteY370" fmla="*/ 290699 h 444547"/>
                    <a:gd name="connsiteX371" fmla="*/ 602213 w 616190"/>
                    <a:gd name="connsiteY371" fmla="*/ 290699 h 444547"/>
                    <a:gd name="connsiteX372" fmla="*/ 603781 w 616190"/>
                    <a:gd name="connsiteY372" fmla="*/ 289654 h 444547"/>
                    <a:gd name="connsiteX373" fmla="*/ 607438 w 616190"/>
                    <a:gd name="connsiteY373" fmla="*/ 289393 h 444547"/>
                    <a:gd name="connsiteX374" fmla="*/ 606655 w 616190"/>
                    <a:gd name="connsiteY374" fmla="*/ 287303 h 444547"/>
                    <a:gd name="connsiteX375" fmla="*/ 603520 w 616190"/>
                    <a:gd name="connsiteY375" fmla="*/ 285735 h 444547"/>
                    <a:gd name="connsiteX376" fmla="*/ 606132 w 616190"/>
                    <a:gd name="connsiteY376" fmla="*/ 284429 h 444547"/>
                    <a:gd name="connsiteX377" fmla="*/ 606132 w 616190"/>
                    <a:gd name="connsiteY377" fmla="*/ 282339 h 444547"/>
                    <a:gd name="connsiteX378" fmla="*/ 602736 w 616190"/>
                    <a:gd name="connsiteY378" fmla="*/ 281555 h 444547"/>
                    <a:gd name="connsiteX379" fmla="*/ 601429 w 616190"/>
                    <a:gd name="connsiteY379" fmla="*/ 279204 h 444547"/>
                    <a:gd name="connsiteX380" fmla="*/ 603520 w 616190"/>
                    <a:gd name="connsiteY380" fmla="*/ 278943 h 444547"/>
                    <a:gd name="connsiteX381" fmla="*/ 608483 w 616190"/>
                    <a:gd name="connsiteY381" fmla="*/ 280249 h 444547"/>
                    <a:gd name="connsiteX382" fmla="*/ 614753 w 616190"/>
                    <a:gd name="connsiteY382" fmla="*/ 281294 h 444547"/>
                    <a:gd name="connsiteX383" fmla="*/ 615276 w 616190"/>
                    <a:gd name="connsiteY383" fmla="*/ 277636 h 444547"/>
                    <a:gd name="connsiteX384" fmla="*/ 611618 w 616190"/>
                    <a:gd name="connsiteY384" fmla="*/ 274501 h 444547"/>
                    <a:gd name="connsiteX385" fmla="*/ 610051 w 616190"/>
                    <a:gd name="connsiteY385" fmla="*/ 272934 h 444547"/>
                    <a:gd name="connsiteX386" fmla="*/ 609789 w 616190"/>
                    <a:gd name="connsiteY386" fmla="*/ 272150 h 444547"/>
                    <a:gd name="connsiteX387" fmla="*/ 608745 w 616190"/>
                    <a:gd name="connsiteY387" fmla="*/ 271105 h 444547"/>
                    <a:gd name="connsiteX388" fmla="*/ 604042 w 616190"/>
                    <a:gd name="connsiteY388" fmla="*/ 268754 h 444547"/>
                    <a:gd name="connsiteX389" fmla="*/ 600384 w 616190"/>
                    <a:gd name="connsiteY389" fmla="*/ 266664 h 444547"/>
                    <a:gd name="connsiteX390" fmla="*/ 596204 w 616190"/>
                    <a:gd name="connsiteY390" fmla="*/ 266664 h 444547"/>
                    <a:gd name="connsiteX391" fmla="*/ 594376 w 616190"/>
                    <a:gd name="connsiteY391" fmla="*/ 271366 h 444547"/>
                    <a:gd name="connsiteX392" fmla="*/ 592024 w 616190"/>
                    <a:gd name="connsiteY392" fmla="*/ 273718 h 444547"/>
                    <a:gd name="connsiteX393" fmla="*/ 589412 w 616190"/>
                    <a:gd name="connsiteY393" fmla="*/ 272411 h 444547"/>
                    <a:gd name="connsiteX394" fmla="*/ 588889 w 616190"/>
                    <a:gd name="connsiteY394" fmla="*/ 274763 h 444547"/>
                    <a:gd name="connsiteX395" fmla="*/ 588106 w 616190"/>
                    <a:gd name="connsiteY395" fmla="*/ 277636 h 444547"/>
                    <a:gd name="connsiteX396" fmla="*/ 584709 w 616190"/>
                    <a:gd name="connsiteY396" fmla="*/ 279465 h 444547"/>
                    <a:gd name="connsiteX397" fmla="*/ 579745 w 616190"/>
                    <a:gd name="connsiteY397" fmla="*/ 269276 h 444547"/>
                    <a:gd name="connsiteX398" fmla="*/ 574782 w 616190"/>
                    <a:gd name="connsiteY398" fmla="*/ 270844 h 444547"/>
                    <a:gd name="connsiteX399" fmla="*/ 571385 w 616190"/>
                    <a:gd name="connsiteY399" fmla="*/ 277898 h 444547"/>
                    <a:gd name="connsiteX400" fmla="*/ 569034 w 616190"/>
                    <a:gd name="connsiteY400" fmla="*/ 275546 h 444547"/>
                    <a:gd name="connsiteX401" fmla="*/ 564854 w 616190"/>
                    <a:gd name="connsiteY401" fmla="*/ 274763 h 444547"/>
                    <a:gd name="connsiteX402" fmla="*/ 563548 w 616190"/>
                    <a:gd name="connsiteY402" fmla="*/ 271628 h 444547"/>
                    <a:gd name="connsiteX403" fmla="*/ 566160 w 616190"/>
                    <a:gd name="connsiteY403" fmla="*/ 268492 h 444547"/>
                    <a:gd name="connsiteX404" fmla="*/ 571908 w 616190"/>
                    <a:gd name="connsiteY404" fmla="*/ 261700 h 444547"/>
                    <a:gd name="connsiteX405" fmla="*/ 565899 w 616190"/>
                    <a:gd name="connsiteY405" fmla="*/ 260394 h 444547"/>
                    <a:gd name="connsiteX406" fmla="*/ 562241 w 616190"/>
                    <a:gd name="connsiteY406" fmla="*/ 261439 h 444547"/>
                    <a:gd name="connsiteX407" fmla="*/ 556755 w 616190"/>
                    <a:gd name="connsiteY407" fmla="*/ 260916 h 444547"/>
                    <a:gd name="connsiteX408" fmla="*/ 551791 w 616190"/>
                    <a:gd name="connsiteY408" fmla="*/ 261961 h 444547"/>
                    <a:gd name="connsiteX409" fmla="*/ 547088 w 616190"/>
                    <a:gd name="connsiteY409" fmla="*/ 265096 h 444547"/>
                    <a:gd name="connsiteX410" fmla="*/ 543692 w 616190"/>
                    <a:gd name="connsiteY410" fmla="*/ 265096 h 444547"/>
                    <a:gd name="connsiteX411" fmla="*/ 542386 w 616190"/>
                    <a:gd name="connsiteY411" fmla="*/ 262222 h 444547"/>
                    <a:gd name="connsiteX412" fmla="*/ 541341 w 616190"/>
                    <a:gd name="connsiteY412" fmla="*/ 259349 h 444547"/>
                    <a:gd name="connsiteX413" fmla="*/ 545521 w 616190"/>
                    <a:gd name="connsiteY413" fmla="*/ 257259 h 444547"/>
                    <a:gd name="connsiteX414" fmla="*/ 543431 w 616190"/>
                    <a:gd name="connsiteY414" fmla="*/ 256213 h 444547"/>
                    <a:gd name="connsiteX415" fmla="*/ 541080 w 616190"/>
                    <a:gd name="connsiteY415" fmla="*/ 254646 h 444547"/>
                    <a:gd name="connsiteX416" fmla="*/ 544215 w 616190"/>
                    <a:gd name="connsiteY416" fmla="*/ 252295 h 444547"/>
                    <a:gd name="connsiteX417" fmla="*/ 549179 w 616190"/>
                    <a:gd name="connsiteY417" fmla="*/ 253078 h 444547"/>
                    <a:gd name="connsiteX418" fmla="*/ 557277 w 616190"/>
                    <a:gd name="connsiteY418" fmla="*/ 253078 h 444547"/>
                    <a:gd name="connsiteX419" fmla="*/ 558061 w 616190"/>
                    <a:gd name="connsiteY419" fmla="*/ 248898 h 444547"/>
                    <a:gd name="connsiteX420" fmla="*/ 555449 w 616190"/>
                    <a:gd name="connsiteY420" fmla="*/ 245502 h 444547"/>
                    <a:gd name="connsiteX421" fmla="*/ 549440 w 616190"/>
                    <a:gd name="connsiteY421" fmla="*/ 238709 h 444547"/>
                    <a:gd name="connsiteX422" fmla="*/ 544999 w 616190"/>
                    <a:gd name="connsiteY422" fmla="*/ 239232 h 444547"/>
                    <a:gd name="connsiteX423" fmla="*/ 541080 w 616190"/>
                    <a:gd name="connsiteY423" fmla="*/ 240800 h 444547"/>
                    <a:gd name="connsiteX424" fmla="*/ 536638 w 616190"/>
                    <a:gd name="connsiteY424" fmla="*/ 241061 h 444547"/>
                    <a:gd name="connsiteX425" fmla="*/ 532458 w 616190"/>
                    <a:gd name="connsiteY425" fmla="*/ 243934 h 444547"/>
                    <a:gd name="connsiteX426" fmla="*/ 529846 w 616190"/>
                    <a:gd name="connsiteY426" fmla="*/ 243934 h 444547"/>
                    <a:gd name="connsiteX427" fmla="*/ 527494 w 616190"/>
                    <a:gd name="connsiteY427" fmla="*/ 243934 h 444547"/>
                    <a:gd name="connsiteX428" fmla="*/ 526449 w 616190"/>
                    <a:gd name="connsiteY428" fmla="*/ 241583 h 444547"/>
                    <a:gd name="connsiteX429" fmla="*/ 525666 w 616190"/>
                    <a:gd name="connsiteY429" fmla="*/ 237664 h 444547"/>
                    <a:gd name="connsiteX430" fmla="*/ 524882 w 616190"/>
                    <a:gd name="connsiteY430" fmla="*/ 235052 h 444547"/>
                    <a:gd name="connsiteX431" fmla="*/ 518612 w 616190"/>
                    <a:gd name="connsiteY431" fmla="*/ 236097 h 444547"/>
                    <a:gd name="connsiteX432" fmla="*/ 516522 w 616190"/>
                    <a:gd name="connsiteY432" fmla="*/ 240538 h 444547"/>
                    <a:gd name="connsiteX433" fmla="*/ 514170 w 616190"/>
                    <a:gd name="connsiteY433" fmla="*/ 239493 h 444547"/>
                    <a:gd name="connsiteX434" fmla="*/ 514432 w 616190"/>
                    <a:gd name="connsiteY434" fmla="*/ 235836 h 444547"/>
                    <a:gd name="connsiteX435" fmla="*/ 513648 w 616190"/>
                    <a:gd name="connsiteY435" fmla="*/ 232178 h 444547"/>
                    <a:gd name="connsiteX436" fmla="*/ 509990 w 616190"/>
                    <a:gd name="connsiteY436" fmla="*/ 234268 h 444547"/>
                    <a:gd name="connsiteX437" fmla="*/ 506855 w 616190"/>
                    <a:gd name="connsiteY437" fmla="*/ 236881 h 444547"/>
                    <a:gd name="connsiteX438" fmla="*/ 509990 w 616190"/>
                    <a:gd name="connsiteY438" fmla="*/ 230088 h 444547"/>
                    <a:gd name="connsiteX439" fmla="*/ 509206 w 616190"/>
                    <a:gd name="connsiteY439" fmla="*/ 227998 h 444547"/>
                    <a:gd name="connsiteX440" fmla="*/ 503198 w 616190"/>
                    <a:gd name="connsiteY440" fmla="*/ 232178 h 444547"/>
                    <a:gd name="connsiteX441" fmla="*/ 499801 w 616190"/>
                    <a:gd name="connsiteY441" fmla="*/ 232701 h 444547"/>
                    <a:gd name="connsiteX442" fmla="*/ 500324 w 616190"/>
                    <a:gd name="connsiteY442" fmla="*/ 229304 h 444547"/>
                    <a:gd name="connsiteX443" fmla="*/ 496928 w 616190"/>
                    <a:gd name="connsiteY443" fmla="*/ 229304 h 444547"/>
                    <a:gd name="connsiteX444" fmla="*/ 495621 w 616190"/>
                    <a:gd name="connsiteY444" fmla="*/ 227214 h 444547"/>
                    <a:gd name="connsiteX445" fmla="*/ 498234 w 616190"/>
                    <a:gd name="connsiteY445" fmla="*/ 222773 h 444547"/>
                    <a:gd name="connsiteX446" fmla="*/ 495360 w 616190"/>
                    <a:gd name="connsiteY446" fmla="*/ 220944 h 444547"/>
                    <a:gd name="connsiteX447" fmla="*/ 489090 w 616190"/>
                    <a:gd name="connsiteY447" fmla="*/ 223034 h 444547"/>
                    <a:gd name="connsiteX448" fmla="*/ 482820 w 616190"/>
                    <a:gd name="connsiteY448" fmla="*/ 224602 h 444547"/>
                    <a:gd name="connsiteX449" fmla="*/ 490396 w 616190"/>
                    <a:gd name="connsiteY449" fmla="*/ 219377 h 444547"/>
                    <a:gd name="connsiteX450" fmla="*/ 495099 w 616190"/>
                    <a:gd name="connsiteY450" fmla="*/ 215980 h 444547"/>
                    <a:gd name="connsiteX451" fmla="*/ 496928 w 616190"/>
                    <a:gd name="connsiteY451" fmla="*/ 213368 h 444547"/>
                    <a:gd name="connsiteX452" fmla="*/ 489612 w 616190"/>
                    <a:gd name="connsiteY452" fmla="*/ 214674 h 444547"/>
                    <a:gd name="connsiteX453" fmla="*/ 479946 w 616190"/>
                    <a:gd name="connsiteY453" fmla="*/ 218332 h 444547"/>
                    <a:gd name="connsiteX454" fmla="*/ 480991 w 616190"/>
                    <a:gd name="connsiteY454" fmla="*/ 214413 h 444547"/>
                    <a:gd name="connsiteX455" fmla="*/ 481513 w 616190"/>
                    <a:gd name="connsiteY455" fmla="*/ 210233 h 444547"/>
                    <a:gd name="connsiteX456" fmla="*/ 472370 w 616190"/>
                    <a:gd name="connsiteY456" fmla="*/ 213368 h 444547"/>
                    <a:gd name="connsiteX457" fmla="*/ 470280 w 616190"/>
                    <a:gd name="connsiteY457" fmla="*/ 208927 h 444547"/>
                    <a:gd name="connsiteX458" fmla="*/ 462442 w 616190"/>
                    <a:gd name="connsiteY458" fmla="*/ 207620 h 444547"/>
                    <a:gd name="connsiteX459" fmla="*/ 459046 w 616190"/>
                    <a:gd name="connsiteY459" fmla="*/ 207620 h 444547"/>
                    <a:gd name="connsiteX460" fmla="*/ 460874 w 616190"/>
                    <a:gd name="connsiteY460" fmla="*/ 206575 h 444547"/>
                    <a:gd name="connsiteX461" fmla="*/ 465838 w 616190"/>
                    <a:gd name="connsiteY461" fmla="*/ 205008 h 444547"/>
                    <a:gd name="connsiteX462" fmla="*/ 468973 w 616190"/>
                    <a:gd name="connsiteY462" fmla="*/ 203440 h 444547"/>
                    <a:gd name="connsiteX463" fmla="*/ 461397 w 616190"/>
                    <a:gd name="connsiteY463" fmla="*/ 202134 h 444547"/>
                    <a:gd name="connsiteX464" fmla="*/ 453821 w 616190"/>
                    <a:gd name="connsiteY464" fmla="*/ 201873 h 444547"/>
                    <a:gd name="connsiteX465" fmla="*/ 445461 w 616190"/>
                    <a:gd name="connsiteY465" fmla="*/ 200044 h 444547"/>
                    <a:gd name="connsiteX466" fmla="*/ 443893 w 616190"/>
                    <a:gd name="connsiteY466" fmla="*/ 198999 h 444547"/>
                    <a:gd name="connsiteX467" fmla="*/ 447289 w 616190"/>
                    <a:gd name="connsiteY467" fmla="*/ 198476 h 444547"/>
                    <a:gd name="connsiteX468" fmla="*/ 457217 w 616190"/>
                    <a:gd name="connsiteY468" fmla="*/ 198738 h 444547"/>
                    <a:gd name="connsiteX469" fmla="*/ 462442 w 616190"/>
                    <a:gd name="connsiteY469" fmla="*/ 197170 h 444547"/>
                    <a:gd name="connsiteX470" fmla="*/ 469496 w 616190"/>
                    <a:gd name="connsiteY470" fmla="*/ 197170 h 444547"/>
                    <a:gd name="connsiteX471" fmla="*/ 472108 w 616190"/>
                    <a:gd name="connsiteY471" fmla="*/ 194035 h 444547"/>
                    <a:gd name="connsiteX472" fmla="*/ 474721 w 616190"/>
                    <a:gd name="connsiteY472" fmla="*/ 189855 h 444547"/>
                    <a:gd name="connsiteX473" fmla="*/ 468190 w 616190"/>
                    <a:gd name="connsiteY473" fmla="*/ 188810 h 444547"/>
                    <a:gd name="connsiteX474" fmla="*/ 453821 w 616190"/>
                    <a:gd name="connsiteY474" fmla="*/ 191684 h 444547"/>
                    <a:gd name="connsiteX475" fmla="*/ 451730 w 616190"/>
                    <a:gd name="connsiteY475" fmla="*/ 187765 h 444547"/>
                    <a:gd name="connsiteX476" fmla="*/ 450424 w 616190"/>
                    <a:gd name="connsiteY476" fmla="*/ 184630 h 444547"/>
                    <a:gd name="connsiteX477" fmla="*/ 452514 w 616190"/>
                    <a:gd name="connsiteY477" fmla="*/ 182540 h 444547"/>
                    <a:gd name="connsiteX478" fmla="*/ 458523 w 616190"/>
                    <a:gd name="connsiteY478" fmla="*/ 183585 h 444547"/>
                    <a:gd name="connsiteX479" fmla="*/ 466099 w 616190"/>
                    <a:gd name="connsiteY479" fmla="*/ 182540 h 444547"/>
                    <a:gd name="connsiteX480" fmla="*/ 472892 w 616190"/>
                    <a:gd name="connsiteY480" fmla="*/ 182279 h 444547"/>
                    <a:gd name="connsiteX481" fmla="*/ 479424 w 616190"/>
                    <a:gd name="connsiteY481" fmla="*/ 186981 h 444547"/>
                    <a:gd name="connsiteX482" fmla="*/ 488045 w 616190"/>
                    <a:gd name="connsiteY482" fmla="*/ 188810 h 444547"/>
                    <a:gd name="connsiteX483" fmla="*/ 496405 w 616190"/>
                    <a:gd name="connsiteY483" fmla="*/ 186720 h 444547"/>
                    <a:gd name="connsiteX484" fmla="*/ 497450 w 616190"/>
                    <a:gd name="connsiteY484" fmla="*/ 178360 h 444547"/>
                    <a:gd name="connsiteX485" fmla="*/ 492748 w 616190"/>
                    <a:gd name="connsiteY485" fmla="*/ 174702 h 444547"/>
                    <a:gd name="connsiteX486" fmla="*/ 483342 w 616190"/>
                    <a:gd name="connsiteY486" fmla="*/ 173657 h 444547"/>
                    <a:gd name="connsiteX487" fmla="*/ 474721 w 616190"/>
                    <a:gd name="connsiteY487" fmla="*/ 172090 h 444547"/>
                    <a:gd name="connsiteX488" fmla="*/ 468712 w 616190"/>
                    <a:gd name="connsiteY488" fmla="*/ 173135 h 444547"/>
                    <a:gd name="connsiteX489" fmla="*/ 458784 w 616190"/>
                    <a:gd name="connsiteY489" fmla="*/ 172090 h 444547"/>
                    <a:gd name="connsiteX490" fmla="*/ 449118 w 616190"/>
                    <a:gd name="connsiteY490" fmla="*/ 173396 h 444547"/>
                    <a:gd name="connsiteX491" fmla="*/ 429785 w 616190"/>
                    <a:gd name="connsiteY491" fmla="*/ 171828 h 444547"/>
                    <a:gd name="connsiteX492" fmla="*/ 433965 w 616190"/>
                    <a:gd name="connsiteY492" fmla="*/ 171828 h 444547"/>
                    <a:gd name="connsiteX493" fmla="*/ 443893 w 616190"/>
                    <a:gd name="connsiteY493" fmla="*/ 169477 h 444547"/>
                    <a:gd name="connsiteX494" fmla="*/ 455388 w 616190"/>
                    <a:gd name="connsiteY494" fmla="*/ 168955 h 444547"/>
                    <a:gd name="connsiteX495" fmla="*/ 465577 w 616190"/>
                    <a:gd name="connsiteY495" fmla="*/ 167910 h 444547"/>
                    <a:gd name="connsiteX496" fmla="*/ 473937 w 616190"/>
                    <a:gd name="connsiteY496" fmla="*/ 163730 h 444547"/>
                    <a:gd name="connsiteX497" fmla="*/ 483081 w 616190"/>
                    <a:gd name="connsiteY497" fmla="*/ 163730 h 444547"/>
                    <a:gd name="connsiteX498" fmla="*/ 490657 w 616190"/>
                    <a:gd name="connsiteY498" fmla="*/ 161901 h 444547"/>
                    <a:gd name="connsiteX499" fmla="*/ 488306 w 616190"/>
                    <a:gd name="connsiteY499" fmla="*/ 155108 h 444547"/>
                    <a:gd name="connsiteX500" fmla="*/ 478901 w 616190"/>
                    <a:gd name="connsiteY500" fmla="*/ 145964 h 444547"/>
                    <a:gd name="connsiteX501" fmla="*/ 472892 w 616190"/>
                    <a:gd name="connsiteY501" fmla="*/ 143352 h 444547"/>
                    <a:gd name="connsiteX502" fmla="*/ 470280 w 616190"/>
                    <a:gd name="connsiteY502" fmla="*/ 146748 h 444547"/>
                    <a:gd name="connsiteX503" fmla="*/ 466622 w 616190"/>
                    <a:gd name="connsiteY503" fmla="*/ 151189 h 444547"/>
                    <a:gd name="connsiteX504" fmla="*/ 458523 w 616190"/>
                    <a:gd name="connsiteY504" fmla="*/ 155369 h 444547"/>
                    <a:gd name="connsiteX505" fmla="*/ 450686 w 616190"/>
                    <a:gd name="connsiteY505" fmla="*/ 158766 h 444547"/>
                    <a:gd name="connsiteX506" fmla="*/ 438929 w 616190"/>
                    <a:gd name="connsiteY506" fmla="*/ 162423 h 444547"/>
                    <a:gd name="connsiteX507" fmla="*/ 436055 w 616190"/>
                    <a:gd name="connsiteY507" fmla="*/ 159027 h 444547"/>
                    <a:gd name="connsiteX508" fmla="*/ 447550 w 616190"/>
                    <a:gd name="connsiteY508" fmla="*/ 155369 h 444547"/>
                    <a:gd name="connsiteX509" fmla="*/ 454082 w 616190"/>
                    <a:gd name="connsiteY509" fmla="*/ 149883 h 444547"/>
                    <a:gd name="connsiteX510" fmla="*/ 448595 w 616190"/>
                    <a:gd name="connsiteY510" fmla="*/ 146748 h 444547"/>
                    <a:gd name="connsiteX511" fmla="*/ 440235 w 616190"/>
                    <a:gd name="connsiteY511" fmla="*/ 151973 h 444547"/>
                    <a:gd name="connsiteX512" fmla="*/ 431614 w 616190"/>
                    <a:gd name="connsiteY512" fmla="*/ 156676 h 444547"/>
                    <a:gd name="connsiteX513" fmla="*/ 419596 w 616190"/>
                    <a:gd name="connsiteY513" fmla="*/ 161378 h 444547"/>
                    <a:gd name="connsiteX514" fmla="*/ 426911 w 616190"/>
                    <a:gd name="connsiteY514" fmla="*/ 153018 h 444547"/>
                    <a:gd name="connsiteX515" fmla="*/ 434488 w 616190"/>
                    <a:gd name="connsiteY515" fmla="*/ 148316 h 444547"/>
                    <a:gd name="connsiteX516" fmla="*/ 442586 w 616190"/>
                    <a:gd name="connsiteY516" fmla="*/ 145442 h 444547"/>
                    <a:gd name="connsiteX517" fmla="*/ 448857 w 616190"/>
                    <a:gd name="connsiteY517" fmla="*/ 141523 h 444547"/>
                    <a:gd name="connsiteX518" fmla="*/ 456433 w 616190"/>
                    <a:gd name="connsiteY518" fmla="*/ 139694 h 444547"/>
                    <a:gd name="connsiteX519" fmla="*/ 464271 w 616190"/>
                    <a:gd name="connsiteY519" fmla="*/ 134992 h 444547"/>
                    <a:gd name="connsiteX520" fmla="*/ 452514 w 616190"/>
                    <a:gd name="connsiteY520" fmla="*/ 127938 h 444547"/>
                    <a:gd name="connsiteX521" fmla="*/ 444677 w 616190"/>
                    <a:gd name="connsiteY521" fmla="*/ 124541 h 444547"/>
                    <a:gd name="connsiteX522" fmla="*/ 440497 w 616190"/>
                    <a:gd name="connsiteY522" fmla="*/ 124541 h 444547"/>
                    <a:gd name="connsiteX523" fmla="*/ 437623 w 616190"/>
                    <a:gd name="connsiteY523" fmla="*/ 126893 h 444547"/>
                    <a:gd name="connsiteX524" fmla="*/ 435794 w 616190"/>
                    <a:gd name="connsiteY524" fmla="*/ 127938 h 444547"/>
                    <a:gd name="connsiteX525" fmla="*/ 428740 w 616190"/>
                    <a:gd name="connsiteY525" fmla="*/ 128721 h 444547"/>
                    <a:gd name="connsiteX526" fmla="*/ 425866 w 616190"/>
                    <a:gd name="connsiteY526" fmla="*/ 131073 h 444547"/>
                    <a:gd name="connsiteX527" fmla="*/ 423776 w 616190"/>
                    <a:gd name="connsiteY527" fmla="*/ 135253 h 444547"/>
                    <a:gd name="connsiteX528" fmla="*/ 420641 w 616190"/>
                    <a:gd name="connsiteY528" fmla="*/ 134730 h 444547"/>
                    <a:gd name="connsiteX529" fmla="*/ 419596 w 616190"/>
                    <a:gd name="connsiteY529" fmla="*/ 130811 h 444547"/>
                    <a:gd name="connsiteX530" fmla="*/ 416722 w 616190"/>
                    <a:gd name="connsiteY530" fmla="*/ 125064 h 444547"/>
                    <a:gd name="connsiteX531" fmla="*/ 412542 w 616190"/>
                    <a:gd name="connsiteY531" fmla="*/ 127154 h 444547"/>
                    <a:gd name="connsiteX532" fmla="*/ 409668 w 616190"/>
                    <a:gd name="connsiteY532" fmla="*/ 131334 h 444547"/>
                    <a:gd name="connsiteX533" fmla="*/ 406272 w 616190"/>
                    <a:gd name="connsiteY533" fmla="*/ 143613 h 444547"/>
                    <a:gd name="connsiteX534" fmla="*/ 403921 w 616190"/>
                    <a:gd name="connsiteY534" fmla="*/ 146487 h 444547"/>
                    <a:gd name="connsiteX535" fmla="*/ 403660 w 616190"/>
                    <a:gd name="connsiteY535" fmla="*/ 143613 h 444547"/>
                    <a:gd name="connsiteX536" fmla="*/ 403921 w 616190"/>
                    <a:gd name="connsiteY536" fmla="*/ 139172 h 444547"/>
                    <a:gd name="connsiteX537" fmla="*/ 403398 w 616190"/>
                    <a:gd name="connsiteY537" fmla="*/ 135775 h 444547"/>
                    <a:gd name="connsiteX538" fmla="*/ 400525 w 616190"/>
                    <a:gd name="connsiteY538" fmla="*/ 135775 h 444547"/>
                    <a:gd name="connsiteX539" fmla="*/ 396083 w 616190"/>
                    <a:gd name="connsiteY539" fmla="*/ 136820 h 444547"/>
                    <a:gd name="connsiteX540" fmla="*/ 387462 w 616190"/>
                    <a:gd name="connsiteY540" fmla="*/ 138388 h 444547"/>
                    <a:gd name="connsiteX541" fmla="*/ 392164 w 616190"/>
                    <a:gd name="connsiteY541" fmla="*/ 134730 h 444547"/>
                    <a:gd name="connsiteX542" fmla="*/ 398696 w 616190"/>
                    <a:gd name="connsiteY542" fmla="*/ 132118 h 444547"/>
                    <a:gd name="connsiteX543" fmla="*/ 405750 w 616190"/>
                    <a:gd name="connsiteY543" fmla="*/ 131857 h 444547"/>
                    <a:gd name="connsiteX544" fmla="*/ 410191 w 616190"/>
                    <a:gd name="connsiteY544" fmla="*/ 128721 h 444547"/>
                    <a:gd name="connsiteX545" fmla="*/ 415416 w 616190"/>
                    <a:gd name="connsiteY545" fmla="*/ 122713 h 444547"/>
                    <a:gd name="connsiteX546" fmla="*/ 416461 w 616190"/>
                    <a:gd name="connsiteY546" fmla="*/ 116443 h 444547"/>
                    <a:gd name="connsiteX547" fmla="*/ 410452 w 616190"/>
                    <a:gd name="connsiteY547" fmla="*/ 113308 h 444547"/>
                    <a:gd name="connsiteX548" fmla="*/ 405488 w 616190"/>
                    <a:gd name="connsiteY548" fmla="*/ 115398 h 444547"/>
                    <a:gd name="connsiteX549" fmla="*/ 403921 w 616190"/>
                    <a:gd name="connsiteY549" fmla="*/ 121145 h 444547"/>
                    <a:gd name="connsiteX550" fmla="*/ 397651 w 616190"/>
                    <a:gd name="connsiteY550" fmla="*/ 122190 h 444547"/>
                    <a:gd name="connsiteX551" fmla="*/ 389029 w 616190"/>
                    <a:gd name="connsiteY551" fmla="*/ 123496 h 444547"/>
                    <a:gd name="connsiteX552" fmla="*/ 381714 w 616190"/>
                    <a:gd name="connsiteY552" fmla="*/ 129244 h 444547"/>
                    <a:gd name="connsiteX553" fmla="*/ 375444 w 616190"/>
                    <a:gd name="connsiteY553" fmla="*/ 131073 h 444547"/>
                    <a:gd name="connsiteX554" fmla="*/ 377012 w 616190"/>
                    <a:gd name="connsiteY554" fmla="*/ 127676 h 444547"/>
                    <a:gd name="connsiteX555" fmla="*/ 378841 w 616190"/>
                    <a:gd name="connsiteY555" fmla="*/ 125064 h 444547"/>
                    <a:gd name="connsiteX556" fmla="*/ 373354 w 616190"/>
                    <a:gd name="connsiteY556" fmla="*/ 123758 h 444547"/>
                    <a:gd name="connsiteX557" fmla="*/ 375444 w 616190"/>
                    <a:gd name="connsiteY557" fmla="*/ 120623 h 444547"/>
                    <a:gd name="connsiteX558" fmla="*/ 381975 w 616190"/>
                    <a:gd name="connsiteY558" fmla="*/ 118010 h 444547"/>
                    <a:gd name="connsiteX559" fmla="*/ 384588 w 616190"/>
                    <a:gd name="connsiteY559" fmla="*/ 112785 h 444547"/>
                    <a:gd name="connsiteX560" fmla="*/ 392164 w 616190"/>
                    <a:gd name="connsiteY560" fmla="*/ 111479 h 444547"/>
                    <a:gd name="connsiteX561" fmla="*/ 400002 w 616190"/>
                    <a:gd name="connsiteY561" fmla="*/ 112001 h 444547"/>
                    <a:gd name="connsiteX562" fmla="*/ 404182 w 616190"/>
                    <a:gd name="connsiteY562" fmla="*/ 106776 h 444547"/>
                    <a:gd name="connsiteX563" fmla="*/ 397912 w 616190"/>
                    <a:gd name="connsiteY563" fmla="*/ 97894 h 444547"/>
                    <a:gd name="connsiteX564" fmla="*/ 389813 w 616190"/>
                    <a:gd name="connsiteY564" fmla="*/ 95803 h 444547"/>
                    <a:gd name="connsiteX565" fmla="*/ 382759 w 616190"/>
                    <a:gd name="connsiteY565" fmla="*/ 92407 h 444547"/>
                    <a:gd name="connsiteX566" fmla="*/ 377012 w 616190"/>
                    <a:gd name="connsiteY566" fmla="*/ 93713 h 444547"/>
                    <a:gd name="connsiteX567" fmla="*/ 371003 w 616190"/>
                    <a:gd name="connsiteY567" fmla="*/ 97632 h 444547"/>
                    <a:gd name="connsiteX568" fmla="*/ 361075 w 616190"/>
                    <a:gd name="connsiteY568" fmla="*/ 112263 h 444547"/>
                    <a:gd name="connsiteX569" fmla="*/ 357940 w 616190"/>
                    <a:gd name="connsiteY569" fmla="*/ 114091 h 444547"/>
                    <a:gd name="connsiteX570" fmla="*/ 358201 w 616190"/>
                    <a:gd name="connsiteY570" fmla="*/ 108866 h 444547"/>
                    <a:gd name="connsiteX571" fmla="*/ 358724 w 616190"/>
                    <a:gd name="connsiteY571" fmla="*/ 104164 h 444547"/>
                    <a:gd name="connsiteX572" fmla="*/ 355850 w 616190"/>
                    <a:gd name="connsiteY572" fmla="*/ 106515 h 444547"/>
                    <a:gd name="connsiteX573" fmla="*/ 351147 w 616190"/>
                    <a:gd name="connsiteY573" fmla="*/ 112001 h 444547"/>
                    <a:gd name="connsiteX574" fmla="*/ 349841 w 616190"/>
                    <a:gd name="connsiteY574" fmla="*/ 112263 h 444547"/>
                    <a:gd name="connsiteX575" fmla="*/ 354805 w 616190"/>
                    <a:gd name="connsiteY575" fmla="*/ 99461 h 444547"/>
                    <a:gd name="connsiteX576" fmla="*/ 349057 w 616190"/>
                    <a:gd name="connsiteY576" fmla="*/ 98155 h 444547"/>
                    <a:gd name="connsiteX577" fmla="*/ 342265 w 616190"/>
                    <a:gd name="connsiteY577" fmla="*/ 103119 h 444547"/>
                    <a:gd name="connsiteX578" fmla="*/ 338085 w 616190"/>
                    <a:gd name="connsiteY578" fmla="*/ 102074 h 444547"/>
                    <a:gd name="connsiteX579" fmla="*/ 341220 w 616190"/>
                    <a:gd name="connsiteY579" fmla="*/ 97371 h 444547"/>
                    <a:gd name="connsiteX580" fmla="*/ 345139 w 616190"/>
                    <a:gd name="connsiteY580" fmla="*/ 93713 h 444547"/>
                    <a:gd name="connsiteX581" fmla="*/ 352192 w 616190"/>
                    <a:gd name="connsiteY581" fmla="*/ 86398 h 444547"/>
                    <a:gd name="connsiteX582" fmla="*/ 352454 w 616190"/>
                    <a:gd name="connsiteY582" fmla="*/ 85092 h 444547"/>
                    <a:gd name="connsiteX583" fmla="*/ 349319 w 616190"/>
                    <a:gd name="connsiteY583" fmla="*/ 85092 h 444547"/>
                    <a:gd name="connsiteX584" fmla="*/ 341220 w 616190"/>
                    <a:gd name="connsiteY584" fmla="*/ 86660 h 444547"/>
                    <a:gd name="connsiteX585" fmla="*/ 333382 w 616190"/>
                    <a:gd name="connsiteY585" fmla="*/ 89272 h 444547"/>
                    <a:gd name="connsiteX586" fmla="*/ 330508 w 616190"/>
                    <a:gd name="connsiteY586" fmla="*/ 93713 h 444547"/>
                    <a:gd name="connsiteX587" fmla="*/ 331553 w 616190"/>
                    <a:gd name="connsiteY587" fmla="*/ 98939 h 444547"/>
                    <a:gd name="connsiteX588" fmla="*/ 327373 w 616190"/>
                    <a:gd name="connsiteY588" fmla="*/ 105470 h 444547"/>
                    <a:gd name="connsiteX589" fmla="*/ 325022 w 616190"/>
                    <a:gd name="connsiteY589" fmla="*/ 105209 h 444547"/>
                    <a:gd name="connsiteX590" fmla="*/ 326067 w 616190"/>
                    <a:gd name="connsiteY590" fmla="*/ 102074 h 444547"/>
                    <a:gd name="connsiteX591" fmla="*/ 319536 w 616190"/>
                    <a:gd name="connsiteY591" fmla="*/ 99200 h 444547"/>
                    <a:gd name="connsiteX592" fmla="*/ 312482 w 616190"/>
                    <a:gd name="connsiteY592" fmla="*/ 98416 h 444547"/>
                    <a:gd name="connsiteX593" fmla="*/ 320581 w 616190"/>
                    <a:gd name="connsiteY593" fmla="*/ 96065 h 444547"/>
                    <a:gd name="connsiteX594" fmla="*/ 326328 w 616190"/>
                    <a:gd name="connsiteY594" fmla="*/ 92146 h 444547"/>
                    <a:gd name="connsiteX595" fmla="*/ 319536 w 616190"/>
                    <a:gd name="connsiteY595" fmla="*/ 91362 h 444547"/>
                    <a:gd name="connsiteX596" fmla="*/ 315356 w 616190"/>
                    <a:gd name="connsiteY596" fmla="*/ 91362 h 444547"/>
                    <a:gd name="connsiteX597" fmla="*/ 314310 w 616190"/>
                    <a:gd name="connsiteY597" fmla="*/ 87966 h 444547"/>
                    <a:gd name="connsiteX598" fmla="*/ 320842 w 616190"/>
                    <a:gd name="connsiteY598" fmla="*/ 86660 h 444547"/>
                    <a:gd name="connsiteX599" fmla="*/ 328941 w 616190"/>
                    <a:gd name="connsiteY599" fmla="*/ 86137 h 444547"/>
                    <a:gd name="connsiteX600" fmla="*/ 336256 w 616190"/>
                    <a:gd name="connsiteY600" fmla="*/ 84831 h 444547"/>
                    <a:gd name="connsiteX601" fmla="*/ 342526 w 616190"/>
                    <a:gd name="connsiteY601" fmla="*/ 80128 h 444547"/>
                    <a:gd name="connsiteX602" fmla="*/ 340436 w 616190"/>
                    <a:gd name="connsiteY602" fmla="*/ 75426 h 444547"/>
                    <a:gd name="connsiteX603" fmla="*/ 332337 w 616190"/>
                    <a:gd name="connsiteY603" fmla="*/ 70723 h 444547"/>
                    <a:gd name="connsiteX604" fmla="*/ 323716 w 616190"/>
                    <a:gd name="connsiteY604" fmla="*/ 72552 h 444547"/>
                    <a:gd name="connsiteX605" fmla="*/ 314310 w 616190"/>
                    <a:gd name="connsiteY605" fmla="*/ 76732 h 444547"/>
                    <a:gd name="connsiteX606" fmla="*/ 306212 w 616190"/>
                    <a:gd name="connsiteY606" fmla="*/ 88227 h 444547"/>
                    <a:gd name="connsiteX607" fmla="*/ 302293 w 616190"/>
                    <a:gd name="connsiteY607" fmla="*/ 89272 h 444547"/>
                    <a:gd name="connsiteX608" fmla="*/ 304122 w 616190"/>
                    <a:gd name="connsiteY608" fmla="*/ 84831 h 444547"/>
                    <a:gd name="connsiteX609" fmla="*/ 309869 w 616190"/>
                    <a:gd name="connsiteY609" fmla="*/ 74903 h 444547"/>
                    <a:gd name="connsiteX610" fmla="*/ 302293 w 616190"/>
                    <a:gd name="connsiteY610" fmla="*/ 77516 h 444547"/>
                    <a:gd name="connsiteX611" fmla="*/ 296284 w 616190"/>
                    <a:gd name="connsiteY611" fmla="*/ 80912 h 444547"/>
                    <a:gd name="connsiteX612" fmla="*/ 292365 w 616190"/>
                    <a:gd name="connsiteY612" fmla="*/ 81173 h 444547"/>
                    <a:gd name="connsiteX613" fmla="*/ 295761 w 616190"/>
                    <a:gd name="connsiteY613" fmla="*/ 74642 h 444547"/>
                    <a:gd name="connsiteX614" fmla="*/ 313788 w 616190"/>
                    <a:gd name="connsiteY614" fmla="*/ 68894 h 444547"/>
                    <a:gd name="connsiteX615" fmla="*/ 320581 w 616190"/>
                    <a:gd name="connsiteY615" fmla="*/ 66021 h 444547"/>
                    <a:gd name="connsiteX616" fmla="*/ 322671 w 616190"/>
                    <a:gd name="connsiteY616" fmla="*/ 61057 h 444547"/>
                    <a:gd name="connsiteX617" fmla="*/ 317968 w 616190"/>
                    <a:gd name="connsiteY617" fmla="*/ 55832 h 444547"/>
                    <a:gd name="connsiteX618" fmla="*/ 309869 w 616190"/>
                    <a:gd name="connsiteY618" fmla="*/ 51129 h 444547"/>
                    <a:gd name="connsiteX619" fmla="*/ 302293 w 616190"/>
                    <a:gd name="connsiteY619" fmla="*/ 53480 h 444547"/>
                    <a:gd name="connsiteX620" fmla="*/ 291581 w 616190"/>
                    <a:gd name="connsiteY620" fmla="*/ 52174 h 444547"/>
                    <a:gd name="connsiteX621" fmla="*/ 284528 w 616190"/>
                    <a:gd name="connsiteY621" fmla="*/ 46688 h 444547"/>
                    <a:gd name="connsiteX622" fmla="*/ 274339 w 616190"/>
                    <a:gd name="connsiteY622" fmla="*/ 43553 h 444547"/>
                    <a:gd name="connsiteX623" fmla="*/ 263105 w 616190"/>
                    <a:gd name="connsiteY623" fmla="*/ 44859 h 444547"/>
                    <a:gd name="connsiteX624" fmla="*/ 252654 w 616190"/>
                    <a:gd name="connsiteY624" fmla="*/ 50607 h 444547"/>
                    <a:gd name="connsiteX625" fmla="*/ 247952 w 616190"/>
                    <a:gd name="connsiteY625" fmla="*/ 54003 h 444547"/>
                    <a:gd name="connsiteX626" fmla="*/ 245862 w 616190"/>
                    <a:gd name="connsiteY626" fmla="*/ 56615 h 444547"/>
                    <a:gd name="connsiteX627" fmla="*/ 251609 w 616190"/>
                    <a:gd name="connsiteY627" fmla="*/ 59750 h 444547"/>
                    <a:gd name="connsiteX628" fmla="*/ 257879 w 616190"/>
                    <a:gd name="connsiteY628" fmla="*/ 61318 h 444547"/>
                    <a:gd name="connsiteX629" fmla="*/ 262843 w 616190"/>
                    <a:gd name="connsiteY629" fmla="*/ 64192 h 444547"/>
                    <a:gd name="connsiteX630" fmla="*/ 269636 w 616190"/>
                    <a:gd name="connsiteY630" fmla="*/ 64192 h 444547"/>
                    <a:gd name="connsiteX631" fmla="*/ 278257 w 616190"/>
                    <a:gd name="connsiteY631" fmla="*/ 68372 h 444547"/>
                    <a:gd name="connsiteX632" fmla="*/ 273294 w 616190"/>
                    <a:gd name="connsiteY632" fmla="*/ 69417 h 444547"/>
                    <a:gd name="connsiteX633" fmla="*/ 268852 w 616190"/>
                    <a:gd name="connsiteY633" fmla="*/ 70201 h 444547"/>
                    <a:gd name="connsiteX634" fmla="*/ 265978 w 616190"/>
                    <a:gd name="connsiteY634" fmla="*/ 71768 h 444547"/>
                    <a:gd name="connsiteX635" fmla="*/ 261015 w 616190"/>
                    <a:gd name="connsiteY635" fmla="*/ 69156 h 444547"/>
                    <a:gd name="connsiteX636" fmla="*/ 255789 w 616190"/>
                    <a:gd name="connsiteY636" fmla="*/ 64714 h 444547"/>
                    <a:gd name="connsiteX637" fmla="*/ 244556 w 616190"/>
                    <a:gd name="connsiteY637" fmla="*/ 62363 h 444547"/>
                    <a:gd name="connsiteX638" fmla="*/ 241159 w 616190"/>
                    <a:gd name="connsiteY638" fmla="*/ 63408 h 444547"/>
                    <a:gd name="connsiteX639" fmla="*/ 242465 w 616190"/>
                    <a:gd name="connsiteY639" fmla="*/ 65237 h 444547"/>
                    <a:gd name="connsiteX640" fmla="*/ 249781 w 616190"/>
                    <a:gd name="connsiteY640" fmla="*/ 69678 h 444547"/>
                    <a:gd name="connsiteX641" fmla="*/ 254744 w 616190"/>
                    <a:gd name="connsiteY641" fmla="*/ 75687 h 444547"/>
                    <a:gd name="connsiteX642" fmla="*/ 260753 w 616190"/>
                    <a:gd name="connsiteY642" fmla="*/ 80651 h 444547"/>
                    <a:gd name="connsiteX643" fmla="*/ 258663 w 616190"/>
                    <a:gd name="connsiteY643" fmla="*/ 83786 h 444547"/>
                    <a:gd name="connsiteX644" fmla="*/ 243510 w 616190"/>
                    <a:gd name="connsiteY644" fmla="*/ 73597 h 444547"/>
                    <a:gd name="connsiteX645" fmla="*/ 240637 w 616190"/>
                    <a:gd name="connsiteY645" fmla="*/ 73597 h 444547"/>
                    <a:gd name="connsiteX646" fmla="*/ 240114 w 616190"/>
                    <a:gd name="connsiteY646" fmla="*/ 76471 h 444547"/>
                    <a:gd name="connsiteX647" fmla="*/ 234889 w 616190"/>
                    <a:gd name="connsiteY647" fmla="*/ 79344 h 444547"/>
                    <a:gd name="connsiteX648" fmla="*/ 232015 w 616190"/>
                    <a:gd name="connsiteY648" fmla="*/ 76471 h 444547"/>
                    <a:gd name="connsiteX649" fmla="*/ 233583 w 616190"/>
                    <a:gd name="connsiteY649" fmla="*/ 72552 h 444547"/>
                    <a:gd name="connsiteX650" fmla="*/ 236979 w 616190"/>
                    <a:gd name="connsiteY650" fmla="*/ 64976 h 444547"/>
                    <a:gd name="connsiteX651" fmla="*/ 232015 w 616190"/>
                    <a:gd name="connsiteY651" fmla="*/ 60534 h 444547"/>
                    <a:gd name="connsiteX652" fmla="*/ 229403 w 616190"/>
                    <a:gd name="connsiteY652" fmla="*/ 62624 h 444547"/>
                    <a:gd name="connsiteX653" fmla="*/ 224439 w 616190"/>
                    <a:gd name="connsiteY653" fmla="*/ 66543 h 444547"/>
                    <a:gd name="connsiteX654" fmla="*/ 215818 w 616190"/>
                    <a:gd name="connsiteY654" fmla="*/ 68111 h 444547"/>
                    <a:gd name="connsiteX655" fmla="*/ 213989 w 616190"/>
                    <a:gd name="connsiteY655" fmla="*/ 66021 h 444547"/>
                    <a:gd name="connsiteX656" fmla="*/ 210070 w 616190"/>
                    <a:gd name="connsiteY656" fmla="*/ 65237 h 444547"/>
                    <a:gd name="connsiteX657" fmla="*/ 207457 w 616190"/>
                    <a:gd name="connsiteY657" fmla="*/ 70201 h 444547"/>
                    <a:gd name="connsiteX658" fmla="*/ 203277 w 616190"/>
                    <a:gd name="connsiteY658" fmla="*/ 75948 h 444547"/>
                    <a:gd name="connsiteX659" fmla="*/ 196746 w 616190"/>
                    <a:gd name="connsiteY659" fmla="*/ 76993 h 444547"/>
                    <a:gd name="connsiteX660" fmla="*/ 192305 w 616190"/>
                    <a:gd name="connsiteY660" fmla="*/ 74642 h 444547"/>
                    <a:gd name="connsiteX661" fmla="*/ 198575 w 616190"/>
                    <a:gd name="connsiteY661" fmla="*/ 65237 h 444547"/>
                    <a:gd name="connsiteX662" fmla="*/ 204061 w 616190"/>
                    <a:gd name="connsiteY662" fmla="*/ 58967 h 444547"/>
                    <a:gd name="connsiteX663" fmla="*/ 201971 w 616190"/>
                    <a:gd name="connsiteY663" fmla="*/ 56354 h 444547"/>
                    <a:gd name="connsiteX664" fmla="*/ 189170 w 616190"/>
                    <a:gd name="connsiteY664" fmla="*/ 64453 h 444547"/>
                    <a:gd name="connsiteX665" fmla="*/ 191521 w 616190"/>
                    <a:gd name="connsiteY665" fmla="*/ 60795 h 444547"/>
                    <a:gd name="connsiteX666" fmla="*/ 200665 w 616190"/>
                    <a:gd name="connsiteY666" fmla="*/ 51390 h 444547"/>
                    <a:gd name="connsiteX667" fmla="*/ 205629 w 616190"/>
                    <a:gd name="connsiteY667" fmla="*/ 46949 h 444547"/>
                    <a:gd name="connsiteX668" fmla="*/ 207719 w 616190"/>
                    <a:gd name="connsiteY668" fmla="*/ 44336 h 444547"/>
                    <a:gd name="connsiteX669" fmla="*/ 206674 w 616190"/>
                    <a:gd name="connsiteY669" fmla="*/ 42246 h 444547"/>
                    <a:gd name="connsiteX670" fmla="*/ 204322 w 616190"/>
                    <a:gd name="connsiteY670" fmla="*/ 38328 h 444547"/>
                    <a:gd name="connsiteX671" fmla="*/ 201971 w 616190"/>
                    <a:gd name="connsiteY671" fmla="*/ 32580 h 444547"/>
                    <a:gd name="connsiteX672" fmla="*/ 199358 w 616190"/>
                    <a:gd name="connsiteY672" fmla="*/ 28661 h 444547"/>
                    <a:gd name="connsiteX673" fmla="*/ 191521 w 616190"/>
                    <a:gd name="connsiteY673" fmla="*/ 27877 h 444547"/>
                    <a:gd name="connsiteX674" fmla="*/ 188908 w 616190"/>
                    <a:gd name="connsiteY674" fmla="*/ 17166 h 444547"/>
                    <a:gd name="connsiteX675" fmla="*/ 186034 w 616190"/>
                    <a:gd name="connsiteY675" fmla="*/ 6977 h 444547"/>
                    <a:gd name="connsiteX676" fmla="*/ 177674 w 616190"/>
                    <a:gd name="connsiteY676" fmla="*/ 4365 h 444547"/>
                    <a:gd name="connsiteX677" fmla="*/ 167747 w 616190"/>
                    <a:gd name="connsiteY677" fmla="*/ 5148 h 444547"/>
                    <a:gd name="connsiteX678" fmla="*/ 155990 w 616190"/>
                    <a:gd name="connsiteY678" fmla="*/ 5410 h 444547"/>
                    <a:gd name="connsiteX679" fmla="*/ 146062 w 616190"/>
                    <a:gd name="connsiteY679" fmla="*/ 9328 h 444547"/>
                    <a:gd name="connsiteX680" fmla="*/ 137180 w 616190"/>
                    <a:gd name="connsiteY680" fmla="*/ 14553 h 444547"/>
                    <a:gd name="connsiteX681" fmla="*/ 135090 w 616190"/>
                    <a:gd name="connsiteY681" fmla="*/ 21085 h 444547"/>
                    <a:gd name="connsiteX682" fmla="*/ 129603 w 616190"/>
                    <a:gd name="connsiteY682" fmla="*/ 18995 h 444547"/>
                    <a:gd name="connsiteX683" fmla="*/ 123072 w 616190"/>
                    <a:gd name="connsiteY683" fmla="*/ 16121 h 444547"/>
                    <a:gd name="connsiteX684" fmla="*/ 120460 w 616190"/>
                    <a:gd name="connsiteY684" fmla="*/ 22652 h 444547"/>
                    <a:gd name="connsiteX685" fmla="*/ 119153 w 616190"/>
                    <a:gd name="connsiteY685" fmla="*/ 25004 h 444547"/>
                    <a:gd name="connsiteX686" fmla="*/ 113928 w 616190"/>
                    <a:gd name="connsiteY686" fmla="*/ 22652 h 444547"/>
                    <a:gd name="connsiteX687" fmla="*/ 106352 w 616190"/>
                    <a:gd name="connsiteY687" fmla="*/ 22391 h 444547"/>
                    <a:gd name="connsiteX688" fmla="*/ 111577 w 616190"/>
                    <a:gd name="connsiteY688" fmla="*/ 27877 h 444547"/>
                    <a:gd name="connsiteX689" fmla="*/ 116018 w 616190"/>
                    <a:gd name="connsiteY689" fmla="*/ 28661 h 444547"/>
                    <a:gd name="connsiteX690" fmla="*/ 121766 w 616190"/>
                    <a:gd name="connsiteY690" fmla="*/ 30490 h 444547"/>
                    <a:gd name="connsiteX691" fmla="*/ 134306 w 616190"/>
                    <a:gd name="connsiteY691" fmla="*/ 35976 h 444547"/>
                    <a:gd name="connsiteX692" fmla="*/ 121243 w 616190"/>
                    <a:gd name="connsiteY692" fmla="*/ 33102 h 444547"/>
                    <a:gd name="connsiteX693" fmla="*/ 107919 w 616190"/>
                    <a:gd name="connsiteY693" fmla="*/ 29706 h 444547"/>
                    <a:gd name="connsiteX694" fmla="*/ 102172 w 616190"/>
                    <a:gd name="connsiteY694" fmla="*/ 30229 h 444547"/>
                    <a:gd name="connsiteX695" fmla="*/ 105045 w 616190"/>
                    <a:gd name="connsiteY695" fmla="*/ 32319 h 444547"/>
                    <a:gd name="connsiteX696" fmla="*/ 111577 w 616190"/>
                    <a:gd name="connsiteY696" fmla="*/ 33625 h 444547"/>
                    <a:gd name="connsiteX697" fmla="*/ 117324 w 616190"/>
                    <a:gd name="connsiteY697" fmla="*/ 37544 h 444547"/>
                    <a:gd name="connsiteX698" fmla="*/ 128036 w 616190"/>
                    <a:gd name="connsiteY698" fmla="*/ 45381 h 444547"/>
                    <a:gd name="connsiteX699" fmla="*/ 118369 w 616190"/>
                    <a:gd name="connsiteY699" fmla="*/ 41724 h 444547"/>
                    <a:gd name="connsiteX700" fmla="*/ 103217 w 616190"/>
                    <a:gd name="connsiteY700" fmla="*/ 35193 h 444547"/>
                    <a:gd name="connsiteX701" fmla="*/ 94073 w 616190"/>
                    <a:gd name="connsiteY701" fmla="*/ 39111 h 444547"/>
                    <a:gd name="connsiteX702" fmla="*/ 91983 w 616190"/>
                    <a:gd name="connsiteY702" fmla="*/ 46426 h 444547"/>
                    <a:gd name="connsiteX703" fmla="*/ 94073 w 616190"/>
                    <a:gd name="connsiteY703" fmla="*/ 53219 h 444547"/>
                    <a:gd name="connsiteX704" fmla="*/ 99298 w 616190"/>
                    <a:gd name="connsiteY704" fmla="*/ 57922 h 444547"/>
                    <a:gd name="connsiteX705" fmla="*/ 116279 w 616190"/>
                    <a:gd name="connsiteY705" fmla="*/ 62102 h 444547"/>
                    <a:gd name="connsiteX706" fmla="*/ 118108 w 616190"/>
                    <a:gd name="connsiteY706" fmla="*/ 67066 h 444547"/>
                    <a:gd name="connsiteX707" fmla="*/ 124901 w 616190"/>
                    <a:gd name="connsiteY707" fmla="*/ 74903 h 444547"/>
                    <a:gd name="connsiteX708" fmla="*/ 121766 w 616190"/>
                    <a:gd name="connsiteY708" fmla="*/ 73597 h 444547"/>
                    <a:gd name="connsiteX709" fmla="*/ 107135 w 616190"/>
                    <a:gd name="connsiteY709" fmla="*/ 65237 h 444547"/>
                    <a:gd name="connsiteX710" fmla="*/ 98775 w 616190"/>
                    <a:gd name="connsiteY710" fmla="*/ 68111 h 444547"/>
                    <a:gd name="connsiteX711" fmla="*/ 93812 w 616190"/>
                    <a:gd name="connsiteY711" fmla="*/ 72291 h 444547"/>
                    <a:gd name="connsiteX712" fmla="*/ 89631 w 616190"/>
                    <a:gd name="connsiteY712" fmla="*/ 73336 h 444547"/>
                    <a:gd name="connsiteX713" fmla="*/ 87019 w 616190"/>
                    <a:gd name="connsiteY713" fmla="*/ 74381 h 444547"/>
                    <a:gd name="connsiteX714" fmla="*/ 92766 w 616190"/>
                    <a:gd name="connsiteY714" fmla="*/ 76993 h 444547"/>
                    <a:gd name="connsiteX715" fmla="*/ 96424 w 616190"/>
                    <a:gd name="connsiteY715" fmla="*/ 83263 h 444547"/>
                    <a:gd name="connsiteX716" fmla="*/ 99298 w 616190"/>
                    <a:gd name="connsiteY716" fmla="*/ 87705 h 444547"/>
                    <a:gd name="connsiteX717" fmla="*/ 108703 w 616190"/>
                    <a:gd name="connsiteY717" fmla="*/ 88488 h 444547"/>
                    <a:gd name="connsiteX718" fmla="*/ 115496 w 616190"/>
                    <a:gd name="connsiteY718" fmla="*/ 91362 h 444547"/>
                    <a:gd name="connsiteX719" fmla="*/ 116018 w 616190"/>
                    <a:gd name="connsiteY719" fmla="*/ 96848 h 444547"/>
                    <a:gd name="connsiteX720" fmla="*/ 113928 w 616190"/>
                    <a:gd name="connsiteY720" fmla="*/ 101812 h 444547"/>
                    <a:gd name="connsiteX721" fmla="*/ 109748 w 616190"/>
                    <a:gd name="connsiteY721" fmla="*/ 105992 h 444547"/>
                    <a:gd name="connsiteX722" fmla="*/ 112361 w 616190"/>
                    <a:gd name="connsiteY722" fmla="*/ 110956 h 444547"/>
                    <a:gd name="connsiteX723" fmla="*/ 113928 w 616190"/>
                    <a:gd name="connsiteY723" fmla="*/ 116443 h 444547"/>
                    <a:gd name="connsiteX724" fmla="*/ 109748 w 616190"/>
                    <a:gd name="connsiteY724" fmla="*/ 115398 h 444547"/>
                    <a:gd name="connsiteX725" fmla="*/ 106613 w 616190"/>
                    <a:gd name="connsiteY725" fmla="*/ 110434 h 444547"/>
                    <a:gd name="connsiteX726" fmla="*/ 98775 w 616190"/>
                    <a:gd name="connsiteY726" fmla="*/ 110695 h 444547"/>
                    <a:gd name="connsiteX727" fmla="*/ 91722 w 616190"/>
                    <a:gd name="connsiteY727" fmla="*/ 113046 h 444547"/>
                    <a:gd name="connsiteX728" fmla="*/ 84668 w 616190"/>
                    <a:gd name="connsiteY728" fmla="*/ 114614 h 444547"/>
                    <a:gd name="connsiteX729" fmla="*/ 78659 w 616190"/>
                    <a:gd name="connsiteY729" fmla="*/ 116181 h 444547"/>
                    <a:gd name="connsiteX730" fmla="*/ 76569 w 616190"/>
                    <a:gd name="connsiteY730" fmla="*/ 116443 h 444547"/>
                    <a:gd name="connsiteX731" fmla="*/ 76307 w 616190"/>
                    <a:gd name="connsiteY731" fmla="*/ 115136 h 444547"/>
                    <a:gd name="connsiteX732" fmla="*/ 77091 w 616190"/>
                    <a:gd name="connsiteY732" fmla="*/ 113830 h 444547"/>
                    <a:gd name="connsiteX733" fmla="*/ 79965 w 616190"/>
                    <a:gd name="connsiteY733" fmla="*/ 113046 h 444547"/>
                    <a:gd name="connsiteX734" fmla="*/ 87541 w 616190"/>
                    <a:gd name="connsiteY734" fmla="*/ 111217 h 444547"/>
                    <a:gd name="connsiteX735" fmla="*/ 91722 w 616190"/>
                    <a:gd name="connsiteY735" fmla="*/ 110434 h 444547"/>
                    <a:gd name="connsiteX736" fmla="*/ 97992 w 616190"/>
                    <a:gd name="connsiteY736" fmla="*/ 109127 h 444547"/>
                    <a:gd name="connsiteX737" fmla="*/ 102694 w 616190"/>
                    <a:gd name="connsiteY737" fmla="*/ 108605 h 444547"/>
                    <a:gd name="connsiteX738" fmla="*/ 107919 w 616190"/>
                    <a:gd name="connsiteY738" fmla="*/ 106776 h 444547"/>
                    <a:gd name="connsiteX739" fmla="*/ 106091 w 616190"/>
                    <a:gd name="connsiteY739" fmla="*/ 101290 h 444547"/>
                    <a:gd name="connsiteX740" fmla="*/ 98775 w 616190"/>
                    <a:gd name="connsiteY740" fmla="*/ 96065 h 444547"/>
                    <a:gd name="connsiteX741" fmla="*/ 97208 w 616190"/>
                    <a:gd name="connsiteY741" fmla="*/ 94236 h 444547"/>
                    <a:gd name="connsiteX742" fmla="*/ 94073 w 616190"/>
                    <a:gd name="connsiteY742" fmla="*/ 92407 h 444547"/>
                    <a:gd name="connsiteX743" fmla="*/ 87541 w 616190"/>
                    <a:gd name="connsiteY743" fmla="*/ 87443 h 444547"/>
                    <a:gd name="connsiteX744" fmla="*/ 78920 w 616190"/>
                    <a:gd name="connsiteY744" fmla="*/ 74642 h 444547"/>
                    <a:gd name="connsiteX745" fmla="*/ 78397 w 616190"/>
                    <a:gd name="connsiteY745" fmla="*/ 59750 h 444547"/>
                    <a:gd name="connsiteX746" fmla="*/ 76830 w 616190"/>
                    <a:gd name="connsiteY746" fmla="*/ 53742 h 444547"/>
                    <a:gd name="connsiteX747" fmla="*/ 73434 w 616190"/>
                    <a:gd name="connsiteY747" fmla="*/ 48516 h 444547"/>
                    <a:gd name="connsiteX748" fmla="*/ 76046 w 616190"/>
                    <a:gd name="connsiteY748" fmla="*/ 34147 h 444547"/>
                    <a:gd name="connsiteX749" fmla="*/ 98253 w 616190"/>
                    <a:gd name="connsiteY749" fmla="*/ 14553 h 444547"/>
                    <a:gd name="connsiteX750" fmla="*/ 107135 w 616190"/>
                    <a:gd name="connsiteY750" fmla="*/ 8022 h 444547"/>
                    <a:gd name="connsiteX751" fmla="*/ 110532 w 616190"/>
                    <a:gd name="connsiteY751" fmla="*/ 4103 h 444547"/>
                    <a:gd name="connsiteX752" fmla="*/ 101388 w 616190"/>
                    <a:gd name="connsiteY752" fmla="*/ 446 h 444547"/>
                    <a:gd name="connsiteX753" fmla="*/ 66902 w 616190"/>
                    <a:gd name="connsiteY753" fmla="*/ 2536 h 444547"/>
                    <a:gd name="connsiteX754" fmla="*/ 46002 w 616190"/>
                    <a:gd name="connsiteY754" fmla="*/ 8022 h 444547"/>
                    <a:gd name="connsiteX755" fmla="*/ 31633 w 616190"/>
                    <a:gd name="connsiteY755" fmla="*/ 18734 h 444547"/>
                    <a:gd name="connsiteX756" fmla="*/ 21444 w 616190"/>
                    <a:gd name="connsiteY756" fmla="*/ 27877 h 444547"/>
                    <a:gd name="connsiteX757" fmla="*/ 15435 w 616190"/>
                    <a:gd name="connsiteY757" fmla="*/ 39373 h 444547"/>
                    <a:gd name="connsiteX758" fmla="*/ 8904 w 616190"/>
                    <a:gd name="connsiteY758" fmla="*/ 49300 h 444547"/>
                    <a:gd name="connsiteX759" fmla="*/ 3679 w 616190"/>
                    <a:gd name="connsiteY759" fmla="*/ 59750 h 444547"/>
                    <a:gd name="connsiteX760" fmla="*/ 6291 w 616190"/>
                    <a:gd name="connsiteY760" fmla="*/ 65498 h 444547"/>
                    <a:gd name="connsiteX761" fmla="*/ 7859 w 616190"/>
                    <a:gd name="connsiteY761" fmla="*/ 69939 h 444547"/>
                    <a:gd name="connsiteX762" fmla="*/ 5246 w 616190"/>
                    <a:gd name="connsiteY762" fmla="*/ 73074 h 444547"/>
                    <a:gd name="connsiteX763" fmla="*/ 1327 w 616190"/>
                    <a:gd name="connsiteY763" fmla="*/ 76732 h 444547"/>
                    <a:gd name="connsiteX764" fmla="*/ 1850 w 616190"/>
                    <a:gd name="connsiteY764" fmla="*/ 87966 h 444547"/>
                    <a:gd name="connsiteX765" fmla="*/ 2372 w 616190"/>
                    <a:gd name="connsiteY765" fmla="*/ 92668 h 444547"/>
                    <a:gd name="connsiteX766" fmla="*/ 21 w 616190"/>
                    <a:gd name="connsiteY766" fmla="*/ 95542 h 444547"/>
                    <a:gd name="connsiteX767" fmla="*/ 2634 w 616190"/>
                    <a:gd name="connsiteY767" fmla="*/ 98155 h 444547"/>
                    <a:gd name="connsiteX768" fmla="*/ 4462 w 616190"/>
                    <a:gd name="connsiteY768" fmla="*/ 100506 h 444547"/>
                    <a:gd name="connsiteX769" fmla="*/ 8904 w 616190"/>
                    <a:gd name="connsiteY769" fmla="*/ 102596 h 444547"/>
                    <a:gd name="connsiteX770" fmla="*/ 13606 w 616190"/>
                    <a:gd name="connsiteY770" fmla="*/ 103380 h 444547"/>
                    <a:gd name="connsiteX771" fmla="*/ 19093 w 616190"/>
                    <a:gd name="connsiteY771" fmla="*/ 105209 h 444547"/>
                    <a:gd name="connsiteX772" fmla="*/ 33984 w 616190"/>
                    <a:gd name="connsiteY772" fmla="*/ 105992 h 444547"/>
                    <a:gd name="connsiteX773" fmla="*/ 48615 w 616190"/>
                    <a:gd name="connsiteY773" fmla="*/ 107037 h 444547"/>
                    <a:gd name="connsiteX774" fmla="*/ 60371 w 616190"/>
                    <a:gd name="connsiteY774" fmla="*/ 113569 h 444547"/>
                    <a:gd name="connsiteX775" fmla="*/ 61677 w 616190"/>
                    <a:gd name="connsiteY775" fmla="*/ 115659 h 444547"/>
                    <a:gd name="connsiteX776" fmla="*/ 59065 w 616190"/>
                    <a:gd name="connsiteY776" fmla="*/ 116181 h 444547"/>
                    <a:gd name="connsiteX777" fmla="*/ 54101 w 616190"/>
                    <a:gd name="connsiteY777" fmla="*/ 117226 h 444547"/>
                    <a:gd name="connsiteX778" fmla="*/ 44957 w 616190"/>
                    <a:gd name="connsiteY778" fmla="*/ 119055 h 444547"/>
                    <a:gd name="connsiteX779" fmla="*/ 40777 w 616190"/>
                    <a:gd name="connsiteY779" fmla="*/ 117749 h 444547"/>
                    <a:gd name="connsiteX780" fmla="*/ 25885 w 616190"/>
                    <a:gd name="connsiteY780" fmla="*/ 114091 h 444547"/>
                    <a:gd name="connsiteX781" fmla="*/ 20138 w 616190"/>
                    <a:gd name="connsiteY781" fmla="*/ 113569 h 444547"/>
                    <a:gd name="connsiteX782" fmla="*/ 14913 w 616190"/>
                    <a:gd name="connsiteY782" fmla="*/ 113308 h 444547"/>
                    <a:gd name="connsiteX783" fmla="*/ 16219 w 616190"/>
                    <a:gd name="connsiteY783" fmla="*/ 124280 h 444547"/>
                    <a:gd name="connsiteX784" fmla="*/ 23273 w 616190"/>
                    <a:gd name="connsiteY784" fmla="*/ 130811 h 444547"/>
                    <a:gd name="connsiteX785" fmla="*/ 29543 w 616190"/>
                    <a:gd name="connsiteY785" fmla="*/ 134208 h 444547"/>
                    <a:gd name="connsiteX786" fmla="*/ 36858 w 616190"/>
                    <a:gd name="connsiteY786" fmla="*/ 139955 h 444547"/>
                    <a:gd name="connsiteX787" fmla="*/ 43651 w 616190"/>
                    <a:gd name="connsiteY787" fmla="*/ 144919 h 444547"/>
                    <a:gd name="connsiteX788" fmla="*/ 49137 w 616190"/>
                    <a:gd name="connsiteY788" fmla="*/ 143874 h 444547"/>
                    <a:gd name="connsiteX789" fmla="*/ 54885 w 616190"/>
                    <a:gd name="connsiteY789" fmla="*/ 142829 h 444547"/>
                    <a:gd name="connsiteX790" fmla="*/ 61155 w 616190"/>
                    <a:gd name="connsiteY790" fmla="*/ 142045 h 444547"/>
                    <a:gd name="connsiteX791" fmla="*/ 65074 w 616190"/>
                    <a:gd name="connsiteY791" fmla="*/ 139433 h 444547"/>
                    <a:gd name="connsiteX792" fmla="*/ 68209 w 616190"/>
                    <a:gd name="connsiteY792" fmla="*/ 138649 h 444547"/>
                    <a:gd name="connsiteX793" fmla="*/ 73956 w 616190"/>
                    <a:gd name="connsiteY793" fmla="*/ 137343 h 444547"/>
                    <a:gd name="connsiteX794" fmla="*/ 77353 w 616190"/>
                    <a:gd name="connsiteY794" fmla="*/ 137343 h 444547"/>
                    <a:gd name="connsiteX795" fmla="*/ 77091 w 616190"/>
                    <a:gd name="connsiteY795" fmla="*/ 139433 h 444547"/>
                    <a:gd name="connsiteX796" fmla="*/ 76569 w 616190"/>
                    <a:gd name="connsiteY796" fmla="*/ 142829 h 444547"/>
                    <a:gd name="connsiteX797" fmla="*/ 78397 w 616190"/>
                    <a:gd name="connsiteY797" fmla="*/ 147532 h 444547"/>
                    <a:gd name="connsiteX798" fmla="*/ 84406 w 616190"/>
                    <a:gd name="connsiteY798" fmla="*/ 149622 h 444547"/>
                    <a:gd name="connsiteX799" fmla="*/ 90154 w 616190"/>
                    <a:gd name="connsiteY799" fmla="*/ 151973 h 444547"/>
                    <a:gd name="connsiteX800" fmla="*/ 95379 w 616190"/>
                    <a:gd name="connsiteY800" fmla="*/ 151973 h 444547"/>
                    <a:gd name="connsiteX801" fmla="*/ 113667 w 616190"/>
                    <a:gd name="connsiteY801" fmla="*/ 152496 h 444547"/>
                    <a:gd name="connsiteX802" fmla="*/ 118369 w 616190"/>
                    <a:gd name="connsiteY802" fmla="*/ 155631 h 444547"/>
                    <a:gd name="connsiteX803" fmla="*/ 125423 w 616190"/>
                    <a:gd name="connsiteY803" fmla="*/ 155369 h 444547"/>
                    <a:gd name="connsiteX804" fmla="*/ 134306 w 616190"/>
                    <a:gd name="connsiteY804" fmla="*/ 154063 h 444547"/>
                    <a:gd name="connsiteX805" fmla="*/ 139009 w 616190"/>
                    <a:gd name="connsiteY805" fmla="*/ 154324 h 444547"/>
                    <a:gd name="connsiteX806" fmla="*/ 142927 w 616190"/>
                    <a:gd name="connsiteY806" fmla="*/ 154063 h 444547"/>
                    <a:gd name="connsiteX807" fmla="*/ 149720 w 616190"/>
                    <a:gd name="connsiteY807" fmla="*/ 154586 h 444547"/>
                    <a:gd name="connsiteX808" fmla="*/ 149720 w 616190"/>
                    <a:gd name="connsiteY808" fmla="*/ 154586 h 444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</a:cxnLst>
                  <a:rect l="l" t="t" r="r" b="b"/>
                  <a:pathLst>
                    <a:path w="616190" h="444547">
                      <a:moveTo>
                        <a:pt x="149720" y="154586"/>
                      </a:moveTo>
                      <a:cubicBezTo>
                        <a:pt x="153639" y="156937"/>
                        <a:pt x="157558" y="159027"/>
                        <a:pt x="162260" y="159549"/>
                      </a:cubicBezTo>
                      <a:cubicBezTo>
                        <a:pt x="164089" y="159811"/>
                        <a:pt x="170620" y="160072"/>
                        <a:pt x="170359" y="156937"/>
                      </a:cubicBezTo>
                      <a:cubicBezTo>
                        <a:pt x="170359" y="155631"/>
                        <a:pt x="168792" y="154586"/>
                        <a:pt x="167747" y="154063"/>
                      </a:cubicBezTo>
                      <a:cubicBezTo>
                        <a:pt x="165918" y="152757"/>
                        <a:pt x="163828" y="151712"/>
                        <a:pt x="161999" y="150667"/>
                      </a:cubicBezTo>
                      <a:cubicBezTo>
                        <a:pt x="157035" y="147793"/>
                        <a:pt x="152333" y="144658"/>
                        <a:pt x="147630" y="141523"/>
                      </a:cubicBezTo>
                      <a:cubicBezTo>
                        <a:pt x="148675" y="141523"/>
                        <a:pt x="149981" y="142829"/>
                        <a:pt x="151026" y="143090"/>
                      </a:cubicBezTo>
                      <a:cubicBezTo>
                        <a:pt x="152594" y="143613"/>
                        <a:pt x="154161" y="143613"/>
                        <a:pt x="155729" y="143874"/>
                      </a:cubicBezTo>
                      <a:cubicBezTo>
                        <a:pt x="157558" y="144135"/>
                        <a:pt x="159125" y="144397"/>
                        <a:pt x="160954" y="144658"/>
                      </a:cubicBezTo>
                      <a:cubicBezTo>
                        <a:pt x="162522" y="144919"/>
                        <a:pt x="164089" y="145442"/>
                        <a:pt x="165395" y="146226"/>
                      </a:cubicBezTo>
                      <a:cubicBezTo>
                        <a:pt x="166702" y="147009"/>
                        <a:pt x="168008" y="148316"/>
                        <a:pt x="169575" y="148838"/>
                      </a:cubicBezTo>
                      <a:cubicBezTo>
                        <a:pt x="171665" y="149622"/>
                        <a:pt x="175062" y="147532"/>
                        <a:pt x="176891" y="149883"/>
                      </a:cubicBezTo>
                      <a:cubicBezTo>
                        <a:pt x="177674" y="150928"/>
                        <a:pt x="177936" y="153018"/>
                        <a:pt x="178981" y="153541"/>
                      </a:cubicBezTo>
                      <a:cubicBezTo>
                        <a:pt x="181071" y="154847"/>
                        <a:pt x="182899" y="155892"/>
                        <a:pt x="184467" y="157721"/>
                      </a:cubicBezTo>
                      <a:cubicBezTo>
                        <a:pt x="185512" y="159027"/>
                        <a:pt x="186557" y="160333"/>
                        <a:pt x="188124" y="161378"/>
                      </a:cubicBezTo>
                      <a:cubicBezTo>
                        <a:pt x="189170" y="161901"/>
                        <a:pt x="190476" y="162685"/>
                        <a:pt x="191782" y="162685"/>
                      </a:cubicBezTo>
                      <a:cubicBezTo>
                        <a:pt x="192827" y="162685"/>
                        <a:pt x="193872" y="162162"/>
                        <a:pt x="193872" y="160856"/>
                      </a:cubicBezTo>
                      <a:cubicBezTo>
                        <a:pt x="193872" y="159811"/>
                        <a:pt x="193088" y="159288"/>
                        <a:pt x="192305" y="158504"/>
                      </a:cubicBezTo>
                      <a:cubicBezTo>
                        <a:pt x="190214" y="156937"/>
                        <a:pt x="188647" y="155108"/>
                        <a:pt x="186034" y="154324"/>
                      </a:cubicBezTo>
                      <a:cubicBezTo>
                        <a:pt x="184467" y="153802"/>
                        <a:pt x="182638" y="152496"/>
                        <a:pt x="183422" y="150667"/>
                      </a:cubicBezTo>
                      <a:cubicBezTo>
                        <a:pt x="184206" y="148577"/>
                        <a:pt x="187080" y="149099"/>
                        <a:pt x="188647" y="149361"/>
                      </a:cubicBezTo>
                      <a:cubicBezTo>
                        <a:pt x="190214" y="149622"/>
                        <a:pt x="191782" y="150667"/>
                        <a:pt x="193350" y="150928"/>
                      </a:cubicBezTo>
                      <a:cubicBezTo>
                        <a:pt x="195178" y="151189"/>
                        <a:pt x="197268" y="150667"/>
                        <a:pt x="199097" y="150406"/>
                      </a:cubicBezTo>
                      <a:cubicBezTo>
                        <a:pt x="203016" y="149883"/>
                        <a:pt x="207457" y="150144"/>
                        <a:pt x="210592" y="152496"/>
                      </a:cubicBezTo>
                      <a:cubicBezTo>
                        <a:pt x="212682" y="154063"/>
                        <a:pt x="215818" y="155892"/>
                        <a:pt x="215818" y="158504"/>
                      </a:cubicBezTo>
                      <a:cubicBezTo>
                        <a:pt x="215818" y="159811"/>
                        <a:pt x="214772" y="161378"/>
                        <a:pt x="215295" y="162946"/>
                      </a:cubicBezTo>
                      <a:cubicBezTo>
                        <a:pt x="215818" y="164513"/>
                        <a:pt x="218169" y="164252"/>
                        <a:pt x="219475" y="164252"/>
                      </a:cubicBezTo>
                      <a:cubicBezTo>
                        <a:pt x="221304" y="163991"/>
                        <a:pt x="223394" y="163468"/>
                        <a:pt x="224439" y="162162"/>
                      </a:cubicBezTo>
                      <a:cubicBezTo>
                        <a:pt x="225223" y="161378"/>
                        <a:pt x="225223" y="160072"/>
                        <a:pt x="226268" y="159549"/>
                      </a:cubicBezTo>
                      <a:cubicBezTo>
                        <a:pt x="229141" y="157459"/>
                        <a:pt x="233321" y="159288"/>
                        <a:pt x="236457" y="157459"/>
                      </a:cubicBezTo>
                      <a:cubicBezTo>
                        <a:pt x="238808" y="155892"/>
                        <a:pt x="240898" y="151973"/>
                        <a:pt x="239853" y="149099"/>
                      </a:cubicBezTo>
                      <a:cubicBezTo>
                        <a:pt x="239330" y="147532"/>
                        <a:pt x="238024" y="145964"/>
                        <a:pt x="237240" y="144397"/>
                      </a:cubicBezTo>
                      <a:cubicBezTo>
                        <a:pt x="236457" y="142829"/>
                        <a:pt x="235412" y="140739"/>
                        <a:pt x="233844" y="139694"/>
                      </a:cubicBezTo>
                      <a:cubicBezTo>
                        <a:pt x="231754" y="138388"/>
                        <a:pt x="229141" y="138649"/>
                        <a:pt x="226790" y="138388"/>
                      </a:cubicBezTo>
                      <a:cubicBezTo>
                        <a:pt x="226006" y="138388"/>
                        <a:pt x="222088" y="138388"/>
                        <a:pt x="222088" y="137082"/>
                      </a:cubicBezTo>
                      <a:cubicBezTo>
                        <a:pt x="222088" y="135775"/>
                        <a:pt x="225745" y="134992"/>
                        <a:pt x="226529" y="134992"/>
                      </a:cubicBezTo>
                      <a:cubicBezTo>
                        <a:pt x="227574" y="134730"/>
                        <a:pt x="229925" y="134730"/>
                        <a:pt x="230448" y="133424"/>
                      </a:cubicBezTo>
                      <a:cubicBezTo>
                        <a:pt x="230970" y="132118"/>
                        <a:pt x="229925" y="130028"/>
                        <a:pt x="229925" y="128721"/>
                      </a:cubicBezTo>
                      <a:cubicBezTo>
                        <a:pt x="229925" y="126893"/>
                        <a:pt x="230709" y="125586"/>
                        <a:pt x="232799" y="125586"/>
                      </a:cubicBezTo>
                      <a:cubicBezTo>
                        <a:pt x="235412" y="125586"/>
                        <a:pt x="239069" y="127938"/>
                        <a:pt x="237763" y="131073"/>
                      </a:cubicBezTo>
                      <a:cubicBezTo>
                        <a:pt x="237240" y="132379"/>
                        <a:pt x="236718" y="133424"/>
                        <a:pt x="236979" y="134730"/>
                      </a:cubicBezTo>
                      <a:cubicBezTo>
                        <a:pt x="237502" y="136298"/>
                        <a:pt x="238808" y="137343"/>
                        <a:pt x="240375" y="137865"/>
                      </a:cubicBezTo>
                      <a:cubicBezTo>
                        <a:pt x="241420" y="138388"/>
                        <a:pt x="242988" y="138910"/>
                        <a:pt x="243772" y="139955"/>
                      </a:cubicBezTo>
                      <a:cubicBezTo>
                        <a:pt x="244556" y="141000"/>
                        <a:pt x="244556" y="142045"/>
                        <a:pt x="245078" y="143090"/>
                      </a:cubicBezTo>
                      <a:cubicBezTo>
                        <a:pt x="246646" y="146226"/>
                        <a:pt x="250564" y="144397"/>
                        <a:pt x="253177" y="143874"/>
                      </a:cubicBezTo>
                      <a:cubicBezTo>
                        <a:pt x="255789" y="143352"/>
                        <a:pt x="261015" y="142045"/>
                        <a:pt x="262843" y="145180"/>
                      </a:cubicBezTo>
                      <a:cubicBezTo>
                        <a:pt x="264411" y="147793"/>
                        <a:pt x="264150" y="151712"/>
                        <a:pt x="263366" y="154586"/>
                      </a:cubicBezTo>
                      <a:cubicBezTo>
                        <a:pt x="263105" y="155892"/>
                        <a:pt x="262582" y="157459"/>
                        <a:pt x="263366" y="158766"/>
                      </a:cubicBezTo>
                      <a:cubicBezTo>
                        <a:pt x="264411" y="160072"/>
                        <a:pt x="267023" y="161117"/>
                        <a:pt x="268591" y="161117"/>
                      </a:cubicBezTo>
                      <a:cubicBezTo>
                        <a:pt x="269636" y="161117"/>
                        <a:pt x="270681" y="160333"/>
                        <a:pt x="271726" y="160072"/>
                      </a:cubicBezTo>
                      <a:cubicBezTo>
                        <a:pt x="273032" y="159811"/>
                        <a:pt x="274077" y="159549"/>
                        <a:pt x="275384" y="159549"/>
                      </a:cubicBezTo>
                      <a:cubicBezTo>
                        <a:pt x="276951" y="159549"/>
                        <a:pt x="280086" y="159549"/>
                        <a:pt x="281131" y="160856"/>
                      </a:cubicBezTo>
                      <a:cubicBezTo>
                        <a:pt x="282438" y="162423"/>
                        <a:pt x="278519" y="163991"/>
                        <a:pt x="277474" y="164513"/>
                      </a:cubicBezTo>
                      <a:cubicBezTo>
                        <a:pt x="276429" y="165036"/>
                        <a:pt x="271203" y="166865"/>
                        <a:pt x="274077" y="168432"/>
                      </a:cubicBezTo>
                      <a:cubicBezTo>
                        <a:pt x="276429" y="169738"/>
                        <a:pt x="280086" y="169738"/>
                        <a:pt x="282438" y="168955"/>
                      </a:cubicBezTo>
                      <a:cubicBezTo>
                        <a:pt x="284266" y="168432"/>
                        <a:pt x="284528" y="166865"/>
                        <a:pt x="285834" y="165820"/>
                      </a:cubicBezTo>
                      <a:cubicBezTo>
                        <a:pt x="286879" y="165036"/>
                        <a:pt x="289491" y="164513"/>
                        <a:pt x="290536" y="165558"/>
                      </a:cubicBezTo>
                      <a:cubicBezTo>
                        <a:pt x="291581" y="166603"/>
                        <a:pt x="289753" y="167910"/>
                        <a:pt x="289230" y="168693"/>
                      </a:cubicBezTo>
                      <a:cubicBezTo>
                        <a:pt x="288185" y="170261"/>
                        <a:pt x="287924" y="171828"/>
                        <a:pt x="288708" y="173657"/>
                      </a:cubicBezTo>
                      <a:cubicBezTo>
                        <a:pt x="289491" y="175225"/>
                        <a:pt x="290798" y="175747"/>
                        <a:pt x="292365" y="176270"/>
                      </a:cubicBezTo>
                      <a:cubicBezTo>
                        <a:pt x="293933" y="176792"/>
                        <a:pt x="295500" y="177315"/>
                        <a:pt x="296545" y="178360"/>
                      </a:cubicBezTo>
                      <a:cubicBezTo>
                        <a:pt x="297590" y="179405"/>
                        <a:pt x="298374" y="179927"/>
                        <a:pt x="299941" y="180189"/>
                      </a:cubicBezTo>
                      <a:cubicBezTo>
                        <a:pt x="301770" y="180450"/>
                        <a:pt x="304122" y="180450"/>
                        <a:pt x="305428" y="181756"/>
                      </a:cubicBezTo>
                      <a:cubicBezTo>
                        <a:pt x="306734" y="182801"/>
                        <a:pt x="305689" y="183846"/>
                        <a:pt x="304905" y="184891"/>
                      </a:cubicBezTo>
                      <a:cubicBezTo>
                        <a:pt x="302293" y="187765"/>
                        <a:pt x="299680" y="189594"/>
                        <a:pt x="295500" y="189594"/>
                      </a:cubicBezTo>
                      <a:cubicBezTo>
                        <a:pt x="293410" y="189594"/>
                        <a:pt x="286879" y="189332"/>
                        <a:pt x="287140" y="192467"/>
                      </a:cubicBezTo>
                      <a:cubicBezTo>
                        <a:pt x="287140" y="194296"/>
                        <a:pt x="287401" y="195864"/>
                        <a:pt x="287140" y="197693"/>
                      </a:cubicBezTo>
                      <a:cubicBezTo>
                        <a:pt x="286879" y="199521"/>
                        <a:pt x="286618" y="201089"/>
                        <a:pt x="287140" y="202918"/>
                      </a:cubicBezTo>
                      <a:cubicBezTo>
                        <a:pt x="288969" y="202656"/>
                        <a:pt x="290798" y="202395"/>
                        <a:pt x="292626" y="201873"/>
                      </a:cubicBezTo>
                      <a:cubicBezTo>
                        <a:pt x="295239" y="201089"/>
                        <a:pt x="297590" y="200044"/>
                        <a:pt x="300464" y="199521"/>
                      </a:cubicBezTo>
                      <a:cubicBezTo>
                        <a:pt x="302815" y="198999"/>
                        <a:pt x="304383" y="197954"/>
                        <a:pt x="305950" y="196125"/>
                      </a:cubicBezTo>
                      <a:cubicBezTo>
                        <a:pt x="307257" y="194819"/>
                        <a:pt x="308563" y="193774"/>
                        <a:pt x="310392" y="193774"/>
                      </a:cubicBezTo>
                      <a:cubicBezTo>
                        <a:pt x="311959" y="193774"/>
                        <a:pt x="313527" y="194035"/>
                        <a:pt x="314833" y="192729"/>
                      </a:cubicBezTo>
                      <a:cubicBezTo>
                        <a:pt x="316662" y="190900"/>
                        <a:pt x="317968" y="188810"/>
                        <a:pt x="320581" y="187765"/>
                      </a:cubicBezTo>
                      <a:cubicBezTo>
                        <a:pt x="322409" y="187242"/>
                        <a:pt x="325283" y="187242"/>
                        <a:pt x="326067" y="189332"/>
                      </a:cubicBezTo>
                      <a:cubicBezTo>
                        <a:pt x="326851" y="191422"/>
                        <a:pt x="323454" y="192467"/>
                        <a:pt x="322409" y="193512"/>
                      </a:cubicBezTo>
                      <a:cubicBezTo>
                        <a:pt x="320581" y="195341"/>
                        <a:pt x="321887" y="197170"/>
                        <a:pt x="324238" y="197431"/>
                      </a:cubicBezTo>
                      <a:cubicBezTo>
                        <a:pt x="325806" y="197693"/>
                        <a:pt x="327373" y="196909"/>
                        <a:pt x="329202" y="196909"/>
                      </a:cubicBezTo>
                      <a:cubicBezTo>
                        <a:pt x="329725" y="198215"/>
                        <a:pt x="329986" y="199521"/>
                        <a:pt x="330247" y="201089"/>
                      </a:cubicBezTo>
                      <a:cubicBezTo>
                        <a:pt x="330508" y="201873"/>
                        <a:pt x="330508" y="202395"/>
                        <a:pt x="331031" y="203440"/>
                      </a:cubicBezTo>
                      <a:cubicBezTo>
                        <a:pt x="331292" y="203701"/>
                        <a:pt x="331292" y="204224"/>
                        <a:pt x="331553" y="204746"/>
                      </a:cubicBezTo>
                      <a:cubicBezTo>
                        <a:pt x="332337" y="206053"/>
                        <a:pt x="334166" y="206314"/>
                        <a:pt x="335472" y="207359"/>
                      </a:cubicBezTo>
                      <a:cubicBezTo>
                        <a:pt x="336778" y="208143"/>
                        <a:pt x="338085" y="208404"/>
                        <a:pt x="339130" y="207098"/>
                      </a:cubicBezTo>
                      <a:cubicBezTo>
                        <a:pt x="339914" y="206053"/>
                        <a:pt x="340436" y="204485"/>
                        <a:pt x="341742" y="203963"/>
                      </a:cubicBezTo>
                      <a:cubicBezTo>
                        <a:pt x="342787" y="203701"/>
                        <a:pt x="344877" y="203963"/>
                        <a:pt x="345922" y="204485"/>
                      </a:cubicBezTo>
                      <a:cubicBezTo>
                        <a:pt x="347228" y="205269"/>
                        <a:pt x="346445" y="207359"/>
                        <a:pt x="346445" y="208404"/>
                      </a:cubicBezTo>
                      <a:cubicBezTo>
                        <a:pt x="346184" y="210494"/>
                        <a:pt x="346445" y="212584"/>
                        <a:pt x="346445" y="214674"/>
                      </a:cubicBezTo>
                      <a:cubicBezTo>
                        <a:pt x="346445" y="216242"/>
                        <a:pt x="346706" y="217287"/>
                        <a:pt x="347490" y="218593"/>
                      </a:cubicBezTo>
                      <a:cubicBezTo>
                        <a:pt x="348535" y="220160"/>
                        <a:pt x="349580" y="220422"/>
                        <a:pt x="350886" y="219115"/>
                      </a:cubicBezTo>
                      <a:cubicBezTo>
                        <a:pt x="352454" y="217548"/>
                        <a:pt x="353499" y="215458"/>
                        <a:pt x="355328" y="213890"/>
                      </a:cubicBezTo>
                      <a:cubicBezTo>
                        <a:pt x="356372" y="212845"/>
                        <a:pt x="357940" y="212584"/>
                        <a:pt x="358985" y="213629"/>
                      </a:cubicBezTo>
                      <a:cubicBezTo>
                        <a:pt x="360030" y="214674"/>
                        <a:pt x="359508" y="216242"/>
                        <a:pt x="359508" y="217287"/>
                      </a:cubicBezTo>
                      <a:cubicBezTo>
                        <a:pt x="359508" y="220160"/>
                        <a:pt x="362120" y="221205"/>
                        <a:pt x="362904" y="223818"/>
                      </a:cubicBezTo>
                      <a:cubicBezTo>
                        <a:pt x="363688" y="225908"/>
                        <a:pt x="364733" y="228521"/>
                        <a:pt x="366039" y="230349"/>
                      </a:cubicBezTo>
                      <a:cubicBezTo>
                        <a:pt x="366561" y="231133"/>
                        <a:pt x="367345" y="231656"/>
                        <a:pt x="368129" y="232178"/>
                      </a:cubicBezTo>
                      <a:cubicBezTo>
                        <a:pt x="369435" y="232701"/>
                        <a:pt x="369958" y="233484"/>
                        <a:pt x="370741" y="234791"/>
                      </a:cubicBezTo>
                      <a:cubicBezTo>
                        <a:pt x="371264" y="236097"/>
                        <a:pt x="372048" y="237142"/>
                        <a:pt x="372832" y="238448"/>
                      </a:cubicBezTo>
                      <a:cubicBezTo>
                        <a:pt x="373615" y="240277"/>
                        <a:pt x="373615" y="241583"/>
                        <a:pt x="373615" y="243412"/>
                      </a:cubicBezTo>
                      <a:cubicBezTo>
                        <a:pt x="373615" y="246025"/>
                        <a:pt x="375183" y="248376"/>
                        <a:pt x="376750" y="250466"/>
                      </a:cubicBezTo>
                      <a:cubicBezTo>
                        <a:pt x="377534" y="251511"/>
                        <a:pt x="377795" y="252556"/>
                        <a:pt x="378318" y="253340"/>
                      </a:cubicBezTo>
                      <a:cubicBezTo>
                        <a:pt x="378841" y="254646"/>
                        <a:pt x="379624" y="255952"/>
                        <a:pt x="379885" y="257259"/>
                      </a:cubicBezTo>
                      <a:cubicBezTo>
                        <a:pt x="380147" y="259087"/>
                        <a:pt x="379363" y="260132"/>
                        <a:pt x="377795" y="261177"/>
                      </a:cubicBezTo>
                      <a:cubicBezTo>
                        <a:pt x="375967" y="262484"/>
                        <a:pt x="373877" y="263529"/>
                        <a:pt x="372048" y="265096"/>
                      </a:cubicBezTo>
                      <a:cubicBezTo>
                        <a:pt x="370480" y="266141"/>
                        <a:pt x="364994" y="270582"/>
                        <a:pt x="367084" y="272934"/>
                      </a:cubicBezTo>
                      <a:cubicBezTo>
                        <a:pt x="367868" y="273718"/>
                        <a:pt x="369435" y="273979"/>
                        <a:pt x="370741" y="273979"/>
                      </a:cubicBezTo>
                      <a:cubicBezTo>
                        <a:pt x="372309" y="274240"/>
                        <a:pt x="373877" y="274240"/>
                        <a:pt x="375444" y="274501"/>
                      </a:cubicBezTo>
                      <a:cubicBezTo>
                        <a:pt x="378318" y="275024"/>
                        <a:pt x="380408" y="276853"/>
                        <a:pt x="383282" y="277375"/>
                      </a:cubicBezTo>
                      <a:cubicBezTo>
                        <a:pt x="386417" y="277898"/>
                        <a:pt x="389291" y="277375"/>
                        <a:pt x="392164" y="278420"/>
                      </a:cubicBezTo>
                      <a:cubicBezTo>
                        <a:pt x="393471" y="278943"/>
                        <a:pt x="395038" y="279465"/>
                        <a:pt x="396606" y="279204"/>
                      </a:cubicBezTo>
                      <a:cubicBezTo>
                        <a:pt x="398435" y="278943"/>
                        <a:pt x="400002" y="277375"/>
                        <a:pt x="400786" y="275546"/>
                      </a:cubicBezTo>
                      <a:cubicBezTo>
                        <a:pt x="401831" y="273456"/>
                        <a:pt x="402092" y="271366"/>
                        <a:pt x="402092" y="269276"/>
                      </a:cubicBezTo>
                      <a:cubicBezTo>
                        <a:pt x="402353" y="267709"/>
                        <a:pt x="402353" y="265880"/>
                        <a:pt x="403660" y="264835"/>
                      </a:cubicBezTo>
                      <a:cubicBezTo>
                        <a:pt x="407317" y="261961"/>
                        <a:pt x="412804" y="265096"/>
                        <a:pt x="414632" y="268754"/>
                      </a:cubicBezTo>
                      <a:cubicBezTo>
                        <a:pt x="415416" y="270582"/>
                        <a:pt x="415677" y="272672"/>
                        <a:pt x="416722" y="274240"/>
                      </a:cubicBezTo>
                      <a:cubicBezTo>
                        <a:pt x="417506" y="275546"/>
                        <a:pt x="418812" y="275546"/>
                        <a:pt x="420119" y="275808"/>
                      </a:cubicBezTo>
                      <a:cubicBezTo>
                        <a:pt x="421686" y="275808"/>
                        <a:pt x="423254" y="276069"/>
                        <a:pt x="424560" y="276853"/>
                      </a:cubicBezTo>
                      <a:cubicBezTo>
                        <a:pt x="426128" y="277636"/>
                        <a:pt x="427173" y="278681"/>
                        <a:pt x="429001" y="279204"/>
                      </a:cubicBezTo>
                      <a:cubicBezTo>
                        <a:pt x="432136" y="280249"/>
                        <a:pt x="437100" y="278420"/>
                        <a:pt x="439713" y="280510"/>
                      </a:cubicBezTo>
                      <a:cubicBezTo>
                        <a:pt x="440497" y="281294"/>
                        <a:pt x="440758" y="282339"/>
                        <a:pt x="441280" y="283123"/>
                      </a:cubicBezTo>
                      <a:cubicBezTo>
                        <a:pt x="441803" y="283906"/>
                        <a:pt x="442586" y="284429"/>
                        <a:pt x="443370" y="285213"/>
                      </a:cubicBezTo>
                      <a:cubicBezTo>
                        <a:pt x="445199" y="287303"/>
                        <a:pt x="445199" y="292005"/>
                        <a:pt x="442064" y="293050"/>
                      </a:cubicBezTo>
                      <a:cubicBezTo>
                        <a:pt x="440497" y="293573"/>
                        <a:pt x="438668" y="292789"/>
                        <a:pt x="437100" y="292528"/>
                      </a:cubicBezTo>
                      <a:cubicBezTo>
                        <a:pt x="434749" y="292005"/>
                        <a:pt x="432398" y="292266"/>
                        <a:pt x="430046" y="292789"/>
                      </a:cubicBezTo>
                      <a:cubicBezTo>
                        <a:pt x="427956" y="293050"/>
                        <a:pt x="425605" y="293312"/>
                        <a:pt x="423515" y="292528"/>
                      </a:cubicBezTo>
                      <a:cubicBezTo>
                        <a:pt x="421948" y="292005"/>
                        <a:pt x="420641" y="290699"/>
                        <a:pt x="418812" y="290699"/>
                      </a:cubicBezTo>
                      <a:cubicBezTo>
                        <a:pt x="416200" y="290960"/>
                        <a:pt x="413587" y="293573"/>
                        <a:pt x="411759" y="295140"/>
                      </a:cubicBezTo>
                      <a:cubicBezTo>
                        <a:pt x="410452" y="296447"/>
                        <a:pt x="409146" y="297492"/>
                        <a:pt x="407579" y="298537"/>
                      </a:cubicBezTo>
                      <a:cubicBezTo>
                        <a:pt x="406795" y="299059"/>
                        <a:pt x="405750" y="299843"/>
                        <a:pt x="404705" y="299843"/>
                      </a:cubicBezTo>
                      <a:cubicBezTo>
                        <a:pt x="402615" y="299582"/>
                        <a:pt x="402876" y="295402"/>
                        <a:pt x="402876" y="294095"/>
                      </a:cubicBezTo>
                      <a:cubicBezTo>
                        <a:pt x="402876" y="291744"/>
                        <a:pt x="402876" y="288609"/>
                        <a:pt x="401570" y="286519"/>
                      </a:cubicBezTo>
                      <a:cubicBezTo>
                        <a:pt x="400525" y="284951"/>
                        <a:pt x="398696" y="284429"/>
                        <a:pt x="397128" y="283645"/>
                      </a:cubicBezTo>
                      <a:cubicBezTo>
                        <a:pt x="395038" y="282861"/>
                        <a:pt x="393210" y="281555"/>
                        <a:pt x="391381" y="280771"/>
                      </a:cubicBezTo>
                      <a:cubicBezTo>
                        <a:pt x="389029" y="279726"/>
                        <a:pt x="386417" y="278943"/>
                        <a:pt x="383804" y="278159"/>
                      </a:cubicBezTo>
                      <a:cubicBezTo>
                        <a:pt x="380930" y="277375"/>
                        <a:pt x="378318" y="276069"/>
                        <a:pt x="375705" y="275285"/>
                      </a:cubicBezTo>
                      <a:cubicBezTo>
                        <a:pt x="372570" y="274240"/>
                        <a:pt x="369435" y="273979"/>
                        <a:pt x="366300" y="275285"/>
                      </a:cubicBezTo>
                      <a:cubicBezTo>
                        <a:pt x="363165" y="276591"/>
                        <a:pt x="360030" y="278420"/>
                        <a:pt x="357417" y="280510"/>
                      </a:cubicBezTo>
                      <a:cubicBezTo>
                        <a:pt x="356111" y="281555"/>
                        <a:pt x="354544" y="282600"/>
                        <a:pt x="353237" y="283645"/>
                      </a:cubicBezTo>
                      <a:cubicBezTo>
                        <a:pt x="352192" y="284690"/>
                        <a:pt x="351931" y="285996"/>
                        <a:pt x="351147" y="287303"/>
                      </a:cubicBezTo>
                      <a:cubicBezTo>
                        <a:pt x="349319" y="290176"/>
                        <a:pt x="345139" y="291222"/>
                        <a:pt x="342265" y="293050"/>
                      </a:cubicBezTo>
                      <a:cubicBezTo>
                        <a:pt x="340436" y="294095"/>
                        <a:pt x="335995" y="296185"/>
                        <a:pt x="335995" y="298798"/>
                      </a:cubicBezTo>
                      <a:cubicBezTo>
                        <a:pt x="335995" y="299843"/>
                        <a:pt x="336778" y="300627"/>
                        <a:pt x="337301" y="301410"/>
                      </a:cubicBezTo>
                      <a:cubicBezTo>
                        <a:pt x="338085" y="302455"/>
                        <a:pt x="339130" y="303762"/>
                        <a:pt x="340175" y="304545"/>
                      </a:cubicBezTo>
                      <a:cubicBezTo>
                        <a:pt x="341742" y="306113"/>
                        <a:pt x="343832" y="307158"/>
                        <a:pt x="345661" y="308464"/>
                      </a:cubicBezTo>
                      <a:cubicBezTo>
                        <a:pt x="346706" y="309509"/>
                        <a:pt x="347751" y="311077"/>
                        <a:pt x="348535" y="312383"/>
                      </a:cubicBezTo>
                      <a:cubicBezTo>
                        <a:pt x="349319" y="313951"/>
                        <a:pt x="350625" y="315518"/>
                        <a:pt x="350886" y="317347"/>
                      </a:cubicBezTo>
                      <a:cubicBezTo>
                        <a:pt x="351409" y="319437"/>
                        <a:pt x="349319" y="319698"/>
                        <a:pt x="347751" y="319960"/>
                      </a:cubicBezTo>
                      <a:cubicBezTo>
                        <a:pt x="345922" y="319960"/>
                        <a:pt x="344877" y="319176"/>
                        <a:pt x="343048" y="318653"/>
                      </a:cubicBezTo>
                      <a:cubicBezTo>
                        <a:pt x="341220" y="318131"/>
                        <a:pt x="339652" y="318653"/>
                        <a:pt x="338346" y="319960"/>
                      </a:cubicBezTo>
                      <a:cubicBezTo>
                        <a:pt x="336778" y="321527"/>
                        <a:pt x="335995" y="323617"/>
                        <a:pt x="334166" y="324662"/>
                      </a:cubicBezTo>
                      <a:cubicBezTo>
                        <a:pt x="332076" y="325968"/>
                        <a:pt x="331815" y="323878"/>
                        <a:pt x="330770" y="322833"/>
                      </a:cubicBezTo>
                      <a:cubicBezTo>
                        <a:pt x="329463" y="321266"/>
                        <a:pt x="326067" y="322050"/>
                        <a:pt x="324238" y="322311"/>
                      </a:cubicBezTo>
                      <a:cubicBezTo>
                        <a:pt x="321626" y="322572"/>
                        <a:pt x="319536" y="323095"/>
                        <a:pt x="318752" y="325968"/>
                      </a:cubicBezTo>
                      <a:cubicBezTo>
                        <a:pt x="318490" y="326752"/>
                        <a:pt x="318229" y="327536"/>
                        <a:pt x="317184" y="327797"/>
                      </a:cubicBezTo>
                      <a:cubicBezTo>
                        <a:pt x="315878" y="328058"/>
                        <a:pt x="314572" y="327536"/>
                        <a:pt x="313265" y="327536"/>
                      </a:cubicBezTo>
                      <a:cubicBezTo>
                        <a:pt x="311176" y="327275"/>
                        <a:pt x="308302" y="327013"/>
                        <a:pt x="309347" y="329887"/>
                      </a:cubicBezTo>
                      <a:cubicBezTo>
                        <a:pt x="310130" y="331455"/>
                        <a:pt x="310914" y="333545"/>
                        <a:pt x="312221" y="334851"/>
                      </a:cubicBezTo>
                      <a:cubicBezTo>
                        <a:pt x="313265" y="335896"/>
                        <a:pt x="315356" y="336941"/>
                        <a:pt x="313788" y="338509"/>
                      </a:cubicBezTo>
                      <a:cubicBezTo>
                        <a:pt x="312482" y="340076"/>
                        <a:pt x="311176" y="340076"/>
                        <a:pt x="312743" y="342166"/>
                      </a:cubicBezTo>
                      <a:cubicBezTo>
                        <a:pt x="313265" y="342689"/>
                        <a:pt x="314310" y="343734"/>
                        <a:pt x="313788" y="344256"/>
                      </a:cubicBezTo>
                      <a:cubicBezTo>
                        <a:pt x="313527" y="345040"/>
                        <a:pt x="312221" y="344779"/>
                        <a:pt x="311437" y="345040"/>
                      </a:cubicBezTo>
                      <a:cubicBezTo>
                        <a:pt x="310653" y="344256"/>
                        <a:pt x="309869" y="343472"/>
                        <a:pt x="309347" y="342427"/>
                      </a:cubicBezTo>
                      <a:cubicBezTo>
                        <a:pt x="308040" y="340337"/>
                        <a:pt x="308040" y="337986"/>
                        <a:pt x="307779" y="335635"/>
                      </a:cubicBezTo>
                      <a:cubicBezTo>
                        <a:pt x="307257" y="332761"/>
                        <a:pt x="305950" y="330671"/>
                        <a:pt x="303338" y="329365"/>
                      </a:cubicBezTo>
                      <a:cubicBezTo>
                        <a:pt x="300203" y="328058"/>
                        <a:pt x="296807" y="328320"/>
                        <a:pt x="293671" y="328058"/>
                      </a:cubicBezTo>
                      <a:cubicBezTo>
                        <a:pt x="289753" y="327797"/>
                        <a:pt x="286356" y="326491"/>
                        <a:pt x="282960" y="324923"/>
                      </a:cubicBezTo>
                      <a:cubicBezTo>
                        <a:pt x="280086" y="323617"/>
                        <a:pt x="276167" y="321004"/>
                        <a:pt x="272771" y="321788"/>
                      </a:cubicBezTo>
                      <a:cubicBezTo>
                        <a:pt x="270158" y="322311"/>
                        <a:pt x="269375" y="325185"/>
                        <a:pt x="268330" y="327275"/>
                      </a:cubicBezTo>
                      <a:cubicBezTo>
                        <a:pt x="264933" y="334067"/>
                        <a:pt x="255006" y="333283"/>
                        <a:pt x="252132" y="340337"/>
                      </a:cubicBezTo>
                      <a:cubicBezTo>
                        <a:pt x="249519" y="346607"/>
                        <a:pt x="254744" y="353661"/>
                        <a:pt x="259447" y="357319"/>
                      </a:cubicBezTo>
                      <a:cubicBezTo>
                        <a:pt x="265456" y="362021"/>
                        <a:pt x="273032" y="363850"/>
                        <a:pt x="280609" y="362544"/>
                      </a:cubicBezTo>
                      <a:cubicBezTo>
                        <a:pt x="284528" y="362021"/>
                        <a:pt x="288708" y="360715"/>
                        <a:pt x="292365" y="359148"/>
                      </a:cubicBezTo>
                      <a:cubicBezTo>
                        <a:pt x="295239" y="357841"/>
                        <a:pt x="297590" y="356274"/>
                        <a:pt x="299941" y="354445"/>
                      </a:cubicBezTo>
                      <a:cubicBezTo>
                        <a:pt x="302815" y="352355"/>
                        <a:pt x="305689" y="351571"/>
                        <a:pt x="309085" y="351833"/>
                      </a:cubicBezTo>
                      <a:cubicBezTo>
                        <a:pt x="313527" y="352355"/>
                        <a:pt x="317446" y="354184"/>
                        <a:pt x="321626" y="355229"/>
                      </a:cubicBezTo>
                      <a:cubicBezTo>
                        <a:pt x="322671" y="355490"/>
                        <a:pt x="324238" y="355751"/>
                        <a:pt x="325022" y="354706"/>
                      </a:cubicBezTo>
                      <a:cubicBezTo>
                        <a:pt x="325806" y="353661"/>
                        <a:pt x="325283" y="352094"/>
                        <a:pt x="325283" y="350787"/>
                      </a:cubicBezTo>
                      <a:cubicBezTo>
                        <a:pt x="325022" y="348959"/>
                        <a:pt x="324238" y="347391"/>
                        <a:pt x="323716" y="345562"/>
                      </a:cubicBezTo>
                      <a:cubicBezTo>
                        <a:pt x="323454" y="345040"/>
                        <a:pt x="322932" y="342950"/>
                        <a:pt x="323454" y="342427"/>
                      </a:cubicBezTo>
                      <a:cubicBezTo>
                        <a:pt x="324499" y="341382"/>
                        <a:pt x="328418" y="345301"/>
                        <a:pt x="329202" y="346085"/>
                      </a:cubicBezTo>
                      <a:cubicBezTo>
                        <a:pt x="330247" y="346869"/>
                        <a:pt x="331292" y="347652"/>
                        <a:pt x="332337" y="348175"/>
                      </a:cubicBezTo>
                      <a:cubicBezTo>
                        <a:pt x="333643" y="348697"/>
                        <a:pt x="335211" y="348436"/>
                        <a:pt x="336517" y="348436"/>
                      </a:cubicBezTo>
                      <a:cubicBezTo>
                        <a:pt x="337040" y="348436"/>
                        <a:pt x="337562" y="348697"/>
                        <a:pt x="338085" y="348697"/>
                      </a:cubicBezTo>
                      <a:cubicBezTo>
                        <a:pt x="338607" y="348697"/>
                        <a:pt x="338868" y="348436"/>
                        <a:pt x="339130" y="348697"/>
                      </a:cubicBezTo>
                      <a:cubicBezTo>
                        <a:pt x="339914" y="348959"/>
                        <a:pt x="340175" y="350004"/>
                        <a:pt x="340175" y="350787"/>
                      </a:cubicBezTo>
                      <a:cubicBezTo>
                        <a:pt x="340175" y="352355"/>
                        <a:pt x="338607" y="355751"/>
                        <a:pt x="340175" y="357058"/>
                      </a:cubicBezTo>
                      <a:cubicBezTo>
                        <a:pt x="341742" y="358364"/>
                        <a:pt x="344616" y="355490"/>
                        <a:pt x="345400" y="354445"/>
                      </a:cubicBezTo>
                      <a:cubicBezTo>
                        <a:pt x="346706" y="352877"/>
                        <a:pt x="347490" y="350526"/>
                        <a:pt x="349319" y="349742"/>
                      </a:cubicBezTo>
                      <a:cubicBezTo>
                        <a:pt x="350886" y="348959"/>
                        <a:pt x="353499" y="348697"/>
                        <a:pt x="355066" y="349481"/>
                      </a:cubicBezTo>
                      <a:cubicBezTo>
                        <a:pt x="356895" y="350265"/>
                        <a:pt x="355328" y="352355"/>
                        <a:pt x="354544" y="353400"/>
                      </a:cubicBezTo>
                      <a:cubicBezTo>
                        <a:pt x="353499" y="355490"/>
                        <a:pt x="352715" y="357841"/>
                        <a:pt x="354805" y="359409"/>
                      </a:cubicBezTo>
                      <a:cubicBezTo>
                        <a:pt x="355589" y="360193"/>
                        <a:pt x="356634" y="360454"/>
                        <a:pt x="357679" y="360976"/>
                      </a:cubicBezTo>
                      <a:cubicBezTo>
                        <a:pt x="358463" y="361238"/>
                        <a:pt x="359508" y="361238"/>
                        <a:pt x="360030" y="361760"/>
                      </a:cubicBezTo>
                      <a:cubicBezTo>
                        <a:pt x="361075" y="362544"/>
                        <a:pt x="360553" y="364634"/>
                        <a:pt x="360814" y="365940"/>
                      </a:cubicBezTo>
                      <a:cubicBezTo>
                        <a:pt x="361597" y="368030"/>
                        <a:pt x="363949" y="368553"/>
                        <a:pt x="365778" y="368814"/>
                      </a:cubicBezTo>
                      <a:cubicBezTo>
                        <a:pt x="368129" y="369336"/>
                        <a:pt x="369174" y="370382"/>
                        <a:pt x="369958" y="372733"/>
                      </a:cubicBezTo>
                      <a:cubicBezTo>
                        <a:pt x="370480" y="374300"/>
                        <a:pt x="370741" y="377697"/>
                        <a:pt x="372832" y="377435"/>
                      </a:cubicBezTo>
                      <a:cubicBezTo>
                        <a:pt x="374660" y="377174"/>
                        <a:pt x="376228" y="374823"/>
                        <a:pt x="378057" y="374823"/>
                      </a:cubicBezTo>
                      <a:cubicBezTo>
                        <a:pt x="379624" y="374823"/>
                        <a:pt x="380147" y="377958"/>
                        <a:pt x="380930" y="378742"/>
                      </a:cubicBezTo>
                      <a:cubicBezTo>
                        <a:pt x="382498" y="380571"/>
                        <a:pt x="384849" y="379003"/>
                        <a:pt x="386678" y="378480"/>
                      </a:cubicBezTo>
                      <a:cubicBezTo>
                        <a:pt x="389029" y="377697"/>
                        <a:pt x="390858" y="378219"/>
                        <a:pt x="392687" y="380048"/>
                      </a:cubicBezTo>
                      <a:cubicBezTo>
                        <a:pt x="393993" y="381615"/>
                        <a:pt x="395299" y="383183"/>
                        <a:pt x="396867" y="384751"/>
                      </a:cubicBezTo>
                      <a:cubicBezTo>
                        <a:pt x="397912" y="385796"/>
                        <a:pt x="398435" y="386841"/>
                        <a:pt x="397912" y="388669"/>
                      </a:cubicBezTo>
                      <a:cubicBezTo>
                        <a:pt x="396867" y="391021"/>
                        <a:pt x="394254" y="391543"/>
                        <a:pt x="391903" y="391282"/>
                      </a:cubicBezTo>
                      <a:cubicBezTo>
                        <a:pt x="389552" y="391021"/>
                        <a:pt x="385894" y="389453"/>
                        <a:pt x="383804" y="391021"/>
                      </a:cubicBezTo>
                      <a:cubicBezTo>
                        <a:pt x="381714" y="392327"/>
                        <a:pt x="383021" y="395462"/>
                        <a:pt x="384327" y="396768"/>
                      </a:cubicBezTo>
                      <a:cubicBezTo>
                        <a:pt x="387462" y="400426"/>
                        <a:pt x="393471" y="400687"/>
                        <a:pt x="397912" y="400948"/>
                      </a:cubicBezTo>
                      <a:cubicBezTo>
                        <a:pt x="400263" y="400948"/>
                        <a:pt x="403137" y="400687"/>
                        <a:pt x="405227" y="401732"/>
                      </a:cubicBezTo>
                      <a:cubicBezTo>
                        <a:pt x="406795" y="402777"/>
                        <a:pt x="407056" y="404867"/>
                        <a:pt x="408101" y="406435"/>
                      </a:cubicBezTo>
                      <a:cubicBezTo>
                        <a:pt x="409146" y="408263"/>
                        <a:pt x="411236" y="408263"/>
                        <a:pt x="413326" y="408002"/>
                      </a:cubicBezTo>
                      <a:cubicBezTo>
                        <a:pt x="415939" y="408002"/>
                        <a:pt x="418290" y="408002"/>
                        <a:pt x="420641" y="408786"/>
                      </a:cubicBezTo>
                      <a:cubicBezTo>
                        <a:pt x="422731" y="409570"/>
                        <a:pt x="424560" y="410353"/>
                        <a:pt x="426650" y="410353"/>
                      </a:cubicBezTo>
                      <a:cubicBezTo>
                        <a:pt x="429263" y="410615"/>
                        <a:pt x="431614" y="410615"/>
                        <a:pt x="433965" y="411921"/>
                      </a:cubicBezTo>
                      <a:cubicBezTo>
                        <a:pt x="436317" y="413227"/>
                        <a:pt x="437884" y="415578"/>
                        <a:pt x="439713" y="417668"/>
                      </a:cubicBezTo>
                      <a:cubicBezTo>
                        <a:pt x="441542" y="419759"/>
                        <a:pt x="443893" y="421587"/>
                        <a:pt x="446505" y="423155"/>
                      </a:cubicBezTo>
                      <a:cubicBezTo>
                        <a:pt x="448857" y="424722"/>
                        <a:pt x="451469" y="426290"/>
                        <a:pt x="453821" y="427857"/>
                      </a:cubicBezTo>
                      <a:cubicBezTo>
                        <a:pt x="456955" y="429686"/>
                        <a:pt x="460091" y="430731"/>
                        <a:pt x="463487" y="431776"/>
                      </a:cubicBezTo>
                      <a:cubicBezTo>
                        <a:pt x="467144" y="433083"/>
                        <a:pt x="470802" y="434389"/>
                        <a:pt x="474721" y="435695"/>
                      </a:cubicBezTo>
                      <a:cubicBezTo>
                        <a:pt x="477595" y="436740"/>
                        <a:pt x="480730" y="437001"/>
                        <a:pt x="483865" y="437001"/>
                      </a:cubicBezTo>
                      <a:cubicBezTo>
                        <a:pt x="487522" y="437001"/>
                        <a:pt x="491180" y="437263"/>
                        <a:pt x="494576" y="438830"/>
                      </a:cubicBezTo>
                      <a:cubicBezTo>
                        <a:pt x="497189" y="440136"/>
                        <a:pt x="499279" y="442488"/>
                        <a:pt x="501891" y="443794"/>
                      </a:cubicBezTo>
                      <a:cubicBezTo>
                        <a:pt x="504504" y="444839"/>
                        <a:pt x="507900" y="444839"/>
                        <a:pt x="510251" y="443533"/>
                      </a:cubicBezTo>
                      <a:cubicBezTo>
                        <a:pt x="512080" y="442488"/>
                        <a:pt x="512342" y="440659"/>
                        <a:pt x="512864" y="438830"/>
                      </a:cubicBezTo>
                      <a:cubicBezTo>
                        <a:pt x="513125" y="437263"/>
                        <a:pt x="514432" y="435695"/>
                        <a:pt x="514432" y="434128"/>
                      </a:cubicBezTo>
                      <a:cubicBezTo>
                        <a:pt x="514432" y="431776"/>
                        <a:pt x="510251" y="431254"/>
                        <a:pt x="508684" y="430731"/>
                      </a:cubicBezTo>
                      <a:cubicBezTo>
                        <a:pt x="507639" y="429164"/>
                        <a:pt x="506855" y="427596"/>
                        <a:pt x="506071" y="425767"/>
                      </a:cubicBezTo>
                      <a:cubicBezTo>
                        <a:pt x="505810" y="425245"/>
                        <a:pt x="505810" y="424461"/>
                        <a:pt x="505549" y="423939"/>
                      </a:cubicBezTo>
                      <a:cubicBezTo>
                        <a:pt x="505288" y="423155"/>
                        <a:pt x="504765" y="422632"/>
                        <a:pt x="504243" y="422110"/>
                      </a:cubicBezTo>
                      <a:cubicBezTo>
                        <a:pt x="501891" y="419236"/>
                        <a:pt x="499018" y="418191"/>
                        <a:pt x="495882" y="416362"/>
                      </a:cubicBezTo>
                      <a:cubicBezTo>
                        <a:pt x="492486" y="414534"/>
                        <a:pt x="490135" y="411660"/>
                        <a:pt x="487261" y="409047"/>
                      </a:cubicBezTo>
                      <a:cubicBezTo>
                        <a:pt x="483604" y="405651"/>
                        <a:pt x="479162" y="402777"/>
                        <a:pt x="474460" y="400687"/>
                      </a:cubicBezTo>
                      <a:cubicBezTo>
                        <a:pt x="469496" y="398074"/>
                        <a:pt x="464010" y="395984"/>
                        <a:pt x="459568" y="392849"/>
                      </a:cubicBezTo>
                      <a:cubicBezTo>
                        <a:pt x="457217" y="391021"/>
                        <a:pt x="450163" y="385534"/>
                        <a:pt x="453559" y="382138"/>
                      </a:cubicBezTo>
                      <a:cubicBezTo>
                        <a:pt x="455649" y="380048"/>
                        <a:pt x="460352" y="379787"/>
                        <a:pt x="462964" y="381354"/>
                      </a:cubicBezTo>
                      <a:cubicBezTo>
                        <a:pt x="464532" y="382138"/>
                        <a:pt x="465838" y="383967"/>
                        <a:pt x="466883" y="385273"/>
                      </a:cubicBezTo>
                      <a:cubicBezTo>
                        <a:pt x="468451" y="387102"/>
                        <a:pt x="470018" y="389192"/>
                        <a:pt x="471847" y="390759"/>
                      </a:cubicBezTo>
                      <a:cubicBezTo>
                        <a:pt x="472631" y="391282"/>
                        <a:pt x="474199" y="392849"/>
                        <a:pt x="474982" y="391543"/>
                      </a:cubicBezTo>
                      <a:cubicBezTo>
                        <a:pt x="475766" y="390237"/>
                        <a:pt x="474982" y="387886"/>
                        <a:pt x="474982" y="386318"/>
                      </a:cubicBezTo>
                      <a:cubicBezTo>
                        <a:pt x="474982" y="385534"/>
                        <a:pt x="474721" y="383183"/>
                        <a:pt x="476027" y="382922"/>
                      </a:cubicBezTo>
                      <a:cubicBezTo>
                        <a:pt x="477333" y="382922"/>
                        <a:pt x="478901" y="385273"/>
                        <a:pt x="479424" y="386057"/>
                      </a:cubicBezTo>
                      <a:cubicBezTo>
                        <a:pt x="481252" y="388931"/>
                        <a:pt x="482297" y="392327"/>
                        <a:pt x="485432" y="393894"/>
                      </a:cubicBezTo>
                      <a:cubicBezTo>
                        <a:pt x="488829" y="395462"/>
                        <a:pt x="492486" y="396768"/>
                        <a:pt x="495882" y="398597"/>
                      </a:cubicBezTo>
                      <a:cubicBezTo>
                        <a:pt x="497973" y="399642"/>
                        <a:pt x="499801" y="399903"/>
                        <a:pt x="501891" y="400687"/>
                      </a:cubicBezTo>
                      <a:cubicBezTo>
                        <a:pt x="504765" y="401471"/>
                        <a:pt x="507117" y="403299"/>
                        <a:pt x="509468" y="404867"/>
                      </a:cubicBezTo>
                      <a:cubicBezTo>
                        <a:pt x="512342" y="406696"/>
                        <a:pt x="515477" y="406957"/>
                        <a:pt x="518612" y="408002"/>
                      </a:cubicBezTo>
                      <a:cubicBezTo>
                        <a:pt x="522531" y="409570"/>
                        <a:pt x="525143" y="412966"/>
                        <a:pt x="528278" y="415578"/>
                      </a:cubicBezTo>
                      <a:cubicBezTo>
                        <a:pt x="529323" y="416362"/>
                        <a:pt x="531152" y="418191"/>
                        <a:pt x="532719" y="417930"/>
                      </a:cubicBezTo>
                      <a:cubicBezTo>
                        <a:pt x="533764" y="417668"/>
                        <a:pt x="533503" y="416101"/>
                        <a:pt x="533242" y="415317"/>
                      </a:cubicBezTo>
                      <a:cubicBezTo>
                        <a:pt x="532981" y="414011"/>
                        <a:pt x="532458" y="412443"/>
                        <a:pt x="533242" y="411137"/>
                      </a:cubicBezTo>
                      <a:cubicBezTo>
                        <a:pt x="534026" y="409831"/>
                        <a:pt x="536116" y="409831"/>
                        <a:pt x="537683" y="409570"/>
                      </a:cubicBezTo>
                      <a:cubicBezTo>
                        <a:pt x="539251" y="409308"/>
                        <a:pt x="541602" y="409570"/>
                        <a:pt x="542647" y="408263"/>
                      </a:cubicBezTo>
                      <a:cubicBezTo>
                        <a:pt x="543692" y="406957"/>
                        <a:pt x="542125" y="405128"/>
                        <a:pt x="541341" y="404345"/>
                      </a:cubicBezTo>
                      <a:cubicBezTo>
                        <a:pt x="539251" y="401732"/>
                        <a:pt x="534810" y="399119"/>
                        <a:pt x="535332" y="395201"/>
                      </a:cubicBezTo>
                      <a:cubicBezTo>
                        <a:pt x="535593" y="393633"/>
                        <a:pt x="536116" y="392066"/>
                        <a:pt x="536116" y="390498"/>
                      </a:cubicBezTo>
                      <a:cubicBezTo>
                        <a:pt x="536116" y="388408"/>
                        <a:pt x="535593" y="386318"/>
                        <a:pt x="535071" y="384228"/>
                      </a:cubicBezTo>
                      <a:cubicBezTo>
                        <a:pt x="537161" y="385012"/>
                        <a:pt x="539251" y="386057"/>
                        <a:pt x="540819" y="387363"/>
                      </a:cubicBezTo>
                      <a:cubicBezTo>
                        <a:pt x="542908" y="389192"/>
                        <a:pt x="541602" y="392066"/>
                        <a:pt x="543170" y="394156"/>
                      </a:cubicBezTo>
                      <a:cubicBezTo>
                        <a:pt x="544215" y="395723"/>
                        <a:pt x="547088" y="397291"/>
                        <a:pt x="548395" y="394939"/>
                      </a:cubicBezTo>
                      <a:cubicBezTo>
                        <a:pt x="549440" y="392849"/>
                        <a:pt x="548917" y="390498"/>
                        <a:pt x="548133" y="388669"/>
                      </a:cubicBezTo>
                      <a:cubicBezTo>
                        <a:pt x="547350" y="385796"/>
                        <a:pt x="547350" y="382922"/>
                        <a:pt x="544215" y="381877"/>
                      </a:cubicBezTo>
                      <a:cubicBezTo>
                        <a:pt x="542125" y="381093"/>
                        <a:pt x="540035" y="381354"/>
                        <a:pt x="538206" y="380571"/>
                      </a:cubicBezTo>
                      <a:cubicBezTo>
                        <a:pt x="536638" y="380048"/>
                        <a:pt x="537422" y="379264"/>
                        <a:pt x="538467" y="378480"/>
                      </a:cubicBezTo>
                      <a:cubicBezTo>
                        <a:pt x="540035" y="377435"/>
                        <a:pt x="542386" y="376913"/>
                        <a:pt x="543692" y="375607"/>
                      </a:cubicBezTo>
                      <a:cubicBezTo>
                        <a:pt x="544476" y="374823"/>
                        <a:pt x="543953" y="374300"/>
                        <a:pt x="542908" y="373778"/>
                      </a:cubicBezTo>
                      <a:cubicBezTo>
                        <a:pt x="541602" y="373255"/>
                        <a:pt x="540296" y="372733"/>
                        <a:pt x="538728" y="372210"/>
                      </a:cubicBezTo>
                      <a:cubicBezTo>
                        <a:pt x="537944" y="371949"/>
                        <a:pt x="536900" y="371688"/>
                        <a:pt x="536377" y="371165"/>
                      </a:cubicBezTo>
                      <a:cubicBezTo>
                        <a:pt x="534810" y="369598"/>
                        <a:pt x="535593" y="366985"/>
                        <a:pt x="532981" y="366724"/>
                      </a:cubicBezTo>
                      <a:cubicBezTo>
                        <a:pt x="530368" y="366724"/>
                        <a:pt x="527494" y="368292"/>
                        <a:pt x="526449" y="364895"/>
                      </a:cubicBezTo>
                      <a:cubicBezTo>
                        <a:pt x="529062" y="363589"/>
                        <a:pt x="532197" y="362283"/>
                        <a:pt x="534287" y="360193"/>
                      </a:cubicBezTo>
                      <a:cubicBezTo>
                        <a:pt x="536900" y="357580"/>
                        <a:pt x="534548" y="355751"/>
                        <a:pt x="531675" y="354967"/>
                      </a:cubicBezTo>
                      <a:cubicBezTo>
                        <a:pt x="529584" y="354445"/>
                        <a:pt x="527756" y="354445"/>
                        <a:pt x="525666" y="354184"/>
                      </a:cubicBezTo>
                      <a:cubicBezTo>
                        <a:pt x="524621" y="354184"/>
                        <a:pt x="522792" y="354184"/>
                        <a:pt x="522269" y="353139"/>
                      </a:cubicBezTo>
                      <a:cubicBezTo>
                        <a:pt x="521747" y="352355"/>
                        <a:pt x="522531" y="351049"/>
                        <a:pt x="523053" y="350265"/>
                      </a:cubicBezTo>
                      <a:cubicBezTo>
                        <a:pt x="523575" y="348959"/>
                        <a:pt x="524359" y="347652"/>
                        <a:pt x="524359" y="346085"/>
                      </a:cubicBezTo>
                      <a:cubicBezTo>
                        <a:pt x="524359" y="342689"/>
                        <a:pt x="520440" y="342689"/>
                        <a:pt x="518089" y="343472"/>
                      </a:cubicBezTo>
                      <a:cubicBezTo>
                        <a:pt x="516783" y="343995"/>
                        <a:pt x="515477" y="344517"/>
                        <a:pt x="514170" y="345040"/>
                      </a:cubicBezTo>
                      <a:cubicBezTo>
                        <a:pt x="513387" y="345301"/>
                        <a:pt x="512603" y="345562"/>
                        <a:pt x="512080" y="345040"/>
                      </a:cubicBezTo>
                      <a:cubicBezTo>
                        <a:pt x="511297" y="344517"/>
                        <a:pt x="510513" y="343472"/>
                        <a:pt x="509990" y="342689"/>
                      </a:cubicBezTo>
                      <a:cubicBezTo>
                        <a:pt x="509206" y="341644"/>
                        <a:pt x="508162" y="340599"/>
                        <a:pt x="506855" y="340076"/>
                      </a:cubicBezTo>
                      <a:cubicBezTo>
                        <a:pt x="504243" y="339031"/>
                        <a:pt x="502414" y="340860"/>
                        <a:pt x="500846" y="342689"/>
                      </a:cubicBezTo>
                      <a:cubicBezTo>
                        <a:pt x="499279" y="344517"/>
                        <a:pt x="497711" y="344517"/>
                        <a:pt x="496405" y="342166"/>
                      </a:cubicBezTo>
                      <a:cubicBezTo>
                        <a:pt x="495099" y="339815"/>
                        <a:pt x="495099" y="336941"/>
                        <a:pt x="495882" y="334329"/>
                      </a:cubicBezTo>
                      <a:cubicBezTo>
                        <a:pt x="496405" y="332500"/>
                        <a:pt x="495621" y="332500"/>
                        <a:pt x="493793" y="331716"/>
                      </a:cubicBezTo>
                      <a:cubicBezTo>
                        <a:pt x="491702" y="330932"/>
                        <a:pt x="489351" y="329365"/>
                        <a:pt x="488306" y="327275"/>
                      </a:cubicBezTo>
                      <a:cubicBezTo>
                        <a:pt x="487784" y="325968"/>
                        <a:pt x="488568" y="325707"/>
                        <a:pt x="489090" y="324662"/>
                      </a:cubicBezTo>
                      <a:cubicBezTo>
                        <a:pt x="489874" y="323356"/>
                        <a:pt x="488829" y="321266"/>
                        <a:pt x="488568" y="320221"/>
                      </a:cubicBezTo>
                      <a:cubicBezTo>
                        <a:pt x="487784" y="317870"/>
                        <a:pt x="486216" y="316302"/>
                        <a:pt x="483342" y="316824"/>
                      </a:cubicBezTo>
                      <a:cubicBezTo>
                        <a:pt x="480468" y="317347"/>
                        <a:pt x="478117" y="319437"/>
                        <a:pt x="475243" y="319698"/>
                      </a:cubicBezTo>
                      <a:cubicBezTo>
                        <a:pt x="473153" y="319960"/>
                        <a:pt x="473153" y="317347"/>
                        <a:pt x="472631" y="315779"/>
                      </a:cubicBezTo>
                      <a:cubicBezTo>
                        <a:pt x="471063" y="310816"/>
                        <a:pt x="466883" y="307419"/>
                        <a:pt x="463487" y="303762"/>
                      </a:cubicBezTo>
                      <a:cubicBezTo>
                        <a:pt x="461919" y="301933"/>
                        <a:pt x="459830" y="300627"/>
                        <a:pt x="458262" y="298537"/>
                      </a:cubicBezTo>
                      <a:cubicBezTo>
                        <a:pt x="456694" y="296185"/>
                        <a:pt x="459568" y="295402"/>
                        <a:pt x="461397" y="295402"/>
                      </a:cubicBezTo>
                      <a:cubicBezTo>
                        <a:pt x="463748" y="295140"/>
                        <a:pt x="467144" y="295140"/>
                        <a:pt x="468712" y="297230"/>
                      </a:cubicBezTo>
                      <a:cubicBezTo>
                        <a:pt x="469235" y="298014"/>
                        <a:pt x="469496" y="299059"/>
                        <a:pt x="469757" y="299843"/>
                      </a:cubicBezTo>
                      <a:cubicBezTo>
                        <a:pt x="470280" y="300888"/>
                        <a:pt x="471063" y="301933"/>
                        <a:pt x="471847" y="302717"/>
                      </a:cubicBezTo>
                      <a:cubicBezTo>
                        <a:pt x="474721" y="304807"/>
                        <a:pt x="478901" y="305852"/>
                        <a:pt x="482559" y="305852"/>
                      </a:cubicBezTo>
                      <a:cubicBezTo>
                        <a:pt x="484910" y="305852"/>
                        <a:pt x="487784" y="305068"/>
                        <a:pt x="486739" y="302194"/>
                      </a:cubicBezTo>
                      <a:cubicBezTo>
                        <a:pt x="485693" y="298798"/>
                        <a:pt x="482036" y="296185"/>
                        <a:pt x="479424" y="293834"/>
                      </a:cubicBezTo>
                      <a:cubicBezTo>
                        <a:pt x="477856" y="292528"/>
                        <a:pt x="476288" y="291222"/>
                        <a:pt x="474982" y="289654"/>
                      </a:cubicBezTo>
                      <a:cubicBezTo>
                        <a:pt x="474460" y="289132"/>
                        <a:pt x="473153" y="287825"/>
                        <a:pt x="473415" y="287041"/>
                      </a:cubicBezTo>
                      <a:cubicBezTo>
                        <a:pt x="474199" y="285213"/>
                        <a:pt x="480207" y="287564"/>
                        <a:pt x="481252" y="287825"/>
                      </a:cubicBezTo>
                      <a:cubicBezTo>
                        <a:pt x="481775" y="288086"/>
                        <a:pt x="483865" y="288870"/>
                        <a:pt x="484387" y="288609"/>
                      </a:cubicBezTo>
                      <a:cubicBezTo>
                        <a:pt x="484910" y="288086"/>
                        <a:pt x="484387" y="287303"/>
                        <a:pt x="484126" y="286780"/>
                      </a:cubicBezTo>
                      <a:cubicBezTo>
                        <a:pt x="483342" y="285474"/>
                        <a:pt x="482559" y="284429"/>
                        <a:pt x="482036" y="283384"/>
                      </a:cubicBezTo>
                      <a:cubicBezTo>
                        <a:pt x="481775" y="282861"/>
                        <a:pt x="480730" y="281555"/>
                        <a:pt x="480730" y="280771"/>
                      </a:cubicBezTo>
                      <a:cubicBezTo>
                        <a:pt x="480991" y="279726"/>
                        <a:pt x="483865" y="280771"/>
                        <a:pt x="484910" y="280771"/>
                      </a:cubicBezTo>
                      <a:cubicBezTo>
                        <a:pt x="487784" y="280771"/>
                        <a:pt x="490396" y="279726"/>
                        <a:pt x="493009" y="279988"/>
                      </a:cubicBezTo>
                      <a:cubicBezTo>
                        <a:pt x="495621" y="279988"/>
                        <a:pt x="495882" y="282339"/>
                        <a:pt x="496666" y="284168"/>
                      </a:cubicBezTo>
                      <a:cubicBezTo>
                        <a:pt x="497711" y="286780"/>
                        <a:pt x="499540" y="287825"/>
                        <a:pt x="502414" y="288348"/>
                      </a:cubicBezTo>
                      <a:cubicBezTo>
                        <a:pt x="505288" y="289132"/>
                        <a:pt x="507378" y="289915"/>
                        <a:pt x="508945" y="292789"/>
                      </a:cubicBezTo>
                      <a:cubicBezTo>
                        <a:pt x="510251" y="295402"/>
                        <a:pt x="511297" y="296969"/>
                        <a:pt x="514432" y="296185"/>
                      </a:cubicBezTo>
                      <a:cubicBezTo>
                        <a:pt x="516260" y="295663"/>
                        <a:pt x="517828" y="294879"/>
                        <a:pt x="519657" y="294095"/>
                      </a:cubicBezTo>
                      <a:cubicBezTo>
                        <a:pt x="520179" y="293834"/>
                        <a:pt x="522269" y="292528"/>
                        <a:pt x="522792" y="293050"/>
                      </a:cubicBezTo>
                      <a:cubicBezTo>
                        <a:pt x="523314" y="293573"/>
                        <a:pt x="522269" y="295140"/>
                        <a:pt x="522008" y="295663"/>
                      </a:cubicBezTo>
                      <a:cubicBezTo>
                        <a:pt x="521224" y="296969"/>
                        <a:pt x="520440" y="298537"/>
                        <a:pt x="520179" y="300104"/>
                      </a:cubicBezTo>
                      <a:cubicBezTo>
                        <a:pt x="519395" y="304023"/>
                        <a:pt x="525404" y="301410"/>
                        <a:pt x="527233" y="300627"/>
                      </a:cubicBezTo>
                      <a:cubicBezTo>
                        <a:pt x="531152" y="298798"/>
                        <a:pt x="534548" y="296185"/>
                        <a:pt x="538206" y="294357"/>
                      </a:cubicBezTo>
                      <a:cubicBezTo>
                        <a:pt x="541341" y="292789"/>
                        <a:pt x="544476" y="292005"/>
                        <a:pt x="547872" y="291222"/>
                      </a:cubicBezTo>
                      <a:cubicBezTo>
                        <a:pt x="546827" y="292528"/>
                        <a:pt x="545782" y="293573"/>
                        <a:pt x="544737" y="294618"/>
                      </a:cubicBezTo>
                      <a:cubicBezTo>
                        <a:pt x="543431" y="295924"/>
                        <a:pt x="541080" y="297230"/>
                        <a:pt x="540819" y="299059"/>
                      </a:cubicBezTo>
                      <a:cubicBezTo>
                        <a:pt x="540557" y="300365"/>
                        <a:pt x="541341" y="301410"/>
                        <a:pt x="541341" y="302717"/>
                      </a:cubicBezTo>
                      <a:cubicBezTo>
                        <a:pt x="541080" y="304284"/>
                        <a:pt x="539512" y="304807"/>
                        <a:pt x="538206" y="304807"/>
                      </a:cubicBezTo>
                      <a:cubicBezTo>
                        <a:pt x="535332" y="305068"/>
                        <a:pt x="531152" y="304284"/>
                        <a:pt x="529323" y="306897"/>
                      </a:cubicBezTo>
                      <a:cubicBezTo>
                        <a:pt x="527756" y="309248"/>
                        <a:pt x="529062" y="311077"/>
                        <a:pt x="530368" y="312906"/>
                      </a:cubicBezTo>
                      <a:cubicBezTo>
                        <a:pt x="531152" y="313951"/>
                        <a:pt x="532197" y="314473"/>
                        <a:pt x="533503" y="314996"/>
                      </a:cubicBezTo>
                      <a:cubicBezTo>
                        <a:pt x="535071" y="315518"/>
                        <a:pt x="536638" y="316563"/>
                        <a:pt x="537683" y="317870"/>
                      </a:cubicBezTo>
                      <a:cubicBezTo>
                        <a:pt x="535332" y="317347"/>
                        <a:pt x="536116" y="320482"/>
                        <a:pt x="536638" y="321788"/>
                      </a:cubicBezTo>
                      <a:cubicBezTo>
                        <a:pt x="537683" y="323878"/>
                        <a:pt x="540819" y="323095"/>
                        <a:pt x="542125" y="324662"/>
                      </a:cubicBezTo>
                      <a:cubicBezTo>
                        <a:pt x="543170" y="325707"/>
                        <a:pt x="542908" y="327536"/>
                        <a:pt x="543431" y="328842"/>
                      </a:cubicBezTo>
                      <a:cubicBezTo>
                        <a:pt x="544215" y="330410"/>
                        <a:pt x="545521" y="330932"/>
                        <a:pt x="546827" y="329626"/>
                      </a:cubicBezTo>
                      <a:cubicBezTo>
                        <a:pt x="548395" y="328320"/>
                        <a:pt x="547350" y="325968"/>
                        <a:pt x="548395" y="324401"/>
                      </a:cubicBezTo>
                      <a:cubicBezTo>
                        <a:pt x="549179" y="322833"/>
                        <a:pt x="551007" y="322572"/>
                        <a:pt x="551791" y="324401"/>
                      </a:cubicBezTo>
                      <a:cubicBezTo>
                        <a:pt x="553097" y="327275"/>
                        <a:pt x="552052" y="331455"/>
                        <a:pt x="555971" y="332500"/>
                      </a:cubicBezTo>
                      <a:cubicBezTo>
                        <a:pt x="556755" y="332761"/>
                        <a:pt x="557800" y="332761"/>
                        <a:pt x="558322" y="333283"/>
                      </a:cubicBezTo>
                      <a:cubicBezTo>
                        <a:pt x="559368" y="334067"/>
                        <a:pt x="559629" y="335373"/>
                        <a:pt x="560151" y="336680"/>
                      </a:cubicBezTo>
                      <a:cubicBezTo>
                        <a:pt x="560935" y="338770"/>
                        <a:pt x="562764" y="342689"/>
                        <a:pt x="565115" y="339554"/>
                      </a:cubicBezTo>
                      <a:cubicBezTo>
                        <a:pt x="565899" y="338509"/>
                        <a:pt x="566421" y="336941"/>
                        <a:pt x="566682" y="335635"/>
                      </a:cubicBezTo>
                      <a:cubicBezTo>
                        <a:pt x="566944" y="334590"/>
                        <a:pt x="566944" y="333545"/>
                        <a:pt x="567466" y="332500"/>
                      </a:cubicBezTo>
                      <a:cubicBezTo>
                        <a:pt x="567989" y="331455"/>
                        <a:pt x="569295" y="330932"/>
                        <a:pt x="570340" y="330410"/>
                      </a:cubicBezTo>
                      <a:cubicBezTo>
                        <a:pt x="570863" y="330148"/>
                        <a:pt x="572430" y="329626"/>
                        <a:pt x="572691" y="328842"/>
                      </a:cubicBezTo>
                      <a:cubicBezTo>
                        <a:pt x="572953" y="327013"/>
                        <a:pt x="568773" y="326491"/>
                        <a:pt x="567989" y="325185"/>
                      </a:cubicBezTo>
                      <a:cubicBezTo>
                        <a:pt x="566944" y="323617"/>
                        <a:pt x="569818" y="322833"/>
                        <a:pt x="569295" y="321266"/>
                      </a:cubicBezTo>
                      <a:cubicBezTo>
                        <a:pt x="568773" y="319698"/>
                        <a:pt x="565376" y="320743"/>
                        <a:pt x="564593" y="318914"/>
                      </a:cubicBezTo>
                      <a:cubicBezTo>
                        <a:pt x="563809" y="317347"/>
                        <a:pt x="565115" y="314996"/>
                        <a:pt x="565115" y="313167"/>
                      </a:cubicBezTo>
                      <a:cubicBezTo>
                        <a:pt x="565115" y="311077"/>
                        <a:pt x="566421" y="308726"/>
                        <a:pt x="568773" y="308203"/>
                      </a:cubicBezTo>
                      <a:cubicBezTo>
                        <a:pt x="571385" y="307419"/>
                        <a:pt x="571124" y="310554"/>
                        <a:pt x="571908" y="312122"/>
                      </a:cubicBezTo>
                      <a:cubicBezTo>
                        <a:pt x="572691" y="314212"/>
                        <a:pt x="574259" y="315779"/>
                        <a:pt x="576349" y="314473"/>
                      </a:cubicBezTo>
                      <a:cubicBezTo>
                        <a:pt x="577394" y="313951"/>
                        <a:pt x="578439" y="313167"/>
                        <a:pt x="579484" y="312644"/>
                      </a:cubicBezTo>
                      <a:cubicBezTo>
                        <a:pt x="580268" y="312383"/>
                        <a:pt x="581313" y="312122"/>
                        <a:pt x="582097" y="311599"/>
                      </a:cubicBezTo>
                      <a:cubicBezTo>
                        <a:pt x="583403" y="310554"/>
                        <a:pt x="582358" y="307681"/>
                        <a:pt x="583926" y="307158"/>
                      </a:cubicBezTo>
                      <a:cubicBezTo>
                        <a:pt x="584709" y="306897"/>
                        <a:pt x="586015" y="307681"/>
                        <a:pt x="587060" y="307681"/>
                      </a:cubicBezTo>
                      <a:cubicBezTo>
                        <a:pt x="588106" y="307942"/>
                        <a:pt x="589151" y="307681"/>
                        <a:pt x="590195" y="307681"/>
                      </a:cubicBezTo>
                      <a:cubicBezTo>
                        <a:pt x="590718" y="305852"/>
                        <a:pt x="588367" y="304023"/>
                        <a:pt x="587060" y="303501"/>
                      </a:cubicBezTo>
                      <a:cubicBezTo>
                        <a:pt x="584709" y="302717"/>
                        <a:pt x="581313" y="302455"/>
                        <a:pt x="581835" y="299059"/>
                      </a:cubicBezTo>
                      <a:cubicBezTo>
                        <a:pt x="582880" y="299059"/>
                        <a:pt x="583403" y="299843"/>
                        <a:pt x="583926" y="300365"/>
                      </a:cubicBezTo>
                      <a:cubicBezTo>
                        <a:pt x="584709" y="301149"/>
                        <a:pt x="585493" y="301410"/>
                        <a:pt x="586538" y="301672"/>
                      </a:cubicBezTo>
                      <a:cubicBezTo>
                        <a:pt x="587583" y="301933"/>
                        <a:pt x="588889" y="301672"/>
                        <a:pt x="589934" y="301672"/>
                      </a:cubicBezTo>
                      <a:cubicBezTo>
                        <a:pt x="590979" y="301672"/>
                        <a:pt x="591763" y="302194"/>
                        <a:pt x="592808" y="302717"/>
                      </a:cubicBezTo>
                      <a:cubicBezTo>
                        <a:pt x="594114" y="303239"/>
                        <a:pt x="595420" y="303762"/>
                        <a:pt x="596988" y="303501"/>
                      </a:cubicBezTo>
                      <a:cubicBezTo>
                        <a:pt x="598033" y="303239"/>
                        <a:pt x="600384" y="302455"/>
                        <a:pt x="599862" y="300888"/>
                      </a:cubicBezTo>
                      <a:cubicBezTo>
                        <a:pt x="599339" y="299843"/>
                        <a:pt x="598295" y="299843"/>
                        <a:pt x="597511" y="299843"/>
                      </a:cubicBezTo>
                      <a:cubicBezTo>
                        <a:pt x="595943" y="299582"/>
                        <a:pt x="594637" y="299059"/>
                        <a:pt x="593331" y="298275"/>
                      </a:cubicBezTo>
                      <a:cubicBezTo>
                        <a:pt x="591763" y="297753"/>
                        <a:pt x="590457" y="296969"/>
                        <a:pt x="588889" y="296708"/>
                      </a:cubicBezTo>
                      <a:cubicBezTo>
                        <a:pt x="587844" y="296447"/>
                        <a:pt x="586799" y="296447"/>
                        <a:pt x="585493" y="296447"/>
                      </a:cubicBezTo>
                      <a:cubicBezTo>
                        <a:pt x="584448" y="296447"/>
                        <a:pt x="582880" y="296185"/>
                        <a:pt x="582619" y="294879"/>
                      </a:cubicBezTo>
                      <a:cubicBezTo>
                        <a:pt x="582619" y="294357"/>
                        <a:pt x="582880" y="293312"/>
                        <a:pt x="583403" y="292789"/>
                      </a:cubicBezTo>
                      <a:cubicBezTo>
                        <a:pt x="584187" y="292005"/>
                        <a:pt x="587844" y="292266"/>
                        <a:pt x="586538" y="290438"/>
                      </a:cubicBezTo>
                      <a:cubicBezTo>
                        <a:pt x="586015" y="289915"/>
                        <a:pt x="584709" y="289393"/>
                        <a:pt x="585232" y="288609"/>
                      </a:cubicBezTo>
                      <a:cubicBezTo>
                        <a:pt x="585754" y="287825"/>
                        <a:pt x="586799" y="288086"/>
                        <a:pt x="587583" y="288086"/>
                      </a:cubicBezTo>
                      <a:cubicBezTo>
                        <a:pt x="589412" y="288348"/>
                        <a:pt x="590718" y="289393"/>
                        <a:pt x="592547" y="289654"/>
                      </a:cubicBezTo>
                      <a:cubicBezTo>
                        <a:pt x="593592" y="289915"/>
                        <a:pt x="594376" y="289654"/>
                        <a:pt x="595420" y="289915"/>
                      </a:cubicBezTo>
                      <a:cubicBezTo>
                        <a:pt x="596204" y="290176"/>
                        <a:pt x="596988" y="290438"/>
                        <a:pt x="597772" y="290699"/>
                      </a:cubicBezTo>
                      <a:cubicBezTo>
                        <a:pt x="599078" y="290960"/>
                        <a:pt x="600907" y="291222"/>
                        <a:pt x="602213" y="290699"/>
                      </a:cubicBezTo>
                      <a:cubicBezTo>
                        <a:pt x="602736" y="290438"/>
                        <a:pt x="602997" y="289915"/>
                        <a:pt x="603781" y="289654"/>
                      </a:cubicBezTo>
                      <a:cubicBezTo>
                        <a:pt x="604564" y="289393"/>
                        <a:pt x="606916" y="290176"/>
                        <a:pt x="607438" y="289393"/>
                      </a:cubicBezTo>
                      <a:cubicBezTo>
                        <a:pt x="607961" y="288609"/>
                        <a:pt x="606916" y="287564"/>
                        <a:pt x="606655" y="287303"/>
                      </a:cubicBezTo>
                      <a:cubicBezTo>
                        <a:pt x="606132" y="286780"/>
                        <a:pt x="603520" y="286519"/>
                        <a:pt x="603520" y="285735"/>
                      </a:cubicBezTo>
                      <a:cubicBezTo>
                        <a:pt x="603520" y="284951"/>
                        <a:pt x="605609" y="284690"/>
                        <a:pt x="606132" y="284429"/>
                      </a:cubicBezTo>
                      <a:cubicBezTo>
                        <a:pt x="606916" y="283906"/>
                        <a:pt x="606655" y="283123"/>
                        <a:pt x="606132" y="282339"/>
                      </a:cubicBezTo>
                      <a:cubicBezTo>
                        <a:pt x="605348" y="281555"/>
                        <a:pt x="603781" y="281816"/>
                        <a:pt x="602736" y="281555"/>
                      </a:cubicBezTo>
                      <a:cubicBezTo>
                        <a:pt x="601691" y="281294"/>
                        <a:pt x="600123" y="280249"/>
                        <a:pt x="601429" y="279204"/>
                      </a:cubicBezTo>
                      <a:cubicBezTo>
                        <a:pt x="601952" y="278681"/>
                        <a:pt x="602997" y="278943"/>
                        <a:pt x="603520" y="278943"/>
                      </a:cubicBezTo>
                      <a:cubicBezTo>
                        <a:pt x="605348" y="279204"/>
                        <a:pt x="606916" y="279465"/>
                        <a:pt x="608483" y="280249"/>
                      </a:cubicBezTo>
                      <a:cubicBezTo>
                        <a:pt x="610051" y="281294"/>
                        <a:pt x="612925" y="281816"/>
                        <a:pt x="614753" y="281294"/>
                      </a:cubicBezTo>
                      <a:cubicBezTo>
                        <a:pt x="616844" y="280771"/>
                        <a:pt x="616321" y="279204"/>
                        <a:pt x="615276" y="277636"/>
                      </a:cubicBezTo>
                      <a:cubicBezTo>
                        <a:pt x="614492" y="276330"/>
                        <a:pt x="612664" y="275546"/>
                        <a:pt x="611618" y="274501"/>
                      </a:cubicBezTo>
                      <a:cubicBezTo>
                        <a:pt x="611096" y="273979"/>
                        <a:pt x="610573" y="273456"/>
                        <a:pt x="610051" y="272934"/>
                      </a:cubicBezTo>
                      <a:cubicBezTo>
                        <a:pt x="609789" y="272672"/>
                        <a:pt x="609789" y="272411"/>
                        <a:pt x="609789" y="272150"/>
                      </a:cubicBezTo>
                      <a:cubicBezTo>
                        <a:pt x="609528" y="271628"/>
                        <a:pt x="609267" y="271366"/>
                        <a:pt x="608745" y="271105"/>
                      </a:cubicBezTo>
                      <a:cubicBezTo>
                        <a:pt x="607438" y="270321"/>
                        <a:pt x="605871" y="269015"/>
                        <a:pt x="604042" y="268754"/>
                      </a:cubicBezTo>
                      <a:cubicBezTo>
                        <a:pt x="602475" y="268492"/>
                        <a:pt x="601429" y="267970"/>
                        <a:pt x="600384" y="266664"/>
                      </a:cubicBezTo>
                      <a:cubicBezTo>
                        <a:pt x="599078" y="265357"/>
                        <a:pt x="597511" y="265619"/>
                        <a:pt x="596204" y="266664"/>
                      </a:cubicBezTo>
                      <a:cubicBezTo>
                        <a:pt x="594637" y="267970"/>
                        <a:pt x="594637" y="269538"/>
                        <a:pt x="594376" y="271366"/>
                      </a:cubicBezTo>
                      <a:cubicBezTo>
                        <a:pt x="594114" y="272672"/>
                        <a:pt x="593592" y="274501"/>
                        <a:pt x="592024" y="273718"/>
                      </a:cubicBezTo>
                      <a:cubicBezTo>
                        <a:pt x="591240" y="273195"/>
                        <a:pt x="590195" y="271366"/>
                        <a:pt x="589412" y="272411"/>
                      </a:cubicBezTo>
                      <a:cubicBezTo>
                        <a:pt x="588889" y="272934"/>
                        <a:pt x="588889" y="274240"/>
                        <a:pt x="588889" y="274763"/>
                      </a:cubicBezTo>
                      <a:cubicBezTo>
                        <a:pt x="588628" y="275808"/>
                        <a:pt x="588628" y="276853"/>
                        <a:pt x="588106" y="277636"/>
                      </a:cubicBezTo>
                      <a:cubicBezTo>
                        <a:pt x="587583" y="278943"/>
                        <a:pt x="586015" y="280771"/>
                        <a:pt x="584709" y="279465"/>
                      </a:cubicBezTo>
                      <a:cubicBezTo>
                        <a:pt x="582097" y="276853"/>
                        <a:pt x="584187" y="270582"/>
                        <a:pt x="579745" y="269276"/>
                      </a:cubicBezTo>
                      <a:cubicBezTo>
                        <a:pt x="577917" y="268754"/>
                        <a:pt x="575826" y="269015"/>
                        <a:pt x="574782" y="270844"/>
                      </a:cubicBezTo>
                      <a:cubicBezTo>
                        <a:pt x="573475" y="272934"/>
                        <a:pt x="573475" y="276330"/>
                        <a:pt x="571385" y="277898"/>
                      </a:cubicBezTo>
                      <a:cubicBezTo>
                        <a:pt x="569818" y="279204"/>
                        <a:pt x="569557" y="276591"/>
                        <a:pt x="569034" y="275546"/>
                      </a:cubicBezTo>
                      <a:cubicBezTo>
                        <a:pt x="568250" y="274240"/>
                        <a:pt x="566421" y="275024"/>
                        <a:pt x="564854" y="274763"/>
                      </a:cubicBezTo>
                      <a:cubicBezTo>
                        <a:pt x="563286" y="274501"/>
                        <a:pt x="563286" y="272934"/>
                        <a:pt x="563548" y="271628"/>
                      </a:cubicBezTo>
                      <a:cubicBezTo>
                        <a:pt x="564070" y="270321"/>
                        <a:pt x="564854" y="269276"/>
                        <a:pt x="566160" y="268492"/>
                      </a:cubicBezTo>
                      <a:cubicBezTo>
                        <a:pt x="568250" y="267186"/>
                        <a:pt x="573998" y="265357"/>
                        <a:pt x="571908" y="261700"/>
                      </a:cubicBezTo>
                      <a:cubicBezTo>
                        <a:pt x="570601" y="259610"/>
                        <a:pt x="567728" y="259610"/>
                        <a:pt x="565899" y="260394"/>
                      </a:cubicBezTo>
                      <a:cubicBezTo>
                        <a:pt x="564593" y="260916"/>
                        <a:pt x="563809" y="261439"/>
                        <a:pt x="562241" y="261439"/>
                      </a:cubicBezTo>
                      <a:cubicBezTo>
                        <a:pt x="560413" y="261177"/>
                        <a:pt x="558584" y="260916"/>
                        <a:pt x="556755" y="260916"/>
                      </a:cubicBezTo>
                      <a:cubicBezTo>
                        <a:pt x="555188" y="260916"/>
                        <a:pt x="553359" y="261177"/>
                        <a:pt x="551791" y="261961"/>
                      </a:cubicBezTo>
                      <a:cubicBezTo>
                        <a:pt x="550224" y="262745"/>
                        <a:pt x="548656" y="264312"/>
                        <a:pt x="547088" y="265096"/>
                      </a:cubicBezTo>
                      <a:cubicBezTo>
                        <a:pt x="546044" y="265619"/>
                        <a:pt x="544215" y="266664"/>
                        <a:pt x="543692" y="265096"/>
                      </a:cubicBezTo>
                      <a:cubicBezTo>
                        <a:pt x="543170" y="264051"/>
                        <a:pt x="543170" y="263006"/>
                        <a:pt x="542386" y="262222"/>
                      </a:cubicBezTo>
                      <a:cubicBezTo>
                        <a:pt x="541602" y="261439"/>
                        <a:pt x="540035" y="260394"/>
                        <a:pt x="541341" y="259349"/>
                      </a:cubicBezTo>
                      <a:cubicBezTo>
                        <a:pt x="541863" y="258826"/>
                        <a:pt x="545521" y="258042"/>
                        <a:pt x="545521" y="257259"/>
                      </a:cubicBezTo>
                      <a:cubicBezTo>
                        <a:pt x="545521" y="256736"/>
                        <a:pt x="543953" y="256475"/>
                        <a:pt x="543431" y="256213"/>
                      </a:cubicBezTo>
                      <a:cubicBezTo>
                        <a:pt x="542647" y="255952"/>
                        <a:pt x="541341" y="255430"/>
                        <a:pt x="541080" y="254646"/>
                      </a:cubicBezTo>
                      <a:cubicBezTo>
                        <a:pt x="540035" y="253078"/>
                        <a:pt x="543170" y="252295"/>
                        <a:pt x="544215" y="252295"/>
                      </a:cubicBezTo>
                      <a:cubicBezTo>
                        <a:pt x="545782" y="252295"/>
                        <a:pt x="547611" y="252817"/>
                        <a:pt x="549179" y="253078"/>
                      </a:cubicBezTo>
                      <a:cubicBezTo>
                        <a:pt x="551530" y="253340"/>
                        <a:pt x="555188" y="254123"/>
                        <a:pt x="557277" y="253078"/>
                      </a:cubicBezTo>
                      <a:cubicBezTo>
                        <a:pt x="558845" y="252295"/>
                        <a:pt x="558584" y="250205"/>
                        <a:pt x="558061" y="248898"/>
                      </a:cubicBezTo>
                      <a:cubicBezTo>
                        <a:pt x="557539" y="247331"/>
                        <a:pt x="556755" y="246547"/>
                        <a:pt x="555449" y="245502"/>
                      </a:cubicBezTo>
                      <a:cubicBezTo>
                        <a:pt x="553097" y="243412"/>
                        <a:pt x="553097" y="239232"/>
                        <a:pt x="549440" y="238709"/>
                      </a:cubicBezTo>
                      <a:cubicBezTo>
                        <a:pt x="547872" y="238448"/>
                        <a:pt x="546305" y="238709"/>
                        <a:pt x="544999" y="239232"/>
                      </a:cubicBezTo>
                      <a:cubicBezTo>
                        <a:pt x="543692" y="239754"/>
                        <a:pt x="542647" y="240538"/>
                        <a:pt x="541080" y="240800"/>
                      </a:cubicBezTo>
                      <a:cubicBezTo>
                        <a:pt x="539512" y="241061"/>
                        <a:pt x="537944" y="240277"/>
                        <a:pt x="536638" y="241061"/>
                      </a:cubicBezTo>
                      <a:cubicBezTo>
                        <a:pt x="535071" y="241844"/>
                        <a:pt x="534548" y="243673"/>
                        <a:pt x="532458" y="243934"/>
                      </a:cubicBezTo>
                      <a:cubicBezTo>
                        <a:pt x="531675" y="243934"/>
                        <a:pt x="530891" y="243934"/>
                        <a:pt x="529846" y="243934"/>
                      </a:cubicBezTo>
                      <a:cubicBezTo>
                        <a:pt x="529062" y="243934"/>
                        <a:pt x="528278" y="244457"/>
                        <a:pt x="527494" y="243934"/>
                      </a:cubicBezTo>
                      <a:cubicBezTo>
                        <a:pt x="526711" y="243412"/>
                        <a:pt x="526711" y="242367"/>
                        <a:pt x="526449" y="241583"/>
                      </a:cubicBezTo>
                      <a:cubicBezTo>
                        <a:pt x="526188" y="240277"/>
                        <a:pt x="525666" y="238971"/>
                        <a:pt x="525666" y="237664"/>
                      </a:cubicBezTo>
                      <a:cubicBezTo>
                        <a:pt x="525404" y="236619"/>
                        <a:pt x="525404" y="235836"/>
                        <a:pt x="524882" y="235052"/>
                      </a:cubicBezTo>
                      <a:cubicBezTo>
                        <a:pt x="522792" y="232439"/>
                        <a:pt x="519918" y="233223"/>
                        <a:pt x="518612" y="236097"/>
                      </a:cubicBezTo>
                      <a:cubicBezTo>
                        <a:pt x="518089" y="237403"/>
                        <a:pt x="517567" y="239232"/>
                        <a:pt x="516522" y="240538"/>
                      </a:cubicBezTo>
                      <a:cubicBezTo>
                        <a:pt x="515477" y="241583"/>
                        <a:pt x="514432" y="240800"/>
                        <a:pt x="514170" y="239493"/>
                      </a:cubicBezTo>
                      <a:cubicBezTo>
                        <a:pt x="513909" y="238187"/>
                        <a:pt x="514170" y="236881"/>
                        <a:pt x="514432" y="235836"/>
                      </a:cubicBezTo>
                      <a:cubicBezTo>
                        <a:pt x="514432" y="234791"/>
                        <a:pt x="514954" y="232701"/>
                        <a:pt x="513648" y="232178"/>
                      </a:cubicBezTo>
                      <a:cubicBezTo>
                        <a:pt x="512080" y="231656"/>
                        <a:pt x="510774" y="233223"/>
                        <a:pt x="509990" y="234268"/>
                      </a:cubicBezTo>
                      <a:cubicBezTo>
                        <a:pt x="509206" y="235313"/>
                        <a:pt x="508423" y="237142"/>
                        <a:pt x="506855" y="236881"/>
                      </a:cubicBezTo>
                      <a:cubicBezTo>
                        <a:pt x="502153" y="236097"/>
                        <a:pt x="509206" y="231133"/>
                        <a:pt x="509990" y="230088"/>
                      </a:cubicBezTo>
                      <a:cubicBezTo>
                        <a:pt x="511035" y="228782"/>
                        <a:pt x="511035" y="227476"/>
                        <a:pt x="509206" y="227998"/>
                      </a:cubicBezTo>
                      <a:cubicBezTo>
                        <a:pt x="506855" y="228521"/>
                        <a:pt x="505026" y="230872"/>
                        <a:pt x="503198" y="232178"/>
                      </a:cubicBezTo>
                      <a:cubicBezTo>
                        <a:pt x="502414" y="232701"/>
                        <a:pt x="500324" y="234268"/>
                        <a:pt x="499801" y="232701"/>
                      </a:cubicBezTo>
                      <a:cubicBezTo>
                        <a:pt x="499540" y="231656"/>
                        <a:pt x="500585" y="230349"/>
                        <a:pt x="500324" y="229304"/>
                      </a:cubicBezTo>
                      <a:cubicBezTo>
                        <a:pt x="499801" y="227998"/>
                        <a:pt x="497711" y="229043"/>
                        <a:pt x="496928" y="229304"/>
                      </a:cubicBezTo>
                      <a:cubicBezTo>
                        <a:pt x="495360" y="229566"/>
                        <a:pt x="494837" y="228521"/>
                        <a:pt x="495621" y="227214"/>
                      </a:cubicBezTo>
                      <a:cubicBezTo>
                        <a:pt x="496405" y="225647"/>
                        <a:pt x="498234" y="224602"/>
                        <a:pt x="498234" y="222773"/>
                      </a:cubicBezTo>
                      <a:cubicBezTo>
                        <a:pt x="498234" y="220944"/>
                        <a:pt x="496666" y="220944"/>
                        <a:pt x="495360" y="220944"/>
                      </a:cubicBezTo>
                      <a:cubicBezTo>
                        <a:pt x="493009" y="221205"/>
                        <a:pt x="491180" y="221989"/>
                        <a:pt x="489090" y="223034"/>
                      </a:cubicBezTo>
                      <a:cubicBezTo>
                        <a:pt x="487261" y="224079"/>
                        <a:pt x="484910" y="225647"/>
                        <a:pt x="482820" y="224602"/>
                      </a:cubicBezTo>
                      <a:cubicBezTo>
                        <a:pt x="485171" y="222512"/>
                        <a:pt x="487784" y="221205"/>
                        <a:pt x="490396" y="219377"/>
                      </a:cubicBezTo>
                      <a:cubicBezTo>
                        <a:pt x="491964" y="218332"/>
                        <a:pt x="493793" y="217287"/>
                        <a:pt x="495099" y="215980"/>
                      </a:cubicBezTo>
                      <a:cubicBezTo>
                        <a:pt x="495621" y="215458"/>
                        <a:pt x="497189" y="214413"/>
                        <a:pt x="496928" y="213368"/>
                      </a:cubicBezTo>
                      <a:cubicBezTo>
                        <a:pt x="496405" y="211539"/>
                        <a:pt x="490396" y="214413"/>
                        <a:pt x="489612" y="214674"/>
                      </a:cubicBezTo>
                      <a:cubicBezTo>
                        <a:pt x="486739" y="215980"/>
                        <a:pt x="483342" y="217809"/>
                        <a:pt x="479946" y="218332"/>
                      </a:cubicBezTo>
                      <a:cubicBezTo>
                        <a:pt x="477333" y="218593"/>
                        <a:pt x="480468" y="215197"/>
                        <a:pt x="480991" y="214413"/>
                      </a:cubicBezTo>
                      <a:cubicBezTo>
                        <a:pt x="481775" y="213368"/>
                        <a:pt x="484649" y="209710"/>
                        <a:pt x="481513" y="210233"/>
                      </a:cubicBezTo>
                      <a:cubicBezTo>
                        <a:pt x="478640" y="210755"/>
                        <a:pt x="475505" y="213629"/>
                        <a:pt x="472370" y="213368"/>
                      </a:cubicBezTo>
                      <a:cubicBezTo>
                        <a:pt x="470018" y="213107"/>
                        <a:pt x="471063" y="210233"/>
                        <a:pt x="470280" y="208927"/>
                      </a:cubicBezTo>
                      <a:cubicBezTo>
                        <a:pt x="468973" y="206575"/>
                        <a:pt x="464532" y="207359"/>
                        <a:pt x="462442" y="207620"/>
                      </a:cubicBezTo>
                      <a:cubicBezTo>
                        <a:pt x="461919" y="207620"/>
                        <a:pt x="459307" y="207881"/>
                        <a:pt x="459046" y="207620"/>
                      </a:cubicBezTo>
                      <a:cubicBezTo>
                        <a:pt x="458784" y="207098"/>
                        <a:pt x="460352" y="206575"/>
                        <a:pt x="460874" y="206575"/>
                      </a:cubicBezTo>
                      <a:cubicBezTo>
                        <a:pt x="462442" y="206053"/>
                        <a:pt x="464271" y="205530"/>
                        <a:pt x="465838" y="205008"/>
                      </a:cubicBezTo>
                      <a:cubicBezTo>
                        <a:pt x="466361" y="204746"/>
                        <a:pt x="468712" y="204224"/>
                        <a:pt x="468973" y="203440"/>
                      </a:cubicBezTo>
                      <a:cubicBezTo>
                        <a:pt x="469235" y="201873"/>
                        <a:pt x="462442" y="202134"/>
                        <a:pt x="461397" y="202134"/>
                      </a:cubicBezTo>
                      <a:cubicBezTo>
                        <a:pt x="458784" y="202134"/>
                        <a:pt x="456433" y="202395"/>
                        <a:pt x="453821" y="201873"/>
                      </a:cubicBezTo>
                      <a:cubicBezTo>
                        <a:pt x="450947" y="201350"/>
                        <a:pt x="448073" y="200828"/>
                        <a:pt x="445461" y="200044"/>
                      </a:cubicBezTo>
                      <a:cubicBezTo>
                        <a:pt x="445199" y="200044"/>
                        <a:pt x="443632" y="199783"/>
                        <a:pt x="443893" y="198999"/>
                      </a:cubicBezTo>
                      <a:cubicBezTo>
                        <a:pt x="444154" y="198476"/>
                        <a:pt x="446767" y="198476"/>
                        <a:pt x="447289" y="198476"/>
                      </a:cubicBezTo>
                      <a:cubicBezTo>
                        <a:pt x="450424" y="198476"/>
                        <a:pt x="453821" y="198999"/>
                        <a:pt x="457217" y="198738"/>
                      </a:cubicBezTo>
                      <a:cubicBezTo>
                        <a:pt x="459046" y="198476"/>
                        <a:pt x="460613" y="197431"/>
                        <a:pt x="462442" y="197170"/>
                      </a:cubicBezTo>
                      <a:cubicBezTo>
                        <a:pt x="464793" y="196909"/>
                        <a:pt x="467144" y="197431"/>
                        <a:pt x="469496" y="197170"/>
                      </a:cubicBezTo>
                      <a:cubicBezTo>
                        <a:pt x="471063" y="196909"/>
                        <a:pt x="471586" y="195341"/>
                        <a:pt x="472108" y="194035"/>
                      </a:cubicBezTo>
                      <a:cubicBezTo>
                        <a:pt x="472892" y="192990"/>
                        <a:pt x="474721" y="191422"/>
                        <a:pt x="474721" y="189855"/>
                      </a:cubicBezTo>
                      <a:cubicBezTo>
                        <a:pt x="474460" y="187242"/>
                        <a:pt x="469496" y="188549"/>
                        <a:pt x="468190" y="188810"/>
                      </a:cubicBezTo>
                      <a:cubicBezTo>
                        <a:pt x="463487" y="189855"/>
                        <a:pt x="458784" y="191945"/>
                        <a:pt x="453821" y="191684"/>
                      </a:cubicBezTo>
                      <a:cubicBezTo>
                        <a:pt x="450947" y="191422"/>
                        <a:pt x="450947" y="190116"/>
                        <a:pt x="451730" y="187765"/>
                      </a:cubicBezTo>
                      <a:cubicBezTo>
                        <a:pt x="452253" y="185936"/>
                        <a:pt x="451469" y="185675"/>
                        <a:pt x="450424" y="184630"/>
                      </a:cubicBezTo>
                      <a:cubicBezTo>
                        <a:pt x="449118" y="183062"/>
                        <a:pt x="451208" y="182540"/>
                        <a:pt x="452514" y="182540"/>
                      </a:cubicBezTo>
                      <a:cubicBezTo>
                        <a:pt x="454604" y="182540"/>
                        <a:pt x="456694" y="183324"/>
                        <a:pt x="458523" y="183585"/>
                      </a:cubicBezTo>
                      <a:cubicBezTo>
                        <a:pt x="461136" y="183585"/>
                        <a:pt x="463748" y="183062"/>
                        <a:pt x="466099" y="182540"/>
                      </a:cubicBezTo>
                      <a:cubicBezTo>
                        <a:pt x="468190" y="182279"/>
                        <a:pt x="470802" y="181495"/>
                        <a:pt x="472892" y="182279"/>
                      </a:cubicBezTo>
                      <a:cubicBezTo>
                        <a:pt x="475243" y="183324"/>
                        <a:pt x="477333" y="185675"/>
                        <a:pt x="479424" y="186981"/>
                      </a:cubicBezTo>
                      <a:cubicBezTo>
                        <a:pt x="482036" y="188549"/>
                        <a:pt x="484910" y="189332"/>
                        <a:pt x="488045" y="188810"/>
                      </a:cubicBezTo>
                      <a:cubicBezTo>
                        <a:pt x="490657" y="188549"/>
                        <a:pt x="493793" y="188026"/>
                        <a:pt x="496405" y="186720"/>
                      </a:cubicBezTo>
                      <a:cubicBezTo>
                        <a:pt x="500324" y="184891"/>
                        <a:pt x="499540" y="181234"/>
                        <a:pt x="497450" y="178360"/>
                      </a:cubicBezTo>
                      <a:cubicBezTo>
                        <a:pt x="496144" y="176792"/>
                        <a:pt x="494576" y="175225"/>
                        <a:pt x="492748" y="174702"/>
                      </a:cubicBezTo>
                      <a:cubicBezTo>
                        <a:pt x="489612" y="173657"/>
                        <a:pt x="486477" y="174180"/>
                        <a:pt x="483342" y="173657"/>
                      </a:cubicBezTo>
                      <a:cubicBezTo>
                        <a:pt x="480468" y="173396"/>
                        <a:pt x="477595" y="172351"/>
                        <a:pt x="474721" y="172090"/>
                      </a:cubicBezTo>
                      <a:cubicBezTo>
                        <a:pt x="472631" y="172090"/>
                        <a:pt x="470802" y="173135"/>
                        <a:pt x="468712" y="173135"/>
                      </a:cubicBezTo>
                      <a:cubicBezTo>
                        <a:pt x="465316" y="173396"/>
                        <a:pt x="461919" y="172351"/>
                        <a:pt x="458784" y="172090"/>
                      </a:cubicBezTo>
                      <a:cubicBezTo>
                        <a:pt x="455388" y="171828"/>
                        <a:pt x="452253" y="172612"/>
                        <a:pt x="449118" y="173396"/>
                      </a:cubicBezTo>
                      <a:cubicBezTo>
                        <a:pt x="442586" y="175225"/>
                        <a:pt x="436317" y="173396"/>
                        <a:pt x="429785" y="171828"/>
                      </a:cubicBezTo>
                      <a:cubicBezTo>
                        <a:pt x="431092" y="171828"/>
                        <a:pt x="432398" y="172090"/>
                        <a:pt x="433965" y="171828"/>
                      </a:cubicBezTo>
                      <a:cubicBezTo>
                        <a:pt x="437361" y="171567"/>
                        <a:pt x="440497" y="170261"/>
                        <a:pt x="443893" y="169477"/>
                      </a:cubicBezTo>
                      <a:cubicBezTo>
                        <a:pt x="447812" y="168432"/>
                        <a:pt x="451469" y="168693"/>
                        <a:pt x="455388" y="168955"/>
                      </a:cubicBezTo>
                      <a:cubicBezTo>
                        <a:pt x="458784" y="169216"/>
                        <a:pt x="462181" y="169477"/>
                        <a:pt x="465577" y="167910"/>
                      </a:cubicBezTo>
                      <a:cubicBezTo>
                        <a:pt x="468451" y="166603"/>
                        <a:pt x="470802" y="164775"/>
                        <a:pt x="473937" y="163730"/>
                      </a:cubicBezTo>
                      <a:cubicBezTo>
                        <a:pt x="477072" y="162685"/>
                        <a:pt x="479946" y="163468"/>
                        <a:pt x="483081" y="163730"/>
                      </a:cubicBezTo>
                      <a:cubicBezTo>
                        <a:pt x="485432" y="163991"/>
                        <a:pt x="488829" y="163991"/>
                        <a:pt x="490657" y="161901"/>
                      </a:cubicBezTo>
                      <a:cubicBezTo>
                        <a:pt x="492486" y="159549"/>
                        <a:pt x="489874" y="156676"/>
                        <a:pt x="488306" y="155108"/>
                      </a:cubicBezTo>
                      <a:cubicBezTo>
                        <a:pt x="485171" y="151973"/>
                        <a:pt x="482036" y="148838"/>
                        <a:pt x="478901" y="145964"/>
                      </a:cubicBezTo>
                      <a:cubicBezTo>
                        <a:pt x="477333" y="144658"/>
                        <a:pt x="474982" y="141523"/>
                        <a:pt x="472892" y="143352"/>
                      </a:cubicBezTo>
                      <a:cubicBezTo>
                        <a:pt x="471847" y="144135"/>
                        <a:pt x="471063" y="145703"/>
                        <a:pt x="470280" y="146748"/>
                      </a:cubicBezTo>
                      <a:cubicBezTo>
                        <a:pt x="469235" y="148316"/>
                        <a:pt x="467928" y="149883"/>
                        <a:pt x="466622" y="151189"/>
                      </a:cubicBezTo>
                      <a:cubicBezTo>
                        <a:pt x="464271" y="153541"/>
                        <a:pt x="461658" y="154586"/>
                        <a:pt x="458523" y="155369"/>
                      </a:cubicBezTo>
                      <a:cubicBezTo>
                        <a:pt x="455649" y="156153"/>
                        <a:pt x="453298" y="157198"/>
                        <a:pt x="450686" y="158766"/>
                      </a:cubicBezTo>
                      <a:cubicBezTo>
                        <a:pt x="447028" y="160595"/>
                        <a:pt x="443109" y="162423"/>
                        <a:pt x="438929" y="162423"/>
                      </a:cubicBezTo>
                      <a:cubicBezTo>
                        <a:pt x="436839" y="162423"/>
                        <a:pt x="433181" y="161117"/>
                        <a:pt x="436055" y="159027"/>
                      </a:cubicBezTo>
                      <a:cubicBezTo>
                        <a:pt x="439190" y="156676"/>
                        <a:pt x="443893" y="156414"/>
                        <a:pt x="447550" y="155369"/>
                      </a:cubicBezTo>
                      <a:cubicBezTo>
                        <a:pt x="449902" y="154586"/>
                        <a:pt x="454343" y="153279"/>
                        <a:pt x="454082" y="149883"/>
                      </a:cubicBezTo>
                      <a:cubicBezTo>
                        <a:pt x="453821" y="147271"/>
                        <a:pt x="450947" y="146226"/>
                        <a:pt x="448595" y="146748"/>
                      </a:cubicBezTo>
                      <a:cubicBezTo>
                        <a:pt x="445461" y="147532"/>
                        <a:pt x="442848" y="149883"/>
                        <a:pt x="440235" y="151973"/>
                      </a:cubicBezTo>
                      <a:cubicBezTo>
                        <a:pt x="437623" y="154063"/>
                        <a:pt x="434749" y="155369"/>
                        <a:pt x="431614" y="156676"/>
                      </a:cubicBezTo>
                      <a:cubicBezTo>
                        <a:pt x="427434" y="158243"/>
                        <a:pt x="423515" y="159549"/>
                        <a:pt x="419596" y="161378"/>
                      </a:cubicBezTo>
                      <a:cubicBezTo>
                        <a:pt x="421686" y="158243"/>
                        <a:pt x="424299" y="155631"/>
                        <a:pt x="426911" y="153018"/>
                      </a:cubicBezTo>
                      <a:cubicBezTo>
                        <a:pt x="429263" y="150667"/>
                        <a:pt x="431353" y="149099"/>
                        <a:pt x="434488" y="148316"/>
                      </a:cubicBezTo>
                      <a:cubicBezTo>
                        <a:pt x="437361" y="147532"/>
                        <a:pt x="440235" y="147009"/>
                        <a:pt x="442586" y="145442"/>
                      </a:cubicBezTo>
                      <a:cubicBezTo>
                        <a:pt x="444677" y="144135"/>
                        <a:pt x="446505" y="142568"/>
                        <a:pt x="448857" y="141523"/>
                      </a:cubicBezTo>
                      <a:cubicBezTo>
                        <a:pt x="451208" y="140478"/>
                        <a:pt x="453821" y="140217"/>
                        <a:pt x="456433" y="139694"/>
                      </a:cubicBezTo>
                      <a:cubicBezTo>
                        <a:pt x="459046" y="138910"/>
                        <a:pt x="462964" y="137604"/>
                        <a:pt x="464271" y="134992"/>
                      </a:cubicBezTo>
                      <a:cubicBezTo>
                        <a:pt x="466361" y="130550"/>
                        <a:pt x="455127" y="128721"/>
                        <a:pt x="452514" y="127938"/>
                      </a:cubicBezTo>
                      <a:cubicBezTo>
                        <a:pt x="449641" y="127154"/>
                        <a:pt x="447289" y="125848"/>
                        <a:pt x="444677" y="124541"/>
                      </a:cubicBezTo>
                      <a:cubicBezTo>
                        <a:pt x="443370" y="123758"/>
                        <a:pt x="441803" y="124019"/>
                        <a:pt x="440497" y="124541"/>
                      </a:cubicBezTo>
                      <a:cubicBezTo>
                        <a:pt x="439190" y="125064"/>
                        <a:pt x="438668" y="125848"/>
                        <a:pt x="437623" y="126893"/>
                      </a:cubicBezTo>
                      <a:cubicBezTo>
                        <a:pt x="437100" y="127415"/>
                        <a:pt x="436578" y="127938"/>
                        <a:pt x="435794" y="127938"/>
                      </a:cubicBezTo>
                      <a:cubicBezTo>
                        <a:pt x="433443" y="128199"/>
                        <a:pt x="431092" y="127676"/>
                        <a:pt x="428740" y="128721"/>
                      </a:cubicBezTo>
                      <a:cubicBezTo>
                        <a:pt x="427695" y="129244"/>
                        <a:pt x="426389" y="130028"/>
                        <a:pt x="425866" y="131073"/>
                      </a:cubicBezTo>
                      <a:cubicBezTo>
                        <a:pt x="425083" y="132379"/>
                        <a:pt x="425083" y="134469"/>
                        <a:pt x="423776" y="135253"/>
                      </a:cubicBezTo>
                      <a:cubicBezTo>
                        <a:pt x="422731" y="135775"/>
                        <a:pt x="421425" y="135253"/>
                        <a:pt x="420641" y="134730"/>
                      </a:cubicBezTo>
                      <a:cubicBezTo>
                        <a:pt x="419596" y="133685"/>
                        <a:pt x="419596" y="132118"/>
                        <a:pt x="419596" y="130811"/>
                      </a:cubicBezTo>
                      <a:cubicBezTo>
                        <a:pt x="419596" y="128983"/>
                        <a:pt x="419074" y="125325"/>
                        <a:pt x="416722" y="125064"/>
                      </a:cubicBezTo>
                      <a:cubicBezTo>
                        <a:pt x="415416" y="124803"/>
                        <a:pt x="413587" y="126370"/>
                        <a:pt x="412542" y="127154"/>
                      </a:cubicBezTo>
                      <a:cubicBezTo>
                        <a:pt x="410975" y="128199"/>
                        <a:pt x="410191" y="129244"/>
                        <a:pt x="409668" y="131334"/>
                      </a:cubicBezTo>
                      <a:cubicBezTo>
                        <a:pt x="408623" y="135253"/>
                        <a:pt x="407840" y="139694"/>
                        <a:pt x="406272" y="143613"/>
                      </a:cubicBezTo>
                      <a:cubicBezTo>
                        <a:pt x="406011" y="144135"/>
                        <a:pt x="404705" y="147271"/>
                        <a:pt x="403921" y="146487"/>
                      </a:cubicBezTo>
                      <a:cubicBezTo>
                        <a:pt x="403398" y="146226"/>
                        <a:pt x="403660" y="144135"/>
                        <a:pt x="403660" y="143613"/>
                      </a:cubicBezTo>
                      <a:cubicBezTo>
                        <a:pt x="403398" y="142045"/>
                        <a:pt x="403921" y="140739"/>
                        <a:pt x="403921" y="139172"/>
                      </a:cubicBezTo>
                      <a:cubicBezTo>
                        <a:pt x="404182" y="138127"/>
                        <a:pt x="404443" y="136559"/>
                        <a:pt x="403398" y="135775"/>
                      </a:cubicBezTo>
                      <a:cubicBezTo>
                        <a:pt x="402615" y="135253"/>
                        <a:pt x="401308" y="135514"/>
                        <a:pt x="400525" y="135775"/>
                      </a:cubicBezTo>
                      <a:cubicBezTo>
                        <a:pt x="398957" y="136037"/>
                        <a:pt x="397651" y="136559"/>
                        <a:pt x="396083" y="136820"/>
                      </a:cubicBezTo>
                      <a:cubicBezTo>
                        <a:pt x="393732" y="137604"/>
                        <a:pt x="389552" y="140478"/>
                        <a:pt x="387462" y="138388"/>
                      </a:cubicBezTo>
                      <a:cubicBezTo>
                        <a:pt x="389291" y="137343"/>
                        <a:pt x="390858" y="136298"/>
                        <a:pt x="392164" y="134730"/>
                      </a:cubicBezTo>
                      <a:cubicBezTo>
                        <a:pt x="393993" y="132902"/>
                        <a:pt x="396083" y="132118"/>
                        <a:pt x="398696" y="132118"/>
                      </a:cubicBezTo>
                      <a:cubicBezTo>
                        <a:pt x="401047" y="132118"/>
                        <a:pt x="403398" y="132640"/>
                        <a:pt x="405750" y="131857"/>
                      </a:cubicBezTo>
                      <a:cubicBezTo>
                        <a:pt x="407317" y="131073"/>
                        <a:pt x="408885" y="129766"/>
                        <a:pt x="410191" y="128721"/>
                      </a:cubicBezTo>
                      <a:cubicBezTo>
                        <a:pt x="412281" y="127154"/>
                        <a:pt x="414110" y="125064"/>
                        <a:pt x="415416" y="122713"/>
                      </a:cubicBezTo>
                      <a:cubicBezTo>
                        <a:pt x="416461" y="120884"/>
                        <a:pt x="417767" y="118271"/>
                        <a:pt x="416461" y="116443"/>
                      </a:cubicBezTo>
                      <a:cubicBezTo>
                        <a:pt x="415155" y="114875"/>
                        <a:pt x="412281" y="113830"/>
                        <a:pt x="410452" y="113308"/>
                      </a:cubicBezTo>
                      <a:cubicBezTo>
                        <a:pt x="408362" y="112785"/>
                        <a:pt x="406272" y="113046"/>
                        <a:pt x="405488" y="115398"/>
                      </a:cubicBezTo>
                      <a:cubicBezTo>
                        <a:pt x="404705" y="116965"/>
                        <a:pt x="405227" y="119839"/>
                        <a:pt x="403921" y="121145"/>
                      </a:cubicBezTo>
                      <a:cubicBezTo>
                        <a:pt x="402876" y="122713"/>
                        <a:pt x="399218" y="122190"/>
                        <a:pt x="397651" y="122190"/>
                      </a:cubicBezTo>
                      <a:cubicBezTo>
                        <a:pt x="394777" y="122451"/>
                        <a:pt x="391642" y="122190"/>
                        <a:pt x="389029" y="123496"/>
                      </a:cubicBezTo>
                      <a:cubicBezTo>
                        <a:pt x="386156" y="124541"/>
                        <a:pt x="384066" y="127415"/>
                        <a:pt x="381714" y="129244"/>
                      </a:cubicBezTo>
                      <a:cubicBezTo>
                        <a:pt x="380930" y="129766"/>
                        <a:pt x="375444" y="133947"/>
                        <a:pt x="375444" y="131073"/>
                      </a:cubicBezTo>
                      <a:cubicBezTo>
                        <a:pt x="375444" y="129766"/>
                        <a:pt x="376489" y="128460"/>
                        <a:pt x="377012" y="127676"/>
                      </a:cubicBezTo>
                      <a:cubicBezTo>
                        <a:pt x="377534" y="127154"/>
                        <a:pt x="378841" y="125848"/>
                        <a:pt x="378841" y="125064"/>
                      </a:cubicBezTo>
                      <a:cubicBezTo>
                        <a:pt x="378579" y="123758"/>
                        <a:pt x="374399" y="124019"/>
                        <a:pt x="373354" y="123758"/>
                      </a:cubicBezTo>
                      <a:cubicBezTo>
                        <a:pt x="370480" y="122713"/>
                        <a:pt x="374399" y="121145"/>
                        <a:pt x="375444" y="120623"/>
                      </a:cubicBezTo>
                      <a:cubicBezTo>
                        <a:pt x="377534" y="120100"/>
                        <a:pt x="380669" y="119839"/>
                        <a:pt x="381975" y="118010"/>
                      </a:cubicBezTo>
                      <a:cubicBezTo>
                        <a:pt x="383021" y="116181"/>
                        <a:pt x="383021" y="114091"/>
                        <a:pt x="384588" y="112785"/>
                      </a:cubicBezTo>
                      <a:cubicBezTo>
                        <a:pt x="386678" y="110956"/>
                        <a:pt x="389552" y="111217"/>
                        <a:pt x="392164" y="111479"/>
                      </a:cubicBezTo>
                      <a:cubicBezTo>
                        <a:pt x="394777" y="111740"/>
                        <a:pt x="397390" y="112785"/>
                        <a:pt x="400002" y="112001"/>
                      </a:cubicBezTo>
                      <a:cubicBezTo>
                        <a:pt x="402353" y="111217"/>
                        <a:pt x="403660" y="109127"/>
                        <a:pt x="404182" y="106776"/>
                      </a:cubicBezTo>
                      <a:cubicBezTo>
                        <a:pt x="405227" y="102335"/>
                        <a:pt x="401570" y="99461"/>
                        <a:pt x="397912" y="97894"/>
                      </a:cubicBezTo>
                      <a:cubicBezTo>
                        <a:pt x="395299" y="96848"/>
                        <a:pt x="392426" y="96587"/>
                        <a:pt x="389813" y="95803"/>
                      </a:cubicBezTo>
                      <a:cubicBezTo>
                        <a:pt x="387201" y="95020"/>
                        <a:pt x="385110" y="93191"/>
                        <a:pt x="382759" y="92407"/>
                      </a:cubicBezTo>
                      <a:cubicBezTo>
                        <a:pt x="380669" y="91623"/>
                        <a:pt x="378841" y="92930"/>
                        <a:pt x="377012" y="93713"/>
                      </a:cubicBezTo>
                      <a:cubicBezTo>
                        <a:pt x="374660" y="94758"/>
                        <a:pt x="372570" y="95542"/>
                        <a:pt x="371003" y="97632"/>
                      </a:cubicBezTo>
                      <a:cubicBezTo>
                        <a:pt x="367345" y="102335"/>
                        <a:pt x="364994" y="107821"/>
                        <a:pt x="361075" y="112263"/>
                      </a:cubicBezTo>
                      <a:cubicBezTo>
                        <a:pt x="360553" y="112785"/>
                        <a:pt x="358724" y="115136"/>
                        <a:pt x="357940" y="114091"/>
                      </a:cubicBezTo>
                      <a:cubicBezTo>
                        <a:pt x="357156" y="113046"/>
                        <a:pt x="357940" y="109911"/>
                        <a:pt x="358201" y="108866"/>
                      </a:cubicBezTo>
                      <a:cubicBezTo>
                        <a:pt x="358463" y="108082"/>
                        <a:pt x="359508" y="104686"/>
                        <a:pt x="358724" y="104164"/>
                      </a:cubicBezTo>
                      <a:cubicBezTo>
                        <a:pt x="357940" y="103641"/>
                        <a:pt x="356111" y="106254"/>
                        <a:pt x="355850" y="106515"/>
                      </a:cubicBezTo>
                      <a:cubicBezTo>
                        <a:pt x="354283" y="108344"/>
                        <a:pt x="352976" y="110172"/>
                        <a:pt x="351147" y="112001"/>
                      </a:cubicBezTo>
                      <a:cubicBezTo>
                        <a:pt x="350625" y="112524"/>
                        <a:pt x="349319" y="113830"/>
                        <a:pt x="349841" y="112263"/>
                      </a:cubicBezTo>
                      <a:cubicBezTo>
                        <a:pt x="350886" y="107821"/>
                        <a:pt x="354544" y="104164"/>
                        <a:pt x="354805" y="99461"/>
                      </a:cubicBezTo>
                      <a:cubicBezTo>
                        <a:pt x="355066" y="95803"/>
                        <a:pt x="351147" y="97110"/>
                        <a:pt x="349057" y="98155"/>
                      </a:cubicBezTo>
                      <a:cubicBezTo>
                        <a:pt x="346445" y="99461"/>
                        <a:pt x="344616" y="101812"/>
                        <a:pt x="342265" y="103119"/>
                      </a:cubicBezTo>
                      <a:cubicBezTo>
                        <a:pt x="340697" y="104164"/>
                        <a:pt x="338085" y="104425"/>
                        <a:pt x="338085" y="102074"/>
                      </a:cubicBezTo>
                      <a:cubicBezTo>
                        <a:pt x="337823" y="99984"/>
                        <a:pt x="339652" y="98416"/>
                        <a:pt x="341220" y="97371"/>
                      </a:cubicBezTo>
                      <a:cubicBezTo>
                        <a:pt x="342787" y="96326"/>
                        <a:pt x="343832" y="95020"/>
                        <a:pt x="345139" y="93713"/>
                      </a:cubicBezTo>
                      <a:cubicBezTo>
                        <a:pt x="347228" y="91101"/>
                        <a:pt x="349841" y="88750"/>
                        <a:pt x="352192" y="86398"/>
                      </a:cubicBezTo>
                      <a:cubicBezTo>
                        <a:pt x="352715" y="85876"/>
                        <a:pt x="353237" y="85615"/>
                        <a:pt x="352454" y="85092"/>
                      </a:cubicBezTo>
                      <a:cubicBezTo>
                        <a:pt x="351931" y="84831"/>
                        <a:pt x="350103" y="85092"/>
                        <a:pt x="349319" y="85092"/>
                      </a:cubicBezTo>
                      <a:cubicBezTo>
                        <a:pt x="346445" y="85353"/>
                        <a:pt x="343832" y="85615"/>
                        <a:pt x="341220" y="86660"/>
                      </a:cubicBezTo>
                      <a:cubicBezTo>
                        <a:pt x="338607" y="87443"/>
                        <a:pt x="335995" y="88488"/>
                        <a:pt x="333382" y="89272"/>
                      </a:cubicBezTo>
                      <a:cubicBezTo>
                        <a:pt x="332337" y="90578"/>
                        <a:pt x="330508" y="92146"/>
                        <a:pt x="330508" y="93713"/>
                      </a:cubicBezTo>
                      <a:cubicBezTo>
                        <a:pt x="330247" y="95542"/>
                        <a:pt x="331031" y="97371"/>
                        <a:pt x="331553" y="98939"/>
                      </a:cubicBezTo>
                      <a:cubicBezTo>
                        <a:pt x="332337" y="101812"/>
                        <a:pt x="329725" y="104164"/>
                        <a:pt x="327373" y="105470"/>
                      </a:cubicBezTo>
                      <a:cubicBezTo>
                        <a:pt x="326590" y="105731"/>
                        <a:pt x="325283" y="106254"/>
                        <a:pt x="325022" y="105209"/>
                      </a:cubicBezTo>
                      <a:cubicBezTo>
                        <a:pt x="324761" y="104164"/>
                        <a:pt x="325806" y="103119"/>
                        <a:pt x="326067" y="102074"/>
                      </a:cubicBezTo>
                      <a:cubicBezTo>
                        <a:pt x="327373" y="98416"/>
                        <a:pt x="321626" y="98939"/>
                        <a:pt x="319536" y="99200"/>
                      </a:cubicBezTo>
                      <a:cubicBezTo>
                        <a:pt x="318752" y="99200"/>
                        <a:pt x="311698" y="101029"/>
                        <a:pt x="312482" y="98416"/>
                      </a:cubicBezTo>
                      <a:cubicBezTo>
                        <a:pt x="313265" y="96065"/>
                        <a:pt x="318752" y="96326"/>
                        <a:pt x="320581" y="96065"/>
                      </a:cubicBezTo>
                      <a:cubicBezTo>
                        <a:pt x="322409" y="95803"/>
                        <a:pt x="326851" y="95020"/>
                        <a:pt x="326328" y="92146"/>
                      </a:cubicBezTo>
                      <a:cubicBezTo>
                        <a:pt x="325545" y="89272"/>
                        <a:pt x="321365" y="90840"/>
                        <a:pt x="319536" y="91362"/>
                      </a:cubicBezTo>
                      <a:cubicBezTo>
                        <a:pt x="318229" y="91623"/>
                        <a:pt x="316662" y="92407"/>
                        <a:pt x="315356" y="91362"/>
                      </a:cubicBezTo>
                      <a:cubicBezTo>
                        <a:pt x="314310" y="90578"/>
                        <a:pt x="314049" y="89272"/>
                        <a:pt x="314310" y="87966"/>
                      </a:cubicBezTo>
                      <a:cubicBezTo>
                        <a:pt x="314833" y="84570"/>
                        <a:pt x="318752" y="86398"/>
                        <a:pt x="320842" y="86660"/>
                      </a:cubicBezTo>
                      <a:cubicBezTo>
                        <a:pt x="323716" y="87182"/>
                        <a:pt x="326067" y="86398"/>
                        <a:pt x="328941" y="86137"/>
                      </a:cubicBezTo>
                      <a:cubicBezTo>
                        <a:pt x="331292" y="85876"/>
                        <a:pt x="333905" y="85615"/>
                        <a:pt x="336256" y="84831"/>
                      </a:cubicBezTo>
                      <a:cubicBezTo>
                        <a:pt x="338607" y="84047"/>
                        <a:pt x="341481" y="82479"/>
                        <a:pt x="342526" y="80128"/>
                      </a:cubicBezTo>
                      <a:cubicBezTo>
                        <a:pt x="343310" y="78038"/>
                        <a:pt x="341742" y="76732"/>
                        <a:pt x="340436" y="75426"/>
                      </a:cubicBezTo>
                      <a:cubicBezTo>
                        <a:pt x="338346" y="73074"/>
                        <a:pt x="335472" y="71507"/>
                        <a:pt x="332337" y="70723"/>
                      </a:cubicBezTo>
                      <a:cubicBezTo>
                        <a:pt x="329202" y="70201"/>
                        <a:pt x="326590" y="71507"/>
                        <a:pt x="323716" y="72552"/>
                      </a:cubicBezTo>
                      <a:cubicBezTo>
                        <a:pt x="320581" y="73597"/>
                        <a:pt x="316401" y="74119"/>
                        <a:pt x="314310" y="76732"/>
                      </a:cubicBezTo>
                      <a:cubicBezTo>
                        <a:pt x="311437" y="80651"/>
                        <a:pt x="309869" y="85092"/>
                        <a:pt x="306212" y="88227"/>
                      </a:cubicBezTo>
                      <a:cubicBezTo>
                        <a:pt x="305428" y="88750"/>
                        <a:pt x="303077" y="90840"/>
                        <a:pt x="302293" y="89272"/>
                      </a:cubicBezTo>
                      <a:cubicBezTo>
                        <a:pt x="301509" y="87966"/>
                        <a:pt x="303338" y="85876"/>
                        <a:pt x="304122" y="84831"/>
                      </a:cubicBezTo>
                      <a:cubicBezTo>
                        <a:pt x="306473" y="81696"/>
                        <a:pt x="310392" y="79083"/>
                        <a:pt x="309869" y="74903"/>
                      </a:cubicBezTo>
                      <a:cubicBezTo>
                        <a:pt x="307257" y="74381"/>
                        <a:pt x="304644" y="76209"/>
                        <a:pt x="302293" y="77516"/>
                      </a:cubicBezTo>
                      <a:cubicBezTo>
                        <a:pt x="300203" y="78822"/>
                        <a:pt x="298374" y="79867"/>
                        <a:pt x="296284" y="80912"/>
                      </a:cubicBezTo>
                      <a:cubicBezTo>
                        <a:pt x="295239" y="81173"/>
                        <a:pt x="293410" y="82218"/>
                        <a:pt x="292365" y="81173"/>
                      </a:cubicBezTo>
                      <a:cubicBezTo>
                        <a:pt x="290536" y="79344"/>
                        <a:pt x="294455" y="75687"/>
                        <a:pt x="295761" y="74642"/>
                      </a:cubicBezTo>
                      <a:cubicBezTo>
                        <a:pt x="300725" y="70984"/>
                        <a:pt x="307779" y="70201"/>
                        <a:pt x="313788" y="68894"/>
                      </a:cubicBezTo>
                      <a:cubicBezTo>
                        <a:pt x="316139" y="68372"/>
                        <a:pt x="318752" y="67849"/>
                        <a:pt x="320581" y="66021"/>
                      </a:cubicBezTo>
                      <a:cubicBezTo>
                        <a:pt x="321887" y="64714"/>
                        <a:pt x="322932" y="62885"/>
                        <a:pt x="322671" y="61057"/>
                      </a:cubicBezTo>
                      <a:cubicBezTo>
                        <a:pt x="322148" y="58705"/>
                        <a:pt x="319536" y="57138"/>
                        <a:pt x="317968" y="55832"/>
                      </a:cubicBezTo>
                      <a:cubicBezTo>
                        <a:pt x="315617" y="54003"/>
                        <a:pt x="312743" y="51652"/>
                        <a:pt x="309869" y="51129"/>
                      </a:cubicBezTo>
                      <a:cubicBezTo>
                        <a:pt x="307257" y="50868"/>
                        <a:pt x="304905" y="52697"/>
                        <a:pt x="302293" y="53480"/>
                      </a:cubicBezTo>
                      <a:cubicBezTo>
                        <a:pt x="298635" y="54525"/>
                        <a:pt x="294978" y="53742"/>
                        <a:pt x="291581" y="52174"/>
                      </a:cubicBezTo>
                      <a:cubicBezTo>
                        <a:pt x="288969" y="50607"/>
                        <a:pt x="286879" y="48255"/>
                        <a:pt x="284528" y="46688"/>
                      </a:cubicBezTo>
                      <a:cubicBezTo>
                        <a:pt x="281654" y="44598"/>
                        <a:pt x="277996" y="43814"/>
                        <a:pt x="274339" y="43553"/>
                      </a:cubicBezTo>
                      <a:cubicBezTo>
                        <a:pt x="270420" y="43291"/>
                        <a:pt x="266762" y="43553"/>
                        <a:pt x="263105" y="44859"/>
                      </a:cubicBezTo>
                      <a:cubicBezTo>
                        <a:pt x="259447" y="46165"/>
                        <a:pt x="256051" y="48516"/>
                        <a:pt x="252654" y="50607"/>
                      </a:cubicBezTo>
                      <a:cubicBezTo>
                        <a:pt x="251087" y="51652"/>
                        <a:pt x="249519" y="52697"/>
                        <a:pt x="247952" y="54003"/>
                      </a:cubicBezTo>
                      <a:cubicBezTo>
                        <a:pt x="247168" y="54525"/>
                        <a:pt x="245862" y="55570"/>
                        <a:pt x="245862" y="56615"/>
                      </a:cubicBezTo>
                      <a:cubicBezTo>
                        <a:pt x="245862" y="58705"/>
                        <a:pt x="250042" y="59489"/>
                        <a:pt x="251609" y="59750"/>
                      </a:cubicBezTo>
                      <a:cubicBezTo>
                        <a:pt x="253699" y="60273"/>
                        <a:pt x="256051" y="60273"/>
                        <a:pt x="257879" y="61318"/>
                      </a:cubicBezTo>
                      <a:cubicBezTo>
                        <a:pt x="259708" y="62102"/>
                        <a:pt x="261015" y="63669"/>
                        <a:pt x="262843" y="64192"/>
                      </a:cubicBezTo>
                      <a:cubicBezTo>
                        <a:pt x="264933" y="64976"/>
                        <a:pt x="267285" y="64192"/>
                        <a:pt x="269636" y="64192"/>
                      </a:cubicBezTo>
                      <a:cubicBezTo>
                        <a:pt x="272249" y="64453"/>
                        <a:pt x="276429" y="65759"/>
                        <a:pt x="278257" y="68372"/>
                      </a:cubicBezTo>
                      <a:cubicBezTo>
                        <a:pt x="279564" y="70462"/>
                        <a:pt x="274077" y="69417"/>
                        <a:pt x="273294" y="69417"/>
                      </a:cubicBezTo>
                      <a:cubicBezTo>
                        <a:pt x="271726" y="69417"/>
                        <a:pt x="270158" y="69678"/>
                        <a:pt x="268852" y="70201"/>
                      </a:cubicBezTo>
                      <a:cubicBezTo>
                        <a:pt x="267807" y="70723"/>
                        <a:pt x="267023" y="71246"/>
                        <a:pt x="265978" y="71768"/>
                      </a:cubicBezTo>
                      <a:cubicBezTo>
                        <a:pt x="263888" y="72552"/>
                        <a:pt x="262321" y="70462"/>
                        <a:pt x="261015" y="69156"/>
                      </a:cubicBezTo>
                      <a:cubicBezTo>
                        <a:pt x="259447" y="67327"/>
                        <a:pt x="257879" y="65498"/>
                        <a:pt x="255789" y="64714"/>
                      </a:cubicBezTo>
                      <a:cubicBezTo>
                        <a:pt x="252393" y="63147"/>
                        <a:pt x="248213" y="62363"/>
                        <a:pt x="244556" y="62363"/>
                      </a:cubicBezTo>
                      <a:cubicBezTo>
                        <a:pt x="243772" y="62363"/>
                        <a:pt x="241682" y="62363"/>
                        <a:pt x="241159" y="63408"/>
                      </a:cubicBezTo>
                      <a:cubicBezTo>
                        <a:pt x="240637" y="64192"/>
                        <a:pt x="241682" y="64976"/>
                        <a:pt x="242465" y="65237"/>
                      </a:cubicBezTo>
                      <a:cubicBezTo>
                        <a:pt x="244817" y="66804"/>
                        <a:pt x="247690" y="67588"/>
                        <a:pt x="249781" y="69678"/>
                      </a:cubicBezTo>
                      <a:cubicBezTo>
                        <a:pt x="251609" y="71507"/>
                        <a:pt x="252916" y="73858"/>
                        <a:pt x="254744" y="75687"/>
                      </a:cubicBezTo>
                      <a:cubicBezTo>
                        <a:pt x="256573" y="77516"/>
                        <a:pt x="259186" y="78561"/>
                        <a:pt x="260753" y="80651"/>
                      </a:cubicBezTo>
                      <a:cubicBezTo>
                        <a:pt x="262321" y="82741"/>
                        <a:pt x="261015" y="84047"/>
                        <a:pt x="258663" y="83786"/>
                      </a:cubicBezTo>
                      <a:cubicBezTo>
                        <a:pt x="252132" y="83263"/>
                        <a:pt x="248997" y="75948"/>
                        <a:pt x="243510" y="73597"/>
                      </a:cubicBezTo>
                      <a:cubicBezTo>
                        <a:pt x="242727" y="73336"/>
                        <a:pt x="241420" y="72813"/>
                        <a:pt x="240637" y="73597"/>
                      </a:cubicBezTo>
                      <a:cubicBezTo>
                        <a:pt x="239853" y="74381"/>
                        <a:pt x="240114" y="75687"/>
                        <a:pt x="240114" y="76471"/>
                      </a:cubicBezTo>
                      <a:cubicBezTo>
                        <a:pt x="239853" y="79344"/>
                        <a:pt x="237763" y="80389"/>
                        <a:pt x="234889" y="79344"/>
                      </a:cubicBezTo>
                      <a:cubicBezTo>
                        <a:pt x="233583" y="78822"/>
                        <a:pt x="232277" y="78038"/>
                        <a:pt x="232015" y="76471"/>
                      </a:cubicBezTo>
                      <a:cubicBezTo>
                        <a:pt x="231754" y="74903"/>
                        <a:pt x="232538" y="73597"/>
                        <a:pt x="233583" y="72552"/>
                      </a:cubicBezTo>
                      <a:cubicBezTo>
                        <a:pt x="235412" y="70462"/>
                        <a:pt x="238547" y="68111"/>
                        <a:pt x="236979" y="64976"/>
                      </a:cubicBezTo>
                      <a:cubicBezTo>
                        <a:pt x="236195" y="63408"/>
                        <a:pt x="233844" y="60273"/>
                        <a:pt x="232015" y="60534"/>
                      </a:cubicBezTo>
                      <a:cubicBezTo>
                        <a:pt x="230970" y="60534"/>
                        <a:pt x="229925" y="61840"/>
                        <a:pt x="229403" y="62624"/>
                      </a:cubicBezTo>
                      <a:cubicBezTo>
                        <a:pt x="227835" y="63931"/>
                        <a:pt x="226268" y="65237"/>
                        <a:pt x="224439" y="66543"/>
                      </a:cubicBezTo>
                      <a:cubicBezTo>
                        <a:pt x="222349" y="67849"/>
                        <a:pt x="218169" y="70201"/>
                        <a:pt x="215818" y="68111"/>
                      </a:cubicBezTo>
                      <a:cubicBezTo>
                        <a:pt x="215034" y="67588"/>
                        <a:pt x="214772" y="66804"/>
                        <a:pt x="213989" y="66021"/>
                      </a:cubicBezTo>
                      <a:cubicBezTo>
                        <a:pt x="212944" y="64976"/>
                        <a:pt x="211376" y="64453"/>
                        <a:pt x="210070" y="65237"/>
                      </a:cubicBezTo>
                      <a:cubicBezTo>
                        <a:pt x="208764" y="66282"/>
                        <a:pt x="208241" y="68633"/>
                        <a:pt x="207457" y="70201"/>
                      </a:cubicBezTo>
                      <a:cubicBezTo>
                        <a:pt x="206412" y="72291"/>
                        <a:pt x="205367" y="74903"/>
                        <a:pt x="203277" y="75948"/>
                      </a:cubicBezTo>
                      <a:cubicBezTo>
                        <a:pt x="201449" y="76993"/>
                        <a:pt x="198836" y="76993"/>
                        <a:pt x="196746" y="76993"/>
                      </a:cubicBezTo>
                      <a:cubicBezTo>
                        <a:pt x="194917" y="76993"/>
                        <a:pt x="193088" y="76471"/>
                        <a:pt x="192305" y="74642"/>
                      </a:cubicBezTo>
                      <a:cubicBezTo>
                        <a:pt x="190476" y="70723"/>
                        <a:pt x="195962" y="67066"/>
                        <a:pt x="198575" y="65237"/>
                      </a:cubicBezTo>
                      <a:cubicBezTo>
                        <a:pt x="200665" y="63669"/>
                        <a:pt x="203539" y="61840"/>
                        <a:pt x="204061" y="58967"/>
                      </a:cubicBezTo>
                      <a:cubicBezTo>
                        <a:pt x="204322" y="57399"/>
                        <a:pt x="203539" y="56354"/>
                        <a:pt x="201971" y="56354"/>
                      </a:cubicBezTo>
                      <a:cubicBezTo>
                        <a:pt x="196485" y="56354"/>
                        <a:pt x="194395" y="63669"/>
                        <a:pt x="189170" y="64453"/>
                      </a:cubicBezTo>
                      <a:cubicBezTo>
                        <a:pt x="189953" y="63147"/>
                        <a:pt x="190476" y="61840"/>
                        <a:pt x="191521" y="60795"/>
                      </a:cubicBezTo>
                      <a:cubicBezTo>
                        <a:pt x="194133" y="57138"/>
                        <a:pt x="197530" y="54264"/>
                        <a:pt x="200665" y="51390"/>
                      </a:cubicBezTo>
                      <a:cubicBezTo>
                        <a:pt x="202232" y="49823"/>
                        <a:pt x="203800" y="48516"/>
                        <a:pt x="205629" y="46949"/>
                      </a:cubicBezTo>
                      <a:cubicBezTo>
                        <a:pt x="206412" y="46165"/>
                        <a:pt x="207719" y="45381"/>
                        <a:pt x="207719" y="44336"/>
                      </a:cubicBezTo>
                      <a:cubicBezTo>
                        <a:pt x="207980" y="43553"/>
                        <a:pt x="207196" y="42769"/>
                        <a:pt x="206674" y="42246"/>
                      </a:cubicBezTo>
                      <a:cubicBezTo>
                        <a:pt x="205890" y="40940"/>
                        <a:pt x="204845" y="39634"/>
                        <a:pt x="204322" y="38328"/>
                      </a:cubicBezTo>
                      <a:cubicBezTo>
                        <a:pt x="203539" y="36499"/>
                        <a:pt x="202755" y="34409"/>
                        <a:pt x="201971" y="32580"/>
                      </a:cubicBezTo>
                      <a:cubicBezTo>
                        <a:pt x="201449" y="31274"/>
                        <a:pt x="200665" y="29445"/>
                        <a:pt x="199358" y="28661"/>
                      </a:cubicBezTo>
                      <a:cubicBezTo>
                        <a:pt x="197007" y="27094"/>
                        <a:pt x="193872" y="28922"/>
                        <a:pt x="191521" y="27877"/>
                      </a:cubicBezTo>
                      <a:cubicBezTo>
                        <a:pt x="188124" y="26310"/>
                        <a:pt x="188908" y="20301"/>
                        <a:pt x="188908" y="17166"/>
                      </a:cubicBezTo>
                      <a:cubicBezTo>
                        <a:pt x="188908" y="13508"/>
                        <a:pt x="189170" y="9328"/>
                        <a:pt x="186034" y="6977"/>
                      </a:cubicBezTo>
                      <a:cubicBezTo>
                        <a:pt x="183683" y="5148"/>
                        <a:pt x="180548" y="4365"/>
                        <a:pt x="177674" y="4365"/>
                      </a:cubicBezTo>
                      <a:cubicBezTo>
                        <a:pt x="174278" y="4365"/>
                        <a:pt x="170882" y="4887"/>
                        <a:pt x="167747" y="5148"/>
                      </a:cubicBezTo>
                      <a:cubicBezTo>
                        <a:pt x="163828" y="5148"/>
                        <a:pt x="159909" y="4626"/>
                        <a:pt x="155990" y="5410"/>
                      </a:cubicBezTo>
                      <a:cubicBezTo>
                        <a:pt x="152594" y="6193"/>
                        <a:pt x="149459" y="8022"/>
                        <a:pt x="146062" y="9328"/>
                      </a:cubicBezTo>
                      <a:cubicBezTo>
                        <a:pt x="142927" y="10373"/>
                        <a:pt x="138486" y="11157"/>
                        <a:pt x="137180" y="14553"/>
                      </a:cubicBezTo>
                      <a:cubicBezTo>
                        <a:pt x="136657" y="16121"/>
                        <a:pt x="137441" y="21085"/>
                        <a:pt x="135090" y="21085"/>
                      </a:cubicBezTo>
                      <a:cubicBezTo>
                        <a:pt x="133261" y="21085"/>
                        <a:pt x="131171" y="19779"/>
                        <a:pt x="129603" y="18995"/>
                      </a:cubicBezTo>
                      <a:cubicBezTo>
                        <a:pt x="127513" y="17950"/>
                        <a:pt x="125423" y="16644"/>
                        <a:pt x="123072" y="16121"/>
                      </a:cubicBezTo>
                      <a:cubicBezTo>
                        <a:pt x="118892" y="15337"/>
                        <a:pt x="120460" y="20301"/>
                        <a:pt x="120460" y="22652"/>
                      </a:cubicBezTo>
                      <a:cubicBezTo>
                        <a:pt x="120460" y="23697"/>
                        <a:pt x="120460" y="25004"/>
                        <a:pt x="119153" y="25004"/>
                      </a:cubicBezTo>
                      <a:cubicBezTo>
                        <a:pt x="117324" y="25004"/>
                        <a:pt x="115496" y="23436"/>
                        <a:pt x="113928" y="22652"/>
                      </a:cubicBezTo>
                      <a:cubicBezTo>
                        <a:pt x="112361" y="21869"/>
                        <a:pt x="106091" y="18472"/>
                        <a:pt x="106352" y="22391"/>
                      </a:cubicBezTo>
                      <a:cubicBezTo>
                        <a:pt x="106613" y="25265"/>
                        <a:pt x="108964" y="27355"/>
                        <a:pt x="111577" y="27877"/>
                      </a:cubicBezTo>
                      <a:cubicBezTo>
                        <a:pt x="113144" y="28139"/>
                        <a:pt x="114712" y="28400"/>
                        <a:pt x="116018" y="28661"/>
                      </a:cubicBezTo>
                      <a:cubicBezTo>
                        <a:pt x="118108" y="29184"/>
                        <a:pt x="119937" y="29706"/>
                        <a:pt x="121766" y="30490"/>
                      </a:cubicBezTo>
                      <a:cubicBezTo>
                        <a:pt x="125946" y="32319"/>
                        <a:pt x="130126" y="34409"/>
                        <a:pt x="134306" y="35976"/>
                      </a:cubicBezTo>
                      <a:cubicBezTo>
                        <a:pt x="129603" y="36499"/>
                        <a:pt x="125423" y="34409"/>
                        <a:pt x="121243" y="33102"/>
                      </a:cubicBezTo>
                      <a:cubicBezTo>
                        <a:pt x="116802" y="31796"/>
                        <a:pt x="112361" y="30490"/>
                        <a:pt x="107919" y="29706"/>
                      </a:cubicBezTo>
                      <a:cubicBezTo>
                        <a:pt x="106874" y="29445"/>
                        <a:pt x="102955" y="28661"/>
                        <a:pt x="102172" y="30229"/>
                      </a:cubicBezTo>
                      <a:cubicBezTo>
                        <a:pt x="101388" y="31535"/>
                        <a:pt x="104262" y="32057"/>
                        <a:pt x="105045" y="32319"/>
                      </a:cubicBezTo>
                      <a:cubicBezTo>
                        <a:pt x="107135" y="32841"/>
                        <a:pt x="109487" y="32841"/>
                        <a:pt x="111577" y="33625"/>
                      </a:cubicBezTo>
                      <a:cubicBezTo>
                        <a:pt x="113667" y="34409"/>
                        <a:pt x="115496" y="35976"/>
                        <a:pt x="117324" y="37544"/>
                      </a:cubicBezTo>
                      <a:cubicBezTo>
                        <a:pt x="120982" y="40156"/>
                        <a:pt x="125162" y="41724"/>
                        <a:pt x="128036" y="45381"/>
                      </a:cubicBezTo>
                      <a:cubicBezTo>
                        <a:pt x="124378" y="45120"/>
                        <a:pt x="121504" y="43814"/>
                        <a:pt x="118369" y="41724"/>
                      </a:cubicBezTo>
                      <a:cubicBezTo>
                        <a:pt x="113667" y="38850"/>
                        <a:pt x="108703" y="35715"/>
                        <a:pt x="103217" y="35193"/>
                      </a:cubicBezTo>
                      <a:cubicBezTo>
                        <a:pt x="99559" y="34931"/>
                        <a:pt x="96163" y="35715"/>
                        <a:pt x="94073" y="39111"/>
                      </a:cubicBezTo>
                      <a:cubicBezTo>
                        <a:pt x="92766" y="41201"/>
                        <a:pt x="91983" y="44075"/>
                        <a:pt x="91983" y="46426"/>
                      </a:cubicBezTo>
                      <a:cubicBezTo>
                        <a:pt x="91983" y="48778"/>
                        <a:pt x="92766" y="51129"/>
                        <a:pt x="94073" y="53219"/>
                      </a:cubicBezTo>
                      <a:cubicBezTo>
                        <a:pt x="95379" y="55570"/>
                        <a:pt x="96685" y="57399"/>
                        <a:pt x="99298" y="57922"/>
                      </a:cubicBezTo>
                      <a:cubicBezTo>
                        <a:pt x="103478" y="58444"/>
                        <a:pt x="116279" y="54787"/>
                        <a:pt x="116279" y="62102"/>
                      </a:cubicBezTo>
                      <a:cubicBezTo>
                        <a:pt x="116279" y="64453"/>
                        <a:pt x="116279" y="65498"/>
                        <a:pt x="118108" y="67066"/>
                      </a:cubicBezTo>
                      <a:cubicBezTo>
                        <a:pt x="120721" y="69417"/>
                        <a:pt x="122811" y="72029"/>
                        <a:pt x="124901" y="74903"/>
                      </a:cubicBezTo>
                      <a:cubicBezTo>
                        <a:pt x="123856" y="74642"/>
                        <a:pt x="122811" y="74119"/>
                        <a:pt x="121766" y="73597"/>
                      </a:cubicBezTo>
                      <a:cubicBezTo>
                        <a:pt x="116541" y="71246"/>
                        <a:pt x="113406" y="66021"/>
                        <a:pt x="107135" y="65237"/>
                      </a:cubicBezTo>
                      <a:cubicBezTo>
                        <a:pt x="104000" y="64976"/>
                        <a:pt x="100865" y="65759"/>
                        <a:pt x="98775" y="68111"/>
                      </a:cubicBezTo>
                      <a:cubicBezTo>
                        <a:pt x="97208" y="69939"/>
                        <a:pt x="96163" y="71507"/>
                        <a:pt x="93812" y="72291"/>
                      </a:cubicBezTo>
                      <a:cubicBezTo>
                        <a:pt x="92505" y="72813"/>
                        <a:pt x="90938" y="73074"/>
                        <a:pt x="89631" y="73336"/>
                      </a:cubicBezTo>
                      <a:cubicBezTo>
                        <a:pt x="89109" y="73336"/>
                        <a:pt x="87280" y="73858"/>
                        <a:pt x="87019" y="74381"/>
                      </a:cubicBezTo>
                      <a:cubicBezTo>
                        <a:pt x="86758" y="75426"/>
                        <a:pt x="92244" y="76732"/>
                        <a:pt x="92766" y="76993"/>
                      </a:cubicBezTo>
                      <a:cubicBezTo>
                        <a:pt x="95379" y="78299"/>
                        <a:pt x="96424" y="80128"/>
                        <a:pt x="96424" y="83263"/>
                      </a:cubicBezTo>
                      <a:cubicBezTo>
                        <a:pt x="96424" y="85615"/>
                        <a:pt x="96685" y="87182"/>
                        <a:pt x="99298" y="87705"/>
                      </a:cubicBezTo>
                      <a:cubicBezTo>
                        <a:pt x="102433" y="88227"/>
                        <a:pt x="105568" y="87705"/>
                        <a:pt x="108703" y="88488"/>
                      </a:cubicBezTo>
                      <a:cubicBezTo>
                        <a:pt x="111054" y="88750"/>
                        <a:pt x="113928" y="89533"/>
                        <a:pt x="115496" y="91362"/>
                      </a:cubicBezTo>
                      <a:cubicBezTo>
                        <a:pt x="116802" y="92930"/>
                        <a:pt x="116279" y="95281"/>
                        <a:pt x="116018" y="96848"/>
                      </a:cubicBezTo>
                      <a:cubicBezTo>
                        <a:pt x="115757" y="98416"/>
                        <a:pt x="115234" y="100506"/>
                        <a:pt x="113928" y="101812"/>
                      </a:cubicBezTo>
                      <a:cubicBezTo>
                        <a:pt x="112622" y="103119"/>
                        <a:pt x="110532" y="104164"/>
                        <a:pt x="109748" y="105992"/>
                      </a:cubicBezTo>
                      <a:cubicBezTo>
                        <a:pt x="108964" y="108082"/>
                        <a:pt x="111054" y="109650"/>
                        <a:pt x="112361" y="110956"/>
                      </a:cubicBezTo>
                      <a:cubicBezTo>
                        <a:pt x="113667" y="112263"/>
                        <a:pt x="115496" y="114614"/>
                        <a:pt x="113928" y="116443"/>
                      </a:cubicBezTo>
                      <a:cubicBezTo>
                        <a:pt x="112622" y="118271"/>
                        <a:pt x="110532" y="116965"/>
                        <a:pt x="109748" y="115398"/>
                      </a:cubicBezTo>
                      <a:cubicBezTo>
                        <a:pt x="108964" y="113569"/>
                        <a:pt x="108703" y="111217"/>
                        <a:pt x="106613" y="110434"/>
                      </a:cubicBezTo>
                      <a:cubicBezTo>
                        <a:pt x="104262" y="109650"/>
                        <a:pt x="101127" y="110172"/>
                        <a:pt x="98775" y="110695"/>
                      </a:cubicBezTo>
                      <a:cubicBezTo>
                        <a:pt x="96163" y="111217"/>
                        <a:pt x="94073" y="112263"/>
                        <a:pt x="91722" y="113046"/>
                      </a:cubicBezTo>
                      <a:cubicBezTo>
                        <a:pt x="89631" y="113830"/>
                        <a:pt x="86758" y="113569"/>
                        <a:pt x="84668" y="114614"/>
                      </a:cubicBezTo>
                      <a:cubicBezTo>
                        <a:pt x="82839" y="115659"/>
                        <a:pt x="80749" y="116181"/>
                        <a:pt x="78659" y="116181"/>
                      </a:cubicBezTo>
                      <a:cubicBezTo>
                        <a:pt x="77875" y="116181"/>
                        <a:pt x="77091" y="116443"/>
                        <a:pt x="76569" y="116443"/>
                      </a:cubicBezTo>
                      <a:cubicBezTo>
                        <a:pt x="76569" y="116443"/>
                        <a:pt x="76307" y="115136"/>
                        <a:pt x="76307" y="115136"/>
                      </a:cubicBezTo>
                      <a:cubicBezTo>
                        <a:pt x="76307" y="114614"/>
                        <a:pt x="76569" y="114091"/>
                        <a:pt x="77091" y="113830"/>
                      </a:cubicBezTo>
                      <a:cubicBezTo>
                        <a:pt x="77875" y="113308"/>
                        <a:pt x="78920" y="113046"/>
                        <a:pt x="79965" y="113046"/>
                      </a:cubicBezTo>
                      <a:cubicBezTo>
                        <a:pt x="82578" y="113046"/>
                        <a:pt x="84929" y="112001"/>
                        <a:pt x="87541" y="111217"/>
                      </a:cubicBezTo>
                      <a:cubicBezTo>
                        <a:pt x="88848" y="110695"/>
                        <a:pt x="90154" y="110695"/>
                        <a:pt x="91722" y="110434"/>
                      </a:cubicBezTo>
                      <a:cubicBezTo>
                        <a:pt x="93812" y="109911"/>
                        <a:pt x="95902" y="109650"/>
                        <a:pt x="97992" y="109127"/>
                      </a:cubicBezTo>
                      <a:cubicBezTo>
                        <a:pt x="99559" y="108866"/>
                        <a:pt x="101127" y="108866"/>
                        <a:pt x="102694" y="108605"/>
                      </a:cubicBezTo>
                      <a:cubicBezTo>
                        <a:pt x="104523" y="108344"/>
                        <a:pt x="106613" y="108605"/>
                        <a:pt x="107919" y="106776"/>
                      </a:cubicBezTo>
                      <a:cubicBezTo>
                        <a:pt x="109487" y="104425"/>
                        <a:pt x="108181" y="102596"/>
                        <a:pt x="106091" y="101290"/>
                      </a:cubicBezTo>
                      <a:cubicBezTo>
                        <a:pt x="103478" y="99722"/>
                        <a:pt x="100865" y="98155"/>
                        <a:pt x="98775" y="96065"/>
                      </a:cubicBezTo>
                      <a:cubicBezTo>
                        <a:pt x="98253" y="95542"/>
                        <a:pt x="97730" y="94758"/>
                        <a:pt x="97208" y="94236"/>
                      </a:cubicBezTo>
                      <a:cubicBezTo>
                        <a:pt x="96424" y="93452"/>
                        <a:pt x="95118" y="92930"/>
                        <a:pt x="94073" y="92407"/>
                      </a:cubicBezTo>
                      <a:cubicBezTo>
                        <a:pt x="91722" y="91101"/>
                        <a:pt x="89631" y="89272"/>
                        <a:pt x="87541" y="87443"/>
                      </a:cubicBezTo>
                      <a:cubicBezTo>
                        <a:pt x="83884" y="83786"/>
                        <a:pt x="80487" y="79867"/>
                        <a:pt x="78920" y="74642"/>
                      </a:cubicBezTo>
                      <a:cubicBezTo>
                        <a:pt x="77614" y="69678"/>
                        <a:pt x="78397" y="64714"/>
                        <a:pt x="78397" y="59750"/>
                      </a:cubicBezTo>
                      <a:cubicBezTo>
                        <a:pt x="78397" y="57660"/>
                        <a:pt x="77875" y="55570"/>
                        <a:pt x="76830" y="53742"/>
                      </a:cubicBezTo>
                      <a:cubicBezTo>
                        <a:pt x="75785" y="51913"/>
                        <a:pt x="74479" y="50345"/>
                        <a:pt x="73434" y="48516"/>
                      </a:cubicBezTo>
                      <a:cubicBezTo>
                        <a:pt x="70299" y="43291"/>
                        <a:pt x="72650" y="38328"/>
                        <a:pt x="76046" y="34147"/>
                      </a:cubicBezTo>
                      <a:cubicBezTo>
                        <a:pt x="82055" y="26571"/>
                        <a:pt x="90415" y="20301"/>
                        <a:pt x="98253" y="14553"/>
                      </a:cubicBezTo>
                      <a:cubicBezTo>
                        <a:pt x="101127" y="12202"/>
                        <a:pt x="104262" y="10112"/>
                        <a:pt x="107135" y="8022"/>
                      </a:cubicBezTo>
                      <a:cubicBezTo>
                        <a:pt x="108181" y="7238"/>
                        <a:pt x="110271" y="5671"/>
                        <a:pt x="110532" y="4103"/>
                      </a:cubicBezTo>
                      <a:cubicBezTo>
                        <a:pt x="110793" y="1230"/>
                        <a:pt x="102955" y="707"/>
                        <a:pt x="101388" y="446"/>
                      </a:cubicBezTo>
                      <a:cubicBezTo>
                        <a:pt x="89893" y="-861"/>
                        <a:pt x="78136" y="968"/>
                        <a:pt x="66902" y="2536"/>
                      </a:cubicBezTo>
                      <a:cubicBezTo>
                        <a:pt x="59848" y="3320"/>
                        <a:pt x="52533" y="4887"/>
                        <a:pt x="46002" y="8022"/>
                      </a:cubicBezTo>
                      <a:cubicBezTo>
                        <a:pt x="40516" y="10635"/>
                        <a:pt x="36074" y="14553"/>
                        <a:pt x="31633" y="18734"/>
                      </a:cubicBezTo>
                      <a:cubicBezTo>
                        <a:pt x="28498" y="21869"/>
                        <a:pt x="24579" y="24481"/>
                        <a:pt x="21444" y="27877"/>
                      </a:cubicBezTo>
                      <a:cubicBezTo>
                        <a:pt x="18309" y="31274"/>
                        <a:pt x="16741" y="35193"/>
                        <a:pt x="15435" y="39373"/>
                      </a:cubicBezTo>
                      <a:cubicBezTo>
                        <a:pt x="14129" y="43553"/>
                        <a:pt x="12039" y="46426"/>
                        <a:pt x="8904" y="49300"/>
                      </a:cubicBezTo>
                      <a:cubicBezTo>
                        <a:pt x="5769" y="52174"/>
                        <a:pt x="2895" y="55309"/>
                        <a:pt x="3679" y="59750"/>
                      </a:cubicBezTo>
                      <a:cubicBezTo>
                        <a:pt x="4201" y="61840"/>
                        <a:pt x="5246" y="63669"/>
                        <a:pt x="6291" y="65498"/>
                      </a:cubicBezTo>
                      <a:cubicBezTo>
                        <a:pt x="7075" y="66804"/>
                        <a:pt x="8120" y="68372"/>
                        <a:pt x="7859" y="69939"/>
                      </a:cubicBezTo>
                      <a:cubicBezTo>
                        <a:pt x="7597" y="71246"/>
                        <a:pt x="6552" y="72291"/>
                        <a:pt x="5246" y="73074"/>
                      </a:cubicBezTo>
                      <a:cubicBezTo>
                        <a:pt x="3940" y="74119"/>
                        <a:pt x="2372" y="75164"/>
                        <a:pt x="1327" y="76732"/>
                      </a:cubicBezTo>
                      <a:cubicBezTo>
                        <a:pt x="-1285" y="80128"/>
                        <a:pt x="544" y="84308"/>
                        <a:pt x="1850" y="87966"/>
                      </a:cubicBezTo>
                      <a:cubicBezTo>
                        <a:pt x="2372" y="89272"/>
                        <a:pt x="2895" y="91101"/>
                        <a:pt x="2372" y="92668"/>
                      </a:cubicBezTo>
                      <a:cubicBezTo>
                        <a:pt x="2111" y="93975"/>
                        <a:pt x="805" y="94497"/>
                        <a:pt x="21" y="95542"/>
                      </a:cubicBezTo>
                      <a:cubicBezTo>
                        <a:pt x="1066" y="96326"/>
                        <a:pt x="2111" y="97110"/>
                        <a:pt x="2634" y="98155"/>
                      </a:cubicBezTo>
                      <a:cubicBezTo>
                        <a:pt x="3156" y="98939"/>
                        <a:pt x="3679" y="99722"/>
                        <a:pt x="4462" y="100506"/>
                      </a:cubicBezTo>
                      <a:cubicBezTo>
                        <a:pt x="5769" y="101551"/>
                        <a:pt x="7075" y="102335"/>
                        <a:pt x="8904" y="102596"/>
                      </a:cubicBezTo>
                      <a:cubicBezTo>
                        <a:pt x="10471" y="102596"/>
                        <a:pt x="12039" y="102857"/>
                        <a:pt x="13606" y="103380"/>
                      </a:cubicBezTo>
                      <a:cubicBezTo>
                        <a:pt x="15435" y="103902"/>
                        <a:pt x="17264" y="104425"/>
                        <a:pt x="19093" y="105209"/>
                      </a:cubicBezTo>
                      <a:cubicBezTo>
                        <a:pt x="24056" y="106776"/>
                        <a:pt x="28759" y="106254"/>
                        <a:pt x="33984" y="105992"/>
                      </a:cubicBezTo>
                      <a:cubicBezTo>
                        <a:pt x="38687" y="105731"/>
                        <a:pt x="43912" y="105470"/>
                        <a:pt x="48615" y="107037"/>
                      </a:cubicBezTo>
                      <a:cubicBezTo>
                        <a:pt x="52795" y="108344"/>
                        <a:pt x="56713" y="111217"/>
                        <a:pt x="60371" y="113569"/>
                      </a:cubicBezTo>
                      <a:cubicBezTo>
                        <a:pt x="61155" y="114091"/>
                        <a:pt x="62984" y="114875"/>
                        <a:pt x="61677" y="115659"/>
                      </a:cubicBezTo>
                      <a:cubicBezTo>
                        <a:pt x="60893" y="116181"/>
                        <a:pt x="59848" y="116181"/>
                        <a:pt x="59065" y="116181"/>
                      </a:cubicBezTo>
                      <a:cubicBezTo>
                        <a:pt x="57497" y="116443"/>
                        <a:pt x="55930" y="116704"/>
                        <a:pt x="54101" y="117226"/>
                      </a:cubicBezTo>
                      <a:cubicBezTo>
                        <a:pt x="50966" y="117749"/>
                        <a:pt x="48092" y="118794"/>
                        <a:pt x="44957" y="119055"/>
                      </a:cubicBezTo>
                      <a:cubicBezTo>
                        <a:pt x="43128" y="119316"/>
                        <a:pt x="42083" y="118794"/>
                        <a:pt x="40777" y="117749"/>
                      </a:cubicBezTo>
                      <a:cubicBezTo>
                        <a:pt x="36336" y="114614"/>
                        <a:pt x="31110" y="114353"/>
                        <a:pt x="25885" y="114091"/>
                      </a:cubicBezTo>
                      <a:cubicBezTo>
                        <a:pt x="23795" y="114091"/>
                        <a:pt x="21966" y="113830"/>
                        <a:pt x="20138" y="113569"/>
                      </a:cubicBezTo>
                      <a:cubicBezTo>
                        <a:pt x="18309" y="113308"/>
                        <a:pt x="16741" y="113046"/>
                        <a:pt x="14913" y="113308"/>
                      </a:cubicBezTo>
                      <a:cubicBezTo>
                        <a:pt x="8642" y="114614"/>
                        <a:pt x="14129" y="121668"/>
                        <a:pt x="16219" y="124280"/>
                      </a:cubicBezTo>
                      <a:cubicBezTo>
                        <a:pt x="18309" y="126631"/>
                        <a:pt x="20399" y="128983"/>
                        <a:pt x="23273" y="130811"/>
                      </a:cubicBezTo>
                      <a:cubicBezTo>
                        <a:pt x="25363" y="132118"/>
                        <a:pt x="27453" y="132902"/>
                        <a:pt x="29543" y="134208"/>
                      </a:cubicBezTo>
                      <a:cubicBezTo>
                        <a:pt x="32155" y="135775"/>
                        <a:pt x="34507" y="137865"/>
                        <a:pt x="36858" y="139955"/>
                      </a:cubicBezTo>
                      <a:cubicBezTo>
                        <a:pt x="38948" y="141784"/>
                        <a:pt x="41038" y="144135"/>
                        <a:pt x="43651" y="144919"/>
                      </a:cubicBezTo>
                      <a:cubicBezTo>
                        <a:pt x="45741" y="145442"/>
                        <a:pt x="47308" y="144658"/>
                        <a:pt x="49137" y="143874"/>
                      </a:cubicBezTo>
                      <a:cubicBezTo>
                        <a:pt x="50966" y="143090"/>
                        <a:pt x="53056" y="142829"/>
                        <a:pt x="54885" y="142829"/>
                      </a:cubicBezTo>
                      <a:cubicBezTo>
                        <a:pt x="56975" y="142829"/>
                        <a:pt x="59065" y="142829"/>
                        <a:pt x="61155" y="142045"/>
                      </a:cubicBezTo>
                      <a:cubicBezTo>
                        <a:pt x="62722" y="141523"/>
                        <a:pt x="63767" y="140478"/>
                        <a:pt x="65074" y="139433"/>
                      </a:cubicBezTo>
                      <a:cubicBezTo>
                        <a:pt x="66118" y="138910"/>
                        <a:pt x="67164" y="138910"/>
                        <a:pt x="68209" y="138649"/>
                      </a:cubicBezTo>
                      <a:cubicBezTo>
                        <a:pt x="70299" y="138649"/>
                        <a:pt x="72127" y="138127"/>
                        <a:pt x="73956" y="137343"/>
                      </a:cubicBezTo>
                      <a:cubicBezTo>
                        <a:pt x="74740" y="137082"/>
                        <a:pt x="77091" y="136037"/>
                        <a:pt x="77353" y="137343"/>
                      </a:cubicBezTo>
                      <a:cubicBezTo>
                        <a:pt x="77614" y="137865"/>
                        <a:pt x="77353" y="138910"/>
                        <a:pt x="77091" y="139433"/>
                      </a:cubicBezTo>
                      <a:cubicBezTo>
                        <a:pt x="76830" y="140478"/>
                        <a:pt x="76569" y="141784"/>
                        <a:pt x="76569" y="142829"/>
                      </a:cubicBezTo>
                      <a:cubicBezTo>
                        <a:pt x="76307" y="144658"/>
                        <a:pt x="76830" y="146487"/>
                        <a:pt x="78397" y="147532"/>
                      </a:cubicBezTo>
                      <a:cubicBezTo>
                        <a:pt x="80226" y="148577"/>
                        <a:pt x="82578" y="148838"/>
                        <a:pt x="84406" y="149622"/>
                      </a:cubicBezTo>
                      <a:cubicBezTo>
                        <a:pt x="86496" y="150144"/>
                        <a:pt x="88325" y="151189"/>
                        <a:pt x="90154" y="151973"/>
                      </a:cubicBezTo>
                      <a:cubicBezTo>
                        <a:pt x="91983" y="152496"/>
                        <a:pt x="93550" y="152234"/>
                        <a:pt x="95379" y="151973"/>
                      </a:cubicBezTo>
                      <a:cubicBezTo>
                        <a:pt x="101388" y="150667"/>
                        <a:pt x="108181" y="149361"/>
                        <a:pt x="113667" y="152496"/>
                      </a:cubicBezTo>
                      <a:cubicBezTo>
                        <a:pt x="115496" y="153279"/>
                        <a:pt x="116802" y="155108"/>
                        <a:pt x="118369" y="155631"/>
                      </a:cubicBezTo>
                      <a:cubicBezTo>
                        <a:pt x="120460" y="156414"/>
                        <a:pt x="123072" y="155631"/>
                        <a:pt x="125423" y="155369"/>
                      </a:cubicBezTo>
                      <a:cubicBezTo>
                        <a:pt x="128297" y="154847"/>
                        <a:pt x="131432" y="154063"/>
                        <a:pt x="134306" y="154063"/>
                      </a:cubicBezTo>
                      <a:cubicBezTo>
                        <a:pt x="135873" y="154063"/>
                        <a:pt x="137441" y="154324"/>
                        <a:pt x="139009" y="154324"/>
                      </a:cubicBezTo>
                      <a:cubicBezTo>
                        <a:pt x="140315" y="154324"/>
                        <a:pt x="141621" y="154063"/>
                        <a:pt x="142927" y="154063"/>
                      </a:cubicBezTo>
                      <a:cubicBezTo>
                        <a:pt x="145017" y="154063"/>
                        <a:pt x="147630" y="154324"/>
                        <a:pt x="149720" y="154586"/>
                      </a:cubicBezTo>
                      <a:cubicBezTo>
                        <a:pt x="146846" y="153279"/>
                        <a:pt x="148153" y="153802"/>
                        <a:pt x="149720" y="1545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8" name="Freeform: Shape 1067">
                  <a:extLst>
                    <a:ext uri="{FF2B5EF4-FFF2-40B4-BE49-F238E27FC236}">
                      <a16:creationId xmlns:a16="http://schemas.microsoft.com/office/drawing/2014/main" id="{E9EE9BBF-1078-916E-ED45-587224D037E8}"/>
                    </a:ext>
                  </a:extLst>
                </p:cNvPr>
                <p:cNvSpPr/>
                <p:nvPr/>
              </p:nvSpPr>
              <p:spPr>
                <a:xfrm>
                  <a:off x="3119634" y="2252051"/>
                  <a:ext cx="12942" cy="11465"/>
                </a:xfrm>
                <a:custGeom>
                  <a:avLst/>
                  <a:gdLst>
                    <a:gd name="connsiteX0" fmla="*/ 1879 w 12942"/>
                    <a:gd name="connsiteY0" fmla="*/ 9375 h 11465"/>
                    <a:gd name="connsiteX1" fmla="*/ 1618 w 12942"/>
                    <a:gd name="connsiteY1" fmla="*/ 8853 h 11465"/>
                    <a:gd name="connsiteX2" fmla="*/ 51 w 12942"/>
                    <a:gd name="connsiteY2" fmla="*/ 5195 h 11465"/>
                    <a:gd name="connsiteX3" fmla="*/ 1618 w 12942"/>
                    <a:gd name="connsiteY3" fmla="*/ 2844 h 11465"/>
                    <a:gd name="connsiteX4" fmla="*/ 2141 w 12942"/>
                    <a:gd name="connsiteY4" fmla="*/ 1276 h 11465"/>
                    <a:gd name="connsiteX5" fmla="*/ 8150 w 12942"/>
                    <a:gd name="connsiteY5" fmla="*/ 493 h 11465"/>
                    <a:gd name="connsiteX6" fmla="*/ 11546 w 12942"/>
                    <a:gd name="connsiteY6" fmla="*/ 4411 h 11465"/>
                    <a:gd name="connsiteX7" fmla="*/ 12591 w 12942"/>
                    <a:gd name="connsiteY7" fmla="*/ 8853 h 11465"/>
                    <a:gd name="connsiteX8" fmla="*/ 1879 w 12942"/>
                    <a:gd name="connsiteY8" fmla="*/ 9375 h 11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42" h="11465">
                      <a:moveTo>
                        <a:pt x="1879" y="9375"/>
                      </a:moveTo>
                      <a:cubicBezTo>
                        <a:pt x="1879" y="9375"/>
                        <a:pt x="1618" y="9114"/>
                        <a:pt x="1618" y="8853"/>
                      </a:cubicBezTo>
                      <a:cubicBezTo>
                        <a:pt x="834" y="7808"/>
                        <a:pt x="312" y="6501"/>
                        <a:pt x="51" y="5195"/>
                      </a:cubicBezTo>
                      <a:cubicBezTo>
                        <a:pt x="-211" y="3628"/>
                        <a:pt x="573" y="3889"/>
                        <a:pt x="1618" y="2844"/>
                      </a:cubicBezTo>
                      <a:cubicBezTo>
                        <a:pt x="2141" y="2321"/>
                        <a:pt x="1879" y="1799"/>
                        <a:pt x="2141" y="1276"/>
                      </a:cubicBezTo>
                      <a:cubicBezTo>
                        <a:pt x="3186" y="-552"/>
                        <a:pt x="6582" y="-30"/>
                        <a:pt x="8150" y="493"/>
                      </a:cubicBezTo>
                      <a:cubicBezTo>
                        <a:pt x="10240" y="1015"/>
                        <a:pt x="10762" y="2321"/>
                        <a:pt x="11546" y="4411"/>
                      </a:cubicBezTo>
                      <a:cubicBezTo>
                        <a:pt x="12068" y="5718"/>
                        <a:pt x="13636" y="7546"/>
                        <a:pt x="12591" y="8853"/>
                      </a:cubicBezTo>
                      <a:cubicBezTo>
                        <a:pt x="10501" y="12510"/>
                        <a:pt x="4492" y="11988"/>
                        <a:pt x="1879" y="937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9" name="Freeform: Shape 1068">
                  <a:extLst>
                    <a:ext uri="{FF2B5EF4-FFF2-40B4-BE49-F238E27FC236}">
                      <a16:creationId xmlns:a16="http://schemas.microsoft.com/office/drawing/2014/main" id="{FDACF91F-8D57-029F-4234-ADF48F65BC88}"/>
                    </a:ext>
                  </a:extLst>
                </p:cNvPr>
                <p:cNvSpPr/>
                <p:nvPr/>
              </p:nvSpPr>
              <p:spPr>
                <a:xfrm>
                  <a:off x="3157566" y="2253633"/>
                  <a:ext cx="19332" cy="10252"/>
                </a:xfrm>
                <a:custGeom>
                  <a:avLst/>
                  <a:gdLst>
                    <a:gd name="connsiteX0" fmla="*/ 4441 w 19332"/>
                    <a:gd name="connsiteY0" fmla="*/ 9622 h 10252"/>
                    <a:gd name="connsiteX1" fmla="*/ 2351 w 19332"/>
                    <a:gd name="connsiteY1" fmla="*/ 9883 h 10252"/>
                    <a:gd name="connsiteX2" fmla="*/ 0 w 19332"/>
                    <a:gd name="connsiteY2" fmla="*/ 10144 h 10252"/>
                    <a:gd name="connsiteX3" fmla="*/ 4180 w 19332"/>
                    <a:gd name="connsiteY3" fmla="*/ 8315 h 10252"/>
                    <a:gd name="connsiteX4" fmla="*/ 8099 w 19332"/>
                    <a:gd name="connsiteY4" fmla="*/ 5180 h 10252"/>
                    <a:gd name="connsiteX5" fmla="*/ 10450 w 19332"/>
                    <a:gd name="connsiteY5" fmla="*/ 3351 h 10252"/>
                    <a:gd name="connsiteX6" fmla="*/ 12801 w 19332"/>
                    <a:gd name="connsiteY6" fmla="*/ 739 h 10252"/>
                    <a:gd name="connsiteX7" fmla="*/ 15414 w 19332"/>
                    <a:gd name="connsiteY7" fmla="*/ 216 h 10252"/>
                    <a:gd name="connsiteX8" fmla="*/ 17504 w 19332"/>
                    <a:gd name="connsiteY8" fmla="*/ 2568 h 10252"/>
                    <a:gd name="connsiteX9" fmla="*/ 19333 w 19332"/>
                    <a:gd name="connsiteY9" fmla="*/ 4919 h 10252"/>
                    <a:gd name="connsiteX10" fmla="*/ 16198 w 19332"/>
                    <a:gd name="connsiteY10" fmla="*/ 7270 h 10252"/>
                    <a:gd name="connsiteX11" fmla="*/ 9666 w 19332"/>
                    <a:gd name="connsiteY11" fmla="*/ 8577 h 10252"/>
                    <a:gd name="connsiteX12" fmla="*/ 4441 w 19332"/>
                    <a:gd name="connsiteY12" fmla="*/ 9622 h 10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332" h="10252">
                      <a:moveTo>
                        <a:pt x="4441" y="9622"/>
                      </a:moveTo>
                      <a:cubicBezTo>
                        <a:pt x="3657" y="9883"/>
                        <a:pt x="3135" y="9883"/>
                        <a:pt x="2351" y="9883"/>
                      </a:cubicBezTo>
                      <a:cubicBezTo>
                        <a:pt x="1567" y="10144"/>
                        <a:pt x="1045" y="10405"/>
                        <a:pt x="0" y="10144"/>
                      </a:cubicBezTo>
                      <a:cubicBezTo>
                        <a:pt x="1045" y="8838"/>
                        <a:pt x="2613" y="8838"/>
                        <a:pt x="4180" y="8315"/>
                      </a:cubicBezTo>
                      <a:cubicBezTo>
                        <a:pt x="6009" y="7793"/>
                        <a:pt x="6793" y="6487"/>
                        <a:pt x="8099" y="5180"/>
                      </a:cubicBezTo>
                      <a:cubicBezTo>
                        <a:pt x="8883" y="4396"/>
                        <a:pt x="9928" y="4135"/>
                        <a:pt x="10450" y="3351"/>
                      </a:cubicBezTo>
                      <a:cubicBezTo>
                        <a:pt x="11234" y="2568"/>
                        <a:pt x="11756" y="1523"/>
                        <a:pt x="12801" y="739"/>
                      </a:cubicBezTo>
                      <a:cubicBezTo>
                        <a:pt x="13585" y="216"/>
                        <a:pt x="14630" y="-306"/>
                        <a:pt x="15414" y="216"/>
                      </a:cubicBezTo>
                      <a:cubicBezTo>
                        <a:pt x="16198" y="739"/>
                        <a:pt x="16720" y="1784"/>
                        <a:pt x="17504" y="2568"/>
                      </a:cubicBezTo>
                      <a:cubicBezTo>
                        <a:pt x="18288" y="3351"/>
                        <a:pt x="19333" y="3613"/>
                        <a:pt x="19333" y="4919"/>
                      </a:cubicBezTo>
                      <a:cubicBezTo>
                        <a:pt x="19333" y="6748"/>
                        <a:pt x="17765" y="7009"/>
                        <a:pt x="16198" y="7270"/>
                      </a:cubicBezTo>
                      <a:cubicBezTo>
                        <a:pt x="14369" y="7793"/>
                        <a:pt x="11495" y="8838"/>
                        <a:pt x="9666" y="8577"/>
                      </a:cubicBezTo>
                      <a:cubicBezTo>
                        <a:pt x="8099" y="8577"/>
                        <a:pt x="6270" y="9099"/>
                        <a:pt x="4441" y="96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383AE6DF-CA57-7F32-1C95-B66E3AEA1D14}"/>
                    </a:ext>
                  </a:extLst>
                </p:cNvPr>
                <p:cNvSpPr/>
                <p:nvPr/>
              </p:nvSpPr>
              <p:spPr>
                <a:xfrm>
                  <a:off x="3146974" y="2269404"/>
                  <a:ext cx="23655" cy="20028"/>
                </a:xfrm>
                <a:custGeom>
                  <a:avLst/>
                  <a:gdLst>
                    <a:gd name="connsiteX0" fmla="*/ 11899 w 23655"/>
                    <a:gd name="connsiteY0" fmla="*/ 14751 h 20028"/>
                    <a:gd name="connsiteX1" fmla="*/ 10593 w 23655"/>
                    <a:gd name="connsiteY1" fmla="*/ 15796 h 20028"/>
                    <a:gd name="connsiteX2" fmla="*/ 6935 w 23655"/>
                    <a:gd name="connsiteY2" fmla="*/ 17103 h 20028"/>
                    <a:gd name="connsiteX3" fmla="*/ 3277 w 23655"/>
                    <a:gd name="connsiteY3" fmla="*/ 19193 h 20028"/>
                    <a:gd name="connsiteX4" fmla="*/ 142 w 23655"/>
                    <a:gd name="connsiteY4" fmla="*/ 19976 h 20028"/>
                    <a:gd name="connsiteX5" fmla="*/ 4061 w 23655"/>
                    <a:gd name="connsiteY5" fmla="*/ 13706 h 20028"/>
                    <a:gd name="connsiteX6" fmla="*/ 11115 w 23655"/>
                    <a:gd name="connsiteY6" fmla="*/ 5346 h 20028"/>
                    <a:gd name="connsiteX7" fmla="*/ 13205 w 23655"/>
                    <a:gd name="connsiteY7" fmla="*/ 2734 h 20028"/>
                    <a:gd name="connsiteX8" fmla="*/ 16340 w 23655"/>
                    <a:gd name="connsiteY8" fmla="*/ 1427 h 20028"/>
                    <a:gd name="connsiteX9" fmla="*/ 22088 w 23655"/>
                    <a:gd name="connsiteY9" fmla="*/ 121 h 20028"/>
                    <a:gd name="connsiteX10" fmla="*/ 22088 w 23655"/>
                    <a:gd name="connsiteY10" fmla="*/ 4562 h 20028"/>
                    <a:gd name="connsiteX11" fmla="*/ 16601 w 23655"/>
                    <a:gd name="connsiteY11" fmla="*/ 9004 h 20028"/>
                    <a:gd name="connsiteX12" fmla="*/ 11899 w 23655"/>
                    <a:gd name="connsiteY12" fmla="*/ 14751 h 20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3655" h="20028">
                      <a:moveTo>
                        <a:pt x="11899" y="14751"/>
                      </a:moveTo>
                      <a:cubicBezTo>
                        <a:pt x="11376" y="15274"/>
                        <a:pt x="11115" y="15535"/>
                        <a:pt x="10593" y="15796"/>
                      </a:cubicBezTo>
                      <a:cubicBezTo>
                        <a:pt x="9286" y="16580"/>
                        <a:pt x="8241" y="16841"/>
                        <a:pt x="6935" y="17103"/>
                      </a:cubicBezTo>
                      <a:cubicBezTo>
                        <a:pt x="5629" y="17364"/>
                        <a:pt x="4584" y="18670"/>
                        <a:pt x="3277" y="19193"/>
                      </a:cubicBezTo>
                      <a:cubicBezTo>
                        <a:pt x="2494" y="19454"/>
                        <a:pt x="926" y="20238"/>
                        <a:pt x="142" y="19976"/>
                      </a:cubicBezTo>
                      <a:cubicBezTo>
                        <a:pt x="-641" y="16841"/>
                        <a:pt x="1971" y="15535"/>
                        <a:pt x="4061" y="13706"/>
                      </a:cubicBezTo>
                      <a:cubicBezTo>
                        <a:pt x="6935" y="11355"/>
                        <a:pt x="9025" y="8481"/>
                        <a:pt x="11115" y="5346"/>
                      </a:cubicBezTo>
                      <a:cubicBezTo>
                        <a:pt x="11638" y="4562"/>
                        <a:pt x="12160" y="3517"/>
                        <a:pt x="13205" y="2734"/>
                      </a:cubicBezTo>
                      <a:cubicBezTo>
                        <a:pt x="13989" y="1950"/>
                        <a:pt x="15295" y="1689"/>
                        <a:pt x="16340" y="1427"/>
                      </a:cubicBezTo>
                      <a:cubicBezTo>
                        <a:pt x="18169" y="905"/>
                        <a:pt x="20259" y="-401"/>
                        <a:pt x="22088" y="121"/>
                      </a:cubicBezTo>
                      <a:cubicBezTo>
                        <a:pt x="24178" y="905"/>
                        <a:pt x="24178" y="3779"/>
                        <a:pt x="22088" y="4562"/>
                      </a:cubicBezTo>
                      <a:cubicBezTo>
                        <a:pt x="19998" y="5346"/>
                        <a:pt x="17908" y="7175"/>
                        <a:pt x="16601" y="9004"/>
                      </a:cubicBezTo>
                      <a:cubicBezTo>
                        <a:pt x="15295" y="11094"/>
                        <a:pt x="13728" y="12923"/>
                        <a:pt x="11899" y="147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1" name="Freeform: Shape 1070">
                  <a:extLst>
                    <a:ext uri="{FF2B5EF4-FFF2-40B4-BE49-F238E27FC236}">
                      <a16:creationId xmlns:a16="http://schemas.microsoft.com/office/drawing/2014/main" id="{250ADB8A-8D7D-D4F0-E7EA-FD38FEB26026}"/>
                    </a:ext>
                  </a:extLst>
                </p:cNvPr>
                <p:cNvSpPr/>
                <p:nvPr/>
              </p:nvSpPr>
              <p:spPr>
                <a:xfrm>
                  <a:off x="3188917" y="2265802"/>
                  <a:ext cx="14684" cy="13179"/>
                </a:xfrm>
                <a:custGeom>
                  <a:avLst/>
                  <a:gdLst>
                    <a:gd name="connsiteX0" fmla="*/ 7054 w 14684"/>
                    <a:gd name="connsiteY0" fmla="*/ 327 h 13179"/>
                    <a:gd name="connsiteX1" fmla="*/ 8883 w 14684"/>
                    <a:gd name="connsiteY1" fmla="*/ 1633 h 13179"/>
                    <a:gd name="connsiteX2" fmla="*/ 10973 w 14684"/>
                    <a:gd name="connsiteY2" fmla="*/ 2155 h 13179"/>
                    <a:gd name="connsiteX3" fmla="*/ 13846 w 14684"/>
                    <a:gd name="connsiteY3" fmla="*/ 2417 h 13179"/>
                    <a:gd name="connsiteX4" fmla="*/ 12540 w 14684"/>
                    <a:gd name="connsiteY4" fmla="*/ 9470 h 13179"/>
                    <a:gd name="connsiteX5" fmla="*/ 7576 w 14684"/>
                    <a:gd name="connsiteY5" fmla="*/ 13128 h 13179"/>
                    <a:gd name="connsiteX6" fmla="*/ 3919 w 14684"/>
                    <a:gd name="connsiteY6" fmla="*/ 11822 h 13179"/>
                    <a:gd name="connsiteX7" fmla="*/ 1829 w 14684"/>
                    <a:gd name="connsiteY7" fmla="*/ 9470 h 13179"/>
                    <a:gd name="connsiteX8" fmla="*/ 0 w 14684"/>
                    <a:gd name="connsiteY8" fmla="*/ 6597 h 13179"/>
                    <a:gd name="connsiteX9" fmla="*/ 784 w 14684"/>
                    <a:gd name="connsiteY9" fmla="*/ 2939 h 13179"/>
                    <a:gd name="connsiteX10" fmla="*/ 4703 w 14684"/>
                    <a:gd name="connsiteY10" fmla="*/ 65 h 13179"/>
                    <a:gd name="connsiteX11" fmla="*/ 7054 w 14684"/>
                    <a:gd name="connsiteY11" fmla="*/ 327 h 1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684" h="13179">
                      <a:moveTo>
                        <a:pt x="7054" y="327"/>
                      </a:moveTo>
                      <a:cubicBezTo>
                        <a:pt x="7576" y="588"/>
                        <a:pt x="8099" y="1110"/>
                        <a:pt x="8883" y="1633"/>
                      </a:cubicBezTo>
                      <a:cubicBezTo>
                        <a:pt x="9405" y="1894"/>
                        <a:pt x="10189" y="2155"/>
                        <a:pt x="10973" y="2155"/>
                      </a:cubicBezTo>
                      <a:cubicBezTo>
                        <a:pt x="11756" y="2155"/>
                        <a:pt x="13063" y="1894"/>
                        <a:pt x="13846" y="2417"/>
                      </a:cubicBezTo>
                      <a:cubicBezTo>
                        <a:pt x="15936" y="3984"/>
                        <a:pt x="13585" y="7903"/>
                        <a:pt x="12540" y="9470"/>
                      </a:cubicBezTo>
                      <a:cubicBezTo>
                        <a:pt x="11234" y="11299"/>
                        <a:pt x="9928" y="12867"/>
                        <a:pt x="7576" y="13128"/>
                      </a:cubicBezTo>
                      <a:cubicBezTo>
                        <a:pt x="6009" y="13389"/>
                        <a:pt x="4964" y="12606"/>
                        <a:pt x="3919" y="11822"/>
                      </a:cubicBezTo>
                      <a:cubicBezTo>
                        <a:pt x="2613" y="11299"/>
                        <a:pt x="2613" y="10515"/>
                        <a:pt x="1829" y="9470"/>
                      </a:cubicBezTo>
                      <a:cubicBezTo>
                        <a:pt x="1306" y="8425"/>
                        <a:pt x="261" y="7903"/>
                        <a:pt x="0" y="6597"/>
                      </a:cubicBezTo>
                      <a:cubicBezTo>
                        <a:pt x="0" y="5290"/>
                        <a:pt x="0" y="3984"/>
                        <a:pt x="784" y="2939"/>
                      </a:cubicBezTo>
                      <a:cubicBezTo>
                        <a:pt x="1567" y="1633"/>
                        <a:pt x="2874" y="65"/>
                        <a:pt x="4703" y="65"/>
                      </a:cubicBezTo>
                      <a:cubicBezTo>
                        <a:pt x="5486" y="65"/>
                        <a:pt x="6270" y="-196"/>
                        <a:pt x="7054" y="3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2" name="Freeform: Shape 1071">
                  <a:extLst>
                    <a:ext uri="{FF2B5EF4-FFF2-40B4-BE49-F238E27FC236}">
                      <a16:creationId xmlns:a16="http://schemas.microsoft.com/office/drawing/2014/main" id="{EF948659-D0E9-1A03-D833-AB192796DD4D}"/>
                    </a:ext>
                  </a:extLst>
                </p:cNvPr>
                <p:cNvSpPr/>
                <p:nvPr/>
              </p:nvSpPr>
              <p:spPr>
                <a:xfrm>
                  <a:off x="3232924" y="2295128"/>
                  <a:ext cx="14669" cy="14324"/>
                </a:xfrm>
                <a:custGeom>
                  <a:avLst/>
                  <a:gdLst>
                    <a:gd name="connsiteX0" fmla="*/ 2235 w 14669"/>
                    <a:gd name="connsiteY0" fmla="*/ 7054 h 14324"/>
                    <a:gd name="connsiteX1" fmla="*/ 2235 w 14669"/>
                    <a:gd name="connsiteY1" fmla="*/ 7315 h 14324"/>
                    <a:gd name="connsiteX2" fmla="*/ 1452 w 14669"/>
                    <a:gd name="connsiteY2" fmla="*/ 5748 h 14324"/>
                    <a:gd name="connsiteX3" fmla="*/ 145 w 14669"/>
                    <a:gd name="connsiteY3" fmla="*/ 2874 h 14324"/>
                    <a:gd name="connsiteX4" fmla="*/ 929 w 14669"/>
                    <a:gd name="connsiteY4" fmla="*/ 261 h 14324"/>
                    <a:gd name="connsiteX5" fmla="*/ 2496 w 14669"/>
                    <a:gd name="connsiteY5" fmla="*/ 261 h 14324"/>
                    <a:gd name="connsiteX6" fmla="*/ 4587 w 14669"/>
                    <a:gd name="connsiteY6" fmla="*/ 0 h 14324"/>
                    <a:gd name="connsiteX7" fmla="*/ 7983 w 14669"/>
                    <a:gd name="connsiteY7" fmla="*/ 1306 h 14324"/>
                    <a:gd name="connsiteX8" fmla="*/ 10596 w 14669"/>
                    <a:gd name="connsiteY8" fmla="*/ 4180 h 14324"/>
                    <a:gd name="connsiteX9" fmla="*/ 13469 w 14669"/>
                    <a:gd name="connsiteY9" fmla="*/ 6531 h 14324"/>
                    <a:gd name="connsiteX10" fmla="*/ 12685 w 14669"/>
                    <a:gd name="connsiteY10" fmla="*/ 14108 h 14324"/>
                    <a:gd name="connsiteX11" fmla="*/ 10073 w 14669"/>
                    <a:gd name="connsiteY11" fmla="*/ 13585 h 14324"/>
                    <a:gd name="connsiteX12" fmla="*/ 6415 w 14669"/>
                    <a:gd name="connsiteY12" fmla="*/ 11495 h 14324"/>
                    <a:gd name="connsiteX13" fmla="*/ 4064 w 14669"/>
                    <a:gd name="connsiteY13" fmla="*/ 9144 h 14324"/>
                    <a:gd name="connsiteX14" fmla="*/ 3280 w 14669"/>
                    <a:gd name="connsiteY14" fmla="*/ 8360 h 14324"/>
                    <a:gd name="connsiteX15" fmla="*/ 2235 w 14669"/>
                    <a:gd name="connsiteY15" fmla="*/ 7054 h 143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4669" h="14324">
                      <a:moveTo>
                        <a:pt x="2235" y="7054"/>
                      </a:moveTo>
                      <a:cubicBezTo>
                        <a:pt x="1974" y="6793"/>
                        <a:pt x="2235" y="7315"/>
                        <a:pt x="2235" y="7315"/>
                      </a:cubicBezTo>
                      <a:cubicBezTo>
                        <a:pt x="1974" y="6793"/>
                        <a:pt x="1452" y="6270"/>
                        <a:pt x="1452" y="5748"/>
                      </a:cubicBezTo>
                      <a:cubicBezTo>
                        <a:pt x="929" y="4964"/>
                        <a:pt x="407" y="3919"/>
                        <a:pt x="145" y="2874"/>
                      </a:cubicBezTo>
                      <a:cubicBezTo>
                        <a:pt x="-116" y="1829"/>
                        <a:pt x="-116" y="523"/>
                        <a:pt x="929" y="261"/>
                      </a:cubicBezTo>
                      <a:cubicBezTo>
                        <a:pt x="1452" y="0"/>
                        <a:pt x="1974" y="261"/>
                        <a:pt x="2496" y="261"/>
                      </a:cubicBezTo>
                      <a:cubicBezTo>
                        <a:pt x="3280" y="261"/>
                        <a:pt x="3803" y="0"/>
                        <a:pt x="4587" y="0"/>
                      </a:cubicBezTo>
                      <a:cubicBezTo>
                        <a:pt x="5632" y="0"/>
                        <a:pt x="7199" y="523"/>
                        <a:pt x="7983" y="1306"/>
                      </a:cubicBezTo>
                      <a:cubicBezTo>
                        <a:pt x="9028" y="2090"/>
                        <a:pt x="9550" y="3396"/>
                        <a:pt x="10596" y="4180"/>
                      </a:cubicBezTo>
                      <a:cubicBezTo>
                        <a:pt x="11379" y="4964"/>
                        <a:pt x="12685" y="5748"/>
                        <a:pt x="13469" y="6531"/>
                      </a:cubicBezTo>
                      <a:cubicBezTo>
                        <a:pt x="15298" y="8099"/>
                        <a:pt x="15037" y="12801"/>
                        <a:pt x="12685" y="14108"/>
                      </a:cubicBezTo>
                      <a:cubicBezTo>
                        <a:pt x="11902" y="14630"/>
                        <a:pt x="10857" y="14108"/>
                        <a:pt x="10073" y="13585"/>
                      </a:cubicBezTo>
                      <a:cubicBezTo>
                        <a:pt x="8767" y="13063"/>
                        <a:pt x="7460" y="12279"/>
                        <a:pt x="6415" y="11495"/>
                      </a:cubicBezTo>
                      <a:cubicBezTo>
                        <a:pt x="5370" y="10973"/>
                        <a:pt x="4848" y="10189"/>
                        <a:pt x="4064" y="9144"/>
                      </a:cubicBezTo>
                      <a:cubicBezTo>
                        <a:pt x="3803" y="8883"/>
                        <a:pt x="3541" y="8621"/>
                        <a:pt x="3280" y="8360"/>
                      </a:cubicBezTo>
                      <a:cubicBezTo>
                        <a:pt x="2496" y="8099"/>
                        <a:pt x="2496" y="7576"/>
                        <a:pt x="2235" y="705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3" name="Freeform: Shape 1072">
                  <a:extLst>
                    <a:ext uri="{FF2B5EF4-FFF2-40B4-BE49-F238E27FC236}">
                      <a16:creationId xmlns:a16="http://schemas.microsoft.com/office/drawing/2014/main" id="{A24CF949-894D-D4B8-805F-46E84365DD9D}"/>
                    </a:ext>
                  </a:extLst>
                </p:cNvPr>
                <p:cNvSpPr/>
                <p:nvPr/>
              </p:nvSpPr>
              <p:spPr>
                <a:xfrm>
                  <a:off x="3245479" y="2312400"/>
                  <a:ext cx="31115" cy="18519"/>
                </a:xfrm>
                <a:custGeom>
                  <a:avLst/>
                  <a:gdLst>
                    <a:gd name="connsiteX0" fmla="*/ 6662 w 31115"/>
                    <a:gd name="connsiteY0" fmla="*/ 16691 h 18519"/>
                    <a:gd name="connsiteX1" fmla="*/ 5356 w 31115"/>
                    <a:gd name="connsiteY1" fmla="*/ 14862 h 18519"/>
                    <a:gd name="connsiteX2" fmla="*/ 4833 w 31115"/>
                    <a:gd name="connsiteY2" fmla="*/ 13033 h 18519"/>
                    <a:gd name="connsiteX3" fmla="*/ 3004 w 31115"/>
                    <a:gd name="connsiteY3" fmla="*/ 11205 h 18519"/>
                    <a:gd name="connsiteX4" fmla="*/ 392 w 31115"/>
                    <a:gd name="connsiteY4" fmla="*/ 9376 h 18519"/>
                    <a:gd name="connsiteX5" fmla="*/ 392 w 31115"/>
                    <a:gd name="connsiteY5" fmla="*/ 6763 h 18519"/>
                    <a:gd name="connsiteX6" fmla="*/ 3266 w 31115"/>
                    <a:gd name="connsiteY6" fmla="*/ 4935 h 18519"/>
                    <a:gd name="connsiteX7" fmla="*/ 5617 w 31115"/>
                    <a:gd name="connsiteY7" fmla="*/ 2583 h 18519"/>
                    <a:gd name="connsiteX8" fmla="*/ 11626 w 31115"/>
                    <a:gd name="connsiteY8" fmla="*/ 232 h 18519"/>
                    <a:gd name="connsiteX9" fmla="*/ 13977 w 31115"/>
                    <a:gd name="connsiteY9" fmla="*/ 2583 h 18519"/>
                    <a:gd name="connsiteX10" fmla="*/ 16851 w 31115"/>
                    <a:gd name="connsiteY10" fmla="*/ 3628 h 18519"/>
                    <a:gd name="connsiteX11" fmla="*/ 23644 w 31115"/>
                    <a:gd name="connsiteY11" fmla="*/ 5457 h 18519"/>
                    <a:gd name="connsiteX12" fmla="*/ 26256 w 31115"/>
                    <a:gd name="connsiteY12" fmla="*/ 7547 h 18519"/>
                    <a:gd name="connsiteX13" fmla="*/ 28607 w 31115"/>
                    <a:gd name="connsiteY13" fmla="*/ 8331 h 18519"/>
                    <a:gd name="connsiteX14" fmla="*/ 30959 w 31115"/>
                    <a:gd name="connsiteY14" fmla="*/ 13295 h 18519"/>
                    <a:gd name="connsiteX15" fmla="*/ 28869 w 31115"/>
                    <a:gd name="connsiteY15" fmla="*/ 16430 h 18519"/>
                    <a:gd name="connsiteX16" fmla="*/ 25472 w 31115"/>
                    <a:gd name="connsiteY16" fmla="*/ 16952 h 18519"/>
                    <a:gd name="connsiteX17" fmla="*/ 20247 w 31115"/>
                    <a:gd name="connsiteY17" fmla="*/ 17736 h 18519"/>
                    <a:gd name="connsiteX18" fmla="*/ 14761 w 31115"/>
                    <a:gd name="connsiteY18" fmla="*/ 18258 h 18519"/>
                    <a:gd name="connsiteX19" fmla="*/ 10842 w 31115"/>
                    <a:gd name="connsiteY19" fmla="*/ 18520 h 18519"/>
                    <a:gd name="connsiteX20" fmla="*/ 8229 w 31115"/>
                    <a:gd name="connsiteY20" fmla="*/ 17736 h 18519"/>
                    <a:gd name="connsiteX21" fmla="*/ 6662 w 31115"/>
                    <a:gd name="connsiteY21" fmla="*/ 16691 h 18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1115" h="18519">
                      <a:moveTo>
                        <a:pt x="6662" y="16691"/>
                      </a:moveTo>
                      <a:cubicBezTo>
                        <a:pt x="6140" y="16168"/>
                        <a:pt x="5356" y="15646"/>
                        <a:pt x="5356" y="14862"/>
                      </a:cubicBezTo>
                      <a:cubicBezTo>
                        <a:pt x="5094" y="14078"/>
                        <a:pt x="5356" y="13556"/>
                        <a:pt x="4833" y="13033"/>
                      </a:cubicBezTo>
                      <a:cubicBezTo>
                        <a:pt x="4311" y="12250"/>
                        <a:pt x="3788" y="11727"/>
                        <a:pt x="3004" y="11205"/>
                      </a:cubicBezTo>
                      <a:cubicBezTo>
                        <a:pt x="1960" y="10682"/>
                        <a:pt x="1176" y="10421"/>
                        <a:pt x="392" y="9376"/>
                      </a:cubicBezTo>
                      <a:cubicBezTo>
                        <a:pt x="-131" y="8592"/>
                        <a:pt x="-131" y="7547"/>
                        <a:pt x="392" y="6763"/>
                      </a:cubicBezTo>
                      <a:cubicBezTo>
                        <a:pt x="1176" y="5980"/>
                        <a:pt x="2482" y="5457"/>
                        <a:pt x="3266" y="4935"/>
                      </a:cubicBezTo>
                      <a:cubicBezTo>
                        <a:pt x="4311" y="4412"/>
                        <a:pt x="5094" y="3628"/>
                        <a:pt x="5617" y="2583"/>
                      </a:cubicBezTo>
                      <a:cubicBezTo>
                        <a:pt x="6662" y="755"/>
                        <a:pt x="9536" y="-552"/>
                        <a:pt x="11626" y="232"/>
                      </a:cubicBezTo>
                      <a:cubicBezTo>
                        <a:pt x="12671" y="755"/>
                        <a:pt x="13193" y="1800"/>
                        <a:pt x="13977" y="2583"/>
                      </a:cubicBezTo>
                      <a:cubicBezTo>
                        <a:pt x="14761" y="3106"/>
                        <a:pt x="15806" y="3367"/>
                        <a:pt x="16851" y="3628"/>
                      </a:cubicBezTo>
                      <a:cubicBezTo>
                        <a:pt x="19202" y="3890"/>
                        <a:pt x="21554" y="4151"/>
                        <a:pt x="23644" y="5457"/>
                      </a:cubicBezTo>
                      <a:cubicBezTo>
                        <a:pt x="24689" y="6241"/>
                        <a:pt x="25211" y="7286"/>
                        <a:pt x="26256" y="7547"/>
                      </a:cubicBezTo>
                      <a:cubicBezTo>
                        <a:pt x="27040" y="7808"/>
                        <a:pt x="27824" y="8070"/>
                        <a:pt x="28607" y="8331"/>
                      </a:cubicBezTo>
                      <a:cubicBezTo>
                        <a:pt x="30698" y="9376"/>
                        <a:pt x="31481" y="10943"/>
                        <a:pt x="30959" y="13295"/>
                      </a:cubicBezTo>
                      <a:cubicBezTo>
                        <a:pt x="30698" y="14601"/>
                        <a:pt x="30175" y="15646"/>
                        <a:pt x="28869" y="16430"/>
                      </a:cubicBezTo>
                      <a:cubicBezTo>
                        <a:pt x="27824" y="17214"/>
                        <a:pt x="26779" y="16952"/>
                        <a:pt x="25472" y="16952"/>
                      </a:cubicBezTo>
                      <a:cubicBezTo>
                        <a:pt x="23644" y="16952"/>
                        <a:pt x="21815" y="17475"/>
                        <a:pt x="20247" y="17736"/>
                      </a:cubicBezTo>
                      <a:cubicBezTo>
                        <a:pt x="18418" y="17997"/>
                        <a:pt x="16590" y="18258"/>
                        <a:pt x="14761" y="18258"/>
                      </a:cubicBezTo>
                      <a:cubicBezTo>
                        <a:pt x="13455" y="18258"/>
                        <a:pt x="12148" y="18520"/>
                        <a:pt x="10842" y="18520"/>
                      </a:cubicBezTo>
                      <a:cubicBezTo>
                        <a:pt x="9797" y="18520"/>
                        <a:pt x="9013" y="18258"/>
                        <a:pt x="8229" y="17736"/>
                      </a:cubicBezTo>
                      <a:cubicBezTo>
                        <a:pt x="8229" y="17736"/>
                        <a:pt x="7446" y="17214"/>
                        <a:pt x="6662" y="166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4" name="Freeform: Shape 1073">
                  <a:extLst>
                    <a:ext uri="{FF2B5EF4-FFF2-40B4-BE49-F238E27FC236}">
                      <a16:creationId xmlns:a16="http://schemas.microsoft.com/office/drawing/2014/main" id="{E649D929-6A79-D237-D042-8BDA641D7E34}"/>
                    </a:ext>
                  </a:extLst>
                </p:cNvPr>
                <p:cNvSpPr/>
                <p:nvPr/>
              </p:nvSpPr>
              <p:spPr>
                <a:xfrm>
                  <a:off x="3190746" y="2307608"/>
                  <a:ext cx="49132" cy="41011"/>
                </a:xfrm>
                <a:custGeom>
                  <a:avLst/>
                  <a:gdLst>
                    <a:gd name="connsiteX0" fmla="*/ 25342 w 49132"/>
                    <a:gd name="connsiteY0" fmla="*/ 40816 h 41011"/>
                    <a:gd name="connsiteX1" fmla="*/ 25081 w 49132"/>
                    <a:gd name="connsiteY1" fmla="*/ 40816 h 41011"/>
                    <a:gd name="connsiteX2" fmla="*/ 19594 w 49132"/>
                    <a:gd name="connsiteY2" fmla="*/ 40816 h 41011"/>
                    <a:gd name="connsiteX3" fmla="*/ 8883 w 49132"/>
                    <a:gd name="connsiteY3" fmla="*/ 37942 h 41011"/>
                    <a:gd name="connsiteX4" fmla="*/ 3919 w 49132"/>
                    <a:gd name="connsiteY4" fmla="*/ 34023 h 41011"/>
                    <a:gd name="connsiteX5" fmla="*/ 0 w 49132"/>
                    <a:gd name="connsiteY5" fmla="*/ 23573 h 41011"/>
                    <a:gd name="connsiteX6" fmla="*/ 5225 w 49132"/>
                    <a:gd name="connsiteY6" fmla="*/ 12600 h 41011"/>
                    <a:gd name="connsiteX7" fmla="*/ 14892 w 49132"/>
                    <a:gd name="connsiteY7" fmla="*/ 2934 h 41011"/>
                    <a:gd name="connsiteX8" fmla="*/ 27954 w 49132"/>
                    <a:gd name="connsiteY8" fmla="*/ 60 h 41011"/>
                    <a:gd name="connsiteX9" fmla="*/ 42585 w 49132"/>
                    <a:gd name="connsiteY9" fmla="*/ 1628 h 41011"/>
                    <a:gd name="connsiteX10" fmla="*/ 49116 w 49132"/>
                    <a:gd name="connsiteY10" fmla="*/ 8420 h 41011"/>
                    <a:gd name="connsiteX11" fmla="*/ 48332 w 49132"/>
                    <a:gd name="connsiteY11" fmla="*/ 19916 h 41011"/>
                    <a:gd name="connsiteX12" fmla="*/ 48593 w 49132"/>
                    <a:gd name="connsiteY12" fmla="*/ 25141 h 41011"/>
                    <a:gd name="connsiteX13" fmla="*/ 44936 w 49132"/>
                    <a:gd name="connsiteY13" fmla="*/ 32194 h 41011"/>
                    <a:gd name="connsiteX14" fmla="*/ 42585 w 49132"/>
                    <a:gd name="connsiteY14" fmla="*/ 34023 h 41011"/>
                    <a:gd name="connsiteX15" fmla="*/ 39711 w 49132"/>
                    <a:gd name="connsiteY15" fmla="*/ 36897 h 41011"/>
                    <a:gd name="connsiteX16" fmla="*/ 37360 w 49132"/>
                    <a:gd name="connsiteY16" fmla="*/ 37681 h 41011"/>
                    <a:gd name="connsiteX17" fmla="*/ 31612 w 49132"/>
                    <a:gd name="connsiteY17" fmla="*/ 39248 h 41011"/>
                    <a:gd name="connsiteX18" fmla="*/ 29783 w 49132"/>
                    <a:gd name="connsiteY18" fmla="*/ 39510 h 41011"/>
                    <a:gd name="connsiteX19" fmla="*/ 27954 w 49132"/>
                    <a:gd name="connsiteY19" fmla="*/ 39771 h 41011"/>
                    <a:gd name="connsiteX20" fmla="*/ 25342 w 49132"/>
                    <a:gd name="connsiteY20" fmla="*/ 40816 h 41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9132" h="41011">
                      <a:moveTo>
                        <a:pt x="25342" y="40816"/>
                      </a:moveTo>
                      <a:cubicBezTo>
                        <a:pt x="25342" y="40816"/>
                        <a:pt x="25081" y="40816"/>
                        <a:pt x="25081" y="40816"/>
                      </a:cubicBezTo>
                      <a:cubicBezTo>
                        <a:pt x="23252" y="41077"/>
                        <a:pt x="21423" y="41077"/>
                        <a:pt x="19594" y="40816"/>
                      </a:cubicBezTo>
                      <a:cubicBezTo>
                        <a:pt x="15937" y="40555"/>
                        <a:pt x="12018" y="39771"/>
                        <a:pt x="8883" y="37942"/>
                      </a:cubicBezTo>
                      <a:cubicBezTo>
                        <a:pt x="7054" y="36897"/>
                        <a:pt x="5225" y="35591"/>
                        <a:pt x="3919" y="34023"/>
                      </a:cubicBezTo>
                      <a:cubicBezTo>
                        <a:pt x="1568" y="31150"/>
                        <a:pt x="0" y="27231"/>
                        <a:pt x="0" y="23573"/>
                      </a:cubicBezTo>
                      <a:cubicBezTo>
                        <a:pt x="0" y="19393"/>
                        <a:pt x="2613" y="15735"/>
                        <a:pt x="5225" y="12600"/>
                      </a:cubicBezTo>
                      <a:cubicBezTo>
                        <a:pt x="8099" y="9204"/>
                        <a:pt x="10973" y="5285"/>
                        <a:pt x="14892" y="2934"/>
                      </a:cubicBezTo>
                      <a:cubicBezTo>
                        <a:pt x="18810" y="322"/>
                        <a:pt x="23252" y="-201"/>
                        <a:pt x="27954" y="60"/>
                      </a:cubicBezTo>
                      <a:cubicBezTo>
                        <a:pt x="32918" y="322"/>
                        <a:pt x="37882" y="844"/>
                        <a:pt x="42585" y="1628"/>
                      </a:cubicBezTo>
                      <a:cubicBezTo>
                        <a:pt x="46503" y="2412"/>
                        <a:pt x="49377" y="4240"/>
                        <a:pt x="49116" y="8420"/>
                      </a:cubicBezTo>
                      <a:cubicBezTo>
                        <a:pt x="48855" y="12339"/>
                        <a:pt x="47810" y="15997"/>
                        <a:pt x="48332" y="19916"/>
                      </a:cubicBezTo>
                      <a:cubicBezTo>
                        <a:pt x="48593" y="21744"/>
                        <a:pt x="48855" y="23312"/>
                        <a:pt x="48593" y="25141"/>
                      </a:cubicBezTo>
                      <a:cubicBezTo>
                        <a:pt x="48071" y="27492"/>
                        <a:pt x="46765" y="30366"/>
                        <a:pt x="44936" y="32194"/>
                      </a:cubicBezTo>
                      <a:cubicBezTo>
                        <a:pt x="44152" y="32717"/>
                        <a:pt x="43368" y="33240"/>
                        <a:pt x="42585" y="34023"/>
                      </a:cubicBezTo>
                      <a:cubicBezTo>
                        <a:pt x="41801" y="35068"/>
                        <a:pt x="40756" y="36113"/>
                        <a:pt x="39711" y="36897"/>
                      </a:cubicBezTo>
                      <a:cubicBezTo>
                        <a:pt x="38927" y="37420"/>
                        <a:pt x="38143" y="37681"/>
                        <a:pt x="37360" y="37681"/>
                      </a:cubicBezTo>
                      <a:cubicBezTo>
                        <a:pt x="35531" y="38203"/>
                        <a:pt x="33179" y="38203"/>
                        <a:pt x="31612" y="39248"/>
                      </a:cubicBezTo>
                      <a:cubicBezTo>
                        <a:pt x="31351" y="39510"/>
                        <a:pt x="30306" y="39510"/>
                        <a:pt x="29783" y="39510"/>
                      </a:cubicBezTo>
                      <a:cubicBezTo>
                        <a:pt x="29261" y="39510"/>
                        <a:pt x="28477" y="39771"/>
                        <a:pt x="27954" y="39771"/>
                      </a:cubicBezTo>
                      <a:cubicBezTo>
                        <a:pt x="26909" y="40293"/>
                        <a:pt x="26125" y="40555"/>
                        <a:pt x="25342" y="4081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5" name="Freeform: Shape 1074">
                  <a:extLst>
                    <a:ext uri="{FF2B5EF4-FFF2-40B4-BE49-F238E27FC236}">
                      <a16:creationId xmlns:a16="http://schemas.microsoft.com/office/drawing/2014/main" id="{905389B9-43E6-860D-10A3-F33B93A8FBA5}"/>
                    </a:ext>
                  </a:extLst>
                </p:cNvPr>
                <p:cNvSpPr/>
                <p:nvPr/>
              </p:nvSpPr>
              <p:spPr>
                <a:xfrm>
                  <a:off x="3248644" y="2504774"/>
                  <a:ext cx="15273" cy="7521"/>
                </a:xfrm>
                <a:custGeom>
                  <a:avLst/>
                  <a:gdLst>
                    <a:gd name="connsiteX0" fmla="*/ 1668 w 15273"/>
                    <a:gd name="connsiteY0" fmla="*/ 3798 h 7521"/>
                    <a:gd name="connsiteX1" fmla="*/ 1146 w 15273"/>
                    <a:gd name="connsiteY1" fmla="*/ 141 h 7521"/>
                    <a:gd name="connsiteX2" fmla="*/ 7155 w 15273"/>
                    <a:gd name="connsiteY2" fmla="*/ 1447 h 7521"/>
                    <a:gd name="connsiteX3" fmla="*/ 10290 w 15273"/>
                    <a:gd name="connsiteY3" fmla="*/ 3276 h 7521"/>
                    <a:gd name="connsiteX4" fmla="*/ 12902 w 15273"/>
                    <a:gd name="connsiteY4" fmla="*/ 3798 h 7521"/>
                    <a:gd name="connsiteX5" fmla="*/ 15254 w 15273"/>
                    <a:gd name="connsiteY5" fmla="*/ 5888 h 7521"/>
                    <a:gd name="connsiteX6" fmla="*/ 12380 w 15273"/>
                    <a:gd name="connsiteY6" fmla="*/ 7456 h 7521"/>
                    <a:gd name="connsiteX7" fmla="*/ 7416 w 15273"/>
                    <a:gd name="connsiteY7" fmla="*/ 5888 h 7521"/>
                    <a:gd name="connsiteX8" fmla="*/ 6110 w 15273"/>
                    <a:gd name="connsiteY8" fmla="*/ 5105 h 7521"/>
                    <a:gd name="connsiteX9" fmla="*/ 5065 w 15273"/>
                    <a:gd name="connsiteY9" fmla="*/ 5105 h 7521"/>
                    <a:gd name="connsiteX10" fmla="*/ 1668 w 15273"/>
                    <a:gd name="connsiteY10" fmla="*/ 3798 h 75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273" h="7521">
                      <a:moveTo>
                        <a:pt x="1668" y="3798"/>
                      </a:moveTo>
                      <a:cubicBezTo>
                        <a:pt x="623" y="3015"/>
                        <a:pt x="-1205" y="663"/>
                        <a:pt x="1146" y="141"/>
                      </a:cubicBezTo>
                      <a:cubicBezTo>
                        <a:pt x="3236" y="-382"/>
                        <a:pt x="5587" y="663"/>
                        <a:pt x="7155" y="1447"/>
                      </a:cubicBezTo>
                      <a:cubicBezTo>
                        <a:pt x="8200" y="1969"/>
                        <a:pt x="9245" y="2753"/>
                        <a:pt x="10290" y="3276"/>
                      </a:cubicBezTo>
                      <a:cubicBezTo>
                        <a:pt x="11074" y="3537"/>
                        <a:pt x="12119" y="3537"/>
                        <a:pt x="12902" y="3798"/>
                      </a:cubicBezTo>
                      <a:cubicBezTo>
                        <a:pt x="13686" y="4059"/>
                        <a:pt x="15254" y="4582"/>
                        <a:pt x="15254" y="5888"/>
                      </a:cubicBezTo>
                      <a:cubicBezTo>
                        <a:pt x="15515" y="7195"/>
                        <a:pt x="13164" y="7717"/>
                        <a:pt x="12380" y="7456"/>
                      </a:cubicBezTo>
                      <a:cubicBezTo>
                        <a:pt x="10551" y="7195"/>
                        <a:pt x="8983" y="6672"/>
                        <a:pt x="7416" y="5888"/>
                      </a:cubicBezTo>
                      <a:cubicBezTo>
                        <a:pt x="6893" y="5627"/>
                        <a:pt x="6632" y="5366"/>
                        <a:pt x="6110" y="5105"/>
                      </a:cubicBezTo>
                      <a:cubicBezTo>
                        <a:pt x="5848" y="5105"/>
                        <a:pt x="5326" y="5105"/>
                        <a:pt x="5065" y="5105"/>
                      </a:cubicBezTo>
                      <a:cubicBezTo>
                        <a:pt x="3758" y="4843"/>
                        <a:pt x="2713" y="4321"/>
                        <a:pt x="1668" y="37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6" name="Freeform: Shape 1075">
                  <a:extLst>
                    <a:ext uri="{FF2B5EF4-FFF2-40B4-BE49-F238E27FC236}">
                      <a16:creationId xmlns:a16="http://schemas.microsoft.com/office/drawing/2014/main" id="{2AF2ADB3-BE6C-8F0E-4DA1-F935B3BAF0E7}"/>
                    </a:ext>
                  </a:extLst>
                </p:cNvPr>
                <p:cNvSpPr/>
                <p:nvPr/>
              </p:nvSpPr>
              <p:spPr>
                <a:xfrm>
                  <a:off x="3323791" y="2500018"/>
                  <a:ext cx="18585" cy="14274"/>
                </a:xfrm>
                <a:custGeom>
                  <a:avLst/>
                  <a:gdLst>
                    <a:gd name="connsiteX0" fmla="*/ 456 w 18585"/>
                    <a:gd name="connsiteY0" fmla="*/ 3330 h 14274"/>
                    <a:gd name="connsiteX1" fmla="*/ 978 w 18585"/>
                    <a:gd name="connsiteY1" fmla="*/ 456 h 14274"/>
                    <a:gd name="connsiteX2" fmla="*/ 4374 w 18585"/>
                    <a:gd name="connsiteY2" fmla="*/ 978 h 14274"/>
                    <a:gd name="connsiteX3" fmla="*/ 7771 w 18585"/>
                    <a:gd name="connsiteY3" fmla="*/ 4113 h 14274"/>
                    <a:gd name="connsiteX4" fmla="*/ 11167 w 18585"/>
                    <a:gd name="connsiteY4" fmla="*/ 5420 h 14274"/>
                    <a:gd name="connsiteX5" fmla="*/ 15086 w 18585"/>
                    <a:gd name="connsiteY5" fmla="*/ 7248 h 14274"/>
                    <a:gd name="connsiteX6" fmla="*/ 18221 w 18585"/>
                    <a:gd name="connsiteY6" fmla="*/ 9861 h 14274"/>
                    <a:gd name="connsiteX7" fmla="*/ 17960 w 18585"/>
                    <a:gd name="connsiteY7" fmla="*/ 13518 h 14274"/>
                    <a:gd name="connsiteX8" fmla="*/ 14302 w 18585"/>
                    <a:gd name="connsiteY8" fmla="*/ 14041 h 14274"/>
                    <a:gd name="connsiteX9" fmla="*/ 9861 w 18585"/>
                    <a:gd name="connsiteY9" fmla="*/ 12996 h 14274"/>
                    <a:gd name="connsiteX10" fmla="*/ 8555 w 18585"/>
                    <a:gd name="connsiteY10" fmla="*/ 11428 h 14274"/>
                    <a:gd name="connsiteX11" fmla="*/ 7248 w 18585"/>
                    <a:gd name="connsiteY11" fmla="*/ 10383 h 14274"/>
                    <a:gd name="connsiteX12" fmla="*/ 3330 w 18585"/>
                    <a:gd name="connsiteY12" fmla="*/ 6987 h 14274"/>
                    <a:gd name="connsiteX13" fmla="*/ 456 w 18585"/>
                    <a:gd name="connsiteY13" fmla="*/ 3330 h 14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585" h="14274">
                      <a:moveTo>
                        <a:pt x="456" y="3330"/>
                      </a:moveTo>
                      <a:cubicBezTo>
                        <a:pt x="-328" y="2284"/>
                        <a:pt x="-67" y="1240"/>
                        <a:pt x="978" y="456"/>
                      </a:cubicBezTo>
                      <a:cubicBezTo>
                        <a:pt x="2285" y="-328"/>
                        <a:pt x="3330" y="-67"/>
                        <a:pt x="4374" y="978"/>
                      </a:cubicBezTo>
                      <a:cubicBezTo>
                        <a:pt x="5419" y="2023"/>
                        <a:pt x="6465" y="3330"/>
                        <a:pt x="7771" y="4113"/>
                      </a:cubicBezTo>
                      <a:cubicBezTo>
                        <a:pt x="8816" y="4636"/>
                        <a:pt x="10122" y="4897"/>
                        <a:pt x="11167" y="5420"/>
                      </a:cubicBezTo>
                      <a:cubicBezTo>
                        <a:pt x="12474" y="5942"/>
                        <a:pt x="13780" y="6726"/>
                        <a:pt x="15086" y="7248"/>
                      </a:cubicBezTo>
                      <a:cubicBezTo>
                        <a:pt x="16392" y="7771"/>
                        <a:pt x="17699" y="8555"/>
                        <a:pt x="18221" y="9861"/>
                      </a:cubicBezTo>
                      <a:cubicBezTo>
                        <a:pt x="18743" y="10906"/>
                        <a:pt x="18743" y="12473"/>
                        <a:pt x="17960" y="13518"/>
                      </a:cubicBezTo>
                      <a:cubicBezTo>
                        <a:pt x="16915" y="14563"/>
                        <a:pt x="15608" y="14302"/>
                        <a:pt x="14302" y="14041"/>
                      </a:cubicBezTo>
                      <a:cubicBezTo>
                        <a:pt x="12996" y="13780"/>
                        <a:pt x="10906" y="13780"/>
                        <a:pt x="9861" y="12996"/>
                      </a:cubicBezTo>
                      <a:cubicBezTo>
                        <a:pt x="9338" y="12473"/>
                        <a:pt x="9077" y="11951"/>
                        <a:pt x="8555" y="11428"/>
                      </a:cubicBezTo>
                      <a:cubicBezTo>
                        <a:pt x="8032" y="11167"/>
                        <a:pt x="7771" y="10645"/>
                        <a:pt x="7248" y="10383"/>
                      </a:cubicBezTo>
                      <a:cubicBezTo>
                        <a:pt x="5419" y="9338"/>
                        <a:pt x="4113" y="8816"/>
                        <a:pt x="3330" y="6987"/>
                      </a:cubicBezTo>
                      <a:cubicBezTo>
                        <a:pt x="2807" y="5420"/>
                        <a:pt x="1501" y="4636"/>
                        <a:pt x="456" y="33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7" name="Freeform: Shape 1076">
                  <a:extLst>
                    <a:ext uri="{FF2B5EF4-FFF2-40B4-BE49-F238E27FC236}">
                      <a16:creationId xmlns:a16="http://schemas.microsoft.com/office/drawing/2014/main" id="{5D7E2F8E-BB7D-5310-EB07-D38DD676BBD3}"/>
                    </a:ext>
                  </a:extLst>
                </p:cNvPr>
                <p:cNvSpPr/>
                <p:nvPr/>
              </p:nvSpPr>
              <p:spPr>
                <a:xfrm>
                  <a:off x="3382523" y="2577207"/>
                  <a:ext cx="12524" cy="11838"/>
                </a:xfrm>
                <a:custGeom>
                  <a:avLst/>
                  <a:gdLst>
                    <a:gd name="connsiteX0" fmla="*/ 1290 w 12524"/>
                    <a:gd name="connsiteY0" fmla="*/ 11571 h 11838"/>
                    <a:gd name="connsiteX1" fmla="*/ 1290 w 12524"/>
                    <a:gd name="connsiteY1" fmla="*/ 6607 h 11838"/>
                    <a:gd name="connsiteX2" fmla="*/ 3119 w 12524"/>
                    <a:gd name="connsiteY2" fmla="*/ 4255 h 11838"/>
                    <a:gd name="connsiteX3" fmla="*/ 4164 w 12524"/>
                    <a:gd name="connsiteY3" fmla="*/ 1382 h 11838"/>
                    <a:gd name="connsiteX4" fmla="*/ 9650 w 12524"/>
                    <a:gd name="connsiteY4" fmla="*/ 598 h 11838"/>
                    <a:gd name="connsiteX5" fmla="*/ 12524 w 12524"/>
                    <a:gd name="connsiteY5" fmla="*/ 4778 h 11838"/>
                    <a:gd name="connsiteX6" fmla="*/ 11218 w 12524"/>
                    <a:gd name="connsiteY6" fmla="*/ 7129 h 11838"/>
                    <a:gd name="connsiteX7" fmla="*/ 9128 w 12524"/>
                    <a:gd name="connsiteY7" fmla="*/ 9742 h 11838"/>
                    <a:gd name="connsiteX8" fmla="*/ 7038 w 12524"/>
                    <a:gd name="connsiteY8" fmla="*/ 10264 h 11838"/>
                    <a:gd name="connsiteX9" fmla="*/ 1290 w 12524"/>
                    <a:gd name="connsiteY9" fmla="*/ 11571 h 11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24" h="11838">
                      <a:moveTo>
                        <a:pt x="1290" y="11571"/>
                      </a:moveTo>
                      <a:cubicBezTo>
                        <a:pt x="-800" y="10525"/>
                        <a:pt x="-16" y="7913"/>
                        <a:pt x="1290" y="6607"/>
                      </a:cubicBezTo>
                      <a:cubicBezTo>
                        <a:pt x="2074" y="5823"/>
                        <a:pt x="2596" y="5300"/>
                        <a:pt x="3119" y="4255"/>
                      </a:cubicBezTo>
                      <a:cubicBezTo>
                        <a:pt x="3642" y="3472"/>
                        <a:pt x="3642" y="2165"/>
                        <a:pt x="4164" y="1382"/>
                      </a:cubicBezTo>
                      <a:cubicBezTo>
                        <a:pt x="5209" y="-447"/>
                        <a:pt x="7822" y="-186"/>
                        <a:pt x="9650" y="598"/>
                      </a:cubicBezTo>
                      <a:cubicBezTo>
                        <a:pt x="11218" y="1382"/>
                        <a:pt x="12524" y="2949"/>
                        <a:pt x="12524" y="4778"/>
                      </a:cubicBezTo>
                      <a:cubicBezTo>
                        <a:pt x="12524" y="5562"/>
                        <a:pt x="11740" y="6345"/>
                        <a:pt x="11218" y="7129"/>
                      </a:cubicBezTo>
                      <a:cubicBezTo>
                        <a:pt x="10695" y="7913"/>
                        <a:pt x="9912" y="9219"/>
                        <a:pt x="9128" y="9742"/>
                      </a:cubicBezTo>
                      <a:cubicBezTo>
                        <a:pt x="8605" y="10003"/>
                        <a:pt x="7822" y="10003"/>
                        <a:pt x="7038" y="10264"/>
                      </a:cubicBezTo>
                      <a:cubicBezTo>
                        <a:pt x="4948" y="10264"/>
                        <a:pt x="3642" y="12615"/>
                        <a:pt x="1290" y="115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8" name="Freeform: Shape 1077">
                  <a:extLst>
                    <a:ext uri="{FF2B5EF4-FFF2-40B4-BE49-F238E27FC236}">
                      <a16:creationId xmlns:a16="http://schemas.microsoft.com/office/drawing/2014/main" id="{483C462F-D781-113D-AD19-0A133C8C8AFF}"/>
                    </a:ext>
                  </a:extLst>
                </p:cNvPr>
                <p:cNvSpPr/>
                <p:nvPr/>
              </p:nvSpPr>
              <p:spPr>
                <a:xfrm>
                  <a:off x="3446328" y="2541514"/>
                  <a:ext cx="18161" cy="13407"/>
                </a:xfrm>
                <a:custGeom>
                  <a:avLst/>
                  <a:gdLst>
                    <a:gd name="connsiteX0" fmla="*/ 970 w 18161"/>
                    <a:gd name="connsiteY0" fmla="*/ 3634 h 13407"/>
                    <a:gd name="connsiteX1" fmla="*/ 447 w 18161"/>
                    <a:gd name="connsiteY1" fmla="*/ 499 h 13407"/>
                    <a:gd name="connsiteX2" fmla="*/ 5672 w 18161"/>
                    <a:gd name="connsiteY2" fmla="*/ 499 h 13407"/>
                    <a:gd name="connsiteX3" fmla="*/ 10114 w 18161"/>
                    <a:gd name="connsiteY3" fmla="*/ 238 h 13407"/>
                    <a:gd name="connsiteX4" fmla="*/ 17168 w 18161"/>
                    <a:gd name="connsiteY4" fmla="*/ 1805 h 13407"/>
                    <a:gd name="connsiteX5" fmla="*/ 17951 w 18161"/>
                    <a:gd name="connsiteY5" fmla="*/ 4679 h 13407"/>
                    <a:gd name="connsiteX6" fmla="*/ 15600 w 18161"/>
                    <a:gd name="connsiteY6" fmla="*/ 8075 h 13407"/>
                    <a:gd name="connsiteX7" fmla="*/ 14555 w 18161"/>
                    <a:gd name="connsiteY7" fmla="*/ 12517 h 13407"/>
                    <a:gd name="connsiteX8" fmla="*/ 9591 w 18161"/>
                    <a:gd name="connsiteY8" fmla="*/ 11472 h 13407"/>
                    <a:gd name="connsiteX9" fmla="*/ 5150 w 18161"/>
                    <a:gd name="connsiteY9" fmla="*/ 6769 h 13407"/>
                    <a:gd name="connsiteX10" fmla="*/ 3582 w 18161"/>
                    <a:gd name="connsiteY10" fmla="*/ 5463 h 13407"/>
                    <a:gd name="connsiteX11" fmla="*/ 970 w 18161"/>
                    <a:gd name="connsiteY11" fmla="*/ 3634 h 13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161" h="13407">
                      <a:moveTo>
                        <a:pt x="970" y="3634"/>
                      </a:moveTo>
                      <a:cubicBezTo>
                        <a:pt x="447" y="2850"/>
                        <a:pt x="-598" y="1283"/>
                        <a:pt x="447" y="499"/>
                      </a:cubicBezTo>
                      <a:cubicBezTo>
                        <a:pt x="1753" y="-546"/>
                        <a:pt x="4366" y="499"/>
                        <a:pt x="5672" y="499"/>
                      </a:cubicBezTo>
                      <a:cubicBezTo>
                        <a:pt x="7240" y="760"/>
                        <a:pt x="8546" y="499"/>
                        <a:pt x="10114" y="238"/>
                      </a:cubicBezTo>
                      <a:cubicBezTo>
                        <a:pt x="12465" y="-285"/>
                        <a:pt x="15339" y="-24"/>
                        <a:pt x="17168" y="1805"/>
                      </a:cubicBezTo>
                      <a:cubicBezTo>
                        <a:pt x="17951" y="2589"/>
                        <a:pt x="18474" y="3634"/>
                        <a:pt x="17951" y="4679"/>
                      </a:cubicBezTo>
                      <a:cubicBezTo>
                        <a:pt x="17429" y="5985"/>
                        <a:pt x="15861" y="6769"/>
                        <a:pt x="15600" y="8075"/>
                      </a:cubicBezTo>
                      <a:cubicBezTo>
                        <a:pt x="15339" y="9904"/>
                        <a:pt x="16122" y="10949"/>
                        <a:pt x="14555" y="12517"/>
                      </a:cubicBezTo>
                      <a:cubicBezTo>
                        <a:pt x="12465" y="14345"/>
                        <a:pt x="10897" y="13039"/>
                        <a:pt x="9591" y="11472"/>
                      </a:cubicBezTo>
                      <a:cubicBezTo>
                        <a:pt x="8285" y="9643"/>
                        <a:pt x="6717" y="8075"/>
                        <a:pt x="5150" y="6769"/>
                      </a:cubicBezTo>
                      <a:cubicBezTo>
                        <a:pt x="4627" y="6247"/>
                        <a:pt x="4105" y="5724"/>
                        <a:pt x="3582" y="5463"/>
                      </a:cubicBezTo>
                      <a:cubicBezTo>
                        <a:pt x="2276" y="4940"/>
                        <a:pt x="1492" y="4418"/>
                        <a:pt x="970" y="36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9" name="Freeform: Shape 1078">
                  <a:extLst>
                    <a:ext uri="{FF2B5EF4-FFF2-40B4-BE49-F238E27FC236}">
                      <a16:creationId xmlns:a16="http://schemas.microsoft.com/office/drawing/2014/main" id="{1FB54B51-338C-D848-E52E-0C2A5B715B00}"/>
                    </a:ext>
                  </a:extLst>
                </p:cNvPr>
                <p:cNvSpPr/>
                <p:nvPr/>
              </p:nvSpPr>
              <p:spPr>
                <a:xfrm>
                  <a:off x="3449911" y="2531824"/>
                  <a:ext cx="8779" cy="7140"/>
                </a:xfrm>
                <a:custGeom>
                  <a:avLst/>
                  <a:gdLst>
                    <a:gd name="connsiteX0" fmla="*/ 6793 w 8779"/>
                    <a:gd name="connsiteY0" fmla="*/ 1568 h 7140"/>
                    <a:gd name="connsiteX1" fmla="*/ 8360 w 8779"/>
                    <a:gd name="connsiteY1" fmla="*/ 6793 h 7140"/>
                    <a:gd name="connsiteX2" fmla="*/ 2090 w 8779"/>
                    <a:gd name="connsiteY2" fmla="*/ 5486 h 7140"/>
                    <a:gd name="connsiteX3" fmla="*/ 0 w 8779"/>
                    <a:gd name="connsiteY3" fmla="*/ 2351 h 7140"/>
                    <a:gd name="connsiteX4" fmla="*/ 2874 w 8779"/>
                    <a:gd name="connsiteY4" fmla="*/ 0 h 7140"/>
                    <a:gd name="connsiteX5" fmla="*/ 6793 w 8779"/>
                    <a:gd name="connsiteY5" fmla="*/ 1568 h 7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" h="7140">
                      <a:moveTo>
                        <a:pt x="6793" y="1568"/>
                      </a:moveTo>
                      <a:cubicBezTo>
                        <a:pt x="7576" y="2351"/>
                        <a:pt x="9666" y="6009"/>
                        <a:pt x="8360" y="6793"/>
                      </a:cubicBezTo>
                      <a:cubicBezTo>
                        <a:pt x="6531" y="7838"/>
                        <a:pt x="3396" y="6270"/>
                        <a:pt x="2090" y="5486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306" y="0"/>
                        <a:pt x="2874" y="0"/>
                      </a:cubicBezTo>
                      <a:cubicBezTo>
                        <a:pt x="3919" y="261"/>
                        <a:pt x="5747" y="523"/>
                        <a:pt x="6793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0" name="Freeform: Shape 1079">
                  <a:extLst>
                    <a:ext uri="{FF2B5EF4-FFF2-40B4-BE49-F238E27FC236}">
                      <a16:creationId xmlns:a16="http://schemas.microsoft.com/office/drawing/2014/main" id="{95CA294E-61B5-0FE8-BB69-6036C045F5EB}"/>
                    </a:ext>
                  </a:extLst>
                </p:cNvPr>
                <p:cNvSpPr/>
                <p:nvPr/>
              </p:nvSpPr>
              <p:spPr>
                <a:xfrm>
                  <a:off x="3456493" y="2511175"/>
                  <a:ext cx="14100" cy="7172"/>
                </a:xfrm>
                <a:custGeom>
                  <a:avLst/>
                  <a:gdLst>
                    <a:gd name="connsiteX0" fmla="*/ 994 w 14100"/>
                    <a:gd name="connsiteY0" fmla="*/ 1055 h 7172"/>
                    <a:gd name="connsiteX1" fmla="*/ 8048 w 14100"/>
                    <a:gd name="connsiteY1" fmla="*/ 794 h 7172"/>
                    <a:gd name="connsiteX2" fmla="*/ 13796 w 14100"/>
                    <a:gd name="connsiteY2" fmla="*/ 1839 h 7172"/>
                    <a:gd name="connsiteX3" fmla="*/ 11183 w 14100"/>
                    <a:gd name="connsiteY3" fmla="*/ 7064 h 7172"/>
                    <a:gd name="connsiteX4" fmla="*/ 8048 w 14100"/>
                    <a:gd name="connsiteY4" fmla="*/ 6803 h 7172"/>
                    <a:gd name="connsiteX5" fmla="*/ 3607 w 14100"/>
                    <a:gd name="connsiteY5" fmla="*/ 6280 h 7172"/>
                    <a:gd name="connsiteX6" fmla="*/ 210 w 14100"/>
                    <a:gd name="connsiteY6" fmla="*/ 4451 h 7172"/>
                    <a:gd name="connsiteX7" fmla="*/ 994 w 14100"/>
                    <a:gd name="connsiteY7" fmla="*/ 1055 h 71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00" h="7172">
                      <a:moveTo>
                        <a:pt x="994" y="1055"/>
                      </a:moveTo>
                      <a:cubicBezTo>
                        <a:pt x="3345" y="-1296"/>
                        <a:pt x="5436" y="1055"/>
                        <a:pt x="8048" y="794"/>
                      </a:cubicBezTo>
                      <a:cubicBezTo>
                        <a:pt x="9616" y="533"/>
                        <a:pt x="12750" y="10"/>
                        <a:pt x="13796" y="1839"/>
                      </a:cubicBezTo>
                      <a:cubicBezTo>
                        <a:pt x="14841" y="3667"/>
                        <a:pt x="13012" y="6541"/>
                        <a:pt x="11183" y="7064"/>
                      </a:cubicBezTo>
                      <a:cubicBezTo>
                        <a:pt x="10399" y="7325"/>
                        <a:pt x="9093" y="7064"/>
                        <a:pt x="8048" y="6803"/>
                      </a:cubicBezTo>
                      <a:cubicBezTo>
                        <a:pt x="6481" y="6803"/>
                        <a:pt x="5174" y="6803"/>
                        <a:pt x="3607" y="6280"/>
                      </a:cubicBezTo>
                      <a:cubicBezTo>
                        <a:pt x="2823" y="4974"/>
                        <a:pt x="994" y="6019"/>
                        <a:pt x="210" y="4451"/>
                      </a:cubicBezTo>
                      <a:cubicBezTo>
                        <a:pt x="-312" y="3406"/>
                        <a:pt x="210" y="2100"/>
                        <a:pt x="994" y="10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1" name="Freeform: Shape 1080">
                  <a:extLst>
                    <a:ext uri="{FF2B5EF4-FFF2-40B4-BE49-F238E27FC236}">
                      <a16:creationId xmlns:a16="http://schemas.microsoft.com/office/drawing/2014/main" id="{8C0EF6CB-24FD-3D9F-1582-DEF6A2BA9E7B}"/>
                    </a:ext>
                  </a:extLst>
                </p:cNvPr>
                <p:cNvSpPr/>
                <p:nvPr/>
              </p:nvSpPr>
              <p:spPr>
                <a:xfrm>
                  <a:off x="3446996" y="2320236"/>
                  <a:ext cx="14950" cy="9912"/>
                </a:xfrm>
                <a:custGeom>
                  <a:avLst/>
                  <a:gdLst>
                    <a:gd name="connsiteX0" fmla="*/ 3176 w 14950"/>
                    <a:gd name="connsiteY0" fmla="*/ 9900 h 9912"/>
                    <a:gd name="connsiteX1" fmla="*/ 8139 w 14950"/>
                    <a:gd name="connsiteY1" fmla="*/ 5981 h 9912"/>
                    <a:gd name="connsiteX2" fmla="*/ 12842 w 14950"/>
                    <a:gd name="connsiteY2" fmla="*/ 2846 h 9912"/>
                    <a:gd name="connsiteX3" fmla="*/ 14932 w 14950"/>
                    <a:gd name="connsiteY3" fmla="*/ 756 h 9912"/>
                    <a:gd name="connsiteX4" fmla="*/ 11797 w 14950"/>
                    <a:gd name="connsiteY4" fmla="*/ 233 h 9912"/>
                    <a:gd name="connsiteX5" fmla="*/ 3176 w 14950"/>
                    <a:gd name="connsiteY5" fmla="*/ 756 h 9912"/>
                    <a:gd name="connsiteX6" fmla="*/ 302 w 14950"/>
                    <a:gd name="connsiteY6" fmla="*/ 1539 h 9912"/>
                    <a:gd name="connsiteX7" fmla="*/ 302 w 14950"/>
                    <a:gd name="connsiteY7" fmla="*/ 3629 h 9912"/>
                    <a:gd name="connsiteX8" fmla="*/ 3176 w 14950"/>
                    <a:gd name="connsiteY8" fmla="*/ 9900 h 9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950" h="9912">
                      <a:moveTo>
                        <a:pt x="3176" y="9900"/>
                      </a:moveTo>
                      <a:cubicBezTo>
                        <a:pt x="3437" y="10161"/>
                        <a:pt x="7878" y="6503"/>
                        <a:pt x="8139" y="5981"/>
                      </a:cubicBezTo>
                      <a:cubicBezTo>
                        <a:pt x="9707" y="4675"/>
                        <a:pt x="11274" y="3891"/>
                        <a:pt x="12842" y="2846"/>
                      </a:cubicBezTo>
                      <a:cubicBezTo>
                        <a:pt x="13365" y="2323"/>
                        <a:pt x="14932" y="1539"/>
                        <a:pt x="14932" y="756"/>
                      </a:cubicBezTo>
                      <a:cubicBezTo>
                        <a:pt x="15193" y="-551"/>
                        <a:pt x="12581" y="233"/>
                        <a:pt x="11797" y="233"/>
                      </a:cubicBezTo>
                      <a:cubicBezTo>
                        <a:pt x="8923" y="494"/>
                        <a:pt x="6049" y="756"/>
                        <a:pt x="3176" y="756"/>
                      </a:cubicBezTo>
                      <a:cubicBezTo>
                        <a:pt x="2130" y="756"/>
                        <a:pt x="1085" y="494"/>
                        <a:pt x="302" y="1539"/>
                      </a:cubicBezTo>
                      <a:cubicBezTo>
                        <a:pt x="-221" y="2323"/>
                        <a:pt x="40" y="2846"/>
                        <a:pt x="302" y="3629"/>
                      </a:cubicBezTo>
                      <a:cubicBezTo>
                        <a:pt x="1608" y="5458"/>
                        <a:pt x="1608" y="8332"/>
                        <a:pt x="3176" y="990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2" name="Freeform: Shape 1081">
                  <a:extLst>
                    <a:ext uri="{FF2B5EF4-FFF2-40B4-BE49-F238E27FC236}">
                      <a16:creationId xmlns:a16="http://schemas.microsoft.com/office/drawing/2014/main" id="{78CA74C9-6600-354C-27CB-8F473C955A9C}"/>
                    </a:ext>
                  </a:extLst>
                </p:cNvPr>
                <p:cNvSpPr/>
                <p:nvPr/>
              </p:nvSpPr>
              <p:spPr>
                <a:xfrm>
                  <a:off x="3434586" y="2312460"/>
                  <a:ext cx="6702" cy="8009"/>
                </a:xfrm>
                <a:custGeom>
                  <a:avLst/>
                  <a:gdLst>
                    <a:gd name="connsiteX0" fmla="*/ 433 w 6702"/>
                    <a:gd name="connsiteY0" fmla="*/ 6703 h 8009"/>
                    <a:gd name="connsiteX1" fmla="*/ 172 w 6702"/>
                    <a:gd name="connsiteY1" fmla="*/ 2523 h 8009"/>
                    <a:gd name="connsiteX2" fmla="*/ 3045 w 6702"/>
                    <a:gd name="connsiteY2" fmla="*/ 172 h 8009"/>
                    <a:gd name="connsiteX3" fmla="*/ 4613 w 6702"/>
                    <a:gd name="connsiteY3" fmla="*/ 1739 h 8009"/>
                    <a:gd name="connsiteX4" fmla="*/ 6703 w 6702"/>
                    <a:gd name="connsiteY4" fmla="*/ 4091 h 8009"/>
                    <a:gd name="connsiteX5" fmla="*/ 6442 w 6702"/>
                    <a:gd name="connsiteY5" fmla="*/ 4875 h 8009"/>
                    <a:gd name="connsiteX6" fmla="*/ 3306 w 6702"/>
                    <a:gd name="connsiteY6" fmla="*/ 8010 h 8009"/>
                    <a:gd name="connsiteX7" fmla="*/ 433 w 6702"/>
                    <a:gd name="connsiteY7" fmla="*/ 6703 h 8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02" h="8009">
                      <a:moveTo>
                        <a:pt x="433" y="6703"/>
                      </a:moveTo>
                      <a:cubicBezTo>
                        <a:pt x="-90" y="5658"/>
                        <a:pt x="-90" y="3568"/>
                        <a:pt x="172" y="2523"/>
                      </a:cubicBezTo>
                      <a:cubicBezTo>
                        <a:pt x="433" y="1478"/>
                        <a:pt x="1478" y="-612"/>
                        <a:pt x="3045" y="172"/>
                      </a:cubicBezTo>
                      <a:cubicBezTo>
                        <a:pt x="3568" y="433"/>
                        <a:pt x="4090" y="1478"/>
                        <a:pt x="4613" y="1739"/>
                      </a:cubicBezTo>
                      <a:cubicBezTo>
                        <a:pt x="5397" y="2523"/>
                        <a:pt x="6181" y="3307"/>
                        <a:pt x="6703" y="4091"/>
                      </a:cubicBezTo>
                      <a:cubicBezTo>
                        <a:pt x="6442" y="4352"/>
                        <a:pt x="6442" y="4613"/>
                        <a:pt x="6442" y="4875"/>
                      </a:cubicBezTo>
                      <a:cubicBezTo>
                        <a:pt x="5919" y="6442"/>
                        <a:pt x="4090" y="6703"/>
                        <a:pt x="3306" y="8010"/>
                      </a:cubicBezTo>
                      <a:cubicBezTo>
                        <a:pt x="2000" y="7487"/>
                        <a:pt x="955" y="7748"/>
                        <a:pt x="433" y="670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3" name="Freeform: Shape 1082">
                  <a:extLst>
                    <a:ext uri="{FF2B5EF4-FFF2-40B4-BE49-F238E27FC236}">
                      <a16:creationId xmlns:a16="http://schemas.microsoft.com/office/drawing/2014/main" id="{F050C642-6A2E-24D2-72E4-8DE115B5D877}"/>
                    </a:ext>
                  </a:extLst>
                </p:cNvPr>
                <p:cNvSpPr/>
                <p:nvPr/>
              </p:nvSpPr>
              <p:spPr>
                <a:xfrm>
                  <a:off x="3492164" y="2345354"/>
                  <a:ext cx="8629" cy="7249"/>
                </a:xfrm>
                <a:custGeom>
                  <a:avLst/>
                  <a:gdLst>
                    <a:gd name="connsiteX0" fmla="*/ 2160 w 8629"/>
                    <a:gd name="connsiteY0" fmla="*/ 5944 h 7249"/>
                    <a:gd name="connsiteX1" fmla="*/ 1115 w 8629"/>
                    <a:gd name="connsiteY1" fmla="*/ 5160 h 7249"/>
                    <a:gd name="connsiteX2" fmla="*/ 69 w 8629"/>
                    <a:gd name="connsiteY2" fmla="*/ 3070 h 7249"/>
                    <a:gd name="connsiteX3" fmla="*/ 853 w 8629"/>
                    <a:gd name="connsiteY3" fmla="*/ 1502 h 7249"/>
                    <a:gd name="connsiteX4" fmla="*/ 3727 w 8629"/>
                    <a:gd name="connsiteY4" fmla="*/ 196 h 7249"/>
                    <a:gd name="connsiteX5" fmla="*/ 5817 w 8629"/>
                    <a:gd name="connsiteY5" fmla="*/ 196 h 7249"/>
                    <a:gd name="connsiteX6" fmla="*/ 8168 w 8629"/>
                    <a:gd name="connsiteY6" fmla="*/ 718 h 7249"/>
                    <a:gd name="connsiteX7" fmla="*/ 7123 w 8629"/>
                    <a:gd name="connsiteY7" fmla="*/ 5421 h 7249"/>
                    <a:gd name="connsiteX8" fmla="*/ 6078 w 8629"/>
                    <a:gd name="connsiteY8" fmla="*/ 6989 h 7249"/>
                    <a:gd name="connsiteX9" fmla="*/ 3988 w 8629"/>
                    <a:gd name="connsiteY9" fmla="*/ 7250 h 7249"/>
                    <a:gd name="connsiteX10" fmla="*/ 2160 w 8629"/>
                    <a:gd name="connsiteY10" fmla="*/ 5944 h 72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629" h="7249">
                      <a:moveTo>
                        <a:pt x="2160" y="5944"/>
                      </a:moveTo>
                      <a:cubicBezTo>
                        <a:pt x="1898" y="5682"/>
                        <a:pt x="1376" y="5421"/>
                        <a:pt x="1115" y="5160"/>
                      </a:cubicBezTo>
                      <a:cubicBezTo>
                        <a:pt x="592" y="4637"/>
                        <a:pt x="331" y="3854"/>
                        <a:pt x="69" y="3070"/>
                      </a:cubicBezTo>
                      <a:cubicBezTo>
                        <a:pt x="-192" y="2286"/>
                        <a:pt x="331" y="2025"/>
                        <a:pt x="853" y="1502"/>
                      </a:cubicBezTo>
                      <a:cubicBezTo>
                        <a:pt x="1637" y="980"/>
                        <a:pt x="2943" y="718"/>
                        <a:pt x="3727" y="196"/>
                      </a:cubicBezTo>
                      <a:cubicBezTo>
                        <a:pt x="4511" y="-65"/>
                        <a:pt x="5033" y="-65"/>
                        <a:pt x="5817" y="196"/>
                      </a:cubicBezTo>
                      <a:cubicBezTo>
                        <a:pt x="6601" y="196"/>
                        <a:pt x="7646" y="196"/>
                        <a:pt x="8168" y="718"/>
                      </a:cubicBezTo>
                      <a:cubicBezTo>
                        <a:pt x="9475" y="2286"/>
                        <a:pt x="7646" y="4115"/>
                        <a:pt x="7123" y="5421"/>
                      </a:cubicBezTo>
                      <a:cubicBezTo>
                        <a:pt x="6862" y="5944"/>
                        <a:pt x="6601" y="6727"/>
                        <a:pt x="6078" y="6989"/>
                      </a:cubicBezTo>
                      <a:cubicBezTo>
                        <a:pt x="5556" y="7250"/>
                        <a:pt x="4511" y="6989"/>
                        <a:pt x="3988" y="7250"/>
                      </a:cubicBezTo>
                      <a:cubicBezTo>
                        <a:pt x="3466" y="6727"/>
                        <a:pt x="2943" y="6466"/>
                        <a:pt x="2160" y="59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4" name="Freeform: Shape 1083">
                  <a:extLst>
                    <a:ext uri="{FF2B5EF4-FFF2-40B4-BE49-F238E27FC236}">
                      <a16:creationId xmlns:a16="http://schemas.microsoft.com/office/drawing/2014/main" id="{5E68A2B7-C63C-9FD9-27A7-C105D605AB4A}"/>
                    </a:ext>
                  </a:extLst>
                </p:cNvPr>
                <p:cNvSpPr/>
                <p:nvPr/>
              </p:nvSpPr>
              <p:spPr>
                <a:xfrm>
                  <a:off x="3338384" y="2208512"/>
                  <a:ext cx="14580" cy="8500"/>
                </a:xfrm>
                <a:custGeom>
                  <a:avLst/>
                  <a:gdLst>
                    <a:gd name="connsiteX0" fmla="*/ 7547 w 14580"/>
                    <a:gd name="connsiteY0" fmla="*/ 7195 h 8500"/>
                    <a:gd name="connsiteX1" fmla="*/ 4935 w 14580"/>
                    <a:gd name="connsiteY1" fmla="*/ 8501 h 8500"/>
                    <a:gd name="connsiteX2" fmla="*/ 2583 w 14580"/>
                    <a:gd name="connsiteY2" fmla="*/ 7978 h 8500"/>
                    <a:gd name="connsiteX3" fmla="*/ 1538 w 14580"/>
                    <a:gd name="connsiteY3" fmla="*/ 6672 h 8500"/>
                    <a:gd name="connsiteX4" fmla="*/ 494 w 14580"/>
                    <a:gd name="connsiteY4" fmla="*/ 5627 h 8500"/>
                    <a:gd name="connsiteX5" fmla="*/ 1277 w 14580"/>
                    <a:gd name="connsiteY5" fmla="*/ 3537 h 8500"/>
                    <a:gd name="connsiteX6" fmla="*/ 4935 w 14580"/>
                    <a:gd name="connsiteY6" fmla="*/ 3014 h 8500"/>
                    <a:gd name="connsiteX7" fmla="*/ 7547 w 14580"/>
                    <a:gd name="connsiteY7" fmla="*/ 1708 h 8500"/>
                    <a:gd name="connsiteX8" fmla="*/ 14079 w 14580"/>
                    <a:gd name="connsiteY8" fmla="*/ 663 h 8500"/>
                    <a:gd name="connsiteX9" fmla="*/ 13034 w 14580"/>
                    <a:gd name="connsiteY9" fmla="*/ 5104 h 8500"/>
                    <a:gd name="connsiteX10" fmla="*/ 10421 w 14580"/>
                    <a:gd name="connsiteY10" fmla="*/ 6411 h 8500"/>
                    <a:gd name="connsiteX11" fmla="*/ 8854 w 14580"/>
                    <a:gd name="connsiteY11" fmla="*/ 7456 h 8500"/>
                    <a:gd name="connsiteX12" fmla="*/ 9115 w 14580"/>
                    <a:gd name="connsiteY12" fmla="*/ 6933 h 8500"/>
                    <a:gd name="connsiteX13" fmla="*/ 7547 w 14580"/>
                    <a:gd name="connsiteY13" fmla="*/ 7195 h 8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4580" h="8500">
                      <a:moveTo>
                        <a:pt x="7547" y="7195"/>
                      </a:moveTo>
                      <a:cubicBezTo>
                        <a:pt x="6502" y="7456"/>
                        <a:pt x="5980" y="8501"/>
                        <a:pt x="4935" y="8501"/>
                      </a:cubicBezTo>
                      <a:cubicBezTo>
                        <a:pt x="4151" y="8501"/>
                        <a:pt x="3106" y="8501"/>
                        <a:pt x="2583" y="7978"/>
                      </a:cubicBezTo>
                      <a:cubicBezTo>
                        <a:pt x="2322" y="7717"/>
                        <a:pt x="1800" y="7195"/>
                        <a:pt x="1538" y="6672"/>
                      </a:cubicBezTo>
                      <a:cubicBezTo>
                        <a:pt x="1277" y="6150"/>
                        <a:pt x="1016" y="6150"/>
                        <a:pt x="494" y="5627"/>
                      </a:cubicBezTo>
                      <a:cubicBezTo>
                        <a:pt x="-552" y="4843"/>
                        <a:pt x="232" y="4059"/>
                        <a:pt x="1277" y="3537"/>
                      </a:cubicBezTo>
                      <a:cubicBezTo>
                        <a:pt x="2322" y="3014"/>
                        <a:pt x="3629" y="3276"/>
                        <a:pt x="4935" y="3014"/>
                      </a:cubicBezTo>
                      <a:cubicBezTo>
                        <a:pt x="5980" y="2753"/>
                        <a:pt x="6763" y="1969"/>
                        <a:pt x="7547" y="1708"/>
                      </a:cubicBezTo>
                      <a:cubicBezTo>
                        <a:pt x="9376" y="663"/>
                        <a:pt x="12250" y="-904"/>
                        <a:pt x="14079" y="663"/>
                      </a:cubicBezTo>
                      <a:cubicBezTo>
                        <a:pt x="15385" y="1447"/>
                        <a:pt x="13818" y="4321"/>
                        <a:pt x="13034" y="5104"/>
                      </a:cubicBezTo>
                      <a:cubicBezTo>
                        <a:pt x="12250" y="5888"/>
                        <a:pt x="11205" y="6150"/>
                        <a:pt x="10421" y="6411"/>
                      </a:cubicBezTo>
                      <a:cubicBezTo>
                        <a:pt x="9899" y="6672"/>
                        <a:pt x="9376" y="7195"/>
                        <a:pt x="8854" y="7456"/>
                      </a:cubicBezTo>
                      <a:cubicBezTo>
                        <a:pt x="8854" y="7456"/>
                        <a:pt x="9115" y="7195"/>
                        <a:pt x="9115" y="6933"/>
                      </a:cubicBezTo>
                      <a:cubicBezTo>
                        <a:pt x="8331" y="6672"/>
                        <a:pt x="8070" y="6933"/>
                        <a:pt x="7547" y="71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5" name="Freeform: Shape 1084">
                  <a:extLst>
                    <a:ext uri="{FF2B5EF4-FFF2-40B4-BE49-F238E27FC236}">
                      <a16:creationId xmlns:a16="http://schemas.microsoft.com/office/drawing/2014/main" id="{6F82E100-1269-4044-7315-7CE2CE24DF89}"/>
                    </a:ext>
                  </a:extLst>
                </p:cNvPr>
                <p:cNvSpPr/>
                <p:nvPr/>
              </p:nvSpPr>
              <p:spPr>
                <a:xfrm>
                  <a:off x="3131180" y="2144409"/>
                  <a:ext cx="9927" cy="10686"/>
                </a:xfrm>
                <a:custGeom>
                  <a:avLst/>
                  <a:gdLst>
                    <a:gd name="connsiteX0" fmla="*/ 6009 w 9927"/>
                    <a:gd name="connsiteY0" fmla="*/ 10687 h 10686"/>
                    <a:gd name="connsiteX1" fmla="*/ 6009 w 9927"/>
                    <a:gd name="connsiteY1" fmla="*/ 10425 h 10686"/>
                    <a:gd name="connsiteX2" fmla="*/ 5225 w 9927"/>
                    <a:gd name="connsiteY2" fmla="*/ 10687 h 10686"/>
                    <a:gd name="connsiteX3" fmla="*/ 2613 w 9927"/>
                    <a:gd name="connsiteY3" fmla="*/ 10425 h 10686"/>
                    <a:gd name="connsiteX4" fmla="*/ 1829 w 9927"/>
                    <a:gd name="connsiteY4" fmla="*/ 9642 h 10686"/>
                    <a:gd name="connsiteX5" fmla="*/ 784 w 9927"/>
                    <a:gd name="connsiteY5" fmla="*/ 9119 h 10686"/>
                    <a:gd name="connsiteX6" fmla="*/ 0 w 9927"/>
                    <a:gd name="connsiteY6" fmla="*/ 6768 h 10686"/>
                    <a:gd name="connsiteX7" fmla="*/ 2613 w 9927"/>
                    <a:gd name="connsiteY7" fmla="*/ 2065 h 10686"/>
                    <a:gd name="connsiteX8" fmla="*/ 7576 w 9927"/>
                    <a:gd name="connsiteY8" fmla="*/ 237 h 10686"/>
                    <a:gd name="connsiteX9" fmla="*/ 8883 w 9927"/>
                    <a:gd name="connsiteY9" fmla="*/ 2327 h 10686"/>
                    <a:gd name="connsiteX10" fmla="*/ 9928 w 9927"/>
                    <a:gd name="connsiteY10" fmla="*/ 4678 h 10686"/>
                    <a:gd name="connsiteX11" fmla="*/ 9144 w 9927"/>
                    <a:gd name="connsiteY11" fmla="*/ 8597 h 10686"/>
                    <a:gd name="connsiteX12" fmla="*/ 6009 w 9927"/>
                    <a:gd name="connsiteY12" fmla="*/ 10687 h 106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927" h="10686">
                      <a:moveTo>
                        <a:pt x="6009" y="10687"/>
                      </a:moveTo>
                      <a:cubicBezTo>
                        <a:pt x="6009" y="10687"/>
                        <a:pt x="6009" y="10425"/>
                        <a:pt x="6009" y="10425"/>
                      </a:cubicBezTo>
                      <a:cubicBezTo>
                        <a:pt x="5748" y="10425"/>
                        <a:pt x="5486" y="10425"/>
                        <a:pt x="5225" y="10687"/>
                      </a:cubicBezTo>
                      <a:cubicBezTo>
                        <a:pt x="4703" y="10687"/>
                        <a:pt x="3135" y="10687"/>
                        <a:pt x="2613" y="10425"/>
                      </a:cubicBezTo>
                      <a:cubicBezTo>
                        <a:pt x="2090" y="10164"/>
                        <a:pt x="2351" y="9903"/>
                        <a:pt x="1829" y="9642"/>
                      </a:cubicBezTo>
                      <a:cubicBezTo>
                        <a:pt x="1306" y="9380"/>
                        <a:pt x="1306" y="9380"/>
                        <a:pt x="784" y="9119"/>
                      </a:cubicBezTo>
                      <a:cubicBezTo>
                        <a:pt x="0" y="8597"/>
                        <a:pt x="0" y="7813"/>
                        <a:pt x="0" y="6768"/>
                      </a:cubicBezTo>
                      <a:cubicBezTo>
                        <a:pt x="0" y="5200"/>
                        <a:pt x="1568" y="3372"/>
                        <a:pt x="2613" y="2065"/>
                      </a:cubicBezTo>
                      <a:cubicBezTo>
                        <a:pt x="3396" y="759"/>
                        <a:pt x="6009" y="-547"/>
                        <a:pt x="7576" y="237"/>
                      </a:cubicBezTo>
                      <a:cubicBezTo>
                        <a:pt x="8360" y="498"/>
                        <a:pt x="8621" y="1543"/>
                        <a:pt x="8883" y="2327"/>
                      </a:cubicBezTo>
                      <a:cubicBezTo>
                        <a:pt x="9144" y="3110"/>
                        <a:pt x="9928" y="3894"/>
                        <a:pt x="9928" y="4678"/>
                      </a:cubicBezTo>
                      <a:cubicBezTo>
                        <a:pt x="9928" y="5984"/>
                        <a:pt x="9928" y="7290"/>
                        <a:pt x="9144" y="8597"/>
                      </a:cubicBezTo>
                      <a:cubicBezTo>
                        <a:pt x="8621" y="9119"/>
                        <a:pt x="7315" y="10687"/>
                        <a:pt x="6009" y="1068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6" name="Freeform: Shape 1085">
                  <a:extLst>
                    <a:ext uri="{FF2B5EF4-FFF2-40B4-BE49-F238E27FC236}">
                      <a16:creationId xmlns:a16="http://schemas.microsoft.com/office/drawing/2014/main" id="{C72CB092-C11F-83B5-EF30-96E76713297C}"/>
                    </a:ext>
                  </a:extLst>
                </p:cNvPr>
                <p:cNvSpPr/>
                <p:nvPr/>
              </p:nvSpPr>
              <p:spPr>
                <a:xfrm>
                  <a:off x="3114156" y="2092576"/>
                  <a:ext cx="99139" cy="41880"/>
                </a:xfrm>
                <a:custGeom>
                  <a:avLst/>
                  <a:gdLst>
                    <a:gd name="connsiteX0" fmla="*/ 14672 w 99139"/>
                    <a:gd name="connsiteY0" fmla="*/ 31431 h 41880"/>
                    <a:gd name="connsiteX1" fmla="*/ 13888 w 99139"/>
                    <a:gd name="connsiteY1" fmla="*/ 26206 h 41880"/>
                    <a:gd name="connsiteX2" fmla="*/ 13627 w 99139"/>
                    <a:gd name="connsiteY2" fmla="*/ 22287 h 41880"/>
                    <a:gd name="connsiteX3" fmla="*/ 6312 w 99139"/>
                    <a:gd name="connsiteY3" fmla="*/ 20197 h 41880"/>
                    <a:gd name="connsiteX4" fmla="*/ 564 w 99139"/>
                    <a:gd name="connsiteY4" fmla="*/ 17323 h 41880"/>
                    <a:gd name="connsiteX5" fmla="*/ 42 w 99139"/>
                    <a:gd name="connsiteY5" fmla="*/ 7395 h 41880"/>
                    <a:gd name="connsiteX6" fmla="*/ 3961 w 99139"/>
                    <a:gd name="connsiteY6" fmla="*/ 341 h 41880"/>
                    <a:gd name="connsiteX7" fmla="*/ 18068 w 99139"/>
                    <a:gd name="connsiteY7" fmla="*/ 2170 h 41880"/>
                    <a:gd name="connsiteX8" fmla="*/ 31915 w 99139"/>
                    <a:gd name="connsiteY8" fmla="*/ 5305 h 41880"/>
                    <a:gd name="connsiteX9" fmla="*/ 65617 w 99139"/>
                    <a:gd name="connsiteY9" fmla="*/ 5567 h 41880"/>
                    <a:gd name="connsiteX10" fmla="*/ 83643 w 99139"/>
                    <a:gd name="connsiteY10" fmla="*/ 16800 h 41880"/>
                    <a:gd name="connsiteX11" fmla="*/ 96967 w 99139"/>
                    <a:gd name="connsiteY11" fmla="*/ 28557 h 41880"/>
                    <a:gd name="connsiteX12" fmla="*/ 98535 w 99139"/>
                    <a:gd name="connsiteY12" fmla="*/ 35088 h 41880"/>
                    <a:gd name="connsiteX13" fmla="*/ 91742 w 99139"/>
                    <a:gd name="connsiteY13" fmla="*/ 36394 h 41880"/>
                    <a:gd name="connsiteX14" fmla="*/ 81292 w 99139"/>
                    <a:gd name="connsiteY14" fmla="*/ 35088 h 41880"/>
                    <a:gd name="connsiteX15" fmla="*/ 66662 w 99139"/>
                    <a:gd name="connsiteY15" fmla="*/ 36133 h 41880"/>
                    <a:gd name="connsiteX16" fmla="*/ 43149 w 99139"/>
                    <a:gd name="connsiteY16" fmla="*/ 40575 h 41880"/>
                    <a:gd name="connsiteX17" fmla="*/ 36095 w 99139"/>
                    <a:gd name="connsiteY17" fmla="*/ 40836 h 41880"/>
                    <a:gd name="connsiteX18" fmla="*/ 29564 w 99139"/>
                    <a:gd name="connsiteY18" fmla="*/ 41881 h 41880"/>
                    <a:gd name="connsiteX19" fmla="*/ 26690 w 99139"/>
                    <a:gd name="connsiteY19" fmla="*/ 40836 h 41880"/>
                    <a:gd name="connsiteX20" fmla="*/ 23294 w 99139"/>
                    <a:gd name="connsiteY20" fmla="*/ 39268 h 41880"/>
                    <a:gd name="connsiteX21" fmla="*/ 17285 w 99139"/>
                    <a:gd name="connsiteY21" fmla="*/ 35611 h 41880"/>
                    <a:gd name="connsiteX22" fmla="*/ 14672 w 99139"/>
                    <a:gd name="connsiteY22" fmla="*/ 31431 h 418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9139" h="41880">
                      <a:moveTo>
                        <a:pt x="14672" y="31431"/>
                      </a:moveTo>
                      <a:cubicBezTo>
                        <a:pt x="13888" y="29863"/>
                        <a:pt x="13888" y="28034"/>
                        <a:pt x="13888" y="26206"/>
                      </a:cubicBezTo>
                      <a:cubicBezTo>
                        <a:pt x="13888" y="24899"/>
                        <a:pt x="14150" y="23593"/>
                        <a:pt x="13627" y="22287"/>
                      </a:cubicBezTo>
                      <a:cubicBezTo>
                        <a:pt x="12582" y="19674"/>
                        <a:pt x="8402" y="20197"/>
                        <a:pt x="6312" y="20197"/>
                      </a:cubicBezTo>
                      <a:cubicBezTo>
                        <a:pt x="3961" y="20197"/>
                        <a:pt x="1087" y="19935"/>
                        <a:pt x="564" y="17323"/>
                      </a:cubicBezTo>
                      <a:cubicBezTo>
                        <a:pt x="-219" y="14188"/>
                        <a:pt x="42" y="10530"/>
                        <a:pt x="42" y="7395"/>
                      </a:cubicBezTo>
                      <a:cubicBezTo>
                        <a:pt x="42" y="4260"/>
                        <a:pt x="564" y="1125"/>
                        <a:pt x="3961" y="341"/>
                      </a:cubicBezTo>
                      <a:cubicBezTo>
                        <a:pt x="8402" y="-704"/>
                        <a:pt x="13627" y="864"/>
                        <a:pt x="18068" y="2170"/>
                      </a:cubicBezTo>
                      <a:cubicBezTo>
                        <a:pt x="22510" y="3476"/>
                        <a:pt x="27212" y="4783"/>
                        <a:pt x="31915" y="5305"/>
                      </a:cubicBezTo>
                      <a:cubicBezTo>
                        <a:pt x="43149" y="6089"/>
                        <a:pt x="54383" y="2954"/>
                        <a:pt x="65617" y="5567"/>
                      </a:cubicBezTo>
                      <a:cubicBezTo>
                        <a:pt x="72671" y="7134"/>
                        <a:pt x="77896" y="12359"/>
                        <a:pt x="83643" y="16800"/>
                      </a:cubicBezTo>
                      <a:cubicBezTo>
                        <a:pt x="88346" y="20458"/>
                        <a:pt x="93310" y="24116"/>
                        <a:pt x="96967" y="28557"/>
                      </a:cubicBezTo>
                      <a:cubicBezTo>
                        <a:pt x="98274" y="30124"/>
                        <a:pt x="100102" y="32998"/>
                        <a:pt x="98535" y="35088"/>
                      </a:cubicBezTo>
                      <a:cubicBezTo>
                        <a:pt x="96967" y="36917"/>
                        <a:pt x="93832" y="36656"/>
                        <a:pt x="91742" y="36394"/>
                      </a:cubicBezTo>
                      <a:cubicBezTo>
                        <a:pt x="88346" y="35872"/>
                        <a:pt x="84950" y="35088"/>
                        <a:pt x="81292" y="35088"/>
                      </a:cubicBezTo>
                      <a:cubicBezTo>
                        <a:pt x="76328" y="34827"/>
                        <a:pt x="71626" y="35349"/>
                        <a:pt x="66662" y="36133"/>
                      </a:cubicBezTo>
                      <a:cubicBezTo>
                        <a:pt x="58824" y="37439"/>
                        <a:pt x="50986" y="39530"/>
                        <a:pt x="43149" y="40575"/>
                      </a:cubicBezTo>
                      <a:cubicBezTo>
                        <a:pt x="40798" y="40836"/>
                        <a:pt x="38707" y="41097"/>
                        <a:pt x="36095" y="40836"/>
                      </a:cubicBezTo>
                      <a:cubicBezTo>
                        <a:pt x="33744" y="40575"/>
                        <a:pt x="31654" y="41620"/>
                        <a:pt x="29564" y="41881"/>
                      </a:cubicBezTo>
                      <a:cubicBezTo>
                        <a:pt x="29041" y="41097"/>
                        <a:pt x="27474" y="41097"/>
                        <a:pt x="26690" y="40836"/>
                      </a:cubicBezTo>
                      <a:cubicBezTo>
                        <a:pt x="25384" y="40313"/>
                        <a:pt x="24600" y="39530"/>
                        <a:pt x="23294" y="39268"/>
                      </a:cubicBezTo>
                      <a:cubicBezTo>
                        <a:pt x="20942" y="38485"/>
                        <a:pt x="18852" y="37178"/>
                        <a:pt x="17285" y="35611"/>
                      </a:cubicBezTo>
                      <a:cubicBezTo>
                        <a:pt x="16240" y="34043"/>
                        <a:pt x="15456" y="32737"/>
                        <a:pt x="14672" y="3143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1087" name="Graphic 3">
                  <a:extLst>
                    <a:ext uri="{FF2B5EF4-FFF2-40B4-BE49-F238E27FC236}">
                      <a16:creationId xmlns:a16="http://schemas.microsoft.com/office/drawing/2014/main" id="{FD0F8B79-9FAC-CD8A-650E-AC98B15E1B6D}"/>
                    </a:ext>
                  </a:extLst>
                </p:cNvPr>
                <p:cNvGrpSpPr/>
                <p:nvPr/>
              </p:nvGrpSpPr>
              <p:grpSpPr>
                <a:xfrm>
                  <a:off x="1852106" y="2255221"/>
                  <a:ext cx="412532" cy="983354"/>
                  <a:chOff x="1852106" y="2255221"/>
                  <a:chExt cx="412532" cy="983354"/>
                </a:xfrm>
                <a:solidFill>
                  <a:srgbClr val="D5D7D8"/>
                </a:solidFill>
              </p:grpSpPr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440FC496-D0F1-A707-E342-D787C1C6109F}"/>
                      </a:ext>
                    </a:extLst>
                  </p:cNvPr>
                  <p:cNvSpPr/>
                  <p:nvPr/>
                </p:nvSpPr>
                <p:spPr>
                  <a:xfrm>
                    <a:off x="2207019" y="2961326"/>
                    <a:ext cx="7950" cy="9601"/>
                  </a:xfrm>
                  <a:custGeom>
                    <a:avLst/>
                    <a:gdLst>
                      <a:gd name="connsiteX0" fmla="*/ 5328 w 7950"/>
                      <a:gd name="connsiteY0" fmla="*/ 9405 h 9601"/>
                      <a:gd name="connsiteX1" fmla="*/ 2715 w 7950"/>
                      <a:gd name="connsiteY1" fmla="*/ 9405 h 9601"/>
                      <a:gd name="connsiteX2" fmla="*/ 625 w 7950"/>
                      <a:gd name="connsiteY2" fmla="*/ 6531 h 9601"/>
                      <a:gd name="connsiteX3" fmla="*/ 102 w 7950"/>
                      <a:gd name="connsiteY3" fmla="*/ 1829 h 9601"/>
                      <a:gd name="connsiteX4" fmla="*/ 3499 w 7950"/>
                      <a:gd name="connsiteY4" fmla="*/ 261 h 9601"/>
                      <a:gd name="connsiteX5" fmla="*/ 6111 w 7950"/>
                      <a:gd name="connsiteY5" fmla="*/ 523 h 9601"/>
                      <a:gd name="connsiteX6" fmla="*/ 7679 w 7950"/>
                      <a:gd name="connsiteY6" fmla="*/ 4180 h 9601"/>
                      <a:gd name="connsiteX7" fmla="*/ 7156 w 7950"/>
                      <a:gd name="connsiteY7" fmla="*/ 9144 h 9601"/>
                      <a:gd name="connsiteX8" fmla="*/ 5328 w 7950"/>
                      <a:gd name="connsiteY8" fmla="*/ 9405 h 9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950" h="9601">
                        <a:moveTo>
                          <a:pt x="5328" y="9405"/>
                        </a:moveTo>
                        <a:cubicBezTo>
                          <a:pt x="4283" y="9666"/>
                          <a:pt x="3238" y="9666"/>
                          <a:pt x="2715" y="9405"/>
                        </a:cubicBezTo>
                        <a:cubicBezTo>
                          <a:pt x="1670" y="8883"/>
                          <a:pt x="1148" y="7315"/>
                          <a:pt x="625" y="6531"/>
                        </a:cubicBezTo>
                        <a:cubicBezTo>
                          <a:pt x="102" y="4964"/>
                          <a:pt x="-159" y="3658"/>
                          <a:pt x="102" y="1829"/>
                        </a:cubicBezTo>
                        <a:cubicBezTo>
                          <a:pt x="364" y="0"/>
                          <a:pt x="2193" y="523"/>
                          <a:pt x="3499" y="261"/>
                        </a:cubicBezTo>
                        <a:cubicBezTo>
                          <a:pt x="4544" y="0"/>
                          <a:pt x="5066" y="-261"/>
                          <a:pt x="6111" y="523"/>
                        </a:cubicBezTo>
                        <a:cubicBezTo>
                          <a:pt x="7156" y="1306"/>
                          <a:pt x="7156" y="3135"/>
                          <a:pt x="7679" y="4180"/>
                        </a:cubicBezTo>
                        <a:cubicBezTo>
                          <a:pt x="8201" y="6009"/>
                          <a:pt x="7940" y="7576"/>
                          <a:pt x="7156" y="9144"/>
                        </a:cubicBezTo>
                        <a:cubicBezTo>
                          <a:pt x="6373" y="9144"/>
                          <a:pt x="5850" y="9144"/>
                          <a:pt x="5328" y="940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BE43CC90-EA71-892F-3A65-ACA5BAD92E47}"/>
                      </a:ext>
                    </a:extLst>
                  </p:cNvPr>
                  <p:cNvSpPr/>
                  <p:nvPr/>
                </p:nvSpPr>
                <p:spPr>
                  <a:xfrm>
                    <a:off x="2207971" y="2948433"/>
                    <a:ext cx="5420" cy="7581"/>
                  </a:xfrm>
                  <a:custGeom>
                    <a:avLst/>
                    <a:gdLst>
                      <a:gd name="connsiteX0" fmla="*/ 1502 w 5420"/>
                      <a:gd name="connsiteY0" fmla="*/ 6884 h 7581"/>
                      <a:gd name="connsiteX1" fmla="*/ 2025 w 5420"/>
                      <a:gd name="connsiteY1" fmla="*/ 4794 h 7581"/>
                      <a:gd name="connsiteX2" fmla="*/ 1502 w 5420"/>
                      <a:gd name="connsiteY2" fmla="*/ 3226 h 7581"/>
                      <a:gd name="connsiteX3" fmla="*/ 196 w 5420"/>
                      <a:gd name="connsiteY3" fmla="*/ 1920 h 7581"/>
                      <a:gd name="connsiteX4" fmla="*/ 196 w 5420"/>
                      <a:gd name="connsiteY4" fmla="*/ 91 h 7581"/>
                      <a:gd name="connsiteX5" fmla="*/ 3854 w 5420"/>
                      <a:gd name="connsiteY5" fmla="*/ 1397 h 7581"/>
                      <a:gd name="connsiteX6" fmla="*/ 4898 w 5420"/>
                      <a:gd name="connsiteY6" fmla="*/ 3487 h 7581"/>
                      <a:gd name="connsiteX7" fmla="*/ 5421 w 5420"/>
                      <a:gd name="connsiteY7" fmla="*/ 7406 h 7581"/>
                      <a:gd name="connsiteX8" fmla="*/ 1502 w 5420"/>
                      <a:gd name="connsiteY8" fmla="*/ 6884 h 75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5420" h="7581">
                        <a:moveTo>
                          <a:pt x="1502" y="6884"/>
                        </a:moveTo>
                        <a:cubicBezTo>
                          <a:pt x="1763" y="6622"/>
                          <a:pt x="1763" y="5316"/>
                          <a:pt x="2025" y="4794"/>
                        </a:cubicBezTo>
                        <a:cubicBezTo>
                          <a:pt x="2025" y="4271"/>
                          <a:pt x="2025" y="3749"/>
                          <a:pt x="1502" y="3226"/>
                        </a:cubicBezTo>
                        <a:cubicBezTo>
                          <a:pt x="980" y="2704"/>
                          <a:pt x="457" y="2442"/>
                          <a:pt x="196" y="1920"/>
                        </a:cubicBezTo>
                        <a:cubicBezTo>
                          <a:pt x="-65" y="1397"/>
                          <a:pt x="-65" y="614"/>
                          <a:pt x="196" y="91"/>
                        </a:cubicBezTo>
                        <a:cubicBezTo>
                          <a:pt x="1502" y="-170"/>
                          <a:pt x="3070" y="91"/>
                          <a:pt x="3854" y="1397"/>
                        </a:cubicBezTo>
                        <a:cubicBezTo>
                          <a:pt x="4376" y="1920"/>
                          <a:pt x="4376" y="2704"/>
                          <a:pt x="4898" y="3487"/>
                        </a:cubicBezTo>
                        <a:cubicBezTo>
                          <a:pt x="5421" y="4532"/>
                          <a:pt x="5421" y="6100"/>
                          <a:pt x="5421" y="7406"/>
                        </a:cubicBezTo>
                        <a:cubicBezTo>
                          <a:pt x="4898" y="7929"/>
                          <a:pt x="1763" y="7145"/>
                          <a:pt x="1502" y="68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1F187DCA-D7E3-20A3-B590-51C51316D7E8}"/>
                      </a:ext>
                    </a:extLst>
                  </p:cNvPr>
                  <p:cNvSpPr/>
                  <p:nvPr/>
                </p:nvSpPr>
                <p:spPr>
                  <a:xfrm>
                    <a:off x="2098932" y="2880704"/>
                    <a:ext cx="101007" cy="63742"/>
                  </a:xfrm>
                  <a:custGeom>
                    <a:avLst/>
                    <a:gdLst>
                      <a:gd name="connsiteX0" fmla="*/ 94344 w 101007"/>
                      <a:gd name="connsiteY0" fmla="*/ 63118 h 63742"/>
                      <a:gd name="connsiteX1" fmla="*/ 89902 w 101007"/>
                      <a:gd name="connsiteY1" fmla="*/ 63640 h 63742"/>
                      <a:gd name="connsiteX2" fmla="*/ 86245 w 101007"/>
                      <a:gd name="connsiteY2" fmla="*/ 62073 h 63742"/>
                      <a:gd name="connsiteX3" fmla="*/ 82587 w 101007"/>
                      <a:gd name="connsiteY3" fmla="*/ 59721 h 63742"/>
                      <a:gd name="connsiteX4" fmla="*/ 79975 w 101007"/>
                      <a:gd name="connsiteY4" fmla="*/ 57370 h 63742"/>
                      <a:gd name="connsiteX5" fmla="*/ 76578 w 101007"/>
                      <a:gd name="connsiteY5" fmla="*/ 56325 h 63742"/>
                      <a:gd name="connsiteX6" fmla="*/ 69786 w 101007"/>
                      <a:gd name="connsiteY6" fmla="*/ 54496 h 63742"/>
                      <a:gd name="connsiteX7" fmla="*/ 66912 w 101007"/>
                      <a:gd name="connsiteY7" fmla="*/ 52929 h 63742"/>
                      <a:gd name="connsiteX8" fmla="*/ 63777 w 101007"/>
                      <a:gd name="connsiteY8" fmla="*/ 52145 h 63742"/>
                      <a:gd name="connsiteX9" fmla="*/ 61425 w 101007"/>
                      <a:gd name="connsiteY9" fmla="*/ 50577 h 63742"/>
                      <a:gd name="connsiteX10" fmla="*/ 61425 w 101007"/>
                      <a:gd name="connsiteY10" fmla="*/ 47704 h 63742"/>
                      <a:gd name="connsiteX11" fmla="*/ 63777 w 101007"/>
                      <a:gd name="connsiteY11" fmla="*/ 45875 h 63742"/>
                      <a:gd name="connsiteX12" fmla="*/ 65344 w 101007"/>
                      <a:gd name="connsiteY12" fmla="*/ 43785 h 63742"/>
                      <a:gd name="connsiteX13" fmla="*/ 63777 w 101007"/>
                      <a:gd name="connsiteY13" fmla="*/ 38560 h 63742"/>
                      <a:gd name="connsiteX14" fmla="*/ 60380 w 101007"/>
                      <a:gd name="connsiteY14" fmla="*/ 41956 h 63742"/>
                      <a:gd name="connsiteX15" fmla="*/ 55155 w 101007"/>
                      <a:gd name="connsiteY15" fmla="*/ 43262 h 63742"/>
                      <a:gd name="connsiteX16" fmla="*/ 46534 w 101007"/>
                      <a:gd name="connsiteY16" fmla="*/ 43262 h 63742"/>
                      <a:gd name="connsiteX17" fmla="*/ 42876 w 101007"/>
                      <a:gd name="connsiteY17" fmla="*/ 41956 h 63742"/>
                      <a:gd name="connsiteX18" fmla="*/ 43660 w 101007"/>
                      <a:gd name="connsiteY18" fmla="*/ 38037 h 63742"/>
                      <a:gd name="connsiteX19" fmla="*/ 40003 w 101007"/>
                      <a:gd name="connsiteY19" fmla="*/ 34641 h 63742"/>
                      <a:gd name="connsiteX20" fmla="*/ 34255 w 101007"/>
                      <a:gd name="connsiteY20" fmla="*/ 34118 h 63742"/>
                      <a:gd name="connsiteX21" fmla="*/ 32949 w 101007"/>
                      <a:gd name="connsiteY21" fmla="*/ 33073 h 63742"/>
                      <a:gd name="connsiteX22" fmla="*/ 35039 w 101007"/>
                      <a:gd name="connsiteY22" fmla="*/ 32028 h 63742"/>
                      <a:gd name="connsiteX23" fmla="*/ 37129 w 101007"/>
                      <a:gd name="connsiteY23" fmla="*/ 31767 h 63742"/>
                      <a:gd name="connsiteX24" fmla="*/ 36084 w 101007"/>
                      <a:gd name="connsiteY24" fmla="*/ 30983 h 63742"/>
                      <a:gd name="connsiteX25" fmla="*/ 31120 w 101007"/>
                      <a:gd name="connsiteY25" fmla="*/ 30722 h 63742"/>
                      <a:gd name="connsiteX26" fmla="*/ 28507 w 101007"/>
                      <a:gd name="connsiteY26" fmla="*/ 28632 h 63742"/>
                      <a:gd name="connsiteX27" fmla="*/ 35039 w 101007"/>
                      <a:gd name="connsiteY27" fmla="*/ 27326 h 63742"/>
                      <a:gd name="connsiteX28" fmla="*/ 31904 w 101007"/>
                      <a:gd name="connsiteY28" fmla="*/ 24975 h 63742"/>
                      <a:gd name="connsiteX29" fmla="*/ 27985 w 101007"/>
                      <a:gd name="connsiteY29" fmla="*/ 22101 h 63742"/>
                      <a:gd name="connsiteX30" fmla="*/ 23805 w 101007"/>
                      <a:gd name="connsiteY30" fmla="*/ 23407 h 63742"/>
                      <a:gd name="connsiteX31" fmla="*/ 19886 w 101007"/>
                      <a:gd name="connsiteY31" fmla="*/ 17921 h 63742"/>
                      <a:gd name="connsiteX32" fmla="*/ 13616 w 101007"/>
                      <a:gd name="connsiteY32" fmla="*/ 14263 h 63742"/>
                      <a:gd name="connsiteX33" fmla="*/ 8652 w 101007"/>
                      <a:gd name="connsiteY33" fmla="*/ 11650 h 63742"/>
                      <a:gd name="connsiteX34" fmla="*/ 1337 w 101007"/>
                      <a:gd name="connsiteY34" fmla="*/ 12696 h 63742"/>
                      <a:gd name="connsiteX35" fmla="*/ 1076 w 101007"/>
                      <a:gd name="connsiteY35" fmla="*/ 9038 h 63742"/>
                      <a:gd name="connsiteX36" fmla="*/ 14138 w 101007"/>
                      <a:gd name="connsiteY36" fmla="*/ 417 h 63742"/>
                      <a:gd name="connsiteX37" fmla="*/ 25111 w 101007"/>
                      <a:gd name="connsiteY37" fmla="*/ 1723 h 63742"/>
                      <a:gd name="connsiteX38" fmla="*/ 33210 w 101007"/>
                      <a:gd name="connsiteY38" fmla="*/ 6164 h 63742"/>
                      <a:gd name="connsiteX39" fmla="*/ 44705 w 101007"/>
                      <a:gd name="connsiteY39" fmla="*/ 6164 h 63742"/>
                      <a:gd name="connsiteX40" fmla="*/ 53849 w 101007"/>
                      <a:gd name="connsiteY40" fmla="*/ 10606 h 63742"/>
                      <a:gd name="connsiteX41" fmla="*/ 59335 w 101007"/>
                      <a:gd name="connsiteY41" fmla="*/ 20272 h 63742"/>
                      <a:gd name="connsiteX42" fmla="*/ 65867 w 101007"/>
                      <a:gd name="connsiteY42" fmla="*/ 29677 h 63742"/>
                      <a:gd name="connsiteX43" fmla="*/ 71876 w 101007"/>
                      <a:gd name="connsiteY43" fmla="*/ 35425 h 63742"/>
                      <a:gd name="connsiteX44" fmla="*/ 81020 w 101007"/>
                      <a:gd name="connsiteY44" fmla="*/ 38560 h 63742"/>
                      <a:gd name="connsiteX45" fmla="*/ 90164 w 101007"/>
                      <a:gd name="connsiteY45" fmla="*/ 42479 h 63742"/>
                      <a:gd name="connsiteX46" fmla="*/ 92254 w 101007"/>
                      <a:gd name="connsiteY46" fmla="*/ 49532 h 63742"/>
                      <a:gd name="connsiteX47" fmla="*/ 96956 w 101007"/>
                      <a:gd name="connsiteY47" fmla="*/ 53974 h 63742"/>
                      <a:gd name="connsiteX48" fmla="*/ 100875 w 101007"/>
                      <a:gd name="connsiteY48" fmla="*/ 57370 h 63742"/>
                      <a:gd name="connsiteX49" fmla="*/ 98524 w 101007"/>
                      <a:gd name="connsiteY49" fmla="*/ 60766 h 63742"/>
                      <a:gd name="connsiteX50" fmla="*/ 94344 w 101007"/>
                      <a:gd name="connsiteY50" fmla="*/ 63118 h 63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</a:cxnLst>
                    <a:rect l="l" t="t" r="r" b="b"/>
                    <a:pathLst>
                      <a:path w="101007" h="63742">
                        <a:moveTo>
                          <a:pt x="94344" y="63118"/>
                        </a:moveTo>
                        <a:cubicBezTo>
                          <a:pt x="93037" y="63640"/>
                          <a:pt x="91208" y="63901"/>
                          <a:pt x="89902" y="63640"/>
                        </a:cubicBezTo>
                        <a:cubicBezTo>
                          <a:pt x="88596" y="63379"/>
                          <a:pt x="87551" y="62856"/>
                          <a:pt x="86245" y="62073"/>
                        </a:cubicBezTo>
                        <a:cubicBezTo>
                          <a:pt x="84938" y="61289"/>
                          <a:pt x="83632" y="60766"/>
                          <a:pt x="82587" y="59721"/>
                        </a:cubicBezTo>
                        <a:cubicBezTo>
                          <a:pt x="81803" y="58676"/>
                          <a:pt x="81281" y="57892"/>
                          <a:pt x="79975" y="57370"/>
                        </a:cubicBezTo>
                        <a:cubicBezTo>
                          <a:pt x="78930" y="56848"/>
                          <a:pt x="77623" y="56586"/>
                          <a:pt x="76578" y="56325"/>
                        </a:cubicBezTo>
                        <a:cubicBezTo>
                          <a:pt x="74227" y="55802"/>
                          <a:pt x="71876" y="55541"/>
                          <a:pt x="69786" y="54496"/>
                        </a:cubicBezTo>
                        <a:cubicBezTo>
                          <a:pt x="68741" y="53974"/>
                          <a:pt x="67957" y="53190"/>
                          <a:pt x="66912" y="52929"/>
                        </a:cubicBezTo>
                        <a:cubicBezTo>
                          <a:pt x="65867" y="52406"/>
                          <a:pt x="64822" y="52406"/>
                          <a:pt x="63777" y="52145"/>
                        </a:cubicBezTo>
                        <a:cubicBezTo>
                          <a:pt x="62993" y="51884"/>
                          <a:pt x="61948" y="51361"/>
                          <a:pt x="61425" y="50577"/>
                        </a:cubicBezTo>
                        <a:cubicBezTo>
                          <a:pt x="61164" y="49794"/>
                          <a:pt x="60903" y="48226"/>
                          <a:pt x="61425" y="47704"/>
                        </a:cubicBezTo>
                        <a:cubicBezTo>
                          <a:pt x="61948" y="46920"/>
                          <a:pt x="63254" y="46659"/>
                          <a:pt x="63777" y="45875"/>
                        </a:cubicBezTo>
                        <a:cubicBezTo>
                          <a:pt x="64299" y="45352"/>
                          <a:pt x="65083" y="44569"/>
                          <a:pt x="65344" y="43785"/>
                        </a:cubicBezTo>
                        <a:cubicBezTo>
                          <a:pt x="65867" y="42479"/>
                          <a:pt x="66389" y="37515"/>
                          <a:pt x="63777" y="38560"/>
                        </a:cubicBezTo>
                        <a:cubicBezTo>
                          <a:pt x="62209" y="39344"/>
                          <a:pt x="61687" y="41172"/>
                          <a:pt x="60380" y="41956"/>
                        </a:cubicBezTo>
                        <a:cubicBezTo>
                          <a:pt x="58813" y="43262"/>
                          <a:pt x="56984" y="43262"/>
                          <a:pt x="55155" y="43262"/>
                        </a:cubicBezTo>
                        <a:cubicBezTo>
                          <a:pt x="52282" y="43262"/>
                          <a:pt x="49408" y="43524"/>
                          <a:pt x="46534" y="43262"/>
                        </a:cubicBezTo>
                        <a:cubicBezTo>
                          <a:pt x="45489" y="43262"/>
                          <a:pt x="43399" y="43001"/>
                          <a:pt x="42876" y="41956"/>
                        </a:cubicBezTo>
                        <a:cubicBezTo>
                          <a:pt x="42354" y="40650"/>
                          <a:pt x="43660" y="39344"/>
                          <a:pt x="43660" y="38037"/>
                        </a:cubicBezTo>
                        <a:cubicBezTo>
                          <a:pt x="43660" y="35686"/>
                          <a:pt x="41831" y="35163"/>
                          <a:pt x="40003" y="34641"/>
                        </a:cubicBezTo>
                        <a:cubicBezTo>
                          <a:pt x="37913" y="34118"/>
                          <a:pt x="36084" y="34118"/>
                          <a:pt x="34255" y="34118"/>
                        </a:cubicBezTo>
                        <a:cubicBezTo>
                          <a:pt x="33732" y="34118"/>
                          <a:pt x="32687" y="33857"/>
                          <a:pt x="32949" y="33073"/>
                        </a:cubicBezTo>
                        <a:cubicBezTo>
                          <a:pt x="33210" y="32551"/>
                          <a:pt x="34516" y="32290"/>
                          <a:pt x="35039" y="32028"/>
                        </a:cubicBezTo>
                        <a:cubicBezTo>
                          <a:pt x="35561" y="32028"/>
                          <a:pt x="36606" y="32028"/>
                          <a:pt x="37129" y="31767"/>
                        </a:cubicBezTo>
                        <a:cubicBezTo>
                          <a:pt x="37913" y="31245"/>
                          <a:pt x="36606" y="31245"/>
                          <a:pt x="36084" y="30983"/>
                        </a:cubicBezTo>
                        <a:cubicBezTo>
                          <a:pt x="34516" y="30722"/>
                          <a:pt x="32687" y="31245"/>
                          <a:pt x="31120" y="30722"/>
                        </a:cubicBezTo>
                        <a:cubicBezTo>
                          <a:pt x="30336" y="30461"/>
                          <a:pt x="27201" y="29938"/>
                          <a:pt x="28507" y="28632"/>
                        </a:cubicBezTo>
                        <a:cubicBezTo>
                          <a:pt x="30336" y="27065"/>
                          <a:pt x="33210" y="28632"/>
                          <a:pt x="35039" y="27326"/>
                        </a:cubicBezTo>
                        <a:cubicBezTo>
                          <a:pt x="36867" y="26019"/>
                          <a:pt x="32687" y="25236"/>
                          <a:pt x="31904" y="24975"/>
                        </a:cubicBezTo>
                        <a:cubicBezTo>
                          <a:pt x="30336" y="24191"/>
                          <a:pt x="28507" y="23929"/>
                          <a:pt x="27985" y="22101"/>
                        </a:cubicBezTo>
                        <a:cubicBezTo>
                          <a:pt x="26940" y="23146"/>
                          <a:pt x="25111" y="24975"/>
                          <a:pt x="23805" y="23407"/>
                        </a:cubicBezTo>
                        <a:cubicBezTo>
                          <a:pt x="22498" y="21578"/>
                          <a:pt x="21715" y="19488"/>
                          <a:pt x="19886" y="17921"/>
                        </a:cubicBezTo>
                        <a:cubicBezTo>
                          <a:pt x="18057" y="16353"/>
                          <a:pt x="15706" y="15569"/>
                          <a:pt x="13616" y="14263"/>
                        </a:cubicBezTo>
                        <a:cubicBezTo>
                          <a:pt x="12048" y="13218"/>
                          <a:pt x="10742" y="11650"/>
                          <a:pt x="8652" y="11650"/>
                        </a:cubicBezTo>
                        <a:cubicBezTo>
                          <a:pt x="6039" y="11650"/>
                          <a:pt x="3688" y="12957"/>
                          <a:pt x="1337" y="12696"/>
                        </a:cubicBezTo>
                        <a:cubicBezTo>
                          <a:pt x="-1014" y="12696"/>
                          <a:pt x="292" y="10083"/>
                          <a:pt x="1076" y="9038"/>
                        </a:cubicBezTo>
                        <a:cubicBezTo>
                          <a:pt x="4211" y="4597"/>
                          <a:pt x="8913" y="1723"/>
                          <a:pt x="14138" y="417"/>
                        </a:cubicBezTo>
                        <a:cubicBezTo>
                          <a:pt x="17796" y="-367"/>
                          <a:pt x="21715" y="-106"/>
                          <a:pt x="25111" y="1723"/>
                        </a:cubicBezTo>
                        <a:cubicBezTo>
                          <a:pt x="27724" y="3290"/>
                          <a:pt x="30075" y="5642"/>
                          <a:pt x="33210" y="6164"/>
                        </a:cubicBezTo>
                        <a:cubicBezTo>
                          <a:pt x="37129" y="6948"/>
                          <a:pt x="41048" y="5903"/>
                          <a:pt x="44705" y="6164"/>
                        </a:cubicBezTo>
                        <a:cubicBezTo>
                          <a:pt x="48363" y="6425"/>
                          <a:pt x="51498" y="7470"/>
                          <a:pt x="53849" y="10606"/>
                        </a:cubicBezTo>
                        <a:cubicBezTo>
                          <a:pt x="55939" y="13479"/>
                          <a:pt x="57507" y="17137"/>
                          <a:pt x="59335" y="20272"/>
                        </a:cubicBezTo>
                        <a:cubicBezTo>
                          <a:pt x="61164" y="23407"/>
                          <a:pt x="63515" y="26803"/>
                          <a:pt x="65867" y="29677"/>
                        </a:cubicBezTo>
                        <a:cubicBezTo>
                          <a:pt x="67696" y="31767"/>
                          <a:pt x="69524" y="34118"/>
                          <a:pt x="71876" y="35425"/>
                        </a:cubicBezTo>
                        <a:cubicBezTo>
                          <a:pt x="74749" y="36992"/>
                          <a:pt x="77885" y="37776"/>
                          <a:pt x="81020" y="38560"/>
                        </a:cubicBezTo>
                        <a:cubicBezTo>
                          <a:pt x="84155" y="39344"/>
                          <a:pt x="88074" y="40127"/>
                          <a:pt x="90164" y="42479"/>
                        </a:cubicBezTo>
                        <a:cubicBezTo>
                          <a:pt x="91992" y="44307"/>
                          <a:pt x="91731" y="46920"/>
                          <a:pt x="92254" y="49532"/>
                        </a:cubicBezTo>
                        <a:cubicBezTo>
                          <a:pt x="92776" y="52145"/>
                          <a:pt x="94605" y="53190"/>
                          <a:pt x="96956" y="53974"/>
                        </a:cubicBezTo>
                        <a:cubicBezTo>
                          <a:pt x="98785" y="54496"/>
                          <a:pt x="101659" y="54757"/>
                          <a:pt x="100875" y="57370"/>
                        </a:cubicBezTo>
                        <a:cubicBezTo>
                          <a:pt x="100614" y="58676"/>
                          <a:pt x="99830" y="60244"/>
                          <a:pt x="98524" y="60766"/>
                        </a:cubicBezTo>
                        <a:cubicBezTo>
                          <a:pt x="97479" y="61811"/>
                          <a:pt x="95911" y="62595"/>
                          <a:pt x="94344" y="6311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238EE1EC-B48B-E116-30CF-54CE2570AAAB}"/>
                      </a:ext>
                    </a:extLst>
                  </p:cNvPr>
                  <p:cNvSpPr/>
                  <p:nvPr/>
                </p:nvSpPr>
                <p:spPr>
                  <a:xfrm>
                    <a:off x="2134896" y="2879541"/>
                    <a:ext cx="12700" cy="4561"/>
                  </a:xfrm>
                  <a:custGeom>
                    <a:avLst/>
                    <a:gdLst>
                      <a:gd name="connsiteX0" fmla="*/ 1948 w 12700"/>
                      <a:gd name="connsiteY0" fmla="*/ 4454 h 4561"/>
                      <a:gd name="connsiteX1" fmla="*/ 642 w 12700"/>
                      <a:gd name="connsiteY1" fmla="*/ 3931 h 4561"/>
                      <a:gd name="connsiteX2" fmla="*/ 119 w 12700"/>
                      <a:gd name="connsiteY2" fmla="*/ 2886 h 4561"/>
                      <a:gd name="connsiteX3" fmla="*/ 1948 w 12700"/>
                      <a:gd name="connsiteY3" fmla="*/ 1580 h 4561"/>
                      <a:gd name="connsiteX4" fmla="*/ 4822 w 12700"/>
                      <a:gd name="connsiteY4" fmla="*/ 1057 h 4561"/>
                      <a:gd name="connsiteX5" fmla="*/ 9785 w 12700"/>
                      <a:gd name="connsiteY5" fmla="*/ 535 h 4561"/>
                      <a:gd name="connsiteX6" fmla="*/ 11614 w 12700"/>
                      <a:gd name="connsiteY6" fmla="*/ 1841 h 4561"/>
                      <a:gd name="connsiteX7" fmla="*/ 12659 w 12700"/>
                      <a:gd name="connsiteY7" fmla="*/ 3148 h 4561"/>
                      <a:gd name="connsiteX8" fmla="*/ 10569 w 12700"/>
                      <a:gd name="connsiteY8" fmla="*/ 3670 h 4561"/>
                      <a:gd name="connsiteX9" fmla="*/ 6128 w 12700"/>
                      <a:gd name="connsiteY9" fmla="*/ 4192 h 4561"/>
                      <a:gd name="connsiteX10" fmla="*/ 1948 w 12700"/>
                      <a:gd name="connsiteY10" fmla="*/ 4454 h 4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2700" h="4561">
                        <a:moveTo>
                          <a:pt x="1948" y="4454"/>
                        </a:moveTo>
                        <a:cubicBezTo>
                          <a:pt x="1686" y="4454"/>
                          <a:pt x="1164" y="4192"/>
                          <a:pt x="642" y="3931"/>
                        </a:cubicBezTo>
                        <a:cubicBezTo>
                          <a:pt x="119" y="3670"/>
                          <a:pt x="119" y="3409"/>
                          <a:pt x="119" y="2886"/>
                        </a:cubicBezTo>
                        <a:cubicBezTo>
                          <a:pt x="-404" y="1319"/>
                          <a:pt x="903" y="1580"/>
                          <a:pt x="1948" y="1580"/>
                        </a:cubicBezTo>
                        <a:cubicBezTo>
                          <a:pt x="2993" y="1580"/>
                          <a:pt x="4038" y="1580"/>
                          <a:pt x="4822" y="1057"/>
                        </a:cubicBezTo>
                        <a:cubicBezTo>
                          <a:pt x="6389" y="-249"/>
                          <a:pt x="7957" y="-249"/>
                          <a:pt x="9785" y="535"/>
                        </a:cubicBezTo>
                        <a:cubicBezTo>
                          <a:pt x="10308" y="796"/>
                          <a:pt x="11092" y="1319"/>
                          <a:pt x="11614" y="1841"/>
                        </a:cubicBezTo>
                        <a:cubicBezTo>
                          <a:pt x="11875" y="2102"/>
                          <a:pt x="12921" y="2625"/>
                          <a:pt x="12659" y="3148"/>
                        </a:cubicBezTo>
                        <a:cubicBezTo>
                          <a:pt x="12398" y="3409"/>
                          <a:pt x="10830" y="3670"/>
                          <a:pt x="10569" y="3670"/>
                        </a:cubicBezTo>
                        <a:cubicBezTo>
                          <a:pt x="9002" y="3931"/>
                          <a:pt x="7434" y="4192"/>
                          <a:pt x="6128" y="4192"/>
                        </a:cubicBezTo>
                        <a:cubicBezTo>
                          <a:pt x="4560" y="4454"/>
                          <a:pt x="3254" y="4715"/>
                          <a:pt x="1948" y="445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C14BEF1F-8461-CC86-C336-26D122426134}"/>
                      </a:ext>
                    </a:extLst>
                  </p:cNvPr>
                  <p:cNvSpPr/>
                  <p:nvPr/>
                </p:nvSpPr>
                <p:spPr>
                  <a:xfrm>
                    <a:off x="2154018" y="2887267"/>
                    <a:ext cx="8604" cy="9006"/>
                  </a:xfrm>
                  <a:custGeom>
                    <a:avLst/>
                    <a:gdLst>
                      <a:gd name="connsiteX0" fmla="*/ 3988 w 8604"/>
                      <a:gd name="connsiteY0" fmla="*/ 124 h 9006"/>
                      <a:gd name="connsiteX1" fmla="*/ 5817 w 8604"/>
                      <a:gd name="connsiteY1" fmla="*/ 646 h 9006"/>
                      <a:gd name="connsiteX2" fmla="*/ 7385 w 8604"/>
                      <a:gd name="connsiteY2" fmla="*/ 907 h 9006"/>
                      <a:gd name="connsiteX3" fmla="*/ 6078 w 8604"/>
                      <a:gd name="connsiteY3" fmla="*/ 9006 h 9006"/>
                      <a:gd name="connsiteX4" fmla="*/ 2159 w 8604"/>
                      <a:gd name="connsiteY4" fmla="*/ 6394 h 9006"/>
                      <a:gd name="connsiteX5" fmla="*/ 853 w 8604"/>
                      <a:gd name="connsiteY5" fmla="*/ 3781 h 9006"/>
                      <a:gd name="connsiteX6" fmla="*/ 69 w 8604"/>
                      <a:gd name="connsiteY6" fmla="*/ 1691 h 9006"/>
                      <a:gd name="connsiteX7" fmla="*/ 3988 w 8604"/>
                      <a:gd name="connsiteY7" fmla="*/ 124 h 9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604" h="9006">
                        <a:moveTo>
                          <a:pt x="3988" y="124"/>
                        </a:moveTo>
                        <a:cubicBezTo>
                          <a:pt x="4511" y="124"/>
                          <a:pt x="5295" y="385"/>
                          <a:pt x="5817" y="646"/>
                        </a:cubicBezTo>
                        <a:cubicBezTo>
                          <a:pt x="5817" y="646"/>
                          <a:pt x="7385" y="1169"/>
                          <a:pt x="7385" y="907"/>
                        </a:cubicBezTo>
                        <a:cubicBezTo>
                          <a:pt x="8168" y="2997"/>
                          <a:pt x="10258" y="9006"/>
                          <a:pt x="6078" y="9006"/>
                        </a:cubicBezTo>
                        <a:cubicBezTo>
                          <a:pt x="4250" y="9006"/>
                          <a:pt x="2943" y="7961"/>
                          <a:pt x="2159" y="6394"/>
                        </a:cubicBezTo>
                        <a:cubicBezTo>
                          <a:pt x="1637" y="5610"/>
                          <a:pt x="1376" y="4565"/>
                          <a:pt x="853" y="3781"/>
                        </a:cubicBezTo>
                        <a:cubicBezTo>
                          <a:pt x="331" y="2997"/>
                          <a:pt x="-192" y="2475"/>
                          <a:pt x="69" y="1691"/>
                        </a:cubicBezTo>
                        <a:cubicBezTo>
                          <a:pt x="331" y="-138"/>
                          <a:pt x="2682" y="-138"/>
                          <a:pt x="3988" y="12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DC909FBC-76BA-0257-8A40-3CCFB6501C55}"/>
                      </a:ext>
                    </a:extLst>
                  </p:cNvPr>
                  <p:cNvSpPr/>
                  <p:nvPr/>
                </p:nvSpPr>
                <p:spPr>
                  <a:xfrm>
                    <a:off x="2170285" y="2904201"/>
                    <a:ext cx="9246" cy="5118"/>
                  </a:xfrm>
                  <a:custGeom>
                    <a:avLst/>
                    <a:gdLst>
                      <a:gd name="connsiteX0" fmla="*/ 1829 w 9246"/>
                      <a:gd name="connsiteY0" fmla="*/ 3307 h 5118"/>
                      <a:gd name="connsiteX1" fmla="*/ 0 w 9246"/>
                      <a:gd name="connsiteY1" fmla="*/ 172 h 5118"/>
                      <a:gd name="connsiteX2" fmla="*/ 2613 w 9246"/>
                      <a:gd name="connsiteY2" fmla="*/ 433 h 5118"/>
                      <a:gd name="connsiteX3" fmla="*/ 5225 w 9246"/>
                      <a:gd name="connsiteY3" fmla="*/ 2000 h 5118"/>
                      <a:gd name="connsiteX4" fmla="*/ 9144 w 9246"/>
                      <a:gd name="connsiteY4" fmla="*/ 3568 h 5118"/>
                      <a:gd name="connsiteX5" fmla="*/ 5225 w 9246"/>
                      <a:gd name="connsiteY5" fmla="*/ 4874 h 5118"/>
                      <a:gd name="connsiteX6" fmla="*/ 1829 w 9246"/>
                      <a:gd name="connsiteY6" fmla="*/ 3307 h 5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246" h="5118">
                        <a:moveTo>
                          <a:pt x="1829" y="3307"/>
                        </a:moveTo>
                        <a:cubicBezTo>
                          <a:pt x="784" y="2523"/>
                          <a:pt x="0" y="1478"/>
                          <a:pt x="0" y="172"/>
                        </a:cubicBezTo>
                        <a:cubicBezTo>
                          <a:pt x="784" y="-90"/>
                          <a:pt x="2090" y="-90"/>
                          <a:pt x="2613" y="433"/>
                        </a:cubicBezTo>
                        <a:cubicBezTo>
                          <a:pt x="3396" y="955"/>
                          <a:pt x="4180" y="1739"/>
                          <a:pt x="5225" y="2000"/>
                        </a:cubicBezTo>
                        <a:cubicBezTo>
                          <a:pt x="6270" y="2262"/>
                          <a:pt x="8621" y="2523"/>
                          <a:pt x="9144" y="3568"/>
                        </a:cubicBezTo>
                        <a:cubicBezTo>
                          <a:pt x="9928" y="5135"/>
                          <a:pt x="6009" y="5397"/>
                          <a:pt x="5225" y="4874"/>
                        </a:cubicBezTo>
                        <a:cubicBezTo>
                          <a:pt x="4180" y="4874"/>
                          <a:pt x="2874" y="4090"/>
                          <a:pt x="1829" y="330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B83C5AF6-0C46-771B-3F20-02AEA0EAEA39}"/>
                      </a:ext>
                    </a:extLst>
                  </p:cNvPr>
                  <p:cNvSpPr/>
                  <p:nvPr/>
                </p:nvSpPr>
                <p:spPr>
                  <a:xfrm>
                    <a:off x="2087438" y="2873011"/>
                    <a:ext cx="23804" cy="12738"/>
                  </a:xfrm>
                  <a:custGeom>
                    <a:avLst/>
                    <a:gdLst>
                      <a:gd name="connsiteX0" fmla="*/ 8389 w 23804"/>
                      <a:gd name="connsiteY0" fmla="*/ 12289 h 12738"/>
                      <a:gd name="connsiteX1" fmla="*/ 5254 w 23804"/>
                      <a:gd name="connsiteY1" fmla="*/ 8632 h 12738"/>
                      <a:gd name="connsiteX2" fmla="*/ 2641 w 23804"/>
                      <a:gd name="connsiteY2" fmla="*/ 6280 h 12738"/>
                      <a:gd name="connsiteX3" fmla="*/ 29 w 23804"/>
                      <a:gd name="connsiteY3" fmla="*/ 1839 h 12738"/>
                      <a:gd name="connsiteX4" fmla="*/ 5254 w 23804"/>
                      <a:gd name="connsiteY4" fmla="*/ 10 h 12738"/>
                      <a:gd name="connsiteX5" fmla="*/ 13092 w 23804"/>
                      <a:gd name="connsiteY5" fmla="*/ 1055 h 12738"/>
                      <a:gd name="connsiteX6" fmla="*/ 18317 w 23804"/>
                      <a:gd name="connsiteY6" fmla="*/ 3407 h 12738"/>
                      <a:gd name="connsiteX7" fmla="*/ 23542 w 23804"/>
                      <a:gd name="connsiteY7" fmla="*/ 5497 h 12738"/>
                      <a:gd name="connsiteX8" fmla="*/ 21452 w 23804"/>
                      <a:gd name="connsiteY8" fmla="*/ 7848 h 12738"/>
                      <a:gd name="connsiteX9" fmla="*/ 14659 w 23804"/>
                      <a:gd name="connsiteY9" fmla="*/ 10461 h 12738"/>
                      <a:gd name="connsiteX10" fmla="*/ 8389 w 23804"/>
                      <a:gd name="connsiteY10" fmla="*/ 12289 h 12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3804" h="12738">
                        <a:moveTo>
                          <a:pt x="8389" y="12289"/>
                        </a:moveTo>
                        <a:cubicBezTo>
                          <a:pt x="7083" y="11506"/>
                          <a:pt x="6299" y="9938"/>
                          <a:pt x="5254" y="8632"/>
                        </a:cubicBezTo>
                        <a:cubicBezTo>
                          <a:pt x="4470" y="7587"/>
                          <a:pt x="3686" y="7064"/>
                          <a:pt x="2641" y="6280"/>
                        </a:cubicBezTo>
                        <a:cubicBezTo>
                          <a:pt x="1335" y="5236"/>
                          <a:pt x="-232" y="3407"/>
                          <a:pt x="29" y="1839"/>
                        </a:cubicBezTo>
                        <a:cubicBezTo>
                          <a:pt x="290" y="-251"/>
                          <a:pt x="3686" y="10"/>
                          <a:pt x="5254" y="10"/>
                        </a:cubicBezTo>
                        <a:cubicBezTo>
                          <a:pt x="7866" y="10"/>
                          <a:pt x="10479" y="272"/>
                          <a:pt x="13092" y="1055"/>
                        </a:cubicBezTo>
                        <a:cubicBezTo>
                          <a:pt x="14920" y="1578"/>
                          <a:pt x="16488" y="2884"/>
                          <a:pt x="18317" y="3407"/>
                        </a:cubicBezTo>
                        <a:cubicBezTo>
                          <a:pt x="19884" y="3929"/>
                          <a:pt x="22497" y="3929"/>
                          <a:pt x="23542" y="5497"/>
                        </a:cubicBezTo>
                        <a:cubicBezTo>
                          <a:pt x="24587" y="6803"/>
                          <a:pt x="22235" y="7587"/>
                          <a:pt x="21452" y="7848"/>
                        </a:cubicBezTo>
                        <a:cubicBezTo>
                          <a:pt x="19362" y="8893"/>
                          <a:pt x="16749" y="9154"/>
                          <a:pt x="14659" y="10461"/>
                        </a:cubicBezTo>
                        <a:cubicBezTo>
                          <a:pt x="12569" y="11767"/>
                          <a:pt x="10479" y="13596"/>
                          <a:pt x="8389" y="1228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F0ACAAA8-303C-592C-D2D4-1CB54DE52BB9}"/>
                      </a:ext>
                    </a:extLst>
                  </p:cNvPr>
                  <p:cNvSpPr/>
                  <p:nvPr/>
                </p:nvSpPr>
                <p:spPr>
                  <a:xfrm>
                    <a:off x="2088704" y="2837491"/>
                    <a:ext cx="9786" cy="11474"/>
                  </a:xfrm>
                  <a:custGeom>
                    <a:avLst/>
                    <a:gdLst>
                      <a:gd name="connsiteX0" fmla="*/ 4250 w 9786"/>
                      <a:gd name="connsiteY0" fmla="*/ 7315 h 11474"/>
                      <a:gd name="connsiteX1" fmla="*/ 3727 w 9786"/>
                      <a:gd name="connsiteY1" fmla="*/ 9928 h 11474"/>
                      <a:gd name="connsiteX2" fmla="*/ 2421 w 9786"/>
                      <a:gd name="connsiteY2" fmla="*/ 10973 h 11474"/>
                      <a:gd name="connsiteX3" fmla="*/ 1898 w 9786"/>
                      <a:gd name="connsiteY3" fmla="*/ 7838 h 11474"/>
                      <a:gd name="connsiteX4" fmla="*/ 853 w 9786"/>
                      <a:gd name="connsiteY4" fmla="*/ 4441 h 11474"/>
                      <a:gd name="connsiteX5" fmla="*/ 69 w 9786"/>
                      <a:gd name="connsiteY5" fmla="*/ 1568 h 11474"/>
                      <a:gd name="connsiteX6" fmla="*/ 2421 w 9786"/>
                      <a:gd name="connsiteY6" fmla="*/ 0 h 11474"/>
                      <a:gd name="connsiteX7" fmla="*/ 5817 w 9786"/>
                      <a:gd name="connsiteY7" fmla="*/ 784 h 11474"/>
                      <a:gd name="connsiteX8" fmla="*/ 9736 w 9786"/>
                      <a:gd name="connsiteY8" fmla="*/ 1568 h 11474"/>
                      <a:gd name="connsiteX9" fmla="*/ 7907 w 9786"/>
                      <a:gd name="connsiteY9" fmla="*/ 3658 h 11474"/>
                      <a:gd name="connsiteX10" fmla="*/ 4250 w 9786"/>
                      <a:gd name="connsiteY10" fmla="*/ 7315 h 11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786" h="11474">
                        <a:moveTo>
                          <a:pt x="4250" y="7315"/>
                        </a:moveTo>
                        <a:cubicBezTo>
                          <a:pt x="3727" y="8360"/>
                          <a:pt x="3727" y="8883"/>
                          <a:pt x="3727" y="9928"/>
                        </a:cubicBezTo>
                        <a:cubicBezTo>
                          <a:pt x="3727" y="10712"/>
                          <a:pt x="3466" y="12279"/>
                          <a:pt x="2421" y="10973"/>
                        </a:cubicBezTo>
                        <a:cubicBezTo>
                          <a:pt x="1898" y="10189"/>
                          <a:pt x="1898" y="8883"/>
                          <a:pt x="1898" y="7838"/>
                        </a:cubicBezTo>
                        <a:cubicBezTo>
                          <a:pt x="1898" y="6531"/>
                          <a:pt x="1898" y="5486"/>
                          <a:pt x="853" y="4441"/>
                        </a:cubicBezTo>
                        <a:cubicBezTo>
                          <a:pt x="331" y="3658"/>
                          <a:pt x="-192" y="2613"/>
                          <a:pt x="69" y="1568"/>
                        </a:cubicBezTo>
                        <a:cubicBezTo>
                          <a:pt x="331" y="523"/>
                          <a:pt x="1376" y="261"/>
                          <a:pt x="2421" y="0"/>
                        </a:cubicBezTo>
                        <a:cubicBezTo>
                          <a:pt x="3727" y="0"/>
                          <a:pt x="4511" y="784"/>
                          <a:pt x="5817" y="784"/>
                        </a:cubicBezTo>
                        <a:cubicBezTo>
                          <a:pt x="6601" y="784"/>
                          <a:pt x="10258" y="0"/>
                          <a:pt x="9736" y="1568"/>
                        </a:cubicBezTo>
                        <a:cubicBezTo>
                          <a:pt x="9475" y="2351"/>
                          <a:pt x="8430" y="3135"/>
                          <a:pt x="7907" y="3658"/>
                        </a:cubicBezTo>
                        <a:cubicBezTo>
                          <a:pt x="6078" y="4703"/>
                          <a:pt x="4772" y="5748"/>
                          <a:pt x="4250" y="731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88EDB174-10BE-7276-B728-DC2001350489}"/>
                      </a:ext>
                    </a:extLst>
                  </p:cNvPr>
                  <p:cNvSpPr/>
                  <p:nvPr/>
                </p:nvSpPr>
                <p:spPr>
                  <a:xfrm>
                    <a:off x="2068949" y="2808258"/>
                    <a:ext cx="20348" cy="21675"/>
                  </a:xfrm>
                  <a:custGeom>
                    <a:avLst/>
                    <a:gdLst>
                      <a:gd name="connsiteX0" fmla="*/ 12509 w 20348"/>
                      <a:gd name="connsiteY0" fmla="*/ 17999 h 21675"/>
                      <a:gd name="connsiteX1" fmla="*/ 10681 w 20348"/>
                      <a:gd name="connsiteY1" fmla="*/ 14081 h 21675"/>
                      <a:gd name="connsiteX2" fmla="*/ 8068 w 20348"/>
                      <a:gd name="connsiteY2" fmla="*/ 10684 h 21675"/>
                      <a:gd name="connsiteX3" fmla="*/ 5456 w 20348"/>
                      <a:gd name="connsiteY3" fmla="*/ 11729 h 21675"/>
                      <a:gd name="connsiteX4" fmla="*/ 4933 w 20348"/>
                      <a:gd name="connsiteY4" fmla="*/ 17477 h 21675"/>
                      <a:gd name="connsiteX5" fmla="*/ 1276 w 20348"/>
                      <a:gd name="connsiteY5" fmla="*/ 13036 h 21675"/>
                      <a:gd name="connsiteX6" fmla="*/ 1276 w 20348"/>
                      <a:gd name="connsiteY6" fmla="*/ 9117 h 21675"/>
                      <a:gd name="connsiteX7" fmla="*/ 4411 w 20348"/>
                      <a:gd name="connsiteY7" fmla="*/ 5459 h 21675"/>
                      <a:gd name="connsiteX8" fmla="*/ 3888 w 20348"/>
                      <a:gd name="connsiteY8" fmla="*/ 757 h 21675"/>
                      <a:gd name="connsiteX9" fmla="*/ 8852 w 20348"/>
                      <a:gd name="connsiteY9" fmla="*/ 1279 h 21675"/>
                      <a:gd name="connsiteX10" fmla="*/ 10158 w 20348"/>
                      <a:gd name="connsiteY10" fmla="*/ 5982 h 21675"/>
                      <a:gd name="connsiteX11" fmla="*/ 12248 w 20348"/>
                      <a:gd name="connsiteY11" fmla="*/ 10423 h 21675"/>
                      <a:gd name="connsiteX12" fmla="*/ 14338 w 20348"/>
                      <a:gd name="connsiteY12" fmla="*/ 14081 h 21675"/>
                      <a:gd name="connsiteX13" fmla="*/ 18780 w 20348"/>
                      <a:gd name="connsiteY13" fmla="*/ 16171 h 21675"/>
                      <a:gd name="connsiteX14" fmla="*/ 18518 w 20348"/>
                      <a:gd name="connsiteY14" fmla="*/ 21657 h 21675"/>
                      <a:gd name="connsiteX15" fmla="*/ 13293 w 20348"/>
                      <a:gd name="connsiteY15" fmla="*/ 17999 h 21675"/>
                      <a:gd name="connsiteX16" fmla="*/ 12509 w 20348"/>
                      <a:gd name="connsiteY16" fmla="*/ 17999 h 216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0348" h="21675">
                        <a:moveTo>
                          <a:pt x="12509" y="17999"/>
                        </a:moveTo>
                        <a:cubicBezTo>
                          <a:pt x="11464" y="16954"/>
                          <a:pt x="10419" y="15909"/>
                          <a:pt x="10681" y="14081"/>
                        </a:cubicBezTo>
                        <a:cubicBezTo>
                          <a:pt x="10942" y="12513"/>
                          <a:pt x="9897" y="10684"/>
                          <a:pt x="8068" y="10684"/>
                        </a:cubicBezTo>
                        <a:cubicBezTo>
                          <a:pt x="7023" y="10684"/>
                          <a:pt x="5978" y="10945"/>
                          <a:pt x="5456" y="11729"/>
                        </a:cubicBezTo>
                        <a:cubicBezTo>
                          <a:pt x="4149" y="13558"/>
                          <a:pt x="5456" y="15648"/>
                          <a:pt x="4933" y="17477"/>
                        </a:cubicBezTo>
                        <a:cubicBezTo>
                          <a:pt x="3888" y="15648"/>
                          <a:pt x="2582" y="14603"/>
                          <a:pt x="1276" y="13036"/>
                        </a:cubicBezTo>
                        <a:cubicBezTo>
                          <a:pt x="-292" y="11729"/>
                          <a:pt x="-553" y="10423"/>
                          <a:pt x="1276" y="9117"/>
                        </a:cubicBezTo>
                        <a:cubicBezTo>
                          <a:pt x="2582" y="8333"/>
                          <a:pt x="4933" y="7549"/>
                          <a:pt x="4411" y="5459"/>
                        </a:cubicBezTo>
                        <a:cubicBezTo>
                          <a:pt x="4149" y="3892"/>
                          <a:pt x="2582" y="2063"/>
                          <a:pt x="3888" y="757"/>
                        </a:cubicBezTo>
                        <a:cubicBezTo>
                          <a:pt x="5194" y="-550"/>
                          <a:pt x="7807" y="-27"/>
                          <a:pt x="8852" y="1279"/>
                        </a:cubicBezTo>
                        <a:cubicBezTo>
                          <a:pt x="9897" y="2585"/>
                          <a:pt x="9636" y="4414"/>
                          <a:pt x="10158" y="5982"/>
                        </a:cubicBezTo>
                        <a:cubicBezTo>
                          <a:pt x="10681" y="7549"/>
                          <a:pt x="11726" y="8855"/>
                          <a:pt x="12248" y="10423"/>
                        </a:cubicBezTo>
                        <a:cubicBezTo>
                          <a:pt x="12771" y="11729"/>
                          <a:pt x="13032" y="13297"/>
                          <a:pt x="14338" y="14081"/>
                        </a:cubicBezTo>
                        <a:cubicBezTo>
                          <a:pt x="15645" y="14864"/>
                          <a:pt x="17473" y="14864"/>
                          <a:pt x="18780" y="16171"/>
                        </a:cubicBezTo>
                        <a:cubicBezTo>
                          <a:pt x="20086" y="17738"/>
                          <a:pt x="21653" y="21134"/>
                          <a:pt x="18518" y="21657"/>
                        </a:cubicBezTo>
                        <a:cubicBezTo>
                          <a:pt x="16167" y="21918"/>
                          <a:pt x="14861" y="19306"/>
                          <a:pt x="13293" y="17999"/>
                        </a:cubicBezTo>
                        <a:cubicBezTo>
                          <a:pt x="13032" y="18522"/>
                          <a:pt x="12771" y="18261"/>
                          <a:pt x="12509" y="1799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781F963F-56BA-1BF4-B7CE-DD319DC9A34A}"/>
                      </a:ext>
                    </a:extLst>
                  </p:cNvPr>
                  <p:cNvSpPr/>
                  <p:nvPr/>
                </p:nvSpPr>
                <p:spPr>
                  <a:xfrm>
                    <a:off x="2047234" y="2792254"/>
                    <a:ext cx="15693" cy="13625"/>
                  </a:xfrm>
                  <a:custGeom>
                    <a:avLst/>
                    <a:gdLst>
                      <a:gd name="connsiteX0" fmla="*/ 9666 w 15693"/>
                      <a:gd name="connsiteY0" fmla="*/ 7094 h 13625"/>
                      <a:gd name="connsiteX1" fmla="*/ 7576 w 15693"/>
                      <a:gd name="connsiteY1" fmla="*/ 6049 h 13625"/>
                      <a:gd name="connsiteX2" fmla="*/ 6793 w 15693"/>
                      <a:gd name="connsiteY2" fmla="*/ 7878 h 13625"/>
                      <a:gd name="connsiteX3" fmla="*/ 8621 w 15693"/>
                      <a:gd name="connsiteY3" fmla="*/ 13626 h 13625"/>
                      <a:gd name="connsiteX4" fmla="*/ 3396 w 15693"/>
                      <a:gd name="connsiteY4" fmla="*/ 8923 h 13625"/>
                      <a:gd name="connsiteX5" fmla="*/ 784 w 15693"/>
                      <a:gd name="connsiteY5" fmla="*/ 5527 h 13625"/>
                      <a:gd name="connsiteX6" fmla="*/ 0 w 15693"/>
                      <a:gd name="connsiteY6" fmla="*/ 3959 h 13625"/>
                      <a:gd name="connsiteX7" fmla="*/ 784 w 15693"/>
                      <a:gd name="connsiteY7" fmla="*/ 1347 h 13625"/>
                      <a:gd name="connsiteX8" fmla="*/ 3919 w 15693"/>
                      <a:gd name="connsiteY8" fmla="*/ 302 h 13625"/>
                      <a:gd name="connsiteX9" fmla="*/ 6531 w 15693"/>
                      <a:gd name="connsiteY9" fmla="*/ 302 h 13625"/>
                      <a:gd name="connsiteX10" fmla="*/ 11756 w 15693"/>
                      <a:gd name="connsiteY10" fmla="*/ 4743 h 13625"/>
                      <a:gd name="connsiteX11" fmla="*/ 15675 w 15693"/>
                      <a:gd name="connsiteY11" fmla="*/ 11274 h 13625"/>
                      <a:gd name="connsiteX12" fmla="*/ 12279 w 15693"/>
                      <a:gd name="connsiteY12" fmla="*/ 10229 h 13625"/>
                      <a:gd name="connsiteX13" fmla="*/ 9666 w 15693"/>
                      <a:gd name="connsiteY13" fmla="*/ 7094 h 13625"/>
                      <a:gd name="connsiteX14" fmla="*/ 9666 w 15693"/>
                      <a:gd name="connsiteY14" fmla="*/ 7094 h 13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5693" h="13625">
                        <a:moveTo>
                          <a:pt x="9666" y="7094"/>
                        </a:moveTo>
                        <a:cubicBezTo>
                          <a:pt x="9144" y="6833"/>
                          <a:pt x="8360" y="6049"/>
                          <a:pt x="7576" y="6049"/>
                        </a:cubicBezTo>
                        <a:cubicBezTo>
                          <a:pt x="6531" y="6049"/>
                          <a:pt x="6793" y="7355"/>
                          <a:pt x="6793" y="7878"/>
                        </a:cubicBezTo>
                        <a:cubicBezTo>
                          <a:pt x="6793" y="9968"/>
                          <a:pt x="8883" y="11274"/>
                          <a:pt x="8621" y="13626"/>
                        </a:cubicBezTo>
                        <a:cubicBezTo>
                          <a:pt x="6009" y="12581"/>
                          <a:pt x="4703" y="11013"/>
                          <a:pt x="3396" y="8923"/>
                        </a:cubicBezTo>
                        <a:cubicBezTo>
                          <a:pt x="2613" y="7617"/>
                          <a:pt x="1829" y="6572"/>
                          <a:pt x="784" y="5527"/>
                        </a:cubicBezTo>
                        <a:cubicBezTo>
                          <a:pt x="261" y="5004"/>
                          <a:pt x="0" y="5004"/>
                          <a:pt x="0" y="3959"/>
                        </a:cubicBezTo>
                        <a:cubicBezTo>
                          <a:pt x="0" y="2914"/>
                          <a:pt x="522" y="2130"/>
                          <a:pt x="784" y="1347"/>
                        </a:cubicBezTo>
                        <a:cubicBezTo>
                          <a:pt x="1045" y="824"/>
                          <a:pt x="3396" y="302"/>
                          <a:pt x="3919" y="302"/>
                        </a:cubicBezTo>
                        <a:cubicBezTo>
                          <a:pt x="4703" y="40"/>
                          <a:pt x="5747" y="-221"/>
                          <a:pt x="6531" y="302"/>
                        </a:cubicBezTo>
                        <a:cubicBezTo>
                          <a:pt x="8360" y="1608"/>
                          <a:pt x="10189" y="2914"/>
                          <a:pt x="11756" y="4743"/>
                        </a:cubicBezTo>
                        <a:cubicBezTo>
                          <a:pt x="13324" y="6311"/>
                          <a:pt x="15936" y="8662"/>
                          <a:pt x="15675" y="11274"/>
                        </a:cubicBezTo>
                        <a:cubicBezTo>
                          <a:pt x="14630" y="10752"/>
                          <a:pt x="13324" y="11013"/>
                          <a:pt x="12279" y="10229"/>
                        </a:cubicBezTo>
                        <a:cubicBezTo>
                          <a:pt x="11234" y="9184"/>
                          <a:pt x="10450" y="8139"/>
                          <a:pt x="9666" y="7094"/>
                        </a:cubicBezTo>
                        <a:cubicBezTo>
                          <a:pt x="9666" y="7094"/>
                          <a:pt x="9666" y="7094"/>
                          <a:pt x="9666" y="709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ECC39485-1F69-D2CC-C5E0-2E43F64D4678}"/>
                      </a:ext>
                    </a:extLst>
                  </p:cNvPr>
                  <p:cNvSpPr/>
                  <p:nvPr/>
                </p:nvSpPr>
                <p:spPr>
                  <a:xfrm>
                    <a:off x="2038351" y="2779754"/>
                    <a:ext cx="9636" cy="11001"/>
                  </a:xfrm>
                  <a:custGeom>
                    <a:avLst/>
                    <a:gdLst>
                      <a:gd name="connsiteX0" fmla="*/ 0 w 9636"/>
                      <a:gd name="connsiteY0" fmla="*/ 3658 h 11001"/>
                      <a:gd name="connsiteX1" fmla="*/ 4441 w 9636"/>
                      <a:gd name="connsiteY1" fmla="*/ 0 h 11001"/>
                      <a:gd name="connsiteX2" fmla="*/ 7054 w 9636"/>
                      <a:gd name="connsiteY2" fmla="*/ 784 h 11001"/>
                      <a:gd name="connsiteX3" fmla="*/ 7576 w 9636"/>
                      <a:gd name="connsiteY3" fmla="*/ 3658 h 11001"/>
                      <a:gd name="connsiteX4" fmla="*/ 8883 w 9636"/>
                      <a:gd name="connsiteY4" fmla="*/ 5748 h 11001"/>
                      <a:gd name="connsiteX5" fmla="*/ 8621 w 9636"/>
                      <a:gd name="connsiteY5" fmla="*/ 9405 h 11001"/>
                      <a:gd name="connsiteX6" fmla="*/ 5225 w 9636"/>
                      <a:gd name="connsiteY6" fmla="*/ 10973 h 11001"/>
                      <a:gd name="connsiteX7" fmla="*/ 3658 w 9636"/>
                      <a:gd name="connsiteY7" fmla="*/ 8360 h 11001"/>
                      <a:gd name="connsiteX8" fmla="*/ 0 w 9636"/>
                      <a:gd name="connsiteY8" fmla="*/ 3658 h 11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636" h="11001">
                        <a:moveTo>
                          <a:pt x="0" y="3658"/>
                        </a:moveTo>
                        <a:cubicBezTo>
                          <a:pt x="0" y="1045"/>
                          <a:pt x="1829" y="0"/>
                          <a:pt x="4441" y="0"/>
                        </a:cubicBezTo>
                        <a:cubicBezTo>
                          <a:pt x="5225" y="0"/>
                          <a:pt x="6531" y="0"/>
                          <a:pt x="7054" y="784"/>
                        </a:cubicBezTo>
                        <a:cubicBezTo>
                          <a:pt x="7576" y="1306"/>
                          <a:pt x="7054" y="2874"/>
                          <a:pt x="7576" y="3658"/>
                        </a:cubicBezTo>
                        <a:cubicBezTo>
                          <a:pt x="7838" y="4441"/>
                          <a:pt x="8360" y="4964"/>
                          <a:pt x="8883" y="5748"/>
                        </a:cubicBezTo>
                        <a:cubicBezTo>
                          <a:pt x="9928" y="7054"/>
                          <a:pt x="9928" y="8360"/>
                          <a:pt x="8621" y="9405"/>
                        </a:cubicBezTo>
                        <a:cubicBezTo>
                          <a:pt x="7576" y="10450"/>
                          <a:pt x="6531" y="10711"/>
                          <a:pt x="5225" y="10973"/>
                        </a:cubicBezTo>
                        <a:cubicBezTo>
                          <a:pt x="3396" y="11234"/>
                          <a:pt x="3919" y="9666"/>
                          <a:pt x="3658" y="8360"/>
                        </a:cubicBezTo>
                        <a:cubicBezTo>
                          <a:pt x="3135" y="6531"/>
                          <a:pt x="0" y="6270"/>
                          <a:pt x="0" y="365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F0D5576-F688-74EE-92FA-3FBB5A5F004D}"/>
                      </a:ext>
                    </a:extLst>
                  </p:cNvPr>
                  <p:cNvSpPr/>
                  <p:nvPr/>
                </p:nvSpPr>
                <p:spPr>
                  <a:xfrm>
                    <a:off x="1985799" y="2777298"/>
                    <a:ext cx="28300" cy="29416"/>
                  </a:xfrm>
                  <a:custGeom>
                    <a:avLst/>
                    <a:gdLst>
                      <a:gd name="connsiteX0" fmla="*/ 27472 w 28300"/>
                      <a:gd name="connsiteY0" fmla="*/ 8203 h 29416"/>
                      <a:gd name="connsiteX1" fmla="*/ 25382 w 28300"/>
                      <a:gd name="connsiteY1" fmla="*/ 1672 h 29416"/>
                      <a:gd name="connsiteX2" fmla="*/ 21985 w 28300"/>
                      <a:gd name="connsiteY2" fmla="*/ 3762 h 29416"/>
                      <a:gd name="connsiteX3" fmla="*/ 18589 w 28300"/>
                      <a:gd name="connsiteY3" fmla="*/ 1672 h 29416"/>
                      <a:gd name="connsiteX4" fmla="*/ 14670 w 28300"/>
                      <a:gd name="connsiteY4" fmla="*/ 1933 h 29416"/>
                      <a:gd name="connsiteX5" fmla="*/ 11797 w 28300"/>
                      <a:gd name="connsiteY5" fmla="*/ 4023 h 29416"/>
                      <a:gd name="connsiteX6" fmla="*/ 7616 w 28300"/>
                      <a:gd name="connsiteY6" fmla="*/ 1933 h 29416"/>
                      <a:gd name="connsiteX7" fmla="*/ 2653 w 28300"/>
                      <a:gd name="connsiteY7" fmla="*/ 104 h 29416"/>
                      <a:gd name="connsiteX8" fmla="*/ 824 w 28300"/>
                      <a:gd name="connsiteY8" fmla="*/ 10293 h 29416"/>
                      <a:gd name="connsiteX9" fmla="*/ 3698 w 28300"/>
                      <a:gd name="connsiteY9" fmla="*/ 13167 h 29416"/>
                      <a:gd name="connsiteX10" fmla="*/ 5526 w 28300"/>
                      <a:gd name="connsiteY10" fmla="*/ 17347 h 29416"/>
                      <a:gd name="connsiteX11" fmla="*/ 8139 w 28300"/>
                      <a:gd name="connsiteY11" fmla="*/ 20221 h 29416"/>
                      <a:gd name="connsiteX12" fmla="*/ 12319 w 28300"/>
                      <a:gd name="connsiteY12" fmla="*/ 21266 h 29416"/>
                      <a:gd name="connsiteX13" fmla="*/ 12841 w 28300"/>
                      <a:gd name="connsiteY13" fmla="*/ 25707 h 29416"/>
                      <a:gd name="connsiteX14" fmla="*/ 14409 w 28300"/>
                      <a:gd name="connsiteY14" fmla="*/ 28320 h 29416"/>
                      <a:gd name="connsiteX15" fmla="*/ 19112 w 28300"/>
                      <a:gd name="connsiteY15" fmla="*/ 29365 h 29416"/>
                      <a:gd name="connsiteX16" fmla="*/ 23814 w 28300"/>
                      <a:gd name="connsiteY16" fmla="*/ 22834 h 29416"/>
                      <a:gd name="connsiteX17" fmla="*/ 24075 w 28300"/>
                      <a:gd name="connsiteY17" fmla="*/ 18131 h 29416"/>
                      <a:gd name="connsiteX18" fmla="*/ 25382 w 28300"/>
                      <a:gd name="connsiteY18" fmla="*/ 14473 h 29416"/>
                      <a:gd name="connsiteX19" fmla="*/ 27472 w 28300"/>
                      <a:gd name="connsiteY19" fmla="*/ 8203 h 29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8300" h="29416">
                        <a:moveTo>
                          <a:pt x="27472" y="8203"/>
                        </a:moveTo>
                        <a:cubicBezTo>
                          <a:pt x="28256" y="6113"/>
                          <a:pt x="29562" y="-1202"/>
                          <a:pt x="25382" y="1672"/>
                        </a:cubicBezTo>
                        <a:cubicBezTo>
                          <a:pt x="24337" y="2456"/>
                          <a:pt x="23292" y="3762"/>
                          <a:pt x="21985" y="3762"/>
                        </a:cubicBezTo>
                        <a:cubicBezTo>
                          <a:pt x="20679" y="3762"/>
                          <a:pt x="19634" y="2195"/>
                          <a:pt x="18589" y="1672"/>
                        </a:cubicBezTo>
                        <a:cubicBezTo>
                          <a:pt x="17283" y="888"/>
                          <a:pt x="15715" y="888"/>
                          <a:pt x="14670" y="1933"/>
                        </a:cubicBezTo>
                        <a:cubicBezTo>
                          <a:pt x="13887" y="2456"/>
                          <a:pt x="12841" y="4023"/>
                          <a:pt x="11797" y="4023"/>
                        </a:cubicBezTo>
                        <a:cubicBezTo>
                          <a:pt x="10490" y="4285"/>
                          <a:pt x="8661" y="2717"/>
                          <a:pt x="7616" y="1933"/>
                        </a:cubicBezTo>
                        <a:cubicBezTo>
                          <a:pt x="6310" y="1150"/>
                          <a:pt x="4220" y="-418"/>
                          <a:pt x="2653" y="104"/>
                        </a:cubicBezTo>
                        <a:cubicBezTo>
                          <a:pt x="-482" y="1150"/>
                          <a:pt x="-482" y="7942"/>
                          <a:pt x="824" y="10293"/>
                        </a:cubicBezTo>
                        <a:cubicBezTo>
                          <a:pt x="1608" y="11600"/>
                          <a:pt x="2653" y="12122"/>
                          <a:pt x="3698" y="13167"/>
                        </a:cubicBezTo>
                        <a:cubicBezTo>
                          <a:pt x="4743" y="14473"/>
                          <a:pt x="5004" y="16041"/>
                          <a:pt x="5526" y="17347"/>
                        </a:cubicBezTo>
                        <a:cubicBezTo>
                          <a:pt x="6049" y="18915"/>
                          <a:pt x="6571" y="19698"/>
                          <a:pt x="8139" y="20221"/>
                        </a:cubicBezTo>
                        <a:cubicBezTo>
                          <a:pt x="9445" y="20482"/>
                          <a:pt x="11274" y="20221"/>
                          <a:pt x="12319" y="21266"/>
                        </a:cubicBezTo>
                        <a:cubicBezTo>
                          <a:pt x="13364" y="22311"/>
                          <a:pt x="12841" y="24140"/>
                          <a:pt x="12841" y="25707"/>
                        </a:cubicBezTo>
                        <a:cubicBezTo>
                          <a:pt x="12841" y="27014"/>
                          <a:pt x="13103" y="27797"/>
                          <a:pt x="14409" y="28320"/>
                        </a:cubicBezTo>
                        <a:cubicBezTo>
                          <a:pt x="15715" y="28842"/>
                          <a:pt x="17544" y="29626"/>
                          <a:pt x="19112" y="29365"/>
                        </a:cubicBezTo>
                        <a:cubicBezTo>
                          <a:pt x="21985" y="28842"/>
                          <a:pt x="23292" y="25446"/>
                          <a:pt x="23814" y="22834"/>
                        </a:cubicBezTo>
                        <a:cubicBezTo>
                          <a:pt x="24075" y="21266"/>
                          <a:pt x="23814" y="19698"/>
                          <a:pt x="24075" y="18131"/>
                        </a:cubicBezTo>
                        <a:cubicBezTo>
                          <a:pt x="24337" y="16825"/>
                          <a:pt x="24859" y="15780"/>
                          <a:pt x="25382" y="14473"/>
                        </a:cubicBezTo>
                        <a:cubicBezTo>
                          <a:pt x="25643" y="12383"/>
                          <a:pt x="26688" y="10293"/>
                          <a:pt x="27472" y="820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0500F3DB-87E3-279E-0E68-A1B67810F94C}"/>
                      </a:ext>
                    </a:extLst>
                  </p:cNvPr>
                  <p:cNvSpPr/>
                  <p:nvPr/>
                </p:nvSpPr>
                <p:spPr>
                  <a:xfrm>
                    <a:off x="2003117" y="2807306"/>
                    <a:ext cx="25646" cy="29238"/>
                  </a:xfrm>
                  <a:custGeom>
                    <a:avLst/>
                    <a:gdLst>
                      <a:gd name="connsiteX0" fmla="*/ 1010 w 25646"/>
                      <a:gd name="connsiteY0" fmla="*/ 1448 h 29238"/>
                      <a:gd name="connsiteX1" fmla="*/ 5451 w 25646"/>
                      <a:gd name="connsiteY1" fmla="*/ 2493 h 29238"/>
                      <a:gd name="connsiteX2" fmla="*/ 7541 w 25646"/>
                      <a:gd name="connsiteY2" fmla="*/ 403 h 29238"/>
                      <a:gd name="connsiteX3" fmla="*/ 12244 w 25646"/>
                      <a:gd name="connsiteY3" fmla="*/ 3538 h 29238"/>
                      <a:gd name="connsiteX4" fmla="*/ 10415 w 25646"/>
                      <a:gd name="connsiteY4" fmla="*/ 6412 h 29238"/>
                      <a:gd name="connsiteX5" fmla="*/ 9893 w 25646"/>
                      <a:gd name="connsiteY5" fmla="*/ 9285 h 29238"/>
                      <a:gd name="connsiteX6" fmla="*/ 12244 w 25646"/>
                      <a:gd name="connsiteY6" fmla="*/ 10853 h 29238"/>
                      <a:gd name="connsiteX7" fmla="*/ 14073 w 25646"/>
                      <a:gd name="connsiteY7" fmla="*/ 13204 h 29238"/>
                      <a:gd name="connsiteX8" fmla="*/ 18253 w 25646"/>
                      <a:gd name="connsiteY8" fmla="*/ 18691 h 29238"/>
                      <a:gd name="connsiteX9" fmla="*/ 20865 w 25646"/>
                      <a:gd name="connsiteY9" fmla="*/ 20519 h 29238"/>
                      <a:gd name="connsiteX10" fmla="*/ 23478 w 25646"/>
                      <a:gd name="connsiteY10" fmla="*/ 22087 h 29238"/>
                      <a:gd name="connsiteX11" fmla="*/ 25045 w 25646"/>
                      <a:gd name="connsiteY11" fmla="*/ 25483 h 29238"/>
                      <a:gd name="connsiteX12" fmla="*/ 25307 w 25646"/>
                      <a:gd name="connsiteY12" fmla="*/ 28357 h 29238"/>
                      <a:gd name="connsiteX13" fmla="*/ 21388 w 25646"/>
                      <a:gd name="connsiteY13" fmla="*/ 29141 h 29238"/>
                      <a:gd name="connsiteX14" fmla="*/ 19037 w 25646"/>
                      <a:gd name="connsiteY14" fmla="*/ 27312 h 29238"/>
                      <a:gd name="connsiteX15" fmla="*/ 14334 w 25646"/>
                      <a:gd name="connsiteY15" fmla="*/ 22871 h 29238"/>
                      <a:gd name="connsiteX16" fmla="*/ 10415 w 25646"/>
                      <a:gd name="connsiteY16" fmla="*/ 16339 h 29238"/>
                      <a:gd name="connsiteX17" fmla="*/ 6496 w 25646"/>
                      <a:gd name="connsiteY17" fmla="*/ 13465 h 29238"/>
                      <a:gd name="connsiteX18" fmla="*/ 2055 w 25646"/>
                      <a:gd name="connsiteY18" fmla="*/ 9024 h 29238"/>
                      <a:gd name="connsiteX19" fmla="*/ 1010 w 25646"/>
                      <a:gd name="connsiteY19" fmla="*/ 1448 h 292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25646" h="29238">
                        <a:moveTo>
                          <a:pt x="1010" y="1448"/>
                        </a:moveTo>
                        <a:cubicBezTo>
                          <a:pt x="2577" y="664"/>
                          <a:pt x="3884" y="3015"/>
                          <a:pt x="5451" y="2493"/>
                        </a:cubicBezTo>
                        <a:cubicBezTo>
                          <a:pt x="6496" y="1970"/>
                          <a:pt x="6496" y="664"/>
                          <a:pt x="7541" y="403"/>
                        </a:cubicBezTo>
                        <a:cubicBezTo>
                          <a:pt x="9893" y="-904"/>
                          <a:pt x="12244" y="1186"/>
                          <a:pt x="12244" y="3538"/>
                        </a:cubicBezTo>
                        <a:cubicBezTo>
                          <a:pt x="12244" y="4844"/>
                          <a:pt x="11199" y="5366"/>
                          <a:pt x="10415" y="6412"/>
                        </a:cubicBezTo>
                        <a:cubicBezTo>
                          <a:pt x="9893" y="7195"/>
                          <a:pt x="9631" y="8502"/>
                          <a:pt x="9893" y="9285"/>
                        </a:cubicBezTo>
                        <a:cubicBezTo>
                          <a:pt x="10154" y="10592"/>
                          <a:pt x="11460" y="10069"/>
                          <a:pt x="12244" y="10853"/>
                        </a:cubicBezTo>
                        <a:cubicBezTo>
                          <a:pt x="13028" y="11375"/>
                          <a:pt x="13550" y="12420"/>
                          <a:pt x="14073" y="13204"/>
                        </a:cubicBezTo>
                        <a:cubicBezTo>
                          <a:pt x="15118" y="15033"/>
                          <a:pt x="16424" y="17384"/>
                          <a:pt x="18253" y="18691"/>
                        </a:cubicBezTo>
                        <a:cubicBezTo>
                          <a:pt x="19037" y="19213"/>
                          <a:pt x="20082" y="19997"/>
                          <a:pt x="20865" y="20519"/>
                        </a:cubicBezTo>
                        <a:cubicBezTo>
                          <a:pt x="21649" y="21042"/>
                          <a:pt x="22694" y="21042"/>
                          <a:pt x="23478" y="22087"/>
                        </a:cubicBezTo>
                        <a:cubicBezTo>
                          <a:pt x="24262" y="22871"/>
                          <a:pt x="24784" y="24177"/>
                          <a:pt x="25045" y="25483"/>
                        </a:cubicBezTo>
                        <a:cubicBezTo>
                          <a:pt x="25307" y="26267"/>
                          <a:pt x="26090" y="27573"/>
                          <a:pt x="25307" y="28357"/>
                        </a:cubicBezTo>
                        <a:cubicBezTo>
                          <a:pt x="24523" y="29141"/>
                          <a:pt x="22694" y="29402"/>
                          <a:pt x="21388" y="29141"/>
                        </a:cubicBezTo>
                        <a:cubicBezTo>
                          <a:pt x="20082" y="28879"/>
                          <a:pt x="19820" y="28096"/>
                          <a:pt x="19037" y="27312"/>
                        </a:cubicBezTo>
                        <a:cubicBezTo>
                          <a:pt x="17730" y="25483"/>
                          <a:pt x="15901" y="24438"/>
                          <a:pt x="14334" y="22871"/>
                        </a:cubicBezTo>
                        <a:cubicBezTo>
                          <a:pt x="12505" y="21042"/>
                          <a:pt x="11721" y="18429"/>
                          <a:pt x="10415" y="16339"/>
                        </a:cubicBezTo>
                        <a:cubicBezTo>
                          <a:pt x="9370" y="14772"/>
                          <a:pt x="7803" y="14249"/>
                          <a:pt x="6496" y="13465"/>
                        </a:cubicBezTo>
                        <a:cubicBezTo>
                          <a:pt x="4668" y="12420"/>
                          <a:pt x="3100" y="10853"/>
                          <a:pt x="2055" y="9024"/>
                        </a:cubicBezTo>
                        <a:cubicBezTo>
                          <a:pt x="1010" y="7195"/>
                          <a:pt x="-1341" y="2493"/>
                          <a:pt x="1010" y="144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A55C717F-B40C-2121-DE3D-0EE7E1704DF1}"/>
                      </a:ext>
                    </a:extLst>
                  </p:cNvPr>
                  <p:cNvSpPr/>
                  <p:nvPr/>
                </p:nvSpPr>
                <p:spPr>
                  <a:xfrm>
                    <a:off x="1852106" y="2255221"/>
                    <a:ext cx="9391" cy="7184"/>
                  </a:xfrm>
                  <a:custGeom>
                    <a:avLst/>
                    <a:gdLst>
                      <a:gd name="connsiteX0" fmla="*/ 2322 w 9391"/>
                      <a:gd name="connsiteY0" fmla="*/ 458 h 7184"/>
                      <a:gd name="connsiteX1" fmla="*/ 9115 w 9391"/>
                      <a:gd name="connsiteY1" fmla="*/ 4376 h 7184"/>
                      <a:gd name="connsiteX2" fmla="*/ 755 w 9391"/>
                      <a:gd name="connsiteY2" fmla="*/ 4899 h 7184"/>
                      <a:gd name="connsiteX3" fmla="*/ 2322 w 9391"/>
                      <a:gd name="connsiteY3" fmla="*/ 458 h 7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391" h="7184">
                        <a:moveTo>
                          <a:pt x="2322" y="458"/>
                        </a:moveTo>
                        <a:cubicBezTo>
                          <a:pt x="5196" y="-587"/>
                          <a:pt x="10682" y="-65"/>
                          <a:pt x="9115" y="4376"/>
                        </a:cubicBezTo>
                        <a:cubicBezTo>
                          <a:pt x="7809" y="8295"/>
                          <a:pt x="2845" y="7773"/>
                          <a:pt x="755" y="4899"/>
                        </a:cubicBezTo>
                        <a:cubicBezTo>
                          <a:pt x="-813" y="2809"/>
                          <a:pt x="232" y="1241"/>
                          <a:pt x="2322" y="45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88" name="Freeform: Shape 1087">
                  <a:extLst>
                    <a:ext uri="{FF2B5EF4-FFF2-40B4-BE49-F238E27FC236}">
                      <a16:creationId xmlns:a16="http://schemas.microsoft.com/office/drawing/2014/main" id="{0FAB3DF7-22F7-3EC3-A164-B79C799656F9}"/>
                    </a:ext>
                  </a:extLst>
                </p:cNvPr>
                <p:cNvSpPr/>
                <p:nvPr/>
              </p:nvSpPr>
              <p:spPr>
                <a:xfrm>
                  <a:off x="1923399" y="2254937"/>
                  <a:ext cx="44708" cy="30001"/>
                </a:xfrm>
                <a:custGeom>
                  <a:avLst/>
                  <a:gdLst>
                    <a:gd name="connsiteX0" fmla="*/ 6009 w 44708"/>
                    <a:gd name="connsiteY0" fmla="*/ 30001 h 30001"/>
                    <a:gd name="connsiteX1" fmla="*/ 3135 w 44708"/>
                    <a:gd name="connsiteY1" fmla="*/ 23209 h 30001"/>
                    <a:gd name="connsiteX2" fmla="*/ 0 w 44708"/>
                    <a:gd name="connsiteY2" fmla="*/ 19551 h 30001"/>
                    <a:gd name="connsiteX3" fmla="*/ 3919 w 44708"/>
                    <a:gd name="connsiteY3" fmla="*/ 15632 h 30001"/>
                    <a:gd name="connsiteX4" fmla="*/ 11756 w 44708"/>
                    <a:gd name="connsiteY4" fmla="*/ 15632 h 30001"/>
                    <a:gd name="connsiteX5" fmla="*/ 16982 w 44708"/>
                    <a:gd name="connsiteY5" fmla="*/ 11191 h 30001"/>
                    <a:gd name="connsiteX6" fmla="*/ 20378 w 44708"/>
                    <a:gd name="connsiteY6" fmla="*/ 8056 h 30001"/>
                    <a:gd name="connsiteX7" fmla="*/ 26648 w 44708"/>
                    <a:gd name="connsiteY7" fmla="*/ 9101 h 30001"/>
                    <a:gd name="connsiteX8" fmla="*/ 31612 w 44708"/>
                    <a:gd name="connsiteY8" fmla="*/ 8579 h 30001"/>
                    <a:gd name="connsiteX9" fmla="*/ 34224 w 44708"/>
                    <a:gd name="connsiteY9" fmla="*/ 1002 h 30001"/>
                    <a:gd name="connsiteX10" fmla="*/ 37098 w 44708"/>
                    <a:gd name="connsiteY10" fmla="*/ 2308 h 30001"/>
                    <a:gd name="connsiteX11" fmla="*/ 42323 w 44708"/>
                    <a:gd name="connsiteY11" fmla="*/ 6750 h 30001"/>
                    <a:gd name="connsiteX12" fmla="*/ 44674 w 44708"/>
                    <a:gd name="connsiteY12" fmla="*/ 9101 h 30001"/>
                    <a:gd name="connsiteX13" fmla="*/ 41540 w 44708"/>
                    <a:gd name="connsiteY13" fmla="*/ 14326 h 30001"/>
                    <a:gd name="connsiteX14" fmla="*/ 36837 w 44708"/>
                    <a:gd name="connsiteY14" fmla="*/ 16939 h 30001"/>
                    <a:gd name="connsiteX15" fmla="*/ 32918 w 44708"/>
                    <a:gd name="connsiteY15" fmla="*/ 20858 h 30001"/>
                    <a:gd name="connsiteX16" fmla="*/ 29522 w 44708"/>
                    <a:gd name="connsiteY16" fmla="*/ 28695 h 30001"/>
                    <a:gd name="connsiteX17" fmla="*/ 24297 w 44708"/>
                    <a:gd name="connsiteY17" fmla="*/ 27389 h 30001"/>
                    <a:gd name="connsiteX18" fmla="*/ 18810 w 44708"/>
                    <a:gd name="connsiteY18" fmla="*/ 27389 h 30001"/>
                    <a:gd name="connsiteX19" fmla="*/ 15414 w 44708"/>
                    <a:gd name="connsiteY19" fmla="*/ 28956 h 30001"/>
                    <a:gd name="connsiteX20" fmla="*/ 13063 w 44708"/>
                    <a:gd name="connsiteY20" fmla="*/ 29218 h 30001"/>
                    <a:gd name="connsiteX21" fmla="*/ 12018 w 44708"/>
                    <a:gd name="connsiteY21" fmla="*/ 27389 h 30001"/>
                    <a:gd name="connsiteX22" fmla="*/ 10711 w 44708"/>
                    <a:gd name="connsiteY22" fmla="*/ 24776 h 30001"/>
                    <a:gd name="connsiteX23" fmla="*/ 9666 w 44708"/>
                    <a:gd name="connsiteY23" fmla="*/ 22425 h 30001"/>
                    <a:gd name="connsiteX24" fmla="*/ 7838 w 44708"/>
                    <a:gd name="connsiteY24" fmla="*/ 23470 h 30001"/>
                    <a:gd name="connsiteX25" fmla="*/ 8360 w 44708"/>
                    <a:gd name="connsiteY25" fmla="*/ 25821 h 30001"/>
                    <a:gd name="connsiteX26" fmla="*/ 10450 w 44708"/>
                    <a:gd name="connsiteY26" fmla="*/ 29479 h 30001"/>
                    <a:gd name="connsiteX27" fmla="*/ 6009 w 44708"/>
                    <a:gd name="connsiteY27" fmla="*/ 30001 h 30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4708" h="30001">
                      <a:moveTo>
                        <a:pt x="6009" y="30001"/>
                      </a:moveTo>
                      <a:cubicBezTo>
                        <a:pt x="4964" y="27389"/>
                        <a:pt x="5748" y="24776"/>
                        <a:pt x="3135" y="23209"/>
                      </a:cubicBezTo>
                      <a:cubicBezTo>
                        <a:pt x="1567" y="22425"/>
                        <a:pt x="0" y="21380"/>
                        <a:pt x="0" y="19551"/>
                      </a:cubicBezTo>
                      <a:cubicBezTo>
                        <a:pt x="0" y="17200"/>
                        <a:pt x="1829" y="15894"/>
                        <a:pt x="3919" y="15632"/>
                      </a:cubicBezTo>
                      <a:cubicBezTo>
                        <a:pt x="6531" y="15371"/>
                        <a:pt x="9144" y="16155"/>
                        <a:pt x="11756" y="15632"/>
                      </a:cubicBezTo>
                      <a:cubicBezTo>
                        <a:pt x="14108" y="15110"/>
                        <a:pt x="15936" y="13281"/>
                        <a:pt x="16982" y="11191"/>
                      </a:cubicBezTo>
                      <a:cubicBezTo>
                        <a:pt x="17765" y="9885"/>
                        <a:pt x="18549" y="8317"/>
                        <a:pt x="20378" y="8056"/>
                      </a:cubicBezTo>
                      <a:cubicBezTo>
                        <a:pt x="22468" y="7795"/>
                        <a:pt x="24819" y="8317"/>
                        <a:pt x="26648" y="9101"/>
                      </a:cubicBezTo>
                      <a:cubicBezTo>
                        <a:pt x="28477" y="9624"/>
                        <a:pt x="30305" y="10407"/>
                        <a:pt x="31612" y="8579"/>
                      </a:cubicBezTo>
                      <a:cubicBezTo>
                        <a:pt x="33179" y="6227"/>
                        <a:pt x="33179" y="3353"/>
                        <a:pt x="34224" y="1002"/>
                      </a:cubicBezTo>
                      <a:cubicBezTo>
                        <a:pt x="35269" y="-1349"/>
                        <a:pt x="36314" y="1002"/>
                        <a:pt x="37098" y="2308"/>
                      </a:cubicBezTo>
                      <a:cubicBezTo>
                        <a:pt x="38404" y="4398"/>
                        <a:pt x="39972" y="5966"/>
                        <a:pt x="42323" y="6750"/>
                      </a:cubicBezTo>
                      <a:cubicBezTo>
                        <a:pt x="43630" y="7272"/>
                        <a:pt x="44936" y="7272"/>
                        <a:pt x="44674" y="9101"/>
                      </a:cubicBezTo>
                      <a:cubicBezTo>
                        <a:pt x="44413" y="10930"/>
                        <a:pt x="43107" y="13020"/>
                        <a:pt x="41540" y="14326"/>
                      </a:cubicBezTo>
                      <a:cubicBezTo>
                        <a:pt x="40233" y="15632"/>
                        <a:pt x="38404" y="16155"/>
                        <a:pt x="36837" y="16939"/>
                      </a:cubicBezTo>
                      <a:cubicBezTo>
                        <a:pt x="35269" y="17984"/>
                        <a:pt x="33702" y="19290"/>
                        <a:pt x="32918" y="20858"/>
                      </a:cubicBezTo>
                      <a:cubicBezTo>
                        <a:pt x="31873" y="23209"/>
                        <a:pt x="32918" y="27650"/>
                        <a:pt x="29522" y="28695"/>
                      </a:cubicBezTo>
                      <a:cubicBezTo>
                        <a:pt x="27693" y="29218"/>
                        <a:pt x="25864" y="28173"/>
                        <a:pt x="24297" y="27389"/>
                      </a:cubicBezTo>
                      <a:cubicBezTo>
                        <a:pt x="22468" y="26605"/>
                        <a:pt x="20639" y="26605"/>
                        <a:pt x="18810" y="27389"/>
                      </a:cubicBezTo>
                      <a:cubicBezTo>
                        <a:pt x="17765" y="27911"/>
                        <a:pt x="16720" y="28434"/>
                        <a:pt x="15414" y="28956"/>
                      </a:cubicBezTo>
                      <a:cubicBezTo>
                        <a:pt x="14892" y="29218"/>
                        <a:pt x="13846" y="29479"/>
                        <a:pt x="13063" y="29218"/>
                      </a:cubicBezTo>
                      <a:cubicBezTo>
                        <a:pt x="12279" y="28956"/>
                        <a:pt x="12279" y="27911"/>
                        <a:pt x="12018" y="27389"/>
                      </a:cubicBezTo>
                      <a:cubicBezTo>
                        <a:pt x="11756" y="26344"/>
                        <a:pt x="11234" y="25560"/>
                        <a:pt x="10711" y="24776"/>
                      </a:cubicBezTo>
                      <a:cubicBezTo>
                        <a:pt x="10450" y="23993"/>
                        <a:pt x="10189" y="22686"/>
                        <a:pt x="9666" y="22425"/>
                      </a:cubicBezTo>
                      <a:cubicBezTo>
                        <a:pt x="8883" y="21903"/>
                        <a:pt x="8099" y="22686"/>
                        <a:pt x="7838" y="23470"/>
                      </a:cubicBezTo>
                      <a:cubicBezTo>
                        <a:pt x="7315" y="24254"/>
                        <a:pt x="7838" y="25038"/>
                        <a:pt x="8360" y="25821"/>
                      </a:cubicBezTo>
                      <a:cubicBezTo>
                        <a:pt x="9144" y="26605"/>
                        <a:pt x="10973" y="28173"/>
                        <a:pt x="10450" y="29479"/>
                      </a:cubicBezTo>
                      <a:cubicBezTo>
                        <a:pt x="9928" y="30001"/>
                        <a:pt x="7054" y="30001"/>
                        <a:pt x="6009" y="300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9" name="Freeform: Shape 1088">
                  <a:extLst>
                    <a:ext uri="{FF2B5EF4-FFF2-40B4-BE49-F238E27FC236}">
                      <a16:creationId xmlns:a16="http://schemas.microsoft.com/office/drawing/2014/main" id="{6930B175-5635-1692-44B8-EE8AD5CB1DA3}"/>
                    </a:ext>
                  </a:extLst>
                </p:cNvPr>
                <p:cNvSpPr/>
                <p:nvPr/>
              </p:nvSpPr>
              <p:spPr>
                <a:xfrm>
                  <a:off x="2465415" y="2502041"/>
                  <a:ext cx="8708" cy="5878"/>
                </a:xfrm>
                <a:custGeom>
                  <a:avLst/>
                  <a:gdLst>
                    <a:gd name="connsiteX0" fmla="*/ 610 w 8708"/>
                    <a:gd name="connsiteY0" fmla="*/ 5225 h 5878"/>
                    <a:gd name="connsiteX1" fmla="*/ 1916 w 8708"/>
                    <a:gd name="connsiteY1" fmla="*/ 1045 h 5878"/>
                    <a:gd name="connsiteX2" fmla="*/ 6619 w 8708"/>
                    <a:gd name="connsiteY2" fmla="*/ 0 h 5878"/>
                    <a:gd name="connsiteX3" fmla="*/ 8709 w 8708"/>
                    <a:gd name="connsiteY3" fmla="*/ 1829 h 5878"/>
                    <a:gd name="connsiteX4" fmla="*/ 7925 w 8708"/>
                    <a:gd name="connsiteY4" fmla="*/ 3657 h 5878"/>
                    <a:gd name="connsiteX5" fmla="*/ 6619 w 8708"/>
                    <a:gd name="connsiteY5" fmla="*/ 5748 h 5878"/>
                    <a:gd name="connsiteX6" fmla="*/ 4790 w 8708"/>
                    <a:gd name="connsiteY6" fmla="*/ 5748 h 5878"/>
                    <a:gd name="connsiteX7" fmla="*/ 610 w 8708"/>
                    <a:gd name="connsiteY7" fmla="*/ 5225 h 58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708" h="5878">
                      <a:moveTo>
                        <a:pt x="610" y="5225"/>
                      </a:moveTo>
                      <a:cubicBezTo>
                        <a:pt x="-958" y="3919"/>
                        <a:pt x="871" y="1829"/>
                        <a:pt x="1916" y="1045"/>
                      </a:cubicBezTo>
                      <a:cubicBezTo>
                        <a:pt x="3222" y="261"/>
                        <a:pt x="5312" y="261"/>
                        <a:pt x="6619" y="0"/>
                      </a:cubicBezTo>
                      <a:cubicBezTo>
                        <a:pt x="7664" y="0"/>
                        <a:pt x="8709" y="784"/>
                        <a:pt x="8709" y="1829"/>
                      </a:cubicBezTo>
                      <a:cubicBezTo>
                        <a:pt x="8709" y="2351"/>
                        <a:pt x="8186" y="3135"/>
                        <a:pt x="7925" y="3657"/>
                      </a:cubicBezTo>
                      <a:cubicBezTo>
                        <a:pt x="7664" y="4180"/>
                        <a:pt x="7141" y="5486"/>
                        <a:pt x="6619" y="5748"/>
                      </a:cubicBezTo>
                      <a:cubicBezTo>
                        <a:pt x="6096" y="6009"/>
                        <a:pt x="5312" y="5748"/>
                        <a:pt x="4790" y="5748"/>
                      </a:cubicBezTo>
                      <a:cubicBezTo>
                        <a:pt x="3222" y="5748"/>
                        <a:pt x="1916" y="6270"/>
                        <a:pt x="610" y="52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0" name="Freeform: Shape 1089">
                  <a:extLst>
                    <a:ext uri="{FF2B5EF4-FFF2-40B4-BE49-F238E27FC236}">
                      <a16:creationId xmlns:a16="http://schemas.microsoft.com/office/drawing/2014/main" id="{811E4D0C-250B-DD81-E4B9-3BB4C23BB840}"/>
                    </a:ext>
                  </a:extLst>
                </p:cNvPr>
                <p:cNvSpPr/>
                <p:nvPr/>
              </p:nvSpPr>
              <p:spPr>
                <a:xfrm>
                  <a:off x="2939680" y="2932525"/>
                  <a:ext cx="18818" cy="11911"/>
                </a:xfrm>
                <a:custGeom>
                  <a:avLst/>
                  <a:gdLst>
                    <a:gd name="connsiteX0" fmla="*/ 0 w 18818"/>
                    <a:gd name="connsiteY0" fmla="*/ 11819 h 11911"/>
                    <a:gd name="connsiteX1" fmla="*/ 7315 w 18818"/>
                    <a:gd name="connsiteY1" fmla="*/ 9729 h 11911"/>
                    <a:gd name="connsiteX2" fmla="*/ 13063 w 18818"/>
                    <a:gd name="connsiteY2" fmla="*/ 6856 h 11911"/>
                    <a:gd name="connsiteX3" fmla="*/ 17765 w 18818"/>
                    <a:gd name="connsiteY3" fmla="*/ 4243 h 11911"/>
                    <a:gd name="connsiteX4" fmla="*/ 17504 w 18818"/>
                    <a:gd name="connsiteY4" fmla="*/ 63 h 11911"/>
                    <a:gd name="connsiteX5" fmla="*/ 12540 w 18818"/>
                    <a:gd name="connsiteY5" fmla="*/ 3198 h 11911"/>
                    <a:gd name="connsiteX6" fmla="*/ 3396 w 18818"/>
                    <a:gd name="connsiteY6" fmla="*/ 7378 h 11911"/>
                    <a:gd name="connsiteX7" fmla="*/ 0 w 18818"/>
                    <a:gd name="connsiteY7" fmla="*/ 11819 h 1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18" h="11911">
                      <a:moveTo>
                        <a:pt x="0" y="11819"/>
                      </a:moveTo>
                      <a:cubicBezTo>
                        <a:pt x="2090" y="12342"/>
                        <a:pt x="5225" y="10513"/>
                        <a:pt x="7315" y="9729"/>
                      </a:cubicBezTo>
                      <a:cubicBezTo>
                        <a:pt x="9405" y="8946"/>
                        <a:pt x="11234" y="7901"/>
                        <a:pt x="13063" y="6856"/>
                      </a:cubicBezTo>
                      <a:cubicBezTo>
                        <a:pt x="14630" y="6072"/>
                        <a:pt x="16459" y="5549"/>
                        <a:pt x="17765" y="4243"/>
                      </a:cubicBezTo>
                      <a:cubicBezTo>
                        <a:pt x="18810" y="3198"/>
                        <a:pt x="19594" y="586"/>
                        <a:pt x="17504" y="63"/>
                      </a:cubicBezTo>
                      <a:cubicBezTo>
                        <a:pt x="15414" y="-459"/>
                        <a:pt x="14108" y="2414"/>
                        <a:pt x="12540" y="3198"/>
                      </a:cubicBezTo>
                      <a:cubicBezTo>
                        <a:pt x="9666" y="4766"/>
                        <a:pt x="6531" y="6072"/>
                        <a:pt x="3396" y="7378"/>
                      </a:cubicBezTo>
                      <a:cubicBezTo>
                        <a:pt x="1829" y="8423"/>
                        <a:pt x="523" y="9729"/>
                        <a:pt x="0" y="118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1" name="Freeform: Shape 1090">
                  <a:extLst>
                    <a:ext uri="{FF2B5EF4-FFF2-40B4-BE49-F238E27FC236}">
                      <a16:creationId xmlns:a16="http://schemas.microsoft.com/office/drawing/2014/main" id="{CBEA3FCF-C3D3-88EA-9E0F-4ABBD0091AFC}"/>
                    </a:ext>
                  </a:extLst>
                </p:cNvPr>
                <p:cNvSpPr/>
                <p:nvPr/>
              </p:nvSpPr>
              <p:spPr>
                <a:xfrm>
                  <a:off x="3059455" y="3007776"/>
                  <a:ext cx="36399" cy="13530"/>
                </a:xfrm>
                <a:custGeom>
                  <a:avLst/>
                  <a:gdLst>
                    <a:gd name="connsiteX0" fmla="*/ 16600 w 36399"/>
                    <a:gd name="connsiteY0" fmla="*/ 6323 h 13530"/>
                    <a:gd name="connsiteX1" fmla="*/ 12942 w 36399"/>
                    <a:gd name="connsiteY1" fmla="*/ 5016 h 13530"/>
                    <a:gd name="connsiteX2" fmla="*/ 7456 w 36399"/>
                    <a:gd name="connsiteY2" fmla="*/ 4233 h 13530"/>
                    <a:gd name="connsiteX3" fmla="*/ 1447 w 36399"/>
                    <a:gd name="connsiteY3" fmla="*/ 2926 h 13530"/>
                    <a:gd name="connsiteX4" fmla="*/ 141 w 36399"/>
                    <a:gd name="connsiteY4" fmla="*/ 836 h 13530"/>
                    <a:gd name="connsiteX5" fmla="*/ 3537 w 36399"/>
                    <a:gd name="connsiteY5" fmla="*/ 53 h 13530"/>
                    <a:gd name="connsiteX6" fmla="*/ 12681 w 36399"/>
                    <a:gd name="connsiteY6" fmla="*/ 836 h 13530"/>
                    <a:gd name="connsiteX7" fmla="*/ 19735 w 36399"/>
                    <a:gd name="connsiteY7" fmla="*/ 836 h 13530"/>
                    <a:gd name="connsiteX8" fmla="*/ 25482 w 36399"/>
                    <a:gd name="connsiteY8" fmla="*/ 2143 h 13530"/>
                    <a:gd name="connsiteX9" fmla="*/ 30707 w 36399"/>
                    <a:gd name="connsiteY9" fmla="*/ 2404 h 13530"/>
                    <a:gd name="connsiteX10" fmla="*/ 35932 w 36399"/>
                    <a:gd name="connsiteY10" fmla="*/ 10764 h 13530"/>
                    <a:gd name="connsiteX11" fmla="*/ 24437 w 36399"/>
                    <a:gd name="connsiteY11" fmla="*/ 12593 h 13530"/>
                    <a:gd name="connsiteX12" fmla="*/ 16600 w 36399"/>
                    <a:gd name="connsiteY12" fmla="*/ 6323 h 13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6399" h="13530">
                      <a:moveTo>
                        <a:pt x="16600" y="6323"/>
                      </a:moveTo>
                      <a:cubicBezTo>
                        <a:pt x="15293" y="6061"/>
                        <a:pt x="14248" y="5278"/>
                        <a:pt x="12942" y="5016"/>
                      </a:cubicBezTo>
                      <a:cubicBezTo>
                        <a:pt x="11113" y="4755"/>
                        <a:pt x="9285" y="4755"/>
                        <a:pt x="7456" y="4233"/>
                      </a:cubicBezTo>
                      <a:cubicBezTo>
                        <a:pt x="5627" y="3710"/>
                        <a:pt x="3276" y="3971"/>
                        <a:pt x="1447" y="2926"/>
                      </a:cubicBezTo>
                      <a:cubicBezTo>
                        <a:pt x="663" y="2665"/>
                        <a:pt x="-382" y="1620"/>
                        <a:pt x="141" y="836"/>
                      </a:cubicBezTo>
                      <a:cubicBezTo>
                        <a:pt x="663" y="53"/>
                        <a:pt x="2753" y="53"/>
                        <a:pt x="3537" y="53"/>
                      </a:cubicBezTo>
                      <a:cubicBezTo>
                        <a:pt x="6672" y="-209"/>
                        <a:pt x="9546" y="575"/>
                        <a:pt x="12681" y="836"/>
                      </a:cubicBezTo>
                      <a:cubicBezTo>
                        <a:pt x="15032" y="836"/>
                        <a:pt x="17383" y="575"/>
                        <a:pt x="19735" y="836"/>
                      </a:cubicBezTo>
                      <a:cubicBezTo>
                        <a:pt x="21825" y="1098"/>
                        <a:pt x="23654" y="1881"/>
                        <a:pt x="25482" y="2143"/>
                      </a:cubicBezTo>
                      <a:cubicBezTo>
                        <a:pt x="27311" y="2404"/>
                        <a:pt x="29140" y="2143"/>
                        <a:pt x="30707" y="2404"/>
                      </a:cubicBezTo>
                      <a:cubicBezTo>
                        <a:pt x="33842" y="2665"/>
                        <a:pt x="37761" y="7368"/>
                        <a:pt x="35932" y="10764"/>
                      </a:cubicBezTo>
                      <a:cubicBezTo>
                        <a:pt x="34104" y="13899"/>
                        <a:pt x="27311" y="14160"/>
                        <a:pt x="24437" y="12593"/>
                      </a:cubicBezTo>
                      <a:cubicBezTo>
                        <a:pt x="22086" y="10503"/>
                        <a:pt x="19996" y="7106"/>
                        <a:pt x="16600" y="632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2" name="Freeform: Shape 1091">
                  <a:extLst>
                    <a:ext uri="{FF2B5EF4-FFF2-40B4-BE49-F238E27FC236}">
                      <a16:creationId xmlns:a16="http://schemas.microsoft.com/office/drawing/2014/main" id="{6FCA8671-15C5-8D6A-7303-371DF2324CAC}"/>
                    </a:ext>
                  </a:extLst>
                </p:cNvPr>
                <p:cNvSpPr/>
                <p:nvPr/>
              </p:nvSpPr>
              <p:spPr>
                <a:xfrm>
                  <a:off x="3097055" y="3027684"/>
                  <a:ext cx="12204" cy="6622"/>
                </a:xfrm>
                <a:custGeom>
                  <a:avLst/>
                  <a:gdLst>
                    <a:gd name="connsiteX0" fmla="*/ 161 w 12204"/>
                    <a:gd name="connsiteY0" fmla="*/ 1306 h 6622"/>
                    <a:gd name="connsiteX1" fmla="*/ 1990 w 12204"/>
                    <a:gd name="connsiteY1" fmla="*/ 0 h 6622"/>
                    <a:gd name="connsiteX2" fmla="*/ 4864 w 12204"/>
                    <a:gd name="connsiteY2" fmla="*/ 522 h 6622"/>
                    <a:gd name="connsiteX3" fmla="*/ 5125 w 12204"/>
                    <a:gd name="connsiteY3" fmla="*/ 784 h 6622"/>
                    <a:gd name="connsiteX4" fmla="*/ 9828 w 12204"/>
                    <a:gd name="connsiteY4" fmla="*/ 3919 h 6622"/>
                    <a:gd name="connsiteX5" fmla="*/ 12179 w 12204"/>
                    <a:gd name="connsiteY5" fmla="*/ 5747 h 6622"/>
                    <a:gd name="connsiteX6" fmla="*/ 10089 w 12204"/>
                    <a:gd name="connsiteY6" fmla="*/ 6531 h 6622"/>
                    <a:gd name="connsiteX7" fmla="*/ 1990 w 12204"/>
                    <a:gd name="connsiteY7" fmla="*/ 5225 h 6622"/>
                    <a:gd name="connsiteX8" fmla="*/ 161 w 12204"/>
                    <a:gd name="connsiteY8" fmla="*/ 1306 h 6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204" h="6622">
                      <a:moveTo>
                        <a:pt x="161" y="1306"/>
                      </a:moveTo>
                      <a:cubicBezTo>
                        <a:pt x="423" y="261"/>
                        <a:pt x="684" y="0"/>
                        <a:pt x="1990" y="0"/>
                      </a:cubicBezTo>
                      <a:cubicBezTo>
                        <a:pt x="3035" y="0"/>
                        <a:pt x="4080" y="0"/>
                        <a:pt x="4864" y="522"/>
                      </a:cubicBezTo>
                      <a:cubicBezTo>
                        <a:pt x="4864" y="522"/>
                        <a:pt x="5125" y="784"/>
                        <a:pt x="5125" y="784"/>
                      </a:cubicBezTo>
                      <a:cubicBezTo>
                        <a:pt x="6693" y="2090"/>
                        <a:pt x="8260" y="3135"/>
                        <a:pt x="9828" y="3919"/>
                      </a:cubicBezTo>
                      <a:cubicBezTo>
                        <a:pt x="10611" y="4180"/>
                        <a:pt x="12440" y="4703"/>
                        <a:pt x="12179" y="5747"/>
                      </a:cubicBezTo>
                      <a:cubicBezTo>
                        <a:pt x="11918" y="6531"/>
                        <a:pt x="10611" y="6531"/>
                        <a:pt x="10089" y="6531"/>
                      </a:cubicBezTo>
                      <a:cubicBezTo>
                        <a:pt x="7476" y="6793"/>
                        <a:pt x="4341" y="6531"/>
                        <a:pt x="1990" y="5225"/>
                      </a:cubicBezTo>
                      <a:cubicBezTo>
                        <a:pt x="423" y="4441"/>
                        <a:pt x="-361" y="3135"/>
                        <a:pt x="161" y="13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1" name="Graphic 3">
                <a:extLst>
                  <a:ext uri="{FF2B5EF4-FFF2-40B4-BE49-F238E27FC236}">
                    <a16:creationId xmlns:a16="http://schemas.microsoft.com/office/drawing/2014/main" id="{3BE35C25-8C86-4F6D-CF84-8EFBCFB33B4B}"/>
                  </a:ext>
                </a:extLst>
              </p:cNvPr>
              <p:cNvGrpSpPr/>
              <p:nvPr/>
            </p:nvGrpSpPr>
            <p:grpSpPr>
              <a:xfrm>
                <a:off x="1230376" y="2187698"/>
                <a:ext cx="2487414" cy="1851202"/>
                <a:chOff x="1230376" y="2187698"/>
                <a:chExt cx="2487414" cy="1851202"/>
              </a:xfrm>
              <a:solidFill>
                <a:srgbClr val="D5D7D8"/>
              </a:solidFill>
            </p:grpSpPr>
            <p:sp>
              <p:nvSpPr>
                <p:cNvPr id="946" name="Freeform: Shape 945">
                  <a:extLst>
                    <a:ext uri="{FF2B5EF4-FFF2-40B4-BE49-F238E27FC236}">
                      <a16:creationId xmlns:a16="http://schemas.microsoft.com/office/drawing/2014/main" id="{1A968739-B92E-EE14-746C-5861F140199E}"/>
                    </a:ext>
                  </a:extLst>
                </p:cNvPr>
                <p:cNvSpPr/>
                <p:nvPr/>
              </p:nvSpPr>
              <p:spPr>
                <a:xfrm>
                  <a:off x="1233144" y="2187698"/>
                  <a:ext cx="820229" cy="575108"/>
                </a:xfrm>
                <a:custGeom>
                  <a:avLst/>
                  <a:gdLst>
                    <a:gd name="connsiteX0" fmla="*/ 820099 w 820229"/>
                    <a:gd name="connsiteY0" fmla="*/ 556265 h 575108"/>
                    <a:gd name="connsiteX1" fmla="*/ 819576 w 820229"/>
                    <a:gd name="connsiteY1" fmla="*/ 558094 h 575108"/>
                    <a:gd name="connsiteX2" fmla="*/ 811216 w 820229"/>
                    <a:gd name="connsiteY2" fmla="*/ 567760 h 575108"/>
                    <a:gd name="connsiteX3" fmla="*/ 802072 w 820229"/>
                    <a:gd name="connsiteY3" fmla="*/ 575075 h 575108"/>
                    <a:gd name="connsiteX4" fmla="*/ 798676 w 820229"/>
                    <a:gd name="connsiteY4" fmla="*/ 567237 h 575108"/>
                    <a:gd name="connsiteX5" fmla="*/ 798937 w 820229"/>
                    <a:gd name="connsiteY5" fmla="*/ 562274 h 575108"/>
                    <a:gd name="connsiteX6" fmla="*/ 802856 w 820229"/>
                    <a:gd name="connsiteY6" fmla="*/ 562012 h 575108"/>
                    <a:gd name="connsiteX7" fmla="*/ 800766 w 820229"/>
                    <a:gd name="connsiteY7" fmla="*/ 559922 h 575108"/>
                    <a:gd name="connsiteX8" fmla="*/ 800243 w 820229"/>
                    <a:gd name="connsiteY8" fmla="*/ 557048 h 575108"/>
                    <a:gd name="connsiteX9" fmla="*/ 802333 w 820229"/>
                    <a:gd name="connsiteY9" fmla="*/ 554175 h 575108"/>
                    <a:gd name="connsiteX10" fmla="*/ 797631 w 820229"/>
                    <a:gd name="connsiteY10" fmla="*/ 553914 h 575108"/>
                    <a:gd name="connsiteX11" fmla="*/ 797369 w 820229"/>
                    <a:gd name="connsiteY11" fmla="*/ 551040 h 575108"/>
                    <a:gd name="connsiteX12" fmla="*/ 797369 w 820229"/>
                    <a:gd name="connsiteY12" fmla="*/ 547905 h 575108"/>
                    <a:gd name="connsiteX13" fmla="*/ 798153 w 820229"/>
                    <a:gd name="connsiteY13" fmla="*/ 542418 h 575108"/>
                    <a:gd name="connsiteX14" fmla="*/ 796847 w 820229"/>
                    <a:gd name="connsiteY14" fmla="*/ 538761 h 575108"/>
                    <a:gd name="connsiteX15" fmla="*/ 792406 w 820229"/>
                    <a:gd name="connsiteY15" fmla="*/ 532752 h 575108"/>
                    <a:gd name="connsiteX16" fmla="*/ 785874 w 820229"/>
                    <a:gd name="connsiteY16" fmla="*/ 534058 h 575108"/>
                    <a:gd name="connsiteX17" fmla="*/ 781172 w 820229"/>
                    <a:gd name="connsiteY17" fmla="*/ 538761 h 575108"/>
                    <a:gd name="connsiteX18" fmla="*/ 777253 w 820229"/>
                    <a:gd name="connsiteY18" fmla="*/ 540067 h 575108"/>
                    <a:gd name="connsiteX19" fmla="*/ 776208 w 820229"/>
                    <a:gd name="connsiteY19" fmla="*/ 534319 h 575108"/>
                    <a:gd name="connsiteX20" fmla="*/ 778820 w 820229"/>
                    <a:gd name="connsiteY20" fmla="*/ 529094 h 575108"/>
                    <a:gd name="connsiteX21" fmla="*/ 774118 w 820229"/>
                    <a:gd name="connsiteY21" fmla="*/ 523347 h 575108"/>
                    <a:gd name="connsiteX22" fmla="*/ 768631 w 820229"/>
                    <a:gd name="connsiteY22" fmla="*/ 518122 h 575108"/>
                    <a:gd name="connsiteX23" fmla="*/ 768631 w 820229"/>
                    <a:gd name="connsiteY23" fmla="*/ 511852 h 575108"/>
                    <a:gd name="connsiteX24" fmla="*/ 764974 w 820229"/>
                    <a:gd name="connsiteY24" fmla="*/ 507933 h 575108"/>
                    <a:gd name="connsiteX25" fmla="*/ 760010 w 820229"/>
                    <a:gd name="connsiteY25" fmla="*/ 507149 h 575108"/>
                    <a:gd name="connsiteX26" fmla="*/ 756352 w 820229"/>
                    <a:gd name="connsiteY26" fmla="*/ 503230 h 575108"/>
                    <a:gd name="connsiteX27" fmla="*/ 756091 w 820229"/>
                    <a:gd name="connsiteY27" fmla="*/ 500095 h 575108"/>
                    <a:gd name="connsiteX28" fmla="*/ 751650 w 820229"/>
                    <a:gd name="connsiteY28" fmla="*/ 499573 h 575108"/>
                    <a:gd name="connsiteX29" fmla="*/ 747731 w 820229"/>
                    <a:gd name="connsiteY29" fmla="*/ 498789 h 575108"/>
                    <a:gd name="connsiteX30" fmla="*/ 747731 w 820229"/>
                    <a:gd name="connsiteY30" fmla="*/ 495654 h 575108"/>
                    <a:gd name="connsiteX31" fmla="*/ 751127 w 820229"/>
                    <a:gd name="connsiteY31" fmla="*/ 494609 h 575108"/>
                    <a:gd name="connsiteX32" fmla="*/ 749560 w 820229"/>
                    <a:gd name="connsiteY32" fmla="*/ 490167 h 575108"/>
                    <a:gd name="connsiteX33" fmla="*/ 746164 w 820229"/>
                    <a:gd name="connsiteY33" fmla="*/ 484159 h 575108"/>
                    <a:gd name="connsiteX34" fmla="*/ 745641 w 820229"/>
                    <a:gd name="connsiteY34" fmla="*/ 481285 h 575108"/>
                    <a:gd name="connsiteX35" fmla="*/ 743812 w 820229"/>
                    <a:gd name="connsiteY35" fmla="*/ 477105 h 575108"/>
                    <a:gd name="connsiteX36" fmla="*/ 748515 w 820229"/>
                    <a:gd name="connsiteY36" fmla="*/ 477366 h 575108"/>
                    <a:gd name="connsiteX37" fmla="*/ 742245 w 820229"/>
                    <a:gd name="connsiteY37" fmla="*/ 474753 h 575108"/>
                    <a:gd name="connsiteX38" fmla="*/ 738587 w 820229"/>
                    <a:gd name="connsiteY38" fmla="*/ 472663 h 575108"/>
                    <a:gd name="connsiteX39" fmla="*/ 739371 w 820229"/>
                    <a:gd name="connsiteY39" fmla="*/ 468745 h 575108"/>
                    <a:gd name="connsiteX40" fmla="*/ 734668 w 820229"/>
                    <a:gd name="connsiteY40" fmla="*/ 470051 h 575108"/>
                    <a:gd name="connsiteX41" fmla="*/ 734146 w 820229"/>
                    <a:gd name="connsiteY41" fmla="*/ 463520 h 575108"/>
                    <a:gd name="connsiteX42" fmla="*/ 734930 w 820229"/>
                    <a:gd name="connsiteY42" fmla="*/ 461430 h 575108"/>
                    <a:gd name="connsiteX43" fmla="*/ 735975 w 820229"/>
                    <a:gd name="connsiteY43" fmla="*/ 459078 h 575108"/>
                    <a:gd name="connsiteX44" fmla="*/ 737020 w 820229"/>
                    <a:gd name="connsiteY44" fmla="*/ 456988 h 575108"/>
                    <a:gd name="connsiteX45" fmla="*/ 732056 w 820229"/>
                    <a:gd name="connsiteY45" fmla="*/ 460384 h 575108"/>
                    <a:gd name="connsiteX46" fmla="*/ 727876 w 820229"/>
                    <a:gd name="connsiteY46" fmla="*/ 464303 h 575108"/>
                    <a:gd name="connsiteX47" fmla="*/ 717687 w 820229"/>
                    <a:gd name="connsiteY47" fmla="*/ 456204 h 575108"/>
                    <a:gd name="connsiteX48" fmla="*/ 715335 w 820229"/>
                    <a:gd name="connsiteY48" fmla="*/ 450979 h 575108"/>
                    <a:gd name="connsiteX49" fmla="*/ 711417 w 820229"/>
                    <a:gd name="connsiteY49" fmla="*/ 446538 h 575108"/>
                    <a:gd name="connsiteX50" fmla="*/ 705930 w 820229"/>
                    <a:gd name="connsiteY50" fmla="*/ 437394 h 575108"/>
                    <a:gd name="connsiteX51" fmla="*/ 704885 w 820229"/>
                    <a:gd name="connsiteY51" fmla="*/ 431124 h 575108"/>
                    <a:gd name="connsiteX52" fmla="*/ 701489 w 820229"/>
                    <a:gd name="connsiteY52" fmla="*/ 432169 h 575108"/>
                    <a:gd name="connsiteX53" fmla="*/ 700444 w 820229"/>
                    <a:gd name="connsiteY53" fmla="*/ 437917 h 575108"/>
                    <a:gd name="connsiteX54" fmla="*/ 703318 w 820229"/>
                    <a:gd name="connsiteY54" fmla="*/ 444187 h 575108"/>
                    <a:gd name="connsiteX55" fmla="*/ 706453 w 820229"/>
                    <a:gd name="connsiteY55" fmla="*/ 449934 h 575108"/>
                    <a:gd name="connsiteX56" fmla="*/ 707237 w 820229"/>
                    <a:gd name="connsiteY56" fmla="*/ 455943 h 575108"/>
                    <a:gd name="connsiteX57" fmla="*/ 709065 w 820229"/>
                    <a:gd name="connsiteY57" fmla="*/ 461691 h 575108"/>
                    <a:gd name="connsiteX58" fmla="*/ 704363 w 820229"/>
                    <a:gd name="connsiteY58" fmla="*/ 463258 h 575108"/>
                    <a:gd name="connsiteX59" fmla="*/ 699138 w 820229"/>
                    <a:gd name="connsiteY59" fmla="*/ 459601 h 575108"/>
                    <a:gd name="connsiteX60" fmla="*/ 694958 w 820229"/>
                    <a:gd name="connsiteY60" fmla="*/ 455943 h 575108"/>
                    <a:gd name="connsiteX61" fmla="*/ 692606 w 820229"/>
                    <a:gd name="connsiteY61" fmla="*/ 450196 h 575108"/>
                    <a:gd name="connsiteX62" fmla="*/ 694696 w 820229"/>
                    <a:gd name="connsiteY62" fmla="*/ 444448 h 575108"/>
                    <a:gd name="connsiteX63" fmla="*/ 688426 w 820229"/>
                    <a:gd name="connsiteY63" fmla="*/ 443142 h 575108"/>
                    <a:gd name="connsiteX64" fmla="*/ 684769 w 820229"/>
                    <a:gd name="connsiteY64" fmla="*/ 442358 h 575108"/>
                    <a:gd name="connsiteX65" fmla="*/ 681111 w 820229"/>
                    <a:gd name="connsiteY65" fmla="*/ 447061 h 575108"/>
                    <a:gd name="connsiteX66" fmla="*/ 677192 w 820229"/>
                    <a:gd name="connsiteY66" fmla="*/ 442881 h 575108"/>
                    <a:gd name="connsiteX67" fmla="*/ 671967 w 820229"/>
                    <a:gd name="connsiteY67" fmla="*/ 441052 h 575108"/>
                    <a:gd name="connsiteX68" fmla="*/ 669616 w 820229"/>
                    <a:gd name="connsiteY68" fmla="*/ 443403 h 575108"/>
                    <a:gd name="connsiteX69" fmla="*/ 676670 w 820229"/>
                    <a:gd name="connsiteY69" fmla="*/ 446277 h 575108"/>
                    <a:gd name="connsiteX70" fmla="*/ 681634 w 820229"/>
                    <a:gd name="connsiteY70" fmla="*/ 449412 h 575108"/>
                    <a:gd name="connsiteX71" fmla="*/ 686075 w 820229"/>
                    <a:gd name="connsiteY71" fmla="*/ 454376 h 575108"/>
                    <a:gd name="connsiteX72" fmla="*/ 687642 w 820229"/>
                    <a:gd name="connsiteY72" fmla="*/ 459601 h 575108"/>
                    <a:gd name="connsiteX73" fmla="*/ 680589 w 820229"/>
                    <a:gd name="connsiteY73" fmla="*/ 461691 h 575108"/>
                    <a:gd name="connsiteX74" fmla="*/ 673012 w 820229"/>
                    <a:gd name="connsiteY74" fmla="*/ 463781 h 575108"/>
                    <a:gd name="connsiteX75" fmla="*/ 665958 w 820229"/>
                    <a:gd name="connsiteY75" fmla="*/ 459862 h 575108"/>
                    <a:gd name="connsiteX76" fmla="*/ 660211 w 820229"/>
                    <a:gd name="connsiteY76" fmla="*/ 455159 h 575108"/>
                    <a:gd name="connsiteX77" fmla="*/ 653941 w 820229"/>
                    <a:gd name="connsiteY77" fmla="*/ 451241 h 575108"/>
                    <a:gd name="connsiteX78" fmla="*/ 649238 w 820229"/>
                    <a:gd name="connsiteY78" fmla="*/ 446538 h 575108"/>
                    <a:gd name="connsiteX79" fmla="*/ 641662 w 820229"/>
                    <a:gd name="connsiteY79" fmla="*/ 441313 h 575108"/>
                    <a:gd name="connsiteX80" fmla="*/ 635392 w 820229"/>
                    <a:gd name="connsiteY80" fmla="*/ 435043 h 575108"/>
                    <a:gd name="connsiteX81" fmla="*/ 629121 w 820229"/>
                    <a:gd name="connsiteY81" fmla="*/ 432169 h 575108"/>
                    <a:gd name="connsiteX82" fmla="*/ 624680 w 820229"/>
                    <a:gd name="connsiteY82" fmla="*/ 431124 h 575108"/>
                    <a:gd name="connsiteX83" fmla="*/ 622068 w 820229"/>
                    <a:gd name="connsiteY83" fmla="*/ 430079 h 575108"/>
                    <a:gd name="connsiteX84" fmla="*/ 615536 w 820229"/>
                    <a:gd name="connsiteY84" fmla="*/ 429034 h 575108"/>
                    <a:gd name="connsiteX85" fmla="*/ 614230 w 820229"/>
                    <a:gd name="connsiteY85" fmla="*/ 427466 h 575108"/>
                    <a:gd name="connsiteX86" fmla="*/ 612140 w 820229"/>
                    <a:gd name="connsiteY86" fmla="*/ 423548 h 575108"/>
                    <a:gd name="connsiteX87" fmla="*/ 609266 w 820229"/>
                    <a:gd name="connsiteY87" fmla="*/ 423025 h 575108"/>
                    <a:gd name="connsiteX88" fmla="*/ 614230 w 820229"/>
                    <a:gd name="connsiteY88" fmla="*/ 419629 h 575108"/>
                    <a:gd name="connsiteX89" fmla="*/ 616059 w 820229"/>
                    <a:gd name="connsiteY89" fmla="*/ 418584 h 575108"/>
                    <a:gd name="connsiteX90" fmla="*/ 618933 w 820229"/>
                    <a:gd name="connsiteY90" fmla="*/ 419368 h 575108"/>
                    <a:gd name="connsiteX91" fmla="*/ 619455 w 820229"/>
                    <a:gd name="connsiteY91" fmla="*/ 415188 h 575108"/>
                    <a:gd name="connsiteX92" fmla="*/ 624158 w 820229"/>
                    <a:gd name="connsiteY92" fmla="*/ 414143 h 575108"/>
                    <a:gd name="connsiteX93" fmla="*/ 617626 w 820229"/>
                    <a:gd name="connsiteY93" fmla="*/ 412052 h 575108"/>
                    <a:gd name="connsiteX94" fmla="*/ 614752 w 820229"/>
                    <a:gd name="connsiteY94" fmla="*/ 407872 h 575108"/>
                    <a:gd name="connsiteX95" fmla="*/ 609527 w 820229"/>
                    <a:gd name="connsiteY95" fmla="*/ 407089 h 575108"/>
                    <a:gd name="connsiteX96" fmla="*/ 601951 w 820229"/>
                    <a:gd name="connsiteY96" fmla="*/ 415971 h 575108"/>
                    <a:gd name="connsiteX97" fmla="*/ 591240 w 820229"/>
                    <a:gd name="connsiteY97" fmla="*/ 417278 h 575108"/>
                    <a:gd name="connsiteX98" fmla="*/ 581573 w 820229"/>
                    <a:gd name="connsiteY98" fmla="*/ 413359 h 575108"/>
                    <a:gd name="connsiteX99" fmla="*/ 573213 w 820229"/>
                    <a:gd name="connsiteY99" fmla="*/ 407089 h 575108"/>
                    <a:gd name="connsiteX100" fmla="*/ 567204 w 820229"/>
                    <a:gd name="connsiteY100" fmla="*/ 407350 h 575108"/>
                    <a:gd name="connsiteX101" fmla="*/ 560673 w 820229"/>
                    <a:gd name="connsiteY101" fmla="*/ 407350 h 575108"/>
                    <a:gd name="connsiteX102" fmla="*/ 554141 w 820229"/>
                    <a:gd name="connsiteY102" fmla="*/ 407611 h 575108"/>
                    <a:gd name="connsiteX103" fmla="*/ 548655 w 820229"/>
                    <a:gd name="connsiteY103" fmla="*/ 407089 h 575108"/>
                    <a:gd name="connsiteX104" fmla="*/ 542385 w 820229"/>
                    <a:gd name="connsiteY104" fmla="*/ 407350 h 575108"/>
                    <a:gd name="connsiteX105" fmla="*/ 538466 w 820229"/>
                    <a:gd name="connsiteY105" fmla="*/ 406827 h 575108"/>
                    <a:gd name="connsiteX106" fmla="*/ 529322 w 820229"/>
                    <a:gd name="connsiteY106" fmla="*/ 406827 h 575108"/>
                    <a:gd name="connsiteX107" fmla="*/ 517827 w 820229"/>
                    <a:gd name="connsiteY107" fmla="*/ 407350 h 575108"/>
                    <a:gd name="connsiteX108" fmla="*/ 512602 w 820229"/>
                    <a:gd name="connsiteY108" fmla="*/ 407089 h 575108"/>
                    <a:gd name="connsiteX109" fmla="*/ 510512 w 820229"/>
                    <a:gd name="connsiteY109" fmla="*/ 402386 h 575108"/>
                    <a:gd name="connsiteX110" fmla="*/ 503980 w 820229"/>
                    <a:gd name="connsiteY110" fmla="*/ 400296 h 575108"/>
                    <a:gd name="connsiteX111" fmla="*/ 498233 w 820229"/>
                    <a:gd name="connsiteY111" fmla="*/ 397683 h 575108"/>
                    <a:gd name="connsiteX112" fmla="*/ 498494 w 820229"/>
                    <a:gd name="connsiteY112" fmla="*/ 389323 h 575108"/>
                    <a:gd name="connsiteX113" fmla="*/ 496665 w 820229"/>
                    <a:gd name="connsiteY113" fmla="*/ 386711 h 575108"/>
                    <a:gd name="connsiteX114" fmla="*/ 491179 w 820229"/>
                    <a:gd name="connsiteY114" fmla="*/ 390630 h 575108"/>
                    <a:gd name="connsiteX115" fmla="*/ 479945 w 820229"/>
                    <a:gd name="connsiteY115" fmla="*/ 392720 h 575108"/>
                    <a:gd name="connsiteX116" fmla="*/ 476810 w 820229"/>
                    <a:gd name="connsiteY116" fmla="*/ 386972 h 575108"/>
                    <a:gd name="connsiteX117" fmla="*/ 471846 w 820229"/>
                    <a:gd name="connsiteY117" fmla="*/ 386972 h 575108"/>
                    <a:gd name="connsiteX118" fmla="*/ 470017 w 820229"/>
                    <a:gd name="connsiteY118" fmla="*/ 382270 h 575108"/>
                    <a:gd name="connsiteX119" fmla="*/ 457477 w 820229"/>
                    <a:gd name="connsiteY119" fmla="*/ 380963 h 575108"/>
                    <a:gd name="connsiteX120" fmla="*/ 458783 w 820229"/>
                    <a:gd name="connsiteY120" fmla="*/ 374954 h 575108"/>
                    <a:gd name="connsiteX121" fmla="*/ 463747 w 820229"/>
                    <a:gd name="connsiteY121" fmla="*/ 371558 h 575108"/>
                    <a:gd name="connsiteX122" fmla="*/ 459828 w 820229"/>
                    <a:gd name="connsiteY122" fmla="*/ 371819 h 575108"/>
                    <a:gd name="connsiteX123" fmla="*/ 456171 w 820229"/>
                    <a:gd name="connsiteY123" fmla="*/ 373387 h 575108"/>
                    <a:gd name="connsiteX124" fmla="*/ 448333 w 820229"/>
                    <a:gd name="connsiteY124" fmla="*/ 377044 h 575108"/>
                    <a:gd name="connsiteX125" fmla="*/ 443369 w 820229"/>
                    <a:gd name="connsiteY125" fmla="*/ 375477 h 575108"/>
                    <a:gd name="connsiteX126" fmla="*/ 438667 w 820229"/>
                    <a:gd name="connsiteY126" fmla="*/ 370774 h 575108"/>
                    <a:gd name="connsiteX127" fmla="*/ 436315 w 820229"/>
                    <a:gd name="connsiteY127" fmla="*/ 378089 h 575108"/>
                    <a:gd name="connsiteX128" fmla="*/ 430829 w 820229"/>
                    <a:gd name="connsiteY128" fmla="*/ 380180 h 575108"/>
                    <a:gd name="connsiteX129" fmla="*/ 430829 w 820229"/>
                    <a:gd name="connsiteY129" fmla="*/ 373387 h 575108"/>
                    <a:gd name="connsiteX130" fmla="*/ 433180 w 820229"/>
                    <a:gd name="connsiteY130" fmla="*/ 369729 h 575108"/>
                    <a:gd name="connsiteX131" fmla="*/ 435009 w 820229"/>
                    <a:gd name="connsiteY131" fmla="*/ 367378 h 575108"/>
                    <a:gd name="connsiteX132" fmla="*/ 428478 w 820229"/>
                    <a:gd name="connsiteY132" fmla="*/ 367901 h 575108"/>
                    <a:gd name="connsiteX133" fmla="*/ 424036 w 820229"/>
                    <a:gd name="connsiteY133" fmla="*/ 372864 h 575108"/>
                    <a:gd name="connsiteX134" fmla="*/ 420118 w 820229"/>
                    <a:gd name="connsiteY134" fmla="*/ 377567 h 575108"/>
                    <a:gd name="connsiteX135" fmla="*/ 421685 w 820229"/>
                    <a:gd name="connsiteY135" fmla="*/ 384360 h 575108"/>
                    <a:gd name="connsiteX136" fmla="*/ 417505 w 820229"/>
                    <a:gd name="connsiteY136" fmla="*/ 389062 h 575108"/>
                    <a:gd name="connsiteX137" fmla="*/ 421163 w 820229"/>
                    <a:gd name="connsiteY137" fmla="*/ 388278 h 575108"/>
                    <a:gd name="connsiteX138" fmla="*/ 424559 w 820229"/>
                    <a:gd name="connsiteY138" fmla="*/ 386450 h 575108"/>
                    <a:gd name="connsiteX139" fmla="*/ 421946 w 820229"/>
                    <a:gd name="connsiteY139" fmla="*/ 390368 h 575108"/>
                    <a:gd name="connsiteX140" fmla="*/ 425081 w 820229"/>
                    <a:gd name="connsiteY140" fmla="*/ 393765 h 575108"/>
                    <a:gd name="connsiteX141" fmla="*/ 430568 w 820229"/>
                    <a:gd name="connsiteY141" fmla="*/ 392720 h 575108"/>
                    <a:gd name="connsiteX142" fmla="*/ 427694 w 820229"/>
                    <a:gd name="connsiteY142" fmla="*/ 398206 h 575108"/>
                    <a:gd name="connsiteX143" fmla="*/ 424036 w 820229"/>
                    <a:gd name="connsiteY143" fmla="*/ 403431 h 575108"/>
                    <a:gd name="connsiteX144" fmla="*/ 423253 w 820229"/>
                    <a:gd name="connsiteY144" fmla="*/ 408656 h 575108"/>
                    <a:gd name="connsiteX145" fmla="*/ 418811 w 820229"/>
                    <a:gd name="connsiteY145" fmla="*/ 412575 h 575108"/>
                    <a:gd name="connsiteX146" fmla="*/ 413064 w 820229"/>
                    <a:gd name="connsiteY146" fmla="*/ 411008 h 575108"/>
                    <a:gd name="connsiteX147" fmla="*/ 407839 w 820229"/>
                    <a:gd name="connsiteY147" fmla="*/ 407611 h 575108"/>
                    <a:gd name="connsiteX148" fmla="*/ 403920 w 820229"/>
                    <a:gd name="connsiteY148" fmla="*/ 411008 h 575108"/>
                    <a:gd name="connsiteX149" fmla="*/ 400785 w 820229"/>
                    <a:gd name="connsiteY149" fmla="*/ 410485 h 575108"/>
                    <a:gd name="connsiteX150" fmla="*/ 398433 w 820229"/>
                    <a:gd name="connsiteY150" fmla="*/ 408918 h 575108"/>
                    <a:gd name="connsiteX151" fmla="*/ 396082 w 820229"/>
                    <a:gd name="connsiteY151" fmla="*/ 411269 h 575108"/>
                    <a:gd name="connsiteX152" fmla="*/ 396082 w 820229"/>
                    <a:gd name="connsiteY152" fmla="*/ 413098 h 575108"/>
                    <a:gd name="connsiteX153" fmla="*/ 396866 w 820229"/>
                    <a:gd name="connsiteY153" fmla="*/ 414926 h 575108"/>
                    <a:gd name="connsiteX154" fmla="*/ 395037 w 820229"/>
                    <a:gd name="connsiteY154" fmla="*/ 416755 h 575108"/>
                    <a:gd name="connsiteX155" fmla="*/ 393992 w 820229"/>
                    <a:gd name="connsiteY155" fmla="*/ 415449 h 575108"/>
                    <a:gd name="connsiteX156" fmla="*/ 392163 w 820229"/>
                    <a:gd name="connsiteY156" fmla="*/ 414404 h 575108"/>
                    <a:gd name="connsiteX157" fmla="*/ 388506 w 820229"/>
                    <a:gd name="connsiteY157" fmla="*/ 419890 h 575108"/>
                    <a:gd name="connsiteX158" fmla="*/ 382236 w 820229"/>
                    <a:gd name="connsiteY158" fmla="*/ 419368 h 575108"/>
                    <a:gd name="connsiteX159" fmla="*/ 376488 w 820229"/>
                    <a:gd name="connsiteY159" fmla="*/ 424854 h 575108"/>
                    <a:gd name="connsiteX160" fmla="*/ 368650 w 820229"/>
                    <a:gd name="connsiteY160" fmla="*/ 427205 h 575108"/>
                    <a:gd name="connsiteX161" fmla="*/ 361074 w 820229"/>
                    <a:gd name="connsiteY161" fmla="*/ 432169 h 575108"/>
                    <a:gd name="connsiteX162" fmla="*/ 351146 w 820229"/>
                    <a:gd name="connsiteY162" fmla="*/ 433737 h 575108"/>
                    <a:gd name="connsiteX163" fmla="*/ 348795 w 820229"/>
                    <a:gd name="connsiteY163" fmla="*/ 429556 h 575108"/>
                    <a:gd name="connsiteX164" fmla="*/ 361335 w 820229"/>
                    <a:gd name="connsiteY164" fmla="*/ 419890 h 575108"/>
                    <a:gd name="connsiteX165" fmla="*/ 354281 w 820229"/>
                    <a:gd name="connsiteY165" fmla="*/ 419629 h 575108"/>
                    <a:gd name="connsiteX166" fmla="*/ 348273 w 820229"/>
                    <a:gd name="connsiteY166" fmla="*/ 417016 h 575108"/>
                    <a:gd name="connsiteX167" fmla="*/ 356633 w 820229"/>
                    <a:gd name="connsiteY167" fmla="*/ 403431 h 575108"/>
                    <a:gd name="connsiteX168" fmla="*/ 360029 w 820229"/>
                    <a:gd name="connsiteY168" fmla="*/ 391413 h 575108"/>
                    <a:gd name="connsiteX169" fmla="*/ 361074 w 820229"/>
                    <a:gd name="connsiteY169" fmla="*/ 384882 h 575108"/>
                    <a:gd name="connsiteX170" fmla="*/ 367605 w 820229"/>
                    <a:gd name="connsiteY170" fmla="*/ 379918 h 575108"/>
                    <a:gd name="connsiteX171" fmla="*/ 376749 w 820229"/>
                    <a:gd name="connsiteY171" fmla="*/ 376783 h 575108"/>
                    <a:gd name="connsiteX172" fmla="*/ 383803 w 820229"/>
                    <a:gd name="connsiteY172" fmla="*/ 378612 h 575108"/>
                    <a:gd name="connsiteX173" fmla="*/ 392686 w 820229"/>
                    <a:gd name="connsiteY173" fmla="*/ 379657 h 575108"/>
                    <a:gd name="connsiteX174" fmla="*/ 401307 w 820229"/>
                    <a:gd name="connsiteY174" fmla="*/ 381486 h 575108"/>
                    <a:gd name="connsiteX175" fmla="*/ 394253 w 820229"/>
                    <a:gd name="connsiteY175" fmla="*/ 376261 h 575108"/>
                    <a:gd name="connsiteX176" fmla="*/ 387722 w 820229"/>
                    <a:gd name="connsiteY176" fmla="*/ 372603 h 575108"/>
                    <a:gd name="connsiteX177" fmla="*/ 391641 w 820229"/>
                    <a:gd name="connsiteY177" fmla="*/ 365549 h 575108"/>
                    <a:gd name="connsiteX178" fmla="*/ 398956 w 820229"/>
                    <a:gd name="connsiteY178" fmla="*/ 359540 h 575108"/>
                    <a:gd name="connsiteX179" fmla="*/ 388506 w 820229"/>
                    <a:gd name="connsiteY179" fmla="*/ 363198 h 575108"/>
                    <a:gd name="connsiteX180" fmla="*/ 383803 w 820229"/>
                    <a:gd name="connsiteY180" fmla="*/ 365288 h 575108"/>
                    <a:gd name="connsiteX181" fmla="*/ 380146 w 820229"/>
                    <a:gd name="connsiteY181" fmla="*/ 366856 h 575108"/>
                    <a:gd name="connsiteX182" fmla="*/ 371786 w 820229"/>
                    <a:gd name="connsiteY182" fmla="*/ 367901 h 575108"/>
                    <a:gd name="connsiteX183" fmla="*/ 369957 w 820229"/>
                    <a:gd name="connsiteY183" fmla="*/ 369729 h 575108"/>
                    <a:gd name="connsiteX184" fmla="*/ 367605 w 820229"/>
                    <a:gd name="connsiteY184" fmla="*/ 371036 h 575108"/>
                    <a:gd name="connsiteX185" fmla="*/ 364993 w 820229"/>
                    <a:gd name="connsiteY185" fmla="*/ 374693 h 575108"/>
                    <a:gd name="connsiteX186" fmla="*/ 362642 w 820229"/>
                    <a:gd name="connsiteY186" fmla="*/ 375738 h 575108"/>
                    <a:gd name="connsiteX187" fmla="*/ 359245 w 820229"/>
                    <a:gd name="connsiteY187" fmla="*/ 376522 h 575108"/>
                    <a:gd name="connsiteX188" fmla="*/ 354543 w 820229"/>
                    <a:gd name="connsiteY188" fmla="*/ 378351 h 575108"/>
                    <a:gd name="connsiteX189" fmla="*/ 349579 w 820229"/>
                    <a:gd name="connsiteY189" fmla="*/ 383576 h 575108"/>
                    <a:gd name="connsiteX190" fmla="*/ 344615 w 820229"/>
                    <a:gd name="connsiteY190" fmla="*/ 387756 h 575108"/>
                    <a:gd name="connsiteX191" fmla="*/ 344615 w 820229"/>
                    <a:gd name="connsiteY191" fmla="*/ 387756 h 575108"/>
                    <a:gd name="connsiteX192" fmla="*/ 343309 w 820229"/>
                    <a:gd name="connsiteY192" fmla="*/ 388278 h 575108"/>
                    <a:gd name="connsiteX193" fmla="*/ 340435 w 820229"/>
                    <a:gd name="connsiteY193" fmla="*/ 389585 h 575108"/>
                    <a:gd name="connsiteX194" fmla="*/ 337822 w 820229"/>
                    <a:gd name="connsiteY194" fmla="*/ 391413 h 575108"/>
                    <a:gd name="connsiteX195" fmla="*/ 336777 w 820229"/>
                    <a:gd name="connsiteY195" fmla="*/ 393503 h 575108"/>
                    <a:gd name="connsiteX196" fmla="*/ 335994 w 820229"/>
                    <a:gd name="connsiteY196" fmla="*/ 395855 h 575108"/>
                    <a:gd name="connsiteX197" fmla="*/ 333120 w 820229"/>
                    <a:gd name="connsiteY197" fmla="*/ 396639 h 575108"/>
                    <a:gd name="connsiteX198" fmla="*/ 330507 w 820229"/>
                    <a:gd name="connsiteY198" fmla="*/ 396900 h 575108"/>
                    <a:gd name="connsiteX199" fmla="*/ 327634 w 820229"/>
                    <a:gd name="connsiteY199" fmla="*/ 396377 h 575108"/>
                    <a:gd name="connsiteX200" fmla="*/ 323453 w 820229"/>
                    <a:gd name="connsiteY200" fmla="*/ 399774 h 575108"/>
                    <a:gd name="connsiteX201" fmla="*/ 323192 w 820229"/>
                    <a:gd name="connsiteY201" fmla="*/ 402386 h 575108"/>
                    <a:gd name="connsiteX202" fmla="*/ 325805 w 820229"/>
                    <a:gd name="connsiteY202" fmla="*/ 404476 h 575108"/>
                    <a:gd name="connsiteX203" fmla="*/ 328940 w 820229"/>
                    <a:gd name="connsiteY203" fmla="*/ 408134 h 575108"/>
                    <a:gd name="connsiteX204" fmla="*/ 324760 w 820229"/>
                    <a:gd name="connsiteY204" fmla="*/ 412575 h 575108"/>
                    <a:gd name="connsiteX205" fmla="*/ 322670 w 820229"/>
                    <a:gd name="connsiteY205" fmla="*/ 415188 h 575108"/>
                    <a:gd name="connsiteX206" fmla="*/ 321363 w 820229"/>
                    <a:gd name="connsiteY206" fmla="*/ 418323 h 575108"/>
                    <a:gd name="connsiteX207" fmla="*/ 314832 w 820229"/>
                    <a:gd name="connsiteY207" fmla="*/ 421196 h 575108"/>
                    <a:gd name="connsiteX208" fmla="*/ 314832 w 820229"/>
                    <a:gd name="connsiteY208" fmla="*/ 417539 h 575108"/>
                    <a:gd name="connsiteX209" fmla="*/ 307517 w 820229"/>
                    <a:gd name="connsiteY209" fmla="*/ 422764 h 575108"/>
                    <a:gd name="connsiteX210" fmla="*/ 299157 w 820229"/>
                    <a:gd name="connsiteY210" fmla="*/ 434520 h 575108"/>
                    <a:gd name="connsiteX211" fmla="*/ 297850 w 820229"/>
                    <a:gd name="connsiteY211" fmla="*/ 438439 h 575108"/>
                    <a:gd name="connsiteX212" fmla="*/ 304382 w 820229"/>
                    <a:gd name="connsiteY212" fmla="*/ 439745 h 575108"/>
                    <a:gd name="connsiteX213" fmla="*/ 314571 w 820229"/>
                    <a:gd name="connsiteY213" fmla="*/ 442358 h 575108"/>
                    <a:gd name="connsiteX214" fmla="*/ 310913 w 820229"/>
                    <a:gd name="connsiteY214" fmla="*/ 450979 h 575108"/>
                    <a:gd name="connsiteX215" fmla="*/ 301508 w 820229"/>
                    <a:gd name="connsiteY215" fmla="*/ 458817 h 575108"/>
                    <a:gd name="connsiteX216" fmla="*/ 295499 w 820229"/>
                    <a:gd name="connsiteY216" fmla="*/ 466655 h 575108"/>
                    <a:gd name="connsiteX217" fmla="*/ 288445 w 820229"/>
                    <a:gd name="connsiteY217" fmla="*/ 468745 h 575108"/>
                    <a:gd name="connsiteX218" fmla="*/ 279040 w 820229"/>
                    <a:gd name="connsiteY218" fmla="*/ 473186 h 575108"/>
                    <a:gd name="connsiteX219" fmla="*/ 272247 w 820229"/>
                    <a:gd name="connsiteY219" fmla="*/ 478150 h 575108"/>
                    <a:gd name="connsiteX220" fmla="*/ 263104 w 820229"/>
                    <a:gd name="connsiteY220" fmla="*/ 481807 h 575108"/>
                    <a:gd name="connsiteX221" fmla="*/ 257095 w 820229"/>
                    <a:gd name="connsiteY221" fmla="*/ 489384 h 575108"/>
                    <a:gd name="connsiteX222" fmla="*/ 248735 w 820229"/>
                    <a:gd name="connsiteY222" fmla="*/ 496438 h 575108"/>
                    <a:gd name="connsiteX223" fmla="*/ 246906 w 820229"/>
                    <a:gd name="connsiteY223" fmla="*/ 499834 h 575108"/>
                    <a:gd name="connsiteX224" fmla="*/ 246383 w 820229"/>
                    <a:gd name="connsiteY224" fmla="*/ 503753 h 575108"/>
                    <a:gd name="connsiteX225" fmla="*/ 242464 w 820229"/>
                    <a:gd name="connsiteY225" fmla="*/ 506365 h 575108"/>
                    <a:gd name="connsiteX226" fmla="*/ 237239 w 820229"/>
                    <a:gd name="connsiteY226" fmla="*/ 508455 h 575108"/>
                    <a:gd name="connsiteX227" fmla="*/ 227312 w 820229"/>
                    <a:gd name="connsiteY227" fmla="*/ 513680 h 575108"/>
                    <a:gd name="connsiteX228" fmla="*/ 219213 w 820229"/>
                    <a:gd name="connsiteY228" fmla="*/ 516032 h 575108"/>
                    <a:gd name="connsiteX229" fmla="*/ 210853 w 820229"/>
                    <a:gd name="connsiteY229" fmla="*/ 517860 h 575108"/>
                    <a:gd name="connsiteX230" fmla="*/ 207979 w 820229"/>
                    <a:gd name="connsiteY230" fmla="*/ 521257 h 575108"/>
                    <a:gd name="connsiteX231" fmla="*/ 205366 w 820229"/>
                    <a:gd name="connsiteY231" fmla="*/ 525176 h 575108"/>
                    <a:gd name="connsiteX232" fmla="*/ 206934 w 820229"/>
                    <a:gd name="connsiteY232" fmla="*/ 528311 h 575108"/>
                    <a:gd name="connsiteX233" fmla="*/ 204583 w 820229"/>
                    <a:gd name="connsiteY233" fmla="*/ 530923 h 575108"/>
                    <a:gd name="connsiteX234" fmla="*/ 204844 w 820229"/>
                    <a:gd name="connsiteY234" fmla="*/ 534319 h 575108"/>
                    <a:gd name="connsiteX235" fmla="*/ 199096 w 820229"/>
                    <a:gd name="connsiteY235" fmla="*/ 535887 h 575108"/>
                    <a:gd name="connsiteX236" fmla="*/ 194394 w 820229"/>
                    <a:gd name="connsiteY236" fmla="*/ 537454 h 575108"/>
                    <a:gd name="connsiteX237" fmla="*/ 192303 w 820229"/>
                    <a:gd name="connsiteY237" fmla="*/ 538761 h 575108"/>
                    <a:gd name="connsiteX238" fmla="*/ 188907 w 820229"/>
                    <a:gd name="connsiteY238" fmla="*/ 539283 h 575108"/>
                    <a:gd name="connsiteX239" fmla="*/ 183160 w 820229"/>
                    <a:gd name="connsiteY239" fmla="*/ 540589 h 575108"/>
                    <a:gd name="connsiteX240" fmla="*/ 178196 w 820229"/>
                    <a:gd name="connsiteY240" fmla="*/ 542418 h 575108"/>
                    <a:gd name="connsiteX241" fmla="*/ 175844 w 820229"/>
                    <a:gd name="connsiteY241" fmla="*/ 545292 h 575108"/>
                    <a:gd name="connsiteX242" fmla="*/ 170881 w 820229"/>
                    <a:gd name="connsiteY242" fmla="*/ 542941 h 575108"/>
                    <a:gd name="connsiteX243" fmla="*/ 165394 w 820229"/>
                    <a:gd name="connsiteY243" fmla="*/ 542157 h 575108"/>
                    <a:gd name="connsiteX244" fmla="*/ 162259 w 820229"/>
                    <a:gd name="connsiteY244" fmla="*/ 538238 h 575108"/>
                    <a:gd name="connsiteX245" fmla="*/ 160430 w 820229"/>
                    <a:gd name="connsiteY245" fmla="*/ 534842 h 575108"/>
                    <a:gd name="connsiteX246" fmla="*/ 164088 w 820229"/>
                    <a:gd name="connsiteY246" fmla="*/ 529094 h 575108"/>
                    <a:gd name="connsiteX247" fmla="*/ 168007 w 820229"/>
                    <a:gd name="connsiteY247" fmla="*/ 523869 h 575108"/>
                    <a:gd name="connsiteX248" fmla="*/ 174277 w 820229"/>
                    <a:gd name="connsiteY248" fmla="*/ 521257 h 575108"/>
                    <a:gd name="connsiteX249" fmla="*/ 180286 w 820229"/>
                    <a:gd name="connsiteY249" fmla="*/ 516815 h 575108"/>
                    <a:gd name="connsiteX250" fmla="*/ 191258 w 820229"/>
                    <a:gd name="connsiteY250" fmla="*/ 509500 h 575108"/>
                    <a:gd name="connsiteX251" fmla="*/ 198051 w 820229"/>
                    <a:gd name="connsiteY251" fmla="*/ 510023 h 575108"/>
                    <a:gd name="connsiteX252" fmla="*/ 201709 w 820229"/>
                    <a:gd name="connsiteY252" fmla="*/ 506626 h 575108"/>
                    <a:gd name="connsiteX253" fmla="*/ 203276 w 820229"/>
                    <a:gd name="connsiteY253" fmla="*/ 501401 h 575108"/>
                    <a:gd name="connsiteX254" fmla="*/ 209546 w 820229"/>
                    <a:gd name="connsiteY254" fmla="*/ 494870 h 575108"/>
                    <a:gd name="connsiteX255" fmla="*/ 215294 w 820229"/>
                    <a:gd name="connsiteY255" fmla="*/ 489645 h 575108"/>
                    <a:gd name="connsiteX256" fmla="*/ 220519 w 820229"/>
                    <a:gd name="connsiteY256" fmla="*/ 489906 h 575108"/>
                    <a:gd name="connsiteX257" fmla="*/ 224960 w 820229"/>
                    <a:gd name="connsiteY257" fmla="*/ 485204 h 575108"/>
                    <a:gd name="connsiteX258" fmla="*/ 223915 w 820229"/>
                    <a:gd name="connsiteY258" fmla="*/ 476844 h 575108"/>
                    <a:gd name="connsiteX259" fmla="*/ 225744 w 820229"/>
                    <a:gd name="connsiteY259" fmla="*/ 469528 h 575108"/>
                    <a:gd name="connsiteX260" fmla="*/ 231753 w 820229"/>
                    <a:gd name="connsiteY260" fmla="*/ 468483 h 575108"/>
                    <a:gd name="connsiteX261" fmla="*/ 227834 w 820229"/>
                    <a:gd name="connsiteY261" fmla="*/ 463258 h 575108"/>
                    <a:gd name="connsiteX262" fmla="*/ 231492 w 820229"/>
                    <a:gd name="connsiteY262" fmla="*/ 456204 h 575108"/>
                    <a:gd name="connsiteX263" fmla="*/ 234104 w 820229"/>
                    <a:gd name="connsiteY263" fmla="*/ 454376 h 575108"/>
                    <a:gd name="connsiteX264" fmla="*/ 236717 w 820229"/>
                    <a:gd name="connsiteY264" fmla="*/ 452286 h 575108"/>
                    <a:gd name="connsiteX265" fmla="*/ 237501 w 820229"/>
                    <a:gd name="connsiteY265" fmla="*/ 445493 h 575108"/>
                    <a:gd name="connsiteX266" fmla="*/ 240636 w 820229"/>
                    <a:gd name="connsiteY266" fmla="*/ 438700 h 575108"/>
                    <a:gd name="connsiteX267" fmla="*/ 236717 w 820229"/>
                    <a:gd name="connsiteY267" fmla="*/ 441052 h 575108"/>
                    <a:gd name="connsiteX268" fmla="*/ 233321 w 820229"/>
                    <a:gd name="connsiteY268" fmla="*/ 444709 h 575108"/>
                    <a:gd name="connsiteX269" fmla="*/ 223915 w 820229"/>
                    <a:gd name="connsiteY269" fmla="*/ 450979 h 575108"/>
                    <a:gd name="connsiteX270" fmla="*/ 214249 w 820229"/>
                    <a:gd name="connsiteY270" fmla="*/ 453853 h 575108"/>
                    <a:gd name="connsiteX271" fmla="*/ 207979 w 820229"/>
                    <a:gd name="connsiteY271" fmla="*/ 451763 h 575108"/>
                    <a:gd name="connsiteX272" fmla="*/ 204321 w 820229"/>
                    <a:gd name="connsiteY272" fmla="*/ 444709 h 575108"/>
                    <a:gd name="connsiteX273" fmla="*/ 210069 w 820229"/>
                    <a:gd name="connsiteY273" fmla="*/ 442358 h 575108"/>
                    <a:gd name="connsiteX274" fmla="*/ 206150 w 820229"/>
                    <a:gd name="connsiteY274" fmla="*/ 440007 h 575108"/>
                    <a:gd name="connsiteX275" fmla="*/ 201186 w 820229"/>
                    <a:gd name="connsiteY275" fmla="*/ 438439 h 575108"/>
                    <a:gd name="connsiteX276" fmla="*/ 199619 w 820229"/>
                    <a:gd name="connsiteY276" fmla="*/ 442881 h 575108"/>
                    <a:gd name="connsiteX277" fmla="*/ 197006 w 820229"/>
                    <a:gd name="connsiteY277" fmla="*/ 445232 h 575108"/>
                    <a:gd name="connsiteX278" fmla="*/ 194916 w 820229"/>
                    <a:gd name="connsiteY278" fmla="*/ 451502 h 575108"/>
                    <a:gd name="connsiteX279" fmla="*/ 199096 w 820229"/>
                    <a:gd name="connsiteY279" fmla="*/ 457250 h 575108"/>
                    <a:gd name="connsiteX280" fmla="*/ 192303 w 820229"/>
                    <a:gd name="connsiteY280" fmla="*/ 457772 h 575108"/>
                    <a:gd name="connsiteX281" fmla="*/ 187078 w 820229"/>
                    <a:gd name="connsiteY281" fmla="*/ 450979 h 575108"/>
                    <a:gd name="connsiteX282" fmla="*/ 184205 w 820229"/>
                    <a:gd name="connsiteY282" fmla="*/ 448367 h 575108"/>
                    <a:gd name="connsiteX283" fmla="*/ 182637 w 820229"/>
                    <a:gd name="connsiteY283" fmla="*/ 445493 h 575108"/>
                    <a:gd name="connsiteX284" fmla="*/ 177673 w 820229"/>
                    <a:gd name="connsiteY284" fmla="*/ 445754 h 575108"/>
                    <a:gd name="connsiteX285" fmla="*/ 172709 w 820229"/>
                    <a:gd name="connsiteY285" fmla="*/ 448889 h 575108"/>
                    <a:gd name="connsiteX286" fmla="*/ 167746 w 820229"/>
                    <a:gd name="connsiteY286" fmla="*/ 442619 h 575108"/>
                    <a:gd name="connsiteX287" fmla="*/ 158079 w 820229"/>
                    <a:gd name="connsiteY287" fmla="*/ 441574 h 575108"/>
                    <a:gd name="connsiteX288" fmla="*/ 147629 w 820229"/>
                    <a:gd name="connsiteY288" fmla="*/ 448106 h 575108"/>
                    <a:gd name="connsiteX289" fmla="*/ 142143 w 820229"/>
                    <a:gd name="connsiteY289" fmla="*/ 453331 h 575108"/>
                    <a:gd name="connsiteX290" fmla="*/ 136395 w 820229"/>
                    <a:gd name="connsiteY290" fmla="*/ 458033 h 575108"/>
                    <a:gd name="connsiteX291" fmla="*/ 126467 w 820229"/>
                    <a:gd name="connsiteY291" fmla="*/ 455159 h 575108"/>
                    <a:gd name="connsiteX292" fmla="*/ 129341 w 820229"/>
                    <a:gd name="connsiteY292" fmla="*/ 452286 h 575108"/>
                    <a:gd name="connsiteX293" fmla="*/ 133260 w 820229"/>
                    <a:gd name="connsiteY293" fmla="*/ 448106 h 575108"/>
                    <a:gd name="connsiteX294" fmla="*/ 134044 w 820229"/>
                    <a:gd name="connsiteY294" fmla="*/ 442097 h 575108"/>
                    <a:gd name="connsiteX295" fmla="*/ 135350 w 820229"/>
                    <a:gd name="connsiteY295" fmla="*/ 439484 h 575108"/>
                    <a:gd name="connsiteX296" fmla="*/ 131954 w 820229"/>
                    <a:gd name="connsiteY296" fmla="*/ 438962 h 575108"/>
                    <a:gd name="connsiteX297" fmla="*/ 127512 w 820229"/>
                    <a:gd name="connsiteY297" fmla="*/ 434520 h 575108"/>
                    <a:gd name="connsiteX298" fmla="*/ 132737 w 820229"/>
                    <a:gd name="connsiteY298" fmla="*/ 428773 h 575108"/>
                    <a:gd name="connsiteX299" fmla="*/ 133521 w 820229"/>
                    <a:gd name="connsiteY299" fmla="*/ 421719 h 575108"/>
                    <a:gd name="connsiteX300" fmla="*/ 130386 w 820229"/>
                    <a:gd name="connsiteY300" fmla="*/ 419106 h 575108"/>
                    <a:gd name="connsiteX301" fmla="*/ 125945 w 820229"/>
                    <a:gd name="connsiteY301" fmla="*/ 413359 h 575108"/>
                    <a:gd name="connsiteX302" fmla="*/ 123071 w 820229"/>
                    <a:gd name="connsiteY302" fmla="*/ 407611 h 575108"/>
                    <a:gd name="connsiteX303" fmla="*/ 120981 w 820229"/>
                    <a:gd name="connsiteY303" fmla="*/ 402125 h 575108"/>
                    <a:gd name="connsiteX304" fmla="*/ 119152 w 820229"/>
                    <a:gd name="connsiteY304" fmla="*/ 398729 h 575108"/>
                    <a:gd name="connsiteX305" fmla="*/ 123071 w 820229"/>
                    <a:gd name="connsiteY305" fmla="*/ 394549 h 575108"/>
                    <a:gd name="connsiteX306" fmla="*/ 127512 w 820229"/>
                    <a:gd name="connsiteY306" fmla="*/ 390368 h 575108"/>
                    <a:gd name="connsiteX307" fmla="*/ 130386 w 820229"/>
                    <a:gd name="connsiteY307" fmla="*/ 386450 h 575108"/>
                    <a:gd name="connsiteX308" fmla="*/ 121242 w 820229"/>
                    <a:gd name="connsiteY308" fmla="*/ 390630 h 575108"/>
                    <a:gd name="connsiteX309" fmla="*/ 116278 w 820229"/>
                    <a:gd name="connsiteY309" fmla="*/ 400819 h 575108"/>
                    <a:gd name="connsiteX310" fmla="*/ 113927 w 820229"/>
                    <a:gd name="connsiteY310" fmla="*/ 408656 h 575108"/>
                    <a:gd name="connsiteX311" fmla="*/ 106089 w 820229"/>
                    <a:gd name="connsiteY311" fmla="*/ 413881 h 575108"/>
                    <a:gd name="connsiteX312" fmla="*/ 97207 w 820229"/>
                    <a:gd name="connsiteY312" fmla="*/ 414665 h 575108"/>
                    <a:gd name="connsiteX313" fmla="*/ 86495 w 820229"/>
                    <a:gd name="connsiteY313" fmla="*/ 415449 h 575108"/>
                    <a:gd name="connsiteX314" fmla="*/ 80225 w 820229"/>
                    <a:gd name="connsiteY314" fmla="*/ 412052 h 575108"/>
                    <a:gd name="connsiteX315" fmla="*/ 74478 w 820229"/>
                    <a:gd name="connsiteY315" fmla="*/ 402647 h 575108"/>
                    <a:gd name="connsiteX316" fmla="*/ 65595 w 820229"/>
                    <a:gd name="connsiteY316" fmla="*/ 396377 h 575108"/>
                    <a:gd name="connsiteX317" fmla="*/ 60109 w 820229"/>
                    <a:gd name="connsiteY317" fmla="*/ 392981 h 575108"/>
                    <a:gd name="connsiteX318" fmla="*/ 56451 w 820229"/>
                    <a:gd name="connsiteY318" fmla="*/ 388540 h 575108"/>
                    <a:gd name="connsiteX319" fmla="*/ 65072 w 820229"/>
                    <a:gd name="connsiteY319" fmla="*/ 385405 h 575108"/>
                    <a:gd name="connsiteX320" fmla="*/ 67162 w 820229"/>
                    <a:gd name="connsiteY320" fmla="*/ 382792 h 575108"/>
                    <a:gd name="connsiteX321" fmla="*/ 72388 w 820229"/>
                    <a:gd name="connsiteY321" fmla="*/ 382531 h 575108"/>
                    <a:gd name="connsiteX322" fmla="*/ 78135 w 820229"/>
                    <a:gd name="connsiteY322" fmla="*/ 383837 h 575108"/>
                    <a:gd name="connsiteX323" fmla="*/ 77351 w 820229"/>
                    <a:gd name="connsiteY323" fmla="*/ 386972 h 575108"/>
                    <a:gd name="connsiteX324" fmla="*/ 82054 w 820229"/>
                    <a:gd name="connsiteY324" fmla="*/ 387495 h 575108"/>
                    <a:gd name="connsiteX325" fmla="*/ 88585 w 820229"/>
                    <a:gd name="connsiteY325" fmla="*/ 391413 h 575108"/>
                    <a:gd name="connsiteX326" fmla="*/ 97207 w 820229"/>
                    <a:gd name="connsiteY326" fmla="*/ 387495 h 575108"/>
                    <a:gd name="connsiteX327" fmla="*/ 99036 w 820229"/>
                    <a:gd name="connsiteY327" fmla="*/ 386188 h 575108"/>
                    <a:gd name="connsiteX328" fmla="*/ 96946 w 820229"/>
                    <a:gd name="connsiteY328" fmla="*/ 383053 h 575108"/>
                    <a:gd name="connsiteX329" fmla="*/ 89630 w 820229"/>
                    <a:gd name="connsiteY329" fmla="*/ 378351 h 575108"/>
                    <a:gd name="connsiteX330" fmla="*/ 79703 w 820229"/>
                    <a:gd name="connsiteY330" fmla="*/ 380963 h 575108"/>
                    <a:gd name="connsiteX331" fmla="*/ 75523 w 820229"/>
                    <a:gd name="connsiteY331" fmla="*/ 378089 h 575108"/>
                    <a:gd name="connsiteX332" fmla="*/ 70559 w 820229"/>
                    <a:gd name="connsiteY332" fmla="*/ 377828 h 575108"/>
                    <a:gd name="connsiteX333" fmla="*/ 63766 w 820229"/>
                    <a:gd name="connsiteY333" fmla="*/ 375738 h 575108"/>
                    <a:gd name="connsiteX334" fmla="*/ 59064 w 820229"/>
                    <a:gd name="connsiteY334" fmla="*/ 370252 h 575108"/>
                    <a:gd name="connsiteX335" fmla="*/ 61937 w 820229"/>
                    <a:gd name="connsiteY335" fmla="*/ 362676 h 575108"/>
                    <a:gd name="connsiteX336" fmla="*/ 69253 w 820229"/>
                    <a:gd name="connsiteY336" fmla="*/ 357450 h 575108"/>
                    <a:gd name="connsiteX337" fmla="*/ 61676 w 820229"/>
                    <a:gd name="connsiteY337" fmla="*/ 358495 h 575108"/>
                    <a:gd name="connsiteX338" fmla="*/ 55667 w 820229"/>
                    <a:gd name="connsiteY338" fmla="*/ 366333 h 575108"/>
                    <a:gd name="connsiteX339" fmla="*/ 50965 w 820229"/>
                    <a:gd name="connsiteY339" fmla="*/ 372603 h 575108"/>
                    <a:gd name="connsiteX340" fmla="*/ 46262 w 820229"/>
                    <a:gd name="connsiteY340" fmla="*/ 365288 h 575108"/>
                    <a:gd name="connsiteX341" fmla="*/ 43127 w 820229"/>
                    <a:gd name="connsiteY341" fmla="*/ 358757 h 575108"/>
                    <a:gd name="connsiteX342" fmla="*/ 41037 w 820229"/>
                    <a:gd name="connsiteY342" fmla="*/ 353009 h 575108"/>
                    <a:gd name="connsiteX343" fmla="*/ 43650 w 820229"/>
                    <a:gd name="connsiteY343" fmla="*/ 348568 h 575108"/>
                    <a:gd name="connsiteX344" fmla="*/ 53055 w 820229"/>
                    <a:gd name="connsiteY344" fmla="*/ 334460 h 575108"/>
                    <a:gd name="connsiteX345" fmla="*/ 60892 w 820229"/>
                    <a:gd name="connsiteY345" fmla="*/ 327667 h 575108"/>
                    <a:gd name="connsiteX346" fmla="*/ 67946 w 820229"/>
                    <a:gd name="connsiteY346" fmla="*/ 327406 h 575108"/>
                    <a:gd name="connsiteX347" fmla="*/ 73171 w 820229"/>
                    <a:gd name="connsiteY347" fmla="*/ 326100 h 575108"/>
                    <a:gd name="connsiteX348" fmla="*/ 73171 w 820229"/>
                    <a:gd name="connsiteY348" fmla="*/ 323226 h 575108"/>
                    <a:gd name="connsiteX349" fmla="*/ 74739 w 820229"/>
                    <a:gd name="connsiteY349" fmla="*/ 320091 h 575108"/>
                    <a:gd name="connsiteX350" fmla="*/ 67685 w 820229"/>
                    <a:gd name="connsiteY350" fmla="*/ 318001 h 575108"/>
                    <a:gd name="connsiteX351" fmla="*/ 68730 w 820229"/>
                    <a:gd name="connsiteY351" fmla="*/ 310163 h 575108"/>
                    <a:gd name="connsiteX352" fmla="*/ 76829 w 820229"/>
                    <a:gd name="connsiteY352" fmla="*/ 308073 h 575108"/>
                    <a:gd name="connsiteX353" fmla="*/ 83099 w 820229"/>
                    <a:gd name="connsiteY353" fmla="*/ 301281 h 575108"/>
                    <a:gd name="connsiteX354" fmla="*/ 91720 w 820229"/>
                    <a:gd name="connsiteY354" fmla="*/ 304155 h 575108"/>
                    <a:gd name="connsiteX355" fmla="*/ 101648 w 820229"/>
                    <a:gd name="connsiteY355" fmla="*/ 307812 h 575108"/>
                    <a:gd name="connsiteX356" fmla="*/ 110792 w 820229"/>
                    <a:gd name="connsiteY356" fmla="*/ 307290 h 575108"/>
                    <a:gd name="connsiteX357" fmla="*/ 116540 w 820229"/>
                    <a:gd name="connsiteY357" fmla="*/ 298146 h 575108"/>
                    <a:gd name="connsiteX358" fmla="*/ 124377 w 820229"/>
                    <a:gd name="connsiteY358" fmla="*/ 292659 h 575108"/>
                    <a:gd name="connsiteX359" fmla="*/ 129341 w 820229"/>
                    <a:gd name="connsiteY359" fmla="*/ 293966 h 575108"/>
                    <a:gd name="connsiteX360" fmla="*/ 134566 w 820229"/>
                    <a:gd name="connsiteY360" fmla="*/ 293966 h 575108"/>
                    <a:gd name="connsiteX361" fmla="*/ 144233 w 820229"/>
                    <a:gd name="connsiteY361" fmla="*/ 292137 h 575108"/>
                    <a:gd name="connsiteX362" fmla="*/ 153638 w 820229"/>
                    <a:gd name="connsiteY362" fmla="*/ 286650 h 575108"/>
                    <a:gd name="connsiteX363" fmla="*/ 155205 w 820229"/>
                    <a:gd name="connsiteY363" fmla="*/ 273065 h 575108"/>
                    <a:gd name="connsiteX364" fmla="*/ 151287 w 820229"/>
                    <a:gd name="connsiteY364" fmla="*/ 268885 h 575108"/>
                    <a:gd name="connsiteX365" fmla="*/ 146061 w 820229"/>
                    <a:gd name="connsiteY365" fmla="*/ 262876 h 575108"/>
                    <a:gd name="connsiteX366" fmla="*/ 146061 w 820229"/>
                    <a:gd name="connsiteY366" fmla="*/ 262876 h 575108"/>
                    <a:gd name="connsiteX367" fmla="*/ 146061 w 820229"/>
                    <a:gd name="connsiteY367" fmla="*/ 262876 h 575108"/>
                    <a:gd name="connsiteX368" fmla="*/ 145278 w 820229"/>
                    <a:gd name="connsiteY368" fmla="*/ 259741 h 575108"/>
                    <a:gd name="connsiteX369" fmla="*/ 150241 w 820229"/>
                    <a:gd name="connsiteY369" fmla="*/ 257129 h 575108"/>
                    <a:gd name="connsiteX370" fmla="*/ 152854 w 820229"/>
                    <a:gd name="connsiteY370" fmla="*/ 247462 h 575108"/>
                    <a:gd name="connsiteX371" fmla="*/ 142143 w 820229"/>
                    <a:gd name="connsiteY371" fmla="*/ 245111 h 575108"/>
                    <a:gd name="connsiteX372" fmla="*/ 132215 w 820229"/>
                    <a:gd name="connsiteY372" fmla="*/ 249553 h 575108"/>
                    <a:gd name="connsiteX373" fmla="*/ 128819 w 820229"/>
                    <a:gd name="connsiteY373" fmla="*/ 250597 h 575108"/>
                    <a:gd name="connsiteX374" fmla="*/ 124377 w 820229"/>
                    <a:gd name="connsiteY374" fmla="*/ 251120 h 575108"/>
                    <a:gd name="connsiteX375" fmla="*/ 117846 w 820229"/>
                    <a:gd name="connsiteY375" fmla="*/ 258958 h 575108"/>
                    <a:gd name="connsiteX376" fmla="*/ 116801 w 820229"/>
                    <a:gd name="connsiteY376" fmla="*/ 260786 h 575108"/>
                    <a:gd name="connsiteX377" fmla="*/ 116017 w 820229"/>
                    <a:gd name="connsiteY377" fmla="*/ 263138 h 575108"/>
                    <a:gd name="connsiteX378" fmla="*/ 113666 w 820229"/>
                    <a:gd name="connsiteY378" fmla="*/ 261309 h 575108"/>
                    <a:gd name="connsiteX379" fmla="*/ 111315 w 820229"/>
                    <a:gd name="connsiteY379" fmla="*/ 257390 h 575108"/>
                    <a:gd name="connsiteX380" fmla="*/ 106873 w 820229"/>
                    <a:gd name="connsiteY380" fmla="*/ 257913 h 575108"/>
                    <a:gd name="connsiteX381" fmla="*/ 103477 w 820229"/>
                    <a:gd name="connsiteY381" fmla="*/ 259480 h 575108"/>
                    <a:gd name="connsiteX382" fmla="*/ 101648 w 820229"/>
                    <a:gd name="connsiteY382" fmla="*/ 255823 h 575108"/>
                    <a:gd name="connsiteX383" fmla="*/ 93288 w 820229"/>
                    <a:gd name="connsiteY383" fmla="*/ 255561 h 575108"/>
                    <a:gd name="connsiteX384" fmla="*/ 87279 w 820229"/>
                    <a:gd name="connsiteY384" fmla="*/ 255823 h 575108"/>
                    <a:gd name="connsiteX385" fmla="*/ 76045 w 820229"/>
                    <a:gd name="connsiteY385" fmla="*/ 257651 h 575108"/>
                    <a:gd name="connsiteX386" fmla="*/ 71604 w 820229"/>
                    <a:gd name="connsiteY386" fmla="*/ 258435 h 575108"/>
                    <a:gd name="connsiteX387" fmla="*/ 67424 w 820229"/>
                    <a:gd name="connsiteY387" fmla="*/ 260786 h 575108"/>
                    <a:gd name="connsiteX388" fmla="*/ 61154 w 820229"/>
                    <a:gd name="connsiteY388" fmla="*/ 261309 h 575108"/>
                    <a:gd name="connsiteX389" fmla="*/ 55929 w 820229"/>
                    <a:gd name="connsiteY389" fmla="*/ 260525 h 575108"/>
                    <a:gd name="connsiteX390" fmla="*/ 49136 w 820229"/>
                    <a:gd name="connsiteY390" fmla="*/ 258435 h 575108"/>
                    <a:gd name="connsiteX391" fmla="*/ 45740 w 820229"/>
                    <a:gd name="connsiteY391" fmla="*/ 258696 h 575108"/>
                    <a:gd name="connsiteX392" fmla="*/ 42343 w 820229"/>
                    <a:gd name="connsiteY392" fmla="*/ 257913 h 575108"/>
                    <a:gd name="connsiteX393" fmla="*/ 39731 w 820229"/>
                    <a:gd name="connsiteY393" fmla="*/ 256084 h 575108"/>
                    <a:gd name="connsiteX394" fmla="*/ 36596 w 820229"/>
                    <a:gd name="connsiteY394" fmla="*/ 254516 h 575108"/>
                    <a:gd name="connsiteX395" fmla="*/ 36073 w 820229"/>
                    <a:gd name="connsiteY395" fmla="*/ 250597 h 575108"/>
                    <a:gd name="connsiteX396" fmla="*/ 34767 w 820229"/>
                    <a:gd name="connsiteY396" fmla="*/ 247985 h 575108"/>
                    <a:gd name="connsiteX397" fmla="*/ 32677 w 820229"/>
                    <a:gd name="connsiteY397" fmla="*/ 245372 h 575108"/>
                    <a:gd name="connsiteX398" fmla="*/ 30848 w 820229"/>
                    <a:gd name="connsiteY398" fmla="*/ 240931 h 575108"/>
                    <a:gd name="connsiteX399" fmla="*/ 26929 w 820229"/>
                    <a:gd name="connsiteY399" fmla="*/ 237535 h 575108"/>
                    <a:gd name="connsiteX400" fmla="*/ 23272 w 820229"/>
                    <a:gd name="connsiteY400" fmla="*/ 235445 h 575108"/>
                    <a:gd name="connsiteX401" fmla="*/ 38686 w 820229"/>
                    <a:gd name="connsiteY401" fmla="*/ 232832 h 575108"/>
                    <a:gd name="connsiteX402" fmla="*/ 39469 w 820229"/>
                    <a:gd name="connsiteY402" fmla="*/ 229175 h 575108"/>
                    <a:gd name="connsiteX403" fmla="*/ 29542 w 820229"/>
                    <a:gd name="connsiteY403" fmla="*/ 228391 h 575108"/>
                    <a:gd name="connsiteX404" fmla="*/ 20398 w 820229"/>
                    <a:gd name="connsiteY404" fmla="*/ 229175 h 575108"/>
                    <a:gd name="connsiteX405" fmla="*/ 13867 w 820229"/>
                    <a:gd name="connsiteY405" fmla="*/ 228652 h 575108"/>
                    <a:gd name="connsiteX406" fmla="*/ 9425 w 820229"/>
                    <a:gd name="connsiteY406" fmla="*/ 224472 h 575108"/>
                    <a:gd name="connsiteX407" fmla="*/ 3939 w 820229"/>
                    <a:gd name="connsiteY407" fmla="*/ 222121 h 575108"/>
                    <a:gd name="connsiteX408" fmla="*/ 20 w 820229"/>
                    <a:gd name="connsiteY408" fmla="*/ 218202 h 575108"/>
                    <a:gd name="connsiteX409" fmla="*/ 4723 w 820229"/>
                    <a:gd name="connsiteY409" fmla="*/ 215067 h 575108"/>
                    <a:gd name="connsiteX410" fmla="*/ 12038 w 820229"/>
                    <a:gd name="connsiteY410" fmla="*/ 215328 h 575108"/>
                    <a:gd name="connsiteX411" fmla="*/ 17785 w 820229"/>
                    <a:gd name="connsiteY411" fmla="*/ 209581 h 575108"/>
                    <a:gd name="connsiteX412" fmla="*/ 32154 w 820229"/>
                    <a:gd name="connsiteY412" fmla="*/ 203572 h 575108"/>
                    <a:gd name="connsiteX413" fmla="*/ 38424 w 820229"/>
                    <a:gd name="connsiteY413" fmla="*/ 200175 h 575108"/>
                    <a:gd name="connsiteX414" fmla="*/ 46785 w 820229"/>
                    <a:gd name="connsiteY414" fmla="*/ 202004 h 575108"/>
                    <a:gd name="connsiteX415" fmla="*/ 48091 w 820229"/>
                    <a:gd name="connsiteY415" fmla="*/ 194950 h 575108"/>
                    <a:gd name="connsiteX416" fmla="*/ 55406 w 820229"/>
                    <a:gd name="connsiteY416" fmla="*/ 193122 h 575108"/>
                    <a:gd name="connsiteX417" fmla="*/ 61415 w 820229"/>
                    <a:gd name="connsiteY417" fmla="*/ 192599 h 575108"/>
                    <a:gd name="connsiteX418" fmla="*/ 68207 w 820229"/>
                    <a:gd name="connsiteY418" fmla="*/ 189986 h 575108"/>
                    <a:gd name="connsiteX419" fmla="*/ 91459 w 820229"/>
                    <a:gd name="connsiteY419" fmla="*/ 189725 h 575108"/>
                    <a:gd name="connsiteX420" fmla="*/ 90414 w 820229"/>
                    <a:gd name="connsiteY420" fmla="*/ 200959 h 575108"/>
                    <a:gd name="connsiteX421" fmla="*/ 96684 w 820229"/>
                    <a:gd name="connsiteY421" fmla="*/ 203311 h 575108"/>
                    <a:gd name="connsiteX422" fmla="*/ 106089 w 820229"/>
                    <a:gd name="connsiteY422" fmla="*/ 204617 h 575108"/>
                    <a:gd name="connsiteX423" fmla="*/ 122549 w 820229"/>
                    <a:gd name="connsiteY423" fmla="*/ 206707 h 575108"/>
                    <a:gd name="connsiteX424" fmla="*/ 130386 w 820229"/>
                    <a:gd name="connsiteY424" fmla="*/ 206968 h 575108"/>
                    <a:gd name="connsiteX425" fmla="*/ 136395 w 820229"/>
                    <a:gd name="connsiteY425" fmla="*/ 203311 h 575108"/>
                    <a:gd name="connsiteX426" fmla="*/ 141620 w 820229"/>
                    <a:gd name="connsiteY426" fmla="*/ 200175 h 575108"/>
                    <a:gd name="connsiteX427" fmla="*/ 150764 w 820229"/>
                    <a:gd name="connsiteY427" fmla="*/ 196779 h 575108"/>
                    <a:gd name="connsiteX428" fmla="*/ 143971 w 820229"/>
                    <a:gd name="connsiteY428" fmla="*/ 191815 h 575108"/>
                    <a:gd name="connsiteX429" fmla="*/ 135089 w 820229"/>
                    <a:gd name="connsiteY429" fmla="*/ 191815 h 575108"/>
                    <a:gd name="connsiteX430" fmla="*/ 130386 w 820229"/>
                    <a:gd name="connsiteY430" fmla="*/ 191032 h 575108"/>
                    <a:gd name="connsiteX431" fmla="*/ 132737 w 820229"/>
                    <a:gd name="connsiteY431" fmla="*/ 187635 h 575108"/>
                    <a:gd name="connsiteX432" fmla="*/ 139269 w 820229"/>
                    <a:gd name="connsiteY432" fmla="*/ 185023 h 575108"/>
                    <a:gd name="connsiteX433" fmla="*/ 154683 w 820229"/>
                    <a:gd name="connsiteY433" fmla="*/ 190770 h 575108"/>
                    <a:gd name="connsiteX434" fmla="*/ 165656 w 820229"/>
                    <a:gd name="connsiteY434" fmla="*/ 188419 h 575108"/>
                    <a:gd name="connsiteX435" fmla="*/ 159124 w 820229"/>
                    <a:gd name="connsiteY435" fmla="*/ 180843 h 575108"/>
                    <a:gd name="connsiteX436" fmla="*/ 144494 w 820229"/>
                    <a:gd name="connsiteY436" fmla="*/ 183978 h 575108"/>
                    <a:gd name="connsiteX437" fmla="*/ 134827 w 820229"/>
                    <a:gd name="connsiteY437" fmla="*/ 180843 h 575108"/>
                    <a:gd name="connsiteX438" fmla="*/ 135611 w 820229"/>
                    <a:gd name="connsiteY438" fmla="*/ 170654 h 575108"/>
                    <a:gd name="connsiteX439" fmla="*/ 125945 w 820229"/>
                    <a:gd name="connsiteY439" fmla="*/ 166996 h 575108"/>
                    <a:gd name="connsiteX440" fmla="*/ 111315 w 820229"/>
                    <a:gd name="connsiteY440" fmla="*/ 168302 h 575108"/>
                    <a:gd name="connsiteX441" fmla="*/ 98513 w 820229"/>
                    <a:gd name="connsiteY441" fmla="*/ 166474 h 575108"/>
                    <a:gd name="connsiteX442" fmla="*/ 88063 w 820229"/>
                    <a:gd name="connsiteY442" fmla="*/ 156023 h 575108"/>
                    <a:gd name="connsiteX443" fmla="*/ 79180 w 820229"/>
                    <a:gd name="connsiteY443" fmla="*/ 144267 h 575108"/>
                    <a:gd name="connsiteX444" fmla="*/ 73171 w 820229"/>
                    <a:gd name="connsiteY444" fmla="*/ 140087 h 575108"/>
                    <a:gd name="connsiteX445" fmla="*/ 66379 w 820229"/>
                    <a:gd name="connsiteY445" fmla="*/ 138781 h 575108"/>
                    <a:gd name="connsiteX446" fmla="*/ 59847 w 820229"/>
                    <a:gd name="connsiteY446" fmla="*/ 134339 h 575108"/>
                    <a:gd name="connsiteX447" fmla="*/ 55667 w 820229"/>
                    <a:gd name="connsiteY447" fmla="*/ 129898 h 575108"/>
                    <a:gd name="connsiteX448" fmla="*/ 49920 w 820229"/>
                    <a:gd name="connsiteY448" fmla="*/ 128592 h 575108"/>
                    <a:gd name="connsiteX449" fmla="*/ 43650 w 820229"/>
                    <a:gd name="connsiteY449" fmla="*/ 126502 h 575108"/>
                    <a:gd name="connsiteX450" fmla="*/ 39469 w 820229"/>
                    <a:gd name="connsiteY450" fmla="*/ 122844 h 575108"/>
                    <a:gd name="connsiteX451" fmla="*/ 32677 w 820229"/>
                    <a:gd name="connsiteY451" fmla="*/ 121277 h 575108"/>
                    <a:gd name="connsiteX452" fmla="*/ 27452 w 820229"/>
                    <a:gd name="connsiteY452" fmla="*/ 120232 h 575108"/>
                    <a:gd name="connsiteX453" fmla="*/ 32677 w 820229"/>
                    <a:gd name="connsiteY453" fmla="*/ 116835 h 575108"/>
                    <a:gd name="connsiteX454" fmla="*/ 40514 w 820229"/>
                    <a:gd name="connsiteY454" fmla="*/ 111349 h 575108"/>
                    <a:gd name="connsiteX455" fmla="*/ 46001 w 820229"/>
                    <a:gd name="connsiteY455" fmla="*/ 99070 h 575108"/>
                    <a:gd name="connsiteX456" fmla="*/ 56190 w 820229"/>
                    <a:gd name="connsiteY456" fmla="*/ 98548 h 575108"/>
                    <a:gd name="connsiteX457" fmla="*/ 67685 w 820229"/>
                    <a:gd name="connsiteY457" fmla="*/ 98025 h 575108"/>
                    <a:gd name="connsiteX458" fmla="*/ 83099 w 820229"/>
                    <a:gd name="connsiteY458" fmla="*/ 95674 h 575108"/>
                    <a:gd name="connsiteX459" fmla="*/ 91198 w 820229"/>
                    <a:gd name="connsiteY459" fmla="*/ 92278 h 575108"/>
                    <a:gd name="connsiteX460" fmla="*/ 97991 w 820229"/>
                    <a:gd name="connsiteY460" fmla="*/ 85746 h 575108"/>
                    <a:gd name="connsiteX461" fmla="*/ 102432 w 820229"/>
                    <a:gd name="connsiteY461" fmla="*/ 81305 h 575108"/>
                    <a:gd name="connsiteX462" fmla="*/ 106873 w 820229"/>
                    <a:gd name="connsiteY462" fmla="*/ 76602 h 575108"/>
                    <a:gd name="connsiteX463" fmla="*/ 110792 w 820229"/>
                    <a:gd name="connsiteY463" fmla="*/ 69810 h 575108"/>
                    <a:gd name="connsiteX464" fmla="*/ 112882 w 820229"/>
                    <a:gd name="connsiteY464" fmla="*/ 64323 h 575108"/>
                    <a:gd name="connsiteX465" fmla="*/ 114711 w 820229"/>
                    <a:gd name="connsiteY465" fmla="*/ 58053 h 575108"/>
                    <a:gd name="connsiteX466" fmla="*/ 118630 w 820229"/>
                    <a:gd name="connsiteY466" fmla="*/ 54396 h 575108"/>
                    <a:gd name="connsiteX467" fmla="*/ 125161 w 820229"/>
                    <a:gd name="connsiteY467" fmla="*/ 49954 h 575108"/>
                    <a:gd name="connsiteX468" fmla="*/ 127512 w 820229"/>
                    <a:gd name="connsiteY468" fmla="*/ 47603 h 575108"/>
                    <a:gd name="connsiteX469" fmla="*/ 128819 w 820229"/>
                    <a:gd name="connsiteY469" fmla="*/ 45252 h 575108"/>
                    <a:gd name="connsiteX470" fmla="*/ 133260 w 820229"/>
                    <a:gd name="connsiteY470" fmla="*/ 46036 h 575108"/>
                    <a:gd name="connsiteX471" fmla="*/ 140053 w 820229"/>
                    <a:gd name="connsiteY471" fmla="*/ 47603 h 575108"/>
                    <a:gd name="connsiteX472" fmla="*/ 146845 w 820229"/>
                    <a:gd name="connsiteY472" fmla="*/ 46036 h 575108"/>
                    <a:gd name="connsiteX473" fmla="*/ 152593 w 820229"/>
                    <a:gd name="connsiteY473" fmla="*/ 43423 h 575108"/>
                    <a:gd name="connsiteX474" fmla="*/ 158079 w 820229"/>
                    <a:gd name="connsiteY474" fmla="*/ 40810 h 575108"/>
                    <a:gd name="connsiteX475" fmla="*/ 165656 w 820229"/>
                    <a:gd name="connsiteY475" fmla="*/ 35847 h 575108"/>
                    <a:gd name="connsiteX476" fmla="*/ 171403 w 820229"/>
                    <a:gd name="connsiteY476" fmla="*/ 43946 h 575108"/>
                    <a:gd name="connsiteX477" fmla="*/ 175583 w 820229"/>
                    <a:gd name="connsiteY477" fmla="*/ 45252 h 575108"/>
                    <a:gd name="connsiteX478" fmla="*/ 179241 w 820229"/>
                    <a:gd name="connsiteY478" fmla="*/ 49171 h 575108"/>
                    <a:gd name="connsiteX479" fmla="*/ 180025 w 820229"/>
                    <a:gd name="connsiteY479" fmla="*/ 49171 h 575108"/>
                    <a:gd name="connsiteX480" fmla="*/ 177934 w 820229"/>
                    <a:gd name="connsiteY480" fmla="*/ 40549 h 575108"/>
                    <a:gd name="connsiteX481" fmla="*/ 180808 w 820229"/>
                    <a:gd name="connsiteY481" fmla="*/ 40027 h 575108"/>
                    <a:gd name="connsiteX482" fmla="*/ 186556 w 820229"/>
                    <a:gd name="connsiteY482" fmla="*/ 38720 h 575108"/>
                    <a:gd name="connsiteX483" fmla="*/ 179763 w 820229"/>
                    <a:gd name="connsiteY483" fmla="*/ 36369 h 575108"/>
                    <a:gd name="connsiteX484" fmla="*/ 175061 w 820229"/>
                    <a:gd name="connsiteY484" fmla="*/ 30360 h 575108"/>
                    <a:gd name="connsiteX485" fmla="*/ 177412 w 820229"/>
                    <a:gd name="connsiteY485" fmla="*/ 26703 h 575108"/>
                    <a:gd name="connsiteX486" fmla="*/ 180286 w 820229"/>
                    <a:gd name="connsiteY486" fmla="*/ 24090 h 575108"/>
                    <a:gd name="connsiteX487" fmla="*/ 188907 w 820229"/>
                    <a:gd name="connsiteY487" fmla="*/ 23829 h 575108"/>
                    <a:gd name="connsiteX488" fmla="*/ 194132 w 820229"/>
                    <a:gd name="connsiteY488" fmla="*/ 25396 h 575108"/>
                    <a:gd name="connsiteX489" fmla="*/ 199880 w 820229"/>
                    <a:gd name="connsiteY489" fmla="*/ 25658 h 575108"/>
                    <a:gd name="connsiteX490" fmla="*/ 204583 w 820229"/>
                    <a:gd name="connsiteY490" fmla="*/ 23568 h 575108"/>
                    <a:gd name="connsiteX491" fmla="*/ 214249 w 820229"/>
                    <a:gd name="connsiteY491" fmla="*/ 23306 h 575108"/>
                    <a:gd name="connsiteX492" fmla="*/ 219997 w 820229"/>
                    <a:gd name="connsiteY492" fmla="*/ 21739 h 575108"/>
                    <a:gd name="connsiteX493" fmla="*/ 226789 w 820229"/>
                    <a:gd name="connsiteY493" fmla="*/ 19388 h 575108"/>
                    <a:gd name="connsiteX494" fmla="*/ 232798 w 820229"/>
                    <a:gd name="connsiteY494" fmla="*/ 15469 h 575108"/>
                    <a:gd name="connsiteX495" fmla="*/ 237762 w 820229"/>
                    <a:gd name="connsiteY495" fmla="*/ 9460 h 575108"/>
                    <a:gd name="connsiteX496" fmla="*/ 241419 w 820229"/>
                    <a:gd name="connsiteY496" fmla="*/ 4235 h 575108"/>
                    <a:gd name="connsiteX497" fmla="*/ 245338 w 820229"/>
                    <a:gd name="connsiteY497" fmla="*/ 839 h 575108"/>
                    <a:gd name="connsiteX498" fmla="*/ 252131 w 820229"/>
                    <a:gd name="connsiteY498" fmla="*/ 5802 h 575108"/>
                    <a:gd name="connsiteX499" fmla="*/ 254482 w 820229"/>
                    <a:gd name="connsiteY499" fmla="*/ 9983 h 575108"/>
                    <a:gd name="connsiteX500" fmla="*/ 259185 w 820229"/>
                    <a:gd name="connsiteY500" fmla="*/ 10766 h 575108"/>
                    <a:gd name="connsiteX501" fmla="*/ 268329 w 820229"/>
                    <a:gd name="connsiteY501" fmla="*/ 12595 h 575108"/>
                    <a:gd name="connsiteX502" fmla="*/ 260752 w 820229"/>
                    <a:gd name="connsiteY502" fmla="*/ 19388 h 575108"/>
                    <a:gd name="connsiteX503" fmla="*/ 264932 w 820229"/>
                    <a:gd name="connsiteY503" fmla="*/ 25919 h 575108"/>
                    <a:gd name="connsiteX504" fmla="*/ 271986 w 820229"/>
                    <a:gd name="connsiteY504" fmla="*/ 18865 h 575108"/>
                    <a:gd name="connsiteX505" fmla="*/ 275905 w 820229"/>
                    <a:gd name="connsiteY505" fmla="*/ 14946 h 575108"/>
                    <a:gd name="connsiteX506" fmla="*/ 279301 w 820229"/>
                    <a:gd name="connsiteY506" fmla="*/ 12073 h 575108"/>
                    <a:gd name="connsiteX507" fmla="*/ 282698 w 820229"/>
                    <a:gd name="connsiteY507" fmla="*/ 14424 h 575108"/>
                    <a:gd name="connsiteX508" fmla="*/ 286616 w 820229"/>
                    <a:gd name="connsiteY508" fmla="*/ 14424 h 575108"/>
                    <a:gd name="connsiteX509" fmla="*/ 290797 w 820229"/>
                    <a:gd name="connsiteY509" fmla="*/ 22000 h 575108"/>
                    <a:gd name="connsiteX510" fmla="*/ 294454 w 820229"/>
                    <a:gd name="connsiteY510" fmla="*/ 23568 h 575108"/>
                    <a:gd name="connsiteX511" fmla="*/ 298112 w 820229"/>
                    <a:gd name="connsiteY511" fmla="*/ 25135 h 575108"/>
                    <a:gd name="connsiteX512" fmla="*/ 302030 w 820229"/>
                    <a:gd name="connsiteY512" fmla="*/ 27486 h 575108"/>
                    <a:gd name="connsiteX513" fmla="*/ 305427 w 820229"/>
                    <a:gd name="connsiteY513" fmla="*/ 23568 h 575108"/>
                    <a:gd name="connsiteX514" fmla="*/ 315354 w 820229"/>
                    <a:gd name="connsiteY514" fmla="*/ 21739 h 575108"/>
                    <a:gd name="connsiteX515" fmla="*/ 326066 w 820229"/>
                    <a:gd name="connsiteY515" fmla="*/ 23829 h 575108"/>
                    <a:gd name="connsiteX516" fmla="*/ 337300 w 820229"/>
                    <a:gd name="connsiteY516" fmla="*/ 24090 h 575108"/>
                    <a:gd name="connsiteX517" fmla="*/ 341480 w 820229"/>
                    <a:gd name="connsiteY517" fmla="*/ 25658 h 575108"/>
                    <a:gd name="connsiteX518" fmla="*/ 335210 w 820229"/>
                    <a:gd name="connsiteY518" fmla="*/ 30622 h 575108"/>
                    <a:gd name="connsiteX519" fmla="*/ 339651 w 820229"/>
                    <a:gd name="connsiteY519" fmla="*/ 32450 h 575108"/>
                    <a:gd name="connsiteX520" fmla="*/ 337822 w 820229"/>
                    <a:gd name="connsiteY520" fmla="*/ 36892 h 575108"/>
                    <a:gd name="connsiteX521" fmla="*/ 337822 w 820229"/>
                    <a:gd name="connsiteY521" fmla="*/ 37675 h 575108"/>
                    <a:gd name="connsiteX522" fmla="*/ 341219 w 820229"/>
                    <a:gd name="connsiteY522" fmla="*/ 37153 h 575108"/>
                    <a:gd name="connsiteX523" fmla="*/ 346966 w 820229"/>
                    <a:gd name="connsiteY523" fmla="*/ 35847 h 575108"/>
                    <a:gd name="connsiteX524" fmla="*/ 351669 w 820229"/>
                    <a:gd name="connsiteY524" fmla="*/ 39243 h 575108"/>
                    <a:gd name="connsiteX525" fmla="*/ 353236 w 820229"/>
                    <a:gd name="connsiteY525" fmla="*/ 44468 h 575108"/>
                    <a:gd name="connsiteX526" fmla="*/ 362903 w 820229"/>
                    <a:gd name="connsiteY526" fmla="*/ 43684 h 575108"/>
                    <a:gd name="connsiteX527" fmla="*/ 368650 w 820229"/>
                    <a:gd name="connsiteY527" fmla="*/ 40549 h 575108"/>
                    <a:gd name="connsiteX528" fmla="*/ 375704 w 820229"/>
                    <a:gd name="connsiteY528" fmla="*/ 40027 h 575108"/>
                    <a:gd name="connsiteX529" fmla="*/ 383542 w 820229"/>
                    <a:gd name="connsiteY529" fmla="*/ 40027 h 575108"/>
                    <a:gd name="connsiteX530" fmla="*/ 384587 w 820229"/>
                    <a:gd name="connsiteY530" fmla="*/ 40288 h 575108"/>
                    <a:gd name="connsiteX531" fmla="*/ 400785 w 820229"/>
                    <a:gd name="connsiteY531" fmla="*/ 40027 h 575108"/>
                    <a:gd name="connsiteX532" fmla="*/ 418028 w 820229"/>
                    <a:gd name="connsiteY532" fmla="*/ 42378 h 575108"/>
                    <a:gd name="connsiteX533" fmla="*/ 433442 w 820229"/>
                    <a:gd name="connsiteY533" fmla="*/ 46819 h 575108"/>
                    <a:gd name="connsiteX534" fmla="*/ 448856 w 820229"/>
                    <a:gd name="connsiteY534" fmla="*/ 48909 h 575108"/>
                    <a:gd name="connsiteX535" fmla="*/ 462702 w 820229"/>
                    <a:gd name="connsiteY535" fmla="*/ 49693 h 575108"/>
                    <a:gd name="connsiteX536" fmla="*/ 469756 w 820229"/>
                    <a:gd name="connsiteY536" fmla="*/ 49693 h 575108"/>
                    <a:gd name="connsiteX537" fmla="*/ 477594 w 820229"/>
                    <a:gd name="connsiteY537" fmla="*/ 48909 h 575108"/>
                    <a:gd name="connsiteX538" fmla="*/ 483080 w 820229"/>
                    <a:gd name="connsiteY538" fmla="*/ 48909 h 575108"/>
                    <a:gd name="connsiteX539" fmla="*/ 486999 w 820229"/>
                    <a:gd name="connsiteY539" fmla="*/ 52306 h 575108"/>
                    <a:gd name="connsiteX540" fmla="*/ 499278 w 820229"/>
                    <a:gd name="connsiteY540" fmla="*/ 56486 h 575108"/>
                    <a:gd name="connsiteX541" fmla="*/ 512602 w 820229"/>
                    <a:gd name="connsiteY541" fmla="*/ 56747 h 575108"/>
                    <a:gd name="connsiteX542" fmla="*/ 517827 w 820229"/>
                    <a:gd name="connsiteY542" fmla="*/ 54918 h 575108"/>
                    <a:gd name="connsiteX543" fmla="*/ 524881 w 820229"/>
                    <a:gd name="connsiteY543" fmla="*/ 54657 h 575108"/>
                    <a:gd name="connsiteX544" fmla="*/ 561456 w 820229"/>
                    <a:gd name="connsiteY544" fmla="*/ 59098 h 575108"/>
                    <a:gd name="connsiteX545" fmla="*/ 567465 w 820229"/>
                    <a:gd name="connsiteY545" fmla="*/ 63017 h 575108"/>
                    <a:gd name="connsiteX546" fmla="*/ 575042 w 820229"/>
                    <a:gd name="connsiteY546" fmla="*/ 66936 h 575108"/>
                    <a:gd name="connsiteX547" fmla="*/ 583141 w 820229"/>
                    <a:gd name="connsiteY547" fmla="*/ 69548 h 575108"/>
                    <a:gd name="connsiteX548" fmla="*/ 583141 w 820229"/>
                    <a:gd name="connsiteY548" fmla="*/ 400819 h 575108"/>
                    <a:gd name="connsiteX549" fmla="*/ 603780 w 820229"/>
                    <a:gd name="connsiteY549" fmla="*/ 400819 h 575108"/>
                    <a:gd name="connsiteX550" fmla="*/ 621806 w 820229"/>
                    <a:gd name="connsiteY550" fmla="*/ 395855 h 575108"/>
                    <a:gd name="connsiteX551" fmla="*/ 627293 w 820229"/>
                    <a:gd name="connsiteY551" fmla="*/ 407089 h 575108"/>
                    <a:gd name="connsiteX552" fmla="*/ 651589 w 820229"/>
                    <a:gd name="connsiteY552" fmla="*/ 428512 h 575108"/>
                    <a:gd name="connsiteX553" fmla="*/ 658643 w 820229"/>
                    <a:gd name="connsiteY553" fmla="*/ 439484 h 575108"/>
                    <a:gd name="connsiteX554" fmla="*/ 674841 w 820229"/>
                    <a:gd name="connsiteY554" fmla="*/ 435827 h 575108"/>
                    <a:gd name="connsiteX555" fmla="*/ 682156 w 820229"/>
                    <a:gd name="connsiteY555" fmla="*/ 425115 h 575108"/>
                    <a:gd name="connsiteX556" fmla="*/ 696264 w 820229"/>
                    <a:gd name="connsiteY556" fmla="*/ 415710 h 575108"/>
                    <a:gd name="connsiteX557" fmla="*/ 727614 w 820229"/>
                    <a:gd name="connsiteY557" fmla="*/ 442358 h 575108"/>
                    <a:gd name="connsiteX558" fmla="*/ 747731 w 820229"/>
                    <a:gd name="connsiteY558" fmla="*/ 459862 h 575108"/>
                    <a:gd name="connsiteX559" fmla="*/ 770721 w 820229"/>
                    <a:gd name="connsiteY559" fmla="*/ 491474 h 575108"/>
                    <a:gd name="connsiteX560" fmla="*/ 778559 w 820229"/>
                    <a:gd name="connsiteY560" fmla="*/ 511852 h 575108"/>
                    <a:gd name="connsiteX561" fmla="*/ 816964 w 820229"/>
                    <a:gd name="connsiteY561" fmla="*/ 529617 h 575108"/>
                    <a:gd name="connsiteX562" fmla="*/ 819576 w 820229"/>
                    <a:gd name="connsiteY562" fmla="*/ 544247 h 575108"/>
                    <a:gd name="connsiteX563" fmla="*/ 820099 w 820229"/>
                    <a:gd name="connsiteY563" fmla="*/ 556265 h 575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</a:cxnLst>
                  <a:rect l="l" t="t" r="r" b="b"/>
                  <a:pathLst>
                    <a:path w="820229" h="575108">
                      <a:moveTo>
                        <a:pt x="820099" y="556265"/>
                      </a:moveTo>
                      <a:cubicBezTo>
                        <a:pt x="819837" y="556787"/>
                        <a:pt x="819576" y="557310"/>
                        <a:pt x="819576" y="558094"/>
                      </a:cubicBezTo>
                      <a:cubicBezTo>
                        <a:pt x="817747" y="562012"/>
                        <a:pt x="814351" y="564625"/>
                        <a:pt x="811216" y="567760"/>
                      </a:cubicBezTo>
                      <a:cubicBezTo>
                        <a:pt x="808603" y="570373"/>
                        <a:pt x="805991" y="574814"/>
                        <a:pt x="802072" y="575075"/>
                      </a:cubicBezTo>
                      <a:cubicBezTo>
                        <a:pt x="797892" y="575598"/>
                        <a:pt x="798415" y="569850"/>
                        <a:pt x="798676" y="567237"/>
                      </a:cubicBezTo>
                      <a:cubicBezTo>
                        <a:pt x="798676" y="565670"/>
                        <a:pt x="798937" y="563841"/>
                        <a:pt x="798937" y="562274"/>
                      </a:cubicBezTo>
                      <a:cubicBezTo>
                        <a:pt x="799982" y="562274"/>
                        <a:pt x="802072" y="562796"/>
                        <a:pt x="802856" y="562012"/>
                      </a:cubicBezTo>
                      <a:cubicBezTo>
                        <a:pt x="804162" y="560706"/>
                        <a:pt x="801549" y="560184"/>
                        <a:pt x="800766" y="559922"/>
                      </a:cubicBezTo>
                      <a:cubicBezTo>
                        <a:pt x="799459" y="559400"/>
                        <a:pt x="799459" y="558094"/>
                        <a:pt x="800243" y="557048"/>
                      </a:cubicBezTo>
                      <a:cubicBezTo>
                        <a:pt x="801288" y="555742"/>
                        <a:pt x="802595" y="556004"/>
                        <a:pt x="802333" y="554175"/>
                      </a:cubicBezTo>
                      <a:cubicBezTo>
                        <a:pt x="801288" y="554175"/>
                        <a:pt x="798415" y="554958"/>
                        <a:pt x="797631" y="553914"/>
                      </a:cubicBezTo>
                      <a:cubicBezTo>
                        <a:pt x="797108" y="553391"/>
                        <a:pt x="797631" y="551823"/>
                        <a:pt x="797369" y="551040"/>
                      </a:cubicBezTo>
                      <a:cubicBezTo>
                        <a:pt x="797369" y="549995"/>
                        <a:pt x="797369" y="548950"/>
                        <a:pt x="797369" y="547905"/>
                      </a:cubicBezTo>
                      <a:cubicBezTo>
                        <a:pt x="798415" y="547382"/>
                        <a:pt x="798153" y="543463"/>
                        <a:pt x="798153" y="542418"/>
                      </a:cubicBezTo>
                      <a:cubicBezTo>
                        <a:pt x="798153" y="540589"/>
                        <a:pt x="797892" y="540328"/>
                        <a:pt x="796847" y="538761"/>
                      </a:cubicBezTo>
                      <a:cubicBezTo>
                        <a:pt x="795541" y="537193"/>
                        <a:pt x="792406" y="535103"/>
                        <a:pt x="792406" y="532752"/>
                      </a:cubicBezTo>
                      <a:cubicBezTo>
                        <a:pt x="790054" y="532752"/>
                        <a:pt x="787964" y="532491"/>
                        <a:pt x="785874" y="534058"/>
                      </a:cubicBezTo>
                      <a:cubicBezTo>
                        <a:pt x="784046" y="535364"/>
                        <a:pt x="782478" y="537193"/>
                        <a:pt x="781172" y="538761"/>
                      </a:cubicBezTo>
                      <a:cubicBezTo>
                        <a:pt x="780127" y="540328"/>
                        <a:pt x="778559" y="542418"/>
                        <a:pt x="777253" y="540067"/>
                      </a:cubicBezTo>
                      <a:cubicBezTo>
                        <a:pt x="775947" y="538238"/>
                        <a:pt x="775424" y="536409"/>
                        <a:pt x="776208" y="534319"/>
                      </a:cubicBezTo>
                      <a:cubicBezTo>
                        <a:pt x="776992" y="532491"/>
                        <a:pt x="778559" y="530923"/>
                        <a:pt x="778820" y="529094"/>
                      </a:cubicBezTo>
                      <a:cubicBezTo>
                        <a:pt x="779082" y="526221"/>
                        <a:pt x="776469" y="524653"/>
                        <a:pt x="774118" y="523347"/>
                      </a:cubicBezTo>
                      <a:cubicBezTo>
                        <a:pt x="771767" y="522041"/>
                        <a:pt x="769938" y="520212"/>
                        <a:pt x="768631" y="518122"/>
                      </a:cubicBezTo>
                      <a:cubicBezTo>
                        <a:pt x="767325" y="515770"/>
                        <a:pt x="768109" y="514203"/>
                        <a:pt x="768631" y="511852"/>
                      </a:cubicBezTo>
                      <a:cubicBezTo>
                        <a:pt x="769154" y="508716"/>
                        <a:pt x="767586" y="508194"/>
                        <a:pt x="764974" y="507933"/>
                      </a:cubicBezTo>
                      <a:cubicBezTo>
                        <a:pt x="763406" y="507933"/>
                        <a:pt x="761316" y="507672"/>
                        <a:pt x="760010" y="507149"/>
                      </a:cubicBezTo>
                      <a:cubicBezTo>
                        <a:pt x="758704" y="506365"/>
                        <a:pt x="757136" y="504536"/>
                        <a:pt x="756352" y="503230"/>
                      </a:cubicBezTo>
                      <a:cubicBezTo>
                        <a:pt x="758181" y="503230"/>
                        <a:pt x="756875" y="500618"/>
                        <a:pt x="756091" y="500095"/>
                      </a:cubicBezTo>
                      <a:cubicBezTo>
                        <a:pt x="754785" y="499311"/>
                        <a:pt x="752956" y="499573"/>
                        <a:pt x="751650" y="499573"/>
                      </a:cubicBezTo>
                      <a:cubicBezTo>
                        <a:pt x="750344" y="499573"/>
                        <a:pt x="748776" y="499573"/>
                        <a:pt x="747731" y="498789"/>
                      </a:cubicBezTo>
                      <a:cubicBezTo>
                        <a:pt x="746686" y="498005"/>
                        <a:pt x="746425" y="496176"/>
                        <a:pt x="747731" y="495654"/>
                      </a:cubicBezTo>
                      <a:cubicBezTo>
                        <a:pt x="749037" y="495131"/>
                        <a:pt x="750605" y="496438"/>
                        <a:pt x="751127" y="494609"/>
                      </a:cubicBezTo>
                      <a:cubicBezTo>
                        <a:pt x="751650" y="492780"/>
                        <a:pt x="750866" y="491213"/>
                        <a:pt x="749560" y="490167"/>
                      </a:cubicBezTo>
                      <a:cubicBezTo>
                        <a:pt x="748254" y="488861"/>
                        <a:pt x="742506" y="486249"/>
                        <a:pt x="746164" y="484159"/>
                      </a:cubicBezTo>
                      <a:cubicBezTo>
                        <a:pt x="747992" y="483114"/>
                        <a:pt x="746947" y="482330"/>
                        <a:pt x="745641" y="481285"/>
                      </a:cubicBezTo>
                      <a:cubicBezTo>
                        <a:pt x="744596" y="480501"/>
                        <a:pt x="743290" y="478672"/>
                        <a:pt x="743812" y="477105"/>
                      </a:cubicBezTo>
                      <a:cubicBezTo>
                        <a:pt x="745380" y="476844"/>
                        <a:pt x="746947" y="477627"/>
                        <a:pt x="748515" y="477366"/>
                      </a:cubicBezTo>
                      <a:cubicBezTo>
                        <a:pt x="749299" y="474231"/>
                        <a:pt x="743812" y="475015"/>
                        <a:pt x="742245" y="474753"/>
                      </a:cubicBezTo>
                      <a:cubicBezTo>
                        <a:pt x="740939" y="474753"/>
                        <a:pt x="739110" y="474492"/>
                        <a:pt x="738587" y="472663"/>
                      </a:cubicBezTo>
                      <a:cubicBezTo>
                        <a:pt x="738326" y="471357"/>
                        <a:pt x="739632" y="470312"/>
                        <a:pt x="739371" y="468745"/>
                      </a:cubicBezTo>
                      <a:cubicBezTo>
                        <a:pt x="737281" y="468483"/>
                        <a:pt x="736497" y="469790"/>
                        <a:pt x="734668" y="470051"/>
                      </a:cubicBezTo>
                      <a:cubicBezTo>
                        <a:pt x="733101" y="470312"/>
                        <a:pt x="733623" y="464565"/>
                        <a:pt x="734146" y="463520"/>
                      </a:cubicBezTo>
                      <a:cubicBezTo>
                        <a:pt x="734407" y="462997"/>
                        <a:pt x="734668" y="462213"/>
                        <a:pt x="734930" y="461430"/>
                      </a:cubicBezTo>
                      <a:cubicBezTo>
                        <a:pt x="735452" y="460646"/>
                        <a:pt x="735713" y="460123"/>
                        <a:pt x="735975" y="459078"/>
                      </a:cubicBezTo>
                      <a:cubicBezTo>
                        <a:pt x="736236" y="458556"/>
                        <a:pt x="736497" y="457511"/>
                        <a:pt x="737020" y="456988"/>
                      </a:cubicBezTo>
                      <a:cubicBezTo>
                        <a:pt x="734668" y="457250"/>
                        <a:pt x="733362" y="458294"/>
                        <a:pt x="732056" y="460384"/>
                      </a:cubicBezTo>
                      <a:cubicBezTo>
                        <a:pt x="731011" y="462213"/>
                        <a:pt x="730227" y="464303"/>
                        <a:pt x="727876" y="464303"/>
                      </a:cubicBezTo>
                      <a:cubicBezTo>
                        <a:pt x="723434" y="464303"/>
                        <a:pt x="720299" y="459078"/>
                        <a:pt x="717687" y="456204"/>
                      </a:cubicBezTo>
                      <a:cubicBezTo>
                        <a:pt x="716119" y="454637"/>
                        <a:pt x="715858" y="453069"/>
                        <a:pt x="715335" y="450979"/>
                      </a:cubicBezTo>
                      <a:cubicBezTo>
                        <a:pt x="714813" y="448889"/>
                        <a:pt x="713245" y="447844"/>
                        <a:pt x="711417" y="446538"/>
                      </a:cubicBezTo>
                      <a:cubicBezTo>
                        <a:pt x="708543" y="444709"/>
                        <a:pt x="705930" y="440790"/>
                        <a:pt x="705930" y="437394"/>
                      </a:cubicBezTo>
                      <a:cubicBezTo>
                        <a:pt x="705930" y="435304"/>
                        <a:pt x="706192" y="432953"/>
                        <a:pt x="704885" y="431124"/>
                      </a:cubicBezTo>
                      <a:cubicBezTo>
                        <a:pt x="703579" y="429295"/>
                        <a:pt x="702273" y="430340"/>
                        <a:pt x="701489" y="432169"/>
                      </a:cubicBezTo>
                      <a:cubicBezTo>
                        <a:pt x="700966" y="433998"/>
                        <a:pt x="700444" y="436088"/>
                        <a:pt x="700444" y="437917"/>
                      </a:cubicBezTo>
                      <a:cubicBezTo>
                        <a:pt x="700705" y="440268"/>
                        <a:pt x="702273" y="442358"/>
                        <a:pt x="703318" y="444187"/>
                      </a:cubicBezTo>
                      <a:cubicBezTo>
                        <a:pt x="704624" y="446015"/>
                        <a:pt x="705930" y="447844"/>
                        <a:pt x="706453" y="449934"/>
                      </a:cubicBezTo>
                      <a:cubicBezTo>
                        <a:pt x="706975" y="452024"/>
                        <a:pt x="706453" y="454114"/>
                        <a:pt x="707237" y="455943"/>
                      </a:cubicBezTo>
                      <a:cubicBezTo>
                        <a:pt x="707759" y="457772"/>
                        <a:pt x="709588" y="459601"/>
                        <a:pt x="709065" y="461691"/>
                      </a:cubicBezTo>
                      <a:cubicBezTo>
                        <a:pt x="708543" y="463781"/>
                        <a:pt x="705930" y="464826"/>
                        <a:pt x="704363" y="463258"/>
                      </a:cubicBezTo>
                      <a:cubicBezTo>
                        <a:pt x="702273" y="461691"/>
                        <a:pt x="702012" y="459862"/>
                        <a:pt x="699138" y="459601"/>
                      </a:cubicBezTo>
                      <a:cubicBezTo>
                        <a:pt x="696264" y="459340"/>
                        <a:pt x="695480" y="458817"/>
                        <a:pt x="694958" y="455943"/>
                      </a:cubicBezTo>
                      <a:cubicBezTo>
                        <a:pt x="694435" y="453853"/>
                        <a:pt x="692868" y="452024"/>
                        <a:pt x="692606" y="450196"/>
                      </a:cubicBezTo>
                      <a:cubicBezTo>
                        <a:pt x="692345" y="448367"/>
                        <a:pt x="693913" y="446277"/>
                        <a:pt x="694696" y="444448"/>
                      </a:cubicBezTo>
                      <a:cubicBezTo>
                        <a:pt x="692084" y="445493"/>
                        <a:pt x="690255" y="444971"/>
                        <a:pt x="688426" y="443142"/>
                      </a:cubicBezTo>
                      <a:cubicBezTo>
                        <a:pt x="687120" y="441835"/>
                        <a:pt x="685814" y="440007"/>
                        <a:pt x="684769" y="442358"/>
                      </a:cubicBezTo>
                      <a:cubicBezTo>
                        <a:pt x="683985" y="443925"/>
                        <a:pt x="683462" y="447322"/>
                        <a:pt x="681111" y="447061"/>
                      </a:cubicBezTo>
                      <a:cubicBezTo>
                        <a:pt x="679282" y="446799"/>
                        <a:pt x="678237" y="444187"/>
                        <a:pt x="677192" y="442881"/>
                      </a:cubicBezTo>
                      <a:cubicBezTo>
                        <a:pt x="675886" y="441313"/>
                        <a:pt x="673796" y="440790"/>
                        <a:pt x="671967" y="441052"/>
                      </a:cubicBezTo>
                      <a:cubicBezTo>
                        <a:pt x="670661" y="441052"/>
                        <a:pt x="668310" y="441574"/>
                        <a:pt x="669616" y="443403"/>
                      </a:cubicBezTo>
                      <a:cubicBezTo>
                        <a:pt x="671183" y="445232"/>
                        <a:pt x="674580" y="445754"/>
                        <a:pt x="676670" y="446277"/>
                      </a:cubicBezTo>
                      <a:cubicBezTo>
                        <a:pt x="678760" y="446799"/>
                        <a:pt x="680327" y="447844"/>
                        <a:pt x="681634" y="449412"/>
                      </a:cubicBezTo>
                      <a:cubicBezTo>
                        <a:pt x="682940" y="451241"/>
                        <a:pt x="684507" y="452808"/>
                        <a:pt x="686075" y="454376"/>
                      </a:cubicBezTo>
                      <a:cubicBezTo>
                        <a:pt x="687120" y="455682"/>
                        <a:pt x="689210" y="457772"/>
                        <a:pt x="687642" y="459601"/>
                      </a:cubicBezTo>
                      <a:cubicBezTo>
                        <a:pt x="686075" y="461430"/>
                        <a:pt x="682679" y="461168"/>
                        <a:pt x="680589" y="461691"/>
                      </a:cubicBezTo>
                      <a:cubicBezTo>
                        <a:pt x="677976" y="462213"/>
                        <a:pt x="675625" y="463781"/>
                        <a:pt x="673012" y="463781"/>
                      </a:cubicBezTo>
                      <a:cubicBezTo>
                        <a:pt x="670138" y="463781"/>
                        <a:pt x="668048" y="461952"/>
                        <a:pt x="665958" y="459862"/>
                      </a:cubicBezTo>
                      <a:cubicBezTo>
                        <a:pt x="664130" y="458033"/>
                        <a:pt x="662562" y="456204"/>
                        <a:pt x="660211" y="455159"/>
                      </a:cubicBezTo>
                      <a:cubicBezTo>
                        <a:pt x="657859" y="454114"/>
                        <a:pt x="655769" y="453069"/>
                        <a:pt x="653941" y="451241"/>
                      </a:cubicBezTo>
                      <a:cubicBezTo>
                        <a:pt x="652373" y="449673"/>
                        <a:pt x="651067" y="447844"/>
                        <a:pt x="649238" y="446538"/>
                      </a:cubicBezTo>
                      <a:cubicBezTo>
                        <a:pt x="646887" y="444709"/>
                        <a:pt x="644013" y="443403"/>
                        <a:pt x="641662" y="441313"/>
                      </a:cubicBezTo>
                      <a:cubicBezTo>
                        <a:pt x="639310" y="439484"/>
                        <a:pt x="637743" y="437133"/>
                        <a:pt x="635392" y="435043"/>
                      </a:cubicBezTo>
                      <a:cubicBezTo>
                        <a:pt x="633563" y="433475"/>
                        <a:pt x="631734" y="432430"/>
                        <a:pt x="629121" y="432169"/>
                      </a:cubicBezTo>
                      <a:cubicBezTo>
                        <a:pt x="627554" y="431908"/>
                        <a:pt x="626248" y="431647"/>
                        <a:pt x="624680" y="431124"/>
                      </a:cubicBezTo>
                      <a:cubicBezTo>
                        <a:pt x="623635" y="430863"/>
                        <a:pt x="622851" y="430340"/>
                        <a:pt x="622068" y="430079"/>
                      </a:cubicBezTo>
                      <a:cubicBezTo>
                        <a:pt x="619716" y="429818"/>
                        <a:pt x="617365" y="431385"/>
                        <a:pt x="615536" y="429034"/>
                      </a:cubicBezTo>
                      <a:cubicBezTo>
                        <a:pt x="615014" y="428512"/>
                        <a:pt x="614752" y="427989"/>
                        <a:pt x="614230" y="427466"/>
                      </a:cubicBezTo>
                      <a:cubicBezTo>
                        <a:pt x="612924" y="426160"/>
                        <a:pt x="612924" y="425115"/>
                        <a:pt x="612140" y="423548"/>
                      </a:cubicBezTo>
                      <a:cubicBezTo>
                        <a:pt x="611356" y="423548"/>
                        <a:pt x="610050" y="423286"/>
                        <a:pt x="609266" y="423025"/>
                      </a:cubicBezTo>
                      <a:cubicBezTo>
                        <a:pt x="609005" y="421196"/>
                        <a:pt x="613185" y="420151"/>
                        <a:pt x="614230" y="419629"/>
                      </a:cubicBezTo>
                      <a:cubicBezTo>
                        <a:pt x="615014" y="419368"/>
                        <a:pt x="615275" y="418584"/>
                        <a:pt x="616059" y="418584"/>
                      </a:cubicBezTo>
                      <a:cubicBezTo>
                        <a:pt x="617104" y="418584"/>
                        <a:pt x="617887" y="419890"/>
                        <a:pt x="618933" y="419368"/>
                      </a:cubicBezTo>
                      <a:cubicBezTo>
                        <a:pt x="618671" y="418061"/>
                        <a:pt x="617887" y="415971"/>
                        <a:pt x="619455" y="415188"/>
                      </a:cubicBezTo>
                      <a:cubicBezTo>
                        <a:pt x="620761" y="414404"/>
                        <a:pt x="622851" y="415188"/>
                        <a:pt x="624158" y="414143"/>
                      </a:cubicBezTo>
                      <a:cubicBezTo>
                        <a:pt x="627031" y="411530"/>
                        <a:pt x="618410" y="412314"/>
                        <a:pt x="617626" y="412052"/>
                      </a:cubicBezTo>
                      <a:cubicBezTo>
                        <a:pt x="616059" y="411269"/>
                        <a:pt x="615797" y="409179"/>
                        <a:pt x="614752" y="407872"/>
                      </a:cubicBezTo>
                      <a:cubicBezTo>
                        <a:pt x="613446" y="406305"/>
                        <a:pt x="611356" y="406044"/>
                        <a:pt x="609527" y="407089"/>
                      </a:cubicBezTo>
                      <a:cubicBezTo>
                        <a:pt x="605870" y="408918"/>
                        <a:pt x="605609" y="413881"/>
                        <a:pt x="601951" y="415971"/>
                      </a:cubicBezTo>
                      <a:cubicBezTo>
                        <a:pt x="598816" y="417539"/>
                        <a:pt x="594375" y="417278"/>
                        <a:pt x="591240" y="417278"/>
                      </a:cubicBezTo>
                      <a:cubicBezTo>
                        <a:pt x="587582" y="417016"/>
                        <a:pt x="584447" y="415188"/>
                        <a:pt x="581573" y="413359"/>
                      </a:cubicBezTo>
                      <a:cubicBezTo>
                        <a:pt x="578961" y="411269"/>
                        <a:pt x="576871" y="407611"/>
                        <a:pt x="573213" y="407089"/>
                      </a:cubicBezTo>
                      <a:cubicBezTo>
                        <a:pt x="571384" y="406827"/>
                        <a:pt x="569294" y="407089"/>
                        <a:pt x="567204" y="407350"/>
                      </a:cubicBezTo>
                      <a:cubicBezTo>
                        <a:pt x="565114" y="407350"/>
                        <a:pt x="562763" y="407350"/>
                        <a:pt x="560673" y="407350"/>
                      </a:cubicBezTo>
                      <a:cubicBezTo>
                        <a:pt x="558583" y="407350"/>
                        <a:pt x="556493" y="407611"/>
                        <a:pt x="554141" y="407611"/>
                      </a:cubicBezTo>
                      <a:cubicBezTo>
                        <a:pt x="552313" y="407611"/>
                        <a:pt x="550484" y="407089"/>
                        <a:pt x="548655" y="407089"/>
                      </a:cubicBezTo>
                      <a:cubicBezTo>
                        <a:pt x="546565" y="407089"/>
                        <a:pt x="544475" y="407350"/>
                        <a:pt x="542385" y="407350"/>
                      </a:cubicBezTo>
                      <a:cubicBezTo>
                        <a:pt x="541079" y="407350"/>
                        <a:pt x="539772" y="406827"/>
                        <a:pt x="538466" y="406827"/>
                      </a:cubicBezTo>
                      <a:cubicBezTo>
                        <a:pt x="535592" y="406827"/>
                        <a:pt x="532457" y="407089"/>
                        <a:pt x="529322" y="406827"/>
                      </a:cubicBezTo>
                      <a:cubicBezTo>
                        <a:pt x="525403" y="406566"/>
                        <a:pt x="521746" y="406305"/>
                        <a:pt x="517827" y="407350"/>
                      </a:cubicBezTo>
                      <a:cubicBezTo>
                        <a:pt x="516259" y="407872"/>
                        <a:pt x="514169" y="408134"/>
                        <a:pt x="512602" y="407089"/>
                      </a:cubicBezTo>
                      <a:cubicBezTo>
                        <a:pt x="511296" y="405782"/>
                        <a:pt x="511818" y="403692"/>
                        <a:pt x="510512" y="402386"/>
                      </a:cubicBezTo>
                      <a:cubicBezTo>
                        <a:pt x="508944" y="400819"/>
                        <a:pt x="506070" y="401080"/>
                        <a:pt x="503980" y="400296"/>
                      </a:cubicBezTo>
                      <a:cubicBezTo>
                        <a:pt x="501890" y="399774"/>
                        <a:pt x="500062" y="398729"/>
                        <a:pt x="498233" y="397683"/>
                      </a:cubicBezTo>
                      <a:cubicBezTo>
                        <a:pt x="494575" y="395593"/>
                        <a:pt x="496927" y="391936"/>
                        <a:pt x="498494" y="389323"/>
                      </a:cubicBezTo>
                      <a:cubicBezTo>
                        <a:pt x="499539" y="387495"/>
                        <a:pt x="499017" y="385927"/>
                        <a:pt x="496665" y="386711"/>
                      </a:cubicBezTo>
                      <a:cubicBezTo>
                        <a:pt x="494314" y="387233"/>
                        <a:pt x="493008" y="389323"/>
                        <a:pt x="491179" y="390630"/>
                      </a:cubicBezTo>
                      <a:cubicBezTo>
                        <a:pt x="488044" y="392981"/>
                        <a:pt x="483864" y="392458"/>
                        <a:pt x="479945" y="392720"/>
                      </a:cubicBezTo>
                      <a:cubicBezTo>
                        <a:pt x="474720" y="392720"/>
                        <a:pt x="480206" y="387495"/>
                        <a:pt x="476810" y="386972"/>
                      </a:cubicBezTo>
                      <a:cubicBezTo>
                        <a:pt x="475504" y="386711"/>
                        <a:pt x="473152" y="387756"/>
                        <a:pt x="471846" y="386972"/>
                      </a:cubicBezTo>
                      <a:cubicBezTo>
                        <a:pt x="470801" y="386188"/>
                        <a:pt x="470801" y="383576"/>
                        <a:pt x="470017" y="382270"/>
                      </a:cubicBezTo>
                      <a:cubicBezTo>
                        <a:pt x="467405" y="377567"/>
                        <a:pt x="460090" y="385927"/>
                        <a:pt x="457477" y="380963"/>
                      </a:cubicBezTo>
                      <a:cubicBezTo>
                        <a:pt x="456432" y="379134"/>
                        <a:pt x="456955" y="376261"/>
                        <a:pt x="458783" y="374954"/>
                      </a:cubicBezTo>
                      <a:cubicBezTo>
                        <a:pt x="460612" y="373648"/>
                        <a:pt x="462441" y="373648"/>
                        <a:pt x="463747" y="371558"/>
                      </a:cubicBezTo>
                      <a:cubicBezTo>
                        <a:pt x="463747" y="371819"/>
                        <a:pt x="460351" y="371819"/>
                        <a:pt x="459828" y="371819"/>
                      </a:cubicBezTo>
                      <a:cubicBezTo>
                        <a:pt x="458522" y="372081"/>
                        <a:pt x="457477" y="372864"/>
                        <a:pt x="456171" y="373387"/>
                      </a:cubicBezTo>
                      <a:cubicBezTo>
                        <a:pt x="453820" y="374954"/>
                        <a:pt x="451207" y="376522"/>
                        <a:pt x="448333" y="377044"/>
                      </a:cubicBezTo>
                      <a:cubicBezTo>
                        <a:pt x="446504" y="377306"/>
                        <a:pt x="444937" y="376783"/>
                        <a:pt x="443369" y="375477"/>
                      </a:cubicBezTo>
                      <a:cubicBezTo>
                        <a:pt x="442063" y="374171"/>
                        <a:pt x="440757" y="370774"/>
                        <a:pt x="438667" y="370774"/>
                      </a:cubicBezTo>
                      <a:cubicBezTo>
                        <a:pt x="435270" y="370774"/>
                        <a:pt x="437099" y="376261"/>
                        <a:pt x="436315" y="378089"/>
                      </a:cubicBezTo>
                      <a:cubicBezTo>
                        <a:pt x="435270" y="380180"/>
                        <a:pt x="432919" y="380963"/>
                        <a:pt x="430829" y="380180"/>
                      </a:cubicBezTo>
                      <a:cubicBezTo>
                        <a:pt x="427694" y="379134"/>
                        <a:pt x="429523" y="375477"/>
                        <a:pt x="430829" y="373387"/>
                      </a:cubicBezTo>
                      <a:cubicBezTo>
                        <a:pt x="431613" y="372081"/>
                        <a:pt x="432135" y="370774"/>
                        <a:pt x="433180" y="369729"/>
                      </a:cubicBezTo>
                      <a:cubicBezTo>
                        <a:pt x="433703" y="368946"/>
                        <a:pt x="434748" y="368162"/>
                        <a:pt x="435009" y="367378"/>
                      </a:cubicBezTo>
                      <a:cubicBezTo>
                        <a:pt x="435532" y="364243"/>
                        <a:pt x="429523" y="367117"/>
                        <a:pt x="428478" y="367901"/>
                      </a:cubicBezTo>
                      <a:cubicBezTo>
                        <a:pt x="426388" y="369207"/>
                        <a:pt x="425604" y="371297"/>
                        <a:pt x="424036" y="372864"/>
                      </a:cubicBezTo>
                      <a:cubicBezTo>
                        <a:pt x="422208" y="374432"/>
                        <a:pt x="420118" y="374693"/>
                        <a:pt x="420118" y="377567"/>
                      </a:cubicBezTo>
                      <a:cubicBezTo>
                        <a:pt x="420118" y="379918"/>
                        <a:pt x="422730" y="382270"/>
                        <a:pt x="421685" y="384360"/>
                      </a:cubicBezTo>
                      <a:cubicBezTo>
                        <a:pt x="420901" y="386450"/>
                        <a:pt x="418028" y="386450"/>
                        <a:pt x="417505" y="389062"/>
                      </a:cubicBezTo>
                      <a:cubicBezTo>
                        <a:pt x="418811" y="389323"/>
                        <a:pt x="419856" y="389062"/>
                        <a:pt x="421163" y="388278"/>
                      </a:cubicBezTo>
                      <a:cubicBezTo>
                        <a:pt x="422208" y="387756"/>
                        <a:pt x="423253" y="386188"/>
                        <a:pt x="424559" y="386450"/>
                      </a:cubicBezTo>
                      <a:cubicBezTo>
                        <a:pt x="425343" y="389062"/>
                        <a:pt x="423253" y="389062"/>
                        <a:pt x="421946" y="390368"/>
                      </a:cubicBezTo>
                      <a:cubicBezTo>
                        <a:pt x="419595" y="392458"/>
                        <a:pt x="422991" y="394287"/>
                        <a:pt x="425081" y="393765"/>
                      </a:cubicBezTo>
                      <a:cubicBezTo>
                        <a:pt x="426649" y="393503"/>
                        <a:pt x="429000" y="390891"/>
                        <a:pt x="430568" y="392720"/>
                      </a:cubicBezTo>
                      <a:cubicBezTo>
                        <a:pt x="432397" y="395071"/>
                        <a:pt x="429262" y="397161"/>
                        <a:pt x="427694" y="398206"/>
                      </a:cubicBezTo>
                      <a:cubicBezTo>
                        <a:pt x="425604" y="399512"/>
                        <a:pt x="424036" y="400557"/>
                        <a:pt x="424036" y="403431"/>
                      </a:cubicBezTo>
                      <a:cubicBezTo>
                        <a:pt x="424036" y="405260"/>
                        <a:pt x="424298" y="407089"/>
                        <a:pt x="423253" y="408656"/>
                      </a:cubicBezTo>
                      <a:cubicBezTo>
                        <a:pt x="422208" y="410224"/>
                        <a:pt x="420640" y="411791"/>
                        <a:pt x="418811" y="412575"/>
                      </a:cubicBezTo>
                      <a:cubicBezTo>
                        <a:pt x="416721" y="413359"/>
                        <a:pt x="414893" y="412052"/>
                        <a:pt x="413064" y="411008"/>
                      </a:cubicBezTo>
                      <a:cubicBezTo>
                        <a:pt x="411496" y="409962"/>
                        <a:pt x="409929" y="407872"/>
                        <a:pt x="407839" y="407611"/>
                      </a:cubicBezTo>
                      <a:cubicBezTo>
                        <a:pt x="405226" y="407089"/>
                        <a:pt x="403659" y="408395"/>
                        <a:pt x="403920" y="411008"/>
                      </a:cubicBezTo>
                      <a:cubicBezTo>
                        <a:pt x="402614" y="411269"/>
                        <a:pt x="401569" y="411269"/>
                        <a:pt x="400785" y="410485"/>
                      </a:cubicBezTo>
                      <a:cubicBezTo>
                        <a:pt x="400001" y="409701"/>
                        <a:pt x="399740" y="408918"/>
                        <a:pt x="398433" y="408918"/>
                      </a:cubicBezTo>
                      <a:cubicBezTo>
                        <a:pt x="396866" y="408918"/>
                        <a:pt x="396082" y="409962"/>
                        <a:pt x="396082" y="411269"/>
                      </a:cubicBezTo>
                      <a:cubicBezTo>
                        <a:pt x="396082" y="411791"/>
                        <a:pt x="396082" y="412575"/>
                        <a:pt x="396082" y="413098"/>
                      </a:cubicBezTo>
                      <a:cubicBezTo>
                        <a:pt x="396343" y="413881"/>
                        <a:pt x="396866" y="414143"/>
                        <a:pt x="396866" y="414926"/>
                      </a:cubicBezTo>
                      <a:cubicBezTo>
                        <a:pt x="397127" y="416233"/>
                        <a:pt x="396082" y="417539"/>
                        <a:pt x="395037" y="416755"/>
                      </a:cubicBezTo>
                      <a:cubicBezTo>
                        <a:pt x="394515" y="416494"/>
                        <a:pt x="394515" y="415710"/>
                        <a:pt x="393992" y="415449"/>
                      </a:cubicBezTo>
                      <a:cubicBezTo>
                        <a:pt x="393470" y="414926"/>
                        <a:pt x="392947" y="414665"/>
                        <a:pt x="392163" y="414404"/>
                      </a:cubicBezTo>
                      <a:cubicBezTo>
                        <a:pt x="388245" y="413620"/>
                        <a:pt x="389028" y="417016"/>
                        <a:pt x="388506" y="419890"/>
                      </a:cubicBezTo>
                      <a:cubicBezTo>
                        <a:pt x="386416" y="418845"/>
                        <a:pt x="384326" y="417800"/>
                        <a:pt x="382236" y="419368"/>
                      </a:cubicBezTo>
                      <a:cubicBezTo>
                        <a:pt x="380146" y="421196"/>
                        <a:pt x="378839" y="423548"/>
                        <a:pt x="376488" y="424854"/>
                      </a:cubicBezTo>
                      <a:cubicBezTo>
                        <a:pt x="374137" y="426160"/>
                        <a:pt x="371263" y="426160"/>
                        <a:pt x="368650" y="427205"/>
                      </a:cubicBezTo>
                      <a:cubicBezTo>
                        <a:pt x="365777" y="428250"/>
                        <a:pt x="363687" y="430602"/>
                        <a:pt x="361074" y="432169"/>
                      </a:cubicBezTo>
                      <a:cubicBezTo>
                        <a:pt x="358200" y="433998"/>
                        <a:pt x="354543" y="434782"/>
                        <a:pt x="351146" y="433737"/>
                      </a:cubicBezTo>
                      <a:cubicBezTo>
                        <a:pt x="349056" y="433214"/>
                        <a:pt x="346705" y="431385"/>
                        <a:pt x="348795" y="429556"/>
                      </a:cubicBezTo>
                      <a:cubicBezTo>
                        <a:pt x="350363" y="428250"/>
                        <a:pt x="364732" y="423548"/>
                        <a:pt x="361335" y="419890"/>
                      </a:cubicBezTo>
                      <a:cubicBezTo>
                        <a:pt x="360029" y="418323"/>
                        <a:pt x="356110" y="419368"/>
                        <a:pt x="354281" y="419629"/>
                      </a:cubicBezTo>
                      <a:cubicBezTo>
                        <a:pt x="351930" y="419629"/>
                        <a:pt x="349056" y="419629"/>
                        <a:pt x="348273" y="417016"/>
                      </a:cubicBezTo>
                      <a:cubicBezTo>
                        <a:pt x="346966" y="411791"/>
                        <a:pt x="354281" y="407350"/>
                        <a:pt x="356633" y="403431"/>
                      </a:cubicBezTo>
                      <a:cubicBezTo>
                        <a:pt x="358984" y="400035"/>
                        <a:pt x="359768" y="395593"/>
                        <a:pt x="360029" y="391413"/>
                      </a:cubicBezTo>
                      <a:cubicBezTo>
                        <a:pt x="360029" y="389323"/>
                        <a:pt x="360029" y="386972"/>
                        <a:pt x="361074" y="384882"/>
                      </a:cubicBezTo>
                      <a:cubicBezTo>
                        <a:pt x="362380" y="382531"/>
                        <a:pt x="365254" y="380963"/>
                        <a:pt x="367605" y="379918"/>
                      </a:cubicBezTo>
                      <a:cubicBezTo>
                        <a:pt x="370479" y="378612"/>
                        <a:pt x="373614" y="377044"/>
                        <a:pt x="376749" y="376783"/>
                      </a:cubicBezTo>
                      <a:cubicBezTo>
                        <a:pt x="379362" y="376522"/>
                        <a:pt x="381452" y="377828"/>
                        <a:pt x="383803" y="378612"/>
                      </a:cubicBezTo>
                      <a:cubicBezTo>
                        <a:pt x="386677" y="379657"/>
                        <a:pt x="389551" y="379396"/>
                        <a:pt x="392686" y="379657"/>
                      </a:cubicBezTo>
                      <a:cubicBezTo>
                        <a:pt x="395821" y="379657"/>
                        <a:pt x="398433" y="380441"/>
                        <a:pt x="401307" y="381486"/>
                      </a:cubicBezTo>
                      <a:cubicBezTo>
                        <a:pt x="400785" y="378089"/>
                        <a:pt x="397127" y="377306"/>
                        <a:pt x="394253" y="376261"/>
                      </a:cubicBezTo>
                      <a:cubicBezTo>
                        <a:pt x="391641" y="375477"/>
                        <a:pt x="389028" y="375738"/>
                        <a:pt x="387722" y="372603"/>
                      </a:cubicBezTo>
                      <a:cubicBezTo>
                        <a:pt x="386677" y="369207"/>
                        <a:pt x="389028" y="367378"/>
                        <a:pt x="391641" y="365549"/>
                      </a:cubicBezTo>
                      <a:cubicBezTo>
                        <a:pt x="394253" y="363459"/>
                        <a:pt x="396866" y="362414"/>
                        <a:pt x="398956" y="359540"/>
                      </a:cubicBezTo>
                      <a:cubicBezTo>
                        <a:pt x="395560" y="359018"/>
                        <a:pt x="391641" y="361892"/>
                        <a:pt x="388506" y="363198"/>
                      </a:cubicBezTo>
                      <a:cubicBezTo>
                        <a:pt x="386938" y="363982"/>
                        <a:pt x="385371" y="363982"/>
                        <a:pt x="383803" y="365288"/>
                      </a:cubicBezTo>
                      <a:cubicBezTo>
                        <a:pt x="382758" y="366333"/>
                        <a:pt x="381452" y="366333"/>
                        <a:pt x="380146" y="366856"/>
                      </a:cubicBezTo>
                      <a:cubicBezTo>
                        <a:pt x="377272" y="367639"/>
                        <a:pt x="374659" y="366333"/>
                        <a:pt x="371786" y="367901"/>
                      </a:cubicBezTo>
                      <a:cubicBezTo>
                        <a:pt x="371002" y="368423"/>
                        <a:pt x="370479" y="369207"/>
                        <a:pt x="369957" y="369729"/>
                      </a:cubicBezTo>
                      <a:cubicBezTo>
                        <a:pt x="369434" y="370252"/>
                        <a:pt x="368389" y="370513"/>
                        <a:pt x="367605" y="371036"/>
                      </a:cubicBezTo>
                      <a:cubicBezTo>
                        <a:pt x="366560" y="371819"/>
                        <a:pt x="365254" y="373126"/>
                        <a:pt x="364993" y="374693"/>
                      </a:cubicBezTo>
                      <a:cubicBezTo>
                        <a:pt x="363948" y="374954"/>
                        <a:pt x="363425" y="375477"/>
                        <a:pt x="362642" y="375738"/>
                      </a:cubicBezTo>
                      <a:cubicBezTo>
                        <a:pt x="361597" y="376261"/>
                        <a:pt x="360552" y="376261"/>
                        <a:pt x="359245" y="376522"/>
                      </a:cubicBezTo>
                      <a:cubicBezTo>
                        <a:pt x="357678" y="376783"/>
                        <a:pt x="355849" y="377567"/>
                        <a:pt x="354543" y="378351"/>
                      </a:cubicBezTo>
                      <a:cubicBezTo>
                        <a:pt x="352714" y="379657"/>
                        <a:pt x="351146" y="381747"/>
                        <a:pt x="349579" y="383576"/>
                      </a:cubicBezTo>
                      <a:cubicBezTo>
                        <a:pt x="348273" y="385405"/>
                        <a:pt x="346444" y="386450"/>
                        <a:pt x="344615" y="387756"/>
                      </a:cubicBezTo>
                      <a:cubicBezTo>
                        <a:pt x="344615" y="387756"/>
                        <a:pt x="344615" y="387756"/>
                        <a:pt x="344615" y="387756"/>
                      </a:cubicBezTo>
                      <a:cubicBezTo>
                        <a:pt x="344093" y="388017"/>
                        <a:pt x="343570" y="388278"/>
                        <a:pt x="343309" y="388278"/>
                      </a:cubicBezTo>
                      <a:cubicBezTo>
                        <a:pt x="342264" y="388801"/>
                        <a:pt x="341219" y="389062"/>
                        <a:pt x="340435" y="389585"/>
                      </a:cubicBezTo>
                      <a:cubicBezTo>
                        <a:pt x="339651" y="390107"/>
                        <a:pt x="338606" y="390630"/>
                        <a:pt x="337822" y="391413"/>
                      </a:cubicBezTo>
                      <a:cubicBezTo>
                        <a:pt x="336777" y="391936"/>
                        <a:pt x="336777" y="392197"/>
                        <a:pt x="336777" y="393503"/>
                      </a:cubicBezTo>
                      <a:cubicBezTo>
                        <a:pt x="336777" y="394549"/>
                        <a:pt x="336777" y="395332"/>
                        <a:pt x="335994" y="395855"/>
                      </a:cubicBezTo>
                      <a:cubicBezTo>
                        <a:pt x="334949" y="396377"/>
                        <a:pt x="333904" y="396639"/>
                        <a:pt x="333120" y="396639"/>
                      </a:cubicBezTo>
                      <a:cubicBezTo>
                        <a:pt x="332075" y="396900"/>
                        <a:pt x="331552" y="396900"/>
                        <a:pt x="330507" y="396900"/>
                      </a:cubicBezTo>
                      <a:cubicBezTo>
                        <a:pt x="329462" y="396900"/>
                        <a:pt x="328679" y="396116"/>
                        <a:pt x="327634" y="396377"/>
                      </a:cubicBezTo>
                      <a:cubicBezTo>
                        <a:pt x="326327" y="396639"/>
                        <a:pt x="323715" y="398467"/>
                        <a:pt x="323453" y="399774"/>
                      </a:cubicBezTo>
                      <a:cubicBezTo>
                        <a:pt x="323192" y="400296"/>
                        <a:pt x="323192" y="401864"/>
                        <a:pt x="323192" y="402386"/>
                      </a:cubicBezTo>
                      <a:cubicBezTo>
                        <a:pt x="323453" y="403170"/>
                        <a:pt x="325021" y="404215"/>
                        <a:pt x="325805" y="404476"/>
                      </a:cubicBezTo>
                      <a:cubicBezTo>
                        <a:pt x="327895" y="405260"/>
                        <a:pt x="329201" y="405782"/>
                        <a:pt x="328940" y="408134"/>
                      </a:cubicBezTo>
                      <a:cubicBezTo>
                        <a:pt x="328679" y="410485"/>
                        <a:pt x="326327" y="411269"/>
                        <a:pt x="324760" y="412575"/>
                      </a:cubicBezTo>
                      <a:cubicBezTo>
                        <a:pt x="323976" y="413359"/>
                        <a:pt x="323192" y="414143"/>
                        <a:pt x="322670" y="415188"/>
                      </a:cubicBezTo>
                      <a:cubicBezTo>
                        <a:pt x="321886" y="416233"/>
                        <a:pt x="321886" y="417278"/>
                        <a:pt x="321363" y="418323"/>
                      </a:cubicBezTo>
                      <a:cubicBezTo>
                        <a:pt x="320057" y="420935"/>
                        <a:pt x="317445" y="421458"/>
                        <a:pt x="314832" y="421196"/>
                      </a:cubicBezTo>
                      <a:cubicBezTo>
                        <a:pt x="314832" y="420151"/>
                        <a:pt x="314832" y="418845"/>
                        <a:pt x="314832" y="417539"/>
                      </a:cubicBezTo>
                      <a:cubicBezTo>
                        <a:pt x="311174" y="417800"/>
                        <a:pt x="309868" y="420151"/>
                        <a:pt x="307517" y="422764"/>
                      </a:cubicBezTo>
                      <a:cubicBezTo>
                        <a:pt x="304121" y="426421"/>
                        <a:pt x="302030" y="430602"/>
                        <a:pt x="299157" y="434520"/>
                      </a:cubicBezTo>
                      <a:cubicBezTo>
                        <a:pt x="298373" y="435565"/>
                        <a:pt x="296805" y="437133"/>
                        <a:pt x="297850" y="438439"/>
                      </a:cubicBezTo>
                      <a:cubicBezTo>
                        <a:pt x="299157" y="440007"/>
                        <a:pt x="302814" y="439745"/>
                        <a:pt x="304382" y="439745"/>
                      </a:cubicBezTo>
                      <a:cubicBezTo>
                        <a:pt x="308301" y="439745"/>
                        <a:pt x="311958" y="438962"/>
                        <a:pt x="314571" y="442358"/>
                      </a:cubicBezTo>
                      <a:cubicBezTo>
                        <a:pt x="317183" y="445754"/>
                        <a:pt x="313526" y="448889"/>
                        <a:pt x="310913" y="450979"/>
                      </a:cubicBezTo>
                      <a:cubicBezTo>
                        <a:pt x="307778" y="453592"/>
                        <a:pt x="304382" y="455943"/>
                        <a:pt x="301508" y="458817"/>
                      </a:cubicBezTo>
                      <a:cubicBezTo>
                        <a:pt x="299157" y="461168"/>
                        <a:pt x="297328" y="463520"/>
                        <a:pt x="295499" y="466655"/>
                      </a:cubicBezTo>
                      <a:cubicBezTo>
                        <a:pt x="293670" y="469790"/>
                        <a:pt x="291580" y="468222"/>
                        <a:pt x="288445" y="468745"/>
                      </a:cubicBezTo>
                      <a:cubicBezTo>
                        <a:pt x="285310" y="469267"/>
                        <a:pt x="281653" y="471357"/>
                        <a:pt x="279040" y="473186"/>
                      </a:cubicBezTo>
                      <a:cubicBezTo>
                        <a:pt x="276428" y="474753"/>
                        <a:pt x="275383" y="477366"/>
                        <a:pt x="272247" y="478150"/>
                      </a:cubicBezTo>
                      <a:cubicBezTo>
                        <a:pt x="268590" y="478934"/>
                        <a:pt x="265977" y="479195"/>
                        <a:pt x="263104" y="481807"/>
                      </a:cubicBezTo>
                      <a:cubicBezTo>
                        <a:pt x="260752" y="484159"/>
                        <a:pt x="259446" y="487294"/>
                        <a:pt x="257095" y="489384"/>
                      </a:cubicBezTo>
                      <a:cubicBezTo>
                        <a:pt x="254482" y="491735"/>
                        <a:pt x="251347" y="493825"/>
                        <a:pt x="248735" y="496438"/>
                      </a:cubicBezTo>
                      <a:cubicBezTo>
                        <a:pt x="247690" y="497483"/>
                        <a:pt x="247167" y="498266"/>
                        <a:pt x="246906" y="499834"/>
                      </a:cubicBezTo>
                      <a:cubicBezTo>
                        <a:pt x="246645" y="501140"/>
                        <a:pt x="247167" y="502708"/>
                        <a:pt x="246383" y="503753"/>
                      </a:cubicBezTo>
                      <a:cubicBezTo>
                        <a:pt x="245599" y="505320"/>
                        <a:pt x="243771" y="505843"/>
                        <a:pt x="242464" y="506365"/>
                      </a:cubicBezTo>
                      <a:cubicBezTo>
                        <a:pt x="240636" y="507149"/>
                        <a:pt x="239068" y="507672"/>
                        <a:pt x="237239" y="508455"/>
                      </a:cubicBezTo>
                      <a:cubicBezTo>
                        <a:pt x="233843" y="510023"/>
                        <a:pt x="230185" y="511068"/>
                        <a:pt x="227312" y="513680"/>
                      </a:cubicBezTo>
                      <a:cubicBezTo>
                        <a:pt x="224960" y="515770"/>
                        <a:pt x="222348" y="515509"/>
                        <a:pt x="219213" y="516032"/>
                      </a:cubicBezTo>
                      <a:cubicBezTo>
                        <a:pt x="216600" y="516293"/>
                        <a:pt x="212681" y="516554"/>
                        <a:pt x="210853" y="517860"/>
                      </a:cubicBezTo>
                      <a:cubicBezTo>
                        <a:pt x="209808" y="518644"/>
                        <a:pt x="209024" y="520212"/>
                        <a:pt x="207979" y="521257"/>
                      </a:cubicBezTo>
                      <a:cubicBezTo>
                        <a:pt x="207195" y="522302"/>
                        <a:pt x="205366" y="523608"/>
                        <a:pt x="205366" y="525176"/>
                      </a:cubicBezTo>
                      <a:cubicBezTo>
                        <a:pt x="205366" y="526482"/>
                        <a:pt x="206934" y="527266"/>
                        <a:pt x="206934" y="528311"/>
                      </a:cubicBezTo>
                      <a:cubicBezTo>
                        <a:pt x="206934" y="529617"/>
                        <a:pt x="205366" y="530139"/>
                        <a:pt x="204583" y="530923"/>
                      </a:cubicBezTo>
                      <a:cubicBezTo>
                        <a:pt x="203537" y="531968"/>
                        <a:pt x="204060" y="533013"/>
                        <a:pt x="204844" y="534319"/>
                      </a:cubicBezTo>
                      <a:cubicBezTo>
                        <a:pt x="203537" y="535364"/>
                        <a:pt x="200664" y="535626"/>
                        <a:pt x="199096" y="535887"/>
                      </a:cubicBezTo>
                      <a:cubicBezTo>
                        <a:pt x="197529" y="536148"/>
                        <a:pt x="195700" y="536932"/>
                        <a:pt x="194394" y="537454"/>
                      </a:cubicBezTo>
                      <a:cubicBezTo>
                        <a:pt x="193610" y="537977"/>
                        <a:pt x="193087" y="538499"/>
                        <a:pt x="192303" y="538761"/>
                      </a:cubicBezTo>
                      <a:cubicBezTo>
                        <a:pt x="191258" y="539283"/>
                        <a:pt x="189952" y="539022"/>
                        <a:pt x="188907" y="539283"/>
                      </a:cubicBezTo>
                      <a:cubicBezTo>
                        <a:pt x="187078" y="539545"/>
                        <a:pt x="184988" y="539806"/>
                        <a:pt x="183160" y="540589"/>
                      </a:cubicBezTo>
                      <a:cubicBezTo>
                        <a:pt x="181592" y="541373"/>
                        <a:pt x="179763" y="542157"/>
                        <a:pt x="178196" y="542418"/>
                      </a:cubicBezTo>
                      <a:cubicBezTo>
                        <a:pt x="176628" y="542941"/>
                        <a:pt x="176367" y="543986"/>
                        <a:pt x="175844" y="545292"/>
                      </a:cubicBezTo>
                      <a:cubicBezTo>
                        <a:pt x="174277" y="544247"/>
                        <a:pt x="172971" y="542941"/>
                        <a:pt x="170881" y="542941"/>
                      </a:cubicBezTo>
                      <a:cubicBezTo>
                        <a:pt x="169313" y="542679"/>
                        <a:pt x="166439" y="543725"/>
                        <a:pt x="165394" y="542157"/>
                      </a:cubicBezTo>
                      <a:cubicBezTo>
                        <a:pt x="164088" y="540328"/>
                        <a:pt x="164872" y="538761"/>
                        <a:pt x="162259" y="538238"/>
                      </a:cubicBezTo>
                      <a:cubicBezTo>
                        <a:pt x="159908" y="537716"/>
                        <a:pt x="158863" y="537193"/>
                        <a:pt x="160430" y="534842"/>
                      </a:cubicBezTo>
                      <a:cubicBezTo>
                        <a:pt x="161737" y="532752"/>
                        <a:pt x="163043" y="531184"/>
                        <a:pt x="164088" y="529094"/>
                      </a:cubicBezTo>
                      <a:cubicBezTo>
                        <a:pt x="164872" y="527004"/>
                        <a:pt x="166178" y="525176"/>
                        <a:pt x="168007" y="523869"/>
                      </a:cubicBezTo>
                      <a:cubicBezTo>
                        <a:pt x="169836" y="522563"/>
                        <a:pt x="172187" y="522302"/>
                        <a:pt x="174277" y="521257"/>
                      </a:cubicBezTo>
                      <a:cubicBezTo>
                        <a:pt x="176367" y="519951"/>
                        <a:pt x="178196" y="518383"/>
                        <a:pt x="180286" y="516815"/>
                      </a:cubicBezTo>
                      <a:cubicBezTo>
                        <a:pt x="183421" y="514203"/>
                        <a:pt x="187340" y="510545"/>
                        <a:pt x="191258" y="509500"/>
                      </a:cubicBezTo>
                      <a:cubicBezTo>
                        <a:pt x="193610" y="508978"/>
                        <a:pt x="195700" y="509762"/>
                        <a:pt x="198051" y="510023"/>
                      </a:cubicBezTo>
                      <a:cubicBezTo>
                        <a:pt x="200402" y="510284"/>
                        <a:pt x="201447" y="508716"/>
                        <a:pt x="201709" y="506626"/>
                      </a:cubicBezTo>
                      <a:cubicBezTo>
                        <a:pt x="201970" y="504798"/>
                        <a:pt x="201970" y="503230"/>
                        <a:pt x="203276" y="501401"/>
                      </a:cubicBezTo>
                      <a:cubicBezTo>
                        <a:pt x="205105" y="499050"/>
                        <a:pt x="207456" y="496960"/>
                        <a:pt x="209546" y="494870"/>
                      </a:cubicBezTo>
                      <a:cubicBezTo>
                        <a:pt x="211375" y="493041"/>
                        <a:pt x="213204" y="490951"/>
                        <a:pt x="215294" y="489645"/>
                      </a:cubicBezTo>
                      <a:cubicBezTo>
                        <a:pt x="217123" y="488600"/>
                        <a:pt x="218429" y="489645"/>
                        <a:pt x="220519" y="489906"/>
                      </a:cubicBezTo>
                      <a:cubicBezTo>
                        <a:pt x="223393" y="490429"/>
                        <a:pt x="225483" y="488077"/>
                        <a:pt x="224960" y="485204"/>
                      </a:cubicBezTo>
                      <a:cubicBezTo>
                        <a:pt x="224438" y="482330"/>
                        <a:pt x="223393" y="479979"/>
                        <a:pt x="223915" y="476844"/>
                      </a:cubicBezTo>
                      <a:cubicBezTo>
                        <a:pt x="224177" y="474492"/>
                        <a:pt x="224438" y="471357"/>
                        <a:pt x="225744" y="469528"/>
                      </a:cubicBezTo>
                      <a:cubicBezTo>
                        <a:pt x="227312" y="467700"/>
                        <a:pt x="229663" y="467700"/>
                        <a:pt x="231753" y="468483"/>
                      </a:cubicBezTo>
                      <a:cubicBezTo>
                        <a:pt x="232537" y="465871"/>
                        <a:pt x="228618" y="465348"/>
                        <a:pt x="227834" y="463258"/>
                      </a:cubicBezTo>
                      <a:cubicBezTo>
                        <a:pt x="226528" y="459862"/>
                        <a:pt x="229663" y="458294"/>
                        <a:pt x="231492" y="456204"/>
                      </a:cubicBezTo>
                      <a:cubicBezTo>
                        <a:pt x="232537" y="455159"/>
                        <a:pt x="232798" y="454898"/>
                        <a:pt x="234104" y="454376"/>
                      </a:cubicBezTo>
                      <a:cubicBezTo>
                        <a:pt x="235149" y="453853"/>
                        <a:pt x="235933" y="453069"/>
                        <a:pt x="236717" y="452286"/>
                      </a:cubicBezTo>
                      <a:cubicBezTo>
                        <a:pt x="238284" y="450457"/>
                        <a:pt x="237501" y="447583"/>
                        <a:pt x="237501" y="445493"/>
                      </a:cubicBezTo>
                      <a:cubicBezTo>
                        <a:pt x="237501" y="442619"/>
                        <a:pt x="240113" y="441052"/>
                        <a:pt x="240636" y="438700"/>
                      </a:cubicBezTo>
                      <a:cubicBezTo>
                        <a:pt x="239068" y="438178"/>
                        <a:pt x="237762" y="440007"/>
                        <a:pt x="236717" y="441052"/>
                      </a:cubicBezTo>
                      <a:cubicBezTo>
                        <a:pt x="235672" y="442358"/>
                        <a:pt x="234627" y="443403"/>
                        <a:pt x="233321" y="444709"/>
                      </a:cubicBezTo>
                      <a:cubicBezTo>
                        <a:pt x="230969" y="447061"/>
                        <a:pt x="227312" y="449934"/>
                        <a:pt x="223915" y="450979"/>
                      </a:cubicBezTo>
                      <a:cubicBezTo>
                        <a:pt x="220780" y="452024"/>
                        <a:pt x="217384" y="452808"/>
                        <a:pt x="214249" y="453853"/>
                      </a:cubicBezTo>
                      <a:cubicBezTo>
                        <a:pt x="211898" y="453853"/>
                        <a:pt x="209808" y="453331"/>
                        <a:pt x="207979" y="451763"/>
                      </a:cubicBezTo>
                      <a:cubicBezTo>
                        <a:pt x="206150" y="449934"/>
                        <a:pt x="204844" y="447061"/>
                        <a:pt x="204321" y="444709"/>
                      </a:cubicBezTo>
                      <a:cubicBezTo>
                        <a:pt x="203537" y="440790"/>
                        <a:pt x="208240" y="443403"/>
                        <a:pt x="210069" y="442358"/>
                      </a:cubicBezTo>
                      <a:cubicBezTo>
                        <a:pt x="212420" y="441052"/>
                        <a:pt x="206934" y="440268"/>
                        <a:pt x="206150" y="440007"/>
                      </a:cubicBezTo>
                      <a:cubicBezTo>
                        <a:pt x="204583" y="439223"/>
                        <a:pt x="203276" y="435304"/>
                        <a:pt x="201186" y="438439"/>
                      </a:cubicBezTo>
                      <a:cubicBezTo>
                        <a:pt x="200402" y="439745"/>
                        <a:pt x="200402" y="441313"/>
                        <a:pt x="199619" y="442881"/>
                      </a:cubicBezTo>
                      <a:cubicBezTo>
                        <a:pt x="199096" y="444187"/>
                        <a:pt x="198051" y="444709"/>
                        <a:pt x="197006" y="445232"/>
                      </a:cubicBezTo>
                      <a:cubicBezTo>
                        <a:pt x="194132" y="446799"/>
                        <a:pt x="192826" y="448628"/>
                        <a:pt x="194916" y="451502"/>
                      </a:cubicBezTo>
                      <a:cubicBezTo>
                        <a:pt x="196484" y="453331"/>
                        <a:pt x="199096" y="454376"/>
                        <a:pt x="199096" y="457250"/>
                      </a:cubicBezTo>
                      <a:cubicBezTo>
                        <a:pt x="198835" y="461691"/>
                        <a:pt x="194132" y="459601"/>
                        <a:pt x="192303" y="457772"/>
                      </a:cubicBezTo>
                      <a:cubicBezTo>
                        <a:pt x="190213" y="455682"/>
                        <a:pt x="189168" y="453069"/>
                        <a:pt x="187078" y="450979"/>
                      </a:cubicBezTo>
                      <a:cubicBezTo>
                        <a:pt x="186033" y="450196"/>
                        <a:pt x="184988" y="449412"/>
                        <a:pt x="184205" y="448367"/>
                      </a:cubicBezTo>
                      <a:cubicBezTo>
                        <a:pt x="183421" y="447583"/>
                        <a:pt x="183160" y="446538"/>
                        <a:pt x="182637" y="445493"/>
                      </a:cubicBezTo>
                      <a:cubicBezTo>
                        <a:pt x="181331" y="442881"/>
                        <a:pt x="178979" y="443403"/>
                        <a:pt x="177673" y="445754"/>
                      </a:cubicBezTo>
                      <a:cubicBezTo>
                        <a:pt x="176628" y="447583"/>
                        <a:pt x="175322" y="449412"/>
                        <a:pt x="172709" y="448889"/>
                      </a:cubicBezTo>
                      <a:cubicBezTo>
                        <a:pt x="169836" y="448367"/>
                        <a:pt x="169052" y="444709"/>
                        <a:pt x="167746" y="442619"/>
                      </a:cubicBezTo>
                      <a:cubicBezTo>
                        <a:pt x="165394" y="438700"/>
                        <a:pt x="161475" y="440007"/>
                        <a:pt x="158079" y="441574"/>
                      </a:cubicBezTo>
                      <a:cubicBezTo>
                        <a:pt x="154422" y="443403"/>
                        <a:pt x="151287" y="446015"/>
                        <a:pt x="147629" y="448106"/>
                      </a:cubicBezTo>
                      <a:cubicBezTo>
                        <a:pt x="145539" y="449412"/>
                        <a:pt x="143449" y="451241"/>
                        <a:pt x="142143" y="453331"/>
                      </a:cubicBezTo>
                      <a:cubicBezTo>
                        <a:pt x="140836" y="455421"/>
                        <a:pt x="138485" y="456727"/>
                        <a:pt x="136395" y="458033"/>
                      </a:cubicBezTo>
                      <a:cubicBezTo>
                        <a:pt x="135872" y="453331"/>
                        <a:pt x="129341" y="455682"/>
                        <a:pt x="126467" y="455159"/>
                      </a:cubicBezTo>
                      <a:cubicBezTo>
                        <a:pt x="122810" y="454376"/>
                        <a:pt x="128557" y="452547"/>
                        <a:pt x="129341" y="452286"/>
                      </a:cubicBezTo>
                      <a:cubicBezTo>
                        <a:pt x="131170" y="451502"/>
                        <a:pt x="133521" y="450457"/>
                        <a:pt x="133260" y="448106"/>
                      </a:cubicBezTo>
                      <a:cubicBezTo>
                        <a:pt x="129864" y="447583"/>
                        <a:pt x="132737" y="443403"/>
                        <a:pt x="134044" y="442097"/>
                      </a:cubicBezTo>
                      <a:cubicBezTo>
                        <a:pt x="134566" y="441313"/>
                        <a:pt x="136134" y="440529"/>
                        <a:pt x="135350" y="439484"/>
                      </a:cubicBezTo>
                      <a:cubicBezTo>
                        <a:pt x="134827" y="438700"/>
                        <a:pt x="132737" y="438962"/>
                        <a:pt x="131954" y="438962"/>
                      </a:cubicBezTo>
                      <a:cubicBezTo>
                        <a:pt x="130125" y="438962"/>
                        <a:pt x="126206" y="436872"/>
                        <a:pt x="127512" y="434520"/>
                      </a:cubicBezTo>
                      <a:cubicBezTo>
                        <a:pt x="128819" y="432430"/>
                        <a:pt x="131431" y="431124"/>
                        <a:pt x="132737" y="428773"/>
                      </a:cubicBezTo>
                      <a:cubicBezTo>
                        <a:pt x="133521" y="426944"/>
                        <a:pt x="134044" y="423548"/>
                        <a:pt x="133521" y="421719"/>
                      </a:cubicBezTo>
                      <a:cubicBezTo>
                        <a:pt x="133260" y="420151"/>
                        <a:pt x="131431" y="420151"/>
                        <a:pt x="130386" y="419106"/>
                      </a:cubicBezTo>
                      <a:cubicBezTo>
                        <a:pt x="128819" y="417278"/>
                        <a:pt x="127774" y="415188"/>
                        <a:pt x="125945" y="413359"/>
                      </a:cubicBezTo>
                      <a:cubicBezTo>
                        <a:pt x="124639" y="412052"/>
                        <a:pt x="123071" y="409701"/>
                        <a:pt x="123071" y="407611"/>
                      </a:cubicBezTo>
                      <a:cubicBezTo>
                        <a:pt x="123332" y="405260"/>
                        <a:pt x="124116" y="402647"/>
                        <a:pt x="120981" y="402125"/>
                      </a:cubicBezTo>
                      <a:cubicBezTo>
                        <a:pt x="119152" y="401864"/>
                        <a:pt x="118891" y="400557"/>
                        <a:pt x="119152" y="398729"/>
                      </a:cubicBezTo>
                      <a:cubicBezTo>
                        <a:pt x="119413" y="396639"/>
                        <a:pt x="121765" y="395855"/>
                        <a:pt x="123071" y="394549"/>
                      </a:cubicBezTo>
                      <a:cubicBezTo>
                        <a:pt x="124639" y="393242"/>
                        <a:pt x="125945" y="391675"/>
                        <a:pt x="127512" y="390368"/>
                      </a:cubicBezTo>
                      <a:cubicBezTo>
                        <a:pt x="128819" y="389323"/>
                        <a:pt x="129864" y="388278"/>
                        <a:pt x="130386" y="386450"/>
                      </a:cubicBezTo>
                      <a:cubicBezTo>
                        <a:pt x="126990" y="386972"/>
                        <a:pt x="123594" y="388017"/>
                        <a:pt x="121242" y="390630"/>
                      </a:cubicBezTo>
                      <a:cubicBezTo>
                        <a:pt x="118630" y="393503"/>
                        <a:pt x="117062" y="397161"/>
                        <a:pt x="116278" y="400819"/>
                      </a:cubicBezTo>
                      <a:cubicBezTo>
                        <a:pt x="115756" y="403431"/>
                        <a:pt x="115756" y="406305"/>
                        <a:pt x="113927" y="408656"/>
                      </a:cubicBezTo>
                      <a:cubicBezTo>
                        <a:pt x="112098" y="411008"/>
                        <a:pt x="108963" y="412836"/>
                        <a:pt x="106089" y="413881"/>
                      </a:cubicBezTo>
                      <a:cubicBezTo>
                        <a:pt x="103216" y="414926"/>
                        <a:pt x="100081" y="414926"/>
                        <a:pt x="97207" y="414665"/>
                      </a:cubicBezTo>
                      <a:cubicBezTo>
                        <a:pt x="93549" y="414665"/>
                        <a:pt x="90153" y="415188"/>
                        <a:pt x="86495" y="415449"/>
                      </a:cubicBezTo>
                      <a:cubicBezTo>
                        <a:pt x="83360" y="415710"/>
                        <a:pt x="81532" y="414926"/>
                        <a:pt x="80225" y="412052"/>
                      </a:cubicBezTo>
                      <a:cubicBezTo>
                        <a:pt x="78658" y="408656"/>
                        <a:pt x="77351" y="405521"/>
                        <a:pt x="74478" y="402647"/>
                      </a:cubicBezTo>
                      <a:cubicBezTo>
                        <a:pt x="71865" y="400035"/>
                        <a:pt x="68730" y="398467"/>
                        <a:pt x="65595" y="396377"/>
                      </a:cubicBezTo>
                      <a:cubicBezTo>
                        <a:pt x="63766" y="395071"/>
                        <a:pt x="61937" y="394026"/>
                        <a:pt x="60109" y="392981"/>
                      </a:cubicBezTo>
                      <a:cubicBezTo>
                        <a:pt x="58280" y="391936"/>
                        <a:pt x="57235" y="390368"/>
                        <a:pt x="56451" y="388540"/>
                      </a:cubicBezTo>
                      <a:cubicBezTo>
                        <a:pt x="59325" y="387756"/>
                        <a:pt x="62721" y="387495"/>
                        <a:pt x="65072" y="385405"/>
                      </a:cubicBezTo>
                      <a:cubicBezTo>
                        <a:pt x="65856" y="384621"/>
                        <a:pt x="66117" y="383314"/>
                        <a:pt x="67162" y="382792"/>
                      </a:cubicBezTo>
                      <a:cubicBezTo>
                        <a:pt x="68469" y="382008"/>
                        <a:pt x="70820" y="382531"/>
                        <a:pt x="72388" y="382531"/>
                      </a:cubicBezTo>
                      <a:cubicBezTo>
                        <a:pt x="73694" y="382792"/>
                        <a:pt x="77090" y="382531"/>
                        <a:pt x="78135" y="383837"/>
                      </a:cubicBezTo>
                      <a:cubicBezTo>
                        <a:pt x="78919" y="384882"/>
                        <a:pt x="77874" y="386188"/>
                        <a:pt x="77351" y="386972"/>
                      </a:cubicBezTo>
                      <a:cubicBezTo>
                        <a:pt x="74739" y="391675"/>
                        <a:pt x="80225" y="388540"/>
                        <a:pt x="82054" y="387495"/>
                      </a:cubicBezTo>
                      <a:cubicBezTo>
                        <a:pt x="86234" y="385405"/>
                        <a:pt x="85712" y="390107"/>
                        <a:pt x="88585" y="391413"/>
                      </a:cubicBezTo>
                      <a:cubicBezTo>
                        <a:pt x="91198" y="392720"/>
                        <a:pt x="94856" y="388540"/>
                        <a:pt x="97207" y="387495"/>
                      </a:cubicBezTo>
                      <a:cubicBezTo>
                        <a:pt x="97991" y="387233"/>
                        <a:pt x="98774" y="386972"/>
                        <a:pt x="99036" y="386188"/>
                      </a:cubicBezTo>
                      <a:cubicBezTo>
                        <a:pt x="99036" y="385143"/>
                        <a:pt x="97468" y="383837"/>
                        <a:pt x="96946" y="383053"/>
                      </a:cubicBezTo>
                      <a:cubicBezTo>
                        <a:pt x="95117" y="381224"/>
                        <a:pt x="92504" y="378351"/>
                        <a:pt x="89630" y="378351"/>
                      </a:cubicBezTo>
                      <a:cubicBezTo>
                        <a:pt x="86234" y="378612"/>
                        <a:pt x="83360" y="382270"/>
                        <a:pt x="79703" y="380963"/>
                      </a:cubicBezTo>
                      <a:cubicBezTo>
                        <a:pt x="78135" y="380441"/>
                        <a:pt x="77090" y="378873"/>
                        <a:pt x="75523" y="378089"/>
                      </a:cubicBezTo>
                      <a:cubicBezTo>
                        <a:pt x="73955" y="377306"/>
                        <a:pt x="72388" y="377567"/>
                        <a:pt x="70559" y="377828"/>
                      </a:cubicBezTo>
                      <a:cubicBezTo>
                        <a:pt x="67946" y="378612"/>
                        <a:pt x="64027" y="379918"/>
                        <a:pt x="63766" y="375738"/>
                      </a:cubicBezTo>
                      <a:cubicBezTo>
                        <a:pt x="63505" y="372864"/>
                        <a:pt x="60892" y="372342"/>
                        <a:pt x="59064" y="370252"/>
                      </a:cubicBezTo>
                      <a:cubicBezTo>
                        <a:pt x="56190" y="366856"/>
                        <a:pt x="58280" y="363982"/>
                        <a:pt x="61937" y="362676"/>
                      </a:cubicBezTo>
                      <a:cubicBezTo>
                        <a:pt x="63505" y="361892"/>
                        <a:pt x="69775" y="360063"/>
                        <a:pt x="69253" y="357450"/>
                      </a:cubicBezTo>
                      <a:cubicBezTo>
                        <a:pt x="68730" y="354577"/>
                        <a:pt x="62721" y="357712"/>
                        <a:pt x="61676" y="358495"/>
                      </a:cubicBezTo>
                      <a:cubicBezTo>
                        <a:pt x="58802" y="360586"/>
                        <a:pt x="56974" y="363198"/>
                        <a:pt x="55667" y="366333"/>
                      </a:cubicBezTo>
                      <a:cubicBezTo>
                        <a:pt x="54883" y="368162"/>
                        <a:pt x="53838" y="374171"/>
                        <a:pt x="50965" y="372603"/>
                      </a:cubicBezTo>
                      <a:cubicBezTo>
                        <a:pt x="48613" y="371297"/>
                        <a:pt x="47568" y="367639"/>
                        <a:pt x="46262" y="365288"/>
                      </a:cubicBezTo>
                      <a:cubicBezTo>
                        <a:pt x="45217" y="363198"/>
                        <a:pt x="44172" y="360847"/>
                        <a:pt x="43127" y="358757"/>
                      </a:cubicBezTo>
                      <a:cubicBezTo>
                        <a:pt x="42082" y="356928"/>
                        <a:pt x="40514" y="355360"/>
                        <a:pt x="41037" y="353009"/>
                      </a:cubicBezTo>
                      <a:cubicBezTo>
                        <a:pt x="41560" y="351442"/>
                        <a:pt x="42605" y="349874"/>
                        <a:pt x="43650" y="348568"/>
                      </a:cubicBezTo>
                      <a:cubicBezTo>
                        <a:pt x="50442" y="347261"/>
                        <a:pt x="49658" y="339163"/>
                        <a:pt x="53055" y="334460"/>
                      </a:cubicBezTo>
                      <a:cubicBezTo>
                        <a:pt x="54883" y="331848"/>
                        <a:pt x="58019" y="329235"/>
                        <a:pt x="60892" y="327667"/>
                      </a:cubicBezTo>
                      <a:cubicBezTo>
                        <a:pt x="63505" y="326361"/>
                        <a:pt x="65595" y="326100"/>
                        <a:pt x="67946" y="327406"/>
                      </a:cubicBezTo>
                      <a:cubicBezTo>
                        <a:pt x="70036" y="328712"/>
                        <a:pt x="73955" y="329757"/>
                        <a:pt x="73171" y="326100"/>
                      </a:cubicBezTo>
                      <a:cubicBezTo>
                        <a:pt x="72910" y="325055"/>
                        <a:pt x="72388" y="324271"/>
                        <a:pt x="73171" y="323226"/>
                      </a:cubicBezTo>
                      <a:cubicBezTo>
                        <a:pt x="73694" y="322442"/>
                        <a:pt x="75000" y="321136"/>
                        <a:pt x="74739" y="320091"/>
                      </a:cubicBezTo>
                      <a:cubicBezTo>
                        <a:pt x="73694" y="317479"/>
                        <a:pt x="68991" y="320875"/>
                        <a:pt x="67685" y="318001"/>
                      </a:cubicBezTo>
                      <a:cubicBezTo>
                        <a:pt x="67162" y="316172"/>
                        <a:pt x="67685" y="311992"/>
                        <a:pt x="68730" y="310163"/>
                      </a:cubicBezTo>
                      <a:cubicBezTo>
                        <a:pt x="70559" y="307551"/>
                        <a:pt x="74478" y="309380"/>
                        <a:pt x="76829" y="308073"/>
                      </a:cubicBezTo>
                      <a:cubicBezTo>
                        <a:pt x="79964" y="306506"/>
                        <a:pt x="79180" y="301803"/>
                        <a:pt x="83099" y="301281"/>
                      </a:cubicBezTo>
                      <a:cubicBezTo>
                        <a:pt x="86495" y="300758"/>
                        <a:pt x="89108" y="302065"/>
                        <a:pt x="91720" y="304155"/>
                      </a:cubicBezTo>
                      <a:cubicBezTo>
                        <a:pt x="94594" y="306767"/>
                        <a:pt x="97991" y="307028"/>
                        <a:pt x="101648" y="307812"/>
                      </a:cubicBezTo>
                      <a:cubicBezTo>
                        <a:pt x="104783" y="308596"/>
                        <a:pt x="108180" y="309902"/>
                        <a:pt x="110792" y="307290"/>
                      </a:cubicBezTo>
                      <a:cubicBezTo>
                        <a:pt x="113143" y="304677"/>
                        <a:pt x="114711" y="301019"/>
                        <a:pt x="116540" y="298146"/>
                      </a:cubicBezTo>
                      <a:cubicBezTo>
                        <a:pt x="118107" y="295272"/>
                        <a:pt x="120720" y="292659"/>
                        <a:pt x="124377" y="292659"/>
                      </a:cubicBezTo>
                      <a:cubicBezTo>
                        <a:pt x="126206" y="292659"/>
                        <a:pt x="127774" y="293443"/>
                        <a:pt x="129341" y="293966"/>
                      </a:cubicBezTo>
                      <a:cubicBezTo>
                        <a:pt x="131170" y="294488"/>
                        <a:pt x="132999" y="294488"/>
                        <a:pt x="134566" y="293966"/>
                      </a:cubicBezTo>
                      <a:cubicBezTo>
                        <a:pt x="137701" y="293443"/>
                        <a:pt x="141098" y="292921"/>
                        <a:pt x="144233" y="292137"/>
                      </a:cubicBezTo>
                      <a:cubicBezTo>
                        <a:pt x="147368" y="291614"/>
                        <a:pt x="152332" y="289786"/>
                        <a:pt x="153638" y="286650"/>
                      </a:cubicBezTo>
                      <a:cubicBezTo>
                        <a:pt x="155205" y="282993"/>
                        <a:pt x="157557" y="276984"/>
                        <a:pt x="155205" y="273065"/>
                      </a:cubicBezTo>
                      <a:cubicBezTo>
                        <a:pt x="154160" y="271498"/>
                        <a:pt x="152593" y="270192"/>
                        <a:pt x="151287" y="268885"/>
                      </a:cubicBezTo>
                      <a:cubicBezTo>
                        <a:pt x="149458" y="267056"/>
                        <a:pt x="147629" y="264966"/>
                        <a:pt x="146061" y="262876"/>
                      </a:cubicBezTo>
                      <a:cubicBezTo>
                        <a:pt x="146061" y="262876"/>
                        <a:pt x="146061" y="262876"/>
                        <a:pt x="146061" y="262876"/>
                      </a:cubicBezTo>
                      <a:lnTo>
                        <a:pt x="146061" y="262876"/>
                      </a:lnTo>
                      <a:cubicBezTo>
                        <a:pt x="145539" y="262093"/>
                        <a:pt x="144755" y="260786"/>
                        <a:pt x="145278" y="259741"/>
                      </a:cubicBezTo>
                      <a:cubicBezTo>
                        <a:pt x="146061" y="258435"/>
                        <a:pt x="148935" y="258174"/>
                        <a:pt x="150241" y="257129"/>
                      </a:cubicBezTo>
                      <a:cubicBezTo>
                        <a:pt x="152854" y="254778"/>
                        <a:pt x="152854" y="250597"/>
                        <a:pt x="152854" y="247462"/>
                      </a:cubicBezTo>
                      <a:cubicBezTo>
                        <a:pt x="152332" y="241715"/>
                        <a:pt x="145278" y="244066"/>
                        <a:pt x="142143" y="245111"/>
                      </a:cubicBezTo>
                      <a:cubicBezTo>
                        <a:pt x="138746" y="246156"/>
                        <a:pt x="135611" y="248246"/>
                        <a:pt x="132215" y="249553"/>
                      </a:cubicBezTo>
                      <a:cubicBezTo>
                        <a:pt x="130909" y="249814"/>
                        <a:pt x="129864" y="250597"/>
                        <a:pt x="128819" y="250597"/>
                      </a:cubicBezTo>
                      <a:cubicBezTo>
                        <a:pt x="127251" y="250859"/>
                        <a:pt x="125945" y="250597"/>
                        <a:pt x="124377" y="251120"/>
                      </a:cubicBezTo>
                      <a:cubicBezTo>
                        <a:pt x="120981" y="252426"/>
                        <a:pt x="119675" y="256345"/>
                        <a:pt x="117846" y="258958"/>
                      </a:cubicBezTo>
                      <a:cubicBezTo>
                        <a:pt x="117323" y="259480"/>
                        <a:pt x="117062" y="260003"/>
                        <a:pt x="116801" y="260786"/>
                      </a:cubicBezTo>
                      <a:cubicBezTo>
                        <a:pt x="116540" y="261570"/>
                        <a:pt x="116278" y="262615"/>
                        <a:pt x="116017" y="263138"/>
                      </a:cubicBezTo>
                      <a:cubicBezTo>
                        <a:pt x="114711" y="264966"/>
                        <a:pt x="114188" y="262093"/>
                        <a:pt x="113666" y="261309"/>
                      </a:cubicBezTo>
                      <a:cubicBezTo>
                        <a:pt x="112882" y="260264"/>
                        <a:pt x="112360" y="258174"/>
                        <a:pt x="111315" y="257390"/>
                      </a:cubicBezTo>
                      <a:cubicBezTo>
                        <a:pt x="110008" y="256345"/>
                        <a:pt x="108180" y="256868"/>
                        <a:pt x="106873" y="257913"/>
                      </a:cubicBezTo>
                      <a:cubicBezTo>
                        <a:pt x="105828" y="258696"/>
                        <a:pt x="104783" y="260003"/>
                        <a:pt x="103477" y="259480"/>
                      </a:cubicBezTo>
                      <a:cubicBezTo>
                        <a:pt x="101648" y="258696"/>
                        <a:pt x="102954" y="256868"/>
                        <a:pt x="101648" y="255823"/>
                      </a:cubicBezTo>
                      <a:cubicBezTo>
                        <a:pt x="99819" y="254255"/>
                        <a:pt x="95378" y="255300"/>
                        <a:pt x="93288" y="255561"/>
                      </a:cubicBezTo>
                      <a:cubicBezTo>
                        <a:pt x="91459" y="255823"/>
                        <a:pt x="89369" y="255823"/>
                        <a:pt x="87279" y="255823"/>
                      </a:cubicBezTo>
                      <a:cubicBezTo>
                        <a:pt x="83360" y="255823"/>
                        <a:pt x="79964" y="257129"/>
                        <a:pt x="76045" y="257651"/>
                      </a:cubicBezTo>
                      <a:cubicBezTo>
                        <a:pt x="74478" y="257913"/>
                        <a:pt x="73171" y="257913"/>
                        <a:pt x="71604" y="258435"/>
                      </a:cubicBezTo>
                      <a:cubicBezTo>
                        <a:pt x="70036" y="259219"/>
                        <a:pt x="68991" y="260264"/>
                        <a:pt x="67424" y="260786"/>
                      </a:cubicBezTo>
                      <a:cubicBezTo>
                        <a:pt x="65595" y="261570"/>
                        <a:pt x="63244" y="261309"/>
                        <a:pt x="61154" y="261309"/>
                      </a:cubicBezTo>
                      <a:cubicBezTo>
                        <a:pt x="59064" y="261309"/>
                        <a:pt x="58019" y="261309"/>
                        <a:pt x="55929" y="260525"/>
                      </a:cubicBezTo>
                      <a:cubicBezTo>
                        <a:pt x="53838" y="259741"/>
                        <a:pt x="51487" y="259219"/>
                        <a:pt x="49136" y="258435"/>
                      </a:cubicBezTo>
                      <a:cubicBezTo>
                        <a:pt x="48352" y="258958"/>
                        <a:pt x="46523" y="258696"/>
                        <a:pt x="45740" y="258696"/>
                      </a:cubicBezTo>
                      <a:cubicBezTo>
                        <a:pt x="44695" y="258696"/>
                        <a:pt x="43388" y="258435"/>
                        <a:pt x="42343" y="257913"/>
                      </a:cubicBezTo>
                      <a:cubicBezTo>
                        <a:pt x="41298" y="257390"/>
                        <a:pt x="40776" y="256606"/>
                        <a:pt x="39731" y="256084"/>
                      </a:cubicBezTo>
                      <a:cubicBezTo>
                        <a:pt x="38686" y="255561"/>
                        <a:pt x="37379" y="255300"/>
                        <a:pt x="36596" y="254516"/>
                      </a:cubicBezTo>
                      <a:cubicBezTo>
                        <a:pt x="35289" y="253471"/>
                        <a:pt x="36334" y="252165"/>
                        <a:pt x="36073" y="250597"/>
                      </a:cubicBezTo>
                      <a:cubicBezTo>
                        <a:pt x="35812" y="249553"/>
                        <a:pt x="35551" y="248769"/>
                        <a:pt x="34767" y="247985"/>
                      </a:cubicBezTo>
                      <a:cubicBezTo>
                        <a:pt x="33983" y="247201"/>
                        <a:pt x="33199" y="246417"/>
                        <a:pt x="32677" y="245372"/>
                      </a:cubicBezTo>
                      <a:cubicBezTo>
                        <a:pt x="32154" y="243805"/>
                        <a:pt x="32154" y="241976"/>
                        <a:pt x="30848" y="240931"/>
                      </a:cubicBezTo>
                      <a:cubicBezTo>
                        <a:pt x="29542" y="239886"/>
                        <a:pt x="28236" y="238580"/>
                        <a:pt x="26929" y="237535"/>
                      </a:cubicBezTo>
                      <a:cubicBezTo>
                        <a:pt x="25884" y="236751"/>
                        <a:pt x="24055" y="237012"/>
                        <a:pt x="23272" y="235445"/>
                      </a:cubicBezTo>
                      <a:cubicBezTo>
                        <a:pt x="28236" y="235184"/>
                        <a:pt x="34244" y="235706"/>
                        <a:pt x="38686" y="232832"/>
                      </a:cubicBezTo>
                      <a:cubicBezTo>
                        <a:pt x="40253" y="231787"/>
                        <a:pt x="41560" y="230220"/>
                        <a:pt x="39469" y="229175"/>
                      </a:cubicBezTo>
                      <a:cubicBezTo>
                        <a:pt x="36596" y="227868"/>
                        <a:pt x="32416" y="228130"/>
                        <a:pt x="29542" y="228391"/>
                      </a:cubicBezTo>
                      <a:cubicBezTo>
                        <a:pt x="26407" y="228391"/>
                        <a:pt x="23533" y="228913"/>
                        <a:pt x="20398" y="229175"/>
                      </a:cubicBezTo>
                      <a:cubicBezTo>
                        <a:pt x="18047" y="229436"/>
                        <a:pt x="15957" y="229697"/>
                        <a:pt x="13867" y="228652"/>
                      </a:cubicBezTo>
                      <a:cubicBezTo>
                        <a:pt x="11776" y="227607"/>
                        <a:pt x="10993" y="226040"/>
                        <a:pt x="9425" y="224472"/>
                      </a:cubicBezTo>
                      <a:cubicBezTo>
                        <a:pt x="7858" y="222905"/>
                        <a:pt x="6029" y="222643"/>
                        <a:pt x="3939" y="222121"/>
                      </a:cubicBezTo>
                      <a:cubicBezTo>
                        <a:pt x="2110" y="221598"/>
                        <a:pt x="-241" y="220553"/>
                        <a:pt x="20" y="218202"/>
                      </a:cubicBezTo>
                      <a:cubicBezTo>
                        <a:pt x="281" y="215851"/>
                        <a:pt x="2633" y="215067"/>
                        <a:pt x="4723" y="215067"/>
                      </a:cubicBezTo>
                      <a:cubicBezTo>
                        <a:pt x="7074" y="215067"/>
                        <a:pt x="9686" y="216112"/>
                        <a:pt x="12038" y="215328"/>
                      </a:cubicBezTo>
                      <a:cubicBezTo>
                        <a:pt x="14650" y="214283"/>
                        <a:pt x="16218" y="211671"/>
                        <a:pt x="17785" y="209581"/>
                      </a:cubicBezTo>
                      <a:cubicBezTo>
                        <a:pt x="21443" y="205139"/>
                        <a:pt x="27713" y="206707"/>
                        <a:pt x="32154" y="203572"/>
                      </a:cubicBezTo>
                      <a:cubicBezTo>
                        <a:pt x="34244" y="202265"/>
                        <a:pt x="35812" y="200175"/>
                        <a:pt x="38424" y="200175"/>
                      </a:cubicBezTo>
                      <a:cubicBezTo>
                        <a:pt x="41298" y="200175"/>
                        <a:pt x="43911" y="201482"/>
                        <a:pt x="46785" y="202004"/>
                      </a:cubicBezTo>
                      <a:cubicBezTo>
                        <a:pt x="53316" y="202788"/>
                        <a:pt x="45217" y="196779"/>
                        <a:pt x="48091" y="194950"/>
                      </a:cubicBezTo>
                      <a:cubicBezTo>
                        <a:pt x="49920" y="193644"/>
                        <a:pt x="53055" y="193383"/>
                        <a:pt x="55406" y="193122"/>
                      </a:cubicBezTo>
                      <a:cubicBezTo>
                        <a:pt x="57496" y="192599"/>
                        <a:pt x="59325" y="192599"/>
                        <a:pt x="61415" y="192599"/>
                      </a:cubicBezTo>
                      <a:cubicBezTo>
                        <a:pt x="63766" y="192338"/>
                        <a:pt x="66117" y="190770"/>
                        <a:pt x="68207" y="189986"/>
                      </a:cubicBezTo>
                      <a:cubicBezTo>
                        <a:pt x="72388" y="188158"/>
                        <a:pt x="92504" y="179536"/>
                        <a:pt x="91459" y="189725"/>
                      </a:cubicBezTo>
                      <a:cubicBezTo>
                        <a:pt x="91198" y="192860"/>
                        <a:pt x="87540" y="198085"/>
                        <a:pt x="90414" y="200959"/>
                      </a:cubicBezTo>
                      <a:cubicBezTo>
                        <a:pt x="91982" y="202527"/>
                        <a:pt x="94594" y="202788"/>
                        <a:pt x="96684" y="203311"/>
                      </a:cubicBezTo>
                      <a:cubicBezTo>
                        <a:pt x="99819" y="203833"/>
                        <a:pt x="102954" y="204094"/>
                        <a:pt x="106089" y="204617"/>
                      </a:cubicBezTo>
                      <a:cubicBezTo>
                        <a:pt x="111576" y="205401"/>
                        <a:pt x="117062" y="206446"/>
                        <a:pt x="122549" y="206707"/>
                      </a:cubicBezTo>
                      <a:cubicBezTo>
                        <a:pt x="125161" y="206707"/>
                        <a:pt x="127774" y="206968"/>
                        <a:pt x="130386" y="206968"/>
                      </a:cubicBezTo>
                      <a:cubicBezTo>
                        <a:pt x="132476" y="206968"/>
                        <a:pt x="134827" y="204878"/>
                        <a:pt x="136395" y="203311"/>
                      </a:cubicBezTo>
                      <a:cubicBezTo>
                        <a:pt x="134827" y="202004"/>
                        <a:pt x="140836" y="200437"/>
                        <a:pt x="141620" y="200175"/>
                      </a:cubicBezTo>
                      <a:cubicBezTo>
                        <a:pt x="144494" y="199653"/>
                        <a:pt x="149719" y="200698"/>
                        <a:pt x="150764" y="196779"/>
                      </a:cubicBezTo>
                      <a:cubicBezTo>
                        <a:pt x="151548" y="193383"/>
                        <a:pt x="146323" y="192077"/>
                        <a:pt x="143971" y="191815"/>
                      </a:cubicBezTo>
                      <a:cubicBezTo>
                        <a:pt x="141098" y="191554"/>
                        <a:pt x="137963" y="191815"/>
                        <a:pt x="135089" y="191815"/>
                      </a:cubicBezTo>
                      <a:cubicBezTo>
                        <a:pt x="134044" y="191815"/>
                        <a:pt x="131170" y="192338"/>
                        <a:pt x="130386" y="191032"/>
                      </a:cubicBezTo>
                      <a:cubicBezTo>
                        <a:pt x="129864" y="189725"/>
                        <a:pt x="131954" y="188158"/>
                        <a:pt x="132737" y="187635"/>
                      </a:cubicBezTo>
                      <a:cubicBezTo>
                        <a:pt x="134566" y="186329"/>
                        <a:pt x="136918" y="185284"/>
                        <a:pt x="139269" y="185023"/>
                      </a:cubicBezTo>
                      <a:cubicBezTo>
                        <a:pt x="145016" y="184500"/>
                        <a:pt x="149719" y="188419"/>
                        <a:pt x="154683" y="190770"/>
                      </a:cubicBezTo>
                      <a:cubicBezTo>
                        <a:pt x="158340" y="192338"/>
                        <a:pt x="164349" y="193383"/>
                        <a:pt x="165656" y="188419"/>
                      </a:cubicBezTo>
                      <a:cubicBezTo>
                        <a:pt x="166701" y="184239"/>
                        <a:pt x="162782" y="181104"/>
                        <a:pt x="159124" y="180843"/>
                      </a:cubicBezTo>
                      <a:cubicBezTo>
                        <a:pt x="154160" y="180581"/>
                        <a:pt x="149196" y="183194"/>
                        <a:pt x="144494" y="183978"/>
                      </a:cubicBezTo>
                      <a:cubicBezTo>
                        <a:pt x="141359" y="184500"/>
                        <a:pt x="136134" y="184761"/>
                        <a:pt x="134827" y="180843"/>
                      </a:cubicBezTo>
                      <a:cubicBezTo>
                        <a:pt x="133782" y="177446"/>
                        <a:pt x="136395" y="174050"/>
                        <a:pt x="135611" y="170654"/>
                      </a:cubicBezTo>
                      <a:cubicBezTo>
                        <a:pt x="134566" y="166735"/>
                        <a:pt x="129080" y="166735"/>
                        <a:pt x="125945" y="166996"/>
                      </a:cubicBezTo>
                      <a:cubicBezTo>
                        <a:pt x="120981" y="167257"/>
                        <a:pt x="116017" y="168041"/>
                        <a:pt x="111315" y="168302"/>
                      </a:cubicBezTo>
                      <a:cubicBezTo>
                        <a:pt x="107134" y="168302"/>
                        <a:pt x="102432" y="168302"/>
                        <a:pt x="98513" y="166474"/>
                      </a:cubicBezTo>
                      <a:cubicBezTo>
                        <a:pt x="93811" y="164384"/>
                        <a:pt x="90675" y="160204"/>
                        <a:pt x="88063" y="156023"/>
                      </a:cubicBezTo>
                      <a:cubicBezTo>
                        <a:pt x="85450" y="151843"/>
                        <a:pt x="82315" y="147925"/>
                        <a:pt x="79180" y="144267"/>
                      </a:cubicBezTo>
                      <a:cubicBezTo>
                        <a:pt x="77351" y="142438"/>
                        <a:pt x="75523" y="140610"/>
                        <a:pt x="73171" y="140087"/>
                      </a:cubicBezTo>
                      <a:cubicBezTo>
                        <a:pt x="70820" y="139564"/>
                        <a:pt x="68469" y="139564"/>
                        <a:pt x="66379" y="138781"/>
                      </a:cubicBezTo>
                      <a:cubicBezTo>
                        <a:pt x="63766" y="137997"/>
                        <a:pt x="61676" y="136429"/>
                        <a:pt x="59847" y="134339"/>
                      </a:cubicBezTo>
                      <a:cubicBezTo>
                        <a:pt x="58541" y="132772"/>
                        <a:pt x="57235" y="130943"/>
                        <a:pt x="55667" y="129898"/>
                      </a:cubicBezTo>
                      <a:cubicBezTo>
                        <a:pt x="53838" y="128853"/>
                        <a:pt x="51748" y="128853"/>
                        <a:pt x="49920" y="128592"/>
                      </a:cubicBezTo>
                      <a:cubicBezTo>
                        <a:pt x="47830" y="128331"/>
                        <a:pt x="45478" y="127808"/>
                        <a:pt x="43650" y="126502"/>
                      </a:cubicBezTo>
                      <a:cubicBezTo>
                        <a:pt x="42082" y="125457"/>
                        <a:pt x="41037" y="123889"/>
                        <a:pt x="39469" y="122844"/>
                      </a:cubicBezTo>
                      <a:cubicBezTo>
                        <a:pt x="37379" y="121538"/>
                        <a:pt x="35028" y="121538"/>
                        <a:pt x="32677" y="121277"/>
                      </a:cubicBezTo>
                      <a:cubicBezTo>
                        <a:pt x="31893" y="121277"/>
                        <a:pt x="27713" y="121277"/>
                        <a:pt x="27452" y="120232"/>
                      </a:cubicBezTo>
                      <a:cubicBezTo>
                        <a:pt x="27191" y="118925"/>
                        <a:pt x="31893" y="117358"/>
                        <a:pt x="32677" y="116835"/>
                      </a:cubicBezTo>
                      <a:cubicBezTo>
                        <a:pt x="35551" y="115529"/>
                        <a:pt x="38686" y="113962"/>
                        <a:pt x="40514" y="111349"/>
                      </a:cubicBezTo>
                      <a:cubicBezTo>
                        <a:pt x="43127" y="107692"/>
                        <a:pt x="40776" y="100899"/>
                        <a:pt x="46001" y="99070"/>
                      </a:cubicBezTo>
                      <a:cubicBezTo>
                        <a:pt x="49136" y="98025"/>
                        <a:pt x="52793" y="98548"/>
                        <a:pt x="56190" y="98548"/>
                      </a:cubicBezTo>
                      <a:cubicBezTo>
                        <a:pt x="60109" y="98548"/>
                        <a:pt x="64027" y="98548"/>
                        <a:pt x="67685" y="98025"/>
                      </a:cubicBezTo>
                      <a:cubicBezTo>
                        <a:pt x="72910" y="97241"/>
                        <a:pt x="77874" y="96196"/>
                        <a:pt x="83099" y="95674"/>
                      </a:cubicBezTo>
                      <a:cubicBezTo>
                        <a:pt x="86495" y="95413"/>
                        <a:pt x="88585" y="94629"/>
                        <a:pt x="91198" y="92278"/>
                      </a:cubicBezTo>
                      <a:cubicBezTo>
                        <a:pt x="93549" y="90187"/>
                        <a:pt x="95639" y="87836"/>
                        <a:pt x="97991" y="85746"/>
                      </a:cubicBezTo>
                      <a:cubicBezTo>
                        <a:pt x="99558" y="84440"/>
                        <a:pt x="100864" y="82872"/>
                        <a:pt x="102432" y="81305"/>
                      </a:cubicBezTo>
                      <a:cubicBezTo>
                        <a:pt x="103999" y="79737"/>
                        <a:pt x="105567" y="78431"/>
                        <a:pt x="106873" y="76602"/>
                      </a:cubicBezTo>
                      <a:cubicBezTo>
                        <a:pt x="108702" y="74251"/>
                        <a:pt x="109747" y="72422"/>
                        <a:pt x="110792" y="69810"/>
                      </a:cubicBezTo>
                      <a:cubicBezTo>
                        <a:pt x="111576" y="67981"/>
                        <a:pt x="112360" y="66152"/>
                        <a:pt x="112882" y="64323"/>
                      </a:cubicBezTo>
                      <a:cubicBezTo>
                        <a:pt x="113666" y="62233"/>
                        <a:pt x="113927" y="60143"/>
                        <a:pt x="114711" y="58053"/>
                      </a:cubicBezTo>
                      <a:cubicBezTo>
                        <a:pt x="115495" y="55702"/>
                        <a:pt x="116540" y="55441"/>
                        <a:pt x="118630" y="54396"/>
                      </a:cubicBezTo>
                      <a:cubicBezTo>
                        <a:pt x="120981" y="53089"/>
                        <a:pt x="123071" y="51522"/>
                        <a:pt x="125161" y="49954"/>
                      </a:cubicBezTo>
                      <a:cubicBezTo>
                        <a:pt x="125945" y="49171"/>
                        <a:pt x="126729" y="48648"/>
                        <a:pt x="127512" y="47603"/>
                      </a:cubicBezTo>
                      <a:cubicBezTo>
                        <a:pt x="128035" y="46819"/>
                        <a:pt x="128035" y="46036"/>
                        <a:pt x="128819" y="45252"/>
                      </a:cubicBezTo>
                      <a:cubicBezTo>
                        <a:pt x="130386" y="43946"/>
                        <a:pt x="131954" y="45252"/>
                        <a:pt x="133260" y="46036"/>
                      </a:cubicBezTo>
                      <a:cubicBezTo>
                        <a:pt x="135611" y="47342"/>
                        <a:pt x="137440" y="48126"/>
                        <a:pt x="140053" y="47603"/>
                      </a:cubicBezTo>
                      <a:cubicBezTo>
                        <a:pt x="142404" y="47081"/>
                        <a:pt x="144755" y="46819"/>
                        <a:pt x="146845" y="46036"/>
                      </a:cubicBezTo>
                      <a:cubicBezTo>
                        <a:pt x="148935" y="45513"/>
                        <a:pt x="150764" y="44729"/>
                        <a:pt x="152593" y="43423"/>
                      </a:cubicBezTo>
                      <a:cubicBezTo>
                        <a:pt x="154422" y="42117"/>
                        <a:pt x="156250" y="41594"/>
                        <a:pt x="158079" y="40810"/>
                      </a:cubicBezTo>
                      <a:cubicBezTo>
                        <a:pt x="160692" y="39765"/>
                        <a:pt x="162520" y="36369"/>
                        <a:pt x="165656" y="35847"/>
                      </a:cubicBezTo>
                      <a:cubicBezTo>
                        <a:pt x="169574" y="35585"/>
                        <a:pt x="170097" y="41333"/>
                        <a:pt x="171403" y="43946"/>
                      </a:cubicBezTo>
                      <a:cubicBezTo>
                        <a:pt x="172448" y="46297"/>
                        <a:pt x="173754" y="44991"/>
                        <a:pt x="175583" y="45252"/>
                      </a:cubicBezTo>
                      <a:cubicBezTo>
                        <a:pt x="177412" y="45774"/>
                        <a:pt x="178196" y="47864"/>
                        <a:pt x="179241" y="49171"/>
                      </a:cubicBezTo>
                      <a:cubicBezTo>
                        <a:pt x="179502" y="49171"/>
                        <a:pt x="179763" y="49171"/>
                        <a:pt x="180025" y="49171"/>
                      </a:cubicBezTo>
                      <a:cubicBezTo>
                        <a:pt x="180808" y="48909"/>
                        <a:pt x="177934" y="41333"/>
                        <a:pt x="177934" y="40549"/>
                      </a:cubicBezTo>
                      <a:cubicBezTo>
                        <a:pt x="178979" y="40288"/>
                        <a:pt x="179763" y="40027"/>
                        <a:pt x="180808" y="40027"/>
                      </a:cubicBezTo>
                      <a:cubicBezTo>
                        <a:pt x="181853" y="40027"/>
                        <a:pt x="186817" y="41072"/>
                        <a:pt x="186556" y="38720"/>
                      </a:cubicBezTo>
                      <a:cubicBezTo>
                        <a:pt x="186295" y="35847"/>
                        <a:pt x="181331" y="36630"/>
                        <a:pt x="179763" y="36369"/>
                      </a:cubicBezTo>
                      <a:cubicBezTo>
                        <a:pt x="176889" y="35847"/>
                        <a:pt x="175061" y="32973"/>
                        <a:pt x="175061" y="30360"/>
                      </a:cubicBezTo>
                      <a:cubicBezTo>
                        <a:pt x="175061" y="28793"/>
                        <a:pt x="176367" y="27486"/>
                        <a:pt x="177412" y="26703"/>
                      </a:cubicBezTo>
                      <a:cubicBezTo>
                        <a:pt x="178457" y="25919"/>
                        <a:pt x="179241" y="24874"/>
                        <a:pt x="180286" y="24090"/>
                      </a:cubicBezTo>
                      <a:cubicBezTo>
                        <a:pt x="182115" y="22784"/>
                        <a:pt x="187078" y="22261"/>
                        <a:pt x="188907" y="23829"/>
                      </a:cubicBezTo>
                      <a:cubicBezTo>
                        <a:pt x="190475" y="25135"/>
                        <a:pt x="192042" y="25135"/>
                        <a:pt x="194132" y="25396"/>
                      </a:cubicBezTo>
                      <a:cubicBezTo>
                        <a:pt x="196222" y="25919"/>
                        <a:pt x="197790" y="26441"/>
                        <a:pt x="199880" y="25658"/>
                      </a:cubicBezTo>
                      <a:cubicBezTo>
                        <a:pt x="201447" y="25135"/>
                        <a:pt x="203015" y="23829"/>
                        <a:pt x="204583" y="23568"/>
                      </a:cubicBezTo>
                      <a:cubicBezTo>
                        <a:pt x="207718" y="23045"/>
                        <a:pt x="211114" y="23568"/>
                        <a:pt x="214249" y="23306"/>
                      </a:cubicBezTo>
                      <a:cubicBezTo>
                        <a:pt x="216339" y="23306"/>
                        <a:pt x="218168" y="22261"/>
                        <a:pt x="219997" y="21739"/>
                      </a:cubicBezTo>
                      <a:cubicBezTo>
                        <a:pt x="222348" y="20955"/>
                        <a:pt x="224699" y="20433"/>
                        <a:pt x="226789" y="19388"/>
                      </a:cubicBezTo>
                      <a:cubicBezTo>
                        <a:pt x="229140" y="18343"/>
                        <a:pt x="231230" y="17298"/>
                        <a:pt x="232798" y="15469"/>
                      </a:cubicBezTo>
                      <a:cubicBezTo>
                        <a:pt x="234366" y="13640"/>
                        <a:pt x="235933" y="11550"/>
                        <a:pt x="237762" y="9460"/>
                      </a:cubicBezTo>
                      <a:cubicBezTo>
                        <a:pt x="239068" y="7892"/>
                        <a:pt x="240113" y="5802"/>
                        <a:pt x="241419" y="4235"/>
                      </a:cubicBezTo>
                      <a:cubicBezTo>
                        <a:pt x="242464" y="2929"/>
                        <a:pt x="244032" y="1884"/>
                        <a:pt x="245338" y="839"/>
                      </a:cubicBezTo>
                      <a:cubicBezTo>
                        <a:pt x="248996" y="-2035"/>
                        <a:pt x="250825" y="3190"/>
                        <a:pt x="252131" y="5802"/>
                      </a:cubicBezTo>
                      <a:cubicBezTo>
                        <a:pt x="252653" y="7109"/>
                        <a:pt x="253437" y="8937"/>
                        <a:pt x="254482" y="9983"/>
                      </a:cubicBezTo>
                      <a:cubicBezTo>
                        <a:pt x="255788" y="11028"/>
                        <a:pt x="257617" y="10766"/>
                        <a:pt x="259185" y="10766"/>
                      </a:cubicBezTo>
                      <a:cubicBezTo>
                        <a:pt x="261536" y="10766"/>
                        <a:pt x="267806" y="8676"/>
                        <a:pt x="268329" y="12595"/>
                      </a:cubicBezTo>
                      <a:cubicBezTo>
                        <a:pt x="268851" y="15991"/>
                        <a:pt x="261536" y="16253"/>
                        <a:pt x="260752" y="19388"/>
                      </a:cubicBezTo>
                      <a:cubicBezTo>
                        <a:pt x="259968" y="22261"/>
                        <a:pt x="261536" y="26441"/>
                        <a:pt x="264932" y="25919"/>
                      </a:cubicBezTo>
                      <a:cubicBezTo>
                        <a:pt x="268851" y="25135"/>
                        <a:pt x="269635" y="21478"/>
                        <a:pt x="271986" y="18865"/>
                      </a:cubicBezTo>
                      <a:cubicBezTo>
                        <a:pt x="273031" y="17559"/>
                        <a:pt x="274599" y="16253"/>
                        <a:pt x="275905" y="14946"/>
                      </a:cubicBezTo>
                      <a:cubicBezTo>
                        <a:pt x="276689" y="13901"/>
                        <a:pt x="277734" y="11289"/>
                        <a:pt x="279301" y="12073"/>
                      </a:cubicBezTo>
                      <a:cubicBezTo>
                        <a:pt x="280608" y="12595"/>
                        <a:pt x="280869" y="14424"/>
                        <a:pt x="282698" y="14424"/>
                      </a:cubicBezTo>
                      <a:cubicBezTo>
                        <a:pt x="284265" y="14424"/>
                        <a:pt x="285310" y="13379"/>
                        <a:pt x="286616" y="14424"/>
                      </a:cubicBezTo>
                      <a:cubicBezTo>
                        <a:pt x="289229" y="15991"/>
                        <a:pt x="289229" y="19649"/>
                        <a:pt x="290797" y="22000"/>
                      </a:cubicBezTo>
                      <a:cubicBezTo>
                        <a:pt x="291580" y="23306"/>
                        <a:pt x="292887" y="23306"/>
                        <a:pt x="294454" y="23568"/>
                      </a:cubicBezTo>
                      <a:cubicBezTo>
                        <a:pt x="296283" y="23568"/>
                        <a:pt x="297067" y="23829"/>
                        <a:pt x="298112" y="25135"/>
                      </a:cubicBezTo>
                      <a:cubicBezTo>
                        <a:pt x="299157" y="26441"/>
                        <a:pt x="300202" y="28270"/>
                        <a:pt x="302030" y="27486"/>
                      </a:cubicBezTo>
                      <a:cubicBezTo>
                        <a:pt x="303598" y="26703"/>
                        <a:pt x="304121" y="24613"/>
                        <a:pt x="305427" y="23568"/>
                      </a:cubicBezTo>
                      <a:cubicBezTo>
                        <a:pt x="307778" y="21478"/>
                        <a:pt x="312481" y="20955"/>
                        <a:pt x="315354" y="21739"/>
                      </a:cubicBezTo>
                      <a:cubicBezTo>
                        <a:pt x="319012" y="22523"/>
                        <a:pt x="322408" y="23568"/>
                        <a:pt x="326066" y="23829"/>
                      </a:cubicBezTo>
                      <a:cubicBezTo>
                        <a:pt x="329724" y="24090"/>
                        <a:pt x="333642" y="23829"/>
                        <a:pt x="337300" y="24090"/>
                      </a:cubicBezTo>
                      <a:cubicBezTo>
                        <a:pt x="338867" y="24090"/>
                        <a:pt x="340174" y="24874"/>
                        <a:pt x="341480" y="25658"/>
                      </a:cubicBezTo>
                      <a:cubicBezTo>
                        <a:pt x="339912" y="27748"/>
                        <a:pt x="336255" y="27748"/>
                        <a:pt x="335210" y="30622"/>
                      </a:cubicBezTo>
                      <a:cubicBezTo>
                        <a:pt x="336516" y="31667"/>
                        <a:pt x="338606" y="31405"/>
                        <a:pt x="339651" y="32450"/>
                      </a:cubicBezTo>
                      <a:cubicBezTo>
                        <a:pt x="341480" y="33757"/>
                        <a:pt x="338345" y="35847"/>
                        <a:pt x="337822" y="36892"/>
                      </a:cubicBezTo>
                      <a:cubicBezTo>
                        <a:pt x="337300" y="37675"/>
                        <a:pt x="337300" y="37414"/>
                        <a:pt x="337822" y="37675"/>
                      </a:cubicBezTo>
                      <a:cubicBezTo>
                        <a:pt x="338606" y="37937"/>
                        <a:pt x="340435" y="37414"/>
                        <a:pt x="341219" y="37153"/>
                      </a:cubicBezTo>
                      <a:cubicBezTo>
                        <a:pt x="343048" y="36892"/>
                        <a:pt x="345138" y="35847"/>
                        <a:pt x="346966" y="35847"/>
                      </a:cubicBezTo>
                      <a:cubicBezTo>
                        <a:pt x="349318" y="35847"/>
                        <a:pt x="350885" y="36892"/>
                        <a:pt x="351669" y="39243"/>
                      </a:cubicBezTo>
                      <a:cubicBezTo>
                        <a:pt x="352191" y="41072"/>
                        <a:pt x="351930" y="43162"/>
                        <a:pt x="353236" y="44468"/>
                      </a:cubicBezTo>
                      <a:cubicBezTo>
                        <a:pt x="355849" y="46819"/>
                        <a:pt x="360552" y="46036"/>
                        <a:pt x="362903" y="43684"/>
                      </a:cubicBezTo>
                      <a:cubicBezTo>
                        <a:pt x="364732" y="42117"/>
                        <a:pt x="366038" y="40549"/>
                        <a:pt x="368650" y="40549"/>
                      </a:cubicBezTo>
                      <a:cubicBezTo>
                        <a:pt x="371263" y="40549"/>
                        <a:pt x="373353" y="40549"/>
                        <a:pt x="375704" y="40027"/>
                      </a:cubicBezTo>
                      <a:cubicBezTo>
                        <a:pt x="378056" y="39243"/>
                        <a:pt x="381191" y="39765"/>
                        <a:pt x="383542" y="40027"/>
                      </a:cubicBezTo>
                      <a:cubicBezTo>
                        <a:pt x="384587" y="39765"/>
                        <a:pt x="385110" y="39765"/>
                        <a:pt x="384587" y="40288"/>
                      </a:cubicBezTo>
                      <a:cubicBezTo>
                        <a:pt x="390073" y="40288"/>
                        <a:pt x="395298" y="40027"/>
                        <a:pt x="400785" y="40027"/>
                      </a:cubicBezTo>
                      <a:cubicBezTo>
                        <a:pt x="406271" y="40027"/>
                        <a:pt x="412541" y="41072"/>
                        <a:pt x="418028" y="42378"/>
                      </a:cubicBezTo>
                      <a:cubicBezTo>
                        <a:pt x="423253" y="43423"/>
                        <a:pt x="427955" y="46036"/>
                        <a:pt x="433442" y="46819"/>
                      </a:cubicBezTo>
                      <a:cubicBezTo>
                        <a:pt x="438667" y="47603"/>
                        <a:pt x="443892" y="47864"/>
                        <a:pt x="448856" y="48909"/>
                      </a:cubicBezTo>
                      <a:cubicBezTo>
                        <a:pt x="453558" y="49954"/>
                        <a:pt x="458000" y="49954"/>
                        <a:pt x="462702" y="49693"/>
                      </a:cubicBezTo>
                      <a:cubicBezTo>
                        <a:pt x="465053" y="49432"/>
                        <a:pt x="467405" y="49693"/>
                        <a:pt x="469756" y="49693"/>
                      </a:cubicBezTo>
                      <a:cubicBezTo>
                        <a:pt x="472369" y="49693"/>
                        <a:pt x="474981" y="49171"/>
                        <a:pt x="477594" y="48909"/>
                      </a:cubicBezTo>
                      <a:cubicBezTo>
                        <a:pt x="479422" y="48648"/>
                        <a:pt x="481513" y="48126"/>
                        <a:pt x="483080" y="48909"/>
                      </a:cubicBezTo>
                      <a:cubicBezTo>
                        <a:pt x="484648" y="49693"/>
                        <a:pt x="485693" y="51261"/>
                        <a:pt x="486999" y="52306"/>
                      </a:cubicBezTo>
                      <a:cubicBezTo>
                        <a:pt x="490656" y="55441"/>
                        <a:pt x="494575" y="55963"/>
                        <a:pt x="499278" y="56486"/>
                      </a:cubicBezTo>
                      <a:cubicBezTo>
                        <a:pt x="503719" y="57008"/>
                        <a:pt x="508422" y="58576"/>
                        <a:pt x="512602" y="56747"/>
                      </a:cubicBezTo>
                      <a:cubicBezTo>
                        <a:pt x="514431" y="55963"/>
                        <a:pt x="515998" y="55179"/>
                        <a:pt x="517827" y="54918"/>
                      </a:cubicBezTo>
                      <a:cubicBezTo>
                        <a:pt x="520178" y="54657"/>
                        <a:pt x="522529" y="54657"/>
                        <a:pt x="524881" y="54657"/>
                      </a:cubicBezTo>
                      <a:cubicBezTo>
                        <a:pt x="536898" y="55441"/>
                        <a:pt x="550222" y="53089"/>
                        <a:pt x="561456" y="59098"/>
                      </a:cubicBezTo>
                      <a:cubicBezTo>
                        <a:pt x="563547" y="60143"/>
                        <a:pt x="565375" y="61711"/>
                        <a:pt x="567465" y="63017"/>
                      </a:cubicBezTo>
                      <a:cubicBezTo>
                        <a:pt x="569817" y="64585"/>
                        <a:pt x="572429" y="65630"/>
                        <a:pt x="575042" y="66936"/>
                      </a:cubicBezTo>
                      <a:cubicBezTo>
                        <a:pt x="577654" y="68242"/>
                        <a:pt x="580267" y="69026"/>
                        <a:pt x="583141" y="69548"/>
                      </a:cubicBezTo>
                      <a:lnTo>
                        <a:pt x="583141" y="400819"/>
                      </a:lnTo>
                      <a:cubicBezTo>
                        <a:pt x="583141" y="400819"/>
                        <a:pt x="594897" y="400557"/>
                        <a:pt x="603780" y="400819"/>
                      </a:cubicBezTo>
                      <a:cubicBezTo>
                        <a:pt x="612662" y="401080"/>
                        <a:pt x="617365" y="397161"/>
                        <a:pt x="621806" y="395855"/>
                      </a:cubicBezTo>
                      <a:cubicBezTo>
                        <a:pt x="626248" y="394549"/>
                        <a:pt x="623896" y="400819"/>
                        <a:pt x="627293" y="407089"/>
                      </a:cubicBezTo>
                      <a:cubicBezTo>
                        <a:pt x="630950" y="413359"/>
                        <a:pt x="643752" y="423548"/>
                        <a:pt x="651589" y="428512"/>
                      </a:cubicBezTo>
                      <a:cubicBezTo>
                        <a:pt x="659427" y="433475"/>
                        <a:pt x="656031" y="432953"/>
                        <a:pt x="658643" y="439484"/>
                      </a:cubicBezTo>
                      <a:cubicBezTo>
                        <a:pt x="661256" y="446015"/>
                        <a:pt x="669616" y="435827"/>
                        <a:pt x="674841" y="435827"/>
                      </a:cubicBezTo>
                      <a:cubicBezTo>
                        <a:pt x="680066" y="435827"/>
                        <a:pt x="680327" y="430340"/>
                        <a:pt x="682156" y="425115"/>
                      </a:cubicBezTo>
                      <a:cubicBezTo>
                        <a:pt x="683985" y="420151"/>
                        <a:pt x="690255" y="418061"/>
                        <a:pt x="696264" y="415710"/>
                      </a:cubicBezTo>
                      <a:cubicBezTo>
                        <a:pt x="702012" y="413098"/>
                        <a:pt x="722651" y="436872"/>
                        <a:pt x="727614" y="442358"/>
                      </a:cubicBezTo>
                      <a:cubicBezTo>
                        <a:pt x="732317" y="447583"/>
                        <a:pt x="742245" y="454898"/>
                        <a:pt x="747731" y="459862"/>
                      </a:cubicBezTo>
                      <a:cubicBezTo>
                        <a:pt x="753217" y="464826"/>
                        <a:pt x="766019" y="485204"/>
                        <a:pt x="770721" y="491474"/>
                      </a:cubicBezTo>
                      <a:cubicBezTo>
                        <a:pt x="775424" y="497483"/>
                        <a:pt x="773857" y="506104"/>
                        <a:pt x="778559" y="511852"/>
                      </a:cubicBezTo>
                      <a:cubicBezTo>
                        <a:pt x="783262" y="517599"/>
                        <a:pt x="812261" y="528833"/>
                        <a:pt x="816964" y="529617"/>
                      </a:cubicBezTo>
                      <a:cubicBezTo>
                        <a:pt x="821666" y="530662"/>
                        <a:pt x="816964" y="540851"/>
                        <a:pt x="819576" y="544247"/>
                      </a:cubicBezTo>
                      <a:cubicBezTo>
                        <a:pt x="820621" y="547121"/>
                        <a:pt x="820099" y="556265"/>
                        <a:pt x="820099" y="5562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947" name="Graphic 3">
                  <a:extLst>
                    <a:ext uri="{FF2B5EF4-FFF2-40B4-BE49-F238E27FC236}">
                      <a16:creationId xmlns:a16="http://schemas.microsoft.com/office/drawing/2014/main" id="{954B62C2-7677-41D5-338B-5FEEFFE13B26}"/>
                    </a:ext>
                  </a:extLst>
                </p:cNvPr>
                <p:cNvGrpSpPr/>
                <p:nvPr/>
              </p:nvGrpSpPr>
              <p:grpSpPr>
                <a:xfrm>
                  <a:off x="1230376" y="2358209"/>
                  <a:ext cx="907952" cy="614006"/>
                  <a:chOff x="1230376" y="2358209"/>
                  <a:chExt cx="907952" cy="614006"/>
                </a:xfrm>
                <a:solidFill>
                  <a:srgbClr val="D5D7D8"/>
                </a:solidFill>
              </p:grpSpPr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D449262F-BDA2-D4E2-E1CD-8ADC257526A5}"/>
                      </a:ext>
                    </a:extLst>
                  </p:cNvPr>
                  <p:cNvSpPr/>
                  <p:nvPr/>
                </p:nvSpPr>
                <p:spPr>
                  <a:xfrm>
                    <a:off x="2013271" y="2725560"/>
                    <a:ext cx="15740" cy="30636"/>
                  </a:xfrm>
                  <a:custGeom>
                    <a:avLst/>
                    <a:gdLst>
                      <a:gd name="connsiteX0" fmla="*/ 522 w 15740"/>
                      <a:gd name="connsiteY0" fmla="*/ 19186 h 30636"/>
                      <a:gd name="connsiteX1" fmla="*/ 0 w 15740"/>
                      <a:gd name="connsiteY1" fmla="*/ 16312 h 30636"/>
                      <a:gd name="connsiteX2" fmla="*/ 784 w 15740"/>
                      <a:gd name="connsiteY2" fmla="*/ 13700 h 30636"/>
                      <a:gd name="connsiteX3" fmla="*/ 3919 w 15740"/>
                      <a:gd name="connsiteY3" fmla="*/ 7169 h 30636"/>
                      <a:gd name="connsiteX4" fmla="*/ 7315 w 15740"/>
                      <a:gd name="connsiteY4" fmla="*/ 1160 h 30636"/>
                      <a:gd name="connsiteX5" fmla="*/ 12018 w 15740"/>
                      <a:gd name="connsiteY5" fmla="*/ 1421 h 30636"/>
                      <a:gd name="connsiteX6" fmla="*/ 13846 w 15740"/>
                      <a:gd name="connsiteY6" fmla="*/ 3772 h 30636"/>
                      <a:gd name="connsiteX7" fmla="*/ 14630 w 15740"/>
                      <a:gd name="connsiteY7" fmla="*/ 11087 h 30636"/>
                      <a:gd name="connsiteX8" fmla="*/ 14369 w 15740"/>
                      <a:gd name="connsiteY8" fmla="*/ 17880 h 30636"/>
                      <a:gd name="connsiteX9" fmla="*/ 9405 w 15740"/>
                      <a:gd name="connsiteY9" fmla="*/ 12655 h 30636"/>
                      <a:gd name="connsiteX10" fmla="*/ 6270 w 15740"/>
                      <a:gd name="connsiteY10" fmla="*/ 17880 h 30636"/>
                      <a:gd name="connsiteX11" fmla="*/ 9144 w 15740"/>
                      <a:gd name="connsiteY11" fmla="*/ 21276 h 30636"/>
                      <a:gd name="connsiteX12" fmla="*/ 10450 w 15740"/>
                      <a:gd name="connsiteY12" fmla="*/ 24934 h 30636"/>
                      <a:gd name="connsiteX13" fmla="*/ 10973 w 15740"/>
                      <a:gd name="connsiteY13" fmla="*/ 29375 h 30636"/>
                      <a:gd name="connsiteX14" fmla="*/ 7576 w 15740"/>
                      <a:gd name="connsiteY14" fmla="*/ 28853 h 30636"/>
                      <a:gd name="connsiteX15" fmla="*/ 3919 w 15740"/>
                      <a:gd name="connsiteY15" fmla="*/ 25456 h 30636"/>
                      <a:gd name="connsiteX16" fmla="*/ 522 w 15740"/>
                      <a:gd name="connsiteY16" fmla="*/ 19186 h 306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5740" h="30636">
                        <a:moveTo>
                          <a:pt x="522" y="19186"/>
                        </a:moveTo>
                        <a:cubicBezTo>
                          <a:pt x="261" y="18402"/>
                          <a:pt x="261" y="17096"/>
                          <a:pt x="0" y="16312"/>
                        </a:cubicBezTo>
                        <a:cubicBezTo>
                          <a:pt x="0" y="15267"/>
                          <a:pt x="522" y="14484"/>
                          <a:pt x="784" y="13700"/>
                        </a:cubicBezTo>
                        <a:cubicBezTo>
                          <a:pt x="1567" y="11349"/>
                          <a:pt x="2351" y="9259"/>
                          <a:pt x="3919" y="7169"/>
                        </a:cubicBezTo>
                        <a:cubicBezTo>
                          <a:pt x="5486" y="5340"/>
                          <a:pt x="5747" y="2989"/>
                          <a:pt x="7315" y="1160"/>
                        </a:cubicBezTo>
                        <a:cubicBezTo>
                          <a:pt x="8621" y="-669"/>
                          <a:pt x="10189" y="-147"/>
                          <a:pt x="12018" y="1421"/>
                        </a:cubicBezTo>
                        <a:cubicBezTo>
                          <a:pt x="12801" y="1943"/>
                          <a:pt x="13324" y="2989"/>
                          <a:pt x="13846" y="3772"/>
                        </a:cubicBezTo>
                        <a:cubicBezTo>
                          <a:pt x="14891" y="6123"/>
                          <a:pt x="13846" y="8736"/>
                          <a:pt x="14630" y="11087"/>
                        </a:cubicBezTo>
                        <a:cubicBezTo>
                          <a:pt x="15153" y="12394"/>
                          <a:pt x="16982" y="17880"/>
                          <a:pt x="14369" y="17880"/>
                        </a:cubicBezTo>
                        <a:cubicBezTo>
                          <a:pt x="11756" y="17880"/>
                          <a:pt x="13063" y="12132"/>
                          <a:pt x="9405" y="12655"/>
                        </a:cubicBezTo>
                        <a:cubicBezTo>
                          <a:pt x="7054" y="12916"/>
                          <a:pt x="5225" y="15790"/>
                          <a:pt x="6270" y="17880"/>
                        </a:cubicBezTo>
                        <a:cubicBezTo>
                          <a:pt x="7054" y="19186"/>
                          <a:pt x="8360" y="19970"/>
                          <a:pt x="9144" y="21276"/>
                        </a:cubicBezTo>
                        <a:cubicBezTo>
                          <a:pt x="9928" y="22321"/>
                          <a:pt x="10189" y="23628"/>
                          <a:pt x="10450" y="24934"/>
                        </a:cubicBezTo>
                        <a:cubicBezTo>
                          <a:pt x="10450" y="26240"/>
                          <a:pt x="10973" y="28069"/>
                          <a:pt x="10973" y="29375"/>
                        </a:cubicBezTo>
                        <a:cubicBezTo>
                          <a:pt x="10711" y="31988"/>
                          <a:pt x="8621" y="29898"/>
                          <a:pt x="7576" y="28853"/>
                        </a:cubicBezTo>
                        <a:cubicBezTo>
                          <a:pt x="6270" y="27808"/>
                          <a:pt x="4703" y="26763"/>
                          <a:pt x="3919" y="25456"/>
                        </a:cubicBezTo>
                        <a:cubicBezTo>
                          <a:pt x="3135" y="22844"/>
                          <a:pt x="1567" y="21276"/>
                          <a:pt x="522" y="1918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F22D5B6D-856B-86AA-4AF6-7A35FC5A2F6A}"/>
                      </a:ext>
                    </a:extLst>
                  </p:cNvPr>
                  <p:cNvSpPr/>
                  <p:nvPr/>
                </p:nvSpPr>
                <p:spPr>
                  <a:xfrm>
                    <a:off x="1981503" y="2719360"/>
                    <a:ext cx="26774" cy="40560"/>
                  </a:xfrm>
                  <a:custGeom>
                    <a:avLst/>
                    <a:gdLst>
                      <a:gd name="connsiteX0" fmla="*/ 26543 w 26774"/>
                      <a:gd name="connsiteY0" fmla="*/ 24602 h 40560"/>
                      <a:gd name="connsiteX1" fmla="*/ 22624 w 26774"/>
                      <a:gd name="connsiteY1" fmla="*/ 21728 h 40560"/>
                      <a:gd name="connsiteX2" fmla="*/ 21579 w 26774"/>
                      <a:gd name="connsiteY2" fmla="*/ 19899 h 40560"/>
                      <a:gd name="connsiteX3" fmla="*/ 19489 w 26774"/>
                      <a:gd name="connsiteY3" fmla="*/ 18854 h 40560"/>
                      <a:gd name="connsiteX4" fmla="*/ 18444 w 26774"/>
                      <a:gd name="connsiteY4" fmla="*/ 10494 h 40560"/>
                      <a:gd name="connsiteX5" fmla="*/ 14787 w 26774"/>
                      <a:gd name="connsiteY5" fmla="*/ 5791 h 40560"/>
                      <a:gd name="connsiteX6" fmla="*/ 11129 w 26774"/>
                      <a:gd name="connsiteY6" fmla="*/ 3179 h 40560"/>
                      <a:gd name="connsiteX7" fmla="*/ 7994 w 26774"/>
                      <a:gd name="connsiteY7" fmla="*/ 305 h 40560"/>
                      <a:gd name="connsiteX8" fmla="*/ 3030 w 26774"/>
                      <a:gd name="connsiteY8" fmla="*/ 2918 h 40560"/>
                      <a:gd name="connsiteX9" fmla="*/ 1462 w 26774"/>
                      <a:gd name="connsiteY9" fmla="*/ 7620 h 40560"/>
                      <a:gd name="connsiteX10" fmla="*/ 1462 w 26774"/>
                      <a:gd name="connsiteY10" fmla="*/ 7620 h 40560"/>
                      <a:gd name="connsiteX11" fmla="*/ 156 w 26774"/>
                      <a:gd name="connsiteY11" fmla="*/ 11017 h 40560"/>
                      <a:gd name="connsiteX12" fmla="*/ 679 w 26774"/>
                      <a:gd name="connsiteY12" fmla="*/ 13890 h 40560"/>
                      <a:gd name="connsiteX13" fmla="*/ 4598 w 26774"/>
                      <a:gd name="connsiteY13" fmla="*/ 14413 h 40560"/>
                      <a:gd name="connsiteX14" fmla="*/ 6949 w 26774"/>
                      <a:gd name="connsiteY14" fmla="*/ 16503 h 40560"/>
                      <a:gd name="connsiteX15" fmla="*/ 6426 w 26774"/>
                      <a:gd name="connsiteY15" fmla="*/ 19638 h 40560"/>
                      <a:gd name="connsiteX16" fmla="*/ 9561 w 26774"/>
                      <a:gd name="connsiteY16" fmla="*/ 23296 h 40560"/>
                      <a:gd name="connsiteX17" fmla="*/ 14787 w 26774"/>
                      <a:gd name="connsiteY17" fmla="*/ 26953 h 40560"/>
                      <a:gd name="connsiteX18" fmla="*/ 16877 w 26774"/>
                      <a:gd name="connsiteY18" fmla="*/ 32962 h 40560"/>
                      <a:gd name="connsiteX19" fmla="*/ 20795 w 26774"/>
                      <a:gd name="connsiteY19" fmla="*/ 37926 h 40560"/>
                      <a:gd name="connsiteX20" fmla="*/ 25237 w 26774"/>
                      <a:gd name="connsiteY20" fmla="*/ 40538 h 40560"/>
                      <a:gd name="connsiteX21" fmla="*/ 26543 w 26774"/>
                      <a:gd name="connsiteY21" fmla="*/ 34791 h 40560"/>
                      <a:gd name="connsiteX22" fmla="*/ 25237 w 26774"/>
                      <a:gd name="connsiteY22" fmla="*/ 32178 h 40560"/>
                      <a:gd name="connsiteX23" fmla="*/ 23930 w 26774"/>
                      <a:gd name="connsiteY23" fmla="*/ 29566 h 40560"/>
                      <a:gd name="connsiteX24" fmla="*/ 26020 w 26774"/>
                      <a:gd name="connsiteY24" fmla="*/ 26953 h 40560"/>
                      <a:gd name="connsiteX25" fmla="*/ 26543 w 26774"/>
                      <a:gd name="connsiteY25" fmla="*/ 24602 h 405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</a:cxnLst>
                    <a:rect l="l" t="t" r="r" b="b"/>
                    <a:pathLst>
                      <a:path w="26774" h="40560">
                        <a:moveTo>
                          <a:pt x="26543" y="24602"/>
                        </a:moveTo>
                        <a:cubicBezTo>
                          <a:pt x="25759" y="23034"/>
                          <a:pt x="23669" y="23034"/>
                          <a:pt x="22624" y="21728"/>
                        </a:cubicBezTo>
                        <a:cubicBezTo>
                          <a:pt x="22102" y="21206"/>
                          <a:pt x="22102" y="20422"/>
                          <a:pt x="21579" y="19899"/>
                        </a:cubicBezTo>
                        <a:cubicBezTo>
                          <a:pt x="21057" y="19377"/>
                          <a:pt x="20273" y="19377"/>
                          <a:pt x="19489" y="18854"/>
                        </a:cubicBezTo>
                        <a:cubicBezTo>
                          <a:pt x="16877" y="16503"/>
                          <a:pt x="18967" y="13629"/>
                          <a:pt x="18444" y="10494"/>
                        </a:cubicBezTo>
                        <a:cubicBezTo>
                          <a:pt x="18183" y="8404"/>
                          <a:pt x="16615" y="6575"/>
                          <a:pt x="14787" y="5791"/>
                        </a:cubicBezTo>
                        <a:cubicBezTo>
                          <a:pt x="13480" y="5269"/>
                          <a:pt x="12174" y="4224"/>
                          <a:pt x="11129" y="3179"/>
                        </a:cubicBezTo>
                        <a:cubicBezTo>
                          <a:pt x="10084" y="2134"/>
                          <a:pt x="9300" y="1089"/>
                          <a:pt x="7994" y="305"/>
                        </a:cubicBezTo>
                        <a:cubicBezTo>
                          <a:pt x="5643" y="-740"/>
                          <a:pt x="3814" y="1089"/>
                          <a:pt x="3030" y="2918"/>
                        </a:cubicBezTo>
                        <a:cubicBezTo>
                          <a:pt x="2246" y="4485"/>
                          <a:pt x="1985" y="6053"/>
                          <a:pt x="1462" y="7620"/>
                        </a:cubicBezTo>
                        <a:lnTo>
                          <a:pt x="1462" y="7620"/>
                        </a:lnTo>
                        <a:cubicBezTo>
                          <a:pt x="1462" y="8927"/>
                          <a:pt x="418" y="9710"/>
                          <a:pt x="156" y="11017"/>
                        </a:cubicBezTo>
                        <a:cubicBezTo>
                          <a:pt x="-105" y="12062"/>
                          <a:pt x="-105" y="13107"/>
                          <a:pt x="679" y="13890"/>
                        </a:cubicBezTo>
                        <a:cubicBezTo>
                          <a:pt x="1985" y="14935"/>
                          <a:pt x="3030" y="14413"/>
                          <a:pt x="4598" y="14413"/>
                        </a:cubicBezTo>
                        <a:cubicBezTo>
                          <a:pt x="5643" y="14413"/>
                          <a:pt x="6688" y="15719"/>
                          <a:pt x="6949" y="16503"/>
                        </a:cubicBezTo>
                        <a:cubicBezTo>
                          <a:pt x="7471" y="17548"/>
                          <a:pt x="6949" y="18593"/>
                          <a:pt x="6426" y="19638"/>
                        </a:cubicBezTo>
                        <a:cubicBezTo>
                          <a:pt x="5643" y="21989"/>
                          <a:pt x="7733" y="22512"/>
                          <a:pt x="9561" y="23296"/>
                        </a:cubicBezTo>
                        <a:cubicBezTo>
                          <a:pt x="11390" y="24079"/>
                          <a:pt x="13480" y="25386"/>
                          <a:pt x="14787" y="26953"/>
                        </a:cubicBezTo>
                        <a:cubicBezTo>
                          <a:pt x="16354" y="28782"/>
                          <a:pt x="16354" y="30872"/>
                          <a:pt x="16877" y="32962"/>
                        </a:cubicBezTo>
                        <a:cubicBezTo>
                          <a:pt x="17660" y="35052"/>
                          <a:pt x="18705" y="36620"/>
                          <a:pt x="20795" y="37926"/>
                        </a:cubicBezTo>
                        <a:cubicBezTo>
                          <a:pt x="21840" y="38710"/>
                          <a:pt x="23669" y="40800"/>
                          <a:pt x="25237" y="40538"/>
                        </a:cubicBezTo>
                        <a:cubicBezTo>
                          <a:pt x="27588" y="40277"/>
                          <a:pt x="26543" y="36358"/>
                          <a:pt x="26543" y="34791"/>
                        </a:cubicBezTo>
                        <a:cubicBezTo>
                          <a:pt x="26543" y="33746"/>
                          <a:pt x="26020" y="32701"/>
                          <a:pt x="25237" y="32178"/>
                        </a:cubicBezTo>
                        <a:cubicBezTo>
                          <a:pt x="24453" y="31395"/>
                          <a:pt x="23147" y="30872"/>
                          <a:pt x="23930" y="29566"/>
                        </a:cubicBezTo>
                        <a:cubicBezTo>
                          <a:pt x="24453" y="28521"/>
                          <a:pt x="25759" y="27998"/>
                          <a:pt x="26020" y="26953"/>
                        </a:cubicBezTo>
                        <a:cubicBezTo>
                          <a:pt x="26804" y="26692"/>
                          <a:pt x="26804" y="25386"/>
                          <a:pt x="26543" y="2460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7A3B5262-94EF-3527-D906-11E144EAA5DD}"/>
                      </a:ext>
                    </a:extLst>
                  </p:cNvPr>
                  <p:cNvSpPr/>
                  <p:nvPr/>
                </p:nvSpPr>
                <p:spPr>
                  <a:xfrm>
                    <a:off x="1978423" y="2741297"/>
                    <a:ext cx="16198" cy="21088"/>
                  </a:xfrm>
                  <a:custGeom>
                    <a:avLst/>
                    <a:gdLst>
                      <a:gd name="connsiteX0" fmla="*/ 884 w 16198"/>
                      <a:gd name="connsiteY0" fmla="*/ 1359 h 21088"/>
                      <a:gd name="connsiteX1" fmla="*/ 884 w 16198"/>
                      <a:gd name="connsiteY1" fmla="*/ 5278 h 21088"/>
                      <a:gd name="connsiteX2" fmla="*/ 4803 w 16198"/>
                      <a:gd name="connsiteY2" fmla="*/ 9197 h 21088"/>
                      <a:gd name="connsiteX3" fmla="*/ 7416 w 16198"/>
                      <a:gd name="connsiteY3" fmla="*/ 13899 h 21088"/>
                      <a:gd name="connsiteX4" fmla="*/ 10812 w 16198"/>
                      <a:gd name="connsiteY4" fmla="*/ 17818 h 21088"/>
                      <a:gd name="connsiteX5" fmla="*/ 14208 w 16198"/>
                      <a:gd name="connsiteY5" fmla="*/ 20953 h 21088"/>
                      <a:gd name="connsiteX6" fmla="*/ 16037 w 16198"/>
                      <a:gd name="connsiteY6" fmla="*/ 18863 h 21088"/>
                      <a:gd name="connsiteX7" fmla="*/ 12641 w 16198"/>
                      <a:gd name="connsiteY7" fmla="*/ 12332 h 21088"/>
                      <a:gd name="connsiteX8" fmla="*/ 9244 w 16198"/>
                      <a:gd name="connsiteY8" fmla="*/ 8935 h 21088"/>
                      <a:gd name="connsiteX9" fmla="*/ 8200 w 16198"/>
                      <a:gd name="connsiteY9" fmla="*/ 5278 h 21088"/>
                      <a:gd name="connsiteX10" fmla="*/ 6371 w 16198"/>
                      <a:gd name="connsiteY10" fmla="*/ 836 h 21088"/>
                      <a:gd name="connsiteX11" fmla="*/ 884 w 16198"/>
                      <a:gd name="connsiteY11" fmla="*/ 1359 h 21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198" h="21088">
                        <a:moveTo>
                          <a:pt x="884" y="1359"/>
                        </a:moveTo>
                        <a:cubicBezTo>
                          <a:pt x="-161" y="2665"/>
                          <a:pt x="-422" y="4233"/>
                          <a:pt x="884" y="5278"/>
                        </a:cubicBezTo>
                        <a:cubicBezTo>
                          <a:pt x="2452" y="6323"/>
                          <a:pt x="4019" y="7368"/>
                          <a:pt x="4803" y="9197"/>
                        </a:cubicBezTo>
                        <a:cubicBezTo>
                          <a:pt x="5587" y="10764"/>
                          <a:pt x="6110" y="12593"/>
                          <a:pt x="7416" y="13899"/>
                        </a:cubicBezTo>
                        <a:cubicBezTo>
                          <a:pt x="8722" y="15205"/>
                          <a:pt x="10028" y="15989"/>
                          <a:pt x="10812" y="17818"/>
                        </a:cubicBezTo>
                        <a:cubicBezTo>
                          <a:pt x="11596" y="19385"/>
                          <a:pt x="12641" y="20430"/>
                          <a:pt x="14208" y="20953"/>
                        </a:cubicBezTo>
                        <a:cubicBezTo>
                          <a:pt x="15776" y="21475"/>
                          <a:pt x="16560" y="20430"/>
                          <a:pt x="16037" y="18863"/>
                        </a:cubicBezTo>
                        <a:cubicBezTo>
                          <a:pt x="14992" y="16512"/>
                          <a:pt x="13947" y="14422"/>
                          <a:pt x="12641" y="12332"/>
                        </a:cubicBezTo>
                        <a:cubicBezTo>
                          <a:pt x="11857" y="10764"/>
                          <a:pt x="10551" y="9980"/>
                          <a:pt x="9244" y="8935"/>
                        </a:cubicBezTo>
                        <a:cubicBezTo>
                          <a:pt x="7938" y="7890"/>
                          <a:pt x="7677" y="6845"/>
                          <a:pt x="8200" y="5278"/>
                        </a:cubicBezTo>
                        <a:cubicBezTo>
                          <a:pt x="8983" y="3188"/>
                          <a:pt x="8461" y="1881"/>
                          <a:pt x="6371" y="836"/>
                        </a:cubicBezTo>
                        <a:cubicBezTo>
                          <a:pt x="4803" y="-470"/>
                          <a:pt x="2452" y="-209"/>
                          <a:pt x="884" y="135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2C072867-1040-3E50-F470-446022E621BF}"/>
                      </a:ext>
                    </a:extLst>
                  </p:cNvPr>
                  <p:cNvSpPr/>
                  <p:nvPr/>
                </p:nvSpPr>
                <p:spPr>
                  <a:xfrm>
                    <a:off x="2002212" y="2729206"/>
                    <a:ext cx="7923" cy="7736"/>
                  </a:xfrm>
                  <a:custGeom>
                    <a:avLst/>
                    <a:gdLst>
                      <a:gd name="connsiteX0" fmla="*/ 870 w 7923"/>
                      <a:gd name="connsiteY0" fmla="*/ 910 h 7736"/>
                      <a:gd name="connsiteX1" fmla="*/ 5572 w 7923"/>
                      <a:gd name="connsiteY1" fmla="*/ 388 h 7736"/>
                      <a:gd name="connsiteX2" fmla="*/ 7924 w 7923"/>
                      <a:gd name="connsiteY2" fmla="*/ 5352 h 7736"/>
                      <a:gd name="connsiteX3" fmla="*/ 1392 w 7923"/>
                      <a:gd name="connsiteY3" fmla="*/ 6396 h 7736"/>
                      <a:gd name="connsiteX4" fmla="*/ 870 w 7923"/>
                      <a:gd name="connsiteY4" fmla="*/ 910 h 7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23" h="7736">
                        <a:moveTo>
                          <a:pt x="870" y="910"/>
                        </a:moveTo>
                        <a:cubicBezTo>
                          <a:pt x="1915" y="126"/>
                          <a:pt x="4266" y="-396"/>
                          <a:pt x="5572" y="388"/>
                        </a:cubicBezTo>
                        <a:cubicBezTo>
                          <a:pt x="7140" y="1171"/>
                          <a:pt x="7924" y="3523"/>
                          <a:pt x="7924" y="5352"/>
                        </a:cubicBezTo>
                        <a:cubicBezTo>
                          <a:pt x="7924" y="8748"/>
                          <a:pt x="2960" y="7964"/>
                          <a:pt x="1392" y="6396"/>
                        </a:cubicBezTo>
                        <a:cubicBezTo>
                          <a:pt x="86" y="5090"/>
                          <a:pt x="-698" y="2216"/>
                          <a:pt x="870" y="91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CC4E3740-9076-08D7-BD1A-F0866D05BCB2}"/>
                      </a:ext>
                    </a:extLst>
                  </p:cNvPr>
                  <p:cNvSpPr/>
                  <p:nvPr/>
                </p:nvSpPr>
                <p:spPr>
                  <a:xfrm>
                    <a:off x="1996289" y="2712020"/>
                    <a:ext cx="10501" cy="9556"/>
                  </a:xfrm>
                  <a:custGeom>
                    <a:avLst/>
                    <a:gdLst>
                      <a:gd name="connsiteX0" fmla="*/ 0 w 10501"/>
                      <a:gd name="connsiteY0" fmla="*/ 3205 h 9556"/>
                      <a:gd name="connsiteX1" fmla="*/ 1045 w 10501"/>
                      <a:gd name="connsiteY1" fmla="*/ 1376 h 9556"/>
                      <a:gd name="connsiteX2" fmla="*/ 3396 w 10501"/>
                      <a:gd name="connsiteY2" fmla="*/ 2160 h 9556"/>
                      <a:gd name="connsiteX3" fmla="*/ 4964 w 10501"/>
                      <a:gd name="connsiteY3" fmla="*/ 69 h 9556"/>
                      <a:gd name="connsiteX4" fmla="*/ 8099 w 10501"/>
                      <a:gd name="connsiteY4" fmla="*/ 853 h 9556"/>
                      <a:gd name="connsiteX5" fmla="*/ 10450 w 10501"/>
                      <a:gd name="connsiteY5" fmla="*/ 2943 h 9556"/>
                      <a:gd name="connsiteX6" fmla="*/ 9144 w 10501"/>
                      <a:gd name="connsiteY6" fmla="*/ 5817 h 9556"/>
                      <a:gd name="connsiteX7" fmla="*/ 7054 w 10501"/>
                      <a:gd name="connsiteY7" fmla="*/ 9213 h 9556"/>
                      <a:gd name="connsiteX8" fmla="*/ 4441 w 10501"/>
                      <a:gd name="connsiteY8" fmla="*/ 8691 h 9556"/>
                      <a:gd name="connsiteX9" fmla="*/ 2090 w 10501"/>
                      <a:gd name="connsiteY9" fmla="*/ 6078 h 9556"/>
                      <a:gd name="connsiteX10" fmla="*/ 0 w 10501"/>
                      <a:gd name="connsiteY10" fmla="*/ 3205 h 9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501" h="9556">
                        <a:moveTo>
                          <a:pt x="0" y="3205"/>
                        </a:moveTo>
                        <a:cubicBezTo>
                          <a:pt x="0" y="2421"/>
                          <a:pt x="0" y="1115"/>
                          <a:pt x="1045" y="1376"/>
                        </a:cubicBezTo>
                        <a:cubicBezTo>
                          <a:pt x="1829" y="1376"/>
                          <a:pt x="2613" y="2682"/>
                          <a:pt x="3396" y="2160"/>
                        </a:cubicBezTo>
                        <a:cubicBezTo>
                          <a:pt x="4180" y="1637"/>
                          <a:pt x="3919" y="592"/>
                          <a:pt x="4964" y="69"/>
                        </a:cubicBezTo>
                        <a:cubicBezTo>
                          <a:pt x="5747" y="-192"/>
                          <a:pt x="7054" y="331"/>
                          <a:pt x="8099" y="853"/>
                        </a:cubicBezTo>
                        <a:cubicBezTo>
                          <a:pt x="9144" y="1376"/>
                          <a:pt x="10189" y="1898"/>
                          <a:pt x="10450" y="2943"/>
                        </a:cubicBezTo>
                        <a:cubicBezTo>
                          <a:pt x="10711" y="3988"/>
                          <a:pt x="9928" y="5033"/>
                          <a:pt x="9144" y="5817"/>
                        </a:cubicBezTo>
                        <a:cubicBezTo>
                          <a:pt x="8360" y="6862"/>
                          <a:pt x="8621" y="8430"/>
                          <a:pt x="7054" y="9213"/>
                        </a:cubicBezTo>
                        <a:cubicBezTo>
                          <a:pt x="6009" y="9736"/>
                          <a:pt x="5225" y="9736"/>
                          <a:pt x="4441" y="8691"/>
                        </a:cubicBezTo>
                        <a:cubicBezTo>
                          <a:pt x="3657" y="7646"/>
                          <a:pt x="3135" y="6862"/>
                          <a:pt x="2090" y="6078"/>
                        </a:cubicBezTo>
                        <a:cubicBezTo>
                          <a:pt x="784" y="5295"/>
                          <a:pt x="261" y="4511"/>
                          <a:pt x="0" y="320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BA064297-F190-CCA8-187E-B0B6A7B90ACD}"/>
                      </a:ext>
                    </a:extLst>
                  </p:cNvPr>
                  <p:cNvSpPr/>
                  <p:nvPr/>
                </p:nvSpPr>
                <p:spPr>
                  <a:xfrm>
                    <a:off x="1987129" y="2697836"/>
                    <a:ext cx="10942" cy="14739"/>
                  </a:xfrm>
                  <a:custGeom>
                    <a:avLst/>
                    <a:gdLst>
                      <a:gd name="connsiteX0" fmla="*/ 1584 w 10942"/>
                      <a:gd name="connsiteY0" fmla="*/ 6154 h 14739"/>
                      <a:gd name="connsiteX1" fmla="*/ 17 w 10942"/>
                      <a:gd name="connsiteY1" fmla="*/ 3019 h 14739"/>
                      <a:gd name="connsiteX2" fmla="*/ 4980 w 10942"/>
                      <a:gd name="connsiteY2" fmla="*/ 668 h 14739"/>
                      <a:gd name="connsiteX3" fmla="*/ 7854 w 10942"/>
                      <a:gd name="connsiteY3" fmla="*/ 3280 h 14739"/>
                      <a:gd name="connsiteX4" fmla="*/ 10467 w 10942"/>
                      <a:gd name="connsiteY4" fmla="*/ 5631 h 14739"/>
                      <a:gd name="connsiteX5" fmla="*/ 9161 w 10942"/>
                      <a:gd name="connsiteY5" fmla="*/ 8766 h 14739"/>
                      <a:gd name="connsiteX6" fmla="*/ 6809 w 10942"/>
                      <a:gd name="connsiteY6" fmla="*/ 9550 h 14739"/>
                      <a:gd name="connsiteX7" fmla="*/ 5764 w 10942"/>
                      <a:gd name="connsiteY7" fmla="*/ 11640 h 14739"/>
                      <a:gd name="connsiteX8" fmla="*/ 4458 w 10942"/>
                      <a:gd name="connsiteY8" fmla="*/ 14514 h 14739"/>
                      <a:gd name="connsiteX9" fmla="*/ 800 w 10942"/>
                      <a:gd name="connsiteY9" fmla="*/ 11379 h 14739"/>
                      <a:gd name="connsiteX10" fmla="*/ 1584 w 10942"/>
                      <a:gd name="connsiteY10" fmla="*/ 6154 h 1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0942" h="14739">
                        <a:moveTo>
                          <a:pt x="1584" y="6154"/>
                        </a:moveTo>
                        <a:cubicBezTo>
                          <a:pt x="539" y="5370"/>
                          <a:pt x="278" y="4325"/>
                          <a:pt x="17" y="3019"/>
                        </a:cubicBezTo>
                        <a:cubicBezTo>
                          <a:pt x="-245" y="-116"/>
                          <a:pt x="2629" y="-639"/>
                          <a:pt x="4980" y="668"/>
                        </a:cubicBezTo>
                        <a:cubicBezTo>
                          <a:pt x="6287" y="1190"/>
                          <a:pt x="7070" y="2235"/>
                          <a:pt x="7854" y="3280"/>
                        </a:cubicBezTo>
                        <a:cubicBezTo>
                          <a:pt x="8638" y="4064"/>
                          <a:pt x="9683" y="4586"/>
                          <a:pt x="10467" y="5631"/>
                        </a:cubicBezTo>
                        <a:cubicBezTo>
                          <a:pt x="11512" y="7199"/>
                          <a:pt x="10728" y="8244"/>
                          <a:pt x="9161" y="8766"/>
                        </a:cubicBezTo>
                        <a:cubicBezTo>
                          <a:pt x="8377" y="9028"/>
                          <a:pt x="7593" y="8766"/>
                          <a:pt x="6809" y="9550"/>
                        </a:cubicBezTo>
                        <a:cubicBezTo>
                          <a:pt x="6287" y="10073"/>
                          <a:pt x="6025" y="10856"/>
                          <a:pt x="5764" y="11640"/>
                        </a:cubicBezTo>
                        <a:cubicBezTo>
                          <a:pt x="5503" y="12946"/>
                          <a:pt x="5764" y="14253"/>
                          <a:pt x="4458" y="14514"/>
                        </a:cubicBezTo>
                        <a:cubicBezTo>
                          <a:pt x="2107" y="15298"/>
                          <a:pt x="-1028" y="13992"/>
                          <a:pt x="800" y="11379"/>
                        </a:cubicBezTo>
                        <a:cubicBezTo>
                          <a:pt x="2368" y="9550"/>
                          <a:pt x="3674" y="8244"/>
                          <a:pt x="1584" y="615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26508F2F-881E-EF0F-36E6-9D98705C84BC}"/>
                      </a:ext>
                    </a:extLst>
                  </p:cNvPr>
                  <p:cNvSpPr/>
                  <p:nvPr/>
                </p:nvSpPr>
                <p:spPr>
                  <a:xfrm>
                    <a:off x="1972033" y="2710627"/>
                    <a:ext cx="13022" cy="11219"/>
                  </a:xfrm>
                  <a:custGeom>
                    <a:avLst/>
                    <a:gdLst>
                      <a:gd name="connsiteX0" fmla="*/ 4401 w 13022"/>
                      <a:gd name="connsiteY0" fmla="*/ 11129 h 11219"/>
                      <a:gd name="connsiteX1" fmla="*/ 221 w 13022"/>
                      <a:gd name="connsiteY1" fmla="*/ 9823 h 11219"/>
                      <a:gd name="connsiteX2" fmla="*/ 3617 w 13022"/>
                      <a:gd name="connsiteY2" fmla="*/ 6688 h 11219"/>
                      <a:gd name="connsiteX3" fmla="*/ 3617 w 13022"/>
                      <a:gd name="connsiteY3" fmla="*/ 2246 h 11219"/>
                      <a:gd name="connsiteX4" fmla="*/ 6230 w 13022"/>
                      <a:gd name="connsiteY4" fmla="*/ 156 h 11219"/>
                      <a:gd name="connsiteX5" fmla="*/ 9104 w 13022"/>
                      <a:gd name="connsiteY5" fmla="*/ 679 h 11219"/>
                      <a:gd name="connsiteX6" fmla="*/ 10149 w 13022"/>
                      <a:gd name="connsiteY6" fmla="*/ 1985 h 11219"/>
                      <a:gd name="connsiteX7" fmla="*/ 12761 w 13022"/>
                      <a:gd name="connsiteY7" fmla="*/ 4075 h 11219"/>
                      <a:gd name="connsiteX8" fmla="*/ 12500 w 13022"/>
                      <a:gd name="connsiteY8" fmla="*/ 6165 h 11219"/>
                      <a:gd name="connsiteX9" fmla="*/ 10410 w 13022"/>
                      <a:gd name="connsiteY9" fmla="*/ 7471 h 11219"/>
                      <a:gd name="connsiteX10" fmla="*/ 7797 w 13022"/>
                      <a:gd name="connsiteY10" fmla="*/ 10345 h 11219"/>
                      <a:gd name="connsiteX11" fmla="*/ 4401 w 13022"/>
                      <a:gd name="connsiteY11" fmla="*/ 11129 h 11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022" h="11219">
                        <a:moveTo>
                          <a:pt x="4401" y="11129"/>
                        </a:moveTo>
                        <a:cubicBezTo>
                          <a:pt x="2050" y="11390"/>
                          <a:pt x="-824" y="11129"/>
                          <a:pt x="221" y="9823"/>
                        </a:cubicBezTo>
                        <a:cubicBezTo>
                          <a:pt x="1005" y="8516"/>
                          <a:pt x="3356" y="8516"/>
                          <a:pt x="3617" y="6688"/>
                        </a:cubicBezTo>
                        <a:cubicBezTo>
                          <a:pt x="3617" y="5381"/>
                          <a:pt x="3356" y="3814"/>
                          <a:pt x="3617" y="2246"/>
                        </a:cubicBezTo>
                        <a:cubicBezTo>
                          <a:pt x="3617" y="1201"/>
                          <a:pt x="5185" y="418"/>
                          <a:pt x="6230" y="156"/>
                        </a:cubicBezTo>
                        <a:cubicBezTo>
                          <a:pt x="7275" y="-105"/>
                          <a:pt x="8320" y="-105"/>
                          <a:pt x="9104" y="679"/>
                        </a:cubicBezTo>
                        <a:cubicBezTo>
                          <a:pt x="9365" y="1201"/>
                          <a:pt x="9626" y="1462"/>
                          <a:pt x="10149" y="1985"/>
                        </a:cubicBezTo>
                        <a:cubicBezTo>
                          <a:pt x="11194" y="2769"/>
                          <a:pt x="12239" y="2769"/>
                          <a:pt x="12761" y="4075"/>
                        </a:cubicBezTo>
                        <a:cubicBezTo>
                          <a:pt x="13022" y="4859"/>
                          <a:pt x="13284" y="5643"/>
                          <a:pt x="12500" y="6165"/>
                        </a:cubicBezTo>
                        <a:cubicBezTo>
                          <a:pt x="11977" y="6688"/>
                          <a:pt x="11194" y="6949"/>
                          <a:pt x="10410" y="7471"/>
                        </a:cubicBezTo>
                        <a:cubicBezTo>
                          <a:pt x="9626" y="8255"/>
                          <a:pt x="9104" y="9823"/>
                          <a:pt x="7797" y="10345"/>
                        </a:cubicBezTo>
                        <a:cubicBezTo>
                          <a:pt x="7014" y="10606"/>
                          <a:pt x="5707" y="10868"/>
                          <a:pt x="4401" y="1112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58401CF7-23E6-598C-C27C-ED9B46EA78C2}"/>
                      </a:ext>
                    </a:extLst>
                  </p:cNvPr>
                  <p:cNvSpPr/>
                  <p:nvPr/>
                </p:nvSpPr>
                <p:spPr>
                  <a:xfrm>
                    <a:off x="1972706" y="2690976"/>
                    <a:ext cx="13365" cy="15608"/>
                  </a:xfrm>
                  <a:custGeom>
                    <a:avLst/>
                    <a:gdLst>
                      <a:gd name="connsiteX0" fmla="*/ 854 w 13365"/>
                      <a:gd name="connsiteY0" fmla="*/ 8312 h 15608"/>
                      <a:gd name="connsiteX1" fmla="*/ 854 w 13365"/>
                      <a:gd name="connsiteY1" fmla="*/ 4393 h 15608"/>
                      <a:gd name="connsiteX2" fmla="*/ 332 w 13365"/>
                      <a:gd name="connsiteY2" fmla="*/ 997 h 15608"/>
                      <a:gd name="connsiteX3" fmla="*/ 4512 w 13365"/>
                      <a:gd name="connsiteY3" fmla="*/ 213 h 15608"/>
                      <a:gd name="connsiteX4" fmla="*/ 8953 w 13365"/>
                      <a:gd name="connsiteY4" fmla="*/ 997 h 15608"/>
                      <a:gd name="connsiteX5" fmla="*/ 12872 w 13365"/>
                      <a:gd name="connsiteY5" fmla="*/ 2042 h 15608"/>
                      <a:gd name="connsiteX6" fmla="*/ 12088 w 13365"/>
                      <a:gd name="connsiteY6" fmla="*/ 5177 h 15608"/>
                      <a:gd name="connsiteX7" fmla="*/ 10782 w 13365"/>
                      <a:gd name="connsiteY7" fmla="*/ 9096 h 15608"/>
                      <a:gd name="connsiteX8" fmla="*/ 9475 w 13365"/>
                      <a:gd name="connsiteY8" fmla="*/ 12231 h 15608"/>
                      <a:gd name="connsiteX9" fmla="*/ 3467 w 13365"/>
                      <a:gd name="connsiteY9" fmla="*/ 15105 h 15608"/>
                      <a:gd name="connsiteX10" fmla="*/ 593 w 13365"/>
                      <a:gd name="connsiteY10" fmla="*/ 11970 h 15608"/>
                      <a:gd name="connsiteX11" fmla="*/ 854 w 13365"/>
                      <a:gd name="connsiteY11" fmla="*/ 8312 h 156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365" h="15608">
                        <a:moveTo>
                          <a:pt x="854" y="8312"/>
                        </a:moveTo>
                        <a:cubicBezTo>
                          <a:pt x="1377" y="7006"/>
                          <a:pt x="1377" y="5700"/>
                          <a:pt x="854" y="4393"/>
                        </a:cubicBezTo>
                        <a:cubicBezTo>
                          <a:pt x="332" y="3348"/>
                          <a:pt x="-452" y="2042"/>
                          <a:pt x="332" y="997"/>
                        </a:cubicBezTo>
                        <a:cubicBezTo>
                          <a:pt x="1377" y="-309"/>
                          <a:pt x="3205" y="-48"/>
                          <a:pt x="4512" y="213"/>
                        </a:cubicBezTo>
                        <a:cubicBezTo>
                          <a:pt x="6079" y="475"/>
                          <a:pt x="7385" y="997"/>
                          <a:pt x="8953" y="997"/>
                        </a:cubicBezTo>
                        <a:cubicBezTo>
                          <a:pt x="10259" y="997"/>
                          <a:pt x="12088" y="997"/>
                          <a:pt x="12872" y="2042"/>
                        </a:cubicBezTo>
                        <a:cubicBezTo>
                          <a:pt x="13917" y="3087"/>
                          <a:pt x="13133" y="4393"/>
                          <a:pt x="12088" y="5177"/>
                        </a:cubicBezTo>
                        <a:cubicBezTo>
                          <a:pt x="10782" y="6483"/>
                          <a:pt x="10521" y="7267"/>
                          <a:pt x="10782" y="9096"/>
                        </a:cubicBezTo>
                        <a:cubicBezTo>
                          <a:pt x="11043" y="10663"/>
                          <a:pt x="10782" y="11708"/>
                          <a:pt x="9475" y="12231"/>
                        </a:cubicBezTo>
                        <a:cubicBezTo>
                          <a:pt x="7647" y="13276"/>
                          <a:pt x="5818" y="16934"/>
                          <a:pt x="3467" y="15105"/>
                        </a:cubicBezTo>
                        <a:cubicBezTo>
                          <a:pt x="2422" y="14321"/>
                          <a:pt x="1377" y="13015"/>
                          <a:pt x="593" y="11970"/>
                        </a:cubicBezTo>
                        <a:cubicBezTo>
                          <a:pt x="70" y="10925"/>
                          <a:pt x="332" y="9880"/>
                          <a:pt x="854" y="831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B4F11CCD-9494-288A-253D-51DC7945C875}"/>
                      </a:ext>
                    </a:extLst>
                  </p:cNvPr>
                  <p:cNvSpPr/>
                  <p:nvPr/>
                </p:nvSpPr>
                <p:spPr>
                  <a:xfrm>
                    <a:off x="1960758" y="2706058"/>
                    <a:ext cx="7511" cy="13868"/>
                  </a:xfrm>
                  <a:custGeom>
                    <a:avLst/>
                    <a:gdLst>
                      <a:gd name="connsiteX0" fmla="*/ 6793 w 7511"/>
                      <a:gd name="connsiteY0" fmla="*/ 3941 h 13868"/>
                      <a:gd name="connsiteX1" fmla="*/ 4703 w 7511"/>
                      <a:gd name="connsiteY1" fmla="*/ 22 h 13868"/>
                      <a:gd name="connsiteX2" fmla="*/ 2874 w 7511"/>
                      <a:gd name="connsiteY2" fmla="*/ 2112 h 13868"/>
                      <a:gd name="connsiteX3" fmla="*/ 784 w 7511"/>
                      <a:gd name="connsiteY3" fmla="*/ 4986 h 13868"/>
                      <a:gd name="connsiteX4" fmla="*/ 0 w 7511"/>
                      <a:gd name="connsiteY4" fmla="*/ 7337 h 13868"/>
                      <a:gd name="connsiteX5" fmla="*/ 1568 w 7511"/>
                      <a:gd name="connsiteY5" fmla="*/ 12562 h 13868"/>
                      <a:gd name="connsiteX6" fmla="*/ 2874 w 7511"/>
                      <a:gd name="connsiteY6" fmla="*/ 13869 h 13868"/>
                      <a:gd name="connsiteX7" fmla="*/ 4180 w 7511"/>
                      <a:gd name="connsiteY7" fmla="*/ 12562 h 13868"/>
                      <a:gd name="connsiteX8" fmla="*/ 7315 w 7511"/>
                      <a:gd name="connsiteY8" fmla="*/ 8905 h 13868"/>
                      <a:gd name="connsiteX9" fmla="*/ 7315 w 7511"/>
                      <a:gd name="connsiteY9" fmla="*/ 6815 h 13868"/>
                      <a:gd name="connsiteX10" fmla="*/ 6793 w 7511"/>
                      <a:gd name="connsiteY10" fmla="*/ 3941 h 138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511" h="13868">
                        <a:moveTo>
                          <a:pt x="6793" y="3941"/>
                        </a:moveTo>
                        <a:cubicBezTo>
                          <a:pt x="6793" y="1851"/>
                          <a:pt x="6270" y="-239"/>
                          <a:pt x="4703" y="22"/>
                        </a:cubicBezTo>
                        <a:cubicBezTo>
                          <a:pt x="3396" y="22"/>
                          <a:pt x="3135" y="1328"/>
                          <a:pt x="2874" y="2112"/>
                        </a:cubicBezTo>
                        <a:cubicBezTo>
                          <a:pt x="2351" y="3418"/>
                          <a:pt x="1829" y="4202"/>
                          <a:pt x="784" y="4986"/>
                        </a:cubicBezTo>
                        <a:cubicBezTo>
                          <a:pt x="0" y="5509"/>
                          <a:pt x="0" y="6292"/>
                          <a:pt x="0" y="7337"/>
                        </a:cubicBezTo>
                        <a:cubicBezTo>
                          <a:pt x="0" y="9166"/>
                          <a:pt x="1045" y="10734"/>
                          <a:pt x="1568" y="12562"/>
                        </a:cubicBezTo>
                        <a:cubicBezTo>
                          <a:pt x="1829" y="13346"/>
                          <a:pt x="2090" y="13869"/>
                          <a:pt x="2874" y="13869"/>
                        </a:cubicBezTo>
                        <a:cubicBezTo>
                          <a:pt x="3658" y="13869"/>
                          <a:pt x="3919" y="13346"/>
                          <a:pt x="4180" y="12562"/>
                        </a:cubicBezTo>
                        <a:cubicBezTo>
                          <a:pt x="4964" y="11256"/>
                          <a:pt x="6793" y="10211"/>
                          <a:pt x="7315" y="8905"/>
                        </a:cubicBezTo>
                        <a:cubicBezTo>
                          <a:pt x="7576" y="8121"/>
                          <a:pt x="7576" y="7599"/>
                          <a:pt x="7315" y="6815"/>
                        </a:cubicBezTo>
                        <a:cubicBezTo>
                          <a:pt x="6793" y="6031"/>
                          <a:pt x="6793" y="4986"/>
                          <a:pt x="6793" y="394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5FF06E24-C655-EEE3-EDA4-30478CF82B70}"/>
                      </a:ext>
                    </a:extLst>
                  </p:cNvPr>
                  <p:cNvSpPr/>
                  <p:nvPr/>
                </p:nvSpPr>
                <p:spPr>
                  <a:xfrm>
                    <a:off x="1957339" y="2689716"/>
                    <a:ext cx="12302" cy="14121"/>
                  </a:xfrm>
                  <a:custGeom>
                    <a:avLst/>
                    <a:gdLst>
                      <a:gd name="connsiteX0" fmla="*/ 3681 w 12302"/>
                      <a:gd name="connsiteY0" fmla="*/ 13752 h 14121"/>
                      <a:gd name="connsiteX1" fmla="*/ 2375 w 12302"/>
                      <a:gd name="connsiteY1" fmla="*/ 14013 h 14121"/>
                      <a:gd name="connsiteX2" fmla="*/ 1591 w 12302"/>
                      <a:gd name="connsiteY2" fmla="*/ 12446 h 14121"/>
                      <a:gd name="connsiteX3" fmla="*/ 546 w 12302"/>
                      <a:gd name="connsiteY3" fmla="*/ 8788 h 14121"/>
                      <a:gd name="connsiteX4" fmla="*/ 285 w 12302"/>
                      <a:gd name="connsiteY4" fmla="*/ 5131 h 14121"/>
                      <a:gd name="connsiteX5" fmla="*/ 6555 w 12302"/>
                      <a:gd name="connsiteY5" fmla="*/ 4347 h 14121"/>
                      <a:gd name="connsiteX6" fmla="*/ 8384 w 12302"/>
                      <a:gd name="connsiteY6" fmla="*/ 428 h 14121"/>
                      <a:gd name="connsiteX7" fmla="*/ 11519 w 12302"/>
                      <a:gd name="connsiteY7" fmla="*/ 951 h 14121"/>
                      <a:gd name="connsiteX8" fmla="*/ 10735 w 12302"/>
                      <a:gd name="connsiteY8" fmla="*/ 5653 h 14121"/>
                      <a:gd name="connsiteX9" fmla="*/ 12303 w 12302"/>
                      <a:gd name="connsiteY9" fmla="*/ 9833 h 14121"/>
                      <a:gd name="connsiteX10" fmla="*/ 9690 w 12302"/>
                      <a:gd name="connsiteY10" fmla="*/ 11923 h 14121"/>
                      <a:gd name="connsiteX11" fmla="*/ 4987 w 12302"/>
                      <a:gd name="connsiteY11" fmla="*/ 13229 h 14121"/>
                      <a:gd name="connsiteX12" fmla="*/ 3681 w 12302"/>
                      <a:gd name="connsiteY12" fmla="*/ 13752 h 14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302" h="14121">
                        <a:moveTo>
                          <a:pt x="3681" y="13752"/>
                        </a:moveTo>
                        <a:cubicBezTo>
                          <a:pt x="3159" y="14013"/>
                          <a:pt x="2636" y="14275"/>
                          <a:pt x="2375" y="14013"/>
                        </a:cubicBezTo>
                        <a:cubicBezTo>
                          <a:pt x="1852" y="14013"/>
                          <a:pt x="1852" y="12707"/>
                          <a:pt x="1591" y="12446"/>
                        </a:cubicBezTo>
                        <a:cubicBezTo>
                          <a:pt x="1330" y="11139"/>
                          <a:pt x="1069" y="10095"/>
                          <a:pt x="546" y="8788"/>
                        </a:cubicBezTo>
                        <a:cubicBezTo>
                          <a:pt x="24" y="7743"/>
                          <a:pt x="-238" y="6176"/>
                          <a:pt x="285" y="5131"/>
                        </a:cubicBezTo>
                        <a:cubicBezTo>
                          <a:pt x="1591" y="2257"/>
                          <a:pt x="5249" y="7482"/>
                          <a:pt x="6555" y="4347"/>
                        </a:cubicBezTo>
                        <a:cubicBezTo>
                          <a:pt x="7077" y="3041"/>
                          <a:pt x="6816" y="1473"/>
                          <a:pt x="8384" y="428"/>
                        </a:cubicBezTo>
                        <a:cubicBezTo>
                          <a:pt x="9429" y="-94"/>
                          <a:pt x="11257" y="-356"/>
                          <a:pt x="11519" y="951"/>
                        </a:cubicBezTo>
                        <a:cubicBezTo>
                          <a:pt x="11780" y="2518"/>
                          <a:pt x="10474" y="4086"/>
                          <a:pt x="10735" y="5653"/>
                        </a:cubicBezTo>
                        <a:cubicBezTo>
                          <a:pt x="10996" y="6959"/>
                          <a:pt x="12303" y="8266"/>
                          <a:pt x="12303" y="9833"/>
                        </a:cubicBezTo>
                        <a:cubicBezTo>
                          <a:pt x="12303" y="11401"/>
                          <a:pt x="10735" y="11662"/>
                          <a:pt x="9690" y="11923"/>
                        </a:cubicBezTo>
                        <a:cubicBezTo>
                          <a:pt x="8122" y="12446"/>
                          <a:pt x="6555" y="12707"/>
                          <a:pt x="4987" y="13229"/>
                        </a:cubicBezTo>
                        <a:cubicBezTo>
                          <a:pt x="4726" y="13491"/>
                          <a:pt x="4204" y="13491"/>
                          <a:pt x="3681" y="1375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F6FCB0B1-BADE-2D82-5809-25FC634BB2C4}"/>
                      </a:ext>
                    </a:extLst>
                  </p:cNvPr>
                  <p:cNvSpPr/>
                  <p:nvPr/>
                </p:nvSpPr>
                <p:spPr>
                  <a:xfrm>
                    <a:off x="1935378" y="2676487"/>
                    <a:ext cx="18147" cy="38008"/>
                  </a:xfrm>
                  <a:custGeom>
                    <a:avLst/>
                    <a:gdLst>
                      <a:gd name="connsiteX0" fmla="*/ 17282 w 18147"/>
                      <a:gd name="connsiteY0" fmla="*/ 19666 h 38008"/>
                      <a:gd name="connsiteX1" fmla="*/ 17020 w 18147"/>
                      <a:gd name="connsiteY1" fmla="*/ 19143 h 38008"/>
                      <a:gd name="connsiteX2" fmla="*/ 13624 w 18147"/>
                      <a:gd name="connsiteY2" fmla="*/ 13135 h 38008"/>
                      <a:gd name="connsiteX3" fmla="*/ 11012 w 18147"/>
                      <a:gd name="connsiteY3" fmla="*/ 6081 h 38008"/>
                      <a:gd name="connsiteX4" fmla="*/ 8399 w 18147"/>
                      <a:gd name="connsiteY4" fmla="*/ 4252 h 38008"/>
                      <a:gd name="connsiteX5" fmla="*/ 6048 w 18147"/>
                      <a:gd name="connsiteY5" fmla="*/ 1639 h 38008"/>
                      <a:gd name="connsiteX6" fmla="*/ 561 w 18147"/>
                      <a:gd name="connsiteY6" fmla="*/ 1378 h 38008"/>
                      <a:gd name="connsiteX7" fmla="*/ 2913 w 18147"/>
                      <a:gd name="connsiteY7" fmla="*/ 9477 h 38008"/>
                      <a:gd name="connsiteX8" fmla="*/ 3697 w 18147"/>
                      <a:gd name="connsiteY8" fmla="*/ 14180 h 38008"/>
                      <a:gd name="connsiteX9" fmla="*/ 3174 w 18147"/>
                      <a:gd name="connsiteY9" fmla="*/ 18360 h 38008"/>
                      <a:gd name="connsiteX10" fmla="*/ 8660 w 18147"/>
                      <a:gd name="connsiteY10" fmla="*/ 24369 h 38008"/>
                      <a:gd name="connsiteX11" fmla="*/ 12840 w 18147"/>
                      <a:gd name="connsiteY11" fmla="*/ 31161 h 38008"/>
                      <a:gd name="connsiteX12" fmla="*/ 14147 w 18147"/>
                      <a:gd name="connsiteY12" fmla="*/ 35080 h 38008"/>
                      <a:gd name="connsiteX13" fmla="*/ 15714 w 18147"/>
                      <a:gd name="connsiteY13" fmla="*/ 37954 h 38008"/>
                      <a:gd name="connsiteX14" fmla="*/ 17282 w 18147"/>
                      <a:gd name="connsiteY14" fmla="*/ 34296 h 38008"/>
                      <a:gd name="connsiteX15" fmla="*/ 17804 w 18147"/>
                      <a:gd name="connsiteY15" fmla="*/ 26459 h 38008"/>
                      <a:gd name="connsiteX16" fmla="*/ 17282 w 18147"/>
                      <a:gd name="connsiteY16" fmla="*/ 19666 h 38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18147" h="38008">
                        <a:moveTo>
                          <a:pt x="17282" y="19666"/>
                        </a:moveTo>
                        <a:cubicBezTo>
                          <a:pt x="17282" y="19405"/>
                          <a:pt x="17020" y="19405"/>
                          <a:pt x="17020" y="19143"/>
                        </a:cubicBezTo>
                        <a:cubicBezTo>
                          <a:pt x="15714" y="17315"/>
                          <a:pt x="14408" y="15225"/>
                          <a:pt x="13624" y="13135"/>
                        </a:cubicBezTo>
                        <a:cubicBezTo>
                          <a:pt x="12840" y="10783"/>
                          <a:pt x="12840" y="7910"/>
                          <a:pt x="11012" y="6081"/>
                        </a:cubicBezTo>
                        <a:cubicBezTo>
                          <a:pt x="10228" y="5297"/>
                          <a:pt x="9444" y="4775"/>
                          <a:pt x="8399" y="4252"/>
                        </a:cubicBezTo>
                        <a:cubicBezTo>
                          <a:pt x="7615" y="3468"/>
                          <a:pt x="6832" y="2685"/>
                          <a:pt x="6048" y="1639"/>
                        </a:cubicBezTo>
                        <a:cubicBezTo>
                          <a:pt x="4480" y="72"/>
                          <a:pt x="1868" y="-973"/>
                          <a:pt x="561" y="1378"/>
                        </a:cubicBezTo>
                        <a:cubicBezTo>
                          <a:pt x="-1267" y="3991"/>
                          <a:pt x="1868" y="7126"/>
                          <a:pt x="2913" y="9477"/>
                        </a:cubicBezTo>
                        <a:cubicBezTo>
                          <a:pt x="3697" y="11045"/>
                          <a:pt x="3697" y="12612"/>
                          <a:pt x="3697" y="14180"/>
                        </a:cubicBezTo>
                        <a:cubicBezTo>
                          <a:pt x="3435" y="15486"/>
                          <a:pt x="3174" y="17053"/>
                          <a:pt x="3174" y="18360"/>
                        </a:cubicBezTo>
                        <a:cubicBezTo>
                          <a:pt x="3697" y="20972"/>
                          <a:pt x="6832" y="22540"/>
                          <a:pt x="8660" y="24369"/>
                        </a:cubicBezTo>
                        <a:cubicBezTo>
                          <a:pt x="10489" y="26459"/>
                          <a:pt x="11795" y="28810"/>
                          <a:pt x="12840" y="31161"/>
                        </a:cubicBezTo>
                        <a:cubicBezTo>
                          <a:pt x="13363" y="32468"/>
                          <a:pt x="13624" y="33774"/>
                          <a:pt x="14147" y="35080"/>
                        </a:cubicBezTo>
                        <a:cubicBezTo>
                          <a:pt x="14408" y="35864"/>
                          <a:pt x="14930" y="37693"/>
                          <a:pt x="15714" y="37954"/>
                        </a:cubicBezTo>
                        <a:cubicBezTo>
                          <a:pt x="17282" y="38476"/>
                          <a:pt x="17282" y="35080"/>
                          <a:pt x="17282" y="34296"/>
                        </a:cubicBezTo>
                        <a:cubicBezTo>
                          <a:pt x="16759" y="31684"/>
                          <a:pt x="17020" y="28810"/>
                          <a:pt x="17804" y="26459"/>
                        </a:cubicBezTo>
                        <a:cubicBezTo>
                          <a:pt x="18327" y="24369"/>
                          <a:pt x="18327" y="21495"/>
                          <a:pt x="17282" y="1966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E0D8C8E9-DF51-0AE2-4801-5CBF6FC6B035}"/>
                      </a:ext>
                    </a:extLst>
                  </p:cNvPr>
                  <p:cNvSpPr/>
                  <p:nvPr/>
                </p:nvSpPr>
                <p:spPr>
                  <a:xfrm>
                    <a:off x="1949931" y="2655949"/>
                    <a:ext cx="18217" cy="31843"/>
                  </a:xfrm>
                  <a:custGeom>
                    <a:avLst/>
                    <a:gdLst>
                      <a:gd name="connsiteX0" fmla="*/ 5864 w 18217"/>
                      <a:gd name="connsiteY0" fmla="*/ 31844 h 31843"/>
                      <a:gd name="connsiteX1" fmla="*/ 3512 w 18217"/>
                      <a:gd name="connsiteY1" fmla="*/ 30538 h 31843"/>
                      <a:gd name="connsiteX2" fmla="*/ 7431 w 18217"/>
                      <a:gd name="connsiteY2" fmla="*/ 25835 h 31843"/>
                      <a:gd name="connsiteX3" fmla="*/ 9260 w 18217"/>
                      <a:gd name="connsiteY3" fmla="*/ 22439 h 31843"/>
                      <a:gd name="connsiteX4" fmla="*/ 6909 w 18217"/>
                      <a:gd name="connsiteY4" fmla="*/ 19043 h 31843"/>
                      <a:gd name="connsiteX5" fmla="*/ 4296 w 18217"/>
                      <a:gd name="connsiteY5" fmla="*/ 18781 h 31843"/>
                      <a:gd name="connsiteX6" fmla="*/ 2990 w 18217"/>
                      <a:gd name="connsiteY6" fmla="*/ 17736 h 31843"/>
                      <a:gd name="connsiteX7" fmla="*/ 2206 w 18217"/>
                      <a:gd name="connsiteY7" fmla="*/ 14601 h 31843"/>
                      <a:gd name="connsiteX8" fmla="*/ 2990 w 18217"/>
                      <a:gd name="connsiteY8" fmla="*/ 11727 h 31843"/>
                      <a:gd name="connsiteX9" fmla="*/ 2467 w 18217"/>
                      <a:gd name="connsiteY9" fmla="*/ 8592 h 31843"/>
                      <a:gd name="connsiteX10" fmla="*/ 639 w 18217"/>
                      <a:gd name="connsiteY10" fmla="*/ 5719 h 31843"/>
                      <a:gd name="connsiteX11" fmla="*/ 116 w 18217"/>
                      <a:gd name="connsiteY11" fmla="*/ 1800 h 31843"/>
                      <a:gd name="connsiteX12" fmla="*/ 116 w 18217"/>
                      <a:gd name="connsiteY12" fmla="*/ 232 h 31843"/>
                      <a:gd name="connsiteX13" fmla="*/ 2729 w 18217"/>
                      <a:gd name="connsiteY13" fmla="*/ 232 h 31843"/>
                      <a:gd name="connsiteX14" fmla="*/ 6386 w 18217"/>
                      <a:gd name="connsiteY14" fmla="*/ 1016 h 31843"/>
                      <a:gd name="connsiteX15" fmla="*/ 9783 w 18217"/>
                      <a:gd name="connsiteY15" fmla="*/ 2322 h 31843"/>
                      <a:gd name="connsiteX16" fmla="*/ 11089 w 18217"/>
                      <a:gd name="connsiteY16" fmla="*/ 5980 h 31843"/>
                      <a:gd name="connsiteX17" fmla="*/ 11089 w 18217"/>
                      <a:gd name="connsiteY17" fmla="*/ 11205 h 31843"/>
                      <a:gd name="connsiteX18" fmla="*/ 13963 w 18217"/>
                      <a:gd name="connsiteY18" fmla="*/ 15124 h 31843"/>
                      <a:gd name="connsiteX19" fmla="*/ 17359 w 18217"/>
                      <a:gd name="connsiteY19" fmla="*/ 17997 h 31843"/>
                      <a:gd name="connsiteX20" fmla="*/ 17098 w 18217"/>
                      <a:gd name="connsiteY20" fmla="*/ 24529 h 31843"/>
                      <a:gd name="connsiteX21" fmla="*/ 13701 w 18217"/>
                      <a:gd name="connsiteY21" fmla="*/ 27141 h 31843"/>
                      <a:gd name="connsiteX22" fmla="*/ 9521 w 18217"/>
                      <a:gd name="connsiteY22" fmla="*/ 30799 h 31843"/>
                      <a:gd name="connsiteX23" fmla="*/ 5864 w 18217"/>
                      <a:gd name="connsiteY23" fmla="*/ 31844 h 31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8217" h="31843">
                        <a:moveTo>
                          <a:pt x="5864" y="31844"/>
                        </a:moveTo>
                        <a:cubicBezTo>
                          <a:pt x="4819" y="31844"/>
                          <a:pt x="3774" y="31321"/>
                          <a:pt x="3512" y="30538"/>
                        </a:cubicBezTo>
                        <a:cubicBezTo>
                          <a:pt x="3251" y="28709"/>
                          <a:pt x="6386" y="26880"/>
                          <a:pt x="7431" y="25835"/>
                        </a:cubicBezTo>
                        <a:cubicBezTo>
                          <a:pt x="8215" y="25051"/>
                          <a:pt x="8999" y="23745"/>
                          <a:pt x="9260" y="22439"/>
                        </a:cubicBezTo>
                        <a:cubicBezTo>
                          <a:pt x="9521" y="20610"/>
                          <a:pt x="8476" y="19826"/>
                          <a:pt x="6909" y="19043"/>
                        </a:cubicBezTo>
                        <a:cubicBezTo>
                          <a:pt x="6125" y="18520"/>
                          <a:pt x="5080" y="19043"/>
                          <a:pt x="4296" y="18781"/>
                        </a:cubicBezTo>
                        <a:cubicBezTo>
                          <a:pt x="3512" y="18520"/>
                          <a:pt x="3512" y="18259"/>
                          <a:pt x="2990" y="17736"/>
                        </a:cubicBezTo>
                        <a:cubicBezTo>
                          <a:pt x="2467" y="16691"/>
                          <a:pt x="2206" y="15646"/>
                          <a:pt x="2206" y="14601"/>
                        </a:cubicBezTo>
                        <a:cubicBezTo>
                          <a:pt x="2206" y="13556"/>
                          <a:pt x="2729" y="12772"/>
                          <a:pt x="2990" y="11727"/>
                        </a:cubicBezTo>
                        <a:cubicBezTo>
                          <a:pt x="2990" y="10421"/>
                          <a:pt x="3251" y="9637"/>
                          <a:pt x="2467" y="8592"/>
                        </a:cubicBezTo>
                        <a:cubicBezTo>
                          <a:pt x="1684" y="7809"/>
                          <a:pt x="900" y="6764"/>
                          <a:pt x="639" y="5719"/>
                        </a:cubicBezTo>
                        <a:cubicBezTo>
                          <a:pt x="377" y="4412"/>
                          <a:pt x="377" y="3106"/>
                          <a:pt x="116" y="1800"/>
                        </a:cubicBezTo>
                        <a:cubicBezTo>
                          <a:pt x="116" y="1277"/>
                          <a:pt x="-145" y="755"/>
                          <a:pt x="116" y="232"/>
                        </a:cubicBezTo>
                        <a:cubicBezTo>
                          <a:pt x="639" y="-290"/>
                          <a:pt x="2206" y="232"/>
                          <a:pt x="2729" y="232"/>
                        </a:cubicBezTo>
                        <a:cubicBezTo>
                          <a:pt x="4296" y="232"/>
                          <a:pt x="5341" y="232"/>
                          <a:pt x="6386" y="1016"/>
                        </a:cubicBezTo>
                        <a:cubicBezTo>
                          <a:pt x="7431" y="1800"/>
                          <a:pt x="8738" y="1539"/>
                          <a:pt x="9783" y="2322"/>
                        </a:cubicBezTo>
                        <a:cubicBezTo>
                          <a:pt x="11089" y="3106"/>
                          <a:pt x="11089" y="4412"/>
                          <a:pt x="11089" y="5980"/>
                        </a:cubicBezTo>
                        <a:cubicBezTo>
                          <a:pt x="11089" y="7809"/>
                          <a:pt x="11089" y="9637"/>
                          <a:pt x="11089" y="11205"/>
                        </a:cubicBezTo>
                        <a:cubicBezTo>
                          <a:pt x="11089" y="13034"/>
                          <a:pt x="12134" y="14340"/>
                          <a:pt x="13963" y="15124"/>
                        </a:cubicBezTo>
                        <a:cubicBezTo>
                          <a:pt x="15530" y="15907"/>
                          <a:pt x="16575" y="16169"/>
                          <a:pt x="17359" y="17997"/>
                        </a:cubicBezTo>
                        <a:cubicBezTo>
                          <a:pt x="18143" y="19826"/>
                          <a:pt x="18927" y="23484"/>
                          <a:pt x="17098" y="24529"/>
                        </a:cubicBezTo>
                        <a:cubicBezTo>
                          <a:pt x="15791" y="25313"/>
                          <a:pt x="14746" y="26358"/>
                          <a:pt x="13701" y="27141"/>
                        </a:cubicBezTo>
                        <a:cubicBezTo>
                          <a:pt x="12395" y="28186"/>
                          <a:pt x="11089" y="30015"/>
                          <a:pt x="9521" y="30799"/>
                        </a:cubicBezTo>
                        <a:cubicBezTo>
                          <a:pt x="8999" y="31321"/>
                          <a:pt x="7170" y="31844"/>
                          <a:pt x="5864" y="3184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D717DC7-81F8-81DC-171A-C5B9464E0E59}"/>
                      </a:ext>
                    </a:extLst>
                  </p:cNvPr>
                  <p:cNvSpPr/>
                  <p:nvPr/>
                </p:nvSpPr>
                <p:spPr>
                  <a:xfrm>
                    <a:off x="1936682" y="2667141"/>
                    <a:ext cx="9474" cy="6356"/>
                  </a:xfrm>
                  <a:custGeom>
                    <a:avLst/>
                    <a:gdLst>
                      <a:gd name="connsiteX0" fmla="*/ 5004 w 9474"/>
                      <a:gd name="connsiteY0" fmla="*/ 13 h 6356"/>
                      <a:gd name="connsiteX1" fmla="*/ 8662 w 9474"/>
                      <a:gd name="connsiteY1" fmla="*/ 1319 h 6356"/>
                      <a:gd name="connsiteX2" fmla="*/ 9446 w 9474"/>
                      <a:gd name="connsiteY2" fmla="*/ 4715 h 6356"/>
                      <a:gd name="connsiteX3" fmla="*/ 5266 w 9474"/>
                      <a:gd name="connsiteY3" fmla="*/ 6283 h 6356"/>
                      <a:gd name="connsiteX4" fmla="*/ 1869 w 9474"/>
                      <a:gd name="connsiteY4" fmla="*/ 6022 h 6356"/>
                      <a:gd name="connsiteX5" fmla="*/ 41 w 9474"/>
                      <a:gd name="connsiteY5" fmla="*/ 1580 h 6356"/>
                      <a:gd name="connsiteX6" fmla="*/ 5004 w 9474"/>
                      <a:gd name="connsiteY6" fmla="*/ 13 h 63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474" h="6356">
                        <a:moveTo>
                          <a:pt x="5004" y="13"/>
                        </a:moveTo>
                        <a:cubicBezTo>
                          <a:pt x="6311" y="13"/>
                          <a:pt x="7617" y="274"/>
                          <a:pt x="8662" y="1319"/>
                        </a:cubicBezTo>
                        <a:cubicBezTo>
                          <a:pt x="9707" y="2364"/>
                          <a:pt x="9446" y="3409"/>
                          <a:pt x="9446" y="4715"/>
                        </a:cubicBezTo>
                        <a:cubicBezTo>
                          <a:pt x="8140" y="5499"/>
                          <a:pt x="6572" y="6022"/>
                          <a:pt x="5266" y="6283"/>
                        </a:cubicBezTo>
                        <a:cubicBezTo>
                          <a:pt x="4221" y="6544"/>
                          <a:pt x="2914" y="6022"/>
                          <a:pt x="1869" y="6022"/>
                        </a:cubicBezTo>
                        <a:cubicBezTo>
                          <a:pt x="824" y="4977"/>
                          <a:pt x="-221" y="3148"/>
                          <a:pt x="41" y="1580"/>
                        </a:cubicBezTo>
                        <a:cubicBezTo>
                          <a:pt x="41" y="-248"/>
                          <a:pt x="3437" y="13"/>
                          <a:pt x="5004" y="1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BF623304-5EB6-F4C1-0DB7-E564D4014316}"/>
                      </a:ext>
                    </a:extLst>
                  </p:cNvPr>
                  <p:cNvSpPr/>
                  <p:nvPr/>
                </p:nvSpPr>
                <p:spPr>
                  <a:xfrm>
                    <a:off x="1929060" y="2656246"/>
                    <a:ext cx="16162" cy="8033"/>
                  </a:xfrm>
                  <a:custGeom>
                    <a:avLst/>
                    <a:gdLst>
                      <a:gd name="connsiteX0" fmla="*/ 2438 w 16162"/>
                      <a:gd name="connsiteY0" fmla="*/ 7250 h 8033"/>
                      <a:gd name="connsiteX1" fmla="*/ 1654 w 16162"/>
                      <a:gd name="connsiteY1" fmla="*/ 6727 h 8033"/>
                      <a:gd name="connsiteX2" fmla="*/ 348 w 16162"/>
                      <a:gd name="connsiteY2" fmla="*/ 2547 h 8033"/>
                      <a:gd name="connsiteX3" fmla="*/ 4789 w 16162"/>
                      <a:gd name="connsiteY3" fmla="*/ 2025 h 8033"/>
                      <a:gd name="connsiteX4" fmla="*/ 7141 w 16162"/>
                      <a:gd name="connsiteY4" fmla="*/ 196 h 8033"/>
                      <a:gd name="connsiteX5" fmla="*/ 10537 w 16162"/>
                      <a:gd name="connsiteY5" fmla="*/ 196 h 8033"/>
                      <a:gd name="connsiteX6" fmla="*/ 14456 w 16162"/>
                      <a:gd name="connsiteY6" fmla="*/ 2025 h 8033"/>
                      <a:gd name="connsiteX7" fmla="*/ 16023 w 16162"/>
                      <a:gd name="connsiteY7" fmla="*/ 4376 h 8033"/>
                      <a:gd name="connsiteX8" fmla="*/ 9492 w 16162"/>
                      <a:gd name="connsiteY8" fmla="*/ 8034 h 8033"/>
                      <a:gd name="connsiteX9" fmla="*/ 5051 w 16162"/>
                      <a:gd name="connsiteY9" fmla="*/ 7511 h 8033"/>
                      <a:gd name="connsiteX10" fmla="*/ 2438 w 16162"/>
                      <a:gd name="connsiteY10" fmla="*/ 7250 h 80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162" h="8033">
                        <a:moveTo>
                          <a:pt x="2438" y="7250"/>
                        </a:moveTo>
                        <a:cubicBezTo>
                          <a:pt x="2177" y="7250"/>
                          <a:pt x="1916" y="6989"/>
                          <a:pt x="1654" y="6727"/>
                        </a:cubicBezTo>
                        <a:cubicBezTo>
                          <a:pt x="870" y="5944"/>
                          <a:pt x="-697" y="3592"/>
                          <a:pt x="348" y="2547"/>
                        </a:cubicBezTo>
                        <a:cubicBezTo>
                          <a:pt x="1132" y="1502"/>
                          <a:pt x="3483" y="2808"/>
                          <a:pt x="4789" y="2025"/>
                        </a:cubicBezTo>
                        <a:cubicBezTo>
                          <a:pt x="5573" y="1502"/>
                          <a:pt x="6096" y="457"/>
                          <a:pt x="7141" y="196"/>
                        </a:cubicBezTo>
                        <a:cubicBezTo>
                          <a:pt x="8186" y="-65"/>
                          <a:pt x="9492" y="-65"/>
                          <a:pt x="10537" y="196"/>
                        </a:cubicBezTo>
                        <a:cubicBezTo>
                          <a:pt x="11843" y="457"/>
                          <a:pt x="13149" y="1241"/>
                          <a:pt x="14456" y="2025"/>
                        </a:cubicBezTo>
                        <a:cubicBezTo>
                          <a:pt x="15501" y="2547"/>
                          <a:pt x="16546" y="3331"/>
                          <a:pt x="16023" y="4376"/>
                        </a:cubicBezTo>
                        <a:cubicBezTo>
                          <a:pt x="15239" y="7250"/>
                          <a:pt x="12366" y="8034"/>
                          <a:pt x="9492" y="8034"/>
                        </a:cubicBezTo>
                        <a:cubicBezTo>
                          <a:pt x="7924" y="8034"/>
                          <a:pt x="6618" y="7511"/>
                          <a:pt x="5051" y="7511"/>
                        </a:cubicBezTo>
                        <a:cubicBezTo>
                          <a:pt x="4267" y="7250"/>
                          <a:pt x="3222" y="7511"/>
                          <a:pt x="2438" y="725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407EECD0-BF01-AF29-6B4B-D5FE40D01029}"/>
                      </a:ext>
                    </a:extLst>
                  </p:cNvPr>
                  <p:cNvSpPr/>
                  <p:nvPr/>
                </p:nvSpPr>
                <p:spPr>
                  <a:xfrm>
                    <a:off x="1913974" y="2651758"/>
                    <a:ext cx="16756" cy="22991"/>
                  </a:xfrm>
                  <a:custGeom>
                    <a:avLst/>
                    <a:gdLst>
                      <a:gd name="connsiteX0" fmla="*/ 6290 w 16756"/>
                      <a:gd name="connsiteY0" fmla="*/ 18008 h 22991"/>
                      <a:gd name="connsiteX1" fmla="*/ 3155 w 16756"/>
                      <a:gd name="connsiteY1" fmla="*/ 14350 h 22991"/>
                      <a:gd name="connsiteX2" fmla="*/ 3155 w 16756"/>
                      <a:gd name="connsiteY2" fmla="*/ 9909 h 22991"/>
                      <a:gd name="connsiteX3" fmla="*/ 20 w 16756"/>
                      <a:gd name="connsiteY3" fmla="*/ 4945 h 22991"/>
                      <a:gd name="connsiteX4" fmla="*/ 5768 w 16756"/>
                      <a:gd name="connsiteY4" fmla="*/ 1026 h 22991"/>
                      <a:gd name="connsiteX5" fmla="*/ 14650 w 16756"/>
                      <a:gd name="connsiteY5" fmla="*/ 504 h 22991"/>
                      <a:gd name="connsiteX6" fmla="*/ 12038 w 16756"/>
                      <a:gd name="connsiteY6" fmla="*/ 5206 h 22991"/>
                      <a:gd name="connsiteX7" fmla="*/ 9948 w 16756"/>
                      <a:gd name="connsiteY7" fmla="*/ 8864 h 22991"/>
                      <a:gd name="connsiteX8" fmla="*/ 12038 w 16756"/>
                      <a:gd name="connsiteY8" fmla="*/ 12521 h 22991"/>
                      <a:gd name="connsiteX9" fmla="*/ 16740 w 16756"/>
                      <a:gd name="connsiteY9" fmla="*/ 19836 h 22991"/>
                      <a:gd name="connsiteX10" fmla="*/ 10209 w 16756"/>
                      <a:gd name="connsiteY10" fmla="*/ 22449 h 22991"/>
                      <a:gd name="connsiteX11" fmla="*/ 6290 w 16756"/>
                      <a:gd name="connsiteY11" fmla="*/ 18008 h 229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756" h="22991">
                        <a:moveTo>
                          <a:pt x="6290" y="18008"/>
                        </a:moveTo>
                        <a:cubicBezTo>
                          <a:pt x="5245" y="16702"/>
                          <a:pt x="3416" y="15918"/>
                          <a:pt x="3155" y="14350"/>
                        </a:cubicBezTo>
                        <a:cubicBezTo>
                          <a:pt x="2894" y="12783"/>
                          <a:pt x="4200" y="11215"/>
                          <a:pt x="3155" y="9909"/>
                        </a:cubicBezTo>
                        <a:cubicBezTo>
                          <a:pt x="2110" y="8341"/>
                          <a:pt x="-241" y="7035"/>
                          <a:pt x="20" y="4945"/>
                        </a:cubicBezTo>
                        <a:cubicBezTo>
                          <a:pt x="543" y="2594"/>
                          <a:pt x="3939" y="1549"/>
                          <a:pt x="5768" y="1026"/>
                        </a:cubicBezTo>
                        <a:cubicBezTo>
                          <a:pt x="8380" y="242"/>
                          <a:pt x="12038" y="-541"/>
                          <a:pt x="14650" y="504"/>
                        </a:cubicBezTo>
                        <a:cubicBezTo>
                          <a:pt x="17263" y="1549"/>
                          <a:pt x="13083" y="4161"/>
                          <a:pt x="12038" y="5206"/>
                        </a:cubicBezTo>
                        <a:cubicBezTo>
                          <a:pt x="10993" y="6251"/>
                          <a:pt x="9948" y="7296"/>
                          <a:pt x="9948" y="8864"/>
                        </a:cubicBezTo>
                        <a:cubicBezTo>
                          <a:pt x="9948" y="10431"/>
                          <a:pt x="10993" y="11476"/>
                          <a:pt x="12038" y="12521"/>
                        </a:cubicBezTo>
                        <a:cubicBezTo>
                          <a:pt x="14128" y="14350"/>
                          <a:pt x="17002" y="16440"/>
                          <a:pt x="16740" y="19836"/>
                        </a:cubicBezTo>
                        <a:cubicBezTo>
                          <a:pt x="16479" y="23233"/>
                          <a:pt x="12560" y="23494"/>
                          <a:pt x="10209" y="22449"/>
                        </a:cubicBezTo>
                        <a:cubicBezTo>
                          <a:pt x="8642" y="20882"/>
                          <a:pt x="7596" y="19314"/>
                          <a:pt x="6290" y="1800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FD45BF3D-A428-E953-0A41-035A64003267}"/>
                      </a:ext>
                    </a:extLst>
                  </p:cNvPr>
                  <p:cNvSpPr/>
                  <p:nvPr/>
                </p:nvSpPr>
                <p:spPr>
                  <a:xfrm>
                    <a:off x="1925335" y="2678745"/>
                    <a:ext cx="8117" cy="12787"/>
                  </a:xfrm>
                  <a:custGeom>
                    <a:avLst/>
                    <a:gdLst>
                      <a:gd name="connsiteX0" fmla="*/ 415 w 8117"/>
                      <a:gd name="connsiteY0" fmla="*/ 3562 h 12787"/>
                      <a:gd name="connsiteX1" fmla="*/ 2505 w 8117"/>
                      <a:gd name="connsiteY1" fmla="*/ 5913 h 12787"/>
                      <a:gd name="connsiteX2" fmla="*/ 2766 w 8117"/>
                      <a:gd name="connsiteY2" fmla="*/ 10093 h 12787"/>
                      <a:gd name="connsiteX3" fmla="*/ 4856 w 8117"/>
                      <a:gd name="connsiteY3" fmla="*/ 12705 h 12787"/>
                      <a:gd name="connsiteX4" fmla="*/ 6163 w 8117"/>
                      <a:gd name="connsiteY4" fmla="*/ 11399 h 12787"/>
                      <a:gd name="connsiteX5" fmla="*/ 7730 w 8117"/>
                      <a:gd name="connsiteY5" fmla="*/ 9309 h 12787"/>
                      <a:gd name="connsiteX6" fmla="*/ 7208 w 8117"/>
                      <a:gd name="connsiteY6" fmla="*/ 5129 h 12787"/>
                      <a:gd name="connsiteX7" fmla="*/ 2244 w 8117"/>
                      <a:gd name="connsiteY7" fmla="*/ 165 h 12787"/>
                      <a:gd name="connsiteX8" fmla="*/ 415 w 8117"/>
                      <a:gd name="connsiteY8" fmla="*/ 3562 h 127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17" h="12787">
                        <a:moveTo>
                          <a:pt x="415" y="3562"/>
                        </a:moveTo>
                        <a:cubicBezTo>
                          <a:pt x="938" y="4345"/>
                          <a:pt x="1983" y="4868"/>
                          <a:pt x="2505" y="5913"/>
                        </a:cubicBezTo>
                        <a:cubicBezTo>
                          <a:pt x="3028" y="7219"/>
                          <a:pt x="2766" y="8787"/>
                          <a:pt x="2766" y="10093"/>
                        </a:cubicBezTo>
                        <a:cubicBezTo>
                          <a:pt x="2766" y="11138"/>
                          <a:pt x="3550" y="13228"/>
                          <a:pt x="4856" y="12705"/>
                        </a:cubicBezTo>
                        <a:cubicBezTo>
                          <a:pt x="5118" y="12444"/>
                          <a:pt x="5901" y="11660"/>
                          <a:pt x="6163" y="11399"/>
                        </a:cubicBezTo>
                        <a:cubicBezTo>
                          <a:pt x="6685" y="10877"/>
                          <a:pt x="7208" y="10093"/>
                          <a:pt x="7730" y="9309"/>
                        </a:cubicBezTo>
                        <a:cubicBezTo>
                          <a:pt x="8514" y="7742"/>
                          <a:pt x="7991" y="6435"/>
                          <a:pt x="7208" y="5129"/>
                        </a:cubicBezTo>
                        <a:cubicBezTo>
                          <a:pt x="6163" y="3300"/>
                          <a:pt x="5118" y="-880"/>
                          <a:pt x="2244" y="165"/>
                        </a:cubicBezTo>
                        <a:cubicBezTo>
                          <a:pt x="415" y="427"/>
                          <a:pt x="-630" y="1994"/>
                          <a:pt x="415" y="356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3FC06433-C9A8-6303-390A-BBAB385CB59A}"/>
                      </a:ext>
                    </a:extLst>
                  </p:cNvPr>
                  <p:cNvSpPr/>
                  <p:nvPr/>
                </p:nvSpPr>
                <p:spPr>
                  <a:xfrm>
                    <a:off x="1667631" y="2585356"/>
                    <a:ext cx="17572" cy="17296"/>
                  </a:xfrm>
                  <a:custGeom>
                    <a:avLst/>
                    <a:gdLst>
                      <a:gd name="connsiteX0" fmla="*/ 6270 w 17572"/>
                      <a:gd name="connsiteY0" fmla="*/ 13872 h 17296"/>
                      <a:gd name="connsiteX1" fmla="*/ 4441 w 17572"/>
                      <a:gd name="connsiteY1" fmla="*/ 14917 h 17296"/>
                      <a:gd name="connsiteX2" fmla="*/ 1306 w 17572"/>
                      <a:gd name="connsiteY2" fmla="*/ 17268 h 17296"/>
                      <a:gd name="connsiteX3" fmla="*/ 0 w 17572"/>
                      <a:gd name="connsiteY3" fmla="*/ 15178 h 17296"/>
                      <a:gd name="connsiteX4" fmla="*/ 2351 w 17572"/>
                      <a:gd name="connsiteY4" fmla="*/ 11520 h 17296"/>
                      <a:gd name="connsiteX5" fmla="*/ 6270 w 17572"/>
                      <a:gd name="connsiteY5" fmla="*/ 6818 h 17296"/>
                      <a:gd name="connsiteX6" fmla="*/ 9405 w 17572"/>
                      <a:gd name="connsiteY6" fmla="*/ 2899 h 17296"/>
                      <a:gd name="connsiteX7" fmla="*/ 12801 w 17572"/>
                      <a:gd name="connsiteY7" fmla="*/ 809 h 17296"/>
                      <a:gd name="connsiteX8" fmla="*/ 16720 w 17572"/>
                      <a:gd name="connsiteY8" fmla="*/ 286 h 17296"/>
                      <a:gd name="connsiteX9" fmla="*/ 16198 w 17572"/>
                      <a:gd name="connsiteY9" fmla="*/ 3944 h 17296"/>
                      <a:gd name="connsiteX10" fmla="*/ 12801 w 17572"/>
                      <a:gd name="connsiteY10" fmla="*/ 8647 h 17296"/>
                      <a:gd name="connsiteX11" fmla="*/ 11495 w 17572"/>
                      <a:gd name="connsiteY11" fmla="*/ 9430 h 17296"/>
                      <a:gd name="connsiteX12" fmla="*/ 8621 w 17572"/>
                      <a:gd name="connsiteY12" fmla="*/ 12043 h 17296"/>
                      <a:gd name="connsiteX13" fmla="*/ 6270 w 17572"/>
                      <a:gd name="connsiteY13" fmla="*/ 13872 h 1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572" h="17296">
                        <a:moveTo>
                          <a:pt x="6270" y="13872"/>
                        </a:moveTo>
                        <a:cubicBezTo>
                          <a:pt x="5486" y="14133"/>
                          <a:pt x="5225" y="14394"/>
                          <a:pt x="4441" y="14917"/>
                        </a:cubicBezTo>
                        <a:cubicBezTo>
                          <a:pt x="3658" y="15700"/>
                          <a:pt x="2351" y="17007"/>
                          <a:pt x="1306" y="17268"/>
                        </a:cubicBezTo>
                        <a:cubicBezTo>
                          <a:pt x="0" y="17529"/>
                          <a:pt x="0" y="15962"/>
                          <a:pt x="0" y="15178"/>
                        </a:cubicBezTo>
                        <a:cubicBezTo>
                          <a:pt x="0" y="13610"/>
                          <a:pt x="1568" y="12827"/>
                          <a:pt x="2351" y="11520"/>
                        </a:cubicBezTo>
                        <a:cubicBezTo>
                          <a:pt x="3396" y="9692"/>
                          <a:pt x="4964" y="8385"/>
                          <a:pt x="6270" y="6818"/>
                        </a:cubicBezTo>
                        <a:cubicBezTo>
                          <a:pt x="7315" y="5512"/>
                          <a:pt x="8360" y="4205"/>
                          <a:pt x="9405" y="2899"/>
                        </a:cubicBezTo>
                        <a:cubicBezTo>
                          <a:pt x="10450" y="1593"/>
                          <a:pt x="11495" y="1070"/>
                          <a:pt x="12801" y="809"/>
                        </a:cubicBezTo>
                        <a:cubicBezTo>
                          <a:pt x="13846" y="548"/>
                          <a:pt x="15675" y="-497"/>
                          <a:pt x="16720" y="286"/>
                        </a:cubicBezTo>
                        <a:cubicBezTo>
                          <a:pt x="18549" y="1331"/>
                          <a:pt x="16982" y="2899"/>
                          <a:pt x="16198" y="3944"/>
                        </a:cubicBezTo>
                        <a:cubicBezTo>
                          <a:pt x="15153" y="5512"/>
                          <a:pt x="14369" y="7340"/>
                          <a:pt x="12801" y="8647"/>
                        </a:cubicBezTo>
                        <a:cubicBezTo>
                          <a:pt x="12540" y="8908"/>
                          <a:pt x="12018" y="9169"/>
                          <a:pt x="11495" y="9430"/>
                        </a:cubicBezTo>
                        <a:cubicBezTo>
                          <a:pt x="10450" y="10214"/>
                          <a:pt x="9666" y="11259"/>
                          <a:pt x="8621" y="12043"/>
                        </a:cubicBezTo>
                        <a:cubicBezTo>
                          <a:pt x="8099" y="12304"/>
                          <a:pt x="7315" y="13610"/>
                          <a:pt x="6270" y="1387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B5B7AF90-112C-7DDF-512A-392C67C4B958}"/>
                      </a:ext>
                    </a:extLst>
                  </p:cNvPr>
                  <p:cNvSpPr/>
                  <p:nvPr/>
                </p:nvSpPr>
                <p:spPr>
                  <a:xfrm>
                    <a:off x="1552417" y="2640224"/>
                    <a:ext cx="25864" cy="17524"/>
                  </a:xfrm>
                  <a:custGeom>
                    <a:avLst/>
                    <a:gdLst>
                      <a:gd name="connsiteX0" fmla="*/ 6009 w 25864"/>
                      <a:gd name="connsiteY0" fmla="*/ 17524 h 17524"/>
                      <a:gd name="connsiteX1" fmla="*/ 3135 w 25864"/>
                      <a:gd name="connsiteY1" fmla="*/ 17002 h 17524"/>
                      <a:gd name="connsiteX2" fmla="*/ 1829 w 25864"/>
                      <a:gd name="connsiteY2" fmla="*/ 14912 h 17524"/>
                      <a:gd name="connsiteX3" fmla="*/ 0 w 25864"/>
                      <a:gd name="connsiteY3" fmla="*/ 12560 h 17524"/>
                      <a:gd name="connsiteX4" fmla="*/ 2613 w 25864"/>
                      <a:gd name="connsiteY4" fmla="*/ 10209 h 17524"/>
                      <a:gd name="connsiteX5" fmla="*/ 6531 w 25864"/>
                      <a:gd name="connsiteY5" fmla="*/ 7074 h 17524"/>
                      <a:gd name="connsiteX6" fmla="*/ 8360 w 25864"/>
                      <a:gd name="connsiteY6" fmla="*/ 3678 h 17524"/>
                      <a:gd name="connsiteX7" fmla="*/ 13585 w 25864"/>
                      <a:gd name="connsiteY7" fmla="*/ 20 h 17524"/>
                      <a:gd name="connsiteX8" fmla="*/ 12018 w 25864"/>
                      <a:gd name="connsiteY8" fmla="*/ 5768 h 17524"/>
                      <a:gd name="connsiteX9" fmla="*/ 17765 w 25864"/>
                      <a:gd name="connsiteY9" fmla="*/ 7335 h 17524"/>
                      <a:gd name="connsiteX10" fmla="*/ 24297 w 25864"/>
                      <a:gd name="connsiteY10" fmla="*/ 8903 h 17524"/>
                      <a:gd name="connsiteX11" fmla="*/ 25864 w 25864"/>
                      <a:gd name="connsiteY11" fmla="*/ 12038 h 17524"/>
                      <a:gd name="connsiteX12" fmla="*/ 24035 w 25864"/>
                      <a:gd name="connsiteY12" fmla="*/ 15434 h 17524"/>
                      <a:gd name="connsiteX13" fmla="*/ 21162 w 25864"/>
                      <a:gd name="connsiteY13" fmla="*/ 13867 h 17524"/>
                      <a:gd name="connsiteX14" fmla="*/ 18288 w 25864"/>
                      <a:gd name="connsiteY14" fmla="*/ 12560 h 17524"/>
                      <a:gd name="connsiteX15" fmla="*/ 16720 w 25864"/>
                      <a:gd name="connsiteY15" fmla="*/ 15173 h 17524"/>
                      <a:gd name="connsiteX16" fmla="*/ 14108 w 25864"/>
                      <a:gd name="connsiteY16" fmla="*/ 14128 h 17524"/>
                      <a:gd name="connsiteX17" fmla="*/ 9666 w 25864"/>
                      <a:gd name="connsiteY17" fmla="*/ 14128 h 17524"/>
                      <a:gd name="connsiteX18" fmla="*/ 6009 w 25864"/>
                      <a:gd name="connsiteY18" fmla="*/ 17524 h 17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25864" h="17524">
                        <a:moveTo>
                          <a:pt x="6009" y="17524"/>
                        </a:moveTo>
                        <a:cubicBezTo>
                          <a:pt x="4964" y="17524"/>
                          <a:pt x="3919" y="17524"/>
                          <a:pt x="3135" y="17002"/>
                        </a:cubicBezTo>
                        <a:cubicBezTo>
                          <a:pt x="2613" y="16479"/>
                          <a:pt x="2351" y="15695"/>
                          <a:pt x="1829" y="14912"/>
                        </a:cubicBezTo>
                        <a:cubicBezTo>
                          <a:pt x="1306" y="14389"/>
                          <a:pt x="261" y="13605"/>
                          <a:pt x="0" y="12560"/>
                        </a:cubicBezTo>
                        <a:cubicBezTo>
                          <a:pt x="0" y="11254"/>
                          <a:pt x="1829" y="10470"/>
                          <a:pt x="2613" y="10209"/>
                        </a:cubicBezTo>
                        <a:cubicBezTo>
                          <a:pt x="4180" y="9425"/>
                          <a:pt x="5748" y="8380"/>
                          <a:pt x="6531" y="7074"/>
                        </a:cubicBezTo>
                        <a:cubicBezTo>
                          <a:pt x="7315" y="6029"/>
                          <a:pt x="7576" y="4723"/>
                          <a:pt x="8360" y="3678"/>
                        </a:cubicBezTo>
                        <a:cubicBezTo>
                          <a:pt x="9405" y="2110"/>
                          <a:pt x="11495" y="-241"/>
                          <a:pt x="13585" y="20"/>
                        </a:cubicBezTo>
                        <a:cubicBezTo>
                          <a:pt x="16982" y="281"/>
                          <a:pt x="12279" y="4723"/>
                          <a:pt x="12018" y="5768"/>
                        </a:cubicBezTo>
                        <a:cubicBezTo>
                          <a:pt x="10973" y="8119"/>
                          <a:pt x="16720" y="7335"/>
                          <a:pt x="17765" y="7335"/>
                        </a:cubicBezTo>
                        <a:cubicBezTo>
                          <a:pt x="20378" y="7074"/>
                          <a:pt x="22468" y="7335"/>
                          <a:pt x="24297" y="8903"/>
                        </a:cubicBezTo>
                        <a:cubicBezTo>
                          <a:pt x="25342" y="9686"/>
                          <a:pt x="25864" y="10732"/>
                          <a:pt x="25864" y="12038"/>
                        </a:cubicBezTo>
                        <a:cubicBezTo>
                          <a:pt x="25864" y="13083"/>
                          <a:pt x="25080" y="14912"/>
                          <a:pt x="24035" y="15434"/>
                        </a:cubicBezTo>
                        <a:cubicBezTo>
                          <a:pt x="22729" y="15957"/>
                          <a:pt x="21945" y="14650"/>
                          <a:pt x="21162" y="13867"/>
                        </a:cubicBezTo>
                        <a:cubicBezTo>
                          <a:pt x="20378" y="12822"/>
                          <a:pt x="19594" y="12560"/>
                          <a:pt x="18288" y="12560"/>
                        </a:cubicBezTo>
                        <a:cubicBezTo>
                          <a:pt x="18288" y="13605"/>
                          <a:pt x="17765" y="14912"/>
                          <a:pt x="16720" y="15173"/>
                        </a:cubicBezTo>
                        <a:cubicBezTo>
                          <a:pt x="15937" y="15434"/>
                          <a:pt x="14892" y="14389"/>
                          <a:pt x="14108" y="14128"/>
                        </a:cubicBezTo>
                        <a:cubicBezTo>
                          <a:pt x="12801" y="13605"/>
                          <a:pt x="10450" y="12038"/>
                          <a:pt x="9666" y="14128"/>
                        </a:cubicBezTo>
                        <a:cubicBezTo>
                          <a:pt x="9405" y="15957"/>
                          <a:pt x="8099" y="17263"/>
                          <a:pt x="6009" y="1752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127761B1-63CD-4F84-4046-687B2A0268FF}"/>
                      </a:ext>
                    </a:extLst>
                  </p:cNvPr>
                  <p:cNvSpPr/>
                  <p:nvPr/>
                </p:nvSpPr>
                <p:spPr>
                  <a:xfrm>
                    <a:off x="1519167" y="2660521"/>
                    <a:ext cx="52322" cy="37864"/>
                  </a:xfrm>
                  <a:custGeom>
                    <a:avLst/>
                    <a:gdLst>
                      <a:gd name="connsiteX0" fmla="*/ 17837 w 52322"/>
                      <a:gd name="connsiteY0" fmla="*/ 4282 h 37864"/>
                      <a:gd name="connsiteX1" fmla="*/ 20711 w 52322"/>
                      <a:gd name="connsiteY1" fmla="*/ 3498 h 37864"/>
                      <a:gd name="connsiteX2" fmla="*/ 28548 w 52322"/>
                      <a:gd name="connsiteY2" fmla="*/ 4282 h 37864"/>
                      <a:gd name="connsiteX3" fmla="*/ 35863 w 52322"/>
                      <a:gd name="connsiteY3" fmla="*/ 624 h 37864"/>
                      <a:gd name="connsiteX4" fmla="*/ 39782 w 52322"/>
                      <a:gd name="connsiteY4" fmla="*/ 2714 h 37864"/>
                      <a:gd name="connsiteX5" fmla="*/ 44746 w 52322"/>
                      <a:gd name="connsiteY5" fmla="*/ 2192 h 37864"/>
                      <a:gd name="connsiteX6" fmla="*/ 47881 w 52322"/>
                      <a:gd name="connsiteY6" fmla="*/ 2714 h 37864"/>
                      <a:gd name="connsiteX7" fmla="*/ 48665 w 52322"/>
                      <a:gd name="connsiteY7" fmla="*/ 6110 h 37864"/>
                      <a:gd name="connsiteX8" fmla="*/ 52322 w 52322"/>
                      <a:gd name="connsiteY8" fmla="*/ 11336 h 37864"/>
                      <a:gd name="connsiteX9" fmla="*/ 45007 w 52322"/>
                      <a:gd name="connsiteY9" fmla="*/ 14732 h 37864"/>
                      <a:gd name="connsiteX10" fmla="*/ 41088 w 52322"/>
                      <a:gd name="connsiteY10" fmla="*/ 13948 h 37864"/>
                      <a:gd name="connsiteX11" fmla="*/ 41350 w 52322"/>
                      <a:gd name="connsiteY11" fmla="*/ 16822 h 37864"/>
                      <a:gd name="connsiteX12" fmla="*/ 42656 w 52322"/>
                      <a:gd name="connsiteY12" fmla="*/ 19696 h 37864"/>
                      <a:gd name="connsiteX13" fmla="*/ 38998 w 52322"/>
                      <a:gd name="connsiteY13" fmla="*/ 19696 h 37864"/>
                      <a:gd name="connsiteX14" fmla="*/ 34296 w 52322"/>
                      <a:gd name="connsiteY14" fmla="*/ 19957 h 37864"/>
                      <a:gd name="connsiteX15" fmla="*/ 35602 w 52322"/>
                      <a:gd name="connsiteY15" fmla="*/ 22308 h 37864"/>
                      <a:gd name="connsiteX16" fmla="*/ 37692 w 52322"/>
                      <a:gd name="connsiteY16" fmla="*/ 25182 h 37864"/>
                      <a:gd name="connsiteX17" fmla="*/ 35080 w 52322"/>
                      <a:gd name="connsiteY17" fmla="*/ 25966 h 37864"/>
                      <a:gd name="connsiteX18" fmla="*/ 27503 w 52322"/>
                      <a:gd name="connsiteY18" fmla="*/ 24137 h 37864"/>
                      <a:gd name="connsiteX19" fmla="*/ 22539 w 52322"/>
                      <a:gd name="connsiteY19" fmla="*/ 29101 h 37864"/>
                      <a:gd name="connsiteX20" fmla="*/ 18620 w 52322"/>
                      <a:gd name="connsiteY20" fmla="*/ 36677 h 37864"/>
                      <a:gd name="connsiteX21" fmla="*/ 15485 w 52322"/>
                      <a:gd name="connsiteY21" fmla="*/ 37722 h 37864"/>
                      <a:gd name="connsiteX22" fmla="*/ 15485 w 52322"/>
                      <a:gd name="connsiteY22" fmla="*/ 35371 h 37864"/>
                      <a:gd name="connsiteX23" fmla="*/ 16269 w 52322"/>
                      <a:gd name="connsiteY23" fmla="*/ 27272 h 37864"/>
                      <a:gd name="connsiteX24" fmla="*/ 9999 w 52322"/>
                      <a:gd name="connsiteY24" fmla="*/ 30407 h 37864"/>
                      <a:gd name="connsiteX25" fmla="*/ 5558 w 52322"/>
                      <a:gd name="connsiteY25" fmla="*/ 28840 h 37864"/>
                      <a:gd name="connsiteX26" fmla="*/ 5035 w 52322"/>
                      <a:gd name="connsiteY26" fmla="*/ 25705 h 37864"/>
                      <a:gd name="connsiteX27" fmla="*/ 2684 w 52322"/>
                      <a:gd name="connsiteY27" fmla="*/ 22831 h 37864"/>
                      <a:gd name="connsiteX28" fmla="*/ 594 w 52322"/>
                      <a:gd name="connsiteY28" fmla="*/ 16299 h 37864"/>
                      <a:gd name="connsiteX29" fmla="*/ 2423 w 52322"/>
                      <a:gd name="connsiteY29" fmla="*/ 14471 h 37864"/>
                      <a:gd name="connsiteX30" fmla="*/ 3468 w 52322"/>
                      <a:gd name="connsiteY30" fmla="*/ 13164 h 37864"/>
                      <a:gd name="connsiteX31" fmla="*/ 6080 w 52322"/>
                      <a:gd name="connsiteY31" fmla="*/ 11074 h 37864"/>
                      <a:gd name="connsiteX32" fmla="*/ 8170 w 52322"/>
                      <a:gd name="connsiteY32" fmla="*/ 9768 h 37864"/>
                      <a:gd name="connsiteX33" fmla="*/ 10783 w 52322"/>
                      <a:gd name="connsiteY33" fmla="*/ 8984 h 37864"/>
                      <a:gd name="connsiteX34" fmla="*/ 13395 w 52322"/>
                      <a:gd name="connsiteY34" fmla="*/ 8984 h 37864"/>
                      <a:gd name="connsiteX35" fmla="*/ 14963 w 52322"/>
                      <a:gd name="connsiteY35" fmla="*/ 11336 h 37864"/>
                      <a:gd name="connsiteX36" fmla="*/ 17314 w 52322"/>
                      <a:gd name="connsiteY36" fmla="*/ 12642 h 37864"/>
                      <a:gd name="connsiteX37" fmla="*/ 19143 w 52322"/>
                      <a:gd name="connsiteY37" fmla="*/ 11858 h 37864"/>
                      <a:gd name="connsiteX38" fmla="*/ 19404 w 52322"/>
                      <a:gd name="connsiteY38" fmla="*/ 8200 h 37864"/>
                      <a:gd name="connsiteX39" fmla="*/ 17837 w 52322"/>
                      <a:gd name="connsiteY39" fmla="*/ 4282 h 37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52322" h="37864">
                        <a:moveTo>
                          <a:pt x="17837" y="4282"/>
                        </a:moveTo>
                        <a:cubicBezTo>
                          <a:pt x="18098" y="2975"/>
                          <a:pt x="19665" y="3237"/>
                          <a:pt x="20711" y="3498"/>
                        </a:cubicBezTo>
                        <a:cubicBezTo>
                          <a:pt x="23584" y="4282"/>
                          <a:pt x="25936" y="6894"/>
                          <a:pt x="28548" y="4282"/>
                        </a:cubicBezTo>
                        <a:cubicBezTo>
                          <a:pt x="30638" y="2192"/>
                          <a:pt x="32728" y="-1466"/>
                          <a:pt x="35863" y="624"/>
                        </a:cubicBezTo>
                        <a:cubicBezTo>
                          <a:pt x="37170" y="1408"/>
                          <a:pt x="38215" y="2453"/>
                          <a:pt x="39782" y="2714"/>
                        </a:cubicBezTo>
                        <a:cubicBezTo>
                          <a:pt x="41350" y="2975"/>
                          <a:pt x="42917" y="2453"/>
                          <a:pt x="44746" y="2192"/>
                        </a:cubicBezTo>
                        <a:cubicBezTo>
                          <a:pt x="45791" y="1930"/>
                          <a:pt x="47358" y="1669"/>
                          <a:pt x="47881" y="2714"/>
                        </a:cubicBezTo>
                        <a:cubicBezTo>
                          <a:pt x="48403" y="3759"/>
                          <a:pt x="48403" y="5065"/>
                          <a:pt x="48665" y="6110"/>
                        </a:cubicBezTo>
                        <a:cubicBezTo>
                          <a:pt x="49449" y="8200"/>
                          <a:pt x="52322" y="8984"/>
                          <a:pt x="52322" y="11336"/>
                        </a:cubicBezTo>
                        <a:cubicBezTo>
                          <a:pt x="52322" y="15254"/>
                          <a:pt x="47620" y="15254"/>
                          <a:pt x="45007" y="14732"/>
                        </a:cubicBezTo>
                        <a:cubicBezTo>
                          <a:pt x="43962" y="14471"/>
                          <a:pt x="42133" y="13426"/>
                          <a:pt x="41088" y="13948"/>
                        </a:cubicBezTo>
                        <a:cubicBezTo>
                          <a:pt x="40043" y="14471"/>
                          <a:pt x="41088" y="16038"/>
                          <a:pt x="41350" y="16822"/>
                        </a:cubicBezTo>
                        <a:cubicBezTo>
                          <a:pt x="41611" y="17344"/>
                          <a:pt x="42917" y="19173"/>
                          <a:pt x="42656" y="19696"/>
                        </a:cubicBezTo>
                        <a:cubicBezTo>
                          <a:pt x="42395" y="20479"/>
                          <a:pt x="39782" y="19696"/>
                          <a:pt x="38998" y="19696"/>
                        </a:cubicBezTo>
                        <a:cubicBezTo>
                          <a:pt x="37953" y="19696"/>
                          <a:pt x="35080" y="19173"/>
                          <a:pt x="34296" y="19957"/>
                        </a:cubicBezTo>
                        <a:cubicBezTo>
                          <a:pt x="33512" y="20741"/>
                          <a:pt x="35080" y="21786"/>
                          <a:pt x="35602" y="22308"/>
                        </a:cubicBezTo>
                        <a:cubicBezTo>
                          <a:pt x="36125" y="22831"/>
                          <a:pt x="37953" y="24137"/>
                          <a:pt x="37692" y="25182"/>
                        </a:cubicBezTo>
                        <a:cubicBezTo>
                          <a:pt x="37431" y="26227"/>
                          <a:pt x="35602" y="25966"/>
                          <a:pt x="35080" y="25966"/>
                        </a:cubicBezTo>
                        <a:cubicBezTo>
                          <a:pt x="32467" y="25705"/>
                          <a:pt x="30116" y="23615"/>
                          <a:pt x="27503" y="24137"/>
                        </a:cubicBezTo>
                        <a:cubicBezTo>
                          <a:pt x="25152" y="24659"/>
                          <a:pt x="23323" y="26749"/>
                          <a:pt x="22539" y="29101"/>
                        </a:cubicBezTo>
                        <a:cubicBezTo>
                          <a:pt x="21756" y="31975"/>
                          <a:pt x="20972" y="34587"/>
                          <a:pt x="18620" y="36677"/>
                        </a:cubicBezTo>
                        <a:cubicBezTo>
                          <a:pt x="17837" y="37200"/>
                          <a:pt x="16530" y="38245"/>
                          <a:pt x="15485" y="37722"/>
                        </a:cubicBezTo>
                        <a:cubicBezTo>
                          <a:pt x="14702" y="37200"/>
                          <a:pt x="15224" y="36155"/>
                          <a:pt x="15485" y="35371"/>
                        </a:cubicBezTo>
                        <a:cubicBezTo>
                          <a:pt x="16530" y="33020"/>
                          <a:pt x="18359" y="29623"/>
                          <a:pt x="16269" y="27272"/>
                        </a:cubicBezTo>
                        <a:cubicBezTo>
                          <a:pt x="13918" y="24659"/>
                          <a:pt x="11305" y="28840"/>
                          <a:pt x="9999" y="30407"/>
                        </a:cubicBezTo>
                        <a:cubicBezTo>
                          <a:pt x="7909" y="32497"/>
                          <a:pt x="6080" y="31452"/>
                          <a:pt x="5558" y="28840"/>
                        </a:cubicBezTo>
                        <a:cubicBezTo>
                          <a:pt x="5296" y="27795"/>
                          <a:pt x="5296" y="26749"/>
                          <a:pt x="5035" y="25705"/>
                        </a:cubicBezTo>
                        <a:cubicBezTo>
                          <a:pt x="4513" y="24659"/>
                          <a:pt x="3729" y="23615"/>
                          <a:pt x="2684" y="22831"/>
                        </a:cubicBezTo>
                        <a:cubicBezTo>
                          <a:pt x="855" y="21002"/>
                          <a:pt x="-974" y="18651"/>
                          <a:pt x="594" y="16299"/>
                        </a:cubicBezTo>
                        <a:cubicBezTo>
                          <a:pt x="1116" y="15516"/>
                          <a:pt x="1900" y="14993"/>
                          <a:pt x="2423" y="14471"/>
                        </a:cubicBezTo>
                        <a:cubicBezTo>
                          <a:pt x="2945" y="13948"/>
                          <a:pt x="3206" y="13426"/>
                          <a:pt x="3468" y="13164"/>
                        </a:cubicBezTo>
                        <a:cubicBezTo>
                          <a:pt x="4251" y="12380"/>
                          <a:pt x="5035" y="11858"/>
                          <a:pt x="6080" y="11074"/>
                        </a:cubicBezTo>
                        <a:cubicBezTo>
                          <a:pt x="6864" y="10552"/>
                          <a:pt x="7125" y="10290"/>
                          <a:pt x="8170" y="9768"/>
                        </a:cubicBezTo>
                        <a:cubicBezTo>
                          <a:pt x="9215" y="9507"/>
                          <a:pt x="9999" y="9246"/>
                          <a:pt x="10783" y="8984"/>
                        </a:cubicBezTo>
                        <a:cubicBezTo>
                          <a:pt x="11567" y="8723"/>
                          <a:pt x="12612" y="8462"/>
                          <a:pt x="13395" y="8984"/>
                        </a:cubicBezTo>
                        <a:cubicBezTo>
                          <a:pt x="13918" y="9507"/>
                          <a:pt x="14440" y="10813"/>
                          <a:pt x="14963" y="11336"/>
                        </a:cubicBezTo>
                        <a:cubicBezTo>
                          <a:pt x="15485" y="12119"/>
                          <a:pt x="16269" y="12380"/>
                          <a:pt x="17314" y="12642"/>
                        </a:cubicBezTo>
                        <a:cubicBezTo>
                          <a:pt x="18359" y="12903"/>
                          <a:pt x="18882" y="13164"/>
                          <a:pt x="19143" y="11858"/>
                        </a:cubicBezTo>
                        <a:cubicBezTo>
                          <a:pt x="19404" y="10552"/>
                          <a:pt x="19665" y="9507"/>
                          <a:pt x="19404" y="8200"/>
                        </a:cubicBezTo>
                        <a:cubicBezTo>
                          <a:pt x="18620" y="7155"/>
                          <a:pt x="17575" y="5849"/>
                          <a:pt x="17837" y="428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5C41BF42-667D-2815-DB0C-776ABA5471DB}"/>
                      </a:ext>
                    </a:extLst>
                  </p:cNvPr>
                  <p:cNvSpPr/>
                  <p:nvPr/>
                </p:nvSpPr>
                <p:spPr>
                  <a:xfrm>
                    <a:off x="1335263" y="2720072"/>
                    <a:ext cx="60575" cy="35140"/>
                  </a:xfrm>
                  <a:custGeom>
                    <a:avLst/>
                    <a:gdLst>
                      <a:gd name="connsiteX0" fmla="*/ 35582 w 60575"/>
                      <a:gd name="connsiteY0" fmla="*/ 14485 h 35140"/>
                      <a:gd name="connsiteX1" fmla="*/ 30096 w 60575"/>
                      <a:gd name="connsiteY1" fmla="*/ 18404 h 35140"/>
                      <a:gd name="connsiteX2" fmla="*/ 25393 w 60575"/>
                      <a:gd name="connsiteY2" fmla="*/ 25719 h 35140"/>
                      <a:gd name="connsiteX3" fmla="*/ 20952 w 60575"/>
                      <a:gd name="connsiteY3" fmla="*/ 31467 h 35140"/>
                      <a:gd name="connsiteX4" fmla="*/ 19645 w 60575"/>
                      <a:gd name="connsiteY4" fmla="*/ 34863 h 35140"/>
                      <a:gd name="connsiteX5" fmla="*/ 18862 w 60575"/>
                      <a:gd name="connsiteY5" fmla="*/ 33818 h 35140"/>
                      <a:gd name="connsiteX6" fmla="*/ 17555 w 60575"/>
                      <a:gd name="connsiteY6" fmla="*/ 28070 h 35140"/>
                      <a:gd name="connsiteX7" fmla="*/ 15465 w 60575"/>
                      <a:gd name="connsiteY7" fmla="*/ 24152 h 35140"/>
                      <a:gd name="connsiteX8" fmla="*/ 11546 w 60575"/>
                      <a:gd name="connsiteY8" fmla="*/ 31205 h 35140"/>
                      <a:gd name="connsiteX9" fmla="*/ 6060 w 60575"/>
                      <a:gd name="connsiteY9" fmla="*/ 30944 h 35140"/>
                      <a:gd name="connsiteX10" fmla="*/ 2141 w 60575"/>
                      <a:gd name="connsiteY10" fmla="*/ 29899 h 35140"/>
                      <a:gd name="connsiteX11" fmla="*/ 51 w 60575"/>
                      <a:gd name="connsiteY11" fmla="*/ 28593 h 35140"/>
                      <a:gd name="connsiteX12" fmla="*/ 1358 w 60575"/>
                      <a:gd name="connsiteY12" fmla="*/ 24935 h 35140"/>
                      <a:gd name="connsiteX13" fmla="*/ 5799 w 60575"/>
                      <a:gd name="connsiteY13" fmla="*/ 20755 h 35140"/>
                      <a:gd name="connsiteX14" fmla="*/ 11285 w 60575"/>
                      <a:gd name="connsiteY14" fmla="*/ 18404 h 35140"/>
                      <a:gd name="connsiteX15" fmla="*/ 15727 w 60575"/>
                      <a:gd name="connsiteY15" fmla="*/ 17098 h 35140"/>
                      <a:gd name="connsiteX16" fmla="*/ 19384 w 60575"/>
                      <a:gd name="connsiteY16" fmla="*/ 13701 h 35140"/>
                      <a:gd name="connsiteX17" fmla="*/ 24087 w 60575"/>
                      <a:gd name="connsiteY17" fmla="*/ 8215 h 35140"/>
                      <a:gd name="connsiteX18" fmla="*/ 35059 w 60575"/>
                      <a:gd name="connsiteY18" fmla="*/ 3774 h 35140"/>
                      <a:gd name="connsiteX19" fmla="*/ 38717 w 60575"/>
                      <a:gd name="connsiteY19" fmla="*/ 3251 h 35140"/>
                      <a:gd name="connsiteX20" fmla="*/ 42375 w 60575"/>
                      <a:gd name="connsiteY20" fmla="*/ 900 h 35140"/>
                      <a:gd name="connsiteX21" fmla="*/ 48906 w 60575"/>
                      <a:gd name="connsiteY21" fmla="*/ 3251 h 35140"/>
                      <a:gd name="connsiteX22" fmla="*/ 53086 w 60575"/>
                      <a:gd name="connsiteY22" fmla="*/ 8476 h 35140"/>
                      <a:gd name="connsiteX23" fmla="*/ 60140 w 60575"/>
                      <a:gd name="connsiteY23" fmla="*/ 10044 h 35140"/>
                      <a:gd name="connsiteX24" fmla="*/ 57266 w 60575"/>
                      <a:gd name="connsiteY24" fmla="*/ 15008 h 35140"/>
                      <a:gd name="connsiteX25" fmla="*/ 50735 w 60575"/>
                      <a:gd name="connsiteY25" fmla="*/ 16836 h 35140"/>
                      <a:gd name="connsiteX26" fmla="*/ 46293 w 60575"/>
                      <a:gd name="connsiteY26" fmla="*/ 20494 h 35140"/>
                      <a:gd name="connsiteX27" fmla="*/ 43942 w 60575"/>
                      <a:gd name="connsiteY27" fmla="*/ 20755 h 35140"/>
                      <a:gd name="connsiteX28" fmla="*/ 41330 w 60575"/>
                      <a:gd name="connsiteY28" fmla="*/ 21539 h 35140"/>
                      <a:gd name="connsiteX29" fmla="*/ 40023 w 60575"/>
                      <a:gd name="connsiteY29" fmla="*/ 19710 h 35140"/>
                      <a:gd name="connsiteX30" fmla="*/ 38717 w 60575"/>
                      <a:gd name="connsiteY30" fmla="*/ 17881 h 35140"/>
                      <a:gd name="connsiteX31" fmla="*/ 35582 w 60575"/>
                      <a:gd name="connsiteY31" fmla="*/ 14485 h 3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</a:cxnLst>
                    <a:rect l="l" t="t" r="r" b="b"/>
                    <a:pathLst>
                      <a:path w="60575" h="35140">
                        <a:moveTo>
                          <a:pt x="35582" y="14485"/>
                        </a:moveTo>
                        <a:cubicBezTo>
                          <a:pt x="33231" y="14224"/>
                          <a:pt x="31141" y="16836"/>
                          <a:pt x="30096" y="18404"/>
                        </a:cubicBezTo>
                        <a:cubicBezTo>
                          <a:pt x="28267" y="20755"/>
                          <a:pt x="27222" y="23629"/>
                          <a:pt x="25393" y="25719"/>
                        </a:cubicBezTo>
                        <a:cubicBezTo>
                          <a:pt x="23825" y="27809"/>
                          <a:pt x="21997" y="29377"/>
                          <a:pt x="20952" y="31467"/>
                        </a:cubicBezTo>
                        <a:cubicBezTo>
                          <a:pt x="20429" y="32250"/>
                          <a:pt x="20168" y="34079"/>
                          <a:pt x="19645" y="34863"/>
                        </a:cubicBezTo>
                        <a:cubicBezTo>
                          <a:pt x="19123" y="35647"/>
                          <a:pt x="18862" y="34602"/>
                          <a:pt x="18862" y="33818"/>
                        </a:cubicBezTo>
                        <a:cubicBezTo>
                          <a:pt x="18339" y="31989"/>
                          <a:pt x="18078" y="29899"/>
                          <a:pt x="17555" y="28070"/>
                        </a:cubicBezTo>
                        <a:cubicBezTo>
                          <a:pt x="17294" y="27025"/>
                          <a:pt x="16772" y="24413"/>
                          <a:pt x="15465" y="24152"/>
                        </a:cubicBezTo>
                        <a:cubicBezTo>
                          <a:pt x="13375" y="23629"/>
                          <a:pt x="12330" y="29899"/>
                          <a:pt x="11546" y="31205"/>
                        </a:cubicBezTo>
                        <a:cubicBezTo>
                          <a:pt x="10240" y="33557"/>
                          <a:pt x="7889" y="31728"/>
                          <a:pt x="6060" y="30944"/>
                        </a:cubicBezTo>
                        <a:cubicBezTo>
                          <a:pt x="4754" y="30422"/>
                          <a:pt x="3448" y="30160"/>
                          <a:pt x="2141" y="29899"/>
                        </a:cubicBezTo>
                        <a:cubicBezTo>
                          <a:pt x="1358" y="29638"/>
                          <a:pt x="313" y="29377"/>
                          <a:pt x="51" y="28593"/>
                        </a:cubicBezTo>
                        <a:cubicBezTo>
                          <a:pt x="-210" y="27286"/>
                          <a:pt x="574" y="25980"/>
                          <a:pt x="1358" y="24935"/>
                        </a:cubicBezTo>
                        <a:cubicBezTo>
                          <a:pt x="2664" y="23106"/>
                          <a:pt x="4231" y="21800"/>
                          <a:pt x="5799" y="20755"/>
                        </a:cubicBezTo>
                        <a:cubicBezTo>
                          <a:pt x="7366" y="19710"/>
                          <a:pt x="9456" y="18926"/>
                          <a:pt x="11285" y="18404"/>
                        </a:cubicBezTo>
                        <a:cubicBezTo>
                          <a:pt x="12853" y="18143"/>
                          <a:pt x="14159" y="17881"/>
                          <a:pt x="15727" y="17098"/>
                        </a:cubicBezTo>
                        <a:cubicBezTo>
                          <a:pt x="17294" y="16314"/>
                          <a:pt x="18339" y="15008"/>
                          <a:pt x="19384" y="13701"/>
                        </a:cubicBezTo>
                        <a:cubicBezTo>
                          <a:pt x="20952" y="11873"/>
                          <a:pt x="22519" y="10044"/>
                          <a:pt x="24087" y="8215"/>
                        </a:cubicBezTo>
                        <a:cubicBezTo>
                          <a:pt x="27222" y="5341"/>
                          <a:pt x="30618" y="3774"/>
                          <a:pt x="35059" y="3774"/>
                        </a:cubicBezTo>
                        <a:cubicBezTo>
                          <a:pt x="36366" y="3774"/>
                          <a:pt x="37411" y="3774"/>
                          <a:pt x="38717" y="3251"/>
                        </a:cubicBezTo>
                        <a:cubicBezTo>
                          <a:pt x="40023" y="2729"/>
                          <a:pt x="41068" y="1684"/>
                          <a:pt x="42375" y="900"/>
                        </a:cubicBezTo>
                        <a:cubicBezTo>
                          <a:pt x="45510" y="-929"/>
                          <a:pt x="47600" y="116"/>
                          <a:pt x="48906" y="3251"/>
                        </a:cubicBezTo>
                        <a:cubicBezTo>
                          <a:pt x="49951" y="5341"/>
                          <a:pt x="50212" y="8738"/>
                          <a:pt x="53086" y="8476"/>
                        </a:cubicBezTo>
                        <a:cubicBezTo>
                          <a:pt x="55437" y="8215"/>
                          <a:pt x="58572" y="7170"/>
                          <a:pt x="60140" y="10044"/>
                        </a:cubicBezTo>
                        <a:cubicBezTo>
                          <a:pt x="61446" y="12656"/>
                          <a:pt x="59617" y="14746"/>
                          <a:pt x="57266" y="15008"/>
                        </a:cubicBezTo>
                        <a:cubicBezTo>
                          <a:pt x="54915" y="15530"/>
                          <a:pt x="52563" y="15008"/>
                          <a:pt x="50735" y="16836"/>
                        </a:cubicBezTo>
                        <a:cubicBezTo>
                          <a:pt x="49167" y="18143"/>
                          <a:pt x="48122" y="19710"/>
                          <a:pt x="46293" y="20494"/>
                        </a:cubicBezTo>
                        <a:cubicBezTo>
                          <a:pt x="45510" y="20755"/>
                          <a:pt x="44726" y="20755"/>
                          <a:pt x="43942" y="20755"/>
                        </a:cubicBezTo>
                        <a:cubicBezTo>
                          <a:pt x="43158" y="21016"/>
                          <a:pt x="42113" y="21539"/>
                          <a:pt x="41330" y="21539"/>
                        </a:cubicBezTo>
                        <a:cubicBezTo>
                          <a:pt x="41068" y="21539"/>
                          <a:pt x="40284" y="20233"/>
                          <a:pt x="40023" y="19710"/>
                        </a:cubicBezTo>
                        <a:cubicBezTo>
                          <a:pt x="39762" y="19188"/>
                          <a:pt x="39239" y="18404"/>
                          <a:pt x="38717" y="17881"/>
                        </a:cubicBezTo>
                        <a:cubicBezTo>
                          <a:pt x="37672" y="17359"/>
                          <a:pt x="37672" y="14746"/>
                          <a:pt x="35582" y="1448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B64E9045-6815-A6FA-C664-EF860C57C351}"/>
                      </a:ext>
                    </a:extLst>
                  </p:cNvPr>
                  <p:cNvSpPr/>
                  <p:nvPr/>
                </p:nvSpPr>
                <p:spPr>
                  <a:xfrm>
                    <a:off x="1386199" y="2739905"/>
                    <a:ext cx="8454" cy="9680"/>
                  </a:xfrm>
                  <a:custGeom>
                    <a:avLst/>
                    <a:gdLst>
                      <a:gd name="connsiteX0" fmla="*/ 2151 w 8454"/>
                      <a:gd name="connsiteY0" fmla="*/ 9282 h 9680"/>
                      <a:gd name="connsiteX1" fmla="*/ 583 w 8454"/>
                      <a:gd name="connsiteY1" fmla="*/ 5886 h 9680"/>
                      <a:gd name="connsiteX2" fmla="*/ 845 w 8454"/>
                      <a:gd name="connsiteY2" fmla="*/ 400 h 9680"/>
                      <a:gd name="connsiteX3" fmla="*/ 6070 w 8454"/>
                      <a:gd name="connsiteY3" fmla="*/ 661 h 9680"/>
                      <a:gd name="connsiteX4" fmla="*/ 8421 w 8454"/>
                      <a:gd name="connsiteY4" fmla="*/ 4057 h 9680"/>
                      <a:gd name="connsiteX5" fmla="*/ 7637 w 8454"/>
                      <a:gd name="connsiteY5" fmla="*/ 6670 h 9680"/>
                      <a:gd name="connsiteX6" fmla="*/ 7898 w 8454"/>
                      <a:gd name="connsiteY6" fmla="*/ 8499 h 9680"/>
                      <a:gd name="connsiteX7" fmla="*/ 3196 w 8454"/>
                      <a:gd name="connsiteY7" fmla="*/ 9544 h 9680"/>
                      <a:gd name="connsiteX8" fmla="*/ 2151 w 8454"/>
                      <a:gd name="connsiteY8" fmla="*/ 9282 h 9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454" h="9680">
                        <a:moveTo>
                          <a:pt x="2151" y="9282"/>
                        </a:moveTo>
                        <a:cubicBezTo>
                          <a:pt x="1106" y="8499"/>
                          <a:pt x="845" y="7192"/>
                          <a:pt x="583" y="5886"/>
                        </a:cubicBezTo>
                        <a:cubicBezTo>
                          <a:pt x="322" y="4580"/>
                          <a:pt x="-723" y="1445"/>
                          <a:pt x="845" y="400"/>
                        </a:cubicBezTo>
                        <a:cubicBezTo>
                          <a:pt x="2151" y="-384"/>
                          <a:pt x="4763" y="138"/>
                          <a:pt x="6070" y="661"/>
                        </a:cubicBezTo>
                        <a:cubicBezTo>
                          <a:pt x="7376" y="1183"/>
                          <a:pt x="8682" y="2751"/>
                          <a:pt x="8421" y="4057"/>
                        </a:cubicBezTo>
                        <a:cubicBezTo>
                          <a:pt x="8160" y="4841"/>
                          <a:pt x="7637" y="5886"/>
                          <a:pt x="7637" y="6670"/>
                        </a:cubicBezTo>
                        <a:cubicBezTo>
                          <a:pt x="7637" y="7192"/>
                          <a:pt x="7898" y="7976"/>
                          <a:pt x="7898" y="8499"/>
                        </a:cubicBezTo>
                        <a:cubicBezTo>
                          <a:pt x="7637" y="9805"/>
                          <a:pt x="4241" y="9805"/>
                          <a:pt x="3196" y="9544"/>
                        </a:cubicBezTo>
                        <a:cubicBezTo>
                          <a:pt x="2673" y="9544"/>
                          <a:pt x="2412" y="9544"/>
                          <a:pt x="2151" y="928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AC5B7E69-3B9D-F8E3-6CDD-AD2C805BECBC}"/>
                      </a:ext>
                    </a:extLst>
                  </p:cNvPr>
                  <p:cNvSpPr/>
                  <p:nvPr/>
                </p:nvSpPr>
                <p:spPr>
                  <a:xfrm>
                    <a:off x="1398708" y="2741178"/>
                    <a:ext cx="10728" cy="14017"/>
                  </a:xfrm>
                  <a:custGeom>
                    <a:avLst/>
                    <a:gdLst>
                      <a:gd name="connsiteX0" fmla="*/ 4533 w 10728"/>
                      <a:gd name="connsiteY0" fmla="*/ 13234 h 14017"/>
                      <a:gd name="connsiteX1" fmla="*/ 2705 w 10728"/>
                      <a:gd name="connsiteY1" fmla="*/ 14018 h 14017"/>
                      <a:gd name="connsiteX2" fmla="*/ 92 w 10728"/>
                      <a:gd name="connsiteY2" fmla="*/ 12189 h 14017"/>
                      <a:gd name="connsiteX3" fmla="*/ 2443 w 10728"/>
                      <a:gd name="connsiteY3" fmla="*/ 5397 h 14017"/>
                      <a:gd name="connsiteX4" fmla="*/ 7668 w 10728"/>
                      <a:gd name="connsiteY4" fmla="*/ 172 h 14017"/>
                      <a:gd name="connsiteX5" fmla="*/ 10281 w 10728"/>
                      <a:gd name="connsiteY5" fmla="*/ 433 h 14017"/>
                      <a:gd name="connsiteX6" fmla="*/ 9758 w 10728"/>
                      <a:gd name="connsiteY6" fmla="*/ 5397 h 14017"/>
                      <a:gd name="connsiteX7" fmla="*/ 8452 w 10728"/>
                      <a:gd name="connsiteY7" fmla="*/ 9577 h 14017"/>
                      <a:gd name="connsiteX8" fmla="*/ 6101 w 10728"/>
                      <a:gd name="connsiteY8" fmla="*/ 11667 h 14017"/>
                      <a:gd name="connsiteX9" fmla="*/ 4533 w 10728"/>
                      <a:gd name="connsiteY9" fmla="*/ 13234 h 14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28" h="14017">
                        <a:moveTo>
                          <a:pt x="4533" y="13234"/>
                        </a:moveTo>
                        <a:cubicBezTo>
                          <a:pt x="4011" y="13757"/>
                          <a:pt x="3488" y="14018"/>
                          <a:pt x="2705" y="14018"/>
                        </a:cubicBezTo>
                        <a:cubicBezTo>
                          <a:pt x="1659" y="14018"/>
                          <a:pt x="353" y="13234"/>
                          <a:pt x="92" y="12189"/>
                        </a:cubicBezTo>
                        <a:cubicBezTo>
                          <a:pt x="-431" y="10099"/>
                          <a:pt x="1398" y="7225"/>
                          <a:pt x="2443" y="5397"/>
                        </a:cubicBezTo>
                        <a:cubicBezTo>
                          <a:pt x="3488" y="3568"/>
                          <a:pt x="5578" y="955"/>
                          <a:pt x="7668" y="172"/>
                        </a:cubicBezTo>
                        <a:cubicBezTo>
                          <a:pt x="8452" y="-90"/>
                          <a:pt x="9758" y="-90"/>
                          <a:pt x="10281" y="433"/>
                        </a:cubicBezTo>
                        <a:cubicBezTo>
                          <a:pt x="11326" y="1739"/>
                          <a:pt x="10281" y="4090"/>
                          <a:pt x="9758" y="5397"/>
                        </a:cubicBezTo>
                        <a:cubicBezTo>
                          <a:pt x="9497" y="6703"/>
                          <a:pt x="9497" y="8532"/>
                          <a:pt x="8452" y="9577"/>
                        </a:cubicBezTo>
                        <a:cubicBezTo>
                          <a:pt x="7930" y="10361"/>
                          <a:pt x="6885" y="10883"/>
                          <a:pt x="6101" y="11667"/>
                        </a:cubicBezTo>
                        <a:cubicBezTo>
                          <a:pt x="5317" y="12451"/>
                          <a:pt x="4795" y="12712"/>
                          <a:pt x="4533" y="1323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027924E0-249A-157E-4E80-64F14A6D3CB5}"/>
                      </a:ext>
                    </a:extLst>
                  </p:cNvPr>
                  <p:cNvSpPr/>
                  <p:nvPr/>
                </p:nvSpPr>
                <p:spPr>
                  <a:xfrm>
                    <a:off x="1411601" y="2742298"/>
                    <a:ext cx="6008" cy="9281"/>
                  </a:xfrm>
                  <a:custGeom>
                    <a:avLst/>
                    <a:gdLst>
                      <a:gd name="connsiteX0" fmla="*/ 1306 w 6008"/>
                      <a:gd name="connsiteY0" fmla="*/ 9241 h 9281"/>
                      <a:gd name="connsiteX1" fmla="*/ 0 w 6008"/>
                      <a:gd name="connsiteY1" fmla="*/ 7673 h 9281"/>
                      <a:gd name="connsiteX2" fmla="*/ 1306 w 6008"/>
                      <a:gd name="connsiteY2" fmla="*/ 5583 h 9281"/>
                      <a:gd name="connsiteX3" fmla="*/ 2874 w 6008"/>
                      <a:gd name="connsiteY3" fmla="*/ 2971 h 9281"/>
                      <a:gd name="connsiteX4" fmla="*/ 3135 w 6008"/>
                      <a:gd name="connsiteY4" fmla="*/ 620 h 9281"/>
                      <a:gd name="connsiteX5" fmla="*/ 5225 w 6008"/>
                      <a:gd name="connsiteY5" fmla="*/ 1142 h 9281"/>
                      <a:gd name="connsiteX6" fmla="*/ 6009 w 6008"/>
                      <a:gd name="connsiteY6" fmla="*/ 5845 h 9281"/>
                      <a:gd name="connsiteX7" fmla="*/ 5748 w 6008"/>
                      <a:gd name="connsiteY7" fmla="*/ 5845 h 9281"/>
                      <a:gd name="connsiteX8" fmla="*/ 5486 w 6008"/>
                      <a:gd name="connsiteY8" fmla="*/ 6890 h 9281"/>
                      <a:gd name="connsiteX9" fmla="*/ 1306 w 6008"/>
                      <a:gd name="connsiteY9" fmla="*/ 9241 h 9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008" h="9281">
                        <a:moveTo>
                          <a:pt x="1306" y="9241"/>
                        </a:moveTo>
                        <a:cubicBezTo>
                          <a:pt x="522" y="9241"/>
                          <a:pt x="0" y="8457"/>
                          <a:pt x="0" y="7673"/>
                        </a:cubicBezTo>
                        <a:cubicBezTo>
                          <a:pt x="0" y="6890"/>
                          <a:pt x="522" y="6367"/>
                          <a:pt x="1306" y="5583"/>
                        </a:cubicBezTo>
                        <a:cubicBezTo>
                          <a:pt x="2090" y="4800"/>
                          <a:pt x="2613" y="4016"/>
                          <a:pt x="2874" y="2971"/>
                        </a:cubicBezTo>
                        <a:cubicBezTo>
                          <a:pt x="2874" y="2187"/>
                          <a:pt x="2874" y="1142"/>
                          <a:pt x="3135" y="620"/>
                        </a:cubicBezTo>
                        <a:cubicBezTo>
                          <a:pt x="3658" y="-687"/>
                          <a:pt x="4703" y="358"/>
                          <a:pt x="5225" y="1142"/>
                        </a:cubicBezTo>
                        <a:cubicBezTo>
                          <a:pt x="5748" y="2448"/>
                          <a:pt x="5748" y="4277"/>
                          <a:pt x="6009" y="5845"/>
                        </a:cubicBezTo>
                        <a:cubicBezTo>
                          <a:pt x="6009" y="5845"/>
                          <a:pt x="6009" y="5845"/>
                          <a:pt x="5748" y="5845"/>
                        </a:cubicBezTo>
                        <a:cubicBezTo>
                          <a:pt x="5748" y="6106"/>
                          <a:pt x="5486" y="6629"/>
                          <a:pt x="5486" y="6890"/>
                        </a:cubicBezTo>
                        <a:cubicBezTo>
                          <a:pt x="4703" y="8457"/>
                          <a:pt x="2874" y="9502"/>
                          <a:pt x="1306" y="924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DAA6DBD3-611B-53F4-01AE-EF71A814C0C6}"/>
                      </a:ext>
                    </a:extLst>
                  </p:cNvPr>
                  <p:cNvSpPr/>
                  <p:nvPr/>
                </p:nvSpPr>
                <p:spPr>
                  <a:xfrm>
                    <a:off x="1344128" y="2765345"/>
                    <a:ext cx="7002" cy="6049"/>
                  </a:xfrm>
                  <a:custGeom>
                    <a:avLst/>
                    <a:gdLst>
                      <a:gd name="connsiteX0" fmla="*/ 853 w 7002"/>
                      <a:gd name="connsiteY0" fmla="*/ 5265 h 6049"/>
                      <a:gd name="connsiteX1" fmla="*/ 69 w 7002"/>
                      <a:gd name="connsiteY1" fmla="*/ 2130 h 6049"/>
                      <a:gd name="connsiteX2" fmla="*/ 2421 w 7002"/>
                      <a:gd name="connsiteY2" fmla="*/ 40 h 6049"/>
                      <a:gd name="connsiteX3" fmla="*/ 3988 w 7002"/>
                      <a:gd name="connsiteY3" fmla="*/ 1347 h 6049"/>
                      <a:gd name="connsiteX4" fmla="*/ 5556 w 7002"/>
                      <a:gd name="connsiteY4" fmla="*/ 2130 h 6049"/>
                      <a:gd name="connsiteX5" fmla="*/ 6862 w 7002"/>
                      <a:gd name="connsiteY5" fmla="*/ 4482 h 6049"/>
                      <a:gd name="connsiteX6" fmla="*/ 3727 w 7002"/>
                      <a:gd name="connsiteY6" fmla="*/ 5788 h 6049"/>
                      <a:gd name="connsiteX7" fmla="*/ 2421 w 7002"/>
                      <a:gd name="connsiteY7" fmla="*/ 6049 h 6049"/>
                      <a:gd name="connsiteX8" fmla="*/ 853 w 7002"/>
                      <a:gd name="connsiteY8" fmla="*/ 5265 h 6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02" h="6049">
                        <a:moveTo>
                          <a:pt x="853" y="5265"/>
                        </a:moveTo>
                        <a:cubicBezTo>
                          <a:pt x="331" y="3959"/>
                          <a:pt x="-192" y="3437"/>
                          <a:pt x="69" y="2130"/>
                        </a:cubicBezTo>
                        <a:cubicBezTo>
                          <a:pt x="69" y="824"/>
                          <a:pt x="853" y="-221"/>
                          <a:pt x="2421" y="40"/>
                        </a:cubicBezTo>
                        <a:cubicBezTo>
                          <a:pt x="3205" y="40"/>
                          <a:pt x="3466" y="824"/>
                          <a:pt x="3988" y="1347"/>
                        </a:cubicBezTo>
                        <a:cubicBezTo>
                          <a:pt x="4511" y="1869"/>
                          <a:pt x="5033" y="1869"/>
                          <a:pt x="5556" y="2130"/>
                        </a:cubicBezTo>
                        <a:cubicBezTo>
                          <a:pt x="6340" y="2653"/>
                          <a:pt x="7385" y="3698"/>
                          <a:pt x="6862" y="4482"/>
                        </a:cubicBezTo>
                        <a:cubicBezTo>
                          <a:pt x="6340" y="5265"/>
                          <a:pt x="4772" y="5527"/>
                          <a:pt x="3727" y="5788"/>
                        </a:cubicBezTo>
                        <a:cubicBezTo>
                          <a:pt x="3205" y="5788"/>
                          <a:pt x="2943" y="6049"/>
                          <a:pt x="2421" y="6049"/>
                        </a:cubicBezTo>
                        <a:cubicBezTo>
                          <a:pt x="2421" y="5788"/>
                          <a:pt x="1115" y="5265"/>
                          <a:pt x="853" y="526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16AB6553-7F39-1D81-185B-80CE6CBCB2F7}"/>
                      </a:ext>
                    </a:extLst>
                  </p:cNvPr>
                  <p:cNvSpPr/>
                  <p:nvPr/>
                </p:nvSpPr>
                <p:spPr>
                  <a:xfrm>
                    <a:off x="1300645" y="2750452"/>
                    <a:ext cx="34604" cy="18934"/>
                  </a:xfrm>
                  <a:custGeom>
                    <a:avLst/>
                    <a:gdLst>
                      <a:gd name="connsiteX0" fmla="*/ 11156 w 34604"/>
                      <a:gd name="connsiteY0" fmla="*/ 12843 h 18934"/>
                      <a:gd name="connsiteX1" fmla="*/ 7238 w 34604"/>
                      <a:gd name="connsiteY1" fmla="*/ 18330 h 18934"/>
                      <a:gd name="connsiteX2" fmla="*/ 1229 w 34604"/>
                      <a:gd name="connsiteY2" fmla="*/ 9447 h 18934"/>
                      <a:gd name="connsiteX3" fmla="*/ 5148 w 34604"/>
                      <a:gd name="connsiteY3" fmla="*/ 6834 h 18934"/>
                      <a:gd name="connsiteX4" fmla="*/ 9066 w 34604"/>
                      <a:gd name="connsiteY4" fmla="*/ 3699 h 18934"/>
                      <a:gd name="connsiteX5" fmla="*/ 19255 w 34604"/>
                      <a:gd name="connsiteY5" fmla="*/ 303 h 18934"/>
                      <a:gd name="connsiteX6" fmla="*/ 24219 w 34604"/>
                      <a:gd name="connsiteY6" fmla="*/ 42 h 18934"/>
                      <a:gd name="connsiteX7" fmla="*/ 27877 w 34604"/>
                      <a:gd name="connsiteY7" fmla="*/ 564 h 18934"/>
                      <a:gd name="connsiteX8" fmla="*/ 31273 w 34604"/>
                      <a:gd name="connsiteY8" fmla="*/ 6051 h 18934"/>
                      <a:gd name="connsiteX9" fmla="*/ 34408 w 34604"/>
                      <a:gd name="connsiteY9" fmla="*/ 8924 h 18934"/>
                      <a:gd name="connsiteX10" fmla="*/ 32841 w 34604"/>
                      <a:gd name="connsiteY10" fmla="*/ 11276 h 18934"/>
                      <a:gd name="connsiteX11" fmla="*/ 27354 w 34604"/>
                      <a:gd name="connsiteY11" fmla="*/ 11276 h 18934"/>
                      <a:gd name="connsiteX12" fmla="*/ 22390 w 34604"/>
                      <a:gd name="connsiteY12" fmla="*/ 13627 h 18934"/>
                      <a:gd name="connsiteX13" fmla="*/ 15859 w 34604"/>
                      <a:gd name="connsiteY13" fmla="*/ 13104 h 18934"/>
                      <a:gd name="connsiteX14" fmla="*/ 11156 w 34604"/>
                      <a:gd name="connsiteY14" fmla="*/ 12843 h 189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34604" h="18934">
                        <a:moveTo>
                          <a:pt x="11156" y="12843"/>
                        </a:moveTo>
                        <a:cubicBezTo>
                          <a:pt x="8805" y="13888"/>
                          <a:pt x="9328" y="17023"/>
                          <a:pt x="7238" y="18330"/>
                        </a:cubicBezTo>
                        <a:cubicBezTo>
                          <a:pt x="2013" y="21203"/>
                          <a:pt x="-2168" y="13104"/>
                          <a:pt x="1229" y="9447"/>
                        </a:cubicBezTo>
                        <a:cubicBezTo>
                          <a:pt x="2274" y="8402"/>
                          <a:pt x="3841" y="7618"/>
                          <a:pt x="5148" y="6834"/>
                        </a:cubicBezTo>
                        <a:cubicBezTo>
                          <a:pt x="6715" y="6051"/>
                          <a:pt x="7760" y="4744"/>
                          <a:pt x="9066" y="3699"/>
                        </a:cubicBezTo>
                        <a:cubicBezTo>
                          <a:pt x="12201" y="1087"/>
                          <a:pt x="15337" y="303"/>
                          <a:pt x="19255" y="303"/>
                        </a:cubicBezTo>
                        <a:cubicBezTo>
                          <a:pt x="20823" y="303"/>
                          <a:pt x="22390" y="42"/>
                          <a:pt x="24219" y="42"/>
                        </a:cubicBezTo>
                        <a:cubicBezTo>
                          <a:pt x="25525" y="42"/>
                          <a:pt x="26832" y="-219"/>
                          <a:pt x="27877" y="564"/>
                        </a:cubicBezTo>
                        <a:cubicBezTo>
                          <a:pt x="29706" y="1871"/>
                          <a:pt x="29183" y="4483"/>
                          <a:pt x="31273" y="6051"/>
                        </a:cubicBezTo>
                        <a:cubicBezTo>
                          <a:pt x="32318" y="6834"/>
                          <a:pt x="33886" y="7618"/>
                          <a:pt x="34408" y="8924"/>
                        </a:cubicBezTo>
                        <a:cubicBezTo>
                          <a:pt x="34931" y="10231"/>
                          <a:pt x="34408" y="11276"/>
                          <a:pt x="32841" y="11276"/>
                        </a:cubicBezTo>
                        <a:cubicBezTo>
                          <a:pt x="31012" y="11537"/>
                          <a:pt x="29183" y="9969"/>
                          <a:pt x="27354" y="11276"/>
                        </a:cubicBezTo>
                        <a:cubicBezTo>
                          <a:pt x="25787" y="12321"/>
                          <a:pt x="24219" y="13104"/>
                          <a:pt x="22390" y="13627"/>
                        </a:cubicBezTo>
                        <a:cubicBezTo>
                          <a:pt x="20300" y="13888"/>
                          <a:pt x="17949" y="14150"/>
                          <a:pt x="15859" y="13104"/>
                        </a:cubicBezTo>
                        <a:cubicBezTo>
                          <a:pt x="14292" y="12060"/>
                          <a:pt x="12463" y="12321"/>
                          <a:pt x="11156" y="1284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FEA154E1-2849-C580-34CF-7421AD10CABD}"/>
                      </a:ext>
                    </a:extLst>
                  </p:cNvPr>
                  <p:cNvSpPr/>
                  <p:nvPr/>
                </p:nvSpPr>
                <p:spPr>
                  <a:xfrm>
                    <a:off x="1273783" y="2774518"/>
                    <a:ext cx="6667" cy="6541"/>
                  </a:xfrm>
                  <a:custGeom>
                    <a:avLst/>
                    <a:gdLst>
                      <a:gd name="connsiteX0" fmla="*/ 3794 w 6667"/>
                      <a:gd name="connsiteY0" fmla="*/ 6542 h 6541"/>
                      <a:gd name="connsiteX1" fmla="*/ 137 w 6667"/>
                      <a:gd name="connsiteY1" fmla="*/ 3146 h 6541"/>
                      <a:gd name="connsiteX2" fmla="*/ 1182 w 6667"/>
                      <a:gd name="connsiteY2" fmla="*/ 272 h 6541"/>
                      <a:gd name="connsiteX3" fmla="*/ 4055 w 6667"/>
                      <a:gd name="connsiteY3" fmla="*/ 794 h 6541"/>
                      <a:gd name="connsiteX4" fmla="*/ 6668 w 6667"/>
                      <a:gd name="connsiteY4" fmla="*/ 3407 h 6541"/>
                      <a:gd name="connsiteX5" fmla="*/ 6145 w 6667"/>
                      <a:gd name="connsiteY5" fmla="*/ 5497 h 6541"/>
                      <a:gd name="connsiteX6" fmla="*/ 3794 w 6667"/>
                      <a:gd name="connsiteY6" fmla="*/ 6542 h 6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67" h="6541">
                        <a:moveTo>
                          <a:pt x="3794" y="6542"/>
                        </a:moveTo>
                        <a:cubicBezTo>
                          <a:pt x="2227" y="6542"/>
                          <a:pt x="398" y="4713"/>
                          <a:pt x="137" y="3146"/>
                        </a:cubicBezTo>
                        <a:cubicBezTo>
                          <a:pt x="-125" y="1839"/>
                          <a:pt x="-125" y="794"/>
                          <a:pt x="1182" y="272"/>
                        </a:cubicBezTo>
                        <a:cubicBezTo>
                          <a:pt x="2488" y="-251"/>
                          <a:pt x="3010" y="11"/>
                          <a:pt x="4055" y="794"/>
                        </a:cubicBezTo>
                        <a:cubicBezTo>
                          <a:pt x="5100" y="1578"/>
                          <a:pt x="5884" y="2362"/>
                          <a:pt x="6668" y="3407"/>
                        </a:cubicBezTo>
                        <a:cubicBezTo>
                          <a:pt x="5884" y="4191"/>
                          <a:pt x="6407" y="4713"/>
                          <a:pt x="6145" y="5497"/>
                        </a:cubicBezTo>
                        <a:cubicBezTo>
                          <a:pt x="5623" y="6281"/>
                          <a:pt x="4578" y="6542"/>
                          <a:pt x="3794" y="654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05501E79-05AF-936D-88DB-581079110FE5}"/>
                      </a:ext>
                    </a:extLst>
                  </p:cNvPr>
                  <p:cNvSpPr/>
                  <p:nvPr/>
                </p:nvSpPr>
                <p:spPr>
                  <a:xfrm>
                    <a:off x="1282110" y="2773647"/>
                    <a:ext cx="15373" cy="7453"/>
                  </a:xfrm>
                  <a:custGeom>
                    <a:avLst/>
                    <a:gdLst>
                      <a:gd name="connsiteX0" fmla="*/ 3043 w 15373"/>
                      <a:gd name="connsiteY0" fmla="*/ 5323 h 7453"/>
                      <a:gd name="connsiteX1" fmla="*/ 431 w 15373"/>
                      <a:gd name="connsiteY1" fmla="*/ 882 h 7453"/>
                      <a:gd name="connsiteX2" fmla="*/ 4089 w 15373"/>
                      <a:gd name="connsiteY2" fmla="*/ 98 h 7453"/>
                      <a:gd name="connsiteX3" fmla="*/ 6179 w 15373"/>
                      <a:gd name="connsiteY3" fmla="*/ 1927 h 7453"/>
                      <a:gd name="connsiteX4" fmla="*/ 9575 w 15373"/>
                      <a:gd name="connsiteY4" fmla="*/ 3755 h 7453"/>
                      <a:gd name="connsiteX5" fmla="*/ 12187 w 15373"/>
                      <a:gd name="connsiteY5" fmla="*/ 2449 h 7453"/>
                      <a:gd name="connsiteX6" fmla="*/ 15061 w 15373"/>
                      <a:gd name="connsiteY6" fmla="*/ 3233 h 7453"/>
                      <a:gd name="connsiteX7" fmla="*/ 13232 w 15373"/>
                      <a:gd name="connsiteY7" fmla="*/ 5323 h 7453"/>
                      <a:gd name="connsiteX8" fmla="*/ 7485 w 15373"/>
                      <a:gd name="connsiteY8" fmla="*/ 7413 h 7453"/>
                      <a:gd name="connsiteX9" fmla="*/ 3043 w 15373"/>
                      <a:gd name="connsiteY9" fmla="*/ 5323 h 74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373" h="7453">
                        <a:moveTo>
                          <a:pt x="3043" y="5323"/>
                        </a:moveTo>
                        <a:cubicBezTo>
                          <a:pt x="1998" y="4278"/>
                          <a:pt x="-1137" y="2711"/>
                          <a:pt x="431" y="882"/>
                        </a:cubicBezTo>
                        <a:cubicBezTo>
                          <a:pt x="1215" y="98"/>
                          <a:pt x="3043" y="-163"/>
                          <a:pt x="4089" y="98"/>
                        </a:cubicBezTo>
                        <a:cubicBezTo>
                          <a:pt x="5134" y="359"/>
                          <a:pt x="5395" y="1143"/>
                          <a:pt x="6179" y="1927"/>
                        </a:cubicBezTo>
                        <a:cubicBezTo>
                          <a:pt x="6962" y="2972"/>
                          <a:pt x="8269" y="3494"/>
                          <a:pt x="9575" y="3755"/>
                        </a:cubicBezTo>
                        <a:cubicBezTo>
                          <a:pt x="10881" y="3755"/>
                          <a:pt x="11404" y="3233"/>
                          <a:pt x="12187" y="2449"/>
                        </a:cubicBezTo>
                        <a:cubicBezTo>
                          <a:pt x="13232" y="1927"/>
                          <a:pt x="14277" y="2449"/>
                          <a:pt x="15061" y="3233"/>
                        </a:cubicBezTo>
                        <a:cubicBezTo>
                          <a:pt x="16106" y="4539"/>
                          <a:pt x="14277" y="4801"/>
                          <a:pt x="13232" y="5323"/>
                        </a:cubicBezTo>
                        <a:cubicBezTo>
                          <a:pt x="11404" y="6368"/>
                          <a:pt x="9314" y="7413"/>
                          <a:pt x="7485" y="7413"/>
                        </a:cubicBezTo>
                        <a:cubicBezTo>
                          <a:pt x="5395" y="7674"/>
                          <a:pt x="4089" y="6629"/>
                          <a:pt x="3043" y="532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9481E06B-E252-8A22-2F4B-3D7F942D4019}"/>
                      </a:ext>
                    </a:extLst>
                  </p:cNvPr>
                  <p:cNvSpPr/>
                  <p:nvPr/>
                </p:nvSpPr>
                <p:spPr>
                  <a:xfrm>
                    <a:off x="1252019" y="2781705"/>
                    <a:ext cx="17990" cy="15254"/>
                  </a:xfrm>
                  <a:custGeom>
                    <a:avLst/>
                    <a:gdLst>
                      <a:gd name="connsiteX0" fmla="*/ 739 w 17990"/>
                      <a:gd name="connsiteY0" fmla="*/ 14770 h 15254"/>
                      <a:gd name="connsiteX1" fmla="*/ 216 w 17990"/>
                      <a:gd name="connsiteY1" fmla="*/ 12941 h 15254"/>
                      <a:gd name="connsiteX2" fmla="*/ 3090 w 17990"/>
                      <a:gd name="connsiteY2" fmla="*/ 11112 h 15254"/>
                      <a:gd name="connsiteX3" fmla="*/ 7009 w 17990"/>
                      <a:gd name="connsiteY3" fmla="*/ 9806 h 15254"/>
                      <a:gd name="connsiteX4" fmla="*/ 7270 w 17990"/>
                      <a:gd name="connsiteY4" fmla="*/ 8499 h 15254"/>
                      <a:gd name="connsiteX5" fmla="*/ 3351 w 17990"/>
                      <a:gd name="connsiteY5" fmla="*/ 7977 h 15254"/>
                      <a:gd name="connsiteX6" fmla="*/ 1523 w 17990"/>
                      <a:gd name="connsiteY6" fmla="*/ 5626 h 15254"/>
                      <a:gd name="connsiteX7" fmla="*/ 3874 w 17990"/>
                      <a:gd name="connsiteY7" fmla="*/ 401 h 15254"/>
                      <a:gd name="connsiteX8" fmla="*/ 12757 w 17990"/>
                      <a:gd name="connsiteY8" fmla="*/ 923 h 15254"/>
                      <a:gd name="connsiteX9" fmla="*/ 17720 w 17990"/>
                      <a:gd name="connsiteY9" fmla="*/ 1184 h 15254"/>
                      <a:gd name="connsiteX10" fmla="*/ 13018 w 17990"/>
                      <a:gd name="connsiteY10" fmla="*/ 5364 h 15254"/>
                      <a:gd name="connsiteX11" fmla="*/ 14324 w 17990"/>
                      <a:gd name="connsiteY11" fmla="*/ 7977 h 15254"/>
                      <a:gd name="connsiteX12" fmla="*/ 17459 w 17990"/>
                      <a:gd name="connsiteY12" fmla="*/ 9283 h 15254"/>
                      <a:gd name="connsiteX13" fmla="*/ 13540 w 17990"/>
                      <a:gd name="connsiteY13" fmla="*/ 11635 h 15254"/>
                      <a:gd name="connsiteX14" fmla="*/ 8315 w 17990"/>
                      <a:gd name="connsiteY14" fmla="*/ 13725 h 15254"/>
                      <a:gd name="connsiteX15" fmla="*/ 4919 w 17990"/>
                      <a:gd name="connsiteY15" fmla="*/ 14770 h 15254"/>
                      <a:gd name="connsiteX16" fmla="*/ 1261 w 17990"/>
                      <a:gd name="connsiteY16" fmla="*/ 15031 h 15254"/>
                      <a:gd name="connsiteX17" fmla="*/ 739 w 17990"/>
                      <a:gd name="connsiteY17" fmla="*/ 14770 h 15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7990" h="15254">
                        <a:moveTo>
                          <a:pt x="739" y="14770"/>
                        </a:moveTo>
                        <a:cubicBezTo>
                          <a:pt x="216" y="14247"/>
                          <a:pt x="-306" y="13725"/>
                          <a:pt x="216" y="12941"/>
                        </a:cubicBezTo>
                        <a:cubicBezTo>
                          <a:pt x="739" y="12157"/>
                          <a:pt x="2306" y="11635"/>
                          <a:pt x="3090" y="11112"/>
                        </a:cubicBezTo>
                        <a:cubicBezTo>
                          <a:pt x="4397" y="10589"/>
                          <a:pt x="5703" y="10328"/>
                          <a:pt x="7009" y="9806"/>
                        </a:cubicBezTo>
                        <a:cubicBezTo>
                          <a:pt x="7793" y="9545"/>
                          <a:pt x="8577" y="9022"/>
                          <a:pt x="7270" y="8499"/>
                        </a:cubicBezTo>
                        <a:cubicBezTo>
                          <a:pt x="5964" y="8238"/>
                          <a:pt x="4658" y="8499"/>
                          <a:pt x="3351" y="7977"/>
                        </a:cubicBezTo>
                        <a:cubicBezTo>
                          <a:pt x="2306" y="7454"/>
                          <a:pt x="1784" y="6409"/>
                          <a:pt x="1523" y="5626"/>
                        </a:cubicBezTo>
                        <a:cubicBezTo>
                          <a:pt x="739" y="3536"/>
                          <a:pt x="1784" y="1184"/>
                          <a:pt x="3874" y="401"/>
                        </a:cubicBezTo>
                        <a:cubicBezTo>
                          <a:pt x="6748" y="-906"/>
                          <a:pt x="9883" y="1446"/>
                          <a:pt x="12757" y="923"/>
                        </a:cubicBezTo>
                        <a:cubicBezTo>
                          <a:pt x="13540" y="923"/>
                          <a:pt x="19288" y="-1167"/>
                          <a:pt x="17720" y="1184"/>
                        </a:cubicBezTo>
                        <a:cubicBezTo>
                          <a:pt x="16675" y="3013"/>
                          <a:pt x="14585" y="3797"/>
                          <a:pt x="13018" y="5364"/>
                        </a:cubicBezTo>
                        <a:cubicBezTo>
                          <a:pt x="11712" y="6932"/>
                          <a:pt x="12757" y="7454"/>
                          <a:pt x="14324" y="7977"/>
                        </a:cubicBezTo>
                        <a:cubicBezTo>
                          <a:pt x="14847" y="8238"/>
                          <a:pt x="17720" y="8238"/>
                          <a:pt x="17459" y="9283"/>
                        </a:cubicBezTo>
                        <a:cubicBezTo>
                          <a:pt x="17459" y="10589"/>
                          <a:pt x="14324" y="11373"/>
                          <a:pt x="13540" y="11635"/>
                        </a:cubicBezTo>
                        <a:cubicBezTo>
                          <a:pt x="11712" y="12157"/>
                          <a:pt x="9883" y="12941"/>
                          <a:pt x="8315" y="13725"/>
                        </a:cubicBezTo>
                        <a:cubicBezTo>
                          <a:pt x="7270" y="14247"/>
                          <a:pt x="5964" y="14508"/>
                          <a:pt x="4919" y="14770"/>
                        </a:cubicBezTo>
                        <a:cubicBezTo>
                          <a:pt x="3613" y="15031"/>
                          <a:pt x="2568" y="15553"/>
                          <a:pt x="1261" y="15031"/>
                        </a:cubicBezTo>
                        <a:cubicBezTo>
                          <a:pt x="1000" y="15031"/>
                          <a:pt x="1000" y="14770"/>
                          <a:pt x="739" y="1477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32FD3DDC-FE5E-7FF3-01DA-AE73FA92643E}"/>
                      </a:ext>
                    </a:extLst>
                  </p:cNvPr>
                  <p:cNvSpPr/>
                  <p:nvPr/>
                </p:nvSpPr>
                <p:spPr>
                  <a:xfrm>
                    <a:off x="1237838" y="2796464"/>
                    <a:ext cx="11083" cy="8631"/>
                  </a:xfrm>
                  <a:custGeom>
                    <a:avLst/>
                    <a:gdLst>
                      <a:gd name="connsiteX0" fmla="*/ 1858 w 11083"/>
                      <a:gd name="connsiteY0" fmla="*/ 2623 h 8631"/>
                      <a:gd name="connsiteX1" fmla="*/ 6822 w 11083"/>
                      <a:gd name="connsiteY1" fmla="*/ 10 h 8631"/>
                      <a:gd name="connsiteX2" fmla="*/ 10741 w 11083"/>
                      <a:gd name="connsiteY2" fmla="*/ 1839 h 8631"/>
                      <a:gd name="connsiteX3" fmla="*/ 10218 w 11083"/>
                      <a:gd name="connsiteY3" fmla="*/ 7326 h 8631"/>
                      <a:gd name="connsiteX4" fmla="*/ 6560 w 11083"/>
                      <a:gd name="connsiteY4" fmla="*/ 8632 h 8631"/>
                      <a:gd name="connsiteX5" fmla="*/ 1074 w 11083"/>
                      <a:gd name="connsiteY5" fmla="*/ 7848 h 8631"/>
                      <a:gd name="connsiteX6" fmla="*/ 1858 w 11083"/>
                      <a:gd name="connsiteY6" fmla="*/ 2623 h 8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83" h="8631">
                        <a:moveTo>
                          <a:pt x="1858" y="2623"/>
                        </a:moveTo>
                        <a:cubicBezTo>
                          <a:pt x="3164" y="794"/>
                          <a:pt x="4732" y="10"/>
                          <a:pt x="6822" y="10"/>
                        </a:cubicBezTo>
                        <a:cubicBezTo>
                          <a:pt x="8650" y="10"/>
                          <a:pt x="9957" y="-251"/>
                          <a:pt x="10741" y="1839"/>
                        </a:cubicBezTo>
                        <a:cubicBezTo>
                          <a:pt x="11263" y="3407"/>
                          <a:pt x="11263" y="6019"/>
                          <a:pt x="10218" y="7326"/>
                        </a:cubicBezTo>
                        <a:cubicBezTo>
                          <a:pt x="9434" y="8370"/>
                          <a:pt x="7867" y="8632"/>
                          <a:pt x="6560" y="8632"/>
                        </a:cubicBezTo>
                        <a:cubicBezTo>
                          <a:pt x="4993" y="8632"/>
                          <a:pt x="2642" y="8632"/>
                          <a:pt x="1074" y="7848"/>
                        </a:cubicBezTo>
                        <a:cubicBezTo>
                          <a:pt x="-1277" y="6803"/>
                          <a:pt x="813" y="3929"/>
                          <a:pt x="1858" y="262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4F88528E-D144-41CC-AB66-2F750F61BBF9}"/>
                      </a:ext>
                    </a:extLst>
                  </p:cNvPr>
                  <p:cNvSpPr/>
                  <p:nvPr/>
                </p:nvSpPr>
                <p:spPr>
                  <a:xfrm>
                    <a:off x="1230376" y="2794123"/>
                    <a:ext cx="7002" cy="6186"/>
                  </a:xfrm>
                  <a:custGeom>
                    <a:avLst/>
                    <a:gdLst>
                      <a:gd name="connsiteX0" fmla="*/ 4095 w 7002"/>
                      <a:gd name="connsiteY0" fmla="*/ 0 h 6186"/>
                      <a:gd name="connsiteX1" fmla="*/ 6968 w 7002"/>
                      <a:gd name="connsiteY1" fmla="*/ 1567 h 6186"/>
                      <a:gd name="connsiteX2" fmla="*/ 5401 w 7002"/>
                      <a:gd name="connsiteY2" fmla="*/ 4703 h 6186"/>
                      <a:gd name="connsiteX3" fmla="*/ 698 w 7002"/>
                      <a:gd name="connsiteY3" fmla="*/ 4703 h 6186"/>
                      <a:gd name="connsiteX4" fmla="*/ 176 w 7002"/>
                      <a:gd name="connsiteY4" fmla="*/ 1306 h 6186"/>
                      <a:gd name="connsiteX5" fmla="*/ 4095 w 7002"/>
                      <a:gd name="connsiteY5" fmla="*/ 0 h 6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2" h="6186">
                        <a:moveTo>
                          <a:pt x="4095" y="0"/>
                        </a:moveTo>
                        <a:cubicBezTo>
                          <a:pt x="5401" y="0"/>
                          <a:pt x="6707" y="0"/>
                          <a:pt x="6968" y="1567"/>
                        </a:cubicBezTo>
                        <a:cubicBezTo>
                          <a:pt x="7230" y="2874"/>
                          <a:pt x="5923" y="3658"/>
                          <a:pt x="5401" y="4703"/>
                        </a:cubicBezTo>
                        <a:cubicBezTo>
                          <a:pt x="4356" y="6270"/>
                          <a:pt x="1482" y="7054"/>
                          <a:pt x="698" y="4703"/>
                        </a:cubicBezTo>
                        <a:cubicBezTo>
                          <a:pt x="437" y="3658"/>
                          <a:pt x="-347" y="2351"/>
                          <a:pt x="176" y="1306"/>
                        </a:cubicBezTo>
                        <a:cubicBezTo>
                          <a:pt x="698" y="0"/>
                          <a:pt x="2788" y="0"/>
                          <a:pt x="4095" y="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D48315E5-DBFB-E478-1916-4A2E1FCD7727}"/>
                      </a:ext>
                    </a:extLst>
                  </p:cNvPr>
                  <p:cNvSpPr/>
                  <p:nvPr/>
                </p:nvSpPr>
                <p:spPr>
                  <a:xfrm>
                    <a:off x="1380733" y="2632123"/>
                    <a:ext cx="9968" cy="9788"/>
                  </a:xfrm>
                  <a:custGeom>
                    <a:avLst/>
                    <a:gdLst>
                      <a:gd name="connsiteX0" fmla="*/ 40 w 9968"/>
                      <a:gd name="connsiteY0" fmla="*/ 8121 h 9788"/>
                      <a:gd name="connsiteX1" fmla="*/ 1869 w 9968"/>
                      <a:gd name="connsiteY1" fmla="*/ 6292 h 9788"/>
                      <a:gd name="connsiteX2" fmla="*/ 4220 w 9968"/>
                      <a:gd name="connsiteY2" fmla="*/ 5509 h 9788"/>
                      <a:gd name="connsiteX3" fmla="*/ 6049 w 9968"/>
                      <a:gd name="connsiteY3" fmla="*/ 3157 h 9788"/>
                      <a:gd name="connsiteX4" fmla="*/ 9707 w 9968"/>
                      <a:gd name="connsiteY4" fmla="*/ 22 h 9788"/>
                      <a:gd name="connsiteX5" fmla="*/ 9968 w 9968"/>
                      <a:gd name="connsiteY5" fmla="*/ 1851 h 9788"/>
                      <a:gd name="connsiteX6" fmla="*/ 9184 w 9968"/>
                      <a:gd name="connsiteY6" fmla="*/ 3419 h 9788"/>
                      <a:gd name="connsiteX7" fmla="*/ 5527 w 9968"/>
                      <a:gd name="connsiteY7" fmla="*/ 8905 h 9788"/>
                      <a:gd name="connsiteX8" fmla="*/ 40 w 9968"/>
                      <a:gd name="connsiteY8" fmla="*/ 8121 h 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968" h="9788">
                        <a:moveTo>
                          <a:pt x="40" y="8121"/>
                        </a:moveTo>
                        <a:cubicBezTo>
                          <a:pt x="40" y="7337"/>
                          <a:pt x="1347" y="6815"/>
                          <a:pt x="1869" y="6292"/>
                        </a:cubicBezTo>
                        <a:cubicBezTo>
                          <a:pt x="2653" y="6031"/>
                          <a:pt x="3437" y="6031"/>
                          <a:pt x="4220" y="5509"/>
                        </a:cubicBezTo>
                        <a:cubicBezTo>
                          <a:pt x="5004" y="4986"/>
                          <a:pt x="5527" y="3941"/>
                          <a:pt x="6049" y="3157"/>
                        </a:cubicBezTo>
                        <a:cubicBezTo>
                          <a:pt x="6833" y="1851"/>
                          <a:pt x="7617" y="-239"/>
                          <a:pt x="9707" y="22"/>
                        </a:cubicBezTo>
                        <a:cubicBezTo>
                          <a:pt x="9968" y="22"/>
                          <a:pt x="9968" y="1590"/>
                          <a:pt x="9968" y="1851"/>
                        </a:cubicBezTo>
                        <a:cubicBezTo>
                          <a:pt x="9707" y="2374"/>
                          <a:pt x="9446" y="2896"/>
                          <a:pt x="9184" y="3419"/>
                        </a:cubicBezTo>
                        <a:cubicBezTo>
                          <a:pt x="8662" y="5509"/>
                          <a:pt x="7356" y="7860"/>
                          <a:pt x="5527" y="8905"/>
                        </a:cubicBezTo>
                        <a:cubicBezTo>
                          <a:pt x="4220" y="9689"/>
                          <a:pt x="-482" y="10734"/>
                          <a:pt x="40" y="812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DDEA9F46-CE80-2D76-3421-159DF55CC694}"/>
                      </a:ext>
                    </a:extLst>
                  </p:cNvPr>
                  <p:cNvSpPr/>
                  <p:nvPr/>
                </p:nvSpPr>
                <p:spPr>
                  <a:xfrm>
                    <a:off x="1246263" y="2582545"/>
                    <a:ext cx="40098" cy="19100"/>
                  </a:xfrm>
                  <a:custGeom>
                    <a:avLst/>
                    <a:gdLst>
                      <a:gd name="connsiteX0" fmla="*/ 30792 w 40098"/>
                      <a:gd name="connsiteY0" fmla="*/ 6494 h 19100"/>
                      <a:gd name="connsiteX1" fmla="*/ 33143 w 40098"/>
                      <a:gd name="connsiteY1" fmla="*/ 10151 h 19100"/>
                      <a:gd name="connsiteX2" fmla="*/ 34711 w 40098"/>
                      <a:gd name="connsiteY2" fmla="*/ 13809 h 19100"/>
                      <a:gd name="connsiteX3" fmla="*/ 26351 w 40098"/>
                      <a:gd name="connsiteY3" fmla="*/ 19034 h 19100"/>
                      <a:gd name="connsiteX4" fmla="*/ 17468 w 40098"/>
                      <a:gd name="connsiteY4" fmla="*/ 14331 h 19100"/>
                      <a:gd name="connsiteX5" fmla="*/ 13027 w 40098"/>
                      <a:gd name="connsiteY5" fmla="*/ 14331 h 19100"/>
                      <a:gd name="connsiteX6" fmla="*/ 8847 w 40098"/>
                      <a:gd name="connsiteY6" fmla="*/ 14854 h 19100"/>
                      <a:gd name="connsiteX7" fmla="*/ 8063 w 40098"/>
                      <a:gd name="connsiteY7" fmla="*/ 9106 h 19100"/>
                      <a:gd name="connsiteX8" fmla="*/ 6234 w 40098"/>
                      <a:gd name="connsiteY8" fmla="*/ 8845 h 19100"/>
                      <a:gd name="connsiteX9" fmla="*/ 3099 w 40098"/>
                      <a:gd name="connsiteY9" fmla="*/ 8322 h 19100"/>
                      <a:gd name="connsiteX10" fmla="*/ 225 w 40098"/>
                      <a:gd name="connsiteY10" fmla="*/ 5187 h 19100"/>
                      <a:gd name="connsiteX11" fmla="*/ 7540 w 40098"/>
                      <a:gd name="connsiteY11" fmla="*/ 3881 h 19100"/>
                      <a:gd name="connsiteX12" fmla="*/ 13810 w 40098"/>
                      <a:gd name="connsiteY12" fmla="*/ 2575 h 19100"/>
                      <a:gd name="connsiteX13" fmla="*/ 18513 w 40098"/>
                      <a:gd name="connsiteY13" fmla="*/ 746 h 19100"/>
                      <a:gd name="connsiteX14" fmla="*/ 23999 w 40098"/>
                      <a:gd name="connsiteY14" fmla="*/ 485 h 19100"/>
                      <a:gd name="connsiteX15" fmla="*/ 28179 w 40098"/>
                      <a:gd name="connsiteY15" fmla="*/ 224 h 19100"/>
                      <a:gd name="connsiteX16" fmla="*/ 32621 w 40098"/>
                      <a:gd name="connsiteY16" fmla="*/ 3359 h 19100"/>
                      <a:gd name="connsiteX17" fmla="*/ 38630 w 40098"/>
                      <a:gd name="connsiteY17" fmla="*/ 3620 h 19100"/>
                      <a:gd name="connsiteX18" fmla="*/ 39152 w 40098"/>
                      <a:gd name="connsiteY18" fmla="*/ 5971 h 19100"/>
                      <a:gd name="connsiteX19" fmla="*/ 36801 w 40098"/>
                      <a:gd name="connsiteY19" fmla="*/ 5971 h 19100"/>
                      <a:gd name="connsiteX20" fmla="*/ 33666 w 40098"/>
                      <a:gd name="connsiteY20" fmla="*/ 6494 h 19100"/>
                      <a:gd name="connsiteX21" fmla="*/ 32098 w 40098"/>
                      <a:gd name="connsiteY21" fmla="*/ 6494 h 19100"/>
                      <a:gd name="connsiteX22" fmla="*/ 30792 w 40098"/>
                      <a:gd name="connsiteY22" fmla="*/ 6494 h 191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40098" h="19100">
                        <a:moveTo>
                          <a:pt x="30792" y="6494"/>
                        </a:moveTo>
                        <a:cubicBezTo>
                          <a:pt x="31314" y="8061"/>
                          <a:pt x="31837" y="9367"/>
                          <a:pt x="33143" y="10151"/>
                        </a:cubicBezTo>
                        <a:cubicBezTo>
                          <a:pt x="34450" y="10935"/>
                          <a:pt x="35233" y="12502"/>
                          <a:pt x="34711" y="13809"/>
                        </a:cubicBezTo>
                        <a:cubicBezTo>
                          <a:pt x="33927" y="16944"/>
                          <a:pt x="29747" y="19556"/>
                          <a:pt x="26351" y="19034"/>
                        </a:cubicBezTo>
                        <a:cubicBezTo>
                          <a:pt x="22693" y="18773"/>
                          <a:pt x="20603" y="15376"/>
                          <a:pt x="17468" y="14331"/>
                        </a:cubicBezTo>
                        <a:cubicBezTo>
                          <a:pt x="16162" y="13809"/>
                          <a:pt x="14594" y="14070"/>
                          <a:pt x="13027" y="14331"/>
                        </a:cubicBezTo>
                        <a:cubicBezTo>
                          <a:pt x="11982" y="14592"/>
                          <a:pt x="10153" y="15376"/>
                          <a:pt x="8847" y="14854"/>
                        </a:cubicBezTo>
                        <a:cubicBezTo>
                          <a:pt x="6756" y="13809"/>
                          <a:pt x="9892" y="10412"/>
                          <a:pt x="8063" y="9106"/>
                        </a:cubicBezTo>
                        <a:cubicBezTo>
                          <a:pt x="7540" y="8845"/>
                          <a:pt x="6756" y="8845"/>
                          <a:pt x="6234" y="8845"/>
                        </a:cubicBezTo>
                        <a:cubicBezTo>
                          <a:pt x="5189" y="8845"/>
                          <a:pt x="4144" y="8584"/>
                          <a:pt x="3099" y="8322"/>
                        </a:cubicBezTo>
                        <a:cubicBezTo>
                          <a:pt x="2054" y="8061"/>
                          <a:pt x="-820" y="6755"/>
                          <a:pt x="225" y="5187"/>
                        </a:cubicBezTo>
                        <a:cubicBezTo>
                          <a:pt x="1531" y="3359"/>
                          <a:pt x="5711" y="3881"/>
                          <a:pt x="7540" y="3881"/>
                        </a:cubicBezTo>
                        <a:cubicBezTo>
                          <a:pt x="9892" y="3881"/>
                          <a:pt x="11982" y="3881"/>
                          <a:pt x="13810" y="2575"/>
                        </a:cubicBezTo>
                        <a:cubicBezTo>
                          <a:pt x="15378" y="1530"/>
                          <a:pt x="16684" y="746"/>
                          <a:pt x="18513" y="746"/>
                        </a:cubicBezTo>
                        <a:cubicBezTo>
                          <a:pt x="20342" y="746"/>
                          <a:pt x="22171" y="746"/>
                          <a:pt x="23999" y="485"/>
                        </a:cubicBezTo>
                        <a:cubicBezTo>
                          <a:pt x="25306" y="224"/>
                          <a:pt x="26612" y="-299"/>
                          <a:pt x="28179" y="224"/>
                        </a:cubicBezTo>
                        <a:cubicBezTo>
                          <a:pt x="29747" y="1007"/>
                          <a:pt x="31053" y="2575"/>
                          <a:pt x="32621" y="3359"/>
                        </a:cubicBezTo>
                        <a:cubicBezTo>
                          <a:pt x="34711" y="4142"/>
                          <a:pt x="36540" y="3620"/>
                          <a:pt x="38630" y="3620"/>
                        </a:cubicBezTo>
                        <a:cubicBezTo>
                          <a:pt x="40197" y="3620"/>
                          <a:pt x="40720" y="5449"/>
                          <a:pt x="39152" y="5971"/>
                        </a:cubicBezTo>
                        <a:cubicBezTo>
                          <a:pt x="38368" y="6232"/>
                          <a:pt x="37846" y="5971"/>
                          <a:pt x="36801" y="5971"/>
                        </a:cubicBezTo>
                        <a:cubicBezTo>
                          <a:pt x="35756" y="5971"/>
                          <a:pt x="34711" y="6494"/>
                          <a:pt x="33666" y="6494"/>
                        </a:cubicBezTo>
                        <a:cubicBezTo>
                          <a:pt x="33143" y="6494"/>
                          <a:pt x="32621" y="6494"/>
                          <a:pt x="32098" y="6494"/>
                        </a:cubicBezTo>
                        <a:cubicBezTo>
                          <a:pt x="31576" y="6494"/>
                          <a:pt x="31053" y="6755"/>
                          <a:pt x="30792" y="649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9594A6AB-F8A1-4064-9A8D-01B03371C12F}"/>
                      </a:ext>
                    </a:extLst>
                  </p:cNvPr>
                  <p:cNvSpPr/>
                  <p:nvPr/>
                </p:nvSpPr>
                <p:spPr>
                  <a:xfrm>
                    <a:off x="1350070" y="2358209"/>
                    <a:ext cx="12154" cy="12094"/>
                  </a:xfrm>
                  <a:custGeom>
                    <a:avLst/>
                    <a:gdLst>
                      <a:gd name="connsiteX0" fmla="*/ 4317 w 12154"/>
                      <a:gd name="connsiteY0" fmla="*/ 142 h 12094"/>
                      <a:gd name="connsiteX1" fmla="*/ 9542 w 12154"/>
                      <a:gd name="connsiteY1" fmla="*/ 4061 h 12094"/>
                      <a:gd name="connsiteX2" fmla="*/ 11632 w 12154"/>
                      <a:gd name="connsiteY2" fmla="*/ 9547 h 12094"/>
                      <a:gd name="connsiteX3" fmla="*/ 12154 w 12154"/>
                      <a:gd name="connsiteY3" fmla="*/ 11115 h 12094"/>
                      <a:gd name="connsiteX4" fmla="*/ 10848 w 12154"/>
                      <a:gd name="connsiteY4" fmla="*/ 11898 h 12094"/>
                      <a:gd name="connsiteX5" fmla="*/ 9019 w 12154"/>
                      <a:gd name="connsiteY5" fmla="*/ 11898 h 12094"/>
                      <a:gd name="connsiteX6" fmla="*/ 4839 w 12154"/>
                      <a:gd name="connsiteY6" fmla="*/ 8763 h 12094"/>
                      <a:gd name="connsiteX7" fmla="*/ 1182 w 12154"/>
                      <a:gd name="connsiteY7" fmla="*/ 7718 h 12094"/>
                      <a:gd name="connsiteX8" fmla="*/ 137 w 12154"/>
                      <a:gd name="connsiteY8" fmla="*/ 4322 h 12094"/>
                      <a:gd name="connsiteX9" fmla="*/ 4317 w 12154"/>
                      <a:gd name="connsiteY9" fmla="*/ 142 h 120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2154" h="12094">
                        <a:moveTo>
                          <a:pt x="4317" y="142"/>
                        </a:moveTo>
                        <a:cubicBezTo>
                          <a:pt x="6407" y="664"/>
                          <a:pt x="7974" y="2493"/>
                          <a:pt x="9542" y="4061"/>
                        </a:cubicBezTo>
                        <a:cubicBezTo>
                          <a:pt x="11109" y="5367"/>
                          <a:pt x="11109" y="7718"/>
                          <a:pt x="11632" y="9547"/>
                        </a:cubicBezTo>
                        <a:cubicBezTo>
                          <a:pt x="11632" y="9808"/>
                          <a:pt x="12154" y="10592"/>
                          <a:pt x="12154" y="11115"/>
                        </a:cubicBezTo>
                        <a:cubicBezTo>
                          <a:pt x="12154" y="11376"/>
                          <a:pt x="11109" y="11898"/>
                          <a:pt x="10848" y="11898"/>
                        </a:cubicBezTo>
                        <a:cubicBezTo>
                          <a:pt x="10325" y="12159"/>
                          <a:pt x="9542" y="12159"/>
                          <a:pt x="9019" y="11898"/>
                        </a:cubicBezTo>
                        <a:cubicBezTo>
                          <a:pt x="7452" y="11376"/>
                          <a:pt x="6407" y="9808"/>
                          <a:pt x="4839" y="8763"/>
                        </a:cubicBezTo>
                        <a:cubicBezTo>
                          <a:pt x="3533" y="8241"/>
                          <a:pt x="2227" y="8241"/>
                          <a:pt x="1182" y="7718"/>
                        </a:cubicBezTo>
                        <a:cubicBezTo>
                          <a:pt x="-125" y="6934"/>
                          <a:pt x="-125" y="5628"/>
                          <a:pt x="137" y="4322"/>
                        </a:cubicBezTo>
                        <a:cubicBezTo>
                          <a:pt x="659" y="1971"/>
                          <a:pt x="1965" y="-642"/>
                          <a:pt x="4317" y="14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48" name="Graphic 3">
                  <a:extLst>
                    <a:ext uri="{FF2B5EF4-FFF2-40B4-BE49-F238E27FC236}">
                      <a16:creationId xmlns:a16="http://schemas.microsoft.com/office/drawing/2014/main" id="{6853441B-CC1B-694F-CDB3-D1C79827C560}"/>
                    </a:ext>
                  </a:extLst>
                </p:cNvPr>
                <p:cNvGrpSpPr/>
                <p:nvPr/>
              </p:nvGrpSpPr>
              <p:grpSpPr>
                <a:xfrm>
                  <a:off x="2166303" y="2916124"/>
                  <a:ext cx="1423376" cy="850368"/>
                  <a:chOff x="2166303" y="2916124"/>
                  <a:chExt cx="1423376" cy="850368"/>
                </a:xfrm>
                <a:solidFill>
                  <a:srgbClr val="D5D7D8"/>
                </a:solidFill>
              </p:grpSpPr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683EFAA4-2778-3F13-AD7B-2356DEF89103}"/>
                      </a:ext>
                    </a:extLst>
                  </p:cNvPr>
                  <p:cNvSpPr/>
                  <p:nvPr/>
                </p:nvSpPr>
                <p:spPr>
                  <a:xfrm>
                    <a:off x="2166303" y="2916124"/>
                    <a:ext cx="1252002" cy="606058"/>
                  </a:xfrm>
                  <a:custGeom>
                    <a:avLst/>
                    <a:gdLst>
                      <a:gd name="connsiteX0" fmla="*/ 1251995 w 1252002"/>
                      <a:gd name="connsiteY0" fmla="*/ 124100 h 606058"/>
                      <a:gd name="connsiteX1" fmla="*/ 1241806 w 1252002"/>
                      <a:gd name="connsiteY1" fmla="*/ 128542 h 606058"/>
                      <a:gd name="connsiteX2" fmla="*/ 1237104 w 1252002"/>
                      <a:gd name="connsiteY2" fmla="*/ 129064 h 606058"/>
                      <a:gd name="connsiteX3" fmla="*/ 1232140 w 1252002"/>
                      <a:gd name="connsiteY3" fmla="*/ 128803 h 606058"/>
                      <a:gd name="connsiteX4" fmla="*/ 1227699 w 1252002"/>
                      <a:gd name="connsiteY4" fmla="*/ 131415 h 606058"/>
                      <a:gd name="connsiteX5" fmla="*/ 1222212 w 1252002"/>
                      <a:gd name="connsiteY5" fmla="*/ 133767 h 606058"/>
                      <a:gd name="connsiteX6" fmla="*/ 1216465 w 1252002"/>
                      <a:gd name="connsiteY6" fmla="*/ 135857 h 606058"/>
                      <a:gd name="connsiteX7" fmla="*/ 1212807 w 1252002"/>
                      <a:gd name="connsiteY7" fmla="*/ 134550 h 606058"/>
                      <a:gd name="connsiteX8" fmla="*/ 1208627 w 1252002"/>
                      <a:gd name="connsiteY8" fmla="*/ 136902 h 606058"/>
                      <a:gd name="connsiteX9" fmla="*/ 1207059 w 1252002"/>
                      <a:gd name="connsiteY9" fmla="*/ 134028 h 606058"/>
                      <a:gd name="connsiteX10" fmla="*/ 1205492 w 1252002"/>
                      <a:gd name="connsiteY10" fmla="*/ 131677 h 606058"/>
                      <a:gd name="connsiteX11" fmla="*/ 1203924 w 1252002"/>
                      <a:gd name="connsiteY11" fmla="*/ 136379 h 606058"/>
                      <a:gd name="connsiteX12" fmla="*/ 1202357 w 1252002"/>
                      <a:gd name="connsiteY12" fmla="*/ 141343 h 606058"/>
                      <a:gd name="connsiteX13" fmla="*/ 1196870 w 1252002"/>
                      <a:gd name="connsiteY13" fmla="*/ 142127 h 606058"/>
                      <a:gd name="connsiteX14" fmla="*/ 1192690 w 1252002"/>
                      <a:gd name="connsiteY14" fmla="*/ 145784 h 606058"/>
                      <a:gd name="connsiteX15" fmla="*/ 1188772 w 1252002"/>
                      <a:gd name="connsiteY15" fmla="*/ 150487 h 606058"/>
                      <a:gd name="connsiteX16" fmla="*/ 1187204 w 1252002"/>
                      <a:gd name="connsiteY16" fmla="*/ 146307 h 606058"/>
                      <a:gd name="connsiteX17" fmla="*/ 1181979 w 1252002"/>
                      <a:gd name="connsiteY17" fmla="*/ 147874 h 606058"/>
                      <a:gd name="connsiteX18" fmla="*/ 1180673 w 1252002"/>
                      <a:gd name="connsiteY18" fmla="*/ 151532 h 606058"/>
                      <a:gd name="connsiteX19" fmla="*/ 1178060 w 1252002"/>
                      <a:gd name="connsiteY19" fmla="*/ 154928 h 606058"/>
                      <a:gd name="connsiteX20" fmla="*/ 1177538 w 1252002"/>
                      <a:gd name="connsiteY20" fmla="*/ 159631 h 606058"/>
                      <a:gd name="connsiteX21" fmla="*/ 1173357 w 1252002"/>
                      <a:gd name="connsiteY21" fmla="*/ 163288 h 606058"/>
                      <a:gd name="connsiteX22" fmla="*/ 1168655 w 1252002"/>
                      <a:gd name="connsiteY22" fmla="*/ 166162 h 606058"/>
                      <a:gd name="connsiteX23" fmla="*/ 1164214 w 1252002"/>
                      <a:gd name="connsiteY23" fmla="*/ 173477 h 606058"/>
                      <a:gd name="connsiteX24" fmla="*/ 1166565 w 1252002"/>
                      <a:gd name="connsiteY24" fmla="*/ 177396 h 606058"/>
                      <a:gd name="connsiteX25" fmla="*/ 1168394 w 1252002"/>
                      <a:gd name="connsiteY25" fmla="*/ 181576 h 606058"/>
                      <a:gd name="connsiteX26" fmla="*/ 1161601 w 1252002"/>
                      <a:gd name="connsiteY26" fmla="*/ 186279 h 606058"/>
                      <a:gd name="connsiteX27" fmla="*/ 1165259 w 1252002"/>
                      <a:gd name="connsiteY27" fmla="*/ 193855 h 606058"/>
                      <a:gd name="connsiteX28" fmla="*/ 1164997 w 1252002"/>
                      <a:gd name="connsiteY28" fmla="*/ 194116 h 606058"/>
                      <a:gd name="connsiteX29" fmla="*/ 1168916 w 1252002"/>
                      <a:gd name="connsiteY29" fmla="*/ 202215 h 606058"/>
                      <a:gd name="connsiteX30" fmla="*/ 1163168 w 1252002"/>
                      <a:gd name="connsiteY30" fmla="*/ 204828 h 606058"/>
                      <a:gd name="connsiteX31" fmla="*/ 1161601 w 1252002"/>
                      <a:gd name="connsiteY31" fmla="*/ 206657 h 606058"/>
                      <a:gd name="connsiteX32" fmla="*/ 1160034 w 1252002"/>
                      <a:gd name="connsiteY32" fmla="*/ 208747 h 606058"/>
                      <a:gd name="connsiteX33" fmla="*/ 1157160 w 1252002"/>
                      <a:gd name="connsiteY33" fmla="*/ 204828 h 606058"/>
                      <a:gd name="connsiteX34" fmla="*/ 1152457 w 1252002"/>
                      <a:gd name="connsiteY34" fmla="*/ 203260 h 606058"/>
                      <a:gd name="connsiteX35" fmla="*/ 1149583 w 1252002"/>
                      <a:gd name="connsiteY35" fmla="*/ 208747 h 606058"/>
                      <a:gd name="connsiteX36" fmla="*/ 1145665 w 1252002"/>
                      <a:gd name="connsiteY36" fmla="*/ 212143 h 606058"/>
                      <a:gd name="connsiteX37" fmla="*/ 1130250 w 1252002"/>
                      <a:gd name="connsiteY37" fmla="*/ 213188 h 606058"/>
                      <a:gd name="connsiteX38" fmla="*/ 1124503 w 1252002"/>
                      <a:gd name="connsiteY38" fmla="*/ 214233 h 606058"/>
                      <a:gd name="connsiteX39" fmla="*/ 1118494 w 1252002"/>
                      <a:gd name="connsiteY39" fmla="*/ 215278 h 606058"/>
                      <a:gd name="connsiteX40" fmla="*/ 1113008 w 1252002"/>
                      <a:gd name="connsiteY40" fmla="*/ 217368 h 606058"/>
                      <a:gd name="connsiteX41" fmla="*/ 1108828 w 1252002"/>
                      <a:gd name="connsiteY41" fmla="*/ 220503 h 606058"/>
                      <a:gd name="connsiteX42" fmla="*/ 1098116 w 1252002"/>
                      <a:gd name="connsiteY42" fmla="*/ 225728 h 606058"/>
                      <a:gd name="connsiteX43" fmla="*/ 1089756 w 1252002"/>
                      <a:gd name="connsiteY43" fmla="*/ 233827 h 606058"/>
                      <a:gd name="connsiteX44" fmla="*/ 1089234 w 1252002"/>
                      <a:gd name="connsiteY44" fmla="*/ 239052 h 606058"/>
                      <a:gd name="connsiteX45" fmla="*/ 1092891 w 1252002"/>
                      <a:gd name="connsiteY45" fmla="*/ 241926 h 606058"/>
                      <a:gd name="connsiteX46" fmla="*/ 1093936 w 1252002"/>
                      <a:gd name="connsiteY46" fmla="*/ 248196 h 606058"/>
                      <a:gd name="connsiteX47" fmla="*/ 1091585 w 1252002"/>
                      <a:gd name="connsiteY47" fmla="*/ 257340 h 606058"/>
                      <a:gd name="connsiteX48" fmla="*/ 1086882 w 1252002"/>
                      <a:gd name="connsiteY48" fmla="*/ 261520 h 606058"/>
                      <a:gd name="connsiteX49" fmla="*/ 1082702 w 1252002"/>
                      <a:gd name="connsiteY49" fmla="*/ 264132 h 606058"/>
                      <a:gd name="connsiteX50" fmla="*/ 1075648 w 1252002"/>
                      <a:gd name="connsiteY50" fmla="*/ 273799 h 606058"/>
                      <a:gd name="connsiteX51" fmla="*/ 1069639 w 1252002"/>
                      <a:gd name="connsiteY51" fmla="*/ 266745 h 606058"/>
                      <a:gd name="connsiteX52" fmla="*/ 1060757 w 1252002"/>
                      <a:gd name="connsiteY52" fmla="*/ 260475 h 606058"/>
                      <a:gd name="connsiteX53" fmla="*/ 1064414 w 1252002"/>
                      <a:gd name="connsiteY53" fmla="*/ 254466 h 606058"/>
                      <a:gd name="connsiteX54" fmla="*/ 1068856 w 1252002"/>
                      <a:gd name="connsiteY54" fmla="*/ 249502 h 606058"/>
                      <a:gd name="connsiteX55" fmla="*/ 1059189 w 1252002"/>
                      <a:gd name="connsiteY55" fmla="*/ 253944 h 606058"/>
                      <a:gd name="connsiteX56" fmla="*/ 1056054 w 1252002"/>
                      <a:gd name="connsiteY56" fmla="*/ 257601 h 606058"/>
                      <a:gd name="connsiteX57" fmla="*/ 1053964 w 1252002"/>
                      <a:gd name="connsiteY57" fmla="*/ 260475 h 606058"/>
                      <a:gd name="connsiteX58" fmla="*/ 1058667 w 1252002"/>
                      <a:gd name="connsiteY58" fmla="*/ 267268 h 606058"/>
                      <a:gd name="connsiteX59" fmla="*/ 1065721 w 1252002"/>
                      <a:gd name="connsiteY59" fmla="*/ 272493 h 606058"/>
                      <a:gd name="connsiteX60" fmla="*/ 1070946 w 1252002"/>
                      <a:gd name="connsiteY60" fmla="*/ 278763 h 606058"/>
                      <a:gd name="connsiteX61" fmla="*/ 1070946 w 1252002"/>
                      <a:gd name="connsiteY61" fmla="*/ 286339 h 606058"/>
                      <a:gd name="connsiteX62" fmla="*/ 1070162 w 1252002"/>
                      <a:gd name="connsiteY62" fmla="*/ 294438 h 606058"/>
                      <a:gd name="connsiteX63" fmla="*/ 1064153 w 1252002"/>
                      <a:gd name="connsiteY63" fmla="*/ 301231 h 606058"/>
                      <a:gd name="connsiteX64" fmla="*/ 1058928 w 1252002"/>
                      <a:gd name="connsiteY64" fmla="*/ 308023 h 606058"/>
                      <a:gd name="connsiteX65" fmla="*/ 1052919 w 1252002"/>
                      <a:gd name="connsiteY65" fmla="*/ 314293 h 606058"/>
                      <a:gd name="connsiteX66" fmla="*/ 1059189 w 1252002"/>
                      <a:gd name="connsiteY66" fmla="*/ 299924 h 606058"/>
                      <a:gd name="connsiteX67" fmla="*/ 1054487 w 1252002"/>
                      <a:gd name="connsiteY67" fmla="*/ 295744 h 606058"/>
                      <a:gd name="connsiteX68" fmla="*/ 1053180 w 1252002"/>
                      <a:gd name="connsiteY68" fmla="*/ 289213 h 606058"/>
                      <a:gd name="connsiteX69" fmla="*/ 1047955 w 1252002"/>
                      <a:gd name="connsiteY69" fmla="*/ 284772 h 606058"/>
                      <a:gd name="connsiteX70" fmla="*/ 1048739 w 1252002"/>
                      <a:gd name="connsiteY70" fmla="*/ 281114 h 606058"/>
                      <a:gd name="connsiteX71" fmla="*/ 1046649 w 1252002"/>
                      <a:gd name="connsiteY71" fmla="*/ 277195 h 606058"/>
                      <a:gd name="connsiteX72" fmla="*/ 1050045 w 1252002"/>
                      <a:gd name="connsiteY72" fmla="*/ 270925 h 606058"/>
                      <a:gd name="connsiteX73" fmla="*/ 1049000 w 1252002"/>
                      <a:gd name="connsiteY73" fmla="*/ 266745 h 606058"/>
                      <a:gd name="connsiteX74" fmla="*/ 1050568 w 1252002"/>
                      <a:gd name="connsiteY74" fmla="*/ 262826 h 606058"/>
                      <a:gd name="connsiteX75" fmla="*/ 1051352 w 1252002"/>
                      <a:gd name="connsiteY75" fmla="*/ 258907 h 606058"/>
                      <a:gd name="connsiteX76" fmla="*/ 1047433 w 1252002"/>
                      <a:gd name="connsiteY76" fmla="*/ 258907 h 606058"/>
                      <a:gd name="connsiteX77" fmla="*/ 1043514 w 1252002"/>
                      <a:gd name="connsiteY77" fmla="*/ 262304 h 606058"/>
                      <a:gd name="connsiteX78" fmla="*/ 1040379 w 1252002"/>
                      <a:gd name="connsiteY78" fmla="*/ 265439 h 606058"/>
                      <a:gd name="connsiteX79" fmla="*/ 1040901 w 1252002"/>
                      <a:gd name="connsiteY79" fmla="*/ 273799 h 606058"/>
                      <a:gd name="connsiteX80" fmla="*/ 1040379 w 1252002"/>
                      <a:gd name="connsiteY80" fmla="*/ 281636 h 606058"/>
                      <a:gd name="connsiteX81" fmla="*/ 1042208 w 1252002"/>
                      <a:gd name="connsiteY81" fmla="*/ 285555 h 606058"/>
                      <a:gd name="connsiteX82" fmla="*/ 1040901 w 1252002"/>
                      <a:gd name="connsiteY82" fmla="*/ 290780 h 606058"/>
                      <a:gd name="connsiteX83" fmla="*/ 1038028 w 1252002"/>
                      <a:gd name="connsiteY83" fmla="*/ 289213 h 606058"/>
                      <a:gd name="connsiteX84" fmla="*/ 1034892 w 1252002"/>
                      <a:gd name="connsiteY84" fmla="*/ 287123 h 606058"/>
                      <a:gd name="connsiteX85" fmla="*/ 1037244 w 1252002"/>
                      <a:gd name="connsiteY85" fmla="*/ 297051 h 606058"/>
                      <a:gd name="connsiteX86" fmla="*/ 1040118 w 1252002"/>
                      <a:gd name="connsiteY86" fmla="*/ 303843 h 606058"/>
                      <a:gd name="connsiteX87" fmla="*/ 1032802 w 1252002"/>
                      <a:gd name="connsiteY87" fmla="*/ 296789 h 606058"/>
                      <a:gd name="connsiteX88" fmla="*/ 1026794 w 1252002"/>
                      <a:gd name="connsiteY88" fmla="*/ 290519 h 606058"/>
                      <a:gd name="connsiteX89" fmla="*/ 1028100 w 1252002"/>
                      <a:gd name="connsiteY89" fmla="*/ 278501 h 606058"/>
                      <a:gd name="connsiteX90" fmla="*/ 1024442 w 1252002"/>
                      <a:gd name="connsiteY90" fmla="*/ 283204 h 606058"/>
                      <a:gd name="connsiteX91" fmla="*/ 1022352 w 1252002"/>
                      <a:gd name="connsiteY91" fmla="*/ 289997 h 606058"/>
                      <a:gd name="connsiteX92" fmla="*/ 1024965 w 1252002"/>
                      <a:gd name="connsiteY92" fmla="*/ 295483 h 606058"/>
                      <a:gd name="connsiteX93" fmla="*/ 1028622 w 1252002"/>
                      <a:gd name="connsiteY93" fmla="*/ 301753 h 606058"/>
                      <a:gd name="connsiteX94" fmla="*/ 1033848 w 1252002"/>
                      <a:gd name="connsiteY94" fmla="*/ 304888 h 606058"/>
                      <a:gd name="connsiteX95" fmla="*/ 1039334 w 1252002"/>
                      <a:gd name="connsiteY95" fmla="*/ 308023 h 606058"/>
                      <a:gd name="connsiteX96" fmla="*/ 1042469 w 1252002"/>
                      <a:gd name="connsiteY96" fmla="*/ 312464 h 606058"/>
                      <a:gd name="connsiteX97" fmla="*/ 1036460 w 1252002"/>
                      <a:gd name="connsiteY97" fmla="*/ 312726 h 606058"/>
                      <a:gd name="connsiteX98" fmla="*/ 1035676 w 1252002"/>
                      <a:gd name="connsiteY98" fmla="*/ 315077 h 606058"/>
                      <a:gd name="connsiteX99" fmla="*/ 1038289 w 1252002"/>
                      <a:gd name="connsiteY99" fmla="*/ 316906 h 606058"/>
                      <a:gd name="connsiteX100" fmla="*/ 1037505 w 1252002"/>
                      <a:gd name="connsiteY100" fmla="*/ 320563 h 606058"/>
                      <a:gd name="connsiteX101" fmla="*/ 1030974 w 1252002"/>
                      <a:gd name="connsiteY101" fmla="*/ 316906 h 606058"/>
                      <a:gd name="connsiteX102" fmla="*/ 1028361 w 1252002"/>
                      <a:gd name="connsiteY102" fmla="*/ 318735 h 606058"/>
                      <a:gd name="connsiteX103" fmla="*/ 1037505 w 1252002"/>
                      <a:gd name="connsiteY103" fmla="*/ 323176 h 606058"/>
                      <a:gd name="connsiteX104" fmla="*/ 1043253 w 1252002"/>
                      <a:gd name="connsiteY104" fmla="*/ 326833 h 606058"/>
                      <a:gd name="connsiteX105" fmla="*/ 1049784 w 1252002"/>
                      <a:gd name="connsiteY105" fmla="*/ 328401 h 606058"/>
                      <a:gd name="connsiteX106" fmla="*/ 1051090 w 1252002"/>
                      <a:gd name="connsiteY106" fmla="*/ 334932 h 606058"/>
                      <a:gd name="connsiteX107" fmla="*/ 1051352 w 1252002"/>
                      <a:gd name="connsiteY107" fmla="*/ 338590 h 606058"/>
                      <a:gd name="connsiteX108" fmla="*/ 1052397 w 1252002"/>
                      <a:gd name="connsiteY108" fmla="*/ 342247 h 606058"/>
                      <a:gd name="connsiteX109" fmla="*/ 1046388 w 1252002"/>
                      <a:gd name="connsiteY109" fmla="*/ 343554 h 606058"/>
                      <a:gd name="connsiteX110" fmla="*/ 1041163 w 1252002"/>
                      <a:gd name="connsiteY110" fmla="*/ 347473 h 606058"/>
                      <a:gd name="connsiteX111" fmla="*/ 1037766 w 1252002"/>
                      <a:gd name="connsiteY111" fmla="*/ 342770 h 606058"/>
                      <a:gd name="connsiteX112" fmla="*/ 1035154 w 1252002"/>
                      <a:gd name="connsiteY112" fmla="*/ 346166 h 606058"/>
                      <a:gd name="connsiteX113" fmla="*/ 1039595 w 1252002"/>
                      <a:gd name="connsiteY113" fmla="*/ 349563 h 606058"/>
                      <a:gd name="connsiteX114" fmla="*/ 1045865 w 1252002"/>
                      <a:gd name="connsiteY114" fmla="*/ 349563 h 606058"/>
                      <a:gd name="connsiteX115" fmla="*/ 1050829 w 1252002"/>
                      <a:gd name="connsiteY115" fmla="*/ 349301 h 606058"/>
                      <a:gd name="connsiteX116" fmla="*/ 1053964 w 1252002"/>
                      <a:gd name="connsiteY116" fmla="*/ 357661 h 606058"/>
                      <a:gd name="connsiteX117" fmla="*/ 1049000 w 1252002"/>
                      <a:gd name="connsiteY117" fmla="*/ 361580 h 606058"/>
                      <a:gd name="connsiteX118" fmla="*/ 1044559 w 1252002"/>
                      <a:gd name="connsiteY118" fmla="*/ 364193 h 606058"/>
                      <a:gd name="connsiteX119" fmla="*/ 1038028 w 1252002"/>
                      <a:gd name="connsiteY119" fmla="*/ 361580 h 606058"/>
                      <a:gd name="connsiteX120" fmla="*/ 1030974 w 1252002"/>
                      <a:gd name="connsiteY120" fmla="*/ 360796 h 606058"/>
                      <a:gd name="connsiteX121" fmla="*/ 1035938 w 1252002"/>
                      <a:gd name="connsiteY121" fmla="*/ 366544 h 606058"/>
                      <a:gd name="connsiteX122" fmla="*/ 1037766 w 1252002"/>
                      <a:gd name="connsiteY122" fmla="*/ 369157 h 606058"/>
                      <a:gd name="connsiteX123" fmla="*/ 1032280 w 1252002"/>
                      <a:gd name="connsiteY123" fmla="*/ 371769 h 606058"/>
                      <a:gd name="connsiteX124" fmla="*/ 1038028 w 1252002"/>
                      <a:gd name="connsiteY124" fmla="*/ 374904 h 606058"/>
                      <a:gd name="connsiteX125" fmla="*/ 1035676 w 1252002"/>
                      <a:gd name="connsiteY125" fmla="*/ 380652 h 606058"/>
                      <a:gd name="connsiteX126" fmla="*/ 1025226 w 1252002"/>
                      <a:gd name="connsiteY126" fmla="*/ 382219 h 606058"/>
                      <a:gd name="connsiteX127" fmla="*/ 1017650 w 1252002"/>
                      <a:gd name="connsiteY127" fmla="*/ 387444 h 606058"/>
                      <a:gd name="connsiteX128" fmla="*/ 1010857 w 1252002"/>
                      <a:gd name="connsiteY128" fmla="*/ 395805 h 606058"/>
                      <a:gd name="connsiteX129" fmla="*/ 1003020 w 1252002"/>
                      <a:gd name="connsiteY129" fmla="*/ 401552 h 606058"/>
                      <a:gd name="connsiteX130" fmla="*/ 993353 w 1252002"/>
                      <a:gd name="connsiteY130" fmla="*/ 401813 h 606058"/>
                      <a:gd name="connsiteX131" fmla="*/ 985777 w 1252002"/>
                      <a:gd name="connsiteY131" fmla="*/ 407561 h 606058"/>
                      <a:gd name="connsiteX132" fmla="*/ 983164 w 1252002"/>
                      <a:gd name="connsiteY132" fmla="*/ 416182 h 606058"/>
                      <a:gd name="connsiteX133" fmla="*/ 975588 w 1252002"/>
                      <a:gd name="connsiteY133" fmla="*/ 422714 h 606058"/>
                      <a:gd name="connsiteX134" fmla="*/ 972453 w 1252002"/>
                      <a:gd name="connsiteY134" fmla="*/ 426110 h 606058"/>
                      <a:gd name="connsiteX135" fmla="*/ 968534 w 1252002"/>
                      <a:gd name="connsiteY135" fmla="*/ 427416 h 606058"/>
                      <a:gd name="connsiteX136" fmla="*/ 960174 w 1252002"/>
                      <a:gd name="connsiteY136" fmla="*/ 432119 h 606058"/>
                      <a:gd name="connsiteX137" fmla="*/ 955994 w 1252002"/>
                      <a:gd name="connsiteY137" fmla="*/ 432903 h 606058"/>
                      <a:gd name="connsiteX138" fmla="*/ 953381 w 1252002"/>
                      <a:gd name="connsiteY138" fmla="*/ 434993 h 606058"/>
                      <a:gd name="connsiteX139" fmla="*/ 946588 w 1252002"/>
                      <a:gd name="connsiteY139" fmla="*/ 443875 h 606058"/>
                      <a:gd name="connsiteX140" fmla="*/ 939012 w 1252002"/>
                      <a:gd name="connsiteY140" fmla="*/ 452497 h 606058"/>
                      <a:gd name="connsiteX141" fmla="*/ 932742 w 1252002"/>
                      <a:gd name="connsiteY141" fmla="*/ 472091 h 606058"/>
                      <a:gd name="connsiteX142" fmla="*/ 939273 w 1252002"/>
                      <a:gd name="connsiteY142" fmla="*/ 496910 h 606058"/>
                      <a:gd name="connsiteX143" fmla="*/ 942931 w 1252002"/>
                      <a:gd name="connsiteY143" fmla="*/ 507882 h 606058"/>
                      <a:gd name="connsiteX144" fmla="*/ 947895 w 1252002"/>
                      <a:gd name="connsiteY144" fmla="*/ 518333 h 606058"/>
                      <a:gd name="connsiteX145" fmla="*/ 952859 w 1252002"/>
                      <a:gd name="connsiteY145" fmla="*/ 542629 h 606058"/>
                      <a:gd name="connsiteX146" fmla="*/ 962525 w 1252002"/>
                      <a:gd name="connsiteY146" fmla="*/ 565620 h 606058"/>
                      <a:gd name="connsiteX147" fmla="*/ 963831 w 1252002"/>
                      <a:gd name="connsiteY147" fmla="*/ 587043 h 606058"/>
                      <a:gd name="connsiteX148" fmla="*/ 953903 w 1252002"/>
                      <a:gd name="connsiteY148" fmla="*/ 605330 h 606058"/>
                      <a:gd name="connsiteX149" fmla="*/ 944498 w 1252002"/>
                      <a:gd name="connsiteY149" fmla="*/ 604808 h 606058"/>
                      <a:gd name="connsiteX150" fmla="*/ 937183 w 1252002"/>
                      <a:gd name="connsiteY150" fmla="*/ 597231 h 606058"/>
                      <a:gd name="connsiteX151" fmla="*/ 928301 w 1252002"/>
                      <a:gd name="connsiteY151" fmla="*/ 587304 h 606058"/>
                      <a:gd name="connsiteX152" fmla="*/ 923598 w 1252002"/>
                      <a:gd name="connsiteY152" fmla="*/ 577376 h 606058"/>
                      <a:gd name="connsiteX153" fmla="*/ 924121 w 1252002"/>
                      <a:gd name="connsiteY153" fmla="*/ 572151 h 606058"/>
                      <a:gd name="connsiteX154" fmla="*/ 919157 w 1252002"/>
                      <a:gd name="connsiteY154" fmla="*/ 575025 h 606058"/>
                      <a:gd name="connsiteX155" fmla="*/ 919157 w 1252002"/>
                      <a:gd name="connsiteY155" fmla="*/ 570061 h 606058"/>
                      <a:gd name="connsiteX156" fmla="*/ 913148 w 1252002"/>
                      <a:gd name="connsiteY156" fmla="*/ 561178 h 606058"/>
                      <a:gd name="connsiteX157" fmla="*/ 909752 w 1252002"/>
                      <a:gd name="connsiteY157" fmla="*/ 554647 h 606058"/>
                      <a:gd name="connsiteX158" fmla="*/ 908445 w 1252002"/>
                      <a:gd name="connsiteY158" fmla="*/ 548377 h 606058"/>
                      <a:gd name="connsiteX159" fmla="*/ 908706 w 1252002"/>
                      <a:gd name="connsiteY159" fmla="*/ 543152 h 606058"/>
                      <a:gd name="connsiteX160" fmla="*/ 904265 w 1252002"/>
                      <a:gd name="connsiteY160" fmla="*/ 540278 h 606058"/>
                      <a:gd name="connsiteX161" fmla="*/ 904788 w 1252002"/>
                      <a:gd name="connsiteY161" fmla="*/ 532963 h 606058"/>
                      <a:gd name="connsiteX162" fmla="*/ 906878 w 1252002"/>
                      <a:gd name="connsiteY162" fmla="*/ 524864 h 606058"/>
                      <a:gd name="connsiteX163" fmla="*/ 907139 w 1252002"/>
                      <a:gd name="connsiteY163" fmla="*/ 518333 h 606058"/>
                      <a:gd name="connsiteX164" fmla="*/ 902698 w 1252002"/>
                      <a:gd name="connsiteY164" fmla="*/ 512585 h 606058"/>
                      <a:gd name="connsiteX165" fmla="*/ 897734 w 1252002"/>
                      <a:gd name="connsiteY165" fmla="*/ 509711 h 606058"/>
                      <a:gd name="connsiteX166" fmla="*/ 892509 w 1252002"/>
                      <a:gd name="connsiteY166" fmla="*/ 507099 h 606058"/>
                      <a:gd name="connsiteX167" fmla="*/ 889635 w 1252002"/>
                      <a:gd name="connsiteY167" fmla="*/ 501874 h 606058"/>
                      <a:gd name="connsiteX168" fmla="*/ 886500 w 1252002"/>
                      <a:gd name="connsiteY168" fmla="*/ 496649 h 606058"/>
                      <a:gd name="connsiteX169" fmla="*/ 875527 w 1252002"/>
                      <a:gd name="connsiteY169" fmla="*/ 492469 h 606058"/>
                      <a:gd name="connsiteX170" fmla="*/ 858546 w 1252002"/>
                      <a:gd name="connsiteY170" fmla="*/ 501090 h 606058"/>
                      <a:gd name="connsiteX171" fmla="*/ 859068 w 1252002"/>
                      <a:gd name="connsiteY171" fmla="*/ 500829 h 606058"/>
                      <a:gd name="connsiteX172" fmla="*/ 858807 w 1252002"/>
                      <a:gd name="connsiteY172" fmla="*/ 500829 h 606058"/>
                      <a:gd name="connsiteX173" fmla="*/ 857239 w 1252002"/>
                      <a:gd name="connsiteY173" fmla="*/ 500829 h 606058"/>
                      <a:gd name="connsiteX174" fmla="*/ 854104 w 1252002"/>
                      <a:gd name="connsiteY174" fmla="*/ 499261 h 606058"/>
                      <a:gd name="connsiteX175" fmla="*/ 849402 w 1252002"/>
                      <a:gd name="connsiteY175" fmla="*/ 495865 h 606058"/>
                      <a:gd name="connsiteX176" fmla="*/ 847573 w 1252002"/>
                      <a:gd name="connsiteY176" fmla="*/ 494297 h 606058"/>
                      <a:gd name="connsiteX177" fmla="*/ 846267 w 1252002"/>
                      <a:gd name="connsiteY177" fmla="*/ 491685 h 606058"/>
                      <a:gd name="connsiteX178" fmla="*/ 845744 w 1252002"/>
                      <a:gd name="connsiteY178" fmla="*/ 488811 h 606058"/>
                      <a:gd name="connsiteX179" fmla="*/ 843654 w 1252002"/>
                      <a:gd name="connsiteY179" fmla="*/ 487505 h 606058"/>
                      <a:gd name="connsiteX180" fmla="*/ 833726 w 1252002"/>
                      <a:gd name="connsiteY180" fmla="*/ 485415 h 606058"/>
                      <a:gd name="connsiteX181" fmla="*/ 829807 w 1252002"/>
                      <a:gd name="connsiteY181" fmla="*/ 483063 h 606058"/>
                      <a:gd name="connsiteX182" fmla="*/ 823799 w 1252002"/>
                      <a:gd name="connsiteY182" fmla="*/ 482802 h 606058"/>
                      <a:gd name="connsiteX183" fmla="*/ 817529 w 1252002"/>
                      <a:gd name="connsiteY183" fmla="*/ 482802 h 606058"/>
                      <a:gd name="connsiteX184" fmla="*/ 813087 w 1252002"/>
                      <a:gd name="connsiteY184" fmla="*/ 481496 h 606058"/>
                      <a:gd name="connsiteX185" fmla="*/ 809430 w 1252002"/>
                      <a:gd name="connsiteY185" fmla="*/ 483063 h 606058"/>
                      <a:gd name="connsiteX186" fmla="*/ 804988 w 1252002"/>
                      <a:gd name="connsiteY186" fmla="*/ 485153 h 606058"/>
                      <a:gd name="connsiteX187" fmla="*/ 800808 w 1252002"/>
                      <a:gd name="connsiteY187" fmla="*/ 486198 h 606058"/>
                      <a:gd name="connsiteX188" fmla="*/ 797412 w 1252002"/>
                      <a:gd name="connsiteY188" fmla="*/ 486982 h 606058"/>
                      <a:gd name="connsiteX189" fmla="*/ 795322 w 1252002"/>
                      <a:gd name="connsiteY189" fmla="*/ 483847 h 606058"/>
                      <a:gd name="connsiteX190" fmla="*/ 789836 w 1252002"/>
                      <a:gd name="connsiteY190" fmla="*/ 479406 h 606058"/>
                      <a:gd name="connsiteX191" fmla="*/ 788268 w 1252002"/>
                      <a:gd name="connsiteY191" fmla="*/ 482541 h 606058"/>
                      <a:gd name="connsiteX192" fmla="*/ 784349 w 1252002"/>
                      <a:gd name="connsiteY192" fmla="*/ 484892 h 606058"/>
                      <a:gd name="connsiteX193" fmla="*/ 781737 w 1252002"/>
                      <a:gd name="connsiteY193" fmla="*/ 483847 h 606058"/>
                      <a:gd name="connsiteX194" fmla="*/ 778863 w 1252002"/>
                      <a:gd name="connsiteY194" fmla="*/ 484631 h 606058"/>
                      <a:gd name="connsiteX195" fmla="*/ 774944 w 1252002"/>
                      <a:gd name="connsiteY195" fmla="*/ 486721 h 606058"/>
                      <a:gd name="connsiteX196" fmla="*/ 772854 w 1252002"/>
                      <a:gd name="connsiteY196" fmla="*/ 485937 h 606058"/>
                      <a:gd name="connsiteX197" fmla="*/ 770241 w 1252002"/>
                      <a:gd name="connsiteY197" fmla="*/ 486198 h 606058"/>
                      <a:gd name="connsiteX198" fmla="*/ 764755 w 1252002"/>
                      <a:gd name="connsiteY198" fmla="*/ 486460 h 606058"/>
                      <a:gd name="connsiteX199" fmla="*/ 762665 w 1252002"/>
                      <a:gd name="connsiteY199" fmla="*/ 486982 h 606058"/>
                      <a:gd name="connsiteX200" fmla="*/ 760836 w 1252002"/>
                      <a:gd name="connsiteY200" fmla="*/ 488550 h 606058"/>
                      <a:gd name="connsiteX201" fmla="*/ 756656 w 1252002"/>
                      <a:gd name="connsiteY201" fmla="*/ 489072 h 606058"/>
                      <a:gd name="connsiteX202" fmla="*/ 753521 w 1252002"/>
                      <a:gd name="connsiteY202" fmla="*/ 488027 h 606058"/>
                      <a:gd name="connsiteX203" fmla="*/ 750909 w 1252002"/>
                      <a:gd name="connsiteY203" fmla="*/ 487243 h 606058"/>
                      <a:gd name="connsiteX204" fmla="*/ 745161 w 1252002"/>
                      <a:gd name="connsiteY204" fmla="*/ 488027 h 606058"/>
                      <a:gd name="connsiteX205" fmla="*/ 750125 w 1252002"/>
                      <a:gd name="connsiteY205" fmla="*/ 489333 h 606058"/>
                      <a:gd name="connsiteX206" fmla="*/ 753260 w 1252002"/>
                      <a:gd name="connsiteY206" fmla="*/ 489856 h 606058"/>
                      <a:gd name="connsiteX207" fmla="*/ 757701 w 1252002"/>
                      <a:gd name="connsiteY207" fmla="*/ 494297 h 606058"/>
                      <a:gd name="connsiteX208" fmla="*/ 761881 w 1252002"/>
                      <a:gd name="connsiteY208" fmla="*/ 500045 h 606058"/>
                      <a:gd name="connsiteX209" fmla="*/ 757962 w 1252002"/>
                      <a:gd name="connsiteY209" fmla="*/ 501874 h 606058"/>
                      <a:gd name="connsiteX210" fmla="*/ 751692 w 1252002"/>
                      <a:gd name="connsiteY210" fmla="*/ 504225 h 606058"/>
                      <a:gd name="connsiteX211" fmla="*/ 745945 w 1252002"/>
                      <a:gd name="connsiteY211" fmla="*/ 506054 h 606058"/>
                      <a:gd name="connsiteX212" fmla="*/ 745945 w 1252002"/>
                      <a:gd name="connsiteY212" fmla="*/ 510495 h 606058"/>
                      <a:gd name="connsiteX213" fmla="*/ 742026 w 1252002"/>
                      <a:gd name="connsiteY213" fmla="*/ 512324 h 606058"/>
                      <a:gd name="connsiteX214" fmla="*/ 738630 w 1252002"/>
                      <a:gd name="connsiteY214" fmla="*/ 510234 h 606058"/>
                      <a:gd name="connsiteX215" fmla="*/ 733927 w 1252002"/>
                      <a:gd name="connsiteY215" fmla="*/ 511801 h 606058"/>
                      <a:gd name="connsiteX216" fmla="*/ 728702 w 1252002"/>
                      <a:gd name="connsiteY216" fmla="*/ 512324 h 606058"/>
                      <a:gd name="connsiteX217" fmla="*/ 724783 w 1252002"/>
                      <a:gd name="connsiteY217" fmla="*/ 510495 h 606058"/>
                      <a:gd name="connsiteX218" fmla="*/ 720603 w 1252002"/>
                      <a:gd name="connsiteY218" fmla="*/ 506838 h 606058"/>
                      <a:gd name="connsiteX219" fmla="*/ 717207 w 1252002"/>
                      <a:gd name="connsiteY219" fmla="*/ 504225 h 606058"/>
                      <a:gd name="connsiteX220" fmla="*/ 713027 w 1252002"/>
                      <a:gd name="connsiteY220" fmla="*/ 502919 h 606058"/>
                      <a:gd name="connsiteX221" fmla="*/ 710414 w 1252002"/>
                      <a:gd name="connsiteY221" fmla="*/ 498216 h 606058"/>
                      <a:gd name="connsiteX222" fmla="*/ 705712 w 1252002"/>
                      <a:gd name="connsiteY222" fmla="*/ 497955 h 606058"/>
                      <a:gd name="connsiteX223" fmla="*/ 702315 w 1252002"/>
                      <a:gd name="connsiteY223" fmla="*/ 501874 h 606058"/>
                      <a:gd name="connsiteX224" fmla="*/ 696568 w 1252002"/>
                      <a:gd name="connsiteY224" fmla="*/ 502396 h 606058"/>
                      <a:gd name="connsiteX225" fmla="*/ 691342 w 1252002"/>
                      <a:gd name="connsiteY225" fmla="*/ 501090 h 606058"/>
                      <a:gd name="connsiteX226" fmla="*/ 686901 w 1252002"/>
                      <a:gd name="connsiteY226" fmla="*/ 497171 h 606058"/>
                      <a:gd name="connsiteX227" fmla="*/ 680892 w 1252002"/>
                      <a:gd name="connsiteY227" fmla="*/ 494559 h 606058"/>
                      <a:gd name="connsiteX228" fmla="*/ 674883 w 1252002"/>
                      <a:gd name="connsiteY228" fmla="*/ 495081 h 606058"/>
                      <a:gd name="connsiteX229" fmla="*/ 674622 w 1252002"/>
                      <a:gd name="connsiteY229" fmla="*/ 497955 h 606058"/>
                      <a:gd name="connsiteX230" fmla="*/ 667568 w 1252002"/>
                      <a:gd name="connsiteY230" fmla="*/ 498739 h 606058"/>
                      <a:gd name="connsiteX231" fmla="*/ 667568 w 1252002"/>
                      <a:gd name="connsiteY231" fmla="*/ 495865 h 606058"/>
                      <a:gd name="connsiteX232" fmla="*/ 665478 w 1252002"/>
                      <a:gd name="connsiteY232" fmla="*/ 496649 h 606058"/>
                      <a:gd name="connsiteX233" fmla="*/ 663388 w 1252002"/>
                      <a:gd name="connsiteY233" fmla="*/ 499522 h 606058"/>
                      <a:gd name="connsiteX234" fmla="*/ 662082 w 1252002"/>
                      <a:gd name="connsiteY234" fmla="*/ 502396 h 606058"/>
                      <a:gd name="connsiteX235" fmla="*/ 656073 w 1252002"/>
                      <a:gd name="connsiteY235" fmla="*/ 503702 h 606058"/>
                      <a:gd name="connsiteX236" fmla="*/ 650587 w 1252002"/>
                      <a:gd name="connsiteY236" fmla="*/ 506054 h 606058"/>
                      <a:gd name="connsiteX237" fmla="*/ 647452 w 1252002"/>
                      <a:gd name="connsiteY237" fmla="*/ 501351 h 606058"/>
                      <a:gd name="connsiteX238" fmla="*/ 643010 w 1252002"/>
                      <a:gd name="connsiteY238" fmla="*/ 500829 h 606058"/>
                      <a:gd name="connsiteX239" fmla="*/ 642227 w 1252002"/>
                      <a:gd name="connsiteY239" fmla="*/ 506576 h 606058"/>
                      <a:gd name="connsiteX240" fmla="*/ 639875 w 1252002"/>
                      <a:gd name="connsiteY240" fmla="*/ 511279 h 606058"/>
                      <a:gd name="connsiteX241" fmla="*/ 633866 w 1252002"/>
                      <a:gd name="connsiteY241" fmla="*/ 515720 h 606058"/>
                      <a:gd name="connsiteX242" fmla="*/ 627858 w 1252002"/>
                      <a:gd name="connsiteY242" fmla="*/ 519378 h 606058"/>
                      <a:gd name="connsiteX243" fmla="*/ 617669 w 1252002"/>
                      <a:gd name="connsiteY243" fmla="*/ 526693 h 606058"/>
                      <a:gd name="connsiteX244" fmla="*/ 607219 w 1252002"/>
                      <a:gd name="connsiteY244" fmla="*/ 526693 h 606058"/>
                      <a:gd name="connsiteX245" fmla="*/ 607219 w 1252002"/>
                      <a:gd name="connsiteY245" fmla="*/ 532702 h 606058"/>
                      <a:gd name="connsiteX246" fmla="*/ 603561 w 1252002"/>
                      <a:gd name="connsiteY246" fmla="*/ 536098 h 606058"/>
                      <a:gd name="connsiteX247" fmla="*/ 600426 w 1252002"/>
                      <a:gd name="connsiteY247" fmla="*/ 532179 h 606058"/>
                      <a:gd name="connsiteX248" fmla="*/ 596507 w 1252002"/>
                      <a:gd name="connsiteY248" fmla="*/ 536098 h 606058"/>
                      <a:gd name="connsiteX249" fmla="*/ 591805 w 1252002"/>
                      <a:gd name="connsiteY249" fmla="*/ 540278 h 606058"/>
                      <a:gd name="connsiteX250" fmla="*/ 586841 w 1252002"/>
                      <a:gd name="connsiteY250" fmla="*/ 543152 h 606058"/>
                      <a:gd name="connsiteX251" fmla="*/ 591282 w 1252002"/>
                      <a:gd name="connsiteY251" fmla="*/ 550206 h 606058"/>
                      <a:gd name="connsiteX252" fmla="*/ 583183 w 1252002"/>
                      <a:gd name="connsiteY252" fmla="*/ 558043 h 606058"/>
                      <a:gd name="connsiteX253" fmla="*/ 580571 w 1252002"/>
                      <a:gd name="connsiteY253" fmla="*/ 560656 h 606058"/>
                      <a:gd name="connsiteX254" fmla="*/ 583967 w 1252002"/>
                      <a:gd name="connsiteY254" fmla="*/ 564313 h 606058"/>
                      <a:gd name="connsiteX255" fmla="*/ 586318 w 1252002"/>
                      <a:gd name="connsiteY255" fmla="*/ 567710 h 606058"/>
                      <a:gd name="connsiteX256" fmla="*/ 586057 w 1252002"/>
                      <a:gd name="connsiteY256" fmla="*/ 572674 h 606058"/>
                      <a:gd name="connsiteX257" fmla="*/ 589714 w 1252002"/>
                      <a:gd name="connsiteY257" fmla="*/ 581295 h 606058"/>
                      <a:gd name="connsiteX258" fmla="*/ 590237 w 1252002"/>
                      <a:gd name="connsiteY258" fmla="*/ 585475 h 606058"/>
                      <a:gd name="connsiteX259" fmla="*/ 592850 w 1252002"/>
                      <a:gd name="connsiteY259" fmla="*/ 589133 h 606058"/>
                      <a:gd name="connsiteX260" fmla="*/ 593111 w 1252002"/>
                      <a:gd name="connsiteY260" fmla="*/ 591745 h 606058"/>
                      <a:gd name="connsiteX261" fmla="*/ 554184 w 1252002"/>
                      <a:gd name="connsiteY261" fmla="*/ 577637 h 606058"/>
                      <a:gd name="connsiteX262" fmla="*/ 543472 w 1252002"/>
                      <a:gd name="connsiteY262" fmla="*/ 553080 h 606058"/>
                      <a:gd name="connsiteX263" fmla="*/ 525707 w 1252002"/>
                      <a:gd name="connsiteY263" fmla="*/ 531395 h 606058"/>
                      <a:gd name="connsiteX264" fmla="*/ 517608 w 1252002"/>
                      <a:gd name="connsiteY264" fmla="*/ 513891 h 606058"/>
                      <a:gd name="connsiteX265" fmla="*/ 506113 w 1252002"/>
                      <a:gd name="connsiteY265" fmla="*/ 501090 h 606058"/>
                      <a:gd name="connsiteX266" fmla="*/ 477636 w 1252002"/>
                      <a:gd name="connsiteY266" fmla="*/ 498216 h 606058"/>
                      <a:gd name="connsiteX267" fmla="*/ 468754 w 1252002"/>
                      <a:gd name="connsiteY267" fmla="*/ 515720 h 606058"/>
                      <a:gd name="connsiteX268" fmla="*/ 440277 w 1252002"/>
                      <a:gd name="connsiteY268" fmla="*/ 506576 h 606058"/>
                      <a:gd name="connsiteX269" fmla="*/ 429565 w 1252002"/>
                      <a:gd name="connsiteY269" fmla="*/ 483847 h 606058"/>
                      <a:gd name="connsiteX270" fmla="*/ 407359 w 1252002"/>
                      <a:gd name="connsiteY270" fmla="*/ 465559 h 606058"/>
                      <a:gd name="connsiteX271" fmla="*/ 394818 w 1252002"/>
                      <a:gd name="connsiteY271" fmla="*/ 454064 h 606058"/>
                      <a:gd name="connsiteX272" fmla="*/ 356936 w 1252002"/>
                      <a:gd name="connsiteY272" fmla="*/ 452758 h 606058"/>
                      <a:gd name="connsiteX273" fmla="*/ 356936 w 1252002"/>
                      <a:gd name="connsiteY273" fmla="*/ 460596 h 606058"/>
                      <a:gd name="connsiteX274" fmla="*/ 296848 w 1252002"/>
                      <a:gd name="connsiteY274" fmla="*/ 460596 h 606058"/>
                      <a:gd name="connsiteX275" fmla="*/ 237804 w 1252002"/>
                      <a:gd name="connsiteY275" fmla="*/ 442569 h 606058"/>
                      <a:gd name="connsiteX276" fmla="*/ 212724 w 1252002"/>
                      <a:gd name="connsiteY276" fmla="*/ 430812 h 606058"/>
                      <a:gd name="connsiteX277" fmla="*/ 163086 w 1252002"/>
                      <a:gd name="connsiteY277" fmla="*/ 433164 h 606058"/>
                      <a:gd name="connsiteX278" fmla="*/ 159167 w 1252002"/>
                      <a:gd name="connsiteY278" fmla="*/ 422714 h 606058"/>
                      <a:gd name="connsiteX279" fmla="*/ 155770 w 1252002"/>
                      <a:gd name="connsiteY279" fmla="*/ 418534 h 606058"/>
                      <a:gd name="connsiteX280" fmla="*/ 148717 w 1252002"/>
                      <a:gd name="connsiteY280" fmla="*/ 408867 h 606058"/>
                      <a:gd name="connsiteX281" fmla="*/ 139573 w 1252002"/>
                      <a:gd name="connsiteY281" fmla="*/ 402336 h 606058"/>
                      <a:gd name="connsiteX282" fmla="*/ 134870 w 1252002"/>
                      <a:gd name="connsiteY282" fmla="*/ 399723 h 606058"/>
                      <a:gd name="connsiteX283" fmla="*/ 128861 w 1252002"/>
                      <a:gd name="connsiteY283" fmla="*/ 399723 h 606058"/>
                      <a:gd name="connsiteX284" fmla="*/ 124942 w 1252002"/>
                      <a:gd name="connsiteY284" fmla="*/ 394237 h 606058"/>
                      <a:gd name="connsiteX285" fmla="*/ 118933 w 1252002"/>
                      <a:gd name="connsiteY285" fmla="*/ 393715 h 606058"/>
                      <a:gd name="connsiteX286" fmla="*/ 116060 w 1252002"/>
                      <a:gd name="connsiteY286" fmla="*/ 391363 h 606058"/>
                      <a:gd name="connsiteX287" fmla="*/ 112663 w 1252002"/>
                      <a:gd name="connsiteY287" fmla="*/ 388228 h 606058"/>
                      <a:gd name="connsiteX288" fmla="*/ 105871 w 1252002"/>
                      <a:gd name="connsiteY288" fmla="*/ 386399 h 606058"/>
                      <a:gd name="connsiteX289" fmla="*/ 100646 w 1252002"/>
                      <a:gd name="connsiteY289" fmla="*/ 386138 h 606058"/>
                      <a:gd name="connsiteX290" fmla="*/ 98556 w 1252002"/>
                      <a:gd name="connsiteY290" fmla="*/ 385616 h 606058"/>
                      <a:gd name="connsiteX291" fmla="*/ 96466 w 1252002"/>
                      <a:gd name="connsiteY291" fmla="*/ 385354 h 606058"/>
                      <a:gd name="connsiteX292" fmla="*/ 90979 w 1252002"/>
                      <a:gd name="connsiteY292" fmla="*/ 381697 h 606058"/>
                      <a:gd name="connsiteX293" fmla="*/ 88367 w 1252002"/>
                      <a:gd name="connsiteY293" fmla="*/ 378823 h 606058"/>
                      <a:gd name="connsiteX294" fmla="*/ 87060 w 1252002"/>
                      <a:gd name="connsiteY294" fmla="*/ 376472 h 606058"/>
                      <a:gd name="connsiteX295" fmla="*/ 86799 w 1252002"/>
                      <a:gd name="connsiteY295" fmla="*/ 373075 h 606058"/>
                      <a:gd name="connsiteX296" fmla="*/ 84448 w 1252002"/>
                      <a:gd name="connsiteY296" fmla="*/ 366283 h 606058"/>
                      <a:gd name="connsiteX297" fmla="*/ 80006 w 1252002"/>
                      <a:gd name="connsiteY297" fmla="*/ 361580 h 606058"/>
                      <a:gd name="connsiteX298" fmla="*/ 77655 w 1252002"/>
                      <a:gd name="connsiteY298" fmla="*/ 359490 h 606058"/>
                      <a:gd name="connsiteX299" fmla="*/ 75826 w 1252002"/>
                      <a:gd name="connsiteY299" fmla="*/ 357923 h 606058"/>
                      <a:gd name="connsiteX300" fmla="*/ 73998 w 1252002"/>
                      <a:gd name="connsiteY300" fmla="*/ 356878 h 606058"/>
                      <a:gd name="connsiteX301" fmla="*/ 72430 w 1252002"/>
                      <a:gd name="connsiteY301" fmla="*/ 355571 h 606058"/>
                      <a:gd name="connsiteX302" fmla="*/ 67728 w 1252002"/>
                      <a:gd name="connsiteY302" fmla="*/ 349824 h 606058"/>
                      <a:gd name="connsiteX303" fmla="*/ 67205 w 1252002"/>
                      <a:gd name="connsiteY303" fmla="*/ 347473 h 606058"/>
                      <a:gd name="connsiteX304" fmla="*/ 64854 w 1252002"/>
                      <a:gd name="connsiteY304" fmla="*/ 344599 h 606058"/>
                      <a:gd name="connsiteX305" fmla="*/ 61980 w 1252002"/>
                      <a:gd name="connsiteY305" fmla="*/ 341464 h 606058"/>
                      <a:gd name="connsiteX306" fmla="*/ 59367 w 1252002"/>
                      <a:gd name="connsiteY306" fmla="*/ 334932 h 606058"/>
                      <a:gd name="connsiteX307" fmla="*/ 60151 w 1252002"/>
                      <a:gd name="connsiteY307" fmla="*/ 328662 h 606058"/>
                      <a:gd name="connsiteX308" fmla="*/ 47872 w 1252002"/>
                      <a:gd name="connsiteY308" fmla="*/ 317690 h 606058"/>
                      <a:gd name="connsiteX309" fmla="*/ 46305 w 1252002"/>
                      <a:gd name="connsiteY309" fmla="*/ 314032 h 606058"/>
                      <a:gd name="connsiteX310" fmla="*/ 47088 w 1252002"/>
                      <a:gd name="connsiteY310" fmla="*/ 310636 h 606058"/>
                      <a:gd name="connsiteX311" fmla="*/ 48917 w 1252002"/>
                      <a:gd name="connsiteY311" fmla="*/ 309852 h 606058"/>
                      <a:gd name="connsiteX312" fmla="*/ 51791 w 1252002"/>
                      <a:gd name="connsiteY312" fmla="*/ 310374 h 606058"/>
                      <a:gd name="connsiteX313" fmla="*/ 54403 w 1252002"/>
                      <a:gd name="connsiteY313" fmla="*/ 310636 h 606058"/>
                      <a:gd name="connsiteX314" fmla="*/ 55449 w 1252002"/>
                      <a:gd name="connsiteY314" fmla="*/ 309329 h 606058"/>
                      <a:gd name="connsiteX315" fmla="*/ 54665 w 1252002"/>
                      <a:gd name="connsiteY315" fmla="*/ 307501 h 606058"/>
                      <a:gd name="connsiteX316" fmla="*/ 50746 w 1252002"/>
                      <a:gd name="connsiteY316" fmla="*/ 303843 h 606058"/>
                      <a:gd name="connsiteX317" fmla="*/ 49701 w 1252002"/>
                      <a:gd name="connsiteY317" fmla="*/ 301231 h 606058"/>
                      <a:gd name="connsiteX318" fmla="*/ 55187 w 1252002"/>
                      <a:gd name="connsiteY318" fmla="*/ 299663 h 606058"/>
                      <a:gd name="connsiteX319" fmla="*/ 63025 w 1252002"/>
                      <a:gd name="connsiteY319" fmla="*/ 300185 h 606058"/>
                      <a:gd name="connsiteX320" fmla="*/ 68250 w 1252002"/>
                      <a:gd name="connsiteY320" fmla="*/ 298095 h 606058"/>
                      <a:gd name="connsiteX321" fmla="*/ 62764 w 1252002"/>
                      <a:gd name="connsiteY321" fmla="*/ 295744 h 606058"/>
                      <a:gd name="connsiteX322" fmla="*/ 55971 w 1252002"/>
                      <a:gd name="connsiteY322" fmla="*/ 297312 h 606058"/>
                      <a:gd name="connsiteX323" fmla="*/ 48917 w 1252002"/>
                      <a:gd name="connsiteY323" fmla="*/ 297312 h 606058"/>
                      <a:gd name="connsiteX324" fmla="*/ 44476 w 1252002"/>
                      <a:gd name="connsiteY324" fmla="*/ 302014 h 606058"/>
                      <a:gd name="connsiteX325" fmla="*/ 39773 w 1252002"/>
                      <a:gd name="connsiteY325" fmla="*/ 299402 h 606058"/>
                      <a:gd name="connsiteX326" fmla="*/ 37944 w 1252002"/>
                      <a:gd name="connsiteY326" fmla="*/ 298879 h 606058"/>
                      <a:gd name="connsiteX327" fmla="*/ 35854 w 1252002"/>
                      <a:gd name="connsiteY327" fmla="*/ 297834 h 606058"/>
                      <a:gd name="connsiteX328" fmla="*/ 30891 w 1252002"/>
                      <a:gd name="connsiteY328" fmla="*/ 290258 h 606058"/>
                      <a:gd name="connsiteX329" fmla="*/ 28539 w 1252002"/>
                      <a:gd name="connsiteY329" fmla="*/ 286078 h 606058"/>
                      <a:gd name="connsiteX330" fmla="*/ 22792 w 1252002"/>
                      <a:gd name="connsiteY330" fmla="*/ 279024 h 606058"/>
                      <a:gd name="connsiteX331" fmla="*/ 17305 w 1252002"/>
                      <a:gd name="connsiteY331" fmla="*/ 271186 h 606058"/>
                      <a:gd name="connsiteX332" fmla="*/ 19395 w 1252002"/>
                      <a:gd name="connsiteY332" fmla="*/ 266745 h 606058"/>
                      <a:gd name="connsiteX333" fmla="*/ 19918 w 1252002"/>
                      <a:gd name="connsiteY333" fmla="*/ 262042 h 606058"/>
                      <a:gd name="connsiteX334" fmla="*/ 18873 w 1252002"/>
                      <a:gd name="connsiteY334" fmla="*/ 252899 h 606058"/>
                      <a:gd name="connsiteX335" fmla="*/ 13648 w 1252002"/>
                      <a:gd name="connsiteY335" fmla="*/ 245583 h 606058"/>
                      <a:gd name="connsiteX336" fmla="*/ 7900 w 1252002"/>
                      <a:gd name="connsiteY336" fmla="*/ 236440 h 606058"/>
                      <a:gd name="connsiteX337" fmla="*/ 11558 w 1252002"/>
                      <a:gd name="connsiteY337" fmla="*/ 223638 h 606058"/>
                      <a:gd name="connsiteX338" fmla="*/ 11819 w 1252002"/>
                      <a:gd name="connsiteY338" fmla="*/ 208747 h 606058"/>
                      <a:gd name="connsiteX339" fmla="*/ 9468 w 1252002"/>
                      <a:gd name="connsiteY339" fmla="*/ 199080 h 606058"/>
                      <a:gd name="connsiteX340" fmla="*/ 3981 w 1252002"/>
                      <a:gd name="connsiteY340" fmla="*/ 187062 h 606058"/>
                      <a:gd name="connsiteX341" fmla="*/ 4765 w 1252002"/>
                      <a:gd name="connsiteY341" fmla="*/ 171126 h 606058"/>
                      <a:gd name="connsiteX342" fmla="*/ 8945 w 1252002"/>
                      <a:gd name="connsiteY342" fmla="*/ 159892 h 606058"/>
                      <a:gd name="connsiteX343" fmla="*/ 15215 w 1252002"/>
                      <a:gd name="connsiteY343" fmla="*/ 134028 h 606058"/>
                      <a:gd name="connsiteX344" fmla="*/ 17828 w 1252002"/>
                      <a:gd name="connsiteY344" fmla="*/ 105551 h 606058"/>
                      <a:gd name="connsiteX345" fmla="*/ 18350 w 1252002"/>
                      <a:gd name="connsiteY345" fmla="*/ 98236 h 606058"/>
                      <a:gd name="connsiteX346" fmla="*/ 17305 w 1252002"/>
                      <a:gd name="connsiteY346" fmla="*/ 91705 h 606058"/>
                      <a:gd name="connsiteX347" fmla="*/ 27233 w 1252002"/>
                      <a:gd name="connsiteY347" fmla="*/ 89876 h 606058"/>
                      <a:gd name="connsiteX348" fmla="*/ 25927 w 1252002"/>
                      <a:gd name="connsiteY348" fmla="*/ 84651 h 606058"/>
                      <a:gd name="connsiteX349" fmla="*/ 18089 w 1252002"/>
                      <a:gd name="connsiteY349" fmla="*/ 83606 h 606058"/>
                      <a:gd name="connsiteX350" fmla="*/ 17044 w 1252002"/>
                      <a:gd name="connsiteY350" fmla="*/ 73678 h 606058"/>
                      <a:gd name="connsiteX351" fmla="*/ 17567 w 1252002"/>
                      <a:gd name="connsiteY351" fmla="*/ 69759 h 606058"/>
                      <a:gd name="connsiteX352" fmla="*/ 15477 w 1252002"/>
                      <a:gd name="connsiteY352" fmla="*/ 66886 h 606058"/>
                      <a:gd name="connsiteX353" fmla="*/ 13909 w 1252002"/>
                      <a:gd name="connsiteY353" fmla="*/ 63750 h 606058"/>
                      <a:gd name="connsiteX354" fmla="*/ 14954 w 1252002"/>
                      <a:gd name="connsiteY354" fmla="*/ 62183 h 606058"/>
                      <a:gd name="connsiteX355" fmla="*/ 13909 w 1252002"/>
                      <a:gd name="connsiteY355" fmla="*/ 60354 h 606058"/>
                      <a:gd name="connsiteX356" fmla="*/ 9468 w 1252002"/>
                      <a:gd name="connsiteY356" fmla="*/ 53823 h 606058"/>
                      <a:gd name="connsiteX357" fmla="*/ 5549 w 1252002"/>
                      <a:gd name="connsiteY357" fmla="*/ 43373 h 606058"/>
                      <a:gd name="connsiteX358" fmla="*/ 2675 w 1252002"/>
                      <a:gd name="connsiteY358" fmla="*/ 26653 h 606058"/>
                      <a:gd name="connsiteX359" fmla="*/ 10513 w 1252002"/>
                      <a:gd name="connsiteY359" fmla="*/ 29004 h 606058"/>
                      <a:gd name="connsiteX360" fmla="*/ 19134 w 1252002"/>
                      <a:gd name="connsiteY360" fmla="*/ 32139 h 606058"/>
                      <a:gd name="connsiteX361" fmla="*/ 31152 w 1252002"/>
                      <a:gd name="connsiteY361" fmla="*/ 36319 h 606058"/>
                      <a:gd name="connsiteX362" fmla="*/ 36638 w 1252002"/>
                      <a:gd name="connsiteY362" fmla="*/ 38148 h 606058"/>
                      <a:gd name="connsiteX363" fmla="*/ 41602 w 1252002"/>
                      <a:gd name="connsiteY363" fmla="*/ 39193 h 606058"/>
                      <a:gd name="connsiteX364" fmla="*/ 37161 w 1252002"/>
                      <a:gd name="connsiteY364" fmla="*/ 47292 h 606058"/>
                      <a:gd name="connsiteX365" fmla="*/ 38990 w 1252002"/>
                      <a:gd name="connsiteY365" fmla="*/ 54607 h 606058"/>
                      <a:gd name="connsiteX366" fmla="*/ 40818 w 1252002"/>
                      <a:gd name="connsiteY366" fmla="*/ 62706 h 606058"/>
                      <a:gd name="connsiteX367" fmla="*/ 51268 w 1252002"/>
                      <a:gd name="connsiteY367" fmla="*/ 59048 h 606058"/>
                      <a:gd name="connsiteX368" fmla="*/ 51791 w 1252002"/>
                      <a:gd name="connsiteY368" fmla="*/ 54084 h 606058"/>
                      <a:gd name="connsiteX369" fmla="*/ 52313 w 1252002"/>
                      <a:gd name="connsiteY369" fmla="*/ 48859 h 606058"/>
                      <a:gd name="connsiteX370" fmla="*/ 50223 w 1252002"/>
                      <a:gd name="connsiteY370" fmla="*/ 41283 h 606058"/>
                      <a:gd name="connsiteX371" fmla="*/ 51268 w 1252002"/>
                      <a:gd name="connsiteY371" fmla="*/ 36580 h 606058"/>
                      <a:gd name="connsiteX372" fmla="*/ 48917 w 1252002"/>
                      <a:gd name="connsiteY372" fmla="*/ 32661 h 606058"/>
                      <a:gd name="connsiteX373" fmla="*/ 46043 w 1252002"/>
                      <a:gd name="connsiteY373" fmla="*/ 28743 h 606058"/>
                      <a:gd name="connsiteX374" fmla="*/ 47611 w 1252002"/>
                      <a:gd name="connsiteY374" fmla="*/ 23517 h 606058"/>
                      <a:gd name="connsiteX375" fmla="*/ 43431 w 1252002"/>
                      <a:gd name="connsiteY375" fmla="*/ 16202 h 606058"/>
                      <a:gd name="connsiteX376" fmla="*/ 40034 w 1252002"/>
                      <a:gd name="connsiteY376" fmla="*/ 10716 h 606058"/>
                      <a:gd name="connsiteX377" fmla="*/ 637263 w 1252002"/>
                      <a:gd name="connsiteY377" fmla="*/ 10716 h 606058"/>
                      <a:gd name="connsiteX378" fmla="*/ 640920 w 1252002"/>
                      <a:gd name="connsiteY378" fmla="*/ 5 h 606058"/>
                      <a:gd name="connsiteX379" fmla="*/ 647452 w 1252002"/>
                      <a:gd name="connsiteY379" fmla="*/ 2878 h 606058"/>
                      <a:gd name="connsiteX380" fmla="*/ 656596 w 1252002"/>
                      <a:gd name="connsiteY380" fmla="*/ 19337 h 606058"/>
                      <a:gd name="connsiteX381" fmla="*/ 672793 w 1252002"/>
                      <a:gd name="connsiteY381" fmla="*/ 23256 h 606058"/>
                      <a:gd name="connsiteX382" fmla="*/ 692126 w 1252002"/>
                      <a:gd name="connsiteY382" fmla="*/ 21950 h 606058"/>
                      <a:gd name="connsiteX383" fmla="*/ 700225 w 1252002"/>
                      <a:gd name="connsiteY383" fmla="*/ 30833 h 606058"/>
                      <a:gd name="connsiteX384" fmla="*/ 708847 w 1252002"/>
                      <a:gd name="connsiteY384" fmla="*/ 28743 h 606058"/>
                      <a:gd name="connsiteX385" fmla="*/ 718774 w 1252002"/>
                      <a:gd name="connsiteY385" fmla="*/ 35274 h 606058"/>
                      <a:gd name="connsiteX386" fmla="*/ 732098 w 1252002"/>
                      <a:gd name="connsiteY386" fmla="*/ 32400 h 606058"/>
                      <a:gd name="connsiteX387" fmla="*/ 739413 w 1252002"/>
                      <a:gd name="connsiteY387" fmla="*/ 35796 h 606058"/>
                      <a:gd name="connsiteX388" fmla="*/ 758485 w 1252002"/>
                      <a:gd name="connsiteY388" fmla="*/ 37886 h 606058"/>
                      <a:gd name="connsiteX389" fmla="*/ 752215 w 1252002"/>
                      <a:gd name="connsiteY389" fmla="*/ 40499 h 606058"/>
                      <a:gd name="connsiteX390" fmla="*/ 737846 w 1252002"/>
                      <a:gd name="connsiteY390" fmla="*/ 46769 h 606058"/>
                      <a:gd name="connsiteX391" fmla="*/ 724783 w 1252002"/>
                      <a:gd name="connsiteY391" fmla="*/ 55129 h 606058"/>
                      <a:gd name="connsiteX392" fmla="*/ 713549 w 1252002"/>
                      <a:gd name="connsiteY392" fmla="*/ 62967 h 606058"/>
                      <a:gd name="connsiteX393" fmla="*/ 707279 w 1252002"/>
                      <a:gd name="connsiteY393" fmla="*/ 71588 h 606058"/>
                      <a:gd name="connsiteX394" fmla="*/ 714594 w 1252002"/>
                      <a:gd name="connsiteY394" fmla="*/ 71849 h 606058"/>
                      <a:gd name="connsiteX395" fmla="*/ 720603 w 1252002"/>
                      <a:gd name="connsiteY395" fmla="*/ 69759 h 606058"/>
                      <a:gd name="connsiteX396" fmla="*/ 724261 w 1252002"/>
                      <a:gd name="connsiteY396" fmla="*/ 68976 h 606058"/>
                      <a:gd name="connsiteX397" fmla="*/ 727657 w 1252002"/>
                      <a:gd name="connsiteY397" fmla="*/ 67931 h 606058"/>
                      <a:gd name="connsiteX398" fmla="*/ 733927 w 1252002"/>
                      <a:gd name="connsiteY398" fmla="*/ 69498 h 606058"/>
                      <a:gd name="connsiteX399" fmla="*/ 734450 w 1252002"/>
                      <a:gd name="connsiteY399" fmla="*/ 75246 h 606058"/>
                      <a:gd name="connsiteX400" fmla="*/ 740197 w 1252002"/>
                      <a:gd name="connsiteY400" fmla="*/ 76291 h 606058"/>
                      <a:gd name="connsiteX401" fmla="*/ 746467 w 1252002"/>
                      <a:gd name="connsiteY401" fmla="*/ 74462 h 606058"/>
                      <a:gd name="connsiteX402" fmla="*/ 751431 w 1252002"/>
                      <a:gd name="connsiteY402" fmla="*/ 72111 h 606058"/>
                      <a:gd name="connsiteX403" fmla="*/ 762926 w 1252002"/>
                      <a:gd name="connsiteY403" fmla="*/ 66363 h 606058"/>
                      <a:gd name="connsiteX404" fmla="*/ 770503 w 1252002"/>
                      <a:gd name="connsiteY404" fmla="*/ 62183 h 606058"/>
                      <a:gd name="connsiteX405" fmla="*/ 778079 w 1252002"/>
                      <a:gd name="connsiteY405" fmla="*/ 62183 h 606058"/>
                      <a:gd name="connsiteX406" fmla="*/ 781475 w 1252002"/>
                      <a:gd name="connsiteY406" fmla="*/ 62967 h 606058"/>
                      <a:gd name="connsiteX407" fmla="*/ 783304 w 1252002"/>
                      <a:gd name="connsiteY407" fmla="*/ 64012 h 606058"/>
                      <a:gd name="connsiteX408" fmla="*/ 783566 w 1252002"/>
                      <a:gd name="connsiteY408" fmla="*/ 67669 h 606058"/>
                      <a:gd name="connsiteX409" fmla="*/ 783566 w 1252002"/>
                      <a:gd name="connsiteY409" fmla="*/ 70282 h 606058"/>
                      <a:gd name="connsiteX410" fmla="*/ 787746 w 1252002"/>
                      <a:gd name="connsiteY410" fmla="*/ 72111 h 606058"/>
                      <a:gd name="connsiteX411" fmla="*/ 789836 w 1252002"/>
                      <a:gd name="connsiteY411" fmla="*/ 70543 h 606058"/>
                      <a:gd name="connsiteX412" fmla="*/ 792709 w 1252002"/>
                      <a:gd name="connsiteY412" fmla="*/ 69498 h 606058"/>
                      <a:gd name="connsiteX413" fmla="*/ 799241 w 1252002"/>
                      <a:gd name="connsiteY413" fmla="*/ 70021 h 606058"/>
                      <a:gd name="connsiteX414" fmla="*/ 803682 w 1252002"/>
                      <a:gd name="connsiteY414" fmla="*/ 73156 h 606058"/>
                      <a:gd name="connsiteX415" fmla="*/ 815438 w 1252002"/>
                      <a:gd name="connsiteY415" fmla="*/ 81777 h 606058"/>
                      <a:gd name="connsiteX416" fmla="*/ 825366 w 1252002"/>
                      <a:gd name="connsiteY416" fmla="*/ 80993 h 606058"/>
                      <a:gd name="connsiteX417" fmla="*/ 833726 w 1252002"/>
                      <a:gd name="connsiteY417" fmla="*/ 74462 h 606058"/>
                      <a:gd name="connsiteX418" fmla="*/ 844438 w 1252002"/>
                      <a:gd name="connsiteY418" fmla="*/ 73156 h 606058"/>
                      <a:gd name="connsiteX419" fmla="*/ 855411 w 1252002"/>
                      <a:gd name="connsiteY419" fmla="*/ 73417 h 606058"/>
                      <a:gd name="connsiteX420" fmla="*/ 875527 w 1252002"/>
                      <a:gd name="connsiteY420" fmla="*/ 83867 h 606058"/>
                      <a:gd name="connsiteX421" fmla="*/ 878401 w 1252002"/>
                      <a:gd name="connsiteY421" fmla="*/ 91705 h 606058"/>
                      <a:gd name="connsiteX422" fmla="*/ 867428 w 1252002"/>
                      <a:gd name="connsiteY422" fmla="*/ 93534 h 606058"/>
                      <a:gd name="connsiteX423" fmla="*/ 858807 w 1252002"/>
                      <a:gd name="connsiteY423" fmla="*/ 92488 h 606058"/>
                      <a:gd name="connsiteX424" fmla="*/ 849140 w 1252002"/>
                      <a:gd name="connsiteY424" fmla="*/ 91182 h 606058"/>
                      <a:gd name="connsiteX425" fmla="*/ 831636 w 1252002"/>
                      <a:gd name="connsiteY425" fmla="*/ 97452 h 606058"/>
                      <a:gd name="connsiteX426" fmla="*/ 823799 w 1252002"/>
                      <a:gd name="connsiteY426" fmla="*/ 100587 h 606058"/>
                      <a:gd name="connsiteX427" fmla="*/ 817006 w 1252002"/>
                      <a:gd name="connsiteY427" fmla="*/ 97191 h 606058"/>
                      <a:gd name="connsiteX428" fmla="*/ 804988 w 1252002"/>
                      <a:gd name="connsiteY428" fmla="*/ 114695 h 606058"/>
                      <a:gd name="connsiteX429" fmla="*/ 798718 w 1252002"/>
                      <a:gd name="connsiteY429" fmla="*/ 123578 h 606058"/>
                      <a:gd name="connsiteX430" fmla="*/ 796367 w 1252002"/>
                      <a:gd name="connsiteY430" fmla="*/ 131154 h 606058"/>
                      <a:gd name="connsiteX431" fmla="*/ 799502 w 1252002"/>
                      <a:gd name="connsiteY431" fmla="*/ 127758 h 606058"/>
                      <a:gd name="connsiteX432" fmla="*/ 804466 w 1252002"/>
                      <a:gd name="connsiteY432" fmla="*/ 121226 h 606058"/>
                      <a:gd name="connsiteX433" fmla="*/ 814655 w 1252002"/>
                      <a:gd name="connsiteY433" fmla="*/ 113650 h 606058"/>
                      <a:gd name="connsiteX434" fmla="*/ 812826 w 1252002"/>
                      <a:gd name="connsiteY434" fmla="*/ 118091 h 606058"/>
                      <a:gd name="connsiteX435" fmla="*/ 799763 w 1252002"/>
                      <a:gd name="connsiteY435" fmla="*/ 154406 h 606058"/>
                      <a:gd name="connsiteX436" fmla="*/ 801592 w 1252002"/>
                      <a:gd name="connsiteY436" fmla="*/ 197251 h 606058"/>
                      <a:gd name="connsiteX437" fmla="*/ 814394 w 1252002"/>
                      <a:gd name="connsiteY437" fmla="*/ 204567 h 606058"/>
                      <a:gd name="connsiteX438" fmla="*/ 827717 w 1252002"/>
                      <a:gd name="connsiteY438" fmla="*/ 192549 h 606058"/>
                      <a:gd name="connsiteX439" fmla="*/ 831898 w 1252002"/>
                      <a:gd name="connsiteY439" fmla="*/ 174000 h 606058"/>
                      <a:gd name="connsiteX440" fmla="*/ 827979 w 1252002"/>
                      <a:gd name="connsiteY440" fmla="*/ 153361 h 606058"/>
                      <a:gd name="connsiteX441" fmla="*/ 829807 w 1252002"/>
                      <a:gd name="connsiteY441" fmla="*/ 132983 h 606058"/>
                      <a:gd name="connsiteX442" fmla="*/ 843915 w 1252002"/>
                      <a:gd name="connsiteY442" fmla="*/ 120181 h 606058"/>
                      <a:gd name="connsiteX443" fmla="*/ 843915 w 1252002"/>
                      <a:gd name="connsiteY443" fmla="*/ 125668 h 606058"/>
                      <a:gd name="connsiteX444" fmla="*/ 847834 w 1252002"/>
                      <a:gd name="connsiteY444" fmla="*/ 123055 h 606058"/>
                      <a:gd name="connsiteX445" fmla="*/ 853320 w 1252002"/>
                      <a:gd name="connsiteY445" fmla="*/ 112605 h 606058"/>
                      <a:gd name="connsiteX446" fmla="*/ 857501 w 1252002"/>
                      <a:gd name="connsiteY446" fmla="*/ 109209 h 606058"/>
                      <a:gd name="connsiteX447" fmla="*/ 859329 w 1252002"/>
                      <a:gd name="connsiteY447" fmla="*/ 103984 h 606058"/>
                      <a:gd name="connsiteX448" fmla="*/ 878140 w 1252002"/>
                      <a:gd name="connsiteY448" fmla="*/ 103984 h 606058"/>
                      <a:gd name="connsiteX449" fmla="*/ 888067 w 1252002"/>
                      <a:gd name="connsiteY449" fmla="*/ 109470 h 606058"/>
                      <a:gd name="connsiteX450" fmla="*/ 893293 w 1252002"/>
                      <a:gd name="connsiteY450" fmla="*/ 118614 h 606058"/>
                      <a:gd name="connsiteX451" fmla="*/ 894599 w 1252002"/>
                      <a:gd name="connsiteY451" fmla="*/ 128280 h 606058"/>
                      <a:gd name="connsiteX452" fmla="*/ 891986 w 1252002"/>
                      <a:gd name="connsiteY452" fmla="*/ 139776 h 606058"/>
                      <a:gd name="connsiteX453" fmla="*/ 883626 w 1252002"/>
                      <a:gd name="connsiteY453" fmla="*/ 147613 h 606058"/>
                      <a:gd name="connsiteX454" fmla="*/ 887284 w 1252002"/>
                      <a:gd name="connsiteY454" fmla="*/ 155451 h 606058"/>
                      <a:gd name="connsiteX455" fmla="*/ 897211 w 1252002"/>
                      <a:gd name="connsiteY455" fmla="*/ 149964 h 606058"/>
                      <a:gd name="connsiteX456" fmla="*/ 906616 w 1252002"/>
                      <a:gd name="connsiteY456" fmla="*/ 148658 h 606058"/>
                      <a:gd name="connsiteX457" fmla="*/ 908445 w 1252002"/>
                      <a:gd name="connsiteY457" fmla="*/ 154145 h 606058"/>
                      <a:gd name="connsiteX458" fmla="*/ 911842 w 1252002"/>
                      <a:gd name="connsiteY458" fmla="*/ 161460 h 606058"/>
                      <a:gd name="connsiteX459" fmla="*/ 910535 w 1252002"/>
                      <a:gd name="connsiteY459" fmla="*/ 171649 h 606058"/>
                      <a:gd name="connsiteX460" fmla="*/ 907400 w 1252002"/>
                      <a:gd name="connsiteY460" fmla="*/ 176351 h 606058"/>
                      <a:gd name="connsiteX461" fmla="*/ 903481 w 1252002"/>
                      <a:gd name="connsiteY461" fmla="*/ 181054 h 606058"/>
                      <a:gd name="connsiteX462" fmla="*/ 904788 w 1252002"/>
                      <a:gd name="connsiteY462" fmla="*/ 186279 h 606058"/>
                      <a:gd name="connsiteX463" fmla="*/ 902436 w 1252002"/>
                      <a:gd name="connsiteY463" fmla="*/ 189152 h 606058"/>
                      <a:gd name="connsiteX464" fmla="*/ 895905 w 1252002"/>
                      <a:gd name="connsiteY464" fmla="*/ 196729 h 606058"/>
                      <a:gd name="connsiteX465" fmla="*/ 893293 w 1252002"/>
                      <a:gd name="connsiteY465" fmla="*/ 200125 h 606058"/>
                      <a:gd name="connsiteX466" fmla="*/ 894076 w 1252002"/>
                      <a:gd name="connsiteY466" fmla="*/ 204567 h 606058"/>
                      <a:gd name="connsiteX467" fmla="*/ 901130 w 1252002"/>
                      <a:gd name="connsiteY467" fmla="*/ 210314 h 606058"/>
                      <a:gd name="connsiteX468" fmla="*/ 905049 w 1252002"/>
                      <a:gd name="connsiteY468" fmla="*/ 211098 h 606058"/>
                      <a:gd name="connsiteX469" fmla="*/ 915238 w 1252002"/>
                      <a:gd name="connsiteY469" fmla="*/ 211620 h 606058"/>
                      <a:gd name="connsiteX470" fmla="*/ 925949 w 1252002"/>
                      <a:gd name="connsiteY470" fmla="*/ 212404 h 606058"/>
                      <a:gd name="connsiteX471" fmla="*/ 933003 w 1252002"/>
                      <a:gd name="connsiteY471" fmla="*/ 209530 h 606058"/>
                      <a:gd name="connsiteX472" fmla="*/ 940841 w 1252002"/>
                      <a:gd name="connsiteY472" fmla="*/ 206657 h 606058"/>
                      <a:gd name="connsiteX473" fmla="*/ 960696 w 1252002"/>
                      <a:gd name="connsiteY473" fmla="*/ 195684 h 606058"/>
                      <a:gd name="connsiteX474" fmla="*/ 981074 w 1252002"/>
                      <a:gd name="connsiteY474" fmla="*/ 185495 h 606058"/>
                      <a:gd name="connsiteX475" fmla="*/ 990741 w 1252002"/>
                      <a:gd name="connsiteY475" fmla="*/ 173216 h 606058"/>
                      <a:gd name="connsiteX476" fmla="*/ 989173 w 1252002"/>
                      <a:gd name="connsiteY476" fmla="*/ 166423 h 606058"/>
                      <a:gd name="connsiteX477" fmla="*/ 993614 w 1252002"/>
                      <a:gd name="connsiteY477" fmla="*/ 161721 h 606058"/>
                      <a:gd name="connsiteX478" fmla="*/ 1000146 w 1252002"/>
                      <a:gd name="connsiteY478" fmla="*/ 162505 h 606058"/>
                      <a:gd name="connsiteX479" fmla="*/ 1006938 w 1252002"/>
                      <a:gd name="connsiteY479" fmla="*/ 163811 h 606058"/>
                      <a:gd name="connsiteX480" fmla="*/ 1024704 w 1252002"/>
                      <a:gd name="connsiteY480" fmla="*/ 165378 h 606058"/>
                      <a:gd name="connsiteX481" fmla="*/ 1032802 w 1252002"/>
                      <a:gd name="connsiteY481" fmla="*/ 164333 h 606058"/>
                      <a:gd name="connsiteX482" fmla="*/ 1038550 w 1252002"/>
                      <a:gd name="connsiteY482" fmla="*/ 161198 h 606058"/>
                      <a:gd name="connsiteX483" fmla="*/ 1048478 w 1252002"/>
                      <a:gd name="connsiteY483" fmla="*/ 149703 h 606058"/>
                      <a:gd name="connsiteX484" fmla="*/ 1049000 w 1252002"/>
                      <a:gd name="connsiteY484" fmla="*/ 143433 h 606058"/>
                      <a:gd name="connsiteX485" fmla="*/ 1050307 w 1252002"/>
                      <a:gd name="connsiteY485" fmla="*/ 137947 h 606058"/>
                      <a:gd name="connsiteX486" fmla="*/ 1050307 w 1252002"/>
                      <a:gd name="connsiteY486" fmla="*/ 137947 h 606058"/>
                      <a:gd name="connsiteX487" fmla="*/ 1075648 w 1252002"/>
                      <a:gd name="connsiteY487" fmla="*/ 120181 h 606058"/>
                      <a:gd name="connsiteX488" fmla="*/ 1150628 w 1252002"/>
                      <a:gd name="connsiteY488" fmla="*/ 119920 h 606058"/>
                      <a:gd name="connsiteX489" fmla="*/ 1152980 w 1252002"/>
                      <a:gd name="connsiteY489" fmla="*/ 111560 h 606058"/>
                      <a:gd name="connsiteX490" fmla="*/ 1169700 w 1252002"/>
                      <a:gd name="connsiteY490" fmla="*/ 108164 h 606058"/>
                      <a:gd name="connsiteX491" fmla="*/ 1177015 w 1252002"/>
                      <a:gd name="connsiteY491" fmla="*/ 89092 h 606058"/>
                      <a:gd name="connsiteX492" fmla="*/ 1200267 w 1252002"/>
                      <a:gd name="connsiteY492" fmla="*/ 53300 h 606058"/>
                      <a:gd name="connsiteX493" fmla="*/ 1206276 w 1252002"/>
                      <a:gd name="connsiteY493" fmla="*/ 60354 h 606058"/>
                      <a:gd name="connsiteX494" fmla="*/ 1222474 w 1252002"/>
                      <a:gd name="connsiteY494" fmla="*/ 56697 h 606058"/>
                      <a:gd name="connsiteX495" fmla="*/ 1231095 w 1252002"/>
                      <a:gd name="connsiteY495" fmla="*/ 66102 h 606058"/>
                      <a:gd name="connsiteX496" fmla="*/ 1232663 w 1252002"/>
                      <a:gd name="connsiteY496" fmla="*/ 101894 h 606058"/>
                      <a:gd name="connsiteX497" fmla="*/ 1239194 w 1252002"/>
                      <a:gd name="connsiteY497" fmla="*/ 103984 h 606058"/>
                      <a:gd name="connsiteX498" fmla="*/ 1239977 w 1252002"/>
                      <a:gd name="connsiteY498" fmla="*/ 113650 h 606058"/>
                      <a:gd name="connsiteX499" fmla="*/ 1248076 w 1252002"/>
                      <a:gd name="connsiteY499" fmla="*/ 119398 h 606058"/>
                      <a:gd name="connsiteX500" fmla="*/ 1251995 w 1252002"/>
                      <a:gd name="connsiteY500" fmla="*/ 124100 h 6060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</a:cxnLst>
                    <a:rect l="l" t="t" r="r" b="b"/>
                    <a:pathLst>
                      <a:path w="1252002" h="606058">
                        <a:moveTo>
                          <a:pt x="1251995" y="124100"/>
                        </a:moveTo>
                        <a:cubicBezTo>
                          <a:pt x="1251473" y="127235"/>
                          <a:pt x="1243896" y="128019"/>
                          <a:pt x="1241806" y="128542"/>
                        </a:cubicBezTo>
                        <a:cubicBezTo>
                          <a:pt x="1240239" y="129064"/>
                          <a:pt x="1238932" y="129325"/>
                          <a:pt x="1237104" y="129064"/>
                        </a:cubicBezTo>
                        <a:cubicBezTo>
                          <a:pt x="1235275" y="128803"/>
                          <a:pt x="1233707" y="128280"/>
                          <a:pt x="1232140" y="128803"/>
                        </a:cubicBezTo>
                        <a:cubicBezTo>
                          <a:pt x="1230572" y="129325"/>
                          <a:pt x="1229266" y="130632"/>
                          <a:pt x="1227699" y="131415"/>
                        </a:cubicBezTo>
                        <a:cubicBezTo>
                          <a:pt x="1225870" y="132460"/>
                          <a:pt x="1224041" y="132983"/>
                          <a:pt x="1222212" y="133767"/>
                        </a:cubicBezTo>
                        <a:cubicBezTo>
                          <a:pt x="1220383" y="134550"/>
                          <a:pt x="1218555" y="135857"/>
                          <a:pt x="1216465" y="135857"/>
                        </a:cubicBezTo>
                        <a:cubicBezTo>
                          <a:pt x="1215158" y="135857"/>
                          <a:pt x="1214113" y="134550"/>
                          <a:pt x="1212807" y="134550"/>
                        </a:cubicBezTo>
                        <a:cubicBezTo>
                          <a:pt x="1210978" y="134550"/>
                          <a:pt x="1209933" y="136379"/>
                          <a:pt x="1208627" y="136902"/>
                        </a:cubicBezTo>
                        <a:cubicBezTo>
                          <a:pt x="1206798" y="137424"/>
                          <a:pt x="1207059" y="135334"/>
                          <a:pt x="1207059" y="134028"/>
                        </a:cubicBezTo>
                        <a:cubicBezTo>
                          <a:pt x="1207059" y="132983"/>
                          <a:pt x="1207059" y="130893"/>
                          <a:pt x="1205492" y="131677"/>
                        </a:cubicBezTo>
                        <a:cubicBezTo>
                          <a:pt x="1204186" y="132460"/>
                          <a:pt x="1203924" y="135073"/>
                          <a:pt x="1203924" y="136379"/>
                        </a:cubicBezTo>
                        <a:cubicBezTo>
                          <a:pt x="1203924" y="138208"/>
                          <a:pt x="1203924" y="140037"/>
                          <a:pt x="1202357" y="141343"/>
                        </a:cubicBezTo>
                        <a:cubicBezTo>
                          <a:pt x="1200789" y="142649"/>
                          <a:pt x="1198699" y="142127"/>
                          <a:pt x="1196870" y="142127"/>
                        </a:cubicBezTo>
                        <a:cubicBezTo>
                          <a:pt x="1194519" y="142127"/>
                          <a:pt x="1193735" y="143956"/>
                          <a:pt x="1192690" y="145784"/>
                        </a:cubicBezTo>
                        <a:cubicBezTo>
                          <a:pt x="1192168" y="147091"/>
                          <a:pt x="1190600" y="150748"/>
                          <a:pt x="1188772" y="150487"/>
                        </a:cubicBezTo>
                        <a:cubicBezTo>
                          <a:pt x="1187204" y="150487"/>
                          <a:pt x="1187204" y="147352"/>
                          <a:pt x="1187204" y="146307"/>
                        </a:cubicBezTo>
                        <a:cubicBezTo>
                          <a:pt x="1185375" y="146046"/>
                          <a:pt x="1183285" y="146568"/>
                          <a:pt x="1181979" y="147874"/>
                        </a:cubicBezTo>
                        <a:cubicBezTo>
                          <a:pt x="1180934" y="148919"/>
                          <a:pt x="1181456" y="150487"/>
                          <a:pt x="1180673" y="151532"/>
                        </a:cubicBezTo>
                        <a:cubicBezTo>
                          <a:pt x="1180150" y="152838"/>
                          <a:pt x="1178583" y="153622"/>
                          <a:pt x="1178060" y="154928"/>
                        </a:cubicBezTo>
                        <a:cubicBezTo>
                          <a:pt x="1177276" y="156496"/>
                          <a:pt x="1178060" y="158063"/>
                          <a:pt x="1177538" y="159631"/>
                        </a:cubicBezTo>
                        <a:cubicBezTo>
                          <a:pt x="1177015" y="161198"/>
                          <a:pt x="1174664" y="162243"/>
                          <a:pt x="1173357" y="163288"/>
                        </a:cubicBezTo>
                        <a:cubicBezTo>
                          <a:pt x="1171790" y="164333"/>
                          <a:pt x="1170223" y="165117"/>
                          <a:pt x="1168655" y="166162"/>
                        </a:cubicBezTo>
                        <a:cubicBezTo>
                          <a:pt x="1166565" y="167730"/>
                          <a:pt x="1163952" y="170603"/>
                          <a:pt x="1164214" y="173477"/>
                        </a:cubicBezTo>
                        <a:cubicBezTo>
                          <a:pt x="1164214" y="175567"/>
                          <a:pt x="1165259" y="176351"/>
                          <a:pt x="1166565" y="177396"/>
                        </a:cubicBezTo>
                        <a:cubicBezTo>
                          <a:pt x="1167871" y="178702"/>
                          <a:pt x="1168394" y="180009"/>
                          <a:pt x="1168394" y="181576"/>
                        </a:cubicBezTo>
                        <a:cubicBezTo>
                          <a:pt x="1166304" y="182360"/>
                          <a:pt x="1163168" y="184711"/>
                          <a:pt x="1161601" y="186279"/>
                        </a:cubicBezTo>
                        <a:cubicBezTo>
                          <a:pt x="1158466" y="189675"/>
                          <a:pt x="1162907" y="191765"/>
                          <a:pt x="1165259" y="193855"/>
                        </a:cubicBezTo>
                        <a:cubicBezTo>
                          <a:pt x="1164997" y="193855"/>
                          <a:pt x="1164997" y="193855"/>
                          <a:pt x="1164997" y="194116"/>
                        </a:cubicBezTo>
                        <a:cubicBezTo>
                          <a:pt x="1166304" y="196729"/>
                          <a:pt x="1169439" y="198819"/>
                          <a:pt x="1168916" y="202215"/>
                        </a:cubicBezTo>
                        <a:cubicBezTo>
                          <a:pt x="1167087" y="202999"/>
                          <a:pt x="1164736" y="203521"/>
                          <a:pt x="1163168" y="204828"/>
                        </a:cubicBezTo>
                        <a:cubicBezTo>
                          <a:pt x="1162385" y="205350"/>
                          <a:pt x="1161862" y="205612"/>
                          <a:pt x="1161601" y="206657"/>
                        </a:cubicBezTo>
                        <a:cubicBezTo>
                          <a:pt x="1161340" y="207702"/>
                          <a:pt x="1161601" y="208485"/>
                          <a:pt x="1160034" y="208747"/>
                        </a:cubicBezTo>
                        <a:cubicBezTo>
                          <a:pt x="1157943" y="209008"/>
                          <a:pt x="1157943" y="206134"/>
                          <a:pt x="1157160" y="204828"/>
                        </a:cubicBezTo>
                        <a:cubicBezTo>
                          <a:pt x="1156376" y="203260"/>
                          <a:pt x="1154286" y="202999"/>
                          <a:pt x="1152457" y="203260"/>
                        </a:cubicBezTo>
                        <a:cubicBezTo>
                          <a:pt x="1151674" y="205350"/>
                          <a:pt x="1150628" y="206918"/>
                          <a:pt x="1149583" y="208747"/>
                        </a:cubicBezTo>
                        <a:cubicBezTo>
                          <a:pt x="1148538" y="210314"/>
                          <a:pt x="1147755" y="211882"/>
                          <a:pt x="1145665" y="212143"/>
                        </a:cubicBezTo>
                        <a:cubicBezTo>
                          <a:pt x="1140439" y="212665"/>
                          <a:pt x="1135476" y="212665"/>
                          <a:pt x="1130250" y="213188"/>
                        </a:cubicBezTo>
                        <a:cubicBezTo>
                          <a:pt x="1128161" y="213449"/>
                          <a:pt x="1126332" y="214233"/>
                          <a:pt x="1124503" y="214233"/>
                        </a:cubicBezTo>
                        <a:cubicBezTo>
                          <a:pt x="1122413" y="214494"/>
                          <a:pt x="1120323" y="214494"/>
                          <a:pt x="1118494" y="215278"/>
                        </a:cubicBezTo>
                        <a:cubicBezTo>
                          <a:pt x="1116665" y="216062"/>
                          <a:pt x="1114575" y="216323"/>
                          <a:pt x="1113008" y="217368"/>
                        </a:cubicBezTo>
                        <a:cubicBezTo>
                          <a:pt x="1111440" y="218152"/>
                          <a:pt x="1110395" y="219458"/>
                          <a:pt x="1108828" y="220503"/>
                        </a:cubicBezTo>
                        <a:cubicBezTo>
                          <a:pt x="1105431" y="222854"/>
                          <a:pt x="1101774" y="224161"/>
                          <a:pt x="1098116" y="225728"/>
                        </a:cubicBezTo>
                        <a:cubicBezTo>
                          <a:pt x="1094459" y="227557"/>
                          <a:pt x="1092107" y="230431"/>
                          <a:pt x="1089756" y="233827"/>
                        </a:cubicBezTo>
                        <a:cubicBezTo>
                          <a:pt x="1088711" y="235394"/>
                          <a:pt x="1087927" y="237223"/>
                          <a:pt x="1089234" y="239052"/>
                        </a:cubicBezTo>
                        <a:cubicBezTo>
                          <a:pt x="1090279" y="240358"/>
                          <a:pt x="1091846" y="240620"/>
                          <a:pt x="1092891" y="241926"/>
                        </a:cubicBezTo>
                        <a:cubicBezTo>
                          <a:pt x="1093936" y="243755"/>
                          <a:pt x="1094198" y="246106"/>
                          <a:pt x="1093936" y="248196"/>
                        </a:cubicBezTo>
                        <a:cubicBezTo>
                          <a:pt x="1093675" y="251331"/>
                          <a:pt x="1093152" y="254727"/>
                          <a:pt x="1091585" y="257340"/>
                        </a:cubicBezTo>
                        <a:cubicBezTo>
                          <a:pt x="1090540" y="259169"/>
                          <a:pt x="1088711" y="260736"/>
                          <a:pt x="1086882" y="261520"/>
                        </a:cubicBezTo>
                        <a:cubicBezTo>
                          <a:pt x="1085315" y="262304"/>
                          <a:pt x="1083747" y="262826"/>
                          <a:pt x="1082702" y="264132"/>
                        </a:cubicBezTo>
                        <a:cubicBezTo>
                          <a:pt x="1080612" y="266484"/>
                          <a:pt x="1080873" y="276411"/>
                          <a:pt x="1075648" y="273799"/>
                        </a:cubicBezTo>
                        <a:cubicBezTo>
                          <a:pt x="1072252" y="272231"/>
                          <a:pt x="1072774" y="268051"/>
                          <a:pt x="1069639" y="266745"/>
                        </a:cubicBezTo>
                        <a:cubicBezTo>
                          <a:pt x="1067027" y="265700"/>
                          <a:pt x="1061018" y="264132"/>
                          <a:pt x="1060757" y="260475"/>
                        </a:cubicBezTo>
                        <a:cubicBezTo>
                          <a:pt x="1060496" y="258385"/>
                          <a:pt x="1063108" y="255772"/>
                          <a:pt x="1064414" y="254466"/>
                        </a:cubicBezTo>
                        <a:cubicBezTo>
                          <a:pt x="1065982" y="252899"/>
                          <a:pt x="1067549" y="251331"/>
                          <a:pt x="1068856" y="249502"/>
                        </a:cubicBezTo>
                        <a:cubicBezTo>
                          <a:pt x="1064676" y="249502"/>
                          <a:pt x="1061802" y="251070"/>
                          <a:pt x="1059189" y="253944"/>
                        </a:cubicBezTo>
                        <a:cubicBezTo>
                          <a:pt x="1058144" y="255250"/>
                          <a:pt x="1057099" y="256556"/>
                          <a:pt x="1056054" y="257601"/>
                        </a:cubicBezTo>
                        <a:cubicBezTo>
                          <a:pt x="1055270" y="258385"/>
                          <a:pt x="1054225" y="259169"/>
                          <a:pt x="1053964" y="260475"/>
                        </a:cubicBezTo>
                        <a:cubicBezTo>
                          <a:pt x="1053703" y="263087"/>
                          <a:pt x="1056838" y="265700"/>
                          <a:pt x="1058667" y="267268"/>
                        </a:cubicBezTo>
                        <a:cubicBezTo>
                          <a:pt x="1060757" y="269096"/>
                          <a:pt x="1063369" y="270664"/>
                          <a:pt x="1065721" y="272493"/>
                        </a:cubicBezTo>
                        <a:cubicBezTo>
                          <a:pt x="1068072" y="274060"/>
                          <a:pt x="1070162" y="275889"/>
                          <a:pt x="1070946" y="278763"/>
                        </a:cubicBezTo>
                        <a:cubicBezTo>
                          <a:pt x="1071729" y="281375"/>
                          <a:pt x="1071468" y="283726"/>
                          <a:pt x="1070946" y="286339"/>
                        </a:cubicBezTo>
                        <a:cubicBezTo>
                          <a:pt x="1070685" y="288952"/>
                          <a:pt x="1070946" y="291825"/>
                          <a:pt x="1070162" y="294438"/>
                        </a:cubicBezTo>
                        <a:cubicBezTo>
                          <a:pt x="1069117" y="297834"/>
                          <a:pt x="1066766" y="299141"/>
                          <a:pt x="1064153" y="301231"/>
                        </a:cubicBezTo>
                        <a:cubicBezTo>
                          <a:pt x="1061802" y="303059"/>
                          <a:pt x="1060234" y="305411"/>
                          <a:pt x="1058928" y="308023"/>
                        </a:cubicBezTo>
                        <a:cubicBezTo>
                          <a:pt x="1057622" y="311158"/>
                          <a:pt x="1056315" y="312987"/>
                          <a:pt x="1052919" y="314293"/>
                        </a:cubicBezTo>
                        <a:cubicBezTo>
                          <a:pt x="1050307" y="308284"/>
                          <a:pt x="1058144" y="305149"/>
                          <a:pt x="1059189" y="299924"/>
                        </a:cubicBezTo>
                        <a:cubicBezTo>
                          <a:pt x="1059973" y="296005"/>
                          <a:pt x="1056577" y="297573"/>
                          <a:pt x="1054487" y="295744"/>
                        </a:cubicBezTo>
                        <a:cubicBezTo>
                          <a:pt x="1052658" y="294177"/>
                          <a:pt x="1053442" y="291303"/>
                          <a:pt x="1053180" y="289213"/>
                        </a:cubicBezTo>
                        <a:cubicBezTo>
                          <a:pt x="1050829" y="288690"/>
                          <a:pt x="1047433" y="287907"/>
                          <a:pt x="1047955" y="284772"/>
                        </a:cubicBezTo>
                        <a:cubicBezTo>
                          <a:pt x="1048217" y="283465"/>
                          <a:pt x="1049000" y="282682"/>
                          <a:pt x="1048739" y="281114"/>
                        </a:cubicBezTo>
                        <a:cubicBezTo>
                          <a:pt x="1048478" y="279546"/>
                          <a:pt x="1047171" y="278501"/>
                          <a:pt x="1046649" y="277195"/>
                        </a:cubicBezTo>
                        <a:cubicBezTo>
                          <a:pt x="1045343" y="274321"/>
                          <a:pt x="1049784" y="273538"/>
                          <a:pt x="1050045" y="270925"/>
                        </a:cubicBezTo>
                        <a:cubicBezTo>
                          <a:pt x="1050045" y="269358"/>
                          <a:pt x="1049000" y="268313"/>
                          <a:pt x="1049000" y="266745"/>
                        </a:cubicBezTo>
                        <a:cubicBezTo>
                          <a:pt x="1048739" y="265177"/>
                          <a:pt x="1049784" y="264132"/>
                          <a:pt x="1050568" y="262826"/>
                        </a:cubicBezTo>
                        <a:cubicBezTo>
                          <a:pt x="1051352" y="261781"/>
                          <a:pt x="1052135" y="260214"/>
                          <a:pt x="1051352" y="258907"/>
                        </a:cubicBezTo>
                        <a:cubicBezTo>
                          <a:pt x="1050307" y="257601"/>
                          <a:pt x="1048478" y="258124"/>
                          <a:pt x="1047433" y="258907"/>
                        </a:cubicBezTo>
                        <a:cubicBezTo>
                          <a:pt x="1045865" y="259691"/>
                          <a:pt x="1044820" y="260997"/>
                          <a:pt x="1043514" y="262304"/>
                        </a:cubicBezTo>
                        <a:cubicBezTo>
                          <a:pt x="1042469" y="263349"/>
                          <a:pt x="1041424" y="264394"/>
                          <a:pt x="1040379" y="265439"/>
                        </a:cubicBezTo>
                        <a:cubicBezTo>
                          <a:pt x="1037766" y="268574"/>
                          <a:pt x="1038811" y="270925"/>
                          <a:pt x="1040901" y="273799"/>
                        </a:cubicBezTo>
                        <a:cubicBezTo>
                          <a:pt x="1042730" y="276673"/>
                          <a:pt x="1039856" y="278763"/>
                          <a:pt x="1040379" y="281636"/>
                        </a:cubicBezTo>
                        <a:cubicBezTo>
                          <a:pt x="1040640" y="282943"/>
                          <a:pt x="1041946" y="283988"/>
                          <a:pt x="1042208" y="285555"/>
                        </a:cubicBezTo>
                        <a:cubicBezTo>
                          <a:pt x="1042469" y="287123"/>
                          <a:pt x="1042469" y="289735"/>
                          <a:pt x="1040901" y="290780"/>
                        </a:cubicBezTo>
                        <a:cubicBezTo>
                          <a:pt x="1039595" y="291825"/>
                          <a:pt x="1038811" y="290258"/>
                          <a:pt x="1038028" y="289213"/>
                        </a:cubicBezTo>
                        <a:cubicBezTo>
                          <a:pt x="1037244" y="287907"/>
                          <a:pt x="1036460" y="287123"/>
                          <a:pt x="1034892" y="287123"/>
                        </a:cubicBezTo>
                        <a:cubicBezTo>
                          <a:pt x="1034631" y="290780"/>
                          <a:pt x="1034370" y="294177"/>
                          <a:pt x="1037244" y="297051"/>
                        </a:cubicBezTo>
                        <a:cubicBezTo>
                          <a:pt x="1038289" y="298095"/>
                          <a:pt x="1045081" y="302798"/>
                          <a:pt x="1040118" y="303843"/>
                        </a:cubicBezTo>
                        <a:cubicBezTo>
                          <a:pt x="1035676" y="304888"/>
                          <a:pt x="1034892" y="299402"/>
                          <a:pt x="1032802" y="296789"/>
                        </a:cubicBezTo>
                        <a:cubicBezTo>
                          <a:pt x="1030712" y="294177"/>
                          <a:pt x="1027055" y="294177"/>
                          <a:pt x="1026794" y="290519"/>
                        </a:cubicBezTo>
                        <a:cubicBezTo>
                          <a:pt x="1026271" y="286600"/>
                          <a:pt x="1027577" y="282159"/>
                          <a:pt x="1028100" y="278501"/>
                        </a:cubicBezTo>
                        <a:cubicBezTo>
                          <a:pt x="1024704" y="278501"/>
                          <a:pt x="1025226" y="280591"/>
                          <a:pt x="1024442" y="283204"/>
                        </a:cubicBezTo>
                        <a:cubicBezTo>
                          <a:pt x="1023920" y="285555"/>
                          <a:pt x="1022352" y="287645"/>
                          <a:pt x="1022352" y="289997"/>
                        </a:cubicBezTo>
                        <a:cubicBezTo>
                          <a:pt x="1022352" y="292348"/>
                          <a:pt x="1023397" y="293915"/>
                          <a:pt x="1024965" y="295483"/>
                        </a:cubicBezTo>
                        <a:cubicBezTo>
                          <a:pt x="1026794" y="297312"/>
                          <a:pt x="1027316" y="299402"/>
                          <a:pt x="1028622" y="301753"/>
                        </a:cubicBezTo>
                        <a:cubicBezTo>
                          <a:pt x="1029667" y="303582"/>
                          <a:pt x="1031758" y="304366"/>
                          <a:pt x="1033848" y="304888"/>
                        </a:cubicBezTo>
                        <a:cubicBezTo>
                          <a:pt x="1035938" y="305672"/>
                          <a:pt x="1037766" y="306456"/>
                          <a:pt x="1039334" y="308023"/>
                        </a:cubicBezTo>
                        <a:cubicBezTo>
                          <a:pt x="1040379" y="309068"/>
                          <a:pt x="1042991" y="310636"/>
                          <a:pt x="1042469" y="312464"/>
                        </a:cubicBezTo>
                        <a:cubicBezTo>
                          <a:pt x="1041685" y="314816"/>
                          <a:pt x="1038028" y="311942"/>
                          <a:pt x="1036460" y="312726"/>
                        </a:cubicBezTo>
                        <a:cubicBezTo>
                          <a:pt x="1035415" y="313248"/>
                          <a:pt x="1035415" y="314293"/>
                          <a:pt x="1035676" y="315077"/>
                        </a:cubicBezTo>
                        <a:cubicBezTo>
                          <a:pt x="1036199" y="316122"/>
                          <a:pt x="1037244" y="316383"/>
                          <a:pt x="1038289" y="316906"/>
                        </a:cubicBezTo>
                        <a:cubicBezTo>
                          <a:pt x="1040379" y="317951"/>
                          <a:pt x="1039856" y="320825"/>
                          <a:pt x="1037505" y="320563"/>
                        </a:cubicBezTo>
                        <a:cubicBezTo>
                          <a:pt x="1034892" y="320563"/>
                          <a:pt x="1033325" y="317690"/>
                          <a:pt x="1030974" y="316906"/>
                        </a:cubicBezTo>
                        <a:cubicBezTo>
                          <a:pt x="1029145" y="316383"/>
                          <a:pt x="1025487" y="316383"/>
                          <a:pt x="1028361" y="318735"/>
                        </a:cubicBezTo>
                        <a:cubicBezTo>
                          <a:pt x="1030974" y="320825"/>
                          <a:pt x="1034631" y="321086"/>
                          <a:pt x="1037505" y="323176"/>
                        </a:cubicBezTo>
                        <a:cubicBezTo>
                          <a:pt x="1039595" y="324743"/>
                          <a:pt x="1040379" y="326572"/>
                          <a:pt x="1043253" y="326833"/>
                        </a:cubicBezTo>
                        <a:cubicBezTo>
                          <a:pt x="1045343" y="327095"/>
                          <a:pt x="1048478" y="326311"/>
                          <a:pt x="1049784" y="328401"/>
                        </a:cubicBezTo>
                        <a:cubicBezTo>
                          <a:pt x="1051090" y="330230"/>
                          <a:pt x="1051090" y="332842"/>
                          <a:pt x="1051090" y="334932"/>
                        </a:cubicBezTo>
                        <a:cubicBezTo>
                          <a:pt x="1051090" y="336239"/>
                          <a:pt x="1051090" y="337284"/>
                          <a:pt x="1051352" y="338590"/>
                        </a:cubicBezTo>
                        <a:cubicBezTo>
                          <a:pt x="1051613" y="339635"/>
                          <a:pt x="1052658" y="340941"/>
                          <a:pt x="1052397" y="342247"/>
                        </a:cubicBezTo>
                        <a:cubicBezTo>
                          <a:pt x="1052135" y="345121"/>
                          <a:pt x="1047955" y="343554"/>
                          <a:pt x="1046388" y="343554"/>
                        </a:cubicBezTo>
                        <a:cubicBezTo>
                          <a:pt x="1044036" y="343815"/>
                          <a:pt x="1043514" y="346689"/>
                          <a:pt x="1041163" y="347473"/>
                        </a:cubicBezTo>
                        <a:cubicBezTo>
                          <a:pt x="1037766" y="348517"/>
                          <a:pt x="1037244" y="345383"/>
                          <a:pt x="1037766" y="342770"/>
                        </a:cubicBezTo>
                        <a:cubicBezTo>
                          <a:pt x="1036460" y="343554"/>
                          <a:pt x="1034631" y="344599"/>
                          <a:pt x="1035154" y="346166"/>
                        </a:cubicBezTo>
                        <a:cubicBezTo>
                          <a:pt x="1035415" y="347995"/>
                          <a:pt x="1038028" y="349040"/>
                          <a:pt x="1039595" y="349563"/>
                        </a:cubicBezTo>
                        <a:cubicBezTo>
                          <a:pt x="1041685" y="350085"/>
                          <a:pt x="1043775" y="350085"/>
                          <a:pt x="1045865" y="349563"/>
                        </a:cubicBezTo>
                        <a:cubicBezTo>
                          <a:pt x="1047433" y="349040"/>
                          <a:pt x="1049000" y="348779"/>
                          <a:pt x="1050829" y="349301"/>
                        </a:cubicBezTo>
                        <a:cubicBezTo>
                          <a:pt x="1054225" y="350608"/>
                          <a:pt x="1056577" y="354788"/>
                          <a:pt x="1053964" y="357661"/>
                        </a:cubicBezTo>
                        <a:cubicBezTo>
                          <a:pt x="1052658" y="359229"/>
                          <a:pt x="1050829" y="360274"/>
                          <a:pt x="1049000" y="361580"/>
                        </a:cubicBezTo>
                        <a:cubicBezTo>
                          <a:pt x="1047694" y="362625"/>
                          <a:pt x="1046127" y="363670"/>
                          <a:pt x="1044559" y="364193"/>
                        </a:cubicBezTo>
                        <a:cubicBezTo>
                          <a:pt x="1041946" y="364977"/>
                          <a:pt x="1040118" y="363148"/>
                          <a:pt x="1038028" y="361580"/>
                        </a:cubicBezTo>
                        <a:cubicBezTo>
                          <a:pt x="1036199" y="360013"/>
                          <a:pt x="1033325" y="360013"/>
                          <a:pt x="1030974" y="360796"/>
                        </a:cubicBezTo>
                        <a:cubicBezTo>
                          <a:pt x="1026010" y="362103"/>
                          <a:pt x="1034631" y="365760"/>
                          <a:pt x="1035938" y="366544"/>
                        </a:cubicBezTo>
                        <a:cubicBezTo>
                          <a:pt x="1036983" y="367067"/>
                          <a:pt x="1039073" y="367850"/>
                          <a:pt x="1037766" y="369157"/>
                        </a:cubicBezTo>
                        <a:cubicBezTo>
                          <a:pt x="1036460" y="370463"/>
                          <a:pt x="1033848" y="370724"/>
                          <a:pt x="1032280" y="371769"/>
                        </a:cubicBezTo>
                        <a:cubicBezTo>
                          <a:pt x="1027577" y="374382"/>
                          <a:pt x="1036721" y="374643"/>
                          <a:pt x="1038028" y="374904"/>
                        </a:cubicBezTo>
                        <a:cubicBezTo>
                          <a:pt x="1042991" y="375688"/>
                          <a:pt x="1038028" y="379346"/>
                          <a:pt x="1035676" y="380652"/>
                        </a:cubicBezTo>
                        <a:cubicBezTo>
                          <a:pt x="1032280" y="382480"/>
                          <a:pt x="1028884" y="381697"/>
                          <a:pt x="1025226" y="382219"/>
                        </a:cubicBezTo>
                        <a:cubicBezTo>
                          <a:pt x="1021830" y="382742"/>
                          <a:pt x="1019740" y="384832"/>
                          <a:pt x="1017650" y="387444"/>
                        </a:cubicBezTo>
                        <a:cubicBezTo>
                          <a:pt x="1015560" y="390318"/>
                          <a:pt x="1013208" y="393192"/>
                          <a:pt x="1010857" y="395805"/>
                        </a:cubicBezTo>
                        <a:cubicBezTo>
                          <a:pt x="1008767" y="398156"/>
                          <a:pt x="1006154" y="400768"/>
                          <a:pt x="1003020" y="401552"/>
                        </a:cubicBezTo>
                        <a:cubicBezTo>
                          <a:pt x="999884" y="402336"/>
                          <a:pt x="996488" y="400768"/>
                          <a:pt x="993353" y="401813"/>
                        </a:cubicBezTo>
                        <a:cubicBezTo>
                          <a:pt x="990479" y="402597"/>
                          <a:pt x="987344" y="405210"/>
                          <a:pt x="985777" y="407561"/>
                        </a:cubicBezTo>
                        <a:cubicBezTo>
                          <a:pt x="983948" y="410174"/>
                          <a:pt x="984732" y="413570"/>
                          <a:pt x="983164" y="416182"/>
                        </a:cubicBezTo>
                        <a:cubicBezTo>
                          <a:pt x="981335" y="418795"/>
                          <a:pt x="977939" y="420101"/>
                          <a:pt x="975588" y="422714"/>
                        </a:cubicBezTo>
                        <a:cubicBezTo>
                          <a:pt x="974543" y="423759"/>
                          <a:pt x="973759" y="425326"/>
                          <a:pt x="972453" y="426110"/>
                        </a:cubicBezTo>
                        <a:cubicBezTo>
                          <a:pt x="971146" y="426894"/>
                          <a:pt x="969840" y="427155"/>
                          <a:pt x="968534" y="427416"/>
                        </a:cubicBezTo>
                        <a:cubicBezTo>
                          <a:pt x="965138" y="428200"/>
                          <a:pt x="963309" y="430812"/>
                          <a:pt x="960174" y="432119"/>
                        </a:cubicBezTo>
                        <a:cubicBezTo>
                          <a:pt x="958867" y="432641"/>
                          <a:pt x="957561" y="432641"/>
                          <a:pt x="955994" y="432903"/>
                        </a:cubicBezTo>
                        <a:cubicBezTo>
                          <a:pt x="954687" y="433164"/>
                          <a:pt x="954165" y="433948"/>
                          <a:pt x="953381" y="434993"/>
                        </a:cubicBezTo>
                        <a:cubicBezTo>
                          <a:pt x="951291" y="438128"/>
                          <a:pt x="949201" y="441001"/>
                          <a:pt x="946588" y="443875"/>
                        </a:cubicBezTo>
                        <a:cubicBezTo>
                          <a:pt x="943976" y="446749"/>
                          <a:pt x="941102" y="449362"/>
                          <a:pt x="939012" y="452497"/>
                        </a:cubicBezTo>
                        <a:cubicBezTo>
                          <a:pt x="935354" y="457983"/>
                          <a:pt x="933003" y="465559"/>
                          <a:pt x="932742" y="472091"/>
                        </a:cubicBezTo>
                        <a:cubicBezTo>
                          <a:pt x="932742" y="480451"/>
                          <a:pt x="936922" y="489072"/>
                          <a:pt x="939273" y="496910"/>
                        </a:cubicBezTo>
                        <a:cubicBezTo>
                          <a:pt x="940318" y="500567"/>
                          <a:pt x="941363" y="504225"/>
                          <a:pt x="942931" y="507882"/>
                        </a:cubicBezTo>
                        <a:cubicBezTo>
                          <a:pt x="944498" y="511540"/>
                          <a:pt x="946327" y="514936"/>
                          <a:pt x="947895" y="518333"/>
                        </a:cubicBezTo>
                        <a:cubicBezTo>
                          <a:pt x="951291" y="526170"/>
                          <a:pt x="951030" y="534530"/>
                          <a:pt x="952859" y="542629"/>
                        </a:cubicBezTo>
                        <a:cubicBezTo>
                          <a:pt x="954687" y="550728"/>
                          <a:pt x="959651" y="557782"/>
                          <a:pt x="962525" y="565620"/>
                        </a:cubicBezTo>
                        <a:cubicBezTo>
                          <a:pt x="964876" y="572674"/>
                          <a:pt x="964615" y="579989"/>
                          <a:pt x="963831" y="587043"/>
                        </a:cubicBezTo>
                        <a:cubicBezTo>
                          <a:pt x="963047" y="594096"/>
                          <a:pt x="962002" y="602718"/>
                          <a:pt x="953903" y="605330"/>
                        </a:cubicBezTo>
                        <a:cubicBezTo>
                          <a:pt x="950769" y="606375"/>
                          <a:pt x="947372" y="606375"/>
                          <a:pt x="944498" y="604808"/>
                        </a:cubicBezTo>
                        <a:cubicBezTo>
                          <a:pt x="941363" y="602979"/>
                          <a:pt x="939273" y="599844"/>
                          <a:pt x="937183" y="597231"/>
                        </a:cubicBezTo>
                        <a:cubicBezTo>
                          <a:pt x="934309" y="593835"/>
                          <a:pt x="931174" y="590700"/>
                          <a:pt x="928301" y="587304"/>
                        </a:cubicBezTo>
                        <a:cubicBezTo>
                          <a:pt x="925688" y="584430"/>
                          <a:pt x="923598" y="581295"/>
                          <a:pt x="923598" y="577376"/>
                        </a:cubicBezTo>
                        <a:cubicBezTo>
                          <a:pt x="923598" y="575547"/>
                          <a:pt x="923859" y="573980"/>
                          <a:pt x="924121" y="572151"/>
                        </a:cubicBezTo>
                        <a:cubicBezTo>
                          <a:pt x="923337" y="572935"/>
                          <a:pt x="920463" y="575809"/>
                          <a:pt x="919157" y="575025"/>
                        </a:cubicBezTo>
                        <a:cubicBezTo>
                          <a:pt x="918112" y="574502"/>
                          <a:pt x="919157" y="571106"/>
                          <a:pt x="919157" y="570061"/>
                        </a:cubicBezTo>
                        <a:cubicBezTo>
                          <a:pt x="919157" y="565620"/>
                          <a:pt x="914715" y="564836"/>
                          <a:pt x="913148" y="561178"/>
                        </a:cubicBezTo>
                        <a:cubicBezTo>
                          <a:pt x="912103" y="558827"/>
                          <a:pt x="911058" y="556737"/>
                          <a:pt x="909752" y="554647"/>
                        </a:cubicBezTo>
                        <a:cubicBezTo>
                          <a:pt x="908445" y="552557"/>
                          <a:pt x="907923" y="550728"/>
                          <a:pt x="908445" y="548377"/>
                        </a:cubicBezTo>
                        <a:cubicBezTo>
                          <a:pt x="908968" y="546809"/>
                          <a:pt x="910274" y="544719"/>
                          <a:pt x="908706" y="543152"/>
                        </a:cubicBezTo>
                        <a:cubicBezTo>
                          <a:pt x="907400" y="541845"/>
                          <a:pt x="905310" y="541845"/>
                          <a:pt x="904265" y="540278"/>
                        </a:cubicBezTo>
                        <a:cubicBezTo>
                          <a:pt x="903220" y="538188"/>
                          <a:pt x="904265" y="535053"/>
                          <a:pt x="904788" y="532963"/>
                        </a:cubicBezTo>
                        <a:cubicBezTo>
                          <a:pt x="905310" y="530350"/>
                          <a:pt x="906094" y="527477"/>
                          <a:pt x="906878" y="524864"/>
                        </a:cubicBezTo>
                        <a:cubicBezTo>
                          <a:pt x="907400" y="522774"/>
                          <a:pt x="907923" y="520423"/>
                          <a:pt x="907139" y="518333"/>
                        </a:cubicBezTo>
                        <a:cubicBezTo>
                          <a:pt x="906355" y="515981"/>
                          <a:pt x="904526" y="514153"/>
                          <a:pt x="902698" y="512585"/>
                        </a:cubicBezTo>
                        <a:cubicBezTo>
                          <a:pt x="901130" y="511279"/>
                          <a:pt x="899563" y="510234"/>
                          <a:pt x="897734" y="509711"/>
                        </a:cubicBezTo>
                        <a:cubicBezTo>
                          <a:pt x="895905" y="509189"/>
                          <a:pt x="893815" y="508405"/>
                          <a:pt x="892509" y="507099"/>
                        </a:cubicBezTo>
                        <a:cubicBezTo>
                          <a:pt x="891202" y="505531"/>
                          <a:pt x="890419" y="503702"/>
                          <a:pt x="889635" y="501874"/>
                        </a:cubicBezTo>
                        <a:cubicBezTo>
                          <a:pt x="888851" y="500045"/>
                          <a:pt x="887545" y="498477"/>
                          <a:pt x="886500" y="496649"/>
                        </a:cubicBezTo>
                        <a:cubicBezTo>
                          <a:pt x="883887" y="492730"/>
                          <a:pt x="880230" y="491423"/>
                          <a:pt x="875527" y="492469"/>
                        </a:cubicBezTo>
                        <a:cubicBezTo>
                          <a:pt x="869257" y="493775"/>
                          <a:pt x="865077" y="500306"/>
                          <a:pt x="858546" y="501090"/>
                        </a:cubicBezTo>
                        <a:cubicBezTo>
                          <a:pt x="858807" y="501090"/>
                          <a:pt x="858807" y="501090"/>
                          <a:pt x="859068" y="500829"/>
                        </a:cubicBezTo>
                        <a:cubicBezTo>
                          <a:pt x="859068" y="500829"/>
                          <a:pt x="859068" y="500829"/>
                          <a:pt x="858807" y="500829"/>
                        </a:cubicBezTo>
                        <a:cubicBezTo>
                          <a:pt x="858284" y="500829"/>
                          <a:pt x="857762" y="500829"/>
                          <a:pt x="857239" y="500829"/>
                        </a:cubicBezTo>
                        <a:cubicBezTo>
                          <a:pt x="855672" y="500829"/>
                          <a:pt x="855411" y="500306"/>
                          <a:pt x="854104" y="499261"/>
                        </a:cubicBezTo>
                        <a:cubicBezTo>
                          <a:pt x="852537" y="498216"/>
                          <a:pt x="850708" y="497171"/>
                          <a:pt x="849402" y="495865"/>
                        </a:cubicBezTo>
                        <a:cubicBezTo>
                          <a:pt x="848879" y="495342"/>
                          <a:pt x="848357" y="494820"/>
                          <a:pt x="847573" y="494297"/>
                        </a:cubicBezTo>
                        <a:cubicBezTo>
                          <a:pt x="846789" y="493513"/>
                          <a:pt x="846528" y="492991"/>
                          <a:pt x="846267" y="491685"/>
                        </a:cubicBezTo>
                        <a:cubicBezTo>
                          <a:pt x="846005" y="490640"/>
                          <a:pt x="845744" y="489595"/>
                          <a:pt x="845744" y="488811"/>
                        </a:cubicBezTo>
                        <a:cubicBezTo>
                          <a:pt x="845222" y="487243"/>
                          <a:pt x="844960" y="487505"/>
                          <a:pt x="843654" y="487505"/>
                        </a:cubicBezTo>
                        <a:cubicBezTo>
                          <a:pt x="839996" y="487505"/>
                          <a:pt x="836600" y="488027"/>
                          <a:pt x="833726" y="485415"/>
                        </a:cubicBezTo>
                        <a:cubicBezTo>
                          <a:pt x="832420" y="484370"/>
                          <a:pt x="831636" y="483325"/>
                          <a:pt x="829807" y="483063"/>
                        </a:cubicBezTo>
                        <a:cubicBezTo>
                          <a:pt x="827979" y="482802"/>
                          <a:pt x="825627" y="482802"/>
                          <a:pt x="823799" y="482802"/>
                        </a:cubicBezTo>
                        <a:cubicBezTo>
                          <a:pt x="821709" y="482802"/>
                          <a:pt x="819357" y="482541"/>
                          <a:pt x="817529" y="482802"/>
                        </a:cubicBezTo>
                        <a:cubicBezTo>
                          <a:pt x="815438" y="483063"/>
                          <a:pt x="813087" y="484370"/>
                          <a:pt x="813087" y="481496"/>
                        </a:cubicBezTo>
                        <a:cubicBezTo>
                          <a:pt x="811520" y="481235"/>
                          <a:pt x="810997" y="482280"/>
                          <a:pt x="809430" y="483063"/>
                        </a:cubicBezTo>
                        <a:cubicBezTo>
                          <a:pt x="808123" y="483847"/>
                          <a:pt x="806817" y="484631"/>
                          <a:pt x="804988" y="485153"/>
                        </a:cubicBezTo>
                        <a:cubicBezTo>
                          <a:pt x="803421" y="485415"/>
                          <a:pt x="802115" y="485415"/>
                          <a:pt x="800808" y="486198"/>
                        </a:cubicBezTo>
                        <a:cubicBezTo>
                          <a:pt x="799763" y="486982"/>
                          <a:pt x="798979" y="487243"/>
                          <a:pt x="797412" y="486982"/>
                        </a:cubicBezTo>
                        <a:cubicBezTo>
                          <a:pt x="797151" y="485676"/>
                          <a:pt x="796367" y="484631"/>
                          <a:pt x="795322" y="483847"/>
                        </a:cubicBezTo>
                        <a:cubicBezTo>
                          <a:pt x="794016" y="482541"/>
                          <a:pt x="790358" y="481235"/>
                          <a:pt x="789836" y="479406"/>
                        </a:cubicBezTo>
                        <a:cubicBezTo>
                          <a:pt x="787746" y="479144"/>
                          <a:pt x="788268" y="481235"/>
                          <a:pt x="788268" y="482541"/>
                        </a:cubicBezTo>
                        <a:cubicBezTo>
                          <a:pt x="788268" y="484892"/>
                          <a:pt x="786439" y="485153"/>
                          <a:pt x="784349" y="484892"/>
                        </a:cubicBezTo>
                        <a:cubicBezTo>
                          <a:pt x="783304" y="484631"/>
                          <a:pt x="782782" y="484108"/>
                          <a:pt x="781737" y="483847"/>
                        </a:cubicBezTo>
                        <a:cubicBezTo>
                          <a:pt x="780692" y="483847"/>
                          <a:pt x="779647" y="484108"/>
                          <a:pt x="778863" y="484631"/>
                        </a:cubicBezTo>
                        <a:cubicBezTo>
                          <a:pt x="777295" y="485676"/>
                          <a:pt x="777034" y="486721"/>
                          <a:pt x="774944" y="486721"/>
                        </a:cubicBezTo>
                        <a:cubicBezTo>
                          <a:pt x="774160" y="486721"/>
                          <a:pt x="773638" y="486198"/>
                          <a:pt x="772854" y="485937"/>
                        </a:cubicBezTo>
                        <a:cubicBezTo>
                          <a:pt x="772070" y="485676"/>
                          <a:pt x="771287" y="485937"/>
                          <a:pt x="770241" y="486198"/>
                        </a:cubicBezTo>
                        <a:cubicBezTo>
                          <a:pt x="768151" y="486721"/>
                          <a:pt x="766845" y="486198"/>
                          <a:pt x="764755" y="486460"/>
                        </a:cubicBezTo>
                        <a:cubicBezTo>
                          <a:pt x="763971" y="486460"/>
                          <a:pt x="763449" y="486721"/>
                          <a:pt x="762665" y="486982"/>
                        </a:cubicBezTo>
                        <a:cubicBezTo>
                          <a:pt x="761620" y="487505"/>
                          <a:pt x="761620" y="487766"/>
                          <a:pt x="760836" y="488550"/>
                        </a:cubicBezTo>
                        <a:cubicBezTo>
                          <a:pt x="759530" y="490117"/>
                          <a:pt x="758224" y="489333"/>
                          <a:pt x="756656" y="489072"/>
                        </a:cubicBezTo>
                        <a:cubicBezTo>
                          <a:pt x="755350" y="488811"/>
                          <a:pt x="754828" y="488811"/>
                          <a:pt x="753521" y="488027"/>
                        </a:cubicBezTo>
                        <a:cubicBezTo>
                          <a:pt x="752476" y="487505"/>
                          <a:pt x="751954" y="487243"/>
                          <a:pt x="750909" y="487243"/>
                        </a:cubicBezTo>
                        <a:cubicBezTo>
                          <a:pt x="749080" y="487243"/>
                          <a:pt x="746206" y="486721"/>
                          <a:pt x="745161" y="488027"/>
                        </a:cubicBezTo>
                        <a:cubicBezTo>
                          <a:pt x="746729" y="488550"/>
                          <a:pt x="748296" y="489072"/>
                          <a:pt x="750125" y="489333"/>
                        </a:cubicBezTo>
                        <a:cubicBezTo>
                          <a:pt x="751170" y="489333"/>
                          <a:pt x="752215" y="489333"/>
                          <a:pt x="753260" y="489856"/>
                        </a:cubicBezTo>
                        <a:cubicBezTo>
                          <a:pt x="755089" y="490640"/>
                          <a:pt x="756395" y="492991"/>
                          <a:pt x="757701" y="494297"/>
                        </a:cubicBezTo>
                        <a:cubicBezTo>
                          <a:pt x="759269" y="495604"/>
                          <a:pt x="763449" y="497694"/>
                          <a:pt x="761881" y="500045"/>
                        </a:cubicBezTo>
                        <a:cubicBezTo>
                          <a:pt x="760836" y="501612"/>
                          <a:pt x="759530" y="501612"/>
                          <a:pt x="757962" y="501874"/>
                        </a:cubicBezTo>
                        <a:cubicBezTo>
                          <a:pt x="755872" y="502135"/>
                          <a:pt x="753782" y="503441"/>
                          <a:pt x="751692" y="504225"/>
                        </a:cubicBezTo>
                        <a:cubicBezTo>
                          <a:pt x="749341" y="502396"/>
                          <a:pt x="744900" y="501874"/>
                          <a:pt x="745945" y="506054"/>
                        </a:cubicBezTo>
                        <a:cubicBezTo>
                          <a:pt x="746206" y="507360"/>
                          <a:pt x="746990" y="509189"/>
                          <a:pt x="745945" y="510495"/>
                        </a:cubicBezTo>
                        <a:cubicBezTo>
                          <a:pt x="745161" y="511540"/>
                          <a:pt x="743071" y="512063"/>
                          <a:pt x="742026" y="512324"/>
                        </a:cubicBezTo>
                        <a:cubicBezTo>
                          <a:pt x="739936" y="512585"/>
                          <a:pt x="739936" y="511279"/>
                          <a:pt x="738630" y="510234"/>
                        </a:cubicBezTo>
                        <a:cubicBezTo>
                          <a:pt x="736801" y="509189"/>
                          <a:pt x="735233" y="511279"/>
                          <a:pt x="733927" y="511801"/>
                        </a:cubicBezTo>
                        <a:cubicBezTo>
                          <a:pt x="732360" y="512585"/>
                          <a:pt x="730531" y="512324"/>
                          <a:pt x="728702" y="512324"/>
                        </a:cubicBezTo>
                        <a:cubicBezTo>
                          <a:pt x="726873" y="512324"/>
                          <a:pt x="726089" y="511801"/>
                          <a:pt x="724783" y="510495"/>
                        </a:cubicBezTo>
                        <a:cubicBezTo>
                          <a:pt x="723477" y="509189"/>
                          <a:pt x="721648" y="508405"/>
                          <a:pt x="720603" y="506838"/>
                        </a:cubicBezTo>
                        <a:cubicBezTo>
                          <a:pt x="719558" y="505270"/>
                          <a:pt x="719036" y="504225"/>
                          <a:pt x="717207" y="504225"/>
                        </a:cubicBezTo>
                        <a:cubicBezTo>
                          <a:pt x="715378" y="504225"/>
                          <a:pt x="714072" y="504486"/>
                          <a:pt x="713027" y="502919"/>
                        </a:cubicBezTo>
                        <a:cubicBezTo>
                          <a:pt x="711982" y="501351"/>
                          <a:pt x="711720" y="499522"/>
                          <a:pt x="710414" y="498216"/>
                        </a:cubicBezTo>
                        <a:cubicBezTo>
                          <a:pt x="709108" y="497171"/>
                          <a:pt x="707279" y="497171"/>
                          <a:pt x="705712" y="497955"/>
                        </a:cubicBezTo>
                        <a:cubicBezTo>
                          <a:pt x="704144" y="499000"/>
                          <a:pt x="703621" y="501090"/>
                          <a:pt x="702315" y="501874"/>
                        </a:cubicBezTo>
                        <a:cubicBezTo>
                          <a:pt x="700748" y="502657"/>
                          <a:pt x="698396" y="502396"/>
                          <a:pt x="696568" y="502396"/>
                        </a:cubicBezTo>
                        <a:cubicBezTo>
                          <a:pt x="694216" y="502657"/>
                          <a:pt x="693171" y="502396"/>
                          <a:pt x="691342" y="501090"/>
                        </a:cubicBezTo>
                        <a:cubicBezTo>
                          <a:pt x="689775" y="499784"/>
                          <a:pt x="688208" y="498739"/>
                          <a:pt x="686901" y="497171"/>
                        </a:cubicBezTo>
                        <a:cubicBezTo>
                          <a:pt x="685334" y="495342"/>
                          <a:pt x="683244" y="495081"/>
                          <a:pt x="680892" y="494559"/>
                        </a:cubicBezTo>
                        <a:cubicBezTo>
                          <a:pt x="679325" y="494036"/>
                          <a:pt x="675667" y="492469"/>
                          <a:pt x="674883" y="495081"/>
                        </a:cubicBezTo>
                        <a:cubicBezTo>
                          <a:pt x="674622" y="495865"/>
                          <a:pt x="675145" y="497171"/>
                          <a:pt x="674622" y="497955"/>
                        </a:cubicBezTo>
                        <a:cubicBezTo>
                          <a:pt x="673316" y="500045"/>
                          <a:pt x="669397" y="499000"/>
                          <a:pt x="667568" y="498739"/>
                        </a:cubicBezTo>
                        <a:cubicBezTo>
                          <a:pt x="667830" y="497955"/>
                          <a:pt x="668091" y="496649"/>
                          <a:pt x="667568" y="495865"/>
                        </a:cubicBezTo>
                        <a:cubicBezTo>
                          <a:pt x="666785" y="494559"/>
                          <a:pt x="666262" y="495865"/>
                          <a:pt x="665478" y="496649"/>
                        </a:cubicBezTo>
                        <a:cubicBezTo>
                          <a:pt x="664695" y="497694"/>
                          <a:pt x="664172" y="498477"/>
                          <a:pt x="663388" y="499522"/>
                        </a:cubicBezTo>
                        <a:cubicBezTo>
                          <a:pt x="662866" y="500306"/>
                          <a:pt x="662866" y="501612"/>
                          <a:pt x="662082" y="502396"/>
                        </a:cubicBezTo>
                        <a:cubicBezTo>
                          <a:pt x="660776" y="503702"/>
                          <a:pt x="657902" y="503702"/>
                          <a:pt x="656073" y="503702"/>
                        </a:cubicBezTo>
                        <a:cubicBezTo>
                          <a:pt x="653722" y="503702"/>
                          <a:pt x="652677" y="506576"/>
                          <a:pt x="650587" y="506054"/>
                        </a:cubicBezTo>
                        <a:cubicBezTo>
                          <a:pt x="648497" y="505792"/>
                          <a:pt x="648235" y="502919"/>
                          <a:pt x="647452" y="501351"/>
                        </a:cubicBezTo>
                        <a:cubicBezTo>
                          <a:pt x="646145" y="499261"/>
                          <a:pt x="644317" y="498216"/>
                          <a:pt x="643010" y="500829"/>
                        </a:cubicBezTo>
                        <a:cubicBezTo>
                          <a:pt x="642227" y="502657"/>
                          <a:pt x="642227" y="504748"/>
                          <a:pt x="642227" y="506576"/>
                        </a:cubicBezTo>
                        <a:cubicBezTo>
                          <a:pt x="642227" y="509189"/>
                          <a:pt x="641704" y="509711"/>
                          <a:pt x="639875" y="511279"/>
                        </a:cubicBezTo>
                        <a:cubicBezTo>
                          <a:pt x="638047" y="513369"/>
                          <a:pt x="636479" y="514675"/>
                          <a:pt x="633866" y="515720"/>
                        </a:cubicBezTo>
                        <a:cubicBezTo>
                          <a:pt x="631776" y="516504"/>
                          <a:pt x="629425" y="517810"/>
                          <a:pt x="627858" y="519378"/>
                        </a:cubicBezTo>
                        <a:cubicBezTo>
                          <a:pt x="624461" y="522251"/>
                          <a:pt x="622894" y="527215"/>
                          <a:pt x="617669" y="526693"/>
                        </a:cubicBezTo>
                        <a:cubicBezTo>
                          <a:pt x="614534" y="526432"/>
                          <a:pt x="609047" y="521468"/>
                          <a:pt x="607219" y="526693"/>
                        </a:cubicBezTo>
                        <a:cubicBezTo>
                          <a:pt x="606435" y="528783"/>
                          <a:pt x="608786" y="530612"/>
                          <a:pt x="607219" y="532702"/>
                        </a:cubicBezTo>
                        <a:cubicBezTo>
                          <a:pt x="606435" y="534008"/>
                          <a:pt x="605128" y="535575"/>
                          <a:pt x="603561" y="536098"/>
                        </a:cubicBezTo>
                        <a:cubicBezTo>
                          <a:pt x="600165" y="537143"/>
                          <a:pt x="602516" y="532963"/>
                          <a:pt x="600426" y="532179"/>
                        </a:cubicBezTo>
                        <a:cubicBezTo>
                          <a:pt x="598336" y="531657"/>
                          <a:pt x="597030" y="534792"/>
                          <a:pt x="596507" y="536098"/>
                        </a:cubicBezTo>
                        <a:cubicBezTo>
                          <a:pt x="595723" y="538188"/>
                          <a:pt x="593372" y="538711"/>
                          <a:pt x="591805" y="540278"/>
                        </a:cubicBezTo>
                        <a:cubicBezTo>
                          <a:pt x="590498" y="541845"/>
                          <a:pt x="588931" y="542629"/>
                          <a:pt x="586841" y="543152"/>
                        </a:cubicBezTo>
                        <a:cubicBezTo>
                          <a:pt x="589453" y="544719"/>
                          <a:pt x="591543" y="546548"/>
                          <a:pt x="591282" y="550206"/>
                        </a:cubicBezTo>
                        <a:cubicBezTo>
                          <a:pt x="590759" y="554908"/>
                          <a:pt x="586841" y="556737"/>
                          <a:pt x="583183" y="558043"/>
                        </a:cubicBezTo>
                        <a:cubicBezTo>
                          <a:pt x="581877" y="558566"/>
                          <a:pt x="580309" y="559088"/>
                          <a:pt x="580571" y="560656"/>
                        </a:cubicBezTo>
                        <a:cubicBezTo>
                          <a:pt x="580832" y="562223"/>
                          <a:pt x="582922" y="563268"/>
                          <a:pt x="583967" y="564313"/>
                        </a:cubicBezTo>
                        <a:cubicBezTo>
                          <a:pt x="585273" y="565358"/>
                          <a:pt x="586318" y="566142"/>
                          <a:pt x="586318" y="567710"/>
                        </a:cubicBezTo>
                        <a:cubicBezTo>
                          <a:pt x="586318" y="569539"/>
                          <a:pt x="585796" y="571106"/>
                          <a:pt x="586057" y="572674"/>
                        </a:cubicBezTo>
                        <a:cubicBezTo>
                          <a:pt x="586579" y="576070"/>
                          <a:pt x="589976" y="577637"/>
                          <a:pt x="589714" y="581295"/>
                        </a:cubicBezTo>
                        <a:cubicBezTo>
                          <a:pt x="589714" y="582862"/>
                          <a:pt x="589453" y="584169"/>
                          <a:pt x="590237" y="585475"/>
                        </a:cubicBezTo>
                        <a:cubicBezTo>
                          <a:pt x="591021" y="586781"/>
                          <a:pt x="592327" y="587826"/>
                          <a:pt x="592850" y="589133"/>
                        </a:cubicBezTo>
                        <a:cubicBezTo>
                          <a:pt x="593111" y="589916"/>
                          <a:pt x="593372" y="590961"/>
                          <a:pt x="593111" y="591745"/>
                        </a:cubicBezTo>
                        <a:cubicBezTo>
                          <a:pt x="593111" y="591745"/>
                          <a:pt x="559670" y="578944"/>
                          <a:pt x="554184" y="577637"/>
                        </a:cubicBezTo>
                        <a:cubicBezTo>
                          <a:pt x="548697" y="576331"/>
                          <a:pt x="544779" y="558043"/>
                          <a:pt x="543472" y="553080"/>
                        </a:cubicBezTo>
                        <a:cubicBezTo>
                          <a:pt x="542166" y="548116"/>
                          <a:pt x="529626" y="535314"/>
                          <a:pt x="525707" y="531395"/>
                        </a:cubicBezTo>
                        <a:cubicBezTo>
                          <a:pt x="521788" y="527215"/>
                          <a:pt x="519437" y="518333"/>
                          <a:pt x="517608" y="513891"/>
                        </a:cubicBezTo>
                        <a:cubicBezTo>
                          <a:pt x="515779" y="509189"/>
                          <a:pt x="509509" y="507099"/>
                          <a:pt x="506113" y="501090"/>
                        </a:cubicBezTo>
                        <a:cubicBezTo>
                          <a:pt x="502455" y="495081"/>
                          <a:pt x="481555" y="498216"/>
                          <a:pt x="477636" y="498216"/>
                        </a:cubicBezTo>
                        <a:cubicBezTo>
                          <a:pt x="473717" y="498216"/>
                          <a:pt x="470060" y="511018"/>
                          <a:pt x="468754" y="515720"/>
                        </a:cubicBezTo>
                        <a:cubicBezTo>
                          <a:pt x="467447" y="520423"/>
                          <a:pt x="446547" y="509711"/>
                          <a:pt x="440277" y="506576"/>
                        </a:cubicBezTo>
                        <a:cubicBezTo>
                          <a:pt x="434268" y="503702"/>
                          <a:pt x="431133" y="491423"/>
                          <a:pt x="429565" y="483847"/>
                        </a:cubicBezTo>
                        <a:cubicBezTo>
                          <a:pt x="427998" y="476532"/>
                          <a:pt x="410494" y="466866"/>
                          <a:pt x="407359" y="465559"/>
                        </a:cubicBezTo>
                        <a:cubicBezTo>
                          <a:pt x="404224" y="464514"/>
                          <a:pt x="397692" y="457983"/>
                          <a:pt x="394818" y="454064"/>
                        </a:cubicBezTo>
                        <a:cubicBezTo>
                          <a:pt x="391945" y="450145"/>
                          <a:pt x="356936" y="452758"/>
                          <a:pt x="356936" y="452758"/>
                        </a:cubicBezTo>
                        <a:lnTo>
                          <a:pt x="356936" y="460596"/>
                        </a:lnTo>
                        <a:cubicBezTo>
                          <a:pt x="356936" y="460596"/>
                          <a:pt x="306776" y="461118"/>
                          <a:pt x="296848" y="460596"/>
                        </a:cubicBezTo>
                        <a:cubicBezTo>
                          <a:pt x="287182" y="460073"/>
                          <a:pt x="246948" y="445181"/>
                          <a:pt x="237804" y="442569"/>
                        </a:cubicBezTo>
                        <a:cubicBezTo>
                          <a:pt x="228660" y="439956"/>
                          <a:pt x="217949" y="434470"/>
                          <a:pt x="212724" y="430812"/>
                        </a:cubicBezTo>
                        <a:cubicBezTo>
                          <a:pt x="207499" y="426894"/>
                          <a:pt x="163086" y="433164"/>
                          <a:pt x="163086" y="433164"/>
                        </a:cubicBezTo>
                        <a:cubicBezTo>
                          <a:pt x="162302" y="429506"/>
                          <a:pt x="161257" y="425849"/>
                          <a:pt x="159167" y="422714"/>
                        </a:cubicBezTo>
                        <a:cubicBezTo>
                          <a:pt x="158122" y="421146"/>
                          <a:pt x="156815" y="420101"/>
                          <a:pt x="155770" y="418534"/>
                        </a:cubicBezTo>
                        <a:cubicBezTo>
                          <a:pt x="153680" y="415399"/>
                          <a:pt x="151329" y="412002"/>
                          <a:pt x="148717" y="408867"/>
                        </a:cubicBezTo>
                        <a:cubicBezTo>
                          <a:pt x="146365" y="406255"/>
                          <a:pt x="142446" y="404426"/>
                          <a:pt x="139573" y="402336"/>
                        </a:cubicBezTo>
                        <a:cubicBezTo>
                          <a:pt x="138005" y="401291"/>
                          <a:pt x="136699" y="400246"/>
                          <a:pt x="134870" y="399723"/>
                        </a:cubicBezTo>
                        <a:cubicBezTo>
                          <a:pt x="133041" y="399462"/>
                          <a:pt x="130951" y="399985"/>
                          <a:pt x="128861" y="399723"/>
                        </a:cubicBezTo>
                        <a:cubicBezTo>
                          <a:pt x="127032" y="396588"/>
                          <a:pt x="129645" y="394498"/>
                          <a:pt x="124942" y="394237"/>
                        </a:cubicBezTo>
                        <a:cubicBezTo>
                          <a:pt x="122852" y="393976"/>
                          <a:pt x="121023" y="393715"/>
                          <a:pt x="118933" y="393715"/>
                        </a:cubicBezTo>
                        <a:cubicBezTo>
                          <a:pt x="117627" y="393715"/>
                          <a:pt x="116843" y="392147"/>
                          <a:pt x="116060" y="391363"/>
                        </a:cubicBezTo>
                        <a:cubicBezTo>
                          <a:pt x="115015" y="390057"/>
                          <a:pt x="113970" y="388751"/>
                          <a:pt x="112663" y="388228"/>
                        </a:cubicBezTo>
                        <a:cubicBezTo>
                          <a:pt x="110573" y="387444"/>
                          <a:pt x="107961" y="386661"/>
                          <a:pt x="105871" y="386399"/>
                        </a:cubicBezTo>
                        <a:cubicBezTo>
                          <a:pt x="104042" y="386399"/>
                          <a:pt x="102474" y="386661"/>
                          <a:pt x="100646" y="386138"/>
                        </a:cubicBezTo>
                        <a:cubicBezTo>
                          <a:pt x="99862" y="385877"/>
                          <a:pt x="99339" y="385877"/>
                          <a:pt x="98556" y="385616"/>
                        </a:cubicBezTo>
                        <a:cubicBezTo>
                          <a:pt x="97772" y="385616"/>
                          <a:pt x="96988" y="385616"/>
                          <a:pt x="96466" y="385354"/>
                        </a:cubicBezTo>
                        <a:cubicBezTo>
                          <a:pt x="94375" y="384832"/>
                          <a:pt x="92547" y="383264"/>
                          <a:pt x="90979" y="381697"/>
                        </a:cubicBezTo>
                        <a:cubicBezTo>
                          <a:pt x="90195" y="380913"/>
                          <a:pt x="89150" y="379868"/>
                          <a:pt x="88367" y="378823"/>
                        </a:cubicBezTo>
                        <a:cubicBezTo>
                          <a:pt x="87583" y="378039"/>
                          <a:pt x="87060" y="377517"/>
                          <a:pt x="87060" y="376472"/>
                        </a:cubicBezTo>
                        <a:cubicBezTo>
                          <a:pt x="87060" y="375427"/>
                          <a:pt x="87060" y="374120"/>
                          <a:pt x="86799" y="373075"/>
                        </a:cubicBezTo>
                        <a:cubicBezTo>
                          <a:pt x="86538" y="370724"/>
                          <a:pt x="86015" y="368373"/>
                          <a:pt x="84448" y="366283"/>
                        </a:cubicBezTo>
                        <a:cubicBezTo>
                          <a:pt x="83141" y="364454"/>
                          <a:pt x="81574" y="363148"/>
                          <a:pt x="80006" y="361580"/>
                        </a:cubicBezTo>
                        <a:cubicBezTo>
                          <a:pt x="79223" y="360796"/>
                          <a:pt x="78439" y="360274"/>
                          <a:pt x="77655" y="359490"/>
                        </a:cubicBezTo>
                        <a:cubicBezTo>
                          <a:pt x="77133" y="358968"/>
                          <a:pt x="76610" y="358445"/>
                          <a:pt x="75826" y="357923"/>
                        </a:cubicBezTo>
                        <a:cubicBezTo>
                          <a:pt x="75304" y="357400"/>
                          <a:pt x="74520" y="357139"/>
                          <a:pt x="73998" y="356878"/>
                        </a:cubicBezTo>
                        <a:cubicBezTo>
                          <a:pt x="73475" y="356355"/>
                          <a:pt x="72953" y="355833"/>
                          <a:pt x="72430" y="355571"/>
                        </a:cubicBezTo>
                        <a:cubicBezTo>
                          <a:pt x="70601" y="354004"/>
                          <a:pt x="68511" y="352175"/>
                          <a:pt x="67728" y="349824"/>
                        </a:cubicBezTo>
                        <a:cubicBezTo>
                          <a:pt x="67466" y="349040"/>
                          <a:pt x="67466" y="348256"/>
                          <a:pt x="67205" y="347473"/>
                        </a:cubicBezTo>
                        <a:cubicBezTo>
                          <a:pt x="66682" y="346427"/>
                          <a:pt x="65637" y="345383"/>
                          <a:pt x="64854" y="344599"/>
                        </a:cubicBezTo>
                        <a:cubicBezTo>
                          <a:pt x="63809" y="343554"/>
                          <a:pt x="62764" y="342509"/>
                          <a:pt x="61980" y="341464"/>
                        </a:cubicBezTo>
                        <a:cubicBezTo>
                          <a:pt x="60674" y="339635"/>
                          <a:pt x="58322" y="337545"/>
                          <a:pt x="59367" y="334932"/>
                        </a:cubicBezTo>
                        <a:cubicBezTo>
                          <a:pt x="60151" y="332581"/>
                          <a:pt x="62241" y="331797"/>
                          <a:pt x="60151" y="328662"/>
                        </a:cubicBezTo>
                        <a:cubicBezTo>
                          <a:pt x="57277" y="324221"/>
                          <a:pt x="51268" y="321608"/>
                          <a:pt x="47872" y="317690"/>
                        </a:cubicBezTo>
                        <a:cubicBezTo>
                          <a:pt x="46827" y="316645"/>
                          <a:pt x="46566" y="315338"/>
                          <a:pt x="46305" y="314032"/>
                        </a:cubicBezTo>
                        <a:cubicBezTo>
                          <a:pt x="46043" y="312726"/>
                          <a:pt x="46305" y="311681"/>
                          <a:pt x="47088" y="310636"/>
                        </a:cubicBezTo>
                        <a:cubicBezTo>
                          <a:pt x="47611" y="310636"/>
                          <a:pt x="48395" y="309852"/>
                          <a:pt x="48917" y="309852"/>
                        </a:cubicBezTo>
                        <a:cubicBezTo>
                          <a:pt x="49962" y="309852"/>
                          <a:pt x="50746" y="310113"/>
                          <a:pt x="51791" y="310374"/>
                        </a:cubicBezTo>
                        <a:cubicBezTo>
                          <a:pt x="52575" y="310374"/>
                          <a:pt x="53620" y="310636"/>
                          <a:pt x="54403" y="310636"/>
                        </a:cubicBezTo>
                        <a:cubicBezTo>
                          <a:pt x="55187" y="310636"/>
                          <a:pt x="55449" y="310113"/>
                          <a:pt x="55449" y="309329"/>
                        </a:cubicBezTo>
                        <a:cubicBezTo>
                          <a:pt x="55449" y="308546"/>
                          <a:pt x="55187" y="308023"/>
                          <a:pt x="54665" y="307501"/>
                        </a:cubicBezTo>
                        <a:cubicBezTo>
                          <a:pt x="53359" y="306194"/>
                          <a:pt x="51791" y="305149"/>
                          <a:pt x="50746" y="303843"/>
                        </a:cubicBezTo>
                        <a:cubicBezTo>
                          <a:pt x="50223" y="303059"/>
                          <a:pt x="49701" y="302276"/>
                          <a:pt x="49701" y="301231"/>
                        </a:cubicBezTo>
                        <a:cubicBezTo>
                          <a:pt x="49701" y="298879"/>
                          <a:pt x="53620" y="299663"/>
                          <a:pt x="55187" y="299663"/>
                        </a:cubicBezTo>
                        <a:cubicBezTo>
                          <a:pt x="57800" y="299924"/>
                          <a:pt x="60412" y="300185"/>
                          <a:pt x="63025" y="300185"/>
                        </a:cubicBezTo>
                        <a:cubicBezTo>
                          <a:pt x="64592" y="300185"/>
                          <a:pt x="67728" y="299663"/>
                          <a:pt x="68250" y="298095"/>
                        </a:cubicBezTo>
                        <a:cubicBezTo>
                          <a:pt x="69034" y="296005"/>
                          <a:pt x="63809" y="295744"/>
                          <a:pt x="62764" y="295744"/>
                        </a:cubicBezTo>
                        <a:cubicBezTo>
                          <a:pt x="60412" y="295744"/>
                          <a:pt x="58322" y="297051"/>
                          <a:pt x="55971" y="297312"/>
                        </a:cubicBezTo>
                        <a:cubicBezTo>
                          <a:pt x="53620" y="297573"/>
                          <a:pt x="51007" y="296528"/>
                          <a:pt x="48917" y="297312"/>
                        </a:cubicBezTo>
                        <a:cubicBezTo>
                          <a:pt x="46827" y="298095"/>
                          <a:pt x="46566" y="301753"/>
                          <a:pt x="44476" y="302014"/>
                        </a:cubicBezTo>
                        <a:cubicBezTo>
                          <a:pt x="42647" y="302276"/>
                          <a:pt x="41341" y="300185"/>
                          <a:pt x="39773" y="299402"/>
                        </a:cubicBezTo>
                        <a:cubicBezTo>
                          <a:pt x="39251" y="299141"/>
                          <a:pt x="38467" y="299141"/>
                          <a:pt x="37944" y="298879"/>
                        </a:cubicBezTo>
                        <a:cubicBezTo>
                          <a:pt x="37161" y="298618"/>
                          <a:pt x="36638" y="298095"/>
                          <a:pt x="35854" y="297834"/>
                        </a:cubicBezTo>
                        <a:cubicBezTo>
                          <a:pt x="33503" y="295744"/>
                          <a:pt x="32197" y="292870"/>
                          <a:pt x="30891" y="290258"/>
                        </a:cubicBezTo>
                        <a:cubicBezTo>
                          <a:pt x="30107" y="288690"/>
                          <a:pt x="29323" y="287384"/>
                          <a:pt x="28539" y="286078"/>
                        </a:cubicBezTo>
                        <a:cubicBezTo>
                          <a:pt x="26711" y="283465"/>
                          <a:pt x="25143" y="281114"/>
                          <a:pt x="22792" y="279024"/>
                        </a:cubicBezTo>
                        <a:cubicBezTo>
                          <a:pt x="20702" y="277195"/>
                          <a:pt x="17044" y="274321"/>
                          <a:pt x="17305" y="271186"/>
                        </a:cubicBezTo>
                        <a:cubicBezTo>
                          <a:pt x="17305" y="269358"/>
                          <a:pt x="18873" y="268313"/>
                          <a:pt x="19395" y="266745"/>
                        </a:cubicBezTo>
                        <a:cubicBezTo>
                          <a:pt x="19918" y="265177"/>
                          <a:pt x="19918" y="263610"/>
                          <a:pt x="19918" y="262042"/>
                        </a:cubicBezTo>
                        <a:cubicBezTo>
                          <a:pt x="19918" y="258907"/>
                          <a:pt x="20440" y="255772"/>
                          <a:pt x="18873" y="252899"/>
                        </a:cubicBezTo>
                        <a:cubicBezTo>
                          <a:pt x="17305" y="250286"/>
                          <a:pt x="15215" y="248196"/>
                          <a:pt x="13648" y="245583"/>
                        </a:cubicBezTo>
                        <a:cubicBezTo>
                          <a:pt x="11819" y="242710"/>
                          <a:pt x="8684" y="239836"/>
                          <a:pt x="7900" y="236440"/>
                        </a:cubicBezTo>
                        <a:cubicBezTo>
                          <a:pt x="6594" y="231476"/>
                          <a:pt x="12603" y="228863"/>
                          <a:pt x="11558" y="223638"/>
                        </a:cubicBezTo>
                        <a:cubicBezTo>
                          <a:pt x="10513" y="218152"/>
                          <a:pt x="11558" y="213972"/>
                          <a:pt x="11819" y="208747"/>
                        </a:cubicBezTo>
                        <a:cubicBezTo>
                          <a:pt x="12080" y="205089"/>
                          <a:pt x="11296" y="202215"/>
                          <a:pt x="9468" y="199080"/>
                        </a:cubicBezTo>
                        <a:cubicBezTo>
                          <a:pt x="7378" y="195161"/>
                          <a:pt x="5288" y="191243"/>
                          <a:pt x="3981" y="187062"/>
                        </a:cubicBezTo>
                        <a:cubicBezTo>
                          <a:pt x="2414" y="181837"/>
                          <a:pt x="4243" y="176351"/>
                          <a:pt x="4765" y="171126"/>
                        </a:cubicBezTo>
                        <a:cubicBezTo>
                          <a:pt x="5026" y="166946"/>
                          <a:pt x="7378" y="163811"/>
                          <a:pt x="8945" y="159892"/>
                        </a:cubicBezTo>
                        <a:cubicBezTo>
                          <a:pt x="12342" y="151793"/>
                          <a:pt x="14432" y="142649"/>
                          <a:pt x="15215" y="134028"/>
                        </a:cubicBezTo>
                        <a:cubicBezTo>
                          <a:pt x="15999" y="124623"/>
                          <a:pt x="16522" y="114956"/>
                          <a:pt x="17828" y="105551"/>
                        </a:cubicBezTo>
                        <a:cubicBezTo>
                          <a:pt x="18089" y="103200"/>
                          <a:pt x="18612" y="100849"/>
                          <a:pt x="18350" y="98236"/>
                        </a:cubicBezTo>
                        <a:cubicBezTo>
                          <a:pt x="18089" y="96146"/>
                          <a:pt x="17044" y="93795"/>
                          <a:pt x="17305" y="91705"/>
                        </a:cubicBezTo>
                        <a:cubicBezTo>
                          <a:pt x="17828" y="83345"/>
                          <a:pt x="23575" y="92227"/>
                          <a:pt x="27233" y="89876"/>
                        </a:cubicBezTo>
                        <a:cubicBezTo>
                          <a:pt x="29584" y="88308"/>
                          <a:pt x="27755" y="85696"/>
                          <a:pt x="25927" y="84651"/>
                        </a:cubicBezTo>
                        <a:cubicBezTo>
                          <a:pt x="23575" y="83345"/>
                          <a:pt x="20702" y="83867"/>
                          <a:pt x="18089" y="83606"/>
                        </a:cubicBezTo>
                        <a:cubicBezTo>
                          <a:pt x="13386" y="82822"/>
                          <a:pt x="12080" y="75507"/>
                          <a:pt x="17044" y="73678"/>
                        </a:cubicBezTo>
                        <a:cubicBezTo>
                          <a:pt x="17567" y="72372"/>
                          <a:pt x="17828" y="71327"/>
                          <a:pt x="17567" y="69759"/>
                        </a:cubicBezTo>
                        <a:cubicBezTo>
                          <a:pt x="17305" y="67931"/>
                          <a:pt x="16783" y="68192"/>
                          <a:pt x="15477" y="66886"/>
                        </a:cubicBezTo>
                        <a:cubicBezTo>
                          <a:pt x="14170" y="65841"/>
                          <a:pt x="13909" y="65057"/>
                          <a:pt x="13909" y="63750"/>
                        </a:cubicBezTo>
                        <a:cubicBezTo>
                          <a:pt x="13909" y="62967"/>
                          <a:pt x="14954" y="63228"/>
                          <a:pt x="14954" y="62183"/>
                        </a:cubicBezTo>
                        <a:cubicBezTo>
                          <a:pt x="14954" y="60877"/>
                          <a:pt x="14693" y="61399"/>
                          <a:pt x="13909" y="60354"/>
                        </a:cubicBezTo>
                        <a:cubicBezTo>
                          <a:pt x="12080" y="58264"/>
                          <a:pt x="10774" y="56174"/>
                          <a:pt x="9468" y="53823"/>
                        </a:cubicBezTo>
                        <a:cubicBezTo>
                          <a:pt x="7639" y="50427"/>
                          <a:pt x="6855" y="46769"/>
                          <a:pt x="5549" y="43373"/>
                        </a:cubicBezTo>
                        <a:cubicBezTo>
                          <a:pt x="3981" y="40499"/>
                          <a:pt x="-4117" y="26391"/>
                          <a:pt x="2675" y="26653"/>
                        </a:cubicBezTo>
                        <a:cubicBezTo>
                          <a:pt x="5288" y="26653"/>
                          <a:pt x="7900" y="27959"/>
                          <a:pt x="10513" y="29004"/>
                        </a:cubicBezTo>
                        <a:cubicBezTo>
                          <a:pt x="13386" y="30049"/>
                          <a:pt x="16260" y="31094"/>
                          <a:pt x="19134" y="32139"/>
                        </a:cubicBezTo>
                        <a:cubicBezTo>
                          <a:pt x="23314" y="33445"/>
                          <a:pt x="27233" y="34490"/>
                          <a:pt x="31152" y="36319"/>
                        </a:cubicBezTo>
                        <a:cubicBezTo>
                          <a:pt x="32981" y="37103"/>
                          <a:pt x="34548" y="37625"/>
                          <a:pt x="36638" y="38148"/>
                        </a:cubicBezTo>
                        <a:cubicBezTo>
                          <a:pt x="38206" y="38409"/>
                          <a:pt x="40296" y="38409"/>
                          <a:pt x="41602" y="39193"/>
                        </a:cubicBezTo>
                        <a:cubicBezTo>
                          <a:pt x="44215" y="41022"/>
                          <a:pt x="38206" y="45985"/>
                          <a:pt x="37161" y="47292"/>
                        </a:cubicBezTo>
                        <a:cubicBezTo>
                          <a:pt x="34809" y="50688"/>
                          <a:pt x="38206" y="51733"/>
                          <a:pt x="38990" y="54607"/>
                        </a:cubicBezTo>
                        <a:cubicBezTo>
                          <a:pt x="39512" y="57219"/>
                          <a:pt x="36899" y="61660"/>
                          <a:pt x="40818" y="62706"/>
                        </a:cubicBezTo>
                        <a:cubicBezTo>
                          <a:pt x="43953" y="63489"/>
                          <a:pt x="49962" y="62706"/>
                          <a:pt x="51268" y="59048"/>
                        </a:cubicBezTo>
                        <a:cubicBezTo>
                          <a:pt x="51791" y="57480"/>
                          <a:pt x="51530" y="55652"/>
                          <a:pt x="51791" y="54084"/>
                        </a:cubicBezTo>
                        <a:cubicBezTo>
                          <a:pt x="51791" y="52255"/>
                          <a:pt x="52313" y="50427"/>
                          <a:pt x="52313" y="48859"/>
                        </a:cubicBezTo>
                        <a:cubicBezTo>
                          <a:pt x="52052" y="45985"/>
                          <a:pt x="49701" y="44156"/>
                          <a:pt x="50223" y="41283"/>
                        </a:cubicBezTo>
                        <a:cubicBezTo>
                          <a:pt x="50485" y="39715"/>
                          <a:pt x="51268" y="38148"/>
                          <a:pt x="51268" y="36580"/>
                        </a:cubicBezTo>
                        <a:cubicBezTo>
                          <a:pt x="51268" y="34751"/>
                          <a:pt x="50223" y="33706"/>
                          <a:pt x="48917" y="32661"/>
                        </a:cubicBezTo>
                        <a:cubicBezTo>
                          <a:pt x="47611" y="31616"/>
                          <a:pt x="46305" y="30571"/>
                          <a:pt x="46043" y="28743"/>
                        </a:cubicBezTo>
                        <a:cubicBezTo>
                          <a:pt x="45782" y="26914"/>
                          <a:pt x="47088" y="25085"/>
                          <a:pt x="47611" y="23517"/>
                        </a:cubicBezTo>
                        <a:cubicBezTo>
                          <a:pt x="49178" y="19599"/>
                          <a:pt x="46043" y="18554"/>
                          <a:pt x="43431" y="16202"/>
                        </a:cubicBezTo>
                        <a:cubicBezTo>
                          <a:pt x="41863" y="14635"/>
                          <a:pt x="41341" y="12545"/>
                          <a:pt x="40034" y="10716"/>
                        </a:cubicBezTo>
                        <a:lnTo>
                          <a:pt x="637263" y="10716"/>
                        </a:lnTo>
                        <a:cubicBezTo>
                          <a:pt x="637263" y="10716"/>
                          <a:pt x="637524" y="-257"/>
                          <a:pt x="640920" y="5"/>
                        </a:cubicBezTo>
                        <a:cubicBezTo>
                          <a:pt x="644317" y="527"/>
                          <a:pt x="645884" y="-1302"/>
                          <a:pt x="647452" y="2878"/>
                        </a:cubicBezTo>
                        <a:cubicBezTo>
                          <a:pt x="649019" y="7058"/>
                          <a:pt x="650848" y="18031"/>
                          <a:pt x="656596" y="19337"/>
                        </a:cubicBezTo>
                        <a:cubicBezTo>
                          <a:pt x="662343" y="20644"/>
                          <a:pt x="667307" y="25869"/>
                          <a:pt x="672793" y="23256"/>
                        </a:cubicBezTo>
                        <a:cubicBezTo>
                          <a:pt x="678280" y="20644"/>
                          <a:pt x="688730" y="16464"/>
                          <a:pt x="692126" y="21950"/>
                        </a:cubicBezTo>
                        <a:cubicBezTo>
                          <a:pt x="695523" y="27436"/>
                          <a:pt x="697874" y="32923"/>
                          <a:pt x="700225" y="30833"/>
                        </a:cubicBezTo>
                        <a:cubicBezTo>
                          <a:pt x="702577" y="28743"/>
                          <a:pt x="706495" y="24824"/>
                          <a:pt x="708847" y="28743"/>
                        </a:cubicBezTo>
                        <a:cubicBezTo>
                          <a:pt x="711198" y="32923"/>
                          <a:pt x="714594" y="36841"/>
                          <a:pt x="718774" y="35274"/>
                        </a:cubicBezTo>
                        <a:cubicBezTo>
                          <a:pt x="722954" y="33706"/>
                          <a:pt x="728441" y="27959"/>
                          <a:pt x="732098" y="32400"/>
                        </a:cubicBezTo>
                        <a:cubicBezTo>
                          <a:pt x="735495" y="36841"/>
                          <a:pt x="730270" y="35535"/>
                          <a:pt x="739413" y="35796"/>
                        </a:cubicBezTo>
                        <a:cubicBezTo>
                          <a:pt x="745422" y="36058"/>
                          <a:pt x="752476" y="37625"/>
                          <a:pt x="758485" y="37886"/>
                        </a:cubicBezTo>
                        <a:cubicBezTo>
                          <a:pt x="756656" y="39193"/>
                          <a:pt x="754566" y="39715"/>
                          <a:pt x="752215" y="40499"/>
                        </a:cubicBezTo>
                        <a:cubicBezTo>
                          <a:pt x="746990" y="42066"/>
                          <a:pt x="742287" y="43895"/>
                          <a:pt x="737846" y="46769"/>
                        </a:cubicBezTo>
                        <a:cubicBezTo>
                          <a:pt x="733405" y="49382"/>
                          <a:pt x="729224" y="52255"/>
                          <a:pt x="724783" y="55129"/>
                        </a:cubicBezTo>
                        <a:cubicBezTo>
                          <a:pt x="720864" y="57480"/>
                          <a:pt x="716946" y="59832"/>
                          <a:pt x="713549" y="62967"/>
                        </a:cubicBezTo>
                        <a:cubicBezTo>
                          <a:pt x="710937" y="65579"/>
                          <a:pt x="708847" y="68453"/>
                          <a:pt x="707279" y="71588"/>
                        </a:cubicBezTo>
                        <a:cubicBezTo>
                          <a:pt x="709630" y="71849"/>
                          <a:pt x="712243" y="72111"/>
                          <a:pt x="714594" y="71849"/>
                        </a:cubicBezTo>
                        <a:cubicBezTo>
                          <a:pt x="716684" y="71588"/>
                          <a:pt x="718513" y="70543"/>
                          <a:pt x="720603" y="69759"/>
                        </a:cubicBezTo>
                        <a:cubicBezTo>
                          <a:pt x="721648" y="69237"/>
                          <a:pt x="722954" y="69237"/>
                          <a:pt x="724261" y="68976"/>
                        </a:cubicBezTo>
                        <a:cubicBezTo>
                          <a:pt x="725567" y="68714"/>
                          <a:pt x="726351" y="67931"/>
                          <a:pt x="727657" y="67931"/>
                        </a:cubicBezTo>
                        <a:cubicBezTo>
                          <a:pt x="729486" y="67931"/>
                          <a:pt x="733143" y="67669"/>
                          <a:pt x="733927" y="69498"/>
                        </a:cubicBezTo>
                        <a:cubicBezTo>
                          <a:pt x="734972" y="71588"/>
                          <a:pt x="732360" y="73156"/>
                          <a:pt x="734450" y="75246"/>
                        </a:cubicBezTo>
                        <a:cubicBezTo>
                          <a:pt x="735756" y="76552"/>
                          <a:pt x="738368" y="76552"/>
                          <a:pt x="740197" y="76291"/>
                        </a:cubicBezTo>
                        <a:cubicBezTo>
                          <a:pt x="742287" y="76029"/>
                          <a:pt x="744639" y="75246"/>
                          <a:pt x="746467" y="74462"/>
                        </a:cubicBezTo>
                        <a:cubicBezTo>
                          <a:pt x="748035" y="73678"/>
                          <a:pt x="749864" y="73156"/>
                          <a:pt x="751431" y="72111"/>
                        </a:cubicBezTo>
                        <a:cubicBezTo>
                          <a:pt x="755089" y="70021"/>
                          <a:pt x="759008" y="68192"/>
                          <a:pt x="762926" y="66363"/>
                        </a:cubicBezTo>
                        <a:cubicBezTo>
                          <a:pt x="765539" y="65057"/>
                          <a:pt x="768151" y="63750"/>
                          <a:pt x="770503" y="62183"/>
                        </a:cubicBezTo>
                        <a:cubicBezTo>
                          <a:pt x="772593" y="60616"/>
                          <a:pt x="775728" y="61660"/>
                          <a:pt x="778079" y="62183"/>
                        </a:cubicBezTo>
                        <a:cubicBezTo>
                          <a:pt x="779124" y="62444"/>
                          <a:pt x="780430" y="62444"/>
                          <a:pt x="781475" y="62967"/>
                        </a:cubicBezTo>
                        <a:cubicBezTo>
                          <a:pt x="781998" y="63228"/>
                          <a:pt x="782782" y="64012"/>
                          <a:pt x="783304" y="64012"/>
                        </a:cubicBezTo>
                        <a:cubicBezTo>
                          <a:pt x="783566" y="65318"/>
                          <a:pt x="783566" y="66363"/>
                          <a:pt x="783566" y="67669"/>
                        </a:cubicBezTo>
                        <a:cubicBezTo>
                          <a:pt x="783566" y="68453"/>
                          <a:pt x="783304" y="69498"/>
                          <a:pt x="783566" y="70282"/>
                        </a:cubicBezTo>
                        <a:cubicBezTo>
                          <a:pt x="784088" y="71849"/>
                          <a:pt x="786178" y="73156"/>
                          <a:pt x="787746" y="72111"/>
                        </a:cubicBezTo>
                        <a:cubicBezTo>
                          <a:pt x="788529" y="71588"/>
                          <a:pt x="789052" y="70804"/>
                          <a:pt x="789836" y="70543"/>
                        </a:cubicBezTo>
                        <a:cubicBezTo>
                          <a:pt x="790881" y="70021"/>
                          <a:pt x="791664" y="69759"/>
                          <a:pt x="792709" y="69498"/>
                        </a:cubicBezTo>
                        <a:cubicBezTo>
                          <a:pt x="794799" y="68976"/>
                          <a:pt x="797412" y="68976"/>
                          <a:pt x="799241" y="70021"/>
                        </a:cubicBezTo>
                        <a:cubicBezTo>
                          <a:pt x="800808" y="70804"/>
                          <a:pt x="802115" y="72111"/>
                          <a:pt x="803682" y="73156"/>
                        </a:cubicBezTo>
                        <a:cubicBezTo>
                          <a:pt x="807862" y="75768"/>
                          <a:pt x="812042" y="78119"/>
                          <a:pt x="815438" y="81777"/>
                        </a:cubicBezTo>
                        <a:cubicBezTo>
                          <a:pt x="818312" y="85173"/>
                          <a:pt x="822492" y="84128"/>
                          <a:pt x="825366" y="80993"/>
                        </a:cubicBezTo>
                        <a:cubicBezTo>
                          <a:pt x="827717" y="78381"/>
                          <a:pt x="830069" y="75768"/>
                          <a:pt x="833726" y="74462"/>
                        </a:cubicBezTo>
                        <a:cubicBezTo>
                          <a:pt x="837123" y="73417"/>
                          <a:pt x="840780" y="73417"/>
                          <a:pt x="844438" y="73156"/>
                        </a:cubicBezTo>
                        <a:cubicBezTo>
                          <a:pt x="848095" y="73156"/>
                          <a:pt x="851753" y="73156"/>
                          <a:pt x="855411" y="73417"/>
                        </a:cubicBezTo>
                        <a:cubicBezTo>
                          <a:pt x="863248" y="74462"/>
                          <a:pt x="869780" y="78381"/>
                          <a:pt x="875527" y="83867"/>
                        </a:cubicBezTo>
                        <a:cubicBezTo>
                          <a:pt x="877356" y="85435"/>
                          <a:pt x="881536" y="89615"/>
                          <a:pt x="878401" y="91705"/>
                        </a:cubicBezTo>
                        <a:cubicBezTo>
                          <a:pt x="875788" y="93795"/>
                          <a:pt x="870825" y="93534"/>
                          <a:pt x="867428" y="93534"/>
                        </a:cubicBezTo>
                        <a:cubicBezTo>
                          <a:pt x="864293" y="93534"/>
                          <a:pt x="861681" y="93272"/>
                          <a:pt x="858807" y="92488"/>
                        </a:cubicBezTo>
                        <a:cubicBezTo>
                          <a:pt x="855672" y="91444"/>
                          <a:pt x="852275" y="90660"/>
                          <a:pt x="849140" y="91182"/>
                        </a:cubicBezTo>
                        <a:cubicBezTo>
                          <a:pt x="843132" y="91705"/>
                          <a:pt x="836861" y="94840"/>
                          <a:pt x="831636" y="97452"/>
                        </a:cubicBezTo>
                        <a:cubicBezTo>
                          <a:pt x="829285" y="98497"/>
                          <a:pt x="826411" y="100849"/>
                          <a:pt x="823799" y="100587"/>
                        </a:cubicBezTo>
                        <a:cubicBezTo>
                          <a:pt x="821186" y="100326"/>
                          <a:pt x="819619" y="97714"/>
                          <a:pt x="817006" y="97191"/>
                        </a:cubicBezTo>
                        <a:cubicBezTo>
                          <a:pt x="808907" y="95885"/>
                          <a:pt x="807340" y="109731"/>
                          <a:pt x="804988" y="114695"/>
                        </a:cubicBezTo>
                        <a:cubicBezTo>
                          <a:pt x="803160" y="117830"/>
                          <a:pt x="800547" y="120443"/>
                          <a:pt x="798718" y="123578"/>
                        </a:cubicBezTo>
                        <a:cubicBezTo>
                          <a:pt x="798196" y="124361"/>
                          <a:pt x="794538" y="131154"/>
                          <a:pt x="796367" y="131154"/>
                        </a:cubicBezTo>
                        <a:cubicBezTo>
                          <a:pt x="797412" y="131154"/>
                          <a:pt x="798979" y="128542"/>
                          <a:pt x="799502" y="127758"/>
                        </a:cubicBezTo>
                        <a:cubicBezTo>
                          <a:pt x="801069" y="125668"/>
                          <a:pt x="802637" y="123317"/>
                          <a:pt x="804466" y="121226"/>
                        </a:cubicBezTo>
                        <a:cubicBezTo>
                          <a:pt x="807340" y="117830"/>
                          <a:pt x="810213" y="115218"/>
                          <a:pt x="814655" y="113650"/>
                        </a:cubicBezTo>
                        <a:cubicBezTo>
                          <a:pt x="814132" y="115218"/>
                          <a:pt x="813348" y="116524"/>
                          <a:pt x="812826" y="118091"/>
                        </a:cubicBezTo>
                        <a:cubicBezTo>
                          <a:pt x="807862" y="129848"/>
                          <a:pt x="802898" y="141866"/>
                          <a:pt x="799763" y="154406"/>
                        </a:cubicBezTo>
                        <a:cubicBezTo>
                          <a:pt x="796367" y="167730"/>
                          <a:pt x="795061" y="184450"/>
                          <a:pt x="801592" y="197251"/>
                        </a:cubicBezTo>
                        <a:cubicBezTo>
                          <a:pt x="804205" y="201954"/>
                          <a:pt x="808646" y="206134"/>
                          <a:pt x="814394" y="204567"/>
                        </a:cubicBezTo>
                        <a:cubicBezTo>
                          <a:pt x="820402" y="202999"/>
                          <a:pt x="824844" y="197513"/>
                          <a:pt x="827717" y="192549"/>
                        </a:cubicBezTo>
                        <a:cubicBezTo>
                          <a:pt x="830853" y="186801"/>
                          <a:pt x="832420" y="180270"/>
                          <a:pt x="831898" y="174000"/>
                        </a:cubicBezTo>
                        <a:cubicBezTo>
                          <a:pt x="831375" y="166946"/>
                          <a:pt x="829285" y="160153"/>
                          <a:pt x="827979" y="153361"/>
                        </a:cubicBezTo>
                        <a:cubicBezTo>
                          <a:pt x="826934" y="146568"/>
                          <a:pt x="826673" y="139253"/>
                          <a:pt x="829807" y="132983"/>
                        </a:cubicBezTo>
                        <a:cubicBezTo>
                          <a:pt x="832681" y="126974"/>
                          <a:pt x="838429" y="123317"/>
                          <a:pt x="843915" y="120181"/>
                        </a:cubicBezTo>
                        <a:cubicBezTo>
                          <a:pt x="844177" y="122010"/>
                          <a:pt x="843654" y="123839"/>
                          <a:pt x="843915" y="125668"/>
                        </a:cubicBezTo>
                        <a:cubicBezTo>
                          <a:pt x="845744" y="125145"/>
                          <a:pt x="847050" y="124623"/>
                          <a:pt x="847834" y="123055"/>
                        </a:cubicBezTo>
                        <a:cubicBezTo>
                          <a:pt x="850185" y="119659"/>
                          <a:pt x="849663" y="114956"/>
                          <a:pt x="853320" y="112605"/>
                        </a:cubicBezTo>
                        <a:cubicBezTo>
                          <a:pt x="854888" y="111560"/>
                          <a:pt x="856456" y="110776"/>
                          <a:pt x="857501" y="109209"/>
                        </a:cubicBezTo>
                        <a:cubicBezTo>
                          <a:pt x="858546" y="107641"/>
                          <a:pt x="858807" y="105813"/>
                          <a:pt x="859329" y="103984"/>
                        </a:cubicBezTo>
                        <a:cubicBezTo>
                          <a:pt x="861681" y="96407"/>
                          <a:pt x="873698" y="102416"/>
                          <a:pt x="878140" y="103984"/>
                        </a:cubicBezTo>
                        <a:cubicBezTo>
                          <a:pt x="881536" y="105290"/>
                          <a:pt x="884932" y="107380"/>
                          <a:pt x="888067" y="109470"/>
                        </a:cubicBezTo>
                        <a:cubicBezTo>
                          <a:pt x="891986" y="111821"/>
                          <a:pt x="893815" y="113911"/>
                          <a:pt x="893293" y="118614"/>
                        </a:cubicBezTo>
                        <a:cubicBezTo>
                          <a:pt x="893031" y="122010"/>
                          <a:pt x="894599" y="124884"/>
                          <a:pt x="894599" y="128280"/>
                        </a:cubicBezTo>
                        <a:cubicBezTo>
                          <a:pt x="894599" y="131938"/>
                          <a:pt x="893554" y="136379"/>
                          <a:pt x="891986" y="139776"/>
                        </a:cubicBezTo>
                        <a:cubicBezTo>
                          <a:pt x="890157" y="143694"/>
                          <a:pt x="885716" y="144217"/>
                          <a:pt x="883626" y="147613"/>
                        </a:cubicBezTo>
                        <a:cubicBezTo>
                          <a:pt x="881536" y="151009"/>
                          <a:pt x="882058" y="156757"/>
                          <a:pt x="887284" y="155451"/>
                        </a:cubicBezTo>
                        <a:cubicBezTo>
                          <a:pt x="890941" y="154406"/>
                          <a:pt x="894599" y="152577"/>
                          <a:pt x="897211" y="149964"/>
                        </a:cubicBezTo>
                        <a:cubicBezTo>
                          <a:pt x="899824" y="147613"/>
                          <a:pt x="904265" y="143956"/>
                          <a:pt x="906616" y="148658"/>
                        </a:cubicBezTo>
                        <a:cubicBezTo>
                          <a:pt x="907400" y="150487"/>
                          <a:pt x="907662" y="152316"/>
                          <a:pt x="908445" y="154145"/>
                        </a:cubicBezTo>
                        <a:cubicBezTo>
                          <a:pt x="909490" y="156496"/>
                          <a:pt x="910796" y="158847"/>
                          <a:pt x="911842" y="161460"/>
                        </a:cubicBezTo>
                        <a:cubicBezTo>
                          <a:pt x="913148" y="165378"/>
                          <a:pt x="911842" y="167991"/>
                          <a:pt x="910535" y="171649"/>
                        </a:cubicBezTo>
                        <a:cubicBezTo>
                          <a:pt x="910013" y="173477"/>
                          <a:pt x="908968" y="175045"/>
                          <a:pt x="907400" y="176351"/>
                        </a:cubicBezTo>
                        <a:cubicBezTo>
                          <a:pt x="906094" y="177657"/>
                          <a:pt x="903743" y="178964"/>
                          <a:pt x="903481" y="181054"/>
                        </a:cubicBezTo>
                        <a:cubicBezTo>
                          <a:pt x="903220" y="182882"/>
                          <a:pt x="904526" y="184450"/>
                          <a:pt x="904788" y="186279"/>
                        </a:cubicBezTo>
                        <a:cubicBezTo>
                          <a:pt x="905049" y="188108"/>
                          <a:pt x="903743" y="188630"/>
                          <a:pt x="902436" y="189152"/>
                        </a:cubicBezTo>
                        <a:cubicBezTo>
                          <a:pt x="899040" y="190720"/>
                          <a:pt x="898518" y="194378"/>
                          <a:pt x="895905" y="196729"/>
                        </a:cubicBezTo>
                        <a:cubicBezTo>
                          <a:pt x="894860" y="197774"/>
                          <a:pt x="893554" y="198558"/>
                          <a:pt x="893293" y="200125"/>
                        </a:cubicBezTo>
                        <a:cubicBezTo>
                          <a:pt x="893031" y="201431"/>
                          <a:pt x="893815" y="203260"/>
                          <a:pt x="894076" y="204567"/>
                        </a:cubicBezTo>
                        <a:cubicBezTo>
                          <a:pt x="895121" y="208224"/>
                          <a:pt x="897734" y="209008"/>
                          <a:pt x="901130" y="210314"/>
                        </a:cubicBezTo>
                        <a:cubicBezTo>
                          <a:pt x="902436" y="210837"/>
                          <a:pt x="903481" y="211098"/>
                          <a:pt x="905049" y="211098"/>
                        </a:cubicBezTo>
                        <a:cubicBezTo>
                          <a:pt x="908445" y="211359"/>
                          <a:pt x="911842" y="211359"/>
                          <a:pt x="915238" y="211620"/>
                        </a:cubicBezTo>
                        <a:cubicBezTo>
                          <a:pt x="918634" y="211882"/>
                          <a:pt x="922553" y="213188"/>
                          <a:pt x="925949" y="212404"/>
                        </a:cubicBezTo>
                        <a:cubicBezTo>
                          <a:pt x="928562" y="211882"/>
                          <a:pt x="930652" y="210575"/>
                          <a:pt x="933003" y="209530"/>
                        </a:cubicBezTo>
                        <a:cubicBezTo>
                          <a:pt x="935616" y="208485"/>
                          <a:pt x="938228" y="207440"/>
                          <a:pt x="940841" y="206657"/>
                        </a:cubicBezTo>
                        <a:cubicBezTo>
                          <a:pt x="948156" y="204305"/>
                          <a:pt x="953903" y="199341"/>
                          <a:pt x="960696" y="195684"/>
                        </a:cubicBezTo>
                        <a:cubicBezTo>
                          <a:pt x="967489" y="192288"/>
                          <a:pt x="974020" y="188630"/>
                          <a:pt x="981074" y="185495"/>
                        </a:cubicBezTo>
                        <a:cubicBezTo>
                          <a:pt x="986299" y="183405"/>
                          <a:pt x="992831" y="179747"/>
                          <a:pt x="990741" y="173216"/>
                        </a:cubicBezTo>
                        <a:cubicBezTo>
                          <a:pt x="989957" y="171126"/>
                          <a:pt x="988912" y="168775"/>
                          <a:pt x="989173" y="166423"/>
                        </a:cubicBezTo>
                        <a:cubicBezTo>
                          <a:pt x="989434" y="164072"/>
                          <a:pt x="991263" y="162243"/>
                          <a:pt x="993614" y="161721"/>
                        </a:cubicBezTo>
                        <a:cubicBezTo>
                          <a:pt x="995704" y="161198"/>
                          <a:pt x="998056" y="161982"/>
                          <a:pt x="1000146" y="162505"/>
                        </a:cubicBezTo>
                        <a:cubicBezTo>
                          <a:pt x="1002497" y="163288"/>
                          <a:pt x="1004587" y="163550"/>
                          <a:pt x="1006938" y="163811"/>
                        </a:cubicBezTo>
                        <a:cubicBezTo>
                          <a:pt x="1012686" y="164595"/>
                          <a:pt x="1018695" y="165640"/>
                          <a:pt x="1024704" y="165378"/>
                        </a:cubicBezTo>
                        <a:cubicBezTo>
                          <a:pt x="1027316" y="165378"/>
                          <a:pt x="1030190" y="165117"/>
                          <a:pt x="1032802" y="164333"/>
                        </a:cubicBezTo>
                        <a:cubicBezTo>
                          <a:pt x="1034892" y="163550"/>
                          <a:pt x="1036721" y="162243"/>
                          <a:pt x="1038550" y="161198"/>
                        </a:cubicBezTo>
                        <a:cubicBezTo>
                          <a:pt x="1043253" y="158325"/>
                          <a:pt x="1047694" y="155973"/>
                          <a:pt x="1048478" y="149703"/>
                        </a:cubicBezTo>
                        <a:cubicBezTo>
                          <a:pt x="1048739" y="147613"/>
                          <a:pt x="1048739" y="145523"/>
                          <a:pt x="1049000" y="143433"/>
                        </a:cubicBezTo>
                        <a:cubicBezTo>
                          <a:pt x="1049523" y="141604"/>
                          <a:pt x="1050307" y="139776"/>
                          <a:pt x="1050307" y="137947"/>
                        </a:cubicBezTo>
                        <a:cubicBezTo>
                          <a:pt x="1050307" y="137947"/>
                          <a:pt x="1050307" y="137947"/>
                          <a:pt x="1050307" y="137947"/>
                        </a:cubicBezTo>
                        <a:cubicBezTo>
                          <a:pt x="1055793" y="132983"/>
                          <a:pt x="1069639" y="120965"/>
                          <a:pt x="1075648" y="120181"/>
                        </a:cubicBezTo>
                        <a:cubicBezTo>
                          <a:pt x="1083225" y="119398"/>
                          <a:pt x="1150628" y="119920"/>
                          <a:pt x="1150628" y="119920"/>
                        </a:cubicBezTo>
                        <a:cubicBezTo>
                          <a:pt x="1150628" y="119920"/>
                          <a:pt x="1150628" y="111821"/>
                          <a:pt x="1152980" y="111560"/>
                        </a:cubicBezTo>
                        <a:cubicBezTo>
                          <a:pt x="1155331" y="111299"/>
                          <a:pt x="1166043" y="113911"/>
                          <a:pt x="1169700" y="108164"/>
                        </a:cubicBezTo>
                        <a:cubicBezTo>
                          <a:pt x="1173357" y="102416"/>
                          <a:pt x="1175186" y="94840"/>
                          <a:pt x="1177015" y="89092"/>
                        </a:cubicBezTo>
                        <a:cubicBezTo>
                          <a:pt x="1178844" y="83345"/>
                          <a:pt x="1197654" y="51994"/>
                          <a:pt x="1200267" y="53300"/>
                        </a:cubicBezTo>
                        <a:cubicBezTo>
                          <a:pt x="1202879" y="54345"/>
                          <a:pt x="1199483" y="61922"/>
                          <a:pt x="1206276" y="60354"/>
                        </a:cubicBezTo>
                        <a:cubicBezTo>
                          <a:pt x="1213068" y="58787"/>
                          <a:pt x="1220906" y="54607"/>
                          <a:pt x="1222474" y="56697"/>
                        </a:cubicBezTo>
                        <a:cubicBezTo>
                          <a:pt x="1224041" y="58787"/>
                          <a:pt x="1230572" y="59832"/>
                          <a:pt x="1231095" y="66102"/>
                        </a:cubicBezTo>
                        <a:cubicBezTo>
                          <a:pt x="1231617" y="72372"/>
                          <a:pt x="1229527" y="102416"/>
                          <a:pt x="1232663" y="101894"/>
                        </a:cubicBezTo>
                        <a:cubicBezTo>
                          <a:pt x="1235797" y="101371"/>
                          <a:pt x="1239455" y="99020"/>
                          <a:pt x="1239194" y="103984"/>
                        </a:cubicBezTo>
                        <a:cubicBezTo>
                          <a:pt x="1238932" y="108948"/>
                          <a:pt x="1235536" y="113389"/>
                          <a:pt x="1239977" y="113650"/>
                        </a:cubicBezTo>
                        <a:cubicBezTo>
                          <a:pt x="1244419" y="113911"/>
                          <a:pt x="1248076" y="119398"/>
                          <a:pt x="1248076" y="119398"/>
                        </a:cubicBezTo>
                        <a:cubicBezTo>
                          <a:pt x="1245464" y="120965"/>
                          <a:pt x="1252257" y="121488"/>
                          <a:pt x="1251995" y="12410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3683FDA1-88FE-C531-2F8C-AF677C1A763E}"/>
                      </a:ext>
                    </a:extLst>
                  </p:cNvPr>
                  <p:cNvSpPr/>
                  <p:nvPr/>
                </p:nvSpPr>
                <p:spPr>
                  <a:xfrm>
                    <a:off x="3338266" y="3110240"/>
                    <a:ext cx="11732" cy="11756"/>
                  </a:xfrm>
                  <a:custGeom>
                    <a:avLst/>
                    <a:gdLst>
                      <a:gd name="connsiteX0" fmla="*/ 3485 w 11732"/>
                      <a:gd name="connsiteY0" fmla="*/ 11234 h 11756"/>
                      <a:gd name="connsiteX1" fmla="*/ 3485 w 11732"/>
                      <a:gd name="connsiteY1" fmla="*/ 11234 h 11756"/>
                      <a:gd name="connsiteX2" fmla="*/ 350 w 11732"/>
                      <a:gd name="connsiteY2" fmla="*/ 9405 h 11756"/>
                      <a:gd name="connsiteX3" fmla="*/ 4791 w 11732"/>
                      <a:gd name="connsiteY3" fmla="*/ 8360 h 11756"/>
                      <a:gd name="connsiteX4" fmla="*/ 6881 w 11732"/>
                      <a:gd name="connsiteY4" fmla="*/ 6270 h 11756"/>
                      <a:gd name="connsiteX5" fmla="*/ 7143 w 11732"/>
                      <a:gd name="connsiteY5" fmla="*/ 3396 h 11756"/>
                      <a:gd name="connsiteX6" fmla="*/ 8187 w 11732"/>
                      <a:gd name="connsiteY6" fmla="*/ 0 h 11756"/>
                      <a:gd name="connsiteX7" fmla="*/ 9755 w 11732"/>
                      <a:gd name="connsiteY7" fmla="*/ 3396 h 11756"/>
                      <a:gd name="connsiteX8" fmla="*/ 10277 w 11732"/>
                      <a:gd name="connsiteY8" fmla="*/ 6531 h 11756"/>
                      <a:gd name="connsiteX9" fmla="*/ 11061 w 11732"/>
                      <a:gd name="connsiteY9" fmla="*/ 10450 h 11756"/>
                      <a:gd name="connsiteX10" fmla="*/ 5314 w 11732"/>
                      <a:gd name="connsiteY10" fmla="*/ 11756 h 11756"/>
                      <a:gd name="connsiteX11" fmla="*/ 3485 w 11732"/>
                      <a:gd name="connsiteY11" fmla="*/ 11234 h 1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1732" h="11756">
                        <a:moveTo>
                          <a:pt x="3485" y="11234"/>
                        </a:moveTo>
                        <a:cubicBezTo>
                          <a:pt x="3746" y="11234"/>
                          <a:pt x="3746" y="11234"/>
                          <a:pt x="3485" y="11234"/>
                        </a:cubicBezTo>
                        <a:cubicBezTo>
                          <a:pt x="2962" y="11234"/>
                          <a:pt x="-1218" y="10711"/>
                          <a:pt x="350" y="9405"/>
                        </a:cubicBezTo>
                        <a:cubicBezTo>
                          <a:pt x="1395" y="8621"/>
                          <a:pt x="3485" y="8883"/>
                          <a:pt x="4791" y="8360"/>
                        </a:cubicBezTo>
                        <a:cubicBezTo>
                          <a:pt x="5836" y="8099"/>
                          <a:pt x="6620" y="7315"/>
                          <a:pt x="6881" y="6270"/>
                        </a:cubicBezTo>
                        <a:cubicBezTo>
                          <a:pt x="7143" y="5225"/>
                          <a:pt x="7143" y="4441"/>
                          <a:pt x="7143" y="3396"/>
                        </a:cubicBezTo>
                        <a:cubicBezTo>
                          <a:pt x="7143" y="2351"/>
                          <a:pt x="6881" y="0"/>
                          <a:pt x="8187" y="0"/>
                        </a:cubicBezTo>
                        <a:cubicBezTo>
                          <a:pt x="9755" y="0"/>
                          <a:pt x="9755" y="2351"/>
                          <a:pt x="9755" y="3396"/>
                        </a:cubicBezTo>
                        <a:cubicBezTo>
                          <a:pt x="9494" y="4703"/>
                          <a:pt x="9494" y="5486"/>
                          <a:pt x="10277" y="6531"/>
                        </a:cubicBezTo>
                        <a:cubicBezTo>
                          <a:pt x="11061" y="7576"/>
                          <a:pt x="12629" y="9666"/>
                          <a:pt x="11061" y="10450"/>
                        </a:cubicBezTo>
                        <a:cubicBezTo>
                          <a:pt x="9232" y="11234"/>
                          <a:pt x="7143" y="11756"/>
                          <a:pt x="5314" y="11756"/>
                        </a:cubicBezTo>
                        <a:cubicBezTo>
                          <a:pt x="5575" y="11234"/>
                          <a:pt x="4007" y="11234"/>
                          <a:pt x="3485" y="1123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FC2CE946-41F1-A678-8730-246D1E7D1C2C}"/>
                      </a:ext>
                    </a:extLst>
                  </p:cNvPr>
                  <p:cNvSpPr/>
                  <p:nvPr/>
                </p:nvSpPr>
                <p:spPr>
                  <a:xfrm>
                    <a:off x="3343580" y="3127553"/>
                    <a:ext cx="4702" cy="6484"/>
                  </a:xfrm>
                  <a:custGeom>
                    <a:avLst/>
                    <a:gdLst>
                      <a:gd name="connsiteX0" fmla="*/ 0 w 4702"/>
                      <a:gd name="connsiteY0" fmla="*/ 4372 h 6484"/>
                      <a:gd name="connsiteX1" fmla="*/ 1567 w 4702"/>
                      <a:gd name="connsiteY1" fmla="*/ 192 h 6484"/>
                      <a:gd name="connsiteX2" fmla="*/ 4703 w 4702"/>
                      <a:gd name="connsiteY2" fmla="*/ 2021 h 6484"/>
                      <a:gd name="connsiteX3" fmla="*/ 4442 w 4702"/>
                      <a:gd name="connsiteY3" fmla="*/ 3850 h 6484"/>
                      <a:gd name="connsiteX4" fmla="*/ 3396 w 4702"/>
                      <a:gd name="connsiteY4" fmla="*/ 6462 h 6484"/>
                      <a:gd name="connsiteX5" fmla="*/ 1829 w 4702"/>
                      <a:gd name="connsiteY5" fmla="*/ 5678 h 6484"/>
                      <a:gd name="connsiteX6" fmla="*/ 0 w 4702"/>
                      <a:gd name="connsiteY6" fmla="*/ 4372 h 6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02" h="6484">
                        <a:moveTo>
                          <a:pt x="0" y="4372"/>
                        </a:moveTo>
                        <a:cubicBezTo>
                          <a:pt x="261" y="2805"/>
                          <a:pt x="-261" y="976"/>
                          <a:pt x="1567" y="192"/>
                        </a:cubicBezTo>
                        <a:cubicBezTo>
                          <a:pt x="2874" y="-330"/>
                          <a:pt x="4703" y="192"/>
                          <a:pt x="4703" y="2021"/>
                        </a:cubicBezTo>
                        <a:cubicBezTo>
                          <a:pt x="4703" y="2543"/>
                          <a:pt x="4442" y="3327"/>
                          <a:pt x="4442" y="3850"/>
                        </a:cubicBezTo>
                        <a:cubicBezTo>
                          <a:pt x="4442" y="4633"/>
                          <a:pt x="4180" y="6723"/>
                          <a:pt x="3396" y="6462"/>
                        </a:cubicBezTo>
                        <a:cubicBezTo>
                          <a:pt x="2874" y="6462"/>
                          <a:pt x="2351" y="5940"/>
                          <a:pt x="1829" y="5678"/>
                        </a:cubicBezTo>
                        <a:cubicBezTo>
                          <a:pt x="1045" y="5156"/>
                          <a:pt x="523" y="4895"/>
                          <a:pt x="0" y="437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4E4C1E29-08CA-1988-D6A3-A827A73FD15E}"/>
                      </a:ext>
                    </a:extLst>
                  </p:cNvPr>
                  <p:cNvSpPr/>
                  <p:nvPr/>
                </p:nvSpPr>
                <p:spPr>
                  <a:xfrm>
                    <a:off x="3329694" y="3125847"/>
                    <a:ext cx="8322" cy="5874"/>
                  </a:xfrm>
                  <a:custGeom>
                    <a:avLst/>
                    <a:gdLst>
                      <a:gd name="connsiteX0" fmla="*/ 4220 w 8322"/>
                      <a:gd name="connsiteY0" fmla="*/ 69 h 5874"/>
                      <a:gd name="connsiteX1" fmla="*/ 8139 w 8322"/>
                      <a:gd name="connsiteY1" fmla="*/ 1375 h 5874"/>
                      <a:gd name="connsiteX2" fmla="*/ 3436 w 8322"/>
                      <a:gd name="connsiteY2" fmla="*/ 5817 h 5874"/>
                      <a:gd name="connsiteX3" fmla="*/ 301 w 8322"/>
                      <a:gd name="connsiteY3" fmla="*/ 1375 h 5874"/>
                      <a:gd name="connsiteX4" fmla="*/ 4220 w 8322"/>
                      <a:gd name="connsiteY4" fmla="*/ 69 h 5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22" h="5874">
                        <a:moveTo>
                          <a:pt x="4220" y="69"/>
                        </a:moveTo>
                        <a:cubicBezTo>
                          <a:pt x="5787" y="69"/>
                          <a:pt x="7616" y="-453"/>
                          <a:pt x="8139" y="1375"/>
                        </a:cubicBezTo>
                        <a:cubicBezTo>
                          <a:pt x="9184" y="4249"/>
                          <a:pt x="5526" y="5294"/>
                          <a:pt x="3436" y="5817"/>
                        </a:cubicBezTo>
                        <a:cubicBezTo>
                          <a:pt x="1085" y="6339"/>
                          <a:pt x="-744" y="3204"/>
                          <a:pt x="301" y="1375"/>
                        </a:cubicBezTo>
                        <a:cubicBezTo>
                          <a:pt x="1346" y="330"/>
                          <a:pt x="2914" y="69"/>
                          <a:pt x="4220" y="6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6AAAB08C-B36C-40C7-E731-88B4D9372D3F}"/>
                      </a:ext>
                    </a:extLst>
                  </p:cNvPr>
                  <p:cNvSpPr/>
                  <p:nvPr/>
                </p:nvSpPr>
                <p:spPr>
                  <a:xfrm>
                    <a:off x="3264908" y="3135843"/>
                    <a:ext cx="42178" cy="11952"/>
                  </a:xfrm>
                  <a:custGeom>
                    <a:avLst/>
                    <a:gdLst>
                      <a:gd name="connsiteX0" fmla="*/ 7087 w 42178"/>
                      <a:gd name="connsiteY0" fmla="*/ 11756 h 11952"/>
                      <a:gd name="connsiteX1" fmla="*/ 3430 w 42178"/>
                      <a:gd name="connsiteY1" fmla="*/ 11756 h 11952"/>
                      <a:gd name="connsiteX2" fmla="*/ 295 w 42178"/>
                      <a:gd name="connsiteY2" fmla="*/ 9928 h 11952"/>
                      <a:gd name="connsiteX3" fmla="*/ 6826 w 42178"/>
                      <a:gd name="connsiteY3" fmla="*/ 4441 h 11952"/>
                      <a:gd name="connsiteX4" fmla="*/ 9961 w 42178"/>
                      <a:gd name="connsiteY4" fmla="*/ 3658 h 11952"/>
                      <a:gd name="connsiteX5" fmla="*/ 14141 w 42178"/>
                      <a:gd name="connsiteY5" fmla="*/ 2351 h 11952"/>
                      <a:gd name="connsiteX6" fmla="*/ 25637 w 42178"/>
                      <a:gd name="connsiteY6" fmla="*/ 261 h 11952"/>
                      <a:gd name="connsiteX7" fmla="*/ 30339 w 42178"/>
                      <a:gd name="connsiteY7" fmla="*/ 0 h 11952"/>
                      <a:gd name="connsiteX8" fmla="*/ 37132 w 42178"/>
                      <a:gd name="connsiteY8" fmla="*/ 0 h 11952"/>
                      <a:gd name="connsiteX9" fmla="*/ 40006 w 42178"/>
                      <a:gd name="connsiteY9" fmla="*/ 261 h 11952"/>
                      <a:gd name="connsiteX10" fmla="*/ 42096 w 42178"/>
                      <a:gd name="connsiteY10" fmla="*/ 1306 h 11952"/>
                      <a:gd name="connsiteX11" fmla="*/ 39483 w 42178"/>
                      <a:gd name="connsiteY11" fmla="*/ 4703 h 11952"/>
                      <a:gd name="connsiteX12" fmla="*/ 26420 w 42178"/>
                      <a:gd name="connsiteY12" fmla="*/ 8883 h 11952"/>
                      <a:gd name="connsiteX13" fmla="*/ 21979 w 42178"/>
                      <a:gd name="connsiteY13" fmla="*/ 8621 h 11952"/>
                      <a:gd name="connsiteX14" fmla="*/ 15709 w 42178"/>
                      <a:gd name="connsiteY14" fmla="*/ 9405 h 11952"/>
                      <a:gd name="connsiteX15" fmla="*/ 7087 w 42178"/>
                      <a:gd name="connsiteY15" fmla="*/ 11756 h 11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42178" h="11952">
                        <a:moveTo>
                          <a:pt x="7087" y="11756"/>
                        </a:moveTo>
                        <a:cubicBezTo>
                          <a:pt x="5781" y="12018"/>
                          <a:pt x="4736" y="12018"/>
                          <a:pt x="3430" y="11756"/>
                        </a:cubicBezTo>
                        <a:cubicBezTo>
                          <a:pt x="2385" y="11756"/>
                          <a:pt x="-1011" y="12279"/>
                          <a:pt x="295" y="9928"/>
                        </a:cubicBezTo>
                        <a:cubicBezTo>
                          <a:pt x="1862" y="7576"/>
                          <a:pt x="4475" y="5486"/>
                          <a:pt x="6826" y="4441"/>
                        </a:cubicBezTo>
                        <a:cubicBezTo>
                          <a:pt x="7871" y="3919"/>
                          <a:pt x="8916" y="4180"/>
                          <a:pt x="9961" y="3658"/>
                        </a:cubicBezTo>
                        <a:cubicBezTo>
                          <a:pt x="11529" y="3135"/>
                          <a:pt x="12574" y="2613"/>
                          <a:pt x="14141" y="2351"/>
                        </a:cubicBezTo>
                        <a:cubicBezTo>
                          <a:pt x="18060" y="1829"/>
                          <a:pt x="21718" y="1306"/>
                          <a:pt x="25637" y="261"/>
                        </a:cubicBezTo>
                        <a:cubicBezTo>
                          <a:pt x="27204" y="0"/>
                          <a:pt x="28772" y="0"/>
                          <a:pt x="30339" y="0"/>
                        </a:cubicBezTo>
                        <a:cubicBezTo>
                          <a:pt x="32690" y="0"/>
                          <a:pt x="34781" y="0"/>
                          <a:pt x="37132" y="0"/>
                        </a:cubicBezTo>
                        <a:cubicBezTo>
                          <a:pt x="38177" y="0"/>
                          <a:pt x="38961" y="0"/>
                          <a:pt x="40006" y="261"/>
                        </a:cubicBezTo>
                        <a:cubicBezTo>
                          <a:pt x="40789" y="523"/>
                          <a:pt x="41834" y="523"/>
                          <a:pt x="42096" y="1306"/>
                        </a:cubicBezTo>
                        <a:cubicBezTo>
                          <a:pt x="42618" y="3135"/>
                          <a:pt x="40528" y="3658"/>
                          <a:pt x="39483" y="4703"/>
                        </a:cubicBezTo>
                        <a:cubicBezTo>
                          <a:pt x="35564" y="7576"/>
                          <a:pt x="31123" y="8883"/>
                          <a:pt x="26420" y="8883"/>
                        </a:cubicBezTo>
                        <a:cubicBezTo>
                          <a:pt x="24853" y="8883"/>
                          <a:pt x="23547" y="8621"/>
                          <a:pt x="21979" y="8621"/>
                        </a:cubicBezTo>
                        <a:cubicBezTo>
                          <a:pt x="19889" y="8621"/>
                          <a:pt x="17799" y="9144"/>
                          <a:pt x="15709" y="9405"/>
                        </a:cubicBezTo>
                        <a:cubicBezTo>
                          <a:pt x="12835" y="10189"/>
                          <a:pt x="9961" y="10973"/>
                          <a:pt x="7087" y="1175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9AEA3258-ABA0-E4CA-E7DC-837456E9447A}"/>
                      </a:ext>
                    </a:extLst>
                  </p:cNvPr>
                  <p:cNvSpPr/>
                  <p:nvPr/>
                </p:nvSpPr>
                <p:spPr>
                  <a:xfrm>
                    <a:off x="2925240" y="3423189"/>
                    <a:ext cx="13201" cy="11860"/>
                  </a:xfrm>
                  <a:custGeom>
                    <a:avLst/>
                    <a:gdLst>
                      <a:gd name="connsiteX0" fmla="*/ 594 w 13201"/>
                      <a:gd name="connsiteY0" fmla="*/ 4214 h 11860"/>
                      <a:gd name="connsiteX1" fmla="*/ 71 w 13201"/>
                      <a:gd name="connsiteY1" fmla="*/ 1340 h 11860"/>
                      <a:gd name="connsiteX2" fmla="*/ 2423 w 13201"/>
                      <a:gd name="connsiteY2" fmla="*/ 34 h 11860"/>
                      <a:gd name="connsiteX3" fmla="*/ 9215 w 13201"/>
                      <a:gd name="connsiteY3" fmla="*/ 1863 h 11860"/>
                      <a:gd name="connsiteX4" fmla="*/ 11566 w 13201"/>
                      <a:gd name="connsiteY4" fmla="*/ 3692 h 11860"/>
                      <a:gd name="connsiteX5" fmla="*/ 13134 w 13201"/>
                      <a:gd name="connsiteY5" fmla="*/ 6304 h 11860"/>
                      <a:gd name="connsiteX6" fmla="*/ 8954 w 13201"/>
                      <a:gd name="connsiteY6" fmla="*/ 11007 h 11860"/>
                      <a:gd name="connsiteX7" fmla="*/ 5557 w 13201"/>
                      <a:gd name="connsiteY7" fmla="*/ 11529 h 11860"/>
                      <a:gd name="connsiteX8" fmla="*/ 4251 w 13201"/>
                      <a:gd name="connsiteY8" fmla="*/ 7872 h 11860"/>
                      <a:gd name="connsiteX9" fmla="*/ 594 w 13201"/>
                      <a:gd name="connsiteY9" fmla="*/ 4214 h 11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201" h="11860">
                        <a:moveTo>
                          <a:pt x="594" y="4214"/>
                        </a:moveTo>
                        <a:cubicBezTo>
                          <a:pt x="332" y="3692"/>
                          <a:pt x="-190" y="2124"/>
                          <a:pt x="71" y="1340"/>
                        </a:cubicBezTo>
                        <a:cubicBezTo>
                          <a:pt x="332" y="557"/>
                          <a:pt x="1639" y="295"/>
                          <a:pt x="2423" y="34"/>
                        </a:cubicBezTo>
                        <a:cubicBezTo>
                          <a:pt x="4513" y="-227"/>
                          <a:pt x="7125" y="1079"/>
                          <a:pt x="9215" y="1863"/>
                        </a:cubicBezTo>
                        <a:cubicBezTo>
                          <a:pt x="10521" y="2385"/>
                          <a:pt x="10783" y="2647"/>
                          <a:pt x="11566" y="3692"/>
                        </a:cubicBezTo>
                        <a:cubicBezTo>
                          <a:pt x="12089" y="4475"/>
                          <a:pt x="13134" y="4998"/>
                          <a:pt x="13134" y="6304"/>
                        </a:cubicBezTo>
                        <a:cubicBezTo>
                          <a:pt x="13656" y="8917"/>
                          <a:pt x="11044" y="10223"/>
                          <a:pt x="8954" y="11007"/>
                        </a:cubicBezTo>
                        <a:cubicBezTo>
                          <a:pt x="7909" y="11529"/>
                          <a:pt x="6603" y="12313"/>
                          <a:pt x="5557" y="11529"/>
                        </a:cubicBezTo>
                        <a:cubicBezTo>
                          <a:pt x="4513" y="10745"/>
                          <a:pt x="5035" y="8917"/>
                          <a:pt x="4251" y="7872"/>
                        </a:cubicBezTo>
                        <a:cubicBezTo>
                          <a:pt x="3467" y="6304"/>
                          <a:pt x="1639" y="5520"/>
                          <a:pt x="594" y="421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7688383E-5859-2556-96C3-D257B5B2C702}"/>
                      </a:ext>
                    </a:extLst>
                  </p:cNvPr>
                  <p:cNvSpPr/>
                  <p:nvPr/>
                </p:nvSpPr>
                <p:spPr>
                  <a:xfrm>
                    <a:off x="2758407" y="3483853"/>
                    <a:ext cx="5942" cy="20066"/>
                  </a:xfrm>
                  <a:custGeom>
                    <a:avLst/>
                    <a:gdLst>
                      <a:gd name="connsiteX0" fmla="*/ 3881 w 5942"/>
                      <a:gd name="connsiteY0" fmla="*/ 7035 h 20066"/>
                      <a:gd name="connsiteX1" fmla="*/ 3359 w 5942"/>
                      <a:gd name="connsiteY1" fmla="*/ 5729 h 20066"/>
                      <a:gd name="connsiteX2" fmla="*/ 2314 w 5942"/>
                      <a:gd name="connsiteY2" fmla="*/ 2855 h 20066"/>
                      <a:gd name="connsiteX3" fmla="*/ 1791 w 5942"/>
                      <a:gd name="connsiteY3" fmla="*/ 504 h 20066"/>
                      <a:gd name="connsiteX4" fmla="*/ 224 w 5942"/>
                      <a:gd name="connsiteY4" fmla="*/ 1026 h 20066"/>
                      <a:gd name="connsiteX5" fmla="*/ 485 w 5942"/>
                      <a:gd name="connsiteY5" fmla="*/ 4945 h 20066"/>
                      <a:gd name="connsiteX6" fmla="*/ 1269 w 5942"/>
                      <a:gd name="connsiteY6" fmla="*/ 9909 h 20066"/>
                      <a:gd name="connsiteX7" fmla="*/ 3359 w 5942"/>
                      <a:gd name="connsiteY7" fmla="*/ 17746 h 20066"/>
                      <a:gd name="connsiteX8" fmla="*/ 5710 w 5942"/>
                      <a:gd name="connsiteY8" fmla="*/ 19575 h 20066"/>
                      <a:gd name="connsiteX9" fmla="*/ 5710 w 5942"/>
                      <a:gd name="connsiteY9" fmla="*/ 16963 h 20066"/>
                      <a:gd name="connsiteX10" fmla="*/ 5710 w 5942"/>
                      <a:gd name="connsiteY10" fmla="*/ 13566 h 20066"/>
                      <a:gd name="connsiteX11" fmla="*/ 5449 w 5942"/>
                      <a:gd name="connsiteY11" fmla="*/ 11999 h 20066"/>
                      <a:gd name="connsiteX12" fmla="*/ 4665 w 5942"/>
                      <a:gd name="connsiteY12" fmla="*/ 9648 h 20066"/>
                      <a:gd name="connsiteX13" fmla="*/ 3881 w 5942"/>
                      <a:gd name="connsiteY13" fmla="*/ 7035 h 20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42" h="20066">
                        <a:moveTo>
                          <a:pt x="3881" y="7035"/>
                        </a:moveTo>
                        <a:cubicBezTo>
                          <a:pt x="3881" y="6774"/>
                          <a:pt x="3359" y="6251"/>
                          <a:pt x="3359" y="5729"/>
                        </a:cubicBezTo>
                        <a:cubicBezTo>
                          <a:pt x="3097" y="4684"/>
                          <a:pt x="2575" y="3900"/>
                          <a:pt x="2314" y="2855"/>
                        </a:cubicBezTo>
                        <a:cubicBezTo>
                          <a:pt x="2052" y="2071"/>
                          <a:pt x="2052" y="1026"/>
                          <a:pt x="1791" y="504"/>
                        </a:cubicBezTo>
                        <a:cubicBezTo>
                          <a:pt x="1269" y="-541"/>
                          <a:pt x="485" y="242"/>
                          <a:pt x="224" y="1026"/>
                        </a:cubicBezTo>
                        <a:cubicBezTo>
                          <a:pt x="-299" y="2333"/>
                          <a:pt x="224" y="3639"/>
                          <a:pt x="485" y="4945"/>
                        </a:cubicBezTo>
                        <a:cubicBezTo>
                          <a:pt x="746" y="6513"/>
                          <a:pt x="1007" y="8341"/>
                          <a:pt x="1269" y="9909"/>
                        </a:cubicBezTo>
                        <a:cubicBezTo>
                          <a:pt x="1791" y="12521"/>
                          <a:pt x="2575" y="15134"/>
                          <a:pt x="3359" y="17746"/>
                        </a:cubicBezTo>
                        <a:cubicBezTo>
                          <a:pt x="3620" y="18530"/>
                          <a:pt x="4665" y="21143"/>
                          <a:pt x="5710" y="19575"/>
                        </a:cubicBezTo>
                        <a:cubicBezTo>
                          <a:pt x="6232" y="19053"/>
                          <a:pt x="5710" y="17746"/>
                          <a:pt x="5710" y="16963"/>
                        </a:cubicBezTo>
                        <a:cubicBezTo>
                          <a:pt x="5710" y="15656"/>
                          <a:pt x="5710" y="14611"/>
                          <a:pt x="5710" y="13566"/>
                        </a:cubicBezTo>
                        <a:cubicBezTo>
                          <a:pt x="5449" y="13305"/>
                          <a:pt x="5449" y="12260"/>
                          <a:pt x="5449" y="11999"/>
                        </a:cubicBezTo>
                        <a:cubicBezTo>
                          <a:pt x="5187" y="11215"/>
                          <a:pt x="4926" y="10431"/>
                          <a:pt x="4665" y="9648"/>
                        </a:cubicBezTo>
                        <a:cubicBezTo>
                          <a:pt x="4142" y="8603"/>
                          <a:pt x="4142" y="7819"/>
                          <a:pt x="3881" y="70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D538EE86-B537-1365-086B-EEC97BA4B04D}"/>
                      </a:ext>
                    </a:extLst>
                  </p:cNvPr>
                  <p:cNvSpPr/>
                  <p:nvPr/>
                </p:nvSpPr>
                <p:spPr>
                  <a:xfrm>
                    <a:off x="2761452" y="3455096"/>
                    <a:ext cx="7609" cy="16491"/>
                  </a:xfrm>
                  <a:custGeom>
                    <a:avLst/>
                    <a:gdLst>
                      <a:gd name="connsiteX0" fmla="*/ 6061 w 7609"/>
                      <a:gd name="connsiteY0" fmla="*/ 4703 h 16491"/>
                      <a:gd name="connsiteX1" fmla="*/ 6583 w 7609"/>
                      <a:gd name="connsiteY1" fmla="*/ 0 h 16491"/>
                      <a:gd name="connsiteX2" fmla="*/ 3187 w 7609"/>
                      <a:gd name="connsiteY2" fmla="*/ 3135 h 16491"/>
                      <a:gd name="connsiteX3" fmla="*/ 1097 w 7609"/>
                      <a:gd name="connsiteY3" fmla="*/ 9666 h 16491"/>
                      <a:gd name="connsiteX4" fmla="*/ 52 w 7609"/>
                      <a:gd name="connsiteY4" fmla="*/ 15675 h 16491"/>
                      <a:gd name="connsiteX5" fmla="*/ 1881 w 7609"/>
                      <a:gd name="connsiteY5" fmla="*/ 13846 h 16491"/>
                      <a:gd name="connsiteX6" fmla="*/ 6061 w 7609"/>
                      <a:gd name="connsiteY6" fmla="*/ 4703 h 164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609" h="16491">
                        <a:moveTo>
                          <a:pt x="6061" y="4703"/>
                        </a:moveTo>
                        <a:cubicBezTo>
                          <a:pt x="6583" y="3919"/>
                          <a:pt x="8935" y="0"/>
                          <a:pt x="6583" y="0"/>
                        </a:cubicBezTo>
                        <a:cubicBezTo>
                          <a:pt x="5016" y="0"/>
                          <a:pt x="3710" y="2090"/>
                          <a:pt x="3187" y="3135"/>
                        </a:cubicBezTo>
                        <a:cubicBezTo>
                          <a:pt x="2403" y="5225"/>
                          <a:pt x="1881" y="7576"/>
                          <a:pt x="1097" y="9666"/>
                        </a:cubicBezTo>
                        <a:cubicBezTo>
                          <a:pt x="574" y="11495"/>
                          <a:pt x="-209" y="13585"/>
                          <a:pt x="52" y="15675"/>
                        </a:cubicBezTo>
                        <a:cubicBezTo>
                          <a:pt x="574" y="18027"/>
                          <a:pt x="1619" y="14630"/>
                          <a:pt x="1881" y="13846"/>
                        </a:cubicBezTo>
                        <a:cubicBezTo>
                          <a:pt x="3187" y="10711"/>
                          <a:pt x="4232" y="7576"/>
                          <a:pt x="6061" y="470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665F0AAA-FD7F-2ED7-322E-47BD4250B74D}"/>
                      </a:ext>
                    </a:extLst>
                  </p:cNvPr>
                  <p:cNvSpPr/>
                  <p:nvPr/>
                </p:nvSpPr>
                <p:spPr>
                  <a:xfrm>
                    <a:off x="3101397" y="3530076"/>
                    <a:ext cx="4180" cy="4702"/>
                  </a:xfrm>
                  <a:custGeom>
                    <a:avLst/>
                    <a:gdLst>
                      <a:gd name="connsiteX0" fmla="*/ 4180 w 4180"/>
                      <a:gd name="connsiteY0" fmla="*/ 2351 h 4702"/>
                      <a:gd name="connsiteX1" fmla="*/ 2090 w 4180"/>
                      <a:gd name="connsiteY1" fmla="*/ 4703 h 4702"/>
                      <a:gd name="connsiteX2" fmla="*/ 0 w 4180"/>
                      <a:gd name="connsiteY2" fmla="*/ 2351 h 4702"/>
                      <a:gd name="connsiteX3" fmla="*/ 2090 w 4180"/>
                      <a:gd name="connsiteY3" fmla="*/ 0 h 4702"/>
                      <a:gd name="connsiteX4" fmla="*/ 4180 w 4180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4702">
                        <a:moveTo>
                          <a:pt x="4180" y="2351"/>
                        </a:moveTo>
                        <a:cubicBezTo>
                          <a:pt x="4180" y="3657"/>
                          <a:pt x="3135" y="4703"/>
                          <a:pt x="2090" y="4703"/>
                        </a:cubicBezTo>
                        <a:cubicBezTo>
                          <a:pt x="1045" y="4703"/>
                          <a:pt x="0" y="3657"/>
                          <a:pt x="0" y="2351"/>
                        </a:cubicBezTo>
                        <a:cubicBezTo>
                          <a:pt x="0" y="1045"/>
                          <a:pt x="1045" y="0"/>
                          <a:pt x="2090" y="0"/>
                        </a:cubicBezTo>
                        <a:cubicBezTo>
                          <a:pt x="3135" y="0"/>
                          <a:pt x="4180" y="1045"/>
                          <a:pt x="4180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939B8603-CA05-2988-4B8A-32860441EC41}"/>
                      </a:ext>
                    </a:extLst>
                  </p:cNvPr>
                  <p:cNvSpPr/>
                  <p:nvPr/>
                </p:nvSpPr>
                <p:spPr>
                  <a:xfrm>
                    <a:off x="3109234" y="3529292"/>
                    <a:ext cx="4180" cy="5747"/>
                  </a:xfrm>
                  <a:custGeom>
                    <a:avLst/>
                    <a:gdLst>
                      <a:gd name="connsiteX0" fmla="*/ 4180 w 4180"/>
                      <a:gd name="connsiteY0" fmla="*/ 2874 h 5747"/>
                      <a:gd name="connsiteX1" fmla="*/ 2090 w 4180"/>
                      <a:gd name="connsiteY1" fmla="*/ 5747 h 5747"/>
                      <a:gd name="connsiteX2" fmla="*/ 0 w 4180"/>
                      <a:gd name="connsiteY2" fmla="*/ 2874 h 5747"/>
                      <a:gd name="connsiteX3" fmla="*/ 2090 w 4180"/>
                      <a:gd name="connsiteY3" fmla="*/ 0 h 5747"/>
                      <a:gd name="connsiteX4" fmla="*/ 4180 w 4180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5747">
                        <a:moveTo>
                          <a:pt x="4180" y="2874"/>
                        </a:moveTo>
                        <a:cubicBezTo>
                          <a:pt x="4180" y="4441"/>
                          <a:pt x="3396" y="5747"/>
                          <a:pt x="2090" y="5747"/>
                        </a:cubicBezTo>
                        <a:cubicBezTo>
                          <a:pt x="1045" y="5747"/>
                          <a:pt x="0" y="4441"/>
                          <a:pt x="0" y="2874"/>
                        </a:cubicBezTo>
                        <a:cubicBezTo>
                          <a:pt x="0" y="1306"/>
                          <a:pt x="784" y="0"/>
                          <a:pt x="2090" y="0"/>
                        </a:cubicBezTo>
                        <a:cubicBezTo>
                          <a:pt x="3396" y="0"/>
                          <a:pt x="4180" y="1306"/>
                          <a:pt x="4180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5103DC53-7EE5-8809-E57A-3F04B2717F46}"/>
                      </a:ext>
                    </a:extLst>
                  </p:cNvPr>
                  <p:cNvSpPr/>
                  <p:nvPr/>
                </p:nvSpPr>
                <p:spPr>
                  <a:xfrm>
                    <a:off x="2259303" y="3311145"/>
                    <a:ext cx="10772" cy="5730"/>
                  </a:xfrm>
                  <a:custGeom>
                    <a:avLst/>
                    <a:gdLst>
                      <a:gd name="connsiteX0" fmla="*/ 853 w 10772"/>
                      <a:gd name="connsiteY0" fmla="*/ 1829 h 5730"/>
                      <a:gd name="connsiteX1" fmla="*/ 69 w 10772"/>
                      <a:gd name="connsiteY1" fmla="*/ 784 h 5730"/>
                      <a:gd name="connsiteX2" fmla="*/ 1898 w 10772"/>
                      <a:gd name="connsiteY2" fmla="*/ 0 h 5730"/>
                      <a:gd name="connsiteX3" fmla="*/ 3988 w 10772"/>
                      <a:gd name="connsiteY3" fmla="*/ 261 h 5730"/>
                      <a:gd name="connsiteX4" fmla="*/ 6078 w 10772"/>
                      <a:gd name="connsiteY4" fmla="*/ 1306 h 5730"/>
                      <a:gd name="connsiteX5" fmla="*/ 9736 w 10772"/>
                      <a:gd name="connsiteY5" fmla="*/ 2351 h 5730"/>
                      <a:gd name="connsiteX6" fmla="*/ 9997 w 10772"/>
                      <a:gd name="connsiteY6" fmla="*/ 5486 h 5730"/>
                      <a:gd name="connsiteX7" fmla="*/ 5295 w 10772"/>
                      <a:gd name="connsiteY7" fmla="*/ 4441 h 5730"/>
                      <a:gd name="connsiteX8" fmla="*/ 3727 w 10772"/>
                      <a:gd name="connsiteY8" fmla="*/ 3135 h 5730"/>
                      <a:gd name="connsiteX9" fmla="*/ 853 w 10772"/>
                      <a:gd name="connsiteY9" fmla="*/ 1829 h 57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772" h="5730">
                        <a:moveTo>
                          <a:pt x="853" y="1829"/>
                        </a:moveTo>
                        <a:cubicBezTo>
                          <a:pt x="331" y="1829"/>
                          <a:pt x="-192" y="1306"/>
                          <a:pt x="69" y="784"/>
                        </a:cubicBezTo>
                        <a:cubicBezTo>
                          <a:pt x="331" y="0"/>
                          <a:pt x="1115" y="0"/>
                          <a:pt x="1898" y="0"/>
                        </a:cubicBezTo>
                        <a:cubicBezTo>
                          <a:pt x="2682" y="0"/>
                          <a:pt x="3205" y="0"/>
                          <a:pt x="3988" y="261"/>
                        </a:cubicBezTo>
                        <a:cubicBezTo>
                          <a:pt x="4772" y="522"/>
                          <a:pt x="5295" y="1045"/>
                          <a:pt x="6078" y="1306"/>
                        </a:cubicBezTo>
                        <a:cubicBezTo>
                          <a:pt x="7385" y="1829"/>
                          <a:pt x="8691" y="1306"/>
                          <a:pt x="9736" y="2351"/>
                        </a:cubicBezTo>
                        <a:cubicBezTo>
                          <a:pt x="10781" y="3135"/>
                          <a:pt x="11304" y="4441"/>
                          <a:pt x="9997" y="5486"/>
                        </a:cubicBezTo>
                        <a:cubicBezTo>
                          <a:pt x="8691" y="6270"/>
                          <a:pt x="6340" y="4964"/>
                          <a:pt x="5295" y="4441"/>
                        </a:cubicBezTo>
                        <a:cubicBezTo>
                          <a:pt x="4772" y="4180"/>
                          <a:pt x="4250" y="3657"/>
                          <a:pt x="3727" y="3135"/>
                        </a:cubicBezTo>
                        <a:cubicBezTo>
                          <a:pt x="2682" y="2351"/>
                          <a:pt x="1898" y="2090"/>
                          <a:pt x="853" y="182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C59E35DA-AF07-74D8-E9F7-BC79B7645FC8}"/>
                      </a:ext>
                    </a:extLst>
                  </p:cNvPr>
                  <p:cNvSpPr/>
                  <p:nvPr/>
                </p:nvSpPr>
                <p:spPr>
                  <a:xfrm>
                    <a:off x="2271878" y="3311116"/>
                    <a:ext cx="7664" cy="4209"/>
                  </a:xfrm>
                  <a:custGeom>
                    <a:avLst/>
                    <a:gdLst>
                      <a:gd name="connsiteX0" fmla="*/ 2647 w 7664"/>
                      <a:gd name="connsiteY0" fmla="*/ 4209 h 4209"/>
                      <a:gd name="connsiteX1" fmla="*/ 819 w 7664"/>
                      <a:gd name="connsiteY1" fmla="*/ 2119 h 4209"/>
                      <a:gd name="connsiteX2" fmla="*/ 1341 w 7664"/>
                      <a:gd name="connsiteY2" fmla="*/ 29 h 4209"/>
                      <a:gd name="connsiteX3" fmla="*/ 3954 w 7664"/>
                      <a:gd name="connsiteY3" fmla="*/ 551 h 4209"/>
                      <a:gd name="connsiteX4" fmla="*/ 5782 w 7664"/>
                      <a:gd name="connsiteY4" fmla="*/ 813 h 4209"/>
                      <a:gd name="connsiteX5" fmla="*/ 7350 w 7664"/>
                      <a:gd name="connsiteY5" fmla="*/ 2903 h 4209"/>
                      <a:gd name="connsiteX6" fmla="*/ 5782 w 7664"/>
                      <a:gd name="connsiteY6" fmla="*/ 3687 h 4209"/>
                      <a:gd name="connsiteX7" fmla="*/ 2647 w 7664"/>
                      <a:gd name="connsiteY7" fmla="*/ 4209 h 4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664" h="4209">
                        <a:moveTo>
                          <a:pt x="2647" y="4209"/>
                        </a:moveTo>
                        <a:cubicBezTo>
                          <a:pt x="1602" y="4209"/>
                          <a:pt x="1341" y="2903"/>
                          <a:pt x="819" y="2119"/>
                        </a:cubicBezTo>
                        <a:cubicBezTo>
                          <a:pt x="35" y="1335"/>
                          <a:pt x="-749" y="-232"/>
                          <a:pt x="1341" y="29"/>
                        </a:cubicBezTo>
                        <a:cubicBezTo>
                          <a:pt x="2125" y="29"/>
                          <a:pt x="3170" y="551"/>
                          <a:pt x="3954" y="551"/>
                        </a:cubicBezTo>
                        <a:cubicBezTo>
                          <a:pt x="4476" y="551"/>
                          <a:pt x="5260" y="551"/>
                          <a:pt x="5782" y="813"/>
                        </a:cubicBezTo>
                        <a:cubicBezTo>
                          <a:pt x="6566" y="1074"/>
                          <a:pt x="8395" y="1597"/>
                          <a:pt x="7350" y="2903"/>
                        </a:cubicBezTo>
                        <a:cubicBezTo>
                          <a:pt x="7089" y="3425"/>
                          <a:pt x="6305" y="3425"/>
                          <a:pt x="5782" y="3687"/>
                        </a:cubicBezTo>
                        <a:cubicBezTo>
                          <a:pt x="4737" y="3687"/>
                          <a:pt x="3692" y="3948"/>
                          <a:pt x="2647" y="420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B84A6738-D604-C902-873B-C03A0EA0BBF9}"/>
                      </a:ext>
                    </a:extLst>
                  </p:cNvPr>
                  <p:cNvSpPr/>
                  <p:nvPr/>
                </p:nvSpPr>
                <p:spPr>
                  <a:xfrm>
                    <a:off x="2299236" y="3337171"/>
                    <a:ext cx="5594" cy="6211"/>
                  </a:xfrm>
                  <a:custGeom>
                    <a:avLst/>
                    <a:gdLst>
                      <a:gd name="connsiteX0" fmla="*/ 108 w 5594"/>
                      <a:gd name="connsiteY0" fmla="*/ 622 h 6211"/>
                      <a:gd name="connsiteX1" fmla="*/ 3243 w 5594"/>
                      <a:gd name="connsiteY1" fmla="*/ 1405 h 6211"/>
                      <a:gd name="connsiteX2" fmla="*/ 5595 w 5594"/>
                      <a:gd name="connsiteY2" fmla="*/ 4018 h 6211"/>
                      <a:gd name="connsiteX3" fmla="*/ 3766 w 5594"/>
                      <a:gd name="connsiteY3" fmla="*/ 6108 h 6211"/>
                      <a:gd name="connsiteX4" fmla="*/ 2459 w 5594"/>
                      <a:gd name="connsiteY4" fmla="*/ 5324 h 6211"/>
                      <a:gd name="connsiteX5" fmla="*/ 108 w 5594"/>
                      <a:gd name="connsiteY5" fmla="*/ 3757 h 6211"/>
                      <a:gd name="connsiteX6" fmla="*/ 369 w 5594"/>
                      <a:gd name="connsiteY6" fmla="*/ 2712 h 6211"/>
                      <a:gd name="connsiteX7" fmla="*/ 108 w 5594"/>
                      <a:gd name="connsiteY7" fmla="*/ 622 h 6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94" h="6211">
                        <a:moveTo>
                          <a:pt x="108" y="622"/>
                        </a:moveTo>
                        <a:cubicBezTo>
                          <a:pt x="892" y="-946"/>
                          <a:pt x="2198" y="883"/>
                          <a:pt x="3243" y="1405"/>
                        </a:cubicBezTo>
                        <a:cubicBezTo>
                          <a:pt x="4288" y="2189"/>
                          <a:pt x="5333" y="2450"/>
                          <a:pt x="5595" y="4018"/>
                        </a:cubicBezTo>
                        <a:cubicBezTo>
                          <a:pt x="5595" y="5063"/>
                          <a:pt x="5072" y="6630"/>
                          <a:pt x="3766" y="6108"/>
                        </a:cubicBezTo>
                        <a:cubicBezTo>
                          <a:pt x="3243" y="5847"/>
                          <a:pt x="2982" y="5585"/>
                          <a:pt x="2459" y="5324"/>
                        </a:cubicBezTo>
                        <a:cubicBezTo>
                          <a:pt x="1676" y="5063"/>
                          <a:pt x="108" y="4802"/>
                          <a:pt x="108" y="3757"/>
                        </a:cubicBezTo>
                        <a:cubicBezTo>
                          <a:pt x="108" y="3495"/>
                          <a:pt x="369" y="2973"/>
                          <a:pt x="369" y="2712"/>
                        </a:cubicBezTo>
                        <a:cubicBezTo>
                          <a:pt x="108" y="1667"/>
                          <a:pt x="-153" y="1144"/>
                          <a:pt x="108" y="62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D5CAAD5D-8D00-CA28-97ED-A69CE5BB3FBE}"/>
                      </a:ext>
                    </a:extLst>
                  </p:cNvPr>
                  <p:cNvSpPr/>
                  <p:nvPr/>
                </p:nvSpPr>
                <p:spPr>
                  <a:xfrm>
                    <a:off x="2299345" y="3325775"/>
                    <a:ext cx="6152" cy="6645"/>
                  </a:xfrm>
                  <a:custGeom>
                    <a:avLst/>
                    <a:gdLst>
                      <a:gd name="connsiteX0" fmla="*/ 1045 w 6152"/>
                      <a:gd name="connsiteY0" fmla="*/ 3135 h 6645"/>
                      <a:gd name="connsiteX1" fmla="*/ 784 w 6152"/>
                      <a:gd name="connsiteY1" fmla="*/ 2613 h 6645"/>
                      <a:gd name="connsiteX2" fmla="*/ 0 w 6152"/>
                      <a:gd name="connsiteY2" fmla="*/ 784 h 6645"/>
                      <a:gd name="connsiteX3" fmla="*/ 1045 w 6152"/>
                      <a:gd name="connsiteY3" fmla="*/ 0 h 6645"/>
                      <a:gd name="connsiteX4" fmla="*/ 2874 w 6152"/>
                      <a:gd name="connsiteY4" fmla="*/ 784 h 6645"/>
                      <a:gd name="connsiteX5" fmla="*/ 6009 w 6152"/>
                      <a:gd name="connsiteY5" fmla="*/ 6009 h 6645"/>
                      <a:gd name="connsiteX6" fmla="*/ 1829 w 6152"/>
                      <a:gd name="connsiteY6" fmla="*/ 4441 h 6645"/>
                      <a:gd name="connsiteX7" fmla="*/ 1045 w 6152"/>
                      <a:gd name="connsiteY7" fmla="*/ 3135 h 6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152" h="6645">
                        <a:moveTo>
                          <a:pt x="1045" y="3135"/>
                        </a:moveTo>
                        <a:cubicBezTo>
                          <a:pt x="1045" y="2874"/>
                          <a:pt x="784" y="2613"/>
                          <a:pt x="784" y="2613"/>
                        </a:cubicBezTo>
                        <a:cubicBezTo>
                          <a:pt x="522" y="2090"/>
                          <a:pt x="0" y="1306"/>
                          <a:pt x="0" y="784"/>
                        </a:cubicBezTo>
                        <a:cubicBezTo>
                          <a:pt x="0" y="0"/>
                          <a:pt x="0" y="0"/>
                          <a:pt x="1045" y="0"/>
                        </a:cubicBezTo>
                        <a:cubicBezTo>
                          <a:pt x="1829" y="0"/>
                          <a:pt x="2351" y="523"/>
                          <a:pt x="2874" y="784"/>
                        </a:cubicBezTo>
                        <a:cubicBezTo>
                          <a:pt x="4180" y="1829"/>
                          <a:pt x="6793" y="3919"/>
                          <a:pt x="6009" y="6009"/>
                        </a:cubicBezTo>
                        <a:cubicBezTo>
                          <a:pt x="5225" y="7838"/>
                          <a:pt x="2351" y="5225"/>
                          <a:pt x="1829" y="4441"/>
                        </a:cubicBezTo>
                        <a:cubicBezTo>
                          <a:pt x="1567" y="3919"/>
                          <a:pt x="1306" y="3658"/>
                          <a:pt x="1045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6D8D8BCF-1102-715D-E69A-BB91737A44E4}"/>
                      </a:ext>
                    </a:extLst>
                  </p:cNvPr>
                  <p:cNvSpPr/>
                  <p:nvPr/>
                </p:nvSpPr>
                <p:spPr>
                  <a:xfrm>
                    <a:off x="2947026" y="2967526"/>
                    <a:ext cx="16166" cy="9474"/>
                  </a:xfrm>
                  <a:custGeom>
                    <a:avLst/>
                    <a:gdLst>
                      <a:gd name="connsiteX0" fmla="*/ 13815 w 16166"/>
                      <a:gd name="connsiteY0" fmla="*/ 70 h 9474"/>
                      <a:gd name="connsiteX1" fmla="*/ 16167 w 16166"/>
                      <a:gd name="connsiteY1" fmla="*/ 1114 h 9474"/>
                      <a:gd name="connsiteX2" fmla="*/ 10942 w 16166"/>
                      <a:gd name="connsiteY2" fmla="*/ 8691 h 9474"/>
                      <a:gd name="connsiteX3" fmla="*/ 7545 w 16166"/>
                      <a:gd name="connsiteY3" fmla="*/ 9213 h 9474"/>
                      <a:gd name="connsiteX4" fmla="*/ 5455 w 16166"/>
                      <a:gd name="connsiteY4" fmla="*/ 9475 h 9474"/>
                      <a:gd name="connsiteX5" fmla="*/ 4149 w 16166"/>
                      <a:gd name="connsiteY5" fmla="*/ 8691 h 9474"/>
                      <a:gd name="connsiteX6" fmla="*/ 491 w 16166"/>
                      <a:gd name="connsiteY6" fmla="*/ 7385 h 9474"/>
                      <a:gd name="connsiteX7" fmla="*/ 2059 w 16166"/>
                      <a:gd name="connsiteY7" fmla="*/ 3988 h 9474"/>
                      <a:gd name="connsiteX8" fmla="*/ 9897 w 16166"/>
                      <a:gd name="connsiteY8" fmla="*/ 853 h 9474"/>
                      <a:gd name="connsiteX9" fmla="*/ 13815 w 16166"/>
                      <a:gd name="connsiteY9" fmla="*/ 70 h 9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6166" h="9474">
                        <a:moveTo>
                          <a:pt x="13815" y="70"/>
                        </a:moveTo>
                        <a:cubicBezTo>
                          <a:pt x="14077" y="70"/>
                          <a:pt x="16167" y="1114"/>
                          <a:pt x="16167" y="1114"/>
                        </a:cubicBezTo>
                        <a:cubicBezTo>
                          <a:pt x="15383" y="3988"/>
                          <a:pt x="14077" y="7646"/>
                          <a:pt x="10942" y="8691"/>
                        </a:cubicBezTo>
                        <a:cubicBezTo>
                          <a:pt x="9897" y="8952"/>
                          <a:pt x="8590" y="8952"/>
                          <a:pt x="7545" y="9213"/>
                        </a:cubicBezTo>
                        <a:cubicBezTo>
                          <a:pt x="7023" y="9213"/>
                          <a:pt x="6239" y="9475"/>
                          <a:pt x="5455" y="9475"/>
                        </a:cubicBezTo>
                        <a:cubicBezTo>
                          <a:pt x="4671" y="9475"/>
                          <a:pt x="4671" y="8952"/>
                          <a:pt x="4149" y="8691"/>
                        </a:cubicBezTo>
                        <a:cubicBezTo>
                          <a:pt x="3104" y="8168"/>
                          <a:pt x="1536" y="8691"/>
                          <a:pt x="491" y="7385"/>
                        </a:cubicBezTo>
                        <a:cubicBezTo>
                          <a:pt x="-815" y="5817"/>
                          <a:pt x="753" y="4772"/>
                          <a:pt x="2059" y="3988"/>
                        </a:cubicBezTo>
                        <a:cubicBezTo>
                          <a:pt x="4410" y="2421"/>
                          <a:pt x="7284" y="1376"/>
                          <a:pt x="9897" y="853"/>
                        </a:cubicBezTo>
                        <a:cubicBezTo>
                          <a:pt x="11203" y="331"/>
                          <a:pt x="12509" y="-192"/>
                          <a:pt x="13815" y="7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0A6FD89F-F781-83EF-5B03-96AAF026538E}"/>
                      </a:ext>
                    </a:extLst>
                  </p:cNvPr>
                  <p:cNvSpPr/>
                  <p:nvPr/>
                </p:nvSpPr>
                <p:spPr>
                  <a:xfrm>
                    <a:off x="2934676" y="2950324"/>
                    <a:ext cx="11226" cy="7082"/>
                  </a:xfrm>
                  <a:custGeom>
                    <a:avLst/>
                    <a:gdLst>
                      <a:gd name="connsiteX0" fmla="*/ 1608 w 11226"/>
                      <a:gd name="connsiteY0" fmla="*/ 7083 h 7082"/>
                      <a:gd name="connsiteX1" fmla="*/ 40 w 11226"/>
                      <a:gd name="connsiteY1" fmla="*/ 7083 h 7082"/>
                      <a:gd name="connsiteX2" fmla="*/ 5788 w 11226"/>
                      <a:gd name="connsiteY2" fmla="*/ 2119 h 7082"/>
                      <a:gd name="connsiteX3" fmla="*/ 10490 w 11226"/>
                      <a:gd name="connsiteY3" fmla="*/ 29 h 7082"/>
                      <a:gd name="connsiteX4" fmla="*/ 9968 w 11226"/>
                      <a:gd name="connsiteY4" fmla="*/ 2119 h 7082"/>
                      <a:gd name="connsiteX5" fmla="*/ 6572 w 11226"/>
                      <a:gd name="connsiteY5" fmla="*/ 5254 h 7082"/>
                      <a:gd name="connsiteX6" fmla="*/ 4743 w 11226"/>
                      <a:gd name="connsiteY6" fmla="*/ 5777 h 7082"/>
                      <a:gd name="connsiteX7" fmla="*/ 1608 w 11226"/>
                      <a:gd name="connsiteY7" fmla="*/ 7083 h 70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26" h="7082">
                        <a:moveTo>
                          <a:pt x="1608" y="7083"/>
                        </a:moveTo>
                        <a:cubicBezTo>
                          <a:pt x="1085" y="7083"/>
                          <a:pt x="563" y="7083"/>
                          <a:pt x="40" y="7083"/>
                        </a:cubicBezTo>
                        <a:cubicBezTo>
                          <a:pt x="-482" y="4732"/>
                          <a:pt x="4220" y="3164"/>
                          <a:pt x="5788" y="2119"/>
                        </a:cubicBezTo>
                        <a:cubicBezTo>
                          <a:pt x="7094" y="1335"/>
                          <a:pt x="8923" y="-232"/>
                          <a:pt x="10490" y="29"/>
                        </a:cubicBezTo>
                        <a:cubicBezTo>
                          <a:pt x="12058" y="290"/>
                          <a:pt x="10752" y="1335"/>
                          <a:pt x="9968" y="2119"/>
                        </a:cubicBezTo>
                        <a:cubicBezTo>
                          <a:pt x="8923" y="3164"/>
                          <a:pt x="7878" y="4209"/>
                          <a:pt x="6572" y="5254"/>
                        </a:cubicBezTo>
                        <a:cubicBezTo>
                          <a:pt x="5788" y="5777"/>
                          <a:pt x="5527" y="5515"/>
                          <a:pt x="4743" y="5777"/>
                        </a:cubicBezTo>
                        <a:cubicBezTo>
                          <a:pt x="3698" y="5777"/>
                          <a:pt x="2653" y="6822"/>
                          <a:pt x="1608" y="708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FBC49E26-25CA-CE72-51BA-ECE33C28D940}"/>
                      </a:ext>
                    </a:extLst>
                  </p:cNvPr>
                  <p:cNvSpPr/>
                  <p:nvPr/>
                </p:nvSpPr>
                <p:spPr>
                  <a:xfrm>
                    <a:off x="3010219" y="3014622"/>
                    <a:ext cx="4180" cy="3657"/>
                  </a:xfrm>
                  <a:custGeom>
                    <a:avLst/>
                    <a:gdLst>
                      <a:gd name="connsiteX0" fmla="*/ 4180 w 4180"/>
                      <a:gd name="connsiteY0" fmla="*/ 1829 h 3657"/>
                      <a:gd name="connsiteX1" fmla="*/ 2090 w 4180"/>
                      <a:gd name="connsiteY1" fmla="*/ 3657 h 3657"/>
                      <a:gd name="connsiteX2" fmla="*/ 0 w 4180"/>
                      <a:gd name="connsiteY2" fmla="*/ 1829 h 3657"/>
                      <a:gd name="connsiteX3" fmla="*/ 2090 w 4180"/>
                      <a:gd name="connsiteY3" fmla="*/ 0 h 3657"/>
                      <a:gd name="connsiteX4" fmla="*/ 4180 w 4180"/>
                      <a:gd name="connsiteY4" fmla="*/ 1829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3657">
                        <a:moveTo>
                          <a:pt x="4180" y="1829"/>
                        </a:moveTo>
                        <a:cubicBezTo>
                          <a:pt x="4180" y="2874"/>
                          <a:pt x="3135" y="3657"/>
                          <a:pt x="2090" y="3657"/>
                        </a:cubicBezTo>
                        <a:cubicBezTo>
                          <a:pt x="1045" y="3657"/>
                          <a:pt x="0" y="2874"/>
                          <a:pt x="0" y="1829"/>
                        </a:cubicBezTo>
                        <a:cubicBezTo>
                          <a:pt x="0" y="784"/>
                          <a:pt x="1045" y="0"/>
                          <a:pt x="2090" y="0"/>
                        </a:cubicBezTo>
                        <a:cubicBezTo>
                          <a:pt x="3135" y="0"/>
                          <a:pt x="4180" y="784"/>
                          <a:pt x="4180" y="182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1255B893-3B1A-E940-4508-AD01BFD4F7B2}"/>
                  </a:ext>
                </a:extLst>
              </p:cNvPr>
              <p:cNvSpPr/>
              <p:nvPr/>
            </p:nvSpPr>
            <p:spPr>
              <a:xfrm>
                <a:off x="7203357" y="2788665"/>
                <a:ext cx="10358" cy="6952"/>
              </a:xfrm>
              <a:custGeom>
                <a:avLst/>
                <a:gdLst>
                  <a:gd name="connsiteX0" fmla="*/ 1045 w 10358"/>
                  <a:gd name="connsiteY0" fmla="*/ 2062 h 6952"/>
                  <a:gd name="connsiteX1" fmla="*/ 0 w 10358"/>
                  <a:gd name="connsiteY1" fmla="*/ 3107 h 6952"/>
                  <a:gd name="connsiteX2" fmla="*/ 4964 w 10358"/>
                  <a:gd name="connsiteY2" fmla="*/ 6503 h 6952"/>
                  <a:gd name="connsiteX3" fmla="*/ 7315 w 10358"/>
                  <a:gd name="connsiteY3" fmla="*/ 4936 h 6952"/>
                  <a:gd name="connsiteX4" fmla="*/ 9928 w 10358"/>
                  <a:gd name="connsiteY4" fmla="*/ 756 h 6952"/>
                  <a:gd name="connsiteX5" fmla="*/ 3919 w 10358"/>
                  <a:gd name="connsiteY5" fmla="*/ 233 h 6952"/>
                  <a:gd name="connsiteX6" fmla="*/ 1045 w 10358"/>
                  <a:gd name="connsiteY6" fmla="*/ 2062 h 6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58" h="6952">
                    <a:moveTo>
                      <a:pt x="1045" y="2062"/>
                    </a:moveTo>
                    <a:cubicBezTo>
                      <a:pt x="784" y="2323"/>
                      <a:pt x="522" y="2585"/>
                      <a:pt x="0" y="3107"/>
                    </a:cubicBezTo>
                    <a:cubicBezTo>
                      <a:pt x="784" y="5197"/>
                      <a:pt x="2351" y="8071"/>
                      <a:pt x="4964" y="6503"/>
                    </a:cubicBezTo>
                    <a:cubicBezTo>
                      <a:pt x="5747" y="5981"/>
                      <a:pt x="6531" y="5458"/>
                      <a:pt x="7315" y="4936"/>
                    </a:cubicBezTo>
                    <a:cubicBezTo>
                      <a:pt x="8360" y="4413"/>
                      <a:pt x="11495" y="2323"/>
                      <a:pt x="9928" y="756"/>
                    </a:cubicBezTo>
                    <a:cubicBezTo>
                      <a:pt x="8622" y="-551"/>
                      <a:pt x="5487" y="233"/>
                      <a:pt x="3919" y="233"/>
                    </a:cubicBezTo>
                    <a:cubicBezTo>
                      <a:pt x="2613" y="494"/>
                      <a:pt x="1829" y="1278"/>
                      <a:pt x="1045" y="206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A03DCC3-52AD-D14A-8BDE-03A31C3F9A29}"/>
                  </a:ext>
                </a:extLst>
              </p:cNvPr>
              <p:cNvSpPr/>
              <p:nvPr/>
            </p:nvSpPr>
            <p:spPr>
              <a:xfrm>
                <a:off x="9000790" y="2401197"/>
                <a:ext cx="7423" cy="7053"/>
              </a:xfrm>
              <a:custGeom>
                <a:avLst/>
                <a:gdLst>
                  <a:gd name="connsiteX0" fmla="*/ 1045 w 7423"/>
                  <a:gd name="connsiteY0" fmla="*/ 5486 h 7053"/>
                  <a:gd name="connsiteX1" fmla="*/ 0 w 7423"/>
                  <a:gd name="connsiteY1" fmla="*/ 4703 h 7053"/>
                  <a:gd name="connsiteX2" fmla="*/ 784 w 7423"/>
                  <a:gd name="connsiteY2" fmla="*/ 1568 h 7053"/>
                  <a:gd name="connsiteX3" fmla="*/ 3657 w 7423"/>
                  <a:gd name="connsiteY3" fmla="*/ 0 h 7053"/>
                  <a:gd name="connsiteX4" fmla="*/ 5747 w 7423"/>
                  <a:gd name="connsiteY4" fmla="*/ 1045 h 7053"/>
                  <a:gd name="connsiteX5" fmla="*/ 7054 w 7423"/>
                  <a:gd name="connsiteY5" fmla="*/ 2874 h 7053"/>
                  <a:gd name="connsiteX6" fmla="*/ 7315 w 7423"/>
                  <a:gd name="connsiteY6" fmla="*/ 5486 h 7053"/>
                  <a:gd name="connsiteX7" fmla="*/ 3919 w 7423"/>
                  <a:gd name="connsiteY7" fmla="*/ 7054 h 7053"/>
                  <a:gd name="connsiteX8" fmla="*/ 1045 w 7423"/>
                  <a:gd name="connsiteY8" fmla="*/ 5486 h 7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423" h="7053">
                    <a:moveTo>
                      <a:pt x="1045" y="5486"/>
                    </a:moveTo>
                    <a:cubicBezTo>
                      <a:pt x="784" y="5225"/>
                      <a:pt x="262" y="4964"/>
                      <a:pt x="0" y="4703"/>
                    </a:cubicBezTo>
                    <a:cubicBezTo>
                      <a:pt x="262" y="3658"/>
                      <a:pt x="262" y="2613"/>
                      <a:pt x="784" y="1568"/>
                    </a:cubicBezTo>
                    <a:cubicBezTo>
                      <a:pt x="1306" y="523"/>
                      <a:pt x="2613" y="0"/>
                      <a:pt x="3657" y="0"/>
                    </a:cubicBezTo>
                    <a:cubicBezTo>
                      <a:pt x="4180" y="0"/>
                      <a:pt x="5225" y="523"/>
                      <a:pt x="5747" y="1045"/>
                    </a:cubicBezTo>
                    <a:cubicBezTo>
                      <a:pt x="6270" y="1568"/>
                      <a:pt x="6793" y="2090"/>
                      <a:pt x="7054" y="2874"/>
                    </a:cubicBezTo>
                    <a:cubicBezTo>
                      <a:pt x="7315" y="3658"/>
                      <a:pt x="7576" y="4703"/>
                      <a:pt x="7315" y="5486"/>
                    </a:cubicBezTo>
                    <a:cubicBezTo>
                      <a:pt x="7054" y="6531"/>
                      <a:pt x="4964" y="7054"/>
                      <a:pt x="3919" y="7054"/>
                    </a:cubicBezTo>
                    <a:cubicBezTo>
                      <a:pt x="3135" y="6793"/>
                      <a:pt x="2090" y="6270"/>
                      <a:pt x="1045" y="548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E427D2D5-8332-632C-EBEF-D21B58888CFA}"/>
                  </a:ext>
                </a:extLst>
              </p:cNvPr>
              <p:cNvSpPr/>
              <p:nvPr/>
            </p:nvSpPr>
            <p:spPr>
              <a:xfrm>
                <a:off x="8895441" y="2574526"/>
                <a:ext cx="17974" cy="12948"/>
              </a:xfrm>
              <a:custGeom>
                <a:avLst/>
                <a:gdLst>
                  <a:gd name="connsiteX0" fmla="*/ 9468 w 17974"/>
                  <a:gd name="connsiteY0" fmla="*/ 9549 h 12948"/>
                  <a:gd name="connsiteX1" fmla="*/ 8162 w 17974"/>
                  <a:gd name="connsiteY1" fmla="*/ 8765 h 12948"/>
                  <a:gd name="connsiteX2" fmla="*/ 6333 w 17974"/>
                  <a:gd name="connsiteY2" fmla="*/ 7459 h 12948"/>
                  <a:gd name="connsiteX3" fmla="*/ 3459 w 17974"/>
                  <a:gd name="connsiteY3" fmla="*/ 4846 h 12948"/>
                  <a:gd name="connsiteX4" fmla="*/ 63 w 17974"/>
                  <a:gd name="connsiteY4" fmla="*/ 144 h 12948"/>
                  <a:gd name="connsiteX5" fmla="*/ 6333 w 17974"/>
                  <a:gd name="connsiteY5" fmla="*/ 3279 h 12948"/>
                  <a:gd name="connsiteX6" fmla="*/ 8684 w 17974"/>
                  <a:gd name="connsiteY6" fmla="*/ 4585 h 12948"/>
                  <a:gd name="connsiteX7" fmla="*/ 11297 w 17974"/>
                  <a:gd name="connsiteY7" fmla="*/ 6414 h 12948"/>
                  <a:gd name="connsiteX8" fmla="*/ 13387 w 17974"/>
                  <a:gd name="connsiteY8" fmla="*/ 7982 h 12948"/>
                  <a:gd name="connsiteX9" fmla="*/ 16000 w 17974"/>
                  <a:gd name="connsiteY9" fmla="*/ 9288 h 12948"/>
                  <a:gd name="connsiteX10" fmla="*/ 16261 w 17974"/>
                  <a:gd name="connsiteY10" fmla="*/ 12684 h 12948"/>
                  <a:gd name="connsiteX11" fmla="*/ 12603 w 17974"/>
                  <a:gd name="connsiteY11" fmla="*/ 11378 h 12948"/>
                  <a:gd name="connsiteX12" fmla="*/ 9468 w 17974"/>
                  <a:gd name="connsiteY12" fmla="*/ 9549 h 12948"/>
                  <a:gd name="connsiteX13" fmla="*/ 9468 w 17974"/>
                  <a:gd name="connsiteY13" fmla="*/ 9549 h 12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974" h="12948">
                    <a:moveTo>
                      <a:pt x="9468" y="9549"/>
                    </a:moveTo>
                    <a:cubicBezTo>
                      <a:pt x="8946" y="9288"/>
                      <a:pt x="8684" y="9027"/>
                      <a:pt x="8162" y="8765"/>
                    </a:cubicBezTo>
                    <a:cubicBezTo>
                      <a:pt x="7640" y="8243"/>
                      <a:pt x="6856" y="7982"/>
                      <a:pt x="6333" y="7459"/>
                    </a:cubicBezTo>
                    <a:cubicBezTo>
                      <a:pt x="5288" y="6675"/>
                      <a:pt x="4504" y="5630"/>
                      <a:pt x="3459" y="4846"/>
                    </a:cubicBezTo>
                    <a:cubicBezTo>
                      <a:pt x="2415" y="4063"/>
                      <a:pt x="-460" y="1711"/>
                      <a:pt x="63" y="144"/>
                    </a:cubicBezTo>
                    <a:cubicBezTo>
                      <a:pt x="2675" y="-640"/>
                      <a:pt x="4504" y="1973"/>
                      <a:pt x="6333" y="3279"/>
                    </a:cubicBezTo>
                    <a:cubicBezTo>
                      <a:pt x="7117" y="3802"/>
                      <a:pt x="7901" y="4063"/>
                      <a:pt x="8684" y="4585"/>
                    </a:cubicBezTo>
                    <a:cubicBezTo>
                      <a:pt x="9729" y="5108"/>
                      <a:pt x="10252" y="5892"/>
                      <a:pt x="11297" y="6414"/>
                    </a:cubicBezTo>
                    <a:cubicBezTo>
                      <a:pt x="12081" y="6936"/>
                      <a:pt x="12603" y="7459"/>
                      <a:pt x="13387" y="7982"/>
                    </a:cubicBezTo>
                    <a:cubicBezTo>
                      <a:pt x="14171" y="8504"/>
                      <a:pt x="15216" y="8765"/>
                      <a:pt x="16000" y="9288"/>
                    </a:cubicBezTo>
                    <a:cubicBezTo>
                      <a:pt x="17567" y="10072"/>
                      <a:pt x="19396" y="13990"/>
                      <a:pt x="16261" y="12684"/>
                    </a:cubicBezTo>
                    <a:cubicBezTo>
                      <a:pt x="14954" y="12162"/>
                      <a:pt x="13648" y="12162"/>
                      <a:pt x="12603" y="11378"/>
                    </a:cubicBezTo>
                    <a:cubicBezTo>
                      <a:pt x="11558" y="10855"/>
                      <a:pt x="10513" y="9549"/>
                      <a:pt x="9468" y="9549"/>
                    </a:cubicBezTo>
                    <a:cubicBezTo>
                      <a:pt x="9729" y="9288"/>
                      <a:pt x="9468" y="9549"/>
                      <a:pt x="9468" y="954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2EC7E527-7814-61AD-0A17-E16ABDF54612}"/>
                  </a:ext>
                </a:extLst>
              </p:cNvPr>
              <p:cNvSpPr/>
              <p:nvPr/>
            </p:nvSpPr>
            <p:spPr>
              <a:xfrm>
                <a:off x="8953764" y="2682045"/>
                <a:ext cx="6792" cy="5747"/>
              </a:xfrm>
              <a:custGeom>
                <a:avLst/>
                <a:gdLst>
                  <a:gd name="connsiteX0" fmla="*/ 6793 w 6792"/>
                  <a:gd name="connsiteY0" fmla="*/ 2874 h 5747"/>
                  <a:gd name="connsiteX1" fmla="*/ 3396 w 6792"/>
                  <a:gd name="connsiteY1" fmla="*/ 5748 h 5747"/>
                  <a:gd name="connsiteX2" fmla="*/ 0 w 6792"/>
                  <a:gd name="connsiteY2" fmla="*/ 2874 h 5747"/>
                  <a:gd name="connsiteX3" fmla="*/ 3396 w 6792"/>
                  <a:gd name="connsiteY3" fmla="*/ 0 h 5747"/>
                  <a:gd name="connsiteX4" fmla="*/ 6793 w 6792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5747">
                    <a:moveTo>
                      <a:pt x="6793" y="2874"/>
                    </a:moveTo>
                    <a:cubicBezTo>
                      <a:pt x="6793" y="4441"/>
                      <a:pt x="5225" y="5748"/>
                      <a:pt x="3396" y="5748"/>
                    </a:cubicBezTo>
                    <a:cubicBezTo>
                      <a:pt x="1568" y="5748"/>
                      <a:pt x="0" y="4441"/>
                      <a:pt x="0" y="2874"/>
                    </a:cubicBezTo>
                    <a:cubicBezTo>
                      <a:pt x="0" y="1306"/>
                      <a:pt x="1568" y="0"/>
                      <a:pt x="3396" y="0"/>
                    </a:cubicBezTo>
                    <a:cubicBezTo>
                      <a:pt x="5225" y="0"/>
                      <a:pt x="6793" y="1306"/>
                      <a:pt x="6793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2D3B47E1-F9DC-F71D-A90F-088928C28F3C}"/>
                  </a:ext>
                </a:extLst>
              </p:cNvPr>
              <p:cNvSpPr/>
              <p:nvPr/>
            </p:nvSpPr>
            <p:spPr>
              <a:xfrm>
                <a:off x="8965782" y="2700594"/>
                <a:ext cx="8882" cy="5225"/>
              </a:xfrm>
              <a:custGeom>
                <a:avLst/>
                <a:gdLst>
                  <a:gd name="connsiteX0" fmla="*/ 8882 w 8882"/>
                  <a:gd name="connsiteY0" fmla="*/ 2613 h 5225"/>
                  <a:gd name="connsiteX1" fmla="*/ 4441 w 8882"/>
                  <a:gd name="connsiteY1" fmla="*/ 5225 h 5225"/>
                  <a:gd name="connsiteX2" fmla="*/ 0 w 8882"/>
                  <a:gd name="connsiteY2" fmla="*/ 2613 h 5225"/>
                  <a:gd name="connsiteX3" fmla="*/ 4441 w 8882"/>
                  <a:gd name="connsiteY3" fmla="*/ 0 h 5225"/>
                  <a:gd name="connsiteX4" fmla="*/ 8882 w 8882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82" h="5225">
                    <a:moveTo>
                      <a:pt x="8882" y="2613"/>
                    </a:moveTo>
                    <a:cubicBezTo>
                      <a:pt x="8882" y="3919"/>
                      <a:pt x="6792" y="5225"/>
                      <a:pt x="4441" y="5225"/>
                    </a:cubicBezTo>
                    <a:cubicBezTo>
                      <a:pt x="2090" y="5225"/>
                      <a:pt x="0" y="3919"/>
                      <a:pt x="0" y="2613"/>
                    </a:cubicBezTo>
                    <a:cubicBezTo>
                      <a:pt x="0" y="1306"/>
                      <a:pt x="2090" y="0"/>
                      <a:pt x="4441" y="0"/>
                    </a:cubicBezTo>
                    <a:cubicBezTo>
                      <a:pt x="6792" y="0"/>
                      <a:pt x="8882" y="1306"/>
                      <a:pt x="8882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7" name="Graphic 3">
                <a:extLst>
                  <a:ext uri="{FF2B5EF4-FFF2-40B4-BE49-F238E27FC236}">
                    <a16:creationId xmlns:a16="http://schemas.microsoft.com/office/drawing/2014/main" id="{635D2856-F773-B002-B04C-B8FBB5FF76FE}"/>
                  </a:ext>
                </a:extLst>
              </p:cNvPr>
              <p:cNvGrpSpPr/>
              <p:nvPr/>
            </p:nvGrpSpPr>
            <p:grpSpPr>
              <a:xfrm>
                <a:off x="8583565" y="2793885"/>
                <a:ext cx="480242" cy="90248"/>
                <a:chOff x="8583565" y="2793885"/>
                <a:chExt cx="480242" cy="90248"/>
              </a:xfrm>
              <a:solidFill>
                <a:srgbClr val="D5D7D8"/>
              </a:solidFill>
            </p:grpSpPr>
            <p:sp>
              <p:nvSpPr>
                <p:cNvPr id="931" name="Freeform: Shape 930">
                  <a:extLst>
                    <a:ext uri="{FF2B5EF4-FFF2-40B4-BE49-F238E27FC236}">
                      <a16:creationId xmlns:a16="http://schemas.microsoft.com/office/drawing/2014/main" id="{EDD6511B-E296-1212-629C-BA6871EDB90A}"/>
                    </a:ext>
                  </a:extLst>
                </p:cNvPr>
                <p:cNvSpPr/>
                <p:nvPr/>
              </p:nvSpPr>
              <p:spPr>
                <a:xfrm>
                  <a:off x="8981979" y="2793885"/>
                  <a:ext cx="24006" cy="22827"/>
                </a:xfrm>
                <a:custGeom>
                  <a:avLst/>
                  <a:gdLst>
                    <a:gd name="connsiteX0" fmla="*/ 6009 w 24006"/>
                    <a:gd name="connsiteY0" fmla="*/ 19310 h 22827"/>
                    <a:gd name="connsiteX1" fmla="*/ 2613 w 24006"/>
                    <a:gd name="connsiteY1" fmla="*/ 21400 h 22827"/>
                    <a:gd name="connsiteX2" fmla="*/ 0 w 24006"/>
                    <a:gd name="connsiteY2" fmla="*/ 22706 h 22827"/>
                    <a:gd name="connsiteX3" fmla="*/ 4180 w 24006"/>
                    <a:gd name="connsiteY3" fmla="*/ 14869 h 22827"/>
                    <a:gd name="connsiteX4" fmla="*/ 7315 w 24006"/>
                    <a:gd name="connsiteY4" fmla="*/ 10166 h 22827"/>
                    <a:gd name="connsiteX5" fmla="*/ 9666 w 24006"/>
                    <a:gd name="connsiteY5" fmla="*/ 7554 h 22827"/>
                    <a:gd name="connsiteX6" fmla="*/ 13324 w 24006"/>
                    <a:gd name="connsiteY6" fmla="*/ 7292 h 22827"/>
                    <a:gd name="connsiteX7" fmla="*/ 15675 w 24006"/>
                    <a:gd name="connsiteY7" fmla="*/ 4157 h 22827"/>
                    <a:gd name="connsiteX8" fmla="*/ 22991 w 24006"/>
                    <a:gd name="connsiteY8" fmla="*/ 761 h 22827"/>
                    <a:gd name="connsiteX9" fmla="*/ 19855 w 24006"/>
                    <a:gd name="connsiteY9" fmla="*/ 8860 h 22827"/>
                    <a:gd name="connsiteX10" fmla="*/ 12017 w 24006"/>
                    <a:gd name="connsiteY10" fmla="*/ 15130 h 22827"/>
                    <a:gd name="connsiteX11" fmla="*/ 9405 w 24006"/>
                    <a:gd name="connsiteY11" fmla="*/ 16697 h 22827"/>
                    <a:gd name="connsiteX12" fmla="*/ 6009 w 24006"/>
                    <a:gd name="connsiteY12" fmla="*/ 19310 h 22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006" h="22827">
                      <a:moveTo>
                        <a:pt x="6009" y="19310"/>
                      </a:moveTo>
                      <a:cubicBezTo>
                        <a:pt x="4964" y="20094"/>
                        <a:pt x="3657" y="20616"/>
                        <a:pt x="2613" y="21400"/>
                      </a:cubicBezTo>
                      <a:cubicBezTo>
                        <a:pt x="1829" y="21923"/>
                        <a:pt x="1045" y="23229"/>
                        <a:pt x="0" y="22706"/>
                      </a:cubicBezTo>
                      <a:cubicBezTo>
                        <a:pt x="0" y="19049"/>
                        <a:pt x="2090" y="17481"/>
                        <a:pt x="4180" y="14869"/>
                      </a:cubicBezTo>
                      <a:cubicBezTo>
                        <a:pt x="5486" y="13301"/>
                        <a:pt x="6270" y="11734"/>
                        <a:pt x="7315" y="10166"/>
                      </a:cubicBezTo>
                      <a:cubicBezTo>
                        <a:pt x="7838" y="9121"/>
                        <a:pt x="8360" y="7815"/>
                        <a:pt x="9666" y="7554"/>
                      </a:cubicBezTo>
                      <a:cubicBezTo>
                        <a:pt x="10973" y="7292"/>
                        <a:pt x="12279" y="7815"/>
                        <a:pt x="13324" y="7292"/>
                      </a:cubicBezTo>
                      <a:cubicBezTo>
                        <a:pt x="14630" y="6770"/>
                        <a:pt x="15153" y="5202"/>
                        <a:pt x="15675" y="4157"/>
                      </a:cubicBezTo>
                      <a:cubicBezTo>
                        <a:pt x="16720" y="2067"/>
                        <a:pt x="20639" y="-1590"/>
                        <a:pt x="22991" y="761"/>
                      </a:cubicBezTo>
                      <a:cubicBezTo>
                        <a:pt x="25864" y="3635"/>
                        <a:pt x="21945" y="7031"/>
                        <a:pt x="19855" y="8860"/>
                      </a:cubicBezTo>
                      <a:cubicBezTo>
                        <a:pt x="17242" y="10950"/>
                        <a:pt x="14630" y="13301"/>
                        <a:pt x="12017" y="15130"/>
                      </a:cubicBezTo>
                      <a:cubicBezTo>
                        <a:pt x="11234" y="15653"/>
                        <a:pt x="10189" y="15914"/>
                        <a:pt x="9405" y="16697"/>
                      </a:cubicBezTo>
                      <a:cubicBezTo>
                        <a:pt x="8099" y="17220"/>
                        <a:pt x="7054" y="18526"/>
                        <a:pt x="6009" y="193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2" name="Freeform: Shape 931">
                  <a:extLst>
                    <a:ext uri="{FF2B5EF4-FFF2-40B4-BE49-F238E27FC236}">
                      <a16:creationId xmlns:a16="http://schemas.microsoft.com/office/drawing/2014/main" id="{97F5F637-5725-5C46-2251-AAD5EBA7BB77}"/>
                    </a:ext>
                  </a:extLst>
                </p:cNvPr>
                <p:cNvSpPr/>
                <p:nvPr/>
              </p:nvSpPr>
              <p:spPr>
                <a:xfrm>
                  <a:off x="8960631" y="2809938"/>
                  <a:ext cx="9906" cy="8573"/>
                </a:xfrm>
                <a:custGeom>
                  <a:avLst/>
                  <a:gdLst>
                    <a:gd name="connsiteX0" fmla="*/ 3844 w 9906"/>
                    <a:gd name="connsiteY0" fmla="*/ 2211 h 8573"/>
                    <a:gd name="connsiteX1" fmla="*/ 5673 w 9906"/>
                    <a:gd name="connsiteY1" fmla="*/ 1427 h 8573"/>
                    <a:gd name="connsiteX2" fmla="*/ 8808 w 9906"/>
                    <a:gd name="connsiteY2" fmla="*/ 121 h 8573"/>
                    <a:gd name="connsiteX3" fmla="*/ 9592 w 9906"/>
                    <a:gd name="connsiteY3" fmla="*/ 644 h 8573"/>
                    <a:gd name="connsiteX4" fmla="*/ 8024 w 9906"/>
                    <a:gd name="connsiteY4" fmla="*/ 4562 h 8573"/>
                    <a:gd name="connsiteX5" fmla="*/ 6457 w 9906"/>
                    <a:gd name="connsiteY5" fmla="*/ 7175 h 8573"/>
                    <a:gd name="connsiteX6" fmla="*/ 186 w 9906"/>
                    <a:gd name="connsiteY6" fmla="*/ 7175 h 8573"/>
                    <a:gd name="connsiteX7" fmla="*/ 3060 w 9906"/>
                    <a:gd name="connsiteY7" fmla="*/ 2211 h 8573"/>
                    <a:gd name="connsiteX8" fmla="*/ 3844 w 9906"/>
                    <a:gd name="connsiteY8" fmla="*/ 2211 h 8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06" h="8573">
                      <a:moveTo>
                        <a:pt x="3844" y="2211"/>
                      </a:moveTo>
                      <a:cubicBezTo>
                        <a:pt x="4367" y="1950"/>
                        <a:pt x="5151" y="1689"/>
                        <a:pt x="5673" y="1427"/>
                      </a:cubicBezTo>
                      <a:cubicBezTo>
                        <a:pt x="6718" y="905"/>
                        <a:pt x="7763" y="-401"/>
                        <a:pt x="8808" y="121"/>
                      </a:cubicBezTo>
                      <a:cubicBezTo>
                        <a:pt x="9069" y="121"/>
                        <a:pt x="9330" y="382"/>
                        <a:pt x="9592" y="644"/>
                      </a:cubicBezTo>
                      <a:cubicBezTo>
                        <a:pt x="10637" y="2211"/>
                        <a:pt x="8808" y="3517"/>
                        <a:pt x="8024" y="4562"/>
                      </a:cubicBezTo>
                      <a:cubicBezTo>
                        <a:pt x="7502" y="5346"/>
                        <a:pt x="7240" y="6391"/>
                        <a:pt x="6457" y="7175"/>
                      </a:cubicBezTo>
                      <a:cubicBezTo>
                        <a:pt x="5151" y="8481"/>
                        <a:pt x="1232" y="9526"/>
                        <a:pt x="186" y="7175"/>
                      </a:cubicBezTo>
                      <a:cubicBezTo>
                        <a:pt x="-598" y="4824"/>
                        <a:pt x="1232" y="3256"/>
                        <a:pt x="3060" y="2211"/>
                      </a:cubicBezTo>
                      <a:cubicBezTo>
                        <a:pt x="3321" y="2472"/>
                        <a:pt x="3583" y="2211"/>
                        <a:pt x="3844" y="221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3" name="Freeform: Shape 932">
                  <a:extLst>
                    <a:ext uri="{FF2B5EF4-FFF2-40B4-BE49-F238E27FC236}">
                      <a16:creationId xmlns:a16="http://schemas.microsoft.com/office/drawing/2014/main" id="{3FE2E5DF-1006-D09A-643A-7C54150ACDDA}"/>
                    </a:ext>
                  </a:extLst>
                </p:cNvPr>
                <p:cNvSpPr/>
                <p:nvPr/>
              </p:nvSpPr>
              <p:spPr>
                <a:xfrm>
                  <a:off x="8943452" y="2820223"/>
                  <a:ext cx="9479" cy="5300"/>
                </a:xfrm>
                <a:custGeom>
                  <a:avLst/>
                  <a:gdLst>
                    <a:gd name="connsiteX0" fmla="*/ 4042 w 9479"/>
                    <a:gd name="connsiteY0" fmla="*/ 809 h 5300"/>
                    <a:gd name="connsiteX1" fmla="*/ 9267 w 9479"/>
                    <a:gd name="connsiteY1" fmla="*/ 286 h 5300"/>
                    <a:gd name="connsiteX2" fmla="*/ 1690 w 9479"/>
                    <a:gd name="connsiteY2" fmla="*/ 5250 h 5300"/>
                    <a:gd name="connsiteX3" fmla="*/ 384 w 9479"/>
                    <a:gd name="connsiteY3" fmla="*/ 2115 h 5300"/>
                    <a:gd name="connsiteX4" fmla="*/ 4042 w 9479"/>
                    <a:gd name="connsiteY4" fmla="*/ 809 h 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79" h="5300">
                      <a:moveTo>
                        <a:pt x="4042" y="809"/>
                      </a:moveTo>
                      <a:cubicBezTo>
                        <a:pt x="5087" y="548"/>
                        <a:pt x="8222" y="-497"/>
                        <a:pt x="9267" y="286"/>
                      </a:cubicBezTo>
                      <a:cubicBezTo>
                        <a:pt x="10834" y="2115"/>
                        <a:pt x="3258" y="5773"/>
                        <a:pt x="1690" y="5250"/>
                      </a:cubicBezTo>
                      <a:cubicBezTo>
                        <a:pt x="646" y="4728"/>
                        <a:pt x="-661" y="3160"/>
                        <a:pt x="384" y="2115"/>
                      </a:cubicBezTo>
                      <a:cubicBezTo>
                        <a:pt x="1168" y="1070"/>
                        <a:pt x="2997" y="1070"/>
                        <a:pt x="4042" y="8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4" name="Freeform: Shape 933">
                  <a:extLst>
                    <a:ext uri="{FF2B5EF4-FFF2-40B4-BE49-F238E27FC236}">
                      <a16:creationId xmlns:a16="http://schemas.microsoft.com/office/drawing/2014/main" id="{7C98B53D-3BBE-5B52-3E37-3F9F8148B7AC}"/>
                    </a:ext>
                  </a:extLst>
                </p:cNvPr>
                <p:cNvSpPr/>
                <p:nvPr/>
              </p:nvSpPr>
              <p:spPr>
                <a:xfrm>
                  <a:off x="8931022" y="2824145"/>
                  <a:ext cx="7255" cy="4049"/>
                </a:xfrm>
                <a:custGeom>
                  <a:avLst/>
                  <a:gdLst>
                    <a:gd name="connsiteX0" fmla="*/ 13 w 7255"/>
                    <a:gd name="connsiteY0" fmla="*/ 3680 h 4049"/>
                    <a:gd name="connsiteX1" fmla="*/ 4715 w 7255"/>
                    <a:gd name="connsiteY1" fmla="*/ 22 h 4049"/>
                    <a:gd name="connsiteX2" fmla="*/ 7066 w 7255"/>
                    <a:gd name="connsiteY2" fmla="*/ 2896 h 4049"/>
                    <a:gd name="connsiteX3" fmla="*/ 3931 w 7255"/>
                    <a:gd name="connsiteY3" fmla="*/ 3941 h 4049"/>
                    <a:gd name="connsiteX4" fmla="*/ 13 w 7255"/>
                    <a:gd name="connsiteY4" fmla="*/ 3680 h 4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55" h="4049">
                      <a:moveTo>
                        <a:pt x="13" y="3680"/>
                      </a:moveTo>
                      <a:cubicBezTo>
                        <a:pt x="1057" y="1851"/>
                        <a:pt x="2364" y="-239"/>
                        <a:pt x="4715" y="22"/>
                      </a:cubicBezTo>
                      <a:cubicBezTo>
                        <a:pt x="6022" y="22"/>
                        <a:pt x="7850" y="1590"/>
                        <a:pt x="7066" y="2896"/>
                      </a:cubicBezTo>
                      <a:cubicBezTo>
                        <a:pt x="6544" y="3941"/>
                        <a:pt x="4976" y="3941"/>
                        <a:pt x="3931" y="3941"/>
                      </a:cubicBezTo>
                      <a:cubicBezTo>
                        <a:pt x="3670" y="4202"/>
                        <a:pt x="-249" y="3941"/>
                        <a:pt x="13" y="36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5" name="Freeform: Shape 934">
                  <a:extLst>
                    <a:ext uri="{FF2B5EF4-FFF2-40B4-BE49-F238E27FC236}">
                      <a16:creationId xmlns:a16="http://schemas.microsoft.com/office/drawing/2014/main" id="{26C4F830-C132-78AC-C79B-4B261C9C05D3}"/>
                    </a:ext>
                  </a:extLst>
                </p:cNvPr>
                <p:cNvSpPr/>
                <p:nvPr/>
              </p:nvSpPr>
              <p:spPr>
                <a:xfrm>
                  <a:off x="8907414" y="2826876"/>
                  <a:ext cx="5883" cy="5561"/>
                </a:xfrm>
                <a:custGeom>
                  <a:avLst/>
                  <a:gdLst>
                    <a:gd name="connsiteX0" fmla="*/ 5594 w 5883"/>
                    <a:gd name="connsiteY0" fmla="*/ 1471 h 5561"/>
                    <a:gd name="connsiteX1" fmla="*/ 369 w 5883"/>
                    <a:gd name="connsiteY1" fmla="*/ 4083 h 5561"/>
                    <a:gd name="connsiteX2" fmla="*/ 5594 w 5883"/>
                    <a:gd name="connsiteY2" fmla="*/ 1471 h 5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83" h="5561">
                      <a:moveTo>
                        <a:pt x="5594" y="1471"/>
                      </a:moveTo>
                      <a:cubicBezTo>
                        <a:pt x="7162" y="4345"/>
                        <a:pt x="1937" y="7480"/>
                        <a:pt x="369" y="4083"/>
                      </a:cubicBezTo>
                      <a:cubicBezTo>
                        <a:pt x="-1460" y="687"/>
                        <a:pt x="4027" y="-1664"/>
                        <a:pt x="5594" y="14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6" name="Freeform: Shape 935">
                  <a:extLst>
                    <a:ext uri="{FF2B5EF4-FFF2-40B4-BE49-F238E27FC236}">
                      <a16:creationId xmlns:a16="http://schemas.microsoft.com/office/drawing/2014/main" id="{4F542415-64EA-8704-D93C-927AFFFF7280}"/>
                    </a:ext>
                  </a:extLst>
                </p:cNvPr>
                <p:cNvSpPr/>
                <p:nvPr/>
              </p:nvSpPr>
              <p:spPr>
                <a:xfrm>
                  <a:off x="8846581" y="2827513"/>
                  <a:ext cx="50490" cy="13184"/>
                </a:xfrm>
                <a:custGeom>
                  <a:avLst/>
                  <a:gdLst>
                    <a:gd name="connsiteX0" fmla="*/ 50491 w 50490"/>
                    <a:gd name="connsiteY0" fmla="*/ 9456 h 13184"/>
                    <a:gd name="connsiteX1" fmla="*/ 45004 w 50490"/>
                    <a:gd name="connsiteY1" fmla="*/ 7627 h 13184"/>
                    <a:gd name="connsiteX2" fmla="*/ 38995 w 50490"/>
                    <a:gd name="connsiteY2" fmla="*/ 7627 h 13184"/>
                    <a:gd name="connsiteX3" fmla="*/ 33770 w 50490"/>
                    <a:gd name="connsiteY3" fmla="*/ 7627 h 13184"/>
                    <a:gd name="connsiteX4" fmla="*/ 30635 w 50490"/>
                    <a:gd name="connsiteY4" fmla="*/ 7105 h 13184"/>
                    <a:gd name="connsiteX5" fmla="*/ 29590 w 50490"/>
                    <a:gd name="connsiteY5" fmla="*/ 3186 h 13184"/>
                    <a:gd name="connsiteX6" fmla="*/ 28284 w 50490"/>
                    <a:gd name="connsiteY6" fmla="*/ 51 h 13184"/>
                    <a:gd name="connsiteX7" fmla="*/ 25410 w 50490"/>
                    <a:gd name="connsiteY7" fmla="*/ 1618 h 13184"/>
                    <a:gd name="connsiteX8" fmla="*/ 18879 w 50490"/>
                    <a:gd name="connsiteY8" fmla="*/ 7366 h 13184"/>
                    <a:gd name="connsiteX9" fmla="*/ 9474 w 50490"/>
                    <a:gd name="connsiteY9" fmla="*/ 9456 h 13184"/>
                    <a:gd name="connsiteX10" fmla="*/ 68 w 50490"/>
                    <a:gd name="connsiteY10" fmla="*/ 11285 h 13184"/>
                    <a:gd name="connsiteX11" fmla="*/ 2943 w 50490"/>
                    <a:gd name="connsiteY11" fmla="*/ 12591 h 13184"/>
                    <a:gd name="connsiteX12" fmla="*/ 7122 w 50490"/>
                    <a:gd name="connsiteY12" fmla="*/ 13113 h 13184"/>
                    <a:gd name="connsiteX13" fmla="*/ 11303 w 50490"/>
                    <a:gd name="connsiteY13" fmla="*/ 11807 h 13184"/>
                    <a:gd name="connsiteX14" fmla="*/ 16789 w 50490"/>
                    <a:gd name="connsiteY14" fmla="*/ 11285 h 13184"/>
                    <a:gd name="connsiteX15" fmla="*/ 21753 w 50490"/>
                    <a:gd name="connsiteY15" fmla="*/ 10762 h 13184"/>
                    <a:gd name="connsiteX16" fmla="*/ 25672 w 50490"/>
                    <a:gd name="connsiteY16" fmla="*/ 10501 h 13184"/>
                    <a:gd name="connsiteX17" fmla="*/ 30113 w 50490"/>
                    <a:gd name="connsiteY17" fmla="*/ 11285 h 13184"/>
                    <a:gd name="connsiteX18" fmla="*/ 32725 w 50490"/>
                    <a:gd name="connsiteY18" fmla="*/ 11285 h 13184"/>
                    <a:gd name="connsiteX19" fmla="*/ 34554 w 50490"/>
                    <a:gd name="connsiteY19" fmla="*/ 11285 h 13184"/>
                    <a:gd name="connsiteX20" fmla="*/ 33770 w 50490"/>
                    <a:gd name="connsiteY20" fmla="*/ 11285 h 13184"/>
                    <a:gd name="connsiteX21" fmla="*/ 42653 w 50490"/>
                    <a:gd name="connsiteY21" fmla="*/ 12068 h 13184"/>
                    <a:gd name="connsiteX22" fmla="*/ 49968 w 50490"/>
                    <a:gd name="connsiteY22" fmla="*/ 8150 h 13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50490" h="13184">
                      <a:moveTo>
                        <a:pt x="50491" y="9456"/>
                      </a:moveTo>
                      <a:cubicBezTo>
                        <a:pt x="48923" y="8411"/>
                        <a:pt x="46833" y="8411"/>
                        <a:pt x="45004" y="7627"/>
                      </a:cubicBezTo>
                      <a:cubicBezTo>
                        <a:pt x="43698" y="7366"/>
                        <a:pt x="40041" y="6321"/>
                        <a:pt x="38995" y="7627"/>
                      </a:cubicBezTo>
                      <a:cubicBezTo>
                        <a:pt x="37167" y="7627"/>
                        <a:pt x="35599" y="7627"/>
                        <a:pt x="33770" y="7627"/>
                      </a:cubicBezTo>
                      <a:cubicBezTo>
                        <a:pt x="32464" y="7627"/>
                        <a:pt x="31681" y="7888"/>
                        <a:pt x="30635" y="7105"/>
                      </a:cubicBezTo>
                      <a:cubicBezTo>
                        <a:pt x="29068" y="6059"/>
                        <a:pt x="29590" y="4492"/>
                        <a:pt x="29590" y="3186"/>
                      </a:cubicBezTo>
                      <a:cubicBezTo>
                        <a:pt x="29590" y="1879"/>
                        <a:pt x="29851" y="573"/>
                        <a:pt x="28284" y="51"/>
                      </a:cubicBezTo>
                      <a:cubicBezTo>
                        <a:pt x="26978" y="-211"/>
                        <a:pt x="25932" y="573"/>
                        <a:pt x="25410" y="1618"/>
                      </a:cubicBezTo>
                      <a:cubicBezTo>
                        <a:pt x="23843" y="4231"/>
                        <a:pt x="21753" y="6582"/>
                        <a:pt x="18879" y="7366"/>
                      </a:cubicBezTo>
                      <a:cubicBezTo>
                        <a:pt x="15744" y="8150"/>
                        <a:pt x="12870" y="8933"/>
                        <a:pt x="9474" y="9456"/>
                      </a:cubicBezTo>
                      <a:cubicBezTo>
                        <a:pt x="6338" y="9717"/>
                        <a:pt x="3203" y="10240"/>
                        <a:pt x="68" y="11285"/>
                      </a:cubicBezTo>
                      <a:cubicBezTo>
                        <a:pt x="-454" y="12852"/>
                        <a:pt x="2159" y="12330"/>
                        <a:pt x="2943" y="12591"/>
                      </a:cubicBezTo>
                      <a:cubicBezTo>
                        <a:pt x="4249" y="12852"/>
                        <a:pt x="5555" y="13375"/>
                        <a:pt x="7122" y="13113"/>
                      </a:cubicBezTo>
                      <a:cubicBezTo>
                        <a:pt x="8690" y="12852"/>
                        <a:pt x="9996" y="12068"/>
                        <a:pt x="11303" y="11807"/>
                      </a:cubicBezTo>
                      <a:cubicBezTo>
                        <a:pt x="13131" y="11285"/>
                        <a:pt x="14960" y="11546"/>
                        <a:pt x="16789" y="11285"/>
                      </a:cubicBezTo>
                      <a:cubicBezTo>
                        <a:pt x="18356" y="11023"/>
                        <a:pt x="20185" y="11023"/>
                        <a:pt x="21753" y="10762"/>
                      </a:cubicBezTo>
                      <a:cubicBezTo>
                        <a:pt x="23059" y="10501"/>
                        <a:pt x="24365" y="10240"/>
                        <a:pt x="25672" y="10501"/>
                      </a:cubicBezTo>
                      <a:cubicBezTo>
                        <a:pt x="27239" y="10762"/>
                        <a:pt x="28545" y="11285"/>
                        <a:pt x="30113" y="11285"/>
                      </a:cubicBezTo>
                      <a:cubicBezTo>
                        <a:pt x="30897" y="11285"/>
                        <a:pt x="31941" y="11285"/>
                        <a:pt x="32725" y="11285"/>
                      </a:cubicBezTo>
                      <a:cubicBezTo>
                        <a:pt x="33248" y="11285"/>
                        <a:pt x="34032" y="11285"/>
                        <a:pt x="34554" y="11285"/>
                      </a:cubicBezTo>
                      <a:cubicBezTo>
                        <a:pt x="34293" y="11285"/>
                        <a:pt x="34032" y="11285"/>
                        <a:pt x="33770" y="11285"/>
                      </a:cubicBezTo>
                      <a:cubicBezTo>
                        <a:pt x="36644" y="11285"/>
                        <a:pt x="39518" y="11807"/>
                        <a:pt x="42653" y="12068"/>
                      </a:cubicBezTo>
                      <a:cubicBezTo>
                        <a:pt x="45527" y="12330"/>
                        <a:pt x="47878" y="9978"/>
                        <a:pt x="49968" y="8150"/>
                      </a:cubicBezTo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7" name="Freeform: Shape 936">
                  <a:extLst>
                    <a:ext uri="{FF2B5EF4-FFF2-40B4-BE49-F238E27FC236}">
                      <a16:creationId xmlns:a16="http://schemas.microsoft.com/office/drawing/2014/main" id="{966374B5-601B-3426-1BF0-C470C07BAFCA}"/>
                    </a:ext>
                  </a:extLst>
                </p:cNvPr>
                <p:cNvSpPr/>
                <p:nvPr/>
              </p:nvSpPr>
              <p:spPr>
                <a:xfrm>
                  <a:off x="8826944" y="2836360"/>
                  <a:ext cx="6477" cy="4903"/>
                </a:xfrm>
                <a:custGeom>
                  <a:avLst/>
                  <a:gdLst>
                    <a:gd name="connsiteX0" fmla="*/ 1940 w 6477"/>
                    <a:gd name="connsiteY0" fmla="*/ 86 h 4903"/>
                    <a:gd name="connsiteX1" fmla="*/ 1417 w 6477"/>
                    <a:gd name="connsiteY1" fmla="*/ 4788 h 4903"/>
                    <a:gd name="connsiteX2" fmla="*/ 6381 w 6477"/>
                    <a:gd name="connsiteY2" fmla="*/ 1915 h 4903"/>
                    <a:gd name="connsiteX3" fmla="*/ 1940 w 6477"/>
                    <a:gd name="connsiteY3" fmla="*/ 86 h 49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477" h="4903">
                      <a:moveTo>
                        <a:pt x="1940" y="86"/>
                      </a:moveTo>
                      <a:cubicBezTo>
                        <a:pt x="-411" y="608"/>
                        <a:pt x="-673" y="3743"/>
                        <a:pt x="1417" y="4788"/>
                      </a:cubicBezTo>
                      <a:cubicBezTo>
                        <a:pt x="2985" y="5311"/>
                        <a:pt x="7165" y="4005"/>
                        <a:pt x="6381" y="1915"/>
                      </a:cubicBezTo>
                      <a:cubicBezTo>
                        <a:pt x="5858" y="86"/>
                        <a:pt x="3507" y="-176"/>
                        <a:pt x="1940" y="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8" name="Freeform: Shape 937">
                  <a:extLst>
                    <a:ext uri="{FF2B5EF4-FFF2-40B4-BE49-F238E27FC236}">
                      <a16:creationId xmlns:a16="http://schemas.microsoft.com/office/drawing/2014/main" id="{0C8A4B9F-65C0-6460-17CC-438486811927}"/>
                    </a:ext>
                  </a:extLst>
                </p:cNvPr>
                <p:cNvSpPr/>
                <p:nvPr/>
              </p:nvSpPr>
              <p:spPr>
                <a:xfrm>
                  <a:off x="8811902" y="2838155"/>
                  <a:ext cx="22745" cy="12972"/>
                </a:xfrm>
                <a:custGeom>
                  <a:avLst/>
                  <a:gdLst>
                    <a:gd name="connsiteX0" fmla="*/ 0 w 22745"/>
                    <a:gd name="connsiteY0" fmla="*/ 10309 h 12972"/>
                    <a:gd name="connsiteX1" fmla="*/ 2352 w 22745"/>
                    <a:gd name="connsiteY1" fmla="*/ 5084 h 12972"/>
                    <a:gd name="connsiteX2" fmla="*/ 3919 w 22745"/>
                    <a:gd name="connsiteY2" fmla="*/ 643 h 12972"/>
                    <a:gd name="connsiteX3" fmla="*/ 7577 w 22745"/>
                    <a:gd name="connsiteY3" fmla="*/ 2472 h 12972"/>
                    <a:gd name="connsiteX4" fmla="*/ 10712 w 22745"/>
                    <a:gd name="connsiteY4" fmla="*/ 5868 h 12972"/>
                    <a:gd name="connsiteX5" fmla="*/ 19072 w 22745"/>
                    <a:gd name="connsiteY5" fmla="*/ 5607 h 12972"/>
                    <a:gd name="connsiteX6" fmla="*/ 22729 w 22745"/>
                    <a:gd name="connsiteY6" fmla="*/ 6913 h 12972"/>
                    <a:gd name="connsiteX7" fmla="*/ 14891 w 22745"/>
                    <a:gd name="connsiteY7" fmla="*/ 10048 h 12972"/>
                    <a:gd name="connsiteX8" fmla="*/ 0 w 22745"/>
                    <a:gd name="connsiteY8" fmla="*/ 10309 h 12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45" h="12972">
                      <a:moveTo>
                        <a:pt x="0" y="10309"/>
                      </a:moveTo>
                      <a:cubicBezTo>
                        <a:pt x="0" y="8219"/>
                        <a:pt x="1829" y="6913"/>
                        <a:pt x="2352" y="5084"/>
                      </a:cubicBezTo>
                      <a:cubicBezTo>
                        <a:pt x="2874" y="3778"/>
                        <a:pt x="2613" y="1949"/>
                        <a:pt x="3919" y="643"/>
                      </a:cubicBezTo>
                      <a:cubicBezTo>
                        <a:pt x="5747" y="-925"/>
                        <a:pt x="6793" y="643"/>
                        <a:pt x="7577" y="2472"/>
                      </a:cubicBezTo>
                      <a:cubicBezTo>
                        <a:pt x="8360" y="4300"/>
                        <a:pt x="8883" y="5346"/>
                        <a:pt x="10712" y="5868"/>
                      </a:cubicBezTo>
                      <a:cubicBezTo>
                        <a:pt x="13847" y="7174"/>
                        <a:pt x="16198" y="6390"/>
                        <a:pt x="19072" y="5607"/>
                      </a:cubicBezTo>
                      <a:cubicBezTo>
                        <a:pt x="20116" y="5346"/>
                        <a:pt x="22991" y="5346"/>
                        <a:pt x="22729" y="6913"/>
                      </a:cubicBezTo>
                      <a:cubicBezTo>
                        <a:pt x="22207" y="9264"/>
                        <a:pt x="16721" y="9526"/>
                        <a:pt x="14891" y="10048"/>
                      </a:cubicBezTo>
                      <a:cubicBezTo>
                        <a:pt x="12802" y="10832"/>
                        <a:pt x="262" y="16057"/>
                        <a:pt x="0" y="103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9" name="Freeform: Shape 938">
                  <a:extLst>
                    <a:ext uri="{FF2B5EF4-FFF2-40B4-BE49-F238E27FC236}">
                      <a16:creationId xmlns:a16="http://schemas.microsoft.com/office/drawing/2014/main" id="{2F26AC50-675A-7A14-D87A-6380F3256503}"/>
                    </a:ext>
                  </a:extLst>
                </p:cNvPr>
                <p:cNvSpPr/>
                <p:nvPr/>
              </p:nvSpPr>
              <p:spPr>
                <a:xfrm>
                  <a:off x="8797784" y="2840871"/>
                  <a:ext cx="12186" cy="10769"/>
                </a:xfrm>
                <a:custGeom>
                  <a:avLst/>
                  <a:gdLst>
                    <a:gd name="connsiteX0" fmla="*/ 11 w 12186"/>
                    <a:gd name="connsiteY0" fmla="*/ 9161 h 10769"/>
                    <a:gd name="connsiteX1" fmla="*/ 5759 w 12186"/>
                    <a:gd name="connsiteY1" fmla="*/ 4458 h 10769"/>
                    <a:gd name="connsiteX2" fmla="*/ 9939 w 12186"/>
                    <a:gd name="connsiteY2" fmla="*/ 17 h 10769"/>
                    <a:gd name="connsiteX3" fmla="*/ 12028 w 12186"/>
                    <a:gd name="connsiteY3" fmla="*/ 4197 h 10769"/>
                    <a:gd name="connsiteX4" fmla="*/ 8371 w 12186"/>
                    <a:gd name="connsiteY4" fmla="*/ 9422 h 10769"/>
                    <a:gd name="connsiteX5" fmla="*/ 3930 w 12186"/>
                    <a:gd name="connsiteY5" fmla="*/ 10728 h 10769"/>
                    <a:gd name="connsiteX6" fmla="*/ 11 w 12186"/>
                    <a:gd name="connsiteY6" fmla="*/ 9161 h 10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186" h="10769">
                      <a:moveTo>
                        <a:pt x="11" y="9161"/>
                      </a:moveTo>
                      <a:cubicBezTo>
                        <a:pt x="-250" y="6548"/>
                        <a:pt x="4191" y="5764"/>
                        <a:pt x="5759" y="4458"/>
                      </a:cubicBezTo>
                      <a:cubicBezTo>
                        <a:pt x="7326" y="3152"/>
                        <a:pt x="7587" y="278"/>
                        <a:pt x="9939" y="17"/>
                      </a:cubicBezTo>
                      <a:cubicBezTo>
                        <a:pt x="12551" y="-245"/>
                        <a:pt x="12290" y="2629"/>
                        <a:pt x="12028" y="4197"/>
                      </a:cubicBezTo>
                      <a:cubicBezTo>
                        <a:pt x="11506" y="7070"/>
                        <a:pt x="11245" y="8377"/>
                        <a:pt x="8371" y="9422"/>
                      </a:cubicBezTo>
                      <a:cubicBezTo>
                        <a:pt x="7065" y="9944"/>
                        <a:pt x="5497" y="10989"/>
                        <a:pt x="3930" y="10728"/>
                      </a:cubicBezTo>
                      <a:cubicBezTo>
                        <a:pt x="3668" y="10989"/>
                        <a:pt x="11" y="9161"/>
                        <a:pt x="11" y="91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0" name="Freeform: Shape 939">
                  <a:extLst>
                    <a:ext uri="{FF2B5EF4-FFF2-40B4-BE49-F238E27FC236}">
                      <a16:creationId xmlns:a16="http://schemas.microsoft.com/office/drawing/2014/main" id="{AD8D81D8-BE3C-EA15-B77E-22EB1DF1342C}"/>
                    </a:ext>
                  </a:extLst>
                </p:cNvPr>
                <p:cNvSpPr/>
                <p:nvPr/>
              </p:nvSpPr>
              <p:spPr>
                <a:xfrm>
                  <a:off x="8786759" y="2841332"/>
                  <a:ext cx="10582" cy="11968"/>
                </a:xfrm>
                <a:custGeom>
                  <a:avLst/>
                  <a:gdLst>
                    <a:gd name="connsiteX0" fmla="*/ 10513 w 10582"/>
                    <a:gd name="connsiteY0" fmla="*/ 4781 h 11968"/>
                    <a:gd name="connsiteX1" fmla="*/ 6855 w 10582"/>
                    <a:gd name="connsiteY1" fmla="*/ 7393 h 11968"/>
                    <a:gd name="connsiteX2" fmla="*/ 5549 w 10582"/>
                    <a:gd name="connsiteY2" fmla="*/ 11312 h 11968"/>
                    <a:gd name="connsiteX3" fmla="*/ 3198 w 10582"/>
                    <a:gd name="connsiteY3" fmla="*/ 10006 h 11968"/>
                    <a:gd name="connsiteX4" fmla="*/ 2153 w 10582"/>
                    <a:gd name="connsiteY4" fmla="*/ 4781 h 11968"/>
                    <a:gd name="connsiteX5" fmla="*/ 63 w 10582"/>
                    <a:gd name="connsiteY5" fmla="*/ 339 h 11968"/>
                    <a:gd name="connsiteX6" fmla="*/ 2676 w 10582"/>
                    <a:gd name="connsiteY6" fmla="*/ 601 h 11968"/>
                    <a:gd name="connsiteX7" fmla="*/ 3982 w 10582"/>
                    <a:gd name="connsiteY7" fmla="*/ 1384 h 11968"/>
                    <a:gd name="connsiteX8" fmla="*/ 6333 w 10582"/>
                    <a:gd name="connsiteY8" fmla="*/ 1384 h 11968"/>
                    <a:gd name="connsiteX9" fmla="*/ 9729 w 10582"/>
                    <a:gd name="connsiteY9" fmla="*/ 2168 h 11968"/>
                    <a:gd name="connsiteX10" fmla="*/ 10513 w 10582"/>
                    <a:gd name="connsiteY10" fmla="*/ 4781 h 11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582" h="11968">
                      <a:moveTo>
                        <a:pt x="10513" y="4781"/>
                      </a:moveTo>
                      <a:cubicBezTo>
                        <a:pt x="9729" y="6087"/>
                        <a:pt x="7639" y="5826"/>
                        <a:pt x="6855" y="7393"/>
                      </a:cubicBezTo>
                      <a:cubicBezTo>
                        <a:pt x="6333" y="8700"/>
                        <a:pt x="6595" y="10006"/>
                        <a:pt x="5549" y="11312"/>
                      </a:cubicBezTo>
                      <a:cubicBezTo>
                        <a:pt x="3982" y="12880"/>
                        <a:pt x="3459" y="11312"/>
                        <a:pt x="3198" y="10006"/>
                      </a:cubicBezTo>
                      <a:cubicBezTo>
                        <a:pt x="2937" y="8177"/>
                        <a:pt x="2414" y="6348"/>
                        <a:pt x="2153" y="4781"/>
                      </a:cubicBezTo>
                      <a:cubicBezTo>
                        <a:pt x="324" y="5826"/>
                        <a:pt x="-198" y="1384"/>
                        <a:pt x="63" y="339"/>
                      </a:cubicBezTo>
                      <a:cubicBezTo>
                        <a:pt x="63" y="-444"/>
                        <a:pt x="2414" y="339"/>
                        <a:pt x="2676" y="601"/>
                      </a:cubicBezTo>
                      <a:cubicBezTo>
                        <a:pt x="3198" y="862"/>
                        <a:pt x="3459" y="1123"/>
                        <a:pt x="3982" y="1384"/>
                      </a:cubicBezTo>
                      <a:cubicBezTo>
                        <a:pt x="4765" y="1646"/>
                        <a:pt x="5549" y="1384"/>
                        <a:pt x="6333" y="1384"/>
                      </a:cubicBezTo>
                      <a:cubicBezTo>
                        <a:pt x="7378" y="1384"/>
                        <a:pt x="8946" y="1384"/>
                        <a:pt x="9729" y="2168"/>
                      </a:cubicBezTo>
                      <a:cubicBezTo>
                        <a:pt x="10252" y="2429"/>
                        <a:pt x="10774" y="3997"/>
                        <a:pt x="10513" y="47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1" name="Freeform: Shape 940">
                  <a:extLst>
                    <a:ext uri="{FF2B5EF4-FFF2-40B4-BE49-F238E27FC236}">
                      <a16:creationId xmlns:a16="http://schemas.microsoft.com/office/drawing/2014/main" id="{7A78C3DA-6671-9CF7-D5C5-55B4E6D72C50}"/>
                    </a:ext>
                  </a:extLst>
                </p:cNvPr>
                <p:cNvSpPr/>
                <p:nvPr/>
              </p:nvSpPr>
              <p:spPr>
                <a:xfrm>
                  <a:off x="8717851" y="2848868"/>
                  <a:ext cx="18060" cy="10701"/>
                </a:xfrm>
                <a:custGeom>
                  <a:avLst/>
                  <a:gdLst>
                    <a:gd name="connsiteX0" fmla="*/ 2090 w 18060"/>
                    <a:gd name="connsiteY0" fmla="*/ 4560 h 10701"/>
                    <a:gd name="connsiteX1" fmla="*/ 0 w 18060"/>
                    <a:gd name="connsiteY1" fmla="*/ 380 h 10701"/>
                    <a:gd name="connsiteX2" fmla="*/ 6531 w 18060"/>
                    <a:gd name="connsiteY2" fmla="*/ 1947 h 10701"/>
                    <a:gd name="connsiteX3" fmla="*/ 12279 w 18060"/>
                    <a:gd name="connsiteY3" fmla="*/ 5344 h 10701"/>
                    <a:gd name="connsiteX4" fmla="*/ 14631 w 18060"/>
                    <a:gd name="connsiteY4" fmla="*/ 6650 h 10701"/>
                    <a:gd name="connsiteX5" fmla="*/ 17504 w 18060"/>
                    <a:gd name="connsiteY5" fmla="*/ 7956 h 10701"/>
                    <a:gd name="connsiteX6" fmla="*/ 14631 w 18060"/>
                    <a:gd name="connsiteY6" fmla="*/ 10569 h 10701"/>
                    <a:gd name="connsiteX7" fmla="*/ 7838 w 18060"/>
                    <a:gd name="connsiteY7" fmla="*/ 7434 h 10701"/>
                    <a:gd name="connsiteX8" fmla="*/ 2090 w 18060"/>
                    <a:gd name="connsiteY8" fmla="*/ 4560 h 10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060" h="10701">
                      <a:moveTo>
                        <a:pt x="2090" y="4560"/>
                      </a:moveTo>
                      <a:cubicBezTo>
                        <a:pt x="784" y="3776"/>
                        <a:pt x="0" y="1947"/>
                        <a:pt x="0" y="380"/>
                      </a:cubicBezTo>
                      <a:cubicBezTo>
                        <a:pt x="2613" y="-665"/>
                        <a:pt x="4441" y="641"/>
                        <a:pt x="6531" y="1947"/>
                      </a:cubicBezTo>
                      <a:cubicBezTo>
                        <a:pt x="8360" y="3254"/>
                        <a:pt x="10189" y="4299"/>
                        <a:pt x="12279" y="5344"/>
                      </a:cubicBezTo>
                      <a:cubicBezTo>
                        <a:pt x="13063" y="5605"/>
                        <a:pt x="13847" y="6127"/>
                        <a:pt x="14631" y="6650"/>
                      </a:cubicBezTo>
                      <a:cubicBezTo>
                        <a:pt x="15414" y="7172"/>
                        <a:pt x="16721" y="7172"/>
                        <a:pt x="17504" y="7956"/>
                      </a:cubicBezTo>
                      <a:cubicBezTo>
                        <a:pt x="19333" y="10046"/>
                        <a:pt x="16198" y="11091"/>
                        <a:pt x="14631" y="10569"/>
                      </a:cubicBezTo>
                      <a:cubicBezTo>
                        <a:pt x="12279" y="9785"/>
                        <a:pt x="10189" y="7956"/>
                        <a:pt x="7838" y="7434"/>
                      </a:cubicBezTo>
                      <a:cubicBezTo>
                        <a:pt x="5487" y="6911"/>
                        <a:pt x="3919" y="5866"/>
                        <a:pt x="2090" y="45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2" name="Freeform: Shape 941">
                  <a:extLst>
                    <a:ext uri="{FF2B5EF4-FFF2-40B4-BE49-F238E27FC236}">
                      <a16:creationId xmlns:a16="http://schemas.microsoft.com/office/drawing/2014/main" id="{0AFC1D08-9F39-42AE-FB21-1554C7E538F0}"/>
                    </a:ext>
                  </a:extLst>
                </p:cNvPr>
                <p:cNvSpPr/>
                <p:nvPr/>
              </p:nvSpPr>
              <p:spPr>
                <a:xfrm>
                  <a:off x="8733077" y="2838764"/>
                  <a:ext cx="8657" cy="6630"/>
                </a:xfrm>
                <a:custGeom>
                  <a:avLst/>
                  <a:gdLst>
                    <a:gd name="connsiteX0" fmla="*/ 6196 w 8657"/>
                    <a:gd name="connsiteY0" fmla="*/ 556 h 6630"/>
                    <a:gd name="connsiteX1" fmla="*/ 8286 w 8657"/>
                    <a:gd name="connsiteY1" fmla="*/ 5259 h 6630"/>
                    <a:gd name="connsiteX2" fmla="*/ 2800 w 8657"/>
                    <a:gd name="connsiteY2" fmla="*/ 6043 h 6630"/>
                    <a:gd name="connsiteX3" fmla="*/ 188 w 8657"/>
                    <a:gd name="connsiteY3" fmla="*/ 1863 h 6630"/>
                    <a:gd name="connsiteX4" fmla="*/ 6196 w 8657"/>
                    <a:gd name="connsiteY4" fmla="*/ 556 h 6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57" h="6630">
                      <a:moveTo>
                        <a:pt x="6196" y="556"/>
                      </a:moveTo>
                      <a:cubicBezTo>
                        <a:pt x="8025" y="1340"/>
                        <a:pt x="9331" y="3430"/>
                        <a:pt x="8286" y="5259"/>
                      </a:cubicBezTo>
                      <a:cubicBezTo>
                        <a:pt x="7241" y="7349"/>
                        <a:pt x="4629" y="6565"/>
                        <a:pt x="2800" y="6043"/>
                      </a:cubicBezTo>
                      <a:cubicBezTo>
                        <a:pt x="1232" y="5259"/>
                        <a:pt x="-596" y="3953"/>
                        <a:pt x="188" y="1863"/>
                      </a:cubicBezTo>
                      <a:cubicBezTo>
                        <a:pt x="1494" y="-488"/>
                        <a:pt x="4367" y="-227"/>
                        <a:pt x="6196" y="55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3" name="Freeform: Shape 942">
                  <a:extLst>
                    <a:ext uri="{FF2B5EF4-FFF2-40B4-BE49-F238E27FC236}">
                      <a16:creationId xmlns:a16="http://schemas.microsoft.com/office/drawing/2014/main" id="{9B894C45-E7C4-F05A-1FB7-75B81E81999C}"/>
                    </a:ext>
                  </a:extLst>
                </p:cNvPr>
                <p:cNvSpPr/>
                <p:nvPr/>
              </p:nvSpPr>
              <p:spPr>
                <a:xfrm>
                  <a:off x="8685312" y="2836622"/>
                  <a:ext cx="11178" cy="8337"/>
                </a:xfrm>
                <a:custGeom>
                  <a:avLst/>
                  <a:gdLst>
                    <a:gd name="connsiteX0" fmla="*/ 666 w 11178"/>
                    <a:gd name="connsiteY0" fmla="*/ 7923 h 8337"/>
                    <a:gd name="connsiteX1" fmla="*/ 2756 w 11178"/>
                    <a:gd name="connsiteY1" fmla="*/ 3221 h 8337"/>
                    <a:gd name="connsiteX2" fmla="*/ 7459 w 11178"/>
                    <a:gd name="connsiteY2" fmla="*/ 86 h 8337"/>
                    <a:gd name="connsiteX3" fmla="*/ 11116 w 11178"/>
                    <a:gd name="connsiteY3" fmla="*/ 1915 h 8337"/>
                    <a:gd name="connsiteX4" fmla="*/ 6675 w 11178"/>
                    <a:gd name="connsiteY4" fmla="*/ 7401 h 8337"/>
                    <a:gd name="connsiteX5" fmla="*/ 4062 w 11178"/>
                    <a:gd name="connsiteY5" fmla="*/ 7923 h 8337"/>
                    <a:gd name="connsiteX6" fmla="*/ 666 w 11178"/>
                    <a:gd name="connsiteY6" fmla="*/ 7923 h 8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178" h="8337">
                      <a:moveTo>
                        <a:pt x="666" y="7923"/>
                      </a:moveTo>
                      <a:cubicBezTo>
                        <a:pt x="-1163" y="5833"/>
                        <a:pt x="1188" y="4005"/>
                        <a:pt x="2756" y="3221"/>
                      </a:cubicBezTo>
                      <a:cubicBezTo>
                        <a:pt x="4323" y="2176"/>
                        <a:pt x="5369" y="608"/>
                        <a:pt x="7459" y="86"/>
                      </a:cubicBezTo>
                      <a:cubicBezTo>
                        <a:pt x="8765" y="-175"/>
                        <a:pt x="11639" y="86"/>
                        <a:pt x="11116" y="1915"/>
                      </a:cubicBezTo>
                      <a:cubicBezTo>
                        <a:pt x="10855" y="3743"/>
                        <a:pt x="8242" y="6617"/>
                        <a:pt x="6675" y="7401"/>
                      </a:cubicBezTo>
                      <a:cubicBezTo>
                        <a:pt x="5891" y="7923"/>
                        <a:pt x="4846" y="7662"/>
                        <a:pt x="4062" y="7923"/>
                      </a:cubicBezTo>
                      <a:cubicBezTo>
                        <a:pt x="3017" y="8185"/>
                        <a:pt x="1450" y="8707"/>
                        <a:pt x="666" y="792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4" name="Freeform: Shape 943">
                  <a:extLst>
                    <a:ext uri="{FF2B5EF4-FFF2-40B4-BE49-F238E27FC236}">
                      <a16:creationId xmlns:a16="http://schemas.microsoft.com/office/drawing/2014/main" id="{32B269ED-9DBB-B559-0C6F-C33A77492F29}"/>
                    </a:ext>
                  </a:extLst>
                </p:cNvPr>
                <p:cNvSpPr/>
                <p:nvPr/>
              </p:nvSpPr>
              <p:spPr>
                <a:xfrm>
                  <a:off x="8603682" y="2824167"/>
                  <a:ext cx="8818" cy="5594"/>
                </a:xfrm>
                <a:custGeom>
                  <a:avLst/>
                  <a:gdLst>
                    <a:gd name="connsiteX0" fmla="*/ 0 w 8818"/>
                    <a:gd name="connsiteY0" fmla="*/ 3135 h 5594"/>
                    <a:gd name="connsiteX1" fmla="*/ 6270 w 8818"/>
                    <a:gd name="connsiteY1" fmla="*/ 0 h 5594"/>
                    <a:gd name="connsiteX2" fmla="*/ 8622 w 8818"/>
                    <a:gd name="connsiteY2" fmla="*/ 2351 h 5594"/>
                    <a:gd name="connsiteX3" fmla="*/ 7576 w 8818"/>
                    <a:gd name="connsiteY3" fmla="*/ 5486 h 5594"/>
                    <a:gd name="connsiteX4" fmla="*/ 2874 w 8818"/>
                    <a:gd name="connsiteY4" fmla="*/ 5225 h 5594"/>
                    <a:gd name="connsiteX5" fmla="*/ 1306 w 8818"/>
                    <a:gd name="connsiteY5" fmla="*/ 4703 h 5594"/>
                    <a:gd name="connsiteX6" fmla="*/ 0 w 8818"/>
                    <a:gd name="connsiteY6" fmla="*/ 3135 h 5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18" h="5594">
                      <a:moveTo>
                        <a:pt x="0" y="3135"/>
                      </a:moveTo>
                      <a:cubicBezTo>
                        <a:pt x="1568" y="1567"/>
                        <a:pt x="4180" y="0"/>
                        <a:pt x="6270" y="0"/>
                      </a:cubicBezTo>
                      <a:cubicBezTo>
                        <a:pt x="8099" y="0"/>
                        <a:pt x="8099" y="784"/>
                        <a:pt x="8622" y="2351"/>
                      </a:cubicBezTo>
                      <a:cubicBezTo>
                        <a:pt x="8882" y="3658"/>
                        <a:pt x="9144" y="4964"/>
                        <a:pt x="7576" y="5486"/>
                      </a:cubicBezTo>
                      <a:cubicBezTo>
                        <a:pt x="6009" y="5748"/>
                        <a:pt x="4441" y="5486"/>
                        <a:pt x="2874" y="5225"/>
                      </a:cubicBezTo>
                      <a:cubicBezTo>
                        <a:pt x="2351" y="5225"/>
                        <a:pt x="1829" y="4964"/>
                        <a:pt x="1306" y="4703"/>
                      </a:cubicBezTo>
                      <a:cubicBezTo>
                        <a:pt x="1045" y="4441"/>
                        <a:pt x="0" y="3135"/>
                        <a:pt x="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5" name="Freeform: Shape 944">
                  <a:extLst>
                    <a:ext uri="{FF2B5EF4-FFF2-40B4-BE49-F238E27FC236}">
                      <a16:creationId xmlns:a16="http://schemas.microsoft.com/office/drawing/2014/main" id="{A905D4B0-AC96-4356-E623-0ECBD25FC6EB}"/>
                    </a:ext>
                  </a:extLst>
                </p:cNvPr>
                <p:cNvSpPr/>
                <p:nvPr/>
              </p:nvSpPr>
              <p:spPr>
                <a:xfrm>
                  <a:off x="8583565" y="2810059"/>
                  <a:ext cx="18184" cy="8098"/>
                </a:xfrm>
                <a:custGeom>
                  <a:avLst/>
                  <a:gdLst>
                    <a:gd name="connsiteX0" fmla="*/ 4964 w 18184"/>
                    <a:gd name="connsiteY0" fmla="*/ 8099 h 8098"/>
                    <a:gd name="connsiteX1" fmla="*/ 2613 w 18184"/>
                    <a:gd name="connsiteY1" fmla="*/ 4703 h 8098"/>
                    <a:gd name="connsiteX2" fmla="*/ 262 w 18184"/>
                    <a:gd name="connsiteY2" fmla="*/ 1829 h 8098"/>
                    <a:gd name="connsiteX3" fmla="*/ 5226 w 18184"/>
                    <a:gd name="connsiteY3" fmla="*/ 523 h 8098"/>
                    <a:gd name="connsiteX4" fmla="*/ 9667 w 18184"/>
                    <a:gd name="connsiteY4" fmla="*/ 0 h 8098"/>
                    <a:gd name="connsiteX5" fmla="*/ 15415 w 18184"/>
                    <a:gd name="connsiteY5" fmla="*/ 1306 h 8098"/>
                    <a:gd name="connsiteX6" fmla="*/ 18027 w 18184"/>
                    <a:gd name="connsiteY6" fmla="*/ 6009 h 8098"/>
                    <a:gd name="connsiteX7" fmla="*/ 13586 w 18184"/>
                    <a:gd name="connsiteY7" fmla="*/ 7576 h 8098"/>
                    <a:gd name="connsiteX8" fmla="*/ 4964 w 18184"/>
                    <a:gd name="connsiteY8" fmla="*/ 8099 h 8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8184" h="8098">
                      <a:moveTo>
                        <a:pt x="4964" y="8099"/>
                      </a:moveTo>
                      <a:cubicBezTo>
                        <a:pt x="4442" y="6793"/>
                        <a:pt x="3920" y="5486"/>
                        <a:pt x="2613" y="4703"/>
                      </a:cubicBezTo>
                      <a:cubicBezTo>
                        <a:pt x="1568" y="4180"/>
                        <a:pt x="-783" y="3396"/>
                        <a:pt x="262" y="1829"/>
                      </a:cubicBezTo>
                      <a:cubicBezTo>
                        <a:pt x="1046" y="523"/>
                        <a:pt x="3920" y="784"/>
                        <a:pt x="5226" y="523"/>
                      </a:cubicBezTo>
                      <a:cubicBezTo>
                        <a:pt x="6793" y="261"/>
                        <a:pt x="8099" y="0"/>
                        <a:pt x="9667" y="0"/>
                      </a:cubicBezTo>
                      <a:cubicBezTo>
                        <a:pt x="11757" y="0"/>
                        <a:pt x="13847" y="0"/>
                        <a:pt x="15415" y="1306"/>
                      </a:cubicBezTo>
                      <a:cubicBezTo>
                        <a:pt x="16460" y="2090"/>
                        <a:pt x="18811" y="4441"/>
                        <a:pt x="18027" y="6009"/>
                      </a:cubicBezTo>
                      <a:cubicBezTo>
                        <a:pt x="17505" y="7315"/>
                        <a:pt x="14892" y="7315"/>
                        <a:pt x="13586" y="7576"/>
                      </a:cubicBezTo>
                      <a:cubicBezTo>
                        <a:pt x="10712" y="7576"/>
                        <a:pt x="8099" y="8099"/>
                        <a:pt x="4964" y="80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30B6EDEB-810B-8141-6A7E-AF65A4F30C39}"/>
                  </a:ext>
                </a:extLst>
              </p:cNvPr>
              <p:cNvSpPr/>
              <p:nvPr/>
            </p:nvSpPr>
            <p:spPr>
              <a:xfrm>
                <a:off x="8906341" y="4368150"/>
                <a:ext cx="19584" cy="17573"/>
              </a:xfrm>
              <a:custGeom>
                <a:avLst/>
                <a:gdLst>
                  <a:gd name="connsiteX0" fmla="*/ 13198 w 19584"/>
                  <a:gd name="connsiteY0" fmla="*/ 7344 h 17573"/>
                  <a:gd name="connsiteX1" fmla="*/ 6929 w 19584"/>
                  <a:gd name="connsiteY1" fmla="*/ 2641 h 17573"/>
                  <a:gd name="connsiteX2" fmla="*/ 2226 w 19584"/>
                  <a:gd name="connsiteY2" fmla="*/ 29 h 17573"/>
                  <a:gd name="connsiteX3" fmla="*/ 397 w 19584"/>
                  <a:gd name="connsiteY3" fmla="*/ 3686 h 17573"/>
                  <a:gd name="connsiteX4" fmla="*/ 4055 w 19584"/>
                  <a:gd name="connsiteY4" fmla="*/ 8911 h 17573"/>
                  <a:gd name="connsiteX5" fmla="*/ 5884 w 19584"/>
                  <a:gd name="connsiteY5" fmla="*/ 9695 h 17573"/>
                  <a:gd name="connsiteX6" fmla="*/ 6667 w 19584"/>
                  <a:gd name="connsiteY6" fmla="*/ 10740 h 17573"/>
                  <a:gd name="connsiteX7" fmla="*/ 7712 w 19584"/>
                  <a:gd name="connsiteY7" fmla="*/ 12046 h 17573"/>
                  <a:gd name="connsiteX8" fmla="*/ 8757 w 19584"/>
                  <a:gd name="connsiteY8" fmla="*/ 12830 h 17573"/>
                  <a:gd name="connsiteX9" fmla="*/ 10064 w 19584"/>
                  <a:gd name="connsiteY9" fmla="*/ 13614 h 17573"/>
                  <a:gd name="connsiteX10" fmla="*/ 12154 w 19584"/>
                  <a:gd name="connsiteY10" fmla="*/ 14659 h 17573"/>
                  <a:gd name="connsiteX11" fmla="*/ 14505 w 19584"/>
                  <a:gd name="connsiteY11" fmla="*/ 15965 h 17573"/>
                  <a:gd name="connsiteX12" fmla="*/ 17379 w 19584"/>
                  <a:gd name="connsiteY12" fmla="*/ 17533 h 17573"/>
                  <a:gd name="connsiteX13" fmla="*/ 19469 w 19584"/>
                  <a:gd name="connsiteY13" fmla="*/ 15182 h 17573"/>
                  <a:gd name="connsiteX14" fmla="*/ 19469 w 19584"/>
                  <a:gd name="connsiteY14" fmla="*/ 13091 h 17573"/>
                  <a:gd name="connsiteX15" fmla="*/ 17379 w 19584"/>
                  <a:gd name="connsiteY15" fmla="*/ 11524 h 17573"/>
                  <a:gd name="connsiteX16" fmla="*/ 13198 w 19584"/>
                  <a:gd name="connsiteY16" fmla="*/ 7344 h 17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584" h="17573">
                    <a:moveTo>
                      <a:pt x="13198" y="7344"/>
                    </a:moveTo>
                    <a:cubicBezTo>
                      <a:pt x="11109" y="5776"/>
                      <a:pt x="9019" y="4470"/>
                      <a:pt x="6929" y="2641"/>
                    </a:cubicBezTo>
                    <a:cubicBezTo>
                      <a:pt x="5622" y="1335"/>
                      <a:pt x="4316" y="-232"/>
                      <a:pt x="2226" y="29"/>
                    </a:cubicBezTo>
                    <a:cubicBezTo>
                      <a:pt x="-125" y="290"/>
                      <a:pt x="-387" y="1857"/>
                      <a:pt x="397" y="3686"/>
                    </a:cubicBezTo>
                    <a:cubicBezTo>
                      <a:pt x="1181" y="5776"/>
                      <a:pt x="2226" y="7605"/>
                      <a:pt x="4055" y="8911"/>
                    </a:cubicBezTo>
                    <a:cubicBezTo>
                      <a:pt x="4838" y="8911"/>
                      <a:pt x="5361" y="9434"/>
                      <a:pt x="5884" y="9695"/>
                    </a:cubicBezTo>
                    <a:cubicBezTo>
                      <a:pt x="5884" y="9957"/>
                      <a:pt x="6406" y="10479"/>
                      <a:pt x="6667" y="10740"/>
                    </a:cubicBezTo>
                    <a:cubicBezTo>
                      <a:pt x="6929" y="11001"/>
                      <a:pt x="7712" y="11524"/>
                      <a:pt x="7712" y="12046"/>
                    </a:cubicBezTo>
                    <a:cubicBezTo>
                      <a:pt x="8235" y="12046"/>
                      <a:pt x="8496" y="12569"/>
                      <a:pt x="8757" y="12830"/>
                    </a:cubicBezTo>
                    <a:cubicBezTo>
                      <a:pt x="9019" y="13091"/>
                      <a:pt x="9541" y="13353"/>
                      <a:pt x="10064" y="13614"/>
                    </a:cubicBezTo>
                    <a:cubicBezTo>
                      <a:pt x="10847" y="14137"/>
                      <a:pt x="11370" y="14398"/>
                      <a:pt x="12154" y="14659"/>
                    </a:cubicBezTo>
                    <a:cubicBezTo>
                      <a:pt x="12938" y="14920"/>
                      <a:pt x="13721" y="15443"/>
                      <a:pt x="14505" y="15965"/>
                    </a:cubicBezTo>
                    <a:cubicBezTo>
                      <a:pt x="15550" y="16749"/>
                      <a:pt x="16072" y="17794"/>
                      <a:pt x="17379" y="17533"/>
                    </a:cubicBezTo>
                    <a:cubicBezTo>
                      <a:pt x="18424" y="17271"/>
                      <a:pt x="19469" y="16226"/>
                      <a:pt x="19469" y="15182"/>
                    </a:cubicBezTo>
                    <a:cubicBezTo>
                      <a:pt x="19469" y="14659"/>
                      <a:pt x="19730" y="13614"/>
                      <a:pt x="19469" y="13091"/>
                    </a:cubicBezTo>
                    <a:cubicBezTo>
                      <a:pt x="19207" y="12308"/>
                      <a:pt x="17901" y="12046"/>
                      <a:pt x="17379" y="11524"/>
                    </a:cubicBezTo>
                    <a:cubicBezTo>
                      <a:pt x="16334" y="9957"/>
                      <a:pt x="15028" y="8650"/>
                      <a:pt x="13198" y="734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69" name="Graphic 3">
                <a:extLst>
                  <a:ext uri="{FF2B5EF4-FFF2-40B4-BE49-F238E27FC236}">
                    <a16:creationId xmlns:a16="http://schemas.microsoft.com/office/drawing/2014/main" id="{16D1D3FC-37D1-E68F-DCB9-9DE05B7BBDE6}"/>
                  </a:ext>
                </a:extLst>
              </p:cNvPr>
              <p:cNvGrpSpPr/>
              <p:nvPr/>
            </p:nvGrpSpPr>
            <p:grpSpPr>
              <a:xfrm>
                <a:off x="8903081" y="4257146"/>
                <a:ext cx="85242" cy="331314"/>
                <a:chOff x="8903081" y="4257146"/>
                <a:chExt cx="85242" cy="331314"/>
              </a:xfrm>
              <a:solidFill>
                <a:srgbClr val="D5D7D8"/>
              </a:solidFill>
            </p:grpSpPr>
            <p:sp>
              <p:nvSpPr>
                <p:cNvPr id="924" name="Freeform: Shape 923">
                  <a:extLst>
                    <a:ext uri="{FF2B5EF4-FFF2-40B4-BE49-F238E27FC236}">
                      <a16:creationId xmlns:a16="http://schemas.microsoft.com/office/drawing/2014/main" id="{39597D7D-6FFF-E770-76A7-7708BB82A9CD}"/>
                    </a:ext>
                  </a:extLst>
                </p:cNvPr>
                <p:cNvSpPr/>
                <p:nvPr/>
              </p:nvSpPr>
              <p:spPr>
                <a:xfrm>
                  <a:off x="8903081" y="4257146"/>
                  <a:ext cx="6792" cy="6792"/>
                </a:xfrm>
                <a:custGeom>
                  <a:avLst/>
                  <a:gdLst>
                    <a:gd name="connsiteX0" fmla="*/ 6792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2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2" y="3396"/>
                      </a:moveTo>
                      <a:cubicBezTo>
                        <a:pt x="6792" y="5225"/>
                        <a:pt x="5225" y="6793"/>
                        <a:pt x="3396" y="6793"/>
                      </a:cubicBezTo>
                      <a:cubicBezTo>
                        <a:pt x="1567" y="6793"/>
                        <a:pt x="0" y="5225"/>
                        <a:pt x="0" y="3396"/>
                      </a:cubicBezTo>
                      <a:cubicBezTo>
                        <a:pt x="0" y="1567"/>
                        <a:pt x="1567" y="0"/>
                        <a:pt x="3396" y="0"/>
                      </a:cubicBezTo>
                      <a:cubicBezTo>
                        <a:pt x="5225" y="0"/>
                        <a:pt x="6792" y="1567"/>
                        <a:pt x="6792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5" name="Freeform: Shape 924">
                  <a:extLst>
                    <a:ext uri="{FF2B5EF4-FFF2-40B4-BE49-F238E27FC236}">
                      <a16:creationId xmlns:a16="http://schemas.microsoft.com/office/drawing/2014/main" id="{FF11D3B0-19F5-B3F4-0C98-67926C0DBE2B}"/>
                    </a:ext>
                  </a:extLst>
                </p:cNvPr>
                <p:cNvSpPr/>
                <p:nvPr/>
              </p:nvSpPr>
              <p:spPr>
                <a:xfrm>
                  <a:off x="8915882" y="4269686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9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270" y="0"/>
                        <a:pt x="7838" y="1829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6" name="Freeform: Shape 925">
                  <a:extLst>
                    <a:ext uri="{FF2B5EF4-FFF2-40B4-BE49-F238E27FC236}">
                      <a16:creationId xmlns:a16="http://schemas.microsoft.com/office/drawing/2014/main" id="{BF793A89-36AC-2C33-7F29-2643577DDF60}"/>
                    </a:ext>
                  </a:extLst>
                </p:cNvPr>
                <p:cNvSpPr/>
                <p:nvPr/>
              </p:nvSpPr>
              <p:spPr>
                <a:xfrm>
                  <a:off x="8933647" y="4277262"/>
                  <a:ext cx="8882" cy="8882"/>
                </a:xfrm>
                <a:custGeom>
                  <a:avLst/>
                  <a:gdLst>
                    <a:gd name="connsiteX0" fmla="*/ 8882 w 8882"/>
                    <a:gd name="connsiteY0" fmla="*/ 4442 h 8882"/>
                    <a:gd name="connsiteX1" fmla="*/ 4441 w 8882"/>
                    <a:gd name="connsiteY1" fmla="*/ 8883 h 8882"/>
                    <a:gd name="connsiteX2" fmla="*/ 0 w 8882"/>
                    <a:gd name="connsiteY2" fmla="*/ 4442 h 8882"/>
                    <a:gd name="connsiteX3" fmla="*/ 4441 w 8882"/>
                    <a:gd name="connsiteY3" fmla="*/ 0 h 8882"/>
                    <a:gd name="connsiteX4" fmla="*/ 8882 w 8882"/>
                    <a:gd name="connsiteY4" fmla="*/ 4442 h 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2" h="8882">
                      <a:moveTo>
                        <a:pt x="8882" y="4442"/>
                      </a:moveTo>
                      <a:cubicBezTo>
                        <a:pt x="8882" y="6793"/>
                        <a:pt x="6792" y="8883"/>
                        <a:pt x="4441" y="8883"/>
                      </a:cubicBezTo>
                      <a:cubicBezTo>
                        <a:pt x="2090" y="8883"/>
                        <a:pt x="0" y="6793"/>
                        <a:pt x="0" y="4442"/>
                      </a:cubicBezTo>
                      <a:cubicBezTo>
                        <a:pt x="0" y="2090"/>
                        <a:pt x="2090" y="0"/>
                        <a:pt x="4441" y="0"/>
                      </a:cubicBezTo>
                      <a:cubicBezTo>
                        <a:pt x="6792" y="0"/>
                        <a:pt x="8882" y="2090"/>
                        <a:pt x="8882" y="444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7" name="Freeform: Shape 926">
                  <a:extLst>
                    <a:ext uri="{FF2B5EF4-FFF2-40B4-BE49-F238E27FC236}">
                      <a16:creationId xmlns:a16="http://schemas.microsoft.com/office/drawing/2014/main" id="{B4FC207B-A71F-EC37-6D3F-893DA954B787}"/>
                    </a:ext>
                  </a:extLst>
                </p:cNvPr>
                <p:cNvSpPr/>
                <p:nvPr/>
              </p:nvSpPr>
              <p:spPr>
                <a:xfrm>
                  <a:off x="8934954" y="4314077"/>
                  <a:ext cx="8882" cy="8904"/>
                </a:xfrm>
                <a:custGeom>
                  <a:avLst/>
                  <a:gdLst>
                    <a:gd name="connsiteX0" fmla="*/ 8882 w 8882"/>
                    <a:gd name="connsiteY0" fmla="*/ 4463 h 8904"/>
                    <a:gd name="connsiteX1" fmla="*/ 4441 w 8882"/>
                    <a:gd name="connsiteY1" fmla="*/ 8905 h 8904"/>
                    <a:gd name="connsiteX2" fmla="*/ 0 w 8882"/>
                    <a:gd name="connsiteY2" fmla="*/ 4463 h 8904"/>
                    <a:gd name="connsiteX3" fmla="*/ 4441 w 8882"/>
                    <a:gd name="connsiteY3" fmla="*/ 22 h 8904"/>
                    <a:gd name="connsiteX4" fmla="*/ 8882 w 8882"/>
                    <a:gd name="connsiteY4" fmla="*/ 4463 h 8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2" h="8904">
                      <a:moveTo>
                        <a:pt x="8882" y="4463"/>
                      </a:moveTo>
                      <a:cubicBezTo>
                        <a:pt x="8882" y="7076"/>
                        <a:pt x="6792" y="8905"/>
                        <a:pt x="4441" y="8905"/>
                      </a:cubicBezTo>
                      <a:cubicBezTo>
                        <a:pt x="1829" y="8905"/>
                        <a:pt x="0" y="6815"/>
                        <a:pt x="0" y="4463"/>
                      </a:cubicBezTo>
                      <a:cubicBezTo>
                        <a:pt x="0" y="2112"/>
                        <a:pt x="2090" y="22"/>
                        <a:pt x="4441" y="22"/>
                      </a:cubicBezTo>
                      <a:cubicBezTo>
                        <a:pt x="7054" y="-239"/>
                        <a:pt x="8882" y="1851"/>
                        <a:pt x="8882" y="446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8" name="Freeform: Shape 927">
                  <a:extLst>
                    <a:ext uri="{FF2B5EF4-FFF2-40B4-BE49-F238E27FC236}">
                      <a16:creationId xmlns:a16="http://schemas.microsoft.com/office/drawing/2014/main" id="{8851E2C9-7BD1-B13F-FAEC-D9739022FB4B}"/>
                    </a:ext>
                  </a:extLst>
                </p:cNvPr>
                <p:cNvSpPr/>
                <p:nvPr/>
              </p:nvSpPr>
              <p:spPr>
                <a:xfrm>
                  <a:off x="8942269" y="4384115"/>
                  <a:ext cx="10450" cy="7315"/>
                </a:xfrm>
                <a:custGeom>
                  <a:avLst/>
                  <a:gdLst>
                    <a:gd name="connsiteX0" fmla="*/ 10450 w 10450"/>
                    <a:gd name="connsiteY0" fmla="*/ 3658 h 7315"/>
                    <a:gd name="connsiteX1" fmla="*/ 5225 w 10450"/>
                    <a:gd name="connsiteY1" fmla="*/ 7315 h 7315"/>
                    <a:gd name="connsiteX2" fmla="*/ 0 w 10450"/>
                    <a:gd name="connsiteY2" fmla="*/ 3658 h 7315"/>
                    <a:gd name="connsiteX3" fmla="*/ 5225 w 10450"/>
                    <a:gd name="connsiteY3" fmla="*/ 0 h 7315"/>
                    <a:gd name="connsiteX4" fmla="*/ 10450 w 10450"/>
                    <a:gd name="connsiteY4" fmla="*/ 3658 h 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50" h="7315">
                      <a:moveTo>
                        <a:pt x="10450" y="3658"/>
                      </a:moveTo>
                      <a:cubicBezTo>
                        <a:pt x="10450" y="5748"/>
                        <a:pt x="8099" y="7315"/>
                        <a:pt x="5225" y="7315"/>
                      </a:cubicBezTo>
                      <a:cubicBezTo>
                        <a:pt x="2351" y="7315"/>
                        <a:pt x="0" y="5748"/>
                        <a:pt x="0" y="3658"/>
                      </a:cubicBezTo>
                      <a:cubicBezTo>
                        <a:pt x="0" y="1567"/>
                        <a:pt x="2351" y="0"/>
                        <a:pt x="5225" y="0"/>
                      </a:cubicBezTo>
                      <a:cubicBezTo>
                        <a:pt x="8099" y="0"/>
                        <a:pt x="10450" y="1567"/>
                        <a:pt x="10450" y="36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9" name="Freeform: Shape 928">
                  <a:extLst>
                    <a:ext uri="{FF2B5EF4-FFF2-40B4-BE49-F238E27FC236}">
                      <a16:creationId xmlns:a16="http://schemas.microsoft.com/office/drawing/2014/main" id="{617D781C-5C99-7274-CB07-BC5DF9C6A905}"/>
                    </a:ext>
                  </a:extLst>
                </p:cNvPr>
                <p:cNvSpPr/>
                <p:nvPr/>
              </p:nvSpPr>
              <p:spPr>
                <a:xfrm>
                  <a:off x="8970745" y="4382025"/>
                  <a:ext cx="7315" cy="7837"/>
                </a:xfrm>
                <a:custGeom>
                  <a:avLst/>
                  <a:gdLst>
                    <a:gd name="connsiteX0" fmla="*/ 7315 w 7315"/>
                    <a:gd name="connsiteY0" fmla="*/ 3919 h 7837"/>
                    <a:gd name="connsiteX1" fmla="*/ 3658 w 7315"/>
                    <a:gd name="connsiteY1" fmla="*/ 7838 h 7837"/>
                    <a:gd name="connsiteX2" fmla="*/ 1 w 7315"/>
                    <a:gd name="connsiteY2" fmla="*/ 3919 h 7837"/>
                    <a:gd name="connsiteX3" fmla="*/ 3658 w 7315"/>
                    <a:gd name="connsiteY3" fmla="*/ 0 h 7837"/>
                    <a:gd name="connsiteX4" fmla="*/ 7315 w 7315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7837">
                      <a:moveTo>
                        <a:pt x="7315" y="3919"/>
                      </a:moveTo>
                      <a:cubicBezTo>
                        <a:pt x="7315" y="6083"/>
                        <a:pt x="5678" y="7838"/>
                        <a:pt x="3658" y="7838"/>
                      </a:cubicBezTo>
                      <a:cubicBezTo>
                        <a:pt x="1638" y="7838"/>
                        <a:pt x="1" y="6083"/>
                        <a:pt x="1" y="3919"/>
                      </a:cubicBezTo>
                      <a:cubicBezTo>
                        <a:pt x="1" y="1755"/>
                        <a:pt x="1638" y="0"/>
                        <a:pt x="3658" y="0"/>
                      </a:cubicBezTo>
                      <a:cubicBezTo>
                        <a:pt x="5678" y="0"/>
                        <a:pt x="7315" y="1755"/>
                        <a:pt x="7315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0" name="Freeform: Shape 929">
                  <a:extLst>
                    <a:ext uri="{FF2B5EF4-FFF2-40B4-BE49-F238E27FC236}">
                      <a16:creationId xmlns:a16="http://schemas.microsoft.com/office/drawing/2014/main" id="{3BA76532-74FD-606B-3B66-0B2D4AF2D16B}"/>
                    </a:ext>
                  </a:extLst>
                </p:cNvPr>
                <p:cNvSpPr/>
                <p:nvPr/>
              </p:nvSpPr>
              <p:spPr>
                <a:xfrm>
                  <a:off x="8960971" y="4489895"/>
                  <a:ext cx="7162" cy="8389"/>
                </a:xfrm>
                <a:custGeom>
                  <a:avLst/>
                  <a:gdLst>
                    <a:gd name="connsiteX0" fmla="*/ 892 w 7162"/>
                    <a:gd name="connsiteY0" fmla="*/ 5776 h 8389"/>
                    <a:gd name="connsiteX1" fmla="*/ 3766 w 7162"/>
                    <a:gd name="connsiteY1" fmla="*/ 8389 h 8389"/>
                    <a:gd name="connsiteX2" fmla="*/ 5856 w 7162"/>
                    <a:gd name="connsiteY2" fmla="*/ 6038 h 8389"/>
                    <a:gd name="connsiteX3" fmla="*/ 7162 w 7162"/>
                    <a:gd name="connsiteY3" fmla="*/ 3686 h 8389"/>
                    <a:gd name="connsiteX4" fmla="*/ 6378 w 7162"/>
                    <a:gd name="connsiteY4" fmla="*/ 1596 h 8389"/>
                    <a:gd name="connsiteX5" fmla="*/ 4550 w 7162"/>
                    <a:gd name="connsiteY5" fmla="*/ 29 h 8389"/>
                    <a:gd name="connsiteX6" fmla="*/ 369 w 7162"/>
                    <a:gd name="connsiteY6" fmla="*/ 2902 h 8389"/>
                    <a:gd name="connsiteX7" fmla="*/ 108 w 7162"/>
                    <a:gd name="connsiteY7" fmla="*/ 4470 h 8389"/>
                    <a:gd name="connsiteX8" fmla="*/ 631 w 7162"/>
                    <a:gd name="connsiteY8" fmla="*/ 5254 h 8389"/>
                    <a:gd name="connsiteX9" fmla="*/ 892 w 7162"/>
                    <a:gd name="connsiteY9" fmla="*/ 5776 h 8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162" h="8389">
                      <a:moveTo>
                        <a:pt x="892" y="5776"/>
                      </a:moveTo>
                      <a:cubicBezTo>
                        <a:pt x="1675" y="6821"/>
                        <a:pt x="2721" y="7344"/>
                        <a:pt x="3766" y="8389"/>
                      </a:cubicBezTo>
                      <a:cubicBezTo>
                        <a:pt x="4550" y="7605"/>
                        <a:pt x="5072" y="6821"/>
                        <a:pt x="5856" y="6038"/>
                      </a:cubicBezTo>
                      <a:cubicBezTo>
                        <a:pt x="6378" y="5254"/>
                        <a:pt x="7162" y="4731"/>
                        <a:pt x="7162" y="3686"/>
                      </a:cubicBezTo>
                      <a:cubicBezTo>
                        <a:pt x="7162" y="2902"/>
                        <a:pt x="6640" y="2119"/>
                        <a:pt x="6378" y="1596"/>
                      </a:cubicBezTo>
                      <a:cubicBezTo>
                        <a:pt x="5856" y="813"/>
                        <a:pt x="5594" y="29"/>
                        <a:pt x="4550" y="29"/>
                      </a:cubicBezTo>
                      <a:cubicBezTo>
                        <a:pt x="2721" y="-233"/>
                        <a:pt x="1153" y="1335"/>
                        <a:pt x="369" y="2902"/>
                      </a:cubicBezTo>
                      <a:cubicBezTo>
                        <a:pt x="108" y="3425"/>
                        <a:pt x="-153" y="3947"/>
                        <a:pt x="108" y="4470"/>
                      </a:cubicBezTo>
                      <a:cubicBezTo>
                        <a:pt x="108" y="4731"/>
                        <a:pt x="369" y="4993"/>
                        <a:pt x="631" y="5254"/>
                      </a:cubicBezTo>
                      <a:cubicBezTo>
                        <a:pt x="631" y="5254"/>
                        <a:pt x="892" y="5515"/>
                        <a:pt x="892" y="57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0" name="Graphic 3">
                <a:extLst>
                  <a:ext uri="{FF2B5EF4-FFF2-40B4-BE49-F238E27FC236}">
                    <a16:creationId xmlns:a16="http://schemas.microsoft.com/office/drawing/2014/main" id="{2D0842B5-C9D6-DC71-1A6B-9F83309CD855}"/>
                  </a:ext>
                </a:extLst>
              </p:cNvPr>
              <p:cNvGrpSpPr/>
              <p:nvPr/>
            </p:nvGrpSpPr>
            <p:grpSpPr>
              <a:xfrm>
                <a:off x="8813367" y="5083115"/>
                <a:ext cx="18160" cy="29023"/>
                <a:chOff x="8813367" y="5083115"/>
                <a:chExt cx="18160" cy="29023"/>
              </a:xfrm>
              <a:solidFill>
                <a:srgbClr val="D5D7D8"/>
              </a:solidFill>
            </p:grpSpPr>
            <p:sp>
              <p:nvSpPr>
                <p:cNvPr id="921" name="Freeform: Shape 920">
                  <a:extLst>
                    <a:ext uri="{FF2B5EF4-FFF2-40B4-BE49-F238E27FC236}">
                      <a16:creationId xmlns:a16="http://schemas.microsoft.com/office/drawing/2014/main" id="{F180DC63-9C2E-930B-5126-0B1B4CE0ED93}"/>
                    </a:ext>
                  </a:extLst>
                </p:cNvPr>
                <p:cNvSpPr/>
                <p:nvPr/>
              </p:nvSpPr>
              <p:spPr>
                <a:xfrm>
                  <a:off x="8826010" y="5099900"/>
                  <a:ext cx="3330" cy="4339"/>
                </a:xfrm>
                <a:custGeom>
                  <a:avLst/>
                  <a:gdLst>
                    <a:gd name="connsiteX0" fmla="*/ 1306 w 3330"/>
                    <a:gd name="connsiteY0" fmla="*/ 4231 h 4339"/>
                    <a:gd name="connsiteX1" fmla="*/ 0 w 3330"/>
                    <a:gd name="connsiteY1" fmla="*/ 1357 h 4339"/>
                    <a:gd name="connsiteX2" fmla="*/ 261 w 3330"/>
                    <a:gd name="connsiteY2" fmla="*/ 312 h 4339"/>
                    <a:gd name="connsiteX3" fmla="*/ 783 w 3330"/>
                    <a:gd name="connsiteY3" fmla="*/ 51 h 4339"/>
                    <a:gd name="connsiteX4" fmla="*/ 3135 w 3330"/>
                    <a:gd name="connsiteY4" fmla="*/ 1357 h 4339"/>
                    <a:gd name="connsiteX5" fmla="*/ 3135 w 3330"/>
                    <a:gd name="connsiteY5" fmla="*/ 2403 h 4339"/>
                    <a:gd name="connsiteX6" fmla="*/ 2613 w 3330"/>
                    <a:gd name="connsiteY6" fmla="*/ 3970 h 4339"/>
                    <a:gd name="connsiteX7" fmla="*/ 1306 w 3330"/>
                    <a:gd name="connsiteY7" fmla="*/ 4231 h 4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30" h="4339">
                      <a:moveTo>
                        <a:pt x="1306" y="4231"/>
                      </a:moveTo>
                      <a:cubicBezTo>
                        <a:pt x="0" y="3970"/>
                        <a:pt x="0" y="2403"/>
                        <a:pt x="0" y="1357"/>
                      </a:cubicBezTo>
                      <a:cubicBezTo>
                        <a:pt x="0" y="1096"/>
                        <a:pt x="0" y="574"/>
                        <a:pt x="261" y="312"/>
                      </a:cubicBezTo>
                      <a:cubicBezTo>
                        <a:pt x="261" y="51"/>
                        <a:pt x="522" y="51"/>
                        <a:pt x="783" y="51"/>
                      </a:cubicBezTo>
                      <a:cubicBezTo>
                        <a:pt x="1829" y="-210"/>
                        <a:pt x="2613" y="574"/>
                        <a:pt x="3135" y="1357"/>
                      </a:cubicBezTo>
                      <a:cubicBezTo>
                        <a:pt x="3396" y="1619"/>
                        <a:pt x="3396" y="2141"/>
                        <a:pt x="3135" y="2403"/>
                      </a:cubicBezTo>
                      <a:cubicBezTo>
                        <a:pt x="3135" y="2925"/>
                        <a:pt x="2873" y="3448"/>
                        <a:pt x="2613" y="3970"/>
                      </a:cubicBezTo>
                      <a:cubicBezTo>
                        <a:pt x="2090" y="4231"/>
                        <a:pt x="1567" y="4493"/>
                        <a:pt x="1306" y="423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2" name="Freeform: Shape 921">
                  <a:extLst>
                    <a:ext uri="{FF2B5EF4-FFF2-40B4-BE49-F238E27FC236}">
                      <a16:creationId xmlns:a16="http://schemas.microsoft.com/office/drawing/2014/main" id="{D8BB8058-EE44-C4B8-DE48-DF92DBDEC8B6}"/>
                    </a:ext>
                  </a:extLst>
                </p:cNvPr>
                <p:cNvSpPr/>
                <p:nvPr/>
              </p:nvSpPr>
              <p:spPr>
                <a:xfrm>
                  <a:off x="8813367" y="5083115"/>
                  <a:ext cx="13283" cy="5079"/>
                </a:xfrm>
                <a:custGeom>
                  <a:avLst/>
                  <a:gdLst>
                    <a:gd name="connsiteX0" fmla="*/ 5328 w 13283"/>
                    <a:gd name="connsiteY0" fmla="*/ 5080 h 5079"/>
                    <a:gd name="connsiteX1" fmla="*/ 5328 w 13283"/>
                    <a:gd name="connsiteY1" fmla="*/ 5080 h 5079"/>
                    <a:gd name="connsiteX2" fmla="*/ 3238 w 13283"/>
                    <a:gd name="connsiteY2" fmla="*/ 4819 h 5079"/>
                    <a:gd name="connsiteX3" fmla="*/ 364 w 13283"/>
                    <a:gd name="connsiteY3" fmla="*/ 3774 h 5079"/>
                    <a:gd name="connsiteX4" fmla="*/ 626 w 13283"/>
                    <a:gd name="connsiteY4" fmla="*/ 1945 h 5079"/>
                    <a:gd name="connsiteX5" fmla="*/ 1932 w 13283"/>
                    <a:gd name="connsiteY5" fmla="*/ 1422 h 5079"/>
                    <a:gd name="connsiteX6" fmla="*/ 3500 w 13283"/>
                    <a:gd name="connsiteY6" fmla="*/ 639 h 5079"/>
                    <a:gd name="connsiteX7" fmla="*/ 7418 w 13283"/>
                    <a:gd name="connsiteY7" fmla="*/ 116 h 5079"/>
                    <a:gd name="connsiteX8" fmla="*/ 9508 w 13283"/>
                    <a:gd name="connsiteY8" fmla="*/ 116 h 5079"/>
                    <a:gd name="connsiteX9" fmla="*/ 10553 w 13283"/>
                    <a:gd name="connsiteY9" fmla="*/ 116 h 5079"/>
                    <a:gd name="connsiteX10" fmla="*/ 13166 w 13283"/>
                    <a:gd name="connsiteY10" fmla="*/ 1945 h 5079"/>
                    <a:gd name="connsiteX11" fmla="*/ 11076 w 13283"/>
                    <a:gd name="connsiteY11" fmla="*/ 4819 h 5079"/>
                    <a:gd name="connsiteX12" fmla="*/ 5328 w 13283"/>
                    <a:gd name="connsiteY12" fmla="*/ 5080 h 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283" h="5079">
                      <a:moveTo>
                        <a:pt x="5328" y="5080"/>
                      </a:moveTo>
                      <a:cubicBezTo>
                        <a:pt x="5328" y="5080"/>
                        <a:pt x="5328" y="5080"/>
                        <a:pt x="5328" y="5080"/>
                      </a:cubicBezTo>
                      <a:cubicBezTo>
                        <a:pt x="4544" y="5080"/>
                        <a:pt x="3760" y="4819"/>
                        <a:pt x="3238" y="4819"/>
                      </a:cubicBezTo>
                      <a:cubicBezTo>
                        <a:pt x="2193" y="4558"/>
                        <a:pt x="1148" y="4558"/>
                        <a:pt x="364" y="3774"/>
                      </a:cubicBezTo>
                      <a:cubicBezTo>
                        <a:pt x="-158" y="3251"/>
                        <a:pt x="-158" y="2206"/>
                        <a:pt x="626" y="1945"/>
                      </a:cubicBezTo>
                      <a:cubicBezTo>
                        <a:pt x="1148" y="1684"/>
                        <a:pt x="1409" y="1684"/>
                        <a:pt x="1932" y="1422"/>
                      </a:cubicBezTo>
                      <a:cubicBezTo>
                        <a:pt x="2454" y="1161"/>
                        <a:pt x="2977" y="900"/>
                        <a:pt x="3500" y="639"/>
                      </a:cubicBezTo>
                      <a:cubicBezTo>
                        <a:pt x="4806" y="116"/>
                        <a:pt x="6112" y="378"/>
                        <a:pt x="7418" y="116"/>
                      </a:cubicBezTo>
                      <a:cubicBezTo>
                        <a:pt x="8202" y="116"/>
                        <a:pt x="8986" y="116"/>
                        <a:pt x="9508" y="116"/>
                      </a:cubicBezTo>
                      <a:cubicBezTo>
                        <a:pt x="9769" y="116"/>
                        <a:pt x="10292" y="-145"/>
                        <a:pt x="10553" y="116"/>
                      </a:cubicBezTo>
                      <a:cubicBezTo>
                        <a:pt x="11598" y="378"/>
                        <a:pt x="12904" y="900"/>
                        <a:pt x="13166" y="1945"/>
                      </a:cubicBezTo>
                      <a:cubicBezTo>
                        <a:pt x="13688" y="3513"/>
                        <a:pt x="12382" y="4558"/>
                        <a:pt x="11076" y="4819"/>
                      </a:cubicBezTo>
                      <a:cubicBezTo>
                        <a:pt x="9508" y="5080"/>
                        <a:pt x="7418" y="5080"/>
                        <a:pt x="5328" y="50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3" name="Freeform: Shape 922">
                  <a:extLst>
                    <a:ext uri="{FF2B5EF4-FFF2-40B4-BE49-F238E27FC236}">
                      <a16:creationId xmlns:a16="http://schemas.microsoft.com/office/drawing/2014/main" id="{C20EAD58-B47E-D2F8-76EA-08757D3DC1C0}"/>
                    </a:ext>
                  </a:extLst>
                </p:cNvPr>
                <p:cNvSpPr/>
                <p:nvPr/>
              </p:nvSpPr>
              <p:spPr>
                <a:xfrm>
                  <a:off x="8818785" y="5089646"/>
                  <a:ext cx="6702" cy="7568"/>
                </a:xfrm>
                <a:custGeom>
                  <a:avLst/>
                  <a:gdLst>
                    <a:gd name="connsiteX0" fmla="*/ 433 w 6702"/>
                    <a:gd name="connsiteY0" fmla="*/ 1422 h 7568"/>
                    <a:gd name="connsiteX1" fmla="*/ 694 w 6702"/>
                    <a:gd name="connsiteY1" fmla="*/ 639 h 7568"/>
                    <a:gd name="connsiteX2" fmla="*/ 694 w 6702"/>
                    <a:gd name="connsiteY2" fmla="*/ 639 h 7568"/>
                    <a:gd name="connsiteX3" fmla="*/ 3307 w 6702"/>
                    <a:gd name="connsiteY3" fmla="*/ 116 h 7568"/>
                    <a:gd name="connsiteX4" fmla="*/ 4352 w 6702"/>
                    <a:gd name="connsiteY4" fmla="*/ 116 h 7568"/>
                    <a:gd name="connsiteX5" fmla="*/ 5136 w 6702"/>
                    <a:gd name="connsiteY5" fmla="*/ 900 h 7568"/>
                    <a:gd name="connsiteX6" fmla="*/ 6180 w 6702"/>
                    <a:gd name="connsiteY6" fmla="*/ 2467 h 7568"/>
                    <a:gd name="connsiteX7" fmla="*/ 6442 w 6702"/>
                    <a:gd name="connsiteY7" fmla="*/ 4035 h 7568"/>
                    <a:gd name="connsiteX8" fmla="*/ 6703 w 6702"/>
                    <a:gd name="connsiteY8" fmla="*/ 5864 h 7568"/>
                    <a:gd name="connsiteX9" fmla="*/ 5396 w 6702"/>
                    <a:gd name="connsiteY9" fmla="*/ 7431 h 7568"/>
                    <a:gd name="connsiteX10" fmla="*/ 1739 w 6702"/>
                    <a:gd name="connsiteY10" fmla="*/ 5603 h 7568"/>
                    <a:gd name="connsiteX11" fmla="*/ 1217 w 6702"/>
                    <a:gd name="connsiteY11" fmla="*/ 4558 h 7568"/>
                    <a:gd name="connsiteX12" fmla="*/ 433 w 6702"/>
                    <a:gd name="connsiteY12" fmla="*/ 3774 h 7568"/>
                    <a:gd name="connsiteX13" fmla="*/ 171 w 6702"/>
                    <a:gd name="connsiteY13" fmla="*/ 2729 h 7568"/>
                    <a:gd name="connsiteX14" fmla="*/ 433 w 6702"/>
                    <a:gd name="connsiteY14" fmla="*/ 1422 h 7568"/>
                    <a:gd name="connsiteX15" fmla="*/ 433 w 6702"/>
                    <a:gd name="connsiteY15" fmla="*/ 1422 h 7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6702" h="7568">
                      <a:moveTo>
                        <a:pt x="433" y="1422"/>
                      </a:moveTo>
                      <a:cubicBezTo>
                        <a:pt x="694" y="1161"/>
                        <a:pt x="694" y="900"/>
                        <a:pt x="694" y="639"/>
                      </a:cubicBezTo>
                      <a:cubicBezTo>
                        <a:pt x="694" y="639"/>
                        <a:pt x="694" y="639"/>
                        <a:pt x="694" y="639"/>
                      </a:cubicBezTo>
                      <a:cubicBezTo>
                        <a:pt x="1217" y="-145"/>
                        <a:pt x="2523" y="116"/>
                        <a:pt x="3307" y="116"/>
                      </a:cubicBezTo>
                      <a:cubicBezTo>
                        <a:pt x="3568" y="116"/>
                        <a:pt x="3829" y="-145"/>
                        <a:pt x="4352" y="116"/>
                      </a:cubicBezTo>
                      <a:cubicBezTo>
                        <a:pt x="4613" y="378"/>
                        <a:pt x="4874" y="639"/>
                        <a:pt x="5136" y="900"/>
                      </a:cubicBezTo>
                      <a:cubicBezTo>
                        <a:pt x="5396" y="1422"/>
                        <a:pt x="5919" y="1945"/>
                        <a:pt x="6180" y="2467"/>
                      </a:cubicBezTo>
                      <a:cubicBezTo>
                        <a:pt x="6442" y="2990"/>
                        <a:pt x="6180" y="3513"/>
                        <a:pt x="6442" y="4035"/>
                      </a:cubicBezTo>
                      <a:cubicBezTo>
                        <a:pt x="6703" y="4558"/>
                        <a:pt x="6703" y="5341"/>
                        <a:pt x="6703" y="5864"/>
                      </a:cubicBezTo>
                      <a:cubicBezTo>
                        <a:pt x="6703" y="6647"/>
                        <a:pt x="5919" y="7170"/>
                        <a:pt x="5396" y="7431"/>
                      </a:cubicBezTo>
                      <a:cubicBezTo>
                        <a:pt x="3829" y="7954"/>
                        <a:pt x="2523" y="6909"/>
                        <a:pt x="1739" y="5603"/>
                      </a:cubicBezTo>
                      <a:cubicBezTo>
                        <a:pt x="1478" y="5341"/>
                        <a:pt x="1478" y="4819"/>
                        <a:pt x="1217" y="4558"/>
                      </a:cubicBezTo>
                      <a:cubicBezTo>
                        <a:pt x="955" y="4296"/>
                        <a:pt x="694" y="4035"/>
                        <a:pt x="433" y="3774"/>
                      </a:cubicBezTo>
                      <a:cubicBezTo>
                        <a:pt x="171" y="3513"/>
                        <a:pt x="171" y="3251"/>
                        <a:pt x="171" y="2729"/>
                      </a:cubicBezTo>
                      <a:cubicBezTo>
                        <a:pt x="-90" y="2206"/>
                        <a:pt x="-90" y="1945"/>
                        <a:pt x="433" y="1422"/>
                      </a:cubicBezTo>
                      <a:cubicBezTo>
                        <a:pt x="171" y="1422"/>
                        <a:pt x="433" y="1422"/>
                        <a:pt x="433" y="14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1" name="Graphic 3">
                <a:extLst>
                  <a:ext uri="{FF2B5EF4-FFF2-40B4-BE49-F238E27FC236}">
                    <a16:creationId xmlns:a16="http://schemas.microsoft.com/office/drawing/2014/main" id="{297AF635-EBC5-C102-1F88-F52B6DB03061}"/>
                  </a:ext>
                </a:extLst>
              </p:cNvPr>
              <p:cNvGrpSpPr/>
              <p:nvPr/>
            </p:nvGrpSpPr>
            <p:grpSpPr>
              <a:xfrm>
                <a:off x="8774282" y="4725052"/>
                <a:ext cx="24354" cy="45586"/>
                <a:chOff x="8774282" y="4725052"/>
                <a:chExt cx="24354" cy="45586"/>
              </a:xfrm>
              <a:solidFill>
                <a:srgbClr val="D5D7D8"/>
              </a:solidFill>
            </p:grpSpPr>
            <p:sp>
              <p:nvSpPr>
                <p:cNvPr id="919" name="Freeform: Shape 918">
                  <a:extLst>
                    <a:ext uri="{FF2B5EF4-FFF2-40B4-BE49-F238E27FC236}">
                      <a16:creationId xmlns:a16="http://schemas.microsoft.com/office/drawing/2014/main" id="{F38B7798-0896-E301-2963-B0F75DFF0E77}"/>
                    </a:ext>
                  </a:extLst>
                </p:cNvPr>
                <p:cNvSpPr/>
                <p:nvPr/>
              </p:nvSpPr>
              <p:spPr>
                <a:xfrm>
                  <a:off x="8787345" y="4725052"/>
                  <a:ext cx="8360" cy="5225"/>
                </a:xfrm>
                <a:custGeom>
                  <a:avLst/>
                  <a:gdLst>
                    <a:gd name="connsiteX0" fmla="*/ 8360 w 8360"/>
                    <a:gd name="connsiteY0" fmla="*/ 2613 h 5225"/>
                    <a:gd name="connsiteX1" fmla="*/ 4180 w 8360"/>
                    <a:gd name="connsiteY1" fmla="*/ 5225 h 5225"/>
                    <a:gd name="connsiteX2" fmla="*/ 0 w 8360"/>
                    <a:gd name="connsiteY2" fmla="*/ 2613 h 5225"/>
                    <a:gd name="connsiteX3" fmla="*/ 4180 w 8360"/>
                    <a:gd name="connsiteY3" fmla="*/ 0 h 5225"/>
                    <a:gd name="connsiteX4" fmla="*/ 8360 w 8360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60" h="5225">
                      <a:moveTo>
                        <a:pt x="8360" y="2613"/>
                      </a:moveTo>
                      <a:cubicBezTo>
                        <a:pt x="8360" y="3919"/>
                        <a:pt x="6531" y="5225"/>
                        <a:pt x="4180" y="5225"/>
                      </a:cubicBezTo>
                      <a:cubicBezTo>
                        <a:pt x="1829" y="5225"/>
                        <a:pt x="0" y="4180"/>
                        <a:pt x="0" y="2613"/>
                      </a:cubicBezTo>
                      <a:cubicBezTo>
                        <a:pt x="0" y="1306"/>
                        <a:pt x="1829" y="0"/>
                        <a:pt x="4180" y="0"/>
                      </a:cubicBezTo>
                      <a:cubicBezTo>
                        <a:pt x="6531" y="0"/>
                        <a:pt x="8360" y="1306"/>
                        <a:pt x="836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0" name="Freeform: Shape 919">
                  <a:extLst>
                    <a:ext uri="{FF2B5EF4-FFF2-40B4-BE49-F238E27FC236}">
                      <a16:creationId xmlns:a16="http://schemas.microsoft.com/office/drawing/2014/main" id="{A237C0D9-D2D7-71AA-ECEF-9298013926AB}"/>
                    </a:ext>
                  </a:extLst>
                </p:cNvPr>
                <p:cNvSpPr/>
                <p:nvPr/>
              </p:nvSpPr>
              <p:spPr>
                <a:xfrm>
                  <a:off x="8774282" y="4748304"/>
                  <a:ext cx="7315" cy="9927"/>
                </a:xfrm>
                <a:custGeom>
                  <a:avLst/>
                  <a:gdLst>
                    <a:gd name="connsiteX0" fmla="*/ 7315 w 7315"/>
                    <a:gd name="connsiteY0" fmla="*/ 4964 h 9927"/>
                    <a:gd name="connsiteX1" fmla="*/ 3657 w 7315"/>
                    <a:gd name="connsiteY1" fmla="*/ 9928 h 9927"/>
                    <a:gd name="connsiteX2" fmla="*/ 0 w 7315"/>
                    <a:gd name="connsiteY2" fmla="*/ 4964 h 9927"/>
                    <a:gd name="connsiteX3" fmla="*/ 3657 w 7315"/>
                    <a:gd name="connsiteY3" fmla="*/ 0 h 9927"/>
                    <a:gd name="connsiteX4" fmla="*/ 7315 w 7315"/>
                    <a:gd name="connsiteY4" fmla="*/ 4964 h 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9927">
                      <a:moveTo>
                        <a:pt x="7315" y="4964"/>
                      </a:moveTo>
                      <a:cubicBezTo>
                        <a:pt x="7315" y="7838"/>
                        <a:pt x="5747" y="9928"/>
                        <a:pt x="3657" y="9928"/>
                      </a:cubicBezTo>
                      <a:cubicBezTo>
                        <a:pt x="1567" y="9928"/>
                        <a:pt x="0" y="7576"/>
                        <a:pt x="0" y="4964"/>
                      </a:cubicBezTo>
                      <a:cubicBezTo>
                        <a:pt x="0" y="2351"/>
                        <a:pt x="1567" y="0"/>
                        <a:pt x="3657" y="0"/>
                      </a:cubicBezTo>
                      <a:cubicBezTo>
                        <a:pt x="5747" y="0"/>
                        <a:pt x="7315" y="2090"/>
                        <a:pt x="7315" y="49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F78934C4-F198-D9B9-2C7F-D901D8A89601}"/>
                  </a:ext>
                </a:extLst>
              </p:cNvPr>
              <p:cNvSpPr/>
              <p:nvPr/>
            </p:nvSpPr>
            <p:spPr>
              <a:xfrm>
                <a:off x="8717590" y="5244686"/>
                <a:ext cx="5747" cy="5747"/>
              </a:xfrm>
              <a:custGeom>
                <a:avLst/>
                <a:gdLst>
                  <a:gd name="connsiteX0" fmla="*/ 5747 w 5747"/>
                  <a:gd name="connsiteY0" fmla="*/ 2874 h 5747"/>
                  <a:gd name="connsiteX1" fmla="*/ 2873 w 5747"/>
                  <a:gd name="connsiteY1" fmla="*/ 5747 h 5747"/>
                  <a:gd name="connsiteX2" fmla="*/ 0 w 5747"/>
                  <a:gd name="connsiteY2" fmla="*/ 2874 h 5747"/>
                  <a:gd name="connsiteX3" fmla="*/ 2873 w 5747"/>
                  <a:gd name="connsiteY3" fmla="*/ 0 h 5747"/>
                  <a:gd name="connsiteX4" fmla="*/ 5747 w 5747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747" h="5747">
                    <a:moveTo>
                      <a:pt x="5747" y="2874"/>
                    </a:moveTo>
                    <a:cubicBezTo>
                      <a:pt x="5747" y="4441"/>
                      <a:pt x="4441" y="5747"/>
                      <a:pt x="2873" y="5747"/>
                    </a:cubicBezTo>
                    <a:cubicBezTo>
                      <a:pt x="1306" y="5747"/>
                      <a:pt x="0" y="4441"/>
                      <a:pt x="0" y="2874"/>
                    </a:cubicBezTo>
                    <a:cubicBezTo>
                      <a:pt x="0" y="1306"/>
                      <a:pt x="1306" y="0"/>
                      <a:pt x="2873" y="0"/>
                    </a:cubicBezTo>
                    <a:cubicBezTo>
                      <a:pt x="4441" y="0"/>
                      <a:pt x="5747" y="1306"/>
                      <a:pt x="5747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CA28D1A8-C533-8B15-6CDE-A7D91FBA5918}"/>
                  </a:ext>
                </a:extLst>
              </p:cNvPr>
              <p:cNvSpPr/>
              <p:nvPr/>
            </p:nvSpPr>
            <p:spPr>
              <a:xfrm>
                <a:off x="8716806" y="5254091"/>
                <a:ext cx="3657" cy="3135"/>
              </a:xfrm>
              <a:custGeom>
                <a:avLst/>
                <a:gdLst>
                  <a:gd name="connsiteX0" fmla="*/ 3657 w 3657"/>
                  <a:gd name="connsiteY0" fmla="*/ 1567 h 3135"/>
                  <a:gd name="connsiteX1" fmla="*/ 1829 w 3657"/>
                  <a:gd name="connsiteY1" fmla="*/ 3135 h 3135"/>
                  <a:gd name="connsiteX2" fmla="*/ 0 w 3657"/>
                  <a:gd name="connsiteY2" fmla="*/ 1567 h 3135"/>
                  <a:gd name="connsiteX3" fmla="*/ 1829 w 3657"/>
                  <a:gd name="connsiteY3" fmla="*/ 0 h 3135"/>
                  <a:gd name="connsiteX4" fmla="*/ 3657 w 3657"/>
                  <a:gd name="connsiteY4" fmla="*/ 1567 h 3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" h="3135">
                    <a:moveTo>
                      <a:pt x="3657" y="1567"/>
                    </a:moveTo>
                    <a:cubicBezTo>
                      <a:pt x="3657" y="2351"/>
                      <a:pt x="2873" y="3135"/>
                      <a:pt x="1829" y="3135"/>
                    </a:cubicBezTo>
                    <a:cubicBezTo>
                      <a:pt x="784" y="3135"/>
                      <a:pt x="0" y="2351"/>
                      <a:pt x="0" y="1567"/>
                    </a:cubicBezTo>
                    <a:cubicBezTo>
                      <a:pt x="0" y="784"/>
                      <a:pt x="784" y="0"/>
                      <a:pt x="1829" y="0"/>
                    </a:cubicBezTo>
                    <a:cubicBezTo>
                      <a:pt x="2873" y="0"/>
                      <a:pt x="3657" y="784"/>
                      <a:pt x="3657" y="156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B1BF368D-1435-C902-BA04-B020CA9028BB}"/>
                  </a:ext>
                </a:extLst>
              </p:cNvPr>
              <p:cNvSpPr/>
              <p:nvPr/>
            </p:nvSpPr>
            <p:spPr>
              <a:xfrm>
                <a:off x="8508586" y="5327202"/>
                <a:ext cx="6792" cy="4220"/>
              </a:xfrm>
              <a:custGeom>
                <a:avLst/>
                <a:gdLst>
                  <a:gd name="connsiteX0" fmla="*/ 6792 w 6792"/>
                  <a:gd name="connsiteY0" fmla="*/ 2130 h 4220"/>
                  <a:gd name="connsiteX1" fmla="*/ 3396 w 6792"/>
                  <a:gd name="connsiteY1" fmla="*/ 4220 h 4220"/>
                  <a:gd name="connsiteX2" fmla="*/ 0 w 6792"/>
                  <a:gd name="connsiteY2" fmla="*/ 2130 h 4220"/>
                  <a:gd name="connsiteX3" fmla="*/ 3396 w 6792"/>
                  <a:gd name="connsiteY3" fmla="*/ 40 h 4220"/>
                  <a:gd name="connsiteX4" fmla="*/ 6792 w 6792"/>
                  <a:gd name="connsiteY4" fmla="*/ 2130 h 42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4220">
                    <a:moveTo>
                      <a:pt x="6792" y="2130"/>
                    </a:moveTo>
                    <a:cubicBezTo>
                      <a:pt x="6792" y="3176"/>
                      <a:pt x="5225" y="4220"/>
                      <a:pt x="3396" y="4220"/>
                    </a:cubicBezTo>
                    <a:cubicBezTo>
                      <a:pt x="1567" y="4220"/>
                      <a:pt x="0" y="3176"/>
                      <a:pt x="0" y="2130"/>
                    </a:cubicBezTo>
                    <a:cubicBezTo>
                      <a:pt x="0" y="1085"/>
                      <a:pt x="1567" y="40"/>
                      <a:pt x="3396" y="40"/>
                    </a:cubicBezTo>
                    <a:cubicBezTo>
                      <a:pt x="5225" y="-221"/>
                      <a:pt x="6792" y="824"/>
                      <a:pt x="6792" y="21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3EA303FF-E41E-FC80-ADE5-A9E0B3EA9F3D}"/>
                  </a:ext>
                </a:extLst>
              </p:cNvPr>
              <p:cNvSpPr/>
              <p:nvPr/>
            </p:nvSpPr>
            <p:spPr>
              <a:xfrm>
                <a:off x="8442043" y="5271822"/>
                <a:ext cx="8140" cy="10296"/>
              </a:xfrm>
              <a:custGeom>
                <a:avLst/>
                <a:gdLst>
                  <a:gd name="connsiteX0" fmla="*/ 7499 w 8140"/>
                  <a:gd name="connsiteY0" fmla="*/ 1602 h 10296"/>
                  <a:gd name="connsiteX1" fmla="*/ 3842 w 8140"/>
                  <a:gd name="connsiteY1" fmla="*/ 1341 h 10296"/>
                  <a:gd name="connsiteX2" fmla="*/ 3058 w 8140"/>
                  <a:gd name="connsiteY2" fmla="*/ 3692 h 10296"/>
                  <a:gd name="connsiteX3" fmla="*/ 1490 w 8140"/>
                  <a:gd name="connsiteY3" fmla="*/ 5782 h 10296"/>
                  <a:gd name="connsiteX4" fmla="*/ 968 w 8140"/>
                  <a:gd name="connsiteY4" fmla="*/ 9701 h 10296"/>
                  <a:gd name="connsiteX5" fmla="*/ 4625 w 8140"/>
                  <a:gd name="connsiteY5" fmla="*/ 9962 h 10296"/>
                  <a:gd name="connsiteX6" fmla="*/ 7499 w 8140"/>
                  <a:gd name="connsiteY6" fmla="*/ 10223 h 10296"/>
                  <a:gd name="connsiteX7" fmla="*/ 6193 w 8140"/>
                  <a:gd name="connsiteY7" fmla="*/ 6304 h 10296"/>
                  <a:gd name="connsiteX8" fmla="*/ 7499 w 8140"/>
                  <a:gd name="connsiteY8" fmla="*/ 1602 h 1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140" h="10296">
                    <a:moveTo>
                      <a:pt x="7499" y="1602"/>
                    </a:moveTo>
                    <a:cubicBezTo>
                      <a:pt x="8022" y="-750"/>
                      <a:pt x="4625" y="-227"/>
                      <a:pt x="3842" y="1341"/>
                    </a:cubicBezTo>
                    <a:cubicBezTo>
                      <a:pt x="3581" y="2124"/>
                      <a:pt x="3581" y="2908"/>
                      <a:pt x="3058" y="3692"/>
                    </a:cubicBezTo>
                    <a:cubicBezTo>
                      <a:pt x="2536" y="4476"/>
                      <a:pt x="1752" y="4998"/>
                      <a:pt x="1490" y="5782"/>
                    </a:cubicBezTo>
                    <a:cubicBezTo>
                      <a:pt x="707" y="7088"/>
                      <a:pt x="-1122" y="8917"/>
                      <a:pt x="968" y="9701"/>
                    </a:cubicBezTo>
                    <a:cubicBezTo>
                      <a:pt x="2013" y="9962"/>
                      <a:pt x="3581" y="9962"/>
                      <a:pt x="4625" y="9962"/>
                    </a:cubicBezTo>
                    <a:cubicBezTo>
                      <a:pt x="5409" y="9962"/>
                      <a:pt x="6977" y="10484"/>
                      <a:pt x="7499" y="10223"/>
                    </a:cubicBezTo>
                    <a:cubicBezTo>
                      <a:pt x="9328" y="9439"/>
                      <a:pt x="6715" y="7088"/>
                      <a:pt x="6193" y="6304"/>
                    </a:cubicBezTo>
                    <a:cubicBezTo>
                      <a:pt x="5148" y="4214"/>
                      <a:pt x="7238" y="3169"/>
                      <a:pt x="7499" y="16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76" name="Graphic 3">
                <a:extLst>
                  <a:ext uri="{FF2B5EF4-FFF2-40B4-BE49-F238E27FC236}">
                    <a16:creationId xmlns:a16="http://schemas.microsoft.com/office/drawing/2014/main" id="{11F99FD2-4FEE-BEE6-3DF6-4CE7B52CEE19}"/>
                  </a:ext>
                </a:extLst>
              </p:cNvPr>
              <p:cNvGrpSpPr/>
              <p:nvPr/>
            </p:nvGrpSpPr>
            <p:grpSpPr>
              <a:xfrm>
                <a:off x="8823920" y="4413376"/>
                <a:ext cx="67421" cy="217166"/>
                <a:chOff x="8823920" y="4413376"/>
                <a:chExt cx="67421" cy="217166"/>
              </a:xfrm>
              <a:solidFill>
                <a:srgbClr val="D5D7D8"/>
              </a:solidFill>
            </p:grpSpPr>
            <p:sp>
              <p:nvSpPr>
                <p:cNvPr id="908" name="Freeform: Shape 907">
                  <a:extLst>
                    <a:ext uri="{FF2B5EF4-FFF2-40B4-BE49-F238E27FC236}">
                      <a16:creationId xmlns:a16="http://schemas.microsoft.com/office/drawing/2014/main" id="{81BEB517-B5C2-1541-BF17-67B0B2BE18AE}"/>
                    </a:ext>
                  </a:extLst>
                </p:cNvPr>
                <p:cNvSpPr/>
                <p:nvPr/>
              </p:nvSpPr>
              <p:spPr>
                <a:xfrm>
                  <a:off x="8848478" y="4539300"/>
                  <a:ext cx="10762" cy="9995"/>
                </a:xfrm>
                <a:custGeom>
                  <a:avLst/>
                  <a:gdLst>
                    <a:gd name="connsiteX0" fmla="*/ 4180 w 10762"/>
                    <a:gd name="connsiteY0" fmla="*/ 4964 h 9995"/>
                    <a:gd name="connsiteX1" fmla="*/ 2612 w 10762"/>
                    <a:gd name="connsiteY1" fmla="*/ 3135 h 9995"/>
                    <a:gd name="connsiteX2" fmla="*/ 261 w 10762"/>
                    <a:gd name="connsiteY2" fmla="*/ 1567 h 9995"/>
                    <a:gd name="connsiteX3" fmla="*/ 1045 w 10762"/>
                    <a:gd name="connsiteY3" fmla="*/ 0 h 9995"/>
                    <a:gd name="connsiteX4" fmla="*/ 3919 w 10762"/>
                    <a:gd name="connsiteY4" fmla="*/ 1045 h 9995"/>
                    <a:gd name="connsiteX5" fmla="*/ 6270 w 10762"/>
                    <a:gd name="connsiteY5" fmla="*/ 1829 h 9995"/>
                    <a:gd name="connsiteX6" fmla="*/ 9405 w 10762"/>
                    <a:gd name="connsiteY6" fmla="*/ 1829 h 9995"/>
                    <a:gd name="connsiteX7" fmla="*/ 10450 w 10762"/>
                    <a:gd name="connsiteY7" fmla="*/ 6531 h 9995"/>
                    <a:gd name="connsiteX8" fmla="*/ 6531 w 10762"/>
                    <a:gd name="connsiteY8" fmla="*/ 9928 h 9995"/>
                    <a:gd name="connsiteX9" fmla="*/ 5747 w 10762"/>
                    <a:gd name="connsiteY9" fmla="*/ 8099 h 9995"/>
                    <a:gd name="connsiteX10" fmla="*/ 4180 w 10762"/>
                    <a:gd name="connsiteY10" fmla="*/ 4964 h 9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762" h="9995">
                      <a:moveTo>
                        <a:pt x="4180" y="4964"/>
                      </a:moveTo>
                      <a:cubicBezTo>
                        <a:pt x="3658" y="4180"/>
                        <a:pt x="3396" y="3658"/>
                        <a:pt x="2612" y="3135"/>
                      </a:cubicBezTo>
                      <a:cubicBezTo>
                        <a:pt x="1828" y="2613"/>
                        <a:pt x="1045" y="2351"/>
                        <a:pt x="261" y="1567"/>
                      </a:cubicBezTo>
                      <a:cubicBezTo>
                        <a:pt x="-261" y="784"/>
                        <a:pt x="0" y="0"/>
                        <a:pt x="1045" y="0"/>
                      </a:cubicBezTo>
                      <a:cubicBezTo>
                        <a:pt x="2090" y="0"/>
                        <a:pt x="3135" y="522"/>
                        <a:pt x="3919" y="1045"/>
                      </a:cubicBezTo>
                      <a:cubicBezTo>
                        <a:pt x="4702" y="1567"/>
                        <a:pt x="5225" y="1829"/>
                        <a:pt x="6270" y="1829"/>
                      </a:cubicBezTo>
                      <a:cubicBezTo>
                        <a:pt x="7315" y="1829"/>
                        <a:pt x="8621" y="1567"/>
                        <a:pt x="9405" y="1829"/>
                      </a:cubicBezTo>
                      <a:cubicBezTo>
                        <a:pt x="10972" y="2351"/>
                        <a:pt x="10972" y="5225"/>
                        <a:pt x="10450" y="6531"/>
                      </a:cubicBezTo>
                      <a:cubicBezTo>
                        <a:pt x="10189" y="7838"/>
                        <a:pt x="7837" y="10450"/>
                        <a:pt x="6531" y="9928"/>
                      </a:cubicBezTo>
                      <a:cubicBezTo>
                        <a:pt x="6009" y="9666"/>
                        <a:pt x="6009" y="8622"/>
                        <a:pt x="5747" y="8099"/>
                      </a:cubicBezTo>
                      <a:cubicBezTo>
                        <a:pt x="5486" y="6793"/>
                        <a:pt x="4702" y="6009"/>
                        <a:pt x="4180" y="49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9" name="Freeform: Shape 908">
                  <a:extLst>
                    <a:ext uri="{FF2B5EF4-FFF2-40B4-BE49-F238E27FC236}">
                      <a16:creationId xmlns:a16="http://schemas.microsoft.com/office/drawing/2014/main" id="{43997754-E3D8-3493-917E-4A25647BAF9A}"/>
                    </a:ext>
                  </a:extLst>
                </p:cNvPr>
                <p:cNvSpPr/>
                <p:nvPr/>
              </p:nvSpPr>
              <p:spPr>
                <a:xfrm>
                  <a:off x="8873779" y="4481194"/>
                  <a:ext cx="6516" cy="6442"/>
                </a:xfrm>
                <a:custGeom>
                  <a:avLst/>
                  <a:gdLst>
                    <a:gd name="connsiteX0" fmla="*/ 2653 w 6516"/>
                    <a:gd name="connsiteY0" fmla="*/ 370 h 6442"/>
                    <a:gd name="connsiteX1" fmla="*/ 5004 w 6516"/>
                    <a:gd name="connsiteY1" fmla="*/ 108 h 6442"/>
                    <a:gd name="connsiteX2" fmla="*/ 6049 w 6516"/>
                    <a:gd name="connsiteY2" fmla="*/ 4550 h 6442"/>
                    <a:gd name="connsiteX3" fmla="*/ 2130 w 6516"/>
                    <a:gd name="connsiteY3" fmla="*/ 6378 h 6442"/>
                    <a:gd name="connsiteX4" fmla="*/ 40 w 6516"/>
                    <a:gd name="connsiteY4" fmla="*/ 3504 h 6442"/>
                    <a:gd name="connsiteX5" fmla="*/ 2653 w 6516"/>
                    <a:gd name="connsiteY5" fmla="*/ 370 h 6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516" h="6442">
                      <a:moveTo>
                        <a:pt x="2653" y="370"/>
                      </a:moveTo>
                      <a:cubicBezTo>
                        <a:pt x="3437" y="108"/>
                        <a:pt x="4221" y="-153"/>
                        <a:pt x="5004" y="108"/>
                      </a:cubicBezTo>
                      <a:cubicBezTo>
                        <a:pt x="7095" y="631"/>
                        <a:pt x="6572" y="2982"/>
                        <a:pt x="6049" y="4550"/>
                      </a:cubicBezTo>
                      <a:cubicBezTo>
                        <a:pt x="5265" y="6117"/>
                        <a:pt x="3959" y="6640"/>
                        <a:pt x="2130" y="6378"/>
                      </a:cubicBezTo>
                      <a:cubicBezTo>
                        <a:pt x="824" y="6117"/>
                        <a:pt x="-221" y="5072"/>
                        <a:pt x="40" y="3504"/>
                      </a:cubicBezTo>
                      <a:cubicBezTo>
                        <a:pt x="302" y="2198"/>
                        <a:pt x="1346" y="892"/>
                        <a:pt x="2653" y="3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0" name="Freeform: Shape 909">
                  <a:extLst>
                    <a:ext uri="{FF2B5EF4-FFF2-40B4-BE49-F238E27FC236}">
                      <a16:creationId xmlns:a16="http://schemas.microsoft.com/office/drawing/2014/main" id="{7DA5A55D-88FF-5EC5-83BB-6274D24AA2EE}"/>
                    </a:ext>
                  </a:extLst>
                </p:cNvPr>
                <p:cNvSpPr/>
                <p:nvPr/>
              </p:nvSpPr>
              <p:spPr>
                <a:xfrm>
                  <a:off x="8864937" y="4467194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3919" y="5225"/>
                        <a:pt x="2613" y="5225"/>
                      </a:cubicBezTo>
                      <a:cubicBezTo>
                        <a:pt x="1045" y="5225"/>
                        <a:pt x="0" y="3919"/>
                        <a:pt x="0" y="2613"/>
                      </a:cubicBezTo>
                      <a:cubicBezTo>
                        <a:pt x="0" y="1045"/>
                        <a:pt x="1306" y="0"/>
                        <a:pt x="2613" y="0"/>
                      </a:cubicBezTo>
                      <a:cubicBezTo>
                        <a:pt x="3919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1" name="Freeform: Shape 910">
                  <a:extLst>
                    <a:ext uri="{FF2B5EF4-FFF2-40B4-BE49-F238E27FC236}">
                      <a16:creationId xmlns:a16="http://schemas.microsoft.com/office/drawing/2014/main" id="{54ABBBD2-031B-E4B0-0858-9BCD5212DD69}"/>
                    </a:ext>
                  </a:extLst>
                </p:cNvPr>
                <p:cNvSpPr/>
                <p:nvPr/>
              </p:nvSpPr>
              <p:spPr>
                <a:xfrm>
                  <a:off x="8858406" y="4484437"/>
                  <a:ext cx="6269" cy="6270"/>
                </a:xfrm>
                <a:custGeom>
                  <a:avLst/>
                  <a:gdLst>
                    <a:gd name="connsiteX0" fmla="*/ 6270 w 6269"/>
                    <a:gd name="connsiteY0" fmla="*/ 3135 h 6270"/>
                    <a:gd name="connsiteX1" fmla="*/ 3135 w 6269"/>
                    <a:gd name="connsiteY1" fmla="*/ 6270 h 6270"/>
                    <a:gd name="connsiteX2" fmla="*/ 0 w 6269"/>
                    <a:gd name="connsiteY2" fmla="*/ 3135 h 6270"/>
                    <a:gd name="connsiteX3" fmla="*/ 3135 w 6269"/>
                    <a:gd name="connsiteY3" fmla="*/ 0 h 6270"/>
                    <a:gd name="connsiteX4" fmla="*/ 6270 w 6269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6270">
                      <a:moveTo>
                        <a:pt x="6270" y="3135"/>
                      </a:moveTo>
                      <a:cubicBezTo>
                        <a:pt x="6270" y="4964"/>
                        <a:pt x="4964" y="6270"/>
                        <a:pt x="3135" y="6270"/>
                      </a:cubicBezTo>
                      <a:cubicBezTo>
                        <a:pt x="1306" y="6270"/>
                        <a:pt x="0" y="4964"/>
                        <a:pt x="0" y="3135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0"/>
                        <a:pt x="6270" y="1306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2" name="Freeform: Shape 911">
                  <a:extLst>
                    <a:ext uri="{FF2B5EF4-FFF2-40B4-BE49-F238E27FC236}">
                      <a16:creationId xmlns:a16="http://schemas.microsoft.com/office/drawing/2014/main" id="{766E9D63-83EC-7F15-2B2C-62285A25C793}"/>
                    </a:ext>
                  </a:extLst>
                </p:cNvPr>
                <p:cNvSpPr/>
                <p:nvPr/>
              </p:nvSpPr>
              <p:spPr>
                <a:xfrm>
                  <a:off x="8864937" y="4504292"/>
                  <a:ext cx="6269" cy="6270"/>
                </a:xfrm>
                <a:custGeom>
                  <a:avLst/>
                  <a:gdLst>
                    <a:gd name="connsiteX0" fmla="*/ 6270 w 6269"/>
                    <a:gd name="connsiteY0" fmla="*/ 3135 h 6270"/>
                    <a:gd name="connsiteX1" fmla="*/ 3135 w 6269"/>
                    <a:gd name="connsiteY1" fmla="*/ 6270 h 6270"/>
                    <a:gd name="connsiteX2" fmla="*/ 0 w 6269"/>
                    <a:gd name="connsiteY2" fmla="*/ 3135 h 6270"/>
                    <a:gd name="connsiteX3" fmla="*/ 3135 w 6269"/>
                    <a:gd name="connsiteY3" fmla="*/ 0 h 6270"/>
                    <a:gd name="connsiteX4" fmla="*/ 6270 w 6269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6270">
                      <a:moveTo>
                        <a:pt x="6270" y="3135"/>
                      </a:moveTo>
                      <a:cubicBezTo>
                        <a:pt x="6270" y="4964"/>
                        <a:pt x="4703" y="6270"/>
                        <a:pt x="3135" y="6270"/>
                      </a:cubicBezTo>
                      <a:cubicBezTo>
                        <a:pt x="1568" y="6270"/>
                        <a:pt x="0" y="4703"/>
                        <a:pt x="0" y="3135"/>
                      </a:cubicBezTo>
                      <a:cubicBezTo>
                        <a:pt x="0" y="1567"/>
                        <a:pt x="1568" y="0"/>
                        <a:pt x="3135" y="0"/>
                      </a:cubicBezTo>
                      <a:cubicBezTo>
                        <a:pt x="4964" y="0"/>
                        <a:pt x="6270" y="1567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3" name="Freeform: Shape 912">
                  <a:extLst>
                    <a:ext uri="{FF2B5EF4-FFF2-40B4-BE49-F238E27FC236}">
                      <a16:creationId xmlns:a16="http://schemas.microsoft.com/office/drawing/2014/main" id="{CB7B8946-BCCE-260A-EDA2-7D5CA11B2FF4}"/>
                    </a:ext>
                  </a:extLst>
                </p:cNvPr>
                <p:cNvSpPr/>
                <p:nvPr/>
              </p:nvSpPr>
              <p:spPr>
                <a:xfrm>
                  <a:off x="8849784" y="4501418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4180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4" name="Freeform: Shape 913">
                  <a:extLst>
                    <a:ext uri="{FF2B5EF4-FFF2-40B4-BE49-F238E27FC236}">
                      <a16:creationId xmlns:a16="http://schemas.microsoft.com/office/drawing/2014/main" id="{7ED9A40C-507F-76AF-A9AA-BE494CF07558}"/>
                    </a:ext>
                  </a:extLst>
                </p:cNvPr>
                <p:cNvSpPr/>
                <p:nvPr/>
              </p:nvSpPr>
              <p:spPr>
                <a:xfrm>
                  <a:off x="8859974" y="4521796"/>
                  <a:ext cx="4702" cy="4702"/>
                </a:xfrm>
                <a:custGeom>
                  <a:avLst/>
                  <a:gdLst>
                    <a:gd name="connsiteX0" fmla="*/ 4702 w 4702"/>
                    <a:gd name="connsiteY0" fmla="*/ 2351 h 4702"/>
                    <a:gd name="connsiteX1" fmla="*/ 2351 w 4702"/>
                    <a:gd name="connsiteY1" fmla="*/ 4702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2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2" y="2351"/>
                      </a:moveTo>
                      <a:cubicBezTo>
                        <a:pt x="4702" y="3657"/>
                        <a:pt x="3657" y="4702"/>
                        <a:pt x="2351" y="4702"/>
                      </a:cubicBezTo>
                      <a:cubicBezTo>
                        <a:pt x="1045" y="4702"/>
                        <a:pt x="0" y="3657"/>
                        <a:pt x="0" y="2351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2" y="1045"/>
                        <a:pt x="470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5" name="Freeform: Shape 914">
                  <a:extLst>
                    <a:ext uri="{FF2B5EF4-FFF2-40B4-BE49-F238E27FC236}">
                      <a16:creationId xmlns:a16="http://schemas.microsoft.com/office/drawing/2014/main" id="{AE669F7B-6B1C-B6F5-F239-6F11112D76EC}"/>
                    </a:ext>
                  </a:extLst>
                </p:cNvPr>
                <p:cNvSpPr/>
                <p:nvPr/>
              </p:nvSpPr>
              <p:spPr>
                <a:xfrm>
                  <a:off x="8841685" y="4523625"/>
                  <a:ext cx="6792" cy="6792"/>
                </a:xfrm>
                <a:custGeom>
                  <a:avLst/>
                  <a:gdLst>
                    <a:gd name="connsiteX0" fmla="*/ 6792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2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2" y="3396"/>
                      </a:moveTo>
                      <a:cubicBezTo>
                        <a:pt x="6792" y="5272"/>
                        <a:pt x="5272" y="6793"/>
                        <a:pt x="3396" y="6793"/>
                      </a:cubicBezTo>
                      <a:cubicBezTo>
                        <a:pt x="1520" y="6793"/>
                        <a:pt x="0" y="5272"/>
                        <a:pt x="0" y="3396"/>
                      </a:cubicBezTo>
                      <a:cubicBezTo>
                        <a:pt x="0" y="1521"/>
                        <a:pt x="1520" y="0"/>
                        <a:pt x="3396" y="0"/>
                      </a:cubicBezTo>
                      <a:cubicBezTo>
                        <a:pt x="5272" y="0"/>
                        <a:pt x="6792" y="1521"/>
                        <a:pt x="6792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6" name="Freeform: Shape 915">
                  <a:extLst>
                    <a:ext uri="{FF2B5EF4-FFF2-40B4-BE49-F238E27FC236}">
                      <a16:creationId xmlns:a16="http://schemas.microsoft.com/office/drawing/2014/main" id="{61A704FC-1A3E-0BAD-CC1B-3FDF667E2C97}"/>
                    </a:ext>
                  </a:extLst>
                </p:cNvPr>
                <p:cNvSpPr/>
                <p:nvPr/>
              </p:nvSpPr>
              <p:spPr>
                <a:xfrm>
                  <a:off x="8823920" y="4565687"/>
                  <a:ext cx="5747" cy="5747"/>
                </a:xfrm>
                <a:custGeom>
                  <a:avLst/>
                  <a:gdLst>
                    <a:gd name="connsiteX0" fmla="*/ 5747 w 5747"/>
                    <a:gd name="connsiteY0" fmla="*/ 2874 h 5747"/>
                    <a:gd name="connsiteX1" fmla="*/ 2873 w 5747"/>
                    <a:gd name="connsiteY1" fmla="*/ 5748 h 5747"/>
                    <a:gd name="connsiteX2" fmla="*/ 0 w 5747"/>
                    <a:gd name="connsiteY2" fmla="*/ 2874 h 5747"/>
                    <a:gd name="connsiteX3" fmla="*/ 2873 w 5747"/>
                    <a:gd name="connsiteY3" fmla="*/ 0 h 5747"/>
                    <a:gd name="connsiteX4" fmla="*/ 5747 w 5747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5747">
                      <a:moveTo>
                        <a:pt x="5747" y="2874"/>
                      </a:moveTo>
                      <a:cubicBezTo>
                        <a:pt x="5747" y="4442"/>
                        <a:pt x="4441" y="5748"/>
                        <a:pt x="2873" y="5748"/>
                      </a:cubicBezTo>
                      <a:cubicBezTo>
                        <a:pt x="1306" y="5748"/>
                        <a:pt x="0" y="4442"/>
                        <a:pt x="0" y="2874"/>
                      </a:cubicBezTo>
                      <a:cubicBezTo>
                        <a:pt x="0" y="1306"/>
                        <a:pt x="1306" y="0"/>
                        <a:pt x="2873" y="0"/>
                      </a:cubicBezTo>
                      <a:cubicBezTo>
                        <a:pt x="4441" y="0"/>
                        <a:pt x="5747" y="1306"/>
                        <a:pt x="5747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7" name="Freeform: Shape 916">
                  <a:extLst>
                    <a:ext uri="{FF2B5EF4-FFF2-40B4-BE49-F238E27FC236}">
                      <a16:creationId xmlns:a16="http://schemas.microsoft.com/office/drawing/2014/main" id="{566F160A-9E74-5E24-B1A3-78DA108AC425}"/>
                    </a:ext>
                  </a:extLst>
                </p:cNvPr>
                <p:cNvSpPr/>
                <p:nvPr/>
              </p:nvSpPr>
              <p:spPr>
                <a:xfrm>
                  <a:off x="8837244" y="4413376"/>
                  <a:ext cx="5748" cy="5747"/>
                </a:xfrm>
                <a:custGeom>
                  <a:avLst/>
                  <a:gdLst>
                    <a:gd name="connsiteX0" fmla="*/ 5748 w 5748"/>
                    <a:gd name="connsiteY0" fmla="*/ 2874 h 5747"/>
                    <a:gd name="connsiteX1" fmla="*/ 2874 w 5748"/>
                    <a:gd name="connsiteY1" fmla="*/ 5747 h 5747"/>
                    <a:gd name="connsiteX2" fmla="*/ 0 w 5748"/>
                    <a:gd name="connsiteY2" fmla="*/ 2874 h 5747"/>
                    <a:gd name="connsiteX3" fmla="*/ 2874 w 5748"/>
                    <a:gd name="connsiteY3" fmla="*/ 0 h 5747"/>
                    <a:gd name="connsiteX4" fmla="*/ 5748 w 5748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8" h="5747">
                      <a:moveTo>
                        <a:pt x="5748" y="2874"/>
                      </a:moveTo>
                      <a:cubicBezTo>
                        <a:pt x="5748" y="4441"/>
                        <a:pt x="4442" y="5747"/>
                        <a:pt x="2874" y="5747"/>
                      </a:cubicBezTo>
                      <a:cubicBezTo>
                        <a:pt x="1306" y="5747"/>
                        <a:pt x="0" y="4441"/>
                        <a:pt x="0" y="2874"/>
                      </a:cubicBezTo>
                      <a:cubicBezTo>
                        <a:pt x="0" y="1306"/>
                        <a:pt x="1306" y="0"/>
                        <a:pt x="2874" y="0"/>
                      </a:cubicBezTo>
                      <a:cubicBezTo>
                        <a:pt x="4442" y="0"/>
                        <a:pt x="5748" y="1306"/>
                        <a:pt x="5748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8" name="Freeform: Shape 917">
                  <a:extLst>
                    <a:ext uri="{FF2B5EF4-FFF2-40B4-BE49-F238E27FC236}">
                      <a16:creationId xmlns:a16="http://schemas.microsoft.com/office/drawing/2014/main" id="{C75B745B-CCBE-10E5-9DFA-B3229FE3A9D0}"/>
                    </a:ext>
                  </a:extLst>
                </p:cNvPr>
                <p:cNvSpPr/>
                <p:nvPr/>
              </p:nvSpPr>
              <p:spPr>
                <a:xfrm>
                  <a:off x="8876955" y="4421475"/>
                  <a:ext cx="6269" cy="6270"/>
                </a:xfrm>
                <a:custGeom>
                  <a:avLst/>
                  <a:gdLst>
                    <a:gd name="connsiteX0" fmla="*/ 6270 w 6269"/>
                    <a:gd name="connsiteY0" fmla="*/ 3135 h 6270"/>
                    <a:gd name="connsiteX1" fmla="*/ 3135 w 6269"/>
                    <a:gd name="connsiteY1" fmla="*/ 6270 h 6270"/>
                    <a:gd name="connsiteX2" fmla="*/ 0 w 6269"/>
                    <a:gd name="connsiteY2" fmla="*/ 3135 h 6270"/>
                    <a:gd name="connsiteX3" fmla="*/ 3135 w 6269"/>
                    <a:gd name="connsiteY3" fmla="*/ 0 h 6270"/>
                    <a:gd name="connsiteX4" fmla="*/ 6270 w 6269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6270">
                      <a:moveTo>
                        <a:pt x="6270" y="3135"/>
                      </a:moveTo>
                      <a:cubicBezTo>
                        <a:pt x="6270" y="4964"/>
                        <a:pt x="4964" y="6270"/>
                        <a:pt x="3135" y="6270"/>
                      </a:cubicBezTo>
                      <a:cubicBezTo>
                        <a:pt x="1567" y="6270"/>
                        <a:pt x="0" y="4964"/>
                        <a:pt x="0" y="3135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261"/>
                        <a:pt x="6270" y="1567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7" name="Graphic 3">
                <a:extLst>
                  <a:ext uri="{FF2B5EF4-FFF2-40B4-BE49-F238E27FC236}">
                    <a16:creationId xmlns:a16="http://schemas.microsoft.com/office/drawing/2014/main" id="{9528CEC6-AB1B-C660-1DEA-A111109F48EE}"/>
                  </a:ext>
                </a:extLst>
              </p:cNvPr>
              <p:cNvGrpSpPr/>
              <p:nvPr/>
            </p:nvGrpSpPr>
            <p:grpSpPr>
              <a:xfrm>
                <a:off x="8685978" y="4415029"/>
                <a:ext cx="109004" cy="115465"/>
                <a:chOff x="8685978" y="4415029"/>
                <a:chExt cx="109004" cy="115465"/>
              </a:xfrm>
              <a:solidFill>
                <a:srgbClr val="D5D7D8"/>
              </a:solidFill>
            </p:grpSpPr>
            <p:sp>
              <p:nvSpPr>
                <p:cNvPr id="891" name="Freeform: Shape 890">
                  <a:extLst>
                    <a:ext uri="{FF2B5EF4-FFF2-40B4-BE49-F238E27FC236}">
                      <a16:creationId xmlns:a16="http://schemas.microsoft.com/office/drawing/2014/main" id="{45EC126F-F609-BB44-1732-4B7A2A59FEE2}"/>
                    </a:ext>
                  </a:extLst>
                </p:cNvPr>
                <p:cNvSpPr/>
                <p:nvPr/>
              </p:nvSpPr>
              <p:spPr>
                <a:xfrm>
                  <a:off x="8765138" y="4449429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3919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306" y="0"/>
                        <a:pt x="2613" y="0"/>
                      </a:cubicBezTo>
                      <a:cubicBezTo>
                        <a:pt x="3919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2" name="Freeform: Shape 891">
                  <a:extLst>
                    <a:ext uri="{FF2B5EF4-FFF2-40B4-BE49-F238E27FC236}">
                      <a16:creationId xmlns:a16="http://schemas.microsoft.com/office/drawing/2014/main" id="{8958086A-D812-092F-8E99-B6F148874A6D}"/>
                    </a:ext>
                  </a:extLst>
                </p:cNvPr>
                <p:cNvSpPr/>
                <p:nvPr/>
              </p:nvSpPr>
              <p:spPr>
                <a:xfrm>
                  <a:off x="8757823" y="4461446"/>
                  <a:ext cx="5747" cy="5747"/>
                </a:xfrm>
                <a:custGeom>
                  <a:avLst/>
                  <a:gdLst>
                    <a:gd name="connsiteX0" fmla="*/ 5747 w 5747"/>
                    <a:gd name="connsiteY0" fmla="*/ 2874 h 5747"/>
                    <a:gd name="connsiteX1" fmla="*/ 2874 w 5747"/>
                    <a:gd name="connsiteY1" fmla="*/ 5748 h 5747"/>
                    <a:gd name="connsiteX2" fmla="*/ 0 w 5747"/>
                    <a:gd name="connsiteY2" fmla="*/ 2874 h 5747"/>
                    <a:gd name="connsiteX3" fmla="*/ 2874 w 5747"/>
                    <a:gd name="connsiteY3" fmla="*/ 0 h 5747"/>
                    <a:gd name="connsiteX4" fmla="*/ 5747 w 5747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5747">
                      <a:moveTo>
                        <a:pt x="5747" y="2874"/>
                      </a:moveTo>
                      <a:cubicBezTo>
                        <a:pt x="5747" y="4442"/>
                        <a:pt x="4441" y="5748"/>
                        <a:pt x="2874" y="5748"/>
                      </a:cubicBezTo>
                      <a:cubicBezTo>
                        <a:pt x="1306" y="5748"/>
                        <a:pt x="0" y="4442"/>
                        <a:pt x="0" y="2874"/>
                      </a:cubicBezTo>
                      <a:cubicBezTo>
                        <a:pt x="0" y="1306"/>
                        <a:pt x="1306" y="0"/>
                        <a:pt x="2874" y="0"/>
                      </a:cubicBezTo>
                      <a:cubicBezTo>
                        <a:pt x="4441" y="0"/>
                        <a:pt x="5747" y="1306"/>
                        <a:pt x="5747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3" name="Freeform: Shape 892">
                  <a:extLst>
                    <a:ext uri="{FF2B5EF4-FFF2-40B4-BE49-F238E27FC236}">
                      <a16:creationId xmlns:a16="http://schemas.microsoft.com/office/drawing/2014/main" id="{8935389B-F46C-8B19-959F-1B85E4706279}"/>
                    </a:ext>
                  </a:extLst>
                </p:cNvPr>
                <p:cNvSpPr/>
                <p:nvPr/>
              </p:nvSpPr>
              <p:spPr>
                <a:xfrm>
                  <a:off x="8772453" y="4473987"/>
                  <a:ext cx="4702" cy="4702"/>
                </a:xfrm>
                <a:custGeom>
                  <a:avLst/>
                  <a:gdLst>
                    <a:gd name="connsiteX0" fmla="*/ 4702 w 4702"/>
                    <a:gd name="connsiteY0" fmla="*/ 2351 h 4702"/>
                    <a:gd name="connsiteX1" fmla="*/ 2351 w 4702"/>
                    <a:gd name="connsiteY1" fmla="*/ 4703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2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2" y="2351"/>
                      </a:moveTo>
                      <a:cubicBezTo>
                        <a:pt x="4702" y="3658"/>
                        <a:pt x="3657" y="4703"/>
                        <a:pt x="2351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2" y="1045"/>
                        <a:pt x="470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4" name="Freeform: Shape 893">
                  <a:extLst>
                    <a:ext uri="{FF2B5EF4-FFF2-40B4-BE49-F238E27FC236}">
                      <a16:creationId xmlns:a16="http://schemas.microsoft.com/office/drawing/2014/main" id="{2808D18C-4668-FA2F-4271-40F6E6EEC917}"/>
                    </a:ext>
                  </a:extLst>
                </p:cNvPr>
                <p:cNvSpPr/>
                <p:nvPr/>
              </p:nvSpPr>
              <p:spPr>
                <a:xfrm>
                  <a:off x="8777155" y="4485221"/>
                  <a:ext cx="4702" cy="4180"/>
                </a:xfrm>
                <a:custGeom>
                  <a:avLst/>
                  <a:gdLst>
                    <a:gd name="connsiteX0" fmla="*/ 4703 w 4702"/>
                    <a:gd name="connsiteY0" fmla="*/ 2090 h 4180"/>
                    <a:gd name="connsiteX1" fmla="*/ 2352 w 4702"/>
                    <a:gd name="connsiteY1" fmla="*/ 4180 h 4180"/>
                    <a:gd name="connsiteX2" fmla="*/ 0 w 4702"/>
                    <a:gd name="connsiteY2" fmla="*/ 2090 h 4180"/>
                    <a:gd name="connsiteX3" fmla="*/ 2352 w 4702"/>
                    <a:gd name="connsiteY3" fmla="*/ 0 h 4180"/>
                    <a:gd name="connsiteX4" fmla="*/ 4703 w 470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180">
                      <a:moveTo>
                        <a:pt x="4703" y="2090"/>
                      </a:moveTo>
                      <a:cubicBezTo>
                        <a:pt x="4703" y="3135"/>
                        <a:pt x="3658" y="4180"/>
                        <a:pt x="2352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1045"/>
                        <a:pt x="1045" y="0"/>
                        <a:pt x="2352" y="0"/>
                      </a:cubicBezTo>
                      <a:cubicBezTo>
                        <a:pt x="3658" y="0"/>
                        <a:pt x="4703" y="784"/>
                        <a:pt x="4703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5" name="Freeform: Shape 894">
                  <a:extLst>
                    <a:ext uri="{FF2B5EF4-FFF2-40B4-BE49-F238E27FC236}">
                      <a16:creationId xmlns:a16="http://schemas.microsoft.com/office/drawing/2014/main" id="{0F88B0A0-D000-44D4-A2BD-AEC483CD9B89}"/>
                    </a:ext>
                  </a:extLst>
                </p:cNvPr>
                <p:cNvSpPr/>
                <p:nvPr/>
              </p:nvSpPr>
              <p:spPr>
                <a:xfrm>
                  <a:off x="8765660" y="4492013"/>
                  <a:ext cx="4702" cy="3657"/>
                </a:xfrm>
                <a:custGeom>
                  <a:avLst/>
                  <a:gdLst>
                    <a:gd name="connsiteX0" fmla="*/ 4703 w 4702"/>
                    <a:gd name="connsiteY0" fmla="*/ 1829 h 3657"/>
                    <a:gd name="connsiteX1" fmla="*/ 2351 w 4702"/>
                    <a:gd name="connsiteY1" fmla="*/ 3658 h 3657"/>
                    <a:gd name="connsiteX2" fmla="*/ 0 w 4702"/>
                    <a:gd name="connsiteY2" fmla="*/ 1829 h 3657"/>
                    <a:gd name="connsiteX3" fmla="*/ 2351 w 4702"/>
                    <a:gd name="connsiteY3" fmla="*/ 0 h 3657"/>
                    <a:gd name="connsiteX4" fmla="*/ 4703 w 4702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3657">
                      <a:moveTo>
                        <a:pt x="4703" y="1829"/>
                      </a:moveTo>
                      <a:cubicBezTo>
                        <a:pt x="4703" y="2874"/>
                        <a:pt x="3657" y="3658"/>
                        <a:pt x="2351" y="3658"/>
                      </a:cubicBezTo>
                      <a:cubicBezTo>
                        <a:pt x="1045" y="3658"/>
                        <a:pt x="0" y="2874"/>
                        <a:pt x="0" y="1829"/>
                      </a:cubicBezTo>
                      <a:cubicBezTo>
                        <a:pt x="0" y="784"/>
                        <a:pt x="1045" y="0"/>
                        <a:pt x="2351" y="0"/>
                      </a:cubicBezTo>
                      <a:cubicBezTo>
                        <a:pt x="3657" y="0"/>
                        <a:pt x="4703" y="784"/>
                        <a:pt x="4703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6" name="Freeform: Shape 895">
                  <a:extLst>
                    <a:ext uri="{FF2B5EF4-FFF2-40B4-BE49-F238E27FC236}">
                      <a16:creationId xmlns:a16="http://schemas.microsoft.com/office/drawing/2014/main" id="{6C0AA93E-3088-D546-B4D7-17C82FB2D9E2}"/>
                    </a:ext>
                  </a:extLst>
                </p:cNvPr>
                <p:cNvSpPr/>
                <p:nvPr/>
              </p:nvSpPr>
              <p:spPr>
                <a:xfrm>
                  <a:off x="8740580" y="4494887"/>
                  <a:ext cx="3135" cy="4180"/>
                </a:xfrm>
                <a:custGeom>
                  <a:avLst/>
                  <a:gdLst>
                    <a:gd name="connsiteX0" fmla="*/ 3136 w 3135"/>
                    <a:gd name="connsiteY0" fmla="*/ 2090 h 4180"/>
                    <a:gd name="connsiteX1" fmla="*/ 1568 w 3135"/>
                    <a:gd name="connsiteY1" fmla="*/ 4180 h 4180"/>
                    <a:gd name="connsiteX2" fmla="*/ 0 w 3135"/>
                    <a:gd name="connsiteY2" fmla="*/ 2090 h 4180"/>
                    <a:gd name="connsiteX3" fmla="*/ 1568 w 3135"/>
                    <a:gd name="connsiteY3" fmla="*/ 0 h 4180"/>
                    <a:gd name="connsiteX4" fmla="*/ 3136 w 313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4180">
                      <a:moveTo>
                        <a:pt x="3136" y="2090"/>
                      </a:moveTo>
                      <a:cubicBezTo>
                        <a:pt x="3136" y="3135"/>
                        <a:pt x="2352" y="4180"/>
                        <a:pt x="1568" y="4180"/>
                      </a:cubicBezTo>
                      <a:cubicBezTo>
                        <a:pt x="784" y="4180"/>
                        <a:pt x="0" y="3135"/>
                        <a:pt x="0" y="2090"/>
                      </a:cubicBezTo>
                      <a:cubicBezTo>
                        <a:pt x="0" y="1045"/>
                        <a:pt x="784" y="0"/>
                        <a:pt x="1568" y="0"/>
                      </a:cubicBezTo>
                      <a:cubicBezTo>
                        <a:pt x="2352" y="0"/>
                        <a:pt x="3136" y="784"/>
                        <a:pt x="3136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7" name="Freeform: Shape 896">
                  <a:extLst>
                    <a:ext uri="{FF2B5EF4-FFF2-40B4-BE49-F238E27FC236}">
                      <a16:creationId xmlns:a16="http://schemas.microsoft.com/office/drawing/2014/main" id="{1EA26067-B6FB-09D4-F4BC-D1082CF5A878}"/>
                    </a:ext>
                  </a:extLst>
                </p:cNvPr>
                <p:cNvSpPr/>
                <p:nvPr/>
              </p:nvSpPr>
              <p:spPr>
                <a:xfrm>
                  <a:off x="8742147" y="4481041"/>
                  <a:ext cx="5747" cy="4180"/>
                </a:xfrm>
                <a:custGeom>
                  <a:avLst/>
                  <a:gdLst>
                    <a:gd name="connsiteX0" fmla="*/ 5747 w 5747"/>
                    <a:gd name="connsiteY0" fmla="*/ 2090 h 4180"/>
                    <a:gd name="connsiteX1" fmla="*/ 2874 w 5747"/>
                    <a:gd name="connsiteY1" fmla="*/ 4180 h 4180"/>
                    <a:gd name="connsiteX2" fmla="*/ 0 w 5747"/>
                    <a:gd name="connsiteY2" fmla="*/ 2090 h 4180"/>
                    <a:gd name="connsiteX3" fmla="*/ 2874 w 5747"/>
                    <a:gd name="connsiteY3" fmla="*/ 0 h 4180"/>
                    <a:gd name="connsiteX4" fmla="*/ 5747 w 574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4180">
                      <a:moveTo>
                        <a:pt x="5747" y="2090"/>
                      </a:moveTo>
                      <a:cubicBezTo>
                        <a:pt x="5747" y="3396"/>
                        <a:pt x="4441" y="4180"/>
                        <a:pt x="2874" y="4180"/>
                      </a:cubicBezTo>
                      <a:cubicBezTo>
                        <a:pt x="1306" y="4180"/>
                        <a:pt x="0" y="3135"/>
                        <a:pt x="0" y="2090"/>
                      </a:cubicBezTo>
                      <a:cubicBezTo>
                        <a:pt x="0" y="1045"/>
                        <a:pt x="1306" y="0"/>
                        <a:pt x="2874" y="0"/>
                      </a:cubicBezTo>
                      <a:cubicBezTo>
                        <a:pt x="4441" y="0"/>
                        <a:pt x="5747" y="784"/>
                        <a:pt x="5747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8" name="Freeform: Shape 897">
                  <a:extLst>
                    <a:ext uri="{FF2B5EF4-FFF2-40B4-BE49-F238E27FC236}">
                      <a16:creationId xmlns:a16="http://schemas.microsoft.com/office/drawing/2014/main" id="{8EA775A0-F32F-52DA-0A56-5747BDC014C0}"/>
                    </a:ext>
                  </a:extLst>
                </p:cNvPr>
                <p:cNvSpPr/>
                <p:nvPr/>
              </p:nvSpPr>
              <p:spPr>
                <a:xfrm>
                  <a:off x="8730129" y="4467166"/>
                  <a:ext cx="4702" cy="6821"/>
                </a:xfrm>
                <a:custGeom>
                  <a:avLst/>
                  <a:gdLst>
                    <a:gd name="connsiteX0" fmla="*/ 4703 w 4702"/>
                    <a:gd name="connsiteY0" fmla="*/ 3425 h 6821"/>
                    <a:gd name="connsiteX1" fmla="*/ 2352 w 4702"/>
                    <a:gd name="connsiteY1" fmla="*/ 6821 h 6821"/>
                    <a:gd name="connsiteX2" fmla="*/ 0 w 4702"/>
                    <a:gd name="connsiteY2" fmla="*/ 3425 h 6821"/>
                    <a:gd name="connsiteX3" fmla="*/ 2352 w 4702"/>
                    <a:gd name="connsiteY3" fmla="*/ 28 h 6821"/>
                    <a:gd name="connsiteX4" fmla="*/ 4703 w 4702"/>
                    <a:gd name="connsiteY4" fmla="*/ 3425 h 68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6821">
                      <a:moveTo>
                        <a:pt x="4703" y="3425"/>
                      </a:moveTo>
                      <a:cubicBezTo>
                        <a:pt x="4703" y="5254"/>
                        <a:pt x="3658" y="6821"/>
                        <a:pt x="2352" y="6821"/>
                      </a:cubicBezTo>
                      <a:cubicBezTo>
                        <a:pt x="1045" y="6821"/>
                        <a:pt x="0" y="5254"/>
                        <a:pt x="0" y="3425"/>
                      </a:cubicBezTo>
                      <a:cubicBezTo>
                        <a:pt x="0" y="1596"/>
                        <a:pt x="1045" y="28"/>
                        <a:pt x="2352" y="28"/>
                      </a:cubicBezTo>
                      <a:cubicBezTo>
                        <a:pt x="3658" y="-233"/>
                        <a:pt x="4703" y="1335"/>
                        <a:pt x="4703" y="34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9" name="Freeform: Shape 898">
                  <a:extLst>
                    <a:ext uri="{FF2B5EF4-FFF2-40B4-BE49-F238E27FC236}">
                      <a16:creationId xmlns:a16="http://schemas.microsoft.com/office/drawing/2014/main" id="{F08D46BC-7EE5-4B89-F109-7A65AC21953D}"/>
                    </a:ext>
                  </a:extLst>
                </p:cNvPr>
                <p:cNvSpPr/>
                <p:nvPr/>
              </p:nvSpPr>
              <p:spPr>
                <a:xfrm>
                  <a:off x="8731436" y="4452041"/>
                  <a:ext cx="4180" cy="6270"/>
                </a:xfrm>
                <a:custGeom>
                  <a:avLst/>
                  <a:gdLst>
                    <a:gd name="connsiteX0" fmla="*/ 4180 w 4180"/>
                    <a:gd name="connsiteY0" fmla="*/ 3135 h 6270"/>
                    <a:gd name="connsiteX1" fmla="*/ 2090 w 4180"/>
                    <a:gd name="connsiteY1" fmla="*/ 6270 h 6270"/>
                    <a:gd name="connsiteX2" fmla="*/ 0 w 4180"/>
                    <a:gd name="connsiteY2" fmla="*/ 3135 h 6270"/>
                    <a:gd name="connsiteX3" fmla="*/ 2090 w 4180"/>
                    <a:gd name="connsiteY3" fmla="*/ 0 h 6270"/>
                    <a:gd name="connsiteX4" fmla="*/ 4180 w 4180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6270">
                      <a:moveTo>
                        <a:pt x="4180" y="3135"/>
                      </a:moveTo>
                      <a:cubicBezTo>
                        <a:pt x="4180" y="4964"/>
                        <a:pt x="3136" y="6270"/>
                        <a:pt x="2090" y="6270"/>
                      </a:cubicBezTo>
                      <a:cubicBezTo>
                        <a:pt x="1045" y="6270"/>
                        <a:pt x="0" y="4964"/>
                        <a:pt x="0" y="3135"/>
                      </a:cubicBezTo>
                      <a:cubicBezTo>
                        <a:pt x="0" y="1306"/>
                        <a:pt x="1045" y="0"/>
                        <a:pt x="2090" y="0"/>
                      </a:cubicBezTo>
                      <a:cubicBezTo>
                        <a:pt x="3136" y="0"/>
                        <a:pt x="4180" y="1567"/>
                        <a:pt x="418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0" name="Freeform: Shape 899">
                  <a:extLst>
                    <a:ext uri="{FF2B5EF4-FFF2-40B4-BE49-F238E27FC236}">
                      <a16:creationId xmlns:a16="http://schemas.microsoft.com/office/drawing/2014/main" id="{6D20ED8D-71BD-7F8C-1661-AC2C502F9C4F}"/>
                    </a:ext>
                  </a:extLst>
                </p:cNvPr>
                <p:cNvSpPr/>
                <p:nvPr/>
              </p:nvSpPr>
              <p:spPr>
                <a:xfrm>
                  <a:off x="8692771" y="4481041"/>
                  <a:ext cx="6269" cy="4180"/>
                </a:xfrm>
                <a:custGeom>
                  <a:avLst/>
                  <a:gdLst>
                    <a:gd name="connsiteX0" fmla="*/ 6270 w 6269"/>
                    <a:gd name="connsiteY0" fmla="*/ 2090 h 4180"/>
                    <a:gd name="connsiteX1" fmla="*/ 3135 w 6269"/>
                    <a:gd name="connsiteY1" fmla="*/ 4180 h 4180"/>
                    <a:gd name="connsiteX2" fmla="*/ 0 w 6269"/>
                    <a:gd name="connsiteY2" fmla="*/ 2090 h 4180"/>
                    <a:gd name="connsiteX3" fmla="*/ 3135 w 6269"/>
                    <a:gd name="connsiteY3" fmla="*/ 0 h 4180"/>
                    <a:gd name="connsiteX4" fmla="*/ 6270 w 626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4180">
                      <a:moveTo>
                        <a:pt x="6270" y="2090"/>
                      </a:moveTo>
                      <a:cubicBezTo>
                        <a:pt x="6270" y="3396"/>
                        <a:pt x="4702" y="4180"/>
                        <a:pt x="3135" y="4180"/>
                      </a:cubicBezTo>
                      <a:cubicBezTo>
                        <a:pt x="1567" y="4180"/>
                        <a:pt x="0" y="3135"/>
                        <a:pt x="0" y="2090"/>
                      </a:cubicBezTo>
                      <a:cubicBezTo>
                        <a:pt x="0" y="1045"/>
                        <a:pt x="1567" y="0"/>
                        <a:pt x="3135" y="0"/>
                      </a:cubicBezTo>
                      <a:cubicBezTo>
                        <a:pt x="4702" y="0"/>
                        <a:pt x="6270" y="784"/>
                        <a:pt x="627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1" name="Freeform: Shape 900">
                  <a:extLst>
                    <a:ext uri="{FF2B5EF4-FFF2-40B4-BE49-F238E27FC236}">
                      <a16:creationId xmlns:a16="http://schemas.microsoft.com/office/drawing/2014/main" id="{0ECB3761-2F18-47FF-64A9-6A3AA39EB029}"/>
                    </a:ext>
                  </a:extLst>
                </p:cNvPr>
                <p:cNvSpPr/>
                <p:nvPr/>
              </p:nvSpPr>
              <p:spPr>
                <a:xfrm>
                  <a:off x="8685978" y="4447339"/>
                  <a:ext cx="4180" cy="4702"/>
                </a:xfrm>
                <a:custGeom>
                  <a:avLst/>
                  <a:gdLst>
                    <a:gd name="connsiteX0" fmla="*/ 4180 w 4180"/>
                    <a:gd name="connsiteY0" fmla="*/ 2351 h 4702"/>
                    <a:gd name="connsiteX1" fmla="*/ 2090 w 4180"/>
                    <a:gd name="connsiteY1" fmla="*/ 4702 h 4702"/>
                    <a:gd name="connsiteX2" fmla="*/ 0 w 4180"/>
                    <a:gd name="connsiteY2" fmla="*/ 2351 h 4702"/>
                    <a:gd name="connsiteX3" fmla="*/ 2090 w 4180"/>
                    <a:gd name="connsiteY3" fmla="*/ 0 h 4702"/>
                    <a:gd name="connsiteX4" fmla="*/ 4180 w 4180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702">
                      <a:moveTo>
                        <a:pt x="4180" y="2351"/>
                      </a:moveTo>
                      <a:cubicBezTo>
                        <a:pt x="4180" y="3657"/>
                        <a:pt x="3135" y="4702"/>
                        <a:pt x="2090" y="4702"/>
                      </a:cubicBezTo>
                      <a:cubicBezTo>
                        <a:pt x="1045" y="4702"/>
                        <a:pt x="0" y="3657"/>
                        <a:pt x="0" y="2351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2" name="Freeform: Shape 901">
                  <a:extLst>
                    <a:ext uri="{FF2B5EF4-FFF2-40B4-BE49-F238E27FC236}">
                      <a16:creationId xmlns:a16="http://schemas.microsoft.com/office/drawing/2014/main" id="{83FF30A5-75D3-B588-0136-56F17D547B97}"/>
                    </a:ext>
                  </a:extLst>
                </p:cNvPr>
                <p:cNvSpPr/>
                <p:nvPr/>
              </p:nvSpPr>
              <p:spPr>
                <a:xfrm>
                  <a:off x="8689896" y="4438456"/>
                  <a:ext cx="4702" cy="6270"/>
                </a:xfrm>
                <a:custGeom>
                  <a:avLst/>
                  <a:gdLst>
                    <a:gd name="connsiteX0" fmla="*/ 4703 w 4702"/>
                    <a:gd name="connsiteY0" fmla="*/ 3135 h 6270"/>
                    <a:gd name="connsiteX1" fmla="*/ 2351 w 4702"/>
                    <a:gd name="connsiteY1" fmla="*/ 6270 h 6270"/>
                    <a:gd name="connsiteX2" fmla="*/ 0 w 4702"/>
                    <a:gd name="connsiteY2" fmla="*/ 3135 h 6270"/>
                    <a:gd name="connsiteX3" fmla="*/ 2351 w 4702"/>
                    <a:gd name="connsiteY3" fmla="*/ 0 h 6270"/>
                    <a:gd name="connsiteX4" fmla="*/ 4703 w 4702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6270">
                      <a:moveTo>
                        <a:pt x="4703" y="3135"/>
                      </a:moveTo>
                      <a:cubicBezTo>
                        <a:pt x="4703" y="4964"/>
                        <a:pt x="3657" y="6270"/>
                        <a:pt x="2351" y="6270"/>
                      </a:cubicBezTo>
                      <a:cubicBezTo>
                        <a:pt x="1045" y="6270"/>
                        <a:pt x="0" y="4964"/>
                        <a:pt x="0" y="3135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7" y="0"/>
                        <a:pt x="4703" y="1306"/>
                        <a:pt x="4703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3" name="Freeform: Shape 902">
                  <a:extLst>
                    <a:ext uri="{FF2B5EF4-FFF2-40B4-BE49-F238E27FC236}">
                      <a16:creationId xmlns:a16="http://schemas.microsoft.com/office/drawing/2014/main" id="{3E69D4CF-F239-8D15-5E0E-E9824363A1C9}"/>
                    </a:ext>
                  </a:extLst>
                </p:cNvPr>
                <p:cNvSpPr/>
                <p:nvPr/>
              </p:nvSpPr>
              <p:spPr>
                <a:xfrm>
                  <a:off x="8688800" y="4455920"/>
                  <a:ext cx="28789" cy="20380"/>
                </a:xfrm>
                <a:custGeom>
                  <a:avLst/>
                  <a:gdLst>
                    <a:gd name="connsiteX0" fmla="*/ 8150 w 28789"/>
                    <a:gd name="connsiteY0" fmla="*/ 19373 h 20380"/>
                    <a:gd name="connsiteX1" fmla="*/ 5537 w 28789"/>
                    <a:gd name="connsiteY1" fmla="*/ 18067 h 20380"/>
                    <a:gd name="connsiteX2" fmla="*/ 51 w 28789"/>
                    <a:gd name="connsiteY2" fmla="*/ 14148 h 20380"/>
                    <a:gd name="connsiteX3" fmla="*/ 1358 w 28789"/>
                    <a:gd name="connsiteY3" fmla="*/ 9445 h 20380"/>
                    <a:gd name="connsiteX4" fmla="*/ 6844 w 28789"/>
                    <a:gd name="connsiteY4" fmla="*/ 3176 h 20380"/>
                    <a:gd name="connsiteX5" fmla="*/ 14159 w 28789"/>
                    <a:gd name="connsiteY5" fmla="*/ 40 h 20380"/>
                    <a:gd name="connsiteX6" fmla="*/ 20952 w 28789"/>
                    <a:gd name="connsiteY6" fmla="*/ 2130 h 20380"/>
                    <a:gd name="connsiteX7" fmla="*/ 27222 w 28789"/>
                    <a:gd name="connsiteY7" fmla="*/ 5788 h 20380"/>
                    <a:gd name="connsiteX8" fmla="*/ 28789 w 28789"/>
                    <a:gd name="connsiteY8" fmla="*/ 8662 h 20380"/>
                    <a:gd name="connsiteX9" fmla="*/ 28528 w 28789"/>
                    <a:gd name="connsiteY9" fmla="*/ 12319 h 20380"/>
                    <a:gd name="connsiteX10" fmla="*/ 26438 w 28789"/>
                    <a:gd name="connsiteY10" fmla="*/ 15193 h 20380"/>
                    <a:gd name="connsiteX11" fmla="*/ 23564 w 28789"/>
                    <a:gd name="connsiteY11" fmla="*/ 16238 h 20380"/>
                    <a:gd name="connsiteX12" fmla="*/ 22780 w 28789"/>
                    <a:gd name="connsiteY12" fmla="*/ 17022 h 20380"/>
                    <a:gd name="connsiteX13" fmla="*/ 18862 w 28789"/>
                    <a:gd name="connsiteY13" fmla="*/ 17806 h 20380"/>
                    <a:gd name="connsiteX14" fmla="*/ 14681 w 28789"/>
                    <a:gd name="connsiteY14" fmla="*/ 18851 h 20380"/>
                    <a:gd name="connsiteX15" fmla="*/ 12591 w 28789"/>
                    <a:gd name="connsiteY15" fmla="*/ 20157 h 20380"/>
                    <a:gd name="connsiteX16" fmla="*/ 8934 w 28789"/>
                    <a:gd name="connsiteY16" fmla="*/ 19896 h 20380"/>
                    <a:gd name="connsiteX17" fmla="*/ 8150 w 28789"/>
                    <a:gd name="connsiteY17" fmla="*/ 19373 h 20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8789" h="20380">
                      <a:moveTo>
                        <a:pt x="8150" y="19373"/>
                      </a:moveTo>
                      <a:cubicBezTo>
                        <a:pt x="7366" y="18851"/>
                        <a:pt x="6583" y="18328"/>
                        <a:pt x="5537" y="18067"/>
                      </a:cubicBezTo>
                      <a:cubicBezTo>
                        <a:pt x="3447" y="17544"/>
                        <a:pt x="312" y="16499"/>
                        <a:pt x="51" y="14148"/>
                      </a:cubicBezTo>
                      <a:cubicBezTo>
                        <a:pt x="-210" y="12581"/>
                        <a:pt x="574" y="11013"/>
                        <a:pt x="1358" y="9445"/>
                      </a:cubicBezTo>
                      <a:cubicBezTo>
                        <a:pt x="2664" y="6833"/>
                        <a:pt x="4493" y="4743"/>
                        <a:pt x="6844" y="3176"/>
                      </a:cubicBezTo>
                      <a:cubicBezTo>
                        <a:pt x="8934" y="1869"/>
                        <a:pt x="11546" y="301"/>
                        <a:pt x="14159" y="40"/>
                      </a:cubicBezTo>
                      <a:cubicBezTo>
                        <a:pt x="16510" y="-221"/>
                        <a:pt x="19122" y="824"/>
                        <a:pt x="20952" y="2130"/>
                      </a:cubicBezTo>
                      <a:cubicBezTo>
                        <a:pt x="23041" y="3437"/>
                        <a:pt x="24871" y="4743"/>
                        <a:pt x="27222" y="5788"/>
                      </a:cubicBezTo>
                      <a:cubicBezTo>
                        <a:pt x="27744" y="6833"/>
                        <a:pt x="28528" y="7356"/>
                        <a:pt x="28789" y="8662"/>
                      </a:cubicBezTo>
                      <a:cubicBezTo>
                        <a:pt x="28789" y="9968"/>
                        <a:pt x="28789" y="11013"/>
                        <a:pt x="28528" y="12319"/>
                      </a:cubicBezTo>
                      <a:cubicBezTo>
                        <a:pt x="28266" y="13887"/>
                        <a:pt x="27744" y="14148"/>
                        <a:pt x="26438" y="15193"/>
                      </a:cubicBezTo>
                      <a:cubicBezTo>
                        <a:pt x="25654" y="15716"/>
                        <a:pt x="24348" y="15716"/>
                        <a:pt x="23564" y="16238"/>
                      </a:cubicBezTo>
                      <a:cubicBezTo>
                        <a:pt x="23303" y="16499"/>
                        <a:pt x="23041" y="16761"/>
                        <a:pt x="22780" y="17022"/>
                      </a:cubicBezTo>
                      <a:cubicBezTo>
                        <a:pt x="21735" y="18328"/>
                        <a:pt x="20168" y="17544"/>
                        <a:pt x="18862" y="17806"/>
                      </a:cubicBezTo>
                      <a:cubicBezTo>
                        <a:pt x="17555" y="18067"/>
                        <a:pt x="15987" y="18067"/>
                        <a:pt x="14681" y="18851"/>
                      </a:cubicBezTo>
                      <a:cubicBezTo>
                        <a:pt x="13897" y="19373"/>
                        <a:pt x="13375" y="19896"/>
                        <a:pt x="12591" y="20157"/>
                      </a:cubicBezTo>
                      <a:cubicBezTo>
                        <a:pt x="11546" y="20679"/>
                        <a:pt x="9978" y="20157"/>
                        <a:pt x="8934" y="19896"/>
                      </a:cubicBezTo>
                      <a:cubicBezTo>
                        <a:pt x="8672" y="19634"/>
                        <a:pt x="8411" y="19373"/>
                        <a:pt x="8150" y="1937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4" name="Freeform: Shape 903">
                  <a:extLst>
                    <a:ext uri="{FF2B5EF4-FFF2-40B4-BE49-F238E27FC236}">
                      <a16:creationId xmlns:a16="http://schemas.microsoft.com/office/drawing/2014/main" id="{B3E12542-87B2-7F9C-5069-28D9C053A370}"/>
                    </a:ext>
                  </a:extLst>
                </p:cNvPr>
                <p:cNvSpPr/>
                <p:nvPr/>
              </p:nvSpPr>
              <p:spPr>
                <a:xfrm>
                  <a:off x="8701187" y="4489330"/>
                  <a:ext cx="13961" cy="8831"/>
                </a:xfrm>
                <a:custGeom>
                  <a:avLst/>
                  <a:gdLst>
                    <a:gd name="connsiteX0" fmla="*/ 205 w 13961"/>
                    <a:gd name="connsiteY0" fmla="*/ 6864 h 8831"/>
                    <a:gd name="connsiteX1" fmla="*/ 2557 w 13961"/>
                    <a:gd name="connsiteY1" fmla="*/ 4774 h 8831"/>
                    <a:gd name="connsiteX2" fmla="*/ 4124 w 13961"/>
                    <a:gd name="connsiteY2" fmla="*/ 2945 h 8831"/>
                    <a:gd name="connsiteX3" fmla="*/ 9610 w 13961"/>
                    <a:gd name="connsiteY3" fmla="*/ 594 h 8831"/>
                    <a:gd name="connsiteX4" fmla="*/ 12745 w 13961"/>
                    <a:gd name="connsiteY4" fmla="*/ 71 h 8831"/>
                    <a:gd name="connsiteX5" fmla="*/ 13791 w 13961"/>
                    <a:gd name="connsiteY5" fmla="*/ 1116 h 8831"/>
                    <a:gd name="connsiteX6" fmla="*/ 13529 w 13961"/>
                    <a:gd name="connsiteY6" fmla="*/ 2684 h 8831"/>
                    <a:gd name="connsiteX7" fmla="*/ 12223 w 13961"/>
                    <a:gd name="connsiteY7" fmla="*/ 4512 h 8831"/>
                    <a:gd name="connsiteX8" fmla="*/ 10133 w 13961"/>
                    <a:gd name="connsiteY8" fmla="*/ 5557 h 8831"/>
                    <a:gd name="connsiteX9" fmla="*/ 7259 w 13961"/>
                    <a:gd name="connsiteY9" fmla="*/ 7125 h 8831"/>
                    <a:gd name="connsiteX10" fmla="*/ 1250 w 13961"/>
                    <a:gd name="connsiteY10" fmla="*/ 8692 h 8831"/>
                    <a:gd name="connsiteX11" fmla="*/ 205 w 13961"/>
                    <a:gd name="connsiteY11" fmla="*/ 6864 h 88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961" h="8831">
                      <a:moveTo>
                        <a:pt x="205" y="6864"/>
                      </a:moveTo>
                      <a:cubicBezTo>
                        <a:pt x="728" y="6080"/>
                        <a:pt x="1773" y="5296"/>
                        <a:pt x="2557" y="4774"/>
                      </a:cubicBezTo>
                      <a:cubicBezTo>
                        <a:pt x="3079" y="4251"/>
                        <a:pt x="3601" y="3467"/>
                        <a:pt x="4124" y="2945"/>
                      </a:cubicBezTo>
                      <a:cubicBezTo>
                        <a:pt x="5692" y="1639"/>
                        <a:pt x="7782" y="1377"/>
                        <a:pt x="9610" y="594"/>
                      </a:cubicBezTo>
                      <a:cubicBezTo>
                        <a:pt x="10655" y="332"/>
                        <a:pt x="11701" y="-190"/>
                        <a:pt x="12745" y="71"/>
                      </a:cubicBezTo>
                      <a:cubicBezTo>
                        <a:pt x="13268" y="332"/>
                        <a:pt x="13791" y="594"/>
                        <a:pt x="13791" y="1116"/>
                      </a:cubicBezTo>
                      <a:cubicBezTo>
                        <a:pt x="14052" y="1900"/>
                        <a:pt x="14052" y="1900"/>
                        <a:pt x="13529" y="2684"/>
                      </a:cubicBezTo>
                      <a:cubicBezTo>
                        <a:pt x="13007" y="3206"/>
                        <a:pt x="13007" y="3990"/>
                        <a:pt x="12223" y="4512"/>
                      </a:cubicBezTo>
                      <a:cubicBezTo>
                        <a:pt x="11701" y="5035"/>
                        <a:pt x="10655" y="5296"/>
                        <a:pt x="10133" y="5557"/>
                      </a:cubicBezTo>
                      <a:cubicBezTo>
                        <a:pt x="9088" y="6080"/>
                        <a:pt x="8304" y="6603"/>
                        <a:pt x="7259" y="7125"/>
                      </a:cubicBezTo>
                      <a:cubicBezTo>
                        <a:pt x="5430" y="8170"/>
                        <a:pt x="3340" y="9215"/>
                        <a:pt x="1250" y="8692"/>
                      </a:cubicBezTo>
                      <a:cubicBezTo>
                        <a:pt x="205" y="8431"/>
                        <a:pt x="-317" y="7648"/>
                        <a:pt x="205" y="68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5" name="Freeform: Shape 904">
                  <a:extLst>
                    <a:ext uri="{FF2B5EF4-FFF2-40B4-BE49-F238E27FC236}">
                      <a16:creationId xmlns:a16="http://schemas.microsoft.com/office/drawing/2014/main" id="{E424C61B-AD20-028A-B4A4-7E31834F8401}"/>
                    </a:ext>
                  </a:extLst>
                </p:cNvPr>
                <p:cNvSpPr/>
                <p:nvPr/>
              </p:nvSpPr>
              <p:spPr>
                <a:xfrm>
                  <a:off x="8744540" y="4441852"/>
                  <a:ext cx="6751" cy="5726"/>
                </a:xfrm>
                <a:custGeom>
                  <a:avLst/>
                  <a:gdLst>
                    <a:gd name="connsiteX0" fmla="*/ 220 w 6751"/>
                    <a:gd name="connsiteY0" fmla="*/ 1568 h 5726"/>
                    <a:gd name="connsiteX1" fmla="*/ 4661 w 6751"/>
                    <a:gd name="connsiteY1" fmla="*/ 5225 h 5726"/>
                    <a:gd name="connsiteX2" fmla="*/ 6751 w 6751"/>
                    <a:gd name="connsiteY2" fmla="*/ 2351 h 5726"/>
                    <a:gd name="connsiteX3" fmla="*/ 4400 w 6751"/>
                    <a:gd name="connsiteY3" fmla="*/ 0 h 5726"/>
                    <a:gd name="connsiteX4" fmla="*/ 220 w 6751"/>
                    <a:gd name="connsiteY4" fmla="*/ 1568 h 57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51" h="5726">
                      <a:moveTo>
                        <a:pt x="220" y="1568"/>
                      </a:moveTo>
                      <a:cubicBezTo>
                        <a:pt x="-825" y="4442"/>
                        <a:pt x="2049" y="6793"/>
                        <a:pt x="4661" y="5225"/>
                      </a:cubicBezTo>
                      <a:cubicBezTo>
                        <a:pt x="5707" y="4703"/>
                        <a:pt x="6490" y="3658"/>
                        <a:pt x="6751" y="2351"/>
                      </a:cubicBezTo>
                      <a:cubicBezTo>
                        <a:pt x="6751" y="1045"/>
                        <a:pt x="5445" y="262"/>
                        <a:pt x="4400" y="0"/>
                      </a:cubicBezTo>
                      <a:cubicBezTo>
                        <a:pt x="3094" y="0"/>
                        <a:pt x="742" y="262"/>
                        <a:pt x="220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6" name="Freeform: Shape 905">
                  <a:extLst>
                    <a:ext uri="{FF2B5EF4-FFF2-40B4-BE49-F238E27FC236}">
                      <a16:creationId xmlns:a16="http://schemas.microsoft.com/office/drawing/2014/main" id="{AE9B54D9-B291-27F2-328B-E9E639244C76}"/>
                    </a:ext>
                  </a:extLst>
                </p:cNvPr>
                <p:cNvSpPr/>
                <p:nvPr/>
              </p:nvSpPr>
              <p:spPr>
                <a:xfrm>
                  <a:off x="8713745" y="4429160"/>
                  <a:ext cx="31947" cy="19746"/>
                </a:xfrm>
                <a:custGeom>
                  <a:avLst/>
                  <a:gdLst>
                    <a:gd name="connsiteX0" fmla="*/ 21871 w 31947"/>
                    <a:gd name="connsiteY0" fmla="*/ 1981 h 19746"/>
                    <a:gd name="connsiteX1" fmla="*/ 26574 w 31947"/>
                    <a:gd name="connsiteY1" fmla="*/ 414 h 19746"/>
                    <a:gd name="connsiteX2" fmla="*/ 30754 w 31947"/>
                    <a:gd name="connsiteY2" fmla="*/ 414 h 19746"/>
                    <a:gd name="connsiteX3" fmla="*/ 30231 w 31947"/>
                    <a:gd name="connsiteY3" fmla="*/ 3027 h 19746"/>
                    <a:gd name="connsiteX4" fmla="*/ 31277 w 31947"/>
                    <a:gd name="connsiteY4" fmla="*/ 5117 h 19746"/>
                    <a:gd name="connsiteX5" fmla="*/ 30493 w 31947"/>
                    <a:gd name="connsiteY5" fmla="*/ 7729 h 19746"/>
                    <a:gd name="connsiteX6" fmla="*/ 29709 w 31947"/>
                    <a:gd name="connsiteY6" fmla="*/ 8774 h 19746"/>
                    <a:gd name="connsiteX7" fmla="*/ 26574 w 31947"/>
                    <a:gd name="connsiteY7" fmla="*/ 10603 h 19746"/>
                    <a:gd name="connsiteX8" fmla="*/ 23439 w 31947"/>
                    <a:gd name="connsiteY8" fmla="*/ 12693 h 19746"/>
                    <a:gd name="connsiteX9" fmla="*/ 17953 w 31947"/>
                    <a:gd name="connsiteY9" fmla="*/ 15567 h 19746"/>
                    <a:gd name="connsiteX10" fmla="*/ 11944 w 31947"/>
                    <a:gd name="connsiteY10" fmla="*/ 17918 h 19746"/>
                    <a:gd name="connsiteX11" fmla="*/ 6458 w 31947"/>
                    <a:gd name="connsiteY11" fmla="*/ 19747 h 19746"/>
                    <a:gd name="connsiteX12" fmla="*/ 710 w 31947"/>
                    <a:gd name="connsiteY12" fmla="*/ 16873 h 19746"/>
                    <a:gd name="connsiteX13" fmla="*/ 8547 w 31947"/>
                    <a:gd name="connsiteY13" fmla="*/ 7729 h 19746"/>
                    <a:gd name="connsiteX14" fmla="*/ 21871 w 31947"/>
                    <a:gd name="connsiteY14" fmla="*/ 1981 h 1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1947" h="19746">
                      <a:moveTo>
                        <a:pt x="21871" y="1981"/>
                      </a:moveTo>
                      <a:cubicBezTo>
                        <a:pt x="23439" y="1459"/>
                        <a:pt x="25006" y="936"/>
                        <a:pt x="26574" y="414"/>
                      </a:cubicBezTo>
                      <a:cubicBezTo>
                        <a:pt x="27880" y="153"/>
                        <a:pt x="29709" y="-370"/>
                        <a:pt x="30754" y="414"/>
                      </a:cubicBezTo>
                      <a:cubicBezTo>
                        <a:pt x="31799" y="936"/>
                        <a:pt x="30754" y="2243"/>
                        <a:pt x="30231" y="3027"/>
                      </a:cubicBezTo>
                      <a:cubicBezTo>
                        <a:pt x="29448" y="4333"/>
                        <a:pt x="30493" y="4594"/>
                        <a:pt x="31277" y="5117"/>
                      </a:cubicBezTo>
                      <a:cubicBezTo>
                        <a:pt x="32844" y="6161"/>
                        <a:pt x="31277" y="6945"/>
                        <a:pt x="30493" y="7729"/>
                      </a:cubicBezTo>
                      <a:cubicBezTo>
                        <a:pt x="30231" y="7990"/>
                        <a:pt x="29971" y="8513"/>
                        <a:pt x="29709" y="8774"/>
                      </a:cubicBezTo>
                      <a:cubicBezTo>
                        <a:pt x="28925" y="9558"/>
                        <a:pt x="27880" y="10342"/>
                        <a:pt x="26574" y="10603"/>
                      </a:cubicBezTo>
                      <a:cubicBezTo>
                        <a:pt x="25529" y="10864"/>
                        <a:pt x="24484" y="11909"/>
                        <a:pt x="23439" y="12693"/>
                      </a:cubicBezTo>
                      <a:cubicBezTo>
                        <a:pt x="21871" y="13999"/>
                        <a:pt x="19781" y="14783"/>
                        <a:pt x="17953" y="15567"/>
                      </a:cubicBezTo>
                      <a:cubicBezTo>
                        <a:pt x="15862" y="16350"/>
                        <a:pt x="13772" y="17134"/>
                        <a:pt x="11944" y="17918"/>
                      </a:cubicBezTo>
                      <a:cubicBezTo>
                        <a:pt x="10115" y="18702"/>
                        <a:pt x="8286" y="19747"/>
                        <a:pt x="6458" y="19747"/>
                      </a:cubicBezTo>
                      <a:cubicBezTo>
                        <a:pt x="4367" y="19747"/>
                        <a:pt x="2016" y="18702"/>
                        <a:pt x="710" y="16873"/>
                      </a:cubicBezTo>
                      <a:cubicBezTo>
                        <a:pt x="-2425" y="12170"/>
                        <a:pt x="5674" y="9035"/>
                        <a:pt x="8547" y="7729"/>
                      </a:cubicBezTo>
                      <a:cubicBezTo>
                        <a:pt x="12989" y="5639"/>
                        <a:pt x="17430" y="3549"/>
                        <a:pt x="21871" y="19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7" name="Freeform: Shape 906">
                  <a:extLst>
                    <a:ext uri="{FF2B5EF4-FFF2-40B4-BE49-F238E27FC236}">
                      <a16:creationId xmlns:a16="http://schemas.microsoft.com/office/drawing/2014/main" id="{874A9A74-0ABD-5F0E-DE3D-5F472F203F2E}"/>
                    </a:ext>
                  </a:extLst>
                </p:cNvPr>
                <p:cNvSpPr/>
                <p:nvPr/>
              </p:nvSpPr>
              <p:spPr>
                <a:xfrm>
                  <a:off x="8741259" y="4415029"/>
                  <a:ext cx="4717" cy="4682"/>
                </a:xfrm>
                <a:custGeom>
                  <a:avLst/>
                  <a:gdLst>
                    <a:gd name="connsiteX0" fmla="*/ 1933 w 4717"/>
                    <a:gd name="connsiteY0" fmla="*/ 4617 h 4682"/>
                    <a:gd name="connsiteX1" fmla="*/ 104 w 4717"/>
                    <a:gd name="connsiteY1" fmla="*/ 2788 h 4682"/>
                    <a:gd name="connsiteX2" fmla="*/ 1933 w 4717"/>
                    <a:gd name="connsiteY2" fmla="*/ 698 h 4682"/>
                    <a:gd name="connsiteX3" fmla="*/ 4285 w 4717"/>
                    <a:gd name="connsiteY3" fmla="*/ 176 h 4682"/>
                    <a:gd name="connsiteX4" fmla="*/ 4546 w 4717"/>
                    <a:gd name="connsiteY4" fmla="*/ 3311 h 4682"/>
                    <a:gd name="connsiteX5" fmla="*/ 3501 w 4717"/>
                    <a:gd name="connsiteY5" fmla="*/ 4356 h 4682"/>
                    <a:gd name="connsiteX6" fmla="*/ 1933 w 4717"/>
                    <a:gd name="connsiteY6" fmla="*/ 4617 h 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717" h="4682">
                      <a:moveTo>
                        <a:pt x="1933" y="4617"/>
                      </a:moveTo>
                      <a:cubicBezTo>
                        <a:pt x="888" y="4356"/>
                        <a:pt x="366" y="3572"/>
                        <a:pt x="104" y="2788"/>
                      </a:cubicBezTo>
                      <a:cubicBezTo>
                        <a:pt x="-418" y="1482"/>
                        <a:pt x="1150" y="960"/>
                        <a:pt x="1933" y="698"/>
                      </a:cubicBezTo>
                      <a:cubicBezTo>
                        <a:pt x="2717" y="437"/>
                        <a:pt x="3762" y="-347"/>
                        <a:pt x="4285" y="176"/>
                      </a:cubicBezTo>
                      <a:cubicBezTo>
                        <a:pt x="4807" y="698"/>
                        <a:pt x="4807" y="2527"/>
                        <a:pt x="4546" y="3311"/>
                      </a:cubicBezTo>
                      <a:cubicBezTo>
                        <a:pt x="4023" y="3311"/>
                        <a:pt x="4023" y="4095"/>
                        <a:pt x="3501" y="4356"/>
                      </a:cubicBezTo>
                      <a:cubicBezTo>
                        <a:pt x="3239" y="4878"/>
                        <a:pt x="2456" y="4617"/>
                        <a:pt x="1933" y="46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78" name="Graphic 3">
                <a:extLst>
                  <a:ext uri="{FF2B5EF4-FFF2-40B4-BE49-F238E27FC236}">
                    <a16:creationId xmlns:a16="http://schemas.microsoft.com/office/drawing/2014/main" id="{BA85D6CD-E027-275D-F5E6-4D4930905445}"/>
                  </a:ext>
                </a:extLst>
              </p:cNvPr>
              <p:cNvGrpSpPr/>
              <p:nvPr/>
            </p:nvGrpSpPr>
            <p:grpSpPr>
              <a:xfrm>
                <a:off x="8662203" y="4195490"/>
                <a:ext cx="194247" cy="268516"/>
                <a:chOff x="8662203" y="4195490"/>
                <a:chExt cx="194247" cy="268516"/>
              </a:xfrm>
              <a:solidFill>
                <a:srgbClr val="D5D7D8"/>
              </a:solidFill>
            </p:grpSpPr>
            <p:sp>
              <p:nvSpPr>
                <p:cNvPr id="879" name="Freeform: Shape 878">
                  <a:extLst>
                    <a:ext uri="{FF2B5EF4-FFF2-40B4-BE49-F238E27FC236}">
                      <a16:creationId xmlns:a16="http://schemas.microsoft.com/office/drawing/2014/main" id="{DF420A81-6890-5E27-D4E6-76D48D7D37E9}"/>
                    </a:ext>
                  </a:extLst>
                </p:cNvPr>
                <p:cNvSpPr/>
                <p:nvPr/>
              </p:nvSpPr>
              <p:spPr>
                <a:xfrm>
                  <a:off x="8784662" y="4386728"/>
                  <a:ext cx="6013" cy="4194"/>
                </a:xfrm>
                <a:custGeom>
                  <a:avLst/>
                  <a:gdLst>
                    <a:gd name="connsiteX0" fmla="*/ 854 w 6013"/>
                    <a:gd name="connsiteY0" fmla="*/ 3396 h 4194"/>
                    <a:gd name="connsiteX1" fmla="*/ 70 w 6013"/>
                    <a:gd name="connsiteY1" fmla="*/ 1045 h 4194"/>
                    <a:gd name="connsiteX2" fmla="*/ 2160 w 6013"/>
                    <a:gd name="connsiteY2" fmla="*/ 0 h 4194"/>
                    <a:gd name="connsiteX3" fmla="*/ 5817 w 6013"/>
                    <a:gd name="connsiteY3" fmla="*/ 2351 h 4194"/>
                    <a:gd name="connsiteX4" fmla="*/ 854 w 6013"/>
                    <a:gd name="connsiteY4" fmla="*/ 3396 h 4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13" h="4194">
                      <a:moveTo>
                        <a:pt x="854" y="3396"/>
                      </a:moveTo>
                      <a:cubicBezTo>
                        <a:pt x="330" y="2874"/>
                        <a:pt x="-192" y="1829"/>
                        <a:pt x="70" y="1045"/>
                      </a:cubicBezTo>
                      <a:cubicBezTo>
                        <a:pt x="330" y="261"/>
                        <a:pt x="1637" y="0"/>
                        <a:pt x="2160" y="0"/>
                      </a:cubicBezTo>
                      <a:cubicBezTo>
                        <a:pt x="3466" y="0"/>
                        <a:pt x="6862" y="0"/>
                        <a:pt x="5817" y="2351"/>
                      </a:cubicBezTo>
                      <a:cubicBezTo>
                        <a:pt x="5033" y="4442"/>
                        <a:pt x="2421" y="4703"/>
                        <a:pt x="854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0" name="Freeform: Shape 879">
                  <a:extLst>
                    <a:ext uri="{FF2B5EF4-FFF2-40B4-BE49-F238E27FC236}">
                      <a16:creationId xmlns:a16="http://schemas.microsoft.com/office/drawing/2014/main" id="{B0AACADC-6499-5D38-36A6-1AABCAA127F1}"/>
                    </a:ext>
                  </a:extLst>
                </p:cNvPr>
                <p:cNvSpPr/>
                <p:nvPr/>
              </p:nvSpPr>
              <p:spPr>
                <a:xfrm>
                  <a:off x="8826271" y="4362693"/>
                  <a:ext cx="6792" cy="6792"/>
                </a:xfrm>
                <a:custGeom>
                  <a:avLst/>
                  <a:gdLst>
                    <a:gd name="connsiteX0" fmla="*/ 6793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3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3" y="3396"/>
                      </a:moveTo>
                      <a:cubicBezTo>
                        <a:pt x="6793" y="5225"/>
                        <a:pt x="5225" y="6793"/>
                        <a:pt x="3396" y="6793"/>
                      </a:cubicBezTo>
                      <a:cubicBezTo>
                        <a:pt x="1568" y="6793"/>
                        <a:pt x="0" y="5225"/>
                        <a:pt x="0" y="3396"/>
                      </a:cubicBezTo>
                      <a:cubicBezTo>
                        <a:pt x="0" y="1567"/>
                        <a:pt x="1568" y="0"/>
                        <a:pt x="3396" y="0"/>
                      </a:cubicBezTo>
                      <a:cubicBezTo>
                        <a:pt x="5225" y="0"/>
                        <a:pt x="6793" y="1567"/>
                        <a:pt x="679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1" name="Freeform: Shape 880">
                  <a:extLst>
                    <a:ext uri="{FF2B5EF4-FFF2-40B4-BE49-F238E27FC236}">
                      <a16:creationId xmlns:a16="http://schemas.microsoft.com/office/drawing/2014/main" id="{3864CCEF-D2AD-3A03-D8F2-213D2BD77946}"/>
                    </a:ext>
                  </a:extLst>
                </p:cNvPr>
                <p:cNvSpPr/>
                <p:nvPr/>
              </p:nvSpPr>
              <p:spPr>
                <a:xfrm>
                  <a:off x="8678402" y="4346495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4180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2" name="Freeform: Shape 881">
                  <a:extLst>
                    <a:ext uri="{FF2B5EF4-FFF2-40B4-BE49-F238E27FC236}">
                      <a16:creationId xmlns:a16="http://schemas.microsoft.com/office/drawing/2014/main" id="{C262F343-CB74-B2A2-CF67-0C655D0CE3E9}"/>
                    </a:ext>
                  </a:extLst>
                </p:cNvPr>
                <p:cNvSpPr/>
                <p:nvPr/>
              </p:nvSpPr>
              <p:spPr>
                <a:xfrm>
                  <a:off x="8733004" y="4308874"/>
                  <a:ext cx="4702" cy="5225"/>
                </a:xfrm>
                <a:custGeom>
                  <a:avLst/>
                  <a:gdLst>
                    <a:gd name="connsiteX0" fmla="*/ 4703 w 4702"/>
                    <a:gd name="connsiteY0" fmla="*/ 2613 h 5225"/>
                    <a:gd name="connsiteX1" fmla="*/ 2351 w 4702"/>
                    <a:gd name="connsiteY1" fmla="*/ 5225 h 5225"/>
                    <a:gd name="connsiteX2" fmla="*/ 0 w 4702"/>
                    <a:gd name="connsiteY2" fmla="*/ 2613 h 5225"/>
                    <a:gd name="connsiteX3" fmla="*/ 2351 w 4702"/>
                    <a:gd name="connsiteY3" fmla="*/ 0 h 5225"/>
                    <a:gd name="connsiteX4" fmla="*/ 4703 w 4702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225">
                      <a:moveTo>
                        <a:pt x="4703" y="2613"/>
                      </a:moveTo>
                      <a:cubicBezTo>
                        <a:pt x="4703" y="3919"/>
                        <a:pt x="3657" y="5225"/>
                        <a:pt x="2351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3" y="1306"/>
                        <a:pt x="4703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3" name="Freeform: Shape 882">
                  <a:extLst>
                    <a:ext uri="{FF2B5EF4-FFF2-40B4-BE49-F238E27FC236}">
                      <a16:creationId xmlns:a16="http://schemas.microsoft.com/office/drawing/2014/main" id="{81E9DDD0-7B4D-C2D5-7EBF-A9A028FB98EF}"/>
                    </a:ext>
                  </a:extLst>
                </p:cNvPr>
                <p:cNvSpPr/>
                <p:nvPr/>
              </p:nvSpPr>
              <p:spPr>
                <a:xfrm>
                  <a:off x="8740580" y="4277262"/>
                  <a:ext cx="6270" cy="6270"/>
                </a:xfrm>
                <a:custGeom>
                  <a:avLst/>
                  <a:gdLst>
                    <a:gd name="connsiteX0" fmla="*/ 6270 w 6270"/>
                    <a:gd name="connsiteY0" fmla="*/ 3135 h 6270"/>
                    <a:gd name="connsiteX1" fmla="*/ 3136 w 6270"/>
                    <a:gd name="connsiteY1" fmla="*/ 6270 h 6270"/>
                    <a:gd name="connsiteX2" fmla="*/ 0 w 6270"/>
                    <a:gd name="connsiteY2" fmla="*/ 3135 h 6270"/>
                    <a:gd name="connsiteX3" fmla="*/ 3136 w 6270"/>
                    <a:gd name="connsiteY3" fmla="*/ 0 h 6270"/>
                    <a:gd name="connsiteX4" fmla="*/ 6270 w 6270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6270">
                      <a:moveTo>
                        <a:pt x="6270" y="3135"/>
                      </a:moveTo>
                      <a:cubicBezTo>
                        <a:pt x="6270" y="4964"/>
                        <a:pt x="4703" y="6270"/>
                        <a:pt x="3136" y="6270"/>
                      </a:cubicBezTo>
                      <a:cubicBezTo>
                        <a:pt x="1568" y="6270"/>
                        <a:pt x="0" y="4703"/>
                        <a:pt x="0" y="3135"/>
                      </a:cubicBezTo>
                      <a:cubicBezTo>
                        <a:pt x="0" y="1568"/>
                        <a:pt x="1568" y="0"/>
                        <a:pt x="3136" y="0"/>
                      </a:cubicBezTo>
                      <a:cubicBezTo>
                        <a:pt x="4703" y="0"/>
                        <a:pt x="6270" y="1568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4" name="Freeform: Shape 883">
                  <a:extLst>
                    <a:ext uri="{FF2B5EF4-FFF2-40B4-BE49-F238E27FC236}">
                      <a16:creationId xmlns:a16="http://schemas.microsoft.com/office/drawing/2014/main" id="{901D88C2-C883-EB2B-3844-127C9075D9BC}"/>
                    </a:ext>
                  </a:extLst>
                </p:cNvPr>
                <p:cNvSpPr/>
                <p:nvPr/>
              </p:nvSpPr>
              <p:spPr>
                <a:xfrm>
                  <a:off x="8724382" y="4258452"/>
                  <a:ext cx="5747" cy="5747"/>
                </a:xfrm>
                <a:custGeom>
                  <a:avLst/>
                  <a:gdLst>
                    <a:gd name="connsiteX0" fmla="*/ 5747 w 5747"/>
                    <a:gd name="connsiteY0" fmla="*/ 2874 h 5747"/>
                    <a:gd name="connsiteX1" fmla="*/ 2873 w 5747"/>
                    <a:gd name="connsiteY1" fmla="*/ 5747 h 5747"/>
                    <a:gd name="connsiteX2" fmla="*/ -1 w 5747"/>
                    <a:gd name="connsiteY2" fmla="*/ 2874 h 5747"/>
                    <a:gd name="connsiteX3" fmla="*/ 2873 w 5747"/>
                    <a:gd name="connsiteY3" fmla="*/ 0 h 5747"/>
                    <a:gd name="connsiteX4" fmla="*/ 5747 w 5747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5747">
                      <a:moveTo>
                        <a:pt x="5747" y="2874"/>
                      </a:moveTo>
                      <a:cubicBezTo>
                        <a:pt x="5747" y="4461"/>
                        <a:pt x="4461" y="5747"/>
                        <a:pt x="2873" y="5747"/>
                      </a:cubicBezTo>
                      <a:cubicBezTo>
                        <a:pt x="1286" y="5747"/>
                        <a:pt x="-1" y="4461"/>
                        <a:pt x="-1" y="2874"/>
                      </a:cubicBezTo>
                      <a:cubicBezTo>
                        <a:pt x="-1" y="1286"/>
                        <a:pt x="1286" y="0"/>
                        <a:pt x="2873" y="0"/>
                      </a:cubicBezTo>
                      <a:cubicBezTo>
                        <a:pt x="4460" y="0"/>
                        <a:pt x="5747" y="1286"/>
                        <a:pt x="5747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5" name="Freeform: Shape 884">
                  <a:extLst>
                    <a:ext uri="{FF2B5EF4-FFF2-40B4-BE49-F238E27FC236}">
                      <a16:creationId xmlns:a16="http://schemas.microsoft.com/office/drawing/2014/main" id="{663E977B-7442-0FAC-59B6-EEC8206FE14F}"/>
                    </a:ext>
                  </a:extLst>
                </p:cNvPr>
                <p:cNvSpPr/>
                <p:nvPr/>
              </p:nvSpPr>
              <p:spPr>
                <a:xfrm>
                  <a:off x="8706617" y="4248524"/>
                  <a:ext cx="4702" cy="4702"/>
                </a:xfrm>
                <a:custGeom>
                  <a:avLst/>
                  <a:gdLst>
                    <a:gd name="connsiteX0" fmla="*/ 4703 w 4702"/>
                    <a:gd name="connsiteY0" fmla="*/ 2351 h 4702"/>
                    <a:gd name="connsiteX1" fmla="*/ 2352 w 4702"/>
                    <a:gd name="connsiteY1" fmla="*/ 4703 h 4702"/>
                    <a:gd name="connsiteX2" fmla="*/ 0 w 4702"/>
                    <a:gd name="connsiteY2" fmla="*/ 2351 h 4702"/>
                    <a:gd name="connsiteX3" fmla="*/ 2352 w 4702"/>
                    <a:gd name="connsiteY3" fmla="*/ 0 h 4702"/>
                    <a:gd name="connsiteX4" fmla="*/ 4703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3" y="2351"/>
                      </a:moveTo>
                      <a:cubicBezTo>
                        <a:pt x="4703" y="3658"/>
                        <a:pt x="3658" y="4703"/>
                        <a:pt x="2352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2" y="0"/>
                      </a:cubicBezTo>
                      <a:cubicBezTo>
                        <a:pt x="3658" y="0"/>
                        <a:pt x="4703" y="1045"/>
                        <a:pt x="470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6" name="Freeform: Shape 885">
                  <a:extLst>
                    <a:ext uri="{FF2B5EF4-FFF2-40B4-BE49-F238E27FC236}">
                      <a16:creationId xmlns:a16="http://schemas.microsoft.com/office/drawing/2014/main" id="{99984F2E-32B6-CDD4-F2A2-F0C09BF99B43}"/>
                    </a:ext>
                  </a:extLst>
                </p:cNvPr>
                <p:cNvSpPr/>
                <p:nvPr/>
              </p:nvSpPr>
              <p:spPr>
                <a:xfrm>
                  <a:off x="8714454" y="4235984"/>
                  <a:ext cx="4702" cy="4702"/>
                </a:xfrm>
                <a:custGeom>
                  <a:avLst/>
                  <a:gdLst>
                    <a:gd name="connsiteX0" fmla="*/ 4702 w 4702"/>
                    <a:gd name="connsiteY0" fmla="*/ 2351 h 4702"/>
                    <a:gd name="connsiteX1" fmla="*/ 2351 w 4702"/>
                    <a:gd name="connsiteY1" fmla="*/ 4703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2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2" y="2351"/>
                      </a:moveTo>
                      <a:cubicBezTo>
                        <a:pt x="4702" y="3650"/>
                        <a:pt x="3650" y="4703"/>
                        <a:pt x="2351" y="4703"/>
                      </a:cubicBezTo>
                      <a:cubicBezTo>
                        <a:pt x="1053" y="4703"/>
                        <a:pt x="0" y="3650"/>
                        <a:pt x="0" y="2351"/>
                      </a:cubicBezTo>
                      <a:cubicBezTo>
                        <a:pt x="0" y="1053"/>
                        <a:pt x="1053" y="0"/>
                        <a:pt x="2351" y="0"/>
                      </a:cubicBezTo>
                      <a:cubicBezTo>
                        <a:pt x="3650" y="0"/>
                        <a:pt x="4702" y="1053"/>
                        <a:pt x="470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7" name="Freeform: Shape 886">
                  <a:extLst>
                    <a:ext uri="{FF2B5EF4-FFF2-40B4-BE49-F238E27FC236}">
                      <a16:creationId xmlns:a16="http://schemas.microsoft.com/office/drawing/2014/main" id="{677695C6-DC02-64C2-5CF0-FAF1D7B5C69C}"/>
                    </a:ext>
                  </a:extLst>
                </p:cNvPr>
                <p:cNvSpPr/>
                <p:nvPr/>
              </p:nvSpPr>
              <p:spPr>
                <a:xfrm>
                  <a:off x="8681275" y="4232066"/>
                  <a:ext cx="4702" cy="4702"/>
                </a:xfrm>
                <a:custGeom>
                  <a:avLst/>
                  <a:gdLst>
                    <a:gd name="connsiteX0" fmla="*/ 4703 w 4702"/>
                    <a:gd name="connsiteY0" fmla="*/ 2351 h 4702"/>
                    <a:gd name="connsiteX1" fmla="*/ 2352 w 4702"/>
                    <a:gd name="connsiteY1" fmla="*/ 4702 h 4702"/>
                    <a:gd name="connsiteX2" fmla="*/ 0 w 4702"/>
                    <a:gd name="connsiteY2" fmla="*/ 2351 h 4702"/>
                    <a:gd name="connsiteX3" fmla="*/ 2352 w 4702"/>
                    <a:gd name="connsiteY3" fmla="*/ 0 h 4702"/>
                    <a:gd name="connsiteX4" fmla="*/ 4703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3" y="2351"/>
                      </a:moveTo>
                      <a:cubicBezTo>
                        <a:pt x="4703" y="3658"/>
                        <a:pt x="3658" y="4702"/>
                        <a:pt x="2352" y="4702"/>
                      </a:cubicBezTo>
                      <a:cubicBezTo>
                        <a:pt x="1045" y="4702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2" y="0"/>
                      </a:cubicBezTo>
                      <a:cubicBezTo>
                        <a:pt x="3658" y="0"/>
                        <a:pt x="4703" y="1045"/>
                        <a:pt x="470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8" name="Freeform: Shape 887">
                  <a:extLst>
                    <a:ext uri="{FF2B5EF4-FFF2-40B4-BE49-F238E27FC236}">
                      <a16:creationId xmlns:a16="http://schemas.microsoft.com/office/drawing/2014/main" id="{8CB38D10-8A3F-03F4-F92B-3B731C2DB61B}"/>
                    </a:ext>
                  </a:extLst>
                </p:cNvPr>
                <p:cNvSpPr/>
                <p:nvPr/>
              </p:nvSpPr>
              <p:spPr>
                <a:xfrm>
                  <a:off x="8683626" y="4208030"/>
                  <a:ext cx="6792" cy="6792"/>
                </a:xfrm>
                <a:custGeom>
                  <a:avLst/>
                  <a:gdLst>
                    <a:gd name="connsiteX0" fmla="*/ 6792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2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2" y="3396"/>
                      </a:moveTo>
                      <a:cubicBezTo>
                        <a:pt x="6792" y="5272"/>
                        <a:pt x="5272" y="6793"/>
                        <a:pt x="3396" y="6793"/>
                      </a:cubicBezTo>
                      <a:cubicBezTo>
                        <a:pt x="1520" y="6793"/>
                        <a:pt x="0" y="5272"/>
                        <a:pt x="0" y="3396"/>
                      </a:cubicBezTo>
                      <a:cubicBezTo>
                        <a:pt x="0" y="1520"/>
                        <a:pt x="1520" y="0"/>
                        <a:pt x="3396" y="0"/>
                      </a:cubicBezTo>
                      <a:cubicBezTo>
                        <a:pt x="5272" y="0"/>
                        <a:pt x="6792" y="1520"/>
                        <a:pt x="6792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9" name="Freeform: Shape 888">
                  <a:extLst>
                    <a:ext uri="{FF2B5EF4-FFF2-40B4-BE49-F238E27FC236}">
                      <a16:creationId xmlns:a16="http://schemas.microsoft.com/office/drawing/2014/main" id="{6DE9C18B-9617-A18C-AA4A-61E205DFD0F8}"/>
                    </a:ext>
                  </a:extLst>
                </p:cNvPr>
                <p:cNvSpPr/>
                <p:nvPr/>
              </p:nvSpPr>
              <p:spPr>
                <a:xfrm>
                  <a:off x="8665339" y="4211426"/>
                  <a:ext cx="5747" cy="5747"/>
                </a:xfrm>
                <a:custGeom>
                  <a:avLst/>
                  <a:gdLst>
                    <a:gd name="connsiteX0" fmla="*/ 5748 w 5747"/>
                    <a:gd name="connsiteY0" fmla="*/ 2874 h 5747"/>
                    <a:gd name="connsiteX1" fmla="*/ 2874 w 5747"/>
                    <a:gd name="connsiteY1" fmla="*/ 5747 h 5747"/>
                    <a:gd name="connsiteX2" fmla="*/ 0 w 5747"/>
                    <a:gd name="connsiteY2" fmla="*/ 2874 h 5747"/>
                    <a:gd name="connsiteX3" fmla="*/ 2874 w 5747"/>
                    <a:gd name="connsiteY3" fmla="*/ 0 h 5747"/>
                    <a:gd name="connsiteX4" fmla="*/ 5748 w 5747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5747">
                      <a:moveTo>
                        <a:pt x="5748" y="2874"/>
                      </a:moveTo>
                      <a:cubicBezTo>
                        <a:pt x="5748" y="4461"/>
                        <a:pt x="4461" y="5747"/>
                        <a:pt x="2874" y="5747"/>
                      </a:cubicBezTo>
                      <a:cubicBezTo>
                        <a:pt x="1287" y="5747"/>
                        <a:pt x="0" y="4461"/>
                        <a:pt x="0" y="2874"/>
                      </a:cubicBezTo>
                      <a:cubicBezTo>
                        <a:pt x="0" y="1286"/>
                        <a:pt x="1286" y="0"/>
                        <a:pt x="2874" y="0"/>
                      </a:cubicBezTo>
                      <a:cubicBezTo>
                        <a:pt x="4461" y="0"/>
                        <a:pt x="5748" y="1286"/>
                        <a:pt x="5748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0" name="Freeform: Shape 889">
                  <a:extLst>
                    <a:ext uri="{FF2B5EF4-FFF2-40B4-BE49-F238E27FC236}">
                      <a16:creationId xmlns:a16="http://schemas.microsoft.com/office/drawing/2014/main" id="{245FEE96-9B1C-8401-E737-41445C841E62}"/>
                    </a:ext>
                  </a:extLst>
                </p:cNvPr>
                <p:cNvSpPr/>
                <p:nvPr/>
              </p:nvSpPr>
              <p:spPr>
                <a:xfrm>
                  <a:off x="8662203" y="4195490"/>
                  <a:ext cx="6792" cy="6792"/>
                </a:xfrm>
                <a:custGeom>
                  <a:avLst/>
                  <a:gdLst>
                    <a:gd name="connsiteX0" fmla="*/ 6793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3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3" y="3396"/>
                      </a:moveTo>
                      <a:cubicBezTo>
                        <a:pt x="6793" y="5272"/>
                        <a:pt x="5272" y="6793"/>
                        <a:pt x="3396" y="6793"/>
                      </a:cubicBezTo>
                      <a:cubicBezTo>
                        <a:pt x="1520" y="6793"/>
                        <a:pt x="0" y="5272"/>
                        <a:pt x="0" y="3396"/>
                      </a:cubicBezTo>
                      <a:cubicBezTo>
                        <a:pt x="0" y="1520"/>
                        <a:pt x="1520" y="0"/>
                        <a:pt x="3396" y="0"/>
                      </a:cubicBezTo>
                      <a:cubicBezTo>
                        <a:pt x="5272" y="0"/>
                        <a:pt x="6793" y="1520"/>
                        <a:pt x="679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F568A0DA-796D-E472-658D-98CCB39DA165}"/>
                  </a:ext>
                </a:extLst>
              </p:cNvPr>
              <p:cNvSpPr/>
              <p:nvPr/>
            </p:nvSpPr>
            <p:spPr>
              <a:xfrm>
                <a:off x="8460254" y="4086286"/>
                <a:ext cx="7837" cy="4702"/>
              </a:xfrm>
              <a:custGeom>
                <a:avLst/>
                <a:gdLst>
                  <a:gd name="connsiteX0" fmla="*/ 7838 w 7837"/>
                  <a:gd name="connsiteY0" fmla="*/ 2351 h 4702"/>
                  <a:gd name="connsiteX1" fmla="*/ 3919 w 7837"/>
                  <a:gd name="connsiteY1" fmla="*/ 4703 h 4702"/>
                  <a:gd name="connsiteX2" fmla="*/ 0 w 7837"/>
                  <a:gd name="connsiteY2" fmla="*/ 2351 h 4702"/>
                  <a:gd name="connsiteX3" fmla="*/ 3919 w 7837"/>
                  <a:gd name="connsiteY3" fmla="*/ 0 h 4702"/>
                  <a:gd name="connsiteX4" fmla="*/ 7838 w 7837"/>
                  <a:gd name="connsiteY4" fmla="*/ 2351 h 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7" h="4702">
                    <a:moveTo>
                      <a:pt x="7838" y="2351"/>
                    </a:moveTo>
                    <a:cubicBezTo>
                      <a:pt x="7838" y="3658"/>
                      <a:pt x="6008" y="4703"/>
                      <a:pt x="3919" y="4703"/>
                    </a:cubicBezTo>
                    <a:cubicBezTo>
                      <a:pt x="1829" y="4703"/>
                      <a:pt x="0" y="3658"/>
                      <a:pt x="0" y="2351"/>
                    </a:cubicBezTo>
                    <a:cubicBezTo>
                      <a:pt x="0" y="1045"/>
                      <a:pt x="1829" y="0"/>
                      <a:pt x="3919" y="0"/>
                    </a:cubicBezTo>
                    <a:cubicBezTo>
                      <a:pt x="6008" y="0"/>
                      <a:pt x="7838" y="1045"/>
                      <a:pt x="7838" y="235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E195ED09-BC0F-1C74-6FB5-B6FF0CA471E5}"/>
                  </a:ext>
                </a:extLst>
              </p:cNvPr>
              <p:cNvSpPr/>
              <p:nvPr/>
            </p:nvSpPr>
            <p:spPr>
              <a:xfrm>
                <a:off x="8288750" y="5384914"/>
                <a:ext cx="5607" cy="9731"/>
              </a:xfrm>
              <a:custGeom>
                <a:avLst/>
                <a:gdLst>
                  <a:gd name="connsiteX0" fmla="*/ 643 w 5607"/>
                  <a:gd name="connsiteY0" fmla="*/ 9471 h 9731"/>
                  <a:gd name="connsiteX1" fmla="*/ 643 w 5607"/>
                  <a:gd name="connsiteY1" fmla="*/ 6074 h 9731"/>
                  <a:gd name="connsiteX2" fmla="*/ 1165 w 5607"/>
                  <a:gd name="connsiteY2" fmla="*/ 2417 h 9731"/>
                  <a:gd name="connsiteX3" fmla="*/ 1688 w 5607"/>
                  <a:gd name="connsiteY3" fmla="*/ 588 h 9731"/>
                  <a:gd name="connsiteX4" fmla="*/ 4562 w 5607"/>
                  <a:gd name="connsiteY4" fmla="*/ 588 h 9731"/>
                  <a:gd name="connsiteX5" fmla="*/ 5607 w 5607"/>
                  <a:gd name="connsiteY5" fmla="*/ 3462 h 9731"/>
                  <a:gd name="connsiteX6" fmla="*/ 4823 w 5607"/>
                  <a:gd name="connsiteY6" fmla="*/ 5552 h 9731"/>
                  <a:gd name="connsiteX7" fmla="*/ 3778 w 5607"/>
                  <a:gd name="connsiteY7" fmla="*/ 8687 h 9731"/>
                  <a:gd name="connsiteX8" fmla="*/ 643 w 5607"/>
                  <a:gd name="connsiteY8" fmla="*/ 9471 h 9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07" h="9731">
                    <a:moveTo>
                      <a:pt x="643" y="9471"/>
                    </a:moveTo>
                    <a:cubicBezTo>
                      <a:pt x="-663" y="8687"/>
                      <a:pt x="382" y="7119"/>
                      <a:pt x="643" y="6074"/>
                    </a:cubicBezTo>
                    <a:cubicBezTo>
                      <a:pt x="905" y="4768"/>
                      <a:pt x="1165" y="3723"/>
                      <a:pt x="1165" y="2417"/>
                    </a:cubicBezTo>
                    <a:cubicBezTo>
                      <a:pt x="1165" y="1894"/>
                      <a:pt x="1165" y="1110"/>
                      <a:pt x="1688" y="588"/>
                    </a:cubicBezTo>
                    <a:cubicBezTo>
                      <a:pt x="2472" y="-196"/>
                      <a:pt x="3778" y="-196"/>
                      <a:pt x="4562" y="588"/>
                    </a:cubicBezTo>
                    <a:cubicBezTo>
                      <a:pt x="5084" y="1371"/>
                      <a:pt x="5607" y="2417"/>
                      <a:pt x="5607" y="3462"/>
                    </a:cubicBezTo>
                    <a:cubicBezTo>
                      <a:pt x="5607" y="4246"/>
                      <a:pt x="5084" y="5029"/>
                      <a:pt x="4823" y="5552"/>
                    </a:cubicBezTo>
                    <a:cubicBezTo>
                      <a:pt x="4301" y="6597"/>
                      <a:pt x="4301" y="7642"/>
                      <a:pt x="3778" y="8687"/>
                    </a:cubicBezTo>
                    <a:cubicBezTo>
                      <a:pt x="3256" y="9732"/>
                      <a:pt x="1949" y="9993"/>
                      <a:pt x="643" y="947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17F3E94B-293F-615C-DF97-1183A1144B98}"/>
                  </a:ext>
                </a:extLst>
              </p:cNvPr>
              <p:cNvSpPr/>
              <p:nvPr/>
            </p:nvSpPr>
            <p:spPr>
              <a:xfrm>
                <a:off x="8284168" y="4777303"/>
                <a:ext cx="6792" cy="6270"/>
              </a:xfrm>
              <a:custGeom>
                <a:avLst/>
                <a:gdLst>
                  <a:gd name="connsiteX0" fmla="*/ 6793 w 6792"/>
                  <a:gd name="connsiteY0" fmla="*/ 3135 h 6270"/>
                  <a:gd name="connsiteX1" fmla="*/ 3396 w 6792"/>
                  <a:gd name="connsiteY1" fmla="*/ 6270 h 6270"/>
                  <a:gd name="connsiteX2" fmla="*/ 0 w 6792"/>
                  <a:gd name="connsiteY2" fmla="*/ 3135 h 6270"/>
                  <a:gd name="connsiteX3" fmla="*/ 3396 w 6792"/>
                  <a:gd name="connsiteY3" fmla="*/ 0 h 6270"/>
                  <a:gd name="connsiteX4" fmla="*/ 6793 w 6792"/>
                  <a:gd name="connsiteY4" fmla="*/ 3135 h 6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6270">
                    <a:moveTo>
                      <a:pt x="6793" y="3135"/>
                    </a:moveTo>
                    <a:cubicBezTo>
                      <a:pt x="6793" y="4703"/>
                      <a:pt x="5225" y="6270"/>
                      <a:pt x="3396" y="6270"/>
                    </a:cubicBezTo>
                    <a:cubicBezTo>
                      <a:pt x="1568" y="6270"/>
                      <a:pt x="0" y="4964"/>
                      <a:pt x="0" y="3135"/>
                    </a:cubicBezTo>
                    <a:cubicBezTo>
                      <a:pt x="0" y="1306"/>
                      <a:pt x="1568" y="0"/>
                      <a:pt x="3396" y="0"/>
                    </a:cubicBezTo>
                    <a:cubicBezTo>
                      <a:pt x="5487" y="0"/>
                      <a:pt x="6793" y="1567"/>
                      <a:pt x="6793" y="31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8E6518B7-01B4-A489-70A6-05725F062B24}"/>
                  </a:ext>
                </a:extLst>
              </p:cNvPr>
              <p:cNvSpPr/>
              <p:nvPr/>
            </p:nvSpPr>
            <p:spPr>
              <a:xfrm>
                <a:off x="8481677" y="4714602"/>
                <a:ext cx="8360" cy="7315"/>
              </a:xfrm>
              <a:custGeom>
                <a:avLst/>
                <a:gdLst>
                  <a:gd name="connsiteX0" fmla="*/ 8360 w 8360"/>
                  <a:gd name="connsiteY0" fmla="*/ 3658 h 7315"/>
                  <a:gd name="connsiteX1" fmla="*/ 4180 w 8360"/>
                  <a:gd name="connsiteY1" fmla="*/ 7315 h 7315"/>
                  <a:gd name="connsiteX2" fmla="*/ 0 w 8360"/>
                  <a:gd name="connsiteY2" fmla="*/ 3658 h 7315"/>
                  <a:gd name="connsiteX3" fmla="*/ 4180 w 8360"/>
                  <a:gd name="connsiteY3" fmla="*/ 0 h 7315"/>
                  <a:gd name="connsiteX4" fmla="*/ 8360 w 8360"/>
                  <a:gd name="connsiteY4" fmla="*/ 3658 h 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60" h="7315">
                    <a:moveTo>
                      <a:pt x="8360" y="3658"/>
                    </a:moveTo>
                    <a:cubicBezTo>
                      <a:pt x="8360" y="5748"/>
                      <a:pt x="6531" y="7315"/>
                      <a:pt x="4180" y="7315"/>
                    </a:cubicBezTo>
                    <a:cubicBezTo>
                      <a:pt x="1829" y="7315"/>
                      <a:pt x="0" y="5748"/>
                      <a:pt x="0" y="3658"/>
                    </a:cubicBezTo>
                    <a:cubicBezTo>
                      <a:pt x="0" y="1567"/>
                      <a:pt x="1829" y="0"/>
                      <a:pt x="4180" y="0"/>
                    </a:cubicBezTo>
                    <a:cubicBezTo>
                      <a:pt x="6531" y="0"/>
                      <a:pt x="8360" y="1829"/>
                      <a:pt x="8360" y="365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3" name="Graphic 3">
                <a:extLst>
                  <a:ext uri="{FF2B5EF4-FFF2-40B4-BE49-F238E27FC236}">
                    <a16:creationId xmlns:a16="http://schemas.microsoft.com/office/drawing/2014/main" id="{6DB9D7A7-03EA-9F65-1533-E2A6E7F9477B}"/>
                  </a:ext>
                </a:extLst>
              </p:cNvPr>
              <p:cNvGrpSpPr/>
              <p:nvPr/>
            </p:nvGrpSpPr>
            <p:grpSpPr>
              <a:xfrm>
                <a:off x="8390498" y="4503509"/>
                <a:ext cx="114350" cy="100506"/>
                <a:chOff x="8390498" y="4503509"/>
                <a:chExt cx="114350" cy="100506"/>
              </a:xfrm>
              <a:solidFill>
                <a:srgbClr val="D5D7D8"/>
              </a:solidFill>
            </p:grpSpPr>
            <p:sp>
              <p:nvSpPr>
                <p:cNvPr id="872" name="Freeform: Shape 871">
                  <a:extLst>
                    <a:ext uri="{FF2B5EF4-FFF2-40B4-BE49-F238E27FC236}">
                      <a16:creationId xmlns:a16="http://schemas.microsoft.com/office/drawing/2014/main" id="{490A0717-7E58-E2F7-0C4E-46B1883D8DC7}"/>
                    </a:ext>
                  </a:extLst>
                </p:cNvPr>
                <p:cNvSpPr/>
                <p:nvPr/>
              </p:nvSpPr>
              <p:spPr>
                <a:xfrm>
                  <a:off x="8473317" y="4571435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4180" y="5225"/>
                        <a:pt x="2613" y="5225"/>
                      </a:cubicBezTo>
                      <a:cubicBezTo>
                        <a:pt x="1045" y="5225"/>
                        <a:pt x="0" y="3919"/>
                        <a:pt x="0" y="2613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3" name="Freeform: Shape 872">
                  <a:extLst>
                    <a:ext uri="{FF2B5EF4-FFF2-40B4-BE49-F238E27FC236}">
                      <a16:creationId xmlns:a16="http://schemas.microsoft.com/office/drawing/2014/main" id="{A1F56653-94FB-3CB5-EF13-A0B4FBF9B871}"/>
                    </a:ext>
                  </a:extLst>
                </p:cNvPr>
                <p:cNvSpPr/>
                <p:nvPr/>
              </p:nvSpPr>
              <p:spPr>
                <a:xfrm>
                  <a:off x="8484289" y="4544525"/>
                  <a:ext cx="6792" cy="8360"/>
                </a:xfrm>
                <a:custGeom>
                  <a:avLst/>
                  <a:gdLst>
                    <a:gd name="connsiteX0" fmla="*/ 6792 w 6792"/>
                    <a:gd name="connsiteY0" fmla="*/ 4180 h 8360"/>
                    <a:gd name="connsiteX1" fmla="*/ 3396 w 6792"/>
                    <a:gd name="connsiteY1" fmla="*/ 8360 h 8360"/>
                    <a:gd name="connsiteX2" fmla="*/ 0 w 6792"/>
                    <a:gd name="connsiteY2" fmla="*/ 4180 h 8360"/>
                    <a:gd name="connsiteX3" fmla="*/ 3396 w 6792"/>
                    <a:gd name="connsiteY3" fmla="*/ 0 h 8360"/>
                    <a:gd name="connsiteX4" fmla="*/ 6792 w 6792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8360">
                      <a:moveTo>
                        <a:pt x="6792" y="4180"/>
                      </a:moveTo>
                      <a:cubicBezTo>
                        <a:pt x="6792" y="6531"/>
                        <a:pt x="5225" y="8360"/>
                        <a:pt x="3396" y="8360"/>
                      </a:cubicBezTo>
                      <a:cubicBezTo>
                        <a:pt x="1567" y="8360"/>
                        <a:pt x="0" y="6531"/>
                        <a:pt x="0" y="4180"/>
                      </a:cubicBezTo>
                      <a:cubicBezTo>
                        <a:pt x="0" y="1829"/>
                        <a:pt x="1567" y="0"/>
                        <a:pt x="3396" y="0"/>
                      </a:cubicBezTo>
                      <a:cubicBezTo>
                        <a:pt x="5225" y="0"/>
                        <a:pt x="6792" y="1829"/>
                        <a:pt x="6792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4" name="Freeform: Shape 873">
                  <a:extLst>
                    <a:ext uri="{FF2B5EF4-FFF2-40B4-BE49-F238E27FC236}">
                      <a16:creationId xmlns:a16="http://schemas.microsoft.com/office/drawing/2014/main" id="{BC103894-FC65-10DA-94B4-40B621B83CFB}"/>
                    </a:ext>
                  </a:extLst>
                </p:cNvPr>
                <p:cNvSpPr/>
                <p:nvPr/>
              </p:nvSpPr>
              <p:spPr>
                <a:xfrm>
                  <a:off x="8453199" y="4522841"/>
                  <a:ext cx="6270" cy="7837"/>
                </a:xfrm>
                <a:custGeom>
                  <a:avLst/>
                  <a:gdLst>
                    <a:gd name="connsiteX0" fmla="*/ 6270 w 6270"/>
                    <a:gd name="connsiteY0" fmla="*/ 3919 h 7837"/>
                    <a:gd name="connsiteX1" fmla="*/ 3136 w 6270"/>
                    <a:gd name="connsiteY1" fmla="*/ 7838 h 7837"/>
                    <a:gd name="connsiteX2" fmla="*/ 0 w 6270"/>
                    <a:gd name="connsiteY2" fmla="*/ 3919 h 7837"/>
                    <a:gd name="connsiteX3" fmla="*/ 3136 w 6270"/>
                    <a:gd name="connsiteY3" fmla="*/ 0 h 7837"/>
                    <a:gd name="connsiteX4" fmla="*/ 6270 w 6270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7837">
                      <a:moveTo>
                        <a:pt x="6270" y="3919"/>
                      </a:moveTo>
                      <a:cubicBezTo>
                        <a:pt x="6270" y="6009"/>
                        <a:pt x="4964" y="7838"/>
                        <a:pt x="3136" y="7838"/>
                      </a:cubicBezTo>
                      <a:cubicBezTo>
                        <a:pt x="1306" y="7838"/>
                        <a:pt x="0" y="6009"/>
                        <a:pt x="0" y="3919"/>
                      </a:cubicBezTo>
                      <a:cubicBezTo>
                        <a:pt x="0" y="1829"/>
                        <a:pt x="1306" y="0"/>
                        <a:pt x="3136" y="0"/>
                      </a:cubicBezTo>
                      <a:cubicBezTo>
                        <a:pt x="4964" y="0"/>
                        <a:pt x="6270" y="1829"/>
                        <a:pt x="6270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5" name="Freeform: Shape 874">
                  <a:extLst>
                    <a:ext uri="{FF2B5EF4-FFF2-40B4-BE49-F238E27FC236}">
                      <a16:creationId xmlns:a16="http://schemas.microsoft.com/office/drawing/2014/main" id="{0A3B5657-3DC4-450B-8B20-377A67CB2B91}"/>
                    </a:ext>
                  </a:extLst>
                </p:cNvPr>
                <p:cNvSpPr/>
                <p:nvPr/>
              </p:nvSpPr>
              <p:spPr>
                <a:xfrm>
                  <a:off x="8432038" y="4507950"/>
                  <a:ext cx="4179" cy="4702"/>
                </a:xfrm>
                <a:custGeom>
                  <a:avLst/>
                  <a:gdLst>
                    <a:gd name="connsiteX0" fmla="*/ 4180 w 4179"/>
                    <a:gd name="connsiteY0" fmla="*/ 2351 h 4702"/>
                    <a:gd name="connsiteX1" fmla="*/ 2090 w 4179"/>
                    <a:gd name="connsiteY1" fmla="*/ 4703 h 4702"/>
                    <a:gd name="connsiteX2" fmla="*/ 0 w 4179"/>
                    <a:gd name="connsiteY2" fmla="*/ 2351 h 4702"/>
                    <a:gd name="connsiteX3" fmla="*/ 2090 w 4179"/>
                    <a:gd name="connsiteY3" fmla="*/ 0 h 4702"/>
                    <a:gd name="connsiteX4" fmla="*/ 4180 w 4179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702">
                      <a:moveTo>
                        <a:pt x="4180" y="2351"/>
                      </a:moveTo>
                      <a:cubicBezTo>
                        <a:pt x="4180" y="3658"/>
                        <a:pt x="3135" y="4703"/>
                        <a:pt x="2090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6" name="Freeform: Shape 875">
                  <a:extLst>
                    <a:ext uri="{FF2B5EF4-FFF2-40B4-BE49-F238E27FC236}">
                      <a16:creationId xmlns:a16="http://schemas.microsoft.com/office/drawing/2014/main" id="{FB5276BF-0010-2F70-E719-6AF49A640943}"/>
                    </a:ext>
                  </a:extLst>
                </p:cNvPr>
                <p:cNvSpPr/>
                <p:nvPr/>
              </p:nvSpPr>
              <p:spPr>
                <a:xfrm>
                  <a:off x="8390498" y="4503509"/>
                  <a:ext cx="4702" cy="7837"/>
                </a:xfrm>
                <a:custGeom>
                  <a:avLst/>
                  <a:gdLst>
                    <a:gd name="connsiteX0" fmla="*/ 4703 w 4702"/>
                    <a:gd name="connsiteY0" fmla="*/ 3919 h 7837"/>
                    <a:gd name="connsiteX1" fmla="*/ 2352 w 4702"/>
                    <a:gd name="connsiteY1" fmla="*/ 7838 h 7837"/>
                    <a:gd name="connsiteX2" fmla="*/ 0 w 4702"/>
                    <a:gd name="connsiteY2" fmla="*/ 3919 h 7837"/>
                    <a:gd name="connsiteX3" fmla="*/ 2352 w 4702"/>
                    <a:gd name="connsiteY3" fmla="*/ 0 h 7837"/>
                    <a:gd name="connsiteX4" fmla="*/ 4703 w 4702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7837">
                      <a:moveTo>
                        <a:pt x="4703" y="3919"/>
                      </a:moveTo>
                      <a:cubicBezTo>
                        <a:pt x="4703" y="6009"/>
                        <a:pt x="3658" y="7838"/>
                        <a:pt x="2352" y="7838"/>
                      </a:cubicBezTo>
                      <a:cubicBezTo>
                        <a:pt x="1045" y="7838"/>
                        <a:pt x="0" y="6009"/>
                        <a:pt x="0" y="3919"/>
                      </a:cubicBezTo>
                      <a:cubicBezTo>
                        <a:pt x="0" y="1829"/>
                        <a:pt x="1045" y="0"/>
                        <a:pt x="2352" y="0"/>
                      </a:cubicBezTo>
                      <a:cubicBezTo>
                        <a:pt x="3658" y="0"/>
                        <a:pt x="4703" y="1829"/>
                        <a:pt x="4703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7" name="Freeform: Shape 876">
                  <a:extLst>
                    <a:ext uri="{FF2B5EF4-FFF2-40B4-BE49-F238E27FC236}">
                      <a16:creationId xmlns:a16="http://schemas.microsoft.com/office/drawing/2014/main" id="{2C505306-10DE-03EF-1027-10104E5CFB95}"/>
                    </a:ext>
                  </a:extLst>
                </p:cNvPr>
                <p:cNvSpPr/>
                <p:nvPr/>
              </p:nvSpPr>
              <p:spPr>
                <a:xfrm>
                  <a:off x="8466785" y="4531916"/>
                  <a:ext cx="7890" cy="8429"/>
                </a:xfrm>
                <a:custGeom>
                  <a:avLst/>
                  <a:gdLst>
                    <a:gd name="connsiteX0" fmla="*/ 7315 w 7890"/>
                    <a:gd name="connsiteY0" fmla="*/ 3727 h 8429"/>
                    <a:gd name="connsiteX1" fmla="*/ 7315 w 7890"/>
                    <a:gd name="connsiteY1" fmla="*/ 5817 h 8429"/>
                    <a:gd name="connsiteX2" fmla="*/ 7838 w 7890"/>
                    <a:gd name="connsiteY2" fmla="*/ 7907 h 8429"/>
                    <a:gd name="connsiteX3" fmla="*/ 4180 w 7890"/>
                    <a:gd name="connsiteY3" fmla="*/ 8429 h 8429"/>
                    <a:gd name="connsiteX4" fmla="*/ 1567 w 7890"/>
                    <a:gd name="connsiteY4" fmla="*/ 6600 h 8429"/>
                    <a:gd name="connsiteX5" fmla="*/ 0 w 7890"/>
                    <a:gd name="connsiteY5" fmla="*/ 3988 h 8429"/>
                    <a:gd name="connsiteX6" fmla="*/ 1567 w 7890"/>
                    <a:gd name="connsiteY6" fmla="*/ 1375 h 8429"/>
                    <a:gd name="connsiteX7" fmla="*/ 4441 w 7890"/>
                    <a:gd name="connsiteY7" fmla="*/ 69 h 8429"/>
                    <a:gd name="connsiteX8" fmla="*/ 6531 w 7890"/>
                    <a:gd name="connsiteY8" fmla="*/ 1114 h 8429"/>
                    <a:gd name="connsiteX9" fmla="*/ 7315 w 7890"/>
                    <a:gd name="connsiteY9" fmla="*/ 3727 h 8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890" h="8429">
                      <a:moveTo>
                        <a:pt x="7315" y="3727"/>
                      </a:moveTo>
                      <a:cubicBezTo>
                        <a:pt x="7315" y="4511"/>
                        <a:pt x="7315" y="5294"/>
                        <a:pt x="7315" y="5817"/>
                      </a:cubicBezTo>
                      <a:cubicBezTo>
                        <a:pt x="7315" y="6339"/>
                        <a:pt x="8099" y="7123"/>
                        <a:pt x="7838" y="7907"/>
                      </a:cubicBezTo>
                      <a:cubicBezTo>
                        <a:pt x="6792" y="8168"/>
                        <a:pt x="5486" y="8429"/>
                        <a:pt x="4180" y="8429"/>
                      </a:cubicBezTo>
                      <a:cubicBezTo>
                        <a:pt x="2873" y="8168"/>
                        <a:pt x="2351" y="7645"/>
                        <a:pt x="1567" y="6600"/>
                      </a:cubicBezTo>
                      <a:cubicBezTo>
                        <a:pt x="783" y="5817"/>
                        <a:pt x="0" y="5294"/>
                        <a:pt x="0" y="3988"/>
                      </a:cubicBezTo>
                      <a:cubicBezTo>
                        <a:pt x="0" y="2682"/>
                        <a:pt x="522" y="1898"/>
                        <a:pt x="1567" y="1375"/>
                      </a:cubicBezTo>
                      <a:cubicBezTo>
                        <a:pt x="1567" y="-453"/>
                        <a:pt x="3135" y="69"/>
                        <a:pt x="4441" y="69"/>
                      </a:cubicBezTo>
                      <a:cubicBezTo>
                        <a:pt x="5225" y="69"/>
                        <a:pt x="6008" y="331"/>
                        <a:pt x="6531" y="1114"/>
                      </a:cubicBezTo>
                      <a:cubicBezTo>
                        <a:pt x="7315" y="1637"/>
                        <a:pt x="7315" y="2943"/>
                        <a:pt x="7315" y="37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8" name="Freeform: Shape 877">
                  <a:extLst>
                    <a:ext uri="{FF2B5EF4-FFF2-40B4-BE49-F238E27FC236}">
                      <a16:creationId xmlns:a16="http://schemas.microsoft.com/office/drawing/2014/main" id="{D1BEDEEF-FB0D-5B53-F4E2-BF7649C5045C}"/>
                    </a:ext>
                  </a:extLst>
                </p:cNvPr>
                <p:cNvSpPr/>
                <p:nvPr/>
              </p:nvSpPr>
              <p:spPr>
                <a:xfrm>
                  <a:off x="8403229" y="4518359"/>
                  <a:ext cx="65526" cy="51610"/>
                </a:xfrm>
                <a:custGeom>
                  <a:avLst/>
                  <a:gdLst>
                    <a:gd name="connsiteX0" fmla="*/ 39782 w 65526"/>
                    <a:gd name="connsiteY0" fmla="*/ 30347 h 51610"/>
                    <a:gd name="connsiteX1" fmla="*/ 35341 w 65526"/>
                    <a:gd name="connsiteY1" fmla="*/ 26689 h 51610"/>
                    <a:gd name="connsiteX2" fmla="*/ 34295 w 65526"/>
                    <a:gd name="connsiteY2" fmla="*/ 25644 h 51610"/>
                    <a:gd name="connsiteX3" fmla="*/ 33512 w 65526"/>
                    <a:gd name="connsiteY3" fmla="*/ 24860 h 51610"/>
                    <a:gd name="connsiteX4" fmla="*/ 30900 w 65526"/>
                    <a:gd name="connsiteY4" fmla="*/ 22248 h 51610"/>
                    <a:gd name="connsiteX5" fmla="*/ 30638 w 65526"/>
                    <a:gd name="connsiteY5" fmla="*/ 22248 h 51610"/>
                    <a:gd name="connsiteX6" fmla="*/ 26981 w 65526"/>
                    <a:gd name="connsiteY6" fmla="*/ 19113 h 51610"/>
                    <a:gd name="connsiteX7" fmla="*/ 25151 w 65526"/>
                    <a:gd name="connsiteY7" fmla="*/ 17545 h 51610"/>
                    <a:gd name="connsiteX8" fmla="*/ 23323 w 65526"/>
                    <a:gd name="connsiteY8" fmla="*/ 15978 h 51610"/>
                    <a:gd name="connsiteX9" fmla="*/ 20449 w 65526"/>
                    <a:gd name="connsiteY9" fmla="*/ 12843 h 51610"/>
                    <a:gd name="connsiteX10" fmla="*/ 18098 w 65526"/>
                    <a:gd name="connsiteY10" fmla="*/ 10753 h 51610"/>
                    <a:gd name="connsiteX11" fmla="*/ 15485 w 65526"/>
                    <a:gd name="connsiteY11" fmla="*/ 8924 h 51610"/>
                    <a:gd name="connsiteX12" fmla="*/ 14440 w 65526"/>
                    <a:gd name="connsiteY12" fmla="*/ 7618 h 51610"/>
                    <a:gd name="connsiteX13" fmla="*/ 13134 w 65526"/>
                    <a:gd name="connsiteY13" fmla="*/ 6311 h 51610"/>
                    <a:gd name="connsiteX14" fmla="*/ 9476 w 65526"/>
                    <a:gd name="connsiteY14" fmla="*/ 3699 h 51610"/>
                    <a:gd name="connsiteX15" fmla="*/ 5296 w 65526"/>
                    <a:gd name="connsiteY15" fmla="*/ 1347 h 51610"/>
                    <a:gd name="connsiteX16" fmla="*/ 855 w 65526"/>
                    <a:gd name="connsiteY16" fmla="*/ 41 h 51610"/>
                    <a:gd name="connsiteX17" fmla="*/ 594 w 65526"/>
                    <a:gd name="connsiteY17" fmla="*/ 2393 h 51610"/>
                    <a:gd name="connsiteX18" fmla="*/ 71 w 65526"/>
                    <a:gd name="connsiteY18" fmla="*/ 4744 h 51610"/>
                    <a:gd name="connsiteX19" fmla="*/ 3729 w 65526"/>
                    <a:gd name="connsiteY19" fmla="*/ 9185 h 51610"/>
                    <a:gd name="connsiteX20" fmla="*/ 6864 w 65526"/>
                    <a:gd name="connsiteY20" fmla="*/ 12059 h 51610"/>
                    <a:gd name="connsiteX21" fmla="*/ 8693 w 65526"/>
                    <a:gd name="connsiteY21" fmla="*/ 13888 h 51610"/>
                    <a:gd name="connsiteX22" fmla="*/ 10782 w 65526"/>
                    <a:gd name="connsiteY22" fmla="*/ 15978 h 51610"/>
                    <a:gd name="connsiteX23" fmla="*/ 12350 w 65526"/>
                    <a:gd name="connsiteY23" fmla="*/ 17807 h 51610"/>
                    <a:gd name="connsiteX24" fmla="*/ 12612 w 65526"/>
                    <a:gd name="connsiteY24" fmla="*/ 18590 h 51610"/>
                    <a:gd name="connsiteX25" fmla="*/ 35602 w 65526"/>
                    <a:gd name="connsiteY25" fmla="*/ 37139 h 51610"/>
                    <a:gd name="connsiteX26" fmla="*/ 47097 w 65526"/>
                    <a:gd name="connsiteY26" fmla="*/ 43671 h 51610"/>
                    <a:gd name="connsiteX27" fmla="*/ 54412 w 65526"/>
                    <a:gd name="connsiteY27" fmla="*/ 48896 h 51610"/>
                    <a:gd name="connsiteX28" fmla="*/ 61989 w 65526"/>
                    <a:gd name="connsiteY28" fmla="*/ 51508 h 51610"/>
                    <a:gd name="connsiteX29" fmla="*/ 65124 w 65526"/>
                    <a:gd name="connsiteY29" fmla="*/ 47328 h 51610"/>
                    <a:gd name="connsiteX30" fmla="*/ 61727 w 65526"/>
                    <a:gd name="connsiteY30" fmla="*/ 43409 h 51610"/>
                    <a:gd name="connsiteX31" fmla="*/ 60160 w 65526"/>
                    <a:gd name="connsiteY31" fmla="*/ 43148 h 51610"/>
                    <a:gd name="connsiteX32" fmla="*/ 57808 w 65526"/>
                    <a:gd name="connsiteY32" fmla="*/ 42103 h 51610"/>
                    <a:gd name="connsiteX33" fmla="*/ 53889 w 65526"/>
                    <a:gd name="connsiteY33" fmla="*/ 40013 h 51610"/>
                    <a:gd name="connsiteX34" fmla="*/ 50232 w 65526"/>
                    <a:gd name="connsiteY34" fmla="*/ 37923 h 51610"/>
                    <a:gd name="connsiteX35" fmla="*/ 48142 w 65526"/>
                    <a:gd name="connsiteY35" fmla="*/ 35572 h 51610"/>
                    <a:gd name="connsiteX36" fmla="*/ 44485 w 65526"/>
                    <a:gd name="connsiteY36" fmla="*/ 32959 h 51610"/>
                    <a:gd name="connsiteX37" fmla="*/ 39782 w 65526"/>
                    <a:gd name="connsiteY37" fmla="*/ 30347 h 5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65526" h="51610">
                      <a:moveTo>
                        <a:pt x="39782" y="30347"/>
                      </a:moveTo>
                      <a:cubicBezTo>
                        <a:pt x="37953" y="29302"/>
                        <a:pt x="36647" y="27995"/>
                        <a:pt x="35341" y="26689"/>
                      </a:cubicBezTo>
                      <a:cubicBezTo>
                        <a:pt x="35079" y="26167"/>
                        <a:pt x="34557" y="26167"/>
                        <a:pt x="34295" y="25644"/>
                      </a:cubicBezTo>
                      <a:cubicBezTo>
                        <a:pt x="34034" y="25383"/>
                        <a:pt x="33773" y="25122"/>
                        <a:pt x="33512" y="24860"/>
                      </a:cubicBezTo>
                      <a:cubicBezTo>
                        <a:pt x="32989" y="24338"/>
                        <a:pt x="30900" y="23293"/>
                        <a:pt x="30900" y="22248"/>
                      </a:cubicBezTo>
                      <a:cubicBezTo>
                        <a:pt x="30900" y="22248"/>
                        <a:pt x="30638" y="22248"/>
                        <a:pt x="30638" y="22248"/>
                      </a:cubicBezTo>
                      <a:cubicBezTo>
                        <a:pt x="30377" y="20942"/>
                        <a:pt x="28025" y="19896"/>
                        <a:pt x="26981" y="19113"/>
                      </a:cubicBezTo>
                      <a:cubicBezTo>
                        <a:pt x="26458" y="18590"/>
                        <a:pt x="25674" y="18068"/>
                        <a:pt x="25151" y="17545"/>
                      </a:cubicBezTo>
                      <a:cubicBezTo>
                        <a:pt x="24629" y="17023"/>
                        <a:pt x="23845" y="16762"/>
                        <a:pt x="23323" y="15978"/>
                      </a:cubicBezTo>
                      <a:cubicBezTo>
                        <a:pt x="22278" y="14933"/>
                        <a:pt x="21494" y="13626"/>
                        <a:pt x="20449" y="12843"/>
                      </a:cubicBezTo>
                      <a:cubicBezTo>
                        <a:pt x="19665" y="12059"/>
                        <a:pt x="18882" y="11275"/>
                        <a:pt x="18098" y="10753"/>
                      </a:cubicBezTo>
                      <a:cubicBezTo>
                        <a:pt x="17314" y="10230"/>
                        <a:pt x="16531" y="9185"/>
                        <a:pt x="15485" y="8924"/>
                      </a:cubicBezTo>
                      <a:cubicBezTo>
                        <a:pt x="15485" y="8401"/>
                        <a:pt x="14701" y="7879"/>
                        <a:pt x="14440" y="7618"/>
                      </a:cubicBezTo>
                      <a:cubicBezTo>
                        <a:pt x="13918" y="7095"/>
                        <a:pt x="13395" y="6834"/>
                        <a:pt x="13134" y="6311"/>
                      </a:cubicBezTo>
                      <a:cubicBezTo>
                        <a:pt x="12089" y="5266"/>
                        <a:pt x="10522" y="4744"/>
                        <a:pt x="9476" y="3699"/>
                      </a:cubicBezTo>
                      <a:cubicBezTo>
                        <a:pt x="8170" y="2654"/>
                        <a:pt x="6864" y="1870"/>
                        <a:pt x="5296" y="1347"/>
                      </a:cubicBezTo>
                      <a:cubicBezTo>
                        <a:pt x="3990" y="825"/>
                        <a:pt x="2422" y="-220"/>
                        <a:pt x="855" y="41"/>
                      </a:cubicBezTo>
                      <a:cubicBezTo>
                        <a:pt x="332" y="564"/>
                        <a:pt x="594" y="1870"/>
                        <a:pt x="594" y="2393"/>
                      </a:cubicBezTo>
                      <a:cubicBezTo>
                        <a:pt x="332" y="3438"/>
                        <a:pt x="-190" y="3960"/>
                        <a:pt x="71" y="4744"/>
                      </a:cubicBezTo>
                      <a:cubicBezTo>
                        <a:pt x="332" y="6573"/>
                        <a:pt x="2422" y="8140"/>
                        <a:pt x="3729" y="9185"/>
                      </a:cubicBezTo>
                      <a:cubicBezTo>
                        <a:pt x="4774" y="9969"/>
                        <a:pt x="6080" y="10753"/>
                        <a:pt x="6864" y="12059"/>
                      </a:cubicBezTo>
                      <a:cubicBezTo>
                        <a:pt x="7387" y="12843"/>
                        <a:pt x="7909" y="13365"/>
                        <a:pt x="8693" y="13888"/>
                      </a:cubicBezTo>
                      <a:cubicBezTo>
                        <a:pt x="9476" y="14410"/>
                        <a:pt x="9999" y="15455"/>
                        <a:pt x="10782" y="15978"/>
                      </a:cubicBezTo>
                      <a:cubicBezTo>
                        <a:pt x="11044" y="16500"/>
                        <a:pt x="11828" y="17545"/>
                        <a:pt x="12350" y="17807"/>
                      </a:cubicBezTo>
                      <a:cubicBezTo>
                        <a:pt x="12350" y="18068"/>
                        <a:pt x="12612" y="18329"/>
                        <a:pt x="12612" y="18590"/>
                      </a:cubicBezTo>
                      <a:cubicBezTo>
                        <a:pt x="19665" y="25383"/>
                        <a:pt x="27503" y="31392"/>
                        <a:pt x="35602" y="37139"/>
                      </a:cubicBezTo>
                      <a:cubicBezTo>
                        <a:pt x="39260" y="39752"/>
                        <a:pt x="43178" y="41319"/>
                        <a:pt x="47097" y="43671"/>
                      </a:cubicBezTo>
                      <a:cubicBezTo>
                        <a:pt x="49710" y="45238"/>
                        <a:pt x="52061" y="47067"/>
                        <a:pt x="54412" y="48896"/>
                      </a:cubicBezTo>
                      <a:cubicBezTo>
                        <a:pt x="56502" y="50463"/>
                        <a:pt x="59115" y="52031"/>
                        <a:pt x="61989" y="51508"/>
                      </a:cubicBezTo>
                      <a:cubicBezTo>
                        <a:pt x="64340" y="51247"/>
                        <a:pt x="66430" y="49679"/>
                        <a:pt x="65124" y="47328"/>
                      </a:cubicBezTo>
                      <a:cubicBezTo>
                        <a:pt x="64601" y="46022"/>
                        <a:pt x="63033" y="43932"/>
                        <a:pt x="61727" y="43409"/>
                      </a:cubicBezTo>
                      <a:cubicBezTo>
                        <a:pt x="61205" y="43148"/>
                        <a:pt x="60682" y="43409"/>
                        <a:pt x="60160" y="43148"/>
                      </a:cubicBezTo>
                      <a:cubicBezTo>
                        <a:pt x="59376" y="42887"/>
                        <a:pt x="58592" y="42364"/>
                        <a:pt x="57808" y="42103"/>
                      </a:cubicBezTo>
                      <a:cubicBezTo>
                        <a:pt x="56502" y="41581"/>
                        <a:pt x="55196" y="40797"/>
                        <a:pt x="53889" y="40013"/>
                      </a:cubicBezTo>
                      <a:cubicBezTo>
                        <a:pt x="52583" y="39229"/>
                        <a:pt x="51277" y="38707"/>
                        <a:pt x="50232" y="37923"/>
                      </a:cubicBezTo>
                      <a:cubicBezTo>
                        <a:pt x="49187" y="37139"/>
                        <a:pt x="48926" y="36356"/>
                        <a:pt x="48142" y="35572"/>
                      </a:cubicBezTo>
                      <a:cubicBezTo>
                        <a:pt x="47358" y="34527"/>
                        <a:pt x="45791" y="33743"/>
                        <a:pt x="44485" y="32959"/>
                      </a:cubicBezTo>
                      <a:cubicBezTo>
                        <a:pt x="42394" y="31914"/>
                        <a:pt x="41088" y="31131"/>
                        <a:pt x="39782" y="303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DDC95D4D-7837-2FE7-02A7-21F33218B59A}"/>
                  </a:ext>
                </a:extLst>
              </p:cNvPr>
              <p:cNvSpPr/>
              <p:nvPr/>
            </p:nvSpPr>
            <p:spPr>
              <a:xfrm>
                <a:off x="8311861" y="4492275"/>
                <a:ext cx="4180" cy="9405"/>
              </a:xfrm>
              <a:custGeom>
                <a:avLst/>
                <a:gdLst>
                  <a:gd name="connsiteX0" fmla="*/ 4180 w 4180"/>
                  <a:gd name="connsiteY0" fmla="*/ 4703 h 9405"/>
                  <a:gd name="connsiteX1" fmla="*/ 2090 w 4180"/>
                  <a:gd name="connsiteY1" fmla="*/ 9405 h 9405"/>
                  <a:gd name="connsiteX2" fmla="*/ -1 w 4180"/>
                  <a:gd name="connsiteY2" fmla="*/ 4703 h 9405"/>
                  <a:gd name="connsiteX3" fmla="*/ 2090 w 4180"/>
                  <a:gd name="connsiteY3" fmla="*/ 0 h 9405"/>
                  <a:gd name="connsiteX4" fmla="*/ 4180 w 4180"/>
                  <a:gd name="connsiteY4" fmla="*/ 4703 h 9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0" h="9405">
                    <a:moveTo>
                      <a:pt x="4180" y="4703"/>
                    </a:moveTo>
                    <a:cubicBezTo>
                      <a:pt x="4180" y="7300"/>
                      <a:pt x="3244" y="9405"/>
                      <a:pt x="2090" y="9405"/>
                    </a:cubicBezTo>
                    <a:cubicBezTo>
                      <a:pt x="935" y="9405"/>
                      <a:pt x="-1" y="7300"/>
                      <a:pt x="-1" y="4703"/>
                    </a:cubicBezTo>
                    <a:cubicBezTo>
                      <a:pt x="-1" y="2105"/>
                      <a:pt x="935" y="0"/>
                      <a:pt x="2090" y="0"/>
                    </a:cubicBezTo>
                    <a:cubicBezTo>
                      <a:pt x="3244" y="0"/>
                      <a:pt x="4180" y="2105"/>
                      <a:pt x="4180" y="470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5" name="Graphic 3">
                <a:extLst>
                  <a:ext uri="{FF2B5EF4-FFF2-40B4-BE49-F238E27FC236}">
                    <a16:creationId xmlns:a16="http://schemas.microsoft.com/office/drawing/2014/main" id="{364D9122-E956-F965-4AD3-0FB556D008BA}"/>
                  </a:ext>
                </a:extLst>
              </p:cNvPr>
              <p:cNvGrpSpPr/>
              <p:nvPr/>
            </p:nvGrpSpPr>
            <p:grpSpPr>
              <a:xfrm>
                <a:off x="8431516" y="4284578"/>
                <a:ext cx="120884" cy="325570"/>
                <a:chOff x="8431516" y="4284578"/>
                <a:chExt cx="120884" cy="325570"/>
              </a:xfrm>
              <a:solidFill>
                <a:srgbClr val="D5D7D8"/>
              </a:solidFill>
            </p:grpSpPr>
            <p:sp>
              <p:nvSpPr>
                <p:cNvPr id="850" name="Freeform: Shape 849">
                  <a:extLst>
                    <a:ext uri="{FF2B5EF4-FFF2-40B4-BE49-F238E27FC236}">
                      <a16:creationId xmlns:a16="http://schemas.microsoft.com/office/drawing/2014/main" id="{17487809-9B8E-00DB-841E-CBAA3E7E3D7B}"/>
                    </a:ext>
                  </a:extLst>
                </p:cNvPr>
                <p:cNvSpPr/>
                <p:nvPr/>
              </p:nvSpPr>
              <p:spPr>
                <a:xfrm>
                  <a:off x="8524522" y="4516310"/>
                  <a:ext cx="3134" cy="5225"/>
                </a:xfrm>
                <a:custGeom>
                  <a:avLst/>
                  <a:gdLst>
                    <a:gd name="connsiteX0" fmla="*/ 3135 w 3134"/>
                    <a:gd name="connsiteY0" fmla="*/ 2613 h 5225"/>
                    <a:gd name="connsiteX1" fmla="*/ 1568 w 3134"/>
                    <a:gd name="connsiteY1" fmla="*/ 5225 h 5225"/>
                    <a:gd name="connsiteX2" fmla="*/ 0 w 3134"/>
                    <a:gd name="connsiteY2" fmla="*/ 2613 h 5225"/>
                    <a:gd name="connsiteX3" fmla="*/ 1568 w 3134"/>
                    <a:gd name="connsiteY3" fmla="*/ 0 h 5225"/>
                    <a:gd name="connsiteX4" fmla="*/ 3135 w 3134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5225">
                      <a:moveTo>
                        <a:pt x="3135" y="2613"/>
                      </a:moveTo>
                      <a:cubicBezTo>
                        <a:pt x="3135" y="4180"/>
                        <a:pt x="2352" y="5225"/>
                        <a:pt x="1568" y="5225"/>
                      </a:cubicBezTo>
                      <a:cubicBezTo>
                        <a:pt x="784" y="5225"/>
                        <a:pt x="0" y="4180"/>
                        <a:pt x="0" y="2613"/>
                      </a:cubicBezTo>
                      <a:cubicBezTo>
                        <a:pt x="0" y="1045"/>
                        <a:pt x="784" y="0"/>
                        <a:pt x="1568" y="0"/>
                      </a:cubicBezTo>
                      <a:cubicBezTo>
                        <a:pt x="2352" y="0"/>
                        <a:pt x="3135" y="1306"/>
                        <a:pt x="313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1" name="Freeform: Shape 850">
                  <a:extLst>
                    <a:ext uri="{FF2B5EF4-FFF2-40B4-BE49-F238E27FC236}">
                      <a16:creationId xmlns:a16="http://schemas.microsoft.com/office/drawing/2014/main" id="{058681BC-98F6-B472-E23C-B5C19588C2A7}"/>
                    </a:ext>
                  </a:extLst>
                </p:cNvPr>
                <p:cNvSpPr/>
                <p:nvPr/>
              </p:nvSpPr>
              <p:spPr>
                <a:xfrm>
                  <a:off x="8533144" y="4501117"/>
                  <a:ext cx="4702" cy="4742"/>
                </a:xfrm>
                <a:custGeom>
                  <a:avLst/>
                  <a:gdLst>
                    <a:gd name="connsiteX0" fmla="*/ 4703 w 4702"/>
                    <a:gd name="connsiteY0" fmla="*/ 2391 h 4742"/>
                    <a:gd name="connsiteX1" fmla="*/ 2351 w 4702"/>
                    <a:gd name="connsiteY1" fmla="*/ 4742 h 4742"/>
                    <a:gd name="connsiteX2" fmla="*/ 0 w 4702"/>
                    <a:gd name="connsiteY2" fmla="*/ 2391 h 4742"/>
                    <a:gd name="connsiteX3" fmla="*/ 2351 w 4702"/>
                    <a:gd name="connsiteY3" fmla="*/ 40 h 4742"/>
                    <a:gd name="connsiteX4" fmla="*/ 4703 w 4702"/>
                    <a:gd name="connsiteY4" fmla="*/ 2391 h 4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42">
                      <a:moveTo>
                        <a:pt x="4703" y="2391"/>
                      </a:moveTo>
                      <a:cubicBezTo>
                        <a:pt x="4703" y="3698"/>
                        <a:pt x="3657" y="4742"/>
                        <a:pt x="2351" y="4742"/>
                      </a:cubicBezTo>
                      <a:cubicBezTo>
                        <a:pt x="1045" y="4742"/>
                        <a:pt x="0" y="3698"/>
                        <a:pt x="0" y="2391"/>
                      </a:cubicBezTo>
                      <a:cubicBezTo>
                        <a:pt x="0" y="1085"/>
                        <a:pt x="1045" y="40"/>
                        <a:pt x="2351" y="40"/>
                      </a:cubicBezTo>
                      <a:cubicBezTo>
                        <a:pt x="3657" y="-221"/>
                        <a:pt x="4703" y="824"/>
                        <a:pt x="4703" y="23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2" name="Freeform: Shape 851">
                  <a:extLst>
                    <a:ext uri="{FF2B5EF4-FFF2-40B4-BE49-F238E27FC236}">
                      <a16:creationId xmlns:a16="http://schemas.microsoft.com/office/drawing/2014/main" id="{FEEAC78C-68E9-EF14-7F5F-ED8C17231D50}"/>
                    </a:ext>
                  </a:extLst>
                </p:cNvPr>
                <p:cNvSpPr/>
                <p:nvPr/>
              </p:nvSpPr>
              <p:spPr>
                <a:xfrm>
                  <a:off x="8512749" y="4499590"/>
                  <a:ext cx="8155" cy="7423"/>
                </a:xfrm>
                <a:custGeom>
                  <a:avLst/>
                  <a:gdLst>
                    <a:gd name="connsiteX0" fmla="*/ 278 w 8155"/>
                    <a:gd name="connsiteY0" fmla="*/ 1829 h 7423"/>
                    <a:gd name="connsiteX1" fmla="*/ 1584 w 8155"/>
                    <a:gd name="connsiteY1" fmla="*/ 784 h 7423"/>
                    <a:gd name="connsiteX2" fmla="*/ 2890 w 8155"/>
                    <a:gd name="connsiteY2" fmla="*/ 0 h 7423"/>
                    <a:gd name="connsiteX3" fmla="*/ 5764 w 8155"/>
                    <a:gd name="connsiteY3" fmla="*/ 1567 h 7423"/>
                    <a:gd name="connsiteX4" fmla="*/ 7854 w 8155"/>
                    <a:gd name="connsiteY4" fmla="*/ 3396 h 7423"/>
                    <a:gd name="connsiteX5" fmla="*/ 7854 w 8155"/>
                    <a:gd name="connsiteY5" fmla="*/ 6009 h 7423"/>
                    <a:gd name="connsiteX6" fmla="*/ 5764 w 8155"/>
                    <a:gd name="connsiteY6" fmla="*/ 7054 h 7423"/>
                    <a:gd name="connsiteX7" fmla="*/ 3674 w 8155"/>
                    <a:gd name="connsiteY7" fmla="*/ 7315 h 7423"/>
                    <a:gd name="connsiteX8" fmla="*/ 2629 w 8155"/>
                    <a:gd name="connsiteY8" fmla="*/ 6270 h 7423"/>
                    <a:gd name="connsiteX9" fmla="*/ 1322 w 8155"/>
                    <a:gd name="connsiteY9" fmla="*/ 4441 h 7423"/>
                    <a:gd name="connsiteX10" fmla="*/ 278 w 8155"/>
                    <a:gd name="connsiteY10" fmla="*/ 1829 h 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155" h="7423">
                      <a:moveTo>
                        <a:pt x="278" y="1829"/>
                      </a:moveTo>
                      <a:cubicBezTo>
                        <a:pt x="539" y="1306"/>
                        <a:pt x="1062" y="1045"/>
                        <a:pt x="1584" y="784"/>
                      </a:cubicBezTo>
                      <a:cubicBezTo>
                        <a:pt x="1845" y="522"/>
                        <a:pt x="2368" y="0"/>
                        <a:pt x="2890" y="0"/>
                      </a:cubicBezTo>
                      <a:cubicBezTo>
                        <a:pt x="3935" y="0"/>
                        <a:pt x="4980" y="1045"/>
                        <a:pt x="5764" y="1567"/>
                      </a:cubicBezTo>
                      <a:cubicBezTo>
                        <a:pt x="6548" y="2090"/>
                        <a:pt x="7331" y="2613"/>
                        <a:pt x="7854" y="3396"/>
                      </a:cubicBezTo>
                      <a:cubicBezTo>
                        <a:pt x="8115" y="4180"/>
                        <a:pt x="8376" y="5225"/>
                        <a:pt x="7854" y="6009"/>
                      </a:cubicBezTo>
                      <a:cubicBezTo>
                        <a:pt x="7331" y="6531"/>
                        <a:pt x="6548" y="6793"/>
                        <a:pt x="5764" y="7054"/>
                      </a:cubicBezTo>
                      <a:cubicBezTo>
                        <a:pt x="5241" y="7315"/>
                        <a:pt x="4197" y="7576"/>
                        <a:pt x="3674" y="7315"/>
                      </a:cubicBezTo>
                      <a:cubicBezTo>
                        <a:pt x="3151" y="7054"/>
                        <a:pt x="2890" y="6531"/>
                        <a:pt x="2629" y="6270"/>
                      </a:cubicBezTo>
                      <a:cubicBezTo>
                        <a:pt x="2106" y="5747"/>
                        <a:pt x="1845" y="4964"/>
                        <a:pt x="1322" y="4441"/>
                      </a:cubicBezTo>
                      <a:cubicBezTo>
                        <a:pt x="539" y="3657"/>
                        <a:pt x="-506" y="2613"/>
                        <a:pt x="278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3" name="Freeform: Shape 852">
                  <a:extLst>
                    <a:ext uri="{FF2B5EF4-FFF2-40B4-BE49-F238E27FC236}">
                      <a16:creationId xmlns:a16="http://schemas.microsoft.com/office/drawing/2014/main" id="{A169EAE7-4DB7-4A83-6250-E636606D1FF1}"/>
                    </a:ext>
                  </a:extLst>
                </p:cNvPr>
                <p:cNvSpPr/>
                <p:nvPr/>
              </p:nvSpPr>
              <p:spPr>
                <a:xfrm>
                  <a:off x="8508586" y="4483182"/>
                  <a:ext cx="8898" cy="9262"/>
                </a:xfrm>
                <a:custGeom>
                  <a:avLst/>
                  <a:gdLst>
                    <a:gd name="connsiteX0" fmla="*/ 3396 w 8898"/>
                    <a:gd name="connsiteY0" fmla="*/ 7264 h 9262"/>
                    <a:gd name="connsiteX1" fmla="*/ 1306 w 8898"/>
                    <a:gd name="connsiteY1" fmla="*/ 5435 h 9262"/>
                    <a:gd name="connsiteX2" fmla="*/ 0 w 8898"/>
                    <a:gd name="connsiteY2" fmla="*/ 3084 h 9262"/>
                    <a:gd name="connsiteX3" fmla="*/ 1045 w 8898"/>
                    <a:gd name="connsiteY3" fmla="*/ 994 h 9262"/>
                    <a:gd name="connsiteX4" fmla="*/ 4702 w 8898"/>
                    <a:gd name="connsiteY4" fmla="*/ 210 h 9262"/>
                    <a:gd name="connsiteX5" fmla="*/ 7576 w 8898"/>
                    <a:gd name="connsiteY5" fmla="*/ 4129 h 9262"/>
                    <a:gd name="connsiteX6" fmla="*/ 8621 w 8898"/>
                    <a:gd name="connsiteY6" fmla="*/ 8048 h 9262"/>
                    <a:gd name="connsiteX7" fmla="*/ 6270 w 8898"/>
                    <a:gd name="connsiteY7" fmla="*/ 9093 h 9262"/>
                    <a:gd name="connsiteX8" fmla="*/ 4964 w 8898"/>
                    <a:gd name="connsiteY8" fmla="*/ 8309 h 9262"/>
                    <a:gd name="connsiteX9" fmla="*/ 3396 w 8898"/>
                    <a:gd name="connsiteY9" fmla="*/ 7264 h 9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898" h="9262">
                      <a:moveTo>
                        <a:pt x="3396" y="7264"/>
                      </a:moveTo>
                      <a:cubicBezTo>
                        <a:pt x="2613" y="6742"/>
                        <a:pt x="2090" y="5958"/>
                        <a:pt x="1306" y="5435"/>
                      </a:cubicBezTo>
                      <a:cubicBezTo>
                        <a:pt x="522" y="4652"/>
                        <a:pt x="0" y="4129"/>
                        <a:pt x="0" y="3084"/>
                      </a:cubicBezTo>
                      <a:cubicBezTo>
                        <a:pt x="0" y="2300"/>
                        <a:pt x="261" y="1517"/>
                        <a:pt x="1045" y="994"/>
                      </a:cubicBezTo>
                      <a:cubicBezTo>
                        <a:pt x="2090" y="210"/>
                        <a:pt x="3657" y="-312"/>
                        <a:pt x="4702" y="210"/>
                      </a:cubicBezTo>
                      <a:cubicBezTo>
                        <a:pt x="6270" y="994"/>
                        <a:pt x="6792" y="2823"/>
                        <a:pt x="7576" y="4129"/>
                      </a:cubicBezTo>
                      <a:cubicBezTo>
                        <a:pt x="8360" y="5174"/>
                        <a:pt x="9405" y="6742"/>
                        <a:pt x="8621" y="8048"/>
                      </a:cubicBezTo>
                      <a:cubicBezTo>
                        <a:pt x="8099" y="8832"/>
                        <a:pt x="7054" y="9615"/>
                        <a:pt x="6270" y="9093"/>
                      </a:cubicBezTo>
                      <a:cubicBezTo>
                        <a:pt x="5747" y="8832"/>
                        <a:pt x="5486" y="8571"/>
                        <a:pt x="4964" y="8309"/>
                      </a:cubicBezTo>
                      <a:cubicBezTo>
                        <a:pt x="4441" y="8048"/>
                        <a:pt x="3919" y="7787"/>
                        <a:pt x="3396" y="72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4" name="Freeform: Shape 853">
                  <a:extLst>
                    <a:ext uri="{FF2B5EF4-FFF2-40B4-BE49-F238E27FC236}">
                      <a16:creationId xmlns:a16="http://schemas.microsoft.com/office/drawing/2014/main" id="{B8F62082-1AE1-E3D7-F3A2-75E47D85DFF8}"/>
                    </a:ext>
                  </a:extLst>
                </p:cNvPr>
                <p:cNvSpPr/>
                <p:nvPr/>
              </p:nvSpPr>
              <p:spPr>
                <a:xfrm>
                  <a:off x="8492127" y="4460032"/>
                  <a:ext cx="8431" cy="6378"/>
                </a:xfrm>
                <a:custGeom>
                  <a:avLst/>
                  <a:gdLst>
                    <a:gd name="connsiteX0" fmla="*/ 522 w 8431"/>
                    <a:gd name="connsiteY0" fmla="*/ 1414 h 6378"/>
                    <a:gd name="connsiteX1" fmla="*/ 1829 w 8431"/>
                    <a:gd name="connsiteY1" fmla="*/ 892 h 6378"/>
                    <a:gd name="connsiteX2" fmla="*/ 3919 w 8431"/>
                    <a:gd name="connsiteY2" fmla="*/ 370 h 6378"/>
                    <a:gd name="connsiteX3" fmla="*/ 6531 w 8431"/>
                    <a:gd name="connsiteY3" fmla="*/ 108 h 6378"/>
                    <a:gd name="connsiteX4" fmla="*/ 8360 w 8431"/>
                    <a:gd name="connsiteY4" fmla="*/ 1676 h 6378"/>
                    <a:gd name="connsiteX5" fmla="*/ 7838 w 8431"/>
                    <a:gd name="connsiteY5" fmla="*/ 4027 h 6378"/>
                    <a:gd name="connsiteX6" fmla="*/ 6009 w 8431"/>
                    <a:gd name="connsiteY6" fmla="*/ 5333 h 6378"/>
                    <a:gd name="connsiteX7" fmla="*/ 4180 w 8431"/>
                    <a:gd name="connsiteY7" fmla="*/ 6378 h 6378"/>
                    <a:gd name="connsiteX8" fmla="*/ 2090 w 8431"/>
                    <a:gd name="connsiteY8" fmla="*/ 5595 h 6378"/>
                    <a:gd name="connsiteX9" fmla="*/ 0 w 8431"/>
                    <a:gd name="connsiteY9" fmla="*/ 4027 h 6378"/>
                    <a:gd name="connsiteX10" fmla="*/ 522 w 8431"/>
                    <a:gd name="connsiteY10" fmla="*/ 1414 h 6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431" h="6378">
                      <a:moveTo>
                        <a:pt x="522" y="1414"/>
                      </a:moveTo>
                      <a:cubicBezTo>
                        <a:pt x="784" y="1153"/>
                        <a:pt x="1567" y="1153"/>
                        <a:pt x="1829" y="892"/>
                      </a:cubicBezTo>
                      <a:cubicBezTo>
                        <a:pt x="2613" y="631"/>
                        <a:pt x="3396" y="370"/>
                        <a:pt x="3919" y="370"/>
                      </a:cubicBezTo>
                      <a:cubicBezTo>
                        <a:pt x="4703" y="108"/>
                        <a:pt x="5747" y="-153"/>
                        <a:pt x="6531" y="108"/>
                      </a:cubicBezTo>
                      <a:cubicBezTo>
                        <a:pt x="7315" y="370"/>
                        <a:pt x="8360" y="631"/>
                        <a:pt x="8360" y="1676"/>
                      </a:cubicBezTo>
                      <a:cubicBezTo>
                        <a:pt x="8622" y="2460"/>
                        <a:pt x="8099" y="3243"/>
                        <a:pt x="7838" y="4027"/>
                      </a:cubicBezTo>
                      <a:cubicBezTo>
                        <a:pt x="7576" y="4811"/>
                        <a:pt x="6792" y="5072"/>
                        <a:pt x="6009" y="5333"/>
                      </a:cubicBezTo>
                      <a:cubicBezTo>
                        <a:pt x="5486" y="5595"/>
                        <a:pt x="4964" y="6378"/>
                        <a:pt x="4180" y="6378"/>
                      </a:cubicBezTo>
                      <a:cubicBezTo>
                        <a:pt x="3396" y="6378"/>
                        <a:pt x="2613" y="5856"/>
                        <a:pt x="2090" y="5595"/>
                      </a:cubicBezTo>
                      <a:cubicBezTo>
                        <a:pt x="1567" y="5333"/>
                        <a:pt x="0" y="4811"/>
                        <a:pt x="0" y="4027"/>
                      </a:cubicBezTo>
                      <a:cubicBezTo>
                        <a:pt x="261" y="3243"/>
                        <a:pt x="0" y="1676"/>
                        <a:pt x="522" y="141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5" name="Freeform: Shape 854">
                  <a:extLst>
                    <a:ext uri="{FF2B5EF4-FFF2-40B4-BE49-F238E27FC236}">
                      <a16:creationId xmlns:a16="http://schemas.microsoft.com/office/drawing/2014/main" id="{049C49CB-E0CD-C7B9-D5E8-5030ADB869F2}"/>
                    </a:ext>
                  </a:extLst>
                </p:cNvPr>
                <p:cNvSpPr/>
                <p:nvPr/>
              </p:nvSpPr>
              <p:spPr>
                <a:xfrm>
                  <a:off x="8489873" y="4438387"/>
                  <a:ext cx="9064" cy="6600"/>
                </a:xfrm>
                <a:custGeom>
                  <a:avLst/>
                  <a:gdLst>
                    <a:gd name="connsiteX0" fmla="*/ 1731 w 9064"/>
                    <a:gd name="connsiteY0" fmla="*/ 69 h 6600"/>
                    <a:gd name="connsiteX1" fmla="*/ 4082 w 9064"/>
                    <a:gd name="connsiteY1" fmla="*/ 853 h 6600"/>
                    <a:gd name="connsiteX2" fmla="*/ 4866 w 9064"/>
                    <a:gd name="connsiteY2" fmla="*/ 1637 h 6600"/>
                    <a:gd name="connsiteX3" fmla="*/ 5911 w 9064"/>
                    <a:gd name="connsiteY3" fmla="*/ 2159 h 6600"/>
                    <a:gd name="connsiteX4" fmla="*/ 9046 w 9064"/>
                    <a:gd name="connsiteY4" fmla="*/ 5033 h 6600"/>
                    <a:gd name="connsiteX5" fmla="*/ 5127 w 9064"/>
                    <a:gd name="connsiteY5" fmla="*/ 6340 h 6600"/>
                    <a:gd name="connsiteX6" fmla="*/ 3821 w 9064"/>
                    <a:gd name="connsiteY6" fmla="*/ 6601 h 6600"/>
                    <a:gd name="connsiteX7" fmla="*/ 1992 w 9064"/>
                    <a:gd name="connsiteY7" fmla="*/ 5556 h 6600"/>
                    <a:gd name="connsiteX8" fmla="*/ 164 w 9064"/>
                    <a:gd name="connsiteY8" fmla="*/ 2943 h 6600"/>
                    <a:gd name="connsiteX9" fmla="*/ 1731 w 9064"/>
                    <a:gd name="connsiteY9" fmla="*/ 69 h 6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064" h="6600">
                      <a:moveTo>
                        <a:pt x="1731" y="69"/>
                      </a:moveTo>
                      <a:cubicBezTo>
                        <a:pt x="2515" y="-192"/>
                        <a:pt x="3299" y="331"/>
                        <a:pt x="4082" y="853"/>
                      </a:cubicBezTo>
                      <a:cubicBezTo>
                        <a:pt x="4344" y="1115"/>
                        <a:pt x="4344" y="1376"/>
                        <a:pt x="4866" y="1637"/>
                      </a:cubicBezTo>
                      <a:cubicBezTo>
                        <a:pt x="5127" y="1898"/>
                        <a:pt x="5650" y="1898"/>
                        <a:pt x="5911" y="2159"/>
                      </a:cubicBezTo>
                      <a:cubicBezTo>
                        <a:pt x="6695" y="2682"/>
                        <a:pt x="9308" y="3727"/>
                        <a:pt x="9046" y="5033"/>
                      </a:cubicBezTo>
                      <a:cubicBezTo>
                        <a:pt x="8785" y="6340"/>
                        <a:pt x="6173" y="6078"/>
                        <a:pt x="5127" y="6340"/>
                      </a:cubicBezTo>
                      <a:cubicBezTo>
                        <a:pt x="4605" y="6601"/>
                        <a:pt x="4344" y="6601"/>
                        <a:pt x="3821" y="6601"/>
                      </a:cubicBezTo>
                      <a:cubicBezTo>
                        <a:pt x="3038" y="6601"/>
                        <a:pt x="2515" y="6078"/>
                        <a:pt x="1992" y="5556"/>
                      </a:cubicBezTo>
                      <a:cubicBezTo>
                        <a:pt x="1208" y="4772"/>
                        <a:pt x="425" y="3988"/>
                        <a:pt x="164" y="2943"/>
                      </a:cubicBezTo>
                      <a:cubicBezTo>
                        <a:pt x="-359" y="1637"/>
                        <a:pt x="425" y="592"/>
                        <a:pt x="1731" y="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6" name="Freeform: Shape 855">
                  <a:extLst>
                    <a:ext uri="{FF2B5EF4-FFF2-40B4-BE49-F238E27FC236}">
                      <a16:creationId xmlns:a16="http://schemas.microsoft.com/office/drawing/2014/main" id="{6AF5AA17-EFE6-A36C-E1F2-50D66B31936B}"/>
                    </a:ext>
                  </a:extLst>
                </p:cNvPr>
                <p:cNvSpPr/>
                <p:nvPr/>
              </p:nvSpPr>
              <p:spPr>
                <a:xfrm>
                  <a:off x="8487751" y="4416207"/>
                  <a:ext cx="7510" cy="16717"/>
                </a:xfrm>
                <a:custGeom>
                  <a:avLst/>
                  <a:gdLst>
                    <a:gd name="connsiteX0" fmla="*/ 1241 w 7510"/>
                    <a:gd name="connsiteY0" fmla="*/ 16501 h 16717"/>
                    <a:gd name="connsiteX1" fmla="*/ 718 w 7510"/>
                    <a:gd name="connsiteY1" fmla="*/ 15979 h 16717"/>
                    <a:gd name="connsiteX2" fmla="*/ 196 w 7510"/>
                    <a:gd name="connsiteY2" fmla="*/ 15457 h 16717"/>
                    <a:gd name="connsiteX3" fmla="*/ 196 w 7510"/>
                    <a:gd name="connsiteY3" fmla="*/ 12844 h 16717"/>
                    <a:gd name="connsiteX4" fmla="*/ 1763 w 7510"/>
                    <a:gd name="connsiteY4" fmla="*/ 10493 h 16717"/>
                    <a:gd name="connsiteX5" fmla="*/ 3070 w 7510"/>
                    <a:gd name="connsiteY5" fmla="*/ 8141 h 16717"/>
                    <a:gd name="connsiteX6" fmla="*/ 2808 w 7510"/>
                    <a:gd name="connsiteY6" fmla="*/ 5006 h 16717"/>
                    <a:gd name="connsiteX7" fmla="*/ 4376 w 7510"/>
                    <a:gd name="connsiteY7" fmla="*/ 43 h 16717"/>
                    <a:gd name="connsiteX8" fmla="*/ 6205 w 7510"/>
                    <a:gd name="connsiteY8" fmla="*/ 2132 h 16717"/>
                    <a:gd name="connsiteX9" fmla="*/ 6466 w 7510"/>
                    <a:gd name="connsiteY9" fmla="*/ 6051 h 16717"/>
                    <a:gd name="connsiteX10" fmla="*/ 7249 w 7510"/>
                    <a:gd name="connsiteY10" fmla="*/ 13105 h 16717"/>
                    <a:gd name="connsiteX11" fmla="*/ 7511 w 7510"/>
                    <a:gd name="connsiteY11" fmla="*/ 14150 h 16717"/>
                    <a:gd name="connsiteX12" fmla="*/ 6727 w 7510"/>
                    <a:gd name="connsiteY12" fmla="*/ 14934 h 16717"/>
                    <a:gd name="connsiteX13" fmla="*/ 5421 w 7510"/>
                    <a:gd name="connsiteY13" fmla="*/ 15979 h 16717"/>
                    <a:gd name="connsiteX14" fmla="*/ 1241 w 7510"/>
                    <a:gd name="connsiteY14" fmla="*/ 16501 h 16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510" h="16717">
                      <a:moveTo>
                        <a:pt x="1241" y="16501"/>
                      </a:moveTo>
                      <a:cubicBezTo>
                        <a:pt x="980" y="16240"/>
                        <a:pt x="718" y="16240"/>
                        <a:pt x="718" y="15979"/>
                      </a:cubicBezTo>
                      <a:cubicBezTo>
                        <a:pt x="457" y="15718"/>
                        <a:pt x="457" y="15457"/>
                        <a:pt x="196" y="15457"/>
                      </a:cubicBezTo>
                      <a:cubicBezTo>
                        <a:pt x="-65" y="14673"/>
                        <a:pt x="-65" y="13628"/>
                        <a:pt x="196" y="12844"/>
                      </a:cubicBezTo>
                      <a:cubicBezTo>
                        <a:pt x="457" y="12060"/>
                        <a:pt x="980" y="11276"/>
                        <a:pt x="1763" y="10493"/>
                      </a:cubicBezTo>
                      <a:cubicBezTo>
                        <a:pt x="2286" y="9709"/>
                        <a:pt x="2808" y="9186"/>
                        <a:pt x="3070" y="8141"/>
                      </a:cubicBezTo>
                      <a:cubicBezTo>
                        <a:pt x="3331" y="7096"/>
                        <a:pt x="3070" y="6051"/>
                        <a:pt x="2808" y="5006"/>
                      </a:cubicBezTo>
                      <a:cubicBezTo>
                        <a:pt x="2808" y="3961"/>
                        <a:pt x="2286" y="-480"/>
                        <a:pt x="4376" y="43"/>
                      </a:cubicBezTo>
                      <a:cubicBezTo>
                        <a:pt x="5160" y="304"/>
                        <a:pt x="5943" y="1349"/>
                        <a:pt x="6205" y="2132"/>
                      </a:cubicBezTo>
                      <a:cubicBezTo>
                        <a:pt x="6727" y="3439"/>
                        <a:pt x="6727" y="4745"/>
                        <a:pt x="6466" y="6051"/>
                      </a:cubicBezTo>
                      <a:cubicBezTo>
                        <a:pt x="6205" y="8403"/>
                        <a:pt x="5160" y="11276"/>
                        <a:pt x="7249" y="13105"/>
                      </a:cubicBezTo>
                      <a:cubicBezTo>
                        <a:pt x="7249" y="13105"/>
                        <a:pt x="7511" y="14150"/>
                        <a:pt x="7511" y="14150"/>
                      </a:cubicBezTo>
                      <a:cubicBezTo>
                        <a:pt x="7511" y="14412"/>
                        <a:pt x="6989" y="14673"/>
                        <a:pt x="6727" y="14934"/>
                      </a:cubicBezTo>
                      <a:cubicBezTo>
                        <a:pt x="6466" y="15195"/>
                        <a:pt x="5943" y="15718"/>
                        <a:pt x="5421" y="15979"/>
                      </a:cubicBezTo>
                      <a:cubicBezTo>
                        <a:pt x="3854" y="16501"/>
                        <a:pt x="2547" y="17024"/>
                        <a:pt x="1241" y="165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7" name="Freeform: Shape 856">
                  <a:extLst>
                    <a:ext uri="{FF2B5EF4-FFF2-40B4-BE49-F238E27FC236}">
                      <a16:creationId xmlns:a16="http://schemas.microsoft.com/office/drawing/2014/main" id="{EFBF38FC-22E9-0EB4-E771-3425BF8E3535}"/>
                    </a:ext>
                  </a:extLst>
                </p:cNvPr>
                <p:cNvSpPr/>
                <p:nvPr/>
              </p:nvSpPr>
              <p:spPr>
                <a:xfrm>
                  <a:off x="8480251" y="4402102"/>
                  <a:ext cx="10685" cy="11535"/>
                </a:xfrm>
                <a:custGeom>
                  <a:avLst/>
                  <a:gdLst>
                    <a:gd name="connsiteX0" fmla="*/ 1686 w 10685"/>
                    <a:gd name="connsiteY0" fmla="*/ 8139 h 11535"/>
                    <a:gd name="connsiteX1" fmla="*/ 1948 w 10685"/>
                    <a:gd name="connsiteY1" fmla="*/ 7878 h 11535"/>
                    <a:gd name="connsiteX2" fmla="*/ 2992 w 10685"/>
                    <a:gd name="connsiteY2" fmla="*/ 7356 h 11535"/>
                    <a:gd name="connsiteX3" fmla="*/ 4822 w 10685"/>
                    <a:gd name="connsiteY3" fmla="*/ 5788 h 11535"/>
                    <a:gd name="connsiteX4" fmla="*/ 6650 w 10685"/>
                    <a:gd name="connsiteY4" fmla="*/ 4220 h 11535"/>
                    <a:gd name="connsiteX5" fmla="*/ 7695 w 10685"/>
                    <a:gd name="connsiteY5" fmla="*/ 2914 h 11535"/>
                    <a:gd name="connsiteX6" fmla="*/ 8217 w 10685"/>
                    <a:gd name="connsiteY6" fmla="*/ 302 h 11535"/>
                    <a:gd name="connsiteX7" fmla="*/ 9785 w 10685"/>
                    <a:gd name="connsiteY7" fmla="*/ 302 h 11535"/>
                    <a:gd name="connsiteX8" fmla="*/ 10569 w 10685"/>
                    <a:gd name="connsiteY8" fmla="*/ 2131 h 11535"/>
                    <a:gd name="connsiteX9" fmla="*/ 10569 w 10685"/>
                    <a:gd name="connsiteY9" fmla="*/ 5004 h 11535"/>
                    <a:gd name="connsiteX10" fmla="*/ 8217 w 10685"/>
                    <a:gd name="connsiteY10" fmla="*/ 7356 h 11535"/>
                    <a:gd name="connsiteX11" fmla="*/ 5344 w 10685"/>
                    <a:gd name="connsiteY11" fmla="*/ 9707 h 11535"/>
                    <a:gd name="connsiteX12" fmla="*/ 3515 w 10685"/>
                    <a:gd name="connsiteY12" fmla="*/ 11013 h 11535"/>
                    <a:gd name="connsiteX13" fmla="*/ 1948 w 10685"/>
                    <a:gd name="connsiteY13" fmla="*/ 11536 h 11535"/>
                    <a:gd name="connsiteX14" fmla="*/ 119 w 10685"/>
                    <a:gd name="connsiteY14" fmla="*/ 9445 h 11535"/>
                    <a:gd name="connsiteX15" fmla="*/ 1686 w 10685"/>
                    <a:gd name="connsiteY15" fmla="*/ 8139 h 1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0685" h="11535">
                      <a:moveTo>
                        <a:pt x="1686" y="8139"/>
                      </a:moveTo>
                      <a:cubicBezTo>
                        <a:pt x="1948" y="8139"/>
                        <a:pt x="1948" y="7878"/>
                        <a:pt x="1948" y="7878"/>
                      </a:cubicBezTo>
                      <a:cubicBezTo>
                        <a:pt x="2209" y="7617"/>
                        <a:pt x="2731" y="7356"/>
                        <a:pt x="2992" y="7356"/>
                      </a:cubicBezTo>
                      <a:cubicBezTo>
                        <a:pt x="3515" y="6833"/>
                        <a:pt x="4299" y="6311"/>
                        <a:pt x="4822" y="5788"/>
                      </a:cubicBezTo>
                      <a:cubicBezTo>
                        <a:pt x="5344" y="5265"/>
                        <a:pt x="6128" y="4743"/>
                        <a:pt x="6650" y="4220"/>
                      </a:cubicBezTo>
                      <a:cubicBezTo>
                        <a:pt x="7173" y="3698"/>
                        <a:pt x="7695" y="3437"/>
                        <a:pt x="7695" y="2914"/>
                      </a:cubicBezTo>
                      <a:cubicBezTo>
                        <a:pt x="7957" y="2131"/>
                        <a:pt x="7695" y="824"/>
                        <a:pt x="8217" y="302"/>
                      </a:cubicBezTo>
                      <a:cubicBezTo>
                        <a:pt x="8479" y="40"/>
                        <a:pt x="9263" y="-221"/>
                        <a:pt x="9785" y="302"/>
                      </a:cubicBezTo>
                      <a:cubicBezTo>
                        <a:pt x="10308" y="563"/>
                        <a:pt x="10569" y="1608"/>
                        <a:pt x="10569" y="2131"/>
                      </a:cubicBezTo>
                      <a:cubicBezTo>
                        <a:pt x="10569" y="2914"/>
                        <a:pt x="10830" y="3959"/>
                        <a:pt x="10569" y="5004"/>
                      </a:cubicBezTo>
                      <a:cubicBezTo>
                        <a:pt x="10308" y="6049"/>
                        <a:pt x="9001" y="6833"/>
                        <a:pt x="8217" y="7356"/>
                      </a:cubicBezTo>
                      <a:cubicBezTo>
                        <a:pt x="7173" y="8139"/>
                        <a:pt x="6389" y="9184"/>
                        <a:pt x="5344" y="9707"/>
                      </a:cubicBezTo>
                      <a:cubicBezTo>
                        <a:pt x="4822" y="10229"/>
                        <a:pt x="4038" y="10491"/>
                        <a:pt x="3515" y="11013"/>
                      </a:cubicBezTo>
                      <a:cubicBezTo>
                        <a:pt x="2992" y="11274"/>
                        <a:pt x="2470" y="11536"/>
                        <a:pt x="1948" y="11536"/>
                      </a:cubicBezTo>
                      <a:cubicBezTo>
                        <a:pt x="903" y="11536"/>
                        <a:pt x="-403" y="10491"/>
                        <a:pt x="119" y="9445"/>
                      </a:cubicBezTo>
                      <a:cubicBezTo>
                        <a:pt x="641" y="8662"/>
                        <a:pt x="1164" y="8400"/>
                        <a:pt x="1686" y="813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8" name="Freeform: Shape 857">
                  <a:extLst>
                    <a:ext uri="{FF2B5EF4-FFF2-40B4-BE49-F238E27FC236}">
                      <a16:creationId xmlns:a16="http://schemas.microsoft.com/office/drawing/2014/main" id="{504AD58B-2771-0B28-8683-79B072655C1C}"/>
                    </a:ext>
                  </a:extLst>
                </p:cNvPr>
                <p:cNvSpPr/>
                <p:nvPr/>
              </p:nvSpPr>
              <p:spPr>
                <a:xfrm>
                  <a:off x="8468352" y="4424589"/>
                  <a:ext cx="13928" cy="14225"/>
                </a:xfrm>
                <a:custGeom>
                  <a:avLst/>
                  <a:gdLst>
                    <a:gd name="connsiteX0" fmla="*/ 10973 w 13928"/>
                    <a:gd name="connsiteY0" fmla="*/ 13606 h 14225"/>
                    <a:gd name="connsiteX1" fmla="*/ 6793 w 13928"/>
                    <a:gd name="connsiteY1" fmla="*/ 13083 h 14225"/>
                    <a:gd name="connsiteX2" fmla="*/ 5225 w 13928"/>
                    <a:gd name="connsiteY2" fmla="*/ 10993 h 14225"/>
                    <a:gd name="connsiteX3" fmla="*/ 4703 w 13928"/>
                    <a:gd name="connsiteY3" fmla="*/ 8903 h 14225"/>
                    <a:gd name="connsiteX4" fmla="*/ 784 w 13928"/>
                    <a:gd name="connsiteY4" fmla="*/ 4462 h 14225"/>
                    <a:gd name="connsiteX5" fmla="*/ 0 w 13928"/>
                    <a:gd name="connsiteY5" fmla="*/ 3417 h 14225"/>
                    <a:gd name="connsiteX6" fmla="*/ 1045 w 13928"/>
                    <a:gd name="connsiteY6" fmla="*/ 2633 h 14225"/>
                    <a:gd name="connsiteX7" fmla="*/ 3135 w 13928"/>
                    <a:gd name="connsiteY7" fmla="*/ 1066 h 14225"/>
                    <a:gd name="connsiteX8" fmla="*/ 5747 w 13928"/>
                    <a:gd name="connsiteY8" fmla="*/ 282 h 14225"/>
                    <a:gd name="connsiteX9" fmla="*/ 6270 w 13928"/>
                    <a:gd name="connsiteY9" fmla="*/ 1066 h 14225"/>
                    <a:gd name="connsiteX10" fmla="*/ 7054 w 13928"/>
                    <a:gd name="connsiteY10" fmla="*/ 2111 h 14225"/>
                    <a:gd name="connsiteX11" fmla="*/ 7838 w 13928"/>
                    <a:gd name="connsiteY11" fmla="*/ 3156 h 14225"/>
                    <a:gd name="connsiteX12" fmla="*/ 8883 w 13928"/>
                    <a:gd name="connsiteY12" fmla="*/ 4723 h 14225"/>
                    <a:gd name="connsiteX13" fmla="*/ 9928 w 13928"/>
                    <a:gd name="connsiteY13" fmla="*/ 5246 h 14225"/>
                    <a:gd name="connsiteX14" fmla="*/ 11496 w 13928"/>
                    <a:gd name="connsiteY14" fmla="*/ 6029 h 14225"/>
                    <a:gd name="connsiteX15" fmla="*/ 13063 w 13928"/>
                    <a:gd name="connsiteY15" fmla="*/ 7075 h 14225"/>
                    <a:gd name="connsiteX16" fmla="*/ 13585 w 13928"/>
                    <a:gd name="connsiteY16" fmla="*/ 10732 h 14225"/>
                    <a:gd name="connsiteX17" fmla="*/ 10973 w 13928"/>
                    <a:gd name="connsiteY17" fmla="*/ 13606 h 14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928" h="14225">
                      <a:moveTo>
                        <a:pt x="10973" y="13606"/>
                      </a:moveTo>
                      <a:cubicBezTo>
                        <a:pt x="9666" y="14912"/>
                        <a:pt x="8099" y="13867"/>
                        <a:pt x="6793" y="13083"/>
                      </a:cubicBezTo>
                      <a:cubicBezTo>
                        <a:pt x="6009" y="12561"/>
                        <a:pt x="5487" y="11777"/>
                        <a:pt x="5225" y="10993"/>
                      </a:cubicBezTo>
                      <a:cubicBezTo>
                        <a:pt x="4964" y="10209"/>
                        <a:pt x="4964" y="9426"/>
                        <a:pt x="4703" y="8903"/>
                      </a:cubicBezTo>
                      <a:cubicBezTo>
                        <a:pt x="3919" y="7075"/>
                        <a:pt x="2352" y="5768"/>
                        <a:pt x="784" y="4462"/>
                      </a:cubicBezTo>
                      <a:cubicBezTo>
                        <a:pt x="522" y="4201"/>
                        <a:pt x="0" y="3939"/>
                        <a:pt x="0" y="3417"/>
                      </a:cubicBezTo>
                      <a:cubicBezTo>
                        <a:pt x="0" y="2894"/>
                        <a:pt x="784" y="2633"/>
                        <a:pt x="1045" y="2633"/>
                      </a:cubicBezTo>
                      <a:cubicBezTo>
                        <a:pt x="1829" y="2111"/>
                        <a:pt x="2613" y="1849"/>
                        <a:pt x="3135" y="1066"/>
                      </a:cubicBezTo>
                      <a:cubicBezTo>
                        <a:pt x="3658" y="543"/>
                        <a:pt x="4703" y="-502"/>
                        <a:pt x="5747" y="282"/>
                      </a:cubicBezTo>
                      <a:cubicBezTo>
                        <a:pt x="6009" y="543"/>
                        <a:pt x="6009" y="804"/>
                        <a:pt x="6270" y="1066"/>
                      </a:cubicBezTo>
                      <a:cubicBezTo>
                        <a:pt x="6531" y="1588"/>
                        <a:pt x="6793" y="1588"/>
                        <a:pt x="7054" y="2111"/>
                      </a:cubicBezTo>
                      <a:cubicBezTo>
                        <a:pt x="7315" y="2372"/>
                        <a:pt x="7577" y="2894"/>
                        <a:pt x="7838" y="3156"/>
                      </a:cubicBezTo>
                      <a:cubicBezTo>
                        <a:pt x="8360" y="3678"/>
                        <a:pt x="8622" y="4201"/>
                        <a:pt x="8883" y="4723"/>
                      </a:cubicBezTo>
                      <a:cubicBezTo>
                        <a:pt x="9144" y="4984"/>
                        <a:pt x="9405" y="4984"/>
                        <a:pt x="9928" y="5246"/>
                      </a:cubicBezTo>
                      <a:cubicBezTo>
                        <a:pt x="10450" y="5246"/>
                        <a:pt x="10973" y="5768"/>
                        <a:pt x="11496" y="6029"/>
                      </a:cubicBezTo>
                      <a:cubicBezTo>
                        <a:pt x="12018" y="6291"/>
                        <a:pt x="12540" y="6813"/>
                        <a:pt x="13063" y="7075"/>
                      </a:cubicBezTo>
                      <a:cubicBezTo>
                        <a:pt x="14108" y="8119"/>
                        <a:pt x="14108" y="9426"/>
                        <a:pt x="13585" y="10732"/>
                      </a:cubicBezTo>
                      <a:cubicBezTo>
                        <a:pt x="12802" y="11777"/>
                        <a:pt x="11756" y="12822"/>
                        <a:pt x="10973" y="136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9" name="Freeform: Shape 858">
                  <a:extLst>
                    <a:ext uri="{FF2B5EF4-FFF2-40B4-BE49-F238E27FC236}">
                      <a16:creationId xmlns:a16="http://schemas.microsoft.com/office/drawing/2014/main" id="{0A2C0896-D1BA-4A75-45F5-4D8F7737B2E5}"/>
                    </a:ext>
                  </a:extLst>
                </p:cNvPr>
                <p:cNvSpPr/>
                <p:nvPr/>
              </p:nvSpPr>
              <p:spPr>
                <a:xfrm>
                  <a:off x="8454856" y="4402461"/>
                  <a:ext cx="15622" cy="15719"/>
                </a:xfrm>
                <a:custGeom>
                  <a:avLst/>
                  <a:gdLst>
                    <a:gd name="connsiteX0" fmla="*/ 2262 w 15622"/>
                    <a:gd name="connsiteY0" fmla="*/ 15617 h 15719"/>
                    <a:gd name="connsiteX1" fmla="*/ 1479 w 15622"/>
                    <a:gd name="connsiteY1" fmla="*/ 10915 h 15719"/>
                    <a:gd name="connsiteX2" fmla="*/ 956 w 15622"/>
                    <a:gd name="connsiteY2" fmla="*/ 6473 h 15719"/>
                    <a:gd name="connsiteX3" fmla="*/ 173 w 15622"/>
                    <a:gd name="connsiteY3" fmla="*/ 1771 h 15719"/>
                    <a:gd name="connsiteX4" fmla="*/ 4352 w 15622"/>
                    <a:gd name="connsiteY4" fmla="*/ 726 h 15719"/>
                    <a:gd name="connsiteX5" fmla="*/ 6442 w 15622"/>
                    <a:gd name="connsiteY5" fmla="*/ 3077 h 15719"/>
                    <a:gd name="connsiteX6" fmla="*/ 8533 w 15622"/>
                    <a:gd name="connsiteY6" fmla="*/ 3599 h 15719"/>
                    <a:gd name="connsiteX7" fmla="*/ 11406 w 15622"/>
                    <a:gd name="connsiteY7" fmla="*/ 1509 h 15719"/>
                    <a:gd name="connsiteX8" fmla="*/ 14280 w 15622"/>
                    <a:gd name="connsiteY8" fmla="*/ 4122 h 15719"/>
                    <a:gd name="connsiteX9" fmla="*/ 15064 w 15622"/>
                    <a:gd name="connsiteY9" fmla="*/ 7779 h 15719"/>
                    <a:gd name="connsiteX10" fmla="*/ 14802 w 15622"/>
                    <a:gd name="connsiteY10" fmla="*/ 13527 h 15719"/>
                    <a:gd name="connsiteX11" fmla="*/ 12974 w 15622"/>
                    <a:gd name="connsiteY11" fmla="*/ 14050 h 15719"/>
                    <a:gd name="connsiteX12" fmla="*/ 11145 w 15622"/>
                    <a:gd name="connsiteY12" fmla="*/ 13788 h 15719"/>
                    <a:gd name="connsiteX13" fmla="*/ 9316 w 15622"/>
                    <a:gd name="connsiteY13" fmla="*/ 13788 h 15719"/>
                    <a:gd name="connsiteX14" fmla="*/ 5659 w 15622"/>
                    <a:gd name="connsiteY14" fmla="*/ 14311 h 15719"/>
                    <a:gd name="connsiteX15" fmla="*/ 3568 w 15622"/>
                    <a:gd name="connsiteY15" fmla="*/ 14833 h 15719"/>
                    <a:gd name="connsiteX16" fmla="*/ 2785 w 15622"/>
                    <a:gd name="connsiteY16" fmla="*/ 15095 h 15719"/>
                    <a:gd name="connsiteX17" fmla="*/ 2262 w 15622"/>
                    <a:gd name="connsiteY17" fmla="*/ 15617 h 15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622" h="15719">
                      <a:moveTo>
                        <a:pt x="2262" y="15617"/>
                      </a:moveTo>
                      <a:cubicBezTo>
                        <a:pt x="2001" y="14050"/>
                        <a:pt x="1479" y="12482"/>
                        <a:pt x="1479" y="10915"/>
                      </a:cubicBezTo>
                      <a:cubicBezTo>
                        <a:pt x="1217" y="9347"/>
                        <a:pt x="1479" y="7779"/>
                        <a:pt x="956" y="6473"/>
                      </a:cubicBezTo>
                      <a:cubicBezTo>
                        <a:pt x="433" y="4906"/>
                        <a:pt x="-350" y="3338"/>
                        <a:pt x="173" y="1771"/>
                      </a:cubicBezTo>
                      <a:cubicBezTo>
                        <a:pt x="956" y="-58"/>
                        <a:pt x="2785" y="-581"/>
                        <a:pt x="4352" y="726"/>
                      </a:cubicBezTo>
                      <a:cubicBezTo>
                        <a:pt x="5136" y="1509"/>
                        <a:pt x="5659" y="2554"/>
                        <a:pt x="6442" y="3077"/>
                      </a:cubicBezTo>
                      <a:cubicBezTo>
                        <a:pt x="6965" y="3599"/>
                        <a:pt x="7749" y="3599"/>
                        <a:pt x="8533" y="3599"/>
                      </a:cubicBezTo>
                      <a:cubicBezTo>
                        <a:pt x="9316" y="2815"/>
                        <a:pt x="10361" y="1771"/>
                        <a:pt x="11406" y="1509"/>
                      </a:cubicBezTo>
                      <a:cubicBezTo>
                        <a:pt x="12712" y="1248"/>
                        <a:pt x="13758" y="3077"/>
                        <a:pt x="14280" y="4122"/>
                      </a:cubicBezTo>
                      <a:cubicBezTo>
                        <a:pt x="14802" y="5428"/>
                        <a:pt x="14802" y="6734"/>
                        <a:pt x="15064" y="7779"/>
                      </a:cubicBezTo>
                      <a:cubicBezTo>
                        <a:pt x="15586" y="9608"/>
                        <a:pt x="16109" y="11959"/>
                        <a:pt x="14802" y="13527"/>
                      </a:cubicBezTo>
                      <a:cubicBezTo>
                        <a:pt x="14280" y="14050"/>
                        <a:pt x="13758" y="14050"/>
                        <a:pt x="12974" y="14050"/>
                      </a:cubicBezTo>
                      <a:cubicBezTo>
                        <a:pt x="12451" y="14050"/>
                        <a:pt x="11929" y="13788"/>
                        <a:pt x="11145" y="13788"/>
                      </a:cubicBezTo>
                      <a:cubicBezTo>
                        <a:pt x="10623" y="13788"/>
                        <a:pt x="9839" y="14050"/>
                        <a:pt x="9316" y="13788"/>
                      </a:cubicBezTo>
                      <a:cubicBezTo>
                        <a:pt x="8010" y="13527"/>
                        <a:pt x="6965" y="14050"/>
                        <a:pt x="5659" y="14311"/>
                      </a:cubicBezTo>
                      <a:cubicBezTo>
                        <a:pt x="4875" y="14572"/>
                        <a:pt x="4352" y="14572"/>
                        <a:pt x="3568" y="14833"/>
                      </a:cubicBezTo>
                      <a:cubicBezTo>
                        <a:pt x="3308" y="14833"/>
                        <a:pt x="3046" y="15095"/>
                        <a:pt x="2785" y="15095"/>
                      </a:cubicBezTo>
                      <a:cubicBezTo>
                        <a:pt x="3308" y="15617"/>
                        <a:pt x="2262" y="15878"/>
                        <a:pt x="2262" y="156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0" name="Freeform: Shape 859">
                  <a:extLst>
                    <a:ext uri="{FF2B5EF4-FFF2-40B4-BE49-F238E27FC236}">
                      <a16:creationId xmlns:a16="http://schemas.microsoft.com/office/drawing/2014/main" id="{BF3B6D43-69C4-9072-C273-2ADB2F40A61D}"/>
                    </a:ext>
                  </a:extLst>
                </p:cNvPr>
                <p:cNvSpPr/>
                <p:nvPr/>
              </p:nvSpPr>
              <p:spPr>
                <a:xfrm>
                  <a:off x="8454725" y="4394010"/>
                  <a:ext cx="4255" cy="3952"/>
                </a:xfrm>
                <a:custGeom>
                  <a:avLst/>
                  <a:gdLst>
                    <a:gd name="connsiteX0" fmla="*/ 2393 w 4255"/>
                    <a:gd name="connsiteY0" fmla="*/ 3952 h 3952"/>
                    <a:gd name="connsiteX1" fmla="*/ 826 w 4255"/>
                    <a:gd name="connsiteY1" fmla="*/ 3168 h 3952"/>
                    <a:gd name="connsiteX2" fmla="*/ 42 w 4255"/>
                    <a:gd name="connsiteY2" fmla="*/ 1079 h 3952"/>
                    <a:gd name="connsiteX3" fmla="*/ 1871 w 4255"/>
                    <a:gd name="connsiteY3" fmla="*/ 33 h 3952"/>
                    <a:gd name="connsiteX4" fmla="*/ 4222 w 4255"/>
                    <a:gd name="connsiteY4" fmla="*/ 2646 h 3952"/>
                    <a:gd name="connsiteX5" fmla="*/ 2393 w 4255"/>
                    <a:gd name="connsiteY5" fmla="*/ 3952 h 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55" h="3952">
                      <a:moveTo>
                        <a:pt x="2393" y="3952"/>
                      </a:moveTo>
                      <a:cubicBezTo>
                        <a:pt x="1610" y="3952"/>
                        <a:pt x="1348" y="3691"/>
                        <a:pt x="826" y="3168"/>
                      </a:cubicBezTo>
                      <a:cubicBezTo>
                        <a:pt x="826" y="2385"/>
                        <a:pt x="-220" y="1862"/>
                        <a:pt x="42" y="1079"/>
                      </a:cubicBezTo>
                      <a:cubicBezTo>
                        <a:pt x="42" y="295"/>
                        <a:pt x="1087" y="33"/>
                        <a:pt x="1871" y="33"/>
                      </a:cubicBezTo>
                      <a:cubicBezTo>
                        <a:pt x="3177" y="-228"/>
                        <a:pt x="4483" y="1079"/>
                        <a:pt x="4222" y="2646"/>
                      </a:cubicBezTo>
                      <a:cubicBezTo>
                        <a:pt x="4222" y="3691"/>
                        <a:pt x="3177" y="3952"/>
                        <a:pt x="2393" y="39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1" name="Freeform: Shape 860">
                  <a:extLst>
                    <a:ext uri="{FF2B5EF4-FFF2-40B4-BE49-F238E27FC236}">
                      <a16:creationId xmlns:a16="http://schemas.microsoft.com/office/drawing/2014/main" id="{473444FC-9249-788E-68CF-E4BFBA2E3B16}"/>
                    </a:ext>
                  </a:extLst>
                </p:cNvPr>
                <p:cNvSpPr/>
                <p:nvPr/>
              </p:nvSpPr>
              <p:spPr>
                <a:xfrm>
                  <a:off x="8473839" y="4383785"/>
                  <a:ext cx="6599" cy="6506"/>
                </a:xfrm>
                <a:custGeom>
                  <a:avLst/>
                  <a:gdLst>
                    <a:gd name="connsiteX0" fmla="*/ 261 w 6599"/>
                    <a:gd name="connsiteY0" fmla="*/ 5556 h 6506"/>
                    <a:gd name="connsiteX1" fmla="*/ 0 w 6599"/>
                    <a:gd name="connsiteY1" fmla="*/ 2682 h 6506"/>
                    <a:gd name="connsiteX2" fmla="*/ 1567 w 6599"/>
                    <a:gd name="connsiteY2" fmla="*/ 853 h 6506"/>
                    <a:gd name="connsiteX3" fmla="*/ 4441 w 6599"/>
                    <a:gd name="connsiteY3" fmla="*/ 69 h 6506"/>
                    <a:gd name="connsiteX4" fmla="*/ 6531 w 6599"/>
                    <a:gd name="connsiteY4" fmla="*/ 2160 h 6506"/>
                    <a:gd name="connsiteX5" fmla="*/ 5486 w 6599"/>
                    <a:gd name="connsiteY5" fmla="*/ 4249 h 6506"/>
                    <a:gd name="connsiteX6" fmla="*/ 2613 w 6599"/>
                    <a:gd name="connsiteY6" fmla="*/ 6078 h 6506"/>
                    <a:gd name="connsiteX7" fmla="*/ 261 w 6599"/>
                    <a:gd name="connsiteY7" fmla="*/ 5556 h 6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599" h="6506">
                      <a:moveTo>
                        <a:pt x="261" y="5556"/>
                      </a:moveTo>
                      <a:cubicBezTo>
                        <a:pt x="0" y="4772"/>
                        <a:pt x="0" y="3727"/>
                        <a:pt x="0" y="2682"/>
                      </a:cubicBezTo>
                      <a:cubicBezTo>
                        <a:pt x="0" y="1898"/>
                        <a:pt x="784" y="1376"/>
                        <a:pt x="1567" y="853"/>
                      </a:cubicBezTo>
                      <a:cubicBezTo>
                        <a:pt x="2351" y="331"/>
                        <a:pt x="3396" y="-192"/>
                        <a:pt x="4441" y="69"/>
                      </a:cubicBezTo>
                      <a:cubicBezTo>
                        <a:pt x="5486" y="331"/>
                        <a:pt x="6270" y="1115"/>
                        <a:pt x="6531" y="2160"/>
                      </a:cubicBezTo>
                      <a:cubicBezTo>
                        <a:pt x="6792" y="3204"/>
                        <a:pt x="6270" y="3727"/>
                        <a:pt x="5486" y="4249"/>
                      </a:cubicBezTo>
                      <a:cubicBezTo>
                        <a:pt x="4441" y="4772"/>
                        <a:pt x="3657" y="5556"/>
                        <a:pt x="2613" y="6078"/>
                      </a:cubicBezTo>
                      <a:cubicBezTo>
                        <a:pt x="1567" y="6601"/>
                        <a:pt x="522" y="6862"/>
                        <a:pt x="261" y="555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2" name="Freeform: Shape 861">
                  <a:extLst>
                    <a:ext uri="{FF2B5EF4-FFF2-40B4-BE49-F238E27FC236}">
                      <a16:creationId xmlns:a16="http://schemas.microsoft.com/office/drawing/2014/main" id="{49259356-744E-3B13-1C13-9322E21A2D5B}"/>
                    </a:ext>
                  </a:extLst>
                </p:cNvPr>
                <p:cNvSpPr/>
                <p:nvPr/>
              </p:nvSpPr>
              <p:spPr>
                <a:xfrm>
                  <a:off x="8474623" y="4373092"/>
                  <a:ext cx="8098" cy="6321"/>
                </a:xfrm>
                <a:custGeom>
                  <a:avLst/>
                  <a:gdLst>
                    <a:gd name="connsiteX0" fmla="*/ 6792 w 8098"/>
                    <a:gd name="connsiteY0" fmla="*/ 2141 h 6321"/>
                    <a:gd name="connsiteX1" fmla="*/ 5486 w 8098"/>
                    <a:gd name="connsiteY1" fmla="*/ 2403 h 6321"/>
                    <a:gd name="connsiteX2" fmla="*/ 4441 w 8098"/>
                    <a:gd name="connsiteY2" fmla="*/ 3447 h 6321"/>
                    <a:gd name="connsiteX3" fmla="*/ 3135 w 8098"/>
                    <a:gd name="connsiteY3" fmla="*/ 5537 h 6321"/>
                    <a:gd name="connsiteX4" fmla="*/ 783 w 8098"/>
                    <a:gd name="connsiteY4" fmla="*/ 6321 h 6321"/>
                    <a:gd name="connsiteX5" fmla="*/ 0 w 8098"/>
                    <a:gd name="connsiteY5" fmla="*/ 4754 h 6321"/>
                    <a:gd name="connsiteX6" fmla="*/ 261 w 8098"/>
                    <a:gd name="connsiteY6" fmla="*/ 2664 h 6321"/>
                    <a:gd name="connsiteX7" fmla="*/ 522 w 8098"/>
                    <a:gd name="connsiteY7" fmla="*/ 2664 h 6321"/>
                    <a:gd name="connsiteX8" fmla="*/ 2351 w 8098"/>
                    <a:gd name="connsiteY8" fmla="*/ 1357 h 6321"/>
                    <a:gd name="connsiteX9" fmla="*/ 5486 w 8098"/>
                    <a:gd name="connsiteY9" fmla="*/ 312 h 6321"/>
                    <a:gd name="connsiteX10" fmla="*/ 8099 w 8098"/>
                    <a:gd name="connsiteY10" fmla="*/ 1357 h 6321"/>
                    <a:gd name="connsiteX11" fmla="*/ 6792 w 8098"/>
                    <a:gd name="connsiteY11" fmla="*/ 2141 h 6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098" h="6321">
                      <a:moveTo>
                        <a:pt x="6792" y="2141"/>
                      </a:moveTo>
                      <a:cubicBezTo>
                        <a:pt x="6531" y="2141"/>
                        <a:pt x="5747" y="2141"/>
                        <a:pt x="5486" y="2403"/>
                      </a:cubicBezTo>
                      <a:cubicBezTo>
                        <a:pt x="4964" y="2664"/>
                        <a:pt x="4702" y="3186"/>
                        <a:pt x="4441" y="3447"/>
                      </a:cubicBezTo>
                      <a:cubicBezTo>
                        <a:pt x="3919" y="4231"/>
                        <a:pt x="3919" y="5015"/>
                        <a:pt x="3135" y="5537"/>
                      </a:cubicBezTo>
                      <a:cubicBezTo>
                        <a:pt x="2613" y="6060"/>
                        <a:pt x="1567" y="6321"/>
                        <a:pt x="783" y="6321"/>
                      </a:cubicBezTo>
                      <a:cubicBezTo>
                        <a:pt x="0" y="6321"/>
                        <a:pt x="0" y="5537"/>
                        <a:pt x="0" y="4754"/>
                      </a:cubicBezTo>
                      <a:cubicBezTo>
                        <a:pt x="0" y="3970"/>
                        <a:pt x="0" y="3447"/>
                        <a:pt x="261" y="2664"/>
                      </a:cubicBezTo>
                      <a:cubicBezTo>
                        <a:pt x="261" y="2664"/>
                        <a:pt x="261" y="2664"/>
                        <a:pt x="522" y="2664"/>
                      </a:cubicBezTo>
                      <a:cubicBezTo>
                        <a:pt x="783" y="1880"/>
                        <a:pt x="1567" y="1619"/>
                        <a:pt x="2351" y="1357"/>
                      </a:cubicBezTo>
                      <a:cubicBezTo>
                        <a:pt x="3396" y="1096"/>
                        <a:pt x="4441" y="574"/>
                        <a:pt x="5486" y="312"/>
                      </a:cubicBezTo>
                      <a:cubicBezTo>
                        <a:pt x="6531" y="-210"/>
                        <a:pt x="8099" y="-210"/>
                        <a:pt x="8099" y="1357"/>
                      </a:cubicBezTo>
                      <a:cubicBezTo>
                        <a:pt x="7576" y="1880"/>
                        <a:pt x="7315" y="1880"/>
                        <a:pt x="6792" y="21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3" name="Freeform: Shape 862">
                  <a:extLst>
                    <a:ext uri="{FF2B5EF4-FFF2-40B4-BE49-F238E27FC236}">
                      <a16:creationId xmlns:a16="http://schemas.microsoft.com/office/drawing/2014/main" id="{5D773B9A-BB4D-31E2-22F9-3325544508F0}"/>
                    </a:ext>
                  </a:extLst>
                </p:cNvPr>
                <p:cNvSpPr/>
                <p:nvPr/>
              </p:nvSpPr>
              <p:spPr>
                <a:xfrm>
                  <a:off x="8453983" y="4359819"/>
                  <a:ext cx="4180" cy="5747"/>
                </a:xfrm>
                <a:custGeom>
                  <a:avLst/>
                  <a:gdLst>
                    <a:gd name="connsiteX0" fmla="*/ 4180 w 4180"/>
                    <a:gd name="connsiteY0" fmla="*/ 2874 h 5747"/>
                    <a:gd name="connsiteX1" fmla="*/ 2090 w 4180"/>
                    <a:gd name="connsiteY1" fmla="*/ 5747 h 5747"/>
                    <a:gd name="connsiteX2" fmla="*/ 0 w 4180"/>
                    <a:gd name="connsiteY2" fmla="*/ 2874 h 5747"/>
                    <a:gd name="connsiteX3" fmla="*/ 2090 w 4180"/>
                    <a:gd name="connsiteY3" fmla="*/ 0 h 5747"/>
                    <a:gd name="connsiteX4" fmla="*/ 4180 w 4180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5747">
                      <a:moveTo>
                        <a:pt x="4180" y="2874"/>
                      </a:moveTo>
                      <a:cubicBezTo>
                        <a:pt x="4180" y="4441"/>
                        <a:pt x="3135" y="5747"/>
                        <a:pt x="2090" y="5747"/>
                      </a:cubicBezTo>
                      <a:cubicBezTo>
                        <a:pt x="1045" y="5747"/>
                        <a:pt x="0" y="4441"/>
                        <a:pt x="0" y="2874"/>
                      </a:cubicBezTo>
                      <a:cubicBezTo>
                        <a:pt x="0" y="1306"/>
                        <a:pt x="1045" y="0"/>
                        <a:pt x="2090" y="0"/>
                      </a:cubicBezTo>
                      <a:cubicBezTo>
                        <a:pt x="3135" y="0"/>
                        <a:pt x="4180" y="1306"/>
                        <a:pt x="418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4" name="Freeform: Shape 863">
                  <a:extLst>
                    <a:ext uri="{FF2B5EF4-FFF2-40B4-BE49-F238E27FC236}">
                      <a16:creationId xmlns:a16="http://schemas.microsoft.com/office/drawing/2014/main" id="{12F7C24F-8447-9723-632A-EA3E8027E2F1}"/>
                    </a:ext>
                  </a:extLst>
                </p:cNvPr>
                <p:cNvSpPr/>
                <p:nvPr/>
              </p:nvSpPr>
              <p:spPr>
                <a:xfrm>
                  <a:off x="8501532" y="4342315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244"/>
                        <a:pt x="3244" y="4180"/>
                        <a:pt x="2090" y="4180"/>
                      </a:cubicBezTo>
                      <a:cubicBezTo>
                        <a:pt x="935" y="4180"/>
                        <a:pt x="0" y="3245"/>
                        <a:pt x="0" y="2090"/>
                      </a:cubicBezTo>
                      <a:cubicBezTo>
                        <a:pt x="0" y="936"/>
                        <a:pt x="935" y="0"/>
                        <a:pt x="2090" y="0"/>
                      </a:cubicBezTo>
                      <a:cubicBezTo>
                        <a:pt x="3244" y="0"/>
                        <a:pt x="4180" y="936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5" name="Freeform: Shape 864">
                  <a:extLst>
                    <a:ext uri="{FF2B5EF4-FFF2-40B4-BE49-F238E27FC236}">
                      <a16:creationId xmlns:a16="http://schemas.microsoft.com/office/drawing/2014/main" id="{C72E056F-BC84-B4E0-51EE-37C1A543511E}"/>
                    </a:ext>
                  </a:extLst>
                </p:cNvPr>
                <p:cNvSpPr/>
                <p:nvPr/>
              </p:nvSpPr>
              <p:spPr>
                <a:xfrm>
                  <a:off x="8524606" y="4327492"/>
                  <a:ext cx="9498" cy="9644"/>
                </a:xfrm>
                <a:custGeom>
                  <a:avLst/>
                  <a:gdLst>
                    <a:gd name="connsiteX0" fmla="*/ 7231 w 9498"/>
                    <a:gd name="connsiteY0" fmla="*/ 2544 h 9644"/>
                    <a:gd name="connsiteX1" fmla="*/ 8799 w 9498"/>
                    <a:gd name="connsiteY1" fmla="*/ 9076 h 9644"/>
                    <a:gd name="connsiteX2" fmla="*/ 2268 w 9498"/>
                    <a:gd name="connsiteY2" fmla="*/ 6986 h 9644"/>
                    <a:gd name="connsiteX3" fmla="*/ 700 w 9498"/>
                    <a:gd name="connsiteY3" fmla="*/ 454 h 9644"/>
                    <a:gd name="connsiteX4" fmla="*/ 7231 w 9498"/>
                    <a:gd name="connsiteY4" fmla="*/ 2544 h 9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98" h="9644">
                      <a:moveTo>
                        <a:pt x="7231" y="2544"/>
                      </a:moveTo>
                      <a:cubicBezTo>
                        <a:pt x="9582" y="4896"/>
                        <a:pt x="10105" y="7769"/>
                        <a:pt x="8799" y="9076"/>
                      </a:cubicBezTo>
                      <a:cubicBezTo>
                        <a:pt x="7493" y="10382"/>
                        <a:pt x="4619" y="9337"/>
                        <a:pt x="2268" y="6986"/>
                      </a:cubicBezTo>
                      <a:cubicBezTo>
                        <a:pt x="-84" y="4634"/>
                        <a:pt x="-606" y="1760"/>
                        <a:pt x="700" y="454"/>
                      </a:cubicBezTo>
                      <a:cubicBezTo>
                        <a:pt x="2268" y="-591"/>
                        <a:pt x="5141" y="193"/>
                        <a:pt x="7231" y="25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6" name="Freeform: Shape 865">
                  <a:extLst>
                    <a:ext uri="{FF2B5EF4-FFF2-40B4-BE49-F238E27FC236}">
                      <a16:creationId xmlns:a16="http://schemas.microsoft.com/office/drawing/2014/main" id="{9B4E6B0A-17E0-CCD8-D7C2-B9AB3B4883F1}"/>
                    </a:ext>
                  </a:extLst>
                </p:cNvPr>
                <p:cNvSpPr/>
                <p:nvPr/>
              </p:nvSpPr>
              <p:spPr>
                <a:xfrm>
                  <a:off x="8460254" y="4326378"/>
                  <a:ext cx="6792" cy="6792"/>
                </a:xfrm>
                <a:custGeom>
                  <a:avLst/>
                  <a:gdLst>
                    <a:gd name="connsiteX0" fmla="*/ 6792 w 6792"/>
                    <a:gd name="connsiteY0" fmla="*/ 3396 h 6792"/>
                    <a:gd name="connsiteX1" fmla="*/ 3396 w 6792"/>
                    <a:gd name="connsiteY1" fmla="*/ 6793 h 6792"/>
                    <a:gd name="connsiteX2" fmla="*/ 0 w 6792"/>
                    <a:gd name="connsiteY2" fmla="*/ 3396 h 6792"/>
                    <a:gd name="connsiteX3" fmla="*/ 3396 w 6792"/>
                    <a:gd name="connsiteY3" fmla="*/ 0 h 6792"/>
                    <a:gd name="connsiteX4" fmla="*/ 6792 w 679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6792">
                      <a:moveTo>
                        <a:pt x="6792" y="3396"/>
                      </a:moveTo>
                      <a:cubicBezTo>
                        <a:pt x="6792" y="5272"/>
                        <a:pt x="5272" y="6793"/>
                        <a:pt x="3396" y="6793"/>
                      </a:cubicBezTo>
                      <a:cubicBezTo>
                        <a:pt x="1520" y="6793"/>
                        <a:pt x="0" y="5272"/>
                        <a:pt x="0" y="3396"/>
                      </a:cubicBezTo>
                      <a:cubicBezTo>
                        <a:pt x="0" y="1521"/>
                        <a:pt x="1520" y="0"/>
                        <a:pt x="3396" y="0"/>
                      </a:cubicBezTo>
                      <a:cubicBezTo>
                        <a:pt x="5272" y="0"/>
                        <a:pt x="6792" y="1521"/>
                        <a:pt x="6792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7" name="Freeform: Shape 866">
                  <a:extLst>
                    <a:ext uri="{FF2B5EF4-FFF2-40B4-BE49-F238E27FC236}">
                      <a16:creationId xmlns:a16="http://schemas.microsoft.com/office/drawing/2014/main" id="{7F4F37D6-9250-3F6A-D7C1-5891A05C1152}"/>
                    </a:ext>
                  </a:extLst>
                </p:cNvPr>
                <p:cNvSpPr/>
                <p:nvPr/>
              </p:nvSpPr>
              <p:spPr>
                <a:xfrm>
                  <a:off x="8438831" y="4306000"/>
                  <a:ext cx="10450" cy="5225"/>
                </a:xfrm>
                <a:custGeom>
                  <a:avLst/>
                  <a:gdLst>
                    <a:gd name="connsiteX0" fmla="*/ 10450 w 10450"/>
                    <a:gd name="connsiteY0" fmla="*/ 2612 h 5225"/>
                    <a:gd name="connsiteX1" fmla="*/ 5225 w 10450"/>
                    <a:gd name="connsiteY1" fmla="*/ 5225 h 5225"/>
                    <a:gd name="connsiteX2" fmla="*/ 0 w 10450"/>
                    <a:gd name="connsiteY2" fmla="*/ 2612 h 5225"/>
                    <a:gd name="connsiteX3" fmla="*/ 5225 w 10450"/>
                    <a:gd name="connsiteY3" fmla="*/ 0 h 5225"/>
                    <a:gd name="connsiteX4" fmla="*/ 10450 w 10450"/>
                    <a:gd name="connsiteY4" fmla="*/ 2612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50" h="5225">
                      <a:moveTo>
                        <a:pt x="10450" y="2612"/>
                      </a:moveTo>
                      <a:cubicBezTo>
                        <a:pt x="10450" y="4055"/>
                        <a:pt x="8110" y="5225"/>
                        <a:pt x="5225" y="5225"/>
                      </a:cubicBezTo>
                      <a:cubicBezTo>
                        <a:pt x="2339" y="5225"/>
                        <a:pt x="0" y="4055"/>
                        <a:pt x="0" y="2612"/>
                      </a:cubicBezTo>
                      <a:cubicBezTo>
                        <a:pt x="0" y="1170"/>
                        <a:pt x="2339" y="0"/>
                        <a:pt x="5225" y="0"/>
                      </a:cubicBezTo>
                      <a:cubicBezTo>
                        <a:pt x="8110" y="0"/>
                        <a:pt x="10450" y="1170"/>
                        <a:pt x="10450" y="26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8" name="Freeform: Shape 867">
                  <a:extLst>
                    <a:ext uri="{FF2B5EF4-FFF2-40B4-BE49-F238E27FC236}">
                      <a16:creationId xmlns:a16="http://schemas.microsoft.com/office/drawing/2014/main" id="{88ED313D-C67D-8191-9644-3D2D44A0BF20}"/>
                    </a:ext>
                  </a:extLst>
                </p:cNvPr>
                <p:cNvSpPr/>
                <p:nvPr/>
              </p:nvSpPr>
              <p:spPr>
                <a:xfrm>
                  <a:off x="8452939" y="4319063"/>
                  <a:ext cx="4179" cy="4180"/>
                </a:xfrm>
                <a:custGeom>
                  <a:avLst/>
                  <a:gdLst>
                    <a:gd name="connsiteX0" fmla="*/ 4180 w 4179"/>
                    <a:gd name="connsiteY0" fmla="*/ 2090 h 4180"/>
                    <a:gd name="connsiteX1" fmla="*/ 2090 w 4179"/>
                    <a:gd name="connsiteY1" fmla="*/ 4180 h 4180"/>
                    <a:gd name="connsiteX2" fmla="*/ 0 w 4179"/>
                    <a:gd name="connsiteY2" fmla="*/ 2090 h 4180"/>
                    <a:gd name="connsiteX3" fmla="*/ 2090 w 4179"/>
                    <a:gd name="connsiteY3" fmla="*/ 0 h 4180"/>
                    <a:gd name="connsiteX4" fmla="*/ 4180 w 417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784" y="4180"/>
                        <a:pt x="0" y="3396"/>
                        <a:pt x="0" y="2090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9" name="Freeform: Shape 868">
                  <a:extLst>
                    <a:ext uri="{FF2B5EF4-FFF2-40B4-BE49-F238E27FC236}">
                      <a16:creationId xmlns:a16="http://schemas.microsoft.com/office/drawing/2014/main" id="{A5509AE5-7E9D-DFC1-2E04-80C93270B59E}"/>
                    </a:ext>
                  </a:extLst>
                </p:cNvPr>
                <p:cNvSpPr/>
                <p:nvPr/>
              </p:nvSpPr>
              <p:spPr>
                <a:xfrm>
                  <a:off x="8464695" y="4284578"/>
                  <a:ext cx="3657" cy="6270"/>
                </a:xfrm>
                <a:custGeom>
                  <a:avLst/>
                  <a:gdLst>
                    <a:gd name="connsiteX0" fmla="*/ 3657 w 3657"/>
                    <a:gd name="connsiteY0" fmla="*/ 3135 h 6270"/>
                    <a:gd name="connsiteX1" fmla="*/ 1829 w 3657"/>
                    <a:gd name="connsiteY1" fmla="*/ 6270 h 6270"/>
                    <a:gd name="connsiteX2" fmla="*/ 0 w 3657"/>
                    <a:gd name="connsiteY2" fmla="*/ 3135 h 6270"/>
                    <a:gd name="connsiteX3" fmla="*/ 1829 w 3657"/>
                    <a:gd name="connsiteY3" fmla="*/ 0 h 6270"/>
                    <a:gd name="connsiteX4" fmla="*/ 3657 w 3657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6270">
                      <a:moveTo>
                        <a:pt x="3657" y="3135"/>
                      </a:moveTo>
                      <a:cubicBezTo>
                        <a:pt x="3657" y="4703"/>
                        <a:pt x="2873" y="6270"/>
                        <a:pt x="1829" y="6270"/>
                      </a:cubicBezTo>
                      <a:cubicBezTo>
                        <a:pt x="784" y="6270"/>
                        <a:pt x="0" y="4964"/>
                        <a:pt x="0" y="3135"/>
                      </a:cubicBezTo>
                      <a:cubicBezTo>
                        <a:pt x="0" y="1306"/>
                        <a:pt x="784" y="0"/>
                        <a:pt x="1829" y="0"/>
                      </a:cubicBezTo>
                      <a:cubicBezTo>
                        <a:pt x="2873" y="0"/>
                        <a:pt x="3657" y="1567"/>
                        <a:pt x="3657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0" name="Freeform: Shape 869">
                  <a:extLst>
                    <a:ext uri="{FF2B5EF4-FFF2-40B4-BE49-F238E27FC236}">
                      <a16:creationId xmlns:a16="http://schemas.microsoft.com/office/drawing/2014/main" id="{792F5D98-AA1F-6863-AA24-0431D0246163}"/>
                    </a:ext>
                  </a:extLst>
                </p:cNvPr>
                <p:cNvSpPr/>
                <p:nvPr/>
              </p:nvSpPr>
              <p:spPr>
                <a:xfrm>
                  <a:off x="8446930" y="4296073"/>
                  <a:ext cx="5225" cy="4180"/>
                </a:xfrm>
                <a:custGeom>
                  <a:avLst/>
                  <a:gdLst>
                    <a:gd name="connsiteX0" fmla="*/ 5225 w 5225"/>
                    <a:gd name="connsiteY0" fmla="*/ 2090 h 4180"/>
                    <a:gd name="connsiteX1" fmla="*/ 2613 w 5225"/>
                    <a:gd name="connsiteY1" fmla="*/ 4180 h 4180"/>
                    <a:gd name="connsiteX2" fmla="*/ 0 w 5225"/>
                    <a:gd name="connsiteY2" fmla="*/ 2090 h 4180"/>
                    <a:gd name="connsiteX3" fmla="*/ 2613 w 5225"/>
                    <a:gd name="connsiteY3" fmla="*/ 0 h 4180"/>
                    <a:gd name="connsiteX4" fmla="*/ 5225 w 522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180">
                      <a:moveTo>
                        <a:pt x="5225" y="2090"/>
                      </a:moveTo>
                      <a:cubicBezTo>
                        <a:pt x="5225" y="3135"/>
                        <a:pt x="4180" y="4180"/>
                        <a:pt x="2613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1" name="Freeform: Shape 870">
                  <a:extLst>
                    <a:ext uri="{FF2B5EF4-FFF2-40B4-BE49-F238E27FC236}">
                      <a16:creationId xmlns:a16="http://schemas.microsoft.com/office/drawing/2014/main" id="{F0A6435A-AF64-6A07-6598-6AB24A3EB034}"/>
                    </a:ext>
                  </a:extLst>
                </p:cNvPr>
                <p:cNvSpPr/>
                <p:nvPr/>
              </p:nvSpPr>
              <p:spPr>
                <a:xfrm>
                  <a:off x="8431516" y="4290848"/>
                  <a:ext cx="5225" cy="7314"/>
                </a:xfrm>
                <a:custGeom>
                  <a:avLst/>
                  <a:gdLst>
                    <a:gd name="connsiteX0" fmla="*/ 5225 w 5225"/>
                    <a:gd name="connsiteY0" fmla="*/ 3658 h 7314"/>
                    <a:gd name="connsiteX1" fmla="*/ 2613 w 5225"/>
                    <a:gd name="connsiteY1" fmla="*/ 7315 h 7314"/>
                    <a:gd name="connsiteX2" fmla="*/ 0 w 5225"/>
                    <a:gd name="connsiteY2" fmla="*/ 3658 h 7314"/>
                    <a:gd name="connsiteX3" fmla="*/ 2613 w 5225"/>
                    <a:gd name="connsiteY3" fmla="*/ 0 h 7314"/>
                    <a:gd name="connsiteX4" fmla="*/ 5225 w 5225"/>
                    <a:gd name="connsiteY4" fmla="*/ 3658 h 73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7314">
                      <a:moveTo>
                        <a:pt x="5225" y="3658"/>
                      </a:moveTo>
                      <a:cubicBezTo>
                        <a:pt x="5225" y="5747"/>
                        <a:pt x="4180" y="7315"/>
                        <a:pt x="2613" y="7315"/>
                      </a:cubicBezTo>
                      <a:cubicBezTo>
                        <a:pt x="1045" y="7315"/>
                        <a:pt x="0" y="5747"/>
                        <a:pt x="0" y="3658"/>
                      </a:cubicBezTo>
                      <a:cubicBezTo>
                        <a:pt x="0" y="1567"/>
                        <a:pt x="1045" y="0"/>
                        <a:pt x="2613" y="0"/>
                      </a:cubicBezTo>
                      <a:cubicBezTo>
                        <a:pt x="3919" y="0"/>
                        <a:pt x="5225" y="1567"/>
                        <a:pt x="5225" y="36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6" name="Graphic 3">
                <a:extLst>
                  <a:ext uri="{FF2B5EF4-FFF2-40B4-BE49-F238E27FC236}">
                    <a16:creationId xmlns:a16="http://schemas.microsoft.com/office/drawing/2014/main" id="{9E4F3A95-C7C8-65B6-CB67-C14E8F6423C3}"/>
                  </a:ext>
                </a:extLst>
              </p:cNvPr>
              <p:cNvGrpSpPr/>
              <p:nvPr/>
            </p:nvGrpSpPr>
            <p:grpSpPr>
              <a:xfrm>
                <a:off x="8237926" y="4220426"/>
                <a:ext cx="146841" cy="156996"/>
                <a:chOff x="8237926" y="4220426"/>
                <a:chExt cx="146841" cy="156996"/>
              </a:xfrm>
              <a:solidFill>
                <a:srgbClr val="D5D7D8"/>
              </a:solidFill>
            </p:grpSpPr>
            <p:sp>
              <p:nvSpPr>
                <p:cNvPr id="836" name="Freeform: Shape 835">
                  <a:extLst>
                    <a:ext uri="{FF2B5EF4-FFF2-40B4-BE49-F238E27FC236}">
                      <a16:creationId xmlns:a16="http://schemas.microsoft.com/office/drawing/2014/main" id="{8B3171BF-C13C-B7EE-3E56-ADCDE34F2A12}"/>
                    </a:ext>
                  </a:extLst>
                </p:cNvPr>
                <p:cNvSpPr/>
                <p:nvPr/>
              </p:nvSpPr>
              <p:spPr>
                <a:xfrm>
                  <a:off x="8314734" y="4325594"/>
                  <a:ext cx="12148" cy="9096"/>
                </a:xfrm>
                <a:custGeom>
                  <a:avLst/>
                  <a:gdLst>
                    <a:gd name="connsiteX0" fmla="*/ 262 w 12148"/>
                    <a:gd name="connsiteY0" fmla="*/ 1306 h 9096"/>
                    <a:gd name="connsiteX1" fmla="*/ 1306 w 12148"/>
                    <a:gd name="connsiteY1" fmla="*/ 2874 h 9096"/>
                    <a:gd name="connsiteX2" fmla="*/ 2613 w 12148"/>
                    <a:gd name="connsiteY2" fmla="*/ 4180 h 9096"/>
                    <a:gd name="connsiteX3" fmla="*/ 3396 w 12148"/>
                    <a:gd name="connsiteY3" fmla="*/ 4703 h 9096"/>
                    <a:gd name="connsiteX4" fmla="*/ 3919 w 12148"/>
                    <a:gd name="connsiteY4" fmla="*/ 5225 h 9096"/>
                    <a:gd name="connsiteX5" fmla="*/ 5487 w 12148"/>
                    <a:gd name="connsiteY5" fmla="*/ 6009 h 9096"/>
                    <a:gd name="connsiteX6" fmla="*/ 7054 w 12148"/>
                    <a:gd name="connsiteY6" fmla="*/ 7054 h 9096"/>
                    <a:gd name="connsiteX7" fmla="*/ 7054 w 12148"/>
                    <a:gd name="connsiteY7" fmla="*/ 7315 h 9096"/>
                    <a:gd name="connsiteX8" fmla="*/ 11234 w 12148"/>
                    <a:gd name="connsiteY8" fmla="*/ 8883 h 9096"/>
                    <a:gd name="connsiteX9" fmla="*/ 11496 w 12148"/>
                    <a:gd name="connsiteY9" fmla="*/ 5487 h 9096"/>
                    <a:gd name="connsiteX10" fmla="*/ 7838 w 12148"/>
                    <a:gd name="connsiteY10" fmla="*/ 4442 h 9096"/>
                    <a:gd name="connsiteX11" fmla="*/ 4442 w 12148"/>
                    <a:gd name="connsiteY11" fmla="*/ 3135 h 9096"/>
                    <a:gd name="connsiteX12" fmla="*/ 2090 w 12148"/>
                    <a:gd name="connsiteY12" fmla="*/ 1568 h 9096"/>
                    <a:gd name="connsiteX13" fmla="*/ 0 w 12148"/>
                    <a:gd name="connsiteY13" fmla="*/ 0 h 9096"/>
                    <a:gd name="connsiteX14" fmla="*/ 262 w 12148"/>
                    <a:gd name="connsiteY14" fmla="*/ 1306 h 9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2148" h="9096">
                      <a:moveTo>
                        <a:pt x="262" y="1306"/>
                      </a:moveTo>
                      <a:cubicBezTo>
                        <a:pt x="523" y="1829"/>
                        <a:pt x="1045" y="2351"/>
                        <a:pt x="1306" y="2874"/>
                      </a:cubicBezTo>
                      <a:cubicBezTo>
                        <a:pt x="1568" y="3396"/>
                        <a:pt x="2090" y="3658"/>
                        <a:pt x="2613" y="4180"/>
                      </a:cubicBezTo>
                      <a:cubicBezTo>
                        <a:pt x="2874" y="4442"/>
                        <a:pt x="3136" y="4442"/>
                        <a:pt x="3396" y="4703"/>
                      </a:cubicBezTo>
                      <a:cubicBezTo>
                        <a:pt x="3658" y="4964"/>
                        <a:pt x="3658" y="5225"/>
                        <a:pt x="3919" y="5225"/>
                      </a:cubicBezTo>
                      <a:cubicBezTo>
                        <a:pt x="4442" y="5748"/>
                        <a:pt x="4964" y="5748"/>
                        <a:pt x="5487" y="6009"/>
                      </a:cubicBezTo>
                      <a:cubicBezTo>
                        <a:pt x="6009" y="6270"/>
                        <a:pt x="6531" y="6793"/>
                        <a:pt x="7054" y="7054"/>
                      </a:cubicBezTo>
                      <a:cubicBezTo>
                        <a:pt x="7054" y="7054"/>
                        <a:pt x="7054" y="7315"/>
                        <a:pt x="7054" y="7315"/>
                      </a:cubicBezTo>
                      <a:cubicBezTo>
                        <a:pt x="8361" y="8099"/>
                        <a:pt x="9667" y="9667"/>
                        <a:pt x="11234" y="8883"/>
                      </a:cubicBezTo>
                      <a:cubicBezTo>
                        <a:pt x="12540" y="8360"/>
                        <a:pt x="12279" y="6270"/>
                        <a:pt x="11496" y="5487"/>
                      </a:cubicBezTo>
                      <a:cubicBezTo>
                        <a:pt x="10712" y="4442"/>
                        <a:pt x="9144" y="4703"/>
                        <a:pt x="7838" y="4442"/>
                      </a:cubicBezTo>
                      <a:cubicBezTo>
                        <a:pt x="6793" y="3919"/>
                        <a:pt x="5487" y="3658"/>
                        <a:pt x="4442" y="3135"/>
                      </a:cubicBezTo>
                      <a:cubicBezTo>
                        <a:pt x="3658" y="2874"/>
                        <a:pt x="2874" y="2351"/>
                        <a:pt x="2090" y="1568"/>
                      </a:cubicBezTo>
                      <a:cubicBezTo>
                        <a:pt x="1568" y="1045"/>
                        <a:pt x="784" y="0"/>
                        <a:pt x="0" y="0"/>
                      </a:cubicBezTo>
                      <a:cubicBezTo>
                        <a:pt x="0" y="0"/>
                        <a:pt x="0" y="784"/>
                        <a:pt x="262" y="13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7" name="Freeform: Shape 836">
                  <a:extLst>
                    <a:ext uri="{FF2B5EF4-FFF2-40B4-BE49-F238E27FC236}">
                      <a16:creationId xmlns:a16="http://schemas.microsoft.com/office/drawing/2014/main" id="{34A1E89E-0E07-033A-C32E-BE6CD61CCEB7}"/>
                    </a:ext>
                  </a:extLst>
                </p:cNvPr>
                <p:cNvSpPr/>
                <p:nvPr/>
              </p:nvSpPr>
              <p:spPr>
                <a:xfrm>
                  <a:off x="8344469" y="4298644"/>
                  <a:ext cx="22619" cy="12596"/>
                </a:xfrm>
                <a:custGeom>
                  <a:avLst/>
                  <a:gdLst>
                    <a:gd name="connsiteX0" fmla="*/ 14679 w 22619"/>
                    <a:gd name="connsiteY0" fmla="*/ 12320 h 12596"/>
                    <a:gd name="connsiteX1" fmla="*/ 21471 w 22619"/>
                    <a:gd name="connsiteY1" fmla="*/ 12582 h 12596"/>
                    <a:gd name="connsiteX2" fmla="*/ 20688 w 22619"/>
                    <a:gd name="connsiteY2" fmla="*/ 8663 h 12596"/>
                    <a:gd name="connsiteX3" fmla="*/ 16508 w 22619"/>
                    <a:gd name="connsiteY3" fmla="*/ 3699 h 12596"/>
                    <a:gd name="connsiteX4" fmla="*/ 12589 w 22619"/>
                    <a:gd name="connsiteY4" fmla="*/ 2654 h 12596"/>
                    <a:gd name="connsiteX5" fmla="*/ 9453 w 22619"/>
                    <a:gd name="connsiteY5" fmla="*/ 1870 h 12596"/>
                    <a:gd name="connsiteX6" fmla="*/ 5274 w 22619"/>
                    <a:gd name="connsiteY6" fmla="*/ 303 h 12596"/>
                    <a:gd name="connsiteX7" fmla="*/ 310 w 22619"/>
                    <a:gd name="connsiteY7" fmla="*/ 2131 h 12596"/>
                    <a:gd name="connsiteX8" fmla="*/ 2400 w 22619"/>
                    <a:gd name="connsiteY8" fmla="*/ 6834 h 12596"/>
                    <a:gd name="connsiteX9" fmla="*/ 7364 w 22619"/>
                    <a:gd name="connsiteY9" fmla="*/ 9708 h 12596"/>
                    <a:gd name="connsiteX10" fmla="*/ 11544 w 22619"/>
                    <a:gd name="connsiteY10" fmla="*/ 10753 h 12596"/>
                    <a:gd name="connsiteX11" fmla="*/ 14418 w 22619"/>
                    <a:gd name="connsiteY11" fmla="*/ 12320 h 12596"/>
                    <a:gd name="connsiteX12" fmla="*/ 14679 w 22619"/>
                    <a:gd name="connsiteY12" fmla="*/ 12320 h 12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2619" h="12596">
                      <a:moveTo>
                        <a:pt x="14679" y="12320"/>
                      </a:moveTo>
                      <a:cubicBezTo>
                        <a:pt x="17030" y="12843"/>
                        <a:pt x="19120" y="12320"/>
                        <a:pt x="21471" y="12582"/>
                      </a:cubicBezTo>
                      <a:cubicBezTo>
                        <a:pt x="24345" y="12843"/>
                        <a:pt x="20949" y="9708"/>
                        <a:pt x="20688" y="8663"/>
                      </a:cubicBezTo>
                      <a:cubicBezTo>
                        <a:pt x="20165" y="6573"/>
                        <a:pt x="18597" y="4744"/>
                        <a:pt x="16508" y="3699"/>
                      </a:cubicBezTo>
                      <a:cubicBezTo>
                        <a:pt x="15202" y="3176"/>
                        <a:pt x="13895" y="2915"/>
                        <a:pt x="12589" y="2654"/>
                      </a:cubicBezTo>
                      <a:cubicBezTo>
                        <a:pt x="11544" y="2393"/>
                        <a:pt x="10499" y="2393"/>
                        <a:pt x="9453" y="1870"/>
                      </a:cubicBezTo>
                      <a:cubicBezTo>
                        <a:pt x="8147" y="1348"/>
                        <a:pt x="6841" y="825"/>
                        <a:pt x="5274" y="303"/>
                      </a:cubicBezTo>
                      <a:cubicBezTo>
                        <a:pt x="3184" y="-481"/>
                        <a:pt x="1093" y="303"/>
                        <a:pt x="310" y="2131"/>
                      </a:cubicBezTo>
                      <a:cubicBezTo>
                        <a:pt x="-735" y="4222"/>
                        <a:pt x="1093" y="5789"/>
                        <a:pt x="2400" y="6834"/>
                      </a:cubicBezTo>
                      <a:cubicBezTo>
                        <a:pt x="3967" y="7879"/>
                        <a:pt x="5535" y="8924"/>
                        <a:pt x="7364" y="9708"/>
                      </a:cubicBezTo>
                      <a:cubicBezTo>
                        <a:pt x="8670" y="10492"/>
                        <a:pt x="9976" y="10492"/>
                        <a:pt x="11544" y="10753"/>
                      </a:cubicBezTo>
                      <a:cubicBezTo>
                        <a:pt x="12589" y="10753"/>
                        <a:pt x="13372" y="12059"/>
                        <a:pt x="14418" y="12320"/>
                      </a:cubicBezTo>
                      <a:cubicBezTo>
                        <a:pt x="14418" y="12059"/>
                        <a:pt x="14418" y="12059"/>
                        <a:pt x="14679" y="1232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8" name="Freeform: Shape 837">
                  <a:extLst>
                    <a:ext uri="{FF2B5EF4-FFF2-40B4-BE49-F238E27FC236}">
                      <a16:creationId xmlns:a16="http://schemas.microsoft.com/office/drawing/2014/main" id="{44DAED45-4B85-ADA1-E1D7-9A2CC87EF509}"/>
                    </a:ext>
                  </a:extLst>
                </p:cNvPr>
                <p:cNvSpPr/>
                <p:nvPr/>
              </p:nvSpPr>
              <p:spPr>
                <a:xfrm>
                  <a:off x="8355687" y="4286125"/>
                  <a:ext cx="2955" cy="4356"/>
                </a:xfrm>
                <a:custGeom>
                  <a:avLst/>
                  <a:gdLst>
                    <a:gd name="connsiteX0" fmla="*/ 65 w 2955"/>
                    <a:gd name="connsiteY0" fmla="*/ 3678 h 4356"/>
                    <a:gd name="connsiteX1" fmla="*/ 1633 w 2955"/>
                    <a:gd name="connsiteY1" fmla="*/ 20 h 4356"/>
                    <a:gd name="connsiteX2" fmla="*/ 2939 w 2955"/>
                    <a:gd name="connsiteY2" fmla="*/ 2894 h 4356"/>
                    <a:gd name="connsiteX3" fmla="*/ 2155 w 2955"/>
                    <a:gd name="connsiteY3" fmla="*/ 4200 h 4356"/>
                    <a:gd name="connsiteX4" fmla="*/ 65 w 2955"/>
                    <a:gd name="connsiteY4" fmla="*/ 3678 h 4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55" h="4356">
                      <a:moveTo>
                        <a:pt x="65" y="3678"/>
                      </a:moveTo>
                      <a:cubicBezTo>
                        <a:pt x="-196" y="2633"/>
                        <a:pt x="326" y="543"/>
                        <a:pt x="1633" y="20"/>
                      </a:cubicBezTo>
                      <a:cubicBezTo>
                        <a:pt x="3200" y="-241"/>
                        <a:pt x="2939" y="2110"/>
                        <a:pt x="2939" y="2894"/>
                      </a:cubicBezTo>
                      <a:cubicBezTo>
                        <a:pt x="2939" y="3417"/>
                        <a:pt x="2678" y="3939"/>
                        <a:pt x="2155" y="4200"/>
                      </a:cubicBezTo>
                      <a:cubicBezTo>
                        <a:pt x="1633" y="4462"/>
                        <a:pt x="326" y="4462"/>
                        <a:pt x="65" y="367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9" name="Freeform: Shape 838">
                  <a:extLst>
                    <a:ext uri="{FF2B5EF4-FFF2-40B4-BE49-F238E27FC236}">
                      <a16:creationId xmlns:a16="http://schemas.microsoft.com/office/drawing/2014/main" id="{D10E5FE7-8FB3-2A9D-2796-D51EC11F7A91}"/>
                    </a:ext>
                  </a:extLst>
                </p:cNvPr>
                <p:cNvSpPr/>
                <p:nvPr/>
              </p:nvSpPr>
              <p:spPr>
                <a:xfrm>
                  <a:off x="8326091" y="4256487"/>
                  <a:ext cx="22418" cy="32080"/>
                </a:xfrm>
                <a:custGeom>
                  <a:avLst/>
                  <a:gdLst>
                    <a:gd name="connsiteX0" fmla="*/ 12679 w 22418"/>
                    <a:gd name="connsiteY0" fmla="*/ 25478 h 32080"/>
                    <a:gd name="connsiteX1" fmla="*/ 8499 w 22418"/>
                    <a:gd name="connsiteY1" fmla="*/ 20253 h 32080"/>
                    <a:gd name="connsiteX2" fmla="*/ 5103 w 22418"/>
                    <a:gd name="connsiteY2" fmla="*/ 15028 h 32080"/>
                    <a:gd name="connsiteX3" fmla="*/ 1706 w 22418"/>
                    <a:gd name="connsiteY3" fmla="*/ 9019 h 32080"/>
                    <a:gd name="connsiteX4" fmla="*/ 139 w 22418"/>
                    <a:gd name="connsiteY4" fmla="*/ 1965 h 32080"/>
                    <a:gd name="connsiteX5" fmla="*/ 9544 w 22418"/>
                    <a:gd name="connsiteY5" fmla="*/ 5623 h 32080"/>
                    <a:gd name="connsiteX6" fmla="*/ 16598 w 22418"/>
                    <a:gd name="connsiteY6" fmla="*/ 17641 h 32080"/>
                    <a:gd name="connsiteX7" fmla="*/ 21300 w 22418"/>
                    <a:gd name="connsiteY7" fmla="*/ 25478 h 32080"/>
                    <a:gd name="connsiteX8" fmla="*/ 22084 w 22418"/>
                    <a:gd name="connsiteY8" fmla="*/ 29658 h 32080"/>
                    <a:gd name="connsiteX9" fmla="*/ 22346 w 22418"/>
                    <a:gd name="connsiteY9" fmla="*/ 31226 h 32080"/>
                    <a:gd name="connsiteX10" fmla="*/ 21039 w 22418"/>
                    <a:gd name="connsiteY10" fmla="*/ 32010 h 32080"/>
                    <a:gd name="connsiteX11" fmla="*/ 18427 w 22418"/>
                    <a:gd name="connsiteY11" fmla="*/ 31487 h 32080"/>
                    <a:gd name="connsiteX12" fmla="*/ 16075 w 22418"/>
                    <a:gd name="connsiteY12" fmla="*/ 30181 h 32080"/>
                    <a:gd name="connsiteX13" fmla="*/ 13724 w 22418"/>
                    <a:gd name="connsiteY13" fmla="*/ 28091 h 32080"/>
                    <a:gd name="connsiteX14" fmla="*/ 12679 w 22418"/>
                    <a:gd name="connsiteY14" fmla="*/ 25478 h 3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2418" h="32080">
                      <a:moveTo>
                        <a:pt x="12679" y="25478"/>
                      </a:moveTo>
                      <a:cubicBezTo>
                        <a:pt x="11373" y="23650"/>
                        <a:pt x="9805" y="22082"/>
                        <a:pt x="8499" y="20253"/>
                      </a:cubicBezTo>
                      <a:cubicBezTo>
                        <a:pt x="7454" y="18425"/>
                        <a:pt x="6148" y="16857"/>
                        <a:pt x="5103" y="15028"/>
                      </a:cubicBezTo>
                      <a:cubicBezTo>
                        <a:pt x="3796" y="12938"/>
                        <a:pt x="2751" y="11109"/>
                        <a:pt x="1706" y="9019"/>
                      </a:cubicBezTo>
                      <a:cubicBezTo>
                        <a:pt x="661" y="6929"/>
                        <a:pt x="-383" y="4317"/>
                        <a:pt x="139" y="1965"/>
                      </a:cubicBezTo>
                      <a:cubicBezTo>
                        <a:pt x="923" y="-3521"/>
                        <a:pt x="8499" y="4056"/>
                        <a:pt x="9544" y="5623"/>
                      </a:cubicBezTo>
                      <a:cubicBezTo>
                        <a:pt x="12418" y="9281"/>
                        <a:pt x="14246" y="13722"/>
                        <a:pt x="16598" y="17641"/>
                      </a:cubicBezTo>
                      <a:cubicBezTo>
                        <a:pt x="18165" y="20253"/>
                        <a:pt x="20255" y="22605"/>
                        <a:pt x="21300" y="25478"/>
                      </a:cubicBezTo>
                      <a:cubicBezTo>
                        <a:pt x="21823" y="26785"/>
                        <a:pt x="22084" y="28352"/>
                        <a:pt x="22084" y="29658"/>
                      </a:cubicBezTo>
                      <a:cubicBezTo>
                        <a:pt x="22084" y="30181"/>
                        <a:pt x="22606" y="30703"/>
                        <a:pt x="22346" y="31226"/>
                      </a:cubicBezTo>
                      <a:cubicBezTo>
                        <a:pt x="22084" y="31748"/>
                        <a:pt x="21562" y="32010"/>
                        <a:pt x="21039" y="32010"/>
                      </a:cubicBezTo>
                      <a:cubicBezTo>
                        <a:pt x="20255" y="32271"/>
                        <a:pt x="19211" y="31748"/>
                        <a:pt x="18427" y="31487"/>
                      </a:cubicBezTo>
                      <a:cubicBezTo>
                        <a:pt x="17643" y="31226"/>
                        <a:pt x="16859" y="30703"/>
                        <a:pt x="16075" y="30181"/>
                      </a:cubicBezTo>
                      <a:cubicBezTo>
                        <a:pt x="15030" y="29658"/>
                        <a:pt x="13986" y="29136"/>
                        <a:pt x="13724" y="28091"/>
                      </a:cubicBezTo>
                      <a:cubicBezTo>
                        <a:pt x="13986" y="27046"/>
                        <a:pt x="13463" y="26262"/>
                        <a:pt x="12679" y="2547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0" name="Freeform: Shape 839">
                  <a:extLst>
                    <a:ext uri="{FF2B5EF4-FFF2-40B4-BE49-F238E27FC236}">
                      <a16:creationId xmlns:a16="http://schemas.microsoft.com/office/drawing/2014/main" id="{032B8137-22A3-9548-6AAE-90F5E47D3C01}"/>
                    </a:ext>
                  </a:extLst>
                </p:cNvPr>
                <p:cNvSpPr/>
                <p:nvPr/>
              </p:nvSpPr>
              <p:spPr>
                <a:xfrm>
                  <a:off x="8306683" y="4277463"/>
                  <a:ext cx="25372" cy="15776"/>
                </a:xfrm>
                <a:custGeom>
                  <a:avLst/>
                  <a:gdLst>
                    <a:gd name="connsiteX0" fmla="*/ 4132 w 25372"/>
                    <a:gd name="connsiteY0" fmla="*/ 11295 h 15776"/>
                    <a:gd name="connsiteX1" fmla="*/ 1781 w 25372"/>
                    <a:gd name="connsiteY1" fmla="*/ 7898 h 15776"/>
                    <a:gd name="connsiteX2" fmla="*/ 1520 w 25372"/>
                    <a:gd name="connsiteY2" fmla="*/ 7898 h 15776"/>
                    <a:gd name="connsiteX3" fmla="*/ 737 w 25372"/>
                    <a:gd name="connsiteY3" fmla="*/ 844 h 15776"/>
                    <a:gd name="connsiteX4" fmla="*/ 8835 w 25372"/>
                    <a:gd name="connsiteY4" fmla="*/ 1889 h 15776"/>
                    <a:gd name="connsiteX5" fmla="*/ 17457 w 25372"/>
                    <a:gd name="connsiteY5" fmla="*/ 3718 h 15776"/>
                    <a:gd name="connsiteX6" fmla="*/ 20592 w 25372"/>
                    <a:gd name="connsiteY6" fmla="*/ 5808 h 15776"/>
                    <a:gd name="connsiteX7" fmla="*/ 23726 w 25372"/>
                    <a:gd name="connsiteY7" fmla="*/ 8421 h 15776"/>
                    <a:gd name="connsiteX8" fmla="*/ 24772 w 25372"/>
                    <a:gd name="connsiteY8" fmla="*/ 13646 h 15776"/>
                    <a:gd name="connsiteX9" fmla="*/ 20069 w 25372"/>
                    <a:gd name="connsiteY9" fmla="*/ 15736 h 15776"/>
                    <a:gd name="connsiteX10" fmla="*/ 14322 w 25372"/>
                    <a:gd name="connsiteY10" fmla="*/ 14168 h 15776"/>
                    <a:gd name="connsiteX11" fmla="*/ 11970 w 25372"/>
                    <a:gd name="connsiteY11" fmla="*/ 13907 h 15776"/>
                    <a:gd name="connsiteX12" fmla="*/ 9880 w 25372"/>
                    <a:gd name="connsiteY12" fmla="*/ 13907 h 15776"/>
                    <a:gd name="connsiteX13" fmla="*/ 7790 w 25372"/>
                    <a:gd name="connsiteY13" fmla="*/ 13385 h 15776"/>
                    <a:gd name="connsiteX14" fmla="*/ 4132 w 25372"/>
                    <a:gd name="connsiteY14" fmla="*/ 11295 h 157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5372" h="15776">
                      <a:moveTo>
                        <a:pt x="4132" y="11295"/>
                      </a:moveTo>
                      <a:cubicBezTo>
                        <a:pt x="3088" y="10511"/>
                        <a:pt x="2304" y="9205"/>
                        <a:pt x="1781" y="7898"/>
                      </a:cubicBezTo>
                      <a:cubicBezTo>
                        <a:pt x="1781" y="7898"/>
                        <a:pt x="1520" y="7898"/>
                        <a:pt x="1520" y="7898"/>
                      </a:cubicBezTo>
                      <a:cubicBezTo>
                        <a:pt x="997" y="6069"/>
                        <a:pt x="-1093" y="2412"/>
                        <a:pt x="737" y="844"/>
                      </a:cubicBezTo>
                      <a:cubicBezTo>
                        <a:pt x="3088" y="-1245"/>
                        <a:pt x="6484" y="1106"/>
                        <a:pt x="8835" y="1889"/>
                      </a:cubicBezTo>
                      <a:cubicBezTo>
                        <a:pt x="11709" y="2935"/>
                        <a:pt x="14583" y="2412"/>
                        <a:pt x="17457" y="3718"/>
                      </a:cubicBezTo>
                      <a:cubicBezTo>
                        <a:pt x="18763" y="4241"/>
                        <a:pt x="19808" y="5024"/>
                        <a:pt x="20592" y="5808"/>
                      </a:cubicBezTo>
                      <a:cubicBezTo>
                        <a:pt x="21637" y="6592"/>
                        <a:pt x="22943" y="7376"/>
                        <a:pt x="23726" y="8421"/>
                      </a:cubicBezTo>
                      <a:cubicBezTo>
                        <a:pt x="25033" y="9988"/>
                        <a:pt x="26078" y="11817"/>
                        <a:pt x="24772" y="13646"/>
                      </a:cubicBezTo>
                      <a:cubicBezTo>
                        <a:pt x="23726" y="14952"/>
                        <a:pt x="21898" y="15997"/>
                        <a:pt x="20069" y="15736"/>
                      </a:cubicBezTo>
                      <a:cubicBezTo>
                        <a:pt x="18240" y="15475"/>
                        <a:pt x="16412" y="14430"/>
                        <a:pt x="14322" y="14168"/>
                      </a:cubicBezTo>
                      <a:cubicBezTo>
                        <a:pt x="13538" y="14168"/>
                        <a:pt x="12754" y="14168"/>
                        <a:pt x="11970" y="13907"/>
                      </a:cubicBezTo>
                      <a:cubicBezTo>
                        <a:pt x="11187" y="13907"/>
                        <a:pt x="10403" y="14168"/>
                        <a:pt x="9880" y="13907"/>
                      </a:cubicBezTo>
                      <a:cubicBezTo>
                        <a:pt x="9097" y="13907"/>
                        <a:pt x="8313" y="13646"/>
                        <a:pt x="7790" y="13385"/>
                      </a:cubicBezTo>
                      <a:cubicBezTo>
                        <a:pt x="6222" y="13123"/>
                        <a:pt x="5178" y="12340"/>
                        <a:pt x="4132" y="112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1" name="Freeform: Shape 840">
                  <a:extLst>
                    <a:ext uri="{FF2B5EF4-FFF2-40B4-BE49-F238E27FC236}">
                      <a16:creationId xmlns:a16="http://schemas.microsoft.com/office/drawing/2014/main" id="{583E3808-6D29-54F0-996C-67FB04612CE2}"/>
                    </a:ext>
                  </a:extLst>
                </p:cNvPr>
                <p:cNvSpPr/>
                <p:nvPr/>
              </p:nvSpPr>
              <p:spPr>
                <a:xfrm>
                  <a:off x="8315465" y="4271203"/>
                  <a:ext cx="9249" cy="5391"/>
                </a:xfrm>
                <a:custGeom>
                  <a:avLst/>
                  <a:gdLst>
                    <a:gd name="connsiteX0" fmla="*/ 6062 w 9249"/>
                    <a:gd name="connsiteY0" fmla="*/ 1618 h 5391"/>
                    <a:gd name="connsiteX1" fmla="*/ 8413 w 9249"/>
                    <a:gd name="connsiteY1" fmla="*/ 2924 h 5391"/>
                    <a:gd name="connsiteX2" fmla="*/ 9197 w 9249"/>
                    <a:gd name="connsiteY2" fmla="*/ 4492 h 5391"/>
                    <a:gd name="connsiteX3" fmla="*/ 6846 w 9249"/>
                    <a:gd name="connsiteY3" fmla="*/ 5276 h 5391"/>
                    <a:gd name="connsiteX4" fmla="*/ 4756 w 9249"/>
                    <a:gd name="connsiteY4" fmla="*/ 5276 h 5391"/>
                    <a:gd name="connsiteX5" fmla="*/ 3188 w 9249"/>
                    <a:gd name="connsiteY5" fmla="*/ 4231 h 5391"/>
                    <a:gd name="connsiteX6" fmla="*/ 1621 w 9249"/>
                    <a:gd name="connsiteY6" fmla="*/ 2663 h 5391"/>
                    <a:gd name="connsiteX7" fmla="*/ 576 w 9249"/>
                    <a:gd name="connsiteY7" fmla="*/ 1096 h 5391"/>
                    <a:gd name="connsiteX8" fmla="*/ 53 w 9249"/>
                    <a:gd name="connsiteY8" fmla="*/ 51 h 5391"/>
                    <a:gd name="connsiteX9" fmla="*/ 6062 w 9249"/>
                    <a:gd name="connsiteY9" fmla="*/ 1618 h 53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249" h="5391">
                      <a:moveTo>
                        <a:pt x="6062" y="1618"/>
                      </a:moveTo>
                      <a:cubicBezTo>
                        <a:pt x="6846" y="2140"/>
                        <a:pt x="7630" y="2663"/>
                        <a:pt x="8413" y="2924"/>
                      </a:cubicBezTo>
                      <a:cubicBezTo>
                        <a:pt x="8675" y="3186"/>
                        <a:pt x="9459" y="3969"/>
                        <a:pt x="9197" y="4492"/>
                      </a:cubicBezTo>
                      <a:cubicBezTo>
                        <a:pt x="8936" y="5015"/>
                        <a:pt x="7368" y="5276"/>
                        <a:pt x="6846" y="5276"/>
                      </a:cubicBezTo>
                      <a:cubicBezTo>
                        <a:pt x="6324" y="5537"/>
                        <a:pt x="5278" y="5276"/>
                        <a:pt x="4756" y="5276"/>
                      </a:cubicBezTo>
                      <a:cubicBezTo>
                        <a:pt x="3972" y="5276"/>
                        <a:pt x="3711" y="4753"/>
                        <a:pt x="3188" y="4231"/>
                      </a:cubicBezTo>
                      <a:cubicBezTo>
                        <a:pt x="2666" y="3708"/>
                        <a:pt x="2143" y="3447"/>
                        <a:pt x="1621" y="2663"/>
                      </a:cubicBezTo>
                      <a:cubicBezTo>
                        <a:pt x="1359" y="2140"/>
                        <a:pt x="837" y="1618"/>
                        <a:pt x="576" y="1096"/>
                      </a:cubicBezTo>
                      <a:cubicBezTo>
                        <a:pt x="576" y="1096"/>
                        <a:pt x="-208" y="51"/>
                        <a:pt x="53" y="51"/>
                      </a:cubicBezTo>
                      <a:cubicBezTo>
                        <a:pt x="2143" y="-211"/>
                        <a:pt x="4494" y="573"/>
                        <a:pt x="6062" y="161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2" name="Freeform: Shape 841">
                  <a:extLst>
                    <a:ext uri="{FF2B5EF4-FFF2-40B4-BE49-F238E27FC236}">
                      <a16:creationId xmlns:a16="http://schemas.microsoft.com/office/drawing/2014/main" id="{738B95F5-B63D-D8EA-FDD5-A881B83FF71E}"/>
                    </a:ext>
                  </a:extLst>
                </p:cNvPr>
                <p:cNvSpPr/>
                <p:nvPr/>
              </p:nvSpPr>
              <p:spPr>
                <a:xfrm>
                  <a:off x="8293560" y="4271949"/>
                  <a:ext cx="5498" cy="5313"/>
                </a:xfrm>
                <a:custGeom>
                  <a:avLst/>
                  <a:gdLst>
                    <a:gd name="connsiteX0" fmla="*/ 1319 w 5498"/>
                    <a:gd name="connsiteY0" fmla="*/ 5313 h 5313"/>
                    <a:gd name="connsiteX1" fmla="*/ 274 w 5498"/>
                    <a:gd name="connsiteY1" fmla="*/ 1656 h 5313"/>
                    <a:gd name="connsiteX2" fmla="*/ 3670 w 5498"/>
                    <a:gd name="connsiteY2" fmla="*/ 88 h 5313"/>
                    <a:gd name="connsiteX3" fmla="*/ 5499 w 5498"/>
                    <a:gd name="connsiteY3" fmla="*/ 872 h 5313"/>
                    <a:gd name="connsiteX4" fmla="*/ 3409 w 5498"/>
                    <a:gd name="connsiteY4" fmla="*/ 3223 h 5313"/>
                    <a:gd name="connsiteX5" fmla="*/ 1319 w 5498"/>
                    <a:gd name="connsiteY5" fmla="*/ 5313 h 5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98" h="5313">
                      <a:moveTo>
                        <a:pt x="1319" y="5313"/>
                      </a:moveTo>
                      <a:cubicBezTo>
                        <a:pt x="-509" y="5313"/>
                        <a:pt x="13" y="2701"/>
                        <a:pt x="274" y="1656"/>
                      </a:cubicBezTo>
                      <a:cubicBezTo>
                        <a:pt x="797" y="88"/>
                        <a:pt x="2364" y="-173"/>
                        <a:pt x="3670" y="88"/>
                      </a:cubicBezTo>
                      <a:cubicBezTo>
                        <a:pt x="4193" y="88"/>
                        <a:pt x="5499" y="88"/>
                        <a:pt x="5499" y="872"/>
                      </a:cubicBezTo>
                      <a:cubicBezTo>
                        <a:pt x="5499" y="1656"/>
                        <a:pt x="3932" y="2701"/>
                        <a:pt x="3409" y="3223"/>
                      </a:cubicBezTo>
                      <a:cubicBezTo>
                        <a:pt x="2626" y="3746"/>
                        <a:pt x="2626" y="5313"/>
                        <a:pt x="1319" y="53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3" name="Freeform: Shape 842">
                  <a:extLst>
                    <a:ext uri="{FF2B5EF4-FFF2-40B4-BE49-F238E27FC236}">
                      <a16:creationId xmlns:a16="http://schemas.microsoft.com/office/drawing/2014/main" id="{FC6CFF81-E3CE-E6C8-DCD4-90C13ABADA5E}"/>
                    </a:ext>
                  </a:extLst>
                </p:cNvPr>
                <p:cNvSpPr/>
                <p:nvPr/>
              </p:nvSpPr>
              <p:spPr>
                <a:xfrm>
                  <a:off x="8278049" y="4239770"/>
                  <a:ext cx="34607" cy="22542"/>
                </a:xfrm>
                <a:custGeom>
                  <a:avLst/>
                  <a:gdLst>
                    <a:gd name="connsiteX0" fmla="*/ 12390 w 34607"/>
                    <a:gd name="connsiteY0" fmla="*/ 11105 h 22542"/>
                    <a:gd name="connsiteX1" fmla="*/ 10038 w 34607"/>
                    <a:gd name="connsiteY1" fmla="*/ 9277 h 22542"/>
                    <a:gd name="connsiteX2" fmla="*/ 7164 w 34607"/>
                    <a:gd name="connsiteY2" fmla="*/ 7709 h 22542"/>
                    <a:gd name="connsiteX3" fmla="*/ 4552 w 34607"/>
                    <a:gd name="connsiteY3" fmla="*/ 5358 h 22542"/>
                    <a:gd name="connsiteX4" fmla="*/ 2462 w 34607"/>
                    <a:gd name="connsiteY4" fmla="*/ 3529 h 22542"/>
                    <a:gd name="connsiteX5" fmla="*/ 633 w 34607"/>
                    <a:gd name="connsiteY5" fmla="*/ 394 h 22542"/>
                    <a:gd name="connsiteX6" fmla="*/ 6119 w 34607"/>
                    <a:gd name="connsiteY6" fmla="*/ 1178 h 22542"/>
                    <a:gd name="connsiteX7" fmla="*/ 15263 w 34607"/>
                    <a:gd name="connsiteY7" fmla="*/ 5358 h 22542"/>
                    <a:gd name="connsiteX8" fmla="*/ 18921 w 34607"/>
                    <a:gd name="connsiteY8" fmla="*/ 8232 h 22542"/>
                    <a:gd name="connsiteX9" fmla="*/ 22840 w 34607"/>
                    <a:gd name="connsiteY9" fmla="*/ 10322 h 22542"/>
                    <a:gd name="connsiteX10" fmla="*/ 27281 w 34607"/>
                    <a:gd name="connsiteY10" fmla="*/ 13196 h 22542"/>
                    <a:gd name="connsiteX11" fmla="*/ 31984 w 34607"/>
                    <a:gd name="connsiteY11" fmla="*/ 15547 h 22542"/>
                    <a:gd name="connsiteX12" fmla="*/ 34596 w 34607"/>
                    <a:gd name="connsiteY12" fmla="*/ 20772 h 22542"/>
                    <a:gd name="connsiteX13" fmla="*/ 28848 w 34607"/>
                    <a:gd name="connsiteY13" fmla="*/ 21556 h 22542"/>
                    <a:gd name="connsiteX14" fmla="*/ 21533 w 34607"/>
                    <a:gd name="connsiteY14" fmla="*/ 18159 h 22542"/>
                    <a:gd name="connsiteX15" fmla="*/ 19704 w 34607"/>
                    <a:gd name="connsiteY15" fmla="*/ 16330 h 22542"/>
                    <a:gd name="connsiteX16" fmla="*/ 16047 w 34607"/>
                    <a:gd name="connsiteY16" fmla="*/ 13979 h 22542"/>
                    <a:gd name="connsiteX17" fmla="*/ 12390 w 34607"/>
                    <a:gd name="connsiteY17" fmla="*/ 11105 h 22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607" h="22542">
                      <a:moveTo>
                        <a:pt x="12390" y="11105"/>
                      </a:moveTo>
                      <a:cubicBezTo>
                        <a:pt x="11606" y="10583"/>
                        <a:pt x="10822" y="10060"/>
                        <a:pt x="10038" y="9277"/>
                      </a:cubicBezTo>
                      <a:cubicBezTo>
                        <a:pt x="8993" y="8754"/>
                        <a:pt x="8209" y="8232"/>
                        <a:pt x="7164" y="7709"/>
                      </a:cubicBezTo>
                      <a:cubicBezTo>
                        <a:pt x="6119" y="7187"/>
                        <a:pt x="5597" y="6141"/>
                        <a:pt x="4552" y="5358"/>
                      </a:cubicBezTo>
                      <a:cubicBezTo>
                        <a:pt x="4029" y="4835"/>
                        <a:pt x="2723" y="4313"/>
                        <a:pt x="2462" y="3529"/>
                      </a:cubicBezTo>
                      <a:cubicBezTo>
                        <a:pt x="1416" y="3268"/>
                        <a:pt x="-1196" y="1700"/>
                        <a:pt x="633" y="394"/>
                      </a:cubicBezTo>
                      <a:cubicBezTo>
                        <a:pt x="2200" y="-651"/>
                        <a:pt x="4813" y="655"/>
                        <a:pt x="6119" y="1178"/>
                      </a:cubicBezTo>
                      <a:cubicBezTo>
                        <a:pt x="9254" y="2223"/>
                        <a:pt x="12650" y="3007"/>
                        <a:pt x="15263" y="5358"/>
                      </a:cubicBezTo>
                      <a:cubicBezTo>
                        <a:pt x="16308" y="6403"/>
                        <a:pt x="17615" y="7448"/>
                        <a:pt x="18921" y="8232"/>
                      </a:cubicBezTo>
                      <a:cubicBezTo>
                        <a:pt x="20227" y="9015"/>
                        <a:pt x="21533" y="9799"/>
                        <a:pt x="22840" y="10322"/>
                      </a:cubicBezTo>
                      <a:cubicBezTo>
                        <a:pt x="24407" y="11105"/>
                        <a:pt x="25713" y="12412"/>
                        <a:pt x="27281" y="13196"/>
                      </a:cubicBezTo>
                      <a:cubicBezTo>
                        <a:pt x="28848" y="13979"/>
                        <a:pt x="30677" y="14241"/>
                        <a:pt x="31984" y="15547"/>
                      </a:cubicBezTo>
                      <a:cubicBezTo>
                        <a:pt x="33028" y="16853"/>
                        <a:pt x="34596" y="19204"/>
                        <a:pt x="34596" y="20772"/>
                      </a:cubicBezTo>
                      <a:cubicBezTo>
                        <a:pt x="34857" y="23646"/>
                        <a:pt x="30416" y="22339"/>
                        <a:pt x="28848" y="21556"/>
                      </a:cubicBezTo>
                      <a:cubicBezTo>
                        <a:pt x="26497" y="20249"/>
                        <a:pt x="23623" y="19988"/>
                        <a:pt x="21533" y="18159"/>
                      </a:cubicBezTo>
                      <a:cubicBezTo>
                        <a:pt x="21010" y="17637"/>
                        <a:pt x="20488" y="16853"/>
                        <a:pt x="19704" y="16330"/>
                      </a:cubicBezTo>
                      <a:cubicBezTo>
                        <a:pt x="18659" y="15547"/>
                        <a:pt x="17353" y="14763"/>
                        <a:pt x="16047" y="13979"/>
                      </a:cubicBezTo>
                      <a:cubicBezTo>
                        <a:pt x="14741" y="12934"/>
                        <a:pt x="13696" y="11889"/>
                        <a:pt x="12390" y="111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4" name="Freeform: Shape 843">
                  <a:extLst>
                    <a:ext uri="{FF2B5EF4-FFF2-40B4-BE49-F238E27FC236}">
                      <a16:creationId xmlns:a16="http://schemas.microsoft.com/office/drawing/2014/main" id="{0C620825-0F9F-C682-DFAB-C62382224DB3}"/>
                    </a:ext>
                  </a:extLst>
                </p:cNvPr>
                <p:cNvSpPr/>
                <p:nvPr/>
              </p:nvSpPr>
              <p:spPr>
                <a:xfrm>
                  <a:off x="8257258" y="4249014"/>
                  <a:ext cx="10521" cy="13487"/>
                </a:xfrm>
                <a:custGeom>
                  <a:avLst/>
                  <a:gdLst>
                    <a:gd name="connsiteX0" fmla="*/ 6270 w 10521"/>
                    <a:gd name="connsiteY0" fmla="*/ 3168 h 13487"/>
                    <a:gd name="connsiteX1" fmla="*/ 3136 w 10521"/>
                    <a:gd name="connsiteY1" fmla="*/ 33 h 13487"/>
                    <a:gd name="connsiteX2" fmla="*/ 0 w 10521"/>
                    <a:gd name="connsiteY2" fmla="*/ 2907 h 13487"/>
                    <a:gd name="connsiteX3" fmla="*/ 523 w 10521"/>
                    <a:gd name="connsiteY3" fmla="*/ 6042 h 13487"/>
                    <a:gd name="connsiteX4" fmla="*/ 2090 w 10521"/>
                    <a:gd name="connsiteY4" fmla="*/ 7610 h 13487"/>
                    <a:gd name="connsiteX5" fmla="*/ 3136 w 10521"/>
                    <a:gd name="connsiteY5" fmla="*/ 9177 h 13487"/>
                    <a:gd name="connsiteX6" fmla="*/ 4703 w 10521"/>
                    <a:gd name="connsiteY6" fmla="*/ 11006 h 13487"/>
                    <a:gd name="connsiteX7" fmla="*/ 5748 w 10521"/>
                    <a:gd name="connsiteY7" fmla="*/ 12051 h 13487"/>
                    <a:gd name="connsiteX8" fmla="*/ 6270 w 10521"/>
                    <a:gd name="connsiteY8" fmla="*/ 13096 h 13487"/>
                    <a:gd name="connsiteX9" fmla="*/ 8883 w 10521"/>
                    <a:gd name="connsiteY9" fmla="*/ 13096 h 13487"/>
                    <a:gd name="connsiteX10" fmla="*/ 10450 w 10521"/>
                    <a:gd name="connsiteY10" fmla="*/ 11790 h 13487"/>
                    <a:gd name="connsiteX11" fmla="*/ 9928 w 10521"/>
                    <a:gd name="connsiteY11" fmla="*/ 9961 h 13487"/>
                    <a:gd name="connsiteX12" fmla="*/ 8361 w 10521"/>
                    <a:gd name="connsiteY12" fmla="*/ 7087 h 13487"/>
                    <a:gd name="connsiteX13" fmla="*/ 6270 w 10521"/>
                    <a:gd name="connsiteY13" fmla="*/ 3168 h 134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521" h="13487">
                      <a:moveTo>
                        <a:pt x="6270" y="3168"/>
                      </a:moveTo>
                      <a:cubicBezTo>
                        <a:pt x="5487" y="1862"/>
                        <a:pt x="4703" y="294"/>
                        <a:pt x="3136" y="33"/>
                      </a:cubicBezTo>
                      <a:cubicBezTo>
                        <a:pt x="1306" y="-228"/>
                        <a:pt x="0" y="1078"/>
                        <a:pt x="0" y="2907"/>
                      </a:cubicBezTo>
                      <a:cubicBezTo>
                        <a:pt x="0" y="3952"/>
                        <a:pt x="262" y="5258"/>
                        <a:pt x="523" y="6042"/>
                      </a:cubicBezTo>
                      <a:cubicBezTo>
                        <a:pt x="784" y="6826"/>
                        <a:pt x="1568" y="7087"/>
                        <a:pt x="2090" y="7610"/>
                      </a:cubicBezTo>
                      <a:cubicBezTo>
                        <a:pt x="2613" y="8132"/>
                        <a:pt x="2874" y="8654"/>
                        <a:pt x="3136" y="9177"/>
                      </a:cubicBezTo>
                      <a:cubicBezTo>
                        <a:pt x="3658" y="9700"/>
                        <a:pt x="4180" y="10222"/>
                        <a:pt x="4703" y="11006"/>
                      </a:cubicBezTo>
                      <a:cubicBezTo>
                        <a:pt x="4964" y="11267"/>
                        <a:pt x="5487" y="11529"/>
                        <a:pt x="5748" y="12051"/>
                      </a:cubicBezTo>
                      <a:cubicBezTo>
                        <a:pt x="6009" y="12312"/>
                        <a:pt x="6009" y="12835"/>
                        <a:pt x="6270" y="13096"/>
                      </a:cubicBezTo>
                      <a:cubicBezTo>
                        <a:pt x="7054" y="13618"/>
                        <a:pt x="8099" y="13618"/>
                        <a:pt x="8883" y="13096"/>
                      </a:cubicBezTo>
                      <a:cubicBezTo>
                        <a:pt x="9405" y="12835"/>
                        <a:pt x="10450" y="12312"/>
                        <a:pt x="10450" y="11790"/>
                      </a:cubicBezTo>
                      <a:cubicBezTo>
                        <a:pt x="10712" y="11267"/>
                        <a:pt x="10189" y="10483"/>
                        <a:pt x="9928" y="9961"/>
                      </a:cubicBezTo>
                      <a:cubicBezTo>
                        <a:pt x="9405" y="9177"/>
                        <a:pt x="8883" y="8132"/>
                        <a:pt x="8361" y="7087"/>
                      </a:cubicBezTo>
                      <a:cubicBezTo>
                        <a:pt x="7577" y="5520"/>
                        <a:pt x="7054" y="4474"/>
                        <a:pt x="6270" y="31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5" name="Freeform: Shape 844">
                  <a:extLst>
                    <a:ext uri="{FF2B5EF4-FFF2-40B4-BE49-F238E27FC236}">
                      <a16:creationId xmlns:a16="http://schemas.microsoft.com/office/drawing/2014/main" id="{CCDD5E9B-4567-3030-647B-F7516C28557D}"/>
                    </a:ext>
                  </a:extLst>
                </p:cNvPr>
                <p:cNvSpPr/>
                <p:nvPr/>
              </p:nvSpPr>
              <p:spPr>
                <a:xfrm>
                  <a:off x="8268467" y="4260804"/>
                  <a:ext cx="6242" cy="6393"/>
                </a:xfrm>
                <a:custGeom>
                  <a:avLst/>
                  <a:gdLst>
                    <a:gd name="connsiteX0" fmla="*/ 25 w 6242"/>
                    <a:gd name="connsiteY0" fmla="*/ 3919 h 6393"/>
                    <a:gd name="connsiteX1" fmla="*/ 809 w 6242"/>
                    <a:gd name="connsiteY1" fmla="*/ 2613 h 6393"/>
                    <a:gd name="connsiteX2" fmla="*/ 2377 w 6242"/>
                    <a:gd name="connsiteY2" fmla="*/ 261 h 6393"/>
                    <a:gd name="connsiteX3" fmla="*/ 2900 w 6242"/>
                    <a:gd name="connsiteY3" fmla="*/ 0 h 6393"/>
                    <a:gd name="connsiteX4" fmla="*/ 3683 w 6242"/>
                    <a:gd name="connsiteY4" fmla="*/ 261 h 6393"/>
                    <a:gd name="connsiteX5" fmla="*/ 6034 w 6242"/>
                    <a:gd name="connsiteY5" fmla="*/ 4964 h 6393"/>
                    <a:gd name="connsiteX6" fmla="*/ 1593 w 6242"/>
                    <a:gd name="connsiteY6" fmla="*/ 6009 h 6393"/>
                    <a:gd name="connsiteX7" fmla="*/ 25 w 6242"/>
                    <a:gd name="connsiteY7" fmla="*/ 3919 h 63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42" h="6393">
                      <a:moveTo>
                        <a:pt x="25" y="3919"/>
                      </a:moveTo>
                      <a:cubicBezTo>
                        <a:pt x="25" y="3396"/>
                        <a:pt x="548" y="2874"/>
                        <a:pt x="809" y="2613"/>
                      </a:cubicBezTo>
                      <a:cubicBezTo>
                        <a:pt x="1071" y="1829"/>
                        <a:pt x="1593" y="522"/>
                        <a:pt x="2377" y="261"/>
                      </a:cubicBezTo>
                      <a:cubicBezTo>
                        <a:pt x="2638" y="261"/>
                        <a:pt x="2638" y="0"/>
                        <a:pt x="2900" y="0"/>
                      </a:cubicBezTo>
                      <a:cubicBezTo>
                        <a:pt x="3160" y="0"/>
                        <a:pt x="3422" y="0"/>
                        <a:pt x="3683" y="261"/>
                      </a:cubicBezTo>
                      <a:cubicBezTo>
                        <a:pt x="5251" y="784"/>
                        <a:pt x="6818" y="3396"/>
                        <a:pt x="6034" y="4964"/>
                      </a:cubicBezTo>
                      <a:cubicBezTo>
                        <a:pt x="5251" y="6793"/>
                        <a:pt x="3160" y="6531"/>
                        <a:pt x="1593" y="6009"/>
                      </a:cubicBezTo>
                      <a:cubicBezTo>
                        <a:pt x="1593" y="5486"/>
                        <a:pt x="-235" y="4441"/>
                        <a:pt x="25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6" name="Freeform: Shape 845">
                  <a:extLst>
                    <a:ext uri="{FF2B5EF4-FFF2-40B4-BE49-F238E27FC236}">
                      <a16:creationId xmlns:a16="http://schemas.microsoft.com/office/drawing/2014/main" id="{FF089E60-EC56-7D3B-B099-94A8E9847E9E}"/>
                    </a:ext>
                  </a:extLst>
                </p:cNvPr>
                <p:cNvSpPr/>
                <p:nvPr/>
              </p:nvSpPr>
              <p:spPr>
                <a:xfrm>
                  <a:off x="8275845" y="4264379"/>
                  <a:ext cx="2663" cy="4349"/>
                </a:xfrm>
                <a:custGeom>
                  <a:avLst/>
                  <a:gdLst>
                    <a:gd name="connsiteX0" fmla="*/ 485 w 2663"/>
                    <a:gd name="connsiteY0" fmla="*/ 1127 h 4349"/>
                    <a:gd name="connsiteX1" fmla="*/ 1007 w 2663"/>
                    <a:gd name="connsiteY1" fmla="*/ 83 h 4349"/>
                    <a:gd name="connsiteX2" fmla="*/ 2575 w 2663"/>
                    <a:gd name="connsiteY2" fmla="*/ 2695 h 4349"/>
                    <a:gd name="connsiteX3" fmla="*/ 224 w 2663"/>
                    <a:gd name="connsiteY3" fmla="*/ 4001 h 4349"/>
                    <a:gd name="connsiteX4" fmla="*/ 485 w 2663"/>
                    <a:gd name="connsiteY4" fmla="*/ 1127 h 4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63" h="4349">
                      <a:moveTo>
                        <a:pt x="485" y="1127"/>
                      </a:moveTo>
                      <a:cubicBezTo>
                        <a:pt x="485" y="866"/>
                        <a:pt x="746" y="344"/>
                        <a:pt x="1007" y="83"/>
                      </a:cubicBezTo>
                      <a:cubicBezTo>
                        <a:pt x="2575" y="-440"/>
                        <a:pt x="2836" y="1650"/>
                        <a:pt x="2575" y="2695"/>
                      </a:cubicBezTo>
                      <a:cubicBezTo>
                        <a:pt x="2313" y="3479"/>
                        <a:pt x="746" y="5046"/>
                        <a:pt x="224" y="4001"/>
                      </a:cubicBezTo>
                      <a:cubicBezTo>
                        <a:pt x="-299" y="3479"/>
                        <a:pt x="224" y="1650"/>
                        <a:pt x="485" y="11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7" name="Freeform: Shape 846">
                  <a:extLst>
                    <a:ext uri="{FF2B5EF4-FFF2-40B4-BE49-F238E27FC236}">
                      <a16:creationId xmlns:a16="http://schemas.microsoft.com/office/drawing/2014/main" id="{3814FD2A-A647-0131-2916-333C66AC4642}"/>
                    </a:ext>
                  </a:extLst>
                </p:cNvPr>
                <p:cNvSpPr/>
                <p:nvPr/>
              </p:nvSpPr>
              <p:spPr>
                <a:xfrm>
                  <a:off x="8248898" y="4245982"/>
                  <a:ext cx="14078" cy="22920"/>
                </a:xfrm>
                <a:custGeom>
                  <a:avLst/>
                  <a:gdLst>
                    <a:gd name="connsiteX0" fmla="*/ 7054 w 14078"/>
                    <a:gd name="connsiteY0" fmla="*/ 18740 h 22920"/>
                    <a:gd name="connsiteX1" fmla="*/ 4964 w 14078"/>
                    <a:gd name="connsiteY1" fmla="*/ 16911 h 22920"/>
                    <a:gd name="connsiteX2" fmla="*/ 3396 w 14078"/>
                    <a:gd name="connsiteY2" fmla="*/ 13776 h 22920"/>
                    <a:gd name="connsiteX3" fmla="*/ 3919 w 14078"/>
                    <a:gd name="connsiteY3" fmla="*/ 10641 h 22920"/>
                    <a:gd name="connsiteX4" fmla="*/ 2613 w 14078"/>
                    <a:gd name="connsiteY4" fmla="*/ 7767 h 22920"/>
                    <a:gd name="connsiteX5" fmla="*/ 0 w 14078"/>
                    <a:gd name="connsiteY5" fmla="*/ 2020 h 22920"/>
                    <a:gd name="connsiteX6" fmla="*/ 1568 w 14078"/>
                    <a:gd name="connsiteY6" fmla="*/ 191 h 22920"/>
                    <a:gd name="connsiteX7" fmla="*/ 3396 w 14078"/>
                    <a:gd name="connsiteY7" fmla="*/ 3326 h 22920"/>
                    <a:gd name="connsiteX8" fmla="*/ 3919 w 14078"/>
                    <a:gd name="connsiteY8" fmla="*/ 4894 h 22920"/>
                    <a:gd name="connsiteX9" fmla="*/ 4180 w 14078"/>
                    <a:gd name="connsiteY9" fmla="*/ 6461 h 22920"/>
                    <a:gd name="connsiteX10" fmla="*/ 5747 w 14078"/>
                    <a:gd name="connsiteY10" fmla="*/ 10119 h 22920"/>
                    <a:gd name="connsiteX11" fmla="*/ 6793 w 14078"/>
                    <a:gd name="connsiteY11" fmla="*/ 11686 h 22920"/>
                    <a:gd name="connsiteX12" fmla="*/ 7577 w 14078"/>
                    <a:gd name="connsiteY12" fmla="*/ 13254 h 22920"/>
                    <a:gd name="connsiteX13" fmla="*/ 10189 w 14078"/>
                    <a:gd name="connsiteY13" fmla="*/ 15605 h 22920"/>
                    <a:gd name="connsiteX14" fmla="*/ 11756 w 14078"/>
                    <a:gd name="connsiteY14" fmla="*/ 17434 h 22920"/>
                    <a:gd name="connsiteX15" fmla="*/ 13063 w 14078"/>
                    <a:gd name="connsiteY15" fmla="*/ 18479 h 22920"/>
                    <a:gd name="connsiteX16" fmla="*/ 13063 w 14078"/>
                    <a:gd name="connsiteY16" fmla="*/ 22920 h 22920"/>
                    <a:gd name="connsiteX17" fmla="*/ 11496 w 14078"/>
                    <a:gd name="connsiteY17" fmla="*/ 21875 h 22920"/>
                    <a:gd name="connsiteX18" fmla="*/ 10189 w 14078"/>
                    <a:gd name="connsiteY18" fmla="*/ 20046 h 22920"/>
                    <a:gd name="connsiteX19" fmla="*/ 7054 w 14078"/>
                    <a:gd name="connsiteY19" fmla="*/ 18740 h 22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4078" h="22920">
                      <a:moveTo>
                        <a:pt x="7054" y="18740"/>
                      </a:moveTo>
                      <a:cubicBezTo>
                        <a:pt x="6009" y="18218"/>
                        <a:pt x="5487" y="17956"/>
                        <a:pt x="4964" y="16911"/>
                      </a:cubicBezTo>
                      <a:cubicBezTo>
                        <a:pt x="4441" y="15866"/>
                        <a:pt x="3396" y="14821"/>
                        <a:pt x="3396" y="13776"/>
                      </a:cubicBezTo>
                      <a:cubicBezTo>
                        <a:pt x="3396" y="12731"/>
                        <a:pt x="4180" y="11686"/>
                        <a:pt x="3919" y="10641"/>
                      </a:cubicBezTo>
                      <a:cubicBezTo>
                        <a:pt x="3658" y="9596"/>
                        <a:pt x="3135" y="8812"/>
                        <a:pt x="2613" y="7767"/>
                      </a:cubicBezTo>
                      <a:cubicBezTo>
                        <a:pt x="1829" y="5678"/>
                        <a:pt x="262" y="4110"/>
                        <a:pt x="0" y="2020"/>
                      </a:cubicBezTo>
                      <a:cubicBezTo>
                        <a:pt x="0" y="1236"/>
                        <a:pt x="262" y="-593"/>
                        <a:pt x="1568" y="191"/>
                      </a:cubicBezTo>
                      <a:cubicBezTo>
                        <a:pt x="2613" y="714"/>
                        <a:pt x="2874" y="2542"/>
                        <a:pt x="3396" y="3326"/>
                      </a:cubicBezTo>
                      <a:cubicBezTo>
                        <a:pt x="3396" y="3849"/>
                        <a:pt x="3919" y="4371"/>
                        <a:pt x="3919" y="4894"/>
                      </a:cubicBezTo>
                      <a:cubicBezTo>
                        <a:pt x="3919" y="5416"/>
                        <a:pt x="4180" y="5939"/>
                        <a:pt x="4180" y="6461"/>
                      </a:cubicBezTo>
                      <a:cubicBezTo>
                        <a:pt x="4703" y="7767"/>
                        <a:pt x="5225" y="8812"/>
                        <a:pt x="5747" y="10119"/>
                      </a:cubicBezTo>
                      <a:cubicBezTo>
                        <a:pt x="6009" y="10641"/>
                        <a:pt x="6531" y="11164"/>
                        <a:pt x="6793" y="11686"/>
                      </a:cubicBezTo>
                      <a:cubicBezTo>
                        <a:pt x="7054" y="12209"/>
                        <a:pt x="7315" y="12731"/>
                        <a:pt x="7577" y="13254"/>
                      </a:cubicBezTo>
                      <a:cubicBezTo>
                        <a:pt x="8099" y="14299"/>
                        <a:pt x="9144" y="15083"/>
                        <a:pt x="10189" y="15605"/>
                      </a:cubicBezTo>
                      <a:cubicBezTo>
                        <a:pt x="10973" y="16128"/>
                        <a:pt x="11234" y="16650"/>
                        <a:pt x="11756" y="17434"/>
                      </a:cubicBezTo>
                      <a:cubicBezTo>
                        <a:pt x="12018" y="17956"/>
                        <a:pt x="12540" y="18218"/>
                        <a:pt x="13063" y="18479"/>
                      </a:cubicBezTo>
                      <a:cubicBezTo>
                        <a:pt x="13847" y="19263"/>
                        <a:pt x="14891" y="22659"/>
                        <a:pt x="13063" y="22920"/>
                      </a:cubicBezTo>
                      <a:cubicBezTo>
                        <a:pt x="12279" y="22920"/>
                        <a:pt x="11756" y="22398"/>
                        <a:pt x="11496" y="21875"/>
                      </a:cubicBezTo>
                      <a:cubicBezTo>
                        <a:pt x="11234" y="21092"/>
                        <a:pt x="10712" y="20569"/>
                        <a:pt x="10189" y="20046"/>
                      </a:cubicBezTo>
                      <a:cubicBezTo>
                        <a:pt x="9666" y="19785"/>
                        <a:pt x="8360" y="19263"/>
                        <a:pt x="7054" y="187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8" name="Freeform: Shape 847">
                  <a:extLst>
                    <a:ext uri="{FF2B5EF4-FFF2-40B4-BE49-F238E27FC236}">
                      <a16:creationId xmlns:a16="http://schemas.microsoft.com/office/drawing/2014/main" id="{A6BFBC1D-1B35-F247-1E48-1859F57563E4}"/>
                    </a:ext>
                  </a:extLst>
                </p:cNvPr>
                <p:cNvSpPr/>
                <p:nvPr/>
              </p:nvSpPr>
              <p:spPr>
                <a:xfrm>
                  <a:off x="8237926" y="4240714"/>
                  <a:ext cx="6994" cy="12563"/>
                </a:xfrm>
                <a:custGeom>
                  <a:avLst/>
                  <a:gdLst>
                    <a:gd name="connsiteX0" fmla="*/ 2090 w 6994"/>
                    <a:gd name="connsiteY0" fmla="*/ 12513 h 12563"/>
                    <a:gd name="connsiteX1" fmla="*/ 0 w 6994"/>
                    <a:gd name="connsiteY1" fmla="*/ 10423 h 12563"/>
                    <a:gd name="connsiteX2" fmla="*/ 1568 w 6994"/>
                    <a:gd name="connsiteY2" fmla="*/ 8071 h 12563"/>
                    <a:gd name="connsiteX3" fmla="*/ 2613 w 6994"/>
                    <a:gd name="connsiteY3" fmla="*/ 3108 h 12563"/>
                    <a:gd name="connsiteX4" fmla="*/ 1306 w 6994"/>
                    <a:gd name="connsiteY4" fmla="*/ 756 h 12563"/>
                    <a:gd name="connsiteX5" fmla="*/ 4180 w 6994"/>
                    <a:gd name="connsiteY5" fmla="*/ 234 h 12563"/>
                    <a:gd name="connsiteX6" fmla="*/ 6270 w 6994"/>
                    <a:gd name="connsiteY6" fmla="*/ 9378 h 12563"/>
                    <a:gd name="connsiteX7" fmla="*/ 5487 w 6994"/>
                    <a:gd name="connsiteY7" fmla="*/ 10945 h 12563"/>
                    <a:gd name="connsiteX8" fmla="*/ 2090 w 6994"/>
                    <a:gd name="connsiteY8" fmla="*/ 12513 h 12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994" h="12563">
                      <a:moveTo>
                        <a:pt x="2090" y="12513"/>
                      </a:moveTo>
                      <a:cubicBezTo>
                        <a:pt x="1045" y="12513"/>
                        <a:pt x="0" y="11468"/>
                        <a:pt x="0" y="10423"/>
                      </a:cubicBezTo>
                      <a:cubicBezTo>
                        <a:pt x="0" y="9378"/>
                        <a:pt x="784" y="8855"/>
                        <a:pt x="1568" y="8071"/>
                      </a:cubicBezTo>
                      <a:cubicBezTo>
                        <a:pt x="2874" y="7026"/>
                        <a:pt x="3135" y="4675"/>
                        <a:pt x="2613" y="3108"/>
                      </a:cubicBezTo>
                      <a:cubicBezTo>
                        <a:pt x="2351" y="2585"/>
                        <a:pt x="1045" y="1540"/>
                        <a:pt x="1306" y="756"/>
                      </a:cubicBezTo>
                      <a:cubicBezTo>
                        <a:pt x="1568" y="-289"/>
                        <a:pt x="3396" y="-28"/>
                        <a:pt x="4180" y="234"/>
                      </a:cubicBezTo>
                      <a:cubicBezTo>
                        <a:pt x="8360" y="1017"/>
                        <a:pt x="6793" y="6765"/>
                        <a:pt x="6270" y="9378"/>
                      </a:cubicBezTo>
                      <a:cubicBezTo>
                        <a:pt x="6009" y="9900"/>
                        <a:pt x="5747" y="10423"/>
                        <a:pt x="5487" y="10945"/>
                      </a:cubicBezTo>
                      <a:cubicBezTo>
                        <a:pt x="4703" y="11990"/>
                        <a:pt x="3396" y="12774"/>
                        <a:pt x="2090" y="125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9" name="Freeform: Shape 848">
                  <a:extLst>
                    <a:ext uri="{FF2B5EF4-FFF2-40B4-BE49-F238E27FC236}">
                      <a16:creationId xmlns:a16="http://schemas.microsoft.com/office/drawing/2014/main" id="{75EC086A-DF8C-81D0-010E-3C4E6B51FF5C}"/>
                    </a:ext>
                  </a:extLst>
                </p:cNvPr>
                <p:cNvSpPr/>
                <p:nvPr/>
              </p:nvSpPr>
              <p:spPr>
                <a:xfrm>
                  <a:off x="8238172" y="4220426"/>
                  <a:ext cx="24601" cy="17701"/>
                </a:xfrm>
                <a:custGeom>
                  <a:avLst/>
                  <a:gdLst>
                    <a:gd name="connsiteX0" fmla="*/ 4457 w 24601"/>
                    <a:gd name="connsiteY0" fmla="*/ 7460 h 17701"/>
                    <a:gd name="connsiteX1" fmla="*/ 15 w 24601"/>
                    <a:gd name="connsiteY1" fmla="*/ 1190 h 17701"/>
                    <a:gd name="connsiteX2" fmla="*/ 4717 w 24601"/>
                    <a:gd name="connsiteY2" fmla="*/ 2235 h 17701"/>
                    <a:gd name="connsiteX3" fmla="*/ 7592 w 24601"/>
                    <a:gd name="connsiteY3" fmla="*/ 4586 h 17701"/>
                    <a:gd name="connsiteX4" fmla="*/ 11249 w 24601"/>
                    <a:gd name="connsiteY4" fmla="*/ 6415 h 17701"/>
                    <a:gd name="connsiteX5" fmla="*/ 15168 w 24601"/>
                    <a:gd name="connsiteY5" fmla="*/ 9811 h 17701"/>
                    <a:gd name="connsiteX6" fmla="*/ 16735 w 24601"/>
                    <a:gd name="connsiteY6" fmla="*/ 11379 h 17701"/>
                    <a:gd name="connsiteX7" fmla="*/ 18826 w 24601"/>
                    <a:gd name="connsiteY7" fmla="*/ 11901 h 17701"/>
                    <a:gd name="connsiteX8" fmla="*/ 21438 w 24601"/>
                    <a:gd name="connsiteY8" fmla="*/ 13207 h 17701"/>
                    <a:gd name="connsiteX9" fmla="*/ 24573 w 24601"/>
                    <a:gd name="connsiteY9" fmla="*/ 17649 h 17701"/>
                    <a:gd name="connsiteX10" fmla="*/ 16474 w 24601"/>
                    <a:gd name="connsiteY10" fmla="*/ 16865 h 17701"/>
                    <a:gd name="connsiteX11" fmla="*/ 12817 w 24601"/>
                    <a:gd name="connsiteY11" fmla="*/ 16081 h 17701"/>
                    <a:gd name="connsiteX12" fmla="*/ 9420 w 24601"/>
                    <a:gd name="connsiteY12" fmla="*/ 12424 h 17701"/>
                    <a:gd name="connsiteX13" fmla="*/ 7069 w 24601"/>
                    <a:gd name="connsiteY13" fmla="*/ 10334 h 17701"/>
                    <a:gd name="connsiteX14" fmla="*/ 4457 w 24601"/>
                    <a:gd name="connsiteY14" fmla="*/ 7460 h 17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601" h="17701">
                      <a:moveTo>
                        <a:pt x="4457" y="7460"/>
                      </a:moveTo>
                      <a:cubicBezTo>
                        <a:pt x="2889" y="5892"/>
                        <a:pt x="-246" y="3541"/>
                        <a:pt x="15" y="1190"/>
                      </a:cubicBezTo>
                      <a:cubicBezTo>
                        <a:pt x="15" y="-1684"/>
                        <a:pt x="3934" y="1451"/>
                        <a:pt x="4717" y="2235"/>
                      </a:cubicBezTo>
                      <a:cubicBezTo>
                        <a:pt x="5501" y="3018"/>
                        <a:pt x="6547" y="4064"/>
                        <a:pt x="7592" y="4586"/>
                      </a:cubicBezTo>
                      <a:cubicBezTo>
                        <a:pt x="8898" y="5109"/>
                        <a:pt x="10204" y="5631"/>
                        <a:pt x="11249" y="6415"/>
                      </a:cubicBezTo>
                      <a:cubicBezTo>
                        <a:pt x="12817" y="7198"/>
                        <a:pt x="13861" y="8505"/>
                        <a:pt x="15168" y="9811"/>
                      </a:cubicBezTo>
                      <a:cubicBezTo>
                        <a:pt x="15691" y="10334"/>
                        <a:pt x="16213" y="11117"/>
                        <a:pt x="16735" y="11379"/>
                      </a:cubicBezTo>
                      <a:cubicBezTo>
                        <a:pt x="17258" y="11640"/>
                        <a:pt x="18042" y="11640"/>
                        <a:pt x="18826" y="11901"/>
                      </a:cubicBezTo>
                      <a:cubicBezTo>
                        <a:pt x="19870" y="12424"/>
                        <a:pt x="20654" y="12685"/>
                        <a:pt x="21438" y="13207"/>
                      </a:cubicBezTo>
                      <a:cubicBezTo>
                        <a:pt x="23267" y="13991"/>
                        <a:pt x="24835" y="15298"/>
                        <a:pt x="24573" y="17649"/>
                      </a:cubicBezTo>
                      <a:cubicBezTo>
                        <a:pt x="21699" y="17910"/>
                        <a:pt x="19086" y="17126"/>
                        <a:pt x="16474" y="16865"/>
                      </a:cubicBezTo>
                      <a:cubicBezTo>
                        <a:pt x="15168" y="16604"/>
                        <a:pt x="13861" y="16342"/>
                        <a:pt x="12817" y="16081"/>
                      </a:cubicBezTo>
                      <a:cubicBezTo>
                        <a:pt x="11249" y="15559"/>
                        <a:pt x="10466" y="13730"/>
                        <a:pt x="9420" y="12424"/>
                      </a:cubicBezTo>
                      <a:cubicBezTo>
                        <a:pt x="8636" y="11640"/>
                        <a:pt x="7853" y="11117"/>
                        <a:pt x="7069" y="10334"/>
                      </a:cubicBezTo>
                      <a:cubicBezTo>
                        <a:pt x="6024" y="9289"/>
                        <a:pt x="5240" y="8505"/>
                        <a:pt x="4457" y="74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D9A5EDDF-8D74-B95E-F181-5C1ECC2E6CDE}"/>
                  </a:ext>
                </a:extLst>
              </p:cNvPr>
              <p:cNvSpPr/>
              <p:nvPr/>
            </p:nvSpPr>
            <p:spPr>
              <a:xfrm>
                <a:off x="8095542" y="4429312"/>
                <a:ext cx="6269" cy="5225"/>
              </a:xfrm>
              <a:custGeom>
                <a:avLst/>
                <a:gdLst>
                  <a:gd name="connsiteX0" fmla="*/ 6270 w 6269"/>
                  <a:gd name="connsiteY0" fmla="*/ 2613 h 5225"/>
                  <a:gd name="connsiteX1" fmla="*/ 3135 w 6269"/>
                  <a:gd name="connsiteY1" fmla="*/ 5225 h 5225"/>
                  <a:gd name="connsiteX2" fmla="*/ 0 w 6269"/>
                  <a:gd name="connsiteY2" fmla="*/ 2613 h 5225"/>
                  <a:gd name="connsiteX3" fmla="*/ 3135 w 6269"/>
                  <a:gd name="connsiteY3" fmla="*/ 0 h 5225"/>
                  <a:gd name="connsiteX4" fmla="*/ 6270 w 6269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9" h="5225">
                    <a:moveTo>
                      <a:pt x="6270" y="2613"/>
                    </a:moveTo>
                    <a:cubicBezTo>
                      <a:pt x="6270" y="3919"/>
                      <a:pt x="4703" y="5225"/>
                      <a:pt x="3135" y="5225"/>
                    </a:cubicBezTo>
                    <a:cubicBezTo>
                      <a:pt x="1568" y="5225"/>
                      <a:pt x="0" y="4180"/>
                      <a:pt x="0" y="2613"/>
                    </a:cubicBezTo>
                    <a:cubicBezTo>
                      <a:pt x="0" y="1306"/>
                      <a:pt x="1568" y="0"/>
                      <a:pt x="3135" y="0"/>
                    </a:cubicBezTo>
                    <a:cubicBezTo>
                      <a:pt x="4703" y="0"/>
                      <a:pt x="6270" y="1306"/>
                      <a:pt x="6270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88" name="Graphic 3">
                <a:extLst>
                  <a:ext uri="{FF2B5EF4-FFF2-40B4-BE49-F238E27FC236}">
                    <a16:creationId xmlns:a16="http://schemas.microsoft.com/office/drawing/2014/main" id="{F1A84D99-E6E2-AC69-9A1B-53B6F045181C}"/>
                  </a:ext>
                </a:extLst>
              </p:cNvPr>
              <p:cNvGrpSpPr/>
              <p:nvPr/>
            </p:nvGrpSpPr>
            <p:grpSpPr>
              <a:xfrm>
                <a:off x="7904304" y="4106141"/>
                <a:ext cx="366762" cy="308440"/>
                <a:chOff x="7904304" y="4106141"/>
                <a:chExt cx="366762" cy="308440"/>
              </a:xfrm>
              <a:solidFill>
                <a:srgbClr val="D5D7D8"/>
              </a:solidFill>
            </p:grpSpPr>
            <p:sp>
              <p:nvSpPr>
                <p:cNvPr id="808" name="Freeform: Shape 807">
                  <a:extLst>
                    <a:ext uri="{FF2B5EF4-FFF2-40B4-BE49-F238E27FC236}">
                      <a16:creationId xmlns:a16="http://schemas.microsoft.com/office/drawing/2014/main" id="{EF6F0B2D-769D-B259-E95A-E6400982BC82}"/>
                    </a:ext>
                  </a:extLst>
                </p:cNvPr>
                <p:cNvSpPr/>
                <p:nvPr/>
              </p:nvSpPr>
              <p:spPr>
                <a:xfrm>
                  <a:off x="7904304" y="4135924"/>
                  <a:ext cx="205613" cy="172504"/>
                </a:xfrm>
                <a:custGeom>
                  <a:avLst/>
                  <a:gdLst>
                    <a:gd name="connsiteX0" fmla="*/ 204040 w 205613"/>
                    <a:gd name="connsiteY0" fmla="*/ 171905 h 172504"/>
                    <a:gd name="connsiteX1" fmla="*/ 194896 w 205613"/>
                    <a:gd name="connsiteY1" fmla="*/ 170076 h 172504"/>
                    <a:gd name="connsiteX2" fmla="*/ 186797 w 205613"/>
                    <a:gd name="connsiteY2" fmla="*/ 163807 h 172504"/>
                    <a:gd name="connsiteX3" fmla="*/ 177392 w 205613"/>
                    <a:gd name="connsiteY3" fmla="*/ 162500 h 172504"/>
                    <a:gd name="connsiteX4" fmla="*/ 156753 w 205613"/>
                    <a:gd name="connsiteY4" fmla="*/ 160671 h 172504"/>
                    <a:gd name="connsiteX5" fmla="*/ 141600 w 205613"/>
                    <a:gd name="connsiteY5" fmla="*/ 153356 h 172504"/>
                    <a:gd name="connsiteX6" fmla="*/ 133240 w 205613"/>
                    <a:gd name="connsiteY6" fmla="*/ 143951 h 172504"/>
                    <a:gd name="connsiteX7" fmla="*/ 129843 w 205613"/>
                    <a:gd name="connsiteY7" fmla="*/ 139771 h 172504"/>
                    <a:gd name="connsiteX8" fmla="*/ 123574 w 205613"/>
                    <a:gd name="connsiteY8" fmla="*/ 137681 h 172504"/>
                    <a:gd name="connsiteX9" fmla="*/ 118609 w 205613"/>
                    <a:gd name="connsiteY9" fmla="*/ 130366 h 172504"/>
                    <a:gd name="connsiteX10" fmla="*/ 113646 w 205613"/>
                    <a:gd name="connsiteY10" fmla="*/ 119654 h 172504"/>
                    <a:gd name="connsiteX11" fmla="*/ 104240 w 205613"/>
                    <a:gd name="connsiteY11" fmla="*/ 112339 h 172504"/>
                    <a:gd name="connsiteX12" fmla="*/ 94313 w 205613"/>
                    <a:gd name="connsiteY12" fmla="*/ 111294 h 172504"/>
                    <a:gd name="connsiteX13" fmla="*/ 84908 w 205613"/>
                    <a:gd name="connsiteY13" fmla="*/ 110511 h 172504"/>
                    <a:gd name="connsiteX14" fmla="*/ 77854 w 205613"/>
                    <a:gd name="connsiteY14" fmla="*/ 105808 h 172504"/>
                    <a:gd name="connsiteX15" fmla="*/ 73151 w 205613"/>
                    <a:gd name="connsiteY15" fmla="*/ 105547 h 172504"/>
                    <a:gd name="connsiteX16" fmla="*/ 69233 w 205613"/>
                    <a:gd name="connsiteY16" fmla="*/ 104502 h 172504"/>
                    <a:gd name="connsiteX17" fmla="*/ 65052 w 205613"/>
                    <a:gd name="connsiteY17" fmla="*/ 106592 h 172504"/>
                    <a:gd name="connsiteX18" fmla="*/ 58521 w 205613"/>
                    <a:gd name="connsiteY18" fmla="*/ 104763 h 172504"/>
                    <a:gd name="connsiteX19" fmla="*/ 59566 w 205613"/>
                    <a:gd name="connsiteY19" fmla="*/ 108159 h 172504"/>
                    <a:gd name="connsiteX20" fmla="*/ 64268 w 205613"/>
                    <a:gd name="connsiteY20" fmla="*/ 111817 h 172504"/>
                    <a:gd name="connsiteX21" fmla="*/ 59305 w 205613"/>
                    <a:gd name="connsiteY21" fmla="*/ 113646 h 172504"/>
                    <a:gd name="connsiteX22" fmla="*/ 56170 w 205613"/>
                    <a:gd name="connsiteY22" fmla="*/ 112600 h 172504"/>
                    <a:gd name="connsiteX23" fmla="*/ 49638 w 205613"/>
                    <a:gd name="connsiteY23" fmla="*/ 112862 h 172504"/>
                    <a:gd name="connsiteX24" fmla="*/ 49377 w 205613"/>
                    <a:gd name="connsiteY24" fmla="*/ 116781 h 172504"/>
                    <a:gd name="connsiteX25" fmla="*/ 51989 w 205613"/>
                    <a:gd name="connsiteY25" fmla="*/ 120438 h 172504"/>
                    <a:gd name="connsiteX26" fmla="*/ 47810 w 205613"/>
                    <a:gd name="connsiteY26" fmla="*/ 124618 h 172504"/>
                    <a:gd name="connsiteX27" fmla="*/ 43629 w 205613"/>
                    <a:gd name="connsiteY27" fmla="*/ 121483 h 172504"/>
                    <a:gd name="connsiteX28" fmla="*/ 35269 w 205613"/>
                    <a:gd name="connsiteY28" fmla="*/ 118348 h 172504"/>
                    <a:gd name="connsiteX29" fmla="*/ 31351 w 205613"/>
                    <a:gd name="connsiteY29" fmla="*/ 118871 h 172504"/>
                    <a:gd name="connsiteX30" fmla="*/ 26648 w 205613"/>
                    <a:gd name="connsiteY30" fmla="*/ 118609 h 172504"/>
                    <a:gd name="connsiteX31" fmla="*/ 27170 w 205613"/>
                    <a:gd name="connsiteY31" fmla="*/ 120700 h 172504"/>
                    <a:gd name="connsiteX32" fmla="*/ 31873 w 205613"/>
                    <a:gd name="connsiteY32" fmla="*/ 123051 h 172504"/>
                    <a:gd name="connsiteX33" fmla="*/ 36837 w 205613"/>
                    <a:gd name="connsiteY33" fmla="*/ 123051 h 172504"/>
                    <a:gd name="connsiteX34" fmla="*/ 49638 w 205613"/>
                    <a:gd name="connsiteY34" fmla="*/ 135330 h 172504"/>
                    <a:gd name="connsiteX35" fmla="*/ 41801 w 205613"/>
                    <a:gd name="connsiteY35" fmla="*/ 140816 h 172504"/>
                    <a:gd name="connsiteX36" fmla="*/ 33179 w 205613"/>
                    <a:gd name="connsiteY36" fmla="*/ 141600 h 172504"/>
                    <a:gd name="connsiteX37" fmla="*/ 22207 w 205613"/>
                    <a:gd name="connsiteY37" fmla="*/ 141861 h 172504"/>
                    <a:gd name="connsiteX38" fmla="*/ 16198 w 205613"/>
                    <a:gd name="connsiteY38" fmla="*/ 140816 h 172504"/>
                    <a:gd name="connsiteX39" fmla="*/ 10711 w 205613"/>
                    <a:gd name="connsiteY39" fmla="*/ 140294 h 172504"/>
                    <a:gd name="connsiteX40" fmla="*/ 7315 w 205613"/>
                    <a:gd name="connsiteY40" fmla="*/ 139249 h 172504"/>
                    <a:gd name="connsiteX41" fmla="*/ 1567 w 205613"/>
                    <a:gd name="connsiteY41" fmla="*/ 138465 h 172504"/>
                    <a:gd name="connsiteX42" fmla="*/ 1829 w 205613"/>
                    <a:gd name="connsiteY42" fmla="*/ 138203 h 172504"/>
                    <a:gd name="connsiteX43" fmla="*/ 1045 w 205613"/>
                    <a:gd name="connsiteY43" fmla="*/ 137942 h 172504"/>
                    <a:gd name="connsiteX44" fmla="*/ 0 w 205613"/>
                    <a:gd name="connsiteY44" fmla="*/ 0 h 172504"/>
                    <a:gd name="connsiteX45" fmla="*/ 3919 w 205613"/>
                    <a:gd name="connsiteY45" fmla="*/ 523 h 172504"/>
                    <a:gd name="connsiteX46" fmla="*/ 16720 w 205613"/>
                    <a:gd name="connsiteY46" fmla="*/ 4703 h 172504"/>
                    <a:gd name="connsiteX47" fmla="*/ 43107 w 205613"/>
                    <a:gd name="connsiteY47" fmla="*/ 12802 h 172504"/>
                    <a:gd name="connsiteX48" fmla="*/ 56170 w 205613"/>
                    <a:gd name="connsiteY48" fmla="*/ 17504 h 172504"/>
                    <a:gd name="connsiteX49" fmla="*/ 70800 w 205613"/>
                    <a:gd name="connsiteY49" fmla="*/ 22729 h 172504"/>
                    <a:gd name="connsiteX50" fmla="*/ 82034 w 205613"/>
                    <a:gd name="connsiteY50" fmla="*/ 29783 h 172504"/>
                    <a:gd name="connsiteX51" fmla="*/ 94836 w 205613"/>
                    <a:gd name="connsiteY51" fmla="*/ 38927 h 172504"/>
                    <a:gd name="connsiteX52" fmla="*/ 101367 w 205613"/>
                    <a:gd name="connsiteY52" fmla="*/ 47810 h 172504"/>
                    <a:gd name="connsiteX53" fmla="*/ 103456 w 205613"/>
                    <a:gd name="connsiteY53" fmla="*/ 55908 h 172504"/>
                    <a:gd name="connsiteX54" fmla="*/ 112862 w 205613"/>
                    <a:gd name="connsiteY54" fmla="*/ 60611 h 172504"/>
                    <a:gd name="connsiteX55" fmla="*/ 122790 w 205613"/>
                    <a:gd name="connsiteY55" fmla="*/ 65052 h 172504"/>
                    <a:gd name="connsiteX56" fmla="*/ 132978 w 205613"/>
                    <a:gd name="connsiteY56" fmla="*/ 68971 h 172504"/>
                    <a:gd name="connsiteX57" fmla="*/ 142384 w 205613"/>
                    <a:gd name="connsiteY57" fmla="*/ 73151 h 172504"/>
                    <a:gd name="connsiteX58" fmla="*/ 146564 w 205613"/>
                    <a:gd name="connsiteY58" fmla="*/ 81773 h 172504"/>
                    <a:gd name="connsiteX59" fmla="*/ 138987 w 205613"/>
                    <a:gd name="connsiteY59" fmla="*/ 85691 h 172504"/>
                    <a:gd name="connsiteX60" fmla="*/ 128537 w 205613"/>
                    <a:gd name="connsiteY60" fmla="*/ 89610 h 172504"/>
                    <a:gd name="connsiteX61" fmla="*/ 131672 w 205613"/>
                    <a:gd name="connsiteY61" fmla="*/ 99277 h 172504"/>
                    <a:gd name="connsiteX62" fmla="*/ 146041 w 205613"/>
                    <a:gd name="connsiteY62" fmla="*/ 111294 h 172504"/>
                    <a:gd name="connsiteX63" fmla="*/ 150744 w 205613"/>
                    <a:gd name="connsiteY63" fmla="*/ 114691 h 172504"/>
                    <a:gd name="connsiteX64" fmla="*/ 155707 w 205613"/>
                    <a:gd name="connsiteY64" fmla="*/ 121483 h 172504"/>
                    <a:gd name="connsiteX65" fmla="*/ 160933 w 205613"/>
                    <a:gd name="connsiteY65" fmla="*/ 131672 h 172504"/>
                    <a:gd name="connsiteX66" fmla="*/ 164851 w 205613"/>
                    <a:gd name="connsiteY66" fmla="*/ 137942 h 172504"/>
                    <a:gd name="connsiteX67" fmla="*/ 175302 w 205613"/>
                    <a:gd name="connsiteY67" fmla="*/ 140032 h 172504"/>
                    <a:gd name="connsiteX68" fmla="*/ 180004 w 205613"/>
                    <a:gd name="connsiteY68" fmla="*/ 144474 h 172504"/>
                    <a:gd name="connsiteX69" fmla="*/ 186275 w 205613"/>
                    <a:gd name="connsiteY69" fmla="*/ 150221 h 172504"/>
                    <a:gd name="connsiteX70" fmla="*/ 192022 w 205613"/>
                    <a:gd name="connsiteY70" fmla="*/ 155185 h 172504"/>
                    <a:gd name="connsiteX71" fmla="*/ 195419 w 205613"/>
                    <a:gd name="connsiteY71" fmla="*/ 161194 h 172504"/>
                    <a:gd name="connsiteX72" fmla="*/ 204040 w 205613"/>
                    <a:gd name="connsiteY72" fmla="*/ 166680 h 172504"/>
                    <a:gd name="connsiteX73" fmla="*/ 204040 w 205613"/>
                    <a:gd name="connsiteY73" fmla="*/ 171905 h 1725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</a:cxnLst>
                  <a:rect l="l" t="t" r="r" b="b"/>
                  <a:pathLst>
                    <a:path w="205613" h="172504">
                      <a:moveTo>
                        <a:pt x="204040" y="171905"/>
                      </a:moveTo>
                      <a:cubicBezTo>
                        <a:pt x="201166" y="173473"/>
                        <a:pt x="197247" y="171644"/>
                        <a:pt x="194896" y="170076"/>
                      </a:cubicBezTo>
                      <a:cubicBezTo>
                        <a:pt x="192283" y="167987"/>
                        <a:pt x="189932" y="165374"/>
                        <a:pt x="186797" y="163807"/>
                      </a:cubicBezTo>
                      <a:cubicBezTo>
                        <a:pt x="183923" y="162500"/>
                        <a:pt x="180527" y="162761"/>
                        <a:pt x="177392" y="162500"/>
                      </a:cubicBezTo>
                      <a:cubicBezTo>
                        <a:pt x="170599" y="161978"/>
                        <a:pt x="163807" y="160932"/>
                        <a:pt x="156753" y="160671"/>
                      </a:cubicBezTo>
                      <a:cubicBezTo>
                        <a:pt x="150744" y="160149"/>
                        <a:pt x="145780" y="157798"/>
                        <a:pt x="141600" y="153356"/>
                      </a:cubicBezTo>
                      <a:cubicBezTo>
                        <a:pt x="138726" y="150221"/>
                        <a:pt x="135591" y="147347"/>
                        <a:pt x="133240" y="143951"/>
                      </a:cubicBezTo>
                      <a:cubicBezTo>
                        <a:pt x="132195" y="142645"/>
                        <a:pt x="131150" y="141077"/>
                        <a:pt x="129843" y="139771"/>
                      </a:cubicBezTo>
                      <a:cubicBezTo>
                        <a:pt x="128015" y="137681"/>
                        <a:pt x="125925" y="138465"/>
                        <a:pt x="123574" y="137681"/>
                      </a:cubicBezTo>
                      <a:cubicBezTo>
                        <a:pt x="120438" y="136636"/>
                        <a:pt x="119655" y="132978"/>
                        <a:pt x="118609" y="130366"/>
                      </a:cubicBezTo>
                      <a:cubicBezTo>
                        <a:pt x="117042" y="126969"/>
                        <a:pt x="116258" y="122789"/>
                        <a:pt x="113646" y="119654"/>
                      </a:cubicBezTo>
                      <a:cubicBezTo>
                        <a:pt x="111294" y="116781"/>
                        <a:pt x="107898" y="113646"/>
                        <a:pt x="104240" y="112339"/>
                      </a:cubicBezTo>
                      <a:cubicBezTo>
                        <a:pt x="101105" y="111033"/>
                        <a:pt x="97709" y="111294"/>
                        <a:pt x="94313" y="111294"/>
                      </a:cubicBezTo>
                      <a:cubicBezTo>
                        <a:pt x="91439" y="111294"/>
                        <a:pt x="87520" y="111556"/>
                        <a:pt x="84908" y="110511"/>
                      </a:cubicBezTo>
                      <a:cubicBezTo>
                        <a:pt x="81773" y="109204"/>
                        <a:pt x="82034" y="105024"/>
                        <a:pt x="77854" y="105808"/>
                      </a:cubicBezTo>
                      <a:cubicBezTo>
                        <a:pt x="76025" y="106069"/>
                        <a:pt x="74718" y="106331"/>
                        <a:pt x="73151" y="105547"/>
                      </a:cubicBezTo>
                      <a:cubicBezTo>
                        <a:pt x="71845" y="104763"/>
                        <a:pt x="70800" y="103979"/>
                        <a:pt x="69233" y="104502"/>
                      </a:cubicBezTo>
                      <a:cubicBezTo>
                        <a:pt x="67665" y="105024"/>
                        <a:pt x="66881" y="106853"/>
                        <a:pt x="65052" y="106592"/>
                      </a:cubicBezTo>
                      <a:cubicBezTo>
                        <a:pt x="62701" y="106331"/>
                        <a:pt x="60872" y="104240"/>
                        <a:pt x="58521" y="104763"/>
                      </a:cubicBezTo>
                      <a:cubicBezTo>
                        <a:pt x="55386" y="105286"/>
                        <a:pt x="58521" y="107637"/>
                        <a:pt x="59566" y="108159"/>
                      </a:cubicBezTo>
                      <a:cubicBezTo>
                        <a:pt x="61133" y="109204"/>
                        <a:pt x="63485" y="109988"/>
                        <a:pt x="64268" y="111817"/>
                      </a:cubicBezTo>
                      <a:cubicBezTo>
                        <a:pt x="62962" y="112862"/>
                        <a:pt x="61133" y="113384"/>
                        <a:pt x="59305" y="113646"/>
                      </a:cubicBezTo>
                      <a:cubicBezTo>
                        <a:pt x="57998" y="113646"/>
                        <a:pt x="57215" y="113123"/>
                        <a:pt x="56170" y="112600"/>
                      </a:cubicBezTo>
                      <a:cubicBezTo>
                        <a:pt x="54341" y="112078"/>
                        <a:pt x="51467" y="112078"/>
                        <a:pt x="49638" y="112862"/>
                      </a:cubicBezTo>
                      <a:cubicBezTo>
                        <a:pt x="47548" y="113646"/>
                        <a:pt x="48071" y="115474"/>
                        <a:pt x="49377" y="116781"/>
                      </a:cubicBezTo>
                      <a:cubicBezTo>
                        <a:pt x="50422" y="118087"/>
                        <a:pt x="51729" y="118609"/>
                        <a:pt x="51989" y="120438"/>
                      </a:cubicBezTo>
                      <a:cubicBezTo>
                        <a:pt x="52512" y="123312"/>
                        <a:pt x="50945" y="126447"/>
                        <a:pt x="47810" y="124618"/>
                      </a:cubicBezTo>
                      <a:cubicBezTo>
                        <a:pt x="46242" y="123835"/>
                        <a:pt x="44936" y="122528"/>
                        <a:pt x="43629" y="121483"/>
                      </a:cubicBezTo>
                      <a:cubicBezTo>
                        <a:pt x="41539" y="119916"/>
                        <a:pt x="38143" y="118087"/>
                        <a:pt x="35269" y="118348"/>
                      </a:cubicBezTo>
                      <a:cubicBezTo>
                        <a:pt x="33963" y="118609"/>
                        <a:pt x="32657" y="118871"/>
                        <a:pt x="31351" y="118871"/>
                      </a:cubicBezTo>
                      <a:cubicBezTo>
                        <a:pt x="29783" y="118871"/>
                        <a:pt x="28216" y="118348"/>
                        <a:pt x="26648" y="118609"/>
                      </a:cubicBezTo>
                      <a:cubicBezTo>
                        <a:pt x="25080" y="118871"/>
                        <a:pt x="26125" y="119654"/>
                        <a:pt x="27170" y="120700"/>
                      </a:cubicBezTo>
                      <a:cubicBezTo>
                        <a:pt x="28477" y="121744"/>
                        <a:pt x="30044" y="122789"/>
                        <a:pt x="31873" y="123051"/>
                      </a:cubicBezTo>
                      <a:cubicBezTo>
                        <a:pt x="33441" y="123312"/>
                        <a:pt x="35269" y="122789"/>
                        <a:pt x="36837" y="123051"/>
                      </a:cubicBezTo>
                      <a:cubicBezTo>
                        <a:pt x="42323" y="123835"/>
                        <a:pt x="50422" y="128798"/>
                        <a:pt x="49638" y="135330"/>
                      </a:cubicBezTo>
                      <a:cubicBezTo>
                        <a:pt x="49116" y="138726"/>
                        <a:pt x="44413" y="140032"/>
                        <a:pt x="41801" y="140816"/>
                      </a:cubicBezTo>
                      <a:cubicBezTo>
                        <a:pt x="38927" y="141600"/>
                        <a:pt x="36053" y="141600"/>
                        <a:pt x="33179" y="141600"/>
                      </a:cubicBezTo>
                      <a:cubicBezTo>
                        <a:pt x="29522" y="141600"/>
                        <a:pt x="26125" y="142645"/>
                        <a:pt x="22207" y="141861"/>
                      </a:cubicBezTo>
                      <a:cubicBezTo>
                        <a:pt x="20116" y="141338"/>
                        <a:pt x="18288" y="140816"/>
                        <a:pt x="16198" y="140816"/>
                      </a:cubicBezTo>
                      <a:cubicBezTo>
                        <a:pt x="14369" y="140555"/>
                        <a:pt x="12540" y="140816"/>
                        <a:pt x="10711" y="140294"/>
                      </a:cubicBezTo>
                      <a:cubicBezTo>
                        <a:pt x="9666" y="140032"/>
                        <a:pt x="8360" y="139510"/>
                        <a:pt x="7315" y="139249"/>
                      </a:cubicBezTo>
                      <a:cubicBezTo>
                        <a:pt x="5225" y="138987"/>
                        <a:pt x="3396" y="139249"/>
                        <a:pt x="1567" y="138465"/>
                      </a:cubicBezTo>
                      <a:cubicBezTo>
                        <a:pt x="1306" y="138465"/>
                        <a:pt x="1567" y="138203"/>
                        <a:pt x="1829" y="138203"/>
                      </a:cubicBezTo>
                      <a:cubicBezTo>
                        <a:pt x="1567" y="138203"/>
                        <a:pt x="1306" y="137942"/>
                        <a:pt x="1045" y="137942"/>
                      </a:cubicBezTo>
                      <a:lnTo>
                        <a:pt x="0" y="0"/>
                      </a:lnTo>
                      <a:cubicBezTo>
                        <a:pt x="1306" y="261"/>
                        <a:pt x="2613" y="261"/>
                        <a:pt x="3919" y="523"/>
                      </a:cubicBezTo>
                      <a:cubicBezTo>
                        <a:pt x="8360" y="1306"/>
                        <a:pt x="12279" y="3396"/>
                        <a:pt x="16720" y="4703"/>
                      </a:cubicBezTo>
                      <a:cubicBezTo>
                        <a:pt x="25603" y="7315"/>
                        <a:pt x="34485" y="9667"/>
                        <a:pt x="43107" y="12802"/>
                      </a:cubicBezTo>
                      <a:cubicBezTo>
                        <a:pt x="47548" y="14369"/>
                        <a:pt x="51729" y="16198"/>
                        <a:pt x="56170" y="17504"/>
                      </a:cubicBezTo>
                      <a:cubicBezTo>
                        <a:pt x="61133" y="19333"/>
                        <a:pt x="66098" y="20639"/>
                        <a:pt x="70800" y="22729"/>
                      </a:cubicBezTo>
                      <a:cubicBezTo>
                        <a:pt x="74980" y="24558"/>
                        <a:pt x="78376" y="27170"/>
                        <a:pt x="82034" y="29783"/>
                      </a:cubicBezTo>
                      <a:cubicBezTo>
                        <a:pt x="86214" y="32918"/>
                        <a:pt x="90655" y="35792"/>
                        <a:pt x="94836" y="38927"/>
                      </a:cubicBezTo>
                      <a:cubicBezTo>
                        <a:pt x="97971" y="41278"/>
                        <a:pt x="100844" y="43891"/>
                        <a:pt x="101367" y="47810"/>
                      </a:cubicBezTo>
                      <a:cubicBezTo>
                        <a:pt x="101628" y="50683"/>
                        <a:pt x="101367" y="53557"/>
                        <a:pt x="103456" y="55908"/>
                      </a:cubicBezTo>
                      <a:cubicBezTo>
                        <a:pt x="105808" y="58521"/>
                        <a:pt x="109727" y="59305"/>
                        <a:pt x="112862" y="60611"/>
                      </a:cubicBezTo>
                      <a:cubicBezTo>
                        <a:pt x="116258" y="61656"/>
                        <a:pt x="119655" y="63224"/>
                        <a:pt x="122790" y="65052"/>
                      </a:cubicBezTo>
                      <a:cubicBezTo>
                        <a:pt x="125925" y="66881"/>
                        <a:pt x="129321" y="67926"/>
                        <a:pt x="132978" y="68971"/>
                      </a:cubicBezTo>
                      <a:cubicBezTo>
                        <a:pt x="136375" y="69755"/>
                        <a:pt x="139771" y="70800"/>
                        <a:pt x="142384" y="73151"/>
                      </a:cubicBezTo>
                      <a:cubicBezTo>
                        <a:pt x="144474" y="75241"/>
                        <a:pt x="147087" y="78637"/>
                        <a:pt x="146564" y="81773"/>
                      </a:cubicBezTo>
                      <a:cubicBezTo>
                        <a:pt x="146041" y="85169"/>
                        <a:pt x="141600" y="85430"/>
                        <a:pt x="138987" y="85691"/>
                      </a:cubicBezTo>
                      <a:cubicBezTo>
                        <a:pt x="135591" y="86214"/>
                        <a:pt x="130366" y="86214"/>
                        <a:pt x="128537" y="89610"/>
                      </a:cubicBezTo>
                      <a:cubicBezTo>
                        <a:pt x="126447" y="92745"/>
                        <a:pt x="129582" y="96925"/>
                        <a:pt x="131672" y="99277"/>
                      </a:cubicBezTo>
                      <a:cubicBezTo>
                        <a:pt x="135852" y="103979"/>
                        <a:pt x="141338" y="107375"/>
                        <a:pt x="146041" y="111294"/>
                      </a:cubicBezTo>
                      <a:cubicBezTo>
                        <a:pt x="147609" y="112600"/>
                        <a:pt x="149438" y="113384"/>
                        <a:pt x="150744" y="114691"/>
                      </a:cubicBezTo>
                      <a:cubicBezTo>
                        <a:pt x="152834" y="116519"/>
                        <a:pt x="154401" y="119132"/>
                        <a:pt x="155707" y="121483"/>
                      </a:cubicBezTo>
                      <a:cubicBezTo>
                        <a:pt x="157798" y="124618"/>
                        <a:pt x="159626" y="128015"/>
                        <a:pt x="160933" y="131672"/>
                      </a:cubicBezTo>
                      <a:cubicBezTo>
                        <a:pt x="161978" y="134285"/>
                        <a:pt x="161978" y="136897"/>
                        <a:pt x="164851" y="137942"/>
                      </a:cubicBezTo>
                      <a:cubicBezTo>
                        <a:pt x="168248" y="138987"/>
                        <a:pt x="171906" y="138987"/>
                        <a:pt x="175302" y="140032"/>
                      </a:cubicBezTo>
                      <a:cubicBezTo>
                        <a:pt x="177914" y="140816"/>
                        <a:pt x="178959" y="142122"/>
                        <a:pt x="180004" y="144474"/>
                      </a:cubicBezTo>
                      <a:cubicBezTo>
                        <a:pt x="181572" y="147086"/>
                        <a:pt x="183662" y="148654"/>
                        <a:pt x="186275" y="150221"/>
                      </a:cubicBezTo>
                      <a:cubicBezTo>
                        <a:pt x="188364" y="151527"/>
                        <a:pt x="190977" y="152834"/>
                        <a:pt x="192022" y="155185"/>
                      </a:cubicBezTo>
                      <a:cubicBezTo>
                        <a:pt x="193067" y="157536"/>
                        <a:pt x="193329" y="159626"/>
                        <a:pt x="195419" y="161194"/>
                      </a:cubicBezTo>
                      <a:cubicBezTo>
                        <a:pt x="198031" y="163284"/>
                        <a:pt x="201427" y="164329"/>
                        <a:pt x="204040" y="166680"/>
                      </a:cubicBezTo>
                      <a:cubicBezTo>
                        <a:pt x="205869" y="167987"/>
                        <a:pt x="206391" y="170599"/>
                        <a:pt x="204040" y="1719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9" name="Freeform: Shape 808">
                  <a:extLst>
                    <a:ext uri="{FF2B5EF4-FFF2-40B4-BE49-F238E27FC236}">
                      <a16:creationId xmlns:a16="http://schemas.microsoft.com/office/drawing/2014/main" id="{FDFEB3AE-4E8F-DB87-3604-99D18165A380}"/>
                    </a:ext>
                  </a:extLst>
                </p:cNvPr>
                <p:cNvSpPr/>
                <p:nvPr/>
              </p:nvSpPr>
              <p:spPr>
                <a:xfrm>
                  <a:off x="7957425" y="4258713"/>
                  <a:ext cx="4666" cy="5981"/>
                </a:xfrm>
                <a:custGeom>
                  <a:avLst/>
                  <a:gdLst>
                    <a:gd name="connsiteX0" fmla="*/ 1480 w 4666"/>
                    <a:gd name="connsiteY0" fmla="*/ 1567 h 5981"/>
                    <a:gd name="connsiteX1" fmla="*/ 2526 w 4666"/>
                    <a:gd name="connsiteY1" fmla="*/ 0 h 5981"/>
                    <a:gd name="connsiteX2" fmla="*/ 4615 w 4666"/>
                    <a:gd name="connsiteY2" fmla="*/ 2874 h 5981"/>
                    <a:gd name="connsiteX3" fmla="*/ 3309 w 4666"/>
                    <a:gd name="connsiteY3" fmla="*/ 5486 h 5981"/>
                    <a:gd name="connsiteX4" fmla="*/ 2003 w 4666"/>
                    <a:gd name="connsiteY4" fmla="*/ 5486 h 5981"/>
                    <a:gd name="connsiteX5" fmla="*/ 174 w 4666"/>
                    <a:gd name="connsiteY5" fmla="*/ 2874 h 5981"/>
                    <a:gd name="connsiteX6" fmla="*/ 1219 w 4666"/>
                    <a:gd name="connsiteY6" fmla="*/ 2613 h 5981"/>
                    <a:gd name="connsiteX7" fmla="*/ 1480 w 4666"/>
                    <a:gd name="connsiteY7" fmla="*/ 1567 h 5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666" h="5981">
                      <a:moveTo>
                        <a:pt x="1480" y="1567"/>
                      </a:moveTo>
                      <a:cubicBezTo>
                        <a:pt x="1480" y="523"/>
                        <a:pt x="1219" y="0"/>
                        <a:pt x="2526" y="0"/>
                      </a:cubicBezTo>
                      <a:cubicBezTo>
                        <a:pt x="4093" y="0"/>
                        <a:pt x="4354" y="1829"/>
                        <a:pt x="4615" y="2874"/>
                      </a:cubicBezTo>
                      <a:cubicBezTo>
                        <a:pt x="4877" y="3919"/>
                        <a:pt x="4093" y="4964"/>
                        <a:pt x="3309" y="5486"/>
                      </a:cubicBezTo>
                      <a:cubicBezTo>
                        <a:pt x="2786" y="6009"/>
                        <a:pt x="2526" y="6270"/>
                        <a:pt x="2003" y="5486"/>
                      </a:cubicBezTo>
                      <a:cubicBezTo>
                        <a:pt x="1480" y="4964"/>
                        <a:pt x="-610" y="3658"/>
                        <a:pt x="174" y="2874"/>
                      </a:cubicBezTo>
                      <a:cubicBezTo>
                        <a:pt x="435" y="2613"/>
                        <a:pt x="958" y="2874"/>
                        <a:pt x="1219" y="2613"/>
                      </a:cubicBezTo>
                      <a:cubicBezTo>
                        <a:pt x="1480" y="2351"/>
                        <a:pt x="1480" y="1829"/>
                        <a:pt x="1480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0" name="Freeform: Shape 809">
                  <a:extLst>
                    <a:ext uri="{FF2B5EF4-FFF2-40B4-BE49-F238E27FC236}">
                      <a16:creationId xmlns:a16="http://schemas.microsoft.com/office/drawing/2014/main" id="{47E3847B-B3C6-B0C7-1FA1-5D83ADD90381}"/>
                    </a:ext>
                  </a:extLst>
                </p:cNvPr>
                <p:cNvSpPr/>
                <p:nvPr/>
              </p:nvSpPr>
              <p:spPr>
                <a:xfrm>
                  <a:off x="8120100" y="4257930"/>
                  <a:ext cx="5225" cy="11494"/>
                </a:xfrm>
                <a:custGeom>
                  <a:avLst/>
                  <a:gdLst>
                    <a:gd name="connsiteX0" fmla="*/ 5225 w 5225"/>
                    <a:gd name="connsiteY0" fmla="*/ 5747 h 11494"/>
                    <a:gd name="connsiteX1" fmla="*/ 2613 w 5225"/>
                    <a:gd name="connsiteY1" fmla="*/ 11495 h 11494"/>
                    <a:gd name="connsiteX2" fmla="*/ 0 w 5225"/>
                    <a:gd name="connsiteY2" fmla="*/ 5747 h 11494"/>
                    <a:gd name="connsiteX3" fmla="*/ 2613 w 5225"/>
                    <a:gd name="connsiteY3" fmla="*/ 0 h 11494"/>
                    <a:gd name="connsiteX4" fmla="*/ 5225 w 5225"/>
                    <a:gd name="connsiteY4" fmla="*/ 5747 h 11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11494">
                      <a:moveTo>
                        <a:pt x="5225" y="5747"/>
                      </a:moveTo>
                      <a:cubicBezTo>
                        <a:pt x="5225" y="8882"/>
                        <a:pt x="4180" y="11495"/>
                        <a:pt x="2613" y="11495"/>
                      </a:cubicBezTo>
                      <a:cubicBezTo>
                        <a:pt x="1045" y="11495"/>
                        <a:pt x="0" y="8882"/>
                        <a:pt x="0" y="5747"/>
                      </a:cubicBezTo>
                      <a:cubicBezTo>
                        <a:pt x="0" y="2613"/>
                        <a:pt x="1045" y="0"/>
                        <a:pt x="2613" y="0"/>
                      </a:cubicBezTo>
                      <a:cubicBezTo>
                        <a:pt x="4180" y="0"/>
                        <a:pt x="5225" y="2613"/>
                        <a:pt x="5225" y="57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1" name="Freeform: Shape 810">
                  <a:extLst>
                    <a:ext uri="{FF2B5EF4-FFF2-40B4-BE49-F238E27FC236}">
                      <a16:creationId xmlns:a16="http://schemas.microsoft.com/office/drawing/2014/main" id="{07EA54BF-DB7D-C082-2DC9-318F88EA8C95}"/>
                    </a:ext>
                  </a:extLst>
                </p:cNvPr>
                <p:cNvSpPr/>
                <p:nvPr/>
              </p:nvSpPr>
              <p:spPr>
                <a:xfrm>
                  <a:off x="8151973" y="4270992"/>
                  <a:ext cx="12539" cy="5747"/>
                </a:xfrm>
                <a:custGeom>
                  <a:avLst/>
                  <a:gdLst>
                    <a:gd name="connsiteX0" fmla="*/ 12540 w 12539"/>
                    <a:gd name="connsiteY0" fmla="*/ 2874 h 5747"/>
                    <a:gd name="connsiteX1" fmla="*/ 6270 w 12539"/>
                    <a:gd name="connsiteY1" fmla="*/ 5747 h 5747"/>
                    <a:gd name="connsiteX2" fmla="*/ 0 w 12539"/>
                    <a:gd name="connsiteY2" fmla="*/ 2874 h 5747"/>
                    <a:gd name="connsiteX3" fmla="*/ 6270 w 12539"/>
                    <a:gd name="connsiteY3" fmla="*/ 0 h 5747"/>
                    <a:gd name="connsiteX4" fmla="*/ 12540 w 12539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539" h="5747">
                      <a:moveTo>
                        <a:pt x="12540" y="2874"/>
                      </a:moveTo>
                      <a:cubicBezTo>
                        <a:pt x="12540" y="4441"/>
                        <a:pt x="9666" y="5747"/>
                        <a:pt x="6270" y="5747"/>
                      </a:cubicBezTo>
                      <a:cubicBezTo>
                        <a:pt x="2873" y="5747"/>
                        <a:pt x="0" y="4441"/>
                        <a:pt x="0" y="2874"/>
                      </a:cubicBezTo>
                      <a:cubicBezTo>
                        <a:pt x="0" y="1306"/>
                        <a:pt x="2873" y="0"/>
                        <a:pt x="6270" y="0"/>
                      </a:cubicBezTo>
                      <a:cubicBezTo>
                        <a:pt x="9666" y="0"/>
                        <a:pt x="12540" y="1306"/>
                        <a:pt x="1254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2" name="Freeform: Shape 811">
                  <a:extLst>
                    <a:ext uri="{FF2B5EF4-FFF2-40B4-BE49-F238E27FC236}">
                      <a16:creationId xmlns:a16="http://schemas.microsoft.com/office/drawing/2014/main" id="{ECC2FFC0-AC8B-DFE6-4254-655892F6A9BF}"/>
                    </a:ext>
                  </a:extLst>
                </p:cNvPr>
                <p:cNvSpPr/>
                <p:nvPr/>
              </p:nvSpPr>
              <p:spPr>
                <a:xfrm>
                  <a:off x="8151712" y="4305478"/>
                  <a:ext cx="9927" cy="5747"/>
                </a:xfrm>
                <a:custGeom>
                  <a:avLst/>
                  <a:gdLst>
                    <a:gd name="connsiteX0" fmla="*/ 9928 w 9927"/>
                    <a:gd name="connsiteY0" fmla="*/ 2874 h 5747"/>
                    <a:gd name="connsiteX1" fmla="*/ 4964 w 9927"/>
                    <a:gd name="connsiteY1" fmla="*/ 5747 h 5747"/>
                    <a:gd name="connsiteX2" fmla="*/ 0 w 9927"/>
                    <a:gd name="connsiteY2" fmla="*/ 2874 h 5747"/>
                    <a:gd name="connsiteX3" fmla="*/ 4964 w 9927"/>
                    <a:gd name="connsiteY3" fmla="*/ 0 h 5747"/>
                    <a:gd name="connsiteX4" fmla="*/ 9928 w 9927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27" h="5747">
                      <a:moveTo>
                        <a:pt x="9928" y="2874"/>
                      </a:moveTo>
                      <a:cubicBezTo>
                        <a:pt x="9928" y="4441"/>
                        <a:pt x="7838" y="5747"/>
                        <a:pt x="4964" y="5747"/>
                      </a:cubicBezTo>
                      <a:cubicBezTo>
                        <a:pt x="2090" y="5747"/>
                        <a:pt x="0" y="4441"/>
                        <a:pt x="0" y="2874"/>
                      </a:cubicBezTo>
                      <a:cubicBezTo>
                        <a:pt x="0" y="1306"/>
                        <a:pt x="2090" y="0"/>
                        <a:pt x="4964" y="0"/>
                      </a:cubicBezTo>
                      <a:cubicBezTo>
                        <a:pt x="7576" y="261"/>
                        <a:pt x="9928" y="1306"/>
                        <a:pt x="9928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3" name="Freeform: Shape 812">
                  <a:extLst>
                    <a:ext uri="{FF2B5EF4-FFF2-40B4-BE49-F238E27FC236}">
                      <a16:creationId xmlns:a16="http://schemas.microsoft.com/office/drawing/2014/main" id="{832466A1-A951-72B5-50E8-9BF67AD17007}"/>
                    </a:ext>
                  </a:extLst>
                </p:cNvPr>
                <p:cNvSpPr/>
                <p:nvPr/>
              </p:nvSpPr>
              <p:spPr>
                <a:xfrm>
                  <a:off x="8185152" y="4321153"/>
                  <a:ext cx="8360" cy="5747"/>
                </a:xfrm>
                <a:custGeom>
                  <a:avLst/>
                  <a:gdLst>
                    <a:gd name="connsiteX0" fmla="*/ 8360 w 8360"/>
                    <a:gd name="connsiteY0" fmla="*/ 2874 h 5747"/>
                    <a:gd name="connsiteX1" fmla="*/ 4180 w 8360"/>
                    <a:gd name="connsiteY1" fmla="*/ 5747 h 5747"/>
                    <a:gd name="connsiteX2" fmla="*/ 0 w 8360"/>
                    <a:gd name="connsiteY2" fmla="*/ 2874 h 5747"/>
                    <a:gd name="connsiteX3" fmla="*/ 4180 w 8360"/>
                    <a:gd name="connsiteY3" fmla="*/ 0 h 5747"/>
                    <a:gd name="connsiteX4" fmla="*/ 8360 w 8360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60" h="5747">
                      <a:moveTo>
                        <a:pt x="8360" y="2874"/>
                      </a:moveTo>
                      <a:cubicBezTo>
                        <a:pt x="8360" y="4441"/>
                        <a:pt x="6531" y="5747"/>
                        <a:pt x="4180" y="5747"/>
                      </a:cubicBezTo>
                      <a:cubicBezTo>
                        <a:pt x="1829" y="5747"/>
                        <a:pt x="0" y="4441"/>
                        <a:pt x="0" y="2874"/>
                      </a:cubicBezTo>
                      <a:cubicBezTo>
                        <a:pt x="0" y="1306"/>
                        <a:pt x="1829" y="0"/>
                        <a:pt x="4180" y="0"/>
                      </a:cubicBezTo>
                      <a:cubicBezTo>
                        <a:pt x="6531" y="0"/>
                        <a:pt x="8360" y="1306"/>
                        <a:pt x="836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4" name="Freeform: Shape 813">
                  <a:extLst>
                    <a:ext uri="{FF2B5EF4-FFF2-40B4-BE49-F238E27FC236}">
                      <a16:creationId xmlns:a16="http://schemas.microsoft.com/office/drawing/2014/main" id="{57460DC6-BF6A-8E15-959B-2E02825E4D2A}"/>
                    </a:ext>
                  </a:extLst>
                </p:cNvPr>
                <p:cNvSpPr/>
                <p:nvPr/>
              </p:nvSpPr>
              <p:spPr>
                <a:xfrm>
                  <a:off x="8115398" y="4305478"/>
                  <a:ext cx="7314" cy="5747"/>
                </a:xfrm>
                <a:custGeom>
                  <a:avLst/>
                  <a:gdLst>
                    <a:gd name="connsiteX0" fmla="*/ 7315 w 7314"/>
                    <a:gd name="connsiteY0" fmla="*/ 2874 h 5747"/>
                    <a:gd name="connsiteX1" fmla="*/ 3657 w 7314"/>
                    <a:gd name="connsiteY1" fmla="*/ 5747 h 5747"/>
                    <a:gd name="connsiteX2" fmla="*/ 0 w 7314"/>
                    <a:gd name="connsiteY2" fmla="*/ 2874 h 5747"/>
                    <a:gd name="connsiteX3" fmla="*/ 3657 w 7314"/>
                    <a:gd name="connsiteY3" fmla="*/ 0 h 5747"/>
                    <a:gd name="connsiteX4" fmla="*/ 7315 w 7314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4" h="5747">
                      <a:moveTo>
                        <a:pt x="7315" y="2874"/>
                      </a:moveTo>
                      <a:cubicBezTo>
                        <a:pt x="7315" y="4441"/>
                        <a:pt x="5747" y="5747"/>
                        <a:pt x="3657" y="5747"/>
                      </a:cubicBezTo>
                      <a:cubicBezTo>
                        <a:pt x="1567" y="5747"/>
                        <a:pt x="0" y="4441"/>
                        <a:pt x="0" y="2874"/>
                      </a:cubicBezTo>
                      <a:cubicBezTo>
                        <a:pt x="0" y="1306"/>
                        <a:pt x="1567" y="0"/>
                        <a:pt x="3657" y="0"/>
                      </a:cubicBezTo>
                      <a:cubicBezTo>
                        <a:pt x="5747" y="261"/>
                        <a:pt x="7315" y="1306"/>
                        <a:pt x="7315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5" name="Freeform: Shape 814">
                  <a:extLst>
                    <a:ext uri="{FF2B5EF4-FFF2-40B4-BE49-F238E27FC236}">
                      <a16:creationId xmlns:a16="http://schemas.microsoft.com/office/drawing/2014/main" id="{437C695E-87D8-5584-03CC-85D37491B911}"/>
                    </a:ext>
                  </a:extLst>
                </p:cNvPr>
                <p:cNvSpPr/>
                <p:nvPr/>
              </p:nvSpPr>
              <p:spPr>
                <a:xfrm>
                  <a:off x="8109127" y="4297379"/>
                  <a:ext cx="8883" cy="4180"/>
                </a:xfrm>
                <a:custGeom>
                  <a:avLst/>
                  <a:gdLst>
                    <a:gd name="connsiteX0" fmla="*/ 8883 w 8883"/>
                    <a:gd name="connsiteY0" fmla="*/ 2090 h 4180"/>
                    <a:gd name="connsiteX1" fmla="*/ 4441 w 8883"/>
                    <a:gd name="connsiteY1" fmla="*/ 4180 h 4180"/>
                    <a:gd name="connsiteX2" fmla="*/ 0 w 8883"/>
                    <a:gd name="connsiteY2" fmla="*/ 2090 h 4180"/>
                    <a:gd name="connsiteX3" fmla="*/ 4441 w 8883"/>
                    <a:gd name="connsiteY3" fmla="*/ 0 h 4180"/>
                    <a:gd name="connsiteX4" fmla="*/ 8883 w 8883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3" h="4180">
                      <a:moveTo>
                        <a:pt x="8883" y="2090"/>
                      </a:moveTo>
                      <a:cubicBezTo>
                        <a:pt x="8883" y="3135"/>
                        <a:pt x="6793" y="4180"/>
                        <a:pt x="4441" y="4180"/>
                      </a:cubicBezTo>
                      <a:cubicBezTo>
                        <a:pt x="2090" y="4180"/>
                        <a:pt x="0" y="3135"/>
                        <a:pt x="0" y="2090"/>
                      </a:cubicBezTo>
                      <a:cubicBezTo>
                        <a:pt x="0" y="1045"/>
                        <a:pt x="2090" y="0"/>
                        <a:pt x="4441" y="0"/>
                      </a:cubicBezTo>
                      <a:cubicBezTo>
                        <a:pt x="6793" y="0"/>
                        <a:pt x="8883" y="1045"/>
                        <a:pt x="8883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6" name="Freeform: Shape 815">
                  <a:extLst>
                    <a:ext uri="{FF2B5EF4-FFF2-40B4-BE49-F238E27FC236}">
                      <a16:creationId xmlns:a16="http://schemas.microsoft.com/office/drawing/2014/main" id="{197F4D82-E7C0-6C50-9EED-E9FCE4E008AF}"/>
                    </a:ext>
                  </a:extLst>
                </p:cNvPr>
                <p:cNvSpPr/>
                <p:nvPr/>
              </p:nvSpPr>
              <p:spPr>
                <a:xfrm>
                  <a:off x="8168925" y="4322443"/>
                  <a:ext cx="11291" cy="8187"/>
                </a:xfrm>
                <a:custGeom>
                  <a:avLst/>
                  <a:gdLst>
                    <a:gd name="connsiteX0" fmla="*/ 29 w 11291"/>
                    <a:gd name="connsiteY0" fmla="*/ 17 h 8187"/>
                    <a:gd name="connsiteX1" fmla="*/ 8389 w 11291"/>
                    <a:gd name="connsiteY1" fmla="*/ 3413 h 8187"/>
                    <a:gd name="connsiteX2" fmla="*/ 11263 w 11291"/>
                    <a:gd name="connsiteY2" fmla="*/ 6287 h 8187"/>
                    <a:gd name="connsiteX3" fmla="*/ 5255 w 11291"/>
                    <a:gd name="connsiteY3" fmla="*/ 7332 h 8187"/>
                    <a:gd name="connsiteX4" fmla="*/ 3425 w 11291"/>
                    <a:gd name="connsiteY4" fmla="*/ 5503 h 8187"/>
                    <a:gd name="connsiteX5" fmla="*/ 1336 w 11291"/>
                    <a:gd name="connsiteY5" fmla="*/ 2629 h 8187"/>
                    <a:gd name="connsiteX6" fmla="*/ 29 w 11291"/>
                    <a:gd name="connsiteY6" fmla="*/ 17 h 8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91" h="8187">
                      <a:moveTo>
                        <a:pt x="29" y="17"/>
                      </a:moveTo>
                      <a:cubicBezTo>
                        <a:pt x="3164" y="-244"/>
                        <a:pt x="5515" y="2629"/>
                        <a:pt x="8389" y="3413"/>
                      </a:cubicBezTo>
                      <a:cubicBezTo>
                        <a:pt x="9957" y="3936"/>
                        <a:pt x="11524" y="4458"/>
                        <a:pt x="11263" y="6287"/>
                      </a:cubicBezTo>
                      <a:cubicBezTo>
                        <a:pt x="11263" y="9422"/>
                        <a:pt x="6822" y="7854"/>
                        <a:pt x="5255" y="7332"/>
                      </a:cubicBezTo>
                      <a:cubicBezTo>
                        <a:pt x="4731" y="6809"/>
                        <a:pt x="3948" y="6287"/>
                        <a:pt x="3425" y="5503"/>
                      </a:cubicBezTo>
                      <a:cubicBezTo>
                        <a:pt x="2642" y="4458"/>
                        <a:pt x="1858" y="3936"/>
                        <a:pt x="1336" y="2629"/>
                      </a:cubicBezTo>
                      <a:cubicBezTo>
                        <a:pt x="1336" y="2890"/>
                        <a:pt x="-232" y="278"/>
                        <a:pt x="29" y="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7" name="Freeform: Shape 816">
                  <a:extLst>
                    <a:ext uri="{FF2B5EF4-FFF2-40B4-BE49-F238E27FC236}">
                      <a16:creationId xmlns:a16="http://schemas.microsoft.com/office/drawing/2014/main" id="{1211A75C-D309-D813-4E69-8C6A341C1CE8}"/>
                    </a:ext>
                  </a:extLst>
                </p:cNvPr>
                <p:cNvSpPr/>
                <p:nvPr/>
              </p:nvSpPr>
              <p:spPr>
                <a:xfrm>
                  <a:off x="8117582" y="4291084"/>
                  <a:ext cx="9586" cy="6073"/>
                </a:xfrm>
                <a:custGeom>
                  <a:avLst/>
                  <a:gdLst>
                    <a:gd name="connsiteX0" fmla="*/ 1473 w 9586"/>
                    <a:gd name="connsiteY0" fmla="*/ 25 h 6073"/>
                    <a:gd name="connsiteX1" fmla="*/ 4085 w 9586"/>
                    <a:gd name="connsiteY1" fmla="*/ 1854 h 6073"/>
                    <a:gd name="connsiteX2" fmla="*/ 8788 w 9586"/>
                    <a:gd name="connsiteY2" fmla="*/ 809 h 6073"/>
                    <a:gd name="connsiteX3" fmla="*/ 9572 w 9586"/>
                    <a:gd name="connsiteY3" fmla="*/ 3160 h 6073"/>
                    <a:gd name="connsiteX4" fmla="*/ 4869 w 9586"/>
                    <a:gd name="connsiteY4" fmla="*/ 6034 h 6073"/>
                    <a:gd name="connsiteX5" fmla="*/ 428 w 9586"/>
                    <a:gd name="connsiteY5" fmla="*/ 2377 h 6073"/>
                    <a:gd name="connsiteX6" fmla="*/ 1473 w 9586"/>
                    <a:gd name="connsiteY6" fmla="*/ 25 h 6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86" h="6073">
                      <a:moveTo>
                        <a:pt x="1473" y="25"/>
                      </a:moveTo>
                      <a:cubicBezTo>
                        <a:pt x="2518" y="286"/>
                        <a:pt x="3302" y="1332"/>
                        <a:pt x="4085" y="1854"/>
                      </a:cubicBezTo>
                      <a:cubicBezTo>
                        <a:pt x="5653" y="2899"/>
                        <a:pt x="7220" y="-236"/>
                        <a:pt x="8788" y="809"/>
                      </a:cubicBezTo>
                      <a:cubicBezTo>
                        <a:pt x="9311" y="1332"/>
                        <a:pt x="9572" y="2638"/>
                        <a:pt x="9572" y="3160"/>
                      </a:cubicBezTo>
                      <a:cubicBezTo>
                        <a:pt x="9833" y="5250"/>
                        <a:pt x="6437" y="6295"/>
                        <a:pt x="4869" y="6034"/>
                      </a:cubicBezTo>
                      <a:cubicBezTo>
                        <a:pt x="3302" y="5773"/>
                        <a:pt x="1211" y="3683"/>
                        <a:pt x="428" y="2377"/>
                      </a:cubicBezTo>
                      <a:cubicBezTo>
                        <a:pt x="-356" y="1593"/>
                        <a:pt x="-95" y="-236"/>
                        <a:pt x="1473" y="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8" name="Freeform: Shape 817">
                  <a:extLst>
                    <a:ext uri="{FF2B5EF4-FFF2-40B4-BE49-F238E27FC236}">
                      <a16:creationId xmlns:a16="http://schemas.microsoft.com/office/drawing/2014/main" id="{0E3D2C40-67D4-26CC-4BD7-75AC1E8435DF}"/>
                    </a:ext>
                  </a:extLst>
                </p:cNvPr>
                <p:cNvSpPr/>
                <p:nvPr/>
              </p:nvSpPr>
              <p:spPr>
                <a:xfrm>
                  <a:off x="8100767" y="4276479"/>
                  <a:ext cx="18100" cy="11033"/>
                </a:xfrm>
                <a:custGeom>
                  <a:avLst/>
                  <a:gdLst>
                    <a:gd name="connsiteX0" fmla="*/ 0 w 18100"/>
                    <a:gd name="connsiteY0" fmla="*/ 2613 h 11033"/>
                    <a:gd name="connsiteX1" fmla="*/ 2090 w 18100"/>
                    <a:gd name="connsiteY1" fmla="*/ 0 h 11033"/>
                    <a:gd name="connsiteX2" fmla="*/ 4703 w 18100"/>
                    <a:gd name="connsiteY2" fmla="*/ 2351 h 11033"/>
                    <a:gd name="connsiteX3" fmla="*/ 15414 w 18100"/>
                    <a:gd name="connsiteY3" fmla="*/ 3919 h 11033"/>
                    <a:gd name="connsiteX4" fmla="*/ 17765 w 18100"/>
                    <a:gd name="connsiteY4" fmla="*/ 8883 h 11033"/>
                    <a:gd name="connsiteX5" fmla="*/ 12279 w 18100"/>
                    <a:gd name="connsiteY5" fmla="*/ 10450 h 11033"/>
                    <a:gd name="connsiteX6" fmla="*/ 4180 w 18100"/>
                    <a:gd name="connsiteY6" fmla="*/ 7054 h 11033"/>
                    <a:gd name="connsiteX7" fmla="*/ 0 w 18100"/>
                    <a:gd name="connsiteY7" fmla="*/ 2613 h 11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100" h="11033">
                      <a:moveTo>
                        <a:pt x="0" y="2613"/>
                      </a:moveTo>
                      <a:cubicBezTo>
                        <a:pt x="0" y="1567"/>
                        <a:pt x="784" y="0"/>
                        <a:pt x="2090" y="0"/>
                      </a:cubicBezTo>
                      <a:cubicBezTo>
                        <a:pt x="3396" y="0"/>
                        <a:pt x="3919" y="1567"/>
                        <a:pt x="4703" y="2351"/>
                      </a:cubicBezTo>
                      <a:cubicBezTo>
                        <a:pt x="7315" y="5225"/>
                        <a:pt x="12018" y="3135"/>
                        <a:pt x="15414" y="3919"/>
                      </a:cubicBezTo>
                      <a:cubicBezTo>
                        <a:pt x="17243" y="4441"/>
                        <a:pt x="18810" y="7054"/>
                        <a:pt x="17765" y="8883"/>
                      </a:cubicBezTo>
                      <a:cubicBezTo>
                        <a:pt x="16720" y="10711"/>
                        <a:pt x="14108" y="11756"/>
                        <a:pt x="12279" y="10450"/>
                      </a:cubicBezTo>
                      <a:cubicBezTo>
                        <a:pt x="9928" y="8883"/>
                        <a:pt x="6793" y="7576"/>
                        <a:pt x="4180" y="7054"/>
                      </a:cubicBezTo>
                      <a:cubicBezTo>
                        <a:pt x="2090" y="6793"/>
                        <a:pt x="0" y="5225"/>
                        <a:pt x="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9" name="Freeform: Shape 818">
                  <a:extLst>
                    <a:ext uri="{FF2B5EF4-FFF2-40B4-BE49-F238E27FC236}">
                      <a16:creationId xmlns:a16="http://schemas.microsoft.com/office/drawing/2014/main" id="{6A871F62-C265-58D5-C537-0A904AB8A53C}"/>
                    </a:ext>
                  </a:extLst>
                </p:cNvPr>
                <p:cNvSpPr/>
                <p:nvPr/>
              </p:nvSpPr>
              <p:spPr>
                <a:xfrm>
                  <a:off x="8199219" y="4194416"/>
                  <a:ext cx="27688" cy="36356"/>
                </a:xfrm>
                <a:custGeom>
                  <a:avLst/>
                  <a:gdLst>
                    <a:gd name="connsiteX0" fmla="*/ 1347 w 27688"/>
                    <a:gd name="connsiteY0" fmla="*/ 7344 h 36356"/>
                    <a:gd name="connsiteX1" fmla="*/ 1086 w 27688"/>
                    <a:gd name="connsiteY1" fmla="*/ 4209 h 36356"/>
                    <a:gd name="connsiteX2" fmla="*/ 41 w 27688"/>
                    <a:gd name="connsiteY2" fmla="*/ 1857 h 36356"/>
                    <a:gd name="connsiteX3" fmla="*/ 1869 w 27688"/>
                    <a:gd name="connsiteY3" fmla="*/ 29 h 36356"/>
                    <a:gd name="connsiteX4" fmla="*/ 8924 w 27688"/>
                    <a:gd name="connsiteY4" fmla="*/ 3164 h 36356"/>
                    <a:gd name="connsiteX5" fmla="*/ 11013 w 27688"/>
                    <a:gd name="connsiteY5" fmla="*/ 7866 h 36356"/>
                    <a:gd name="connsiteX6" fmla="*/ 13365 w 27688"/>
                    <a:gd name="connsiteY6" fmla="*/ 11263 h 36356"/>
                    <a:gd name="connsiteX7" fmla="*/ 17544 w 27688"/>
                    <a:gd name="connsiteY7" fmla="*/ 14659 h 36356"/>
                    <a:gd name="connsiteX8" fmla="*/ 21463 w 27688"/>
                    <a:gd name="connsiteY8" fmla="*/ 16488 h 36356"/>
                    <a:gd name="connsiteX9" fmla="*/ 27472 w 27688"/>
                    <a:gd name="connsiteY9" fmla="*/ 22235 h 36356"/>
                    <a:gd name="connsiteX10" fmla="*/ 26950 w 27688"/>
                    <a:gd name="connsiteY10" fmla="*/ 26676 h 36356"/>
                    <a:gd name="connsiteX11" fmla="*/ 26427 w 27688"/>
                    <a:gd name="connsiteY11" fmla="*/ 30857 h 36356"/>
                    <a:gd name="connsiteX12" fmla="*/ 22770 w 27688"/>
                    <a:gd name="connsiteY12" fmla="*/ 36343 h 36356"/>
                    <a:gd name="connsiteX13" fmla="*/ 19635 w 27688"/>
                    <a:gd name="connsiteY13" fmla="*/ 33992 h 36356"/>
                    <a:gd name="connsiteX14" fmla="*/ 11797 w 27688"/>
                    <a:gd name="connsiteY14" fmla="*/ 23280 h 36356"/>
                    <a:gd name="connsiteX15" fmla="*/ 8140 w 27688"/>
                    <a:gd name="connsiteY15" fmla="*/ 19884 h 36356"/>
                    <a:gd name="connsiteX16" fmla="*/ 5266 w 27688"/>
                    <a:gd name="connsiteY16" fmla="*/ 17271 h 36356"/>
                    <a:gd name="connsiteX17" fmla="*/ 2131 w 27688"/>
                    <a:gd name="connsiteY17" fmla="*/ 11785 h 36356"/>
                    <a:gd name="connsiteX18" fmla="*/ 1869 w 27688"/>
                    <a:gd name="connsiteY18" fmla="*/ 9172 h 36356"/>
                    <a:gd name="connsiteX19" fmla="*/ 1347 w 27688"/>
                    <a:gd name="connsiteY19" fmla="*/ 7344 h 3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7688" h="36356">
                      <a:moveTo>
                        <a:pt x="1347" y="7344"/>
                      </a:moveTo>
                      <a:cubicBezTo>
                        <a:pt x="1347" y="6299"/>
                        <a:pt x="1347" y="5254"/>
                        <a:pt x="1086" y="4209"/>
                      </a:cubicBezTo>
                      <a:cubicBezTo>
                        <a:pt x="824" y="3425"/>
                        <a:pt x="302" y="2641"/>
                        <a:pt x="41" y="1857"/>
                      </a:cubicBezTo>
                      <a:cubicBezTo>
                        <a:pt x="-220" y="812"/>
                        <a:pt x="824" y="29"/>
                        <a:pt x="1869" y="29"/>
                      </a:cubicBezTo>
                      <a:cubicBezTo>
                        <a:pt x="4482" y="-233"/>
                        <a:pt x="7356" y="1335"/>
                        <a:pt x="8924" y="3164"/>
                      </a:cubicBezTo>
                      <a:cubicBezTo>
                        <a:pt x="9968" y="4470"/>
                        <a:pt x="10491" y="6299"/>
                        <a:pt x="11013" y="7866"/>
                      </a:cubicBezTo>
                      <a:cubicBezTo>
                        <a:pt x="11536" y="9434"/>
                        <a:pt x="12319" y="10218"/>
                        <a:pt x="13365" y="11263"/>
                      </a:cubicBezTo>
                      <a:cubicBezTo>
                        <a:pt x="14671" y="12569"/>
                        <a:pt x="15977" y="13614"/>
                        <a:pt x="17544" y="14659"/>
                      </a:cubicBezTo>
                      <a:cubicBezTo>
                        <a:pt x="18851" y="15443"/>
                        <a:pt x="20157" y="15965"/>
                        <a:pt x="21463" y="16488"/>
                      </a:cubicBezTo>
                      <a:cubicBezTo>
                        <a:pt x="23815" y="17532"/>
                        <a:pt x="26688" y="19884"/>
                        <a:pt x="27472" y="22235"/>
                      </a:cubicBezTo>
                      <a:cubicBezTo>
                        <a:pt x="27995" y="23803"/>
                        <a:pt x="27472" y="25370"/>
                        <a:pt x="26950" y="26676"/>
                      </a:cubicBezTo>
                      <a:cubicBezTo>
                        <a:pt x="26688" y="27983"/>
                        <a:pt x="26427" y="29550"/>
                        <a:pt x="26427" y="30857"/>
                      </a:cubicBezTo>
                      <a:cubicBezTo>
                        <a:pt x="26166" y="32947"/>
                        <a:pt x="25644" y="36604"/>
                        <a:pt x="22770" y="36343"/>
                      </a:cubicBezTo>
                      <a:cubicBezTo>
                        <a:pt x="21463" y="36082"/>
                        <a:pt x="20419" y="35037"/>
                        <a:pt x="19635" y="33992"/>
                      </a:cubicBezTo>
                      <a:cubicBezTo>
                        <a:pt x="17284" y="30334"/>
                        <a:pt x="14671" y="26676"/>
                        <a:pt x="11797" y="23280"/>
                      </a:cubicBezTo>
                      <a:cubicBezTo>
                        <a:pt x="10752" y="21974"/>
                        <a:pt x="9446" y="21190"/>
                        <a:pt x="8140" y="19884"/>
                      </a:cubicBezTo>
                      <a:cubicBezTo>
                        <a:pt x="7094" y="19100"/>
                        <a:pt x="6311" y="18055"/>
                        <a:pt x="5266" y="17271"/>
                      </a:cubicBezTo>
                      <a:cubicBezTo>
                        <a:pt x="3437" y="15965"/>
                        <a:pt x="1869" y="14398"/>
                        <a:pt x="2131" y="11785"/>
                      </a:cubicBezTo>
                      <a:cubicBezTo>
                        <a:pt x="2131" y="10740"/>
                        <a:pt x="2131" y="10218"/>
                        <a:pt x="1869" y="9172"/>
                      </a:cubicBezTo>
                      <a:cubicBezTo>
                        <a:pt x="1869" y="8911"/>
                        <a:pt x="1347" y="8127"/>
                        <a:pt x="1347" y="73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0" name="Freeform: Shape 819">
                  <a:extLst>
                    <a:ext uri="{FF2B5EF4-FFF2-40B4-BE49-F238E27FC236}">
                      <a16:creationId xmlns:a16="http://schemas.microsoft.com/office/drawing/2014/main" id="{D73DB200-F95D-4500-0851-5A2C91D0F579}"/>
                    </a:ext>
                  </a:extLst>
                </p:cNvPr>
                <p:cNvSpPr/>
                <p:nvPr/>
              </p:nvSpPr>
              <p:spPr>
                <a:xfrm>
                  <a:off x="8195080" y="4184517"/>
                  <a:ext cx="5588" cy="7837"/>
                </a:xfrm>
                <a:custGeom>
                  <a:avLst/>
                  <a:gdLst>
                    <a:gd name="connsiteX0" fmla="*/ 2351 w 5588"/>
                    <a:gd name="connsiteY0" fmla="*/ 7576 h 7837"/>
                    <a:gd name="connsiteX1" fmla="*/ 2351 w 5588"/>
                    <a:gd name="connsiteY1" fmla="*/ 7576 h 7837"/>
                    <a:gd name="connsiteX2" fmla="*/ 1829 w 5588"/>
                    <a:gd name="connsiteY2" fmla="*/ 7838 h 7837"/>
                    <a:gd name="connsiteX3" fmla="*/ 261 w 5588"/>
                    <a:gd name="connsiteY3" fmla="*/ 6793 h 7837"/>
                    <a:gd name="connsiteX4" fmla="*/ 0 w 5588"/>
                    <a:gd name="connsiteY4" fmla="*/ 4964 h 7837"/>
                    <a:gd name="connsiteX5" fmla="*/ 522 w 5588"/>
                    <a:gd name="connsiteY5" fmla="*/ 2613 h 7837"/>
                    <a:gd name="connsiteX6" fmla="*/ 1567 w 5588"/>
                    <a:gd name="connsiteY6" fmla="*/ 523 h 7837"/>
                    <a:gd name="connsiteX7" fmla="*/ 3135 w 5588"/>
                    <a:gd name="connsiteY7" fmla="*/ 0 h 7837"/>
                    <a:gd name="connsiteX8" fmla="*/ 4964 w 5588"/>
                    <a:gd name="connsiteY8" fmla="*/ 1045 h 7837"/>
                    <a:gd name="connsiteX9" fmla="*/ 5225 w 5588"/>
                    <a:gd name="connsiteY9" fmla="*/ 4703 h 7837"/>
                    <a:gd name="connsiteX10" fmla="*/ 4441 w 5588"/>
                    <a:gd name="connsiteY10" fmla="*/ 6531 h 7837"/>
                    <a:gd name="connsiteX11" fmla="*/ 2351 w 5588"/>
                    <a:gd name="connsiteY11" fmla="*/ 7576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588" h="7837">
                      <a:moveTo>
                        <a:pt x="2351" y="7576"/>
                      </a:moveTo>
                      <a:cubicBezTo>
                        <a:pt x="2613" y="7576"/>
                        <a:pt x="2873" y="7315"/>
                        <a:pt x="2351" y="7576"/>
                      </a:cubicBezTo>
                      <a:cubicBezTo>
                        <a:pt x="2351" y="7576"/>
                        <a:pt x="2090" y="7838"/>
                        <a:pt x="1829" y="7838"/>
                      </a:cubicBezTo>
                      <a:cubicBezTo>
                        <a:pt x="1306" y="7838"/>
                        <a:pt x="522" y="7315"/>
                        <a:pt x="261" y="6793"/>
                      </a:cubicBezTo>
                      <a:cubicBezTo>
                        <a:pt x="0" y="6270"/>
                        <a:pt x="0" y="5487"/>
                        <a:pt x="0" y="4964"/>
                      </a:cubicBezTo>
                      <a:cubicBezTo>
                        <a:pt x="0" y="4180"/>
                        <a:pt x="261" y="3396"/>
                        <a:pt x="522" y="2613"/>
                      </a:cubicBezTo>
                      <a:cubicBezTo>
                        <a:pt x="783" y="1568"/>
                        <a:pt x="783" y="1045"/>
                        <a:pt x="1567" y="523"/>
                      </a:cubicBezTo>
                      <a:cubicBezTo>
                        <a:pt x="1829" y="262"/>
                        <a:pt x="2613" y="0"/>
                        <a:pt x="3135" y="0"/>
                      </a:cubicBezTo>
                      <a:cubicBezTo>
                        <a:pt x="3657" y="0"/>
                        <a:pt x="4702" y="784"/>
                        <a:pt x="4964" y="1045"/>
                      </a:cubicBezTo>
                      <a:cubicBezTo>
                        <a:pt x="6008" y="2090"/>
                        <a:pt x="5486" y="3658"/>
                        <a:pt x="5225" y="4703"/>
                      </a:cubicBezTo>
                      <a:cubicBezTo>
                        <a:pt x="4964" y="5225"/>
                        <a:pt x="4702" y="6009"/>
                        <a:pt x="4441" y="6531"/>
                      </a:cubicBezTo>
                      <a:cubicBezTo>
                        <a:pt x="3919" y="7054"/>
                        <a:pt x="3135" y="7315"/>
                        <a:pt x="2351" y="75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1" name="Freeform: Shape 820">
                  <a:extLst>
                    <a:ext uri="{FF2B5EF4-FFF2-40B4-BE49-F238E27FC236}">
                      <a16:creationId xmlns:a16="http://schemas.microsoft.com/office/drawing/2014/main" id="{9331CE3D-D3A3-109A-3CB6-3C685EC926C0}"/>
                    </a:ext>
                  </a:extLst>
                </p:cNvPr>
                <p:cNvSpPr/>
                <p:nvPr/>
              </p:nvSpPr>
              <p:spPr>
                <a:xfrm>
                  <a:off x="8199260" y="4148725"/>
                  <a:ext cx="4180" cy="6270"/>
                </a:xfrm>
                <a:custGeom>
                  <a:avLst/>
                  <a:gdLst>
                    <a:gd name="connsiteX0" fmla="*/ 4180 w 4180"/>
                    <a:gd name="connsiteY0" fmla="*/ 3135 h 6270"/>
                    <a:gd name="connsiteX1" fmla="*/ 2090 w 4180"/>
                    <a:gd name="connsiteY1" fmla="*/ 6270 h 6270"/>
                    <a:gd name="connsiteX2" fmla="*/ 0 w 4180"/>
                    <a:gd name="connsiteY2" fmla="*/ 3135 h 6270"/>
                    <a:gd name="connsiteX3" fmla="*/ 2090 w 4180"/>
                    <a:gd name="connsiteY3" fmla="*/ 0 h 6270"/>
                    <a:gd name="connsiteX4" fmla="*/ 4180 w 4180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6270">
                      <a:moveTo>
                        <a:pt x="4180" y="3135"/>
                      </a:moveTo>
                      <a:cubicBezTo>
                        <a:pt x="4180" y="4964"/>
                        <a:pt x="3135" y="6270"/>
                        <a:pt x="2090" y="6270"/>
                      </a:cubicBezTo>
                      <a:cubicBezTo>
                        <a:pt x="1045" y="6270"/>
                        <a:pt x="0" y="4703"/>
                        <a:pt x="0" y="3135"/>
                      </a:cubicBezTo>
                      <a:cubicBezTo>
                        <a:pt x="0" y="1567"/>
                        <a:pt x="1045" y="0"/>
                        <a:pt x="2090" y="0"/>
                      </a:cubicBezTo>
                      <a:cubicBezTo>
                        <a:pt x="3135" y="0"/>
                        <a:pt x="4180" y="1567"/>
                        <a:pt x="418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2" name="Freeform: Shape 821">
                  <a:extLst>
                    <a:ext uri="{FF2B5EF4-FFF2-40B4-BE49-F238E27FC236}">
                      <a16:creationId xmlns:a16="http://schemas.microsoft.com/office/drawing/2014/main" id="{BD5F519C-4216-23FF-DA44-821CA786B575}"/>
                    </a:ext>
                  </a:extLst>
                </p:cNvPr>
                <p:cNvSpPr/>
                <p:nvPr/>
              </p:nvSpPr>
              <p:spPr>
                <a:xfrm>
                  <a:off x="8176008" y="4162833"/>
                  <a:ext cx="4180" cy="4702"/>
                </a:xfrm>
                <a:custGeom>
                  <a:avLst/>
                  <a:gdLst>
                    <a:gd name="connsiteX0" fmla="*/ 4180 w 4180"/>
                    <a:gd name="connsiteY0" fmla="*/ 2351 h 4702"/>
                    <a:gd name="connsiteX1" fmla="*/ 2090 w 4180"/>
                    <a:gd name="connsiteY1" fmla="*/ 4703 h 4702"/>
                    <a:gd name="connsiteX2" fmla="*/ -1 w 4180"/>
                    <a:gd name="connsiteY2" fmla="*/ 2351 h 4702"/>
                    <a:gd name="connsiteX3" fmla="*/ 2090 w 4180"/>
                    <a:gd name="connsiteY3" fmla="*/ 0 h 4702"/>
                    <a:gd name="connsiteX4" fmla="*/ 4180 w 4180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702">
                      <a:moveTo>
                        <a:pt x="4180" y="2351"/>
                      </a:moveTo>
                      <a:cubicBezTo>
                        <a:pt x="4180" y="3650"/>
                        <a:pt x="3244" y="4703"/>
                        <a:pt x="2090" y="4703"/>
                      </a:cubicBezTo>
                      <a:cubicBezTo>
                        <a:pt x="935" y="4703"/>
                        <a:pt x="-1" y="3650"/>
                        <a:pt x="-1" y="2351"/>
                      </a:cubicBezTo>
                      <a:cubicBezTo>
                        <a:pt x="-1" y="1053"/>
                        <a:pt x="935" y="0"/>
                        <a:pt x="2090" y="0"/>
                      </a:cubicBezTo>
                      <a:cubicBezTo>
                        <a:pt x="3244" y="0"/>
                        <a:pt x="4180" y="1053"/>
                        <a:pt x="418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3" name="Freeform: Shape 822">
                  <a:extLst>
                    <a:ext uri="{FF2B5EF4-FFF2-40B4-BE49-F238E27FC236}">
                      <a16:creationId xmlns:a16="http://schemas.microsoft.com/office/drawing/2014/main" id="{4CA42478-4EA4-E2CB-EB2D-506B01C5CC87}"/>
                    </a:ext>
                  </a:extLst>
                </p:cNvPr>
                <p:cNvSpPr/>
                <p:nvPr/>
              </p:nvSpPr>
              <p:spPr>
                <a:xfrm>
                  <a:off x="8153279" y="4142194"/>
                  <a:ext cx="4702" cy="5747"/>
                </a:xfrm>
                <a:custGeom>
                  <a:avLst/>
                  <a:gdLst>
                    <a:gd name="connsiteX0" fmla="*/ 4702 w 4702"/>
                    <a:gd name="connsiteY0" fmla="*/ 2874 h 5747"/>
                    <a:gd name="connsiteX1" fmla="*/ 2351 w 4702"/>
                    <a:gd name="connsiteY1" fmla="*/ 5747 h 5747"/>
                    <a:gd name="connsiteX2" fmla="*/ 0 w 4702"/>
                    <a:gd name="connsiteY2" fmla="*/ 2874 h 5747"/>
                    <a:gd name="connsiteX3" fmla="*/ 2351 w 4702"/>
                    <a:gd name="connsiteY3" fmla="*/ 0 h 5747"/>
                    <a:gd name="connsiteX4" fmla="*/ 4702 w 470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747">
                      <a:moveTo>
                        <a:pt x="4702" y="2874"/>
                      </a:moveTo>
                      <a:cubicBezTo>
                        <a:pt x="4702" y="4461"/>
                        <a:pt x="3650" y="5747"/>
                        <a:pt x="2351" y="5747"/>
                      </a:cubicBezTo>
                      <a:cubicBezTo>
                        <a:pt x="1053" y="5747"/>
                        <a:pt x="0" y="4461"/>
                        <a:pt x="0" y="2874"/>
                      </a:cubicBezTo>
                      <a:cubicBezTo>
                        <a:pt x="0" y="1286"/>
                        <a:pt x="1053" y="0"/>
                        <a:pt x="2351" y="0"/>
                      </a:cubicBezTo>
                      <a:cubicBezTo>
                        <a:pt x="3650" y="0"/>
                        <a:pt x="4702" y="1286"/>
                        <a:pt x="4702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4" name="Freeform: Shape 823">
                  <a:extLst>
                    <a:ext uri="{FF2B5EF4-FFF2-40B4-BE49-F238E27FC236}">
                      <a16:creationId xmlns:a16="http://schemas.microsoft.com/office/drawing/2014/main" id="{5483348A-A5E6-39F0-C0F1-A840DEC26B52}"/>
                    </a:ext>
                  </a:extLst>
                </p:cNvPr>
                <p:cNvSpPr/>
                <p:nvPr/>
              </p:nvSpPr>
              <p:spPr>
                <a:xfrm>
                  <a:off x="8139694" y="4135140"/>
                  <a:ext cx="3657" cy="3134"/>
                </a:xfrm>
                <a:custGeom>
                  <a:avLst/>
                  <a:gdLst>
                    <a:gd name="connsiteX0" fmla="*/ 3658 w 3657"/>
                    <a:gd name="connsiteY0" fmla="*/ 1567 h 3134"/>
                    <a:gd name="connsiteX1" fmla="*/ 1829 w 3657"/>
                    <a:gd name="connsiteY1" fmla="*/ 3135 h 3134"/>
                    <a:gd name="connsiteX2" fmla="*/ 0 w 3657"/>
                    <a:gd name="connsiteY2" fmla="*/ 1567 h 3134"/>
                    <a:gd name="connsiteX3" fmla="*/ 1829 w 3657"/>
                    <a:gd name="connsiteY3" fmla="*/ 0 h 3134"/>
                    <a:gd name="connsiteX4" fmla="*/ 3658 w 3657"/>
                    <a:gd name="connsiteY4" fmla="*/ 1567 h 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134">
                      <a:moveTo>
                        <a:pt x="3658" y="1567"/>
                      </a:moveTo>
                      <a:cubicBezTo>
                        <a:pt x="3658" y="2351"/>
                        <a:pt x="2874" y="3135"/>
                        <a:pt x="1829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4" y="0"/>
                        <a:pt x="3658" y="784"/>
                        <a:pt x="3658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5" name="Freeform: Shape 824">
                  <a:extLst>
                    <a:ext uri="{FF2B5EF4-FFF2-40B4-BE49-F238E27FC236}">
                      <a16:creationId xmlns:a16="http://schemas.microsoft.com/office/drawing/2014/main" id="{565AD4C3-44AF-478A-295D-B98B42906CF9}"/>
                    </a:ext>
                  </a:extLst>
                </p:cNvPr>
                <p:cNvSpPr/>
                <p:nvPr/>
              </p:nvSpPr>
              <p:spPr>
                <a:xfrm>
                  <a:off x="8088227" y="4106141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4180" y="5225"/>
                        <a:pt x="2613" y="5225"/>
                      </a:cubicBezTo>
                      <a:cubicBezTo>
                        <a:pt x="1045" y="5225"/>
                        <a:pt x="0" y="3919"/>
                        <a:pt x="0" y="2613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6" name="Freeform: Shape 825">
                  <a:extLst>
                    <a:ext uri="{FF2B5EF4-FFF2-40B4-BE49-F238E27FC236}">
                      <a16:creationId xmlns:a16="http://schemas.microsoft.com/office/drawing/2014/main" id="{29E0D229-13F5-6463-BB06-2C09207E2E71}"/>
                    </a:ext>
                  </a:extLst>
                </p:cNvPr>
                <p:cNvSpPr/>
                <p:nvPr/>
              </p:nvSpPr>
              <p:spPr>
                <a:xfrm>
                  <a:off x="8086660" y="4176418"/>
                  <a:ext cx="4702" cy="4180"/>
                </a:xfrm>
                <a:custGeom>
                  <a:avLst/>
                  <a:gdLst>
                    <a:gd name="connsiteX0" fmla="*/ 4702 w 4702"/>
                    <a:gd name="connsiteY0" fmla="*/ 2090 h 4180"/>
                    <a:gd name="connsiteX1" fmla="*/ 2351 w 4702"/>
                    <a:gd name="connsiteY1" fmla="*/ 4180 h 4180"/>
                    <a:gd name="connsiteX2" fmla="*/ 0 w 4702"/>
                    <a:gd name="connsiteY2" fmla="*/ 2090 h 4180"/>
                    <a:gd name="connsiteX3" fmla="*/ 2351 w 4702"/>
                    <a:gd name="connsiteY3" fmla="*/ 0 h 4180"/>
                    <a:gd name="connsiteX4" fmla="*/ 4702 w 470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180">
                      <a:moveTo>
                        <a:pt x="4702" y="2090"/>
                      </a:moveTo>
                      <a:cubicBezTo>
                        <a:pt x="4702" y="3135"/>
                        <a:pt x="3657" y="4180"/>
                        <a:pt x="2351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351" y="0"/>
                      </a:cubicBezTo>
                      <a:cubicBezTo>
                        <a:pt x="3657" y="261"/>
                        <a:pt x="4702" y="1045"/>
                        <a:pt x="4702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7" name="Freeform: Shape 826">
                  <a:extLst>
                    <a:ext uri="{FF2B5EF4-FFF2-40B4-BE49-F238E27FC236}">
                      <a16:creationId xmlns:a16="http://schemas.microsoft.com/office/drawing/2014/main" id="{9CC964DE-CAA0-B70E-4290-DD6E1C60BED9}"/>
                    </a:ext>
                  </a:extLst>
                </p:cNvPr>
                <p:cNvSpPr/>
                <p:nvPr/>
              </p:nvSpPr>
              <p:spPr>
                <a:xfrm>
                  <a:off x="8098677" y="4184256"/>
                  <a:ext cx="4702" cy="6792"/>
                </a:xfrm>
                <a:custGeom>
                  <a:avLst/>
                  <a:gdLst>
                    <a:gd name="connsiteX0" fmla="*/ 4703 w 4702"/>
                    <a:gd name="connsiteY0" fmla="*/ 3396 h 6792"/>
                    <a:gd name="connsiteX1" fmla="*/ 2352 w 4702"/>
                    <a:gd name="connsiteY1" fmla="*/ 6793 h 6792"/>
                    <a:gd name="connsiteX2" fmla="*/ 1 w 4702"/>
                    <a:gd name="connsiteY2" fmla="*/ 3396 h 6792"/>
                    <a:gd name="connsiteX3" fmla="*/ 2352 w 4702"/>
                    <a:gd name="connsiteY3" fmla="*/ 0 h 6792"/>
                    <a:gd name="connsiteX4" fmla="*/ 4703 w 470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6792">
                      <a:moveTo>
                        <a:pt x="4703" y="3396"/>
                      </a:moveTo>
                      <a:cubicBezTo>
                        <a:pt x="4703" y="5272"/>
                        <a:pt x="3650" y="6793"/>
                        <a:pt x="2352" y="6793"/>
                      </a:cubicBezTo>
                      <a:cubicBezTo>
                        <a:pt x="1053" y="6793"/>
                        <a:pt x="1" y="5272"/>
                        <a:pt x="1" y="3396"/>
                      </a:cubicBezTo>
                      <a:cubicBezTo>
                        <a:pt x="1" y="1521"/>
                        <a:pt x="1053" y="0"/>
                        <a:pt x="2352" y="0"/>
                      </a:cubicBezTo>
                      <a:cubicBezTo>
                        <a:pt x="3650" y="0"/>
                        <a:pt x="4703" y="1521"/>
                        <a:pt x="470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8" name="Freeform: Shape 827">
                  <a:extLst>
                    <a:ext uri="{FF2B5EF4-FFF2-40B4-BE49-F238E27FC236}">
                      <a16:creationId xmlns:a16="http://schemas.microsoft.com/office/drawing/2014/main" id="{D437FE8F-A42C-472A-0E7A-ADB210C487EB}"/>
                    </a:ext>
                  </a:extLst>
                </p:cNvPr>
                <p:cNvSpPr/>
                <p:nvPr/>
              </p:nvSpPr>
              <p:spPr>
                <a:xfrm>
                  <a:off x="8034147" y="4187652"/>
                  <a:ext cx="5747" cy="6792"/>
                </a:xfrm>
                <a:custGeom>
                  <a:avLst/>
                  <a:gdLst>
                    <a:gd name="connsiteX0" fmla="*/ 5747 w 5747"/>
                    <a:gd name="connsiteY0" fmla="*/ 3396 h 6792"/>
                    <a:gd name="connsiteX1" fmla="*/ 2873 w 5747"/>
                    <a:gd name="connsiteY1" fmla="*/ 6793 h 6792"/>
                    <a:gd name="connsiteX2" fmla="*/ -1 w 5747"/>
                    <a:gd name="connsiteY2" fmla="*/ 3396 h 6792"/>
                    <a:gd name="connsiteX3" fmla="*/ 2873 w 5747"/>
                    <a:gd name="connsiteY3" fmla="*/ 0 h 6792"/>
                    <a:gd name="connsiteX4" fmla="*/ 5747 w 5747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6792">
                      <a:moveTo>
                        <a:pt x="5747" y="3396"/>
                      </a:moveTo>
                      <a:cubicBezTo>
                        <a:pt x="5747" y="5272"/>
                        <a:pt x="4461" y="6793"/>
                        <a:pt x="2873" y="6793"/>
                      </a:cubicBezTo>
                      <a:cubicBezTo>
                        <a:pt x="1287" y="6793"/>
                        <a:pt x="-1" y="5272"/>
                        <a:pt x="-1" y="3396"/>
                      </a:cubicBezTo>
                      <a:cubicBezTo>
                        <a:pt x="-1" y="1520"/>
                        <a:pt x="1286" y="0"/>
                        <a:pt x="2873" y="0"/>
                      </a:cubicBezTo>
                      <a:cubicBezTo>
                        <a:pt x="4460" y="0"/>
                        <a:pt x="5747" y="1520"/>
                        <a:pt x="5747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9" name="Freeform: Shape 828">
                  <a:extLst>
                    <a:ext uri="{FF2B5EF4-FFF2-40B4-BE49-F238E27FC236}">
                      <a16:creationId xmlns:a16="http://schemas.microsoft.com/office/drawing/2014/main" id="{68D1943A-C546-1686-0F92-850B2832345B}"/>
                    </a:ext>
                  </a:extLst>
                </p:cNvPr>
                <p:cNvSpPr/>
                <p:nvPr/>
              </p:nvSpPr>
              <p:spPr>
                <a:xfrm>
                  <a:off x="8051390" y="4193139"/>
                  <a:ext cx="6792" cy="9927"/>
                </a:xfrm>
                <a:custGeom>
                  <a:avLst/>
                  <a:gdLst>
                    <a:gd name="connsiteX0" fmla="*/ 6792 w 6792"/>
                    <a:gd name="connsiteY0" fmla="*/ 4964 h 9927"/>
                    <a:gd name="connsiteX1" fmla="*/ 3396 w 6792"/>
                    <a:gd name="connsiteY1" fmla="*/ 9928 h 9927"/>
                    <a:gd name="connsiteX2" fmla="*/ 0 w 6792"/>
                    <a:gd name="connsiteY2" fmla="*/ 4964 h 9927"/>
                    <a:gd name="connsiteX3" fmla="*/ 3396 w 6792"/>
                    <a:gd name="connsiteY3" fmla="*/ 0 h 9927"/>
                    <a:gd name="connsiteX4" fmla="*/ 6792 w 6792"/>
                    <a:gd name="connsiteY4" fmla="*/ 4964 h 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9927">
                      <a:moveTo>
                        <a:pt x="6792" y="4964"/>
                      </a:moveTo>
                      <a:cubicBezTo>
                        <a:pt x="6792" y="7838"/>
                        <a:pt x="5225" y="9928"/>
                        <a:pt x="3396" y="9928"/>
                      </a:cubicBezTo>
                      <a:cubicBezTo>
                        <a:pt x="1567" y="9928"/>
                        <a:pt x="0" y="7576"/>
                        <a:pt x="0" y="4964"/>
                      </a:cubicBezTo>
                      <a:cubicBezTo>
                        <a:pt x="0" y="2351"/>
                        <a:pt x="1567" y="0"/>
                        <a:pt x="3396" y="0"/>
                      </a:cubicBezTo>
                      <a:cubicBezTo>
                        <a:pt x="5225" y="0"/>
                        <a:pt x="6792" y="2351"/>
                        <a:pt x="6792" y="49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0" name="Freeform: Shape 829">
                  <a:extLst>
                    <a:ext uri="{FF2B5EF4-FFF2-40B4-BE49-F238E27FC236}">
                      <a16:creationId xmlns:a16="http://schemas.microsoft.com/office/drawing/2014/main" id="{8DD6A444-19E6-D149-B1C1-0C4D7A97626D}"/>
                    </a:ext>
                  </a:extLst>
                </p:cNvPr>
                <p:cNvSpPr/>
                <p:nvPr/>
              </p:nvSpPr>
              <p:spPr>
                <a:xfrm>
                  <a:off x="8009066" y="4174067"/>
                  <a:ext cx="6270" cy="5225"/>
                </a:xfrm>
                <a:custGeom>
                  <a:avLst/>
                  <a:gdLst>
                    <a:gd name="connsiteX0" fmla="*/ 6270 w 6270"/>
                    <a:gd name="connsiteY0" fmla="*/ 2613 h 5225"/>
                    <a:gd name="connsiteX1" fmla="*/ 3136 w 6270"/>
                    <a:gd name="connsiteY1" fmla="*/ 5225 h 5225"/>
                    <a:gd name="connsiteX2" fmla="*/ 0 w 6270"/>
                    <a:gd name="connsiteY2" fmla="*/ 2613 h 5225"/>
                    <a:gd name="connsiteX3" fmla="*/ 3136 w 6270"/>
                    <a:gd name="connsiteY3" fmla="*/ 0 h 5225"/>
                    <a:gd name="connsiteX4" fmla="*/ 6270 w 6270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5225">
                      <a:moveTo>
                        <a:pt x="6270" y="2613"/>
                      </a:moveTo>
                      <a:cubicBezTo>
                        <a:pt x="6270" y="4180"/>
                        <a:pt x="4703" y="5225"/>
                        <a:pt x="3136" y="5225"/>
                      </a:cubicBezTo>
                      <a:cubicBezTo>
                        <a:pt x="1568" y="5225"/>
                        <a:pt x="0" y="4180"/>
                        <a:pt x="0" y="2613"/>
                      </a:cubicBezTo>
                      <a:cubicBezTo>
                        <a:pt x="0" y="1045"/>
                        <a:pt x="1568" y="0"/>
                        <a:pt x="3136" y="0"/>
                      </a:cubicBezTo>
                      <a:cubicBezTo>
                        <a:pt x="4703" y="262"/>
                        <a:pt x="6270" y="1306"/>
                        <a:pt x="627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1" name="Freeform: Shape 830">
                  <a:extLst>
                    <a:ext uri="{FF2B5EF4-FFF2-40B4-BE49-F238E27FC236}">
                      <a16:creationId xmlns:a16="http://schemas.microsoft.com/office/drawing/2014/main" id="{F7F5E103-F7A7-A4C3-9ADC-484EAA1927E5}"/>
                    </a:ext>
                  </a:extLst>
                </p:cNvPr>
                <p:cNvSpPr/>
                <p:nvPr/>
              </p:nvSpPr>
              <p:spPr>
                <a:xfrm>
                  <a:off x="8064046" y="4167013"/>
                  <a:ext cx="86708" cy="46293"/>
                </a:xfrm>
                <a:custGeom>
                  <a:avLst/>
                  <a:gdLst>
                    <a:gd name="connsiteX0" fmla="*/ 15298 w 86708"/>
                    <a:gd name="connsiteY0" fmla="*/ 43107 h 46293"/>
                    <a:gd name="connsiteX1" fmla="*/ 12686 w 86708"/>
                    <a:gd name="connsiteY1" fmla="*/ 41801 h 46293"/>
                    <a:gd name="connsiteX2" fmla="*/ 10073 w 86708"/>
                    <a:gd name="connsiteY2" fmla="*/ 39972 h 46293"/>
                    <a:gd name="connsiteX3" fmla="*/ 2235 w 86708"/>
                    <a:gd name="connsiteY3" fmla="*/ 36314 h 46293"/>
                    <a:gd name="connsiteX4" fmla="*/ 145 w 86708"/>
                    <a:gd name="connsiteY4" fmla="*/ 34485 h 46293"/>
                    <a:gd name="connsiteX5" fmla="*/ 929 w 86708"/>
                    <a:gd name="connsiteY5" fmla="*/ 29260 h 46293"/>
                    <a:gd name="connsiteX6" fmla="*/ 4587 w 86708"/>
                    <a:gd name="connsiteY6" fmla="*/ 28216 h 46293"/>
                    <a:gd name="connsiteX7" fmla="*/ 9028 w 86708"/>
                    <a:gd name="connsiteY7" fmla="*/ 28999 h 46293"/>
                    <a:gd name="connsiteX8" fmla="*/ 13470 w 86708"/>
                    <a:gd name="connsiteY8" fmla="*/ 28738 h 46293"/>
                    <a:gd name="connsiteX9" fmla="*/ 17649 w 86708"/>
                    <a:gd name="connsiteY9" fmla="*/ 30044 h 46293"/>
                    <a:gd name="connsiteX10" fmla="*/ 22874 w 86708"/>
                    <a:gd name="connsiteY10" fmla="*/ 29522 h 46293"/>
                    <a:gd name="connsiteX11" fmla="*/ 28883 w 86708"/>
                    <a:gd name="connsiteY11" fmla="*/ 29522 h 46293"/>
                    <a:gd name="connsiteX12" fmla="*/ 31757 w 86708"/>
                    <a:gd name="connsiteY12" fmla="*/ 27170 h 46293"/>
                    <a:gd name="connsiteX13" fmla="*/ 34108 w 86708"/>
                    <a:gd name="connsiteY13" fmla="*/ 25864 h 46293"/>
                    <a:gd name="connsiteX14" fmla="*/ 38289 w 86708"/>
                    <a:gd name="connsiteY14" fmla="*/ 30044 h 46293"/>
                    <a:gd name="connsiteX15" fmla="*/ 42730 w 86708"/>
                    <a:gd name="connsiteY15" fmla="*/ 27170 h 46293"/>
                    <a:gd name="connsiteX16" fmla="*/ 47433 w 86708"/>
                    <a:gd name="connsiteY16" fmla="*/ 29522 h 46293"/>
                    <a:gd name="connsiteX17" fmla="*/ 52919 w 86708"/>
                    <a:gd name="connsiteY17" fmla="*/ 28999 h 46293"/>
                    <a:gd name="connsiteX18" fmla="*/ 56837 w 86708"/>
                    <a:gd name="connsiteY18" fmla="*/ 25342 h 46293"/>
                    <a:gd name="connsiteX19" fmla="*/ 56837 w 86708"/>
                    <a:gd name="connsiteY19" fmla="*/ 25342 h 46293"/>
                    <a:gd name="connsiteX20" fmla="*/ 59712 w 86708"/>
                    <a:gd name="connsiteY20" fmla="*/ 19855 h 46293"/>
                    <a:gd name="connsiteX21" fmla="*/ 65459 w 86708"/>
                    <a:gd name="connsiteY21" fmla="*/ 16720 h 46293"/>
                    <a:gd name="connsiteX22" fmla="*/ 69639 w 86708"/>
                    <a:gd name="connsiteY22" fmla="*/ 12540 h 46293"/>
                    <a:gd name="connsiteX23" fmla="*/ 68594 w 86708"/>
                    <a:gd name="connsiteY23" fmla="*/ 5225 h 46293"/>
                    <a:gd name="connsiteX24" fmla="*/ 70946 w 86708"/>
                    <a:gd name="connsiteY24" fmla="*/ 522 h 46293"/>
                    <a:gd name="connsiteX25" fmla="*/ 79044 w 86708"/>
                    <a:gd name="connsiteY25" fmla="*/ 261 h 46293"/>
                    <a:gd name="connsiteX26" fmla="*/ 85053 w 86708"/>
                    <a:gd name="connsiteY26" fmla="*/ 2613 h 46293"/>
                    <a:gd name="connsiteX27" fmla="*/ 86621 w 86708"/>
                    <a:gd name="connsiteY27" fmla="*/ 9928 h 46293"/>
                    <a:gd name="connsiteX28" fmla="*/ 82963 w 86708"/>
                    <a:gd name="connsiteY28" fmla="*/ 16982 h 46293"/>
                    <a:gd name="connsiteX29" fmla="*/ 78522 w 86708"/>
                    <a:gd name="connsiteY29" fmla="*/ 20116 h 46293"/>
                    <a:gd name="connsiteX30" fmla="*/ 79306 w 86708"/>
                    <a:gd name="connsiteY30" fmla="*/ 25080 h 46293"/>
                    <a:gd name="connsiteX31" fmla="*/ 76693 w 86708"/>
                    <a:gd name="connsiteY31" fmla="*/ 29260 h 46293"/>
                    <a:gd name="connsiteX32" fmla="*/ 68594 w 86708"/>
                    <a:gd name="connsiteY32" fmla="*/ 30828 h 46293"/>
                    <a:gd name="connsiteX33" fmla="*/ 63369 w 86708"/>
                    <a:gd name="connsiteY33" fmla="*/ 35530 h 46293"/>
                    <a:gd name="connsiteX34" fmla="*/ 57621 w 86708"/>
                    <a:gd name="connsiteY34" fmla="*/ 41278 h 46293"/>
                    <a:gd name="connsiteX35" fmla="*/ 48739 w 86708"/>
                    <a:gd name="connsiteY35" fmla="*/ 44674 h 46293"/>
                    <a:gd name="connsiteX36" fmla="*/ 33847 w 86708"/>
                    <a:gd name="connsiteY36" fmla="*/ 45981 h 46293"/>
                    <a:gd name="connsiteX37" fmla="*/ 24965 w 86708"/>
                    <a:gd name="connsiteY37" fmla="*/ 43368 h 46293"/>
                    <a:gd name="connsiteX38" fmla="*/ 21046 w 86708"/>
                    <a:gd name="connsiteY38" fmla="*/ 41278 h 46293"/>
                    <a:gd name="connsiteX39" fmla="*/ 18433 w 86708"/>
                    <a:gd name="connsiteY39" fmla="*/ 40233 h 46293"/>
                    <a:gd name="connsiteX40" fmla="*/ 15298 w 86708"/>
                    <a:gd name="connsiteY40" fmla="*/ 43107 h 46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</a:cxnLst>
                  <a:rect l="l" t="t" r="r" b="b"/>
                  <a:pathLst>
                    <a:path w="86708" h="46293">
                      <a:moveTo>
                        <a:pt x="15298" y="43107"/>
                      </a:moveTo>
                      <a:cubicBezTo>
                        <a:pt x="14253" y="43629"/>
                        <a:pt x="13208" y="42323"/>
                        <a:pt x="12686" y="41801"/>
                      </a:cubicBezTo>
                      <a:cubicBezTo>
                        <a:pt x="11902" y="41017"/>
                        <a:pt x="11118" y="40494"/>
                        <a:pt x="10073" y="39972"/>
                      </a:cubicBezTo>
                      <a:cubicBezTo>
                        <a:pt x="7461" y="38666"/>
                        <a:pt x="5109" y="37098"/>
                        <a:pt x="2235" y="36314"/>
                      </a:cubicBezTo>
                      <a:cubicBezTo>
                        <a:pt x="1190" y="36053"/>
                        <a:pt x="407" y="35530"/>
                        <a:pt x="145" y="34485"/>
                      </a:cubicBezTo>
                      <a:cubicBezTo>
                        <a:pt x="-116" y="32918"/>
                        <a:pt x="-116" y="30828"/>
                        <a:pt x="929" y="29260"/>
                      </a:cubicBezTo>
                      <a:cubicBezTo>
                        <a:pt x="1713" y="27693"/>
                        <a:pt x="3280" y="27693"/>
                        <a:pt x="4587" y="28216"/>
                      </a:cubicBezTo>
                      <a:cubicBezTo>
                        <a:pt x="6154" y="28738"/>
                        <a:pt x="7461" y="28999"/>
                        <a:pt x="9028" y="28999"/>
                      </a:cubicBezTo>
                      <a:cubicBezTo>
                        <a:pt x="10595" y="28738"/>
                        <a:pt x="11902" y="28216"/>
                        <a:pt x="13470" y="28738"/>
                      </a:cubicBezTo>
                      <a:cubicBezTo>
                        <a:pt x="14776" y="28999"/>
                        <a:pt x="16082" y="30044"/>
                        <a:pt x="17649" y="30044"/>
                      </a:cubicBezTo>
                      <a:cubicBezTo>
                        <a:pt x="19478" y="30305"/>
                        <a:pt x="21046" y="29783"/>
                        <a:pt x="22874" y="29522"/>
                      </a:cubicBezTo>
                      <a:cubicBezTo>
                        <a:pt x="24965" y="29260"/>
                        <a:pt x="26793" y="29783"/>
                        <a:pt x="28883" y="29522"/>
                      </a:cubicBezTo>
                      <a:cubicBezTo>
                        <a:pt x="30451" y="29522"/>
                        <a:pt x="31234" y="28738"/>
                        <a:pt x="31757" y="27170"/>
                      </a:cubicBezTo>
                      <a:cubicBezTo>
                        <a:pt x="32280" y="26125"/>
                        <a:pt x="32802" y="24819"/>
                        <a:pt x="34108" y="25864"/>
                      </a:cubicBezTo>
                      <a:cubicBezTo>
                        <a:pt x="35415" y="27170"/>
                        <a:pt x="36459" y="29783"/>
                        <a:pt x="38289" y="30044"/>
                      </a:cubicBezTo>
                      <a:cubicBezTo>
                        <a:pt x="40117" y="30305"/>
                        <a:pt x="41162" y="27954"/>
                        <a:pt x="42730" y="27170"/>
                      </a:cubicBezTo>
                      <a:cubicBezTo>
                        <a:pt x="44559" y="26387"/>
                        <a:pt x="45865" y="28738"/>
                        <a:pt x="47433" y="29522"/>
                      </a:cubicBezTo>
                      <a:cubicBezTo>
                        <a:pt x="49000" y="30305"/>
                        <a:pt x="51351" y="29783"/>
                        <a:pt x="52919" y="28999"/>
                      </a:cubicBezTo>
                      <a:cubicBezTo>
                        <a:pt x="54486" y="28216"/>
                        <a:pt x="55531" y="26648"/>
                        <a:pt x="56837" y="25342"/>
                      </a:cubicBezTo>
                      <a:cubicBezTo>
                        <a:pt x="56837" y="25342"/>
                        <a:pt x="56837" y="25342"/>
                        <a:pt x="56837" y="25342"/>
                      </a:cubicBezTo>
                      <a:cubicBezTo>
                        <a:pt x="57360" y="23252"/>
                        <a:pt x="58144" y="21423"/>
                        <a:pt x="59712" y="19855"/>
                      </a:cubicBezTo>
                      <a:cubicBezTo>
                        <a:pt x="61279" y="18288"/>
                        <a:pt x="63369" y="17765"/>
                        <a:pt x="65459" y="16720"/>
                      </a:cubicBezTo>
                      <a:cubicBezTo>
                        <a:pt x="67549" y="15936"/>
                        <a:pt x="69116" y="14630"/>
                        <a:pt x="69639" y="12540"/>
                      </a:cubicBezTo>
                      <a:cubicBezTo>
                        <a:pt x="70162" y="10189"/>
                        <a:pt x="69116" y="7576"/>
                        <a:pt x="68594" y="5225"/>
                      </a:cubicBezTo>
                      <a:cubicBezTo>
                        <a:pt x="68333" y="3135"/>
                        <a:pt x="68855" y="1306"/>
                        <a:pt x="70946" y="522"/>
                      </a:cubicBezTo>
                      <a:cubicBezTo>
                        <a:pt x="73558" y="-261"/>
                        <a:pt x="76432" y="0"/>
                        <a:pt x="79044" y="261"/>
                      </a:cubicBezTo>
                      <a:cubicBezTo>
                        <a:pt x="81134" y="522"/>
                        <a:pt x="83485" y="784"/>
                        <a:pt x="85053" y="2613"/>
                      </a:cubicBezTo>
                      <a:cubicBezTo>
                        <a:pt x="86621" y="4703"/>
                        <a:pt x="86882" y="7576"/>
                        <a:pt x="86621" y="9928"/>
                      </a:cubicBezTo>
                      <a:cubicBezTo>
                        <a:pt x="86359" y="12802"/>
                        <a:pt x="85053" y="15153"/>
                        <a:pt x="82963" y="16982"/>
                      </a:cubicBezTo>
                      <a:cubicBezTo>
                        <a:pt x="81657" y="18027"/>
                        <a:pt x="79306" y="18810"/>
                        <a:pt x="78522" y="20116"/>
                      </a:cubicBezTo>
                      <a:cubicBezTo>
                        <a:pt x="77738" y="21684"/>
                        <a:pt x="79044" y="23513"/>
                        <a:pt x="79306" y="25080"/>
                      </a:cubicBezTo>
                      <a:cubicBezTo>
                        <a:pt x="79566" y="27170"/>
                        <a:pt x="78783" y="28477"/>
                        <a:pt x="76693" y="29260"/>
                      </a:cubicBezTo>
                      <a:cubicBezTo>
                        <a:pt x="74081" y="30044"/>
                        <a:pt x="71206" y="30044"/>
                        <a:pt x="68594" y="30828"/>
                      </a:cubicBezTo>
                      <a:cubicBezTo>
                        <a:pt x="66243" y="31612"/>
                        <a:pt x="64675" y="33179"/>
                        <a:pt x="63369" y="35530"/>
                      </a:cubicBezTo>
                      <a:cubicBezTo>
                        <a:pt x="61802" y="37882"/>
                        <a:pt x="60234" y="39972"/>
                        <a:pt x="57621" y="41278"/>
                      </a:cubicBezTo>
                      <a:cubicBezTo>
                        <a:pt x="54747" y="42846"/>
                        <a:pt x="51612" y="43891"/>
                        <a:pt x="48739" y="44674"/>
                      </a:cubicBezTo>
                      <a:cubicBezTo>
                        <a:pt x="43775" y="45981"/>
                        <a:pt x="38811" y="46765"/>
                        <a:pt x="33847" y="45981"/>
                      </a:cubicBezTo>
                      <a:cubicBezTo>
                        <a:pt x="30712" y="45458"/>
                        <a:pt x="27839" y="44674"/>
                        <a:pt x="24965" y="43368"/>
                      </a:cubicBezTo>
                      <a:cubicBezTo>
                        <a:pt x="23658" y="42846"/>
                        <a:pt x="22090" y="42323"/>
                        <a:pt x="21046" y="41278"/>
                      </a:cubicBezTo>
                      <a:cubicBezTo>
                        <a:pt x="20262" y="40494"/>
                        <a:pt x="19739" y="39972"/>
                        <a:pt x="18433" y="40233"/>
                      </a:cubicBezTo>
                      <a:cubicBezTo>
                        <a:pt x="16604" y="41017"/>
                        <a:pt x="16604" y="42585"/>
                        <a:pt x="15298" y="4310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2" name="Freeform: Shape 831">
                  <a:extLst>
                    <a:ext uri="{FF2B5EF4-FFF2-40B4-BE49-F238E27FC236}">
                      <a16:creationId xmlns:a16="http://schemas.microsoft.com/office/drawing/2014/main" id="{58031724-D729-061C-4E42-362702E5BD13}"/>
                    </a:ext>
                  </a:extLst>
                </p:cNvPr>
                <p:cNvSpPr/>
                <p:nvPr/>
              </p:nvSpPr>
              <p:spPr>
                <a:xfrm>
                  <a:off x="8098155" y="4128017"/>
                  <a:ext cx="11056" cy="8438"/>
                </a:xfrm>
                <a:custGeom>
                  <a:avLst/>
                  <a:gdLst>
                    <a:gd name="connsiteX0" fmla="*/ 2090 w 11056"/>
                    <a:gd name="connsiteY0" fmla="*/ 3727 h 8438"/>
                    <a:gd name="connsiteX1" fmla="*/ 0 w 11056"/>
                    <a:gd name="connsiteY1" fmla="*/ 1637 h 8438"/>
                    <a:gd name="connsiteX2" fmla="*/ 4441 w 11056"/>
                    <a:gd name="connsiteY2" fmla="*/ 69 h 8438"/>
                    <a:gd name="connsiteX3" fmla="*/ 8882 w 11056"/>
                    <a:gd name="connsiteY3" fmla="*/ 853 h 8438"/>
                    <a:gd name="connsiteX4" fmla="*/ 10973 w 11056"/>
                    <a:gd name="connsiteY4" fmla="*/ 3988 h 8438"/>
                    <a:gd name="connsiteX5" fmla="*/ 9928 w 11056"/>
                    <a:gd name="connsiteY5" fmla="*/ 8168 h 8438"/>
                    <a:gd name="connsiteX6" fmla="*/ 5225 w 11056"/>
                    <a:gd name="connsiteY6" fmla="*/ 6601 h 8438"/>
                    <a:gd name="connsiteX7" fmla="*/ 4180 w 11056"/>
                    <a:gd name="connsiteY7" fmla="*/ 4772 h 8438"/>
                    <a:gd name="connsiteX8" fmla="*/ 2090 w 11056"/>
                    <a:gd name="connsiteY8" fmla="*/ 3727 h 8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56" h="8438">
                      <a:moveTo>
                        <a:pt x="2090" y="3727"/>
                      </a:moveTo>
                      <a:cubicBezTo>
                        <a:pt x="1306" y="3205"/>
                        <a:pt x="522" y="2421"/>
                        <a:pt x="0" y="1637"/>
                      </a:cubicBezTo>
                      <a:cubicBezTo>
                        <a:pt x="1306" y="1115"/>
                        <a:pt x="2874" y="331"/>
                        <a:pt x="4441" y="69"/>
                      </a:cubicBezTo>
                      <a:cubicBezTo>
                        <a:pt x="6009" y="-192"/>
                        <a:pt x="7576" y="331"/>
                        <a:pt x="8882" y="853"/>
                      </a:cubicBezTo>
                      <a:cubicBezTo>
                        <a:pt x="10450" y="1376"/>
                        <a:pt x="10973" y="2421"/>
                        <a:pt x="10973" y="3988"/>
                      </a:cubicBezTo>
                      <a:cubicBezTo>
                        <a:pt x="10973" y="5295"/>
                        <a:pt x="11495" y="7385"/>
                        <a:pt x="9928" y="8168"/>
                      </a:cubicBezTo>
                      <a:cubicBezTo>
                        <a:pt x="8099" y="8952"/>
                        <a:pt x="6270" y="7907"/>
                        <a:pt x="5225" y="6601"/>
                      </a:cubicBezTo>
                      <a:cubicBezTo>
                        <a:pt x="4703" y="6078"/>
                        <a:pt x="4441" y="5556"/>
                        <a:pt x="4180" y="4772"/>
                      </a:cubicBezTo>
                      <a:cubicBezTo>
                        <a:pt x="3396" y="4511"/>
                        <a:pt x="2613" y="4249"/>
                        <a:pt x="2090" y="37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3" name="Freeform: Shape 832">
                  <a:extLst>
                    <a:ext uri="{FF2B5EF4-FFF2-40B4-BE49-F238E27FC236}">
                      <a16:creationId xmlns:a16="http://schemas.microsoft.com/office/drawing/2014/main" id="{0A24B48F-06B3-63F5-4439-1C11A502A39B}"/>
                    </a:ext>
                  </a:extLst>
                </p:cNvPr>
                <p:cNvSpPr/>
                <p:nvPr/>
              </p:nvSpPr>
              <p:spPr>
                <a:xfrm>
                  <a:off x="8116718" y="4134394"/>
                  <a:ext cx="49176" cy="46476"/>
                </a:xfrm>
                <a:custGeom>
                  <a:avLst/>
                  <a:gdLst>
                    <a:gd name="connsiteX0" fmla="*/ 3643 w 49176"/>
                    <a:gd name="connsiteY0" fmla="*/ 485 h 46476"/>
                    <a:gd name="connsiteX1" fmla="*/ 20363 w 49176"/>
                    <a:gd name="connsiteY1" fmla="*/ 9106 h 46476"/>
                    <a:gd name="connsiteX2" fmla="*/ 39957 w 49176"/>
                    <a:gd name="connsiteY2" fmla="*/ 23736 h 46476"/>
                    <a:gd name="connsiteX3" fmla="*/ 49101 w 49176"/>
                    <a:gd name="connsiteY3" fmla="*/ 40196 h 46476"/>
                    <a:gd name="connsiteX4" fmla="*/ 44921 w 49176"/>
                    <a:gd name="connsiteY4" fmla="*/ 46466 h 46476"/>
                    <a:gd name="connsiteX5" fmla="*/ 42047 w 49176"/>
                    <a:gd name="connsiteY5" fmla="*/ 43853 h 46476"/>
                    <a:gd name="connsiteX6" fmla="*/ 39435 w 49176"/>
                    <a:gd name="connsiteY6" fmla="*/ 37583 h 46476"/>
                    <a:gd name="connsiteX7" fmla="*/ 32119 w 49176"/>
                    <a:gd name="connsiteY7" fmla="*/ 25043 h 46476"/>
                    <a:gd name="connsiteX8" fmla="*/ 27417 w 49176"/>
                    <a:gd name="connsiteY8" fmla="*/ 20601 h 46476"/>
                    <a:gd name="connsiteX9" fmla="*/ 22453 w 49176"/>
                    <a:gd name="connsiteY9" fmla="*/ 16160 h 46476"/>
                    <a:gd name="connsiteX10" fmla="*/ 22453 w 49176"/>
                    <a:gd name="connsiteY10" fmla="*/ 16160 h 46476"/>
                    <a:gd name="connsiteX11" fmla="*/ 21408 w 49176"/>
                    <a:gd name="connsiteY11" fmla="*/ 15376 h 46476"/>
                    <a:gd name="connsiteX12" fmla="*/ 20102 w 49176"/>
                    <a:gd name="connsiteY12" fmla="*/ 14854 h 46476"/>
                    <a:gd name="connsiteX13" fmla="*/ 16706 w 49176"/>
                    <a:gd name="connsiteY13" fmla="*/ 13025 h 46476"/>
                    <a:gd name="connsiteX14" fmla="*/ 12525 w 49176"/>
                    <a:gd name="connsiteY14" fmla="*/ 11458 h 46476"/>
                    <a:gd name="connsiteX15" fmla="*/ 9913 w 49176"/>
                    <a:gd name="connsiteY15" fmla="*/ 9890 h 46476"/>
                    <a:gd name="connsiteX16" fmla="*/ 5994 w 49176"/>
                    <a:gd name="connsiteY16" fmla="*/ 6494 h 46476"/>
                    <a:gd name="connsiteX17" fmla="*/ 3643 w 49176"/>
                    <a:gd name="connsiteY17" fmla="*/ 4404 h 46476"/>
                    <a:gd name="connsiteX18" fmla="*/ 1553 w 49176"/>
                    <a:gd name="connsiteY18" fmla="*/ 3881 h 46476"/>
                    <a:gd name="connsiteX19" fmla="*/ 1030 w 49176"/>
                    <a:gd name="connsiteY19" fmla="*/ 224 h 46476"/>
                    <a:gd name="connsiteX20" fmla="*/ 3643 w 49176"/>
                    <a:gd name="connsiteY20" fmla="*/ 485 h 46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9176" h="46476">
                      <a:moveTo>
                        <a:pt x="3643" y="485"/>
                      </a:moveTo>
                      <a:cubicBezTo>
                        <a:pt x="9390" y="2575"/>
                        <a:pt x="15138" y="5971"/>
                        <a:pt x="20363" y="9106"/>
                      </a:cubicBezTo>
                      <a:cubicBezTo>
                        <a:pt x="27156" y="13286"/>
                        <a:pt x="33949" y="17989"/>
                        <a:pt x="39957" y="23736"/>
                      </a:cubicBezTo>
                      <a:cubicBezTo>
                        <a:pt x="44399" y="27916"/>
                        <a:pt x="49885" y="33403"/>
                        <a:pt x="49101" y="40196"/>
                      </a:cubicBezTo>
                      <a:cubicBezTo>
                        <a:pt x="48840" y="42285"/>
                        <a:pt x="47795" y="46727"/>
                        <a:pt x="44921" y="46466"/>
                      </a:cubicBezTo>
                      <a:cubicBezTo>
                        <a:pt x="43615" y="46466"/>
                        <a:pt x="42569" y="44898"/>
                        <a:pt x="42047" y="43853"/>
                      </a:cubicBezTo>
                      <a:cubicBezTo>
                        <a:pt x="41002" y="41763"/>
                        <a:pt x="40218" y="39673"/>
                        <a:pt x="39435" y="37583"/>
                      </a:cubicBezTo>
                      <a:cubicBezTo>
                        <a:pt x="37606" y="33141"/>
                        <a:pt x="35777" y="28700"/>
                        <a:pt x="32119" y="25043"/>
                      </a:cubicBezTo>
                      <a:cubicBezTo>
                        <a:pt x="30552" y="23475"/>
                        <a:pt x="28462" y="22430"/>
                        <a:pt x="27417" y="20601"/>
                      </a:cubicBezTo>
                      <a:cubicBezTo>
                        <a:pt x="26372" y="18772"/>
                        <a:pt x="24282" y="17466"/>
                        <a:pt x="22453" y="16160"/>
                      </a:cubicBezTo>
                      <a:cubicBezTo>
                        <a:pt x="21931" y="15899"/>
                        <a:pt x="21931" y="15638"/>
                        <a:pt x="22453" y="16160"/>
                      </a:cubicBezTo>
                      <a:cubicBezTo>
                        <a:pt x="22453" y="16160"/>
                        <a:pt x="21669" y="15638"/>
                        <a:pt x="21408" y="15376"/>
                      </a:cubicBezTo>
                      <a:cubicBezTo>
                        <a:pt x="21147" y="15115"/>
                        <a:pt x="20624" y="14854"/>
                        <a:pt x="20102" y="14854"/>
                      </a:cubicBezTo>
                      <a:cubicBezTo>
                        <a:pt x="19057" y="14331"/>
                        <a:pt x="18012" y="13547"/>
                        <a:pt x="16706" y="13025"/>
                      </a:cubicBezTo>
                      <a:cubicBezTo>
                        <a:pt x="15399" y="12503"/>
                        <a:pt x="13831" y="11980"/>
                        <a:pt x="12525" y="11458"/>
                      </a:cubicBezTo>
                      <a:cubicBezTo>
                        <a:pt x="11742" y="10935"/>
                        <a:pt x="10697" y="10412"/>
                        <a:pt x="9913" y="9890"/>
                      </a:cubicBezTo>
                      <a:cubicBezTo>
                        <a:pt x="8606" y="8845"/>
                        <a:pt x="7039" y="7800"/>
                        <a:pt x="5994" y="6494"/>
                      </a:cubicBezTo>
                      <a:cubicBezTo>
                        <a:pt x="5211" y="5710"/>
                        <a:pt x="4688" y="4926"/>
                        <a:pt x="3643" y="4404"/>
                      </a:cubicBezTo>
                      <a:cubicBezTo>
                        <a:pt x="3120" y="4142"/>
                        <a:pt x="2075" y="4142"/>
                        <a:pt x="1553" y="3881"/>
                      </a:cubicBezTo>
                      <a:cubicBezTo>
                        <a:pt x="508" y="3359"/>
                        <a:pt x="-1060" y="-38"/>
                        <a:pt x="1030" y="224"/>
                      </a:cubicBezTo>
                      <a:cubicBezTo>
                        <a:pt x="2075" y="-299"/>
                        <a:pt x="3120" y="224"/>
                        <a:pt x="3643" y="48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4" name="Freeform: Shape 833">
                  <a:extLst>
                    <a:ext uri="{FF2B5EF4-FFF2-40B4-BE49-F238E27FC236}">
                      <a16:creationId xmlns:a16="http://schemas.microsoft.com/office/drawing/2014/main" id="{38B49842-AF42-6628-7F0E-42B950A918C4}"/>
                    </a:ext>
                  </a:extLst>
                </p:cNvPr>
                <p:cNvSpPr/>
                <p:nvPr/>
              </p:nvSpPr>
              <p:spPr>
                <a:xfrm>
                  <a:off x="8050498" y="4123883"/>
                  <a:ext cx="4390" cy="4322"/>
                </a:xfrm>
                <a:custGeom>
                  <a:avLst/>
                  <a:gdLst>
                    <a:gd name="connsiteX0" fmla="*/ 369 w 4390"/>
                    <a:gd name="connsiteY0" fmla="*/ 3942 h 4322"/>
                    <a:gd name="connsiteX1" fmla="*/ 108 w 4390"/>
                    <a:gd name="connsiteY1" fmla="*/ 2897 h 4322"/>
                    <a:gd name="connsiteX2" fmla="*/ 1153 w 4390"/>
                    <a:gd name="connsiteY2" fmla="*/ 2114 h 4322"/>
                    <a:gd name="connsiteX3" fmla="*/ 1675 w 4390"/>
                    <a:gd name="connsiteY3" fmla="*/ 285 h 4322"/>
                    <a:gd name="connsiteX4" fmla="*/ 3766 w 4390"/>
                    <a:gd name="connsiteY4" fmla="*/ 546 h 4322"/>
                    <a:gd name="connsiteX5" fmla="*/ 4288 w 4390"/>
                    <a:gd name="connsiteY5" fmla="*/ 2375 h 4322"/>
                    <a:gd name="connsiteX6" fmla="*/ 369 w 4390"/>
                    <a:gd name="connsiteY6" fmla="*/ 3942 h 4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390" h="4322">
                      <a:moveTo>
                        <a:pt x="369" y="3942"/>
                      </a:moveTo>
                      <a:cubicBezTo>
                        <a:pt x="108" y="3681"/>
                        <a:pt x="-153" y="3158"/>
                        <a:pt x="108" y="2897"/>
                      </a:cubicBezTo>
                      <a:cubicBezTo>
                        <a:pt x="369" y="2375"/>
                        <a:pt x="892" y="2375"/>
                        <a:pt x="1153" y="2114"/>
                      </a:cubicBezTo>
                      <a:cubicBezTo>
                        <a:pt x="1675" y="1591"/>
                        <a:pt x="1153" y="807"/>
                        <a:pt x="1675" y="285"/>
                      </a:cubicBezTo>
                      <a:cubicBezTo>
                        <a:pt x="2199" y="-238"/>
                        <a:pt x="3243" y="24"/>
                        <a:pt x="3766" y="546"/>
                      </a:cubicBezTo>
                      <a:cubicBezTo>
                        <a:pt x="4288" y="1069"/>
                        <a:pt x="4550" y="1852"/>
                        <a:pt x="4288" y="2375"/>
                      </a:cubicBezTo>
                      <a:cubicBezTo>
                        <a:pt x="4027" y="3681"/>
                        <a:pt x="1675" y="4987"/>
                        <a:pt x="369" y="394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5" name="Freeform: Shape 834">
                  <a:extLst>
                    <a:ext uri="{FF2B5EF4-FFF2-40B4-BE49-F238E27FC236}">
                      <a16:creationId xmlns:a16="http://schemas.microsoft.com/office/drawing/2014/main" id="{4F8FFAE8-2BFD-81FF-E863-3D6DDA06F2DF}"/>
                    </a:ext>
                  </a:extLst>
                </p:cNvPr>
                <p:cNvSpPr/>
                <p:nvPr/>
              </p:nvSpPr>
              <p:spPr>
                <a:xfrm>
                  <a:off x="8021803" y="4118420"/>
                  <a:ext cx="23089" cy="7993"/>
                </a:xfrm>
                <a:custGeom>
                  <a:avLst/>
                  <a:gdLst>
                    <a:gd name="connsiteX0" fmla="*/ 12083 w 23089"/>
                    <a:gd name="connsiteY0" fmla="*/ 6270 h 7993"/>
                    <a:gd name="connsiteX1" fmla="*/ 7381 w 23089"/>
                    <a:gd name="connsiteY1" fmla="*/ 4441 h 7993"/>
                    <a:gd name="connsiteX2" fmla="*/ 5551 w 23089"/>
                    <a:gd name="connsiteY2" fmla="*/ 5486 h 7993"/>
                    <a:gd name="connsiteX3" fmla="*/ 3723 w 23089"/>
                    <a:gd name="connsiteY3" fmla="*/ 7315 h 7993"/>
                    <a:gd name="connsiteX4" fmla="*/ 1633 w 23089"/>
                    <a:gd name="connsiteY4" fmla="*/ 7838 h 7993"/>
                    <a:gd name="connsiteX5" fmla="*/ 65 w 23089"/>
                    <a:gd name="connsiteY5" fmla="*/ 4702 h 7993"/>
                    <a:gd name="connsiteX6" fmla="*/ 1372 w 23089"/>
                    <a:gd name="connsiteY6" fmla="*/ 2090 h 7993"/>
                    <a:gd name="connsiteX7" fmla="*/ 3462 w 23089"/>
                    <a:gd name="connsiteY7" fmla="*/ 1045 h 7993"/>
                    <a:gd name="connsiteX8" fmla="*/ 5291 w 23089"/>
                    <a:gd name="connsiteY8" fmla="*/ 261 h 7993"/>
                    <a:gd name="connsiteX9" fmla="*/ 7903 w 23089"/>
                    <a:gd name="connsiteY9" fmla="*/ 0 h 7993"/>
                    <a:gd name="connsiteX10" fmla="*/ 11560 w 23089"/>
                    <a:gd name="connsiteY10" fmla="*/ 0 h 7993"/>
                    <a:gd name="connsiteX11" fmla="*/ 14434 w 23089"/>
                    <a:gd name="connsiteY11" fmla="*/ 261 h 7993"/>
                    <a:gd name="connsiteX12" fmla="*/ 19660 w 23089"/>
                    <a:gd name="connsiteY12" fmla="*/ 522 h 7993"/>
                    <a:gd name="connsiteX13" fmla="*/ 22011 w 23089"/>
                    <a:gd name="connsiteY13" fmla="*/ 784 h 7993"/>
                    <a:gd name="connsiteX14" fmla="*/ 23056 w 23089"/>
                    <a:gd name="connsiteY14" fmla="*/ 2351 h 7993"/>
                    <a:gd name="connsiteX15" fmla="*/ 20966 w 23089"/>
                    <a:gd name="connsiteY15" fmla="*/ 4964 h 7993"/>
                    <a:gd name="connsiteX16" fmla="*/ 16785 w 23089"/>
                    <a:gd name="connsiteY16" fmla="*/ 6531 h 7993"/>
                    <a:gd name="connsiteX17" fmla="*/ 15479 w 23089"/>
                    <a:gd name="connsiteY17" fmla="*/ 6793 h 7993"/>
                    <a:gd name="connsiteX18" fmla="*/ 13389 w 23089"/>
                    <a:gd name="connsiteY18" fmla="*/ 7054 h 7993"/>
                    <a:gd name="connsiteX19" fmla="*/ 12083 w 23089"/>
                    <a:gd name="connsiteY19" fmla="*/ 6270 h 7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3089" h="7993">
                      <a:moveTo>
                        <a:pt x="12083" y="6270"/>
                      </a:moveTo>
                      <a:cubicBezTo>
                        <a:pt x="10516" y="5747"/>
                        <a:pt x="9209" y="4180"/>
                        <a:pt x="7381" y="4441"/>
                      </a:cubicBezTo>
                      <a:cubicBezTo>
                        <a:pt x="6597" y="4702"/>
                        <a:pt x="6074" y="4964"/>
                        <a:pt x="5551" y="5486"/>
                      </a:cubicBezTo>
                      <a:cubicBezTo>
                        <a:pt x="5029" y="6009"/>
                        <a:pt x="4507" y="6531"/>
                        <a:pt x="3723" y="7315"/>
                      </a:cubicBezTo>
                      <a:cubicBezTo>
                        <a:pt x="2939" y="8099"/>
                        <a:pt x="2416" y="8099"/>
                        <a:pt x="1633" y="7838"/>
                      </a:cubicBezTo>
                      <a:cubicBezTo>
                        <a:pt x="326" y="7576"/>
                        <a:pt x="-196" y="5747"/>
                        <a:pt x="65" y="4702"/>
                      </a:cubicBezTo>
                      <a:cubicBezTo>
                        <a:pt x="326" y="3919"/>
                        <a:pt x="849" y="2874"/>
                        <a:pt x="1372" y="2090"/>
                      </a:cubicBezTo>
                      <a:cubicBezTo>
                        <a:pt x="1894" y="1567"/>
                        <a:pt x="2678" y="1306"/>
                        <a:pt x="3462" y="1045"/>
                      </a:cubicBezTo>
                      <a:cubicBezTo>
                        <a:pt x="3984" y="784"/>
                        <a:pt x="4507" y="261"/>
                        <a:pt x="5291" y="261"/>
                      </a:cubicBezTo>
                      <a:cubicBezTo>
                        <a:pt x="6074" y="261"/>
                        <a:pt x="6858" y="0"/>
                        <a:pt x="7903" y="0"/>
                      </a:cubicBezTo>
                      <a:cubicBezTo>
                        <a:pt x="9209" y="0"/>
                        <a:pt x="10254" y="0"/>
                        <a:pt x="11560" y="0"/>
                      </a:cubicBezTo>
                      <a:cubicBezTo>
                        <a:pt x="12606" y="0"/>
                        <a:pt x="13389" y="0"/>
                        <a:pt x="14434" y="261"/>
                      </a:cubicBezTo>
                      <a:cubicBezTo>
                        <a:pt x="16002" y="522"/>
                        <a:pt x="17831" y="261"/>
                        <a:pt x="19660" y="522"/>
                      </a:cubicBezTo>
                      <a:cubicBezTo>
                        <a:pt x="20443" y="522"/>
                        <a:pt x="21227" y="784"/>
                        <a:pt x="22011" y="784"/>
                      </a:cubicBezTo>
                      <a:cubicBezTo>
                        <a:pt x="22794" y="784"/>
                        <a:pt x="23056" y="1567"/>
                        <a:pt x="23056" y="2351"/>
                      </a:cubicBezTo>
                      <a:cubicBezTo>
                        <a:pt x="23317" y="3658"/>
                        <a:pt x="22011" y="4702"/>
                        <a:pt x="20966" y="4964"/>
                      </a:cubicBezTo>
                      <a:cubicBezTo>
                        <a:pt x="19398" y="5225"/>
                        <a:pt x="18353" y="6270"/>
                        <a:pt x="16785" y="6531"/>
                      </a:cubicBezTo>
                      <a:cubicBezTo>
                        <a:pt x="16525" y="6531"/>
                        <a:pt x="16002" y="6793"/>
                        <a:pt x="15479" y="6793"/>
                      </a:cubicBezTo>
                      <a:cubicBezTo>
                        <a:pt x="14695" y="7054"/>
                        <a:pt x="14173" y="6793"/>
                        <a:pt x="13389" y="7054"/>
                      </a:cubicBezTo>
                      <a:cubicBezTo>
                        <a:pt x="12867" y="6270"/>
                        <a:pt x="12606" y="6270"/>
                        <a:pt x="12083" y="62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89" name="Graphic 3">
                <a:extLst>
                  <a:ext uri="{FF2B5EF4-FFF2-40B4-BE49-F238E27FC236}">
                    <a16:creationId xmlns:a16="http://schemas.microsoft.com/office/drawing/2014/main" id="{6AF3470E-32F7-2BCF-857C-48B68CA2EB64}"/>
                  </a:ext>
                </a:extLst>
              </p:cNvPr>
              <p:cNvGrpSpPr/>
              <p:nvPr/>
            </p:nvGrpSpPr>
            <p:grpSpPr>
              <a:xfrm>
                <a:off x="7825405" y="3863697"/>
                <a:ext cx="403642" cy="135683"/>
                <a:chOff x="7825405" y="3863697"/>
                <a:chExt cx="403642" cy="135683"/>
              </a:xfrm>
              <a:solidFill>
                <a:srgbClr val="D5D7D8"/>
              </a:solidFill>
            </p:grpSpPr>
            <p:sp>
              <p:nvSpPr>
                <p:cNvPr id="789" name="Freeform: Shape 788">
                  <a:extLst>
                    <a:ext uri="{FF2B5EF4-FFF2-40B4-BE49-F238E27FC236}">
                      <a16:creationId xmlns:a16="http://schemas.microsoft.com/office/drawing/2014/main" id="{0B19D2C9-80C8-9190-74DD-EE54CB1EC05F}"/>
                    </a:ext>
                  </a:extLst>
                </p:cNvPr>
                <p:cNvSpPr/>
                <p:nvPr/>
              </p:nvSpPr>
              <p:spPr>
                <a:xfrm>
                  <a:off x="8175225" y="3956704"/>
                  <a:ext cx="5225" cy="5747"/>
                </a:xfrm>
                <a:custGeom>
                  <a:avLst/>
                  <a:gdLst>
                    <a:gd name="connsiteX0" fmla="*/ 5225 w 5225"/>
                    <a:gd name="connsiteY0" fmla="*/ 2874 h 5747"/>
                    <a:gd name="connsiteX1" fmla="*/ 2613 w 5225"/>
                    <a:gd name="connsiteY1" fmla="*/ 5747 h 5747"/>
                    <a:gd name="connsiteX2" fmla="*/ 0 w 5225"/>
                    <a:gd name="connsiteY2" fmla="*/ 2874 h 5747"/>
                    <a:gd name="connsiteX3" fmla="*/ 2613 w 5225"/>
                    <a:gd name="connsiteY3" fmla="*/ 0 h 5747"/>
                    <a:gd name="connsiteX4" fmla="*/ 5225 w 5225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747">
                      <a:moveTo>
                        <a:pt x="5225" y="2874"/>
                      </a:moveTo>
                      <a:cubicBezTo>
                        <a:pt x="5225" y="4441"/>
                        <a:pt x="4180" y="5747"/>
                        <a:pt x="2613" y="5747"/>
                      </a:cubicBezTo>
                      <a:cubicBezTo>
                        <a:pt x="1045" y="5747"/>
                        <a:pt x="0" y="4441"/>
                        <a:pt x="0" y="2874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306"/>
                        <a:pt x="5225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0" name="Freeform: Shape 789">
                  <a:extLst>
                    <a:ext uri="{FF2B5EF4-FFF2-40B4-BE49-F238E27FC236}">
                      <a16:creationId xmlns:a16="http://schemas.microsoft.com/office/drawing/2014/main" id="{056A2D52-F0BC-B53A-AFD4-9F841A8D4460}"/>
                    </a:ext>
                  </a:extLst>
                </p:cNvPr>
                <p:cNvSpPr/>
                <p:nvPr/>
              </p:nvSpPr>
              <p:spPr>
                <a:xfrm>
                  <a:off x="8163207" y="3947299"/>
                  <a:ext cx="5748" cy="5747"/>
                </a:xfrm>
                <a:custGeom>
                  <a:avLst/>
                  <a:gdLst>
                    <a:gd name="connsiteX0" fmla="*/ 5748 w 5748"/>
                    <a:gd name="connsiteY0" fmla="*/ 2874 h 5747"/>
                    <a:gd name="connsiteX1" fmla="*/ 2874 w 5748"/>
                    <a:gd name="connsiteY1" fmla="*/ 5747 h 5747"/>
                    <a:gd name="connsiteX2" fmla="*/ 0 w 5748"/>
                    <a:gd name="connsiteY2" fmla="*/ 2874 h 5747"/>
                    <a:gd name="connsiteX3" fmla="*/ 2874 w 5748"/>
                    <a:gd name="connsiteY3" fmla="*/ 0 h 5747"/>
                    <a:gd name="connsiteX4" fmla="*/ 5748 w 5748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8" h="5747">
                      <a:moveTo>
                        <a:pt x="5748" y="2874"/>
                      </a:moveTo>
                      <a:cubicBezTo>
                        <a:pt x="5748" y="4441"/>
                        <a:pt x="4442" y="5747"/>
                        <a:pt x="2874" y="5747"/>
                      </a:cubicBezTo>
                      <a:cubicBezTo>
                        <a:pt x="1306" y="5747"/>
                        <a:pt x="0" y="4441"/>
                        <a:pt x="0" y="2874"/>
                      </a:cubicBezTo>
                      <a:cubicBezTo>
                        <a:pt x="0" y="1306"/>
                        <a:pt x="1306" y="0"/>
                        <a:pt x="2874" y="0"/>
                      </a:cubicBezTo>
                      <a:cubicBezTo>
                        <a:pt x="4703" y="261"/>
                        <a:pt x="5748" y="1306"/>
                        <a:pt x="5748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1" name="Freeform: Shape 790">
                  <a:extLst>
                    <a:ext uri="{FF2B5EF4-FFF2-40B4-BE49-F238E27FC236}">
                      <a16:creationId xmlns:a16="http://schemas.microsoft.com/office/drawing/2014/main" id="{B2690C0E-F49C-A230-3ACE-AAB7E2DD49D3}"/>
                    </a:ext>
                  </a:extLst>
                </p:cNvPr>
                <p:cNvSpPr/>
                <p:nvPr/>
              </p:nvSpPr>
              <p:spPr>
                <a:xfrm>
                  <a:off x="8154847" y="3923786"/>
                  <a:ext cx="3135" cy="3135"/>
                </a:xfrm>
                <a:custGeom>
                  <a:avLst/>
                  <a:gdLst>
                    <a:gd name="connsiteX0" fmla="*/ 3135 w 3135"/>
                    <a:gd name="connsiteY0" fmla="*/ 1568 h 3135"/>
                    <a:gd name="connsiteX1" fmla="*/ 1567 w 3135"/>
                    <a:gd name="connsiteY1" fmla="*/ 3135 h 3135"/>
                    <a:gd name="connsiteX2" fmla="*/ -1 w 3135"/>
                    <a:gd name="connsiteY2" fmla="*/ 1568 h 3135"/>
                    <a:gd name="connsiteX3" fmla="*/ 1567 w 3135"/>
                    <a:gd name="connsiteY3" fmla="*/ 0 h 3135"/>
                    <a:gd name="connsiteX4" fmla="*/ 3135 w 3135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3135">
                      <a:moveTo>
                        <a:pt x="3135" y="1568"/>
                      </a:moveTo>
                      <a:cubicBezTo>
                        <a:pt x="3135" y="2433"/>
                        <a:pt x="2433" y="3135"/>
                        <a:pt x="1567" y="3135"/>
                      </a:cubicBezTo>
                      <a:cubicBezTo>
                        <a:pt x="701" y="3135"/>
                        <a:pt x="-1" y="2433"/>
                        <a:pt x="-1" y="1568"/>
                      </a:cubicBezTo>
                      <a:cubicBezTo>
                        <a:pt x="-1" y="702"/>
                        <a:pt x="701" y="0"/>
                        <a:pt x="1567" y="0"/>
                      </a:cubicBezTo>
                      <a:cubicBezTo>
                        <a:pt x="2433" y="0"/>
                        <a:pt x="3135" y="702"/>
                        <a:pt x="3135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2" name="Freeform: Shape 791">
                  <a:extLst>
                    <a:ext uri="{FF2B5EF4-FFF2-40B4-BE49-F238E27FC236}">
                      <a16:creationId xmlns:a16="http://schemas.microsoft.com/office/drawing/2014/main" id="{89EC0DD3-A04C-6F45-5ABC-B9C3BC5C7468}"/>
                    </a:ext>
                  </a:extLst>
                </p:cNvPr>
                <p:cNvSpPr/>
                <p:nvPr/>
              </p:nvSpPr>
              <p:spPr>
                <a:xfrm>
                  <a:off x="8139955" y="3921434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135" y="0"/>
                        <a:pt x="4180" y="784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3" name="Freeform: Shape 792">
                  <a:extLst>
                    <a:ext uri="{FF2B5EF4-FFF2-40B4-BE49-F238E27FC236}">
                      <a16:creationId xmlns:a16="http://schemas.microsoft.com/office/drawing/2014/main" id="{23957CF4-2B17-2980-0DE3-058F1DB4224E}"/>
                    </a:ext>
                  </a:extLst>
                </p:cNvPr>
                <p:cNvSpPr/>
                <p:nvPr/>
              </p:nvSpPr>
              <p:spPr>
                <a:xfrm>
                  <a:off x="8130811" y="3913858"/>
                  <a:ext cx="3657" cy="3657"/>
                </a:xfrm>
                <a:custGeom>
                  <a:avLst/>
                  <a:gdLst>
                    <a:gd name="connsiteX0" fmla="*/ 3657 w 3657"/>
                    <a:gd name="connsiteY0" fmla="*/ 1829 h 3657"/>
                    <a:gd name="connsiteX1" fmla="*/ 1829 w 3657"/>
                    <a:gd name="connsiteY1" fmla="*/ 3658 h 3657"/>
                    <a:gd name="connsiteX2" fmla="*/ 0 w 3657"/>
                    <a:gd name="connsiteY2" fmla="*/ 1829 h 3657"/>
                    <a:gd name="connsiteX3" fmla="*/ 1829 w 3657"/>
                    <a:gd name="connsiteY3" fmla="*/ 0 h 3657"/>
                    <a:gd name="connsiteX4" fmla="*/ 3657 w 3657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657">
                      <a:moveTo>
                        <a:pt x="3657" y="1829"/>
                      </a:moveTo>
                      <a:cubicBezTo>
                        <a:pt x="3657" y="2874"/>
                        <a:pt x="2874" y="3658"/>
                        <a:pt x="1829" y="3658"/>
                      </a:cubicBezTo>
                      <a:cubicBezTo>
                        <a:pt x="784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4" y="0"/>
                        <a:pt x="3657" y="784"/>
                        <a:pt x="3657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4" name="Freeform: Shape 793">
                  <a:extLst>
                    <a:ext uri="{FF2B5EF4-FFF2-40B4-BE49-F238E27FC236}">
                      <a16:creationId xmlns:a16="http://schemas.microsoft.com/office/drawing/2014/main" id="{296533E8-D019-828B-7195-024932F2CEA1}"/>
                    </a:ext>
                  </a:extLst>
                </p:cNvPr>
                <p:cNvSpPr/>
                <p:nvPr/>
              </p:nvSpPr>
              <p:spPr>
                <a:xfrm>
                  <a:off x="8147009" y="3886949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396" y="4180"/>
                        <a:pt x="2090" y="4180"/>
                      </a:cubicBezTo>
                      <a:cubicBezTo>
                        <a:pt x="784" y="4180"/>
                        <a:pt x="0" y="3396"/>
                        <a:pt x="0" y="2090"/>
                      </a:cubicBezTo>
                      <a:cubicBezTo>
                        <a:pt x="0" y="784"/>
                        <a:pt x="784" y="0"/>
                        <a:pt x="2090" y="0"/>
                      </a:cubicBezTo>
                      <a:cubicBezTo>
                        <a:pt x="3396" y="0"/>
                        <a:pt x="4180" y="784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5" name="Freeform: Shape 794">
                  <a:extLst>
                    <a:ext uri="{FF2B5EF4-FFF2-40B4-BE49-F238E27FC236}">
                      <a16:creationId xmlns:a16="http://schemas.microsoft.com/office/drawing/2014/main" id="{EFDA2EEC-FDD6-B079-BDB4-4931A1B138D6}"/>
                    </a:ext>
                  </a:extLst>
                </p:cNvPr>
                <p:cNvSpPr/>
                <p:nvPr/>
              </p:nvSpPr>
              <p:spPr>
                <a:xfrm>
                  <a:off x="8095804" y="3884336"/>
                  <a:ext cx="4179" cy="4180"/>
                </a:xfrm>
                <a:custGeom>
                  <a:avLst/>
                  <a:gdLst>
                    <a:gd name="connsiteX0" fmla="*/ 4180 w 4179"/>
                    <a:gd name="connsiteY0" fmla="*/ 2090 h 4180"/>
                    <a:gd name="connsiteX1" fmla="*/ 2090 w 4179"/>
                    <a:gd name="connsiteY1" fmla="*/ 4180 h 4180"/>
                    <a:gd name="connsiteX2" fmla="*/ 0 w 4179"/>
                    <a:gd name="connsiteY2" fmla="*/ 2090 h 4180"/>
                    <a:gd name="connsiteX3" fmla="*/ 2090 w 4179"/>
                    <a:gd name="connsiteY3" fmla="*/ 0 h 4180"/>
                    <a:gd name="connsiteX4" fmla="*/ 4180 w 417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180">
                      <a:moveTo>
                        <a:pt x="4180" y="2090"/>
                      </a:moveTo>
                      <a:cubicBezTo>
                        <a:pt x="4180" y="3135"/>
                        <a:pt x="3396" y="4180"/>
                        <a:pt x="2090" y="4180"/>
                      </a:cubicBezTo>
                      <a:cubicBezTo>
                        <a:pt x="783" y="4180"/>
                        <a:pt x="0" y="3396"/>
                        <a:pt x="0" y="2090"/>
                      </a:cubicBezTo>
                      <a:cubicBezTo>
                        <a:pt x="0" y="1045"/>
                        <a:pt x="783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6" name="Freeform: Shape 795">
                  <a:extLst>
                    <a:ext uri="{FF2B5EF4-FFF2-40B4-BE49-F238E27FC236}">
                      <a16:creationId xmlns:a16="http://schemas.microsoft.com/office/drawing/2014/main" id="{88ACC9DF-B90D-F8FB-AA87-5956F5957374}"/>
                    </a:ext>
                  </a:extLst>
                </p:cNvPr>
                <p:cNvSpPr/>
                <p:nvPr/>
              </p:nvSpPr>
              <p:spPr>
                <a:xfrm>
                  <a:off x="8083786" y="3908894"/>
                  <a:ext cx="3135" cy="3135"/>
                </a:xfrm>
                <a:custGeom>
                  <a:avLst/>
                  <a:gdLst>
                    <a:gd name="connsiteX0" fmla="*/ 3135 w 3135"/>
                    <a:gd name="connsiteY0" fmla="*/ 1568 h 3135"/>
                    <a:gd name="connsiteX1" fmla="*/ 1567 w 3135"/>
                    <a:gd name="connsiteY1" fmla="*/ 3135 h 3135"/>
                    <a:gd name="connsiteX2" fmla="*/ -1 w 3135"/>
                    <a:gd name="connsiteY2" fmla="*/ 1568 h 3135"/>
                    <a:gd name="connsiteX3" fmla="*/ 1567 w 3135"/>
                    <a:gd name="connsiteY3" fmla="*/ 0 h 3135"/>
                    <a:gd name="connsiteX4" fmla="*/ 3135 w 3135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3135">
                      <a:moveTo>
                        <a:pt x="3135" y="1568"/>
                      </a:moveTo>
                      <a:cubicBezTo>
                        <a:pt x="3135" y="2434"/>
                        <a:pt x="2433" y="3135"/>
                        <a:pt x="1567" y="3135"/>
                      </a:cubicBezTo>
                      <a:cubicBezTo>
                        <a:pt x="702" y="3135"/>
                        <a:pt x="-1" y="2433"/>
                        <a:pt x="-1" y="1568"/>
                      </a:cubicBezTo>
                      <a:cubicBezTo>
                        <a:pt x="-1" y="702"/>
                        <a:pt x="701" y="0"/>
                        <a:pt x="1567" y="0"/>
                      </a:cubicBezTo>
                      <a:cubicBezTo>
                        <a:pt x="2433" y="0"/>
                        <a:pt x="3135" y="702"/>
                        <a:pt x="3135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7" name="Freeform: Shape 796">
                  <a:extLst>
                    <a:ext uri="{FF2B5EF4-FFF2-40B4-BE49-F238E27FC236}">
                      <a16:creationId xmlns:a16="http://schemas.microsoft.com/office/drawing/2014/main" id="{0A22D075-387F-E621-633C-872BF41E2FDE}"/>
                    </a:ext>
                  </a:extLst>
                </p:cNvPr>
                <p:cNvSpPr/>
                <p:nvPr/>
              </p:nvSpPr>
              <p:spPr>
                <a:xfrm>
                  <a:off x="8080389" y="3930317"/>
                  <a:ext cx="3135" cy="3135"/>
                </a:xfrm>
                <a:custGeom>
                  <a:avLst/>
                  <a:gdLst>
                    <a:gd name="connsiteX0" fmla="*/ 3135 w 3135"/>
                    <a:gd name="connsiteY0" fmla="*/ 1568 h 3135"/>
                    <a:gd name="connsiteX1" fmla="*/ 1567 w 3135"/>
                    <a:gd name="connsiteY1" fmla="*/ 3135 h 3135"/>
                    <a:gd name="connsiteX2" fmla="*/ -1 w 3135"/>
                    <a:gd name="connsiteY2" fmla="*/ 1568 h 3135"/>
                    <a:gd name="connsiteX3" fmla="*/ 1567 w 3135"/>
                    <a:gd name="connsiteY3" fmla="*/ 0 h 3135"/>
                    <a:gd name="connsiteX4" fmla="*/ 3135 w 3135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3135">
                      <a:moveTo>
                        <a:pt x="3135" y="1568"/>
                      </a:moveTo>
                      <a:cubicBezTo>
                        <a:pt x="3135" y="2433"/>
                        <a:pt x="2433" y="3135"/>
                        <a:pt x="1567" y="3135"/>
                      </a:cubicBezTo>
                      <a:cubicBezTo>
                        <a:pt x="701" y="3135"/>
                        <a:pt x="-1" y="2433"/>
                        <a:pt x="-1" y="1568"/>
                      </a:cubicBezTo>
                      <a:cubicBezTo>
                        <a:pt x="-1" y="702"/>
                        <a:pt x="701" y="0"/>
                        <a:pt x="1567" y="0"/>
                      </a:cubicBezTo>
                      <a:cubicBezTo>
                        <a:pt x="2433" y="0"/>
                        <a:pt x="3135" y="702"/>
                        <a:pt x="3135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8" name="Freeform: Shape 797">
                  <a:extLst>
                    <a:ext uri="{FF2B5EF4-FFF2-40B4-BE49-F238E27FC236}">
                      <a16:creationId xmlns:a16="http://schemas.microsoft.com/office/drawing/2014/main" id="{A256C028-7BF8-5479-14CE-33742287DF23}"/>
                    </a:ext>
                  </a:extLst>
                </p:cNvPr>
                <p:cNvSpPr/>
                <p:nvPr/>
              </p:nvSpPr>
              <p:spPr>
                <a:xfrm>
                  <a:off x="8031535" y="3915164"/>
                  <a:ext cx="3134" cy="3135"/>
                </a:xfrm>
                <a:custGeom>
                  <a:avLst/>
                  <a:gdLst>
                    <a:gd name="connsiteX0" fmla="*/ 3135 w 3134"/>
                    <a:gd name="connsiteY0" fmla="*/ 1567 h 3135"/>
                    <a:gd name="connsiteX1" fmla="*/ 1568 w 3134"/>
                    <a:gd name="connsiteY1" fmla="*/ 3135 h 3135"/>
                    <a:gd name="connsiteX2" fmla="*/ 0 w 3134"/>
                    <a:gd name="connsiteY2" fmla="*/ 1567 h 3135"/>
                    <a:gd name="connsiteX3" fmla="*/ 1568 w 3134"/>
                    <a:gd name="connsiteY3" fmla="*/ 0 h 3135"/>
                    <a:gd name="connsiteX4" fmla="*/ 3135 w 3134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3135">
                      <a:moveTo>
                        <a:pt x="3135" y="1567"/>
                      </a:moveTo>
                      <a:cubicBezTo>
                        <a:pt x="3135" y="2351"/>
                        <a:pt x="2351" y="3135"/>
                        <a:pt x="1568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784" y="0"/>
                        <a:pt x="1568" y="0"/>
                      </a:cubicBezTo>
                      <a:cubicBezTo>
                        <a:pt x="2351" y="0"/>
                        <a:pt x="3135" y="784"/>
                        <a:pt x="3135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9" name="Freeform: Shape 798">
                  <a:extLst>
                    <a:ext uri="{FF2B5EF4-FFF2-40B4-BE49-F238E27FC236}">
                      <a16:creationId xmlns:a16="http://schemas.microsoft.com/office/drawing/2014/main" id="{81FFC66B-FE56-4E2F-388A-D1C13F23691A}"/>
                    </a:ext>
                  </a:extLst>
                </p:cNvPr>
                <p:cNvSpPr/>
                <p:nvPr/>
              </p:nvSpPr>
              <p:spPr>
                <a:xfrm>
                  <a:off x="8013508" y="3913597"/>
                  <a:ext cx="4702" cy="4702"/>
                </a:xfrm>
                <a:custGeom>
                  <a:avLst/>
                  <a:gdLst>
                    <a:gd name="connsiteX0" fmla="*/ 4702 w 4702"/>
                    <a:gd name="connsiteY0" fmla="*/ 2351 h 4702"/>
                    <a:gd name="connsiteX1" fmla="*/ 2351 w 4702"/>
                    <a:gd name="connsiteY1" fmla="*/ 4703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2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2" y="2351"/>
                      </a:moveTo>
                      <a:cubicBezTo>
                        <a:pt x="4702" y="3650"/>
                        <a:pt x="3650" y="4703"/>
                        <a:pt x="2351" y="4703"/>
                      </a:cubicBezTo>
                      <a:cubicBezTo>
                        <a:pt x="1053" y="4703"/>
                        <a:pt x="0" y="3650"/>
                        <a:pt x="0" y="2351"/>
                      </a:cubicBezTo>
                      <a:cubicBezTo>
                        <a:pt x="0" y="1053"/>
                        <a:pt x="1053" y="0"/>
                        <a:pt x="2351" y="0"/>
                      </a:cubicBezTo>
                      <a:cubicBezTo>
                        <a:pt x="3650" y="0"/>
                        <a:pt x="4702" y="1053"/>
                        <a:pt x="470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0" name="Freeform: Shape 799">
                  <a:extLst>
                    <a:ext uri="{FF2B5EF4-FFF2-40B4-BE49-F238E27FC236}">
                      <a16:creationId xmlns:a16="http://schemas.microsoft.com/office/drawing/2014/main" id="{59A96D3F-8212-30DE-11DC-91F77BDD693F}"/>
                    </a:ext>
                  </a:extLst>
                </p:cNvPr>
                <p:cNvSpPr/>
                <p:nvPr/>
              </p:nvSpPr>
              <p:spPr>
                <a:xfrm>
                  <a:off x="7976933" y="3919083"/>
                  <a:ext cx="4179" cy="4180"/>
                </a:xfrm>
                <a:custGeom>
                  <a:avLst/>
                  <a:gdLst>
                    <a:gd name="connsiteX0" fmla="*/ 4180 w 4179"/>
                    <a:gd name="connsiteY0" fmla="*/ 2090 h 4180"/>
                    <a:gd name="connsiteX1" fmla="*/ 2090 w 4179"/>
                    <a:gd name="connsiteY1" fmla="*/ 4180 h 4180"/>
                    <a:gd name="connsiteX2" fmla="*/ 0 w 4179"/>
                    <a:gd name="connsiteY2" fmla="*/ 2090 h 4180"/>
                    <a:gd name="connsiteX3" fmla="*/ 2090 w 4179"/>
                    <a:gd name="connsiteY3" fmla="*/ 0 h 4180"/>
                    <a:gd name="connsiteX4" fmla="*/ 4180 w 417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180">
                      <a:moveTo>
                        <a:pt x="4180" y="2090"/>
                      </a:moveTo>
                      <a:cubicBezTo>
                        <a:pt x="4180" y="3135"/>
                        <a:pt x="3396" y="4180"/>
                        <a:pt x="2090" y="4180"/>
                      </a:cubicBezTo>
                      <a:cubicBezTo>
                        <a:pt x="783" y="4180"/>
                        <a:pt x="0" y="3396"/>
                        <a:pt x="0" y="2090"/>
                      </a:cubicBezTo>
                      <a:cubicBezTo>
                        <a:pt x="0" y="1045"/>
                        <a:pt x="783" y="0"/>
                        <a:pt x="2090" y="0"/>
                      </a:cubicBezTo>
                      <a:cubicBezTo>
                        <a:pt x="3396" y="261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1" name="Freeform: Shape 800">
                  <a:extLst>
                    <a:ext uri="{FF2B5EF4-FFF2-40B4-BE49-F238E27FC236}">
                      <a16:creationId xmlns:a16="http://schemas.microsoft.com/office/drawing/2014/main" id="{7EBDAE13-2BBE-711D-F66A-C155BCCD91C9}"/>
                    </a:ext>
                  </a:extLst>
                </p:cNvPr>
                <p:cNvSpPr/>
                <p:nvPr/>
              </p:nvSpPr>
              <p:spPr>
                <a:xfrm>
                  <a:off x="7979022" y="3889823"/>
                  <a:ext cx="3135" cy="3135"/>
                </a:xfrm>
                <a:custGeom>
                  <a:avLst/>
                  <a:gdLst>
                    <a:gd name="connsiteX0" fmla="*/ 3135 w 3135"/>
                    <a:gd name="connsiteY0" fmla="*/ 1568 h 3135"/>
                    <a:gd name="connsiteX1" fmla="*/ 1568 w 3135"/>
                    <a:gd name="connsiteY1" fmla="*/ 3135 h 3135"/>
                    <a:gd name="connsiteX2" fmla="*/ 0 w 3135"/>
                    <a:gd name="connsiteY2" fmla="*/ 1568 h 3135"/>
                    <a:gd name="connsiteX3" fmla="*/ 1568 w 3135"/>
                    <a:gd name="connsiteY3" fmla="*/ 0 h 3135"/>
                    <a:gd name="connsiteX4" fmla="*/ 3135 w 3135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3135">
                      <a:moveTo>
                        <a:pt x="3135" y="1568"/>
                      </a:moveTo>
                      <a:cubicBezTo>
                        <a:pt x="3135" y="2433"/>
                        <a:pt x="2434" y="3135"/>
                        <a:pt x="1568" y="3135"/>
                      </a:cubicBezTo>
                      <a:cubicBezTo>
                        <a:pt x="702" y="3135"/>
                        <a:pt x="0" y="2433"/>
                        <a:pt x="0" y="1568"/>
                      </a:cubicBezTo>
                      <a:cubicBezTo>
                        <a:pt x="0" y="702"/>
                        <a:pt x="701" y="0"/>
                        <a:pt x="1568" y="0"/>
                      </a:cubicBezTo>
                      <a:cubicBezTo>
                        <a:pt x="2433" y="0"/>
                        <a:pt x="3135" y="702"/>
                        <a:pt x="3135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2" name="Freeform: Shape 801">
                  <a:extLst>
                    <a:ext uri="{FF2B5EF4-FFF2-40B4-BE49-F238E27FC236}">
                      <a16:creationId xmlns:a16="http://schemas.microsoft.com/office/drawing/2014/main" id="{1B296DA3-19D1-5340-95FF-EFB0663BB34C}"/>
                    </a:ext>
                  </a:extLst>
                </p:cNvPr>
                <p:cNvSpPr/>
                <p:nvPr/>
              </p:nvSpPr>
              <p:spPr>
                <a:xfrm>
                  <a:off x="7964131" y="3916732"/>
                  <a:ext cx="3657" cy="3657"/>
                </a:xfrm>
                <a:custGeom>
                  <a:avLst/>
                  <a:gdLst>
                    <a:gd name="connsiteX0" fmla="*/ 3658 w 3657"/>
                    <a:gd name="connsiteY0" fmla="*/ 1829 h 3657"/>
                    <a:gd name="connsiteX1" fmla="*/ 1829 w 3657"/>
                    <a:gd name="connsiteY1" fmla="*/ 3658 h 3657"/>
                    <a:gd name="connsiteX2" fmla="*/ 0 w 3657"/>
                    <a:gd name="connsiteY2" fmla="*/ 1829 h 3657"/>
                    <a:gd name="connsiteX3" fmla="*/ 1829 w 3657"/>
                    <a:gd name="connsiteY3" fmla="*/ 0 h 3657"/>
                    <a:gd name="connsiteX4" fmla="*/ 3658 w 3657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657">
                      <a:moveTo>
                        <a:pt x="3658" y="1829"/>
                      </a:moveTo>
                      <a:cubicBezTo>
                        <a:pt x="3658" y="2874"/>
                        <a:pt x="2874" y="3658"/>
                        <a:pt x="1829" y="3658"/>
                      </a:cubicBezTo>
                      <a:cubicBezTo>
                        <a:pt x="784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4" y="0"/>
                        <a:pt x="3658" y="784"/>
                        <a:pt x="3658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3" name="Freeform: Shape 802">
                  <a:extLst>
                    <a:ext uri="{FF2B5EF4-FFF2-40B4-BE49-F238E27FC236}">
                      <a16:creationId xmlns:a16="http://schemas.microsoft.com/office/drawing/2014/main" id="{67A58FF0-4CBF-4D55-5290-133FA19831B1}"/>
                    </a:ext>
                  </a:extLst>
                </p:cNvPr>
                <p:cNvSpPr/>
                <p:nvPr/>
              </p:nvSpPr>
              <p:spPr>
                <a:xfrm>
                  <a:off x="7945321" y="3930317"/>
                  <a:ext cx="3134" cy="3134"/>
                </a:xfrm>
                <a:custGeom>
                  <a:avLst/>
                  <a:gdLst>
                    <a:gd name="connsiteX0" fmla="*/ 3135 w 3134"/>
                    <a:gd name="connsiteY0" fmla="*/ 1567 h 3134"/>
                    <a:gd name="connsiteX1" fmla="*/ 1568 w 3134"/>
                    <a:gd name="connsiteY1" fmla="*/ 3135 h 3134"/>
                    <a:gd name="connsiteX2" fmla="*/ 0 w 3134"/>
                    <a:gd name="connsiteY2" fmla="*/ 1567 h 3134"/>
                    <a:gd name="connsiteX3" fmla="*/ 1568 w 3134"/>
                    <a:gd name="connsiteY3" fmla="*/ 0 h 3134"/>
                    <a:gd name="connsiteX4" fmla="*/ 3135 w 3134"/>
                    <a:gd name="connsiteY4" fmla="*/ 1567 h 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3134">
                      <a:moveTo>
                        <a:pt x="3135" y="1567"/>
                      </a:moveTo>
                      <a:cubicBezTo>
                        <a:pt x="3135" y="2351"/>
                        <a:pt x="2613" y="3135"/>
                        <a:pt x="1568" y="3135"/>
                      </a:cubicBezTo>
                      <a:cubicBezTo>
                        <a:pt x="522" y="3135"/>
                        <a:pt x="0" y="2613"/>
                        <a:pt x="0" y="1567"/>
                      </a:cubicBezTo>
                      <a:cubicBezTo>
                        <a:pt x="0" y="522"/>
                        <a:pt x="522" y="0"/>
                        <a:pt x="1568" y="0"/>
                      </a:cubicBezTo>
                      <a:cubicBezTo>
                        <a:pt x="2613" y="0"/>
                        <a:pt x="3135" y="784"/>
                        <a:pt x="3135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4" name="Freeform: Shape 803">
                  <a:extLst>
                    <a:ext uri="{FF2B5EF4-FFF2-40B4-BE49-F238E27FC236}">
                      <a16:creationId xmlns:a16="http://schemas.microsoft.com/office/drawing/2014/main" id="{C5F2202D-8C26-6284-A0E8-0C969C07A9D0}"/>
                    </a:ext>
                  </a:extLst>
                </p:cNvPr>
                <p:cNvSpPr/>
                <p:nvPr/>
              </p:nvSpPr>
              <p:spPr>
                <a:xfrm>
                  <a:off x="7888628" y="3899228"/>
                  <a:ext cx="4702" cy="4702"/>
                </a:xfrm>
                <a:custGeom>
                  <a:avLst/>
                  <a:gdLst>
                    <a:gd name="connsiteX0" fmla="*/ 4703 w 4702"/>
                    <a:gd name="connsiteY0" fmla="*/ 2351 h 4702"/>
                    <a:gd name="connsiteX1" fmla="*/ 2351 w 4702"/>
                    <a:gd name="connsiteY1" fmla="*/ 4703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3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3" y="2351"/>
                      </a:moveTo>
                      <a:cubicBezTo>
                        <a:pt x="4703" y="3658"/>
                        <a:pt x="3657" y="4703"/>
                        <a:pt x="2351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3" y="1045"/>
                        <a:pt x="470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5" name="Freeform: Shape 804">
                  <a:extLst>
                    <a:ext uri="{FF2B5EF4-FFF2-40B4-BE49-F238E27FC236}">
                      <a16:creationId xmlns:a16="http://schemas.microsoft.com/office/drawing/2014/main" id="{FD2EA06D-98C6-4540-9425-BFDB396A7128}"/>
                    </a:ext>
                  </a:extLst>
                </p:cNvPr>
                <p:cNvSpPr/>
                <p:nvPr/>
              </p:nvSpPr>
              <p:spPr>
                <a:xfrm>
                  <a:off x="7890979" y="3863697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6" name="Freeform: Shape 805">
                  <a:extLst>
                    <a:ext uri="{FF2B5EF4-FFF2-40B4-BE49-F238E27FC236}">
                      <a16:creationId xmlns:a16="http://schemas.microsoft.com/office/drawing/2014/main" id="{4C2E5758-98CB-EE46-89A6-3DAEBE2E53BA}"/>
                    </a:ext>
                  </a:extLst>
                </p:cNvPr>
                <p:cNvSpPr/>
                <p:nvPr/>
              </p:nvSpPr>
              <p:spPr>
                <a:xfrm>
                  <a:off x="7839512" y="3869445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3919"/>
                        <a:pt x="4180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7" name="Freeform: Shape 806">
                  <a:extLst>
                    <a:ext uri="{FF2B5EF4-FFF2-40B4-BE49-F238E27FC236}">
                      <a16:creationId xmlns:a16="http://schemas.microsoft.com/office/drawing/2014/main" id="{DC27DAE6-12B2-C7B5-C661-DD4FFADB6100}"/>
                    </a:ext>
                  </a:extLst>
                </p:cNvPr>
                <p:cNvSpPr/>
                <p:nvPr/>
              </p:nvSpPr>
              <p:spPr>
                <a:xfrm>
                  <a:off x="7825405" y="3892696"/>
                  <a:ext cx="4179" cy="4180"/>
                </a:xfrm>
                <a:custGeom>
                  <a:avLst/>
                  <a:gdLst>
                    <a:gd name="connsiteX0" fmla="*/ 4180 w 4179"/>
                    <a:gd name="connsiteY0" fmla="*/ 2090 h 4180"/>
                    <a:gd name="connsiteX1" fmla="*/ 2090 w 4179"/>
                    <a:gd name="connsiteY1" fmla="*/ 4180 h 4180"/>
                    <a:gd name="connsiteX2" fmla="*/ 0 w 4179"/>
                    <a:gd name="connsiteY2" fmla="*/ 2090 h 4180"/>
                    <a:gd name="connsiteX3" fmla="*/ 2090 w 4179"/>
                    <a:gd name="connsiteY3" fmla="*/ 0 h 4180"/>
                    <a:gd name="connsiteX4" fmla="*/ 4180 w 417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396" y="261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0" name="Graphic 3">
                <a:extLst>
                  <a:ext uri="{FF2B5EF4-FFF2-40B4-BE49-F238E27FC236}">
                    <a16:creationId xmlns:a16="http://schemas.microsoft.com/office/drawing/2014/main" id="{CAC304C0-C3B1-42DE-9DF3-A4749461D54F}"/>
                  </a:ext>
                </a:extLst>
              </p:cNvPr>
              <p:cNvGrpSpPr/>
              <p:nvPr/>
            </p:nvGrpSpPr>
            <p:grpSpPr>
              <a:xfrm>
                <a:off x="7981831" y="3636145"/>
                <a:ext cx="33636" cy="209811"/>
                <a:chOff x="7981831" y="3636145"/>
                <a:chExt cx="33636" cy="209811"/>
              </a:xfrm>
              <a:solidFill>
                <a:srgbClr val="D5D7D8"/>
              </a:solidFill>
            </p:grpSpPr>
            <p:sp>
              <p:nvSpPr>
                <p:cNvPr id="781" name="Freeform: Shape 780">
                  <a:extLst>
                    <a:ext uri="{FF2B5EF4-FFF2-40B4-BE49-F238E27FC236}">
                      <a16:creationId xmlns:a16="http://schemas.microsoft.com/office/drawing/2014/main" id="{19782BAD-AE13-39F2-2341-0464321D04A3}"/>
                    </a:ext>
                  </a:extLst>
                </p:cNvPr>
                <p:cNvSpPr/>
                <p:nvPr/>
              </p:nvSpPr>
              <p:spPr>
                <a:xfrm>
                  <a:off x="7981831" y="3780379"/>
                  <a:ext cx="7380" cy="8471"/>
                </a:xfrm>
                <a:custGeom>
                  <a:avLst/>
                  <a:gdLst>
                    <a:gd name="connsiteX0" fmla="*/ 2678 w 7380"/>
                    <a:gd name="connsiteY0" fmla="*/ 8077 h 8471"/>
                    <a:gd name="connsiteX1" fmla="*/ 1894 w 7380"/>
                    <a:gd name="connsiteY1" fmla="*/ 8338 h 8471"/>
                    <a:gd name="connsiteX2" fmla="*/ 65 w 7380"/>
                    <a:gd name="connsiteY2" fmla="*/ 4942 h 8471"/>
                    <a:gd name="connsiteX3" fmla="*/ 1633 w 7380"/>
                    <a:gd name="connsiteY3" fmla="*/ 2329 h 8471"/>
                    <a:gd name="connsiteX4" fmla="*/ 3723 w 7380"/>
                    <a:gd name="connsiteY4" fmla="*/ 1545 h 8471"/>
                    <a:gd name="connsiteX5" fmla="*/ 5029 w 7380"/>
                    <a:gd name="connsiteY5" fmla="*/ 239 h 8471"/>
                    <a:gd name="connsiteX6" fmla="*/ 7119 w 7380"/>
                    <a:gd name="connsiteY6" fmla="*/ 1806 h 8471"/>
                    <a:gd name="connsiteX7" fmla="*/ 7381 w 7380"/>
                    <a:gd name="connsiteY7" fmla="*/ 3374 h 8471"/>
                    <a:gd name="connsiteX8" fmla="*/ 6858 w 7380"/>
                    <a:gd name="connsiteY8" fmla="*/ 5725 h 8471"/>
                    <a:gd name="connsiteX9" fmla="*/ 2678 w 7380"/>
                    <a:gd name="connsiteY9" fmla="*/ 8077 h 84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380" h="8471">
                      <a:moveTo>
                        <a:pt x="2678" y="8077"/>
                      </a:moveTo>
                      <a:cubicBezTo>
                        <a:pt x="2416" y="8077"/>
                        <a:pt x="2156" y="8338"/>
                        <a:pt x="1894" y="8338"/>
                      </a:cubicBezTo>
                      <a:cubicBezTo>
                        <a:pt x="-196" y="9122"/>
                        <a:pt x="327" y="6248"/>
                        <a:pt x="65" y="4942"/>
                      </a:cubicBezTo>
                      <a:cubicBezTo>
                        <a:pt x="-196" y="3374"/>
                        <a:pt x="327" y="2852"/>
                        <a:pt x="1633" y="2329"/>
                      </a:cubicBezTo>
                      <a:cubicBezTo>
                        <a:pt x="2416" y="2068"/>
                        <a:pt x="3200" y="1806"/>
                        <a:pt x="3723" y="1545"/>
                      </a:cubicBezTo>
                      <a:cubicBezTo>
                        <a:pt x="4246" y="1284"/>
                        <a:pt x="4507" y="500"/>
                        <a:pt x="5029" y="239"/>
                      </a:cubicBezTo>
                      <a:cubicBezTo>
                        <a:pt x="6335" y="-545"/>
                        <a:pt x="7119" y="762"/>
                        <a:pt x="7119" y="1806"/>
                      </a:cubicBezTo>
                      <a:cubicBezTo>
                        <a:pt x="7119" y="2329"/>
                        <a:pt x="7381" y="2852"/>
                        <a:pt x="7381" y="3374"/>
                      </a:cubicBezTo>
                      <a:cubicBezTo>
                        <a:pt x="7381" y="4158"/>
                        <a:pt x="6858" y="4942"/>
                        <a:pt x="6858" y="5725"/>
                      </a:cubicBezTo>
                      <a:cubicBezTo>
                        <a:pt x="5813" y="6509"/>
                        <a:pt x="4246" y="7554"/>
                        <a:pt x="2678" y="80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2" name="Freeform: Shape 781">
                  <a:extLst>
                    <a:ext uri="{FF2B5EF4-FFF2-40B4-BE49-F238E27FC236}">
                      <a16:creationId xmlns:a16="http://schemas.microsoft.com/office/drawing/2014/main" id="{3ACBD7C5-BB23-D27E-E375-BDF748DB9C95}"/>
                    </a:ext>
                  </a:extLst>
                </p:cNvPr>
                <p:cNvSpPr/>
                <p:nvPr/>
              </p:nvSpPr>
              <p:spPr>
                <a:xfrm>
                  <a:off x="7992849" y="3766772"/>
                  <a:ext cx="5860" cy="4180"/>
                </a:xfrm>
                <a:custGeom>
                  <a:avLst/>
                  <a:gdLst>
                    <a:gd name="connsiteX0" fmla="*/ 3155 w 5860"/>
                    <a:gd name="connsiteY0" fmla="*/ 0 h 4180"/>
                    <a:gd name="connsiteX1" fmla="*/ 3678 w 5860"/>
                    <a:gd name="connsiteY1" fmla="*/ 261 h 4180"/>
                    <a:gd name="connsiteX2" fmla="*/ 5768 w 5860"/>
                    <a:gd name="connsiteY2" fmla="*/ 3657 h 4180"/>
                    <a:gd name="connsiteX3" fmla="*/ 4200 w 5860"/>
                    <a:gd name="connsiteY3" fmla="*/ 4180 h 4180"/>
                    <a:gd name="connsiteX4" fmla="*/ 20 w 5860"/>
                    <a:gd name="connsiteY4" fmla="*/ 1829 h 4180"/>
                    <a:gd name="connsiteX5" fmla="*/ 3155 w 5860"/>
                    <a:gd name="connsiteY5" fmla="*/ 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0" h="4180">
                      <a:moveTo>
                        <a:pt x="3155" y="0"/>
                      </a:moveTo>
                      <a:cubicBezTo>
                        <a:pt x="3416" y="0"/>
                        <a:pt x="3416" y="0"/>
                        <a:pt x="3678" y="261"/>
                      </a:cubicBezTo>
                      <a:cubicBezTo>
                        <a:pt x="4461" y="522"/>
                        <a:pt x="6291" y="2613"/>
                        <a:pt x="5768" y="3657"/>
                      </a:cubicBezTo>
                      <a:cubicBezTo>
                        <a:pt x="5507" y="4180"/>
                        <a:pt x="4723" y="4180"/>
                        <a:pt x="4200" y="4180"/>
                      </a:cubicBezTo>
                      <a:cubicBezTo>
                        <a:pt x="3155" y="4180"/>
                        <a:pt x="282" y="3135"/>
                        <a:pt x="20" y="1829"/>
                      </a:cubicBezTo>
                      <a:cubicBezTo>
                        <a:pt x="-241" y="261"/>
                        <a:pt x="2110" y="0"/>
                        <a:pt x="3155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3" name="Freeform: Shape 782">
                  <a:extLst>
                    <a:ext uri="{FF2B5EF4-FFF2-40B4-BE49-F238E27FC236}">
                      <a16:creationId xmlns:a16="http://schemas.microsoft.com/office/drawing/2014/main" id="{0F5380ED-1EC4-BCEF-06D1-930A75D1EB77}"/>
                    </a:ext>
                  </a:extLst>
                </p:cNvPr>
                <p:cNvSpPr/>
                <p:nvPr/>
              </p:nvSpPr>
              <p:spPr>
                <a:xfrm>
                  <a:off x="8000446" y="3746118"/>
                  <a:ext cx="5747" cy="8648"/>
                </a:xfrm>
                <a:custGeom>
                  <a:avLst/>
                  <a:gdLst>
                    <a:gd name="connsiteX0" fmla="*/ 4702 w 5747"/>
                    <a:gd name="connsiteY0" fmla="*/ 7853 h 8648"/>
                    <a:gd name="connsiteX1" fmla="*/ 1306 w 5747"/>
                    <a:gd name="connsiteY1" fmla="*/ 7853 h 8648"/>
                    <a:gd name="connsiteX2" fmla="*/ 0 w 5747"/>
                    <a:gd name="connsiteY2" fmla="*/ 3934 h 8648"/>
                    <a:gd name="connsiteX3" fmla="*/ 2351 w 5747"/>
                    <a:gd name="connsiteY3" fmla="*/ 15 h 8648"/>
                    <a:gd name="connsiteX4" fmla="*/ 5747 w 5747"/>
                    <a:gd name="connsiteY4" fmla="*/ 3934 h 8648"/>
                    <a:gd name="connsiteX5" fmla="*/ 5486 w 5747"/>
                    <a:gd name="connsiteY5" fmla="*/ 4979 h 8648"/>
                    <a:gd name="connsiteX6" fmla="*/ 4702 w 5747"/>
                    <a:gd name="connsiteY6" fmla="*/ 7853 h 8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47" h="8648">
                      <a:moveTo>
                        <a:pt x="4702" y="7853"/>
                      </a:moveTo>
                      <a:cubicBezTo>
                        <a:pt x="3657" y="8637"/>
                        <a:pt x="2351" y="9159"/>
                        <a:pt x="1306" y="7853"/>
                      </a:cubicBezTo>
                      <a:cubicBezTo>
                        <a:pt x="261" y="6808"/>
                        <a:pt x="0" y="5502"/>
                        <a:pt x="0" y="3934"/>
                      </a:cubicBezTo>
                      <a:cubicBezTo>
                        <a:pt x="0" y="2889"/>
                        <a:pt x="522" y="-246"/>
                        <a:pt x="2351" y="15"/>
                      </a:cubicBezTo>
                      <a:cubicBezTo>
                        <a:pt x="3657" y="277"/>
                        <a:pt x="5486" y="2889"/>
                        <a:pt x="5747" y="3934"/>
                      </a:cubicBezTo>
                      <a:cubicBezTo>
                        <a:pt x="5747" y="3934"/>
                        <a:pt x="5486" y="4718"/>
                        <a:pt x="5486" y="4979"/>
                      </a:cubicBezTo>
                      <a:cubicBezTo>
                        <a:pt x="5225" y="6024"/>
                        <a:pt x="4964" y="6808"/>
                        <a:pt x="4702" y="785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4" name="Freeform: Shape 783">
                  <a:extLst>
                    <a:ext uri="{FF2B5EF4-FFF2-40B4-BE49-F238E27FC236}">
                      <a16:creationId xmlns:a16="http://schemas.microsoft.com/office/drawing/2014/main" id="{C8FF1EF2-91E0-9C56-052F-DD10E903FCBE}"/>
                    </a:ext>
                  </a:extLst>
                </p:cNvPr>
                <p:cNvSpPr/>
                <p:nvPr/>
              </p:nvSpPr>
              <p:spPr>
                <a:xfrm>
                  <a:off x="8003580" y="3718922"/>
                  <a:ext cx="2612" cy="4220"/>
                </a:xfrm>
                <a:custGeom>
                  <a:avLst/>
                  <a:gdLst>
                    <a:gd name="connsiteX0" fmla="*/ 2613 w 2612"/>
                    <a:gd name="connsiteY0" fmla="*/ 2130 h 4220"/>
                    <a:gd name="connsiteX1" fmla="*/ 1306 w 2612"/>
                    <a:gd name="connsiteY1" fmla="*/ 4220 h 4220"/>
                    <a:gd name="connsiteX2" fmla="*/ 0 w 2612"/>
                    <a:gd name="connsiteY2" fmla="*/ 2130 h 4220"/>
                    <a:gd name="connsiteX3" fmla="*/ 1306 w 2612"/>
                    <a:gd name="connsiteY3" fmla="*/ 40 h 4220"/>
                    <a:gd name="connsiteX4" fmla="*/ 2613 w 2612"/>
                    <a:gd name="connsiteY4" fmla="*/ 2130 h 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4220">
                      <a:moveTo>
                        <a:pt x="2613" y="2130"/>
                      </a:moveTo>
                      <a:cubicBezTo>
                        <a:pt x="2613" y="3437"/>
                        <a:pt x="2090" y="4220"/>
                        <a:pt x="1306" y="4220"/>
                      </a:cubicBezTo>
                      <a:cubicBezTo>
                        <a:pt x="522" y="4220"/>
                        <a:pt x="0" y="3175"/>
                        <a:pt x="0" y="2130"/>
                      </a:cubicBezTo>
                      <a:cubicBezTo>
                        <a:pt x="0" y="1085"/>
                        <a:pt x="522" y="40"/>
                        <a:pt x="1306" y="40"/>
                      </a:cubicBezTo>
                      <a:cubicBezTo>
                        <a:pt x="1829" y="-221"/>
                        <a:pt x="2613" y="824"/>
                        <a:pt x="2613" y="21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5" name="Freeform: Shape 784">
                  <a:extLst>
                    <a:ext uri="{FF2B5EF4-FFF2-40B4-BE49-F238E27FC236}">
                      <a16:creationId xmlns:a16="http://schemas.microsoft.com/office/drawing/2014/main" id="{BCEB6323-F776-1DDC-AEF0-092B911E545D}"/>
                    </a:ext>
                  </a:extLst>
                </p:cNvPr>
                <p:cNvSpPr/>
                <p:nvPr/>
              </p:nvSpPr>
              <p:spPr>
                <a:xfrm>
                  <a:off x="8006193" y="3692535"/>
                  <a:ext cx="3657" cy="3698"/>
                </a:xfrm>
                <a:custGeom>
                  <a:avLst/>
                  <a:gdLst>
                    <a:gd name="connsiteX0" fmla="*/ 3657 w 3657"/>
                    <a:gd name="connsiteY0" fmla="*/ 1869 h 3698"/>
                    <a:gd name="connsiteX1" fmla="*/ 1829 w 3657"/>
                    <a:gd name="connsiteY1" fmla="*/ 3698 h 3698"/>
                    <a:gd name="connsiteX2" fmla="*/ 0 w 3657"/>
                    <a:gd name="connsiteY2" fmla="*/ 1869 h 3698"/>
                    <a:gd name="connsiteX3" fmla="*/ 1829 w 3657"/>
                    <a:gd name="connsiteY3" fmla="*/ 41 h 3698"/>
                    <a:gd name="connsiteX4" fmla="*/ 3657 w 3657"/>
                    <a:gd name="connsiteY4" fmla="*/ 1869 h 3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698">
                      <a:moveTo>
                        <a:pt x="3657" y="1869"/>
                      </a:moveTo>
                      <a:cubicBezTo>
                        <a:pt x="3657" y="2914"/>
                        <a:pt x="2873" y="3698"/>
                        <a:pt x="1829" y="3698"/>
                      </a:cubicBezTo>
                      <a:cubicBezTo>
                        <a:pt x="784" y="3698"/>
                        <a:pt x="0" y="2914"/>
                        <a:pt x="0" y="1869"/>
                      </a:cubicBezTo>
                      <a:cubicBezTo>
                        <a:pt x="0" y="824"/>
                        <a:pt x="784" y="41"/>
                        <a:pt x="1829" y="41"/>
                      </a:cubicBezTo>
                      <a:cubicBezTo>
                        <a:pt x="2873" y="-221"/>
                        <a:pt x="3657" y="824"/>
                        <a:pt x="3657" y="18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6" name="Freeform: Shape 785">
                  <a:extLst>
                    <a:ext uri="{FF2B5EF4-FFF2-40B4-BE49-F238E27FC236}">
                      <a16:creationId xmlns:a16="http://schemas.microsoft.com/office/drawing/2014/main" id="{DEEDC959-BB88-895F-57A8-95E8CD526351}"/>
                    </a:ext>
                  </a:extLst>
                </p:cNvPr>
                <p:cNvSpPr/>
                <p:nvPr/>
              </p:nvSpPr>
              <p:spPr>
                <a:xfrm>
                  <a:off x="8006193" y="3680036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3919"/>
                        <a:pt x="3919" y="5225"/>
                        <a:pt x="2613" y="5225"/>
                      </a:cubicBezTo>
                      <a:cubicBezTo>
                        <a:pt x="1306" y="5225"/>
                        <a:pt x="0" y="4180"/>
                        <a:pt x="0" y="2613"/>
                      </a:cubicBezTo>
                      <a:cubicBezTo>
                        <a:pt x="0" y="1306"/>
                        <a:pt x="1306" y="0"/>
                        <a:pt x="2613" y="0"/>
                      </a:cubicBezTo>
                      <a:cubicBezTo>
                        <a:pt x="4180" y="261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7" name="Freeform: Shape 786">
                  <a:extLst>
                    <a:ext uri="{FF2B5EF4-FFF2-40B4-BE49-F238E27FC236}">
                      <a16:creationId xmlns:a16="http://schemas.microsoft.com/office/drawing/2014/main" id="{F5B0B60F-28B7-B471-E7F4-9B8BEC656ED7}"/>
                    </a:ext>
                  </a:extLst>
                </p:cNvPr>
                <p:cNvSpPr/>
                <p:nvPr/>
              </p:nvSpPr>
              <p:spPr>
                <a:xfrm>
                  <a:off x="8002535" y="3664360"/>
                  <a:ext cx="3657" cy="3657"/>
                </a:xfrm>
                <a:custGeom>
                  <a:avLst/>
                  <a:gdLst>
                    <a:gd name="connsiteX0" fmla="*/ 3658 w 3657"/>
                    <a:gd name="connsiteY0" fmla="*/ 1829 h 3657"/>
                    <a:gd name="connsiteX1" fmla="*/ 1829 w 3657"/>
                    <a:gd name="connsiteY1" fmla="*/ 3658 h 3657"/>
                    <a:gd name="connsiteX2" fmla="*/ 0 w 3657"/>
                    <a:gd name="connsiteY2" fmla="*/ 1829 h 3657"/>
                    <a:gd name="connsiteX3" fmla="*/ 1829 w 3657"/>
                    <a:gd name="connsiteY3" fmla="*/ 0 h 3657"/>
                    <a:gd name="connsiteX4" fmla="*/ 3658 w 3657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657">
                      <a:moveTo>
                        <a:pt x="3658" y="1829"/>
                      </a:moveTo>
                      <a:cubicBezTo>
                        <a:pt x="3658" y="2874"/>
                        <a:pt x="2874" y="3658"/>
                        <a:pt x="1829" y="3658"/>
                      </a:cubicBezTo>
                      <a:cubicBezTo>
                        <a:pt x="784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4" y="0"/>
                        <a:pt x="3658" y="784"/>
                        <a:pt x="3658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8" name="Freeform: Shape 787">
                  <a:extLst>
                    <a:ext uri="{FF2B5EF4-FFF2-40B4-BE49-F238E27FC236}">
                      <a16:creationId xmlns:a16="http://schemas.microsoft.com/office/drawing/2014/main" id="{8B977DA0-074F-5426-3E33-DDC5EC3FD07F}"/>
                    </a:ext>
                  </a:extLst>
                </p:cNvPr>
                <p:cNvSpPr/>
                <p:nvPr/>
              </p:nvSpPr>
              <p:spPr>
                <a:xfrm>
                  <a:off x="7992608" y="3636145"/>
                  <a:ext cx="4179" cy="4180"/>
                </a:xfrm>
                <a:custGeom>
                  <a:avLst/>
                  <a:gdLst>
                    <a:gd name="connsiteX0" fmla="*/ 4180 w 4179"/>
                    <a:gd name="connsiteY0" fmla="*/ 2090 h 4180"/>
                    <a:gd name="connsiteX1" fmla="*/ 2090 w 4179"/>
                    <a:gd name="connsiteY1" fmla="*/ 4180 h 4180"/>
                    <a:gd name="connsiteX2" fmla="*/ 0 w 4179"/>
                    <a:gd name="connsiteY2" fmla="*/ 2090 h 4180"/>
                    <a:gd name="connsiteX3" fmla="*/ 2090 w 4179"/>
                    <a:gd name="connsiteY3" fmla="*/ 0 h 4180"/>
                    <a:gd name="connsiteX4" fmla="*/ 4180 w 4179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396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1" name="Graphic 3">
                <a:extLst>
                  <a:ext uri="{FF2B5EF4-FFF2-40B4-BE49-F238E27FC236}">
                    <a16:creationId xmlns:a16="http://schemas.microsoft.com/office/drawing/2014/main" id="{3D8336B2-B8D3-3B60-17D9-364605CDACB6}"/>
                  </a:ext>
                </a:extLst>
              </p:cNvPr>
              <p:cNvGrpSpPr/>
              <p:nvPr/>
            </p:nvGrpSpPr>
            <p:grpSpPr>
              <a:xfrm>
                <a:off x="7582457" y="3202725"/>
                <a:ext cx="122644" cy="177411"/>
                <a:chOff x="7582457" y="3202725"/>
                <a:chExt cx="122644" cy="177411"/>
              </a:xfrm>
              <a:solidFill>
                <a:srgbClr val="D5D7D8"/>
              </a:solidFill>
            </p:grpSpPr>
            <p:sp>
              <p:nvSpPr>
                <p:cNvPr id="778" name="Freeform: Shape 777">
                  <a:extLst>
                    <a:ext uri="{FF2B5EF4-FFF2-40B4-BE49-F238E27FC236}">
                      <a16:creationId xmlns:a16="http://schemas.microsoft.com/office/drawing/2014/main" id="{B867D8F4-0BA8-3993-7653-8AD30832487F}"/>
                    </a:ext>
                  </a:extLst>
                </p:cNvPr>
                <p:cNvSpPr/>
                <p:nvPr/>
              </p:nvSpPr>
              <p:spPr>
                <a:xfrm>
                  <a:off x="7584238" y="3202725"/>
                  <a:ext cx="72147" cy="100141"/>
                </a:xfrm>
                <a:custGeom>
                  <a:avLst/>
                  <a:gdLst>
                    <a:gd name="connsiteX0" fmla="*/ 71874 w 72147"/>
                    <a:gd name="connsiteY0" fmla="*/ 59043 h 100141"/>
                    <a:gd name="connsiteX1" fmla="*/ 71352 w 72147"/>
                    <a:gd name="connsiteY1" fmla="*/ 64268 h 100141"/>
                    <a:gd name="connsiteX2" fmla="*/ 70568 w 72147"/>
                    <a:gd name="connsiteY2" fmla="*/ 68448 h 100141"/>
                    <a:gd name="connsiteX3" fmla="*/ 69522 w 72147"/>
                    <a:gd name="connsiteY3" fmla="*/ 70800 h 100141"/>
                    <a:gd name="connsiteX4" fmla="*/ 66649 w 72147"/>
                    <a:gd name="connsiteY4" fmla="*/ 77854 h 100141"/>
                    <a:gd name="connsiteX5" fmla="*/ 65081 w 72147"/>
                    <a:gd name="connsiteY5" fmla="*/ 82556 h 100141"/>
                    <a:gd name="connsiteX6" fmla="*/ 62208 w 72147"/>
                    <a:gd name="connsiteY6" fmla="*/ 85691 h 100141"/>
                    <a:gd name="connsiteX7" fmla="*/ 57766 w 72147"/>
                    <a:gd name="connsiteY7" fmla="*/ 84124 h 100141"/>
                    <a:gd name="connsiteX8" fmla="*/ 55415 w 72147"/>
                    <a:gd name="connsiteY8" fmla="*/ 80727 h 100141"/>
                    <a:gd name="connsiteX9" fmla="*/ 53325 w 72147"/>
                    <a:gd name="connsiteY9" fmla="*/ 84124 h 100141"/>
                    <a:gd name="connsiteX10" fmla="*/ 53064 w 72147"/>
                    <a:gd name="connsiteY10" fmla="*/ 91178 h 100141"/>
                    <a:gd name="connsiteX11" fmla="*/ 49406 w 72147"/>
                    <a:gd name="connsiteY11" fmla="*/ 91700 h 100141"/>
                    <a:gd name="connsiteX12" fmla="*/ 46532 w 72147"/>
                    <a:gd name="connsiteY12" fmla="*/ 88304 h 100141"/>
                    <a:gd name="connsiteX13" fmla="*/ 43136 w 72147"/>
                    <a:gd name="connsiteY13" fmla="*/ 84908 h 100141"/>
                    <a:gd name="connsiteX14" fmla="*/ 40784 w 72147"/>
                    <a:gd name="connsiteY14" fmla="*/ 88826 h 100141"/>
                    <a:gd name="connsiteX15" fmla="*/ 37127 w 72147"/>
                    <a:gd name="connsiteY15" fmla="*/ 90655 h 100141"/>
                    <a:gd name="connsiteX16" fmla="*/ 34253 w 72147"/>
                    <a:gd name="connsiteY16" fmla="*/ 88565 h 100141"/>
                    <a:gd name="connsiteX17" fmla="*/ 32947 w 72147"/>
                    <a:gd name="connsiteY17" fmla="*/ 90394 h 100141"/>
                    <a:gd name="connsiteX18" fmla="*/ 31118 w 72147"/>
                    <a:gd name="connsiteY18" fmla="*/ 92745 h 100141"/>
                    <a:gd name="connsiteX19" fmla="*/ 26938 w 72147"/>
                    <a:gd name="connsiteY19" fmla="*/ 94574 h 100141"/>
                    <a:gd name="connsiteX20" fmla="*/ 23803 w 72147"/>
                    <a:gd name="connsiteY20" fmla="*/ 90916 h 100141"/>
                    <a:gd name="connsiteX21" fmla="*/ 20407 w 72147"/>
                    <a:gd name="connsiteY21" fmla="*/ 89349 h 100141"/>
                    <a:gd name="connsiteX22" fmla="*/ 16227 w 72147"/>
                    <a:gd name="connsiteY22" fmla="*/ 94313 h 100141"/>
                    <a:gd name="connsiteX23" fmla="*/ 11002 w 72147"/>
                    <a:gd name="connsiteY23" fmla="*/ 99538 h 100141"/>
                    <a:gd name="connsiteX24" fmla="*/ 9173 w 72147"/>
                    <a:gd name="connsiteY24" fmla="*/ 96141 h 100141"/>
                    <a:gd name="connsiteX25" fmla="*/ 7605 w 72147"/>
                    <a:gd name="connsiteY25" fmla="*/ 96925 h 100141"/>
                    <a:gd name="connsiteX26" fmla="*/ 4993 w 72147"/>
                    <a:gd name="connsiteY26" fmla="*/ 99538 h 100141"/>
                    <a:gd name="connsiteX27" fmla="*/ 3425 w 72147"/>
                    <a:gd name="connsiteY27" fmla="*/ 99538 h 100141"/>
                    <a:gd name="connsiteX28" fmla="*/ 3948 w 72147"/>
                    <a:gd name="connsiteY28" fmla="*/ 96141 h 100141"/>
                    <a:gd name="connsiteX29" fmla="*/ 6299 w 72147"/>
                    <a:gd name="connsiteY29" fmla="*/ 92484 h 100141"/>
                    <a:gd name="connsiteX30" fmla="*/ 8389 w 72147"/>
                    <a:gd name="connsiteY30" fmla="*/ 90394 h 100141"/>
                    <a:gd name="connsiteX31" fmla="*/ 7344 w 72147"/>
                    <a:gd name="connsiteY31" fmla="*/ 88043 h 100141"/>
                    <a:gd name="connsiteX32" fmla="*/ 5515 w 72147"/>
                    <a:gd name="connsiteY32" fmla="*/ 87259 h 100141"/>
                    <a:gd name="connsiteX33" fmla="*/ 3948 w 72147"/>
                    <a:gd name="connsiteY33" fmla="*/ 86475 h 100141"/>
                    <a:gd name="connsiteX34" fmla="*/ 4470 w 72147"/>
                    <a:gd name="connsiteY34" fmla="*/ 79944 h 100141"/>
                    <a:gd name="connsiteX35" fmla="*/ 6560 w 72147"/>
                    <a:gd name="connsiteY35" fmla="*/ 77070 h 100141"/>
                    <a:gd name="connsiteX36" fmla="*/ 8650 w 72147"/>
                    <a:gd name="connsiteY36" fmla="*/ 72890 h 100141"/>
                    <a:gd name="connsiteX37" fmla="*/ 9957 w 72147"/>
                    <a:gd name="connsiteY37" fmla="*/ 69494 h 100141"/>
                    <a:gd name="connsiteX38" fmla="*/ 11002 w 72147"/>
                    <a:gd name="connsiteY38" fmla="*/ 67665 h 100141"/>
                    <a:gd name="connsiteX39" fmla="*/ 10740 w 72147"/>
                    <a:gd name="connsiteY39" fmla="*/ 61133 h 100141"/>
                    <a:gd name="connsiteX40" fmla="*/ 7083 w 72147"/>
                    <a:gd name="connsiteY40" fmla="*/ 50422 h 100141"/>
                    <a:gd name="connsiteX41" fmla="*/ 6299 w 72147"/>
                    <a:gd name="connsiteY41" fmla="*/ 47026 h 100141"/>
                    <a:gd name="connsiteX42" fmla="*/ 2380 w 72147"/>
                    <a:gd name="connsiteY42" fmla="*/ 44674 h 100141"/>
                    <a:gd name="connsiteX43" fmla="*/ 29 w 72147"/>
                    <a:gd name="connsiteY43" fmla="*/ 41539 h 100141"/>
                    <a:gd name="connsiteX44" fmla="*/ 4470 w 72147"/>
                    <a:gd name="connsiteY44" fmla="*/ 38143 h 100141"/>
                    <a:gd name="connsiteX45" fmla="*/ 5776 w 72147"/>
                    <a:gd name="connsiteY45" fmla="*/ 36053 h 100141"/>
                    <a:gd name="connsiteX46" fmla="*/ 8127 w 72147"/>
                    <a:gd name="connsiteY46" fmla="*/ 36837 h 100141"/>
                    <a:gd name="connsiteX47" fmla="*/ 9957 w 72147"/>
                    <a:gd name="connsiteY47" fmla="*/ 38404 h 100141"/>
                    <a:gd name="connsiteX48" fmla="*/ 12569 w 72147"/>
                    <a:gd name="connsiteY48" fmla="*/ 38143 h 100141"/>
                    <a:gd name="connsiteX49" fmla="*/ 14136 w 72147"/>
                    <a:gd name="connsiteY49" fmla="*/ 34747 h 100141"/>
                    <a:gd name="connsiteX50" fmla="*/ 13092 w 72147"/>
                    <a:gd name="connsiteY50" fmla="*/ 30828 h 100141"/>
                    <a:gd name="connsiteX51" fmla="*/ 11263 w 72147"/>
                    <a:gd name="connsiteY51" fmla="*/ 27432 h 100141"/>
                    <a:gd name="connsiteX52" fmla="*/ 10479 w 72147"/>
                    <a:gd name="connsiteY52" fmla="*/ 24297 h 100141"/>
                    <a:gd name="connsiteX53" fmla="*/ 10479 w 72147"/>
                    <a:gd name="connsiteY53" fmla="*/ 24297 h 100141"/>
                    <a:gd name="connsiteX54" fmla="*/ 18578 w 72147"/>
                    <a:gd name="connsiteY54" fmla="*/ 4703 h 100141"/>
                    <a:gd name="connsiteX55" fmla="*/ 48100 w 72147"/>
                    <a:gd name="connsiteY55" fmla="*/ 0 h 100141"/>
                    <a:gd name="connsiteX56" fmla="*/ 53325 w 72147"/>
                    <a:gd name="connsiteY56" fmla="*/ 6270 h 100141"/>
                    <a:gd name="connsiteX57" fmla="*/ 67955 w 72147"/>
                    <a:gd name="connsiteY57" fmla="*/ 31350 h 100141"/>
                    <a:gd name="connsiteX58" fmla="*/ 71874 w 72147"/>
                    <a:gd name="connsiteY58" fmla="*/ 59043 h 100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72147" h="100141">
                      <a:moveTo>
                        <a:pt x="71874" y="59043"/>
                      </a:moveTo>
                      <a:cubicBezTo>
                        <a:pt x="71613" y="60872"/>
                        <a:pt x="71613" y="62440"/>
                        <a:pt x="71352" y="64268"/>
                      </a:cubicBezTo>
                      <a:cubicBezTo>
                        <a:pt x="71090" y="65575"/>
                        <a:pt x="71090" y="67142"/>
                        <a:pt x="70568" y="68448"/>
                      </a:cubicBezTo>
                      <a:cubicBezTo>
                        <a:pt x="70306" y="69232"/>
                        <a:pt x="69784" y="70016"/>
                        <a:pt x="69522" y="70800"/>
                      </a:cubicBezTo>
                      <a:cubicBezTo>
                        <a:pt x="68478" y="73151"/>
                        <a:pt x="68478" y="75764"/>
                        <a:pt x="66649" y="77854"/>
                      </a:cubicBezTo>
                      <a:cubicBezTo>
                        <a:pt x="65604" y="79160"/>
                        <a:pt x="65604" y="80989"/>
                        <a:pt x="65081" y="82556"/>
                      </a:cubicBezTo>
                      <a:cubicBezTo>
                        <a:pt x="64559" y="83862"/>
                        <a:pt x="63775" y="85691"/>
                        <a:pt x="62208" y="85691"/>
                      </a:cubicBezTo>
                      <a:cubicBezTo>
                        <a:pt x="60640" y="85691"/>
                        <a:pt x="58550" y="85169"/>
                        <a:pt x="57766" y="84124"/>
                      </a:cubicBezTo>
                      <a:cubicBezTo>
                        <a:pt x="57243" y="83079"/>
                        <a:pt x="56983" y="80989"/>
                        <a:pt x="55415" y="80727"/>
                      </a:cubicBezTo>
                      <a:cubicBezTo>
                        <a:pt x="53847" y="80727"/>
                        <a:pt x="53325" y="82817"/>
                        <a:pt x="53325" y="84124"/>
                      </a:cubicBezTo>
                      <a:cubicBezTo>
                        <a:pt x="53325" y="86475"/>
                        <a:pt x="53847" y="88826"/>
                        <a:pt x="53064" y="91178"/>
                      </a:cubicBezTo>
                      <a:cubicBezTo>
                        <a:pt x="52280" y="93006"/>
                        <a:pt x="50712" y="92745"/>
                        <a:pt x="49406" y="91700"/>
                      </a:cubicBezTo>
                      <a:cubicBezTo>
                        <a:pt x="48100" y="90916"/>
                        <a:pt x="47316" y="89610"/>
                        <a:pt x="46532" y="88304"/>
                      </a:cubicBezTo>
                      <a:cubicBezTo>
                        <a:pt x="45749" y="87520"/>
                        <a:pt x="44442" y="85169"/>
                        <a:pt x="43136" y="84908"/>
                      </a:cubicBezTo>
                      <a:cubicBezTo>
                        <a:pt x="41830" y="84908"/>
                        <a:pt x="41307" y="88043"/>
                        <a:pt x="40784" y="88826"/>
                      </a:cubicBezTo>
                      <a:cubicBezTo>
                        <a:pt x="40001" y="90655"/>
                        <a:pt x="38695" y="92745"/>
                        <a:pt x="37127" y="90655"/>
                      </a:cubicBezTo>
                      <a:cubicBezTo>
                        <a:pt x="36343" y="89871"/>
                        <a:pt x="35559" y="87781"/>
                        <a:pt x="34253" y="88565"/>
                      </a:cubicBezTo>
                      <a:cubicBezTo>
                        <a:pt x="33731" y="89088"/>
                        <a:pt x="33208" y="89610"/>
                        <a:pt x="32947" y="90394"/>
                      </a:cubicBezTo>
                      <a:cubicBezTo>
                        <a:pt x="32424" y="91178"/>
                        <a:pt x="31902" y="91961"/>
                        <a:pt x="31118" y="92745"/>
                      </a:cubicBezTo>
                      <a:cubicBezTo>
                        <a:pt x="30073" y="94051"/>
                        <a:pt x="28767" y="95358"/>
                        <a:pt x="26938" y="94574"/>
                      </a:cubicBezTo>
                      <a:cubicBezTo>
                        <a:pt x="25632" y="93790"/>
                        <a:pt x="24587" y="92223"/>
                        <a:pt x="23803" y="90916"/>
                      </a:cubicBezTo>
                      <a:cubicBezTo>
                        <a:pt x="23020" y="89610"/>
                        <a:pt x="21974" y="88304"/>
                        <a:pt x="20407" y="89349"/>
                      </a:cubicBezTo>
                      <a:cubicBezTo>
                        <a:pt x="18578" y="90394"/>
                        <a:pt x="17533" y="92484"/>
                        <a:pt x="16227" y="94313"/>
                      </a:cubicBezTo>
                      <a:cubicBezTo>
                        <a:pt x="15182" y="96141"/>
                        <a:pt x="13353" y="99538"/>
                        <a:pt x="11002" y="99538"/>
                      </a:cubicBezTo>
                      <a:cubicBezTo>
                        <a:pt x="9173" y="99538"/>
                        <a:pt x="9173" y="97448"/>
                        <a:pt x="9173" y="96141"/>
                      </a:cubicBezTo>
                      <a:cubicBezTo>
                        <a:pt x="8389" y="95880"/>
                        <a:pt x="8127" y="96403"/>
                        <a:pt x="7605" y="96925"/>
                      </a:cubicBezTo>
                      <a:cubicBezTo>
                        <a:pt x="6821" y="97970"/>
                        <a:pt x="6038" y="98754"/>
                        <a:pt x="4993" y="99538"/>
                      </a:cubicBezTo>
                      <a:cubicBezTo>
                        <a:pt x="4209" y="100060"/>
                        <a:pt x="3425" y="100583"/>
                        <a:pt x="3425" y="99538"/>
                      </a:cubicBezTo>
                      <a:cubicBezTo>
                        <a:pt x="3164" y="98493"/>
                        <a:pt x="3686" y="97186"/>
                        <a:pt x="3948" y="96141"/>
                      </a:cubicBezTo>
                      <a:cubicBezTo>
                        <a:pt x="4470" y="94835"/>
                        <a:pt x="5254" y="93529"/>
                        <a:pt x="6299" y="92484"/>
                      </a:cubicBezTo>
                      <a:cubicBezTo>
                        <a:pt x="6821" y="91961"/>
                        <a:pt x="8389" y="91178"/>
                        <a:pt x="8389" y="90394"/>
                      </a:cubicBezTo>
                      <a:cubicBezTo>
                        <a:pt x="8650" y="89349"/>
                        <a:pt x="8389" y="88304"/>
                        <a:pt x="7344" y="88043"/>
                      </a:cubicBezTo>
                      <a:cubicBezTo>
                        <a:pt x="6821" y="87781"/>
                        <a:pt x="6038" y="87520"/>
                        <a:pt x="5515" y="87259"/>
                      </a:cubicBezTo>
                      <a:cubicBezTo>
                        <a:pt x="4993" y="86998"/>
                        <a:pt x="4470" y="86998"/>
                        <a:pt x="3948" y="86475"/>
                      </a:cubicBezTo>
                      <a:cubicBezTo>
                        <a:pt x="2380" y="84646"/>
                        <a:pt x="3686" y="81772"/>
                        <a:pt x="4470" y="79944"/>
                      </a:cubicBezTo>
                      <a:cubicBezTo>
                        <a:pt x="4993" y="78899"/>
                        <a:pt x="6038" y="78115"/>
                        <a:pt x="6560" y="77070"/>
                      </a:cubicBezTo>
                      <a:cubicBezTo>
                        <a:pt x="7344" y="75764"/>
                        <a:pt x="8127" y="74457"/>
                        <a:pt x="8650" y="72890"/>
                      </a:cubicBezTo>
                      <a:cubicBezTo>
                        <a:pt x="9173" y="71845"/>
                        <a:pt x="9434" y="70539"/>
                        <a:pt x="9957" y="69494"/>
                      </a:cubicBezTo>
                      <a:cubicBezTo>
                        <a:pt x="10218" y="68710"/>
                        <a:pt x="10740" y="68187"/>
                        <a:pt x="11002" y="67665"/>
                      </a:cubicBezTo>
                      <a:cubicBezTo>
                        <a:pt x="11785" y="65836"/>
                        <a:pt x="11002" y="62962"/>
                        <a:pt x="10740" y="61133"/>
                      </a:cubicBezTo>
                      <a:cubicBezTo>
                        <a:pt x="9957" y="57476"/>
                        <a:pt x="8389" y="54079"/>
                        <a:pt x="7083" y="50422"/>
                      </a:cubicBezTo>
                      <a:cubicBezTo>
                        <a:pt x="6821" y="49377"/>
                        <a:pt x="6821" y="48071"/>
                        <a:pt x="6299" y="47026"/>
                      </a:cubicBezTo>
                      <a:cubicBezTo>
                        <a:pt x="5515" y="45458"/>
                        <a:pt x="3948" y="45197"/>
                        <a:pt x="2380" y="44674"/>
                      </a:cubicBezTo>
                      <a:cubicBezTo>
                        <a:pt x="1335" y="44152"/>
                        <a:pt x="-233" y="42846"/>
                        <a:pt x="29" y="41539"/>
                      </a:cubicBezTo>
                      <a:cubicBezTo>
                        <a:pt x="290" y="38927"/>
                        <a:pt x="3948" y="40494"/>
                        <a:pt x="4470" y="38143"/>
                      </a:cubicBezTo>
                      <a:cubicBezTo>
                        <a:pt x="4732" y="37359"/>
                        <a:pt x="4732" y="36314"/>
                        <a:pt x="5776" y="36053"/>
                      </a:cubicBezTo>
                      <a:cubicBezTo>
                        <a:pt x="6821" y="35792"/>
                        <a:pt x="7605" y="36314"/>
                        <a:pt x="8127" y="36837"/>
                      </a:cubicBezTo>
                      <a:cubicBezTo>
                        <a:pt x="8650" y="37359"/>
                        <a:pt x="9173" y="38143"/>
                        <a:pt x="9957" y="38404"/>
                      </a:cubicBezTo>
                      <a:cubicBezTo>
                        <a:pt x="10740" y="38666"/>
                        <a:pt x="11785" y="38404"/>
                        <a:pt x="12569" y="38143"/>
                      </a:cubicBezTo>
                      <a:cubicBezTo>
                        <a:pt x="13876" y="37359"/>
                        <a:pt x="14136" y="36053"/>
                        <a:pt x="14136" y="34747"/>
                      </a:cubicBezTo>
                      <a:cubicBezTo>
                        <a:pt x="14136" y="33440"/>
                        <a:pt x="13876" y="31612"/>
                        <a:pt x="13092" y="30828"/>
                      </a:cubicBezTo>
                      <a:cubicBezTo>
                        <a:pt x="12046" y="29783"/>
                        <a:pt x="11524" y="28999"/>
                        <a:pt x="11263" y="27432"/>
                      </a:cubicBezTo>
                      <a:cubicBezTo>
                        <a:pt x="11002" y="26387"/>
                        <a:pt x="11002" y="25342"/>
                        <a:pt x="10479" y="24297"/>
                      </a:cubicBezTo>
                      <a:cubicBezTo>
                        <a:pt x="10479" y="24297"/>
                        <a:pt x="10479" y="24297"/>
                        <a:pt x="10479" y="24297"/>
                      </a:cubicBezTo>
                      <a:cubicBezTo>
                        <a:pt x="10479" y="23513"/>
                        <a:pt x="9957" y="6270"/>
                        <a:pt x="18578" y="4703"/>
                      </a:cubicBezTo>
                      <a:cubicBezTo>
                        <a:pt x="26154" y="3396"/>
                        <a:pt x="39478" y="7838"/>
                        <a:pt x="48100" y="0"/>
                      </a:cubicBezTo>
                      <a:cubicBezTo>
                        <a:pt x="49928" y="2090"/>
                        <a:pt x="51758" y="3919"/>
                        <a:pt x="53325" y="6270"/>
                      </a:cubicBezTo>
                      <a:cubicBezTo>
                        <a:pt x="59072" y="14108"/>
                        <a:pt x="64297" y="22468"/>
                        <a:pt x="67955" y="31350"/>
                      </a:cubicBezTo>
                      <a:cubicBezTo>
                        <a:pt x="71874" y="39972"/>
                        <a:pt x="72658" y="49377"/>
                        <a:pt x="71874" y="5904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9" name="Freeform: Shape 778">
                  <a:extLst>
                    <a:ext uri="{FF2B5EF4-FFF2-40B4-BE49-F238E27FC236}">
                      <a16:creationId xmlns:a16="http://schemas.microsoft.com/office/drawing/2014/main" id="{ECF00181-F788-1F2B-D4DB-84F6E53A609B}"/>
                    </a:ext>
                  </a:extLst>
                </p:cNvPr>
                <p:cNvSpPr/>
                <p:nvPr/>
              </p:nvSpPr>
              <p:spPr>
                <a:xfrm>
                  <a:off x="7682498" y="3224670"/>
                  <a:ext cx="7837" cy="4180"/>
                </a:xfrm>
                <a:custGeom>
                  <a:avLst/>
                  <a:gdLst>
                    <a:gd name="connsiteX0" fmla="*/ 7838 w 7837"/>
                    <a:gd name="connsiteY0" fmla="*/ 2090 h 4180"/>
                    <a:gd name="connsiteX1" fmla="*/ 3919 w 7837"/>
                    <a:gd name="connsiteY1" fmla="*/ 4180 h 4180"/>
                    <a:gd name="connsiteX2" fmla="*/ 0 w 7837"/>
                    <a:gd name="connsiteY2" fmla="*/ 2090 h 4180"/>
                    <a:gd name="connsiteX3" fmla="*/ 3919 w 7837"/>
                    <a:gd name="connsiteY3" fmla="*/ 0 h 4180"/>
                    <a:gd name="connsiteX4" fmla="*/ 7838 w 783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4180">
                      <a:moveTo>
                        <a:pt x="7838" y="2090"/>
                      </a:moveTo>
                      <a:cubicBezTo>
                        <a:pt x="7838" y="3135"/>
                        <a:pt x="6270" y="4180"/>
                        <a:pt x="3919" y="4180"/>
                      </a:cubicBezTo>
                      <a:cubicBezTo>
                        <a:pt x="1568" y="4180"/>
                        <a:pt x="0" y="3396"/>
                        <a:pt x="0" y="2090"/>
                      </a:cubicBezTo>
                      <a:cubicBezTo>
                        <a:pt x="0" y="1045"/>
                        <a:pt x="1568" y="0"/>
                        <a:pt x="3919" y="0"/>
                      </a:cubicBezTo>
                      <a:cubicBezTo>
                        <a:pt x="6270" y="0"/>
                        <a:pt x="7838" y="1045"/>
                        <a:pt x="7838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0" name="Freeform: Shape 779">
                  <a:extLst>
                    <a:ext uri="{FF2B5EF4-FFF2-40B4-BE49-F238E27FC236}">
                      <a16:creationId xmlns:a16="http://schemas.microsoft.com/office/drawing/2014/main" id="{570F4C65-438E-CDBC-77F3-47C2DA1B6BB5}"/>
                    </a:ext>
                  </a:extLst>
                </p:cNvPr>
                <p:cNvSpPr/>
                <p:nvPr/>
              </p:nvSpPr>
              <p:spPr>
                <a:xfrm>
                  <a:off x="7582457" y="3324469"/>
                  <a:ext cx="17045" cy="7380"/>
                </a:xfrm>
                <a:custGeom>
                  <a:avLst/>
                  <a:gdLst>
                    <a:gd name="connsiteX0" fmla="*/ 5729 w 17045"/>
                    <a:gd name="connsiteY0" fmla="*/ 7315 h 7380"/>
                    <a:gd name="connsiteX1" fmla="*/ 2071 w 17045"/>
                    <a:gd name="connsiteY1" fmla="*/ 7054 h 7380"/>
                    <a:gd name="connsiteX2" fmla="*/ 765 w 17045"/>
                    <a:gd name="connsiteY2" fmla="*/ 4441 h 7380"/>
                    <a:gd name="connsiteX3" fmla="*/ 4161 w 17045"/>
                    <a:gd name="connsiteY3" fmla="*/ 3135 h 7380"/>
                    <a:gd name="connsiteX4" fmla="*/ 7557 w 17045"/>
                    <a:gd name="connsiteY4" fmla="*/ 2090 h 7380"/>
                    <a:gd name="connsiteX5" fmla="*/ 13566 w 17045"/>
                    <a:gd name="connsiteY5" fmla="*/ 261 h 7380"/>
                    <a:gd name="connsiteX6" fmla="*/ 16701 w 17045"/>
                    <a:gd name="connsiteY6" fmla="*/ 523 h 7380"/>
                    <a:gd name="connsiteX7" fmla="*/ 15134 w 17045"/>
                    <a:gd name="connsiteY7" fmla="*/ 3658 h 7380"/>
                    <a:gd name="connsiteX8" fmla="*/ 12521 w 17045"/>
                    <a:gd name="connsiteY8" fmla="*/ 5748 h 7380"/>
                    <a:gd name="connsiteX9" fmla="*/ 7035 w 17045"/>
                    <a:gd name="connsiteY9" fmla="*/ 7054 h 7380"/>
                    <a:gd name="connsiteX10" fmla="*/ 5729 w 17045"/>
                    <a:gd name="connsiteY10" fmla="*/ 7315 h 7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045" h="7380">
                      <a:moveTo>
                        <a:pt x="5729" y="7315"/>
                      </a:moveTo>
                      <a:cubicBezTo>
                        <a:pt x="4422" y="7054"/>
                        <a:pt x="3116" y="7054"/>
                        <a:pt x="2071" y="7054"/>
                      </a:cubicBezTo>
                      <a:cubicBezTo>
                        <a:pt x="242" y="7054"/>
                        <a:pt x="-803" y="5748"/>
                        <a:pt x="765" y="4441"/>
                      </a:cubicBezTo>
                      <a:cubicBezTo>
                        <a:pt x="1810" y="3658"/>
                        <a:pt x="2855" y="3396"/>
                        <a:pt x="4161" y="3135"/>
                      </a:cubicBezTo>
                      <a:cubicBezTo>
                        <a:pt x="5467" y="3135"/>
                        <a:pt x="6251" y="2613"/>
                        <a:pt x="7557" y="2090"/>
                      </a:cubicBezTo>
                      <a:cubicBezTo>
                        <a:pt x="9648" y="1306"/>
                        <a:pt x="11476" y="784"/>
                        <a:pt x="13566" y="261"/>
                      </a:cubicBezTo>
                      <a:cubicBezTo>
                        <a:pt x="14611" y="0"/>
                        <a:pt x="15917" y="-261"/>
                        <a:pt x="16701" y="523"/>
                      </a:cubicBezTo>
                      <a:cubicBezTo>
                        <a:pt x="17746" y="1829"/>
                        <a:pt x="16179" y="2874"/>
                        <a:pt x="15134" y="3658"/>
                      </a:cubicBezTo>
                      <a:cubicBezTo>
                        <a:pt x="14350" y="4441"/>
                        <a:pt x="13566" y="5225"/>
                        <a:pt x="12521" y="5748"/>
                      </a:cubicBezTo>
                      <a:cubicBezTo>
                        <a:pt x="10954" y="6531"/>
                        <a:pt x="8864" y="6793"/>
                        <a:pt x="7035" y="7054"/>
                      </a:cubicBezTo>
                      <a:cubicBezTo>
                        <a:pt x="6513" y="7576"/>
                        <a:pt x="6251" y="7315"/>
                        <a:pt x="5729" y="731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2" name="Graphic 3">
                <a:extLst>
                  <a:ext uri="{FF2B5EF4-FFF2-40B4-BE49-F238E27FC236}">
                    <a16:creationId xmlns:a16="http://schemas.microsoft.com/office/drawing/2014/main" id="{C430A6F0-EC6B-127F-9C0A-820A660C782D}"/>
                  </a:ext>
                </a:extLst>
              </p:cNvPr>
              <p:cNvGrpSpPr/>
              <p:nvPr/>
            </p:nvGrpSpPr>
            <p:grpSpPr>
              <a:xfrm>
                <a:off x="7541160" y="3087164"/>
                <a:ext cx="160387" cy="191081"/>
                <a:chOff x="7541160" y="3087164"/>
                <a:chExt cx="160387" cy="191081"/>
              </a:xfrm>
              <a:solidFill>
                <a:srgbClr val="D5D7D8"/>
              </a:solidFill>
            </p:grpSpPr>
            <p:sp>
              <p:nvSpPr>
                <p:cNvPr id="776" name="Freeform: Shape 775">
                  <a:extLst>
                    <a:ext uri="{FF2B5EF4-FFF2-40B4-BE49-F238E27FC236}">
                      <a16:creationId xmlns:a16="http://schemas.microsoft.com/office/drawing/2014/main" id="{1784F2D3-09C0-EFE2-55EE-DAD513D35BF9}"/>
                    </a:ext>
                  </a:extLst>
                </p:cNvPr>
                <p:cNvSpPr/>
                <p:nvPr/>
              </p:nvSpPr>
              <p:spPr>
                <a:xfrm>
                  <a:off x="7541160" y="3087164"/>
                  <a:ext cx="141077" cy="139073"/>
                </a:xfrm>
                <a:custGeom>
                  <a:avLst/>
                  <a:gdLst>
                    <a:gd name="connsiteX0" fmla="*/ 141078 w 141077"/>
                    <a:gd name="connsiteY0" fmla="*/ 16284 h 139073"/>
                    <a:gd name="connsiteX1" fmla="*/ 139249 w 141077"/>
                    <a:gd name="connsiteY1" fmla="*/ 18896 h 139073"/>
                    <a:gd name="connsiteX2" fmla="*/ 132978 w 141077"/>
                    <a:gd name="connsiteY2" fmla="*/ 19941 h 139073"/>
                    <a:gd name="connsiteX3" fmla="*/ 122790 w 141077"/>
                    <a:gd name="connsiteY3" fmla="*/ 42409 h 139073"/>
                    <a:gd name="connsiteX4" fmla="*/ 121744 w 141077"/>
                    <a:gd name="connsiteY4" fmla="*/ 53382 h 139073"/>
                    <a:gd name="connsiteX5" fmla="*/ 109988 w 141077"/>
                    <a:gd name="connsiteY5" fmla="*/ 61481 h 139073"/>
                    <a:gd name="connsiteX6" fmla="*/ 101367 w 141077"/>
                    <a:gd name="connsiteY6" fmla="*/ 67228 h 139073"/>
                    <a:gd name="connsiteX7" fmla="*/ 93268 w 141077"/>
                    <a:gd name="connsiteY7" fmla="*/ 72714 h 139073"/>
                    <a:gd name="connsiteX8" fmla="*/ 83862 w 141077"/>
                    <a:gd name="connsiteY8" fmla="*/ 78462 h 139073"/>
                    <a:gd name="connsiteX9" fmla="*/ 83340 w 141077"/>
                    <a:gd name="connsiteY9" fmla="*/ 79507 h 139073"/>
                    <a:gd name="connsiteX10" fmla="*/ 78115 w 141077"/>
                    <a:gd name="connsiteY10" fmla="*/ 99624 h 139073"/>
                    <a:gd name="connsiteX11" fmla="*/ 91439 w 141077"/>
                    <a:gd name="connsiteY11" fmla="*/ 114776 h 139073"/>
                    <a:gd name="connsiteX12" fmla="*/ 61917 w 141077"/>
                    <a:gd name="connsiteY12" fmla="*/ 119479 h 139073"/>
                    <a:gd name="connsiteX13" fmla="*/ 53818 w 141077"/>
                    <a:gd name="connsiteY13" fmla="*/ 139073 h 139073"/>
                    <a:gd name="connsiteX14" fmla="*/ 51467 w 141077"/>
                    <a:gd name="connsiteY14" fmla="*/ 135677 h 139073"/>
                    <a:gd name="connsiteX15" fmla="*/ 43891 w 141077"/>
                    <a:gd name="connsiteY15" fmla="*/ 135415 h 139073"/>
                    <a:gd name="connsiteX16" fmla="*/ 37620 w 141077"/>
                    <a:gd name="connsiteY16" fmla="*/ 130974 h 139073"/>
                    <a:gd name="connsiteX17" fmla="*/ 30305 w 141077"/>
                    <a:gd name="connsiteY17" fmla="*/ 129407 h 139073"/>
                    <a:gd name="connsiteX18" fmla="*/ 27170 w 141077"/>
                    <a:gd name="connsiteY18" fmla="*/ 136460 h 139073"/>
                    <a:gd name="connsiteX19" fmla="*/ 23513 w 141077"/>
                    <a:gd name="connsiteY19" fmla="*/ 130452 h 139073"/>
                    <a:gd name="connsiteX20" fmla="*/ 15414 w 141077"/>
                    <a:gd name="connsiteY20" fmla="*/ 124443 h 139073"/>
                    <a:gd name="connsiteX21" fmla="*/ 15936 w 141077"/>
                    <a:gd name="connsiteY21" fmla="*/ 118956 h 139073"/>
                    <a:gd name="connsiteX22" fmla="*/ 17242 w 141077"/>
                    <a:gd name="connsiteY22" fmla="*/ 113731 h 139073"/>
                    <a:gd name="connsiteX23" fmla="*/ 27693 w 141077"/>
                    <a:gd name="connsiteY23" fmla="*/ 112948 h 139073"/>
                    <a:gd name="connsiteX24" fmla="*/ 23513 w 141077"/>
                    <a:gd name="connsiteY24" fmla="*/ 109551 h 139073"/>
                    <a:gd name="connsiteX25" fmla="*/ 22991 w 141077"/>
                    <a:gd name="connsiteY25" fmla="*/ 104326 h 139073"/>
                    <a:gd name="connsiteX26" fmla="*/ 26648 w 141077"/>
                    <a:gd name="connsiteY26" fmla="*/ 92308 h 139073"/>
                    <a:gd name="connsiteX27" fmla="*/ 23251 w 141077"/>
                    <a:gd name="connsiteY27" fmla="*/ 87345 h 139073"/>
                    <a:gd name="connsiteX28" fmla="*/ 17242 w 141077"/>
                    <a:gd name="connsiteY28" fmla="*/ 87606 h 139073"/>
                    <a:gd name="connsiteX29" fmla="*/ 10973 w 141077"/>
                    <a:gd name="connsiteY29" fmla="*/ 83687 h 139073"/>
                    <a:gd name="connsiteX30" fmla="*/ 5486 w 141077"/>
                    <a:gd name="connsiteY30" fmla="*/ 84471 h 139073"/>
                    <a:gd name="connsiteX31" fmla="*/ 0 w 141077"/>
                    <a:gd name="connsiteY31" fmla="*/ 81858 h 139073"/>
                    <a:gd name="connsiteX32" fmla="*/ 28477 w 141077"/>
                    <a:gd name="connsiteY32" fmla="*/ 58607 h 139073"/>
                    <a:gd name="connsiteX33" fmla="*/ 39711 w 141077"/>
                    <a:gd name="connsiteY33" fmla="*/ 53382 h 139073"/>
                    <a:gd name="connsiteX34" fmla="*/ 54602 w 141077"/>
                    <a:gd name="connsiteY34" fmla="*/ 34049 h 139073"/>
                    <a:gd name="connsiteX35" fmla="*/ 67926 w 141077"/>
                    <a:gd name="connsiteY35" fmla="*/ 39013 h 139073"/>
                    <a:gd name="connsiteX36" fmla="*/ 83079 w 141077"/>
                    <a:gd name="connsiteY36" fmla="*/ 41103 h 139073"/>
                    <a:gd name="connsiteX37" fmla="*/ 86475 w 141077"/>
                    <a:gd name="connsiteY37" fmla="*/ 27256 h 139073"/>
                    <a:gd name="connsiteX38" fmla="*/ 101628 w 141077"/>
                    <a:gd name="connsiteY38" fmla="*/ 23599 h 139073"/>
                    <a:gd name="connsiteX39" fmla="*/ 109465 w 141077"/>
                    <a:gd name="connsiteY39" fmla="*/ 16284 h 139073"/>
                    <a:gd name="connsiteX40" fmla="*/ 118087 w 141077"/>
                    <a:gd name="connsiteY40" fmla="*/ 11842 h 139073"/>
                    <a:gd name="connsiteX41" fmla="*/ 122528 w 141077"/>
                    <a:gd name="connsiteY41" fmla="*/ 1653 h 139073"/>
                    <a:gd name="connsiteX42" fmla="*/ 133501 w 141077"/>
                    <a:gd name="connsiteY42" fmla="*/ 6617 h 139073"/>
                    <a:gd name="connsiteX43" fmla="*/ 136636 w 141077"/>
                    <a:gd name="connsiteY43" fmla="*/ 7923 h 139073"/>
                    <a:gd name="connsiteX44" fmla="*/ 141078 w 141077"/>
                    <a:gd name="connsiteY44" fmla="*/ 16284 h 139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141077" h="139073">
                      <a:moveTo>
                        <a:pt x="141078" y="16284"/>
                      </a:moveTo>
                      <a:cubicBezTo>
                        <a:pt x="140816" y="17329"/>
                        <a:pt x="140555" y="18374"/>
                        <a:pt x="139249" y="18896"/>
                      </a:cubicBezTo>
                      <a:cubicBezTo>
                        <a:pt x="137420" y="19680"/>
                        <a:pt x="135069" y="19157"/>
                        <a:pt x="132978" y="19941"/>
                      </a:cubicBezTo>
                      <a:cubicBezTo>
                        <a:pt x="124880" y="23599"/>
                        <a:pt x="122006" y="34310"/>
                        <a:pt x="122790" y="42409"/>
                      </a:cubicBezTo>
                      <a:cubicBezTo>
                        <a:pt x="123051" y="46589"/>
                        <a:pt x="126447" y="50769"/>
                        <a:pt x="121744" y="53382"/>
                      </a:cubicBezTo>
                      <a:cubicBezTo>
                        <a:pt x="117565" y="55733"/>
                        <a:pt x="114168" y="59129"/>
                        <a:pt x="109988" y="61481"/>
                      </a:cubicBezTo>
                      <a:cubicBezTo>
                        <a:pt x="106853" y="63048"/>
                        <a:pt x="104240" y="65138"/>
                        <a:pt x="101367" y="67228"/>
                      </a:cubicBezTo>
                      <a:cubicBezTo>
                        <a:pt x="98754" y="69057"/>
                        <a:pt x="96142" y="71408"/>
                        <a:pt x="93268" y="72714"/>
                      </a:cubicBezTo>
                      <a:cubicBezTo>
                        <a:pt x="89871" y="74282"/>
                        <a:pt x="86998" y="76633"/>
                        <a:pt x="83862" y="78462"/>
                      </a:cubicBezTo>
                      <a:cubicBezTo>
                        <a:pt x="83862" y="78462"/>
                        <a:pt x="83602" y="79246"/>
                        <a:pt x="83340" y="79507"/>
                      </a:cubicBezTo>
                      <a:cubicBezTo>
                        <a:pt x="77854" y="85516"/>
                        <a:pt x="72890" y="91786"/>
                        <a:pt x="78115" y="99624"/>
                      </a:cubicBezTo>
                      <a:cubicBezTo>
                        <a:pt x="81773" y="105110"/>
                        <a:pt x="86736" y="109813"/>
                        <a:pt x="91439" y="114776"/>
                      </a:cubicBezTo>
                      <a:cubicBezTo>
                        <a:pt x="82818" y="122614"/>
                        <a:pt x="69233" y="117911"/>
                        <a:pt x="61917" y="119479"/>
                      </a:cubicBezTo>
                      <a:cubicBezTo>
                        <a:pt x="53296" y="121046"/>
                        <a:pt x="53818" y="138289"/>
                        <a:pt x="53818" y="139073"/>
                      </a:cubicBezTo>
                      <a:cubicBezTo>
                        <a:pt x="53557" y="137767"/>
                        <a:pt x="52773" y="136460"/>
                        <a:pt x="51467" y="135677"/>
                      </a:cubicBezTo>
                      <a:cubicBezTo>
                        <a:pt x="48855" y="134109"/>
                        <a:pt x="46503" y="135938"/>
                        <a:pt x="43891" y="135415"/>
                      </a:cubicBezTo>
                      <a:cubicBezTo>
                        <a:pt x="41539" y="134893"/>
                        <a:pt x="39711" y="132280"/>
                        <a:pt x="37620" y="130974"/>
                      </a:cubicBezTo>
                      <a:cubicBezTo>
                        <a:pt x="35792" y="129929"/>
                        <a:pt x="32395" y="127839"/>
                        <a:pt x="30305" y="129407"/>
                      </a:cubicBezTo>
                      <a:cubicBezTo>
                        <a:pt x="28216" y="130974"/>
                        <a:pt x="28999" y="135154"/>
                        <a:pt x="27170" y="136460"/>
                      </a:cubicBezTo>
                      <a:cubicBezTo>
                        <a:pt x="25080" y="138028"/>
                        <a:pt x="24297" y="132019"/>
                        <a:pt x="23513" y="130452"/>
                      </a:cubicBezTo>
                      <a:cubicBezTo>
                        <a:pt x="21945" y="127055"/>
                        <a:pt x="18549" y="125749"/>
                        <a:pt x="15414" y="124443"/>
                      </a:cubicBezTo>
                      <a:cubicBezTo>
                        <a:pt x="15414" y="122614"/>
                        <a:pt x="15414" y="120785"/>
                        <a:pt x="15936" y="118956"/>
                      </a:cubicBezTo>
                      <a:cubicBezTo>
                        <a:pt x="16198" y="117389"/>
                        <a:pt x="16198" y="115038"/>
                        <a:pt x="17242" y="113731"/>
                      </a:cubicBezTo>
                      <a:cubicBezTo>
                        <a:pt x="19072" y="111119"/>
                        <a:pt x="25080" y="112948"/>
                        <a:pt x="27693" y="112948"/>
                      </a:cubicBezTo>
                      <a:cubicBezTo>
                        <a:pt x="27170" y="110596"/>
                        <a:pt x="25342" y="110596"/>
                        <a:pt x="23513" y="109551"/>
                      </a:cubicBezTo>
                      <a:cubicBezTo>
                        <a:pt x="20900" y="108506"/>
                        <a:pt x="21684" y="106416"/>
                        <a:pt x="22991" y="104326"/>
                      </a:cubicBezTo>
                      <a:cubicBezTo>
                        <a:pt x="24819" y="100669"/>
                        <a:pt x="26909" y="96488"/>
                        <a:pt x="26648" y="92308"/>
                      </a:cubicBezTo>
                      <a:cubicBezTo>
                        <a:pt x="26648" y="90218"/>
                        <a:pt x="25342" y="88128"/>
                        <a:pt x="23251" y="87345"/>
                      </a:cubicBezTo>
                      <a:cubicBezTo>
                        <a:pt x="21161" y="86561"/>
                        <a:pt x="19333" y="87606"/>
                        <a:pt x="17242" y="87606"/>
                      </a:cubicBezTo>
                      <a:cubicBezTo>
                        <a:pt x="14108" y="87606"/>
                        <a:pt x="13063" y="85516"/>
                        <a:pt x="10973" y="83687"/>
                      </a:cubicBezTo>
                      <a:cubicBezTo>
                        <a:pt x="8882" y="81858"/>
                        <a:pt x="7576" y="83687"/>
                        <a:pt x="5486" y="84471"/>
                      </a:cubicBezTo>
                      <a:cubicBezTo>
                        <a:pt x="3135" y="85255"/>
                        <a:pt x="1829" y="82903"/>
                        <a:pt x="0" y="81858"/>
                      </a:cubicBezTo>
                      <a:cubicBezTo>
                        <a:pt x="7054" y="72192"/>
                        <a:pt x="26648" y="60174"/>
                        <a:pt x="28477" y="58607"/>
                      </a:cubicBezTo>
                      <a:cubicBezTo>
                        <a:pt x="30567" y="56517"/>
                        <a:pt x="34224" y="54427"/>
                        <a:pt x="39711" y="53382"/>
                      </a:cubicBezTo>
                      <a:cubicBezTo>
                        <a:pt x="44936" y="52337"/>
                        <a:pt x="49899" y="40841"/>
                        <a:pt x="54602" y="34049"/>
                      </a:cubicBezTo>
                      <a:cubicBezTo>
                        <a:pt x="59305" y="26995"/>
                        <a:pt x="64791" y="36923"/>
                        <a:pt x="67926" y="39013"/>
                      </a:cubicBezTo>
                      <a:cubicBezTo>
                        <a:pt x="71061" y="41103"/>
                        <a:pt x="73935" y="40319"/>
                        <a:pt x="83079" y="41103"/>
                      </a:cubicBezTo>
                      <a:cubicBezTo>
                        <a:pt x="91962" y="41886"/>
                        <a:pt x="88565" y="33004"/>
                        <a:pt x="86475" y="27256"/>
                      </a:cubicBezTo>
                      <a:cubicBezTo>
                        <a:pt x="84385" y="21509"/>
                        <a:pt x="96403" y="23599"/>
                        <a:pt x="101628" y="23599"/>
                      </a:cubicBezTo>
                      <a:cubicBezTo>
                        <a:pt x="106853" y="23860"/>
                        <a:pt x="107898" y="18374"/>
                        <a:pt x="109465" y="16284"/>
                      </a:cubicBezTo>
                      <a:cubicBezTo>
                        <a:pt x="110772" y="14193"/>
                        <a:pt x="113646" y="13410"/>
                        <a:pt x="118087" y="11842"/>
                      </a:cubicBezTo>
                      <a:cubicBezTo>
                        <a:pt x="122528" y="10275"/>
                        <a:pt x="121744" y="6095"/>
                        <a:pt x="122528" y="1653"/>
                      </a:cubicBezTo>
                      <a:cubicBezTo>
                        <a:pt x="123312" y="-2788"/>
                        <a:pt x="129843" y="2698"/>
                        <a:pt x="133501" y="6617"/>
                      </a:cubicBezTo>
                      <a:cubicBezTo>
                        <a:pt x="134546" y="7662"/>
                        <a:pt x="135591" y="7923"/>
                        <a:pt x="136636" y="7923"/>
                      </a:cubicBezTo>
                      <a:cubicBezTo>
                        <a:pt x="136113" y="10275"/>
                        <a:pt x="137420" y="13410"/>
                        <a:pt x="141078" y="162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7" name="Freeform: Shape 776">
                  <a:extLst>
                    <a:ext uri="{FF2B5EF4-FFF2-40B4-BE49-F238E27FC236}">
                      <a16:creationId xmlns:a16="http://schemas.microsoft.com/office/drawing/2014/main" id="{54023FCA-D5E7-766B-4F49-5FB9C9BA9E6B}"/>
                    </a:ext>
                  </a:extLst>
                </p:cNvPr>
                <p:cNvSpPr/>
                <p:nvPr/>
              </p:nvSpPr>
              <p:spPr>
                <a:xfrm>
                  <a:off x="7549322" y="3208927"/>
                  <a:ext cx="6378" cy="8770"/>
                </a:xfrm>
                <a:custGeom>
                  <a:avLst/>
                  <a:gdLst>
                    <a:gd name="connsiteX0" fmla="*/ 1242 w 6378"/>
                    <a:gd name="connsiteY0" fmla="*/ 68 h 8770"/>
                    <a:gd name="connsiteX1" fmla="*/ 198 w 6378"/>
                    <a:gd name="connsiteY1" fmla="*/ 4509 h 8770"/>
                    <a:gd name="connsiteX2" fmla="*/ 459 w 6378"/>
                    <a:gd name="connsiteY2" fmla="*/ 6338 h 8770"/>
                    <a:gd name="connsiteX3" fmla="*/ 720 w 6378"/>
                    <a:gd name="connsiteY3" fmla="*/ 8167 h 8770"/>
                    <a:gd name="connsiteX4" fmla="*/ 3855 w 6378"/>
                    <a:gd name="connsiteY4" fmla="*/ 8167 h 8770"/>
                    <a:gd name="connsiteX5" fmla="*/ 6207 w 6378"/>
                    <a:gd name="connsiteY5" fmla="*/ 6338 h 8770"/>
                    <a:gd name="connsiteX6" fmla="*/ 5423 w 6378"/>
                    <a:gd name="connsiteY6" fmla="*/ 4248 h 8770"/>
                    <a:gd name="connsiteX7" fmla="*/ 2810 w 6378"/>
                    <a:gd name="connsiteY7" fmla="*/ 1113 h 8770"/>
                    <a:gd name="connsiteX8" fmla="*/ 1242 w 6378"/>
                    <a:gd name="connsiteY8" fmla="*/ 68 h 8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378" h="8770">
                      <a:moveTo>
                        <a:pt x="1242" y="68"/>
                      </a:moveTo>
                      <a:cubicBezTo>
                        <a:pt x="-325" y="590"/>
                        <a:pt x="-64" y="3203"/>
                        <a:pt x="198" y="4509"/>
                      </a:cubicBezTo>
                      <a:cubicBezTo>
                        <a:pt x="198" y="5032"/>
                        <a:pt x="459" y="5816"/>
                        <a:pt x="459" y="6338"/>
                      </a:cubicBezTo>
                      <a:cubicBezTo>
                        <a:pt x="459" y="6861"/>
                        <a:pt x="459" y="7644"/>
                        <a:pt x="720" y="8167"/>
                      </a:cubicBezTo>
                      <a:cubicBezTo>
                        <a:pt x="1242" y="9212"/>
                        <a:pt x="3072" y="8689"/>
                        <a:pt x="3855" y="8167"/>
                      </a:cubicBezTo>
                      <a:cubicBezTo>
                        <a:pt x="4639" y="7644"/>
                        <a:pt x="5945" y="7122"/>
                        <a:pt x="6207" y="6338"/>
                      </a:cubicBezTo>
                      <a:cubicBezTo>
                        <a:pt x="6729" y="5293"/>
                        <a:pt x="5945" y="5032"/>
                        <a:pt x="5423" y="4248"/>
                      </a:cubicBezTo>
                      <a:cubicBezTo>
                        <a:pt x="4378" y="3203"/>
                        <a:pt x="3594" y="2158"/>
                        <a:pt x="2810" y="1113"/>
                      </a:cubicBezTo>
                      <a:cubicBezTo>
                        <a:pt x="2288" y="329"/>
                        <a:pt x="2026" y="-193"/>
                        <a:pt x="1242" y="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3" name="Graphic 3">
                <a:extLst>
                  <a:ext uri="{FF2B5EF4-FFF2-40B4-BE49-F238E27FC236}">
                    <a16:creationId xmlns:a16="http://schemas.microsoft.com/office/drawing/2014/main" id="{0EF24AA0-E9B9-EEC4-0E38-5AB32F2545DC}"/>
                  </a:ext>
                </a:extLst>
              </p:cNvPr>
              <p:cNvGrpSpPr/>
              <p:nvPr/>
            </p:nvGrpSpPr>
            <p:grpSpPr>
              <a:xfrm>
                <a:off x="7528358" y="3020837"/>
                <a:ext cx="544806" cy="720136"/>
                <a:chOff x="7528358" y="3020837"/>
                <a:chExt cx="544806" cy="720136"/>
              </a:xfrm>
              <a:solidFill>
                <a:srgbClr val="D5D7D8"/>
              </a:solidFill>
            </p:grpSpPr>
            <p:sp>
              <p:nvSpPr>
                <p:cNvPr id="743" name="Freeform: Shape 742">
                  <a:extLst>
                    <a:ext uri="{FF2B5EF4-FFF2-40B4-BE49-F238E27FC236}">
                      <a16:creationId xmlns:a16="http://schemas.microsoft.com/office/drawing/2014/main" id="{72BEF641-5B9E-6648-A117-ABF4FB4C5619}"/>
                    </a:ext>
                  </a:extLst>
                </p:cNvPr>
                <p:cNvSpPr/>
                <p:nvPr/>
              </p:nvSpPr>
              <p:spPr>
                <a:xfrm>
                  <a:off x="7647439" y="3296281"/>
                  <a:ext cx="10263" cy="16982"/>
                </a:xfrm>
                <a:custGeom>
                  <a:avLst/>
                  <a:gdLst>
                    <a:gd name="connsiteX0" fmla="*/ 313 w 10263"/>
                    <a:gd name="connsiteY0" fmla="*/ 7287 h 16982"/>
                    <a:gd name="connsiteX1" fmla="*/ 1619 w 10263"/>
                    <a:gd name="connsiteY1" fmla="*/ 1278 h 16982"/>
                    <a:gd name="connsiteX2" fmla="*/ 4492 w 10263"/>
                    <a:gd name="connsiteY2" fmla="*/ 233 h 16982"/>
                    <a:gd name="connsiteX3" fmla="*/ 6844 w 10263"/>
                    <a:gd name="connsiteY3" fmla="*/ 495 h 16982"/>
                    <a:gd name="connsiteX4" fmla="*/ 9718 w 10263"/>
                    <a:gd name="connsiteY4" fmla="*/ 495 h 16982"/>
                    <a:gd name="connsiteX5" fmla="*/ 9979 w 10263"/>
                    <a:gd name="connsiteY5" fmla="*/ 2846 h 16982"/>
                    <a:gd name="connsiteX6" fmla="*/ 8411 w 10263"/>
                    <a:gd name="connsiteY6" fmla="*/ 5197 h 16982"/>
                    <a:gd name="connsiteX7" fmla="*/ 5276 w 10263"/>
                    <a:gd name="connsiteY7" fmla="*/ 15125 h 16982"/>
                    <a:gd name="connsiteX8" fmla="*/ 3186 w 10263"/>
                    <a:gd name="connsiteY8" fmla="*/ 16954 h 16982"/>
                    <a:gd name="connsiteX9" fmla="*/ 1619 w 10263"/>
                    <a:gd name="connsiteY9" fmla="*/ 13819 h 16982"/>
                    <a:gd name="connsiteX10" fmla="*/ 313 w 10263"/>
                    <a:gd name="connsiteY10" fmla="*/ 7287 h 16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263" h="16982">
                      <a:moveTo>
                        <a:pt x="313" y="7287"/>
                      </a:moveTo>
                      <a:cubicBezTo>
                        <a:pt x="-471" y="5458"/>
                        <a:pt x="313" y="2846"/>
                        <a:pt x="1619" y="1278"/>
                      </a:cubicBezTo>
                      <a:cubicBezTo>
                        <a:pt x="2402" y="233"/>
                        <a:pt x="3448" y="-28"/>
                        <a:pt x="4492" y="233"/>
                      </a:cubicBezTo>
                      <a:cubicBezTo>
                        <a:pt x="5276" y="495"/>
                        <a:pt x="5799" y="756"/>
                        <a:pt x="6844" y="495"/>
                      </a:cubicBezTo>
                      <a:cubicBezTo>
                        <a:pt x="7889" y="-28"/>
                        <a:pt x="8934" y="-289"/>
                        <a:pt x="9718" y="495"/>
                      </a:cubicBezTo>
                      <a:cubicBezTo>
                        <a:pt x="10240" y="1017"/>
                        <a:pt x="10501" y="2062"/>
                        <a:pt x="9979" y="2846"/>
                      </a:cubicBezTo>
                      <a:cubicBezTo>
                        <a:pt x="9457" y="3630"/>
                        <a:pt x="8934" y="4152"/>
                        <a:pt x="8411" y="5197"/>
                      </a:cubicBezTo>
                      <a:cubicBezTo>
                        <a:pt x="7367" y="8332"/>
                        <a:pt x="6844" y="11990"/>
                        <a:pt x="5276" y="15125"/>
                      </a:cubicBezTo>
                      <a:cubicBezTo>
                        <a:pt x="5015" y="15647"/>
                        <a:pt x="4232" y="17215"/>
                        <a:pt x="3186" y="16954"/>
                      </a:cubicBezTo>
                      <a:cubicBezTo>
                        <a:pt x="2141" y="16692"/>
                        <a:pt x="1880" y="14602"/>
                        <a:pt x="1619" y="13819"/>
                      </a:cubicBezTo>
                      <a:cubicBezTo>
                        <a:pt x="1096" y="11467"/>
                        <a:pt x="1096" y="9116"/>
                        <a:pt x="313" y="728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744" name="Graphic 3">
                  <a:extLst>
                    <a:ext uri="{FF2B5EF4-FFF2-40B4-BE49-F238E27FC236}">
                      <a16:creationId xmlns:a16="http://schemas.microsoft.com/office/drawing/2014/main" id="{4DCB7D2A-E938-0BBB-6480-FE67416C5367}"/>
                    </a:ext>
                  </a:extLst>
                </p:cNvPr>
                <p:cNvGrpSpPr/>
                <p:nvPr/>
              </p:nvGrpSpPr>
              <p:grpSpPr>
                <a:xfrm>
                  <a:off x="7528358" y="3020837"/>
                  <a:ext cx="544806" cy="720136"/>
                  <a:chOff x="7528358" y="3020837"/>
                  <a:chExt cx="544806" cy="720136"/>
                </a:xfrm>
                <a:solidFill>
                  <a:srgbClr val="D5D7D8"/>
                </a:solidFill>
              </p:grpSpPr>
              <p:sp>
                <p:nvSpPr>
                  <p:cNvPr id="745" name="Freeform: Shape 744">
                    <a:extLst>
                      <a:ext uri="{FF2B5EF4-FFF2-40B4-BE49-F238E27FC236}">
                        <a16:creationId xmlns:a16="http://schemas.microsoft.com/office/drawing/2014/main" id="{3E8C194F-9B76-E091-B822-672DDFE8B565}"/>
                      </a:ext>
                    </a:extLst>
                  </p:cNvPr>
                  <p:cNvSpPr/>
                  <p:nvPr/>
                </p:nvSpPr>
                <p:spPr>
                  <a:xfrm>
                    <a:off x="7879027" y="3020837"/>
                    <a:ext cx="119850" cy="106772"/>
                  </a:xfrm>
                  <a:custGeom>
                    <a:avLst/>
                    <a:gdLst>
                      <a:gd name="connsiteX0" fmla="*/ 12474 w 119850"/>
                      <a:gd name="connsiteY0" fmla="*/ 81043 h 106772"/>
                      <a:gd name="connsiteX1" fmla="*/ 19006 w 119850"/>
                      <a:gd name="connsiteY1" fmla="*/ 79998 h 106772"/>
                      <a:gd name="connsiteX2" fmla="*/ 27105 w 119850"/>
                      <a:gd name="connsiteY2" fmla="*/ 83133 h 106772"/>
                      <a:gd name="connsiteX3" fmla="*/ 32330 w 119850"/>
                      <a:gd name="connsiteY3" fmla="*/ 81305 h 106772"/>
                      <a:gd name="connsiteX4" fmla="*/ 35465 w 119850"/>
                      <a:gd name="connsiteY4" fmla="*/ 78431 h 106772"/>
                      <a:gd name="connsiteX5" fmla="*/ 43564 w 119850"/>
                      <a:gd name="connsiteY5" fmla="*/ 76341 h 106772"/>
                      <a:gd name="connsiteX6" fmla="*/ 52969 w 119850"/>
                      <a:gd name="connsiteY6" fmla="*/ 81043 h 106772"/>
                      <a:gd name="connsiteX7" fmla="*/ 61852 w 119850"/>
                      <a:gd name="connsiteY7" fmla="*/ 86791 h 106772"/>
                      <a:gd name="connsiteX8" fmla="*/ 66816 w 119850"/>
                      <a:gd name="connsiteY8" fmla="*/ 88881 h 106772"/>
                      <a:gd name="connsiteX9" fmla="*/ 69428 w 119850"/>
                      <a:gd name="connsiteY9" fmla="*/ 91493 h 106772"/>
                      <a:gd name="connsiteX10" fmla="*/ 73086 w 119850"/>
                      <a:gd name="connsiteY10" fmla="*/ 92539 h 106772"/>
                      <a:gd name="connsiteX11" fmla="*/ 76482 w 119850"/>
                      <a:gd name="connsiteY11" fmla="*/ 84962 h 106772"/>
                      <a:gd name="connsiteX12" fmla="*/ 77266 w 119850"/>
                      <a:gd name="connsiteY12" fmla="*/ 81305 h 106772"/>
                      <a:gd name="connsiteX13" fmla="*/ 79356 w 119850"/>
                      <a:gd name="connsiteY13" fmla="*/ 78170 h 106772"/>
                      <a:gd name="connsiteX14" fmla="*/ 81707 w 119850"/>
                      <a:gd name="connsiteY14" fmla="*/ 76602 h 106772"/>
                      <a:gd name="connsiteX15" fmla="*/ 87716 w 119850"/>
                      <a:gd name="connsiteY15" fmla="*/ 72944 h 106772"/>
                      <a:gd name="connsiteX16" fmla="*/ 89806 w 119850"/>
                      <a:gd name="connsiteY16" fmla="*/ 69548 h 106772"/>
                      <a:gd name="connsiteX17" fmla="*/ 100518 w 119850"/>
                      <a:gd name="connsiteY17" fmla="*/ 67719 h 106772"/>
                      <a:gd name="connsiteX18" fmla="*/ 111229 w 119850"/>
                      <a:gd name="connsiteY18" fmla="*/ 67458 h 106772"/>
                      <a:gd name="connsiteX19" fmla="*/ 113841 w 119850"/>
                      <a:gd name="connsiteY19" fmla="*/ 65891 h 106772"/>
                      <a:gd name="connsiteX20" fmla="*/ 117499 w 119850"/>
                      <a:gd name="connsiteY20" fmla="*/ 63539 h 106772"/>
                      <a:gd name="connsiteX21" fmla="*/ 119850 w 119850"/>
                      <a:gd name="connsiteY21" fmla="*/ 60404 h 106772"/>
                      <a:gd name="connsiteX22" fmla="*/ 118806 w 119850"/>
                      <a:gd name="connsiteY22" fmla="*/ 56747 h 106772"/>
                      <a:gd name="connsiteX23" fmla="*/ 118022 w 119850"/>
                      <a:gd name="connsiteY23" fmla="*/ 49432 h 106772"/>
                      <a:gd name="connsiteX24" fmla="*/ 115409 w 119850"/>
                      <a:gd name="connsiteY24" fmla="*/ 46297 h 106772"/>
                      <a:gd name="connsiteX25" fmla="*/ 114887 w 119850"/>
                      <a:gd name="connsiteY25" fmla="*/ 41333 h 106772"/>
                      <a:gd name="connsiteX26" fmla="*/ 117760 w 119850"/>
                      <a:gd name="connsiteY26" fmla="*/ 35063 h 106772"/>
                      <a:gd name="connsiteX27" fmla="*/ 117760 w 119850"/>
                      <a:gd name="connsiteY27" fmla="*/ 31928 h 106772"/>
                      <a:gd name="connsiteX28" fmla="*/ 113319 w 119850"/>
                      <a:gd name="connsiteY28" fmla="*/ 34801 h 106772"/>
                      <a:gd name="connsiteX29" fmla="*/ 109400 w 119850"/>
                      <a:gd name="connsiteY29" fmla="*/ 38459 h 106772"/>
                      <a:gd name="connsiteX30" fmla="*/ 98428 w 119850"/>
                      <a:gd name="connsiteY30" fmla="*/ 40810 h 106772"/>
                      <a:gd name="connsiteX31" fmla="*/ 92419 w 119850"/>
                      <a:gd name="connsiteY31" fmla="*/ 37936 h 106772"/>
                      <a:gd name="connsiteX32" fmla="*/ 88238 w 119850"/>
                      <a:gd name="connsiteY32" fmla="*/ 36891 h 106772"/>
                      <a:gd name="connsiteX33" fmla="*/ 82752 w 119850"/>
                      <a:gd name="connsiteY33" fmla="*/ 35585 h 106772"/>
                      <a:gd name="connsiteX34" fmla="*/ 76743 w 119850"/>
                      <a:gd name="connsiteY34" fmla="*/ 31666 h 106772"/>
                      <a:gd name="connsiteX35" fmla="*/ 73347 w 119850"/>
                      <a:gd name="connsiteY35" fmla="*/ 27748 h 106772"/>
                      <a:gd name="connsiteX36" fmla="*/ 70734 w 119850"/>
                      <a:gd name="connsiteY36" fmla="*/ 24612 h 106772"/>
                      <a:gd name="connsiteX37" fmla="*/ 62113 w 119850"/>
                      <a:gd name="connsiteY37" fmla="*/ 17559 h 106772"/>
                      <a:gd name="connsiteX38" fmla="*/ 57411 w 119850"/>
                      <a:gd name="connsiteY38" fmla="*/ 13117 h 106772"/>
                      <a:gd name="connsiteX39" fmla="*/ 49834 w 119850"/>
                      <a:gd name="connsiteY39" fmla="*/ 4235 h 106772"/>
                      <a:gd name="connsiteX40" fmla="*/ 43564 w 119850"/>
                      <a:gd name="connsiteY40" fmla="*/ 577 h 106772"/>
                      <a:gd name="connsiteX41" fmla="*/ 40168 w 119850"/>
                      <a:gd name="connsiteY41" fmla="*/ 9721 h 106772"/>
                      <a:gd name="connsiteX42" fmla="*/ 43303 w 119850"/>
                      <a:gd name="connsiteY42" fmla="*/ 22261 h 106772"/>
                      <a:gd name="connsiteX43" fmla="*/ 42258 w 119850"/>
                      <a:gd name="connsiteY43" fmla="*/ 33756 h 106772"/>
                      <a:gd name="connsiteX44" fmla="*/ 40168 w 119850"/>
                      <a:gd name="connsiteY44" fmla="*/ 38198 h 106772"/>
                      <a:gd name="connsiteX45" fmla="*/ 35987 w 119850"/>
                      <a:gd name="connsiteY45" fmla="*/ 42117 h 106772"/>
                      <a:gd name="connsiteX46" fmla="*/ 35204 w 119850"/>
                      <a:gd name="connsiteY46" fmla="*/ 53350 h 106772"/>
                      <a:gd name="connsiteX47" fmla="*/ 26321 w 119850"/>
                      <a:gd name="connsiteY47" fmla="*/ 60927 h 106772"/>
                      <a:gd name="connsiteX48" fmla="*/ 17700 w 119850"/>
                      <a:gd name="connsiteY48" fmla="*/ 57792 h 106772"/>
                      <a:gd name="connsiteX49" fmla="*/ 14826 w 119850"/>
                      <a:gd name="connsiteY49" fmla="*/ 57792 h 106772"/>
                      <a:gd name="connsiteX50" fmla="*/ 13781 w 119850"/>
                      <a:gd name="connsiteY50" fmla="*/ 62755 h 106772"/>
                      <a:gd name="connsiteX51" fmla="*/ 6727 w 119850"/>
                      <a:gd name="connsiteY51" fmla="*/ 72161 h 106772"/>
                      <a:gd name="connsiteX52" fmla="*/ 2024 w 119850"/>
                      <a:gd name="connsiteY52" fmla="*/ 73728 h 106772"/>
                      <a:gd name="connsiteX53" fmla="*/ 196 w 119850"/>
                      <a:gd name="connsiteY53" fmla="*/ 77647 h 106772"/>
                      <a:gd name="connsiteX54" fmla="*/ 196 w 119850"/>
                      <a:gd name="connsiteY54" fmla="*/ 83133 h 106772"/>
                      <a:gd name="connsiteX55" fmla="*/ 2547 w 119850"/>
                      <a:gd name="connsiteY55" fmla="*/ 86791 h 106772"/>
                      <a:gd name="connsiteX56" fmla="*/ 6205 w 119850"/>
                      <a:gd name="connsiteY56" fmla="*/ 91232 h 106772"/>
                      <a:gd name="connsiteX57" fmla="*/ 4898 w 119850"/>
                      <a:gd name="connsiteY57" fmla="*/ 97502 h 106772"/>
                      <a:gd name="connsiteX58" fmla="*/ 2808 w 119850"/>
                      <a:gd name="connsiteY58" fmla="*/ 102466 h 106772"/>
                      <a:gd name="connsiteX59" fmla="*/ 5943 w 119850"/>
                      <a:gd name="connsiteY59" fmla="*/ 105862 h 106772"/>
                      <a:gd name="connsiteX60" fmla="*/ 9862 w 119850"/>
                      <a:gd name="connsiteY60" fmla="*/ 106385 h 106772"/>
                      <a:gd name="connsiteX61" fmla="*/ 13258 w 119850"/>
                      <a:gd name="connsiteY61" fmla="*/ 102989 h 106772"/>
                      <a:gd name="connsiteX62" fmla="*/ 21618 w 119850"/>
                      <a:gd name="connsiteY62" fmla="*/ 98547 h 106772"/>
                      <a:gd name="connsiteX63" fmla="*/ 27367 w 119850"/>
                      <a:gd name="connsiteY63" fmla="*/ 94367 h 106772"/>
                      <a:gd name="connsiteX64" fmla="*/ 17961 w 119850"/>
                      <a:gd name="connsiteY64" fmla="*/ 88097 h 106772"/>
                      <a:gd name="connsiteX65" fmla="*/ 10385 w 119850"/>
                      <a:gd name="connsiteY65" fmla="*/ 86791 h 106772"/>
                      <a:gd name="connsiteX66" fmla="*/ 12474 w 119850"/>
                      <a:gd name="connsiteY66" fmla="*/ 81043 h 106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</a:cxnLst>
                    <a:rect l="l" t="t" r="r" b="b"/>
                    <a:pathLst>
                      <a:path w="119850" h="106772">
                        <a:moveTo>
                          <a:pt x="12474" y="81043"/>
                        </a:moveTo>
                        <a:cubicBezTo>
                          <a:pt x="14304" y="78953"/>
                          <a:pt x="16655" y="77908"/>
                          <a:pt x="19006" y="79998"/>
                        </a:cubicBezTo>
                        <a:cubicBezTo>
                          <a:pt x="21096" y="81827"/>
                          <a:pt x="23970" y="83656"/>
                          <a:pt x="27105" y="83133"/>
                        </a:cubicBezTo>
                        <a:cubicBezTo>
                          <a:pt x="28934" y="82872"/>
                          <a:pt x="30762" y="82350"/>
                          <a:pt x="32330" y="81305"/>
                        </a:cubicBezTo>
                        <a:cubicBezTo>
                          <a:pt x="33636" y="80521"/>
                          <a:pt x="34420" y="79476"/>
                          <a:pt x="35465" y="78431"/>
                        </a:cubicBezTo>
                        <a:cubicBezTo>
                          <a:pt x="37555" y="76602"/>
                          <a:pt x="40952" y="76341"/>
                          <a:pt x="43564" y="76341"/>
                        </a:cubicBezTo>
                        <a:cubicBezTo>
                          <a:pt x="47483" y="76341"/>
                          <a:pt x="50356" y="78431"/>
                          <a:pt x="52969" y="81043"/>
                        </a:cubicBezTo>
                        <a:cubicBezTo>
                          <a:pt x="55582" y="83656"/>
                          <a:pt x="58717" y="84962"/>
                          <a:pt x="61852" y="86791"/>
                        </a:cubicBezTo>
                        <a:cubicBezTo>
                          <a:pt x="63419" y="87836"/>
                          <a:pt x="65248" y="88097"/>
                          <a:pt x="66816" y="88881"/>
                        </a:cubicBezTo>
                        <a:cubicBezTo>
                          <a:pt x="68122" y="89403"/>
                          <a:pt x="68383" y="90449"/>
                          <a:pt x="69428" y="91493"/>
                        </a:cubicBezTo>
                        <a:cubicBezTo>
                          <a:pt x="70474" y="92539"/>
                          <a:pt x="71780" y="93583"/>
                          <a:pt x="73086" y="92539"/>
                        </a:cubicBezTo>
                        <a:cubicBezTo>
                          <a:pt x="75176" y="90971"/>
                          <a:pt x="75960" y="87313"/>
                          <a:pt x="76482" y="84962"/>
                        </a:cubicBezTo>
                        <a:cubicBezTo>
                          <a:pt x="76743" y="83656"/>
                          <a:pt x="76743" y="82350"/>
                          <a:pt x="77266" y="81305"/>
                        </a:cubicBezTo>
                        <a:cubicBezTo>
                          <a:pt x="77788" y="79998"/>
                          <a:pt x="78572" y="79214"/>
                          <a:pt x="79356" y="78170"/>
                        </a:cubicBezTo>
                        <a:cubicBezTo>
                          <a:pt x="80140" y="77386"/>
                          <a:pt x="80662" y="77124"/>
                          <a:pt x="81707" y="76602"/>
                        </a:cubicBezTo>
                        <a:cubicBezTo>
                          <a:pt x="83797" y="75557"/>
                          <a:pt x="86149" y="74512"/>
                          <a:pt x="87716" y="72944"/>
                        </a:cubicBezTo>
                        <a:cubicBezTo>
                          <a:pt x="88500" y="71899"/>
                          <a:pt x="88761" y="70593"/>
                          <a:pt x="89806" y="69548"/>
                        </a:cubicBezTo>
                        <a:cubicBezTo>
                          <a:pt x="92157" y="67197"/>
                          <a:pt x="97382" y="67197"/>
                          <a:pt x="100518" y="67719"/>
                        </a:cubicBezTo>
                        <a:cubicBezTo>
                          <a:pt x="103914" y="68503"/>
                          <a:pt x="107832" y="68503"/>
                          <a:pt x="111229" y="67458"/>
                        </a:cubicBezTo>
                        <a:cubicBezTo>
                          <a:pt x="112274" y="67197"/>
                          <a:pt x="113058" y="66413"/>
                          <a:pt x="113841" y="65891"/>
                        </a:cubicBezTo>
                        <a:cubicBezTo>
                          <a:pt x="114887" y="65107"/>
                          <a:pt x="116193" y="64323"/>
                          <a:pt x="117499" y="63539"/>
                        </a:cubicBezTo>
                        <a:cubicBezTo>
                          <a:pt x="118544" y="62755"/>
                          <a:pt x="119850" y="61711"/>
                          <a:pt x="119850" y="60404"/>
                        </a:cubicBezTo>
                        <a:cubicBezTo>
                          <a:pt x="119850" y="59098"/>
                          <a:pt x="119067" y="58053"/>
                          <a:pt x="118806" y="56747"/>
                        </a:cubicBezTo>
                        <a:cubicBezTo>
                          <a:pt x="118022" y="54395"/>
                          <a:pt x="119328" y="51783"/>
                          <a:pt x="118022" y="49432"/>
                        </a:cubicBezTo>
                        <a:cubicBezTo>
                          <a:pt x="117238" y="48387"/>
                          <a:pt x="116193" y="47342"/>
                          <a:pt x="115409" y="46297"/>
                        </a:cubicBezTo>
                        <a:cubicBezTo>
                          <a:pt x="114625" y="44729"/>
                          <a:pt x="114364" y="43161"/>
                          <a:pt x="114887" y="41333"/>
                        </a:cubicBezTo>
                        <a:cubicBezTo>
                          <a:pt x="115409" y="39243"/>
                          <a:pt x="116716" y="37153"/>
                          <a:pt x="117760" y="35063"/>
                        </a:cubicBezTo>
                        <a:cubicBezTo>
                          <a:pt x="118022" y="34279"/>
                          <a:pt x="119328" y="32189"/>
                          <a:pt x="117760" y="31928"/>
                        </a:cubicBezTo>
                        <a:cubicBezTo>
                          <a:pt x="116193" y="31666"/>
                          <a:pt x="114103" y="34018"/>
                          <a:pt x="113319" y="34801"/>
                        </a:cubicBezTo>
                        <a:cubicBezTo>
                          <a:pt x="112013" y="36108"/>
                          <a:pt x="110968" y="37675"/>
                          <a:pt x="109400" y="38459"/>
                        </a:cubicBezTo>
                        <a:cubicBezTo>
                          <a:pt x="106265" y="40288"/>
                          <a:pt x="101824" y="41071"/>
                          <a:pt x="98428" y="40810"/>
                        </a:cubicBezTo>
                        <a:cubicBezTo>
                          <a:pt x="97905" y="37936"/>
                          <a:pt x="95031" y="37675"/>
                          <a:pt x="92419" y="37936"/>
                        </a:cubicBezTo>
                        <a:cubicBezTo>
                          <a:pt x="90851" y="37936"/>
                          <a:pt x="89545" y="37153"/>
                          <a:pt x="88238" y="36891"/>
                        </a:cubicBezTo>
                        <a:cubicBezTo>
                          <a:pt x="86410" y="36369"/>
                          <a:pt x="84581" y="36369"/>
                          <a:pt x="82752" y="35585"/>
                        </a:cubicBezTo>
                        <a:cubicBezTo>
                          <a:pt x="80662" y="34540"/>
                          <a:pt x="78050" y="33495"/>
                          <a:pt x="76743" y="31666"/>
                        </a:cubicBezTo>
                        <a:cubicBezTo>
                          <a:pt x="75699" y="30360"/>
                          <a:pt x="74392" y="29054"/>
                          <a:pt x="73347" y="27748"/>
                        </a:cubicBezTo>
                        <a:cubicBezTo>
                          <a:pt x="72563" y="26441"/>
                          <a:pt x="72041" y="25657"/>
                          <a:pt x="70734" y="24612"/>
                        </a:cubicBezTo>
                        <a:cubicBezTo>
                          <a:pt x="67600" y="22522"/>
                          <a:pt x="64987" y="19910"/>
                          <a:pt x="62113" y="17559"/>
                        </a:cubicBezTo>
                        <a:cubicBezTo>
                          <a:pt x="60546" y="16252"/>
                          <a:pt x="58978" y="14685"/>
                          <a:pt x="57411" y="13117"/>
                        </a:cubicBezTo>
                        <a:cubicBezTo>
                          <a:pt x="54798" y="10243"/>
                          <a:pt x="51924" y="7631"/>
                          <a:pt x="49834" y="4235"/>
                        </a:cubicBezTo>
                        <a:cubicBezTo>
                          <a:pt x="48267" y="1622"/>
                          <a:pt x="47222" y="-1252"/>
                          <a:pt x="43564" y="577"/>
                        </a:cubicBezTo>
                        <a:cubicBezTo>
                          <a:pt x="40168" y="2406"/>
                          <a:pt x="39123" y="6063"/>
                          <a:pt x="40168" y="9721"/>
                        </a:cubicBezTo>
                        <a:cubicBezTo>
                          <a:pt x="41474" y="13901"/>
                          <a:pt x="43042" y="17820"/>
                          <a:pt x="43303" y="22261"/>
                        </a:cubicBezTo>
                        <a:cubicBezTo>
                          <a:pt x="43564" y="26180"/>
                          <a:pt x="43042" y="30099"/>
                          <a:pt x="42258" y="33756"/>
                        </a:cubicBezTo>
                        <a:cubicBezTo>
                          <a:pt x="41996" y="35324"/>
                          <a:pt x="41213" y="36891"/>
                          <a:pt x="40168" y="38198"/>
                        </a:cubicBezTo>
                        <a:cubicBezTo>
                          <a:pt x="38861" y="39504"/>
                          <a:pt x="37294" y="40549"/>
                          <a:pt x="35987" y="42117"/>
                        </a:cubicBezTo>
                        <a:cubicBezTo>
                          <a:pt x="32592" y="45513"/>
                          <a:pt x="35465" y="49432"/>
                          <a:pt x="35204" y="53350"/>
                        </a:cubicBezTo>
                        <a:cubicBezTo>
                          <a:pt x="34943" y="57792"/>
                          <a:pt x="29979" y="60143"/>
                          <a:pt x="26321" y="60927"/>
                        </a:cubicBezTo>
                        <a:cubicBezTo>
                          <a:pt x="22664" y="61711"/>
                          <a:pt x="20574" y="59359"/>
                          <a:pt x="17700" y="57792"/>
                        </a:cubicBezTo>
                        <a:cubicBezTo>
                          <a:pt x="16655" y="57269"/>
                          <a:pt x="15610" y="56747"/>
                          <a:pt x="14826" y="57792"/>
                        </a:cubicBezTo>
                        <a:cubicBezTo>
                          <a:pt x="14042" y="59098"/>
                          <a:pt x="14042" y="61188"/>
                          <a:pt x="13781" y="62755"/>
                        </a:cubicBezTo>
                        <a:cubicBezTo>
                          <a:pt x="12998" y="66936"/>
                          <a:pt x="10907" y="70593"/>
                          <a:pt x="6727" y="72161"/>
                        </a:cubicBezTo>
                        <a:cubicBezTo>
                          <a:pt x="5160" y="72683"/>
                          <a:pt x="3331" y="72944"/>
                          <a:pt x="2024" y="73728"/>
                        </a:cubicBezTo>
                        <a:cubicBezTo>
                          <a:pt x="718" y="74512"/>
                          <a:pt x="196" y="76080"/>
                          <a:pt x="196" y="77647"/>
                        </a:cubicBezTo>
                        <a:cubicBezTo>
                          <a:pt x="-65" y="79476"/>
                          <a:pt x="-65" y="81305"/>
                          <a:pt x="196" y="83133"/>
                        </a:cubicBezTo>
                        <a:cubicBezTo>
                          <a:pt x="457" y="84701"/>
                          <a:pt x="1502" y="85746"/>
                          <a:pt x="2547" y="86791"/>
                        </a:cubicBezTo>
                        <a:cubicBezTo>
                          <a:pt x="4114" y="88097"/>
                          <a:pt x="5682" y="89403"/>
                          <a:pt x="6205" y="91232"/>
                        </a:cubicBezTo>
                        <a:cubicBezTo>
                          <a:pt x="6727" y="93583"/>
                          <a:pt x="5943" y="95674"/>
                          <a:pt x="4898" y="97502"/>
                        </a:cubicBezTo>
                        <a:cubicBezTo>
                          <a:pt x="4114" y="98809"/>
                          <a:pt x="2547" y="100637"/>
                          <a:pt x="2808" y="102466"/>
                        </a:cubicBezTo>
                        <a:cubicBezTo>
                          <a:pt x="3070" y="104034"/>
                          <a:pt x="4637" y="105079"/>
                          <a:pt x="5943" y="105862"/>
                        </a:cubicBezTo>
                        <a:cubicBezTo>
                          <a:pt x="6989" y="106646"/>
                          <a:pt x="8556" y="107169"/>
                          <a:pt x="9862" y="106385"/>
                        </a:cubicBezTo>
                        <a:cubicBezTo>
                          <a:pt x="11168" y="105601"/>
                          <a:pt x="12214" y="104295"/>
                          <a:pt x="13258" y="102989"/>
                        </a:cubicBezTo>
                        <a:cubicBezTo>
                          <a:pt x="15610" y="100376"/>
                          <a:pt x="18223" y="98547"/>
                          <a:pt x="21618" y="98547"/>
                        </a:cubicBezTo>
                        <a:cubicBezTo>
                          <a:pt x="24492" y="98547"/>
                          <a:pt x="29195" y="98547"/>
                          <a:pt x="27367" y="94367"/>
                        </a:cubicBezTo>
                        <a:cubicBezTo>
                          <a:pt x="25799" y="90187"/>
                          <a:pt x="22402" y="88358"/>
                          <a:pt x="17961" y="88097"/>
                        </a:cubicBezTo>
                        <a:cubicBezTo>
                          <a:pt x="15871" y="88097"/>
                          <a:pt x="11691" y="88881"/>
                          <a:pt x="10385" y="86791"/>
                        </a:cubicBezTo>
                        <a:cubicBezTo>
                          <a:pt x="8556" y="85223"/>
                          <a:pt x="11168" y="82611"/>
                          <a:pt x="12474" y="8104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6" name="Freeform: Shape 745">
                    <a:extLst>
                      <a:ext uri="{FF2B5EF4-FFF2-40B4-BE49-F238E27FC236}">
                        <a16:creationId xmlns:a16="http://schemas.microsoft.com/office/drawing/2014/main" id="{B3C701C0-18A6-A806-F93D-08B15772A096}"/>
                      </a:ext>
                    </a:extLst>
                  </p:cNvPr>
                  <p:cNvSpPr/>
                  <p:nvPr/>
                </p:nvSpPr>
                <p:spPr>
                  <a:xfrm>
                    <a:off x="7686140" y="3127355"/>
                    <a:ext cx="241709" cy="199963"/>
                  </a:xfrm>
                  <a:custGeom>
                    <a:avLst/>
                    <a:gdLst>
                      <a:gd name="connsiteX0" fmla="*/ 225218 w 241709"/>
                      <a:gd name="connsiteY0" fmla="*/ 79288 h 199963"/>
                      <a:gd name="connsiteX1" fmla="*/ 221037 w 241709"/>
                      <a:gd name="connsiteY1" fmla="*/ 80072 h 199963"/>
                      <a:gd name="connsiteX2" fmla="*/ 217119 w 241709"/>
                      <a:gd name="connsiteY2" fmla="*/ 92873 h 199963"/>
                      <a:gd name="connsiteX3" fmla="*/ 217902 w 241709"/>
                      <a:gd name="connsiteY3" fmla="*/ 98621 h 199963"/>
                      <a:gd name="connsiteX4" fmla="*/ 218686 w 241709"/>
                      <a:gd name="connsiteY4" fmla="*/ 103062 h 199963"/>
                      <a:gd name="connsiteX5" fmla="*/ 218686 w 241709"/>
                      <a:gd name="connsiteY5" fmla="*/ 108288 h 199963"/>
                      <a:gd name="connsiteX6" fmla="*/ 217642 w 241709"/>
                      <a:gd name="connsiteY6" fmla="*/ 111161 h 199963"/>
                      <a:gd name="connsiteX7" fmla="*/ 215290 w 241709"/>
                      <a:gd name="connsiteY7" fmla="*/ 114296 h 199963"/>
                      <a:gd name="connsiteX8" fmla="*/ 212155 w 241709"/>
                      <a:gd name="connsiteY8" fmla="*/ 116125 h 199963"/>
                      <a:gd name="connsiteX9" fmla="*/ 210326 w 241709"/>
                      <a:gd name="connsiteY9" fmla="*/ 121873 h 199963"/>
                      <a:gd name="connsiteX10" fmla="*/ 209542 w 241709"/>
                      <a:gd name="connsiteY10" fmla="*/ 128927 h 199963"/>
                      <a:gd name="connsiteX11" fmla="*/ 210065 w 241709"/>
                      <a:gd name="connsiteY11" fmla="*/ 133629 h 199963"/>
                      <a:gd name="connsiteX12" fmla="*/ 210849 w 241709"/>
                      <a:gd name="connsiteY12" fmla="*/ 137548 h 199963"/>
                      <a:gd name="connsiteX13" fmla="*/ 215551 w 241709"/>
                      <a:gd name="connsiteY13" fmla="*/ 142512 h 199963"/>
                      <a:gd name="connsiteX14" fmla="*/ 210587 w 241709"/>
                      <a:gd name="connsiteY14" fmla="*/ 148259 h 199963"/>
                      <a:gd name="connsiteX15" fmla="*/ 207191 w 241709"/>
                      <a:gd name="connsiteY15" fmla="*/ 151394 h 199963"/>
                      <a:gd name="connsiteX16" fmla="*/ 206146 w 241709"/>
                      <a:gd name="connsiteY16" fmla="*/ 156620 h 199963"/>
                      <a:gd name="connsiteX17" fmla="*/ 204056 w 241709"/>
                      <a:gd name="connsiteY17" fmla="*/ 157403 h 199963"/>
                      <a:gd name="connsiteX18" fmla="*/ 200921 w 241709"/>
                      <a:gd name="connsiteY18" fmla="*/ 160016 h 199963"/>
                      <a:gd name="connsiteX19" fmla="*/ 194651 w 241709"/>
                      <a:gd name="connsiteY19" fmla="*/ 164718 h 199963"/>
                      <a:gd name="connsiteX20" fmla="*/ 193083 w 241709"/>
                      <a:gd name="connsiteY20" fmla="*/ 157403 h 199963"/>
                      <a:gd name="connsiteX21" fmla="*/ 196741 w 241709"/>
                      <a:gd name="connsiteY21" fmla="*/ 149566 h 199963"/>
                      <a:gd name="connsiteX22" fmla="*/ 193083 w 241709"/>
                      <a:gd name="connsiteY22" fmla="*/ 148259 h 199963"/>
                      <a:gd name="connsiteX23" fmla="*/ 187858 w 241709"/>
                      <a:gd name="connsiteY23" fmla="*/ 156358 h 199963"/>
                      <a:gd name="connsiteX24" fmla="*/ 181849 w 241709"/>
                      <a:gd name="connsiteY24" fmla="*/ 158448 h 199963"/>
                      <a:gd name="connsiteX25" fmla="*/ 177669 w 241709"/>
                      <a:gd name="connsiteY25" fmla="*/ 162890 h 199963"/>
                      <a:gd name="connsiteX26" fmla="*/ 174012 w 241709"/>
                      <a:gd name="connsiteY26" fmla="*/ 170466 h 199963"/>
                      <a:gd name="connsiteX27" fmla="*/ 169832 w 241709"/>
                      <a:gd name="connsiteY27" fmla="*/ 169160 h 199963"/>
                      <a:gd name="connsiteX28" fmla="*/ 170354 w 241709"/>
                      <a:gd name="connsiteY28" fmla="*/ 160800 h 199963"/>
                      <a:gd name="connsiteX29" fmla="*/ 166174 w 241709"/>
                      <a:gd name="connsiteY29" fmla="*/ 159493 h 199963"/>
                      <a:gd name="connsiteX30" fmla="*/ 161733 w 241709"/>
                      <a:gd name="connsiteY30" fmla="*/ 166547 h 199963"/>
                      <a:gd name="connsiteX31" fmla="*/ 155201 w 241709"/>
                      <a:gd name="connsiteY31" fmla="*/ 170466 h 199963"/>
                      <a:gd name="connsiteX32" fmla="*/ 146841 w 241709"/>
                      <a:gd name="connsiteY32" fmla="*/ 170988 h 199963"/>
                      <a:gd name="connsiteX33" fmla="*/ 140048 w 241709"/>
                      <a:gd name="connsiteY33" fmla="*/ 171772 h 199963"/>
                      <a:gd name="connsiteX34" fmla="*/ 135607 w 241709"/>
                      <a:gd name="connsiteY34" fmla="*/ 168637 h 199963"/>
                      <a:gd name="connsiteX35" fmla="*/ 131950 w 241709"/>
                      <a:gd name="connsiteY35" fmla="*/ 165502 h 199963"/>
                      <a:gd name="connsiteX36" fmla="*/ 120716 w 241709"/>
                      <a:gd name="connsiteY36" fmla="*/ 165763 h 199963"/>
                      <a:gd name="connsiteX37" fmla="*/ 124373 w 241709"/>
                      <a:gd name="connsiteY37" fmla="*/ 172295 h 199963"/>
                      <a:gd name="connsiteX38" fmla="*/ 127247 w 241709"/>
                      <a:gd name="connsiteY38" fmla="*/ 178042 h 199963"/>
                      <a:gd name="connsiteX39" fmla="*/ 123067 w 241709"/>
                      <a:gd name="connsiteY39" fmla="*/ 180916 h 199963"/>
                      <a:gd name="connsiteX40" fmla="*/ 116275 w 241709"/>
                      <a:gd name="connsiteY40" fmla="*/ 184312 h 199963"/>
                      <a:gd name="connsiteX41" fmla="*/ 106347 w 241709"/>
                      <a:gd name="connsiteY41" fmla="*/ 197898 h 199963"/>
                      <a:gd name="connsiteX42" fmla="*/ 100599 w 241709"/>
                      <a:gd name="connsiteY42" fmla="*/ 199726 h 199963"/>
                      <a:gd name="connsiteX43" fmla="*/ 95374 w 241709"/>
                      <a:gd name="connsiteY43" fmla="*/ 195024 h 199963"/>
                      <a:gd name="connsiteX44" fmla="*/ 90933 w 241709"/>
                      <a:gd name="connsiteY44" fmla="*/ 187970 h 199963"/>
                      <a:gd name="connsiteX45" fmla="*/ 88843 w 241709"/>
                      <a:gd name="connsiteY45" fmla="*/ 182484 h 199963"/>
                      <a:gd name="connsiteX46" fmla="*/ 94329 w 241709"/>
                      <a:gd name="connsiteY46" fmla="*/ 172295 h 199963"/>
                      <a:gd name="connsiteX47" fmla="*/ 89888 w 241709"/>
                      <a:gd name="connsiteY47" fmla="*/ 169160 h 199963"/>
                      <a:gd name="connsiteX48" fmla="*/ 78654 w 241709"/>
                      <a:gd name="connsiteY48" fmla="*/ 169943 h 199963"/>
                      <a:gd name="connsiteX49" fmla="*/ 68726 w 241709"/>
                      <a:gd name="connsiteY49" fmla="*/ 172034 h 199963"/>
                      <a:gd name="connsiteX50" fmla="*/ 62978 w 241709"/>
                      <a:gd name="connsiteY50" fmla="*/ 173340 h 199963"/>
                      <a:gd name="connsiteX51" fmla="*/ 49916 w 241709"/>
                      <a:gd name="connsiteY51" fmla="*/ 180394 h 199963"/>
                      <a:gd name="connsiteX52" fmla="*/ 42078 w 241709"/>
                      <a:gd name="connsiteY52" fmla="*/ 181700 h 199963"/>
                      <a:gd name="connsiteX53" fmla="*/ 35286 w 241709"/>
                      <a:gd name="connsiteY53" fmla="*/ 180132 h 199963"/>
                      <a:gd name="connsiteX54" fmla="*/ 27448 w 241709"/>
                      <a:gd name="connsiteY54" fmla="*/ 186403 h 199963"/>
                      <a:gd name="connsiteX55" fmla="*/ 23790 w 241709"/>
                      <a:gd name="connsiteY55" fmla="*/ 189015 h 199963"/>
                      <a:gd name="connsiteX56" fmla="*/ 17259 w 241709"/>
                      <a:gd name="connsiteY56" fmla="*/ 188231 h 199963"/>
                      <a:gd name="connsiteX57" fmla="*/ 8899 w 241709"/>
                      <a:gd name="connsiteY57" fmla="*/ 187447 h 199963"/>
                      <a:gd name="connsiteX58" fmla="*/ 2367 w 241709"/>
                      <a:gd name="connsiteY58" fmla="*/ 186403 h 199963"/>
                      <a:gd name="connsiteX59" fmla="*/ 2367 w 241709"/>
                      <a:gd name="connsiteY59" fmla="*/ 176214 h 199963"/>
                      <a:gd name="connsiteX60" fmla="*/ 14385 w 241709"/>
                      <a:gd name="connsiteY60" fmla="*/ 172295 h 199963"/>
                      <a:gd name="connsiteX61" fmla="*/ 26403 w 241709"/>
                      <a:gd name="connsiteY61" fmla="*/ 164196 h 199963"/>
                      <a:gd name="connsiteX62" fmla="*/ 32673 w 241709"/>
                      <a:gd name="connsiteY62" fmla="*/ 159493 h 199963"/>
                      <a:gd name="connsiteX63" fmla="*/ 37898 w 241709"/>
                      <a:gd name="connsiteY63" fmla="*/ 153746 h 199963"/>
                      <a:gd name="connsiteX64" fmla="*/ 43384 w 241709"/>
                      <a:gd name="connsiteY64" fmla="*/ 149566 h 199963"/>
                      <a:gd name="connsiteX65" fmla="*/ 52006 w 241709"/>
                      <a:gd name="connsiteY65" fmla="*/ 149566 h 199963"/>
                      <a:gd name="connsiteX66" fmla="*/ 64546 w 241709"/>
                      <a:gd name="connsiteY66" fmla="*/ 149827 h 199963"/>
                      <a:gd name="connsiteX67" fmla="*/ 75519 w 241709"/>
                      <a:gd name="connsiteY67" fmla="*/ 147214 h 199963"/>
                      <a:gd name="connsiteX68" fmla="*/ 86491 w 241709"/>
                      <a:gd name="connsiteY68" fmla="*/ 145647 h 199963"/>
                      <a:gd name="connsiteX69" fmla="*/ 95897 w 241709"/>
                      <a:gd name="connsiteY69" fmla="*/ 149304 h 199963"/>
                      <a:gd name="connsiteX70" fmla="*/ 101906 w 241709"/>
                      <a:gd name="connsiteY70" fmla="*/ 150872 h 199963"/>
                      <a:gd name="connsiteX71" fmla="*/ 110266 w 241709"/>
                      <a:gd name="connsiteY71" fmla="*/ 145124 h 199963"/>
                      <a:gd name="connsiteX72" fmla="*/ 110004 w 241709"/>
                      <a:gd name="connsiteY72" fmla="*/ 140422 h 199963"/>
                      <a:gd name="connsiteX73" fmla="*/ 110266 w 241709"/>
                      <a:gd name="connsiteY73" fmla="*/ 135458 h 199963"/>
                      <a:gd name="connsiteX74" fmla="*/ 113923 w 241709"/>
                      <a:gd name="connsiteY74" fmla="*/ 130755 h 199963"/>
                      <a:gd name="connsiteX75" fmla="*/ 117842 w 241709"/>
                      <a:gd name="connsiteY75" fmla="*/ 126575 h 199963"/>
                      <a:gd name="connsiteX76" fmla="*/ 124635 w 241709"/>
                      <a:gd name="connsiteY76" fmla="*/ 118738 h 199963"/>
                      <a:gd name="connsiteX77" fmla="*/ 125941 w 241709"/>
                      <a:gd name="connsiteY77" fmla="*/ 109071 h 199963"/>
                      <a:gd name="connsiteX78" fmla="*/ 129598 w 241709"/>
                      <a:gd name="connsiteY78" fmla="*/ 103062 h 199963"/>
                      <a:gd name="connsiteX79" fmla="*/ 136130 w 241709"/>
                      <a:gd name="connsiteY79" fmla="*/ 99927 h 199963"/>
                      <a:gd name="connsiteX80" fmla="*/ 139265 w 241709"/>
                      <a:gd name="connsiteY80" fmla="*/ 101234 h 199963"/>
                      <a:gd name="connsiteX81" fmla="*/ 137436 w 241709"/>
                      <a:gd name="connsiteY81" fmla="*/ 104108 h 199963"/>
                      <a:gd name="connsiteX82" fmla="*/ 132472 w 241709"/>
                      <a:gd name="connsiteY82" fmla="*/ 110116 h 199963"/>
                      <a:gd name="connsiteX83" fmla="*/ 132472 w 241709"/>
                      <a:gd name="connsiteY83" fmla="*/ 117431 h 199963"/>
                      <a:gd name="connsiteX84" fmla="*/ 145535 w 241709"/>
                      <a:gd name="connsiteY84" fmla="*/ 115341 h 199963"/>
                      <a:gd name="connsiteX85" fmla="*/ 158598 w 241709"/>
                      <a:gd name="connsiteY85" fmla="*/ 106981 h 199963"/>
                      <a:gd name="connsiteX86" fmla="*/ 171138 w 241709"/>
                      <a:gd name="connsiteY86" fmla="*/ 98099 h 199963"/>
                      <a:gd name="connsiteX87" fmla="*/ 184985 w 241709"/>
                      <a:gd name="connsiteY87" fmla="*/ 80595 h 199963"/>
                      <a:gd name="connsiteX88" fmla="*/ 188642 w 241709"/>
                      <a:gd name="connsiteY88" fmla="*/ 68316 h 199963"/>
                      <a:gd name="connsiteX89" fmla="*/ 189948 w 241709"/>
                      <a:gd name="connsiteY89" fmla="*/ 65181 h 199963"/>
                      <a:gd name="connsiteX90" fmla="*/ 194651 w 241709"/>
                      <a:gd name="connsiteY90" fmla="*/ 56820 h 199963"/>
                      <a:gd name="connsiteX91" fmla="*/ 196218 w 241709"/>
                      <a:gd name="connsiteY91" fmla="*/ 52118 h 199963"/>
                      <a:gd name="connsiteX92" fmla="*/ 197002 w 241709"/>
                      <a:gd name="connsiteY92" fmla="*/ 47154 h 199963"/>
                      <a:gd name="connsiteX93" fmla="*/ 194912 w 241709"/>
                      <a:gd name="connsiteY93" fmla="*/ 41929 h 199963"/>
                      <a:gd name="connsiteX94" fmla="*/ 192038 w 241709"/>
                      <a:gd name="connsiteY94" fmla="*/ 38010 h 199963"/>
                      <a:gd name="connsiteX95" fmla="*/ 193345 w 241709"/>
                      <a:gd name="connsiteY95" fmla="*/ 30172 h 199963"/>
                      <a:gd name="connsiteX96" fmla="*/ 194912 w 241709"/>
                      <a:gd name="connsiteY96" fmla="*/ 22335 h 199963"/>
                      <a:gd name="connsiteX97" fmla="*/ 197524 w 241709"/>
                      <a:gd name="connsiteY97" fmla="*/ 17894 h 199963"/>
                      <a:gd name="connsiteX98" fmla="*/ 203795 w 241709"/>
                      <a:gd name="connsiteY98" fmla="*/ 11885 h 199963"/>
                      <a:gd name="connsiteX99" fmla="*/ 208759 w 241709"/>
                      <a:gd name="connsiteY99" fmla="*/ 10317 h 199963"/>
                      <a:gd name="connsiteX100" fmla="*/ 214245 w 241709"/>
                      <a:gd name="connsiteY100" fmla="*/ 16587 h 199963"/>
                      <a:gd name="connsiteX101" fmla="*/ 221560 w 241709"/>
                      <a:gd name="connsiteY101" fmla="*/ 14497 h 199963"/>
                      <a:gd name="connsiteX102" fmla="*/ 224956 w 241709"/>
                      <a:gd name="connsiteY102" fmla="*/ 10056 h 199963"/>
                      <a:gd name="connsiteX103" fmla="*/ 220777 w 241709"/>
                      <a:gd name="connsiteY103" fmla="*/ 6921 h 199963"/>
                      <a:gd name="connsiteX104" fmla="*/ 214506 w 241709"/>
                      <a:gd name="connsiteY104" fmla="*/ 5876 h 199963"/>
                      <a:gd name="connsiteX105" fmla="*/ 218948 w 241709"/>
                      <a:gd name="connsiteY105" fmla="*/ 128 h 199963"/>
                      <a:gd name="connsiteX106" fmla="*/ 227830 w 241709"/>
                      <a:gd name="connsiteY106" fmla="*/ 3786 h 199963"/>
                      <a:gd name="connsiteX107" fmla="*/ 228353 w 241709"/>
                      <a:gd name="connsiteY107" fmla="*/ 8750 h 199963"/>
                      <a:gd name="connsiteX108" fmla="*/ 227569 w 241709"/>
                      <a:gd name="connsiteY108" fmla="*/ 15281 h 199963"/>
                      <a:gd name="connsiteX109" fmla="*/ 228353 w 241709"/>
                      <a:gd name="connsiteY109" fmla="*/ 18155 h 199963"/>
                      <a:gd name="connsiteX110" fmla="*/ 229398 w 241709"/>
                      <a:gd name="connsiteY110" fmla="*/ 21812 h 199963"/>
                      <a:gd name="connsiteX111" fmla="*/ 233839 w 241709"/>
                      <a:gd name="connsiteY111" fmla="*/ 31218 h 199963"/>
                      <a:gd name="connsiteX112" fmla="*/ 238280 w 241709"/>
                      <a:gd name="connsiteY112" fmla="*/ 37749 h 199963"/>
                      <a:gd name="connsiteX113" fmla="*/ 241677 w 241709"/>
                      <a:gd name="connsiteY113" fmla="*/ 48199 h 199963"/>
                      <a:gd name="connsiteX114" fmla="*/ 238542 w 241709"/>
                      <a:gd name="connsiteY114" fmla="*/ 57082 h 199963"/>
                      <a:gd name="connsiteX115" fmla="*/ 232271 w 241709"/>
                      <a:gd name="connsiteY115" fmla="*/ 67271 h 199963"/>
                      <a:gd name="connsiteX116" fmla="*/ 229920 w 241709"/>
                      <a:gd name="connsiteY116" fmla="*/ 77721 h 199963"/>
                      <a:gd name="connsiteX117" fmla="*/ 225218 w 241709"/>
                      <a:gd name="connsiteY117" fmla="*/ 79288 h 199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</a:cxnLst>
                    <a:rect l="l" t="t" r="r" b="b"/>
                    <a:pathLst>
                      <a:path w="241709" h="199963">
                        <a:moveTo>
                          <a:pt x="225218" y="79288"/>
                        </a:moveTo>
                        <a:cubicBezTo>
                          <a:pt x="223650" y="79288"/>
                          <a:pt x="222344" y="79288"/>
                          <a:pt x="221037" y="80072"/>
                        </a:cubicBezTo>
                        <a:cubicBezTo>
                          <a:pt x="216335" y="82423"/>
                          <a:pt x="216335" y="88432"/>
                          <a:pt x="217119" y="92873"/>
                        </a:cubicBezTo>
                        <a:cubicBezTo>
                          <a:pt x="217380" y="94964"/>
                          <a:pt x="217642" y="96792"/>
                          <a:pt x="217902" y="98621"/>
                        </a:cubicBezTo>
                        <a:cubicBezTo>
                          <a:pt x="218164" y="100189"/>
                          <a:pt x="218425" y="101756"/>
                          <a:pt x="218686" y="103062"/>
                        </a:cubicBezTo>
                        <a:cubicBezTo>
                          <a:pt x="218948" y="104630"/>
                          <a:pt x="218686" y="106459"/>
                          <a:pt x="218686" y="108288"/>
                        </a:cubicBezTo>
                        <a:cubicBezTo>
                          <a:pt x="218686" y="109594"/>
                          <a:pt x="218164" y="110116"/>
                          <a:pt x="217642" y="111161"/>
                        </a:cubicBezTo>
                        <a:cubicBezTo>
                          <a:pt x="216858" y="112206"/>
                          <a:pt x="216335" y="113513"/>
                          <a:pt x="215290" y="114296"/>
                        </a:cubicBezTo>
                        <a:cubicBezTo>
                          <a:pt x="214245" y="115080"/>
                          <a:pt x="212939" y="114819"/>
                          <a:pt x="212155" y="116125"/>
                        </a:cubicBezTo>
                        <a:cubicBezTo>
                          <a:pt x="211371" y="117954"/>
                          <a:pt x="211371" y="120044"/>
                          <a:pt x="210326" y="121873"/>
                        </a:cubicBezTo>
                        <a:cubicBezTo>
                          <a:pt x="209281" y="123702"/>
                          <a:pt x="209020" y="126575"/>
                          <a:pt x="209542" y="128927"/>
                        </a:cubicBezTo>
                        <a:cubicBezTo>
                          <a:pt x="210065" y="130494"/>
                          <a:pt x="210065" y="132062"/>
                          <a:pt x="210065" y="133629"/>
                        </a:cubicBezTo>
                        <a:cubicBezTo>
                          <a:pt x="210065" y="134935"/>
                          <a:pt x="209804" y="136503"/>
                          <a:pt x="210849" y="137548"/>
                        </a:cubicBezTo>
                        <a:cubicBezTo>
                          <a:pt x="212677" y="139115"/>
                          <a:pt x="215029" y="139899"/>
                          <a:pt x="215551" y="142512"/>
                        </a:cubicBezTo>
                        <a:cubicBezTo>
                          <a:pt x="216074" y="145386"/>
                          <a:pt x="212677" y="146953"/>
                          <a:pt x="210587" y="148259"/>
                        </a:cubicBezTo>
                        <a:cubicBezTo>
                          <a:pt x="209020" y="149043"/>
                          <a:pt x="207714" y="149566"/>
                          <a:pt x="207191" y="151394"/>
                        </a:cubicBezTo>
                        <a:cubicBezTo>
                          <a:pt x="206930" y="152701"/>
                          <a:pt x="207191" y="155574"/>
                          <a:pt x="206146" y="156620"/>
                        </a:cubicBezTo>
                        <a:cubicBezTo>
                          <a:pt x="205624" y="157142"/>
                          <a:pt x="204840" y="157142"/>
                          <a:pt x="204056" y="157403"/>
                        </a:cubicBezTo>
                        <a:cubicBezTo>
                          <a:pt x="202750" y="157926"/>
                          <a:pt x="201705" y="158971"/>
                          <a:pt x="200921" y="160016"/>
                        </a:cubicBezTo>
                        <a:cubicBezTo>
                          <a:pt x="199615" y="161583"/>
                          <a:pt x="197264" y="166025"/>
                          <a:pt x="194651" y="164718"/>
                        </a:cubicBezTo>
                        <a:cubicBezTo>
                          <a:pt x="192299" y="163412"/>
                          <a:pt x="192299" y="159493"/>
                          <a:pt x="193083" y="157403"/>
                        </a:cubicBezTo>
                        <a:cubicBezTo>
                          <a:pt x="194129" y="154791"/>
                          <a:pt x="196741" y="152440"/>
                          <a:pt x="196741" y="149566"/>
                        </a:cubicBezTo>
                        <a:cubicBezTo>
                          <a:pt x="197002" y="146953"/>
                          <a:pt x="194651" y="146692"/>
                          <a:pt x="193083" y="148259"/>
                        </a:cubicBezTo>
                        <a:cubicBezTo>
                          <a:pt x="190732" y="150611"/>
                          <a:pt x="189948" y="154007"/>
                          <a:pt x="187858" y="156358"/>
                        </a:cubicBezTo>
                        <a:cubicBezTo>
                          <a:pt x="186030" y="158448"/>
                          <a:pt x="184201" y="158187"/>
                          <a:pt x="181849" y="158448"/>
                        </a:cubicBezTo>
                        <a:cubicBezTo>
                          <a:pt x="179498" y="158710"/>
                          <a:pt x="178453" y="160800"/>
                          <a:pt x="177669" y="162890"/>
                        </a:cubicBezTo>
                        <a:cubicBezTo>
                          <a:pt x="176624" y="165502"/>
                          <a:pt x="176102" y="168637"/>
                          <a:pt x="174012" y="170466"/>
                        </a:cubicBezTo>
                        <a:cubicBezTo>
                          <a:pt x="172444" y="172034"/>
                          <a:pt x="170093" y="171511"/>
                          <a:pt x="169832" y="169160"/>
                        </a:cubicBezTo>
                        <a:cubicBezTo>
                          <a:pt x="169570" y="166286"/>
                          <a:pt x="171138" y="163412"/>
                          <a:pt x="170354" y="160800"/>
                        </a:cubicBezTo>
                        <a:cubicBezTo>
                          <a:pt x="169832" y="158710"/>
                          <a:pt x="167742" y="158187"/>
                          <a:pt x="166174" y="159493"/>
                        </a:cubicBezTo>
                        <a:cubicBezTo>
                          <a:pt x="164084" y="161322"/>
                          <a:pt x="163300" y="164196"/>
                          <a:pt x="161733" y="166547"/>
                        </a:cubicBezTo>
                        <a:cubicBezTo>
                          <a:pt x="160166" y="168898"/>
                          <a:pt x="158075" y="170205"/>
                          <a:pt x="155201" y="170466"/>
                        </a:cubicBezTo>
                        <a:cubicBezTo>
                          <a:pt x="152328" y="170988"/>
                          <a:pt x="149715" y="170727"/>
                          <a:pt x="146841" y="170988"/>
                        </a:cubicBezTo>
                        <a:cubicBezTo>
                          <a:pt x="144490" y="171250"/>
                          <a:pt x="142400" y="171511"/>
                          <a:pt x="140048" y="171772"/>
                        </a:cubicBezTo>
                        <a:cubicBezTo>
                          <a:pt x="138481" y="170727"/>
                          <a:pt x="137175" y="169682"/>
                          <a:pt x="135607" y="168637"/>
                        </a:cubicBezTo>
                        <a:cubicBezTo>
                          <a:pt x="134301" y="167853"/>
                          <a:pt x="133256" y="166547"/>
                          <a:pt x="131950" y="165502"/>
                        </a:cubicBezTo>
                        <a:cubicBezTo>
                          <a:pt x="130121" y="164196"/>
                          <a:pt x="120454" y="160538"/>
                          <a:pt x="120716" y="165763"/>
                        </a:cubicBezTo>
                        <a:cubicBezTo>
                          <a:pt x="120977" y="168115"/>
                          <a:pt x="123067" y="170466"/>
                          <a:pt x="124373" y="172295"/>
                        </a:cubicBezTo>
                        <a:cubicBezTo>
                          <a:pt x="125419" y="173862"/>
                          <a:pt x="127509" y="175952"/>
                          <a:pt x="127247" y="178042"/>
                        </a:cubicBezTo>
                        <a:cubicBezTo>
                          <a:pt x="126986" y="179871"/>
                          <a:pt x="124635" y="180394"/>
                          <a:pt x="123067" y="180916"/>
                        </a:cubicBezTo>
                        <a:cubicBezTo>
                          <a:pt x="120716" y="181700"/>
                          <a:pt x="118365" y="182745"/>
                          <a:pt x="116275" y="184312"/>
                        </a:cubicBezTo>
                        <a:cubicBezTo>
                          <a:pt x="111833" y="187970"/>
                          <a:pt x="110527" y="193979"/>
                          <a:pt x="106347" y="197898"/>
                        </a:cubicBezTo>
                        <a:cubicBezTo>
                          <a:pt x="104779" y="199204"/>
                          <a:pt x="102689" y="200510"/>
                          <a:pt x="100599" y="199726"/>
                        </a:cubicBezTo>
                        <a:cubicBezTo>
                          <a:pt x="98248" y="198943"/>
                          <a:pt x="96681" y="196853"/>
                          <a:pt x="95374" y="195024"/>
                        </a:cubicBezTo>
                        <a:cubicBezTo>
                          <a:pt x="93806" y="192673"/>
                          <a:pt x="92239" y="190321"/>
                          <a:pt x="90933" y="187970"/>
                        </a:cubicBezTo>
                        <a:cubicBezTo>
                          <a:pt x="89888" y="186403"/>
                          <a:pt x="88843" y="184312"/>
                          <a:pt x="88843" y="182484"/>
                        </a:cubicBezTo>
                        <a:cubicBezTo>
                          <a:pt x="89104" y="178565"/>
                          <a:pt x="94329" y="176475"/>
                          <a:pt x="94329" y="172295"/>
                        </a:cubicBezTo>
                        <a:cubicBezTo>
                          <a:pt x="94329" y="169943"/>
                          <a:pt x="91716" y="169160"/>
                          <a:pt x="89888" y="169160"/>
                        </a:cubicBezTo>
                        <a:cubicBezTo>
                          <a:pt x="86230" y="168637"/>
                          <a:pt x="82312" y="169160"/>
                          <a:pt x="78654" y="169943"/>
                        </a:cubicBezTo>
                        <a:cubicBezTo>
                          <a:pt x="75258" y="170466"/>
                          <a:pt x="72122" y="171250"/>
                          <a:pt x="68726" y="172034"/>
                        </a:cubicBezTo>
                        <a:cubicBezTo>
                          <a:pt x="66897" y="172556"/>
                          <a:pt x="64808" y="172817"/>
                          <a:pt x="62978" y="173340"/>
                        </a:cubicBezTo>
                        <a:cubicBezTo>
                          <a:pt x="58276" y="174907"/>
                          <a:pt x="54618" y="178304"/>
                          <a:pt x="49916" y="180394"/>
                        </a:cubicBezTo>
                        <a:cubicBezTo>
                          <a:pt x="47564" y="181439"/>
                          <a:pt x="44690" y="181961"/>
                          <a:pt x="42078" y="181700"/>
                        </a:cubicBezTo>
                        <a:cubicBezTo>
                          <a:pt x="39727" y="181439"/>
                          <a:pt x="37637" y="180655"/>
                          <a:pt x="35286" y="180132"/>
                        </a:cubicBezTo>
                        <a:cubicBezTo>
                          <a:pt x="30844" y="179349"/>
                          <a:pt x="29538" y="183006"/>
                          <a:pt x="27448" y="186403"/>
                        </a:cubicBezTo>
                        <a:cubicBezTo>
                          <a:pt x="26664" y="187709"/>
                          <a:pt x="25619" y="189015"/>
                          <a:pt x="23790" y="189015"/>
                        </a:cubicBezTo>
                        <a:cubicBezTo>
                          <a:pt x="21701" y="189276"/>
                          <a:pt x="19349" y="188493"/>
                          <a:pt x="17259" y="188231"/>
                        </a:cubicBezTo>
                        <a:cubicBezTo>
                          <a:pt x="14385" y="187709"/>
                          <a:pt x="11773" y="187709"/>
                          <a:pt x="8899" y="187447"/>
                        </a:cubicBezTo>
                        <a:cubicBezTo>
                          <a:pt x="6809" y="187447"/>
                          <a:pt x="4196" y="187447"/>
                          <a:pt x="2367" y="186403"/>
                        </a:cubicBezTo>
                        <a:cubicBezTo>
                          <a:pt x="-1290" y="184312"/>
                          <a:pt x="-245" y="178826"/>
                          <a:pt x="2367" y="176214"/>
                        </a:cubicBezTo>
                        <a:cubicBezTo>
                          <a:pt x="5502" y="173078"/>
                          <a:pt x="10466" y="173862"/>
                          <a:pt x="14385" y="172295"/>
                        </a:cubicBezTo>
                        <a:cubicBezTo>
                          <a:pt x="18826" y="170466"/>
                          <a:pt x="22484" y="167070"/>
                          <a:pt x="26403" y="164196"/>
                        </a:cubicBezTo>
                        <a:cubicBezTo>
                          <a:pt x="28493" y="162628"/>
                          <a:pt x="30844" y="161322"/>
                          <a:pt x="32673" y="159493"/>
                        </a:cubicBezTo>
                        <a:cubicBezTo>
                          <a:pt x="34502" y="157665"/>
                          <a:pt x="36330" y="155836"/>
                          <a:pt x="37898" y="153746"/>
                        </a:cubicBezTo>
                        <a:cubicBezTo>
                          <a:pt x="39465" y="151917"/>
                          <a:pt x="41033" y="150349"/>
                          <a:pt x="43384" y="149566"/>
                        </a:cubicBezTo>
                        <a:cubicBezTo>
                          <a:pt x="46258" y="148782"/>
                          <a:pt x="49132" y="149304"/>
                          <a:pt x="52006" y="149566"/>
                        </a:cubicBezTo>
                        <a:cubicBezTo>
                          <a:pt x="56186" y="150088"/>
                          <a:pt x="60366" y="150349"/>
                          <a:pt x="64546" y="149827"/>
                        </a:cubicBezTo>
                        <a:cubicBezTo>
                          <a:pt x="68203" y="149304"/>
                          <a:pt x="72122" y="148521"/>
                          <a:pt x="75519" y="147214"/>
                        </a:cubicBezTo>
                        <a:cubicBezTo>
                          <a:pt x="79177" y="146169"/>
                          <a:pt x="82572" y="145647"/>
                          <a:pt x="86491" y="145647"/>
                        </a:cubicBezTo>
                        <a:cubicBezTo>
                          <a:pt x="90149" y="145647"/>
                          <a:pt x="93806" y="145908"/>
                          <a:pt x="95897" y="149304"/>
                        </a:cubicBezTo>
                        <a:cubicBezTo>
                          <a:pt x="97464" y="151656"/>
                          <a:pt x="99554" y="151917"/>
                          <a:pt x="101906" y="150872"/>
                        </a:cubicBezTo>
                        <a:cubicBezTo>
                          <a:pt x="104518" y="149827"/>
                          <a:pt x="109221" y="147998"/>
                          <a:pt x="110266" y="145124"/>
                        </a:cubicBezTo>
                        <a:cubicBezTo>
                          <a:pt x="110788" y="143557"/>
                          <a:pt x="110266" y="141989"/>
                          <a:pt x="110004" y="140422"/>
                        </a:cubicBezTo>
                        <a:cubicBezTo>
                          <a:pt x="109743" y="138593"/>
                          <a:pt x="109482" y="137025"/>
                          <a:pt x="110266" y="135458"/>
                        </a:cubicBezTo>
                        <a:cubicBezTo>
                          <a:pt x="111050" y="133629"/>
                          <a:pt x="112617" y="132062"/>
                          <a:pt x="113923" y="130755"/>
                        </a:cubicBezTo>
                        <a:cubicBezTo>
                          <a:pt x="115229" y="129449"/>
                          <a:pt x="116535" y="127882"/>
                          <a:pt x="117842" y="126575"/>
                        </a:cubicBezTo>
                        <a:cubicBezTo>
                          <a:pt x="120454" y="123963"/>
                          <a:pt x="123067" y="121873"/>
                          <a:pt x="124635" y="118738"/>
                        </a:cubicBezTo>
                        <a:cubicBezTo>
                          <a:pt x="126202" y="115603"/>
                          <a:pt x="126202" y="112729"/>
                          <a:pt x="125941" y="109071"/>
                        </a:cubicBezTo>
                        <a:cubicBezTo>
                          <a:pt x="125941" y="105936"/>
                          <a:pt x="126986" y="104369"/>
                          <a:pt x="129598" y="103062"/>
                        </a:cubicBezTo>
                        <a:cubicBezTo>
                          <a:pt x="131688" y="102017"/>
                          <a:pt x="133779" y="99927"/>
                          <a:pt x="136130" y="99927"/>
                        </a:cubicBezTo>
                        <a:cubicBezTo>
                          <a:pt x="137175" y="99927"/>
                          <a:pt x="138742" y="100189"/>
                          <a:pt x="139265" y="101234"/>
                        </a:cubicBezTo>
                        <a:cubicBezTo>
                          <a:pt x="139526" y="102540"/>
                          <a:pt x="138220" y="103324"/>
                          <a:pt x="137436" y="104108"/>
                        </a:cubicBezTo>
                        <a:cubicBezTo>
                          <a:pt x="135085" y="105936"/>
                          <a:pt x="132995" y="106981"/>
                          <a:pt x="132472" y="110116"/>
                        </a:cubicBezTo>
                        <a:cubicBezTo>
                          <a:pt x="131950" y="112468"/>
                          <a:pt x="131688" y="115080"/>
                          <a:pt x="132472" y="117431"/>
                        </a:cubicBezTo>
                        <a:cubicBezTo>
                          <a:pt x="134823" y="124746"/>
                          <a:pt x="142139" y="117954"/>
                          <a:pt x="145535" y="115341"/>
                        </a:cubicBezTo>
                        <a:cubicBezTo>
                          <a:pt x="149715" y="112206"/>
                          <a:pt x="153895" y="109333"/>
                          <a:pt x="158598" y="106981"/>
                        </a:cubicBezTo>
                        <a:cubicBezTo>
                          <a:pt x="163300" y="104630"/>
                          <a:pt x="167480" y="102017"/>
                          <a:pt x="171138" y="98099"/>
                        </a:cubicBezTo>
                        <a:cubicBezTo>
                          <a:pt x="176102" y="92612"/>
                          <a:pt x="181588" y="87126"/>
                          <a:pt x="184985" y="80595"/>
                        </a:cubicBezTo>
                        <a:cubicBezTo>
                          <a:pt x="186813" y="76676"/>
                          <a:pt x="187597" y="72496"/>
                          <a:pt x="188642" y="68316"/>
                        </a:cubicBezTo>
                        <a:cubicBezTo>
                          <a:pt x="188904" y="67271"/>
                          <a:pt x="189426" y="66226"/>
                          <a:pt x="189948" y="65181"/>
                        </a:cubicBezTo>
                        <a:cubicBezTo>
                          <a:pt x="191516" y="62307"/>
                          <a:pt x="193083" y="59694"/>
                          <a:pt x="194651" y="56820"/>
                        </a:cubicBezTo>
                        <a:cubicBezTo>
                          <a:pt x="195435" y="55514"/>
                          <a:pt x="195696" y="53685"/>
                          <a:pt x="196218" y="52118"/>
                        </a:cubicBezTo>
                        <a:cubicBezTo>
                          <a:pt x="196741" y="50550"/>
                          <a:pt x="197002" y="48983"/>
                          <a:pt x="197002" y="47154"/>
                        </a:cubicBezTo>
                        <a:cubicBezTo>
                          <a:pt x="197264" y="45064"/>
                          <a:pt x="196480" y="43235"/>
                          <a:pt x="194912" y="41929"/>
                        </a:cubicBezTo>
                        <a:cubicBezTo>
                          <a:pt x="193606" y="40884"/>
                          <a:pt x="192299" y="39839"/>
                          <a:pt x="192038" y="38010"/>
                        </a:cubicBezTo>
                        <a:cubicBezTo>
                          <a:pt x="191777" y="35398"/>
                          <a:pt x="192822" y="32524"/>
                          <a:pt x="193345" y="30172"/>
                        </a:cubicBezTo>
                        <a:cubicBezTo>
                          <a:pt x="193867" y="27560"/>
                          <a:pt x="194390" y="24947"/>
                          <a:pt x="194912" y="22335"/>
                        </a:cubicBezTo>
                        <a:cubicBezTo>
                          <a:pt x="195173" y="20506"/>
                          <a:pt x="196218" y="19200"/>
                          <a:pt x="197524" y="17894"/>
                        </a:cubicBezTo>
                        <a:cubicBezTo>
                          <a:pt x="199615" y="15804"/>
                          <a:pt x="201705" y="13975"/>
                          <a:pt x="203795" y="11885"/>
                        </a:cubicBezTo>
                        <a:cubicBezTo>
                          <a:pt x="205101" y="10578"/>
                          <a:pt x="206930" y="8488"/>
                          <a:pt x="208759" y="10317"/>
                        </a:cubicBezTo>
                        <a:cubicBezTo>
                          <a:pt x="210849" y="12146"/>
                          <a:pt x="211633" y="15020"/>
                          <a:pt x="214245" y="16587"/>
                        </a:cubicBezTo>
                        <a:cubicBezTo>
                          <a:pt x="216858" y="18155"/>
                          <a:pt x="219470" y="16587"/>
                          <a:pt x="221560" y="14497"/>
                        </a:cubicBezTo>
                        <a:cubicBezTo>
                          <a:pt x="222867" y="13191"/>
                          <a:pt x="223911" y="11624"/>
                          <a:pt x="224956" y="10056"/>
                        </a:cubicBezTo>
                        <a:cubicBezTo>
                          <a:pt x="224173" y="7705"/>
                          <a:pt x="223389" y="6660"/>
                          <a:pt x="220777" y="6921"/>
                        </a:cubicBezTo>
                        <a:cubicBezTo>
                          <a:pt x="218686" y="7182"/>
                          <a:pt x="215812" y="8227"/>
                          <a:pt x="214506" y="5876"/>
                        </a:cubicBezTo>
                        <a:cubicBezTo>
                          <a:pt x="213200" y="3002"/>
                          <a:pt x="216335" y="651"/>
                          <a:pt x="218948" y="128"/>
                        </a:cubicBezTo>
                        <a:cubicBezTo>
                          <a:pt x="222083" y="-394"/>
                          <a:pt x="226524" y="651"/>
                          <a:pt x="227830" y="3786"/>
                        </a:cubicBezTo>
                        <a:cubicBezTo>
                          <a:pt x="228614" y="5353"/>
                          <a:pt x="228353" y="7182"/>
                          <a:pt x="228353" y="8750"/>
                        </a:cubicBezTo>
                        <a:cubicBezTo>
                          <a:pt x="228092" y="10840"/>
                          <a:pt x="227830" y="13191"/>
                          <a:pt x="227569" y="15281"/>
                        </a:cubicBezTo>
                        <a:cubicBezTo>
                          <a:pt x="227569" y="16326"/>
                          <a:pt x="228092" y="17371"/>
                          <a:pt x="228353" y="18155"/>
                        </a:cubicBezTo>
                        <a:cubicBezTo>
                          <a:pt x="228614" y="19461"/>
                          <a:pt x="229137" y="20506"/>
                          <a:pt x="229398" y="21812"/>
                        </a:cubicBezTo>
                        <a:cubicBezTo>
                          <a:pt x="230443" y="25209"/>
                          <a:pt x="231749" y="28344"/>
                          <a:pt x="233839" y="31218"/>
                        </a:cubicBezTo>
                        <a:cubicBezTo>
                          <a:pt x="235406" y="33308"/>
                          <a:pt x="236974" y="35398"/>
                          <a:pt x="238280" y="37749"/>
                        </a:cubicBezTo>
                        <a:cubicBezTo>
                          <a:pt x="239848" y="40884"/>
                          <a:pt x="241415" y="44541"/>
                          <a:pt x="241677" y="48199"/>
                        </a:cubicBezTo>
                        <a:cubicBezTo>
                          <a:pt x="241938" y="51595"/>
                          <a:pt x="240631" y="54208"/>
                          <a:pt x="238542" y="57082"/>
                        </a:cubicBezTo>
                        <a:cubicBezTo>
                          <a:pt x="235929" y="60217"/>
                          <a:pt x="233578" y="63352"/>
                          <a:pt x="232271" y="67271"/>
                        </a:cubicBezTo>
                        <a:cubicBezTo>
                          <a:pt x="231227" y="70667"/>
                          <a:pt x="231227" y="74324"/>
                          <a:pt x="229920" y="77721"/>
                        </a:cubicBezTo>
                        <a:cubicBezTo>
                          <a:pt x="229398" y="79288"/>
                          <a:pt x="227569" y="79288"/>
                          <a:pt x="225218" y="7928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7" name="Freeform: Shape 746">
                    <a:extLst>
                      <a:ext uri="{FF2B5EF4-FFF2-40B4-BE49-F238E27FC236}">
                        <a16:creationId xmlns:a16="http://schemas.microsoft.com/office/drawing/2014/main" id="{9D1E9B20-8E9E-AD2C-4498-25AD184C246B}"/>
                      </a:ext>
                    </a:extLst>
                  </p:cNvPr>
                  <p:cNvSpPr/>
                  <p:nvPr/>
                </p:nvSpPr>
                <p:spPr>
                  <a:xfrm>
                    <a:off x="7659127" y="3315193"/>
                    <a:ext cx="51197" cy="69625"/>
                  </a:xfrm>
                  <a:custGeom>
                    <a:avLst/>
                    <a:gdLst>
                      <a:gd name="connsiteX0" fmla="*/ 1688 w 51197"/>
                      <a:gd name="connsiteY0" fmla="*/ 22338 h 69625"/>
                      <a:gd name="connsiteX1" fmla="*/ 120 w 51197"/>
                      <a:gd name="connsiteY1" fmla="*/ 15807 h 69625"/>
                      <a:gd name="connsiteX2" fmla="*/ 5867 w 51197"/>
                      <a:gd name="connsiteY2" fmla="*/ 11104 h 69625"/>
                      <a:gd name="connsiteX3" fmla="*/ 13444 w 51197"/>
                      <a:gd name="connsiteY3" fmla="*/ 7708 h 69625"/>
                      <a:gd name="connsiteX4" fmla="*/ 26768 w 51197"/>
                      <a:gd name="connsiteY4" fmla="*/ 1177 h 69625"/>
                      <a:gd name="connsiteX5" fmla="*/ 34083 w 51197"/>
                      <a:gd name="connsiteY5" fmla="*/ 5618 h 69625"/>
                      <a:gd name="connsiteX6" fmla="*/ 39308 w 51197"/>
                      <a:gd name="connsiteY6" fmla="*/ 6402 h 69625"/>
                      <a:gd name="connsiteX7" fmla="*/ 42965 w 51197"/>
                      <a:gd name="connsiteY7" fmla="*/ 7447 h 69625"/>
                      <a:gd name="connsiteX8" fmla="*/ 43227 w 51197"/>
                      <a:gd name="connsiteY8" fmla="*/ 13717 h 69625"/>
                      <a:gd name="connsiteX9" fmla="*/ 47146 w 51197"/>
                      <a:gd name="connsiteY9" fmla="*/ 19203 h 69625"/>
                      <a:gd name="connsiteX10" fmla="*/ 51065 w 51197"/>
                      <a:gd name="connsiteY10" fmla="*/ 23906 h 69625"/>
                      <a:gd name="connsiteX11" fmla="*/ 47407 w 51197"/>
                      <a:gd name="connsiteY11" fmla="*/ 30698 h 69625"/>
                      <a:gd name="connsiteX12" fmla="*/ 45840 w 51197"/>
                      <a:gd name="connsiteY12" fmla="*/ 37491 h 69625"/>
                      <a:gd name="connsiteX13" fmla="*/ 42705 w 51197"/>
                      <a:gd name="connsiteY13" fmla="*/ 46112 h 69625"/>
                      <a:gd name="connsiteX14" fmla="*/ 40353 w 51197"/>
                      <a:gd name="connsiteY14" fmla="*/ 52644 h 69625"/>
                      <a:gd name="connsiteX15" fmla="*/ 35389 w 51197"/>
                      <a:gd name="connsiteY15" fmla="*/ 58653 h 69625"/>
                      <a:gd name="connsiteX16" fmla="*/ 29119 w 51197"/>
                      <a:gd name="connsiteY16" fmla="*/ 63616 h 69625"/>
                      <a:gd name="connsiteX17" fmla="*/ 25201 w 51197"/>
                      <a:gd name="connsiteY17" fmla="*/ 67274 h 69625"/>
                      <a:gd name="connsiteX18" fmla="*/ 22849 w 51197"/>
                      <a:gd name="connsiteY18" fmla="*/ 69625 h 69625"/>
                      <a:gd name="connsiteX19" fmla="*/ 24417 w 51197"/>
                      <a:gd name="connsiteY19" fmla="*/ 60481 h 69625"/>
                      <a:gd name="connsiteX20" fmla="*/ 24417 w 51197"/>
                      <a:gd name="connsiteY20" fmla="*/ 53428 h 69625"/>
                      <a:gd name="connsiteX21" fmla="*/ 19714 w 51197"/>
                      <a:gd name="connsiteY21" fmla="*/ 54211 h 69625"/>
                      <a:gd name="connsiteX22" fmla="*/ 18669 w 51197"/>
                      <a:gd name="connsiteY22" fmla="*/ 62310 h 69625"/>
                      <a:gd name="connsiteX23" fmla="*/ 10832 w 51197"/>
                      <a:gd name="connsiteY23" fmla="*/ 58653 h 69625"/>
                      <a:gd name="connsiteX24" fmla="*/ 13967 w 51197"/>
                      <a:gd name="connsiteY24" fmla="*/ 53428 h 69625"/>
                      <a:gd name="connsiteX25" fmla="*/ 12399 w 51197"/>
                      <a:gd name="connsiteY25" fmla="*/ 47157 h 69625"/>
                      <a:gd name="connsiteX26" fmla="*/ 13967 w 51197"/>
                      <a:gd name="connsiteY26" fmla="*/ 43500 h 69625"/>
                      <a:gd name="connsiteX27" fmla="*/ 17101 w 51197"/>
                      <a:gd name="connsiteY27" fmla="*/ 39842 h 69625"/>
                      <a:gd name="connsiteX28" fmla="*/ 19714 w 51197"/>
                      <a:gd name="connsiteY28" fmla="*/ 37230 h 69625"/>
                      <a:gd name="connsiteX29" fmla="*/ 20236 w 51197"/>
                      <a:gd name="connsiteY29" fmla="*/ 33572 h 69625"/>
                      <a:gd name="connsiteX30" fmla="*/ 18930 w 51197"/>
                      <a:gd name="connsiteY30" fmla="*/ 29131 h 69625"/>
                      <a:gd name="connsiteX31" fmla="*/ 19192 w 51197"/>
                      <a:gd name="connsiteY31" fmla="*/ 29131 h 69625"/>
                      <a:gd name="connsiteX32" fmla="*/ 18669 w 51197"/>
                      <a:gd name="connsiteY32" fmla="*/ 27563 h 69625"/>
                      <a:gd name="connsiteX33" fmla="*/ 17624 w 51197"/>
                      <a:gd name="connsiteY33" fmla="*/ 25473 h 69625"/>
                      <a:gd name="connsiteX34" fmla="*/ 13444 w 51197"/>
                      <a:gd name="connsiteY34" fmla="*/ 19465 h 69625"/>
                      <a:gd name="connsiteX35" fmla="*/ 9002 w 51197"/>
                      <a:gd name="connsiteY35" fmla="*/ 22599 h 69625"/>
                      <a:gd name="connsiteX36" fmla="*/ 4561 w 51197"/>
                      <a:gd name="connsiteY36" fmla="*/ 29131 h 69625"/>
                      <a:gd name="connsiteX37" fmla="*/ 1688 w 51197"/>
                      <a:gd name="connsiteY37" fmla="*/ 22338 h 696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</a:cxnLst>
                    <a:rect l="l" t="t" r="r" b="b"/>
                    <a:pathLst>
                      <a:path w="51197" h="69625">
                        <a:moveTo>
                          <a:pt x="1688" y="22338"/>
                        </a:moveTo>
                        <a:cubicBezTo>
                          <a:pt x="904" y="20248"/>
                          <a:pt x="-402" y="18158"/>
                          <a:pt x="120" y="15807"/>
                        </a:cubicBezTo>
                        <a:cubicBezTo>
                          <a:pt x="642" y="13194"/>
                          <a:pt x="3777" y="11888"/>
                          <a:pt x="5867" y="11104"/>
                        </a:cubicBezTo>
                        <a:cubicBezTo>
                          <a:pt x="8480" y="10059"/>
                          <a:pt x="11093" y="9537"/>
                          <a:pt x="13444" y="7708"/>
                        </a:cubicBezTo>
                        <a:cubicBezTo>
                          <a:pt x="16840" y="5096"/>
                          <a:pt x="22065" y="-3003"/>
                          <a:pt x="26768" y="1177"/>
                        </a:cubicBezTo>
                        <a:cubicBezTo>
                          <a:pt x="29119" y="3267"/>
                          <a:pt x="30948" y="4834"/>
                          <a:pt x="34083" y="5618"/>
                        </a:cubicBezTo>
                        <a:cubicBezTo>
                          <a:pt x="35912" y="6140"/>
                          <a:pt x="37479" y="6140"/>
                          <a:pt x="39308" y="6402"/>
                        </a:cubicBezTo>
                        <a:cubicBezTo>
                          <a:pt x="40614" y="6402"/>
                          <a:pt x="42182" y="6663"/>
                          <a:pt x="42965" y="7447"/>
                        </a:cubicBezTo>
                        <a:cubicBezTo>
                          <a:pt x="44795" y="8753"/>
                          <a:pt x="43227" y="11888"/>
                          <a:pt x="43227" y="13717"/>
                        </a:cubicBezTo>
                        <a:cubicBezTo>
                          <a:pt x="42965" y="16591"/>
                          <a:pt x="44795" y="17897"/>
                          <a:pt x="47146" y="19203"/>
                        </a:cubicBezTo>
                        <a:cubicBezTo>
                          <a:pt x="48974" y="20248"/>
                          <a:pt x="51849" y="21293"/>
                          <a:pt x="51065" y="23906"/>
                        </a:cubicBezTo>
                        <a:cubicBezTo>
                          <a:pt x="50542" y="26518"/>
                          <a:pt x="48452" y="28347"/>
                          <a:pt x="47407" y="30698"/>
                        </a:cubicBezTo>
                        <a:cubicBezTo>
                          <a:pt x="46362" y="32788"/>
                          <a:pt x="46362" y="35401"/>
                          <a:pt x="45840" y="37491"/>
                        </a:cubicBezTo>
                        <a:cubicBezTo>
                          <a:pt x="45317" y="40626"/>
                          <a:pt x="44011" y="43239"/>
                          <a:pt x="42705" y="46112"/>
                        </a:cubicBezTo>
                        <a:cubicBezTo>
                          <a:pt x="41659" y="48202"/>
                          <a:pt x="41137" y="50554"/>
                          <a:pt x="40353" y="52644"/>
                        </a:cubicBezTo>
                        <a:cubicBezTo>
                          <a:pt x="39308" y="54995"/>
                          <a:pt x="37479" y="57085"/>
                          <a:pt x="35389" y="58653"/>
                        </a:cubicBezTo>
                        <a:cubicBezTo>
                          <a:pt x="33299" y="60481"/>
                          <a:pt x="31209" y="62049"/>
                          <a:pt x="29119" y="63616"/>
                        </a:cubicBezTo>
                        <a:cubicBezTo>
                          <a:pt x="27813" y="64661"/>
                          <a:pt x="26507" y="65968"/>
                          <a:pt x="25201" y="67274"/>
                        </a:cubicBezTo>
                        <a:cubicBezTo>
                          <a:pt x="24417" y="68058"/>
                          <a:pt x="23633" y="68841"/>
                          <a:pt x="22849" y="69625"/>
                        </a:cubicBezTo>
                        <a:cubicBezTo>
                          <a:pt x="23371" y="66490"/>
                          <a:pt x="23894" y="63616"/>
                          <a:pt x="24417" y="60481"/>
                        </a:cubicBezTo>
                        <a:cubicBezTo>
                          <a:pt x="24678" y="58391"/>
                          <a:pt x="25201" y="55518"/>
                          <a:pt x="24417" y="53428"/>
                        </a:cubicBezTo>
                        <a:cubicBezTo>
                          <a:pt x="23371" y="51076"/>
                          <a:pt x="20759" y="52644"/>
                          <a:pt x="19714" y="54211"/>
                        </a:cubicBezTo>
                        <a:cubicBezTo>
                          <a:pt x="17885" y="56824"/>
                          <a:pt x="19192" y="59436"/>
                          <a:pt x="18669" y="62310"/>
                        </a:cubicBezTo>
                        <a:cubicBezTo>
                          <a:pt x="17885" y="67274"/>
                          <a:pt x="10570" y="62049"/>
                          <a:pt x="10832" y="58653"/>
                        </a:cubicBezTo>
                        <a:cubicBezTo>
                          <a:pt x="10832" y="56563"/>
                          <a:pt x="13444" y="55518"/>
                          <a:pt x="13967" y="53428"/>
                        </a:cubicBezTo>
                        <a:cubicBezTo>
                          <a:pt x="14750" y="50815"/>
                          <a:pt x="12399" y="49509"/>
                          <a:pt x="12399" y="47157"/>
                        </a:cubicBezTo>
                        <a:cubicBezTo>
                          <a:pt x="12399" y="45851"/>
                          <a:pt x="13444" y="44545"/>
                          <a:pt x="13967" y="43500"/>
                        </a:cubicBezTo>
                        <a:cubicBezTo>
                          <a:pt x="15011" y="42194"/>
                          <a:pt x="16057" y="40887"/>
                          <a:pt x="17101" y="39842"/>
                        </a:cubicBezTo>
                        <a:cubicBezTo>
                          <a:pt x="18146" y="39059"/>
                          <a:pt x="19192" y="38275"/>
                          <a:pt x="19714" y="37230"/>
                        </a:cubicBezTo>
                        <a:cubicBezTo>
                          <a:pt x="20236" y="35924"/>
                          <a:pt x="20759" y="34878"/>
                          <a:pt x="20236" y="33572"/>
                        </a:cubicBezTo>
                        <a:cubicBezTo>
                          <a:pt x="19714" y="32005"/>
                          <a:pt x="19192" y="30698"/>
                          <a:pt x="18930" y="29131"/>
                        </a:cubicBezTo>
                        <a:cubicBezTo>
                          <a:pt x="18930" y="29131"/>
                          <a:pt x="19192" y="29653"/>
                          <a:pt x="19192" y="29131"/>
                        </a:cubicBezTo>
                        <a:cubicBezTo>
                          <a:pt x="19192" y="28608"/>
                          <a:pt x="18930" y="28086"/>
                          <a:pt x="18669" y="27563"/>
                        </a:cubicBezTo>
                        <a:cubicBezTo>
                          <a:pt x="18408" y="26780"/>
                          <a:pt x="17885" y="26257"/>
                          <a:pt x="17624" y="25473"/>
                        </a:cubicBezTo>
                        <a:cubicBezTo>
                          <a:pt x="16579" y="23645"/>
                          <a:pt x="15795" y="20248"/>
                          <a:pt x="13444" y="19465"/>
                        </a:cubicBezTo>
                        <a:cubicBezTo>
                          <a:pt x="11354" y="18942"/>
                          <a:pt x="9525" y="20771"/>
                          <a:pt x="9002" y="22599"/>
                        </a:cubicBezTo>
                        <a:cubicBezTo>
                          <a:pt x="8219" y="25212"/>
                          <a:pt x="8741" y="30176"/>
                          <a:pt x="4561" y="29131"/>
                        </a:cubicBezTo>
                        <a:cubicBezTo>
                          <a:pt x="1688" y="28870"/>
                          <a:pt x="2471" y="24428"/>
                          <a:pt x="1688" y="2233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8" name="Freeform: Shape 747">
                    <a:extLst>
                      <a:ext uri="{FF2B5EF4-FFF2-40B4-BE49-F238E27FC236}">
                        <a16:creationId xmlns:a16="http://schemas.microsoft.com/office/drawing/2014/main" id="{276D2905-1B52-5AC3-6647-78EFA5153BB0}"/>
                      </a:ext>
                    </a:extLst>
                  </p:cNvPr>
                  <p:cNvSpPr/>
                  <p:nvPr/>
                </p:nvSpPr>
                <p:spPr>
                  <a:xfrm>
                    <a:off x="7712439" y="3304352"/>
                    <a:ext cx="56059" cy="38455"/>
                  </a:xfrm>
                  <a:custGeom>
                    <a:avLst/>
                    <a:gdLst>
                      <a:gd name="connsiteX0" fmla="*/ 41381 w 56059"/>
                      <a:gd name="connsiteY0" fmla="*/ 26387 h 38455"/>
                      <a:gd name="connsiteX1" fmla="*/ 39814 w 56059"/>
                      <a:gd name="connsiteY1" fmla="*/ 22207 h 38455"/>
                      <a:gd name="connsiteX2" fmla="*/ 34589 w 56059"/>
                      <a:gd name="connsiteY2" fmla="*/ 20378 h 38455"/>
                      <a:gd name="connsiteX3" fmla="*/ 27535 w 56059"/>
                      <a:gd name="connsiteY3" fmla="*/ 22990 h 38455"/>
                      <a:gd name="connsiteX4" fmla="*/ 22310 w 56059"/>
                      <a:gd name="connsiteY4" fmla="*/ 30306 h 38455"/>
                      <a:gd name="connsiteX5" fmla="*/ 19436 w 56059"/>
                      <a:gd name="connsiteY5" fmla="*/ 33963 h 38455"/>
                      <a:gd name="connsiteX6" fmla="*/ 18652 w 56059"/>
                      <a:gd name="connsiteY6" fmla="*/ 36837 h 38455"/>
                      <a:gd name="connsiteX7" fmla="*/ 12643 w 56059"/>
                      <a:gd name="connsiteY7" fmla="*/ 38143 h 38455"/>
                      <a:gd name="connsiteX8" fmla="*/ 10553 w 56059"/>
                      <a:gd name="connsiteY8" fmla="*/ 36314 h 38455"/>
                      <a:gd name="connsiteX9" fmla="*/ 8725 w 56059"/>
                      <a:gd name="connsiteY9" fmla="*/ 34224 h 38455"/>
                      <a:gd name="connsiteX10" fmla="*/ 7680 w 56059"/>
                      <a:gd name="connsiteY10" fmla="*/ 27432 h 38455"/>
                      <a:gd name="connsiteX11" fmla="*/ 7157 w 56059"/>
                      <a:gd name="connsiteY11" fmla="*/ 25080 h 38455"/>
                      <a:gd name="connsiteX12" fmla="*/ 2977 w 56059"/>
                      <a:gd name="connsiteY12" fmla="*/ 24819 h 38455"/>
                      <a:gd name="connsiteX13" fmla="*/ 103 w 56059"/>
                      <a:gd name="connsiteY13" fmla="*/ 23252 h 38455"/>
                      <a:gd name="connsiteX14" fmla="*/ 2455 w 56059"/>
                      <a:gd name="connsiteY14" fmla="*/ 19594 h 38455"/>
                      <a:gd name="connsiteX15" fmla="*/ 8202 w 56059"/>
                      <a:gd name="connsiteY15" fmla="*/ 17504 h 38455"/>
                      <a:gd name="connsiteX16" fmla="*/ 11599 w 56059"/>
                      <a:gd name="connsiteY16" fmla="*/ 15153 h 38455"/>
                      <a:gd name="connsiteX17" fmla="*/ 16040 w 56059"/>
                      <a:gd name="connsiteY17" fmla="*/ 9405 h 38455"/>
                      <a:gd name="connsiteX18" fmla="*/ 24139 w 56059"/>
                      <a:gd name="connsiteY18" fmla="*/ 11234 h 38455"/>
                      <a:gd name="connsiteX19" fmla="*/ 32238 w 56059"/>
                      <a:gd name="connsiteY19" fmla="*/ 9144 h 38455"/>
                      <a:gd name="connsiteX20" fmla="*/ 33283 w 56059"/>
                      <a:gd name="connsiteY20" fmla="*/ 5225 h 38455"/>
                      <a:gd name="connsiteX21" fmla="*/ 35372 w 56059"/>
                      <a:gd name="connsiteY21" fmla="*/ 1829 h 38455"/>
                      <a:gd name="connsiteX22" fmla="*/ 38247 w 56059"/>
                      <a:gd name="connsiteY22" fmla="*/ 0 h 38455"/>
                      <a:gd name="connsiteX23" fmla="*/ 41643 w 56059"/>
                      <a:gd name="connsiteY23" fmla="*/ 1829 h 38455"/>
                      <a:gd name="connsiteX24" fmla="*/ 45039 w 56059"/>
                      <a:gd name="connsiteY24" fmla="*/ 3135 h 38455"/>
                      <a:gd name="connsiteX25" fmla="*/ 47913 w 56059"/>
                      <a:gd name="connsiteY25" fmla="*/ 2613 h 38455"/>
                      <a:gd name="connsiteX26" fmla="*/ 52093 w 56059"/>
                      <a:gd name="connsiteY26" fmla="*/ 8360 h 38455"/>
                      <a:gd name="connsiteX27" fmla="*/ 56012 w 56059"/>
                      <a:gd name="connsiteY27" fmla="*/ 14369 h 38455"/>
                      <a:gd name="connsiteX28" fmla="*/ 50264 w 56059"/>
                      <a:gd name="connsiteY28" fmla="*/ 18810 h 38455"/>
                      <a:gd name="connsiteX29" fmla="*/ 46607 w 56059"/>
                      <a:gd name="connsiteY29" fmla="*/ 24819 h 38455"/>
                      <a:gd name="connsiteX30" fmla="*/ 41381 w 56059"/>
                      <a:gd name="connsiteY30" fmla="*/ 26387 h 38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56059" h="38455">
                        <a:moveTo>
                          <a:pt x="41381" y="26387"/>
                        </a:moveTo>
                        <a:cubicBezTo>
                          <a:pt x="40859" y="24819"/>
                          <a:pt x="40859" y="23513"/>
                          <a:pt x="39814" y="22207"/>
                        </a:cubicBezTo>
                        <a:cubicBezTo>
                          <a:pt x="38247" y="20378"/>
                          <a:pt x="36940" y="19855"/>
                          <a:pt x="34589" y="20378"/>
                        </a:cubicBezTo>
                        <a:cubicBezTo>
                          <a:pt x="32499" y="20900"/>
                          <a:pt x="29103" y="21162"/>
                          <a:pt x="27535" y="22990"/>
                        </a:cubicBezTo>
                        <a:cubicBezTo>
                          <a:pt x="25445" y="25080"/>
                          <a:pt x="24400" y="28215"/>
                          <a:pt x="22310" y="30306"/>
                        </a:cubicBezTo>
                        <a:cubicBezTo>
                          <a:pt x="21265" y="31350"/>
                          <a:pt x="19697" y="32396"/>
                          <a:pt x="19436" y="33963"/>
                        </a:cubicBezTo>
                        <a:cubicBezTo>
                          <a:pt x="19436" y="35269"/>
                          <a:pt x="19697" y="36053"/>
                          <a:pt x="18652" y="36837"/>
                        </a:cubicBezTo>
                        <a:cubicBezTo>
                          <a:pt x="16824" y="38143"/>
                          <a:pt x="14734" y="38927"/>
                          <a:pt x="12643" y="38143"/>
                        </a:cubicBezTo>
                        <a:cubicBezTo>
                          <a:pt x="11599" y="37882"/>
                          <a:pt x="11076" y="37098"/>
                          <a:pt x="10553" y="36314"/>
                        </a:cubicBezTo>
                        <a:cubicBezTo>
                          <a:pt x="10031" y="35269"/>
                          <a:pt x="9247" y="34747"/>
                          <a:pt x="8725" y="34224"/>
                        </a:cubicBezTo>
                        <a:cubicBezTo>
                          <a:pt x="7157" y="32657"/>
                          <a:pt x="7680" y="29522"/>
                          <a:pt x="7680" y="27432"/>
                        </a:cubicBezTo>
                        <a:cubicBezTo>
                          <a:pt x="7680" y="26648"/>
                          <a:pt x="7941" y="25603"/>
                          <a:pt x="7157" y="25080"/>
                        </a:cubicBezTo>
                        <a:cubicBezTo>
                          <a:pt x="6112" y="24558"/>
                          <a:pt x="4283" y="24819"/>
                          <a:pt x="2977" y="24819"/>
                        </a:cubicBezTo>
                        <a:cubicBezTo>
                          <a:pt x="1932" y="24819"/>
                          <a:pt x="365" y="24558"/>
                          <a:pt x="103" y="23252"/>
                        </a:cubicBezTo>
                        <a:cubicBezTo>
                          <a:pt x="-419" y="21684"/>
                          <a:pt x="1148" y="20378"/>
                          <a:pt x="2455" y="19594"/>
                        </a:cubicBezTo>
                        <a:cubicBezTo>
                          <a:pt x="4283" y="18549"/>
                          <a:pt x="6374" y="18288"/>
                          <a:pt x="8202" y="17504"/>
                        </a:cubicBezTo>
                        <a:cubicBezTo>
                          <a:pt x="9508" y="16982"/>
                          <a:pt x="10553" y="15937"/>
                          <a:pt x="11599" y="15153"/>
                        </a:cubicBezTo>
                        <a:cubicBezTo>
                          <a:pt x="13166" y="13585"/>
                          <a:pt x="13950" y="10973"/>
                          <a:pt x="16040" y="9405"/>
                        </a:cubicBezTo>
                        <a:cubicBezTo>
                          <a:pt x="18652" y="7315"/>
                          <a:pt x="21526" y="10189"/>
                          <a:pt x="24139" y="11234"/>
                        </a:cubicBezTo>
                        <a:cubicBezTo>
                          <a:pt x="27012" y="12279"/>
                          <a:pt x="30670" y="12279"/>
                          <a:pt x="32238" y="9144"/>
                        </a:cubicBezTo>
                        <a:cubicBezTo>
                          <a:pt x="32760" y="7838"/>
                          <a:pt x="33021" y="6531"/>
                          <a:pt x="33283" y="5225"/>
                        </a:cubicBezTo>
                        <a:cubicBezTo>
                          <a:pt x="33805" y="3919"/>
                          <a:pt x="34589" y="2874"/>
                          <a:pt x="35372" y="1829"/>
                        </a:cubicBezTo>
                        <a:cubicBezTo>
                          <a:pt x="36156" y="1045"/>
                          <a:pt x="36940" y="0"/>
                          <a:pt x="38247" y="0"/>
                        </a:cubicBezTo>
                        <a:cubicBezTo>
                          <a:pt x="39553" y="0"/>
                          <a:pt x="40598" y="1045"/>
                          <a:pt x="41643" y="1829"/>
                        </a:cubicBezTo>
                        <a:cubicBezTo>
                          <a:pt x="42688" y="2613"/>
                          <a:pt x="43733" y="3396"/>
                          <a:pt x="45039" y="3135"/>
                        </a:cubicBezTo>
                        <a:cubicBezTo>
                          <a:pt x="46084" y="3135"/>
                          <a:pt x="47129" y="2613"/>
                          <a:pt x="47913" y="2613"/>
                        </a:cubicBezTo>
                        <a:cubicBezTo>
                          <a:pt x="51309" y="2351"/>
                          <a:pt x="51571" y="5748"/>
                          <a:pt x="52093" y="8360"/>
                        </a:cubicBezTo>
                        <a:cubicBezTo>
                          <a:pt x="52616" y="10712"/>
                          <a:pt x="56534" y="11756"/>
                          <a:pt x="56012" y="14369"/>
                        </a:cubicBezTo>
                        <a:cubicBezTo>
                          <a:pt x="55490" y="16720"/>
                          <a:pt x="51832" y="17765"/>
                          <a:pt x="50264" y="18810"/>
                        </a:cubicBezTo>
                        <a:cubicBezTo>
                          <a:pt x="48174" y="20378"/>
                          <a:pt x="47913" y="22729"/>
                          <a:pt x="46607" y="24819"/>
                        </a:cubicBezTo>
                        <a:cubicBezTo>
                          <a:pt x="45300" y="26387"/>
                          <a:pt x="42688" y="29522"/>
                          <a:pt x="41381" y="2638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9" name="Freeform: Shape 748">
                    <a:extLst>
                      <a:ext uri="{FF2B5EF4-FFF2-40B4-BE49-F238E27FC236}">
                        <a16:creationId xmlns:a16="http://schemas.microsoft.com/office/drawing/2014/main" id="{18D8EF8D-6BF9-CF58-5EC2-55A33A234DC8}"/>
                      </a:ext>
                    </a:extLst>
                  </p:cNvPr>
                  <p:cNvSpPr/>
                  <p:nvPr/>
                </p:nvSpPr>
                <p:spPr>
                  <a:xfrm>
                    <a:off x="8000995" y="3076959"/>
                    <a:ext cx="6574" cy="5066"/>
                  </a:xfrm>
                  <a:custGeom>
                    <a:avLst/>
                    <a:gdLst>
                      <a:gd name="connsiteX0" fmla="*/ 756 w 6574"/>
                      <a:gd name="connsiteY0" fmla="*/ 5066 h 5066"/>
                      <a:gd name="connsiteX1" fmla="*/ 233 w 6574"/>
                      <a:gd name="connsiteY1" fmla="*/ 2976 h 5066"/>
                      <a:gd name="connsiteX2" fmla="*/ 2324 w 6574"/>
                      <a:gd name="connsiteY2" fmla="*/ 1409 h 5066"/>
                      <a:gd name="connsiteX3" fmla="*/ 3630 w 6574"/>
                      <a:gd name="connsiteY3" fmla="*/ 886 h 5066"/>
                      <a:gd name="connsiteX4" fmla="*/ 5198 w 6574"/>
                      <a:gd name="connsiteY4" fmla="*/ 102 h 5066"/>
                      <a:gd name="connsiteX5" fmla="*/ 6504 w 6574"/>
                      <a:gd name="connsiteY5" fmla="*/ 625 h 5066"/>
                      <a:gd name="connsiteX6" fmla="*/ 5982 w 6574"/>
                      <a:gd name="connsiteY6" fmla="*/ 2192 h 5066"/>
                      <a:gd name="connsiteX7" fmla="*/ 3630 w 6574"/>
                      <a:gd name="connsiteY7" fmla="*/ 4283 h 5066"/>
                      <a:gd name="connsiteX8" fmla="*/ 2324 w 6574"/>
                      <a:gd name="connsiteY8" fmla="*/ 4544 h 5066"/>
                      <a:gd name="connsiteX9" fmla="*/ 756 w 6574"/>
                      <a:gd name="connsiteY9" fmla="*/ 5066 h 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574" h="5066">
                        <a:moveTo>
                          <a:pt x="756" y="5066"/>
                        </a:moveTo>
                        <a:cubicBezTo>
                          <a:pt x="-289" y="4805"/>
                          <a:pt x="-27" y="3760"/>
                          <a:pt x="233" y="2976"/>
                        </a:cubicBezTo>
                        <a:cubicBezTo>
                          <a:pt x="495" y="2192"/>
                          <a:pt x="1540" y="1670"/>
                          <a:pt x="2324" y="1409"/>
                        </a:cubicBezTo>
                        <a:cubicBezTo>
                          <a:pt x="2846" y="1148"/>
                          <a:pt x="3369" y="1148"/>
                          <a:pt x="3630" y="886"/>
                        </a:cubicBezTo>
                        <a:cubicBezTo>
                          <a:pt x="4152" y="625"/>
                          <a:pt x="4675" y="102"/>
                          <a:pt x="5198" y="102"/>
                        </a:cubicBezTo>
                        <a:cubicBezTo>
                          <a:pt x="5720" y="-159"/>
                          <a:pt x="6242" y="102"/>
                          <a:pt x="6504" y="625"/>
                        </a:cubicBezTo>
                        <a:cubicBezTo>
                          <a:pt x="6765" y="1148"/>
                          <a:pt x="6242" y="1670"/>
                          <a:pt x="5982" y="2192"/>
                        </a:cubicBezTo>
                        <a:cubicBezTo>
                          <a:pt x="5198" y="2976"/>
                          <a:pt x="4675" y="3760"/>
                          <a:pt x="3630" y="4283"/>
                        </a:cubicBezTo>
                        <a:cubicBezTo>
                          <a:pt x="3107" y="4544"/>
                          <a:pt x="2846" y="4544"/>
                          <a:pt x="2324" y="4544"/>
                        </a:cubicBezTo>
                        <a:cubicBezTo>
                          <a:pt x="1801" y="4805"/>
                          <a:pt x="1279" y="5066"/>
                          <a:pt x="756" y="506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0" name="Freeform: Shape 749">
                    <a:extLst>
                      <a:ext uri="{FF2B5EF4-FFF2-40B4-BE49-F238E27FC236}">
                        <a16:creationId xmlns:a16="http://schemas.microsoft.com/office/drawing/2014/main" id="{F2F87BBA-2C7B-7448-FEA5-5ED4855CD3B2}"/>
                      </a:ext>
                    </a:extLst>
                  </p:cNvPr>
                  <p:cNvSpPr/>
                  <p:nvPr/>
                </p:nvSpPr>
                <p:spPr>
                  <a:xfrm>
                    <a:off x="7902773" y="3021198"/>
                    <a:ext cx="8132" cy="10015"/>
                  </a:xfrm>
                  <a:custGeom>
                    <a:avLst/>
                    <a:gdLst>
                      <a:gd name="connsiteX0" fmla="*/ 1008 w 8132"/>
                      <a:gd name="connsiteY0" fmla="*/ 4658 h 10015"/>
                      <a:gd name="connsiteX1" fmla="*/ 2575 w 8132"/>
                      <a:gd name="connsiteY1" fmla="*/ 7270 h 10015"/>
                      <a:gd name="connsiteX2" fmla="*/ 4666 w 8132"/>
                      <a:gd name="connsiteY2" fmla="*/ 8838 h 10015"/>
                      <a:gd name="connsiteX3" fmla="*/ 7801 w 8132"/>
                      <a:gd name="connsiteY3" fmla="*/ 9622 h 10015"/>
                      <a:gd name="connsiteX4" fmla="*/ 7278 w 8132"/>
                      <a:gd name="connsiteY4" fmla="*/ 6225 h 10015"/>
                      <a:gd name="connsiteX5" fmla="*/ 5710 w 8132"/>
                      <a:gd name="connsiteY5" fmla="*/ 2829 h 10015"/>
                      <a:gd name="connsiteX6" fmla="*/ 4143 w 8132"/>
                      <a:gd name="connsiteY6" fmla="*/ 739 h 10015"/>
                      <a:gd name="connsiteX7" fmla="*/ 747 w 8132"/>
                      <a:gd name="connsiteY7" fmla="*/ 216 h 10015"/>
                      <a:gd name="connsiteX8" fmla="*/ 1008 w 8132"/>
                      <a:gd name="connsiteY8" fmla="*/ 4658 h 100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8132" h="10015">
                        <a:moveTo>
                          <a:pt x="1008" y="4658"/>
                        </a:moveTo>
                        <a:cubicBezTo>
                          <a:pt x="1269" y="5442"/>
                          <a:pt x="1792" y="6487"/>
                          <a:pt x="2575" y="7270"/>
                        </a:cubicBezTo>
                        <a:cubicBezTo>
                          <a:pt x="3098" y="7793"/>
                          <a:pt x="3882" y="8315"/>
                          <a:pt x="4666" y="8838"/>
                        </a:cubicBezTo>
                        <a:cubicBezTo>
                          <a:pt x="5188" y="9360"/>
                          <a:pt x="7017" y="10667"/>
                          <a:pt x="7801" y="9622"/>
                        </a:cubicBezTo>
                        <a:cubicBezTo>
                          <a:pt x="8584" y="8838"/>
                          <a:pt x="7801" y="7009"/>
                          <a:pt x="7278" y="6225"/>
                        </a:cubicBezTo>
                        <a:cubicBezTo>
                          <a:pt x="6756" y="5180"/>
                          <a:pt x="6233" y="3874"/>
                          <a:pt x="5710" y="2829"/>
                        </a:cubicBezTo>
                        <a:cubicBezTo>
                          <a:pt x="5449" y="2045"/>
                          <a:pt x="4666" y="1262"/>
                          <a:pt x="4143" y="739"/>
                        </a:cubicBezTo>
                        <a:cubicBezTo>
                          <a:pt x="3359" y="216"/>
                          <a:pt x="1792" y="-306"/>
                          <a:pt x="747" y="216"/>
                        </a:cubicBezTo>
                        <a:cubicBezTo>
                          <a:pt x="-821" y="1000"/>
                          <a:pt x="485" y="3613"/>
                          <a:pt x="1008" y="465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1" name="Freeform: Shape 750">
                    <a:extLst>
                      <a:ext uri="{FF2B5EF4-FFF2-40B4-BE49-F238E27FC236}">
                        <a16:creationId xmlns:a16="http://schemas.microsoft.com/office/drawing/2014/main" id="{B2C94CA3-7DE5-1E2C-9F16-8A7880530A1E}"/>
                      </a:ext>
                    </a:extLst>
                  </p:cNvPr>
                  <p:cNvSpPr/>
                  <p:nvPr/>
                </p:nvSpPr>
                <p:spPr>
                  <a:xfrm>
                    <a:off x="7868512" y="3106844"/>
                    <a:ext cx="5747" cy="6792"/>
                  </a:xfrm>
                  <a:custGeom>
                    <a:avLst/>
                    <a:gdLst>
                      <a:gd name="connsiteX0" fmla="*/ 5748 w 5747"/>
                      <a:gd name="connsiteY0" fmla="*/ 3396 h 6792"/>
                      <a:gd name="connsiteX1" fmla="*/ 2874 w 5747"/>
                      <a:gd name="connsiteY1" fmla="*/ 6793 h 6792"/>
                      <a:gd name="connsiteX2" fmla="*/ 0 w 5747"/>
                      <a:gd name="connsiteY2" fmla="*/ 3396 h 6792"/>
                      <a:gd name="connsiteX3" fmla="*/ 2874 w 5747"/>
                      <a:gd name="connsiteY3" fmla="*/ 0 h 6792"/>
                      <a:gd name="connsiteX4" fmla="*/ 5748 w 5747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792">
                        <a:moveTo>
                          <a:pt x="5748" y="3396"/>
                        </a:moveTo>
                        <a:cubicBezTo>
                          <a:pt x="5748" y="5272"/>
                          <a:pt x="4461" y="6793"/>
                          <a:pt x="2874" y="6793"/>
                        </a:cubicBezTo>
                        <a:cubicBezTo>
                          <a:pt x="1287" y="6793"/>
                          <a:pt x="0" y="5272"/>
                          <a:pt x="0" y="3396"/>
                        </a:cubicBezTo>
                        <a:cubicBezTo>
                          <a:pt x="0" y="1521"/>
                          <a:pt x="1286" y="0"/>
                          <a:pt x="2874" y="0"/>
                        </a:cubicBezTo>
                        <a:cubicBezTo>
                          <a:pt x="4461" y="0"/>
                          <a:pt x="5748" y="1521"/>
                          <a:pt x="5748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2" name="Freeform: Shape 751">
                    <a:extLst>
                      <a:ext uri="{FF2B5EF4-FFF2-40B4-BE49-F238E27FC236}">
                        <a16:creationId xmlns:a16="http://schemas.microsoft.com/office/drawing/2014/main" id="{1522088D-B31D-5271-7085-5EA0AB0A826F}"/>
                      </a:ext>
                    </a:extLst>
                  </p:cNvPr>
                  <p:cNvSpPr/>
                  <p:nvPr/>
                </p:nvSpPr>
                <p:spPr>
                  <a:xfrm>
                    <a:off x="7843584" y="3207325"/>
                    <a:ext cx="8011" cy="11961"/>
                  </a:xfrm>
                  <a:custGeom>
                    <a:avLst/>
                    <a:gdLst>
                      <a:gd name="connsiteX0" fmla="*/ 3766 w 8011"/>
                      <a:gd name="connsiteY0" fmla="*/ 11859 h 11961"/>
                      <a:gd name="connsiteX1" fmla="*/ 631 w 8011"/>
                      <a:gd name="connsiteY1" fmla="*/ 11336 h 11961"/>
                      <a:gd name="connsiteX2" fmla="*/ 892 w 8011"/>
                      <a:gd name="connsiteY2" fmla="*/ 8201 h 11961"/>
                      <a:gd name="connsiteX3" fmla="*/ 1937 w 8011"/>
                      <a:gd name="connsiteY3" fmla="*/ 6373 h 11961"/>
                      <a:gd name="connsiteX4" fmla="*/ 2198 w 8011"/>
                      <a:gd name="connsiteY4" fmla="*/ 4805 h 11961"/>
                      <a:gd name="connsiteX5" fmla="*/ 3243 w 8011"/>
                      <a:gd name="connsiteY5" fmla="*/ 1147 h 11961"/>
                      <a:gd name="connsiteX6" fmla="*/ 4550 w 8011"/>
                      <a:gd name="connsiteY6" fmla="*/ 625 h 11961"/>
                      <a:gd name="connsiteX7" fmla="*/ 6378 w 8011"/>
                      <a:gd name="connsiteY7" fmla="*/ 103 h 11961"/>
                      <a:gd name="connsiteX8" fmla="*/ 7685 w 8011"/>
                      <a:gd name="connsiteY8" fmla="*/ 1147 h 11961"/>
                      <a:gd name="connsiteX9" fmla="*/ 7946 w 8011"/>
                      <a:gd name="connsiteY9" fmla="*/ 4283 h 11961"/>
                      <a:gd name="connsiteX10" fmla="*/ 7423 w 8011"/>
                      <a:gd name="connsiteY10" fmla="*/ 8201 h 11961"/>
                      <a:gd name="connsiteX11" fmla="*/ 5594 w 8011"/>
                      <a:gd name="connsiteY11" fmla="*/ 10814 h 11961"/>
                      <a:gd name="connsiteX12" fmla="*/ 4288 w 8011"/>
                      <a:gd name="connsiteY12" fmla="*/ 11336 h 11961"/>
                      <a:gd name="connsiteX13" fmla="*/ 3766 w 8011"/>
                      <a:gd name="connsiteY13" fmla="*/ 11859 h 11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8011" h="11961">
                        <a:moveTo>
                          <a:pt x="3766" y="11859"/>
                        </a:moveTo>
                        <a:cubicBezTo>
                          <a:pt x="2721" y="12120"/>
                          <a:pt x="1153" y="11859"/>
                          <a:pt x="631" y="11336"/>
                        </a:cubicBezTo>
                        <a:cubicBezTo>
                          <a:pt x="-675" y="10553"/>
                          <a:pt x="369" y="9246"/>
                          <a:pt x="892" y="8201"/>
                        </a:cubicBezTo>
                        <a:cubicBezTo>
                          <a:pt x="1415" y="7679"/>
                          <a:pt x="1676" y="6895"/>
                          <a:pt x="1937" y="6373"/>
                        </a:cubicBezTo>
                        <a:cubicBezTo>
                          <a:pt x="2198" y="5850"/>
                          <a:pt x="2198" y="5328"/>
                          <a:pt x="2198" y="4805"/>
                        </a:cubicBezTo>
                        <a:cubicBezTo>
                          <a:pt x="2460" y="3499"/>
                          <a:pt x="2721" y="2193"/>
                          <a:pt x="3243" y="1147"/>
                        </a:cubicBezTo>
                        <a:cubicBezTo>
                          <a:pt x="3766" y="1147"/>
                          <a:pt x="4288" y="886"/>
                          <a:pt x="4550" y="625"/>
                        </a:cubicBezTo>
                        <a:cubicBezTo>
                          <a:pt x="5334" y="103"/>
                          <a:pt x="5594" y="-159"/>
                          <a:pt x="6378" y="103"/>
                        </a:cubicBezTo>
                        <a:cubicBezTo>
                          <a:pt x="6901" y="364"/>
                          <a:pt x="7423" y="625"/>
                          <a:pt x="7685" y="1147"/>
                        </a:cubicBezTo>
                        <a:cubicBezTo>
                          <a:pt x="8207" y="2193"/>
                          <a:pt x="7946" y="3238"/>
                          <a:pt x="7946" y="4283"/>
                        </a:cubicBezTo>
                        <a:cubicBezTo>
                          <a:pt x="7946" y="5589"/>
                          <a:pt x="7946" y="6895"/>
                          <a:pt x="7423" y="8201"/>
                        </a:cubicBezTo>
                        <a:cubicBezTo>
                          <a:pt x="6901" y="9246"/>
                          <a:pt x="6640" y="10291"/>
                          <a:pt x="5594" y="10814"/>
                        </a:cubicBezTo>
                        <a:cubicBezTo>
                          <a:pt x="5334" y="11075"/>
                          <a:pt x="4811" y="11336"/>
                          <a:pt x="4288" y="11336"/>
                        </a:cubicBezTo>
                        <a:cubicBezTo>
                          <a:pt x="4288" y="11859"/>
                          <a:pt x="4027" y="11859"/>
                          <a:pt x="3766" y="1185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3" name="Freeform: Shape 752">
                    <a:extLst>
                      <a:ext uri="{FF2B5EF4-FFF2-40B4-BE49-F238E27FC236}">
                        <a16:creationId xmlns:a16="http://schemas.microsoft.com/office/drawing/2014/main" id="{3F8CACA8-7DB4-62E3-9637-42C3C1ACE61D}"/>
                      </a:ext>
                    </a:extLst>
                  </p:cNvPr>
                  <p:cNvSpPr/>
                  <p:nvPr/>
                </p:nvSpPr>
                <p:spPr>
                  <a:xfrm>
                    <a:off x="7735010" y="3255759"/>
                    <a:ext cx="5225" cy="5747"/>
                  </a:xfrm>
                  <a:custGeom>
                    <a:avLst/>
                    <a:gdLst>
                      <a:gd name="connsiteX0" fmla="*/ 5225 w 5225"/>
                      <a:gd name="connsiteY0" fmla="*/ 2874 h 5747"/>
                      <a:gd name="connsiteX1" fmla="*/ 2613 w 5225"/>
                      <a:gd name="connsiteY1" fmla="*/ 5748 h 5747"/>
                      <a:gd name="connsiteX2" fmla="*/ 0 w 5225"/>
                      <a:gd name="connsiteY2" fmla="*/ 2874 h 5747"/>
                      <a:gd name="connsiteX3" fmla="*/ 2613 w 5225"/>
                      <a:gd name="connsiteY3" fmla="*/ 0 h 5747"/>
                      <a:gd name="connsiteX4" fmla="*/ 5225 w 5225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5" h="5747">
                        <a:moveTo>
                          <a:pt x="5225" y="2874"/>
                        </a:moveTo>
                        <a:cubicBezTo>
                          <a:pt x="5225" y="4441"/>
                          <a:pt x="4180" y="5748"/>
                          <a:pt x="2613" y="5748"/>
                        </a:cubicBezTo>
                        <a:cubicBezTo>
                          <a:pt x="1306" y="5748"/>
                          <a:pt x="0" y="4441"/>
                          <a:pt x="0" y="2874"/>
                        </a:cubicBezTo>
                        <a:cubicBezTo>
                          <a:pt x="0" y="1306"/>
                          <a:pt x="1045" y="0"/>
                          <a:pt x="2613" y="0"/>
                        </a:cubicBezTo>
                        <a:cubicBezTo>
                          <a:pt x="4180" y="0"/>
                          <a:pt x="5225" y="1306"/>
                          <a:pt x="5225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4" name="Freeform: Shape 753">
                    <a:extLst>
                      <a:ext uri="{FF2B5EF4-FFF2-40B4-BE49-F238E27FC236}">
                        <a16:creationId xmlns:a16="http://schemas.microsoft.com/office/drawing/2014/main" id="{FEB2519D-4CB1-ABCB-6793-EB27A569EF26}"/>
                      </a:ext>
                    </a:extLst>
                  </p:cNvPr>
                  <p:cNvSpPr/>
                  <p:nvPr/>
                </p:nvSpPr>
                <p:spPr>
                  <a:xfrm>
                    <a:off x="7637562" y="3341683"/>
                    <a:ext cx="5747" cy="6821"/>
                  </a:xfrm>
                  <a:custGeom>
                    <a:avLst/>
                    <a:gdLst>
                      <a:gd name="connsiteX0" fmla="*/ 5747 w 5747"/>
                      <a:gd name="connsiteY0" fmla="*/ 3425 h 6821"/>
                      <a:gd name="connsiteX1" fmla="*/ 2874 w 5747"/>
                      <a:gd name="connsiteY1" fmla="*/ 6821 h 6821"/>
                      <a:gd name="connsiteX2" fmla="*/ 0 w 5747"/>
                      <a:gd name="connsiteY2" fmla="*/ 3425 h 6821"/>
                      <a:gd name="connsiteX3" fmla="*/ 2874 w 5747"/>
                      <a:gd name="connsiteY3" fmla="*/ 28 h 6821"/>
                      <a:gd name="connsiteX4" fmla="*/ 5747 w 5747"/>
                      <a:gd name="connsiteY4" fmla="*/ 3425 h 68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821">
                        <a:moveTo>
                          <a:pt x="5747" y="3425"/>
                        </a:moveTo>
                        <a:cubicBezTo>
                          <a:pt x="5747" y="5254"/>
                          <a:pt x="4441" y="6821"/>
                          <a:pt x="2874" y="6821"/>
                        </a:cubicBezTo>
                        <a:cubicBezTo>
                          <a:pt x="1306" y="6821"/>
                          <a:pt x="0" y="5254"/>
                          <a:pt x="0" y="3425"/>
                        </a:cubicBezTo>
                        <a:cubicBezTo>
                          <a:pt x="0" y="1596"/>
                          <a:pt x="1306" y="28"/>
                          <a:pt x="2874" y="28"/>
                        </a:cubicBezTo>
                        <a:cubicBezTo>
                          <a:pt x="4441" y="-233"/>
                          <a:pt x="5747" y="1335"/>
                          <a:pt x="5747" y="342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5" name="Freeform: Shape 754">
                    <a:extLst>
                      <a:ext uri="{FF2B5EF4-FFF2-40B4-BE49-F238E27FC236}">
                        <a16:creationId xmlns:a16="http://schemas.microsoft.com/office/drawing/2014/main" id="{275DDF10-D7D5-1B74-437B-21CFF53B1F9E}"/>
                      </a:ext>
                    </a:extLst>
                  </p:cNvPr>
                  <p:cNvSpPr/>
                  <p:nvPr/>
                </p:nvSpPr>
                <p:spPr>
                  <a:xfrm>
                    <a:off x="7644616" y="3334919"/>
                    <a:ext cx="4180" cy="6792"/>
                  </a:xfrm>
                  <a:custGeom>
                    <a:avLst/>
                    <a:gdLst>
                      <a:gd name="connsiteX0" fmla="*/ 4180 w 4180"/>
                      <a:gd name="connsiteY0" fmla="*/ 3396 h 6792"/>
                      <a:gd name="connsiteX1" fmla="*/ 2090 w 4180"/>
                      <a:gd name="connsiteY1" fmla="*/ 6793 h 6792"/>
                      <a:gd name="connsiteX2" fmla="*/ 0 w 4180"/>
                      <a:gd name="connsiteY2" fmla="*/ 3396 h 6792"/>
                      <a:gd name="connsiteX3" fmla="*/ 2090 w 4180"/>
                      <a:gd name="connsiteY3" fmla="*/ 0 h 6792"/>
                      <a:gd name="connsiteX4" fmla="*/ 4180 w 4180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6792">
                        <a:moveTo>
                          <a:pt x="4180" y="3396"/>
                        </a:moveTo>
                        <a:cubicBezTo>
                          <a:pt x="4180" y="5225"/>
                          <a:pt x="3136" y="6793"/>
                          <a:pt x="2090" y="6793"/>
                        </a:cubicBezTo>
                        <a:cubicBezTo>
                          <a:pt x="1045" y="6793"/>
                          <a:pt x="0" y="5225"/>
                          <a:pt x="0" y="3396"/>
                        </a:cubicBezTo>
                        <a:cubicBezTo>
                          <a:pt x="0" y="1567"/>
                          <a:pt x="1045" y="0"/>
                          <a:pt x="2090" y="0"/>
                        </a:cubicBezTo>
                        <a:cubicBezTo>
                          <a:pt x="3136" y="0"/>
                          <a:pt x="4180" y="1567"/>
                          <a:pt x="4180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6" name="Freeform: Shape 755">
                    <a:extLst>
                      <a:ext uri="{FF2B5EF4-FFF2-40B4-BE49-F238E27FC236}">
                        <a16:creationId xmlns:a16="http://schemas.microsoft.com/office/drawing/2014/main" id="{17C60BD4-9CA5-2D97-DF8F-A68B6FB85426}"/>
                      </a:ext>
                    </a:extLst>
                  </p:cNvPr>
                  <p:cNvSpPr/>
                  <p:nvPr/>
                </p:nvSpPr>
                <p:spPr>
                  <a:xfrm>
                    <a:off x="7658724" y="3317154"/>
                    <a:ext cx="4179" cy="3657"/>
                  </a:xfrm>
                  <a:custGeom>
                    <a:avLst/>
                    <a:gdLst>
                      <a:gd name="connsiteX0" fmla="*/ 4180 w 4179"/>
                      <a:gd name="connsiteY0" fmla="*/ 1829 h 3657"/>
                      <a:gd name="connsiteX1" fmla="*/ 2090 w 4179"/>
                      <a:gd name="connsiteY1" fmla="*/ 3657 h 3657"/>
                      <a:gd name="connsiteX2" fmla="*/ 0 w 4179"/>
                      <a:gd name="connsiteY2" fmla="*/ 1829 h 3657"/>
                      <a:gd name="connsiteX3" fmla="*/ 2090 w 4179"/>
                      <a:gd name="connsiteY3" fmla="*/ 0 h 3657"/>
                      <a:gd name="connsiteX4" fmla="*/ 4180 w 4179"/>
                      <a:gd name="connsiteY4" fmla="*/ 1829 h 36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79" h="3657">
                        <a:moveTo>
                          <a:pt x="4180" y="1829"/>
                        </a:moveTo>
                        <a:cubicBezTo>
                          <a:pt x="4180" y="2874"/>
                          <a:pt x="3396" y="3657"/>
                          <a:pt x="2090" y="3657"/>
                        </a:cubicBezTo>
                        <a:cubicBezTo>
                          <a:pt x="784" y="3657"/>
                          <a:pt x="0" y="2874"/>
                          <a:pt x="0" y="1829"/>
                        </a:cubicBezTo>
                        <a:cubicBezTo>
                          <a:pt x="0" y="784"/>
                          <a:pt x="784" y="0"/>
                          <a:pt x="2090" y="0"/>
                        </a:cubicBezTo>
                        <a:cubicBezTo>
                          <a:pt x="3396" y="0"/>
                          <a:pt x="4180" y="784"/>
                          <a:pt x="4180" y="182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7" name="Freeform: Shape 756">
                    <a:extLst>
                      <a:ext uri="{FF2B5EF4-FFF2-40B4-BE49-F238E27FC236}">
                        <a16:creationId xmlns:a16="http://schemas.microsoft.com/office/drawing/2014/main" id="{29D4EB7D-B327-A270-5865-47322EAB0F06}"/>
                      </a:ext>
                    </a:extLst>
                  </p:cNvPr>
                  <p:cNvSpPr/>
                  <p:nvPr/>
                </p:nvSpPr>
                <p:spPr>
                  <a:xfrm>
                    <a:off x="7665256" y="3346974"/>
                    <a:ext cx="5815" cy="8390"/>
                  </a:xfrm>
                  <a:custGeom>
                    <a:avLst/>
                    <a:gdLst>
                      <a:gd name="connsiteX0" fmla="*/ 3657 w 5815"/>
                      <a:gd name="connsiteY0" fmla="*/ 7277 h 8390"/>
                      <a:gd name="connsiteX1" fmla="*/ 1567 w 5815"/>
                      <a:gd name="connsiteY1" fmla="*/ 8322 h 8390"/>
                      <a:gd name="connsiteX2" fmla="*/ 0 w 5815"/>
                      <a:gd name="connsiteY2" fmla="*/ 3620 h 8390"/>
                      <a:gd name="connsiteX3" fmla="*/ 261 w 5815"/>
                      <a:gd name="connsiteY3" fmla="*/ 2575 h 8390"/>
                      <a:gd name="connsiteX4" fmla="*/ 1045 w 5815"/>
                      <a:gd name="connsiteY4" fmla="*/ 1791 h 8390"/>
                      <a:gd name="connsiteX5" fmla="*/ 1829 w 5815"/>
                      <a:gd name="connsiteY5" fmla="*/ 485 h 8390"/>
                      <a:gd name="connsiteX6" fmla="*/ 4703 w 5815"/>
                      <a:gd name="connsiteY6" fmla="*/ 224 h 8390"/>
                      <a:gd name="connsiteX7" fmla="*/ 5747 w 5815"/>
                      <a:gd name="connsiteY7" fmla="*/ 2052 h 8390"/>
                      <a:gd name="connsiteX8" fmla="*/ 4703 w 5815"/>
                      <a:gd name="connsiteY8" fmla="*/ 5710 h 8390"/>
                      <a:gd name="connsiteX9" fmla="*/ 3657 w 5815"/>
                      <a:gd name="connsiteY9" fmla="*/ 7277 h 8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815" h="8390">
                        <a:moveTo>
                          <a:pt x="3657" y="7277"/>
                        </a:moveTo>
                        <a:cubicBezTo>
                          <a:pt x="3135" y="8061"/>
                          <a:pt x="2351" y="8584"/>
                          <a:pt x="1567" y="8322"/>
                        </a:cubicBezTo>
                        <a:cubicBezTo>
                          <a:pt x="0" y="7800"/>
                          <a:pt x="0" y="4926"/>
                          <a:pt x="0" y="3620"/>
                        </a:cubicBezTo>
                        <a:cubicBezTo>
                          <a:pt x="0" y="3097"/>
                          <a:pt x="261" y="2836"/>
                          <a:pt x="261" y="2575"/>
                        </a:cubicBezTo>
                        <a:cubicBezTo>
                          <a:pt x="522" y="2052"/>
                          <a:pt x="522" y="2052"/>
                          <a:pt x="1045" y="1791"/>
                        </a:cubicBezTo>
                        <a:cubicBezTo>
                          <a:pt x="1567" y="1269"/>
                          <a:pt x="1306" y="1007"/>
                          <a:pt x="1829" y="485"/>
                        </a:cubicBezTo>
                        <a:cubicBezTo>
                          <a:pt x="2613" y="224"/>
                          <a:pt x="3919" y="-299"/>
                          <a:pt x="4703" y="224"/>
                        </a:cubicBezTo>
                        <a:cubicBezTo>
                          <a:pt x="5486" y="746"/>
                          <a:pt x="5486" y="1530"/>
                          <a:pt x="5747" y="2052"/>
                        </a:cubicBezTo>
                        <a:cubicBezTo>
                          <a:pt x="6009" y="3359"/>
                          <a:pt x="5486" y="4665"/>
                          <a:pt x="4703" y="5710"/>
                        </a:cubicBezTo>
                        <a:cubicBezTo>
                          <a:pt x="4180" y="6232"/>
                          <a:pt x="3919" y="6755"/>
                          <a:pt x="3657" y="727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8" name="Freeform: Shape 757">
                    <a:extLst>
                      <a:ext uri="{FF2B5EF4-FFF2-40B4-BE49-F238E27FC236}">
                        <a16:creationId xmlns:a16="http://schemas.microsoft.com/office/drawing/2014/main" id="{A91B00A3-181B-B69A-E568-96010C3E1438}"/>
                      </a:ext>
                    </a:extLst>
                  </p:cNvPr>
                  <p:cNvSpPr/>
                  <p:nvPr/>
                </p:nvSpPr>
                <p:spPr>
                  <a:xfrm>
                    <a:off x="7672571" y="3344847"/>
                    <a:ext cx="3461" cy="2663"/>
                  </a:xfrm>
                  <a:custGeom>
                    <a:avLst/>
                    <a:gdLst>
                      <a:gd name="connsiteX0" fmla="*/ 1045 w 3461"/>
                      <a:gd name="connsiteY0" fmla="*/ 0 h 2663"/>
                      <a:gd name="connsiteX1" fmla="*/ 2613 w 3461"/>
                      <a:gd name="connsiteY1" fmla="*/ 523 h 2663"/>
                      <a:gd name="connsiteX2" fmla="*/ 2351 w 3461"/>
                      <a:gd name="connsiteY2" fmla="*/ 2613 h 2663"/>
                      <a:gd name="connsiteX3" fmla="*/ 0 w 3461"/>
                      <a:gd name="connsiteY3" fmla="*/ 1306 h 2663"/>
                      <a:gd name="connsiteX4" fmla="*/ 1045 w 3461"/>
                      <a:gd name="connsiteY4" fmla="*/ 0 h 2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2663">
                        <a:moveTo>
                          <a:pt x="1045" y="0"/>
                        </a:moveTo>
                        <a:cubicBezTo>
                          <a:pt x="1567" y="0"/>
                          <a:pt x="2090" y="0"/>
                          <a:pt x="2613" y="523"/>
                        </a:cubicBezTo>
                        <a:cubicBezTo>
                          <a:pt x="3657" y="1306"/>
                          <a:pt x="3919" y="2351"/>
                          <a:pt x="2351" y="2613"/>
                        </a:cubicBezTo>
                        <a:cubicBezTo>
                          <a:pt x="1306" y="2874"/>
                          <a:pt x="783" y="2090"/>
                          <a:pt x="0" y="1306"/>
                        </a:cubicBezTo>
                        <a:cubicBezTo>
                          <a:pt x="261" y="784"/>
                          <a:pt x="522" y="261"/>
                          <a:pt x="1045" y="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9" name="Freeform: Shape 758">
                    <a:extLst>
                      <a:ext uri="{FF2B5EF4-FFF2-40B4-BE49-F238E27FC236}">
                        <a16:creationId xmlns:a16="http://schemas.microsoft.com/office/drawing/2014/main" id="{80AC5535-4DC1-107A-D7B5-41F2431669BB}"/>
                      </a:ext>
                    </a:extLst>
                  </p:cNvPr>
                  <p:cNvSpPr/>
                  <p:nvPr/>
                </p:nvSpPr>
                <p:spPr>
                  <a:xfrm>
                    <a:off x="7685621" y="3389704"/>
                    <a:ext cx="5092" cy="8960"/>
                  </a:xfrm>
                  <a:custGeom>
                    <a:avLst/>
                    <a:gdLst>
                      <a:gd name="connsiteX0" fmla="*/ 796 w 5092"/>
                      <a:gd name="connsiteY0" fmla="*/ 8961 h 8960"/>
                      <a:gd name="connsiteX1" fmla="*/ 274 w 5092"/>
                      <a:gd name="connsiteY1" fmla="*/ 8177 h 8960"/>
                      <a:gd name="connsiteX2" fmla="*/ 13 w 5092"/>
                      <a:gd name="connsiteY2" fmla="*/ 5564 h 8960"/>
                      <a:gd name="connsiteX3" fmla="*/ 1580 w 5092"/>
                      <a:gd name="connsiteY3" fmla="*/ 601 h 8960"/>
                      <a:gd name="connsiteX4" fmla="*/ 4454 w 5092"/>
                      <a:gd name="connsiteY4" fmla="*/ 339 h 8960"/>
                      <a:gd name="connsiteX5" fmla="*/ 4977 w 5092"/>
                      <a:gd name="connsiteY5" fmla="*/ 2168 h 8960"/>
                      <a:gd name="connsiteX6" fmla="*/ 4977 w 5092"/>
                      <a:gd name="connsiteY6" fmla="*/ 3997 h 8960"/>
                      <a:gd name="connsiteX7" fmla="*/ 3932 w 5092"/>
                      <a:gd name="connsiteY7" fmla="*/ 5564 h 8960"/>
                      <a:gd name="connsiteX8" fmla="*/ 1580 w 5092"/>
                      <a:gd name="connsiteY8" fmla="*/ 7916 h 8960"/>
                      <a:gd name="connsiteX9" fmla="*/ 796 w 5092"/>
                      <a:gd name="connsiteY9" fmla="*/ 8961 h 89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092" h="8960">
                        <a:moveTo>
                          <a:pt x="796" y="8961"/>
                        </a:moveTo>
                        <a:cubicBezTo>
                          <a:pt x="535" y="8961"/>
                          <a:pt x="535" y="8700"/>
                          <a:pt x="274" y="8177"/>
                        </a:cubicBezTo>
                        <a:cubicBezTo>
                          <a:pt x="13" y="7393"/>
                          <a:pt x="13" y="6348"/>
                          <a:pt x="13" y="5564"/>
                        </a:cubicBezTo>
                        <a:cubicBezTo>
                          <a:pt x="13" y="3997"/>
                          <a:pt x="-249" y="1384"/>
                          <a:pt x="1580" y="601"/>
                        </a:cubicBezTo>
                        <a:cubicBezTo>
                          <a:pt x="2364" y="339"/>
                          <a:pt x="3932" y="-444"/>
                          <a:pt x="4454" y="339"/>
                        </a:cubicBezTo>
                        <a:cubicBezTo>
                          <a:pt x="4715" y="862"/>
                          <a:pt x="4715" y="1646"/>
                          <a:pt x="4977" y="2168"/>
                        </a:cubicBezTo>
                        <a:cubicBezTo>
                          <a:pt x="4977" y="2691"/>
                          <a:pt x="5238" y="3474"/>
                          <a:pt x="4977" y="3997"/>
                        </a:cubicBezTo>
                        <a:cubicBezTo>
                          <a:pt x="4715" y="4520"/>
                          <a:pt x="4193" y="5042"/>
                          <a:pt x="3932" y="5564"/>
                        </a:cubicBezTo>
                        <a:cubicBezTo>
                          <a:pt x="3148" y="6348"/>
                          <a:pt x="2364" y="7132"/>
                          <a:pt x="1580" y="7916"/>
                        </a:cubicBezTo>
                        <a:cubicBezTo>
                          <a:pt x="1580" y="8700"/>
                          <a:pt x="1319" y="8961"/>
                          <a:pt x="796" y="896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0" name="Freeform: Shape 759">
                    <a:extLst>
                      <a:ext uri="{FF2B5EF4-FFF2-40B4-BE49-F238E27FC236}">
                        <a16:creationId xmlns:a16="http://schemas.microsoft.com/office/drawing/2014/main" id="{87AC8814-C10C-76B2-6BDB-EA5757AACE50}"/>
                      </a:ext>
                    </a:extLst>
                  </p:cNvPr>
                  <p:cNvSpPr/>
                  <p:nvPr/>
                </p:nvSpPr>
                <p:spPr>
                  <a:xfrm>
                    <a:off x="7676056" y="3397481"/>
                    <a:ext cx="5613" cy="5937"/>
                  </a:xfrm>
                  <a:custGeom>
                    <a:avLst/>
                    <a:gdLst>
                      <a:gd name="connsiteX0" fmla="*/ 172 w 5613"/>
                      <a:gd name="connsiteY0" fmla="*/ 1706 h 5937"/>
                      <a:gd name="connsiteX1" fmla="*/ 2523 w 5613"/>
                      <a:gd name="connsiteY1" fmla="*/ 139 h 5937"/>
                      <a:gd name="connsiteX2" fmla="*/ 4874 w 5613"/>
                      <a:gd name="connsiteY2" fmla="*/ 1968 h 5937"/>
                      <a:gd name="connsiteX3" fmla="*/ 5397 w 5613"/>
                      <a:gd name="connsiteY3" fmla="*/ 4580 h 5937"/>
                      <a:gd name="connsiteX4" fmla="*/ 2523 w 5613"/>
                      <a:gd name="connsiteY4" fmla="*/ 5887 h 5937"/>
                      <a:gd name="connsiteX5" fmla="*/ 433 w 5613"/>
                      <a:gd name="connsiteY5" fmla="*/ 4319 h 5937"/>
                      <a:gd name="connsiteX6" fmla="*/ 172 w 5613"/>
                      <a:gd name="connsiteY6" fmla="*/ 1706 h 59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613" h="5937">
                        <a:moveTo>
                          <a:pt x="172" y="1706"/>
                        </a:moveTo>
                        <a:cubicBezTo>
                          <a:pt x="172" y="662"/>
                          <a:pt x="1478" y="-384"/>
                          <a:pt x="2523" y="139"/>
                        </a:cubicBezTo>
                        <a:cubicBezTo>
                          <a:pt x="3307" y="400"/>
                          <a:pt x="4352" y="1445"/>
                          <a:pt x="4874" y="1968"/>
                        </a:cubicBezTo>
                        <a:cubicBezTo>
                          <a:pt x="5397" y="2752"/>
                          <a:pt x="5919" y="3797"/>
                          <a:pt x="5397" y="4580"/>
                        </a:cubicBezTo>
                        <a:cubicBezTo>
                          <a:pt x="4874" y="5364"/>
                          <a:pt x="3568" y="6148"/>
                          <a:pt x="2523" y="5887"/>
                        </a:cubicBezTo>
                        <a:cubicBezTo>
                          <a:pt x="1740" y="5887"/>
                          <a:pt x="956" y="4842"/>
                          <a:pt x="433" y="4319"/>
                        </a:cubicBezTo>
                        <a:cubicBezTo>
                          <a:pt x="-90" y="3535"/>
                          <a:pt x="-90" y="2752"/>
                          <a:pt x="172" y="170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1" name="Freeform: Shape 760">
                    <a:extLst>
                      <a:ext uri="{FF2B5EF4-FFF2-40B4-BE49-F238E27FC236}">
                        <a16:creationId xmlns:a16="http://schemas.microsoft.com/office/drawing/2014/main" id="{7A6275E4-0753-3C44-20E5-0074B16B4EC6}"/>
                      </a:ext>
                    </a:extLst>
                  </p:cNvPr>
                  <p:cNvSpPr/>
                  <p:nvPr/>
                </p:nvSpPr>
                <p:spPr>
                  <a:xfrm>
                    <a:off x="7648841" y="3443632"/>
                    <a:ext cx="12120" cy="11580"/>
                  </a:xfrm>
                  <a:custGeom>
                    <a:avLst/>
                    <a:gdLst>
                      <a:gd name="connsiteX0" fmla="*/ 5442 w 12120"/>
                      <a:gd name="connsiteY0" fmla="*/ 8852 h 11580"/>
                      <a:gd name="connsiteX1" fmla="*/ 4135 w 12120"/>
                      <a:gd name="connsiteY1" fmla="*/ 11464 h 11580"/>
                      <a:gd name="connsiteX2" fmla="*/ 2829 w 12120"/>
                      <a:gd name="connsiteY2" fmla="*/ 11464 h 11580"/>
                      <a:gd name="connsiteX3" fmla="*/ 2045 w 12120"/>
                      <a:gd name="connsiteY3" fmla="*/ 9113 h 11580"/>
                      <a:gd name="connsiteX4" fmla="*/ 739 w 12120"/>
                      <a:gd name="connsiteY4" fmla="*/ 7546 h 11580"/>
                      <a:gd name="connsiteX5" fmla="*/ 217 w 12120"/>
                      <a:gd name="connsiteY5" fmla="*/ 5194 h 11580"/>
                      <a:gd name="connsiteX6" fmla="*/ 2045 w 12120"/>
                      <a:gd name="connsiteY6" fmla="*/ 3888 h 11580"/>
                      <a:gd name="connsiteX7" fmla="*/ 5180 w 12120"/>
                      <a:gd name="connsiteY7" fmla="*/ 2320 h 11580"/>
                      <a:gd name="connsiteX8" fmla="*/ 11712 w 12120"/>
                      <a:gd name="connsiteY8" fmla="*/ 492 h 11580"/>
                      <a:gd name="connsiteX9" fmla="*/ 9099 w 12120"/>
                      <a:gd name="connsiteY9" fmla="*/ 3888 h 11580"/>
                      <a:gd name="connsiteX10" fmla="*/ 6225 w 12120"/>
                      <a:gd name="connsiteY10" fmla="*/ 7023 h 11580"/>
                      <a:gd name="connsiteX11" fmla="*/ 5442 w 12120"/>
                      <a:gd name="connsiteY11" fmla="*/ 8852 h 11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2120" h="11580">
                        <a:moveTo>
                          <a:pt x="5442" y="8852"/>
                        </a:moveTo>
                        <a:cubicBezTo>
                          <a:pt x="4919" y="9636"/>
                          <a:pt x="4658" y="10681"/>
                          <a:pt x="4135" y="11464"/>
                        </a:cubicBezTo>
                        <a:cubicBezTo>
                          <a:pt x="3612" y="11464"/>
                          <a:pt x="3352" y="11726"/>
                          <a:pt x="2829" y="11464"/>
                        </a:cubicBezTo>
                        <a:cubicBezTo>
                          <a:pt x="2306" y="10942"/>
                          <a:pt x="2306" y="9897"/>
                          <a:pt x="2045" y="9113"/>
                        </a:cubicBezTo>
                        <a:cubicBezTo>
                          <a:pt x="1784" y="8329"/>
                          <a:pt x="1261" y="8329"/>
                          <a:pt x="739" y="7546"/>
                        </a:cubicBezTo>
                        <a:cubicBezTo>
                          <a:pt x="217" y="7023"/>
                          <a:pt x="-306" y="5978"/>
                          <a:pt x="217" y="5194"/>
                        </a:cubicBezTo>
                        <a:cubicBezTo>
                          <a:pt x="478" y="4672"/>
                          <a:pt x="1261" y="4149"/>
                          <a:pt x="2045" y="3888"/>
                        </a:cubicBezTo>
                        <a:cubicBezTo>
                          <a:pt x="3090" y="3366"/>
                          <a:pt x="4135" y="2843"/>
                          <a:pt x="5180" y="2320"/>
                        </a:cubicBezTo>
                        <a:cubicBezTo>
                          <a:pt x="6748" y="1537"/>
                          <a:pt x="9883" y="-1076"/>
                          <a:pt x="11712" y="492"/>
                        </a:cubicBezTo>
                        <a:cubicBezTo>
                          <a:pt x="13279" y="1798"/>
                          <a:pt x="9883" y="3366"/>
                          <a:pt x="9099" y="3888"/>
                        </a:cubicBezTo>
                        <a:cubicBezTo>
                          <a:pt x="8054" y="4672"/>
                          <a:pt x="6748" y="5978"/>
                          <a:pt x="6225" y="7023"/>
                        </a:cubicBezTo>
                        <a:cubicBezTo>
                          <a:pt x="5964" y="7807"/>
                          <a:pt x="5703" y="8329"/>
                          <a:pt x="5442" y="885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2" name="Freeform: Shape 761">
                    <a:extLst>
                      <a:ext uri="{FF2B5EF4-FFF2-40B4-BE49-F238E27FC236}">
                        <a16:creationId xmlns:a16="http://schemas.microsoft.com/office/drawing/2014/main" id="{D2E2D173-D867-AC3B-DA81-8E1142FFBCE0}"/>
                      </a:ext>
                    </a:extLst>
                  </p:cNvPr>
                  <p:cNvSpPr/>
                  <p:nvPr/>
                </p:nvSpPr>
                <p:spPr>
                  <a:xfrm>
                    <a:off x="7641981" y="3458231"/>
                    <a:ext cx="5142" cy="6008"/>
                  </a:xfrm>
                  <a:custGeom>
                    <a:avLst/>
                    <a:gdLst>
                      <a:gd name="connsiteX0" fmla="*/ 23 w 5142"/>
                      <a:gd name="connsiteY0" fmla="*/ 2090 h 6008"/>
                      <a:gd name="connsiteX1" fmla="*/ 1068 w 5142"/>
                      <a:gd name="connsiteY1" fmla="*/ 523 h 6008"/>
                      <a:gd name="connsiteX2" fmla="*/ 3158 w 5142"/>
                      <a:gd name="connsiteY2" fmla="*/ 261 h 6008"/>
                      <a:gd name="connsiteX3" fmla="*/ 4987 w 5142"/>
                      <a:gd name="connsiteY3" fmla="*/ 2090 h 6008"/>
                      <a:gd name="connsiteX4" fmla="*/ 4464 w 5142"/>
                      <a:gd name="connsiteY4" fmla="*/ 4180 h 6008"/>
                      <a:gd name="connsiteX5" fmla="*/ 1590 w 5142"/>
                      <a:gd name="connsiteY5" fmla="*/ 6009 h 6008"/>
                      <a:gd name="connsiteX6" fmla="*/ 23 w 5142"/>
                      <a:gd name="connsiteY6" fmla="*/ 2090 h 6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42" h="6008">
                        <a:moveTo>
                          <a:pt x="23" y="2090"/>
                        </a:moveTo>
                        <a:cubicBezTo>
                          <a:pt x="546" y="1829"/>
                          <a:pt x="806" y="784"/>
                          <a:pt x="1068" y="523"/>
                        </a:cubicBezTo>
                        <a:cubicBezTo>
                          <a:pt x="1590" y="-261"/>
                          <a:pt x="2374" y="0"/>
                          <a:pt x="3158" y="261"/>
                        </a:cubicBezTo>
                        <a:cubicBezTo>
                          <a:pt x="3941" y="523"/>
                          <a:pt x="4725" y="1045"/>
                          <a:pt x="4987" y="2090"/>
                        </a:cubicBezTo>
                        <a:cubicBezTo>
                          <a:pt x="5248" y="2874"/>
                          <a:pt x="5248" y="3658"/>
                          <a:pt x="4464" y="4180"/>
                        </a:cubicBezTo>
                        <a:cubicBezTo>
                          <a:pt x="3681" y="4964"/>
                          <a:pt x="2635" y="5486"/>
                          <a:pt x="1590" y="6009"/>
                        </a:cubicBezTo>
                        <a:cubicBezTo>
                          <a:pt x="1852" y="5486"/>
                          <a:pt x="-238" y="2090"/>
                          <a:pt x="23" y="20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3" name="Freeform: Shape 762">
                    <a:extLst>
                      <a:ext uri="{FF2B5EF4-FFF2-40B4-BE49-F238E27FC236}">
                        <a16:creationId xmlns:a16="http://schemas.microsoft.com/office/drawing/2014/main" id="{E6D9571A-6B05-FC07-60B2-B9E5493CAF48}"/>
                      </a:ext>
                    </a:extLst>
                  </p:cNvPr>
                  <p:cNvSpPr/>
                  <p:nvPr/>
                </p:nvSpPr>
                <p:spPr>
                  <a:xfrm>
                    <a:off x="7633121" y="3467333"/>
                    <a:ext cx="5765" cy="4483"/>
                  </a:xfrm>
                  <a:custGeom>
                    <a:avLst/>
                    <a:gdLst>
                      <a:gd name="connsiteX0" fmla="*/ 1045 w 5765"/>
                      <a:gd name="connsiteY0" fmla="*/ 564 h 4483"/>
                      <a:gd name="connsiteX1" fmla="*/ 3919 w 5765"/>
                      <a:gd name="connsiteY1" fmla="*/ 42 h 4483"/>
                      <a:gd name="connsiteX2" fmla="*/ 5747 w 5765"/>
                      <a:gd name="connsiteY2" fmla="*/ 1609 h 4483"/>
                      <a:gd name="connsiteX3" fmla="*/ 2090 w 5765"/>
                      <a:gd name="connsiteY3" fmla="*/ 4483 h 4483"/>
                      <a:gd name="connsiteX4" fmla="*/ 0 w 5765"/>
                      <a:gd name="connsiteY4" fmla="*/ 2916 h 4483"/>
                      <a:gd name="connsiteX5" fmla="*/ 1045 w 5765"/>
                      <a:gd name="connsiteY5" fmla="*/ 564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65" h="4483">
                        <a:moveTo>
                          <a:pt x="1045" y="564"/>
                        </a:moveTo>
                        <a:cubicBezTo>
                          <a:pt x="1829" y="-220"/>
                          <a:pt x="2874" y="42"/>
                          <a:pt x="3919" y="42"/>
                        </a:cubicBezTo>
                        <a:cubicBezTo>
                          <a:pt x="4703" y="42"/>
                          <a:pt x="5487" y="564"/>
                          <a:pt x="5747" y="1609"/>
                        </a:cubicBezTo>
                        <a:cubicBezTo>
                          <a:pt x="6009" y="3177"/>
                          <a:pt x="3396" y="4222"/>
                          <a:pt x="2090" y="4483"/>
                        </a:cubicBezTo>
                        <a:cubicBezTo>
                          <a:pt x="1306" y="4483"/>
                          <a:pt x="0" y="3961"/>
                          <a:pt x="0" y="2916"/>
                        </a:cubicBezTo>
                        <a:cubicBezTo>
                          <a:pt x="262" y="2132"/>
                          <a:pt x="522" y="1087"/>
                          <a:pt x="1045" y="56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4" name="Freeform: Shape 763">
                    <a:extLst>
                      <a:ext uri="{FF2B5EF4-FFF2-40B4-BE49-F238E27FC236}">
                        <a16:creationId xmlns:a16="http://schemas.microsoft.com/office/drawing/2014/main" id="{A2D8B428-B299-59ED-847A-3A2DD3F8B7D5}"/>
                      </a:ext>
                    </a:extLst>
                  </p:cNvPr>
                  <p:cNvSpPr/>
                  <p:nvPr/>
                </p:nvSpPr>
                <p:spPr>
                  <a:xfrm>
                    <a:off x="7616298" y="3482196"/>
                    <a:ext cx="13309" cy="19141"/>
                  </a:xfrm>
                  <a:custGeom>
                    <a:avLst/>
                    <a:gdLst>
                      <a:gd name="connsiteX0" fmla="*/ 6895 w 13309"/>
                      <a:gd name="connsiteY0" fmla="*/ 11565 h 19141"/>
                      <a:gd name="connsiteX1" fmla="*/ 5328 w 13309"/>
                      <a:gd name="connsiteY1" fmla="*/ 13394 h 19141"/>
                      <a:gd name="connsiteX2" fmla="*/ 3498 w 13309"/>
                      <a:gd name="connsiteY2" fmla="*/ 16268 h 19141"/>
                      <a:gd name="connsiteX3" fmla="*/ 1670 w 13309"/>
                      <a:gd name="connsiteY3" fmla="*/ 19142 h 19141"/>
                      <a:gd name="connsiteX4" fmla="*/ 103 w 13309"/>
                      <a:gd name="connsiteY4" fmla="*/ 17836 h 19141"/>
                      <a:gd name="connsiteX5" fmla="*/ 625 w 13309"/>
                      <a:gd name="connsiteY5" fmla="*/ 13917 h 19141"/>
                      <a:gd name="connsiteX6" fmla="*/ 1670 w 13309"/>
                      <a:gd name="connsiteY6" fmla="*/ 9737 h 19141"/>
                      <a:gd name="connsiteX7" fmla="*/ 7156 w 13309"/>
                      <a:gd name="connsiteY7" fmla="*/ 3205 h 19141"/>
                      <a:gd name="connsiteX8" fmla="*/ 8985 w 13309"/>
                      <a:gd name="connsiteY8" fmla="*/ 2422 h 19141"/>
                      <a:gd name="connsiteX9" fmla="*/ 10291 w 13309"/>
                      <a:gd name="connsiteY9" fmla="*/ 854 h 19141"/>
                      <a:gd name="connsiteX10" fmla="*/ 13165 w 13309"/>
                      <a:gd name="connsiteY10" fmla="*/ 332 h 19141"/>
                      <a:gd name="connsiteX11" fmla="*/ 12381 w 13309"/>
                      <a:gd name="connsiteY11" fmla="*/ 2944 h 19141"/>
                      <a:gd name="connsiteX12" fmla="*/ 9247 w 13309"/>
                      <a:gd name="connsiteY12" fmla="*/ 9214 h 19141"/>
                      <a:gd name="connsiteX13" fmla="*/ 6634 w 13309"/>
                      <a:gd name="connsiteY13" fmla="*/ 12088 h 19141"/>
                      <a:gd name="connsiteX14" fmla="*/ 6895 w 13309"/>
                      <a:gd name="connsiteY14" fmla="*/ 11565 h 19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3309" h="19141">
                        <a:moveTo>
                          <a:pt x="6895" y="11565"/>
                        </a:moveTo>
                        <a:cubicBezTo>
                          <a:pt x="6372" y="11565"/>
                          <a:pt x="5589" y="12872"/>
                          <a:pt x="5328" y="13394"/>
                        </a:cubicBezTo>
                        <a:cubicBezTo>
                          <a:pt x="4544" y="14439"/>
                          <a:pt x="4282" y="15223"/>
                          <a:pt x="3498" y="16268"/>
                        </a:cubicBezTo>
                        <a:cubicBezTo>
                          <a:pt x="3238" y="16791"/>
                          <a:pt x="2454" y="18881"/>
                          <a:pt x="1670" y="19142"/>
                        </a:cubicBezTo>
                        <a:cubicBezTo>
                          <a:pt x="886" y="19142"/>
                          <a:pt x="363" y="18358"/>
                          <a:pt x="103" y="17836"/>
                        </a:cubicBezTo>
                        <a:cubicBezTo>
                          <a:pt x="-159" y="16529"/>
                          <a:pt x="103" y="15223"/>
                          <a:pt x="625" y="13917"/>
                        </a:cubicBezTo>
                        <a:cubicBezTo>
                          <a:pt x="1147" y="12611"/>
                          <a:pt x="1409" y="11304"/>
                          <a:pt x="1670" y="9737"/>
                        </a:cubicBezTo>
                        <a:cubicBezTo>
                          <a:pt x="2454" y="7124"/>
                          <a:pt x="4282" y="4250"/>
                          <a:pt x="7156" y="3205"/>
                        </a:cubicBezTo>
                        <a:cubicBezTo>
                          <a:pt x="7679" y="2944"/>
                          <a:pt x="8463" y="2944"/>
                          <a:pt x="8985" y="2422"/>
                        </a:cubicBezTo>
                        <a:cubicBezTo>
                          <a:pt x="9507" y="1899"/>
                          <a:pt x="9769" y="1377"/>
                          <a:pt x="10291" y="854"/>
                        </a:cubicBezTo>
                        <a:cubicBezTo>
                          <a:pt x="10814" y="332"/>
                          <a:pt x="12642" y="-452"/>
                          <a:pt x="13165" y="332"/>
                        </a:cubicBezTo>
                        <a:cubicBezTo>
                          <a:pt x="13688" y="1115"/>
                          <a:pt x="12642" y="2160"/>
                          <a:pt x="12381" y="2944"/>
                        </a:cubicBezTo>
                        <a:cubicBezTo>
                          <a:pt x="11598" y="5034"/>
                          <a:pt x="10553" y="7124"/>
                          <a:pt x="9247" y="9214"/>
                        </a:cubicBezTo>
                        <a:cubicBezTo>
                          <a:pt x="8724" y="10259"/>
                          <a:pt x="7679" y="11304"/>
                          <a:pt x="6634" y="12088"/>
                        </a:cubicBezTo>
                        <a:cubicBezTo>
                          <a:pt x="6895" y="12088"/>
                          <a:pt x="6895" y="11565"/>
                          <a:pt x="6895" y="1156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5" name="Freeform: Shape 764">
                    <a:extLst>
                      <a:ext uri="{FF2B5EF4-FFF2-40B4-BE49-F238E27FC236}">
                        <a16:creationId xmlns:a16="http://schemas.microsoft.com/office/drawing/2014/main" id="{6CD8A9D6-7860-FFD8-06AB-DAAE0A20F519}"/>
                      </a:ext>
                    </a:extLst>
                  </p:cNvPr>
                  <p:cNvSpPr/>
                  <p:nvPr/>
                </p:nvSpPr>
                <p:spPr>
                  <a:xfrm>
                    <a:off x="7563889" y="3528770"/>
                    <a:ext cx="5747" cy="6270"/>
                  </a:xfrm>
                  <a:custGeom>
                    <a:avLst/>
                    <a:gdLst>
                      <a:gd name="connsiteX0" fmla="*/ 5747 w 5747"/>
                      <a:gd name="connsiteY0" fmla="*/ 3135 h 6270"/>
                      <a:gd name="connsiteX1" fmla="*/ 2874 w 5747"/>
                      <a:gd name="connsiteY1" fmla="*/ 6270 h 6270"/>
                      <a:gd name="connsiteX2" fmla="*/ 0 w 5747"/>
                      <a:gd name="connsiteY2" fmla="*/ 3135 h 6270"/>
                      <a:gd name="connsiteX3" fmla="*/ 2874 w 5747"/>
                      <a:gd name="connsiteY3" fmla="*/ 0 h 6270"/>
                      <a:gd name="connsiteX4" fmla="*/ 5747 w 5747"/>
                      <a:gd name="connsiteY4" fmla="*/ 3135 h 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270">
                        <a:moveTo>
                          <a:pt x="5747" y="3135"/>
                        </a:moveTo>
                        <a:cubicBezTo>
                          <a:pt x="5747" y="4964"/>
                          <a:pt x="4441" y="6270"/>
                          <a:pt x="2874" y="6270"/>
                        </a:cubicBezTo>
                        <a:cubicBezTo>
                          <a:pt x="1306" y="6270"/>
                          <a:pt x="0" y="4964"/>
                          <a:pt x="0" y="3135"/>
                        </a:cubicBezTo>
                        <a:cubicBezTo>
                          <a:pt x="0" y="1306"/>
                          <a:pt x="1306" y="0"/>
                          <a:pt x="2874" y="0"/>
                        </a:cubicBezTo>
                        <a:cubicBezTo>
                          <a:pt x="4441" y="0"/>
                          <a:pt x="5747" y="1306"/>
                          <a:pt x="5747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6" name="Freeform: Shape 765">
                    <a:extLst>
                      <a:ext uri="{FF2B5EF4-FFF2-40B4-BE49-F238E27FC236}">
                        <a16:creationId xmlns:a16="http://schemas.microsoft.com/office/drawing/2014/main" id="{7B21CB34-F619-5EC1-33D1-A153FC03EEC5}"/>
                      </a:ext>
                    </a:extLst>
                  </p:cNvPr>
                  <p:cNvSpPr/>
                  <p:nvPr/>
                </p:nvSpPr>
                <p:spPr>
                  <a:xfrm>
                    <a:off x="7538286" y="3535040"/>
                    <a:ext cx="7315" cy="6270"/>
                  </a:xfrm>
                  <a:custGeom>
                    <a:avLst/>
                    <a:gdLst>
                      <a:gd name="connsiteX0" fmla="*/ 7315 w 7315"/>
                      <a:gd name="connsiteY0" fmla="*/ 3135 h 6270"/>
                      <a:gd name="connsiteX1" fmla="*/ 3658 w 7315"/>
                      <a:gd name="connsiteY1" fmla="*/ 6270 h 6270"/>
                      <a:gd name="connsiteX2" fmla="*/ 1 w 7315"/>
                      <a:gd name="connsiteY2" fmla="*/ 3135 h 6270"/>
                      <a:gd name="connsiteX3" fmla="*/ 3658 w 7315"/>
                      <a:gd name="connsiteY3" fmla="*/ 0 h 6270"/>
                      <a:gd name="connsiteX4" fmla="*/ 7315 w 7315"/>
                      <a:gd name="connsiteY4" fmla="*/ 3135 h 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5" h="6270">
                        <a:moveTo>
                          <a:pt x="7315" y="3135"/>
                        </a:moveTo>
                        <a:cubicBezTo>
                          <a:pt x="7315" y="4866"/>
                          <a:pt x="5678" y="6270"/>
                          <a:pt x="3658" y="6270"/>
                        </a:cubicBezTo>
                        <a:cubicBezTo>
                          <a:pt x="1638" y="6270"/>
                          <a:pt x="1" y="4867"/>
                          <a:pt x="1" y="3135"/>
                        </a:cubicBezTo>
                        <a:cubicBezTo>
                          <a:pt x="1" y="1404"/>
                          <a:pt x="1638" y="0"/>
                          <a:pt x="3658" y="0"/>
                        </a:cubicBezTo>
                        <a:cubicBezTo>
                          <a:pt x="5678" y="0"/>
                          <a:pt x="7315" y="1403"/>
                          <a:pt x="7315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7" name="Freeform: Shape 766">
                    <a:extLst>
                      <a:ext uri="{FF2B5EF4-FFF2-40B4-BE49-F238E27FC236}">
                        <a16:creationId xmlns:a16="http://schemas.microsoft.com/office/drawing/2014/main" id="{33A4C221-23A9-73BF-0823-9853552D74DC}"/>
                      </a:ext>
                    </a:extLst>
                  </p:cNvPr>
                  <p:cNvSpPr/>
                  <p:nvPr/>
                </p:nvSpPr>
                <p:spPr>
                  <a:xfrm>
                    <a:off x="7528358" y="3539220"/>
                    <a:ext cx="7315" cy="5747"/>
                  </a:xfrm>
                  <a:custGeom>
                    <a:avLst/>
                    <a:gdLst>
                      <a:gd name="connsiteX0" fmla="*/ 7315 w 7315"/>
                      <a:gd name="connsiteY0" fmla="*/ 2874 h 5747"/>
                      <a:gd name="connsiteX1" fmla="*/ 3658 w 7315"/>
                      <a:gd name="connsiteY1" fmla="*/ 5747 h 5747"/>
                      <a:gd name="connsiteX2" fmla="*/ 0 w 7315"/>
                      <a:gd name="connsiteY2" fmla="*/ 2874 h 5747"/>
                      <a:gd name="connsiteX3" fmla="*/ 3658 w 7315"/>
                      <a:gd name="connsiteY3" fmla="*/ 0 h 5747"/>
                      <a:gd name="connsiteX4" fmla="*/ 7315 w 7315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5" h="5747">
                        <a:moveTo>
                          <a:pt x="7315" y="2874"/>
                        </a:moveTo>
                        <a:cubicBezTo>
                          <a:pt x="7315" y="4461"/>
                          <a:pt x="5678" y="5747"/>
                          <a:pt x="3658" y="5747"/>
                        </a:cubicBezTo>
                        <a:cubicBezTo>
                          <a:pt x="1638" y="5747"/>
                          <a:pt x="0" y="4461"/>
                          <a:pt x="0" y="2874"/>
                        </a:cubicBezTo>
                        <a:cubicBezTo>
                          <a:pt x="0" y="1287"/>
                          <a:pt x="1638" y="0"/>
                          <a:pt x="3658" y="0"/>
                        </a:cubicBezTo>
                        <a:cubicBezTo>
                          <a:pt x="5678" y="0"/>
                          <a:pt x="7315" y="1287"/>
                          <a:pt x="7315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8" name="Freeform: Shape 767">
                    <a:extLst>
                      <a:ext uri="{FF2B5EF4-FFF2-40B4-BE49-F238E27FC236}">
                        <a16:creationId xmlns:a16="http://schemas.microsoft.com/office/drawing/2014/main" id="{74E14017-50FB-1138-3B28-F0EFEC2F987A}"/>
                      </a:ext>
                    </a:extLst>
                  </p:cNvPr>
                  <p:cNvSpPr/>
                  <p:nvPr/>
                </p:nvSpPr>
                <p:spPr>
                  <a:xfrm>
                    <a:off x="7689813" y="3502383"/>
                    <a:ext cx="5747" cy="6270"/>
                  </a:xfrm>
                  <a:custGeom>
                    <a:avLst/>
                    <a:gdLst>
                      <a:gd name="connsiteX0" fmla="*/ 5747 w 5747"/>
                      <a:gd name="connsiteY0" fmla="*/ 3135 h 6270"/>
                      <a:gd name="connsiteX1" fmla="*/ 2874 w 5747"/>
                      <a:gd name="connsiteY1" fmla="*/ 6270 h 6270"/>
                      <a:gd name="connsiteX2" fmla="*/ 0 w 5747"/>
                      <a:gd name="connsiteY2" fmla="*/ 3135 h 6270"/>
                      <a:gd name="connsiteX3" fmla="*/ 2874 w 5747"/>
                      <a:gd name="connsiteY3" fmla="*/ 0 h 6270"/>
                      <a:gd name="connsiteX4" fmla="*/ 5747 w 5747"/>
                      <a:gd name="connsiteY4" fmla="*/ 3135 h 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270">
                        <a:moveTo>
                          <a:pt x="5747" y="3135"/>
                        </a:moveTo>
                        <a:cubicBezTo>
                          <a:pt x="5747" y="4964"/>
                          <a:pt x="4441" y="6270"/>
                          <a:pt x="2874" y="6270"/>
                        </a:cubicBezTo>
                        <a:cubicBezTo>
                          <a:pt x="1306" y="6270"/>
                          <a:pt x="0" y="4964"/>
                          <a:pt x="0" y="3135"/>
                        </a:cubicBezTo>
                        <a:cubicBezTo>
                          <a:pt x="0" y="1306"/>
                          <a:pt x="1306" y="0"/>
                          <a:pt x="2874" y="0"/>
                        </a:cubicBezTo>
                        <a:cubicBezTo>
                          <a:pt x="4441" y="0"/>
                          <a:pt x="5747" y="1568"/>
                          <a:pt x="5747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9" name="Freeform: Shape 768">
                    <a:extLst>
                      <a:ext uri="{FF2B5EF4-FFF2-40B4-BE49-F238E27FC236}">
                        <a16:creationId xmlns:a16="http://schemas.microsoft.com/office/drawing/2014/main" id="{F530A270-697C-5209-0BC7-62002B3E46D1}"/>
                      </a:ext>
                    </a:extLst>
                  </p:cNvPr>
                  <p:cNvSpPr/>
                  <p:nvPr/>
                </p:nvSpPr>
                <p:spPr>
                  <a:xfrm>
                    <a:off x="7867728" y="3292073"/>
                    <a:ext cx="6269" cy="6270"/>
                  </a:xfrm>
                  <a:custGeom>
                    <a:avLst/>
                    <a:gdLst>
                      <a:gd name="connsiteX0" fmla="*/ 6270 w 6269"/>
                      <a:gd name="connsiteY0" fmla="*/ 3135 h 6270"/>
                      <a:gd name="connsiteX1" fmla="*/ 3135 w 6269"/>
                      <a:gd name="connsiteY1" fmla="*/ 6270 h 6270"/>
                      <a:gd name="connsiteX2" fmla="*/ 0 w 6269"/>
                      <a:gd name="connsiteY2" fmla="*/ 3135 h 6270"/>
                      <a:gd name="connsiteX3" fmla="*/ 3135 w 6269"/>
                      <a:gd name="connsiteY3" fmla="*/ 0 h 6270"/>
                      <a:gd name="connsiteX4" fmla="*/ 6270 w 6269"/>
                      <a:gd name="connsiteY4" fmla="*/ 3135 h 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69" h="6270">
                        <a:moveTo>
                          <a:pt x="6270" y="3135"/>
                        </a:moveTo>
                        <a:cubicBezTo>
                          <a:pt x="6270" y="4964"/>
                          <a:pt x="4964" y="6270"/>
                          <a:pt x="3135" y="6270"/>
                        </a:cubicBezTo>
                        <a:cubicBezTo>
                          <a:pt x="1306" y="6270"/>
                          <a:pt x="0" y="4964"/>
                          <a:pt x="0" y="3135"/>
                        </a:cubicBezTo>
                        <a:cubicBezTo>
                          <a:pt x="0" y="1306"/>
                          <a:pt x="1306" y="0"/>
                          <a:pt x="3135" y="0"/>
                        </a:cubicBezTo>
                        <a:cubicBezTo>
                          <a:pt x="4964" y="0"/>
                          <a:pt x="6270" y="1568"/>
                          <a:pt x="6270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0" name="Freeform: Shape 769">
                    <a:extLst>
                      <a:ext uri="{FF2B5EF4-FFF2-40B4-BE49-F238E27FC236}">
                        <a16:creationId xmlns:a16="http://schemas.microsoft.com/office/drawing/2014/main" id="{2ACBE5C8-47B2-CD2B-0A81-D0A77D933329}"/>
                      </a:ext>
                    </a:extLst>
                  </p:cNvPr>
                  <p:cNvSpPr/>
                  <p:nvPr/>
                </p:nvSpPr>
                <p:spPr>
                  <a:xfrm>
                    <a:off x="7869295" y="3307226"/>
                    <a:ext cx="4702" cy="4702"/>
                  </a:xfrm>
                  <a:custGeom>
                    <a:avLst/>
                    <a:gdLst>
                      <a:gd name="connsiteX0" fmla="*/ 4703 w 4702"/>
                      <a:gd name="connsiteY0" fmla="*/ 2351 h 4702"/>
                      <a:gd name="connsiteX1" fmla="*/ 2352 w 4702"/>
                      <a:gd name="connsiteY1" fmla="*/ 4703 h 4702"/>
                      <a:gd name="connsiteX2" fmla="*/ 0 w 4702"/>
                      <a:gd name="connsiteY2" fmla="*/ 2351 h 4702"/>
                      <a:gd name="connsiteX3" fmla="*/ 2352 w 4702"/>
                      <a:gd name="connsiteY3" fmla="*/ 0 h 4702"/>
                      <a:gd name="connsiteX4" fmla="*/ 4703 w 4702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02" h="4702">
                        <a:moveTo>
                          <a:pt x="4703" y="2351"/>
                        </a:moveTo>
                        <a:cubicBezTo>
                          <a:pt x="4703" y="3657"/>
                          <a:pt x="3658" y="4703"/>
                          <a:pt x="2352" y="4703"/>
                        </a:cubicBezTo>
                        <a:cubicBezTo>
                          <a:pt x="1045" y="4703"/>
                          <a:pt x="0" y="3657"/>
                          <a:pt x="0" y="2351"/>
                        </a:cubicBezTo>
                        <a:cubicBezTo>
                          <a:pt x="0" y="1045"/>
                          <a:pt x="1045" y="0"/>
                          <a:pt x="2352" y="0"/>
                        </a:cubicBezTo>
                        <a:cubicBezTo>
                          <a:pt x="3658" y="0"/>
                          <a:pt x="4703" y="1045"/>
                          <a:pt x="4703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1" name="Freeform: Shape 770">
                    <a:extLst>
                      <a:ext uri="{FF2B5EF4-FFF2-40B4-BE49-F238E27FC236}">
                        <a16:creationId xmlns:a16="http://schemas.microsoft.com/office/drawing/2014/main" id="{0EE24607-3E0C-8930-64DC-184CF9B09A70}"/>
                      </a:ext>
                    </a:extLst>
                  </p:cNvPr>
                  <p:cNvSpPr/>
                  <p:nvPr/>
                </p:nvSpPr>
                <p:spPr>
                  <a:xfrm>
                    <a:off x="7875566" y="3330478"/>
                    <a:ext cx="5225" cy="7837"/>
                  </a:xfrm>
                  <a:custGeom>
                    <a:avLst/>
                    <a:gdLst>
                      <a:gd name="connsiteX0" fmla="*/ 5225 w 5225"/>
                      <a:gd name="connsiteY0" fmla="*/ 3919 h 7837"/>
                      <a:gd name="connsiteX1" fmla="*/ 2613 w 5225"/>
                      <a:gd name="connsiteY1" fmla="*/ 7838 h 7837"/>
                      <a:gd name="connsiteX2" fmla="*/ 0 w 5225"/>
                      <a:gd name="connsiteY2" fmla="*/ 3919 h 7837"/>
                      <a:gd name="connsiteX3" fmla="*/ 2613 w 5225"/>
                      <a:gd name="connsiteY3" fmla="*/ 0 h 7837"/>
                      <a:gd name="connsiteX4" fmla="*/ 5225 w 5225"/>
                      <a:gd name="connsiteY4" fmla="*/ 3919 h 7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5" h="7837">
                        <a:moveTo>
                          <a:pt x="5225" y="3919"/>
                        </a:moveTo>
                        <a:cubicBezTo>
                          <a:pt x="5225" y="6009"/>
                          <a:pt x="4180" y="7838"/>
                          <a:pt x="2613" y="7838"/>
                        </a:cubicBezTo>
                        <a:cubicBezTo>
                          <a:pt x="1045" y="7838"/>
                          <a:pt x="0" y="6009"/>
                          <a:pt x="0" y="3919"/>
                        </a:cubicBezTo>
                        <a:cubicBezTo>
                          <a:pt x="0" y="1829"/>
                          <a:pt x="1045" y="0"/>
                          <a:pt x="2613" y="0"/>
                        </a:cubicBezTo>
                        <a:cubicBezTo>
                          <a:pt x="4180" y="261"/>
                          <a:pt x="5225" y="1829"/>
                          <a:pt x="5225" y="391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2" name="Freeform: Shape 771">
                    <a:extLst>
                      <a:ext uri="{FF2B5EF4-FFF2-40B4-BE49-F238E27FC236}">
                        <a16:creationId xmlns:a16="http://schemas.microsoft.com/office/drawing/2014/main" id="{AF40B90D-DE21-4E3E-A6CC-9094C6B3E955}"/>
                      </a:ext>
                    </a:extLst>
                  </p:cNvPr>
                  <p:cNvSpPr/>
                  <p:nvPr/>
                </p:nvSpPr>
                <p:spPr>
                  <a:xfrm>
                    <a:off x="7873998" y="3347720"/>
                    <a:ext cx="4702" cy="4702"/>
                  </a:xfrm>
                  <a:custGeom>
                    <a:avLst/>
                    <a:gdLst>
                      <a:gd name="connsiteX0" fmla="*/ 4703 w 4702"/>
                      <a:gd name="connsiteY0" fmla="*/ 2351 h 4702"/>
                      <a:gd name="connsiteX1" fmla="*/ 2352 w 4702"/>
                      <a:gd name="connsiteY1" fmla="*/ 4703 h 4702"/>
                      <a:gd name="connsiteX2" fmla="*/ 1 w 4702"/>
                      <a:gd name="connsiteY2" fmla="*/ 2351 h 4702"/>
                      <a:gd name="connsiteX3" fmla="*/ 2352 w 4702"/>
                      <a:gd name="connsiteY3" fmla="*/ 0 h 4702"/>
                      <a:gd name="connsiteX4" fmla="*/ 4703 w 4702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702" h="4702">
                        <a:moveTo>
                          <a:pt x="4703" y="2351"/>
                        </a:moveTo>
                        <a:cubicBezTo>
                          <a:pt x="4703" y="3650"/>
                          <a:pt x="3650" y="4703"/>
                          <a:pt x="2352" y="4703"/>
                        </a:cubicBezTo>
                        <a:cubicBezTo>
                          <a:pt x="1053" y="4703"/>
                          <a:pt x="1" y="3650"/>
                          <a:pt x="1" y="2351"/>
                        </a:cubicBezTo>
                        <a:cubicBezTo>
                          <a:pt x="1" y="1053"/>
                          <a:pt x="1053" y="0"/>
                          <a:pt x="2352" y="0"/>
                        </a:cubicBezTo>
                        <a:cubicBezTo>
                          <a:pt x="3650" y="0"/>
                          <a:pt x="4703" y="1053"/>
                          <a:pt x="4703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3" name="Freeform: Shape 772">
                    <a:extLst>
                      <a:ext uri="{FF2B5EF4-FFF2-40B4-BE49-F238E27FC236}">
                        <a16:creationId xmlns:a16="http://schemas.microsoft.com/office/drawing/2014/main" id="{1D59C7E8-7FB1-B832-2864-2605E8727D55}"/>
                      </a:ext>
                    </a:extLst>
                  </p:cNvPr>
                  <p:cNvSpPr/>
                  <p:nvPr/>
                </p:nvSpPr>
                <p:spPr>
                  <a:xfrm>
                    <a:off x="7926771" y="3484618"/>
                    <a:ext cx="4180" cy="6792"/>
                  </a:xfrm>
                  <a:custGeom>
                    <a:avLst/>
                    <a:gdLst>
                      <a:gd name="connsiteX0" fmla="*/ 4180 w 4180"/>
                      <a:gd name="connsiteY0" fmla="*/ 3396 h 6792"/>
                      <a:gd name="connsiteX1" fmla="*/ 2090 w 4180"/>
                      <a:gd name="connsiteY1" fmla="*/ 6793 h 6792"/>
                      <a:gd name="connsiteX2" fmla="*/ 0 w 4180"/>
                      <a:gd name="connsiteY2" fmla="*/ 3396 h 6792"/>
                      <a:gd name="connsiteX3" fmla="*/ 2090 w 4180"/>
                      <a:gd name="connsiteY3" fmla="*/ 0 h 6792"/>
                      <a:gd name="connsiteX4" fmla="*/ 4180 w 4180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6792">
                        <a:moveTo>
                          <a:pt x="4180" y="3396"/>
                        </a:moveTo>
                        <a:cubicBezTo>
                          <a:pt x="4180" y="5225"/>
                          <a:pt x="3136" y="6793"/>
                          <a:pt x="2090" y="6793"/>
                        </a:cubicBezTo>
                        <a:cubicBezTo>
                          <a:pt x="1045" y="6793"/>
                          <a:pt x="0" y="5225"/>
                          <a:pt x="0" y="3396"/>
                        </a:cubicBezTo>
                        <a:cubicBezTo>
                          <a:pt x="0" y="1568"/>
                          <a:pt x="1045" y="0"/>
                          <a:pt x="2090" y="0"/>
                        </a:cubicBezTo>
                        <a:cubicBezTo>
                          <a:pt x="3396" y="0"/>
                          <a:pt x="4180" y="1568"/>
                          <a:pt x="4180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4" name="Freeform: Shape 773">
                    <a:extLst>
                      <a:ext uri="{FF2B5EF4-FFF2-40B4-BE49-F238E27FC236}">
                        <a16:creationId xmlns:a16="http://schemas.microsoft.com/office/drawing/2014/main" id="{0F76DDF7-CE09-7152-438D-A083A74206F3}"/>
                      </a:ext>
                    </a:extLst>
                  </p:cNvPr>
                  <p:cNvSpPr/>
                  <p:nvPr/>
                </p:nvSpPr>
                <p:spPr>
                  <a:xfrm>
                    <a:off x="7926771" y="3472861"/>
                    <a:ext cx="4180" cy="4180"/>
                  </a:xfrm>
                  <a:custGeom>
                    <a:avLst/>
                    <a:gdLst>
                      <a:gd name="connsiteX0" fmla="*/ 4180 w 4180"/>
                      <a:gd name="connsiteY0" fmla="*/ 2090 h 4180"/>
                      <a:gd name="connsiteX1" fmla="*/ 2090 w 4180"/>
                      <a:gd name="connsiteY1" fmla="*/ 4180 h 4180"/>
                      <a:gd name="connsiteX2" fmla="*/ 0 w 4180"/>
                      <a:gd name="connsiteY2" fmla="*/ 2090 h 4180"/>
                      <a:gd name="connsiteX3" fmla="*/ 2090 w 4180"/>
                      <a:gd name="connsiteY3" fmla="*/ 0 h 4180"/>
                      <a:gd name="connsiteX4" fmla="*/ 4180 w 4180"/>
                      <a:gd name="connsiteY4" fmla="*/ 2090 h 4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4180">
                        <a:moveTo>
                          <a:pt x="4180" y="2090"/>
                        </a:moveTo>
                        <a:cubicBezTo>
                          <a:pt x="4180" y="3396"/>
                          <a:pt x="3136" y="4180"/>
                          <a:pt x="2090" y="4180"/>
                        </a:cubicBezTo>
                        <a:cubicBezTo>
                          <a:pt x="1045" y="4180"/>
                          <a:pt x="0" y="3135"/>
                          <a:pt x="0" y="2090"/>
                        </a:cubicBezTo>
                        <a:cubicBezTo>
                          <a:pt x="0" y="1045"/>
                          <a:pt x="1045" y="0"/>
                          <a:pt x="2090" y="0"/>
                        </a:cubicBezTo>
                        <a:cubicBezTo>
                          <a:pt x="3136" y="0"/>
                          <a:pt x="4180" y="1045"/>
                          <a:pt x="4180" y="20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75" name="Freeform: Shape 774">
                    <a:extLst>
                      <a:ext uri="{FF2B5EF4-FFF2-40B4-BE49-F238E27FC236}">
                        <a16:creationId xmlns:a16="http://schemas.microsoft.com/office/drawing/2014/main" id="{AD4FBC5A-6BF0-DE80-6FCE-652727DBBA1C}"/>
                      </a:ext>
                    </a:extLst>
                  </p:cNvPr>
                  <p:cNvSpPr/>
                  <p:nvPr/>
                </p:nvSpPr>
                <p:spPr>
                  <a:xfrm>
                    <a:off x="7907439" y="3528508"/>
                    <a:ext cx="5225" cy="5225"/>
                  </a:xfrm>
                  <a:custGeom>
                    <a:avLst/>
                    <a:gdLst>
                      <a:gd name="connsiteX0" fmla="*/ 5225 w 5225"/>
                      <a:gd name="connsiteY0" fmla="*/ 2613 h 5225"/>
                      <a:gd name="connsiteX1" fmla="*/ 2613 w 5225"/>
                      <a:gd name="connsiteY1" fmla="*/ 5225 h 5225"/>
                      <a:gd name="connsiteX2" fmla="*/ 0 w 5225"/>
                      <a:gd name="connsiteY2" fmla="*/ 2613 h 5225"/>
                      <a:gd name="connsiteX3" fmla="*/ 2613 w 5225"/>
                      <a:gd name="connsiteY3" fmla="*/ 0 h 5225"/>
                      <a:gd name="connsiteX4" fmla="*/ 5225 w 5225"/>
                      <a:gd name="connsiteY4" fmla="*/ 2613 h 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5" h="5225">
                        <a:moveTo>
                          <a:pt x="5225" y="2613"/>
                        </a:moveTo>
                        <a:cubicBezTo>
                          <a:pt x="5225" y="3919"/>
                          <a:pt x="4180" y="5225"/>
                          <a:pt x="2613" y="5225"/>
                        </a:cubicBezTo>
                        <a:cubicBezTo>
                          <a:pt x="1045" y="5225"/>
                          <a:pt x="0" y="3919"/>
                          <a:pt x="0" y="2613"/>
                        </a:cubicBezTo>
                        <a:cubicBezTo>
                          <a:pt x="0" y="1306"/>
                          <a:pt x="1045" y="0"/>
                          <a:pt x="2613" y="0"/>
                        </a:cubicBezTo>
                        <a:cubicBezTo>
                          <a:pt x="3919" y="0"/>
                          <a:pt x="5225" y="1045"/>
                          <a:pt x="5225" y="261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294" name="Graphic 3">
                <a:extLst>
                  <a:ext uri="{FF2B5EF4-FFF2-40B4-BE49-F238E27FC236}">
                    <a16:creationId xmlns:a16="http://schemas.microsoft.com/office/drawing/2014/main" id="{0845943F-E1E7-60DC-5E27-F8C1A8085F54}"/>
                  </a:ext>
                </a:extLst>
              </p:cNvPr>
              <p:cNvGrpSpPr/>
              <p:nvPr/>
            </p:nvGrpSpPr>
            <p:grpSpPr>
              <a:xfrm>
                <a:off x="7689552" y="3895798"/>
                <a:ext cx="92228" cy="165883"/>
                <a:chOff x="7689552" y="3895798"/>
                <a:chExt cx="92228" cy="165883"/>
              </a:xfrm>
              <a:solidFill>
                <a:srgbClr val="D5D7D8"/>
              </a:solidFill>
            </p:grpSpPr>
            <p:sp>
              <p:nvSpPr>
                <p:cNvPr id="737" name="Freeform: Shape 736">
                  <a:extLst>
                    <a:ext uri="{FF2B5EF4-FFF2-40B4-BE49-F238E27FC236}">
                      <a16:creationId xmlns:a16="http://schemas.microsoft.com/office/drawing/2014/main" id="{F0F9348E-0B95-9D8A-E747-064D053D7056}"/>
                    </a:ext>
                  </a:extLst>
                </p:cNvPr>
                <p:cNvSpPr/>
                <p:nvPr/>
              </p:nvSpPr>
              <p:spPr>
                <a:xfrm>
                  <a:off x="7760402" y="3908894"/>
                  <a:ext cx="10274" cy="12932"/>
                </a:xfrm>
                <a:custGeom>
                  <a:avLst/>
                  <a:gdLst>
                    <a:gd name="connsiteX0" fmla="*/ 4391 w 10274"/>
                    <a:gd name="connsiteY0" fmla="*/ 10450 h 12932"/>
                    <a:gd name="connsiteX1" fmla="*/ 3868 w 10274"/>
                    <a:gd name="connsiteY1" fmla="*/ 11234 h 12932"/>
                    <a:gd name="connsiteX2" fmla="*/ 3868 w 10274"/>
                    <a:gd name="connsiteY2" fmla="*/ 11756 h 12932"/>
                    <a:gd name="connsiteX3" fmla="*/ 3085 w 10274"/>
                    <a:gd name="connsiteY3" fmla="*/ 12540 h 12932"/>
                    <a:gd name="connsiteX4" fmla="*/ 733 w 10274"/>
                    <a:gd name="connsiteY4" fmla="*/ 12540 h 12932"/>
                    <a:gd name="connsiteX5" fmla="*/ 472 w 10274"/>
                    <a:gd name="connsiteY5" fmla="*/ 9405 h 12932"/>
                    <a:gd name="connsiteX6" fmla="*/ 1778 w 10274"/>
                    <a:gd name="connsiteY6" fmla="*/ 6270 h 12932"/>
                    <a:gd name="connsiteX7" fmla="*/ 3085 w 10274"/>
                    <a:gd name="connsiteY7" fmla="*/ 1306 h 12932"/>
                    <a:gd name="connsiteX8" fmla="*/ 8049 w 10274"/>
                    <a:gd name="connsiteY8" fmla="*/ 0 h 12932"/>
                    <a:gd name="connsiteX9" fmla="*/ 10139 w 10274"/>
                    <a:gd name="connsiteY9" fmla="*/ 2613 h 12932"/>
                    <a:gd name="connsiteX10" fmla="*/ 9355 w 10274"/>
                    <a:gd name="connsiteY10" fmla="*/ 4703 h 12932"/>
                    <a:gd name="connsiteX11" fmla="*/ 8571 w 10274"/>
                    <a:gd name="connsiteY11" fmla="*/ 8099 h 12932"/>
                    <a:gd name="connsiteX12" fmla="*/ 7003 w 10274"/>
                    <a:gd name="connsiteY12" fmla="*/ 9144 h 12932"/>
                    <a:gd name="connsiteX13" fmla="*/ 4391 w 10274"/>
                    <a:gd name="connsiteY13" fmla="*/ 10450 h 12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0274" h="12932">
                      <a:moveTo>
                        <a:pt x="4391" y="10450"/>
                      </a:moveTo>
                      <a:cubicBezTo>
                        <a:pt x="3868" y="10712"/>
                        <a:pt x="4130" y="10973"/>
                        <a:pt x="3868" y="11234"/>
                      </a:cubicBezTo>
                      <a:cubicBezTo>
                        <a:pt x="3868" y="11234"/>
                        <a:pt x="3868" y="11495"/>
                        <a:pt x="3868" y="11756"/>
                      </a:cubicBezTo>
                      <a:cubicBezTo>
                        <a:pt x="3868" y="12018"/>
                        <a:pt x="3346" y="12279"/>
                        <a:pt x="3085" y="12540"/>
                      </a:cubicBezTo>
                      <a:cubicBezTo>
                        <a:pt x="2301" y="13063"/>
                        <a:pt x="1517" y="13063"/>
                        <a:pt x="733" y="12540"/>
                      </a:cubicBezTo>
                      <a:cubicBezTo>
                        <a:pt x="-573" y="12018"/>
                        <a:pt x="211" y="10450"/>
                        <a:pt x="472" y="9405"/>
                      </a:cubicBezTo>
                      <a:cubicBezTo>
                        <a:pt x="733" y="8360"/>
                        <a:pt x="1778" y="7315"/>
                        <a:pt x="1778" y="6270"/>
                      </a:cubicBezTo>
                      <a:cubicBezTo>
                        <a:pt x="2040" y="4442"/>
                        <a:pt x="1517" y="2874"/>
                        <a:pt x="3085" y="1306"/>
                      </a:cubicBezTo>
                      <a:cubicBezTo>
                        <a:pt x="4391" y="262"/>
                        <a:pt x="6220" y="0"/>
                        <a:pt x="8049" y="0"/>
                      </a:cubicBezTo>
                      <a:cubicBezTo>
                        <a:pt x="9616" y="0"/>
                        <a:pt x="10661" y="1045"/>
                        <a:pt x="10139" y="2613"/>
                      </a:cubicBezTo>
                      <a:cubicBezTo>
                        <a:pt x="9877" y="3396"/>
                        <a:pt x="9355" y="3919"/>
                        <a:pt x="9355" y="4703"/>
                      </a:cubicBezTo>
                      <a:cubicBezTo>
                        <a:pt x="9094" y="5748"/>
                        <a:pt x="8833" y="7054"/>
                        <a:pt x="8571" y="8099"/>
                      </a:cubicBezTo>
                      <a:cubicBezTo>
                        <a:pt x="8049" y="8360"/>
                        <a:pt x="7526" y="8883"/>
                        <a:pt x="7003" y="9144"/>
                      </a:cubicBezTo>
                      <a:cubicBezTo>
                        <a:pt x="5959" y="9667"/>
                        <a:pt x="5175" y="9928"/>
                        <a:pt x="4391" y="1045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8" name="Freeform: Shape 737">
                  <a:extLst>
                    <a:ext uri="{FF2B5EF4-FFF2-40B4-BE49-F238E27FC236}">
                      <a16:creationId xmlns:a16="http://schemas.microsoft.com/office/drawing/2014/main" id="{1DC3840C-BDE9-9C1A-3791-256E0DCF0292}"/>
                    </a:ext>
                  </a:extLst>
                </p:cNvPr>
                <p:cNvSpPr/>
                <p:nvPr/>
              </p:nvSpPr>
              <p:spPr>
                <a:xfrm>
                  <a:off x="7765316" y="3895798"/>
                  <a:ext cx="5225" cy="5258"/>
                </a:xfrm>
                <a:custGeom>
                  <a:avLst/>
                  <a:gdLst>
                    <a:gd name="connsiteX0" fmla="*/ 5225 w 5225"/>
                    <a:gd name="connsiteY0" fmla="*/ 2646 h 5258"/>
                    <a:gd name="connsiteX1" fmla="*/ 2613 w 5225"/>
                    <a:gd name="connsiteY1" fmla="*/ 5259 h 5258"/>
                    <a:gd name="connsiteX2" fmla="*/ 0 w 5225"/>
                    <a:gd name="connsiteY2" fmla="*/ 2646 h 5258"/>
                    <a:gd name="connsiteX3" fmla="*/ 2613 w 5225"/>
                    <a:gd name="connsiteY3" fmla="*/ 33 h 5258"/>
                    <a:gd name="connsiteX4" fmla="*/ 5225 w 5225"/>
                    <a:gd name="connsiteY4" fmla="*/ 2646 h 5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58">
                      <a:moveTo>
                        <a:pt x="5225" y="2646"/>
                      </a:moveTo>
                      <a:cubicBezTo>
                        <a:pt x="5225" y="4214"/>
                        <a:pt x="4180" y="5259"/>
                        <a:pt x="2613" y="5259"/>
                      </a:cubicBezTo>
                      <a:cubicBezTo>
                        <a:pt x="1306" y="5259"/>
                        <a:pt x="0" y="3952"/>
                        <a:pt x="0" y="2646"/>
                      </a:cubicBezTo>
                      <a:cubicBezTo>
                        <a:pt x="0" y="1340"/>
                        <a:pt x="1045" y="33"/>
                        <a:pt x="2613" y="33"/>
                      </a:cubicBezTo>
                      <a:cubicBezTo>
                        <a:pt x="3919" y="-228"/>
                        <a:pt x="5225" y="1079"/>
                        <a:pt x="5225" y="26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9" name="Freeform: Shape 738">
                  <a:extLst>
                    <a:ext uri="{FF2B5EF4-FFF2-40B4-BE49-F238E27FC236}">
                      <a16:creationId xmlns:a16="http://schemas.microsoft.com/office/drawing/2014/main" id="{003398B8-3817-D97F-BCBC-7E7702B2F32F}"/>
                    </a:ext>
                  </a:extLst>
                </p:cNvPr>
                <p:cNvSpPr/>
                <p:nvPr/>
              </p:nvSpPr>
              <p:spPr>
                <a:xfrm>
                  <a:off x="7753298" y="3927443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396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784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0" name="Freeform: Shape 739">
                  <a:extLst>
                    <a:ext uri="{FF2B5EF4-FFF2-40B4-BE49-F238E27FC236}">
                      <a16:creationId xmlns:a16="http://schemas.microsoft.com/office/drawing/2014/main" id="{4305C5CF-6BC4-DEB2-95F8-78D40AD3AE81}"/>
                    </a:ext>
                  </a:extLst>
                </p:cNvPr>
                <p:cNvSpPr/>
                <p:nvPr/>
              </p:nvSpPr>
              <p:spPr>
                <a:xfrm>
                  <a:off x="7711498" y="3959055"/>
                  <a:ext cx="4180" cy="5747"/>
                </a:xfrm>
                <a:custGeom>
                  <a:avLst/>
                  <a:gdLst>
                    <a:gd name="connsiteX0" fmla="*/ 4180 w 4180"/>
                    <a:gd name="connsiteY0" fmla="*/ 2874 h 5747"/>
                    <a:gd name="connsiteX1" fmla="*/ 2090 w 4180"/>
                    <a:gd name="connsiteY1" fmla="*/ 5747 h 5747"/>
                    <a:gd name="connsiteX2" fmla="*/ 0 w 4180"/>
                    <a:gd name="connsiteY2" fmla="*/ 2874 h 5747"/>
                    <a:gd name="connsiteX3" fmla="*/ 2090 w 4180"/>
                    <a:gd name="connsiteY3" fmla="*/ 0 h 5747"/>
                    <a:gd name="connsiteX4" fmla="*/ 4180 w 4180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5747">
                      <a:moveTo>
                        <a:pt x="4180" y="2874"/>
                      </a:moveTo>
                      <a:cubicBezTo>
                        <a:pt x="4180" y="4441"/>
                        <a:pt x="3396" y="5747"/>
                        <a:pt x="2090" y="5747"/>
                      </a:cubicBezTo>
                      <a:cubicBezTo>
                        <a:pt x="1045" y="5747"/>
                        <a:pt x="0" y="4441"/>
                        <a:pt x="0" y="2874"/>
                      </a:cubicBezTo>
                      <a:cubicBezTo>
                        <a:pt x="0" y="1306"/>
                        <a:pt x="784" y="0"/>
                        <a:pt x="2090" y="0"/>
                      </a:cubicBezTo>
                      <a:cubicBezTo>
                        <a:pt x="3396" y="0"/>
                        <a:pt x="4180" y="1306"/>
                        <a:pt x="418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1" name="Freeform: Shape 740">
                  <a:extLst>
                    <a:ext uri="{FF2B5EF4-FFF2-40B4-BE49-F238E27FC236}">
                      <a16:creationId xmlns:a16="http://schemas.microsoft.com/office/drawing/2014/main" id="{998FEFB1-D20D-6ECE-D8C1-2517B89EB1BD}"/>
                    </a:ext>
                  </a:extLst>
                </p:cNvPr>
                <p:cNvSpPr/>
                <p:nvPr/>
              </p:nvSpPr>
              <p:spPr>
                <a:xfrm>
                  <a:off x="7704705" y="3974469"/>
                  <a:ext cx="5225" cy="4180"/>
                </a:xfrm>
                <a:custGeom>
                  <a:avLst/>
                  <a:gdLst>
                    <a:gd name="connsiteX0" fmla="*/ 5225 w 5225"/>
                    <a:gd name="connsiteY0" fmla="*/ 2090 h 4180"/>
                    <a:gd name="connsiteX1" fmla="*/ 2613 w 5225"/>
                    <a:gd name="connsiteY1" fmla="*/ 4180 h 4180"/>
                    <a:gd name="connsiteX2" fmla="*/ 0 w 5225"/>
                    <a:gd name="connsiteY2" fmla="*/ 2090 h 4180"/>
                    <a:gd name="connsiteX3" fmla="*/ 2613 w 5225"/>
                    <a:gd name="connsiteY3" fmla="*/ 0 h 4180"/>
                    <a:gd name="connsiteX4" fmla="*/ 5225 w 522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180">
                      <a:moveTo>
                        <a:pt x="5225" y="2090"/>
                      </a:moveTo>
                      <a:cubicBezTo>
                        <a:pt x="5225" y="3135"/>
                        <a:pt x="4180" y="4180"/>
                        <a:pt x="2613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784"/>
                        <a:pt x="1045" y="0"/>
                        <a:pt x="2613" y="0"/>
                      </a:cubicBezTo>
                      <a:cubicBezTo>
                        <a:pt x="4180" y="0"/>
                        <a:pt x="5225" y="784"/>
                        <a:pt x="522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2" name="Freeform: Shape 741">
                  <a:extLst>
                    <a:ext uri="{FF2B5EF4-FFF2-40B4-BE49-F238E27FC236}">
                      <a16:creationId xmlns:a16="http://schemas.microsoft.com/office/drawing/2014/main" id="{134EA1E3-B138-1EDE-C138-263EC0495F99}"/>
                    </a:ext>
                  </a:extLst>
                </p:cNvPr>
                <p:cNvSpPr/>
                <p:nvPr/>
              </p:nvSpPr>
              <p:spPr>
                <a:xfrm>
                  <a:off x="7689552" y="4009738"/>
                  <a:ext cx="5225" cy="6792"/>
                </a:xfrm>
                <a:custGeom>
                  <a:avLst/>
                  <a:gdLst>
                    <a:gd name="connsiteX0" fmla="*/ 5225 w 5225"/>
                    <a:gd name="connsiteY0" fmla="*/ 3396 h 6792"/>
                    <a:gd name="connsiteX1" fmla="*/ 2613 w 5225"/>
                    <a:gd name="connsiteY1" fmla="*/ 6793 h 6792"/>
                    <a:gd name="connsiteX2" fmla="*/ 0 w 5225"/>
                    <a:gd name="connsiteY2" fmla="*/ 3396 h 6792"/>
                    <a:gd name="connsiteX3" fmla="*/ 2613 w 5225"/>
                    <a:gd name="connsiteY3" fmla="*/ 0 h 6792"/>
                    <a:gd name="connsiteX4" fmla="*/ 5225 w 5225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6792">
                      <a:moveTo>
                        <a:pt x="5225" y="3396"/>
                      </a:moveTo>
                      <a:cubicBezTo>
                        <a:pt x="5225" y="5225"/>
                        <a:pt x="4180" y="6793"/>
                        <a:pt x="2613" y="6793"/>
                      </a:cubicBezTo>
                      <a:cubicBezTo>
                        <a:pt x="1045" y="6793"/>
                        <a:pt x="0" y="5225"/>
                        <a:pt x="0" y="3396"/>
                      </a:cubicBezTo>
                      <a:cubicBezTo>
                        <a:pt x="0" y="1567"/>
                        <a:pt x="1045" y="0"/>
                        <a:pt x="2613" y="0"/>
                      </a:cubicBezTo>
                      <a:cubicBezTo>
                        <a:pt x="3919" y="0"/>
                        <a:pt x="5225" y="1567"/>
                        <a:pt x="5225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56F63EAD-22CB-B5F6-C20B-4749E91B5489}"/>
                  </a:ext>
                </a:extLst>
              </p:cNvPr>
              <p:cNvSpPr/>
              <p:nvPr/>
            </p:nvSpPr>
            <p:spPr>
              <a:xfrm>
                <a:off x="7317525" y="3582588"/>
                <a:ext cx="4180" cy="3657"/>
              </a:xfrm>
              <a:custGeom>
                <a:avLst/>
                <a:gdLst>
                  <a:gd name="connsiteX0" fmla="*/ 4180 w 4180"/>
                  <a:gd name="connsiteY0" fmla="*/ 1829 h 3657"/>
                  <a:gd name="connsiteX1" fmla="*/ 2090 w 4180"/>
                  <a:gd name="connsiteY1" fmla="*/ 3658 h 3657"/>
                  <a:gd name="connsiteX2" fmla="*/ 0 w 4180"/>
                  <a:gd name="connsiteY2" fmla="*/ 1829 h 3657"/>
                  <a:gd name="connsiteX3" fmla="*/ 2090 w 4180"/>
                  <a:gd name="connsiteY3" fmla="*/ 0 h 3657"/>
                  <a:gd name="connsiteX4" fmla="*/ 4180 w 4180"/>
                  <a:gd name="connsiteY4" fmla="*/ 1829 h 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0" h="3657">
                    <a:moveTo>
                      <a:pt x="4180" y="1829"/>
                    </a:moveTo>
                    <a:cubicBezTo>
                      <a:pt x="4180" y="2874"/>
                      <a:pt x="3135" y="3658"/>
                      <a:pt x="2090" y="3658"/>
                    </a:cubicBezTo>
                    <a:cubicBezTo>
                      <a:pt x="784" y="3658"/>
                      <a:pt x="0" y="2874"/>
                      <a:pt x="0" y="1829"/>
                    </a:cubicBezTo>
                    <a:cubicBezTo>
                      <a:pt x="0" y="784"/>
                      <a:pt x="1045" y="0"/>
                      <a:pt x="2090" y="0"/>
                    </a:cubicBezTo>
                    <a:cubicBezTo>
                      <a:pt x="3135" y="0"/>
                      <a:pt x="4180" y="784"/>
                      <a:pt x="4180" y="18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FBD66850-84C9-38CD-F84D-68317F5AFDBD}"/>
                  </a:ext>
                </a:extLst>
              </p:cNvPr>
              <p:cNvSpPr/>
              <p:nvPr/>
            </p:nvSpPr>
            <p:spPr>
              <a:xfrm>
                <a:off x="7305769" y="3590425"/>
                <a:ext cx="3657" cy="4180"/>
              </a:xfrm>
              <a:custGeom>
                <a:avLst/>
                <a:gdLst>
                  <a:gd name="connsiteX0" fmla="*/ 3658 w 3657"/>
                  <a:gd name="connsiteY0" fmla="*/ 2090 h 4180"/>
                  <a:gd name="connsiteX1" fmla="*/ 1829 w 3657"/>
                  <a:gd name="connsiteY1" fmla="*/ 4180 h 4180"/>
                  <a:gd name="connsiteX2" fmla="*/ 0 w 3657"/>
                  <a:gd name="connsiteY2" fmla="*/ 2090 h 4180"/>
                  <a:gd name="connsiteX3" fmla="*/ 1829 w 3657"/>
                  <a:gd name="connsiteY3" fmla="*/ 0 h 4180"/>
                  <a:gd name="connsiteX4" fmla="*/ 3658 w 3657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7" h="4180">
                    <a:moveTo>
                      <a:pt x="3658" y="2090"/>
                    </a:moveTo>
                    <a:cubicBezTo>
                      <a:pt x="3658" y="3396"/>
                      <a:pt x="2874" y="4180"/>
                      <a:pt x="1829" y="4180"/>
                    </a:cubicBezTo>
                    <a:cubicBezTo>
                      <a:pt x="784" y="4180"/>
                      <a:pt x="0" y="3135"/>
                      <a:pt x="0" y="2090"/>
                    </a:cubicBezTo>
                    <a:cubicBezTo>
                      <a:pt x="0" y="1045"/>
                      <a:pt x="784" y="0"/>
                      <a:pt x="1829" y="0"/>
                    </a:cubicBezTo>
                    <a:cubicBezTo>
                      <a:pt x="2874" y="0"/>
                      <a:pt x="3658" y="784"/>
                      <a:pt x="3658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3E3F77EC-E75E-ABDC-2CBD-F5A1FE0FD5CB}"/>
                  </a:ext>
                </a:extLst>
              </p:cNvPr>
              <p:cNvSpPr/>
              <p:nvPr/>
            </p:nvSpPr>
            <p:spPr>
              <a:xfrm>
                <a:off x="7312300" y="3572921"/>
                <a:ext cx="2612" cy="3657"/>
              </a:xfrm>
              <a:custGeom>
                <a:avLst/>
                <a:gdLst>
                  <a:gd name="connsiteX0" fmla="*/ 2613 w 2612"/>
                  <a:gd name="connsiteY0" fmla="*/ 1829 h 3657"/>
                  <a:gd name="connsiteX1" fmla="*/ 1306 w 2612"/>
                  <a:gd name="connsiteY1" fmla="*/ 3658 h 3657"/>
                  <a:gd name="connsiteX2" fmla="*/ 0 w 2612"/>
                  <a:gd name="connsiteY2" fmla="*/ 1829 h 3657"/>
                  <a:gd name="connsiteX3" fmla="*/ 1306 w 2612"/>
                  <a:gd name="connsiteY3" fmla="*/ 0 h 3657"/>
                  <a:gd name="connsiteX4" fmla="*/ 2613 w 2612"/>
                  <a:gd name="connsiteY4" fmla="*/ 1829 h 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2" h="3657">
                    <a:moveTo>
                      <a:pt x="2613" y="1829"/>
                    </a:moveTo>
                    <a:cubicBezTo>
                      <a:pt x="2613" y="2874"/>
                      <a:pt x="2090" y="3658"/>
                      <a:pt x="1306" y="3658"/>
                    </a:cubicBezTo>
                    <a:cubicBezTo>
                      <a:pt x="522" y="3658"/>
                      <a:pt x="0" y="2874"/>
                      <a:pt x="0" y="1829"/>
                    </a:cubicBezTo>
                    <a:cubicBezTo>
                      <a:pt x="0" y="784"/>
                      <a:pt x="522" y="0"/>
                      <a:pt x="1306" y="0"/>
                    </a:cubicBezTo>
                    <a:cubicBezTo>
                      <a:pt x="2090" y="0"/>
                      <a:pt x="2613" y="784"/>
                      <a:pt x="2613" y="18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98" name="Graphic 3">
                <a:extLst>
                  <a:ext uri="{FF2B5EF4-FFF2-40B4-BE49-F238E27FC236}">
                    <a16:creationId xmlns:a16="http://schemas.microsoft.com/office/drawing/2014/main" id="{EF291C46-E6A5-1C3D-EF79-C9F02450A0F9}"/>
                  </a:ext>
                </a:extLst>
              </p:cNvPr>
              <p:cNvGrpSpPr/>
              <p:nvPr/>
            </p:nvGrpSpPr>
            <p:grpSpPr>
              <a:xfrm>
                <a:off x="6855104" y="3783460"/>
                <a:ext cx="39428" cy="203199"/>
                <a:chOff x="6855104" y="3783460"/>
                <a:chExt cx="39428" cy="203199"/>
              </a:xfrm>
              <a:solidFill>
                <a:srgbClr val="D5D7D8"/>
              </a:solidFill>
            </p:grpSpPr>
            <p:sp>
              <p:nvSpPr>
                <p:cNvPr id="730" name="Freeform: Shape 729">
                  <a:extLst>
                    <a:ext uri="{FF2B5EF4-FFF2-40B4-BE49-F238E27FC236}">
                      <a16:creationId xmlns:a16="http://schemas.microsoft.com/office/drawing/2014/main" id="{3A420C1F-8D8C-35F7-A06B-95BF27027E01}"/>
                    </a:ext>
                  </a:extLst>
                </p:cNvPr>
                <p:cNvSpPr/>
                <p:nvPr/>
              </p:nvSpPr>
              <p:spPr>
                <a:xfrm>
                  <a:off x="6879401" y="3890345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784" y="4180"/>
                        <a:pt x="0" y="3135"/>
                        <a:pt x="0" y="2090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135" y="0"/>
                        <a:pt x="4180" y="784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1" name="Freeform: Shape 730">
                  <a:extLst>
                    <a:ext uri="{FF2B5EF4-FFF2-40B4-BE49-F238E27FC236}">
                      <a16:creationId xmlns:a16="http://schemas.microsoft.com/office/drawing/2014/main" id="{0E670696-392C-3736-BD8B-D35F8F6D2EE0}"/>
                    </a:ext>
                  </a:extLst>
                </p:cNvPr>
                <p:cNvSpPr/>
                <p:nvPr/>
              </p:nvSpPr>
              <p:spPr>
                <a:xfrm>
                  <a:off x="6860852" y="3874409"/>
                  <a:ext cx="3135" cy="6270"/>
                </a:xfrm>
                <a:custGeom>
                  <a:avLst/>
                  <a:gdLst>
                    <a:gd name="connsiteX0" fmla="*/ 3136 w 3135"/>
                    <a:gd name="connsiteY0" fmla="*/ 3135 h 6270"/>
                    <a:gd name="connsiteX1" fmla="*/ 1568 w 3135"/>
                    <a:gd name="connsiteY1" fmla="*/ 6270 h 6270"/>
                    <a:gd name="connsiteX2" fmla="*/ 0 w 3135"/>
                    <a:gd name="connsiteY2" fmla="*/ 3135 h 6270"/>
                    <a:gd name="connsiteX3" fmla="*/ 1568 w 3135"/>
                    <a:gd name="connsiteY3" fmla="*/ 0 h 6270"/>
                    <a:gd name="connsiteX4" fmla="*/ 3136 w 3135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6270">
                      <a:moveTo>
                        <a:pt x="3136" y="3135"/>
                      </a:moveTo>
                      <a:cubicBezTo>
                        <a:pt x="3136" y="4964"/>
                        <a:pt x="2352" y="6270"/>
                        <a:pt x="1568" y="6270"/>
                      </a:cubicBezTo>
                      <a:cubicBezTo>
                        <a:pt x="784" y="6270"/>
                        <a:pt x="0" y="4964"/>
                        <a:pt x="0" y="3135"/>
                      </a:cubicBezTo>
                      <a:cubicBezTo>
                        <a:pt x="0" y="1306"/>
                        <a:pt x="784" y="0"/>
                        <a:pt x="1568" y="0"/>
                      </a:cubicBezTo>
                      <a:cubicBezTo>
                        <a:pt x="2352" y="261"/>
                        <a:pt x="3136" y="1567"/>
                        <a:pt x="3136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2" name="Freeform: Shape 731">
                  <a:extLst>
                    <a:ext uri="{FF2B5EF4-FFF2-40B4-BE49-F238E27FC236}">
                      <a16:creationId xmlns:a16="http://schemas.microsoft.com/office/drawing/2014/main" id="{87EC3C83-7AFE-5E1D-54BC-6FF15BA0A1EA}"/>
                    </a:ext>
                  </a:extLst>
                </p:cNvPr>
                <p:cNvSpPr/>
                <p:nvPr/>
              </p:nvSpPr>
              <p:spPr>
                <a:xfrm>
                  <a:off x="6855104" y="3841230"/>
                  <a:ext cx="4180" cy="8360"/>
                </a:xfrm>
                <a:custGeom>
                  <a:avLst/>
                  <a:gdLst>
                    <a:gd name="connsiteX0" fmla="*/ 4180 w 4180"/>
                    <a:gd name="connsiteY0" fmla="*/ 4180 h 8360"/>
                    <a:gd name="connsiteX1" fmla="*/ 2090 w 4180"/>
                    <a:gd name="connsiteY1" fmla="*/ 8360 h 8360"/>
                    <a:gd name="connsiteX2" fmla="*/ 0 w 4180"/>
                    <a:gd name="connsiteY2" fmla="*/ 4180 h 8360"/>
                    <a:gd name="connsiteX3" fmla="*/ 2090 w 4180"/>
                    <a:gd name="connsiteY3" fmla="*/ 0 h 8360"/>
                    <a:gd name="connsiteX4" fmla="*/ 4180 w 4180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8360">
                      <a:moveTo>
                        <a:pt x="4180" y="4180"/>
                      </a:moveTo>
                      <a:cubicBezTo>
                        <a:pt x="4180" y="6270"/>
                        <a:pt x="3135" y="8360"/>
                        <a:pt x="2090" y="8360"/>
                      </a:cubicBezTo>
                      <a:cubicBezTo>
                        <a:pt x="1045" y="8360"/>
                        <a:pt x="0" y="6531"/>
                        <a:pt x="0" y="4180"/>
                      </a:cubicBezTo>
                      <a:cubicBezTo>
                        <a:pt x="0" y="2090"/>
                        <a:pt x="1045" y="0"/>
                        <a:pt x="2090" y="0"/>
                      </a:cubicBezTo>
                      <a:cubicBezTo>
                        <a:pt x="3135" y="0"/>
                        <a:pt x="4180" y="1829"/>
                        <a:pt x="4180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3" name="Freeform: Shape 732">
                  <a:extLst>
                    <a:ext uri="{FF2B5EF4-FFF2-40B4-BE49-F238E27FC236}">
                      <a16:creationId xmlns:a16="http://schemas.microsoft.com/office/drawing/2014/main" id="{B6EA8B06-A156-EEEA-0645-001C38327E6F}"/>
                    </a:ext>
                  </a:extLst>
                </p:cNvPr>
                <p:cNvSpPr/>
                <p:nvPr/>
              </p:nvSpPr>
              <p:spPr>
                <a:xfrm>
                  <a:off x="6868429" y="3895570"/>
                  <a:ext cx="4963" cy="4441"/>
                </a:xfrm>
                <a:custGeom>
                  <a:avLst/>
                  <a:gdLst>
                    <a:gd name="connsiteX0" fmla="*/ 261 w 4963"/>
                    <a:gd name="connsiteY0" fmla="*/ 2351 h 4441"/>
                    <a:gd name="connsiteX1" fmla="*/ 0 w 4963"/>
                    <a:gd name="connsiteY1" fmla="*/ 784 h 4441"/>
                    <a:gd name="connsiteX2" fmla="*/ 1045 w 4963"/>
                    <a:gd name="connsiteY2" fmla="*/ 0 h 4441"/>
                    <a:gd name="connsiteX3" fmla="*/ 1829 w 4963"/>
                    <a:gd name="connsiteY3" fmla="*/ 1045 h 4441"/>
                    <a:gd name="connsiteX4" fmla="*/ 3135 w 4963"/>
                    <a:gd name="connsiteY4" fmla="*/ 1829 h 4441"/>
                    <a:gd name="connsiteX5" fmla="*/ 4441 w 4963"/>
                    <a:gd name="connsiteY5" fmla="*/ 2090 h 4441"/>
                    <a:gd name="connsiteX6" fmla="*/ 4964 w 4963"/>
                    <a:gd name="connsiteY6" fmla="*/ 3658 h 4441"/>
                    <a:gd name="connsiteX7" fmla="*/ 3657 w 4963"/>
                    <a:gd name="connsiteY7" fmla="*/ 4442 h 4441"/>
                    <a:gd name="connsiteX8" fmla="*/ 1306 w 4963"/>
                    <a:gd name="connsiteY8" fmla="*/ 4180 h 4441"/>
                    <a:gd name="connsiteX9" fmla="*/ 522 w 4963"/>
                    <a:gd name="connsiteY9" fmla="*/ 3658 h 4441"/>
                    <a:gd name="connsiteX10" fmla="*/ 261 w 4963"/>
                    <a:gd name="connsiteY10" fmla="*/ 2351 h 4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963" h="4441">
                      <a:moveTo>
                        <a:pt x="261" y="2351"/>
                      </a:moveTo>
                      <a:cubicBezTo>
                        <a:pt x="261" y="1829"/>
                        <a:pt x="0" y="1306"/>
                        <a:pt x="0" y="784"/>
                      </a:cubicBezTo>
                      <a:cubicBezTo>
                        <a:pt x="0" y="261"/>
                        <a:pt x="522" y="0"/>
                        <a:pt x="1045" y="0"/>
                      </a:cubicBezTo>
                      <a:cubicBezTo>
                        <a:pt x="1567" y="0"/>
                        <a:pt x="1567" y="523"/>
                        <a:pt x="1829" y="1045"/>
                      </a:cubicBezTo>
                      <a:cubicBezTo>
                        <a:pt x="2090" y="1567"/>
                        <a:pt x="2613" y="1567"/>
                        <a:pt x="3135" y="1829"/>
                      </a:cubicBezTo>
                      <a:cubicBezTo>
                        <a:pt x="3396" y="1829"/>
                        <a:pt x="4180" y="1829"/>
                        <a:pt x="4441" y="2090"/>
                      </a:cubicBezTo>
                      <a:cubicBezTo>
                        <a:pt x="4703" y="2351"/>
                        <a:pt x="4964" y="3135"/>
                        <a:pt x="4964" y="3658"/>
                      </a:cubicBezTo>
                      <a:cubicBezTo>
                        <a:pt x="4964" y="4442"/>
                        <a:pt x="4180" y="4442"/>
                        <a:pt x="3657" y="4442"/>
                      </a:cubicBezTo>
                      <a:cubicBezTo>
                        <a:pt x="2873" y="4442"/>
                        <a:pt x="2090" y="4442"/>
                        <a:pt x="1306" y="4180"/>
                      </a:cubicBezTo>
                      <a:cubicBezTo>
                        <a:pt x="1045" y="4180"/>
                        <a:pt x="784" y="3919"/>
                        <a:pt x="522" y="3658"/>
                      </a:cubicBezTo>
                      <a:cubicBezTo>
                        <a:pt x="261" y="3135"/>
                        <a:pt x="261" y="2874"/>
                        <a:pt x="261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4" name="Freeform: Shape 733">
                  <a:extLst>
                    <a:ext uri="{FF2B5EF4-FFF2-40B4-BE49-F238E27FC236}">
                      <a16:creationId xmlns:a16="http://schemas.microsoft.com/office/drawing/2014/main" id="{E60BB185-BBEB-62C8-50EA-54B7335A31FA}"/>
                    </a:ext>
                  </a:extLst>
                </p:cNvPr>
                <p:cNvSpPr/>
                <p:nvPr/>
              </p:nvSpPr>
              <p:spPr>
                <a:xfrm>
                  <a:off x="6873980" y="3898341"/>
                  <a:ext cx="7104" cy="9560"/>
                </a:xfrm>
                <a:custGeom>
                  <a:avLst/>
                  <a:gdLst>
                    <a:gd name="connsiteX0" fmla="*/ 3331 w 7104"/>
                    <a:gd name="connsiteY0" fmla="*/ 9508 h 9560"/>
                    <a:gd name="connsiteX1" fmla="*/ 1764 w 7104"/>
                    <a:gd name="connsiteY1" fmla="*/ 8724 h 9560"/>
                    <a:gd name="connsiteX2" fmla="*/ 196 w 7104"/>
                    <a:gd name="connsiteY2" fmla="*/ 6634 h 9560"/>
                    <a:gd name="connsiteX3" fmla="*/ 196 w 7104"/>
                    <a:gd name="connsiteY3" fmla="*/ 5066 h 9560"/>
                    <a:gd name="connsiteX4" fmla="*/ 1764 w 7104"/>
                    <a:gd name="connsiteY4" fmla="*/ 4021 h 9560"/>
                    <a:gd name="connsiteX5" fmla="*/ 2286 w 7104"/>
                    <a:gd name="connsiteY5" fmla="*/ 2193 h 9560"/>
                    <a:gd name="connsiteX6" fmla="*/ 3070 w 7104"/>
                    <a:gd name="connsiteY6" fmla="*/ 625 h 9560"/>
                    <a:gd name="connsiteX7" fmla="*/ 4899 w 7104"/>
                    <a:gd name="connsiteY7" fmla="*/ 102 h 9560"/>
                    <a:gd name="connsiteX8" fmla="*/ 6989 w 7104"/>
                    <a:gd name="connsiteY8" fmla="*/ 1670 h 9560"/>
                    <a:gd name="connsiteX9" fmla="*/ 6989 w 7104"/>
                    <a:gd name="connsiteY9" fmla="*/ 2715 h 9560"/>
                    <a:gd name="connsiteX10" fmla="*/ 6728 w 7104"/>
                    <a:gd name="connsiteY10" fmla="*/ 4544 h 9560"/>
                    <a:gd name="connsiteX11" fmla="*/ 6728 w 7104"/>
                    <a:gd name="connsiteY11" fmla="*/ 5850 h 9560"/>
                    <a:gd name="connsiteX12" fmla="*/ 6728 w 7104"/>
                    <a:gd name="connsiteY12" fmla="*/ 6634 h 9560"/>
                    <a:gd name="connsiteX13" fmla="*/ 4899 w 7104"/>
                    <a:gd name="connsiteY13" fmla="*/ 8724 h 9560"/>
                    <a:gd name="connsiteX14" fmla="*/ 3331 w 7104"/>
                    <a:gd name="connsiteY14" fmla="*/ 9508 h 95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7104" h="9560">
                      <a:moveTo>
                        <a:pt x="3331" y="9508"/>
                      </a:moveTo>
                      <a:cubicBezTo>
                        <a:pt x="2809" y="9508"/>
                        <a:pt x="2025" y="9246"/>
                        <a:pt x="1764" y="8724"/>
                      </a:cubicBezTo>
                      <a:cubicBezTo>
                        <a:pt x="1241" y="7940"/>
                        <a:pt x="458" y="7418"/>
                        <a:pt x="196" y="6634"/>
                      </a:cubicBezTo>
                      <a:cubicBezTo>
                        <a:pt x="-65" y="6111"/>
                        <a:pt x="-65" y="5589"/>
                        <a:pt x="196" y="5066"/>
                      </a:cubicBezTo>
                      <a:cubicBezTo>
                        <a:pt x="458" y="4544"/>
                        <a:pt x="1241" y="4283"/>
                        <a:pt x="1764" y="4021"/>
                      </a:cubicBezTo>
                      <a:cubicBezTo>
                        <a:pt x="2286" y="3499"/>
                        <a:pt x="2286" y="2977"/>
                        <a:pt x="2286" y="2193"/>
                      </a:cubicBezTo>
                      <a:cubicBezTo>
                        <a:pt x="2286" y="1670"/>
                        <a:pt x="2547" y="1148"/>
                        <a:pt x="3070" y="625"/>
                      </a:cubicBezTo>
                      <a:cubicBezTo>
                        <a:pt x="3593" y="102"/>
                        <a:pt x="4376" y="-159"/>
                        <a:pt x="4899" y="102"/>
                      </a:cubicBezTo>
                      <a:cubicBezTo>
                        <a:pt x="5683" y="364"/>
                        <a:pt x="6728" y="625"/>
                        <a:pt x="6989" y="1670"/>
                      </a:cubicBezTo>
                      <a:cubicBezTo>
                        <a:pt x="7250" y="1931"/>
                        <a:pt x="6989" y="2454"/>
                        <a:pt x="6989" y="2715"/>
                      </a:cubicBezTo>
                      <a:cubicBezTo>
                        <a:pt x="6728" y="3238"/>
                        <a:pt x="6728" y="4021"/>
                        <a:pt x="6728" y="4544"/>
                      </a:cubicBezTo>
                      <a:cubicBezTo>
                        <a:pt x="6728" y="5066"/>
                        <a:pt x="6728" y="5328"/>
                        <a:pt x="6728" y="5850"/>
                      </a:cubicBezTo>
                      <a:cubicBezTo>
                        <a:pt x="6728" y="6111"/>
                        <a:pt x="6728" y="6373"/>
                        <a:pt x="6728" y="6634"/>
                      </a:cubicBezTo>
                      <a:cubicBezTo>
                        <a:pt x="6466" y="7679"/>
                        <a:pt x="5683" y="8202"/>
                        <a:pt x="4899" y="8724"/>
                      </a:cubicBezTo>
                      <a:cubicBezTo>
                        <a:pt x="4637" y="8985"/>
                        <a:pt x="3853" y="9769"/>
                        <a:pt x="3331" y="950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5" name="Freeform: Shape 734">
                  <a:extLst>
                    <a:ext uri="{FF2B5EF4-FFF2-40B4-BE49-F238E27FC236}">
                      <a16:creationId xmlns:a16="http://schemas.microsoft.com/office/drawing/2014/main" id="{852EFC9F-24C6-0223-BF90-30F5EDBD1458}"/>
                    </a:ext>
                  </a:extLst>
                </p:cNvPr>
                <p:cNvSpPr/>
                <p:nvPr/>
              </p:nvSpPr>
              <p:spPr>
                <a:xfrm>
                  <a:off x="6880536" y="3916690"/>
                  <a:ext cx="9250" cy="14662"/>
                </a:xfrm>
                <a:custGeom>
                  <a:avLst/>
                  <a:gdLst>
                    <a:gd name="connsiteX0" fmla="*/ 172 w 9250"/>
                    <a:gd name="connsiteY0" fmla="*/ 1347 h 14662"/>
                    <a:gd name="connsiteX1" fmla="*/ 1478 w 9250"/>
                    <a:gd name="connsiteY1" fmla="*/ 41 h 14662"/>
                    <a:gd name="connsiteX2" fmla="*/ 2262 w 9250"/>
                    <a:gd name="connsiteY2" fmla="*/ 303 h 14662"/>
                    <a:gd name="connsiteX3" fmla="*/ 3046 w 9250"/>
                    <a:gd name="connsiteY3" fmla="*/ 1870 h 14662"/>
                    <a:gd name="connsiteX4" fmla="*/ 4091 w 9250"/>
                    <a:gd name="connsiteY4" fmla="*/ 3699 h 14662"/>
                    <a:gd name="connsiteX5" fmla="*/ 5919 w 9250"/>
                    <a:gd name="connsiteY5" fmla="*/ 4222 h 14662"/>
                    <a:gd name="connsiteX6" fmla="*/ 7487 w 9250"/>
                    <a:gd name="connsiteY6" fmla="*/ 4222 h 14662"/>
                    <a:gd name="connsiteX7" fmla="*/ 9054 w 9250"/>
                    <a:gd name="connsiteY7" fmla="*/ 5005 h 14662"/>
                    <a:gd name="connsiteX8" fmla="*/ 9054 w 9250"/>
                    <a:gd name="connsiteY8" fmla="*/ 6834 h 14662"/>
                    <a:gd name="connsiteX9" fmla="*/ 7226 w 9250"/>
                    <a:gd name="connsiteY9" fmla="*/ 8140 h 14662"/>
                    <a:gd name="connsiteX10" fmla="*/ 7226 w 9250"/>
                    <a:gd name="connsiteY10" fmla="*/ 10230 h 14662"/>
                    <a:gd name="connsiteX11" fmla="*/ 7226 w 9250"/>
                    <a:gd name="connsiteY11" fmla="*/ 13888 h 14662"/>
                    <a:gd name="connsiteX12" fmla="*/ 4091 w 9250"/>
                    <a:gd name="connsiteY12" fmla="*/ 13627 h 14662"/>
                    <a:gd name="connsiteX13" fmla="*/ 3568 w 9250"/>
                    <a:gd name="connsiteY13" fmla="*/ 12059 h 14662"/>
                    <a:gd name="connsiteX14" fmla="*/ 3307 w 9250"/>
                    <a:gd name="connsiteY14" fmla="*/ 10491 h 14662"/>
                    <a:gd name="connsiteX15" fmla="*/ 2784 w 9250"/>
                    <a:gd name="connsiteY15" fmla="*/ 9447 h 14662"/>
                    <a:gd name="connsiteX16" fmla="*/ 2262 w 9250"/>
                    <a:gd name="connsiteY16" fmla="*/ 7618 h 14662"/>
                    <a:gd name="connsiteX17" fmla="*/ 2000 w 9250"/>
                    <a:gd name="connsiteY17" fmla="*/ 5789 h 14662"/>
                    <a:gd name="connsiteX18" fmla="*/ 1740 w 9250"/>
                    <a:gd name="connsiteY18" fmla="*/ 4744 h 14662"/>
                    <a:gd name="connsiteX19" fmla="*/ 956 w 9250"/>
                    <a:gd name="connsiteY19" fmla="*/ 4222 h 14662"/>
                    <a:gd name="connsiteX20" fmla="*/ 433 w 9250"/>
                    <a:gd name="connsiteY20" fmla="*/ 2915 h 14662"/>
                    <a:gd name="connsiteX21" fmla="*/ 172 w 9250"/>
                    <a:gd name="connsiteY21" fmla="*/ 1347 h 14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250" h="14662">
                      <a:moveTo>
                        <a:pt x="172" y="1347"/>
                      </a:moveTo>
                      <a:cubicBezTo>
                        <a:pt x="433" y="825"/>
                        <a:pt x="694" y="-220"/>
                        <a:pt x="1478" y="41"/>
                      </a:cubicBezTo>
                      <a:cubicBezTo>
                        <a:pt x="1740" y="41"/>
                        <a:pt x="2000" y="41"/>
                        <a:pt x="2262" y="303"/>
                      </a:cubicBezTo>
                      <a:cubicBezTo>
                        <a:pt x="2784" y="825"/>
                        <a:pt x="2784" y="1347"/>
                        <a:pt x="3046" y="1870"/>
                      </a:cubicBezTo>
                      <a:cubicBezTo>
                        <a:pt x="3307" y="2393"/>
                        <a:pt x="3568" y="3176"/>
                        <a:pt x="4091" y="3699"/>
                      </a:cubicBezTo>
                      <a:cubicBezTo>
                        <a:pt x="4613" y="4222"/>
                        <a:pt x="5135" y="4222"/>
                        <a:pt x="5919" y="4222"/>
                      </a:cubicBezTo>
                      <a:cubicBezTo>
                        <a:pt x="6442" y="4222"/>
                        <a:pt x="6965" y="4222"/>
                        <a:pt x="7487" y="4222"/>
                      </a:cubicBezTo>
                      <a:cubicBezTo>
                        <a:pt x="8009" y="4222"/>
                        <a:pt x="8793" y="4483"/>
                        <a:pt x="9054" y="5005"/>
                      </a:cubicBezTo>
                      <a:cubicBezTo>
                        <a:pt x="9316" y="5528"/>
                        <a:pt x="9316" y="6311"/>
                        <a:pt x="9054" y="6834"/>
                      </a:cubicBezTo>
                      <a:cubicBezTo>
                        <a:pt x="8532" y="7356"/>
                        <a:pt x="7748" y="7618"/>
                        <a:pt x="7226" y="8140"/>
                      </a:cubicBezTo>
                      <a:cubicBezTo>
                        <a:pt x="6703" y="8663"/>
                        <a:pt x="7226" y="9708"/>
                        <a:pt x="7226" y="10230"/>
                      </a:cubicBezTo>
                      <a:cubicBezTo>
                        <a:pt x="7487" y="11536"/>
                        <a:pt x="8009" y="12843"/>
                        <a:pt x="7226" y="13888"/>
                      </a:cubicBezTo>
                      <a:cubicBezTo>
                        <a:pt x="6442" y="15194"/>
                        <a:pt x="4613" y="14672"/>
                        <a:pt x="4091" y="13627"/>
                      </a:cubicBezTo>
                      <a:cubicBezTo>
                        <a:pt x="3829" y="13104"/>
                        <a:pt x="3829" y="12582"/>
                        <a:pt x="3568" y="12059"/>
                      </a:cubicBezTo>
                      <a:cubicBezTo>
                        <a:pt x="3568" y="11536"/>
                        <a:pt x="3568" y="11014"/>
                        <a:pt x="3307" y="10491"/>
                      </a:cubicBezTo>
                      <a:cubicBezTo>
                        <a:pt x="3046" y="10230"/>
                        <a:pt x="2784" y="9969"/>
                        <a:pt x="2784" y="9447"/>
                      </a:cubicBezTo>
                      <a:cubicBezTo>
                        <a:pt x="2523" y="8924"/>
                        <a:pt x="2523" y="8402"/>
                        <a:pt x="2262" y="7618"/>
                      </a:cubicBezTo>
                      <a:cubicBezTo>
                        <a:pt x="2000" y="7095"/>
                        <a:pt x="2000" y="6573"/>
                        <a:pt x="2000" y="5789"/>
                      </a:cubicBezTo>
                      <a:cubicBezTo>
                        <a:pt x="2000" y="5266"/>
                        <a:pt x="2000" y="5005"/>
                        <a:pt x="1740" y="4744"/>
                      </a:cubicBezTo>
                      <a:cubicBezTo>
                        <a:pt x="1478" y="4483"/>
                        <a:pt x="1217" y="4483"/>
                        <a:pt x="956" y="4222"/>
                      </a:cubicBezTo>
                      <a:cubicBezTo>
                        <a:pt x="694" y="3960"/>
                        <a:pt x="694" y="3438"/>
                        <a:pt x="433" y="2915"/>
                      </a:cubicBezTo>
                      <a:cubicBezTo>
                        <a:pt x="-90" y="2654"/>
                        <a:pt x="-90" y="1870"/>
                        <a:pt x="172" y="13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6" name="Freeform: Shape 735">
                  <a:extLst>
                    <a:ext uri="{FF2B5EF4-FFF2-40B4-BE49-F238E27FC236}">
                      <a16:creationId xmlns:a16="http://schemas.microsoft.com/office/drawing/2014/main" id="{C093E116-1F65-50DE-66BF-A061C0E8E9B4}"/>
                    </a:ext>
                  </a:extLst>
                </p:cNvPr>
                <p:cNvSpPr/>
                <p:nvPr/>
              </p:nvSpPr>
              <p:spPr>
                <a:xfrm>
                  <a:off x="6856603" y="3783460"/>
                  <a:ext cx="14268" cy="47390"/>
                </a:xfrm>
                <a:custGeom>
                  <a:avLst/>
                  <a:gdLst>
                    <a:gd name="connsiteX0" fmla="*/ 854 w 14268"/>
                    <a:gd name="connsiteY0" fmla="*/ 38176 h 47390"/>
                    <a:gd name="connsiteX1" fmla="*/ 70 w 14268"/>
                    <a:gd name="connsiteY1" fmla="*/ 32951 h 47390"/>
                    <a:gd name="connsiteX2" fmla="*/ 3466 w 14268"/>
                    <a:gd name="connsiteY2" fmla="*/ 28509 h 47390"/>
                    <a:gd name="connsiteX3" fmla="*/ 7123 w 14268"/>
                    <a:gd name="connsiteY3" fmla="*/ 23284 h 47390"/>
                    <a:gd name="connsiteX4" fmla="*/ 5817 w 14268"/>
                    <a:gd name="connsiteY4" fmla="*/ 17537 h 47390"/>
                    <a:gd name="connsiteX5" fmla="*/ 4772 w 14268"/>
                    <a:gd name="connsiteY5" fmla="*/ 12834 h 47390"/>
                    <a:gd name="connsiteX6" fmla="*/ 7907 w 14268"/>
                    <a:gd name="connsiteY6" fmla="*/ 7348 h 47390"/>
                    <a:gd name="connsiteX7" fmla="*/ 11042 w 14268"/>
                    <a:gd name="connsiteY7" fmla="*/ 1339 h 47390"/>
                    <a:gd name="connsiteX8" fmla="*/ 12610 w 14268"/>
                    <a:gd name="connsiteY8" fmla="*/ 555 h 47390"/>
                    <a:gd name="connsiteX9" fmla="*/ 14177 w 14268"/>
                    <a:gd name="connsiteY9" fmla="*/ 5519 h 47390"/>
                    <a:gd name="connsiteX10" fmla="*/ 12871 w 14268"/>
                    <a:gd name="connsiteY10" fmla="*/ 9699 h 47390"/>
                    <a:gd name="connsiteX11" fmla="*/ 9474 w 14268"/>
                    <a:gd name="connsiteY11" fmla="*/ 12573 h 47390"/>
                    <a:gd name="connsiteX12" fmla="*/ 9736 w 14268"/>
                    <a:gd name="connsiteY12" fmla="*/ 17537 h 47390"/>
                    <a:gd name="connsiteX13" fmla="*/ 11826 w 14268"/>
                    <a:gd name="connsiteY13" fmla="*/ 23284 h 47390"/>
                    <a:gd name="connsiteX14" fmla="*/ 9736 w 14268"/>
                    <a:gd name="connsiteY14" fmla="*/ 27464 h 47390"/>
                    <a:gd name="connsiteX15" fmla="*/ 5817 w 14268"/>
                    <a:gd name="connsiteY15" fmla="*/ 31644 h 47390"/>
                    <a:gd name="connsiteX16" fmla="*/ 5817 w 14268"/>
                    <a:gd name="connsiteY16" fmla="*/ 41049 h 47390"/>
                    <a:gd name="connsiteX17" fmla="*/ 5817 w 14268"/>
                    <a:gd name="connsiteY17" fmla="*/ 45752 h 47390"/>
                    <a:gd name="connsiteX18" fmla="*/ 2421 w 14268"/>
                    <a:gd name="connsiteY18" fmla="*/ 46536 h 47390"/>
                    <a:gd name="connsiteX19" fmla="*/ 1637 w 14268"/>
                    <a:gd name="connsiteY19" fmla="*/ 42356 h 47390"/>
                    <a:gd name="connsiteX20" fmla="*/ 1114 w 14268"/>
                    <a:gd name="connsiteY20" fmla="*/ 40788 h 47390"/>
                    <a:gd name="connsiteX21" fmla="*/ 854 w 14268"/>
                    <a:gd name="connsiteY21" fmla="*/ 38176 h 47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4268" h="47390">
                      <a:moveTo>
                        <a:pt x="854" y="38176"/>
                      </a:moveTo>
                      <a:cubicBezTo>
                        <a:pt x="330" y="36347"/>
                        <a:pt x="-192" y="34518"/>
                        <a:pt x="70" y="32951"/>
                      </a:cubicBezTo>
                      <a:cubicBezTo>
                        <a:pt x="330" y="31122"/>
                        <a:pt x="1898" y="29815"/>
                        <a:pt x="3466" y="28509"/>
                      </a:cubicBezTo>
                      <a:cubicBezTo>
                        <a:pt x="5033" y="27203"/>
                        <a:pt x="6601" y="25635"/>
                        <a:pt x="7123" y="23284"/>
                      </a:cubicBezTo>
                      <a:cubicBezTo>
                        <a:pt x="7646" y="21194"/>
                        <a:pt x="6862" y="19365"/>
                        <a:pt x="5817" y="17537"/>
                      </a:cubicBezTo>
                      <a:cubicBezTo>
                        <a:pt x="5033" y="15969"/>
                        <a:pt x="4249" y="14401"/>
                        <a:pt x="4772" y="12834"/>
                      </a:cubicBezTo>
                      <a:cubicBezTo>
                        <a:pt x="5295" y="10744"/>
                        <a:pt x="6862" y="9176"/>
                        <a:pt x="7907" y="7348"/>
                      </a:cubicBezTo>
                      <a:cubicBezTo>
                        <a:pt x="9214" y="5519"/>
                        <a:pt x="9997" y="3429"/>
                        <a:pt x="11042" y="1339"/>
                      </a:cubicBezTo>
                      <a:cubicBezTo>
                        <a:pt x="11565" y="555"/>
                        <a:pt x="12087" y="-751"/>
                        <a:pt x="12610" y="555"/>
                      </a:cubicBezTo>
                      <a:cubicBezTo>
                        <a:pt x="13393" y="2123"/>
                        <a:pt x="14177" y="3951"/>
                        <a:pt x="14177" y="5519"/>
                      </a:cubicBezTo>
                      <a:cubicBezTo>
                        <a:pt x="14439" y="7086"/>
                        <a:pt x="14177" y="8654"/>
                        <a:pt x="12871" y="9699"/>
                      </a:cubicBezTo>
                      <a:cubicBezTo>
                        <a:pt x="11826" y="10744"/>
                        <a:pt x="10258" y="11266"/>
                        <a:pt x="9474" y="12573"/>
                      </a:cubicBezTo>
                      <a:cubicBezTo>
                        <a:pt x="8430" y="14140"/>
                        <a:pt x="9214" y="15969"/>
                        <a:pt x="9736" y="17537"/>
                      </a:cubicBezTo>
                      <a:cubicBezTo>
                        <a:pt x="10520" y="19365"/>
                        <a:pt x="11826" y="21194"/>
                        <a:pt x="11826" y="23284"/>
                      </a:cubicBezTo>
                      <a:cubicBezTo>
                        <a:pt x="12087" y="25113"/>
                        <a:pt x="11042" y="26419"/>
                        <a:pt x="9736" y="27464"/>
                      </a:cubicBezTo>
                      <a:cubicBezTo>
                        <a:pt x="8430" y="28770"/>
                        <a:pt x="6862" y="29815"/>
                        <a:pt x="5817" y="31644"/>
                      </a:cubicBezTo>
                      <a:cubicBezTo>
                        <a:pt x="3988" y="34779"/>
                        <a:pt x="5295" y="37914"/>
                        <a:pt x="5817" y="41049"/>
                      </a:cubicBezTo>
                      <a:cubicBezTo>
                        <a:pt x="6079" y="42617"/>
                        <a:pt x="6079" y="44184"/>
                        <a:pt x="5817" y="45752"/>
                      </a:cubicBezTo>
                      <a:cubicBezTo>
                        <a:pt x="5295" y="47320"/>
                        <a:pt x="3466" y="48103"/>
                        <a:pt x="2421" y="46536"/>
                      </a:cubicBezTo>
                      <a:cubicBezTo>
                        <a:pt x="1637" y="45229"/>
                        <a:pt x="2160" y="43662"/>
                        <a:pt x="1637" y="42356"/>
                      </a:cubicBezTo>
                      <a:cubicBezTo>
                        <a:pt x="1376" y="41833"/>
                        <a:pt x="1114" y="41311"/>
                        <a:pt x="1114" y="40788"/>
                      </a:cubicBezTo>
                      <a:cubicBezTo>
                        <a:pt x="1376" y="40004"/>
                        <a:pt x="1114" y="39221"/>
                        <a:pt x="854" y="381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99" name="Graphic 3">
                <a:extLst>
                  <a:ext uri="{FF2B5EF4-FFF2-40B4-BE49-F238E27FC236}">
                    <a16:creationId xmlns:a16="http://schemas.microsoft.com/office/drawing/2014/main" id="{39C065F8-DDD4-5E4E-4580-A7374D626BB5}"/>
                  </a:ext>
                </a:extLst>
              </p:cNvPr>
              <p:cNvGrpSpPr/>
              <p:nvPr/>
            </p:nvGrpSpPr>
            <p:grpSpPr>
              <a:xfrm>
                <a:off x="6909212" y="3919083"/>
                <a:ext cx="1132784" cy="543455"/>
                <a:chOff x="6909212" y="3919083"/>
                <a:chExt cx="1132784" cy="543455"/>
              </a:xfrm>
              <a:solidFill>
                <a:srgbClr val="D5D7D8"/>
              </a:solidFill>
            </p:grpSpPr>
            <p:sp>
              <p:nvSpPr>
                <p:cNvPr id="612" name="Freeform: Shape 611">
                  <a:extLst>
                    <a:ext uri="{FF2B5EF4-FFF2-40B4-BE49-F238E27FC236}">
                      <a16:creationId xmlns:a16="http://schemas.microsoft.com/office/drawing/2014/main" id="{326E17A6-CC90-D47D-8EA6-B89E6D055803}"/>
                    </a:ext>
                  </a:extLst>
                </p:cNvPr>
                <p:cNvSpPr/>
                <p:nvPr/>
              </p:nvSpPr>
              <p:spPr>
                <a:xfrm>
                  <a:off x="7689029" y="4085502"/>
                  <a:ext cx="216580" cy="188364"/>
                </a:xfrm>
                <a:custGeom>
                  <a:avLst/>
                  <a:gdLst>
                    <a:gd name="connsiteX0" fmla="*/ 216581 w 216580"/>
                    <a:gd name="connsiteY0" fmla="*/ 188364 h 188364"/>
                    <a:gd name="connsiteX1" fmla="*/ 212923 w 216580"/>
                    <a:gd name="connsiteY1" fmla="*/ 187058 h 188364"/>
                    <a:gd name="connsiteX2" fmla="*/ 209788 w 216580"/>
                    <a:gd name="connsiteY2" fmla="*/ 184968 h 188364"/>
                    <a:gd name="connsiteX3" fmla="*/ 207437 w 216580"/>
                    <a:gd name="connsiteY3" fmla="*/ 182355 h 188364"/>
                    <a:gd name="connsiteX4" fmla="*/ 202472 w 216580"/>
                    <a:gd name="connsiteY4" fmla="*/ 177914 h 188364"/>
                    <a:gd name="connsiteX5" fmla="*/ 198031 w 216580"/>
                    <a:gd name="connsiteY5" fmla="*/ 173211 h 188364"/>
                    <a:gd name="connsiteX6" fmla="*/ 195680 w 216580"/>
                    <a:gd name="connsiteY6" fmla="*/ 165896 h 188364"/>
                    <a:gd name="connsiteX7" fmla="*/ 191239 w 216580"/>
                    <a:gd name="connsiteY7" fmla="*/ 163022 h 188364"/>
                    <a:gd name="connsiteX8" fmla="*/ 187059 w 216580"/>
                    <a:gd name="connsiteY8" fmla="*/ 168509 h 188364"/>
                    <a:gd name="connsiteX9" fmla="*/ 179221 w 216580"/>
                    <a:gd name="connsiteY9" fmla="*/ 168247 h 188364"/>
                    <a:gd name="connsiteX10" fmla="*/ 172167 w 216580"/>
                    <a:gd name="connsiteY10" fmla="*/ 167725 h 188364"/>
                    <a:gd name="connsiteX11" fmla="*/ 167465 w 216580"/>
                    <a:gd name="connsiteY11" fmla="*/ 173211 h 188364"/>
                    <a:gd name="connsiteX12" fmla="*/ 167203 w 216580"/>
                    <a:gd name="connsiteY12" fmla="*/ 167725 h 188364"/>
                    <a:gd name="connsiteX13" fmla="*/ 172167 w 216580"/>
                    <a:gd name="connsiteY13" fmla="*/ 159103 h 188364"/>
                    <a:gd name="connsiteX14" fmla="*/ 171383 w 216580"/>
                    <a:gd name="connsiteY14" fmla="*/ 153617 h 188364"/>
                    <a:gd name="connsiteX15" fmla="*/ 170861 w 216580"/>
                    <a:gd name="connsiteY15" fmla="*/ 149960 h 188364"/>
                    <a:gd name="connsiteX16" fmla="*/ 170077 w 216580"/>
                    <a:gd name="connsiteY16" fmla="*/ 146302 h 188364"/>
                    <a:gd name="connsiteX17" fmla="*/ 164330 w 216580"/>
                    <a:gd name="connsiteY17" fmla="*/ 143951 h 188364"/>
                    <a:gd name="connsiteX18" fmla="*/ 169816 w 216580"/>
                    <a:gd name="connsiteY18" fmla="*/ 141077 h 188364"/>
                    <a:gd name="connsiteX19" fmla="*/ 166942 w 216580"/>
                    <a:gd name="connsiteY19" fmla="*/ 136636 h 188364"/>
                    <a:gd name="connsiteX20" fmla="*/ 163807 w 216580"/>
                    <a:gd name="connsiteY20" fmla="*/ 131933 h 188364"/>
                    <a:gd name="connsiteX21" fmla="*/ 159627 w 216580"/>
                    <a:gd name="connsiteY21" fmla="*/ 128015 h 188364"/>
                    <a:gd name="connsiteX22" fmla="*/ 156753 w 216580"/>
                    <a:gd name="connsiteY22" fmla="*/ 120438 h 188364"/>
                    <a:gd name="connsiteX23" fmla="*/ 157014 w 216580"/>
                    <a:gd name="connsiteY23" fmla="*/ 115997 h 188364"/>
                    <a:gd name="connsiteX24" fmla="*/ 152312 w 216580"/>
                    <a:gd name="connsiteY24" fmla="*/ 115474 h 188364"/>
                    <a:gd name="connsiteX25" fmla="*/ 149961 w 216580"/>
                    <a:gd name="connsiteY25" fmla="*/ 108420 h 188364"/>
                    <a:gd name="connsiteX26" fmla="*/ 146303 w 216580"/>
                    <a:gd name="connsiteY26" fmla="*/ 106591 h 188364"/>
                    <a:gd name="connsiteX27" fmla="*/ 143429 w 216580"/>
                    <a:gd name="connsiteY27" fmla="*/ 105546 h 188364"/>
                    <a:gd name="connsiteX28" fmla="*/ 141078 w 216580"/>
                    <a:gd name="connsiteY28" fmla="*/ 105024 h 188364"/>
                    <a:gd name="connsiteX29" fmla="*/ 136898 w 216580"/>
                    <a:gd name="connsiteY29" fmla="*/ 102934 h 188364"/>
                    <a:gd name="connsiteX30" fmla="*/ 133763 w 216580"/>
                    <a:gd name="connsiteY30" fmla="*/ 100844 h 188364"/>
                    <a:gd name="connsiteX31" fmla="*/ 132195 w 216580"/>
                    <a:gd name="connsiteY31" fmla="*/ 100060 h 188364"/>
                    <a:gd name="connsiteX32" fmla="*/ 131150 w 216580"/>
                    <a:gd name="connsiteY32" fmla="*/ 98493 h 188364"/>
                    <a:gd name="connsiteX33" fmla="*/ 128015 w 216580"/>
                    <a:gd name="connsiteY33" fmla="*/ 96403 h 188364"/>
                    <a:gd name="connsiteX34" fmla="*/ 124096 w 216580"/>
                    <a:gd name="connsiteY34" fmla="*/ 94313 h 188364"/>
                    <a:gd name="connsiteX35" fmla="*/ 114952 w 216580"/>
                    <a:gd name="connsiteY35" fmla="*/ 91439 h 188364"/>
                    <a:gd name="connsiteX36" fmla="*/ 103980 w 216580"/>
                    <a:gd name="connsiteY36" fmla="*/ 89871 h 188364"/>
                    <a:gd name="connsiteX37" fmla="*/ 97187 w 216580"/>
                    <a:gd name="connsiteY37" fmla="*/ 87259 h 188364"/>
                    <a:gd name="connsiteX38" fmla="*/ 84647 w 216580"/>
                    <a:gd name="connsiteY38" fmla="*/ 82556 h 188364"/>
                    <a:gd name="connsiteX39" fmla="*/ 78899 w 216580"/>
                    <a:gd name="connsiteY39" fmla="*/ 80466 h 188364"/>
                    <a:gd name="connsiteX40" fmla="*/ 77332 w 216580"/>
                    <a:gd name="connsiteY40" fmla="*/ 78637 h 188364"/>
                    <a:gd name="connsiteX41" fmla="*/ 80989 w 216580"/>
                    <a:gd name="connsiteY41" fmla="*/ 76808 h 188364"/>
                    <a:gd name="connsiteX42" fmla="*/ 70016 w 216580"/>
                    <a:gd name="connsiteY42" fmla="*/ 76547 h 188364"/>
                    <a:gd name="connsiteX43" fmla="*/ 64791 w 216580"/>
                    <a:gd name="connsiteY43" fmla="*/ 74980 h 188364"/>
                    <a:gd name="connsiteX44" fmla="*/ 62440 w 216580"/>
                    <a:gd name="connsiteY44" fmla="*/ 72890 h 188364"/>
                    <a:gd name="connsiteX45" fmla="*/ 59044 w 216580"/>
                    <a:gd name="connsiteY45" fmla="*/ 71061 h 188364"/>
                    <a:gd name="connsiteX46" fmla="*/ 58521 w 216580"/>
                    <a:gd name="connsiteY46" fmla="*/ 67142 h 188364"/>
                    <a:gd name="connsiteX47" fmla="*/ 57738 w 216580"/>
                    <a:gd name="connsiteY47" fmla="*/ 62439 h 188364"/>
                    <a:gd name="connsiteX48" fmla="*/ 58260 w 216580"/>
                    <a:gd name="connsiteY48" fmla="*/ 59043 h 188364"/>
                    <a:gd name="connsiteX49" fmla="*/ 58260 w 216580"/>
                    <a:gd name="connsiteY49" fmla="*/ 54079 h 188364"/>
                    <a:gd name="connsiteX50" fmla="*/ 55387 w 216580"/>
                    <a:gd name="connsiteY50" fmla="*/ 58521 h 188364"/>
                    <a:gd name="connsiteX51" fmla="*/ 55387 w 216580"/>
                    <a:gd name="connsiteY51" fmla="*/ 61133 h 188364"/>
                    <a:gd name="connsiteX52" fmla="*/ 54603 w 216580"/>
                    <a:gd name="connsiteY52" fmla="*/ 65052 h 188364"/>
                    <a:gd name="connsiteX53" fmla="*/ 55125 w 216580"/>
                    <a:gd name="connsiteY53" fmla="*/ 68187 h 188364"/>
                    <a:gd name="connsiteX54" fmla="*/ 54341 w 216580"/>
                    <a:gd name="connsiteY54" fmla="*/ 72106 h 188364"/>
                    <a:gd name="connsiteX55" fmla="*/ 51468 w 216580"/>
                    <a:gd name="connsiteY55" fmla="*/ 74196 h 188364"/>
                    <a:gd name="connsiteX56" fmla="*/ 50684 w 216580"/>
                    <a:gd name="connsiteY56" fmla="*/ 77592 h 188364"/>
                    <a:gd name="connsiteX57" fmla="*/ 51729 w 216580"/>
                    <a:gd name="connsiteY57" fmla="*/ 83601 h 188364"/>
                    <a:gd name="connsiteX58" fmla="*/ 44936 w 216580"/>
                    <a:gd name="connsiteY58" fmla="*/ 79160 h 188364"/>
                    <a:gd name="connsiteX59" fmla="*/ 41018 w 216580"/>
                    <a:gd name="connsiteY59" fmla="*/ 79944 h 188364"/>
                    <a:gd name="connsiteX60" fmla="*/ 37099 w 216580"/>
                    <a:gd name="connsiteY60" fmla="*/ 75502 h 188364"/>
                    <a:gd name="connsiteX61" fmla="*/ 36837 w 216580"/>
                    <a:gd name="connsiteY61" fmla="*/ 70800 h 188364"/>
                    <a:gd name="connsiteX62" fmla="*/ 36576 w 216580"/>
                    <a:gd name="connsiteY62" fmla="*/ 62962 h 188364"/>
                    <a:gd name="connsiteX63" fmla="*/ 27955 w 216580"/>
                    <a:gd name="connsiteY63" fmla="*/ 57476 h 188364"/>
                    <a:gd name="connsiteX64" fmla="*/ 22207 w 216580"/>
                    <a:gd name="connsiteY64" fmla="*/ 51206 h 188364"/>
                    <a:gd name="connsiteX65" fmla="*/ 33963 w 216580"/>
                    <a:gd name="connsiteY65" fmla="*/ 52773 h 188364"/>
                    <a:gd name="connsiteX66" fmla="*/ 42062 w 216580"/>
                    <a:gd name="connsiteY66" fmla="*/ 46503 h 188364"/>
                    <a:gd name="connsiteX67" fmla="*/ 52512 w 216580"/>
                    <a:gd name="connsiteY67" fmla="*/ 48593 h 188364"/>
                    <a:gd name="connsiteX68" fmla="*/ 61918 w 216580"/>
                    <a:gd name="connsiteY68" fmla="*/ 43890 h 188364"/>
                    <a:gd name="connsiteX69" fmla="*/ 54080 w 216580"/>
                    <a:gd name="connsiteY69" fmla="*/ 39449 h 188364"/>
                    <a:gd name="connsiteX70" fmla="*/ 40494 w 216580"/>
                    <a:gd name="connsiteY70" fmla="*/ 41278 h 188364"/>
                    <a:gd name="connsiteX71" fmla="*/ 32134 w 216580"/>
                    <a:gd name="connsiteY71" fmla="*/ 42845 h 188364"/>
                    <a:gd name="connsiteX72" fmla="*/ 26125 w 216580"/>
                    <a:gd name="connsiteY72" fmla="*/ 39972 h 188364"/>
                    <a:gd name="connsiteX73" fmla="*/ 22991 w 216580"/>
                    <a:gd name="connsiteY73" fmla="*/ 37620 h 188364"/>
                    <a:gd name="connsiteX74" fmla="*/ 20640 w 216580"/>
                    <a:gd name="connsiteY74" fmla="*/ 33440 h 188364"/>
                    <a:gd name="connsiteX75" fmla="*/ 19594 w 216580"/>
                    <a:gd name="connsiteY75" fmla="*/ 28999 h 188364"/>
                    <a:gd name="connsiteX76" fmla="*/ 13324 w 216580"/>
                    <a:gd name="connsiteY76" fmla="*/ 24035 h 188364"/>
                    <a:gd name="connsiteX77" fmla="*/ 5225 w 216580"/>
                    <a:gd name="connsiteY77" fmla="*/ 21684 h 188364"/>
                    <a:gd name="connsiteX78" fmla="*/ 0 w 216580"/>
                    <a:gd name="connsiteY78" fmla="*/ 18288 h 188364"/>
                    <a:gd name="connsiteX79" fmla="*/ 1568 w 216580"/>
                    <a:gd name="connsiteY79" fmla="*/ 16459 h 188364"/>
                    <a:gd name="connsiteX80" fmla="*/ 4442 w 216580"/>
                    <a:gd name="connsiteY80" fmla="*/ 13585 h 188364"/>
                    <a:gd name="connsiteX81" fmla="*/ 10973 w 216580"/>
                    <a:gd name="connsiteY81" fmla="*/ 9144 h 188364"/>
                    <a:gd name="connsiteX82" fmla="*/ 20640 w 216580"/>
                    <a:gd name="connsiteY82" fmla="*/ 6531 h 188364"/>
                    <a:gd name="connsiteX83" fmla="*/ 27693 w 216580"/>
                    <a:gd name="connsiteY83" fmla="*/ 2613 h 188364"/>
                    <a:gd name="connsiteX84" fmla="*/ 36053 w 216580"/>
                    <a:gd name="connsiteY84" fmla="*/ 0 h 188364"/>
                    <a:gd name="connsiteX85" fmla="*/ 43891 w 216580"/>
                    <a:gd name="connsiteY85" fmla="*/ 3396 h 188364"/>
                    <a:gd name="connsiteX86" fmla="*/ 50945 w 216580"/>
                    <a:gd name="connsiteY86" fmla="*/ 7315 h 188364"/>
                    <a:gd name="connsiteX87" fmla="*/ 59044 w 216580"/>
                    <a:gd name="connsiteY87" fmla="*/ 8621 h 188364"/>
                    <a:gd name="connsiteX88" fmla="*/ 66359 w 216580"/>
                    <a:gd name="connsiteY88" fmla="*/ 10973 h 188364"/>
                    <a:gd name="connsiteX89" fmla="*/ 67404 w 216580"/>
                    <a:gd name="connsiteY89" fmla="*/ 16982 h 188364"/>
                    <a:gd name="connsiteX90" fmla="*/ 69494 w 216580"/>
                    <a:gd name="connsiteY90" fmla="*/ 23774 h 188364"/>
                    <a:gd name="connsiteX91" fmla="*/ 65053 w 216580"/>
                    <a:gd name="connsiteY91" fmla="*/ 30567 h 188364"/>
                    <a:gd name="connsiteX92" fmla="*/ 67665 w 216580"/>
                    <a:gd name="connsiteY92" fmla="*/ 36837 h 188364"/>
                    <a:gd name="connsiteX93" fmla="*/ 71323 w 216580"/>
                    <a:gd name="connsiteY93" fmla="*/ 39710 h 188364"/>
                    <a:gd name="connsiteX94" fmla="*/ 70278 w 216580"/>
                    <a:gd name="connsiteY94" fmla="*/ 48593 h 188364"/>
                    <a:gd name="connsiteX95" fmla="*/ 75503 w 216580"/>
                    <a:gd name="connsiteY95" fmla="*/ 47809 h 188364"/>
                    <a:gd name="connsiteX96" fmla="*/ 78899 w 216580"/>
                    <a:gd name="connsiteY96" fmla="*/ 52512 h 188364"/>
                    <a:gd name="connsiteX97" fmla="*/ 82818 w 216580"/>
                    <a:gd name="connsiteY97" fmla="*/ 60088 h 188364"/>
                    <a:gd name="connsiteX98" fmla="*/ 93529 w 216580"/>
                    <a:gd name="connsiteY98" fmla="*/ 65836 h 188364"/>
                    <a:gd name="connsiteX99" fmla="*/ 96403 w 216580"/>
                    <a:gd name="connsiteY99" fmla="*/ 63485 h 188364"/>
                    <a:gd name="connsiteX100" fmla="*/ 100583 w 216580"/>
                    <a:gd name="connsiteY100" fmla="*/ 59305 h 188364"/>
                    <a:gd name="connsiteX101" fmla="*/ 105286 w 216580"/>
                    <a:gd name="connsiteY101" fmla="*/ 53557 h 188364"/>
                    <a:gd name="connsiteX102" fmla="*/ 107637 w 216580"/>
                    <a:gd name="connsiteY102" fmla="*/ 46503 h 188364"/>
                    <a:gd name="connsiteX103" fmla="*/ 112863 w 216580"/>
                    <a:gd name="connsiteY103" fmla="*/ 43107 h 188364"/>
                    <a:gd name="connsiteX104" fmla="*/ 119394 w 216580"/>
                    <a:gd name="connsiteY104" fmla="*/ 39972 h 188364"/>
                    <a:gd name="connsiteX105" fmla="*/ 130889 w 216580"/>
                    <a:gd name="connsiteY105" fmla="*/ 35008 h 188364"/>
                    <a:gd name="connsiteX106" fmla="*/ 135069 w 216580"/>
                    <a:gd name="connsiteY106" fmla="*/ 31350 h 188364"/>
                    <a:gd name="connsiteX107" fmla="*/ 141339 w 216580"/>
                    <a:gd name="connsiteY107" fmla="*/ 30044 h 188364"/>
                    <a:gd name="connsiteX108" fmla="*/ 146042 w 216580"/>
                    <a:gd name="connsiteY108" fmla="*/ 26648 h 188364"/>
                    <a:gd name="connsiteX109" fmla="*/ 151789 w 216580"/>
                    <a:gd name="connsiteY109" fmla="*/ 23774 h 188364"/>
                    <a:gd name="connsiteX110" fmla="*/ 159627 w 216580"/>
                    <a:gd name="connsiteY110" fmla="*/ 29783 h 188364"/>
                    <a:gd name="connsiteX111" fmla="*/ 166420 w 216580"/>
                    <a:gd name="connsiteY111" fmla="*/ 32134 h 188364"/>
                    <a:gd name="connsiteX112" fmla="*/ 174257 w 216580"/>
                    <a:gd name="connsiteY112" fmla="*/ 36314 h 188364"/>
                    <a:gd name="connsiteX113" fmla="*/ 183662 w 216580"/>
                    <a:gd name="connsiteY113" fmla="*/ 39710 h 188364"/>
                    <a:gd name="connsiteX114" fmla="*/ 196203 w 216580"/>
                    <a:gd name="connsiteY114" fmla="*/ 43890 h 188364"/>
                    <a:gd name="connsiteX115" fmla="*/ 203779 w 216580"/>
                    <a:gd name="connsiteY115" fmla="*/ 44674 h 188364"/>
                    <a:gd name="connsiteX116" fmla="*/ 210833 w 216580"/>
                    <a:gd name="connsiteY116" fmla="*/ 49377 h 188364"/>
                    <a:gd name="connsiteX117" fmla="*/ 215274 w 216580"/>
                    <a:gd name="connsiteY117" fmla="*/ 50683 h 188364"/>
                    <a:gd name="connsiteX118" fmla="*/ 216581 w 216580"/>
                    <a:gd name="connsiteY118" fmla="*/ 188364 h 188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216580" h="188364">
                      <a:moveTo>
                        <a:pt x="216581" y="188364"/>
                      </a:moveTo>
                      <a:cubicBezTo>
                        <a:pt x="215274" y="187841"/>
                        <a:pt x="214229" y="187841"/>
                        <a:pt x="212923" y="187058"/>
                      </a:cubicBezTo>
                      <a:cubicBezTo>
                        <a:pt x="211878" y="186535"/>
                        <a:pt x="210572" y="185752"/>
                        <a:pt x="209788" y="184968"/>
                      </a:cubicBezTo>
                      <a:cubicBezTo>
                        <a:pt x="208743" y="184184"/>
                        <a:pt x="208481" y="183139"/>
                        <a:pt x="207437" y="182355"/>
                      </a:cubicBezTo>
                      <a:cubicBezTo>
                        <a:pt x="205608" y="181049"/>
                        <a:pt x="204302" y="179220"/>
                        <a:pt x="202472" y="177914"/>
                      </a:cubicBezTo>
                      <a:cubicBezTo>
                        <a:pt x="200644" y="176347"/>
                        <a:pt x="199337" y="175040"/>
                        <a:pt x="198031" y="173211"/>
                      </a:cubicBezTo>
                      <a:cubicBezTo>
                        <a:pt x="196464" y="170860"/>
                        <a:pt x="195680" y="168770"/>
                        <a:pt x="195680" y="165896"/>
                      </a:cubicBezTo>
                      <a:cubicBezTo>
                        <a:pt x="195419" y="163022"/>
                        <a:pt x="194112" y="160149"/>
                        <a:pt x="191239" y="163022"/>
                      </a:cubicBezTo>
                      <a:cubicBezTo>
                        <a:pt x="189671" y="164590"/>
                        <a:pt x="189149" y="167203"/>
                        <a:pt x="187059" y="168509"/>
                      </a:cubicBezTo>
                      <a:cubicBezTo>
                        <a:pt x="184446" y="169815"/>
                        <a:pt x="181834" y="169031"/>
                        <a:pt x="179221" y="168247"/>
                      </a:cubicBezTo>
                      <a:cubicBezTo>
                        <a:pt x="176870" y="167464"/>
                        <a:pt x="174257" y="164590"/>
                        <a:pt x="172167" y="167725"/>
                      </a:cubicBezTo>
                      <a:cubicBezTo>
                        <a:pt x="170861" y="169554"/>
                        <a:pt x="170339" y="173472"/>
                        <a:pt x="167465" y="173211"/>
                      </a:cubicBezTo>
                      <a:cubicBezTo>
                        <a:pt x="167203" y="171383"/>
                        <a:pt x="166942" y="169554"/>
                        <a:pt x="167203" y="167725"/>
                      </a:cubicBezTo>
                      <a:cubicBezTo>
                        <a:pt x="167987" y="164329"/>
                        <a:pt x="170861" y="162239"/>
                        <a:pt x="172167" y="159103"/>
                      </a:cubicBezTo>
                      <a:cubicBezTo>
                        <a:pt x="172951" y="157275"/>
                        <a:pt x="172428" y="155446"/>
                        <a:pt x="171383" y="153617"/>
                      </a:cubicBezTo>
                      <a:cubicBezTo>
                        <a:pt x="170599" y="152050"/>
                        <a:pt x="169555" y="151266"/>
                        <a:pt x="170861" y="149960"/>
                      </a:cubicBezTo>
                      <a:cubicBezTo>
                        <a:pt x="172167" y="148392"/>
                        <a:pt x="172690" y="147086"/>
                        <a:pt x="170077" y="146302"/>
                      </a:cubicBezTo>
                      <a:cubicBezTo>
                        <a:pt x="168248" y="145780"/>
                        <a:pt x="165636" y="146041"/>
                        <a:pt x="164330" y="143951"/>
                      </a:cubicBezTo>
                      <a:cubicBezTo>
                        <a:pt x="162762" y="141338"/>
                        <a:pt x="169032" y="142645"/>
                        <a:pt x="169816" y="141077"/>
                      </a:cubicBezTo>
                      <a:cubicBezTo>
                        <a:pt x="171122" y="138987"/>
                        <a:pt x="167987" y="137681"/>
                        <a:pt x="166942" y="136636"/>
                      </a:cubicBezTo>
                      <a:cubicBezTo>
                        <a:pt x="165374" y="135329"/>
                        <a:pt x="164852" y="133501"/>
                        <a:pt x="163807" y="131933"/>
                      </a:cubicBezTo>
                      <a:cubicBezTo>
                        <a:pt x="162762" y="130366"/>
                        <a:pt x="160933" y="129321"/>
                        <a:pt x="159627" y="128015"/>
                      </a:cubicBezTo>
                      <a:cubicBezTo>
                        <a:pt x="157014" y="125663"/>
                        <a:pt x="153618" y="124096"/>
                        <a:pt x="156753" y="120438"/>
                      </a:cubicBezTo>
                      <a:cubicBezTo>
                        <a:pt x="157798" y="119393"/>
                        <a:pt x="158582" y="117303"/>
                        <a:pt x="157014" y="115997"/>
                      </a:cubicBezTo>
                      <a:cubicBezTo>
                        <a:pt x="155708" y="114952"/>
                        <a:pt x="153618" y="115997"/>
                        <a:pt x="152312" y="115474"/>
                      </a:cubicBezTo>
                      <a:cubicBezTo>
                        <a:pt x="149699" y="114168"/>
                        <a:pt x="152312" y="110249"/>
                        <a:pt x="149961" y="108420"/>
                      </a:cubicBezTo>
                      <a:cubicBezTo>
                        <a:pt x="148915" y="107637"/>
                        <a:pt x="147609" y="107375"/>
                        <a:pt x="146303" y="106591"/>
                      </a:cubicBezTo>
                      <a:cubicBezTo>
                        <a:pt x="145258" y="106069"/>
                        <a:pt x="144474" y="105808"/>
                        <a:pt x="143429" y="105546"/>
                      </a:cubicBezTo>
                      <a:cubicBezTo>
                        <a:pt x="142645" y="105285"/>
                        <a:pt x="141861" y="105546"/>
                        <a:pt x="141078" y="105024"/>
                      </a:cubicBezTo>
                      <a:cubicBezTo>
                        <a:pt x="139510" y="104240"/>
                        <a:pt x="138204" y="103718"/>
                        <a:pt x="136898" y="102934"/>
                      </a:cubicBezTo>
                      <a:cubicBezTo>
                        <a:pt x="135852" y="102150"/>
                        <a:pt x="134808" y="101366"/>
                        <a:pt x="133763" y="100844"/>
                      </a:cubicBezTo>
                      <a:cubicBezTo>
                        <a:pt x="133240" y="100583"/>
                        <a:pt x="132718" y="100321"/>
                        <a:pt x="132195" y="100060"/>
                      </a:cubicBezTo>
                      <a:cubicBezTo>
                        <a:pt x="131673" y="99538"/>
                        <a:pt x="131673" y="99015"/>
                        <a:pt x="131150" y="98493"/>
                      </a:cubicBezTo>
                      <a:cubicBezTo>
                        <a:pt x="130366" y="97709"/>
                        <a:pt x="129060" y="96925"/>
                        <a:pt x="128015" y="96403"/>
                      </a:cubicBezTo>
                      <a:cubicBezTo>
                        <a:pt x="126970" y="95619"/>
                        <a:pt x="125402" y="94835"/>
                        <a:pt x="124096" y="94313"/>
                      </a:cubicBezTo>
                      <a:cubicBezTo>
                        <a:pt x="121223" y="93006"/>
                        <a:pt x="117826" y="92223"/>
                        <a:pt x="114952" y="91439"/>
                      </a:cubicBezTo>
                      <a:cubicBezTo>
                        <a:pt x="111295" y="90394"/>
                        <a:pt x="107637" y="90394"/>
                        <a:pt x="103980" y="89871"/>
                      </a:cubicBezTo>
                      <a:cubicBezTo>
                        <a:pt x="101367" y="89610"/>
                        <a:pt x="99277" y="88304"/>
                        <a:pt x="97187" y="87259"/>
                      </a:cubicBezTo>
                      <a:cubicBezTo>
                        <a:pt x="93268" y="85169"/>
                        <a:pt x="89088" y="83340"/>
                        <a:pt x="84647" y="82556"/>
                      </a:cubicBezTo>
                      <a:cubicBezTo>
                        <a:pt x="82557" y="82034"/>
                        <a:pt x="80728" y="81772"/>
                        <a:pt x="78899" y="80466"/>
                      </a:cubicBezTo>
                      <a:cubicBezTo>
                        <a:pt x="78376" y="79944"/>
                        <a:pt x="77070" y="79421"/>
                        <a:pt x="77332" y="78637"/>
                      </a:cubicBezTo>
                      <a:cubicBezTo>
                        <a:pt x="77593" y="77854"/>
                        <a:pt x="80467" y="77070"/>
                        <a:pt x="80989" y="76808"/>
                      </a:cubicBezTo>
                      <a:cubicBezTo>
                        <a:pt x="78116" y="74980"/>
                        <a:pt x="73413" y="76286"/>
                        <a:pt x="70016" y="76547"/>
                      </a:cubicBezTo>
                      <a:cubicBezTo>
                        <a:pt x="67665" y="76808"/>
                        <a:pt x="66359" y="77070"/>
                        <a:pt x="64791" y="74980"/>
                      </a:cubicBezTo>
                      <a:cubicBezTo>
                        <a:pt x="64007" y="73935"/>
                        <a:pt x="63485" y="73151"/>
                        <a:pt x="62440" y="72890"/>
                      </a:cubicBezTo>
                      <a:cubicBezTo>
                        <a:pt x="61134" y="72367"/>
                        <a:pt x="59828" y="72367"/>
                        <a:pt x="59044" y="71061"/>
                      </a:cubicBezTo>
                      <a:cubicBezTo>
                        <a:pt x="58260" y="70016"/>
                        <a:pt x="58521" y="68448"/>
                        <a:pt x="58521" y="67142"/>
                      </a:cubicBezTo>
                      <a:cubicBezTo>
                        <a:pt x="58521" y="65575"/>
                        <a:pt x="58260" y="64007"/>
                        <a:pt x="57738" y="62439"/>
                      </a:cubicBezTo>
                      <a:cubicBezTo>
                        <a:pt x="57476" y="61133"/>
                        <a:pt x="57738" y="60350"/>
                        <a:pt x="58260" y="59043"/>
                      </a:cubicBezTo>
                      <a:cubicBezTo>
                        <a:pt x="58521" y="58259"/>
                        <a:pt x="60089" y="53818"/>
                        <a:pt x="58260" y="54079"/>
                      </a:cubicBezTo>
                      <a:cubicBezTo>
                        <a:pt x="56693" y="54341"/>
                        <a:pt x="55647" y="57214"/>
                        <a:pt x="55387" y="58521"/>
                      </a:cubicBezTo>
                      <a:cubicBezTo>
                        <a:pt x="55125" y="59305"/>
                        <a:pt x="55387" y="60088"/>
                        <a:pt x="55387" y="61133"/>
                      </a:cubicBezTo>
                      <a:cubicBezTo>
                        <a:pt x="55125" y="62439"/>
                        <a:pt x="54603" y="63746"/>
                        <a:pt x="54603" y="65052"/>
                      </a:cubicBezTo>
                      <a:cubicBezTo>
                        <a:pt x="54603" y="66097"/>
                        <a:pt x="55125" y="67142"/>
                        <a:pt x="55125" y="68187"/>
                      </a:cubicBezTo>
                      <a:cubicBezTo>
                        <a:pt x="55387" y="69494"/>
                        <a:pt x="55125" y="71061"/>
                        <a:pt x="54341" y="72106"/>
                      </a:cubicBezTo>
                      <a:cubicBezTo>
                        <a:pt x="53557" y="73151"/>
                        <a:pt x="52251" y="73412"/>
                        <a:pt x="51468" y="74196"/>
                      </a:cubicBezTo>
                      <a:cubicBezTo>
                        <a:pt x="50684" y="74980"/>
                        <a:pt x="50422" y="76286"/>
                        <a:pt x="50684" y="77592"/>
                      </a:cubicBezTo>
                      <a:cubicBezTo>
                        <a:pt x="50945" y="79160"/>
                        <a:pt x="56170" y="84124"/>
                        <a:pt x="51729" y="83601"/>
                      </a:cubicBezTo>
                      <a:cubicBezTo>
                        <a:pt x="48594" y="83079"/>
                        <a:pt x="48594" y="78115"/>
                        <a:pt x="44936" y="79160"/>
                      </a:cubicBezTo>
                      <a:cubicBezTo>
                        <a:pt x="43630" y="79682"/>
                        <a:pt x="42585" y="80205"/>
                        <a:pt x="41018" y="79944"/>
                      </a:cubicBezTo>
                      <a:cubicBezTo>
                        <a:pt x="38927" y="79421"/>
                        <a:pt x="37882" y="77070"/>
                        <a:pt x="37099" y="75502"/>
                      </a:cubicBezTo>
                      <a:cubicBezTo>
                        <a:pt x="36315" y="73935"/>
                        <a:pt x="36576" y="72367"/>
                        <a:pt x="36837" y="70800"/>
                      </a:cubicBezTo>
                      <a:cubicBezTo>
                        <a:pt x="40494" y="68448"/>
                        <a:pt x="39188" y="65836"/>
                        <a:pt x="36576" y="62962"/>
                      </a:cubicBezTo>
                      <a:cubicBezTo>
                        <a:pt x="33963" y="60350"/>
                        <a:pt x="31090" y="59043"/>
                        <a:pt x="27955" y="57476"/>
                      </a:cubicBezTo>
                      <a:cubicBezTo>
                        <a:pt x="26387" y="56692"/>
                        <a:pt x="20900" y="53557"/>
                        <a:pt x="22207" y="51206"/>
                      </a:cubicBezTo>
                      <a:cubicBezTo>
                        <a:pt x="23774" y="48593"/>
                        <a:pt x="31612" y="52512"/>
                        <a:pt x="33963" y="52773"/>
                      </a:cubicBezTo>
                      <a:cubicBezTo>
                        <a:pt x="38405" y="53296"/>
                        <a:pt x="38927" y="48593"/>
                        <a:pt x="42062" y="46503"/>
                      </a:cubicBezTo>
                      <a:cubicBezTo>
                        <a:pt x="45720" y="43890"/>
                        <a:pt x="49116" y="47287"/>
                        <a:pt x="52512" y="48593"/>
                      </a:cubicBezTo>
                      <a:cubicBezTo>
                        <a:pt x="56170" y="50161"/>
                        <a:pt x="60872" y="47809"/>
                        <a:pt x="61918" y="43890"/>
                      </a:cubicBezTo>
                      <a:cubicBezTo>
                        <a:pt x="63485" y="39188"/>
                        <a:pt x="56954" y="39188"/>
                        <a:pt x="54080" y="39449"/>
                      </a:cubicBezTo>
                      <a:cubicBezTo>
                        <a:pt x="49638" y="39710"/>
                        <a:pt x="44936" y="40494"/>
                        <a:pt x="40494" y="41278"/>
                      </a:cubicBezTo>
                      <a:cubicBezTo>
                        <a:pt x="37882" y="41801"/>
                        <a:pt x="35009" y="43368"/>
                        <a:pt x="32134" y="42845"/>
                      </a:cubicBezTo>
                      <a:cubicBezTo>
                        <a:pt x="30044" y="42323"/>
                        <a:pt x="27955" y="41017"/>
                        <a:pt x="26125" y="39972"/>
                      </a:cubicBezTo>
                      <a:cubicBezTo>
                        <a:pt x="24819" y="39449"/>
                        <a:pt x="23774" y="38665"/>
                        <a:pt x="22991" y="37620"/>
                      </a:cubicBezTo>
                      <a:cubicBezTo>
                        <a:pt x="21946" y="36314"/>
                        <a:pt x="21162" y="35008"/>
                        <a:pt x="20640" y="33440"/>
                      </a:cubicBezTo>
                      <a:cubicBezTo>
                        <a:pt x="20117" y="31873"/>
                        <a:pt x="19856" y="30567"/>
                        <a:pt x="19594" y="28999"/>
                      </a:cubicBezTo>
                      <a:cubicBezTo>
                        <a:pt x="19072" y="26909"/>
                        <a:pt x="15153" y="24819"/>
                        <a:pt x="13324" y="24035"/>
                      </a:cubicBezTo>
                      <a:cubicBezTo>
                        <a:pt x="10712" y="22729"/>
                        <a:pt x="7838" y="22468"/>
                        <a:pt x="5225" y="21684"/>
                      </a:cubicBezTo>
                      <a:cubicBezTo>
                        <a:pt x="3919" y="21162"/>
                        <a:pt x="0" y="20116"/>
                        <a:pt x="0" y="18288"/>
                      </a:cubicBezTo>
                      <a:cubicBezTo>
                        <a:pt x="0" y="17504"/>
                        <a:pt x="1045" y="16982"/>
                        <a:pt x="1568" y="16459"/>
                      </a:cubicBezTo>
                      <a:cubicBezTo>
                        <a:pt x="2613" y="15675"/>
                        <a:pt x="3658" y="14630"/>
                        <a:pt x="4442" y="13585"/>
                      </a:cubicBezTo>
                      <a:cubicBezTo>
                        <a:pt x="6531" y="10973"/>
                        <a:pt x="7577" y="9405"/>
                        <a:pt x="10973" y="9144"/>
                      </a:cubicBezTo>
                      <a:cubicBezTo>
                        <a:pt x="14369" y="8882"/>
                        <a:pt x="17505" y="8099"/>
                        <a:pt x="20640" y="6531"/>
                      </a:cubicBezTo>
                      <a:cubicBezTo>
                        <a:pt x="22991" y="5225"/>
                        <a:pt x="25342" y="3919"/>
                        <a:pt x="27693" y="2613"/>
                      </a:cubicBezTo>
                      <a:cubicBezTo>
                        <a:pt x="30306" y="1567"/>
                        <a:pt x="33180" y="0"/>
                        <a:pt x="36053" y="0"/>
                      </a:cubicBezTo>
                      <a:cubicBezTo>
                        <a:pt x="38927" y="0"/>
                        <a:pt x="41540" y="1829"/>
                        <a:pt x="43891" y="3396"/>
                      </a:cubicBezTo>
                      <a:cubicBezTo>
                        <a:pt x="46243" y="4964"/>
                        <a:pt x="48332" y="6270"/>
                        <a:pt x="50945" y="7315"/>
                      </a:cubicBezTo>
                      <a:cubicBezTo>
                        <a:pt x="53557" y="8360"/>
                        <a:pt x="56170" y="8621"/>
                        <a:pt x="59044" y="8621"/>
                      </a:cubicBezTo>
                      <a:cubicBezTo>
                        <a:pt x="61395" y="8621"/>
                        <a:pt x="65053" y="8621"/>
                        <a:pt x="66359" y="10973"/>
                      </a:cubicBezTo>
                      <a:cubicBezTo>
                        <a:pt x="67404" y="12801"/>
                        <a:pt x="66620" y="15153"/>
                        <a:pt x="67404" y="16982"/>
                      </a:cubicBezTo>
                      <a:cubicBezTo>
                        <a:pt x="68188" y="19071"/>
                        <a:pt x="70016" y="21162"/>
                        <a:pt x="69494" y="23774"/>
                      </a:cubicBezTo>
                      <a:cubicBezTo>
                        <a:pt x="68972" y="26648"/>
                        <a:pt x="66098" y="28215"/>
                        <a:pt x="65053" y="30567"/>
                      </a:cubicBezTo>
                      <a:cubicBezTo>
                        <a:pt x="64007" y="33179"/>
                        <a:pt x="65314" y="35530"/>
                        <a:pt x="67665" y="36837"/>
                      </a:cubicBezTo>
                      <a:cubicBezTo>
                        <a:pt x="69233" y="37620"/>
                        <a:pt x="71323" y="37620"/>
                        <a:pt x="71323" y="39710"/>
                      </a:cubicBezTo>
                      <a:cubicBezTo>
                        <a:pt x="71323" y="42323"/>
                        <a:pt x="69233" y="45981"/>
                        <a:pt x="70278" y="48593"/>
                      </a:cubicBezTo>
                      <a:cubicBezTo>
                        <a:pt x="71323" y="50683"/>
                        <a:pt x="74197" y="48070"/>
                        <a:pt x="75503" y="47809"/>
                      </a:cubicBezTo>
                      <a:cubicBezTo>
                        <a:pt x="78376" y="47026"/>
                        <a:pt x="78376" y="50422"/>
                        <a:pt x="78899" y="52512"/>
                      </a:cubicBezTo>
                      <a:cubicBezTo>
                        <a:pt x="79422" y="55647"/>
                        <a:pt x="80728" y="57998"/>
                        <a:pt x="82818" y="60088"/>
                      </a:cubicBezTo>
                      <a:cubicBezTo>
                        <a:pt x="85692" y="62701"/>
                        <a:pt x="89350" y="66620"/>
                        <a:pt x="93529" y="65836"/>
                      </a:cubicBezTo>
                      <a:cubicBezTo>
                        <a:pt x="95097" y="65575"/>
                        <a:pt x="95619" y="64530"/>
                        <a:pt x="96403" y="63485"/>
                      </a:cubicBezTo>
                      <a:cubicBezTo>
                        <a:pt x="97448" y="61917"/>
                        <a:pt x="99016" y="60611"/>
                        <a:pt x="100583" y="59305"/>
                      </a:cubicBezTo>
                      <a:cubicBezTo>
                        <a:pt x="102151" y="57998"/>
                        <a:pt x="105286" y="55647"/>
                        <a:pt x="105286" y="53557"/>
                      </a:cubicBezTo>
                      <a:cubicBezTo>
                        <a:pt x="105547" y="50683"/>
                        <a:pt x="105547" y="48854"/>
                        <a:pt x="107637" y="46503"/>
                      </a:cubicBezTo>
                      <a:cubicBezTo>
                        <a:pt x="109205" y="44936"/>
                        <a:pt x="111295" y="44152"/>
                        <a:pt x="112863" y="43107"/>
                      </a:cubicBezTo>
                      <a:cubicBezTo>
                        <a:pt x="114952" y="41539"/>
                        <a:pt x="116781" y="39972"/>
                        <a:pt x="119394" y="39972"/>
                      </a:cubicBezTo>
                      <a:cubicBezTo>
                        <a:pt x="124096" y="39710"/>
                        <a:pt x="128799" y="40233"/>
                        <a:pt x="130889" y="35008"/>
                      </a:cubicBezTo>
                      <a:cubicBezTo>
                        <a:pt x="131673" y="32918"/>
                        <a:pt x="132718" y="31612"/>
                        <a:pt x="135069" y="31350"/>
                      </a:cubicBezTo>
                      <a:cubicBezTo>
                        <a:pt x="137420" y="31350"/>
                        <a:pt x="139249" y="31350"/>
                        <a:pt x="141339" y="30044"/>
                      </a:cubicBezTo>
                      <a:cubicBezTo>
                        <a:pt x="142907" y="28999"/>
                        <a:pt x="144474" y="27954"/>
                        <a:pt x="146042" y="26648"/>
                      </a:cubicBezTo>
                      <a:cubicBezTo>
                        <a:pt x="147609" y="25342"/>
                        <a:pt x="149438" y="22990"/>
                        <a:pt x="151789" y="23774"/>
                      </a:cubicBezTo>
                      <a:cubicBezTo>
                        <a:pt x="154663" y="24819"/>
                        <a:pt x="156753" y="28215"/>
                        <a:pt x="159627" y="29783"/>
                      </a:cubicBezTo>
                      <a:cubicBezTo>
                        <a:pt x="161717" y="30828"/>
                        <a:pt x="164068" y="31089"/>
                        <a:pt x="166420" y="32134"/>
                      </a:cubicBezTo>
                      <a:cubicBezTo>
                        <a:pt x="169032" y="33440"/>
                        <a:pt x="171383" y="35269"/>
                        <a:pt x="174257" y="36314"/>
                      </a:cubicBezTo>
                      <a:cubicBezTo>
                        <a:pt x="177392" y="37620"/>
                        <a:pt x="180527" y="38665"/>
                        <a:pt x="183662" y="39710"/>
                      </a:cubicBezTo>
                      <a:cubicBezTo>
                        <a:pt x="187843" y="41278"/>
                        <a:pt x="191761" y="43890"/>
                        <a:pt x="196203" y="43890"/>
                      </a:cubicBezTo>
                      <a:cubicBezTo>
                        <a:pt x="198815" y="43890"/>
                        <a:pt x="201166" y="43629"/>
                        <a:pt x="203779" y="44674"/>
                      </a:cubicBezTo>
                      <a:cubicBezTo>
                        <a:pt x="206391" y="45719"/>
                        <a:pt x="208221" y="48070"/>
                        <a:pt x="210833" y="49377"/>
                      </a:cubicBezTo>
                      <a:cubicBezTo>
                        <a:pt x="212139" y="50161"/>
                        <a:pt x="213707" y="50422"/>
                        <a:pt x="215274" y="50683"/>
                      </a:cubicBezTo>
                      <a:lnTo>
                        <a:pt x="216581" y="188364"/>
                      </a:ln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3" name="Freeform: Shape 612">
                  <a:extLst>
                    <a:ext uri="{FF2B5EF4-FFF2-40B4-BE49-F238E27FC236}">
                      <a16:creationId xmlns:a16="http://schemas.microsoft.com/office/drawing/2014/main" id="{64BDA724-BFEA-F52B-DAD0-E0856C8CF7AB}"/>
                    </a:ext>
                  </a:extLst>
                </p:cNvPr>
                <p:cNvSpPr/>
                <p:nvPr/>
              </p:nvSpPr>
              <p:spPr>
                <a:xfrm>
                  <a:off x="7426533" y="4040793"/>
                  <a:ext cx="134352" cy="160447"/>
                </a:xfrm>
                <a:custGeom>
                  <a:avLst/>
                  <a:gdLst>
                    <a:gd name="connsiteX0" fmla="*/ 16394 w 134352"/>
                    <a:gd name="connsiteY0" fmla="*/ 50195 h 160447"/>
                    <a:gd name="connsiteX1" fmla="*/ 19268 w 134352"/>
                    <a:gd name="connsiteY1" fmla="*/ 40790 h 160447"/>
                    <a:gd name="connsiteX2" fmla="*/ 21359 w 134352"/>
                    <a:gd name="connsiteY2" fmla="*/ 26683 h 160447"/>
                    <a:gd name="connsiteX3" fmla="*/ 25016 w 134352"/>
                    <a:gd name="connsiteY3" fmla="*/ 21196 h 160447"/>
                    <a:gd name="connsiteX4" fmla="*/ 32070 w 134352"/>
                    <a:gd name="connsiteY4" fmla="*/ 17016 h 160447"/>
                    <a:gd name="connsiteX5" fmla="*/ 34944 w 134352"/>
                    <a:gd name="connsiteY5" fmla="*/ 18322 h 160447"/>
                    <a:gd name="connsiteX6" fmla="*/ 40430 w 134352"/>
                    <a:gd name="connsiteY6" fmla="*/ 13881 h 160447"/>
                    <a:gd name="connsiteX7" fmla="*/ 44088 w 134352"/>
                    <a:gd name="connsiteY7" fmla="*/ 10746 h 160447"/>
                    <a:gd name="connsiteX8" fmla="*/ 59240 w 134352"/>
                    <a:gd name="connsiteY8" fmla="*/ 10746 h 160447"/>
                    <a:gd name="connsiteX9" fmla="*/ 68907 w 134352"/>
                    <a:gd name="connsiteY9" fmla="*/ 14142 h 160447"/>
                    <a:gd name="connsiteX10" fmla="*/ 94248 w 134352"/>
                    <a:gd name="connsiteY10" fmla="*/ 17277 h 160447"/>
                    <a:gd name="connsiteX11" fmla="*/ 108356 w 134352"/>
                    <a:gd name="connsiteY11" fmla="*/ 17800 h 160447"/>
                    <a:gd name="connsiteX12" fmla="*/ 118806 w 134352"/>
                    <a:gd name="connsiteY12" fmla="*/ 11269 h 160447"/>
                    <a:gd name="connsiteX13" fmla="*/ 134220 w 134352"/>
                    <a:gd name="connsiteY13" fmla="*/ 1863 h 160447"/>
                    <a:gd name="connsiteX14" fmla="*/ 130302 w 134352"/>
                    <a:gd name="connsiteY14" fmla="*/ 12575 h 160447"/>
                    <a:gd name="connsiteX15" fmla="*/ 121158 w 134352"/>
                    <a:gd name="connsiteY15" fmla="*/ 24331 h 160447"/>
                    <a:gd name="connsiteX16" fmla="*/ 95555 w 134352"/>
                    <a:gd name="connsiteY16" fmla="*/ 30340 h 160447"/>
                    <a:gd name="connsiteX17" fmla="*/ 82492 w 134352"/>
                    <a:gd name="connsiteY17" fmla="*/ 28250 h 160447"/>
                    <a:gd name="connsiteX18" fmla="*/ 67601 w 134352"/>
                    <a:gd name="connsiteY18" fmla="*/ 27728 h 160447"/>
                    <a:gd name="connsiteX19" fmla="*/ 50619 w 134352"/>
                    <a:gd name="connsiteY19" fmla="*/ 26160 h 160447"/>
                    <a:gd name="connsiteX20" fmla="*/ 36772 w 134352"/>
                    <a:gd name="connsiteY20" fmla="*/ 27728 h 160447"/>
                    <a:gd name="connsiteX21" fmla="*/ 28151 w 134352"/>
                    <a:gd name="connsiteY21" fmla="*/ 52285 h 160447"/>
                    <a:gd name="connsiteX22" fmla="*/ 51403 w 134352"/>
                    <a:gd name="connsiteY22" fmla="*/ 62213 h 160447"/>
                    <a:gd name="connsiteX23" fmla="*/ 64204 w 134352"/>
                    <a:gd name="connsiteY23" fmla="*/ 53853 h 160447"/>
                    <a:gd name="connsiteX24" fmla="*/ 81186 w 134352"/>
                    <a:gd name="connsiteY24" fmla="*/ 52808 h 160447"/>
                    <a:gd name="connsiteX25" fmla="*/ 60808 w 134352"/>
                    <a:gd name="connsiteY25" fmla="*/ 74753 h 160447"/>
                    <a:gd name="connsiteX26" fmla="*/ 57150 w 134352"/>
                    <a:gd name="connsiteY26" fmla="*/ 78933 h 160447"/>
                    <a:gd name="connsiteX27" fmla="*/ 59763 w 134352"/>
                    <a:gd name="connsiteY27" fmla="*/ 83375 h 160447"/>
                    <a:gd name="connsiteX28" fmla="*/ 71780 w 134352"/>
                    <a:gd name="connsiteY28" fmla="*/ 95392 h 160447"/>
                    <a:gd name="connsiteX29" fmla="*/ 75438 w 134352"/>
                    <a:gd name="connsiteY29" fmla="*/ 107933 h 160447"/>
                    <a:gd name="connsiteX30" fmla="*/ 78835 w 134352"/>
                    <a:gd name="connsiteY30" fmla="*/ 117860 h 160447"/>
                    <a:gd name="connsiteX31" fmla="*/ 82753 w 134352"/>
                    <a:gd name="connsiteY31" fmla="*/ 121779 h 160447"/>
                    <a:gd name="connsiteX32" fmla="*/ 82753 w 134352"/>
                    <a:gd name="connsiteY32" fmla="*/ 124392 h 160447"/>
                    <a:gd name="connsiteX33" fmla="*/ 82753 w 134352"/>
                    <a:gd name="connsiteY33" fmla="*/ 128049 h 160447"/>
                    <a:gd name="connsiteX34" fmla="*/ 86149 w 134352"/>
                    <a:gd name="connsiteY34" fmla="*/ 131445 h 160447"/>
                    <a:gd name="connsiteX35" fmla="*/ 80924 w 134352"/>
                    <a:gd name="connsiteY35" fmla="*/ 135887 h 160447"/>
                    <a:gd name="connsiteX36" fmla="*/ 73610 w 134352"/>
                    <a:gd name="connsiteY36" fmla="*/ 137977 h 160447"/>
                    <a:gd name="connsiteX37" fmla="*/ 67601 w 134352"/>
                    <a:gd name="connsiteY37" fmla="*/ 142941 h 160447"/>
                    <a:gd name="connsiteX38" fmla="*/ 58195 w 134352"/>
                    <a:gd name="connsiteY38" fmla="*/ 141373 h 160447"/>
                    <a:gd name="connsiteX39" fmla="*/ 58457 w 134352"/>
                    <a:gd name="connsiteY39" fmla="*/ 135625 h 160447"/>
                    <a:gd name="connsiteX40" fmla="*/ 61330 w 134352"/>
                    <a:gd name="connsiteY40" fmla="*/ 128833 h 160447"/>
                    <a:gd name="connsiteX41" fmla="*/ 57150 w 134352"/>
                    <a:gd name="connsiteY41" fmla="*/ 122040 h 160447"/>
                    <a:gd name="connsiteX42" fmla="*/ 51664 w 134352"/>
                    <a:gd name="connsiteY42" fmla="*/ 117076 h 160447"/>
                    <a:gd name="connsiteX43" fmla="*/ 46700 w 134352"/>
                    <a:gd name="connsiteY43" fmla="*/ 113680 h 160447"/>
                    <a:gd name="connsiteX44" fmla="*/ 47745 w 134352"/>
                    <a:gd name="connsiteY44" fmla="*/ 102707 h 160447"/>
                    <a:gd name="connsiteX45" fmla="*/ 42259 w 134352"/>
                    <a:gd name="connsiteY45" fmla="*/ 95654 h 160447"/>
                    <a:gd name="connsiteX46" fmla="*/ 31025 w 134352"/>
                    <a:gd name="connsiteY46" fmla="*/ 101401 h 160447"/>
                    <a:gd name="connsiteX47" fmla="*/ 34421 w 134352"/>
                    <a:gd name="connsiteY47" fmla="*/ 112113 h 160447"/>
                    <a:gd name="connsiteX48" fmla="*/ 33115 w 134352"/>
                    <a:gd name="connsiteY48" fmla="*/ 123085 h 160447"/>
                    <a:gd name="connsiteX49" fmla="*/ 35728 w 134352"/>
                    <a:gd name="connsiteY49" fmla="*/ 134319 h 160447"/>
                    <a:gd name="connsiteX50" fmla="*/ 34160 w 134352"/>
                    <a:gd name="connsiteY50" fmla="*/ 142679 h 160447"/>
                    <a:gd name="connsiteX51" fmla="*/ 33115 w 134352"/>
                    <a:gd name="connsiteY51" fmla="*/ 152868 h 160447"/>
                    <a:gd name="connsiteX52" fmla="*/ 26061 w 134352"/>
                    <a:gd name="connsiteY52" fmla="*/ 158877 h 160447"/>
                    <a:gd name="connsiteX53" fmla="*/ 14827 w 134352"/>
                    <a:gd name="connsiteY53" fmla="*/ 159661 h 160447"/>
                    <a:gd name="connsiteX54" fmla="*/ 13259 w 134352"/>
                    <a:gd name="connsiteY54" fmla="*/ 149733 h 160447"/>
                    <a:gd name="connsiteX55" fmla="*/ 15610 w 134352"/>
                    <a:gd name="connsiteY55" fmla="*/ 138499 h 160447"/>
                    <a:gd name="connsiteX56" fmla="*/ 17440 w 134352"/>
                    <a:gd name="connsiteY56" fmla="*/ 129094 h 160447"/>
                    <a:gd name="connsiteX57" fmla="*/ 17962 w 134352"/>
                    <a:gd name="connsiteY57" fmla="*/ 116554 h 160447"/>
                    <a:gd name="connsiteX58" fmla="*/ 2025 w 134352"/>
                    <a:gd name="connsiteY58" fmla="*/ 105581 h 160447"/>
                    <a:gd name="connsiteX59" fmla="*/ 5683 w 134352"/>
                    <a:gd name="connsiteY59" fmla="*/ 85204 h 160447"/>
                    <a:gd name="connsiteX60" fmla="*/ 9341 w 134352"/>
                    <a:gd name="connsiteY60" fmla="*/ 76582 h 160447"/>
                    <a:gd name="connsiteX61" fmla="*/ 10385 w 134352"/>
                    <a:gd name="connsiteY61" fmla="*/ 69006 h 160447"/>
                    <a:gd name="connsiteX62" fmla="*/ 11953 w 134352"/>
                    <a:gd name="connsiteY62" fmla="*/ 63258 h 160447"/>
                    <a:gd name="connsiteX63" fmla="*/ 16394 w 134352"/>
                    <a:gd name="connsiteY63" fmla="*/ 50195 h 160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</a:cxnLst>
                  <a:rect l="l" t="t" r="r" b="b"/>
                  <a:pathLst>
                    <a:path w="134352" h="160447">
                      <a:moveTo>
                        <a:pt x="16394" y="50195"/>
                      </a:moveTo>
                      <a:cubicBezTo>
                        <a:pt x="17962" y="47060"/>
                        <a:pt x="19007" y="44186"/>
                        <a:pt x="19268" y="40790"/>
                      </a:cubicBezTo>
                      <a:cubicBezTo>
                        <a:pt x="19791" y="36088"/>
                        <a:pt x="19791" y="31124"/>
                        <a:pt x="21359" y="26683"/>
                      </a:cubicBezTo>
                      <a:cubicBezTo>
                        <a:pt x="22142" y="24592"/>
                        <a:pt x="22926" y="22503"/>
                        <a:pt x="25016" y="21196"/>
                      </a:cubicBezTo>
                      <a:cubicBezTo>
                        <a:pt x="27367" y="19629"/>
                        <a:pt x="29719" y="18322"/>
                        <a:pt x="32070" y="17016"/>
                      </a:cubicBezTo>
                      <a:cubicBezTo>
                        <a:pt x="31809" y="18061"/>
                        <a:pt x="34160" y="18061"/>
                        <a:pt x="34944" y="18322"/>
                      </a:cubicBezTo>
                      <a:cubicBezTo>
                        <a:pt x="37295" y="18584"/>
                        <a:pt x="39123" y="15449"/>
                        <a:pt x="40430" y="13881"/>
                      </a:cubicBezTo>
                      <a:cubicBezTo>
                        <a:pt x="41475" y="12314"/>
                        <a:pt x="42520" y="11530"/>
                        <a:pt x="44088" y="10746"/>
                      </a:cubicBezTo>
                      <a:cubicBezTo>
                        <a:pt x="48790" y="8917"/>
                        <a:pt x="54276" y="9178"/>
                        <a:pt x="59240" y="10746"/>
                      </a:cubicBezTo>
                      <a:cubicBezTo>
                        <a:pt x="62375" y="11791"/>
                        <a:pt x="65772" y="12836"/>
                        <a:pt x="68907" y="14142"/>
                      </a:cubicBezTo>
                      <a:cubicBezTo>
                        <a:pt x="77267" y="17016"/>
                        <a:pt x="85627" y="16494"/>
                        <a:pt x="94248" y="17277"/>
                      </a:cubicBezTo>
                      <a:cubicBezTo>
                        <a:pt x="98951" y="17800"/>
                        <a:pt x="103654" y="18584"/>
                        <a:pt x="108356" y="17800"/>
                      </a:cubicBezTo>
                      <a:cubicBezTo>
                        <a:pt x="112798" y="17016"/>
                        <a:pt x="115933" y="14665"/>
                        <a:pt x="118806" y="11269"/>
                      </a:cubicBezTo>
                      <a:cubicBezTo>
                        <a:pt x="120112" y="9962"/>
                        <a:pt x="132653" y="-5191"/>
                        <a:pt x="134220" y="1863"/>
                      </a:cubicBezTo>
                      <a:cubicBezTo>
                        <a:pt x="135004" y="5260"/>
                        <a:pt x="132130" y="9701"/>
                        <a:pt x="130302" y="12575"/>
                      </a:cubicBezTo>
                      <a:cubicBezTo>
                        <a:pt x="127689" y="16755"/>
                        <a:pt x="124815" y="20935"/>
                        <a:pt x="121158" y="24331"/>
                      </a:cubicBezTo>
                      <a:cubicBezTo>
                        <a:pt x="113842" y="31385"/>
                        <a:pt x="105221" y="31908"/>
                        <a:pt x="95555" y="30340"/>
                      </a:cubicBezTo>
                      <a:cubicBezTo>
                        <a:pt x="91113" y="29556"/>
                        <a:pt x="86933" y="28772"/>
                        <a:pt x="82492" y="28250"/>
                      </a:cubicBezTo>
                      <a:cubicBezTo>
                        <a:pt x="77528" y="27989"/>
                        <a:pt x="72564" y="27989"/>
                        <a:pt x="67601" y="27728"/>
                      </a:cubicBezTo>
                      <a:cubicBezTo>
                        <a:pt x="61853" y="27466"/>
                        <a:pt x="56105" y="26683"/>
                        <a:pt x="50619" y="26160"/>
                      </a:cubicBezTo>
                      <a:cubicBezTo>
                        <a:pt x="45916" y="25637"/>
                        <a:pt x="40953" y="25637"/>
                        <a:pt x="36772" y="27728"/>
                      </a:cubicBezTo>
                      <a:cubicBezTo>
                        <a:pt x="27890" y="31908"/>
                        <a:pt x="23187" y="43403"/>
                        <a:pt x="28151" y="52285"/>
                      </a:cubicBezTo>
                      <a:cubicBezTo>
                        <a:pt x="32331" y="59601"/>
                        <a:pt x="43042" y="67438"/>
                        <a:pt x="51403" y="62213"/>
                      </a:cubicBezTo>
                      <a:cubicBezTo>
                        <a:pt x="55844" y="59339"/>
                        <a:pt x="59501" y="55943"/>
                        <a:pt x="64204" y="53853"/>
                      </a:cubicBezTo>
                      <a:cubicBezTo>
                        <a:pt x="69168" y="51763"/>
                        <a:pt x="76222" y="50195"/>
                        <a:pt x="81186" y="52808"/>
                      </a:cubicBezTo>
                      <a:cubicBezTo>
                        <a:pt x="92681" y="59078"/>
                        <a:pt x="64204" y="72402"/>
                        <a:pt x="60808" y="74753"/>
                      </a:cubicBezTo>
                      <a:cubicBezTo>
                        <a:pt x="59240" y="75798"/>
                        <a:pt x="57150" y="77104"/>
                        <a:pt x="57150" y="78933"/>
                      </a:cubicBezTo>
                      <a:cubicBezTo>
                        <a:pt x="56889" y="80762"/>
                        <a:pt x="58717" y="82329"/>
                        <a:pt x="59763" y="83375"/>
                      </a:cubicBezTo>
                      <a:cubicBezTo>
                        <a:pt x="63943" y="87293"/>
                        <a:pt x="68645" y="90429"/>
                        <a:pt x="71780" y="95392"/>
                      </a:cubicBezTo>
                      <a:cubicBezTo>
                        <a:pt x="74393" y="99311"/>
                        <a:pt x="75177" y="103230"/>
                        <a:pt x="75438" y="107933"/>
                      </a:cubicBezTo>
                      <a:cubicBezTo>
                        <a:pt x="75699" y="111590"/>
                        <a:pt x="76222" y="114986"/>
                        <a:pt x="78835" y="117860"/>
                      </a:cubicBezTo>
                      <a:cubicBezTo>
                        <a:pt x="79879" y="119167"/>
                        <a:pt x="82230" y="120473"/>
                        <a:pt x="82753" y="121779"/>
                      </a:cubicBezTo>
                      <a:cubicBezTo>
                        <a:pt x="83014" y="122563"/>
                        <a:pt x="82753" y="123608"/>
                        <a:pt x="82753" y="124392"/>
                      </a:cubicBezTo>
                      <a:cubicBezTo>
                        <a:pt x="82753" y="125698"/>
                        <a:pt x="82753" y="126743"/>
                        <a:pt x="82753" y="128049"/>
                      </a:cubicBezTo>
                      <a:cubicBezTo>
                        <a:pt x="85627" y="127527"/>
                        <a:pt x="86672" y="128572"/>
                        <a:pt x="86149" y="131445"/>
                      </a:cubicBezTo>
                      <a:cubicBezTo>
                        <a:pt x="85627" y="134580"/>
                        <a:pt x="84060" y="136148"/>
                        <a:pt x="80924" y="135887"/>
                      </a:cubicBezTo>
                      <a:cubicBezTo>
                        <a:pt x="78051" y="135887"/>
                        <a:pt x="75177" y="135103"/>
                        <a:pt x="73610" y="137977"/>
                      </a:cubicBezTo>
                      <a:cubicBezTo>
                        <a:pt x="72042" y="140850"/>
                        <a:pt x="71258" y="142679"/>
                        <a:pt x="67601" y="142941"/>
                      </a:cubicBezTo>
                      <a:cubicBezTo>
                        <a:pt x="64988" y="143202"/>
                        <a:pt x="60285" y="143463"/>
                        <a:pt x="58195" y="141373"/>
                      </a:cubicBezTo>
                      <a:cubicBezTo>
                        <a:pt x="56366" y="139805"/>
                        <a:pt x="57411" y="137193"/>
                        <a:pt x="58457" y="135625"/>
                      </a:cubicBezTo>
                      <a:cubicBezTo>
                        <a:pt x="59763" y="133536"/>
                        <a:pt x="62114" y="131445"/>
                        <a:pt x="61330" y="128833"/>
                      </a:cubicBezTo>
                      <a:cubicBezTo>
                        <a:pt x="60808" y="126481"/>
                        <a:pt x="58717" y="123869"/>
                        <a:pt x="57150" y="122040"/>
                      </a:cubicBezTo>
                      <a:cubicBezTo>
                        <a:pt x="55583" y="120211"/>
                        <a:pt x="53492" y="118644"/>
                        <a:pt x="51664" y="117076"/>
                      </a:cubicBezTo>
                      <a:cubicBezTo>
                        <a:pt x="50097" y="115509"/>
                        <a:pt x="48790" y="114464"/>
                        <a:pt x="46700" y="113680"/>
                      </a:cubicBezTo>
                      <a:cubicBezTo>
                        <a:pt x="46700" y="110023"/>
                        <a:pt x="47223" y="106365"/>
                        <a:pt x="47745" y="102707"/>
                      </a:cubicBezTo>
                      <a:cubicBezTo>
                        <a:pt x="48006" y="98789"/>
                        <a:pt x="46700" y="95915"/>
                        <a:pt x="42259" y="95654"/>
                      </a:cubicBezTo>
                      <a:cubicBezTo>
                        <a:pt x="38340" y="95392"/>
                        <a:pt x="32331" y="97221"/>
                        <a:pt x="31025" y="101401"/>
                      </a:cubicBezTo>
                      <a:cubicBezTo>
                        <a:pt x="29979" y="105059"/>
                        <a:pt x="33376" y="108455"/>
                        <a:pt x="34421" y="112113"/>
                      </a:cubicBezTo>
                      <a:cubicBezTo>
                        <a:pt x="35466" y="115770"/>
                        <a:pt x="33637" y="119428"/>
                        <a:pt x="33115" y="123085"/>
                      </a:cubicBezTo>
                      <a:cubicBezTo>
                        <a:pt x="32592" y="127265"/>
                        <a:pt x="34421" y="130400"/>
                        <a:pt x="35728" y="134319"/>
                      </a:cubicBezTo>
                      <a:cubicBezTo>
                        <a:pt x="36772" y="137716"/>
                        <a:pt x="35466" y="139805"/>
                        <a:pt x="34160" y="142679"/>
                      </a:cubicBezTo>
                      <a:cubicBezTo>
                        <a:pt x="32592" y="146076"/>
                        <a:pt x="33115" y="149211"/>
                        <a:pt x="33115" y="152868"/>
                      </a:cubicBezTo>
                      <a:cubicBezTo>
                        <a:pt x="32854" y="157048"/>
                        <a:pt x="29457" y="158093"/>
                        <a:pt x="26061" y="158877"/>
                      </a:cubicBezTo>
                      <a:cubicBezTo>
                        <a:pt x="23187" y="159661"/>
                        <a:pt x="17701" y="161490"/>
                        <a:pt x="14827" y="159661"/>
                      </a:cubicBezTo>
                      <a:cubicBezTo>
                        <a:pt x="11953" y="158093"/>
                        <a:pt x="12998" y="152346"/>
                        <a:pt x="13259" y="149733"/>
                      </a:cubicBezTo>
                      <a:cubicBezTo>
                        <a:pt x="13782" y="145814"/>
                        <a:pt x="14566" y="142157"/>
                        <a:pt x="15610" y="138499"/>
                      </a:cubicBezTo>
                      <a:cubicBezTo>
                        <a:pt x="16656" y="135364"/>
                        <a:pt x="16917" y="132490"/>
                        <a:pt x="17440" y="129094"/>
                      </a:cubicBezTo>
                      <a:cubicBezTo>
                        <a:pt x="17962" y="125175"/>
                        <a:pt x="19268" y="120473"/>
                        <a:pt x="17962" y="116554"/>
                      </a:cubicBezTo>
                      <a:cubicBezTo>
                        <a:pt x="15872" y="110023"/>
                        <a:pt x="5944" y="110806"/>
                        <a:pt x="2025" y="105581"/>
                      </a:cubicBezTo>
                      <a:cubicBezTo>
                        <a:pt x="-2677" y="99050"/>
                        <a:pt x="1764" y="90690"/>
                        <a:pt x="5683" y="85204"/>
                      </a:cubicBezTo>
                      <a:cubicBezTo>
                        <a:pt x="7512" y="82329"/>
                        <a:pt x="8818" y="79717"/>
                        <a:pt x="9341" y="76582"/>
                      </a:cubicBezTo>
                      <a:cubicBezTo>
                        <a:pt x="9602" y="73969"/>
                        <a:pt x="9863" y="71618"/>
                        <a:pt x="10385" y="69006"/>
                      </a:cubicBezTo>
                      <a:cubicBezTo>
                        <a:pt x="10908" y="66916"/>
                        <a:pt x="11431" y="65348"/>
                        <a:pt x="11953" y="63258"/>
                      </a:cubicBezTo>
                      <a:cubicBezTo>
                        <a:pt x="11692" y="58555"/>
                        <a:pt x="14304" y="54114"/>
                        <a:pt x="16394" y="501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4" name="Freeform: Shape 613">
                  <a:extLst>
                    <a:ext uri="{FF2B5EF4-FFF2-40B4-BE49-F238E27FC236}">
                      <a16:creationId xmlns:a16="http://schemas.microsoft.com/office/drawing/2014/main" id="{852B754D-3A53-2EB6-C3CA-295850026BE5}"/>
                    </a:ext>
                  </a:extLst>
                </p:cNvPr>
                <p:cNvSpPr/>
                <p:nvPr/>
              </p:nvSpPr>
              <p:spPr>
                <a:xfrm>
                  <a:off x="7526987" y="4269425"/>
                  <a:ext cx="36118" cy="32499"/>
                </a:xfrm>
                <a:custGeom>
                  <a:avLst/>
                  <a:gdLst>
                    <a:gd name="connsiteX0" fmla="*/ 36118 w 36118"/>
                    <a:gd name="connsiteY0" fmla="*/ 11495 h 32499"/>
                    <a:gd name="connsiteX1" fmla="*/ 36118 w 36118"/>
                    <a:gd name="connsiteY1" fmla="*/ 11495 h 32499"/>
                    <a:gd name="connsiteX2" fmla="*/ 34290 w 36118"/>
                    <a:gd name="connsiteY2" fmla="*/ 12802 h 32499"/>
                    <a:gd name="connsiteX3" fmla="*/ 31155 w 36118"/>
                    <a:gd name="connsiteY3" fmla="*/ 14892 h 32499"/>
                    <a:gd name="connsiteX4" fmla="*/ 29848 w 36118"/>
                    <a:gd name="connsiteY4" fmla="*/ 16982 h 32499"/>
                    <a:gd name="connsiteX5" fmla="*/ 26974 w 36118"/>
                    <a:gd name="connsiteY5" fmla="*/ 19594 h 32499"/>
                    <a:gd name="connsiteX6" fmla="*/ 25407 w 36118"/>
                    <a:gd name="connsiteY6" fmla="*/ 21684 h 32499"/>
                    <a:gd name="connsiteX7" fmla="*/ 18876 w 36118"/>
                    <a:gd name="connsiteY7" fmla="*/ 27170 h 32499"/>
                    <a:gd name="connsiteX8" fmla="*/ 14695 w 36118"/>
                    <a:gd name="connsiteY8" fmla="*/ 28999 h 32499"/>
                    <a:gd name="connsiteX9" fmla="*/ 13128 w 36118"/>
                    <a:gd name="connsiteY9" fmla="*/ 27954 h 32499"/>
                    <a:gd name="connsiteX10" fmla="*/ 10515 w 36118"/>
                    <a:gd name="connsiteY10" fmla="*/ 28216 h 32499"/>
                    <a:gd name="connsiteX11" fmla="*/ 6335 w 36118"/>
                    <a:gd name="connsiteY11" fmla="*/ 30044 h 32499"/>
                    <a:gd name="connsiteX12" fmla="*/ 1633 w 36118"/>
                    <a:gd name="connsiteY12" fmla="*/ 32396 h 32499"/>
                    <a:gd name="connsiteX13" fmla="*/ 1110 w 36118"/>
                    <a:gd name="connsiteY13" fmla="*/ 30306 h 32499"/>
                    <a:gd name="connsiteX14" fmla="*/ 5029 w 36118"/>
                    <a:gd name="connsiteY14" fmla="*/ 25603 h 32499"/>
                    <a:gd name="connsiteX15" fmla="*/ 5552 w 36118"/>
                    <a:gd name="connsiteY15" fmla="*/ 18027 h 32499"/>
                    <a:gd name="connsiteX16" fmla="*/ 9209 w 36118"/>
                    <a:gd name="connsiteY16" fmla="*/ 9928 h 32499"/>
                    <a:gd name="connsiteX17" fmla="*/ 9993 w 36118"/>
                    <a:gd name="connsiteY17" fmla="*/ 9144 h 32499"/>
                    <a:gd name="connsiteX18" fmla="*/ 9993 w 36118"/>
                    <a:gd name="connsiteY18" fmla="*/ 9144 h 32499"/>
                    <a:gd name="connsiteX19" fmla="*/ 18876 w 36118"/>
                    <a:gd name="connsiteY19" fmla="*/ 6531 h 32499"/>
                    <a:gd name="connsiteX20" fmla="*/ 28803 w 36118"/>
                    <a:gd name="connsiteY20" fmla="*/ 3135 h 32499"/>
                    <a:gd name="connsiteX21" fmla="*/ 31155 w 36118"/>
                    <a:gd name="connsiteY21" fmla="*/ 0 h 32499"/>
                    <a:gd name="connsiteX22" fmla="*/ 36118 w 36118"/>
                    <a:gd name="connsiteY22" fmla="*/ 11495 h 32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36118" h="32499">
                      <a:moveTo>
                        <a:pt x="36118" y="11495"/>
                      </a:moveTo>
                      <a:lnTo>
                        <a:pt x="36118" y="11495"/>
                      </a:lnTo>
                      <a:cubicBezTo>
                        <a:pt x="35596" y="12018"/>
                        <a:pt x="35073" y="12540"/>
                        <a:pt x="34290" y="12802"/>
                      </a:cubicBezTo>
                      <a:cubicBezTo>
                        <a:pt x="32983" y="13585"/>
                        <a:pt x="31938" y="13847"/>
                        <a:pt x="31155" y="14892"/>
                      </a:cubicBezTo>
                      <a:cubicBezTo>
                        <a:pt x="30632" y="15414"/>
                        <a:pt x="30371" y="16198"/>
                        <a:pt x="29848" y="16982"/>
                      </a:cubicBezTo>
                      <a:cubicBezTo>
                        <a:pt x="29064" y="18027"/>
                        <a:pt x="28020" y="18810"/>
                        <a:pt x="26974" y="19594"/>
                      </a:cubicBezTo>
                      <a:cubicBezTo>
                        <a:pt x="26190" y="20117"/>
                        <a:pt x="25930" y="20900"/>
                        <a:pt x="25407" y="21684"/>
                      </a:cubicBezTo>
                      <a:cubicBezTo>
                        <a:pt x="23839" y="23774"/>
                        <a:pt x="21227" y="25603"/>
                        <a:pt x="18876" y="27170"/>
                      </a:cubicBezTo>
                      <a:cubicBezTo>
                        <a:pt x="17830" y="27954"/>
                        <a:pt x="16263" y="29261"/>
                        <a:pt x="14695" y="28999"/>
                      </a:cubicBezTo>
                      <a:cubicBezTo>
                        <a:pt x="14173" y="28738"/>
                        <a:pt x="13651" y="28216"/>
                        <a:pt x="13128" y="27954"/>
                      </a:cubicBezTo>
                      <a:cubicBezTo>
                        <a:pt x="12344" y="27693"/>
                        <a:pt x="11299" y="27954"/>
                        <a:pt x="10515" y="28216"/>
                      </a:cubicBezTo>
                      <a:cubicBezTo>
                        <a:pt x="8948" y="28738"/>
                        <a:pt x="7642" y="29261"/>
                        <a:pt x="6335" y="30044"/>
                      </a:cubicBezTo>
                      <a:cubicBezTo>
                        <a:pt x="4768" y="30828"/>
                        <a:pt x="3461" y="31873"/>
                        <a:pt x="1633" y="32396"/>
                      </a:cubicBezTo>
                      <a:cubicBezTo>
                        <a:pt x="-718" y="32918"/>
                        <a:pt x="-196" y="31350"/>
                        <a:pt x="1110" y="30306"/>
                      </a:cubicBezTo>
                      <a:cubicBezTo>
                        <a:pt x="2677" y="28738"/>
                        <a:pt x="4507" y="27693"/>
                        <a:pt x="5029" y="25603"/>
                      </a:cubicBezTo>
                      <a:cubicBezTo>
                        <a:pt x="5813" y="23252"/>
                        <a:pt x="5029" y="20378"/>
                        <a:pt x="5552" y="18027"/>
                      </a:cubicBezTo>
                      <a:cubicBezTo>
                        <a:pt x="6074" y="15153"/>
                        <a:pt x="7119" y="12279"/>
                        <a:pt x="9209" y="9928"/>
                      </a:cubicBezTo>
                      <a:cubicBezTo>
                        <a:pt x="9470" y="9667"/>
                        <a:pt x="9732" y="9405"/>
                        <a:pt x="9993" y="9144"/>
                      </a:cubicBezTo>
                      <a:lnTo>
                        <a:pt x="9993" y="9144"/>
                      </a:lnTo>
                      <a:cubicBezTo>
                        <a:pt x="24101" y="20639"/>
                        <a:pt x="18876" y="6531"/>
                        <a:pt x="18876" y="6531"/>
                      </a:cubicBezTo>
                      <a:cubicBezTo>
                        <a:pt x="22272" y="6009"/>
                        <a:pt x="26190" y="5748"/>
                        <a:pt x="28803" y="3135"/>
                      </a:cubicBezTo>
                      <a:cubicBezTo>
                        <a:pt x="29848" y="2090"/>
                        <a:pt x="30371" y="1045"/>
                        <a:pt x="31155" y="0"/>
                      </a:cubicBezTo>
                      <a:cubicBezTo>
                        <a:pt x="31415" y="0"/>
                        <a:pt x="35596" y="262"/>
                        <a:pt x="36118" y="114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5" name="Freeform: Shape 614">
                  <a:extLst>
                    <a:ext uri="{FF2B5EF4-FFF2-40B4-BE49-F238E27FC236}">
                      <a16:creationId xmlns:a16="http://schemas.microsoft.com/office/drawing/2014/main" id="{5653966B-7B48-6108-C101-53EE349119D4}"/>
                    </a:ext>
                  </a:extLst>
                </p:cNvPr>
                <p:cNvSpPr/>
                <p:nvPr/>
              </p:nvSpPr>
              <p:spPr>
                <a:xfrm>
                  <a:off x="7510854" y="4299730"/>
                  <a:ext cx="12387" cy="14891"/>
                </a:xfrm>
                <a:custGeom>
                  <a:avLst/>
                  <a:gdLst>
                    <a:gd name="connsiteX0" fmla="*/ 2090 w 12387"/>
                    <a:gd name="connsiteY0" fmla="*/ 11234 h 14891"/>
                    <a:gd name="connsiteX1" fmla="*/ 4964 w 12387"/>
                    <a:gd name="connsiteY1" fmla="*/ 9405 h 14891"/>
                    <a:gd name="connsiteX2" fmla="*/ 6793 w 12387"/>
                    <a:gd name="connsiteY2" fmla="*/ 6531 h 14891"/>
                    <a:gd name="connsiteX3" fmla="*/ 8360 w 12387"/>
                    <a:gd name="connsiteY3" fmla="*/ 3657 h 14891"/>
                    <a:gd name="connsiteX4" fmla="*/ 12279 w 12387"/>
                    <a:gd name="connsiteY4" fmla="*/ 0 h 14891"/>
                    <a:gd name="connsiteX5" fmla="*/ 12018 w 12387"/>
                    <a:gd name="connsiteY5" fmla="*/ 3657 h 14891"/>
                    <a:gd name="connsiteX6" fmla="*/ 11496 w 12387"/>
                    <a:gd name="connsiteY6" fmla="*/ 5747 h 14891"/>
                    <a:gd name="connsiteX7" fmla="*/ 12018 w 12387"/>
                    <a:gd name="connsiteY7" fmla="*/ 6793 h 14891"/>
                    <a:gd name="connsiteX8" fmla="*/ 9928 w 12387"/>
                    <a:gd name="connsiteY8" fmla="*/ 11495 h 14891"/>
                    <a:gd name="connsiteX9" fmla="*/ 2613 w 12387"/>
                    <a:gd name="connsiteY9" fmla="*/ 14891 h 14891"/>
                    <a:gd name="connsiteX10" fmla="*/ 0 w 12387"/>
                    <a:gd name="connsiteY10" fmla="*/ 13585 h 14891"/>
                    <a:gd name="connsiteX11" fmla="*/ 2090 w 12387"/>
                    <a:gd name="connsiteY11" fmla="*/ 11234 h 14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2387" h="14891">
                      <a:moveTo>
                        <a:pt x="2090" y="11234"/>
                      </a:moveTo>
                      <a:cubicBezTo>
                        <a:pt x="3135" y="10711"/>
                        <a:pt x="4180" y="10189"/>
                        <a:pt x="4964" y="9405"/>
                      </a:cubicBezTo>
                      <a:cubicBezTo>
                        <a:pt x="5747" y="8621"/>
                        <a:pt x="6270" y="7576"/>
                        <a:pt x="6793" y="6531"/>
                      </a:cubicBezTo>
                      <a:cubicBezTo>
                        <a:pt x="7315" y="5486"/>
                        <a:pt x="7838" y="4702"/>
                        <a:pt x="8360" y="3657"/>
                      </a:cubicBezTo>
                      <a:cubicBezTo>
                        <a:pt x="9405" y="1829"/>
                        <a:pt x="9928" y="0"/>
                        <a:pt x="12279" y="0"/>
                      </a:cubicBezTo>
                      <a:cubicBezTo>
                        <a:pt x="12540" y="1306"/>
                        <a:pt x="12279" y="2090"/>
                        <a:pt x="12018" y="3657"/>
                      </a:cubicBezTo>
                      <a:cubicBezTo>
                        <a:pt x="11756" y="4180"/>
                        <a:pt x="11496" y="4964"/>
                        <a:pt x="11496" y="5747"/>
                      </a:cubicBezTo>
                      <a:cubicBezTo>
                        <a:pt x="11496" y="6270"/>
                        <a:pt x="12018" y="6270"/>
                        <a:pt x="12018" y="6793"/>
                      </a:cubicBezTo>
                      <a:cubicBezTo>
                        <a:pt x="13063" y="8621"/>
                        <a:pt x="11496" y="10450"/>
                        <a:pt x="9928" y="11495"/>
                      </a:cubicBezTo>
                      <a:cubicBezTo>
                        <a:pt x="7838" y="12801"/>
                        <a:pt x="5225" y="14891"/>
                        <a:pt x="2613" y="14891"/>
                      </a:cubicBezTo>
                      <a:cubicBezTo>
                        <a:pt x="1829" y="14891"/>
                        <a:pt x="262" y="14630"/>
                        <a:pt x="0" y="13585"/>
                      </a:cubicBezTo>
                      <a:cubicBezTo>
                        <a:pt x="0" y="12018"/>
                        <a:pt x="1306" y="11495"/>
                        <a:pt x="2090" y="112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6" name="Freeform: Shape 615">
                  <a:extLst>
                    <a:ext uri="{FF2B5EF4-FFF2-40B4-BE49-F238E27FC236}">
                      <a16:creationId xmlns:a16="http://schemas.microsoft.com/office/drawing/2014/main" id="{72905E5D-E775-0941-334F-E428CBD7EE0E}"/>
                    </a:ext>
                  </a:extLst>
                </p:cNvPr>
                <p:cNvSpPr/>
                <p:nvPr/>
              </p:nvSpPr>
              <p:spPr>
                <a:xfrm>
                  <a:off x="7488800" y="4302865"/>
                  <a:ext cx="7546" cy="4744"/>
                </a:xfrm>
                <a:custGeom>
                  <a:avLst/>
                  <a:gdLst>
                    <a:gd name="connsiteX0" fmla="*/ 369 w 7546"/>
                    <a:gd name="connsiteY0" fmla="*/ 1567 h 4744"/>
                    <a:gd name="connsiteX1" fmla="*/ 3243 w 7546"/>
                    <a:gd name="connsiteY1" fmla="*/ 522 h 4744"/>
                    <a:gd name="connsiteX2" fmla="*/ 5856 w 7546"/>
                    <a:gd name="connsiteY2" fmla="*/ 0 h 4744"/>
                    <a:gd name="connsiteX3" fmla="*/ 7162 w 7546"/>
                    <a:gd name="connsiteY3" fmla="*/ 2874 h 4744"/>
                    <a:gd name="connsiteX4" fmla="*/ 5072 w 7546"/>
                    <a:gd name="connsiteY4" fmla="*/ 3658 h 4744"/>
                    <a:gd name="connsiteX5" fmla="*/ 2199 w 7546"/>
                    <a:gd name="connsiteY5" fmla="*/ 4703 h 4744"/>
                    <a:gd name="connsiteX6" fmla="*/ 1153 w 7546"/>
                    <a:gd name="connsiteY6" fmla="*/ 4703 h 4744"/>
                    <a:gd name="connsiteX7" fmla="*/ 108 w 7546"/>
                    <a:gd name="connsiteY7" fmla="*/ 4180 h 4744"/>
                    <a:gd name="connsiteX8" fmla="*/ 369 w 7546"/>
                    <a:gd name="connsiteY8" fmla="*/ 1567 h 47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546" h="4744">
                      <a:moveTo>
                        <a:pt x="369" y="1567"/>
                      </a:moveTo>
                      <a:cubicBezTo>
                        <a:pt x="1153" y="1045"/>
                        <a:pt x="2199" y="784"/>
                        <a:pt x="3243" y="522"/>
                      </a:cubicBezTo>
                      <a:cubicBezTo>
                        <a:pt x="4027" y="261"/>
                        <a:pt x="5072" y="0"/>
                        <a:pt x="5856" y="0"/>
                      </a:cubicBezTo>
                      <a:cubicBezTo>
                        <a:pt x="6901" y="261"/>
                        <a:pt x="8207" y="1829"/>
                        <a:pt x="7162" y="2874"/>
                      </a:cubicBezTo>
                      <a:cubicBezTo>
                        <a:pt x="6640" y="3396"/>
                        <a:pt x="5594" y="3396"/>
                        <a:pt x="5072" y="3658"/>
                      </a:cubicBezTo>
                      <a:cubicBezTo>
                        <a:pt x="4027" y="4180"/>
                        <a:pt x="2982" y="4441"/>
                        <a:pt x="2199" y="4703"/>
                      </a:cubicBezTo>
                      <a:cubicBezTo>
                        <a:pt x="2199" y="4703"/>
                        <a:pt x="1415" y="4703"/>
                        <a:pt x="1153" y="4703"/>
                      </a:cubicBezTo>
                      <a:cubicBezTo>
                        <a:pt x="631" y="4703"/>
                        <a:pt x="631" y="4964"/>
                        <a:pt x="108" y="4180"/>
                      </a:cubicBezTo>
                      <a:cubicBezTo>
                        <a:pt x="-153" y="3658"/>
                        <a:pt x="108" y="2613"/>
                        <a:pt x="369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7" name="Freeform: Shape 616">
                  <a:extLst>
                    <a:ext uri="{FF2B5EF4-FFF2-40B4-BE49-F238E27FC236}">
                      <a16:creationId xmlns:a16="http://schemas.microsoft.com/office/drawing/2014/main" id="{837E500D-1EC0-7773-FFCA-452BF4DD35FC}"/>
                    </a:ext>
                  </a:extLst>
                </p:cNvPr>
                <p:cNvSpPr/>
                <p:nvPr/>
              </p:nvSpPr>
              <p:spPr>
                <a:xfrm>
                  <a:off x="7543772" y="4251462"/>
                  <a:ext cx="18026" cy="9179"/>
                </a:xfrm>
                <a:custGeom>
                  <a:avLst/>
                  <a:gdLst>
                    <a:gd name="connsiteX0" fmla="*/ 0 w 18026"/>
                    <a:gd name="connsiteY0" fmla="*/ 7774 h 9179"/>
                    <a:gd name="connsiteX1" fmla="*/ 1567 w 18026"/>
                    <a:gd name="connsiteY1" fmla="*/ 4378 h 9179"/>
                    <a:gd name="connsiteX2" fmla="*/ 2090 w 18026"/>
                    <a:gd name="connsiteY2" fmla="*/ 1504 h 9179"/>
                    <a:gd name="connsiteX3" fmla="*/ 10450 w 18026"/>
                    <a:gd name="connsiteY3" fmla="*/ 198 h 9179"/>
                    <a:gd name="connsiteX4" fmla="*/ 16459 w 18026"/>
                    <a:gd name="connsiteY4" fmla="*/ 1243 h 9179"/>
                    <a:gd name="connsiteX5" fmla="*/ 18026 w 18026"/>
                    <a:gd name="connsiteY5" fmla="*/ 4378 h 9179"/>
                    <a:gd name="connsiteX6" fmla="*/ 15414 w 18026"/>
                    <a:gd name="connsiteY6" fmla="*/ 6729 h 9179"/>
                    <a:gd name="connsiteX7" fmla="*/ 10711 w 18026"/>
                    <a:gd name="connsiteY7" fmla="*/ 8035 h 9179"/>
                    <a:gd name="connsiteX8" fmla="*/ 6009 w 18026"/>
                    <a:gd name="connsiteY8" fmla="*/ 8558 h 9179"/>
                    <a:gd name="connsiteX9" fmla="*/ 0 w 18026"/>
                    <a:gd name="connsiteY9" fmla="*/ 7774 h 9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026" h="9179">
                      <a:moveTo>
                        <a:pt x="0" y="7774"/>
                      </a:moveTo>
                      <a:cubicBezTo>
                        <a:pt x="0" y="6468"/>
                        <a:pt x="1306" y="5684"/>
                        <a:pt x="1567" y="4378"/>
                      </a:cubicBezTo>
                      <a:cubicBezTo>
                        <a:pt x="1829" y="3332"/>
                        <a:pt x="1306" y="2287"/>
                        <a:pt x="2090" y="1504"/>
                      </a:cubicBezTo>
                      <a:cubicBezTo>
                        <a:pt x="3919" y="-586"/>
                        <a:pt x="7838" y="459"/>
                        <a:pt x="10450" y="198"/>
                      </a:cubicBezTo>
                      <a:cubicBezTo>
                        <a:pt x="12801" y="-64"/>
                        <a:pt x="14630" y="-325"/>
                        <a:pt x="16459" y="1243"/>
                      </a:cubicBezTo>
                      <a:cubicBezTo>
                        <a:pt x="17242" y="2026"/>
                        <a:pt x="18026" y="3332"/>
                        <a:pt x="18026" y="4378"/>
                      </a:cubicBezTo>
                      <a:cubicBezTo>
                        <a:pt x="18026" y="6206"/>
                        <a:pt x="16720" y="6468"/>
                        <a:pt x="15414" y="6729"/>
                      </a:cubicBezTo>
                      <a:cubicBezTo>
                        <a:pt x="13847" y="6990"/>
                        <a:pt x="12279" y="7512"/>
                        <a:pt x="10711" y="8035"/>
                      </a:cubicBezTo>
                      <a:cubicBezTo>
                        <a:pt x="9144" y="8296"/>
                        <a:pt x="7576" y="8296"/>
                        <a:pt x="6009" y="8558"/>
                      </a:cubicBezTo>
                      <a:cubicBezTo>
                        <a:pt x="4703" y="8558"/>
                        <a:pt x="0" y="10386"/>
                        <a:pt x="0" y="77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8" name="Freeform: Shape 617">
                  <a:extLst>
                    <a:ext uri="{FF2B5EF4-FFF2-40B4-BE49-F238E27FC236}">
                      <a16:creationId xmlns:a16="http://schemas.microsoft.com/office/drawing/2014/main" id="{8BA81AFB-ECAA-ECB6-B5BE-B2F64AC787B3}"/>
                    </a:ext>
                  </a:extLst>
                </p:cNvPr>
                <p:cNvSpPr/>
                <p:nvPr/>
              </p:nvSpPr>
              <p:spPr>
                <a:xfrm>
                  <a:off x="7534134" y="4255762"/>
                  <a:ext cx="6764" cy="7748"/>
                </a:xfrm>
                <a:custGeom>
                  <a:avLst/>
                  <a:gdLst>
                    <a:gd name="connsiteX0" fmla="*/ 756 w 6764"/>
                    <a:gd name="connsiteY0" fmla="*/ 3475 h 7748"/>
                    <a:gd name="connsiteX1" fmla="*/ 495 w 6764"/>
                    <a:gd name="connsiteY1" fmla="*/ 3213 h 7748"/>
                    <a:gd name="connsiteX2" fmla="*/ 495 w 6764"/>
                    <a:gd name="connsiteY2" fmla="*/ 862 h 7748"/>
                    <a:gd name="connsiteX3" fmla="*/ 3107 w 6764"/>
                    <a:gd name="connsiteY3" fmla="*/ 600 h 7748"/>
                    <a:gd name="connsiteX4" fmla="*/ 5981 w 6764"/>
                    <a:gd name="connsiteY4" fmla="*/ 339 h 7748"/>
                    <a:gd name="connsiteX5" fmla="*/ 5981 w 6764"/>
                    <a:gd name="connsiteY5" fmla="*/ 2952 h 7748"/>
                    <a:gd name="connsiteX6" fmla="*/ 6765 w 6764"/>
                    <a:gd name="connsiteY6" fmla="*/ 6609 h 7748"/>
                    <a:gd name="connsiteX7" fmla="*/ 4936 w 6764"/>
                    <a:gd name="connsiteY7" fmla="*/ 7655 h 7748"/>
                    <a:gd name="connsiteX8" fmla="*/ 756 w 6764"/>
                    <a:gd name="connsiteY8" fmla="*/ 3475 h 7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764" h="7748">
                      <a:moveTo>
                        <a:pt x="756" y="3475"/>
                      </a:moveTo>
                      <a:cubicBezTo>
                        <a:pt x="756" y="3475"/>
                        <a:pt x="495" y="3213"/>
                        <a:pt x="495" y="3213"/>
                      </a:cubicBezTo>
                      <a:cubicBezTo>
                        <a:pt x="-28" y="2429"/>
                        <a:pt x="-289" y="1646"/>
                        <a:pt x="495" y="862"/>
                      </a:cubicBezTo>
                      <a:cubicBezTo>
                        <a:pt x="1279" y="78"/>
                        <a:pt x="2062" y="600"/>
                        <a:pt x="3107" y="600"/>
                      </a:cubicBezTo>
                      <a:cubicBezTo>
                        <a:pt x="3891" y="339"/>
                        <a:pt x="5197" y="-444"/>
                        <a:pt x="5981" y="339"/>
                      </a:cubicBezTo>
                      <a:cubicBezTo>
                        <a:pt x="6504" y="1123"/>
                        <a:pt x="6242" y="2168"/>
                        <a:pt x="5981" y="2952"/>
                      </a:cubicBezTo>
                      <a:cubicBezTo>
                        <a:pt x="5720" y="4258"/>
                        <a:pt x="6504" y="5303"/>
                        <a:pt x="6765" y="6609"/>
                      </a:cubicBezTo>
                      <a:cubicBezTo>
                        <a:pt x="6765" y="7655"/>
                        <a:pt x="5720" y="7916"/>
                        <a:pt x="4936" y="7655"/>
                      </a:cubicBezTo>
                      <a:cubicBezTo>
                        <a:pt x="3107" y="7132"/>
                        <a:pt x="1801" y="4781"/>
                        <a:pt x="756" y="347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9" name="Freeform: Shape 618">
                  <a:extLst>
                    <a:ext uri="{FF2B5EF4-FFF2-40B4-BE49-F238E27FC236}">
                      <a16:creationId xmlns:a16="http://schemas.microsoft.com/office/drawing/2014/main" id="{B8C48D9C-CE35-FE42-6F06-87466A8E70B6}"/>
                    </a:ext>
                  </a:extLst>
                </p:cNvPr>
                <p:cNvSpPr/>
                <p:nvPr/>
              </p:nvSpPr>
              <p:spPr>
                <a:xfrm>
                  <a:off x="7519892" y="4257114"/>
                  <a:ext cx="11235" cy="6533"/>
                </a:xfrm>
                <a:custGeom>
                  <a:avLst/>
                  <a:gdLst>
                    <a:gd name="connsiteX0" fmla="*/ 8205 w 11235"/>
                    <a:gd name="connsiteY0" fmla="*/ 32 h 6533"/>
                    <a:gd name="connsiteX1" fmla="*/ 7683 w 11235"/>
                    <a:gd name="connsiteY1" fmla="*/ 6041 h 6533"/>
                    <a:gd name="connsiteX2" fmla="*/ 1151 w 11235"/>
                    <a:gd name="connsiteY2" fmla="*/ 5257 h 6533"/>
                    <a:gd name="connsiteX3" fmla="*/ 1412 w 11235"/>
                    <a:gd name="connsiteY3" fmla="*/ 3167 h 6533"/>
                    <a:gd name="connsiteX4" fmla="*/ 106 w 11235"/>
                    <a:gd name="connsiteY4" fmla="*/ 816 h 6533"/>
                    <a:gd name="connsiteX5" fmla="*/ 4025 w 11235"/>
                    <a:gd name="connsiteY5" fmla="*/ 293 h 6533"/>
                    <a:gd name="connsiteX6" fmla="*/ 8205 w 11235"/>
                    <a:gd name="connsiteY6" fmla="*/ 32 h 6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35" h="6533">
                      <a:moveTo>
                        <a:pt x="8205" y="32"/>
                      </a:moveTo>
                      <a:cubicBezTo>
                        <a:pt x="13169" y="-490"/>
                        <a:pt x="11340" y="5518"/>
                        <a:pt x="7683" y="6041"/>
                      </a:cubicBezTo>
                      <a:cubicBezTo>
                        <a:pt x="6115" y="6302"/>
                        <a:pt x="2196" y="7347"/>
                        <a:pt x="1151" y="5257"/>
                      </a:cubicBezTo>
                      <a:cubicBezTo>
                        <a:pt x="890" y="4473"/>
                        <a:pt x="1674" y="3951"/>
                        <a:pt x="1412" y="3167"/>
                      </a:cubicBezTo>
                      <a:cubicBezTo>
                        <a:pt x="1151" y="2384"/>
                        <a:pt x="-417" y="1861"/>
                        <a:pt x="106" y="816"/>
                      </a:cubicBezTo>
                      <a:cubicBezTo>
                        <a:pt x="628" y="-229"/>
                        <a:pt x="2980" y="32"/>
                        <a:pt x="4025" y="293"/>
                      </a:cubicBezTo>
                      <a:cubicBezTo>
                        <a:pt x="5331" y="32"/>
                        <a:pt x="6637" y="293"/>
                        <a:pt x="8205" y="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0" name="Freeform: Shape 619">
                  <a:extLst>
                    <a:ext uri="{FF2B5EF4-FFF2-40B4-BE49-F238E27FC236}">
                      <a16:creationId xmlns:a16="http://schemas.microsoft.com/office/drawing/2014/main" id="{74F4FB37-5849-6DD5-C363-618B8B571DF5}"/>
                    </a:ext>
                  </a:extLst>
                </p:cNvPr>
                <p:cNvSpPr/>
                <p:nvPr/>
              </p:nvSpPr>
              <p:spPr>
                <a:xfrm>
                  <a:off x="7502494" y="4252037"/>
                  <a:ext cx="12836" cy="12685"/>
                </a:xfrm>
                <a:custGeom>
                  <a:avLst/>
                  <a:gdLst>
                    <a:gd name="connsiteX0" fmla="*/ 0 w 12836"/>
                    <a:gd name="connsiteY0" fmla="*/ 12425 h 12685"/>
                    <a:gd name="connsiteX1" fmla="*/ 2613 w 12836"/>
                    <a:gd name="connsiteY1" fmla="*/ 9028 h 12685"/>
                    <a:gd name="connsiteX2" fmla="*/ 6009 w 12836"/>
                    <a:gd name="connsiteY2" fmla="*/ 4064 h 12685"/>
                    <a:gd name="connsiteX3" fmla="*/ 7315 w 12836"/>
                    <a:gd name="connsiteY3" fmla="*/ 2497 h 12685"/>
                    <a:gd name="connsiteX4" fmla="*/ 10712 w 12836"/>
                    <a:gd name="connsiteY4" fmla="*/ 145 h 12685"/>
                    <a:gd name="connsiteX5" fmla="*/ 11234 w 12836"/>
                    <a:gd name="connsiteY5" fmla="*/ 2758 h 12685"/>
                    <a:gd name="connsiteX6" fmla="*/ 12018 w 12836"/>
                    <a:gd name="connsiteY6" fmla="*/ 5109 h 12685"/>
                    <a:gd name="connsiteX7" fmla="*/ 11495 w 12836"/>
                    <a:gd name="connsiteY7" fmla="*/ 10073 h 12685"/>
                    <a:gd name="connsiteX8" fmla="*/ 6009 w 12836"/>
                    <a:gd name="connsiteY8" fmla="*/ 12686 h 12685"/>
                    <a:gd name="connsiteX9" fmla="*/ 3396 w 12836"/>
                    <a:gd name="connsiteY9" fmla="*/ 12425 h 12685"/>
                    <a:gd name="connsiteX10" fmla="*/ 0 w 12836"/>
                    <a:gd name="connsiteY10" fmla="*/ 12425 h 12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2836" h="12685">
                      <a:moveTo>
                        <a:pt x="0" y="12425"/>
                      </a:moveTo>
                      <a:cubicBezTo>
                        <a:pt x="522" y="11118"/>
                        <a:pt x="1829" y="10334"/>
                        <a:pt x="2613" y="9028"/>
                      </a:cubicBezTo>
                      <a:cubicBezTo>
                        <a:pt x="3657" y="7200"/>
                        <a:pt x="4964" y="5632"/>
                        <a:pt x="6009" y="4064"/>
                      </a:cubicBezTo>
                      <a:cubicBezTo>
                        <a:pt x="6531" y="3542"/>
                        <a:pt x="6793" y="3019"/>
                        <a:pt x="7315" y="2497"/>
                      </a:cubicBezTo>
                      <a:cubicBezTo>
                        <a:pt x="8099" y="1974"/>
                        <a:pt x="9666" y="-638"/>
                        <a:pt x="10712" y="145"/>
                      </a:cubicBezTo>
                      <a:cubicBezTo>
                        <a:pt x="11234" y="668"/>
                        <a:pt x="11234" y="2236"/>
                        <a:pt x="11234" y="2758"/>
                      </a:cubicBezTo>
                      <a:cubicBezTo>
                        <a:pt x="11234" y="3542"/>
                        <a:pt x="11495" y="4325"/>
                        <a:pt x="12018" y="5109"/>
                      </a:cubicBezTo>
                      <a:cubicBezTo>
                        <a:pt x="13063" y="6677"/>
                        <a:pt x="13324" y="9028"/>
                        <a:pt x="11495" y="10073"/>
                      </a:cubicBezTo>
                      <a:cubicBezTo>
                        <a:pt x="9928" y="11118"/>
                        <a:pt x="8099" y="12425"/>
                        <a:pt x="6009" y="12686"/>
                      </a:cubicBezTo>
                      <a:cubicBezTo>
                        <a:pt x="4964" y="12686"/>
                        <a:pt x="4180" y="12425"/>
                        <a:pt x="3396" y="12425"/>
                      </a:cubicBezTo>
                      <a:cubicBezTo>
                        <a:pt x="2874" y="12425"/>
                        <a:pt x="0" y="12425"/>
                        <a:pt x="0" y="1242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1" name="Freeform: Shape 620">
                  <a:extLst>
                    <a:ext uri="{FF2B5EF4-FFF2-40B4-BE49-F238E27FC236}">
                      <a16:creationId xmlns:a16="http://schemas.microsoft.com/office/drawing/2014/main" id="{558ABED5-1590-0CE2-FEA2-F7892997F6DA}"/>
                    </a:ext>
                  </a:extLst>
                </p:cNvPr>
                <p:cNvSpPr/>
                <p:nvPr/>
              </p:nvSpPr>
              <p:spPr>
                <a:xfrm>
                  <a:off x="7446964" y="4256766"/>
                  <a:ext cx="51407" cy="12920"/>
                </a:xfrm>
                <a:custGeom>
                  <a:avLst/>
                  <a:gdLst>
                    <a:gd name="connsiteX0" fmla="*/ 29927 w 51407"/>
                    <a:gd name="connsiteY0" fmla="*/ 11875 h 12920"/>
                    <a:gd name="connsiteX1" fmla="*/ 19738 w 51407"/>
                    <a:gd name="connsiteY1" fmla="*/ 12136 h 12920"/>
                    <a:gd name="connsiteX2" fmla="*/ 9549 w 51407"/>
                    <a:gd name="connsiteY2" fmla="*/ 10569 h 12920"/>
                    <a:gd name="connsiteX3" fmla="*/ 667 w 51407"/>
                    <a:gd name="connsiteY3" fmla="*/ 9785 h 12920"/>
                    <a:gd name="connsiteX4" fmla="*/ 5108 w 51407"/>
                    <a:gd name="connsiteY4" fmla="*/ 1947 h 12920"/>
                    <a:gd name="connsiteX5" fmla="*/ 19738 w 51407"/>
                    <a:gd name="connsiteY5" fmla="*/ 119 h 12920"/>
                    <a:gd name="connsiteX6" fmla="*/ 30449 w 51407"/>
                    <a:gd name="connsiteY6" fmla="*/ 2992 h 12920"/>
                    <a:gd name="connsiteX7" fmla="*/ 39855 w 51407"/>
                    <a:gd name="connsiteY7" fmla="*/ 4037 h 12920"/>
                    <a:gd name="connsiteX8" fmla="*/ 50044 w 51407"/>
                    <a:gd name="connsiteY8" fmla="*/ 4560 h 12920"/>
                    <a:gd name="connsiteX9" fmla="*/ 51089 w 51407"/>
                    <a:gd name="connsiteY9" fmla="*/ 8740 h 12920"/>
                    <a:gd name="connsiteX10" fmla="*/ 46909 w 51407"/>
                    <a:gd name="connsiteY10" fmla="*/ 11614 h 12920"/>
                    <a:gd name="connsiteX11" fmla="*/ 42206 w 51407"/>
                    <a:gd name="connsiteY11" fmla="*/ 12920 h 12920"/>
                    <a:gd name="connsiteX12" fmla="*/ 38287 w 51407"/>
                    <a:gd name="connsiteY12" fmla="*/ 12920 h 12920"/>
                    <a:gd name="connsiteX13" fmla="*/ 34107 w 51407"/>
                    <a:gd name="connsiteY13" fmla="*/ 11875 h 12920"/>
                    <a:gd name="connsiteX14" fmla="*/ 29927 w 51407"/>
                    <a:gd name="connsiteY14" fmla="*/ 11875 h 12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51407" h="12920">
                      <a:moveTo>
                        <a:pt x="29927" y="11875"/>
                      </a:moveTo>
                      <a:cubicBezTo>
                        <a:pt x="26270" y="12659"/>
                        <a:pt x="23396" y="13181"/>
                        <a:pt x="19738" y="12136"/>
                      </a:cubicBezTo>
                      <a:cubicBezTo>
                        <a:pt x="16342" y="11091"/>
                        <a:pt x="13207" y="10046"/>
                        <a:pt x="9549" y="10569"/>
                      </a:cubicBezTo>
                      <a:cubicBezTo>
                        <a:pt x="6936" y="10830"/>
                        <a:pt x="2495" y="12136"/>
                        <a:pt x="667" y="9785"/>
                      </a:cubicBezTo>
                      <a:cubicBezTo>
                        <a:pt x="-1684" y="6650"/>
                        <a:pt x="2757" y="2992"/>
                        <a:pt x="5108" y="1947"/>
                      </a:cubicBezTo>
                      <a:cubicBezTo>
                        <a:pt x="9549" y="-143"/>
                        <a:pt x="14774" y="-143"/>
                        <a:pt x="19738" y="119"/>
                      </a:cubicBezTo>
                      <a:cubicBezTo>
                        <a:pt x="23657" y="380"/>
                        <a:pt x="27054" y="1686"/>
                        <a:pt x="30449" y="2992"/>
                      </a:cubicBezTo>
                      <a:cubicBezTo>
                        <a:pt x="33585" y="4299"/>
                        <a:pt x="36720" y="5083"/>
                        <a:pt x="39855" y="4037"/>
                      </a:cubicBezTo>
                      <a:cubicBezTo>
                        <a:pt x="43251" y="2992"/>
                        <a:pt x="47170" y="1686"/>
                        <a:pt x="50044" y="4560"/>
                      </a:cubicBezTo>
                      <a:cubicBezTo>
                        <a:pt x="51089" y="5605"/>
                        <a:pt x="51873" y="7434"/>
                        <a:pt x="51089" y="8740"/>
                      </a:cubicBezTo>
                      <a:cubicBezTo>
                        <a:pt x="50305" y="10308"/>
                        <a:pt x="48476" y="11091"/>
                        <a:pt x="46909" y="11614"/>
                      </a:cubicBezTo>
                      <a:cubicBezTo>
                        <a:pt x="45341" y="12136"/>
                        <a:pt x="43774" y="12920"/>
                        <a:pt x="42206" y="12920"/>
                      </a:cubicBezTo>
                      <a:cubicBezTo>
                        <a:pt x="40900" y="12920"/>
                        <a:pt x="39593" y="12920"/>
                        <a:pt x="38287" y="12920"/>
                      </a:cubicBezTo>
                      <a:cubicBezTo>
                        <a:pt x="36981" y="12920"/>
                        <a:pt x="35675" y="12136"/>
                        <a:pt x="34107" y="11875"/>
                      </a:cubicBezTo>
                      <a:cubicBezTo>
                        <a:pt x="33062" y="11614"/>
                        <a:pt x="31495" y="11614"/>
                        <a:pt x="29927" y="1187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2" name="Freeform: Shape 621">
                  <a:extLst>
                    <a:ext uri="{FF2B5EF4-FFF2-40B4-BE49-F238E27FC236}">
                      <a16:creationId xmlns:a16="http://schemas.microsoft.com/office/drawing/2014/main" id="{F513AB6A-348E-0C9A-ED5B-E377B292EAA9}"/>
                    </a:ext>
                  </a:extLst>
                </p:cNvPr>
                <p:cNvSpPr/>
                <p:nvPr/>
              </p:nvSpPr>
              <p:spPr>
                <a:xfrm>
                  <a:off x="7429775" y="4279442"/>
                  <a:ext cx="37512" cy="23327"/>
                </a:xfrm>
                <a:custGeom>
                  <a:avLst/>
                  <a:gdLst>
                    <a:gd name="connsiteX0" fmla="*/ 3225 w 37512"/>
                    <a:gd name="connsiteY0" fmla="*/ 8532 h 23327"/>
                    <a:gd name="connsiteX1" fmla="*/ 90 w 37512"/>
                    <a:gd name="connsiteY1" fmla="*/ 5397 h 23327"/>
                    <a:gd name="connsiteX2" fmla="*/ 3487 w 37512"/>
                    <a:gd name="connsiteY2" fmla="*/ 433 h 23327"/>
                    <a:gd name="connsiteX3" fmla="*/ 7667 w 37512"/>
                    <a:gd name="connsiteY3" fmla="*/ 172 h 23327"/>
                    <a:gd name="connsiteX4" fmla="*/ 13414 w 37512"/>
                    <a:gd name="connsiteY4" fmla="*/ 955 h 23327"/>
                    <a:gd name="connsiteX5" fmla="*/ 18900 w 37512"/>
                    <a:gd name="connsiteY5" fmla="*/ 694 h 23327"/>
                    <a:gd name="connsiteX6" fmla="*/ 24648 w 37512"/>
                    <a:gd name="connsiteY6" fmla="*/ 1478 h 23327"/>
                    <a:gd name="connsiteX7" fmla="*/ 27522 w 37512"/>
                    <a:gd name="connsiteY7" fmla="*/ 4352 h 23327"/>
                    <a:gd name="connsiteX8" fmla="*/ 33792 w 37512"/>
                    <a:gd name="connsiteY8" fmla="*/ 9054 h 23327"/>
                    <a:gd name="connsiteX9" fmla="*/ 37450 w 37512"/>
                    <a:gd name="connsiteY9" fmla="*/ 13757 h 23327"/>
                    <a:gd name="connsiteX10" fmla="*/ 35360 w 37512"/>
                    <a:gd name="connsiteY10" fmla="*/ 22117 h 23327"/>
                    <a:gd name="connsiteX11" fmla="*/ 30657 w 37512"/>
                    <a:gd name="connsiteY11" fmla="*/ 22378 h 23327"/>
                    <a:gd name="connsiteX12" fmla="*/ 28044 w 37512"/>
                    <a:gd name="connsiteY12" fmla="*/ 20550 h 23327"/>
                    <a:gd name="connsiteX13" fmla="*/ 25693 w 37512"/>
                    <a:gd name="connsiteY13" fmla="*/ 18459 h 23327"/>
                    <a:gd name="connsiteX14" fmla="*/ 20207 w 37512"/>
                    <a:gd name="connsiteY14" fmla="*/ 13757 h 23327"/>
                    <a:gd name="connsiteX15" fmla="*/ 17333 w 37512"/>
                    <a:gd name="connsiteY15" fmla="*/ 12712 h 23327"/>
                    <a:gd name="connsiteX16" fmla="*/ 12369 w 37512"/>
                    <a:gd name="connsiteY16" fmla="*/ 10622 h 23327"/>
                    <a:gd name="connsiteX17" fmla="*/ 8712 w 37512"/>
                    <a:gd name="connsiteY17" fmla="*/ 10361 h 23327"/>
                    <a:gd name="connsiteX18" fmla="*/ 5315 w 37512"/>
                    <a:gd name="connsiteY18" fmla="*/ 9838 h 23327"/>
                    <a:gd name="connsiteX19" fmla="*/ 5577 w 37512"/>
                    <a:gd name="connsiteY19" fmla="*/ 9577 h 23327"/>
                    <a:gd name="connsiteX20" fmla="*/ 3225 w 37512"/>
                    <a:gd name="connsiteY20" fmla="*/ 8532 h 2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7512" h="23327">
                      <a:moveTo>
                        <a:pt x="3225" y="8532"/>
                      </a:moveTo>
                      <a:cubicBezTo>
                        <a:pt x="1658" y="8009"/>
                        <a:pt x="613" y="6964"/>
                        <a:pt x="90" y="5397"/>
                      </a:cubicBezTo>
                      <a:cubicBezTo>
                        <a:pt x="-432" y="3045"/>
                        <a:pt x="1396" y="955"/>
                        <a:pt x="3487" y="433"/>
                      </a:cubicBezTo>
                      <a:cubicBezTo>
                        <a:pt x="4793" y="-90"/>
                        <a:pt x="6361" y="-90"/>
                        <a:pt x="7667" y="172"/>
                      </a:cubicBezTo>
                      <a:cubicBezTo>
                        <a:pt x="9496" y="433"/>
                        <a:pt x="11324" y="694"/>
                        <a:pt x="13414" y="955"/>
                      </a:cubicBezTo>
                      <a:cubicBezTo>
                        <a:pt x="15243" y="1217"/>
                        <a:pt x="17072" y="694"/>
                        <a:pt x="18900" y="694"/>
                      </a:cubicBezTo>
                      <a:cubicBezTo>
                        <a:pt x="20991" y="694"/>
                        <a:pt x="22819" y="433"/>
                        <a:pt x="24648" y="1478"/>
                      </a:cubicBezTo>
                      <a:cubicBezTo>
                        <a:pt x="25693" y="2262"/>
                        <a:pt x="26738" y="3307"/>
                        <a:pt x="27522" y="4352"/>
                      </a:cubicBezTo>
                      <a:cubicBezTo>
                        <a:pt x="29351" y="6442"/>
                        <a:pt x="31702" y="7487"/>
                        <a:pt x="33792" y="9054"/>
                      </a:cubicBezTo>
                      <a:cubicBezTo>
                        <a:pt x="35360" y="10099"/>
                        <a:pt x="37450" y="11667"/>
                        <a:pt x="37450" y="13757"/>
                      </a:cubicBezTo>
                      <a:cubicBezTo>
                        <a:pt x="37711" y="16892"/>
                        <a:pt x="37188" y="19766"/>
                        <a:pt x="35360" y="22117"/>
                      </a:cubicBezTo>
                      <a:cubicBezTo>
                        <a:pt x="34053" y="23946"/>
                        <a:pt x="32486" y="23423"/>
                        <a:pt x="30657" y="22378"/>
                      </a:cubicBezTo>
                      <a:cubicBezTo>
                        <a:pt x="29612" y="21856"/>
                        <a:pt x="28828" y="21072"/>
                        <a:pt x="28044" y="20550"/>
                      </a:cubicBezTo>
                      <a:cubicBezTo>
                        <a:pt x="27261" y="20027"/>
                        <a:pt x="26477" y="19243"/>
                        <a:pt x="25693" y="18459"/>
                      </a:cubicBezTo>
                      <a:cubicBezTo>
                        <a:pt x="24125" y="16892"/>
                        <a:pt x="22297" y="15324"/>
                        <a:pt x="20207" y="13757"/>
                      </a:cubicBezTo>
                      <a:cubicBezTo>
                        <a:pt x="19423" y="14018"/>
                        <a:pt x="17856" y="12973"/>
                        <a:pt x="17333" y="12712"/>
                      </a:cubicBezTo>
                      <a:cubicBezTo>
                        <a:pt x="15765" y="11928"/>
                        <a:pt x="13937" y="10622"/>
                        <a:pt x="12369" y="10622"/>
                      </a:cubicBezTo>
                      <a:cubicBezTo>
                        <a:pt x="11063" y="10622"/>
                        <a:pt x="10018" y="10361"/>
                        <a:pt x="8712" y="10361"/>
                      </a:cubicBezTo>
                      <a:cubicBezTo>
                        <a:pt x="7928" y="10361"/>
                        <a:pt x="6099" y="10361"/>
                        <a:pt x="5315" y="9838"/>
                      </a:cubicBezTo>
                      <a:cubicBezTo>
                        <a:pt x="5315" y="9838"/>
                        <a:pt x="5315" y="9838"/>
                        <a:pt x="5577" y="9577"/>
                      </a:cubicBezTo>
                      <a:cubicBezTo>
                        <a:pt x="5054" y="9054"/>
                        <a:pt x="4009" y="8793"/>
                        <a:pt x="3225" y="85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3" name="Freeform: Shape 622">
                  <a:extLst>
                    <a:ext uri="{FF2B5EF4-FFF2-40B4-BE49-F238E27FC236}">
                      <a16:creationId xmlns:a16="http://schemas.microsoft.com/office/drawing/2014/main" id="{8C431506-F9AB-DC76-F8ED-0608162B49C3}"/>
                    </a:ext>
                  </a:extLst>
                </p:cNvPr>
                <p:cNvSpPr/>
                <p:nvPr/>
              </p:nvSpPr>
              <p:spPr>
                <a:xfrm>
                  <a:off x="7437180" y="4259138"/>
                  <a:ext cx="4494" cy="7217"/>
                </a:xfrm>
                <a:custGeom>
                  <a:avLst/>
                  <a:gdLst>
                    <a:gd name="connsiteX0" fmla="*/ 2613 w 4494"/>
                    <a:gd name="connsiteY0" fmla="*/ 6891 h 7217"/>
                    <a:gd name="connsiteX1" fmla="*/ 2613 w 4494"/>
                    <a:gd name="connsiteY1" fmla="*/ 6891 h 7217"/>
                    <a:gd name="connsiteX2" fmla="*/ 1568 w 4494"/>
                    <a:gd name="connsiteY2" fmla="*/ 7152 h 7217"/>
                    <a:gd name="connsiteX3" fmla="*/ 784 w 4494"/>
                    <a:gd name="connsiteY3" fmla="*/ 6891 h 7217"/>
                    <a:gd name="connsiteX4" fmla="*/ 262 w 4494"/>
                    <a:gd name="connsiteY4" fmla="*/ 5846 h 7217"/>
                    <a:gd name="connsiteX5" fmla="*/ 0 w 4494"/>
                    <a:gd name="connsiteY5" fmla="*/ 2188 h 7217"/>
                    <a:gd name="connsiteX6" fmla="*/ 2351 w 4494"/>
                    <a:gd name="connsiteY6" fmla="*/ 98 h 7217"/>
                    <a:gd name="connsiteX7" fmla="*/ 4441 w 4494"/>
                    <a:gd name="connsiteY7" fmla="*/ 882 h 7217"/>
                    <a:gd name="connsiteX8" fmla="*/ 3919 w 4494"/>
                    <a:gd name="connsiteY8" fmla="*/ 3755 h 7217"/>
                    <a:gd name="connsiteX9" fmla="*/ 2613 w 4494"/>
                    <a:gd name="connsiteY9" fmla="*/ 6891 h 72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494" h="7217">
                      <a:moveTo>
                        <a:pt x="2613" y="6891"/>
                      </a:moveTo>
                      <a:cubicBezTo>
                        <a:pt x="2874" y="6368"/>
                        <a:pt x="2351" y="6891"/>
                        <a:pt x="2613" y="6891"/>
                      </a:cubicBezTo>
                      <a:cubicBezTo>
                        <a:pt x="2351" y="6891"/>
                        <a:pt x="1829" y="7152"/>
                        <a:pt x="1568" y="7152"/>
                      </a:cubicBezTo>
                      <a:cubicBezTo>
                        <a:pt x="1045" y="7152"/>
                        <a:pt x="1306" y="7413"/>
                        <a:pt x="784" y="6891"/>
                      </a:cubicBezTo>
                      <a:cubicBezTo>
                        <a:pt x="522" y="6629"/>
                        <a:pt x="522" y="6368"/>
                        <a:pt x="262" y="5846"/>
                      </a:cubicBezTo>
                      <a:cubicBezTo>
                        <a:pt x="0" y="4800"/>
                        <a:pt x="0" y="3233"/>
                        <a:pt x="0" y="2188"/>
                      </a:cubicBezTo>
                      <a:cubicBezTo>
                        <a:pt x="262" y="1143"/>
                        <a:pt x="1045" y="98"/>
                        <a:pt x="2351" y="98"/>
                      </a:cubicBezTo>
                      <a:cubicBezTo>
                        <a:pt x="3135" y="-163"/>
                        <a:pt x="4441" y="98"/>
                        <a:pt x="4441" y="882"/>
                      </a:cubicBezTo>
                      <a:cubicBezTo>
                        <a:pt x="4703" y="1666"/>
                        <a:pt x="3919" y="2972"/>
                        <a:pt x="3919" y="3755"/>
                      </a:cubicBezTo>
                      <a:cubicBezTo>
                        <a:pt x="3657" y="5323"/>
                        <a:pt x="3396" y="6107"/>
                        <a:pt x="2613" y="68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4" name="Freeform: Shape 623">
                  <a:extLst>
                    <a:ext uri="{FF2B5EF4-FFF2-40B4-BE49-F238E27FC236}">
                      <a16:creationId xmlns:a16="http://schemas.microsoft.com/office/drawing/2014/main" id="{F754B106-2E20-264E-B583-EBBD974BC6E5}"/>
                    </a:ext>
                  </a:extLst>
                </p:cNvPr>
                <p:cNvSpPr/>
                <p:nvPr/>
              </p:nvSpPr>
              <p:spPr>
                <a:xfrm>
                  <a:off x="7403407" y="4251740"/>
                  <a:ext cx="29440" cy="16796"/>
                </a:xfrm>
                <a:custGeom>
                  <a:avLst/>
                  <a:gdLst>
                    <a:gd name="connsiteX0" fmla="*/ 13395 w 29440"/>
                    <a:gd name="connsiteY0" fmla="*/ 13505 h 16796"/>
                    <a:gd name="connsiteX1" fmla="*/ 8954 w 29440"/>
                    <a:gd name="connsiteY1" fmla="*/ 11937 h 16796"/>
                    <a:gd name="connsiteX2" fmla="*/ 5297 w 29440"/>
                    <a:gd name="connsiteY2" fmla="*/ 9064 h 16796"/>
                    <a:gd name="connsiteX3" fmla="*/ 594 w 29440"/>
                    <a:gd name="connsiteY3" fmla="*/ 5928 h 16796"/>
                    <a:gd name="connsiteX4" fmla="*/ 2684 w 29440"/>
                    <a:gd name="connsiteY4" fmla="*/ 442 h 16796"/>
                    <a:gd name="connsiteX5" fmla="*/ 8170 w 29440"/>
                    <a:gd name="connsiteY5" fmla="*/ 2794 h 16796"/>
                    <a:gd name="connsiteX6" fmla="*/ 10522 w 29440"/>
                    <a:gd name="connsiteY6" fmla="*/ 4622 h 16796"/>
                    <a:gd name="connsiteX7" fmla="*/ 12873 w 29440"/>
                    <a:gd name="connsiteY7" fmla="*/ 4884 h 16796"/>
                    <a:gd name="connsiteX8" fmla="*/ 17836 w 29440"/>
                    <a:gd name="connsiteY8" fmla="*/ 8019 h 16796"/>
                    <a:gd name="connsiteX9" fmla="*/ 22801 w 29440"/>
                    <a:gd name="connsiteY9" fmla="*/ 5406 h 16796"/>
                    <a:gd name="connsiteX10" fmla="*/ 25413 w 29440"/>
                    <a:gd name="connsiteY10" fmla="*/ 4884 h 16796"/>
                    <a:gd name="connsiteX11" fmla="*/ 29071 w 29440"/>
                    <a:gd name="connsiteY11" fmla="*/ 3316 h 16796"/>
                    <a:gd name="connsiteX12" fmla="*/ 29332 w 29440"/>
                    <a:gd name="connsiteY12" fmla="*/ 4622 h 16796"/>
                    <a:gd name="connsiteX13" fmla="*/ 27503 w 29440"/>
                    <a:gd name="connsiteY13" fmla="*/ 9586 h 16796"/>
                    <a:gd name="connsiteX14" fmla="*/ 29071 w 29440"/>
                    <a:gd name="connsiteY14" fmla="*/ 11937 h 16796"/>
                    <a:gd name="connsiteX15" fmla="*/ 28810 w 29440"/>
                    <a:gd name="connsiteY15" fmla="*/ 15072 h 16796"/>
                    <a:gd name="connsiteX16" fmla="*/ 26197 w 29440"/>
                    <a:gd name="connsiteY16" fmla="*/ 15856 h 16796"/>
                    <a:gd name="connsiteX17" fmla="*/ 21755 w 29440"/>
                    <a:gd name="connsiteY17" fmla="*/ 16640 h 16796"/>
                    <a:gd name="connsiteX18" fmla="*/ 20449 w 29440"/>
                    <a:gd name="connsiteY18" fmla="*/ 16640 h 16796"/>
                    <a:gd name="connsiteX19" fmla="*/ 16269 w 29440"/>
                    <a:gd name="connsiteY19" fmla="*/ 16117 h 16796"/>
                    <a:gd name="connsiteX20" fmla="*/ 13395 w 29440"/>
                    <a:gd name="connsiteY20" fmla="*/ 13505 h 1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9440" h="16796">
                      <a:moveTo>
                        <a:pt x="13395" y="13505"/>
                      </a:moveTo>
                      <a:cubicBezTo>
                        <a:pt x="12351" y="11937"/>
                        <a:pt x="10783" y="12199"/>
                        <a:pt x="8954" y="11937"/>
                      </a:cubicBezTo>
                      <a:cubicBezTo>
                        <a:pt x="6864" y="11676"/>
                        <a:pt x="6603" y="10370"/>
                        <a:pt x="5297" y="9064"/>
                      </a:cubicBezTo>
                      <a:cubicBezTo>
                        <a:pt x="3990" y="7496"/>
                        <a:pt x="1900" y="7235"/>
                        <a:pt x="594" y="5928"/>
                      </a:cubicBezTo>
                      <a:cubicBezTo>
                        <a:pt x="-974" y="4100"/>
                        <a:pt x="855" y="1226"/>
                        <a:pt x="2684" y="442"/>
                      </a:cubicBezTo>
                      <a:cubicBezTo>
                        <a:pt x="5035" y="-864"/>
                        <a:pt x="6603" y="965"/>
                        <a:pt x="8170" y="2794"/>
                      </a:cubicBezTo>
                      <a:cubicBezTo>
                        <a:pt x="8693" y="3577"/>
                        <a:pt x="9476" y="4361"/>
                        <a:pt x="10522" y="4622"/>
                      </a:cubicBezTo>
                      <a:cubicBezTo>
                        <a:pt x="11305" y="4884"/>
                        <a:pt x="12089" y="4884"/>
                        <a:pt x="12873" y="4884"/>
                      </a:cubicBezTo>
                      <a:cubicBezTo>
                        <a:pt x="14963" y="5406"/>
                        <a:pt x="15747" y="7496"/>
                        <a:pt x="17836" y="8019"/>
                      </a:cubicBezTo>
                      <a:cubicBezTo>
                        <a:pt x="19927" y="8541"/>
                        <a:pt x="21233" y="5928"/>
                        <a:pt x="22801" y="5406"/>
                      </a:cubicBezTo>
                      <a:cubicBezTo>
                        <a:pt x="23585" y="5145"/>
                        <a:pt x="24629" y="5145"/>
                        <a:pt x="25413" y="4884"/>
                      </a:cubicBezTo>
                      <a:cubicBezTo>
                        <a:pt x="26458" y="4622"/>
                        <a:pt x="28026" y="2532"/>
                        <a:pt x="29071" y="3316"/>
                      </a:cubicBezTo>
                      <a:cubicBezTo>
                        <a:pt x="29332" y="3577"/>
                        <a:pt x="29593" y="4100"/>
                        <a:pt x="29332" y="4622"/>
                      </a:cubicBezTo>
                      <a:cubicBezTo>
                        <a:pt x="29332" y="6451"/>
                        <a:pt x="27764" y="7757"/>
                        <a:pt x="27503" y="9586"/>
                      </a:cubicBezTo>
                      <a:cubicBezTo>
                        <a:pt x="27242" y="10892"/>
                        <a:pt x="28548" y="11154"/>
                        <a:pt x="29071" y="11937"/>
                      </a:cubicBezTo>
                      <a:cubicBezTo>
                        <a:pt x="29593" y="12721"/>
                        <a:pt x="29593" y="14289"/>
                        <a:pt x="28810" y="15072"/>
                      </a:cubicBezTo>
                      <a:cubicBezTo>
                        <a:pt x="28287" y="15595"/>
                        <a:pt x="26980" y="15856"/>
                        <a:pt x="26197" y="15856"/>
                      </a:cubicBezTo>
                      <a:cubicBezTo>
                        <a:pt x="24891" y="16117"/>
                        <a:pt x="23323" y="16640"/>
                        <a:pt x="21755" y="16640"/>
                      </a:cubicBezTo>
                      <a:cubicBezTo>
                        <a:pt x="21233" y="16640"/>
                        <a:pt x="20972" y="16640"/>
                        <a:pt x="20449" y="16640"/>
                      </a:cubicBezTo>
                      <a:cubicBezTo>
                        <a:pt x="18882" y="16901"/>
                        <a:pt x="17576" y="16901"/>
                        <a:pt x="16269" y="16117"/>
                      </a:cubicBezTo>
                      <a:cubicBezTo>
                        <a:pt x="14963" y="15595"/>
                        <a:pt x="14441" y="14811"/>
                        <a:pt x="13395" y="135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5" name="Freeform: Shape 624">
                  <a:extLst>
                    <a:ext uri="{FF2B5EF4-FFF2-40B4-BE49-F238E27FC236}">
                      <a16:creationId xmlns:a16="http://schemas.microsoft.com/office/drawing/2014/main" id="{6E5500B0-38B9-AFC4-6A3D-1FD08B26CA0B}"/>
                    </a:ext>
                  </a:extLst>
                </p:cNvPr>
                <p:cNvSpPr/>
                <p:nvPr/>
              </p:nvSpPr>
              <p:spPr>
                <a:xfrm>
                  <a:off x="7381112" y="4259069"/>
                  <a:ext cx="30257" cy="14274"/>
                </a:xfrm>
                <a:custGeom>
                  <a:avLst/>
                  <a:gdLst>
                    <a:gd name="connsiteX0" fmla="*/ 10349 w 30257"/>
                    <a:gd name="connsiteY0" fmla="*/ 14274 h 14274"/>
                    <a:gd name="connsiteX1" fmla="*/ 4601 w 30257"/>
                    <a:gd name="connsiteY1" fmla="*/ 13491 h 14274"/>
                    <a:gd name="connsiteX2" fmla="*/ 944 w 30257"/>
                    <a:gd name="connsiteY2" fmla="*/ 3824 h 14274"/>
                    <a:gd name="connsiteX3" fmla="*/ 6953 w 30257"/>
                    <a:gd name="connsiteY3" fmla="*/ 428 h 14274"/>
                    <a:gd name="connsiteX4" fmla="*/ 12961 w 30257"/>
                    <a:gd name="connsiteY4" fmla="*/ 1473 h 14274"/>
                    <a:gd name="connsiteX5" fmla="*/ 20015 w 30257"/>
                    <a:gd name="connsiteY5" fmla="*/ 6176 h 14274"/>
                    <a:gd name="connsiteX6" fmla="*/ 26547 w 30257"/>
                    <a:gd name="connsiteY6" fmla="*/ 6698 h 14274"/>
                    <a:gd name="connsiteX7" fmla="*/ 29421 w 30257"/>
                    <a:gd name="connsiteY7" fmla="*/ 11401 h 14274"/>
                    <a:gd name="connsiteX8" fmla="*/ 25240 w 30257"/>
                    <a:gd name="connsiteY8" fmla="*/ 12446 h 14274"/>
                    <a:gd name="connsiteX9" fmla="*/ 22628 w 30257"/>
                    <a:gd name="connsiteY9" fmla="*/ 12968 h 14274"/>
                    <a:gd name="connsiteX10" fmla="*/ 20799 w 30257"/>
                    <a:gd name="connsiteY10" fmla="*/ 13230 h 14274"/>
                    <a:gd name="connsiteX11" fmla="*/ 15052 w 30257"/>
                    <a:gd name="connsiteY11" fmla="*/ 14274 h 14274"/>
                    <a:gd name="connsiteX12" fmla="*/ 10349 w 30257"/>
                    <a:gd name="connsiteY12" fmla="*/ 14274 h 14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0257" h="14274">
                      <a:moveTo>
                        <a:pt x="10349" y="14274"/>
                      </a:moveTo>
                      <a:cubicBezTo>
                        <a:pt x="8259" y="14274"/>
                        <a:pt x="6430" y="14274"/>
                        <a:pt x="4601" y="13491"/>
                      </a:cubicBezTo>
                      <a:cubicBezTo>
                        <a:pt x="944" y="11923"/>
                        <a:pt x="-1408" y="7482"/>
                        <a:pt x="944" y="3824"/>
                      </a:cubicBezTo>
                      <a:cubicBezTo>
                        <a:pt x="2250" y="1996"/>
                        <a:pt x="4862" y="950"/>
                        <a:pt x="6953" y="428"/>
                      </a:cubicBezTo>
                      <a:cubicBezTo>
                        <a:pt x="9304" y="-356"/>
                        <a:pt x="10871" y="-95"/>
                        <a:pt x="12961" y="1473"/>
                      </a:cubicBezTo>
                      <a:cubicBezTo>
                        <a:pt x="15313" y="3041"/>
                        <a:pt x="17403" y="5130"/>
                        <a:pt x="20015" y="6176"/>
                      </a:cubicBezTo>
                      <a:cubicBezTo>
                        <a:pt x="22367" y="6959"/>
                        <a:pt x="24196" y="6437"/>
                        <a:pt x="26547" y="6698"/>
                      </a:cubicBezTo>
                      <a:cubicBezTo>
                        <a:pt x="28637" y="6959"/>
                        <a:pt x="31772" y="9572"/>
                        <a:pt x="29421" y="11401"/>
                      </a:cubicBezTo>
                      <a:cubicBezTo>
                        <a:pt x="28375" y="12185"/>
                        <a:pt x="26547" y="12185"/>
                        <a:pt x="25240" y="12446"/>
                      </a:cubicBezTo>
                      <a:cubicBezTo>
                        <a:pt x="24196" y="12707"/>
                        <a:pt x="23412" y="12968"/>
                        <a:pt x="22628" y="12968"/>
                      </a:cubicBezTo>
                      <a:cubicBezTo>
                        <a:pt x="22105" y="12968"/>
                        <a:pt x="21322" y="12968"/>
                        <a:pt x="20799" y="13230"/>
                      </a:cubicBezTo>
                      <a:cubicBezTo>
                        <a:pt x="18709" y="13491"/>
                        <a:pt x="17142" y="14274"/>
                        <a:pt x="15052" y="14274"/>
                      </a:cubicBezTo>
                      <a:cubicBezTo>
                        <a:pt x="13223" y="14274"/>
                        <a:pt x="11917" y="14274"/>
                        <a:pt x="10349" y="142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6" name="Freeform: Shape 625">
                  <a:extLst>
                    <a:ext uri="{FF2B5EF4-FFF2-40B4-BE49-F238E27FC236}">
                      <a16:creationId xmlns:a16="http://schemas.microsoft.com/office/drawing/2014/main" id="{44DD9F34-E9D8-9259-84CB-44E8A560177B}"/>
                    </a:ext>
                  </a:extLst>
                </p:cNvPr>
                <p:cNvSpPr/>
                <p:nvPr/>
              </p:nvSpPr>
              <p:spPr>
                <a:xfrm>
                  <a:off x="7361920" y="4254444"/>
                  <a:ext cx="18619" cy="17584"/>
                </a:xfrm>
                <a:custGeom>
                  <a:avLst/>
                  <a:gdLst>
                    <a:gd name="connsiteX0" fmla="*/ 18 w 18619"/>
                    <a:gd name="connsiteY0" fmla="*/ 12890 h 17584"/>
                    <a:gd name="connsiteX1" fmla="*/ 2892 w 18619"/>
                    <a:gd name="connsiteY1" fmla="*/ 8449 h 17584"/>
                    <a:gd name="connsiteX2" fmla="*/ 4459 w 18619"/>
                    <a:gd name="connsiteY2" fmla="*/ 4530 h 17584"/>
                    <a:gd name="connsiteX3" fmla="*/ 7333 w 18619"/>
                    <a:gd name="connsiteY3" fmla="*/ 1918 h 17584"/>
                    <a:gd name="connsiteX4" fmla="*/ 10991 w 18619"/>
                    <a:gd name="connsiteY4" fmla="*/ 89 h 17584"/>
                    <a:gd name="connsiteX5" fmla="*/ 18568 w 18619"/>
                    <a:gd name="connsiteY5" fmla="*/ 4269 h 17584"/>
                    <a:gd name="connsiteX6" fmla="*/ 17522 w 18619"/>
                    <a:gd name="connsiteY6" fmla="*/ 8188 h 17584"/>
                    <a:gd name="connsiteX7" fmla="*/ 15433 w 18619"/>
                    <a:gd name="connsiteY7" fmla="*/ 13936 h 17584"/>
                    <a:gd name="connsiteX8" fmla="*/ 11252 w 18619"/>
                    <a:gd name="connsiteY8" fmla="*/ 17332 h 17584"/>
                    <a:gd name="connsiteX9" fmla="*/ 7072 w 18619"/>
                    <a:gd name="connsiteY9" fmla="*/ 16287 h 17584"/>
                    <a:gd name="connsiteX10" fmla="*/ 3676 w 18619"/>
                    <a:gd name="connsiteY10" fmla="*/ 13674 h 17584"/>
                    <a:gd name="connsiteX11" fmla="*/ 18 w 18619"/>
                    <a:gd name="connsiteY11" fmla="*/ 12890 h 17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619" h="17584">
                      <a:moveTo>
                        <a:pt x="18" y="12890"/>
                      </a:moveTo>
                      <a:cubicBezTo>
                        <a:pt x="18" y="11323"/>
                        <a:pt x="2108" y="9755"/>
                        <a:pt x="2892" y="8449"/>
                      </a:cubicBezTo>
                      <a:cubicBezTo>
                        <a:pt x="3676" y="7143"/>
                        <a:pt x="3937" y="5836"/>
                        <a:pt x="4459" y="4530"/>
                      </a:cubicBezTo>
                      <a:cubicBezTo>
                        <a:pt x="4982" y="3224"/>
                        <a:pt x="6027" y="2440"/>
                        <a:pt x="7333" y="1918"/>
                      </a:cubicBezTo>
                      <a:cubicBezTo>
                        <a:pt x="8640" y="1395"/>
                        <a:pt x="9684" y="350"/>
                        <a:pt x="10991" y="89"/>
                      </a:cubicBezTo>
                      <a:cubicBezTo>
                        <a:pt x="13603" y="-433"/>
                        <a:pt x="17784" y="1395"/>
                        <a:pt x="18568" y="4269"/>
                      </a:cubicBezTo>
                      <a:cubicBezTo>
                        <a:pt x="18828" y="5836"/>
                        <a:pt x="18045" y="6881"/>
                        <a:pt x="17522" y="8188"/>
                      </a:cubicBezTo>
                      <a:cubicBezTo>
                        <a:pt x="16477" y="10017"/>
                        <a:pt x="16216" y="12107"/>
                        <a:pt x="15433" y="13936"/>
                      </a:cubicBezTo>
                      <a:cubicBezTo>
                        <a:pt x="14649" y="15764"/>
                        <a:pt x="13081" y="17070"/>
                        <a:pt x="11252" y="17332"/>
                      </a:cubicBezTo>
                      <a:cubicBezTo>
                        <a:pt x="9684" y="17854"/>
                        <a:pt x="8117" y="17593"/>
                        <a:pt x="7072" y="16287"/>
                      </a:cubicBezTo>
                      <a:cubicBezTo>
                        <a:pt x="6027" y="15242"/>
                        <a:pt x="5505" y="13413"/>
                        <a:pt x="3676" y="13674"/>
                      </a:cubicBezTo>
                      <a:cubicBezTo>
                        <a:pt x="2370" y="13674"/>
                        <a:pt x="-243" y="14719"/>
                        <a:pt x="18" y="128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7" name="Freeform: Shape 626">
                  <a:extLst>
                    <a:ext uri="{FF2B5EF4-FFF2-40B4-BE49-F238E27FC236}">
                      <a16:creationId xmlns:a16="http://schemas.microsoft.com/office/drawing/2014/main" id="{9CBCEAE4-1A06-A557-3DC8-3727254E9319}"/>
                    </a:ext>
                  </a:extLst>
                </p:cNvPr>
                <p:cNvSpPr/>
                <p:nvPr/>
              </p:nvSpPr>
              <p:spPr>
                <a:xfrm>
                  <a:off x="7335029" y="4251187"/>
                  <a:ext cx="24111" cy="16826"/>
                </a:xfrm>
                <a:custGeom>
                  <a:avLst/>
                  <a:gdLst>
                    <a:gd name="connsiteX0" fmla="*/ 18288 w 24111"/>
                    <a:gd name="connsiteY0" fmla="*/ 12490 h 16826"/>
                    <a:gd name="connsiteX1" fmla="*/ 13847 w 24111"/>
                    <a:gd name="connsiteY1" fmla="*/ 13796 h 16826"/>
                    <a:gd name="connsiteX2" fmla="*/ 9928 w 24111"/>
                    <a:gd name="connsiteY2" fmla="*/ 16670 h 16826"/>
                    <a:gd name="connsiteX3" fmla="*/ 8361 w 24111"/>
                    <a:gd name="connsiteY3" fmla="*/ 11184 h 16826"/>
                    <a:gd name="connsiteX4" fmla="*/ 4964 w 24111"/>
                    <a:gd name="connsiteY4" fmla="*/ 8571 h 16826"/>
                    <a:gd name="connsiteX5" fmla="*/ 0 w 24111"/>
                    <a:gd name="connsiteY5" fmla="*/ 4391 h 16826"/>
                    <a:gd name="connsiteX6" fmla="*/ 4180 w 24111"/>
                    <a:gd name="connsiteY6" fmla="*/ 1256 h 16826"/>
                    <a:gd name="connsiteX7" fmla="*/ 10712 w 24111"/>
                    <a:gd name="connsiteY7" fmla="*/ 472 h 16826"/>
                    <a:gd name="connsiteX8" fmla="*/ 16721 w 24111"/>
                    <a:gd name="connsiteY8" fmla="*/ 733 h 16826"/>
                    <a:gd name="connsiteX9" fmla="*/ 18027 w 24111"/>
                    <a:gd name="connsiteY9" fmla="*/ 2562 h 16826"/>
                    <a:gd name="connsiteX10" fmla="*/ 19856 w 24111"/>
                    <a:gd name="connsiteY10" fmla="*/ 3607 h 16826"/>
                    <a:gd name="connsiteX11" fmla="*/ 24036 w 24111"/>
                    <a:gd name="connsiteY11" fmla="*/ 7004 h 16826"/>
                    <a:gd name="connsiteX12" fmla="*/ 21684 w 24111"/>
                    <a:gd name="connsiteY12" fmla="*/ 14580 h 16826"/>
                    <a:gd name="connsiteX13" fmla="*/ 20640 w 24111"/>
                    <a:gd name="connsiteY13" fmla="*/ 15886 h 16826"/>
                    <a:gd name="connsiteX14" fmla="*/ 18288 w 24111"/>
                    <a:gd name="connsiteY14" fmla="*/ 12490 h 16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4111" h="16826">
                      <a:moveTo>
                        <a:pt x="18288" y="12490"/>
                      </a:moveTo>
                      <a:cubicBezTo>
                        <a:pt x="16721" y="12229"/>
                        <a:pt x="14892" y="12490"/>
                        <a:pt x="13847" y="13796"/>
                      </a:cubicBezTo>
                      <a:cubicBezTo>
                        <a:pt x="12802" y="15102"/>
                        <a:pt x="11756" y="17454"/>
                        <a:pt x="9928" y="16670"/>
                      </a:cubicBezTo>
                      <a:cubicBezTo>
                        <a:pt x="8099" y="15886"/>
                        <a:pt x="8622" y="12751"/>
                        <a:pt x="8361" y="11184"/>
                      </a:cubicBezTo>
                      <a:cubicBezTo>
                        <a:pt x="7838" y="9355"/>
                        <a:pt x="6793" y="8571"/>
                        <a:pt x="4964" y="8571"/>
                      </a:cubicBezTo>
                      <a:cubicBezTo>
                        <a:pt x="2352" y="8571"/>
                        <a:pt x="1306" y="6481"/>
                        <a:pt x="0" y="4391"/>
                      </a:cubicBezTo>
                      <a:cubicBezTo>
                        <a:pt x="0" y="2040"/>
                        <a:pt x="2090" y="1517"/>
                        <a:pt x="4180" y="1256"/>
                      </a:cubicBezTo>
                      <a:cubicBezTo>
                        <a:pt x="6531" y="1256"/>
                        <a:pt x="8361" y="472"/>
                        <a:pt x="10712" y="472"/>
                      </a:cubicBezTo>
                      <a:cubicBezTo>
                        <a:pt x="12540" y="211"/>
                        <a:pt x="15153" y="-573"/>
                        <a:pt x="16721" y="733"/>
                      </a:cubicBezTo>
                      <a:cubicBezTo>
                        <a:pt x="17243" y="1256"/>
                        <a:pt x="17505" y="2040"/>
                        <a:pt x="18027" y="2562"/>
                      </a:cubicBezTo>
                      <a:cubicBezTo>
                        <a:pt x="18549" y="3085"/>
                        <a:pt x="19072" y="3346"/>
                        <a:pt x="19856" y="3607"/>
                      </a:cubicBezTo>
                      <a:cubicBezTo>
                        <a:pt x="21684" y="4130"/>
                        <a:pt x="23513" y="4652"/>
                        <a:pt x="24036" y="7004"/>
                      </a:cubicBezTo>
                      <a:cubicBezTo>
                        <a:pt x="24558" y="9616"/>
                        <a:pt x="22207" y="12229"/>
                        <a:pt x="21684" y="14580"/>
                      </a:cubicBezTo>
                      <a:cubicBezTo>
                        <a:pt x="21423" y="15102"/>
                        <a:pt x="21423" y="16409"/>
                        <a:pt x="20640" y="15886"/>
                      </a:cubicBezTo>
                      <a:cubicBezTo>
                        <a:pt x="19072" y="15364"/>
                        <a:pt x="19333" y="12751"/>
                        <a:pt x="18288" y="124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8" name="Freeform: Shape 627">
                  <a:extLst>
                    <a:ext uri="{FF2B5EF4-FFF2-40B4-BE49-F238E27FC236}">
                      <a16:creationId xmlns:a16="http://schemas.microsoft.com/office/drawing/2014/main" id="{68FE265C-0B84-BBB6-85E0-0938B0CD2660}"/>
                    </a:ext>
                  </a:extLst>
                </p:cNvPr>
                <p:cNvSpPr/>
                <p:nvPr/>
              </p:nvSpPr>
              <p:spPr>
                <a:xfrm>
                  <a:off x="7489061" y="4186857"/>
                  <a:ext cx="5072" cy="9167"/>
                </a:xfrm>
                <a:custGeom>
                  <a:avLst/>
                  <a:gdLst>
                    <a:gd name="connsiteX0" fmla="*/ 2460 w 5072"/>
                    <a:gd name="connsiteY0" fmla="*/ 8894 h 9167"/>
                    <a:gd name="connsiteX1" fmla="*/ 2198 w 5072"/>
                    <a:gd name="connsiteY1" fmla="*/ 6543 h 9167"/>
                    <a:gd name="connsiteX2" fmla="*/ 370 w 5072"/>
                    <a:gd name="connsiteY2" fmla="*/ 4714 h 9167"/>
                    <a:gd name="connsiteX3" fmla="*/ 108 w 5072"/>
                    <a:gd name="connsiteY3" fmla="*/ 1840 h 9167"/>
                    <a:gd name="connsiteX4" fmla="*/ 2198 w 5072"/>
                    <a:gd name="connsiteY4" fmla="*/ 534 h 9167"/>
                    <a:gd name="connsiteX5" fmla="*/ 5072 w 5072"/>
                    <a:gd name="connsiteY5" fmla="*/ 1056 h 9167"/>
                    <a:gd name="connsiteX6" fmla="*/ 4811 w 5072"/>
                    <a:gd name="connsiteY6" fmla="*/ 3408 h 9167"/>
                    <a:gd name="connsiteX7" fmla="*/ 4811 w 5072"/>
                    <a:gd name="connsiteY7" fmla="*/ 7588 h 9167"/>
                    <a:gd name="connsiteX8" fmla="*/ 2460 w 5072"/>
                    <a:gd name="connsiteY8" fmla="*/ 8894 h 9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72" h="9167">
                      <a:moveTo>
                        <a:pt x="2460" y="8894"/>
                      </a:moveTo>
                      <a:cubicBezTo>
                        <a:pt x="1937" y="8372"/>
                        <a:pt x="2460" y="7065"/>
                        <a:pt x="2198" y="6543"/>
                      </a:cubicBezTo>
                      <a:cubicBezTo>
                        <a:pt x="1937" y="5759"/>
                        <a:pt x="892" y="5498"/>
                        <a:pt x="370" y="4714"/>
                      </a:cubicBezTo>
                      <a:cubicBezTo>
                        <a:pt x="108" y="3930"/>
                        <a:pt x="-153" y="2624"/>
                        <a:pt x="108" y="1840"/>
                      </a:cubicBezTo>
                      <a:cubicBezTo>
                        <a:pt x="631" y="795"/>
                        <a:pt x="1153" y="795"/>
                        <a:pt x="2198" y="534"/>
                      </a:cubicBezTo>
                      <a:cubicBezTo>
                        <a:pt x="3244" y="273"/>
                        <a:pt x="5072" y="-772"/>
                        <a:pt x="5072" y="1056"/>
                      </a:cubicBezTo>
                      <a:cubicBezTo>
                        <a:pt x="5072" y="1840"/>
                        <a:pt x="4811" y="2624"/>
                        <a:pt x="4811" y="3408"/>
                      </a:cubicBezTo>
                      <a:cubicBezTo>
                        <a:pt x="4811" y="4714"/>
                        <a:pt x="5072" y="6543"/>
                        <a:pt x="4811" y="7588"/>
                      </a:cubicBezTo>
                      <a:cubicBezTo>
                        <a:pt x="4550" y="8633"/>
                        <a:pt x="3244" y="9678"/>
                        <a:pt x="2460" y="88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9" name="Freeform: Shape 628">
                  <a:extLst>
                    <a:ext uri="{FF2B5EF4-FFF2-40B4-BE49-F238E27FC236}">
                      <a16:creationId xmlns:a16="http://schemas.microsoft.com/office/drawing/2014/main" id="{E30F7FE2-55F2-3F75-D4F7-64F008661989}"/>
                    </a:ext>
                  </a:extLst>
                </p:cNvPr>
                <p:cNvSpPr/>
                <p:nvPr/>
              </p:nvSpPr>
              <p:spPr>
                <a:xfrm>
                  <a:off x="7499097" y="4178508"/>
                  <a:ext cx="11491" cy="15972"/>
                </a:xfrm>
                <a:custGeom>
                  <a:avLst/>
                  <a:gdLst>
                    <a:gd name="connsiteX0" fmla="*/ 6793 w 11491"/>
                    <a:gd name="connsiteY0" fmla="*/ 13846 h 15972"/>
                    <a:gd name="connsiteX1" fmla="*/ 7054 w 11491"/>
                    <a:gd name="connsiteY1" fmla="*/ 13585 h 15972"/>
                    <a:gd name="connsiteX2" fmla="*/ 6270 w 11491"/>
                    <a:gd name="connsiteY2" fmla="*/ 15414 h 15972"/>
                    <a:gd name="connsiteX3" fmla="*/ 3396 w 11491"/>
                    <a:gd name="connsiteY3" fmla="*/ 15153 h 15972"/>
                    <a:gd name="connsiteX4" fmla="*/ 2352 w 11491"/>
                    <a:gd name="connsiteY4" fmla="*/ 13585 h 15972"/>
                    <a:gd name="connsiteX5" fmla="*/ 1568 w 11491"/>
                    <a:gd name="connsiteY5" fmla="*/ 13063 h 15972"/>
                    <a:gd name="connsiteX6" fmla="*/ 1045 w 11491"/>
                    <a:gd name="connsiteY6" fmla="*/ 12018 h 15972"/>
                    <a:gd name="connsiteX7" fmla="*/ 0 w 11491"/>
                    <a:gd name="connsiteY7" fmla="*/ 8621 h 15972"/>
                    <a:gd name="connsiteX8" fmla="*/ 3135 w 11491"/>
                    <a:gd name="connsiteY8" fmla="*/ 2874 h 15972"/>
                    <a:gd name="connsiteX9" fmla="*/ 4180 w 11491"/>
                    <a:gd name="connsiteY9" fmla="*/ 2351 h 15972"/>
                    <a:gd name="connsiteX10" fmla="*/ 5225 w 11491"/>
                    <a:gd name="connsiteY10" fmla="*/ 784 h 15972"/>
                    <a:gd name="connsiteX11" fmla="*/ 8099 w 11491"/>
                    <a:gd name="connsiteY11" fmla="*/ 0 h 15972"/>
                    <a:gd name="connsiteX12" fmla="*/ 11234 w 11491"/>
                    <a:gd name="connsiteY12" fmla="*/ 3658 h 15972"/>
                    <a:gd name="connsiteX13" fmla="*/ 9666 w 11491"/>
                    <a:gd name="connsiteY13" fmla="*/ 6793 h 15972"/>
                    <a:gd name="connsiteX14" fmla="*/ 6793 w 11491"/>
                    <a:gd name="connsiteY14" fmla="*/ 13846 h 15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1491" h="15972">
                      <a:moveTo>
                        <a:pt x="6793" y="13846"/>
                      </a:moveTo>
                      <a:cubicBezTo>
                        <a:pt x="7054" y="14108"/>
                        <a:pt x="7054" y="12802"/>
                        <a:pt x="7054" y="13585"/>
                      </a:cubicBezTo>
                      <a:cubicBezTo>
                        <a:pt x="7054" y="13846"/>
                        <a:pt x="6531" y="15153"/>
                        <a:pt x="6270" y="15414"/>
                      </a:cubicBezTo>
                      <a:cubicBezTo>
                        <a:pt x="5487" y="16198"/>
                        <a:pt x="3919" y="16198"/>
                        <a:pt x="3396" y="15153"/>
                      </a:cubicBezTo>
                      <a:cubicBezTo>
                        <a:pt x="3135" y="14630"/>
                        <a:pt x="2874" y="13846"/>
                        <a:pt x="2352" y="13585"/>
                      </a:cubicBezTo>
                      <a:cubicBezTo>
                        <a:pt x="2090" y="13324"/>
                        <a:pt x="1829" y="13324"/>
                        <a:pt x="1568" y="13063"/>
                      </a:cubicBezTo>
                      <a:cubicBezTo>
                        <a:pt x="1306" y="12802"/>
                        <a:pt x="1306" y="12279"/>
                        <a:pt x="1045" y="12018"/>
                      </a:cubicBezTo>
                      <a:cubicBezTo>
                        <a:pt x="522" y="10973"/>
                        <a:pt x="0" y="9927"/>
                        <a:pt x="0" y="8621"/>
                      </a:cubicBezTo>
                      <a:cubicBezTo>
                        <a:pt x="0" y="6270"/>
                        <a:pt x="784" y="3919"/>
                        <a:pt x="3135" y="2874"/>
                      </a:cubicBezTo>
                      <a:cubicBezTo>
                        <a:pt x="3396" y="2613"/>
                        <a:pt x="3919" y="2613"/>
                        <a:pt x="4180" y="2351"/>
                      </a:cubicBezTo>
                      <a:cubicBezTo>
                        <a:pt x="4703" y="1829"/>
                        <a:pt x="4703" y="1306"/>
                        <a:pt x="5225" y="784"/>
                      </a:cubicBezTo>
                      <a:cubicBezTo>
                        <a:pt x="6009" y="0"/>
                        <a:pt x="7315" y="0"/>
                        <a:pt x="8099" y="0"/>
                      </a:cubicBezTo>
                      <a:cubicBezTo>
                        <a:pt x="9928" y="0"/>
                        <a:pt x="12279" y="1567"/>
                        <a:pt x="11234" y="3658"/>
                      </a:cubicBezTo>
                      <a:cubicBezTo>
                        <a:pt x="10712" y="4702"/>
                        <a:pt x="9928" y="5486"/>
                        <a:pt x="9666" y="6793"/>
                      </a:cubicBezTo>
                      <a:cubicBezTo>
                        <a:pt x="9405" y="7576"/>
                        <a:pt x="6531" y="13846"/>
                        <a:pt x="6793" y="138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0" name="Freeform: Shape 629">
                  <a:extLst>
                    <a:ext uri="{FF2B5EF4-FFF2-40B4-BE49-F238E27FC236}">
                      <a16:creationId xmlns:a16="http://schemas.microsoft.com/office/drawing/2014/main" id="{7736E830-323F-6B2E-4F41-962CEECD55AA}"/>
                    </a:ext>
                  </a:extLst>
                </p:cNvPr>
                <p:cNvSpPr/>
                <p:nvPr/>
              </p:nvSpPr>
              <p:spPr>
                <a:xfrm>
                  <a:off x="7508462" y="4174423"/>
                  <a:ext cx="11726" cy="25247"/>
                </a:xfrm>
                <a:custGeom>
                  <a:avLst/>
                  <a:gdLst>
                    <a:gd name="connsiteX0" fmla="*/ 301 w 11726"/>
                    <a:gd name="connsiteY0" fmla="*/ 19761 h 25247"/>
                    <a:gd name="connsiteX1" fmla="*/ 3698 w 11726"/>
                    <a:gd name="connsiteY1" fmla="*/ 10356 h 25247"/>
                    <a:gd name="connsiteX2" fmla="*/ 4482 w 11726"/>
                    <a:gd name="connsiteY2" fmla="*/ 6437 h 25247"/>
                    <a:gd name="connsiteX3" fmla="*/ 4482 w 11726"/>
                    <a:gd name="connsiteY3" fmla="*/ 1473 h 25247"/>
                    <a:gd name="connsiteX4" fmla="*/ 8662 w 11726"/>
                    <a:gd name="connsiteY4" fmla="*/ 428 h 25247"/>
                    <a:gd name="connsiteX5" fmla="*/ 10229 w 11726"/>
                    <a:gd name="connsiteY5" fmla="*/ 5653 h 25247"/>
                    <a:gd name="connsiteX6" fmla="*/ 7094 w 11726"/>
                    <a:gd name="connsiteY6" fmla="*/ 11923 h 25247"/>
                    <a:gd name="connsiteX7" fmla="*/ 10229 w 11726"/>
                    <a:gd name="connsiteY7" fmla="*/ 15058 h 25247"/>
                    <a:gd name="connsiteX8" fmla="*/ 9445 w 11726"/>
                    <a:gd name="connsiteY8" fmla="*/ 21590 h 25247"/>
                    <a:gd name="connsiteX9" fmla="*/ 3959 w 11726"/>
                    <a:gd name="connsiteY9" fmla="*/ 25247 h 25247"/>
                    <a:gd name="connsiteX10" fmla="*/ 301 w 11726"/>
                    <a:gd name="connsiteY10" fmla="*/ 23680 h 25247"/>
                    <a:gd name="connsiteX11" fmla="*/ 301 w 11726"/>
                    <a:gd name="connsiteY11" fmla="*/ 20544 h 25247"/>
                    <a:gd name="connsiteX12" fmla="*/ 301 w 11726"/>
                    <a:gd name="connsiteY12" fmla="*/ 19761 h 25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726" h="25247">
                      <a:moveTo>
                        <a:pt x="301" y="19761"/>
                      </a:moveTo>
                      <a:cubicBezTo>
                        <a:pt x="825" y="16626"/>
                        <a:pt x="2392" y="13230"/>
                        <a:pt x="3698" y="10356"/>
                      </a:cubicBezTo>
                      <a:cubicBezTo>
                        <a:pt x="4220" y="9050"/>
                        <a:pt x="4482" y="8004"/>
                        <a:pt x="4482" y="6437"/>
                      </a:cubicBezTo>
                      <a:cubicBezTo>
                        <a:pt x="4220" y="4869"/>
                        <a:pt x="3698" y="3041"/>
                        <a:pt x="4482" y="1473"/>
                      </a:cubicBezTo>
                      <a:cubicBezTo>
                        <a:pt x="5266" y="-94"/>
                        <a:pt x="7094" y="-356"/>
                        <a:pt x="8662" y="428"/>
                      </a:cubicBezTo>
                      <a:cubicBezTo>
                        <a:pt x="10752" y="1473"/>
                        <a:pt x="11013" y="3563"/>
                        <a:pt x="10229" y="5653"/>
                      </a:cubicBezTo>
                      <a:cubicBezTo>
                        <a:pt x="9445" y="7743"/>
                        <a:pt x="7356" y="9833"/>
                        <a:pt x="7094" y="11923"/>
                      </a:cubicBezTo>
                      <a:cubicBezTo>
                        <a:pt x="6833" y="13752"/>
                        <a:pt x="8923" y="14275"/>
                        <a:pt x="10229" y="15058"/>
                      </a:cubicBezTo>
                      <a:cubicBezTo>
                        <a:pt x="13103" y="16887"/>
                        <a:pt x="11275" y="19761"/>
                        <a:pt x="9445" y="21590"/>
                      </a:cubicBezTo>
                      <a:cubicBezTo>
                        <a:pt x="7878" y="23157"/>
                        <a:pt x="6310" y="25247"/>
                        <a:pt x="3959" y="25247"/>
                      </a:cubicBezTo>
                      <a:cubicBezTo>
                        <a:pt x="2653" y="25247"/>
                        <a:pt x="1085" y="24725"/>
                        <a:pt x="301" y="23680"/>
                      </a:cubicBezTo>
                      <a:cubicBezTo>
                        <a:pt x="-221" y="22896"/>
                        <a:pt x="41" y="21590"/>
                        <a:pt x="301" y="20544"/>
                      </a:cubicBezTo>
                      <a:cubicBezTo>
                        <a:pt x="301" y="20022"/>
                        <a:pt x="301" y="19761"/>
                        <a:pt x="301" y="197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1" name="Freeform: Shape 630">
                  <a:extLst>
                    <a:ext uri="{FF2B5EF4-FFF2-40B4-BE49-F238E27FC236}">
                      <a16:creationId xmlns:a16="http://schemas.microsoft.com/office/drawing/2014/main" id="{96078E6C-6835-9A72-555A-F42C79319A46}"/>
                    </a:ext>
                  </a:extLst>
                </p:cNvPr>
                <p:cNvSpPr/>
                <p:nvPr/>
              </p:nvSpPr>
              <p:spPr>
                <a:xfrm>
                  <a:off x="7514488" y="4163509"/>
                  <a:ext cx="8383" cy="5741"/>
                </a:xfrm>
                <a:custGeom>
                  <a:avLst/>
                  <a:gdLst>
                    <a:gd name="connsiteX0" fmla="*/ 2636 w 8383"/>
                    <a:gd name="connsiteY0" fmla="*/ 5595 h 5741"/>
                    <a:gd name="connsiteX1" fmla="*/ 1852 w 8383"/>
                    <a:gd name="connsiteY1" fmla="*/ 3766 h 5741"/>
                    <a:gd name="connsiteX2" fmla="*/ 285 w 8383"/>
                    <a:gd name="connsiteY2" fmla="*/ 3243 h 5741"/>
                    <a:gd name="connsiteX3" fmla="*/ 546 w 8383"/>
                    <a:gd name="connsiteY3" fmla="*/ 1153 h 5741"/>
                    <a:gd name="connsiteX4" fmla="*/ 5510 w 8383"/>
                    <a:gd name="connsiteY4" fmla="*/ 370 h 5741"/>
                    <a:gd name="connsiteX5" fmla="*/ 7338 w 8383"/>
                    <a:gd name="connsiteY5" fmla="*/ 108 h 5741"/>
                    <a:gd name="connsiteX6" fmla="*/ 8384 w 8383"/>
                    <a:gd name="connsiteY6" fmla="*/ 1676 h 5741"/>
                    <a:gd name="connsiteX7" fmla="*/ 7338 w 8383"/>
                    <a:gd name="connsiteY7" fmla="*/ 2982 h 5741"/>
                    <a:gd name="connsiteX8" fmla="*/ 5771 w 8383"/>
                    <a:gd name="connsiteY8" fmla="*/ 5072 h 5741"/>
                    <a:gd name="connsiteX9" fmla="*/ 2636 w 8383"/>
                    <a:gd name="connsiteY9" fmla="*/ 5595 h 5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383" h="5741">
                      <a:moveTo>
                        <a:pt x="2636" y="5595"/>
                      </a:moveTo>
                      <a:cubicBezTo>
                        <a:pt x="2113" y="5333"/>
                        <a:pt x="2375" y="4289"/>
                        <a:pt x="1852" y="3766"/>
                      </a:cubicBezTo>
                      <a:cubicBezTo>
                        <a:pt x="1330" y="3243"/>
                        <a:pt x="546" y="3505"/>
                        <a:pt x="285" y="3243"/>
                      </a:cubicBezTo>
                      <a:cubicBezTo>
                        <a:pt x="-238" y="2721"/>
                        <a:pt x="24" y="1676"/>
                        <a:pt x="546" y="1153"/>
                      </a:cubicBezTo>
                      <a:cubicBezTo>
                        <a:pt x="2113" y="-414"/>
                        <a:pt x="3943" y="631"/>
                        <a:pt x="5510" y="370"/>
                      </a:cubicBezTo>
                      <a:cubicBezTo>
                        <a:pt x="6032" y="108"/>
                        <a:pt x="6555" y="-153"/>
                        <a:pt x="7338" y="108"/>
                      </a:cubicBezTo>
                      <a:cubicBezTo>
                        <a:pt x="7861" y="370"/>
                        <a:pt x="8384" y="1153"/>
                        <a:pt x="8384" y="1676"/>
                      </a:cubicBezTo>
                      <a:cubicBezTo>
                        <a:pt x="8384" y="2198"/>
                        <a:pt x="7861" y="2721"/>
                        <a:pt x="7338" y="2982"/>
                      </a:cubicBezTo>
                      <a:cubicBezTo>
                        <a:pt x="6816" y="3766"/>
                        <a:pt x="6294" y="4289"/>
                        <a:pt x="5771" y="5072"/>
                      </a:cubicBezTo>
                      <a:cubicBezTo>
                        <a:pt x="4726" y="5072"/>
                        <a:pt x="3420" y="6117"/>
                        <a:pt x="2636" y="55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2" name="Freeform: Shape 631">
                  <a:extLst>
                    <a:ext uri="{FF2B5EF4-FFF2-40B4-BE49-F238E27FC236}">
                      <a16:creationId xmlns:a16="http://schemas.microsoft.com/office/drawing/2014/main" id="{0A74F21A-D74E-E125-228B-39CF47655364}"/>
                    </a:ext>
                  </a:extLst>
                </p:cNvPr>
                <p:cNvSpPr/>
                <p:nvPr/>
              </p:nvSpPr>
              <p:spPr>
                <a:xfrm>
                  <a:off x="7324318" y="3970028"/>
                  <a:ext cx="16404" cy="20460"/>
                </a:xfrm>
                <a:custGeom>
                  <a:avLst/>
                  <a:gdLst>
                    <a:gd name="connsiteX0" fmla="*/ 12279 w 16404"/>
                    <a:gd name="connsiteY0" fmla="*/ 20378 h 20460"/>
                    <a:gd name="connsiteX1" fmla="*/ 0 w 16404"/>
                    <a:gd name="connsiteY1" fmla="*/ 7315 h 20460"/>
                    <a:gd name="connsiteX2" fmla="*/ 6531 w 16404"/>
                    <a:gd name="connsiteY2" fmla="*/ 5486 h 20460"/>
                    <a:gd name="connsiteX3" fmla="*/ 10189 w 16404"/>
                    <a:gd name="connsiteY3" fmla="*/ 1567 h 20460"/>
                    <a:gd name="connsiteX4" fmla="*/ 14108 w 16404"/>
                    <a:gd name="connsiteY4" fmla="*/ 0 h 20460"/>
                    <a:gd name="connsiteX5" fmla="*/ 16198 w 16404"/>
                    <a:gd name="connsiteY5" fmla="*/ 784 h 20460"/>
                    <a:gd name="connsiteX6" fmla="*/ 12279 w 16404"/>
                    <a:gd name="connsiteY6" fmla="*/ 20378 h 2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404" h="20460">
                      <a:moveTo>
                        <a:pt x="12279" y="20378"/>
                      </a:moveTo>
                      <a:cubicBezTo>
                        <a:pt x="7576" y="19072"/>
                        <a:pt x="0" y="7315"/>
                        <a:pt x="0" y="7315"/>
                      </a:cubicBezTo>
                      <a:cubicBezTo>
                        <a:pt x="2090" y="6531"/>
                        <a:pt x="4441" y="6793"/>
                        <a:pt x="6531" y="5486"/>
                      </a:cubicBezTo>
                      <a:cubicBezTo>
                        <a:pt x="8099" y="4442"/>
                        <a:pt x="8882" y="2613"/>
                        <a:pt x="10189" y="1567"/>
                      </a:cubicBezTo>
                      <a:cubicBezTo>
                        <a:pt x="11234" y="784"/>
                        <a:pt x="12801" y="0"/>
                        <a:pt x="14108" y="0"/>
                      </a:cubicBezTo>
                      <a:cubicBezTo>
                        <a:pt x="14891" y="0"/>
                        <a:pt x="15675" y="261"/>
                        <a:pt x="16198" y="784"/>
                      </a:cubicBezTo>
                      <a:cubicBezTo>
                        <a:pt x="16459" y="784"/>
                        <a:pt x="17242" y="21945"/>
                        <a:pt x="12279" y="2037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3" name="Freeform: Shape 632">
                  <a:extLst>
                    <a:ext uri="{FF2B5EF4-FFF2-40B4-BE49-F238E27FC236}">
                      <a16:creationId xmlns:a16="http://schemas.microsoft.com/office/drawing/2014/main" id="{1B1500E0-1B14-1C71-9847-96AE9E9CABC9}"/>
                    </a:ext>
                  </a:extLst>
                </p:cNvPr>
                <p:cNvSpPr/>
                <p:nvPr/>
              </p:nvSpPr>
              <p:spPr>
                <a:xfrm>
                  <a:off x="7210963" y="3982540"/>
                  <a:ext cx="217971" cy="182144"/>
                </a:xfrm>
                <a:custGeom>
                  <a:avLst/>
                  <a:gdLst>
                    <a:gd name="connsiteX0" fmla="*/ 215506 w 217971"/>
                    <a:gd name="connsiteY0" fmla="*/ 77882 h 182144"/>
                    <a:gd name="connsiteX1" fmla="*/ 207146 w 217971"/>
                    <a:gd name="connsiteY1" fmla="*/ 78666 h 182144"/>
                    <a:gd name="connsiteX2" fmla="*/ 199308 w 217971"/>
                    <a:gd name="connsiteY2" fmla="*/ 73441 h 182144"/>
                    <a:gd name="connsiteX3" fmla="*/ 195912 w 217971"/>
                    <a:gd name="connsiteY3" fmla="*/ 72395 h 182144"/>
                    <a:gd name="connsiteX4" fmla="*/ 194345 w 217971"/>
                    <a:gd name="connsiteY4" fmla="*/ 76053 h 182144"/>
                    <a:gd name="connsiteX5" fmla="*/ 188858 w 217971"/>
                    <a:gd name="connsiteY5" fmla="*/ 83629 h 182144"/>
                    <a:gd name="connsiteX6" fmla="*/ 188074 w 217971"/>
                    <a:gd name="connsiteY6" fmla="*/ 88332 h 182144"/>
                    <a:gd name="connsiteX7" fmla="*/ 186245 w 217971"/>
                    <a:gd name="connsiteY7" fmla="*/ 93035 h 182144"/>
                    <a:gd name="connsiteX8" fmla="*/ 185723 w 217971"/>
                    <a:gd name="connsiteY8" fmla="*/ 101133 h 182144"/>
                    <a:gd name="connsiteX9" fmla="*/ 187291 w 217971"/>
                    <a:gd name="connsiteY9" fmla="*/ 108710 h 182144"/>
                    <a:gd name="connsiteX10" fmla="*/ 183894 w 217971"/>
                    <a:gd name="connsiteY10" fmla="*/ 112106 h 182144"/>
                    <a:gd name="connsiteX11" fmla="*/ 180498 w 217971"/>
                    <a:gd name="connsiteY11" fmla="*/ 115502 h 182144"/>
                    <a:gd name="connsiteX12" fmla="*/ 177624 w 217971"/>
                    <a:gd name="connsiteY12" fmla="*/ 117331 h 182144"/>
                    <a:gd name="connsiteX13" fmla="*/ 173444 w 217971"/>
                    <a:gd name="connsiteY13" fmla="*/ 119944 h 182144"/>
                    <a:gd name="connsiteX14" fmla="*/ 168480 w 217971"/>
                    <a:gd name="connsiteY14" fmla="*/ 121250 h 182144"/>
                    <a:gd name="connsiteX15" fmla="*/ 167697 w 217971"/>
                    <a:gd name="connsiteY15" fmla="*/ 126214 h 182144"/>
                    <a:gd name="connsiteX16" fmla="*/ 161688 w 217971"/>
                    <a:gd name="connsiteY16" fmla="*/ 129349 h 182144"/>
                    <a:gd name="connsiteX17" fmla="*/ 162210 w 217971"/>
                    <a:gd name="connsiteY17" fmla="*/ 131961 h 182144"/>
                    <a:gd name="connsiteX18" fmla="*/ 162732 w 217971"/>
                    <a:gd name="connsiteY18" fmla="*/ 134835 h 182144"/>
                    <a:gd name="connsiteX19" fmla="*/ 161688 w 217971"/>
                    <a:gd name="connsiteY19" fmla="*/ 137709 h 182144"/>
                    <a:gd name="connsiteX20" fmla="*/ 160120 w 217971"/>
                    <a:gd name="connsiteY20" fmla="*/ 140583 h 182144"/>
                    <a:gd name="connsiteX21" fmla="*/ 162210 w 217971"/>
                    <a:gd name="connsiteY21" fmla="*/ 142673 h 182144"/>
                    <a:gd name="connsiteX22" fmla="*/ 164823 w 217971"/>
                    <a:gd name="connsiteY22" fmla="*/ 144501 h 182144"/>
                    <a:gd name="connsiteX23" fmla="*/ 163516 w 217971"/>
                    <a:gd name="connsiteY23" fmla="*/ 147114 h 182144"/>
                    <a:gd name="connsiteX24" fmla="*/ 160642 w 217971"/>
                    <a:gd name="connsiteY24" fmla="*/ 149988 h 182144"/>
                    <a:gd name="connsiteX25" fmla="*/ 160904 w 217971"/>
                    <a:gd name="connsiteY25" fmla="*/ 153384 h 182144"/>
                    <a:gd name="connsiteX26" fmla="*/ 160120 w 217971"/>
                    <a:gd name="connsiteY26" fmla="*/ 153645 h 182144"/>
                    <a:gd name="connsiteX27" fmla="*/ 159598 w 217971"/>
                    <a:gd name="connsiteY27" fmla="*/ 154429 h 182144"/>
                    <a:gd name="connsiteX28" fmla="*/ 157769 w 217971"/>
                    <a:gd name="connsiteY28" fmla="*/ 154952 h 182144"/>
                    <a:gd name="connsiteX29" fmla="*/ 155679 w 217971"/>
                    <a:gd name="connsiteY29" fmla="*/ 156258 h 182144"/>
                    <a:gd name="connsiteX30" fmla="*/ 156724 w 217971"/>
                    <a:gd name="connsiteY30" fmla="*/ 159654 h 182144"/>
                    <a:gd name="connsiteX31" fmla="*/ 155940 w 217971"/>
                    <a:gd name="connsiteY31" fmla="*/ 163834 h 182144"/>
                    <a:gd name="connsiteX32" fmla="*/ 155417 w 217971"/>
                    <a:gd name="connsiteY32" fmla="*/ 167492 h 182144"/>
                    <a:gd name="connsiteX33" fmla="*/ 154372 w 217971"/>
                    <a:gd name="connsiteY33" fmla="*/ 171411 h 182144"/>
                    <a:gd name="connsiteX34" fmla="*/ 151238 w 217971"/>
                    <a:gd name="connsiteY34" fmla="*/ 174023 h 182144"/>
                    <a:gd name="connsiteX35" fmla="*/ 146535 w 217971"/>
                    <a:gd name="connsiteY35" fmla="*/ 174807 h 182144"/>
                    <a:gd name="connsiteX36" fmla="*/ 143661 w 217971"/>
                    <a:gd name="connsiteY36" fmla="*/ 175852 h 182144"/>
                    <a:gd name="connsiteX37" fmla="*/ 135823 w 217971"/>
                    <a:gd name="connsiteY37" fmla="*/ 178465 h 182144"/>
                    <a:gd name="connsiteX38" fmla="*/ 126418 w 217971"/>
                    <a:gd name="connsiteY38" fmla="*/ 182122 h 182144"/>
                    <a:gd name="connsiteX39" fmla="*/ 121977 w 217971"/>
                    <a:gd name="connsiteY39" fmla="*/ 180293 h 182144"/>
                    <a:gd name="connsiteX40" fmla="*/ 121716 w 217971"/>
                    <a:gd name="connsiteY40" fmla="*/ 176636 h 182144"/>
                    <a:gd name="connsiteX41" fmla="*/ 118319 w 217971"/>
                    <a:gd name="connsiteY41" fmla="*/ 168798 h 182144"/>
                    <a:gd name="connsiteX42" fmla="*/ 111788 w 217971"/>
                    <a:gd name="connsiteY42" fmla="*/ 164879 h 182144"/>
                    <a:gd name="connsiteX43" fmla="*/ 108653 w 217971"/>
                    <a:gd name="connsiteY43" fmla="*/ 167231 h 182144"/>
                    <a:gd name="connsiteX44" fmla="*/ 104212 w 217971"/>
                    <a:gd name="connsiteY44" fmla="*/ 170366 h 182144"/>
                    <a:gd name="connsiteX45" fmla="*/ 99247 w 217971"/>
                    <a:gd name="connsiteY45" fmla="*/ 165141 h 182144"/>
                    <a:gd name="connsiteX46" fmla="*/ 95329 w 217971"/>
                    <a:gd name="connsiteY46" fmla="*/ 165663 h 182144"/>
                    <a:gd name="connsiteX47" fmla="*/ 92716 w 217971"/>
                    <a:gd name="connsiteY47" fmla="*/ 162528 h 182144"/>
                    <a:gd name="connsiteX48" fmla="*/ 86969 w 217971"/>
                    <a:gd name="connsiteY48" fmla="*/ 165925 h 182144"/>
                    <a:gd name="connsiteX49" fmla="*/ 82789 w 217971"/>
                    <a:gd name="connsiteY49" fmla="*/ 165925 h 182144"/>
                    <a:gd name="connsiteX50" fmla="*/ 77825 w 217971"/>
                    <a:gd name="connsiteY50" fmla="*/ 165402 h 182144"/>
                    <a:gd name="connsiteX51" fmla="*/ 73645 w 217971"/>
                    <a:gd name="connsiteY51" fmla="*/ 163573 h 182144"/>
                    <a:gd name="connsiteX52" fmla="*/ 69987 w 217971"/>
                    <a:gd name="connsiteY52" fmla="*/ 165663 h 182144"/>
                    <a:gd name="connsiteX53" fmla="*/ 65546 w 217971"/>
                    <a:gd name="connsiteY53" fmla="*/ 169582 h 182144"/>
                    <a:gd name="connsiteX54" fmla="*/ 63978 w 217971"/>
                    <a:gd name="connsiteY54" fmla="*/ 166186 h 182144"/>
                    <a:gd name="connsiteX55" fmla="*/ 63195 w 217971"/>
                    <a:gd name="connsiteY55" fmla="*/ 156258 h 182144"/>
                    <a:gd name="connsiteX56" fmla="*/ 59014 w 217971"/>
                    <a:gd name="connsiteY56" fmla="*/ 158870 h 182144"/>
                    <a:gd name="connsiteX57" fmla="*/ 53528 w 217971"/>
                    <a:gd name="connsiteY57" fmla="*/ 161745 h 182144"/>
                    <a:gd name="connsiteX58" fmla="*/ 44123 w 217971"/>
                    <a:gd name="connsiteY58" fmla="*/ 160177 h 182144"/>
                    <a:gd name="connsiteX59" fmla="*/ 39682 w 217971"/>
                    <a:gd name="connsiteY59" fmla="*/ 159654 h 182144"/>
                    <a:gd name="connsiteX60" fmla="*/ 36024 w 217971"/>
                    <a:gd name="connsiteY60" fmla="*/ 162006 h 182144"/>
                    <a:gd name="connsiteX61" fmla="*/ 28186 w 217971"/>
                    <a:gd name="connsiteY61" fmla="*/ 158087 h 182144"/>
                    <a:gd name="connsiteX62" fmla="*/ 27142 w 217971"/>
                    <a:gd name="connsiteY62" fmla="*/ 149465 h 182144"/>
                    <a:gd name="connsiteX63" fmla="*/ 28709 w 217971"/>
                    <a:gd name="connsiteY63" fmla="*/ 140583 h 182144"/>
                    <a:gd name="connsiteX64" fmla="*/ 21394 w 217971"/>
                    <a:gd name="connsiteY64" fmla="*/ 134835 h 182144"/>
                    <a:gd name="connsiteX65" fmla="*/ 23484 w 217971"/>
                    <a:gd name="connsiteY65" fmla="*/ 126214 h 182144"/>
                    <a:gd name="connsiteX66" fmla="*/ 22961 w 217971"/>
                    <a:gd name="connsiteY66" fmla="*/ 118115 h 182144"/>
                    <a:gd name="connsiteX67" fmla="*/ 21394 w 217971"/>
                    <a:gd name="connsiteY67" fmla="*/ 116547 h 182144"/>
                    <a:gd name="connsiteX68" fmla="*/ 19826 w 217971"/>
                    <a:gd name="connsiteY68" fmla="*/ 114719 h 182144"/>
                    <a:gd name="connsiteX69" fmla="*/ 14340 w 217971"/>
                    <a:gd name="connsiteY69" fmla="*/ 113935 h 182144"/>
                    <a:gd name="connsiteX70" fmla="*/ 5980 w 217971"/>
                    <a:gd name="connsiteY70" fmla="*/ 113935 h 182144"/>
                    <a:gd name="connsiteX71" fmla="*/ 4413 w 217971"/>
                    <a:gd name="connsiteY71" fmla="*/ 112629 h 182144"/>
                    <a:gd name="connsiteX72" fmla="*/ 3889 w 217971"/>
                    <a:gd name="connsiteY72" fmla="*/ 111322 h 182144"/>
                    <a:gd name="connsiteX73" fmla="*/ 3629 w 217971"/>
                    <a:gd name="connsiteY73" fmla="*/ 108971 h 182144"/>
                    <a:gd name="connsiteX74" fmla="*/ 3629 w 217971"/>
                    <a:gd name="connsiteY74" fmla="*/ 108971 h 182144"/>
                    <a:gd name="connsiteX75" fmla="*/ 4935 w 217971"/>
                    <a:gd name="connsiteY75" fmla="*/ 98260 h 182144"/>
                    <a:gd name="connsiteX76" fmla="*/ 3106 w 217971"/>
                    <a:gd name="connsiteY76" fmla="*/ 90161 h 182144"/>
                    <a:gd name="connsiteX77" fmla="*/ 232 w 217971"/>
                    <a:gd name="connsiteY77" fmla="*/ 83368 h 182144"/>
                    <a:gd name="connsiteX78" fmla="*/ 232 w 217971"/>
                    <a:gd name="connsiteY78" fmla="*/ 74486 h 182144"/>
                    <a:gd name="connsiteX79" fmla="*/ 232 w 217971"/>
                    <a:gd name="connsiteY79" fmla="*/ 70306 h 182144"/>
                    <a:gd name="connsiteX80" fmla="*/ 3367 w 217971"/>
                    <a:gd name="connsiteY80" fmla="*/ 67432 h 182144"/>
                    <a:gd name="connsiteX81" fmla="*/ 2845 w 217971"/>
                    <a:gd name="connsiteY81" fmla="*/ 60117 h 182144"/>
                    <a:gd name="connsiteX82" fmla="*/ 8070 w 217971"/>
                    <a:gd name="connsiteY82" fmla="*/ 53846 h 182144"/>
                    <a:gd name="connsiteX83" fmla="*/ 13033 w 217971"/>
                    <a:gd name="connsiteY83" fmla="*/ 51495 h 182144"/>
                    <a:gd name="connsiteX84" fmla="*/ 17736 w 217971"/>
                    <a:gd name="connsiteY84" fmla="*/ 62468 h 182144"/>
                    <a:gd name="connsiteX85" fmla="*/ 33934 w 217971"/>
                    <a:gd name="connsiteY85" fmla="*/ 75008 h 182144"/>
                    <a:gd name="connsiteX86" fmla="*/ 51177 w 217971"/>
                    <a:gd name="connsiteY86" fmla="*/ 71350 h 182144"/>
                    <a:gd name="connsiteX87" fmla="*/ 64501 w 217971"/>
                    <a:gd name="connsiteY87" fmla="*/ 71873 h 182144"/>
                    <a:gd name="connsiteX88" fmla="*/ 72600 w 217971"/>
                    <a:gd name="connsiteY88" fmla="*/ 62468 h 182144"/>
                    <a:gd name="connsiteX89" fmla="*/ 89581 w 217971"/>
                    <a:gd name="connsiteY89" fmla="*/ 61684 h 182144"/>
                    <a:gd name="connsiteX90" fmla="*/ 99247 w 217971"/>
                    <a:gd name="connsiteY90" fmla="*/ 66909 h 182144"/>
                    <a:gd name="connsiteX91" fmla="*/ 116752 w 217971"/>
                    <a:gd name="connsiteY91" fmla="*/ 65081 h 182144"/>
                    <a:gd name="connsiteX92" fmla="*/ 126679 w 217971"/>
                    <a:gd name="connsiteY92" fmla="*/ 53846 h 182144"/>
                    <a:gd name="connsiteX93" fmla="*/ 128247 w 217971"/>
                    <a:gd name="connsiteY93" fmla="*/ 44964 h 182144"/>
                    <a:gd name="connsiteX94" fmla="*/ 135040 w 217971"/>
                    <a:gd name="connsiteY94" fmla="*/ 41045 h 182144"/>
                    <a:gd name="connsiteX95" fmla="*/ 135040 w 217971"/>
                    <a:gd name="connsiteY95" fmla="*/ 30072 h 182144"/>
                    <a:gd name="connsiteX96" fmla="*/ 144445 w 217971"/>
                    <a:gd name="connsiteY96" fmla="*/ 24063 h 182144"/>
                    <a:gd name="connsiteX97" fmla="*/ 146273 w 217971"/>
                    <a:gd name="connsiteY97" fmla="*/ 4208 h 182144"/>
                    <a:gd name="connsiteX98" fmla="*/ 155679 w 217971"/>
                    <a:gd name="connsiteY98" fmla="*/ 28 h 182144"/>
                    <a:gd name="connsiteX99" fmla="*/ 189119 w 217971"/>
                    <a:gd name="connsiteY99" fmla="*/ 8911 h 182144"/>
                    <a:gd name="connsiteX100" fmla="*/ 184939 w 217971"/>
                    <a:gd name="connsiteY100" fmla="*/ 8388 h 182144"/>
                    <a:gd name="connsiteX101" fmla="*/ 185462 w 217971"/>
                    <a:gd name="connsiteY101" fmla="*/ 11523 h 182144"/>
                    <a:gd name="connsiteX102" fmla="*/ 185985 w 217971"/>
                    <a:gd name="connsiteY102" fmla="*/ 14920 h 182144"/>
                    <a:gd name="connsiteX103" fmla="*/ 182849 w 217971"/>
                    <a:gd name="connsiteY103" fmla="*/ 16226 h 182144"/>
                    <a:gd name="connsiteX104" fmla="*/ 179192 w 217971"/>
                    <a:gd name="connsiteY104" fmla="*/ 19622 h 182144"/>
                    <a:gd name="connsiteX105" fmla="*/ 182066 w 217971"/>
                    <a:gd name="connsiteY105" fmla="*/ 22757 h 182144"/>
                    <a:gd name="connsiteX106" fmla="*/ 182327 w 217971"/>
                    <a:gd name="connsiteY106" fmla="*/ 26415 h 182144"/>
                    <a:gd name="connsiteX107" fmla="*/ 188074 w 217971"/>
                    <a:gd name="connsiteY107" fmla="*/ 30856 h 182144"/>
                    <a:gd name="connsiteX108" fmla="*/ 188858 w 217971"/>
                    <a:gd name="connsiteY108" fmla="*/ 35036 h 182144"/>
                    <a:gd name="connsiteX109" fmla="*/ 191993 w 217971"/>
                    <a:gd name="connsiteY109" fmla="*/ 38171 h 182144"/>
                    <a:gd name="connsiteX110" fmla="*/ 192516 w 217971"/>
                    <a:gd name="connsiteY110" fmla="*/ 54108 h 182144"/>
                    <a:gd name="connsiteX111" fmla="*/ 201398 w 217971"/>
                    <a:gd name="connsiteY111" fmla="*/ 60117 h 182144"/>
                    <a:gd name="connsiteX112" fmla="*/ 209497 w 217971"/>
                    <a:gd name="connsiteY112" fmla="*/ 65864 h 182144"/>
                    <a:gd name="connsiteX113" fmla="*/ 212110 w 217971"/>
                    <a:gd name="connsiteY113" fmla="*/ 68477 h 182144"/>
                    <a:gd name="connsiteX114" fmla="*/ 215767 w 217971"/>
                    <a:gd name="connsiteY114" fmla="*/ 71089 h 182144"/>
                    <a:gd name="connsiteX115" fmla="*/ 215506 w 217971"/>
                    <a:gd name="connsiteY115" fmla="*/ 77882 h 1821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</a:cxnLst>
                  <a:rect l="l" t="t" r="r" b="b"/>
                  <a:pathLst>
                    <a:path w="217971" h="182144">
                      <a:moveTo>
                        <a:pt x="215506" y="77882"/>
                      </a:moveTo>
                      <a:cubicBezTo>
                        <a:pt x="213155" y="79711"/>
                        <a:pt x="210020" y="79449"/>
                        <a:pt x="207146" y="78666"/>
                      </a:cubicBezTo>
                      <a:cubicBezTo>
                        <a:pt x="204011" y="77882"/>
                        <a:pt x="201921" y="75269"/>
                        <a:pt x="199308" y="73441"/>
                      </a:cubicBezTo>
                      <a:cubicBezTo>
                        <a:pt x="198524" y="72918"/>
                        <a:pt x="196957" y="71612"/>
                        <a:pt x="195912" y="72395"/>
                      </a:cubicBezTo>
                      <a:cubicBezTo>
                        <a:pt x="194867" y="72918"/>
                        <a:pt x="194867" y="75008"/>
                        <a:pt x="194345" y="76053"/>
                      </a:cubicBezTo>
                      <a:cubicBezTo>
                        <a:pt x="193038" y="78927"/>
                        <a:pt x="189642" y="80494"/>
                        <a:pt x="188858" y="83629"/>
                      </a:cubicBezTo>
                      <a:cubicBezTo>
                        <a:pt x="188597" y="85197"/>
                        <a:pt x="188597" y="86764"/>
                        <a:pt x="188074" y="88332"/>
                      </a:cubicBezTo>
                      <a:cubicBezTo>
                        <a:pt x="187813" y="90161"/>
                        <a:pt x="187029" y="91467"/>
                        <a:pt x="186245" y="93035"/>
                      </a:cubicBezTo>
                      <a:cubicBezTo>
                        <a:pt x="185201" y="95647"/>
                        <a:pt x="184678" y="98521"/>
                        <a:pt x="185723" y="101133"/>
                      </a:cubicBezTo>
                      <a:cubicBezTo>
                        <a:pt x="186768" y="103746"/>
                        <a:pt x="188336" y="105836"/>
                        <a:pt x="187291" y="108710"/>
                      </a:cubicBezTo>
                      <a:cubicBezTo>
                        <a:pt x="186507" y="110538"/>
                        <a:pt x="185201" y="111061"/>
                        <a:pt x="183894" y="112106"/>
                      </a:cubicBezTo>
                      <a:cubicBezTo>
                        <a:pt x="182588" y="113151"/>
                        <a:pt x="182066" y="114719"/>
                        <a:pt x="180498" y="115502"/>
                      </a:cubicBezTo>
                      <a:cubicBezTo>
                        <a:pt x="179453" y="116025"/>
                        <a:pt x="178669" y="116547"/>
                        <a:pt x="177624" y="117331"/>
                      </a:cubicBezTo>
                      <a:cubicBezTo>
                        <a:pt x="176318" y="118115"/>
                        <a:pt x="175273" y="119682"/>
                        <a:pt x="173444" y="119944"/>
                      </a:cubicBezTo>
                      <a:cubicBezTo>
                        <a:pt x="171616" y="120205"/>
                        <a:pt x="169786" y="119421"/>
                        <a:pt x="168480" y="121250"/>
                      </a:cubicBezTo>
                      <a:cubicBezTo>
                        <a:pt x="167697" y="122556"/>
                        <a:pt x="167697" y="124907"/>
                        <a:pt x="167697" y="126214"/>
                      </a:cubicBezTo>
                      <a:cubicBezTo>
                        <a:pt x="166129" y="127520"/>
                        <a:pt x="162994" y="127781"/>
                        <a:pt x="161688" y="129349"/>
                      </a:cubicBezTo>
                      <a:cubicBezTo>
                        <a:pt x="160904" y="130655"/>
                        <a:pt x="161688" y="130916"/>
                        <a:pt x="162210" y="131961"/>
                      </a:cubicBezTo>
                      <a:cubicBezTo>
                        <a:pt x="162732" y="132745"/>
                        <a:pt x="162994" y="133529"/>
                        <a:pt x="162732" y="134835"/>
                      </a:cubicBezTo>
                      <a:cubicBezTo>
                        <a:pt x="162472" y="135880"/>
                        <a:pt x="162210" y="136925"/>
                        <a:pt x="161688" y="137709"/>
                      </a:cubicBezTo>
                      <a:cubicBezTo>
                        <a:pt x="161165" y="138754"/>
                        <a:pt x="160120" y="139276"/>
                        <a:pt x="160120" y="140583"/>
                      </a:cubicBezTo>
                      <a:cubicBezTo>
                        <a:pt x="160120" y="142150"/>
                        <a:pt x="161165" y="142150"/>
                        <a:pt x="162210" y="142673"/>
                      </a:cubicBezTo>
                      <a:cubicBezTo>
                        <a:pt x="163255" y="143195"/>
                        <a:pt x="163778" y="143979"/>
                        <a:pt x="164823" y="144501"/>
                      </a:cubicBezTo>
                      <a:cubicBezTo>
                        <a:pt x="164039" y="145285"/>
                        <a:pt x="164561" y="146330"/>
                        <a:pt x="163516" y="147114"/>
                      </a:cubicBezTo>
                      <a:cubicBezTo>
                        <a:pt x="162732" y="147898"/>
                        <a:pt x="160904" y="148943"/>
                        <a:pt x="160642" y="149988"/>
                      </a:cubicBezTo>
                      <a:cubicBezTo>
                        <a:pt x="161688" y="150510"/>
                        <a:pt x="161688" y="152339"/>
                        <a:pt x="160904" y="153384"/>
                      </a:cubicBezTo>
                      <a:cubicBezTo>
                        <a:pt x="160904" y="153645"/>
                        <a:pt x="160381" y="153384"/>
                        <a:pt x="160120" y="153645"/>
                      </a:cubicBezTo>
                      <a:cubicBezTo>
                        <a:pt x="159859" y="153907"/>
                        <a:pt x="159859" y="154429"/>
                        <a:pt x="159598" y="154429"/>
                      </a:cubicBezTo>
                      <a:cubicBezTo>
                        <a:pt x="159075" y="154690"/>
                        <a:pt x="158553" y="154952"/>
                        <a:pt x="157769" y="154952"/>
                      </a:cubicBezTo>
                      <a:cubicBezTo>
                        <a:pt x="156201" y="154429"/>
                        <a:pt x="155679" y="154168"/>
                        <a:pt x="155679" y="156258"/>
                      </a:cubicBezTo>
                      <a:cubicBezTo>
                        <a:pt x="155679" y="157826"/>
                        <a:pt x="156463" y="158348"/>
                        <a:pt x="156724" y="159654"/>
                      </a:cubicBezTo>
                      <a:cubicBezTo>
                        <a:pt x="156985" y="160961"/>
                        <a:pt x="156201" y="162528"/>
                        <a:pt x="155940" y="163834"/>
                      </a:cubicBezTo>
                      <a:cubicBezTo>
                        <a:pt x="155679" y="165141"/>
                        <a:pt x="155417" y="165925"/>
                        <a:pt x="155417" y="167492"/>
                      </a:cubicBezTo>
                      <a:cubicBezTo>
                        <a:pt x="155417" y="169059"/>
                        <a:pt x="155156" y="170366"/>
                        <a:pt x="154372" y="171411"/>
                      </a:cubicBezTo>
                      <a:cubicBezTo>
                        <a:pt x="153589" y="172456"/>
                        <a:pt x="151760" y="172978"/>
                        <a:pt x="151238" y="174023"/>
                      </a:cubicBezTo>
                      <a:cubicBezTo>
                        <a:pt x="149670" y="174285"/>
                        <a:pt x="148103" y="174285"/>
                        <a:pt x="146535" y="174807"/>
                      </a:cubicBezTo>
                      <a:cubicBezTo>
                        <a:pt x="145490" y="175068"/>
                        <a:pt x="144706" y="175591"/>
                        <a:pt x="143661" y="175852"/>
                      </a:cubicBezTo>
                      <a:cubicBezTo>
                        <a:pt x="141048" y="176636"/>
                        <a:pt x="138175" y="177158"/>
                        <a:pt x="135823" y="178465"/>
                      </a:cubicBezTo>
                      <a:cubicBezTo>
                        <a:pt x="132950" y="180293"/>
                        <a:pt x="130076" y="182383"/>
                        <a:pt x="126418" y="182122"/>
                      </a:cubicBezTo>
                      <a:cubicBezTo>
                        <a:pt x="124851" y="181861"/>
                        <a:pt x="123022" y="181600"/>
                        <a:pt x="121977" y="180293"/>
                      </a:cubicBezTo>
                      <a:cubicBezTo>
                        <a:pt x="120932" y="179248"/>
                        <a:pt x="121454" y="177942"/>
                        <a:pt x="121716" y="176636"/>
                      </a:cubicBezTo>
                      <a:cubicBezTo>
                        <a:pt x="122238" y="173239"/>
                        <a:pt x="120671" y="171150"/>
                        <a:pt x="118319" y="168798"/>
                      </a:cubicBezTo>
                      <a:cubicBezTo>
                        <a:pt x="116752" y="166970"/>
                        <a:pt x="114662" y="164357"/>
                        <a:pt x="111788" y="164879"/>
                      </a:cubicBezTo>
                      <a:cubicBezTo>
                        <a:pt x="110482" y="165141"/>
                        <a:pt x="109698" y="166186"/>
                        <a:pt x="108653" y="167231"/>
                      </a:cubicBezTo>
                      <a:cubicBezTo>
                        <a:pt x="107347" y="168537"/>
                        <a:pt x="105779" y="169582"/>
                        <a:pt x="104212" y="170366"/>
                      </a:cubicBezTo>
                      <a:cubicBezTo>
                        <a:pt x="100293" y="171933"/>
                        <a:pt x="101860" y="166447"/>
                        <a:pt x="99247" y="165141"/>
                      </a:cubicBezTo>
                      <a:cubicBezTo>
                        <a:pt x="97941" y="164618"/>
                        <a:pt x="96635" y="165925"/>
                        <a:pt x="95329" y="165663"/>
                      </a:cubicBezTo>
                      <a:cubicBezTo>
                        <a:pt x="93761" y="165663"/>
                        <a:pt x="93239" y="163573"/>
                        <a:pt x="92716" y="162528"/>
                      </a:cubicBezTo>
                      <a:cubicBezTo>
                        <a:pt x="90365" y="157564"/>
                        <a:pt x="89059" y="164357"/>
                        <a:pt x="86969" y="165925"/>
                      </a:cubicBezTo>
                      <a:cubicBezTo>
                        <a:pt x="85662" y="166970"/>
                        <a:pt x="84356" y="166447"/>
                        <a:pt x="82789" y="165925"/>
                      </a:cubicBezTo>
                      <a:cubicBezTo>
                        <a:pt x="81221" y="165663"/>
                        <a:pt x="79392" y="165663"/>
                        <a:pt x="77825" y="165402"/>
                      </a:cubicBezTo>
                      <a:cubicBezTo>
                        <a:pt x="76258" y="165141"/>
                        <a:pt x="75212" y="164096"/>
                        <a:pt x="73645" y="163573"/>
                      </a:cubicBezTo>
                      <a:cubicBezTo>
                        <a:pt x="71816" y="163051"/>
                        <a:pt x="71032" y="164357"/>
                        <a:pt x="69987" y="165663"/>
                      </a:cubicBezTo>
                      <a:cubicBezTo>
                        <a:pt x="68942" y="166970"/>
                        <a:pt x="67375" y="169582"/>
                        <a:pt x="65546" y="169582"/>
                      </a:cubicBezTo>
                      <a:cubicBezTo>
                        <a:pt x="63717" y="169582"/>
                        <a:pt x="63717" y="167492"/>
                        <a:pt x="63978" y="166186"/>
                      </a:cubicBezTo>
                      <a:cubicBezTo>
                        <a:pt x="64240" y="164096"/>
                        <a:pt x="67114" y="157042"/>
                        <a:pt x="63195" y="156258"/>
                      </a:cubicBezTo>
                      <a:cubicBezTo>
                        <a:pt x="61627" y="155736"/>
                        <a:pt x="60059" y="157826"/>
                        <a:pt x="59014" y="158870"/>
                      </a:cubicBezTo>
                      <a:cubicBezTo>
                        <a:pt x="57447" y="160438"/>
                        <a:pt x="55880" y="161483"/>
                        <a:pt x="53528" y="161745"/>
                      </a:cubicBezTo>
                      <a:cubicBezTo>
                        <a:pt x="50393" y="162267"/>
                        <a:pt x="46997" y="161222"/>
                        <a:pt x="44123" y="160177"/>
                      </a:cubicBezTo>
                      <a:cubicBezTo>
                        <a:pt x="42817" y="159654"/>
                        <a:pt x="41249" y="159132"/>
                        <a:pt x="39682" y="159654"/>
                      </a:cubicBezTo>
                      <a:cubicBezTo>
                        <a:pt x="38114" y="160177"/>
                        <a:pt x="37330" y="161483"/>
                        <a:pt x="36024" y="162006"/>
                      </a:cubicBezTo>
                      <a:cubicBezTo>
                        <a:pt x="32889" y="163834"/>
                        <a:pt x="29493" y="160699"/>
                        <a:pt x="28186" y="158087"/>
                      </a:cubicBezTo>
                      <a:cubicBezTo>
                        <a:pt x="26880" y="155474"/>
                        <a:pt x="26880" y="152339"/>
                        <a:pt x="27142" y="149465"/>
                      </a:cubicBezTo>
                      <a:cubicBezTo>
                        <a:pt x="27402" y="146592"/>
                        <a:pt x="29232" y="143457"/>
                        <a:pt x="28709" y="140583"/>
                      </a:cubicBezTo>
                      <a:cubicBezTo>
                        <a:pt x="27925" y="137187"/>
                        <a:pt x="24007" y="135880"/>
                        <a:pt x="21394" y="134835"/>
                      </a:cubicBezTo>
                      <a:cubicBezTo>
                        <a:pt x="21133" y="131700"/>
                        <a:pt x="23484" y="129349"/>
                        <a:pt x="23484" y="126214"/>
                      </a:cubicBezTo>
                      <a:cubicBezTo>
                        <a:pt x="23484" y="123863"/>
                        <a:pt x="24267" y="120205"/>
                        <a:pt x="22961" y="118115"/>
                      </a:cubicBezTo>
                      <a:cubicBezTo>
                        <a:pt x="22439" y="117331"/>
                        <a:pt x="21916" y="117070"/>
                        <a:pt x="21394" y="116547"/>
                      </a:cubicBezTo>
                      <a:cubicBezTo>
                        <a:pt x="20871" y="116025"/>
                        <a:pt x="20610" y="115241"/>
                        <a:pt x="19826" y="114719"/>
                      </a:cubicBezTo>
                      <a:cubicBezTo>
                        <a:pt x="18520" y="113674"/>
                        <a:pt x="15907" y="113935"/>
                        <a:pt x="14340" y="113935"/>
                      </a:cubicBezTo>
                      <a:cubicBezTo>
                        <a:pt x="11466" y="114196"/>
                        <a:pt x="8592" y="115502"/>
                        <a:pt x="5980" y="113935"/>
                      </a:cubicBezTo>
                      <a:cubicBezTo>
                        <a:pt x="5457" y="113674"/>
                        <a:pt x="4935" y="113151"/>
                        <a:pt x="4413" y="112629"/>
                      </a:cubicBezTo>
                      <a:cubicBezTo>
                        <a:pt x="3889" y="112106"/>
                        <a:pt x="3889" y="112106"/>
                        <a:pt x="3889" y="111322"/>
                      </a:cubicBezTo>
                      <a:cubicBezTo>
                        <a:pt x="3629" y="110538"/>
                        <a:pt x="3629" y="109755"/>
                        <a:pt x="3629" y="108971"/>
                      </a:cubicBezTo>
                      <a:cubicBezTo>
                        <a:pt x="3629" y="108710"/>
                        <a:pt x="3629" y="108971"/>
                        <a:pt x="3629" y="108971"/>
                      </a:cubicBezTo>
                      <a:cubicBezTo>
                        <a:pt x="3367" y="105313"/>
                        <a:pt x="3889" y="101656"/>
                        <a:pt x="4935" y="98260"/>
                      </a:cubicBezTo>
                      <a:cubicBezTo>
                        <a:pt x="5980" y="95125"/>
                        <a:pt x="6502" y="91989"/>
                        <a:pt x="3106" y="90161"/>
                      </a:cubicBezTo>
                      <a:cubicBezTo>
                        <a:pt x="494" y="88593"/>
                        <a:pt x="494" y="86503"/>
                        <a:pt x="232" y="83368"/>
                      </a:cubicBezTo>
                      <a:cubicBezTo>
                        <a:pt x="-29" y="80233"/>
                        <a:pt x="494" y="77359"/>
                        <a:pt x="232" y="74486"/>
                      </a:cubicBezTo>
                      <a:cubicBezTo>
                        <a:pt x="232" y="73179"/>
                        <a:pt x="-290" y="71612"/>
                        <a:pt x="232" y="70306"/>
                      </a:cubicBezTo>
                      <a:cubicBezTo>
                        <a:pt x="755" y="68999"/>
                        <a:pt x="2061" y="68215"/>
                        <a:pt x="3367" y="67432"/>
                      </a:cubicBezTo>
                      <a:cubicBezTo>
                        <a:pt x="6502" y="65081"/>
                        <a:pt x="3106" y="62990"/>
                        <a:pt x="2845" y="60117"/>
                      </a:cubicBezTo>
                      <a:cubicBezTo>
                        <a:pt x="2322" y="56981"/>
                        <a:pt x="6241" y="55414"/>
                        <a:pt x="8070" y="53846"/>
                      </a:cubicBezTo>
                      <a:cubicBezTo>
                        <a:pt x="9638" y="52540"/>
                        <a:pt x="11205" y="51234"/>
                        <a:pt x="13033" y="51495"/>
                      </a:cubicBezTo>
                      <a:cubicBezTo>
                        <a:pt x="13556" y="54892"/>
                        <a:pt x="14863" y="60378"/>
                        <a:pt x="17736" y="62468"/>
                      </a:cubicBezTo>
                      <a:cubicBezTo>
                        <a:pt x="21916" y="65603"/>
                        <a:pt x="25835" y="75792"/>
                        <a:pt x="33934" y="75008"/>
                      </a:cubicBezTo>
                      <a:cubicBezTo>
                        <a:pt x="42033" y="74486"/>
                        <a:pt x="46213" y="70828"/>
                        <a:pt x="51177" y="71350"/>
                      </a:cubicBezTo>
                      <a:cubicBezTo>
                        <a:pt x="56140" y="71873"/>
                        <a:pt x="60582" y="75792"/>
                        <a:pt x="64501" y="71873"/>
                      </a:cubicBezTo>
                      <a:cubicBezTo>
                        <a:pt x="68420" y="67954"/>
                        <a:pt x="67114" y="62990"/>
                        <a:pt x="72600" y="62468"/>
                      </a:cubicBezTo>
                      <a:cubicBezTo>
                        <a:pt x="78086" y="61945"/>
                        <a:pt x="86185" y="59072"/>
                        <a:pt x="89581" y="61684"/>
                      </a:cubicBezTo>
                      <a:cubicBezTo>
                        <a:pt x="92978" y="64297"/>
                        <a:pt x="91149" y="67170"/>
                        <a:pt x="99247" y="66909"/>
                      </a:cubicBezTo>
                      <a:cubicBezTo>
                        <a:pt x="107347" y="66387"/>
                        <a:pt x="111788" y="67693"/>
                        <a:pt x="116752" y="65081"/>
                      </a:cubicBezTo>
                      <a:cubicBezTo>
                        <a:pt x="121716" y="62468"/>
                        <a:pt x="126418" y="58549"/>
                        <a:pt x="126679" y="53846"/>
                      </a:cubicBezTo>
                      <a:cubicBezTo>
                        <a:pt x="127202" y="49144"/>
                        <a:pt x="125634" y="45748"/>
                        <a:pt x="128247" y="44964"/>
                      </a:cubicBezTo>
                      <a:cubicBezTo>
                        <a:pt x="130860" y="44180"/>
                        <a:pt x="135301" y="45486"/>
                        <a:pt x="135040" y="41045"/>
                      </a:cubicBezTo>
                      <a:cubicBezTo>
                        <a:pt x="134778" y="36604"/>
                        <a:pt x="129031" y="31640"/>
                        <a:pt x="135040" y="30072"/>
                      </a:cubicBezTo>
                      <a:cubicBezTo>
                        <a:pt x="141048" y="28505"/>
                        <a:pt x="144706" y="28243"/>
                        <a:pt x="144445" y="24063"/>
                      </a:cubicBezTo>
                      <a:cubicBezTo>
                        <a:pt x="144184" y="19883"/>
                        <a:pt x="143138" y="7343"/>
                        <a:pt x="146273" y="4208"/>
                      </a:cubicBezTo>
                      <a:cubicBezTo>
                        <a:pt x="149147" y="1334"/>
                        <a:pt x="150454" y="-233"/>
                        <a:pt x="155679" y="28"/>
                      </a:cubicBezTo>
                      <a:cubicBezTo>
                        <a:pt x="161165" y="289"/>
                        <a:pt x="184417" y="-1801"/>
                        <a:pt x="189119" y="8911"/>
                      </a:cubicBezTo>
                      <a:cubicBezTo>
                        <a:pt x="188336" y="8649"/>
                        <a:pt x="185723" y="7605"/>
                        <a:pt x="184939" y="8388"/>
                      </a:cubicBezTo>
                      <a:cubicBezTo>
                        <a:pt x="184155" y="9172"/>
                        <a:pt x="185201" y="10740"/>
                        <a:pt x="185462" y="11523"/>
                      </a:cubicBezTo>
                      <a:cubicBezTo>
                        <a:pt x="185723" y="12568"/>
                        <a:pt x="186507" y="14136"/>
                        <a:pt x="185985" y="14920"/>
                      </a:cubicBezTo>
                      <a:cubicBezTo>
                        <a:pt x="185462" y="15965"/>
                        <a:pt x="183633" y="16226"/>
                        <a:pt x="182849" y="16226"/>
                      </a:cubicBezTo>
                      <a:cubicBezTo>
                        <a:pt x="180759" y="16748"/>
                        <a:pt x="176318" y="17271"/>
                        <a:pt x="179192" y="19622"/>
                      </a:cubicBezTo>
                      <a:cubicBezTo>
                        <a:pt x="180236" y="20667"/>
                        <a:pt x="181543" y="21451"/>
                        <a:pt x="182066" y="22757"/>
                      </a:cubicBezTo>
                      <a:cubicBezTo>
                        <a:pt x="182327" y="23802"/>
                        <a:pt x="181804" y="25109"/>
                        <a:pt x="182327" y="26415"/>
                      </a:cubicBezTo>
                      <a:cubicBezTo>
                        <a:pt x="183110" y="28766"/>
                        <a:pt x="187029" y="28243"/>
                        <a:pt x="188074" y="30856"/>
                      </a:cubicBezTo>
                      <a:cubicBezTo>
                        <a:pt x="188597" y="32162"/>
                        <a:pt x="188336" y="33730"/>
                        <a:pt x="188858" y="35036"/>
                      </a:cubicBezTo>
                      <a:cubicBezTo>
                        <a:pt x="189380" y="36343"/>
                        <a:pt x="190687" y="37126"/>
                        <a:pt x="191993" y="38171"/>
                      </a:cubicBezTo>
                      <a:cubicBezTo>
                        <a:pt x="198263" y="43135"/>
                        <a:pt x="188858" y="48883"/>
                        <a:pt x="192516" y="54108"/>
                      </a:cubicBezTo>
                      <a:cubicBezTo>
                        <a:pt x="194345" y="56981"/>
                        <a:pt x="198524" y="58288"/>
                        <a:pt x="201398" y="60117"/>
                      </a:cubicBezTo>
                      <a:cubicBezTo>
                        <a:pt x="204272" y="61945"/>
                        <a:pt x="207146" y="63513"/>
                        <a:pt x="209497" y="65864"/>
                      </a:cubicBezTo>
                      <a:cubicBezTo>
                        <a:pt x="210542" y="66648"/>
                        <a:pt x="211326" y="67693"/>
                        <a:pt x="212110" y="68477"/>
                      </a:cubicBezTo>
                      <a:cubicBezTo>
                        <a:pt x="213155" y="69522"/>
                        <a:pt x="214723" y="70044"/>
                        <a:pt x="215767" y="71089"/>
                      </a:cubicBezTo>
                      <a:cubicBezTo>
                        <a:pt x="219686" y="73179"/>
                        <a:pt x="217596" y="76053"/>
                        <a:pt x="215506" y="7788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4" name="Freeform: Shape 633">
                  <a:extLst>
                    <a:ext uri="{FF2B5EF4-FFF2-40B4-BE49-F238E27FC236}">
                      <a16:creationId xmlns:a16="http://schemas.microsoft.com/office/drawing/2014/main" id="{ECFDFE8E-F19B-0BDA-D24B-5942ABAEF15F}"/>
                    </a:ext>
                  </a:extLst>
                </p:cNvPr>
                <p:cNvSpPr/>
                <p:nvPr/>
              </p:nvSpPr>
              <p:spPr>
                <a:xfrm>
                  <a:off x="7365033" y="4149489"/>
                  <a:ext cx="9707" cy="13475"/>
                </a:xfrm>
                <a:custGeom>
                  <a:avLst/>
                  <a:gdLst>
                    <a:gd name="connsiteX0" fmla="*/ 564 w 9707"/>
                    <a:gd name="connsiteY0" fmla="*/ 12561 h 13475"/>
                    <a:gd name="connsiteX1" fmla="*/ 2131 w 9707"/>
                    <a:gd name="connsiteY1" fmla="*/ 6552 h 13475"/>
                    <a:gd name="connsiteX2" fmla="*/ 3699 w 9707"/>
                    <a:gd name="connsiteY2" fmla="*/ 3417 h 13475"/>
                    <a:gd name="connsiteX3" fmla="*/ 4743 w 9707"/>
                    <a:gd name="connsiteY3" fmla="*/ 282 h 13475"/>
                    <a:gd name="connsiteX4" fmla="*/ 7618 w 9707"/>
                    <a:gd name="connsiteY4" fmla="*/ 1065 h 13475"/>
                    <a:gd name="connsiteX5" fmla="*/ 9708 w 9707"/>
                    <a:gd name="connsiteY5" fmla="*/ 2372 h 13475"/>
                    <a:gd name="connsiteX6" fmla="*/ 7878 w 9707"/>
                    <a:gd name="connsiteY6" fmla="*/ 5507 h 13475"/>
                    <a:gd name="connsiteX7" fmla="*/ 6050 w 9707"/>
                    <a:gd name="connsiteY7" fmla="*/ 9948 h 13475"/>
                    <a:gd name="connsiteX8" fmla="*/ 564 w 9707"/>
                    <a:gd name="connsiteY8" fmla="*/ 12561 h 13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07" h="13475">
                      <a:moveTo>
                        <a:pt x="564" y="12561"/>
                      </a:moveTo>
                      <a:cubicBezTo>
                        <a:pt x="-1004" y="10732"/>
                        <a:pt x="1086" y="7858"/>
                        <a:pt x="2131" y="6552"/>
                      </a:cubicBezTo>
                      <a:cubicBezTo>
                        <a:pt x="2653" y="5768"/>
                        <a:pt x="3437" y="4462"/>
                        <a:pt x="3699" y="3417"/>
                      </a:cubicBezTo>
                      <a:cubicBezTo>
                        <a:pt x="3960" y="2633"/>
                        <a:pt x="3960" y="804"/>
                        <a:pt x="4743" y="282"/>
                      </a:cubicBezTo>
                      <a:cubicBezTo>
                        <a:pt x="5789" y="-502"/>
                        <a:pt x="6572" y="543"/>
                        <a:pt x="7618" y="1065"/>
                      </a:cubicBezTo>
                      <a:cubicBezTo>
                        <a:pt x="8401" y="1588"/>
                        <a:pt x="9708" y="1327"/>
                        <a:pt x="9708" y="2372"/>
                      </a:cubicBezTo>
                      <a:cubicBezTo>
                        <a:pt x="9708" y="3417"/>
                        <a:pt x="8401" y="4462"/>
                        <a:pt x="7878" y="5507"/>
                      </a:cubicBezTo>
                      <a:cubicBezTo>
                        <a:pt x="7095" y="6813"/>
                        <a:pt x="6311" y="8381"/>
                        <a:pt x="6050" y="9948"/>
                      </a:cubicBezTo>
                      <a:cubicBezTo>
                        <a:pt x="5266" y="11516"/>
                        <a:pt x="2653" y="15173"/>
                        <a:pt x="564" y="125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5" name="Freeform: Shape 634">
                  <a:extLst>
                    <a:ext uri="{FF2B5EF4-FFF2-40B4-BE49-F238E27FC236}">
                      <a16:creationId xmlns:a16="http://schemas.microsoft.com/office/drawing/2014/main" id="{E3E3B1E5-008F-A664-2BF6-E98AC1EBCA53}"/>
                    </a:ext>
                  </a:extLst>
                </p:cNvPr>
                <p:cNvSpPr/>
                <p:nvPr/>
              </p:nvSpPr>
              <p:spPr>
                <a:xfrm>
                  <a:off x="7386497" y="3919083"/>
                  <a:ext cx="6792" cy="5747"/>
                </a:xfrm>
                <a:custGeom>
                  <a:avLst/>
                  <a:gdLst>
                    <a:gd name="connsiteX0" fmla="*/ 6792 w 6792"/>
                    <a:gd name="connsiteY0" fmla="*/ 2874 h 5747"/>
                    <a:gd name="connsiteX1" fmla="*/ 3396 w 6792"/>
                    <a:gd name="connsiteY1" fmla="*/ 5748 h 5747"/>
                    <a:gd name="connsiteX2" fmla="*/ 0 w 6792"/>
                    <a:gd name="connsiteY2" fmla="*/ 2874 h 5747"/>
                    <a:gd name="connsiteX3" fmla="*/ 3396 w 6792"/>
                    <a:gd name="connsiteY3" fmla="*/ 0 h 5747"/>
                    <a:gd name="connsiteX4" fmla="*/ 6792 w 679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5747">
                      <a:moveTo>
                        <a:pt x="6792" y="2874"/>
                      </a:moveTo>
                      <a:cubicBezTo>
                        <a:pt x="6792" y="4442"/>
                        <a:pt x="5225" y="5748"/>
                        <a:pt x="3396" y="5748"/>
                      </a:cubicBezTo>
                      <a:cubicBezTo>
                        <a:pt x="1567" y="5748"/>
                        <a:pt x="0" y="4442"/>
                        <a:pt x="0" y="2874"/>
                      </a:cubicBezTo>
                      <a:cubicBezTo>
                        <a:pt x="0" y="1306"/>
                        <a:pt x="1567" y="0"/>
                        <a:pt x="3396" y="0"/>
                      </a:cubicBezTo>
                      <a:cubicBezTo>
                        <a:pt x="5225" y="0"/>
                        <a:pt x="6792" y="1306"/>
                        <a:pt x="6792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6" name="Freeform: Shape 635">
                  <a:extLst>
                    <a:ext uri="{FF2B5EF4-FFF2-40B4-BE49-F238E27FC236}">
                      <a16:creationId xmlns:a16="http://schemas.microsoft.com/office/drawing/2014/main" id="{B3633710-0DE1-F444-B16D-0A7B532B4BB5}"/>
                    </a:ext>
                  </a:extLst>
                </p:cNvPr>
                <p:cNvSpPr/>
                <p:nvPr/>
              </p:nvSpPr>
              <p:spPr>
                <a:xfrm>
                  <a:off x="7436396" y="3970550"/>
                  <a:ext cx="4702" cy="6792"/>
                </a:xfrm>
                <a:custGeom>
                  <a:avLst/>
                  <a:gdLst>
                    <a:gd name="connsiteX0" fmla="*/ 4703 w 4702"/>
                    <a:gd name="connsiteY0" fmla="*/ 3396 h 6792"/>
                    <a:gd name="connsiteX1" fmla="*/ 2352 w 4702"/>
                    <a:gd name="connsiteY1" fmla="*/ 6793 h 6792"/>
                    <a:gd name="connsiteX2" fmla="*/ 1 w 4702"/>
                    <a:gd name="connsiteY2" fmla="*/ 3396 h 6792"/>
                    <a:gd name="connsiteX3" fmla="*/ 2352 w 4702"/>
                    <a:gd name="connsiteY3" fmla="*/ 0 h 6792"/>
                    <a:gd name="connsiteX4" fmla="*/ 4703 w 4702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6792">
                      <a:moveTo>
                        <a:pt x="4703" y="3396"/>
                      </a:moveTo>
                      <a:cubicBezTo>
                        <a:pt x="4703" y="5272"/>
                        <a:pt x="3650" y="6793"/>
                        <a:pt x="2352" y="6793"/>
                      </a:cubicBezTo>
                      <a:cubicBezTo>
                        <a:pt x="1053" y="6793"/>
                        <a:pt x="1" y="5272"/>
                        <a:pt x="1" y="3396"/>
                      </a:cubicBezTo>
                      <a:cubicBezTo>
                        <a:pt x="1" y="1520"/>
                        <a:pt x="1053" y="0"/>
                        <a:pt x="2352" y="0"/>
                      </a:cubicBezTo>
                      <a:cubicBezTo>
                        <a:pt x="3650" y="0"/>
                        <a:pt x="4703" y="1520"/>
                        <a:pt x="470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7" name="Freeform: Shape 636">
                  <a:extLst>
                    <a:ext uri="{FF2B5EF4-FFF2-40B4-BE49-F238E27FC236}">
                      <a16:creationId xmlns:a16="http://schemas.microsoft.com/office/drawing/2014/main" id="{754D1FD0-F0E6-9FAC-82B8-1703D3F605F2}"/>
                    </a:ext>
                  </a:extLst>
                </p:cNvPr>
                <p:cNvSpPr/>
                <p:nvPr/>
              </p:nvSpPr>
              <p:spPr>
                <a:xfrm>
                  <a:off x="7408442" y="3944907"/>
                  <a:ext cx="3134" cy="4220"/>
                </a:xfrm>
                <a:custGeom>
                  <a:avLst/>
                  <a:gdLst>
                    <a:gd name="connsiteX0" fmla="*/ 3135 w 3134"/>
                    <a:gd name="connsiteY0" fmla="*/ 2130 h 4220"/>
                    <a:gd name="connsiteX1" fmla="*/ 1568 w 3134"/>
                    <a:gd name="connsiteY1" fmla="*/ 4220 h 4220"/>
                    <a:gd name="connsiteX2" fmla="*/ 0 w 3134"/>
                    <a:gd name="connsiteY2" fmla="*/ 2130 h 4220"/>
                    <a:gd name="connsiteX3" fmla="*/ 1568 w 3134"/>
                    <a:gd name="connsiteY3" fmla="*/ 40 h 4220"/>
                    <a:gd name="connsiteX4" fmla="*/ 3135 w 3134"/>
                    <a:gd name="connsiteY4" fmla="*/ 2130 h 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4220">
                      <a:moveTo>
                        <a:pt x="3135" y="2130"/>
                      </a:moveTo>
                      <a:cubicBezTo>
                        <a:pt x="3135" y="3437"/>
                        <a:pt x="2351" y="4220"/>
                        <a:pt x="1568" y="4220"/>
                      </a:cubicBezTo>
                      <a:cubicBezTo>
                        <a:pt x="784" y="4220"/>
                        <a:pt x="0" y="3175"/>
                        <a:pt x="0" y="2130"/>
                      </a:cubicBezTo>
                      <a:cubicBezTo>
                        <a:pt x="0" y="1085"/>
                        <a:pt x="522" y="40"/>
                        <a:pt x="1568" y="40"/>
                      </a:cubicBezTo>
                      <a:cubicBezTo>
                        <a:pt x="2351" y="-221"/>
                        <a:pt x="3135" y="824"/>
                        <a:pt x="3135" y="21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8" name="Freeform: Shape 637">
                  <a:extLst>
                    <a:ext uri="{FF2B5EF4-FFF2-40B4-BE49-F238E27FC236}">
                      <a16:creationId xmlns:a16="http://schemas.microsoft.com/office/drawing/2014/main" id="{75D59E70-0105-0A2B-27B9-8A403FBB83FC}"/>
                    </a:ext>
                  </a:extLst>
                </p:cNvPr>
                <p:cNvSpPr/>
                <p:nvPr/>
              </p:nvSpPr>
              <p:spPr>
                <a:xfrm>
                  <a:off x="7400866" y="3993802"/>
                  <a:ext cx="3134" cy="3135"/>
                </a:xfrm>
                <a:custGeom>
                  <a:avLst/>
                  <a:gdLst>
                    <a:gd name="connsiteX0" fmla="*/ 3135 w 3134"/>
                    <a:gd name="connsiteY0" fmla="*/ 1568 h 3135"/>
                    <a:gd name="connsiteX1" fmla="*/ 1567 w 3134"/>
                    <a:gd name="connsiteY1" fmla="*/ 3135 h 3135"/>
                    <a:gd name="connsiteX2" fmla="*/ 0 w 3134"/>
                    <a:gd name="connsiteY2" fmla="*/ 1568 h 3135"/>
                    <a:gd name="connsiteX3" fmla="*/ 1567 w 3134"/>
                    <a:gd name="connsiteY3" fmla="*/ 0 h 3135"/>
                    <a:gd name="connsiteX4" fmla="*/ 3135 w 3134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3135">
                      <a:moveTo>
                        <a:pt x="3135" y="1568"/>
                      </a:moveTo>
                      <a:cubicBezTo>
                        <a:pt x="3135" y="2351"/>
                        <a:pt x="2351" y="3135"/>
                        <a:pt x="1567" y="3135"/>
                      </a:cubicBezTo>
                      <a:cubicBezTo>
                        <a:pt x="783" y="3135"/>
                        <a:pt x="0" y="2613"/>
                        <a:pt x="0" y="1568"/>
                      </a:cubicBezTo>
                      <a:cubicBezTo>
                        <a:pt x="0" y="523"/>
                        <a:pt x="783" y="0"/>
                        <a:pt x="1567" y="0"/>
                      </a:cubicBezTo>
                      <a:cubicBezTo>
                        <a:pt x="2351" y="0"/>
                        <a:pt x="3135" y="784"/>
                        <a:pt x="3135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9" name="Freeform: Shape 638">
                  <a:extLst>
                    <a:ext uri="{FF2B5EF4-FFF2-40B4-BE49-F238E27FC236}">
                      <a16:creationId xmlns:a16="http://schemas.microsoft.com/office/drawing/2014/main" id="{BBC0CA43-5575-CEC9-8362-DDB1716BBF28}"/>
                    </a:ext>
                  </a:extLst>
                </p:cNvPr>
                <p:cNvSpPr/>
                <p:nvPr/>
              </p:nvSpPr>
              <p:spPr>
                <a:xfrm>
                  <a:off x="7404001" y="3999811"/>
                  <a:ext cx="2612" cy="4702"/>
                </a:xfrm>
                <a:custGeom>
                  <a:avLst/>
                  <a:gdLst>
                    <a:gd name="connsiteX0" fmla="*/ 2613 w 2612"/>
                    <a:gd name="connsiteY0" fmla="*/ 2351 h 4702"/>
                    <a:gd name="connsiteX1" fmla="*/ 1306 w 2612"/>
                    <a:gd name="connsiteY1" fmla="*/ 4703 h 4702"/>
                    <a:gd name="connsiteX2" fmla="*/ 0 w 2612"/>
                    <a:gd name="connsiteY2" fmla="*/ 2351 h 4702"/>
                    <a:gd name="connsiteX3" fmla="*/ 1306 w 2612"/>
                    <a:gd name="connsiteY3" fmla="*/ 0 h 4702"/>
                    <a:gd name="connsiteX4" fmla="*/ 2613 w 261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4702">
                      <a:moveTo>
                        <a:pt x="2613" y="2351"/>
                      </a:moveTo>
                      <a:cubicBezTo>
                        <a:pt x="2613" y="3658"/>
                        <a:pt x="2090" y="4703"/>
                        <a:pt x="1306" y="4703"/>
                      </a:cubicBezTo>
                      <a:cubicBezTo>
                        <a:pt x="522" y="4703"/>
                        <a:pt x="0" y="3658"/>
                        <a:pt x="0" y="2351"/>
                      </a:cubicBezTo>
                      <a:cubicBezTo>
                        <a:pt x="0" y="1045"/>
                        <a:pt x="522" y="0"/>
                        <a:pt x="1306" y="0"/>
                      </a:cubicBezTo>
                      <a:cubicBezTo>
                        <a:pt x="2090" y="0"/>
                        <a:pt x="2613" y="784"/>
                        <a:pt x="261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0" name="Freeform: Shape 639">
                  <a:extLst>
                    <a:ext uri="{FF2B5EF4-FFF2-40B4-BE49-F238E27FC236}">
                      <a16:creationId xmlns:a16="http://schemas.microsoft.com/office/drawing/2014/main" id="{A199AF2A-C9A9-1998-4434-EAFBDFB20543}"/>
                    </a:ext>
                  </a:extLst>
                </p:cNvPr>
                <p:cNvSpPr/>
                <p:nvPr/>
              </p:nvSpPr>
              <p:spPr>
                <a:xfrm>
                  <a:off x="7396686" y="4003679"/>
                  <a:ext cx="4180" cy="3185"/>
                </a:xfrm>
                <a:custGeom>
                  <a:avLst/>
                  <a:gdLst>
                    <a:gd name="connsiteX0" fmla="*/ 4180 w 4180"/>
                    <a:gd name="connsiteY0" fmla="*/ 1618 h 3185"/>
                    <a:gd name="connsiteX1" fmla="*/ 2090 w 4180"/>
                    <a:gd name="connsiteY1" fmla="*/ 3186 h 3185"/>
                    <a:gd name="connsiteX2" fmla="*/ 0 w 4180"/>
                    <a:gd name="connsiteY2" fmla="*/ 1618 h 3185"/>
                    <a:gd name="connsiteX3" fmla="*/ 2090 w 4180"/>
                    <a:gd name="connsiteY3" fmla="*/ 51 h 3185"/>
                    <a:gd name="connsiteX4" fmla="*/ 4180 w 4180"/>
                    <a:gd name="connsiteY4" fmla="*/ 1618 h 3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3185">
                      <a:moveTo>
                        <a:pt x="4180" y="1618"/>
                      </a:moveTo>
                      <a:cubicBezTo>
                        <a:pt x="4180" y="2402"/>
                        <a:pt x="3135" y="3186"/>
                        <a:pt x="2090" y="3186"/>
                      </a:cubicBezTo>
                      <a:cubicBezTo>
                        <a:pt x="1045" y="3186"/>
                        <a:pt x="0" y="2402"/>
                        <a:pt x="0" y="1618"/>
                      </a:cubicBezTo>
                      <a:cubicBezTo>
                        <a:pt x="0" y="835"/>
                        <a:pt x="1045" y="51"/>
                        <a:pt x="2090" y="51"/>
                      </a:cubicBezTo>
                      <a:cubicBezTo>
                        <a:pt x="3135" y="-211"/>
                        <a:pt x="4180" y="573"/>
                        <a:pt x="4180" y="161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1" name="Freeform: Shape 640">
                  <a:extLst>
                    <a:ext uri="{FF2B5EF4-FFF2-40B4-BE49-F238E27FC236}">
                      <a16:creationId xmlns:a16="http://schemas.microsoft.com/office/drawing/2014/main" id="{5289D072-869E-88BC-2D6E-46C1DF58BDF6}"/>
                    </a:ext>
                  </a:extLst>
                </p:cNvPr>
                <p:cNvSpPr/>
                <p:nvPr/>
              </p:nvSpPr>
              <p:spPr>
                <a:xfrm>
                  <a:off x="7565456" y="4016008"/>
                  <a:ext cx="4180" cy="5225"/>
                </a:xfrm>
                <a:custGeom>
                  <a:avLst/>
                  <a:gdLst>
                    <a:gd name="connsiteX0" fmla="*/ 4180 w 4180"/>
                    <a:gd name="connsiteY0" fmla="*/ 2612 h 5225"/>
                    <a:gd name="connsiteX1" fmla="*/ 2090 w 4180"/>
                    <a:gd name="connsiteY1" fmla="*/ 5225 h 5225"/>
                    <a:gd name="connsiteX2" fmla="*/ 0 w 4180"/>
                    <a:gd name="connsiteY2" fmla="*/ 2612 h 5225"/>
                    <a:gd name="connsiteX3" fmla="*/ 2090 w 4180"/>
                    <a:gd name="connsiteY3" fmla="*/ 0 h 5225"/>
                    <a:gd name="connsiteX4" fmla="*/ 4180 w 4180"/>
                    <a:gd name="connsiteY4" fmla="*/ 2612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5225">
                      <a:moveTo>
                        <a:pt x="4180" y="2612"/>
                      </a:moveTo>
                      <a:cubicBezTo>
                        <a:pt x="4180" y="4055"/>
                        <a:pt x="3244" y="5225"/>
                        <a:pt x="2090" y="5225"/>
                      </a:cubicBezTo>
                      <a:cubicBezTo>
                        <a:pt x="935" y="5225"/>
                        <a:pt x="0" y="4055"/>
                        <a:pt x="0" y="2612"/>
                      </a:cubicBezTo>
                      <a:cubicBezTo>
                        <a:pt x="0" y="1170"/>
                        <a:pt x="935" y="0"/>
                        <a:pt x="2090" y="0"/>
                      </a:cubicBezTo>
                      <a:cubicBezTo>
                        <a:pt x="3244" y="0"/>
                        <a:pt x="4180" y="1170"/>
                        <a:pt x="4180" y="26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2" name="Freeform: Shape 641">
                  <a:extLst>
                    <a:ext uri="{FF2B5EF4-FFF2-40B4-BE49-F238E27FC236}">
                      <a16:creationId xmlns:a16="http://schemas.microsoft.com/office/drawing/2014/main" id="{771CC7BF-2D54-94EC-7521-CAEDD0268846}"/>
                    </a:ext>
                  </a:extLst>
                </p:cNvPr>
                <p:cNvSpPr/>
                <p:nvPr/>
              </p:nvSpPr>
              <p:spPr>
                <a:xfrm>
                  <a:off x="7450192" y="3960553"/>
                  <a:ext cx="8155" cy="7227"/>
                </a:xfrm>
                <a:custGeom>
                  <a:avLst/>
                  <a:gdLst>
                    <a:gd name="connsiteX0" fmla="*/ 313 w 8155"/>
                    <a:gd name="connsiteY0" fmla="*/ 5295 h 7227"/>
                    <a:gd name="connsiteX1" fmla="*/ 2141 w 8155"/>
                    <a:gd name="connsiteY1" fmla="*/ 3727 h 7227"/>
                    <a:gd name="connsiteX2" fmla="*/ 3448 w 8155"/>
                    <a:gd name="connsiteY2" fmla="*/ 1637 h 7227"/>
                    <a:gd name="connsiteX3" fmla="*/ 4754 w 8155"/>
                    <a:gd name="connsiteY3" fmla="*/ 69 h 7227"/>
                    <a:gd name="connsiteX4" fmla="*/ 6583 w 8155"/>
                    <a:gd name="connsiteY4" fmla="*/ 853 h 7227"/>
                    <a:gd name="connsiteX5" fmla="*/ 7627 w 8155"/>
                    <a:gd name="connsiteY5" fmla="*/ 2943 h 7227"/>
                    <a:gd name="connsiteX6" fmla="*/ 7627 w 8155"/>
                    <a:gd name="connsiteY6" fmla="*/ 5295 h 7227"/>
                    <a:gd name="connsiteX7" fmla="*/ 2925 w 8155"/>
                    <a:gd name="connsiteY7" fmla="*/ 6601 h 7227"/>
                    <a:gd name="connsiteX8" fmla="*/ 1619 w 8155"/>
                    <a:gd name="connsiteY8" fmla="*/ 7123 h 7227"/>
                    <a:gd name="connsiteX9" fmla="*/ 313 w 8155"/>
                    <a:gd name="connsiteY9" fmla="*/ 5295 h 7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155" h="7227">
                      <a:moveTo>
                        <a:pt x="313" y="5295"/>
                      </a:moveTo>
                      <a:cubicBezTo>
                        <a:pt x="835" y="4511"/>
                        <a:pt x="1619" y="4249"/>
                        <a:pt x="2141" y="3727"/>
                      </a:cubicBezTo>
                      <a:cubicBezTo>
                        <a:pt x="2664" y="3204"/>
                        <a:pt x="2925" y="2421"/>
                        <a:pt x="3448" y="1637"/>
                      </a:cubicBezTo>
                      <a:cubicBezTo>
                        <a:pt x="3709" y="1115"/>
                        <a:pt x="4232" y="331"/>
                        <a:pt x="4754" y="69"/>
                      </a:cubicBezTo>
                      <a:cubicBezTo>
                        <a:pt x="5538" y="-192"/>
                        <a:pt x="6060" y="331"/>
                        <a:pt x="6583" y="853"/>
                      </a:cubicBezTo>
                      <a:cubicBezTo>
                        <a:pt x="7105" y="1376"/>
                        <a:pt x="7367" y="2421"/>
                        <a:pt x="7627" y="2943"/>
                      </a:cubicBezTo>
                      <a:cubicBezTo>
                        <a:pt x="7889" y="3727"/>
                        <a:pt x="8673" y="4772"/>
                        <a:pt x="7627" y="5295"/>
                      </a:cubicBezTo>
                      <a:cubicBezTo>
                        <a:pt x="6321" y="6078"/>
                        <a:pt x="4754" y="6862"/>
                        <a:pt x="2925" y="6601"/>
                      </a:cubicBezTo>
                      <a:cubicBezTo>
                        <a:pt x="2141" y="6601"/>
                        <a:pt x="574" y="6078"/>
                        <a:pt x="1619" y="7123"/>
                      </a:cubicBezTo>
                      <a:cubicBezTo>
                        <a:pt x="313" y="7646"/>
                        <a:pt x="-471" y="6078"/>
                        <a:pt x="313" y="52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3" name="Freeform: Shape 642">
                  <a:extLst>
                    <a:ext uri="{FF2B5EF4-FFF2-40B4-BE49-F238E27FC236}">
                      <a16:creationId xmlns:a16="http://schemas.microsoft.com/office/drawing/2014/main" id="{7848523B-61B9-64B4-8E4F-6349FE1AB207}"/>
                    </a:ext>
                  </a:extLst>
                </p:cNvPr>
                <p:cNvSpPr/>
                <p:nvPr/>
              </p:nvSpPr>
              <p:spPr>
                <a:xfrm>
                  <a:off x="7568313" y="3996493"/>
                  <a:ext cx="6809" cy="10926"/>
                </a:xfrm>
                <a:custGeom>
                  <a:avLst/>
                  <a:gdLst>
                    <a:gd name="connsiteX0" fmla="*/ 17 w 6809"/>
                    <a:gd name="connsiteY0" fmla="*/ 1227 h 10926"/>
                    <a:gd name="connsiteX1" fmla="*/ 3413 w 6809"/>
                    <a:gd name="connsiteY1" fmla="*/ 966 h 10926"/>
                    <a:gd name="connsiteX2" fmla="*/ 6287 w 6809"/>
                    <a:gd name="connsiteY2" fmla="*/ 4362 h 10926"/>
                    <a:gd name="connsiteX3" fmla="*/ 6548 w 6809"/>
                    <a:gd name="connsiteY3" fmla="*/ 7236 h 10926"/>
                    <a:gd name="connsiteX4" fmla="*/ 6810 w 6809"/>
                    <a:gd name="connsiteY4" fmla="*/ 9326 h 10926"/>
                    <a:gd name="connsiteX5" fmla="*/ 3413 w 6809"/>
                    <a:gd name="connsiteY5" fmla="*/ 10110 h 10926"/>
                    <a:gd name="connsiteX6" fmla="*/ 2629 w 6809"/>
                    <a:gd name="connsiteY6" fmla="*/ 7759 h 10926"/>
                    <a:gd name="connsiteX7" fmla="*/ 1323 w 6809"/>
                    <a:gd name="connsiteY7" fmla="*/ 3840 h 10926"/>
                    <a:gd name="connsiteX8" fmla="*/ 278 w 6809"/>
                    <a:gd name="connsiteY8" fmla="*/ 3056 h 10926"/>
                    <a:gd name="connsiteX9" fmla="*/ 17 w 6809"/>
                    <a:gd name="connsiteY9" fmla="*/ 1227 h 10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09" h="10926">
                      <a:moveTo>
                        <a:pt x="17" y="1227"/>
                      </a:moveTo>
                      <a:cubicBezTo>
                        <a:pt x="-244" y="-863"/>
                        <a:pt x="2629" y="182"/>
                        <a:pt x="3413" y="966"/>
                      </a:cubicBezTo>
                      <a:cubicBezTo>
                        <a:pt x="4458" y="1750"/>
                        <a:pt x="6026" y="3056"/>
                        <a:pt x="6287" y="4362"/>
                      </a:cubicBezTo>
                      <a:cubicBezTo>
                        <a:pt x="6548" y="5408"/>
                        <a:pt x="6287" y="6191"/>
                        <a:pt x="6548" y="7236"/>
                      </a:cubicBezTo>
                      <a:cubicBezTo>
                        <a:pt x="6548" y="8020"/>
                        <a:pt x="6810" y="8804"/>
                        <a:pt x="6810" y="9326"/>
                      </a:cubicBezTo>
                      <a:cubicBezTo>
                        <a:pt x="6810" y="11155"/>
                        <a:pt x="4458" y="11416"/>
                        <a:pt x="3413" y="10110"/>
                      </a:cubicBezTo>
                      <a:cubicBezTo>
                        <a:pt x="2891" y="9326"/>
                        <a:pt x="2891" y="8542"/>
                        <a:pt x="2629" y="7759"/>
                      </a:cubicBezTo>
                      <a:cubicBezTo>
                        <a:pt x="2368" y="6714"/>
                        <a:pt x="2368" y="4624"/>
                        <a:pt x="1323" y="3840"/>
                      </a:cubicBezTo>
                      <a:cubicBezTo>
                        <a:pt x="1062" y="3579"/>
                        <a:pt x="539" y="3579"/>
                        <a:pt x="278" y="3056"/>
                      </a:cubicBezTo>
                      <a:cubicBezTo>
                        <a:pt x="17" y="2533"/>
                        <a:pt x="17" y="1750"/>
                        <a:pt x="17" y="12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4" name="Freeform: Shape 643">
                  <a:extLst>
                    <a:ext uri="{FF2B5EF4-FFF2-40B4-BE49-F238E27FC236}">
                      <a16:creationId xmlns:a16="http://schemas.microsoft.com/office/drawing/2014/main" id="{036E4AA1-BB8B-07AD-2349-A85189D03777}"/>
                    </a:ext>
                  </a:extLst>
                </p:cNvPr>
                <p:cNvSpPr/>
                <p:nvPr/>
              </p:nvSpPr>
              <p:spPr>
                <a:xfrm>
                  <a:off x="7594382" y="3979723"/>
                  <a:ext cx="6133" cy="12593"/>
                </a:xfrm>
                <a:custGeom>
                  <a:avLst/>
                  <a:gdLst>
                    <a:gd name="connsiteX0" fmla="*/ 334 w 6133"/>
                    <a:gd name="connsiteY0" fmla="*/ 2583 h 12593"/>
                    <a:gd name="connsiteX1" fmla="*/ 3469 w 6133"/>
                    <a:gd name="connsiteY1" fmla="*/ 232 h 12593"/>
                    <a:gd name="connsiteX2" fmla="*/ 6082 w 6133"/>
                    <a:gd name="connsiteY2" fmla="*/ 3628 h 12593"/>
                    <a:gd name="connsiteX3" fmla="*/ 5037 w 6133"/>
                    <a:gd name="connsiteY3" fmla="*/ 7547 h 12593"/>
                    <a:gd name="connsiteX4" fmla="*/ 4514 w 6133"/>
                    <a:gd name="connsiteY4" fmla="*/ 10160 h 12593"/>
                    <a:gd name="connsiteX5" fmla="*/ 2425 w 6133"/>
                    <a:gd name="connsiteY5" fmla="*/ 12511 h 12593"/>
                    <a:gd name="connsiteX6" fmla="*/ 334 w 6133"/>
                    <a:gd name="connsiteY6" fmla="*/ 9637 h 12593"/>
                    <a:gd name="connsiteX7" fmla="*/ 334 w 6133"/>
                    <a:gd name="connsiteY7" fmla="*/ 8592 h 12593"/>
                    <a:gd name="connsiteX8" fmla="*/ 73 w 6133"/>
                    <a:gd name="connsiteY8" fmla="*/ 3890 h 12593"/>
                    <a:gd name="connsiteX9" fmla="*/ 334 w 6133"/>
                    <a:gd name="connsiteY9" fmla="*/ 2583 h 125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33" h="12593">
                      <a:moveTo>
                        <a:pt x="334" y="2583"/>
                      </a:moveTo>
                      <a:cubicBezTo>
                        <a:pt x="595" y="754"/>
                        <a:pt x="1379" y="-552"/>
                        <a:pt x="3469" y="232"/>
                      </a:cubicBezTo>
                      <a:cubicBezTo>
                        <a:pt x="4776" y="754"/>
                        <a:pt x="5820" y="2322"/>
                        <a:pt x="6082" y="3628"/>
                      </a:cubicBezTo>
                      <a:cubicBezTo>
                        <a:pt x="6343" y="5196"/>
                        <a:pt x="5560" y="6241"/>
                        <a:pt x="5037" y="7547"/>
                      </a:cubicBezTo>
                      <a:cubicBezTo>
                        <a:pt x="4514" y="8331"/>
                        <a:pt x="4776" y="9376"/>
                        <a:pt x="4514" y="10160"/>
                      </a:cubicBezTo>
                      <a:cubicBezTo>
                        <a:pt x="4514" y="10943"/>
                        <a:pt x="3469" y="13034"/>
                        <a:pt x="2425" y="12511"/>
                      </a:cubicBezTo>
                      <a:cubicBezTo>
                        <a:pt x="1641" y="11989"/>
                        <a:pt x="334" y="10682"/>
                        <a:pt x="334" y="9637"/>
                      </a:cubicBezTo>
                      <a:cubicBezTo>
                        <a:pt x="334" y="9376"/>
                        <a:pt x="334" y="8853"/>
                        <a:pt x="334" y="8592"/>
                      </a:cubicBezTo>
                      <a:cubicBezTo>
                        <a:pt x="334" y="7025"/>
                        <a:pt x="-188" y="5457"/>
                        <a:pt x="73" y="3890"/>
                      </a:cubicBezTo>
                      <a:cubicBezTo>
                        <a:pt x="334" y="3367"/>
                        <a:pt x="334" y="2845"/>
                        <a:pt x="334" y="258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5" name="Freeform: Shape 644">
                  <a:extLst>
                    <a:ext uri="{FF2B5EF4-FFF2-40B4-BE49-F238E27FC236}">
                      <a16:creationId xmlns:a16="http://schemas.microsoft.com/office/drawing/2014/main" id="{D56503AC-72C1-2C79-7196-623CBA3BDFB7}"/>
                    </a:ext>
                  </a:extLst>
                </p:cNvPr>
                <p:cNvSpPr/>
                <p:nvPr/>
              </p:nvSpPr>
              <p:spPr>
                <a:xfrm>
                  <a:off x="7626303" y="4019004"/>
                  <a:ext cx="10026" cy="14246"/>
                </a:xfrm>
                <a:custGeom>
                  <a:avLst/>
                  <a:gdLst>
                    <a:gd name="connsiteX0" fmla="*/ 2899 w 10026"/>
                    <a:gd name="connsiteY0" fmla="*/ 12941 h 14246"/>
                    <a:gd name="connsiteX1" fmla="*/ 2115 w 10026"/>
                    <a:gd name="connsiteY1" fmla="*/ 11373 h 14246"/>
                    <a:gd name="connsiteX2" fmla="*/ 25 w 10026"/>
                    <a:gd name="connsiteY2" fmla="*/ 9805 h 14246"/>
                    <a:gd name="connsiteX3" fmla="*/ 2115 w 10026"/>
                    <a:gd name="connsiteY3" fmla="*/ 7454 h 14246"/>
                    <a:gd name="connsiteX4" fmla="*/ 5773 w 10026"/>
                    <a:gd name="connsiteY4" fmla="*/ 2490 h 14246"/>
                    <a:gd name="connsiteX5" fmla="*/ 7863 w 10026"/>
                    <a:gd name="connsiteY5" fmla="*/ 139 h 14246"/>
                    <a:gd name="connsiteX6" fmla="*/ 9692 w 10026"/>
                    <a:gd name="connsiteY6" fmla="*/ 1707 h 14246"/>
                    <a:gd name="connsiteX7" fmla="*/ 9692 w 10026"/>
                    <a:gd name="connsiteY7" fmla="*/ 5887 h 14246"/>
                    <a:gd name="connsiteX8" fmla="*/ 9953 w 10026"/>
                    <a:gd name="connsiteY8" fmla="*/ 9022 h 14246"/>
                    <a:gd name="connsiteX9" fmla="*/ 8647 w 10026"/>
                    <a:gd name="connsiteY9" fmla="*/ 11634 h 14246"/>
                    <a:gd name="connsiteX10" fmla="*/ 6818 w 10026"/>
                    <a:gd name="connsiteY10" fmla="*/ 13463 h 14246"/>
                    <a:gd name="connsiteX11" fmla="*/ 4990 w 10026"/>
                    <a:gd name="connsiteY11" fmla="*/ 14247 h 14246"/>
                    <a:gd name="connsiteX12" fmla="*/ 2899 w 10026"/>
                    <a:gd name="connsiteY12" fmla="*/ 12941 h 142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0026" h="14246">
                      <a:moveTo>
                        <a:pt x="2899" y="12941"/>
                      </a:moveTo>
                      <a:cubicBezTo>
                        <a:pt x="2377" y="12418"/>
                        <a:pt x="2638" y="11895"/>
                        <a:pt x="2115" y="11373"/>
                      </a:cubicBezTo>
                      <a:cubicBezTo>
                        <a:pt x="1593" y="10589"/>
                        <a:pt x="287" y="10850"/>
                        <a:pt x="25" y="9805"/>
                      </a:cubicBezTo>
                      <a:cubicBezTo>
                        <a:pt x="-236" y="8760"/>
                        <a:pt x="1593" y="7977"/>
                        <a:pt x="2115" y="7454"/>
                      </a:cubicBezTo>
                      <a:cubicBezTo>
                        <a:pt x="3683" y="5887"/>
                        <a:pt x="4728" y="4058"/>
                        <a:pt x="5773" y="2490"/>
                      </a:cubicBezTo>
                      <a:cubicBezTo>
                        <a:pt x="6296" y="1707"/>
                        <a:pt x="7080" y="661"/>
                        <a:pt x="7863" y="139"/>
                      </a:cubicBezTo>
                      <a:cubicBezTo>
                        <a:pt x="8908" y="-384"/>
                        <a:pt x="9431" y="661"/>
                        <a:pt x="9692" y="1707"/>
                      </a:cubicBezTo>
                      <a:cubicBezTo>
                        <a:pt x="9953" y="3013"/>
                        <a:pt x="9692" y="4319"/>
                        <a:pt x="9692" y="5887"/>
                      </a:cubicBezTo>
                      <a:cubicBezTo>
                        <a:pt x="9692" y="6932"/>
                        <a:pt x="10215" y="7977"/>
                        <a:pt x="9953" y="9022"/>
                      </a:cubicBezTo>
                      <a:cubicBezTo>
                        <a:pt x="9692" y="9805"/>
                        <a:pt x="9169" y="10850"/>
                        <a:pt x="8647" y="11634"/>
                      </a:cubicBezTo>
                      <a:cubicBezTo>
                        <a:pt x="8124" y="12418"/>
                        <a:pt x="7602" y="12679"/>
                        <a:pt x="6818" y="13463"/>
                      </a:cubicBezTo>
                      <a:cubicBezTo>
                        <a:pt x="6296" y="13985"/>
                        <a:pt x="5773" y="14247"/>
                        <a:pt x="4990" y="14247"/>
                      </a:cubicBezTo>
                      <a:cubicBezTo>
                        <a:pt x="4728" y="13724"/>
                        <a:pt x="3161" y="13463"/>
                        <a:pt x="2899" y="129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6" name="Freeform: Shape 645">
                  <a:extLst>
                    <a:ext uri="{FF2B5EF4-FFF2-40B4-BE49-F238E27FC236}">
                      <a16:creationId xmlns:a16="http://schemas.microsoft.com/office/drawing/2014/main" id="{45C42DBD-C406-552A-25AD-4533964DC009}"/>
                    </a:ext>
                  </a:extLst>
                </p:cNvPr>
                <p:cNvSpPr/>
                <p:nvPr/>
              </p:nvSpPr>
              <p:spPr>
                <a:xfrm>
                  <a:off x="7610327" y="4032572"/>
                  <a:ext cx="14265" cy="21775"/>
                </a:xfrm>
                <a:custGeom>
                  <a:avLst/>
                  <a:gdLst>
                    <a:gd name="connsiteX0" fmla="*/ 12344 w 14265"/>
                    <a:gd name="connsiteY0" fmla="*/ 4598 h 21775"/>
                    <a:gd name="connsiteX1" fmla="*/ 12344 w 14265"/>
                    <a:gd name="connsiteY1" fmla="*/ 2769 h 21775"/>
                    <a:gd name="connsiteX2" fmla="*/ 12867 w 14265"/>
                    <a:gd name="connsiteY2" fmla="*/ 679 h 21775"/>
                    <a:gd name="connsiteX3" fmla="*/ 11038 w 14265"/>
                    <a:gd name="connsiteY3" fmla="*/ 156 h 21775"/>
                    <a:gd name="connsiteX4" fmla="*/ 8687 w 14265"/>
                    <a:gd name="connsiteY4" fmla="*/ 1985 h 21775"/>
                    <a:gd name="connsiteX5" fmla="*/ 7642 w 14265"/>
                    <a:gd name="connsiteY5" fmla="*/ 5642 h 21775"/>
                    <a:gd name="connsiteX6" fmla="*/ 6074 w 14265"/>
                    <a:gd name="connsiteY6" fmla="*/ 8778 h 21775"/>
                    <a:gd name="connsiteX7" fmla="*/ 3984 w 14265"/>
                    <a:gd name="connsiteY7" fmla="*/ 11913 h 21775"/>
                    <a:gd name="connsiteX8" fmla="*/ 2939 w 14265"/>
                    <a:gd name="connsiteY8" fmla="*/ 14003 h 21775"/>
                    <a:gd name="connsiteX9" fmla="*/ 326 w 14265"/>
                    <a:gd name="connsiteY9" fmla="*/ 18444 h 21775"/>
                    <a:gd name="connsiteX10" fmla="*/ 1110 w 14265"/>
                    <a:gd name="connsiteY10" fmla="*/ 21579 h 21775"/>
                    <a:gd name="connsiteX11" fmla="*/ 3723 w 14265"/>
                    <a:gd name="connsiteY11" fmla="*/ 20795 h 21775"/>
                    <a:gd name="connsiteX12" fmla="*/ 5291 w 14265"/>
                    <a:gd name="connsiteY12" fmla="*/ 21579 h 21775"/>
                    <a:gd name="connsiteX13" fmla="*/ 8164 w 14265"/>
                    <a:gd name="connsiteY13" fmla="*/ 21579 h 21775"/>
                    <a:gd name="connsiteX14" fmla="*/ 10777 w 14265"/>
                    <a:gd name="connsiteY14" fmla="*/ 17399 h 21775"/>
                    <a:gd name="connsiteX15" fmla="*/ 12344 w 14265"/>
                    <a:gd name="connsiteY15" fmla="*/ 16093 h 21775"/>
                    <a:gd name="connsiteX16" fmla="*/ 14173 w 14265"/>
                    <a:gd name="connsiteY16" fmla="*/ 12958 h 21775"/>
                    <a:gd name="connsiteX17" fmla="*/ 13128 w 14265"/>
                    <a:gd name="connsiteY17" fmla="*/ 11129 h 21775"/>
                    <a:gd name="connsiteX18" fmla="*/ 12867 w 14265"/>
                    <a:gd name="connsiteY18" fmla="*/ 9300 h 21775"/>
                    <a:gd name="connsiteX19" fmla="*/ 12083 w 14265"/>
                    <a:gd name="connsiteY19" fmla="*/ 5381 h 21775"/>
                    <a:gd name="connsiteX20" fmla="*/ 12344 w 14265"/>
                    <a:gd name="connsiteY20" fmla="*/ 4598 h 21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4265" h="21775">
                      <a:moveTo>
                        <a:pt x="12344" y="4598"/>
                      </a:moveTo>
                      <a:cubicBezTo>
                        <a:pt x="12083" y="4075"/>
                        <a:pt x="12083" y="3291"/>
                        <a:pt x="12344" y="2769"/>
                      </a:cubicBezTo>
                      <a:cubicBezTo>
                        <a:pt x="12606" y="2246"/>
                        <a:pt x="13128" y="1201"/>
                        <a:pt x="12867" y="679"/>
                      </a:cubicBezTo>
                      <a:cubicBezTo>
                        <a:pt x="12606" y="-105"/>
                        <a:pt x="11822" y="-105"/>
                        <a:pt x="11038" y="156"/>
                      </a:cubicBezTo>
                      <a:cubicBezTo>
                        <a:pt x="9993" y="417"/>
                        <a:pt x="9209" y="940"/>
                        <a:pt x="8687" y="1985"/>
                      </a:cubicBezTo>
                      <a:cubicBezTo>
                        <a:pt x="7903" y="3030"/>
                        <a:pt x="7903" y="4336"/>
                        <a:pt x="7642" y="5642"/>
                      </a:cubicBezTo>
                      <a:cubicBezTo>
                        <a:pt x="7381" y="6949"/>
                        <a:pt x="7119" y="7733"/>
                        <a:pt x="6074" y="8778"/>
                      </a:cubicBezTo>
                      <a:cubicBezTo>
                        <a:pt x="5291" y="9823"/>
                        <a:pt x="4507" y="10868"/>
                        <a:pt x="3984" y="11913"/>
                      </a:cubicBezTo>
                      <a:cubicBezTo>
                        <a:pt x="3723" y="12697"/>
                        <a:pt x="3462" y="13480"/>
                        <a:pt x="2939" y="14003"/>
                      </a:cubicBezTo>
                      <a:cubicBezTo>
                        <a:pt x="2156" y="15570"/>
                        <a:pt x="1372" y="17138"/>
                        <a:pt x="326" y="18444"/>
                      </a:cubicBezTo>
                      <a:cubicBezTo>
                        <a:pt x="-196" y="19489"/>
                        <a:pt x="-196" y="21057"/>
                        <a:pt x="1110" y="21579"/>
                      </a:cubicBezTo>
                      <a:cubicBezTo>
                        <a:pt x="2156" y="21840"/>
                        <a:pt x="2678" y="20795"/>
                        <a:pt x="3723" y="20795"/>
                      </a:cubicBezTo>
                      <a:cubicBezTo>
                        <a:pt x="4507" y="20795"/>
                        <a:pt x="4768" y="21579"/>
                        <a:pt x="5291" y="21579"/>
                      </a:cubicBezTo>
                      <a:cubicBezTo>
                        <a:pt x="6074" y="21840"/>
                        <a:pt x="7642" y="21840"/>
                        <a:pt x="8164" y="21579"/>
                      </a:cubicBezTo>
                      <a:cubicBezTo>
                        <a:pt x="9993" y="21057"/>
                        <a:pt x="9470" y="18444"/>
                        <a:pt x="10777" y="17399"/>
                      </a:cubicBezTo>
                      <a:cubicBezTo>
                        <a:pt x="11300" y="16877"/>
                        <a:pt x="11822" y="16615"/>
                        <a:pt x="12344" y="16093"/>
                      </a:cubicBezTo>
                      <a:cubicBezTo>
                        <a:pt x="12867" y="15309"/>
                        <a:pt x="14695" y="14003"/>
                        <a:pt x="14173" y="12958"/>
                      </a:cubicBezTo>
                      <a:cubicBezTo>
                        <a:pt x="13912" y="12435"/>
                        <a:pt x="13389" y="11913"/>
                        <a:pt x="13128" y="11129"/>
                      </a:cubicBezTo>
                      <a:cubicBezTo>
                        <a:pt x="13128" y="10606"/>
                        <a:pt x="12867" y="9823"/>
                        <a:pt x="12867" y="9300"/>
                      </a:cubicBezTo>
                      <a:cubicBezTo>
                        <a:pt x="12606" y="7994"/>
                        <a:pt x="12606" y="6688"/>
                        <a:pt x="12083" y="5381"/>
                      </a:cubicBezTo>
                      <a:cubicBezTo>
                        <a:pt x="12344" y="5120"/>
                        <a:pt x="12344" y="4859"/>
                        <a:pt x="12344" y="459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7" name="Freeform: Shape 646">
                  <a:extLst>
                    <a:ext uri="{FF2B5EF4-FFF2-40B4-BE49-F238E27FC236}">
                      <a16:creationId xmlns:a16="http://schemas.microsoft.com/office/drawing/2014/main" id="{86579679-3781-3F35-B3CD-ED9DA6A81DC9}"/>
                    </a:ext>
                  </a:extLst>
                </p:cNvPr>
                <p:cNvSpPr/>
                <p:nvPr/>
              </p:nvSpPr>
              <p:spPr>
                <a:xfrm>
                  <a:off x="7611147" y="4043649"/>
                  <a:ext cx="30832" cy="29051"/>
                </a:xfrm>
                <a:custGeom>
                  <a:avLst/>
                  <a:gdLst>
                    <a:gd name="connsiteX0" fmla="*/ 8389 w 30832"/>
                    <a:gd name="connsiteY0" fmla="*/ 25394 h 29051"/>
                    <a:gd name="connsiteX1" fmla="*/ 7083 w 30832"/>
                    <a:gd name="connsiteY1" fmla="*/ 25655 h 29051"/>
                    <a:gd name="connsiteX2" fmla="*/ 4209 w 30832"/>
                    <a:gd name="connsiteY2" fmla="*/ 24610 h 29051"/>
                    <a:gd name="connsiteX3" fmla="*/ 3948 w 30832"/>
                    <a:gd name="connsiteY3" fmla="*/ 23043 h 29051"/>
                    <a:gd name="connsiteX4" fmla="*/ 3164 w 30832"/>
                    <a:gd name="connsiteY4" fmla="*/ 21737 h 29051"/>
                    <a:gd name="connsiteX5" fmla="*/ 1858 w 30832"/>
                    <a:gd name="connsiteY5" fmla="*/ 20169 h 29051"/>
                    <a:gd name="connsiteX6" fmla="*/ 29 w 30832"/>
                    <a:gd name="connsiteY6" fmla="*/ 17557 h 29051"/>
                    <a:gd name="connsiteX7" fmla="*/ 2380 w 30832"/>
                    <a:gd name="connsiteY7" fmla="*/ 16773 h 29051"/>
                    <a:gd name="connsiteX8" fmla="*/ 4209 w 30832"/>
                    <a:gd name="connsiteY8" fmla="*/ 13899 h 29051"/>
                    <a:gd name="connsiteX9" fmla="*/ 7344 w 30832"/>
                    <a:gd name="connsiteY9" fmla="*/ 13638 h 29051"/>
                    <a:gd name="connsiteX10" fmla="*/ 10740 w 30832"/>
                    <a:gd name="connsiteY10" fmla="*/ 13377 h 29051"/>
                    <a:gd name="connsiteX11" fmla="*/ 12569 w 30832"/>
                    <a:gd name="connsiteY11" fmla="*/ 8413 h 29051"/>
                    <a:gd name="connsiteX12" fmla="*/ 15704 w 30832"/>
                    <a:gd name="connsiteY12" fmla="*/ 6584 h 29051"/>
                    <a:gd name="connsiteX13" fmla="*/ 17794 w 30832"/>
                    <a:gd name="connsiteY13" fmla="*/ 1881 h 29051"/>
                    <a:gd name="connsiteX14" fmla="*/ 21974 w 30832"/>
                    <a:gd name="connsiteY14" fmla="*/ 836 h 29051"/>
                    <a:gd name="connsiteX15" fmla="*/ 26155 w 30832"/>
                    <a:gd name="connsiteY15" fmla="*/ 53 h 29051"/>
                    <a:gd name="connsiteX16" fmla="*/ 27722 w 30832"/>
                    <a:gd name="connsiteY16" fmla="*/ 3710 h 29051"/>
                    <a:gd name="connsiteX17" fmla="*/ 26155 w 30832"/>
                    <a:gd name="connsiteY17" fmla="*/ 8674 h 29051"/>
                    <a:gd name="connsiteX18" fmla="*/ 21974 w 30832"/>
                    <a:gd name="connsiteY18" fmla="*/ 12070 h 29051"/>
                    <a:gd name="connsiteX19" fmla="*/ 18317 w 30832"/>
                    <a:gd name="connsiteY19" fmla="*/ 15728 h 29051"/>
                    <a:gd name="connsiteX20" fmla="*/ 21452 w 30832"/>
                    <a:gd name="connsiteY20" fmla="*/ 20169 h 29051"/>
                    <a:gd name="connsiteX21" fmla="*/ 26677 w 30832"/>
                    <a:gd name="connsiteY21" fmla="*/ 21998 h 29051"/>
                    <a:gd name="connsiteX22" fmla="*/ 30596 w 30832"/>
                    <a:gd name="connsiteY22" fmla="*/ 28007 h 29051"/>
                    <a:gd name="connsiteX23" fmla="*/ 26938 w 30832"/>
                    <a:gd name="connsiteY23" fmla="*/ 28529 h 29051"/>
                    <a:gd name="connsiteX24" fmla="*/ 21974 w 30832"/>
                    <a:gd name="connsiteY24" fmla="*/ 25917 h 29051"/>
                    <a:gd name="connsiteX25" fmla="*/ 16227 w 30832"/>
                    <a:gd name="connsiteY25" fmla="*/ 23827 h 29051"/>
                    <a:gd name="connsiteX26" fmla="*/ 13092 w 30832"/>
                    <a:gd name="connsiteY26" fmla="*/ 24088 h 29051"/>
                    <a:gd name="connsiteX27" fmla="*/ 11263 w 30832"/>
                    <a:gd name="connsiteY27" fmla="*/ 24349 h 29051"/>
                    <a:gd name="connsiteX28" fmla="*/ 8389 w 30832"/>
                    <a:gd name="connsiteY28" fmla="*/ 25394 h 290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30832" h="29051">
                      <a:moveTo>
                        <a:pt x="8389" y="25394"/>
                      </a:moveTo>
                      <a:cubicBezTo>
                        <a:pt x="7867" y="25394"/>
                        <a:pt x="7605" y="25655"/>
                        <a:pt x="7083" y="25655"/>
                      </a:cubicBezTo>
                      <a:cubicBezTo>
                        <a:pt x="5777" y="25917"/>
                        <a:pt x="4731" y="26178"/>
                        <a:pt x="4209" y="24610"/>
                      </a:cubicBezTo>
                      <a:cubicBezTo>
                        <a:pt x="3948" y="24088"/>
                        <a:pt x="4209" y="23566"/>
                        <a:pt x="3948" y="23043"/>
                      </a:cubicBezTo>
                      <a:cubicBezTo>
                        <a:pt x="3686" y="22520"/>
                        <a:pt x="3425" y="22259"/>
                        <a:pt x="3164" y="21737"/>
                      </a:cubicBezTo>
                      <a:cubicBezTo>
                        <a:pt x="2903" y="21214"/>
                        <a:pt x="2119" y="20691"/>
                        <a:pt x="1858" y="20169"/>
                      </a:cubicBezTo>
                      <a:cubicBezTo>
                        <a:pt x="1335" y="19647"/>
                        <a:pt x="-232" y="18602"/>
                        <a:pt x="29" y="17557"/>
                      </a:cubicBezTo>
                      <a:cubicBezTo>
                        <a:pt x="290" y="16511"/>
                        <a:pt x="1596" y="17034"/>
                        <a:pt x="2380" y="16773"/>
                      </a:cubicBezTo>
                      <a:cubicBezTo>
                        <a:pt x="3686" y="16511"/>
                        <a:pt x="3686" y="14944"/>
                        <a:pt x="4209" y="13899"/>
                      </a:cubicBezTo>
                      <a:cubicBezTo>
                        <a:pt x="4993" y="12331"/>
                        <a:pt x="6299" y="13115"/>
                        <a:pt x="7344" y="13638"/>
                      </a:cubicBezTo>
                      <a:cubicBezTo>
                        <a:pt x="8650" y="14422"/>
                        <a:pt x="9956" y="15466"/>
                        <a:pt x="10740" y="13377"/>
                      </a:cubicBezTo>
                      <a:cubicBezTo>
                        <a:pt x="11263" y="11809"/>
                        <a:pt x="11263" y="9458"/>
                        <a:pt x="12569" y="8413"/>
                      </a:cubicBezTo>
                      <a:cubicBezTo>
                        <a:pt x="13614" y="7629"/>
                        <a:pt x="14921" y="7890"/>
                        <a:pt x="15704" y="6584"/>
                      </a:cubicBezTo>
                      <a:cubicBezTo>
                        <a:pt x="16488" y="5016"/>
                        <a:pt x="16488" y="3188"/>
                        <a:pt x="17794" y="1881"/>
                      </a:cubicBezTo>
                      <a:cubicBezTo>
                        <a:pt x="18839" y="836"/>
                        <a:pt x="20668" y="1097"/>
                        <a:pt x="21974" y="836"/>
                      </a:cubicBezTo>
                      <a:cubicBezTo>
                        <a:pt x="23281" y="575"/>
                        <a:pt x="24848" y="-209"/>
                        <a:pt x="26155" y="53"/>
                      </a:cubicBezTo>
                      <a:cubicBezTo>
                        <a:pt x="27722" y="314"/>
                        <a:pt x="27722" y="2404"/>
                        <a:pt x="27722" y="3710"/>
                      </a:cubicBezTo>
                      <a:cubicBezTo>
                        <a:pt x="27722" y="5539"/>
                        <a:pt x="27199" y="7368"/>
                        <a:pt x="26155" y="8674"/>
                      </a:cubicBezTo>
                      <a:cubicBezTo>
                        <a:pt x="25109" y="10241"/>
                        <a:pt x="23542" y="11286"/>
                        <a:pt x="21974" y="12070"/>
                      </a:cubicBezTo>
                      <a:cubicBezTo>
                        <a:pt x="20407" y="12854"/>
                        <a:pt x="18578" y="13899"/>
                        <a:pt x="18317" y="15728"/>
                      </a:cubicBezTo>
                      <a:cubicBezTo>
                        <a:pt x="18056" y="17818"/>
                        <a:pt x="19884" y="19385"/>
                        <a:pt x="21452" y="20169"/>
                      </a:cubicBezTo>
                      <a:cubicBezTo>
                        <a:pt x="23019" y="20953"/>
                        <a:pt x="25109" y="21214"/>
                        <a:pt x="26677" y="21998"/>
                      </a:cubicBezTo>
                      <a:cubicBezTo>
                        <a:pt x="29028" y="22782"/>
                        <a:pt x="31641" y="25394"/>
                        <a:pt x="30596" y="28007"/>
                      </a:cubicBezTo>
                      <a:cubicBezTo>
                        <a:pt x="30073" y="29574"/>
                        <a:pt x="28244" y="29052"/>
                        <a:pt x="26938" y="28529"/>
                      </a:cubicBezTo>
                      <a:cubicBezTo>
                        <a:pt x="25371" y="27746"/>
                        <a:pt x="23803" y="26700"/>
                        <a:pt x="21974" y="25917"/>
                      </a:cubicBezTo>
                      <a:cubicBezTo>
                        <a:pt x="20146" y="25133"/>
                        <a:pt x="18056" y="24088"/>
                        <a:pt x="16227" y="23827"/>
                      </a:cubicBezTo>
                      <a:cubicBezTo>
                        <a:pt x="15181" y="23827"/>
                        <a:pt x="14137" y="24088"/>
                        <a:pt x="13092" y="24088"/>
                      </a:cubicBezTo>
                      <a:cubicBezTo>
                        <a:pt x="12569" y="24088"/>
                        <a:pt x="11786" y="24088"/>
                        <a:pt x="11263" y="24349"/>
                      </a:cubicBezTo>
                      <a:cubicBezTo>
                        <a:pt x="10479" y="24872"/>
                        <a:pt x="9434" y="25133"/>
                        <a:pt x="8389" y="253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8" name="Freeform: Shape 647">
                  <a:extLst>
                    <a:ext uri="{FF2B5EF4-FFF2-40B4-BE49-F238E27FC236}">
                      <a16:creationId xmlns:a16="http://schemas.microsoft.com/office/drawing/2014/main" id="{0A90231F-8324-5E07-A3E3-02325653AC0D}"/>
                    </a:ext>
                  </a:extLst>
                </p:cNvPr>
                <p:cNvSpPr/>
                <p:nvPr/>
              </p:nvSpPr>
              <p:spPr>
                <a:xfrm>
                  <a:off x="7615322" y="4077842"/>
                  <a:ext cx="17645" cy="18996"/>
                </a:xfrm>
                <a:custGeom>
                  <a:avLst/>
                  <a:gdLst>
                    <a:gd name="connsiteX0" fmla="*/ 8133 w 17645"/>
                    <a:gd name="connsiteY0" fmla="*/ 1912 h 18996"/>
                    <a:gd name="connsiteX1" fmla="*/ 10223 w 17645"/>
                    <a:gd name="connsiteY1" fmla="*/ 5831 h 18996"/>
                    <a:gd name="connsiteX2" fmla="*/ 11268 w 17645"/>
                    <a:gd name="connsiteY2" fmla="*/ 7660 h 18996"/>
                    <a:gd name="connsiteX3" fmla="*/ 12312 w 17645"/>
                    <a:gd name="connsiteY3" fmla="*/ 9489 h 18996"/>
                    <a:gd name="connsiteX4" fmla="*/ 15186 w 17645"/>
                    <a:gd name="connsiteY4" fmla="*/ 13407 h 18996"/>
                    <a:gd name="connsiteX5" fmla="*/ 17277 w 17645"/>
                    <a:gd name="connsiteY5" fmla="*/ 16804 h 18996"/>
                    <a:gd name="connsiteX6" fmla="*/ 17537 w 17645"/>
                    <a:gd name="connsiteY6" fmla="*/ 18371 h 18996"/>
                    <a:gd name="connsiteX7" fmla="*/ 15448 w 17645"/>
                    <a:gd name="connsiteY7" fmla="*/ 18894 h 18996"/>
                    <a:gd name="connsiteX8" fmla="*/ 12835 w 17645"/>
                    <a:gd name="connsiteY8" fmla="*/ 16804 h 18996"/>
                    <a:gd name="connsiteX9" fmla="*/ 8917 w 17645"/>
                    <a:gd name="connsiteY9" fmla="*/ 13669 h 18996"/>
                    <a:gd name="connsiteX10" fmla="*/ 8133 w 17645"/>
                    <a:gd name="connsiteY10" fmla="*/ 12623 h 18996"/>
                    <a:gd name="connsiteX11" fmla="*/ 6826 w 17645"/>
                    <a:gd name="connsiteY11" fmla="*/ 10795 h 18996"/>
                    <a:gd name="connsiteX12" fmla="*/ 2646 w 17645"/>
                    <a:gd name="connsiteY12" fmla="*/ 6876 h 18996"/>
                    <a:gd name="connsiteX13" fmla="*/ 34 w 17645"/>
                    <a:gd name="connsiteY13" fmla="*/ 4002 h 18996"/>
                    <a:gd name="connsiteX14" fmla="*/ 2385 w 17645"/>
                    <a:gd name="connsiteY14" fmla="*/ 345 h 18996"/>
                    <a:gd name="connsiteX15" fmla="*/ 8133 w 17645"/>
                    <a:gd name="connsiteY15" fmla="*/ 1912 h 18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7645" h="18996">
                      <a:moveTo>
                        <a:pt x="8133" y="1912"/>
                      </a:moveTo>
                      <a:cubicBezTo>
                        <a:pt x="9439" y="2957"/>
                        <a:pt x="9700" y="4263"/>
                        <a:pt x="10223" y="5831"/>
                      </a:cubicBezTo>
                      <a:cubicBezTo>
                        <a:pt x="10484" y="6354"/>
                        <a:pt x="11006" y="6876"/>
                        <a:pt x="11268" y="7660"/>
                      </a:cubicBezTo>
                      <a:cubicBezTo>
                        <a:pt x="11529" y="8182"/>
                        <a:pt x="12052" y="8966"/>
                        <a:pt x="12312" y="9489"/>
                      </a:cubicBezTo>
                      <a:cubicBezTo>
                        <a:pt x="13358" y="10795"/>
                        <a:pt x="14403" y="11840"/>
                        <a:pt x="15186" y="13407"/>
                      </a:cubicBezTo>
                      <a:cubicBezTo>
                        <a:pt x="15970" y="14452"/>
                        <a:pt x="16754" y="15498"/>
                        <a:pt x="17277" y="16804"/>
                      </a:cubicBezTo>
                      <a:cubicBezTo>
                        <a:pt x="17537" y="17326"/>
                        <a:pt x="17799" y="18110"/>
                        <a:pt x="17537" y="18371"/>
                      </a:cubicBezTo>
                      <a:cubicBezTo>
                        <a:pt x="17277" y="18894"/>
                        <a:pt x="15970" y="19155"/>
                        <a:pt x="15448" y="18894"/>
                      </a:cubicBezTo>
                      <a:cubicBezTo>
                        <a:pt x="14142" y="18632"/>
                        <a:pt x="13619" y="17587"/>
                        <a:pt x="12835" y="16804"/>
                      </a:cubicBezTo>
                      <a:cubicBezTo>
                        <a:pt x="11790" y="15759"/>
                        <a:pt x="10223" y="14714"/>
                        <a:pt x="8917" y="13669"/>
                      </a:cubicBezTo>
                      <a:cubicBezTo>
                        <a:pt x="8655" y="13407"/>
                        <a:pt x="8394" y="12885"/>
                        <a:pt x="8133" y="12623"/>
                      </a:cubicBezTo>
                      <a:cubicBezTo>
                        <a:pt x="7610" y="12101"/>
                        <a:pt x="7349" y="11317"/>
                        <a:pt x="6826" y="10795"/>
                      </a:cubicBezTo>
                      <a:cubicBezTo>
                        <a:pt x="5781" y="9227"/>
                        <a:pt x="4475" y="7921"/>
                        <a:pt x="2646" y="6876"/>
                      </a:cubicBezTo>
                      <a:cubicBezTo>
                        <a:pt x="1601" y="6092"/>
                        <a:pt x="34" y="5570"/>
                        <a:pt x="34" y="4002"/>
                      </a:cubicBezTo>
                      <a:cubicBezTo>
                        <a:pt x="-227" y="2435"/>
                        <a:pt x="1079" y="867"/>
                        <a:pt x="2385" y="345"/>
                      </a:cubicBezTo>
                      <a:cubicBezTo>
                        <a:pt x="4736" y="-700"/>
                        <a:pt x="6565" y="867"/>
                        <a:pt x="8133" y="19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9" name="Freeform: Shape 648">
                  <a:extLst>
                    <a:ext uri="{FF2B5EF4-FFF2-40B4-BE49-F238E27FC236}">
                      <a16:creationId xmlns:a16="http://schemas.microsoft.com/office/drawing/2014/main" id="{C9DA1E7D-621B-922B-BA5F-FD716E0354DF}"/>
                    </a:ext>
                  </a:extLst>
                </p:cNvPr>
                <p:cNvSpPr/>
                <p:nvPr/>
              </p:nvSpPr>
              <p:spPr>
                <a:xfrm>
                  <a:off x="7604992" y="4083547"/>
                  <a:ext cx="16414" cy="11098"/>
                </a:xfrm>
                <a:custGeom>
                  <a:avLst/>
                  <a:gdLst>
                    <a:gd name="connsiteX0" fmla="*/ 5139 w 16414"/>
                    <a:gd name="connsiteY0" fmla="*/ 7441 h 11098"/>
                    <a:gd name="connsiteX1" fmla="*/ 4355 w 16414"/>
                    <a:gd name="connsiteY1" fmla="*/ 4306 h 11098"/>
                    <a:gd name="connsiteX2" fmla="*/ 175 w 16414"/>
                    <a:gd name="connsiteY2" fmla="*/ 1432 h 11098"/>
                    <a:gd name="connsiteX3" fmla="*/ 7229 w 16414"/>
                    <a:gd name="connsiteY3" fmla="*/ 1955 h 11098"/>
                    <a:gd name="connsiteX4" fmla="*/ 10364 w 16414"/>
                    <a:gd name="connsiteY4" fmla="*/ 4045 h 11098"/>
                    <a:gd name="connsiteX5" fmla="*/ 11409 w 16414"/>
                    <a:gd name="connsiteY5" fmla="*/ 7702 h 11098"/>
                    <a:gd name="connsiteX6" fmla="*/ 16373 w 16414"/>
                    <a:gd name="connsiteY6" fmla="*/ 10315 h 11098"/>
                    <a:gd name="connsiteX7" fmla="*/ 15067 w 16414"/>
                    <a:gd name="connsiteY7" fmla="*/ 11099 h 11098"/>
                    <a:gd name="connsiteX8" fmla="*/ 11932 w 16414"/>
                    <a:gd name="connsiteY8" fmla="*/ 10837 h 11098"/>
                    <a:gd name="connsiteX9" fmla="*/ 7490 w 16414"/>
                    <a:gd name="connsiteY9" fmla="*/ 10837 h 11098"/>
                    <a:gd name="connsiteX10" fmla="*/ 5923 w 16414"/>
                    <a:gd name="connsiteY10" fmla="*/ 9792 h 11098"/>
                    <a:gd name="connsiteX11" fmla="*/ 5139 w 16414"/>
                    <a:gd name="connsiteY11" fmla="*/ 7441 h 11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414" h="11098">
                      <a:moveTo>
                        <a:pt x="5139" y="7441"/>
                      </a:moveTo>
                      <a:cubicBezTo>
                        <a:pt x="5139" y="6396"/>
                        <a:pt x="5139" y="5090"/>
                        <a:pt x="4355" y="4306"/>
                      </a:cubicBezTo>
                      <a:cubicBezTo>
                        <a:pt x="3049" y="3522"/>
                        <a:pt x="-870" y="4306"/>
                        <a:pt x="175" y="1432"/>
                      </a:cubicBezTo>
                      <a:cubicBezTo>
                        <a:pt x="1220" y="-1703"/>
                        <a:pt x="5400" y="1171"/>
                        <a:pt x="7229" y="1955"/>
                      </a:cubicBezTo>
                      <a:cubicBezTo>
                        <a:pt x="8535" y="2477"/>
                        <a:pt x="9842" y="2738"/>
                        <a:pt x="10364" y="4045"/>
                      </a:cubicBezTo>
                      <a:cubicBezTo>
                        <a:pt x="10886" y="5090"/>
                        <a:pt x="10625" y="6657"/>
                        <a:pt x="11409" y="7702"/>
                      </a:cubicBezTo>
                      <a:cubicBezTo>
                        <a:pt x="12454" y="8747"/>
                        <a:pt x="16111" y="8486"/>
                        <a:pt x="16373" y="10315"/>
                      </a:cubicBezTo>
                      <a:cubicBezTo>
                        <a:pt x="16634" y="11099"/>
                        <a:pt x="15589" y="11099"/>
                        <a:pt x="15067" y="11099"/>
                      </a:cubicBezTo>
                      <a:cubicBezTo>
                        <a:pt x="14022" y="10837"/>
                        <a:pt x="12976" y="10837"/>
                        <a:pt x="11932" y="10837"/>
                      </a:cubicBezTo>
                      <a:cubicBezTo>
                        <a:pt x="10364" y="11099"/>
                        <a:pt x="9058" y="11099"/>
                        <a:pt x="7490" y="10837"/>
                      </a:cubicBezTo>
                      <a:cubicBezTo>
                        <a:pt x="6707" y="10576"/>
                        <a:pt x="6184" y="10315"/>
                        <a:pt x="5923" y="9792"/>
                      </a:cubicBezTo>
                      <a:cubicBezTo>
                        <a:pt x="5400" y="9009"/>
                        <a:pt x="5139" y="8225"/>
                        <a:pt x="5139" y="74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0" name="Freeform: Shape 649">
                  <a:extLst>
                    <a:ext uri="{FF2B5EF4-FFF2-40B4-BE49-F238E27FC236}">
                      <a16:creationId xmlns:a16="http://schemas.microsoft.com/office/drawing/2014/main" id="{BA17A9E0-6DDC-F62B-5642-A58DAA8072FF}"/>
                    </a:ext>
                  </a:extLst>
                </p:cNvPr>
                <p:cNvSpPr/>
                <p:nvPr/>
              </p:nvSpPr>
              <p:spPr>
                <a:xfrm>
                  <a:off x="7609020" y="4101544"/>
                  <a:ext cx="17370" cy="13479"/>
                </a:xfrm>
                <a:custGeom>
                  <a:avLst/>
                  <a:gdLst>
                    <a:gd name="connsiteX0" fmla="*/ 3984 w 17370"/>
                    <a:gd name="connsiteY0" fmla="*/ 13479 h 13479"/>
                    <a:gd name="connsiteX1" fmla="*/ 3984 w 17370"/>
                    <a:gd name="connsiteY1" fmla="*/ 13479 h 13479"/>
                    <a:gd name="connsiteX2" fmla="*/ 1894 w 17370"/>
                    <a:gd name="connsiteY2" fmla="*/ 13479 h 13479"/>
                    <a:gd name="connsiteX3" fmla="*/ 65 w 17370"/>
                    <a:gd name="connsiteY3" fmla="*/ 11389 h 13479"/>
                    <a:gd name="connsiteX4" fmla="*/ 326 w 17370"/>
                    <a:gd name="connsiteY4" fmla="*/ 10083 h 13479"/>
                    <a:gd name="connsiteX5" fmla="*/ 2156 w 17370"/>
                    <a:gd name="connsiteY5" fmla="*/ 9038 h 13479"/>
                    <a:gd name="connsiteX6" fmla="*/ 2939 w 17370"/>
                    <a:gd name="connsiteY6" fmla="*/ 4335 h 13479"/>
                    <a:gd name="connsiteX7" fmla="*/ 4507 w 17370"/>
                    <a:gd name="connsiteY7" fmla="*/ 416 h 13479"/>
                    <a:gd name="connsiteX8" fmla="*/ 8164 w 17370"/>
                    <a:gd name="connsiteY8" fmla="*/ 2245 h 13479"/>
                    <a:gd name="connsiteX9" fmla="*/ 10254 w 17370"/>
                    <a:gd name="connsiteY9" fmla="*/ 4335 h 13479"/>
                    <a:gd name="connsiteX10" fmla="*/ 12083 w 17370"/>
                    <a:gd name="connsiteY10" fmla="*/ 5903 h 13479"/>
                    <a:gd name="connsiteX11" fmla="*/ 14957 w 17370"/>
                    <a:gd name="connsiteY11" fmla="*/ 7993 h 13479"/>
                    <a:gd name="connsiteX12" fmla="*/ 17308 w 17370"/>
                    <a:gd name="connsiteY12" fmla="*/ 10083 h 13479"/>
                    <a:gd name="connsiteX13" fmla="*/ 13651 w 17370"/>
                    <a:gd name="connsiteY13" fmla="*/ 12434 h 13479"/>
                    <a:gd name="connsiteX14" fmla="*/ 3984 w 17370"/>
                    <a:gd name="connsiteY14" fmla="*/ 13479 h 13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7370" h="13479">
                      <a:moveTo>
                        <a:pt x="3984" y="13479"/>
                      </a:moveTo>
                      <a:cubicBezTo>
                        <a:pt x="4507" y="13479"/>
                        <a:pt x="4768" y="13479"/>
                        <a:pt x="3984" y="13479"/>
                      </a:cubicBezTo>
                      <a:cubicBezTo>
                        <a:pt x="3200" y="13479"/>
                        <a:pt x="2678" y="13479"/>
                        <a:pt x="1894" y="13479"/>
                      </a:cubicBezTo>
                      <a:cubicBezTo>
                        <a:pt x="849" y="13479"/>
                        <a:pt x="326" y="12434"/>
                        <a:pt x="65" y="11389"/>
                      </a:cubicBezTo>
                      <a:cubicBezTo>
                        <a:pt x="65" y="10867"/>
                        <a:pt x="-196" y="10344"/>
                        <a:pt x="326" y="10083"/>
                      </a:cubicBezTo>
                      <a:cubicBezTo>
                        <a:pt x="1110" y="9560"/>
                        <a:pt x="1633" y="9822"/>
                        <a:pt x="2156" y="9038"/>
                      </a:cubicBezTo>
                      <a:cubicBezTo>
                        <a:pt x="2939" y="7732"/>
                        <a:pt x="2939" y="5642"/>
                        <a:pt x="2939" y="4335"/>
                      </a:cubicBezTo>
                      <a:cubicBezTo>
                        <a:pt x="2939" y="3029"/>
                        <a:pt x="3200" y="1200"/>
                        <a:pt x="4507" y="416"/>
                      </a:cubicBezTo>
                      <a:cubicBezTo>
                        <a:pt x="6074" y="-890"/>
                        <a:pt x="7119" y="1200"/>
                        <a:pt x="8164" y="2245"/>
                      </a:cubicBezTo>
                      <a:cubicBezTo>
                        <a:pt x="8948" y="2768"/>
                        <a:pt x="9470" y="3552"/>
                        <a:pt x="10254" y="4335"/>
                      </a:cubicBezTo>
                      <a:cubicBezTo>
                        <a:pt x="10777" y="4858"/>
                        <a:pt x="11560" y="5119"/>
                        <a:pt x="12083" y="5903"/>
                      </a:cubicBezTo>
                      <a:cubicBezTo>
                        <a:pt x="12867" y="6948"/>
                        <a:pt x="13912" y="7471"/>
                        <a:pt x="14957" y="7993"/>
                      </a:cubicBezTo>
                      <a:cubicBezTo>
                        <a:pt x="15741" y="8515"/>
                        <a:pt x="17047" y="9038"/>
                        <a:pt x="17308" y="10083"/>
                      </a:cubicBezTo>
                      <a:cubicBezTo>
                        <a:pt x="17831" y="12173"/>
                        <a:pt x="14957" y="12173"/>
                        <a:pt x="13651" y="12434"/>
                      </a:cubicBezTo>
                      <a:cubicBezTo>
                        <a:pt x="10516" y="12957"/>
                        <a:pt x="7381" y="13479"/>
                        <a:pt x="3984" y="134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1" name="Freeform: Shape 650">
                  <a:extLst>
                    <a:ext uri="{FF2B5EF4-FFF2-40B4-BE49-F238E27FC236}">
                      <a16:creationId xmlns:a16="http://schemas.microsoft.com/office/drawing/2014/main" id="{5AFD6D60-293F-0002-443B-86C66DD4185D}"/>
                    </a:ext>
                  </a:extLst>
                </p:cNvPr>
                <p:cNvSpPr/>
                <p:nvPr/>
              </p:nvSpPr>
              <p:spPr>
                <a:xfrm>
                  <a:off x="7545506" y="4112831"/>
                  <a:ext cx="40327" cy="15898"/>
                </a:xfrm>
                <a:custGeom>
                  <a:avLst/>
                  <a:gdLst>
                    <a:gd name="connsiteX0" fmla="*/ 3491 w 40327"/>
                    <a:gd name="connsiteY0" fmla="*/ 7941 h 15898"/>
                    <a:gd name="connsiteX1" fmla="*/ 1139 w 40327"/>
                    <a:gd name="connsiteY1" fmla="*/ 7679 h 15898"/>
                    <a:gd name="connsiteX2" fmla="*/ 94 w 40327"/>
                    <a:gd name="connsiteY2" fmla="*/ 4022 h 15898"/>
                    <a:gd name="connsiteX3" fmla="*/ 3229 w 40327"/>
                    <a:gd name="connsiteY3" fmla="*/ 625 h 15898"/>
                    <a:gd name="connsiteX4" fmla="*/ 9500 w 40327"/>
                    <a:gd name="connsiteY4" fmla="*/ 364 h 15898"/>
                    <a:gd name="connsiteX5" fmla="*/ 16031 w 40327"/>
                    <a:gd name="connsiteY5" fmla="*/ 1409 h 15898"/>
                    <a:gd name="connsiteX6" fmla="*/ 20472 w 40327"/>
                    <a:gd name="connsiteY6" fmla="*/ 2454 h 15898"/>
                    <a:gd name="connsiteX7" fmla="*/ 27004 w 40327"/>
                    <a:gd name="connsiteY7" fmla="*/ 3238 h 15898"/>
                    <a:gd name="connsiteX8" fmla="*/ 34057 w 40327"/>
                    <a:gd name="connsiteY8" fmla="*/ 3238 h 15898"/>
                    <a:gd name="connsiteX9" fmla="*/ 40327 w 40327"/>
                    <a:gd name="connsiteY9" fmla="*/ 3499 h 15898"/>
                    <a:gd name="connsiteX10" fmla="*/ 38499 w 40327"/>
                    <a:gd name="connsiteY10" fmla="*/ 5589 h 15898"/>
                    <a:gd name="connsiteX11" fmla="*/ 35364 w 40327"/>
                    <a:gd name="connsiteY11" fmla="*/ 6634 h 15898"/>
                    <a:gd name="connsiteX12" fmla="*/ 34580 w 40327"/>
                    <a:gd name="connsiteY12" fmla="*/ 9769 h 15898"/>
                    <a:gd name="connsiteX13" fmla="*/ 34580 w 40327"/>
                    <a:gd name="connsiteY13" fmla="*/ 13427 h 15898"/>
                    <a:gd name="connsiteX14" fmla="*/ 34057 w 40327"/>
                    <a:gd name="connsiteY14" fmla="*/ 15778 h 15898"/>
                    <a:gd name="connsiteX15" fmla="*/ 32490 w 40327"/>
                    <a:gd name="connsiteY15" fmla="*/ 14211 h 15898"/>
                    <a:gd name="connsiteX16" fmla="*/ 30923 w 40327"/>
                    <a:gd name="connsiteY16" fmla="*/ 9247 h 15898"/>
                    <a:gd name="connsiteX17" fmla="*/ 27265 w 40327"/>
                    <a:gd name="connsiteY17" fmla="*/ 6896 h 15898"/>
                    <a:gd name="connsiteX18" fmla="*/ 20472 w 40327"/>
                    <a:gd name="connsiteY18" fmla="*/ 5851 h 15898"/>
                    <a:gd name="connsiteX19" fmla="*/ 16814 w 40327"/>
                    <a:gd name="connsiteY19" fmla="*/ 5851 h 15898"/>
                    <a:gd name="connsiteX20" fmla="*/ 13679 w 40327"/>
                    <a:gd name="connsiteY20" fmla="*/ 6634 h 15898"/>
                    <a:gd name="connsiteX21" fmla="*/ 11851 w 40327"/>
                    <a:gd name="connsiteY21" fmla="*/ 7418 h 15898"/>
                    <a:gd name="connsiteX22" fmla="*/ 8716 w 40327"/>
                    <a:gd name="connsiteY22" fmla="*/ 7679 h 15898"/>
                    <a:gd name="connsiteX23" fmla="*/ 3491 w 40327"/>
                    <a:gd name="connsiteY23" fmla="*/ 7941 h 1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40327" h="15898">
                      <a:moveTo>
                        <a:pt x="3491" y="7941"/>
                      </a:moveTo>
                      <a:cubicBezTo>
                        <a:pt x="2707" y="7941"/>
                        <a:pt x="1923" y="8202"/>
                        <a:pt x="1139" y="7679"/>
                      </a:cubicBezTo>
                      <a:cubicBezTo>
                        <a:pt x="94" y="6896"/>
                        <a:pt x="-167" y="5328"/>
                        <a:pt x="94" y="4022"/>
                      </a:cubicBezTo>
                      <a:cubicBezTo>
                        <a:pt x="617" y="2454"/>
                        <a:pt x="1662" y="1148"/>
                        <a:pt x="3229" y="625"/>
                      </a:cubicBezTo>
                      <a:cubicBezTo>
                        <a:pt x="5319" y="-158"/>
                        <a:pt x="7410" y="-158"/>
                        <a:pt x="9500" y="364"/>
                      </a:cubicBezTo>
                      <a:cubicBezTo>
                        <a:pt x="11589" y="887"/>
                        <a:pt x="13679" y="1148"/>
                        <a:pt x="16031" y="1409"/>
                      </a:cubicBezTo>
                      <a:cubicBezTo>
                        <a:pt x="17598" y="1671"/>
                        <a:pt x="18905" y="1932"/>
                        <a:pt x="20472" y="2454"/>
                      </a:cubicBezTo>
                      <a:cubicBezTo>
                        <a:pt x="22563" y="2977"/>
                        <a:pt x="24914" y="2977"/>
                        <a:pt x="27004" y="3238"/>
                      </a:cubicBezTo>
                      <a:cubicBezTo>
                        <a:pt x="29355" y="3499"/>
                        <a:pt x="31706" y="3499"/>
                        <a:pt x="34057" y="3238"/>
                      </a:cubicBezTo>
                      <a:cubicBezTo>
                        <a:pt x="36408" y="2977"/>
                        <a:pt x="38238" y="2977"/>
                        <a:pt x="40327" y="3499"/>
                      </a:cubicBezTo>
                      <a:cubicBezTo>
                        <a:pt x="40066" y="4544"/>
                        <a:pt x="39544" y="5328"/>
                        <a:pt x="38499" y="5589"/>
                      </a:cubicBezTo>
                      <a:cubicBezTo>
                        <a:pt x="37454" y="5851"/>
                        <a:pt x="36148" y="5851"/>
                        <a:pt x="35364" y="6634"/>
                      </a:cubicBezTo>
                      <a:cubicBezTo>
                        <a:pt x="34580" y="7418"/>
                        <a:pt x="34580" y="8724"/>
                        <a:pt x="34580" y="9769"/>
                      </a:cubicBezTo>
                      <a:cubicBezTo>
                        <a:pt x="34580" y="11076"/>
                        <a:pt x="34580" y="12382"/>
                        <a:pt x="34580" y="13427"/>
                      </a:cubicBezTo>
                      <a:cubicBezTo>
                        <a:pt x="34580" y="14211"/>
                        <a:pt x="34580" y="15256"/>
                        <a:pt x="34057" y="15778"/>
                      </a:cubicBezTo>
                      <a:cubicBezTo>
                        <a:pt x="33013" y="16301"/>
                        <a:pt x="32490" y="14994"/>
                        <a:pt x="32490" y="14211"/>
                      </a:cubicBezTo>
                      <a:cubicBezTo>
                        <a:pt x="31967" y="12643"/>
                        <a:pt x="31706" y="10814"/>
                        <a:pt x="30923" y="9247"/>
                      </a:cubicBezTo>
                      <a:cubicBezTo>
                        <a:pt x="30139" y="7941"/>
                        <a:pt x="28571" y="7157"/>
                        <a:pt x="27265" y="6896"/>
                      </a:cubicBezTo>
                      <a:cubicBezTo>
                        <a:pt x="24914" y="6373"/>
                        <a:pt x="22563" y="6373"/>
                        <a:pt x="20472" y="5851"/>
                      </a:cubicBezTo>
                      <a:cubicBezTo>
                        <a:pt x="19166" y="5589"/>
                        <a:pt x="17860" y="5589"/>
                        <a:pt x="16814" y="5851"/>
                      </a:cubicBezTo>
                      <a:cubicBezTo>
                        <a:pt x="15770" y="6112"/>
                        <a:pt x="14463" y="6112"/>
                        <a:pt x="13679" y="6634"/>
                      </a:cubicBezTo>
                      <a:cubicBezTo>
                        <a:pt x="12896" y="6896"/>
                        <a:pt x="12373" y="7418"/>
                        <a:pt x="11851" y="7418"/>
                      </a:cubicBezTo>
                      <a:cubicBezTo>
                        <a:pt x="10806" y="7679"/>
                        <a:pt x="9761" y="7679"/>
                        <a:pt x="8716" y="7679"/>
                      </a:cubicBezTo>
                      <a:cubicBezTo>
                        <a:pt x="6364" y="7418"/>
                        <a:pt x="5058" y="7679"/>
                        <a:pt x="3491" y="794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2" name="Freeform: Shape 651">
                  <a:extLst>
                    <a:ext uri="{FF2B5EF4-FFF2-40B4-BE49-F238E27FC236}">
                      <a16:creationId xmlns:a16="http://schemas.microsoft.com/office/drawing/2014/main" id="{FF648835-B110-95F9-730C-81FEBF257658}"/>
                    </a:ext>
                  </a:extLst>
                </p:cNvPr>
                <p:cNvSpPr/>
                <p:nvPr/>
              </p:nvSpPr>
              <p:spPr>
                <a:xfrm>
                  <a:off x="7580567" y="4141672"/>
                  <a:ext cx="26729" cy="16221"/>
                </a:xfrm>
                <a:custGeom>
                  <a:avLst/>
                  <a:gdLst>
                    <a:gd name="connsiteX0" fmla="*/ 6051 w 26729"/>
                    <a:gd name="connsiteY0" fmla="*/ 12801 h 16221"/>
                    <a:gd name="connsiteX1" fmla="*/ 2916 w 26729"/>
                    <a:gd name="connsiteY1" fmla="*/ 10711 h 16221"/>
                    <a:gd name="connsiteX2" fmla="*/ 565 w 26729"/>
                    <a:gd name="connsiteY2" fmla="*/ 9405 h 16221"/>
                    <a:gd name="connsiteX3" fmla="*/ 42 w 26729"/>
                    <a:gd name="connsiteY3" fmla="*/ 7054 h 16221"/>
                    <a:gd name="connsiteX4" fmla="*/ 826 w 26729"/>
                    <a:gd name="connsiteY4" fmla="*/ 3657 h 16221"/>
                    <a:gd name="connsiteX5" fmla="*/ 2654 w 26729"/>
                    <a:gd name="connsiteY5" fmla="*/ 1567 h 16221"/>
                    <a:gd name="connsiteX6" fmla="*/ 6312 w 26729"/>
                    <a:gd name="connsiteY6" fmla="*/ 784 h 16221"/>
                    <a:gd name="connsiteX7" fmla="*/ 8663 w 26729"/>
                    <a:gd name="connsiteY7" fmla="*/ 0 h 16221"/>
                    <a:gd name="connsiteX8" fmla="*/ 11798 w 26729"/>
                    <a:gd name="connsiteY8" fmla="*/ 522 h 16221"/>
                    <a:gd name="connsiteX9" fmla="*/ 18591 w 26729"/>
                    <a:gd name="connsiteY9" fmla="*/ 2090 h 16221"/>
                    <a:gd name="connsiteX10" fmla="*/ 23294 w 26729"/>
                    <a:gd name="connsiteY10" fmla="*/ 5225 h 16221"/>
                    <a:gd name="connsiteX11" fmla="*/ 26690 w 26729"/>
                    <a:gd name="connsiteY11" fmla="*/ 8621 h 16221"/>
                    <a:gd name="connsiteX12" fmla="*/ 24078 w 26729"/>
                    <a:gd name="connsiteY12" fmla="*/ 14107 h 16221"/>
                    <a:gd name="connsiteX13" fmla="*/ 20681 w 26729"/>
                    <a:gd name="connsiteY13" fmla="*/ 15675 h 16221"/>
                    <a:gd name="connsiteX14" fmla="*/ 17285 w 26729"/>
                    <a:gd name="connsiteY14" fmla="*/ 15936 h 16221"/>
                    <a:gd name="connsiteX15" fmla="*/ 13366 w 26729"/>
                    <a:gd name="connsiteY15" fmla="*/ 14369 h 16221"/>
                    <a:gd name="connsiteX16" fmla="*/ 7357 w 26729"/>
                    <a:gd name="connsiteY16" fmla="*/ 13063 h 16221"/>
                    <a:gd name="connsiteX17" fmla="*/ 6051 w 26729"/>
                    <a:gd name="connsiteY17" fmla="*/ 12801 h 16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729" h="16221">
                      <a:moveTo>
                        <a:pt x="6051" y="12801"/>
                      </a:moveTo>
                      <a:cubicBezTo>
                        <a:pt x="5006" y="12279"/>
                        <a:pt x="3960" y="11495"/>
                        <a:pt x="2916" y="10711"/>
                      </a:cubicBezTo>
                      <a:cubicBezTo>
                        <a:pt x="2132" y="10189"/>
                        <a:pt x="1348" y="9927"/>
                        <a:pt x="565" y="9405"/>
                      </a:cubicBezTo>
                      <a:cubicBezTo>
                        <a:pt x="-219" y="8621"/>
                        <a:pt x="42" y="7838"/>
                        <a:pt x="42" y="7054"/>
                      </a:cubicBezTo>
                      <a:cubicBezTo>
                        <a:pt x="42" y="5747"/>
                        <a:pt x="42" y="4702"/>
                        <a:pt x="826" y="3657"/>
                      </a:cubicBezTo>
                      <a:cubicBezTo>
                        <a:pt x="1348" y="2874"/>
                        <a:pt x="1871" y="2090"/>
                        <a:pt x="2654" y="1567"/>
                      </a:cubicBezTo>
                      <a:cubicBezTo>
                        <a:pt x="3700" y="1045"/>
                        <a:pt x="5006" y="1045"/>
                        <a:pt x="6312" y="784"/>
                      </a:cubicBezTo>
                      <a:cubicBezTo>
                        <a:pt x="7096" y="522"/>
                        <a:pt x="7879" y="0"/>
                        <a:pt x="8663" y="0"/>
                      </a:cubicBezTo>
                      <a:cubicBezTo>
                        <a:pt x="9709" y="0"/>
                        <a:pt x="10753" y="261"/>
                        <a:pt x="11798" y="522"/>
                      </a:cubicBezTo>
                      <a:cubicBezTo>
                        <a:pt x="14150" y="784"/>
                        <a:pt x="16501" y="1045"/>
                        <a:pt x="18591" y="2090"/>
                      </a:cubicBezTo>
                      <a:cubicBezTo>
                        <a:pt x="20420" y="2874"/>
                        <a:pt x="21465" y="4441"/>
                        <a:pt x="23294" y="5225"/>
                      </a:cubicBezTo>
                      <a:cubicBezTo>
                        <a:pt x="24600" y="6009"/>
                        <a:pt x="26429" y="7054"/>
                        <a:pt x="26690" y="8621"/>
                      </a:cubicBezTo>
                      <a:cubicBezTo>
                        <a:pt x="26951" y="10711"/>
                        <a:pt x="25906" y="13063"/>
                        <a:pt x="24078" y="14107"/>
                      </a:cubicBezTo>
                      <a:cubicBezTo>
                        <a:pt x="23032" y="14630"/>
                        <a:pt x="21726" y="15153"/>
                        <a:pt x="20681" y="15675"/>
                      </a:cubicBezTo>
                      <a:cubicBezTo>
                        <a:pt x="19375" y="16198"/>
                        <a:pt x="18591" y="16459"/>
                        <a:pt x="17285" y="15936"/>
                      </a:cubicBezTo>
                      <a:cubicBezTo>
                        <a:pt x="15978" y="15675"/>
                        <a:pt x="14672" y="14630"/>
                        <a:pt x="13366" y="14369"/>
                      </a:cubicBezTo>
                      <a:cubicBezTo>
                        <a:pt x="11276" y="13846"/>
                        <a:pt x="9186" y="13846"/>
                        <a:pt x="7357" y="13063"/>
                      </a:cubicBezTo>
                      <a:cubicBezTo>
                        <a:pt x="6835" y="13063"/>
                        <a:pt x="6312" y="13063"/>
                        <a:pt x="6051" y="128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3" name="Freeform: Shape 652">
                  <a:extLst>
                    <a:ext uri="{FF2B5EF4-FFF2-40B4-BE49-F238E27FC236}">
                      <a16:creationId xmlns:a16="http://schemas.microsoft.com/office/drawing/2014/main" id="{BB9D0F90-4236-B4BE-44D1-19D0B41BF169}"/>
                    </a:ext>
                  </a:extLst>
                </p:cNvPr>
                <p:cNvSpPr/>
                <p:nvPr/>
              </p:nvSpPr>
              <p:spPr>
                <a:xfrm>
                  <a:off x="7619484" y="4145852"/>
                  <a:ext cx="8934" cy="11792"/>
                </a:xfrm>
                <a:custGeom>
                  <a:avLst/>
                  <a:gdLst>
                    <a:gd name="connsiteX0" fmla="*/ 3187 w 8934"/>
                    <a:gd name="connsiteY0" fmla="*/ 1306 h 11792"/>
                    <a:gd name="connsiteX1" fmla="*/ 1619 w 8934"/>
                    <a:gd name="connsiteY1" fmla="*/ 0 h 11792"/>
                    <a:gd name="connsiteX2" fmla="*/ 52 w 8934"/>
                    <a:gd name="connsiteY2" fmla="*/ 1567 h 11792"/>
                    <a:gd name="connsiteX3" fmla="*/ 1097 w 8934"/>
                    <a:gd name="connsiteY3" fmla="*/ 4702 h 11792"/>
                    <a:gd name="connsiteX4" fmla="*/ 2403 w 8934"/>
                    <a:gd name="connsiteY4" fmla="*/ 7576 h 11792"/>
                    <a:gd name="connsiteX5" fmla="*/ 2925 w 8934"/>
                    <a:gd name="connsiteY5" fmla="*/ 10711 h 11792"/>
                    <a:gd name="connsiteX6" fmla="*/ 5538 w 8934"/>
                    <a:gd name="connsiteY6" fmla="*/ 11495 h 11792"/>
                    <a:gd name="connsiteX7" fmla="*/ 8934 w 8934"/>
                    <a:gd name="connsiteY7" fmla="*/ 10711 h 11792"/>
                    <a:gd name="connsiteX8" fmla="*/ 7628 w 8934"/>
                    <a:gd name="connsiteY8" fmla="*/ 9405 h 11792"/>
                    <a:gd name="connsiteX9" fmla="*/ 4493 w 8934"/>
                    <a:gd name="connsiteY9" fmla="*/ 6270 h 11792"/>
                    <a:gd name="connsiteX10" fmla="*/ 4232 w 8934"/>
                    <a:gd name="connsiteY10" fmla="*/ 4180 h 11792"/>
                    <a:gd name="connsiteX11" fmla="*/ 3187 w 8934"/>
                    <a:gd name="connsiteY11" fmla="*/ 1306 h 11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934" h="11792">
                      <a:moveTo>
                        <a:pt x="3187" y="1306"/>
                      </a:moveTo>
                      <a:cubicBezTo>
                        <a:pt x="2925" y="784"/>
                        <a:pt x="2403" y="0"/>
                        <a:pt x="1619" y="0"/>
                      </a:cubicBezTo>
                      <a:cubicBezTo>
                        <a:pt x="836" y="0"/>
                        <a:pt x="313" y="784"/>
                        <a:pt x="52" y="1567"/>
                      </a:cubicBezTo>
                      <a:cubicBezTo>
                        <a:pt x="-210" y="2613"/>
                        <a:pt x="574" y="3658"/>
                        <a:pt x="1097" y="4702"/>
                      </a:cubicBezTo>
                      <a:cubicBezTo>
                        <a:pt x="1881" y="5747"/>
                        <a:pt x="2142" y="6531"/>
                        <a:pt x="2403" y="7576"/>
                      </a:cubicBezTo>
                      <a:cubicBezTo>
                        <a:pt x="2403" y="8621"/>
                        <a:pt x="2403" y="9666"/>
                        <a:pt x="2925" y="10711"/>
                      </a:cubicBezTo>
                      <a:cubicBezTo>
                        <a:pt x="3448" y="11495"/>
                        <a:pt x="4755" y="11495"/>
                        <a:pt x="5538" y="11495"/>
                      </a:cubicBezTo>
                      <a:cubicBezTo>
                        <a:pt x="6583" y="11495"/>
                        <a:pt x="8934" y="12540"/>
                        <a:pt x="8934" y="10711"/>
                      </a:cubicBezTo>
                      <a:cubicBezTo>
                        <a:pt x="8934" y="10189"/>
                        <a:pt x="8150" y="9666"/>
                        <a:pt x="7628" y="9405"/>
                      </a:cubicBezTo>
                      <a:cubicBezTo>
                        <a:pt x="6583" y="8621"/>
                        <a:pt x="5016" y="7576"/>
                        <a:pt x="4493" y="6270"/>
                      </a:cubicBezTo>
                      <a:cubicBezTo>
                        <a:pt x="4232" y="5747"/>
                        <a:pt x="4232" y="4964"/>
                        <a:pt x="4232" y="4180"/>
                      </a:cubicBezTo>
                      <a:cubicBezTo>
                        <a:pt x="3709" y="3135"/>
                        <a:pt x="3448" y="2351"/>
                        <a:pt x="3187" y="130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4" name="Freeform: Shape 653">
                  <a:extLst>
                    <a:ext uri="{FF2B5EF4-FFF2-40B4-BE49-F238E27FC236}">
                      <a16:creationId xmlns:a16="http://schemas.microsoft.com/office/drawing/2014/main" id="{1BA46AD7-F7DD-347A-9E8E-8E553BB9BADA}"/>
                    </a:ext>
                  </a:extLst>
                </p:cNvPr>
                <p:cNvSpPr/>
                <p:nvPr/>
              </p:nvSpPr>
              <p:spPr>
                <a:xfrm>
                  <a:off x="7624226" y="4135924"/>
                  <a:ext cx="60983" cy="23317"/>
                </a:xfrm>
                <a:custGeom>
                  <a:avLst/>
                  <a:gdLst>
                    <a:gd name="connsiteX0" fmla="*/ 13075 w 60983"/>
                    <a:gd name="connsiteY0" fmla="*/ 13847 h 23317"/>
                    <a:gd name="connsiteX1" fmla="*/ 13858 w 60983"/>
                    <a:gd name="connsiteY1" fmla="*/ 18027 h 23317"/>
                    <a:gd name="connsiteX2" fmla="*/ 7850 w 60983"/>
                    <a:gd name="connsiteY2" fmla="*/ 15936 h 23317"/>
                    <a:gd name="connsiteX3" fmla="*/ 4192 w 60983"/>
                    <a:gd name="connsiteY3" fmla="*/ 11495 h 23317"/>
                    <a:gd name="connsiteX4" fmla="*/ 12 w 60983"/>
                    <a:gd name="connsiteY4" fmla="*/ 6531 h 23317"/>
                    <a:gd name="connsiteX5" fmla="*/ 6282 w 60983"/>
                    <a:gd name="connsiteY5" fmla="*/ 784 h 23317"/>
                    <a:gd name="connsiteX6" fmla="*/ 16471 w 60983"/>
                    <a:gd name="connsiteY6" fmla="*/ 784 h 23317"/>
                    <a:gd name="connsiteX7" fmla="*/ 22741 w 60983"/>
                    <a:gd name="connsiteY7" fmla="*/ 3919 h 23317"/>
                    <a:gd name="connsiteX8" fmla="*/ 28227 w 60983"/>
                    <a:gd name="connsiteY8" fmla="*/ 2612 h 23317"/>
                    <a:gd name="connsiteX9" fmla="*/ 35804 w 60983"/>
                    <a:gd name="connsiteY9" fmla="*/ 2612 h 23317"/>
                    <a:gd name="connsiteX10" fmla="*/ 43642 w 60983"/>
                    <a:gd name="connsiteY10" fmla="*/ 6531 h 23317"/>
                    <a:gd name="connsiteX11" fmla="*/ 52524 w 60983"/>
                    <a:gd name="connsiteY11" fmla="*/ 6531 h 23317"/>
                    <a:gd name="connsiteX12" fmla="*/ 57749 w 60983"/>
                    <a:gd name="connsiteY12" fmla="*/ 11495 h 23317"/>
                    <a:gd name="connsiteX13" fmla="*/ 60623 w 60983"/>
                    <a:gd name="connsiteY13" fmla="*/ 16720 h 23317"/>
                    <a:gd name="connsiteX14" fmla="*/ 59317 w 60983"/>
                    <a:gd name="connsiteY14" fmla="*/ 22729 h 23317"/>
                    <a:gd name="connsiteX15" fmla="*/ 53570 w 60983"/>
                    <a:gd name="connsiteY15" fmla="*/ 20117 h 23317"/>
                    <a:gd name="connsiteX16" fmla="*/ 47299 w 60983"/>
                    <a:gd name="connsiteY16" fmla="*/ 15675 h 23317"/>
                    <a:gd name="connsiteX17" fmla="*/ 41029 w 60983"/>
                    <a:gd name="connsiteY17" fmla="*/ 16198 h 23317"/>
                    <a:gd name="connsiteX18" fmla="*/ 35282 w 60983"/>
                    <a:gd name="connsiteY18" fmla="*/ 13847 h 23317"/>
                    <a:gd name="connsiteX19" fmla="*/ 26399 w 60983"/>
                    <a:gd name="connsiteY19" fmla="*/ 13585 h 23317"/>
                    <a:gd name="connsiteX20" fmla="*/ 21435 w 60983"/>
                    <a:gd name="connsiteY20" fmla="*/ 13063 h 23317"/>
                    <a:gd name="connsiteX21" fmla="*/ 18300 w 60983"/>
                    <a:gd name="connsiteY21" fmla="*/ 12018 h 23317"/>
                    <a:gd name="connsiteX22" fmla="*/ 15426 w 60983"/>
                    <a:gd name="connsiteY22" fmla="*/ 10450 h 23317"/>
                    <a:gd name="connsiteX23" fmla="*/ 13075 w 60983"/>
                    <a:gd name="connsiteY23" fmla="*/ 13847 h 23317"/>
                    <a:gd name="connsiteX24" fmla="*/ 13075 w 60983"/>
                    <a:gd name="connsiteY24" fmla="*/ 13847 h 233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0983" h="23317">
                      <a:moveTo>
                        <a:pt x="13075" y="13847"/>
                      </a:moveTo>
                      <a:cubicBezTo>
                        <a:pt x="13598" y="14630"/>
                        <a:pt x="15426" y="17504"/>
                        <a:pt x="13858" y="18027"/>
                      </a:cubicBezTo>
                      <a:cubicBezTo>
                        <a:pt x="11769" y="18549"/>
                        <a:pt x="9156" y="17243"/>
                        <a:pt x="7850" y="15936"/>
                      </a:cubicBezTo>
                      <a:cubicBezTo>
                        <a:pt x="6544" y="14630"/>
                        <a:pt x="5760" y="12801"/>
                        <a:pt x="4192" y="11495"/>
                      </a:cubicBezTo>
                      <a:cubicBezTo>
                        <a:pt x="2625" y="10189"/>
                        <a:pt x="273" y="8883"/>
                        <a:pt x="12" y="6531"/>
                      </a:cubicBezTo>
                      <a:cubicBezTo>
                        <a:pt x="-249" y="3396"/>
                        <a:pt x="3670" y="1567"/>
                        <a:pt x="6282" y="784"/>
                      </a:cubicBezTo>
                      <a:cubicBezTo>
                        <a:pt x="9417" y="-261"/>
                        <a:pt x="13336" y="-261"/>
                        <a:pt x="16471" y="784"/>
                      </a:cubicBezTo>
                      <a:cubicBezTo>
                        <a:pt x="18823" y="1567"/>
                        <a:pt x="20390" y="3135"/>
                        <a:pt x="22741" y="3919"/>
                      </a:cubicBezTo>
                      <a:cubicBezTo>
                        <a:pt x="24832" y="4703"/>
                        <a:pt x="26399" y="3396"/>
                        <a:pt x="28227" y="2612"/>
                      </a:cubicBezTo>
                      <a:cubicBezTo>
                        <a:pt x="30840" y="1306"/>
                        <a:pt x="33192" y="1306"/>
                        <a:pt x="35804" y="2612"/>
                      </a:cubicBezTo>
                      <a:cubicBezTo>
                        <a:pt x="38417" y="3919"/>
                        <a:pt x="40768" y="6009"/>
                        <a:pt x="43642" y="6531"/>
                      </a:cubicBezTo>
                      <a:cubicBezTo>
                        <a:pt x="46515" y="7054"/>
                        <a:pt x="49651" y="5748"/>
                        <a:pt x="52524" y="6531"/>
                      </a:cubicBezTo>
                      <a:cubicBezTo>
                        <a:pt x="55137" y="7054"/>
                        <a:pt x="56443" y="9144"/>
                        <a:pt x="57749" y="11495"/>
                      </a:cubicBezTo>
                      <a:cubicBezTo>
                        <a:pt x="58795" y="13324"/>
                        <a:pt x="60101" y="14892"/>
                        <a:pt x="60623" y="16720"/>
                      </a:cubicBezTo>
                      <a:cubicBezTo>
                        <a:pt x="61407" y="18810"/>
                        <a:pt x="60884" y="21423"/>
                        <a:pt x="59317" y="22729"/>
                      </a:cubicBezTo>
                      <a:cubicBezTo>
                        <a:pt x="56965" y="24558"/>
                        <a:pt x="54876" y="21684"/>
                        <a:pt x="53570" y="20117"/>
                      </a:cubicBezTo>
                      <a:cubicBezTo>
                        <a:pt x="52002" y="18027"/>
                        <a:pt x="50173" y="15675"/>
                        <a:pt x="47299" y="15675"/>
                      </a:cubicBezTo>
                      <a:cubicBezTo>
                        <a:pt x="45209" y="15675"/>
                        <a:pt x="43119" y="16720"/>
                        <a:pt x="41029" y="16198"/>
                      </a:cubicBezTo>
                      <a:cubicBezTo>
                        <a:pt x="38939" y="15675"/>
                        <a:pt x="37371" y="14369"/>
                        <a:pt x="35282" y="13847"/>
                      </a:cubicBezTo>
                      <a:cubicBezTo>
                        <a:pt x="32408" y="13324"/>
                        <a:pt x="29273" y="13847"/>
                        <a:pt x="26399" y="13585"/>
                      </a:cubicBezTo>
                      <a:cubicBezTo>
                        <a:pt x="24832" y="13585"/>
                        <a:pt x="23264" y="13324"/>
                        <a:pt x="21435" y="13063"/>
                      </a:cubicBezTo>
                      <a:cubicBezTo>
                        <a:pt x="20390" y="13063"/>
                        <a:pt x="19084" y="12801"/>
                        <a:pt x="18300" y="12018"/>
                      </a:cubicBezTo>
                      <a:cubicBezTo>
                        <a:pt x="17516" y="11234"/>
                        <a:pt x="16732" y="10450"/>
                        <a:pt x="15426" y="10450"/>
                      </a:cubicBezTo>
                      <a:cubicBezTo>
                        <a:pt x="14120" y="10450"/>
                        <a:pt x="12552" y="12018"/>
                        <a:pt x="13075" y="13847"/>
                      </a:cubicBezTo>
                      <a:cubicBezTo>
                        <a:pt x="13075" y="13847"/>
                        <a:pt x="13075" y="13847"/>
                        <a:pt x="13075" y="138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5" name="Freeform: Shape 654">
                  <a:extLst>
                    <a:ext uri="{FF2B5EF4-FFF2-40B4-BE49-F238E27FC236}">
                      <a16:creationId xmlns:a16="http://schemas.microsoft.com/office/drawing/2014/main" id="{FA3C5B32-247B-9D33-C44E-B74041217ECD}"/>
                    </a:ext>
                  </a:extLst>
                </p:cNvPr>
                <p:cNvSpPr/>
                <p:nvPr/>
              </p:nvSpPr>
              <p:spPr>
                <a:xfrm>
                  <a:off x="7661194" y="4112934"/>
                  <a:ext cx="15596" cy="8468"/>
                </a:xfrm>
                <a:custGeom>
                  <a:avLst/>
                  <a:gdLst>
                    <a:gd name="connsiteX0" fmla="*/ 3539 w 15596"/>
                    <a:gd name="connsiteY0" fmla="*/ 7576 h 8468"/>
                    <a:gd name="connsiteX1" fmla="*/ 1187 w 15596"/>
                    <a:gd name="connsiteY1" fmla="*/ 6270 h 8468"/>
                    <a:gd name="connsiteX2" fmla="*/ 142 w 15596"/>
                    <a:gd name="connsiteY2" fmla="*/ 4180 h 8468"/>
                    <a:gd name="connsiteX3" fmla="*/ 2493 w 15596"/>
                    <a:gd name="connsiteY3" fmla="*/ 3396 h 8468"/>
                    <a:gd name="connsiteX4" fmla="*/ 5367 w 15596"/>
                    <a:gd name="connsiteY4" fmla="*/ 2613 h 8468"/>
                    <a:gd name="connsiteX5" fmla="*/ 7458 w 15596"/>
                    <a:gd name="connsiteY5" fmla="*/ 1045 h 8468"/>
                    <a:gd name="connsiteX6" fmla="*/ 10331 w 15596"/>
                    <a:gd name="connsiteY6" fmla="*/ 0 h 8468"/>
                    <a:gd name="connsiteX7" fmla="*/ 15295 w 15596"/>
                    <a:gd name="connsiteY7" fmla="*/ 2351 h 8468"/>
                    <a:gd name="connsiteX8" fmla="*/ 15295 w 15596"/>
                    <a:gd name="connsiteY8" fmla="*/ 5747 h 8468"/>
                    <a:gd name="connsiteX9" fmla="*/ 13205 w 15596"/>
                    <a:gd name="connsiteY9" fmla="*/ 6793 h 8468"/>
                    <a:gd name="connsiteX10" fmla="*/ 10853 w 15596"/>
                    <a:gd name="connsiteY10" fmla="*/ 7838 h 8468"/>
                    <a:gd name="connsiteX11" fmla="*/ 9025 w 15596"/>
                    <a:gd name="connsiteY11" fmla="*/ 8099 h 8468"/>
                    <a:gd name="connsiteX12" fmla="*/ 6674 w 15596"/>
                    <a:gd name="connsiteY12" fmla="*/ 8360 h 8468"/>
                    <a:gd name="connsiteX13" fmla="*/ 3539 w 15596"/>
                    <a:gd name="connsiteY13" fmla="*/ 7576 h 8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596" h="8468">
                      <a:moveTo>
                        <a:pt x="3539" y="7576"/>
                      </a:moveTo>
                      <a:cubicBezTo>
                        <a:pt x="2755" y="7315"/>
                        <a:pt x="1971" y="6793"/>
                        <a:pt x="1187" y="6270"/>
                      </a:cubicBezTo>
                      <a:cubicBezTo>
                        <a:pt x="665" y="5747"/>
                        <a:pt x="-380" y="4964"/>
                        <a:pt x="142" y="4180"/>
                      </a:cubicBezTo>
                      <a:cubicBezTo>
                        <a:pt x="665" y="3396"/>
                        <a:pt x="1710" y="3657"/>
                        <a:pt x="2493" y="3396"/>
                      </a:cubicBezTo>
                      <a:cubicBezTo>
                        <a:pt x="3539" y="3135"/>
                        <a:pt x="4322" y="3135"/>
                        <a:pt x="5367" y="2613"/>
                      </a:cubicBezTo>
                      <a:cubicBezTo>
                        <a:pt x="6151" y="2351"/>
                        <a:pt x="6935" y="1567"/>
                        <a:pt x="7458" y="1045"/>
                      </a:cubicBezTo>
                      <a:cubicBezTo>
                        <a:pt x="8241" y="261"/>
                        <a:pt x="9025" y="0"/>
                        <a:pt x="10331" y="0"/>
                      </a:cubicBezTo>
                      <a:cubicBezTo>
                        <a:pt x="12160" y="0"/>
                        <a:pt x="14511" y="261"/>
                        <a:pt x="15295" y="2351"/>
                      </a:cubicBezTo>
                      <a:cubicBezTo>
                        <a:pt x="15556" y="3135"/>
                        <a:pt x="15818" y="4964"/>
                        <a:pt x="15295" y="5747"/>
                      </a:cubicBezTo>
                      <a:cubicBezTo>
                        <a:pt x="14772" y="6270"/>
                        <a:pt x="13989" y="6531"/>
                        <a:pt x="13205" y="6793"/>
                      </a:cubicBezTo>
                      <a:cubicBezTo>
                        <a:pt x="12421" y="7054"/>
                        <a:pt x="11637" y="7576"/>
                        <a:pt x="10853" y="7838"/>
                      </a:cubicBezTo>
                      <a:cubicBezTo>
                        <a:pt x="10331" y="8099"/>
                        <a:pt x="9547" y="8099"/>
                        <a:pt x="9025" y="8099"/>
                      </a:cubicBezTo>
                      <a:cubicBezTo>
                        <a:pt x="8241" y="8360"/>
                        <a:pt x="7196" y="8621"/>
                        <a:pt x="6674" y="8360"/>
                      </a:cubicBezTo>
                      <a:cubicBezTo>
                        <a:pt x="5628" y="8099"/>
                        <a:pt x="4584" y="8099"/>
                        <a:pt x="3539" y="75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6" name="Freeform: Shape 655">
                  <a:extLst>
                    <a:ext uri="{FF2B5EF4-FFF2-40B4-BE49-F238E27FC236}">
                      <a16:creationId xmlns:a16="http://schemas.microsoft.com/office/drawing/2014/main" id="{C3DDFF5D-9744-BD81-55A7-1A0366B2C776}"/>
                    </a:ext>
                  </a:extLst>
                </p:cNvPr>
                <p:cNvSpPr/>
                <p:nvPr/>
              </p:nvSpPr>
              <p:spPr>
                <a:xfrm>
                  <a:off x="7675565" y="4094515"/>
                  <a:ext cx="13044" cy="12409"/>
                </a:xfrm>
                <a:custGeom>
                  <a:avLst/>
                  <a:gdLst>
                    <a:gd name="connsiteX0" fmla="*/ 10852 w 13044"/>
                    <a:gd name="connsiteY0" fmla="*/ 8230 h 12409"/>
                    <a:gd name="connsiteX1" fmla="*/ 11113 w 13044"/>
                    <a:gd name="connsiteY1" fmla="*/ 10319 h 12409"/>
                    <a:gd name="connsiteX2" fmla="*/ 11113 w 13044"/>
                    <a:gd name="connsiteY2" fmla="*/ 12410 h 12409"/>
                    <a:gd name="connsiteX3" fmla="*/ 7456 w 13044"/>
                    <a:gd name="connsiteY3" fmla="*/ 7968 h 12409"/>
                    <a:gd name="connsiteX4" fmla="*/ 4059 w 13044"/>
                    <a:gd name="connsiteY4" fmla="*/ 4572 h 12409"/>
                    <a:gd name="connsiteX5" fmla="*/ 2231 w 13044"/>
                    <a:gd name="connsiteY5" fmla="*/ 3266 h 12409"/>
                    <a:gd name="connsiteX6" fmla="*/ 141 w 13044"/>
                    <a:gd name="connsiteY6" fmla="*/ 2482 h 12409"/>
                    <a:gd name="connsiteX7" fmla="*/ 1447 w 13044"/>
                    <a:gd name="connsiteY7" fmla="*/ 392 h 12409"/>
                    <a:gd name="connsiteX8" fmla="*/ 4843 w 13044"/>
                    <a:gd name="connsiteY8" fmla="*/ 392 h 12409"/>
                    <a:gd name="connsiteX9" fmla="*/ 7456 w 13044"/>
                    <a:gd name="connsiteY9" fmla="*/ 1437 h 12409"/>
                    <a:gd name="connsiteX10" fmla="*/ 9545 w 13044"/>
                    <a:gd name="connsiteY10" fmla="*/ 1176 h 12409"/>
                    <a:gd name="connsiteX11" fmla="*/ 12419 w 13044"/>
                    <a:gd name="connsiteY11" fmla="*/ 1437 h 12409"/>
                    <a:gd name="connsiteX12" fmla="*/ 12942 w 13044"/>
                    <a:gd name="connsiteY12" fmla="*/ 3788 h 12409"/>
                    <a:gd name="connsiteX13" fmla="*/ 10852 w 13044"/>
                    <a:gd name="connsiteY13" fmla="*/ 8230 h 12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044" h="12409">
                      <a:moveTo>
                        <a:pt x="10852" y="8230"/>
                      </a:moveTo>
                      <a:cubicBezTo>
                        <a:pt x="10591" y="9013"/>
                        <a:pt x="11113" y="9536"/>
                        <a:pt x="11113" y="10319"/>
                      </a:cubicBezTo>
                      <a:cubicBezTo>
                        <a:pt x="11113" y="10842"/>
                        <a:pt x="11375" y="11626"/>
                        <a:pt x="11113" y="12410"/>
                      </a:cubicBezTo>
                      <a:cubicBezTo>
                        <a:pt x="8762" y="11887"/>
                        <a:pt x="7978" y="10319"/>
                        <a:pt x="7456" y="7968"/>
                      </a:cubicBezTo>
                      <a:cubicBezTo>
                        <a:pt x="6933" y="6139"/>
                        <a:pt x="5366" y="5617"/>
                        <a:pt x="4059" y="4572"/>
                      </a:cubicBezTo>
                      <a:cubicBezTo>
                        <a:pt x="3537" y="4050"/>
                        <a:pt x="3014" y="3527"/>
                        <a:pt x="2231" y="3266"/>
                      </a:cubicBezTo>
                      <a:cubicBezTo>
                        <a:pt x="1708" y="3005"/>
                        <a:pt x="663" y="3005"/>
                        <a:pt x="141" y="2482"/>
                      </a:cubicBezTo>
                      <a:cubicBezTo>
                        <a:pt x="-382" y="1698"/>
                        <a:pt x="663" y="653"/>
                        <a:pt x="1447" y="392"/>
                      </a:cubicBezTo>
                      <a:cubicBezTo>
                        <a:pt x="2492" y="-131"/>
                        <a:pt x="3798" y="-131"/>
                        <a:pt x="4843" y="392"/>
                      </a:cubicBezTo>
                      <a:cubicBezTo>
                        <a:pt x="5627" y="653"/>
                        <a:pt x="6410" y="1437"/>
                        <a:pt x="7456" y="1437"/>
                      </a:cubicBezTo>
                      <a:cubicBezTo>
                        <a:pt x="8239" y="1437"/>
                        <a:pt x="8762" y="1176"/>
                        <a:pt x="9545" y="1176"/>
                      </a:cubicBezTo>
                      <a:cubicBezTo>
                        <a:pt x="10329" y="914"/>
                        <a:pt x="11897" y="653"/>
                        <a:pt x="12419" y="1437"/>
                      </a:cubicBezTo>
                      <a:cubicBezTo>
                        <a:pt x="12942" y="1959"/>
                        <a:pt x="13203" y="3005"/>
                        <a:pt x="12942" y="3788"/>
                      </a:cubicBezTo>
                      <a:cubicBezTo>
                        <a:pt x="12681" y="5094"/>
                        <a:pt x="11113" y="6401"/>
                        <a:pt x="10852" y="82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7" name="Freeform: Shape 656">
                  <a:extLst>
                    <a:ext uri="{FF2B5EF4-FFF2-40B4-BE49-F238E27FC236}">
                      <a16:creationId xmlns:a16="http://schemas.microsoft.com/office/drawing/2014/main" id="{DB5A1F2F-3E98-D76C-B39D-F446B21DF38D}"/>
                    </a:ext>
                  </a:extLst>
                </p:cNvPr>
                <p:cNvSpPr/>
                <p:nvPr/>
              </p:nvSpPr>
              <p:spPr>
                <a:xfrm>
                  <a:off x="7672579" y="4077582"/>
                  <a:ext cx="23519" cy="10533"/>
                </a:xfrm>
                <a:custGeom>
                  <a:avLst/>
                  <a:gdLst>
                    <a:gd name="connsiteX0" fmla="*/ 3649 w 23519"/>
                    <a:gd name="connsiteY0" fmla="*/ 10272 h 10533"/>
                    <a:gd name="connsiteX1" fmla="*/ 3910 w 23519"/>
                    <a:gd name="connsiteY1" fmla="*/ 5569 h 10533"/>
                    <a:gd name="connsiteX2" fmla="*/ 775 w 23519"/>
                    <a:gd name="connsiteY2" fmla="*/ 4263 h 10533"/>
                    <a:gd name="connsiteX3" fmla="*/ 1036 w 23519"/>
                    <a:gd name="connsiteY3" fmla="*/ 2173 h 10533"/>
                    <a:gd name="connsiteX4" fmla="*/ 4955 w 23519"/>
                    <a:gd name="connsiteY4" fmla="*/ 1650 h 10533"/>
                    <a:gd name="connsiteX5" fmla="*/ 13315 w 23519"/>
                    <a:gd name="connsiteY5" fmla="*/ 83 h 10533"/>
                    <a:gd name="connsiteX6" fmla="*/ 21153 w 23519"/>
                    <a:gd name="connsiteY6" fmla="*/ 2434 h 10533"/>
                    <a:gd name="connsiteX7" fmla="*/ 23504 w 23519"/>
                    <a:gd name="connsiteY7" fmla="*/ 5308 h 10533"/>
                    <a:gd name="connsiteX8" fmla="*/ 19324 w 23519"/>
                    <a:gd name="connsiteY8" fmla="*/ 7137 h 10533"/>
                    <a:gd name="connsiteX9" fmla="*/ 12009 w 23519"/>
                    <a:gd name="connsiteY9" fmla="*/ 7659 h 10533"/>
                    <a:gd name="connsiteX10" fmla="*/ 8874 w 23519"/>
                    <a:gd name="connsiteY10" fmla="*/ 8704 h 10533"/>
                    <a:gd name="connsiteX11" fmla="*/ 7045 w 23519"/>
                    <a:gd name="connsiteY11" fmla="*/ 9749 h 10533"/>
                    <a:gd name="connsiteX12" fmla="*/ 5217 w 23519"/>
                    <a:gd name="connsiteY12" fmla="*/ 10533 h 10533"/>
                    <a:gd name="connsiteX13" fmla="*/ 3649 w 23519"/>
                    <a:gd name="connsiteY13" fmla="*/ 10272 h 10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3519" h="10533">
                      <a:moveTo>
                        <a:pt x="3649" y="10272"/>
                      </a:moveTo>
                      <a:cubicBezTo>
                        <a:pt x="4171" y="8704"/>
                        <a:pt x="4694" y="6875"/>
                        <a:pt x="3910" y="5569"/>
                      </a:cubicBezTo>
                      <a:cubicBezTo>
                        <a:pt x="3387" y="4263"/>
                        <a:pt x="1820" y="4785"/>
                        <a:pt x="775" y="4263"/>
                      </a:cubicBezTo>
                      <a:cubicBezTo>
                        <a:pt x="-532" y="3740"/>
                        <a:pt x="-9" y="2695"/>
                        <a:pt x="1036" y="2173"/>
                      </a:cubicBezTo>
                      <a:cubicBezTo>
                        <a:pt x="2343" y="1650"/>
                        <a:pt x="3649" y="1650"/>
                        <a:pt x="4955" y="1650"/>
                      </a:cubicBezTo>
                      <a:cubicBezTo>
                        <a:pt x="7829" y="1389"/>
                        <a:pt x="10703" y="344"/>
                        <a:pt x="13315" y="83"/>
                      </a:cubicBezTo>
                      <a:cubicBezTo>
                        <a:pt x="16189" y="-440"/>
                        <a:pt x="18540" y="1650"/>
                        <a:pt x="21153" y="2434"/>
                      </a:cubicBezTo>
                      <a:cubicBezTo>
                        <a:pt x="22459" y="2957"/>
                        <a:pt x="23504" y="3740"/>
                        <a:pt x="23504" y="5308"/>
                      </a:cubicBezTo>
                      <a:cubicBezTo>
                        <a:pt x="23765" y="7659"/>
                        <a:pt x="20630" y="7137"/>
                        <a:pt x="19324" y="7137"/>
                      </a:cubicBezTo>
                      <a:cubicBezTo>
                        <a:pt x="16973" y="7137"/>
                        <a:pt x="14360" y="7137"/>
                        <a:pt x="12009" y="7659"/>
                      </a:cubicBezTo>
                      <a:cubicBezTo>
                        <a:pt x="10964" y="7920"/>
                        <a:pt x="9919" y="8182"/>
                        <a:pt x="8874" y="8704"/>
                      </a:cubicBezTo>
                      <a:cubicBezTo>
                        <a:pt x="8351" y="8965"/>
                        <a:pt x="7568" y="9488"/>
                        <a:pt x="7045" y="9749"/>
                      </a:cubicBezTo>
                      <a:cubicBezTo>
                        <a:pt x="6523" y="10010"/>
                        <a:pt x="6000" y="10272"/>
                        <a:pt x="5217" y="10533"/>
                      </a:cubicBezTo>
                      <a:cubicBezTo>
                        <a:pt x="5217" y="10010"/>
                        <a:pt x="3649" y="10272"/>
                        <a:pt x="3649" y="1027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8" name="Freeform: Shape 657">
                  <a:extLst>
                    <a:ext uri="{FF2B5EF4-FFF2-40B4-BE49-F238E27FC236}">
                      <a16:creationId xmlns:a16="http://schemas.microsoft.com/office/drawing/2014/main" id="{3B9C8010-9344-2D23-7BEC-2B1518A7FC33}"/>
                    </a:ext>
                  </a:extLst>
                </p:cNvPr>
                <p:cNvSpPr/>
                <p:nvPr/>
              </p:nvSpPr>
              <p:spPr>
                <a:xfrm>
                  <a:off x="7651409" y="4075313"/>
                  <a:ext cx="7863" cy="7095"/>
                </a:xfrm>
                <a:custGeom>
                  <a:avLst/>
                  <a:gdLst>
                    <a:gd name="connsiteX0" fmla="*/ 1568 w 7863"/>
                    <a:gd name="connsiteY0" fmla="*/ 4180 h 7095"/>
                    <a:gd name="connsiteX1" fmla="*/ 1306 w 7863"/>
                    <a:gd name="connsiteY1" fmla="*/ 4180 h 7095"/>
                    <a:gd name="connsiteX2" fmla="*/ 522 w 7863"/>
                    <a:gd name="connsiteY2" fmla="*/ 2874 h 7095"/>
                    <a:gd name="connsiteX3" fmla="*/ 0 w 7863"/>
                    <a:gd name="connsiteY3" fmla="*/ 1045 h 7095"/>
                    <a:gd name="connsiteX4" fmla="*/ 1045 w 7863"/>
                    <a:gd name="connsiteY4" fmla="*/ 0 h 7095"/>
                    <a:gd name="connsiteX5" fmla="*/ 3135 w 7863"/>
                    <a:gd name="connsiteY5" fmla="*/ 1045 h 7095"/>
                    <a:gd name="connsiteX6" fmla="*/ 4441 w 7863"/>
                    <a:gd name="connsiteY6" fmla="*/ 2874 h 7095"/>
                    <a:gd name="connsiteX7" fmla="*/ 6531 w 7863"/>
                    <a:gd name="connsiteY7" fmla="*/ 4180 h 7095"/>
                    <a:gd name="connsiteX8" fmla="*/ 7838 w 7863"/>
                    <a:gd name="connsiteY8" fmla="*/ 5747 h 7095"/>
                    <a:gd name="connsiteX9" fmla="*/ 5487 w 7863"/>
                    <a:gd name="connsiteY9" fmla="*/ 7054 h 7095"/>
                    <a:gd name="connsiteX10" fmla="*/ 2351 w 7863"/>
                    <a:gd name="connsiteY10" fmla="*/ 6531 h 7095"/>
                    <a:gd name="connsiteX11" fmla="*/ 1568 w 7863"/>
                    <a:gd name="connsiteY11" fmla="*/ 4180 h 7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863" h="7095">
                      <a:moveTo>
                        <a:pt x="1568" y="4180"/>
                      </a:moveTo>
                      <a:cubicBezTo>
                        <a:pt x="1306" y="3919"/>
                        <a:pt x="1568" y="4441"/>
                        <a:pt x="1306" y="4180"/>
                      </a:cubicBezTo>
                      <a:cubicBezTo>
                        <a:pt x="1045" y="3919"/>
                        <a:pt x="784" y="3396"/>
                        <a:pt x="522" y="2874"/>
                      </a:cubicBezTo>
                      <a:cubicBezTo>
                        <a:pt x="262" y="2351"/>
                        <a:pt x="0" y="1567"/>
                        <a:pt x="0" y="1045"/>
                      </a:cubicBezTo>
                      <a:cubicBezTo>
                        <a:pt x="0" y="261"/>
                        <a:pt x="262" y="0"/>
                        <a:pt x="1045" y="0"/>
                      </a:cubicBezTo>
                      <a:cubicBezTo>
                        <a:pt x="2090" y="0"/>
                        <a:pt x="2613" y="0"/>
                        <a:pt x="3135" y="1045"/>
                      </a:cubicBezTo>
                      <a:cubicBezTo>
                        <a:pt x="3657" y="1567"/>
                        <a:pt x="3919" y="2613"/>
                        <a:pt x="4441" y="2874"/>
                      </a:cubicBezTo>
                      <a:cubicBezTo>
                        <a:pt x="5225" y="3396"/>
                        <a:pt x="5747" y="3658"/>
                        <a:pt x="6531" y="4180"/>
                      </a:cubicBezTo>
                      <a:cubicBezTo>
                        <a:pt x="7054" y="4441"/>
                        <a:pt x="7838" y="5225"/>
                        <a:pt x="7838" y="5747"/>
                      </a:cubicBezTo>
                      <a:cubicBezTo>
                        <a:pt x="8099" y="6793"/>
                        <a:pt x="6270" y="7054"/>
                        <a:pt x="5487" y="7054"/>
                      </a:cubicBezTo>
                      <a:cubicBezTo>
                        <a:pt x="4703" y="7054"/>
                        <a:pt x="2874" y="7315"/>
                        <a:pt x="2351" y="6531"/>
                      </a:cubicBezTo>
                      <a:cubicBezTo>
                        <a:pt x="2090" y="6009"/>
                        <a:pt x="2351" y="4964"/>
                        <a:pt x="1568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9" name="Freeform: Shape 658">
                  <a:extLst>
                    <a:ext uri="{FF2B5EF4-FFF2-40B4-BE49-F238E27FC236}">
                      <a16:creationId xmlns:a16="http://schemas.microsoft.com/office/drawing/2014/main" id="{F9B9B77B-63E1-E206-4CD0-FC0241E53D2D}"/>
                    </a:ext>
                  </a:extLst>
                </p:cNvPr>
                <p:cNvSpPr/>
                <p:nvPr/>
              </p:nvSpPr>
              <p:spPr>
                <a:xfrm>
                  <a:off x="7659962" y="4100054"/>
                  <a:ext cx="4994" cy="5213"/>
                </a:xfrm>
                <a:custGeom>
                  <a:avLst/>
                  <a:gdLst>
                    <a:gd name="connsiteX0" fmla="*/ 1113 w 4994"/>
                    <a:gd name="connsiteY0" fmla="*/ 601 h 5213"/>
                    <a:gd name="connsiteX1" fmla="*/ 4771 w 4994"/>
                    <a:gd name="connsiteY1" fmla="*/ 339 h 5213"/>
                    <a:gd name="connsiteX2" fmla="*/ 4509 w 4994"/>
                    <a:gd name="connsiteY2" fmla="*/ 2691 h 5213"/>
                    <a:gd name="connsiteX3" fmla="*/ 2942 w 4994"/>
                    <a:gd name="connsiteY3" fmla="*/ 5042 h 5213"/>
                    <a:gd name="connsiteX4" fmla="*/ 68 w 4994"/>
                    <a:gd name="connsiteY4" fmla="*/ 2430 h 5213"/>
                    <a:gd name="connsiteX5" fmla="*/ 1113 w 4994"/>
                    <a:gd name="connsiteY5" fmla="*/ 601 h 5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94" h="5213">
                      <a:moveTo>
                        <a:pt x="1113" y="601"/>
                      </a:moveTo>
                      <a:cubicBezTo>
                        <a:pt x="1897" y="339"/>
                        <a:pt x="3987" y="-444"/>
                        <a:pt x="4771" y="339"/>
                      </a:cubicBezTo>
                      <a:cubicBezTo>
                        <a:pt x="5293" y="862"/>
                        <a:pt x="4771" y="2168"/>
                        <a:pt x="4509" y="2691"/>
                      </a:cubicBezTo>
                      <a:cubicBezTo>
                        <a:pt x="4248" y="3474"/>
                        <a:pt x="3725" y="4519"/>
                        <a:pt x="2942" y="5042"/>
                      </a:cubicBezTo>
                      <a:cubicBezTo>
                        <a:pt x="1374" y="5826"/>
                        <a:pt x="329" y="3736"/>
                        <a:pt x="68" y="2430"/>
                      </a:cubicBezTo>
                      <a:cubicBezTo>
                        <a:pt x="-193" y="1907"/>
                        <a:pt x="329" y="862"/>
                        <a:pt x="1113" y="60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0" name="Freeform: Shape 659">
                  <a:extLst>
                    <a:ext uri="{FF2B5EF4-FFF2-40B4-BE49-F238E27FC236}">
                      <a16:creationId xmlns:a16="http://schemas.microsoft.com/office/drawing/2014/main" id="{7FEA28A4-2B24-5263-CB3A-F392BF9F5A91}"/>
                    </a:ext>
                  </a:extLst>
                </p:cNvPr>
                <p:cNvSpPr/>
                <p:nvPr/>
              </p:nvSpPr>
              <p:spPr>
                <a:xfrm>
                  <a:off x="7607518" y="4067998"/>
                  <a:ext cx="3918" cy="4180"/>
                </a:xfrm>
                <a:custGeom>
                  <a:avLst/>
                  <a:gdLst>
                    <a:gd name="connsiteX0" fmla="*/ 3919 w 3918"/>
                    <a:gd name="connsiteY0" fmla="*/ 2090 h 4180"/>
                    <a:gd name="connsiteX1" fmla="*/ 1829 w 3918"/>
                    <a:gd name="connsiteY1" fmla="*/ 4180 h 4180"/>
                    <a:gd name="connsiteX2" fmla="*/ 0 w 3918"/>
                    <a:gd name="connsiteY2" fmla="*/ 2090 h 4180"/>
                    <a:gd name="connsiteX3" fmla="*/ 1829 w 3918"/>
                    <a:gd name="connsiteY3" fmla="*/ 0 h 4180"/>
                    <a:gd name="connsiteX4" fmla="*/ 3919 w 3918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18" h="4180">
                      <a:moveTo>
                        <a:pt x="3919" y="2090"/>
                      </a:moveTo>
                      <a:cubicBezTo>
                        <a:pt x="3919" y="3135"/>
                        <a:pt x="3135" y="4180"/>
                        <a:pt x="1829" y="4180"/>
                      </a:cubicBezTo>
                      <a:cubicBezTo>
                        <a:pt x="784" y="4180"/>
                        <a:pt x="0" y="3396"/>
                        <a:pt x="0" y="2090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3135" y="261"/>
                        <a:pt x="3919" y="1045"/>
                        <a:pt x="3919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1" name="Freeform: Shape 660">
                  <a:extLst>
                    <a:ext uri="{FF2B5EF4-FFF2-40B4-BE49-F238E27FC236}">
                      <a16:creationId xmlns:a16="http://schemas.microsoft.com/office/drawing/2014/main" id="{50EF1F53-88C6-0785-B233-6F6F756C3C25}"/>
                    </a:ext>
                  </a:extLst>
                </p:cNvPr>
                <p:cNvSpPr/>
                <p:nvPr/>
              </p:nvSpPr>
              <p:spPr>
                <a:xfrm>
                  <a:off x="7607780" y="4058332"/>
                  <a:ext cx="2612" cy="4180"/>
                </a:xfrm>
                <a:custGeom>
                  <a:avLst/>
                  <a:gdLst>
                    <a:gd name="connsiteX0" fmla="*/ 2613 w 2612"/>
                    <a:gd name="connsiteY0" fmla="*/ 2090 h 4180"/>
                    <a:gd name="connsiteX1" fmla="*/ 1306 w 2612"/>
                    <a:gd name="connsiteY1" fmla="*/ 4180 h 4180"/>
                    <a:gd name="connsiteX2" fmla="*/ 0 w 2612"/>
                    <a:gd name="connsiteY2" fmla="*/ 2090 h 4180"/>
                    <a:gd name="connsiteX3" fmla="*/ 1306 w 2612"/>
                    <a:gd name="connsiteY3" fmla="*/ 0 h 4180"/>
                    <a:gd name="connsiteX4" fmla="*/ 2613 w 261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4180">
                      <a:moveTo>
                        <a:pt x="2613" y="2090"/>
                      </a:moveTo>
                      <a:cubicBezTo>
                        <a:pt x="2613" y="3135"/>
                        <a:pt x="2090" y="4180"/>
                        <a:pt x="1306" y="4180"/>
                      </a:cubicBezTo>
                      <a:cubicBezTo>
                        <a:pt x="522" y="4180"/>
                        <a:pt x="0" y="3135"/>
                        <a:pt x="0" y="2090"/>
                      </a:cubicBezTo>
                      <a:cubicBezTo>
                        <a:pt x="0" y="1045"/>
                        <a:pt x="522" y="0"/>
                        <a:pt x="1306" y="0"/>
                      </a:cubicBezTo>
                      <a:cubicBezTo>
                        <a:pt x="2090" y="0"/>
                        <a:pt x="2613" y="784"/>
                        <a:pt x="2613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2" name="Freeform: Shape 661">
                  <a:extLst>
                    <a:ext uri="{FF2B5EF4-FFF2-40B4-BE49-F238E27FC236}">
                      <a16:creationId xmlns:a16="http://schemas.microsoft.com/office/drawing/2014/main" id="{2428398E-29E7-DE39-D92A-DE97D44B00FE}"/>
                    </a:ext>
                  </a:extLst>
                </p:cNvPr>
                <p:cNvSpPr/>
                <p:nvPr/>
              </p:nvSpPr>
              <p:spPr>
                <a:xfrm>
                  <a:off x="7700525" y="4172500"/>
                  <a:ext cx="3657" cy="3135"/>
                </a:xfrm>
                <a:custGeom>
                  <a:avLst/>
                  <a:gdLst>
                    <a:gd name="connsiteX0" fmla="*/ 3657 w 3657"/>
                    <a:gd name="connsiteY0" fmla="*/ 1567 h 3135"/>
                    <a:gd name="connsiteX1" fmla="*/ 1829 w 3657"/>
                    <a:gd name="connsiteY1" fmla="*/ 3135 h 3135"/>
                    <a:gd name="connsiteX2" fmla="*/ 0 w 3657"/>
                    <a:gd name="connsiteY2" fmla="*/ 1567 h 3135"/>
                    <a:gd name="connsiteX3" fmla="*/ 1829 w 3657"/>
                    <a:gd name="connsiteY3" fmla="*/ 0 h 3135"/>
                    <a:gd name="connsiteX4" fmla="*/ 3657 w 3657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135">
                      <a:moveTo>
                        <a:pt x="3657" y="1567"/>
                      </a:moveTo>
                      <a:cubicBezTo>
                        <a:pt x="3657" y="2351"/>
                        <a:pt x="2873" y="3135"/>
                        <a:pt x="1829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3" y="0"/>
                        <a:pt x="3657" y="523"/>
                        <a:pt x="3657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3" name="Freeform: Shape 662">
                  <a:extLst>
                    <a:ext uri="{FF2B5EF4-FFF2-40B4-BE49-F238E27FC236}">
                      <a16:creationId xmlns:a16="http://schemas.microsoft.com/office/drawing/2014/main" id="{D78233A9-AFFA-1662-6663-8DCC005EAA5A}"/>
                    </a:ext>
                  </a:extLst>
                </p:cNvPr>
                <p:cNvSpPr/>
                <p:nvPr/>
              </p:nvSpPr>
              <p:spPr>
                <a:xfrm>
                  <a:off x="7696084" y="4161527"/>
                  <a:ext cx="3135" cy="4180"/>
                </a:xfrm>
                <a:custGeom>
                  <a:avLst/>
                  <a:gdLst>
                    <a:gd name="connsiteX0" fmla="*/ 3135 w 3135"/>
                    <a:gd name="connsiteY0" fmla="*/ 2090 h 4180"/>
                    <a:gd name="connsiteX1" fmla="*/ 1567 w 3135"/>
                    <a:gd name="connsiteY1" fmla="*/ 4180 h 4180"/>
                    <a:gd name="connsiteX2" fmla="*/ 0 w 3135"/>
                    <a:gd name="connsiteY2" fmla="*/ 2090 h 4180"/>
                    <a:gd name="connsiteX3" fmla="*/ 1567 w 3135"/>
                    <a:gd name="connsiteY3" fmla="*/ 0 h 4180"/>
                    <a:gd name="connsiteX4" fmla="*/ 3135 w 313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4180">
                      <a:moveTo>
                        <a:pt x="3135" y="2090"/>
                      </a:moveTo>
                      <a:cubicBezTo>
                        <a:pt x="3135" y="3244"/>
                        <a:pt x="2434" y="4180"/>
                        <a:pt x="1567" y="4180"/>
                      </a:cubicBezTo>
                      <a:cubicBezTo>
                        <a:pt x="702" y="4180"/>
                        <a:pt x="0" y="3244"/>
                        <a:pt x="0" y="2090"/>
                      </a:cubicBezTo>
                      <a:cubicBezTo>
                        <a:pt x="0" y="936"/>
                        <a:pt x="701" y="0"/>
                        <a:pt x="1567" y="0"/>
                      </a:cubicBezTo>
                      <a:cubicBezTo>
                        <a:pt x="2433" y="0"/>
                        <a:pt x="3135" y="935"/>
                        <a:pt x="313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4" name="Freeform: Shape 663">
                  <a:extLst>
                    <a:ext uri="{FF2B5EF4-FFF2-40B4-BE49-F238E27FC236}">
                      <a16:creationId xmlns:a16="http://schemas.microsoft.com/office/drawing/2014/main" id="{B7C722EC-0551-18F4-098B-DEEAAED97870}"/>
                    </a:ext>
                  </a:extLst>
                </p:cNvPr>
                <p:cNvSpPr/>
                <p:nvPr/>
              </p:nvSpPr>
              <p:spPr>
                <a:xfrm>
                  <a:off x="7744677" y="4168320"/>
                  <a:ext cx="2612" cy="3135"/>
                </a:xfrm>
                <a:custGeom>
                  <a:avLst/>
                  <a:gdLst>
                    <a:gd name="connsiteX0" fmla="*/ 2612 w 2612"/>
                    <a:gd name="connsiteY0" fmla="*/ 1567 h 3135"/>
                    <a:gd name="connsiteX1" fmla="*/ 1306 w 2612"/>
                    <a:gd name="connsiteY1" fmla="*/ 3135 h 3135"/>
                    <a:gd name="connsiteX2" fmla="*/ 0 w 2612"/>
                    <a:gd name="connsiteY2" fmla="*/ 1567 h 3135"/>
                    <a:gd name="connsiteX3" fmla="*/ 1306 w 2612"/>
                    <a:gd name="connsiteY3" fmla="*/ 0 h 3135"/>
                    <a:gd name="connsiteX4" fmla="*/ 2612 w 2612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3135">
                      <a:moveTo>
                        <a:pt x="2612" y="1567"/>
                      </a:moveTo>
                      <a:cubicBezTo>
                        <a:pt x="2612" y="2433"/>
                        <a:pt x="2028" y="3135"/>
                        <a:pt x="1306" y="3135"/>
                      </a:cubicBezTo>
                      <a:cubicBezTo>
                        <a:pt x="585" y="3135"/>
                        <a:pt x="0" y="2433"/>
                        <a:pt x="0" y="1567"/>
                      </a:cubicBezTo>
                      <a:cubicBezTo>
                        <a:pt x="0" y="702"/>
                        <a:pt x="585" y="0"/>
                        <a:pt x="1306" y="0"/>
                      </a:cubicBezTo>
                      <a:cubicBezTo>
                        <a:pt x="2028" y="0"/>
                        <a:pt x="2612" y="702"/>
                        <a:pt x="2612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5" name="Freeform: Shape 664">
                  <a:extLst>
                    <a:ext uri="{FF2B5EF4-FFF2-40B4-BE49-F238E27FC236}">
                      <a16:creationId xmlns:a16="http://schemas.microsoft.com/office/drawing/2014/main" id="{03D5D140-B514-8C6F-5901-12D8B04AD2B7}"/>
                    </a:ext>
                  </a:extLst>
                </p:cNvPr>
                <p:cNvSpPr/>
                <p:nvPr/>
              </p:nvSpPr>
              <p:spPr>
                <a:xfrm>
                  <a:off x="7764793" y="4126519"/>
                  <a:ext cx="2612" cy="4180"/>
                </a:xfrm>
                <a:custGeom>
                  <a:avLst/>
                  <a:gdLst>
                    <a:gd name="connsiteX0" fmla="*/ 2613 w 2612"/>
                    <a:gd name="connsiteY0" fmla="*/ 2090 h 4180"/>
                    <a:gd name="connsiteX1" fmla="*/ 1306 w 2612"/>
                    <a:gd name="connsiteY1" fmla="*/ 4180 h 4180"/>
                    <a:gd name="connsiteX2" fmla="*/ 0 w 2612"/>
                    <a:gd name="connsiteY2" fmla="*/ 2090 h 4180"/>
                    <a:gd name="connsiteX3" fmla="*/ 1306 w 2612"/>
                    <a:gd name="connsiteY3" fmla="*/ 0 h 4180"/>
                    <a:gd name="connsiteX4" fmla="*/ 2613 w 261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4180">
                      <a:moveTo>
                        <a:pt x="2613" y="2090"/>
                      </a:moveTo>
                      <a:cubicBezTo>
                        <a:pt x="2613" y="3396"/>
                        <a:pt x="2090" y="4180"/>
                        <a:pt x="1306" y="4180"/>
                      </a:cubicBezTo>
                      <a:cubicBezTo>
                        <a:pt x="523" y="4180"/>
                        <a:pt x="0" y="3135"/>
                        <a:pt x="0" y="2090"/>
                      </a:cubicBezTo>
                      <a:cubicBezTo>
                        <a:pt x="0" y="1045"/>
                        <a:pt x="523" y="0"/>
                        <a:pt x="1306" y="0"/>
                      </a:cubicBezTo>
                      <a:cubicBezTo>
                        <a:pt x="2090" y="0"/>
                        <a:pt x="2613" y="784"/>
                        <a:pt x="2613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6" name="Freeform: Shape 665">
                  <a:extLst>
                    <a:ext uri="{FF2B5EF4-FFF2-40B4-BE49-F238E27FC236}">
                      <a16:creationId xmlns:a16="http://schemas.microsoft.com/office/drawing/2014/main" id="{99B036D8-9319-A06E-787A-BE9F586EB519}"/>
                    </a:ext>
                  </a:extLst>
                </p:cNvPr>
                <p:cNvSpPr/>
                <p:nvPr/>
              </p:nvSpPr>
              <p:spPr>
                <a:xfrm>
                  <a:off x="7761920" y="4118942"/>
                  <a:ext cx="2612" cy="5225"/>
                </a:xfrm>
                <a:custGeom>
                  <a:avLst/>
                  <a:gdLst>
                    <a:gd name="connsiteX0" fmla="*/ 2613 w 2612"/>
                    <a:gd name="connsiteY0" fmla="*/ 2612 h 5225"/>
                    <a:gd name="connsiteX1" fmla="*/ 1306 w 2612"/>
                    <a:gd name="connsiteY1" fmla="*/ 5225 h 5225"/>
                    <a:gd name="connsiteX2" fmla="*/ 0 w 2612"/>
                    <a:gd name="connsiteY2" fmla="*/ 2612 h 5225"/>
                    <a:gd name="connsiteX3" fmla="*/ 1306 w 2612"/>
                    <a:gd name="connsiteY3" fmla="*/ 0 h 5225"/>
                    <a:gd name="connsiteX4" fmla="*/ 2613 w 2612"/>
                    <a:gd name="connsiteY4" fmla="*/ 2612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5225">
                      <a:moveTo>
                        <a:pt x="2613" y="2612"/>
                      </a:moveTo>
                      <a:cubicBezTo>
                        <a:pt x="2613" y="4055"/>
                        <a:pt x="2028" y="5225"/>
                        <a:pt x="1306" y="5225"/>
                      </a:cubicBezTo>
                      <a:cubicBezTo>
                        <a:pt x="585" y="5225"/>
                        <a:pt x="0" y="4055"/>
                        <a:pt x="0" y="2612"/>
                      </a:cubicBezTo>
                      <a:cubicBezTo>
                        <a:pt x="0" y="1170"/>
                        <a:pt x="585" y="0"/>
                        <a:pt x="1306" y="0"/>
                      </a:cubicBezTo>
                      <a:cubicBezTo>
                        <a:pt x="2028" y="0"/>
                        <a:pt x="2613" y="1170"/>
                        <a:pt x="2613" y="26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7" name="Freeform: Shape 666">
                  <a:extLst>
                    <a:ext uri="{FF2B5EF4-FFF2-40B4-BE49-F238E27FC236}">
                      <a16:creationId xmlns:a16="http://schemas.microsoft.com/office/drawing/2014/main" id="{1736D39D-24FC-883B-9EA0-C388D15289F0}"/>
                    </a:ext>
                  </a:extLst>
                </p:cNvPr>
                <p:cNvSpPr/>
                <p:nvPr/>
              </p:nvSpPr>
              <p:spPr>
                <a:xfrm>
                  <a:off x="7770541" y="4095952"/>
                  <a:ext cx="5225" cy="5747"/>
                </a:xfrm>
                <a:custGeom>
                  <a:avLst/>
                  <a:gdLst>
                    <a:gd name="connsiteX0" fmla="*/ 5225 w 5225"/>
                    <a:gd name="connsiteY0" fmla="*/ 2874 h 5747"/>
                    <a:gd name="connsiteX1" fmla="*/ 2613 w 5225"/>
                    <a:gd name="connsiteY1" fmla="*/ 5747 h 5747"/>
                    <a:gd name="connsiteX2" fmla="*/ 0 w 5225"/>
                    <a:gd name="connsiteY2" fmla="*/ 2874 h 5747"/>
                    <a:gd name="connsiteX3" fmla="*/ 2613 w 5225"/>
                    <a:gd name="connsiteY3" fmla="*/ 0 h 5747"/>
                    <a:gd name="connsiteX4" fmla="*/ 5225 w 5225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747">
                      <a:moveTo>
                        <a:pt x="5225" y="2874"/>
                      </a:moveTo>
                      <a:cubicBezTo>
                        <a:pt x="5225" y="4441"/>
                        <a:pt x="3919" y="5747"/>
                        <a:pt x="2613" y="5747"/>
                      </a:cubicBezTo>
                      <a:cubicBezTo>
                        <a:pt x="1045" y="5747"/>
                        <a:pt x="0" y="4441"/>
                        <a:pt x="0" y="2874"/>
                      </a:cubicBezTo>
                      <a:cubicBezTo>
                        <a:pt x="0" y="1306"/>
                        <a:pt x="1306" y="0"/>
                        <a:pt x="2613" y="0"/>
                      </a:cubicBezTo>
                      <a:cubicBezTo>
                        <a:pt x="3919" y="0"/>
                        <a:pt x="5225" y="1306"/>
                        <a:pt x="5225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8" name="Freeform: Shape 667">
                  <a:extLst>
                    <a:ext uri="{FF2B5EF4-FFF2-40B4-BE49-F238E27FC236}">
                      <a16:creationId xmlns:a16="http://schemas.microsoft.com/office/drawing/2014/main" id="{B8805379-2905-2634-38E5-62E48BA44FC9}"/>
                    </a:ext>
                  </a:extLst>
                </p:cNvPr>
                <p:cNvSpPr/>
                <p:nvPr/>
              </p:nvSpPr>
              <p:spPr>
                <a:xfrm>
                  <a:off x="7776550" y="4107709"/>
                  <a:ext cx="5748" cy="3657"/>
                </a:xfrm>
                <a:custGeom>
                  <a:avLst/>
                  <a:gdLst>
                    <a:gd name="connsiteX0" fmla="*/ 5748 w 5748"/>
                    <a:gd name="connsiteY0" fmla="*/ 1829 h 3657"/>
                    <a:gd name="connsiteX1" fmla="*/ 2874 w 5748"/>
                    <a:gd name="connsiteY1" fmla="*/ 3657 h 3657"/>
                    <a:gd name="connsiteX2" fmla="*/ 0 w 5748"/>
                    <a:gd name="connsiteY2" fmla="*/ 1829 h 3657"/>
                    <a:gd name="connsiteX3" fmla="*/ 2874 w 5748"/>
                    <a:gd name="connsiteY3" fmla="*/ 0 h 3657"/>
                    <a:gd name="connsiteX4" fmla="*/ 5748 w 5748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8" h="3657">
                      <a:moveTo>
                        <a:pt x="5748" y="1829"/>
                      </a:moveTo>
                      <a:cubicBezTo>
                        <a:pt x="5748" y="2874"/>
                        <a:pt x="4442" y="3657"/>
                        <a:pt x="2874" y="3657"/>
                      </a:cubicBezTo>
                      <a:cubicBezTo>
                        <a:pt x="1306" y="3657"/>
                        <a:pt x="0" y="2874"/>
                        <a:pt x="0" y="1829"/>
                      </a:cubicBezTo>
                      <a:cubicBezTo>
                        <a:pt x="0" y="784"/>
                        <a:pt x="1306" y="0"/>
                        <a:pt x="2874" y="0"/>
                      </a:cubicBezTo>
                      <a:cubicBezTo>
                        <a:pt x="4442" y="0"/>
                        <a:pt x="5748" y="1045"/>
                        <a:pt x="5748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9" name="Freeform: Shape 668">
                  <a:extLst>
                    <a:ext uri="{FF2B5EF4-FFF2-40B4-BE49-F238E27FC236}">
                      <a16:creationId xmlns:a16="http://schemas.microsoft.com/office/drawing/2014/main" id="{36C696B8-C449-2875-2174-3692D48F2327}"/>
                    </a:ext>
                  </a:extLst>
                </p:cNvPr>
                <p:cNvSpPr/>
                <p:nvPr/>
              </p:nvSpPr>
              <p:spPr>
                <a:xfrm>
                  <a:off x="7783372" y="4090466"/>
                  <a:ext cx="21820" cy="14369"/>
                </a:xfrm>
                <a:custGeom>
                  <a:avLst/>
                  <a:gdLst>
                    <a:gd name="connsiteX0" fmla="*/ 8069 w 21820"/>
                    <a:gd name="connsiteY0" fmla="*/ 8622 h 14369"/>
                    <a:gd name="connsiteX1" fmla="*/ 7808 w 21820"/>
                    <a:gd name="connsiteY1" fmla="*/ 8099 h 14369"/>
                    <a:gd name="connsiteX2" fmla="*/ 5979 w 21820"/>
                    <a:gd name="connsiteY2" fmla="*/ 5225 h 14369"/>
                    <a:gd name="connsiteX3" fmla="*/ 4673 w 21820"/>
                    <a:gd name="connsiteY3" fmla="*/ 4180 h 14369"/>
                    <a:gd name="connsiteX4" fmla="*/ 3367 w 21820"/>
                    <a:gd name="connsiteY4" fmla="*/ 3396 h 14369"/>
                    <a:gd name="connsiteX5" fmla="*/ 2321 w 21820"/>
                    <a:gd name="connsiteY5" fmla="*/ 2874 h 14369"/>
                    <a:gd name="connsiteX6" fmla="*/ 754 w 21820"/>
                    <a:gd name="connsiteY6" fmla="*/ 2351 h 14369"/>
                    <a:gd name="connsiteX7" fmla="*/ 1015 w 21820"/>
                    <a:gd name="connsiteY7" fmla="*/ 0 h 14369"/>
                    <a:gd name="connsiteX8" fmla="*/ 2583 w 21820"/>
                    <a:gd name="connsiteY8" fmla="*/ 262 h 14369"/>
                    <a:gd name="connsiteX9" fmla="*/ 4934 w 21820"/>
                    <a:gd name="connsiteY9" fmla="*/ 262 h 14369"/>
                    <a:gd name="connsiteX10" fmla="*/ 7546 w 21820"/>
                    <a:gd name="connsiteY10" fmla="*/ 784 h 14369"/>
                    <a:gd name="connsiteX11" fmla="*/ 12771 w 21820"/>
                    <a:gd name="connsiteY11" fmla="*/ 3396 h 14369"/>
                    <a:gd name="connsiteX12" fmla="*/ 17213 w 21820"/>
                    <a:gd name="connsiteY12" fmla="*/ 8622 h 14369"/>
                    <a:gd name="connsiteX13" fmla="*/ 21655 w 21820"/>
                    <a:gd name="connsiteY13" fmla="*/ 11495 h 14369"/>
                    <a:gd name="connsiteX14" fmla="*/ 17736 w 21820"/>
                    <a:gd name="connsiteY14" fmla="*/ 14108 h 14369"/>
                    <a:gd name="connsiteX15" fmla="*/ 13033 w 21820"/>
                    <a:gd name="connsiteY15" fmla="*/ 13847 h 14369"/>
                    <a:gd name="connsiteX16" fmla="*/ 10420 w 21820"/>
                    <a:gd name="connsiteY16" fmla="*/ 12540 h 14369"/>
                    <a:gd name="connsiteX17" fmla="*/ 9114 w 21820"/>
                    <a:gd name="connsiteY17" fmla="*/ 10712 h 14369"/>
                    <a:gd name="connsiteX18" fmla="*/ 9114 w 21820"/>
                    <a:gd name="connsiteY18" fmla="*/ 10973 h 14369"/>
                    <a:gd name="connsiteX19" fmla="*/ 8069 w 21820"/>
                    <a:gd name="connsiteY19" fmla="*/ 9405 h 14369"/>
                    <a:gd name="connsiteX20" fmla="*/ 8069 w 21820"/>
                    <a:gd name="connsiteY20" fmla="*/ 8622 h 14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20" h="14369">
                      <a:moveTo>
                        <a:pt x="8069" y="8622"/>
                      </a:moveTo>
                      <a:cubicBezTo>
                        <a:pt x="7808" y="8360"/>
                        <a:pt x="7808" y="8099"/>
                        <a:pt x="7808" y="8099"/>
                      </a:cubicBezTo>
                      <a:cubicBezTo>
                        <a:pt x="7286" y="7054"/>
                        <a:pt x="6763" y="6009"/>
                        <a:pt x="5979" y="5225"/>
                      </a:cubicBezTo>
                      <a:cubicBezTo>
                        <a:pt x="5718" y="4703"/>
                        <a:pt x="5195" y="4442"/>
                        <a:pt x="4673" y="4180"/>
                      </a:cubicBezTo>
                      <a:cubicBezTo>
                        <a:pt x="4151" y="3919"/>
                        <a:pt x="3889" y="3658"/>
                        <a:pt x="3367" y="3396"/>
                      </a:cubicBezTo>
                      <a:cubicBezTo>
                        <a:pt x="3105" y="3135"/>
                        <a:pt x="2583" y="3135"/>
                        <a:pt x="2321" y="2874"/>
                      </a:cubicBezTo>
                      <a:cubicBezTo>
                        <a:pt x="1799" y="2613"/>
                        <a:pt x="1277" y="2613"/>
                        <a:pt x="754" y="2351"/>
                      </a:cubicBezTo>
                      <a:cubicBezTo>
                        <a:pt x="-291" y="1829"/>
                        <a:pt x="-291" y="0"/>
                        <a:pt x="1015" y="0"/>
                      </a:cubicBezTo>
                      <a:cubicBezTo>
                        <a:pt x="1538" y="0"/>
                        <a:pt x="2060" y="262"/>
                        <a:pt x="2583" y="262"/>
                      </a:cubicBezTo>
                      <a:cubicBezTo>
                        <a:pt x="3367" y="262"/>
                        <a:pt x="4151" y="262"/>
                        <a:pt x="4934" y="262"/>
                      </a:cubicBezTo>
                      <a:cubicBezTo>
                        <a:pt x="5718" y="262"/>
                        <a:pt x="6763" y="523"/>
                        <a:pt x="7546" y="784"/>
                      </a:cubicBezTo>
                      <a:cubicBezTo>
                        <a:pt x="9376" y="1306"/>
                        <a:pt x="11465" y="1829"/>
                        <a:pt x="12771" y="3396"/>
                      </a:cubicBezTo>
                      <a:cubicBezTo>
                        <a:pt x="14339" y="4964"/>
                        <a:pt x="15123" y="7576"/>
                        <a:pt x="17213" y="8622"/>
                      </a:cubicBezTo>
                      <a:cubicBezTo>
                        <a:pt x="18520" y="9144"/>
                        <a:pt x="22699" y="9144"/>
                        <a:pt x="21655" y="11495"/>
                      </a:cubicBezTo>
                      <a:cubicBezTo>
                        <a:pt x="21132" y="12802"/>
                        <a:pt x="19303" y="13847"/>
                        <a:pt x="17736" y="14108"/>
                      </a:cubicBezTo>
                      <a:cubicBezTo>
                        <a:pt x="16168" y="14369"/>
                        <a:pt x="14601" y="14630"/>
                        <a:pt x="13033" y="13847"/>
                      </a:cubicBezTo>
                      <a:cubicBezTo>
                        <a:pt x="12249" y="13324"/>
                        <a:pt x="11204" y="13063"/>
                        <a:pt x="10420" y="12540"/>
                      </a:cubicBezTo>
                      <a:cubicBezTo>
                        <a:pt x="9898" y="12018"/>
                        <a:pt x="9376" y="11495"/>
                        <a:pt x="9114" y="10712"/>
                      </a:cubicBezTo>
                      <a:cubicBezTo>
                        <a:pt x="9114" y="10712"/>
                        <a:pt x="9114" y="10712"/>
                        <a:pt x="9114" y="10973"/>
                      </a:cubicBezTo>
                      <a:cubicBezTo>
                        <a:pt x="8853" y="10450"/>
                        <a:pt x="8330" y="9928"/>
                        <a:pt x="8069" y="9405"/>
                      </a:cubicBezTo>
                      <a:cubicBezTo>
                        <a:pt x="8330" y="9144"/>
                        <a:pt x="8330" y="8883"/>
                        <a:pt x="8069" y="86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0" name="Freeform: Shape 669">
                  <a:extLst>
                    <a:ext uri="{FF2B5EF4-FFF2-40B4-BE49-F238E27FC236}">
                      <a16:creationId xmlns:a16="http://schemas.microsoft.com/office/drawing/2014/main" id="{C0DC54E7-709A-D955-542E-924CB0F70B8F}"/>
                    </a:ext>
                  </a:extLst>
                </p:cNvPr>
                <p:cNvSpPr/>
                <p:nvPr/>
              </p:nvSpPr>
              <p:spPr>
                <a:xfrm>
                  <a:off x="7786714" y="4110321"/>
                  <a:ext cx="28934" cy="8955"/>
                </a:xfrm>
                <a:custGeom>
                  <a:avLst/>
                  <a:gdLst>
                    <a:gd name="connsiteX0" fmla="*/ 9692 w 28934"/>
                    <a:gd name="connsiteY0" fmla="*/ 6270 h 8955"/>
                    <a:gd name="connsiteX1" fmla="*/ 8647 w 28934"/>
                    <a:gd name="connsiteY1" fmla="*/ 5225 h 8955"/>
                    <a:gd name="connsiteX2" fmla="*/ 6557 w 28934"/>
                    <a:gd name="connsiteY2" fmla="*/ 4702 h 8955"/>
                    <a:gd name="connsiteX3" fmla="*/ 3683 w 28934"/>
                    <a:gd name="connsiteY3" fmla="*/ 3919 h 8955"/>
                    <a:gd name="connsiteX4" fmla="*/ 1332 w 28934"/>
                    <a:gd name="connsiteY4" fmla="*/ 3396 h 8955"/>
                    <a:gd name="connsiteX5" fmla="*/ 25 w 28934"/>
                    <a:gd name="connsiteY5" fmla="*/ 2351 h 8955"/>
                    <a:gd name="connsiteX6" fmla="*/ 2116 w 28934"/>
                    <a:gd name="connsiteY6" fmla="*/ 784 h 8955"/>
                    <a:gd name="connsiteX7" fmla="*/ 6034 w 28934"/>
                    <a:gd name="connsiteY7" fmla="*/ 261 h 8955"/>
                    <a:gd name="connsiteX8" fmla="*/ 10737 w 28934"/>
                    <a:gd name="connsiteY8" fmla="*/ 0 h 8955"/>
                    <a:gd name="connsiteX9" fmla="*/ 14394 w 28934"/>
                    <a:gd name="connsiteY9" fmla="*/ 261 h 8955"/>
                    <a:gd name="connsiteX10" fmla="*/ 16745 w 28934"/>
                    <a:gd name="connsiteY10" fmla="*/ 1567 h 8955"/>
                    <a:gd name="connsiteX11" fmla="*/ 20403 w 28934"/>
                    <a:gd name="connsiteY11" fmla="*/ 2613 h 8955"/>
                    <a:gd name="connsiteX12" fmla="*/ 23016 w 28934"/>
                    <a:gd name="connsiteY12" fmla="*/ 2874 h 8955"/>
                    <a:gd name="connsiteX13" fmla="*/ 26412 w 28934"/>
                    <a:gd name="connsiteY13" fmla="*/ 2874 h 8955"/>
                    <a:gd name="connsiteX14" fmla="*/ 28502 w 28934"/>
                    <a:gd name="connsiteY14" fmla="*/ 3396 h 8955"/>
                    <a:gd name="connsiteX15" fmla="*/ 28763 w 28934"/>
                    <a:gd name="connsiteY15" fmla="*/ 5747 h 8955"/>
                    <a:gd name="connsiteX16" fmla="*/ 22493 w 28934"/>
                    <a:gd name="connsiteY16" fmla="*/ 7838 h 8955"/>
                    <a:gd name="connsiteX17" fmla="*/ 20142 w 28934"/>
                    <a:gd name="connsiteY17" fmla="*/ 8099 h 8955"/>
                    <a:gd name="connsiteX18" fmla="*/ 18574 w 28934"/>
                    <a:gd name="connsiteY18" fmla="*/ 8882 h 8955"/>
                    <a:gd name="connsiteX19" fmla="*/ 17007 w 28934"/>
                    <a:gd name="connsiteY19" fmla="*/ 8621 h 8955"/>
                    <a:gd name="connsiteX20" fmla="*/ 13611 w 28934"/>
                    <a:gd name="connsiteY20" fmla="*/ 7838 h 8955"/>
                    <a:gd name="connsiteX21" fmla="*/ 12304 w 28934"/>
                    <a:gd name="connsiteY21" fmla="*/ 7315 h 8955"/>
                    <a:gd name="connsiteX22" fmla="*/ 11260 w 28934"/>
                    <a:gd name="connsiteY22" fmla="*/ 7054 h 8955"/>
                    <a:gd name="connsiteX23" fmla="*/ 9692 w 28934"/>
                    <a:gd name="connsiteY23" fmla="*/ 6270 h 89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8934" h="8955">
                      <a:moveTo>
                        <a:pt x="9692" y="6270"/>
                      </a:moveTo>
                      <a:cubicBezTo>
                        <a:pt x="9430" y="5747"/>
                        <a:pt x="9169" y="5486"/>
                        <a:pt x="8647" y="5225"/>
                      </a:cubicBezTo>
                      <a:cubicBezTo>
                        <a:pt x="8124" y="4964"/>
                        <a:pt x="7341" y="4702"/>
                        <a:pt x="6557" y="4702"/>
                      </a:cubicBezTo>
                      <a:cubicBezTo>
                        <a:pt x="5511" y="4441"/>
                        <a:pt x="4467" y="4180"/>
                        <a:pt x="3683" y="3919"/>
                      </a:cubicBezTo>
                      <a:cubicBezTo>
                        <a:pt x="2899" y="3657"/>
                        <a:pt x="2116" y="3919"/>
                        <a:pt x="1332" y="3396"/>
                      </a:cubicBezTo>
                      <a:cubicBezTo>
                        <a:pt x="809" y="3135"/>
                        <a:pt x="286" y="2874"/>
                        <a:pt x="25" y="2351"/>
                      </a:cubicBezTo>
                      <a:cubicBezTo>
                        <a:pt x="-236" y="1567"/>
                        <a:pt x="1593" y="1045"/>
                        <a:pt x="2116" y="784"/>
                      </a:cubicBezTo>
                      <a:cubicBezTo>
                        <a:pt x="3422" y="522"/>
                        <a:pt x="4728" y="261"/>
                        <a:pt x="6034" y="261"/>
                      </a:cubicBezTo>
                      <a:cubicBezTo>
                        <a:pt x="7602" y="0"/>
                        <a:pt x="9169" y="0"/>
                        <a:pt x="10737" y="0"/>
                      </a:cubicBezTo>
                      <a:cubicBezTo>
                        <a:pt x="12043" y="0"/>
                        <a:pt x="13349" y="0"/>
                        <a:pt x="14394" y="261"/>
                      </a:cubicBezTo>
                      <a:cubicBezTo>
                        <a:pt x="15439" y="522"/>
                        <a:pt x="15962" y="784"/>
                        <a:pt x="16745" y="1567"/>
                      </a:cubicBezTo>
                      <a:cubicBezTo>
                        <a:pt x="17791" y="2613"/>
                        <a:pt x="19097" y="2351"/>
                        <a:pt x="20403" y="2613"/>
                      </a:cubicBezTo>
                      <a:cubicBezTo>
                        <a:pt x="21187" y="2613"/>
                        <a:pt x="21971" y="2874"/>
                        <a:pt x="23016" y="2874"/>
                      </a:cubicBezTo>
                      <a:cubicBezTo>
                        <a:pt x="24061" y="2874"/>
                        <a:pt x="25367" y="2874"/>
                        <a:pt x="26412" y="2874"/>
                      </a:cubicBezTo>
                      <a:cubicBezTo>
                        <a:pt x="27196" y="2874"/>
                        <a:pt x="27980" y="2874"/>
                        <a:pt x="28502" y="3396"/>
                      </a:cubicBezTo>
                      <a:cubicBezTo>
                        <a:pt x="29024" y="3919"/>
                        <a:pt x="29024" y="4964"/>
                        <a:pt x="28763" y="5747"/>
                      </a:cubicBezTo>
                      <a:cubicBezTo>
                        <a:pt x="27980" y="8621"/>
                        <a:pt x="24583" y="7838"/>
                        <a:pt x="22493" y="7838"/>
                      </a:cubicBezTo>
                      <a:cubicBezTo>
                        <a:pt x="21710" y="7838"/>
                        <a:pt x="20926" y="7838"/>
                        <a:pt x="20142" y="8099"/>
                      </a:cubicBezTo>
                      <a:cubicBezTo>
                        <a:pt x="19620" y="8360"/>
                        <a:pt x="19097" y="8621"/>
                        <a:pt x="18574" y="8882"/>
                      </a:cubicBezTo>
                      <a:cubicBezTo>
                        <a:pt x="18052" y="9144"/>
                        <a:pt x="17268" y="8621"/>
                        <a:pt x="17007" y="8621"/>
                      </a:cubicBezTo>
                      <a:cubicBezTo>
                        <a:pt x="15962" y="8360"/>
                        <a:pt x="14655" y="8099"/>
                        <a:pt x="13611" y="7838"/>
                      </a:cubicBezTo>
                      <a:cubicBezTo>
                        <a:pt x="13088" y="7576"/>
                        <a:pt x="12827" y="7315"/>
                        <a:pt x="12304" y="7315"/>
                      </a:cubicBezTo>
                      <a:cubicBezTo>
                        <a:pt x="12043" y="7315"/>
                        <a:pt x="11520" y="7315"/>
                        <a:pt x="11260" y="7054"/>
                      </a:cubicBezTo>
                      <a:cubicBezTo>
                        <a:pt x="10476" y="7054"/>
                        <a:pt x="9953" y="6793"/>
                        <a:pt x="9692" y="627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1" name="Freeform: Shape 670">
                  <a:extLst>
                    <a:ext uri="{FF2B5EF4-FFF2-40B4-BE49-F238E27FC236}">
                      <a16:creationId xmlns:a16="http://schemas.microsoft.com/office/drawing/2014/main" id="{40A8C000-11DE-FB57-D488-D7887D5B1592}"/>
                    </a:ext>
                  </a:extLst>
                </p:cNvPr>
                <p:cNvSpPr/>
                <p:nvPr/>
              </p:nvSpPr>
              <p:spPr>
                <a:xfrm>
                  <a:off x="7723516" y="4197931"/>
                  <a:ext cx="6008" cy="9630"/>
                </a:xfrm>
                <a:custGeom>
                  <a:avLst/>
                  <a:gdLst>
                    <a:gd name="connsiteX0" fmla="*/ 0 w 6008"/>
                    <a:gd name="connsiteY0" fmla="*/ 433 h 9630"/>
                    <a:gd name="connsiteX1" fmla="*/ 1567 w 6008"/>
                    <a:gd name="connsiteY1" fmla="*/ 172 h 9630"/>
                    <a:gd name="connsiteX2" fmla="*/ 2351 w 6008"/>
                    <a:gd name="connsiteY2" fmla="*/ 2261 h 9630"/>
                    <a:gd name="connsiteX3" fmla="*/ 3135 w 6008"/>
                    <a:gd name="connsiteY3" fmla="*/ 3829 h 9630"/>
                    <a:gd name="connsiteX4" fmla="*/ 4964 w 6008"/>
                    <a:gd name="connsiteY4" fmla="*/ 4352 h 9630"/>
                    <a:gd name="connsiteX5" fmla="*/ 6008 w 6008"/>
                    <a:gd name="connsiteY5" fmla="*/ 7225 h 9630"/>
                    <a:gd name="connsiteX6" fmla="*/ 3657 w 6008"/>
                    <a:gd name="connsiteY6" fmla="*/ 9577 h 9630"/>
                    <a:gd name="connsiteX7" fmla="*/ 261 w 6008"/>
                    <a:gd name="connsiteY7" fmla="*/ 5135 h 9630"/>
                    <a:gd name="connsiteX8" fmla="*/ 0 w 6008"/>
                    <a:gd name="connsiteY8" fmla="*/ 2784 h 9630"/>
                    <a:gd name="connsiteX9" fmla="*/ 0 w 6008"/>
                    <a:gd name="connsiteY9" fmla="*/ 1739 h 9630"/>
                    <a:gd name="connsiteX10" fmla="*/ 0 w 6008"/>
                    <a:gd name="connsiteY10" fmla="*/ 433 h 9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8" h="9630">
                      <a:moveTo>
                        <a:pt x="0" y="433"/>
                      </a:moveTo>
                      <a:cubicBezTo>
                        <a:pt x="261" y="-90"/>
                        <a:pt x="1045" y="-90"/>
                        <a:pt x="1567" y="172"/>
                      </a:cubicBezTo>
                      <a:cubicBezTo>
                        <a:pt x="2090" y="694"/>
                        <a:pt x="2351" y="1739"/>
                        <a:pt x="2351" y="2261"/>
                      </a:cubicBezTo>
                      <a:cubicBezTo>
                        <a:pt x="2351" y="2784"/>
                        <a:pt x="2613" y="3568"/>
                        <a:pt x="3135" y="3829"/>
                      </a:cubicBezTo>
                      <a:cubicBezTo>
                        <a:pt x="3657" y="4090"/>
                        <a:pt x="4441" y="3829"/>
                        <a:pt x="4964" y="4352"/>
                      </a:cubicBezTo>
                      <a:cubicBezTo>
                        <a:pt x="5747" y="4874"/>
                        <a:pt x="6008" y="6180"/>
                        <a:pt x="6008" y="7225"/>
                      </a:cubicBezTo>
                      <a:cubicBezTo>
                        <a:pt x="5747" y="8270"/>
                        <a:pt x="4702" y="9315"/>
                        <a:pt x="3657" y="9577"/>
                      </a:cubicBezTo>
                      <a:cubicBezTo>
                        <a:pt x="1045" y="10099"/>
                        <a:pt x="522" y="6703"/>
                        <a:pt x="261" y="5135"/>
                      </a:cubicBezTo>
                      <a:cubicBezTo>
                        <a:pt x="0" y="4352"/>
                        <a:pt x="0" y="3568"/>
                        <a:pt x="0" y="2784"/>
                      </a:cubicBezTo>
                      <a:cubicBezTo>
                        <a:pt x="0" y="2523"/>
                        <a:pt x="0" y="2000"/>
                        <a:pt x="0" y="1739"/>
                      </a:cubicBezTo>
                      <a:cubicBezTo>
                        <a:pt x="0" y="1217"/>
                        <a:pt x="0" y="694"/>
                        <a:pt x="0" y="4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2" name="Freeform: Shape 671">
                  <a:extLst>
                    <a:ext uri="{FF2B5EF4-FFF2-40B4-BE49-F238E27FC236}">
                      <a16:creationId xmlns:a16="http://schemas.microsoft.com/office/drawing/2014/main" id="{98748741-0D05-AF8A-87C3-9CB260DF7A16}"/>
                    </a:ext>
                  </a:extLst>
                </p:cNvPr>
                <p:cNvSpPr/>
                <p:nvPr/>
              </p:nvSpPr>
              <p:spPr>
                <a:xfrm>
                  <a:off x="7729763" y="4190127"/>
                  <a:ext cx="6582" cy="10064"/>
                </a:xfrm>
                <a:custGeom>
                  <a:avLst/>
                  <a:gdLst>
                    <a:gd name="connsiteX0" fmla="*/ 1329 w 6582"/>
                    <a:gd name="connsiteY0" fmla="*/ 10065 h 10064"/>
                    <a:gd name="connsiteX1" fmla="*/ 806 w 6582"/>
                    <a:gd name="connsiteY1" fmla="*/ 10065 h 10064"/>
                    <a:gd name="connsiteX2" fmla="*/ 545 w 6582"/>
                    <a:gd name="connsiteY2" fmla="*/ 8759 h 10064"/>
                    <a:gd name="connsiteX3" fmla="*/ 22 w 6582"/>
                    <a:gd name="connsiteY3" fmla="*/ 7191 h 10064"/>
                    <a:gd name="connsiteX4" fmla="*/ 2635 w 6582"/>
                    <a:gd name="connsiteY4" fmla="*/ 3534 h 10064"/>
                    <a:gd name="connsiteX5" fmla="*/ 4203 w 6582"/>
                    <a:gd name="connsiteY5" fmla="*/ 137 h 10064"/>
                    <a:gd name="connsiteX6" fmla="*/ 6554 w 6582"/>
                    <a:gd name="connsiteY6" fmla="*/ 1966 h 10064"/>
                    <a:gd name="connsiteX7" fmla="*/ 6292 w 6582"/>
                    <a:gd name="connsiteY7" fmla="*/ 3534 h 10064"/>
                    <a:gd name="connsiteX8" fmla="*/ 6031 w 6582"/>
                    <a:gd name="connsiteY8" fmla="*/ 5885 h 10064"/>
                    <a:gd name="connsiteX9" fmla="*/ 4986 w 6582"/>
                    <a:gd name="connsiteY9" fmla="*/ 7714 h 10064"/>
                    <a:gd name="connsiteX10" fmla="*/ 4203 w 6582"/>
                    <a:gd name="connsiteY10" fmla="*/ 9020 h 10064"/>
                    <a:gd name="connsiteX11" fmla="*/ 2635 w 6582"/>
                    <a:gd name="connsiteY11" fmla="*/ 9804 h 10064"/>
                    <a:gd name="connsiteX12" fmla="*/ 1329 w 6582"/>
                    <a:gd name="connsiteY12" fmla="*/ 10065 h 10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582" h="10064">
                      <a:moveTo>
                        <a:pt x="1329" y="10065"/>
                      </a:moveTo>
                      <a:cubicBezTo>
                        <a:pt x="1067" y="10065"/>
                        <a:pt x="1067" y="10065"/>
                        <a:pt x="806" y="10065"/>
                      </a:cubicBezTo>
                      <a:cubicBezTo>
                        <a:pt x="284" y="9804"/>
                        <a:pt x="545" y="9020"/>
                        <a:pt x="545" y="8759"/>
                      </a:cubicBezTo>
                      <a:cubicBezTo>
                        <a:pt x="545" y="8236"/>
                        <a:pt x="22" y="7714"/>
                        <a:pt x="22" y="7191"/>
                      </a:cubicBezTo>
                      <a:cubicBezTo>
                        <a:pt x="-239" y="5363"/>
                        <a:pt x="1851" y="4579"/>
                        <a:pt x="2635" y="3534"/>
                      </a:cubicBezTo>
                      <a:cubicBezTo>
                        <a:pt x="3419" y="2489"/>
                        <a:pt x="2897" y="921"/>
                        <a:pt x="4203" y="137"/>
                      </a:cubicBezTo>
                      <a:cubicBezTo>
                        <a:pt x="5248" y="-385"/>
                        <a:pt x="6815" y="660"/>
                        <a:pt x="6554" y="1966"/>
                      </a:cubicBezTo>
                      <a:cubicBezTo>
                        <a:pt x="6554" y="2489"/>
                        <a:pt x="6292" y="3011"/>
                        <a:pt x="6292" y="3534"/>
                      </a:cubicBezTo>
                      <a:cubicBezTo>
                        <a:pt x="6292" y="4317"/>
                        <a:pt x="6292" y="5101"/>
                        <a:pt x="6031" y="5885"/>
                      </a:cubicBezTo>
                      <a:cubicBezTo>
                        <a:pt x="5770" y="6669"/>
                        <a:pt x="5509" y="7191"/>
                        <a:pt x="4986" y="7714"/>
                      </a:cubicBezTo>
                      <a:cubicBezTo>
                        <a:pt x="4725" y="7975"/>
                        <a:pt x="4464" y="8497"/>
                        <a:pt x="4203" y="9020"/>
                      </a:cubicBezTo>
                      <a:cubicBezTo>
                        <a:pt x="3941" y="9543"/>
                        <a:pt x="3157" y="9543"/>
                        <a:pt x="2635" y="9804"/>
                      </a:cubicBezTo>
                      <a:cubicBezTo>
                        <a:pt x="2374" y="9543"/>
                        <a:pt x="1851" y="9804"/>
                        <a:pt x="1329" y="1006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3" name="Freeform: Shape 672">
                  <a:extLst>
                    <a:ext uri="{FF2B5EF4-FFF2-40B4-BE49-F238E27FC236}">
                      <a16:creationId xmlns:a16="http://schemas.microsoft.com/office/drawing/2014/main" id="{DBC86D1D-044C-BFA4-153F-2CAA35CF7AD2}"/>
                    </a:ext>
                  </a:extLst>
                </p:cNvPr>
                <p:cNvSpPr/>
                <p:nvPr/>
              </p:nvSpPr>
              <p:spPr>
                <a:xfrm>
                  <a:off x="7758262" y="4194771"/>
                  <a:ext cx="12381" cy="19309"/>
                </a:xfrm>
                <a:custGeom>
                  <a:avLst/>
                  <a:gdLst>
                    <a:gd name="connsiteX0" fmla="*/ 5487 w 12381"/>
                    <a:gd name="connsiteY0" fmla="*/ 18745 h 19309"/>
                    <a:gd name="connsiteX1" fmla="*/ 4964 w 12381"/>
                    <a:gd name="connsiteY1" fmla="*/ 16916 h 19309"/>
                    <a:gd name="connsiteX2" fmla="*/ 1306 w 12381"/>
                    <a:gd name="connsiteY2" fmla="*/ 15349 h 19309"/>
                    <a:gd name="connsiteX3" fmla="*/ 1045 w 12381"/>
                    <a:gd name="connsiteY3" fmla="*/ 12736 h 19309"/>
                    <a:gd name="connsiteX4" fmla="*/ 1829 w 12381"/>
                    <a:gd name="connsiteY4" fmla="*/ 9601 h 19309"/>
                    <a:gd name="connsiteX5" fmla="*/ 2090 w 12381"/>
                    <a:gd name="connsiteY5" fmla="*/ 8295 h 19309"/>
                    <a:gd name="connsiteX6" fmla="*/ 2352 w 12381"/>
                    <a:gd name="connsiteY6" fmla="*/ 6989 h 19309"/>
                    <a:gd name="connsiteX7" fmla="*/ 1568 w 12381"/>
                    <a:gd name="connsiteY7" fmla="*/ 6466 h 19309"/>
                    <a:gd name="connsiteX8" fmla="*/ 0 w 12381"/>
                    <a:gd name="connsiteY8" fmla="*/ 6205 h 19309"/>
                    <a:gd name="connsiteX9" fmla="*/ 3658 w 12381"/>
                    <a:gd name="connsiteY9" fmla="*/ 3592 h 19309"/>
                    <a:gd name="connsiteX10" fmla="*/ 5225 w 12381"/>
                    <a:gd name="connsiteY10" fmla="*/ 719 h 19309"/>
                    <a:gd name="connsiteX11" fmla="*/ 9144 w 12381"/>
                    <a:gd name="connsiteY11" fmla="*/ 457 h 19309"/>
                    <a:gd name="connsiteX12" fmla="*/ 11756 w 12381"/>
                    <a:gd name="connsiteY12" fmla="*/ 6989 h 19309"/>
                    <a:gd name="connsiteX13" fmla="*/ 8622 w 12381"/>
                    <a:gd name="connsiteY13" fmla="*/ 10385 h 19309"/>
                    <a:gd name="connsiteX14" fmla="*/ 8622 w 12381"/>
                    <a:gd name="connsiteY14" fmla="*/ 12475 h 19309"/>
                    <a:gd name="connsiteX15" fmla="*/ 11496 w 12381"/>
                    <a:gd name="connsiteY15" fmla="*/ 14826 h 19309"/>
                    <a:gd name="connsiteX16" fmla="*/ 10973 w 12381"/>
                    <a:gd name="connsiteY16" fmla="*/ 16916 h 19309"/>
                    <a:gd name="connsiteX17" fmla="*/ 10450 w 12381"/>
                    <a:gd name="connsiteY17" fmla="*/ 17961 h 19309"/>
                    <a:gd name="connsiteX18" fmla="*/ 9405 w 12381"/>
                    <a:gd name="connsiteY18" fmla="*/ 18484 h 19309"/>
                    <a:gd name="connsiteX19" fmla="*/ 6793 w 12381"/>
                    <a:gd name="connsiteY19" fmla="*/ 19267 h 19309"/>
                    <a:gd name="connsiteX20" fmla="*/ 5487 w 12381"/>
                    <a:gd name="connsiteY20" fmla="*/ 18745 h 19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381" h="19309">
                      <a:moveTo>
                        <a:pt x="5487" y="18745"/>
                      </a:moveTo>
                      <a:cubicBezTo>
                        <a:pt x="5225" y="18222"/>
                        <a:pt x="5225" y="17439"/>
                        <a:pt x="4964" y="16916"/>
                      </a:cubicBezTo>
                      <a:cubicBezTo>
                        <a:pt x="4703" y="15087"/>
                        <a:pt x="2613" y="16133"/>
                        <a:pt x="1306" y="15349"/>
                      </a:cubicBezTo>
                      <a:cubicBezTo>
                        <a:pt x="523" y="14826"/>
                        <a:pt x="1045" y="13259"/>
                        <a:pt x="1045" y="12736"/>
                      </a:cubicBezTo>
                      <a:cubicBezTo>
                        <a:pt x="1306" y="11691"/>
                        <a:pt x="1568" y="10646"/>
                        <a:pt x="1829" y="9601"/>
                      </a:cubicBezTo>
                      <a:cubicBezTo>
                        <a:pt x="1829" y="9079"/>
                        <a:pt x="1829" y="8817"/>
                        <a:pt x="2090" y="8295"/>
                      </a:cubicBezTo>
                      <a:cubicBezTo>
                        <a:pt x="2352" y="7772"/>
                        <a:pt x="2352" y="7511"/>
                        <a:pt x="2352" y="6989"/>
                      </a:cubicBezTo>
                      <a:cubicBezTo>
                        <a:pt x="2352" y="6727"/>
                        <a:pt x="2090" y="6727"/>
                        <a:pt x="1568" y="6466"/>
                      </a:cubicBezTo>
                      <a:cubicBezTo>
                        <a:pt x="1045" y="6466"/>
                        <a:pt x="523" y="6205"/>
                        <a:pt x="0" y="6205"/>
                      </a:cubicBezTo>
                      <a:cubicBezTo>
                        <a:pt x="0" y="4115"/>
                        <a:pt x="2874" y="4899"/>
                        <a:pt x="3658" y="3592"/>
                      </a:cubicBezTo>
                      <a:cubicBezTo>
                        <a:pt x="4180" y="2547"/>
                        <a:pt x="4442" y="1502"/>
                        <a:pt x="5225" y="719"/>
                      </a:cubicBezTo>
                      <a:cubicBezTo>
                        <a:pt x="6270" y="-327"/>
                        <a:pt x="8099" y="-65"/>
                        <a:pt x="9144" y="457"/>
                      </a:cubicBezTo>
                      <a:cubicBezTo>
                        <a:pt x="11756" y="1502"/>
                        <a:pt x="13324" y="4376"/>
                        <a:pt x="11756" y="6989"/>
                      </a:cubicBezTo>
                      <a:cubicBezTo>
                        <a:pt x="10973" y="8295"/>
                        <a:pt x="9667" y="9340"/>
                        <a:pt x="8622" y="10385"/>
                      </a:cubicBezTo>
                      <a:cubicBezTo>
                        <a:pt x="7838" y="11169"/>
                        <a:pt x="7577" y="11952"/>
                        <a:pt x="8622" y="12475"/>
                      </a:cubicBezTo>
                      <a:cubicBezTo>
                        <a:pt x="9667" y="12997"/>
                        <a:pt x="11234" y="13520"/>
                        <a:pt x="11496" y="14826"/>
                      </a:cubicBezTo>
                      <a:cubicBezTo>
                        <a:pt x="11756" y="15610"/>
                        <a:pt x="11234" y="16133"/>
                        <a:pt x="10973" y="16916"/>
                      </a:cubicBezTo>
                      <a:cubicBezTo>
                        <a:pt x="10973" y="17177"/>
                        <a:pt x="10712" y="17700"/>
                        <a:pt x="10450" y="17961"/>
                      </a:cubicBezTo>
                      <a:cubicBezTo>
                        <a:pt x="10189" y="18222"/>
                        <a:pt x="9667" y="18484"/>
                        <a:pt x="9405" y="18484"/>
                      </a:cubicBezTo>
                      <a:cubicBezTo>
                        <a:pt x="8622" y="19006"/>
                        <a:pt x="7838" y="19267"/>
                        <a:pt x="6793" y="19267"/>
                      </a:cubicBezTo>
                      <a:cubicBezTo>
                        <a:pt x="7054" y="19267"/>
                        <a:pt x="6009" y="19529"/>
                        <a:pt x="5487" y="187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4" name="Freeform: Shape 673">
                  <a:extLst>
                    <a:ext uri="{FF2B5EF4-FFF2-40B4-BE49-F238E27FC236}">
                      <a16:creationId xmlns:a16="http://schemas.microsoft.com/office/drawing/2014/main" id="{39C618A4-E7A0-2050-DC5F-07B333705A99}"/>
                    </a:ext>
                  </a:extLst>
                </p:cNvPr>
                <p:cNvSpPr/>
                <p:nvPr/>
              </p:nvSpPr>
              <p:spPr>
                <a:xfrm>
                  <a:off x="7754082" y="4211397"/>
                  <a:ext cx="9638" cy="15327"/>
                </a:xfrm>
                <a:custGeom>
                  <a:avLst/>
                  <a:gdLst>
                    <a:gd name="connsiteX0" fmla="*/ 3396 w 9638"/>
                    <a:gd name="connsiteY0" fmla="*/ 15182 h 15327"/>
                    <a:gd name="connsiteX1" fmla="*/ 3396 w 9638"/>
                    <a:gd name="connsiteY1" fmla="*/ 15182 h 15327"/>
                    <a:gd name="connsiteX2" fmla="*/ 784 w 9638"/>
                    <a:gd name="connsiteY2" fmla="*/ 12831 h 15327"/>
                    <a:gd name="connsiteX3" fmla="*/ 261 w 9638"/>
                    <a:gd name="connsiteY3" fmla="*/ 11524 h 15327"/>
                    <a:gd name="connsiteX4" fmla="*/ 0 w 9638"/>
                    <a:gd name="connsiteY4" fmla="*/ 9957 h 15327"/>
                    <a:gd name="connsiteX5" fmla="*/ 261 w 9638"/>
                    <a:gd name="connsiteY5" fmla="*/ 8912 h 15327"/>
                    <a:gd name="connsiteX6" fmla="*/ 1306 w 9638"/>
                    <a:gd name="connsiteY6" fmla="*/ 5515 h 15327"/>
                    <a:gd name="connsiteX7" fmla="*/ 2090 w 9638"/>
                    <a:gd name="connsiteY7" fmla="*/ 3164 h 15327"/>
                    <a:gd name="connsiteX8" fmla="*/ 2351 w 9638"/>
                    <a:gd name="connsiteY8" fmla="*/ 1858 h 15327"/>
                    <a:gd name="connsiteX9" fmla="*/ 3396 w 9638"/>
                    <a:gd name="connsiteY9" fmla="*/ 29 h 15327"/>
                    <a:gd name="connsiteX10" fmla="*/ 4703 w 9638"/>
                    <a:gd name="connsiteY10" fmla="*/ 2380 h 15327"/>
                    <a:gd name="connsiteX11" fmla="*/ 6792 w 9638"/>
                    <a:gd name="connsiteY11" fmla="*/ 4470 h 15327"/>
                    <a:gd name="connsiteX12" fmla="*/ 9144 w 9638"/>
                    <a:gd name="connsiteY12" fmla="*/ 7344 h 15327"/>
                    <a:gd name="connsiteX13" fmla="*/ 9144 w 9638"/>
                    <a:gd name="connsiteY13" fmla="*/ 9957 h 15327"/>
                    <a:gd name="connsiteX14" fmla="*/ 7838 w 9638"/>
                    <a:gd name="connsiteY14" fmla="*/ 11786 h 15327"/>
                    <a:gd name="connsiteX15" fmla="*/ 6531 w 9638"/>
                    <a:gd name="connsiteY15" fmla="*/ 13353 h 15327"/>
                    <a:gd name="connsiteX16" fmla="*/ 6009 w 9638"/>
                    <a:gd name="connsiteY16" fmla="*/ 14398 h 15327"/>
                    <a:gd name="connsiteX17" fmla="*/ 3396 w 9638"/>
                    <a:gd name="connsiteY17" fmla="*/ 15182 h 15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9638" h="15327">
                      <a:moveTo>
                        <a:pt x="3396" y="15182"/>
                      </a:moveTo>
                      <a:cubicBezTo>
                        <a:pt x="3396" y="15182"/>
                        <a:pt x="3396" y="15182"/>
                        <a:pt x="3396" y="15182"/>
                      </a:cubicBezTo>
                      <a:cubicBezTo>
                        <a:pt x="2351" y="14659"/>
                        <a:pt x="1306" y="13876"/>
                        <a:pt x="784" y="12831"/>
                      </a:cubicBezTo>
                      <a:cubicBezTo>
                        <a:pt x="522" y="12308"/>
                        <a:pt x="261" y="12047"/>
                        <a:pt x="261" y="11524"/>
                      </a:cubicBezTo>
                      <a:cubicBezTo>
                        <a:pt x="0" y="11002"/>
                        <a:pt x="0" y="10479"/>
                        <a:pt x="0" y="9957"/>
                      </a:cubicBezTo>
                      <a:cubicBezTo>
                        <a:pt x="0" y="9434"/>
                        <a:pt x="261" y="9173"/>
                        <a:pt x="261" y="8912"/>
                      </a:cubicBezTo>
                      <a:cubicBezTo>
                        <a:pt x="784" y="7867"/>
                        <a:pt x="1045" y="6560"/>
                        <a:pt x="1306" y="5515"/>
                      </a:cubicBezTo>
                      <a:cubicBezTo>
                        <a:pt x="1567" y="4732"/>
                        <a:pt x="2090" y="3948"/>
                        <a:pt x="2090" y="3164"/>
                      </a:cubicBezTo>
                      <a:cubicBezTo>
                        <a:pt x="2090" y="2642"/>
                        <a:pt x="2351" y="2119"/>
                        <a:pt x="2351" y="1858"/>
                      </a:cubicBezTo>
                      <a:cubicBezTo>
                        <a:pt x="2351" y="1335"/>
                        <a:pt x="2613" y="-232"/>
                        <a:pt x="3396" y="29"/>
                      </a:cubicBezTo>
                      <a:cubicBezTo>
                        <a:pt x="4441" y="290"/>
                        <a:pt x="4441" y="1858"/>
                        <a:pt x="4703" y="2380"/>
                      </a:cubicBezTo>
                      <a:cubicBezTo>
                        <a:pt x="4964" y="3426"/>
                        <a:pt x="6009" y="3948"/>
                        <a:pt x="6792" y="4470"/>
                      </a:cubicBezTo>
                      <a:cubicBezTo>
                        <a:pt x="7838" y="5254"/>
                        <a:pt x="8622" y="6299"/>
                        <a:pt x="9144" y="7344"/>
                      </a:cubicBezTo>
                      <a:cubicBezTo>
                        <a:pt x="9666" y="8128"/>
                        <a:pt x="9928" y="9173"/>
                        <a:pt x="9144" y="9957"/>
                      </a:cubicBezTo>
                      <a:cubicBezTo>
                        <a:pt x="8622" y="10479"/>
                        <a:pt x="8360" y="11263"/>
                        <a:pt x="7838" y="11786"/>
                      </a:cubicBezTo>
                      <a:cubicBezTo>
                        <a:pt x="7576" y="12308"/>
                        <a:pt x="6792" y="12831"/>
                        <a:pt x="6531" y="13353"/>
                      </a:cubicBezTo>
                      <a:cubicBezTo>
                        <a:pt x="6270" y="13614"/>
                        <a:pt x="6270" y="14137"/>
                        <a:pt x="6009" y="14398"/>
                      </a:cubicBezTo>
                      <a:cubicBezTo>
                        <a:pt x="6009" y="15443"/>
                        <a:pt x="4441" y="15443"/>
                        <a:pt x="3396" y="1518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5" name="Freeform: Shape 674">
                  <a:extLst>
                    <a:ext uri="{FF2B5EF4-FFF2-40B4-BE49-F238E27FC236}">
                      <a16:creationId xmlns:a16="http://schemas.microsoft.com/office/drawing/2014/main" id="{154590F8-5D02-D06F-72D0-357D240C1399}"/>
                    </a:ext>
                  </a:extLst>
                </p:cNvPr>
                <p:cNvSpPr/>
                <p:nvPr/>
              </p:nvSpPr>
              <p:spPr>
                <a:xfrm>
                  <a:off x="7684297" y="4230288"/>
                  <a:ext cx="25890" cy="27380"/>
                </a:xfrm>
                <a:custGeom>
                  <a:avLst/>
                  <a:gdLst>
                    <a:gd name="connsiteX0" fmla="*/ 18579 w 25890"/>
                    <a:gd name="connsiteY0" fmla="*/ 4913 h 27380"/>
                    <a:gd name="connsiteX1" fmla="*/ 18579 w 25890"/>
                    <a:gd name="connsiteY1" fmla="*/ 9354 h 27380"/>
                    <a:gd name="connsiteX2" fmla="*/ 17535 w 25890"/>
                    <a:gd name="connsiteY2" fmla="*/ 14057 h 27380"/>
                    <a:gd name="connsiteX3" fmla="*/ 13877 w 25890"/>
                    <a:gd name="connsiteY3" fmla="*/ 17975 h 27380"/>
                    <a:gd name="connsiteX4" fmla="*/ 8129 w 25890"/>
                    <a:gd name="connsiteY4" fmla="*/ 23984 h 27380"/>
                    <a:gd name="connsiteX5" fmla="*/ 3688 w 25890"/>
                    <a:gd name="connsiteY5" fmla="*/ 26336 h 27380"/>
                    <a:gd name="connsiteX6" fmla="*/ 1598 w 25890"/>
                    <a:gd name="connsiteY6" fmla="*/ 27119 h 27380"/>
                    <a:gd name="connsiteX7" fmla="*/ 291 w 25890"/>
                    <a:gd name="connsiteY7" fmla="*/ 27381 h 27380"/>
                    <a:gd name="connsiteX8" fmla="*/ 553 w 25890"/>
                    <a:gd name="connsiteY8" fmla="*/ 25552 h 27380"/>
                    <a:gd name="connsiteX9" fmla="*/ 3426 w 25890"/>
                    <a:gd name="connsiteY9" fmla="*/ 21633 h 27380"/>
                    <a:gd name="connsiteX10" fmla="*/ 5778 w 25890"/>
                    <a:gd name="connsiteY10" fmla="*/ 17453 h 27380"/>
                    <a:gd name="connsiteX11" fmla="*/ 6823 w 25890"/>
                    <a:gd name="connsiteY11" fmla="*/ 13534 h 27380"/>
                    <a:gd name="connsiteX12" fmla="*/ 11003 w 25890"/>
                    <a:gd name="connsiteY12" fmla="*/ 6219 h 27380"/>
                    <a:gd name="connsiteX13" fmla="*/ 17012 w 25890"/>
                    <a:gd name="connsiteY13" fmla="*/ 994 h 27380"/>
                    <a:gd name="connsiteX14" fmla="*/ 22498 w 25890"/>
                    <a:gd name="connsiteY14" fmla="*/ 210 h 27380"/>
                    <a:gd name="connsiteX15" fmla="*/ 25633 w 25890"/>
                    <a:gd name="connsiteY15" fmla="*/ 4129 h 27380"/>
                    <a:gd name="connsiteX16" fmla="*/ 23804 w 25890"/>
                    <a:gd name="connsiteY16" fmla="*/ 4913 h 27380"/>
                    <a:gd name="connsiteX17" fmla="*/ 23544 w 25890"/>
                    <a:gd name="connsiteY17" fmla="*/ 4390 h 27380"/>
                    <a:gd name="connsiteX18" fmla="*/ 22760 w 25890"/>
                    <a:gd name="connsiteY18" fmla="*/ 3868 h 27380"/>
                    <a:gd name="connsiteX19" fmla="*/ 21453 w 25890"/>
                    <a:gd name="connsiteY19" fmla="*/ 2823 h 27380"/>
                    <a:gd name="connsiteX20" fmla="*/ 20147 w 25890"/>
                    <a:gd name="connsiteY20" fmla="*/ 2823 h 27380"/>
                    <a:gd name="connsiteX21" fmla="*/ 18579 w 25890"/>
                    <a:gd name="connsiteY21" fmla="*/ 4913 h 27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5890" h="27380">
                      <a:moveTo>
                        <a:pt x="18579" y="4913"/>
                      </a:moveTo>
                      <a:cubicBezTo>
                        <a:pt x="18057" y="6219"/>
                        <a:pt x="18579" y="7787"/>
                        <a:pt x="18579" y="9354"/>
                      </a:cubicBezTo>
                      <a:cubicBezTo>
                        <a:pt x="18579" y="10922"/>
                        <a:pt x="18318" y="12489"/>
                        <a:pt x="17535" y="14057"/>
                      </a:cubicBezTo>
                      <a:cubicBezTo>
                        <a:pt x="16489" y="15624"/>
                        <a:pt x="15183" y="16930"/>
                        <a:pt x="13877" y="17975"/>
                      </a:cubicBezTo>
                      <a:cubicBezTo>
                        <a:pt x="11787" y="19804"/>
                        <a:pt x="10219" y="22417"/>
                        <a:pt x="8129" y="23984"/>
                      </a:cubicBezTo>
                      <a:cubicBezTo>
                        <a:pt x="6823" y="25030"/>
                        <a:pt x="5256" y="25813"/>
                        <a:pt x="3688" y="26336"/>
                      </a:cubicBezTo>
                      <a:cubicBezTo>
                        <a:pt x="2904" y="26597"/>
                        <a:pt x="2382" y="26858"/>
                        <a:pt x="1598" y="27119"/>
                      </a:cubicBezTo>
                      <a:cubicBezTo>
                        <a:pt x="1337" y="27381"/>
                        <a:pt x="553" y="27381"/>
                        <a:pt x="291" y="27381"/>
                      </a:cubicBezTo>
                      <a:cubicBezTo>
                        <a:pt x="-492" y="27119"/>
                        <a:pt x="553" y="26074"/>
                        <a:pt x="553" y="25552"/>
                      </a:cubicBezTo>
                      <a:cubicBezTo>
                        <a:pt x="1598" y="24246"/>
                        <a:pt x="2382" y="22939"/>
                        <a:pt x="3426" y="21633"/>
                      </a:cubicBezTo>
                      <a:cubicBezTo>
                        <a:pt x="4472" y="20327"/>
                        <a:pt x="5256" y="19021"/>
                        <a:pt x="5778" y="17453"/>
                      </a:cubicBezTo>
                      <a:cubicBezTo>
                        <a:pt x="6300" y="16147"/>
                        <a:pt x="6562" y="14841"/>
                        <a:pt x="6823" y="13534"/>
                      </a:cubicBezTo>
                      <a:cubicBezTo>
                        <a:pt x="7607" y="10661"/>
                        <a:pt x="9175" y="8309"/>
                        <a:pt x="11003" y="6219"/>
                      </a:cubicBezTo>
                      <a:cubicBezTo>
                        <a:pt x="12570" y="4129"/>
                        <a:pt x="14661" y="2300"/>
                        <a:pt x="17012" y="994"/>
                      </a:cubicBezTo>
                      <a:cubicBezTo>
                        <a:pt x="18841" y="210"/>
                        <a:pt x="20669" y="-312"/>
                        <a:pt x="22498" y="210"/>
                      </a:cubicBezTo>
                      <a:cubicBezTo>
                        <a:pt x="24327" y="472"/>
                        <a:pt x="26678" y="1778"/>
                        <a:pt x="25633" y="4129"/>
                      </a:cubicBezTo>
                      <a:cubicBezTo>
                        <a:pt x="25372" y="4652"/>
                        <a:pt x="24327" y="5174"/>
                        <a:pt x="23804" y="4913"/>
                      </a:cubicBezTo>
                      <a:cubicBezTo>
                        <a:pt x="23804" y="4913"/>
                        <a:pt x="23544" y="4652"/>
                        <a:pt x="23544" y="4390"/>
                      </a:cubicBezTo>
                      <a:cubicBezTo>
                        <a:pt x="23282" y="4129"/>
                        <a:pt x="23021" y="3868"/>
                        <a:pt x="22760" y="3868"/>
                      </a:cubicBezTo>
                      <a:cubicBezTo>
                        <a:pt x="22237" y="3607"/>
                        <a:pt x="21976" y="3084"/>
                        <a:pt x="21453" y="2823"/>
                      </a:cubicBezTo>
                      <a:cubicBezTo>
                        <a:pt x="21192" y="2823"/>
                        <a:pt x="20408" y="2823"/>
                        <a:pt x="20147" y="2823"/>
                      </a:cubicBezTo>
                      <a:cubicBezTo>
                        <a:pt x="19625" y="2823"/>
                        <a:pt x="18841" y="4129"/>
                        <a:pt x="18579" y="49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6" name="Freeform: Shape 675">
                  <a:extLst>
                    <a:ext uri="{FF2B5EF4-FFF2-40B4-BE49-F238E27FC236}">
                      <a16:creationId xmlns:a16="http://schemas.microsoft.com/office/drawing/2014/main" id="{CCF2478F-9747-9548-92CD-F0B86CDD6BE7}"/>
                    </a:ext>
                  </a:extLst>
                </p:cNvPr>
                <p:cNvSpPr/>
                <p:nvPr/>
              </p:nvSpPr>
              <p:spPr>
                <a:xfrm>
                  <a:off x="7656373" y="4244867"/>
                  <a:ext cx="8883" cy="6792"/>
                </a:xfrm>
                <a:custGeom>
                  <a:avLst/>
                  <a:gdLst>
                    <a:gd name="connsiteX0" fmla="*/ 8883 w 8883"/>
                    <a:gd name="connsiteY0" fmla="*/ 3396 h 6792"/>
                    <a:gd name="connsiteX1" fmla="*/ 4442 w 8883"/>
                    <a:gd name="connsiteY1" fmla="*/ 6793 h 6792"/>
                    <a:gd name="connsiteX2" fmla="*/ 0 w 8883"/>
                    <a:gd name="connsiteY2" fmla="*/ 3396 h 6792"/>
                    <a:gd name="connsiteX3" fmla="*/ 4442 w 8883"/>
                    <a:gd name="connsiteY3" fmla="*/ 0 h 6792"/>
                    <a:gd name="connsiteX4" fmla="*/ 8883 w 8883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3" h="6792">
                      <a:moveTo>
                        <a:pt x="8883" y="3396"/>
                      </a:moveTo>
                      <a:cubicBezTo>
                        <a:pt x="8883" y="5225"/>
                        <a:pt x="6793" y="6793"/>
                        <a:pt x="4442" y="6793"/>
                      </a:cubicBezTo>
                      <a:cubicBezTo>
                        <a:pt x="2090" y="6793"/>
                        <a:pt x="0" y="5225"/>
                        <a:pt x="0" y="3396"/>
                      </a:cubicBezTo>
                      <a:cubicBezTo>
                        <a:pt x="0" y="1567"/>
                        <a:pt x="2090" y="0"/>
                        <a:pt x="4442" y="0"/>
                      </a:cubicBezTo>
                      <a:cubicBezTo>
                        <a:pt x="6793" y="0"/>
                        <a:pt x="8883" y="1567"/>
                        <a:pt x="888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7" name="Freeform: Shape 676">
                  <a:extLst>
                    <a:ext uri="{FF2B5EF4-FFF2-40B4-BE49-F238E27FC236}">
                      <a16:creationId xmlns:a16="http://schemas.microsoft.com/office/drawing/2014/main" id="{6499555A-FE9B-CD0E-154E-FFEC73A4F554}"/>
                    </a:ext>
                  </a:extLst>
                </p:cNvPr>
                <p:cNvSpPr/>
                <p:nvPr/>
              </p:nvSpPr>
              <p:spPr>
                <a:xfrm>
                  <a:off x="7634166" y="4228147"/>
                  <a:ext cx="5748" cy="6270"/>
                </a:xfrm>
                <a:custGeom>
                  <a:avLst/>
                  <a:gdLst>
                    <a:gd name="connsiteX0" fmla="*/ 5748 w 5748"/>
                    <a:gd name="connsiteY0" fmla="*/ 3135 h 6270"/>
                    <a:gd name="connsiteX1" fmla="*/ 2874 w 5748"/>
                    <a:gd name="connsiteY1" fmla="*/ 6270 h 6270"/>
                    <a:gd name="connsiteX2" fmla="*/ 0 w 5748"/>
                    <a:gd name="connsiteY2" fmla="*/ 3135 h 6270"/>
                    <a:gd name="connsiteX3" fmla="*/ 2874 w 5748"/>
                    <a:gd name="connsiteY3" fmla="*/ 0 h 6270"/>
                    <a:gd name="connsiteX4" fmla="*/ 5748 w 5748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8" h="6270">
                      <a:moveTo>
                        <a:pt x="5748" y="3135"/>
                      </a:moveTo>
                      <a:cubicBezTo>
                        <a:pt x="5748" y="4964"/>
                        <a:pt x="4442" y="6270"/>
                        <a:pt x="2874" y="6270"/>
                      </a:cubicBezTo>
                      <a:cubicBezTo>
                        <a:pt x="1306" y="6270"/>
                        <a:pt x="0" y="4964"/>
                        <a:pt x="0" y="3135"/>
                      </a:cubicBezTo>
                      <a:cubicBezTo>
                        <a:pt x="0" y="1306"/>
                        <a:pt x="1306" y="0"/>
                        <a:pt x="2874" y="0"/>
                      </a:cubicBezTo>
                      <a:cubicBezTo>
                        <a:pt x="4180" y="0"/>
                        <a:pt x="5748" y="1306"/>
                        <a:pt x="5748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8" name="Freeform: Shape 677">
                  <a:extLst>
                    <a:ext uri="{FF2B5EF4-FFF2-40B4-BE49-F238E27FC236}">
                      <a16:creationId xmlns:a16="http://schemas.microsoft.com/office/drawing/2014/main" id="{CD276E32-65DD-E498-1DF2-9DE1D6F3BBAF}"/>
                    </a:ext>
                  </a:extLst>
                </p:cNvPr>
                <p:cNvSpPr/>
                <p:nvPr/>
              </p:nvSpPr>
              <p:spPr>
                <a:xfrm>
                  <a:off x="7618491" y="4251660"/>
                  <a:ext cx="10973" cy="5225"/>
                </a:xfrm>
                <a:custGeom>
                  <a:avLst/>
                  <a:gdLst>
                    <a:gd name="connsiteX0" fmla="*/ 10973 w 10973"/>
                    <a:gd name="connsiteY0" fmla="*/ 2613 h 5225"/>
                    <a:gd name="connsiteX1" fmla="*/ 5487 w 10973"/>
                    <a:gd name="connsiteY1" fmla="*/ 5225 h 5225"/>
                    <a:gd name="connsiteX2" fmla="*/ 0 w 10973"/>
                    <a:gd name="connsiteY2" fmla="*/ 2613 h 5225"/>
                    <a:gd name="connsiteX3" fmla="*/ 5487 w 10973"/>
                    <a:gd name="connsiteY3" fmla="*/ 0 h 5225"/>
                    <a:gd name="connsiteX4" fmla="*/ 10973 w 10973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973" h="5225">
                      <a:moveTo>
                        <a:pt x="10973" y="2613"/>
                      </a:moveTo>
                      <a:cubicBezTo>
                        <a:pt x="10973" y="3919"/>
                        <a:pt x="8622" y="5225"/>
                        <a:pt x="5487" y="5225"/>
                      </a:cubicBezTo>
                      <a:cubicBezTo>
                        <a:pt x="2352" y="5225"/>
                        <a:pt x="0" y="4180"/>
                        <a:pt x="0" y="2613"/>
                      </a:cubicBezTo>
                      <a:cubicBezTo>
                        <a:pt x="0" y="1045"/>
                        <a:pt x="2352" y="0"/>
                        <a:pt x="5487" y="0"/>
                      </a:cubicBezTo>
                      <a:cubicBezTo>
                        <a:pt x="8622" y="0"/>
                        <a:pt x="10973" y="1045"/>
                        <a:pt x="10973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9" name="Freeform: Shape 678">
                  <a:extLst>
                    <a:ext uri="{FF2B5EF4-FFF2-40B4-BE49-F238E27FC236}">
                      <a16:creationId xmlns:a16="http://schemas.microsoft.com/office/drawing/2014/main" id="{F5C70D69-B1BA-C4F1-19FC-4FCAE52630FC}"/>
                    </a:ext>
                  </a:extLst>
                </p:cNvPr>
                <p:cNvSpPr/>
                <p:nvPr/>
              </p:nvSpPr>
              <p:spPr>
                <a:xfrm>
                  <a:off x="7608563" y="4238074"/>
                  <a:ext cx="4702" cy="5225"/>
                </a:xfrm>
                <a:custGeom>
                  <a:avLst/>
                  <a:gdLst>
                    <a:gd name="connsiteX0" fmla="*/ 4702 w 4702"/>
                    <a:gd name="connsiteY0" fmla="*/ 2613 h 5225"/>
                    <a:gd name="connsiteX1" fmla="*/ 2351 w 4702"/>
                    <a:gd name="connsiteY1" fmla="*/ 5225 h 5225"/>
                    <a:gd name="connsiteX2" fmla="*/ 0 w 4702"/>
                    <a:gd name="connsiteY2" fmla="*/ 2613 h 5225"/>
                    <a:gd name="connsiteX3" fmla="*/ 2351 w 4702"/>
                    <a:gd name="connsiteY3" fmla="*/ 0 h 5225"/>
                    <a:gd name="connsiteX4" fmla="*/ 4702 w 4702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225">
                      <a:moveTo>
                        <a:pt x="4702" y="2613"/>
                      </a:moveTo>
                      <a:cubicBezTo>
                        <a:pt x="4702" y="3919"/>
                        <a:pt x="3657" y="5225"/>
                        <a:pt x="2351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2" y="1306"/>
                        <a:pt x="4702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0" name="Freeform: Shape 679">
                  <a:extLst>
                    <a:ext uri="{FF2B5EF4-FFF2-40B4-BE49-F238E27FC236}">
                      <a16:creationId xmlns:a16="http://schemas.microsoft.com/office/drawing/2014/main" id="{77E80E1C-2102-48F8-84A0-CEA0CF1CB3EB}"/>
                    </a:ext>
                  </a:extLst>
                </p:cNvPr>
                <p:cNvSpPr/>
                <p:nvPr/>
              </p:nvSpPr>
              <p:spPr>
                <a:xfrm>
                  <a:off x="7574600" y="4240164"/>
                  <a:ext cx="24577" cy="10132"/>
                </a:xfrm>
                <a:custGeom>
                  <a:avLst/>
                  <a:gdLst>
                    <a:gd name="connsiteX0" fmla="*/ 0 w 24577"/>
                    <a:gd name="connsiteY0" fmla="*/ 8883 h 10132"/>
                    <a:gd name="connsiteX1" fmla="*/ 3135 w 24577"/>
                    <a:gd name="connsiteY1" fmla="*/ 3919 h 10132"/>
                    <a:gd name="connsiteX2" fmla="*/ 5225 w 24577"/>
                    <a:gd name="connsiteY2" fmla="*/ 1567 h 10132"/>
                    <a:gd name="connsiteX3" fmla="*/ 7054 w 24577"/>
                    <a:gd name="connsiteY3" fmla="*/ 1567 h 10132"/>
                    <a:gd name="connsiteX4" fmla="*/ 9927 w 24577"/>
                    <a:gd name="connsiteY4" fmla="*/ 2351 h 10132"/>
                    <a:gd name="connsiteX5" fmla="*/ 12801 w 24577"/>
                    <a:gd name="connsiteY5" fmla="*/ 1306 h 10132"/>
                    <a:gd name="connsiteX6" fmla="*/ 15152 w 24577"/>
                    <a:gd name="connsiteY6" fmla="*/ 261 h 10132"/>
                    <a:gd name="connsiteX7" fmla="*/ 17765 w 24577"/>
                    <a:gd name="connsiteY7" fmla="*/ 0 h 10132"/>
                    <a:gd name="connsiteX8" fmla="*/ 20116 w 24577"/>
                    <a:gd name="connsiteY8" fmla="*/ 261 h 10132"/>
                    <a:gd name="connsiteX9" fmla="*/ 21684 w 24577"/>
                    <a:gd name="connsiteY9" fmla="*/ 1567 h 10132"/>
                    <a:gd name="connsiteX10" fmla="*/ 24558 w 24577"/>
                    <a:gd name="connsiteY10" fmla="*/ 4441 h 10132"/>
                    <a:gd name="connsiteX11" fmla="*/ 19855 w 24577"/>
                    <a:gd name="connsiteY11" fmla="*/ 7576 h 10132"/>
                    <a:gd name="connsiteX12" fmla="*/ 17765 w 24577"/>
                    <a:gd name="connsiteY12" fmla="*/ 9144 h 10132"/>
                    <a:gd name="connsiteX13" fmla="*/ 15152 w 24577"/>
                    <a:gd name="connsiteY13" fmla="*/ 9144 h 10132"/>
                    <a:gd name="connsiteX14" fmla="*/ 9666 w 24577"/>
                    <a:gd name="connsiteY14" fmla="*/ 8622 h 10132"/>
                    <a:gd name="connsiteX15" fmla="*/ 6270 w 24577"/>
                    <a:gd name="connsiteY15" fmla="*/ 8360 h 10132"/>
                    <a:gd name="connsiteX16" fmla="*/ 5225 w 24577"/>
                    <a:gd name="connsiteY16" fmla="*/ 8883 h 10132"/>
                    <a:gd name="connsiteX17" fmla="*/ 3919 w 24577"/>
                    <a:gd name="connsiteY17" fmla="*/ 9405 h 10132"/>
                    <a:gd name="connsiteX18" fmla="*/ 1306 w 24577"/>
                    <a:gd name="connsiteY18" fmla="*/ 9928 h 10132"/>
                    <a:gd name="connsiteX19" fmla="*/ 0 w 24577"/>
                    <a:gd name="connsiteY19" fmla="*/ 8883 h 101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4577" h="10132">
                      <a:moveTo>
                        <a:pt x="0" y="8883"/>
                      </a:moveTo>
                      <a:cubicBezTo>
                        <a:pt x="261" y="7054"/>
                        <a:pt x="2090" y="5486"/>
                        <a:pt x="3135" y="3919"/>
                      </a:cubicBezTo>
                      <a:cubicBezTo>
                        <a:pt x="3657" y="3135"/>
                        <a:pt x="4441" y="2090"/>
                        <a:pt x="5225" y="1567"/>
                      </a:cubicBezTo>
                      <a:cubicBezTo>
                        <a:pt x="5747" y="1045"/>
                        <a:pt x="6531" y="1306"/>
                        <a:pt x="7054" y="1567"/>
                      </a:cubicBezTo>
                      <a:cubicBezTo>
                        <a:pt x="8099" y="2090"/>
                        <a:pt x="8882" y="2351"/>
                        <a:pt x="9927" y="2351"/>
                      </a:cubicBezTo>
                      <a:cubicBezTo>
                        <a:pt x="10973" y="2351"/>
                        <a:pt x="12017" y="1829"/>
                        <a:pt x="12801" y="1306"/>
                      </a:cubicBezTo>
                      <a:cubicBezTo>
                        <a:pt x="13585" y="784"/>
                        <a:pt x="14369" y="261"/>
                        <a:pt x="15152" y="261"/>
                      </a:cubicBezTo>
                      <a:cubicBezTo>
                        <a:pt x="15936" y="0"/>
                        <a:pt x="16982" y="0"/>
                        <a:pt x="17765" y="0"/>
                      </a:cubicBezTo>
                      <a:cubicBezTo>
                        <a:pt x="18549" y="0"/>
                        <a:pt x="19333" y="0"/>
                        <a:pt x="20116" y="261"/>
                      </a:cubicBezTo>
                      <a:cubicBezTo>
                        <a:pt x="20639" y="522"/>
                        <a:pt x="21161" y="1045"/>
                        <a:pt x="21684" y="1567"/>
                      </a:cubicBezTo>
                      <a:cubicBezTo>
                        <a:pt x="22468" y="2351"/>
                        <a:pt x="24819" y="3135"/>
                        <a:pt x="24558" y="4441"/>
                      </a:cubicBezTo>
                      <a:cubicBezTo>
                        <a:pt x="24035" y="6270"/>
                        <a:pt x="21161" y="6793"/>
                        <a:pt x="19855" y="7576"/>
                      </a:cubicBezTo>
                      <a:cubicBezTo>
                        <a:pt x="19071" y="8099"/>
                        <a:pt x="18549" y="8622"/>
                        <a:pt x="17765" y="9144"/>
                      </a:cubicBezTo>
                      <a:cubicBezTo>
                        <a:pt x="16720" y="9666"/>
                        <a:pt x="16198" y="9144"/>
                        <a:pt x="15152" y="9144"/>
                      </a:cubicBezTo>
                      <a:cubicBezTo>
                        <a:pt x="13324" y="9144"/>
                        <a:pt x="11495" y="8883"/>
                        <a:pt x="9666" y="8622"/>
                      </a:cubicBezTo>
                      <a:cubicBezTo>
                        <a:pt x="8621" y="8360"/>
                        <a:pt x="7315" y="8099"/>
                        <a:pt x="6270" y="8360"/>
                      </a:cubicBezTo>
                      <a:cubicBezTo>
                        <a:pt x="6008" y="8622"/>
                        <a:pt x="5747" y="8883"/>
                        <a:pt x="5225" y="8883"/>
                      </a:cubicBezTo>
                      <a:cubicBezTo>
                        <a:pt x="4702" y="9144"/>
                        <a:pt x="4180" y="9405"/>
                        <a:pt x="3919" y="9405"/>
                      </a:cubicBezTo>
                      <a:cubicBezTo>
                        <a:pt x="3135" y="9666"/>
                        <a:pt x="2090" y="10189"/>
                        <a:pt x="1306" y="9928"/>
                      </a:cubicBezTo>
                      <a:cubicBezTo>
                        <a:pt x="522" y="10450"/>
                        <a:pt x="0" y="9928"/>
                        <a:pt x="0" y="888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1" name="Freeform: Shape 680">
                  <a:extLst>
                    <a:ext uri="{FF2B5EF4-FFF2-40B4-BE49-F238E27FC236}">
                      <a16:creationId xmlns:a16="http://schemas.microsoft.com/office/drawing/2014/main" id="{A230C236-792D-A2AD-4B9A-6BF569C028CA}"/>
                    </a:ext>
                  </a:extLst>
                </p:cNvPr>
                <p:cNvSpPr/>
                <p:nvPr/>
              </p:nvSpPr>
              <p:spPr>
                <a:xfrm>
                  <a:off x="7832485" y="4234857"/>
                  <a:ext cx="26521" cy="25938"/>
                </a:xfrm>
                <a:custGeom>
                  <a:avLst/>
                  <a:gdLst>
                    <a:gd name="connsiteX0" fmla="*/ 7289 w 26521"/>
                    <a:gd name="connsiteY0" fmla="*/ 25162 h 25938"/>
                    <a:gd name="connsiteX1" fmla="*/ 1018 w 26521"/>
                    <a:gd name="connsiteY1" fmla="*/ 25423 h 25938"/>
                    <a:gd name="connsiteX2" fmla="*/ 1802 w 26521"/>
                    <a:gd name="connsiteY2" fmla="*/ 19153 h 25938"/>
                    <a:gd name="connsiteX3" fmla="*/ 7027 w 26521"/>
                    <a:gd name="connsiteY3" fmla="*/ 9226 h 25938"/>
                    <a:gd name="connsiteX4" fmla="*/ 9117 w 26521"/>
                    <a:gd name="connsiteY4" fmla="*/ 6091 h 25938"/>
                    <a:gd name="connsiteX5" fmla="*/ 12514 w 26521"/>
                    <a:gd name="connsiteY5" fmla="*/ 4001 h 25938"/>
                    <a:gd name="connsiteX6" fmla="*/ 16693 w 26521"/>
                    <a:gd name="connsiteY6" fmla="*/ 1649 h 25938"/>
                    <a:gd name="connsiteX7" fmla="*/ 20351 w 26521"/>
                    <a:gd name="connsiteY7" fmla="*/ 82 h 25938"/>
                    <a:gd name="connsiteX8" fmla="*/ 25315 w 26521"/>
                    <a:gd name="connsiteY8" fmla="*/ 3217 h 25938"/>
                    <a:gd name="connsiteX9" fmla="*/ 25837 w 26521"/>
                    <a:gd name="connsiteY9" fmla="*/ 9226 h 25938"/>
                    <a:gd name="connsiteX10" fmla="*/ 23747 w 26521"/>
                    <a:gd name="connsiteY10" fmla="*/ 12361 h 25938"/>
                    <a:gd name="connsiteX11" fmla="*/ 21918 w 26521"/>
                    <a:gd name="connsiteY11" fmla="*/ 16541 h 25938"/>
                    <a:gd name="connsiteX12" fmla="*/ 21135 w 26521"/>
                    <a:gd name="connsiteY12" fmla="*/ 19153 h 25938"/>
                    <a:gd name="connsiteX13" fmla="*/ 20351 w 26521"/>
                    <a:gd name="connsiteY13" fmla="*/ 21243 h 25938"/>
                    <a:gd name="connsiteX14" fmla="*/ 19045 w 26521"/>
                    <a:gd name="connsiteY14" fmla="*/ 21766 h 25938"/>
                    <a:gd name="connsiteX15" fmla="*/ 16432 w 26521"/>
                    <a:gd name="connsiteY15" fmla="*/ 22288 h 25938"/>
                    <a:gd name="connsiteX16" fmla="*/ 13297 w 26521"/>
                    <a:gd name="connsiteY16" fmla="*/ 23333 h 25938"/>
                    <a:gd name="connsiteX17" fmla="*/ 7289 w 26521"/>
                    <a:gd name="connsiteY17" fmla="*/ 25162 h 259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6521" h="25938">
                      <a:moveTo>
                        <a:pt x="7289" y="25162"/>
                      </a:moveTo>
                      <a:cubicBezTo>
                        <a:pt x="5459" y="25685"/>
                        <a:pt x="2847" y="26468"/>
                        <a:pt x="1018" y="25423"/>
                      </a:cubicBezTo>
                      <a:cubicBezTo>
                        <a:pt x="-1333" y="24117"/>
                        <a:pt x="1018" y="20460"/>
                        <a:pt x="1802" y="19153"/>
                      </a:cubicBezTo>
                      <a:cubicBezTo>
                        <a:pt x="3631" y="16018"/>
                        <a:pt x="5459" y="12622"/>
                        <a:pt x="7027" y="9226"/>
                      </a:cubicBezTo>
                      <a:cubicBezTo>
                        <a:pt x="7549" y="8181"/>
                        <a:pt x="8333" y="7136"/>
                        <a:pt x="9117" y="6091"/>
                      </a:cubicBezTo>
                      <a:cubicBezTo>
                        <a:pt x="10162" y="5307"/>
                        <a:pt x="11207" y="4523"/>
                        <a:pt x="12514" y="4001"/>
                      </a:cubicBezTo>
                      <a:cubicBezTo>
                        <a:pt x="13820" y="3217"/>
                        <a:pt x="15387" y="2433"/>
                        <a:pt x="16693" y="1649"/>
                      </a:cubicBezTo>
                      <a:cubicBezTo>
                        <a:pt x="17739" y="1127"/>
                        <a:pt x="19045" y="343"/>
                        <a:pt x="20351" y="82"/>
                      </a:cubicBezTo>
                      <a:cubicBezTo>
                        <a:pt x="22702" y="-441"/>
                        <a:pt x="24270" y="1649"/>
                        <a:pt x="25315" y="3217"/>
                      </a:cubicBezTo>
                      <a:cubicBezTo>
                        <a:pt x="26360" y="5046"/>
                        <a:pt x="27143" y="7136"/>
                        <a:pt x="25837" y="9226"/>
                      </a:cubicBezTo>
                      <a:cubicBezTo>
                        <a:pt x="25315" y="10271"/>
                        <a:pt x="24531" y="11316"/>
                        <a:pt x="23747" y="12361"/>
                      </a:cubicBezTo>
                      <a:cubicBezTo>
                        <a:pt x="22964" y="13667"/>
                        <a:pt x="22441" y="14973"/>
                        <a:pt x="21918" y="16541"/>
                      </a:cubicBezTo>
                      <a:cubicBezTo>
                        <a:pt x="21658" y="17325"/>
                        <a:pt x="21396" y="18370"/>
                        <a:pt x="21135" y="19153"/>
                      </a:cubicBezTo>
                      <a:cubicBezTo>
                        <a:pt x="20874" y="19937"/>
                        <a:pt x="20874" y="20721"/>
                        <a:pt x="20351" y="21243"/>
                      </a:cubicBezTo>
                      <a:cubicBezTo>
                        <a:pt x="20090" y="21766"/>
                        <a:pt x="19567" y="21766"/>
                        <a:pt x="19045" y="21766"/>
                      </a:cubicBezTo>
                      <a:cubicBezTo>
                        <a:pt x="18261" y="22027"/>
                        <a:pt x="17216" y="22027"/>
                        <a:pt x="16432" y="22288"/>
                      </a:cubicBezTo>
                      <a:cubicBezTo>
                        <a:pt x="15387" y="22550"/>
                        <a:pt x="14342" y="22811"/>
                        <a:pt x="13297" y="23333"/>
                      </a:cubicBezTo>
                      <a:cubicBezTo>
                        <a:pt x="11468" y="23856"/>
                        <a:pt x="9378" y="24379"/>
                        <a:pt x="7289" y="251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2" name="Freeform: Shape 681">
                  <a:extLst>
                    <a:ext uri="{FF2B5EF4-FFF2-40B4-BE49-F238E27FC236}">
                      <a16:creationId xmlns:a16="http://schemas.microsoft.com/office/drawing/2014/main" id="{746E484A-2E26-06D4-C585-B65D5296BE33}"/>
                    </a:ext>
                  </a:extLst>
                </p:cNvPr>
                <p:cNvSpPr/>
                <p:nvPr/>
              </p:nvSpPr>
              <p:spPr>
                <a:xfrm>
                  <a:off x="7418631" y="4026459"/>
                  <a:ext cx="5747" cy="4180"/>
                </a:xfrm>
                <a:custGeom>
                  <a:avLst/>
                  <a:gdLst>
                    <a:gd name="connsiteX0" fmla="*/ 5748 w 5747"/>
                    <a:gd name="connsiteY0" fmla="*/ 2090 h 4180"/>
                    <a:gd name="connsiteX1" fmla="*/ 2874 w 5747"/>
                    <a:gd name="connsiteY1" fmla="*/ 4180 h 4180"/>
                    <a:gd name="connsiteX2" fmla="*/ 0 w 5747"/>
                    <a:gd name="connsiteY2" fmla="*/ 2090 h 4180"/>
                    <a:gd name="connsiteX3" fmla="*/ 2874 w 5747"/>
                    <a:gd name="connsiteY3" fmla="*/ 0 h 4180"/>
                    <a:gd name="connsiteX4" fmla="*/ 5748 w 574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4180">
                      <a:moveTo>
                        <a:pt x="5748" y="2090"/>
                      </a:moveTo>
                      <a:cubicBezTo>
                        <a:pt x="5748" y="3244"/>
                        <a:pt x="4461" y="4180"/>
                        <a:pt x="2874" y="4180"/>
                      </a:cubicBezTo>
                      <a:cubicBezTo>
                        <a:pt x="1287" y="4180"/>
                        <a:pt x="0" y="3245"/>
                        <a:pt x="0" y="2090"/>
                      </a:cubicBezTo>
                      <a:cubicBezTo>
                        <a:pt x="0" y="936"/>
                        <a:pt x="1286" y="0"/>
                        <a:pt x="2874" y="0"/>
                      </a:cubicBezTo>
                      <a:cubicBezTo>
                        <a:pt x="4461" y="0"/>
                        <a:pt x="5748" y="936"/>
                        <a:pt x="5748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3" name="Freeform: Shape 682">
                  <a:extLst>
                    <a:ext uri="{FF2B5EF4-FFF2-40B4-BE49-F238E27FC236}">
                      <a16:creationId xmlns:a16="http://schemas.microsoft.com/office/drawing/2014/main" id="{5C38CE80-9ED5-7485-4A52-529770FFC9AE}"/>
                    </a:ext>
                  </a:extLst>
                </p:cNvPr>
                <p:cNvSpPr/>
                <p:nvPr/>
              </p:nvSpPr>
              <p:spPr>
                <a:xfrm>
                  <a:off x="7460693" y="4201499"/>
                  <a:ext cx="2612" cy="16720"/>
                </a:xfrm>
                <a:custGeom>
                  <a:avLst/>
                  <a:gdLst>
                    <a:gd name="connsiteX0" fmla="*/ 2613 w 2612"/>
                    <a:gd name="connsiteY0" fmla="*/ 8360 h 16720"/>
                    <a:gd name="connsiteX1" fmla="*/ 1306 w 2612"/>
                    <a:gd name="connsiteY1" fmla="*/ 16720 h 16720"/>
                    <a:gd name="connsiteX2" fmla="*/ 0 w 2612"/>
                    <a:gd name="connsiteY2" fmla="*/ 8360 h 16720"/>
                    <a:gd name="connsiteX3" fmla="*/ 1306 w 2612"/>
                    <a:gd name="connsiteY3" fmla="*/ 0 h 16720"/>
                    <a:gd name="connsiteX4" fmla="*/ 2613 w 2612"/>
                    <a:gd name="connsiteY4" fmla="*/ 8360 h 167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16720">
                      <a:moveTo>
                        <a:pt x="2613" y="8360"/>
                      </a:moveTo>
                      <a:cubicBezTo>
                        <a:pt x="2613" y="13063"/>
                        <a:pt x="2090" y="16720"/>
                        <a:pt x="1306" y="16720"/>
                      </a:cubicBezTo>
                      <a:cubicBezTo>
                        <a:pt x="522" y="16720"/>
                        <a:pt x="0" y="13063"/>
                        <a:pt x="0" y="8360"/>
                      </a:cubicBezTo>
                      <a:cubicBezTo>
                        <a:pt x="0" y="3658"/>
                        <a:pt x="522" y="0"/>
                        <a:pt x="1306" y="0"/>
                      </a:cubicBezTo>
                      <a:cubicBezTo>
                        <a:pt x="2090" y="0"/>
                        <a:pt x="2613" y="3658"/>
                        <a:pt x="2613" y="83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4" name="Freeform: Shape 683">
                  <a:extLst>
                    <a:ext uri="{FF2B5EF4-FFF2-40B4-BE49-F238E27FC236}">
                      <a16:creationId xmlns:a16="http://schemas.microsoft.com/office/drawing/2014/main" id="{3A42AB03-7186-56DD-3853-5A70607CA2BF}"/>
                    </a:ext>
                  </a:extLst>
                </p:cNvPr>
                <p:cNvSpPr/>
                <p:nvPr/>
              </p:nvSpPr>
              <p:spPr>
                <a:xfrm>
                  <a:off x="7499097" y="4079754"/>
                  <a:ext cx="4180" cy="4180"/>
                </a:xfrm>
                <a:custGeom>
                  <a:avLst/>
                  <a:gdLst>
                    <a:gd name="connsiteX0" fmla="*/ 4180 w 4180"/>
                    <a:gd name="connsiteY0" fmla="*/ 2090 h 4180"/>
                    <a:gd name="connsiteX1" fmla="*/ 2090 w 4180"/>
                    <a:gd name="connsiteY1" fmla="*/ 4180 h 4180"/>
                    <a:gd name="connsiteX2" fmla="*/ 0 w 4180"/>
                    <a:gd name="connsiteY2" fmla="*/ 2090 h 4180"/>
                    <a:gd name="connsiteX3" fmla="*/ 2090 w 4180"/>
                    <a:gd name="connsiteY3" fmla="*/ 0 h 4180"/>
                    <a:gd name="connsiteX4" fmla="*/ 4180 w 4180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180">
                      <a:moveTo>
                        <a:pt x="4180" y="2090"/>
                      </a:moveTo>
                      <a:cubicBezTo>
                        <a:pt x="4180" y="3135"/>
                        <a:pt x="3135" y="4180"/>
                        <a:pt x="2090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135" y="0"/>
                        <a:pt x="4180" y="1045"/>
                        <a:pt x="4180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5" name="Freeform: Shape 684">
                  <a:extLst>
                    <a:ext uri="{FF2B5EF4-FFF2-40B4-BE49-F238E27FC236}">
                      <a16:creationId xmlns:a16="http://schemas.microsoft.com/office/drawing/2014/main" id="{2DED7780-BB3F-7774-4E25-CF53A5315AC9}"/>
                    </a:ext>
                  </a:extLst>
                </p:cNvPr>
                <p:cNvSpPr/>
                <p:nvPr/>
              </p:nvSpPr>
              <p:spPr>
                <a:xfrm>
                  <a:off x="7532538" y="4117114"/>
                  <a:ext cx="3134" cy="3657"/>
                </a:xfrm>
                <a:custGeom>
                  <a:avLst/>
                  <a:gdLst>
                    <a:gd name="connsiteX0" fmla="*/ 3135 w 3134"/>
                    <a:gd name="connsiteY0" fmla="*/ 1829 h 3657"/>
                    <a:gd name="connsiteX1" fmla="*/ 1568 w 3134"/>
                    <a:gd name="connsiteY1" fmla="*/ 3658 h 3657"/>
                    <a:gd name="connsiteX2" fmla="*/ 0 w 3134"/>
                    <a:gd name="connsiteY2" fmla="*/ 1829 h 3657"/>
                    <a:gd name="connsiteX3" fmla="*/ 1568 w 3134"/>
                    <a:gd name="connsiteY3" fmla="*/ 0 h 3657"/>
                    <a:gd name="connsiteX4" fmla="*/ 3135 w 3134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3657">
                      <a:moveTo>
                        <a:pt x="3135" y="1829"/>
                      </a:moveTo>
                      <a:cubicBezTo>
                        <a:pt x="3135" y="2874"/>
                        <a:pt x="2351" y="3658"/>
                        <a:pt x="1568" y="3658"/>
                      </a:cubicBezTo>
                      <a:cubicBezTo>
                        <a:pt x="522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1568" y="0"/>
                      </a:cubicBezTo>
                      <a:cubicBezTo>
                        <a:pt x="2351" y="0"/>
                        <a:pt x="3135" y="784"/>
                        <a:pt x="3135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6" name="Freeform: Shape 685">
                  <a:extLst>
                    <a:ext uri="{FF2B5EF4-FFF2-40B4-BE49-F238E27FC236}">
                      <a16:creationId xmlns:a16="http://schemas.microsoft.com/office/drawing/2014/main" id="{CCAC072F-233A-7720-6349-E0A44DDA321A}"/>
                    </a:ext>
                  </a:extLst>
                </p:cNvPr>
                <p:cNvSpPr/>
                <p:nvPr/>
              </p:nvSpPr>
              <p:spPr>
                <a:xfrm>
                  <a:off x="7524962" y="4109276"/>
                  <a:ext cx="5225" cy="6270"/>
                </a:xfrm>
                <a:custGeom>
                  <a:avLst/>
                  <a:gdLst>
                    <a:gd name="connsiteX0" fmla="*/ 5225 w 5225"/>
                    <a:gd name="connsiteY0" fmla="*/ 3135 h 6270"/>
                    <a:gd name="connsiteX1" fmla="*/ 2613 w 5225"/>
                    <a:gd name="connsiteY1" fmla="*/ 6270 h 6270"/>
                    <a:gd name="connsiteX2" fmla="*/ 0 w 5225"/>
                    <a:gd name="connsiteY2" fmla="*/ 3135 h 6270"/>
                    <a:gd name="connsiteX3" fmla="*/ 2613 w 5225"/>
                    <a:gd name="connsiteY3" fmla="*/ 0 h 6270"/>
                    <a:gd name="connsiteX4" fmla="*/ 5225 w 5225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6270">
                      <a:moveTo>
                        <a:pt x="5225" y="3135"/>
                      </a:moveTo>
                      <a:cubicBezTo>
                        <a:pt x="5225" y="4702"/>
                        <a:pt x="4180" y="6270"/>
                        <a:pt x="2613" y="6270"/>
                      </a:cubicBezTo>
                      <a:cubicBezTo>
                        <a:pt x="1045" y="6270"/>
                        <a:pt x="0" y="4964"/>
                        <a:pt x="0" y="3135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567"/>
                        <a:pt x="5225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7" name="Freeform: Shape 686">
                  <a:extLst>
                    <a:ext uri="{FF2B5EF4-FFF2-40B4-BE49-F238E27FC236}">
                      <a16:creationId xmlns:a16="http://schemas.microsoft.com/office/drawing/2014/main" id="{860F0366-82ED-EF5C-9934-5759680EDBCE}"/>
                    </a:ext>
                  </a:extLst>
                </p:cNvPr>
                <p:cNvSpPr/>
                <p:nvPr/>
              </p:nvSpPr>
              <p:spPr>
                <a:xfrm>
                  <a:off x="7512160" y="4088506"/>
                  <a:ext cx="12801" cy="10515"/>
                </a:xfrm>
                <a:custGeom>
                  <a:avLst/>
                  <a:gdLst>
                    <a:gd name="connsiteX0" fmla="*/ 2874 w 12801"/>
                    <a:gd name="connsiteY0" fmla="*/ 9797 h 10515"/>
                    <a:gd name="connsiteX1" fmla="*/ 1306 w 12801"/>
                    <a:gd name="connsiteY1" fmla="*/ 9536 h 10515"/>
                    <a:gd name="connsiteX2" fmla="*/ 0 w 12801"/>
                    <a:gd name="connsiteY2" fmla="*/ 9013 h 10515"/>
                    <a:gd name="connsiteX3" fmla="*/ 262 w 12801"/>
                    <a:gd name="connsiteY3" fmla="*/ 7446 h 10515"/>
                    <a:gd name="connsiteX4" fmla="*/ 262 w 12801"/>
                    <a:gd name="connsiteY4" fmla="*/ 6140 h 10515"/>
                    <a:gd name="connsiteX5" fmla="*/ 784 w 12801"/>
                    <a:gd name="connsiteY5" fmla="*/ 4311 h 10515"/>
                    <a:gd name="connsiteX6" fmla="*/ 2352 w 12801"/>
                    <a:gd name="connsiteY6" fmla="*/ 2482 h 10515"/>
                    <a:gd name="connsiteX7" fmla="*/ 3658 w 12801"/>
                    <a:gd name="connsiteY7" fmla="*/ 1176 h 10515"/>
                    <a:gd name="connsiteX8" fmla="*/ 5225 w 12801"/>
                    <a:gd name="connsiteY8" fmla="*/ 392 h 10515"/>
                    <a:gd name="connsiteX9" fmla="*/ 8883 w 12801"/>
                    <a:gd name="connsiteY9" fmla="*/ 392 h 10515"/>
                    <a:gd name="connsiteX10" fmla="*/ 10450 w 12801"/>
                    <a:gd name="connsiteY10" fmla="*/ 914 h 10515"/>
                    <a:gd name="connsiteX11" fmla="*/ 12279 w 12801"/>
                    <a:gd name="connsiteY11" fmla="*/ 1959 h 10515"/>
                    <a:gd name="connsiteX12" fmla="*/ 12540 w 12801"/>
                    <a:gd name="connsiteY12" fmla="*/ 6140 h 10515"/>
                    <a:gd name="connsiteX13" fmla="*/ 12540 w 12801"/>
                    <a:gd name="connsiteY13" fmla="*/ 7446 h 10515"/>
                    <a:gd name="connsiteX14" fmla="*/ 12802 w 12801"/>
                    <a:gd name="connsiteY14" fmla="*/ 8752 h 10515"/>
                    <a:gd name="connsiteX15" fmla="*/ 11756 w 12801"/>
                    <a:gd name="connsiteY15" fmla="*/ 10320 h 10515"/>
                    <a:gd name="connsiteX16" fmla="*/ 10712 w 12801"/>
                    <a:gd name="connsiteY16" fmla="*/ 10320 h 10515"/>
                    <a:gd name="connsiteX17" fmla="*/ 9666 w 12801"/>
                    <a:gd name="connsiteY17" fmla="*/ 8491 h 10515"/>
                    <a:gd name="connsiteX18" fmla="*/ 7315 w 12801"/>
                    <a:gd name="connsiteY18" fmla="*/ 7707 h 10515"/>
                    <a:gd name="connsiteX19" fmla="*/ 6270 w 12801"/>
                    <a:gd name="connsiteY19" fmla="*/ 8229 h 10515"/>
                    <a:gd name="connsiteX20" fmla="*/ 4964 w 12801"/>
                    <a:gd name="connsiteY20" fmla="*/ 8752 h 10515"/>
                    <a:gd name="connsiteX21" fmla="*/ 2874 w 12801"/>
                    <a:gd name="connsiteY21" fmla="*/ 9797 h 10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2801" h="10515">
                      <a:moveTo>
                        <a:pt x="2874" y="9797"/>
                      </a:moveTo>
                      <a:cubicBezTo>
                        <a:pt x="2352" y="9797"/>
                        <a:pt x="1829" y="9797"/>
                        <a:pt x="1306" y="9536"/>
                      </a:cubicBezTo>
                      <a:cubicBezTo>
                        <a:pt x="784" y="9536"/>
                        <a:pt x="262" y="9274"/>
                        <a:pt x="0" y="9013"/>
                      </a:cubicBezTo>
                      <a:cubicBezTo>
                        <a:pt x="0" y="8491"/>
                        <a:pt x="0" y="7968"/>
                        <a:pt x="262" y="7446"/>
                      </a:cubicBezTo>
                      <a:cubicBezTo>
                        <a:pt x="262" y="6923"/>
                        <a:pt x="262" y="6662"/>
                        <a:pt x="262" y="6140"/>
                      </a:cubicBezTo>
                      <a:cubicBezTo>
                        <a:pt x="262" y="5617"/>
                        <a:pt x="262" y="4833"/>
                        <a:pt x="784" y="4311"/>
                      </a:cubicBezTo>
                      <a:cubicBezTo>
                        <a:pt x="1306" y="3527"/>
                        <a:pt x="2090" y="3266"/>
                        <a:pt x="2352" y="2482"/>
                      </a:cubicBezTo>
                      <a:cubicBezTo>
                        <a:pt x="2613" y="1959"/>
                        <a:pt x="3135" y="1437"/>
                        <a:pt x="3658" y="1176"/>
                      </a:cubicBezTo>
                      <a:cubicBezTo>
                        <a:pt x="4180" y="914"/>
                        <a:pt x="4703" y="653"/>
                        <a:pt x="5225" y="392"/>
                      </a:cubicBezTo>
                      <a:cubicBezTo>
                        <a:pt x="6270" y="-131"/>
                        <a:pt x="7838" y="-131"/>
                        <a:pt x="8883" y="392"/>
                      </a:cubicBezTo>
                      <a:cubicBezTo>
                        <a:pt x="9405" y="914"/>
                        <a:pt x="9928" y="914"/>
                        <a:pt x="10450" y="914"/>
                      </a:cubicBezTo>
                      <a:cubicBezTo>
                        <a:pt x="11234" y="914"/>
                        <a:pt x="12018" y="1176"/>
                        <a:pt x="12279" y="1959"/>
                      </a:cubicBezTo>
                      <a:cubicBezTo>
                        <a:pt x="13063" y="3266"/>
                        <a:pt x="12802" y="4833"/>
                        <a:pt x="12540" y="6140"/>
                      </a:cubicBezTo>
                      <a:cubicBezTo>
                        <a:pt x="12540" y="6662"/>
                        <a:pt x="12540" y="6923"/>
                        <a:pt x="12540" y="7446"/>
                      </a:cubicBezTo>
                      <a:cubicBezTo>
                        <a:pt x="12540" y="7968"/>
                        <a:pt x="12802" y="8229"/>
                        <a:pt x="12802" y="8752"/>
                      </a:cubicBezTo>
                      <a:cubicBezTo>
                        <a:pt x="12802" y="9536"/>
                        <a:pt x="12279" y="10058"/>
                        <a:pt x="11756" y="10320"/>
                      </a:cubicBezTo>
                      <a:cubicBezTo>
                        <a:pt x="11496" y="10581"/>
                        <a:pt x="10973" y="10581"/>
                        <a:pt x="10712" y="10320"/>
                      </a:cubicBezTo>
                      <a:cubicBezTo>
                        <a:pt x="10189" y="9797"/>
                        <a:pt x="10189" y="9013"/>
                        <a:pt x="9666" y="8491"/>
                      </a:cubicBezTo>
                      <a:cubicBezTo>
                        <a:pt x="8883" y="7968"/>
                        <a:pt x="8360" y="7446"/>
                        <a:pt x="7315" y="7707"/>
                      </a:cubicBezTo>
                      <a:cubicBezTo>
                        <a:pt x="7054" y="7968"/>
                        <a:pt x="6531" y="7968"/>
                        <a:pt x="6270" y="8229"/>
                      </a:cubicBezTo>
                      <a:cubicBezTo>
                        <a:pt x="5747" y="8491"/>
                        <a:pt x="5225" y="8491"/>
                        <a:pt x="4964" y="8752"/>
                      </a:cubicBezTo>
                      <a:cubicBezTo>
                        <a:pt x="4180" y="9274"/>
                        <a:pt x="3658" y="9536"/>
                        <a:pt x="2874" y="979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8" name="Freeform: Shape 687">
                  <a:extLst>
                    <a:ext uri="{FF2B5EF4-FFF2-40B4-BE49-F238E27FC236}">
                      <a16:creationId xmlns:a16="http://schemas.microsoft.com/office/drawing/2014/main" id="{25C2A00B-8643-86EF-7CAF-22C93F68A943}"/>
                    </a:ext>
                  </a:extLst>
                </p:cNvPr>
                <p:cNvSpPr/>
                <p:nvPr/>
              </p:nvSpPr>
              <p:spPr>
                <a:xfrm>
                  <a:off x="7510593" y="4101415"/>
                  <a:ext cx="15053" cy="16417"/>
                </a:xfrm>
                <a:custGeom>
                  <a:avLst/>
                  <a:gdLst>
                    <a:gd name="connsiteX0" fmla="*/ 2351 w 15053"/>
                    <a:gd name="connsiteY0" fmla="*/ 9429 h 16417"/>
                    <a:gd name="connsiteX1" fmla="*/ 1567 w 15053"/>
                    <a:gd name="connsiteY1" fmla="*/ 8906 h 16417"/>
                    <a:gd name="connsiteX2" fmla="*/ 522 w 15053"/>
                    <a:gd name="connsiteY2" fmla="*/ 8384 h 16417"/>
                    <a:gd name="connsiteX3" fmla="*/ 0 w 15053"/>
                    <a:gd name="connsiteY3" fmla="*/ 6816 h 16417"/>
                    <a:gd name="connsiteX4" fmla="*/ 1567 w 15053"/>
                    <a:gd name="connsiteY4" fmla="*/ 3158 h 16417"/>
                    <a:gd name="connsiteX5" fmla="*/ 3396 w 15053"/>
                    <a:gd name="connsiteY5" fmla="*/ 1069 h 16417"/>
                    <a:gd name="connsiteX6" fmla="*/ 4702 w 15053"/>
                    <a:gd name="connsiteY6" fmla="*/ 546 h 16417"/>
                    <a:gd name="connsiteX7" fmla="*/ 6008 w 15053"/>
                    <a:gd name="connsiteY7" fmla="*/ 1069 h 16417"/>
                    <a:gd name="connsiteX8" fmla="*/ 7838 w 15053"/>
                    <a:gd name="connsiteY8" fmla="*/ 546 h 16417"/>
                    <a:gd name="connsiteX9" fmla="*/ 9405 w 15053"/>
                    <a:gd name="connsiteY9" fmla="*/ 285 h 16417"/>
                    <a:gd name="connsiteX10" fmla="*/ 9927 w 15053"/>
                    <a:gd name="connsiteY10" fmla="*/ 1591 h 16417"/>
                    <a:gd name="connsiteX11" fmla="*/ 12017 w 15053"/>
                    <a:gd name="connsiteY11" fmla="*/ 2113 h 16417"/>
                    <a:gd name="connsiteX12" fmla="*/ 14369 w 15053"/>
                    <a:gd name="connsiteY12" fmla="*/ 2113 h 16417"/>
                    <a:gd name="connsiteX13" fmla="*/ 13846 w 15053"/>
                    <a:gd name="connsiteY13" fmla="*/ 5510 h 16417"/>
                    <a:gd name="connsiteX14" fmla="*/ 11756 w 15053"/>
                    <a:gd name="connsiteY14" fmla="*/ 7600 h 16417"/>
                    <a:gd name="connsiteX15" fmla="*/ 10973 w 15053"/>
                    <a:gd name="connsiteY15" fmla="*/ 9690 h 16417"/>
                    <a:gd name="connsiteX16" fmla="*/ 9927 w 15053"/>
                    <a:gd name="connsiteY16" fmla="*/ 12041 h 16417"/>
                    <a:gd name="connsiteX17" fmla="*/ 9144 w 15053"/>
                    <a:gd name="connsiteY17" fmla="*/ 14393 h 16417"/>
                    <a:gd name="connsiteX18" fmla="*/ 8882 w 15053"/>
                    <a:gd name="connsiteY18" fmla="*/ 15438 h 16417"/>
                    <a:gd name="connsiteX19" fmla="*/ 8621 w 15053"/>
                    <a:gd name="connsiteY19" fmla="*/ 16221 h 16417"/>
                    <a:gd name="connsiteX20" fmla="*/ 7838 w 15053"/>
                    <a:gd name="connsiteY20" fmla="*/ 16221 h 16417"/>
                    <a:gd name="connsiteX21" fmla="*/ 7315 w 15053"/>
                    <a:gd name="connsiteY21" fmla="*/ 14131 h 16417"/>
                    <a:gd name="connsiteX22" fmla="*/ 7315 w 15053"/>
                    <a:gd name="connsiteY22" fmla="*/ 12041 h 16417"/>
                    <a:gd name="connsiteX23" fmla="*/ 7576 w 15053"/>
                    <a:gd name="connsiteY23" fmla="*/ 9951 h 16417"/>
                    <a:gd name="connsiteX24" fmla="*/ 7054 w 15053"/>
                    <a:gd name="connsiteY24" fmla="*/ 8645 h 16417"/>
                    <a:gd name="connsiteX25" fmla="*/ 6531 w 15053"/>
                    <a:gd name="connsiteY25" fmla="*/ 7861 h 16417"/>
                    <a:gd name="connsiteX26" fmla="*/ 3919 w 15053"/>
                    <a:gd name="connsiteY26" fmla="*/ 8122 h 16417"/>
                    <a:gd name="connsiteX27" fmla="*/ 2351 w 15053"/>
                    <a:gd name="connsiteY27" fmla="*/ 9429 h 16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5053" h="16417">
                      <a:moveTo>
                        <a:pt x="2351" y="9429"/>
                      </a:moveTo>
                      <a:cubicBezTo>
                        <a:pt x="1829" y="9690"/>
                        <a:pt x="1829" y="9167"/>
                        <a:pt x="1567" y="8906"/>
                      </a:cubicBezTo>
                      <a:cubicBezTo>
                        <a:pt x="1306" y="8645"/>
                        <a:pt x="1045" y="8645"/>
                        <a:pt x="522" y="8384"/>
                      </a:cubicBezTo>
                      <a:cubicBezTo>
                        <a:pt x="0" y="7861"/>
                        <a:pt x="0" y="7338"/>
                        <a:pt x="0" y="6816"/>
                      </a:cubicBezTo>
                      <a:cubicBezTo>
                        <a:pt x="261" y="5510"/>
                        <a:pt x="1045" y="4204"/>
                        <a:pt x="1567" y="3158"/>
                      </a:cubicBezTo>
                      <a:cubicBezTo>
                        <a:pt x="2090" y="2113"/>
                        <a:pt x="2613" y="1591"/>
                        <a:pt x="3396" y="1069"/>
                      </a:cubicBezTo>
                      <a:cubicBezTo>
                        <a:pt x="3919" y="807"/>
                        <a:pt x="4441" y="546"/>
                        <a:pt x="4702" y="546"/>
                      </a:cubicBezTo>
                      <a:cubicBezTo>
                        <a:pt x="5225" y="546"/>
                        <a:pt x="5486" y="807"/>
                        <a:pt x="6008" y="1069"/>
                      </a:cubicBezTo>
                      <a:cubicBezTo>
                        <a:pt x="6792" y="1330"/>
                        <a:pt x="7315" y="1069"/>
                        <a:pt x="7838" y="546"/>
                      </a:cubicBezTo>
                      <a:cubicBezTo>
                        <a:pt x="8099" y="24"/>
                        <a:pt x="8882" y="-238"/>
                        <a:pt x="9405" y="285"/>
                      </a:cubicBezTo>
                      <a:cubicBezTo>
                        <a:pt x="9666" y="546"/>
                        <a:pt x="9666" y="1330"/>
                        <a:pt x="9927" y="1591"/>
                      </a:cubicBezTo>
                      <a:cubicBezTo>
                        <a:pt x="10189" y="2375"/>
                        <a:pt x="11495" y="2113"/>
                        <a:pt x="12017" y="2113"/>
                      </a:cubicBezTo>
                      <a:cubicBezTo>
                        <a:pt x="12801" y="2113"/>
                        <a:pt x="13846" y="1852"/>
                        <a:pt x="14369" y="2113"/>
                      </a:cubicBezTo>
                      <a:cubicBezTo>
                        <a:pt x="15675" y="2897"/>
                        <a:pt x="14891" y="4726"/>
                        <a:pt x="13846" y="5510"/>
                      </a:cubicBezTo>
                      <a:cubicBezTo>
                        <a:pt x="12801" y="6032"/>
                        <a:pt x="12017" y="6555"/>
                        <a:pt x="11756" y="7600"/>
                      </a:cubicBezTo>
                      <a:cubicBezTo>
                        <a:pt x="11495" y="8122"/>
                        <a:pt x="11233" y="8906"/>
                        <a:pt x="10973" y="9690"/>
                      </a:cubicBezTo>
                      <a:cubicBezTo>
                        <a:pt x="10711" y="10474"/>
                        <a:pt x="10189" y="11257"/>
                        <a:pt x="9927" y="12041"/>
                      </a:cubicBezTo>
                      <a:cubicBezTo>
                        <a:pt x="9666" y="12825"/>
                        <a:pt x="9405" y="13609"/>
                        <a:pt x="9144" y="14393"/>
                      </a:cubicBezTo>
                      <a:cubicBezTo>
                        <a:pt x="8882" y="14654"/>
                        <a:pt x="8882" y="15176"/>
                        <a:pt x="8882" y="15438"/>
                      </a:cubicBezTo>
                      <a:cubicBezTo>
                        <a:pt x="8882" y="15699"/>
                        <a:pt x="8882" y="15960"/>
                        <a:pt x="8621" y="16221"/>
                      </a:cubicBezTo>
                      <a:cubicBezTo>
                        <a:pt x="8360" y="16482"/>
                        <a:pt x="8099" y="16482"/>
                        <a:pt x="7838" y="16221"/>
                      </a:cubicBezTo>
                      <a:cubicBezTo>
                        <a:pt x="7315" y="15699"/>
                        <a:pt x="7315" y="14654"/>
                        <a:pt x="7315" y="14131"/>
                      </a:cubicBezTo>
                      <a:cubicBezTo>
                        <a:pt x="7315" y="13347"/>
                        <a:pt x="7315" y="12825"/>
                        <a:pt x="7315" y="12041"/>
                      </a:cubicBezTo>
                      <a:cubicBezTo>
                        <a:pt x="7315" y="11257"/>
                        <a:pt x="7838" y="10735"/>
                        <a:pt x="7576" y="9951"/>
                      </a:cubicBezTo>
                      <a:cubicBezTo>
                        <a:pt x="7576" y="9429"/>
                        <a:pt x="7315" y="9167"/>
                        <a:pt x="7054" y="8645"/>
                      </a:cubicBezTo>
                      <a:cubicBezTo>
                        <a:pt x="7054" y="8645"/>
                        <a:pt x="6531" y="7861"/>
                        <a:pt x="6531" y="7861"/>
                      </a:cubicBezTo>
                      <a:cubicBezTo>
                        <a:pt x="5747" y="7861"/>
                        <a:pt x="4702" y="7861"/>
                        <a:pt x="3919" y="8122"/>
                      </a:cubicBezTo>
                      <a:cubicBezTo>
                        <a:pt x="3657" y="8645"/>
                        <a:pt x="3135" y="9429"/>
                        <a:pt x="2351" y="94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9" name="Freeform: Shape 688">
                  <a:extLst>
                    <a:ext uri="{FF2B5EF4-FFF2-40B4-BE49-F238E27FC236}">
                      <a16:creationId xmlns:a16="http://schemas.microsoft.com/office/drawing/2014/main" id="{0C8975ED-6ABC-2A5B-825F-0B261930C317}"/>
                    </a:ext>
                  </a:extLst>
                </p:cNvPr>
                <p:cNvSpPr/>
                <p:nvPr/>
              </p:nvSpPr>
              <p:spPr>
                <a:xfrm>
                  <a:off x="7485722" y="4082325"/>
                  <a:ext cx="9652" cy="6834"/>
                </a:xfrm>
                <a:custGeom>
                  <a:avLst/>
                  <a:gdLst>
                    <a:gd name="connsiteX0" fmla="*/ 3448 w 9652"/>
                    <a:gd name="connsiteY0" fmla="*/ 6834 h 6834"/>
                    <a:gd name="connsiteX1" fmla="*/ 2403 w 9652"/>
                    <a:gd name="connsiteY1" fmla="*/ 6573 h 6834"/>
                    <a:gd name="connsiteX2" fmla="*/ 1097 w 9652"/>
                    <a:gd name="connsiteY2" fmla="*/ 6312 h 6834"/>
                    <a:gd name="connsiteX3" fmla="*/ 52 w 9652"/>
                    <a:gd name="connsiteY3" fmla="*/ 4744 h 6834"/>
                    <a:gd name="connsiteX4" fmla="*/ 1097 w 9652"/>
                    <a:gd name="connsiteY4" fmla="*/ 3438 h 6834"/>
                    <a:gd name="connsiteX5" fmla="*/ 3448 w 9652"/>
                    <a:gd name="connsiteY5" fmla="*/ 2393 h 6834"/>
                    <a:gd name="connsiteX6" fmla="*/ 5277 w 9652"/>
                    <a:gd name="connsiteY6" fmla="*/ 826 h 6834"/>
                    <a:gd name="connsiteX7" fmla="*/ 7106 w 9652"/>
                    <a:gd name="connsiteY7" fmla="*/ 42 h 6834"/>
                    <a:gd name="connsiteX8" fmla="*/ 9457 w 9652"/>
                    <a:gd name="connsiteY8" fmla="*/ 564 h 6834"/>
                    <a:gd name="connsiteX9" fmla="*/ 9457 w 9652"/>
                    <a:gd name="connsiteY9" fmla="*/ 1609 h 6834"/>
                    <a:gd name="connsiteX10" fmla="*/ 8673 w 9652"/>
                    <a:gd name="connsiteY10" fmla="*/ 2654 h 6834"/>
                    <a:gd name="connsiteX11" fmla="*/ 7367 w 9652"/>
                    <a:gd name="connsiteY11" fmla="*/ 5528 h 6834"/>
                    <a:gd name="connsiteX12" fmla="*/ 6322 w 9652"/>
                    <a:gd name="connsiteY12" fmla="*/ 6051 h 6834"/>
                    <a:gd name="connsiteX13" fmla="*/ 4493 w 9652"/>
                    <a:gd name="connsiteY13" fmla="*/ 6573 h 6834"/>
                    <a:gd name="connsiteX14" fmla="*/ 3448 w 9652"/>
                    <a:gd name="connsiteY14" fmla="*/ 6834 h 6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652" h="6834">
                      <a:moveTo>
                        <a:pt x="3448" y="6834"/>
                      </a:moveTo>
                      <a:cubicBezTo>
                        <a:pt x="3187" y="6834"/>
                        <a:pt x="2925" y="6834"/>
                        <a:pt x="2403" y="6573"/>
                      </a:cubicBezTo>
                      <a:cubicBezTo>
                        <a:pt x="1881" y="6573"/>
                        <a:pt x="1619" y="6573"/>
                        <a:pt x="1097" y="6312"/>
                      </a:cubicBezTo>
                      <a:cubicBezTo>
                        <a:pt x="574" y="6051"/>
                        <a:pt x="52" y="5267"/>
                        <a:pt x="52" y="4744"/>
                      </a:cubicBezTo>
                      <a:cubicBezTo>
                        <a:pt x="-210" y="3961"/>
                        <a:pt x="574" y="3699"/>
                        <a:pt x="1097" y="3438"/>
                      </a:cubicBezTo>
                      <a:cubicBezTo>
                        <a:pt x="1881" y="3177"/>
                        <a:pt x="2665" y="2654"/>
                        <a:pt x="3448" y="2393"/>
                      </a:cubicBezTo>
                      <a:cubicBezTo>
                        <a:pt x="3971" y="1871"/>
                        <a:pt x="4493" y="1348"/>
                        <a:pt x="5277" y="826"/>
                      </a:cubicBezTo>
                      <a:cubicBezTo>
                        <a:pt x="5799" y="564"/>
                        <a:pt x="6583" y="42"/>
                        <a:pt x="7106" y="42"/>
                      </a:cubicBezTo>
                      <a:cubicBezTo>
                        <a:pt x="7628" y="42"/>
                        <a:pt x="9196" y="-219"/>
                        <a:pt x="9457" y="564"/>
                      </a:cubicBezTo>
                      <a:cubicBezTo>
                        <a:pt x="9718" y="826"/>
                        <a:pt x="9718" y="1348"/>
                        <a:pt x="9457" y="1609"/>
                      </a:cubicBezTo>
                      <a:cubicBezTo>
                        <a:pt x="9457" y="2132"/>
                        <a:pt x="8934" y="2393"/>
                        <a:pt x="8673" y="2654"/>
                      </a:cubicBezTo>
                      <a:cubicBezTo>
                        <a:pt x="7628" y="3438"/>
                        <a:pt x="8150" y="4744"/>
                        <a:pt x="7367" y="5528"/>
                      </a:cubicBezTo>
                      <a:cubicBezTo>
                        <a:pt x="7106" y="5790"/>
                        <a:pt x="6583" y="6051"/>
                        <a:pt x="6322" y="6051"/>
                      </a:cubicBezTo>
                      <a:cubicBezTo>
                        <a:pt x="5799" y="6312"/>
                        <a:pt x="5016" y="6573"/>
                        <a:pt x="4493" y="6573"/>
                      </a:cubicBezTo>
                      <a:cubicBezTo>
                        <a:pt x="4232" y="6834"/>
                        <a:pt x="3971" y="6834"/>
                        <a:pt x="3448" y="68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90" name="Graphic 3">
                  <a:extLst>
                    <a:ext uri="{FF2B5EF4-FFF2-40B4-BE49-F238E27FC236}">
                      <a16:creationId xmlns:a16="http://schemas.microsoft.com/office/drawing/2014/main" id="{86DFFBA8-FD25-9B24-12CA-D5CE6DF1521F}"/>
                    </a:ext>
                  </a:extLst>
                </p:cNvPr>
                <p:cNvGrpSpPr/>
                <p:nvPr/>
              </p:nvGrpSpPr>
              <p:grpSpPr>
                <a:xfrm>
                  <a:off x="6909212" y="3946911"/>
                  <a:ext cx="507863" cy="437472"/>
                  <a:chOff x="6909212" y="3946911"/>
                  <a:chExt cx="507863" cy="437472"/>
                </a:xfrm>
                <a:solidFill>
                  <a:srgbClr val="D5D7D8"/>
                </a:solidFill>
              </p:grpSpPr>
              <p:sp>
                <p:nvSpPr>
                  <p:cNvPr id="691" name="Freeform: Shape 690">
                    <a:extLst>
                      <a:ext uri="{FF2B5EF4-FFF2-40B4-BE49-F238E27FC236}">
                        <a16:creationId xmlns:a16="http://schemas.microsoft.com/office/drawing/2014/main" id="{2C34C203-4CA1-68CF-0C3A-CB81DC7794DD}"/>
                      </a:ext>
                    </a:extLst>
                  </p:cNvPr>
                  <p:cNvSpPr/>
                  <p:nvPr/>
                </p:nvSpPr>
                <p:spPr>
                  <a:xfrm>
                    <a:off x="7221547" y="4098293"/>
                    <a:ext cx="9050" cy="7349"/>
                  </a:xfrm>
                  <a:custGeom>
                    <a:avLst/>
                    <a:gdLst>
                      <a:gd name="connsiteX0" fmla="*/ 2449 w 9050"/>
                      <a:gd name="connsiteY0" fmla="*/ 272 h 7349"/>
                      <a:gd name="connsiteX1" fmla="*/ 7674 w 9050"/>
                      <a:gd name="connsiteY1" fmla="*/ 794 h 7349"/>
                      <a:gd name="connsiteX2" fmla="*/ 8980 w 9050"/>
                      <a:gd name="connsiteY2" fmla="*/ 2362 h 7349"/>
                      <a:gd name="connsiteX3" fmla="*/ 8197 w 9050"/>
                      <a:gd name="connsiteY3" fmla="*/ 3929 h 7349"/>
                      <a:gd name="connsiteX4" fmla="*/ 882 w 9050"/>
                      <a:gd name="connsiteY4" fmla="*/ 6281 h 7349"/>
                      <a:gd name="connsiteX5" fmla="*/ 2449 w 9050"/>
                      <a:gd name="connsiteY5" fmla="*/ 272 h 7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050" h="7349">
                        <a:moveTo>
                          <a:pt x="2449" y="272"/>
                        </a:moveTo>
                        <a:cubicBezTo>
                          <a:pt x="3755" y="-251"/>
                          <a:pt x="6629" y="10"/>
                          <a:pt x="7674" y="794"/>
                        </a:cubicBezTo>
                        <a:cubicBezTo>
                          <a:pt x="8197" y="1056"/>
                          <a:pt x="8980" y="1839"/>
                          <a:pt x="8980" y="2362"/>
                        </a:cubicBezTo>
                        <a:cubicBezTo>
                          <a:pt x="9242" y="3146"/>
                          <a:pt x="8720" y="3407"/>
                          <a:pt x="8197" y="3929"/>
                        </a:cubicBezTo>
                        <a:cubicBezTo>
                          <a:pt x="6368" y="5497"/>
                          <a:pt x="3233" y="9154"/>
                          <a:pt x="882" y="6281"/>
                        </a:cubicBezTo>
                        <a:cubicBezTo>
                          <a:pt x="-686" y="4452"/>
                          <a:pt x="-163" y="1056"/>
                          <a:pt x="2449" y="27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2" name="Freeform: Shape 691">
                    <a:extLst>
                      <a:ext uri="{FF2B5EF4-FFF2-40B4-BE49-F238E27FC236}">
                        <a16:creationId xmlns:a16="http://schemas.microsoft.com/office/drawing/2014/main" id="{E4463722-0862-B76A-62B3-36B47CA4FC77}"/>
                      </a:ext>
                    </a:extLst>
                  </p:cNvPr>
                  <p:cNvSpPr/>
                  <p:nvPr/>
                </p:nvSpPr>
                <p:spPr>
                  <a:xfrm>
                    <a:off x="7138720" y="4205048"/>
                    <a:ext cx="195563" cy="60264"/>
                  </a:xfrm>
                  <a:custGeom>
                    <a:avLst/>
                    <a:gdLst>
                      <a:gd name="connsiteX0" fmla="*/ 98861 w 195563"/>
                      <a:gd name="connsiteY0" fmla="*/ 42170 h 60264"/>
                      <a:gd name="connsiteX1" fmla="*/ 83708 w 195563"/>
                      <a:gd name="connsiteY1" fmla="*/ 39296 h 60264"/>
                      <a:gd name="connsiteX2" fmla="*/ 79267 w 195563"/>
                      <a:gd name="connsiteY2" fmla="*/ 40341 h 60264"/>
                      <a:gd name="connsiteX3" fmla="*/ 72474 w 195563"/>
                      <a:gd name="connsiteY3" fmla="*/ 39557 h 60264"/>
                      <a:gd name="connsiteX4" fmla="*/ 67511 w 195563"/>
                      <a:gd name="connsiteY4" fmla="*/ 39557 h 60264"/>
                      <a:gd name="connsiteX5" fmla="*/ 63069 w 195563"/>
                      <a:gd name="connsiteY5" fmla="*/ 39035 h 60264"/>
                      <a:gd name="connsiteX6" fmla="*/ 58628 w 195563"/>
                      <a:gd name="connsiteY6" fmla="*/ 39035 h 60264"/>
                      <a:gd name="connsiteX7" fmla="*/ 50268 w 195563"/>
                      <a:gd name="connsiteY7" fmla="*/ 36684 h 60264"/>
                      <a:gd name="connsiteX8" fmla="*/ 39817 w 195563"/>
                      <a:gd name="connsiteY8" fmla="*/ 33026 h 60264"/>
                      <a:gd name="connsiteX9" fmla="*/ 34331 w 195563"/>
                      <a:gd name="connsiteY9" fmla="*/ 31459 h 60264"/>
                      <a:gd name="connsiteX10" fmla="*/ 21791 w 195563"/>
                      <a:gd name="connsiteY10" fmla="*/ 33810 h 60264"/>
                      <a:gd name="connsiteX11" fmla="*/ 17611 w 195563"/>
                      <a:gd name="connsiteY11" fmla="*/ 33810 h 60264"/>
                      <a:gd name="connsiteX12" fmla="*/ 18395 w 195563"/>
                      <a:gd name="connsiteY12" fmla="*/ 30152 h 60264"/>
                      <a:gd name="connsiteX13" fmla="*/ 20746 w 195563"/>
                      <a:gd name="connsiteY13" fmla="*/ 23360 h 60264"/>
                      <a:gd name="connsiteX14" fmla="*/ 12386 w 195563"/>
                      <a:gd name="connsiteY14" fmla="*/ 20225 h 60264"/>
                      <a:gd name="connsiteX15" fmla="*/ 6377 w 195563"/>
                      <a:gd name="connsiteY15" fmla="*/ 19963 h 60264"/>
                      <a:gd name="connsiteX16" fmla="*/ 1413 w 195563"/>
                      <a:gd name="connsiteY16" fmla="*/ 19441 h 60264"/>
                      <a:gd name="connsiteX17" fmla="*/ 1674 w 195563"/>
                      <a:gd name="connsiteY17" fmla="*/ 12126 h 60264"/>
                      <a:gd name="connsiteX18" fmla="*/ 5070 w 195563"/>
                      <a:gd name="connsiteY18" fmla="*/ 8991 h 60264"/>
                      <a:gd name="connsiteX19" fmla="*/ 12647 w 195563"/>
                      <a:gd name="connsiteY19" fmla="*/ 108 h 60264"/>
                      <a:gd name="connsiteX20" fmla="*/ 16043 w 195563"/>
                      <a:gd name="connsiteY20" fmla="*/ 369 h 60264"/>
                      <a:gd name="connsiteX21" fmla="*/ 18917 w 195563"/>
                      <a:gd name="connsiteY21" fmla="*/ 2460 h 60264"/>
                      <a:gd name="connsiteX22" fmla="*/ 23097 w 195563"/>
                      <a:gd name="connsiteY22" fmla="*/ 3243 h 60264"/>
                      <a:gd name="connsiteX23" fmla="*/ 26755 w 195563"/>
                      <a:gd name="connsiteY23" fmla="*/ 3243 h 60264"/>
                      <a:gd name="connsiteX24" fmla="*/ 29367 w 195563"/>
                      <a:gd name="connsiteY24" fmla="*/ 1414 h 60264"/>
                      <a:gd name="connsiteX25" fmla="*/ 36943 w 195563"/>
                      <a:gd name="connsiteY25" fmla="*/ 1153 h 60264"/>
                      <a:gd name="connsiteX26" fmla="*/ 42692 w 195563"/>
                      <a:gd name="connsiteY26" fmla="*/ 4811 h 60264"/>
                      <a:gd name="connsiteX27" fmla="*/ 50006 w 195563"/>
                      <a:gd name="connsiteY27" fmla="*/ 7162 h 60264"/>
                      <a:gd name="connsiteX28" fmla="*/ 57844 w 195563"/>
                      <a:gd name="connsiteY28" fmla="*/ 8469 h 60264"/>
                      <a:gd name="connsiteX29" fmla="*/ 64637 w 195563"/>
                      <a:gd name="connsiteY29" fmla="*/ 13955 h 60264"/>
                      <a:gd name="connsiteX30" fmla="*/ 71690 w 195563"/>
                      <a:gd name="connsiteY30" fmla="*/ 19441 h 60264"/>
                      <a:gd name="connsiteX31" fmla="*/ 83708 w 195563"/>
                      <a:gd name="connsiteY31" fmla="*/ 19180 h 60264"/>
                      <a:gd name="connsiteX32" fmla="*/ 95203 w 195563"/>
                      <a:gd name="connsiteY32" fmla="*/ 21792 h 60264"/>
                      <a:gd name="connsiteX33" fmla="*/ 99645 w 195563"/>
                      <a:gd name="connsiteY33" fmla="*/ 20747 h 60264"/>
                      <a:gd name="connsiteX34" fmla="*/ 104086 w 195563"/>
                      <a:gd name="connsiteY34" fmla="*/ 21270 h 60264"/>
                      <a:gd name="connsiteX35" fmla="*/ 111140 w 195563"/>
                      <a:gd name="connsiteY35" fmla="*/ 15522 h 60264"/>
                      <a:gd name="connsiteX36" fmla="*/ 118455 w 195563"/>
                      <a:gd name="connsiteY36" fmla="*/ 11342 h 60264"/>
                      <a:gd name="connsiteX37" fmla="*/ 124987 w 195563"/>
                      <a:gd name="connsiteY37" fmla="*/ 17351 h 60264"/>
                      <a:gd name="connsiteX38" fmla="*/ 129689 w 195563"/>
                      <a:gd name="connsiteY38" fmla="*/ 17612 h 60264"/>
                      <a:gd name="connsiteX39" fmla="*/ 135698 w 195563"/>
                      <a:gd name="connsiteY39" fmla="*/ 19963 h 60264"/>
                      <a:gd name="connsiteX40" fmla="*/ 140662 w 195563"/>
                      <a:gd name="connsiteY40" fmla="*/ 21792 h 60264"/>
                      <a:gd name="connsiteX41" fmla="*/ 144842 w 195563"/>
                      <a:gd name="connsiteY41" fmla="*/ 20486 h 60264"/>
                      <a:gd name="connsiteX42" fmla="*/ 153202 w 195563"/>
                      <a:gd name="connsiteY42" fmla="*/ 21792 h 60264"/>
                      <a:gd name="connsiteX43" fmla="*/ 155031 w 195563"/>
                      <a:gd name="connsiteY43" fmla="*/ 28585 h 60264"/>
                      <a:gd name="connsiteX44" fmla="*/ 166004 w 195563"/>
                      <a:gd name="connsiteY44" fmla="*/ 37206 h 60264"/>
                      <a:gd name="connsiteX45" fmla="*/ 182463 w 195563"/>
                      <a:gd name="connsiteY45" fmla="*/ 37468 h 60264"/>
                      <a:gd name="connsiteX46" fmla="*/ 194742 w 195563"/>
                      <a:gd name="connsiteY46" fmla="*/ 47134 h 60264"/>
                      <a:gd name="connsiteX47" fmla="*/ 191607 w 195563"/>
                      <a:gd name="connsiteY47" fmla="*/ 59935 h 60264"/>
                      <a:gd name="connsiteX48" fmla="*/ 177238 w 195563"/>
                      <a:gd name="connsiteY48" fmla="*/ 55233 h 60264"/>
                      <a:gd name="connsiteX49" fmla="*/ 158688 w 195563"/>
                      <a:gd name="connsiteY49" fmla="*/ 52620 h 60264"/>
                      <a:gd name="connsiteX50" fmla="*/ 138310 w 195563"/>
                      <a:gd name="connsiteY50" fmla="*/ 53926 h 60264"/>
                      <a:gd name="connsiteX51" fmla="*/ 118716 w 195563"/>
                      <a:gd name="connsiteY51" fmla="*/ 48963 h 60264"/>
                      <a:gd name="connsiteX52" fmla="*/ 98861 w 195563"/>
                      <a:gd name="connsiteY52" fmla="*/ 42170 h 60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</a:cxnLst>
                    <a:rect l="l" t="t" r="r" b="b"/>
                    <a:pathLst>
                      <a:path w="195563" h="60264">
                        <a:moveTo>
                          <a:pt x="98861" y="42170"/>
                        </a:moveTo>
                        <a:cubicBezTo>
                          <a:pt x="94159" y="40603"/>
                          <a:pt x="88672" y="39296"/>
                          <a:pt x="83708" y="39296"/>
                        </a:cubicBezTo>
                        <a:cubicBezTo>
                          <a:pt x="82141" y="39296"/>
                          <a:pt x="80834" y="40080"/>
                          <a:pt x="79267" y="40341"/>
                        </a:cubicBezTo>
                        <a:cubicBezTo>
                          <a:pt x="76915" y="40864"/>
                          <a:pt x="74825" y="39819"/>
                          <a:pt x="72474" y="39557"/>
                        </a:cubicBezTo>
                        <a:cubicBezTo>
                          <a:pt x="70907" y="39296"/>
                          <a:pt x="69078" y="39819"/>
                          <a:pt x="67511" y="39557"/>
                        </a:cubicBezTo>
                        <a:cubicBezTo>
                          <a:pt x="65943" y="39296"/>
                          <a:pt x="64637" y="39035"/>
                          <a:pt x="63069" y="39035"/>
                        </a:cubicBezTo>
                        <a:cubicBezTo>
                          <a:pt x="61502" y="39035"/>
                          <a:pt x="60195" y="39035"/>
                          <a:pt x="58628" y="39035"/>
                        </a:cubicBezTo>
                        <a:cubicBezTo>
                          <a:pt x="55493" y="39035"/>
                          <a:pt x="53142" y="37729"/>
                          <a:pt x="50268" y="36684"/>
                        </a:cubicBezTo>
                        <a:cubicBezTo>
                          <a:pt x="46871" y="35116"/>
                          <a:pt x="43475" y="34332"/>
                          <a:pt x="39817" y="33026"/>
                        </a:cubicBezTo>
                        <a:cubicBezTo>
                          <a:pt x="37989" y="32504"/>
                          <a:pt x="36160" y="31981"/>
                          <a:pt x="34331" y="31459"/>
                        </a:cubicBezTo>
                        <a:cubicBezTo>
                          <a:pt x="30151" y="30414"/>
                          <a:pt x="25448" y="32243"/>
                          <a:pt x="21791" y="33810"/>
                        </a:cubicBezTo>
                        <a:cubicBezTo>
                          <a:pt x="20746" y="34071"/>
                          <a:pt x="18917" y="34594"/>
                          <a:pt x="17611" y="33810"/>
                        </a:cubicBezTo>
                        <a:cubicBezTo>
                          <a:pt x="16305" y="32765"/>
                          <a:pt x="17349" y="30936"/>
                          <a:pt x="18395" y="30152"/>
                        </a:cubicBezTo>
                        <a:cubicBezTo>
                          <a:pt x="19962" y="28324"/>
                          <a:pt x="22052" y="25972"/>
                          <a:pt x="20746" y="23360"/>
                        </a:cubicBezTo>
                        <a:cubicBezTo>
                          <a:pt x="19179" y="21009"/>
                          <a:pt x="14737" y="20486"/>
                          <a:pt x="12386" y="20225"/>
                        </a:cubicBezTo>
                        <a:cubicBezTo>
                          <a:pt x="10296" y="19963"/>
                          <a:pt x="8467" y="19963"/>
                          <a:pt x="6377" y="19963"/>
                        </a:cubicBezTo>
                        <a:cubicBezTo>
                          <a:pt x="4810" y="19963"/>
                          <a:pt x="2980" y="20225"/>
                          <a:pt x="1413" y="19441"/>
                        </a:cubicBezTo>
                        <a:cubicBezTo>
                          <a:pt x="-1199" y="18396"/>
                          <a:pt x="368" y="13694"/>
                          <a:pt x="1674" y="12126"/>
                        </a:cubicBezTo>
                        <a:cubicBezTo>
                          <a:pt x="2719" y="10820"/>
                          <a:pt x="4026" y="10036"/>
                          <a:pt x="5070" y="8991"/>
                        </a:cubicBezTo>
                        <a:cubicBezTo>
                          <a:pt x="7161" y="6117"/>
                          <a:pt x="8467" y="631"/>
                          <a:pt x="12647" y="108"/>
                        </a:cubicBezTo>
                        <a:cubicBezTo>
                          <a:pt x="13692" y="-153"/>
                          <a:pt x="14998" y="108"/>
                          <a:pt x="16043" y="369"/>
                        </a:cubicBezTo>
                        <a:cubicBezTo>
                          <a:pt x="17349" y="892"/>
                          <a:pt x="17872" y="1937"/>
                          <a:pt x="18917" y="2460"/>
                        </a:cubicBezTo>
                        <a:cubicBezTo>
                          <a:pt x="20223" y="3243"/>
                          <a:pt x="21530" y="3243"/>
                          <a:pt x="23097" y="3243"/>
                        </a:cubicBezTo>
                        <a:cubicBezTo>
                          <a:pt x="24142" y="3243"/>
                          <a:pt x="25448" y="3505"/>
                          <a:pt x="26755" y="3243"/>
                        </a:cubicBezTo>
                        <a:cubicBezTo>
                          <a:pt x="27799" y="2982"/>
                          <a:pt x="28583" y="2198"/>
                          <a:pt x="29367" y="1414"/>
                        </a:cubicBezTo>
                        <a:cubicBezTo>
                          <a:pt x="31718" y="-153"/>
                          <a:pt x="34592" y="108"/>
                          <a:pt x="36943" y="1153"/>
                        </a:cubicBezTo>
                        <a:cubicBezTo>
                          <a:pt x="39034" y="1937"/>
                          <a:pt x="40862" y="3505"/>
                          <a:pt x="42692" y="4811"/>
                        </a:cubicBezTo>
                        <a:cubicBezTo>
                          <a:pt x="45043" y="6378"/>
                          <a:pt x="47394" y="6640"/>
                          <a:pt x="50006" y="7162"/>
                        </a:cubicBezTo>
                        <a:cubicBezTo>
                          <a:pt x="52619" y="7946"/>
                          <a:pt x="55231" y="7946"/>
                          <a:pt x="57844" y="8469"/>
                        </a:cubicBezTo>
                        <a:cubicBezTo>
                          <a:pt x="60979" y="9252"/>
                          <a:pt x="63069" y="11081"/>
                          <a:pt x="64637" y="13955"/>
                        </a:cubicBezTo>
                        <a:cubicBezTo>
                          <a:pt x="66465" y="17090"/>
                          <a:pt x="67772" y="19441"/>
                          <a:pt x="71690" y="19441"/>
                        </a:cubicBezTo>
                        <a:cubicBezTo>
                          <a:pt x="75871" y="19702"/>
                          <a:pt x="79790" y="18919"/>
                          <a:pt x="83708" y="19180"/>
                        </a:cubicBezTo>
                        <a:cubicBezTo>
                          <a:pt x="87627" y="19702"/>
                          <a:pt x="91285" y="22054"/>
                          <a:pt x="95203" y="21792"/>
                        </a:cubicBezTo>
                        <a:cubicBezTo>
                          <a:pt x="96771" y="21792"/>
                          <a:pt x="98077" y="21009"/>
                          <a:pt x="99645" y="20747"/>
                        </a:cubicBezTo>
                        <a:cubicBezTo>
                          <a:pt x="101212" y="20486"/>
                          <a:pt x="102519" y="21009"/>
                          <a:pt x="104086" y="21270"/>
                        </a:cubicBezTo>
                        <a:cubicBezTo>
                          <a:pt x="108266" y="22054"/>
                          <a:pt x="109572" y="18657"/>
                          <a:pt x="111140" y="15522"/>
                        </a:cubicBezTo>
                        <a:cubicBezTo>
                          <a:pt x="112446" y="12910"/>
                          <a:pt x="115320" y="10036"/>
                          <a:pt x="118455" y="11342"/>
                        </a:cubicBezTo>
                        <a:cubicBezTo>
                          <a:pt x="121329" y="12387"/>
                          <a:pt x="121851" y="16567"/>
                          <a:pt x="124987" y="17351"/>
                        </a:cubicBezTo>
                        <a:cubicBezTo>
                          <a:pt x="126554" y="17612"/>
                          <a:pt x="128122" y="17351"/>
                          <a:pt x="129689" y="17612"/>
                        </a:cubicBezTo>
                        <a:cubicBezTo>
                          <a:pt x="131779" y="18135"/>
                          <a:pt x="133608" y="19180"/>
                          <a:pt x="135698" y="19963"/>
                        </a:cubicBezTo>
                        <a:cubicBezTo>
                          <a:pt x="137266" y="20747"/>
                          <a:pt x="138833" y="21792"/>
                          <a:pt x="140662" y="21792"/>
                        </a:cubicBezTo>
                        <a:cubicBezTo>
                          <a:pt x="142229" y="21792"/>
                          <a:pt x="143275" y="21009"/>
                          <a:pt x="144842" y="20486"/>
                        </a:cubicBezTo>
                        <a:cubicBezTo>
                          <a:pt x="147193" y="19702"/>
                          <a:pt x="151635" y="19441"/>
                          <a:pt x="153202" y="21792"/>
                        </a:cubicBezTo>
                        <a:cubicBezTo>
                          <a:pt x="154508" y="23621"/>
                          <a:pt x="153986" y="26495"/>
                          <a:pt x="155031" y="28585"/>
                        </a:cubicBezTo>
                        <a:cubicBezTo>
                          <a:pt x="157904" y="32504"/>
                          <a:pt x="161039" y="36161"/>
                          <a:pt x="166004" y="37206"/>
                        </a:cubicBezTo>
                        <a:cubicBezTo>
                          <a:pt x="171490" y="38513"/>
                          <a:pt x="176976" y="36945"/>
                          <a:pt x="182463" y="37468"/>
                        </a:cubicBezTo>
                        <a:cubicBezTo>
                          <a:pt x="188210" y="37990"/>
                          <a:pt x="192913" y="41386"/>
                          <a:pt x="194742" y="47134"/>
                        </a:cubicBezTo>
                        <a:cubicBezTo>
                          <a:pt x="196048" y="51053"/>
                          <a:pt x="196309" y="58368"/>
                          <a:pt x="191607" y="59935"/>
                        </a:cubicBezTo>
                        <a:cubicBezTo>
                          <a:pt x="186904" y="61503"/>
                          <a:pt x="181157" y="57062"/>
                          <a:pt x="177238" y="55233"/>
                        </a:cubicBezTo>
                        <a:cubicBezTo>
                          <a:pt x="171229" y="52620"/>
                          <a:pt x="165220" y="51837"/>
                          <a:pt x="158688" y="52620"/>
                        </a:cubicBezTo>
                        <a:cubicBezTo>
                          <a:pt x="151895" y="53404"/>
                          <a:pt x="145103" y="54449"/>
                          <a:pt x="138310" y="53926"/>
                        </a:cubicBezTo>
                        <a:cubicBezTo>
                          <a:pt x="131518" y="53404"/>
                          <a:pt x="124987" y="51575"/>
                          <a:pt x="118716" y="48963"/>
                        </a:cubicBezTo>
                        <a:cubicBezTo>
                          <a:pt x="111663" y="47395"/>
                          <a:pt x="105393" y="44260"/>
                          <a:pt x="98861" y="4217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3" name="Freeform: Shape 692">
                    <a:extLst>
                      <a:ext uri="{FF2B5EF4-FFF2-40B4-BE49-F238E27FC236}">
                        <a16:creationId xmlns:a16="http://schemas.microsoft.com/office/drawing/2014/main" id="{A6274812-3B12-8B43-23C8-A51CC41B7980}"/>
                      </a:ext>
                    </a:extLst>
                  </p:cNvPr>
                  <p:cNvSpPr/>
                  <p:nvPr/>
                </p:nvSpPr>
                <p:spPr>
                  <a:xfrm>
                    <a:off x="6916636" y="3956682"/>
                    <a:ext cx="230919" cy="248874"/>
                  </a:xfrm>
                  <a:custGeom>
                    <a:avLst/>
                    <a:gdLst>
                      <a:gd name="connsiteX0" fmla="*/ 163670 w 230919"/>
                      <a:gd name="connsiteY0" fmla="*/ 106352 h 248874"/>
                      <a:gd name="connsiteX1" fmla="*/ 162103 w 230919"/>
                      <a:gd name="connsiteY1" fmla="*/ 104262 h 248874"/>
                      <a:gd name="connsiteX2" fmla="*/ 158445 w 230919"/>
                      <a:gd name="connsiteY2" fmla="*/ 103740 h 248874"/>
                      <a:gd name="connsiteX3" fmla="*/ 154265 w 230919"/>
                      <a:gd name="connsiteY3" fmla="*/ 101389 h 248874"/>
                      <a:gd name="connsiteX4" fmla="*/ 149563 w 230919"/>
                      <a:gd name="connsiteY4" fmla="*/ 94073 h 248874"/>
                      <a:gd name="connsiteX5" fmla="*/ 145905 w 230919"/>
                      <a:gd name="connsiteY5" fmla="*/ 91461 h 248874"/>
                      <a:gd name="connsiteX6" fmla="*/ 139635 w 230919"/>
                      <a:gd name="connsiteY6" fmla="*/ 88064 h 248874"/>
                      <a:gd name="connsiteX7" fmla="*/ 129446 w 230919"/>
                      <a:gd name="connsiteY7" fmla="*/ 82578 h 248874"/>
                      <a:gd name="connsiteX8" fmla="*/ 127878 w 230919"/>
                      <a:gd name="connsiteY8" fmla="*/ 79443 h 248874"/>
                      <a:gd name="connsiteX9" fmla="*/ 127095 w 230919"/>
                      <a:gd name="connsiteY9" fmla="*/ 76047 h 248874"/>
                      <a:gd name="connsiteX10" fmla="*/ 123699 w 230919"/>
                      <a:gd name="connsiteY10" fmla="*/ 76569 h 248874"/>
                      <a:gd name="connsiteX11" fmla="*/ 122653 w 230919"/>
                      <a:gd name="connsiteY11" fmla="*/ 79966 h 248874"/>
                      <a:gd name="connsiteX12" fmla="*/ 121086 w 230919"/>
                      <a:gd name="connsiteY12" fmla="*/ 82056 h 248874"/>
                      <a:gd name="connsiteX13" fmla="*/ 117951 w 230919"/>
                      <a:gd name="connsiteY13" fmla="*/ 76831 h 248874"/>
                      <a:gd name="connsiteX14" fmla="*/ 114816 w 230919"/>
                      <a:gd name="connsiteY14" fmla="*/ 72128 h 248874"/>
                      <a:gd name="connsiteX15" fmla="*/ 110636 w 230919"/>
                      <a:gd name="connsiteY15" fmla="*/ 68993 h 248874"/>
                      <a:gd name="connsiteX16" fmla="*/ 107762 w 230919"/>
                      <a:gd name="connsiteY16" fmla="*/ 66381 h 248874"/>
                      <a:gd name="connsiteX17" fmla="*/ 105411 w 230919"/>
                      <a:gd name="connsiteY17" fmla="*/ 65074 h 248874"/>
                      <a:gd name="connsiteX18" fmla="*/ 104366 w 230919"/>
                      <a:gd name="connsiteY18" fmla="*/ 62723 h 248874"/>
                      <a:gd name="connsiteX19" fmla="*/ 101231 w 230919"/>
                      <a:gd name="connsiteY19" fmla="*/ 58020 h 248874"/>
                      <a:gd name="connsiteX20" fmla="*/ 96789 w 230919"/>
                      <a:gd name="connsiteY20" fmla="*/ 54624 h 248874"/>
                      <a:gd name="connsiteX21" fmla="*/ 91564 w 230919"/>
                      <a:gd name="connsiteY21" fmla="*/ 51750 h 248874"/>
                      <a:gd name="connsiteX22" fmla="*/ 80592 w 230919"/>
                      <a:gd name="connsiteY22" fmla="*/ 45480 h 248874"/>
                      <a:gd name="connsiteX23" fmla="*/ 76150 w 230919"/>
                      <a:gd name="connsiteY23" fmla="*/ 40516 h 248874"/>
                      <a:gd name="connsiteX24" fmla="*/ 70664 w 230919"/>
                      <a:gd name="connsiteY24" fmla="*/ 36336 h 248874"/>
                      <a:gd name="connsiteX25" fmla="*/ 66223 w 230919"/>
                      <a:gd name="connsiteY25" fmla="*/ 31895 h 248874"/>
                      <a:gd name="connsiteX26" fmla="*/ 63610 w 230919"/>
                      <a:gd name="connsiteY26" fmla="*/ 26147 h 248874"/>
                      <a:gd name="connsiteX27" fmla="*/ 59952 w 230919"/>
                      <a:gd name="connsiteY27" fmla="*/ 21445 h 248874"/>
                      <a:gd name="connsiteX28" fmla="*/ 57862 w 230919"/>
                      <a:gd name="connsiteY28" fmla="*/ 17787 h 248874"/>
                      <a:gd name="connsiteX29" fmla="*/ 51592 w 230919"/>
                      <a:gd name="connsiteY29" fmla="*/ 10472 h 248874"/>
                      <a:gd name="connsiteX30" fmla="*/ 46890 w 230919"/>
                      <a:gd name="connsiteY30" fmla="*/ 8643 h 248874"/>
                      <a:gd name="connsiteX31" fmla="*/ 42448 w 230919"/>
                      <a:gd name="connsiteY31" fmla="*/ 9166 h 248874"/>
                      <a:gd name="connsiteX32" fmla="*/ 37746 w 230919"/>
                      <a:gd name="connsiteY32" fmla="*/ 8382 h 248874"/>
                      <a:gd name="connsiteX33" fmla="*/ 32521 w 230919"/>
                      <a:gd name="connsiteY33" fmla="*/ 8382 h 248874"/>
                      <a:gd name="connsiteX34" fmla="*/ 28079 w 230919"/>
                      <a:gd name="connsiteY34" fmla="*/ 8905 h 248874"/>
                      <a:gd name="connsiteX35" fmla="*/ 18413 w 230919"/>
                      <a:gd name="connsiteY35" fmla="*/ 6814 h 248874"/>
                      <a:gd name="connsiteX36" fmla="*/ 7440 w 230919"/>
                      <a:gd name="connsiteY36" fmla="*/ 22 h 248874"/>
                      <a:gd name="connsiteX37" fmla="*/ 125 w 230919"/>
                      <a:gd name="connsiteY37" fmla="*/ 5508 h 248874"/>
                      <a:gd name="connsiteX38" fmla="*/ 8224 w 230919"/>
                      <a:gd name="connsiteY38" fmla="*/ 23012 h 248874"/>
                      <a:gd name="connsiteX39" fmla="*/ 13188 w 230919"/>
                      <a:gd name="connsiteY39" fmla="*/ 28237 h 248874"/>
                      <a:gd name="connsiteX40" fmla="*/ 23638 w 230919"/>
                      <a:gd name="connsiteY40" fmla="*/ 35291 h 248874"/>
                      <a:gd name="connsiteX41" fmla="*/ 28602 w 230919"/>
                      <a:gd name="connsiteY41" fmla="*/ 39471 h 248874"/>
                      <a:gd name="connsiteX42" fmla="*/ 32260 w 230919"/>
                      <a:gd name="connsiteY42" fmla="*/ 41039 h 248874"/>
                      <a:gd name="connsiteX43" fmla="*/ 40358 w 230919"/>
                      <a:gd name="connsiteY43" fmla="*/ 48354 h 248874"/>
                      <a:gd name="connsiteX44" fmla="*/ 47935 w 230919"/>
                      <a:gd name="connsiteY44" fmla="*/ 56192 h 248874"/>
                      <a:gd name="connsiteX45" fmla="*/ 52899 w 230919"/>
                      <a:gd name="connsiteY45" fmla="*/ 63245 h 248874"/>
                      <a:gd name="connsiteX46" fmla="*/ 57601 w 230919"/>
                      <a:gd name="connsiteY46" fmla="*/ 72128 h 248874"/>
                      <a:gd name="connsiteX47" fmla="*/ 63087 w 230919"/>
                      <a:gd name="connsiteY47" fmla="*/ 75263 h 248874"/>
                      <a:gd name="connsiteX48" fmla="*/ 68312 w 230919"/>
                      <a:gd name="connsiteY48" fmla="*/ 78137 h 248874"/>
                      <a:gd name="connsiteX49" fmla="*/ 72754 w 230919"/>
                      <a:gd name="connsiteY49" fmla="*/ 83362 h 248874"/>
                      <a:gd name="connsiteX50" fmla="*/ 76673 w 230919"/>
                      <a:gd name="connsiteY50" fmla="*/ 89371 h 248874"/>
                      <a:gd name="connsiteX51" fmla="*/ 79546 w 230919"/>
                      <a:gd name="connsiteY51" fmla="*/ 96425 h 248874"/>
                      <a:gd name="connsiteX52" fmla="*/ 83204 w 230919"/>
                      <a:gd name="connsiteY52" fmla="*/ 106091 h 248874"/>
                      <a:gd name="connsiteX53" fmla="*/ 94177 w 230919"/>
                      <a:gd name="connsiteY53" fmla="*/ 124640 h 248874"/>
                      <a:gd name="connsiteX54" fmla="*/ 109330 w 230919"/>
                      <a:gd name="connsiteY54" fmla="*/ 139532 h 248874"/>
                      <a:gd name="connsiteX55" fmla="*/ 119257 w 230919"/>
                      <a:gd name="connsiteY55" fmla="*/ 162783 h 248874"/>
                      <a:gd name="connsiteX56" fmla="*/ 133626 w 230919"/>
                      <a:gd name="connsiteY56" fmla="*/ 187080 h 248874"/>
                      <a:gd name="connsiteX57" fmla="*/ 152175 w 230919"/>
                      <a:gd name="connsiteY57" fmla="*/ 205890 h 248874"/>
                      <a:gd name="connsiteX58" fmla="*/ 171769 w 230919"/>
                      <a:gd name="connsiteY58" fmla="*/ 221565 h 248874"/>
                      <a:gd name="connsiteX59" fmla="*/ 182481 w 230919"/>
                      <a:gd name="connsiteY59" fmla="*/ 232016 h 248874"/>
                      <a:gd name="connsiteX60" fmla="*/ 187967 w 230919"/>
                      <a:gd name="connsiteY60" fmla="*/ 236979 h 248874"/>
                      <a:gd name="connsiteX61" fmla="*/ 193454 w 230919"/>
                      <a:gd name="connsiteY61" fmla="*/ 240637 h 248874"/>
                      <a:gd name="connsiteX62" fmla="*/ 195805 w 230919"/>
                      <a:gd name="connsiteY62" fmla="*/ 242204 h 248874"/>
                      <a:gd name="connsiteX63" fmla="*/ 198679 w 230919"/>
                      <a:gd name="connsiteY63" fmla="*/ 245601 h 248874"/>
                      <a:gd name="connsiteX64" fmla="*/ 200507 w 230919"/>
                      <a:gd name="connsiteY64" fmla="*/ 248213 h 248874"/>
                      <a:gd name="connsiteX65" fmla="*/ 202598 w 230919"/>
                      <a:gd name="connsiteY65" fmla="*/ 248474 h 248874"/>
                      <a:gd name="connsiteX66" fmla="*/ 203120 w 230919"/>
                      <a:gd name="connsiteY66" fmla="*/ 245078 h 248874"/>
                      <a:gd name="connsiteX67" fmla="*/ 203120 w 230919"/>
                      <a:gd name="connsiteY67" fmla="*/ 239069 h 248874"/>
                      <a:gd name="connsiteX68" fmla="*/ 203381 w 230919"/>
                      <a:gd name="connsiteY68" fmla="*/ 237763 h 248874"/>
                      <a:gd name="connsiteX69" fmla="*/ 204426 w 230919"/>
                      <a:gd name="connsiteY69" fmla="*/ 238285 h 248874"/>
                      <a:gd name="connsiteX70" fmla="*/ 208084 w 230919"/>
                      <a:gd name="connsiteY70" fmla="*/ 241682 h 248874"/>
                      <a:gd name="connsiteX71" fmla="*/ 211480 w 230919"/>
                      <a:gd name="connsiteY71" fmla="*/ 244294 h 248874"/>
                      <a:gd name="connsiteX72" fmla="*/ 214615 w 230919"/>
                      <a:gd name="connsiteY72" fmla="*/ 244556 h 248874"/>
                      <a:gd name="connsiteX73" fmla="*/ 215399 w 230919"/>
                      <a:gd name="connsiteY73" fmla="*/ 241160 h 248874"/>
                      <a:gd name="connsiteX74" fmla="*/ 216705 w 230919"/>
                      <a:gd name="connsiteY74" fmla="*/ 238808 h 248874"/>
                      <a:gd name="connsiteX75" fmla="*/ 219057 w 230919"/>
                      <a:gd name="connsiteY75" fmla="*/ 239331 h 248874"/>
                      <a:gd name="connsiteX76" fmla="*/ 221930 w 230919"/>
                      <a:gd name="connsiteY76" fmla="*/ 243249 h 248874"/>
                      <a:gd name="connsiteX77" fmla="*/ 223498 w 230919"/>
                      <a:gd name="connsiteY77" fmla="*/ 245340 h 248874"/>
                      <a:gd name="connsiteX78" fmla="*/ 226894 w 230919"/>
                      <a:gd name="connsiteY78" fmla="*/ 246385 h 248874"/>
                      <a:gd name="connsiteX79" fmla="*/ 228201 w 230919"/>
                      <a:gd name="connsiteY79" fmla="*/ 244294 h 248874"/>
                      <a:gd name="connsiteX80" fmla="*/ 229245 w 230919"/>
                      <a:gd name="connsiteY80" fmla="*/ 240898 h 248874"/>
                      <a:gd name="connsiteX81" fmla="*/ 229768 w 230919"/>
                      <a:gd name="connsiteY81" fmla="*/ 237241 h 248874"/>
                      <a:gd name="connsiteX82" fmla="*/ 230029 w 230919"/>
                      <a:gd name="connsiteY82" fmla="*/ 234105 h 248874"/>
                      <a:gd name="connsiteX83" fmla="*/ 230029 w 230919"/>
                      <a:gd name="connsiteY83" fmla="*/ 226007 h 248874"/>
                      <a:gd name="connsiteX84" fmla="*/ 229768 w 230919"/>
                      <a:gd name="connsiteY84" fmla="*/ 221565 h 248874"/>
                      <a:gd name="connsiteX85" fmla="*/ 229245 w 230919"/>
                      <a:gd name="connsiteY85" fmla="*/ 217385 h 248874"/>
                      <a:gd name="connsiteX86" fmla="*/ 228723 w 230919"/>
                      <a:gd name="connsiteY86" fmla="*/ 207458 h 248874"/>
                      <a:gd name="connsiteX87" fmla="*/ 229245 w 230919"/>
                      <a:gd name="connsiteY87" fmla="*/ 201971 h 248874"/>
                      <a:gd name="connsiteX88" fmla="*/ 229507 w 230919"/>
                      <a:gd name="connsiteY88" fmla="*/ 182377 h 248874"/>
                      <a:gd name="connsiteX89" fmla="*/ 212002 w 230919"/>
                      <a:gd name="connsiteY89" fmla="*/ 170359 h 248874"/>
                      <a:gd name="connsiteX90" fmla="*/ 204426 w 230919"/>
                      <a:gd name="connsiteY90" fmla="*/ 171666 h 248874"/>
                      <a:gd name="connsiteX91" fmla="*/ 202075 w 230919"/>
                      <a:gd name="connsiteY91" fmla="*/ 169315 h 248874"/>
                      <a:gd name="connsiteX92" fmla="*/ 196066 w 230919"/>
                      <a:gd name="connsiteY92" fmla="*/ 147892 h 248874"/>
                      <a:gd name="connsiteX93" fmla="*/ 186138 w 230919"/>
                      <a:gd name="connsiteY93" fmla="*/ 140315 h 248874"/>
                      <a:gd name="connsiteX94" fmla="*/ 177778 w 230919"/>
                      <a:gd name="connsiteY94" fmla="*/ 136396 h 248874"/>
                      <a:gd name="connsiteX95" fmla="*/ 179346 w 230919"/>
                      <a:gd name="connsiteY95" fmla="*/ 122289 h 248874"/>
                      <a:gd name="connsiteX96" fmla="*/ 179085 w 230919"/>
                      <a:gd name="connsiteY96" fmla="*/ 115235 h 248874"/>
                      <a:gd name="connsiteX97" fmla="*/ 172553 w 230919"/>
                      <a:gd name="connsiteY97" fmla="*/ 113145 h 248874"/>
                      <a:gd name="connsiteX98" fmla="*/ 162887 w 230919"/>
                      <a:gd name="connsiteY98" fmla="*/ 111839 h 248874"/>
                      <a:gd name="connsiteX99" fmla="*/ 163670 w 230919"/>
                      <a:gd name="connsiteY99" fmla="*/ 106352 h 248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</a:cxnLst>
                    <a:rect l="l" t="t" r="r" b="b"/>
                    <a:pathLst>
                      <a:path w="230919" h="248874">
                        <a:moveTo>
                          <a:pt x="163670" y="106352"/>
                        </a:moveTo>
                        <a:cubicBezTo>
                          <a:pt x="163409" y="105569"/>
                          <a:pt x="163148" y="104785"/>
                          <a:pt x="162103" y="104262"/>
                        </a:cubicBezTo>
                        <a:cubicBezTo>
                          <a:pt x="161058" y="103740"/>
                          <a:pt x="159751" y="103740"/>
                          <a:pt x="158445" y="103740"/>
                        </a:cubicBezTo>
                        <a:cubicBezTo>
                          <a:pt x="156617" y="103478"/>
                          <a:pt x="155572" y="102695"/>
                          <a:pt x="154265" y="101389"/>
                        </a:cubicBezTo>
                        <a:cubicBezTo>
                          <a:pt x="152437" y="99298"/>
                          <a:pt x="151391" y="96425"/>
                          <a:pt x="149563" y="94073"/>
                        </a:cubicBezTo>
                        <a:cubicBezTo>
                          <a:pt x="148518" y="92767"/>
                          <a:pt x="147212" y="92245"/>
                          <a:pt x="145905" y="91461"/>
                        </a:cubicBezTo>
                        <a:cubicBezTo>
                          <a:pt x="143815" y="90416"/>
                          <a:pt x="141725" y="88848"/>
                          <a:pt x="139635" y="88064"/>
                        </a:cubicBezTo>
                        <a:cubicBezTo>
                          <a:pt x="135978" y="86758"/>
                          <a:pt x="131536" y="86497"/>
                          <a:pt x="129446" y="82578"/>
                        </a:cubicBezTo>
                        <a:cubicBezTo>
                          <a:pt x="128924" y="81533"/>
                          <a:pt x="128140" y="80488"/>
                          <a:pt x="127878" y="79443"/>
                        </a:cubicBezTo>
                        <a:cubicBezTo>
                          <a:pt x="127356" y="78398"/>
                          <a:pt x="127356" y="77092"/>
                          <a:pt x="127095" y="76047"/>
                        </a:cubicBezTo>
                        <a:cubicBezTo>
                          <a:pt x="126311" y="73957"/>
                          <a:pt x="124482" y="75263"/>
                          <a:pt x="123699" y="76569"/>
                        </a:cubicBezTo>
                        <a:cubicBezTo>
                          <a:pt x="123176" y="77614"/>
                          <a:pt x="122653" y="78659"/>
                          <a:pt x="122653" y="79966"/>
                        </a:cubicBezTo>
                        <a:cubicBezTo>
                          <a:pt x="122393" y="80749"/>
                          <a:pt x="122393" y="82317"/>
                          <a:pt x="121086" y="82056"/>
                        </a:cubicBezTo>
                        <a:cubicBezTo>
                          <a:pt x="119518" y="81795"/>
                          <a:pt x="118735" y="77876"/>
                          <a:pt x="117951" y="76831"/>
                        </a:cubicBezTo>
                        <a:cubicBezTo>
                          <a:pt x="117167" y="75263"/>
                          <a:pt x="116122" y="73434"/>
                          <a:pt x="114816" y="72128"/>
                        </a:cubicBezTo>
                        <a:cubicBezTo>
                          <a:pt x="113509" y="70822"/>
                          <a:pt x="111942" y="70038"/>
                          <a:pt x="110636" y="68993"/>
                        </a:cubicBezTo>
                        <a:cubicBezTo>
                          <a:pt x="109591" y="67948"/>
                          <a:pt x="109068" y="66903"/>
                          <a:pt x="107762" y="66381"/>
                        </a:cubicBezTo>
                        <a:cubicBezTo>
                          <a:pt x="106717" y="65858"/>
                          <a:pt x="106194" y="66119"/>
                          <a:pt x="105411" y="65074"/>
                        </a:cubicBezTo>
                        <a:cubicBezTo>
                          <a:pt x="104888" y="64290"/>
                          <a:pt x="104627" y="63245"/>
                          <a:pt x="104366" y="62723"/>
                        </a:cubicBezTo>
                        <a:cubicBezTo>
                          <a:pt x="103321" y="60894"/>
                          <a:pt x="102275" y="59588"/>
                          <a:pt x="101231" y="58020"/>
                        </a:cubicBezTo>
                        <a:cubicBezTo>
                          <a:pt x="99924" y="56453"/>
                          <a:pt x="98880" y="55408"/>
                          <a:pt x="96789" y="54624"/>
                        </a:cubicBezTo>
                        <a:cubicBezTo>
                          <a:pt x="94961" y="53840"/>
                          <a:pt x="93393" y="52795"/>
                          <a:pt x="91564" y="51750"/>
                        </a:cubicBezTo>
                        <a:cubicBezTo>
                          <a:pt x="88168" y="49399"/>
                          <a:pt x="83988" y="48354"/>
                          <a:pt x="80592" y="45480"/>
                        </a:cubicBezTo>
                        <a:cubicBezTo>
                          <a:pt x="79024" y="43913"/>
                          <a:pt x="77979" y="42084"/>
                          <a:pt x="76150" y="40516"/>
                        </a:cubicBezTo>
                        <a:cubicBezTo>
                          <a:pt x="74321" y="38949"/>
                          <a:pt x="72493" y="37643"/>
                          <a:pt x="70664" y="36336"/>
                        </a:cubicBezTo>
                        <a:cubicBezTo>
                          <a:pt x="68835" y="35030"/>
                          <a:pt x="67529" y="33985"/>
                          <a:pt x="66223" y="31895"/>
                        </a:cubicBezTo>
                        <a:cubicBezTo>
                          <a:pt x="65177" y="30327"/>
                          <a:pt x="63871" y="27715"/>
                          <a:pt x="63610" y="26147"/>
                        </a:cubicBezTo>
                        <a:cubicBezTo>
                          <a:pt x="62304" y="24580"/>
                          <a:pt x="61259" y="23012"/>
                          <a:pt x="59952" y="21445"/>
                        </a:cubicBezTo>
                        <a:cubicBezTo>
                          <a:pt x="58907" y="20138"/>
                          <a:pt x="58385" y="19094"/>
                          <a:pt x="57862" y="17787"/>
                        </a:cubicBezTo>
                        <a:cubicBezTo>
                          <a:pt x="56295" y="14913"/>
                          <a:pt x="54466" y="12301"/>
                          <a:pt x="51592" y="10472"/>
                        </a:cubicBezTo>
                        <a:cubicBezTo>
                          <a:pt x="50286" y="9427"/>
                          <a:pt x="48457" y="8905"/>
                          <a:pt x="46890" y="8643"/>
                        </a:cubicBezTo>
                        <a:cubicBezTo>
                          <a:pt x="45322" y="8643"/>
                          <a:pt x="43755" y="9166"/>
                          <a:pt x="42448" y="9166"/>
                        </a:cubicBezTo>
                        <a:cubicBezTo>
                          <a:pt x="40881" y="9166"/>
                          <a:pt x="39313" y="8643"/>
                          <a:pt x="37746" y="8382"/>
                        </a:cubicBezTo>
                        <a:cubicBezTo>
                          <a:pt x="35917" y="8382"/>
                          <a:pt x="34088" y="8382"/>
                          <a:pt x="32521" y="8382"/>
                        </a:cubicBezTo>
                        <a:cubicBezTo>
                          <a:pt x="30953" y="8382"/>
                          <a:pt x="29647" y="8382"/>
                          <a:pt x="28079" y="8905"/>
                        </a:cubicBezTo>
                        <a:cubicBezTo>
                          <a:pt x="24160" y="9950"/>
                          <a:pt x="21286" y="9688"/>
                          <a:pt x="18413" y="6814"/>
                        </a:cubicBezTo>
                        <a:cubicBezTo>
                          <a:pt x="15278" y="3680"/>
                          <a:pt x="12143" y="283"/>
                          <a:pt x="7440" y="22"/>
                        </a:cubicBezTo>
                        <a:cubicBezTo>
                          <a:pt x="3782" y="-239"/>
                          <a:pt x="648" y="1851"/>
                          <a:pt x="125" y="5508"/>
                        </a:cubicBezTo>
                        <a:cubicBezTo>
                          <a:pt x="-920" y="11517"/>
                          <a:pt x="4828" y="18571"/>
                          <a:pt x="8224" y="23012"/>
                        </a:cubicBezTo>
                        <a:cubicBezTo>
                          <a:pt x="9791" y="24841"/>
                          <a:pt x="11359" y="26670"/>
                          <a:pt x="13188" y="28237"/>
                        </a:cubicBezTo>
                        <a:cubicBezTo>
                          <a:pt x="16323" y="30850"/>
                          <a:pt x="19980" y="33201"/>
                          <a:pt x="23638" y="35291"/>
                        </a:cubicBezTo>
                        <a:cubicBezTo>
                          <a:pt x="25467" y="36336"/>
                          <a:pt x="26773" y="38165"/>
                          <a:pt x="28602" y="39471"/>
                        </a:cubicBezTo>
                        <a:cubicBezTo>
                          <a:pt x="29647" y="40516"/>
                          <a:pt x="30953" y="40777"/>
                          <a:pt x="32260" y="41039"/>
                        </a:cubicBezTo>
                        <a:cubicBezTo>
                          <a:pt x="35917" y="41823"/>
                          <a:pt x="38529" y="45219"/>
                          <a:pt x="40358" y="48354"/>
                        </a:cubicBezTo>
                        <a:cubicBezTo>
                          <a:pt x="42187" y="51489"/>
                          <a:pt x="45061" y="54101"/>
                          <a:pt x="47935" y="56192"/>
                        </a:cubicBezTo>
                        <a:cubicBezTo>
                          <a:pt x="50547" y="58020"/>
                          <a:pt x="51854" y="60110"/>
                          <a:pt x="52899" y="63245"/>
                        </a:cubicBezTo>
                        <a:cubicBezTo>
                          <a:pt x="53943" y="66119"/>
                          <a:pt x="54727" y="70561"/>
                          <a:pt x="57601" y="72128"/>
                        </a:cubicBezTo>
                        <a:cubicBezTo>
                          <a:pt x="59430" y="73173"/>
                          <a:pt x="60998" y="74741"/>
                          <a:pt x="63087" y="75263"/>
                        </a:cubicBezTo>
                        <a:cubicBezTo>
                          <a:pt x="64916" y="75786"/>
                          <a:pt x="66745" y="76831"/>
                          <a:pt x="68312" y="78137"/>
                        </a:cubicBezTo>
                        <a:cubicBezTo>
                          <a:pt x="69880" y="79704"/>
                          <a:pt x="71448" y="81533"/>
                          <a:pt x="72754" y="83362"/>
                        </a:cubicBezTo>
                        <a:cubicBezTo>
                          <a:pt x="74060" y="85452"/>
                          <a:pt x="76150" y="87020"/>
                          <a:pt x="76673" y="89371"/>
                        </a:cubicBezTo>
                        <a:cubicBezTo>
                          <a:pt x="77195" y="91722"/>
                          <a:pt x="79024" y="93812"/>
                          <a:pt x="79546" y="96425"/>
                        </a:cubicBezTo>
                        <a:cubicBezTo>
                          <a:pt x="80330" y="99821"/>
                          <a:pt x="81898" y="102956"/>
                          <a:pt x="83204" y="106091"/>
                        </a:cubicBezTo>
                        <a:cubicBezTo>
                          <a:pt x="85817" y="112884"/>
                          <a:pt x="89213" y="119415"/>
                          <a:pt x="94177" y="124640"/>
                        </a:cubicBezTo>
                        <a:cubicBezTo>
                          <a:pt x="99140" y="129865"/>
                          <a:pt x="105411" y="133261"/>
                          <a:pt x="109330" y="139532"/>
                        </a:cubicBezTo>
                        <a:cubicBezTo>
                          <a:pt x="114032" y="146585"/>
                          <a:pt x="116122" y="154946"/>
                          <a:pt x="119257" y="162783"/>
                        </a:cubicBezTo>
                        <a:cubicBezTo>
                          <a:pt x="122915" y="171666"/>
                          <a:pt x="127878" y="179503"/>
                          <a:pt x="133626" y="187080"/>
                        </a:cubicBezTo>
                        <a:cubicBezTo>
                          <a:pt x="139113" y="193872"/>
                          <a:pt x="145122" y="200404"/>
                          <a:pt x="152175" y="205890"/>
                        </a:cubicBezTo>
                        <a:cubicBezTo>
                          <a:pt x="158707" y="211115"/>
                          <a:pt x="165500" y="216079"/>
                          <a:pt x="171769" y="221565"/>
                        </a:cubicBezTo>
                        <a:cubicBezTo>
                          <a:pt x="175427" y="224962"/>
                          <a:pt x="178823" y="228619"/>
                          <a:pt x="182481" y="232016"/>
                        </a:cubicBezTo>
                        <a:cubicBezTo>
                          <a:pt x="184310" y="233844"/>
                          <a:pt x="186138" y="235412"/>
                          <a:pt x="187967" y="236979"/>
                        </a:cubicBezTo>
                        <a:cubicBezTo>
                          <a:pt x="189535" y="238285"/>
                          <a:pt x="191364" y="239853"/>
                          <a:pt x="193454" y="240637"/>
                        </a:cubicBezTo>
                        <a:cubicBezTo>
                          <a:pt x="194498" y="240898"/>
                          <a:pt x="195021" y="241421"/>
                          <a:pt x="195805" y="242204"/>
                        </a:cubicBezTo>
                        <a:cubicBezTo>
                          <a:pt x="196850" y="243249"/>
                          <a:pt x="197895" y="244556"/>
                          <a:pt x="198679" y="245601"/>
                        </a:cubicBezTo>
                        <a:cubicBezTo>
                          <a:pt x="199201" y="246385"/>
                          <a:pt x="199724" y="247429"/>
                          <a:pt x="200507" y="248213"/>
                        </a:cubicBezTo>
                        <a:cubicBezTo>
                          <a:pt x="201030" y="248736"/>
                          <a:pt x="202075" y="249258"/>
                          <a:pt x="202598" y="248474"/>
                        </a:cubicBezTo>
                        <a:cubicBezTo>
                          <a:pt x="203120" y="247691"/>
                          <a:pt x="203120" y="246123"/>
                          <a:pt x="203120" y="245078"/>
                        </a:cubicBezTo>
                        <a:cubicBezTo>
                          <a:pt x="203120" y="242988"/>
                          <a:pt x="203120" y="240898"/>
                          <a:pt x="203120" y="239069"/>
                        </a:cubicBezTo>
                        <a:cubicBezTo>
                          <a:pt x="203120" y="238808"/>
                          <a:pt x="203120" y="238024"/>
                          <a:pt x="203381" y="237763"/>
                        </a:cubicBezTo>
                        <a:cubicBezTo>
                          <a:pt x="203642" y="237502"/>
                          <a:pt x="204165" y="238024"/>
                          <a:pt x="204426" y="238285"/>
                        </a:cubicBezTo>
                        <a:cubicBezTo>
                          <a:pt x="205733" y="239331"/>
                          <a:pt x="206777" y="240637"/>
                          <a:pt x="208084" y="241682"/>
                        </a:cubicBezTo>
                        <a:cubicBezTo>
                          <a:pt x="209129" y="242727"/>
                          <a:pt x="210174" y="243511"/>
                          <a:pt x="211480" y="244294"/>
                        </a:cubicBezTo>
                        <a:cubicBezTo>
                          <a:pt x="212264" y="244817"/>
                          <a:pt x="213832" y="245340"/>
                          <a:pt x="214615" y="244556"/>
                        </a:cubicBezTo>
                        <a:cubicBezTo>
                          <a:pt x="215660" y="243772"/>
                          <a:pt x="215399" y="242204"/>
                          <a:pt x="215399" y="241160"/>
                        </a:cubicBezTo>
                        <a:cubicBezTo>
                          <a:pt x="215399" y="240114"/>
                          <a:pt x="215660" y="239331"/>
                          <a:pt x="216705" y="238808"/>
                        </a:cubicBezTo>
                        <a:cubicBezTo>
                          <a:pt x="217751" y="238547"/>
                          <a:pt x="218534" y="238808"/>
                          <a:pt x="219057" y="239331"/>
                        </a:cubicBezTo>
                        <a:cubicBezTo>
                          <a:pt x="220102" y="240376"/>
                          <a:pt x="220885" y="241943"/>
                          <a:pt x="221930" y="243249"/>
                        </a:cubicBezTo>
                        <a:cubicBezTo>
                          <a:pt x="222453" y="244033"/>
                          <a:pt x="222976" y="244556"/>
                          <a:pt x="223498" y="245340"/>
                        </a:cubicBezTo>
                        <a:cubicBezTo>
                          <a:pt x="224282" y="246123"/>
                          <a:pt x="225588" y="246907"/>
                          <a:pt x="226894" y="246385"/>
                        </a:cubicBezTo>
                        <a:cubicBezTo>
                          <a:pt x="227417" y="245862"/>
                          <a:pt x="227939" y="245078"/>
                          <a:pt x="228201" y="244294"/>
                        </a:cubicBezTo>
                        <a:cubicBezTo>
                          <a:pt x="228723" y="243249"/>
                          <a:pt x="229245" y="242204"/>
                          <a:pt x="229245" y="240898"/>
                        </a:cubicBezTo>
                        <a:cubicBezTo>
                          <a:pt x="229507" y="239853"/>
                          <a:pt x="229507" y="238547"/>
                          <a:pt x="229768" y="237241"/>
                        </a:cubicBezTo>
                        <a:cubicBezTo>
                          <a:pt x="230029" y="236196"/>
                          <a:pt x="230029" y="235151"/>
                          <a:pt x="230029" y="234105"/>
                        </a:cubicBezTo>
                        <a:cubicBezTo>
                          <a:pt x="230029" y="231493"/>
                          <a:pt x="230029" y="228619"/>
                          <a:pt x="230029" y="226007"/>
                        </a:cubicBezTo>
                        <a:cubicBezTo>
                          <a:pt x="230029" y="224700"/>
                          <a:pt x="230029" y="222872"/>
                          <a:pt x="229768" y="221565"/>
                        </a:cubicBezTo>
                        <a:cubicBezTo>
                          <a:pt x="229245" y="220259"/>
                          <a:pt x="229245" y="218953"/>
                          <a:pt x="229245" y="217385"/>
                        </a:cubicBezTo>
                        <a:cubicBezTo>
                          <a:pt x="228984" y="214250"/>
                          <a:pt x="228723" y="210854"/>
                          <a:pt x="228723" y="207458"/>
                        </a:cubicBezTo>
                        <a:cubicBezTo>
                          <a:pt x="228723" y="205629"/>
                          <a:pt x="228984" y="203800"/>
                          <a:pt x="229245" y="201971"/>
                        </a:cubicBezTo>
                        <a:cubicBezTo>
                          <a:pt x="230552" y="195179"/>
                          <a:pt x="232120" y="188909"/>
                          <a:pt x="229507" y="182377"/>
                        </a:cubicBezTo>
                        <a:cubicBezTo>
                          <a:pt x="226633" y="175062"/>
                          <a:pt x="220102" y="170098"/>
                          <a:pt x="212002" y="170359"/>
                        </a:cubicBezTo>
                        <a:cubicBezTo>
                          <a:pt x="209390" y="170359"/>
                          <a:pt x="207039" y="171405"/>
                          <a:pt x="204426" y="171666"/>
                        </a:cubicBezTo>
                        <a:cubicBezTo>
                          <a:pt x="202598" y="171927"/>
                          <a:pt x="202336" y="170882"/>
                          <a:pt x="202075" y="169315"/>
                        </a:cubicBezTo>
                        <a:cubicBezTo>
                          <a:pt x="201291" y="161738"/>
                          <a:pt x="201291" y="154423"/>
                          <a:pt x="196066" y="147892"/>
                        </a:cubicBezTo>
                        <a:cubicBezTo>
                          <a:pt x="193454" y="144496"/>
                          <a:pt x="190057" y="142144"/>
                          <a:pt x="186138" y="140315"/>
                        </a:cubicBezTo>
                        <a:cubicBezTo>
                          <a:pt x="183526" y="139009"/>
                          <a:pt x="180129" y="138225"/>
                          <a:pt x="177778" y="136396"/>
                        </a:cubicBezTo>
                        <a:cubicBezTo>
                          <a:pt x="173598" y="133000"/>
                          <a:pt x="178301" y="126208"/>
                          <a:pt x="179346" y="122289"/>
                        </a:cubicBezTo>
                        <a:cubicBezTo>
                          <a:pt x="179869" y="120199"/>
                          <a:pt x="180652" y="117325"/>
                          <a:pt x="179085" y="115235"/>
                        </a:cubicBezTo>
                        <a:cubicBezTo>
                          <a:pt x="177517" y="113406"/>
                          <a:pt x="174904" y="113145"/>
                          <a:pt x="172553" y="113145"/>
                        </a:cubicBezTo>
                        <a:cubicBezTo>
                          <a:pt x="170463" y="113145"/>
                          <a:pt x="162887" y="115496"/>
                          <a:pt x="162887" y="111839"/>
                        </a:cubicBezTo>
                        <a:cubicBezTo>
                          <a:pt x="163148" y="110271"/>
                          <a:pt x="164193" y="107920"/>
                          <a:pt x="163670" y="10635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4" name="Freeform: Shape 693">
                    <a:extLst>
                      <a:ext uri="{FF2B5EF4-FFF2-40B4-BE49-F238E27FC236}">
                        <a16:creationId xmlns:a16="http://schemas.microsoft.com/office/drawing/2014/main" id="{E406FE85-592C-DFEA-64A6-67810BFF2633}"/>
                      </a:ext>
                    </a:extLst>
                  </p:cNvPr>
                  <p:cNvSpPr/>
                  <p:nvPr/>
                </p:nvSpPr>
                <p:spPr>
                  <a:xfrm>
                    <a:off x="7075741" y="4053890"/>
                    <a:ext cx="9800" cy="4629"/>
                  </a:xfrm>
                  <a:custGeom>
                    <a:avLst/>
                    <a:gdLst>
                      <a:gd name="connsiteX0" fmla="*/ 2998 w 9800"/>
                      <a:gd name="connsiteY0" fmla="*/ 0 h 4629"/>
                      <a:gd name="connsiteX1" fmla="*/ 9790 w 9800"/>
                      <a:gd name="connsiteY1" fmla="*/ 2351 h 4629"/>
                      <a:gd name="connsiteX2" fmla="*/ 4043 w 9800"/>
                      <a:gd name="connsiteY2" fmla="*/ 4442 h 4629"/>
                      <a:gd name="connsiteX3" fmla="*/ 124 w 9800"/>
                      <a:gd name="connsiteY3" fmla="*/ 1306 h 4629"/>
                      <a:gd name="connsiteX4" fmla="*/ 2998 w 9800"/>
                      <a:gd name="connsiteY4" fmla="*/ 0 h 4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00" h="4629">
                        <a:moveTo>
                          <a:pt x="2998" y="0"/>
                        </a:moveTo>
                        <a:cubicBezTo>
                          <a:pt x="4304" y="0"/>
                          <a:pt x="9529" y="262"/>
                          <a:pt x="9790" y="2351"/>
                        </a:cubicBezTo>
                        <a:cubicBezTo>
                          <a:pt x="10052" y="4442"/>
                          <a:pt x="5088" y="4964"/>
                          <a:pt x="4043" y="4442"/>
                        </a:cubicBezTo>
                        <a:cubicBezTo>
                          <a:pt x="2475" y="3919"/>
                          <a:pt x="-660" y="3658"/>
                          <a:pt x="124" y="1306"/>
                        </a:cubicBezTo>
                        <a:cubicBezTo>
                          <a:pt x="385" y="262"/>
                          <a:pt x="1692" y="0"/>
                          <a:pt x="2998" y="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5" name="Freeform: Shape 694">
                    <a:extLst>
                      <a:ext uri="{FF2B5EF4-FFF2-40B4-BE49-F238E27FC236}">
                        <a16:creationId xmlns:a16="http://schemas.microsoft.com/office/drawing/2014/main" id="{5D55EAF8-903D-A8D6-DEB9-B19DD8B5DCFF}"/>
                      </a:ext>
                    </a:extLst>
                  </p:cNvPr>
                  <p:cNvSpPr/>
                  <p:nvPr/>
                </p:nvSpPr>
                <p:spPr>
                  <a:xfrm>
                    <a:off x="7066460" y="4044545"/>
                    <a:ext cx="8567" cy="6704"/>
                  </a:xfrm>
                  <a:custGeom>
                    <a:avLst/>
                    <a:gdLst>
                      <a:gd name="connsiteX0" fmla="*/ 0 w 8567"/>
                      <a:gd name="connsiteY0" fmla="*/ 2030 h 6704"/>
                      <a:gd name="connsiteX1" fmla="*/ 6792 w 8567"/>
                      <a:gd name="connsiteY1" fmla="*/ 1508 h 6704"/>
                      <a:gd name="connsiteX2" fmla="*/ 7838 w 8567"/>
                      <a:gd name="connsiteY2" fmla="*/ 6210 h 6704"/>
                      <a:gd name="connsiteX3" fmla="*/ 0 w 8567"/>
                      <a:gd name="connsiteY3" fmla="*/ 2553 h 6704"/>
                      <a:gd name="connsiteX4" fmla="*/ 0 w 8567"/>
                      <a:gd name="connsiteY4" fmla="*/ 2030 h 6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7" h="6704">
                        <a:moveTo>
                          <a:pt x="0" y="2030"/>
                        </a:moveTo>
                        <a:cubicBezTo>
                          <a:pt x="0" y="-1105"/>
                          <a:pt x="5225" y="-60"/>
                          <a:pt x="6792" y="1508"/>
                        </a:cubicBezTo>
                        <a:cubicBezTo>
                          <a:pt x="7576" y="2291"/>
                          <a:pt x="9666" y="5426"/>
                          <a:pt x="7838" y="6210"/>
                        </a:cubicBezTo>
                        <a:cubicBezTo>
                          <a:pt x="4702" y="7516"/>
                          <a:pt x="522" y="6210"/>
                          <a:pt x="0" y="2553"/>
                        </a:cubicBezTo>
                        <a:cubicBezTo>
                          <a:pt x="0" y="2553"/>
                          <a:pt x="0" y="2291"/>
                          <a:pt x="0" y="203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6" name="Freeform: Shape 695">
                    <a:extLst>
                      <a:ext uri="{FF2B5EF4-FFF2-40B4-BE49-F238E27FC236}">
                        <a16:creationId xmlns:a16="http://schemas.microsoft.com/office/drawing/2014/main" id="{AF97EC90-B7EE-C6E6-513B-F4184E600FBD}"/>
                      </a:ext>
                    </a:extLst>
                  </p:cNvPr>
                  <p:cNvSpPr/>
                  <p:nvPr/>
                </p:nvSpPr>
                <p:spPr>
                  <a:xfrm>
                    <a:off x="7048694" y="4031429"/>
                    <a:ext cx="9769" cy="8648"/>
                  </a:xfrm>
                  <a:custGeom>
                    <a:avLst/>
                    <a:gdLst>
                      <a:gd name="connsiteX0" fmla="*/ 784 w 9769"/>
                      <a:gd name="connsiteY0" fmla="*/ 5480 h 8648"/>
                      <a:gd name="connsiteX1" fmla="*/ 0 w 9769"/>
                      <a:gd name="connsiteY1" fmla="*/ 3128 h 8648"/>
                      <a:gd name="connsiteX2" fmla="*/ 6792 w 9769"/>
                      <a:gd name="connsiteY2" fmla="*/ 254 h 8648"/>
                      <a:gd name="connsiteX3" fmla="*/ 9405 w 9769"/>
                      <a:gd name="connsiteY3" fmla="*/ 6263 h 8648"/>
                      <a:gd name="connsiteX4" fmla="*/ 4441 w 9769"/>
                      <a:gd name="connsiteY4" fmla="*/ 8615 h 8648"/>
                      <a:gd name="connsiteX5" fmla="*/ 784 w 9769"/>
                      <a:gd name="connsiteY5" fmla="*/ 5480 h 8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69" h="8648">
                        <a:moveTo>
                          <a:pt x="784" y="5480"/>
                        </a:moveTo>
                        <a:cubicBezTo>
                          <a:pt x="261" y="4696"/>
                          <a:pt x="0" y="3651"/>
                          <a:pt x="0" y="3128"/>
                        </a:cubicBezTo>
                        <a:cubicBezTo>
                          <a:pt x="522" y="516"/>
                          <a:pt x="4703" y="-529"/>
                          <a:pt x="6792" y="254"/>
                        </a:cubicBezTo>
                        <a:cubicBezTo>
                          <a:pt x="9144" y="1300"/>
                          <a:pt x="10450" y="3651"/>
                          <a:pt x="9405" y="6263"/>
                        </a:cubicBezTo>
                        <a:cubicBezTo>
                          <a:pt x="8882" y="7570"/>
                          <a:pt x="5747" y="8876"/>
                          <a:pt x="4441" y="8615"/>
                        </a:cubicBezTo>
                        <a:cubicBezTo>
                          <a:pt x="3396" y="8092"/>
                          <a:pt x="1829" y="6786"/>
                          <a:pt x="784" y="548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7" name="Freeform: Shape 696">
                    <a:extLst>
                      <a:ext uri="{FF2B5EF4-FFF2-40B4-BE49-F238E27FC236}">
                        <a16:creationId xmlns:a16="http://schemas.microsoft.com/office/drawing/2014/main" id="{24073CEC-CD41-C3A6-0FE4-1C43D2039855}"/>
                      </a:ext>
                    </a:extLst>
                  </p:cNvPr>
                  <p:cNvSpPr/>
                  <p:nvPr/>
                </p:nvSpPr>
                <p:spPr>
                  <a:xfrm>
                    <a:off x="7128900" y="4110271"/>
                    <a:ext cx="36754" cy="32968"/>
                  </a:xfrm>
                  <a:custGeom>
                    <a:avLst/>
                    <a:gdLst>
                      <a:gd name="connsiteX0" fmla="*/ 13324 w 36754"/>
                      <a:gd name="connsiteY0" fmla="*/ 12590 h 32968"/>
                      <a:gd name="connsiteX1" fmla="*/ 8622 w 36754"/>
                      <a:gd name="connsiteY1" fmla="*/ 12329 h 32968"/>
                      <a:gd name="connsiteX2" fmla="*/ 3657 w 36754"/>
                      <a:gd name="connsiteY2" fmla="*/ 12068 h 32968"/>
                      <a:gd name="connsiteX3" fmla="*/ 0 w 36754"/>
                      <a:gd name="connsiteY3" fmla="*/ 10762 h 32968"/>
                      <a:gd name="connsiteX4" fmla="*/ 3657 w 36754"/>
                      <a:gd name="connsiteY4" fmla="*/ 5537 h 32968"/>
                      <a:gd name="connsiteX5" fmla="*/ 10189 w 36754"/>
                      <a:gd name="connsiteY5" fmla="*/ 50 h 32968"/>
                      <a:gd name="connsiteX6" fmla="*/ 14369 w 36754"/>
                      <a:gd name="connsiteY6" fmla="*/ 1357 h 32968"/>
                      <a:gd name="connsiteX7" fmla="*/ 17765 w 36754"/>
                      <a:gd name="connsiteY7" fmla="*/ 1879 h 32968"/>
                      <a:gd name="connsiteX8" fmla="*/ 22729 w 36754"/>
                      <a:gd name="connsiteY8" fmla="*/ 9194 h 32968"/>
                      <a:gd name="connsiteX9" fmla="*/ 25603 w 36754"/>
                      <a:gd name="connsiteY9" fmla="*/ 16509 h 32968"/>
                      <a:gd name="connsiteX10" fmla="*/ 30828 w 36754"/>
                      <a:gd name="connsiteY10" fmla="*/ 19906 h 32968"/>
                      <a:gd name="connsiteX11" fmla="*/ 36053 w 36754"/>
                      <a:gd name="connsiteY11" fmla="*/ 23041 h 32968"/>
                      <a:gd name="connsiteX12" fmla="*/ 34225 w 36754"/>
                      <a:gd name="connsiteY12" fmla="*/ 25392 h 32968"/>
                      <a:gd name="connsiteX13" fmla="*/ 35531 w 36754"/>
                      <a:gd name="connsiteY13" fmla="*/ 28266 h 32968"/>
                      <a:gd name="connsiteX14" fmla="*/ 36314 w 36754"/>
                      <a:gd name="connsiteY14" fmla="*/ 31662 h 32968"/>
                      <a:gd name="connsiteX15" fmla="*/ 31612 w 36754"/>
                      <a:gd name="connsiteY15" fmla="*/ 32707 h 32968"/>
                      <a:gd name="connsiteX16" fmla="*/ 26387 w 36754"/>
                      <a:gd name="connsiteY16" fmla="*/ 32446 h 32968"/>
                      <a:gd name="connsiteX17" fmla="*/ 19856 w 36754"/>
                      <a:gd name="connsiteY17" fmla="*/ 22779 h 32968"/>
                      <a:gd name="connsiteX18" fmla="*/ 16459 w 36754"/>
                      <a:gd name="connsiteY18" fmla="*/ 18338 h 32968"/>
                      <a:gd name="connsiteX19" fmla="*/ 13324 w 36754"/>
                      <a:gd name="connsiteY19" fmla="*/ 12590 h 32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36754" h="32968">
                        <a:moveTo>
                          <a:pt x="13324" y="12590"/>
                        </a:moveTo>
                        <a:cubicBezTo>
                          <a:pt x="12018" y="11807"/>
                          <a:pt x="9928" y="12329"/>
                          <a:pt x="8622" y="12329"/>
                        </a:cubicBezTo>
                        <a:cubicBezTo>
                          <a:pt x="7054" y="12329"/>
                          <a:pt x="5225" y="12590"/>
                          <a:pt x="3657" y="12068"/>
                        </a:cubicBezTo>
                        <a:cubicBezTo>
                          <a:pt x="2351" y="11545"/>
                          <a:pt x="1306" y="11023"/>
                          <a:pt x="0" y="10762"/>
                        </a:cubicBezTo>
                        <a:cubicBezTo>
                          <a:pt x="784" y="8149"/>
                          <a:pt x="2351" y="7365"/>
                          <a:pt x="3657" y="5537"/>
                        </a:cubicBezTo>
                        <a:cubicBezTo>
                          <a:pt x="5487" y="3185"/>
                          <a:pt x="6531" y="-472"/>
                          <a:pt x="10189" y="50"/>
                        </a:cubicBezTo>
                        <a:cubicBezTo>
                          <a:pt x="11495" y="312"/>
                          <a:pt x="12801" y="1095"/>
                          <a:pt x="14369" y="1357"/>
                        </a:cubicBezTo>
                        <a:cubicBezTo>
                          <a:pt x="15414" y="1618"/>
                          <a:pt x="16720" y="1618"/>
                          <a:pt x="17765" y="1879"/>
                        </a:cubicBezTo>
                        <a:cubicBezTo>
                          <a:pt x="20900" y="2663"/>
                          <a:pt x="21945" y="6320"/>
                          <a:pt x="22729" y="9194"/>
                        </a:cubicBezTo>
                        <a:cubicBezTo>
                          <a:pt x="23251" y="11807"/>
                          <a:pt x="24035" y="14158"/>
                          <a:pt x="25603" y="16509"/>
                        </a:cubicBezTo>
                        <a:cubicBezTo>
                          <a:pt x="26909" y="18599"/>
                          <a:pt x="28216" y="19645"/>
                          <a:pt x="30828" y="19906"/>
                        </a:cubicBezTo>
                        <a:cubicBezTo>
                          <a:pt x="32395" y="20167"/>
                          <a:pt x="37098" y="20428"/>
                          <a:pt x="36053" y="23041"/>
                        </a:cubicBezTo>
                        <a:cubicBezTo>
                          <a:pt x="35792" y="23825"/>
                          <a:pt x="34485" y="24347"/>
                          <a:pt x="34225" y="25392"/>
                        </a:cubicBezTo>
                        <a:cubicBezTo>
                          <a:pt x="33963" y="26437"/>
                          <a:pt x="35008" y="27482"/>
                          <a:pt x="35531" y="28266"/>
                        </a:cubicBezTo>
                        <a:cubicBezTo>
                          <a:pt x="36314" y="29311"/>
                          <a:pt x="37360" y="30617"/>
                          <a:pt x="36314" y="31662"/>
                        </a:cubicBezTo>
                        <a:cubicBezTo>
                          <a:pt x="35269" y="32707"/>
                          <a:pt x="32918" y="32707"/>
                          <a:pt x="31612" y="32707"/>
                        </a:cubicBezTo>
                        <a:cubicBezTo>
                          <a:pt x="30044" y="32968"/>
                          <a:pt x="27954" y="33230"/>
                          <a:pt x="26387" y="32446"/>
                        </a:cubicBezTo>
                        <a:cubicBezTo>
                          <a:pt x="22729" y="30878"/>
                          <a:pt x="21162" y="26176"/>
                          <a:pt x="19856" y="22779"/>
                        </a:cubicBezTo>
                        <a:cubicBezTo>
                          <a:pt x="19072" y="20951"/>
                          <a:pt x="17504" y="19906"/>
                          <a:pt x="16459" y="18338"/>
                        </a:cubicBezTo>
                        <a:cubicBezTo>
                          <a:pt x="15675" y="16509"/>
                          <a:pt x="15153" y="13636"/>
                          <a:pt x="13324" y="125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8" name="Freeform: Shape 697">
                    <a:extLst>
                      <a:ext uri="{FF2B5EF4-FFF2-40B4-BE49-F238E27FC236}">
                        <a16:creationId xmlns:a16="http://schemas.microsoft.com/office/drawing/2014/main" id="{ACB124D2-8A80-E009-F872-9233F0BC64EE}"/>
                      </a:ext>
                    </a:extLst>
                  </p:cNvPr>
                  <p:cNvSpPr/>
                  <p:nvPr/>
                </p:nvSpPr>
                <p:spPr>
                  <a:xfrm>
                    <a:off x="7178158" y="4133783"/>
                    <a:ext cx="19761" cy="13930"/>
                  </a:xfrm>
                  <a:custGeom>
                    <a:avLst/>
                    <a:gdLst>
                      <a:gd name="connsiteX0" fmla="*/ 2208 w 19761"/>
                      <a:gd name="connsiteY0" fmla="*/ 7366 h 13930"/>
                      <a:gd name="connsiteX1" fmla="*/ 118 w 19761"/>
                      <a:gd name="connsiteY1" fmla="*/ 3448 h 13930"/>
                      <a:gd name="connsiteX2" fmla="*/ 4298 w 19761"/>
                      <a:gd name="connsiteY2" fmla="*/ 2141 h 13930"/>
                      <a:gd name="connsiteX3" fmla="*/ 7956 w 19761"/>
                      <a:gd name="connsiteY3" fmla="*/ 313 h 13930"/>
                      <a:gd name="connsiteX4" fmla="*/ 15793 w 19761"/>
                      <a:gd name="connsiteY4" fmla="*/ 1358 h 13930"/>
                      <a:gd name="connsiteX5" fmla="*/ 19712 w 19761"/>
                      <a:gd name="connsiteY5" fmla="*/ 7628 h 13930"/>
                      <a:gd name="connsiteX6" fmla="*/ 17361 w 19761"/>
                      <a:gd name="connsiteY6" fmla="*/ 13375 h 13930"/>
                      <a:gd name="connsiteX7" fmla="*/ 8217 w 19761"/>
                      <a:gd name="connsiteY7" fmla="*/ 11285 h 13930"/>
                      <a:gd name="connsiteX8" fmla="*/ 6127 w 19761"/>
                      <a:gd name="connsiteY8" fmla="*/ 10240 h 13930"/>
                      <a:gd name="connsiteX9" fmla="*/ 5082 w 19761"/>
                      <a:gd name="connsiteY9" fmla="*/ 9195 h 13930"/>
                      <a:gd name="connsiteX10" fmla="*/ 2208 w 19761"/>
                      <a:gd name="connsiteY10" fmla="*/ 7366 h 13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761" h="13930">
                        <a:moveTo>
                          <a:pt x="2208" y="7366"/>
                        </a:moveTo>
                        <a:cubicBezTo>
                          <a:pt x="902" y="6583"/>
                          <a:pt x="-404" y="5277"/>
                          <a:pt x="118" y="3448"/>
                        </a:cubicBezTo>
                        <a:cubicBezTo>
                          <a:pt x="1686" y="3448"/>
                          <a:pt x="2992" y="3186"/>
                          <a:pt x="4298" y="2141"/>
                        </a:cubicBezTo>
                        <a:cubicBezTo>
                          <a:pt x="5343" y="1358"/>
                          <a:pt x="6388" y="574"/>
                          <a:pt x="7956" y="313"/>
                        </a:cubicBezTo>
                        <a:cubicBezTo>
                          <a:pt x="10568" y="-210"/>
                          <a:pt x="13704" y="-210"/>
                          <a:pt x="15793" y="1358"/>
                        </a:cubicBezTo>
                        <a:cubicBezTo>
                          <a:pt x="17883" y="2925"/>
                          <a:pt x="19451" y="5015"/>
                          <a:pt x="19712" y="7628"/>
                        </a:cubicBezTo>
                        <a:cubicBezTo>
                          <a:pt x="19974" y="9718"/>
                          <a:pt x="19190" y="12069"/>
                          <a:pt x="17361" y="13375"/>
                        </a:cubicBezTo>
                        <a:cubicBezTo>
                          <a:pt x="15010" y="14943"/>
                          <a:pt x="10307" y="12853"/>
                          <a:pt x="8217" y="11285"/>
                        </a:cubicBezTo>
                        <a:cubicBezTo>
                          <a:pt x="7433" y="10763"/>
                          <a:pt x="6649" y="10763"/>
                          <a:pt x="6127" y="10240"/>
                        </a:cubicBezTo>
                        <a:cubicBezTo>
                          <a:pt x="5866" y="9979"/>
                          <a:pt x="5605" y="9457"/>
                          <a:pt x="5082" y="9195"/>
                        </a:cubicBezTo>
                        <a:cubicBezTo>
                          <a:pt x="4298" y="8673"/>
                          <a:pt x="3253" y="7889"/>
                          <a:pt x="2208" y="736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9" name="Freeform: Shape 698">
                    <a:extLst>
                      <a:ext uri="{FF2B5EF4-FFF2-40B4-BE49-F238E27FC236}">
                        <a16:creationId xmlns:a16="http://schemas.microsoft.com/office/drawing/2014/main" id="{AF3A6639-9490-134A-2EC9-D80C8B2E46B5}"/>
                      </a:ext>
                    </a:extLst>
                  </p:cNvPr>
                  <p:cNvSpPr/>
                  <p:nvPr/>
                </p:nvSpPr>
                <p:spPr>
                  <a:xfrm>
                    <a:off x="7346735" y="4224163"/>
                    <a:ext cx="9195" cy="6073"/>
                  </a:xfrm>
                  <a:custGeom>
                    <a:avLst/>
                    <a:gdLst>
                      <a:gd name="connsiteX0" fmla="*/ 1097 w 9195"/>
                      <a:gd name="connsiteY0" fmla="*/ 3984 h 6073"/>
                      <a:gd name="connsiteX1" fmla="*/ 51 w 9195"/>
                      <a:gd name="connsiteY1" fmla="*/ 2155 h 6073"/>
                      <a:gd name="connsiteX2" fmla="*/ 1357 w 9195"/>
                      <a:gd name="connsiteY2" fmla="*/ 326 h 6073"/>
                      <a:gd name="connsiteX3" fmla="*/ 5276 w 9195"/>
                      <a:gd name="connsiteY3" fmla="*/ 65 h 6073"/>
                      <a:gd name="connsiteX4" fmla="*/ 8673 w 9195"/>
                      <a:gd name="connsiteY4" fmla="*/ 326 h 6073"/>
                      <a:gd name="connsiteX5" fmla="*/ 9195 w 9195"/>
                      <a:gd name="connsiteY5" fmla="*/ 1372 h 6073"/>
                      <a:gd name="connsiteX6" fmla="*/ 8412 w 9195"/>
                      <a:gd name="connsiteY6" fmla="*/ 3723 h 6073"/>
                      <a:gd name="connsiteX7" fmla="*/ 6322 w 9195"/>
                      <a:gd name="connsiteY7" fmla="*/ 5290 h 6073"/>
                      <a:gd name="connsiteX8" fmla="*/ 5015 w 9195"/>
                      <a:gd name="connsiteY8" fmla="*/ 6074 h 6073"/>
                      <a:gd name="connsiteX9" fmla="*/ 2925 w 9195"/>
                      <a:gd name="connsiteY9" fmla="*/ 5552 h 6073"/>
                      <a:gd name="connsiteX10" fmla="*/ 1097 w 9195"/>
                      <a:gd name="connsiteY10" fmla="*/ 3984 h 6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9195" h="6073">
                        <a:moveTo>
                          <a:pt x="1097" y="3984"/>
                        </a:moveTo>
                        <a:cubicBezTo>
                          <a:pt x="835" y="3461"/>
                          <a:pt x="51" y="2939"/>
                          <a:pt x="51" y="2155"/>
                        </a:cubicBezTo>
                        <a:cubicBezTo>
                          <a:pt x="-210" y="1372"/>
                          <a:pt x="574" y="849"/>
                          <a:pt x="1357" y="326"/>
                        </a:cubicBezTo>
                        <a:cubicBezTo>
                          <a:pt x="2664" y="-196"/>
                          <a:pt x="3970" y="326"/>
                          <a:pt x="5276" y="65"/>
                        </a:cubicBezTo>
                        <a:cubicBezTo>
                          <a:pt x="6322" y="65"/>
                          <a:pt x="7889" y="-196"/>
                          <a:pt x="8673" y="326"/>
                        </a:cubicBezTo>
                        <a:cubicBezTo>
                          <a:pt x="9195" y="588"/>
                          <a:pt x="9195" y="849"/>
                          <a:pt x="9195" y="1372"/>
                        </a:cubicBezTo>
                        <a:cubicBezTo>
                          <a:pt x="9195" y="2155"/>
                          <a:pt x="8934" y="3200"/>
                          <a:pt x="8412" y="3723"/>
                        </a:cubicBezTo>
                        <a:cubicBezTo>
                          <a:pt x="7889" y="4245"/>
                          <a:pt x="6844" y="4506"/>
                          <a:pt x="6322" y="5290"/>
                        </a:cubicBezTo>
                        <a:cubicBezTo>
                          <a:pt x="5799" y="5813"/>
                          <a:pt x="5538" y="6074"/>
                          <a:pt x="5015" y="6074"/>
                        </a:cubicBezTo>
                        <a:cubicBezTo>
                          <a:pt x="4231" y="6074"/>
                          <a:pt x="3448" y="5813"/>
                          <a:pt x="2925" y="5552"/>
                        </a:cubicBezTo>
                        <a:cubicBezTo>
                          <a:pt x="2141" y="5290"/>
                          <a:pt x="1619" y="4506"/>
                          <a:pt x="1097" y="39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0" name="Freeform: Shape 699">
                    <a:extLst>
                      <a:ext uri="{FF2B5EF4-FFF2-40B4-BE49-F238E27FC236}">
                        <a16:creationId xmlns:a16="http://schemas.microsoft.com/office/drawing/2014/main" id="{59FB7431-3EE2-7B76-E6CA-99423957722D}"/>
                      </a:ext>
                    </a:extLst>
                  </p:cNvPr>
                  <p:cNvSpPr/>
                  <p:nvPr/>
                </p:nvSpPr>
                <p:spPr>
                  <a:xfrm>
                    <a:off x="7296248" y="4224112"/>
                    <a:ext cx="29921" cy="10305"/>
                  </a:xfrm>
                  <a:custGeom>
                    <a:avLst/>
                    <a:gdLst>
                      <a:gd name="connsiteX0" fmla="*/ 11873 w 29921"/>
                      <a:gd name="connsiteY0" fmla="*/ 10044 h 10305"/>
                      <a:gd name="connsiteX1" fmla="*/ 9783 w 29921"/>
                      <a:gd name="connsiteY1" fmla="*/ 10305 h 10305"/>
                      <a:gd name="connsiteX2" fmla="*/ 7431 w 29921"/>
                      <a:gd name="connsiteY2" fmla="*/ 9521 h 10305"/>
                      <a:gd name="connsiteX3" fmla="*/ 4819 w 29921"/>
                      <a:gd name="connsiteY3" fmla="*/ 8476 h 10305"/>
                      <a:gd name="connsiteX4" fmla="*/ 2206 w 29921"/>
                      <a:gd name="connsiteY4" fmla="*/ 7693 h 10305"/>
                      <a:gd name="connsiteX5" fmla="*/ 377 w 29921"/>
                      <a:gd name="connsiteY5" fmla="*/ 6647 h 10305"/>
                      <a:gd name="connsiteX6" fmla="*/ 1161 w 29921"/>
                      <a:gd name="connsiteY6" fmla="*/ 2990 h 10305"/>
                      <a:gd name="connsiteX7" fmla="*/ 9260 w 29921"/>
                      <a:gd name="connsiteY7" fmla="*/ 116 h 10305"/>
                      <a:gd name="connsiteX8" fmla="*/ 12656 w 29921"/>
                      <a:gd name="connsiteY8" fmla="*/ 116 h 10305"/>
                      <a:gd name="connsiteX9" fmla="*/ 15530 w 29921"/>
                      <a:gd name="connsiteY9" fmla="*/ 377 h 10305"/>
                      <a:gd name="connsiteX10" fmla="*/ 18404 w 29921"/>
                      <a:gd name="connsiteY10" fmla="*/ 638 h 10305"/>
                      <a:gd name="connsiteX11" fmla="*/ 21539 w 29921"/>
                      <a:gd name="connsiteY11" fmla="*/ 638 h 10305"/>
                      <a:gd name="connsiteX12" fmla="*/ 24413 w 29921"/>
                      <a:gd name="connsiteY12" fmla="*/ 638 h 10305"/>
                      <a:gd name="connsiteX13" fmla="*/ 27025 w 29921"/>
                      <a:gd name="connsiteY13" fmla="*/ 638 h 10305"/>
                      <a:gd name="connsiteX14" fmla="*/ 29899 w 29921"/>
                      <a:gd name="connsiteY14" fmla="*/ 2990 h 10305"/>
                      <a:gd name="connsiteX15" fmla="*/ 27548 w 29921"/>
                      <a:gd name="connsiteY15" fmla="*/ 5341 h 10305"/>
                      <a:gd name="connsiteX16" fmla="*/ 25980 w 29921"/>
                      <a:gd name="connsiteY16" fmla="*/ 5602 h 10305"/>
                      <a:gd name="connsiteX17" fmla="*/ 23629 w 29921"/>
                      <a:gd name="connsiteY17" fmla="*/ 6386 h 10305"/>
                      <a:gd name="connsiteX18" fmla="*/ 21017 w 29921"/>
                      <a:gd name="connsiteY18" fmla="*/ 6909 h 10305"/>
                      <a:gd name="connsiteX19" fmla="*/ 19188 w 29921"/>
                      <a:gd name="connsiteY19" fmla="*/ 6909 h 10305"/>
                      <a:gd name="connsiteX20" fmla="*/ 15008 w 29921"/>
                      <a:gd name="connsiteY20" fmla="*/ 7693 h 10305"/>
                      <a:gd name="connsiteX21" fmla="*/ 13962 w 29921"/>
                      <a:gd name="connsiteY21" fmla="*/ 8476 h 10305"/>
                      <a:gd name="connsiteX22" fmla="*/ 11873 w 29921"/>
                      <a:gd name="connsiteY22" fmla="*/ 10044 h 10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</a:cxnLst>
                    <a:rect l="l" t="t" r="r" b="b"/>
                    <a:pathLst>
                      <a:path w="29921" h="10305">
                        <a:moveTo>
                          <a:pt x="11873" y="10044"/>
                        </a:moveTo>
                        <a:cubicBezTo>
                          <a:pt x="11350" y="10305"/>
                          <a:pt x="10305" y="10305"/>
                          <a:pt x="9783" y="10305"/>
                        </a:cubicBezTo>
                        <a:cubicBezTo>
                          <a:pt x="8737" y="10305"/>
                          <a:pt x="8215" y="10044"/>
                          <a:pt x="7431" y="9521"/>
                        </a:cubicBezTo>
                        <a:cubicBezTo>
                          <a:pt x="6648" y="8999"/>
                          <a:pt x="5864" y="8737"/>
                          <a:pt x="4819" y="8476"/>
                        </a:cubicBezTo>
                        <a:cubicBezTo>
                          <a:pt x="4035" y="8215"/>
                          <a:pt x="3251" y="7954"/>
                          <a:pt x="2206" y="7693"/>
                        </a:cubicBezTo>
                        <a:cubicBezTo>
                          <a:pt x="1423" y="7431"/>
                          <a:pt x="900" y="7170"/>
                          <a:pt x="377" y="6647"/>
                        </a:cubicBezTo>
                        <a:cubicBezTo>
                          <a:pt x="-407" y="5341"/>
                          <a:pt x="116" y="4035"/>
                          <a:pt x="1161" y="2990"/>
                        </a:cubicBezTo>
                        <a:cubicBezTo>
                          <a:pt x="3251" y="900"/>
                          <a:pt x="6386" y="377"/>
                          <a:pt x="9260" y="116"/>
                        </a:cubicBezTo>
                        <a:cubicBezTo>
                          <a:pt x="10305" y="-145"/>
                          <a:pt x="11350" y="116"/>
                          <a:pt x="12656" y="116"/>
                        </a:cubicBezTo>
                        <a:cubicBezTo>
                          <a:pt x="13702" y="116"/>
                          <a:pt x="14485" y="116"/>
                          <a:pt x="15530" y="377"/>
                        </a:cubicBezTo>
                        <a:cubicBezTo>
                          <a:pt x="16575" y="377"/>
                          <a:pt x="17359" y="638"/>
                          <a:pt x="18404" y="638"/>
                        </a:cubicBezTo>
                        <a:cubicBezTo>
                          <a:pt x="19449" y="638"/>
                          <a:pt x="20494" y="638"/>
                          <a:pt x="21539" y="638"/>
                        </a:cubicBezTo>
                        <a:cubicBezTo>
                          <a:pt x="22584" y="638"/>
                          <a:pt x="23368" y="638"/>
                          <a:pt x="24413" y="638"/>
                        </a:cubicBezTo>
                        <a:cubicBezTo>
                          <a:pt x="25197" y="638"/>
                          <a:pt x="25980" y="638"/>
                          <a:pt x="27025" y="638"/>
                        </a:cubicBezTo>
                        <a:cubicBezTo>
                          <a:pt x="28071" y="900"/>
                          <a:pt x="30161" y="1422"/>
                          <a:pt x="29899" y="2990"/>
                        </a:cubicBezTo>
                        <a:cubicBezTo>
                          <a:pt x="29638" y="4296"/>
                          <a:pt x="28593" y="5080"/>
                          <a:pt x="27548" y="5341"/>
                        </a:cubicBezTo>
                        <a:cubicBezTo>
                          <a:pt x="27025" y="5602"/>
                          <a:pt x="26503" y="5341"/>
                          <a:pt x="25980" y="5602"/>
                        </a:cubicBezTo>
                        <a:cubicBezTo>
                          <a:pt x="25197" y="5864"/>
                          <a:pt x="24413" y="6125"/>
                          <a:pt x="23629" y="6386"/>
                        </a:cubicBezTo>
                        <a:cubicBezTo>
                          <a:pt x="22845" y="6647"/>
                          <a:pt x="21800" y="6909"/>
                          <a:pt x="21017" y="6909"/>
                        </a:cubicBezTo>
                        <a:cubicBezTo>
                          <a:pt x="20494" y="6909"/>
                          <a:pt x="19711" y="6909"/>
                          <a:pt x="19188" y="6909"/>
                        </a:cubicBezTo>
                        <a:cubicBezTo>
                          <a:pt x="17881" y="6909"/>
                          <a:pt x="16314" y="7170"/>
                          <a:pt x="15008" y="7693"/>
                        </a:cubicBezTo>
                        <a:cubicBezTo>
                          <a:pt x="14746" y="7954"/>
                          <a:pt x="14485" y="8215"/>
                          <a:pt x="13962" y="8476"/>
                        </a:cubicBezTo>
                        <a:cubicBezTo>
                          <a:pt x="13179" y="9782"/>
                          <a:pt x="12395" y="9782"/>
                          <a:pt x="11873" y="1004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1" name="Freeform: Shape 700">
                    <a:extLst>
                      <a:ext uri="{FF2B5EF4-FFF2-40B4-BE49-F238E27FC236}">
                        <a16:creationId xmlns:a16="http://schemas.microsoft.com/office/drawing/2014/main" id="{0017BA0A-5705-2FF8-7F34-2B36A84F46FB}"/>
                      </a:ext>
                    </a:extLst>
                  </p:cNvPr>
                  <p:cNvSpPr/>
                  <p:nvPr/>
                </p:nvSpPr>
                <p:spPr>
                  <a:xfrm>
                    <a:off x="7289571" y="4199398"/>
                    <a:ext cx="5486" cy="6126"/>
                  </a:xfrm>
                  <a:custGeom>
                    <a:avLst/>
                    <a:gdLst>
                      <a:gd name="connsiteX0" fmla="*/ 2090 w 5486"/>
                      <a:gd name="connsiteY0" fmla="*/ 794 h 6126"/>
                      <a:gd name="connsiteX1" fmla="*/ 4441 w 5486"/>
                      <a:gd name="connsiteY1" fmla="*/ 272 h 6126"/>
                      <a:gd name="connsiteX2" fmla="*/ 5487 w 5486"/>
                      <a:gd name="connsiteY2" fmla="*/ 3146 h 6126"/>
                      <a:gd name="connsiteX3" fmla="*/ 3919 w 5486"/>
                      <a:gd name="connsiteY3" fmla="*/ 5758 h 6126"/>
                      <a:gd name="connsiteX4" fmla="*/ 0 w 5486"/>
                      <a:gd name="connsiteY4" fmla="*/ 4452 h 6126"/>
                      <a:gd name="connsiteX5" fmla="*/ 784 w 5486"/>
                      <a:gd name="connsiteY5" fmla="*/ 2884 h 6126"/>
                      <a:gd name="connsiteX6" fmla="*/ 1568 w 5486"/>
                      <a:gd name="connsiteY6" fmla="*/ 2100 h 6126"/>
                      <a:gd name="connsiteX7" fmla="*/ 2090 w 5486"/>
                      <a:gd name="connsiteY7" fmla="*/ 794 h 6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486" h="6126">
                        <a:moveTo>
                          <a:pt x="2090" y="794"/>
                        </a:moveTo>
                        <a:cubicBezTo>
                          <a:pt x="2351" y="11"/>
                          <a:pt x="3657" y="-251"/>
                          <a:pt x="4441" y="272"/>
                        </a:cubicBezTo>
                        <a:cubicBezTo>
                          <a:pt x="5487" y="794"/>
                          <a:pt x="5487" y="2362"/>
                          <a:pt x="5487" y="3146"/>
                        </a:cubicBezTo>
                        <a:cubicBezTo>
                          <a:pt x="5225" y="4191"/>
                          <a:pt x="4703" y="5236"/>
                          <a:pt x="3919" y="5758"/>
                        </a:cubicBezTo>
                        <a:cubicBezTo>
                          <a:pt x="2613" y="6281"/>
                          <a:pt x="0" y="6542"/>
                          <a:pt x="0" y="4452"/>
                        </a:cubicBezTo>
                        <a:cubicBezTo>
                          <a:pt x="0" y="3929"/>
                          <a:pt x="522" y="3146"/>
                          <a:pt x="784" y="2884"/>
                        </a:cubicBezTo>
                        <a:cubicBezTo>
                          <a:pt x="1045" y="2623"/>
                          <a:pt x="1306" y="2362"/>
                          <a:pt x="1568" y="2100"/>
                        </a:cubicBezTo>
                        <a:cubicBezTo>
                          <a:pt x="1568" y="1317"/>
                          <a:pt x="2090" y="1056"/>
                          <a:pt x="2090" y="79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2" name="Freeform: Shape 701">
                    <a:extLst>
                      <a:ext uri="{FF2B5EF4-FFF2-40B4-BE49-F238E27FC236}">
                        <a16:creationId xmlns:a16="http://schemas.microsoft.com/office/drawing/2014/main" id="{50BD9593-D3D8-5B36-1470-798C21C3BA5A}"/>
                      </a:ext>
                    </a:extLst>
                  </p:cNvPr>
                  <p:cNvSpPr/>
                  <p:nvPr/>
                </p:nvSpPr>
                <p:spPr>
                  <a:xfrm>
                    <a:off x="7131141" y="4222399"/>
                    <a:ext cx="5857" cy="2910"/>
                  </a:xfrm>
                  <a:custGeom>
                    <a:avLst/>
                    <a:gdLst>
                      <a:gd name="connsiteX0" fmla="*/ 3506 w 5857"/>
                      <a:gd name="connsiteY0" fmla="*/ 0 h 2910"/>
                      <a:gd name="connsiteX1" fmla="*/ 5858 w 5857"/>
                      <a:gd name="connsiteY1" fmla="*/ 1306 h 2910"/>
                      <a:gd name="connsiteX2" fmla="*/ 3506 w 5857"/>
                      <a:gd name="connsiteY2" fmla="*/ 2613 h 2910"/>
                      <a:gd name="connsiteX3" fmla="*/ 110 w 5857"/>
                      <a:gd name="connsiteY3" fmla="*/ 1829 h 2910"/>
                      <a:gd name="connsiteX4" fmla="*/ 3506 w 5857"/>
                      <a:gd name="connsiteY4" fmla="*/ 0 h 2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57" h="2910">
                        <a:moveTo>
                          <a:pt x="3506" y="0"/>
                        </a:moveTo>
                        <a:cubicBezTo>
                          <a:pt x="4290" y="0"/>
                          <a:pt x="5858" y="0"/>
                          <a:pt x="5858" y="1306"/>
                        </a:cubicBezTo>
                        <a:cubicBezTo>
                          <a:pt x="5858" y="2351"/>
                          <a:pt x="4028" y="2351"/>
                          <a:pt x="3506" y="2613"/>
                        </a:cubicBezTo>
                        <a:cubicBezTo>
                          <a:pt x="2984" y="2874"/>
                          <a:pt x="-674" y="3396"/>
                          <a:pt x="110" y="1829"/>
                        </a:cubicBezTo>
                        <a:cubicBezTo>
                          <a:pt x="893" y="523"/>
                          <a:pt x="2200" y="0"/>
                          <a:pt x="3506" y="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3" name="Freeform: Shape 702">
                    <a:extLst>
                      <a:ext uri="{FF2B5EF4-FFF2-40B4-BE49-F238E27FC236}">
                        <a16:creationId xmlns:a16="http://schemas.microsoft.com/office/drawing/2014/main" id="{F9026CB2-12E9-5953-A740-A0756C27CC59}"/>
                      </a:ext>
                    </a:extLst>
                  </p:cNvPr>
                  <p:cNvSpPr/>
                  <p:nvPr/>
                </p:nvSpPr>
                <p:spPr>
                  <a:xfrm>
                    <a:off x="7129683" y="4217435"/>
                    <a:ext cx="3437" cy="2089"/>
                  </a:xfrm>
                  <a:custGeom>
                    <a:avLst/>
                    <a:gdLst>
                      <a:gd name="connsiteX0" fmla="*/ 0 w 3437"/>
                      <a:gd name="connsiteY0" fmla="*/ 784 h 2089"/>
                      <a:gd name="connsiteX1" fmla="*/ 1306 w 3437"/>
                      <a:gd name="connsiteY1" fmla="*/ 0 h 2089"/>
                      <a:gd name="connsiteX2" fmla="*/ 3396 w 3437"/>
                      <a:gd name="connsiteY2" fmla="*/ 784 h 2089"/>
                      <a:gd name="connsiteX3" fmla="*/ 2351 w 3437"/>
                      <a:gd name="connsiteY3" fmla="*/ 1829 h 2089"/>
                      <a:gd name="connsiteX4" fmla="*/ 261 w 3437"/>
                      <a:gd name="connsiteY4" fmla="*/ 2090 h 2089"/>
                      <a:gd name="connsiteX5" fmla="*/ 0 w 3437"/>
                      <a:gd name="connsiteY5" fmla="*/ 78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7" h="2089">
                        <a:moveTo>
                          <a:pt x="0" y="784"/>
                        </a:moveTo>
                        <a:cubicBezTo>
                          <a:pt x="261" y="261"/>
                          <a:pt x="784" y="0"/>
                          <a:pt x="1306" y="0"/>
                        </a:cubicBezTo>
                        <a:cubicBezTo>
                          <a:pt x="1829" y="0"/>
                          <a:pt x="3135" y="0"/>
                          <a:pt x="3396" y="784"/>
                        </a:cubicBezTo>
                        <a:cubicBezTo>
                          <a:pt x="3657" y="1567"/>
                          <a:pt x="2613" y="1829"/>
                          <a:pt x="2351" y="1829"/>
                        </a:cubicBezTo>
                        <a:cubicBezTo>
                          <a:pt x="1567" y="2090"/>
                          <a:pt x="1045" y="2090"/>
                          <a:pt x="261" y="2090"/>
                        </a:cubicBezTo>
                        <a:cubicBezTo>
                          <a:pt x="261" y="1567"/>
                          <a:pt x="0" y="1306"/>
                          <a:pt x="0" y="7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4" name="Freeform: Shape 703">
                    <a:extLst>
                      <a:ext uri="{FF2B5EF4-FFF2-40B4-BE49-F238E27FC236}">
                        <a16:creationId xmlns:a16="http://schemas.microsoft.com/office/drawing/2014/main" id="{E0F975D9-BE84-9E26-B4C1-062B273F48E4}"/>
                      </a:ext>
                    </a:extLst>
                  </p:cNvPr>
                  <p:cNvSpPr/>
                  <p:nvPr/>
                </p:nvSpPr>
                <p:spPr>
                  <a:xfrm>
                    <a:off x="7063703" y="4191072"/>
                    <a:ext cx="9549" cy="5241"/>
                  </a:xfrm>
                  <a:custGeom>
                    <a:avLst/>
                    <a:gdLst>
                      <a:gd name="connsiteX0" fmla="*/ 3018 w 9549"/>
                      <a:gd name="connsiteY0" fmla="*/ 238 h 5241"/>
                      <a:gd name="connsiteX1" fmla="*/ 4847 w 9549"/>
                      <a:gd name="connsiteY1" fmla="*/ 499 h 5241"/>
                      <a:gd name="connsiteX2" fmla="*/ 7198 w 9549"/>
                      <a:gd name="connsiteY2" fmla="*/ 760 h 5241"/>
                      <a:gd name="connsiteX3" fmla="*/ 9288 w 9549"/>
                      <a:gd name="connsiteY3" fmla="*/ 2067 h 5241"/>
                      <a:gd name="connsiteX4" fmla="*/ 9549 w 9549"/>
                      <a:gd name="connsiteY4" fmla="*/ 3634 h 5241"/>
                      <a:gd name="connsiteX5" fmla="*/ 8505 w 9549"/>
                      <a:gd name="connsiteY5" fmla="*/ 4940 h 5241"/>
                      <a:gd name="connsiteX6" fmla="*/ 5108 w 9549"/>
                      <a:gd name="connsiteY6" fmla="*/ 4940 h 5241"/>
                      <a:gd name="connsiteX7" fmla="*/ 3018 w 9549"/>
                      <a:gd name="connsiteY7" fmla="*/ 3895 h 5241"/>
                      <a:gd name="connsiteX8" fmla="*/ 144 w 9549"/>
                      <a:gd name="connsiteY8" fmla="*/ 1805 h 5241"/>
                      <a:gd name="connsiteX9" fmla="*/ 3018 w 9549"/>
                      <a:gd name="connsiteY9" fmla="*/ 238 h 5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549" h="5241">
                        <a:moveTo>
                          <a:pt x="3018" y="238"/>
                        </a:moveTo>
                        <a:cubicBezTo>
                          <a:pt x="3540" y="499"/>
                          <a:pt x="4063" y="499"/>
                          <a:pt x="4847" y="499"/>
                        </a:cubicBezTo>
                        <a:cubicBezTo>
                          <a:pt x="5630" y="499"/>
                          <a:pt x="6414" y="499"/>
                          <a:pt x="7198" y="760"/>
                        </a:cubicBezTo>
                        <a:cubicBezTo>
                          <a:pt x="7721" y="1021"/>
                          <a:pt x="8765" y="1544"/>
                          <a:pt x="9288" y="2067"/>
                        </a:cubicBezTo>
                        <a:cubicBezTo>
                          <a:pt x="9549" y="2328"/>
                          <a:pt x="9549" y="3112"/>
                          <a:pt x="9549" y="3634"/>
                        </a:cubicBezTo>
                        <a:cubicBezTo>
                          <a:pt x="9288" y="4157"/>
                          <a:pt x="9027" y="4679"/>
                          <a:pt x="8505" y="4940"/>
                        </a:cubicBezTo>
                        <a:cubicBezTo>
                          <a:pt x="7459" y="5463"/>
                          <a:pt x="6153" y="5201"/>
                          <a:pt x="5108" y="4940"/>
                        </a:cubicBezTo>
                        <a:cubicBezTo>
                          <a:pt x="4324" y="4679"/>
                          <a:pt x="3802" y="4418"/>
                          <a:pt x="3018" y="3895"/>
                        </a:cubicBezTo>
                        <a:cubicBezTo>
                          <a:pt x="2234" y="3112"/>
                          <a:pt x="667" y="2850"/>
                          <a:pt x="144" y="1805"/>
                        </a:cubicBezTo>
                        <a:cubicBezTo>
                          <a:pt x="-639" y="-24"/>
                          <a:pt x="1973" y="-285"/>
                          <a:pt x="3018" y="23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5" name="Freeform: Shape 704">
                    <a:extLst>
                      <a:ext uri="{FF2B5EF4-FFF2-40B4-BE49-F238E27FC236}">
                        <a16:creationId xmlns:a16="http://schemas.microsoft.com/office/drawing/2014/main" id="{15C46713-2366-DA56-6392-14164004DB57}"/>
                      </a:ext>
                    </a:extLst>
                  </p:cNvPr>
                  <p:cNvSpPr/>
                  <p:nvPr/>
                </p:nvSpPr>
                <p:spPr>
                  <a:xfrm>
                    <a:off x="7019405" y="4131849"/>
                    <a:ext cx="10077" cy="18719"/>
                  </a:xfrm>
                  <a:custGeom>
                    <a:avLst/>
                    <a:gdLst>
                      <a:gd name="connsiteX0" fmla="*/ 29 w 10077"/>
                      <a:gd name="connsiteY0" fmla="*/ 679 h 18719"/>
                      <a:gd name="connsiteX1" fmla="*/ 1596 w 10077"/>
                      <a:gd name="connsiteY1" fmla="*/ 156 h 18719"/>
                      <a:gd name="connsiteX2" fmla="*/ 3164 w 10077"/>
                      <a:gd name="connsiteY2" fmla="*/ 1724 h 18719"/>
                      <a:gd name="connsiteX3" fmla="*/ 8128 w 10077"/>
                      <a:gd name="connsiteY3" fmla="*/ 7471 h 18719"/>
                      <a:gd name="connsiteX4" fmla="*/ 9434 w 10077"/>
                      <a:gd name="connsiteY4" fmla="*/ 11129 h 18719"/>
                      <a:gd name="connsiteX5" fmla="*/ 8912 w 10077"/>
                      <a:gd name="connsiteY5" fmla="*/ 18444 h 18719"/>
                      <a:gd name="connsiteX6" fmla="*/ 4731 w 10077"/>
                      <a:gd name="connsiteY6" fmla="*/ 14264 h 18719"/>
                      <a:gd name="connsiteX7" fmla="*/ 3425 w 10077"/>
                      <a:gd name="connsiteY7" fmla="*/ 9300 h 18719"/>
                      <a:gd name="connsiteX8" fmla="*/ 1858 w 10077"/>
                      <a:gd name="connsiteY8" fmla="*/ 4598 h 18719"/>
                      <a:gd name="connsiteX9" fmla="*/ 29 w 10077"/>
                      <a:gd name="connsiteY9" fmla="*/ 679 h 187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0077" h="18719">
                        <a:moveTo>
                          <a:pt x="29" y="679"/>
                        </a:moveTo>
                        <a:cubicBezTo>
                          <a:pt x="29" y="-105"/>
                          <a:pt x="812" y="-105"/>
                          <a:pt x="1596" y="156"/>
                        </a:cubicBezTo>
                        <a:cubicBezTo>
                          <a:pt x="2380" y="417"/>
                          <a:pt x="2642" y="1201"/>
                          <a:pt x="3164" y="1724"/>
                        </a:cubicBezTo>
                        <a:cubicBezTo>
                          <a:pt x="4731" y="3553"/>
                          <a:pt x="6299" y="5642"/>
                          <a:pt x="8128" y="7471"/>
                        </a:cubicBezTo>
                        <a:cubicBezTo>
                          <a:pt x="9173" y="8517"/>
                          <a:pt x="9173" y="9823"/>
                          <a:pt x="9434" y="11129"/>
                        </a:cubicBezTo>
                        <a:cubicBezTo>
                          <a:pt x="9695" y="12958"/>
                          <a:pt x="11002" y="17399"/>
                          <a:pt x="8912" y="18444"/>
                        </a:cubicBezTo>
                        <a:cubicBezTo>
                          <a:pt x="6561" y="19750"/>
                          <a:pt x="4993" y="16093"/>
                          <a:pt x="4731" y="14264"/>
                        </a:cubicBezTo>
                        <a:cubicBezTo>
                          <a:pt x="4470" y="12697"/>
                          <a:pt x="3948" y="10868"/>
                          <a:pt x="3425" y="9300"/>
                        </a:cubicBezTo>
                        <a:cubicBezTo>
                          <a:pt x="2903" y="7733"/>
                          <a:pt x="2119" y="6165"/>
                          <a:pt x="1858" y="4598"/>
                        </a:cubicBezTo>
                        <a:cubicBezTo>
                          <a:pt x="1335" y="3030"/>
                          <a:pt x="-232" y="1985"/>
                          <a:pt x="29" y="67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6" name="Freeform: Shape 705">
                    <a:extLst>
                      <a:ext uri="{FF2B5EF4-FFF2-40B4-BE49-F238E27FC236}">
                        <a16:creationId xmlns:a16="http://schemas.microsoft.com/office/drawing/2014/main" id="{04D58B79-A8CE-A4A1-F69F-0811BABA2C2B}"/>
                      </a:ext>
                    </a:extLst>
                  </p:cNvPr>
                  <p:cNvSpPr/>
                  <p:nvPr/>
                </p:nvSpPr>
                <p:spPr>
                  <a:xfrm>
                    <a:off x="7008512" y="4120268"/>
                    <a:ext cx="7525" cy="7818"/>
                  </a:xfrm>
                  <a:custGeom>
                    <a:avLst/>
                    <a:gdLst>
                      <a:gd name="connsiteX0" fmla="*/ 994 w 7525"/>
                      <a:gd name="connsiteY0" fmla="*/ 504 h 7818"/>
                      <a:gd name="connsiteX1" fmla="*/ 4391 w 7525"/>
                      <a:gd name="connsiteY1" fmla="*/ 1026 h 7818"/>
                      <a:gd name="connsiteX2" fmla="*/ 7003 w 7525"/>
                      <a:gd name="connsiteY2" fmla="*/ 5467 h 7818"/>
                      <a:gd name="connsiteX3" fmla="*/ 6480 w 7525"/>
                      <a:gd name="connsiteY3" fmla="*/ 7819 h 7818"/>
                      <a:gd name="connsiteX4" fmla="*/ 2823 w 7525"/>
                      <a:gd name="connsiteY4" fmla="*/ 6774 h 7818"/>
                      <a:gd name="connsiteX5" fmla="*/ 210 w 7525"/>
                      <a:gd name="connsiteY5" fmla="*/ 5206 h 7818"/>
                      <a:gd name="connsiteX6" fmla="*/ 994 w 7525"/>
                      <a:gd name="connsiteY6" fmla="*/ 4423 h 7818"/>
                      <a:gd name="connsiteX7" fmla="*/ 994 w 7525"/>
                      <a:gd name="connsiteY7" fmla="*/ 504 h 7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525" h="7818">
                        <a:moveTo>
                          <a:pt x="994" y="504"/>
                        </a:moveTo>
                        <a:cubicBezTo>
                          <a:pt x="1778" y="-541"/>
                          <a:pt x="3607" y="242"/>
                          <a:pt x="4391" y="1026"/>
                        </a:cubicBezTo>
                        <a:cubicBezTo>
                          <a:pt x="5435" y="2332"/>
                          <a:pt x="6219" y="3900"/>
                          <a:pt x="7003" y="5467"/>
                        </a:cubicBezTo>
                        <a:cubicBezTo>
                          <a:pt x="7526" y="6512"/>
                          <a:pt x="8048" y="7819"/>
                          <a:pt x="6480" y="7819"/>
                        </a:cubicBezTo>
                        <a:cubicBezTo>
                          <a:pt x="5174" y="7819"/>
                          <a:pt x="3868" y="7035"/>
                          <a:pt x="2823" y="6774"/>
                        </a:cubicBezTo>
                        <a:cubicBezTo>
                          <a:pt x="2039" y="6512"/>
                          <a:pt x="733" y="5990"/>
                          <a:pt x="210" y="5206"/>
                        </a:cubicBezTo>
                        <a:cubicBezTo>
                          <a:pt x="-312" y="4423"/>
                          <a:pt x="210" y="4423"/>
                          <a:pt x="994" y="4423"/>
                        </a:cubicBezTo>
                        <a:cubicBezTo>
                          <a:pt x="733" y="3378"/>
                          <a:pt x="210" y="1549"/>
                          <a:pt x="994" y="50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7" name="Freeform: Shape 706">
                    <a:extLst>
                      <a:ext uri="{FF2B5EF4-FFF2-40B4-BE49-F238E27FC236}">
                        <a16:creationId xmlns:a16="http://schemas.microsoft.com/office/drawing/2014/main" id="{70DFA0E4-0447-28B0-3CF8-CC3964784948}"/>
                      </a:ext>
                    </a:extLst>
                  </p:cNvPr>
                  <p:cNvSpPr/>
                  <p:nvPr/>
                </p:nvSpPr>
                <p:spPr>
                  <a:xfrm>
                    <a:off x="6988867" y="4096475"/>
                    <a:ext cx="14246" cy="18876"/>
                  </a:xfrm>
                  <a:custGeom>
                    <a:avLst/>
                    <a:gdLst>
                      <a:gd name="connsiteX0" fmla="*/ 2352 w 14246"/>
                      <a:gd name="connsiteY0" fmla="*/ 522 h 18876"/>
                      <a:gd name="connsiteX1" fmla="*/ 8883 w 14246"/>
                      <a:gd name="connsiteY1" fmla="*/ 4180 h 18876"/>
                      <a:gd name="connsiteX2" fmla="*/ 13586 w 14246"/>
                      <a:gd name="connsiteY2" fmla="*/ 12018 h 18876"/>
                      <a:gd name="connsiteX3" fmla="*/ 13847 w 14246"/>
                      <a:gd name="connsiteY3" fmla="*/ 17504 h 18876"/>
                      <a:gd name="connsiteX4" fmla="*/ 9928 w 14246"/>
                      <a:gd name="connsiteY4" fmla="*/ 18810 h 18876"/>
                      <a:gd name="connsiteX5" fmla="*/ 1045 w 14246"/>
                      <a:gd name="connsiteY5" fmla="*/ 14630 h 18876"/>
                      <a:gd name="connsiteX6" fmla="*/ 262 w 14246"/>
                      <a:gd name="connsiteY6" fmla="*/ 10711 h 18876"/>
                      <a:gd name="connsiteX7" fmla="*/ 0 w 14246"/>
                      <a:gd name="connsiteY7" fmla="*/ 5225 h 18876"/>
                      <a:gd name="connsiteX8" fmla="*/ 2352 w 14246"/>
                      <a:gd name="connsiteY8" fmla="*/ 522 h 188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246" h="18876">
                        <a:moveTo>
                          <a:pt x="2352" y="522"/>
                        </a:moveTo>
                        <a:cubicBezTo>
                          <a:pt x="5225" y="-1306"/>
                          <a:pt x="7577" y="2090"/>
                          <a:pt x="8883" y="4180"/>
                        </a:cubicBezTo>
                        <a:cubicBezTo>
                          <a:pt x="10712" y="6531"/>
                          <a:pt x="12540" y="9144"/>
                          <a:pt x="13586" y="12018"/>
                        </a:cubicBezTo>
                        <a:cubicBezTo>
                          <a:pt x="14108" y="13585"/>
                          <a:pt x="14631" y="15936"/>
                          <a:pt x="13847" y="17504"/>
                        </a:cubicBezTo>
                        <a:cubicBezTo>
                          <a:pt x="13063" y="18549"/>
                          <a:pt x="10973" y="19072"/>
                          <a:pt x="9928" y="18810"/>
                        </a:cubicBezTo>
                        <a:cubicBezTo>
                          <a:pt x="7315" y="18549"/>
                          <a:pt x="2613" y="17243"/>
                          <a:pt x="1045" y="14630"/>
                        </a:cubicBezTo>
                        <a:cubicBezTo>
                          <a:pt x="262" y="13585"/>
                          <a:pt x="262" y="12018"/>
                          <a:pt x="262" y="10711"/>
                        </a:cubicBezTo>
                        <a:cubicBezTo>
                          <a:pt x="0" y="8883"/>
                          <a:pt x="0" y="7054"/>
                          <a:pt x="0" y="5225"/>
                        </a:cubicBezTo>
                        <a:cubicBezTo>
                          <a:pt x="262" y="3658"/>
                          <a:pt x="1045" y="1568"/>
                          <a:pt x="2352" y="52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8" name="Freeform: Shape 707">
                    <a:extLst>
                      <a:ext uri="{FF2B5EF4-FFF2-40B4-BE49-F238E27FC236}">
                        <a16:creationId xmlns:a16="http://schemas.microsoft.com/office/drawing/2014/main" id="{6D02C63E-4D50-D57B-0C78-3C534DCB89A0}"/>
                      </a:ext>
                    </a:extLst>
                  </p:cNvPr>
                  <p:cNvSpPr/>
                  <p:nvPr/>
                </p:nvSpPr>
                <p:spPr>
                  <a:xfrm>
                    <a:off x="6981346" y="4077838"/>
                    <a:ext cx="6632" cy="11203"/>
                  </a:xfrm>
                  <a:custGeom>
                    <a:avLst/>
                    <a:gdLst>
                      <a:gd name="connsiteX0" fmla="*/ 989 w 6632"/>
                      <a:gd name="connsiteY0" fmla="*/ 5052 h 11203"/>
                      <a:gd name="connsiteX1" fmla="*/ 2557 w 6632"/>
                      <a:gd name="connsiteY1" fmla="*/ 88 h 11203"/>
                      <a:gd name="connsiteX2" fmla="*/ 4125 w 6632"/>
                      <a:gd name="connsiteY2" fmla="*/ 2961 h 11203"/>
                      <a:gd name="connsiteX3" fmla="*/ 5431 w 6632"/>
                      <a:gd name="connsiteY3" fmla="*/ 4790 h 11203"/>
                      <a:gd name="connsiteX4" fmla="*/ 6476 w 6632"/>
                      <a:gd name="connsiteY4" fmla="*/ 7141 h 11203"/>
                      <a:gd name="connsiteX5" fmla="*/ 5954 w 6632"/>
                      <a:gd name="connsiteY5" fmla="*/ 10277 h 11203"/>
                      <a:gd name="connsiteX6" fmla="*/ 989 w 6632"/>
                      <a:gd name="connsiteY6" fmla="*/ 10538 h 11203"/>
                      <a:gd name="connsiteX7" fmla="*/ 989 w 6632"/>
                      <a:gd name="connsiteY7" fmla="*/ 5052 h 112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632" h="11203">
                        <a:moveTo>
                          <a:pt x="989" y="5052"/>
                        </a:moveTo>
                        <a:cubicBezTo>
                          <a:pt x="1251" y="4006"/>
                          <a:pt x="467" y="-696"/>
                          <a:pt x="2557" y="88"/>
                        </a:cubicBezTo>
                        <a:cubicBezTo>
                          <a:pt x="3602" y="349"/>
                          <a:pt x="3863" y="2178"/>
                          <a:pt x="4125" y="2961"/>
                        </a:cubicBezTo>
                        <a:cubicBezTo>
                          <a:pt x="4386" y="3484"/>
                          <a:pt x="5170" y="4268"/>
                          <a:pt x="5431" y="4790"/>
                        </a:cubicBezTo>
                        <a:cubicBezTo>
                          <a:pt x="5954" y="5574"/>
                          <a:pt x="6215" y="6358"/>
                          <a:pt x="6476" y="7141"/>
                        </a:cubicBezTo>
                        <a:cubicBezTo>
                          <a:pt x="6738" y="8186"/>
                          <a:pt x="6738" y="9493"/>
                          <a:pt x="5954" y="10277"/>
                        </a:cubicBezTo>
                        <a:cubicBezTo>
                          <a:pt x="4647" y="11321"/>
                          <a:pt x="2296" y="11583"/>
                          <a:pt x="989" y="10538"/>
                        </a:cubicBezTo>
                        <a:cubicBezTo>
                          <a:pt x="-1100" y="9493"/>
                          <a:pt x="729" y="6619"/>
                          <a:pt x="989" y="505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09" name="Freeform: Shape 708">
                    <a:extLst>
                      <a:ext uri="{FF2B5EF4-FFF2-40B4-BE49-F238E27FC236}">
                        <a16:creationId xmlns:a16="http://schemas.microsoft.com/office/drawing/2014/main" id="{5870C6BA-7C11-984B-D046-6F1178FFB524}"/>
                      </a:ext>
                    </a:extLst>
                  </p:cNvPr>
                  <p:cNvSpPr/>
                  <p:nvPr/>
                </p:nvSpPr>
                <p:spPr>
                  <a:xfrm>
                    <a:off x="6955479" y="4044242"/>
                    <a:ext cx="19169" cy="20635"/>
                  </a:xfrm>
                  <a:custGeom>
                    <a:avLst/>
                    <a:gdLst>
                      <a:gd name="connsiteX0" fmla="*/ 10658 w 19169"/>
                      <a:gd name="connsiteY0" fmla="*/ 5469 h 20635"/>
                      <a:gd name="connsiteX1" fmla="*/ 7785 w 19169"/>
                      <a:gd name="connsiteY1" fmla="*/ 2072 h 20635"/>
                      <a:gd name="connsiteX2" fmla="*/ 470 w 19169"/>
                      <a:gd name="connsiteY2" fmla="*/ 1550 h 20635"/>
                      <a:gd name="connsiteX3" fmla="*/ 5172 w 19169"/>
                      <a:gd name="connsiteY3" fmla="*/ 7820 h 20635"/>
                      <a:gd name="connsiteX4" fmla="*/ 8830 w 19169"/>
                      <a:gd name="connsiteY4" fmla="*/ 11739 h 20635"/>
                      <a:gd name="connsiteX5" fmla="*/ 11965 w 19169"/>
                      <a:gd name="connsiteY5" fmla="*/ 15658 h 20635"/>
                      <a:gd name="connsiteX6" fmla="*/ 16667 w 19169"/>
                      <a:gd name="connsiteY6" fmla="*/ 20621 h 20635"/>
                      <a:gd name="connsiteX7" fmla="*/ 19018 w 19169"/>
                      <a:gd name="connsiteY7" fmla="*/ 15919 h 20635"/>
                      <a:gd name="connsiteX8" fmla="*/ 16145 w 19169"/>
                      <a:gd name="connsiteY8" fmla="*/ 9126 h 20635"/>
                      <a:gd name="connsiteX9" fmla="*/ 11442 w 19169"/>
                      <a:gd name="connsiteY9" fmla="*/ 5730 h 20635"/>
                      <a:gd name="connsiteX10" fmla="*/ 10658 w 19169"/>
                      <a:gd name="connsiteY10" fmla="*/ 5469 h 206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9169" h="20635">
                        <a:moveTo>
                          <a:pt x="10658" y="5469"/>
                        </a:moveTo>
                        <a:cubicBezTo>
                          <a:pt x="9614" y="4423"/>
                          <a:pt x="8830" y="3379"/>
                          <a:pt x="7785" y="2072"/>
                        </a:cubicBezTo>
                        <a:cubicBezTo>
                          <a:pt x="5956" y="-18"/>
                          <a:pt x="2560" y="-1063"/>
                          <a:pt x="470" y="1550"/>
                        </a:cubicBezTo>
                        <a:cubicBezTo>
                          <a:pt x="-1620" y="4162"/>
                          <a:pt x="3866" y="6514"/>
                          <a:pt x="5172" y="7820"/>
                        </a:cubicBezTo>
                        <a:cubicBezTo>
                          <a:pt x="6479" y="9126"/>
                          <a:pt x="7785" y="10432"/>
                          <a:pt x="8830" y="11739"/>
                        </a:cubicBezTo>
                        <a:cubicBezTo>
                          <a:pt x="9874" y="13045"/>
                          <a:pt x="11181" y="14090"/>
                          <a:pt x="11965" y="15658"/>
                        </a:cubicBezTo>
                        <a:cubicBezTo>
                          <a:pt x="13010" y="17486"/>
                          <a:pt x="13793" y="20883"/>
                          <a:pt x="16667" y="20621"/>
                        </a:cubicBezTo>
                        <a:cubicBezTo>
                          <a:pt x="19541" y="20360"/>
                          <a:pt x="19280" y="18009"/>
                          <a:pt x="19018" y="15919"/>
                        </a:cubicBezTo>
                        <a:cubicBezTo>
                          <a:pt x="18496" y="13306"/>
                          <a:pt x="17451" y="11478"/>
                          <a:pt x="16145" y="9126"/>
                        </a:cubicBezTo>
                        <a:cubicBezTo>
                          <a:pt x="15100" y="7298"/>
                          <a:pt x="13010" y="7036"/>
                          <a:pt x="11442" y="5730"/>
                        </a:cubicBezTo>
                        <a:cubicBezTo>
                          <a:pt x="11181" y="5730"/>
                          <a:pt x="10920" y="5730"/>
                          <a:pt x="10658" y="546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0" name="Freeform: Shape 709">
                    <a:extLst>
                      <a:ext uri="{FF2B5EF4-FFF2-40B4-BE49-F238E27FC236}">
                        <a16:creationId xmlns:a16="http://schemas.microsoft.com/office/drawing/2014/main" id="{D0FEFC14-BB24-1E0B-2196-1F7DACCDF500}"/>
                      </a:ext>
                    </a:extLst>
                  </p:cNvPr>
                  <p:cNvSpPr/>
                  <p:nvPr/>
                </p:nvSpPr>
                <p:spPr>
                  <a:xfrm>
                    <a:off x="6955136" y="4027242"/>
                    <a:ext cx="6531" cy="4603"/>
                  </a:xfrm>
                  <a:custGeom>
                    <a:avLst/>
                    <a:gdLst>
                      <a:gd name="connsiteX0" fmla="*/ 1597 w 6531"/>
                      <a:gd name="connsiteY0" fmla="*/ 3396 h 4603"/>
                      <a:gd name="connsiteX1" fmla="*/ 1597 w 6531"/>
                      <a:gd name="connsiteY1" fmla="*/ 3396 h 4603"/>
                      <a:gd name="connsiteX2" fmla="*/ 813 w 6531"/>
                      <a:gd name="connsiteY2" fmla="*/ 2874 h 4603"/>
                      <a:gd name="connsiteX3" fmla="*/ 29 w 6531"/>
                      <a:gd name="connsiteY3" fmla="*/ 1829 h 4603"/>
                      <a:gd name="connsiteX4" fmla="*/ 2380 w 6531"/>
                      <a:gd name="connsiteY4" fmla="*/ 0 h 4603"/>
                      <a:gd name="connsiteX5" fmla="*/ 6038 w 6531"/>
                      <a:gd name="connsiteY5" fmla="*/ 1306 h 4603"/>
                      <a:gd name="connsiteX6" fmla="*/ 5254 w 6531"/>
                      <a:gd name="connsiteY6" fmla="*/ 3919 h 4603"/>
                      <a:gd name="connsiteX7" fmla="*/ 1597 w 6531"/>
                      <a:gd name="connsiteY7" fmla="*/ 3396 h 46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531" h="4603">
                        <a:moveTo>
                          <a:pt x="1597" y="3396"/>
                        </a:moveTo>
                        <a:cubicBezTo>
                          <a:pt x="1074" y="3135"/>
                          <a:pt x="1335" y="3396"/>
                          <a:pt x="1597" y="3396"/>
                        </a:cubicBezTo>
                        <a:cubicBezTo>
                          <a:pt x="1858" y="3396"/>
                          <a:pt x="1074" y="3135"/>
                          <a:pt x="813" y="2874"/>
                        </a:cubicBezTo>
                        <a:cubicBezTo>
                          <a:pt x="551" y="2613"/>
                          <a:pt x="29" y="2351"/>
                          <a:pt x="29" y="1829"/>
                        </a:cubicBezTo>
                        <a:cubicBezTo>
                          <a:pt x="-233" y="522"/>
                          <a:pt x="1335" y="0"/>
                          <a:pt x="2380" y="0"/>
                        </a:cubicBezTo>
                        <a:cubicBezTo>
                          <a:pt x="3686" y="0"/>
                          <a:pt x="4993" y="261"/>
                          <a:pt x="6038" y="1306"/>
                        </a:cubicBezTo>
                        <a:cubicBezTo>
                          <a:pt x="7083" y="2351"/>
                          <a:pt x="6299" y="3135"/>
                          <a:pt x="5254" y="3919"/>
                        </a:cubicBezTo>
                        <a:cubicBezTo>
                          <a:pt x="3686" y="5225"/>
                          <a:pt x="2903" y="4441"/>
                          <a:pt x="1597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1" name="Freeform: Shape 710">
                    <a:extLst>
                      <a:ext uri="{FF2B5EF4-FFF2-40B4-BE49-F238E27FC236}">
                        <a16:creationId xmlns:a16="http://schemas.microsoft.com/office/drawing/2014/main" id="{49DEB7D4-5843-D5F4-3063-9B4482F8E489}"/>
                      </a:ext>
                    </a:extLst>
                  </p:cNvPr>
                  <p:cNvSpPr/>
                  <p:nvPr/>
                </p:nvSpPr>
                <p:spPr>
                  <a:xfrm>
                    <a:off x="6926067" y="4014441"/>
                    <a:ext cx="15372" cy="10680"/>
                  </a:xfrm>
                  <a:custGeom>
                    <a:avLst/>
                    <a:gdLst>
                      <a:gd name="connsiteX0" fmla="*/ 14468 w 15372"/>
                      <a:gd name="connsiteY0" fmla="*/ 6270 h 10680"/>
                      <a:gd name="connsiteX1" fmla="*/ 13161 w 15372"/>
                      <a:gd name="connsiteY1" fmla="*/ 4441 h 10680"/>
                      <a:gd name="connsiteX2" fmla="*/ 10549 w 15372"/>
                      <a:gd name="connsiteY2" fmla="*/ 1567 h 10680"/>
                      <a:gd name="connsiteX3" fmla="*/ 6369 w 15372"/>
                      <a:gd name="connsiteY3" fmla="*/ 261 h 10680"/>
                      <a:gd name="connsiteX4" fmla="*/ 1666 w 15372"/>
                      <a:gd name="connsiteY4" fmla="*/ 523 h 10680"/>
                      <a:gd name="connsiteX5" fmla="*/ 360 w 15372"/>
                      <a:gd name="connsiteY5" fmla="*/ 5225 h 10680"/>
                      <a:gd name="connsiteX6" fmla="*/ 6630 w 15372"/>
                      <a:gd name="connsiteY6" fmla="*/ 8360 h 10680"/>
                      <a:gd name="connsiteX7" fmla="*/ 14468 w 15372"/>
                      <a:gd name="connsiteY7" fmla="*/ 10189 h 10680"/>
                      <a:gd name="connsiteX8" fmla="*/ 14468 w 15372"/>
                      <a:gd name="connsiteY8" fmla="*/ 6270 h 106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5372" h="10680">
                        <a:moveTo>
                          <a:pt x="14468" y="6270"/>
                        </a:moveTo>
                        <a:cubicBezTo>
                          <a:pt x="13945" y="5486"/>
                          <a:pt x="13423" y="4964"/>
                          <a:pt x="13161" y="4441"/>
                        </a:cubicBezTo>
                        <a:cubicBezTo>
                          <a:pt x="12378" y="3658"/>
                          <a:pt x="11594" y="2351"/>
                          <a:pt x="10549" y="1567"/>
                        </a:cubicBezTo>
                        <a:cubicBezTo>
                          <a:pt x="9504" y="784"/>
                          <a:pt x="7675" y="523"/>
                          <a:pt x="6369" y="261"/>
                        </a:cubicBezTo>
                        <a:cubicBezTo>
                          <a:pt x="4801" y="0"/>
                          <a:pt x="2973" y="-261"/>
                          <a:pt x="1666" y="523"/>
                        </a:cubicBezTo>
                        <a:cubicBezTo>
                          <a:pt x="99" y="1306"/>
                          <a:pt x="-424" y="3658"/>
                          <a:pt x="360" y="5225"/>
                        </a:cubicBezTo>
                        <a:cubicBezTo>
                          <a:pt x="1405" y="7576"/>
                          <a:pt x="4541" y="7576"/>
                          <a:pt x="6630" y="8360"/>
                        </a:cubicBezTo>
                        <a:cubicBezTo>
                          <a:pt x="8982" y="9144"/>
                          <a:pt x="11855" y="11756"/>
                          <a:pt x="14468" y="10189"/>
                        </a:cubicBezTo>
                        <a:cubicBezTo>
                          <a:pt x="16035" y="9405"/>
                          <a:pt x="15252" y="7576"/>
                          <a:pt x="14468" y="627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2" name="Freeform: Shape 711">
                    <a:extLst>
                      <a:ext uri="{FF2B5EF4-FFF2-40B4-BE49-F238E27FC236}">
                        <a16:creationId xmlns:a16="http://schemas.microsoft.com/office/drawing/2014/main" id="{17262765-0768-004A-727B-0E3405867C7E}"/>
                      </a:ext>
                    </a:extLst>
                  </p:cNvPr>
                  <p:cNvSpPr/>
                  <p:nvPr/>
                </p:nvSpPr>
                <p:spPr>
                  <a:xfrm>
                    <a:off x="6909212" y="3952524"/>
                    <a:ext cx="5789" cy="2784"/>
                  </a:xfrm>
                  <a:custGeom>
                    <a:avLst/>
                    <a:gdLst>
                      <a:gd name="connsiteX0" fmla="*/ 495 w 5789"/>
                      <a:gd name="connsiteY0" fmla="*/ 261 h 2784"/>
                      <a:gd name="connsiteX1" fmla="*/ 495 w 5789"/>
                      <a:gd name="connsiteY1" fmla="*/ 261 h 2784"/>
                      <a:gd name="connsiteX2" fmla="*/ 2584 w 5789"/>
                      <a:gd name="connsiteY2" fmla="*/ 0 h 2784"/>
                      <a:gd name="connsiteX3" fmla="*/ 4936 w 5789"/>
                      <a:gd name="connsiteY3" fmla="*/ 261 h 2784"/>
                      <a:gd name="connsiteX4" fmla="*/ 5720 w 5789"/>
                      <a:gd name="connsiteY4" fmla="*/ 1306 h 2784"/>
                      <a:gd name="connsiteX5" fmla="*/ 3891 w 5789"/>
                      <a:gd name="connsiteY5" fmla="*/ 2613 h 2784"/>
                      <a:gd name="connsiteX6" fmla="*/ 2062 w 5789"/>
                      <a:gd name="connsiteY6" fmla="*/ 2351 h 2784"/>
                      <a:gd name="connsiteX7" fmla="*/ 495 w 5789"/>
                      <a:gd name="connsiteY7" fmla="*/ 261 h 27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789" h="2784">
                        <a:moveTo>
                          <a:pt x="495" y="261"/>
                        </a:moveTo>
                        <a:cubicBezTo>
                          <a:pt x="495" y="261"/>
                          <a:pt x="495" y="261"/>
                          <a:pt x="495" y="261"/>
                        </a:cubicBezTo>
                        <a:cubicBezTo>
                          <a:pt x="1278" y="0"/>
                          <a:pt x="2062" y="0"/>
                          <a:pt x="2584" y="0"/>
                        </a:cubicBezTo>
                        <a:cubicBezTo>
                          <a:pt x="3368" y="0"/>
                          <a:pt x="4414" y="0"/>
                          <a:pt x="4936" y="261"/>
                        </a:cubicBezTo>
                        <a:cubicBezTo>
                          <a:pt x="5458" y="522"/>
                          <a:pt x="5981" y="784"/>
                          <a:pt x="5720" y="1306"/>
                        </a:cubicBezTo>
                        <a:cubicBezTo>
                          <a:pt x="5458" y="1829"/>
                          <a:pt x="4414" y="2351"/>
                          <a:pt x="3891" y="2613"/>
                        </a:cubicBezTo>
                        <a:cubicBezTo>
                          <a:pt x="3107" y="2874"/>
                          <a:pt x="2846" y="2874"/>
                          <a:pt x="2062" y="2351"/>
                        </a:cubicBezTo>
                        <a:cubicBezTo>
                          <a:pt x="1540" y="2090"/>
                          <a:pt x="-1073" y="1045"/>
                          <a:pt x="495" y="26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3" name="Freeform: Shape 712">
                    <a:extLst>
                      <a:ext uri="{FF2B5EF4-FFF2-40B4-BE49-F238E27FC236}">
                        <a16:creationId xmlns:a16="http://schemas.microsoft.com/office/drawing/2014/main" id="{A4B65809-0881-3104-ECAE-2A9290362DBD}"/>
                      </a:ext>
                    </a:extLst>
                  </p:cNvPr>
                  <p:cNvSpPr/>
                  <p:nvPr/>
                </p:nvSpPr>
                <p:spPr>
                  <a:xfrm>
                    <a:off x="6914213" y="3946911"/>
                    <a:ext cx="5857" cy="4567"/>
                  </a:xfrm>
                  <a:custGeom>
                    <a:avLst/>
                    <a:gdLst>
                      <a:gd name="connsiteX0" fmla="*/ 2025 w 5857"/>
                      <a:gd name="connsiteY0" fmla="*/ 4568 h 4567"/>
                      <a:gd name="connsiteX1" fmla="*/ 980 w 5857"/>
                      <a:gd name="connsiteY1" fmla="*/ 4307 h 4567"/>
                      <a:gd name="connsiteX2" fmla="*/ 719 w 5857"/>
                      <a:gd name="connsiteY2" fmla="*/ 3523 h 4567"/>
                      <a:gd name="connsiteX3" fmla="*/ 196 w 5857"/>
                      <a:gd name="connsiteY3" fmla="*/ 2739 h 4567"/>
                      <a:gd name="connsiteX4" fmla="*/ 196 w 5857"/>
                      <a:gd name="connsiteY4" fmla="*/ 910 h 4567"/>
                      <a:gd name="connsiteX5" fmla="*/ 3070 w 5857"/>
                      <a:gd name="connsiteY5" fmla="*/ 388 h 4567"/>
                      <a:gd name="connsiteX6" fmla="*/ 3854 w 5857"/>
                      <a:gd name="connsiteY6" fmla="*/ 1694 h 4567"/>
                      <a:gd name="connsiteX7" fmla="*/ 5160 w 5857"/>
                      <a:gd name="connsiteY7" fmla="*/ 2216 h 4567"/>
                      <a:gd name="connsiteX8" fmla="*/ 5682 w 5857"/>
                      <a:gd name="connsiteY8" fmla="*/ 3523 h 4567"/>
                      <a:gd name="connsiteX9" fmla="*/ 3854 w 5857"/>
                      <a:gd name="connsiteY9" fmla="*/ 4045 h 4567"/>
                      <a:gd name="connsiteX10" fmla="*/ 2547 w 5857"/>
                      <a:gd name="connsiteY10" fmla="*/ 4307 h 4567"/>
                      <a:gd name="connsiteX11" fmla="*/ 2025 w 5857"/>
                      <a:gd name="connsiteY11" fmla="*/ 4568 h 4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857" h="4567">
                        <a:moveTo>
                          <a:pt x="2025" y="4568"/>
                        </a:moveTo>
                        <a:cubicBezTo>
                          <a:pt x="1763" y="4568"/>
                          <a:pt x="1502" y="4568"/>
                          <a:pt x="980" y="4307"/>
                        </a:cubicBezTo>
                        <a:cubicBezTo>
                          <a:pt x="980" y="4307"/>
                          <a:pt x="719" y="3523"/>
                          <a:pt x="719" y="3523"/>
                        </a:cubicBezTo>
                        <a:cubicBezTo>
                          <a:pt x="457" y="3261"/>
                          <a:pt x="457" y="3000"/>
                          <a:pt x="196" y="2739"/>
                        </a:cubicBezTo>
                        <a:cubicBezTo>
                          <a:pt x="-65" y="2216"/>
                          <a:pt x="-65" y="1433"/>
                          <a:pt x="196" y="910"/>
                        </a:cubicBezTo>
                        <a:cubicBezTo>
                          <a:pt x="457" y="127"/>
                          <a:pt x="2547" y="-396"/>
                          <a:pt x="3070" y="388"/>
                        </a:cubicBezTo>
                        <a:cubicBezTo>
                          <a:pt x="3331" y="910"/>
                          <a:pt x="3331" y="1433"/>
                          <a:pt x="3854" y="1694"/>
                        </a:cubicBezTo>
                        <a:cubicBezTo>
                          <a:pt x="4114" y="1955"/>
                          <a:pt x="4637" y="2216"/>
                          <a:pt x="5160" y="2216"/>
                        </a:cubicBezTo>
                        <a:cubicBezTo>
                          <a:pt x="5421" y="2478"/>
                          <a:pt x="6205" y="3261"/>
                          <a:pt x="5682" y="3523"/>
                        </a:cubicBezTo>
                        <a:cubicBezTo>
                          <a:pt x="5160" y="4045"/>
                          <a:pt x="4376" y="3784"/>
                          <a:pt x="3854" y="4045"/>
                        </a:cubicBezTo>
                        <a:cubicBezTo>
                          <a:pt x="3331" y="4307"/>
                          <a:pt x="3070" y="4307"/>
                          <a:pt x="2547" y="4307"/>
                        </a:cubicBezTo>
                        <a:cubicBezTo>
                          <a:pt x="2547" y="4568"/>
                          <a:pt x="2286" y="4568"/>
                          <a:pt x="2025" y="456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4" name="Freeform: Shape 713">
                    <a:extLst>
                      <a:ext uri="{FF2B5EF4-FFF2-40B4-BE49-F238E27FC236}">
                        <a16:creationId xmlns:a16="http://schemas.microsoft.com/office/drawing/2014/main" id="{3D08EEDD-DC10-2CF8-4365-64DFCF7AAE54}"/>
                      </a:ext>
                    </a:extLst>
                  </p:cNvPr>
                  <p:cNvSpPr/>
                  <p:nvPr/>
                </p:nvSpPr>
                <p:spPr>
                  <a:xfrm>
                    <a:off x="7110089" y="4084979"/>
                    <a:ext cx="7315" cy="5747"/>
                  </a:xfrm>
                  <a:custGeom>
                    <a:avLst/>
                    <a:gdLst>
                      <a:gd name="connsiteX0" fmla="*/ 7315 w 7315"/>
                      <a:gd name="connsiteY0" fmla="*/ 2874 h 5747"/>
                      <a:gd name="connsiteX1" fmla="*/ 3657 w 7315"/>
                      <a:gd name="connsiteY1" fmla="*/ 5748 h 5747"/>
                      <a:gd name="connsiteX2" fmla="*/ 0 w 7315"/>
                      <a:gd name="connsiteY2" fmla="*/ 2874 h 5747"/>
                      <a:gd name="connsiteX3" fmla="*/ 3657 w 7315"/>
                      <a:gd name="connsiteY3" fmla="*/ 0 h 5747"/>
                      <a:gd name="connsiteX4" fmla="*/ 7315 w 7315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5" h="5747">
                        <a:moveTo>
                          <a:pt x="7315" y="2874"/>
                        </a:moveTo>
                        <a:cubicBezTo>
                          <a:pt x="7315" y="4442"/>
                          <a:pt x="5747" y="5748"/>
                          <a:pt x="3657" y="5748"/>
                        </a:cubicBezTo>
                        <a:cubicBezTo>
                          <a:pt x="1567" y="5748"/>
                          <a:pt x="0" y="4442"/>
                          <a:pt x="0" y="2874"/>
                        </a:cubicBezTo>
                        <a:cubicBezTo>
                          <a:pt x="0" y="1306"/>
                          <a:pt x="1567" y="0"/>
                          <a:pt x="3657" y="0"/>
                        </a:cubicBezTo>
                        <a:cubicBezTo>
                          <a:pt x="5747" y="0"/>
                          <a:pt x="7315" y="1306"/>
                          <a:pt x="7315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5" name="Freeform: Shape 714">
                    <a:extLst>
                      <a:ext uri="{FF2B5EF4-FFF2-40B4-BE49-F238E27FC236}">
                        <a16:creationId xmlns:a16="http://schemas.microsoft.com/office/drawing/2014/main" id="{EF6AEEFE-B68E-8671-AB7C-8E239F236C45}"/>
                      </a:ext>
                    </a:extLst>
                  </p:cNvPr>
                  <p:cNvSpPr/>
                  <p:nvPr/>
                </p:nvSpPr>
                <p:spPr>
                  <a:xfrm>
                    <a:off x="7123152" y="4081844"/>
                    <a:ext cx="3135" cy="3135"/>
                  </a:xfrm>
                  <a:custGeom>
                    <a:avLst/>
                    <a:gdLst>
                      <a:gd name="connsiteX0" fmla="*/ 3135 w 3135"/>
                      <a:gd name="connsiteY0" fmla="*/ 1568 h 3135"/>
                      <a:gd name="connsiteX1" fmla="*/ 1567 w 3135"/>
                      <a:gd name="connsiteY1" fmla="*/ 3135 h 3135"/>
                      <a:gd name="connsiteX2" fmla="*/ -1 w 3135"/>
                      <a:gd name="connsiteY2" fmla="*/ 1568 h 3135"/>
                      <a:gd name="connsiteX3" fmla="*/ 1567 w 3135"/>
                      <a:gd name="connsiteY3" fmla="*/ 0 h 3135"/>
                      <a:gd name="connsiteX4" fmla="*/ 3135 w 3135"/>
                      <a:gd name="connsiteY4" fmla="*/ 1568 h 3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5" h="3135">
                        <a:moveTo>
                          <a:pt x="3135" y="1568"/>
                        </a:moveTo>
                        <a:cubicBezTo>
                          <a:pt x="3135" y="2433"/>
                          <a:pt x="2433" y="3135"/>
                          <a:pt x="1567" y="3135"/>
                        </a:cubicBezTo>
                        <a:cubicBezTo>
                          <a:pt x="702" y="3135"/>
                          <a:pt x="-1" y="2433"/>
                          <a:pt x="-1" y="1568"/>
                        </a:cubicBezTo>
                        <a:cubicBezTo>
                          <a:pt x="-1" y="702"/>
                          <a:pt x="701" y="0"/>
                          <a:pt x="1567" y="0"/>
                        </a:cubicBezTo>
                        <a:cubicBezTo>
                          <a:pt x="2433" y="0"/>
                          <a:pt x="3135" y="702"/>
                          <a:pt x="3135" y="156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6" name="Freeform: Shape 715">
                    <a:extLst>
                      <a:ext uri="{FF2B5EF4-FFF2-40B4-BE49-F238E27FC236}">
                        <a16:creationId xmlns:a16="http://schemas.microsoft.com/office/drawing/2014/main" id="{B26FDFCA-AB88-9B5D-4C50-7ABC5605EBBB}"/>
                      </a:ext>
                    </a:extLst>
                  </p:cNvPr>
                  <p:cNvSpPr/>
                  <p:nvPr/>
                </p:nvSpPr>
                <p:spPr>
                  <a:xfrm>
                    <a:off x="7114792" y="4074790"/>
                    <a:ext cx="6269" cy="6792"/>
                  </a:xfrm>
                  <a:custGeom>
                    <a:avLst/>
                    <a:gdLst>
                      <a:gd name="connsiteX0" fmla="*/ 6270 w 6269"/>
                      <a:gd name="connsiteY0" fmla="*/ 3396 h 6792"/>
                      <a:gd name="connsiteX1" fmla="*/ 3135 w 6269"/>
                      <a:gd name="connsiteY1" fmla="*/ 6793 h 6792"/>
                      <a:gd name="connsiteX2" fmla="*/ 0 w 6269"/>
                      <a:gd name="connsiteY2" fmla="*/ 3396 h 6792"/>
                      <a:gd name="connsiteX3" fmla="*/ 3135 w 6269"/>
                      <a:gd name="connsiteY3" fmla="*/ 0 h 6792"/>
                      <a:gd name="connsiteX4" fmla="*/ 6270 w 6269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69" h="6792">
                        <a:moveTo>
                          <a:pt x="6270" y="3396"/>
                        </a:moveTo>
                        <a:cubicBezTo>
                          <a:pt x="6270" y="5225"/>
                          <a:pt x="4702" y="6793"/>
                          <a:pt x="3135" y="6793"/>
                        </a:cubicBezTo>
                        <a:cubicBezTo>
                          <a:pt x="1567" y="6793"/>
                          <a:pt x="0" y="5225"/>
                          <a:pt x="0" y="3396"/>
                        </a:cubicBezTo>
                        <a:cubicBezTo>
                          <a:pt x="0" y="1568"/>
                          <a:pt x="1567" y="0"/>
                          <a:pt x="3135" y="0"/>
                        </a:cubicBezTo>
                        <a:cubicBezTo>
                          <a:pt x="4702" y="0"/>
                          <a:pt x="6270" y="1568"/>
                          <a:pt x="6270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7" name="Freeform: Shape 716">
                    <a:extLst>
                      <a:ext uri="{FF2B5EF4-FFF2-40B4-BE49-F238E27FC236}">
                        <a16:creationId xmlns:a16="http://schemas.microsoft.com/office/drawing/2014/main" id="{1BC14DE6-565C-586F-97AB-8B568F6AB3B5}"/>
                      </a:ext>
                    </a:extLst>
                  </p:cNvPr>
                  <p:cNvSpPr/>
                  <p:nvPr/>
                </p:nvSpPr>
                <p:spPr>
                  <a:xfrm>
                    <a:off x="7114269" y="4051016"/>
                    <a:ext cx="9405" cy="8360"/>
                  </a:xfrm>
                  <a:custGeom>
                    <a:avLst/>
                    <a:gdLst>
                      <a:gd name="connsiteX0" fmla="*/ 9405 w 9405"/>
                      <a:gd name="connsiteY0" fmla="*/ 4180 h 8360"/>
                      <a:gd name="connsiteX1" fmla="*/ 4703 w 9405"/>
                      <a:gd name="connsiteY1" fmla="*/ 8360 h 8360"/>
                      <a:gd name="connsiteX2" fmla="*/ 0 w 9405"/>
                      <a:gd name="connsiteY2" fmla="*/ 4180 h 8360"/>
                      <a:gd name="connsiteX3" fmla="*/ 4703 w 9405"/>
                      <a:gd name="connsiteY3" fmla="*/ 0 h 8360"/>
                      <a:gd name="connsiteX4" fmla="*/ 9405 w 9405"/>
                      <a:gd name="connsiteY4" fmla="*/ 4180 h 8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05" h="8360">
                        <a:moveTo>
                          <a:pt x="9405" y="4180"/>
                        </a:moveTo>
                        <a:cubicBezTo>
                          <a:pt x="9405" y="6270"/>
                          <a:pt x="7315" y="8360"/>
                          <a:pt x="4703" y="8360"/>
                        </a:cubicBezTo>
                        <a:cubicBezTo>
                          <a:pt x="2090" y="8360"/>
                          <a:pt x="0" y="6531"/>
                          <a:pt x="0" y="4180"/>
                        </a:cubicBezTo>
                        <a:cubicBezTo>
                          <a:pt x="0" y="2090"/>
                          <a:pt x="2090" y="0"/>
                          <a:pt x="4703" y="0"/>
                        </a:cubicBezTo>
                        <a:cubicBezTo>
                          <a:pt x="7315" y="0"/>
                          <a:pt x="9405" y="2090"/>
                          <a:pt x="9405" y="418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8" name="Freeform: Shape 717">
                    <a:extLst>
                      <a:ext uri="{FF2B5EF4-FFF2-40B4-BE49-F238E27FC236}">
                        <a16:creationId xmlns:a16="http://schemas.microsoft.com/office/drawing/2014/main" id="{FF8A19F5-E56B-D55E-C24A-3387713434CD}"/>
                      </a:ext>
                    </a:extLst>
                  </p:cNvPr>
                  <p:cNvSpPr/>
                  <p:nvPr/>
                </p:nvSpPr>
                <p:spPr>
                  <a:xfrm>
                    <a:off x="7100423" y="4055980"/>
                    <a:ext cx="5747" cy="4702"/>
                  </a:xfrm>
                  <a:custGeom>
                    <a:avLst/>
                    <a:gdLst>
                      <a:gd name="connsiteX0" fmla="*/ 5748 w 5747"/>
                      <a:gd name="connsiteY0" fmla="*/ 2351 h 4702"/>
                      <a:gd name="connsiteX1" fmla="*/ 2874 w 5747"/>
                      <a:gd name="connsiteY1" fmla="*/ 4703 h 4702"/>
                      <a:gd name="connsiteX2" fmla="*/ 0 w 5747"/>
                      <a:gd name="connsiteY2" fmla="*/ 2351 h 4702"/>
                      <a:gd name="connsiteX3" fmla="*/ 2874 w 5747"/>
                      <a:gd name="connsiteY3" fmla="*/ 0 h 4702"/>
                      <a:gd name="connsiteX4" fmla="*/ 5748 w 5747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4702">
                        <a:moveTo>
                          <a:pt x="5748" y="2351"/>
                        </a:moveTo>
                        <a:cubicBezTo>
                          <a:pt x="5748" y="3650"/>
                          <a:pt x="4461" y="4703"/>
                          <a:pt x="2874" y="4703"/>
                        </a:cubicBezTo>
                        <a:cubicBezTo>
                          <a:pt x="1287" y="4703"/>
                          <a:pt x="0" y="3650"/>
                          <a:pt x="0" y="2351"/>
                        </a:cubicBezTo>
                        <a:cubicBezTo>
                          <a:pt x="0" y="1053"/>
                          <a:pt x="1286" y="0"/>
                          <a:pt x="2874" y="0"/>
                        </a:cubicBezTo>
                        <a:cubicBezTo>
                          <a:pt x="4461" y="0"/>
                          <a:pt x="5748" y="1053"/>
                          <a:pt x="5748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9" name="Freeform: Shape 718">
                    <a:extLst>
                      <a:ext uri="{FF2B5EF4-FFF2-40B4-BE49-F238E27FC236}">
                        <a16:creationId xmlns:a16="http://schemas.microsoft.com/office/drawing/2014/main" id="{04E705E2-0823-4BD7-61F8-A1EBBA993016}"/>
                      </a:ext>
                    </a:extLst>
                  </p:cNvPr>
                  <p:cNvSpPr/>
                  <p:nvPr/>
                </p:nvSpPr>
                <p:spPr>
                  <a:xfrm>
                    <a:off x="7110350" y="4051278"/>
                    <a:ext cx="2090" cy="4702"/>
                  </a:xfrm>
                  <a:custGeom>
                    <a:avLst/>
                    <a:gdLst>
                      <a:gd name="connsiteX0" fmla="*/ 2090 w 2090"/>
                      <a:gd name="connsiteY0" fmla="*/ 2351 h 4702"/>
                      <a:gd name="connsiteX1" fmla="*/ 1045 w 2090"/>
                      <a:gd name="connsiteY1" fmla="*/ 4703 h 4702"/>
                      <a:gd name="connsiteX2" fmla="*/ 0 w 2090"/>
                      <a:gd name="connsiteY2" fmla="*/ 2351 h 4702"/>
                      <a:gd name="connsiteX3" fmla="*/ 1045 w 2090"/>
                      <a:gd name="connsiteY3" fmla="*/ 0 h 4702"/>
                      <a:gd name="connsiteX4" fmla="*/ 2090 w 2090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0" h="4702">
                        <a:moveTo>
                          <a:pt x="2090" y="2351"/>
                        </a:moveTo>
                        <a:cubicBezTo>
                          <a:pt x="2090" y="3658"/>
                          <a:pt x="1568" y="4703"/>
                          <a:pt x="1045" y="4703"/>
                        </a:cubicBezTo>
                        <a:cubicBezTo>
                          <a:pt x="523" y="4703"/>
                          <a:pt x="0" y="3658"/>
                          <a:pt x="0" y="2351"/>
                        </a:cubicBezTo>
                        <a:cubicBezTo>
                          <a:pt x="0" y="1045"/>
                          <a:pt x="523" y="0"/>
                          <a:pt x="1045" y="0"/>
                        </a:cubicBezTo>
                        <a:cubicBezTo>
                          <a:pt x="1568" y="0"/>
                          <a:pt x="2090" y="1045"/>
                          <a:pt x="2090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0" name="Freeform: Shape 719">
                    <a:extLst>
                      <a:ext uri="{FF2B5EF4-FFF2-40B4-BE49-F238E27FC236}">
                        <a16:creationId xmlns:a16="http://schemas.microsoft.com/office/drawing/2014/main" id="{A43323D1-2F9B-A70C-FAA6-A710025B1923}"/>
                      </a:ext>
                    </a:extLst>
                  </p:cNvPr>
                  <p:cNvSpPr/>
                  <p:nvPr/>
                </p:nvSpPr>
                <p:spPr>
                  <a:xfrm>
                    <a:off x="7091279" y="4059377"/>
                    <a:ext cx="5747" cy="2612"/>
                  </a:xfrm>
                  <a:custGeom>
                    <a:avLst/>
                    <a:gdLst>
                      <a:gd name="connsiteX0" fmla="*/ 5747 w 5747"/>
                      <a:gd name="connsiteY0" fmla="*/ 1306 h 2612"/>
                      <a:gd name="connsiteX1" fmla="*/ 2873 w 5747"/>
                      <a:gd name="connsiteY1" fmla="*/ 2613 h 2612"/>
                      <a:gd name="connsiteX2" fmla="*/ 0 w 5747"/>
                      <a:gd name="connsiteY2" fmla="*/ 1306 h 2612"/>
                      <a:gd name="connsiteX3" fmla="*/ 2873 w 5747"/>
                      <a:gd name="connsiteY3" fmla="*/ 0 h 2612"/>
                      <a:gd name="connsiteX4" fmla="*/ 5747 w 5747"/>
                      <a:gd name="connsiteY4" fmla="*/ 1306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2612">
                        <a:moveTo>
                          <a:pt x="5747" y="1306"/>
                        </a:moveTo>
                        <a:cubicBezTo>
                          <a:pt x="5747" y="2090"/>
                          <a:pt x="4441" y="2613"/>
                          <a:pt x="2873" y="2613"/>
                        </a:cubicBezTo>
                        <a:cubicBezTo>
                          <a:pt x="1306" y="2613"/>
                          <a:pt x="0" y="2090"/>
                          <a:pt x="0" y="1306"/>
                        </a:cubicBezTo>
                        <a:cubicBezTo>
                          <a:pt x="0" y="522"/>
                          <a:pt x="1306" y="0"/>
                          <a:pt x="2873" y="0"/>
                        </a:cubicBezTo>
                        <a:cubicBezTo>
                          <a:pt x="4441" y="0"/>
                          <a:pt x="5747" y="522"/>
                          <a:pt x="5747" y="130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1" name="Freeform: Shape 720">
                    <a:extLst>
                      <a:ext uri="{FF2B5EF4-FFF2-40B4-BE49-F238E27FC236}">
                        <a16:creationId xmlns:a16="http://schemas.microsoft.com/office/drawing/2014/main" id="{61004F63-5E86-8AE4-359A-074D202121E1}"/>
                      </a:ext>
                    </a:extLst>
                  </p:cNvPr>
                  <p:cNvSpPr/>
                  <p:nvPr/>
                </p:nvSpPr>
                <p:spPr>
                  <a:xfrm>
                    <a:off x="7085531" y="4063557"/>
                    <a:ext cx="5748" cy="4702"/>
                  </a:xfrm>
                  <a:custGeom>
                    <a:avLst/>
                    <a:gdLst>
                      <a:gd name="connsiteX0" fmla="*/ 5748 w 5748"/>
                      <a:gd name="connsiteY0" fmla="*/ 2351 h 4702"/>
                      <a:gd name="connsiteX1" fmla="*/ 2874 w 5748"/>
                      <a:gd name="connsiteY1" fmla="*/ 4702 h 4702"/>
                      <a:gd name="connsiteX2" fmla="*/ 0 w 5748"/>
                      <a:gd name="connsiteY2" fmla="*/ 2351 h 4702"/>
                      <a:gd name="connsiteX3" fmla="*/ 2874 w 5748"/>
                      <a:gd name="connsiteY3" fmla="*/ 0 h 4702"/>
                      <a:gd name="connsiteX4" fmla="*/ 5748 w 5748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8" h="4702">
                        <a:moveTo>
                          <a:pt x="5748" y="2351"/>
                        </a:moveTo>
                        <a:cubicBezTo>
                          <a:pt x="5748" y="3658"/>
                          <a:pt x="4442" y="4702"/>
                          <a:pt x="2874" y="4702"/>
                        </a:cubicBezTo>
                        <a:cubicBezTo>
                          <a:pt x="1306" y="4702"/>
                          <a:pt x="0" y="3658"/>
                          <a:pt x="0" y="2351"/>
                        </a:cubicBezTo>
                        <a:cubicBezTo>
                          <a:pt x="0" y="1045"/>
                          <a:pt x="1306" y="0"/>
                          <a:pt x="2874" y="0"/>
                        </a:cubicBezTo>
                        <a:cubicBezTo>
                          <a:pt x="4442" y="0"/>
                          <a:pt x="5748" y="1045"/>
                          <a:pt x="5748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2" name="Freeform: Shape 721">
                    <a:extLst>
                      <a:ext uri="{FF2B5EF4-FFF2-40B4-BE49-F238E27FC236}">
                        <a16:creationId xmlns:a16="http://schemas.microsoft.com/office/drawing/2014/main" id="{8F457260-806C-B182-9782-4041431350C0}"/>
                      </a:ext>
                    </a:extLst>
                  </p:cNvPr>
                  <p:cNvSpPr/>
                  <p:nvPr/>
                </p:nvSpPr>
                <p:spPr>
                  <a:xfrm>
                    <a:off x="7212240" y="4020711"/>
                    <a:ext cx="5225" cy="4702"/>
                  </a:xfrm>
                  <a:custGeom>
                    <a:avLst/>
                    <a:gdLst>
                      <a:gd name="connsiteX0" fmla="*/ 5225 w 5225"/>
                      <a:gd name="connsiteY0" fmla="*/ 2351 h 4702"/>
                      <a:gd name="connsiteX1" fmla="*/ 2613 w 5225"/>
                      <a:gd name="connsiteY1" fmla="*/ 4703 h 4702"/>
                      <a:gd name="connsiteX2" fmla="*/ 0 w 5225"/>
                      <a:gd name="connsiteY2" fmla="*/ 2351 h 4702"/>
                      <a:gd name="connsiteX3" fmla="*/ 2613 w 5225"/>
                      <a:gd name="connsiteY3" fmla="*/ 0 h 4702"/>
                      <a:gd name="connsiteX4" fmla="*/ 5225 w 5225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5" h="4702">
                        <a:moveTo>
                          <a:pt x="5225" y="2351"/>
                        </a:moveTo>
                        <a:cubicBezTo>
                          <a:pt x="5225" y="3658"/>
                          <a:pt x="3919" y="4703"/>
                          <a:pt x="2613" y="4703"/>
                        </a:cubicBezTo>
                        <a:cubicBezTo>
                          <a:pt x="1306" y="4703"/>
                          <a:pt x="0" y="3658"/>
                          <a:pt x="0" y="2351"/>
                        </a:cubicBezTo>
                        <a:cubicBezTo>
                          <a:pt x="0" y="1045"/>
                          <a:pt x="1306" y="0"/>
                          <a:pt x="2613" y="0"/>
                        </a:cubicBezTo>
                        <a:cubicBezTo>
                          <a:pt x="3919" y="0"/>
                          <a:pt x="5225" y="1045"/>
                          <a:pt x="5225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3" name="Freeform: Shape 722">
                    <a:extLst>
                      <a:ext uri="{FF2B5EF4-FFF2-40B4-BE49-F238E27FC236}">
                        <a16:creationId xmlns:a16="http://schemas.microsoft.com/office/drawing/2014/main" id="{EDDE1CD8-2C9D-9CED-7A00-B7017E6607E6}"/>
                      </a:ext>
                    </a:extLst>
                  </p:cNvPr>
                  <p:cNvSpPr/>
                  <p:nvPr/>
                </p:nvSpPr>
                <p:spPr>
                  <a:xfrm>
                    <a:off x="7208060" y="4011567"/>
                    <a:ext cx="4179" cy="4180"/>
                  </a:xfrm>
                  <a:custGeom>
                    <a:avLst/>
                    <a:gdLst>
                      <a:gd name="connsiteX0" fmla="*/ 4180 w 4179"/>
                      <a:gd name="connsiteY0" fmla="*/ 2090 h 4180"/>
                      <a:gd name="connsiteX1" fmla="*/ 2090 w 4179"/>
                      <a:gd name="connsiteY1" fmla="*/ 4180 h 4180"/>
                      <a:gd name="connsiteX2" fmla="*/ 0 w 4179"/>
                      <a:gd name="connsiteY2" fmla="*/ 2090 h 4180"/>
                      <a:gd name="connsiteX3" fmla="*/ 2090 w 4179"/>
                      <a:gd name="connsiteY3" fmla="*/ 0 h 4180"/>
                      <a:gd name="connsiteX4" fmla="*/ 4180 w 4179"/>
                      <a:gd name="connsiteY4" fmla="*/ 2090 h 4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79" h="4180">
                        <a:moveTo>
                          <a:pt x="4180" y="2090"/>
                        </a:moveTo>
                        <a:cubicBezTo>
                          <a:pt x="4180" y="3135"/>
                          <a:pt x="3135" y="4180"/>
                          <a:pt x="2090" y="4180"/>
                        </a:cubicBezTo>
                        <a:cubicBezTo>
                          <a:pt x="1045" y="4180"/>
                          <a:pt x="0" y="3396"/>
                          <a:pt x="0" y="2090"/>
                        </a:cubicBezTo>
                        <a:cubicBezTo>
                          <a:pt x="0" y="1045"/>
                          <a:pt x="1045" y="0"/>
                          <a:pt x="2090" y="0"/>
                        </a:cubicBezTo>
                        <a:cubicBezTo>
                          <a:pt x="3135" y="0"/>
                          <a:pt x="4180" y="1045"/>
                          <a:pt x="4180" y="20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4" name="Freeform: Shape 723">
                    <a:extLst>
                      <a:ext uri="{FF2B5EF4-FFF2-40B4-BE49-F238E27FC236}">
                        <a16:creationId xmlns:a16="http://schemas.microsoft.com/office/drawing/2014/main" id="{9C4C34EE-2C7A-FA57-6B1E-747B7FAF803D}"/>
                      </a:ext>
                    </a:extLst>
                  </p:cNvPr>
                  <p:cNvSpPr/>
                  <p:nvPr/>
                </p:nvSpPr>
                <p:spPr>
                  <a:xfrm>
                    <a:off x="7191339" y="3986225"/>
                    <a:ext cx="8882" cy="11495"/>
                  </a:xfrm>
                  <a:custGeom>
                    <a:avLst/>
                    <a:gdLst>
                      <a:gd name="connsiteX0" fmla="*/ 8883 w 8882"/>
                      <a:gd name="connsiteY0" fmla="*/ 5748 h 11495"/>
                      <a:gd name="connsiteX1" fmla="*/ 4442 w 8882"/>
                      <a:gd name="connsiteY1" fmla="*/ 11495 h 11495"/>
                      <a:gd name="connsiteX2" fmla="*/ 0 w 8882"/>
                      <a:gd name="connsiteY2" fmla="*/ 5748 h 11495"/>
                      <a:gd name="connsiteX3" fmla="*/ 4442 w 8882"/>
                      <a:gd name="connsiteY3" fmla="*/ 0 h 11495"/>
                      <a:gd name="connsiteX4" fmla="*/ 8883 w 8882"/>
                      <a:gd name="connsiteY4" fmla="*/ 5748 h 11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82" h="11495">
                        <a:moveTo>
                          <a:pt x="8883" y="5748"/>
                        </a:moveTo>
                        <a:cubicBezTo>
                          <a:pt x="8883" y="8922"/>
                          <a:pt x="6894" y="11495"/>
                          <a:pt x="4442" y="11495"/>
                        </a:cubicBezTo>
                        <a:cubicBezTo>
                          <a:pt x="1988" y="11495"/>
                          <a:pt x="0" y="8922"/>
                          <a:pt x="0" y="5748"/>
                        </a:cubicBezTo>
                        <a:cubicBezTo>
                          <a:pt x="0" y="2573"/>
                          <a:pt x="1989" y="0"/>
                          <a:pt x="4442" y="0"/>
                        </a:cubicBezTo>
                        <a:cubicBezTo>
                          <a:pt x="6895" y="0"/>
                          <a:pt x="8883" y="2573"/>
                          <a:pt x="8883" y="574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5" name="Freeform: Shape 724">
                    <a:extLst>
                      <a:ext uri="{FF2B5EF4-FFF2-40B4-BE49-F238E27FC236}">
                        <a16:creationId xmlns:a16="http://schemas.microsoft.com/office/drawing/2014/main" id="{9F9B3589-5318-9674-47B4-66685EB7F161}"/>
                      </a:ext>
                    </a:extLst>
                  </p:cNvPr>
                  <p:cNvSpPr/>
                  <p:nvPr/>
                </p:nvSpPr>
                <p:spPr>
                  <a:xfrm>
                    <a:off x="7188988" y="3972901"/>
                    <a:ext cx="4180" cy="4180"/>
                  </a:xfrm>
                  <a:custGeom>
                    <a:avLst/>
                    <a:gdLst>
                      <a:gd name="connsiteX0" fmla="*/ 4180 w 4180"/>
                      <a:gd name="connsiteY0" fmla="*/ 2090 h 4180"/>
                      <a:gd name="connsiteX1" fmla="*/ 2090 w 4180"/>
                      <a:gd name="connsiteY1" fmla="*/ 4180 h 4180"/>
                      <a:gd name="connsiteX2" fmla="*/ 0 w 4180"/>
                      <a:gd name="connsiteY2" fmla="*/ 2090 h 4180"/>
                      <a:gd name="connsiteX3" fmla="*/ 2090 w 4180"/>
                      <a:gd name="connsiteY3" fmla="*/ 0 h 4180"/>
                      <a:gd name="connsiteX4" fmla="*/ 4180 w 4180"/>
                      <a:gd name="connsiteY4" fmla="*/ 2090 h 4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4180">
                        <a:moveTo>
                          <a:pt x="4180" y="2090"/>
                        </a:moveTo>
                        <a:cubicBezTo>
                          <a:pt x="4180" y="3135"/>
                          <a:pt x="3135" y="4180"/>
                          <a:pt x="2090" y="4180"/>
                        </a:cubicBezTo>
                        <a:cubicBezTo>
                          <a:pt x="1045" y="4180"/>
                          <a:pt x="0" y="3396"/>
                          <a:pt x="0" y="2090"/>
                        </a:cubicBezTo>
                        <a:cubicBezTo>
                          <a:pt x="0" y="784"/>
                          <a:pt x="1045" y="0"/>
                          <a:pt x="2090" y="0"/>
                        </a:cubicBezTo>
                        <a:cubicBezTo>
                          <a:pt x="3135" y="0"/>
                          <a:pt x="4180" y="1045"/>
                          <a:pt x="4180" y="20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6" name="Freeform: Shape 725">
                    <a:extLst>
                      <a:ext uri="{FF2B5EF4-FFF2-40B4-BE49-F238E27FC236}">
                        <a16:creationId xmlns:a16="http://schemas.microsoft.com/office/drawing/2014/main" id="{D7D1024C-F020-C87F-FD45-B98E47D8560D}"/>
                      </a:ext>
                    </a:extLst>
                  </p:cNvPr>
                  <p:cNvSpPr/>
                  <p:nvPr/>
                </p:nvSpPr>
                <p:spPr>
                  <a:xfrm>
                    <a:off x="7151890" y="4002162"/>
                    <a:ext cx="5747" cy="2612"/>
                  </a:xfrm>
                  <a:custGeom>
                    <a:avLst/>
                    <a:gdLst>
                      <a:gd name="connsiteX0" fmla="*/ 5747 w 5747"/>
                      <a:gd name="connsiteY0" fmla="*/ 1306 h 2612"/>
                      <a:gd name="connsiteX1" fmla="*/ 2873 w 5747"/>
                      <a:gd name="connsiteY1" fmla="*/ 2613 h 2612"/>
                      <a:gd name="connsiteX2" fmla="*/ 0 w 5747"/>
                      <a:gd name="connsiteY2" fmla="*/ 1306 h 2612"/>
                      <a:gd name="connsiteX3" fmla="*/ 2873 w 5747"/>
                      <a:gd name="connsiteY3" fmla="*/ 0 h 2612"/>
                      <a:gd name="connsiteX4" fmla="*/ 5747 w 5747"/>
                      <a:gd name="connsiteY4" fmla="*/ 1306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2612">
                        <a:moveTo>
                          <a:pt x="5747" y="1306"/>
                        </a:moveTo>
                        <a:cubicBezTo>
                          <a:pt x="5747" y="2090"/>
                          <a:pt x="4441" y="2613"/>
                          <a:pt x="2873" y="2613"/>
                        </a:cubicBezTo>
                        <a:cubicBezTo>
                          <a:pt x="1306" y="2613"/>
                          <a:pt x="0" y="2090"/>
                          <a:pt x="0" y="1306"/>
                        </a:cubicBezTo>
                        <a:cubicBezTo>
                          <a:pt x="0" y="522"/>
                          <a:pt x="1306" y="0"/>
                          <a:pt x="2873" y="0"/>
                        </a:cubicBezTo>
                        <a:cubicBezTo>
                          <a:pt x="4441" y="0"/>
                          <a:pt x="5747" y="522"/>
                          <a:pt x="5747" y="130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7" name="Freeform: Shape 726">
                    <a:extLst>
                      <a:ext uri="{FF2B5EF4-FFF2-40B4-BE49-F238E27FC236}">
                        <a16:creationId xmlns:a16="http://schemas.microsoft.com/office/drawing/2014/main" id="{AA2F6EEA-E428-BAAD-5762-C9BE1002B558}"/>
                      </a:ext>
                    </a:extLst>
                  </p:cNvPr>
                  <p:cNvSpPr/>
                  <p:nvPr/>
                </p:nvSpPr>
                <p:spPr>
                  <a:xfrm>
                    <a:off x="7140656" y="4010000"/>
                    <a:ext cx="5747" cy="6792"/>
                  </a:xfrm>
                  <a:custGeom>
                    <a:avLst/>
                    <a:gdLst>
                      <a:gd name="connsiteX0" fmla="*/ 5747 w 5747"/>
                      <a:gd name="connsiteY0" fmla="*/ 3396 h 6792"/>
                      <a:gd name="connsiteX1" fmla="*/ 2873 w 5747"/>
                      <a:gd name="connsiteY1" fmla="*/ 6793 h 6792"/>
                      <a:gd name="connsiteX2" fmla="*/ -1 w 5747"/>
                      <a:gd name="connsiteY2" fmla="*/ 3396 h 6792"/>
                      <a:gd name="connsiteX3" fmla="*/ 2873 w 5747"/>
                      <a:gd name="connsiteY3" fmla="*/ 0 h 6792"/>
                      <a:gd name="connsiteX4" fmla="*/ 5747 w 5747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792">
                        <a:moveTo>
                          <a:pt x="5747" y="3396"/>
                        </a:moveTo>
                        <a:cubicBezTo>
                          <a:pt x="5747" y="5272"/>
                          <a:pt x="4461" y="6793"/>
                          <a:pt x="2873" y="6793"/>
                        </a:cubicBezTo>
                        <a:cubicBezTo>
                          <a:pt x="1287" y="6793"/>
                          <a:pt x="-1" y="5272"/>
                          <a:pt x="-1" y="3396"/>
                        </a:cubicBezTo>
                        <a:cubicBezTo>
                          <a:pt x="-1" y="1520"/>
                          <a:pt x="1286" y="0"/>
                          <a:pt x="2873" y="0"/>
                        </a:cubicBezTo>
                        <a:cubicBezTo>
                          <a:pt x="4460" y="0"/>
                          <a:pt x="5747" y="1520"/>
                          <a:pt x="5747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8" name="Freeform: Shape 727">
                    <a:extLst>
                      <a:ext uri="{FF2B5EF4-FFF2-40B4-BE49-F238E27FC236}">
                        <a16:creationId xmlns:a16="http://schemas.microsoft.com/office/drawing/2014/main" id="{0063A7C2-B069-42F5-8EDC-1BB57BA2618F}"/>
                      </a:ext>
                    </a:extLst>
                  </p:cNvPr>
                  <p:cNvSpPr/>
                  <p:nvPr/>
                </p:nvSpPr>
                <p:spPr>
                  <a:xfrm>
                    <a:off x="7106170" y="4014441"/>
                    <a:ext cx="6269" cy="6792"/>
                  </a:xfrm>
                  <a:custGeom>
                    <a:avLst/>
                    <a:gdLst>
                      <a:gd name="connsiteX0" fmla="*/ 6270 w 6269"/>
                      <a:gd name="connsiteY0" fmla="*/ 3396 h 6792"/>
                      <a:gd name="connsiteX1" fmla="*/ 3135 w 6269"/>
                      <a:gd name="connsiteY1" fmla="*/ 6793 h 6792"/>
                      <a:gd name="connsiteX2" fmla="*/ 0 w 6269"/>
                      <a:gd name="connsiteY2" fmla="*/ 3396 h 6792"/>
                      <a:gd name="connsiteX3" fmla="*/ 3135 w 6269"/>
                      <a:gd name="connsiteY3" fmla="*/ 0 h 6792"/>
                      <a:gd name="connsiteX4" fmla="*/ 6270 w 6269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69" h="6792">
                        <a:moveTo>
                          <a:pt x="6270" y="3396"/>
                        </a:moveTo>
                        <a:cubicBezTo>
                          <a:pt x="6270" y="5225"/>
                          <a:pt x="4964" y="6793"/>
                          <a:pt x="3135" y="6793"/>
                        </a:cubicBezTo>
                        <a:cubicBezTo>
                          <a:pt x="1567" y="6793"/>
                          <a:pt x="0" y="5225"/>
                          <a:pt x="0" y="3396"/>
                        </a:cubicBezTo>
                        <a:cubicBezTo>
                          <a:pt x="0" y="1567"/>
                          <a:pt x="1306" y="0"/>
                          <a:pt x="3135" y="0"/>
                        </a:cubicBezTo>
                        <a:cubicBezTo>
                          <a:pt x="4964" y="0"/>
                          <a:pt x="6270" y="1567"/>
                          <a:pt x="6270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9" name="Freeform: Shape 728">
                    <a:extLst>
                      <a:ext uri="{FF2B5EF4-FFF2-40B4-BE49-F238E27FC236}">
                        <a16:creationId xmlns:a16="http://schemas.microsoft.com/office/drawing/2014/main" id="{0AA0DB36-D733-47C0-B4B2-509098AF8AB7}"/>
                      </a:ext>
                    </a:extLst>
                  </p:cNvPr>
                  <p:cNvSpPr/>
                  <p:nvPr/>
                </p:nvSpPr>
                <p:spPr>
                  <a:xfrm>
                    <a:off x="7208060" y="4107709"/>
                    <a:ext cx="6792" cy="6269"/>
                  </a:xfrm>
                  <a:custGeom>
                    <a:avLst/>
                    <a:gdLst>
                      <a:gd name="connsiteX0" fmla="*/ 6792 w 6792"/>
                      <a:gd name="connsiteY0" fmla="*/ 3135 h 6269"/>
                      <a:gd name="connsiteX1" fmla="*/ 3396 w 6792"/>
                      <a:gd name="connsiteY1" fmla="*/ 6270 h 6269"/>
                      <a:gd name="connsiteX2" fmla="*/ 0 w 6792"/>
                      <a:gd name="connsiteY2" fmla="*/ 3135 h 6269"/>
                      <a:gd name="connsiteX3" fmla="*/ 3396 w 6792"/>
                      <a:gd name="connsiteY3" fmla="*/ 0 h 6269"/>
                      <a:gd name="connsiteX4" fmla="*/ 6792 w 6792"/>
                      <a:gd name="connsiteY4" fmla="*/ 3135 h 6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792" h="6269">
                        <a:moveTo>
                          <a:pt x="6792" y="3135"/>
                        </a:moveTo>
                        <a:cubicBezTo>
                          <a:pt x="6792" y="4964"/>
                          <a:pt x="5225" y="6270"/>
                          <a:pt x="3396" y="6270"/>
                        </a:cubicBezTo>
                        <a:cubicBezTo>
                          <a:pt x="1567" y="6270"/>
                          <a:pt x="0" y="4702"/>
                          <a:pt x="0" y="3135"/>
                        </a:cubicBezTo>
                        <a:cubicBezTo>
                          <a:pt x="0" y="1567"/>
                          <a:pt x="1567" y="0"/>
                          <a:pt x="3396" y="0"/>
                        </a:cubicBezTo>
                        <a:cubicBezTo>
                          <a:pt x="5225" y="0"/>
                          <a:pt x="6792" y="1306"/>
                          <a:pt x="6792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00" name="Graphic 3">
                <a:extLst>
                  <a:ext uri="{FF2B5EF4-FFF2-40B4-BE49-F238E27FC236}">
                    <a16:creationId xmlns:a16="http://schemas.microsoft.com/office/drawing/2014/main" id="{D7AD1EBD-91E4-9F56-7A3F-C309B2D7641B}"/>
                  </a:ext>
                </a:extLst>
              </p:cNvPr>
              <p:cNvGrpSpPr/>
              <p:nvPr/>
            </p:nvGrpSpPr>
            <p:grpSpPr>
              <a:xfrm>
                <a:off x="6978156" y="3856885"/>
                <a:ext cx="49303" cy="22440"/>
                <a:chOff x="6978156" y="3856885"/>
                <a:chExt cx="49303" cy="22440"/>
              </a:xfrm>
              <a:solidFill>
                <a:srgbClr val="D5D7D8"/>
              </a:solidFill>
            </p:grpSpPr>
            <p:sp>
              <p:nvSpPr>
                <p:cNvPr id="610" name="Freeform: Shape 609">
                  <a:extLst>
                    <a:ext uri="{FF2B5EF4-FFF2-40B4-BE49-F238E27FC236}">
                      <a16:creationId xmlns:a16="http://schemas.microsoft.com/office/drawing/2014/main" id="{6A8F3CA6-A15A-82A2-523D-1302232533A0}"/>
                    </a:ext>
                  </a:extLst>
                </p:cNvPr>
                <p:cNvSpPr/>
                <p:nvPr/>
              </p:nvSpPr>
              <p:spPr>
                <a:xfrm>
                  <a:off x="7017866" y="3863210"/>
                  <a:ext cx="3657" cy="10008"/>
                </a:xfrm>
                <a:custGeom>
                  <a:avLst/>
                  <a:gdLst>
                    <a:gd name="connsiteX0" fmla="*/ 0 w 3657"/>
                    <a:gd name="connsiteY0" fmla="*/ 8586 h 10008"/>
                    <a:gd name="connsiteX1" fmla="*/ 522 w 3657"/>
                    <a:gd name="connsiteY1" fmla="*/ 6757 h 10008"/>
                    <a:gd name="connsiteX2" fmla="*/ 522 w 3657"/>
                    <a:gd name="connsiteY2" fmla="*/ 4406 h 10008"/>
                    <a:gd name="connsiteX3" fmla="*/ 1568 w 3657"/>
                    <a:gd name="connsiteY3" fmla="*/ 226 h 10008"/>
                    <a:gd name="connsiteX4" fmla="*/ 3135 w 3657"/>
                    <a:gd name="connsiteY4" fmla="*/ 2839 h 10008"/>
                    <a:gd name="connsiteX5" fmla="*/ 3657 w 3657"/>
                    <a:gd name="connsiteY5" fmla="*/ 8847 h 10008"/>
                    <a:gd name="connsiteX6" fmla="*/ 2613 w 3657"/>
                    <a:gd name="connsiteY6" fmla="*/ 9892 h 10008"/>
                    <a:gd name="connsiteX7" fmla="*/ 1568 w 3657"/>
                    <a:gd name="connsiteY7" fmla="*/ 9892 h 10008"/>
                    <a:gd name="connsiteX8" fmla="*/ 0 w 3657"/>
                    <a:gd name="connsiteY8" fmla="*/ 8586 h 10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7" h="10008">
                      <a:moveTo>
                        <a:pt x="0" y="8586"/>
                      </a:moveTo>
                      <a:cubicBezTo>
                        <a:pt x="0" y="8064"/>
                        <a:pt x="522" y="7541"/>
                        <a:pt x="522" y="6757"/>
                      </a:cubicBezTo>
                      <a:cubicBezTo>
                        <a:pt x="522" y="5974"/>
                        <a:pt x="522" y="5190"/>
                        <a:pt x="522" y="4406"/>
                      </a:cubicBezTo>
                      <a:cubicBezTo>
                        <a:pt x="522" y="3100"/>
                        <a:pt x="522" y="1271"/>
                        <a:pt x="1568" y="226"/>
                      </a:cubicBezTo>
                      <a:cubicBezTo>
                        <a:pt x="2613" y="-819"/>
                        <a:pt x="3135" y="2055"/>
                        <a:pt x="3135" y="2839"/>
                      </a:cubicBezTo>
                      <a:cubicBezTo>
                        <a:pt x="3396" y="4928"/>
                        <a:pt x="3657" y="7019"/>
                        <a:pt x="3657" y="8847"/>
                      </a:cubicBezTo>
                      <a:cubicBezTo>
                        <a:pt x="3135" y="9108"/>
                        <a:pt x="2874" y="9631"/>
                        <a:pt x="2613" y="9892"/>
                      </a:cubicBezTo>
                      <a:cubicBezTo>
                        <a:pt x="2351" y="10154"/>
                        <a:pt x="1829" y="9892"/>
                        <a:pt x="1568" y="9892"/>
                      </a:cubicBezTo>
                      <a:cubicBezTo>
                        <a:pt x="784" y="9892"/>
                        <a:pt x="0" y="9631"/>
                        <a:pt x="0" y="85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1" name="Freeform: Shape 610">
                  <a:extLst>
                    <a:ext uri="{FF2B5EF4-FFF2-40B4-BE49-F238E27FC236}">
                      <a16:creationId xmlns:a16="http://schemas.microsoft.com/office/drawing/2014/main" id="{806834A3-B274-B666-35CC-E085B9CD95A1}"/>
                    </a:ext>
                  </a:extLst>
                </p:cNvPr>
                <p:cNvSpPr/>
                <p:nvPr/>
              </p:nvSpPr>
              <p:spPr>
                <a:xfrm>
                  <a:off x="6978156" y="3856885"/>
                  <a:ext cx="5747" cy="9425"/>
                </a:xfrm>
                <a:custGeom>
                  <a:avLst/>
                  <a:gdLst>
                    <a:gd name="connsiteX0" fmla="*/ 5747 w 5747"/>
                    <a:gd name="connsiteY0" fmla="*/ 4722 h 9425"/>
                    <a:gd name="connsiteX1" fmla="*/ 2873 w 5747"/>
                    <a:gd name="connsiteY1" fmla="*/ 9425 h 9425"/>
                    <a:gd name="connsiteX2" fmla="*/ 0 w 5747"/>
                    <a:gd name="connsiteY2" fmla="*/ 4722 h 9425"/>
                    <a:gd name="connsiteX3" fmla="*/ 2873 w 5747"/>
                    <a:gd name="connsiteY3" fmla="*/ 20 h 9425"/>
                    <a:gd name="connsiteX4" fmla="*/ 5747 w 5747"/>
                    <a:gd name="connsiteY4" fmla="*/ 4722 h 9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9425">
                      <a:moveTo>
                        <a:pt x="5747" y="4722"/>
                      </a:moveTo>
                      <a:cubicBezTo>
                        <a:pt x="5747" y="7335"/>
                        <a:pt x="4441" y="9425"/>
                        <a:pt x="2873" y="9425"/>
                      </a:cubicBezTo>
                      <a:cubicBezTo>
                        <a:pt x="1306" y="9425"/>
                        <a:pt x="0" y="7335"/>
                        <a:pt x="0" y="4722"/>
                      </a:cubicBezTo>
                      <a:cubicBezTo>
                        <a:pt x="0" y="2110"/>
                        <a:pt x="1306" y="20"/>
                        <a:pt x="2873" y="20"/>
                      </a:cubicBezTo>
                      <a:cubicBezTo>
                        <a:pt x="4441" y="-242"/>
                        <a:pt x="5747" y="2110"/>
                        <a:pt x="5747" y="47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1" name="Graphic 3">
                <a:extLst>
                  <a:ext uri="{FF2B5EF4-FFF2-40B4-BE49-F238E27FC236}">
                    <a16:creationId xmlns:a16="http://schemas.microsoft.com/office/drawing/2014/main" id="{ACD2AC93-D523-C304-1020-D2621D8D386A}"/>
                  </a:ext>
                </a:extLst>
              </p:cNvPr>
              <p:cNvGrpSpPr/>
              <p:nvPr/>
            </p:nvGrpSpPr>
            <p:grpSpPr>
              <a:xfrm>
                <a:off x="7072991" y="3820329"/>
                <a:ext cx="40393" cy="54560"/>
                <a:chOff x="7072991" y="3820329"/>
                <a:chExt cx="40393" cy="54560"/>
              </a:xfrm>
              <a:solidFill>
                <a:srgbClr val="D5D7D8"/>
              </a:solidFill>
            </p:grpSpPr>
            <p:sp>
              <p:nvSpPr>
                <p:cNvPr id="608" name="Freeform: Shape 607">
                  <a:extLst>
                    <a:ext uri="{FF2B5EF4-FFF2-40B4-BE49-F238E27FC236}">
                      <a16:creationId xmlns:a16="http://schemas.microsoft.com/office/drawing/2014/main" id="{1F30826D-1236-D1F8-14C3-E95B82EB0A3F}"/>
                    </a:ext>
                  </a:extLst>
                </p:cNvPr>
                <p:cNvSpPr/>
                <p:nvPr/>
              </p:nvSpPr>
              <p:spPr>
                <a:xfrm>
                  <a:off x="7072991" y="3820329"/>
                  <a:ext cx="4179" cy="7837"/>
                </a:xfrm>
                <a:custGeom>
                  <a:avLst/>
                  <a:gdLst>
                    <a:gd name="connsiteX0" fmla="*/ 4180 w 4179"/>
                    <a:gd name="connsiteY0" fmla="*/ 3919 h 7837"/>
                    <a:gd name="connsiteX1" fmla="*/ 2090 w 4179"/>
                    <a:gd name="connsiteY1" fmla="*/ 7838 h 7837"/>
                    <a:gd name="connsiteX2" fmla="*/ 0 w 4179"/>
                    <a:gd name="connsiteY2" fmla="*/ 3919 h 7837"/>
                    <a:gd name="connsiteX3" fmla="*/ 2090 w 4179"/>
                    <a:gd name="connsiteY3" fmla="*/ 0 h 7837"/>
                    <a:gd name="connsiteX4" fmla="*/ 4180 w 4179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7837">
                      <a:moveTo>
                        <a:pt x="4180" y="3919"/>
                      </a:moveTo>
                      <a:cubicBezTo>
                        <a:pt x="4180" y="6009"/>
                        <a:pt x="3396" y="7838"/>
                        <a:pt x="2090" y="7838"/>
                      </a:cubicBezTo>
                      <a:cubicBezTo>
                        <a:pt x="783" y="7838"/>
                        <a:pt x="0" y="6009"/>
                        <a:pt x="0" y="3919"/>
                      </a:cubicBezTo>
                      <a:cubicBezTo>
                        <a:pt x="0" y="1829"/>
                        <a:pt x="783" y="0"/>
                        <a:pt x="2090" y="0"/>
                      </a:cubicBezTo>
                      <a:cubicBezTo>
                        <a:pt x="3135" y="0"/>
                        <a:pt x="4180" y="1829"/>
                        <a:pt x="4180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9" name="Freeform: Shape 608">
                  <a:extLst>
                    <a:ext uri="{FF2B5EF4-FFF2-40B4-BE49-F238E27FC236}">
                      <a16:creationId xmlns:a16="http://schemas.microsoft.com/office/drawing/2014/main" id="{9171D5A6-EA1E-AD11-F289-657F157DB189}"/>
                    </a:ext>
                  </a:extLst>
                </p:cNvPr>
                <p:cNvSpPr/>
                <p:nvPr/>
              </p:nvSpPr>
              <p:spPr>
                <a:xfrm>
                  <a:off x="7099853" y="3850644"/>
                  <a:ext cx="8668" cy="9396"/>
                </a:xfrm>
                <a:custGeom>
                  <a:avLst/>
                  <a:gdLst>
                    <a:gd name="connsiteX0" fmla="*/ 570 w 8668"/>
                    <a:gd name="connsiteY0" fmla="*/ 1820 h 9396"/>
                    <a:gd name="connsiteX1" fmla="*/ 1092 w 8668"/>
                    <a:gd name="connsiteY1" fmla="*/ 252 h 9396"/>
                    <a:gd name="connsiteX2" fmla="*/ 7101 w 8668"/>
                    <a:gd name="connsiteY2" fmla="*/ 1297 h 9396"/>
                    <a:gd name="connsiteX3" fmla="*/ 8668 w 8668"/>
                    <a:gd name="connsiteY3" fmla="*/ 3387 h 9396"/>
                    <a:gd name="connsiteX4" fmla="*/ 8408 w 8668"/>
                    <a:gd name="connsiteY4" fmla="*/ 4171 h 9396"/>
                    <a:gd name="connsiteX5" fmla="*/ 8146 w 8668"/>
                    <a:gd name="connsiteY5" fmla="*/ 5216 h 9396"/>
                    <a:gd name="connsiteX6" fmla="*/ 7624 w 8668"/>
                    <a:gd name="connsiteY6" fmla="*/ 7306 h 9396"/>
                    <a:gd name="connsiteX7" fmla="*/ 6578 w 8668"/>
                    <a:gd name="connsiteY7" fmla="*/ 9396 h 9396"/>
                    <a:gd name="connsiteX8" fmla="*/ 4227 w 8668"/>
                    <a:gd name="connsiteY8" fmla="*/ 8090 h 9396"/>
                    <a:gd name="connsiteX9" fmla="*/ 3182 w 8668"/>
                    <a:gd name="connsiteY9" fmla="*/ 5216 h 9396"/>
                    <a:gd name="connsiteX10" fmla="*/ 2659 w 8668"/>
                    <a:gd name="connsiteY10" fmla="*/ 2865 h 9396"/>
                    <a:gd name="connsiteX11" fmla="*/ 570 w 8668"/>
                    <a:gd name="connsiteY11" fmla="*/ 1820 h 9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668" h="9396">
                      <a:moveTo>
                        <a:pt x="570" y="1820"/>
                      </a:moveTo>
                      <a:cubicBezTo>
                        <a:pt x="-475" y="1297"/>
                        <a:pt x="47" y="513"/>
                        <a:pt x="1092" y="252"/>
                      </a:cubicBezTo>
                      <a:cubicBezTo>
                        <a:pt x="2921" y="-270"/>
                        <a:pt x="5534" y="-9"/>
                        <a:pt x="7101" y="1297"/>
                      </a:cubicBezTo>
                      <a:cubicBezTo>
                        <a:pt x="7624" y="1820"/>
                        <a:pt x="8668" y="2342"/>
                        <a:pt x="8668" y="3387"/>
                      </a:cubicBezTo>
                      <a:cubicBezTo>
                        <a:pt x="8668" y="3649"/>
                        <a:pt x="8408" y="4171"/>
                        <a:pt x="8408" y="4171"/>
                      </a:cubicBezTo>
                      <a:cubicBezTo>
                        <a:pt x="8408" y="4432"/>
                        <a:pt x="8146" y="4693"/>
                        <a:pt x="8146" y="5216"/>
                      </a:cubicBezTo>
                      <a:cubicBezTo>
                        <a:pt x="7885" y="6000"/>
                        <a:pt x="7624" y="6522"/>
                        <a:pt x="7624" y="7306"/>
                      </a:cubicBezTo>
                      <a:cubicBezTo>
                        <a:pt x="7362" y="7829"/>
                        <a:pt x="7362" y="9396"/>
                        <a:pt x="6578" y="9396"/>
                      </a:cubicBezTo>
                      <a:cubicBezTo>
                        <a:pt x="5795" y="9396"/>
                        <a:pt x="4750" y="8612"/>
                        <a:pt x="4227" y="8090"/>
                      </a:cubicBezTo>
                      <a:cubicBezTo>
                        <a:pt x="3443" y="7306"/>
                        <a:pt x="3182" y="6261"/>
                        <a:pt x="3182" y="5216"/>
                      </a:cubicBezTo>
                      <a:cubicBezTo>
                        <a:pt x="3182" y="4432"/>
                        <a:pt x="2921" y="3649"/>
                        <a:pt x="2659" y="2865"/>
                      </a:cubicBezTo>
                      <a:cubicBezTo>
                        <a:pt x="1876" y="2342"/>
                        <a:pt x="1353" y="2342"/>
                        <a:pt x="570" y="182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2" name="Graphic 3">
                <a:extLst>
                  <a:ext uri="{FF2B5EF4-FFF2-40B4-BE49-F238E27FC236}">
                    <a16:creationId xmlns:a16="http://schemas.microsoft.com/office/drawing/2014/main" id="{DCCAAFEA-6A69-4447-008F-58C552D16BCF}"/>
                  </a:ext>
                </a:extLst>
              </p:cNvPr>
              <p:cNvGrpSpPr/>
              <p:nvPr/>
            </p:nvGrpSpPr>
            <p:grpSpPr>
              <a:xfrm>
                <a:off x="7141650" y="3853651"/>
                <a:ext cx="26788" cy="48980"/>
                <a:chOff x="7141650" y="3853651"/>
                <a:chExt cx="26788" cy="48980"/>
              </a:xfrm>
              <a:solidFill>
                <a:srgbClr val="D5D7D8"/>
              </a:solidFill>
            </p:grpSpPr>
            <p:sp>
              <p:nvSpPr>
                <p:cNvPr id="606" name="Freeform: Shape 605">
                  <a:extLst>
                    <a:ext uri="{FF2B5EF4-FFF2-40B4-BE49-F238E27FC236}">
                      <a16:creationId xmlns:a16="http://schemas.microsoft.com/office/drawing/2014/main" id="{AD3462B8-C0CE-3BCA-0A16-E9C623EC21CB}"/>
                    </a:ext>
                  </a:extLst>
                </p:cNvPr>
                <p:cNvSpPr/>
                <p:nvPr/>
              </p:nvSpPr>
              <p:spPr>
                <a:xfrm>
                  <a:off x="7158944" y="3884598"/>
                  <a:ext cx="6269" cy="4702"/>
                </a:xfrm>
                <a:custGeom>
                  <a:avLst/>
                  <a:gdLst>
                    <a:gd name="connsiteX0" fmla="*/ 6270 w 6269"/>
                    <a:gd name="connsiteY0" fmla="*/ 2351 h 4702"/>
                    <a:gd name="connsiteX1" fmla="*/ 3135 w 6269"/>
                    <a:gd name="connsiteY1" fmla="*/ 4702 h 4702"/>
                    <a:gd name="connsiteX2" fmla="*/ 0 w 6269"/>
                    <a:gd name="connsiteY2" fmla="*/ 2351 h 4702"/>
                    <a:gd name="connsiteX3" fmla="*/ 3135 w 6269"/>
                    <a:gd name="connsiteY3" fmla="*/ 0 h 4702"/>
                    <a:gd name="connsiteX4" fmla="*/ 6270 w 6269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4702">
                      <a:moveTo>
                        <a:pt x="6270" y="2351"/>
                      </a:moveTo>
                      <a:cubicBezTo>
                        <a:pt x="6270" y="3658"/>
                        <a:pt x="4964" y="4702"/>
                        <a:pt x="3135" y="4702"/>
                      </a:cubicBezTo>
                      <a:cubicBezTo>
                        <a:pt x="1306" y="4702"/>
                        <a:pt x="0" y="3658"/>
                        <a:pt x="0" y="2351"/>
                      </a:cubicBezTo>
                      <a:cubicBezTo>
                        <a:pt x="0" y="1045"/>
                        <a:pt x="1306" y="0"/>
                        <a:pt x="3135" y="0"/>
                      </a:cubicBezTo>
                      <a:cubicBezTo>
                        <a:pt x="4964" y="0"/>
                        <a:pt x="6270" y="1045"/>
                        <a:pt x="627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7" name="Freeform: Shape 606">
                  <a:extLst>
                    <a:ext uri="{FF2B5EF4-FFF2-40B4-BE49-F238E27FC236}">
                      <a16:creationId xmlns:a16="http://schemas.microsoft.com/office/drawing/2014/main" id="{38A6E2B6-7F4E-5DAD-E931-223076E117CE}"/>
                    </a:ext>
                  </a:extLst>
                </p:cNvPr>
                <p:cNvSpPr/>
                <p:nvPr/>
              </p:nvSpPr>
              <p:spPr>
                <a:xfrm>
                  <a:off x="7141650" y="3853651"/>
                  <a:ext cx="19169" cy="16809"/>
                </a:xfrm>
                <a:custGeom>
                  <a:avLst/>
                  <a:gdLst>
                    <a:gd name="connsiteX0" fmla="*/ 7628 w 19169"/>
                    <a:gd name="connsiteY0" fmla="*/ 10830 h 16809"/>
                    <a:gd name="connsiteX1" fmla="*/ 6321 w 19169"/>
                    <a:gd name="connsiteY1" fmla="*/ 9263 h 16809"/>
                    <a:gd name="connsiteX2" fmla="*/ 3186 w 19169"/>
                    <a:gd name="connsiteY2" fmla="*/ 5867 h 16809"/>
                    <a:gd name="connsiteX3" fmla="*/ 312 w 19169"/>
                    <a:gd name="connsiteY3" fmla="*/ 1948 h 16809"/>
                    <a:gd name="connsiteX4" fmla="*/ 1357 w 19169"/>
                    <a:gd name="connsiteY4" fmla="*/ 119 h 16809"/>
                    <a:gd name="connsiteX5" fmla="*/ 4493 w 19169"/>
                    <a:gd name="connsiteY5" fmla="*/ 2993 h 16809"/>
                    <a:gd name="connsiteX6" fmla="*/ 7889 w 19169"/>
                    <a:gd name="connsiteY6" fmla="*/ 5083 h 16809"/>
                    <a:gd name="connsiteX7" fmla="*/ 12330 w 19169"/>
                    <a:gd name="connsiteY7" fmla="*/ 7434 h 16809"/>
                    <a:gd name="connsiteX8" fmla="*/ 15988 w 19169"/>
                    <a:gd name="connsiteY8" fmla="*/ 9785 h 16809"/>
                    <a:gd name="connsiteX9" fmla="*/ 18078 w 19169"/>
                    <a:gd name="connsiteY9" fmla="*/ 11614 h 16809"/>
                    <a:gd name="connsiteX10" fmla="*/ 18600 w 19169"/>
                    <a:gd name="connsiteY10" fmla="*/ 15794 h 16809"/>
                    <a:gd name="connsiteX11" fmla="*/ 13898 w 19169"/>
                    <a:gd name="connsiteY11" fmla="*/ 16055 h 16809"/>
                    <a:gd name="connsiteX12" fmla="*/ 10763 w 19169"/>
                    <a:gd name="connsiteY12" fmla="*/ 13704 h 16809"/>
                    <a:gd name="connsiteX13" fmla="*/ 7628 w 19169"/>
                    <a:gd name="connsiteY13" fmla="*/ 10830 h 16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169" h="16809">
                      <a:moveTo>
                        <a:pt x="7628" y="10830"/>
                      </a:moveTo>
                      <a:cubicBezTo>
                        <a:pt x="7105" y="10308"/>
                        <a:pt x="6582" y="10047"/>
                        <a:pt x="6321" y="9263"/>
                      </a:cubicBezTo>
                      <a:cubicBezTo>
                        <a:pt x="5276" y="7957"/>
                        <a:pt x="4231" y="6911"/>
                        <a:pt x="3186" y="5867"/>
                      </a:cubicBezTo>
                      <a:cubicBezTo>
                        <a:pt x="2141" y="4822"/>
                        <a:pt x="1096" y="3515"/>
                        <a:pt x="312" y="1948"/>
                      </a:cubicBezTo>
                      <a:cubicBezTo>
                        <a:pt x="-210" y="903"/>
                        <a:pt x="-210" y="-403"/>
                        <a:pt x="1357" y="119"/>
                      </a:cubicBezTo>
                      <a:cubicBezTo>
                        <a:pt x="2663" y="642"/>
                        <a:pt x="3447" y="1948"/>
                        <a:pt x="4493" y="2993"/>
                      </a:cubicBezTo>
                      <a:cubicBezTo>
                        <a:pt x="5538" y="3777"/>
                        <a:pt x="6582" y="4560"/>
                        <a:pt x="7889" y="5083"/>
                      </a:cubicBezTo>
                      <a:cubicBezTo>
                        <a:pt x="9456" y="5867"/>
                        <a:pt x="11024" y="6650"/>
                        <a:pt x="12330" y="7434"/>
                      </a:cubicBezTo>
                      <a:cubicBezTo>
                        <a:pt x="13637" y="8218"/>
                        <a:pt x="14943" y="8740"/>
                        <a:pt x="15988" y="9785"/>
                      </a:cubicBezTo>
                      <a:cubicBezTo>
                        <a:pt x="16772" y="10308"/>
                        <a:pt x="17555" y="10830"/>
                        <a:pt x="18078" y="11614"/>
                      </a:cubicBezTo>
                      <a:cubicBezTo>
                        <a:pt x="19123" y="12659"/>
                        <a:pt x="19645" y="14749"/>
                        <a:pt x="18600" y="15794"/>
                      </a:cubicBezTo>
                      <a:cubicBezTo>
                        <a:pt x="17294" y="17100"/>
                        <a:pt x="15465" y="17100"/>
                        <a:pt x="13898" y="16055"/>
                      </a:cubicBezTo>
                      <a:cubicBezTo>
                        <a:pt x="12853" y="15533"/>
                        <a:pt x="11807" y="14488"/>
                        <a:pt x="10763" y="13704"/>
                      </a:cubicBezTo>
                      <a:cubicBezTo>
                        <a:pt x="9979" y="12920"/>
                        <a:pt x="8934" y="11875"/>
                        <a:pt x="7628" y="108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3" name="Graphic 3">
                <a:extLst>
                  <a:ext uri="{FF2B5EF4-FFF2-40B4-BE49-F238E27FC236}">
                    <a16:creationId xmlns:a16="http://schemas.microsoft.com/office/drawing/2014/main" id="{90DE9255-5EC7-2A71-99C7-A3D4C17B95A8}"/>
                  </a:ext>
                </a:extLst>
              </p:cNvPr>
              <p:cNvGrpSpPr/>
              <p:nvPr/>
            </p:nvGrpSpPr>
            <p:grpSpPr>
              <a:xfrm>
                <a:off x="6877191" y="3651631"/>
                <a:ext cx="125476" cy="267680"/>
                <a:chOff x="6877191" y="3651631"/>
                <a:chExt cx="125476" cy="267680"/>
              </a:xfrm>
              <a:solidFill>
                <a:srgbClr val="D5D7D8"/>
              </a:solidFill>
            </p:grpSpPr>
            <p:grpSp>
              <p:nvGrpSpPr>
                <p:cNvPr id="596" name="Graphic 3">
                  <a:extLst>
                    <a:ext uri="{FF2B5EF4-FFF2-40B4-BE49-F238E27FC236}">
                      <a16:creationId xmlns:a16="http://schemas.microsoft.com/office/drawing/2014/main" id="{FB36BBCB-B539-B675-163E-77118CDE1006}"/>
                    </a:ext>
                  </a:extLst>
                </p:cNvPr>
                <p:cNvGrpSpPr/>
                <p:nvPr/>
              </p:nvGrpSpPr>
              <p:grpSpPr>
                <a:xfrm>
                  <a:off x="6973975" y="3789501"/>
                  <a:ext cx="15444" cy="78251"/>
                  <a:chOff x="6973975" y="3789501"/>
                  <a:chExt cx="15444" cy="78251"/>
                </a:xfrm>
                <a:solidFill>
                  <a:srgbClr val="D5D7D8"/>
                </a:solidFill>
              </p:grpSpPr>
              <p:sp>
                <p:nvSpPr>
                  <p:cNvPr id="599" name="Freeform: Shape 598">
                    <a:extLst>
                      <a:ext uri="{FF2B5EF4-FFF2-40B4-BE49-F238E27FC236}">
                        <a16:creationId xmlns:a16="http://schemas.microsoft.com/office/drawing/2014/main" id="{BE033940-F814-C0C2-5462-E7D5571C2929}"/>
                      </a:ext>
                    </a:extLst>
                  </p:cNvPr>
                  <p:cNvSpPr/>
                  <p:nvPr/>
                </p:nvSpPr>
                <p:spPr>
                  <a:xfrm>
                    <a:off x="6978417" y="3839139"/>
                    <a:ext cx="3657" cy="7315"/>
                  </a:xfrm>
                  <a:custGeom>
                    <a:avLst/>
                    <a:gdLst>
                      <a:gd name="connsiteX0" fmla="*/ 3658 w 3657"/>
                      <a:gd name="connsiteY0" fmla="*/ 3658 h 7315"/>
                      <a:gd name="connsiteX1" fmla="*/ 1829 w 3657"/>
                      <a:gd name="connsiteY1" fmla="*/ 7315 h 7315"/>
                      <a:gd name="connsiteX2" fmla="*/ 0 w 3657"/>
                      <a:gd name="connsiteY2" fmla="*/ 3658 h 7315"/>
                      <a:gd name="connsiteX3" fmla="*/ 1829 w 3657"/>
                      <a:gd name="connsiteY3" fmla="*/ 0 h 7315"/>
                      <a:gd name="connsiteX4" fmla="*/ 3658 w 3657"/>
                      <a:gd name="connsiteY4" fmla="*/ 3658 h 73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7" h="7315">
                        <a:moveTo>
                          <a:pt x="3658" y="3658"/>
                        </a:moveTo>
                        <a:cubicBezTo>
                          <a:pt x="3658" y="5747"/>
                          <a:pt x="2874" y="7315"/>
                          <a:pt x="1829" y="7315"/>
                        </a:cubicBezTo>
                        <a:cubicBezTo>
                          <a:pt x="784" y="7315"/>
                          <a:pt x="0" y="5747"/>
                          <a:pt x="0" y="3658"/>
                        </a:cubicBezTo>
                        <a:cubicBezTo>
                          <a:pt x="0" y="1567"/>
                          <a:pt x="784" y="0"/>
                          <a:pt x="1829" y="0"/>
                        </a:cubicBezTo>
                        <a:cubicBezTo>
                          <a:pt x="2874" y="0"/>
                          <a:pt x="3658" y="1829"/>
                          <a:pt x="3658" y="365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0" name="Freeform: Shape 599">
                    <a:extLst>
                      <a:ext uri="{FF2B5EF4-FFF2-40B4-BE49-F238E27FC236}">
                        <a16:creationId xmlns:a16="http://schemas.microsoft.com/office/drawing/2014/main" id="{EB07DB5E-F4DF-D1F6-6DEE-ED8EBA3D354F}"/>
                      </a:ext>
                    </a:extLst>
                  </p:cNvPr>
                  <p:cNvSpPr/>
                  <p:nvPr/>
                </p:nvSpPr>
                <p:spPr>
                  <a:xfrm>
                    <a:off x="6981291" y="3820329"/>
                    <a:ext cx="6269" cy="6269"/>
                  </a:xfrm>
                  <a:custGeom>
                    <a:avLst/>
                    <a:gdLst>
                      <a:gd name="connsiteX0" fmla="*/ 6270 w 6269"/>
                      <a:gd name="connsiteY0" fmla="*/ 3135 h 6269"/>
                      <a:gd name="connsiteX1" fmla="*/ 3135 w 6269"/>
                      <a:gd name="connsiteY1" fmla="*/ 6270 h 6269"/>
                      <a:gd name="connsiteX2" fmla="*/ 0 w 6269"/>
                      <a:gd name="connsiteY2" fmla="*/ 3135 h 6269"/>
                      <a:gd name="connsiteX3" fmla="*/ 3135 w 6269"/>
                      <a:gd name="connsiteY3" fmla="*/ 0 h 6269"/>
                      <a:gd name="connsiteX4" fmla="*/ 6270 w 6269"/>
                      <a:gd name="connsiteY4" fmla="*/ 3135 h 6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69" h="6269">
                        <a:moveTo>
                          <a:pt x="6270" y="3135"/>
                        </a:moveTo>
                        <a:cubicBezTo>
                          <a:pt x="6270" y="4964"/>
                          <a:pt x="4703" y="6270"/>
                          <a:pt x="3135" y="6270"/>
                        </a:cubicBezTo>
                        <a:cubicBezTo>
                          <a:pt x="1568" y="6270"/>
                          <a:pt x="0" y="4702"/>
                          <a:pt x="0" y="3135"/>
                        </a:cubicBezTo>
                        <a:cubicBezTo>
                          <a:pt x="0" y="1306"/>
                          <a:pt x="1568" y="0"/>
                          <a:pt x="3135" y="0"/>
                        </a:cubicBezTo>
                        <a:cubicBezTo>
                          <a:pt x="4703" y="0"/>
                          <a:pt x="6270" y="1306"/>
                          <a:pt x="6270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1" name="Freeform: Shape 600">
                    <a:extLst>
                      <a:ext uri="{FF2B5EF4-FFF2-40B4-BE49-F238E27FC236}">
                        <a16:creationId xmlns:a16="http://schemas.microsoft.com/office/drawing/2014/main" id="{A84BB5F9-FC2A-2029-40AC-0A1F4068DBE7}"/>
                      </a:ext>
                    </a:extLst>
                  </p:cNvPr>
                  <p:cNvSpPr/>
                  <p:nvPr/>
                </p:nvSpPr>
                <p:spPr>
                  <a:xfrm>
                    <a:off x="6973975" y="3820329"/>
                    <a:ext cx="3657" cy="5225"/>
                  </a:xfrm>
                  <a:custGeom>
                    <a:avLst/>
                    <a:gdLst>
                      <a:gd name="connsiteX0" fmla="*/ 3658 w 3657"/>
                      <a:gd name="connsiteY0" fmla="*/ 2613 h 5225"/>
                      <a:gd name="connsiteX1" fmla="*/ 1829 w 3657"/>
                      <a:gd name="connsiteY1" fmla="*/ 5225 h 5225"/>
                      <a:gd name="connsiteX2" fmla="*/ 0 w 3657"/>
                      <a:gd name="connsiteY2" fmla="*/ 2613 h 5225"/>
                      <a:gd name="connsiteX3" fmla="*/ 1829 w 3657"/>
                      <a:gd name="connsiteY3" fmla="*/ 0 h 5225"/>
                      <a:gd name="connsiteX4" fmla="*/ 3658 w 3657"/>
                      <a:gd name="connsiteY4" fmla="*/ 2613 h 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7" h="5225">
                        <a:moveTo>
                          <a:pt x="3658" y="2613"/>
                        </a:moveTo>
                        <a:cubicBezTo>
                          <a:pt x="3658" y="4180"/>
                          <a:pt x="2874" y="5225"/>
                          <a:pt x="1829" y="5225"/>
                        </a:cubicBezTo>
                        <a:cubicBezTo>
                          <a:pt x="784" y="5225"/>
                          <a:pt x="0" y="3919"/>
                          <a:pt x="0" y="2613"/>
                        </a:cubicBezTo>
                        <a:cubicBezTo>
                          <a:pt x="0" y="1045"/>
                          <a:pt x="784" y="0"/>
                          <a:pt x="1829" y="0"/>
                        </a:cubicBezTo>
                        <a:cubicBezTo>
                          <a:pt x="2874" y="0"/>
                          <a:pt x="3658" y="1045"/>
                          <a:pt x="3658" y="261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2" name="Freeform: Shape 601">
                    <a:extLst>
                      <a:ext uri="{FF2B5EF4-FFF2-40B4-BE49-F238E27FC236}">
                        <a16:creationId xmlns:a16="http://schemas.microsoft.com/office/drawing/2014/main" id="{CE262CE2-0472-7CED-1A33-E8A64643B000}"/>
                      </a:ext>
                    </a:extLst>
                  </p:cNvPr>
                  <p:cNvSpPr/>
                  <p:nvPr/>
                </p:nvSpPr>
                <p:spPr>
                  <a:xfrm>
                    <a:off x="6979462" y="3827905"/>
                    <a:ext cx="2612" cy="2612"/>
                  </a:xfrm>
                  <a:custGeom>
                    <a:avLst/>
                    <a:gdLst>
                      <a:gd name="connsiteX0" fmla="*/ 2613 w 2612"/>
                      <a:gd name="connsiteY0" fmla="*/ 1306 h 2612"/>
                      <a:gd name="connsiteX1" fmla="*/ 1306 w 2612"/>
                      <a:gd name="connsiteY1" fmla="*/ 2613 h 2612"/>
                      <a:gd name="connsiteX2" fmla="*/ 0 w 2612"/>
                      <a:gd name="connsiteY2" fmla="*/ 1306 h 2612"/>
                      <a:gd name="connsiteX3" fmla="*/ 1306 w 2612"/>
                      <a:gd name="connsiteY3" fmla="*/ 0 h 2612"/>
                      <a:gd name="connsiteX4" fmla="*/ 2613 w 2612"/>
                      <a:gd name="connsiteY4" fmla="*/ 1306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2" h="2612">
                        <a:moveTo>
                          <a:pt x="2613" y="1306"/>
                        </a:moveTo>
                        <a:cubicBezTo>
                          <a:pt x="2613" y="2090"/>
                          <a:pt x="2090" y="2613"/>
                          <a:pt x="1306" y="2613"/>
                        </a:cubicBezTo>
                        <a:cubicBezTo>
                          <a:pt x="522" y="2613"/>
                          <a:pt x="0" y="2090"/>
                          <a:pt x="0" y="1306"/>
                        </a:cubicBezTo>
                        <a:cubicBezTo>
                          <a:pt x="0" y="523"/>
                          <a:pt x="522" y="0"/>
                          <a:pt x="1306" y="0"/>
                        </a:cubicBezTo>
                        <a:cubicBezTo>
                          <a:pt x="2090" y="0"/>
                          <a:pt x="2613" y="523"/>
                          <a:pt x="2613" y="130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3" name="Freeform: Shape 602">
                    <a:extLst>
                      <a:ext uri="{FF2B5EF4-FFF2-40B4-BE49-F238E27FC236}">
                        <a16:creationId xmlns:a16="http://schemas.microsoft.com/office/drawing/2014/main" id="{0D55F25E-68B1-B829-6A81-A35DB5EDD757}"/>
                      </a:ext>
                    </a:extLst>
                  </p:cNvPr>
                  <p:cNvSpPr/>
                  <p:nvPr/>
                </p:nvSpPr>
                <p:spPr>
                  <a:xfrm>
                    <a:off x="6975543" y="3808311"/>
                    <a:ext cx="5225" cy="5747"/>
                  </a:xfrm>
                  <a:custGeom>
                    <a:avLst/>
                    <a:gdLst>
                      <a:gd name="connsiteX0" fmla="*/ 5225 w 5225"/>
                      <a:gd name="connsiteY0" fmla="*/ 2874 h 5747"/>
                      <a:gd name="connsiteX1" fmla="*/ 2613 w 5225"/>
                      <a:gd name="connsiteY1" fmla="*/ 5748 h 5747"/>
                      <a:gd name="connsiteX2" fmla="*/ 0 w 5225"/>
                      <a:gd name="connsiteY2" fmla="*/ 2874 h 5747"/>
                      <a:gd name="connsiteX3" fmla="*/ 2613 w 5225"/>
                      <a:gd name="connsiteY3" fmla="*/ 0 h 5747"/>
                      <a:gd name="connsiteX4" fmla="*/ 5225 w 5225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5" h="5747">
                        <a:moveTo>
                          <a:pt x="5225" y="2874"/>
                        </a:moveTo>
                        <a:cubicBezTo>
                          <a:pt x="5225" y="4442"/>
                          <a:pt x="4180" y="5748"/>
                          <a:pt x="2613" y="5748"/>
                        </a:cubicBezTo>
                        <a:cubicBezTo>
                          <a:pt x="1045" y="5748"/>
                          <a:pt x="0" y="4442"/>
                          <a:pt x="0" y="2874"/>
                        </a:cubicBezTo>
                        <a:cubicBezTo>
                          <a:pt x="0" y="1306"/>
                          <a:pt x="1045" y="0"/>
                          <a:pt x="2613" y="0"/>
                        </a:cubicBezTo>
                        <a:cubicBezTo>
                          <a:pt x="4180" y="262"/>
                          <a:pt x="5225" y="1306"/>
                          <a:pt x="5225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4" name="Freeform: Shape 603">
                    <a:extLst>
                      <a:ext uri="{FF2B5EF4-FFF2-40B4-BE49-F238E27FC236}">
                        <a16:creationId xmlns:a16="http://schemas.microsoft.com/office/drawing/2014/main" id="{1BF55957-A039-6D01-8E3A-20E2C86700FE}"/>
                      </a:ext>
                    </a:extLst>
                  </p:cNvPr>
                  <p:cNvSpPr/>
                  <p:nvPr/>
                </p:nvSpPr>
                <p:spPr>
                  <a:xfrm>
                    <a:off x="6980768" y="3801519"/>
                    <a:ext cx="3657" cy="5747"/>
                  </a:xfrm>
                  <a:custGeom>
                    <a:avLst/>
                    <a:gdLst>
                      <a:gd name="connsiteX0" fmla="*/ 3657 w 3657"/>
                      <a:gd name="connsiteY0" fmla="*/ 2874 h 5747"/>
                      <a:gd name="connsiteX1" fmla="*/ 1829 w 3657"/>
                      <a:gd name="connsiteY1" fmla="*/ 5748 h 5747"/>
                      <a:gd name="connsiteX2" fmla="*/ 0 w 3657"/>
                      <a:gd name="connsiteY2" fmla="*/ 2874 h 5747"/>
                      <a:gd name="connsiteX3" fmla="*/ 1829 w 3657"/>
                      <a:gd name="connsiteY3" fmla="*/ 0 h 5747"/>
                      <a:gd name="connsiteX4" fmla="*/ 3657 w 3657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7" h="5747">
                        <a:moveTo>
                          <a:pt x="3657" y="2874"/>
                        </a:moveTo>
                        <a:cubicBezTo>
                          <a:pt x="3657" y="4442"/>
                          <a:pt x="2873" y="5748"/>
                          <a:pt x="1829" y="5748"/>
                        </a:cubicBezTo>
                        <a:cubicBezTo>
                          <a:pt x="784" y="5748"/>
                          <a:pt x="0" y="4442"/>
                          <a:pt x="0" y="2874"/>
                        </a:cubicBezTo>
                        <a:cubicBezTo>
                          <a:pt x="0" y="1306"/>
                          <a:pt x="784" y="0"/>
                          <a:pt x="1829" y="0"/>
                        </a:cubicBezTo>
                        <a:cubicBezTo>
                          <a:pt x="2873" y="0"/>
                          <a:pt x="3657" y="1045"/>
                          <a:pt x="3657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05" name="Freeform: Shape 604">
                    <a:extLst>
                      <a:ext uri="{FF2B5EF4-FFF2-40B4-BE49-F238E27FC236}">
                        <a16:creationId xmlns:a16="http://schemas.microsoft.com/office/drawing/2014/main" id="{6072C8EB-F604-2F37-819A-856484BB1F34}"/>
                      </a:ext>
                    </a:extLst>
                  </p:cNvPr>
                  <p:cNvSpPr/>
                  <p:nvPr/>
                </p:nvSpPr>
                <p:spPr>
                  <a:xfrm>
                    <a:off x="6978156" y="3789501"/>
                    <a:ext cx="5747" cy="7315"/>
                  </a:xfrm>
                  <a:custGeom>
                    <a:avLst/>
                    <a:gdLst>
                      <a:gd name="connsiteX0" fmla="*/ 5747 w 5747"/>
                      <a:gd name="connsiteY0" fmla="*/ 3658 h 7315"/>
                      <a:gd name="connsiteX1" fmla="*/ 2873 w 5747"/>
                      <a:gd name="connsiteY1" fmla="*/ 7315 h 7315"/>
                      <a:gd name="connsiteX2" fmla="*/ 0 w 5747"/>
                      <a:gd name="connsiteY2" fmla="*/ 3658 h 7315"/>
                      <a:gd name="connsiteX3" fmla="*/ 2873 w 5747"/>
                      <a:gd name="connsiteY3" fmla="*/ 0 h 7315"/>
                      <a:gd name="connsiteX4" fmla="*/ 5747 w 5747"/>
                      <a:gd name="connsiteY4" fmla="*/ 3658 h 73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7315">
                        <a:moveTo>
                          <a:pt x="5747" y="3658"/>
                        </a:moveTo>
                        <a:cubicBezTo>
                          <a:pt x="5747" y="5747"/>
                          <a:pt x="4441" y="7315"/>
                          <a:pt x="2873" y="7315"/>
                        </a:cubicBezTo>
                        <a:cubicBezTo>
                          <a:pt x="1306" y="7315"/>
                          <a:pt x="0" y="5747"/>
                          <a:pt x="0" y="3658"/>
                        </a:cubicBezTo>
                        <a:cubicBezTo>
                          <a:pt x="0" y="1567"/>
                          <a:pt x="1306" y="0"/>
                          <a:pt x="2873" y="0"/>
                        </a:cubicBezTo>
                        <a:cubicBezTo>
                          <a:pt x="4441" y="0"/>
                          <a:pt x="5747" y="1829"/>
                          <a:pt x="5747" y="3658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597" name="Freeform: Shape 596">
                  <a:extLst>
                    <a:ext uri="{FF2B5EF4-FFF2-40B4-BE49-F238E27FC236}">
                      <a16:creationId xmlns:a16="http://schemas.microsoft.com/office/drawing/2014/main" id="{2D3A52E3-E31F-6FB3-F606-EF9FE6C8F76E}"/>
                    </a:ext>
                  </a:extLst>
                </p:cNvPr>
                <p:cNvSpPr/>
                <p:nvPr/>
              </p:nvSpPr>
              <p:spPr>
                <a:xfrm>
                  <a:off x="6879056" y="3651631"/>
                  <a:ext cx="6912" cy="11683"/>
                </a:xfrm>
                <a:custGeom>
                  <a:avLst/>
                  <a:gdLst>
                    <a:gd name="connsiteX0" fmla="*/ 2696 w 6912"/>
                    <a:gd name="connsiteY0" fmla="*/ 8549 h 11683"/>
                    <a:gd name="connsiteX1" fmla="*/ 1129 w 6912"/>
                    <a:gd name="connsiteY1" fmla="*/ 5414 h 11683"/>
                    <a:gd name="connsiteX2" fmla="*/ 1129 w 6912"/>
                    <a:gd name="connsiteY2" fmla="*/ 189 h 11683"/>
                    <a:gd name="connsiteX3" fmla="*/ 6092 w 6912"/>
                    <a:gd name="connsiteY3" fmla="*/ 2540 h 11683"/>
                    <a:gd name="connsiteX4" fmla="*/ 6354 w 6912"/>
                    <a:gd name="connsiteY4" fmla="*/ 8810 h 11683"/>
                    <a:gd name="connsiteX5" fmla="*/ 4525 w 6912"/>
                    <a:gd name="connsiteY5" fmla="*/ 11684 h 11683"/>
                    <a:gd name="connsiteX6" fmla="*/ 3219 w 6912"/>
                    <a:gd name="connsiteY6" fmla="*/ 10639 h 11683"/>
                    <a:gd name="connsiteX7" fmla="*/ 2696 w 6912"/>
                    <a:gd name="connsiteY7" fmla="*/ 8549 h 11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12" h="11683">
                      <a:moveTo>
                        <a:pt x="2696" y="8549"/>
                      </a:moveTo>
                      <a:cubicBezTo>
                        <a:pt x="2696" y="7504"/>
                        <a:pt x="1651" y="6197"/>
                        <a:pt x="1129" y="5414"/>
                      </a:cubicBezTo>
                      <a:cubicBezTo>
                        <a:pt x="345" y="3846"/>
                        <a:pt x="-961" y="1234"/>
                        <a:pt x="1129" y="189"/>
                      </a:cubicBezTo>
                      <a:cubicBezTo>
                        <a:pt x="2957" y="-595"/>
                        <a:pt x="5048" y="1234"/>
                        <a:pt x="6092" y="2540"/>
                      </a:cubicBezTo>
                      <a:cubicBezTo>
                        <a:pt x="7399" y="4630"/>
                        <a:pt x="6876" y="6459"/>
                        <a:pt x="6354" y="8810"/>
                      </a:cubicBezTo>
                      <a:cubicBezTo>
                        <a:pt x="6092" y="10116"/>
                        <a:pt x="6092" y="11684"/>
                        <a:pt x="4525" y="11684"/>
                      </a:cubicBezTo>
                      <a:cubicBezTo>
                        <a:pt x="4002" y="11684"/>
                        <a:pt x="3741" y="11161"/>
                        <a:pt x="3219" y="10639"/>
                      </a:cubicBezTo>
                      <a:cubicBezTo>
                        <a:pt x="2696" y="9855"/>
                        <a:pt x="2696" y="9333"/>
                        <a:pt x="2696" y="854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8" name="Freeform: Shape 597">
                  <a:extLst>
                    <a:ext uri="{FF2B5EF4-FFF2-40B4-BE49-F238E27FC236}">
                      <a16:creationId xmlns:a16="http://schemas.microsoft.com/office/drawing/2014/main" id="{4BB60A08-CD57-049C-F27D-5D26B0FF1579}"/>
                    </a:ext>
                  </a:extLst>
                </p:cNvPr>
                <p:cNvSpPr/>
                <p:nvPr/>
              </p:nvSpPr>
              <p:spPr>
                <a:xfrm>
                  <a:off x="6877191" y="3664552"/>
                  <a:ext cx="6796" cy="5365"/>
                </a:xfrm>
                <a:custGeom>
                  <a:avLst/>
                  <a:gdLst>
                    <a:gd name="connsiteX0" fmla="*/ 1688 w 6796"/>
                    <a:gd name="connsiteY0" fmla="*/ 69 h 5365"/>
                    <a:gd name="connsiteX1" fmla="*/ 4561 w 6796"/>
                    <a:gd name="connsiteY1" fmla="*/ 853 h 5365"/>
                    <a:gd name="connsiteX2" fmla="*/ 6651 w 6796"/>
                    <a:gd name="connsiteY2" fmla="*/ 2682 h 5365"/>
                    <a:gd name="connsiteX3" fmla="*/ 5867 w 6796"/>
                    <a:gd name="connsiteY3" fmla="*/ 4772 h 5365"/>
                    <a:gd name="connsiteX4" fmla="*/ 2732 w 6796"/>
                    <a:gd name="connsiteY4" fmla="*/ 5295 h 5365"/>
                    <a:gd name="connsiteX5" fmla="*/ 1426 w 6796"/>
                    <a:gd name="connsiteY5" fmla="*/ 3727 h 5365"/>
                    <a:gd name="connsiteX6" fmla="*/ 120 w 6796"/>
                    <a:gd name="connsiteY6" fmla="*/ 1376 h 5365"/>
                    <a:gd name="connsiteX7" fmla="*/ 1688 w 6796"/>
                    <a:gd name="connsiteY7" fmla="*/ 69 h 5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96" h="5365">
                      <a:moveTo>
                        <a:pt x="1688" y="69"/>
                      </a:moveTo>
                      <a:cubicBezTo>
                        <a:pt x="2732" y="-192"/>
                        <a:pt x="3778" y="331"/>
                        <a:pt x="4561" y="853"/>
                      </a:cubicBezTo>
                      <a:cubicBezTo>
                        <a:pt x="5345" y="1376"/>
                        <a:pt x="6129" y="1637"/>
                        <a:pt x="6651" y="2682"/>
                      </a:cubicBezTo>
                      <a:cubicBezTo>
                        <a:pt x="6913" y="3466"/>
                        <a:pt x="6913" y="4511"/>
                        <a:pt x="5867" y="4772"/>
                      </a:cubicBezTo>
                      <a:cubicBezTo>
                        <a:pt x="4823" y="5033"/>
                        <a:pt x="3516" y="5556"/>
                        <a:pt x="2732" y="5295"/>
                      </a:cubicBezTo>
                      <a:cubicBezTo>
                        <a:pt x="1688" y="5295"/>
                        <a:pt x="1688" y="4511"/>
                        <a:pt x="1426" y="3727"/>
                      </a:cubicBezTo>
                      <a:cubicBezTo>
                        <a:pt x="1165" y="2943"/>
                        <a:pt x="381" y="2160"/>
                        <a:pt x="120" y="1376"/>
                      </a:cubicBezTo>
                      <a:cubicBezTo>
                        <a:pt x="-402" y="853"/>
                        <a:pt x="904" y="331"/>
                        <a:pt x="1688" y="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4" name="Graphic 3">
                <a:extLst>
                  <a:ext uri="{FF2B5EF4-FFF2-40B4-BE49-F238E27FC236}">
                    <a16:creationId xmlns:a16="http://schemas.microsoft.com/office/drawing/2014/main" id="{5872CE17-6A4C-3727-6C20-8D5E901E8427}"/>
                  </a:ext>
                </a:extLst>
              </p:cNvPr>
              <p:cNvGrpSpPr/>
              <p:nvPr/>
            </p:nvGrpSpPr>
            <p:grpSpPr>
              <a:xfrm>
                <a:off x="6946021" y="4333432"/>
                <a:ext cx="15444" cy="17229"/>
                <a:chOff x="6946021" y="4333432"/>
                <a:chExt cx="15444" cy="17229"/>
              </a:xfrm>
              <a:solidFill>
                <a:srgbClr val="D5D7D8"/>
              </a:solidFill>
            </p:grpSpPr>
            <p:sp>
              <p:nvSpPr>
                <p:cNvPr id="593" name="Freeform: Shape 592">
                  <a:extLst>
                    <a:ext uri="{FF2B5EF4-FFF2-40B4-BE49-F238E27FC236}">
                      <a16:creationId xmlns:a16="http://schemas.microsoft.com/office/drawing/2014/main" id="{F88A54D3-3F05-723D-5652-7B2C0E085D95}"/>
                    </a:ext>
                  </a:extLst>
                </p:cNvPr>
                <p:cNvSpPr/>
                <p:nvPr/>
              </p:nvSpPr>
              <p:spPr>
                <a:xfrm>
                  <a:off x="6946021" y="4336567"/>
                  <a:ext cx="5225" cy="4702"/>
                </a:xfrm>
                <a:custGeom>
                  <a:avLst/>
                  <a:gdLst>
                    <a:gd name="connsiteX0" fmla="*/ 5225 w 5225"/>
                    <a:gd name="connsiteY0" fmla="*/ 2351 h 4702"/>
                    <a:gd name="connsiteX1" fmla="*/ 2613 w 5225"/>
                    <a:gd name="connsiteY1" fmla="*/ 4702 h 4702"/>
                    <a:gd name="connsiteX2" fmla="*/ 0 w 5225"/>
                    <a:gd name="connsiteY2" fmla="*/ 2351 h 4702"/>
                    <a:gd name="connsiteX3" fmla="*/ 2613 w 5225"/>
                    <a:gd name="connsiteY3" fmla="*/ 0 h 4702"/>
                    <a:gd name="connsiteX4" fmla="*/ 5225 w 5225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702">
                      <a:moveTo>
                        <a:pt x="5225" y="2351"/>
                      </a:moveTo>
                      <a:cubicBezTo>
                        <a:pt x="5225" y="3658"/>
                        <a:pt x="4180" y="4702"/>
                        <a:pt x="2613" y="4702"/>
                      </a:cubicBezTo>
                      <a:cubicBezTo>
                        <a:pt x="1045" y="4702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4" name="Freeform: Shape 593">
                  <a:extLst>
                    <a:ext uri="{FF2B5EF4-FFF2-40B4-BE49-F238E27FC236}">
                      <a16:creationId xmlns:a16="http://schemas.microsoft.com/office/drawing/2014/main" id="{0BEF6EE0-BF37-1194-AB76-CA4A5632D95E}"/>
                    </a:ext>
                  </a:extLst>
                </p:cNvPr>
                <p:cNvSpPr/>
                <p:nvPr/>
              </p:nvSpPr>
              <p:spPr>
                <a:xfrm>
                  <a:off x="6955687" y="4342837"/>
                  <a:ext cx="3134" cy="3134"/>
                </a:xfrm>
                <a:custGeom>
                  <a:avLst/>
                  <a:gdLst>
                    <a:gd name="connsiteX0" fmla="*/ 3135 w 3134"/>
                    <a:gd name="connsiteY0" fmla="*/ 1567 h 3134"/>
                    <a:gd name="connsiteX1" fmla="*/ 1568 w 3134"/>
                    <a:gd name="connsiteY1" fmla="*/ 3135 h 3134"/>
                    <a:gd name="connsiteX2" fmla="*/ 0 w 3134"/>
                    <a:gd name="connsiteY2" fmla="*/ 1567 h 3134"/>
                    <a:gd name="connsiteX3" fmla="*/ 1568 w 3134"/>
                    <a:gd name="connsiteY3" fmla="*/ 0 h 3134"/>
                    <a:gd name="connsiteX4" fmla="*/ 3135 w 3134"/>
                    <a:gd name="connsiteY4" fmla="*/ 1567 h 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4" h="3134">
                      <a:moveTo>
                        <a:pt x="3135" y="1567"/>
                      </a:moveTo>
                      <a:cubicBezTo>
                        <a:pt x="3135" y="2351"/>
                        <a:pt x="2352" y="3135"/>
                        <a:pt x="1568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784" y="0"/>
                        <a:pt x="1568" y="0"/>
                      </a:cubicBezTo>
                      <a:cubicBezTo>
                        <a:pt x="2352" y="0"/>
                        <a:pt x="3135" y="784"/>
                        <a:pt x="3135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5" name="Freeform: Shape 594">
                  <a:extLst>
                    <a:ext uri="{FF2B5EF4-FFF2-40B4-BE49-F238E27FC236}">
                      <a16:creationId xmlns:a16="http://schemas.microsoft.com/office/drawing/2014/main" id="{765973AF-EAA5-34AB-2E1C-75A97B95CDB1}"/>
                    </a:ext>
                  </a:extLst>
                </p:cNvPr>
                <p:cNvSpPr/>
                <p:nvPr/>
              </p:nvSpPr>
              <p:spPr>
                <a:xfrm>
                  <a:off x="6955949" y="4333432"/>
                  <a:ext cx="3657" cy="3135"/>
                </a:xfrm>
                <a:custGeom>
                  <a:avLst/>
                  <a:gdLst>
                    <a:gd name="connsiteX0" fmla="*/ 3657 w 3657"/>
                    <a:gd name="connsiteY0" fmla="*/ 1568 h 3135"/>
                    <a:gd name="connsiteX1" fmla="*/ 1829 w 3657"/>
                    <a:gd name="connsiteY1" fmla="*/ 3135 h 3135"/>
                    <a:gd name="connsiteX2" fmla="*/ 0 w 3657"/>
                    <a:gd name="connsiteY2" fmla="*/ 1568 h 3135"/>
                    <a:gd name="connsiteX3" fmla="*/ 1829 w 3657"/>
                    <a:gd name="connsiteY3" fmla="*/ 0 h 3135"/>
                    <a:gd name="connsiteX4" fmla="*/ 3657 w 3657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135">
                      <a:moveTo>
                        <a:pt x="3657" y="1568"/>
                      </a:moveTo>
                      <a:cubicBezTo>
                        <a:pt x="3657" y="2351"/>
                        <a:pt x="2873" y="3135"/>
                        <a:pt x="1829" y="3135"/>
                      </a:cubicBezTo>
                      <a:cubicBezTo>
                        <a:pt x="784" y="3135"/>
                        <a:pt x="0" y="2613"/>
                        <a:pt x="0" y="1568"/>
                      </a:cubicBezTo>
                      <a:cubicBezTo>
                        <a:pt x="0" y="523"/>
                        <a:pt x="784" y="0"/>
                        <a:pt x="1829" y="0"/>
                      </a:cubicBezTo>
                      <a:cubicBezTo>
                        <a:pt x="2613" y="262"/>
                        <a:pt x="3657" y="784"/>
                        <a:pt x="3657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5" name="Graphic 3">
                <a:extLst>
                  <a:ext uri="{FF2B5EF4-FFF2-40B4-BE49-F238E27FC236}">
                    <a16:creationId xmlns:a16="http://schemas.microsoft.com/office/drawing/2014/main" id="{1F1B5584-B1B5-F38E-2CE1-0D875FC1E767}"/>
                  </a:ext>
                </a:extLst>
              </p:cNvPr>
              <p:cNvGrpSpPr/>
              <p:nvPr/>
            </p:nvGrpSpPr>
            <p:grpSpPr>
              <a:xfrm>
                <a:off x="6344834" y="5220349"/>
                <a:ext cx="123364" cy="177379"/>
                <a:chOff x="6344834" y="5220349"/>
                <a:chExt cx="123364" cy="177379"/>
              </a:xfrm>
              <a:solidFill>
                <a:srgbClr val="D5D7D8"/>
              </a:solidFill>
            </p:grpSpPr>
            <p:sp>
              <p:nvSpPr>
                <p:cNvPr id="588" name="Freeform: Shape 587">
                  <a:extLst>
                    <a:ext uri="{FF2B5EF4-FFF2-40B4-BE49-F238E27FC236}">
                      <a16:creationId xmlns:a16="http://schemas.microsoft.com/office/drawing/2014/main" id="{2B9E42D1-0CA6-C23D-20DC-10BB56C21D75}"/>
                    </a:ext>
                  </a:extLst>
                </p:cNvPr>
                <p:cNvSpPr/>
                <p:nvPr/>
              </p:nvSpPr>
              <p:spPr>
                <a:xfrm>
                  <a:off x="6440232" y="5341802"/>
                  <a:ext cx="13113" cy="7647"/>
                </a:xfrm>
                <a:custGeom>
                  <a:avLst/>
                  <a:gdLst>
                    <a:gd name="connsiteX0" fmla="*/ 0 w 13113"/>
                    <a:gd name="connsiteY0" fmla="*/ 2423 h 7647"/>
                    <a:gd name="connsiteX1" fmla="*/ 1306 w 13113"/>
                    <a:gd name="connsiteY1" fmla="*/ 71 h 7647"/>
                    <a:gd name="connsiteX2" fmla="*/ 4180 w 13113"/>
                    <a:gd name="connsiteY2" fmla="*/ 594 h 7647"/>
                    <a:gd name="connsiteX3" fmla="*/ 9144 w 13113"/>
                    <a:gd name="connsiteY3" fmla="*/ 2684 h 7647"/>
                    <a:gd name="connsiteX4" fmla="*/ 13063 w 13113"/>
                    <a:gd name="connsiteY4" fmla="*/ 4774 h 7647"/>
                    <a:gd name="connsiteX5" fmla="*/ 11496 w 13113"/>
                    <a:gd name="connsiteY5" fmla="*/ 6603 h 7647"/>
                    <a:gd name="connsiteX6" fmla="*/ 8099 w 13113"/>
                    <a:gd name="connsiteY6" fmla="*/ 7125 h 7647"/>
                    <a:gd name="connsiteX7" fmla="*/ 4442 w 13113"/>
                    <a:gd name="connsiteY7" fmla="*/ 7648 h 7647"/>
                    <a:gd name="connsiteX8" fmla="*/ 2090 w 13113"/>
                    <a:gd name="connsiteY8" fmla="*/ 6603 h 7647"/>
                    <a:gd name="connsiteX9" fmla="*/ 0 w 13113"/>
                    <a:gd name="connsiteY9" fmla="*/ 2423 h 7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113" h="7647">
                      <a:moveTo>
                        <a:pt x="0" y="2423"/>
                      </a:moveTo>
                      <a:cubicBezTo>
                        <a:pt x="0" y="1377"/>
                        <a:pt x="262" y="333"/>
                        <a:pt x="1306" y="71"/>
                      </a:cubicBezTo>
                      <a:cubicBezTo>
                        <a:pt x="2352" y="-190"/>
                        <a:pt x="3396" y="333"/>
                        <a:pt x="4180" y="594"/>
                      </a:cubicBezTo>
                      <a:cubicBezTo>
                        <a:pt x="5748" y="1377"/>
                        <a:pt x="7315" y="2423"/>
                        <a:pt x="9144" y="2684"/>
                      </a:cubicBezTo>
                      <a:cubicBezTo>
                        <a:pt x="10450" y="2945"/>
                        <a:pt x="12802" y="3206"/>
                        <a:pt x="13063" y="4774"/>
                      </a:cubicBezTo>
                      <a:cubicBezTo>
                        <a:pt x="13324" y="5819"/>
                        <a:pt x="12540" y="6341"/>
                        <a:pt x="11496" y="6603"/>
                      </a:cubicBezTo>
                      <a:cubicBezTo>
                        <a:pt x="10450" y="6864"/>
                        <a:pt x="9144" y="6864"/>
                        <a:pt x="8099" y="7125"/>
                      </a:cubicBezTo>
                      <a:cubicBezTo>
                        <a:pt x="7054" y="7386"/>
                        <a:pt x="5748" y="7648"/>
                        <a:pt x="4442" y="7648"/>
                      </a:cubicBezTo>
                      <a:cubicBezTo>
                        <a:pt x="3396" y="7648"/>
                        <a:pt x="2874" y="7125"/>
                        <a:pt x="2090" y="6603"/>
                      </a:cubicBezTo>
                      <a:cubicBezTo>
                        <a:pt x="1306" y="5296"/>
                        <a:pt x="0" y="3729"/>
                        <a:pt x="0" y="242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9" name="Freeform: Shape 588">
                  <a:extLst>
                    <a:ext uri="{FF2B5EF4-FFF2-40B4-BE49-F238E27FC236}">
                      <a16:creationId xmlns:a16="http://schemas.microsoft.com/office/drawing/2014/main" id="{C9980E17-F003-00E0-0987-A1997244D361}"/>
                    </a:ext>
                  </a:extLst>
                </p:cNvPr>
                <p:cNvSpPr/>
                <p:nvPr/>
              </p:nvSpPr>
              <p:spPr>
                <a:xfrm>
                  <a:off x="6344834" y="5220349"/>
                  <a:ext cx="23553" cy="28066"/>
                </a:xfrm>
                <a:custGeom>
                  <a:avLst/>
                  <a:gdLst>
                    <a:gd name="connsiteX0" fmla="*/ 1869 w 23553"/>
                    <a:gd name="connsiteY0" fmla="*/ 27472 h 28066"/>
                    <a:gd name="connsiteX1" fmla="*/ 824 w 23553"/>
                    <a:gd name="connsiteY1" fmla="*/ 27995 h 28066"/>
                    <a:gd name="connsiteX2" fmla="*/ 302 w 23553"/>
                    <a:gd name="connsiteY2" fmla="*/ 26166 h 28066"/>
                    <a:gd name="connsiteX3" fmla="*/ 3176 w 23553"/>
                    <a:gd name="connsiteY3" fmla="*/ 20157 h 28066"/>
                    <a:gd name="connsiteX4" fmla="*/ 302 w 23553"/>
                    <a:gd name="connsiteY4" fmla="*/ 12059 h 28066"/>
                    <a:gd name="connsiteX5" fmla="*/ 302 w 23553"/>
                    <a:gd name="connsiteY5" fmla="*/ 8401 h 28066"/>
                    <a:gd name="connsiteX6" fmla="*/ 1869 w 23553"/>
                    <a:gd name="connsiteY6" fmla="*/ 4482 h 28066"/>
                    <a:gd name="connsiteX7" fmla="*/ 4743 w 23553"/>
                    <a:gd name="connsiteY7" fmla="*/ 41 h 28066"/>
                    <a:gd name="connsiteX8" fmla="*/ 7617 w 23553"/>
                    <a:gd name="connsiteY8" fmla="*/ 1870 h 28066"/>
                    <a:gd name="connsiteX9" fmla="*/ 7878 w 23553"/>
                    <a:gd name="connsiteY9" fmla="*/ 7617 h 28066"/>
                    <a:gd name="connsiteX10" fmla="*/ 11797 w 23553"/>
                    <a:gd name="connsiteY10" fmla="*/ 11797 h 28066"/>
                    <a:gd name="connsiteX11" fmla="*/ 14148 w 23553"/>
                    <a:gd name="connsiteY11" fmla="*/ 14410 h 28066"/>
                    <a:gd name="connsiteX12" fmla="*/ 15715 w 23553"/>
                    <a:gd name="connsiteY12" fmla="*/ 17022 h 28066"/>
                    <a:gd name="connsiteX13" fmla="*/ 20418 w 23553"/>
                    <a:gd name="connsiteY13" fmla="*/ 17284 h 28066"/>
                    <a:gd name="connsiteX14" fmla="*/ 23553 w 23553"/>
                    <a:gd name="connsiteY14" fmla="*/ 18851 h 28066"/>
                    <a:gd name="connsiteX15" fmla="*/ 21464 w 23553"/>
                    <a:gd name="connsiteY15" fmla="*/ 22247 h 28066"/>
                    <a:gd name="connsiteX16" fmla="*/ 16499 w 23553"/>
                    <a:gd name="connsiteY16" fmla="*/ 24337 h 28066"/>
                    <a:gd name="connsiteX17" fmla="*/ 11797 w 23553"/>
                    <a:gd name="connsiteY17" fmla="*/ 25121 h 28066"/>
                    <a:gd name="connsiteX18" fmla="*/ 8401 w 23553"/>
                    <a:gd name="connsiteY18" fmla="*/ 23553 h 28066"/>
                    <a:gd name="connsiteX19" fmla="*/ 4482 w 23553"/>
                    <a:gd name="connsiteY19" fmla="*/ 24337 h 28066"/>
                    <a:gd name="connsiteX20" fmla="*/ 3959 w 23553"/>
                    <a:gd name="connsiteY20" fmla="*/ 26166 h 28066"/>
                    <a:gd name="connsiteX21" fmla="*/ 1869 w 23553"/>
                    <a:gd name="connsiteY21" fmla="*/ 27472 h 280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3553" h="28066">
                      <a:moveTo>
                        <a:pt x="1869" y="27472"/>
                      </a:moveTo>
                      <a:cubicBezTo>
                        <a:pt x="1608" y="27734"/>
                        <a:pt x="1086" y="28256"/>
                        <a:pt x="824" y="27995"/>
                      </a:cubicBezTo>
                      <a:cubicBezTo>
                        <a:pt x="302" y="27734"/>
                        <a:pt x="302" y="26689"/>
                        <a:pt x="302" y="26166"/>
                      </a:cubicBezTo>
                      <a:cubicBezTo>
                        <a:pt x="563" y="23815"/>
                        <a:pt x="2653" y="22509"/>
                        <a:pt x="3176" y="20157"/>
                      </a:cubicBezTo>
                      <a:cubicBezTo>
                        <a:pt x="3959" y="16761"/>
                        <a:pt x="1608" y="14671"/>
                        <a:pt x="302" y="12059"/>
                      </a:cubicBezTo>
                      <a:cubicBezTo>
                        <a:pt x="-221" y="11013"/>
                        <a:pt x="40" y="9446"/>
                        <a:pt x="302" y="8401"/>
                      </a:cubicBezTo>
                      <a:cubicBezTo>
                        <a:pt x="563" y="6833"/>
                        <a:pt x="1086" y="6050"/>
                        <a:pt x="1869" y="4482"/>
                      </a:cubicBezTo>
                      <a:cubicBezTo>
                        <a:pt x="2653" y="2915"/>
                        <a:pt x="2914" y="563"/>
                        <a:pt x="4743" y="41"/>
                      </a:cubicBezTo>
                      <a:cubicBezTo>
                        <a:pt x="6049" y="-221"/>
                        <a:pt x="7355" y="824"/>
                        <a:pt x="7617" y="1870"/>
                      </a:cubicBezTo>
                      <a:cubicBezTo>
                        <a:pt x="8139" y="3698"/>
                        <a:pt x="7617" y="5788"/>
                        <a:pt x="7878" y="7617"/>
                      </a:cubicBezTo>
                      <a:cubicBezTo>
                        <a:pt x="8139" y="9968"/>
                        <a:pt x="10230" y="10752"/>
                        <a:pt x="11797" y="11797"/>
                      </a:cubicBezTo>
                      <a:cubicBezTo>
                        <a:pt x="12842" y="12320"/>
                        <a:pt x="13887" y="13365"/>
                        <a:pt x="14148" y="14410"/>
                      </a:cubicBezTo>
                      <a:cubicBezTo>
                        <a:pt x="14409" y="15716"/>
                        <a:pt x="14148" y="16500"/>
                        <a:pt x="15715" y="17022"/>
                      </a:cubicBezTo>
                      <a:cubicBezTo>
                        <a:pt x="17283" y="17545"/>
                        <a:pt x="18590" y="17545"/>
                        <a:pt x="20418" y="17284"/>
                      </a:cubicBezTo>
                      <a:cubicBezTo>
                        <a:pt x="21464" y="17022"/>
                        <a:pt x="23553" y="17284"/>
                        <a:pt x="23553" y="18851"/>
                      </a:cubicBezTo>
                      <a:cubicBezTo>
                        <a:pt x="23553" y="19896"/>
                        <a:pt x="22247" y="21464"/>
                        <a:pt x="21464" y="22247"/>
                      </a:cubicBezTo>
                      <a:cubicBezTo>
                        <a:pt x="20157" y="23815"/>
                        <a:pt x="18328" y="23815"/>
                        <a:pt x="16499" y="24337"/>
                      </a:cubicBezTo>
                      <a:cubicBezTo>
                        <a:pt x="14932" y="24860"/>
                        <a:pt x="13364" y="25644"/>
                        <a:pt x="11797" y="25121"/>
                      </a:cubicBezTo>
                      <a:cubicBezTo>
                        <a:pt x="10490" y="24860"/>
                        <a:pt x="9446" y="24076"/>
                        <a:pt x="8401" y="23553"/>
                      </a:cubicBezTo>
                      <a:cubicBezTo>
                        <a:pt x="7355" y="23292"/>
                        <a:pt x="4221" y="22509"/>
                        <a:pt x="4482" y="24337"/>
                      </a:cubicBezTo>
                      <a:cubicBezTo>
                        <a:pt x="4482" y="25121"/>
                        <a:pt x="4743" y="25644"/>
                        <a:pt x="3959" y="26166"/>
                      </a:cubicBezTo>
                      <a:cubicBezTo>
                        <a:pt x="3176" y="26950"/>
                        <a:pt x="2653" y="27211"/>
                        <a:pt x="1869" y="2747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0" name="Freeform: Shape 589">
                  <a:extLst>
                    <a:ext uri="{FF2B5EF4-FFF2-40B4-BE49-F238E27FC236}">
                      <a16:creationId xmlns:a16="http://schemas.microsoft.com/office/drawing/2014/main" id="{307B322B-C920-2337-7590-6E5C7254A6F6}"/>
                    </a:ext>
                  </a:extLst>
                </p:cNvPr>
                <p:cNvSpPr/>
                <p:nvPr/>
              </p:nvSpPr>
              <p:spPr>
                <a:xfrm>
                  <a:off x="6369103" y="5244425"/>
                  <a:ext cx="8689" cy="4702"/>
                </a:xfrm>
                <a:custGeom>
                  <a:avLst/>
                  <a:gdLst>
                    <a:gd name="connsiteX0" fmla="*/ 1113 w 8689"/>
                    <a:gd name="connsiteY0" fmla="*/ 3396 h 4702"/>
                    <a:gd name="connsiteX1" fmla="*/ 68 w 8689"/>
                    <a:gd name="connsiteY1" fmla="*/ 2090 h 4702"/>
                    <a:gd name="connsiteX2" fmla="*/ 2942 w 8689"/>
                    <a:gd name="connsiteY2" fmla="*/ 0 h 4702"/>
                    <a:gd name="connsiteX3" fmla="*/ 4771 w 8689"/>
                    <a:gd name="connsiteY3" fmla="*/ 784 h 4702"/>
                    <a:gd name="connsiteX4" fmla="*/ 6338 w 8689"/>
                    <a:gd name="connsiteY4" fmla="*/ 784 h 4702"/>
                    <a:gd name="connsiteX5" fmla="*/ 8689 w 8689"/>
                    <a:gd name="connsiteY5" fmla="*/ 1567 h 4702"/>
                    <a:gd name="connsiteX6" fmla="*/ 5554 w 8689"/>
                    <a:gd name="connsiteY6" fmla="*/ 4702 h 4702"/>
                    <a:gd name="connsiteX7" fmla="*/ 2680 w 8689"/>
                    <a:gd name="connsiteY7" fmla="*/ 3919 h 4702"/>
                    <a:gd name="connsiteX8" fmla="*/ 1113 w 8689"/>
                    <a:gd name="connsiteY8" fmla="*/ 3396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689" h="4702">
                      <a:moveTo>
                        <a:pt x="1113" y="3396"/>
                      </a:moveTo>
                      <a:cubicBezTo>
                        <a:pt x="329" y="3135"/>
                        <a:pt x="-193" y="2613"/>
                        <a:pt x="68" y="2090"/>
                      </a:cubicBezTo>
                      <a:cubicBezTo>
                        <a:pt x="329" y="784"/>
                        <a:pt x="1636" y="0"/>
                        <a:pt x="2942" y="0"/>
                      </a:cubicBezTo>
                      <a:cubicBezTo>
                        <a:pt x="3726" y="0"/>
                        <a:pt x="4248" y="522"/>
                        <a:pt x="4771" y="784"/>
                      </a:cubicBezTo>
                      <a:cubicBezTo>
                        <a:pt x="5293" y="784"/>
                        <a:pt x="6077" y="784"/>
                        <a:pt x="6338" y="784"/>
                      </a:cubicBezTo>
                      <a:cubicBezTo>
                        <a:pt x="7122" y="784"/>
                        <a:pt x="8689" y="522"/>
                        <a:pt x="8689" y="1567"/>
                      </a:cubicBezTo>
                      <a:cubicBezTo>
                        <a:pt x="8689" y="2613"/>
                        <a:pt x="6861" y="4702"/>
                        <a:pt x="5554" y="4702"/>
                      </a:cubicBezTo>
                      <a:cubicBezTo>
                        <a:pt x="4509" y="4702"/>
                        <a:pt x="3464" y="4180"/>
                        <a:pt x="2680" y="3919"/>
                      </a:cubicBezTo>
                      <a:cubicBezTo>
                        <a:pt x="2419" y="3919"/>
                        <a:pt x="1636" y="3658"/>
                        <a:pt x="1113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1" name="Freeform: Shape 590">
                  <a:extLst>
                    <a:ext uri="{FF2B5EF4-FFF2-40B4-BE49-F238E27FC236}">
                      <a16:creationId xmlns:a16="http://schemas.microsoft.com/office/drawing/2014/main" id="{8FF6B3F6-8896-0DC6-24AB-6243CF5B5DE4}"/>
                    </a:ext>
                  </a:extLst>
                </p:cNvPr>
                <p:cNvSpPr/>
                <p:nvPr/>
              </p:nvSpPr>
              <p:spPr>
                <a:xfrm>
                  <a:off x="6369104" y="5229272"/>
                  <a:ext cx="15633" cy="12853"/>
                </a:xfrm>
                <a:custGeom>
                  <a:avLst/>
                  <a:gdLst>
                    <a:gd name="connsiteX0" fmla="*/ 3463 w 15633"/>
                    <a:gd name="connsiteY0" fmla="*/ 9144 h 12853"/>
                    <a:gd name="connsiteX1" fmla="*/ 3463 w 15633"/>
                    <a:gd name="connsiteY1" fmla="*/ 9144 h 12853"/>
                    <a:gd name="connsiteX2" fmla="*/ 1895 w 15633"/>
                    <a:gd name="connsiteY2" fmla="*/ 8360 h 12853"/>
                    <a:gd name="connsiteX3" fmla="*/ 66 w 15633"/>
                    <a:gd name="connsiteY3" fmla="*/ 6270 h 12853"/>
                    <a:gd name="connsiteX4" fmla="*/ 1373 w 15633"/>
                    <a:gd name="connsiteY4" fmla="*/ 3396 h 12853"/>
                    <a:gd name="connsiteX5" fmla="*/ 3724 w 15633"/>
                    <a:gd name="connsiteY5" fmla="*/ 2874 h 12853"/>
                    <a:gd name="connsiteX6" fmla="*/ 5292 w 15633"/>
                    <a:gd name="connsiteY6" fmla="*/ 1306 h 12853"/>
                    <a:gd name="connsiteX7" fmla="*/ 8949 w 15633"/>
                    <a:gd name="connsiteY7" fmla="*/ 0 h 12853"/>
                    <a:gd name="connsiteX8" fmla="*/ 12084 w 15633"/>
                    <a:gd name="connsiteY8" fmla="*/ 2351 h 12853"/>
                    <a:gd name="connsiteX9" fmla="*/ 15219 w 15633"/>
                    <a:gd name="connsiteY9" fmla="*/ 4703 h 12853"/>
                    <a:gd name="connsiteX10" fmla="*/ 15219 w 15633"/>
                    <a:gd name="connsiteY10" fmla="*/ 8883 h 12853"/>
                    <a:gd name="connsiteX11" fmla="*/ 13129 w 15633"/>
                    <a:gd name="connsiteY11" fmla="*/ 10450 h 12853"/>
                    <a:gd name="connsiteX12" fmla="*/ 12084 w 15633"/>
                    <a:gd name="connsiteY12" fmla="*/ 11756 h 12853"/>
                    <a:gd name="connsiteX13" fmla="*/ 10517 w 15633"/>
                    <a:gd name="connsiteY13" fmla="*/ 12802 h 12853"/>
                    <a:gd name="connsiteX14" fmla="*/ 8166 w 15633"/>
                    <a:gd name="connsiteY14" fmla="*/ 11756 h 12853"/>
                    <a:gd name="connsiteX15" fmla="*/ 6598 w 15633"/>
                    <a:gd name="connsiteY15" fmla="*/ 10450 h 12853"/>
                    <a:gd name="connsiteX16" fmla="*/ 5031 w 15633"/>
                    <a:gd name="connsiteY16" fmla="*/ 9667 h 12853"/>
                    <a:gd name="connsiteX17" fmla="*/ 3463 w 15633"/>
                    <a:gd name="connsiteY17" fmla="*/ 9144 h 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5633" h="12853">
                      <a:moveTo>
                        <a:pt x="3463" y="9144"/>
                      </a:moveTo>
                      <a:cubicBezTo>
                        <a:pt x="3463" y="9144"/>
                        <a:pt x="4508" y="9667"/>
                        <a:pt x="3463" y="9144"/>
                      </a:cubicBezTo>
                      <a:cubicBezTo>
                        <a:pt x="2940" y="9144"/>
                        <a:pt x="2418" y="8883"/>
                        <a:pt x="1895" y="8360"/>
                      </a:cubicBezTo>
                      <a:cubicBezTo>
                        <a:pt x="1112" y="7838"/>
                        <a:pt x="328" y="7054"/>
                        <a:pt x="66" y="6270"/>
                      </a:cubicBezTo>
                      <a:cubicBezTo>
                        <a:pt x="-194" y="5225"/>
                        <a:pt x="328" y="3919"/>
                        <a:pt x="1373" y="3396"/>
                      </a:cubicBezTo>
                      <a:cubicBezTo>
                        <a:pt x="2157" y="3135"/>
                        <a:pt x="2940" y="3135"/>
                        <a:pt x="3724" y="2874"/>
                      </a:cubicBezTo>
                      <a:cubicBezTo>
                        <a:pt x="4508" y="2613"/>
                        <a:pt x="4769" y="1829"/>
                        <a:pt x="5292" y="1306"/>
                      </a:cubicBezTo>
                      <a:cubicBezTo>
                        <a:pt x="6075" y="261"/>
                        <a:pt x="7643" y="0"/>
                        <a:pt x="8949" y="0"/>
                      </a:cubicBezTo>
                      <a:cubicBezTo>
                        <a:pt x="10517" y="0"/>
                        <a:pt x="10778" y="1829"/>
                        <a:pt x="12084" y="2351"/>
                      </a:cubicBezTo>
                      <a:cubicBezTo>
                        <a:pt x="13391" y="2874"/>
                        <a:pt x="14697" y="3135"/>
                        <a:pt x="15219" y="4703"/>
                      </a:cubicBezTo>
                      <a:cubicBezTo>
                        <a:pt x="15481" y="5748"/>
                        <a:pt x="16003" y="7838"/>
                        <a:pt x="15219" y="8883"/>
                      </a:cubicBezTo>
                      <a:cubicBezTo>
                        <a:pt x="14697" y="9667"/>
                        <a:pt x="13913" y="9928"/>
                        <a:pt x="13129" y="10450"/>
                      </a:cubicBezTo>
                      <a:cubicBezTo>
                        <a:pt x="12607" y="10973"/>
                        <a:pt x="12345" y="11234"/>
                        <a:pt x="12084" y="11756"/>
                      </a:cubicBezTo>
                      <a:cubicBezTo>
                        <a:pt x="11823" y="12279"/>
                        <a:pt x="11301" y="12540"/>
                        <a:pt x="10517" y="12802"/>
                      </a:cubicBezTo>
                      <a:cubicBezTo>
                        <a:pt x="9472" y="13063"/>
                        <a:pt x="8949" y="12279"/>
                        <a:pt x="8166" y="11756"/>
                      </a:cubicBezTo>
                      <a:cubicBezTo>
                        <a:pt x="7643" y="11234"/>
                        <a:pt x="7120" y="10973"/>
                        <a:pt x="6598" y="10450"/>
                      </a:cubicBezTo>
                      <a:cubicBezTo>
                        <a:pt x="6075" y="9928"/>
                        <a:pt x="5553" y="9928"/>
                        <a:pt x="5031" y="9667"/>
                      </a:cubicBezTo>
                      <a:cubicBezTo>
                        <a:pt x="4769" y="9667"/>
                        <a:pt x="3985" y="8883"/>
                        <a:pt x="3463" y="91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2" name="Freeform: Shape 591">
                  <a:extLst>
                    <a:ext uri="{FF2B5EF4-FFF2-40B4-BE49-F238E27FC236}">
                      <a16:creationId xmlns:a16="http://schemas.microsoft.com/office/drawing/2014/main" id="{6BCAA2FF-0DE6-A49D-E143-1AC8C1D2261D}"/>
                    </a:ext>
                  </a:extLst>
                </p:cNvPr>
                <p:cNvSpPr/>
                <p:nvPr/>
              </p:nvSpPr>
              <p:spPr>
                <a:xfrm>
                  <a:off x="6356508" y="5224806"/>
                  <a:ext cx="8221" cy="7601"/>
                </a:xfrm>
                <a:custGeom>
                  <a:avLst/>
                  <a:gdLst>
                    <a:gd name="connsiteX0" fmla="*/ 1690 w 8221"/>
                    <a:gd name="connsiteY0" fmla="*/ 4989 h 7601"/>
                    <a:gd name="connsiteX1" fmla="*/ 384 w 8221"/>
                    <a:gd name="connsiteY1" fmla="*/ 1332 h 7601"/>
                    <a:gd name="connsiteX2" fmla="*/ 906 w 8221"/>
                    <a:gd name="connsiteY2" fmla="*/ 25 h 7601"/>
                    <a:gd name="connsiteX3" fmla="*/ 2474 w 8221"/>
                    <a:gd name="connsiteY3" fmla="*/ 2115 h 7601"/>
                    <a:gd name="connsiteX4" fmla="*/ 5087 w 8221"/>
                    <a:gd name="connsiteY4" fmla="*/ 2899 h 7601"/>
                    <a:gd name="connsiteX5" fmla="*/ 7177 w 8221"/>
                    <a:gd name="connsiteY5" fmla="*/ 2377 h 7601"/>
                    <a:gd name="connsiteX6" fmla="*/ 8222 w 8221"/>
                    <a:gd name="connsiteY6" fmla="*/ 4989 h 7601"/>
                    <a:gd name="connsiteX7" fmla="*/ 4564 w 8221"/>
                    <a:gd name="connsiteY7" fmla="*/ 7602 h 7601"/>
                    <a:gd name="connsiteX8" fmla="*/ 2997 w 8221"/>
                    <a:gd name="connsiteY8" fmla="*/ 6296 h 7601"/>
                    <a:gd name="connsiteX9" fmla="*/ 1690 w 8221"/>
                    <a:gd name="connsiteY9" fmla="*/ 4989 h 7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221" h="7601">
                      <a:moveTo>
                        <a:pt x="1690" y="4989"/>
                      </a:moveTo>
                      <a:cubicBezTo>
                        <a:pt x="646" y="4205"/>
                        <a:pt x="-661" y="3160"/>
                        <a:pt x="384" y="1332"/>
                      </a:cubicBezTo>
                      <a:cubicBezTo>
                        <a:pt x="646" y="1070"/>
                        <a:pt x="646" y="287"/>
                        <a:pt x="906" y="25"/>
                      </a:cubicBezTo>
                      <a:cubicBezTo>
                        <a:pt x="1429" y="-236"/>
                        <a:pt x="2213" y="1593"/>
                        <a:pt x="2474" y="2115"/>
                      </a:cubicBezTo>
                      <a:cubicBezTo>
                        <a:pt x="3258" y="2899"/>
                        <a:pt x="4041" y="3160"/>
                        <a:pt x="5087" y="2899"/>
                      </a:cubicBezTo>
                      <a:cubicBezTo>
                        <a:pt x="5871" y="2899"/>
                        <a:pt x="6654" y="1854"/>
                        <a:pt x="7177" y="2377"/>
                      </a:cubicBezTo>
                      <a:cubicBezTo>
                        <a:pt x="7960" y="2899"/>
                        <a:pt x="8222" y="4205"/>
                        <a:pt x="8222" y="4989"/>
                      </a:cubicBezTo>
                      <a:cubicBezTo>
                        <a:pt x="7960" y="6557"/>
                        <a:pt x="5871" y="7602"/>
                        <a:pt x="4564" y="7602"/>
                      </a:cubicBezTo>
                      <a:cubicBezTo>
                        <a:pt x="3519" y="7602"/>
                        <a:pt x="3519" y="7079"/>
                        <a:pt x="2997" y="6296"/>
                      </a:cubicBezTo>
                      <a:cubicBezTo>
                        <a:pt x="2735" y="5773"/>
                        <a:pt x="2213" y="5512"/>
                        <a:pt x="1690" y="498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32650478-AAFA-2649-F1EE-F4B425840644}"/>
                  </a:ext>
                </a:extLst>
              </p:cNvPr>
              <p:cNvSpPr/>
              <p:nvPr/>
            </p:nvSpPr>
            <p:spPr>
              <a:xfrm>
                <a:off x="6420638" y="4232327"/>
                <a:ext cx="6792" cy="7315"/>
              </a:xfrm>
              <a:custGeom>
                <a:avLst/>
                <a:gdLst>
                  <a:gd name="connsiteX0" fmla="*/ 6793 w 6792"/>
                  <a:gd name="connsiteY0" fmla="*/ 3658 h 7315"/>
                  <a:gd name="connsiteX1" fmla="*/ 3396 w 6792"/>
                  <a:gd name="connsiteY1" fmla="*/ 7315 h 7315"/>
                  <a:gd name="connsiteX2" fmla="*/ 0 w 6792"/>
                  <a:gd name="connsiteY2" fmla="*/ 3658 h 7315"/>
                  <a:gd name="connsiteX3" fmla="*/ 3396 w 6792"/>
                  <a:gd name="connsiteY3" fmla="*/ 0 h 7315"/>
                  <a:gd name="connsiteX4" fmla="*/ 6793 w 6792"/>
                  <a:gd name="connsiteY4" fmla="*/ 3658 h 7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7315">
                    <a:moveTo>
                      <a:pt x="6793" y="3658"/>
                    </a:moveTo>
                    <a:cubicBezTo>
                      <a:pt x="6793" y="5747"/>
                      <a:pt x="5225" y="7315"/>
                      <a:pt x="3396" y="7315"/>
                    </a:cubicBezTo>
                    <a:cubicBezTo>
                      <a:pt x="1568" y="7315"/>
                      <a:pt x="0" y="5486"/>
                      <a:pt x="0" y="3658"/>
                    </a:cubicBezTo>
                    <a:cubicBezTo>
                      <a:pt x="0" y="1567"/>
                      <a:pt x="1568" y="0"/>
                      <a:pt x="3396" y="0"/>
                    </a:cubicBezTo>
                    <a:cubicBezTo>
                      <a:pt x="5225" y="0"/>
                      <a:pt x="6793" y="1567"/>
                      <a:pt x="6793" y="365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07" name="Graphic 3">
                <a:extLst>
                  <a:ext uri="{FF2B5EF4-FFF2-40B4-BE49-F238E27FC236}">
                    <a16:creationId xmlns:a16="http://schemas.microsoft.com/office/drawing/2014/main" id="{6D5B2F0B-37A1-4872-5836-79F9D3646860}"/>
                  </a:ext>
                </a:extLst>
              </p:cNvPr>
              <p:cNvGrpSpPr/>
              <p:nvPr/>
            </p:nvGrpSpPr>
            <p:grpSpPr>
              <a:xfrm>
                <a:off x="6429259" y="3928750"/>
                <a:ext cx="24948" cy="226858"/>
                <a:chOff x="6429259" y="3928750"/>
                <a:chExt cx="24948" cy="226858"/>
              </a:xfrm>
              <a:solidFill>
                <a:srgbClr val="D5D7D8"/>
              </a:solidFill>
            </p:grpSpPr>
            <p:sp>
              <p:nvSpPr>
                <p:cNvPr id="576" name="Freeform: Shape 575">
                  <a:extLst>
                    <a:ext uri="{FF2B5EF4-FFF2-40B4-BE49-F238E27FC236}">
                      <a16:creationId xmlns:a16="http://schemas.microsoft.com/office/drawing/2014/main" id="{E8731D9B-40C2-69B8-03BA-2E2CBF751447}"/>
                    </a:ext>
                  </a:extLst>
                </p:cNvPr>
                <p:cNvSpPr/>
                <p:nvPr/>
              </p:nvSpPr>
              <p:spPr>
                <a:xfrm>
                  <a:off x="6436313" y="4089126"/>
                  <a:ext cx="4702" cy="4736"/>
                </a:xfrm>
                <a:custGeom>
                  <a:avLst/>
                  <a:gdLst>
                    <a:gd name="connsiteX0" fmla="*/ 4703 w 4702"/>
                    <a:gd name="connsiteY0" fmla="*/ 2385 h 4736"/>
                    <a:gd name="connsiteX1" fmla="*/ 2352 w 4702"/>
                    <a:gd name="connsiteY1" fmla="*/ 4736 h 4736"/>
                    <a:gd name="connsiteX2" fmla="*/ 0 w 4702"/>
                    <a:gd name="connsiteY2" fmla="*/ 2385 h 4736"/>
                    <a:gd name="connsiteX3" fmla="*/ 2352 w 4702"/>
                    <a:gd name="connsiteY3" fmla="*/ 34 h 4736"/>
                    <a:gd name="connsiteX4" fmla="*/ 4703 w 4702"/>
                    <a:gd name="connsiteY4" fmla="*/ 2385 h 4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36">
                      <a:moveTo>
                        <a:pt x="4703" y="2385"/>
                      </a:moveTo>
                      <a:cubicBezTo>
                        <a:pt x="4703" y="3691"/>
                        <a:pt x="3658" y="4736"/>
                        <a:pt x="2352" y="4736"/>
                      </a:cubicBezTo>
                      <a:cubicBezTo>
                        <a:pt x="1045" y="4736"/>
                        <a:pt x="0" y="3691"/>
                        <a:pt x="0" y="2385"/>
                      </a:cubicBezTo>
                      <a:cubicBezTo>
                        <a:pt x="0" y="1079"/>
                        <a:pt x="1045" y="34"/>
                        <a:pt x="2352" y="34"/>
                      </a:cubicBezTo>
                      <a:cubicBezTo>
                        <a:pt x="3658" y="-228"/>
                        <a:pt x="4703" y="1079"/>
                        <a:pt x="4703" y="238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7" name="Freeform: Shape 576">
                  <a:extLst>
                    <a:ext uri="{FF2B5EF4-FFF2-40B4-BE49-F238E27FC236}">
                      <a16:creationId xmlns:a16="http://schemas.microsoft.com/office/drawing/2014/main" id="{461A5536-629C-361A-57AC-3CE555CD081D}"/>
                    </a:ext>
                  </a:extLst>
                </p:cNvPr>
                <p:cNvSpPr/>
                <p:nvPr/>
              </p:nvSpPr>
              <p:spPr>
                <a:xfrm>
                  <a:off x="6438665" y="4065385"/>
                  <a:ext cx="5225" cy="3135"/>
                </a:xfrm>
                <a:custGeom>
                  <a:avLst/>
                  <a:gdLst>
                    <a:gd name="connsiteX0" fmla="*/ 5225 w 5225"/>
                    <a:gd name="connsiteY0" fmla="*/ 1567 h 3135"/>
                    <a:gd name="connsiteX1" fmla="*/ 2613 w 5225"/>
                    <a:gd name="connsiteY1" fmla="*/ 3135 h 3135"/>
                    <a:gd name="connsiteX2" fmla="*/ 0 w 5225"/>
                    <a:gd name="connsiteY2" fmla="*/ 1567 h 3135"/>
                    <a:gd name="connsiteX3" fmla="*/ 2613 w 5225"/>
                    <a:gd name="connsiteY3" fmla="*/ 0 h 3135"/>
                    <a:gd name="connsiteX4" fmla="*/ 5225 w 5225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3135">
                      <a:moveTo>
                        <a:pt x="5225" y="1567"/>
                      </a:moveTo>
                      <a:cubicBezTo>
                        <a:pt x="5225" y="2351"/>
                        <a:pt x="4180" y="3135"/>
                        <a:pt x="2613" y="3135"/>
                      </a:cubicBezTo>
                      <a:cubicBezTo>
                        <a:pt x="1045" y="3135"/>
                        <a:pt x="0" y="2351"/>
                        <a:pt x="0" y="1567"/>
                      </a:cubicBezTo>
                      <a:cubicBezTo>
                        <a:pt x="0" y="784"/>
                        <a:pt x="1045" y="0"/>
                        <a:pt x="2613" y="0"/>
                      </a:cubicBezTo>
                      <a:cubicBezTo>
                        <a:pt x="3919" y="0"/>
                        <a:pt x="5225" y="784"/>
                        <a:pt x="5225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8" name="Freeform: Shape 577">
                  <a:extLst>
                    <a:ext uri="{FF2B5EF4-FFF2-40B4-BE49-F238E27FC236}">
                      <a16:creationId xmlns:a16="http://schemas.microsoft.com/office/drawing/2014/main" id="{7D3CDC6B-F625-ED4E-DF39-C0377CA4F839}"/>
                    </a:ext>
                  </a:extLst>
                </p:cNvPr>
                <p:cNvSpPr/>
                <p:nvPr/>
              </p:nvSpPr>
              <p:spPr>
                <a:xfrm>
                  <a:off x="6441800" y="4034035"/>
                  <a:ext cx="4702" cy="4180"/>
                </a:xfrm>
                <a:custGeom>
                  <a:avLst/>
                  <a:gdLst>
                    <a:gd name="connsiteX0" fmla="*/ 4703 w 4702"/>
                    <a:gd name="connsiteY0" fmla="*/ 2090 h 4180"/>
                    <a:gd name="connsiteX1" fmla="*/ 2351 w 4702"/>
                    <a:gd name="connsiteY1" fmla="*/ 4180 h 4180"/>
                    <a:gd name="connsiteX2" fmla="*/ 0 w 4702"/>
                    <a:gd name="connsiteY2" fmla="*/ 2090 h 4180"/>
                    <a:gd name="connsiteX3" fmla="*/ 2351 w 4702"/>
                    <a:gd name="connsiteY3" fmla="*/ 0 h 4180"/>
                    <a:gd name="connsiteX4" fmla="*/ 4703 w 470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180">
                      <a:moveTo>
                        <a:pt x="4703" y="2090"/>
                      </a:moveTo>
                      <a:cubicBezTo>
                        <a:pt x="4703" y="3135"/>
                        <a:pt x="3657" y="4180"/>
                        <a:pt x="2351" y="4180"/>
                      </a:cubicBezTo>
                      <a:cubicBezTo>
                        <a:pt x="1045" y="4180"/>
                        <a:pt x="0" y="3396"/>
                        <a:pt x="0" y="2090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261"/>
                        <a:pt x="4703" y="1045"/>
                        <a:pt x="4703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9" name="Freeform: Shape 578">
                  <a:extLst>
                    <a:ext uri="{FF2B5EF4-FFF2-40B4-BE49-F238E27FC236}">
                      <a16:creationId xmlns:a16="http://schemas.microsoft.com/office/drawing/2014/main" id="{60E828FD-04B5-9442-9A11-2BD03C15E2C8}"/>
                    </a:ext>
                  </a:extLst>
                </p:cNvPr>
                <p:cNvSpPr/>
                <p:nvPr/>
              </p:nvSpPr>
              <p:spPr>
                <a:xfrm>
                  <a:off x="6436836" y="4020450"/>
                  <a:ext cx="4179" cy="4702"/>
                </a:xfrm>
                <a:custGeom>
                  <a:avLst/>
                  <a:gdLst>
                    <a:gd name="connsiteX0" fmla="*/ 4180 w 4179"/>
                    <a:gd name="connsiteY0" fmla="*/ 2351 h 4702"/>
                    <a:gd name="connsiteX1" fmla="*/ 2090 w 4179"/>
                    <a:gd name="connsiteY1" fmla="*/ 4702 h 4702"/>
                    <a:gd name="connsiteX2" fmla="*/ 0 w 4179"/>
                    <a:gd name="connsiteY2" fmla="*/ 2351 h 4702"/>
                    <a:gd name="connsiteX3" fmla="*/ 2090 w 4179"/>
                    <a:gd name="connsiteY3" fmla="*/ 0 h 4702"/>
                    <a:gd name="connsiteX4" fmla="*/ 4180 w 4179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4702">
                      <a:moveTo>
                        <a:pt x="4180" y="2351"/>
                      </a:moveTo>
                      <a:cubicBezTo>
                        <a:pt x="4180" y="3658"/>
                        <a:pt x="3135" y="4702"/>
                        <a:pt x="2090" y="4702"/>
                      </a:cubicBezTo>
                      <a:cubicBezTo>
                        <a:pt x="1045" y="4702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090" y="0"/>
                      </a:cubicBezTo>
                      <a:cubicBezTo>
                        <a:pt x="3396" y="261"/>
                        <a:pt x="4180" y="1045"/>
                        <a:pt x="418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0" name="Freeform: Shape 579">
                  <a:extLst>
                    <a:ext uri="{FF2B5EF4-FFF2-40B4-BE49-F238E27FC236}">
                      <a16:creationId xmlns:a16="http://schemas.microsoft.com/office/drawing/2014/main" id="{C66B50A3-2533-769B-0952-05D0BF2DD68D}"/>
                    </a:ext>
                  </a:extLst>
                </p:cNvPr>
                <p:cNvSpPr/>
                <p:nvPr/>
              </p:nvSpPr>
              <p:spPr>
                <a:xfrm>
                  <a:off x="6431611" y="4012089"/>
                  <a:ext cx="5225" cy="2090"/>
                </a:xfrm>
                <a:custGeom>
                  <a:avLst/>
                  <a:gdLst>
                    <a:gd name="connsiteX0" fmla="*/ 5225 w 5225"/>
                    <a:gd name="connsiteY0" fmla="*/ 1045 h 2090"/>
                    <a:gd name="connsiteX1" fmla="*/ 2613 w 5225"/>
                    <a:gd name="connsiteY1" fmla="*/ 2090 h 2090"/>
                    <a:gd name="connsiteX2" fmla="*/ 0 w 5225"/>
                    <a:gd name="connsiteY2" fmla="*/ 1045 h 2090"/>
                    <a:gd name="connsiteX3" fmla="*/ 2613 w 5225"/>
                    <a:gd name="connsiteY3" fmla="*/ 0 h 2090"/>
                    <a:gd name="connsiteX4" fmla="*/ 5225 w 5225"/>
                    <a:gd name="connsiteY4" fmla="*/ 1045 h 2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2090">
                      <a:moveTo>
                        <a:pt x="5225" y="1045"/>
                      </a:moveTo>
                      <a:cubicBezTo>
                        <a:pt x="5225" y="1568"/>
                        <a:pt x="4180" y="2090"/>
                        <a:pt x="2613" y="2090"/>
                      </a:cubicBezTo>
                      <a:cubicBezTo>
                        <a:pt x="1045" y="2090"/>
                        <a:pt x="0" y="1568"/>
                        <a:pt x="0" y="1045"/>
                      </a:cubicBezTo>
                      <a:cubicBezTo>
                        <a:pt x="0" y="523"/>
                        <a:pt x="1045" y="0"/>
                        <a:pt x="2613" y="0"/>
                      </a:cubicBezTo>
                      <a:cubicBezTo>
                        <a:pt x="4180" y="0"/>
                        <a:pt x="5225" y="523"/>
                        <a:pt x="5225" y="10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1" name="Freeform: Shape 580">
                  <a:extLst>
                    <a:ext uri="{FF2B5EF4-FFF2-40B4-BE49-F238E27FC236}">
                      <a16:creationId xmlns:a16="http://schemas.microsoft.com/office/drawing/2014/main" id="{591161D9-B8DE-D4E4-C094-8227C0391C41}"/>
                    </a:ext>
                  </a:extLst>
                </p:cNvPr>
                <p:cNvSpPr/>
                <p:nvPr/>
              </p:nvSpPr>
              <p:spPr>
                <a:xfrm>
                  <a:off x="6446502" y="4009448"/>
                  <a:ext cx="3657" cy="6298"/>
                </a:xfrm>
                <a:custGeom>
                  <a:avLst/>
                  <a:gdLst>
                    <a:gd name="connsiteX0" fmla="*/ 3657 w 3657"/>
                    <a:gd name="connsiteY0" fmla="*/ 3164 h 6298"/>
                    <a:gd name="connsiteX1" fmla="*/ 1829 w 3657"/>
                    <a:gd name="connsiteY1" fmla="*/ 6299 h 6298"/>
                    <a:gd name="connsiteX2" fmla="*/ 0 w 3657"/>
                    <a:gd name="connsiteY2" fmla="*/ 3164 h 6298"/>
                    <a:gd name="connsiteX3" fmla="*/ 1829 w 3657"/>
                    <a:gd name="connsiteY3" fmla="*/ 29 h 6298"/>
                    <a:gd name="connsiteX4" fmla="*/ 3657 w 3657"/>
                    <a:gd name="connsiteY4" fmla="*/ 3164 h 6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6298">
                      <a:moveTo>
                        <a:pt x="3657" y="3164"/>
                      </a:moveTo>
                      <a:cubicBezTo>
                        <a:pt x="3657" y="4992"/>
                        <a:pt x="2873" y="6299"/>
                        <a:pt x="1829" y="6299"/>
                      </a:cubicBezTo>
                      <a:cubicBezTo>
                        <a:pt x="784" y="6299"/>
                        <a:pt x="0" y="4731"/>
                        <a:pt x="0" y="3164"/>
                      </a:cubicBezTo>
                      <a:cubicBezTo>
                        <a:pt x="0" y="1596"/>
                        <a:pt x="784" y="29"/>
                        <a:pt x="1829" y="29"/>
                      </a:cubicBezTo>
                      <a:cubicBezTo>
                        <a:pt x="2873" y="-233"/>
                        <a:pt x="3657" y="1335"/>
                        <a:pt x="3657" y="31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2" name="Freeform: Shape 581">
                  <a:extLst>
                    <a:ext uri="{FF2B5EF4-FFF2-40B4-BE49-F238E27FC236}">
                      <a16:creationId xmlns:a16="http://schemas.microsoft.com/office/drawing/2014/main" id="{6298A876-308E-F116-BC30-5D935DF9554B}"/>
                    </a:ext>
                  </a:extLst>
                </p:cNvPr>
                <p:cNvSpPr/>
                <p:nvPr/>
              </p:nvSpPr>
              <p:spPr>
                <a:xfrm>
                  <a:off x="6429259" y="3992234"/>
                  <a:ext cx="5225" cy="4180"/>
                </a:xfrm>
                <a:custGeom>
                  <a:avLst/>
                  <a:gdLst>
                    <a:gd name="connsiteX0" fmla="*/ 5225 w 5225"/>
                    <a:gd name="connsiteY0" fmla="*/ 2090 h 4180"/>
                    <a:gd name="connsiteX1" fmla="*/ 2613 w 5225"/>
                    <a:gd name="connsiteY1" fmla="*/ 4180 h 4180"/>
                    <a:gd name="connsiteX2" fmla="*/ 0 w 5225"/>
                    <a:gd name="connsiteY2" fmla="*/ 2090 h 4180"/>
                    <a:gd name="connsiteX3" fmla="*/ 2613 w 5225"/>
                    <a:gd name="connsiteY3" fmla="*/ 0 h 4180"/>
                    <a:gd name="connsiteX4" fmla="*/ 5225 w 522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180">
                      <a:moveTo>
                        <a:pt x="5225" y="2090"/>
                      </a:moveTo>
                      <a:cubicBezTo>
                        <a:pt x="5225" y="3396"/>
                        <a:pt x="4180" y="4180"/>
                        <a:pt x="2613" y="4180"/>
                      </a:cubicBezTo>
                      <a:cubicBezTo>
                        <a:pt x="1045" y="4180"/>
                        <a:pt x="0" y="3135"/>
                        <a:pt x="0" y="2090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3919" y="0"/>
                        <a:pt x="5225" y="784"/>
                        <a:pt x="522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3" name="Freeform: Shape 582">
                  <a:extLst>
                    <a:ext uri="{FF2B5EF4-FFF2-40B4-BE49-F238E27FC236}">
                      <a16:creationId xmlns:a16="http://schemas.microsoft.com/office/drawing/2014/main" id="{D71D233A-9B9D-DF7E-70C7-D01E966C8118}"/>
                    </a:ext>
                  </a:extLst>
                </p:cNvPr>
                <p:cNvSpPr/>
                <p:nvPr/>
              </p:nvSpPr>
              <p:spPr>
                <a:xfrm>
                  <a:off x="6446502" y="3984919"/>
                  <a:ext cx="4702" cy="5747"/>
                </a:xfrm>
                <a:custGeom>
                  <a:avLst/>
                  <a:gdLst>
                    <a:gd name="connsiteX0" fmla="*/ 4703 w 4702"/>
                    <a:gd name="connsiteY0" fmla="*/ 2874 h 5747"/>
                    <a:gd name="connsiteX1" fmla="*/ 2352 w 4702"/>
                    <a:gd name="connsiteY1" fmla="*/ 5748 h 5747"/>
                    <a:gd name="connsiteX2" fmla="*/ 1 w 4702"/>
                    <a:gd name="connsiteY2" fmla="*/ 2874 h 5747"/>
                    <a:gd name="connsiteX3" fmla="*/ 2352 w 4702"/>
                    <a:gd name="connsiteY3" fmla="*/ 0 h 5747"/>
                    <a:gd name="connsiteX4" fmla="*/ 4703 w 470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747">
                      <a:moveTo>
                        <a:pt x="4703" y="2874"/>
                      </a:moveTo>
                      <a:cubicBezTo>
                        <a:pt x="4703" y="4461"/>
                        <a:pt x="3650" y="5748"/>
                        <a:pt x="2352" y="5748"/>
                      </a:cubicBezTo>
                      <a:cubicBezTo>
                        <a:pt x="1053" y="5748"/>
                        <a:pt x="1" y="4461"/>
                        <a:pt x="1" y="2874"/>
                      </a:cubicBezTo>
                      <a:cubicBezTo>
                        <a:pt x="1" y="1287"/>
                        <a:pt x="1053" y="0"/>
                        <a:pt x="2352" y="0"/>
                      </a:cubicBezTo>
                      <a:cubicBezTo>
                        <a:pt x="3650" y="0"/>
                        <a:pt x="4703" y="1287"/>
                        <a:pt x="4703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4" name="Freeform: Shape 583">
                  <a:extLst>
                    <a:ext uri="{FF2B5EF4-FFF2-40B4-BE49-F238E27FC236}">
                      <a16:creationId xmlns:a16="http://schemas.microsoft.com/office/drawing/2014/main" id="{600C1731-3969-9246-43A3-F8B183BCD44E}"/>
                    </a:ext>
                  </a:extLst>
                </p:cNvPr>
                <p:cNvSpPr/>
                <p:nvPr/>
              </p:nvSpPr>
              <p:spPr>
                <a:xfrm>
                  <a:off x="6431611" y="3962713"/>
                  <a:ext cx="5225" cy="4180"/>
                </a:xfrm>
                <a:custGeom>
                  <a:avLst/>
                  <a:gdLst>
                    <a:gd name="connsiteX0" fmla="*/ 5225 w 5225"/>
                    <a:gd name="connsiteY0" fmla="*/ 2090 h 4180"/>
                    <a:gd name="connsiteX1" fmla="*/ 2613 w 5225"/>
                    <a:gd name="connsiteY1" fmla="*/ 4180 h 4180"/>
                    <a:gd name="connsiteX2" fmla="*/ 0 w 5225"/>
                    <a:gd name="connsiteY2" fmla="*/ 2090 h 4180"/>
                    <a:gd name="connsiteX3" fmla="*/ 2613 w 5225"/>
                    <a:gd name="connsiteY3" fmla="*/ 0 h 4180"/>
                    <a:gd name="connsiteX4" fmla="*/ 5225 w 522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180">
                      <a:moveTo>
                        <a:pt x="5225" y="2090"/>
                      </a:moveTo>
                      <a:cubicBezTo>
                        <a:pt x="5225" y="3135"/>
                        <a:pt x="4180" y="4180"/>
                        <a:pt x="2613" y="4180"/>
                      </a:cubicBezTo>
                      <a:cubicBezTo>
                        <a:pt x="1045" y="4180"/>
                        <a:pt x="0" y="3135"/>
                        <a:pt x="0" y="2090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5" name="Freeform: Shape 584">
                  <a:extLst>
                    <a:ext uri="{FF2B5EF4-FFF2-40B4-BE49-F238E27FC236}">
                      <a16:creationId xmlns:a16="http://schemas.microsoft.com/office/drawing/2014/main" id="{638D968C-950C-FB16-FC23-6CE5F30F3D99}"/>
                    </a:ext>
                  </a:extLst>
                </p:cNvPr>
                <p:cNvSpPr/>
                <p:nvPr/>
              </p:nvSpPr>
              <p:spPr>
                <a:xfrm>
                  <a:off x="6431872" y="3953569"/>
                  <a:ext cx="3657" cy="4180"/>
                </a:xfrm>
                <a:custGeom>
                  <a:avLst/>
                  <a:gdLst>
                    <a:gd name="connsiteX0" fmla="*/ 3658 w 3657"/>
                    <a:gd name="connsiteY0" fmla="*/ 2090 h 4180"/>
                    <a:gd name="connsiteX1" fmla="*/ 1829 w 3657"/>
                    <a:gd name="connsiteY1" fmla="*/ 4180 h 4180"/>
                    <a:gd name="connsiteX2" fmla="*/ 0 w 3657"/>
                    <a:gd name="connsiteY2" fmla="*/ 2090 h 4180"/>
                    <a:gd name="connsiteX3" fmla="*/ 1829 w 3657"/>
                    <a:gd name="connsiteY3" fmla="*/ 0 h 4180"/>
                    <a:gd name="connsiteX4" fmla="*/ 3658 w 365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4180">
                      <a:moveTo>
                        <a:pt x="3658" y="2090"/>
                      </a:moveTo>
                      <a:cubicBezTo>
                        <a:pt x="3658" y="3135"/>
                        <a:pt x="2874" y="4180"/>
                        <a:pt x="1829" y="4180"/>
                      </a:cubicBezTo>
                      <a:cubicBezTo>
                        <a:pt x="784" y="4180"/>
                        <a:pt x="0" y="3135"/>
                        <a:pt x="0" y="2090"/>
                      </a:cubicBezTo>
                      <a:cubicBezTo>
                        <a:pt x="0" y="1045"/>
                        <a:pt x="784" y="0"/>
                        <a:pt x="1829" y="0"/>
                      </a:cubicBezTo>
                      <a:cubicBezTo>
                        <a:pt x="2874" y="0"/>
                        <a:pt x="3658" y="784"/>
                        <a:pt x="3658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6" name="Freeform: Shape 585">
                  <a:extLst>
                    <a:ext uri="{FF2B5EF4-FFF2-40B4-BE49-F238E27FC236}">
                      <a16:creationId xmlns:a16="http://schemas.microsoft.com/office/drawing/2014/main" id="{38E0A0CF-3FC3-23F8-DE93-276EDE34F8AD}"/>
                    </a:ext>
                  </a:extLst>
                </p:cNvPr>
                <p:cNvSpPr/>
                <p:nvPr/>
              </p:nvSpPr>
              <p:spPr>
                <a:xfrm>
                  <a:off x="6438926" y="3945731"/>
                  <a:ext cx="3135" cy="3134"/>
                </a:xfrm>
                <a:custGeom>
                  <a:avLst/>
                  <a:gdLst>
                    <a:gd name="connsiteX0" fmla="*/ 3136 w 3135"/>
                    <a:gd name="connsiteY0" fmla="*/ 1567 h 3134"/>
                    <a:gd name="connsiteX1" fmla="*/ 1568 w 3135"/>
                    <a:gd name="connsiteY1" fmla="*/ 3135 h 3134"/>
                    <a:gd name="connsiteX2" fmla="*/ 0 w 3135"/>
                    <a:gd name="connsiteY2" fmla="*/ 1567 h 3134"/>
                    <a:gd name="connsiteX3" fmla="*/ 1568 w 3135"/>
                    <a:gd name="connsiteY3" fmla="*/ 0 h 3134"/>
                    <a:gd name="connsiteX4" fmla="*/ 3136 w 3135"/>
                    <a:gd name="connsiteY4" fmla="*/ 1567 h 3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3134">
                      <a:moveTo>
                        <a:pt x="3136" y="1567"/>
                      </a:moveTo>
                      <a:cubicBezTo>
                        <a:pt x="3136" y="2351"/>
                        <a:pt x="2613" y="3135"/>
                        <a:pt x="1568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523" y="0"/>
                        <a:pt x="1568" y="0"/>
                      </a:cubicBezTo>
                      <a:cubicBezTo>
                        <a:pt x="2352" y="0"/>
                        <a:pt x="3136" y="784"/>
                        <a:pt x="3136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7" name="Freeform: Shape 586">
                  <a:extLst>
                    <a:ext uri="{FF2B5EF4-FFF2-40B4-BE49-F238E27FC236}">
                      <a16:creationId xmlns:a16="http://schemas.microsoft.com/office/drawing/2014/main" id="{4A1500B3-4FE7-3DD2-33A3-050E7619B02E}"/>
                    </a:ext>
                  </a:extLst>
                </p:cNvPr>
                <p:cNvSpPr/>
                <p:nvPr/>
              </p:nvSpPr>
              <p:spPr>
                <a:xfrm>
                  <a:off x="6434223" y="3928750"/>
                  <a:ext cx="6269" cy="5747"/>
                </a:xfrm>
                <a:custGeom>
                  <a:avLst/>
                  <a:gdLst>
                    <a:gd name="connsiteX0" fmla="*/ 6270 w 6269"/>
                    <a:gd name="connsiteY0" fmla="*/ 2874 h 5747"/>
                    <a:gd name="connsiteX1" fmla="*/ 3135 w 6269"/>
                    <a:gd name="connsiteY1" fmla="*/ 5747 h 5747"/>
                    <a:gd name="connsiteX2" fmla="*/ 0 w 6269"/>
                    <a:gd name="connsiteY2" fmla="*/ 2874 h 5747"/>
                    <a:gd name="connsiteX3" fmla="*/ 3135 w 6269"/>
                    <a:gd name="connsiteY3" fmla="*/ 0 h 5747"/>
                    <a:gd name="connsiteX4" fmla="*/ 6270 w 6269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5747">
                      <a:moveTo>
                        <a:pt x="6270" y="2874"/>
                      </a:moveTo>
                      <a:cubicBezTo>
                        <a:pt x="6270" y="4441"/>
                        <a:pt x="4964" y="5747"/>
                        <a:pt x="3135" y="5747"/>
                      </a:cubicBezTo>
                      <a:cubicBezTo>
                        <a:pt x="1306" y="5747"/>
                        <a:pt x="0" y="4441"/>
                        <a:pt x="0" y="2874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0"/>
                        <a:pt x="6270" y="1306"/>
                        <a:pt x="627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8" name="Graphic 3">
                <a:extLst>
                  <a:ext uri="{FF2B5EF4-FFF2-40B4-BE49-F238E27FC236}">
                    <a16:creationId xmlns:a16="http://schemas.microsoft.com/office/drawing/2014/main" id="{A23261CD-525E-4718-A4B0-F27340D51ADF}"/>
                  </a:ext>
                </a:extLst>
              </p:cNvPr>
              <p:cNvGrpSpPr/>
              <p:nvPr/>
            </p:nvGrpSpPr>
            <p:grpSpPr>
              <a:xfrm>
                <a:off x="6411755" y="3816410"/>
                <a:ext cx="35939" cy="45586"/>
                <a:chOff x="6411755" y="3816410"/>
                <a:chExt cx="35939" cy="45586"/>
              </a:xfrm>
              <a:solidFill>
                <a:srgbClr val="D5D7D8"/>
              </a:solidFill>
            </p:grpSpPr>
            <p:sp>
              <p:nvSpPr>
                <p:cNvPr id="569" name="Freeform: Shape 568">
                  <a:extLst>
                    <a:ext uri="{FF2B5EF4-FFF2-40B4-BE49-F238E27FC236}">
                      <a16:creationId xmlns:a16="http://schemas.microsoft.com/office/drawing/2014/main" id="{7ECC2B28-4EBF-720A-6B5B-A374D7D6C20C}"/>
                    </a:ext>
                  </a:extLst>
                </p:cNvPr>
                <p:cNvSpPr/>
                <p:nvPr/>
              </p:nvSpPr>
              <p:spPr>
                <a:xfrm>
                  <a:off x="6433962" y="3845932"/>
                  <a:ext cx="5225" cy="3657"/>
                </a:xfrm>
                <a:custGeom>
                  <a:avLst/>
                  <a:gdLst>
                    <a:gd name="connsiteX0" fmla="*/ 5225 w 5225"/>
                    <a:gd name="connsiteY0" fmla="*/ 1829 h 3657"/>
                    <a:gd name="connsiteX1" fmla="*/ 2613 w 5225"/>
                    <a:gd name="connsiteY1" fmla="*/ 3658 h 3657"/>
                    <a:gd name="connsiteX2" fmla="*/ 0 w 5225"/>
                    <a:gd name="connsiteY2" fmla="*/ 1829 h 3657"/>
                    <a:gd name="connsiteX3" fmla="*/ 2613 w 5225"/>
                    <a:gd name="connsiteY3" fmla="*/ 0 h 3657"/>
                    <a:gd name="connsiteX4" fmla="*/ 5225 w 5225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3657">
                      <a:moveTo>
                        <a:pt x="5225" y="1829"/>
                      </a:moveTo>
                      <a:cubicBezTo>
                        <a:pt x="5225" y="2874"/>
                        <a:pt x="4180" y="3658"/>
                        <a:pt x="2613" y="3658"/>
                      </a:cubicBezTo>
                      <a:cubicBezTo>
                        <a:pt x="1045" y="3658"/>
                        <a:pt x="0" y="2874"/>
                        <a:pt x="0" y="1829"/>
                      </a:cubicBezTo>
                      <a:cubicBezTo>
                        <a:pt x="0" y="784"/>
                        <a:pt x="1045" y="0"/>
                        <a:pt x="2613" y="0"/>
                      </a:cubicBezTo>
                      <a:cubicBezTo>
                        <a:pt x="4180" y="0"/>
                        <a:pt x="5225" y="784"/>
                        <a:pt x="5225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0" name="Freeform: Shape 569">
                  <a:extLst>
                    <a:ext uri="{FF2B5EF4-FFF2-40B4-BE49-F238E27FC236}">
                      <a16:creationId xmlns:a16="http://schemas.microsoft.com/office/drawing/2014/main" id="{829A925A-DDE1-61E1-9FCF-C53203DE5D8C}"/>
                    </a:ext>
                  </a:extLst>
                </p:cNvPr>
                <p:cNvSpPr/>
                <p:nvPr/>
              </p:nvSpPr>
              <p:spPr>
                <a:xfrm>
                  <a:off x="6439187" y="3832568"/>
                  <a:ext cx="4180" cy="4220"/>
                </a:xfrm>
                <a:custGeom>
                  <a:avLst/>
                  <a:gdLst>
                    <a:gd name="connsiteX0" fmla="*/ 4180 w 4180"/>
                    <a:gd name="connsiteY0" fmla="*/ 2130 h 4220"/>
                    <a:gd name="connsiteX1" fmla="*/ 2090 w 4180"/>
                    <a:gd name="connsiteY1" fmla="*/ 4220 h 4220"/>
                    <a:gd name="connsiteX2" fmla="*/ 0 w 4180"/>
                    <a:gd name="connsiteY2" fmla="*/ 2130 h 4220"/>
                    <a:gd name="connsiteX3" fmla="*/ 2090 w 4180"/>
                    <a:gd name="connsiteY3" fmla="*/ 40 h 4220"/>
                    <a:gd name="connsiteX4" fmla="*/ 4180 w 4180"/>
                    <a:gd name="connsiteY4" fmla="*/ 2130 h 42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4220">
                      <a:moveTo>
                        <a:pt x="4180" y="2130"/>
                      </a:moveTo>
                      <a:cubicBezTo>
                        <a:pt x="4180" y="3437"/>
                        <a:pt x="3135" y="4220"/>
                        <a:pt x="2090" y="4220"/>
                      </a:cubicBezTo>
                      <a:cubicBezTo>
                        <a:pt x="1045" y="4220"/>
                        <a:pt x="0" y="3175"/>
                        <a:pt x="0" y="2130"/>
                      </a:cubicBezTo>
                      <a:cubicBezTo>
                        <a:pt x="0" y="1085"/>
                        <a:pt x="1045" y="40"/>
                        <a:pt x="2090" y="40"/>
                      </a:cubicBezTo>
                      <a:cubicBezTo>
                        <a:pt x="3135" y="-221"/>
                        <a:pt x="4180" y="824"/>
                        <a:pt x="4180" y="21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1" name="Freeform: Shape 570">
                  <a:extLst>
                    <a:ext uri="{FF2B5EF4-FFF2-40B4-BE49-F238E27FC236}">
                      <a16:creationId xmlns:a16="http://schemas.microsoft.com/office/drawing/2014/main" id="{1683754D-B16D-FE66-4CE6-70E0FEFCC3F1}"/>
                    </a:ext>
                  </a:extLst>
                </p:cNvPr>
                <p:cNvSpPr/>
                <p:nvPr/>
              </p:nvSpPr>
              <p:spPr>
                <a:xfrm>
                  <a:off x="6430827" y="3816410"/>
                  <a:ext cx="5747" cy="4702"/>
                </a:xfrm>
                <a:custGeom>
                  <a:avLst/>
                  <a:gdLst>
                    <a:gd name="connsiteX0" fmla="*/ 5747 w 5747"/>
                    <a:gd name="connsiteY0" fmla="*/ 2351 h 4702"/>
                    <a:gd name="connsiteX1" fmla="*/ 2873 w 5747"/>
                    <a:gd name="connsiteY1" fmla="*/ 4702 h 4702"/>
                    <a:gd name="connsiteX2" fmla="*/ 0 w 5747"/>
                    <a:gd name="connsiteY2" fmla="*/ 2351 h 4702"/>
                    <a:gd name="connsiteX3" fmla="*/ 2873 w 5747"/>
                    <a:gd name="connsiteY3" fmla="*/ 0 h 4702"/>
                    <a:gd name="connsiteX4" fmla="*/ 5747 w 5747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4702">
                      <a:moveTo>
                        <a:pt x="5747" y="2351"/>
                      </a:moveTo>
                      <a:cubicBezTo>
                        <a:pt x="5747" y="3657"/>
                        <a:pt x="4441" y="4702"/>
                        <a:pt x="2873" y="4702"/>
                      </a:cubicBezTo>
                      <a:cubicBezTo>
                        <a:pt x="1306" y="4702"/>
                        <a:pt x="0" y="3657"/>
                        <a:pt x="0" y="2351"/>
                      </a:cubicBezTo>
                      <a:cubicBezTo>
                        <a:pt x="0" y="1045"/>
                        <a:pt x="1306" y="0"/>
                        <a:pt x="2873" y="0"/>
                      </a:cubicBezTo>
                      <a:cubicBezTo>
                        <a:pt x="4441" y="0"/>
                        <a:pt x="5747" y="1045"/>
                        <a:pt x="5747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2" name="Freeform: Shape 571">
                  <a:extLst>
                    <a:ext uri="{FF2B5EF4-FFF2-40B4-BE49-F238E27FC236}">
                      <a16:creationId xmlns:a16="http://schemas.microsoft.com/office/drawing/2014/main" id="{8B595F78-3A69-1B3E-D579-20DAD464F352}"/>
                    </a:ext>
                  </a:extLst>
                </p:cNvPr>
                <p:cNvSpPr/>
                <p:nvPr/>
              </p:nvSpPr>
              <p:spPr>
                <a:xfrm>
                  <a:off x="6419070" y="3832608"/>
                  <a:ext cx="6792" cy="4180"/>
                </a:xfrm>
                <a:custGeom>
                  <a:avLst/>
                  <a:gdLst>
                    <a:gd name="connsiteX0" fmla="*/ 6792 w 6792"/>
                    <a:gd name="connsiteY0" fmla="*/ 2090 h 4180"/>
                    <a:gd name="connsiteX1" fmla="*/ 3396 w 6792"/>
                    <a:gd name="connsiteY1" fmla="*/ 4180 h 4180"/>
                    <a:gd name="connsiteX2" fmla="*/ -1 w 6792"/>
                    <a:gd name="connsiteY2" fmla="*/ 2090 h 4180"/>
                    <a:gd name="connsiteX3" fmla="*/ 3396 w 6792"/>
                    <a:gd name="connsiteY3" fmla="*/ 0 h 4180"/>
                    <a:gd name="connsiteX4" fmla="*/ 6792 w 6792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92" h="4180">
                      <a:moveTo>
                        <a:pt x="6792" y="2090"/>
                      </a:moveTo>
                      <a:cubicBezTo>
                        <a:pt x="6792" y="3244"/>
                        <a:pt x="5272" y="4180"/>
                        <a:pt x="3396" y="4180"/>
                      </a:cubicBezTo>
                      <a:cubicBezTo>
                        <a:pt x="1520" y="4180"/>
                        <a:pt x="-1" y="3245"/>
                        <a:pt x="-1" y="2090"/>
                      </a:cubicBezTo>
                      <a:cubicBezTo>
                        <a:pt x="-1" y="936"/>
                        <a:pt x="1520" y="0"/>
                        <a:pt x="3396" y="0"/>
                      </a:cubicBezTo>
                      <a:cubicBezTo>
                        <a:pt x="5272" y="0"/>
                        <a:pt x="6792" y="936"/>
                        <a:pt x="6792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3" name="Freeform: Shape 572">
                  <a:extLst>
                    <a:ext uri="{FF2B5EF4-FFF2-40B4-BE49-F238E27FC236}">
                      <a16:creationId xmlns:a16="http://schemas.microsoft.com/office/drawing/2014/main" id="{7EBFF41A-DB8B-C30F-2B5D-51BE449E87DD}"/>
                    </a:ext>
                  </a:extLst>
                </p:cNvPr>
                <p:cNvSpPr/>
                <p:nvPr/>
              </p:nvSpPr>
              <p:spPr>
                <a:xfrm>
                  <a:off x="6428998" y="3828167"/>
                  <a:ext cx="4702" cy="5225"/>
                </a:xfrm>
                <a:custGeom>
                  <a:avLst/>
                  <a:gdLst>
                    <a:gd name="connsiteX0" fmla="*/ 4702 w 4702"/>
                    <a:gd name="connsiteY0" fmla="*/ 2613 h 5225"/>
                    <a:gd name="connsiteX1" fmla="*/ 2351 w 4702"/>
                    <a:gd name="connsiteY1" fmla="*/ 5225 h 5225"/>
                    <a:gd name="connsiteX2" fmla="*/ 0 w 4702"/>
                    <a:gd name="connsiteY2" fmla="*/ 2613 h 5225"/>
                    <a:gd name="connsiteX3" fmla="*/ 2351 w 4702"/>
                    <a:gd name="connsiteY3" fmla="*/ 0 h 5225"/>
                    <a:gd name="connsiteX4" fmla="*/ 4702 w 4702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225">
                      <a:moveTo>
                        <a:pt x="4702" y="2613"/>
                      </a:moveTo>
                      <a:cubicBezTo>
                        <a:pt x="4702" y="3919"/>
                        <a:pt x="3657" y="5225"/>
                        <a:pt x="2351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7" y="0"/>
                        <a:pt x="4702" y="1045"/>
                        <a:pt x="4702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4" name="Freeform: Shape 573">
                  <a:extLst>
                    <a:ext uri="{FF2B5EF4-FFF2-40B4-BE49-F238E27FC236}">
                      <a16:creationId xmlns:a16="http://schemas.microsoft.com/office/drawing/2014/main" id="{82AFE3A2-8AB7-7BAD-D18D-C4FD28A077F2}"/>
                    </a:ext>
                  </a:extLst>
                </p:cNvPr>
                <p:cNvSpPr/>
                <p:nvPr/>
              </p:nvSpPr>
              <p:spPr>
                <a:xfrm>
                  <a:off x="6423250" y="3845932"/>
                  <a:ext cx="4702" cy="3657"/>
                </a:xfrm>
                <a:custGeom>
                  <a:avLst/>
                  <a:gdLst>
                    <a:gd name="connsiteX0" fmla="*/ 4703 w 4702"/>
                    <a:gd name="connsiteY0" fmla="*/ 1829 h 3657"/>
                    <a:gd name="connsiteX1" fmla="*/ 2352 w 4702"/>
                    <a:gd name="connsiteY1" fmla="*/ 3658 h 3657"/>
                    <a:gd name="connsiteX2" fmla="*/ 0 w 4702"/>
                    <a:gd name="connsiteY2" fmla="*/ 1829 h 3657"/>
                    <a:gd name="connsiteX3" fmla="*/ 2352 w 4702"/>
                    <a:gd name="connsiteY3" fmla="*/ 0 h 3657"/>
                    <a:gd name="connsiteX4" fmla="*/ 4703 w 4702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3657">
                      <a:moveTo>
                        <a:pt x="4703" y="1829"/>
                      </a:moveTo>
                      <a:cubicBezTo>
                        <a:pt x="4703" y="2874"/>
                        <a:pt x="3658" y="3658"/>
                        <a:pt x="2352" y="3658"/>
                      </a:cubicBezTo>
                      <a:cubicBezTo>
                        <a:pt x="1045" y="3658"/>
                        <a:pt x="0" y="2874"/>
                        <a:pt x="0" y="1829"/>
                      </a:cubicBezTo>
                      <a:cubicBezTo>
                        <a:pt x="0" y="784"/>
                        <a:pt x="1045" y="0"/>
                        <a:pt x="2352" y="0"/>
                      </a:cubicBezTo>
                      <a:cubicBezTo>
                        <a:pt x="3658" y="0"/>
                        <a:pt x="4703" y="784"/>
                        <a:pt x="4703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5" name="Freeform: Shape 574">
                  <a:extLst>
                    <a:ext uri="{FF2B5EF4-FFF2-40B4-BE49-F238E27FC236}">
                      <a16:creationId xmlns:a16="http://schemas.microsoft.com/office/drawing/2014/main" id="{93A98BC5-7391-26E1-4E17-F1804E8759EC}"/>
                    </a:ext>
                  </a:extLst>
                </p:cNvPr>
                <p:cNvSpPr/>
                <p:nvPr/>
              </p:nvSpPr>
              <p:spPr>
                <a:xfrm>
                  <a:off x="6411755" y="3820068"/>
                  <a:ext cx="6269" cy="4702"/>
                </a:xfrm>
                <a:custGeom>
                  <a:avLst/>
                  <a:gdLst>
                    <a:gd name="connsiteX0" fmla="*/ 6270 w 6269"/>
                    <a:gd name="connsiteY0" fmla="*/ 2351 h 4702"/>
                    <a:gd name="connsiteX1" fmla="*/ 3135 w 6269"/>
                    <a:gd name="connsiteY1" fmla="*/ 4703 h 4702"/>
                    <a:gd name="connsiteX2" fmla="*/ 0 w 6269"/>
                    <a:gd name="connsiteY2" fmla="*/ 2351 h 4702"/>
                    <a:gd name="connsiteX3" fmla="*/ 3135 w 6269"/>
                    <a:gd name="connsiteY3" fmla="*/ 0 h 4702"/>
                    <a:gd name="connsiteX4" fmla="*/ 6270 w 6269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4702">
                      <a:moveTo>
                        <a:pt x="6270" y="2351"/>
                      </a:moveTo>
                      <a:cubicBezTo>
                        <a:pt x="6270" y="3658"/>
                        <a:pt x="4703" y="4703"/>
                        <a:pt x="3135" y="4703"/>
                      </a:cubicBezTo>
                      <a:cubicBezTo>
                        <a:pt x="1568" y="4703"/>
                        <a:pt x="0" y="3658"/>
                        <a:pt x="0" y="2351"/>
                      </a:cubicBezTo>
                      <a:cubicBezTo>
                        <a:pt x="0" y="1045"/>
                        <a:pt x="1568" y="0"/>
                        <a:pt x="3135" y="0"/>
                      </a:cubicBezTo>
                      <a:cubicBezTo>
                        <a:pt x="4703" y="0"/>
                        <a:pt x="6270" y="1045"/>
                        <a:pt x="6270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09" name="Graphic 3">
                <a:extLst>
                  <a:ext uri="{FF2B5EF4-FFF2-40B4-BE49-F238E27FC236}">
                    <a16:creationId xmlns:a16="http://schemas.microsoft.com/office/drawing/2014/main" id="{44B43D6F-CCF7-2E48-50C5-A4DBA1A44610}"/>
                  </a:ext>
                </a:extLst>
              </p:cNvPr>
              <p:cNvGrpSpPr/>
              <p:nvPr/>
            </p:nvGrpSpPr>
            <p:grpSpPr>
              <a:xfrm>
                <a:off x="5941758" y="5135221"/>
                <a:ext cx="43957" cy="34459"/>
                <a:chOff x="5941758" y="5135221"/>
                <a:chExt cx="43957" cy="34459"/>
              </a:xfrm>
              <a:solidFill>
                <a:srgbClr val="D5D7D8"/>
              </a:solidFill>
            </p:grpSpPr>
            <p:sp>
              <p:nvSpPr>
                <p:cNvPr id="566" name="Freeform: Shape 565">
                  <a:extLst>
                    <a:ext uri="{FF2B5EF4-FFF2-40B4-BE49-F238E27FC236}">
                      <a16:creationId xmlns:a16="http://schemas.microsoft.com/office/drawing/2014/main" id="{7BC6F441-27E6-B118-9F13-B037FE63C420}"/>
                    </a:ext>
                  </a:extLst>
                </p:cNvPr>
                <p:cNvSpPr/>
                <p:nvPr/>
              </p:nvSpPr>
              <p:spPr>
                <a:xfrm>
                  <a:off x="5971541" y="5155599"/>
                  <a:ext cx="8882" cy="4702"/>
                </a:xfrm>
                <a:custGeom>
                  <a:avLst/>
                  <a:gdLst>
                    <a:gd name="connsiteX0" fmla="*/ 8882 w 8882"/>
                    <a:gd name="connsiteY0" fmla="*/ 2351 h 4702"/>
                    <a:gd name="connsiteX1" fmla="*/ 4441 w 8882"/>
                    <a:gd name="connsiteY1" fmla="*/ 4703 h 4702"/>
                    <a:gd name="connsiteX2" fmla="*/ 0 w 8882"/>
                    <a:gd name="connsiteY2" fmla="*/ 2351 h 4702"/>
                    <a:gd name="connsiteX3" fmla="*/ 4441 w 8882"/>
                    <a:gd name="connsiteY3" fmla="*/ 0 h 4702"/>
                    <a:gd name="connsiteX4" fmla="*/ 8882 w 888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2" h="4702">
                      <a:moveTo>
                        <a:pt x="8882" y="2351"/>
                      </a:moveTo>
                      <a:cubicBezTo>
                        <a:pt x="8882" y="3650"/>
                        <a:pt x="6894" y="4703"/>
                        <a:pt x="4441" y="4703"/>
                      </a:cubicBezTo>
                      <a:cubicBezTo>
                        <a:pt x="1988" y="4703"/>
                        <a:pt x="0" y="3650"/>
                        <a:pt x="0" y="2351"/>
                      </a:cubicBezTo>
                      <a:cubicBezTo>
                        <a:pt x="0" y="1053"/>
                        <a:pt x="1989" y="0"/>
                        <a:pt x="4441" y="0"/>
                      </a:cubicBezTo>
                      <a:cubicBezTo>
                        <a:pt x="6894" y="0"/>
                        <a:pt x="8882" y="1053"/>
                        <a:pt x="888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7" name="Freeform: Shape 566">
                  <a:extLst>
                    <a:ext uri="{FF2B5EF4-FFF2-40B4-BE49-F238E27FC236}">
                      <a16:creationId xmlns:a16="http://schemas.microsoft.com/office/drawing/2014/main" id="{CAC8514B-0FDD-E667-628D-45784C02D731}"/>
                    </a:ext>
                  </a:extLst>
                </p:cNvPr>
                <p:cNvSpPr/>
                <p:nvPr/>
              </p:nvSpPr>
              <p:spPr>
                <a:xfrm>
                  <a:off x="5941758" y="5145932"/>
                  <a:ext cx="6269" cy="5225"/>
                </a:xfrm>
                <a:custGeom>
                  <a:avLst/>
                  <a:gdLst>
                    <a:gd name="connsiteX0" fmla="*/ 6270 w 6269"/>
                    <a:gd name="connsiteY0" fmla="*/ 2613 h 5225"/>
                    <a:gd name="connsiteX1" fmla="*/ 3135 w 6269"/>
                    <a:gd name="connsiteY1" fmla="*/ 5225 h 5225"/>
                    <a:gd name="connsiteX2" fmla="*/ 0 w 6269"/>
                    <a:gd name="connsiteY2" fmla="*/ 2613 h 5225"/>
                    <a:gd name="connsiteX3" fmla="*/ 3135 w 6269"/>
                    <a:gd name="connsiteY3" fmla="*/ 0 h 5225"/>
                    <a:gd name="connsiteX4" fmla="*/ 6270 w 6269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5225">
                      <a:moveTo>
                        <a:pt x="6270" y="2613"/>
                      </a:moveTo>
                      <a:cubicBezTo>
                        <a:pt x="6270" y="3919"/>
                        <a:pt x="4702" y="5225"/>
                        <a:pt x="3135" y="5225"/>
                      </a:cubicBezTo>
                      <a:cubicBezTo>
                        <a:pt x="1567" y="5225"/>
                        <a:pt x="0" y="4180"/>
                        <a:pt x="0" y="2613"/>
                      </a:cubicBezTo>
                      <a:cubicBezTo>
                        <a:pt x="0" y="1306"/>
                        <a:pt x="1567" y="0"/>
                        <a:pt x="3135" y="0"/>
                      </a:cubicBezTo>
                      <a:cubicBezTo>
                        <a:pt x="4702" y="0"/>
                        <a:pt x="6270" y="1306"/>
                        <a:pt x="627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8" name="Freeform: Shape 567">
                  <a:extLst>
                    <a:ext uri="{FF2B5EF4-FFF2-40B4-BE49-F238E27FC236}">
                      <a16:creationId xmlns:a16="http://schemas.microsoft.com/office/drawing/2014/main" id="{AB19BB1A-B3FE-E6BD-6212-CD2F1CD3B270}"/>
                    </a:ext>
                  </a:extLst>
                </p:cNvPr>
                <p:cNvSpPr/>
                <p:nvPr/>
              </p:nvSpPr>
              <p:spPr>
                <a:xfrm>
                  <a:off x="5945677" y="5135221"/>
                  <a:ext cx="4179" cy="3135"/>
                </a:xfrm>
                <a:custGeom>
                  <a:avLst/>
                  <a:gdLst>
                    <a:gd name="connsiteX0" fmla="*/ 4180 w 4179"/>
                    <a:gd name="connsiteY0" fmla="*/ 1567 h 3135"/>
                    <a:gd name="connsiteX1" fmla="*/ 2090 w 4179"/>
                    <a:gd name="connsiteY1" fmla="*/ 3135 h 3135"/>
                    <a:gd name="connsiteX2" fmla="*/ 0 w 4179"/>
                    <a:gd name="connsiteY2" fmla="*/ 1567 h 3135"/>
                    <a:gd name="connsiteX3" fmla="*/ 2090 w 4179"/>
                    <a:gd name="connsiteY3" fmla="*/ 0 h 3135"/>
                    <a:gd name="connsiteX4" fmla="*/ 4180 w 4179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79" h="3135">
                      <a:moveTo>
                        <a:pt x="4180" y="1567"/>
                      </a:moveTo>
                      <a:cubicBezTo>
                        <a:pt x="4180" y="2351"/>
                        <a:pt x="3135" y="3135"/>
                        <a:pt x="2090" y="3135"/>
                      </a:cubicBezTo>
                      <a:cubicBezTo>
                        <a:pt x="1045" y="3135"/>
                        <a:pt x="0" y="2351"/>
                        <a:pt x="0" y="1567"/>
                      </a:cubicBezTo>
                      <a:cubicBezTo>
                        <a:pt x="0" y="784"/>
                        <a:pt x="1045" y="0"/>
                        <a:pt x="2090" y="0"/>
                      </a:cubicBezTo>
                      <a:cubicBezTo>
                        <a:pt x="3135" y="0"/>
                        <a:pt x="4180" y="784"/>
                        <a:pt x="4180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0" name="Graphic 3">
                <a:extLst>
                  <a:ext uri="{FF2B5EF4-FFF2-40B4-BE49-F238E27FC236}">
                    <a16:creationId xmlns:a16="http://schemas.microsoft.com/office/drawing/2014/main" id="{E16A6E2A-4943-4FC6-FA81-0615B1FBE8E6}"/>
                  </a:ext>
                </a:extLst>
              </p:cNvPr>
              <p:cNvGrpSpPr/>
              <p:nvPr/>
            </p:nvGrpSpPr>
            <p:grpSpPr>
              <a:xfrm>
                <a:off x="6051107" y="4440546"/>
                <a:ext cx="205803" cy="145230"/>
                <a:chOff x="6051107" y="4440546"/>
                <a:chExt cx="205803" cy="145230"/>
              </a:xfrm>
              <a:solidFill>
                <a:srgbClr val="D5D7D8"/>
              </a:solidFill>
            </p:grpSpPr>
            <p:sp>
              <p:nvSpPr>
                <p:cNvPr id="562" name="Freeform: Shape 561">
                  <a:extLst>
                    <a:ext uri="{FF2B5EF4-FFF2-40B4-BE49-F238E27FC236}">
                      <a16:creationId xmlns:a16="http://schemas.microsoft.com/office/drawing/2014/main" id="{3AF0312B-8580-C3DD-8B45-915277DF48FE}"/>
                    </a:ext>
                  </a:extLst>
                </p:cNvPr>
                <p:cNvSpPr/>
                <p:nvPr/>
              </p:nvSpPr>
              <p:spPr>
                <a:xfrm>
                  <a:off x="6051107" y="4534295"/>
                  <a:ext cx="13963" cy="11954"/>
                </a:xfrm>
                <a:custGeom>
                  <a:avLst/>
                  <a:gdLst>
                    <a:gd name="connsiteX0" fmla="*/ 1685 w 13963"/>
                    <a:gd name="connsiteY0" fmla="*/ 7357 h 11954"/>
                    <a:gd name="connsiteX1" fmla="*/ 901 w 13963"/>
                    <a:gd name="connsiteY1" fmla="*/ 5790 h 11954"/>
                    <a:gd name="connsiteX2" fmla="*/ 117 w 13963"/>
                    <a:gd name="connsiteY2" fmla="*/ 4744 h 11954"/>
                    <a:gd name="connsiteX3" fmla="*/ 2468 w 13963"/>
                    <a:gd name="connsiteY3" fmla="*/ 564 h 11954"/>
                    <a:gd name="connsiteX4" fmla="*/ 6126 w 13963"/>
                    <a:gd name="connsiteY4" fmla="*/ 42 h 11954"/>
                    <a:gd name="connsiteX5" fmla="*/ 9783 w 13963"/>
                    <a:gd name="connsiteY5" fmla="*/ 564 h 11954"/>
                    <a:gd name="connsiteX6" fmla="*/ 12918 w 13963"/>
                    <a:gd name="connsiteY6" fmla="*/ 2132 h 11954"/>
                    <a:gd name="connsiteX7" fmla="*/ 13964 w 13963"/>
                    <a:gd name="connsiteY7" fmla="*/ 4744 h 11954"/>
                    <a:gd name="connsiteX8" fmla="*/ 12918 w 13963"/>
                    <a:gd name="connsiteY8" fmla="*/ 10231 h 11954"/>
                    <a:gd name="connsiteX9" fmla="*/ 9783 w 13963"/>
                    <a:gd name="connsiteY9" fmla="*/ 11798 h 11954"/>
                    <a:gd name="connsiteX10" fmla="*/ 6648 w 13963"/>
                    <a:gd name="connsiteY10" fmla="*/ 11276 h 11954"/>
                    <a:gd name="connsiteX11" fmla="*/ 5342 w 13963"/>
                    <a:gd name="connsiteY11" fmla="*/ 10492 h 11954"/>
                    <a:gd name="connsiteX12" fmla="*/ 2730 w 13963"/>
                    <a:gd name="connsiteY12" fmla="*/ 8663 h 11954"/>
                    <a:gd name="connsiteX13" fmla="*/ 1685 w 13963"/>
                    <a:gd name="connsiteY13" fmla="*/ 7357 h 11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963" h="11954">
                      <a:moveTo>
                        <a:pt x="1685" y="7357"/>
                      </a:moveTo>
                      <a:cubicBezTo>
                        <a:pt x="1423" y="6834"/>
                        <a:pt x="1162" y="6312"/>
                        <a:pt x="901" y="5790"/>
                      </a:cubicBezTo>
                      <a:cubicBezTo>
                        <a:pt x="639" y="5528"/>
                        <a:pt x="378" y="5006"/>
                        <a:pt x="117" y="4744"/>
                      </a:cubicBezTo>
                      <a:cubicBezTo>
                        <a:pt x="-405" y="2916"/>
                        <a:pt x="901" y="1609"/>
                        <a:pt x="2468" y="564"/>
                      </a:cubicBezTo>
                      <a:cubicBezTo>
                        <a:pt x="3513" y="-219"/>
                        <a:pt x="4820" y="42"/>
                        <a:pt x="6126" y="42"/>
                      </a:cubicBezTo>
                      <a:cubicBezTo>
                        <a:pt x="7432" y="42"/>
                        <a:pt x="8477" y="42"/>
                        <a:pt x="9783" y="564"/>
                      </a:cubicBezTo>
                      <a:cubicBezTo>
                        <a:pt x="10829" y="1087"/>
                        <a:pt x="11873" y="1348"/>
                        <a:pt x="12918" y="2132"/>
                      </a:cubicBezTo>
                      <a:cubicBezTo>
                        <a:pt x="13964" y="2916"/>
                        <a:pt x="13964" y="3699"/>
                        <a:pt x="13964" y="4744"/>
                      </a:cubicBezTo>
                      <a:cubicBezTo>
                        <a:pt x="13964" y="6573"/>
                        <a:pt x="13964" y="8402"/>
                        <a:pt x="12918" y="10231"/>
                      </a:cubicBezTo>
                      <a:cubicBezTo>
                        <a:pt x="12135" y="11276"/>
                        <a:pt x="11090" y="11798"/>
                        <a:pt x="9783" y="11798"/>
                      </a:cubicBezTo>
                      <a:cubicBezTo>
                        <a:pt x="8739" y="12059"/>
                        <a:pt x="7693" y="12059"/>
                        <a:pt x="6648" y="11276"/>
                      </a:cubicBezTo>
                      <a:cubicBezTo>
                        <a:pt x="6126" y="11015"/>
                        <a:pt x="5864" y="10753"/>
                        <a:pt x="5342" y="10492"/>
                      </a:cubicBezTo>
                      <a:cubicBezTo>
                        <a:pt x="4558" y="9970"/>
                        <a:pt x="3513" y="9447"/>
                        <a:pt x="2730" y="8663"/>
                      </a:cubicBezTo>
                      <a:cubicBezTo>
                        <a:pt x="2207" y="8402"/>
                        <a:pt x="1946" y="7879"/>
                        <a:pt x="1685" y="735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3" name="Freeform: Shape 562">
                  <a:extLst>
                    <a:ext uri="{FF2B5EF4-FFF2-40B4-BE49-F238E27FC236}">
                      <a16:creationId xmlns:a16="http://schemas.microsoft.com/office/drawing/2014/main" id="{1F150A0F-A203-5C74-4608-3F333282F757}"/>
                    </a:ext>
                  </a:extLst>
                </p:cNvPr>
                <p:cNvSpPr/>
                <p:nvPr/>
              </p:nvSpPr>
              <p:spPr>
                <a:xfrm>
                  <a:off x="6097967" y="4513175"/>
                  <a:ext cx="9388" cy="12773"/>
                </a:xfrm>
                <a:custGeom>
                  <a:avLst/>
                  <a:gdLst>
                    <a:gd name="connsiteX0" fmla="*/ 4463 w 9388"/>
                    <a:gd name="connsiteY0" fmla="*/ 12540 h 12773"/>
                    <a:gd name="connsiteX1" fmla="*/ 544 w 9388"/>
                    <a:gd name="connsiteY1" fmla="*/ 12018 h 12773"/>
                    <a:gd name="connsiteX2" fmla="*/ 1589 w 9388"/>
                    <a:gd name="connsiteY2" fmla="*/ 6531 h 12773"/>
                    <a:gd name="connsiteX3" fmla="*/ 3417 w 9388"/>
                    <a:gd name="connsiteY3" fmla="*/ 2874 h 12773"/>
                    <a:gd name="connsiteX4" fmla="*/ 4724 w 9388"/>
                    <a:gd name="connsiteY4" fmla="*/ 522 h 12773"/>
                    <a:gd name="connsiteX5" fmla="*/ 7336 w 9388"/>
                    <a:gd name="connsiteY5" fmla="*/ 0 h 12773"/>
                    <a:gd name="connsiteX6" fmla="*/ 8904 w 9388"/>
                    <a:gd name="connsiteY6" fmla="*/ 2351 h 12773"/>
                    <a:gd name="connsiteX7" fmla="*/ 9165 w 9388"/>
                    <a:gd name="connsiteY7" fmla="*/ 7315 h 12773"/>
                    <a:gd name="connsiteX8" fmla="*/ 4463 w 9388"/>
                    <a:gd name="connsiteY8" fmla="*/ 12540 h 12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388" h="12773">
                      <a:moveTo>
                        <a:pt x="4463" y="12540"/>
                      </a:moveTo>
                      <a:cubicBezTo>
                        <a:pt x="3157" y="12540"/>
                        <a:pt x="1066" y="13324"/>
                        <a:pt x="544" y="12018"/>
                      </a:cubicBezTo>
                      <a:cubicBezTo>
                        <a:pt x="-501" y="9928"/>
                        <a:pt x="21" y="8360"/>
                        <a:pt x="1589" y="6531"/>
                      </a:cubicBezTo>
                      <a:cubicBezTo>
                        <a:pt x="2373" y="5486"/>
                        <a:pt x="3157" y="4180"/>
                        <a:pt x="3417" y="2874"/>
                      </a:cubicBezTo>
                      <a:cubicBezTo>
                        <a:pt x="3679" y="1829"/>
                        <a:pt x="3679" y="1045"/>
                        <a:pt x="4724" y="522"/>
                      </a:cubicBezTo>
                      <a:cubicBezTo>
                        <a:pt x="5246" y="0"/>
                        <a:pt x="6552" y="0"/>
                        <a:pt x="7336" y="0"/>
                      </a:cubicBezTo>
                      <a:cubicBezTo>
                        <a:pt x="8382" y="261"/>
                        <a:pt x="8642" y="1306"/>
                        <a:pt x="8904" y="2351"/>
                      </a:cubicBezTo>
                      <a:cubicBezTo>
                        <a:pt x="9165" y="3658"/>
                        <a:pt x="9688" y="5747"/>
                        <a:pt x="9165" y="7315"/>
                      </a:cubicBezTo>
                      <a:cubicBezTo>
                        <a:pt x="8120" y="9144"/>
                        <a:pt x="7336" y="12540"/>
                        <a:pt x="4463" y="125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4" name="Freeform: Shape 563">
                  <a:extLst>
                    <a:ext uri="{FF2B5EF4-FFF2-40B4-BE49-F238E27FC236}">
                      <a16:creationId xmlns:a16="http://schemas.microsoft.com/office/drawing/2014/main" id="{001DD440-23AD-A332-00CD-318F8DC1BA4B}"/>
                    </a:ext>
                  </a:extLst>
                </p:cNvPr>
                <p:cNvSpPr/>
                <p:nvPr/>
              </p:nvSpPr>
              <p:spPr>
                <a:xfrm>
                  <a:off x="6225667" y="4505235"/>
                  <a:ext cx="6464" cy="4943"/>
                </a:xfrm>
                <a:custGeom>
                  <a:avLst/>
                  <a:gdLst>
                    <a:gd name="connsiteX0" fmla="*/ 859 w 6464"/>
                    <a:gd name="connsiteY0" fmla="*/ 4544 h 4943"/>
                    <a:gd name="connsiteX1" fmla="*/ 1120 w 6464"/>
                    <a:gd name="connsiteY1" fmla="*/ 1670 h 4943"/>
                    <a:gd name="connsiteX2" fmla="*/ 2949 w 6464"/>
                    <a:gd name="connsiteY2" fmla="*/ 625 h 4943"/>
                    <a:gd name="connsiteX3" fmla="*/ 4778 w 6464"/>
                    <a:gd name="connsiteY3" fmla="*/ 102 h 4943"/>
                    <a:gd name="connsiteX4" fmla="*/ 6345 w 6464"/>
                    <a:gd name="connsiteY4" fmla="*/ 1670 h 4943"/>
                    <a:gd name="connsiteX5" fmla="*/ 3994 w 6464"/>
                    <a:gd name="connsiteY5" fmla="*/ 4282 h 4943"/>
                    <a:gd name="connsiteX6" fmla="*/ 859 w 6464"/>
                    <a:gd name="connsiteY6" fmla="*/ 4544 h 4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64" h="4943">
                      <a:moveTo>
                        <a:pt x="859" y="4544"/>
                      </a:moveTo>
                      <a:cubicBezTo>
                        <a:pt x="-447" y="3760"/>
                        <a:pt x="-186" y="2193"/>
                        <a:pt x="1120" y="1670"/>
                      </a:cubicBezTo>
                      <a:cubicBezTo>
                        <a:pt x="1904" y="1409"/>
                        <a:pt x="2426" y="1148"/>
                        <a:pt x="2949" y="625"/>
                      </a:cubicBezTo>
                      <a:cubicBezTo>
                        <a:pt x="3472" y="102"/>
                        <a:pt x="3994" y="-159"/>
                        <a:pt x="4778" y="102"/>
                      </a:cubicBezTo>
                      <a:cubicBezTo>
                        <a:pt x="5561" y="102"/>
                        <a:pt x="6867" y="886"/>
                        <a:pt x="6345" y="1670"/>
                      </a:cubicBezTo>
                      <a:cubicBezTo>
                        <a:pt x="5823" y="2715"/>
                        <a:pt x="5039" y="3760"/>
                        <a:pt x="3994" y="4282"/>
                      </a:cubicBezTo>
                      <a:cubicBezTo>
                        <a:pt x="3210" y="4805"/>
                        <a:pt x="1904" y="5328"/>
                        <a:pt x="859" y="45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5" name="Freeform: Shape 564">
                  <a:extLst>
                    <a:ext uri="{FF2B5EF4-FFF2-40B4-BE49-F238E27FC236}">
                      <a16:creationId xmlns:a16="http://schemas.microsoft.com/office/drawing/2014/main" id="{D6932A25-81B2-0A30-32C0-CE0F2A41892F}"/>
                    </a:ext>
                  </a:extLst>
                </p:cNvPr>
                <p:cNvSpPr/>
                <p:nvPr/>
              </p:nvSpPr>
              <p:spPr>
                <a:xfrm>
                  <a:off x="6146582" y="4440546"/>
                  <a:ext cx="7315" cy="6792"/>
                </a:xfrm>
                <a:custGeom>
                  <a:avLst/>
                  <a:gdLst>
                    <a:gd name="connsiteX0" fmla="*/ 7315 w 7315"/>
                    <a:gd name="connsiteY0" fmla="*/ 3396 h 6792"/>
                    <a:gd name="connsiteX1" fmla="*/ 3657 w 7315"/>
                    <a:gd name="connsiteY1" fmla="*/ 6793 h 6792"/>
                    <a:gd name="connsiteX2" fmla="*/ 0 w 7315"/>
                    <a:gd name="connsiteY2" fmla="*/ 3396 h 6792"/>
                    <a:gd name="connsiteX3" fmla="*/ 3657 w 7315"/>
                    <a:gd name="connsiteY3" fmla="*/ 0 h 6792"/>
                    <a:gd name="connsiteX4" fmla="*/ 7315 w 7315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6792">
                      <a:moveTo>
                        <a:pt x="7315" y="3396"/>
                      </a:moveTo>
                      <a:cubicBezTo>
                        <a:pt x="7315" y="5225"/>
                        <a:pt x="5747" y="6793"/>
                        <a:pt x="3657" y="6793"/>
                      </a:cubicBezTo>
                      <a:cubicBezTo>
                        <a:pt x="1568" y="6793"/>
                        <a:pt x="0" y="5225"/>
                        <a:pt x="0" y="3396"/>
                      </a:cubicBezTo>
                      <a:cubicBezTo>
                        <a:pt x="0" y="1568"/>
                        <a:pt x="1568" y="0"/>
                        <a:pt x="3657" y="0"/>
                      </a:cubicBezTo>
                      <a:cubicBezTo>
                        <a:pt x="5747" y="0"/>
                        <a:pt x="7315" y="1306"/>
                        <a:pt x="7315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1" name="Graphic 3">
                <a:extLst>
                  <a:ext uri="{FF2B5EF4-FFF2-40B4-BE49-F238E27FC236}">
                    <a16:creationId xmlns:a16="http://schemas.microsoft.com/office/drawing/2014/main" id="{A908E450-2AAA-2FC9-67C0-A3DCB7F4CF39}"/>
                  </a:ext>
                </a:extLst>
              </p:cNvPr>
              <p:cNvGrpSpPr/>
              <p:nvPr/>
            </p:nvGrpSpPr>
            <p:grpSpPr>
              <a:xfrm>
                <a:off x="5858156" y="4167797"/>
                <a:ext cx="259293" cy="190244"/>
                <a:chOff x="5858156" y="4167797"/>
                <a:chExt cx="259293" cy="190244"/>
              </a:xfrm>
              <a:solidFill>
                <a:srgbClr val="D5D7D8"/>
              </a:solidFill>
            </p:grpSpPr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F35076E9-B46C-767A-6CFB-CFD1526AB2C0}"/>
                    </a:ext>
                  </a:extLst>
                </p:cNvPr>
                <p:cNvSpPr/>
                <p:nvPr/>
              </p:nvSpPr>
              <p:spPr>
                <a:xfrm>
                  <a:off x="6079962" y="4301037"/>
                  <a:ext cx="6269" cy="5225"/>
                </a:xfrm>
                <a:custGeom>
                  <a:avLst/>
                  <a:gdLst>
                    <a:gd name="connsiteX0" fmla="*/ 6270 w 6269"/>
                    <a:gd name="connsiteY0" fmla="*/ 2613 h 5225"/>
                    <a:gd name="connsiteX1" fmla="*/ 3135 w 6269"/>
                    <a:gd name="connsiteY1" fmla="*/ 5225 h 5225"/>
                    <a:gd name="connsiteX2" fmla="*/ 0 w 6269"/>
                    <a:gd name="connsiteY2" fmla="*/ 2613 h 5225"/>
                    <a:gd name="connsiteX3" fmla="*/ 3135 w 6269"/>
                    <a:gd name="connsiteY3" fmla="*/ 0 h 5225"/>
                    <a:gd name="connsiteX4" fmla="*/ 6270 w 6269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5225">
                      <a:moveTo>
                        <a:pt x="6270" y="2613"/>
                      </a:moveTo>
                      <a:cubicBezTo>
                        <a:pt x="6270" y="4180"/>
                        <a:pt x="4703" y="5225"/>
                        <a:pt x="3135" y="5225"/>
                      </a:cubicBezTo>
                      <a:cubicBezTo>
                        <a:pt x="1568" y="5225"/>
                        <a:pt x="0" y="4180"/>
                        <a:pt x="0" y="2613"/>
                      </a:cubicBezTo>
                      <a:cubicBezTo>
                        <a:pt x="0" y="1045"/>
                        <a:pt x="1568" y="0"/>
                        <a:pt x="3135" y="0"/>
                      </a:cubicBezTo>
                      <a:cubicBezTo>
                        <a:pt x="4964" y="0"/>
                        <a:pt x="6270" y="1045"/>
                        <a:pt x="6270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E620238B-6FEC-F499-6946-1101EC4EF652}"/>
                    </a:ext>
                  </a:extLst>
                </p:cNvPr>
                <p:cNvSpPr/>
                <p:nvPr/>
              </p:nvSpPr>
              <p:spPr>
                <a:xfrm>
                  <a:off x="6073169" y="4228930"/>
                  <a:ext cx="5225" cy="6270"/>
                </a:xfrm>
                <a:custGeom>
                  <a:avLst/>
                  <a:gdLst>
                    <a:gd name="connsiteX0" fmla="*/ 5225 w 5225"/>
                    <a:gd name="connsiteY0" fmla="*/ 3135 h 6270"/>
                    <a:gd name="connsiteX1" fmla="*/ 2613 w 5225"/>
                    <a:gd name="connsiteY1" fmla="*/ 6270 h 6270"/>
                    <a:gd name="connsiteX2" fmla="*/ 0 w 5225"/>
                    <a:gd name="connsiteY2" fmla="*/ 3135 h 6270"/>
                    <a:gd name="connsiteX3" fmla="*/ 2613 w 5225"/>
                    <a:gd name="connsiteY3" fmla="*/ 0 h 6270"/>
                    <a:gd name="connsiteX4" fmla="*/ 5225 w 5225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6270">
                      <a:moveTo>
                        <a:pt x="5225" y="3135"/>
                      </a:moveTo>
                      <a:cubicBezTo>
                        <a:pt x="5225" y="4964"/>
                        <a:pt x="3919" y="6270"/>
                        <a:pt x="2613" y="6270"/>
                      </a:cubicBezTo>
                      <a:cubicBezTo>
                        <a:pt x="1306" y="6270"/>
                        <a:pt x="0" y="4964"/>
                        <a:pt x="0" y="3135"/>
                      </a:cubicBezTo>
                      <a:cubicBezTo>
                        <a:pt x="0" y="1306"/>
                        <a:pt x="1306" y="0"/>
                        <a:pt x="2613" y="0"/>
                      </a:cubicBezTo>
                      <a:cubicBezTo>
                        <a:pt x="3919" y="0"/>
                        <a:pt x="5225" y="1568"/>
                        <a:pt x="5225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E61F87A9-0F9D-D1EB-DCBC-C32223715160}"/>
                    </a:ext>
                  </a:extLst>
                </p:cNvPr>
                <p:cNvSpPr/>
                <p:nvPr/>
              </p:nvSpPr>
              <p:spPr>
                <a:xfrm>
                  <a:off x="6051746" y="4201499"/>
                  <a:ext cx="5747" cy="4180"/>
                </a:xfrm>
                <a:custGeom>
                  <a:avLst/>
                  <a:gdLst>
                    <a:gd name="connsiteX0" fmla="*/ 5747 w 5747"/>
                    <a:gd name="connsiteY0" fmla="*/ 2090 h 4180"/>
                    <a:gd name="connsiteX1" fmla="*/ 2874 w 5747"/>
                    <a:gd name="connsiteY1" fmla="*/ 4180 h 4180"/>
                    <a:gd name="connsiteX2" fmla="*/ 0 w 5747"/>
                    <a:gd name="connsiteY2" fmla="*/ 2090 h 4180"/>
                    <a:gd name="connsiteX3" fmla="*/ 2874 w 5747"/>
                    <a:gd name="connsiteY3" fmla="*/ 0 h 4180"/>
                    <a:gd name="connsiteX4" fmla="*/ 5747 w 574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4180">
                      <a:moveTo>
                        <a:pt x="5747" y="2090"/>
                      </a:moveTo>
                      <a:cubicBezTo>
                        <a:pt x="5747" y="3396"/>
                        <a:pt x="4441" y="4180"/>
                        <a:pt x="2874" y="4180"/>
                      </a:cubicBezTo>
                      <a:cubicBezTo>
                        <a:pt x="1306" y="4180"/>
                        <a:pt x="0" y="3135"/>
                        <a:pt x="0" y="2090"/>
                      </a:cubicBezTo>
                      <a:cubicBezTo>
                        <a:pt x="0" y="1045"/>
                        <a:pt x="1306" y="0"/>
                        <a:pt x="2874" y="0"/>
                      </a:cubicBezTo>
                      <a:cubicBezTo>
                        <a:pt x="4441" y="0"/>
                        <a:pt x="5747" y="784"/>
                        <a:pt x="5747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D1ADC8FF-417C-A77F-7031-83E903B8692C}"/>
                    </a:ext>
                  </a:extLst>
                </p:cNvPr>
                <p:cNvSpPr/>
                <p:nvPr/>
              </p:nvSpPr>
              <p:spPr>
                <a:xfrm>
                  <a:off x="6055404" y="4174328"/>
                  <a:ext cx="4702" cy="5225"/>
                </a:xfrm>
                <a:custGeom>
                  <a:avLst/>
                  <a:gdLst>
                    <a:gd name="connsiteX0" fmla="*/ 4702 w 4702"/>
                    <a:gd name="connsiteY0" fmla="*/ 2613 h 5225"/>
                    <a:gd name="connsiteX1" fmla="*/ 2351 w 4702"/>
                    <a:gd name="connsiteY1" fmla="*/ 5225 h 5225"/>
                    <a:gd name="connsiteX2" fmla="*/ 0 w 4702"/>
                    <a:gd name="connsiteY2" fmla="*/ 2613 h 5225"/>
                    <a:gd name="connsiteX3" fmla="*/ 2351 w 4702"/>
                    <a:gd name="connsiteY3" fmla="*/ 0 h 5225"/>
                    <a:gd name="connsiteX4" fmla="*/ 4702 w 4702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225">
                      <a:moveTo>
                        <a:pt x="4702" y="2613"/>
                      </a:moveTo>
                      <a:cubicBezTo>
                        <a:pt x="4702" y="3919"/>
                        <a:pt x="3657" y="5225"/>
                        <a:pt x="2351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7" y="261"/>
                        <a:pt x="4702" y="1306"/>
                        <a:pt x="4702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3" name="Freeform: Shape 552">
                  <a:extLst>
                    <a:ext uri="{FF2B5EF4-FFF2-40B4-BE49-F238E27FC236}">
                      <a16:creationId xmlns:a16="http://schemas.microsoft.com/office/drawing/2014/main" id="{975CA3AA-C89F-5C6F-4D39-647164E9E5AB}"/>
                    </a:ext>
                  </a:extLst>
                </p:cNvPr>
                <p:cNvSpPr/>
                <p:nvPr/>
              </p:nvSpPr>
              <p:spPr>
                <a:xfrm>
                  <a:off x="6061674" y="4167797"/>
                  <a:ext cx="4180" cy="5747"/>
                </a:xfrm>
                <a:custGeom>
                  <a:avLst/>
                  <a:gdLst>
                    <a:gd name="connsiteX0" fmla="*/ 4180 w 4180"/>
                    <a:gd name="connsiteY0" fmla="*/ 2874 h 5747"/>
                    <a:gd name="connsiteX1" fmla="*/ 2090 w 4180"/>
                    <a:gd name="connsiteY1" fmla="*/ 5747 h 5747"/>
                    <a:gd name="connsiteX2" fmla="*/ 0 w 4180"/>
                    <a:gd name="connsiteY2" fmla="*/ 2874 h 5747"/>
                    <a:gd name="connsiteX3" fmla="*/ 2090 w 4180"/>
                    <a:gd name="connsiteY3" fmla="*/ 0 h 5747"/>
                    <a:gd name="connsiteX4" fmla="*/ 4180 w 4180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5747">
                      <a:moveTo>
                        <a:pt x="4180" y="2874"/>
                      </a:moveTo>
                      <a:cubicBezTo>
                        <a:pt x="4180" y="4441"/>
                        <a:pt x="3396" y="5747"/>
                        <a:pt x="2090" y="5747"/>
                      </a:cubicBezTo>
                      <a:cubicBezTo>
                        <a:pt x="784" y="5747"/>
                        <a:pt x="0" y="4441"/>
                        <a:pt x="0" y="2874"/>
                      </a:cubicBezTo>
                      <a:cubicBezTo>
                        <a:pt x="0" y="1306"/>
                        <a:pt x="784" y="0"/>
                        <a:pt x="2090" y="0"/>
                      </a:cubicBezTo>
                      <a:cubicBezTo>
                        <a:pt x="3396" y="0"/>
                        <a:pt x="4180" y="1306"/>
                        <a:pt x="418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4" name="Freeform: Shape 553">
                  <a:extLst>
                    <a:ext uri="{FF2B5EF4-FFF2-40B4-BE49-F238E27FC236}">
                      <a16:creationId xmlns:a16="http://schemas.microsoft.com/office/drawing/2014/main" id="{EC6E3F99-E71B-F083-6038-150D362C8B82}"/>
                    </a:ext>
                  </a:extLst>
                </p:cNvPr>
                <p:cNvSpPr/>
                <p:nvPr/>
              </p:nvSpPr>
              <p:spPr>
                <a:xfrm>
                  <a:off x="6010207" y="4180076"/>
                  <a:ext cx="3657" cy="4180"/>
                </a:xfrm>
                <a:custGeom>
                  <a:avLst/>
                  <a:gdLst>
                    <a:gd name="connsiteX0" fmla="*/ 3657 w 3657"/>
                    <a:gd name="connsiteY0" fmla="*/ 2090 h 4180"/>
                    <a:gd name="connsiteX1" fmla="*/ 1829 w 3657"/>
                    <a:gd name="connsiteY1" fmla="*/ 4180 h 4180"/>
                    <a:gd name="connsiteX2" fmla="*/ 0 w 3657"/>
                    <a:gd name="connsiteY2" fmla="*/ 2090 h 4180"/>
                    <a:gd name="connsiteX3" fmla="*/ 1829 w 3657"/>
                    <a:gd name="connsiteY3" fmla="*/ 0 h 4180"/>
                    <a:gd name="connsiteX4" fmla="*/ 3657 w 3657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4180">
                      <a:moveTo>
                        <a:pt x="3657" y="2090"/>
                      </a:moveTo>
                      <a:cubicBezTo>
                        <a:pt x="3657" y="3135"/>
                        <a:pt x="2873" y="4180"/>
                        <a:pt x="1829" y="4180"/>
                      </a:cubicBezTo>
                      <a:cubicBezTo>
                        <a:pt x="784" y="4180"/>
                        <a:pt x="0" y="3396"/>
                        <a:pt x="0" y="2090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3" y="0"/>
                        <a:pt x="3657" y="1045"/>
                        <a:pt x="3657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5" name="Freeform: Shape 554">
                  <a:extLst>
                    <a:ext uri="{FF2B5EF4-FFF2-40B4-BE49-F238E27FC236}">
                      <a16:creationId xmlns:a16="http://schemas.microsoft.com/office/drawing/2014/main" id="{2002AA7F-3B49-D50D-5E40-DC0ED4AC9920}"/>
                    </a:ext>
                  </a:extLst>
                </p:cNvPr>
                <p:cNvSpPr/>
                <p:nvPr/>
              </p:nvSpPr>
              <p:spPr>
                <a:xfrm>
                  <a:off x="6009946" y="4190787"/>
                  <a:ext cx="3657" cy="2090"/>
                </a:xfrm>
                <a:custGeom>
                  <a:avLst/>
                  <a:gdLst>
                    <a:gd name="connsiteX0" fmla="*/ 3658 w 3657"/>
                    <a:gd name="connsiteY0" fmla="*/ 1045 h 2090"/>
                    <a:gd name="connsiteX1" fmla="*/ 1829 w 3657"/>
                    <a:gd name="connsiteY1" fmla="*/ 2090 h 2090"/>
                    <a:gd name="connsiteX2" fmla="*/ 1 w 3657"/>
                    <a:gd name="connsiteY2" fmla="*/ 1045 h 2090"/>
                    <a:gd name="connsiteX3" fmla="*/ 1829 w 3657"/>
                    <a:gd name="connsiteY3" fmla="*/ 0 h 2090"/>
                    <a:gd name="connsiteX4" fmla="*/ 3658 w 3657"/>
                    <a:gd name="connsiteY4" fmla="*/ 1045 h 2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2090">
                      <a:moveTo>
                        <a:pt x="3658" y="1045"/>
                      </a:moveTo>
                      <a:cubicBezTo>
                        <a:pt x="3658" y="1622"/>
                        <a:pt x="2839" y="2090"/>
                        <a:pt x="1829" y="2090"/>
                      </a:cubicBezTo>
                      <a:cubicBezTo>
                        <a:pt x="819" y="2090"/>
                        <a:pt x="1" y="1622"/>
                        <a:pt x="1" y="1045"/>
                      </a:cubicBezTo>
                      <a:cubicBezTo>
                        <a:pt x="1" y="468"/>
                        <a:pt x="819" y="0"/>
                        <a:pt x="1829" y="0"/>
                      </a:cubicBezTo>
                      <a:cubicBezTo>
                        <a:pt x="2839" y="0"/>
                        <a:pt x="3658" y="468"/>
                        <a:pt x="3658" y="10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6" name="Freeform: Shape 555">
                  <a:extLst>
                    <a:ext uri="{FF2B5EF4-FFF2-40B4-BE49-F238E27FC236}">
                      <a16:creationId xmlns:a16="http://schemas.microsoft.com/office/drawing/2014/main" id="{44A755A6-E177-0067-98CB-A3EC3627EF28}"/>
                    </a:ext>
                  </a:extLst>
                </p:cNvPr>
                <p:cNvSpPr/>
                <p:nvPr/>
              </p:nvSpPr>
              <p:spPr>
                <a:xfrm>
                  <a:off x="6010207" y="4203589"/>
                  <a:ext cx="2612" cy="3657"/>
                </a:xfrm>
                <a:custGeom>
                  <a:avLst/>
                  <a:gdLst>
                    <a:gd name="connsiteX0" fmla="*/ 2613 w 2612"/>
                    <a:gd name="connsiteY0" fmla="*/ 1829 h 3657"/>
                    <a:gd name="connsiteX1" fmla="*/ 1306 w 2612"/>
                    <a:gd name="connsiteY1" fmla="*/ 3658 h 3657"/>
                    <a:gd name="connsiteX2" fmla="*/ 0 w 2612"/>
                    <a:gd name="connsiteY2" fmla="*/ 1829 h 3657"/>
                    <a:gd name="connsiteX3" fmla="*/ 1306 w 2612"/>
                    <a:gd name="connsiteY3" fmla="*/ 0 h 3657"/>
                    <a:gd name="connsiteX4" fmla="*/ 2613 w 2612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12" h="3657">
                      <a:moveTo>
                        <a:pt x="2613" y="1829"/>
                      </a:moveTo>
                      <a:cubicBezTo>
                        <a:pt x="2613" y="2874"/>
                        <a:pt x="2090" y="3658"/>
                        <a:pt x="1306" y="3658"/>
                      </a:cubicBezTo>
                      <a:cubicBezTo>
                        <a:pt x="522" y="3658"/>
                        <a:pt x="0" y="2874"/>
                        <a:pt x="0" y="1829"/>
                      </a:cubicBezTo>
                      <a:cubicBezTo>
                        <a:pt x="0" y="784"/>
                        <a:pt x="522" y="0"/>
                        <a:pt x="1306" y="0"/>
                      </a:cubicBezTo>
                      <a:cubicBezTo>
                        <a:pt x="2090" y="0"/>
                        <a:pt x="2613" y="784"/>
                        <a:pt x="2613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7" name="Freeform: Shape 556">
                  <a:extLst>
                    <a:ext uri="{FF2B5EF4-FFF2-40B4-BE49-F238E27FC236}">
                      <a16:creationId xmlns:a16="http://schemas.microsoft.com/office/drawing/2014/main" id="{28ECD0B5-A87B-E9A2-064E-39EC7A671CD8}"/>
                    </a:ext>
                  </a:extLst>
                </p:cNvPr>
                <p:cNvSpPr/>
                <p:nvPr/>
              </p:nvSpPr>
              <p:spPr>
                <a:xfrm>
                  <a:off x="5995838" y="4227624"/>
                  <a:ext cx="4702" cy="4702"/>
                </a:xfrm>
                <a:custGeom>
                  <a:avLst/>
                  <a:gdLst>
                    <a:gd name="connsiteX0" fmla="*/ 4703 w 4702"/>
                    <a:gd name="connsiteY0" fmla="*/ 2351 h 4702"/>
                    <a:gd name="connsiteX1" fmla="*/ 2351 w 4702"/>
                    <a:gd name="connsiteY1" fmla="*/ 4703 h 4702"/>
                    <a:gd name="connsiteX2" fmla="*/ 0 w 4702"/>
                    <a:gd name="connsiteY2" fmla="*/ 2351 h 4702"/>
                    <a:gd name="connsiteX3" fmla="*/ 2351 w 4702"/>
                    <a:gd name="connsiteY3" fmla="*/ 0 h 4702"/>
                    <a:gd name="connsiteX4" fmla="*/ 4703 w 4702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4702">
                      <a:moveTo>
                        <a:pt x="4703" y="2351"/>
                      </a:moveTo>
                      <a:cubicBezTo>
                        <a:pt x="4703" y="3658"/>
                        <a:pt x="3657" y="4703"/>
                        <a:pt x="2351" y="4703"/>
                      </a:cubicBezTo>
                      <a:cubicBezTo>
                        <a:pt x="1045" y="4703"/>
                        <a:pt x="0" y="3658"/>
                        <a:pt x="0" y="2351"/>
                      </a:cubicBezTo>
                      <a:cubicBezTo>
                        <a:pt x="0" y="1045"/>
                        <a:pt x="1045" y="0"/>
                        <a:pt x="2351" y="0"/>
                      </a:cubicBezTo>
                      <a:cubicBezTo>
                        <a:pt x="3657" y="0"/>
                        <a:pt x="4703" y="1045"/>
                        <a:pt x="4703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8" name="Freeform: Shape 557">
                  <a:extLst>
                    <a:ext uri="{FF2B5EF4-FFF2-40B4-BE49-F238E27FC236}">
                      <a16:creationId xmlns:a16="http://schemas.microsoft.com/office/drawing/2014/main" id="{4062CBCF-AD35-BA75-46EF-3C47900FCED1}"/>
                    </a:ext>
                  </a:extLst>
                </p:cNvPr>
                <p:cNvSpPr/>
                <p:nvPr/>
              </p:nvSpPr>
              <p:spPr>
                <a:xfrm>
                  <a:off x="5961875" y="4295289"/>
                  <a:ext cx="5225" cy="4180"/>
                </a:xfrm>
                <a:custGeom>
                  <a:avLst/>
                  <a:gdLst>
                    <a:gd name="connsiteX0" fmla="*/ 5225 w 5225"/>
                    <a:gd name="connsiteY0" fmla="*/ 2090 h 4180"/>
                    <a:gd name="connsiteX1" fmla="*/ 2613 w 5225"/>
                    <a:gd name="connsiteY1" fmla="*/ 4180 h 4180"/>
                    <a:gd name="connsiteX2" fmla="*/ 0 w 5225"/>
                    <a:gd name="connsiteY2" fmla="*/ 2090 h 4180"/>
                    <a:gd name="connsiteX3" fmla="*/ 2613 w 5225"/>
                    <a:gd name="connsiteY3" fmla="*/ 0 h 4180"/>
                    <a:gd name="connsiteX4" fmla="*/ 5225 w 522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4180">
                      <a:moveTo>
                        <a:pt x="5225" y="2090"/>
                      </a:moveTo>
                      <a:cubicBezTo>
                        <a:pt x="5225" y="3135"/>
                        <a:pt x="4180" y="4180"/>
                        <a:pt x="2613" y="4180"/>
                      </a:cubicBezTo>
                      <a:cubicBezTo>
                        <a:pt x="1045" y="4180"/>
                        <a:pt x="0" y="3135"/>
                        <a:pt x="0" y="2090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784"/>
                        <a:pt x="522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9" name="Freeform: Shape 558">
                  <a:extLst>
                    <a:ext uri="{FF2B5EF4-FFF2-40B4-BE49-F238E27FC236}">
                      <a16:creationId xmlns:a16="http://schemas.microsoft.com/office/drawing/2014/main" id="{6E93EF4C-C757-AB3D-A633-86B9D873D037}"/>
                    </a:ext>
                  </a:extLst>
                </p:cNvPr>
                <p:cNvSpPr/>
                <p:nvPr/>
              </p:nvSpPr>
              <p:spPr>
                <a:xfrm>
                  <a:off x="5959785" y="4274127"/>
                  <a:ext cx="4702" cy="5747"/>
                </a:xfrm>
                <a:custGeom>
                  <a:avLst/>
                  <a:gdLst>
                    <a:gd name="connsiteX0" fmla="*/ 4703 w 4702"/>
                    <a:gd name="connsiteY0" fmla="*/ 2874 h 5747"/>
                    <a:gd name="connsiteX1" fmla="*/ 2351 w 4702"/>
                    <a:gd name="connsiteY1" fmla="*/ 5747 h 5747"/>
                    <a:gd name="connsiteX2" fmla="*/ 0 w 4702"/>
                    <a:gd name="connsiteY2" fmla="*/ 2874 h 5747"/>
                    <a:gd name="connsiteX3" fmla="*/ 2351 w 4702"/>
                    <a:gd name="connsiteY3" fmla="*/ 0 h 5747"/>
                    <a:gd name="connsiteX4" fmla="*/ 4703 w 470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747">
                      <a:moveTo>
                        <a:pt x="4703" y="2874"/>
                      </a:moveTo>
                      <a:cubicBezTo>
                        <a:pt x="4703" y="4441"/>
                        <a:pt x="3657" y="5747"/>
                        <a:pt x="2351" y="5747"/>
                      </a:cubicBezTo>
                      <a:cubicBezTo>
                        <a:pt x="1045" y="5747"/>
                        <a:pt x="0" y="4441"/>
                        <a:pt x="0" y="2874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7" y="0"/>
                        <a:pt x="4703" y="1306"/>
                        <a:pt x="4703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0" name="Freeform: Shape 559">
                  <a:extLst>
                    <a:ext uri="{FF2B5EF4-FFF2-40B4-BE49-F238E27FC236}">
                      <a16:creationId xmlns:a16="http://schemas.microsoft.com/office/drawing/2014/main" id="{0FC15C8E-2595-885D-A823-C4E54E1499ED}"/>
                    </a:ext>
                  </a:extLst>
                </p:cNvPr>
                <p:cNvSpPr/>
                <p:nvPr/>
              </p:nvSpPr>
              <p:spPr>
                <a:xfrm>
                  <a:off x="5858156" y="4277001"/>
                  <a:ext cx="7837" cy="5225"/>
                </a:xfrm>
                <a:custGeom>
                  <a:avLst/>
                  <a:gdLst>
                    <a:gd name="connsiteX0" fmla="*/ 7838 w 7837"/>
                    <a:gd name="connsiteY0" fmla="*/ 2613 h 5225"/>
                    <a:gd name="connsiteX1" fmla="*/ 3919 w 7837"/>
                    <a:gd name="connsiteY1" fmla="*/ 5225 h 5225"/>
                    <a:gd name="connsiteX2" fmla="*/ 0 w 7837"/>
                    <a:gd name="connsiteY2" fmla="*/ 2613 h 5225"/>
                    <a:gd name="connsiteX3" fmla="*/ 3919 w 7837"/>
                    <a:gd name="connsiteY3" fmla="*/ 0 h 5225"/>
                    <a:gd name="connsiteX4" fmla="*/ 7838 w 7837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5225">
                      <a:moveTo>
                        <a:pt x="7838" y="2613"/>
                      </a:moveTo>
                      <a:cubicBezTo>
                        <a:pt x="7838" y="3919"/>
                        <a:pt x="6009" y="5225"/>
                        <a:pt x="3919" y="5225"/>
                      </a:cubicBezTo>
                      <a:cubicBezTo>
                        <a:pt x="1829" y="5225"/>
                        <a:pt x="0" y="4180"/>
                        <a:pt x="0" y="2613"/>
                      </a:cubicBezTo>
                      <a:cubicBezTo>
                        <a:pt x="0" y="1306"/>
                        <a:pt x="1829" y="0"/>
                        <a:pt x="3919" y="0"/>
                      </a:cubicBezTo>
                      <a:cubicBezTo>
                        <a:pt x="6009" y="0"/>
                        <a:pt x="7838" y="1045"/>
                        <a:pt x="7838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1" name="Freeform: Shape 560">
                  <a:extLst>
                    <a:ext uri="{FF2B5EF4-FFF2-40B4-BE49-F238E27FC236}">
                      <a16:creationId xmlns:a16="http://schemas.microsoft.com/office/drawing/2014/main" id="{85C5E0E2-68CB-DBA3-FC0C-E9AA4110DBCC}"/>
                    </a:ext>
                  </a:extLst>
                </p:cNvPr>
                <p:cNvSpPr/>
                <p:nvPr/>
              </p:nvSpPr>
              <p:spPr>
                <a:xfrm>
                  <a:off x="5886111" y="4286145"/>
                  <a:ext cx="3657" cy="3135"/>
                </a:xfrm>
                <a:custGeom>
                  <a:avLst/>
                  <a:gdLst>
                    <a:gd name="connsiteX0" fmla="*/ 3657 w 3657"/>
                    <a:gd name="connsiteY0" fmla="*/ 1567 h 3135"/>
                    <a:gd name="connsiteX1" fmla="*/ 1829 w 3657"/>
                    <a:gd name="connsiteY1" fmla="*/ 3135 h 3135"/>
                    <a:gd name="connsiteX2" fmla="*/ 0 w 3657"/>
                    <a:gd name="connsiteY2" fmla="*/ 1567 h 3135"/>
                    <a:gd name="connsiteX3" fmla="*/ 1829 w 3657"/>
                    <a:gd name="connsiteY3" fmla="*/ 0 h 3135"/>
                    <a:gd name="connsiteX4" fmla="*/ 3657 w 3657"/>
                    <a:gd name="connsiteY4" fmla="*/ 1567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135">
                      <a:moveTo>
                        <a:pt x="3657" y="1567"/>
                      </a:moveTo>
                      <a:cubicBezTo>
                        <a:pt x="3657" y="2351"/>
                        <a:pt x="2874" y="3135"/>
                        <a:pt x="1829" y="3135"/>
                      </a:cubicBezTo>
                      <a:cubicBezTo>
                        <a:pt x="784" y="3135"/>
                        <a:pt x="0" y="2351"/>
                        <a:pt x="0" y="1567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874" y="0"/>
                        <a:pt x="3657" y="523"/>
                        <a:pt x="3657" y="15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03E0BCA9-EF30-8942-0DA7-C2DCB0A3F4FC}"/>
                  </a:ext>
                </a:extLst>
              </p:cNvPr>
              <p:cNvSpPr/>
              <p:nvPr/>
            </p:nvSpPr>
            <p:spPr>
              <a:xfrm>
                <a:off x="6063188" y="3478556"/>
                <a:ext cx="11321" cy="8977"/>
              </a:xfrm>
              <a:custGeom>
                <a:avLst/>
                <a:gdLst>
                  <a:gd name="connsiteX0" fmla="*/ 2143 w 11321"/>
                  <a:gd name="connsiteY0" fmla="*/ 8935 h 8977"/>
                  <a:gd name="connsiteX1" fmla="*/ 1882 w 11321"/>
                  <a:gd name="connsiteY1" fmla="*/ 8674 h 8977"/>
                  <a:gd name="connsiteX2" fmla="*/ 1098 w 11321"/>
                  <a:gd name="connsiteY2" fmla="*/ 6061 h 8977"/>
                  <a:gd name="connsiteX3" fmla="*/ 315 w 11321"/>
                  <a:gd name="connsiteY3" fmla="*/ 4494 h 8977"/>
                  <a:gd name="connsiteX4" fmla="*/ 2927 w 11321"/>
                  <a:gd name="connsiteY4" fmla="*/ 1359 h 8977"/>
                  <a:gd name="connsiteX5" fmla="*/ 4756 w 11321"/>
                  <a:gd name="connsiteY5" fmla="*/ 53 h 8977"/>
                  <a:gd name="connsiteX6" fmla="*/ 7107 w 11321"/>
                  <a:gd name="connsiteY6" fmla="*/ 836 h 8977"/>
                  <a:gd name="connsiteX7" fmla="*/ 9458 w 11321"/>
                  <a:gd name="connsiteY7" fmla="*/ 1098 h 8977"/>
                  <a:gd name="connsiteX8" fmla="*/ 11287 w 11321"/>
                  <a:gd name="connsiteY8" fmla="*/ 1620 h 8977"/>
                  <a:gd name="connsiteX9" fmla="*/ 9458 w 11321"/>
                  <a:gd name="connsiteY9" fmla="*/ 4494 h 8977"/>
                  <a:gd name="connsiteX10" fmla="*/ 6324 w 11321"/>
                  <a:gd name="connsiteY10" fmla="*/ 7368 h 8977"/>
                  <a:gd name="connsiteX11" fmla="*/ 4233 w 11321"/>
                  <a:gd name="connsiteY11" fmla="*/ 8151 h 8977"/>
                  <a:gd name="connsiteX12" fmla="*/ 2143 w 11321"/>
                  <a:gd name="connsiteY12" fmla="*/ 8413 h 8977"/>
                  <a:gd name="connsiteX13" fmla="*/ 2143 w 11321"/>
                  <a:gd name="connsiteY13" fmla="*/ 8935 h 89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321" h="8977">
                    <a:moveTo>
                      <a:pt x="2143" y="8935"/>
                    </a:moveTo>
                    <a:cubicBezTo>
                      <a:pt x="2143" y="8935"/>
                      <a:pt x="1882" y="8935"/>
                      <a:pt x="1882" y="8674"/>
                    </a:cubicBezTo>
                    <a:cubicBezTo>
                      <a:pt x="1360" y="8151"/>
                      <a:pt x="1360" y="6845"/>
                      <a:pt x="1098" y="6061"/>
                    </a:cubicBezTo>
                    <a:cubicBezTo>
                      <a:pt x="1098" y="5278"/>
                      <a:pt x="837" y="5016"/>
                      <a:pt x="315" y="4494"/>
                    </a:cubicBezTo>
                    <a:cubicBezTo>
                      <a:pt x="-992" y="3188"/>
                      <a:pt x="2143" y="2143"/>
                      <a:pt x="2927" y="1359"/>
                    </a:cubicBezTo>
                    <a:cubicBezTo>
                      <a:pt x="3449" y="836"/>
                      <a:pt x="3972" y="314"/>
                      <a:pt x="4756" y="53"/>
                    </a:cubicBezTo>
                    <a:cubicBezTo>
                      <a:pt x="5801" y="-209"/>
                      <a:pt x="6324" y="575"/>
                      <a:pt x="7107" y="836"/>
                    </a:cubicBezTo>
                    <a:cubicBezTo>
                      <a:pt x="7891" y="1359"/>
                      <a:pt x="8675" y="1098"/>
                      <a:pt x="9458" y="1098"/>
                    </a:cubicBezTo>
                    <a:cubicBezTo>
                      <a:pt x="10242" y="836"/>
                      <a:pt x="11026" y="575"/>
                      <a:pt x="11287" y="1620"/>
                    </a:cubicBezTo>
                    <a:cubicBezTo>
                      <a:pt x="11549" y="2926"/>
                      <a:pt x="10242" y="3710"/>
                      <a:pt x="9458" y="4494"/>
                    </a:cubicBezTo>
                    <a:cubicBezTo>
                      <a:pt x="8675" y="5539"/>
                      <a:pt x="7630" y="6845"/>
                      <a:pt x="6324" y="7368"/>
                    </a:cubicBezTo>
                    <a:cubicBezTo>
                      <a:pt x="5540" y="7629"/>
                      <a:pt x="5017" y="7890"/>
                      <a:pt x="4233" y="8151"/>
                    </a:cubicBezTo>
                    <a:cubicBezTo>
                      <a:pt x="3449" y="8413"/>
                      <a:pt x="2927" y="8674"/>
                      <a:pt x="2143" y="8413"/>
                    </a:cubicBezTo>
                    <a:cubicBezTo>
                      <a:pt x="2405" y="9196"/>
                      <a:pt x="2405" y="8935"/>
                      <a:pt x="2143" y="89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D6ED8A45-8215-820E-05DB-654E8CB7AE27}"/>
                  </a:ext>
                </a:extLst>
              </p:cNvPr>
              <p:cNvSpPr/>
              <p:nvPr/>
            </p:nvSpPr>
            <p:spPr>
              <a:xfrm>
                <a:off x="6054317" y="3484588"/>
                <a:ext cx="7950" cy="6821"/>
              </a:xfrm>
              <a:custGeom>
                <a:avLst/>
                <a:gdLst>
                  <a:gd name="connsiteX0" fmla="*/ 1870 w 7950"/>
                  <a:gd name="connsiteY0" fmla="*/ 6822 h 6821"/>
                  <a:gd name="connsiteX1" fmla="*/ 1870 w 7950"/>
                  <a:gd name="connsiteY1" fmla="*/ 6822 h 6821"/>
                  <a:gd name="connsiteX2" fmla="*/ 564 w 7950"/>
                  <a:gd name="connsiteY2" fmla="*/ 6299 h 6821"/>
                  <a:gd name="connsiteX3" fmla="*/ 42 w 7950"/>
                  <a:gd name="connsiteY3" fmla="*/ 4209 h 6821"/>
                  <a:gd name="connsiteX4" fmla="*/ 564 w 7950"/>
                  <a:gd name="connsiteY4" fmla="*/ 2380 h 6821"/>
                  <a:gd name="connsiteX5" fmla="*/ 1870 w 7950"/>
                  <a:gd name="connsiteY5" fmla="*/ 1858 h 6821"/>
                  <a:gd name="connsiteX6" fmla="*/ 2916 w 7950"/>
                  <a:gd name="connsiteY6" fmla="*/ 1074 h 6821"/>
                  <a:gd name="connsiteX7" fmla="*/ 7879 w 7950"/>
                  <a:gd name="connsiteY7" fmla="*/ 813 h 6821"/>
                  <a:gd name="connsiteX8" fmla="*/ 7357 w 7950"/>
                  <a:gd name="connsiteY8" fmla="*/ 2642 h 6821"/>
                  <a:gd name="connsiteX9" fmla="*/ 5789 w 7950"/>
                  <a:gd name="connsiteY9" fmla="*/ 5254 h 6821"/>
                  <a:gd name="connsiteX10" fmla="*/ 1870 w 7950"/>
                  <a:gd name="connsiteY10" fmla="*/ 6822 h 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50" h="6821">
                    <a:moveTo>
                      <a:pt x="1870" y="6822"/>
                    </a:moveTo>
                    <a:cubicBezTo>
                      <a:pt x="1609" y="6822"/>
                      <a:pt x="1870" y="6560"/>
                      <a:pt x="1870" y="6822"/>
                    </a:cubicBezTo>
                    <a:cubicBezTo>
                      <a:pt x="1087" y="6560"/>
                      <a:pt x="826" y="6560"/>
                      <a:pt x="564" y="6299"/>
                    </a:cubicBezTo>
                    <a:cubicBezTo>
                      <a:pt x="42" y="5777"/>
                      <a:pt x="42" y="4993"/>
                      <a:pt x="42" y="4209"/>
                    </a:cubicBezTo>
                    <a:cubicBezTo>
                      <a:pt x="42" y="3425"/>
                      <a:pt x="-219" y="2903"/>
                      <a:pt x="564" y="2380"/>
                    </a:cubicBezTo>
                    <a:cubicBezTo>
                      <a:pt x="826" y="2119"/>
                      <a:pt x="1348" y="2119"/>
                      <a:pt x="1870" y="1858"/>
                    </a:cubicBezTo>
                    <a:cubicBezTo>
                      <a:pt x="2132" y="1597"/>
                      <a:pt x="2393" y="1335"/>
                      <a:pt x="2916" y="1074"/>
                    </a:cubicBezTo>
                    <a:cubicBezTo>
                      <a:pt x="3961" y="290"/>
                      <a:pt x="7095" y="-755"/>
                      <a:pt x="7879" y="813"/>
                    </a:cubicBezTo>
                    <a:cubicBezTo>
                      <a:pt x="8141" y="1335"/>
                      <a:pt x="7618" y="2119"/>
                      <a:pt x="7357" y="2642"/>
                    </a:cubicBezTo>
                    <a:cubicBezTo>
                      <a:pt x="6835" y="3425"/>
                      <a:pt x="6312" y="4470"/>
                      <a:pt x="5789" y="5254"/>
                    </a:cubicBezTo>
                    <a:cubicBezTo>
                      <a:pt x="4744" y="6038"/>
                      <a:pt x="3177" y="6822"/>
                      <a:pt x="1870" y="682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EAF8FA31-D617-CB75-BDD1-B36D2DD119C5}"/>
                  </a:ext>
                </a:extLst>
              </p:cNvPr>
              <p:cNvSpPr/>
              <p:nvPr/>
            </p:nvSpPr>
            <p:spPr>
              <a:xfrm>
                <a:off x="5950118" y="3495068"/>
                <a:ext cx="4702" cy="13585"/>
              </a:xfrm>
              <a:custGeom>
                <a:avLst/>
                <a:gdLst>
                  <a:gd name="connsiteX0" fmla="*/ 4703 w 4702"/>
                  <a:gd name="connsiteY0" fmla="*/ 6793 h 13585"/>
                  <a:gd name="connsiteX1" fmla="*/ 2351 w 4702"/>
                  <a:gd name="connsiteY1" fmla="*/ 13585 h 13585"/>
                  <a:gd name="connsiteX2" fmla="*/ 0 w 4702"/>
                  <a:gd name="connsiteY2" fmla="*/ 6793 h 13585"/>
                  <a:gd name="connsiteX3" fmla="*/ 2351 w 4702"/>
                  <a:gd name="connsiteY3" fmla="*/ 0 h 13585"/>
                  <a:gd name="connsiteX4" fmla="*/ 4703 w 4702"/>
                  <a:gd name="connsiteY4" fmla="*/ 6793 h 13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2" h="13585">
                    <a:moveTo>
                      <a:pt x="4703" y="6793"/>
                    </a:moveTo>
                    <a:cubicBezTo>
                      <a:pt x="4703" y="10712"/>
                      <a:pt x="3657" y="13585"/>
                      <a:pt x="2351" y="13585"/>
                    </a:cubicBezTo>
                    <a:cubicBezTo>
                      <a:pt x="1045" y="13585"/>
                      <a:pt x="0" y="10450"/>
                      <a:pt x="0" y="6793"/>
                    </a:cubicBezTo>
                    <a:cubicBezTo>
                      <a:pt x="0" y="3135"/>
                      <a:pt x="1045" y="0"/>
                      <a:pt x="2351" y="0"/>
                    </a:cubicBezTo>
                    <a:cubicBezTo>
                      <a:pt x="3657" y="0"/>
                      <a:pt x="4703" y="3135"/>
                      <a:pt x="4703" y="679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2F303A1E-677E-1513-D11D-34101758F8CF}"/>
                  </a:ext>
                </a:extLst>
              </p:cNvPr>
              <p:cNvSpPr/>
              <p:nvPr/>
            </p:nvSpPr>
            <p:spPr>
              <a:xfrm>
                <a:off x="6126726" y="3621515"/>
                <a:ext cx="7151" cy="13654"/>
              </a:xfrm>
              <a:custGeom>
                <a:avLst/>
                <a:gdLst>
                  <a:gd name="connsiteX0" fmla="*/ 3396 w 7151"/>
                  <a:gd name="connsiteY0" fmla="*/ 10973 h 13654"/>
                  <a:gd name="connsiteX1" fmla="*/ 2612 w 7151"/>
                  <a:gd name="connsiteY1" fmla="*/ 11756 h 13654"/>
                  <a:gd name="connsiteX2" fmla="*/ 2090 w 7151"/>
                  <a:gd name="connsiteY2" fmla="*/ 12801 h 13654"/>
                  <a:gd name="connsiteX3" fmla="*/ 523 w 7151"/>
                  <a:gd name="connsiteY3" fmla="*/ 13585 h 13654"/>
                  <a:gd name="connsiteX4" fmla="*/ 261 w 7151"/>
                  <a:gd name="connsiteY4" fmla="*/ 11495 h 13654"/>
                  <a:gd name="connsiteX5" fmla="*/ 1568 w 7151"/>
                  <a:gd name="connsiteY5" fmla="*/ 8883 h 13654"/>
                  <a:gd name="connsiteX6" fmla="*/ 2874 w 7151"/>
                  <a:gd name="connsiteY6" fmla="*/ 6531 h 13654"/>
                  <a:gd name="connsiteX7" fmla="*/ 3919 w 7151"/>
                  <a:gd name="connsiteY7" fmla="*/ 3658 h 13654"/>
                  <a:gd name="connsiteX8" fmla="*/ 4702 w 7151"/>
                  <a:gd name="connsiteY8" fmla="*/ 523 h 13654"/>
                  <a:gd name="connsiteX9" fmla="*/ 6270 w 7151"/>
                  <a:gd name="connsiteY9" fmla="*/ 261 h 13654"/>
                  <a:gd name="connsiteX10" fmla="*/ 7054 w 7151"/>
                  <a:gd name="connsiteY10" fmla="*/ 2874 h 13654"/>
                  <a:gd name="connsiteX11" fmla="*/ 6793 w 7151"/>
                  <a:gd name="connsiteY11" fmla="*/ 4703 h 13654"/>
                  <a:gd name="connsiteX12" fmla="*/ 6009 w 7151"/>
                  <a:gd name="connsiteY12" fmla="*/ 7054 h 13654"/>
                  <a:gd name="connsiteX13" fmla="*/ 4964 w 7151"/>
                  <a:gd name="connsiteY13" fmla="*/ 8883 h 13654"/>
                  <a:gd name="connsiteX14" fmla="*/ 3396 w 7151"/>
                  <a:gd name="connsiteY14" fmla="*/ 10973 h 13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51" h="13654">
                    <a:moveTo>
                      <a:pt x="3396" y="10973"/>
                    </a:moveTo>
                    <a:cubicBezTo>
                      <a:pt x="3135" y="11234"/>
                      <a:pt x="2874" y="11495"/>
                      <a:pt x="2612" y="11756"/>
                    </a:cubicBezTo>
                    <a:cubicBezTo>
                      <a:pt x="2351" y="12018"/>
                      <a:pt x="2351" y="12540"/>
                      <a:pt x="2090" y="12801"/>
                    </a:cubicBezTo>
                    <a:cubicBezTo>
                      <a:pt x="1829" y="13324"/>
                      <a:pt x="1306" y="13846"/>
                      <a:pt x="523" y="13585"/>
                    </a:cubicBezTo>
                    <a:cubicBezTo>
                      <a:pt x="-261" y="13324"/>
                      <a:pt x="0" y="12018"/>
                      <a:pt x="261" y="11495"/>
                    </a:cubicBezTo>
                    <a:cubicBezTo>
                      <a:pt x="523" y="10450"/>
                      <a:pt x="1306" y="9666"/>
                      <a:pt x="1568" y="8883"/>
                    </a:cubicBezTo>
                    <a:cubicBezTo>
                      <a:pt x="1829" y="8099"/>
                      <a:pt x="2351" y="7315"/>
                      <a:pt x="2874" y="6531"/>
                    </a:cubicBezTo>
                    <a:cubicBezTo>
                      <a:pt x="3658" y="5486"/>
                      <a:pt x="3919" y="4703"/>
                      <a:pt x="3919" y="3658"/>
                    </a:cubicBezTo>
                    <a:cubicBezTo>
                      <a:pt x="3919" y="2613"/>
                      <a:pt x="4180" y="1568"/>
                      <a:pt x="4702" y="523"/>
                    </a:cubicBezTo>
                    <a:cubicBezTo>
                      <a:pt x="4964" y="-261"/>
                      <a:pt x="5748" y="0"/>
                      <a:pt x="6270" y="261"/>
                    </a:cubicBezTo>
                    <a:cubicBezTo>
                      <a:pt x="7054" y="784"/>
                      <a:pt x="7315" y="1829"/>
                      <a:pt x="7054" y="2874"/>
                    </a:cubicBezTo>
                    <a:cubicBezTo>
                      <a:pt x="6793" y="3396"/>
                      <a:pt x="7054" y="4180"/>
                      <a:pt x="6793" y="4703"/>
                    </a:cubicBezTo>
                    <a:cubicBezTo>
                      <a:pt x="6531" y="5486"/>
                      <a:pt x="6270" y="6270"/>
                      <a:pt x="6009" y="7054"/>
                    </a:cubicBezTo>
                    <a:cubicBezTo>
                      <a:pt x="5748" y="7838"/>
                      <a:pt x="5486" y="8360"/>
                      <a:pt x="4964" y="8883"/>
                    </a:cubicBezTo>
                    <a:cubicBezTo>
                      <a:pt x="4442" y="9666"/>
                      <a:pt x="3919" y="10450"/>
                      <a:pt x="3396" y="1097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B2D27326-4E5A-68D1-3FFB-2D9F4DB11835}"/>
                  </a:ext>
                </a:extLst>
              </p:cNvPr>
              <p:cNvSpPr/>
              <p:nvPr/>
            </p:nvSpPr>
            <p:spPr>
              <a:xfrm>
                <a:off x="5761492" y="3705831"/>
                <a:ext cx="9711" cy="10362"/>
              </a:xfrm>
              <a:custGeom>
                <a:avLst/>
                <a:gdLst>
                  <a:gd name="connsiteX0" fmla="*/ 4703 w 9711"/>
                  <a:gd name="connsiteY0" fmla="*/ 2942 h 10362"/>
                  <a:gd name="connsiteX1" fmla="*/ 1045 w 9711"/>
                  <a:gd name="connsiteY1" fmla="*/ 68 h 10362"/>
                  <a:gd name="connsiteX2" fmla="*/ 0 w 9711"/>
                  <a:gd name="connsiteY2" fmla="*/ 2942 h 10362"/>
                  <a:gd name="connsiteX3" fmla="*/ 2613 w 9711"/>
                  <a:gd name="connsiteY3" fmla="*/ 7384 h 10362"/>
                  <a:gd name="connsiteX4" fmla="*/ 9667 w 9711"/>
                  <a:gd name="connsiteY4" fmla="*/ 9212 h 10362"/>
                  <a:gd name="connsiteX5" fmla="*/ 4703 w 9711"/>
                  <a:gd name="connsiteY5" fmla="*/ 2942 h 1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711" h="10362">
                    <a:moveTo>
                      <a:pt x="4703" y="2942"/>
                    </a:moveTo>
                    <a:cubicBezTo>
                      <a:pt x="4180" y="2159"/>
                      <a:pt x="2090" y="-454"/>
                      <a:pt x="1045" y="68"/>
                    </a:cubicBezTo>
                    <a:cubicBezTo>
                      <a:pt x="523" y="1114"/>
                      <a:pt x="0" y="1897"/>
                      <a:pt x="0" y="2942"/>
                    </a:cubicBezTo>
                    <a:cubicBezTo>
                      <a:pt x="0" y="5032"/>
                      <a:pt x="1045" y="6339"/>
                      <a:pt x="2613" y="7384"/>
                    </a:cubicBezTo>
                    <a:cubicBezTo>
                      <a:pt x="3919" y="8167"/>
                      <a:pt x="8883" y="12347"/>
                      <a:pt x="9667" y="9212"/>
                    </a:cubicBezTo>
                    <a:cubicBezTo>
                      <a:pt x="10189" y="6861"/>
                      <a:pt x="6009" y="4510"/>
                      <a:pt x="4703" y="294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17" name="Graphic 3">
                <a:extLst>
                  <a:ext uri="{FF2B5EF4-FFF2-40B4-BE49-F238E27FC236}">
                    <a16:creationId xmlns:a16="http://schemas.microsoft.com/office/drawing/2014/main" id="{908429D8-0E70-8A8E-64C0-DD8469EA168C}"/>
                  </a:ext>
                </a:extLst>
              </p:cNvPr>
              <p:cNvGrpSpPr/>
              <p:nvPr/>
            </p:nvGrpSpPr>
            <p:grpSpPr>
              <a:xfrm>
                <a:off x="5984052" y="3799843"/>
                <a:ext cx="59477" cy="21530"/>
                <a:chOff x="5984052" y="3799843"/>
                <a:chExt cx="59477" cy="21530"/>
              </a:xfrm>
              <a:solidFill>
                <a:srgbClr val="D5D7D8"/>
              </a:solidFill>
            </p:grpSpPr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BA22B2B4-DEC9-ECE1-C6F1-D363E13CD573}"/>
                    </a:ext>
                  </a:extLst>
                </p:cNvPr>
                <p:cNvSpPr/>
                <p:nvPr/>
              </p:nvSpPr>
              <p:spPr>
                <a:xfrm>
                  <a:off x="5984052" y="3808969"/>
                  <a:ext cx="7747" cy="6545"/>
                </a:xfrm>
                <a:custGeom>
                  <a:avLst/>
                  <a:gdLst>
                    <a:gd name="connsiteX0" fmla="*/ 6561 w 7747"/>
                    <a:gd name="connsiteY0" fmla="*/ 5874 h 6545"/>
                    <a:gd name="connsiteX1" fmla="*/ 7605 w 7747"/>
                    <a:gd name="connsiteY1" fmla="*/ 4306 h 6545"/>
                    <a:gd name="connsiteX2" fmla="*/ 6038 w 7747"/>
                    <a:gd name="connsiteY2" fmla="*/ 3000 h 6545"/>
                    <a:gd name="connsiteX3" fmla="*/ 4470 w 7747"/>
                    <a:gd name="connsiteY3" fmla="*/ 910 h 6545"/>
                    <a:gd name="connsiteX4" fmla="*/ 1858 w 7747"/>
                    <a:gd name="connsiteY4" fmla="*/ 388 h 6545"/>
                    <a:gd name="connsiteX5" fmla="*/ 29 w 7747"/>
                    <a:gd name="connsiteY5" fmla="*/ 2739 h 6545"/>
                    <a:gd name="connsiteX6" fmla="*/ 1858 w 7747"/>
                    <a:gd name="connsiteY6" fmla="*/ 5090 h 6545"/>
                    <a:gd name="connsiteX7" fmla="*/ 6561 w 7747"/>
                    <a:gd name="connsiteY7" fmla="*/ 5874 h 6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47" h="6545">
                      <a:moveTo>
                        <a:pt x="6561" y="5874"/>
                      </a:moveTo>
                      <a:cubicBezTo>
                        <a:pt x="7083" y="5613"/>
                        <a:pt x="8128" y="5090"/>
                        <a:pt x="7605" y="4306"/>
                      </a:cubicBezTo>
                      <a:cubicBezTo>
                        <a:pt x="7344" y="3784"/>
                        <a:pt x="6299" y="3261"/>
                        <a:pt x="6038" y="3000"/>
                      </a:cubicBezTo>
                      <a:cubicBezTo>
                        <a:pt x="5515" y="2217"/>
                        <a:pt x="4993" y="1433"/>
                        <a:pt x="4470" y="910"/>
                      </a:cubicBezTo>
                      <a:cubicBezTo>
                        <a:pt x="3686" y="126"/>
                        <a:pt x="2903" y="-396"/>
                        <a:pt x="1858" y="388"/>
                      </a:cubicBezTo>
                      <a:cubicBezTo>
                        <a:pt x="1074" y="910"/>
                        <a:pt x="290" y="1955"/>
                        <a:pt x="29" y="2739"/>
                      </a:cubicBezTo>
                      <a:cubicBezTo>
                        <a:pt x="-232" y="3784"/>
                        <a:pt x="1335" y="4568"/>
                        <a:pt x="1858" y="5090"/>
                      </a:cubicBezTo>
                      <a:cubicBezTo>
                        <a:pt x="3426" y="6397"/>
                        <a:pt x="4732" y="7180"/>
                        <a:pt x="6561" y="5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655C6A6E-1A83-76E1-B067-0C24B1BF07C5}"/>
                    </a:ext>
                  </a:extLst>
                </p:cNvPr>
                <p:cNvSpPr/>
                <p:nvPr/>
              </p:nvSpPr>
              <p:spPr>
                <a:xfrm>
                  <a:off x="6010950" y="3799843"/>
                  <a:ext cx="25418" cy="10035"/>
                </a:xfrm>
                <a:custGeom>
                  <a:avLst/>
                  <a:gdLst>
                    <a:gd name="connsiteX0" fmla="*/ 8923 w 25418"/>
                    <a:gd name="connsiteY0" fmla="*/ 10036 h 10035"/>
                    <a:gd name="connsiteX1" fmla="*/ 16499 w 25418"/>
                    <a:gd name="connsiteY1" fmla="*/ 8468 h 10035"/>
                    <a:gd name="connsiteX2" fmla="*/ 24860 w 25418"/>
                    <a:gd name="connsiteY2" fmla="*/ 6640 h 10035"/>
                    <a:gd name="connsiteX3" fmla="*/ 24598 w 25418"/>
                    <a:gd name="connsiteY3" fmla="*/ 3766 h 10035"/>
                    <a:gd name="connsiteX4" fmla="*/ 20941 w 25418"/>
                    <a:gd name="connsiteY4" fmla="*/ 2721 h 10035"/>
                    <a:gd name="connsiteX5" fmla="*/ 17283 w 25418"/>
                    <a:gd name="connsiteY5" fmla="*/ 369 h 10035"/>
                    <a:gd name="connsiteX6" fmla="*/ 15454 w 25418"/>
                    <a:gd name="connsiteY6" fmla="*/ 108 h 10035"/>
                    <a:gd name="connsiteX7" fmla="*/ 13887 w 25418"/>
                    <a:gd name="connsiteY7" fmla="*/ 1414 h 10035"/>
                    <a:gd name="connsiteX8" fmla="*/ 11536 w 25418"/>
                    <a:gd name="connsiteY8" fmla="*/ 1414 h 10035"/>
                    <a:gd name="connsiteX9" fmla="*/ 7094 w 25418"/>
                    <a:gd name="connsiteY9" fmla="*/ 369 h 10035"/>
                    <a:gd name="connsiteX10" fmla="*/ 3176 w 25418"/>
                    <a:gd name="connsiteY10" fmla="*/ 892 h 10035"/>
                    <a:gd name="connsiteX11" fmla="*/ 41 w 25418"/>
                    <a:gd name="connsiteY11" fmla="*/ 4027 h 10035"/>
                    <a:gd name="connsiteX12" fmla="*/ 1869 w 25418"/>
                    <a:gd name="connsiteY12" fmla="*/ 7423 h 10035"/>
                    <a:gd name="connsiteX13" fmla="*/ 4743 w 25418"/>
                    <a:gd name="connsiteY13" fmla="*/ 9252 h 10035"/>
                    <a:gd name="connsiteX14" fmla="*/ 8923 w 25418"/>
                    <a:gd name="connsiteY14" fmla="*/ 10036 h 100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5418" h="10035">
                      <a:moveTo>
                        <a:pt x="8923" y="10036"/>
                      </a:moveTo>
                      <a:cubicBezTo>
                        <a:pt x="11536" y="10036"/>
                        <a:pt x="13887" y="9252"/>
                        <a:pt x="16499" y="8468"/>
                      </a:cubicBezTo>
                      <a:cubicBezTo>
                        <a:pt x="19112" y="7685"/>
                        <a:pt x="22770" y="8730"/>
                        <a:pt x="24860" y="6640"/>
                      </a:cubicBezTo>
                      <a:cubicBezTo>
                        <a:pt x="25643" y="5856"/>
                        <a:pt x="25643" y="4549"/>
                        <a:pt x="24598" y="3766"/>
                      </a:cubicBezTo>
                      <a:cubicBezTo>
                        <a:pt x="23554" y="2982"/>
                        <a:pt x="22247" y="3243"/>
                        <a:pt x="20941" y="2721"/>
                      </a:cubicBezTo>
                      <a:cubicBezTo>
                        <a:pt x="19373" y="2198"/>
                        <a:pt x="18589" y="892"/>
                        <a:pt x="17283" y="369"/>
                      </a:cubicBezTo>
                      <a:cubicBezTo>
                        <a:pt x="16761" y="108"/>
                        <a:pt x="15977" y="-153"/>
                        <a:pt x="15454" y="108"/>
                      </a:cubicBezTo>
                      <a:cubicBezTo>
                        <a:pt x="14932" y="631"/>
                        <a:pt x="14671" y="1153"/>
                        <a:pt x="13887" y="1414"/>
                      </a:cubicBezTo>
                      <a:cubicBezTo>
                        <a:pt x="13364" y="1676"/>
                        <a:pt x="12320" y="1414"/>
                        <a:pt x="11536" y="1414"/>
                      </a:cubicBezTo>
                      <a:cubicBezTo>
                        <a:pt x="9968" y="1414"/>
                        <a:pt x="8662" y="631"/>
                        <a:pt x="7094" y="369"/>
                      </a:cubicBezTo>
                      <a:cubicBezTo>
                        <a:pt x="5788" y="108"/>
                        <a:pt x="4220" y="108"/>
                        <a:pt x="3176" y="892"/>
                      </a:cubicBezTo>
                      <a:cubicBezTo>
                        <a:pt x="2130" y="1676"/>
                        <a:pt x="302" y="2460"/>
                        <a:pt x="41" y="4027"/>
                      </a:cubicBezTo>
                      <a:cubicBezTo>
                        <a:pt x="-221" y="5594"/>
                        <a:pt x="824" y="6640"/>
                        <a:pt x="1869" y="7423"/>
                      </a:cubicBezTo>
                      <a:cubicBezTo>
                        <a:pt x="2914" y="8207"/>
                        <a:pt x="3698" y="8991"/>
                        <a:pt x="4743" y="9252"/>
                      </a:cubicBezTo>
                      <a:cubicBezTo>
                        <a:pt x="6049" y="9774"/>
                        <a:pt x="7617" y="10036"/>
                        <a:pt x="8923" y="1003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8" name="Graphic 3">
                <a:extLst>
                  <a:ext uri="{FF2B5EF4-FFF2-40B4-BE49-F238E27FC236}">
                    <a16:creationId xmlns:a16="http://schemas.microsoft.com/office/drawing/2014/main" id="{786278BF-221F-C03E-69BC-52773BBA1FBC}"/>
                  </a:ext>
                </a:extLst>
              </p:cNvPr>
              <p:cNvGrpSpPr/>
              <p:nvPr/>
            </p:nvGrpSpPr>
            <p:grpSpPr>
              <a:xfrm>
                <a:off x="5705845" y="4181954"/>
                <a:ext cx="20196" cy="94535"/>
                <a:chOff x="5705845" y="4181954"/>
                <a:chExt cx="20196" cy="94535"/>
              </a:xfrm>
              <a:solidFill>
                <a:srgbClr val="D5D7D8"/>
              </a:solidFill>
            </p:grpSpPr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DE1D0224-2467-69BA-49C4-70D21520AA5C}"/>
                    </a:ext>
                  </a:extLst>
                </p:cNvPr>
                <p:cNvSpPr/>
                <p:nvPr/>
              </p:nvSpPr>
              <p:spPr>
                <a:xfrm>
                  <a:off x="5715381" y="4181954"/>
                  <a:ext cx="5471" cy="13084"/>
                </a:xfrm>
                <a:custGeom>
                  <a:avLst/>
                  <a:gdLst>
                    <a:gd name="connsiteX0" fmla="*/ 4311 w 5471"/>
                    <a:gd name="connsiteY0" fmla="*/ 10140 h 13084"/>
                    <a:gd name="connsiteX1" fmla="*/ 2743 w 5471"/>
                    <a:gd name="connsiteY1" fmla="*/ 12230 h 13084"/>
                    <a:gd name="connsiteX2" fmla="*/ 1698 w 5471"/>
                    <a:gd name="connsiteY2" fmla="*/ 13013 h 13084"/>
                    <a:gd name="connsiteX3" fmla="*/ 392 w 5471"/>
                    <a:gd name="connsiteY3" fmla="*/ 12491 h 13084"/>
                    <a:gd name="connsiteX4" fmla="*/ 392 w 5471"/>
                    <a:gd name="connsiteY4" fmla="*/ 9617 h 13084"/>
                    <a:gd name="connsiteX5" fmla="*/ 914 w 5471"/>
                    <a:gd name="connsiteY5" fmla="*/ 8833 h 13084"/>
                    <a:gd name="connsiteX6" fmla="*/ 1437 w 5471"/>
                    <a:gd name="connsiteY6" fmla="*/ 8050 h 13084"/>
                    <a:gd name="connsiteX7" fmla="*/ 1959 w 5471"/>
                    <a:gd name="connsiteY7" fmla="*/ 7527 h 13084"/>
                    <a:gd name="connsiteX8" fmla="*/ 1959 w 5471"/>
                    <a:gd name="connsiteY8" fmla="*/ 5698 h 13084"/>
                    <a:gd name="connsiteX9" fmla="*/ 1437 w 5471"/>
                    <a:gd name="connsiteY9" fmla="*/ 2825 h 13084"/>
                    <a:gd name="connsiteX10" fmla="*/ 1698 w 5471"/>
                    <a:gd name="connsiteY10" fmla="*/ 473 h 13084"/>
                    <a:gd name="connsiteX11" fmla="*/ 4311 w 5471"/>
                    <a:gd name="connsiteY11" fmla="*/ 735 h 13084"/>
                    <a:gd name="connsiteX12" fmla="*/ 5356 w 5471"/>
                    <a:gd name="connsiteY12" fmla="*/ 2041 h 13084"/>
                    <a:gd name="connsiteX13" fmla="*/ 5356 w 5471"/>
                    <a:gd name="connsiteY13" fmla="*/ 3608 h 13084"/>
                    <a:gd name="connsiteX14" fmla="*/ 5094 w 5471"/>
                    <a:gd name="connsiteY14" fmla="*/ 6221 h 13084"/>
                    <a:gd name="connsiteX15" fmla="*/ 4572 w 5471"/>
                    <a:gd name="connsiteY15" fmla="*/ 8311 h 13084"/>
                    <a:gd name="connsiteX16" fmla="*/ 4311 w 5471"/>
                    <a:gd name="connsiteY16" fmla="*/ 9356 h 13084"/>
                    <a:gd name="connsiteX17" fmla="*/ 4311 w 5471"/>
                    <a:gd name="connsiteY17" fmla="*/ 10140 h 130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5471" h="13084">
                      <a:moveTo>
                        <a:pt x="4311" y="10140"/>
                      </a:moveTo>
                      <a:cubicBezTo>
                        <a:pt x="4049" y="10924"/>
                        <a:pt x="3266" y="11707"/>
                        <a:pt x="2743" y="12230"/>
                      </a:cubicBezTo>
                      <a:cubicBezTo>
                        <a:pt x="2482" y="12491"/>
                        <a:pt x="2221" y="13013"/>
                        <a:pt x="1698" y="13013"/>
                      </a:cubicBezTo>
                      <a:cubicBezTo>
                        <a:pt x="1176" y="13275"/>
                        <a:pt x="653" y="12752"/>
                        <a:pt x="392" y="12491"/>
                      </a:cubicBezTo>
                      <a:cubicBezTo>
                        <a:pt x="-131" y="11707"/>
                        <a:pt x="-131" y="10401"/>
                        <a:pt x="392" y="9617"/>
                      </a:cubicBezTo>
                      <a:cubicBezTo>
                        <a:pt x="653" y="9356"/>
                        <a:pt x="653" y="9095"/>
                        <a:pt x="914" y="8833"/>
                      </a:cubicBezTo>
                      <a:cubicBezTo>
                        <a:pt x="1176" y="8572"/>
                        <a:pt x="1176" y="8311"/>
                        <a:pt x="1437" y="8050"/>
                      </a:cubicBezTo>
                      <a:cubicBezTo>
                        <a:pt x="1698" y="7788"/>
                        <a:pt x="1698" y="7788"/>
                        <a:pt x="1959" y="7527"/>
                      </a:cubicBezTo>
                      <a:cubicBezTo>
                        <a:pt x="2221" y="7005"/>
                        <a:pt x="1959" y="6482"/>
                        <a:pt x="1959" y="5698"/>
                      </a:cubicBezTo>
                      <a:cubicBezTo>
                        <a:pt x="1959" y="4653"/>
                        <a:pt x="1698" y="3869"/>
                        <a:pt x="1437" y="2825"/>
                      </a:cubicBezTo>
                      <a:cubicBezTo>
                        <a:pt x="1437" y="2041"/>
                        <a:pt x="1176" y="996"/>
                        <a:pt x="1698" y="473"/>
                      </a:cubicBezTo>
                      <a:cubicBezTo>
                        <a:pt x="2482" y="-311"/>
                        <a:pt x="3788" y="-49"/>
                        <a:pt x="4311" y="735"/>
                      </a:cubicBezTo>
                      <a:cubicBezTo>
                        <a:pt x="4833" y="996"/>
                        <a:pt x="5094" y="1518"/>
                        <a:pt x="5356" y="2041"/>
                      </a:cubicBezTo>
                      <a:cubicBezTo>
                        <a:pt x="5617" y="2563"/>
                        <a:pt x="5356" y="3086"/>
                        <a:pt x="5356" y="3608"/>
                      </a:cubicBezTo>
                      <a:cubicBezTo>
                        <a:pt x="5356" y="4392"/>
                        <a:pt x="5356" y="5437"/>
                        <a:pt x="5094" y="6221"/>
                      </a:cubicBezTo>
                      <a:cubicBezTo>
                        <a:pt x="4833" y="7005"/>
                        <a:pt x="4833" y="7788"/>
                        <a:pt x="4572" y="8311"/>
                      </a:cubicBezTo>
                      <a:cubicBezTo>
                        <a:pt x="4572" y="8572"/>
                        <a:pt x="4311" y="9095"/>
                        <a:pt x="4311" y="9356"/>
                      </a:cubicBezTo>
                      <a:cubicBezTo>
                        <a:pt x="4572" y="9878"/>
                        <a:pt x="4572" y="10140"/>
                        <a:pt x="4311" y="1014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AADF0B25-50A5-0AB5-41D1-E34BE27757EC}"/>
                    </a:ext>
                  </a:extLst>
                </p:cNvPr>
                <p:cNvSpPr/>
                <p:nvPr/>
              </p:nvSpPr>
              <p:spPr>
                <a:xfrm>
                  <a:off x="5705845" y="4199045"/>
                  <a:ext cx="9195" cy="17018"/>
                </a:xfrm>
                <a:custGeom>
                  <a:avLst/>
                  <a:gdLst>
                    <a:gd name="connsiteX0" fmla="*/ 7315 w 9195"/>
                    <a:gd name="connsiteY0" fmla="*/ 13426 h 17018"/>
                    <a:gd name="connsiteX1" fmla="*/ 8360 w 9195"/>
                    <a:gd name="connsiteY1" fmla="*/ 14994 h 17018"/>
                    <a:gd name="connsiteX2" fmla="*/ 9144 w 9195"/>
                    <a:gd name="connsiteY2" fmla="*/ 16039 h 17018"/>
                    <a:gd name="connsiteX3" fmla="*/ 8099 w 9195"/>
                    <a:gd name="connsiteY3" fmla="*/ 16823 h 17018"/>
                    <a:gd name="connsiteX4" fmla="*/ 6270 w 9195"/>
                    <a:gd name="connsiteY4" fmla="*/ 16823 h 17018"/>
                    <a:gd name="connsiteX5" fmla="*/ 5486 w 9195"/>
                    <a:gd name="connsiteY5" fmla="*/ 16300 h 17018"/>
                    <a:gd name="connsiteX6" fmla="*/ 4702 w 9195"/>
                    <a:gd name="connsiteY6" fmla="*/ 15778 h 17018"/>
                    <a:gd name="connsiteX7" fmla="*/ 3135 w 9195"/>
                    <a:gd name="connsiteY7" fmla="*/ 14472 h 17018"/>
                    <a:gd name="connsiteX8" fmla="*/ 1567 w 9195"/>
                    <a:gd name="connsiteY8" fmla="*/ 13426 h 17018"/>
                    <a:gd name="connsiteX9" fmla="*/ 0 w 9195"/>
                    <a:gd name="connsiteY9" fmla="*/ 10553 h 17018"/>
                    <a:gd name="connsiteX10" fmla="*/ 0 w 9195"/>
                    <a:gd name="connsiteY10" fmla="*/ 8201 h 17018"/>
                    <a:gd name="connsiteX11" fmla="*/ 784 w 9195"/>
                    <a:gd name="connsiteY11" fmla="*/ 6111 h 17018"/>
                    <a:gd name="connsiteX12" fmla="*/ 1829 w 9195"/>
                    <a:gd name="connsiteY12" fmla="*/ 3499 h 17018"/>
                    <a:gd name="connsiteX13" fmla="*/ 2351 w 9195"/>
                    <a:gd name="connsiteY13" fmla="*/ 1931 h 17018"/>
                    <a:gd name="connsiteX14" fmla="*/ 2613 w 9195"/>
                    <a:gd name="connsiteY14" fmla="*/ 625 h 17018"/>
                    <a:gd name="connsiteX15" fmla="*/ 3919 w 9195"/>
                    <a:gd name="connsiteY15" fmla="*/ 103 h 17018"/>
                    <a:gd name="connsiteX16" fmla="*/ 4964 w 9195"/>
                    <a:gd name="connsiteY16" fmla="*/ 2715 h 17018"/>
                    <a:gd name="connsiteX17" fmla="*/ 6009 w 9195"/>
                    <a:gd name="connsiteY17" fmla="*/ 5589 h 17018"/>
                    <a:gd name="connsiteX18" fmla="*/ 6270 w 9195"/>
                    <a:gd name="connsiteY18" fmla="*/ 10291 h 17018"/>
                    <a:gd name="connsiteX19" fmla="*/ 7315 w 9195"/>
                    <a:gd name="connsiteY19" fmla="*/ 13426 h 170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9195" h="17018">
                      <a:moveTo>
                        <a:pt x="7315" y="13426"/>
                      </a:moveTo>
                      <a:cubicBezTo>
                        <a:pt x="7576" y="13949"/>
                        <a:pt x="7838" y="14472"/>
                        <a:pt x="8360" y="14994"/>
                      </a:cubicBezTo>
                      <a:cubicBezTo>
                        <a:pt x="8621" y="15255"/>
                        <a:pt x="9144" y="15778"/>
                        <a:pt x="9144" y="16039"/>
                      </a:cubicBezTo>
                      <a:cubicBezTo>
                        <a:pt x="9405" y="16823"/>
                        <a:pt x="8621" y="16823"/>
                        <a:pt x="8099" y="16823"/>
                      </a:cubicBezTo>
                      <a:cubicBezTo>
                        <a:pt x="7576" y="17084"/>
                        <a:pt x="7054" y="17084"/>
                        <a:pt x="6270" y="16823"/>
                      </a:cubicBezTo>
                      <a:cubicBezTo>
                        <a:pt x="6009" y="16561"/>
                        <a:pt x="5747" y="16300"/>
                        <a:pt x="5486" y="16300"/>
                      </a:cubicBezTo>
                      <a:cubicBezTo>
                        <a:pt x="5225" y="16300"/>
                        <a:pt x="4964" y="16039"/>
                        <a:pt x="4702" y="15778"/>
                      </a:cubicBezTo>
                      <a:cubicBezTo>
                        <a:pt x="4180" y="15255"/>
                        <a:pt x="3657" y="14733"/>
                        <a:pt x="3135" y="14472"/>
                      </a:cubicBezTo>
                      <a:cubicBezTo>
                        <a:pt x="2613" y="14210"/>
                        <a:pt x="2090" y="13688"/>
                        <a:pt x="1567" y="13426"/>
                      </a:cubicBezTo>
                      <a:cubicBezTo>
                        <a:pt x="784" y="12643"/>
                        <a:pt x="0" y="11598"/>
                        <a:pt x="0" y="10553"/>
                      </a:cubicBezTo>
                      <a:cubicBezTo>
                        <a:pt x="0" y="9769"/>
                        <a:pt x="0" y="8985"/>
                        <a:pt x="0" y="8201"/>
                      </a:cubicBezTo>
                      <a:cubicBezTo>
                        <a:pt x="261" y="7418"/>
                        <a:pt x="522" y="6895"/>
                        <a:pt x="784" y="6111"/>
                      </a:cubicBezTo>
                      <a:cubicBezTo>
                        <a:pt x="1045" y="5328"/>
                        <a:pt x="1567" y="4283"/>
                        <a:pt x="1829" y="3499"/>
                      </a:cubicBezTo>
                      <a:cubicBezTo>
                        <a:pt x="2090" y="2976"/>
                        <a:pt x="2090" y="2454"/>
                        <a:pt x="2351" y="1931"/>
                      </a:cubicBezTo>
                      <a:cubicBezTo>
                        <a:pt x="2351" y="1409"/>
                        <a:pt x="2613" y="1147"/>
                        <a:pt x="2613" y="625"/>
                      </a:cubicBezTo>
                      <a:cubicBezTo>
                        <a:pt x="2874" y="103"/>
                        <a:pt x="3396" y="-159"/>
                        <a:pt x="3919" y="103"/>
                      </a:cubicBezTo>
                      <a:cubicBezTo>
                        <a:pt x="4441" y="625"/>
                        <a:pt x="4702" y="1931"/>
                        <a:pt x="4964" y="2715"/>
                      </a:cubicBezTo>
                      <a:cubicBezTo>
                        <a:pt x="5225" y="3760"/>
                        <a:pt x="5747" y="4544"/>
                        <a:pt x="6009" y="5589"/>
                      </a:cubicBezTo>
                      <a:cubicBezTo>
                        <a:pt x="6270" y="7156"/>
                        <a:pt x="6009" y="8724"/>
                        <a:pt x="6270" y="10291"/>
                      </a:cubicBezTo>
                      <a:cubicBezTo>
                        <a:pt x="6270" y="11598"/>
                        <a:pt x="6793" y="12381"/>
                        <a:pt x="7315" y="1342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CC53788C-7327-06EF-83EC-A1A89EC1275E}"/>
                    </a:ext>
                  </a:extLst>
                </p:cNvPr>
                <p:cNvSpPr/>
                <p:nvPr/>
              </p:nvSpPr>
              <p:spPr>
                <a:xfrm>
                  <a:off x="5715199" y="4240687"/>
                  <a:ext cx="8411" cy="10072"/>
                </a:xfrm>
                <a:custGeom>
                  <a:avLst/>
                  <a:gdLst>
                    <a:gd name="connsiteX0" fmla="*/ 4754 w 8411"/>
                    <a:gd name="connsiteY0" fmla="*/ 9144 h 10072"/>
                    <a:gd name="connsiteX1" fmla="*/ 4754 w 8411"/>
                    <a:gd name="connsiteY1" fmla="*/ 9144 h 10072"/>
                    <a:gd name="connsiteX2" fmla="*/ 2403 w 8411"/>
                    <a:gd name="connsiteY2" fmla="*/ 9928 h 10072"/>
                    <a:gd name="connsiteX3" fmla="*/ 51 w 8411"/>
                    <a:gd name="connsiteY3" fmla="*/ 9144 h 10072"/>
                    <a:gd name="connsiteX4" fmla="*/ 1358 w 8411"/>
                    <a:gd name="connsiteY4" fmla="*/ 6531 h 10072"/>
                    <a:gd name="connsiteX5" fmla="*/ 3709 w 8411"/>
                    <a:gd name="connsiteY5" fmla="*/ 1568 h 10072"/>
                    <a:gd name="connsiteX6" fmla="*/ 4754 w 8411"/>
                    <a:gd name="connsiteY6" fmla="*/ 262 h 10072"/>
                    <a:gd name="connsiteX7" fmla="*/ 6321 w 8411"/>
                    <a:gd name="connsiteY7" fmla="*/ 0 h 10072"/>
                    <a:gd name="connsiteX8" fmla="*/ 8411 w 8411"/>
                    <a:gd name="connsiteY8" fmla="*/ 2351 h 10072"/>
                    <a:gd name="connsiteX9" fmla="*/ 7889 w 8411"/>
                    <a:gd name="connsiteY9" fmla="*/ 3919 h 10072"/>
                    <a:gd name="connsiteX10" fmla="*/ 6583 w 8411"/>
                    <a:gd name="connsiteY10" fmla="*/ 7838 h 10072"/>
                    <a:gd name="connsiteX11" fmla="*/ 6060 w 8411"/>
                    <a:gd name="connsiteY11" fmla="*/ 8622 h 10072"/>
                    <a:gd name="connsiteX12" fmla="*/ 4754 w 8411"/>
                    <a:gd name="connsiteY12" fmla="*/ 9144 h 10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411" h="10072">
                      <a:moveTo>
                        <a:pt x="4754" y="9144"/>
                      </a:moveTo>
                      <a:cubicBezTo>
                        <a:pt x="4754" y="9144"/>
                        <a:pt x="4754" y="9405"/>
                        <a:pt x="4754" y="9144"/>
                      </a:cubicBezTo>
                      <a:cubicBezTo>
                        <a:pt x="3970" y="9405"/>
                        <a:pt x="3186" y="9667"/>
                        <a:pt x="2403" y="9928"/>
                      </a:cubicBezTo>
                      <a:cubicBezTo>
                        <a:pt x="1619" y="10189"/>
                        <a:pt x="312" y="10189"/>
                        <a:pt x="51" y="9144"/>
                      </a:cubicBezTo>
                      <a:cubicBezTo>
                        <a:pt x="-210" y="8099"/>
                        <a:pt x="574" y="7315"/>
                        <a:pt x="1358" y="6531"/>
                      </a:cubicBezTo>
                      <a:cubicBezTo>
                        <a:pt x="2925" y="5225"/>
                        <a:pt x="2925" y="3396"/>
                        <a:pt x="3709" y="1568"/>
                      </a:cubicBezTo>
                      <a:cubicBezTo>
                        <a:pt x="3970" y="1045"/>
                        <a:pt x="4231" y="523"/>
                        <a:pt x="4754" y="262"/>
                      </a:cubicBezTo>
                      <a:cubicBezTo>
                        <a:pt x="5276" y="0"/>
                        <a:pt x="5799" y="0"/>
                        <a:pt x="6321" y="0"/>
                      </a:cubicBezTo>
                      <a:cubicBezTo>
                        <a:pt x="7366" y="0"/>
                        <a:pt x="8411" y="1306"/>
                        <a:pt x="8411" y="2351"/>
                      </a:cubicBezTo>
                      <a:cubicBezTo>
                        <a:pt x="8411" y="2874"/>
                        <a:pt x="7889" y="3396"/>
                        <a:pt x="7889" y="3919"/>
                      </a:cubicBezTo>
                      <a:cubicBezTo>
                        <a:pt x="7366" y="5225"/>
                        <a:pt x="7366" y="6531"/>
                        <a:pt x="6583" y="7838"/>
                      </a:cubicBezTo>
                      <a:cubicBezTo>
                        <a:pt x="6321" y="8099"/>
                        <a:pt x="6321" y="8360"/>
                        <a:pt x="6060" y="8622"/>
                      </a:cubicBezTo>
                      <a:cubicBezTo>
                        <a:pt x="5538" y="9144"/>
                        <a:pt x="5015" y="9144"/>
                        <a:pt x="4754" y="914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9" name="Graphic 3">
                <a:extLst>
                  <a:ext uri="{FF2B5EF4-FFF2-40B4-BE49-F238E27FC236}">
                    <a16:creationId xmlns:a16="http://schemas.microsoft.com/office/drawing/2014/main" id="{1E8E4644-A59F-961F-238A-D3DD60B3043F}"/>
                  </a:ext>
                </a:extLst>
              </p:cNvPr>
              <p:cNvGrpSpPr/>
              <p:nvPr/>
            </p:nvGrpSpPr>
            <p:grpSpPr>
              <a:xfrm>
                <a:off x="5669531" y="5159779"/>
                <a:ext cx="15146" cy="19741"/>
                <a:chOff x="5669531" y="5159779"/>
                <a:chExt cx="15146" cy="19741"/>
              </a:xfrm>
              <a:solidFill>
                <a:srgbClr val="D5D7D8"/>
              </a:solidFill>
            </p:grpSpPr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C82F90C3-B3CA-4906-94C5-96F0B182B0EF}"/>
                    </a:ext>
                  </a:extLst>
                </p:cNvPr>
                <p:cNvSpPr/>
                <p:nvPr/>
              </p:nvSpPr>
              <p:spPr>
                <a:xfrm>
                  <a:off x="5669531" y="5167355"/>
                  <a:ext cx="9927" cy="6792"/>
                </a:xfrm>
                <a:custGeom>
                  <a:avLst/>
                  <a:gdLst>
                    <a:gd name="connsiteX0" fmla="*/ 9928 w 9927"/>
                    <a:gd name="connsiteY0" fmla="*/ 3396 h 6792"/>
                    <a:gd name="connsiteX1" fmla="*/ 4964 w 9927"/>
                    <a:gd name="connsiteY1" fmla="*/ 6793 h 6792"/>
                    <a:gd name="connsiteX2" fmla="*/ 0 w 9927"/>
                    <a:gd name="connsiteY2" fmla="*/ 3396 h 6792"/>
                    <a:gd name="connsiteX3" fmla="*/ 4964 w 9927"/>
                    <a:gd name="connsiteY3" fmla="*/ 0 h 6792"/>
                    <a:gd name="connsiteX4" fmla="*/ 9928 w 9927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27" h="6792">
                      <a:moveTo>
                        <a:pt x="9928" y="3396"/>
                      </a:moveTo>
                      <a:cubicBezTo>
                        <a:pt x="9928" y="5272"/>
                        <a:pt x="7705" y="6793"/>
                        <a:pt x="4964" y="6793"/>
                      </a:cubicBezTo>
                      <a:cubicBezTo>
                        <a:pt x="2222" y="6793"/>
                        <a:pt x="0" y="5272"/>
                        <a:pt x="0" y="3396"/>
                      </a:cubicBezTo>
                      <a:cubicBezTo>
                        <a:pt x="0" y="1520"/>
                        <a:pt x="2222" y="0"/>
                        <a:pt x="4964" y="0"/>
                      </a:cubicBezTo>
                      <a:cubicBezTo>
                        <a:pt x="7705" y="0"/>
                        <a:pt x="9928" y="1520"/>
                        <a:pt x="9928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D0F8DDE1-C454-8674-5D73-BECFB9FEEE83}"/>
                    </a:ext>
                  </a:extLst>
                </p:cNvPr>
                <p:cNvSpPr/>
                <p:nvPr/>
              </p:nvSpPr>
              <p:spPr>
                <a:xfrm>
                  <a:off x="5678675" y="5159779"/>
                  <a:ext cx="4180" cy="3657"/>
                </a:xfrm>
                <a:custGeom>
                  <a:avLst/>
                  <a:gdLst>
                    <a:gd name="connsiteX0" fmla="*/ 4180 w 4180"/>
                    <a:gd name="connsiteY0" fmla="*/ 1829 h 3657"/>
                    <a:gd name="connsiteX1" fmla="*/ 2090 w 4180"/>
                    <a:gd name="connsiteY1" fmla="*/ 3658 h 3657"/>
                    <a:gd name="connsiteX2" fmla="*/ 0 w 4180"/>
                    <a:gd name="connsiteY2" fmla="*/ 1829 h 3657"/>
                    <a:gd name="connsiteX3" fmla="*/ 2090 w 4180"/>
                    <a:gd name="connsiteY3" fmla="*/ 0 h 3657"/>
                    <a:gd name="connsiteX4" fmla="*/ 4180 w 4180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0" h="3657">
                      <a:moveTo>
                        <a:pt x="4180" y="1829"/>
                      </a:moveTo>
                      <a:cubicBezTo>
                        <a:pt x="4180" y="2874"/>
                        <a:pt x="3396" y="3658"/>
                        <a:pt x="2090" y="3658"/>
                      </a:cubicBezTo>
                      <a:cubicBezTo>
                        <a:pt x="784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2090" y="0"/>
                      </a:cubicBezTo>
                      <a:cubicBezTo>
                        <a:pt x="3135" y="261"/>
                        <a:pt x="4180" y="1045"/>
                        <a:pt x="4180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20" name="Graphic 3">
                <a:extLst>
                  <a:ext uri="{FF2B5EF4-FFF2-40B4-BE49-F238E27FC236}">
                    <a16:creationId xmlns:a16="http://schemas.microsoft.com/office/drawing/2014/main" id="{921F1D4D-2107-0717-CC59-3A30F9D4F2E5}"/>
                  </a:ext>
                </a:extLst>
              </p:cNvPr>
              <p:cNvGrpSpPr/>
              <p:nvPr/>
            </p:nvGrpSpPr>
            <p:grpSpPr>
              <a:xfrm>
                <a:off x="5791275" y="4323504"/>
                <a:ext cx="182070" cy="435275"/>
                <a:chOff x="5791275" y="4323504"/>
                <a:chExt cx="182070" cy="435275"/>
              </a:xfrm>
              <a:solidFill>
                <a:srgbClr val="D5D7D8"/>
              </a:solidFill>
            </p:grpSpPr>
            <p:sp>
              <p:nvSpPr>
                <p:cNvPr id="536" name="Freeform: Shape 535">
                  <a:extLst>
                    <a:ext uri="{FF2B5EF4-FFF2-40B4-BE49-F238E27FC236}">
                      <a16:creationId xmlns:a16="http://schemas.microsoft.com/office/drawing/2014/main" id="{AAF8B378-D09C-CB40-6AFC-15F0815976D9}"/>
                    </a:ext>
                  </a:extLst>
                </p:cNvPr>
                <p:cNvSpPr/>
                <p:nvPr/>
              </p:nvSpPr>
              <p:spPr>
                <a:xfrm>
                  <a:off x="5795984" y="4337327"/>
                  <a:ext cx="155440" cy="302979"/>
                </a:xfrm>
                <a:custGeom>
                  <a:avLst/>
                  <a:gdLst>
                    <a:gd name="connsiteX0" fmla="*/ 113117 w 155440"/>
                    <a:gd name="connsiteY0" fmla="*/ 183163 h 302979"/>
                    <a:gd name="connsiteX1" fmla="*/ 109721 w 155440"/>
                    <a:gd name="connsiteY1" fmla="*/ 194135 h 302979"/>
                    <a:gd name="connsiteX2" fmla="*/ 106586 w 155440"/>
                    <a:gd name="connsiteY2" fmla="*/ 200144 h 302979"/>
                    <a:gd name="connsiteX3" fmla="*/ 104496 w 155440"/>
                    <a:gd name="connsiteY3" fmla="*/ 208243 h 302979"/>
                    <a:gd name="connsiteX4" fmla="*/ 100316 w 155440"/>
                    <a:gd name="connsiteY4" fmla="*/ 229927 h 302979"/>
                    <a:gd name="connsiteX5" fmla="*/ 95091 w 155440"/>
                    <a:gd name="connsiteY5" fmla="*/ 242728 h 302979"/>
                    <a:gd name="connsiteX6" fmla="*/ 83334 w 155440"/>
                    <a:gd name="connsiteY6" fmla="*/ 277737 h 302979"/>
                    <a:gd name="connsiteX7" fmla="*/ 77064 w 155440"/>
                    <a:gd name="connsiteY7" fmla="*/ 290538 h 302979"/>
                    <a:gd name="connsiteX8" fmla="*/ 68704 w 155440"/>
                    <a:gd name="connsiteY8" fmla="*/ 294979 h 302979"/>
                    <a:gd name="connsiteX9" fmla="*/ 57992 w 155440"/>
                    <a:gd name="connsiteY9" fmla="*/ 298376 h 302979"/>
                    <a:gd name="connsiteX10" fmla="*/ 47020 w 155440"/>
                    <a:gd name="connsiteY10" fmla="*/ 302556 h 302979"/>
                    <a:gd name="connsiteX11" fmla="*/ 26381 w 155440"/>
                    <a:gd name="connsiteY11" fmla="*/ 296024 h 302979"/>
                    <a:gd name="connsiteX12" fmla="*/ 9660 w 155440"/>
                    <a:gd name="connsiteY12" fmla="*/ 284007 h 302979"/>
                    <a:gd name="connsiteX13" fmla="*/ 7309 w 155440"/>
                    <a:gd name="connsiteY13" fmla="*/ 265196 h 302979"/>
                    <a:gd name="connsiteX14" fmla="*/ 3913 w 155440"/>
                    <a:gd name="connsiteY14" fmla="*/ 246647 h 302979"/>
                    <a:gd name="connsiteX15" fmla="*/ 255 w 155440"/>
                    <a:gd name="connsiteY15" fmla="*/ 224702 h 302979"/>
                    <a:gd name="connsiteX16" fmla="*/ 2607 w 155440"/>
                    <a:gd name="connsiteY16" fmla="*/ 215297 h 302979"/>
                    <a:gd name="connsiteX17" fmla="*/ 10183 w 155440"/>
                    <a:gd name="connsiteY17" fmla="*/ 199883 h 302979"/>
                    <a:gd name="connsiteX18" fmla="*/ 13840 w 155440"/>
                    <a:gd name="connsiteY18" fmla="*/ 194658 h 302979"/>
                    <a:gd name="connsiteX19" fmla="*/ 17759 w 155440"/>
                    <a:gd name="connsiteY19" fmla="*/ 186559 h 302979"/>
                    <a:gd name="connsiteX20" fmla="*/ 21939 w 155440"/>
                    <a:gd name="connsiteY20" fmla="*/ 180027 h 302979"/>
                    <a:gd name="connsiteX21" fmla="*/ 24291 w 155440"/>
                    <a:gd name="connsiteY21" fmla="*/ 165397 h 302979"/>
                    <a:gd name="connsiteX22" fmla="*/ 22201 w 155440"/>
                    <a:gd name="connsiteY22" fmla="*/ 155470 h 302979"/>
                    <a:gd name="connsiteX23" fmla="*/ 18282 w 155440"/>
                    <a:gd name="connsiteY23" fmla="*/ 148416 h 302979"/>
                    <a:gd name="connsiteX24" fmla="*/ 18020 w 155440"/>
                    <a:gd name="connsiteY24" fmla="*/ 140317 h 302979"/>
                    <a:gd name="connsiteX25" fmla="*/ 16714 w 155440"/>
                    <a:gd name="connsiteY25" fmla="*/ 132741 h 302979"/>
                    <a:gd name="connsiteX26" fmla="*/ 13579 w 155440"/>
                    <a:gd name="connsiteY26" fmla="*/ 126470 h 302979"/>
                    <a:gd name="connsiteX27" fmla="*/ 13057 w 155440"/>
                    <a:gd name="connsiteY27" fmla="*/ 118633 h 302979"/>
                    <a:gd name="connsiteX28" fmla="*/ 17759 w 155440"/>
                    <a:gd name="connsiteY28" fmla="*/ 113146 h 302979"/>
                    <a:gd name="connsiteX29" fmla="*/ 21156 w 155440"/>
                    <a:gd name="connsiteY29" fmla="*/ 105309 h 302979"/>
                    <a:gd name="connsiteX30" fmla="*/ 22462 w 155440"/>
                    <a:gd name="connsiteY30" fmla="*/ 96165 h 302979"/>
                    <a:gd name="connsiteX31" fmla="*/ 25597 w 155440"/>
                    <a:gd name="connsiteY31" fmla="*/ 90418 h 302979"/>
                    <a:gd name="connsiteX32" fmla="*/ 36308 w 155440"/>
                    <a:gd name="connsiteY32" fmla="*/ 91724 h 302979"/>
                    <a:gd name="connsiteX33" fmla="*/ 43101 w 155440"/>
                    <a:gd name="connsiteY33" fmla="*/ 88066 h 302979"/>
                    <a:gd name="connsiteX34" fmla="*/ 48849 w 155440"/>
                    <a:gd name="connsiteY34" fmla="*/ 84147 h 302979"/>
                    <a:gd name="connsiteX35" fmla="*/ 53290 w 155440"/>
                    <a:gd name="connsiteY35" fmla="*/ 84147 h 302979"/>
                    <a:gd name="connsiteX36" fmla="*/ 56686 w 155440"/>
                    <a:gd name="connsiteY36" fmla="*/ 82580 h 302979"/>
                    <a:gd name="connsiteX37" fmla="*/ 64785 w 155440"/>
                    <a:gd name="connsiteY37" fmla="*/ 84931 h 302979"/>
                    <a:gd name="connsiteX38" fmla="*/ 67920 w 155440"/>
                    <a:gd name="connsiteY38" fmla="*/ 80229 h 302979"/>
                    <a:gd name="connsiteX39" fmla="*/ 72100 w 155440"/>
                    <a:gd name="connsiteY39" fmla="*/ 73697 h 302979"/>
                    <a:gd name="connsiteX40" fmla="*/ 77325 w 155440"/>
                    <a:gd name="connsiteY40" fmla="*/ 70562 h 302979"/>
                    <a:gd name="connsiteX41" fmla="*/ 81244 w 155440"/>
                    <a:gd name="connsiteY41" fmla="*/ 75003 h 302979"/>
                    <a:gd name="connsiteX42" fmla="*/ 84640 w 155440"/>
                    <a:gd name="connsiteY42" fmla="*/ 68211 h 302979"/>
                    <a:gd name="connsiteX43" fmla="*/ 88037 w 155440"/>
                    <a:gd name="connsiteY43" fmla="*/ 60634 h 302979"/>
                    <a:gd name="connsiteX44" fmla="*/ 91433 w 155440"/>
                    <a:gd name="connsiteY44" fmla="*/ 59067 h 302979"/>
                    <a:gd name="connsiteX45" fmla="*/ 94829 w 155440"/>
                    <a:gd name="connsiteY45" fmla="*/ 60896 h 302979"/>
                    <a:gd name="connsiteX46" fmla="*/ 100838 w 155440"/>
                    <a:gd name="connsiteY46" fmla="*/ 58806 h 302979"/>
                    <a:gd name="connsiteX47" fmla="*/ 95352 w 155440"/>
                    <a:gd name="connsiteY47" fmla="*/ 54103 h 302979"/>
                    <a:gd name="connsiteX48" fmla="*/ 96658 w 155440"/>
                    <a:gd name="connsiteY48" fmla="*/ 46266 h 302979"/>
                    <a:gd name="connsiteX49" fmla="*/ 100577 w 155440"/>
                    <a:gd name="connsiteY49" fmla="*/ 44437 h 302979"/>
                    <a:gd name="connsiteX50" fmla="*/ 102406 w 155440"/>
                    <a:gd name="connsiteY50" fmla="*/ 40257 h 302979"/>
                    <a:gd name="connsiteX51" fmla="*/ 100316 w 155440"/>
                    <a:gd name="connsiteY51" fmla="*/ 32942 h 302979"/>
                    <a:gd name="connsiteX52" fmla="*/ 105802 w 155440"/>
                    <a:gd name="connsiteY52" fmla="*/ 37383 h 302979"/>
                    <a:gd name="connsiteX53" fmla="*/ 108937 w 155440"/>
                    <a:gd name="connsiteY53" fmla="*/ 33725 h 302979"/>
                    <a:gd name="connsiteX54" fmla="*/ 110505 w 155440"/>
                    <a:gd name="connsiteY54" fmla="*/ 29545 h 302979"/>
                    <a:gd name="connsiteX55" fmla="*/ 115991 w 155440"/>
                    <a:gd name="connsiteY55" fmla="*/ 29545 h 302979"/>
                    <a:gd name="connsiteX56" fmla="*/ 119649 w 155440"/>
                    <a:gd name="connsiteY56" fmla="*/ 13870 h 302979"/>
                    <a:gd name="connsiteX57" fmla="*/ 118343 w 155440"/>
                    <a:gd name="connsiteY57" fmla="*/ 8645 h 302979"/>
                    <a:gd name="connsiteX58" fmla="*/ 122784 w 155440"/>
                    <a:gd name="connsiteY58" fmla="*/ 2375 h 302979"/>
                    <a:gd name="connsiteX59" fmla="*/ 128270 w 155440"/>
                    <a:gd name="connsiteY59" fmla="*/ 285 h 302979"/>
                    <a:gd name="connsiteX60" fmla="*/ 130360 w 155440"/>
                    <a:gd name="connsiteY60" fmla="*/ 6816 h 302979"/>
                    <a:gd name="connsiteX61" fmla="*/ 140026 w 155440"/>
                    <a:gd name="connsiteY61" fmla="*/ 20662 h 302979"/>
                    <a:gd name="connsiteX62" fmla="*/ 144990 w 155440"/>
                    <a:gd name="connsiteY62" fmla="*/ 35293 h 302979"/>
                    <a:gd name="connsiteX63" fmla="*/ 149170 w 155440"/>
                    <a:gd name="connsiteY63" fmla="*/ 51229 h 302979"/>
                    <a:gd name="connsiteX64" fmla="*/ 155441 w 155440"/>
                    <a:gd name="connsiteY64" fmla="*/ 68994 h 302979"/>
                    <a:gd name="connsiteX65" fmla="*/ 151783 w 155440"/>
                    <a:gd name="connsiteY65" fmla="*/ 84670 h 302979"/>
                    <a:gd name="connsiteX66" fmla="*/ 149432 w 155440"/>
                    <a:gd name="connsiteY66" fmla="*/ 83363 h 302979"/>
                    <a:gd name="connsiteX67" fmla="*/ 144990 w 155440"/>
                    <a:gd name="connsiteY67" fmla="*/ 81796 h 302979"/>
                    <a:gd name="connsiteX68" fmla="*/ 142639 w 155440"/>
                    <a:gd name="connsiteY68" fmla="*/ 77355 h 302979"/>
                    <a:gd name="connsiteX69" fmla="*/ 138981 w 155440"/>
                    <a:gd name="connsiteY69" fmla="*/ 73958 h 302979"/>
                    <a:gd name="connsiteX70" fmla="*/ 136891 w 155440"/>
                    <a:gd name="connsiteY70" fmla="*/ 77355 h 302979"/>
                    <a:gd name="connsiteX71" fmla="*/ 136630 w 155440"/>
                    <a:gd name="connsiteY71" fmla="*/ 81796 h 302979"/>
                    <a:gd name="connsiteX72" fmla="*/ 138459 w 155440"/>
                    <a:gd name="connsiteY72" fmla="*/ 86499 h 302979"/>
                    <a:gd name="connsiteX73" fmla="*/ 140026 w 155440"/>
                    <a:gd name="connsiteY73" fmla="*/ 90679 h 302979"/>
                    <a:gd name="connsiteX74" fmla="*/ 139243 w 155440"/>
                    <a:gd name="connsiteY74" fmla="*/ 100606 h 302979"/>
                    <a:gd name="connsiteX75" fmla="*/ 139765 w 155440"/>
                    <a:gd name="connsiteY75" fmla="*/ 105309 h 302979"/>
                    <a:gd name="connsiteX76" fmla="*/ 143162 w 155440"/>
                    <a:gd name="connsiteY76" fmla="*/ 105831 h 302979"/>
                    <a:gd name="connsiteX77" fmla="*/ 136891 w 155440"/>
                    <a:gd name="connsiteY77" fmla="*/ 111318 h 302979"/>
                    <a:gd name="connsiteX78" fmla="*/ 131144 w 155440"/>
                    <a:gd name="connsiteY78" fmla="*/ 119155 h 302979"/>
                    <a:gd name="connsiteX79" fmla="*/ 129315 w 155440"/>
                    <a:gd name="connsiteY79" fmla="*/ 125164 h 302979"/>
                    <a:gd name="connsiteX80" fmla="*/ 129838 w 155440"/>
                    <a:gd name="connsiteY80" fmla="*/ 129083 h 302979"/>
                    <a:gd name="connsiteX81" fmla="*/ 128270 w 155440"/>
                    <a:gd name="connsiteY81" fmla="*/ 140056 h 302979"/>
                    <a:gd name="connsiteX82" fmla="*/ 126703 w 155440"/>
                    <a:gd name="connsiteY82" fmla="*/ 144758 h 302979"/>
                    <a:gd name="connsiteX83" fmla="*/ 123306 w 155440"/>
                    <a:gd name="connsiteY83" fmla="*/ 149983 h 302979"/>
                    <a:gd name="connsiteX84" fmla="*/ 119126 w 155440"/>
                    <a:gd name="connsiteY84" fmla="*/ 161740 h 302979"/>
                    <a:gd name="connsiteX85" fmla="*/ 113117 w 155440"/>
                    <a:gd name="connsiteY85" fmla="*/ 183163 h 302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</a:cxnLst>
                  <a:rect l="l" t="t" r="r" b="b"/>
                  <a:pathLst>
                    <a:path w="155440" h="302979">
                      <a:moveTo>
                        <a:pt x="113117" y="183163"/>
                      </a:moveTo>
                      <a:cubicBezTo>
                        <a:pt x="111288" y="186559"/>
                        <a:pt x="111027" y="190478"/>
                        <a:pt x="109721" y="194135"/>
                      </a:cubicBezTo>
                      <a:cubicBezTo>
                        <a:pt x="108937" y="196225"/>
                        <a:pt x="107631" y="198054"/>
                        <a:pt x="106586" y="200144"/>
                      </a:cubicBezTo>
                      <a:cubicBezTo>
                        <a:pt x="105280" y="202495"/>
                        <a:pt x="104757" y="205369"/>
                        <a:pt x="104496" y="208243"/>
                      </a:cubicBezTo>
                      <a:cubicBezTo>
                        <a:pt x="103451" y="215558"/>
                        <a:pt x="102406" y="222873"/>
                        <a:pt x="100316" y="229927"/>
                      </a:cubicBezTo>
                      <a:cubicBezTo>
                        <a:pt x="99009" y="234368"/>
                        <a:pt x="96919" y="238548"/>
                        <a:pt x="95091" y="242728"/>
                      </a:cubicBezTo>
                      <a:cubicBezTo>
                        <a:pt x="89865" y="253963"/>
                        <a:pt x="87253" y="265980"/>
                        <a:pt x="83334" y="277737"/>
                      </a:cubicBezTo>
                      <a:cubicBezTo>
                        <a:pt x="81767" y="282178"/>
                        <a:pt x="80199" y="287142"/>
                        <a:pt x="77064" y="290538"/>
                      </a:cubicBezTo>
                      <a:cubicBezTo>
                        <a:pt x="74713" y="292889"/>
                        <a:pt x="71839" y="293934"/>
                        <a:pt x="68704" y="294979"/>
                      </a:cubicBezTo>
                      <a:cubicBezTo>
                        <a:pt x="65046" y="296024"/>
                        <a:pt x="61650" y="297069"/>
                        <a:pt x="57992" y="298376"/>
                      </a:cubicBezTo>
                      <a:cubicBezTo>
                        <a:pt x="54335" y="299943"/>
                        <a:pt x="50939" y="301511"/>
                        <a:pt x="47020" y="302556"/>
                      </a:cubicBezTo>
                      <a:cubicBezTo>
                        <a:pt x="39182" y="304384"/>
                        <a:pt x="32651" y="299943"/>
                        <a:pt x="26381" y="296024"/>
                      </a:cubicBezTo>
                      <a:cubicBezTo>
                        <a:pt x="20894" y="292628"/>
                        <a:pt x="13057" y="289493"/>
                        <a:pt x="9660" y="284007"/>
                      </a:cubicBezTo>
                      <a:cubicBezTo>
                        <a:pt x="6264" y="278520"/>
                        <a:pt x="7309" y="271466"/>
                        <a:pt x="7309" y="265196"/>
                      </a:cubicBezTo>
                      <a:cubicBezTo>
                        <a:pt x="7309" y="258665"/>
                        <a:pt x="6003" y="252656"/>
                        <a:pt x="3913" y="246647"/>
                      </a:cubicBezTo>
                      <a:cubicBezTo>
                        <a:pt x="1562" y="239594"/>
                        <a:pt x="-790" y="232278"/>
                        <a:pt x="255" y="224702"/>
                      </a:cubicBezTo>
                      <a:cubicBezTo>
                        <a:pt x="516" y="221567"/>
                        <a:pt x="1562" y="218432"/>
                        <a:pt x="2607" y="215297"/>
                      </a:cubicBezTo>
                      <a:cubicBezTo>
                        <a:pt x="4696" y="209811"/>
                        <a:pt x="7309" y="204847"/>
                        <a:pt x="10183" y="199883"/>
                      </a:cubicBezTo>
                      <a:cubicBezTo>
                        <a:pt x="11228" y="198054"/>
                        <a:pt x="12795" y="196487"/>
                        <a:pt x="13840" y="194658"/>
                      </a:cubicBezTo>
                      <a:cubicBezTo>
                        <a:pt x="15147" y="192045"/>
                        <a:pt x="16192" y="189171"/>
                        <a:pt x="17759" y="186559"/>
                      </a:cubicBezTo>
                      <a:cubicBezTo>
                        <a:pt x="19065" y="184469"/>
                        <a:pt x="20633" y="182379"/>
                        <a:pt x="21939" y="180027"/>
                      </a:cubicBezTo>
                      <a:cubicBezTo>
                        <a:pt x="24552" y="175586"/>
                        <a:pt x="24813" y="170361"/>
                        <a:pt x="24291" y="165397"/>
                      </a:cubicBezTo>
                      <a:cubicBezTo>
                        <a:pt x="24029" y="162001"/>
                        <a:pt x="23768" y="158344"/>
                        <a:pt x="22201" y="155470"/>
                      </a:cubicBezTo>
                      <a:cubicBezTo>
                        <a:pt x="21156" y="153119"/>
                        <a:pt x="19065" y="151028"/>
                        <a:pt x="18282" y="148416"/>
                      </a:cubicBezTo>
                      <a:cubicBezTo>
                        <a:pt x="17759" y="145803"/>
                        <a:pt x="18282" y="142930"/>
                        <a:pt x="18020" y="140317"/>
                      </a:cubicBezTo>
                      <a:cubicBezTo>
                        <a:pt x="17759" y="137966"/>
                        <a:pt x="17498" y="135092"/>
                        <a:pt x="16714" y="132741"/>
                      </a:cubicBezTo>
                      <a:cubicBezTo>
                        <a:pt x="15931" y="130650"/>
                        <a:pt x="14363" y="128822"/>
                        <a:pt x="13579" y="126470"/>
                      </a:cubicBezTo>
                      <a:cubicBezTo>
                        <a:pt x="12795" y="124119"/>
                        <a:pt x="12534" y="121245"/>
                        <a:pt x="13057" y="118633"/>
                      </a:cubicBezTo>
                      <a:cubicBezTo>
                        <a:pt x="13579" y="116020"/>
                        <a:pt x="15931" y="114714"/>
                        <a:pt x="17759" y="113146"/>
                      </a:cubicBezTo>
                      <a:cubicBezTo>
                        <a:pt x="20111" y="110795"/>
                        <a:pt x="20894" y="108444"/>
                        <a:pt x="21156" y="105309"/>
                      </a:cubicBezTo>
                      <a:cubicBezTo>
                        <a:pt x="21417" y="102174"/>
                        <a:pt x="21939" y="99300"/>
                        <a:pt x="22462" y="96165"/>
                      </a:cubicBezTo>
                      <a:cubicBezTo>
                        <a:pt x="22984" y="93814"/>
                        <a:pt x="22723" y="91201"/>
                        <a:pt x="25597" y="90418"/>
                      </a:cubicBezTo>
                      <a:cubicBezTo>
                        <a:pt x="29254" y="89634"/>
                        <a:pt x="32912" y="91201"/>
                        <a:pt x="36308" y="91724"/>
                      </a:cubicBezTo>
                      <a:cubicBezTo>
                        <a:pt x="39443" y="92246"/>
                        <a:pt x="41272" y="90679"/>
                        <a:pt x="43101" y="88066"/>
                      </a:cubicBezTo>
                      <a:cubicBezTo>
                        <a:pt x="44669" y="85715"/>
                        <a:pt x="45714" y="83886"/>
                        <a:pt x="48849" y="84147"/>
                      </a:cubicBezTo>
                      <a:cubicBezTo>
                        <a:pt x="50416" y="84147"/>
                        <a:pt x="51722" y="84409"/>
                        <a:pt x="53290" y="84147"/>
                      </a:cubicBezTo>
                      <a:cubicBezTo>
                        <a:pt x="54596" y="83886"/>
                        <a:pt x="55380" y="83102"/>
                        <a:pt x="56686" y="82580"/>
                      </a:cubicBezTo>
                      <a:cubicBezTo>
                        <a:pt x="59560" y="81535"/>
                        <a:pt x="62172" y="84147"/>
                        <a:pt x="64785" y="84931"/>
                      </a:cubicBezTo>
                      <a:cubicBezTo>
                        <a:pt x="68181" y="85976"/>
                        <a:pt x="67659" y="82318"/>
                        <a:pt x="67920" y="80229"/>
                      </a:cubicBezTo>
                      <a:cubicBezTo>
                        <a:pt x="68443" y="77877"/>
                        <a:pt x="70533" y="75526"/>
                        <a:pt x="72100" y="73697"/>
                      </a:cubicBezTo>
                      <a:cubicBezTo>
                        <a:pt x="73145" y="72391"/>
                        <a:pt x="75496" y="68211"/>
                        <a:pt x="77325" y="70562"/>
                      </a:cubicBezTo>
                      <a:cubicBezTo>
                        <a:pt x="78370" y="72130"/>
                        <a:pt x="78632" y="75265"/>
                        <a:pt x="81244" y="75003"/>
                      </a:cubicBezTo>
                      <a:cubicBezTo>
                        <a:pt x="83596" y="74742"/>
                        <a:pt x="84118" y="70301"/>
                        <a:pt x="84640" y="68211"/>
                      </a:cubicBezTo>
                      <a:cubicBezTo>
                        <a:pt x="85163" y="65337"/>
                        <a:pt x="85685" y="62724"/>
                        <a:pt x="88037" y="60634"/>
                      </a:cubicBezTo>
                      <a:cubicBezTo>
                        <a:pt x="89082" y="59851"/>
                        <a:pt x="90127" y="59067"/>
                        <a:pt x="91433" y="59067"/>
                      </a:cubicBezTo>
                      <a:cubicBezTo>
                        <a:pt x="92739" y="59328"/>
                        <a:pt x="93523" y="60373"/>
                        <a:pt x="94829" y="60896"/>
                      </a:cubicBezTo>
                      <a:cubicBezTo>
                        <a:pt x="96397" y="61418"/>
                        <a:pt x="100838" y="60634"/>
                        <a:pt x="100838" y="58806"/>
                      </a:cubicBezTo>
                      <a:cubicBezTo>
                        <a:pt x="100838" y="56454"/>
                        <a:pt x="96658" y="55671"/>
                        <a:pt x="95352" y="54103"/>
                      </a:cubicBezTo>
                      <a:cubicBezTo>
                        <a:pt x="93784" y="51752"/>
                        <a:pt x="93784" y="47833"/>
                        <a:pt x="96658" y="46266"/>
                      </a:cubicBezTo>
                      <a:cubicBezTo>
                        <a:pt x="97965" y="45482"/>
                        <a:pt x="99532" y="45482"/>
                        <a:pt x="100577" y="44437"/>
                      </a:cubicBezTo>
                      <a:cubicBezTo>
                        <a:pt x="101622" y="43392"/>
                        <a:pt x="102406" y="41824"/>
                        <a:pt x="102406" y="40257"/>
                      </a:cubicBezTo>
                      <a:cubicBezTo>
                        <a:pt x="102667" y="37644"/>
                        <a:pt x="100054" y="35815"/>
                        <a:pt x="100316" y="32942"/>
                      </a:cubicBezTo>
                      <a:cubicBezTo>
                        <a:pt x="101622" y="34509"/>
                        <a:pt x="103451" y="37122"/>
                        <a:pt x="105802" y="37383"/>
                      </a:cubicBezTo>
                      <a:cubicBezTo>
                        <a:pt x="107892" y="37644"/>
                        <a:pt x="108676" y="35293"/>
                        <a:pt x="108937" y="33725"/>
                      </a:cubicBezTo>
                      <a:cubicBezTo>
                        <a:pt x="109199" y="32419"/>
                        <a:pt x="109199" y="30068"/>
                        <a:pt x="110505" y="29545"/>
                      </a:cubicBezTo>
                      <a:cubicBezTo>
                        <a:pt x="112334" y="29023"/>
                        <a:pt x="114162" y="30329"/>
                        <a:pt x="115991" y="29545"/>
                      </a:cubicBezTo>
                      <a:cubicBezTo>
                        <a:pt x="121478" y="27194"/>
                        <a:pt x="121478" y="18573"/>
                        <a:pt x="119649" y="13870"/>
                      </a:cubicBezTo>
                      <a:cubicBezTo>
                        <a:pt x="118865" y="12041"/>
                        <a:pt x="118081" y="10735"/>
                        <a:pt x="118343" y="8645"/>
                      </a:cubicBezTo>
                      <a:cubicBezTo>
                        <a:pt x="118865" y="6294"/>
                        <a:pt x="120955" y="3942"/>
                        <a:pt x="122784" y="2375"/>
                      </a:cubicBezTo>
                      <a:cubicBezTo>
                        <a:pt x="124090" y="1330"/>
                        <a:pt x="126441" y="-760"/>
                        <a:pt x="128270" y="285"/>
                      </a:cubicBezTo>
                      <a:cubicBezTo>
                        <a:pt x="129838" y="1330"/>
                        <a:pt x="129838" y="4987"/>
                        <a:pt x="130360" y="6816"/>
                      </a:cubicBezTo>
                      <a:cubicBezTo>
                        <a:pt x="131928" y="12825"/>
                        <a:pt x="136891" y="15699"/>
                        <a:pt x="140026" y="20662"/>
                      </a:cubicBezTo>
                      <a:cubicBezTo>
                        <a:pt x="142639" y="25104"/>
                        <a:pt x="143945" y="30329"/>
                        <a:pt x="144990" y="35293"/>
                      </a:cubicBezTo>
                      <a:cubicBezTo>
                        <a:pt x="146035" y="40779"/>
                        <a:pt x="146297" y="46266"/>
                        <a:pt x="149170" y="51229"/>
                      </a:cubicBezTo>
                      <a:cubicBezTo>
                        <a:pt x="152044" y="56716"/>
                        <a:pt x="155441" y="62724"/>
                        <a:pt x="155441" y="68994"/>
                      </a:cubicBezTo>
                      <a:cubicBezTo>
                        <a:pt x="155441" y="74220"/>
                        <a:pt x="153089" y="79706"/>
                        <a:pt x="151783" y="84670"/>
                      </a:cubicBezTo>
                      <a:cubicBezTo>
                        <a:pt x="151783" y="84931"/>
                        <a:pt x="149693" y="83625"/>
                        <a:pt x="149432" y="83363"/>
                      </a:cubicBezTo>
                      <a:cubicBezTo>
                        <a:pt x="147864" y="82841"/>
                        <a:pt x="146558" y="82318"/>
                        <a:pt x="144990" y="81796"/>
                      </a:cubicBezTo>
                      <a:cubicBezTo>
                        <a:pt x="145251" y="80751"/>
                        <a:pt x="143162" y="78400"/>
                        <a:pt x="142639" y="77355"/>
                      </a:cubicBezTo>
                      <a:cubicBezTo>
                        <a:pt x="141594" y="75526"/>
                        <a:pt x="141594" y="73436"/>
                        <a:pt x="138981" y="73958"/>
                      </a:cubicBezTo>
                      <a:cubicBezTo>
                        <a:pt x="138459" y="75265"/>
                        <a:pt x="137414" y="76049"/>
                        <a:pt x="136891" y="77355"/>
                      </a:cubicBezTo>
                      <a:cubicBezTo>
                        <a:pt x="136369" y="78400"/>
                        <a:pt x="136369" y="80490"/>
                        <a:pt x="136630" y="81796"/>
                      </a:cubicBezTo>
                      <a:cubicBezTo>
                        <a:pt x="136891" y="83363"/>
                        <a:pt x="137937" y="84931"/>
                        <a:pt x="138459" y="86499"/>
                      </a:cubicBezTo>
                      <a:cubicBezTo>
                        <a:pt x="138981" y="88066"/>
                        <a:pt x="139504" y="89372"/>
                        <a:pt x="140026" y="90679"/>
                      </a:cubicBezTo>
                      <a:cubicBezTo>
                        <a:pt x="141072" y="94075"/>
                        <a:pt x="139243" y="97210"/>
                        <a:pt x="139243" y="100606"/>
                      </a:cubicBezTo>
                      <a:cubicBezTo>
                        <a:pt x="139243" y="101912"/>
                        <a:pt x="139243" y="104003"/>
                        <a:pt x="139765" y="105309"/>
                      </a:cubicBezTo>
                      <a:cubicBezTo>
                        <a:pt x="140549" y="106354"/>
                        <a:pt x="141856" y="106093"/>
                        <a:pt x="143162" y="105831"/>
                      </a:cubicBezTo>
                      <a:cubicBezTo>
                        <a:pt x="143945" y="110273"/>
                        <a:pt x="140026" y="110012"/>
                        <a:pt x="136891" y="111318"/>
                      </a:cubicBezTo>
                      <a:cubicBezTo>
                        <a:pt x="133234" y="112624"/>
                        <a:pt x="132189" y="116020"/>
                        <a:pt x="131144" y="119155"/>
                      </a:cubicBezTo>
                      <a:cubicBezTo>
                        <a:pt x="130621" y="120984"/>
                        <a:pt x="129315" y="123074"/>
                        <a:pt x="129315" y="125164"/>
                      </a:cubicBezTo>
                      <a:cubicBezTo>
                        <a:pt x="129315" y="126470"/>
                        <a:pt x="129838" y="127777"/>
                        <a:pt x="129838" y="129083"/>
                      </a:cubicBezTo>
                      <a:cubicBezTo>
                        <a:pt x="129576" y="132741"/>
                        <a:pt x="129054" y="136398"/>
                        <a:pt x="128270" y="140056"/>
                      </a:cubicBezTo>
                      <a:cubicBezTo>
                        <a:pt x="128009" y="141623"/>
                        <a:pt x="127747" y="143452"/>
                        <a:pt x="126703" y="144758"/>
                      </a:cubicBezTo>
                      <a:cubicBezTo>
                        <a:pt x="125657" y="146587"/>
                        <a:pt x="124351" y="148155"/>
                        <a:pt x="123306" y="149983"/>
                      </a:cubicBezTo>
                      <a:cubicBezTo>
                        <a:pt x="121216" y="153902"/>
                        <a:pt x="120171" y="157560"/>
                        <a:pt x="119126" y="161740"/>
                      </a:cubicBezTo>
                      <a:cubicBezTo>
                        <a:pt x="116513" y="169577"/>
                        <a:pt x="116252" y="176893"/>
                        <a:pt x="113117" y="18316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7" name="Freeform: Shape 536">
                  <a:extLst>
                    <a:ext uri="{FF2B5EF4-FFF2-40B4-BE49-F238E27FC236}">
                      <a16:creationId xmlns:a16="http://schemas.microsoft.com/office/drawing/2014/main" id="{54D5CBB7-43DC-D4AC-239C-2C6FD467E366}"/>
                    </a:ext>
                  </a:extLst>
                </p:cNvPr>
                <p:cNvSpPr/>
                <p:nvPr/>
              </p:nvSpPr>
              <p:spPr>
                <a:xfrm>
                  <a:off x="5832292" y="4351197"/>
                  <a:ext cx="5747" cy="8360"/>
                </a:xfrm>
                <a:custGeom>
                  <a:avLst/>
                  <a:gdLst>
                    <a:gd name="connsiteX0" fmla="*/ 5748 w 5747"/>
                    <a:gd name="connsiteY0" fmla="*/ 4180 h 8360"/>
                    <a:gd name="connsiteX1" fmla="*/ 2874 w 5747"/>
                    <a:gd name="connsiteY1" fmla="*/ 8360 h 8360"/>
                    <a:gd name="connsiteX2" fmla="*/ 0 w 5747"/>
                    <a:gd name="connsiteY2" fmla="*/ 4180 h 8360"/>
                    <a:gd name="connsiteX3" fmla="*/ 2874 w 5747"/>
                    <a:gd name="connsiteY3" fmla="*/ 0 h 8360"/>
                    <a:gd name="connsiteX4" fmla="*/ 5748 w 5747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8360">
                      <a:moveTo>
                        <a:pt x="5748" y="4180"/>
                      </a:moveTo>
                      <a:cubicBezTo>
                        <a:pt x="5748" y="6531"/>
                        <a:pt x="4442" y="8360"/>
                        <a:pt x="2874" y="8360"/>
                      </a:cubicBezTo>
                      <a:cubicBezTo>
                        <a:pt x="1306" y="8360"/>
                        <a:pt x="0" y="6531"/>
                        <a:pt x="0" y="4180"/>
                      </a:cubicBezTo>
                      <a:cubicBezTo>
                        <a:pt x="0" y="1829"/>
                        <a:pt x="1306" y="0"/>
                        <a:pt x="2874" y="0"/>
                      </a:cubicBezTo>
                      <a:cubicBezTo>
                        <a:pt x="4442" y="0"/>
                        <a:pt x="5748" y="1829"/>
                        <a:pt x="5748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8" name="Freeform: Shape 537">
                  <a:extLst>
                    <a:ext uri="{FF2B5EF4-FFF2-40B4-BE49-F238E27FC236}">
                      <a16:creationId xmlns:a16="http://schemas.microsoft.com/office/drawing/2014/main" id="{ED51CD59-FC3C-F449-2CCA-DB0A0DE6B5A9}"/>
                    </a:ext>
                  </a:extLst>
                </p:cNvPr>
                <p:cNvSpPr/>
                <p:nvPr/>
              </p:nvSpPr>
              <p:spPr>
                <a:xfrm>
                  <a:off x="5813482" y="4339180"/>
                  <a:ext cx="9927" cy="6270"/>
                </a:xfrm>
                <a:custGeom>
                  <a:avLst/>
                  <a:gdLst>
                    <a:gd name="connsiteX0" fmla="*/ 9928 w 9927"/>
                    <a:gd name="connsiteY0" fmla="*/ 3135 h 6270"/>
                    <a:gd name="connsiteX1" fmla="*/ 4964 w 9927"/>
                    <a:gd name="connsiteY1" fmla="*/ 6270 h 6270"/>
                    <a:gd name="connsiteX2" fmla="*/ 0 w 9927"/>
                    <a:gd name="connsiteY2" fmla="*/ 3135 h 6270"/>
                    <a:gd name="connsiteX3" fmla="*/ 4964 w 9927"/>
                    <a:gd name="connsiteY3" fmla="*/ 0 h 6270"/>
                    <a:gd name="connsiteX4" fmla="*/ 9928 w 9927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927" h="6270">
                      <a:moveTo>
                        <a:pt x="9928" y="3135"/>
                      </a:moveTo>
                      <a:cubicBezTo>
                        <a:pt x="9928" y="4964"/>
                        <a:pt x="7838" y="6270"/>
                        <a:pt x="4964" y="6270"/>
                      </a:cubicBezTo>
                      <a:cubicBezTo>
                        <a:pt x="2351" y="6270"/>
                        <a:pt x="0" y="4964"/>
                        <a:pt x="0" y="3135"/>
                      </a:cubicBezTo>
                      <a:cubicBezTo>
                        <a:pt x="0" y="1306"/>
                        <a:pt x="2090" y="0"/>
                        <a:pt x="4964" y="0"/>
                      </a:cubicBezTo>
                      <a:cubicBezTo>
                        <a:pt x="7576" y="0"/>
                        <a:pt x="9928" y="1306"/>
                        <a:pt x="9928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9" name="Freeform: Shape 538">
                  <a:extLst>
                    <a:ext uri="{FF2B5EF4-FFF2-40B4-BE49-F238E27FC236}">
                      <a16:creationId xmlns:a16="http://schemas.microsoft.com/office/drawing/2014/main" id="{1DB47AE4-5206-3F0E-11E1-7267558E0C0F}"/>
                    </a:ext>
                  </a:extLst>
                </p:cNvPr>
                <p:cNvSpPr/>
                <p:nvPr/>
              </p:nvSpPr>
              <p:spPr>
                <a:xfrm>
                  <a:off x="5801987" y="4342837"/>
                  <a:ext cx="7315" cy="4702"/>
                </a:xfrm>
                <a:custGeom>
                  <a:avLst/>
                  <a:gdLst>
                    <a:gd name="connsiteX0" fmla="*/ 7315 w 7315"/>
                    <a:gd name="connsiteY0" fmla="*/ 2351 h 4702"/>
                    <a:gd name="connsiteX1" fmla="*/ 3658 w 7315"/>
                    <a:gd name="connsiteY1" fmla="*/ 4702 h 4702"/>
                    <a:gd name="connsiteX2" fmla="*/ 0 w 7315"/>
                    <a:gd name="connsiteY2" fmla="*/ 2351 h 4702"/>
                    <a:gd name="connsiteX3" fmla="*/ 3658 w 7315"/>
                    <a:gd name="connsiteY3" fmla="*/ 0 h 4702"/>
                    <a:gd name="connsiteX4" fmla="*/ 7315 w 7315"/>
                    <a:gd name="connsiteY4" fmla="*/ 2351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4702">
                      <a:moveTo>
                        <a:pt x="7315" y="2351"/>
                      </a:moveTo>
                      <a:cubicBezTo>
                        <a:pt x="7315" y="3657"/>
                        <a:pt x="5748" y="4702"/>
                        <a:pt x="3658" y="4702"/>
                      </a:cubicBezTo>
                      <a:cubicBezTo>
                        <a:pt x="1567" y="4702"/>
                        <a:pt x="0" y="3657"/>
                        <a:pt x="0" y="2351"/>
                      </a:cubicBezTo>
                      <a:cubicBezTo>
                        <a:pt x="0" y="1045"/>
                        <a:pt x="1567" y="0"/>
                        <a:pt x="3658" y="0"/>
                      </a:cubicBezTo>
                      <a:cubicBezTo>
                        <a:pt x="5748" y="0"/>
                        <a:pt x="7315" y="1306"/>
                        <a:pt x="7315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0" name="Freeform: Shape 539">
                  <a:extLst>
                    <a:ext uri="{FF2B5EF4-FFF2-40B4-BE49-F238E27FC236}">
                      <a16:creationId xmlns:a16="http://schemas.microsoft.com/office/drawing/2014/main" id="{219319C7-528A-92C9-A992-A256630A63F8}"/>
                    </a:ext>
                  </a:extLst>
                </p:cNvPr>
                <p:cNvSpPr/>
                <p:nvPr/>
              </p:nvSpPr>
              <p:spPr>
                <a:xfrm>
                  <a:off x="5791275" y="4323504"/>
                  <a:ext cx="7315" cy="11495"/>
                </a:xfrm>
                <a:custGeom>
                  <a:avLst/>
                  <a:gdLst>
                    <a:gd name="connsiteX0" fmla="*/ 7315 w 7315"/>
                    <a:gd name="connsiteY0" fmla="*/ 5747 h 11495"/>
                    <a:gd name="connsiteX1" fmla="*/ 3658 w 7315"/>
                    <a:gd name="connsiteY1" fmla="*/ 11495 h 11495"/>
                    <a:gd name="connsiteX2" fmla="*/ 0 w 7315"/>
                    <a:gd name="connsiteY2" fmla="*/ 5747 h 11495"/>
                    <a:gd name="connsiteX3" fmla="*/ 3658 w 7315"/>
                    <a:gd name="connsiteY3" fmla="*/ 0 h 11495"/>
                    <a:gd name="connsiteX4" fmla="*/ 7315 w 7315"/>
                    <a:gd name="connsiteY4" fmla="*/ 5747 h 11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11495">
                      <a:moveTo>
                        <a:pt x="7315" y="5747"/>
                      </a:moveTo>
                      <a:cubicBezTo>
                        <a:pt x="7315" y="8883"/>
                        <a:pt x="5747" y="11495"/>
                        <a:pt x="3658" y="11495"/>
                      </a:cubicBezTo>
                      <a:cubicBezTo>
                        <a:pt x="1567" y="11495"/>
                        <a:pt x="0" y="8883"/>
                        <a:pt x="0" y="5747"/>
                      </a:cubicBezTo>
                      <a:cubicBezTo>
                        <a:pt x="0" y="2613"/>
                        <a:pt x="1567" y="0"/>
                        <a:pt x="3658" y="0"/>
                      </a:cubicBezTo>
                      <a:cubicBezTo>
                        <a:pt x="5747" y="0"/>
                        <a:pt x="7315" y="2613"/>
                        <a:pt x="7315" y="57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1" name="Freeform: Shape 540">
                  <a:extLst>
                    <a:ext uri="{FF2B5EF4-FFF2-40B4-BE49-F238E27FC236}">
                      <a16:creationId xmlns:a16="http://schemas.microsoft.com/office/drawing/2014/main" id="{CF30FAB7-5F14-090E-34A2-6108EB79B985}"/>
                    </a:ext>
                  </a:extLst>
                </p:cNvPr>
                <p:cNvSpPr/>
                <p:nvPr/>
              </p:nvSpPr>
              <p:spPr>
                <a:xfrm>
                  <a:off x="5899174" y="4361386"/>
                  <a:ext cx="6269" cy="5747"/>
                </a:xfrm>
                <a:custGeom>
                  <a:avLst/>
                  <a:gdLst>
                    <a:gd name="connsiteX0" fmla="*/ 6270 w 6269"/>
                    <a:gd name="connsiteY0" fmla="*/ 2874 h 5747"/>
                    <a:gd name="connsiteX1" fmla="*/ 3135 w 6269"/>
                    <a:gd name="connsiteY1" fmla="*/ 5747 h 5747"/>
                    <a:gd name="connsiteX2" fmla="*/ 0 w 6269"/>
                    <a:gd name="connsiteY2" fmla="*/ 2874 h 5747"/>
                    <a:gd name="connsiteX3" fmla="*/ 3135 w 6269"/>
                    <a:gd name="connsiteY3" fmla="*/ 0 h 5747"/>
                    <a:gd name="connsiteX4" fmla="*/ 6270 w 6269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5747">
                      <a:moveTo>
                        <a:pt x="6270" y="2874"/>
                      </a:moveTo>
                      <a:cubicBezTo>
                        <a:pt x="6270" y="4441"/>
                        <a:pt x="4964" y="5747"/>
                        <a:pt x="3135" y="5747"/>
                      </a:cubicBezTo>
                      <a:cubicBezTo>
                        <a:pt x="1306" y="5747"/>
                        <a:pt x="0" y="4441"/>
                        <a:pt x="0" y="2874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0"/>
                        <a:pt x="6270" y="1306"/>
                        <a:pt x="6270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B616FD5F-97A9-792F-6A34-1E32D5EA043F}"/>
                  </a:ext>
                </a:extLst>
              </p:cNvPr>
              <p:cNvSpPr/>
              <p:nvPr/>
            </p:nvSpPr>
            <p:spPr>
              <a:xfrm>
                <a:off x="4640971" y="4995711"/>
                <a:ext cx="6792" cy="5225"/>
              </a:xfrm>
              <a:custGeom>
                <a:avLst/>
                <a:gdLst>
                  <a:gd name="connsiteX0" fmla="*/ 6793 w 6792"/>
                  <a:gd name="connsiteY0" fmla="*/ 2613 h 5225"/>
                  <a:gd name="connsiteX1" fmla="*/ 3396 w 6792"/>
                  <a:gd name="connsiteY1" fmla="*/ 5225 h 5225"/>
                  <a:gd name="connsiteX2" fmla="*/ 0 w 6792"/>
                  <a:gd name="connsiteY2" fmla="*/ 2613 h 5225"/>
                  <a:gd name="connsiteX3" fmla="*/ 3396 w 6792"/>
                  <a:gd name="connsiteY3" fmla="*/ 0 h 5225"/>
                  <a:gd name="connsiteX4" fmla="*/ 6793 w 6792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5225">
                    <a:moveTo>
                      <a:pt x="6793" y="2613"/>
                    </a:moveTo>
                    <a:cubicBezTo>
                      <a:pt x="6793" y="4180"/>
                      <a:pt x="5225" y="5225"/>
                      <a:pt x="3396" y="5225"/>
                    </a:cubicBezTo>
                    <a:cubicBezTo>
                      <a:pt x="1568" y="5225"/>
                      <a:pt x="0" y="4180"/>
                      <a:pt x="0" y="2613"/>
                    </a:cubicBezTo>
                    <a:cubicBezTo>
                      <a:pt x="0" y="1045"/>
                      <a:pt x="1568" y="0"/>
                      <a:pt x="3396" y="0"/>
                    </a:cubicBezTo>
                    <a:cubicBezTo>
                      <a:pt x="5225" y="0"/>
                      <a:pt x="6793" y="1045"/>
                      <a:pt x="6793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AB694335-4F22-A3B7-2033-33E2C3BD6F6A}"/>
                  </a:ext>
                </a:extLst>
              </p:cNvPr>
              <p:cNvSpPr/>
              <p:nvPr/>
            </p:nvSpPr>
            <p:spPr>
              <a:xfrm>
                <a:off x="4590549" y="4914461"/>
                <a:ext cx="6792" cy="5225"/>
              </a:xfrm>
              <a:custGeom>
                <a:avLst/>
                <a:gdLst>
                  <a:gd name="connsiteX0" fmla="*/ 6793 w 6792"/>
                  <a:gd name="connsiteY0" fmla="*/ 2613 h 5225"/>
                  <a:gd name="connsiteX1" fmla="*/ 3396 w 6792"/>
                  <a:gd name="connsiteY1" fmla="*/ 5225 h 5225"/>
                  <a:gd name="connsiteX2" fmla="*/ 0 w 6792"/>
                  <a:gd name="connsiteY2" fmla="*/ 2613 h 5225"/>
                  <a:gd name="connsiteX3" fmla="*/ 3396 w 6792"/>
                  <a:gd name="connsiteY3" fmla="*/ 0 h 5225"/>
                  <a:gd name="connsiteX4" fmla="*/ 6793 w 6792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5225">
                    <a:moveTo>
                      <a:pt x="6793" y="2613"/>
                    </a:moveTo>
                    <a:cubicBezTo>
                      <a:pt x="6793" y="4180"/>
                      <a:pt x="5225" y="5225"/>
                      <a:pt x="3396" y="5225"/>
                    </a:cubicBezTo>
                    <a:cubicBezTo>
                      <a:pt x="1567" y="5225"/>
                      <a:pt x="0" y="4180"/>
                      <a:pt x="0" y="2613"/>
                    </a:cubicBezTo>
                    <a:cubicBezTo>
                      <a:pt x="0" y="1045"/>
                      <a:pt x="1567" y="0"/>
                      <a:pt x="3396" y="0"/>
                    </a:cubicBezTo>
                    <a:cubicBezTo>
                      <a:pt x="5486" y="0"/>
                      <a:pt x="6793" y="1045"/>
                      <a:pt x="6793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5500950A-24B0-9A74-18C8-1D892D2CE1E0}"/>
                  </a:ext>
                </a:extLst>
              </p:cNvPr>
              <p:cNvSpPr/>
              <p:nvPr/>
            </p:nvSpPr>
            <p:spPr>
              <a:xfrm>
                <a:off x="4733978" y="4421446"/>
                <a:ext cx="7314" cy="6821"/>
              </a:xfrm>
              <a:custGeom>
                <a:avLst/>
                <a:gdLst>
                  <a:gd name="connsiteX0" fmla="*/ 7315 w 7314"/>
                  <a:gd name="connsiteY0" fmla="*/ 3425 h 6821"/>
                  <a:gd name="connsiteX1" fmla="*/ 3657 w 7314"/>
                  <a:gd name="connsiteY1" fmla="*/ 6821 h 6821"/>
                  <a:gd name="connsiteX2" fmla="*/ 0 w 7314"/>
                  <a:gd name="connsiteY2" fmla="*/ 3425 h 6821"/>
                  <a:gd name="connsiteX3" fmla="*/ 3657 w 7314"/>
                  <a:gd name="connsiteY3" fmla="*/ 28 h 6821"/>
                  <a:gd name="connsiteX4" fmla="*/ 7315 w 7314"/>
                  <a:gd name="connsiteY4" fmla="*/ 3425 h 6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14" h="6821">
                    <a:moveTo>
                      <a:pt x="7315" y="3425"/>
                    </a:moveTo>
                    <a:cubicBezTo>
                      <a:pt x="7315" y="5515"/>
                      <a:pt x="5747" y="6821"/>
                      <a:pt x="3657" y="6821"/>
                    </a:cubicBezTo>
                    <a:cubicBezTo>
                      <a:pt x="1567" y="6821"/>
                      <a:pt x="0" y="5254"/>
                      <a:pt x="0" y="3425"/>
                    </a:cubicBezTo>
                    <a:cubicBezTo>
                      <a:pt x="0" y="1335"/>
                      <a:pt x="1567" y="28"/>
                      <a:pt x="3657" y="28"/>
                    </a:cubicBezTo>
                    <a:cubicBezTo>
                      <a:pt x="5747" y="-233"/>
                      <a:pt x="7315" y="1335"/>
                      <a:pt x="7315" y="34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BCA89EAE-907F-A8D1-9045-D1E2BD2AD775}"/>
                  </a:ext>
                </a:extLst>
              </p:cNvPr>
              <p:cNvSpPr/>
              <p:nvPr/>
            </p:nvSpPr>
            <p:spPr>
              <a:xfrm>
                <a:off x="4547180" y="4246435"/>
                <a:ext cx="6269" cy="5225"/>
              </a:xfrm>
              <a:custGeom>
                <a:avLst/>
                <a:gdLst>
                  <a:gd name="connsiteX0" fmla="*/ 6270 w 6269"/>
                  <a:gd name="connsiteY0" fmla="*/ 2613 h 5225"/>
                  <a:gd name="connsiteX1" fmla="*/ 3135 w 6269"/>
                  <a:gd name="connsiteY1" fmla="*/ 5225 h 5225"/>
                  <a:gd name="connsiteX2" fmla="*/ 0 w 6269"/>
                  <a:gd name="connsiteY2" fmla="*/ 2613 h 5225"/>
                  <a:gd name="connsiteX3" fmla="*/ 3135 w 6269"/>
                  <a:gd name="connsiteY3" fmla="*/ 0 h 5225"/>
                  <a:gd name="connsiteX4" fmla="*/ 6270 w 6269"/>
                  <a:gd name="connsiteY4" fmla="*/ 2613 h 5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9" h="5225">
                    <a:moveTo>
                      <a:pt x="6270" y="2613"/>
                    </a:moveTo>
                    <a:cubicBezTo>
                      <a:pt x="6270" y="4180"/>
                      <a:pt x="4702" y="5225"/>
                      <a:pt x="3135" y="5225"/>
                    </a:cubicBezTo>
                    <a:cubicBezTo>
                      <a:pt x="1567" y="5225"/>
                      <a:pt x="0" y="3919"/>
                      <a:pt x="0" y="2613"/>
                    </a:cubicBezTo>
                    <a:cubicBezTo>
                      <a:pt x="0" y="1045"/>
                      <a:pt x="1567" y="0"/>
                      <a:pt x="3135" y="0"/>
                    </a:cubicBezTo>
                    <a:cubicBezTo>
                      <a:pt x="4964" y="0"/>
                      <a:pt x="6270" y="1306"/>
                      <a:pt x="6270" y="2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9A685E36-2519-8356-48DC-1B4C87563351}"/>
                  </a:ext>
                </a:extLst>
              </p:cNvPr>
              <p:cNvSpPr/>
              <p:nvPr/>
            </p:nvSpPr>
            <p:spPr>
              <a:xfrm>
                <a:off x="4976944" y="4105619"/>
                <a:ext cx="7837" cy="6792"/>
              </a:xfrm>
              <a:custGeom>
                <a:avLst/>
                <a:gdLst>
                  <a:gd name="connsiteX0" fmla="*/ 7838 w 7837"/>
                  <a:gd name="connsiteY0" fmla="*/ 3396 h 6792"/>
                  <a:gd name="connsiteX1" fmla="*/ 3919 w 7837"/>
                  <a:gd name="connsiteY1" fmla="*/ 6793 h 6792"/>
                  <a:gd name="connsiteX2" fmla="*/ 0 w 7837"/>
                  <a:gd name="connsiteY2" fmla="*/ 3396 h 6792"/>
                  <a:gd name="connsiteX3" fmla="*/ 3919 w 7837"/>
                  <a:gd name="connsiteY3" fmla="*/ 0 h 6792"/>
                  <a:gd name="connsiteX4" fmla="*/ 7838 w 7837"/>
                  <a:gd name="connsiteY4" fmla="*/ 3396 h 6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7" h="6792">
                    <a:moveTo>
                      <a:pt x="7838" y="3396"/>
                    </a:moveTo>
                    <a:cubicBezTo>
                      <a:pt x="7838" y="5272"/>
                      <a:pt x="6083" y="6793"/>
                      <a:pt x="3919" y="6793"/>
                    </a:cubicBezTo>
                    <a:cubicBezTo>
                      <a:pt x="1755" y="6793"/>
                      <a:pt x="0" y="5272"/>
                      <a:pt x="0" y="3396"/>
                    </a:cubicBezTo>
                    <a:cubicBezTo>
                      <a:pt x="0" y="1521"/>
                      <a:pt x="1755" y="0"/>
                      <a:pt x="3919" y="0"/>
                    </a:cubicBezTo>
                    <a:cubicBezTo>
                      <a:pt x="6083" y="0"/>
                      <a:pt x="7838" y="1521"/>
                      <a:pt x="7838" y="339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EBC9AD49-401A-DC87-E965-5501469D6ADB}"/>
                  </a:ext>
                </a:extLst>
              </p:cNvPr>
              <p:cNvSpPr/>
              <p:nvPr/>
            </p:nvSpPr>
            <p:spPr>
              <a:xfrm>
                <a:off x="5000196" y="4067475"/>
                <a:ext cx="7315" cy="10450"/>
              </a:xfrm>
              <a:custGeom>
                <a:avLst/>
                <a:gdLst>
                  <a:gd name="connsiteX0" fmla="*/ 7315 w 7315"/>
                  <a:gd name="connsiteY0" fmla="*/ 5225 h 10450"/>
                  <a:gd name="connsiteX1" fmla="*/ 3658 w 7315"/>
                  <a:gd name="connsiteY1" fmla="*/ 10450 h 10450"/>
                  <a:gd name="connsiteX2" fmla="*/ 0 w 7315"/>
                  <a:gd name="connsiteY2" fmla="*/ 5225 h 10450"/>
                  <a:gd name="connsiteX3" fmla="*/ 3658 w 7315"/>
                  <a:gd name="connsiteY3" fmla="*/ 0 h 10450"/>
                  <a:gd name="connsiteX4" fmla="*/ 7315 w 7315"/>
                  <a:gd name="connsiteY4" fmla="*/ 5225 h 10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15" h="10450">
                    <a:moveTo>
                      <a:pt x="7315" y="5225"/>
                    </a:moveTo>
                    <a:cubicBezTo>
                      <a:pt x="7315" y="8099"/>
                      <a:pt x="5748" y="10450"/>
                      <a:pt x="3658" y="10450"/>
                    </a:cubicBezTo>
                    <a:cubicBezTo>
                      <a:pt x="1568" y="10450"/>
                      <a:pt x="0" y="8099"/>
                      <a:pt x="0" y="5225"/>
                    </a:cubicBezTo>
                    <a:cubicBezTo>
                      <a:pt x="0" y="2351"/>
                      <a:pt x="1568" y="0"/>
                      <a:pt x="3658" y="0"/>
                    </a:cubicBezTo>
                    <a:cubicBezTo>
                      <a:pt x="5748" y="0"/>
                      <a:pt x="7315" y="2351"/>
                      <a:pt x="7315" y="52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543E4AD4-68A2-434B-5749-3B4A6457C5E0}"/>
                  </a:ext>
                </a:extLst>
              </p:cNvPr>
              <p:cNvSpPr/>
              <p:nvPr/>
            </p:nvSpPr>
            <p:spPr>
              <a:xfrm>
                <a:off x="5042557" y="3996937"/>
                <a:ext cx="10477" cy="10544"/>
              </a:xfrm>
              <a:custGeom>
                <a:avLst/>
                <a:gdLst>
                  <a:gd name="connsiteX0" fmla="*/ 10413 w 10477"/>
                  <a:gd name="connsiteY0" fmla="*/ 1829 h 10544"/>
                  <a:gd name="connsiteX1" fmla="*/ 8845 w 10477"/>
                  <a:gd name="connsiteY1" fmla="*/ 0 h 10544"/>
                  <a:gd name="connsiteX2" fmla="*/ 6233 w 10477"/>
                  <a:gd name="connsiteY2" fmla="*/ 784 h 10544"/>
                  <a:gd name="connsiteX3" fmla="*/ 485 w 10477"/>
                  <a:gd name="connsiteY3" fmla="*/ 5747 h 10544"/>
                  <a:gd name="connsiteX4" fmla="*/ 485 w 10477"/>
                  <a:gd name="connsiteY4" fmla="*/ 7576 h 10544"/>
                  <a:gd name="connsiteX5" fmla="*/ 224 w 10477"/>
                  <a:gd name="connsiteY5" fmla="*/ 9405 h 10544"/>
                  <a:gd name="connsiteX6" fmla="*/ 3358 w 10477"/>
                  <a:gd name="connsiteY6" fmla="*/ 10450 h 10544"/>
                  <a:gd name="connsiteX7" fmla="*/ 7277 w 10477"/>
                  <a:gd name="connsiteY7" fmla="*/ 9666 h 10544"/>
                  <a:gd name="connsiteX8" fmla="*/ 10413 w 10477"/>
                  <a:gd name="connsiteY8" fmla="*/ 1829 h 10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477" h="10544">
                    <a:moveTo>
                      <a:pt x="10413" y="1829"/>
                    </a:moveTo>
                    <a:cubicBezTo>
                      <a:pt x="10674" y="784"/>
                      <a:pt x="10151" y="0"/>
                      <a:pt x="8845" y="0"/>
                    </a:cubicBezTo>
                    <a:cubicBezTo>
                      <a:pt x="7800" y="0"/>
                      <a:pt x="6755" y="0"/>
                      <a:pt x="6233" y="784"/>
                    </a:cubicBezTo>
                    <a:cubicBezTo>
                      <a:pt x="4665" y="2613"/>
                      <a:pt x="485" y="2874"/>
                      <a:pt x="485" y="5747"/>
                    </a:cubicBezTo>
                    <a:cubicBezTo>
                      <a:pt x="485" y="6531"/>
                      <a:pt x="746" y="7054"/>
                      <a:pt x="485" y="7576"/>
                    </a:cubicBezTo>
                    <a:cubicBezTo>
                      <a:pt x="224" y="8099"/>
                      <a:pt x="-299" y="8621"/>
                      <a:pt x="224" y="9405"/>
                    </a:cubicBezTo>
                    <a:cubicBezTo>
                      <a:pt x="1007" y="10450"/>
                      <a:pt x="2314" y="10711"/>
                      <a:pt x="3358" y="10450"/>
                    </a:cubicBezTo>
                    <a:cubicBezTo>
                      <a:pt x="4665" y="10189"/>
                      <a:pt x="6233" y="10711"/>
                      <a:pt x="7277" y="9666"/>
                    </a:cubicBezTo>
                    <a:cubicBezTo>
                      <a:pt x="9629" y="7838"/>
                      <a:pt x="9890" y="4441"/>
                      <a:pt x="10413" y="18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1C30FF48-D329-D4E3-6A33-20ECEF541579}"/>
                  </a:ext>
                </a:extLst>
              </p:cNvPr>
              <p:cNvSpPr/>
              <p:nvPr/>
            </p:nvSpPr>
            <p:spPr>
              <a:xfrm>
                <a:off x="4519226" y="3832347"/>
                <a:ext cx="2612" cy="3134"/>
              </a:xfrm>
              <a:custGeom>
                <a:avLst/>
                <a:gdLst>
                  <a:gd name="connsiteX0" fmla="*/ 2613 w 2612"/>
                  <a:gd name="connsiteY0" fmla="*/ 1567 h 3134"/>
                  <a:gd name="connsiteX1" fmla="*/ 1306 w 2612"/>
                  <a:gd name="connsiteY1" fmla="*/ 3135 h 3134"/>
                  <a:gd name="connsiteX2" fmla="*/ 0 w 2612"/>
                  <a:gd name="connsiteY2" fmla="*/ 1567 h 3134"/>
                  <a:gd name="connsiteX3" fmla="*/ 1306 w 2612"/>
                  <a:gd name="connsiteY3" fmla="*/ 0 h 3134"/>
                  <a:gd name="connsiteX4" fmla="*/ 2613 w 2612"/>
                  <a:gd name="connsiteY4" fmla="*/ 1567 h 3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2" h="3134">
                    <a:moveTo>
                      <a:pt x="2613" y="1567"/>
                    </a:moveTo>
                    <a:cubicBezTo>
                      <a:pt x="2613" y="2351"/>
                      <a:pt x="2090" y="3135"/>
                      <a:pt x="1306" y="3135"/>
                    </a:cubicBezTo>
                    <a:cubicBezTo>
                      <a:pt x="523" y="3135"/>
                      <a:pt x="0" y="2351"/>
                      <a:pt x="0" y="1567"/>
                    </a:cubicBezTo>
                    <a:cubicBezTo>
                      <a:pt x="0" y="784"/>
                      <a:pt x="523" y="0"/>
                      <a:pt x="1306" y="0"/>
                    </a:cubicBezTo>
                    <a:cubicBezTo>
                      <a:pt x="2090" y="0"/>
                      <a:pt x="2613" y="784"/>
                      <a:pt x="2613" y="156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C5991176-5824-ACED-AB2E-3268598D7571}"/>
                  </a:ext>
                </a:extLst>
              </p:cNvPr>
              <p:cNvSpPr/>
              <p:nvPr/>
            </p:nvSpPr>
            <p:spPr>
              <a:xfrm>
                <a:off x="4534118" y="3840707"/>
                <a:ext cx="3134" cy="5747"/>
              </a:xfrm>
              <a:custGeom>
                <a:avLst/>
                <a:gdLst>
                  <a:gd name="connsiteX0" fmla="*/ 3135 w 3134"/>
                  <a:gd name="connsiteY0" fmla="*/ 2874 h 5747"/>
                  <a:gd name="connsiteX1" fmla="*/ 1567 w 3134"/>
                  <a:gd name="connsiteY1" fmla="*/ 5748 h 5747"/>
                  <a:gd name="connsiteX2" fmla="*/ 0 w 3134"/>
                  <a:gd name="connsiteY2" fmla="*/ 2874 h 5747"/>
                  <a:gd name="connsiteX3" fmla="*/ 1567 w 3134"/>
                  <a:gd name="connsiteY3" fmla="*/ 0 h 5747"/>
                  <a:gd name="connsiteX4" fmla="*/ 3135 w 3134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34" h="5747">
                    <a:moveTo>
                      <a:pt x="3135" y="2874"/>
                    </a:moveTo>
                    <a:cubicBezTo>
                      <a:pt x="3135" y="4442"/>
                      <a:pt x="2351" y="5748"/>
                      <a:pt x="1567" y="5748"/>
                    </a:cubicBezTo>
                    <a:cubicBezTo>
                      <a:pt x="784" y="5748"/>
                      <a:pt x="0" y="4442"/>
                      <a:pt x="0" y="2874"/>
                    </a:cubicBezTo>
                    <a:cubicBezTo>
                      <a:pt x="0" y="1306"/>
                      <a:pt x="784" y="0"/>
                      <a:pt x="1567" y="0"/>
                    </a:cubicBezTo>
                    <a:cubicBezTo>
                      <a:pt x="2351" y="0"/>
                      <a:pt x="3135" y="1306"/>
                      <a:pt x="3135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50E4D137-539D-51AD-7821-A8A556E25A9E}"/>
                  </a:ext>
                </a:extLst>
              </p:cNvPr>
              <p:cNvSpPr/>
              <p:nvPr/>
            </p:nvSpPr>
            <p:spPr>
              <a:xfrm>
                <a:off x="4513217" y="3825815"/>
                <a:ext cx="4702" cy="4180"/>
              </a:xfrm>
              <a:custGeom>
                <a:avLst/>
                <a:gdLst>
                  <a:gd name="connsiteX0" fmla="*/ 4702 w 4702"/>
                  <a:gd name="connsiteY0" fmla="*/ 2090 h 4180"/>
                  <a:gd name="connsiteX1" fmla="*/ 2351 w 4702"/>
                  <a:gd name="connsiteY1" fmla="*/ 4180 h 4180"/>
                  <a:gd name="connsiteX2" fmla="*/ 0 w 4702"/>
                  <a:gd name="connsiteY2" fmla="*/ 2090 h 4180"/>
                  <a:gd name="connsiteX3" fmla="*/ 2351 w 4702"/>
                  <a:gd name="connsiteY3" fmla="*/ 0 h 4180"/>
                  <a:gd name="connsiteX4" fmla="*/ 4702 w 4702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02" h="4180">
                    <a:moveTo>
                      <a:pt x="4702" y="2090"/>
                    </a:moveTo>
                    <a:cubicBezTo>
                      <a:pt x="4702" y="3135"/>
                      <a:pt x="3657" y="4180"/>
                      <a:pt x="2351" y="4180"/>
                    </a:cubicBezTo>
                    <a:cubicBezTo>
                      <a:pt x="1045" y="4180"/>
                      <a:pt x="0" y="3396"/>
                      <a:pt x="0" y="2090"/>
                    </a:cubicBezTo>
                    <a:cubicBezTo>
                      <a:pt x="0" y="1045"/>
                      <a:pt x="1045" y="0"/>
                      <a:pt x="2351" y="0"/>
                    </a:cubicBezTo>
                    <a:cubicBezTo>
                      <a:pt x="3396" y="0"/>
                      <a:pt x="4702" y="1045"/>
                      <a:pt x="4702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79735C8C-5FA5-492E-10AA-D458C8863DAF}"/>
                  </a:ext>
                </a:extLst>
              </p:cNvPr>
              <p:cNvSpPr/>
              <p:nvPr/>
            </p:nvSpPr>
            <p:spPr>
              <a:xfrm>
                <a:off x="4501722" y="3825815"/>
                <a:ext cx="7314" cy="4180"/>
              </a:xfrm>
              <a:custGeom>
                <a:avLst/>
                <a:gdLst>
                  <a:gd name="connsiteX0" fmla="*/ 7315 w 7314"/>
                  <a:gd name="connsiteY0" fmla="*/ 2090 h 4180"/>
                  <a:gd name="connsiteX1" fmla="*/ 3658 w 7314"/>
                  <a:gd name="connsiteY1" fmla="*/ 4180 h 4180"/>
                  <a:gd name="connsiteX2" fmla="*/ 0 w 7314"/>
                  <a:gd name="connsiteY2" fmla="*/ 2090 h 4180"/>
                  <a:gd name="connsiteX3" fmla="*/ 3658 w 7314"/>
                  <a:gd name="connsiteY3" fmla="*/ 0 h 4180"/>
                  <a:gd name="connsiteX4" fmla="*/ 7315 w 7314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14" h="4180">
                    <a:moveTo>
                      <a:pt x="7315" y="2090"/>
                    </a:moveTo>
                    <a:cubicBezTo>
                      <a:pt x="7315" y="3135"/>
                      <a:pt x="5747" y="4180"/>
                      <a:pt x="3658" y="4180"/>
                    </a:cubicBezTo>
                    <a:cubicBezTo>
                      <a:pt x="1567" y="4180"/>
                      <a:pt x="0" y="3396"/>
                      <a:pt x="0" y="2090"/>
                    </a:cubicBezTo>
                    <a:cubicBezTo>
                      <a:pt x="0" y="1045"/>
                      <a:pt x="1567" y="0"/>
                      <a:pt x="3658" y="0"/>
                    </a:cubicBezTo>
                    <a:cubicBezTo>
                      <a:pt x="5747" y="0"/>
                      <a:pt x="7315" y="1045"/>
                      <a:pt x="7315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379E5EAA-3D8C-0639-E988-F9223BE862E6}"/>
                  </a:ext>
                </a:extLst>
              </p:cNvPr>
              <p:cNvSpPr/>
              <p:nvPr/>
            </p:nvSpPr>
            <p:spPr>
              <a:xfrm>
                <a:off x="4508515" y="3832869"/>
                <a:ext cx="8882" cy="5747"/>
              </a:xfrm>
              <a:custGeom>
                <a:avLst/>
                <a:gdLst>
                  <a:gd name="connsiteX0" fmla="*/ 8883 w 8882"/>
                  <a:gd name="connsiteY0" fmla="*/ 2874 h 5747"/>
                  <a:gd name="connsiteX1" fmla="*/ 4441 w 8882"/>
                  <a:gd name="connsiteY1" fmla="*/ 5748 h 5747"/>
                  <a:gd name="connsiteX2" fmla="*/ 0 w 8882"/>
                  <a:gd name="connsiteY2" fmla="*/ 2874 h 5747"/>
                  <a:gd name="connsiteX3" fmla="*/ 4441 w 8882"/>
                  <a:gd name="connsiteY3" fmla="*/ 0 h 5747"/>
                  <a:gd name="connsiteX4" fmla="*/ 8883 w 8882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82" h="5747">
                    <a:moveTo>
                      <a:pt x="8883" y="2874"/>
                    </a:moveTo>
                    <a:cubicBezTo>
                      <a:pt x="8883" y="4442"/>
                      <a:pt x="6793" y="5748"/>
                      <a:pt x="4441" y="5748"/>
                    </a:cubicBezTo>
                    <a:cubicBezTo>
                      <a:pt x="2090" y="5748"/>
                      <a:pt x="0" y="4442"/>
                      <a:pt x="0" y="2874"/>
                    </a:cubicBezTo>
                    <a:cubicBezTo>
                      <a:pt x="0" y="1306"/>
                      <a:pt x="2090" y="0"/>
                      <a:pt x="4441" y="0"/>
                    </a:cubicBezTo>
                    <a:cubicBezTo>
                      <a:pt x="6793" y="0"/>
                      <a:pt x="8883" y="1306"/>
                      <a:pt x="8883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33" name="Graphic 3">
                <a:extLst>
                  <a:ext uri="{FF2B5EF4-FFF2-40B4-BE49-F238E27FC236}">
                    <a16:creationId xmlns:a16="http://schemas.microsoft.com/office/drawing/2014/main" id="{3A3DDFF6-C401-7F03-BFF1-4464A72C478E}"/>
                  </a:ext>
                </a:extLst>
              </p:cNvPr>
              <p:cNvGrpSpPr/>
              <p:nvPr/>
            </p:nvGrpSpPr>
            <p:grpSpPr>
              <a:xfrm>
                <a:off x="4310745" y="3701981"/>
                <a:ext cx="69204" cy="74302"/>
                <a:chOff x="4310745" y="3701981"/>
                <a:chExt cx="69204" cy="74302"/>
              </a:xfrm>
              <a:solidFill>
                <a:srgbClr val="D5D7D8"/>
              </a:solidFill>
            </p:grpSpPr>
            <p:sp>
              <p:nvSpPr>
                <p:cNvPr id="528" name="Freeform: Shape 527">
                  <a:extLst>
                    <a:ext uri="{FF2B5EF4-FFF2-40B4-BE49-F238E27FC236}">
                      <a16:creationId xmlns:a16="http://schemas.microsoft.com/office/drawing/2014/main" id="{EBED324F-8B81-2883-B516-5C7279CBAF4D}"/>
                    </a:ext>
                  </a:extLst>
                </p:cNvPr>
                <p:cNvSpPr/>
                <p:nvPr/>
              </p:nvSpPr>
              <p:spPr>
                <a:xfrm>
                  <a:off x="4329816" y="3747700"/>
                  <a:ext cx="5225" cy="8360"/>
                </a:xfrm>
                <a:custGeom>
                  <a:avLst/>
                  <a:gdLst>
                    <a:gd name="connsiteX0" fmla="*/ 5225 w 5225"/>
                    <a:gd name="connsiteY0" fmla="*/ 4180 h 8360"/>
                    <a:gd name="connsiteX1" fmla="*/ 2613 w 5225"/>
                    <a:gd name="connsiteY1" fmla="*/ 8360 h 8360"/>
                    <a:gd name="connsiteX2" fmla="*/ 0 w 5225"/>
                    <a:gd name="connsiteY2" fmla="*/ 4180 h 8360"/>
                    <a:gd name="connsiteX3" fmla="*/ 2613 w 5225"/>
                    <a:gd name="connsiteY3" fmla="*/ 0 h 8360"/>
                    <a:gd name="connsiteX4" fmla="*/ 5225 w 5225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8360">
                      <a:moveTo>
                        <a:pt x="5225" y="4180"/>
                      </a:moveTo>
                      <a:cubicBezTo>
                        <a:pt x="5225" y="6270"/>
                        <a:pt x="4180" y="8360"/>
                        <a:pt x="2613" y="8360"/>
                      </a:cubicBezTo>
                      <a:cubicBezTo>
                        <a:pt x="1045" y="8360"/>
                        <a:pt x="0" y="6531"/>
                        <a:pt x="0" y="4180"/>
                      </a:cubicBezTo>
                      <a:cubicBezTo>
                        <a:pt x="0" y="2090"/>
                        <a:pt x="1045" y="0"/>
                        <a:pt x="2613" y="0"/>
                      </a:cubicBezTo>
                      <a:cubicBezTo>
                        <a:pt x="4180" y="0"/>
                        <a:pt x="5225" y="1829"/>
                        <a:pt x="5225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9" name="Freeform: Shape 528">
                  <a:extLst>
                    <a:ext uri="{FF2B5EF4-FFF2-40B4-BE49-F238E27FC236}">
                      <a16:creationId xmlns:a16="http://schemas.microsoft.com/office/drawing/2014/main" id="{1ED38DD1-FD2E-BBEE-18CF-CE3B4DD6CCBD}"/>
                    </a:ext>
                  </a:extLst>
                </p:cNvPr>
                <p:cNvSpPr/>
                <p:nvPr/>
              </p:nvSpPr>
              <p:spPr>
                <a:xfrm>
                  <a:off x="4363779" y="3721836"/>
                  <a:ext cx="7837" cy="8360"/>
                </a:xfrm>
                <a:custGeom>
                  <a:avLst/>
                  <a:gdLst>
                    <a:gd name="connsiteX0" fmla="*/ 7838 w 7837"/>
                    <a:gd name="connsiteY0" fmla="*/ 4180 h 8360"/>
                    <a:gd name="connsiteX1" fmla="*/ 3919 w 7837"/>
                    <a:gd name="connsiteY1" fmla="*/ 8360 h 8360"/>
                    <a:gd name="connsiteX2" fmla="*/ 0 w 7837"/>
                    <a:gd name="connsiteY2" fmla="*/ 4180 h 8360"/>
                    <a:gd name="connsiteX3" fmla="*/ 3919 w 7837"/>
                    <a:gd name="connsiteY3" fmla="*/ 0 h 8360"/>
                    <a:gd name="connsiteX4" fmla="*/ 7838 w 7837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8360">
                      <a:moveTo>
                        <a:pt x="7838" y="4180"/>
                      </a:moveTo>
                      <a:cubicBezTo>
                        <a:pt x="7838" y="6531"/>
                        <a:pt x="6009" y="8360"/>
                        <a:pt x="3919" y="8360"/>
                      </a:cubicBezTo>
                      <a:cubicBezTo>
                        <a:pt x="1829" y="8360"/>
                        <a:pt x="0" y="6531"/>
                        <a:pt x="0" y="4180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9" y="0"/>
                        <a:pt x="7838" y="1829"/>
                        <a:pt x="7838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0" name="Freeform: Shape 529">
                  <a:extLst>
                    <a:ext uri="{FF2B5EF4-FFF2-40B4-BE49-F238E27FC236}">
                      <a16:creationId xmlns:a16="http://schemas.microsoft.com/office/drawing/2014/main" id="{1DCDFA51-7E0F-EA31-03A7-CCF001799883}"/>
                    </a:ext>
                  </a:extLst>
                </p:cNvPr>
                <p:cNvSpPr/>
                <p:nvPr/>
              </p:nvSpPr>
              <p:spPr>
                <a:xfrm>
                  <a:off x="4362212" y="3707206"/>
                  <a:ext cx="4702" cy="9927"/>
                </a:xfrm>
                <a:custGeom>
                  <a:avLst/>
                  <a:gdLst>
                    <a:gd name="connsiteX0" fmla="*/ 4703 w 4702"/>
                    <a:gd name="connsiteY0" fmla="*/ 4964 h 9927"/>
                    <a:gd name="connsiteX1" fmla="*/ 2351 w 4702"/>
                    <a:gd name="connsiteY1" fmla="*/ 9928 h 9927"/>
                    <a:gd name="connsiteX2" fmla="*/ 0 w 4702"/>
                    <a:gd name="connsiteY2" fmla="*/ 4964 h 9927"/>
                    <a:gd name="connsiteX3" fmla="*/ 2351 w 4702"/>
                    <a:gd name="connsiteY3" fmla="*/ 0 h 9927"/>
                    <a:gd name="connsiteX4" fmla="*/ 4703 w 4702"/>
                    <a:gd name="connsiteY4" fmla="*/ 4964 h 9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9927">
                      <a:moveTo>
                        <a:pt x="4703" y="4964"/>
                      </a:moveTo>
                      <a:cubicBezTo>
                        <a:pt x="4703" y="7838"/>
                        <a:pt x="3658" y="9928"/>
                        <a:pt x="2351" y="9928"/>
                      </a:cubicBezTo>
                      <a:cubicBezTo>
                        <a:pt x="1045" y="9928"/>
                        <a:pt x="0" y="7838"/>
                        <a:pt x="0" y="4964"/>
                      </a:cubicBezTo>
                      <a:cubicBezTo>
                        <a:pt x="0" y="2090"/>
                        <a:pt x="1045" y="0"/>
                        <a:pt x="2351" y="0"/>
                      </a:cubicBezTo>
                      <a:cubicBezTo>
                        <a:pt x="3658" y="0"/>
                        <a:pt x="4703" y="2351"/>
                        <a:pt x="4703" y="496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1" name="Freeform: Shape 530">
                  <a:extLst>
                    <a:ext uri="{FF2B5EF4-FFF2-40B4-BE49-F238E27FC236}">
                      <a16:creationId xmlns:a16="http://schemas.microsoft.com/office/drawing/2014/main" id="{E97116ED-4022-5CF4-71A7-EA940ECFC6F5}"/>
                    </a:ext>
                  </a:extLst>
                </p:cNvPr>
                <p:cNvSpPr/>
                <p:nvPr/>
              </p:nvSpPr>
              <p:spPr>
                <a:xfrm>
                  <a:off x="4355942" y="3742998"/>
                  <a:ext cx="4702" cy="5747"/>
                </a:xfrm>
                <a:custGeom>
                  <a:avLst/>
                  <a:gdLst>
                    <a:gd name="connsiteX0" fmla="*/ 4703 w 4702"/>
                    <a:gd name="connsiteY0" fmla="*/ 2874 h 5747"/>
                    <a:gd name="connsiteX1" fmla="*/ 2351 w 4702"/>
                    <a:gd name="connsiteY1" fmla="*/ 5748 h 5747"/>
                    <a:gd name="connsiteX2" fmla="*/ 0 w 4702"/>
                    <a:gd name="connsiteY2" fmla="*/ 2874 h 5747"/>
                    <a:gd name="connsiteX3" fmla="*/ 2351 w 4702"/>
                    <a:gd name="connsiteY3" fmla="*/ 0 h 5747"/>
                    <a:gd name="connsiteX4" fmla="*/ 4703 w 470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747">
                      <a:moveTo>
                        <a:pt x="4703" y="2874"/>
                      </a:moveTo>
                      <a:cubicBezTo>
                        <a:pt x="4703" y="4442"/>
                        <a:pt x="3658" y="5748"/>
                        <a:pt x="2351" y="5748"/>
                      </a:cubicBezTo>
                      <a:cubicBezTo>
                        <a:pt x="1045" y="5748"/>
                        <a:pt x="0" y="4442"/>
                        <a:pt x="0" y="2874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8" y="0"/>
                        <a:pt x="4703" y="1306"/>
                        <a:pt x="4703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2" name="Freeform: Shape 531">
                  <a:extLst>
                    <a:ext uri="{FF2B5EF4-FFF2-40B4-BE49-F238E27FC236}">
                      <a16:creationId xmlns:a16="http://schemas.microsoft.com/office/drawing/2014/main" id="{C11E8E6D-46F2-43C3-4D14-FEEBCB5C0FFF}"/>
                    </a:ext>
                  </a:extLst>
                </p:cNvPr>
                <p:cNvSpPr/>
                <p:nvPr/>
              </p:nvSpPr>
              <p:spPr>
                <a:xfrm>
                  <a:off x="4331384" y="3713182"/>
                  <a:ext cx="10450" cy="5258"/>
                </a:xfrm>
                <a:custGeom>
                  <a:avLst/>
                  <a:gdLst>
                    <a:gd name="connsiteX0" fmla="*/ 10450 w 10450"/>
                    <a:gd name="connsiteY0" fmla="*/ 2646 h 5258"/>
                    <a:gd name="connsiteX1" fmla="*/ 5225 w 10450"/>
                    <a:gd name="connsiteY1" fmla="*/ 5259 h 5258"/>
                    <a:gd name="connsiteX2" fmla="*/ 0 w 10450"/>
                    <a:gd name="connsiteY2" fmla="*/ 2646 h 5258"/>
                    <a:gd name="connsiteX3" fmla="*/ 5225 w 10450"/>
                    <a:gd name="connsiteY3" fmla="*/ 34 h 5258"/>
                    <a:gd name="connsiteX4" fmla="*/ 10450 w 10450"/>
                    <a:gd name="connsiteY4" fmla="*/ 2646 h 5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450" h="5258">
                      <a:moveTo>
                        <a:pt x="10450" y="2646"/>
                      </a:moveTo>
                      <a:cubicBezTo>
                        <a:pt x="10450" y="4214"/>
                        <a:pt x="8099" y="5259"/>
                        <a:pt x="5225" y="5259"/>
                      </a:cubicBezTo>
                      <a:cubicBezTo>
                        <a:pt x="2351" y="5259"/>
                        <a:pt x="0" y="3952"/>
                        <a:pt x="0" y="2646"/>
                      </a:cubicBezTo>
                      <a:cubicBezTo>
                        <a:pt x="0" y="1340"/>
                        <a:pt x="2351" y="34"/>
                        <a:pt x="5225" y="34"/>
                      </a:cubicBezTo>
                      <a:cubicBezTo>
                        <a:pt x="8099" y="-228"/>
                        <a:pt x="10450" y="1078"/>
                        <a:pt x="10450" y="26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3" name="Freeform: Shape 532">
                  <a:extLst>
                    <a:ext uri="{FF2B5EF4-FFF2-40B4-BE49-F238E27FC236}">
                      <a16:creationId xmlns:a16="http://schemas.microsoft.com/office/drawing/2014/main" id="{E8A7E570-852E-03CF-3B17-AD2F65226FE9}"/>
                    </a:ext>
                  </a:extLst>
                </p:cNvPr>
                <p:cNvSpPr/>
                <p:nvPr/>
              </p:nvSpPr>
              <p:spPr>
                <a:xfrm>
                  <a:off x="4317015" y="3707990"/>
                  <a:ext cx="4702" cy="5225"/>
                </a:xfrm>
                <a:custGeom>
                  <a:avLst/>
                  <a:gdLst>
                    <a:gd name="connsiteX0" fmla="*/ 4703 w 4702"/>
                    <a:gd name="connsiteY0" fmla="*/ 2613 h 5225"/>
                    <a:gd name="connsiteX1" fmla="*/ 2351 w 4702"/>
                    <a:gd name="connsiteY1" fmla="*/ 5225 h 5225"/>
                    <a:gd name="connsiteX2" fmla="*/ 0 w 4702"/>
                    <a:gd name="connsiteY2" fmla="*/ 2613 h 5225"/>
                    <a:gd name="connsiteX3" fmla="*/ 2351 w 4702"/>
                    <a:gd name="connsiteY3" fmla="*/ 0 h 5225"/>
                    <a:gd name="connsiteX4" fmla="*/ 4703 w 4702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225">
                      <a:moveTo>
                        <a:pt x="4703" y="2613"/>
                      </a:moveTo>
                      <a:cubicBezTo>
                        <a:pt x="4703" y="3919"/>
                        <a:pt x="3658" y="5225"/>
                        <a:pt x="2351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306"/>
                        <a:pt x="1045" y="0"/>
                        <a:pt x="2351" y="0"/>
                      </a:cubicBezTo>
                      <a:cubicBezTo>
                        <a:pt x="3658" y="0"/>
                        <a:pt x="4703" y="1306"/>
                        <a:pt x="4703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4" name="Freeform: Shape 533">
                  <a:extLst>
                    <a:ext uri="{FF2B5EF4-FFF2-40B4-BE49-F238E27FC236}">
                      <a16:creationId xmlns:a16="http://schemas.microsoft.com/office/drawing/2014/main" id="{9B138EB6-7249-2F5C-4FA2-F94E103F5859}"/>
                    </a:ext>
                  </a:extLst>
                </p:cNvPr>
                <p:cNvSpPr/>
                <p:nvPr/>
              </p:nvSpPr>
              <p:spPr>
                <a:xfrm>
                  <a:off x="4310745" y="3701981"/>
                  <a:ext cx="7837" cy="5225"/>
                </a:xfrm>
                <a:custGeom>
                  <a:avLst/>
                  <a:gdLst>
                    <a:gd name="connsiteX0" fmla="*/ 7838 w 7837"/>
                    <a:gd name="connsiteY0" fmla="*/ 2613 h 5225"/>
                    <a:gd name="connsiteX1" fmla="*/ 3919 w 7837"/>
                    <a:gd name="connsiteY1" fmla="*/ 5225 h 5225"/>
                    <a:gd name="connsiteX2" fmla="*/ 0 w 7837"/>
                    <a:gd name="connsiteY2" fmla="*/ 2613 h 5225"/>
                    <a:gd name="connsiteX3" fmla="*/ 3919 w 7837"/>
                    <a:gd name="connsiteY3" fmla="*/ 0 h 5225"/>
                    <a:gd name="connsiteX4" fmla="*/ 7838 w 7837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5225">
                      <a:moveTo>
                        <a:pt x="7838" y="2613"/>
                      </a:moveTo>
                      <a:cubicBezTo>
                        <a:pt x="7838" y="4180"/>
                        <a:pt x="6009" y="5225"/>
                        <a:pt x="3919" y="5225"/>
                      </a:cubicBezTo>
                      <a:cubicBezTo>
                        <a:pt x="1829" y="5225"/>
                        <a:pt x="0" y="3919"/>
                        <a:pt x="0" y="2613"/>
                      </a:cubicBezTo>
                      <a:cubicBezTo>
                        <a:pt x="0" y="1045"/>
                        <a:pt x="1829" y="0"/>
                        <a:pt x="3919" y="0"/>
                      </a:cubicBezTo>
                      <a:cubicBezTo>
                        <a:pt x="6009" y="0"/>
                        <a:pt x="7838" y="1045"/>
                        <a:pt x="7838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5" name="Freeform: Shape 534">
                  <a:extLst>
                    <a:ext uri="{FF2B5EF4-FFF2-40B4-BE49-F238E27FC236}">
                      <a16:creationId xmlns:a16="http://schemas.microsoft.com/office/drawing/2014/main" id="{24915E45-6034-36B9-9AE1-F22FD3B0811A}"/>
                    </a:ext>
                  </a:extLst>
                </p:cNvPr>
                <p:cNvSpPr/>
                <p:nvPr/>
              </p:nvSpPr>
              <p:spPr>
                <a:xfrm>
                  <a:off x="4345114" y="3742254"/>
                  <a:ext cx="7977" cy="11651"/>
                </a:xfrm>
                <a:custGeom>
                  <a:avLst/>
                  <a:gdLst>
                    <a:gd name="connsiteX0" fmla="*/ 116 w 7977"/>
                    <a:gd name="connsiteY0" fmla="*/ 5185 h 11651"/>
                    <a:gd name="connsiteX1" fmla="*/ 116 w 7977"/>
                    <a:gd name="connsiteY1" fmla="*/ 2834 h 11651"/>
                    <a:gd name="connsiteX2" fmla="*/ 116 w 7977"/>
                    <a:gd name="connsiteY2" fmla="*/ 483 h 11651"/>
                    <a:gd name="connsiteX3" fmla="*/ 3774 w 7977"/>
                    <a:gd name="connsiteY3" fmla="*/ 3095 h 11651"/>
                    <a:gd name="connsiteX4" fmla="*/ 7431 w 7977"/>
                    <a:gd name="connsiteY4" fmla="*/ 6492 h 11651"/>
                    <a:gd name="connsiteX5" fmla="*/ 7693 w 7977"/>
                    <a:gd name="connsiteY5" fmla="*/ 10672 h 11651"/>
                    <a:gd name="connsiteX6" fmla="*/ 3774 w 7977"/>
                    <a:gd name="connsiteY6" fmla="*/ 10672 h 11651"/>
                    <a:gd name="connsiteX7" fmla="*/ 2990 w 7977"/>
                    <a:gd name="connsiteY7" fmla="*/ 9104 h 11651"/>
                    <a:gd name="connsiteX8" fmla="*/ 638 w 7977"/>
                    <a:gd name="connsiteY8" fmla="*/ 8059 h 11651"/>
                    <a:gd name="connsiteX9" fmla="*/ 116 w 7977"/>
                    <a:gd name="connsiteY9" fmla="*/ 5185 h 11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977" h="11651">
                      <a:moveTo>
                        <a:pt x="116" y="5185"/>
                      </a:moveTo>
                      <a:cubicBezTo>
                        <a:pt x="116" y="4402"/>
                        <a:pt x="116" y="3618"/>
                        <a:pt x="116" y="2834"/>
                      </a:cubicBezTo>
                      <a:cubicBezTo>
                        <a:pt x="116" y="2050"/>
                        <a:pt x="-145" y="1267"/>
                        <a:pt x="116" y="483"/>
                      </a:cubicBezTo>
                      <a:cubicBezTo>
                        <a:pt x="1161" y="-1346"/>
                        <a:pt x="3251" y="2573"/>
                        <a:pt x="3774" y="3095"/>
                      </a:cubicBezTo>
                      <a:cubicBezTo>
                        <a:pt x="4819" y="4663"/>
                        <a:pt x="6647" y="4924"/>
                        <a:pt x="7431" y="6492"/>
                      </a:cubicBezTo>
                      <a:cubicBezTo>
                        <a:pt x="7954" y="7798"/>
                        <a:pt x="8215" y="9365"/>
                        <a:pt x="7693" y="10672"/>
                      </a:cubicBezTo>
                      <a:cubicBezTo>
                        <a:pt x="7170" y="11978"/>
                        <a:pt x="4557" y="11978"/>
                        <a:pt x="3774" y="10672"/>
                      </a:cubicBezTo>
                      <a:cubicBezTo>
                        <a:pt x="3513" y="10149"/>
                        <a:pt x="3513" y="9365"/>
                        <a:pt x="2990" y="9104"/>
                      </a:cubicBezTo>
                      <a:cubicBezTo>
                        <a:pt x="2467" y="8582"/>
                        <a:pt x="1422" y="8582"/>
                        <a:pt x="638" y="8059"/>
                      </a:cubicBezTo>
                      <a:cubicBezTo>
                        <a:pt x="-145" y="7537"/>
                        <a:pt x="116" y="6492"/>
                        <a:pt x="116" y="518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4" name="Graphic 3">
                <a:extLst>
                  <a:ext uri="{FF2B5EF4-FFF2-40B4-BE49-F238E27FC236}">
                    <a16:creationId xmlns:a16="http://schemas.microsoft.com/office/drawing/2014/main" id="{BF6E8748-BB71-07DF-CB64-3EA0E400B2E9}"/>
                  </a:ext>
                </a:extLst>
              </p:cNvPr>
              <p:cNvGrpSpPr/>
              <p:nvPr/>
            </p:nvGrpSpPr>
            <p:grpSpPr>
              <a:xfrm>
                <a:off x="3271461" y="4555717"/>
                <a:ext cx="488459" cy="1165925"/>
                <a:chOff x="3271461" y="4555717"/>
                <a:chExt cx="488459" cy="1165925"/>
              </a:xfrm>
              <a:solidFill>
                <a:srgbClr val="D5D7D8"/>
              </a:solidFill>
            </p:grpSpPr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7F7FFE85-E21B-EE2D-016C-64A04527B12A}"/>
                    </a:ext>
                  </a:extLst>
                </p:cNvPr>
                <p:cNvSpPr/>
                <p:nvPr/>
              </p:nvSpPr>
              <p:spPr>
                <a:xfrm>
                  <a:off x="3271461" y="4555717"/>
                  <a:ext cx="429649" cy="769696"/>
                </a:xfrm>
                <a:custGeom>
                  <a:avLst/>
                  <a:gdLst>
                    <a:gd name="connsiteX0" fmla="*/ 419849 w 429649"/>
                    <a:gd name="connsiteY0" fmla="*/ 126751 h 769696"/>
                    <a:gd name="connsiteX1" fmla="*/ 397642 w 429649"/>
                    <a:gd name="connsiteY1" fmla="*/ 137462 h 769696"/>
                    <a:gd name="connsiteX2" fmla="*/ 384057 w 429649"/>
                    <a:gd name="connsiteY2" fmla="*/ 148434 h 769696"/>
                    <a:gd name="connsiteX3" fmla="*/ 379877 w 429649"/>
                    <a:gd name="connsiteY3" fmla="*/ 157056 h 769696"/>
                    <a:gd name="connsiteX4" fmla="*/ 364724 w 429649"/>
                    <a:gd name="connsiteY4" fmla="*/ 172731 h 769696"/>
                    <a:gd name="connsiteX5" fmla="*/ 347220 w 429649"/>
                    <a:gd name="connsiteY5" fmla="*/ 189713 h 769696"/>
                    <a:gd name="connsiteX6" fmla="*/ 347220 w 429649"/>
                    <a:gd name="connsiteY6" fmla="*/ 189713 h 769696"/>
                    <a:gd name="connsiteX7" fmla="*/ 339121 w 429649"/>
                    <a:gd name="connsiteY7" fmla="*/ 202775 h 769696"/>
                    <a:gd name="connsiteX8" fmla="*/ 337553 w 429649"/>
                    <a:gd name="connsiteY8" fmla="*/ 220802 h 769696"/>
                    <a:gd name="connsiteX9" fmla="*/ 332067 w 429649"/>
                    <a:gd name="connsiteY9" fmla="*/ 239351 h 769696"/>
                    <a:gd name="connsiteX10" fmla="*/ 331022 w 429649"/>
                    <a:gd name="connsiteY10" fmla="*/ 263386 h 769696"/>
                    <a:gd name="connsiteX11" fmla="*/ 330500 w 429649"/>
                    <a:gd name="connsiteY11" fmla="*/ 262864 h 769696"/>
                    <a:gd name="connsiteX12" fmla="*/ 326842 w 429649"/>
                    <a:gd name="connsiteY12" fmla="*/ 268089 h 769696"/>
                    <a:gd name="connsiteX13" fmla="*/ 325013 w 429649"/>
                    <a:gd name="connsiteY13" fmla="*/ 279584 h 769696"/>
                    <a:gd name="connsiteX14" fmla="*/ 325797 w 429649"/>
                    <a:gd name="connsiteY14" fmla="*/ 291079 h 769696"/>
                    <a:gd name="connsiteX15" fmla="*/ 327626 w 429649"/>
                    <a:gd name="connsiteY15" fmla="*/ 299962 h 769696"/>
                    <a:gd name="connsiteX16" fmla="*/ 336247 w 429649"/>
                    <a:gd name="connsiteY16" fmla="*/ 305187 h 769696"/>
                    <a:gd name="connsiteX17" fmla="*/ 349833 w 429649"/>
                    <a:gd name="connsiteY17" fmla="*/ 309890 h 769696"/>
                    <a:gd name="connsiteX18" fmla="*/ 351661 w 429649"/>
                    <a:gd name="connsiteY18" fmla="*/ 330006 h 769696"/>
                    <a:gd name="connsiteX19" fmla="*/ 354013 w 429649"/>
                    <a:gd name="connsiteY19" fmla="*/ 336799 h 769696"/>
                    <a:gd name="connsiteX20" fmla="*/ 362895 w 429649"/>
                    <a:gd name="connsiteY20" fmla="*/ 341762 h 769696"/>
                    <a:gd name="connsiteX21" fmla="*/ 362373 w 429649"/>
                    <a:gd name="connsiteY21" fmla="*/ 362924 h 769696"/>
                    <a:gd name="connsiteX22" fmla="*/ 345391 w 429649"/>
                    <a:gd name="connsiteY22" fmla="*/ 383302 h 769696"/>
                    <a:gd name="connsiteX23" fmla="*/ 341472 w 429649"/>
                    <a:gd name="connsiteY23" fmla="*/ 388527 h 769696"/>
                    <a:gd name="connsiteX24" fmla="*/ 337031 w 429649"/>
                    <a:gd name="connsiteY24" fmla="*/ 391401 h 769696"/>
                    <a:gd name="connsiteX25" fmla="*/ 326058 w 429649"/>
                    <a:gd name="connsiteY25" fmla="*/ 396887 h 769696"/>
                    <a:gd name="connsiteX26" fmla="*/ 312212 w 429649"/>
                    <a:gd name="connsiteY26" fmla="*/ 401067 h 769696"/>
                    <a:gd name="connsiteX27" fmla="*/ 287131 w 429649"/>
                    <a:gd name="connsiteY27" fmla="*/ 406031 h 769696"/>
                    <a:gd name="connsiteX28" fmla="*/ 260745 w 429649"/>
                    <a:gd name="connsiteY28" fmla="*/ 406554 h 769696"/>
                    <a:gd name="connsiteX29" fmla="*/ 250033 w 429649"/>
                    <a:gd name="connsiteY29" fmla="*/ 404202 h 769696"/>
                    <a:gd name="connsiteX30" fmla="*/ 241673 w 429649"/>
                    <a:gd name="connsiteY30" fmla="*/ 409689 h 769696"/>
                    <a:gd name="connsiteX31" fmla="*/ 247943 w 429649"/>
                    <a:gd name="connsiteY31" fmla="*/ 420139 h 769696"/>
                    <a:gd name="connsiteX32" fmla="*/ 243502 w 429649"/>
                    <a:gd name="connsiteY32" fmla="*/ 429544 h 769696"/>
                    <a:gd name="connsiteX33" fmla="*/ 241151 w 429649"/>
                    <a:gd name="connsiteY33" fmla="*/ 441562 h 769696"/>
                    <a:gd name="connsiteX34" fmla="*/ 242457 w 429649"/>
                    <a:gd name="connsiteY34" fmla="*/ 447570 h 769696"/>
                    <a:gd name="connsiteX35" fmla="*/ 243763 w 429649"/>
                    <a:gd name="connsiteY35" fmla="*/ 452012 h 769696"/>
                    <a:gd name="connsiteX36" fmla="*/ 234097 w 429649"/>
                    <a:gd name="connsiteY36" fmla="*/ 459849 h 769696"/>
                    <a:gd name="connsiteX37" fmla="*/ 222079 w 429649"/>
                    <a:gd name="connsiteY37" fmla="*/ 462462 h 769696"/>
                    <a:gd name="connsiteX38" fmla="*/ 210322 w 429649"/>
                    <a:gd name="connsiteY38" fmla="*/ 461678 h 769696"/>
                    <a:gd name="connsiteX39" fmla="*/ 197521 w 429649"/>
                    <a:gd name="connsiteY39" fmla="*/ 458282 h 769696"/>
                    <a:gd name="connsiteX40" fmla="*/ 187593 w 429649"/>
                    <a:gd name="connsiteY40" fmla="*/ 454102 h 769696"/>
                    <a:gd name="connsiteX41" fmla="*/ 182107 w 429649"/>
                    <a:gd name="connsiteY41" fmla="*/ 461678 h 769696"/>
                    <a:gd name="connsiteX42" fmla="*/ 184981 w 429649"/>
                    <a:gd name="connsiteY42" fmla="*/ 473435 h 769696"/>
                    <a:gd name="connsiteX43" fmla="*/ 185764 w 429649"/>
                    <a:gd name="connsiteY43" fmla="*/ 485713 h 769696"/>
                    <a:gd name="connsiteX44" fmla="*/ 188116 w 429649"/>
                    <a:gd name="connsiteY44" fmla="*/ 491200 h 769696"/>
                    <a:gd name="connsiteX45" fmla="*/ 192296 w 429649"/>
                    <a:gd name="connsiteY45" fmla="*/ 493551 h 769696"/>
                    <a:gd name="connsiteX46" fmla="*/ 195170 w 429649"/>
                    <a:gd name="connsiteY46" fmla="*/ 499038 h 769696"/>
                    <a:gd name="connsiteX47" fmla="*/ 190990 w 429649"/>
                    <a:gd name="connsiteY47" fmla="*/ 503740 h 769696"/>
                    <a:gd name="connsiteX48" fmla="*/ 185242 w 429649"/>
                    <a:gd name="connsiteY48" fmla="*/ 507659 h 769696"/>
                    <a:gd name="connsiteX49" fmla="*/ 199611 w 429649"/>
                    <a:gd name="connsiteY49" fmla="*/ 513145 h 769696"/>
                    <a:gd name="connsiteX50" fmla="*/ 191512 w 429649"/>
                    <a:gd name="connsiteY50" fmla="*/ 517848 h 769696"/>
                    <a:gd name="connsiteX51" fmla="*/ 184197 w 429649"/>
                    <a:gd name="connsiteY51" fmla="*/ 522812 h 769696"/>
                    <a:gd name="connsiteX52" fmla="*/ 179756 w 429649"/>
                    <a:gd name="connsiteY52" fmla="*/ 530910 h 769696"/>
                    <a:gd name="connsiteX53" fmla="*/ 181062 w 429649"/>
                    <a:gd name="connsiteY53" fmla="*/ 539009 h 769696"/>
                    <a:gd name="connsiteX54" fmla="*/ 181062 w 429649"/>
                    <a:gd name="connsiteY54" fmla="*/ 547108 h 769696"/>
                    <a:gd name="connsiteX55" fmla="*/ 175837 w 429649"/>
                    <a:gd name="connsiteY55" fmla="*/ 552595 h 769696"/>
                    <a:gd name="connsiteX56" fmla="*/ 172702 w 429649"/>
                    <a:gd name="connsiteY56" fmla="*/ 558865 h 769696"/>
                    <a:gd name="connsiteX57" fmla="*/ 170350 w 429649"/>
                    <a:gd name="connsiteY57" fmla="*/ 566441 h 769696"/>
                    <a:gd name="connsiteX58" fmla="*/ 163035 w 429649"/>
                    <a:gd name="connsiteY58" fmla="*/ 565396 h 769696"/>
                    <a:gd name="connsiteX59" fmla="*/ 154675 w 429649"/>
                    <a:gd name="connsiteY59" fmla="*/ 566180 h 769696"/>
                    <a:gd name="connsiteX60" fmla="*/ 147882 w 429649"/>
                    <a:gd name="connsiteY60" fmla="*/ 571666 h 769696"/>
                    <a:gd name="connsiteX61" fmla="*/ 140568 w 429649"/>
                    <a:gd name="connsiteY61" fmla="*/ 575846 h 769696"/>
                    <a:gd name="connsiteX62" fmla="*/ 134036 w 429649"/>
                    <a:gd name="connsiteY62" fmla="*/ 582377 h 769696"/>
                    <a:gd name="connsiteX63" fmla="*/ 132730 w 429649"/>
                    <a:gd name="connsiteY63" fmla="*/ 590477 h 769696"/>
                    <a:gd name="connsiteX64" fmla="*/ 130901 w 429649"/>
                    <a:gd name="connsiteY64" fmla="*/ 594918 h 769696"/>
                    <a:gd name="connsiteX65" fmla="*/ 131685 w 429649"/>
                    <a:gd name="connsiteY65" fmla="*/ 599620 h 769696"/>
                    <a:gd name="connsiteX66" fmla="*/ 136126 w 429649"/>
                    <a:gd name="connsiteY66" fmla="*/ 609287 h 769696"/>
                    <a:gd name="connsiteX67" fmla="*/ 141090 w 429649"/>
                    <a:gd name="connsiteY67" fmla="*/ 613467 h 769696"/>
                    <a:gd name="connsiteX68" fmla="*/ 147621 w 429649"/>
                    <a:gd name="connsiteY68" fmla="*/ 618169 h 769696"/>
                    <a:gd name="connsiteX69" fmla="*/ 154414 w 429649"/>
                    <a:gd name="connsiteY69" fmla="*/ 619998 h 769696"/>
                    <a:gd name="connsiteX70" fmla="*/ 162251 w 429649"/>
                    <a:gd name="connsiteY70" fmla="*/ 621566 h 769696"/>
                    <a:gd name="connsiteX71" fmla="*/ 167999 w 429649"/>
                    <a:gd name="connsiteY71" fmla="*/ 624701 h 769696"/>
                    <a:gd name="connsiteX72" fmla="*/ 169306 w 429649"/>
                    <a:gd name="connsiteY72" fmla="*/ 631754 h 769696"/>
                    <a:gd name="connsiteX73" fmla="*/ 165387 w 429649"/>
                    <a:gd name="connsiteY73" fmla="*/ 636980 h 769696"/>
                    <a:gd name="connsiteX74" fmla="*/ 160423 w 429649"/>
                    <a:gd name="connsiteY74" fmla="*/ 639592 h 769696"/>
                    <a:gd name="connsiteX75" fmla="*/ 165909 w 429649"/>
                    <a:gd name="connsiteY75" fmla="*/ 644034 h 769696"/>
                    <a:gd name="connsiteX76" fmla="*/ 162774 w 429649"/>
                    <a:gd name="connsiteY76" fmla="*/ 649781 h 769696"/>
                    <a:gd name="connsiteX77" fmla="*/ 154414 w 429649"/>
                    <a:gd name="connsiteY77" fmla="*/ 655267 h 769696"/>
                    <a:gd name="connsiteX78" fmla="*/ 138216 w 429649"/>
                    <a:gd name="connsiteY78" fmla="*/ 665979 h 769696"/>
                    <a:gd name="connsiteX79" fmla="*/ 128288 w 429649"/>
                    <a:gd name="connsiteY79" fmla="*/ 677474 h 769696"/>
                    <a:gd name="connsiteX80" fmla="*/ 125676 w 429649"/>
                    <a:gd name="connsiteY80" fmla="*/ 697329 h 769696"/>
                    <a:gd name="connsiteX81" fmla="*/ 120712 w 429649"/>
                    <a:gd name="connsiteY81" fmla="*/ 703077 h 769696"/>
                    <a:gd name="connsiteX82" fmla="*/ 115226 w 429649"/>
                    <a:gd name="connsiteY82" fmla="*/ 703861 h 769696"/>
                    <a:gd name="connsiteX83" fmla="*/ 108433 w 429649"/>
                    <a:gd name="connsiteY83" fmla="*/ 702293 h 769696"/>
                    <a:gd name="connsiteX84" fmla="*/ 105037 w 429649"/>
                    <a:gd name="connsiteY84" fmla="*/ 698113 h 769696"/>
                    <a:gd name="connsiteX85" fmla="*/ 103208 w 429649"/>
                    <a:gd name="connsiteY85" fmla="*/ 696023 h 769696"/>
                    <a:gd name="connsiteX86" fmla="*/ 100334 w 429649"/>
                    <a:gd name="connsiteY86" fmla="*/ 702816 h 769696"/>
                    <a:gd name="connsiteX87" fmla="*/ 106866 w 429649"/>
                    <a:gd name="connsiteY87" fmla="*/ 706996 h 769696"/>
                    <a:gd name="connsiteX88" fmla="*/ 98767 w 429649"/>
                    <a:gd name="connsiteY88" fmla="*/ 714572 h 769696"/>
                    <a:gd name="connsiteX89" fmla="*/ 95893 w 429649"/>
                    <a:gd name="connsiteY89" fmla="*/ 724761 h 769696"/>
                    <a:gd name="connsiteX90" fmla="*/ 92235 w 429649"/>
                    <a:gd name="connsiteY90" fmla="*/ 731554 h 769696"/>
                    <a:gd name="connsiteX91" fmla="*/ 94325 w 429649"/>
                    <a:gd name="connsiteY91" fmla="*/ 733905 h 769696"/>
                    <a:gd name="connsiteX92" fmla="*/ 96677 w 429649"/>
                    <a:gd name="connsiteY92" fmla="*/ 737562 h 769696"/>
                    <a:gd name="connsiteX93" fmla="*/ 91974 w 429649"/>
                    <a:gd name="connsiteY93" fmla="*/ 745923 h 769696"/>
                    <a:gd name="connsiteX94" fmla="*/ 90406 w 429649"/>
                    <a:gd name="connsiteY94" fmla="*/ 748796 h 769696"/>
                    <a:gd name="connsiteX95" fmla="*/ 94325 w 429649"/>
                    <a:gd name="connsiteY95" fmla="*/ 749842 h 769696"/>
                    <a:gd name="connsiteX96" fmla="*/ 102424 w 429649"/>
                    <a:gd name="connsiteY96" fmla="*/ 756111 h 769696"/>
                    <a:gd name="connsiteX97" fmla="*/ 107388 w 429649"/>
                    <a:gd name="connsiteY97" fmla="*/ 769697 h 769696"/>
                    <a:gd name="connsiteX98" fmla="*/ 82046 w 429649"/>
                    <a:gd name="connsiteY98" fmla="*/ 758463 h 769696"/>
                    <a:gd name="connsiteX99" fmla="*/ 36849 w 429649"/>
                    <a:gd name="connsiteY99" fmla="*/ 758463 h 769696"/>
                    <a:gd name="connsiteX100" fmla="*/ 25354 w 429649"/>
                    <a:gd name="connsiteY100" fmla="*/ 745661 h 769696"/>
                    <a:gd name="connsiteX101" fmla="*/ 28489 w 429649"/>
                    <a:gd name="connsiteY101" fmla="*/ 736256 h 769696"/>
                    <a:gd name="connsiteX102" fmla="*/ 26660 w 429649"/>
                    <a:gd name="connsiteY102" fmla="*/ 729986 h 769696"/>
                    <a:gd name="connsiteX103" fmla="*/ 26922 w 429649"/>
                    <a:gd name="connsiteY103" fmla="*/ 719275 h 769696"/>
                    <a:gd name="connsiteX104" fmla="*/ 7850 w 429649"/>
                    <a:gd name="connsiteY104" fmla="*/ 720842 h 769696"/>
                    <a:gd name="connsiteX105" fmla="*/ 4454 w 429649"/>
                    <a:gd name="connsiteY105" fmla="*/ 708041 h 769696"/>
                    <a:gd name="connsiteX106" fmla="*/ 12 w 429649"/>
                    <a:gd name="connsiteY106" fmla="*/ 698897 h 769696"/>
                    <a:gd name="connsiteX107" fmla="*/ 5237 w 429649"/>
                    <a:gd name="connsiteY107" fmla="*/ 682177 h 769696"/>
                    <a:gd name="connsiteX108" fmla="*/ 21174 w 429649"/>
                    <a:gd name="connsiteY108" fmla="*/ 668069 h 769696"/>
                    <a:gd name="connsiteX109" fmla="*/ 23003 w 429649"/>
                    <a:gd name="connsiteY109" fmla="*/ 657358 h 769696"/>
                    <a:gd name="connsiteX110" fmla="*/ 27705 w 429649"/>
                    <a:gd name="connsiteY110" fmla="*/ 649259 h 769696"/>
                    <a:gd name="connsiteX111" fmla="*/ 24048 w 429649"/>
                    <a:gd name="connsiteY111" fmla="*/ 634106 h 769696"/>
                    <a:gd name="connsiteX112" fmla="*/ 36849 w 429649"/>
                    <a:gd name="connsiteY112" fmla="*/ 623394 h 769696"/>
                    <a:gd name="connsiteX113" fmla="*/ 36327 w 429649"/>
                    <a:gd name="connsiteY113" fmla="*/ 615296 h 769696"/>
                    <a:gd name="connsiteX114" fmla="*/ 40768 w 429649"/>
                    <a:gd name="connsiteY114" fmla="*/ 607458 h 769696"/>
                    <a:gd name="connsiteX115" fmla="*/ 37894 w 429649"/>
                    <a:gd name="connsiteY115" fmla="*/ 595440 h 769696"/>
                    <a:gd name="connsiteX116" fmla="*/ 41552 w 429649"/>
                    <a:gd name="connsiteY116" fmla="*/ 589693 h 769696"/>
                    <a:gd name="connsiteX117" fmla="*/ 41029 w 429649"/>
                    <a:gd name="connsiteY117" fmla="*/ 580288 h 769696"/>
                    <a:gd name="connsiteX118" fmla="*/ 49390 w 429649"/>
                    <a:gd name="connsiteY118" fmla="*/ 572450 h 769696"/>
                    <a:gd name="connsiteX119" fmla="*/ 40768 w 429649"/>
                    <a:gd name="connsiteY119" fmla="*/ 563567 h 769696"/>
                    <a:gd name="connsiteX120" fmla="*/ 33975 w 429649"/>
                    <a:gd name="connsiteY120" fmla="*/ 558865 h 769696"/>
                    <a:gd name="connsiteX121" fmla="*/ 52786 w 429649"/>
                    <a:gd name="connsiteY121" fmla="*/ 554685 h 769696"/>
                    <a:gd name="connsiteX122" fmla="*/ 48606 w 429649"/>
                    <a:gd name="connsiteY122" fmla="*/ 548937 h 769696"/>
                    <a:gd name="connsiteX123" fmla="*/ 37372 w 429649"/>
                    <a:gd name="connsiteY123" fmla="*/ 545279 h 769696"/>
                    <a:gd name="connsiteX124" fmla="*/ 42335 w 429649"/>
                    <a:gd name="connsiteY124" fmla="*/ 533784 h 769696"/>
                    <a:gd name="connsiteX125" fmla="*/ 36066 w 429649"/>
                    <a:gd name="connsiteY125" fmla="*/ 522812 h 769696"/>
                    <a:gd name="connsiteX126" fmla="*/ 37894 w 429649"/>
                    <a:gd name="connsiteY126" fmla="*/ 513668 h 769696"/>
                    <a:gd name="connsiteX127" fmla="*/ 31102 w 429649"/>
                    <a:gd name="connsiteY127" fmla="*/ 507920 h 769696"/>
                    <a:gd name="connsiteX128" fmla="*/ 34498 w 429649"/>
                    <a:gd name="connsiteY128" fmla="*/ 490938 h 769696"/>
                    <a:gd name="connsiteX129" fmla="*/ 39462 w 429649"/>
                    <a:gd name="connsiteY129" fmla="*/ 483101 h 769696"/>
                    <a:gd name="connsiteX130" fmla="*/ 36588 w 429649"/>
                    <a:gd name="connsiteY130" fmla="*/ 469777 h 769696"/>
                    <a:gd name="connsiteX131" fmla="*/ 38155 w 429649"/>
                    <a:gd name="connsiteY131" fmla="*/ 448093 h 769696"/>
                    <a:gd name="connsiteX132" fmla="*/ 40768 w 429649"/>
                    <a:gd name="connsiteY132" fmla="*/ 442606 h 769696"/>
                    <a:gd name="connsiteX133" fmla="*/ 39723 w 429649"/>
                    <a:gd name="connsiteY133" fmla="*/ 435553 h 769696"/>
                    <a:gd name="connsiteX134" fmla="*/ 42074 w 429649"/>
                    <a:gd name="connsiteY134" fmla="*/ 424057 h 769696"/>
                    <a:gd name="connsiteX135" fmla="*/ 47299 w 429649"/>
                    <a:gd name="connsiteY135" fmla="*/ 420661 h 769696"/>
                    <a:gd name="connsiteX136" fmla="*/ 48083 w 429649"/>
                    <a:gd name="connsiteY136" fmla="*/ 404986 h 769696"/>
                    <a:gd name="connsiteX137" fmla="*/ 58795 w 429649"/>
                    <a:gd name="connsiteY137" fmla="*/ 399500 h 769696"/>
                    <a:gd name="connsiteX138" fmla="*/ 53047 w 429649"/>
                    <a:gd name="connsiteY138" fmla="*/ 363708 h 769696"/>
                    <a:gd name="connsiteX139" fmla="*/ 56443 w 429649"/>
                    <a:gd name="connsiteY139" fmla="*/ 345942 h 769696"/>
                    <a:gd name="connsiteX140" fmla="*/ 69245 w 429649"/>
                    <a:gd name="connsiteY140" fmla="*/ 332880 h 769696"/>
                    <a:gd name="connsiteX141" fmla="*/ 67416 w 429649"/>
                    <a:gd name="connsiteY141" fmla="*/ 310673 h 769696"/>
                    <a:gd name="connsiteX142" fmla="*/ 77344 w 429649"/>
                    <a:gd name="connsiteY142" fmla="*/ 292124 h 769696"/>
                    <a:gd name="connsiteX143" fmla="*/ 81524 w 429649"/>
                    <a:gd name="connsiteY143" fmla="*/ 286638 h 769696"/>
                    <a:gd name="connsiteX144" fmla="*/ 80740 w 429649"/>
                    <a:gd name="connsiteY144" fmla="*/ 268089 h 769696"/>
                    <a:gd name="connsiteX145" fmla="*/ 75776 w 429649"/>
                    <a:gd name="connsiteY145" fmla="*/ 262603 h 769696"/>
                    <a:gd name="connsiteX146" fmla="*/ 73686 w 429649"/>
                    <a:gd name="connsiteY146" fmla="*/ 247711 h 769696"/>
                    <a:gd name="connsiteX147" fmla="*/ 69767 w 429649"/>
                    <a:gd name="connsiteY147" fmla="*/ 239090 h 769696"/>
                    <a:gd name="connsiteX148" fmla="*/ 71074 w 429649"/>
                    <a:gd name="connsiteY148" fmla="*/ 230729 h 769696"/>
                    <a:gd name="connsiteX149" fmla="*/ 65848 w 429649"/>
                    <a:gd name="connsiteY149" fmla="*/ 217667 h 769696"/>
                    <a:gd name="connsiteX150" fmla="*/ 72380 w 429649"/>
                    <a:gd name="connsiteY150" fmla="*/ 210352 h 769696"/>
                    <a:gd name="connsiteX151" fmla="*/ 73948 w 429649"/>
                    <a:gd name="connsiteY151" fmla="*/ 197550 h 769696"/>
                    <a:gd name="connsiteX152" fmla="*/ 80479 w 429649"/>
                    <a:gd name="connsiteY152" fmla="*/ 190758 h 769696"/>
                    <a:gd name="connsiteX153" fmla="*/ 78128 w 429649"/>
                    <a:gd name="connsiteY153" fmla="*/ 167245 h 769696"/>
                    <a:gd name="connsiteX154" fmla="*/ 97983 w 429649"/>
                    <a:gd name="connsiteY154" fmla="*/ 133282 h 769696"/>
                    <a:gd name="connsiteX155" fmla="*/ 102163 w 429649"/>
                    <a:gd name="connsiteY155" fmla="*/ 123093 h 769696"/>
                    <a:gd name="connsiteX156" fmla="*/ 113136 w 429649"/>
                    <a:gd name="connsiteY156" fmla="*/ 114994 h 769696"/>
                    <a:gd name="connsiteX157" fmla="*/ 107911 w 429649"/>
                    <a:gd name="connsiteY157" fmla="*/ 104544 h 769696"/>
                    <a:gd name="connsiteX158" fmla="*/ 109739 w 429649"/>
                    <a:gd name="connsiteY158" fmla="*/ 78941 h 769696"/>
                    <a:gd name="connsiteX159" fmla="*/ 111046 w 429649"/>
                    <a:gd name="connsiteY159" fmla="*/ 72410 h 769696"/>
                    <a:gd name="connsiteX160" fmla="*/ 110262 w 429649"/>
                    <a:gd name="connsiteY160" fmla="*/ 63788 h 769696"/>
                    <a:gd name="connsiteX161" fmla="*/ 125676 w 429649"/>
                    <a:gd name="connsiteY161" fmla="*/ 53599 h 769696"/>
                    <a:gd name="connsiteX162" fmla="*/ 137171 w 429649"/>
                    <a:gd name="connsiteY162" fmla="*/ 46284 h 769696"/>
                    <a:gd name="connsiteX163" fmla="*/ 141351 w 429649"/>
                    <a:gd name="connsiteY163" fmla="*/ 29825 h 769696"/>
                    <a:gd name="connsiteX164" fmla="*/ 140045 w 429649"/>
                    <a:gd name="connsiteY164" fmla="*/ 23816 h 769696"/>
                    <a:gd name="connsiteX165" fmla="*/ 141612 w 429649"/>
                    <a:gd name="connsiteY165" fmla="*/ 18591 h 769696"/>
                    <a:gd name="connsiteX166" fmla="*/ 155981 w 429649"/>
                    <a:gd name="connsiteY166" fmla="*/ 6835 h 769696"/>
                    <a:gd name="connsiteX167" fmla="*/ 163035 w 429649"/>
                    <a:gd name="connsiteY167" fmla="*/ 1087 h 769696"/>
                    <a:gd name="connsiteX168" fmla="*/ 171134 w 429649"/>
                    <a:gd name="connsiteY168" fmla="*/ 7357 h 769696"/>
                    <a:gd name="connsiteX169" fmla="*/ 194125 w 429649"/>
                    <a:gd name="connsiteY169" fmla="*/ 9709 h 769696"/>
                    <a:gd name="connsiteX170" fmla="*/ 204052 w 429649"/>
                    <a:gd name="connsiteY170" fmla="*/ 20420 h 769696"/>
                    <a:gd name="connsiteX171" fmla="*/ 209539 w 429649"/>
                    <a:gd name="connsiteY171" fmla="*/ 4745 h 769696"/>
                    <a:gd name="connsiteX172" fmla="*/ 237232 w 429649"/>
                    <a:gd name="connsiteY172" fmla="*/ 8402 h 769696"/>
                    <a:gd name="connsiteX173" fmla="*/ 237493 w 429649"/>
                    <a:gd name="connsiteY173" fmla="*/ 8663 h 769696"/>
                    <a:gd name="connsiteX174" fmla="*/ 273285 w 429649"/>
                    <a:gd name="connsiteY174" fmla="*/ 46545 h 769696"/>
                    <a:gd name="connsiteX175" fmla="*/ 292618 w 429649"/>
                    <a:gd name="connsiteY175" fmla="*/ 51248 h 769696"/>
                    <a:gd name="connsiteX176" fmla="*/ 325013 w 429649"/>
                    <a:gd name="connsiteY176" fmla="*/ 69536 h 769696"/>
                    <a:gd name="connsiteX177" fmla="*/ 344346 w 429649"/>
                    <a:gd name="connsiteY177" fmla="*/ 88607 h 769696"/>
                    <a:gd name="connsiteX178" fmla="*/ 331806 w 429649"/>
                    <a:gd name="connsiteY178" fmla="*/ 107418 h 769696"/>
                    <a:gd name="connsiteX179" fmla="*/ 324752 w 429649"/>
                    <a:gd name="connsiteY179" fmla="*/ 126489 h 769696"/>
                    <a:gd name="connsiteX180" fmla="*/ 350878 w 429649"/>
                    <a:gd name="connsiteY180" fmla="*/ 128318 h 769696"/>
                    <a:gd name="connsiteX181" fmla="*/ 374391 w 429649"/>
                    <a:gd name="connsiteY181" fmla="*/ 131192 h 769696"/>
                    <a:gd name="connsiteX182" fmla="*/ 385624 w 429649"/>
                    <a:gd name="connsiteY182" fmla="*/ 125444 h 769696"/>
                    <a:gd name="connsiteX183" fmla="*/ 398165 w 429649"/>
                    <a:gd name="connsiteY183" fmla="*/ 114733 h 769696"/>
                    <a:gd name="connsiteX184" fmla="*/ 407831 w 429649"/>
                    <a:gd name="connsiteY184" fmla="*/ 103238 h 769696"/>
                    <a:gd name="connsiteX185" fmla="*/ 409921 w 429649"/>
                    <a:gd name="connsiteY185" fmla="*/ 86779 h 769696"/>
                    <a:gd name="connsiteX186" fmla="*/ 427425 w 429649"/>
                    <a:gd name="connsiteY186" fmla="*/ 93049 h 769696"/>
                    <a:gd name="connsiteX187" fmla="*/ 419849 w 429649"/>
                    <a:gd name="connsiteY187" fmla="*/ 126751 h 769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</a:cxnLst>
                  <a:rect l="l" t="t" r="r" b="b"/>
                  <a:pathLst>
                    <a:path w="429649" h="769696">
                      <a:moveTo>
                        <a:pt x="419849" y="126751"/>
                      </a:moveTo>
                      <a:cubicBezTo>
                        <a:pt x="407570" y="130669"/>
                        <a:pt x="402345" y="133543"/>
                        <a:pt x="397642" y="137462"/>
                      </a:cubicBezTo>
                      <a:cubicBezTo>
                        <a:pt x="392940" y="141381"/>
                        <a:pt x="384318" y="144516"/>
                        <a:pt x="384057" y="148434"/>
                      </a:cubicBezTo>
                      <a:cubicBezTo>
                        <a:pt x="383796" y="152353"/>
                        <a:pt x="382489" y="155227"/>
                        <a:pt x="379877" y="157056"/>
                      </a:cubicBezTo>
                      <a:cubicBezTo>
                        <a:pt x="377264" y="159146"/>
                        <a:pt x="370733" y="166722"/>
                        <a:pt x="364724" y="172731"/>
                      </a:cubicBezTo>
                      <a:cubicBezTo>
                        <a:pt x="361328" y="176127"/>
                        <a:pt x="353490" y="182920"/>
                        <a:pt x="347220" y="189713"/>
                      </a:cubicBezTo>
                      <a:lnTo>
                        <a:pt x="347220" y="189713"/>
                      </a:lnTo>
                      <a:cubicBezTo>
                        <a:pt x="342517" y="194938"/>
                        <a:pt x="338860" y="199640"/>
                        <a:pt x="339121" y="202775"/>
                      </a:cubicBezTo>
                      <a:cubicBezTo>
                        <a:pt x="339644" y="209829"/>
                        <a:pt x="340427" y="215838"/>
                        <a:pt x="337553" y="220802"/>
                      </a:cubicBezTo>
                      <a:cubicBezTo>
                        <a:pt x="334418" y="225766"/>
                        <a:pt x="331283" y="232036"/>
                        <a:pt x="332067" y="239351"/>
                      </a:cubicBezTo>
                      <a:cubicBezTo>
                        <a:pt x="332851" y="246666"/>
                        <a:pt x="334157" y="257900"/>
                        <a:pt x="331022" y="263386"/>
                      </a:cubicBezTo>
                      <a:cubicBezTo>
                        <a:pt x="331022" y="263125"/>
                        <a:pt x="330761" y="262864"/>
                        <a:pt x="330500" y="262864"/>
                      </a:cubicBezTo>
                      <a:cubicBezTo>
                        <a:pt x="328932" y="262341"/>
                        <a:pt x="327103" y="267305"/>
                        <a:pt x="326842" y="268089"/>
                      </a:cubicBezTo>
                      <a:cubicBezTo>
                        <a:pt x="325275" y="271747"/>
                        <a:pt x="325013" y="275665"/>
                        <a:pt x="325013" y="279584"/>
                      </a:cubicBezTo>
                      <a:cubicBezTo>
                        <a:pt x="325013" y="283503"/>
                        <a:pt x="325536" y="287160"/>
                        <a:pt x="325797" y="291079"/>
                      </a:cubicBezTo>
                      <a:cubicBezTo>
                        <a:pt x="326058" y="293953"/>
                        <a:pt x="326058" y="297349"/>
                        <a:pt x="327626" y="299962"/>
                      </a:cubicBezTo>
                      <a:cubicBezTo>
                        <a:pt x="329455" y="303097"/>
                        <a:pt x="333112" y="304403"/>
                        <a:pt x="336247" y="305187"/>
                      </a:cubicBezTo>
                      <a:cubicBezTo>
                        <a:pt x="340689" y="306493"/>
                        <a:pt x="345653" y="307538"/>
                        <a:pt x="349833" y="309890"/>
                      </a:cubicBezTo>
                      <a:cubicBezTo>
                        <a:pt x="358193" y="314853"/>
                        <a:pt x="353490" y="322691"/>
                        <a:pt x="351661" y="330006"/>
                      </a:cubicBezTo>
                      <a:cubicBezTo>
                        <a:pt x="350878" y="332880"/>
                        <a:pt x="351400" y="335231"/>
                        <a:pt x="354013" y="336799"/>
                      </a:cubicBezTo>
                      <a:cubicBezTo>
                        <a:pt x="356886" y="338628"/>
                        <a:pt x="360283" y="339673"/>
                        <a:pt x="362895" y="341762"/>
                      </a:cubicBezTo>
                      <a:cubicBezTo>
                        <a:pt x="369688" y="347510"/>
                        <a:pt x="366553" y="356654"/>
                        <a:pt x="362373" y="362924"/>
                      </a:cubicBezTo>
                      <a:cubicBezTo>
                        <a:pt x="357409" y="370239"/>
                        <a:pt x="350878" y="376248"/>
                        <a:pt x="345391" y="383302"/>
                      </a:cubicBezTo>
                      <a:cubicBezTo>
                        <a:pt x="344085" y="384869"/>
                        <a:pt x="343040" y="387221"/>
                        <a:pt x="341472" y="388527"/>
                      </a:cubicBezTo>
                      <a:cubicBezTo>
                        <a:pt x="340166" y="389572"/>
                        <a:pt x="338598" y="390356"/>
                        <a:pt x="337031" y="391401"/>
                      </a:cubicBezTo>
                      <a:cubicBezTo>
                        <a:pt x="333635" y="393752"/>
                        <a:pt x="329977" y="395842"/>
                        <a:pt x="326058" y="396887"/>
                      </a:cubicBezTo>
                      <a:cubicBezTo>
                        <a:pt x="321356" y="398193"/>
                        <a:pt x="316653" y="399500"/>
                        <a:pt x="312212" y="401067"/>
                      </a:cubicBezTo>
                      <a:cubicBezTo>
                        <a:pt x="304113" y="403941"/>
                        <a:pt x="295753" y="404986"/>
                        <a:pt x="287131" y="406031"/>
                      </a:cubicBezTo>
                      <a:cubicBezTo>
                        <a:pt x="278510" y="407337"/>
                        <a:pt x="269627" y="407076"/>
                        <a:pt x="260745" y="406554"/>
                      </a:cubicBezTo>
                      <a:cubicBezTo>
                        <a:pt x="257087" y="406292"/>
                        <a:pt x="253691" y="404725"/>
                        <a:pt x="250033" y="404202"/>
                      </a:cubicBezTo>
                      <a:cubicBezTo>
                        <a:pt x="246376" y="403418"/>
                        <a:pt x="241934" y="405770"/>
                        <a:pt x="241673" y="409689"/>
                      </a:cubicBezTo>
                      <a:cubicBezTo>
                        <a:pt x="241151" y="414391"/>
                        <a:pt x="246376" y="416220"/>
                        <a:pt x="247943" y="420139"/>
                      </a:cubicBezTo>
                      <a:cubicBezTo>
                        <a:pt x="249249" y="423535"/>
                        <a:pt x="244808" y="426931"/>
                        <a:pt x="243502" y="429544"/>
                      </a:cubicBezTo>
                      <a:cubicBezTo>
                        <a:pt x="241673" y="432940"/>
                        <a:pt x="240889" y="437643"/>
                        <a:pt x="241151" y="441562"/>
                      </a:cubicBezTo>
                      <a:cubicBezTo>
                        <a:pt x="241151" y="443652"/>
                        <a:pt x="241673" y="445742"/>
                        <a:pt x="242457" y="447570"/>
                      </a:cubicBezTo>
                      <a:cubicBezTo>
                        <a:pt x="242979" y="448877"/>
                        <a:pt x="244024" y="450444"/>
                        <a:pt x="243763" y="452012"/>
                      </a:cubicBezTo>
                      <a:cubicBezTo>
                        <a:pt x="243240" y="455931"/>
                        <a:pt x="237232" y="458543"/>
                        <a:pt x="234097" y="459849"/>
                      </a:cubicBezTo>
                      <a:cubicBezTo>
                        <a:pt x="230178" y="461417"/>
                        <a:pt x="226259" y="461939"/>
                        <a:pt x="222079" y="462462"/>
                      </a:cubicBezTo>
                      <a:cubicBezTo>
                        <a:pt x="217899" y="462984"/>
                        <a:pt x="214241" y="462984"/>
                        <a:pt x="210322" y="461678"/>
                      </a:cubicBezTo>
                      <a:cubicBezTo>
                        <a:pt x="206142" y="460111"/>
                        <a:pt x="201701" y="459588"/>
                        <a:pt x="197521" y="458282"/>
                      </a:cubicBezTo>
                      <a:cubicBezTo>
                        <a:pt x="194125" y="457237"/>
                        <a:pt x="191251" y="454363"/>
                        <a:pt x="187593" y="454102"/>
                      </a:cubicBezTo>
                      <a:cubicBezTo>
                        <a:pt x="183413" y="453841"/>
                        <a:pt x="181584" y="458021"/>
                        <a:pt x="182107" y="461678"/>
                      </a:cubicBezTo>
                      <a:cubicBezTo>
                        <a:pt x="182629" y="465858"/>
                        <a:pt x="184458" y="469255"/>
                        <a:pt x="184981" y="473435"/>
                      </a:cubicBezTo>
                      <a:cubicBezTo>
                        <a:pt x="185242" y="477615"/>
                        <a:pt x="185242" y="481795"/>
                        <a:pt x="185764" y="485713"/>
                      </a:cubicBezTo>
                      <a:cubicBezTo>
                        <a:pt x="186026" y="487804"/>
                        <a:pt x="186287" y="489632"/>
                        <a:pt x="188116" y="491200"/>
                      </a:cubicBezTo>
                      <a:cubicBezTo>
                        <a:pt x="189161" y="492245"/>
                        <a:pt x="190728" y="492767"/>
                        <a:pt x="192296" y="493551"/>
                      </a:cubicBezTo>
                      <a:cubicBezTo>
                        <a:pt x="194908" y="494596"/>
                        <a:pt x="196476" y="495902"/>
                        <a:pt x="195170" y="499038"/>
                      </a:cubicBezTo>
                      <a:cubicBezTo>
                        <a:pt x="194386" y="501127"/>
                        <a:pt x="192818" y="502434"/>
                        <a:pt x="190990" y="503740"/>
                      </a:cubicBezTo>
                      <a:cubicBezTo>
                        <a:pt x="189944" y="504524"/>
                        <a:pt x="184719" y="505830"/>
                        <a:pt x="185242" y="507659"/>
                      </a:cubicBezTo>
                      <a:cubicBezTo>
                        <a:pt x="185764" y="510271"/>
                        <a:pt x="201440" y="508443"/>
                        <a:pt x="199611" y="513145"/>
                      </a:cubicBezTo>
                      <a:cubicBezTo>
                        <a:pt x="198566" y="515496"/>
                        <a:pt x="193602" y="516541"/>
                        <a:pt x="191512" y="517848"/>
                      </a:cubicBezTo>
                      <a:cubicBezTo>
                        <a:pt x="189161" y="519415"/>
                        <a:pt x="186287" y="520983"/>
                        <a:pt x="184197" y="522812"/>
                      </a:cubicBezTo>
                      <a:cubicBezTo>
                        <a:pt x="181846" y="524902"/>
                        <a:pt x="180278" y="528037"/>
                        <a:pt x="179756" y="530910"/>
                      </a:cubicBezTo>
                      <a:cubicBezTo>
                        <a:pt x="179233" y="533784"/>
                        <a:pt x="180278" y="536397"/>
                        <a:pt x="181062" y="539009"/>
                      </a:cubicBezTo>
                      <a:cubicBezTo>
                        <a:pt x="181846" y="541622"/>
                        <a:pt x="181846" y="544496"/>
                        <a:pt x="181062" y="547108"/>
                      </a:cubicBezTo>
                      <a:cubicBezTo>
                        <a:pt x="180278" y="549982"/>
                        <a:pt x="177927" y="551027"/>
                        <a:pt x="175837" y="552595"/>
                      </a:cubicBezTo>
                      <a:cubicBezTo>
                        <a:pt x="173747" y="554162"/>
                        <a:pt x="172702" y="556252"/>
                        <a:pt x="172702" y="558865"/>
                      </a:cubicBezTo>
                      <a:cubicBezTo>
                        <a:pt x="172702" y="561739"/>
                        <a:pt x="173224" y="564612"/>
                        <a:pt x="170350" y="566441"/>
                      </a:cubicBezTo>
                      <a:cubicBezTo>
                        <a:pt x="167738" y="568270"/>
                        <a:pt x="165387" y="566441"/>
                        <a:pt x="163035" y="565396"/>
                      </a:cubicBezTo>
                      <a:cubicBezTo>
                        <a:pt x="160162" y="564090"/>
                        <a:pt x="157288" y="564351"/>
                        <a:pt x="154675" y="566180"/>
                      </a:cubicBezTo>
                      <a:cubicBezTo>
                        <a:pt x="152324" y="567747"/>
                        <a:pt x="150495" y="570099"/>
                        <a:pt x="147882" y="571666"/>
                      </a:cubicBezTo>
                      <a:cubicBezTo>
                        <a:pt x="145531" y="572972"/>
                        <a:pt x="142919" y="574279"/>
                        <a:pt x="140568" y="575846"/>
                      </a:cubicBezTo>
                      <a:cubicBezTo>
                        <a:pt x="138216" y="577675"/>
                        <a:pt x="135081" y="579504"/>
                        <a:pt x="134036" y="582377"/>
                      </a:cubicBezTo>
                      <a:cubicBezTo>
                        <a:pt x="133252" y="584990"/>
                        <a:pt x="133513" y="587864"/>
                        <a:pt x="132730" y="590477"/>
                      </a:cubicBezTo>
                      <a:cubicBezTo>
                        <a:pt x="132207" y="592044"/>
                        <a:pt x="131162" y="593350"/>
                        <a:pt x="130901" y="594918"/>
                      </a:cubicBezTo>
                      <a:cubicBezTo>
                        <a:pt x="130379" y="596746"/>
                        <a:pt x="130901" y="598053"/>
                        <a:pt x="131685" y="599620"/>
                      </a:cubicBezTo>
                      <a:cubicBezTo>
                        <a:pt x="132730" y="603017"/>
                        <a:pt x="134036" y="606413"/>
                        <a:pt x="136126" y="609287"/>
                      </a:cubicBezTo>
                      <a:cubicBezTo>
                        <a:pt x="137432" y="611115"/>
                        <a:pt x="139522" y="612160"/>
                        <a:pt x="141090" y="613467"/>
                      </a:cubicBezTo>
                      <a:cubicBezTo>
                        <a:pt x="143180" y="615034"/>
                        <a:pt x="145270" y="616863"/>
                        <a:pt x="147621" y="618169"/>
                      </a:cubicBezTo>
                      <a:cubicBezTo>
                        <a:pt x="149711" y="619214"/>
                        <a:pt x="152062" y="619737"/>
                        <a:pt x="154414" y="619998"/>
                      </a:cubicBezTo>
                      <a:cubicBezTo>
                        <a:pt x="157026" y="620521"/>
                        <a:pt x="159639" y="620782"/>
                        <a:pt x="162251" y="621566"/>
                      </a:cubicBezTo>
                      <a:cubicBezTo>
                        <a:pt x="164342" y="622088"/>
                        <a:pt x="166693" y="622611"/>
                        <a:pt x="167999" y="624701"/>
                      </a:cubicBezTo>
                      <a:cubicBezTo>
                        <a:pt x="169044" y="626791"/>
                        <a:pt x="169567" y="629665"/>
                        <a:pt x="169306" y="631754"/>
                      </a:cubicBezTo>
                      <a:cubicBezTo>
                        <a:pt x="169306" y="634628"/>
                        <a:pt x="167738" y="636196"/>
                        <a:pt x="165387" y="636980"/>
                      </a:cubicBezTo>
                      <a:cubicBezTo>
                        <a:pt x="164342" y="637502"/>
                        <a:pt x="160162" y="637763"/>
                        <a:pt x="160423" y="639592"/>
                      </a:cubicBezTo>
                      <a:cubicBezTo>
                        <a:pt x="160684" y="641421"/>
                        <a:pt x="164864" y="642466"/>
                        <a:pt x="165909" y="644034"/>
                      </a:cubicBezTo>
                      <a:cubicBezTo>
                        <a:pt x="167738" y="646385"/>
                        <a:pt x="164603" y="648475"/>
                        <a:pt x="162774" y="649781"/>
                      </a:cubicBezTo>
                      <a:cubicBezTo>
                        <a:pt x="160162" y="651610"/>
                        <a:pt x="157288" y="653439"/>
                        <a:pt x="154414" y="655267"/>
                      </a:cubicBezTo>
                      <a:cubicBezTo>
                        <a:pt x="148928" y="658664"/>
                        <a:pt x="142919" y="661276"/>
                        <a:pt x="138216" y="665979"/>
                      </a:cubicBezTo>
                      <a:cubicBezTo>
                        <a:pt x="134820" y="669375"/>
                        <a:pt x="130379" y="673294"/>
                        <a:pt x="128288" y="677474"/>
                      </a:cubicBezTo>
                      <a:cubicBezTo>
                        <a:pt x="125153" y="683483"/>
                        <a:pt x="126721" y="690798"/>
                        <a:pt x="125676" y="697329"/>
                      </a:cubicBezTo>
                      <a:cubicBezTo>
                        <a:pt x="125153" y="700464"/>
                        <a:pt x="123847" y="702554"/>
                        <a:pt x="120712" y="703077"/>
                      </a:cubicBezTo>
                      <a:cubicBezTo>
                        <a:pt x="118883" y="703599"/>
                        <a:pt x="116793" y="704122"/>
                        <a:pt x="115226" y="703861"/>
                      </a:cubicBezTo>
                      <a:cubicBezTo>
                        <a:pt x="112874" y="703599"/>
                        <a:pt x="110784" y="702816"/>
                        <a:pt x="108433" y="702293"/>
                      </a:cubicBezTo>
                      <a:cubicBezTo>
                        <a:pt x="107127" y="700987"/>
                        <a:pt x="106082" y="699681"/>
                        <a:pt x="105037" y="698113"/>
                      </a:cubicBezTo>
                      <a:cubicBezTo>
                        <a:pt x="104514" y="697329"/>
                        <a:pt x="104253" y="696023"/>
                        <a:pt x="103208" y="696023"/>
                      </a:cubicBezTo>
                      <a:cubicBezTo>
                        <a:pt x="101379" y="696284"/>
                        <a:pt x="98505" y="701771"/>
                        <a:pt x="100334" y="702816"/>
                      </a:cubicBezTo>
                      <a:cubicBezTo>
                        <a:pt x="102424" y="703861"/>
                        <a:pt x="108172" y="702554"/>
                        <a:pt x="106866" y="706996"/>
                      </a:cubicBezTo>
                      <a:cubicBezTo>
                        <a:pt x="105821" y="710653"/>
                        <a:pt x="100857" y="711698"/>
                        <a:pt x="98767" y="714572"/>
                      </a:cubicBezTo>
                      <a:cubicBezTo>
                        <a:pt x="96677" y="717707"/>
                        <a:pt x="97199" y="721365"/>
                        <a:pt x="95893" y="724761"/>
                      </a:cubicBezTo>
                      <a:cubicBezTo>
                        <a:pt x="95109" y="726590"/>
                        <a:pt x="91713" y="729464"/>
                        <a:pt x="92235" y="731554"/>
                      </a:cubicBezTo>
                      <a:cubicBezTo>
                        <a:pt x="92497" y="732598"/>
                        <a:pt x="93542" y="733121"/>
                        <a:pt x="94325" y="733905"/>
                      </a:cubicBezTo>
                      <a:cubicBezTo>
                        <a:pt x="95370" y="734950"/>
                        <a:pt x="96415" y="735995"/>
                        <a:pt x="96677" y="737562"/>
                      </a:cubicBezTo>
                      <a:cubicBezTo>
                        <a:pt x="97722" y="741220"/>
                        <a:pt x="94325" y="743571"/>
                        <a:pt x="91974" y="745923"/>
                      </a:cubicBezTo>
                      <a:cubicBezTo>
                        <a:pt x="91452" y="746445"/>
                        <a:pt x="89884" y="747751"/>
                        <a:pt x="90406" y="748796"/>
                      </a:cubicBezTo>
                      <a:cubicBezTo>
                        <a:pt x="90929" y="749842"/>
                        <a:pt x="93542" y="749580"/>
                        <a:pt x="94325" y="749842"/>
                      </a:cubicBezTo>
                      <a:cubicBezTo>
                        <a:pt x="98505" y="750364"/>
                        <a:pt x="100334" y="752715"/>
                        <a:pt x="102424" y="756111"/>
                      </a:cubicBezTo>
                      <a:cubicBezTo>
                        <a:pt x="103992" y="758724"/>
                        <a:pt x="112091" y="767607"/>
                        <a:pt x="107388" y="769697"/>
                      </a:cubicBezTo>
                      <a:lnTo>
                        <a:pt x="82046" y="758463"/>
                      </a:lnTo>
                      <a:lnTo>
                        <a:pt x="36849" y="758463"/>
                      </a:lnTo>
                      <a:cubicBezTo>
                        <a:pt x="36849" y="758463"/>
                        <a:pt x="23525" y="748535"/>
                        <a:pt x="25354" y="745661"/>
                      </a:cubicBezTo>
                      <a:cubicBezTo>
                        <a:pt x="27183" y="743049"/>
                        <a:pt x="30318" y="739653"/>
                        <a:pt x="28489" y="736256"/>
                      </a:cubicBezTo>
                      <a:cubicBezTo>
                        <a:pt x="26922" y="732860"/>
                        <a:pt x="23786" y="732337"/>
                        <a:pt x="26660" y="729986"/>
                      </a:cubicBezTo>
                      <a:cubicBezTo>
                        <a:pt x="29534" y="727635"/>
                        <a:pt x="32930" y="719536"/>
                        <a:pt x="26922" y="719275"/>
                      </a:cubicBezTo>
                      <a:cubicBezTo>
                        <a:pt x="20913" y="719013"/>
                        <a:pt x="7328" y="725545"/>
                        <a:pt x="7850" y="720842"/>
                      </a:cubicBezTo>
                      <a:cubicBezTo>
                        <a:pt x="8372" y="716140"/>
                        <a:pt x="7328" y="709870"/>
                        <a:pt x="4454" y="708041"/>
                      </a:cubicBezTo>
                      <a:cubicBezTo>
                        <a:pt x="1319" y="706212"/>
                        <a:pt x="12" y="703077"/>
                        <a:pt x="12" y="698897"/>
                      </a:cubicBezTo>
                      <a:cubicBezTo>
                        <a:pt x="12" y="694717"/>
                        <a:pt x="-510" y="685312"/>
                        <a:pt x="5237" y="682177"/>
                      </a:cubicBezTo>
                      <a:cubicBezTo>
                        <a:pt x="10985" y="679041"/>
                        <a:pt x="20652" y="672510"/>
                        <a:pt x="21174" y="668069"/>
                      </a:cubicBezTo>
                      <a:cubicBezTo>
                        <a:pt x="21697" y="663628"/>
                        <a:pt x="19084" y="658403"/>
                        <a:pt x="23003" y="657358"/>
                      </a:cubicBezTo>
                      <a:cubicBezTo>
                        <a:pt x="26922" y="656312"/>
                        <a:pt x="30057" y="652394"/>
                        <a:pt x="27705" y="649259"/>
                      </a:cubicBezTo>
                      <a:cubicBezTo>
                        <a:pt x="25354" y="646123"/>
                        <a:pt x="19606" y="639070"/>
                        <a:pt x="24048" y="634106"/>
                      </a:cubicBezTo>
                      <a:cubicBezTo>
                        <a:pt x="28489" y="629142"/>
                        <a:pt x="37633" y="625746"/>
                        <a:pt x="36849" y="623394"/>
                      </a:cubicBezTo>
                      <a:cubicBezTo>
                        <a:pt x="36066" y="620782"/>
                        <a:pt x="33714" y="617386"/>
                        <a:pt x="36327" y="615296"/>
                      </a:cubicBezTo>
                      <a:cubicBezTo>
                        <a:pt x="38939" y="613467"/>
                        <a:pt x="42858" y="610332"/>
                        <a:pt x="40768" y="607458"/>
                      </a:cubicBezTo>
                      <a:cubicBezTo>
                        <a:pt x="38678" y="604584"/>
                        <a:pt x="35543" y="597008"/>
                        <a:pt x="37894" y="595440"/>
                      </a:cubicBezTo>
                      <a:cubicBezTo>
                        <a:pt x="40507" y="593873"/>
                        <a:pt x="42335" y="593350"/>
                        <a:pt x="41552" y="589693"/>
                      </a:cubicBezTo>
                      <a:cubicBezTo>
                        <a:pt x="40768" y="585774"/>
                        <a:pt x="36588" y="581855"/>
                        <a:pt x="41029" y="580288"/>
                      </a:cubicBezTo>
                      <a:cubicBezTo>
                        <a:pt x="45471" y="578720"/>
                        <a:pt x="52263" y="575846"/>
                        <a:pt x="49390" y="572450"/>
                      </a:cubicBezTo>
                      <a:cubicBezTo>
                        <a:pt x="46516" y="569054"/>
                        <a:pt x="44948" y="564351"/>
                        <a:pt x="40768" y="563567"/>
                      </a:cubicBezTo>
                      <a:cubicBezTo>
                        <a:pt x="36588" y="562783"/>
                        <a:pt x="27444" y="559126"/>
                        <a:pt x="33975" y="558865"/>
                      </a:cubicBezTo>
                      <a:cubicBezTo>
                        <a:pt x="40507" y="558603"/>
                        <a:pt x="52524" y="559126"/>
                        <a:pt x="52786" y="554685"/>
                      </a:cubicBezTo>
                      <a:cubicBezTo>
                        <a:pt x="53047" y="550243"/>
                        <a:pt x="53047" y="548676"/>
                        <a:pt x="48606" y="548937"/>
                      </a:cubicBezTo>
                      <a:cubicBezTo>
                        <a:pt x="44164" y="549198"/>
                        <a:pt x="36066" y="549459"/>
                        <a:pt x="37372" y="545279"/>
                      </a:cubicBezTo>
                      <a:cubicBezTo>
                        <a:pt x="38678" y="541099"/>
                        <a:pt x="43119" y="537181"/>
                        <a:pt x="42335" y="533784"/>
                      </a:cubicBezTo>
                      <a:cubicBezTo>
                        <a:pt x="41552" y="530388"/>
                        <a:pt x="34759" y="524379"/>
                        <a:pt x="36066" y="522812"/>
                      </a:cubicBezTo>
                      <a:cubicBezTo>
                        <a:pt x="37372" y="521244"/>
                        <a:pt x="41813" y="514451"/>
                        <a:pt x="37894" y="513668"/>
                      </a:cubicBezTo>
                      <a:cubicBezTo>
                        <a:pt x="33714" y="513145"/>
                        <a:pt x="31102" y="511839"/>
                        <a:pt x="31102" y="507920"/>
                      </a:cubicBezTo>
                      <a:cubicBezTo>
                        <a:pt x="31363" y="503740"/>
                        <a:pt x="31885" y="493290"/>
                        <a:pt x="34498" y="490938"/>
                      </a:cubicBezTo>
                      <a:cubicBezTo>
                        <a:pt x="37110" y="488587"/>
                        <a:pt x="41029" y="486758"/>
                        <a:pt x="39462" y="483101"/>
                      </a:cubicBezTo>
                      <a:cubicBezTo>
                        <a:pt x="38155" y="479182"/>
                        <a:pt x="36066" y="474741"/>
                        <a:pt x="36588" y="469777"/>
                      </a:cubicBezTo>
                      <a:cubicBezTo>
                        <a:pt x="37110" y="464813"/>
                        <a:pt x="35804" y="451228"/>
                        <a:pt x="38155" y="448093"/>
                      </a:cubicBezTo>
                      <a:cubicBezTo>
                        <a:pt x="40507" y="444958"/>
                        <a:pt x="41552" y="447048"/>
                        <a:pt x="40768" y="442606"/>
                      </a:cubicBezTo>
                      <a:cubicBezTo>
                        <a:pt x="39984" y="438165"/>
                        <a:pt x="38678" y="437904"/>
                        <a:pt x="39723" y="435553"/>
                      </a:cubicBezTo>
                      <a:cubicBezTo>
                        <a:pt x="40768" y="432940"/>
                        <a:pt x="40507" y="424841"/>
                        <a:pt x="42074" y="424057"/>
                      </a:cubicBezTo>
                      <a:cubicBezTo>
                        <a:pt x="43642" y="423274"/>
                        <a:pt x="47299" y="423796"/>
                        <a:pt x="47299" y="420661"/>
                      </a:cubicBezTo>
                      <a:cubicBezTo>
                        <a:pt x="47299" y="417526"/>
                        <a:pt x="44164" y="406031"/>
                        <a:pt x="48083" y="404986"/>
                      </a:cubicBezTo>
                      <a:cubicBezTo>
                        <a:pt x="52002" y="403941"/>
                        <a:pt x="59840" y="404463"/>
                        <a:pt x="58795" y="399500"/>
                      </a:cubicBezTo>
                      <a:cubicBezTo>
                        <a:pt x="57488" y="394274"/>
                        <a:pt x="53047" y="371545"/>
                        <a:pt x="53047" y="363708"/>
                      </a:cubicBezTo>
                      <a:cubicBezTo>
                        <a:pt x="53047" y="356131"/>
                        <a:pt x="53308" y="347510"/>
                        <a:pt x="56443" y="345942"/>
                      </a:cubicBezTo>
                      <a:cubicBezTo>
                        <a:pt x="59579" y="344375"/>
                        <a:pt x="69506" y="337582"/>
                        <a:pt x="69245" y="332880"/>
                      </a:cubicBezTo>
                      <a:cubicBezTo>
                        <a:pt x="68984" y="328177"/>
                        <a:pt x="63759" y="317988"/>
                        <a:pt x="67416" y="310673"/>
                      </a:cubicBezTo>
                      <a:cubicBezTo>
                        <a:pt x="70812" y="303358"/>
                        <a:pt x="74731" y="293169"/>
                        <a:pt x="77344" y="292124"/>
                      </a:cubicBezTo>
                      <a:cubicBezTo>
                        <a:pt x="79956" y="291079"/>
                        <a:pt x="81263" y="291079"/>
                        <a:pt x="81524" y="286638"/>
                      </a:cubicBezTo>
                      <a:cubicBezTo>
                        <a:pt x="81785" y="281935"/>
                        <a:pt x="83091" y="268872"/>
                        <a:pt x="80740" y="268089"/>
                      </a:cubicBezTo>
                      <a:cubicBezTo>
                        <a:pt x="78389" y="267305"/>
                        <a:pt x="76037" y="267566"/>
                        <a:pt x="75776" y="262603"/>
                      </a:cubicBezTo>
                      <a:cubicBezTo>
                        <a:pt x="75515" y="257378"/>
                        <a:pt x="76299" y="251630"/>
                        <a:pt x="73686" y="247711"/>
                      </a:cubicBezTo>
                      <a:cubicBezTo>
                        <a:pt x="71074" y="244053"/>
                        <a:pt x="68200" y="240918"/>
                        <a:pt x="69767" y="239090"/>
                      </a:cubicBezTo>
                      <a:cubicBezTo>
                        <a:pt x="71335" y="237261"/>
                        <a:pt x="73948" y="234909"/>
                        <a:pt x="71074" y="230729"/>
                      </a:cubicBezTo>
                      <a:cubicBezTo>
                        <a:pt x="68461" y="226549"/>
                        <a:pt x="63759" y="221847"/>
                        <a:pt x="65848" y="217667"/>
                      </a:cubicBezTo>
                      <a:cubicBezTo>
                        <a:pt x="67939" y="213487"/>
                        <a:pt x="73686" y="214793"/>
                        <a:pt x="72380" y="210352"/>
                      </a:cubicBezTo>
                      <a:cubicBezTo>
                        <a:pt x="71074" y="205910"/>
                        <a:pt x="71074" y="200163"/>
                        <a:pt x="73948" y="197550"/>
                      </a:cubicBezTo>
                      <a:cubicBezTo>
                        <a:pt x="77083" y="194938"/>
                        <a:pt x="82569" y="194938"/>
                        <a:pt x="80479" y="190758"/>
                      </a:cubicBezTo>
                      <a:cubicBezTo>
                        <a:pt x="78389" y="186316"/>
                        <a:pt x="74992" y="176389"/>
                        <a:pt x="78128" y="167245"/>
                      </a:cubicBezTo>
                      <a:cubicBezTo>
                        <a:pt x="81263" y="158101"/>
                        <a:pt x="97199" y="137984"/>
                        <a:pt x="97983" y="133282"/>
                      </a:cubicBezTo>
                      <a:cubicBezTo>
                        <a:pt x="98767" y="128579"/>
                        <a:pt x="97983" y="123615"/>
                        <a:pt x="102163" y="123093"/>
                      </a:cubicBezTo>
                      <a:cubicBezTo>
                        <a:pt x="106343" y="122570"/>
                        <a:pt x="116793" y="120219"/>
                        <a:pt x="113136" y="114994"/>
                      </a:cubicBezTo>
                      <a:cubicBezTo>
                        <a:pt x="109478" y="109507"/>
                        <a:pt x="107649" y="107940"/>
                        <a:pt x="107911" y="104544"/>
                      </a:cubicBezTo>
                      <a:cubicBezTo>
                        <a:pt x="108172" y="101147"/>
                        <a:pt x="108172" y="79986"/>
                        <a:pt x="109739" y="78941"/>
                      </a:cubicBezTo>
                      <a:cubicBezTo>
                        <a:pt x="111307" y="77896"/>
                        <a:pt x="112874" y="74238"/>
                        <a:pt x="111046" y="72410"/>
                      </a:cubicBezTo>
                      <a:cubicBezTo>
                        <a:pt x="109217" y="70581"/>
                        <a:pt x="106604" y="67968"/>
                        <a:pt x="110262" y="63788"/>
                      </a:cubicBezTo>
                      <a:cubicBezTo>
                        <a:pt x="113919" y="59347"/>
                        <a:pt x="121235" y="54906"/>
                        <a:pt x="125676" y="53599"/>
                      </a:cubicBezTo>
                      <a:cubicBezTo>
                        <a:pt x="130117" y="52293"/>
                        <a:pt x="136387" y="53338"/>
                        <a:pt x="137171" y="46284"/>
                      </a:cubicBezTo>
                      <a:cubicBezTo>
                        <a:pt x="137955" y="39230"/>
                        <a:pt x="142135" y="33221"/>
                        <a:pt x="141351" y="29825"/>
                      </a:cubicBezTo>
                      <a:cubicBezTo>
                        <a:pt x="140829" y="27996"/>
                        <a:pt x="140306" y="25906"/>
                        <a:pt x="140045" y="23816"/>
                      </a:cubicBezTo>
                      <a:cubicBezTo>
                        <a:pt x="139784" y="21987"/>
                        <a:pt x="140045" y="20159"/>
                        <a:pt x="141612" y="18591"/>
                      </a:cubicBezTo>
                      <a:cubicBezTo>
                        <a:pt x="144486" y="15456"/>
                        <a:pt x="154153" y="11537"/>
                        <a:pt x="155981" y="6835"/>
                      </a:cubicBezTo>
                      <a:cubicBezTo>
                        <a:pt x="157810" y="2132"/>
                        <a:pt x="160945" y="-2048"/>
                        <a:pt x="163035" y="1087"/>
                      </a:cubicBezTo>
                      <a:cubicBezTo>
                        <a:pt x="165125" y="4222"/>
                        <a:pt x="167215" y="8141"/>
                        <a:pt x="171134" y="7357"/>
                      </a:cubicBezTo>
                      <a:cubicBezTo>
                        <a:pt x="175314" y="6835"/>
                        <a:pt x="190728" y="3961"/>
                        <a:pt x="194125" y="9709"/>
                      </a:cubicBezTo>
                      <a:cubicBezTo>
                        <a:pt x="197260" y="15456"/>
                        <a:pt x="202485" y="30087"/>
                        <a:pt x="204052" y="20420"/>
                      </a:cubicBezTo>
                      <a:cubicBezTo>
                        <a:pt x="205620" y="10492"/>
                        <a:pt x="203791" y="5267"/>
                        <a:pt x="209539" y="4745"/>
                      </a:cubicBezTo>
                      <a:cubicBezTo>
                        <a:pt x="215286" y="3961"/>
                        <a:pt x="231484" y="826"/>
                        <a:pt x="237232" y="8402"/>
                      </a:cubicBezTo>
                      <a:cubicBezTo>
                        <a:pt x="237232" y="8402"/>
                        <a:pt x="237493" y="8663"/>
                        <a:pt x="237493" y="8663"/>
                      </a:cubicBezTo>
                      <a:cubicBezTo>
                        <a:pt x="242979" y="16762"/>
                        <a:pt x="269627" y="45762"/>
                        <a:pt x="273285" y="46545"/>
                      </a:cubicBezTo>
                      <a:cubicBezTo>
                        <a:pt x="276942" y="47329"/>
                        <a:pt x="287915" y="47590"/>
                        <a:pt x="292618" y="51248"/>
                      </a:cubicBezTo>
                      <a:cubicBezTo>
                        <a:pt x="297320" y="55167"/>
                        <a:pt x="317959" y="65878"/>
                        <a:pt x="325013" y="69536"/>
                      </a:cubicBezTo>
                      <a:cubicBezTo>
                        <a:pt x="332328" y="72932"/>
                        <a:pt x="350094" y="80770"/>
                        <a:pt x="344346" y="88607"/>
                      </a:cubicBezTo>
                      <a:cubicBezTo>
                        <a:pt x="338598" y="96706"/>
                        <a:pt x="331806" y="102193"/>
                        <a:pt x="331806" y="107418"/>
                      </a:cubicBezTo>
                      <a:cubicBezTo>
                        <a:pt x="331806" y="112643"/>
                        <a:pt x="319266" y="127012"/>
                        <a:pt x="324752" y="126489"/>
                      </a:cubicBezTo>
                      <a:cubicBezTo>
                        <a:pt x="330238" y="125967"/>
                        <a:pt x="346697" y="127012"/>
                        <a:pt x="350878" y="128318"/>
                      </a:cubicBezTo>
                      <a:cubicBezTo>
                        <a:pt x="355058" y="129885"/>
                        <a:pt x="370210" y="135372"/>
                        <a:pt x="374391" y="131192"/>
                      </a:cubicBezTo>
                      <a:cubicBezTo>
                        <a:pt x="378571" y="127012"/>
                        <a:pt x="380660" y="127012"/>
                        <a:pt x="385624" y="125444"/>
                      </a:cubicBezTo>
                      <a:cubicBezTo>
                        <a:pt x="390327" y="123876"/>
                        <a:pt x="392940" y="117084"/>
                        <a:pt x="398165" y="114733"/>
                      </a:cubicBezTo>
                      <a:cubicBezTo>
                        <a:pt x="403390" y="112382"/>
                        <a:pt x="406002" y="112643"/>
                        <a:pt x="407831" y="103238"/>
                      </a:cubicBezTo>
                      <a:cubicBezTo>
                        <a:pt x="408876" y="97751"/>
                        <a:pt x="409398" y="91742"/>
                        <a:pt x="409921" y="86779"/>
                      </a:cubicBezTo>
                      <a:cubicBezTo>
                        <a:pt x="409921" y="86779"/>
                        <a:pt x="423767" y="79202"/>
                        <a:pt x="427425" y="93049"/>
                      </a:cubicBezTo>
                      <a:cubicBezTo>
                        <a:pt x="430560" y="106373"/>
                        <a:pt x="432128" y="122832"/>
                        <a:pt x="419849" y="1267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3" name="Freeform: Shape 522">
                  <a:extLst>
                    <a:ext uri="{FF2B5EF4-FFF2-40B4-BE49-F238E27FC236}">
                      <a16:creationId xmlns:a16="http://schemas.microsoft.com/office/drawing/2014/main" id="{961C9484-F695-6861-94AB-2887DA13D24C}"/>
                    </a:ext>
                  </a:extLst>
                </p:cNvPr>
                <p:cNvSpPr/>
                <p:nvPr/>
              </p:nvSpPr>
              <p:spPr>
                <a:xfrm>
                  <a:off x="3377020" y="5329333"/>
                  <a:ext cx="75763" cy="74969"/>
                </a:xfrm>
                <a:custGeom>
                  <a:avLst/>
                  <a:gdLst>
                    <a:gd name="connsiteX0" fmla="*/ 75764 w 75763"/>
                    <a:gd name="connsiteY0" fmla="*/ 63746 h 74969"/>
                    <a:gd name="connsiteX1" fmla="*/ 72629 w 75763"/>
                    <a:gd name="connsiteY1" fmla="*/ 70016 h 74969"/>
                    <a:gd name="connsiteX2" fmla="*/ 66881 w 75763"/>
                    <a:gd name="connsiteY2" fmla="*/ 72367 h 74969"/>
                    <a:gd name="connsiteX3" fmla="*/ 54080 w 75763"/>
                    <a:gd name="connsiteY3" fmla="*/ 74196 h 74969"/>
                    <a:gd name="connsiteX4" fmla="*/ 41540 w 75763"/>
                    <a:gd name="connsiteY4" fmla="*/ 74719 h 74969"/>
                    <a:gd name="connsiteX5" fmla="*/ 39711 w 75763"/>
                    <a:gd name="connsiteY5" fmla="*/ 74457 h 74969"/>
                    <a:gd name="connsiteX6" fmla="*/ 38143 w 75763"/>
                    <a:gd name="connsiteY6" fmla="*/ 74196 h 74969"/>
                    <a:gd name="connsiteX7" fmla="*/ 38143 w 75763"/>
                    <a:gd name="connsiteY7" fmla="*/ 74196 h 74969"/>
                    <a:gd name="connsiteX8" fmla="*/ 0 w 75763"/>
                    <a:gd name="connsiteY8" fmla="*/ 70539 h 74969"/>
                    <a:gd name="connsiteX9" fmla="*/ 0 w 75763"/>
                    <a:gd name="connsiteY9" fmla="*/ 1829 h 74969"/>
                    <a:gd name="connsiteX10" fmla="*/ 3135 w 75763"/>
                    <a:gd name="connsiteY10" fmla="*/ 0 h 74969"/>
                    <a:gd name="connsiteX11" fmla="*/ 2613 w 75763"/>
                    <a:gd name="connsiteY11" fmla="*/ 1306 h 74969"/>
                    <a:gd name="connsiteX12" fmla="*/ 2613 w 75763"/>
                    <a:gd name="connsiteY12" fmla="*/ 3135 h 74969"/>
                    <a:gd name="connsiteX13" fmla="*/ 3919 w 75763"/>
                    <a:gd name="connsiteY13" fmla="*/ 6531 h 74969"/>
                    <a:gd name="connsiteX14" fmla="*/ 4964 w 75763"/>
                    <a:gd name="connsiteY14" fmla="*/ 9144 h 74969"/>
                    <a:gd name="connsiteX15" fmla="*/ 7054 w 75763"/>
                    <a:gd name="connsiteY15" fmla="*/ 11495 h 74969"/>
                    <a:gd name="connsiteX16" fmla="*/ 9666 w 75763"/>
                    <a:gd name="connsiteY16" fmla="*/ 14108 h 74969"/>
                    <a:gd name="connsiteX17" fmla="*/ 8883 w 75763"/>
                    <a:gd name="connsiteY17" fmla="*/ 16198 h 74969"/>
                    <a:gd name="connsiteX18" fmla="*/ 4441 w 75763"/>
                    <a:gd name="connsiteY18" fmla="*/ 16720 h 74969"/>
                    <a:gd name="connsiteX19" fmla="*/ 4702 w 75763"/>
                    <a:gd name="connsiteY19" fmla="*/ 20116 h 74969"/>
                    <a:gd name="connsiteX20" fmla="*/ 7576 w 75763"/>
                    <a:gd name="connsiteY20" fmla="*/ 22468 h 74969"/>
                    <a:gd name="connsiteX21" fmla="*/ 8883 w 75763"/>
                    <a:gd name="connsiteY21" fmla="*/ 23252 h 74969"/>
                    <a:gd name="connsiteX22" fmla="*/ 10450 w 75763"/>
                    <a:gd name="connsiteY22" fmla="*/ 23774 h 74969"/>
                    <a:gd name="connsiteX23" fmla="*/ 12279 w 75763"/>
                    <a:gd name="connsiteY23" fmla="*/ 26125 h 74969"/>
                    <a:gd name="connsiteX24" fmla="*/ 16720 w 75763"/>
                    <a:gd name="connsiteY24" fmla="*/ 28999 h 74969"/>
                    <a:gd name="connsiteX25" fmla="*/ 20900 w 75763"/>
                    <a:gd name="connsiteY25" fmla="*/ 33963 h 74969"/>
                    <a:gd name="connsiteX26" fmla="*/ 23774 w 75763"/>
                    <a:gd name="connsiteY26" fmla="*/ 37621 h 74969"/>
                    <a:gd name="connsiteX27" fmla="*/ 32134 w 75763"/>
                    <a:gd name="connsiteY27" fmla="*/ 44674 h 74969"/>
                    <a:gd name="connsiteX28" fmla="*/ 36576 w 75763"/>
                    <a:gd name="connsiteY28" fmla="*/ 47548 h 74969"/>
                    <a:gd name="connsiteX29" fmla="*/ 39972 w 75763"/>
                    <a:gd name="connsiteY29" fmla="*/ 50683 h 74969"/>
                    <a:gd name="connsiteX30" fmla="*/ 46765 w 75763"/>
                    <a:gd name="connsiteY30" fmla="*/ 55125 h 74969"/>
                    <a:gd name="connsiteX31" fmla="*/ 50161 w 75763"/>
                    <a:gd name="connsiteY31" fmla="*/ 56692 h 74969"/>
                    <a:gd name="connsiteX32" fmla="*/ 53035 w 75763"/>
                    <a:gd name="connsiteY32" fmla="*/ 59566 h 74969"/>
                    <a:gd name="connsiteX33" fmla="*/ 56431 w 75763"/>
                    <a:gd name="connsiteY33" fmla="*/ 61917 h 74969"/>
                    <a:gd name="connsiteX34" fmla="*/ 65575 w 75763"/>
                    <a:gd name="connsiteY34" fmla="*/ 64530 h 74969"/>
                    <a:gd name="connsiteX35" fmla="*/ 72106 w 75763"/>
                    <a:gd name="connsiteY35" fmla="*/ 62701 h 74969"/>
                    <a:gd name="connsiteX36" fmla="*/ 75764 w 75763"/>
                    <a:gd name="connsiteY36" fmla="*/ 63746 h 74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75763" h="74969">
                      <a:moveTo>
                        <a:pt x="75764" y="63746"/>
                      </a:moveTo>
                      <a:cubicBezTo>
                        <a:pt x="75764" y="66097"/>
                        <a:pt x="74196" y="68448"/>
                        <a:pt x="72629" y="70016"/>
                      </a:cubicBezTo>
                      <a:cubicBezTo>
                        <a:pt x="71061" y="71584"/>
                        <a:pt x="68971" y="71845"/>
                        <a:pt x="66881" y="72367"/>
                      </a:cubicBezTo>
                      <a:cubicBezTo>
                        <a:pt x="62440" y="73151"/>
                        <a:pt x="58521" y="74457"/>
                        <a:pt x="54080" y="74196"/>
                      </a:cubicBezTo>
                      <a:cubicBezTo>
                        <a:pt x="49900" y="74196"/>
                        <a:pt x="45720" y="75502"/>
                        <a:pt x="41540" y="74719"/>
                      </a:cubicBezTo>
                      <a:cubicBezTo>
                        <a:pt x="41017" y="74719"/>
                        <a:pt x="40494" y="74457"/>
                        <a:pt x="39711" y="74457"/>
                      </a:cubicBezTo>
                      <a:cubicBezTo>
                        <a:pt x="39188" y="74457"/>
                        <a:pt x="38666" y="74196"/>
                        <a:pt x="38143" y="74196"/>
                      </a:cubicBezTo>
                      <a:lnTo>
                        <a:pt x="38143" y="74196"/>
                      </a:lnTo>
                      <a:lnTo>
                        <a:pt x="0" y="70539"/>
                      </a:lnTo>
                      <a:lnTo>
                        <a:pt x="0" y="1829"/>
                      </a:lnTo>
                      <a:cubicBezTo>
                        <a:pt x="1045" y="1306"/>
                        <a:pt x="2090" y="784"/>
                        <a:pt x="3135" y="0"/>
                      </a:cubicBezTo>
                      <a:cubicBezTo>
                        <a:pt x="3135" y="522"/>
                        <a:pt x="2874" y="784"/>
                        <a:pt x="2613" y="1306"/>
                      </a:cubicBezTo>
                      <a:cubicBezTo>
                        <a:pt x="2351" y="1829"/>
                        <a:pt x="2613" y="2613"/>
                        <a:pt x="2613" y="3135"/>
                      </a:cubicBezTo>
                      <a:cubicBezTo>
                        <a:pt x="2613" y="4441"/>
                        <a:pt x="3396" y="5486"/>
                        <a:pt x="3919" y="6531"/>
                      </a:cubicBezTo>
                      <a:cubicBezTo>
                        <a:pt x="4180" y="7315"/>
                        <a:pt x="4441" y="8360"/>
                        <a:pt x="4964" y="9144"/>
                      </a:cubicBezTo>
                      <a:cubicBezTo>
                        <a:pt x="5486" y="10189"/>
                        <a:pt x="6009" y="10711"/>
                        <a:pt x="7054" y="11495"/>
                      </a:cubicBezTo>
                      <a:cubicBezTo>
                        <a:pt x="8099" y="12279"/>
                        <a:pt x="8883" y="13063"/>
                        <a:pt x="9666" y="14108"/>
                      </a:cubicBezTo>
                      <a:cubicBezTo>
                        <a:pt x="10189" y="14891"/>
                        <a:pt x="10189" y="16198"/>
                        <a:pt x="8883" y="16198"/>
                      </a:cubicBezTo>
                      <a:cubicBezTo>
                        <a:pt x="7576" y="16198"/>
                        <a:pt x="5225" y="15414"/>
                        <a:pt x="4441" y="16720"/>
                      </a:cubicBezTo>
                      <a:cubicBezTo>
                        <a:pt x="3919" y="17765"/>
                        <a:pt x="4441" y="19071"/>
                        <a:pt x="4702" y="20116"/>
                      </a:cubicBezTo>
                      <a:cubicBezTo>
                        <a:pt x="5225" y="21423"/>
                        <a:pt x="6270" y="21945"/>
                        <a:pt x="7576" y="22468"/>
                      </a:cubicBezTo>
                      <a:cubicBezTo>
                        <a:pt x="8099" y="22729"/>
                        <a:pt x="8360" y="22990"/>
                        <a:pt x="8883" y="23252"/>
                      </a:cubicBezTo>
                      <a:cubicBezTo>
                        <a:pt x="9405" y="23513"/>
                        <a:pt x="9927" y="23513"/>
                        <a:pt x="10450" y="23774"/>
                      </a:cubicBezTo>
                      <a:cubicBezTo>
                        <a:pt x="11234" y="24296"/>
                        <a:pt x="11756" y="25342"/>
                        <a:pt x="12279" y="26125"/>
                      </a:cubicBezTo>
                      <a:cubicBezTo>
                        <a:pt x="13324" y="27693"/>
                        <a:pt x="15153" y="27954"/>
                        <a:pt x="16720" y="28999"/>
                      </a:cubicBezTo>
                      <a:cubicBezTo>
                        <a:pt x="18027" y="30828"/>
                        <a:pt x="19855" y="32134"/>
                        <a:pt x="20900" y="33963"/>
                      </a:cubicBezTo>
                      <a:cubicBezTo>
                        <a:pt x="21684" y="35269"/>
                        <a:pt x="22729" y="36314"/>
                        <a:pt x="23774" y="37621"/>
                      </a:cubicBezTo>
                      <a:cubicBezTo>
                        <a:pt x="26125" y="40494"/>
                        <a:pt x="28738" y="42846"/>
                        <a:pt x="32134" y="44674"/>
                      </a:cubicBezTo>
                      <a:cubicBezTo>
                        <a:pt x="33702" y="45458"/>
                        <a:pt x="35269" y="46242"/>
                        <a:pt x="36576" y="47548"/>
                      </a:cubicBezTo>
                      <a:cubicBezTo>
                        <a:pt x="37621" y="48593"/>
                        <a:pt x="38666" y="49899"/>
                        <a:pt x="39972" y="50683"/>
                      </a:cubicBezTo>
                      <a:cubicBezTo>
                        <a:pt x="42323" y="52251"/>
                        <a:pt x="44413" y="53818"/>
                        <a:pt x="46765" y="55125"/>
                      </a:cubicBezTo>
                      <a:cubicBezTo>
                        <a:pt x="47809" y="55647"/>
                        <a:pt x="49116" y="55908"/>
                        <a:pt x="50161" y="56692"/>
                      </a:cubicBezTo>
                      <a:cubicBezTo>
                        <a:pt x="51206" y="57476"/>
                        <a:pt x="52251" y="58259"/>
                        <a:pt x="53035" y="59566"/>
                      </a:cubicBezTo>
                      <a:cubicBezTo>
                        <a:pt x="53818" y="60611"/>
                        <a:pt x="55125" y="61134"/>
                        <a:pt x="56431" y="61917"/>
                      </a:cubicBezTo>
                      <a:cubicBezTo>
                        <a:pt x="59305" y="63485"/>
                        <a:pt x="62440" y="64268"/>
                        <a:pt x="65575" y="64530"/>
                      </a:cubicBezTo>
                      <a:cubicBezTo>
                        <a:pt x="67926" y="64530"/>
                        <a:pt x="70016" y="63485"/>
                        <a:pt x="72106" y="62701"/>
                      </a:cubicBezTo>
                      <a:cubicBezTo>
                        <a:pt x="72890" y="61917"/>
                        <a:pt x="75764" y="60872"/>
                        <a:pt x="75764" y="637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524" name="Graphic 3">
                  <a:extLst>
                    <a:ext uri="{FF2B5EF4-FFF2-40B4-BE49-F238E27FC236}">
                      <a16:creationId xmlns:a16="http://schemas.microsoft.com/office/drawing/2014/main" id="{32340598-9F15-EEC4-3795-FD4C7415F043}"/>
                    </a:ext>
                  </a:extLst>
                </p:cNvPr>
                <p:cNvGrpSpPr/>
                <p:nvPr/>
              </p:nvGrpSpPr>
              <p:grpSpPr>
                <a:xfrm>
                  <a:off x="3461716" y="4964883"/>
                  <a:ext cx="73306" cy="598268"/>
                  <a:chOff x="3461716" y="4964883"/>
                  <a:chExt cx="73306" cy="598268"/>
                </a:xfrm>
                <a:solidFill>
                  <a:srgbClr val="D5D7D8"/>
                </a:solidFill>
              </p:grpSpPr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FA255AB6-A146-5450-5C46-4858FF97861B}"/>
                      </a:ext>
                    </a:extLst>
                  </p:cNvPr>
                  <p:cNvSpPr/>
                  <p:nvPr/>
                </p:nvSpPr>
                <p:spPr>
                  <a:xfrm>
                    <a:off x="3469803" y="5042998"/>
                    <a:ext cx="18600" cy="18026"/>
                  </a:xfrm>
                  <a:custGeom>
                    <a:avLst/>
                    <a:gdLst>
                      <a:gd name="connsiteX0" fmla="*/ 5972 w 18600"/>
                      <a:gd name="connsiteY0" fmla="*/ 17504 h 18026"/>
                      <a:gd name="connsiteX1" fmla="*/ 2576 w 18600"/>
                      <a:gd name="connsiteY1" fmla="*/ 14630 h 18026"/>
                      <a:gd name="connsiteX2" fmla="*/ 224 w 18600"/>
                      <a:gd name="connsiteY2" fmla="*/ 10973 h 18026"/>
                      <a:gd name="connsiteX3" fmla="*/ 3359 w 18600"/>
                      <a:gd name="connsiteY3" fmla="*/ 8360 h 18026"/>
                      <a:gd name="connsiteX4" fmla="*/ 4927 w 18600"/>
                      <a:gd name="connsiteY4" fmla="*/ 7315 h 18026"/>
                      <a:gd name="connsiteX5" fmla="*/ 3621 w 18600"/>
                      <a:gd name="connsiteY5" fmla="*/ 4964 h 18026"/>
                      <a:gd name="connsiteX6" fmla="*/ 6756 w 18600"/>
                      <a:gd name="connsiteY6" fmla="*/ 1829 h 18026"/>
                      <a:gd name="connsiteX7" fmla="*/ 12242 w 18600"/>
                      <a:gd name="connsiteY7" fmla="*/ 0 h 18026"/>
                      <a:gd name="connsiteX8" fmla="*/ 17990 w 18600"/>
                      <a:gd name="connsiteY8" fmla="*/ 3396 h 18026"/>
                      <a:gd name="connsiteX9" fmla="*/ 18251 w 18600"/>
                      <a:gd name="connsiteY9" fmla="*/ 6270 h 18026"/>
                      <a:gd name="connsiteX10" fmla="*/ 18512 w 18600"/>
                      <a:gd name="connsiteY10" fmla="*/ 9405 h 18026"/>
                      <a:gd name="connsiteX11" fmla="*/ 16945 w 18600"/>
                      <a:gd name="connsiteY11" fmla="*/ 15153 h 18026"/>
                      <a:gd name="connsiteX12" fmla="*/ 14854 w 18600"/>
                      <a:gd name="connsiteY12" fmla="*/ 16198 h 18026"/>
                      <a:gd name="connsiteX13" fmla="*/ 11458 w 18600"/>
                      <a:gd name="connsiteY13" fmla="*/ 18026 h 18026"/>
                      <a:gd name="connsiteX14" fmla="*/ 9107 w 18600"/>
                      <a:gd name="connsiteY14" fmla="*/ 17765 h 18026"/>
                      <a:gd name="connsiteX15" fmla="*/ 5972 w 18600"/>
                      <a:gd name="connsiteY15" fmla="*/ 17504 h 18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8600" h="18026">
                        <a:moveTo>
                          <a:pt x="5972" y="17504"/>
                        </a:moveTo>
                        <a:cubicBezTo>
                          <a:pt x="4665" y="16982"/>
                          <a:pt x="3359" y="15936"/>
                          <a:pt x="2576" y="14630"/>
                        </a:cubicBezTo>
                        <a:cubicBezTo>
                          <a:pt x="1792" y="13585"/>
                          <a:pt x="1008" y="12279"/>
                          <a:pt x="224" y="10973"/>
                        </a:cubicBezTo>
                        <a:cubicBezTo>
                          <a:pt x="-821" y="8882"/>
                          <a:pt x="2053" y="8621"/>
                          <a:pt x="3359" y="8360"/>
                        </a:cubicBezTo>
                        <a:cubicBezTo>
                          <a:pt x="3882" y="8360"/>
                          <a:pt x="4927" y="8099"/>
                          <a:pt x="4927" y="7315"/>
                        </a:cubicBezTo>
                        <a:cubicBezTo>
                          <a:pt x="4927" y="6531"/>
                          <a:pt x="3882" y="5747"/>
                          <a:pt x="3621" y="4964"/>
                        </a:cubicBezTo>
                        <a:cubicBezTo>
                          <a:pt x="2314" y="2613"/>
                          <a:pt x="4927" y="2351"/>
                          <a:pt x="6756" y="1829"/>
                        </a:cubicBezTo>
                        <a:cubicBezTo>
                          <a:pt x="8584" y="1306"/>
                          <a:pt x="10413" y="0"/>
                          <a:pt x="12242" y="0"/>
                        </a:cubicBezTo>
                        <a:cubicBezTo>
                          <a:pt x="14332" y="0"/>
                          <a:pt x="17206" y="1045"/>
                          <a:pt x="17990" y="3396"/>
                        </a:cubicBezTo>
                        <a:cubicBezTo>
                          <a:pt x="18251" y="4180"/>
                          <a:pt x="18251" y="5225"/>
                          <a:pt x="18251" y="6270"/>
                        </a:cubicBezTo>
                        <a:cubicBezTo>
                          <a:pt x="18251" y="7315"/>
                          <a:pt x="18512" y="8360"/>
                          <a:pt x="18512" y="9405"/>
                        </a:cubicBezTo>
                        <a:cubicBezTo>
                          <a:pt x="18773" y="11234"/>
                          <a:pt x="18512" y="14107"/>
                          <a:pt x="16945" y="15153"/>
                        </a:cubicBezTo>
                        <a:cubicBezTo>
                          <a:pt x="16422" y="15675"/>
                          <a:pt x="15638" y="15936"/>
                          <a:pt x="14854" y="16198"/>
                        </a:cubicBezTo>
                        <a:cubicBezTo>
                          <a:pt x="13809" y="16720"/>
                          <a:pt x="12765" y="17504"/>
                          <a:pt x="11458" y="18026"/>
                        </a:cubicBezTo>
                        <a:cubicBezTo>
                          <a:pt x="10936" y="17504"/>
                          <a:pt x="9629" y="17765"/>
                          <a:pt x="9107" y="17765"/>
                        </a:cubicBezTo>
                        <a:cubicBezTo>
                          <a:pt x="8062" y="17765"/>
                          <a:pt x="7017" y="17765"/>
                          <a:pt x="5972" y="1750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AEF873AB-9E04-67D3-EB12-7507720CDBB1}"/>
                      </a:ext>
                    </a:extLst>
                  </p:cNvPr>
                  <p:cNvSpPr/>
                  <p:nvPr/>
                </p:nvSpPr>
                <p:spPr>
                  <a:xfrm>
                    <a:off x="3461716" y="5391887"/>
                    <a:ext cx="21717" cy="8428"/>
                  </a:xfrm>
                  <a:custGeom>
                    <a:avLst/>
                    <a:gdLst>
                      <a:gd name="connsiteX0" fmla="*/ 8050 w 21717"/>
                      <a:gd name="connsiteY0" fmla="*/ 6939 h 8428"/>
                      <a:gd name="connsiteX1" fmla="*/ 5959 w 21717"/>
                      <a:gd name="connsiteY1" fmla="*/ 7461 h 8428"/>
                      <a:gd name="connsiteX2" fmla="*/ 4131 w 21717"/>
                      <a:gd name="connsiteY2" fmla="*/ 8245 h 8428"/>
                      <a:gd name="connsiteX3" fmla="*/ 473 w 21717"/>
                      <a:gd name="connsiteY3" fmla="*/ 3281 h 8428"/>
                      <a:gd name="connsiteX4" fmla="*/ 3347 w 21717"/>
                      <a:gd name="connsiteY4" fmla="*/ 146 h 8428"/>
                      <a:gd name="connsiteX5" fmla="*/ 8311 w 21717"/>
                      <a:gd name="connsiteY5" fmla="*/ 669 h 8428"/>
                      <a:gd name="connsiteX6" fmla="*/ 17194 w 21717"/>
                      <a:gd name="connsiteY6" fmla="*/ 1453 h 8428"/>
                      <a:gd name="connsiteX7" fmla="*/ 21635 w 21717"/>
                      <a:gd name="connsiteY7" fmla="*/ 1453 h 8428"/>
                      <a:gd name="connsiteX8" fmla="*/ 19022 w 21717"/>
                      <a:gd name="connsiteY8" fmla="*/ 4326 h 8428"/>
                      <a:gd name="connsiteX9" fmla="*/ 11968 w 21717"/>
                      <a:gd name="connsiteY9" fmla="*/ 5371 h 8428"/>
                      <a:gd name="connsiteX10" fmla="*/ 8050 w 21717"/>
                      <a:gd name="connsiteY10" fmla="*/ 6939 h 8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1717" h="8428">
                        <a:moveTo>
                          <a:pt x="8050" y="6939"/>
                        </a:moveTo>
                        <a:cubicBezTo>
                          <a:pt x="7266" y="7200"/>
                          <a:pt x="6482" y="7200"/>
                          <a:pt x="5959" y="7461"/>
                        </a:cubicBezTo>
                        <a:cubicBezTo>
                          <a:pt x="5437" y="7723"/>
                          <a:pt x="4914" y="8245"/>
                          <a:pt x="4131" y="8245"/>
                        </a:cubicBezTo>
                        <a:cubicBezTo>
                          <a:pt x="1518" y="9290"/>
                          <a:pt x="-1094" y="5633"/>
                          <a:pt x="473" y="3281"/>
                        </a:cubicBezTo>
                        <a:cubicBezTo>
                          <a:pt x="1257" y="1975"/>
                          <a:pt x="2041" y="930"/>
                          <a:pt x="3347" y="146"/>
                        </a:cubicBezTo>
                        <a:cubicBezTo>
                          <a:pt x="5176" y="-376"/>
                          <a:pt x="6482" y="669"/>
                          <a:pt x="8311" y="669"/>
                        </a:cubicBezTo>
                        <a:cubicBezTo>
                          <a:pt x="11185" y="930"/>
                          <a:pt x="14058" y="1975"/>
                          <a:pt x="17194" y="1453"/>
                        </a:cubicBezTo>
                        <a:cubicBezTo>
                          <a:pt x="18239" y="1191"/>
                          <a:pt x="20851" y="-115"/>
                          <a:pt x="21635" y="1453"/>
                        </a:cubicBezTo>
                        <a:cubicBezTo>
                          <a:pt x="22157" y="2759"/>
                          <a:pt x="20067" y="4065"/>
                          <a:pt x="19022" y="4326"/>
                        </a:cubicBezTo>
                        <a:cubicBezTo>
                          <a:pt x="16671" y="4849"/>
                          <a:pt x="14320" y="4849"/>
                          <a:pt x="11968" y="5371"/>
                        </a:cubicBezTo>
                        <a:cubicBezTo>
                          <a:pt x="10401" y="6155"/>
                          <a:pt x="9356" y="6417"/>
                          <a:pt x="8050" y="693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5F6C71F0-400D-1E7C-B0CD-19DB4819BBEC}"/>
                      </a:ext>
                    </a:extLst>
                  </p:cNvPr>
                  <p:cNvSpPr/>
                  <p:nvPr/>
                </p:nvSpPr>
                <p:spPr>
                  <a:xfrm>
                    <a:off x="3518882" y="4964883"/>
                    <a:ext cx="7315" cy="6270"/>
                  </a:xfrm>
                  <a:custGeom>
                    <a:avLst/>
                    <a:gdLst>
                      <a:gd name="connsiteX0" fmla="*/ 7315 w 7315"/>
                      <a:gd name="connsiteY0" fmla="*/ 3135 h 6270"/>
                      <a:gd name="connsiteX1" fmla="*/ 3658 w 7315"/>
                      <a:gd name="connsiteY1" fmla="*/ 6270 h 6270"/>
                      <a:gd name="connsiteX2" fmla="*/ 0 w 7315"/>
                      <a:gd name="connsiteY2" fmla="*/ 3135 h 6270"/>
                      <a:gd name="connsiteX3" fmla="*/ 3658 w 7315"/>
                      <a:gd name="connsiteY3" fmla="*/ 0 h 6270"/>
                      <a:gd name="connsiteX4" fmla="*/ 7315 w 7315"/>
                      <a:gd name="connsiteY4" fmla="*/ 3135 h 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5" h="6270">
                        <a:moveTo>
                          <a:pt x="7315" y="3135"/>
                        </a:moveTo>
                        <a:cubicBezTo>
                          <a:pt x="7315" y="4964"/>
                          <a:pt x="5748" y="6270"/>
                          <a:pt x="3658" y="6270"/>
                        </a:cubicBezTo>
                        <a:cubicBezTo>
                          <a:pt x="1568" y="6270"/>
                          <a:pt x="0" y="4702"/>
                          <a:pt x="0" y="3135"/>
                        </a:cubicBezTo>
                        <a:cubicBezTo>
                          <a:pt x="0" y="1306"/>
                          <a:pt x="1568" y="0"/>
                          <a:pt x="3658" y="0"/>
                        </a:cubicBezTo>
                        <a:cubicBezTo>
                          <a:pt x="5748" y="0"/>
                          <a:pt x="7315" y="1306"/>
                          <a:pt x="7315" y="313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35" name="Graphic 3">
                <a:extLst>
                  <a:ext uri="{FF2B5EF4-FFF2-40B4-BE49-F238E27FC236}">
                    <a16:creationId xmlns:a16="http://schemas.microsoft.com/office/drawing/2014/main" id="{C8CB49F5-5C08-0E79-FA5E-C626E24A60A2}"/>
                  </a:ext>
                </a:extLst>
              </p:cNvPr>
              <p:cNvGrpSpPr/>
              <p:nvPr/>
            </p:nvGrpSpPr>
            <p:grpSpPr>
              <a:xfrm>
                <a:off x="1267911" y="3553066"/>
                <a:ext cx="283022" cy="151646"/>
                <a:chOff x="1267911" y="3553066"/>
                <a:chExt cx="283022" cy="151646"/>
              </a:xfrm>
              <a:solidFill>
                <a:srgbClr val="D5D7D8"/>
              </a:solidFill>
            </p:grpSpPr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C2E89D29-1063-2BA8-7B30-0834D86AEE90}"/>
                    </a:ext>
                  </a:extLst>
                </p:cNvPr>
                <p:cNvSpPr/>
                <p:nvPr/>
              </p:nvSpPr>
              <p:spPr>
                <a:xfrm>
                  <a:off x="1489248" y="3633997"/>
                  <a:ext cx="27610" cy="29440"/>
                </a:xfrm>
                <a:custGeom>
                  <a:avLst/>
                  <a:gdLst>
                    <a:gd name="connsiteX0" fmla="*/ 3342 w 27610"/>
                    <a:gd name="connsiteY0" fmla="*/ 19391 h 29440"/>
                    <a:gd name="connsiteX1" fmla="*/ 3081 w 27610"/>
                    <a:gd name="connsiteY1" fmla="*/ 14427 h 29440"/>
                    <a:gd name="connsiteX2" fmla="*/ 207 w 27610"/>
                    <a:gd name="connsiteY2" fmla="*/ 10770 h 29440"/>
                    <a:gd name="connsiteX3" fmla="*/ 6216 w 27610"/>
                    <a:gd name="connsiteY3" fmla="*/ 2932 h 29440"/>
                    <a:gd name="connsiteX4" fmla="*/ 6738 w 27610"/>
                    <a:gd name="connsiteY4" fmla="*/ 58 h 29440"/>
                    <a:gd name="connsiteX5" fmla="*/ 12225 w 27610"/>
                    <a:gd name="connsiteY5" fmla="*/ 3977 h 29440"/>
                    <a:gd name="connsiteX6" fmla="*/ 20585 w 27610"/>
                    <a:gd name="connsiteY6" fmla="*/ 7373 h 29440"/>
                    <a:gd name="connsiteX7" fmla="*/ 25026 w 27610"/>
                    <a:gd name="connsiteY7" fmla="*/ 9986 h 29440"/>
                    <a:gd name="connsiteX8" fmla="*/ 27116 w 27610"/>
                    <a:gd name="connsiteY8" fmla="*/ 11553 h 29440"/>
                    <a:gd name="connsiteX9" fmla="*/ 27116 w 27610"/>
                    <a:gd name="connsiteY9" fmla="*/ 15733 h 29440"/>
                    <a:gd name="connsiteX10" fmla="*/ 24504 w 27610"/>
                    <a:gd name="connsiteY10" fmla="*/ 18868 h 29440"/>
                    <a:gd name="connsiteX11" fmla="*/ 17711 w 27610"/>
                    <a:gd name="connsiteY11" fmla="*/ 26184 h 29440"/>
                    <a:gd name="connsiteX12" fmla="*/ 12225 w 27610"/>
                    <a:gd name="connsiteY12" fmla="*/ 28274 h 29440"/>
                    <a:gd name="connsiteX13" fmla="*/ 7522 w 27610"/>
                    <a:gd name="connsiteY13" fmla="*/ 29318 h 29440"/>
                    <a:gd name="connsiteX14" fmla="*/ 4126 w 27610"/>
                    <a:gd name="connsiteY14" fmla="*/ 24877 h 29440"/>
                    <a:gd name="connsiteX15" fmla="*/ 3342 w 27610"/>
                    <a:gd name="connsiteY15" fmla="*/ 19391 h 29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7610" h="29440">
                      <a:moveTo>
                        <a:pt x="3342" y="19391"/>
                      </a:moveTo>
                      <a:cubicBezTo>
                        <a:pt x="3603" y="17823"/>
                        <a:pt x="3864" y="15995"/>
                        <a:pt x="3081" y="14427"/>
                      </a:cubicBezTo>
                      <a:cubicBezTo>
                        <a:pt x="2297" y="13121"/>
                        <a:pt x="729" y="12337"/>
                        <a:pt x="207" y="10770"/>
                      </a:cubicBezTo>
                      <a:cubicBezTo>
                        <a:pt x="-1099" y="7373"/>
                        <a:pt x="4126" y="4761"/>
                        <a:pt x="6216" y="2932"/>
                      </a:cubicBezTo>
                      <a:cubicBezTo>
                        <a:pt x="6216" y="1887"/>
                        <a:pt x="6738" y="1103"/>
                        <a:pt x="6738" y="58"/>
                      </a:cubicBezTo>
                      <a:cubicBezTo>
                        <a:pt x="9351" y="-464"/>
                        <a:pt x="10657" y="2671"/>
                        <a:pt x="12225" y="3977"/>
                      </a:cubicBezTo>
                      <a:cubicBezTo>
                        <a:pt x="14576" y="5806"/>
                        <a:pt x="17972" y="6067"/>
                        <a:pt x="20585" y="7373"/>
                      </a:cubicBezTo>
                      <a:cubicBezTo>
                        <a:pt x="22414" y="8157"/>
                        <a:pt x="23720" y="8680"/>
                        <a:pt x="25026" y="9986"/>
                      </a:cubicBezTo>
                      <a:cubicBezTo>
                        <a:pt x="25549" y="10508"/>
                        <a:pt x="26594" y="11031"/>
                        <a:pt x="27116" y="11553"/>
                      </a:cubicBezTo>
                      <a:cubicBezTo>
                        <a:pt x="27900" y="12337"/>
                        <a:pt x="27639" y="14688"/>
                        <a:pt x="27116" y="15733"/>
                      </a:cubicBezTo>
                      <a:cubicBezTo>
                        <a:pt x="26594" y="17040"/>
                        <a:pt x="25287" y="17823"/>
                        <a:pt x="24504" y="18868"/>
                      </a:cubicBezTo>
                      <a:cubicBezTo>
                        <a:pt x="22936" y="22004"/>
                        <a:pt x="20324" y="24093"/>
                        <a:pt x="17711" y="26184"/>
                      </a:cubicBezTo>
                      <a:cubicBezTo>
                        <a:pt x="15882" y="27751"/>
                        <a:pt x="14315" y="28012"/>
                        <a:pt x="12225" y="28274"/>
                      </a:cubicBezTo>
                      <a:cubicBezTo>
                        <a:pt x="10918" y="28535"/>
                        <a:pt x="8828" y="29841"/>
                        <a:pt x="7522" y="29318"/>
                      </a:cubicBezTo>
                      <a:cubicBezTo>
                        <a:pt x="5955" y="28796"/>
                        <a:pt x="4648" y="26184"/>
                        <a:pt x="4126" y="24877"/>
                      </a:cubicBezTo>
                      <a:cubicBezTo>
                        <a:pt x="3342" y="23310"/>
                        <a:pt x="3081" y="21220"/>
                        <a:pt x="3342" y="1939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1B7CFE7C-1D1A-1B99-7569-68DC854B3160}"/>
                    </a:ext>
                  </a:extLst>
                </p:cNvPr>
                <p:cNvSpPr/>
                <p:nvPr/>
              </p:nvSpPr>
              <p:spPr>
                <a:xfrm>
                  <a:off x="1464578" y="3609188"/>
                  <a:ext cx="28002" cy="19184"/>
                </a:xfrm>
                <a:custGeom>
                  <a:avLst/>
                  <a:gdLst>
                    <a:gd name="connsiteX0" fmla="*/ 27490 w 28002"/>
                    <a:gd name="connsiteY0" fmla="*/ 10759 h 19184"/>
                    <a:gd name="connsiteX1" fmla="*/ 14688 w 28002"/>
                    <a:gd name="connsiteY1" fmla="*/ 7101 h 19184"/>
                    <a:gd name="connsiteX2" fmla="*/ 10247 w 28002"/>
                    <a:gd name="connsiteY2" fmla="*/ 3705 h 19184"/>
                    <a:gd name="connsiteX3" fmla="*/ 4760 w 28002"/>
                    <a:gd name="connsiteY3" fmla="*/ 48 h 19184"/>
                    <a:gd name="connsiteX4" fmla="*/ 58 w 28002"/>
                    <a:gd name="connsiteY4" fmla="*/ 3183 h 19184"/>
                    <a:gd name="connsiteX5" fmla="*/ 5283 w 28002"/>
                    <a:gd name="connsiteY5" fmla="*/ 6840 h 19184"/>
                    <a:gd name="connsiteX6" fmla="*/ 9463 w 28002"/>
                    <a:gd name="connsiteY6" fmla="*/ 9975 h 19184"/>
                    <a:gd name="connsiteX7" fmla="*/ 11553 w 28002"/>
                    <a:gd name="connsiteY7" fmla="*/ 18074 h 19184"/>
                    <a:gd name="connsiteX8" fmla="*/ 18346 w 28002"/>
                    <a:gd name="connsiteY8" fmla="*/ 19119 h 19184"/>
                    <a:gd name="connsiteX9" fmla="*/ 22003 w 28002"/>
                    <a:gd name="connsiteY9" fmla="*/ 18858 h 19184"/>
                    <a:gd name="connsiteX10" fmla="*/ 24877 w 28002"/>
                    <a:gd name="connsiteY10" fmla="*/ 16768 h 19184"/>
                    <a:gd name="connsiteX11" fmla="*/ 27490 w 28002"/>
                    <a:gd name="connsiteY11" fmla="*/ 10759 h 19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002" h="19184">
                      <a:moveTo>
                        <a:pt x="27490" y="10759"/>
                      </a:moveTo>
                      <a:cubicBezTo>
                        <a:pt x="24877" y="5011"/>
                        <a:pt x="19652" y="7363"/>
                        <a:pt x="14688" y="7101"/>
                      </a:cubicBezTo>
                      <a:cubicBezTo>
                        <a:pt x="12337" y="6840"/>
                        <a:pt x="11292" y="5795"/>
                        <a:pt x="10247" y="3705"/>
                      </a:cubicBezTo>
                      <a:cubicBezTo>
                        <a:pt x="9202" y="1354"/>
                        <a:pt x="7112" y="309"/>
                        <a:pt x="4760" y="48"/>
                      </a:cubicBezTo>
                      <a:cubicBezTo>
                        <a:pt x="2670" y="-214"/>
                        <a:pt x="-465" y="570"/>
                        <a:pt x="58" y="3183"/>
                      </a:cubicBezTo>
                      <a:cubicBezTo>
                        <a:pt x="580" y="5534"/>
                        <a:pt x="3193" y="6579"/>
                        <a:pt x="5283" y="6840"/>
                      </a:cubicBezTo>
                      <a:cubicBezTo>
                        <a:pt x="7895" y="7101"/>
                        <a:pt x="9202" y="7101"/>
                        <a:pt x="9463" y="9975"/>
                      </a:cubicBezTo>
                      <a:cubicBezTo>
                        <a:pt x="9724" y="12588"/>
                        <a:pt x="8940" y="16245"/>
                        <a:pt x="11553" y="18074"/>
                      </a:cubicBezTo>
                      <a:cubicBezTo>
                        <a:pt x="13643" y="19380"/>
                        <a:pt x="15733" y="19119"/>
                        <a:pt x="18346" y="19119"/>
                      </a:cubicBezTo>
                      <a:cubicBezTo>
                        <a:pt x="19652" y="19119"/>
                        <a:pt x="20958" y="19380"/>
                        <a:pt x="22003" y="18858"/>
                      </a:cubicBezTo>
                      <a:cubicBezTo>
                        <a:pt x="23048" y="18335"/>
                        <a:pt x="23832" y="17552"/>
                        <a:pt x="24877" y="16768"/>
                      </a:cubicBezTo>
                      <a:cubicBezTo>
                        <a:pt x="27490" y="15462"/>
                        <a:pt x="28796" y="13371"/>
                        <a:pt x="27490" y="1075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6" name="Freeform: Shape 515">
                  <a:extLst>
                    <a:ext uri="{FF2B5EF4-FFF2-40B4-BE49-F238E27FC236}">
                      <a16:creationId xmlns:a16="http://schemas.microsoft.com/office/drawing/2014/main" id="{9087DDCA-6880-A6F2-48C7-995F302B76A0}"/>
                    </a:ext>
                  </a:extLst>
                </p:cNvPr>
                <p:cNvSpPr/>
                <p:nvPr/>
              </p:nvSpPr>
              <p:spPr>
                <a:xfrm>
                  <a:off x="1440387" y="3599808"/>
                  <a:ext cx="15357" cy="12215"/>
                </a:xfrm>
                <a:custGeom>
                  <a:avLst/>
                  <a:gdLst>
                    <a:gd name="connsiteX0" fmla="*/ 7790 w 15357"/>
                    <a:gd name="connsiteY0" fmla="*/ 3419 h 12215"/>
                    <a:gd name="connsiteX1" fmla="*/ 2304 w 15357"/>
                    <a:gd name="connsiteY1" fmla="*/ 22 h 12215"/>
                    <a:gd name="connsiteX2" fmla="*/ 214 w 15357"/>
                    <a:gd name="connsiteY2" fmla="*/ 5509 h 12215"/>
                    <a:gd name="connsiteX3" fmla="*/ 4132 w 15357"/>
                    <a:gd name="connsiteY3" fmla="*/ 10211 h 12215"/>
                    <a:gd name="connsiteX4" fmla="*/ 10402 w 15357"/>
                    <a:gd name="connsiteY4" fmla="*/ 11517 h 12215"/>
                    <a:gd name="connsiteX5" fmla="*/ 14060 w 15357"/>
                    <a:gd name="connsiteY5" fmla="*/ 12040 h 12215"/>
                    <a:gd name="connsiteX6" fmla="*/ 15105 w 15357"/>
                    <a:gd name="connsiteY6" fmla="*/ 7860 h 12215"/>
                    <a:gd name="connsiteX7" fmla="*/ 11447 w 15357"/>
                    <a:gd name="connsiteY7" fmla="*/ 6292 h 12215"/>
                    <a:gd name="connsiteX8" fmla="*/ 7790 w 15357"/>
                    <a:gd name="connsiteY8" fmla="*/ 3419 h 12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357" h="12215">
                      <a:moveTo>
                        <a:pt x="7790" y="3419"/>
                      </a:moveTo>
                      <a:cubicBezTo>
                        <a:pt x="6222" y="1851"/>
                        <a:pt x="4916" y="-239"/>
                        <a:pt x="2304" y="22"/>
                      </a:cubicBezTo>
                      <a:cubicBezTo>
                        <a:pt x="-570" y="545"/>
                        <a:pt x="-48" y="3419"/>
                        <a:pt x="214" y="5509"/>
                      </a:cubicBezTo>
                      <a:cubicBezTo>
                        <a:pt x="475" y="8382"/>
                        <a:pt x="1259" y="9689"/>
                        <a:pt x="4132" y="10211"/>
                      </a:cubicBezTo>
                      <a:cubicBezTo>
                        <a:pt x="6222" y="10472"/>
                        <a:pt x="8312" y="10995"/>
                        <a:pt x="10402" y="11517"/>
                      </a:cubicBezTo>
                      <a:cubicBezTo>
                        <a:pt x="11447" y="11779"/>
                        <a:pt x="12754" y="12562"/>
                        <a:pt x="14060" y="12040"/>
                      </a:cubicBezTo>
                      <a:cubicBezTo>
                        <a:pt x="15366" y="11256"/>
                        <a:pt x="15628" y="8905"/>
                        <a:pt x="15105" y="7860"/>
                      </a:cubicBezTo>
                      <a:cubicBezTo>
                        <a:pt x="14321" y="6554"/>
                        <a:pt x="12754" y="6554"/>
                        <a:pt x="11447" y="6292"/>
                      </a:cubicBezTo>
                      <a:cubicBezTo>
                        <a:pt x="10141" y="5509"/>
                        <a:pt x="8835" y="4463"/>
                        <a:pt x="7790" y="34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7" name="Freeform: Shape 516">
                  <a:extLst>
                    <a:ext uri="{FF2B5EF4-FFF2-40B4-BE49-F238E27FC236}">
                      <a16:creationId xmlns:a16="http://schemas.microsoft.com/office/drawing/2014/main" id="{A95F9494-8460-10AE-CF9B-B43DD13637EF}"/>
                    </a:ext>
                  </a:extLst>
                </p:cNvPr>
                <p:cNvSpPr/>
                <p:nvPr/>
              </p:nvSpPr>
              <p:spPr>
                <a:xfrm>
                  <a:off x="1406637" y="3588555"/>
                  <a:ext cx="13283" cy="8402"/>
                </a:xfrm>
                <a:custGeom>
                  <a:avLst/>
                  <a:gdLst>
                    <a:gd name="connsiteX0" fmla="*/ 522 w 13283"/>
                    <a:gd name="connsiteY0" fmla="*/ 7096 h 8402"/>
                    <a:gd name="connsiteX1" fmla="*/ 261 w 13283"/>
                    <a:gd name="connsiteY1" fmla="*/ 2916 h 8402"/>
                    <a:gd name="connsiteX2" fmla="*/ 2613 w 13283"/>
                    <a:gd name="connsiteY2" fmla="*/ 1087 h 8402"/>
                    <a:gd name="connsiteX3" fmla="*/ 7054 w 13283"/>
                    <a:gd name="connsiteY3" fmla="*/ 826 h 8402"/>
                    <a:gd name="connsiteX4" fmla="*/ 10711 w 13283"/>
                    <a:gd name="connsiteY4" fmla="*/ 42 h 8402"/>
                    <a:gd name="connsiteX5" fmla="*/ 13063 w 13283"/>
                    <a:gd name="connsiteY5" fmla="*/ 5790 h 8402"/>
                    <a:gd name="connsiteX6" fmla="*/ 6009 w 13283"/>
                    <a:gd name="connsiteY6" fmla="*/ 8402 h 8402"/>
                    <a:gd name="connsiteX7" fmla="*/ 4703 w 13283"/>
                    <a:gd name="connsiteY7" fmla="*/ 8402 h 8402"/>
                    <a:gd name="connsiteX8" fmla="*/ 2613 w 13283"/>
                    <a:gd name="connsiteY8" fmla="*/ 7618 h 8402"/>
                    <a:gd name="connsiteX9" fmla="*/ 522 w 13283"/>
                    <a:gd name="connsiteY9" fmla="*/ 7096 h 8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283" h="8402">
                      <a:moveTo>
                        <a:pt x="522" y="7096"/>
                      </a:moveTo>
                      <a:cubicBezTo>
                        <a:pt x="-261" y="6312"/>
                        <a:pt x="0" y="3961"/>
                        <a:pt x="261" y="2916"/>
                      </a:cubicBezTo>
                      <a:cubicBezTo>
                        <a:pt x="522" y="1610"/>
                        <a:pt x="1567" y="1348"/>
                        <a:pt x="2613" y="1087"/>
                      </a:cubicBezTo>
                      <a:cubicBezTo>
                        <a:pt x="3919" y="826"/>
                        <a:pt x="5486" y="1087"/>
                        <a:pt x="7054" y="826"/>
                      </a:cubicBezTo>
                      <a:cubicBezTo>
                        <a:pt x="8360" y="826"/>
                        <a:pt x="9405" y="-219"/>
                        <a:pt x="10711" y="42"/>
                      </a:cubicBezTo>
                      <a:cubicBezTo>
                        <a:pt x="13324" y="303"/>
                        <a:pt x="13585" y="3961"/>
                        <a:pt x="13063" y="5790"/>
                      </a:cubicBezTo>
                      <a:cubicBezTo>
                        <a:pt x="12279" y="8402"/>
                        <a:pt x="8360" y="8402"/>
                        <a:pt x="6009" y="8402"/>
                      </a:cubicBezTo>
                      <a:cubicBezTo>
                        <a:pt x="5486" y="8402"/>
                        <a:pt x="4964" y="8402"/>
                        <a:pt x="4703" y="8402"/>
                      </a:cubicBezTo>
                      <a:cubicBezTo>
                        <a:pt x="3919" y="8402"/>
                        <a:pt x="3396" y="7880"/>
                        <a:pt x="2613" y="7618"/>
                      </a:cubicBezTo>
                      <a:cubicBezTo>
                        <a:pt x="1829" y="7357"/>
                        <a:pt x="1045" y="7618"/>
                        <a:pt x="522" y="70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8" name="Freeform: Shape 517">
                  <a:extLst>
                    <a:ext uri="{FF2B5EF4-FFF2-40B4-BE49-F238E27FC236}">
                      <a16:creationId xmlns:a16="http://schemas.microsoft.com/office/drawing/2014/main" id="{48C714ED-BD29-70C3-E3E6-775BD45A0E62}"/>
                    </a:ext>
                  </a:extLst>
                </p:cNvPr>
                <p:cNvSpPr/>
                <p:nvPr/>
              </p:nvSpPr>
              <p:spPr>
                <a:xfrm>
                  <a:off x="1392299" y="3593925"/>
                  <a:ext cx="8875" cy="8309"/>
                </a:xfrm>
                <a:custGeom>
                  <a:avLst/>
                  <a:gdLst>
                    <a:gd name="connsiteX0" fmla="*/ 1014 w 8875"/>
                    <a:gd name="connsiteY0" fmla="*/ 2248 h 8309"/>
                    <a:gd name="connsiteX1" fmla="*/ 1014 w 8875"/>
                    <a:gd name="connsiteY1" fmla="*/ 2248 h 8309"/>
                    <a:gd name="connsiteX2" fmla="*/ 4933 w 8875"/>
                    <a:gd name="connsiteY2" fmla="*/ 942 h 8309"/>
                    <a:gd name="connsiteX3" fmla="*/ 8329 w 8875"/>
                    <a:gd name="connsiteY3" fmla="*/ 942 h 8309"/>
                    <a:gd name="connsiteX4" fmla="*/ 8591 w 8875"/>
                    <a:gd name="connsiteY4" fmla="*/ 5122 h 8309"/>
                    <a:gd name="connsiteX5" fmla="*/ 5194 w 8875"/>
                    <a:gd name="connsiteY5" fmla="*/ 7473 h 8309"/>
                    <a:gd name="connsiteX6" fmla="*/ 1537 w 8875"/>
                    <a:gd name="connsiteY6" fmla="*/ 8257 h 8309"/>
                    <a:gd name="connsiteX7" fmla="*/ 1014 w 8875"/>
                    <a:gd name="connsiteY7" fmla="*/ 2248 h 8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875" h="8309">
                      <a:moveTo>
                        <a:pt x="1014" y="2248"/>
                      </a:moveTo>
                      <a:cubicBezTo>
                        <a:pt x="1014" y="2248"/>
                        <a:pt x="1276" y="2248"/>
                        <a:pt x="1014" y="2248"/>
                      </a:cubicBezTo>
                      <a:cubicBezTo>
                        <a:pt x="2321" y="1203"/>
                        <a:pt x="3888" y="1464"/>
                        <a:pt x="4933" y="942"/>
                      </a:cubicBezTo>
                      <a:cubicBezTo>
                        <a:pt x="5978" y="419"/>
                        <a:pt x="7546" y="-887"/>
                        <a:pt x="8329" y="942"/>
                      </a:cubicBezTo>
                      <a:cubicBezTo>
                        <a:pt x="8852" y="1987"/>
                        <a:pt x="9113" y="4077"/>
                        <a:pt x="8591" y="5122"/>
                      </a:cubicBezTo>
                      <a:cubicBezTo>
                        <a:pt x="8068" y="6689"/>
                        <a:pt x="6501" y="7212"/>
                        <a:pt x="5194" y="7473"/>
                      </a:cubicBezTo>
                      <a:cubicBezTo>
                        <a:pt x="4149" y="7734"/>
                        <a:pt x="2843" y="8518"/>
                        <a:pt x="1537" y="8257"/>
                      </a:cubicBezTo>
                      <a:cubicBezTo>
                        <a:pt x="-553" y="8257"/>
                        <a:pt x="-292" y="3816"/>
                        <a:pt x="1014" y="22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9" name="Freeform: Shape 518">
                  <a:extLst>
                    <a:ext uri="{FF2B5EF4-FFF2-40B4-BE49-F238E27FC236}">
                      <a16:creationId xmlns:a16="http://schemas.microsoft.com/office/drawing/2014/main" id="{165FDAB0-9B6B-664F-94C6-9CAA48E460DB}"/>
                    </a:ext>
                  </a:extLst>
                </p:cNvPr>
                <p:cNvSpPr/>
                <p:nvPr/>
              </p:nvSpPr>
              <p:spPr>
                <a:xfrm>
                  <a:off x="1358828" y="3565084"/>
                  <a:ext cx="7315" cy="7315"/>
                </a:xfrm>
                <a:custGeom>
                  <a:avLst/>
                  <a:gdLst>
                    <a:gd name="connsiteX0" fmla="*/ 7315 w 7315"/>
                    <a:gd name="connsiteY0" fmla="*/ 3658 h 7315"/>
                    <a:gd name="connsiteX1" fmla="*/ 3658 w 7315"/>
                    <a:gd name="connsiteY1" fmla="*/ 7315 h 7315"/>
                    <a:gd name="connsiteX2" fmla="*/ 0 w 7315"/>
                    <a:gd name="connsiteY2" fmla="*/ 3658 h 7315"/>
                    <a:gd name="connsiteX3" fmla="*/ 3658 w 7315"/>
                    <a:gd name="connsiteY3" fmla="*/ 0 h 7315"/>
                    <a:gd name="connsiteX4" fmla="*/ 7315 w 7315"/>
                    <a:gd name="connsiteY4" fmla="*/ 3658 h 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7315">
                      <a:moveTo>
                        <a:pt x="7315" y="3658"/>
                      </a:moveTo>
                      <a:cubicBezTo>
                        <a:pt x="7315" y="5748"/>
                        <a:pt x="5748" y="7315"/>
                        <a:pt x="3658" y="7315"/>
                      </a:cubicBezTo>
                      <a:cubicBezTo>
                        <a:pt x="1568" y="7315"/>
                        <a:pt x="0" y="5486"/>
                        <a:pt x="0" y="3658"/>
                      </a:cubicBezTo>
                      <a:cubicBezTo>
                        <a:pt x="0" y="1568"/>
                        <a:pt x="1568" y="0"/>
                        <a:pt x="3658" y="0"/>
                      </a:cubicBezTo>
                      <a:cubicBezTo>
                        <a:pt x="5748" y="0"/>
                        <a:pt x="7315" y="1568"/>
                        <a:pt x="7315" y="36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0" name="Freeform: Shape 519">
                  <a:extLst>
                    <a:ext uri="{FF2B5EF4-FFF2-40B4-BE49-F238E27FC236}">
                      <a16:creationId xmlns:a16="http://schemas.microsoft.com/office/drawing/2014/main" id="{9CDD245F-C51E-4DBE-855A-DF9C02A71DA7}"/>
                    </a:ext>
                  </a:extLst>
                </p:cNvPr>
                <p:cNvSpPr/>
                <p:nvPr/>
              </p:nvSpPr>
              <p:spPr>
                <a:xfrm>
                  <a:off x="1301613" y="3555679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3919" y="5225"/>
                        <a:pt x="2613" y="5225"/>
                      </a:cubicBezTo>
                      <a:cubicBezTo>
                        <a:pt x="1306" y="5225"/>
                        <a:pt x="0" y="3919"/>
                        <a:pt x="0" y="2613"/>
                      </a:cubicBezTo>
                      <a:cubicBezTo>
                        <a:pt x="0" y="1306"/>
                        <a:pt x="1306" y="0"/>
                        <a:pt x="2613" y="0"/>
                      </a:cubicBezTo>
                      <a:cubicBezTo>
                        <a:pt x="3919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1" name="Freeform: Shape 520">
                  <a:extLst>
                    <a:ext uri="{FF2B5EF4-FFF2-40B4-BE49-F238E27FC236}">
                      <a16:creationId xmlns:a16="http://schemas.microsoft.com/office/drawing/2014/main" id="{51201DEC-47FD-9E31-9EAC-42032DA23FAE}"/>
                    </a:ext>
                  </a:extLst>
                </p:cNvPr>
                <p:cNvSpPr/>
                <p:nvPr/>
              </p:nvSpPr>
              <p:spPr>
                <a:xfrm>
                  <a:off x="1267911" y="3553066"/>
                  <a:ext cx="6270" cy="6270"/>
                </a:xfrm>
                <a:custGeom>
                  <a:avLst/>
                  <a:gdLst>
                    <a:gd name="connsiteX0" fmla="*/ 6270 w 6270"/>
                    <a:gd name="connsiteY0" fmla="*/ 3135 h 6270"/>
                    <a:gd name="connsiteX1" fmla="*/ 3135 w 6270"/>
                    <a:gd name="connsiteY1" fmla="*/ 6270 h 6270"/>
                    <a:gd name="connsiteX2" fmla="*/ 0 w 6270"/>
                    <a:gd name="connsiteY2" fmla="*/ 3135 h 6270"/>
                    <a:gd name="connsiteX3" fmla="*/ 3135 w 6270"/>
                    <a:gd name="connsiteY3" fmla="*/ 0 h 6270"/>
                    <a:gd name="connsiteX4" fmla="*/ 6270 w 6270"/>
                    <a:gd name="connsiteY4" fmla="*/ 3135 h 6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6270">
                      <a:moveTo>
                        <a:pt x="6270" y="3135"/>
                      </a:moveTo>
                      <a:cubicBezTo>
                        <a:pt x="6270" y="4964"/>
                        <a:pt x="4964" y="6270"/>
                        <a:pt x="3135" y="6270"/>
                      </a:cubicBezTo>
                      <a:cubicBezTo>
                        <a:pt x="1306" y="6270"/>
                        <a:pt x="0" y="4964"/>
                        <a:pt x="0" y="3135"/>
                      </a:cubicBezTo>
                      <a:cubicBezTo>
                        <a:pt x="0" y="1306"/>
                        <a:pt x="1306" y="0"/>
                        <a:pt x="3135" y="0"/>
                      </a:cubicBezTo>
                      <a:cubicBezTo>
                        <a:pt x="4964" y="0"/>
                        <a:pt x="6270" y="1306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36" name="Graphic 3">
                <a:extLst>
                  <a:ext uri="{FF2B5EF4-FFF2-40B4-BE49-F238E27FC236}">
                    <a16:creationId xmlns:a16="http://schemas.microsoft.com/office/drawing/2014/main" id="{221ED1D3-D328-4953-923C-DA1573CAEA26}"/>
                  </a:ext>
                </a:extLst>
              </p:cNvPr>
              <p:cNvGrpSpPr/>
              <p:nvPr/>
            </p:nvGrpSpPr>
            <p:grpSpPr>
              <a:xfrm>
                <a:off x="3111324" y="4459357"/>
                <a:ext cx="358428" cy="1333971"/>
                <a:chOff x="3111324" y="4459357"/>
                <a:chExt cx="358428" cy="1333971"/>
              </a:xfrm>
              <a:solidFill>
                <a:srgbClr val="D5D7D8"/>
              </a:solidFill>
            </p:grpSpPr>
            <p:sp>
              <p:nvSpPr>
                <p:cNvPr id="460" name="Freeform: Shape 459">
                  <a:extLst>
                    <a:ext uri="{FF2B5EF4-FFF2-40B4-BE49-F238E27FC236}">
                      <a16:creationId xmlns:a16="http://schemas.microsoft.com/office/drawing/2014/main" id="{32DA11D4-D793-13F2-C50D-32323B943055}"/>
                    </a:ext>
                  </a:extLst>
                </p:cNvPr>
                <p:cNvSpPr/>
                <p:nvPr/>
              </p:nvSpPr>
              <p:spPr>
                <a:xfrm>
                  <a:off x="3231291" y="4459357"/>
                  <a:ext cx="181357" cy="908353"/>
                </a:xfrm>
                <a:custGeom>
                  <a:avLst/>
                  <a:gdLst>
                    <a:gd name="connsiteX0" fmla="*/ 177080 w 181357"/>
                    <a:gd name="connsiteY0" fmla="*/ 141861 h 908353"/>
                    <a:gd name="connsiteX1" fmla="*/ 165585 w 181357"/>
                    <a:gd name="connsiteY1" fmla="*/ 149176 h 908353"/>
                    <a:gd name="connsiteX2" fmla="*/ 150171 w 181357"/>
                    <a:gd name="connsiteY2" fmla="*/ 159365 h 908353"/>
                    <a:gd name="connsiteX3" fmla="*/ 150955 w 181357"/>
                    <a:gd name="connsiteY3" fmla="*/ 167986 h 908353"/>
                    <a:gd name="connsiteX4" fmla="*/ 149648 w 181357"/>
                    <a:gd name="connsiteY4" fmla="*/ 174518 h 908353"/>
                    <a:gd name="connsiteX5" fmla="*/ 147819 w 181357"/>
                    <a:gd name="connsiteY5" fmla="*/ 200121 h 908353"/>
                    <a:gd name="connsiteX6" fmla="*/ 153045 w 181357"/>
                    <a:gd name="connsiteY6" fmla="*/ 210571 h 908353"/>
                    <a:gd name="connsiteX7" fmla="*/ 142072 w 181357"/>
                    <a:gd name="connsiteY7" fmla="*/ 218670 h 908353"/>
                    <a:gd name="connsiteX8" fmla="*/ 137892 w 181357"/>
                    <a:gd name="connsiteY8" fmla="*/ 228859 h 908353"/>
                    <a:gd name="connsiteX9" fmla="*/ 118037 w 181357"/>
                    <a:gd name="connsiteY9" fmla="*/ 262822 h 908353"/>
                    <a:gd name="connsiteX10" fmla="*/ 120388 w 181357"/>
                    <a:gd name="connsiteY10" fmla="*/ 286334 h 908353"/>
                    <a:gd name="connsiteX11" fmla="*/ 113856 w 181357"/>
                    <a:gd name="connsiteY11" fmla="*/ 293127 h 908353"/>
                    <a:gd name="connsiteX12" fmla="*/ 112289 w 181357"/>
                    <a:gd name="connsiteY12" fmla="*/ 305928 h 908353"/>
                    <a:gd name="connsiteX13" fmla="*/ 105757 w 181357"/>
                    <a:gd name="connsiteY13" fmla="*/ 313244 h 908353"/>
                    <a:gd name="connsiteX14" fmla="*/ 110983 w 181357"/>
                    <a:gd name="connsiteY14" fmla="*/ 326306 h 908353"/>
                    <a:gd name="connsiteX15" fmla="*/ 109676 w 181357"/>
                    <a:gd name="connsiteY15" fmla="*/ 334666 h 908353"/>
                    <a:gd name="connsiteX16" fmla="*/ 113595 w 181357"/>
                    <a:gd name="connsiteY16" fmla="*/ 343288 h 908353"/>
                    <a:gd name="connsiteX17" fmla="*/ 115685 w 181357"/>
                    <a:gd name="connsiteY17" fmla="*/ 358179 h 908353"/>
                    <a:gd name="connsiteX18" fmla="*/ 120649 w 181357"/>
                    <a:gd name="connsiteY18" fmla="*/ 363666 h 908353"/>
                    <a:gd name="connsiteX19" fmla="*/ 121433 w 181357"/>
                    <a:gd name="connsiteY19" fmla="*/ 382215 h 908353"/>
                    <a:gd name="connsiteX20" fmla="*/ 117253 w 181357"/>
                    <a:gd name="connsiteY20" fmla="*/ 387701 h 908353"/>
                    <a:gd name="connsiteX21" fmla="*/ 107325 w 181357"/>
                    <a:gd name="connsiteY21" fmla="*/ 406250 h 908353"/>
                    <a:gd name="connsiteX22" fmla="*/ 109154 w 181357"/>
                    <a:gd name="connsiteY22" fmla="*/ 428457 h 908353"/>
                    <a:gd name="connsiteX23" fmla="*/ 96352 w 181357"/>
                    <a:gd name="connsiteY23" fmla="*/ 441519 h 908353"/>
                    <a:gd name="connsiteX24" fmla="*/ 92956 w 181357"/>
                    <a:gd name="connsiteY24" fmla="*/ 459284 h 908353"/>
                    <a:gd name="connsiteX25" fmla="*/ 98704 w 181357"/>
                    <a:gd name="connsiteY25" fmla="*/ 495076 h 908353"/>
                    <a:gd name="connsiteX26" fmla="*/ 87992 w 181357"/>
                    <a:gd name="connsiteY26" fmla="*/ 500563 h 908353"/>
                    <a:gd name="connsiteX27" fmla="*/ 87208 w 181357"/>
                    <a:gd name="connsiteY27" fmla="*/ 516238 h 908353"/>
                    <a:gd name="connsiteX28" fmla="*/ 81983 w 181357"/>
                    <a:gd name="connsiteY28" fmla="*/ 519634 h 908353"/>
                    <a:gd name="connsiteX29" fmla="*/ 79632 w 181357"/>
                    <a:gd name="connsiteY29" fmla="*/ 531129 h 908353"/>
                    <a:gd name="connsiteX30" fmla="*/ 80677 w 181357"/>
                    <a:gd name="connsiteY30" fmla="*/ 538183 h 908353"/>
                    <a:gd name="connsiteX31" fmla="*/ 78065 w 181357"/>
                    <a:gd name="connsiteY31" fmla="*/ 543670 h 908353"/>
                    <a:gd name="connsiteX32" fmla="*/ 76497 w 181357"/>
                    <a:gd name="connsiteY32" fmla="*/ 565354 h 908353"/>
                    <a:gd name="connsiteX33" fmla="*/ 79371 w 181357"/>
                    <a:gd name="connsiteY33" fmla="*/ 578678 h 908353"/>
                    <a:gd name="connsiteX34" fmla="*/ 74407 w 181357"/>
                    <a:gd name="connsiteY34" fmla="*/ 586515 h 908353"/>
                    <a:gd name="connsiteX35" fmla="*/ 71011 w 181357"/>
                    <a:gd name="connsiteY35" fmla="*/ 603497 h 908353"/>
                    <a:gd name="connsiteX36" fmla="*/ 77803 w 181357"/>
                    <a:gd name="connsiteY36" fmla="*/ 609244 h 908353"/>
                    <a:gd name="connsiteX37" fmla="*/ 75974 w 181357"/>
                    <a:gd name="connsiteY37" fmla="*/ 618388 h 908353"/>
                    <a:gd name="connsiteX38" fmla="*/ 82245 w 181357"/>
                    <a:gd name="connsiteY38" fmla="*/ 629361 h 908353"/>
                    <a:gd name="connsiteX39" fmla="*/ 77281 w 181357"/>
                    <a:gd name="connsiteY39" fmla="*/ 640856 h 908353"/>
                    <a:gd name="connsiteX40" fmla="*/ 88515 w 181357"/>
                    <a:gd name="connsiteY40" fmla="*/ 644514 h 908353"/>
                    <a:gd name="connsiteX41" fmla="*/ 92695 w 181357"/>
                    <a:gd name="connsiteY41" fmla="*/ 650261 h 908353"/>
                    <a:gd name="connsiteX42" fmla="*/ 73885 w 181357"/>
                    <a:gd name="connsiteY42" fmla="*/ 654441 h 908353"/>
                    <a:gd name="connsiteX43" fmla="*/ 80677 w 181357"/>
                    <a:gd name="connsiteY43" fmla="*/ 659144 h 908353"/>
                    <a:gd name="connsiteX44" fmla="*/ 89299 w 181357"/>
                    <a:gd name="connsiteY44" fmla="*/ 668027 h 908353"/>
                    <a:gd name="connsiteX45" fmla="*/ 80938 w 181357"/>
                    <a:gd name="connsiteY45" fmla="*/ 675864 h 908353"/>
                    <a:gd name="connsiteX46" fmla="*/ 81461 w 181357"/>
                    <a:gd name="connsiteY46" fmla="*/ 685269 h 908353"/>
                    <a:gd name="connsiteX47" fmla="*/ 77803 w 181357"/>
                    <a:gd name="connsiteY47" fmla="*/ 691017 h 908353"/>
                    <a:gd name="connsiteX48" fmla="*/ 80677 w 181357"/>
                    <a:gd name="connsiteY48" fmla="*/ 703035 h 908353"/>
                    <a:gd name="connsiteX49" fmla="*/ 76236 w 181357"/>
                    <a:gd name="connsiteY49" fmla="*/ 710872 h 908353"/>
                    <a:gd name="connsiteX50" fmla="*/ 76758 w 181357"/>
                    <a:gd name="connsiteY50" fmla="*/ 718971 h 908353"/>
                    <a:gd name="connsiteX51" fmla="*/ 63957 w 181357"/>
                    <a:gd name="connsiteY51" fmla="*/ 729682 h 908353"/>
                    <a:gd name="connsiteX52" fmla="*/ 67614 w 181357"/>
                    <a:gd name="connsiteY52" fmla="*/ 744835 h 908353"/>
                    <a:gd name="connsiteX53" fmla="*/ 62912 w 181357"/>
                    <a:gd name="connsiteY53" fmla="*/ 752934 h 908353"/>
                    <a:gd name="connsiteX54" fmla="*/ 61083 w 181357"/>
                    <a:gd name="connsiteY54" fmla="*/ 763646 h 908353"/>
                    <a:gd name="connsiteX55" fmla="*/ 45147 w 181357"/>
                    <a:gd name="connsiteY55" fmla="*/ 777753 h 908353"/>
                    <a:gd name="connsiteX56" fmla="*/ 39921 w 181357"/>
                    <a:gd name="connsiteY56" fmla="*/ 794474 h 908353"/>
                    <a:gd name="connsiteX57" fmla="*/ 44363 w 181357"/>
                    <a:gd name="connsiteY57" fmla="*/ 803618 h 908353"/>
                    <a:gd name="connsiteX58" fmla="*/ 47759 w 181357"/>
                    <a:gd name="connsiteY58" fmla="*/ 816419 h 908353"/>
                    <a:gd name="connsiteX59" fmla="*/ 66830 w 181357"/>
                    <a:gd name="connsiteY59" fmla="*/ 814852 h 908353"/>
                    <a:gd name="connsiteX60" fmla="*/ 66569 w 181357"/>
                    <a:gd name="connsiteY60" fmla="*/ 825563 h 908353"/>
                    <a:gd name="connsiteX61" fmla="*/ 68398 w 181357"/>
                    <a:gd name="connsiteY61" fmla="*/ 831833 h 908353"/>
                    <a:gd name="connsiteX62" fmla="*/ 65263 w 181357"/>
                    <a:gd name="connsiteY62" fmla="*/ 841238 h 908353"/>
                    <a:gd name="connsiteX63" fmla="*/ 76758 w 181357"/>
                    <a:gd name="connsiteY63" fmla="*/ 854040 h 908353"/>
                    <a:gd name="connsiteX64" fmla="*/ 121955 w 181357"/>
                    <a:gd name="connsiteY64" fmla="*/ 854040 h 908353"/>
                    <a:gd name="connsiteX65" fmla="*/ 147297 w 181357"/>
                    <a:gd name="connsiteY65" fmla="*/ 865273 h 908353"/>
                    <a:gd name="connsiteX66" fmla="*/ 147036 w 181357"/>
                    <a:gd name="connsiteY66" fmla="*/ 865535 h 908353"/>
                    <a:gd name="connsiteX67" fmla="*/ 137108 w 181357"/>
                    <a:gd name="connsiteY67" fmla="*/ 862922 h 908353"/>
                    <a:gd name="connsiteX68" fmla="*/ 127964 w 181357"/>
                    <a:gd name="connsiteY68" fmla="*/ 867102 h 908353"/>
                    <a:gd name="connsiteX69" fmla="*/ 123784 w 181357"/>
                    <a:gd name="connsiteY69" fmla="*/ 869976 h 908353"/>
                    <a:gd name="connsiteX70" fmla="*/ 118298 w 181357"/>
                    <a:gd name="connsiteY70" fmla="*/ 870498 h 908353"/>
                    <a:gd name="connsiteX71" fmla="*/ 107848 w 181357"/>
                    <a:gd name="connsiteY71" fmla="*/ 872850 h 908353"/>
                    <a:gd name="connsiteX72" fmla="*/ 99749 w 181357"/>
                    <a:gd name="connsiteY72" fmla="*/ 878597 h 908353"/>
                    <a:gd name="connsiteX73" fmla="*/ 98181 w 181357"/>
                    <a:gd name="connsiteY73" fmla="*/ 888264 h 908353"/>
                    <a:gd name="connsiteX74" fmla="*/ 96091 w 181357"/>
                    <a:gd name="connsiteY74" fmla="*/ 902894 h 908353"/>
                    <a:gd name="connsiteX75" fmla="*/ 89821 w 181357"/>
                    <a:gd name="connsiteY75" fmla="*/ 908119 h 908353"/>
                    <a:gd name="connsiteX76" fmla="*/ 82245 w 181357"/>
                    <a:gd name="connsiteY76" fmla="*/ 906029 h 908353"/>
                    <a:gd name="connsiteX77" fmla="*/ 74146 w 181357"/>
                    <a:gd name="connsiteY77" fmla="*/ 903416 h 908353"/>
                    <a:gd name="connsiteX78" fmla="*/ 70488 w 181357"/>
                    <a:gd name="connsiteY78" fmla="*/ 902894 h 908353"/>
                    <a:gd name="connsiteX79" fmla="*/ 68398 w 181357"/>
                    <a:gd name="connsiteY79" fmla="*/ 899498 h 908353"/>
                    <a:gd name="connsiteX80" fmla="*/ 77281 w 181357"/>
                    <a:gd name="connsiteY80" fmla="*/ 895579 h 908353"/>
                    <a:gd name="connsiteX81" fmla="*/ 78848 w 181357"/>
                    <a:gd name="connsiteY81" fmla="*/ 891399 h 908353"/>
                    <a:gd name="connsiteX82" fmla="*/ 85380 w 181357"/>
                    <a:gd name="connsiteY82" fmla="*/ 890093 h 908353"/>
                    <a:gd name="connsiteX83" fmla="*/ 90605 w 181357"/>
                    <a:gd name="connsiteY83" fmla="*/ 884867 h 908353"/>
                    <a:gd name="connsiteX84" fmla="*/ 92695 w 181357"/>
                    <a:gd name="connsiteY84" fmla="*/ 879381 h 908353"/>
                    <a:gd name="connsiteX85" fmla="*/ 81722 w 181357"/>
                    <a:gd name="connsiteY85" fmla="*/ 881210 h 908353"/>
                    <a:gd name="connsiteX86" fmla="*/ 72056 w 181357"/>
                    <a:gd name="connsiteY86" fmla="*/ 887219 h 908353"/>
                    <a:gd name="connsiteX87" fmla="*/ 66308 w 181357"/>
                    <a:gd name="connsiteY87" fmla="*/ 887480 h 908353"/>
                    <a:gd name="connsiteX88" fmla="*/ 62389 w 181357"/>
                    <a:gd name="connsiteY88" fmla="*/ 890354 h 908353"/>
                    <a:gd name="connsiteX89" fmla="*/ 54552 w 181357"/>
                    <a:gd name="connsiteY89" fmla="*/ 891138 h 908353"/>
                    <a:gd name="connsiteX90" fmla="*/ 54813 w 181357"/>
                    <a:gd name="connsiteY90" fmla="*/ 886174 h 908353"/>
                    <a:gd name="connsiteX91" fmla="*/ 54552 w 181357"/>
                    <a:gd name="connsiteY91" fmla="*/ 879904 h 908353"/>
                    <a:gd name="connsiteX92" fmla="*/ 60299 w 181357"/>
                    <a:gd name="connsiteY92" fmla="*/ 876246 h 908353"/>
                    <a:gd name="connsiteX93" fmla="*/ 67353 w 181357"/>
                    <a:gd name="connsiteY93" fmla="*/ 877814 h 908353"/>
                    <a:gd name="connsiteX94" fmla="*/ 73101 w 181357"/>
                    <a:gd name="connsiteY94" fmla="*/ 874678 h 908353"/>
                    <a:gd name="connsiteX95" fmla="*/ 79893 w 181357"/>
                    <a:gd name="connsiteY95" fmla="*/ 874678 h 908353"/>
                    <a:gd name="connsiteX96" fmla="*/ 72839 w 181357"/>
                    <a:gd name="connsiteY96" fmla="*/ 871544 h 908353"/>
                    <a:gd name="connsiteX97" fmla="*/ 65263 w 181357"/>
                    <a:gd name="connsiteY97" fmla="*/ 872327 h 908353"/>
                    <a:gd name="connsiteX98" fmla="*/ 61083 w 181357"/>
                    <a:gd name="connsiteY98" fmla="*/ 868147 h 908353"/>
                    <a:gd name="connsiteX99" fmla="*/ 54813 w 181357"/>
                    <a:gd name="connsiteY99" fmla="*/ 869192 h 908353"/>
                    <a:gd name="connsiteX100" fmla="*/ 48804 w 181357"/>
                    <a:gd name="connsiteY100" fmla="*/ 869715 h 908353"/>
                    <a:gd name="connsiteX101" fmla="*/ 54029 w 181357"/>
                    <a:gd name="connsiteY101" fmla="*/ 865796 h 908353"/>
                    <a:gd name="connsiteX102" fmla="*/ 60038 w 181357"/>
                    <a:gd name="connsiteY102" fmla="*/ 863445 h 908353"/>
                    <a:gd name="connsiteX103" fmla="*/ 58209 w 181357"/>
                    <a:gd name="connsiteY103" fmla="*/ 859265 h 908353"/>
                    <a:gd name="connsiteX104" fmla="*/ 62650 w 181357"/>
                    <a:gd name="connsiteY104" fmla="*/ 854040 h 908353"/>
                    <a:gd name="connsiteX105" fmla="*/ 64479 w 181357"/>
                    <a:gd name="connsiteY105" fmla="*/ 850121 h 908353"/>
                    <a:gd name="connsiteX106" fmla="*/ 63434 w 181357"/>
                    <a:gd name="connsiteY106" fmla="*/ 848292 h 908353"/>
                    <a:gd name="connsiteX107" fmla="*/ 62128 w 181357"/>
                    <a:gd name="connsiteY107" fmla="*/ 845418 h 908353"/>
                    <a:gd name="connsiteX108" fmla="*/ 56380 w 181357"/>
                    <a:gd name="connsiteY108" fmla="*/ 840977 h 908353"/>
                    <a:gd name="connsiteX109" fmla="*/ 50894 w 181357"/>
                    <a:gd name="connsiteY109" fmla="*/ 838364 h 908353"/>
                    <a:gd name="connsiteX110" fmla="*/ 49065 w 181357"/>
                    <a:gd name="connsiteY110" fmla="*/ 842022 h 908353"/>
                    <a:gd name="connsiteX111" fmla="*/ 51155 w 181357"/>
                    <a:gd name="connsiteY111" fmla="*/ 847770 h 908353"/>
                    <a:gd name="connsiteX112" fmla="*/ 42795 w 181357"/>
                    <a:gd name="connsiteY112" fmla="*/ 854040 h 908353"/>
                    <a:gd name="connsiteX113" fmla="*/ 39138 w 181357"/>
                    <a:gd name="connsiteY113" fmla="*/ 844634 h 908353"/>
                    <a:gd name="connsiteX114" fmla="*/ 35219 w 181357"/>
                    <a:gd name="connsiteY114" fmla="*/ 841761 h 908353"/>
                    <a:gd name="connsiteX115" fmla="*/ 38354 w 181357"/>
                    <a:gd name="connsiteY115" fmla="*/ 835752 h 908353"/>
                    <a:gd name="connsiteX116" fmla="*/ 34174 w 181357"/>
                    <a:gd name="connsiteY116" fmla="*/ 831049 h 908353"/>
                    <a:gd name="connsiteX117" fmla="*/ 28687 w 181357"/>
                    <a:gd name="connsiteY117" fmla="*/ 828437 h 908353"/>
                    <a:gd name="connsiteX118" fmla="*/ 30255 w 181357"/>
                    <a:gd name="connsiteY118" fmla="*/ 824779 h 908353"/>
                    <a:gd name="connsiteX119" fmla="*/ 35480 w 181357"/>
                    <a:gd name="connsiteY119" fmla="*/ 821644 h 908353"/>
                    <a:gd name="connsiteX120" fmla="*/ 37309 w 181357"/>
                    <a:gd name="connsiteY120" fmla="*/ 816680 h 908353"/>
                    <a:gd name="connsiteX121" fmla="*/ 40444 w 181357"/>
                    <a:gd name="connsiteY121" fmla="*/ 813545 h 908353"/>
                    <a:gd name="connsiteX122" fmla="*/ 38354 w 181357"/>
                    <a:gd name="connsiteY122" fmla="*/ 811978 h 908353"/>
                    <a:gd name="connsiteX123" fmla="*/ 35741 w 181357"/>
                    <a:gd name="connsiteY123" fmla="*/ 808581 h 908353"/>
                    <a:gd name="connsiteX124" fmla="*/ 32867 w 181357"/>
                    <a:gd name="connsiteY124" fmla="*/ 811978 h 908353"/>
                    <a:gd name="connsiteX125" fmla="*/ 24507 w 181357"/>
                    <a:gd name="connsiteY125" fmla="*/ 811194 h 908353"/>
                    <a:gd name="connsiteX126" fmla="*/ 26598 w 181357"/>
                    <a:gd name="connsiteY126" fmla="*/ 807275 h 908353"/>
                    <a:gd name="connsiteX127" fmla="*/ 26598 w 181357"/>
                    <a:gd name="connsiteY127" fmla="*/ 803879 h 908353"/>
                    <a:gd name="connsiteX128" fmla="*/ 19282 w 181357"/>
                    <a:gd name="connsiteY128" fmla="*/ 803356 h 908353"/>
                    <a:gd name="connsiteX129" fmla="*/ 19543 w 181357"/>
                    <a:gd name="connsiteY129" fmla="*/ 799960 h 908353"/>
                    <a:gd name="connsiteX130" fmla="*/ 31561 w 181357"/>
                    <a:gd name="connsiteY130" fmla="*/ 799438 h 908353"/>
                    <a:gd name="connsiteX131" fmla="*/ 29994 w 181357"/>
                    <a:gd name="connsiteY131" fmla="*/ 793951 h 908353"/>
                    <a:gd name="connsiteX132" fmla="*/ 25030 w 181357"/>
                    <a:gd name="connsiteY132" fmla="*/ 791339 h 908353"/>
                    <a:gd name="connsiteX133" fmla="*/ 28165 w 181357"/>
                    <a:gd name="connsiteY133" fmla="*/ 786375 h 908353"/>
                    <a:gd name="connsiteX134" fmla="*/ 33651 w 181357"/>
                    <a:gd name="connsiteY134" fmla="*/ 785330 h 908353"/>
                    <a:gd name="connsiteX135" fmla="*/ 31823 w 181357"/>
                    <a:gd name="connsiteY135" fmla="*/ 779582 h 908353"/>
                    <a:gd name="connsiteX136" fmla="*/ 32345 w 181357"/>
                    <a:gd name="connsiteY136" fmla="*/ 773573 h 908353"/>
                    <a:gd name="connsiteX137" fmla="*/ 32084 w 181357"/>
                    <a:gd name="connsiteY137" fmla="*/ 767826 h 908353"/>
                    <a:gd name="connsiteX138" fmla="*/ 26598 w 181357"/>
                    <a:gd name="connsiteY138" fmla="*/ 771483 h 908353"/>
                    <a:gd name="connsiteX139" fmla="*/ 25814 w 181357"/>
                    <a:gd name="connsiteY139" fmla="*/ 777492 h 908353"/>
                    <a:gd name="connsiteX140" fmla="*/ 21895 w 181357"/>
                    <a:gd name="connsiteY140" fmla="*/ 782195 h 908353"/>
                    <a:gd name="connsiteX141" fmla="*/ 20850 w 181357"/>
                    <a:gd name="connsiteY141" fmla="*/ 776708 h 908353"/>
                    <a:gd name="connsiteX142" fmla="*/ 21634 w 181357"/>
                    <a:gd name="connsiteY142" fmla="*/ 773834 h 908353"/>
                    <a:gd name="connsiteX143" fmla="*/ 21111 w 181357"/>
                    <a:gd name="connsiteY143" fmla="*/ 770438 h 908353"/>
                    <a:gd name="connsiteX144" fmla="*/ 21895 w 181357"/>
                    <a:gd name="connsiteY144" fmla="*/ 766781 h 908353"/>
                    <a:gd name="connsiteX145" fmla="*/ 22679 w 181357"/>
                    <a:gd name="connsiteY145" fmla="*/ 763907 h 908353"/>
                    <a:gd name="connsiteX146" fmla="*/ 26336 w 181357"/>
                    <a:gd name="connsiteY146" fmla="*/ 762078 h 908353"/>
                    <a:gd name="connsiteX147" fmla="*/ 30778 w 181357"/>
                    <a:gd name="connsiteY147" fmla="*/ 758682 h 908353"/>
                    <a:gd name="connsiteX148" fmla="*/ 30778 w 181357"/>
                    <a:gd name="connsiteY148" fmla="*/ 753457 h 908353"/>
                    <a:gd name="connsiteX149" fmla="*/ 26859 w 181357"/>
                    <a:gd name="connsiteY149" fmla="*/ 748493 h 908353"/>
                    <a:gd name="connsiteX150" fmla="*/ 24246 w 181357"/>
                    <a:gd name="connsiteY150" fmla="*/ 742745 h 908353"/>
                    <a:gd name="connsiteX151" fmla="*/ 29732 w 181357"/>
                    <a:gd name="connsiteY151" fmla="*/ 739610 h 908353"/>
                    <a:gd name="connsiteX152" fmla="*/ 38876 w 181357"/>
                    <a:gd name="connsiteY152" fmla="*/ 747970 h 908353"/>
                    <a:gd name="connsiteX153" fmla="*/ 46714 w 181357"/>
                    <a:gd name="connsiteY153" fmla="*/ 741962 h 908353"/>
                    <a:gd name="connsiteX154" fmla="*/ 40705 w 181357"/>
                    <a:gd name="connsiteY154" fmla="*/ 738565 h 908353"/>
                    <a:gd name="connsiteX155" fmla="*/ 39399 w 181357"/>
                    <a:gd name="connsiteY155" fmla="*/ 732818 h 908353"/>
                    <a:gd name="connsiteX156" fmla="*/ 36525 w 181357"/>
                    <a:gd name="connsiteY156" fmla="*/ 730205 h 908353"/>
                    <a:gd name="connsiteX157" fmla="*/ 33390 w 181357"/>
                    <a:gd name="connsiteY157" fmla="*/ 735169 h 908353"/>
                    <a:gd name="connsiteX158" fmla="*/ 23723 w 181357"/>
                    <a:gd name="connsiteY158" fmla="*/ 733601 h 908353"/>
                    <a:gd name="connsiteX159" fmla="*/ 27642 w 181357"/>
                    <a:gd name="connsiteY159" fmla="*/ 729944 h 908353"/>
                    <a:gd name="connsiteX160" fmla="*/ 24507 w 181357"/>
                    <a:gd name="connsiteY160" fmla="*/ 726025 h 908353"/>
                    <a:gd name="connsiteX161" fmla="*/ 25291 w 181357"/>
                    <a:gd name="connsiteY161" fmla="*/ 721322 h 908353"/>
                    <a:gd name="connsiteX162" fmla="*/ 30778 w 181357"/>
                    <a:gd name="connsiteY162" fmla="*/ 719494 h 908353"/>
                    <a:gd name="connsiteX163" fmla="*/ 30778 w 181357"/>
                    <a:gd name="connsiteY163" fmla="*/ 713224 h 908353"/>
                    <a:gd name="connsiteX164" fmla="*/ 26075 w 181357"/>
                    <a:gd name="connsiteY164" fmla="*/ 710611 h 908353"/>
                    <a:gd name="connsiteX165" fmla="*/ 21895 w 181357"/>
                    <a:gd name="connsiteY165" fmla="*/ 704341 h 908353"/>
                    <a:gd name="connsiteX166" fmla="*/ 19805 w 181357"/>
                    <a:gd name="connsiteY166" fmla="*/ 703819 h 908353"/>
                    <a:gd name="connsiteX167" fmla="*/ 17454 w 181357"/>
                    <a:gd name="connsiteY167" fmla="*/ 705386 h 908353"/>
                    <a:gd name="connsiteX168" fmla="*/ 11706 w 181357"/>
                    <a:gd name="connsiteY168" fmla="*/ 706431 h 908353"/>
                    <a:gd name="connsiteX169" fmla="*/ 7265 w 181357"/>
                    <a:gd name="connsiteY169" fmla="*/ 704863 h 908353"/>
                    <a:gd name="connsiteX170" fmla="*/ 8310 w 181357"/>
                    <a:gd name="connsiteY170" fmla="*/ 699377 h 908353"/>
                    <a:gd name="connsiteX171" fmla="*/ 4391 w 181357"/>
                    <a:gd name="connsiteY171" fmla="*/ 700683 h 908353"/>
                    <a:gd name="connsiteX172" fmla="*/ 733 w 181357"/>
                    <a:gd name="connsiteY172" fmla="*/ 701467 h 908353"/>
                    <a:gd name="connsiteX173" fmla="*/ 7003 w 181357"/>
                    <a:gd name="connsiteY173" fmla="*/ 695197 h 908353"/>
                    <a:gd name="connsiteX174" fmla="*/ 11967 w 181357"/>
                    <a:gd name="connsiteY174" fmla="*/ 693107 h 908353"/>
                    <a:gd name="connsiteX175" fmla="*/ 17192 w 181357"/>
                    <a:gd name="connsiteY175" fmla="*/ 690756 h 908353"/>
                    <a:gd name="connsiteX176" fmla="*/ 15363 w 181357"/>
                    <a:gd name="connsiteY176" fmla="*/ 685792 h 908353"/>
                    <a:gd name="connsiteX177" fmla="*/ 10661 w 181357"/>
                    <a:gd name="connsiteY177" fmla="*/ 685269 h 908353"/>
                    <a:gd name="connsiteX178" fmla="*/ 16147 w 181357"/>
                    <a:gd name="connsiteY178" fmla="*/ 680044 h 908353"/>
                    <a:gd name="connsiteX179" fmla="*/ 23201 w 181357"/>
                    <a:gd name="connsiteY179" fmla="*/ 676387 h 908353"/>
                    <a:gd name="connsiteX180" fmla="*/ 26598 w 181357"/>
                    <a:gd name="connsiteY180" fmla="*/ 678999 h 908353"/>
                    <a:gd name="connsiteX181" fmla="*/ 29210 w 181357"/>
                    <a:gd name="connsiteY181" fmla="*/ 682134 h 908353"/>
                    <a:gd name="connsiteX182" fmla="*/ 25291 w 181357"/>
                    <a:gd name="connsiteY182" fmla="*/ 691801 h 908353"/>
                    <a:gd name="connsiteX183" fmla="*/ 28949 w 181357"/>
                    <a:gd name="connsiteY183" fmla="*/ 696503 h 908353"/>
                    <a:gd name="connsiteX184" fmla="*/ 34435 w 181357"/>
                    <a:gd name="connsiteY184" fmla="*/ 700945 h 908353"/>
                    <a:gd name="connsiteX185" fmla="*/ 36786 w 181357"/>
                    <a:gd name="connsiteY185" fmla="*/ 697810 h 908353"/>
                    <a:gd name="connsiteX186" fmla="*/ 39660 w 181357"/>
                    <a:gd name="connsiteY186" fmla="*/ 695981 h 908353"/>
                    <a:gd name="connsiteX187" fmla="*/ 37048 w 181357"/>
                    <a:gd name="connsiteY187" fmla="*/ 688666 h 908353"/>
                    <a:gd name="connsiteX188" fmla="*/ 42011 w 181357"/>
                    <a:gd name="connsiteY188" fmla="*/ 682396 h 908353"/>
                    <a:gd name="connsiteX189" fmla="*/ 45669 w 181357"/>
                    <a:gd name="connsiteY189" fmla="*/ 675603 h 908353"/>
                    <a:gd name="connsiteX190" fmla="*/ 42534 w 181357"/>
                    <a:gd name="connsiteY190" fmla="*/ 671945 h 908353"/>
                    <a:gd name="connsiteX191" fmla="*/ 44885 w 181357"/>
                    <a:gd name="connsiteY191" fmla="*/ 669594 h 908353"/>
                    <a:gd name="connsiteX192" fmla="*/ 49849 w 181357"/>
                    <a:gd name="connsiteY192" fmla="*/ 670900 h 908353"/>
                    <a:gd name="connsiteX193" fmla="*/ 54813 w 181357"/>
                    <a:gd name="connsiteY193" fmla="*/ 674297 h 908353"/>
                    <a:gd name="connsiteX194" fmla="*/ 54552 w 181357"/>
                    <a:gd name="connsiteY194" fmla="*/ 670378 h 908353"/>
                    <a:gd name="connsiteX195" fmla="*/ 50894 w 181357"/>
                    <a:gd name="connsiteY195" fmla="*/ 666459 h 908353"/>
                    <a:gd name="connsiteX196" fmla="*/ 45408 w 181357"/>
                    <a:gd name="connsiteY196" fmla="*/ 661234 h 908353"/>
                    <a:gd name="connsiteX197" fmla="*/ 53768 w 181357"/>
                    <a:gd name="connsiteY197" fmla="*/ 656793 h 908353"/>
                    <a:gd name="connsiteX198" fmla="*/ 58732 w 181357"/>
                    <a:gd name="connsiteY198" fmla="*/ 652090 h 908353"/>
                    <a:gd name="connsiteX199" fmla="*/ 61083 w 181357"/>
                    <a:gd name="connsiteY199" fmla="*/ 647910 h 908353"/>
                    <a:gd name="connsiteX200" fmla="*/ 54813 w 181357"/>
                    <a:gd name="connsiteY200" fmla="*/ 641118 h 908353"/>
                    <a:gd name="connsiteX201" fmla="*/ 49327 w 181357"/>
                    <a:gd name="connsiteY201" fmla="*/ 633802 h 908353"/>
                    <a:gd name="connsiteX202" fmla="*/ 52984 w 181357"/>
                    <a:gd name="connsiteY202" fmla="*/ 629884 h 908353"/>
                    <a:gd name="connsiteX203" fmla="*/ 55858 w 181357"/>
                    <a:gd name="connsiteY203" fmla="*/ 624397 h 908353"/>
                    <a:gd name="connsiteX204" fmla="*/ 52723 w 181357"/>
                    <a:gd name="connsiteY204" fmla="*/ 619695 h 908353"/>
                    <a:gd name="connsiteX205" fmla="*/ 51939 w 181357"/>
                    <a:gd name="connsiteY205" fmla="*/ 614992 h 908353"/>
                    <a:gd name="connsiteX206" fmla="*/ 54813 w 181357"/>
                    <a:gd name="connsiteY206" fmla="*/ 610289 h 908353"/>
                    <a:gd name="connsiteX207" fmla="*/ 58470 w 181357"/>
                    <a:gd name="connsiteY207" fmla="*/ 607155 h 908353"/>
                    <a:gd name="connsiteX208" fmla="*/ 57425 w 181357"/>
                    <a:gd name="connsiteY208" fmla="*/ 596966 h 908353"/>
                    <a:gd name="connsiteX209" fmla="*/ 60038 w 181357"/>
                    <a:gd name="connsiteY209" fmla="*/ 595398 h 908353"/>
                    <a:gd name="connsiteX210" fmla="*/ 63173 w 181357"/>
                    <a:gd name="connsiteY210" fmla="*/ 594092 h 908353"/>
                    <a:gd name="connsiteX211" fmla="*/ 64479 w 181357"/>
                    <a:gd name="connsiteY211" fmla="*/ 585732 h 908353"/>
                    <a:gd name="connsiteX212" fmla="*/ 63957 w 181357"/>
                    <a:gd name="connsiteY212" fmla="*/ 583903 h 908353"/>
                    <a:gd name="connsiteX213" fmla="*/ 63173 w 181357"/>
                    <a:gd name="connsiteY213" fmla="*/ 582074 h 908353"/>
                    <a:gd name="connsiteX214" fmla="*/ 58209 w 181357"/>
                    <a:gd name="connsiteY214" fmla="*/ 578939 h 908353"/>
                    <a:gd name="connsiteX215" fmla="*/ 57425 w 181357"/>
                    <a:gd name="connsiteY215" fmla="*/ 575543 h 908353"/>
                    <a:gd name="connsiteX216" fmla="*/ 63957 w 181357"/>
                    <a:gd name="connsiteY216" fmla="*/ 574759 h 908353"/>
                    <a:gd name="connsiteX217" fmla="*/ 67614 w 181357"/>
                    <a:gd name="connsiteY217" fmla="*/ 567966 h 908353"/>
                    <a:gd name="connsiteX218" fmla="*/ 58993 w 181357"/>
                    <a:gd name="connsiteY218" fmla="*/ 570579 h 908353"/>
                    <a:gd name="connsiteX219" fmla="*/ 55074 w 181357"/>
                    <a:gd name="connsiteY219" fmla="*/ 570056 h 908353"/>
                    <a:gd name="connsiteX220" fmla="*/ 51155 w 181357"/>
                    <a:gd name="connsiteY220" fmla="*/ 570317 h 908353"/>
                    <a:gd name="connsiteX221" fmla="*/ 46453 w 181357"/>
                    <a:gd name="connsiteY221" fmla="*/ 576326 h 908353"/>
                    <a:gd name="connsiteX222" fmla="*/ 43318 w 181357"/>
                    <a:gd name="connsiteY222" fmla="*/ 574759 h 908353"/>
                    <a:gd name="connsiteX223" fmla="*/ 39921 w 181357"/>
                    <a:gd name="connsiteY223" fmla="*/ 573453 h 908353"/>
                    <a:gd name="connsiteX224" fmla="*/ 38092 w 181357"/>
                    <a:gd name="connsiteY224" fmla="*/ 566921 h 908353"/>
                    <a:gd name="connsiteX225" fmla="*/ 32345 w 181357"/>
                    <a:gd name="connsiteY225" fmla="*/ 563525 h 908353"/>
                    <a:gd name="connsiteX226" fmla="*/ 31823 w 181357"/>
                    <a:gd name="connsiteY226" fmla="*/ 559084 h 908353"/>
                    <a:gd name="connsiteX227" fmla="*/ 31823 w 181357"/>
                    <a:gd name="connsiteY227" fmla="*/ 552552 h 908353"/>
                    <a:gd name="connsiteX228" fmla="*/ 33912 w 181357"/>
                    <a:gd name="connsiteY228" fmla="*/ 546805 h 908353"/>
                    <a:gd name="connsiteX229" fmla="*/ 35480 w 181357"/>
                    <a:gd name="connsiteY229" fmla="*/ 540012 h 908353"/>
                    <a:gd name="connsiteX230" fmla="*/ 38876 w 181357"/>
                    <a:gd name="connsiteY230" fmla="*/ 530607 h 908353"/>
                    <a:gd name="connsiteX231" fmla="*/ 42011 w 181357"/>
                    <a:gd name="connsiteY231" fmla="*/ 527994 h 908353"/>
                    <a:gd name="connsiteX232" fmla="*/ 45408 w 181357"/>
                    <a:gd name="connsiteY232" fmla="*/ 522769 h 908353"/>
                    <a:gd name="connsiteX233" fmla="*/ 46453 w 181357"/>
                    <a:gd name="connsiteY233" fmla="*/ 516499 h 908353"/>
                    <a:gd name="connsiteX234" fmla="*/ 45147 w 181357"/>
                    <a:gd name="connsiteY234" fmla="*/ 506049 h 908353"/>
                    <a:gd name="connsiteX235" fmla="*/ 44624 w 181357"/>
                    <a:gd name="connsiteY235" fmla="*/ 505265 h 908353"/>
                    <a:gd name="connsiteX236" fmla="*/ 44363 w 181357"/>
                    <a:gd name="connsiteY236" fmla="*/ 502914 h 908353"/>
                    <a:gd name="connsiteX237" fmla="*/ 43579 w 181357"/>
                    <a:gd name="connsiteY237" fmla="*/ 501085 h 908353"/>
                    <a:gd name="connsiteX238" fmla="*/ 43579 w 181357"/>
                    <a:gd name="connsiteY238" fmla="*/ 498473 h 908353"/>
                    <a:gd name="connsiteX239" fmla="*/ 43579 w 181357"/>
                    <a:gd name="connsiteY239" fmla="*/ 496122 h 908353"/>
                    <a:gd name="connsiteX240" fmla="*/ 43056 w 181357"/>
                    <a:gd name="connsiteY240" fmla="*/ 493509 h 908353"/>
                    <a:gd name="connsiteX241" fmla="*/ 43579 w 181357"/>
                    <a:gd name="connsiteY241" fmla="*/ 485933 h 908353"/>
                    <a:gd name="connsiteX242" fmla="*/ 42795 w 181357"/>
                    <a:gd name="connsiteY242" fmla="*/ 481230 h 908353"/>
                    <a:gd name="connsiteX243" fmla="*/ 42534 w 181357"/>
                    <a:gd name="connsiteY243" fmla="*/ 476528 h 908353"/>
                    <a:gd name="connsiteX244" fmla="*/ 42011 w 181357"/>
                    <a:gd name="connsiteY244" fmla="*/ 474437 h 908353"/>
                    <a:gd name="connsiteX245" fmla="*/ 39921 w 181357"/>
                    <a:gd name="connsiteY245" fmla="*/ 473131 h 908353"/>
                    <a:gd name="connsiteX246" fmla="*/ 37831 w 181357"/>
                    <a:gd name="connsiteY246" fmla="*/ 469473 h 908353"/>
                    <a:gd name="connsiteX247" fmla="*/ 38354 w 181357"/>
                    <a:gd name="connsiteY247" fmla="*/ 462942 h 908353"/>
                    <a:gd name="connsiteX248" fmla="*/ 39399 w 181357"/>
                    <a:gd name="connsiteY248" fmla="*/ 457195 h 908353"/>
                    <a:gd name="connsiteX249" fmla="*/ 45930 w 181357"/>
                    <a:gd name="connsiteY249" fmla="*/ 456672 h 908353"/>
                    <a:gd name="connsiteX250" fmla="*/ 49327 w 181357"/>
                    <a:gd name="connsiteY250" fmla="*/ 453015 h 908353"/>
                    <a:gd name="connsiteX251" fmla="*/ 49588 w 181357"/>
                    <a:gd name="connsiteY251" fmla="*/ 449357 h 908353"/>
                    <a:gd name="connsiteX252" fmla="*/ 51939 w 181357"/>
                    <a:gd name="connsiteY252" fmla="*/ 446483 h 908353"/>
                    <a:gd name="connsiteX253" fmla="*/ 55858 w 181357"/>
                    <a:gd name="connsiteY253" fmla="*/ 439952 h 908353"/>
                    <a:gd name="connsiteX254" fmla="*/ 56380 w 181357"/>
                    <a:gd name="connsiteY254" fmla="*/ 435249 h 908353"/>
                    <a:gd name="connsiteX255" fmla="*/ 57164 w 181357"/>
                    <a:gd name="connsiteY255" fmla="*/ 430547 h 908353"/>
                    <a:gd name="connsiteX256" fmla="*/ 60038 w 181357"/>
                    <a:gd name="connsiteY256" fmla="*/ 421664 h 908353"/>
                    <a:gd name="connsiteX257" fmla="*/ 63696 w 181357"/>
                    <a:gd name="connsiteY257" fmla="*/ 411998 h 908353"/>
                    <a:gd name="connsiteX258" fmla="*/ 65263 w 181357"/>
                    <a:gd name="connsiteY258" fmla="*/ 409908 h 908353"/>
                    <a:gd name="connsiteX259" fmla="*/ 67614 w 181357"/>
                    <a:gd name="connsiteY259" fmla="*/ 408863 h 908353"/>
                    <a:gd name="connsiteX260" fmla="*/ 70488 w 181357"/>
                    <a:gd name="connsiteY260" fmla="*/ 403899 h 908353"/>
                    <a:gd name="connsiteX261" fmla="*/ 73623 w 181357"/>
                    <a:gd name="connsiteY261" fmla="*/ 392926 h 908353"/>
                    <a:gd name="connsiteX262" fmla="*/ 73623 w 181357"/>
                    <a:gd name="connsiteY262" fmla="*/ 389269 h 908353"/>
                    <a:gd name="connsiteX263" fmla="*/ 75452 w 181357"/>
                    <a:gd name="connsiteY263" fmla="*/ 383782 h 908353"/>
                    <a:gd name="connsiteX264" fmla="*/ 76236 w 181357"/>
                    <a:gd name="connsiteY264" fmla="*/ 380908 h 908353"/>
                    <a:gd name="connsiteX265" fmla="*/ 78065 w 181357"/>
                    <a:gd name="connsiteY265" fmla="*/ 378818 h 908353"/>
                    <a:gd name="connsiteX266" fmla="*/ 79371 w 181357"/>
                    <a:gd name="connsiteY266" fmla="*/ 376989 h 908353"/>
                    <a:gd name="connsiteX267" fmla="*/ 81199 w 181357"/>
                    <a:gd name="connsiteY267" fmla="*/ 375422 h 908353"/>
                    <a:gd name="connsiteX268" fmla="*/ 81983 w 181357"/>
                    <a:gd name="connsiteY268" fmla="*/ 370197 h 908353"/>
                    <a:gd name="connsiteX269" fmla="*/ 81983 w 181357"/>
                    <a:gd name="connsiteY269" fmla="*/ 363666 h 908353"/>
                    <a:gd name="connsiteX270" fmla="*/ 78587 w 181357"/>
                    <a:gd name="connsiteY270" fmla="*/ 359747 h 908353"/>
                    <a:gd name="connsiteX271" fmla="*/ 78065 w 181357"/>
                    <a:gd name="connsiteY271" fmla="*/ 357657 h 908353"/>
                    <a:gd name="connsiteX272" fmla="*/ 79893 w 181357"/>
                    <a:gd name="connsiteY272" fmla="*/ 355306 h 908353"/>
                    <a:gd name="connsiteX273" fmla="*/ 86425 w 181357"/>
                    <a:gd name="connsiteY273" fmla="*/ 344855 h 908353"/>
                    <a:gd name="connsiteX274" fmla="*/ 86686 w 181357"/>
                    <a:gd name="connsiteY274" fmla="*/ 341982 h 908353"/>
                    <a:gd name="connsiteX275" fmla="*/ 84857 w 181357"/>
                    <a:gd name="connsiteY275" fmla="*/ 339369 h 908353"/>
                    <a:gd name="connsiteX276" fmla="*/ 82506 w 181357"/>
                    <a:gd name="connsiteY276" fmla="*/ 321865 h 908353"/>
                    <a:gd name="connsiteX277" fmla="*/ 82245 w 181357"/>
                    <a:gd name="connsiteY277" fmla="*/ 321081 h 908353"/>
                    <a:gd name="connsiteX278" fmla="*/ 82245 w 181357"/>
                    <a:gd name="connsiteY278" fmla="*/ 318730 h 908353"/>
                    <a:gd name="connsiteX279" fmla="*/ 82245 w 181357"/>
                    <a:gd name="connsiteY279" fmla="*/ 315334 h 908353"/>
                    <a:gd name="connsiteX280" fmla="*/ 82245 w 181357"/>
                    <a:gd name="connsiteY280" fmla="*/ 310108 h 908353"/>
                    <a:gd name="connsiteX281" fmla="*/ 81722 w 181357"/>
                    <a:gd name="connsiteY281" fmla="*/ 300442 h 908353"/>
                    <a:gd name="connsiteX282" fmla="*/ 81722 w 181357"/>
                    <a:gd name="connsiteY282" fmla="*/ 296262 h 908353"/>
                    <a:gd name="connsiteX283" fmla="*/ 80155 w 181357"/>
                    <a:gd name="connsiteY283" fmla="*/ 292866 h 908353"/>
                    <a:gd name="connsiteX284" fmla="*/ 83290 w 181357"/>
                    <a:gd name="connsiteY284" fmla="*/ 289731 h 908353"/>
                    <a:gd name="connsiteX285" fmla="*/ 89037 w 181357"/>
                    <a:gd name="connsiteY285" fmla="*/ 282416 h 908353"/>
                    <a:gd name="connsiteX286" fmla="*/ 90343 w 181357"/>
                    <a:gd name="connsiteY286" fmla="*/ 273794 h 908353"/>
                    <a:gd name="connsiteX287" fmla="*/ 90343 w 181357"/>
                    <a:gd name="connsiteY287" fmla="*/ 267524 h 908353"/>
                    <a:gd name="connsiteX288" fmla="*/ 87208 w 181357"/>
                    <a:gd name="connsiteY288" fmla="*/ 263344 h 908353"/>
                    <a:gd name="connsiteX289" fmla="*/ 85380 w 181357"/>
                    <a:gd name="connsiteY289" fmla="*/ 257074 h 908353"/>
                    <a:gd name="connsiteX290" fmla="*/ 88515 w 181357"/>
                    <a:gd name="connsiteY290" fmla="*/ 249759 h 908353"/>
                    <a:gd name="connsiteX291" fmla="*/ 90082 w 181357"/>
                    <a:gd name="connsiteY291" fmla="*/ 246624 h 908353"/>
                    <a:gd name="connsiteX292" fmla="*/ 92172 w 181357"/>
                    <a:gd name="connsiteY292" fmla="*/ 242966 h 908353"/>
                    <a:gd name="connsiteX293" fmla="*/ 93217 w 181357"/>
                    <a:gd name="connsiteY293" fmla="*/ 235651 h 908353"/>
                    <a:gd name="connsiteX294" fmla="*/ 93217 w 181357"/>
                    <a:gd name="connsiteY294" fmla="*/ 232255 h 908353"/>
                    <a:gd name="connsiteX295" fmla="*/ 95830 w 181357"/>
                    <a:gd name="connsiteY295" fmla="*/ 229642 h 908353"/>
                    <a:gd name="connsiteX296" fmla="*/ 97397 w 181357"/>
                    <a:gd name="connsiteY296" fmla="*/ 221021 h 908353"/>
                    <a:gd name="connsiteX297" fmla="*/ 98443 w 181357"/>
                    <a:gd name="connsiteY297" fmla="*/ 211355 h 908353"/>
                    <a:gd name="connsiteX298" fmla="*/ 98443 w 181357"/>
                    <a:gd name="connsiteY298" fmla="*/ 212138 h 908353"/>
                    <a:gd name="connsiteX299" fmla="*/ 98443 w 181357"/>
                    <a:gd name="connsiteY299" fmla="*/ 211877 h 908353"/>
                    <a:gd name="connsiteX300" fmla="*/ 99226 w 181357"/>
                    <a:gd name="connsiteY300" fmla="*/ 210048 h 908353"/>
                    <a:gd name="connsiteX301" fmla="*/ 101055 w 181357"/>
                    <a:gd name="connsiteY301" fmla="*/ 207958 h 908353"/>
                    <a:gd name="connsiteX302" fmla="*/ 102100 w 181357"/>
                    <a:gd name="connsiteY302" fmla="*/ 200382 h 908353"/>
                    <a:gd name="connsiteX303" fmla="*/ 102623 w 181357"/>
                    <a:gd name="connsiteY303" fmla="*/ 193067 h 908353"/>
                    <a:gd name="connsiteX304" fmla="*/ 102361 w 181357"/>
                    <a:gd name="connsiteY304" fmla="*/ 185229 h 908353"/>
                    <a:gd name="connsiteX305" fmla="*/ 101839 w 181357"/>
                    <a:gd name="connsiteY305" fmla="*/ 182094 h 908353"/>
                    <a:gd name="connsiteX306" fmla="*/ 104974 w 181357"/>
                    <a:gd name="connsiteY306" fmla="*/ 178698 h 908353"/>
                    <a:gd name="connsiteX307" fmla="*/ 108109 w 181357"/>
                    <a:gd name="connsiteY307" fmla="*/ 173473 h 908353"/>
                    <a:gd name="connsiteX308" fmla="*/ 107586 w 181357"/>
                    <a:gd name="connsiteY308" fmla="*/ 167725 h 908353"/>
                    <a:gd name="connsiteX309" fmla="*/ 105235 w 181357"/>
                    <a:gd name="connsiteY309" fmla="*/ 161455 h 908353"/>
                    <a:gd name="connsiteX310" fmla="*/ 104974 w 181357"/>
                    <a:gd name="connsiteY310" fmla="*/ 153879 h 908353"/>
                    <a:gd name="connsiteX311" fmla="*/ 104190 w 181357"/>
                    <a:gd name="connsiteY311" fmla="*/ 143429 h 908353"/>
                    <a:gd name="connsiteX312" fmla="*/ 104190 w 181357"/>
                    <a:gd name="connsiteY312" fmla="*/ 137420 h 908353"/>
                    <a:gd name="connsiteX313" fmla="*/ 103929 w 181357"/>
                    <a:gd name="connsiteY313" fmla="*/ 132717 h 908353"/>
                    <a:gd name="connsiteX314" fmla="*/ 103406 w 181357"/>
                    <a:gd name="connsiteY314" fmla="*/ 128276 h 908353"/>
                    <a:gd name="connsiteX315" fmla="*/ 105235 w 181357"/>
                    <a:gd name="connsiteY315" fmla="*/ 125402 h 908353"/>
                    <a:gd name="connsiteX316" fmla="*/ 106541 w 181357"/>
                    <a:gd name="connsiteY316" fmla="*/ 122789 h 908353"/>
                    <a:gd name="connsiteX317" fmla="*/ 111766 w 181357"/>
                    <a:gd name="connsiteY317" fmla="*/ 111555 h 908353"/>
                    <a:gd name="connsiteX318" fmla="*/ 113073 w 181357"/>
                    <a:gd name="connsiteY318" fmla="*/ 105547 h 908353"/>
                    <a:gd name="connsiteX319" fmla="*/ 115424 w 181357"/>
                    <a:gd name="connsiteY319" fmla="*/ 99015 h 908353"/>
                    <a:gd name="connsiteX320" fmla="*/ 115685 w 181357"/>
                    <a:gd name="connsiteY320" fmla="*/ 91700 h 908353"/>
                    <a:gd name="connsiteX321" fmla="*/ 115946 w 181357"/>
                    <a:gd name="connsiteY321" fmla="*/ 83340 h 908353"/>
                    <a:gd name="connsiteX322" fmla="*/ 116208 w 181357"/>
                    <a:gd name="connsiteY322" fmla="*/ 72890 h 908353"/>
                    <a:gd name="connsiteX323" fmla="*/ 114118 w 181357"/>
                    <a:gd name="connsiteY323" fmla="*/ 65575 h 908353"/>
                    <a:gd name="connsiteX324" fmla="*/ 112289 w 181357"/>
                    <a:gd name="connsiteY324" fmla="*/ 47287 h 908353"/>
                    <a:gd name="connsiteX325" fmla="*/ 110199 w 181357"/>
                    <a:gd name="connsiteY325" fmla="*/ 29783 h 908353"/>
                    <a:gd name="connsiteX326" fmla="*/ 107586 w 181357"/>
                    <a:gd name="connsiteY326" fmla="*/ 19071 h 908353"/>
                    <a:gd name="connsiteX327" fmla="*/ 117253 w 181357"/>
                    <a:gd name="connsiteY327" fmla="*/ 13324 h 908353"/>
                    <a:gd name="connsiteX328" fmla="*/ 119343 w 181357"/>
                    <a:gd name="connsiteY328" fmla="*/ 5225 h 908353"/>
                    <a:gd name="connsiteX329" fmla="*/ 127181 w 181357"/>
                    <a:gd name="connsiteY329" fmla="*/ 784 h 908353"/>
                    <a:gd name="connsiteX330" fmla="*/ 129532 w 181357"/>
                    <a:gd name="connsiteY330" fmla="*/ 0 h 908353"/>
                    <a:gd name="connsiteX331" fmla="*/ 136324 w 181357"/>
                    <a:gd name="connsiteY331" fmla="*/ 9927 h 908353"/>
                    <a:gd name="connsiteX332" fmla="*/ 137892 w 181357"/>
                    <a:gd name="connsiteY332" fmla="*/ 28477 h 908353"/>
                    <a:gd name="connsiteX333" fmla="*/ 149648 w 181357"/>
                    <a:gd name="connsiteY333" fmla="*/ 38404 h 908353"/>
                    <a:gd name="connsiteX334" fmla="*/ 146775 w 181357"/>
                    <a:gd name="connsiteY334" fmla="*/ 44936 h 908353"/>
                    <a:gd name="connsiteX335" fmla="*/ 147297 w 181357"/>
                    <a:gd name="connsiteY335" fmla="*/ 50422 h 908353"/>
                    <a:gd name="connsiteX336" fmla="*/ 143901 w 181357"/>
                    <a:gd name="connsiteY336" fmla="*/ 56431 h 908353"/>
                    <a:gd name="connsiteX337" fmla="*/ 148081 w 181357"/>
                    <a:gd name="connsiteY337" fmla="*/ 65314 h 908353"/>
                    <a:gd name="connsiteX338" fmla="*/ 149648 w 181357"/>
                    <a:gd name="connsiteY338" fmla="*/ 72106 h 908353"/>
                    <a:gd name="connsiteX339" fmla="*/ 154351 w 181357"/>
                    <a:gd name="connsiteY339" fmla="*/ 79944 h 908353"/>
                    <a:gd name="connsiteX340" fmla="*/ 158792 w 181357"/>
                    <a:gd name="connsiteY340" fmla="*/ 94835 h 908353"/>
                    <a:gd name="connsiteX341" fmla="*/ 163756 w 181357"/>
                    <a:gd name="connsiteY341" fmla="*/ 114429 h 908353"/>
                    <a:gd name="connsiteX342" fmla="*/ 179954 w 181357"/>
                    <a:gd name="connsiteY342" fmla="*/ 117826 h 908353"/>
                    <a:gd name="connsiteX343" fmla="*/ 181260 w 181357"/>
                    <a:gd name="connsiteY343" fmla="*/ 123835 h 908353"/>
                    <a:gd name="connsiteX344" fmla="*/ 177080 w 181357"/>
                    <a:gd name="connsiteY344" fmla="*/ 141861 h 90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</a:cxnLst>
                  <a:rect l="l" t="t" r="r" b="b"/>
                  <a:pathLst>
                    <a:path w="181357" h="908353">
                      <a:moveTo>
                        <a:pt x="177080" y="141861"/>
                      </a:moveTo>
                      <a:cubicBezTo>
                        <a:pt x="176035" y="148915"/>
                        <a:pt x="170026" y="147609"/>
                        <a:pt x="165585" y="149176"/>
                      </a:cubicBezTo>
                      <a:cubicBezTo>
                        <a:pt x="161144" y="150482"/>
                        <a:pt x="153828" y="154923"/>
                        <a:pt x="150171" y="159365"/>
                      </a:cubicBezTo>
                      <a:cubicBezTo>
                        <a:pt x="146513" y="163806"/>
                        <a:pt x="149126" y="166158"/>
                        <a:pt x="150955" y="167986"/>
                      </a:cubicBezTo>
                      <a:cubicBezTo>
                        <a:pt x="152783" y="169815"/>
                        <a:pt x="151216" y="173473"/>
                        <a:pt x="149648" y="174518"/>
                      </a:cubicBezTo>
                      <a:cubicBezTo>
                        <a:pt x="148081" y="175563"/>
                        <a:pt x="148081" y="196724"/>
                        <a:pt x="147819" y="200121"/>
                      </a:cubicBezTo>
                      <a:cubicBezTo>
                        <a:pt x="147558" y="203517"/>
                        <a:pt x="149387" y="205084"/>
                        <a:pt x="153045" y="210571"/>
                      </a:cubicBezTo>
                      <a:cubicBezTo>
                        <a:pt x="156702" y="216057"/>
                        <a:pt x="146252" y="218408"/>
                        <a:pt x="142072" y="218670"/>
                      </a:cubicBezTo>
                      <a:cubicBezTo>
                        <a:pt x="137892" y="219192"/>
                        <a:pt x="138676" y="224156"/>
                        <a:pt x="137892" y="228859"/>
                      </a:cubicBezTo>
                      <a:cubicBezTo>
                        <a:pt x="137108" y="233561"/>
                        <a:pt x="121172" y="253678"/>
                        <a:pt x="118037" y="262822"/>
                      </a:cubicBezTo>
                      <a:cubicBezTo>
                        <a:pt x="114901" y="271965"/>
                        <a:pt x="118298" y="282154"/>
                        <a:pt x="120388" y="286334"/>
                      </a:cubicBezTo>
                      <a:cubicBezTo>
                        <a:pt x="122478" y="290776"/>
                        <a:pt x="116992" y="290776"/>
                        <a:pt x="113856" y="293127"/>
                      </a:cubicBezTo>
                      <a:cubicBezTo>
                        <a:pt x="110721" y="295740"/>
                        <a:pt x="110983" y="301487"/>
                        <a:pt x="112289" y="305928"/>
                      </a:cubicBezTo>
                      <a:cubicBezTo>
                        <a:pt x="113595" y="310370"/>
                        <a:pt x="107848" y="309325"/>
                        <a:pt x="105757" y="313244"/>
                      </a:cubicBezTo>
                      <a:cubicBezTo>
                        <a:pt x="103668" y="317424"/>
                        <a:pt x="108370" y="322126"/>
                        <a:pt x="110983" y="326306"/>
                      </a:cubicBezTo>
                      <a:cubicBezTo>
                        <a:pt x="113595" y="330486"/>
                        <a:pt x="111244" y="332576"/>
                        <a:pt x="109676" y="334666"/>
                      </a:cubicBezTo>
                      <a:cubicBezTo>
                        <a:pt x="108109" y="336757"/>
                        <a:pt x="110983" y="339630"/>
                        <a:pt x="113595" y="343288"/>
                      </a:cubicBezTo>
                      <a:cubicBezTo>
                        <a:pt x="116208" y="346945"/>
                        <a:pt x="115163" y="352954"/>
                        <a:pt x="115685" y="358179"/>
                      </a:cubicBezTo>
                      <a:cubicBezTo>
                        <a:pt x="115946" y="363404"/>
                        <a:pt x="118298" y="362882"/>
                        <a:pt x="120649" y="363666"/>
                      </a:cubicBezTo>
                      <a:cubicBezTo>
                        <a:pt x="122739" y="364449"/>
                        <a:pt x="121694" y="377512"/>
                        <a:pt x="121433" y="382215"/>
                      </a:cubicBezTo>
                      <a:cubicBezTo>
                        <a:pt x="121172" y="386917"/>
                        <a:pt x="119865" y="386656"/>
                        <a:pt x="117253" y="387701"/>
                      </a:cubicBezTo>
                      <a:cubicBezTo>
                        <a:pt x="114640" y="388746"/>
                        <a:pt x="110983" y="398935"/>
                        <a:pt x="107325" y="406250"/>
                      </a:cubicBezTo>
                      <a:cubicBezTo>
                        <a:pt x="103929" y="413565"/>
                        <a:pt x="108893" y="423754"/>
                        <a:pt x="109154" y="428457"/>
                      </a:cubicBezTo>
                      <a:cubicBezTo>
                        <a:pt x="109415" y="433159"/>
                        <a:pt x="99749" y="439952"/>
                        <a:pt x="96352" y="441519"/>
                      </a:cubicBezTo>
                      <a:cubicBezTo>
                        <a:pt x="93217" y="442826"/>
                        <a:pt x="92956" y="451447"/>
                        <a:pt x="92956" y="459284"/>
                      </a:cubicBezTo>
                      <a:cubicBezTo>
                        <a:pt x="92956" y="466861"/>
                        <a:pt x="97659" y="489851"/>
                        <a:pt x="98704" y="495076"/>
                      </a:cubicBezTo>
                      <a:cubicBezTo>
                        <a:pt x="100010" y="500302"/>
                        <a:pt x="91911" y="499518"/>
                        <a:pt x="87992" y="500563"/>
                      </a:cubicBezTo>
                      <a:cubicBezTo>
                        <a:pt x="84074" y="501869"/>
                        <a:pt x="87208" y="513103"/>
                        <a:pt x="87208" y="516238"/>
                      </a:cubicBezTo>
                      <a:cubicBezTo>
                        <a:pt x="87208" y="519373"/>
                        <a:pt x="83812" y="518851"/>
                        <a:pt x="81983" y="519634"/>
                      </a:cubicBezTo>
                      <a:cubicBezTo>
                        <a:pt x="80416" y="520418"/>
                        <a:pt x="80677" y="528517"/>
                        <a:pt x="79632" y="531129"/>
                      </a:cubicBezTo>
                      <a:cubicBezTo>
                        <a:pt x="78587" y="533742"/>
                        <a:pt x="79893" y="533742"/>
                        <a:pt x="80677" y="538183"/>
                      </a:cubicBezTo>
                      <a:cubicBezTo>
                        <a:pt x="81461" y="542625"/>
                        <a:pt x="80155" y="540273"/>
                        <a:pt x="78065" y="543670"/>
                      </a:cubicBezTo>
                      <a:cubicBezTo>
                        <a:pt x="75974" y="546805"/>
                        <a:pt x="77019" y="560390"/>
                        <a:pt x="76497" y="565354"/>
                      </a:cubicBezTo>
                      <a:cubicBezTo>
                        <a:pt x="75974" y="570317"/>
                        <a:pt x="78065" y="574759"/>
                        <a:pt x="79371" y="578678"/>
                      </a:cubicBezTo>
                      <a:cubicBezTo>
                        <a:pt x="80677" y="582597"/>
                        <a:pt x="77281" y="584425"/>
                        <a:pt x="74407" y="586515"/>
                      </a:cubicBezTo>
                      <a:cubicBezTo>
                        <a:pt x="71533" y="588605"/>
                        <a:pt x="71011" y="599317"/>
                        <a:pt x="71011" y="603497"/>
                      </a:cubicBezTo>
                      <a:cubicBezTo>
                        <a:pt x="70749" y="607677"/>
                        <a:pt x="73623" y="608722"/>
                        <a:pt x="77803" y="609244"/>
                      </a:cubicBezTo>
                      <a:cubicBezTo>
                        <a:pt x="81983" y="609767"/>
                        <a:pt x="77281" y="616821"/>
                        <a:pt x="75974" y="618388"/>
                      </a:cubicBezTo>
                      <a:cubicBezTo>
                        <a:pt x="74668" y="619956"/>
                        <a:pt x="81461" y="625965"/>
                        <a:pt x="82245" y="629361"/>
                      </a:cubicBezTo>
                      <a:cubicBezTo>
                        <a:pt x="83028" y="632757"/>
                        <a:pt x="78587" y="636676"/>
                        <a:pt x="77281" y="640856"/>
                      </a:cubicBezTo>
                      <a:cubicBezTo>
                        <a:pt x="75974" y="645036"/>
                        <a:pt x="84335" y="645036"/>
                        <a:pt x="88515" y="644514"/>
                      </a:cubicBezTo>
                      <a:cubicBezTo>
                        <a:pt x="92956" y="643991"/>
                        <a:pt x="92956" y="645820"/>
                        <a:pt x="92695" y="650261"/>
                      </a:cubicBezTo>
                      <a:cubicBezTo>
                        <a:pt x="92434" y="654703"/>
                        <a:pt x="80416" y="654180"/>
                        <a:pt x="73885" y="654441"/>
                      </a:cubicBezTo>
                      <a:cubicBezTo>
                        <a:pt x="67353" y="654703"/>
                        <a:pt x="76497" y="658360"/>
                        <a:pt x="80677" y="659144"/>
                      </a:cubicBezTo>
                      <a:cubicBezTo>
                        <a:pt x="84857" y="659928"/>
                        <a:pt x="86163" y="664630"/>
                        <a:pt x="89299" y="668027"/>
                      </a:cubicBezTo>
                      <a:cubicBezTo>
                        <a:pt x="92172" y="671423"/>
                        <a:pt x="85118" y="674297"/>
                        <a:pt x="80938" y="675864"/>
                      </a:cubicBezTo>
                      <a:cubicBezTo>
                        <a:pt x="76497" y="677432"/>
                        <a:pt x="80677" y="681350"/>
                        <a:pt x="81461" y="685269"/>
                      </a:cubicBezTo>
                      <a:cubicBezTo>
                        <a:pt x="82245" y="689188"/>
                        <a:pt x="80416" y="689711"/>
                        <a:pt x="77803" y="691017"/>
                      </a:cubicBezTo>
                      <a:cubicBezTo>
                        <a:pt x="75191" y="692585"/>
                        <a:pt x="78587" y="700161"/>
                        <a:pt x="80677" y="703035"/>
                      </a:cubicBezTo>
                      <a:cubicBezTo>
                        <a:pt x="82767" y="705908"/>
                        <a:pt x="78848" y="708782"/>
                        <a:pt x="76236" y="710872"/>
                      </a:cubicBezTo>
                      <a:cubicBezTo>
                        <a:pt x="73623" y="712962"/>
                        <a:pt x="75974" y="716359"/>
                        <a:pt x="76758" y="718971"/>
                      </a:cubicBezTo>
                      <a:cubicBezTo>
                        <a:pt x="77542" y="721584"/>
                        <a:pt x="68398" y="724719"/>
                        <a:pt x="63957" y="729682"/>
                      </a:cubicBezTo>
                      <a:cubicBezTo>
                        <a:pt x="59516" y="734646"/>
                        <a:pt x="65263" y="741439"/>
                        <a:pt x="67614" y="744835"/>
                      </a:cubicBezTo>
                      <a:cubicBezTo>
                        <a:pt x="69966" y="747970"/>
                        <a:pt x="66830" y="751889"/>
                        <a:pt x="62912" y="752934"/>
                      </a:cubicBezTo>
                      <a:cubicBezTo>
                        <a:pt x="58993" y="753979"/>
                        <a:pt x="61605" y="758943"/>
                        <a:pt x="61083" y="763646"/>
                      </a:cubicBezTo>
                      <a:cubicBezTo>
                        <a:pt x="60561" y="768348"/>
                        <a:pt x="50894" y="774618"/>
                        <a:pt x="45147" y="777753"/>
                      </a:cubicBezTo>
                      <a:cubicBezTo>
                        <a:pt x="39399" y="780889"/>
                        <a:pt x="40183" y="790294"/>
                        <a:pt x="39921" y="794474"/>
                      </a:cubicBezTo>
                      <a:cubicBezTo>
                        <a:pt x="39660" y="798654"/>
                        <a:pt x="41228" y="801527"/>
                        <a:pt x="44363" y="803618"/>
                      </a:cubicBezTo>
                      <a:cubicBezTo>
                        <a:pt x="47498" y="805708"/>
                        <a:pt x="48543" y="811978"/>
                        <a:pt x="47759" y="816419"/>
                      </a:cubicBezTo>
                      <a:cubicBezTo>
                        <a:pt x="47236" y="821121"/>
                        <a:pt x="60822" y="814590"/>
                        <a:pt x="66830" y="814852"/>
                      </a:cubicBezTo>
                      <a:cubicBezTo>
                        <a:pt x="72839" y="815113"/>
                        <a:pt x="69443" y="823212"/>
                        <a:pt x="66569" y="825563"/>
                      </a:cubicBezTo>
                      <a:cubicBezTo>
                        <a:pt x="63696" y="827914"/>
                        <a:pt x="66830" y="828437"/>
                        <a:pt x="68398" y="831833"/>
                      </a:cubicBezTo>
                      <a:cubicBezTo>
                        <a:pt x="69966" y="835229"/>
                        <a:pt x="66830" y="838626"/>
                        <a:pt x="65263" y="841238"/>
                      </a:cubicBezTo>
                      <a:cubicBezTo>
                        <a:pt x="63696" y="843851"/>
                        <a:pt x="76758" y="854040"/>
                        <a:pt x="76758" y="854040"/>
                      </a:cubicBezTo>
                      <a:lnTo>
                        <a:pt x="121955" y="854040"/>
                      </a:lnTo>
                      <a:lnTo>
                        <a:pt x="147297" y="865273"/>
                      </a:lnTo>
                      <a:cubicBezTo>
                        <a:pt x="147297" y="865273"/>
                        <a:pt x="147036" y="865273"/>
                        <a:pt x="147036" y="865535"/>
                      </a:cubicBezTo>
                      <a:cubicBezTo>
                        <a:pt x="143378" y="867102"/>
                        <a:pt x="140243" y="864490"/>
                        <a:pt x="137108" y="862922"/>
                      </a:cubicBezTo>
                      <a:cubicBezTo>
                        <a:pt x="133450" y="861093"/>
                        <a:pt x="130316" y="865012"/>
                        <a:pt x="127964" y="867102"/>
                      </a:cubicBezTo>
                      <a:cubicBezTo>
                        <a:pt x="126658" y="868409"/>
                        <a:pt x="125352" y="869453"/>
                        <a:pt x="123784" y="869976"/>
                      </a:cubicBezTo>
                      <a:cubicBezTo>
                        <a:pt x="121955" y="870498"/>
                        <a:pt x="120127" y="870498"/>
                        <a:pt x="118298" y="870498"/>
                      </a:cubicBezTo>
                      <a:cubicBezTo>
                        <a:pt x="114640" y="870760"/>
                        <a:pt x="110983" y="871282"/>
                        <a:pt x="107848" y="872850"/>
                      </a:cubicBezTo>
                      <a:cubicBezTo>
                        <a:pt x="104974" y="874156"/>
                        <a:pt x="101839" y="875985"/>
                        <a:pt x="99749" y="878597"/>
                      </a:cubicBezTo>
                      <a:cubicBezTo>
                        <a:pt x="97659" y="881471"/>
                        <a:pt x="97920" y="884867"/>
                        <a:pt x="98181" y="888264"/>
                      </a:cubicBezTo>
                      <a:cubicBezTo>
                        <a:pt x="98443" y="893228"/>
                        <a:pt x="98704" y="898714"/>
                        <a:pt x="96091" y="902894"/>
                      </a:cubicBezTo>
                      <a:cubicBezTo>
                        <a:pt x="94785" y="905245"/>
                        <a:pt x="92434" y="907335"/>
                        <a:pt x="89821" y="908119"/>
                      </a:cubicBezTo>
                      <a:cubicBezTo>
                        <a:pt x="86947" y="908903"/>
                        <a:pt x="84596" y="907597"/>
                        <a:pt x="82245" y="906029"/>
                      </a:cubicBezTo>
                      <a:cubicBezTo>
                        <a:pt x="79632" y="904200"/>
                        <a:pt x="77542" y="903416"/>
                        <a:pt x="74146" y="903416"/>
                      </a:cubicBezTo>
                      <a:cubicBezTo>
                        <a:pt x="72839" y="903416"/>
                        <a:pt x="71533" y="903416"/>
                        <a:pt x="70488" y="902894"/>
                      </a:cubicBezTo>
                      <a:cubicBezTo>
                        <a:pt x="69705" y="902372"/>
                        <a:pt x="68137" y="900804"/>
                        <a:pt x="68398" y="899498"/>
                      </a:cubicBezTo>
                      <a:cubicBezTo>
                        <a:pt x="72056" y="899498"/>
                        <a:pt x="77281" y="900543"/>
                        <a:pt x="77281" y="895579"/>
                      </a:cubicBezTo>
                      <a:cubicBezTo>
                        <a:pt x="77281" y="893750"/>
                        <a:pt x="77019" y="892183"/>
                        <a:pt x="78848" y="891399"/>
                      </a:cubicBezTo>
                      <a:cubicBezTo>
                        <a:pt x="80938" y="890615"/>
                        <a:pt x="83290" y="891138"/>
                        <a:pt x="85380" y="890093"/>
                      </a:cubicBezTo>
                      <a:cubicBezTo>
                        <a:pt x="87470" y="889047"/>
                        <a:pt x="89037" y="886958"/>
                        <a:pt x="90605" y="884867"/>
                      </a:cubicBezTo>
                      <a:cubicBezTo>
                        <a:pt x="91650" y="883300"/>
                        <a:pt x="93217" y="881210"/>
                        <a:pt x="92695" y="879381"/>
                      </a:cubicBezTo>
                      <a:cubicBezTo>
                        <a:pt x="91388" y="874417"/>
                        <a:pt x="83812" y="879904"/>
                        <a:pt x="81722" y="881210"/>
                      </a:cubicBezTo>
                      <a:cubicBezTo>
                        <a:pt x="78848" y="883300"/>
                        <a:pt x="75713" y="886696"/>
                        <a:pt x="72056" y="887219"/>
                      </a:cubicBezTo>
                      <a:cubicBezTo>
                        <a:pt x="70227" y="887480"/>
                        <a:pt x="68137" y="886958"/>
                        <a:pt x="66308" y="887480"/>
                      </a:cubicBezTo>
                      <a:cubicBezTo>
                        <a:pt x="64741" y="888003"/>
                        <a:pt x="63696" y="889047"/>
                        <a:pt x="62389" y="890354"/>
                      </a:cubicBezTo>
                      <a:cubicBezTo>
                        <a:pt x="60822" y="891660"/>
                        <a:pt x="55074" y="895318"/>
                        <a:pt x="54552" y="891138"/>
                      </a:cubicBezTo>
                      <a:cubicBezTo>
                        <a:pt x="54290" y="889570"/>
                        <a:pt x="55074" y="888003"/>
                        <a:pt x="54813" y="886174"/>
                      </a:cubicBezTo>
                      <a:cubicBezTo>
                        <a:pt x="54552" y="884084"/>
                        <a:pt x="54029" y="881994"/>
                        <a:pt x="54552" y="879904"/>
                      </a:cubicBezTo>
                      <a:cubicBezTo>
                        <a:pt x="55336" y="877030"/>
                        <a:pt x="57425" y="875724"/>
                        <a:pt x="60299" y="876246"/>
                      </a:cubicBezTo>
                      <a:cubicBezTo>
                        <a:pt x="62650" y="876769"/>
                        <a:pt x="65002" y="878336"/>
                        <a:pt x="67353" y="877814"/>
                      </a:cubicBezTo>
                      <a:cubicBezTo>
                        <a:pt x="69443" y="877291"/>
                        <a:pt x="71011" y="875462"/>
                        <a:pt x="73101" y="874678"/>
                      </a:cubicBezTo>
                      <a:cubicBezTo>
                        <a:pt x="75452" y="873895"/>
                        <a:pt x="77803" y="874156"/>
                        <a:pt x="79893" y="874678"/>
                      </a:cubicBezTo>
                      <a:cubicBezTo>
                        <a:pt x="77803" y="872850"/>
                        <a:pt x="75713" y="871544"/>
                        <a:pt x="72839" y="871544"/>
                      </a:cubicBezTo>
                      <a:cubicBezTo>
                        <a:pt x="70488" y="871544"/>
                        <a:pt x="67353" y="873372"/>
                        <a:pt x="65263" y="872327"/>
                      </a:cubicBezTo>
                      <a:cubicBezTo>
                        <a:pt x="63173" y="871544"/>
                        <a:pt x="63173" y="868931"/>
                        <a:pt x="61083" y="868147"/>
                      </a:cubicBezTo>
                      <a:cubicBezTo>
                        <a:pt x="59254" y="867625"/>
                        <a:pt x="56642" y="868670"/>
                        <a:pt x="54813" y="869192"/>
                      </a:cubicBezTo>
                      <a:cubicBezTo>
                        <a:pt x="53507" y="869453"/>
                        <a:pt x="49588" y="871282"/>
                        <a:pt x="48804" y="869715"/>
                      </a:cubicBezTo>
                      <a:cubicBezTo>
                        <a:pt x="47498" y="867625"/>
                        <a:pt x="52723" y="865796"/>
                        <a:pt x="54029" y="865796"/>
                      </a:cubicBezTo>
                      <a:cubicBezTo>
                        <a:pt x="56119" y="865535"/>
                        <a:pt x="58732" y="865273"/>
                        <a:pt x="60038" y="863445"/>
                      </a:cubicBezTo>
                      <a:cubicBezTo>
                        <a:pt x="61344" y="861616"/>
                        <a:pt x="58993" y="860571"/>
                        <a:pt x="58209" y="859265"/>
                      </a:cubicBezTo>
                      <a:cubicBezTo>
                        <a:pt x="56642" y="855868"/>
                        <a:pt x="60561" y="855346"/>
                        <a:pt x="62650" y="854040"/>
                      </a:cubicBezTo>
                      <a:cubicBezTo>
                        <a:pt x="63957" y="853256"/>
                        <a:pt x="65002" y="851688"/>
                        <a:pt x="64479" y="850121"/>
                      </a:cubicBezTo>
                      <a:cubicBezTo>
                        <a:pt x="64218" y="849598"/>
                        <a:pt x="63696" y="849076"/>
                        <a:pt x="63434" y="848292"/>
                      </a:cubicBezTo>
                      <a:cubicBezTo>
                        <a:pt x="62912" y="847508"/>
                        <a:pt x="62650" y="846463"/>
                        <a:pt x="62128" y="845418"/>
                      </a:cubicBezTo>
                      <a:cubicBezTo>
                        <a:pt x="60822" y="843067"/>
                        <a:pt x="58470" y="842544"/>
                        <a:pt x="56380" y="840977"/>
                      </a:cubicBezTo>
                      <a:cubicBezTo>
                        <a:pt x="54552" y="839671"/>
                        <a:pt x="52984" y="838103"/>
                        <a:pt x="50894" y="838364"/>
                      </a:cubicBezTo>
                      <a:cubicBezTo>
                        <a:pt x="48543" y="838626"/>
                        <a:pt x="48020" y="840193"/>
                        <a:pt x="49065" y="842022"/>
                      </a:cubicBezTo>
                      <a:cubicBezTo>
                        <a:pt x="50110" y="843851"/>
                        <a:pt x="51417" y="845679"/>
                        <a:pt x="51155" y="847770"/>
                      </a:cubicBezTo>
                      <a:cubicBezTo>
                        <a:pt x="50894" y="851427"/>
                        <a:pt x="46453" y="855084"/>
                        <a:pt x="42795" y="854040"/>
                      </a:cubicBezTo>
                      <a:cubicBezTo>
                        <a:pt x="37831" y="852995"/>
                        <a:pt x="43579" y="845418"/>
                        <a:pt x="39138" y="844634"/>
                      </a:cubicBezTo>
                      <a:cubicBezTo>
                        <a:pt x="37309" y="844373"/>
                        <a:pt x="34435" y="844373"/>
                        <a:pt x="35219" y="841761"/>
                      </a:cubicBezTo>
                      <a:cubicBezTo>
                        <a:pt x="36003" y="839671"/>
                        <a:pt x="38615" y="838103"/>
                        <a:pt x="38354" y="835752"/>
                      </a:cubicBezTo>
                      <a:cubicBezTo>
                        <a:pt x="38092" y="833923"/>
                        <a:pt x="35741" y="832094"/>
                        <a:pt x="34174" y="831049"/>
                      </a:cubicBezTo>
                      <a:cubicBezTo>
                        <a:pt x="32606" y="829743"/>
                        <a:pt x="30516" y="829743"/>
                        <a:pt x="28687" y="828437"/>
                      </a:cubicBezTo>
                      <a:cubicBezTo>
                        <a:pt x="26598" y="826869"/>
                        <a:pt x="28687" y="825302"/>
                        <a:pt x="30255" y="824779"/>
                      </a:cubicBezTo>
                      <a:cubicBezTo>
                        <a:pt x="32345" y="823995"/>
                        <a:pt x="34958" y="824257"/>
                        <a:pt x="35480" y="821644"/>
                      </a:cubicBezTo>
                      <a:cubicBezTo>
                        <a:pt x="36003" y="819554"/>
                        <a:pt x="35219" y="817725"/>
                        <a:pt x="37309" y="816680"/>
                      </a:cubicBezTo>
                      <a:cubicBezTo>
                        <a:pt x="38615" y="816158"/>
                        <a:pt x="41750" y="815635"/>
                        <a:pt x="40444" y="813545"/>
                      </a:cubicBezTo>
                      <a:cubicBezTo>
                        <a:pt x="39921" y="812761"/>
                        <a:pt x="38876" y="812500"/>
                        <a:pt x="38354" y="811978"/>
                      </a:cubicBezTo>
                      <a:cubicBezTo>
                        <a:pt x="37309" y="811194"/>
                        <a:pt x="37309" y="808320"/>
                        <a:pt x="35741" y="808581"/>
                      </a:cubicBezTo>
                      <a:cubicBezTo>
                        <a:pt x="34174" y="808843"/>
                        <a:pt x="33651" y="811194"/>
                        <a:pt x="32867" y="811978"/>
                      </a:cubicBezTo>
                      <a:cubicBezTo>
                        <a:pt x="31039" y="814329"/>
                        <a:pt x="25814" y="813806"/>
                        <a:pt x="24507" y="811194"/>
                      </a:cubicBezTo>
                      <a:cubicBezTo>
                        <a:pt x="23462" y="809365"/>
                        <a:pt x="25030" y="808059"/>
                        <a:pt x="26598" y="807275"/>
                      </a:cubicBezTo>
                      <a:cubicBezTo>
                        <a:pt x="28949" y="806230"/>
                        <a:pt x="29994" y="804401"/>
                        <a:pt x="26598" y="803879"/>
                      </a:cubicBezTo>
                      <a:cubicBezTo>
                        <a:pt x="24246" y="803618"/>
                        <a:pt x="21634" y="803618"/>
                        <a:pt x="19282" y="803356"/>
                      </a:cubicBezTo>
                      <a:cubicBezTo>
                        <a:pt x="16409" y="802834"/>
                        <a:pt x="16931" y="800483"/>
                        <a:pt x="19543" y="799960"/>
                      </a:cubicBezTo>
                      <a:cubicBezTo>
                        <a:pt x="23201" y="799438"/>
                        <a:pt x="28949" y="804140"/>
                        <a:pt x="31561" y="799438"/>
                      </a:cubicBezTo>
                      <a:cubicBezTo>
                        <a:pt x="32606" y="797870"/>
                        <a:pt x="31823" y="794996"/>
                        <a:pt x="29994" y="793951"/>
                      </a:cubicBezTo>
                      <a:cubicBezTo>
                        <a:pt x="28165" y="792906"/>
                        <a:pt x="25552" y="794212"/>
                        <a:pt x="25030" y="791339"/>
                      </a:cubicBezTo>
                      <a:cubicBezTo>
                        <a:pt x="24507" y="789249"/>
                        <a:pt x="25552" y="786114"/>
                        <a:pt x="28165" y="786375"/>
                      </a:cubicBezTo>
                      <a:cubicBezTo>
                        <a:pt x="30255" y="786636"/>
                        <a:pt x="32345" y="787681"/>
                        <a:pt x="33651" y="785330"/>
                      </a:cubicBezTo>
                      <a:cubicBezTo>
                        <a:pt x="34696" y="783501"/>
                        <a:pt x="32606" y="781150"/>
                        <a:pt x="31823" y="779582"/>
                      </a:cubicBezTo>
                      <a:cubicBezTo>
                        <a:pt x="31039" y="777492"/>
                        <a:pt x="31823" y="775663"/>
                        <a:pt x="32345" y="773573"/>
                      </a:cubicBezTo>
                      <a:cubicBezTo>
                        <a:pt x="32867" y="772006"/>
                        <a:pt x="33912" y="768871"/>
                        <a:pt x="32084" y="767826"/>
                      </a:cubicBezTo>
                      <a:cubicBezTo>
                        <a:pt x="29994" y="766258"/>
                        <a:pt x="27642" y="769916"/>
                        <a:pt x="26598" y="771483"/>
                      </a:cubicBezTo>
                      <a:cubicBezTo>
                        <a:pt x="25552" y="773312"/>
                        <a:pt x="26075" y="775402"/>
                        <a:pt x="25814" y="777492"/>
                      </a:cubicBezTo>
                      <a:cubicBezTo>
                        <a:pt x="25552" y="779321"/>
                        <a:pt x="23985" y="782456"/>
                        <a:pt x="21895" y="782195"/>
                      </a:cubicBezTo>
                      <a:cubicBezTo>
                        <a:pt x="19543" y="781933"/>
                        <a:pt x="20327" y="778276"/>
                        <a:pt x="20850" y="776708"/>
                      </a:cubicBezTo>
                      <a:cubicBezTo>
                        <a:pt x="21111" y="775663"/>
                        <a:pt x="21634" y="774880"/>
                        <a:pt x="21634" y="773834"/>
                      </a:cubicBezTo>
                      <a:cubicBezTo>
                        <a:pt x="21634" y="772789"/>
                        <a:pt x="21111" y="771745"/>
                        <a:pt x="21111" y="770438"/>
                      </a:cubicBezTo>
                      <a:cubicBezTo>
                        <a:pt x="21111" y="769132"/>
                        <a:pt x="21634" y="768087"/>
                        <a:pt x="21895" y="766781"/>
                      </a:cubicBezTo>
                      <a:cubicBezTo>
                        <a:pt x="22156" y="765997"/>
                        <a:pt x="22156" y="764691"/>
                        <a:pt x="22679" y="763907"/>
                      </a:cubicBezTo>
                      <a:cubicBezTo>
                        <a:pt x="23462" y="762862"/>
                        <a:pt x="25291" y="762862"/>
                        <a:pt x="26336" y="762078"/>
                      </a:cubicBezTo>
                      <a:cubicBezTo>
                        <a:pt x="27904" y="761033"/>
                        <a:pt x="29210" y="759988"/>
                        <a:pt x="30778" y="758682"/>
                      </a:cubicBezTo>
                      <a:cubicBezTo>
                        <a:pt x="31300" y="756853"/>
                        <a:pt x="31561" y="755286"/>
                        <a:pt x="30778" y="753457"/>
                      </a:cubicBezTo>
                      <a:cubicBezTo>
                        <a:pt x="29732" y="751628"/>
                        <a:pt x="28165" y="750322"/>
                        <a:pt x="26859" y="748493"/>
                      </a:cubicBezTo>
                      <a:cubicBezTo>
                        <a:pt x="26075" y="746926"/>
                        <a:pt x="23985" y="744574"/>
                        <a:pt x="24246" y="742745"/>
                      </a:cubicBezTo>
                      <a:cubicBezTo>
                        <a:pt x="24507" y="740394"/>
                        <a:pt x="27642" y="739088"/>
                        <a:pt x="29732" y="739610"/>
                      </a:cubicBezTo>
                      <a:cubicBezTo>
                        <a:pt x="33912" y="740655"/>
                        <a:pt x="34958" y="746403"/>
                        <a:pt x="38876" y="747970"/>
                      </a:cubicBezTo>
                      <a:cubicBezTo>
                        <a:pt x="42011" y="749277"/>
                        <a:pt x="49327" y="746142"/>
                        <a:pt x="46714" y="741962"/>
                      </a:cubicBezTo>
                      <a:cubicBezTo>
                        <a:pt x="45408" y="739871"/>
                        <a:pt x="42273" y="740133"/>
                        <a:pt x="40705" y="738565"/>
                      </a:cubicBezTo>
                      <a:cubicBezTo>
                        <a:pt x="38876" y="736998"/>
                        <a:pt x="39660" y="734646"/>
                        <a:pt x="39399" y="732818"/>
                      </a:cubicBezTo>
                      <a:cubicBezTo>
                        <a:pt x="39399" y="730989"/>
                        <a:pt x="38615" y="729421"/>
                        <a:pt x="36525" y="730205"/>
                      </a:cubicBezTo>
                      <a:cubicBezTo>
                        <a:pt x="34435" y="730989"/>
                        <a:pt x="34435" y="733601"/>
                        <a:pt x="33390" y="735169"/>
                      </a:cubicBezTo>
                      <a:cubicBezTo>
                        <a:pt x="31561" y="737782"/>
                        <a:pt x="24246" y="737259"/>
                        <a:pt x="23723" y="733601"/>
                      </a:cubicBezTo>
                      <a:cubicBezTo>
                        <a:pt x="23201" y="731511"/>
                        <a:pt x="26859" y="731250"/>
                        <a:pt x="27642" y="729944"/>
                      </a:cubicBezTo>
                      <a:cubicBezTo>
                        <a:pt x="28687" y="728115"/>
                        <a:pt x="25552" y="727070"/>
                        <a:pt x="24507" y="726025"/>
                      </a:cubicBezTo>
                      <a:cubicBezTo>
                        <a:pt x="23201" y="724457"/>
                        <a:pt x="23201" y="721845"/>
                        <a:pt x="25291" y="721322"/>
                      </a:cubicBezTo>
                      <a:cubicBezTo>
                        <a:pt x="27381" y="720539"/>
                        <a:pt x="29994" y="722106"/>
                        <a:pt x="30778" y="719494"/>
                      </a:cubicBezTo>
                      <a:cubicBezTo>
                        <a:pt x="31300" y="717926"/>
                        <a:pt x="32084" y="714530"/>
                        <a:pt x="30778" y="713224"/>
                      </a:cubicBezTo>
                      <a:cubicBezTo>
                        <a:pt x="29471" y="711917"/>
                        <a:pt x="27381" y="711917"/>
                        <a:pt x="26075" y="710611"/>
                      </a:cubicBezTo>
                      <a:cubicBezTo>
                        <a:pt x="24507" y="709044"/>
                        <a:pt x="23201" y="706170"/>
                        <a:pt x="21895" y="704341"/>
                      </a:cubicBezTo>
                      <a:cubicBezTo>
                        <a:pt x="21111" y="704341"/>
                        <a:pt x="20327" y="703819"/>
                        <a:pt x="19805" y="703819"/>
                      </a:cubicBezTo>
                      <a:cubicBezTo>
                        <a:pt x="18760" y="703819"/>
                        <a:pt x="18237" y="704863"/>
                        <a:pt x="17454" y="705386"/>
                      </a:cubicBezTo>
                      <a:cubicBezTo>
                        <a:pt x="15625" y="706953"/>
                        <a:pt x="13796" y="706692"/>
                        <a:pt x="11706" y="706431"/>
                      </a:cubicBezTo>
                      <a:cubicBezTo>
                        <a:pt x="10138" y="706431"/>
                        <a:pt x="7787" y="706431"/>
                        <a:pt x="7265" y="704863"/>
                      </a:cubicBezTo>
                      <a:cubicBezTo>
                        <a:pt x="6481" y="702773"/>
                        <a:pt x="8310" y="701467"/>
                        <a:pt x="8310" y="699377"/>
                      </a:cubicBezTo>
                      <a:cubicBezTo>
                        <a:pt x="6742" y="699377"/>
                        <a:pt x="5697" y="699638"/>
                        <a:pt x="4391" y="700683"/>
                      </a:cubicBezTo>
                      <a:cubicBezTo>
                        <a:pt x="3346" y="701467"/>
                        <a:pt x="2039" y="702773"/>
                        <a:pt x="733" y="701467"/>
                      </a:cubicBezTo>
                      <a:cubicBezTo>
                        <a:pt x="-2402" y="698593"/>
                        <a:pt x="5436" y="695981"/>
                        <a:pt x="7003" y="695197"/>
                      </a:cubicBezTo>
                      <a:cubicBezTo>
                        <a:pt x="8571" y="694413"/>
                        <a:pt x="10138" y="693630"/>
                        <a:pt x="11967" y="693107"/>
                      </a:cubicBezTo>
                      <a:cubicBezTo>
                        <a:pt x="13796" y="692585"/>
                        <a:pt x="16147" y="692323"/>
                        <a:pt x="17192" y="690756"/>
                      </a:cubicBezTo>
                      <a:cubicBezTo>
                        <a:pt x="18237" y="688927"/>
                        <a:pt x="17454" y="686314"/>
                        <a:pt x="15363" y="685792"/>
                      </a:cubicBezTo>
                      <a:cubicBezTo>
                        <a:pt x="13796" y="685269"/>
                        <a:pt x="12228" y="686053"/>
                        <a:pt x="10661" y="685269"/>
                      </a:cubicBezTo>
                      <a:cubicBezTo>
                        <a:pt x="10138" y="681350"/>
                        <a:pt x="12751" y="680828"/>
                        <a:pt x="16147" y="680044"/>
                      </a:cubicBezTo>
                      <a:cubicBezTo>
                        <a:pt x="18760" y="679522"/>
                        <a:pt x="20589" y="675864"/>
                        <a:pt x="23201" y="676387"/>
                      </a:cubicBezTo>
                      <a:cubicBezTo>
                        <a:pt x="24507" y="676648"/>
                        <a:pt x="25552" y="678216"/>
                        <a:pt x="26598" y="678999"/>
                      </a:cubicBezTo>
                      <a:cubicBezTo>
                        <a:pt x="27642" y="680044"/>
                        <a:pt x="28687" y="680828"/>
                        <a:pt x="29210" y="682134"/>
                      </a:cubicBezTo>
                      <a:cubicBezTo>
                        <a:pt x="30516" y="685792"/>
                        <a:pt x="27120" y="688927"/>
                        <a:pt x="25291" y="691801"/>
                      </a:cubicBezTo>
                      <a:cubicBezTo>
                        <a:pt x="22940" y="695458"/>
                        <a:pt x="26859" y="695197"/>
                        <a:pt x="28949" y="696503"/>
                      </a:cubicBezTo>
                      <a:cubicBezTo>
                        <a:pt x="30778" y="697548"/>
                        <a:pt x="31561" y="703035"/>
                        <a:pt x="34435" y="700945"/>
                      </a:cubicBezTo>
                      <a:cubicBezTo>
                        <a:pt x="35480" y="700161"/>
                        <a:pt x="36003" y="698593"/>
                        <a:pt x="36786" y="697810"/>
                      </a:cubicBezTo>
                      <a:cubicBezTo>
                        <a:pt x="37570" y="697026"/>
                        <a:pt x="38876" y="696765"/>
                        <a:pt x="39660" y="695981"/>
                      </a:cubicBezTo>
                      <a:cubicBezTo>
                        <a:pt x="42795" y="693630"/>
                        <a:pt x="37831" y="690756"/>
                        <a:pt x="37048" y="688666"/>
                      </a:cubicBezTo>
                      <a:cubicBezTo>
                        <a:pt x="35219" y="685008"/>
                        <a:pt x="39921" y="683702"/>
                        <a:pt x="42011" y="682396"/>
                      </a:cubicBezTo>
                      <a:cubicBezTo>
                        <a:pt x="44363" y="680828"/>
                        <a:pt x="44363" y="677954"/>
                        <a:pt x="45669" y="675603"/>
                      </a:cubicBezTo>
                      <a:cubicBezTo>
                        <a:pt x="43579" y="675342"/>
                        <a:pt x="42534" y="674036"/>
                        <a:pt x="42534" y="671945"/>
                      </a:cubicBezTo>
                      <a:cubicBezTo>
                        <a:pt x="42534" y="670117"/>
                        <a:pt x="43056" y="669594"/>
                        <a:pt x="44885" y="669594"/>
                      </a:cubicBezTo>
                      <a:cubicBezTo>
                        <a:pt x="46975" y="669333"/>
                        <a:pt x="48281" y="669594"/>
                        <a:pt x="49849" y="670900"/>
                      </a:cubicBezTo>
                      <a:cubicBezTo>
                        <a:pt x="51417" y="672207"/>
                        <a:pt x="52723" y="674036"/>
                        <a:pt x="54813" y="674297"/>
                      </a:cubicBezTo>
                      <a:cubicBezTo>
                        <a:pt x="55336" y="674297"/>
                        <a:pt x="54813" y="670900"/>
                        <a:pt x="54552" y="670378"/>
                      </a:cubicBezTo>
                      <a:cubicBezTo>
                        <a:pt x="53507" y="669072"/>
                        <a:pt x="51939" y="667504"/>
                        <a:pt x="50894" y="666459"/>
                      </a:cubicBezTo>
                      <a:cubicBezTo>
                        <a:pt x="48020" y="665675"/>
                        <a:pt x="44885" y="664892"/>
                        <a:pt x="45408" y="661234"/>
                      </a:cubicBezTo>
                      <a:cubicBezTo>
                        <a:pt x="45930" y="657838"/>
                        <a:pt x="51155" y="657838"/>
                        <a:pt x="53768" y="656793"/>
                      </a:cubicBezTo>
                      <a:cubicBezTo>
                        <a:pt x="55858" y="655748"/>
                        <a:pt x="57164" y="653919"/>
                        <a:pt x="58732" y="652090"/>
                      </a:cubicBezTo>
                      <a:cubicBezTo>
                        <a:pt x="59777" y="650784"/>
                        <a:pt x="61083" y="649739"/>
                        <a:pt x="61083" y="647910"/>
                      </a:cubicBezTo>
                      <a:cubicBezTo>
                        <a:pt x="61605" y="643730"/>
                        <a:pt x="57687" y="642685"/>
                        <a:pt x="54813" y="641118"/>
                      </a:cubicBezTo>
                      <a:cubicBezTo>
                        <a:pt x="52200" y="639811"/>
                        <a:pt x="48543" y="637460"/>
                        <a:pt x="49327" y="633802"/>
                      </a:cubicBezTo>
                      <a:cubicBezTo>
                        <a:pt x="49849" y="631974"/>
                        <a:pt x="51939" y="631190"/>
                        <a:pt x="52984" y="629884"/>
                      </a:cubicBezTo>
                      <a:cubicBezTo>
                        <a:pt x="54290" y="628577"/>
                        <a:pt x="56119" y="626487"/>
                        <a:pt x="55858" y="624397"/>
                      </a:cubicBezTo>
                      <a:cubicBezTo>
                        <a:pt x="55597" y="622568"/>
                        <a:pt x="53507" y="621262"/>
                        <a:pt x="52723" y="619695"/>
                      </a:cubicBezTo>
                      <a:cubicBezTo>
                        <a:pt x="51678" y="618388"/>
                        <a:pt x="51678" y="616560"/>
                        <a:pt x="51939" y="614992"/>
                      </a:cubicBezTo>
                      <a:cubicBezTo>
                        <a:pt x="52200" y="612902"/>
                        <a:pt x="52984" y="611335"/>
                        <a:pt x="54813" y="610289"/>
                      </a:cubicBezTo>
                      <a:cubicBezTo>
                        <a:pt x="56119" y="609506"/>
                        <a:pt x="57687" y="608722"/>
                        <a:pt x="58470" y="607155"/>
                      </a:cubicBezTo>
                      <a:cubicBezTo>
                        <a:pt x="60299" y="603758"/>
                        <a:pt x="56119" y="600362"/>
                        <a:pt x="57425" y="596966"/>
                      </a:cubicBezTo>
                      <a:cubicBezTo>
                        <a:pt x="57948" y="595659"/>
                        <a:pt x="58732" y="595398"/>
                        <a:pt x="60038" y="595398"/>
                      </a:cubicBezTo>
                      <a:cubicBezTo>
                        <a:pt x="61344" y="595398"/>
                        <a:pt x="62128" y="595398"/>
                        <a:pt x="63173" y="594092"/>
                      </a:cubicBezTo>
                      <a:cubicBezTo>
                        <a:pt x="65263" y="592002"/>
                        <a:pt x="64741" y="588605"/>
                        <a:pt x="64479" y="585732"/>
                      </a:cubicBezTo>
                      <a:cubicBezTo>
                        <a:pt x="64479" y="585209"/>
                        <a:pt x="64218" y="584425"/>
                        <a:pt x="63957" y="583903"/>
                      </a:cubicBezTo>
                      <a:cubicBezTo>
                        <a:pt x="63696" y="583380"/>
                        <a:pt x="62912" y="582858"/>
                        <a:pt x="63173" y="582074"/>
                      </a:cubicBezTo>
                      <a:cubicBezTo>
                        <a:pt x="61605" y="581029"/>
                        <a:pt x="59516" y="580506"/>
                        <a:pt x="58209" y="578939"/>
                      </a:cubicBezTo>
                      <a:cubicBezTo>
                        <a:pt x="57687" y="578155"/>
                        <a:pt x="56642" y="576326"/>
                        <a:pt x="57425" y="575543"/>
                      </a:cubicBezTo>
                      <a:cubicBezTo>
                        <a:pt x="58993" y="573975"/>
                        <a:pt x="62128" y="575281"/>
                        <a:pt x="63957" y="574759"/>
                      </a:cubicBezTo>
                      <a:cubicBezTo>
                        <a:pt x="67092" y="573975"/>
                        <a:pt x="68137" y="570840"/>
                        <a:pt x="67614" y="567966"/>
                      </a:cubicBezTo>
                      <a:cubicBezTo>
                        <a:pt x="64218" y="566399"/>
                        <a:pt x="62128" y="569795"/>
                        <a:pt x="58993" y="570579"/>
                      </a:cubicBezTo>
                      <a:cubicBezTo>
                        <a:pt x="57164" y="571101"/>
                        <a:pt x="56380" y="571101"/>
                        <a:pt x="55074" y="570056"/>
                      </a:cubicBezTo>
                      <a:cubicBezTo>
                        <a:pt x="53768" y="568750"/>
                        <a:pt x="52461" y="568489"/>
                        <a:pt x="51155" y="570317"/>
                      </a:cubicBezTo>
                      <a:cubicBezTo>
                        <a:pt x="50110" y="571885"/>
                        <a:pt x="49065" y="576326"/>
                        <a:pt x="46453" y="576326"/>
                      </a:cubicBezTo>
                      <a:cubicBezTo>
                        <a:pt x="45147" y="576326"/>
                        <a:pt x="44363" y="575543"/>
                        <a:pt x="43318" y="574759"/>
                      </a:cubicBezTo>
                      <a:cubicBezTo>
                        <a:pt x="42273" y="574236"/>
                        <a:pt x="40967" y="573975"/>
                        <a:pt x="39921" y="573453"/>
                      </a:cubicBezTo>
                      <a:cubicBezTo>
                        <a:pt x="37831" y="572408"/>
                        <a:pt x="38615" y="568750"/>
                        <a:pt x="38092" y="566921"/>
                      </a:cubicBezTo>
                      <a:cubicBezTo>
                        <a:pt x="36003" y="566660"/>
                        <a:pt x="33129" y="565615"/>
                        <a:pt x="32345" y="563525"/>
                      </a:cubicBezTo>
                      <a:cubicBezTo>
                        <a:pt x="31823" y="562219"/>
                        <a:pt x="31823" y="560390"/>
                        <a:pt x="31823" y="559084"/>
                      </a:cubicBezTo>
                      <a:cubicBezTo>
                        <a:pt x="31823" y="556994"/>
                        <a:pt x="31823" y="554642"/>
                        <a:pt x="31823" y="552552"/>
                      </a:cubicBezTo>
                      <a:cubicBezTo>
                        <a:pt x="32867" y="552552"/>
                        <a:pt x="33651" y="548111"/>
                        <a:pt x="33912" y="546805"/>
                      </a:cubicBezTo>
                      <a:cubicBezTo>
                        <a:pt x="34696" y="544715"/>
                        <a:pt x="34696" y="542102"/>
                        <a:pt x="35480" y="540012"/>
                      </a:cubicBezTo>
                      <a:cubicBezTo>
                        <a:pt x="36525" y="536877"/>
                        <a:pt x="38092" y="534003"/>
                        <a:pt x="38876" y="530607"/>
                      </a:cubicBezTo>
                      <a:cubicBezTo>
                        <a:pt x="39921" y="530346"/>
                        <a:pt x="40967" y="528778"/>
                        <a:pt x="42011" y="527994"/>
                      </a:cubicBezTo>
                      <a:cubicBezTo>
                        <a:pt x="43579" y="526688"/>
                        <a:pt x="44624" y="524860"/>
                        <a:pt x="45408" y="522769"/>
                      </a:cubicBezTo>
                      <a:cubicBezTo>
                        <a:pt x="46192" y="520941"/>
                        <a:pt x="46453" y="518328"/>
                        <a:pt x="46453" y="516499"/>
                      </a:cubicBezTo>
                      <a:cubicBezTo>
                        <a:pt x="46714" y="513103"/>
                        <a:pt x="46192" y="509445"/>
                        <a:pt x="45147" y="506049"/>
                      </a:cubicBezTo>
                      <a:cubicBezTo>
                        <a:pt x="45147" y="506049"/>
                        <a:pt x="44885" y="505527"/>
                        <a:pt x="44624" y="505265"/>
                      </a:cubicBezTo>
                      <a:cubicBezTo>
                        <a:pt x="44363" y="504482"/>
                        <a:pt x="44624" y="503698"/>
                        <a:pt x="44363" y="502914"/>
                      </a:cubicBezTo>
                      <a:cubicBezTo>
                        <a:pt x="44101" y="502391"/>
                        <a:pt x="43579" y="501608"/>
                        <a:pt x="43579" y="501085"/>
                      </a:cubicBezTo>
                      <a:cubicBezTo>
                        <a:pt x="43318" y="500302"/>
                        <a:pt x="43579" y="499256"/>
                        <a:pt x="43579" y="498473"/>
                      </a:cubicBezTo>
                      <a:cubicBezTo>
                        <a:pt x="43579" y="497689"/>
                        <a:pt x="43579" y="496905"/>
                        <a:pt x="43579" y="496122"/>
                      </a:cubicBezTo>
                      <a:cubicBezTo>
                        <a:pt x="43579" y="495076"/>
                        <a:pt x="43056" y="494293"/>
                        <a:pt x="43056" y="493509"/>
                      </a:cubicBezTo>
                      <a:cubicBezTo>
                        <a:pt x="42795" y="490896"/>
                        <a:pt x="43318" y="488284"/>
                        <a:pt x="43579" y="485933"/>
                      </a:cubicBezTo>
                      <a:cubicBezTo>
                        <a:pt x="43840" y="484365"/>
                        <a:pt x="42795" y="483059"/>
                        <a:pt x="42795" y="481230"/>
                      </a:cubicBezTo>
                      <a:cubicBezTo>
                        <a:pt x="42795" y="479401"/>
                        <a:pt x="42534" y="478095"/>
                        <a:pt x="42534" y="476528"/>
                      </a:cubicBezTo>
                      <a:cubicBezTo>
                        <a:pt x="42534" y="475482"/>
                        <a:pt x="42795" y="474960"/>
                        <a:pt x="42011" y="474437"/>
                      </a:cubicBezTo>
                      <a:cubicBezTo>
                        <a:pt x="41489" y="473915"/>
                        <a:pt x="40444" y="473653"/>
                        <a:pt x="39921" y="473131"/>
                      </a:cubicBezTo>
                      <a:cubicBezTo>
                        <a:pt x="38615" y="472086"/>
                        <a:pt x="38092" y="471041"/>
                        <a:pt x="37831" y="469473"/>
                      </a:cubicBezTo>
                      <a:cubicBezTo>
                        <a:pt x="37570" y="467122"/>
                        <a:pt x="37570" y="465032"/>
                        <a:pt x="38354" y="462942"/>
                      </a:cubicBezTo>
                      <a:cubicBezTo>
                        <a:pt x="38876" y="461113"/>
                        <a:pt x="38615" y="458762"/>
                        <a:pt x="39399" y="457195"/>
                      </a:cubicBezTo>
                      <a:cubicBezTo>
                        <a:pt x="41750" y="456672"/>
                        <a:pt x="43579" y="456411"/>
                        <a:pt x="45930" y="456672"/>
                      </a:cubicBezTo>
                      <a:cubicBezTo>
                        <a:pt x="48281" y="456933"/>
                        <a:pt x="49065" y="455104"/>
                        <a:pt x="49327" y="453015"/>
                      </a:cubicBezTo>
                      <a:cubicBezTo>
                        <a:pt x="49327" y="451970"/>
                        <a:pt x="49327" y="450663"/>
                        <a:pt x="49588" y="449357"/>
                      </a:cubicBezTo>
                      <a:cubicBezTo>
                        <a:pt x="50110" y="448051"/>
                        <a:pt x="50894" y="447267"/>
                        <a:pt x="51939" y="446483"/>
                      </a:cubicBezTo>
                      <a:cubicBezTo>
                        <a:pt x="53768" y="444654"/>
                        <a:pt x="54813" y="442303"/>
                        <a:pt x="55858" y="439952"/>
                      </a:cubicBezTo>
                      <a:cubicBezTo>
                        <a:pt x="55336" y="438384"/>
                        <a:pt x="56119" y="436556"/>
                        <a:pt x="56380" y="435249"/>
                      </a:cubicBezTo>
                      <a:cubicBezTo>
                        <a:pt x="56642" y="433682"/>
                        <a:pt x="57164" y="432114"/>
                        <a:pt x="57164" y="430547"/>
                      </a:cubicBezTo>
                      <a:cubicBezTo>
                        <a:pt x="57425" y="427934"/>
                        <a:pt x="58209" y="423754"/>
                        <a:pt x="60038" y="421664"/>
                      </a:cubicBezTo>
                      <a:cubicBezTo>
                        <a:pt x="62128" y="418790"/>
                        <a:pt x="61867" y="415133"/>
                        <a:pt x="63696" y="411998"/>
                      </a:cubicBezTo>
                      <a:cubicBezTo>
                        <a:pt x="64218" y="411214"/>
                        <a:pt x="64479" y="410430"/>
                        <a:pt x="65263" y="409908"/>
                      </a:cubicBezTo>
                      <a:cubicBezTo>
                        <a:pt x="66047" y="409385"/>
                        <a:pt x="66830" y="409385"/>
                        <a:pt x="67614" y="408863"/>
                      </a:cubicBezTo>
                      <a:cubicBezTo>
                        <a:pt x="69182" y="407818"/>
                        <a:pt x="69705" y="405727"/>
                        <a:pt x="70488" y="403899"/>
                      </a:cubicBezTo>
                      <a:cubicBezTo>
                        <a:pt x="72317" y="400764"/>
                        <a:pt x="73623" y="396322"/>
                        <a:pt x="73623" y="392926"/>
                      </a:cubicBezTo>
                      <a:cubicBezTo>
                        <a:pt x="73623" y="391620"/>
                        <a:pt x="73362" y="390314"/>
                        <a:pt x="73623" y="389269"/>
                      </a:cubicBezTo>
                      <a:cubicBezTo>
                        <a:pt x="73885" y="387440"/>
                        <a:pt x="74668" y="385350"/>
                        <a:pt x="75452" y="383782"/>
                      </a:cubicBezTo>
                      <a:cubicBezTo>
                        <a:pt x="75452" y="382737"/>
                        <a:pt x="75974" y="381953"/>
                        <a:pt x="76236" y="380908"/>
                      </a:cubicBezTo>
                      <a:cubicBezTo>
                        <a:pt x="76758" y="379864"/>
                        <a:pt x="77281" y="379864"/>
                        <a:pt x="78065" y="378818"/>
                      </a:cubicBezTo>
                      <a:cubicBezTo>
                        <a:pt x="78587" y="378296"/>
                        <a:pt x="78848" y="377512"/>
                        <a:pt x="79371" y="376989"/>
                      </a:cubicBezTo>
                      <a:cubicBezTo>
                        <a:pt x="79893" y="376467"/>
                        <a:pt x="80938" y="376206"/>
                        <a:pt x="81199" y="375422"/>
                      </a:cubicBezTo>
                      <a:cubicBezTo>
                        <a:pt x="81983" y="374116"/>
                        <a:pt x="81722" y="371764"/>
                        <a:pt x="81983" y="370197"/>
                      </a:cubicBezTo>
                      <a:cubicBezTo>
                        <a:pt x="82245" y="368107"/>
                        <a:pt x="82506" y="365495"/>
                        <a:pt x="81983" y="363666"/>
                      </a:cubicBezTo>
                      <a:cubicBezTo>
                        <a:pt x="81461" y="361837"/>
                        <a:pt x="79371" y="361314"/>
                        <a:pt x="78587" y="359747"/>
                      </a:cubicBezTo>
                      <a:cubicBezTo>
                        <a:pt x="78326" y="359224"/>
                        <a:pt x="78065" y="358179"/>
                        <a:pt x="78065" y="357657"/>
                      </a:cubicBezTo>
                      <a:cubicBezTo>
                        <a:pt x="78065" y="356351"/>
                        <a:pt x="79110" y="356089"/>
                        <a:pt x="79893" y="355306"/>
                      </a:cubicBezTo>
                      <a:cubicBezTo>
                        <a:pt x="83290" y="352432"/>
                        <a:pt x="85902" y="349297"/>
                        <a:pt x="86425" y="344855"/>
                      </a:cubicBezTo>
                      <a:cubicBezTo>
                        <a:pt x="86425" y="344072"/>
                        <a:pt x="86947" y="342765"/>
                        <a:pt x="86686" y="341982"/>
                      </a:cubicBezTo>
                      <a:cubicBezTo>
                        <a:pt x="86425" y="340937"/>
                        <a:pt x="85641" y="340153"/>
                        <a:pt x="84857" y="339369"/>
                      </a:cubicBezTo>
                      <a:cubicBezTo>
                        <a:pt x="81199" y="334405"/>
                        <a:pt x="82506" y="327613"/>
                        <a:pt x="82506" y="321865"/>
                      </a:cubicBezTo>
                      <a:cubicBezTo>
                        <a:pt x="82506" y="320297"/>
                        <a:pt x="82506" y="320036"/>
                        <a:pt x="82245" y="321081"/>
                      </a:cubicBezTo>
                      <a:cubicBezTo>
                        <a:pt x="82245" y="321081"/>
                        <a:pt x="82245" y="319252"/>
                        <a:pt x="82245" y="318730"/>
                      </a:cubicBezTo>
                      <a:cubicBezTo>
                        <a:pt x="82245" y="317685"/>
                        <a:pt x="82245" y="316379"/>
                        <a:pt x="82245" y="315334"/>
                      </a:cubicBezTo>
                      <a:cubicBezTo>
                        <a:pt x="82506" y="313505"/>
                        <a:pt x="82506" y="311676"/>
                        <a:pt x="82245" y="310108"/>
                      </a:cubicBezTo>
                      <a:cubicBezTo>
                        <a:pt x="81983" y="306974"/>
                        <a:pt x="81983" y="303577"/>
                        <a:pt x="81722" y="300442"/>
                      </a:cubicBezTo>
                      <a:cubicBezTo>
                        <a:pt x="81722" y="299136"/>
                        <a:pt x="81983" y="297568"/>
                        <a:pt x="81722" y="296262"/>
                      </a:cubicBezTo>
                      <a:cubicBezTo>
                        <a:pt x="81461" y="295217"/>
                        <a:pt x="80155" y="294172"/>
                        <a:pt x="80155" y="292866"/>
                      </a:cubicBezTo>
                      <a:cubicBezTo>
                        <a:pt x="80155" y="291298"/>
                        <a:pt x="81983" y="290514"/>
                        <a:pt x="83290" y="289731"/>
                      </a:cubicBezTo>
                      <a:cubicBezTo>
                        <a:pt x="85641" y="288163"/>
                        <a:pt x="87470" y="284767"/>
                        <a:pt x="89037" y="282416"/>
                      </a:cubicBezTo>
                      <a:cubicBezTo>
                        <a:pt x="87470" y="280587"/>
                        <a:pt x="90082" y="275884"/>
                        <a:pt x="90343" y="273794"/>
                      </a:cubicBezTo>
                      <a:cubicBezTo>
                        <a:pt x="90605" y="271965"/>
                        <a:pt x="91388" y="268831"/>
                        <a:pt x="90343" y="267524"/>
                      </a:cubicBezTo>
                      <a:cubicBezTo>
                        <a:pt x="89037" y="265956"/>
                        <a:pt x="87992" y="265434"/>
                        <a:pt x="87208" y="263344"/>
                      </a:cubicBezTo>
                      <a:cubicBezTo>
                        <a:pt x="86425" y="261254"/>
                        <a:pt x="85380" y="259425"/>
                        <a:pt x="85380" y="257074"/>
                      </a:cubicBezTo>
                      <a:cubicBezTo>
                        <a:pt x="85380" y="254200"/>
                        <a:pt x="86947" y="252110"/>
                        <a:pt x="88515" y="249759"/>
                      </a:cubicBezTo>
                      <a:cubicBezTo>
                        <a:pt x="89037" y="248714"/>
                        <a:pt x="89560" y="247669"/>
                        <a:pt x="90082" y="246624"/>
                      </a:cubicBezTo>
                      <a:cubicBezTo>
                        <a:pt x="90605" y="245318"/>
                        <a:pt x="91650" y="244273"/>
                        <a:pt x="92172" y="242966"/>
                      </a:cubicBezTo>
                      <a:cubicBezTo>
                        <a:pt x="92956" y="240876"/>
                        <a:pt x="93217" y="238002"/>
                        <a:pt x="93217" y="235651"/>
                      </a:cubicBezTo>
                      <a:cubicBezTo>
                        <a:pt x="93217" y="234606"/>
                        <a:pt x="92956" y="233300"/>
                        <a:pt x="93217" y="232255"/>
                      </a:cubicBezTo>
                      <a:cubicBezTo>
                        <a:pt x="93479" y="230687"/>
                        <a:pt x="94785" y="230426"/>
                        <a:pt x="95830" y="229642"/>
                      </a:cubicBezTo>
                      <a:cubicBezTo>
                        <a:pt x="97920" y="227552"/>
                        <a:pt x="97659" y="223633"/>
                        <a:pt x="97397" y="221021"/>
                      </a:cubicBezTo>
                      <a:cubicBezTo>
                        <a:pt x="96875" y="217886"/>
                        <a:pt x="97659" y="214490"/>
                        <a:pt x="98443" y="211355"/>
                      </a:cubicBezTo>
                      <a:cubicBezTo>
                        <a:pt x="98443" y="211616"/>
                        <a:pt x="98443" y="211877"/>
                        <a:pt x="98443" y="212138"/>
                      </a:cubicBezTo>
                      <a:cubicBezTo>
                        <a:pt x="98443" y="212138"/>
                        <a:pt x="98443" y="212138"/>
                        <a:pt x="98443" y="211877"/>
                      </a:cubicBezTo>
                      <a:cubicBezTo>
                        <a:pt x="98704" y="211093"/>
                        <a:pt x="98704" y="210832"/>
                        <a:pt x="99226" y="210048"/>
                      </a:cubicBezTo>
                      <a:cubicBezTo>
                        <a:pt x="99749" y="209526"/>
                        <a:pt x="100532" y="208742"/>
                        <a:pt x="101055" y="207958"/>
                      </a:cubicBezTo>
                      <a:cubicBezTo>
                        <a:pt x="102361" y="205868"/>
                        <a:pt x="101839" y="202733"/>
                        <a:pt x="102100" y="200382"/>
                      </a:cubicBezTo>
                      <a:cubicBezTo>
                        <a:pt x="102361" y="198030"/>
                        <a:pt x="102623" y="195679"/>
                        <a:pt x="102623" y="193067"/>
                      </a:cubicBezTo>
                      <a:cubicBezTo>
                        <a:pt x="102623" y="190715"/>
                        <a:pt x="103145" y="187580"/>
                        <a:pt x="102361" y="185229"/>
                      </a:cubicBezTo>
                      <a:cubicBezTo>
                        <a:pt x="102100" y="184184"/>
                        <a:pt x="101839" y="183139"/>
                        <a:pt x="101839" y="182094"/>
                      </a:cubicBezTo>
                      <a:cubicBezTo>
                        <a:pt x="102100" y="180788"/>
                        <a:pt x="103668" y="179481"/>
                        <a:pt x="104974" y="178698"/>
                      </a:cubicBezTo>
                      <a:cubicBezTo>
                        <a:pt x="107064" y="177130"/>
                        <a:pt x="107325" y="175824"/>
                        <a:pt x="108109" y="173473"/>
                      </a:cubicBezTo>
                      <a:cubicBezTo>
                        <a:pt x="108893" y="171644"/>
                        <a:pt x="109154" y="169031"/>
                        <a:pt x="107586" y="167725"/>
                      </a:cubicBezTo>
                      <a:cubicBezTo>
                        <a:pt x="106019" y="165896"/>
                        <a:pt x="105496" y="163545"/>
                        <a:pt x="105235" y="161455"/>
                      </a:cubicBezTo>
                      <a:cubicBezTo>
                        <a:pt x="104712" y="158842"/>
                        <a:pt x="104712" y="156230"/>
                        <a:pt x="104974" y="153879"/>
                      </a:cubicBezTo>
                      <a:cubicBezTo>
                        <a:pt x="105496" y="150482"/>
                        <a:pt x="104712" y="146825"/>
                        <a:pt x="104190" y="143429"/>
                      </a:cubicBezTo>
                      <a:cubicBezTo>
                        <a:pt x="104712" y="141861"/>
                        <a:pt x="104451" y="139248"/>
                        <a:pt x="104190" y="137420"/>
                      </a:cubicBezTo>
                      <a:cubicBezTo>
                        <a:pt x="104190" y="135852"/>
                        <a:pt x="104190" y="134285"/>
                        <a:pt x="103929" y="132717"/>
                      </a:cubicBezTo>
                      <a:cubicBezTo>
                        <a:pt x="103668" y="131149"/>
                        <a:pt x="103145" y="130104"/>
                        <a:pt x="103406" y="128276"/>
                      </a:cubicBezTo>
                      <a:cubicBezTo>
                        <a:pt x="103668" y="127231"/>
                        <a:pt x="104451" y="126186"/>
                        <a:pt x="105235" y="125402"/>
                      </a:cubicBezTo>
                      <a:cubicBezTo>
                        <a:pt x="106019" y="124618"/>
                        <a:pt x="106019" y="123573"/>
                        <a:pt x="106541" y="122789"/>
                      </a:cubicBezTo>
                      <a:cubicBezTo>
                        <a:pt x="108109" y="118871"/>
                        <a:pt x="110721" y="115474"/>
                        <a:pt x="111766" y="111555"/>
                      </a:cubicBezTo>
                      <a:cubicBezTo>
                        <a:pt x="112289" y="109466"/>
                        <a:pt x="112550" y="107375"/>
                        <a:pt x="113073" y="105547"/>
                      </a:cubicBezTo>
                      <a:cubicBezTo>
                        <a:pt x="113595" y="103195"/>
                        <a:pt x="114901" y="101105"/>
                        <a:pt x="115424" y="99015"/>
                      </a:cubicBezTo>
                      <a:cubicBezTo>
                        <a:pt x="115946" y="96664"/>
                        <a:pt x="115685" y="94051"/>
                        <a:pt x="115685" y="91700"/>
                      </a:cubicBezTo>
                      <a:cubicBezTo>
                        <a:pt x="115685" y="88826"/>
                        <a:pt x="115424" y="86214"/>
                        <a:pt x="115946" y="83340"/>
                      </a:cubicBezTo>
                      <a:cubicBezTo>
                        <a:pt x="116208" y="79944"/>
                        <a:pt x="116469" y="76286"/>
                        <a:pt x="116208" y="72890"/>
                      </a:cubicBezTo>
                      <a:cubicBezTo>
                        <a:pt x="115946" y="70277"/>
                        <a:pt x="114640" y="68187"/>
                        <a:pt x="114118" y="65575"/>
                      </a:cubicBezTo>
                      <a:cubicBezTo>
                        <a:pt x="112812" y="59566"/>
                        <a:pt x="113073" y="53296"/>
                        <a:pt x="112289" y="47287"/>
                      </a:cubicBezTo>
                      <a:cubicBezTo>
                        <a:pt x="111505" y="41539"/>
                        <a:pt x="111244" y="35530"/>
                        <a:pt x="110199" y="29783"/>
                      </a:cubicBezTo>
                      <a:cubicBezTo>
                        <a:pt x="109676" y="26125"/>
                        <a:pt x="109154" y="22468"/>
                        <a:pt x="107586" y="19071"/>
                      </a:cubicBezTo>
                      <a:cubicBezTo>
                        <a:pt x="107586" y="19071"/>
                        <a:pt x="112028" y="13846"/>
                        <a:pt x="117253" y="13324"/>
                      </a:cubicBezTo>
                      <a:cubicBezTo>
                        <a:pt x="122478" y="12802"/>
                        <a:pt x="119865" y="8360"/>
                        <a:pt x="119343" y="5225"/>
                      </a:cubicBezTo>
                      <a:cubicBezTo>
                        <a:pt x="118820" y="2090"/>
                        <a:pt x="120388" y="1829"/>
                        <a:pt x="127181" y="784"/>
                      </a:cubicBezTo>
                      <a:cubicBezTo>
                        <a:pt x="128225" y="522"/>
                        <a:pt x="129009" y="261"/>
                        <a:pt x="129532" y="0"/>
                      </a:cubicBezTo>
                      <a:cubicBezTo>
                        <a:pt x="130316" y="6270"/>
                        <a:pt x="133189" y="6531"/>
                        <a:pt x="136324" y="9927"/>
                      </a:cubicBezTo>
                      <a:cubicBezTo>
                        <a:pt x="139459" y="13324"/>
                        <a:pt x="138414" y="23513"/>
                        <a:pt x="137892" y="28477"/>
                      </a:cubicBezTo>
                      <a:cubicBezTo>
                        <a:pt x="137631" y="33179"/>
                        <a:pt x="146513" y="34485"/>
                        <a:pt x="149648" y="38404"/>
                      </a:cubicBezTo>
                      <a:cubicBezTo>
                        <a:pt x="152783" y="42323"/>
                        <a:pt x="149387" y="42584"/>
                        <a:pt x="146775" y="44936"/>
                      </a:cubicBezTo>
                      <a:cubicBezTo>
                        <a:pt x="144423" y="47287"/>
                        <a:pt x="147036" y="47026"/>
                        <a:pt x="147297" y="50422"/>
                      </a:cubicBezTo>
                      <a:cubicBezTo>
                        <a:pt x="147819" y="53557"/>
                        <a:pt x="144685" y="52512"/>
                        <a:pt x="143901" y="56431"/>
                      </a:cubicBezTo>
                      <a:cubicBezTo>
                        <a:pt x="143117" y="60350"/>
                        <a:pt x="144423" y="61917"/>
                        <a:pt x="148081" y="65314"/>
                      </a:cubicBezTo>
                      <a:cubicBezTo>
                        <a:pt x="151738" y="68710"/>
                        <a:pt x="148865" y="67665"/>
                        <a:pt x="149648" y="72106"/>
                      </a:cubicBezTo>
                      <a:cubicBezTo>
                        <a:pt x="150432" y="76547"/>
                        <a:pt x="151477" y="76809"/>
                        <a:pt x="154351" y="79944"/>
                      </a:cubicBezTo>
                      <a:cubicBezTo>
                        <a:pt x="157225" y="83079"/>
                        <a:pt x="156441" y="89610"/>
                        <a:pt x="158792" y="94835"/>
                      </a:cubicBezTo>
                      <a:cubicBezTo>
                        <a:pt x="161144" y="100060"/>
                        <a:pt x="162711" y="108420"/>
                        <a:pt x="163756" y="114429"/>
                      </a:cubicBezTo>
                      <a:cubicBezTo>
                        <a:pt x="164540" y="118871"/>
                        <a:pt x="174729" y="118348"/>
                        <a:pt x="179954" y="117826"/>
                      </a:cubicBezTo>
                      <a:cubicBezTo>
                        <a:pt x="180215" y="119916"/>
                        <a:pt x="180999" y="122006"/>
                        <a:pt x="181260" y="123835"/>
                      </a:cubicBezTo>
                      <a:cubicBezTo>
                        <a:pt x="182044" y="129060"/>
                        <a:pt x="177864" y="134807"/>
                        <a:pt x="177080" y="1418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1" name="Freeform: Shape 460">
                  <a:extLst>
                    <a:ext uri="{FF2B5EF4-FFF2-40B4-BE49-F238E27FC236}">
                      <a16:creationId xmlns:a16="http://schemas.microsoft.com/office/drawing/2014/main" id="{5FC6DDE8-3FD1-DAAE-851C-A8FD5A199EA0}"/>
                    </a:ext>
                  </a:extLst>
                </p:cNvPr>
                <p:cNvSpPr/>
                <p:nvPr/>
              </p:nvSpPr>
              <p:spPr>
                <a:xfrm>
                  <a:off x="3335043" y="5328247"/>
                  <a:ext cx="80904" cy="84000"/>
                </a:xfrm>
                <a:custGeom>
                  <a:avLst/>
                  <a:gdLst>
                    <a:gd name="connsiteX0" fmla="*/ 78291 w 80904"/>
                    <a:gd name="connsiteY0" fmla="*/ 80245 h 84000"/>
                    <a:gd name="connsiteX1" fmla="*/ 78291 w 80904"/>
                    <a:gd name="connsiteY1" fmla="*/ 83119 h 84000"/>
                    <a:gd name="connsiteX2" fmla="*/ 73328 w 80904"/>
                    <a:gd name="connsiteY2" fmla="*/ 83903 h 84000"/>
                    <a:gd name="connsiteX3" fmla="*/ 68886 w 80904"/>
                    <a:gd name="connsiteY3" fmla="*/ 82074 h 84000"/>
                    <a:gd name="connsiteX4" fmla="*/ 64184 w 80904"/>
                    <a:gd name="connsiteY4" fmla="*/ 82597 h 84000"/>
                    <a:gd name="connsiteX5" fmla="*/ 60004 w 80904"/>
                    <a:gd name="connsiteY5" fmla="*/ 83903 h 84000"/>
                    <a:gd name="connsiteX6" fmla="*/ 53733 w 80904"/>
                    <a:gd name="connsiteY6" fmla="*/ 81552 h 84000"/>
                    <a:gd name="connsiteX7" fmla="*/ 51121 w 80904"/>
                    <a:gd name="connsiteY7" fmla="*/ 77110 h 84000"/>
                    <a:gd name="connsiteX8" fmla="*/ 48508 w 80904"/>
                    <a:gd name="connsiteY8" fmla="*/ 73714 h 84000"/>
                    <a:gd name="connsiteX9" fmla="*/ 44851 w 80904"/>
                    <a:gd name="connsiteY9" fmla="*/ 72146 h 84000"/>
                    <a:gd name="connsiteX10" fmla="*/ 41716 w 80904"/>
                    <a:gd name="connsiteY10" fmla="*/ 70840 h 84000"/>
                    <a:gd name="connsiteX11" fmla="*/ 38319 w 80904"/>
                    <a:gd name="connsiteY11" fmla="*/ 67966 h 84000"/>
                    <a:gd name="connsiteX12" fmla="*/ 32833 w 80904"/>
                    <a:gd name="connsiteY12" fmla="*/ 69534 h 84000"/>
                    <a:gd name="connsiteX13" fmla="*/ 25779 w 80904"/>
                    <a:gd name="connsiteY13" fmla="*/ 69795 h 84000"/>
                    <a:gd name="connsiteX14" fmla="*/ 20815 w 80904"/>
                    <a:gd name="connsiteY14" fmla="*/ 66660 h 84000"/>
                    <a:gd name="connsiteX15" fmla="*/ 960 w 80904"/>
                    <a:gd name="connsiteY15" fmla="*/ 61958 h 84000"/>
                    <a:gd name="connsiteX16" fmla="*/ 699 w 80904"/>
                    <a:gd name="connsiteY16" fmla="*/ 56210 h 84000"/>
                    <a:gd name="connsiteX17" fmla="*/ 5140 w 80904"/>
                    <a:gd name="connsiteY17" fmla="*/ 55688 h 84000"/>
                    <a:gd name="connsiteX18" fmla="*/ 9581 w 80904"/>
                    <a:gd name="connsiteY18" fmla="*/ 54904 h 84000"/>
                    <a:gd name="connsiteX19" fmla="*/ 12978 w 80904"/>
                    <a:gd name="connsiteY19" fmla="*/ 53859 h 84000"/>
                    <a:gd name="connsiteX20" fmla="*/ 16635 w 80904"/>
                    <a:gd name="connsiteY20" fmla="*/ 56471 h 84000"/>
                    <a:gd name="connsiteX21" fmla="*/ 22122 w 80904"/>
                    <a:gd name="connsiteY21" fmla="*/ 56210 h 84000"/>
                    <a:gd name="connsiteX22" fmla="*/ 26824 w 80904"/>
                    <a:gd name="connsiteY22" fmla="*/ 58039 h 84000"/>
                    <a:gd name="connsiteX23" fmla="*/ 27869 w 80904"/>
                    <a:gd name="connsiteY23" fmla="*/ 60913 h 84000"/>
                    <a:gd name="connsiteX24" fmla="*/ 28653 w 80904"/>
                    <a:gd name="connsiteY24" fmla="*/ 63003 h 84000"/>
                    <a:gd name="connsiteX25" fmla="*/ 34139 w 80904"/>
                    <a:gd name="connsiteY25" fmla="*/ 55949 h 84000"/>
                    <a:gd name="connsiteX26" fmla="*/ 29698 w 80904"/>
                    <a:gd name="connsiteY26" fmla="*/ 53598 h 84000"/>
                    <a:gd name="connsiteX27" fmla="*/ 24995 w 80904"/>
                    <a:gd name="connsiteY27" fmla="*/ 50201 h 84000"/>
                    <a:gd name="connsiteX28" fmla="*/ 13761 w 80904"/>
                    <a:gd name="connsiteY28" fmla="*/ 45238 h 84000"/>
                    <a:gd name="connsiteX29" fmla="*/ 12716 w 80904"/>
                    <a:gd name="connsiteY29" fmla="*/ 35571 h 84000"/>
                    <a:gd name="connsiteX30" fmla="*/ 17419 w 80904"/>
                    <a:gd name="connsiteY30" fmla="*/ 32436 h 84000"/>
                    <a:gd name="connsiteX31" fmla="*/ 25518 w 80904"/>
                    <a:gd name="connsiteY31" fmla="*/ 29562 h 84000"/>
                    <a:gd name="connsiteX32" fmla="*/ 26824 w 80904"/>
                    <a:gd name="connsiteY32" fmla="*/ 25905 h 84000"/>
                    <a:gd name="connsiteX33" fmla="*/ 20815 w 80904"/>
                    <a:gd name="connsiteY33" fmla="*/ 24598 h 84000"/>
                    <a:gd name="connsiteX34" fmla="*/ 7491 w 80904"/>
                    <a:gd name="connsiteY34" fmla="*/ 24860 h 84000"/>
                    <a:gd name="connsiteX35" fmla="*/ 8797 w 80904"/>
                    <a:gd name="connsiteY35" fmla="*/ 13103 h 84000"/>
                    <a:gd name="connsiteX36" fmla="*/ 18203 w 80904"/>
                    <a:gd name="connsiteY36" fmla="*/ 7617 h 84000"/>
                    <a:gd name="connsiteX37" fmla="*/ 25779 w 80904"/>
                    <a:gd name="connsiteY37" fmla="*/ 40 h 84000"/>
                    <a:gd name="connsiteX38" fmla="*/ 34662 w 80904"/>
                    <a:gd name="connsiteY38" fmla="*/ 4743 h 84000"/>
                    <a:gd name="connsiteX39" fmla="*/ 42761 w 80904"/>
                    <a:gd name="connsiteY39" fmla="*/ 2914 h 84000"/>
                    <a:gd name="connsiteX40" fmla="*/ 42761 w 80904"/>
                    <a:gd name="connsiteY40" fmla="*/ 71624 h 84000"/>
                    <a:gd name="connsiteX41" fmla="*/ 80904 w 80904"/>
                    <a:gd name="connsiteY41" fmla="*/ 75282 h 84000"/>
                    <a:gd name="connsiteX42" fmla="*/ 78814 w 80904"/>
                    <a:gd name="connsiteY42" fmla="*/ 75804 h 84000"/>
                    <a:gd name="connsiteX43" fmla="*/ 78291 w 80904"/>
                    <a:gd name="connsiteY43" fmla="*/ 80245 h 8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80904" h="84000">
                      <a:moveTo>
                        <a:pt x="78291" y="80245"/>
                      </a:moveTo>
                      <a:cubicBezTo>
                        <a:pt x="78814" y="81290"/>
                        <a:pt x="79859" y="82335"/>
                        <a:pt x="78291" y="83119"/>
                      </a:cubicBezTo>
                      <a:cubicBezTo>
                        <a:pt x="76724" y="83903"/>
                        <a:pt x="74895" y="84164"/>
                        <a:pt x="73328" y="83903"/>
                      </a:cubicBezTo>
                      <a:cubicBezTo>
                        <a:pt x="71760" y="83642"/>
                        <a:pt x="70454" y="82597"/>
                        <a:pt x="68886" y="82074"/>
                      </a:cubicBezTo>
                      <a:cubicBezTo>
                        <a:pt x="67057" y="81552"/>
                        <a:pt x="65490" y="81552"/>
                        <a:pt x="64184" y="82597"/>
                      </a:cubicBezTo>
                      <a:cubicBezTo>
                        <a:pt x="62616" y="83381"/>
                        <a:pt x="61571" y="84164"/>
                        <a:pt x="60004" y="83903"/>
                      </a:cubicBezTo>
                      <a:cubicBezTo>
                        <a:pt x="57913" y="83642"/>
                        <a:pt x="55562" y="82858"/>
                        <a:pt x="53733" y="81552"/>
                      </a:cubicBezTo>
                      <a:cubicBezTo>
                        <a:pt x="52166" y="80507"/>
                        <a:pt x="51643" y="78939"/>
                        <a:pt x="51121" y="77110"/>
                      </a:cubicBezTo>
                      <a:cubicBezTo>
                        <a:pt x="50598" y="75543"/>
                        <a:pt x="49815" y="74498"/>
                        <a:pt x="48508" y="73714"/>
                      </a:cubicBezTo>
                      <a:cubicBezTo>
                        <a:pt x="47463" y="73192"/>
                        <a:pt x="46157" y="72669"/>
                        <a:pt x="44851" y="72146"/>
                      </a:cubicBezTo>
                      <a:cubicBezTo>
                        <a:pt x="43806" y="71624"/>
                        <a:pt x="42499" y="71624"/>
                        <a:pt x="41716" y="70840"/>
                      </a:cubicBezTo>
                      <a:cubicBezTo>
                        <a:pt x="40410" y="70057"/>
                        <a:pt x="39626" y="68489"/>
                        <a:pt x="38319" y="67966"/>
                      </a:cubicBezTo>
                      <a:cubicBezTo>
                        <a:pt x="36491" y="67444"/>
                        <a:pt x="34401" y="69012"/>
                        <a:pt x="32833" y="69534"/>
                      </a:cubicBezTo>
                      <a:cubicBezTo>
                        <a:pt x="30482" y="70318"/>
                        <a:pt x="28130" y="70840"/>
                        <a:pt x="25779" y="69795"/>
                      </a:cubicBezTo>
                      <a:cubicBezTo>
                        <a:pt x="23950" y="69012"/>
                        <a:pt x="22644" y="67705"/>
                        <a:pt x="20815" y="66660"/>
                      </a:cubicBezTo>
                      <a:cubicBezTo>
                        <a:pt x="14545" y="63525"/>
                        <a:pt x="4879" y="69795"/>
                        <a:pt x="960" y="61958"/>
                      </a:cubicBezTo>
                      <a:cubicBezTo>
                        <a:pt x="176" y="60390"/>
                        <a:pt x="-608" y="57778"/>
                        <a:pt x="699" y="56210"/>
                      </a:cubicBezTo>
                      <a:cubicBezTo>
                        <a:pt x="1744" y="54904"/>
                        <a:pt x="3834" y="55688"/>
                        <a:pt x="5140" y="55688"/>
                      </a:cubicBezTo>
                      <a:cubicBezTo>
                        <a:pt x="6708" y="55949"/>
                        <a:pt x="8014" y="55688"/>
                        <a:pt x="9581" y="54904"/>
                      </a:cubicBezTo>
                      <a:cubicBezTo>
                        <a:pt x="10626" y="54120"/>
                        <a:pt x="11672" y="53336"/>
                        <a:pt x="12978" y="53859"/>
                      </a:cubicBezTo>
                      <a:cubicBezTo>
                        <a:pt x="14284" y="54381"/>
                        <a:pt x="15068" y="55688"/>
                        <a:pt x="16635" y="56471"/>
                      </a:cubicBezTo>
                      <a:cubicBezTo>
                        <a:pt x="18464" y="57255"/>
                        <a:pt x="20293" y="56471"/>
                        <a:pt x="22122" y="56210"/>
                      </a:cubicBezTo>
                      <a:cubicBezTo>
                        <a:pt x="24212" y="55949"/>
                        <a:pt x="25779" y="56210"/>
                        <a:pt x="26824" y="58039"/>
                      </a:cubicBezTo>
                      <a:cubicBezTo>
                        <a:pt x="27347" y="58823"/>
                        <a:pt x="27608" y="60129"/>
                        <a:pt x="27869" y="60913"/>
                      </a:cubicBezTo>
                      <a:cubicBezTo>
                        <a:pt x="28130" y="61435"/>
                        <a:pt x="28130" y="62741"/>
                        <a:pt x="28653" y="63003"/>
                      </a:cubicBezTo>
                      <a:cubicBezTo>
                        <a:pt x="30221" y="64570"/>
                        <a:pt x="35184" y="57778"/>
                        <a:pt x="34139" y="55949"/>
                      </a:cubicBezTo>
                      <a:cubicBezTo>
                        <a:pt x="33617" y="54643"/>
                        <a:pt x="31004" y="54120"/>
                        <a:pt x="29698" y="53598"/>
                      </a:cubicBezTo>
                      <a:cubicBezTo>
                        <a:pt x="27869" y="52814"/>
                        <a:pt x="26563" y="51507"/>
                        <a:pt x="24995" y="50201"/>
                      </a:cubicBezTo>
                      <a:cubicBezTo>
                        <a:pt x="21599" y="47327"/>
                        <a:pt x="16897" y="48111"/>
                        <a:pt x="13761" y="45238"/>
                      </a:cubicBezTo>
                      <a:cubicBezTo>
                        <a:pt x="11410" y="43147"/>
                        <a:pt x="11410" y="38445"/>
                        <a:pt x="12716" y="35571"/>
                      </a:cubicBezTo>
                      <a:cubicBezTo>
                        <a:pt x="13500" y="33742"/>
                        <a:pt x="15590" y="32958"/>
                        <a:pt x="17419" y="32436"/>
                      </a:cubicBezTo>
                      <a:cubicBezTo>
                        <a:pt x="20032" y="31391"/>
                        <a:pt x="23166" y="30869"/>
                        <a:pt x="25518" y="29562"/>
                      </a:cubicBezTo>
                      <a:cubicBezTo>
                        <a:pt x="27085" y="28778"/>
                        <a:pt x="28392" y="27472"/>
                        <a:pt x="26824" y="25905"/>
                      </a:cubicBezTo>
                      <a:cubicBezTo>
                        <a:pt x="25257" y="24337"/>
                        <a:pt x="22905" y="24337"/>
                        <a:pt x="20815" y="24598"/>
                      </a:cubicBezTo>
                      <a:cubicBezTo>
                        <a:pt x="16635" y="25121"/>
                        <a:pt x="11149" y="29040"/>
                        <a:pt x="7491" y="24860"/>
                      </a:cubicBezTo>
                      <a:cubicBezTo>
                        <a:pt x="4617" y="21463"/>
                        <a:pt x="5401" y="15977"/>
                        <a:pt x="8797" y="13103"/>
                      </a:cubicBezTo>
                      <a:cubicBezTo>
                        <a:pt x="11672" y="10752"/>
                        <a:pt x="15329" y="9968"/>
                        <a:pt x="18203" y="7617"/>
                      </a:cubicBezTo>
                      <a:cubicBezTo>
                        <a:pt x="20554" y="5527"/>
                        <a:pt x="22122" y="563"/>
                        <a:pt x="25779" y="40"/>
                      </a:cubicBezTo>
                      <a:cubicBezTo>
                        <a:pt x="29175" y="-482"/>
                        <a:pt x="31527" y="4220"/>
                        <a:pt x="34662" y="4743"/>
                      </a:cubicBezTo>
                      <a:cubicBezTo>
                        <a:pt x="37535" y="5266"/>
                        <a:pt x="40148" y="4220"/>
                        <a:pt x="42761" y="2914"/>
                      </a:cubicBezTo>
                      <a:lnTo>
                        <a:pt x="42761" y="71624"/>
                      </a:lnTo>
                      <a:lnTo>
                        <a:pt x="80904" y="75282"/>
                      </a:lnTo>
                      <a:cubicBezTo>
                        <a:pt x="80120" y="75282"/>
                        <a:pt x="79336" y="75543"/>
                        <a:pt x="78814" y="75804"/>
                      </a:cubicBezTo>
                      <a:cubicBezTo>
                        <a:pt x="76724" y="76849"/>
                        <a:pt x="77508" y="78939"/>
                        <a:pt x="78291" y="802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2" name="Freeform: Shape 461">
                  <a:extLst>
                    <a:ext uri="{FF2B5EF4-FFF2-40B4-BE49-F238E27FC236}">
                      <a16:creationId xmlns:a16="http://schemas.microsoft.com/office/drawing/2014/main" id="{51E4196F-238D-3FC5-F4F3-5887FFDA95EC}"/>
                    </a:ext>
                  </a:extLst>
                </p:cNvPr>
                <p:cNvSpPr/>
                <p:nvPr/>
              </p:nvSpPr>
              <p:spPr>
                <a:xfrm>
                  <a:off x="3397137" y="5420671"/>
                  <a:ext cx="10673" cy="7296"/>
                </a:xfrm>
                <a:custGeom>
                  <a:avLst/>
                  <a:gdLst>
                    <a:gd name="connsiteX0" fmla="*/ 0 w 10673"/>
                    <a:gd name="connsiteY0" fmla="*/ 7154 h 7296"/>
                    <a:gd name="connsiteX1" fmla="*/ 3658 w 10673"/>
                    <a:gd name="connsiteY1" fmla="*/ 3758 h 7296"/>
                    <a:gd name="connsiteX2" fmla="*/ 4442 w 10673"/>
                    <a:gd name="connsiteY2" fmla="*/ 623 h 7296"/>
                    <a:gd name="connsiteX3" fmla="*/ 10450 w 10673"/>
                    <a:gd name="connsiteY3" fmla="*/ 1146 h 7296"/>
                    <a:gd name="connsiteX4" fmla="*/ 7054 w 10673"/>
                    <a:gd name="connsiteY4" fmla="*/ 6109 h 7296"/>
                    <a:gd name="connsiteX5" fmla="*/ 0 w 10673"/>
                    <a:gd name="connsiteY5" fmla="*/ 7154 h 7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73" h="7296">
                      <a:moveTo>
                        <a:pt x="0" y="7154"/>
                      </a:moveTo>
                      <a:cubicBezTo>
                        <a:pt x="1045" y="6109"/>
                        <a:pt x="3135" y="5326"/>
                        <a:pt x="3658" y="3758"/>
                      </a:cubicBezTo>
                      <a:cubicBezTo>
                        <a:pt x="3919" y="2713"/>
                        <a:pt x="3135" y="1146"/>
                        <a:pt x="4442" y="623"/>
                      </a:cubicBezTo>
                      <a:cubicBezTo>
                        <a:pt x="6009" y="101"/>
                        <a:pt x="9405" y="-683"/>
                        <a:pt x="10450" y="1146"/>
                      </a:cubicBezTo>
                      <a:cubicBezTo>
                        <a:pt x="11495" y="2974"/>
                        <a:pt x="8622" y="5587"/>
                        <a:pt x="7054" y="6109"/>
                      </a:cubicBezTo>
                      <a:cubicBezTo>
                        <a:pt x="4964" y="6632"/>
                        <a:pt x="2351" y="7677"/>
                        <a:pt x="0" y="715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3" name="Freeform: Shape 462">
                  <a:extLst>
                    <a:ext uri="{FF2B5EF4-FFF2-40B4-BE49-F238E27FC236}">
                      <a16:creationId xmlns:a16="http://schemas.microsoft.com/office/drawing/2014/main" id="{2708A3A4-09CF-2E74-4E85-01EC47130245}"/>
                    </a:ext>
                  </a:extLst>
                </p:cNvPr>
                <p:cNvSpPr/>
                <p:nvPr/>
              </p:nvSpPr>
              <p:spPr>
                <a:xfrm>
                  <a:off x="3410657" y="5426348"/>
                  <a:ext cx="3208" cy="3900"/>
                </a:xfrm>
                <a:custGeom>
                  <a:avLst/>
                  <a:gdLst>
                    <a:gd name="connsiteX0" fmla="*/ 65 w 3208"/>
                    <a:gd name="connsiteY0" fmla="*/ 2262 h 3900"/>
                    <a:gd name="connsiteX1" fmla="*/ 588 w 3208"/>
                    <a:gd name="connsiteY1" fmla="*/ 433 h 3900"/>
                    <a:gd name="connsiteX2" fmla="*/ 2155 w 3208"/>
                    <a:gd name="connsiteY2" fmla="*/ 172 h 3900"/>
                    <a:gd name="connsiteX3" fmla="*/ 1894 w 3208"/>
                    <a:gd name="connsiteY3" fmla="*/ 3307 h 3900"/>
                    <a:gd name="connsiteX4" fmla="*/ 327 w 3208"/>
                    <a:gd name="connsiteY4" fmla="*/ 3829 h 3900"/>
                    <a:gd name="connsiteX5" fmla="*/ 65 w 3208"/>
                    <a:gd name="connsiteY5" fmla="*/ 2262 h 3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08" h="3900">
                      <a:moveTo>
                        <a:pt x="65" y="2262"/>
                      </a:moveTo>
                      <a:cubicBezTo>
                        <a:pt x="65" y="1739"/>
                        <a:pt x="327" y="955"/>
                        <a:pt x="588" y="433"/>
                      </a:cubicBezTo>
                      <a:cubicBezTo>
                        <a:pt x="849" y="-90"/>
                        <a:pt x="1372" y="-90"/>
                        <a:pt x="2155" y="172"/>
                      </a:cubicBezTo>
                      <a:cubicBezTo>
                        <a:pt x="3723" y="1217"/>
                        <a:pt x="3462" y="2262"/>
                        <a:pt x="1894" y="3307"/>
                      </a:cubicBezTo>
                      <a:cubicBezTo>
                        <a:pt x="1372" y="3568"/>
                        <a:pt x="849" y="4090"/>
                        <a:pt x="327" y="3829"/>
                      </a:cubicBezTo>
                      <a:cubicBezTo>
                        <a:pt x="-196" y="3568"/>
                        <a:pt x="65" y="2784"/>
                        <a:pt x="65" y="226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4" name="Freeform: Shape 463">
                  <a:extLst>
                    <a:ext uri="{FF2B5EF4-FFF2-40B4-BE49-F238E27FC236}">
                      <a16:creationId xmlns:a16="http://schemas.microsoft.com/office/drawing/2014/main" id="{9A09EA08-1EF2-34F0-0F3C-1342748B6D64}"/>
                    </a:ext>
                  </a:extLst>
                </p:cNvPr>
                <p:cNvSpPr/>
                <p:nvPr/>
              </p:nvSpPr>
              <p:spPr>
                <a:xfrm>
                  <a:off x="3419433" y="5408166"/>
                  <a:ext cx="7165" cy="4576"/>
                </a:xfrm>
                <a:custGeom>
                  <a:avLst/>
                  <a:gdLst>
                    <a:gd name="connsiteX0" fmla="*/ 172 w 7165"/>
                    <a:gd name="connsiteY0" fmla="*/ 2939 h 4576"/>
                    <a:gd name="connsiteX1" fmla="*/ 433 w 7165"/>
                    <a:gd name="connsiteY1" fmla="*/ 1372 h 4576"/>
                    <a:gd name="connsiteX2" fmla="*/ 3307 w 7165"/>
                    <a:gd name="connsiteY2" fmla="*/ 65 h 4576"/>
                    <a:gd name="connsiteX3" fmla="*/ 6442 w 7165"/>
                    <a:gd name="connsiteY3" fmla="*/ 326 h 4576"/>
                    <a:gd name="connsiteX4" fmla="*/ 5135 w 7165"/>
                    <a:gd name="connsiteY4" fmla="*/ 3723 h 4576"/>
                    <a:gd name="connsiteX5" fmla="*/ 2784 w 7165"/>
                    <a:gd name="connsiteY5" fmla="*/ 4507 h 4576"/>
                    <a:gd name="connsiteX6" fmla="*/ 172 w 7165"/>
                    <a:gd name="connsiteY6" fmla="*/ 2939 h 4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165" h="4576">
                      <a:moveTo>
                        <a:pt x="172" y="2939"/>
                      </a:moveTo>
                      <a:cubicBezTo>
                        <a:pt x="-90" y="2155"/>
                        <a:pt x="-90" y="1894"/>
                        <a:pt x="433" y="1372"/>
                      </a:cubicBezTo>
                      <a:cubicBezTo>
                        <a:pt x="1217" y="588"/>
                        <a:pt x="2262" y="65"/>
                        <a:pt x="3307" y="65"/>
                      </a:cubicBezTo>
                      <a:cubicBezTo>
                        <a:pt x="4352" y="65"/>
                        <a:pt x="5397" y="-196"/>
                        <a:pt x="6442" y="326"/>
                      </a:cubicBezTo>
                      <a:cubicBezTo>
                        <a:pt x="8271" y="1633"/>
                        <a:pt x="6181" y="2939"/>
                        <a:pt x="5135" y="3723"/>
                      </a:cubicBezTo>
                      <a:cubicBezTo>
                        <a:pt x="4352" y="4245"/>
                        <a:pt x="3568" y="4768"/>
                        <a:pt x="2784" y="4507"/>
                      </a:cubicBezTo>
                      <a:cubicBezTo>
                        <a:pt x="1739" y="4507"/>
                        <a:pt x="172" y="3723"/>
                        <a:pt x="172" y="293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5" name="Freeform: Shape 464">
                  <a:extLst>
                    <a:ext uri="{FF2B5EF4-FFF2-40B4-BE49-F238E27FC236}">
                      <a16:creationId xmlns:a16="http://schemas.microsoft.com/office/drawing/2014/main" id="{A66C954D-8D7D-9BC2-B3A4-31199BFB830E}"/>
                    </a:ext>
                  </a:extLst>
                </p:cNvPr>
                <p:cNvSpPr/>
                <p:nvPr/>
              </p:nvSpPr>
              <p:spPr>
                <a:xfrm>
                  <a:off x="3351629" y="5400394"/>
                  <a:ext cx="39824" cy="23036"/>
                </a:xfrm>
                <a:custGeom>
                  <a:avLst/>
                  <a:gdLst>
                    <a:gd name="connsiteX0" fmla="*/ 22256 w 39824"/>
                    <a:gd name="connsiteY0" fmla="*/ 15936 h 23036"/>
                    <a:gd name="connsiteX1" fmla="*/ 19382 w 39824"/>
                    <a:gd name="connsiteY1" fmla="*/ 12540 h 23036"/>
                    <a:gd name="connsiteX2" fmla="*/ 21995 w 39824"/>
                    <a:gd name="connsiteY2" fmla="*/ 7576 h 23036"/>
                    <a:gd name="connsiteX3" fmla="*/ 17031 w 39824"/>
                    <a:gd name="connsiteY3" fmla="*/ 5486 h 23036"/>
                    <a:gd name="connsiteX4" fmla="*/ 14418 w 39824"/>
                    <a:gd name="connsiteY4" fmla="*/ 7054 h 23036"/>
                    <a:gd name="connsiteX5" fmla="*/ 11283 w 39824"/>
                    <a:gd name="connsiteY5" fmla="*/ 8360 h 23036"/>
                    <a:gd name="connsiteX6" fmla="*/ 9977 w 39824"/>
                    <a:gd name="connsiteY6" fmla="*/ 13063 h 23036"/>
                    <a:gd name="connsiteX7" fmla="*/ 2140 w 39824"/>
                    <a:gd name="connsiteY7" fmla="*/ 12018 h 23036"/>
                    <a:gd name="connsiteX8" fmla="*/ 4230 w 39824"/>
                    <a:gd name="connsiteY8" fmla="*/ 6531 h 23036"/>
                    <a:gd name="connsiteX9" fmla="*/ 311 w 39824"/>
                    <a:gd name="connsiteY9" fmla="*/ 3919 h 23036"/>
                    <a:gd name="connsiteX10" fmla="*/ 3707 w 39824"/>
                    <a:gd name="connsiteY10" fmla="*/ 0 h 23036"/>
                    <a:gd name="connsiteX11" fmla="*/ 12067 w 39824"/>
                    <a:gd name="connsiteY11" fmla="*/ 2090 h 23036"/>
                    <a:gd name="connsiteX12" fmla="*/ 17031 w 39824"/>
                    <a:gd name="connsiteY12" fmla="*/ 523 h 23036"/>
                    <a:gd name="connsiteX13" fmla="*/ 22779 w 39824"/>
                    <a:gd name="connsiteY13" fmla="*/ 261 h 23036"/>
                    <a:gd name="connsiteX14" fmla="*/ 28004 w 39824"/>
                    <a:gd name="connsiteY14" fmla="*/ 2874 h 23036"/>
                    <a:gd name="connsiteX15" fmla="*/ 27743 w 39824"/>
                    <a:gd name="connsiteY15" fmla="*/ 5225 h 23036"/>
                    <a:gd name="connsiteX16" fmla="*/ 27743 w 39824"/>
                    <a:gd name="connsiteY16" fmla="*/ 8360 h 23036"/>
                    <a:gd name="connsiteX17" fmla="*/ 32968 w 39824"/>
                    <a:gd name="connsiteY17" fmla="*/ 12540 h 23036"/>
                    <a:gd name="connsiteX18" fmla="*/ 37931 w 39824"/>
                    <a:gd name="connsiteY18" fmla="*/ 16459 h 23036"/>
                    <a:gd name="connsiteX19" fmla="*/ 37931 w 39824"/>
                    <a:gd name="connsiteY19" fmla="*/ 22729 h 23036"/>
                    <a:gd name="connsiteX20" fmla="*/ 32184 w 39824"/>
                    <a:gd name="connsiteY20" fmla="*/ 20378 h 23036"/>
                    <a:gd name="connsiteX21" fmla="*/ 28004 w 39824"/>
                    <a:gd name="connsiteY21" fmla="*/ 17504 h 23036"/>
                    <a:gd name="connsiteX22" fmla="*/ 25130 w 39824"/>
                    <a:gd name="connsiteY22" fmla="*/ 16198 h 23036"/>
                    <a:gd name="connsiteX23" fmla="*/ 22256 w 39824"/>
                    <a:gd name="connsiteY23" fmla="*/ 15936 h 230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39824" h="23036">
                      <a:moveTo>
                        <a:pt x="22256" y="15936"/>
                      </a:moveTo>
                      <a:cubicBezTo>
                        <a:pt x="20950" y="16198"/>
                        <a:pt x="19382" y="13847"/>
                        <a:pt x="19382" y="12540"/>
                      </a:cubicBezTo>
                      <a:cubicBezTo>
                        <a:pt x="19121" y="10450"/>
                        <a:pt x="22256" y="9667"/>
                        <a:pt x="21995" y="7576"/>
                      </a:cubicBezTo>
                      <a:cubicBezTo>
                        <a:pt x="21734" y="5225"/>
                        <a:pt x="18860" y="4180"/>
                        <a:pt x="17031" y="5486"/>
                      </a:cubicBezTo>
                      <a:cubicBezTo>
                        <a:pt x="15986" y="6009"/>
                        <a:pt x="15202" y="6531"/>
                        <a:pt x="14418" y="7054"/>
                      </a:cubicBezTo>
                      <a:cubicBezTo>
                        <a:pt x="13374" y="7576"/>
                        <a:pt x="12329" y="7838"/>
                        <a:pt x="11283" y="8360"/>
                      </a:cubicBezTo>
                      <a:cubicBezTo>
                        <a:pt x="9455" y="9667"/>
                        <a:pt x="10238" y="11234"/>
                        <a:pt x="9977" y="13063"/>
                      </a:cubicBezTo>
                      <a:cubicBezTo>
                        <a:pt x="9716" y="17765"/>
                        <a:pt x="1878" y="16198"/>
                        <a:pt x="2140" y="12018"/>
                      </a:cubicBezTo>
                      <a:cubicBezTo>
                        <a:pt x="2140" y="9928"/>
                        <a:pt x="4752" y="8622"/>
                        <a:pt x="4230" y="6531"/>
                      </a:cubicBezTo>
                      <a:cubicBezTo>
                        <a:pt x="3968" y="4442"/>
                        <a:pt x="1356" y="5225"/>
                        <a:pt x="311" y="3919"/>
                      </a:cubicBezTo>
                      <a:cubicBezTo>
                        <a:pt x="-995" y="2090"/>
                        <a:pt x="2140" y="0"/>
                        <a:pt x="3707" y="0"/>
                      </a:cubicBezTo>
                      <a:cubicBezTo>
                        <a:pt x="6581" y="0"/>
                        <a:pt x="9193" y="2351"/>
                        <a:pt x="12067" y="2090"/>
                      </a:cubicBezTo>
                      <a:cubicBezTo>
                        <a:pt x="13896" y="1829"/>
                        <a:pt x="15202" y="784"/>
                        <a:pt x="17031" y="523"/>
                      </a:cubicBezTo>
                      <a:cubicBezTo>
                        <a:pt x="18860" y="261"/>
                        <a:pt x="20950" y="0"/>
                        <a:pt x="22779" y="261"/>
                      </a:cubicBezTo>
                      <a:cubicBezTo>
                        <a:pt x="24346" y="523"/>
                        <a:pt x="27220" y="1306"/>
                        <a:pt x="28004" y="2874"/>
                      </a:cubicBezTo>
                      <a:cubicBezTo>
                        <a:pt x="28265" y="3658"/>
                        <a:pt x="27743" y="4442"/>
                        <a:pt x="27743" y="5225"/>
                      </a:cubicBezTo>
                      <a:cubicBezTo>
                        <a:pt x="27481" y="6270"/>
                        <a:pt x="27220" y="7315"/>
                        <a:pt x="27743" y="8360"/>
                      </a:cubicBezTo>
                      <a:cubicBezTo>
                        <a:pt x="28526" y="10450"/>
                        <a:pt x="30878" y="11495"/>
                        <a:pt x="32968" y="12540"/>
                      </a:cubicBezTo>
                      <a:cubicBezTo>
                        <a:pt x="34796" y="13585"/>
                        <a:pt x="36364" y="14892"/>
                        <a:pt x="37931" y="16459"/>
                      </a:cubicBezTo>
                      <a:cubicBezTo>
                        <a:pt x="39760" y="18288"/>
                        <a:pt x="41067" y="21423"/>
                        <a:pt x="37931" y="22729"/>
                      </a:cubicBezTo>
                      <a:cubicBezTo>
                        <a:pt x="35319" y="23774"/>
                        <a:pt x="33751" y="21945"/>
                        <a:pt x="32184" y="20378"/>
                      </a:cubicBezTo>
                      <a:cubicBezTo>
                        <a:pt x="30878" y="19333"/>
                        <a:pt x="29571" y="18027"/>
                        <a:pt x="28004" y="17504"/>
                      </a:cubicBezTo>
                      <a:cubicBezTo>
                        <a:pt x="26959" y="16982"/>
                        <a:pt x="26175" y="16720"/>
                        <a:pt x="25130" y="16198"/>
                      </a:cubicBezTo>
                      <a:cubicBezTo>
                        <a:pt x="23562" y="15675"/>
                        <a:pt x="23040" y="15936"/>
                        <a:pt x="22256" y="1593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6" name="Freeform: Shape 465">
                  <a:extLst>
                    <a:ext uri="{FF2B5EF4-FFF2-40B4-BE49-F238E27FC236}">
                      <a16:creationId xmlns:a16="http://schemas.microsoft.com/office/drawing/2014/main" id="{D4E1E685-A5F4-B940-99E0-8CA1C8046645}"/>
                    </a:ext>
                  </a:extLst>
                </p:cNvPr>
                <p:cNvSpPr/>
                <p:nvPr/>
              </p:nvSpPr>
              <p:spPr>
                <a:xfrm>
                  <a:off x="3321270" y="5397610"/>
                  <a:ext cx="21028" cy="9748"/>
                </a:xfrm>
                <a:custGeom>
                  <a:avLst/>
                  <a:gdLst>
                    <a:gd name="connsiteX0" fmla="*/ 18391 w 21028"/>
                    <a:gd name="connsiteY0" fmla="*/ 9577 h 9748"/>
                    <a:gd name="connsiteX1" fmla="*/ 16301 w 21028"/>
                    <a:gd name="connsiteY1" fmla="*/ 9315 h 9748"/>
                    <a:gd name="connsiteX2" fmla="*/ 15256 w 21028"/>
                    <a:gd name="connsiteY2" fmla="*/ 6442 h 9748"/>
                    <a:gd name="connsiteX3" fmla="*/ 12904 w 21028"/>
                    <a:gd name="connsiteY3" fmla="*/ 5658 h 9748"/>
                    <a:gd name="connsiteX4" fmla="*/ 10031 w 21028"/>
                    <a:gd name="connsiteY4" fmla="*/ 5919 h 9748"/>
                    <a:gd name="connsiteX5" fmla="*/ 7679 w 21028"/>
                    <a:gd name="connsiteY5" fmla="*/ 6181 h 9748"/>
                    <a:gd name="connsiteX6" fmla="*/ 4806 w 21028"/>
                    <a:gd name="connsiteY6" fmla="*/ 3568 h 9748"/>
                    <a:gd name="connsiteX7" fmla="*/ 2715 w 21028"/>
                    <a:gd name="connsiteY7" fmla="*/ 3307 h 9748"/>
                    <a:gd name="connsiteX8" fmla="*/ 626 w 21028"/>
                    <a:gd name="connsiteY8" fmla="*/ 3307 h 9748"/>
                    <a:gd name="connsiteX9" fmla="*/ 364 w 21028"/>
                    <a:gd name="connsiteY9" fmla="*/ 1478 h 9748"/>
                    <a:gd name="connsiteX10" fmla="*/ 2715 w 21028"/>
                    <a:gd name="connsiteY10" fmla="*/ 694 h 9748"/>
                    <a:gd name="connsiteX11" fmla="*/ 8986 w 21028"/>
                    <a:gd name="connsiteY11" fmla="*/ 1739 h 9748"/>
                    <a:gd name="connsiteX12" fmla="*/ 11598 w 21028"/>
                    <a:gd name="connsiteY12" fmla="*/ 1478 h 9748"/>
                    <a:gd name="connsiteX13" fmla="*/ 13427 w 21028"/>
                    <a:gd name="connsiteY13" fmla="*/ 172 h 9748"/>
                    <a:gd name="connsiteX14" fmla="*/ 16301 w 21028"/>
                    <a:gd name="connsiteY14" fmla="*/ 433 h 9748"/>
                    <a:gd name="connsiteX15" fmla="*/ 18391 w 21028"/>
                    <a:gd name="connsiteY15" fmla="*/ 955 h 9748"/>
                    <a:gd name="connsiteX16" fmla="*/ 21003 w 21028"/>
                    <a:gd name="connsiteY16" fmla="*/ 2001 h 9748"/>
                    <a:gd name="connsiteX17" fmla="*/ 20220 w 21028"/>
                    <a:gd name="connsiteY17" fmla="*/ 6181 h 9748"/>
                    <a:gd name="connsiteX18" fmla="*/ 19436 w 21028"/>
                    <a:gd name="connsiteY18" fmla="*/ 8793 h 9748"/>
                    <a:gd name="connsiteX19" fmla="*/ 18391 w 21028"/>
                    <a:gd name="connsiteY19" fmla="*/ 9577 h 9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1028" h="9748">
                      <a:moveTo>
                        <a:pt x="18391" y="9577"/>
                      </a:moveTo>
                      <a:cubicBezTo>
                        <a:pt x="17607" y="9838"/>
                        <a:pt x="16823" y="9838"/>
                        <a:pt x="16301" y="9315"/>
                      </a:cubicBezTo>
                      <a:cubicBezTo>
                        <a:pt x="15256" y="8793"/>
                        <a:pt x="15778" y="7487"/>
                        <a:pt x="15256" y="6442"/>
                      </a:cubicBezTo>
                      <a:cubicBezTo>
                        <a:pt x="14733" y="5658"/>
                        <a:pt x="13688" y="5658"/>
                        <a:pt x="12904" y="5658"/>
                      </a:cubicBezTo>
                      <a:cubicBezTo>
                        <a:pt x="11859" y="5397"/>
                        <a:pt x="10814" y="5919"/>
                        <a:pt x="10031" y="5919"/>
                      </a:cubicBezTo>
                      <a:cubicBezTo>
                        <a:pt x="9247" y="5919"/>
                        <a:pt x="8463" y="6442"/>
                        <a:pt x="7679" y="6181"/>
                      </a:cubicBezTo>
                      <a:cubicBezTo>
                        <a:pt x="6373" y="5658"/>
                        <a:pt x="6373" y="4090"/>
                        <a:pt x="4806" y="3568"/>
                      </a:cubicBezTo>
                      <a:cubicBezTo>
                        <a:pt x="4022" y="3307"/>
                        <a:pt x="3499" y="3307"/>
                        <a:pt x="2715" y="3307"/>
                      </a:cubicBezTo>
                      <a:cubicBezTo>
                        <a:pt x="2193" y="3307"/>
                        <a:pt x="887" y="3568"/>
                        <a:pt x="626" y="3307"/>
                      </a:cubicBezTo>
                      <a:cubicBezTo>
                        <a:pt x="-158" y="3045"/>
                        <a:pt x="-158" y="2262"/>
                        <a:pt x="364" y="1478"/>
                      </a:cubicBezTo>
                      <a:cubicBezTo>
                        <a:pt x="887" y="955"/>
                        <a:pt x="2193" y="694"/>
                        <a:pt x="2715" y="694"/>
                      </a:cubicBezTo>
                      <a:cubicBezTo>
                        <a:pt x="4806" y="694"/>
                        <a:pt x="7157" y="1478"/>
                        <a:pt x="8986" y="1739"/>
                      </a:cubicBezTo>
                      <a:cubicBezTo>
                        <a:pt x="9769" y="2001"/>
                        <a:pt x="10814" y="2001"/>
                        <a:pt x="11598" y="1478"/>
                      </a:cubicBezTo>
                      <a:cubicBezTo>
                        <a:pt x="12382" y="955"/>
                        <a:pt x="12382" y="433"/>
                        <a:pt x="13427" y="172"/>
                      </a:cubicBezTo>
                      <a:cubicBezTo>
                        <a:pt x="14472" y="-90"/>
                        <a:pt x="15517" y="-90"/>
                        <a:pt x="16301" y="433"/>
                      </a:cubicBezTo>
                      <a:cubicBezTo>
                        <a:pt x="17084" y="955"/>
                        <a:pt x="17607" y="1217"/>
                        <a:pt x="18391" y="955"/>
                      </a:cubicBezTo>
                      <a:cubicBezTo>
                        <a:pt x="19436" y="694"/>
                        <a:pt x="21264" y="433"/>
                        <a:pt x="21003" y="2001"/>
                      </a:cubicBezTo>
                      <a:cubicBezTo>
                        <a:pt x="21003" y="3307"/>
                        <a:pt x="20481" y="4874"/>
                        <a:pt x="20220" y="6181"/>
                      </a:cubicBezTo>
                      <a:cubicBezTo>
                        <a:pt x="20220" y="6964"/>
                        <a:pt x="20220" y="8270"/>
                        <a:pt x="19436" y="8793"/>
                      </a:cubicBezTo>
                      <a:cubicBezTo>
                        <a:pt x="19697" y="9315"/>
                        <a:pt x="19175" y="9577"/>
                        <a:pt x="18391" y="95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7" name="Freeform: Shape 466">
                  <a:extLst>
                    <a:ext uri="{FF2B5EF4-FFF2-40B4-BE49-F238E27FC236}">
                      <a16:creationId xmlns:a16="http://schemas.microsoft.com/office/drawing/2014/main" id="{C3B2F0E6-79BE-38EB-92EA-BDFCA5F451E3}"/>
                    </a:ext>
                  </a:extLst>
                </p:cNvPr>
                <p:cNvSpPr/>
                <p:nvPr/>
              </p:nvSpPr>
              <p:spPr>
                <a:xfrm>
                  <a:off x="3318359" y="5384252"/>
                  <a:ext cx="14356" cy="9690"/>
                </a:xfrm>
                <a:custGeom>
                  <a:avLst/>
                  <a:gdLst>
                    <a:gd name="connsiteX0" fmla="*/ 6411 w 14356"/>
                    <a:gd name="connsiteY0" fmla="*/ 9088 h 9690"/>
                    <a:gd name="connsiteX1" fmla="*/ 3537 w 14356"/>
                    <a:gd name="connsiteY1" fmla="*/ 8826 h 9690"/>
                    <a:gd name="connsiteX2" fmla="*/ 1969 w 14356"/>
                    <a:gd name="connsiteY2" fmla="*/ 5691 h 9690"/>
                    <a:gd name="connsiteX3" fmla="*/ 141 w 14356"/>
                    <a:gd name="connsiteY3" fmla="*/ 3863 h 9690"/>
                    <a:gd name="connsiteX4" fmla="*/ 1447 w 14356"/>
                    <a:gd name="connsiteY4" fmla="*/ 1250 h 9690"/>
                    <a:gd name="connsiteX5" fmla="*/ 5366 w 14356"/>
                    <a:gd name="connsiteY5" fmla="*/ 205 h 9690"/>
                    <a:gd name="connsiteX6" fmla="*/ 11113 w 14356"/>
                    <a:gd name="connsiteY6" fmla="*/ 466 h 9690"/>
                    <a:gd name="connsiteX7" fmla="*/ 14248 w 14356"/>
                    <a:gd name="connsiteY7" fmla="*/ 5430 h 9690"/>
                    <a:gd name="connsiteX8" fmla="*/ 9023 w 14356"/>
                    <a:gd name="connsiteY8" fmla="*/ 9610 h 9690"/>
                    <a:gd name="connsiteX9" fmla="*/ 6411 w 14356"/>
                    <a:gd name="connsiteY9" fmla="*/ 9088 h 9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356" h="9690">
                      <a:moveTo>
                        <a:pt x="6411" y="9088"/>
                      </a:moveTo>
                      <a:cubicBezTo>
                        <a:pt x="5366" y="9349"/>
                        <a:pt x="4321" y="10133"/>
                        <a:pt x="3537" y="8826"/>
                      </a:cubicBezTo>
                      <a:cubicBezTo>
                        <a:pt x="2753" y="7781"/>
                        <a:pt x="2753" y="6736"/>
                        <a:pt x="1969" y="5691"/>
                      </a:cubicBezTo>
                      <a:cubicBezTo>
                        <a:pt x="1447" y="5169"/>
                        <a:pt x="663" y="4646"/>
                        <a:pt x="141" y="3863"/>
                      </a:cubicBezTo>
                      <a:cubicBezTo>
                        <a:pt x="-382" y="2556"/>
                        <a:pt x="663" y="1772"/>
                        <a:pt x="1447" y="1250"/>
                      </a:cubicBezTo>
                      <a:cubicBezTo>
                        <a:pt x="2753" y="205"/>
                        <a:pt x="3798" y="-317"/>
                        <a:pt x="5366" y="205"/>
                      </a:cubicBezTo>
                      <a:cubicBezTo>
                        <a:pt x="7194" y="727"/>
                        <a:pt x="9023" y="727"/>
                        <a:pt x="11113" y="466"/>
                      </a:cubicBezTo>
                      <a:cubicBezTo>
                        <a:pt x="13203" y="205"/>
                        <a:pt x="13987" y="4124"/>
                        <a:pt x="14248" y="5430"/>
                      </a:cubicBezTo>
                      <a:cubicBezTo>
                        <a:pt x="15032" y="8043"/>
                        <a:pt x="11375" y="10133"/>
                        <a:pt x="9023" y="9610"/>
                      </a:cubicBezTo>
                      <a:cubicBezTo>
                        <a:pt x="7717" y="9871"/>
                        <a:pt x="7717" y="8565"/>
                        <a:pt x="6411" y="90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B7C12281-EA02-569A-5C15-F16C1DAC1816}"/>
                    </a:ext>
                  </a:extLst>
                </p:cNvPr>
                <p:cNvSpPr/>
                <p:nvPr/>
              </p:nvSpPr>
              <p:spPr>
                <a:xfrm>
                  <a:off x="3303278" y="5385607"/>
                  <a:ext cx="11817" cy="9341"/>
                </a:xfrm>
                <a:custGeom>
                  <a:avLst/>
                  <a:gdLst>
                    <a:gd name="connsiteX0" fmla="*/ 1374 w 11817"/>
                    <a:gd name="connsiteY0" fmla="*/ 8517 h 9341"/>
                    <a:gd name="connsiteX1" fmla="*/ 68 w 11817"/>
                    <a:gd name="connsiteY1" fmla="*/ 6688 h 9341"/>
                    <a:gd name="connsiteX2" fmla="*/ 3465 w 11817"/>
                    <a:gd name="connsiteY2" fmla="*/ 3553 h 9341"/>
                    <a:gd name="connsiteX3" fmla="*/ 5816 w 11817"/>
                    <a:gd name="connsiteY3" fmla="*/ 1463 h 9341"/>
                    <a:gd name="connsiteX4" fmla="*/ 8951 w 11817"/>
                    <a:gd name="connsiteY4" fmla="*/ 157 h 9341"/>
                    <a:gd name="connsiteX5" fmla="*/ 11563 w 11817"/>
                    <a:gd name="connsiteY5" fmla="*/ 5643 h 9341"/>
                    <a:gd name="connsiteX6" fmla="*/ 8690 w 11817"/>
                    <a:gd name="connsiteY6" fmla="*/ 7994 h 9341"/>
                    <a:gd name="connsiteX7" fmla="*/ 3465 w 11817"/>
                    <a:gd name="connsiteY7" fmla="*/ 9301 h 9341"/>
                    <a:gd name="connsiteX8" fmla="*/ 1374 w 11817"/>
                    <a:gd name="connsiteY8" fmla="*/ 8517 h 9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817" h="9341">
                      <a:moveTo>
                        <a:pt x="1374" y="8517"/>
                      </a:moveTo>
                      <a:cubicBezTo>
                        <a:pt x="852" y="7994"/>
                        <a:pt x="330" y="7472"/>
                        <a:pt x="68" y="6688"/>
                      </a:cubicBezTo>
                      <a:cubicBezTo>
                        <a:pt x="-454" y="4076"/>
                        <a:pt x="2158" y="4598"/>
                        <a:pt x="3465" y="3553"/>
                      </a:cubicBezTo>
                      <a:cubicBezTo>
                        <a:pt x="4248" y="3031"/>
                        <a:pt x="5032" y="1986"/>
                        <a:pt x="5816" y="1463"/>
                      </a:cubicBezTo>
                      <a:cubicBezTo>
                        <a:pt x="6599" y="941"/>
                        <a:pt x="7906" y="418"/>
                        <a:pt x="8951" y="157"/>
                      </a:cubicBezTo>
                      <a:cubicBezTo>
                        <a:pt x="12608" y="-888"/>
                        <a:pt x="11825" y="3553"/>
                        <a:pt x="11563" y="5643"/>
                      </a:cubicBezTo>
                      <a:cubicBezTo>
                        <a:pt x="11302" y="7472"/>
                        <a:pt x="10518" y="7472"/>
                        <a:pt x="8690" y="7994"/>
                      </a:cubicBezTo>
                      <a:cubicBezTo>
                        <a:pt x="7122" y="8517"/>
                        <a:pt x="5293" y="9562"/>
                        <a:pt x="3465" y="9301"/>
                      </a:cubicBezTo>
                      <a:cubicBezTo>
                        <a:pt x="2942" y="9301"/>
                        <a:pt x="1897" y="9040"/>
                        <a:pt x="1374" y="851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BE612378-7D02-87F8-E7DD-B0359BEA8203}"/>
                    </a:ext>
                  </a:extLst>
                </p:cNvPr>
                <p:cNvSpPr/>
                <p:nvPr/>
              </p:nvSpPr>
              <p:spPr>
                <a:xfrm>
                  <a:off x="3329943" y="5375575"/>
                  <a:ext cx="8934" cy="5682"/>
                </a:xfrm>
                <a:custGeom>
                  <a:avLst/>
                  <a:gdLst>
                    <a:gd name="connsiteX0" fmla="*/ 2926 w 8934"/>
                    <a:gd name="connsiteY0" fmla="*/ 5486 h 5682"/>
                    <a:gd name="connsiteX1" fmla="*/ 5799 w 8934"/>
                    <a:gd name="connsiteY1" fmla="*/ 5486 h 5682"/>
                    <a:gd name="connsiteX2" fmla="*/ 8935 w 8934"/>
                    <a:gd name="connsiteY2" fmla="*/ 3135 h 5682"/>
                    <a:gd name="connsiteX3" fmla="*/ 7106 w 8934"/>
                    <a:gd name="connsiteY3" fmla="*/ 523 h 5682"/>
                    <a:gd name="connsiteX4" fmla="*/ 3710 w 8934"/>
                    <a:gd name="connsiteY4" fmla="*/ 0 h 5682"/>
                    <a:gd name="connsiteX5" fmla="*/ 52 w 8934"/>
                    <a:gd name="connsiteY5" fmla="*/ 2874 h 5682"/>
                    <a:gd name="connsiteX6" fmla="*/ 1097 w 8934"/>
                    <a:gd name="connsiteY6" fmla="*/ 5225 h 5682"/>
                    <a:gd name="connsiteX7" fmla="*/ 2926 w 8934"/>
                    <a:gd name="connsiteY7" fmla="*/ 5486 h 5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934" h="5682">
                      <a:moveTo>
                        <a:pt x="2926" y="5486"/>
                      </a:moveTo>
                      <a:cubicBezTo>
                        <a:pt x="3971" y="5748"/>
                        <a:pt x="5016" y="5748"/>
                        <a:pt x="5799" y="5486"/>
                      </a:cubicBezTo>
                      <a:cubicBezTo>
                        <a:pt x="6844" y="4964"/>
                        <a:pt x="8935" y="4703"/>
                        <a:pt x="8935" y="3135"/>
                      </a:cubicBezTo>
                      <a:cubicBezTo>
                        <a:pt x="8935" y="2090"/>
                        <a:pt x="7890" y="1045"/>
                        <a:pt x="7106" y="523"/>
                      </a:cubicBezTo>
                      <a:cubicBezTo>
                        <a:pt x="6322" y="0"/>
                        <a:pt x="4493" y="523"/>
                        <a:pt x="3710" y="0"/>
                      </a:cubicBezTo>
                      <a:cubicBezTo>
                        <a:pt x="2664" y="523"/>
                        <a:pt x="313" y="1567"/>
                        <a:pt x="52" y="2874"/>
                      </a:cubicBezTo>
                      <a:cubicBezTo>
                        <a:pt x="-209" y="3658"/>
                        <a:pt x="574" y="4703"/>
                        <a:pt x="1097" y="5225"/>
                      </a:cubicBezTo>
                      <a:cubicBezTo>
                        <a:pt x="1619" y="5225"/>
                        <a:pt x="2142" y="5486"/>
                        <a:pt x="2926" y="548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7A7A1835-1196-495A-99EA-C4B15D773D8B}"/>
                    </a:ext>
                  </a:extLst>
                </p:cNvPr>
                <p:cNvSpPr/>
                <p:nvPr/>
              </p:nvSpPr>
              <p:spPr>
                <a:xfrm>
                  <a:off x="3328943" y="5361206"/>
                  <a:ext cx="10249" cy="12088"/>
                </a:xfrm>
                <a:custGeom>
                  <a:avLst/>
                  <a:gdLst>
                    <a:gd name="connsiteX0" fmla="*/ 2358 w 10249"/>
                    <a:gd name="connsiteY0" fmla="*/ 11234 h 12088"/>
                    <a:gd name="connsiteX1" fmla="*/ 529 w 10249"/>
                    <a:gd name="connsiteY1" fmla="*/ 8099 h 12088"/>
                    <a:gd name="connsiteX2" fmla="*/ 6015 w 10249"/>
                    <a:gd name="connsiteY2" fmla="*/ 3135 h 12088"/>
                    <a:gd name="connsiteX3" fmla="*/ 6276 w 10249"/>
                    <a:gd name="connsiteY3" fmla="*/ 784 h 12088"/>
                    <a:gd name="connsiteX4" fmla="*/ 8366 w 10249"/>
                    <a:gd name="connsiteY4" fmla="*/ 0 h 12088"/>
                    <a:gd name="connsiteX5" fmla="*/ 9934 w 10249"/>
                    <a:gd name="connsiteY5" fmla="*/ 3919 h 12088"/>
                    <a:gd name="connsiteX6" fmla="*/ 10195 w 10249"/>
                    <a:gd name="connsiteY6" fmla="*/ 9405 h 12088"/>
                    <a:gd name="connsiteX7" fmla="*/ 7583 w 10249"/>
                    <a:gd name="connsiteY7" fmla="*/ 12018 h 12088"/>
                    <a:gd name="connsiteX8" fmla="*/ 5231 w 10249"/>
                    <a:gd name="connsiteY8" fmla="*/ 11495 h 12088"/>
                    <a:gd name="connsiteX9" fmla="*/ 2358 w 10249"/>
                    <a:gd name="connsiteY9" fmla="*/ 11234 h 12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0249" h="12088">
                      <a:moveTo>
                        <a:pt x="2358" y="11234"/>
                      </a:moveTo>
                      <a:cubicBezTo>
                        <a:pt x="529" y="11234"/>
                        <a:pt x="-778" y="9928"/>
                        <a:pt x="529" y="8099"/>
                      </a:cubicBezTo>
                      <a:cubicBezTo>
                        <a:pt x="1835" y="6270"/>
                        <a:pt x="5493" y="5486"/>
                        <a:pt x="6015" y="3135"/>
                      </a:cubicBezTo>
                      <a:cubicBezTo>
                        <a:pt x="6276" y="2351"/>
                        <a:pt x="5754" y="1567"/>
                        <a:pt x="6276" y="784"/>
                      </a:cubicBezTo>
                      <a:cubicBezTo>
                        <a:pt x="6799" y="0"/>
                        <a:pt x="7844" y="0"/>
                        <a:pt x="8366" y="0"/>
                      </a:cubicBezTo>
                      <a:cubicBezTo>
                        <a:pt x="9934" y="523"/>
                        <a:pt x="10195" y="2613"/>
                        <a:pt x="9934" y="3919"/>
                      </a:cubicBezTo>
                      <a:cubicBezTo>
                        <a:pt x="9673" y="5748"/>
                        <a:pt x="10457" y="7576"/>
                        <a:pt x="10195" y="9405"/>
                      </a:cubicBezTo>
                      <a:cubicBezTo>
                        <a:pt x="9934" y="10450"/>
                        <a:pt x="8889" y="11756"/>
                        <a:pt x="7583" y="12018"/>
                      </a:cubicBezTo>
                      <a:cubicBezTo>
                        <a:pt x="6799" y="12279"/>
                        <a:pt x="6015" y="11756"/>
                        <a:pt x="5231" y="11495"/>
                      </a:cubicBezTo>
                      <a:cubicBezTo>
                        <a:pt x="4448" y="11234"/>
                        <a:pt x="3403" y="11234"/>
                        <a:pt x="2358" y="112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EEFCC114-53B7-957A-7401-54351BD1B08A}"/>
                    </a:ext>
                  </a:extLst>
                </p:cNvPr>
                <p:cNvSpPr/>
                <p:nvPr/>
              </p:nvSpPr>
              <p:spPr>
                <a:xfrm>
                  <a:off x="3318826" y="5375468"/>
                  <a:ext cx="7029" cy="6136"/>
                </a:xfrm>
                <a:custGeom>
                  <a:avLst/>
                  <a:gdLst>
                    <a:gd name="connsiteX0" fmla="*/ 196 w 7029"/>
                    <a:gd name="connsiteY0" fmla="*/ 5855 h 6136"/>
                    <a:gd name="connsiteX1" fmla="*/ 196 w 7029"/>
                    <a:gd name="connsiteY1" fmla="*/ 5855 h 6136"/>
                    <a:gd name="connsiteX2" fmla="*/ 719 w 7029"/>
                    <a:gd name="connsiteY2" fmla="*/ 1674 h 6136"/>
                    <a:gd name="connsiteX3" fmla="*/ 3854 w 7029"/>
                    <a:gd name="connsiteY3" fmla="*/ 368 h 6136"/>
                    <a:gd name="connsiteX4" fmla="*/ 6989 w 7029"/>
                    <a:gd name="connsiteY4" fmla="*/ 2458 h 6136"/>
                    <a:gd name="connsiteX5" fmla="*/ 5160 w 7029"/>
                    <a:gd name="connsiteY5" fmla="*/ 5071 h 6136"/>
                    <a:gd name="connsiteX6" fmla="*/ 196 w 7029"/>
                    <a:gd name="connsiteY6" fmla="*/ 5855 h 6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29" h="6136">
                      <a:moveTo>
                        <a:pt x="196" y="5855"/>
                      </a:moveTo>
                      <a:cubicBezTo>
                        <a:pt x="-65" y="5855"/>
                        <a:pt x="-65" y="5855"/>
                        <a:pt x="196" y="5855"/>
                      </a:cubicBezTo>
                      <a:cubicBezTo>
                        <a:pt x="-326" y="4548"/>
                        <a:pt x="719" y="2981"/>
                        <a:pt x="719" y="1674"/>
                      </a:cubicBezTo>
                      <a:cubicBezTo>
                        <a:pt x="980" y="-416"/>
                        <a:pt x="2025" y="-154"/>
                        <a:pt x="3854" y="368"/>
                      </a:cubicBezTo>
                      <a:cubicBezTo>
                        <a:pt x="5160" y="630"/>
                        <a:pt x="6727" y="630"/>
                        <a:pt x="6989" y="2458"/>
                      </a:cubicBezTo>
                      <a:cubicBezTo>
                        <a:pt x="7250" y="3764"/>
                        <a:pt x="6205" y="4548"/>
                        <a:pt x="5160" y="5071"/>
                      </a:cubicBezTo>
                      <a:cubicBezTo>
                        <a:pt x="4376" y="5593"/>
                        <a:pt x="980" y="6638"/>
                        <a:pt x="196" y="58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F0518C71-A77E-F05D-864D-790429A61F11}"/>
                    </a:ext>
                  </a:extLst>
                </p:cNvPr>
                <p:cNvSpPr/>
                <p:nvPr/>
              </p:nvSpPr>
              <p:spPr>
                <a:xfrm>
                  <a:off x="3303014" y="5367990"/>
                  <a:ext cx="13917" cy="13381"/>
                </a:xfrm>
                <a:custGeom>
                  <a:avLst/>
                  <a:gdLst>
                    <a:gd name="connsiteX0" fmla="*/ 4513 w 13917"/>
                    <a:gd name="connsiteY0" fmla="*/ 13333 h 13381"/>
                    <a:gd name="connsiteX1" fmla="*/ 2945 w 13917"/>
                    <a:gd name="connsiteY1" fmla="*/ 10981 h 13381"/>
                    <a:gd name="connsiteX2" fmla="*/ 1639 w 13917"/>
                    <a:gd name="connsiteY2" fmla="*/ 8630 h 13381"/>
                    <a:gd name="connsiteX3" fmla="*/ 71 w 13917"/>
                    <a:gd name="connsiteY3" fmla="*/ 7324 h 13381"/>
                    <a:gd name="connsiteX4" fmla="*/ 594 w 13917"/>
                    <a:gd name="connsiteY4" fmla="*/ 5234 h 13381"/>
                    <a:gd name="connsiteX5" fmla="*/ 2423 w 13917"/>
                    <a:gd name="connsiteY5" fmla="*/ 3927 h 13381"/>
                    <a:gd name="connsiteX6" fmla="*/ 2684 w 13917"/>
                    <a:gd name="connsiteY6" fmla="*/ 1837 h 13381"/>
                    <a:gd name="connsiteX7" fmla="*/ 6341 w 13917"/>
                    <a:gd name="connsiteY7" fmla="*/ 270 h 13381"/>
                    <a:gd name="connsiteX8" fmla="*/ 7386 w 13917"/>
                    <a:gd name="connsiteY8" fmla="*/ 2360 h 13381"/>
                    <a:gd name="connsiteX9" fmla="*/ 8693 w 13917"/>
                    <a:gd name="connsiteY9" fmla="*/ 4711 h 13381"/>
                    <a:gd name="connsiteX10" fmla="*/ 13918 w 13917"/>
                    <a:gd name="connsiteY10" fmla="*/ 6540 h 13381"/>
                    <a:gd name="connsiteX11" fmla="*/ 11305 w 13917"/>
                    <a:gd name="connsiteY11" fmla="*/ 9414 h 13381"/>
                    <a:gd name="connsiteX12" fmla="*/ 8954 w 13917"/>
                    <a:gd name="connsiteY12" fmla="*/ 11504 h 13381"/>
                    <a:gd name="connsiteX13" fmla="*/ 4513 w 13917"/>
                    <a:gd name="connsiteY13" fmla="*/ 13333 h 13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3917" h="13381">
                      <a:moveTo>
                        <a:pt x="4513" y="13333"/>
                      </a:moveTo>
                      <a:cubicBezTo>
                        <a:pt x="2684" y="13594"/>
                        <a:pt x="1639" y="12810"/>
                        <a:pt x="2945" y="10981"/>
                      </a:cubicBezTo>
                      <a:cubicBezTo>
                        <a:pt x="3729" y="9414"/>
                        <a:pt x="2945" y="9414"/>
                        <a:pt x="1639" y="8630"/>
                      </a:cubicBezTo>
                      <a:cubicBezTo>
                        <a:pt x="1116" y="8108"/>
                        <a:pt x="332" y="7846"/>
                        <a:pt x="71" y="7324"/>
                      </a:cubicBezTo>
                      <a:cubicBezTo>
                        <a:pt x="-190" y="6801"/>
                        <a:pt x="332" y="5495"/>
                        <a:pt x="594" y="5234"/>
                      </a:cubicBezTo>
                      <a:cubicBezTo>
                        <a:pt x="1116" y="4711"/>
                        <a:pt x="2161" y="4450"/>
                        <a:pt x="2423" y="3927"/>
                      </a:cubicBezTo>
                      <a:cubicBezTo>
                        <a:pt x="2684" y="3405"/>
                        <a:pt x="2684" y="2360"/>
                        <a:pt x="2684" y="1837"/>
                      </a:cubicBezTo>
                      <a:cubicBezTo>
                        <a:pt x="2945" y="531"/>
                        <a:pt x="5296" y="-514"/>
                        <a:pt x="6341" y="270"/>
                      </a:cubicBezTo>
                      <a:cubicBezTo>
                        <a:pt x="6864" y="792"/>
                        <a:pt x="7125" y="1837"/>
                        <a:pt x="7386" y="2360"/>
                      </a:cubicBezTo>
                      <a:cubicBezTo>
                        <a:pt x="7909" y="3144"/>
                        <a:pt x="8170" y="4189"/>
                        <a:pt x="8693" y="4711"/>
                      </a:cubicBezTo>
                      <a:cubicBezTo>
                        <a:pt x="9999" y="6540"/>
                        <a:pt x="13918" y="2883"/>
                        <a:pt x="13918" y="6540"/>
                      </a:cubicBezTo>
                      <a:cubicBezTo>
                        <a:pt x="13918" y="8108"/>
                        <a:pt x="12612" y="9152"/>
                        <a:pt x="11305" y="9414"/>
                      </a:cubicBezTo>
                      <a:cubicBezTo>
                        <a:pt x="9999" y="9936"/>
                        <a:pt x="9738" y="10197"/>
                        <a:pt x="8954" y="11504"/>
                      </a:cubicBezTo>
                      <a:cubicBezTo>
                        <a:pt x="7909" y="12810"/>
                        <a:pt x="6341" y="13071"/>
                        <a:pt x="4513" y="133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6B78E14F-8CB6-E264-8198-01B7B50EE08A}"/>
                    </a:ext>
                  </a:extLst>
                </p:cNvPr>
                <p:cNvSpPr/>
                <p:nvPr/>
              </p:nvSpPr>
              <p:spPr>
                <a:xfrm>
                  <a:off x="3294203" y="5375273"/>
                  <a:ext cx="5254" cy="10561"/>
                </a:xfrm>
                <a:custGeom>
                  <a:avLst/>
                  <a:gdLst>
                    <a:gd name="connsiteX0" fmla="*/ 1568 w 5254"/>
                    <a:gd name="connsiteY0" fmla="*/ 9968 h 10561"/>
                    <a:gd name="connsiteX1" fmla="*/ 0 w 5254"/>
                    <a:gd name="connsiteY1" fmla="*/ 10490 h 10561"/>
                    <a:gd name="connsiteX2" fmla="*/ 523 w 5254"/>
                    <a:gd name="connsiteY2" fmla="*/ 6310 h 10561"/>
                    <a:gd name="connsiteX3" fmla="*/ 784 w 5254"/>
                    <a:gd name="connsiteY3" fmla="*/ 2130 h 10561"/>
                    <a:gd name="connsiteX4" fmla="*/ 3396 w 5254"/>
                    <a:gd name="connsiteY4" fmla="*/ 40 h 10561"/>
                    <a:gd name="connsiteX5" fmla="*/ 4964 w 5254"/>
                    <a:gd name="connsiteY5" fmla="*/ 3959 h 10561"/>
                    <a:gd name="connsiteX6" fmla="*/ 4180 w 5254"/>
                    <a:gd name="connsiteY6" fmla="*/ 7356 h 10561"/>
                    <a:gd name="connsiteX7" fmla="*/ 3135 w 5254"/>
                    <a:gd name="connsiteY7" fmla="*/ 8662 h 10561"/>
                    <a:gd name="connsiteX8" fmla="*/ 1568 w 5254"/>
                    <a:gd name="connsiteY8" fmla="*/ 9968 h 10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54" h="10561">
                      <a:moveTo>
                        <a:pt x="1568" y="9968"/>
                      </a:moveTo>
                      <a:cubicBezTo>
                        <a:pt x="1306" y="10229"/>
                        <a:pt x="523" y="10752"/>
                        <a:pt x="0" y="10490"/>
                      </a:cubicBezTo>
                      <a:cubicBezTo>
                        <a:pt x="0" y="8923"/>
                        <a:pt x="262" y="7617"/>
                        <a:pt x="523" y="6310"/>
                      </a:cubicBezTo>
                      <a:cubicBezTo>
                        <a:pt x="784" y="5004"/>
                        <a:pt x="523" y="3437"/>
                        <a:pt x="784" y="2130"/>
                      </a:cubicBezTo>
                      <a:cubicBezTo>
                        <a:pt x="1045" y="824"/>
                        <a:pt x="2090" y="-221"/>
                        <a:pt x="3396" y="40"/>
                      </a:cubicBezTo>
                      <a:cubicBezTo>
                        <a:pt x="5487" y="301"/>
                        <a:pt x="5487" y="2392"/>
                        <a:pt x="4964" y="3959"/>
                      </a:cubicBezTo>
                      <a:cubicBezTo>
                        <a:pt x="4703" y="5004"/>
                        <a:pt x="4703" y="6310"/>
                        <a:pt x="4180" y="7356"/>
                      </a:cubicBezTo>
                      <a:cubicBezTo>
                        <a:pt x="3919" y="7878"/>
                        <a:pt x="3658" y="8400"/>
                        <a:pt x="3135" y="8662"/>
                      </a:cubicBezTo>
                      <a:cubicBezTo>
                        <a:pt x="2351" y="9184"/>
                        <a:pt x="2090" y="9707"/>
                        <a:pt x="1568" y="99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E92813FA-FBDC-D01D-6268-757488CB107A}"/>
                    </a:ext>
                  </a:extLst>
                </p:cNvPr>
                <p:cNvSpPr/>
                <p:nvPr/>
              </p:nvSpPr>
              <p:spPr>
                <a:xfrm>
                  <a:off x="3274740" y="5355632"/>
                  <a:ext cx="23781" cy="20723"/>
                </a:xfrm>
                <a:custGeom>
                  <a:avLst/>
                  <a:gdLst>
                    <a:gd name="connsiteX0" fmla="*/ 9274 w 23781"/>
                    <a:gd name="connsiteY0" fmla="*/ 19420 h 20723"/>
                    <a:gd name="connsiteX1" fmla="*/ 7445 w 23781"/>
                    <a:gd name="connsiteY1" fmla="*/ 18114 h 20723"/>
                    <a:gd name="connsiteX2" fmla="*/ 12148 w 23781"/>
                    <a:gd name="connsiteY2" fmla="*/ 13934 h 20723"/>
                    <a:gd name="connsiteX3" fmla="*/ 12670 w 23781"/>
                    <a:gd name="connsiteY3" fmla="*/ 10015 h 20723"/>
                    <a:gd name="connsiteX4" fmla="*/ 7968 w 23781"/>
                    <a:gd name="connsiteY4" fmla="*/ 7925 h 20723"/>
                    <a:gd name="connsiteX5" fmla="*/ 5616 w 23781"/>
                    <a:gd name="connsiteY5" fmla="*/ 11321 h 20723"/>
                    <a:gd name="connsiteX6" fmla="*/ 3526 w 23781"/>
                    <a:gd name="connsiteY6" fmla="*/ 14717 h 20723"/>
                    <a:gd name="connsiteX7" fmla="*/ 1436 w 23781"/>
                    <a:gd name="connsiteY7" fmla="*/ 20465 h 20723"/>
                    <a:gd name="connsiteX8" fmla="*/ 1959 w 23781"/>
                    <a:gd name="connsiteY8" fmla="*/ 12627 h 20723"/>
                    <a:gd name="connsiteX9" fmla="*/ 391 w 23781"/>
                    <a:gd name="connsiteY9" fmla="*/ 4528 h 20723"/>
                    <a:gd name="connsiteX10" fmla="*/ 3788 w 23781"/>
                    <a:gd name="connsiteY10" fmla="*/ 2700 h 20723"/>
                    <a:gd name="connsiteX11" fmla="*/ 7968 w 23781"/>
                    <a:gd name="connsiteY11" fmla="*/ 871 h 20723"/>
                    <a:gd name="connsiteX12" fmla="*/ 16589 w 23781"/>
                    <a:gd name="connsiteY12" fmla="*/ 2438 h 20723"/>
                    <a:gd name="connsiteX13" fmla="*/ 19724 w 23781"/>
                    <a:gd name="connsiteY13" fmla="*/ 5835 h 20723"/>
                    <a:gd name="connsiteX14" fmla="*/ 22859 w 23781"/>
                    <a:gd name="connsiteY14" fmla="*/ 8970 h 20723"/>
                    <a:gd name="connsiteX15" fmla="*/ 22337 w 23781"/>
                    <a:gd name="connsiteY15" fmla="*/ 14456 h 20723"/>
                    <a:gd name="connsiteX16" fmla="*/ 12148 w 23781"/>
                    <a:gd name="connsiteY16" fmla="*/ 18375 h 20723"/>
                    <a:gd name="connsiteX17" fmla="*/ 9274 w 23781"/>
                    <a:gd name="connsiteY17" fmla="*/ 19420 h 20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3781" h="20723">
                      <a:moveTo>
                        <a:pt x="9274" y="19420"/>
                      </a:moveTo>
                      <a:cubicBezTo>
                        <a:pt x="8229" y="19681"/>
                        <a:pt x="7184" y="19420"/>
                        <a:pt x="7445" y="18114"/>
                      </a:cubicBezTo>
                      <a:cubicBezTo>
                        <a:pt x="7968" y="16024"/>
                        <a:pt x="10580" y="14978"/>
                        <a:pt x="12148" y="13934"/>
                      </a:cubicBezTo>
                      <a:cubicBezTo>
                        <a:pt x="13715" y="12627"/>
                        <a:pt x="13977" y="11321"/>
                        <a:pt x="12670" y="10015"/>
                      </a:cubicBezTo>
                      <a:cubicBezTo>
                        <a:pt x="11625" y="8970"/>
                        <a:pt x="9535" y="7402"/>
                        <a:pt x="7968" y="7925"/>
                      </a:cubicBezTo>
                      <a:cubicBezTo>
                        <a:pt x="6662" y="8447"/>
                        <a:pt x="6139" y="10276"/>
                        <a:pt x="5616" y="11321"/>
                      </a:cubicBezTo>
                      <a:cubicBezTo>
                        <a:pt x="5094" y="12366"/>
                        <a:pt x="3788" y="13411"/>
                        <a:pt x="3526" y="14717"/>
                      </a:cubicBezTo>
                      <a:cubicBezTo>
                        <a:pt x="3265" y="16024"/>
                        <a:pt x="4571" y="22032"/>
                        <a:pt x="1436" y="20465"/>
                      </a:cubicBezTo>
                      <a:cubicBezTo>
                        <a:pt x="-1960" y="18897"/>
                        <a:pt x="1698" y="14717"/>
                        <a:pt x="1959" y="12627"/>
                      </a:cubicBezTo>
                      <a:cubicBezTo>
                        <a:pt x="2481" y="10015"/>
                        <a:pt x="-915" y="7402"/>
                        <a:pt x="391" y="4528"/>
                      </a:cubicBezTo>
                      <a:cubicBezTo>
                        <a:pt x="914" y="3222"/>
                        <a:pt x="2481" y="2961"/>
                        <a:pt x="3788" y="2700"/>
                      </a:cubicBezTo>
                      <a:cubicBezTo>
                        <a:pt x="5355" y="2177"/>
                        <a:pt x="6662" y="1655"/>
                        <a:pt x="7968" y="871"/>
                      </a:cubicBezTo>
                      <a:cubicBezTo>
                        <a:pt x="11103" y="-958"/>
                        <a:pt x="13977" y="348"/>
                        <a:pt x="16589" y="2438"/>
                      </a:cubicBezTo>
                      <a:cubicBezTo>
                        <a:pt x="17634" y="3484"/>
                        <a:pt x="18679" y="4528"/>
                        <a:pt x="19724" y="5835"/>
                      </a:cubicBezTo>
                      <a:cubicBezTo>
                        <a:pt x="20769" y="6880"/>
                        <a:pt x="22075" y="7664"/>
                        <a:pt x="22859" y="8970"/>
                      </a:cubicBezTo>
                      <a:cubicBezTo>
                        <a:pt x="24166" y="10798"/>
                        <a:pt x="24166" y="13150"/>
                        <a:pt x="22337" y="14456"/>
                      </a:cubicBezTo>
                      <a:cubicBezTo>
                        <a:pt x="19724" y="16546"/>
                        <a:pt x="15283" y="17330"/>
                        <a:pt x="12148" y="18375"/>
                      </a:cubicBezTo>
                      <a:cubicBezTo>
                        <a:pt x="11887" y="18636"/>
                        <a:pt x="10319" y="19159"/>
                        <a:pt x="9274" y="1942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4A077198-4EF6-1CC1-79BA-84256856CA81}"/>
                    </a:ext>
                  </a:extLst>
                </p:cNvPr>
                <p:cNvSpPr/>
                <p:nvPr/>
              </p:nvSpPr>
              <p:spPr>
                <a:xfrm>
                  <a:off x="3264681" y="5355096"/>
                  <a:ext cx="7386" cy="9347"/>
                </a:xfrm>
                <a:custGeom>
                  <a:avLst/>
                  <a:gdLst>
                    <a:gd name="connsiteX0" fmla="*/ 0 w 7386"/>
                    <a:gd name="connsiteY0" fmla="*/ 1146 h 9347"/>
                    <a:gd name="connsiteX1" fmla="*/ 2090 w 7386"/>
                    <a:gd name="connsiteY1" fmla="*/ 623 h 9347"/>
                    <a:gd name="connsiteX2" fmla="*/ 3658 w 7386"/>
                    <a:gd name="connsiteY2" fmla="*/ 3497 h 9347"/>
                    <a:gd name="connsiteX3" fmla="*/ 6793 w 7386"/>
                    <a:gd name="connsiteY3" fmla="*/ 6632 h 9347"/>
                    <a:gd name="connsiteX4" fmla="*/ 7315 w 7386"/>
                    <a:gd name="connsiteY4" fmla="*/ 8722 h 9347"/>
                    <a:gd name="connsiteX5" fmla="*/ 4964 w 7386"/>
                    <a:gd name="connsiteY5" fmla="*/ 8983 h 9347"/>
                    <a:gd name="connsiteX6" fmla="*/ 784 w 7386"/>
                    <a:gd name="connsiteY6" fmla="*/ 5065 h 9347"/>
                    <a:gd name="connsiteX7" fmla="*/ 0 w 7386"/>
                    <a:gd name="connsiteY7" fmla="*/ 1146 h 9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86" h="9347">
                      <a:moveTo>
                        <a:pt x="0" y="1146"/>
                      </a:moveTo>
                      <a:cubicBezTo>
                        <a:pt x="261" y="-422"/>
                        <a:pt x="1306" y="-161"/>
                        <a:pt x="2090" y="623"/>
                      </a:cubicBezTo>
                      <a:cubicBezTo>
                        <a:pt x="2874" y="1407"/>
                        <a:pt x="3135" y="2452"/>
                        <a:pt x="3658" y="3497"/>
                      </a:cubicBezTo>
                      <a:cubicBezTo>
                        <a:pt x="5225" y="4020"/>
                        <a:pt x="6009" y="5065"/>
                        <a:pt x="6793" y="6632"/>
                      </a:cubicBezTo>
                      <a:cubicBezTo>
                        <a:pt x="7054" y="7155"/>
                        <a:pt x="7576" y="7939"/>
                        <a:pt x="7315" y="8722"/>
                      </a:cubicBezTo>
                      <a:cubicBezTo>
                        <a:pt x="7054" y="9767"/>
                        <a:pt x="5486" y="9245"/>
                        <a:pt x="4964" y="8983"/>
                      </a:cubicBezTo>
                      <a:cubicBezTo>
                        <a:pt x="3396" y="8200"/>
                        <a:pt x="1829" y="6632"/>
                        <a:pt x="784" y="5065"/>
                      </a:cubicBezTo>
                      <a:cubicBezTo>
                        <a:pt x="0" y="3758"/>
                        <a:pt x="0" y="2713"/>
                        <a:pt x="0" y="11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59868CF4-01BA-9A66-2211-5827DDFC2910}"/>
                    </a:ext>
                  </a:extLst>
                </p:cNvPr>
                <p:cNvSpPr/>
                <p:nvPr/>
              </p:nvSpPr>
              <p:spPr>
                <a:xfrm>
                  <a:off x="3247953" y="5336431"/>
                  <a:ext cx="32623" cy="16936"/>
                </a:xfrm>
                <a:custGeom>
                  <a:avLst/>
                  <a:gdLst>
                    <a:gd name="connsiteX0" fmla="*/ 19602 w 32623"/>
                    <a:gd name="connsiteY0" fmla="*/ 12496 h 16936"/>
                    <a:gd name="connsiteX1" fmla="*/ 14116 w 32623"/>
                    <a:gd name="connsiteY1" fmla="*/ 9360 h 16936"/>
                    <a:gd name="connsiteX2" fmla="*/ 5233 w 32623"/>
                    <a:gd name="connsiteY2" fmla="*/ 7793 h 16936"/>
                    <a:gd name="connsiteX3" fmla="*/ 792 w 32623"/>
                    <a:gd name="connsiteY3" fmla="*/ 3874 h 16936"/>
                    <a:gd name="connsiteX4" fmla="*/ 1575 w 32623"/>
                    <a:gd name="connsiteY4" fmla="*/ 478 h 16936"/>
                    <a:gd name="connsiteX5" fmla="*/ 8891 w 32623"/>
                    <a:gd name="connsiteY5" fmla="*/ 5441 h 16936"/>
                    <a:gd name="connsiteX6" fmla="*/ 16989 w 32623"/>
                    <a:gd name="connsiteY6" fmla="*/ 4919 h 16936"/>
                    <a:gd name="connsiteX7" fmla="*/ 21431 w 32623"/>
                    <a:gd name="connsiteY7" fmla="*/ 9883 h 16936"/>
                    <a:gd name="connsiteX8" fmla="*/ 29268 w 32623"/>
                    <a:gd name="connsiteY8" fmla="*/ 12757 h 16936"/>
                    <a:gd name="connsiteX9" fmla="*/ 32142 w 32623"/>
                    <a:gd name="connsiteY9" fmla="*/ 15892 h 16936"/>
                    <a:gd name="connsiteX10" fmla="*/ 29007 w 32623"/>
                    <a:gd name="connsiteY10" fmla="*/ 16676 h 16936"/>
                    <a:gd name="connsiteX11" fmla="*/ 24305 w 32623"/>
                    <a:gd name="connsiteY11" fmla="*/ 15892 h 16936"/>
                    <a:gd name="connsiteX12" fmla="*/ 19602 w 32623"/>
                    <a:gd name="connsiteY12" fmla="*/ 12496 h 169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623" h="16936">
                      <a:moveTo>
                        <a:pt x="19602" y="12496"/>
                      </a:moveTo>
                      <a:cubicBezTo>
                        <a:pt x="18035" y="10405"/>
                        <a:pt x="16728" y="9622"/>
                        <a:pt x="14116" y="9360"/>
                      </a:cubicBezTo>
                      <a:cubicBezTo>
                        <a:pt x="10980" y="9099"/>
                        <a:pt x="8107" y="8577"/>
                        <a:pt x="5233" y="7793"/>
                      </a:cubicBezTo>
                      <a:cubicBezTo>
                        <a:pt x="2882" y="7270"/>
                        <a:pt x="1837" y="5964"/>
                        <a:pt x="792" y="3874"/>
                      </a:cubicBezTo>
                      <a:cubicBezTo>
                        <a:pt x="269" y="2568"/>
                        <a:pt x="-1037" y="-1351"/>
                        <a:pt x="1575" y="478"/>
                      </a:cubicBezTo>
                      <a:cubicBezTo>
                        <a:pt x="4188" y="2045"/>
                        <a:pt x="6017" y="4919"/>
                        <a:pt x="8891" y="5441"/>
                      </a:cubicBezTo>
                      <a:cubicBezTo>
                        <a:pt x="11503" y="5964"/>
                        <a:pt x="14377" y="4397"/>
                        <a:pt x="16989" y="4919"/>
                      </a:cubicBezTo>
                      <a:cubicBezTo>
                        <a:pt x="19341" y="5441"/>
                        <a:pt x="20124" y="8054"/>
                        <a:pt x="21431" y="9883"/>
                      </a:cubicBezTo>
                      <a:cubicBezTo>
                        <a:pt x="23260" y="12234"/>
                        <a:pt x="26656" y="11973"/>
                        <a:pt x="29268" y="12757"/>
                      </a:cubicBezTo>
                      <a:cubicBezTo>
                        <a:pt x="30052" y="13018"/>
                        <a:pt x="33971" y="14585"/>
                        <a:pt x="32142" y="15892"/>
                      </a:cubicBezTo>
                      <a:cubicBezTo>
                        <a:pt x="31358" y="16414"/>
                        <a:pt x="29791" y="16414"/>
                        <a:pt x="29007" y="16676"/>
                      </a:cubicBezTo>
                      <a:cubicBezTo>
                        <a:pt x="26917" y="17198"/>
                        <a:pt x="25872" y="16937"/>
                        <a:pt x="24305" y="15892"/>
                      </a:cubicBezTo>
                      <a:cubicBezTo>
                        <a:pt x="22215" y="14847"/>
                        <a:pt x="20908" y="14324"/>
                        <a:pt x="19602" y="124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6920B9A3-E2F3-06FF-9CEF-15DAF46FCAFA}"/>
                    </a:ext>
                  </a:extLst>
                </p:cNvPr>
                <p:cNvSpPr/>
                <p:nvPr/>
              </p:nvSpPr>
              <p:spPr>
                <a:xfrm>
                  <a:off x="3255325" y="5349710"/>
                  <a:ext cx="6707" cy="3135"/>
                </a:xfrm>
                <a:custGeom>
                  <a:avLst/>
                  <a:gdLst>
                    <a:gd name="connsiteX0" fmla="*/ 734 w 6707"/>
                    <a:gd name="connsiteY0" fmla="*/ 784 h 3135"/>
                    <a:gd name="connsiteX1" fmla="*/ 3608 w 6707"/>
                    <a:gd name="connsiteY1" fmla="*/ 0 h 3135"/>
                    <a:gd name="connsiteX2" fmla="*/ 6482 w 6707"/>
                    <a:gd name="connsiteY2" fmla="*/ 523 h 3135"/>
                    <a:gd name="connsiteX3" fmla="*/ 3608 w 6707"/>
                    <a:gd name="connsiteY3" fmla="*/ 3135 h 3135"/>
                    <a:gd name="connsiteX4" fmla="*/ 2041 w 6707"/>
                    <a:gd name="connsiteY4" fmla="*/ 2874 h 3135"/>
                    <a:gd name="connsiteX5" fmla="*/ 473 w 6707"/>
                    <a:gd name="connsiteY5" fmla="*/ 3135 h 3135"/>
                    <a:gd name="connsiteX6" fmla="*/ 734 w 6707"/>
                    <a:gd name="connsiteY6" fmla="*/ 784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707" h="3135">
                      <a:moveTo>
                        <a:pt x="734" y="784"/>
                      </a:moveTo>
                      <a:cubicBezTo>
                        <a:pt x="1518" y="262"/>
                        <a:pt x="2825" y="0"/>
                        <a:pt x="3608" y="0"/>
                      </a:cubicBezTo>
                      <a:cubicBezTo>
                        <a:pt x="4392" y="0"/>
                        <a:pt x="5960" y="0"/>
                        <a:pt x="6482" y="523"/>
                      </a:cubicBezTo>
                      <a:cubicBezTo>
                        <a:pt x="7527" y="1829"/>
                        <a:pt x="4653" y="3135"/>
                        <a:pt x="3608" y="3135"/>
                      </a:cubicBezTo>
                      <a:cubicBezTo>
                        <a:pt x="3086" y="3135"/>
                        <a:pt x="2563" y="2874"/>
                        <a:pt x="2041" y="2874"/>
                      </a:cubicBezTo>
                      <a:cubicBezTo>
                        <a:pt x="1518" y="2874"/>
                        <a:pt x="996" y="3135"/>
                        <a:pt x="473" y="3135"/>
                      </a:cubicBezTo>
                      <a:cubicBezTo>
                        <a:pt x="-311" y="2874"/>
                        <a:pt x="-49" y="1306"/>
                        <a:pt x="734" y="7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BDA77822-2875-4C53-E50F-FF0F240FB017}"/>
                    </a:ext>
                  </a:extLst>
                </p:cNvPr>
                <p:cNvSpPr/>
                <p:nvPr/>
              </p:nvSpPr>
              <p:spPr>
                <a:xfrm>
                  <a:off x="3275068" y="5333020"/>
                  <a:ext cx="10819" cy="13555"/>
                </a:xfrm>
                <a:custGeom>
                  <a:avLst/>
                  <a:gdLst>
                    <a:gd name="connsiteX0" fmla="*/ 2937 w 10819"/>
                    <a:gd name="connsiteY0" fmla="*/ 5195 h 13555"/>
                    <a:gd name="connsiteX1" fmla="*/ 3198 w 10819"/>
                    <a:gd name="connsiteY1" fmla="*/ 2060 h 13555"/>
                    <a:gd name="connsiteX2" fmla="*/ 6072 w 10819"/>
                    <a:gd name="connsiteY2" fmla="*/ 492 h 13555"/>
                    <a:gd name="connsiteX3" fmla="*/ 10775 w 10819"/>
                    <a:gd name="connsiteY3" fmla="*/ 1276 h 13555"/>
                    <a:gd name="connsiteX4" fmla="*/ 8685 w 10819"/>
                    <a:gd name="connsiteY4" fmla="*/ 3889 h 13555"/>
                    <a:gd name="connsiteX5" fmla="*/ 7901 w 10819"/>
                    <a:gd name="connsiteY5" fmla="*/ 6763 h 13555"/>
                    <a:gd name="connsiteX6" fmla="*/ 8424 w 10819"/>
                    <a:gd name="connsiteY6" fmla="*/ 11204 h 13555"/>
                    <a:gd name="connsiteX7" fmla="*/ 4244 w 10819"/>
                    <a:gd name="connsiteY7" fmla="*/ 13555 h 13555"/>
                    <a:gd name="connsiteX8" fmla="*/ 1109 w 10819"/>
                    <a:gd name="connsiteY8" fmla="*/ 12249 h 13555"/>
                    <a:gd name="connsiteX9" fmla="*/ 325 w 10819"/>
                    <a:gd name="connsiteY9" fmla="*/ 8591 h 13555"/>
                    <a:gd name="connsiteX10" fmla="*/ 2937 w 10819"/>
                    <a:gd name="connsiteY10" fmla="*/ 5195 h 135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819" h="13555">
                      <a:moveTo>
                        <a:pt x="2937" y="5195"/>
                      </a:moveTo>
                      <a:cubicBezTo>
                        <a:pt x="3198" y="4150"/>
                        <a:pt x="2676" y="3105"/>
                        <a:pt x="3198" y="2060"/>
                      </a:cubicBezTo>
                      <a:cubicBezTo>
                        <a:pt x="3721" y="1276"/>
                        <a:pt x="5027" y="754"/>
                        <a:pt x="6072" y="492"/>
                      </a:cubicBezTo>
                      <a:cubicBezTo>
                        <a:pt x="7117" y="231"/>
                        <a:pt x="11297" y="-814"/>
                        <a:pt x="10775" y="1276"/>
                      </a:cubicBezTo>
                      <a:cubicBezTo>
                        <a:pt x="10514" y="2321"/>
                        <a:pt x="9207" y="3105"/>
                        <a:pt x="8685" y="3889"/>
                      </a:cubicBezTo>
                      <a:cubicBezTo>
                        <a:pt x="8162" y="4672"/>
                        <a:pt x="7901" y="5718"/>
                        <a:pt x="7901" y="6763"/>
                      </a:cubicBezTo>
                      <a:cubicBezTo>
                        <a:pt x="8162" y="8330"/>
                        <a:pt x="9207" y="9636"/>
                        <a:pt x="8424" y="11204"/>
                      </a:cubicBezTo>
                      <a:cubicBezTo>
                        <a:pt x="7901" y="12771"/>
                        <a:pt x="5811" y="13294"/>
                        <a:pt x="4244" y="13555"/>
                      </a:cubicBezTo>
                      <a:cubicBezTo>
                        <a:pt x="2937" y="13555"/>
                        <a:pt x="1892" y="13294"/>
                        <a:pt x="1109" y="12249"/>
                      </a:cubicBezTo>
                      <a:cubicBezTo>
                        <a:pt x="325" y="11204"/>
                        <a:pt x="-459" y="9636"/>
                        <a:pt x="325" y="8591"/>
                      </a:cubicBezTo>
                      <a:cubicBezTo>
                        <a:pt x="1109" y="7285"/>
                        <a:pt x="2676" y="6501"/>
                        <a:pt x="2937" y="51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9" name="Freeform: Shape 478">
                  <a:extLst>
                    <a:ext uri="{FF2B5EF4-FFF2-40B4-BE49-F238E27FC236}">
                      <a16:creationId xmlns:a16="http://schemas.microsoft.com/office/drawing/2014/main" id="{55DF94A0-E956-4DBD-8EED-1ED4E669B349}"/>
                    </a:ext>
                  </a:extLst>
                </p:cNvPr>
                <p:cNvSpPr/>
                <p:nvPr/>
              </p:nvSpPr>
              <p:spPr>
                <a:xfrm>
                  <a:off x="3261251" y="5316718"/>
                  <a:ext cx="24080" cy="19436"/>
                </a:xfrm>
                <a:custGeom>
                  <a:avLst/>
                  <a:gdLst>
                    <a:gd name="connsiteX0" fmla="*/ 34 w 24080"/>
                    <a:gd name="connsiteY0" fmla="*/ 12876 h 19436"/>
                    <a:gd name="connsiteX1" fmla="*/ 6043 w 24080"/>
                    <a:gd name="connsiteY1" fmla="*/ 10786 h 19436"/>
                    <a:gd name="connsiteX2" fmla="*/ 8132 w 24080"/>
                    <a:gd name="connsiteY2" fmla="*/ 5822 h 19436"/>
                    <a:gd name="connsiteX3" fmla="*/ 4998 w 24080"/>
                    <a:gd name="connsiteY3" fmla="*/ 858 h 19436"/>
                    <a:gd name="connsiteX4" fmla="*/ 12051 w 24080"/>
                    <a:gd name="connsiteY4" fmla="*/ 1381 h 19436"/>
                    <a:gd name="connsiteX5" fmla="*/ 19105 w 24080"/>
                    <a:gd name="connsiteY5" fmla="*/ 1642 h 19436"/>
                    <a:gd name="connsiteX6" fmla="*/ 24069 w 24080"/>
                    <a:gd name="connsiteY6" fmla="*/ 3732 h 19436"/>
                    <a:gd name="connsiteX7" fmla="*/ 18583 w 24080"/>
                    <a:gd name="connsiteY7" fmla="*/ 7651 h 19436"/>
                    <a:gd name="connsiteX8" fmla="*/ 15187 w 24080"/>
                    <a:gd name="connsiteY8" fmla="*/ 13137 h 19436"/>
                    <a:gd name="connsiteX9" fmla="*/ 15448 w 24080"/>
                    <a:gd name="connsiteY9" fmla="*/ 16011 h 19436"/>
                    <a:gd name="connsiteX10" fmla="*/ 13358 w 24080"/>
                    <a:gd name="connsiteY10" fmla="*/ 17317 h 19436"/>
                    <a:gd name="connsiteX11" fmla="*/ 7349 w 24080"/>
                    <a:gd name="connsiteY11" fmla="*/ 19407 h 19436"/>
                    <a:gd name="connsiteX12" fmla="*/ 2385 w 24080"/>
                    <a:gd name="connsiteY12" fmla="*/ 18101 h 19436"/>
                    <a:gd name="connsiteX13" fmla="*/ 34 w 24080"/>
                    <a:gd name="connsiteY13" fmla="*/ 12876 h 19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4080" h="19436">
                      <a:moveTo>
                        <a:pt x="34" y="12876"/>
                      </a:moveTo>
                      <a:cubicBezTo>
                        <a:pt x="295" y="10002"/>
                        <a:pt x="4214" y="11309"/>
                        <a:pt x="6043" y="10786"/>
                      </a:cubicBezTo>
                      <a:cubicBezTo>
                        <a:pt x="8394" y="10263"/>
                        <a:pt x="9439" y="7912"/>
                        <a:pt x="8132" y="5822"/>
                      </a:cubicBezTo>
                      <a:cubicBezTo>
                        <a:pt x="7349" y="4516"/>
                        <a:pt x="4475" y="2426"/>
                        <a:pt x="4998" y="858"/>
                      </a:cubicBezTo>
                      <a:cubicBezTo>
                        <a:pt x="5781" y="-1232"/>
                        <a:pt x="10745" y="1120"/>
                        <a:pt x="12051" y="1381"/>
                      </a:cubicBezTo>
                      <a:cubicBezTo>
                        <a:pt x="14664" y="2165"/>
                        <a:pt x="16493" y="2165"/>
                        <a:pt x="19105" y="1642"/>
                      </a:cubicBezTo>
                      <a:cubicBezTo>
                        <a:pt x="20673" y="1381"/>
                        <a:pt x="24069" y="1642"/>
                        <a:pt x="24069" y="3732"/>
                      </a:cubicBezTo>
                      <a:cubicBezTo>
                        <a:pt x="24330" y="6083"/>
                        <a:pt x="20150" y="6867"/>
                        <a:pt x="18583" y="7651"/>
                      </a:cubicBezTo>
                      <a:cubicBezTo>
                        <a:pt x="16232" y="8696"/>
                        <a:pt x="14925" y="10263"/>
                        <a:pt x="15187" y="13137"/>
                      </a:cubicBezTo>
                      <a:cubicBezTo>
                        <a:pt x="15187" y="13921"/>
                        <a:pt x="15709" y="14966"/>
                        <a:pt x="15448" y="16011"/>
                      </a:cubicBezTo>
                      <a:cubicBezTo>
                        <a:pt x="15187" y="17056"/>
                        <a:pt x="14403" y="17056"/>
                        <a:pt x="13358" y="17317"/>
                      </a:cubicBezTo>
                      <a:cubicBezTo>
                        <a:pt x="11268" y="18101"/>
                        <a:pt x="9700" y="19669"/>
                        <a:pt x="7349" y="19407"/>
                      </a:cubicBezTo>
                      <a:cubicBezTo>
                        <a:pt x="5781" y="19146"/>
                        <a:pt x="3691" y="18885"/>
                        <a:pt x="2385" y="18101"/>
                      </a:cubicBezTo>
                      <a:cubicBezTo>
                        <a:pt x="1079" y="16534"/>
                        <a:pt x="-228" y="14966"/>
                        <a:pt x="34" y="1287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0" name="Freeform: Shape 479">
                  <a:extLst>
                    <a:ext uri="{FF2B5EF4-FFF2-40B4-BE49-F238E27FC236}">
                      <a16:creationId xmlns:a16="http://schemas.microsoft.com/office/drawing/2014/main" id="{C14DCCEA-5E76-6F99-BF26-9CA887F927F2}"/>
                    </a:ext>
                  </a:extLst>
                </p:cNvPr>
                <p:cNvSpPr/>
                <p:nvPr/>
              </p:nvSpPr>
              <p:spPr>
                <a:xfrm>
                  <a:off x="3253492" y="5317250"/>
                  <a:ext cx="9460" cy="7181"/>
                </a:xfrm>
                <a:custGeom>
                  <a:avLst/>
                  <a:gdLst>
                    <a:gd name="connsiteX0" fmla="*/ 216 w 9460"/>
                    <a:gd name="connsiteY0" fmla="*/ 327 h 7181"/>
                    <a:gd name="connsiteX1" fmla="*/ 3090 w 9460"/>
                    <a:gd name="connsiteY1" fmla="*/ 65 h 7181"/>
                    <a:gd name="connsiteX2" fmla="*/ 5441 w 9460"/>
                    <a:gd name="connsiteY2" fmla="*/ 1372 h 7181"/>
                    <a:gd name="connsiteX3" fmla="*/ 8054 w 9460"/>
                    <a:gd name="connsiteY3" fmla="*/ 2678 h 7181"/>
                    <a:gd name="connsiteX4" fmla="*/ 8316 w 9460"/>
                    <a:gd name="connsiteY4" fmla="*/ 6335 h 7181"/>
                    <a:gd name="connsiteX5" fmla="*/ 4135 w 9460"/>
                    <a:gd name="connsiteY5" fmla="*/ 6597 h 7181"/>
                    <a:gd name="connsiteX6" fmla="*/ 1523 w 9460"/>
                    <a:gd name="connsiteY6" fmla="*/ 3462 h 7181"/>
                    <a:gd name="connsiteX7" fmla="*/ 739 w 9460"/>
                    <a:gd name="connsiteY7" fmla="*/ 1894 h 7181"/>
                    <a:gd name="connsiteX8" fmla="*/ 216 w 9460"/>
                    <a:gd name="connsiteY8" fmla="*/ 327 h 7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460" h="7181">
                      <a:moveTo>
                        <a:pt x="216" y="327"/>
                      </a:moveTo>
                      <a:cubicBezTo>
                        <a:pt x="739" y="-196"/>
                        <a:pt x="2568" y="65"/>
                        <a:pt x="3090" y="65"/>
                      </a:cubicBezTo>
                      <a:cubicBezTo>
                        <a:pt x="3874" y="327"/>
                        <a:pt x="4658" y="588"/>
                        <a:pt x="5441" y="1372"/>
                      </a:cubicBezTo>
                      <a:cubicBezTo>
                        <a:pt x="6225" y="1894"/>
                        <a:pt x="7009" y="2416"/>
                        <a:pt x="8054" y="2678"/>
                      </a:cubicBezTo>
                      <a:cubicBezTo>
                        <a:pt x="9883" y="3200"/>
                        <a:pt x="9883" y="5290"/>
                        <a:pt x="8316" y="6335"/>
                      </a:cubicBezTo>
                      <a:cubicBezTo>
                        <a:pt x="7009" y="7119"/>
                        <a:pt x="5441" y="7642"/>
                        <a:pt x="4135" y="6597"/>
                      </a:cubicBezTo>
                      <a:cubicBezTo>
                        <a:pt x="3090" y="5552"/>
                        <a:pt x="1784" y="5029"/>
                        <a:pt x="1523" y="3462"/>
                      </a:cubicBezTo>
                      <a:cubicBezTo>
                        <a:pt x="1261" y="2678"/>
                        <a:pt x="1000" y="2678"/>
                        <a:pt x="739" y="1894"/>
                      </a:cubicBezTo>
                      <a:cubicBezTo>
                        <a:pt x="216" y="1372"/>
                        <a:pt x="-306" y="588"/>
                        <a:pt x="216" y="32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1" name="Freeform: Shape 480">
                  <a:extLst>
                    <a:ext uri="{FF2B5EF4-FFF2-40B4-BE49-F238E27FC236}">
                      <a16:creationId xmlns:a16="http://schemas.microsoft.com/office/drawing/2014/main" id="{912F1B68-DC82-85DA-BC11-A5334E440807}"/>
                    </a:ext>
                  </a:extLst>
                </p:cNvPr>
                <p:cNvSpPr/>
                <p:nvPr/>
              </p:nvSpPr>
              <p:spPr>
                <a:xfrm>
                  <a:off x="3250218" y="5303302"/>
                  <a:ext cx="12283" cy="10136"/>
                </a:xfrm>
                <a:custGeom>
                  <a:avLst/>
                  <a:gdLst>
                    <a:gd name="connsiteX0" fmla="*/ 94 w 12283"/>
                    <a:gd name="connsiteY0" fmla="*/ 3302 h 10136"/>
                    <a:gd name="connsiteX1" fmla="*/ 1139 w 12283"/>
                    <a:gd name="connsiteY1" fmla="*/ 951 h 10136"/>
                    <a:gd name="connsiteX2" fmla="*/ 3752 w 12283"/>
                    <a:gd name="connsiteY2" fmla="*/ 3040 h 10136"/>
                    <a:gd name="connsiteX3" fmla="*/ 6626 w 12283"/>
                    <a:gd name="connsiteY3" fmla="*/ 3824 h 10136"/>
                    <a:gd name="connsiteX4" fmla="*/ 7671 w 12283"/>
                    <a:gd name="connsiteY4" fmla="*/ 689 h 10136"/>
                    <a:gd name="connsiteX5" fmla="*/ 11328 w 12283"/>
                    <a:gd name="connsiteY5" fmla="*/ 689 h 10136"/>
                    <a:gd name="connsiteX6" fmla="*/ 11328 w 12283"/>
                    <a:gd name="connsiteY6" fmla="*/ 5131 h 10136"/>
                    <a:gd name="connsiteX7" fmla="*/ 11851 w 12283"/>
                    <a:gd name="connsiteY7" fmla="*/ 9572 h 10136"/>
                    <a:gd name="connsiteX8" fmla="*/ 8193 w 12283"/>
                    <a:gd name="connsiteY8" fmla="*/ 10094 h 10136"/>
                    <a:gd name="connsiteX9" fmla="*/ 6364 w 12283"/>
                    <a:gd name="connsiteY9" fmla="*/ 9833 h 10136"/>
                    <a:gd name="connsiteX10" fmla="*/ 5319 w 12283"/>
                    <a:gd name="connsiteY10" fmla="*/ 8788 h 10136"/>
                    <a:gd name="connsiteX11" fmla="*/ 4013 w 12283"/>
                    <a:gd name="connsiteY11" fmla="*/ 8266 h 10136"/>
                    <a:gd name="connsiteX12" fmla="*/ 2184 w 12283"/>
                    <a:gd name="connsiteY12" fmla="*/ 6959 h 10136"/>
                    <a:gd name="connsiteX13" fmla="*/ 94 w 12283"/>
                    <a:gd name="connsiteY13" fmla="*/ 3302 h 10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2283" h="10136">
                      <a:moveTo>
                        <a:pt x="94" y="3302"/>
                      </a:moveTo>
                      <a:cubicBezTo>
                        <a:pt x="-167" y="2518"/>
                        <a:pt x="94" y="1212"/>
                        <a:pt x="1139" y="951"/>
                      </a:cubicBezTo>
                      <a:cubicBezTo>
                        <a:pt x="2446" y="689"/>
                        <a:pt x="3229" y="2257"/>
                        <a:pt x="3752" y="3040"/>
                      </a:cubicBezTo>
                      <a:cubicBezTo>
                        <a:pt x="4535" y="3824"/>
                        <a:pt x="5842" y="4869"/>
                        <a:pt x="6626" y="3824"/>
                      </a:cubicBezTo>
                      <a:cubicBezTo>
                        <a:pt x="7409" y="3040"/>
                        <a:pt x="6887" y="1473"/>
                        <a:pt x="7671" y="689"/>
                      </a:cubicBezTo>
                      <a:cubicBezTo>
                        <a:pt x="8454" y="-356"/>
                        <a:pt x="10544" y="-94"/>
                        <a:pt x="11328" y="689"/>
                      </a:cubicBezTo>
                      <a:cubicBezTo>
                        <a:pt x="12634" y="1995"/>
                        <a:pt x="11851" y="3824"/>
                        <a:pt x="11328" y="5131"/>
                      </a:cubicBezTo>
                      <a:cubicBezTo>
                        <a:pt x="11067" y="6437"/>
                        <a:pt x="13157" y="8527"/>
                        <a:pt x="11851" y="9572"/>
                      </a:cubicBezTo>
                      <a:cubicBezTo>
                        <a:pt x="10806" y="10356"/>
                        <a:pt x="9499" y="10094"/>
                        <a:pt x="8193" y="10094"/>
                      </a:cubicBezTo>
                      <a:cubicBezTo>
                        <a:pt x="7671" y="10094"/>
                        <a:pt x="6887" y="10094"/>
                        <a:pt x="6364" y="9833"/>
                      </a:cubicBezTo>
                      <a:cubicBezTo>
                        <a:pt x="5842" y="9572"/>
                        <a:pt x="5842" y="9049"/>
                        <a:pt x="5319" y="8788"/>
                      </a:cubicBezTo>
                      <a:cubicBezTo>
                        <a:pt x="4797" y="8527"/>
                        <a:pt x="4535" y="8527"/>
                        <a:pt x="4013" y="8266"/>
                      </a:cubicBezTo>
                      <a:cubicBezTo>
                        <a:pt x="3490" y="8004"/>
                        <a:pt x="2707" y="7482"/>
                        <a:pt x="2184" y="6959"/>
                      </a:cubicBezTo>
                      <a:cubicBezTo>
                        <a:pt x="1400" y="5653"/>
                        <a:pt x="355" y="4608"/>
                        <a:pt x="94" y="330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2" name="Freeform: Shape 481">
                  <a:extLst>
                    <a:ext uri="{FF2B5EF4-FFF2-40B4-BE49-F238E27FC236}">
                      <a16:creationId xmlns:a16="http://schemas.microsoft.com/office/drawing/2014/main" id="{4AFF7AEA-D51E-B4A1-A171-DC3556D1363E}"/>
                    </a:ext>
                  </a:extLst>
                </p:cNvPr>
                <p:cNvSpPr/>
                <p:nvPr/>
              </p:nvSpPr>
              <p:spPr>
                <a:xfrm>
                  <a:off x="3238004" y="5303704"/>
                  <a:ext cx="7344" cy="13749"/>
                </a:xfrm>
                <a:custGeom>
                  <a:avLst/>
                  <a:gdLst>
                    <a:gd name="connsiteX0" fmla="*/ 7344 w 7344"/>
                    <a:gd name="connsiteY0" fmla="*/ 3422 h 13749"/>
                    <a:gd name="connsiteX1" fmla="*/ 5515 w 7344"/>
                    <a:gd name="connsiteY1" fmla="*/ 25 h 13749"/>
                    <a:gd name="connsiteX2" fmla="*/ 2641 w 7344"/>
                    <a:gd name="connsiteY2" fmla="*/ 2638 h 13749"/>
                    <a:gd name="connsiteX3" fmla="*/ 29 w 7344"/>
                    <a:gd name="connsiteY3" fmla="*/ 9953 h 13749"/>
                    <a:gd name="connsiteX4" fmla="*/ 5777 w 7344"/>
                    <a:gd name="connsiteY4" fmla="*/ 13349 h 13749"/>
                    <a:gd name="connsiteX5" fmla="*/ 6299 w 7344"/>
                    <a:gd name="connsiteY5" fmla="*/ 9169 h 13749"/>
                    <a:gd name="connsiteX6" fmla="*/ 6038 w 7344"/>
                    <a:gd name="connsiteY6" fmla="*/ 6295 h 13749"/>
                    <a:gd name="connsiteX7" fmla="*/ 7344 w 7344"/>
                    <a:gd name="connsiteY7" fmla="*/ 3422 h 13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44" h="13749">
                      <a:moveTo>
                        <a:pt x="7344" y="3422"/>
                      </a:moveTo>
                      <a:cubicBezTo>
                        <a:pt x="7344" y="2377"/>
                        <a:pt x="6822" y="25"/>
                        <a:pt x="5515" y="25"/>
                      </a:cubicBezTo>
                      <a:cubicBezTo>
                        <a:pt x="4209" y="-236"/>
                        <a:pt x="3425" y="1593"/>
                        <a:pt x="2641" y="2638"/>
                      </a:cubicBezTo>
                      <a:cubicBezTo>
                        <a:pt x="1335" y="4728"/>
                        <a:pt x="-232" y="7340"/>
                        <a:pt x="29" y="9953"/>
                      </a:cubicBezTo>
                      <a:cubicBezTo>
                        <a:pt x="29" y="12566"/>
                        <a:pt x="3425" y="14655"/>
                        <a:pt x="5777" y="13349"/>
                      </a:cubicBezTo>
                      <a:cubicBezTo>
                        <a:pt x="7344" y="12566"/>
                        <a:pt x="6560" y="10475"/>
                        <a:pt x="6299" y="9169"/>
                      </a:cubicBezTo>
                      <a:cubicBezTo>
                        <a:pt x="6038" y="8386"/>
                        <a:pt x="6038" y="7340"/>
                        <a:pt x="6038" y="6295"/>
                      </a:cubicBezTo>
                      <a:cubicBezTo>
                        <a:pt x="6299" y="5250"/>
                        <a:pt x="7344" y="4205"/>
                        <a:pt x="7344" y="34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3" name="Freeform: Shape 482">
                  <a:extLst>
                    <a:ext uri="{FF2B5EF4-FFF2-40B4-BE49-F238E27FC236}">
                      <a16:creationId xmlns:a16="http://schemas.microsoft.com/office/drawing/2014/main" id="{9E97130E-72BB-2B0D-9D82-ABD85DFF244B}"/>
                    </a:ext>
                  </a:extLst>
                </p:cNvPr>
                <p:cNvSpPr/>
                <p:nvPr/>
              </p:nvSpPr>
              <p:spPr>
                <a:xfrm>
                  <a:off x="3242929" y="5318085"/>
                  <a:ext cx="5327" cy="4327"/>
                </a:xfrm>
                <a:custGeom>
                  <a:avLst/>
                  <a:gdLst>
                    <a:gd name="connsiteX0" fmla="*/ 3203 w 5327"/>
                    <a:gd name="connsiteY0" fmla="*/ 13 h 4327"/>
                    <a:gd name="connsiteX1" fmla="*/ 3726 w 5327"/>
                    <a:gd name="connsiteY1" fmla="*/ 4193 h 4327"/>
                    <a:gd name="connsiteX2" fmla="*/ 68 w 5327"/>
                    <a:gd name="connsiteY2" fmla="*/ 1842 h 4327"/>
                    <a:gd name="connsiteX3" fmla="*/ 3203 w 5327"/>
                    <a:gd name="connsiteY3" fmla="*/ 13 h 4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27" h="4327">
                      <a:moveTo>
                        <a:pt x="3203" y="13"/>
                      </a:moveTo>
                      <a:cubicBezTo>
                        <a:pt x="6077" y="-248"/>
                        <a:pt x="5816" y="3410"/>
                        <a:pt x="3726" y="4193"/>
                      </a:cubicBezTo>
                      <a:cubicBezTo>
                        <a:pt x="2158" y="4716"/>
                        <a:pt x="-454" y="3671"/>
                        <a:pt x="68" y="1842"/>
                      </a:cubicBezTo>
                      <a:cubicBezTo>
                        <a:pt x="329" y="536"/>
                        <a:pt x="1897" y="275"/>
                        <a:pt x="3203" y="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4" name="Freeform: Shape 483">
                  <a:extLst>
                    <a:ext uri="{FF2B5EF4-FFF2-40B4-BE49-F238E27FC236}">
                      <a16:creationId xmlns:a16="http://schemas.microsoft.com/office/drawing/2014/main" id="{A040DF5D-D907-AA4B-1A58-FEC83E185E90}"/>
                    </a:ext>
                  </a:extLst>
                </p:cNvPr>
                <p:cNvSpPr/>
                <p:nvPr/>
              </p:nvSpPr>
              <p:spPr>
                <a:xfrm>
                  <a:off x="3284746" y="5302895"/>
                  <a:ext cx="6060" cy="8191"/>
                </a:xfrm>
                <a:custGeom>
                  <a:avLst/>
                  <a:gdLst>
                    <a:gd name="connsiteX0" fmla="*/ 51 w 6060"/>
                    <a:gd name="connsiteY0" fmla="*/ 51 h 8191"/>
                    <a:gd name="connsiteX1" fmla="*/ 2664 w 6060"/>
                    <a:gd name="connsiteY1" fmla="*/ 1358 h 8191"/>
                    <a:gd name="connsiteX2" fmla="*/ 3970 w 6060"/>
                    <a:gd name="connsiteY2" fmla="*/ 3447 h 8191"/>
                    <a:gd name="connsiteX3" fmla="*/ 5799 w 6060"/>
                    <a:gd name="connsiteY3" fmla="*/ 5276 h 8191"/>
                    <a:gd name="connsiteX4" fmla="*/ 5015 w 6060"/>
                    <a:gd name="connsiteY4" fmla="*/ 8150 h 8191"/>
                    <a:gd name="connsiteX5" fmla="*/ 2925 w 6060"/>
                    <a:gd name="connsiteY5" fmla="*/ 6844 h 8191"/>
                    <a:gd name="connsiteX6" fmla="*/ 1357 w 6060"/>
                    <a:gd name="connsiteY6" fmla="*/ 3447 h 8191"/>
                    <a:gd name="connsiteX7" fmla="*/ 51 w 6060"/>
                    <a:gd name="connsiteY7" fmla="*/ 51 h 8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60" h="8191">
                      <a:moveTo>
                        <a:pt x="51" y="51"/>
                      </a:moveTo>
                      <a:cubicBezTo>
                        <a:pt x="1357" y="-210"/>
                        <a:pt x="1880" y="574"/>
                        <a:pt x="2664" y="1358"/>
                      </a:cubicBezTo>
                      <a:cubicBezTo>
                        <a:pt x="3186" y="1880"/>
                        <a:pt x="3448" y="2664"/>
                        <a:pt x="3970" y="3447"/>
                      </a:cubicBezTo>
                      <a:cubicBezTo>
                        <a:pt x="4493" y="3970"/>
                        <a:pt x="5276" y="4493"/>
                        <a:pt x="5799" y="5276"/>
                      </a:cubicBezTo>
                      <a:cubicBezTo>
                        <a:pt x="6321" y="6060"/>
                        <a:pt x="6060" y="7627"/>
                        <a:pt x="5015" y="8150"/>
                      </a:cubicBezTo>
                      <a:cubicBezTo>
                        <a:pt x="4231" y="8411"/>
                        <a:pt x="3448" y="7366"/>
                        <a:pt x="2925" y="6844"/>
                      </a:cubicBezTo>
                      <a:cubicBezTo>
                        <a:pt x="2141" y="5799"/>
                        <a:pt x="1880" y="4754"/>
                        <a:pt x="1357" y="3447"/>
                      </a:cubicBezTo>
                      <a:cubicBezTo>
                        <a:pt x="574" y="2141"/>
                        <a:pt x="-210" y="1358"/>
                        <a:pt x="51" y="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5A510AB3-CD07-AD72-B53B-077F4B0DC675}"/>
                    </a:ext>
                  </a:extLst>
                </p:cNvPr>
                <p:cNvSpPr/>
                <p:nvPr/>
              </p:nvSpPr>
              <p:spPr>
                <a:xfrm>
                  <a:off x="3242474" y="5277082"/>
                  <a:ext cx="11023" cy="18079"/>
                </a:xfrm>
                <a:custGeom>
                  <a:avLst/>
                  <a:gdLst>
                    <a:gd name="connsiteX0" fmla="*/ 1829 w 11023"/>
                    <a:gd name="connsiteY0" fmla="*/ 6009 h 18079"/>
                    <a:gd name="connsiteX1" fmla="*/ 2351 w 11023"/>
                    <a:gd name="connsiteY1" fmla="*/ 12802 h 18079"/>
                    <a:gd name="connsiteX2" fmla="*/ 261 w 11023"/>
                    <a:gd name="connsiteY2" fmla="*/ 15936 h 18079"/>
                    <a:gd name="connsiteX3" fmla="*/ 0 w 11023"/>
                    <a:gd name="connsiteY3" fmla="*/ 17243 h 18079"/>
                    <a:gd name="connsiteX4" fmla="*/ 1045 w 11023"/>
                    <a:gd name="connsiteY4" fmla="*/ 18027 h 18079"/>
                    <a:gd name="connsiteX5" fmla="*/ 5486 w 11023"/>
                    <a:gd name="connsiteY5" fmla="*/ 14108 h 18079"/>
                    <a:gd name="connsiteX6" fmla="*/ 5747 w 11023"/>
                    <a:gd name="connsiteY6" fmla="*/ 8360 h 18079"/>
                    <a:gd name="connsiteX7" fmla="*/ 9405 w 11023"/>
                    <a:gd name="connsiteY7" fmla="*/ 8099 h 18079"/>
                    <a:gd name="connsiteX8" fmla="*/ 10973 w 11023"/>
                    <a:gd name="connsiteY8" fmla="*/ 7315 h 18079"/>
                    <a:gd name="connsiteX9" fmla="*/ 9927 w 11023"/>
                    <a:gd name="connsiteY9" fmla="*/ 2874 h 18079"/>
                    <a:gd name="connsiteX10" fmla="*/ 8360 w 11023"/>
                    <a:gd name="connsiteY10" fmla="*/ 522 h 18079"/>
                    <a:gd name="connsiteX11" fmla="*/ 3919 w 11023"/>
                    <a:gd name="connsiteY11" fmla="*/ 0 h 18079"/>
                    <a:gd name="connsiteX12" fmla="*/ 522 w 11023"/>
                    <a:gd name="connsiteY12" fmla="*/ 1829 h 18079"/>
                    <a:gd name="connsiteX13" fmla="*/ 1829 w 11023"/>
                    <a:gd name="connsiteY13" fmla="*/ 6009 h 18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023" h="18079">
                      <a:moveTo>
                        <a:pt x="1829" y="6009"/>
                      </a:moveTo>
                      <a:cubicBezTo>
                        <a:pt x="2874" y="8360"/>
                        <a:pt x="3919" y="10711"/>
                        <a:pt x="2351" y="12802"/>
                      </a:cubicBezTo>
                      <a:cubicBezTo>
                        <a:pt x="1567" y="13846"/>
                        <a:pt x="784" y="14891"/>
                        <a:pt x="261" y="15936"/>
                      </a:cubicBezTo>
                      <a:cubicBezTo>
                        <a:pt x="0" y="16459"/>
                        <a:pt x="0" y="16982"/>
                        <a:pt x="0" y="17243"/>
                      </a:cubicBezTo>
                      <a:cubicBezTo>
                        <a:pt x="0" y="17504"/>
                        <a:pt x="784" y="18288"/>
                        <a:pt x="1045" y="18027"/>
                      </a:cubicBezTo>
                      <a:cubicBezTo>
                        <a:pt x="2351" y="17243"/>
                        <a:pt x="5225" y="15675"/>
                        <a:pt x="5486" y="14108"/>
                      </a:cubicBezTo>
                      <a:cubicBezTo>
                        <a:pt x="6009" y="12279"/>
                        <a:pt x="4702" y="9927"/>
                        <a:pt x="5747" y="8360"/>
                      </a:cubicBezTo>
                      <a:cubicBezTo>
                        <a:pt x="6531" y="7054"/>
                        <a:pt x="8360" y="7838"/>
                        <a:pt x="9405" y="8099"/>
                      </a:cubicBezTo>
                      <a:cubicBezTo>
                        <a:pt x="10450" y="8360"/>
                        <a:pt x="11234" y="8621"/>
                        <a:pt x="10973" y="7315"/>
                      </a:cubicBezTo>
                      <a:cubicBezTo>
                        <a:pt x="10711" y="5747"/>
                        <a:pt x="10189" y="4441"/>
                        <a:pt x="9927" y="2874"/>
                      </a:cubicBezTo>
                      <a:cubicBezTo>
                        <a:pt x="9666" y="1829"/>
                        <a:pt x="9405" y="784"/>
                        <a:pt x="8360" y="522"/>
                      </a:cubicBezTo>
                      <a:cubicBezTo>
                        <a:pt x="7054" y="0"/>
                        <a:pt x="5225" y="0"/>
                        <a:pt x="3919" y="0"/>
                      </a:cubicBezTo>
                      <a:cubicBezTo>
                        <a:pt x="2613" y="0"/>
                        <a:pt x="1045" y="522"/>
                        <a:pt x="522" y="1829"/>
                      </a:cubicBezTo>
                      <a:cubicBezTo>
                        <a:pt x="522" y="3658"/>
                        <a:pt x="1306" y="4964"/>
                        <a:pt x="1829" y="600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6" name="Freeform: Shape 485">
                  <a:extLst>
                    <a:ext uri="{FF2B5EF4-FFF2-40B4-BE49-F238E27FC236}">
                      <a16:creationId xmlns:a16="http://schemas.microsoft.com/office/drawing/2014/main" id="{4D853E0B-C6C6-F950-8CC3-317A6703AACD}"/>
                    </a:ext>
                  </a:extLst>
                </p:cNvPr>
                <p:cNvSpPr/>
                <p:nvPr/>
              </p:nvSpPr>
              <p:spPr>
                <a:xfrm>
                  <a:off x="3233455" y="5292221"/>
                  <a:ext cx="7671" cy="11549"/>
                </a:xfrm>
                <a:custGeom>
                  <a:avLst/>
                  <a:gdLst>
                    <a:gd name="connsiteX0" fmla="*/ 1443 w 7671"/>
                    <a:gd name="connsiteY0" fmla="*/ 5500 h 11549"/>
                    <a:gd name="connsiteX1" fmla="*/ 5100 w 7671"/>
                    <a:gd name="connsiteY1" fmla="*/ 13 h 11549"/>
                    <a:gd name="connsiteX2" fmla="*/ 5362 w 7671"/>
                    <a:gd name="connsiteY2" fmla="*/ 2887 h 11549"/>
                    <a:gd name="connsiteX3" fmla="*/ 7190 w 7671"/>
                    <a:gd name="connsiteY3" fmla="*/ 3932 h 11549"/>
                    <a:gd name="connsiteX4" fmla="*/ 4316 w 7671"/>
                    <a:gd name="connsiteY4" fmla="*/ 9941 h 11549"/>
                    <a:gd name="connsiteX5" fmla="*/ 1182 w 7671"/>
                    <a:gd name="connsiteY5" fmla="*/ 11509 h 11549"/>
                    <a:gd name="connsiteX6" fmla="*/ 136 w 7671"/>
                    <a:gd name="connsiteY6" fmla="*/ 8896 h 11549"/>
                    <a:gd name="connsiteX7" fmla="*/ 1443 w 7671"/>
                    <a:gd name="connsiteY7" fmla="*/ 5500 h 11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671" h="11549">
                      <a:moveTo>
                        <a:pt x="1443" y="5500"/>
                      </a:moveTo>
                      <a:cubicBezTo>
                        <a:pt x="2227" y="3410"/>
                        <a:pt x="2227" y="-248"/>
                        <a:pt x="5100" y="13"/>
                      </a:cubicBezTo>
                      <a:cubicBezTo>
                        <a:pt x="5362" y="797"/>
                        <a:pt x="5100" y="1842"/>
                        <a:pt x="5362" y="2887"/>
                      </a:cubicBezTo>
                      <a:cubicBezTo>
                        <a:pt x="5623" y="3932"/>
                        <a:pt x="6407" y="3671"/>
                        <a:pt x="7190" y="3932"/>
                      </a:cubicBezTo>
                      <a:cubicBezTo>
                        <a:pt x="9019" y="5238"/>
                        <a:pt x="5100" y="9157"/>
                        <a:pt x="4316" y="9941"/>
                      </a:cubicBezTo>
                      <a:cubicBezTo>
                        <a:pt x="3533" y="10725"/>
                        <a:pt x="2488" y="11770"/>
                        <a:pt x="1182" y="11509"/>
                      </a:cubicBezTo>
                      <a:cubicBezTo>
                        <a:pt x="-125" y="11247"/>
                        <a:pt x="-125" y="9941"/>
                        <a:pt x="136" y="8896"/>
                      </a:cubicBezTo>
                      <a:cubicBezTo>
                        <a:pt x="398" y="7851"/>
                        <a:pt x="920" y="6545"/>
                        <a:pt x="1443" y="550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7" name="Freeform: Shape 486">
                  <a:extLst>
                    <a:ext uri="{FF2B5EF4-FFF2-40B4-BE49-F238E27FC236}">
                      <a16:creationId xmlns:a16="http://schemas.microsoft.com/office/drawing/2014/main" id="{40AA79DF-4B4F-A64A-B598-E4194F877985}"/>
                    </a:ext>
                  </a:extLst>
                </p:cNvPr>
                <p:cNvSpPr/>
                <p:nvPr/>
              </p:nvSpPr>
              <p:spPr>
                <a:xfrm>
                  <a:off x="3256568" y="5276037"/>
                  <a:ext cx="7419" cy="6497"/>
                </a:xfrm>
                <a:custGeom>
                  <a:avLst/>
                  <a:gdLst>
                    <a:gd name="connsiteX0" fmla="*/ 6023 w 7419"/>
                    <a:gd name="connsiteY0" fmla="*/ 0 h 6497"/>
                    <a:gd name="connsiteX1" fmla="*/ 7329 w 7419"/>
                    <a:gd name="connsiteY1" fmla="*/ 2613 h 6497"/>
                    <a:gd name="connsiteX2" fmla="*/ 4716 w 7419"/>
                    <a:gd name="connsiteY2" fmla="*/ 6009 h 6497"/>
                    <a:gd name="connsiteX3" fmla="*/ 275 w 7419"/>
                    <a:gd name="connsiteY3" fmla="*/ 3396 h 6497"/>
                    <a:gd name="connsiteX4" fmla="*/ 6023 w 7419"/>
                    <a:gd name="connsiteY4" fmla="*/ 0 h 64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9" h="6497">
                      <a:moveTo>
                        <a:pt x="6023" y="0"/>
                      </a:moveTo>
                      <a:cubicBezTo>
                        <a:pt x="7329" y="0"/>
                        <a:pt x="7590" y="1567"/>
                        <a:pt x="7329" y="2613"/>
                      </a:cubicBezTo>
                      <a:cubicBezTo>
                        <a:pt x="6806" y="3919"/>
                        <a:pt x="5761" y="5225"/>
                        <a:pt x="4716" y="6009"/>
                      </a:cubicBezTo>
                      <a:cubicBezTo>
                        <a:pt x="2626" y="7054"/>
                        <a:pt x="-1031" y="6531"/>
                        <a:pt x="275" y="3396"/>
                      </a:cubicBezTo>
                      <a:cubicBezTo>
                        <a:pt x="1320" y="1567"/>
                        <a:pt x="3933" y="0"/>
                        <a:pt x="6023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8" name="Freeform: Shape 487">
                  <a:extLst>
                    <a:ext uri="{FF2B5EF4-FFF2-40B4-BE49-F238E27FC236}">
                      <a16:creationId xmlns:a16="http://schemas.microsoft.com/office/drawing/2014/main" id="{A2C2737B-FB3E-89F5-6F8A-5035AE37F9D5}"/>
                    </a:ext>
                  </a:extLst>
                </p:cNvPr>
                <p:cNvSpPr/>
                <p:nvPr/>
              </p:nvSpPr>
              <p:spPr>
                <a:xfrm>
                  <a:off x="3246451" y="5269796"/>
                  <a:ext cx="8865" cy="7859"/>
                </a:xfrm>
                <a:custGeom>
                  <a:avLst/>
                  <a:gdLst>
                    <a:gd name="connsiteX0" fmla="*/ 726 w 8865"/>
                    <a:gd name="connsiteY0" fmla="*/ 1277 h 7859"/>
                    <a:gd name="connsiteX1" fmla="*/ 4906 w 8865"/>
                    <a:gd name="connsiteY1" fmla="*/ 494 h 7859"/>
                    <a:gd name="connsiteX2" fmla="*/ 7257 w 8865"/>
                    <a:gd name="connsiteY2" fmla="*/ 3890 h 7859"/>
                    <a:gd name="connsiteX3" fmla="*/ 8825 w 8865"/>
                    <a:gd name="connsiteY3" fmla="*/ 7808 h 7859"/>
                    <a:gd name="connsiteX4" fmla="*/ 5951 w 8865"/>
                    <a:gd name="connsiteY4" fmla="*/ 6502 h 7859"/>
                    <a:gd name="connsiteX5" fmla="*/ 1510 w 8865"/>
                    <a:gd name="connsiteY5" fmla="*/ 4151 h 7859"/>
                    <a:gd name="connsiteX6" fmla="*/ 726 w 8865"/>
                    <a:gd name="connsiteY6" fmla="*/ 1277 h 7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865" h="7859">
                      <a:moveTo>
                        <a:pt x="726" y="1277"/>
                      </a:moveTo>
                      <a:cubicBezTo>
                        <a:pt x="2032" y="232"/>
                        <a:pt x="3600" y="-552"/>
                        <a:pt x="4906" y="494"/>
                      </a:cubicBezTo>
                      <a:cubicBezTo>
                        <a:pt x="5951" y="1277"/>
                        <a:pt x="6473" y="2583"/>
                        <a:pt x="7257" y="3890"/>
                      </a:cubicBezTo>
                      <a:cubicBezTo>
                        <a:pt x="8041" y="4674"/>
                        <a:pt x="9086" y="6502"/>
                        <a:pt x="8825" y="7808"/>
                      </a:cubicBezTo>
                      <a:cubicBezTo>
                        <a:pt x="7780" y="8070"/>
                        <a:pt x="6996" y="7286"/>
                        <a:pt x="5951" y="6502"/>
                      </a:cubicBezTo>
                      <a:cubicBezTo>
                        <a:pt x="4383" y="5457"/>
                        <a:pt x="3077" y="4935"/>
                        <a:pt x="1510" y="4151"/>
                      </a:cubicBezTo>
                      <a:cubicBezTo>
                        <a:pt x="464" y="3106"/>
                        <a:pt x="-842" y="2322"/>
                        <a:pt x="726" y="12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9" name="Freeform: Shape 488">
                  <a:extLst>
                    <a:ext uri="{FF2B5EF4-FFF2-40B4-BE49-F238E27FC236}">
                      <a16:creationId xmlns:a16="http://schemas.microsoft.com/office/drawing/2014/main" id="{00A18E1E-A067-135A-AAE9-A1E4EC94469E}"/>
                    </a:ext>
                  </a:extLst>
                </p:cNvPr>
                <p:cNvSpPr/>
                <p:nvPr/>
              </p:nvSpPr>
              <p:spPr>
                <a:xfrm>
                  <a:off x="3232220" y="5259055"/>
                  <a:ext cx="9622" cy="18810"/>
                </a:xfrm>
                <a:custGeom>
                  <a:avLst/>
                  <a:gdLst>
                    <a:gd name="connsiteX0" fmla="*/ 65 w 9622"/>
                    <a:gd name="connsiteY0" fmla="*/ 14369 h 18810"/>
                    <a:gd name="connsiteX1" fmla="*/ 326 w 9622"/>
                    <a:gd name="connsiteY1" fmla="*/ 11234 h 18810"/>
                    <a:gd name="connsiteX2" fmla="*/ 2417 w 9622"/>
                    <a:gd name="connsiteY2" fmla="*/ 8360 h 18810"/>
                    <a:gd name="connsiteX3" fmla="*/ 1372 w 9622"/>
                    <a:gd name="connsiteY3" fmla="*/ 4964 h 18810"/>
                    <a:gd name="connsiteX4" fmla="*/ 1110 w 9622"/>
                    <a:gd name="connsiteY4" fmla="*/ 1829 h 18810"/>
                    <a:gd name="connsiteX5" fmla="*/ 5029 w 9622"/>
                    <a:gd name="connsiteY5" fmla="*/ 0 h 18810"/>
                    <a:gd name="connsiteX6" fmla="*/ 9470 w 9622"/>
                    <a:gd name="connsiteY6" fmla="*/ 6531 h 18810"/>
                    <a:gd name="connsiteX7" fmla="*/ 6335 w 9622"/>
                    <a:gd name="connsiteY7" fmla="*/ 9928 h 18810"/>
                    <a:gd name="connsiteX8" fmla="*/ 3984 w 9622"/>
                    <a:gd name="connsiteY8" fmla="*/ 15153 h 18810"/>
                    <a:gd name="connsiteX9" fmla="*/ 3462 w 9622"/>
                    <a:gd name="connsiteY9" fmla="*/ 16720 h 18810"/>
                    <a:gd name="connsiteX10" fmla="*/ 2417 w 9622"/>
                    <a:gd name="connsiteY10" fmla="*/ 17504 h 18810"/>
                    <a:gd name="connsiteX11" fmla="*/ 65 w 9622"/>
                    <a:gd name="connsiteY11" fmla="*/ 18810 h 18810"/>
                    <a:gd name="connsiteX12" fmla="*/ 65 w 9622"/>
                    <a:gd name="connsiteY12" fmla="*/ 14369 h 18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622" h="18810">
                      <a:moveTo>
                        <a:pt x="65" y="14369"/>
                      </a:moveTo>
                      <a:cubicBezTo>
                        <a:pt x="65" y="13324"/>
                        <a:pt x="-196" y="12279"/>
                        <a:pt x="326" y="11234"/>
                      </a:cubicBezTo>
                      <a:cubicBezTo>
                        <a:pt x="849" y="10189"/>
                        <a:pt x="1894" y="9666"/>
                        <a:pt x="2417" y="8360"/>
                      </a:cubicBezTo>
                      <a:cubicBezTo>
                        <a:pt x="2939" y="7054"/>
                        <a:pt x="2155" y="6009"/>
                        <a:pt x="1372" y="4964"/>
                      </a:cubicBezTo>
                      <a:cubicBezTo>
                        <a:pt x="588" y="3919"/>
                        <a:pt x="326" y="2874"/>
                        <a:pt x="1110" y="1829"/>
                      </a:cubicBezTo>
                      <a:cubicBezTo>
                        <a:pt x="1894" y="784"/>
                        <a:pt x="3723" y="0"/>
                        <a:pt x="5029" y="0"/>
                      </a:cubicBezTo>
                      <a:cubicBezTo>
                        <a:pt x="7903" y="0"/>
                        <a:pt x="10254" y="3919"/>
                        <a:pt x="9470" y="6531"/>
                      </a:cubicBezTo>
                      <a:cubicBezTo>
                        <a:pt x="8948" y="8099"/>
                        <a:pt x="7381" y="8883"/>
                        <a:pt x="6335" y="9928"/>
                      </a:cubicBezTo>
                      <a:cubicBezTo>
                        <a:pt x="5029" y="11234"/>
                        <a:pt x="4507" y="13324"/>
                        <a:pt x="3984" y="15153"/>
                      </a:cubicBezTo>
                      <a:cubicBezTo>
                        <a:pt x="3984" y="15675"/>
                        <a:pt x="3723" y="16198"/>
                        <a:pt x="3462" y="16720"/>
                      </a:cubicBezTo>
                      <a:cubicBezTo>
                        <a:pt x="3200" y="16982"/>
                        <a:pt x="2939" y="17243"/>
                        <a:pt x="2417" y="17504"/>
                      </a:cubicBezTo>
                      <a:cubicBezTo>
                        <a:pt x="1894" y="18027"/>
                        <a:pt x="849" y="18810"/>
                        <a:pt x="65" y="18810"/>
                      </a:cubicBezTo>
                      <a:cubicBezTo>
                        <a:pt x="65" y="17243"/>
                        <a:pt x="326" y="15675"/>
                        <a:pt x="65" y="143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0" name="Freeform: Shape 489">
                  <a:extLst>
                    <a:ext uri="{FF2B5EF4-FFF2-40B4-BE49-F238E27FC236}">
                      <a16:creationId xmlns:a16="http://schemas.microsoft.com/office/drawing/2014/main" id="{3C8CD7E1-1B7E-66AF-7B87-2FB5C1841E78}"/>
                    </a:ext>
                  </a:extLst>
                </p:cNvPr>
                <p:cNvSpPr/>
                <p:nvPr/>
              </p:nvSpPr>
              <p:spPr>
                <a:xfrm>
                  <a:off x="3230058" y="5223500"/>
                  <a:ext cx="22226" cy="32888"/>
                </a:xfrm>
                <a:custGeom>
                  <a:avLst/>
                  <a:gdLst>
                    <a:gd name="connsiteX0" fmla="*/ 14506 w 22226"/>
                    <a:gd name="connsiteY0" fmla="*/ 32421 h 32888"/>
                    <a:gd name="connsiteX1" fmla="*/ 13722 w 22226"/>
                    <a:gd name="connsiteY1" fmla="*/ 27718 h 32888"/>
                    <a:gd name="connsiteX2" fmla="*/ 13722 w 22226"/>
                    <a:gd name="connsiteY2" fmla="*/ 25367 h 32888"/>
                    <a:gd name="connsiteX3" fmla="*/ 14506 w 22226"/>
                    <a:gd name="connsiteY3" fmla="*/ 22493 h 32888"/>
                    <a:gd name="connsiteX4" fmla="*/ 10848 w 22226"/>
                    <a:gd name="connsiteY4" fmla="*/ 22754 h 32888"/>
                    <a:gd name="connsiteX5" fmla="*/ 8236 w 22226"/>
                    <a:gd name="connsiteY5" fmla="*/ 27457 h 32888"/>
                    <a:gd name="connsiteX6" fmla="*/ 2227 w 22226"/>
                    <a:gd name="connsiteY6" fmla="*/ 27718 h 32888"/>
                    <a:gd name="connsiteX7" fmla="*/ 921 w 22226"/>
                    <a:gd name="connsiteY7" fmla="*/ 21971 h 32888"/>
                    <a:gd name="connsiteX8" fmla="*/ 2227 w 22226"/>
                    <a:gd name="connsiteY8" fmla="*/ 18313 h 32888"/>
                    <a:gd name="connsiteX9" fmla="*/ 2749 w 22226"/>
                    <a:gd name="connsiteY9" fmla="*/ 13871 h 32888"/>
                    <a:gd name="connsiteX10" fmla="*/ 5623 w 22226"/>
                    <a:gd name="connsiteY10" fmla="*/ 11782 h 32888"/>
                    <a:gd name="connsiteX11" fmla="*/ 12155 w 22226"/>
                    <a:gd name="connsiteY11" fmla="*/ 10737 h 32888"/>
                    <a:gd name="connsiteX12" fmla="*/ 11632 w 22226"/>
                    <a:gd name="connsiteY12" fmla="*/ 2899 h 32888"/>
                    <a:gd name="connsiteX13" fmla="*/ 18947 w 22226"/>
                    <a:gd name="connsiteY13" fmla="*/ 25 h 32888"/>
                    <a:gd name="connsiteX14" fmla="*/ 20515 w 22226"/>
                    <a:gd name="connsiteY14" fmla="*/ 5511 h 32888"/>
                    <a:gd name="connsiteX15" fmla="*/ 17641 w 22226"/>
                    <a:gd name="connsiteY15" fmla="*/ 13610 h 32888"/>
                    <a:gd name="connsiteX16" fmla="*/ 19731 w 22226"/>
                    <a:gd name="connsiteY16" fmla="*/ 21187 h 32888"/>
                    <a:gd name="connsiteX17" fmla="*/ 22082 w 22226"/>
                    <a:gd name="connsiteY17" fmla="*/ 24322 h 32888"/>
                    <a:gd name="connsiteX18" fmla="*/ 21299 w 22226"/>
                    <a:gd name="connsiteY18" fmla="*/ 27979 h 32888"/>
                    <a:gd name="connsiteX19" fmla="*/ 20776 w 22226"/>
                    <a:gd name="connsiteY19" fmla="*/ 30853 h 32888"/>
                    <a:gd name="connsiteX20" fmla="*/ 14506 w 22226"/>
                    <a:gd name="connsiteY20" fmla="*/ 32421 h 32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2226" h="32888">
                      <a:moveTo>
                        <a:pt x="14506" y="32421"/>
                      </a:moveTo>
                      <a:cubicBezTo>
                        <a:pt x="13199" y="31637"/>
                        <a:pt x="13722" y="29024"/>
                        <a:pt x="13722" y="27718"/>
                      </a:cubicBezTo>
                      <a:cubicBezTo>
                        <a:pt x="13722" y="26934"/>
                        <a:pt x="13461" y="26151"/>
                        <a:pt x="13722" y="25367"/>
                      </a:cubicBezTo>
                      <a:cubicBezTo>
                        <a:pt x="13983" y="24583"/>
                        <a:pt x="14506" y="23538"/>
                        <a:pt x="14506" y="22493"/>
                      </a:cubicBezTo>
                      <a:cubicBezTo>
                        <a:pt x="14506" y="19880"/>
                        <a:pt x="11632" y="21448"/>
                        <a:pt x="10848" y="22754"/>
                      </a:cubicBezTo>
                      <a:cubicBezTo>
                        <a:pt x="9803" y="24322"/>
                        <a:pt x="10065" y="26412"/>
                        <a:pt x="8236" y="27457"/>
                      </a:cubicBezTo>
                      <a:cubicBezTo>
                        <a:pt x="6407" y="28240"/>
                        <a:pt x="3794" y="28240"/>
                        <a:pt x="2227" y="27718"/>
                      </a:cubicBezTo>
                      <a:cubicBezTo>
                        <a:pt x="-908" y="26673"/>
                        <a:pt x="-124" y="24322"/>
                        <a:pt x="921" y="21971"/>
                      </a:cubicBezTo>
                      <a:cubicBezTo>
                        <a:pt x="1443" y="20925"/>
                        <a:pt x="2227" y="19619"/>
                        <a:pt x="2227" y="18313"/>
                      </a:cubicBezTo>
                      <a:cubicBezTo>
                        <a:pt x="2227" y="16745"/>
                        <a:pt x="1705" y="15439"/>
                        <a:pt x="2749" y="13871"/>
                      </a:cubicBezTo>
                      <a:cubicBezTo>
                        <a:pt x="3272" y="12827"/>
                        <a:pt x="4317" y="11782"/>
                        <a:pt x="5623" y="11782"/>
                      </a:cubicBezTo>
                      <a:cubicBezTo>
                        <a:pt x="7452" y="11782"/>
                        <a:pt x="11110" y="13349"/>
                        <a:pt x="12155" y="10737"/>
                      </a:cubicBezTo>
                      <a:cubicBezTo>
                        <a:pt x="13199" y="8385"/>
                        <a:pt x="11110" y="5511"/>
                        <a:pt x="11632" y="2899"/>
                      </a:cubicBezTo>
                      <a:cubicBezTo>
                        <a:pt x="13722" y="1593"/>
                        <a:pt x="16335" y="-236"/>
                        <a:pt x="18947" y="25"/>
                      </a:cubicBezTo>
                      <a:cubicBezTo>
                        <a:pt x="21821" y="548"/>
                        <a:pt x="21037" y="3683"/>
                        <a:pt x="20515" y="5511"/>
                      </a:cubicBezTo>
                      <a:cubicBezTo>
                        <a:pt x="19992" y="8385"/>
                        <a:pt x="18163" y="10737"/>
                        <a:pt x="17641" y="13610"/>
                      </a:cubicBezTo>
                      <a:cubicBezTo>
                        <a:pt x="17118" y="16223"/>
                        <a:pt x="18425" y="19097"/>
                        <a:pt x="19731" y="21187"/>
                      </a:cubicBezTo>
                      <a:cubicBezTo>
                        <a:pt x="20515" y="22232"/>
                        <a:pt x="21560" y="23015"/>
                        <a:pt x="22082" y="24322"/>
                      </a:cubicBezTo>
                      <a:cubicBezTo>
                        <a:pt x="22605" y="25628"/>
                        <a:pt x="21560" y="26934"/>
                        <a:pt x="21299" y="27979"/>
                      </a:cubicBezTo>
                      <a:cubicBezTo>
                        <a:pt x="21037" y="29024"/>
                        <a:pt x="21037" y="29808"/>
                        <a:pt x="20776" y="30853"/>
                      </a:cubicBezTo>
                      <a:cubicBezTo>
                        <a:pt x="19731" y="32682"/>
                        <a:pt x="16335" y="33465"/>
                        <a:pt x="14506" y="3242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1" name="Freeform: Shape 490">
                  <a:extLst>
                    <a:ext uri="{FF2B5EF4-FFF2-40B4-BE49-F238E27FC236}">
                      <a16:creationId xmlns:a16="http://schemas.microsoft.com/office/drawing/2014/main" id="{696A21E3-9F0C-76B5-3FCF-3481C36A33A1}"/>
                    </a:ext>
                  </a:extLst>
                </p:cNvPr>
                <p:cNvSpPr/>
                <p:nvPr/>
              </p:nvSpPr>
              <p:spPr>
                <a:xfrm>
                  <a:off x="3226015" y="5225876"/>
                  <a:ext cx="9908" cy="7888"/>
                </a:xfrm>
                <a:custGeom>
                  <a:avLst/>
                  <a:gdLst>
                    <a:gd name="connsiteX0" fmla="*/ 3135 w 9908"/>
                    <a:gd name="connsiteY0" fmla="*/ 2874 h 7888"/>
                    <a:gd name="connsiteX1" fmla="*/ 2874 w 9908"/>
                    <a:gd name="connsiteY1" fmla="*/ 261 h 7888"/>
                    <a:gd name="connsiteX2" fmla="*/ 4703 w 9908"/>
                    <a:gd name="connsiteY2" fmla="*/ 0 h 7888"/>
                    <a:gd name="connsiteX3" fmla="*/ 6270 w 9908"/>
                    <a:gd name="connsiteY3" fmla="*/ 0 h 7888"/>
                    <a:gd name="connsiteX4" fmla="*/ 8360 w 9908"/>
                    <a:gd name="connsiteY4" fmla="*/ 2874 h 7888"/>
                    <a:gd name="connsiteX5" fmla="*/ 9667 w 9908"/>
                    <a:gd name="connsiteY5" fmla="*/ 5225 h 7888"/>
                    <a:gd name="connsiteX6" fmla="*/ 6793 w 9908"/>
                    <a:gd name="connsiteY6" fmla="*/ 6009 h 7888"/>
                    <a:gd name="connsiteX7" fmla="*/ 2874 w 9908"/>
                    <a:gd name="connsiteY7" fmla="*/ 7838 h 7888"/>
                    <a:gd name="connsiteX8" fmla="*/ 0 w 9908"/>
                    <a:gd name="connsiteY8" fmla="*/ 6531 h 7888"/>
                    <a:gd name="connsiteX9" fmla="*/ 3135 w 9908"/>
                    <a:gd name="connsiteY9" fmla="*/ 2874 h 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908" h="7888">
                      <a:moveTo>
                        <a:pt x="3135" y="2874"/>
                      </a:moveTo>
                      <a:cubicBezTo>
                        <a:pt x="2613" y="2090"/>
                        <a:pt x="1567" y="784"/>
                        <a:pt x="2874" y="261"/>
                      </a:cubicBezTo>
                      <a:cubicBezTo>
                        <a:pt x="3396" y="0"/>
                        <a:pt x="4180" y="0"/>
                        <a:pt x="4703" y="0"/>
                      </a:cubicBezTo>
                      <a:cubicBezTo>
                        <a:pt x="5225" y="0"/>
                        <a:pt x="5748" y="0"/>
                        <a:pt x="6270" y="0"/>
                      </a:cubicBezTo>
                      <a:cubicBezTo>
                        <a:pt x="6531" y="1306"/>
                        <a:pt x="7315" y="2090"/>
                        <a:pt x="8360" y="2874"/>
                      </a:cubicBezTo>
                      <a:cubicBezTo>
                        <a:pt x="9144" y="3396"/>
                        <a:pt x="10450" y="4180"/>
                        <a:pt x="9667" y="5225"/>
                      </a:cubicBezTo>
                      <a:cubicBezTo>
                        <a:pt x="9144" y="6009"/>
                        <a:pt x="7576" y="6009"/>
                        <a:pt x="6793" y="6009"/>
                      </a:cubicBezTo>
                      <a:cubicBezTo>
                        <a:pt x="5225" y="6270"/>
                        <a:pt x="4442" y="7576"/>
                        <a:pt x="2874" y="7838"/>
                      </a:cubicBezTo>
                      <a:cubicBezTo>
                        <a:pt x="1567" y="8099"/>
                        <a:pt x="784" y="7315"/>
                        <a:pt x="0" y="6531"/>
                      </a:cubicBezTo>
                      <a:cubicBezTo>
                        <a:pt x="784" y="5747"/>
                        <a:pt x="4180" y="4702"/>
                        <a:pt x="3135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2" name="Freeform: Shape 491">
                  <a:extLst>
                    <a:ext uri="{FF2B5EF4-FFF2-40B4-BE49-F238E27FC236}">
                      <a16:creationId xmlns:a16="http://schemas.microsoft.com/office/drawing/2014/main" id="{7D0A6251-B590-B49D-5398-E7B87251582B}"/>
                    </a:ext>
                  </a:extLst>
                </p:cNvPr>
                <p:cNvSpPr/>
                <p:nvPr/>
              </p:nvSpPr>
              <p:spPr>
                <a:xfrm>
                  <a:off x="3238097" y="5211639"/>
                  <a:ext cx="10908" cy="7354"/>
                </a:xfrm>
                <a:custGeom>
                  <a:avLst/>
                  <a:gdLst>
                    <a:gd name="connsiteX0" fmla="*/ 6206 w 10908"/>
                    <a:gd name="connsiteY0" fmla="*/ 129 h 7354"/>
                    <a:gd name="connsiteX1" fmla="*/ 6206 w 10908"/>
                    <a:gd name="connsiteY1" fmla="*/ 129 h 7354"/>
                    <a:gd name="connsiteX2" fmla="*/ 10908 w 10908"/>
                    <a:gd name="connsiteY2" fmla="*/ 3526 h 7354"/>
                    <a:gd name="connsiteX3" fmla="*/ 8296 w 10908"/>
                    <a:gd name="connsiteY3" fmla="*/ 6922 h 7354"/>
                    <a:gd name="connsiteX4" fmla="*/ 4116 w 10908"/>
                    <a:gd name="connsiteY4" fmla="*/ 7183 h 7354"/>
                    <a:gd name="connsiteX5" fmla="*/ 719 w 10908"/>
                    <a:gd name="connsiteY5" fmla="*/ 1436 h 7354"/>
                    <a:gd name="connsiteX6" fmla="*/ 6206 w 10908"/>
                    <a:gd name="connsiteY6" fmla="*/ 129 h 7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0908" h="7354">
                      <a:moveTo>
                        <a:pt x="6206" y="129"/>
                      </a:moveTo>
                      <a:cubicBezTo>
                        <a:pt x="6467" y="129"/>
                        <a:pt x="6467" y="129"/>
                        <a:pt x="6206" y="129"/>
                      </a:cubicBezTo>
                      <a:cubicBezTo>
                        <a:pt x="8035" y="652"/>
                        <a:pt x="10908" y="1697"/>
                        <a:pt x="10908" y="3526"/>
                      </a:cubicBezTo>
                      <a:cubicBezTo>
                        <a:pt x="10908" y="4832"/>
                        <a:pt x="9341" y="6661"/>
                        <a:pt x="8296" y="6922"/>
                      </a:cubicBezTo>
                      <a:cubicBezTo>
                        <a:pt x="6990" y="7444"/>
                        <a:pt x="5422" y="7444"/>
                        <a:pt x="4116" y="7183"/>
                      </a:cubicBezTo>
                      <a:cubicBezTo>
                        <a:pt x="1503" y="6661"/>
                        <a:pt x="-1371" y="4309"/>
                        <a:pt x="719" y="1436"/>
                      </a:cubicBezTo>
                      <a:cubicBezTo>
                        <a:pt x="2026" y="-132"/>
                        <a:pt x="4638" y="-132"/>
                        <a:pt x="6206" y="1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3" name="Freeform: Shape 492">
                  <a:extLst>
                    <a:ext uri="{FF2B5EF4-FFF2-40B4-BE49-F238E27FC236}">
                      <a16:creationId xmlns:a16="http://schemas.microsoft.com/office/drawing/2014/main" id="{52DF2725-83F0-1B4B-043E-C313480CCDF6}"/>
                    </a:ext>
                  </a:extLst>
                </p:cNvPr>
                <p:cNvSpPr/>
                <p:nvPr/>
              </p:nvSpPr>
              <p:spPr>
                <a:xfrm>
                  <a:off x="3227987" y="5194244"/>
                  <a:ext cx="16089" cy="27451"/>
                </a:xfrm>
                <a:custGeom>
                  <a:avLst/>
                  <a:gdLst>
                    <a:gd name="connsiteX0" fmla="*/ 1686 w 16089"/>
                    <a:gd name="connsiteY0" fmla="*/ 23795 h 27451"/>
                    <a:gd name="connsiteX1" fmla="*/ 902 w 16089"/>
                    <a:gd name="connsiteY1" fmla="*/ 17786 h 27451"/>
                    <a:gd name="connsiteX2" fmla="*/ 4037 w 16089"/>
                    <a:gd name="connsiteY2" fmla="*/ 16479 h 27451"/>
                    <a:gd name="connsiteX3" fmla="*/ 3254 w 16089"/>
                    <a:gd name="connsiteY3" fmla="*/ 13083 h 27451"/>
                    <a:gd name="connsiteX4" fmla="*/ 3515 w 16089"/>
                    <a:gd name="connsiteY4" fmla="*/ 11254 h 27451"/>
                    <a:gd name="connsiteX5" fmla="*/ 6911 w 16089"/>
                    <a:gd name="connsiteY5" fmla="*/ 9687 h 27451"/>
                    <a:gd name="connsiteX6" fmla="*/ 7434 w 16089"/>
                    <a:gd name="connsiteY6" fmla="*/ 2633 h 27451"/>
                    <a:gd name="connsiteX7" fmla="*/ 8479 w 16089"/>
                    <a:gd name="connsiteY7" fmla="*/ 20 h 27451"/>
                    <a:gd name="connsiteX8" fmla="*/ 10569 w 16089"/>
                    <a:gd name="connsiteY8" fmla="*/ 3939 h 27451"/>
                    <a:gd name="connsiteX9" fmla="*/ 12920 w 16089"/>
                    <a:gd name="connsiteY9" fmla="*/ 4723 h 27451"/>
                    <a:gd name="connsiteX10" fmla="*/ 15271 w 16089"/>
                    <a:gd name="connsiteY10" fmla="*/ 5245 h 27451"/>
                    <a:gd name="connsiteX11" fmla="*/ 14749 w 16089"/>
                    <a:gd name="connsiteY11" fmla="*/ 12822 h 27451"/>
                    <a:gd name="connsiteX12" fmla="*/ 8740 w 16089"/>
                    <a:gd name="connsiteY12" fmla="*/ 15434 h 27451"/>
                    <a:gd name="connsiteX13" fmla="*/ 7434 w 16089"/>
                    <a:gd name="connsiteY13" fmla="*/ 19092 h 27451"/>
                    <a:gd name="connsiteX14" fmla="*/ 7172 w 16089"/>
                    <a:gd name="connsiteY14" fmla="*/ 22488 h 27451"/>
                    <a:gd name="connsiteX15" fmla="*/ 8479 w 16089"/>
                    <a:gd name="connsiteY15" fmla="*/ 26407 h 27451"/>
                    <a:gd name="connsiteX16" fmla="*/ 5083 w 16089"/>
                    <a:gd name="connsiteY16" fmla="*/ 27452 h 27451"/>
                    <a:gd name="connsiteX17" fmla="*/ 3515 w 16089"/>
                    <a:gd name="connsiteY17" fmla="*/ 25884 h 27451"/>
                    <a:gd name="connsiteX18" fmla="*/ 1686 w 16089"/>
                    <a:gd name="connsiteY18" fmla="*/ 23795 h 2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6089" h="27451">
                      <a:moveTo>
                        <a:pt x="1686" y="23795"/>
                      </a:moveTo>
                      <a:cubicBezTo>
                        <a:pt x="902" y="22227"/>
                        <a:pt x="-1188" y="19092"/>
                        <a:pt x="902" y="17786"/>
                      </a:cubicBezTo>
                      <a:cubicBezTo>
                        <a:pt x="1686" y="17263"/>
                        <a:pt x="3254" y="17263"/>
                        <a:pt x="4037" y="16479"/>
                      </a:cubicBezTo>
                      <a:cubicBezTo>
                        <a:pt x="4560" y="15434"/>
                        <a:pt x="3776" y="14128"/>
                        <a:pt x="3254" y="13083"/>
                      </a:cubicBezTo>
                      <a:cubicBezTo>
                        <a:pt x="2731" y="12299"/>
                        <a:pt x="2470" y="11515"/>
                        <a:pt x="3515" y="11254"/>
                      </a:cubicBezTo>
                      <a:cubicBezTo>
                        <a:pt x="4560" y="10732"/>
                        <a:pt x="5866" y="10470"/>
                        <a:pt x="6911" y="9687"/>
                      </a:cubicBezTo>
                      <a:cubicBezTo>
                        <a:pt x="9001" y="7858"/>
                        <a:pt x="7434" y="4984"/>
                        <a:pt x="7434" y="2633"/>
                      </a:cubicBezTo>
                      <a:cubicBezTo>
                        <a:pt x="7434" y="2110"/>
                        <a:pt x="7434" y="-241"/>
                        <a:pt x="8479" y="20"/>
                      </a:cubicBezTo>
                      <a:cubicBezTo>
                        <a:pt x="9524" y="282"/>
                        <a:pt x="10046" y="3155"/>
                        <a:pt x="10569" y="3939"/>
                      </a:cubicBezTo>
                      <a:cubicBezTo>
                        <a:pt x="11352" y="4984"/>
                        <a:pt x="11875" y="5245"/>
                        <a:pt x="12920" y="4723"/>
                      </a:cubicBezTo>
                      <a:cubicBezTo>
                        <a:pt x="13965" y="4200"/>
                        <a:pt x="14749" y="3939"/>
                        <a:pt x="15271" y="5245"/>
                      </a:cubicBezTo>
                      <a:cubicBezTo>
                        <a:pt x="16055" y="7074"/>
                        <a:pt x="16839" y="11777"/>
                        <a:pt x="14749" y="12822"/>
                      </a:cubicBezTo>
                      <a:cubicBezTo>
                        <a:pt x="12920" y="13867"/>
                        <a:pt x="10046" y="13344"/>
                        <a:pt x="8740" y="15434"/>
                      </a:cubicBezTo>
                      <a:cubicBezTo>
                        <a:pt x="7956" y="16479"/>
                        <a:pt x="7956" y="17786"/>
                        <a:pt x="7434" y="19092"/>
                      </a:cubicBezTo>
                      <a:cubicBezTo>
                        <a:pt x="7172" y="20137"/>
                        <a:pt x="6650" y="21182"/>
                        <a:pt x="7172" y="22488"/>
                      </a:cubicBezTo>
                      <a:cubicBezTo>
                        <a:pt x="7695" y="23533"/>
                        <a:pt x="9001" y="25362"/>
                        <a:pt x="8479" y="26407"/>
                      </a:cubicBezTo>
                      <a:cubicBezTo>
                        <a:pt x="8217" y="27452"/>
                        <a:pt x="5866" y="27452"/>
                        <a:pt x="5083" y="27452"/>
                      </a:cubicBezTo>
                      <a:cubicBezTo>
                        <a:pt x="4299" y="27191"/>
                        <a:pt x="4037" y="26668"/>
                        <a:pt x="3515" y="25884"/>
                      </a:cubicBezTo>
                      <a:cubicBezTo>
                        <a:pt x="3254" y="25101"/>
                        <a:pt x="2470" y="24578"/>
                        <a:pt x="1686" y="2379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4" name="Freeform: Shape 493">
                  <a:extLst>
                    <a:ext uri="{FF2B5EF4-FFF2-40B4-BE49-F238E27FC236}">
                      <a16:creationId xmlns:a16="http://schemas.microsoft.com/office/drawing/2014/main" id="{170C8C52-F8B2-15C4-BCE0-06873BA6AA9F}"/>
                    </a:ext>
                  </a:extLst>
                </p:cNvPr>
                <p:cNvSpPr/>
                <p:nvPr/>
              </p:nvSpPr>
              <p:spPr>
                <a:xfrm>
                  <a:off x="3252912" y="5214903"/>
                  <a:ext cx="5010" cy="4702"/>
                </a:xfrm>
                <a:custGeom>
                  <a:avLst/>
                  <a:gdLst>
                    <a:gd name="connsiteX0" fmla="*/ 535 w 5010"/>
                    <a:gd name="connsiteY0" fmla="*/ 1045 h 4702"/>
                    <a:gd name="connsiteX1" fmla="*/ 2886 w 5010"/>
                    <a:gd name="connsiteY1" fmla="*/ 0 h 4702"/>
                    <a:gd name="connsiteX2" fmla="*/ 4976 w 5010"/>
                    <a:gd name="connsiteY2" fmla="*/ 1829 h 4702"/>
                    <a:gd name="connsiteX3" fmla="*/ 1057 w 5010"/>
                    <a:gd name="connsiteY3" fmla="*/ 4703 h 4702"/>
                    <a:gd name="connsiteX4" fmla="*/ 535 w 5010"/>
                    <a:gd name="connsiteY4" fmla="*/ 1045 h 4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10" h="4702">
                      <a:moveTo>
                        <a:pt x="535" y="1045"/>
                      </a:moveTo>
                      <a:cubicBezTo>
                        <a:pt x="1057" y="523"/>
                        <a:pt x="2364" y="0"/>
                        <a:pt x="2886" y="0"/>
                      </a:cubicBezTo>
                      <a:cubicBezTo>
                        <a:pt x="3931" y="0"/>
                        <a:pt x="5237" y="784"/>
                        <a:pt x="4976" y="1829"/>
                      </a:cubicBezTo>
                      <a:cubicBezTo>
                        <a:pt x="4715" y="3135"/>
                        <a:pt x="2625" y="4703"/>
                        <a:pt x="1057" y="4703"/>
                      </a:cubicBezTo>
                      <a:cubicBezTo>
                        <a:pt x="-249" y="4703"/>
                        <a:pt x="-249" y="2090"/>
                        <a:pt x="535" y="104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5" name="Freeform: Shape 494">
                  <a:extLst>
                    <a:ext uri="{FF2B5EF4-FFF2-40B4-BE49-F238E27FC236}">
                      <a16:creationId xmlns:a16="http://schemas.microsoft.com/office/drawing/2014/main" id="{7981612B-152B-6C45-CF34-17F6139E8E98}"/>
                    </a:ext>
                  </a:extLst>
                </p:cNvPr>
                <p:cNvSpPr/>
                <p:nvPr/>
              </p:nvSpPr>
              <p:spPr>
                <a:xfrm>
                  <a:off x="3246607" y="5187044"/>
                  <a:ext cx="5860" cy="6789"/>
                </a:xfrm>
                <a:custGeom>
                  <a:avLst/>
                  <a:gdLst>
                    <a:gd name="connsiteX0" fmla="*/ 2138 w 5860"/>
                    <a:gd name="connsiteY0" fmla="*/ 951 h 6789"/>
                    <a:gd name="connsiteX1" fmla="*/ 4228 w 5860"/>
                    <a:gd name="connsiteY1" fmla="*/ 428 h 6789"/>
                    <a:gd name="connsiteX2" fmla="*/ 5795 w 5860"/>
                    <a:gd name="connsiteY2" fmla="*/ 2518 h 6789"/>
                    <a:gd name="connsiteX3" fmla="*/ 4489 w 5860"/>
                    <a:gd name="connsiteY3" fmla="*/ 5653 h 6789"/>
                    <a:gd name="connsiteX4" fmla="*/ 48 w 5860"/>
                    <a:gd name="connsiteY4" fmla="*/ 5131 h 6789"/>
                    <a:gd name="connsiteX5" fmla="*/ 2138 w 5860"/>
                    <a:gd name="connsiteY5" fmla="*/ 951 h 6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60" h="6789">
                      <a:moveTo>
                        <a:pt x="2138" y="951"/>
                      </a:moveTo>
                      <a:cubicBezTo>
                        <a:pt x="2399" y="-617"/>
                        <a:pt x="3183" y="167"/>
                        <a:pt x="4228" y="428"/>
                      </a:cubicBezTo>
                      <a:cubicBezTo>
                        <a:pt x="5534" y="689"/>
                        <a:pt x="6057" y="951"/>
                        <a:pt x="5795" y="2518"/>
                      </a:cubicBezTo>
                      <a:cubicBezTo>
                        <a:pt x="5795" y="3563"/>
                        <a:pt x="5273" y="4869"/>
                        <a:pt x="4489" y="5653"/>
                      </a:cubicBezTo>
                      <a:cubicBezTo>
                        <a:pt x="3444" y="6437"/>
                        <a:pt x="-475" y="8004"/>
                        <a:pt x="48" y="5131"/>
                      </a:cubicBezTo>
                      <a:cubicBezTo>
                        <a:pt x="570" y="3824"/>
                        <a:pt x="1876" y="2518"/>
                        <a:pt x="2138" y="9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6" name="Freeform: Shape 495">
                  <a:extLst>
                    <a:ext uri="{FF2B5EF4-FFF2-40B4-BE49-F238E27FC236}">
                      <a16:creationId xmlns:a16="http://schemas.microsoft.com/office/drawing/2014/main" id="{B8C55C50-4A0C-11B0-5D83-88A8982AC05C}"/>
                    </a:ext>
                  </a:extLst>
                </p:cNvPr>
                <p:cNvSpPr/>
                <p:nvPr/>
              </p:nvSpPr>
              <p:spPr>
                <a:xfrm>
                  <a:off x="3224145" y="5160811"/>
                  <a:ext cx="8493" cy="11508"/>
                </a:xfrm>
                <a:custGeom>
                  <a:avLst/>
                  <a:gdLst>
                    <a:gd name="connsiteX0" fmla="*/ 1087 w 8493"/>
                    <a:gd name="connsiteY0" fmla="*/ 10724 h 11508"/>
                    <a:gd name="connsiteX1" fmla="*/ 42 w 8493"/>
                    <a:gd name="connsiteY1" fmla="*/ 5760 h 11508"/>
                    <a:gd name="connsiteX2" fmla="*/ 564 w 8493"/>
                    <a:gd name="connsiteY2" fmla="*/ 1058 h 11508"/>
                    <a:gd name="connsiteX3" fmla="*/ 3961 w 8493"/>
                    <a:gd name="connsiteY3" fmla="*/ 1580 h 11508"/>
                    <a:gd name="connsiteX4" fmla="*/ 5267 w 8493"/>
                    <a:gd name="connsiteY4" fmla="*/ 3671 h 11508"/>
                    <a:gd name="connsiteX5" fmla="*/ 7357 w 8493"/>
                    <a:gd name="connsiteY5" fmla="*/ 4193 h 11508"/>
                    <a:gd name="connsiteX6" fmla="*/ 4744 w 8493"/>
                    <a:gd name="connsiteY6" fmla="*/ 11508 h 11508"/>
                    <a:gd name="connsiteX7" fmla="*/ 2916 w 8493"/>
                    <a:gd name="connsiteY7" fmla="*/ 10724 h 11508"/>
                    <a:gd name="connsiteX8" fmla="*/ 1087 w 8493"/>
                    <a:gd name="connsiteY8" fmla="*/ 10724 h 11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493" h="11508">
                      <a:moveTo>
                        <a:pt x="1087" y="10724"/>
                      </a:moveTo>
                      <a:cubicBezTo>
                        <a:pt x="564" y="9157"/>
                        <a:pt x="42" y="7589"/>
                        <a:pt x="42" y="5760"/>
                      </a:cubicBezTo>
                      <a:cubicBezTo>
                        <a:pt x="42" y="4193"/>
                        <a:pt x="-220" y="2364"/>
                        <a:pt x="564" y="1058"/>
                      </a:cubicBezTo>
                      <a:cubicBezTo>
                        <a:pt x="1609" y="-771"/>
                        <a:pt x="3177" y="13"/>
                        <a:pt x="3961" y="1580"/>
                      </a:cubicBezTo>
                      <a:cubicBezTo>
                        <a:pt x="4222" y="2364"/>
                        <a:pt x="4483" y="3148"/>
                        <a:pt x="5267" y="3671"/>
                      </a:cubicBezTo>
                      <a:cubicBezTo>
                        <a:pt x="5789" y="4193"/>
                        <a:pt x="6573" y="3932"/>
                        <a:pt x="7357" y="4193"/>
                      </a:cubicBezTo>
                      <a:cubicBezTo>
                        <a:pt x="10492" y="5760"/>
                        <a:pt x="6312" y="10463"/>
                        <a:pt x="4744" y="11508"/>
                      </a:cubicBezTo>
                      <a:cubicBezTo>
                        <a:pt x="4222" y="11247"/>
                        <a:pt x="3699" y="10724"/>
                        <a:pt x="2916" y="10724"/>
                      </a:cubicBezTo>
                      <a:cubicBezTo>
                        <a:pt x="3177" y="10724"/>
                        <a:pt x="1087" y="10986"/>
                        <a:pt x="1087" y="1072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7" name="Freeform: Shape 496">
                  <a:extLst>
                    <a:ext uri="{FF2B5EF4-FFF2-40B4-BE49-F238E27FC236}">
                      <a16:creationId xmlns:a16="http://schemas.microsoft.com/office/drawing/2014/main" id="{5F2DE821-86C4-D4F2-ADB4-F445FF0E7F0D}"/>
                    </a:ext>
                  </a:extLst>
                </p:cNvPr>
                <p:cNvSpPr/>
                <p:nvPr/>
              </p:nvSpPr>
              <p:spPr>
                <a:xfrm>
                  <a:off x="3252402" y="5173625"/>
                  <a:ext cx="3135" cy="4180"/>
                </a:xfrm>
                <a:custGeom>
                  <a:avLst/>
                  <a:gdLst>
                    <a:gd name="connsiteX0" fmla="*/ 3135 w 3135"/>
                    <a:gd name="connsiteY0" fmla="*/ 2090 h 4180"/>
                    <a:gd name="connsiteX1" fmla="*/ 1568 w 3135"/>
                    <a:gd name="connsiteY1" fmla="*/ 4180 h 4180"/>
                    <a:gd name="connsiteX2" fmla="*/ 0 w 3135"/>
                    <a:gd name="connsiteY2" fmla="*/ 2090 h 4180"/>
                    <a:gd name="connsiteX3" fmla="*/ 1568 w 3135"/>
                    <a:gd name="connsiteY3" fmla="*/ 0 h 4180"/>
                    <a:gd name="connsiteX4" fmla="*/ 3135 w 3135"/>
                    <a:gd name="connsiteY4" fmla="*/ 2090 h 41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35" h="4180">
                      <a:moveTo>
                        <a:pt x="3135" y="2090"/>
                      </a:moveTo>
                      <a:cubicBezTo>
                        <a:pt x="3135" y="3135"/>
                        <a:pt x="2351" y="4180"/>
                        <a:pt x="1568" y="4180"/>
                      </a:cubicBezTo>
                      <a:cubicBezTo>
                        <a:pt x="784" y="4180"/>
                        <a:pt x="0" y="3396"/>
                        <a:pt x="0" y="2090"/>
                      </a:cubicBezTo>
                      <a:cubicBezTo>
                        <a:pt x="0" y="784"/>
                        <a:pt x="784" y="0"/>
                        <a:pt x="1568" y="0"/>
                      </a:cubicBezTo>
                      <a:cubicBezTo>
                        <a:pt x="2351" y="0"/>
                        <a:pt x="3135" y="1045"/>
                        <a:pt x="3135" y="20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8" name="Freeform: Shape 497">
                  <a:extLst>
                    <a:ext uri="{FF2B5EF4-FFF2-40B4-BE49-F238E27FC236}">
                      <a16:creationId xmlns:a16="http://schemas.microsoft.com/office/drawing/2014/main" id="{03EA1314-9C04-24D6-8DDD-A625262795B2}"/>
                    </a:ext>
                  </a:extLst>
                </p:cNvPr>
                <p:cNvSpPr/>
                <p:nvPr/>
              </p:nvSpPr>
              <p:spPr>
                <a:xfrm>
                  <a:off x="3246654" y="5168923"/>
                  <a:ext cx="6270" cy="3657"/>
                </a:xfrm>
                <a:custGeom>
                  <a:avLst/>
                  <a:gdLst>
                    <a:gd name="connsiteX0" fmla="*/ 6270 w 6270"/>
                    <a:gd name="connsiteY0" fmla="*/ 1829 h 3657"/>
                    <a:gd name="connsiteX1" fmla="*/ 3135 w 6270"/>
                    <a:gd name="connsiteY1" fmla="*/ 3658 h 3657"/>
                    <a:gd name="connsiteX2" fmla="*/ 0 w 6270"/>
                    <a:gd name="connsiteY2" fmla="*/ 1829 h 3657"/>
                    <a:gd name="connsiteX3" fmla="*/ 3135 w 6270"/>
                    <a:gd name="connsiteY3" fmla="*/ 0 h 3657"/>
                    <a:gd name="connsiteX4" fmla="*/ 6270 w 6270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3657">
                      <a:moveTo>
                        <a:pt x="6270" y="1829"/>
                      </a:moveTo>
                      <a:cubicBezTo>
                        <a:pt x="6270" y="2874"/>
                        <a:pt x="4964" y="3658"/>
                        <a:pt x="3135" y="3658"/>
                      </a:cubicBezTo>
                      <a:cubicBezTo>
                        <a:pt x="1306" y="3658"/>
                        <a:pt x="0" y="2874"/>
                        <a:pt x="0" y="1829"/>
                      </a:cubicBezTo>
                      <a:cubicBezTo>
                        <a:pt x="0" y="784"/>
                        <a:pt x="1306" y="0"/>
                        <a:pt x="3135" y="0"/>
                      </a:cubicBezTo>
                      <a:cubicBezTo>
                        <a:pt x="4964" y="0"/>
                        <a:pt x="6270" y="784"/>
                        <a:pt x="6270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9" name="Freeform: Shape 498">
                  <a:extLst>
                    <a:ext uri="{FF2B5EF4-FFF2-40B4-BE49-F238E27FC236}">
                      <a16:creationId xmlns:a16="http://schemas.microsoft.com/office/drawing/2014/main" id="{7FC8C76F-DDFE-3499-21CC-1E4470B5638F}"/>
                    </a:ext>
                  </a:extLst>
                </p:cNvPr>
                <p:cNvSpPr/>
                <p:nvPr/>
              </p:nvSpPr>
              <p:spPr>
                <a:xfrm>
                  <a:off x="3236204" y="5112753"/>
                  <a:ext cx="4702" cy="5747"/>
                </a:xfrm>
                <a:custGeom>
                  <a:avLst/>
                  <a:gdLst>
                    <a:gd name="connsiteX0" fmla="*/ 4703 w 4702"/>
                    <a:gd name="connsiteY0" fmla="*/ 2874 h 5747"/>
                    <a:gd name="connsiteX1" fmla="*/ 2351 w 4702"/>
                    <a:gd name="connsiteY1" fmla="*/ 5747 h 5747"/>
                    <a:gd name="connsiteX2" fmla="*/ 0 w 4702"/>
                    <a:gd name="connsiteY2" fmla="*/ 2874 h 5747"/>
                    <a:gd name="connsiteX3" fmla="*/ 2351 w 4702"/>
                    <a:gd name="connsiteY3" fmla="*/ 0 h 5747"/>
                    <a:gd name="connsiteX4" fmla="*/ 4703 w 4702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5747">
                      <a:moveTo>
                        <a:pt x="4703" y="2874"/>
                      </a:moveTo>
                      <a:cubicBezTo>
                        <a:pt x="4703" y="4461"/>
                        <a:pt x="3650" y="5747"/>
                        <a:pt x="2351" y="5747"/>
                      </a:cubicBezTo>
                      <a:cubicBezTo>
                        <a:pt x="1053" y="5747"/>
                        <a:pt x="0" y="4461"/>
                        <a:pt x="0" y="2874"/>
                      </a:cubicBezTo>
                      <a:cubicBezTo>
                        <a:pt x="0" y="1286"/>
                        <a:pt x="1053" y="0"/>
                        <a:pt x="2351" y="0"/>
                      </a:cubicBezTo>
                      <a:cubicBezTo>
                        <a:pt x="3650" y="0"/>
                        <a:pt x="4703" y="1286"/>
                        <a:pt x="4703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0" name="Freeform: Shape 499">
                  <a:extLst>
                    <a:ext uri="{FF2B5EF4-FFF2-40B4-BE49-F238E27FC236}">
                      <a16:creationId xmlns:a16="http://schemas.microsoft.com/office/drawing/2014/main" id="{CF70FD99-247F-701A-545B-978D7406F460}"/>
                    </a:ext>
                  </a:extLst>
                </p:cNvPr>
                <p:cNvSpPr/>
                <p:nvPr/>
              </p:nvSpPr>
              <p:spPr>
                <a:xfrm>
                  <a:off x="3249789" y="5124771"/>
                  <a:ext cx="5225" cy="5747"/>
                </a:xfrm>
                <a:custGeom>
                  <a:avLst/>
                  <a:gdLst>
                    <a:gd name="connsiteX0" fmla="*/ 5225 w 5225"/>
                    <a:gd name="connsiteY0" fmla="*/ 2874 h 5747"/>
                    <a:gd name="connsiteX1" fmla="*/ 2613 w 5225"/>
                    <a:gd name="connsiteY1" fmla="*/ 5748 h 5747"/>
                    <a:gd name="connsiteX2" fmla="*/ 0 w 5225"/>
                    <a:gd name="connsiteY2" fmla="*/ 2874 h 5747"/>
                    <a:gd name="connsiteX3" fmla="*/ 2613 w 5225"/>
                    <a:gd name="connsiteY3" fmla="*/ 0 h 5747"/>
                    <a:gd name="connsiteX4" fmla="*/ 5225 w 5225"/>
                    <a:gd name="connsiteY4" fmla="*/ 2874 h 5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747">
                      <a:moveTo>
                        <a:pt x="5225" y="2874"/>
                      </a:moveTo>
                      <a:cubicBezTo>
                        <a:pt x="5225" y="4442"/>
                        <a:pt x="4180" y="5748"/>
                        <a:pt x="2613" y="5748"/>
                      </a:cubicBezTo>
                      <a:cubicBezTo>
                        <a:pt x="1045" y="5748"/>
                        <a:pt x="0" y="4442"/>
                        <a:pt x="0" y="2874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306"/>
                        <a:pt x="5225" y="2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1" name="Freeform: Shape 500">
                  <a:extLst>
                    <a:ext uri="{FF2B5EF4-FFF2-40B4-BE49-F238E27FC236}">
                      <a16:creationId xmlns:a16="http://schemas.microsoft.com/office/drawing/2014/main" id="{84718F5D-2EE1-9ABA-6769-E1ECCDE73AD1}"/>
                    </a:ext>
                  </a:extLst>
                </p:cNvPr>
                <p:cNvSpPr/>
                <p:nvPr/>
              </p:nvSpPr>
              <p:spPr>
                <a:xfrm>
                  <a:off x="3261023" y="5130518"/>
                  <a:ext cx="9405" cy="8360"/>
                </a:xfrm>
                <a:custGeom>
                  <a:avLst/>
                  <a:gdLst>
                    <a:gd name="connsiteX0" fmla="*/ 9405 w 9405"/>
                    <a:gd name="connsiteY0" fmla="*/ 4180 h 8360"/>
                    <a:gd name="connsiteX1" fmla="*/ 4703 w 9405"/>
                    <a:gd name="connsiteY1" fmla="*/ 8360 h 8360"/>
                    <a:gd name="connsiteX2" fmla="*/ 0 w 9405"/>
                    <a:gd name="connsiteY2" fmla="*/ 4180 h 8360"/>
                    <a:gd name="connsiteX3" fmla="*/ 4703 w 9405"/>
                    <a:gd name="connsiteY3" fmla="*/ 0 h 8360"/>
                    <a:gd name="connsiteX4" fmla="*/ 9405 w 9405"/>
                    <a:gd name="connsiteY4" fmla="*/ 418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05" h="8360">
                      <a:moveTo>
                        <a:pt x="9405" y="4180"/>
                      </a:moveTo>
                      <a:cubicBezTo>
                        <a:pt x="9405" y="6531"/>
                        <a:pt x="7315" y="8360"/>
                        <a:pt x="4703" y="8360"/>
                      </a:cubicBezTo>
                      <a:cubicBezTo>
                        <a:pt x="2090" y="8360"/>
                        <a:pt x="0" y="6531"/>
                        <a:pt x="0" y="4180"/>
                      </a:cubicBezTo>
                      <a:cubicBezTo>
                        <a:pt x="0" y="1829"/>
                        <a:pt x="2090" y="0"/>
                        <a:pt x="4703" y="0"/>
                      </a:cubicBezTo>
                      <a:cubicBezTo>
                        <a:pt x="7315" y="0"/>
                        <a:pt x="9405" y="1829"/>
                        <a:pt x="9405" y="4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2" name="Freeform: Shape 501">
                  <a:extLst>
                    <a:ext uri="{FF2B5EF4-FFF2-40B4-BE49-F238E27FC236}">
                      <a16:creationId xmlns:a16="http://schemas.microsoft.com/office/drawing/2014/main" id="{FB569AF8-6C60-CA2C-F380-9AFECEB2E03A}"/>
                    </a:ext>
                  </a:extLst>
                </p:cNvPr>
                <p:cNvSpPr/>
                <p:nvPr/>
              </p:nvSpPr>
              <p:spPr>
                <a:xfrm>
                  <a:off x="3259195" y="5094726"/>
                  <a:ext cx="6269" cy="6792"/>
                </a:xfrm>
                <a:custGeom>
                  <a:avLst/>
                  <a:gdLst>
                    <a:gd name="connsiteX0" fmla="*/ 6270 w 6269"/>
                    <a:gd name="connsiteY0" fmla="*/ 3396 h 6792"/>
                    <a:gd name="connsiteX1" fmla="*/ 3135 w 6269"/>
                    <a:gd name="connsiteY1" fmla="*/ 6793 h 6792"/>
                    <a:gd name="connsiteX2" fmla="*/ 0 w 6269"/>
                    <a:gd name="connsiteY2" fmla="*/ 3396 h 6792"/>
                    <a:gd name="connsiteX3" fmla="*/ 3135 w 6269"/>
                    <a:gd name="connsiteY3" fmla="*/ 0 h 6792"/>
                    <a:gd name="connsiteX4" fmla="*/ 6270 w 6269"/>
                    <a:gd name="connsiteY4" fmla="*/ 3396 h 6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69" h="6792">
                      <a:moveTo>
                        <a:pt x="6270" y="3396"/>
                      </a:moveTo>
                      <a:cubicBezTo>
                        <a:pt x="6270" y="5225"/>
                        <a:pt x="4702" y="6793"/>
                        <a:pt x="3135" y="6793"/>
                      </a:cubicBezTo>
                      <a:cubicBezTo>
                        <a:pt x="1306" y="6793"/>
                        <a:pt x="0" y="5225"/>
                        <a:pt x="0" y="3396"/>
                      </a:cubicBezTo>
                      <a:cubicBezTo>
                        <a:pt x="0" y="1567"/>
                        <a:pt x="1567" y="0"/>
                        <a:pt x="3135" y="0"/>
                      </a:cubicBezTo>
                      <a:cubicBezTo>
                        <a:pt x="4702" y="0"/>
                        <a:pt x="6270" y="1567"/>
                        <a:pt x="6270" y="339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3" name="Freeform: Shape 502">
                  <a:extLst>
                    <a:ext uri="{FF2B5EF4-FFF2-40B4-BE49-F238E27FC236}">
                      <a16:creationId xmlns:a16="http://schemas.microsoft.com/office/drawing/2014/main" id="{68794760-3C7F-75ED-BE6C-134A19B20503}"/>
                    </a:ext>
                  </a:extLst>
                </p:cNvPr>
                <p:cNvSpPr/>
                <p:nvPr/>
              </p:nvSpPr>
              <p:spPr>
                <a:xfrm>
                  <a:off x="3257366" y="5086366"/>
                  <a:ext cx="11495" cy="5225"/>
                </a:xfrm>
                <a:custGeom>
                  <a:avLst/>
                  <a:gdLst>
                    <a:gd name="connsiteX0" fmla="*/ 11495 w 11495"/>
                    <a:gd name="connsiteY0" fmla="*/ 2613 h 5225"/>
                    <a:gd name="connsiteX1" fmla="*/ 5748 w 11495"/>
                    <a:gd name="connsiteY1" fmla="*/ 5225 h 5225"/>
                    <a:gd name="connsiteX2" fmla="*/ 0 w 11495"/>
                    <a:gd name="connsiteY2" fmla="*/ 2613 h 5225"/>
                    <a:gd name="connsiteX3" fmla="*/ 5748 w 11495"/>
                    <a:gd name="connsiteY3" fmla="*/ 0 h 5225"/>
                    <a:gd name="connsiteX4" fmla="*/ 11495 w 1149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95" h="5225">
                      <a:moveTo>
                        <a:pt x="11495" y="2613"/>
                      </a:moveTo>
                      <a:cubicBezTo>
                        <a:pt x="11495" y="4180"/>
                        <a:pt x="8883" y="5225"/>
                        <a:pt x="5748" y="5225"/>
                      </a:cubicBezTo>
                      <a:cubicBezTo>
                        <a:pt x="2613" y="5225"/>
                        <a:pt x="0" y="4180"/>
                        <a:pt x="0" y="2613"/>
                      </a:cubicBezTo>
                      <a:cubicBezTo>
                        <a:pt x="0" y="1045"/>
                        <a:pt x="2613" y="0"/>
                        <a:pt x="5748" y="0"/>
                      </a:cubicBezTo>
                      <a:cubicBezTo>
                        <a:pt x="8883" y="0"/>
                        <a:pt x="11495" y="1045"/>
                        <a:pt x="1149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4" name="Freeform: Shape 503">
                  <a:extLst>
                    <a:ext uri="{FF2B5EF4-FFF2-40B4-BE49-F238E27FC236}">
                      <a16:creationId xmlns:a16="http://schemas.microsoft.com/office/drawing/2014/main" id="{4254CEDD-A1FF-2943-3E6A-22E3CAF556AF}"/>
                    </a:ext>
                  </a:extLst>
                </p:cNvPr>
                <p:cNvSpPr/>
                <p:nvPr/>
              </p:nvSpPr>
              <p:spPr>
                <a:xfrm>
                  <a:off x="3243780" y="5080357"/>
                  <a:ext cx="5747" cy="5225"/>
                </a:xfrm>
                <a:custGeom>
                  <a:avLst/>
                  <a:gdLst>
                    <a:gd name="connsiteX0" fmla="*/ 5748 w 5747"/>
                    <a:gd name="connsiteY0" fmla="*/ 2612 h 5225"/>
                    <a:gd name="connsiteX1" fmla="*/ 2874 w 5747"/>
                    <a:gd name="connsiteY1" fmla="*/ 5225 h 5225"/>
                    <a:gd name="connsiteX2" fmla="*/ 0 w 5747"/>
                    <a:gd name="connsiteY2" fmla="*/ 2612 h 5225"/>
                    <a:gd name="connsiteX3" fmla="*/ 2874 w 5747"/>
                    <a:gd name="connsiteY3" fmla="*/ 0 h 5225"/>
                    <a:gd name="connsiteX4" fmla="*/ 5748 w 5747"/>
                    <a:gd name="connsiteY4" fmla="*/ 2612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5225">
                      <a:moveTo>
                        <a:pt x="5748" y="2612"/>
                      </a:moveTo>
                      <a:cubicBezTo>
                        <a:pt x="5748" y="4055"/>
                        <a:pt x="4461" y="5225"/>
                        <a:pt x="2874" y="5225"/>
                      </a:cubicBezTo>
                      <a:cubicBezTo>
                        <a:pt x="1287" y="5225"/>
                        <a:pt x="0" y="4055"/>
                        <a:pt x="0" y="2612"/>
                      </a:cubicBezTo>
                      <a:cubicBezTo>
                        <a:pt x="0" y="1170"/>
                        <a:pt x="1287" y="0"/>
                        <a:pt x="2874" y="0"/>
                      </a:cubicBezTo>
                      <a:cubicBezTo>
                        <a:pt x="4461" y="0"/>
                        <a:pt x="5748" y="1170"/>
                        <a:pt x="5748" y="26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61024072-47EF-0630-538A-0B42F9176E02}"/>
                    </a:ext>
                  </a:extLst>
                </p:cNvPr>
                <p:cNvSpPr/>
                <p:nvPr/>
              </p:nvSpPr>
              <p:spPr>
                <a:xfrm>
                  <a:off x="3244826" y="5104342"/>
                  <a:ext cx="24126" cy="13179"/>
                </a:xfrm>
                <a:custGeom>
                  <a:avLst/>
                  <a:gdLst>
                    <a:gd name="connsiteX0" fmla="*/ 4441 w 24126"/>
                    <a:gd name="connsiteY0" fmla="*/ 8934 h 13179"/>
                    <a:gd name="connsiteX1" fmla="*/ 2351 w 24126"/>
                    <a:gd name="connsiteY1" fmla="*/ 8411 h 13179"/>
                    <a:gd name="connsiteX2" fmla="*/ 1306 w 24126"/>
                    <a:gd name="connsiteY2" fmla="*/ 7105 h 13179"/>
                    <a:gd name="connsiteX3" fmla="*/ 0 w 24126"/>
                    <a:gd name="connsiteY3" fmla="*/ 5015 h 13179"/>
                    <a:gd name="connsiteX4" fmla="*/ 1045 w 24126"/>
                    <a:gd name="connsiteY4" fmla="*/ 3709 h 13179"/>
                    <a:gd name="connsiteX5" fmla="*/ 3919 w 24126"/>
                    <a:gd name="connsiteY5" fmla="*/ 5276 h 13179"/>
                    <a:gd name="connsiteX6" fmla="*/ 5747 w 24126"/>
                    <a:gd name="connsiteY6" fmla="*/ 3447 h 13179"/>
                    <a:gd name="connsiteX7" fmla="*/ 7315 w 24126"/>
                    <a:gd name="connsiteY7" fmla="*/ 51 h 13179"/>
                    <a:gd name="connsiteX8" fmla="*/ 10711 w 24126"/>
                    <a:gd name="connsiteY8" fmla="*/ 1358 h 13179"/>
                    <a:gd name="connsiteX9" fmla="*/ 15414 w 24126"/>
                    <a:gd name="connsiteY9" fmla="*/ 5799 h 13179"/>
                    <a:gd name="connsiteX10" fmla="*/ 20116 w 24126"/>
                    <a:gd name="connsiteY10" fmla="*/ 3709 h 13179"/>
                    <a:gd name="connsiteX11" fmla="*/ 22468 w 24126"/>
                    <a:gd name="connsiteY11" fmla="*/ 2925 h 13179"/>
                    <a:gd name="connsiteX12" fmla="*/ 24035 w 24126"/>
                    <a:gd name="connsiteY12" fmla="*/ 4754 h 13179"/>
                    <a:gd name="connsiteX13" fmla="*/ 21162 w 24126"/>
                    <a:gd name="connsiteY13" fmla="*/ 8150 h 13179"/>
                    <a:gd name="connsiteX14" fmla="*/ 19594 w 24126"/>
                    <a:gd name="connsiteY14" fmla="*/ 9456 h 13179"/>
                    <a:gd name="connsiteX15" fmla="*/ 18810 w 24126"/>
                    <a:gd name="connsiteY15" fmla="*/ 11808 h 13179"/>
                    <a:gd name="connsiteX16" fmla="*/ 15675 w 24126"/>
                    <a:gd name="connsiteY16" fmla="*/ 13114 h 13179"/>
                    <a:gd name="connsiteX17" fmla="*/ 13585 w 24126"/>
                    <a:gd name="connsiteY17" fmla="*/ 12853 h 13179"/>
                    <a:gd name="connsiteX18" fmla="*/ 12018 w 24126"/>
                    <a:gd name="connsiteY18" fmla="*/ 12330 h 13179"/>
                    <a:gd name="connsiteX19" fmla="*/ 7576 w 24126"/>
                    <a:gd name="connsiteY19" fmla="*/ 10763 h 13179"/>
                    <a:gd name="connsiteX20" fmla="*/ 6793 w 24126"/>
                    <a:gd name="connsiteY20" fmla="*/ 9718 h 13179"/>
                    <a:gd name="connsiteX21" fmla="*/ 4441 w 24126"/>
                    <a:gd name="connsiteY21" fmla="*/ 8934 h 1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4126" h="13179">
                      <a:moveTo>
                        <a:pt x="4441" y="8934"/>
                      </a:moveTo>
                      <a:cubicBezTo>
                        <a:pt x="3919" y="8673"/>
                        <a:pt x="3135" y="8673"/>
                        <a:pt x="2351" y="8411"/>
                      </a:cubicBezTo>
                      <a:cubicBezTo>
                        <a:pt x="1829" y="8150"/>
                        <a:pt x="1567" y="7627"/>
                        <a:pt x="1306" y="7105"/>
                      </a:cubicBezTo>
                      <a:cubicBezTo>
                        <a:pt x="784" y="6583"/>
                        <a:pt x="0" y="5799"/>
                        <a:pt x="0" y="5015"/>
                      </a:cubicBezTo>
                      <a:cubicBezTo>
                        <a:pt x="0" y="4231"/>
                        <a:pt x="522" y="3709"/>
                        <a:pt x="1045" y="3709"/>
                      </a:cubicBezTo>
                      <a:cubicBezTo>
                        <a:pt x="2090" y="3970"/>
                        <a:pt x="2874" y="4754"/>
                        <a:pt x="3919" y="5276"/>
                      </a:cubicBezTo>
                      <a:cubicBezTo>
                        <a:pt x="5225" y="5799"/>
                        <a:pt x="5486" y="4493"/>
                        <a:pt x="5747" y="3447"/>
                      </a:cubicBezTo>
                      <a:cubicBezTo>
                        <a:pt x="6009" y="2402"/>
                        <a:pt x="6009" y="574"/>
                        <a:pt x="7315" y="51"/>
                      </a:cubicBezTo>
                      <a:cubicBezTo>
                        <a:pt x="8360" y="-210"/>
                        <a:pt x="9927" y="574"/>
                        <a:pt x="10711" y="1358"/>
                      </a:cubicBezTo>
                      <a:cubicBezTo>
                        <a:pt x="12540" y="2664"/>
                        <a:pt x="13063" y="5015"/>
                        <a:pt x="15414" y="5799"/>
                      </a:cubicBezTo>
                      <a:cubicBezTo>
                        <a:pt x="17504" y="6321"/>
                        <a:pt x="18810" y="4754"/>
                        <a:pt x="20116" y="3709"/>
                      </a:cubicBezTo>
                      <a:cubicBezTo>
                        <a:pt x="20900" y="3186"/>
                        <a:pt x="21684" y="2664"/>
                        <a:pt x="22468" y="2925"/>
                      </a:cubicBezTo>
                      <a:cubicBezTo>
                        <a:pt x="23251" y="3186"/>
                        <a:pt x="23774" y="3970"/>
                        <a:pt x="24035" y="4754"/>
                      </a:cubicBezTo>
                      <a:cubicBezTo>
                        <a:pt x="24558" y="6844"/>
                        <a:pt x="22729" y="7627"/>
                        <a:pt x="21162" y="8150"/>
                      </a:cubicBezTo>
                      <a:cubicBezTo>
                        <a:pt x="20378" y="8411"/>
                        <a:pt x="19594" y="8673"/>
                        <a:pt x="19594" y="9456"/>
                      </a:cubicBezTo>
                      <a:cubicBezTo>
                        <a:pt x="19594" y="10240"/>
                        <a:pt x="19594" y="11024"/>
                        <a:pt x="18810" y="11808"/>
                      </a:cubicBezTo>
                      <a:cubicBezTo>
                        <a:pt x="18026" y="12591"/>
                        <a:pt x="16720" y="12853"/>
                        <a:pt x="15675" y="13114"/>
                      </a:cubicBezTo>
                      <a:cubicBezTo>
                        <a:pt x="14891" y="13114"/>
                        <a:pt x="14108" y="13375"/>
                        <a:pt x="13585" y="12853"/>
                      </a:cubicBezTo>
                      <a:cubicBezTo>
                        <a:pt x="13063" y="12591"/>
                        <a:pt x="12540" y="12591"/>
                        <a:pt x="12018" y="12330"/>
                      </a:cubicBezTo>
                      <a:cubicBezTo>
                        <a:pt x="10450" y="12069"/>
                        <a:pt x="8621" y="11808"/>
                        <a:pt x="7576" y="10763"/>
                      </a:cubicBezTo>
                      <a:cubicBezTo>
                        <a:pt x="7315" y="10501"/>
                        <a:pt x="7054" y="9979"/>
                        <a:pt x="6793" y="9718"/>
                      </a:cubicBezTo>
                      <a:cubicBezTo>
                        <a:pt x="6270" y="8934"/>
                        <a:pt x="5225" y="8934"/>
                        <a:pt x="4441" y="89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6" name="Freeform: Shape 505">
                  <a:extLst>
                    <a:ext uri="{FF2B5EF4-FFF2-40B4-BE49-F238E27FC236}">
                      <a16:creationId xmlns:a16="http://schemas.microsoft.com/office/drawing/2014/main" id="{1DB6D076-F97A-6D87-7B84-07CBBD7A21BA}"/>
                    </a:ext>
                  </a:extLst>
                </p:cNvPr>
                <p:cNvSpPr/>
                <p:nvPr/>
              </p:nvSpPr>
              <p:spPr>
                <a:xfrm>
                  <a:off x="3258601" y="5119322"/>
                  <a:ext cx="11146" cy="7646"/>
                </a:xfrm>
                <a:custGeom>
                  <a:avLst/>
                  <a:gdLst>
                    <a:gd name="connsiteX0" fmla="*/ 594 w 11146"/>
                    <a:gd name="connsiteY0" fmla="*/ 3881 h 7646"/>
                    <a:gd name="connsiteX1" fmla="*/ 71 w 11146"/>
                    <a:gd name="connsiteY1" fmla="*/ 2314 h 7646"/>
                    <a:gd name="connsiteX2" fmla="*/ 1116 w 11146"/>
                    <a:gd name="connsiteY2" fmla="*/ 224 h 7646"/>
                    <a:gd name="connsiteX3" fmla="*/ 3729 w 11146"/>
                    <a:gd name="connsiteY3" fmla="*/ 485 h 7646"/>
                    <a:gd name="connsiteX4" fmla="*/ 6603 w 11146"/>
                    <a:gd name="connsiteY4" fmla="*/ 1269 h 7646"/>
                    <a:gd name="connsiteX5" fmla="*/ 10521 w 11146"/>
                    <a:gd name="connsiteY5" fmla="*/ 3359 h 7646"/>
                    <a:gd name="connsiteX6" fmla="*/ 11044 w 11146"/>
                    <a:gd name="connsiteY6" fmla="*/ 5710 h 7646"/>
                    <a:gd name="connsiteX7" fmla="*/ 8693 w 11146"/>
                    <a:gd name="connsiteY7" fmla="*/ 7016 h 7646"/>
                    <a:gd name="connsiteX8" fmla="*/ 5296 w 11146"/>
                    <a:gd name="connsiteY8" fmla="*/ 7539 h 7646"/>
                    <a:gd name="connsiteX9" fmla="*/ 3206 w 11146"/>
                    <a:gd name="connsiteY9" fmla="*/ 7278 h 7646"/>
                    <a:gd name="connsiteX10" fmla="*/ 1639 w 11146"/>
                    <a:gd name="connsiteY10" fmla="*/ 6755 h 7646"/>
                    <a:gd name="connsiteX11" fmla="*/ 1116 w 11146"/>
                    <a:gd name="connsiteY11" fmla="*/ 5187 h 7646"/>
                    <a:gd name="connsiteX12" fmla="*/ 594 w 11146"/>
                    <a:gd name="connsiteY12" fmla="*/ 3881 h 7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1146" h="7646">
                      <a:moveTo>
                        <a:pt x="594" y="3881"/>
                      </a:moveTo>
                      <a:cubicBezTo>
                        <a:pt x="332" y="3359"/>
                        <a:pt x="-190" y="3097"/>
                        <a:pt x="71" y="2314"/>
                      </a:cubicBezTo>
                      <a:cubicBezTo>
                        <a:pt x="71" y="1530"/>
                        <a:pt x="594" y="746"/>
                        <a:pt x="1116" y="224"/>
                      </a:cubicBezTo>
                      <a:cubicBezTo>
                        <a:pt x="1900" y="-299"/>
                        <a:pt x="2945" y="224"/>
                        <a:pt x="3729" y="485"/>
                      </a:cubicBezTo>
                      <a:cubicBezTo>
                        <a:pt x="4513" y="746"/>
                        <a:pt x="5557" y="1007"/>
                        <a:pt x="6603" y="1269"/>
                      </a:cubicBezTo>
                      <a:cubicBezTo>
                        <a:pt x="7909" y="1530"/>
                        <a:pt x="9738" y="2314"/>
                        <a:pt x="10521" y="3359"/>
                      </a:cubicBezTo>
                      <a:cubicBezTo>
                        <a:pt x="11044" y="3881"/>
                        <a:pt x="11305" y="4926"/>
                        <a:pt x="11044" y="5710"/>
                      </a:cubicBezTo>
                      <a:cubicBezTo>
                        <a:pt x="10783" y="6755"/>
                        <a:pt x="9476" y="7016"/>
                        <a:pt x="8693" y="7016"/>
                      </a:cubicBezTo>
                      <a:cubicBezTo>
                        <a:pt x="7648" y="7278"/>
                        <a:pt x="6341" y="7539"/>
                        <a:pt x="5296" y="7539"/>
                      </a:cubicBezTo>
                      <a:cubicBezTo>
                        <a:pt x="4513" y="7800"/>
                        <a:pt x="3729" y="7539"/>
                        <a:pt x="3206" y="7278"/>
                      </a:cubicBezTo>
                      <a:cubicBezTo>
                        <a:pt x="2684" y="7016"/>
                        <a:pt x="2161" y="7016"/>
                        <a:pt x="1639" y="6755"/>
                      </a:cubicBezTo>
                      <a:cubicBezTo>
                        <a:pt x="1116" y="6494"/>
                        <a:pt x="1377" y="5710"/>
                        <a:pt x="1116" y="5187"/>
                      </a:cubicBezTo>
                      <a:cubicBezTo>
                        <a:pt x="1377" y="5187"/>
                        <a:pt x="1116" y="4404"/>
                        <a:pt x="594" y="38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7" name="Freeform: Shape 506">
                  <a:extLst>
                    <a:ext uri="{FF2B5EF4-FFF2-40B4-BE49-F238E27FC236}">
                      <a16:creationId xmlns:a16="http://schemas.microsoft.com/office/drawing/2014/main" id="{37DCE7C9-94A5-AFDB-98A3-F90B92B2B5F7}"/>
                    </a:ext>
                  </a:extLst>
                </p:cNvPr>
                <p:cNvSpPr/>
                <p:nvPr/>
              </p:nvSpPr>
              <p:spPr>
                <a:xfrm>
                  <a:off x="3274018" y="5103131"/>
                  <a:ext cx="13914" cy="12495"/>
                </a:xfrm>
                <a:custGeom>
                  <a:avLst/>
                  <a:gdLst>
                    <a:gd name="connsiteX0" fmla="*/ 1113 w 13914"/>
                    <a:gd name="connsiteY0" fmla="*/ 11712 h 12495"/>
                    <a:gd name="connsiteX1" fmla="*/ 68 w 13914"/>
                    <a:gd name="connsiteY1" fmla="*/ 8054 h 12495"/>
                    <a:gd name="connsiteX2" fmla="*/ 1113 w 13914"/>
                    <a:gd name="connsiteY2" fmla="*/ 5964 h 12495"/>
                    <a:gd name="connsiteX3" fmla="*/ 3464 w 13914"/>
                    <a:gd name="connsiteY3" fmla="*/ 3351 h 12495"/>
                    <a:gd name="connsiteX4" fmla="*/ 5815 w 13914"/>
                    <a:gd name="connsiteY4" fmla="*/ 217 h 12495"/>
                    <a:gd name="connsiteX5" fmla="*/ 8951 w 13914"/>
                    <a:gd name="connsiteY5" fmla="*/ 739 h 12495"/>
                    <a:gd name="connsiteX6" fmla="*/ 11563 w 13914"/>
                    <a:gd name="connsiteY6" fmla="*/ 1784 h 12495"/>
                    <a:gd name="connsiteX7" fmla="*/ 13915 w 13914"/>
                    <a:gd name="connsiteY7" fmla="*/ 5180 h 12495"/>
                    <a:gd name="connsiteX8" fmla="*/ 12869 w 13914"/>
                    <a:gd name="connsiteY8" fmla="*/ 8838 h 12495"/>
                    <a:gd name="connsiteX9" fmla="*/ 10779 w 13914"/>
                    <a:gd name="connsiteY9" fmla="*/ 10405 h 12495"/>
                    <a:gd name="connsiteX10" fmla="*/ 8689 w 13914"/>
                    <a:gd name="connsiteY10" fmla="*/ 11712 h 12495"/>
                    <a:gd name="connsiteX11" fmla="*/ 7644 w 13914"/>
                    <a:gd name="connsiteY11" fmla="*/ 11712 h 12495"/>
                    <a:gd name="connsiteX12" fmla="*/ 6338 w 13914"/>
                    <a:gd name="connsiteY12" fmla="*/ 11973 h 12495"/>
                    <a:gd name="connsiteX13" fmla="*/ 3464 w 13914"/>
                    <a:gd name="connsiteY13" fmla="*/ 12234 h 12495"/>
                    <a:gd name="connsiteX14" fmla="*/ 2419 w 13914"/>
                    <a:gd name="connsiteY14" fmla="*/ 12495 h 12495"/>
                    <a:gd name="connsiteX15" fmla="*/ 1113 w 13914"/>
                    <a:gd name="connsiteY15" fmla="*/ 11712 h 124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3914" h="12495">
                      <a:moveTo>
                        <a:pt x="1113" y="11712"/>
                      </a:moveTo>
                      <a:cubicBezTo>
                        <a:pt x="852" y="10405"/>
                        <a:pt x="329" y="9360"/>
                        <a:pt x="68" y="8054"/>
                      </a:cubicBezTo>
                      <a:cubicBezTo>
                        <a:pt x="-193" y="7009"/>
                        <a:pt x="329" y="6487"/>
                        <a:pt x="1113" y="5964"/>
                      </a:cubicBezTo>
                      <a:cubicBezTo>
                        <a:pt x="2158" y="5180"/>
                        <a:pt x="2942" y="4658"/>
                        <a:pt x="3464" y="3351"/>
                      </a:cubicBezTo>
                      <a:cubicBezTo>
                        <a:pt x="3987" y="2306"/>
                        <a:pt x="4509" y="739"/>
                        <a:pt x="5815" y="217"/>
                      </a:cubicBezTo>
                      <a:cubicBezTo>
                        <a:pt x="6861" y="-306"/>
                        <a:pt x="8167" y="217"/>
                        <a:pt x="8951" y="739"/>
                      </a:cubicBezTo>
                      <a:cubicBezTo>
                        <a:pt x="9734" y="1262"/>
                        <a:pt x="10518" y="1523"/>
                        <a:pt x="11563" y="1784"/>
                      </a:cubicBezTo>
                      <a:cubicBezTo>
                        <a:pt x="13392" y="2306"/>
                        <a:pt x="13653" y="3351"/>
                        <a:pt x="13915" y="5180"/>
                      </a:cubicBezTo>
                      <a:cubicBezTo>
                        <a:pt x="13915" y="6487"/>
                        <a:pt x="13653" y="7793"/>
                        <a:pt x="12869" y="8838"/>
                      </a:cubicBezTo>
                      <a:cubicBezTo>
                        <a:pt x="12347" y="9622"/>
                        <a:pt x="11563" y="9883"/>
                        <a:pt x="10779" y="10405"/>
                      </a:cubicBezTo>
                      <a:cubicBezTo>
                        <a:pt x="9996" y="10667"/>
                        <a:pt x="9473" y="11189"/>
                        <a:pt x="8689" y="11712"/>
                      </a:cubicBezTo>
                      <a:cubicBezTo>
                        <a:pt x="8428" y="11450"/>
                        <a:pt x="7906" y="11712"/>
                        <a:pt x="7644" y="11712"/>
                      </a:cubicBezTo>
                      <a:cubicBezTo>
                        <a:pt x="7122" y="11712"/>
                        <a:pt x="6861" y="11712"/>
                        <a:pt x="6338" y="11973"/>
                      </a:cubicBezTo>
                      <a:cubicBezTo>
                        <a:pt x="5293" y="11973"/>
                        <a:pt x="4248" y="12234"/>
                        <a:pt x="3464" y="12234"/>
                      </a:cubicBezTo>
                      <a:cubicBezTo>
                        <a:pt x="3203" y="12234"/>
                        <a:pt x="2942" y="12495"/>
                        <a:pt x="2419" y="12495"/>
                      </a:cubicBezTo>
                      <a:cubicBezTo>
                        <a:pt x="2419" y="11973"/>
                        <a:pt x="1113" y="11973"/>
                        <a:pt x="1113" y="1171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8" name="Freeform: Shape 507">
                  <a:extLst>
                    <a:ext uri="{FF2B5EF4-FFF2-40B4-BE49-F238E27FC236}">
                      <a16:creationId xmlns:a16="http://schemas.microsoft.com/office/drawing/2014/main" id="{4C7FD074-AA2E-B4C7-4CBC-D8854DC6B252}"/>
                    </a:ext>
                  </a:extLst>
                </p:cNvPr>
                <p:cNvSpPr/>
                <p:nvPr/>
              </p:nvSpPr>
              <p:spPr>
                <a:xfrm>
                  <a:off x="3286888" y="5045047"/>
                  <a:ext cx="6531" cy="7928"/>
                </a:xfrm>
                <a:custGeom>
                  <a:avLst/>
                  <a:gdLst>
                    <a:gd name="connsiteX0" fmla="*/ 6531 w 6531"/>
                    <a:gd name="connsiteY0" fmla="*/ 3699 h 7928"/>
                    <a:gd name="connsiteX1" fmla="*/ 6531 w 6531"/>
                    <a:gd name="connsiteY1" fmla="*/ 4744 h 7928"/>
                    <a:gd name="connsiteX2" fmla="*/ 6270 w 6531"/>
                    <a:gd name="connsiteY2" fmla="*/ 6311 h 7928"/>
                    <a:gd name="connsiteX3" fmla="*/ 4964 w 6531"/>
                    <a:gd name="connsiteY3" fmla="*/ 7095 h 7928"/>
                    <a:gd name="connsiteX4" fmla="*/ 3919 w 6531"/>
                    <a:gd name="connsiteY4" fmla="*/ 7356 h 7928"/>
                    <a:gd name="connsiteX5" fmla="*/ 2351 w 6531"/>
                    <a:gd name="connsiteY5" fmla="*/ 7879 h 7928"/>
                    <a:gd name="connsiteX6" fmla="*/ 261 w 6531"/>
                    <a:gd name="connsiteY6" fmla="*/ 6050 h 7928"/>
                    <a:gd name="connsiteX7" fmla="*/ 0 w 6531"/>
                    <a:gd name="connsiteY7" fmla="*/ 4482 h 7928"/>
                    <a:gd name="connsiteX8" fmla="*/ 261 w 6531"/>
                    <a:gd name="connsiteY8" fmla="*/ 2915 h 7928"/>
                    <a:gd name="connsiteX9" fmla="*/ 2613 w 6531"/>
                    <a:gd name="connsiteY9" fmla="*/ 41 h 7928"/>
                    <a:gd name="connsiteX10" fmla="*/ 5747 w 6531"/>
                    <a:gd name="connsiteY10" fmla="*/ 1608 h 7928"/>
                    <a:gd name="connsiteX11" fmla="*/ 6531 w 6531"/>
                    <a:gd name="connsiteY11" fmla="*/ 3699 h 79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6531" h="7928">
                      <a:moveTo>
                        <a:pt x="6531" y="3699"/>
                      </a:moveTo>
                      <a:cubicBezTo>
                        <a:pt x="6531" y="3960"/>
                        <a:pt x="6531" y="4221"/>
                        <a:pt x="6531" y="4744"/>
                      </a:cubicBezTo>
                      <a:cubicBezTo>
                        <a:pt x="6531" y="5266"/>
                        <a:pt x="6531" y="5789"/>
                        <a:pt x="6270" y="6311"/>
                      </a:cubicBezTo>
                      <a:cubicBezTo>
                        <a:pt x="6009" y="6572"/>
                        <a:pt x="5486" y="7095"/>
                        <a:pt x="4964" y="7095"/>
                      </a:cubicBezTo>
                      <a:cubicBezTo>
                        <a:pt x="4702" y="7356"/>
                        <a:pt x="4180" y="7095"/>
                        <a:pt x="3919" y="7356"/>
                      </a:cubicBezTo>
                      <a:cubicBezTo>
                        <a:pt x="3396" y="7617"/>
                        <a:pt x="2874" y="7879"/>
                        <a:pt x="2351" y="7879"/>
                      </a:cubicBezTo>
                      <a:cubicBezTo>
                        <a:pt x="1045" y="8140"/>
                        <a:pt x="261" y="7356"/>
                        <a:pt x="261" y="6050"/>
                      </a:cubicBezTo>
                      <a:cubicBezTo>
                        <a:pt x="261" y="5527"/>
                        <a:pt x="0" y="5005"/>
                        <a:pt x="0" y="4482"/>
                      </a:cubicBezTo>
                      <a:cubicBezTo>
                        <a:pt x="0" y="3960"/>
                        <a:pt x="0" y="3437"/>
                        <a:pt x="261" y="2915"/>
                      </a:cubicBezTo>
                      <a:cubicBezTo>
                        <a:pt x="522" y="1870"/>
                        <a:pt x="1306" y="41"/>
                        <a:pt x="2613" y="41"/>
                      </a:cubicBezTo>
                      <a:cubicBezTo>
                        <a:pt x="3919" y="-220"/>
                        <a:pt x="4964" y="825"/>
                        <a:pt x="5747" y="1608"/>
                      </a:cubicBezTo>
                      <a:cubicBezTo>
                        <a:pt x="6009" y="2131"/>
                        <a:pt x="6270" y="2915"/>
                        <a:pt x="6531" y="36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ED0AB736-6BDE-E0B5-80B2-8F65204722B5}"/>
                    </a:ext>
                  </a:extLst>
                </p:cNvPr>
                <p:cNvSpPr/>
                <p:nvPr/>
              </p:nvSpPr>
              <p:spPr>
                <a:xfrm>
                  <a:off x="3252661" y="5036271"/>
                  <a:ext cx="21010" cy="40951"/>
                </a:xfrm>
                <a:custGeom>
                  <a:avLst/>
                  <a:gdLst>
                    <a:gd name="connsiteX0" fmla="*/ 15416 w 21010"/>
                    <a:gd name="connsiteY0" fmla="*/ 16655 h 40951"/>
                    <a:gd name="connsiteX1" fmla="*/ 13587 w 21010"/>
                    <a:gd name="connsiteY1" fmla="*/ 20051 h 40951"/>
                    <a:gd name="connsiteX2" fmla="*/ 17506 w 21010"/>
                    <a:gd name="connsiteY2" fmla="*/ 23447 h 40951"/>
                    <a:gd name="connsiteX3" fmla="*/ 18290 w 21010"/>
                    <a:gd name="connsiteY3" fmla="*/ 27105 h 40951"/>
                    <a:gd name="connsiteX4" fmla="*/ 16200 w 21010"/>
                    <a:gd name="connsiteY4" fmla="*/ 30240 h 40951"/>
                    <a:gd name="connsiteX5" fmla="*/ 16984 w 21010"/>
                    <a:gd name="connsiteY5" fmla="*/ 33114 h 40951"/>
                    <a:gd name="connsiteX6" fmla="*/ 13848 w 21010"/>
                    <a:gd name="connsiteY6" fmla="*/ 35465 h 40951"/>
                    <a:gd name="connsiteX7" fmla="*/ 13848 w 21010"/>
                    <a:gd name="connsiteY7" fmla="*/ 38600 h 40951"/>
                    <a:gd name="connsiteX8" fmla="*/ 11497 w 21010"/>
                    <a:gd name="connsiteY8" fmla="*/ 40952 h 40951"/>
                    <a:gd name="connsiteX9" fmla="*/ 7578 w 21010"/>
                    <a:gd name="connsiteY9" fmla="*/ 39384 h 40951"/>
                    <a:gd name="connsiteX10" fmla="*/ 2353 w 21010"/>
                    <a:gd name="connsiteY10" fmla="*/ 38600 h 40951"/>
                    <a:gd name="connsiteX11" fmla="*/ 263 w 21010"/>
                    <a:gd name="connsiteY11" fmla="*/ 34943 h 40951"/>
                    <a:gd name="connsiteX12" fmla="*/ 4182 w 21010"/>
                    <a:gd name="connsiteY12" fmla="*/ 30240 h 40951"/>
                    <a:gd name="connsiteX13" fmla="*/ 6534 w 21010"/>
                    <a:gd name="connsiteY13" fmla="*/ 25276 h 40951"/>
                    <a:gd name="connsiteX14" fmla="*/ 6011 w 21010"/>
                    <a:gd name="connsiteY14" fmla="*/ 18484 h 40951"/>
                    <a:gd name="connsiteX15" fmla="*/ 5750 w 21010"/>
                    <a:gd name="connsiteY15" fmla="*/ 13520 h 40951"/>
                    <a:gd name="connsiteX16" fmla="*/ 5750 w 21010"/>
                    <a:gd name="connsiteY16" fmla="*/ 7250 h 40951"/>
                    <a:gd name="connsiteX17" fmla="*/ 12281 w 21010"/>
                    <a:gd name="connsiteY17" fmla="*/ 457 h 40951"/>
                    <a:gd name="connsiteX18" fmla="*/ 18290 w 21010"/>
                    <a:gd name="connsiteY18" fmla="*/ 719 h 40951"/>
                    <a:gd name="connsiteX19" fmla="*/ 20641 w 21010"/>
                    <a:gd name="connsiteY19" fmla="*/ 4637 h 40951"/>
                    <a:gd name="connsiteX20" fmla="*/ 20641 w 21010"/>
                    <a:gd name="connsiteY20" fmla="*/ 8295 h 40951"/>
                    <a:gd name="connsiteX21" fmla="*/ 20903 w 21010"/>
                    <a:gd name="connsiteY21" fmla="*/ 11430 h 40951"/>
                    <a:gd name="connsiteX22" fmla="*/ 20380 w 21010"/>
                    <a:gd name="connsiteY22" fmla="*/ 12997 h 40951"/>
                    <a:gd name="connsiteX23" fmla="*/ 18290 w 21010"/>
                    <a:gd name="connsiteY23" fmla="*/ 15349 h 40951"/>
                    <a:gd name="connsiteX24" fmla="*/ 16984 w 21010"/>
                    <a:gd name="connsiteY24" fmla="*/ 15871 h 40951"/>
                    <a:gd name="connsiteX25" fmla="*/ 15416 w 21010"/>
                    <a:gd name="connsiteY25" fmla="*/ 16655 h 409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21010" h="40951">
                      <a:moveTo>
                        <a:pt x="15416" y="16655"/>
                      </a:moveTo>
                      <a:cubicBezTo>
                        <a:pt x="14632" y="17700"/>
                        <a:pt x="13587" y="18745"/>
                        <a:pt x="13587" y="20051"/>
                      </a:cubicBezTo>
                      <a:cubicBezTo>
                        <a:pt x="13587" y="21880"/>
                        <a:pt x="16461" y="22664"/>
                        <a:pt x="17506" y="23447"/>
                      </a:cubicBezTo>
                      <a:cubicBezTo>
                        <a:pt x="18812" y="24493"/>
                        <a:pt x="19335" y="25538"/>
                        <a:pt x="18290" y="27105"/>
                      </a:cubicBezTo>
                      <a:cubicBezTo>
                        <a:pt x="17506" y="27889"/>
                        <a:pt x="15939" y="28934"/>
                        <a:pt x="16200" y="30240"/>
                      </a:cubicBezTo>
                      <a:cubicBezTo>
                        <a:pt x="16200" y="31024"/>
                        <a:pt x="17506" y="32069"/>
                        <a:pt x="16984" y="33114"/>
                      </a:cubicBezTo>
                      <a:cubicBezTo>
                        <a:pt x="16461" y="34159"/>
                        <a:pt x="14632" y="34682"/>
                        <a:pt x="13848" y="35465"/>
                      </a:cubicBezTo>
                      <a:cubicBezTo>
                        <a:pt x="12803" y="36510"/>
                        <a:pt x="13587" y="37555"/>
                        <a:pt x="13848" y="38600"/>
                      </a:cubicBezTo>
                      <a:cubicBezTo>
                        <a:pt x="14110" y="40168"/>
                        <a:pt x="12803" y="40952"/>
                        <a:pt x="11497" y="40952"/>
                      </a:cubicBezTo>
                      <a:cubicBezTo>
                        <a:pt x="9930" y="40952"/>
                        <a:pt x="8885" y="39907"/>
                        <a:pt x="7578" y="39384"/>
                      </a:cubicBezTo>
                      <a:cubicBezTo>
                        <a:pt x="6011" y="38600"/>
                        <a:pt x="4182" y="38862"/>
                        <a:pt x="2353" y="38600"/>
                      </a:cubicBezTo>
                      <a:cubicBezTo>
                        <a:pt x="525" y="38078"/>
                        <a:pt x="-521" y="36772"/>
                        <a:pt x="263" y="34943"/>
                      </a:cubicBezTo>
                      <a:cubicBezTo>
                        <a:pt x="786" y="32853"/>
                        <a:pt x="2615" y="31547"/>
                        <a:pt x="4182" y="30240"/>
                      </a:cubicBezTo>
                      <a:cubicBezTo>
                        <a:pt x="5750" y="28934"/>
                        <a:pt x="6534" y="27366"/>
                        <a:pt x="6534" y="25276"/>
                      </a:cubicBezTo>
                      <a:cubicBezTo>
                        <a:pt x="6534" y="22925"/>
                        <a:pt x="6011" y="20835"/>
                        <a:pt x="6011" y="18484"/>
                      </a:cubicBezTo>
                      <a:cubicBezTo>
                        <a:pt x="6011" y="16916"/>
                        <a:pt x="6011" y="15087"/>
                        <a:pt x="5750" y="13520"/>
                      </a:cubicBezTo>
                      <a:cubicBezTo>
                        <a:pt x="5488" y="11430"/>
                        <a:pt x="5227" y="9340"/>
                        <a:pt x="5750" y="7250"/>
                      </a:cubicBezTo>
                      <a:cubicBezTo>
                        <a:pt x="6534" y="4115"/>
                        <a:pt x="9146" y="1502"/>
                        <a:pt x="12281" y="457"/>
                      </a:cubicBezTo>
                      <a:cubicBezTo>
                        <a:pt x="14110" y="-65"/>
                        <a:pt x="16461" y="-327"/>
                        <a:pt x="18290" y="719"/>
                      </a:cubicBezTo>
                      <a:cubicBezTo>
                        <a:pt x="19596" y="1502"/>
                        <a:pt x="20380" y="3070"/>
                        <a:pt x="20641" y="4637"/>
                      </a:cubicBezTo>
                      <a:cubicBezTo>
                        <a:pt x="20903" y="5944"/>
                        <a:pt x="20641" y="6989"/>
                        <a:pt x="20641" y="8295"/>
                      </a:cubicBezTo>
                      <a:cubicBezTo>
                        <a:pt x="20903" y="9340"/>
                        <a:pt x="21164" y="10385"/>
                        <a:pt x="20903" y="11430"/>
                      </a:cubicBezTo>
                      <a:cubicBezTo>
                        <a:pt x="20641" y="11953"/>
                        <a:pt x="20380" y="12475"/>
                        <a:pt x="20380" y="12997"/>
                      </a:cubicBezTo>
                      <a:cubicBezTo>
                        <a:pt x="19857" y="14042"/>
                        <a:pt x="19074" y="14565"/>
                        <a:pt x="18290" y="15349"/>
                      </a:cubicBezTo>
                      <a:cubicBezTo>
                        <a:pt x="17767" y="15610"/>
                        <a:pt x="17506" y="15871"/>
                        <a:pt x="16984" y="15871"/>
                      </a:cubicBezTo>
                      <a:cubicBezTo>
                        <a:pt x="16200" y="15610"/>
                        <a:pt x="15939" y="16133"/>
                        <a:pt x="15416" y="1665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3F0885E2-8071-5FCB-5D98-DDD96F838EE6}"/>
                    </a:ext>
                  </a:extLst>
                </p:cNvPr>
                <p:cNvSpPr/>
                <p:nvPr/>
              </p:nvSpPr>
              <p:spPr>
                <a:xfrm>
                  <a:off x="3152080" y="4828770"/>
                  <a:ext cx="6270" cy="6269"/>
                </a:xfrm>
                <a:custGeom>
                  <a:avLst/>
                  <a:gdLst>
                    <a:gd name="connsiteX0" fmla="*/ 6270 w 6270"/>
                    <a:gd name="connsiteY0" fmla="*/ 3135 h 6269"/>
                    <a:gd name="connsiteX1" fmla="*/ 3135 w 6270"/>
                    <a:gd name="connsiteY1" fmla="*/ 6270 h 6269"/>
                    <a:gd name="connsiteX2" fmla="*/ 0 w 6270"/>
                    <a:gd name="connsiteY2" fmla="*/ 3135 h 6269"/>
                    <a:gd name="connsiteX3" fmla="*/ 3135 w 6270"/>
                    <a:gd name="connsiteY3" fmla="*/ 0 h 6269"/>
                    <a:gd name="connsiteX4" fmla="*/ 6270 w 6270"/>
                    <a:gd name="connsiteY4" fmla="*/ 3135 h 6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6269">
                      <a:moveTo>
                        <a:pt x="6270" y="3135"/>
                      </a:moveTo>
                      <a:cubicBezTo>
                        <a:pt x="6270" y="4702"/>
                        <a:pt x="4964" y="6270"/>
                        <a:pt x="3135" y="6270"/>
                      </a:cubicBezTo>
                      <a:cubicBezTo>
                        <a:pt x="1568" y="6270"/>
                        <a:pt x="0" y="4964"/>
                        <a:pt x="0" y="3135"/>
                      </a:cubicBezTo>
                      <a:cubicBezTo>
                        <a:pt x="0" y="1567"/>
                        <a:pt x="1306" y="0"/>
                        <a:pt x="3135" y="0"/>
                      </a:cubicBezTo>
                      <a:cubicBezTo>
                        <a:pt x="4964" y="0"/>
                        <a:pt x="6270" y="1567"/>
                        <a:pt x="6270" y="31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22DCE94C-1688-8150-3BFC-6F8F81580685}"/>
                    </a:ext>
                  </a:extLst>
                </p:cNvPr>
                <p:cNvSpPr/>
                <p:nvPr/>
              </p:nvSpPr>
              <p:spPr>
                <a:xfrm>
                  <a:off x="3111324" y="4833734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3919" y="5225"/>
                        <a:pt x="2613" y="5225"/>
                      </a:cubicBezTo>
                      <a:cubicBezTo>
                        <a:pt x="1306" y="5225"/>
                        <a:pt x="0" y="4180"/>
                        <a:pt x="0" y="2613"/>
                      </a:cubicBezTo>
                      <a:cubicBezTo>
                        <a:pt x="0" y="1045"/>
                        <a:pt x="1306" y="0"/>
                        <a:pt x="2613" y="0"/>
                      </a:cubicBezTo>
                      <a:cubicBezTo>
                        <a:pt x="3919" y="0"/>
                        <a:pt x="5225" y="1306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2" name="Freeform: Shape 511">
                  <a:extLst>
                    <a:ext uri="{FF2B5EF4-FFF2-40B4-BE49-F238E27FC236}">
                      <a16:creationId xmlns:a16="http://schemas.microsoft.com/office/drawing/2014/main" id="{789A436C-9C44-E035-F0BD-B3BA4F81FD35}"/>
                    </a:ext>
                  </a:extLst>
                </p:cNvPr>
                <p:cNvSpPr/>
                <p:nvPr/>
              </p:nvSpPr>
              <p:spPr>
                <a:xfrm>
                  <a:off x="3377020" y="5330378"/>
                  <a:ext cx="2612" cy="783"/>
                </a:xfrm>
                <a:custGeom>
                  <a:avLst/>
                  <a:gdLst>
                    <a:gd name="connsiteX0" fmla="*/ 0 w 2612"/>
                    <a:gd name="connsiteY0" fmla="*/ 784 h 783"/>
                    <a:gd name="connsiteX1" fmla="*/ 0 w 2612"/>
                    <a:gd name="connsiteY1" fmla="*/ 0 h 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612" h="783">
                      <a:moveTo>
                        <a:pt x="0" y="784"/>
                      </a:moveTo>
                      <a:lnTo>
                        <a:pt x="0" y="0"/>
                      </a:lnTo>
                    </a:path>
                  </a:pathLst>
                </a:custGeom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13" name="Freeform: Shape 512">
                  <a:extLst>
                    <a:ext uri="{FF2B5EF4-FFF2-40B4-BE49-F238E27FC236}">
                      <a16:creationId xmlns:a16="http://schemas.microsoft.com/office/drawing/2014/main" id="{3F0FB61D-E3A4-743E-3F29-03B027467043}"/>
                    </a:ext>
                  </a:extLst>
                </p:cNvPr>
                <p:cNvSpPr/>
                <p:nvPr/>
              </p:nvSpPr>
              <p:spPr>
                <a:xfrm>
                  <a:off x="3415425" y="5403529"/>
                  <a:ext cx="1306" cy="2612"/>
                </a:xfrm>
                <a:custGeom>
                  <a:avLst/>
                  <a:gdLst>
                    <a:gd name="connsiteX0" fmla="*/ 1306 w 1306"/>
                    <a:gd name="connsiteY0" fmla="*/ 0 h 2612"/>
                    <a:gd name="connsiteX1" fmla="*/ 0 w 1306"/>
                    <a:gd name="connsiteY1" fmla="*/ 0 h 2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06" h="2612">
                      <a:moveTo>
                        <a:pt x="1306" y="0"/>
                      </a:moveTo>
                      <a:lnTo>
                        <a:pt x="0" y="0"/>
                      </a:lnTo>
                    </a:path>
                  </a:pathLst>
                </a:custGeom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8613591F-7683-857B-7298-B57A505190BD}"/>
                  </a:ext>
                </a:extLst>
              </p:cNvPr>
              <p:cNvSpPr/>
              <p:nvPr/>
            </p:nvSpPr>
            <p:spPr>
              <a:xfrm>
                <a:off x="3602222" y="4818842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A9DBDB55-2DDA-1F23-E97D-66D131FB06BA}"/>
                  </a:ext>
                </a:extLst>
              </p:cNvPr>
              <p:cNvSpPr/>
              <p:nvPr/>
            </p:nvSpPr>
            <p:spPr>
              <a:xfrm>
                <a:off x="3356347" y="4286143"/>
                <a:ext cx="258839" cy="292945"/>
              </a:xfrm>
              <a:custGeom>
                <a:avLst/>
                <a:gdLst>
                  <a:gd name="connsiteX0" fmla="*/ 252406 w 258839"/>
                  <a:gd name="connsiteY0" fmla="*/ 227032 h 292945"/>
                  <a:gd name="connsiteX1" fmla="*/ 252406 w 258839"/>
                  <a:gd name="connsiteY1" fmla="*/ 230167 h 292945"/>
                  <a:gd name="connsiteX2" fmla="*/ 199372 w 258839"/>
                  <a:gd name="connsiteY2" fmla="*/ 214492 h 292945"/>
                  <a:gd name="connsiteX3" fmla="*/ 170634 w 258839"/>
                  <a:gd name="connsiteY3" fmla="*/ 221546 h 292945"/>
                  <a:gd name="connsiteX4" fmla="*/ 162012 w 258839"/>
                  <a:gd name="connsiteY4" fmla="*/ 236698 h 292945"/>
                  <a:gd name="connsiteX5" fmla="*/ 158877 w 258839"/>
                  <a:gd name="connsiteY5" fmla="*/ 255247 h 292945"/>
                  <a:gd name="connsiteX6" fmla="*/ 151301 w 258839"/>
                  <a:gd name="connsiteY6" fmla="*/ 277193 h 292945"/>
                  <a:gd name="connsiteX7" fmla="*/ 123608 w 258839"/>
                  <a:gd name="connsiteY7" fmla="*/ 273535 h 292945"/>
                  <a:gd name="connsiteX8" fmla="*/ 118122 w 258839"/>
                  <a:gd name="connsiteY8" fmla="*/ 289210 h 292945"/>
                  <a:gd name="connsiteX9" fmla="*/ 108194 w 258839"/>
                  <a:gd name="connsiteY9" fmla="*/ 278499 h 292945"/>
                  <a:gd name="connsiteX10" fmla="*/ 85203 w 258839"/>
                  <a:gd name="connsiteY10" fmla="*/ 276148 h 292945"/>
                  <a:gd name="connsiteX11" fmla="*/ 77105 w 258839"/>
                  <a:gd name="connsiteY11" fmla="*/ 269878 h 292945"/>
                  <a:gd name="connsiteX12" fmla="*/ 70051 w 258839"/>
                  <a:gd name="connsiteY12" fmla="*/ 275625 h 292945"/>
                  <a:gd name="connsiteX13" fmla="*/ 55682 w 258839"/>
                  <a:gd name="connsiteY13" fmla="*/ 287382 h 292945"/>
                  <a:gd name="connsiteX14" fmla="*/ 54114 w 258839"/>
                  <a:gd name="connsiteY14" fmla="*/ 292607 h 292945"/>
                  <a:gd name="connsiteX15" fmla="*/ 37916 w 258839"/>
                  <a:gd name="connsiteY15" fmla="*/ 289210 h 292945"/>
                  <a:gd name="connsiteX16" fmla="*/ 32953 w 258839"/>
                  <a:gd name="connsiteY16" fmla="*/ 269616 h 292945"/>
                  <a:gd name="connsiteX17" fmla="*/ 28511 w 258839"/>
                  <a:gd name="connsiteY17" fmla="*/ 254725 h 292945"/>
                  <a:gd name="connsiteX18" fmla="*/ 23809 w 258839"/>
                  <a:gd name="connsiteY18" fmla="*/ 246887 h 292945"/>
                  <a:gd name="connsiteX19" fmla="*/ 22241 w 258839"/>
                  <a:gd name="connsiteY19" fmla="*/ 240095 h 292945"/>
                  <a:gd name="connsiteX20" fmla="*/ 18061 w 258839"/>
                  <a:gd name="connsiteY20" fmla="*/ 231212 h 292945"/>
                  <a:gd name="connsiteX21" fmla="*/ 21457 w 258839"/>
                  <a:gd name="connsiteY21" fmla="*/ 225203 h 292945"/>
                  <a:gd name="connsiteX22" fmla="*/ 20935 w 258839"/>
                  <a:gd name="connsiteY22" fmla="*/ 219717 h 292945"/>
                  <a:gd name="connsiteX23" fmla="*/ 23809 w 258839"/>
                  <a:gd name="connsiteY23" fmla="*/ 213185 h 292945"/>
                  <a:gd name="connsiteX24" fmla="*/ 12052 w 258839"/>
                  <a:gd name="connsiteY24" fmla="*/ 203258 h 292945"/>
                  <a:gd name="connsiteX25" fmla="*/ 10485 w 258839"/>
                  <a:gd name="connsiteY25" fmla="*/ 184709 h 292945"/>
                  <a:gd name="connsiteX26" fmla="*/ 3692 w 258839"/>
                  <a:gd name="connsiteY26" fmla="*/ 174781 h 292945"/>
                  <a:gd name="connsiteX27" fmla="*/ 34 w 258839"/>
                  <a:gd name="connsiteY27" fmla="*/ 167205 h 292945"/>
                  <a:gd name="connsiteX28" fmla="*/ 15710 w 258839"/>
                  <a:gd name="connsiteY28" fmla="*/ 148656 h 292945"/>
                  <a:gd name="connsiteX29" fmla="*/ 11791 w 258839"/>
                  <a:gd name="connsiteY29" fmla="*/ 145259 h 292945"/>
                  <a:gd name="connsiteX30" fmla="*/ 6305 w 258839"/>
                  <a:gd name="connsiteY30" fmla="*/ 131674 h 292945"/>
                  <a:gd name="connsiteX31" fmla="*/ 9440 w 258839"/>
                  <a:gd name="connsiteY31" fmla="*/ 122008 h 292945"/>
                  <a:gd name="connsiteX32" fmla="*/ 5782 w 258839"/>
                  <a:gd name="connsiteY32" fmla="*/ 112341 h 292945"/>
                  <a:gd name="connsiteX33" fmla="*/ 15187 w 258839"/>
                  <a:gd name="connsiteY33" fmla="*/ 101630 h 292945"/>
                  <a:gd name="connsiteX34" fmla="*/ 11530 w 258839"/>
                  <a:gd name="connsiteY34" fmla="*/ 84910 h 292945"/>
                  <a:gd name="connsiteX35" fmla="*/ 19367 w 258839"/>
                  <a:gd name="connsiteY35" fmla="*/ 64009 h 292945"/>
                  <a:gd name="connsiteX36" fmla="*/ 3431 w 258839"/>
                  <a:gd name="connsiteY36" fmla="*/ 27695 h 292945"/>
                  <a:gd name="connsiteX37" fmla="*/ 19890 w 258839"/>
                  <a:gd name="connsiteY37" fmla="*/ 31091 h 292945"/>
                  <a:gd name="connsiteX38" fmla="*/ 57511 w 258839"/>
                  <a:gd name="connsiteY38" fmla="*/ 10452 h 292945"/>
                  <a:gd name="connsiteX39" fmla="*/ 88077 w 258839"/>
                  <a:gd name="connsiteY39" fmla="*/ 2 h 292945"/>
                  <a:gd name="connsiteX40" fmla="*/ 90951 w 258839"/>
                  <a:gd name="connsiteY40" fmla="*/ 33443 h 292945"/>
                  <a:gd name="connsiteX41" fmla="*/ 107671 w 258839"/>
                  <a:gd name="connsiteY41" fmla="*/ 56694 h 292945"/>
                  <a:gd name="connsiteX42" fmla="*/ 129094 w 258839"/>
                  <a:gd name="connsiteY42" fmla="*/ 61136 h 292945"/>
                  <a:gd name="connsiteX43" fmla="*/ 145815 w 258839"/>
                  <a:gd name="connsiteY43" fmla="*/ 71847 h 292945"/>
                  <a:gd name="connsiteX44" fmla="*/ 154697 w 258839"/>
                  <a:gd name="connsiteY44" fmla="*/ 73414 h 292945"/>
                  <a:gd name="connsiteX45" fmla="*/ 165931 w 258839"/>
                  <a:gd name="connsiteY45" fmla="*/ 83865 h 292945"/>
                  <a:gd name="connsiteX46" fmla="*/ 183697 w 258839"/>
                  <a:gd name="connsiteY46" fmla="*/ 82297 h 292945"/>
                  <a:gd name="connsiteX47" fmla="*/ 200939 w 258839"/>
                  <a:gd name="connsiteY47" fmla="*/ 105549 h 292945"/>
                  <a:gd name="connsiteX48" fmla="*/ 197804 w 258839"/>
                  <a:gd name="connsiteY48" fmla="*/ 115999 h 292945"/>
                  <a:gd name="connsiteX49" fmla="*/ 199894 w 258839"/>
                  <a:gd name="connsiteY49" fmla="*/ 125404 h 292945"/>
                  <a:gd name="connsiteX50" fmla="*/ 203291 w 258839"/>
                  <a:gd name="connsiteY50" fmla="*/ 142647 h 292945"/>
                  <a:gd name="connsiteX51" fmla="*/ 238821 w 258839"/>
                  <a:gd name="connsiteY51" fmla="*/ 143431 h 292945"/>
                  <a:gd name="connsiteX52" fmla="*/ 239866 w 258839"/>
                  <a:gd name="connsiteY52" fmla="*/ 159628 h 292945"/>
                  <a:gd name="connsiteX53" fmla="*/ 256848 w 258839"/>
                  <a:gd name="connsiteY53" fmla="*/ 178700 h 292945"/>
                  <a:gd name="connsiteX54" fmla="*/ 249010 w 258839"/>
                  <a:gd name="connsiteY54" fmla="*/ 215275 h 292945"/>
                  <a:gd name="connsiteX55" fmla="*/ 252406 w 258839"/>
                  <a:gd name="connsiteY55" fmla="*/ 227032 h 29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258839" h="292945">
                    <a:moveTo>
                      <a:pt x="252406" y="227032"/>
                    </a:moveTo>
                    <a:cubicBezTo>
                      <a:pt x="253974" y="229122"/>
                      <a:pt x="253452" y="229644"/>
                      <a:pt x="252406" y="230167"/>
                    </a:cubicBezTo>
                    <a:cubicBezTo>
                      <a:pt x="233335" y="207960"/>
                      <a:pt x="203552" y="213185"/>
                      <a:pt x="199372" y="214492"/>
                    </a:cubicBezTo>
                    <a:cubicBezTo>
                      <a:pt x="195192" y="215798"/>
                      <a:pt x="175859" y="219978"/>
                      <a:pt x="170634" y="221546"/>
                    </a:cubicBezTo>
                    <a:cubicBezTo>
                      <a:pt x="165147" y="223113"/>
                      <a:pt x="165670" y="231473"/>
                      <a:pt x="162012" y="236698"/>
                    </a:cubicBezTo>
                    <a:cubicBezTo>
                      <a:pt x="158355" y="241923"/>
                      <a:pt x="158877" y="248716"/>
                      <a:pt x="158877" y="255247"/>
                    </a:cubicBezTo>
                    <a:cubicBezTo>
                      <a:pt x="158877" y="259950"/>
                      <a:pt x="154175" y="271445"/>
                      <a:pt x="151301" y="277193"/>
                    </a:cubicBezTo>
                    <a:cubicBezTo>
                      <a:pt x="145553" y="269616"/>
                      <a:pt x="129356" y="272751"/>
                      <a:pt x="123608" y="273535"/>
                    </a:cubicBezTo>
                    <a:cubicBezTo>
                      <a:pt x="117860" y="274319"/>
                      <a:pt x="119689" y="279283"/>
                      <a:pt x="118122" y="289210"/>
                    </a:cubicBezTo>
                    <a:cubicBezTo>
                      <a:pt x="116554" y="299138"/>
                      <a:pt x="111329" y="284508"/>
                      <a:pt x="108194" y="278499"/>
                    </a:cubicBezTo>
                    <a:cubicBezTo>
                      <a:pt x="105059" y="272751"/>
                      <a:pt x="89383" y="275625"/>
                      <a:pt x="85203" y="276148"/>
                    </a:cubicBezTo>
                    <a:cubicBezTo>
                      <a:pt x="81023" y="276670"/>
                      <a:pt x="79195" y="273013"/>
                      <a:pt x="77105" y="269878"/>
                    </a:cubicBezTo>
                    <a:cubicBezTo>
                      <a:pt x="75276" y="266742"/>
                      <a:pt x="71880" y="270923"/>
                      <a:pt x="70051" y="275625"/>
                    </a:cubicBezTo>
                    <a:cubicBezTo>
                      <a:pt x="68483" y="280328"/>
                      <a:pt x="58817" y="284247"/>
                      <a:pt x="55682" y="287382"/>
                    </a:cubicBezTo>
                    <a:cubicBezTo>
                      <a:pt x="54114" y="288949"/>
                      <a:pt x="53853" y="290778"/>
                      <a:pt x="54114" y="292607"/>
                    </a:cubicBezTo>
                    <a:cubicBezTo>
                      <a:pt x="48889" y="293129"/>
                      <a:pt x="38962" y="293652"/>
                      <a:pt x="37916" y="289210"/>
                    </a:cubicBezTo>
                    <a:cubicBezTo>
                      <a:pt x="36871" y="283202"/>
                      <a:pt x="35304" y="274580"/>
                      <a:pt x="32953" y="269616"/>
                    </a:cubicBezTo>
                    <a:cubicBezTo>
                      <a:pt x="30601" y="264391"/>
                      <a:pt x="31385" y="257598"/>
                      <a:pt x="28511" y="254725"/>
                    </a:cubicBezTo>
                    <a:cubicBezTo>
                      <a:pt x="25638" y="251851"/>
                      <a:pt x="24331" y="251329"/>
                      <a:pt x="23809" y="246887"/>
                    </a:cubicBezTo>
                    <a:cubicBezTo>
                      <a:pt x="23286" y="242446"/>
                      <a:pt x="25899" y="243491"/>
                      <a:pt x="22241" y="240095"/>
                    </a:cubicBezTo>
                    <a:cubicBezTo>
                      <a:pt x="18584" y="236437"/>
                      <a:pt x="17277" y="235131"/>
                      <a:pt x="18061" y="231212"/>
                    </a:cubicBezTo>
                    <a:cubicBezTo>
                      <a:pt x="19106" y="227293"/>
                      <a:pt x="21980" y="228338"/>
                      <a:pt x="21457" y="225203"/>
                    </a:cubicBezTo>
                    <a:cubicBezTo>
                      <a:pt x="21196" y="222068"/>
                      <a:pt x="18584" y="222329"/>
                      <a:pt x="20935" y="219717"/>
                    </a:cubicBezTo>
                    <a:cubicBezTo>
                      <a:pt x="23286" y="217366"/>
                      <a:pt x="26944" y="217104"/>
                      <a:pt x="23809" y="213185"/>
                    </a:cubicBezTo>
                    <a:cubicBezTo>
                      <a:pt x="20674" y="209266"/>
                      <a:pt x="11791" y="208222"/>
                      <a:pt x="12052" y="203258"/>
                    </a:cubicBezTo>
                    <a:cubicBezTo>
                      <a:pt x="12575" y="198555"/>
                      <a:pt x="13620" y="188105"/>
                      <a:pt x="10485" y="184709"/>
                    </a:cubicBezTo>
                    <a:cubicBezTo>
                      <a:pt x="7350" y="181312"/>
                      <a:pt x="4476" y="181312"/>
                      <a:pt x="3692" y="174781"/>
                    </a:cubicBezTo>
                    <a:cubicBezTo>
                      <a:pt x="5782" y="173475"/>
                      <a:pt x="557" y="171123"/>
                      <a:pt x="34" y="167205"/>
                    </a:cubicBezTo>
                    <a:cubicBezTo>
                      <a:pt x="-749" y="162502"/>
                      <a:pt x="12052" y="152052"/>
                      <a:pt x="15710" y="148656"/>
                    </a:cubicBezTo>
                    <a:cubicBezTo>
                      <a:pt x="19106" y="145521"/>
                      <a:pt x="15710" y="145782"/>
                      <a:pt x="11791" y="145259"/>
                    </a:cubicBezTo>
                    <a:cubicBezTo>
                      <a:pt x="7872" y="144476"/>
                      <a:pt x="8917" y="136638"/>
                      <a:pt x="6305" y="131674"/>
                    </a:cubicBezTo>
                    <a:cubicBezTo>
                      <a:pt x="3692" y="126971"/>
                      <a:pt x="7872" y="124620"/>
                      <a:pt x="9440" y="122008"/>
                    </a:cubicBezTo>
                    <a:cubicBezTo>
                      <a:pt x="11007" y="119395"/>
                      <a:pt x="7350" y="117828"/>
                      <a:pt x="5782" y="112341"/>
                    </a:cubicBezTo>
                    <a:cubicBezTo>
                      <a:pt x="4476" y="106855"/>
                      <a:pt x="9962" y="103720"/>
                      <a:pt x="15187" y="101630"/>
                    </a:cubicBezTo>
                    <a:cubicBezTo>
                      <a:pt x="20151" y="99540"/>
                      <a:pt x="12313" y="90919"/>
                      <a:pt x="11530" y="84910"/>
                    </a:cubicBezTo>
                    <a:cubicBezTo>
                      <a:pt x="10746" y="78901"/>
                      <a:pt x="16232" y="68451"/>
                      <a:pt x="19367" y="64009"/>
                    </a:cubicBezTo>
                    <a:cubicBezTo>
                      <a:pt x="22241" y="59568"/>
                      <a:pt x="3953" y="28740"/>
                      <a:pt x="3431" y="27695"/>
                    </a:cubicBezTo>
                    <a:cubicBezTo>
                      <a:pt x="8656" y="28479"/>
                      <a:pt x="14926" y="30307"/>
                      <a:pt x="19890" y="31091"/>
                    </a:cubicBezTo>
                    <a:cubicBezTo>
                      <a:pt x="28250" y="32659"/>
                      <a:pt x="49934" y="15416"/>
                      <a:pt x="57511" y="10452"/>
                    </a:cubicBezTo>
                    <a:cubicBezTo>
                      <a:pt x="65087" y="5488"/>
                      <a:pt x="80762" y="263"/>
                      <a:pt x="88077" y="2"/>
                    </a:cubicBezTo>
                    <a:cubicBezTo>
                      <a:pt x="95392" y="-259"/>
                      <a:pt x="90167" y="24821"/>
                      <a:pt x="90951" y="33443"/>
                    </a:cubicBezTo>
                    <a:cubicBezTo>
                      <a:pt x="91735" y="42064"/>
                      <a:pt x="100879" y="50424"/>
                      <a:pt x="107671" y="56694"/>
                    </a:cubicBezTo>
                    <a:cubicBezTo>
                      <a:pt x="114464" y="62964"/>
                      <a:pt x="122563" y="60874"/>
                      <a:pt x="129094" y="61136"/>
                    </a:cubicBezTo>
                    <a:cubicBezTo>
                      <a:pt x="135626" y="61397"/>
                      <a:pt x="142418" y="67928"/>
                      <a:pt x="145815" y="71847"/>
                    </a:cubicBezTo>
                    <a:cubicBezTo>
                      <a:pt x="149211" y="75766"/>
                      <a:pt x="148427" y="73153"/>
                      <a:pt x="154697" y="73414"/>
                    </a:cubicBezTo>
                    <a:cubicBezTo>
                      <a:pt x="160967" y="73676"/>
                      <a:pt x="161751" y="79162"/>
                      <a:pt x="165931" y="83865"/>
                    </a:cubicBezTo>
                    <a:cubicBezTo>
                      <a:pt x="170111" y="88567"/>
                      <a:pt x="176904" y="82297"/>
                      <a:pt x="183697" y="82297"/>
                    </a:cubicBezTo>
                    <a:cubicBezTo>
                      <a:pt x="190489" y="82558"/>
                      <a:pt x="198588" y="98233"/>
                      <a:pt x="200939" y="105549"/>
                    </a:cubicBezTo>
                    <a:cubicBezTo>
                      <a:pt x="203291" y="112864"/>
                      <a:pt x="201723" y="114170"/>
                      <a:pt x="197804" y="115999"/>
                    </a:cubicBezTo>
                    <a:cubicBezTo>
                      <a:pt x="193885" y="117828"/>
                      <a:pt x="195714" y="121224"/>
                      <a:pt x="199894" y="125404"/>
                    </a:cubicBezTo>
                    <a:cubicBezTo>
                      <a:pt x="204336" y="129584"/>
                      <a:pt x="202768" y="136115"/>
                      <a:pt x="203291" y="142647"/>
                    </a:cubicBezTo>
                    <a:cubicBezTo>
                      <a:pt x="204074" y="148917"/>
                      <a:pt x="229677" y="143431"/>
                      <a:pt x="238821" y="143431"/>
                    </a:cubicBezTo>
                    <a:cubicBezTo>
                      <a:pt x="247965" y="143692"/>
                      <a:pt x="240389" y="152052"/>
                      <a:pt x="239866" y="159628"/>
                    </a:cubicBezTo>
                    <a:cubicBezTo>
                      <a:pt x="239344" y="167205"/>
                      <a:pt x="250578" y="170340"/>
                      <a:pt x="256848" y="178700"/>
                    </a:cubicBezTo>
                    <a:cubicBezTo>
                      <a:pt x="263118" y="187060"/>
                      <a:pt x="252929" y="210573"/>
                      <a:pt x="249010" y="215275"/>
                    </a:cubicBezTo>
                    <a:cubicBezTo>
                      <a:pt x="245092" y="219978"/>
                      <a:pt x="249794" y="223374"/>
                      <a:pt x="252406" y="22703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11D38CE2-A80D-3CA4-FD3E-3F0AB239A5C7}"/>
                  </a:ext>
                </a:extLst>
              </p:cNvPr>
              <p:cNvSpPr/>
              <p:nvPr/>
            </p:nvSpPr>
            <p:spPr>
              <a:xfrm>
                <a:off x="3360561" y="4314361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16946581-5674-537C-50F8-30E34A3BD077}"/>
                  </a:ext>
                </a:extLst>
              </p:cNvPr>
              <p:cNvSpPr/>
              <p:nvPr/>
            </p:nvSpPr>
            <p:spPr>
              <a:xfrm>
                <a:off x="2932887" y="3762331"/>
                <a:ext cx="261" cy="2612"/>
              </a:xfrm>
              <a:custGeom>
                <a:avLst/>
                <a:gdLst>
                  <a:gd name="connsiteX0" fmla="*/ 261 w 261"/>
                  <a:gd name="connsiteY0" fmla="*/ 0 h 2612"/>
                  <a:gd name="connsiteX1" fmla="*/ 0 w 261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" h="2612">
                    <a:moveTo>
                      <a:pt x="261" y="0"/>
                    </a:moveTo>
                    <a:lnTo>
                      <a:pt x="0" y="0"/>
                    </a:lnTo>
                  </a:path>
                </a:pathLst>
              </a:custGeom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FEBA1B8C-676B-008A-0631-470BDB4F4E40}"/>
                  </a:ext>
                </a:extLst>
              </p:cNvPr>
              <p:cNvSpPr/>
              <p:nvPr/>
            </p:nvSpPr>
            <p:spPr>
              <a:xfrm>
                <a:off x="5445030" y="4713215"/>
                <a:ext cx="50272" cy="46141"/>
              </a:xfrm>
              <a:custGeom>
                <a:avLst/>
                <a:gdLst>
                  <a:gd name="connsiteX0" fmla="*/ 50244 w 50272"/>
                  <a:gd name="connsiteY0" fmla="*/ 15233 h 46141"/>
                  <a:gd name="connsiteX1" fmla="*/ 47370 w 50272"/>
                  <a:gd name="connsiteY1" fmla="*/ 21503 h 46141"/>
                  <a:gd name="connsiteX2" fmla="*/ 43712 w 50272"/>
                  <a:gd name="connsiteY2" fmla="*/ 28557 h 46141"/>
                  <a:gd name="connsiteX3" fmla="*/ 40577 w 50272"/>
                  <a:gd name="connsiteY3" fmla="*/ 33260 h 46141"/>
                  <a:gd name="connsiteX4" fmla="*/ 34568 w 50272"/>
                  <a:gd name="connsiteY4" fmla="*/ 34566 h 46141"/>
                  <a:gd name="connsiteX5" fmla="*/ 27776 w 50272"/>
                  <a:gd name="connsiteY5" fmla="*/ 36133 h 46141"/>
                  <a:gd name="connsiteX6" fmla="*/ 24118 w 50272"/>
                  <a:gd name="connsiteY6" fmla="*/ 41359 h 46141"/>
                  <a:gd name="connsiteX7" fmla="*/ 20199 w 50272"/>
                  <a:gd name="connsiteY7" fmla="*/ 45800 h 46141"/>
                  <a:gd name="connsiteX8" fmla="*/ 13407 w 50272"/>
                  <a:gd name="connsiteY8" fmla="*/ 43971 h 46141"/>
                  <a:gd name="connsiteX9" fmla="*/ 8182 w 50272"/>
                  <a:gd name="connsiteY9" fmla="*/ 38485 h 46141"/>
                  <a:gd name="connsiteX10" fmla="*/ 3740 w 50272"/>
                  <a:gd name="connsiteY10" fmla="*/ 32998 h 46141"/>
                  <a:gd name="connsiteX11" fmla="*/ 344 w 50272"/>
                  <a:gd name="connsiteY11" fmla="*/ 28296 h 46141"/>
                  <a:gd name="connsiteX12" fmla="*/ 5047 w 50272"/>
                  <a:gd name="connsiteY12" fmla="*/ 18107 h 46141"/>
                  <a:gd name="connsiteX13" fmla="*/ 13668 w 50272"/>
                  <a:gd name="connsiteY13" fmla="*/ 6350 h 46141"/>
                  <a:gd name="connsiteX14" fmla="*/ 28821 w 50272"/>
                  <a:gd name="connsiteY14" fmla="*/ 80 h 46141"/>
                  <a:gd name="connsiteX15" fmla="*/ 40838 w 50272"/>
                  <a:gd name="connsiteY15" fmla="*/ 4522 h 46141"/>
                  <a:gd name="connsiteX16" fmla="*/ 47631 w 50272"/>
                  <a:gd name="connsiteY16" fmla="*/ 10008 h 46141"/>
                  <a:gd name="connsiteX17" fmla="*/ 50244 w 50272"/>
                  <a:gd name="connsiteY17" fmla="*/ 15233 h 461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272" h="46141">
                    <a:moveTo>
                      <a:pt x="50244" y="15233"/>
                    </a:moveTo>
                    <a:cubicBezTo>
                      <a:pt x="49982" y="17584"/>
                      <a:pt x="48415" y="19674"/>
                      <a:pt x="47370" y="21503"/>
                    </a:cubicBezTo>
                    <a:cubicBezTo>
                      <a:pt x="46063" y="23854"/>
                      <a:pt x="44757" y="26206"/>
                      <a:pt x="43712" y="28557"/>
                    </a:cubicBezTo>
                    <a:cubicBezTo>
                      <a:pt x="42929" y="30386"/>
                      <a:pt x="42145" y="32215"/>
                      <a:pt x="40577" y="33260"/>
                    </a:cubicBezTo>
                    <a:cubicBezTo>
                      <a:pt x="38749" y="34305"/>
                      <a:pt x="36397" y="34305"/>
                      <a:pt x="34568" y="34566"/>
                    </a:cubicBezTo>
                    <a:cubicBezTo>
                      <a:pt x="32217" y="34827"/>
                      <a:pt x="29866" y="34827"/>
                      <a:pt x="27776" y="36133"/>
                    </a:cubicBezTo>
                    <a:cubicBezTo>
                      <a:pt x="25947" y="37179"/>
                      <a:pt x="24641" y="39268"/>
                      <a:pt x="24118" y="41359"/>
                    </a:cubicBezTo>
                    <a:cubicBezTo>
                      <a:pt x="23596" y="43710"/>
                      <a:pt x="22289" y="44755"/>
                      <a:pt x="20199" y="45800"/>
                    </a:cubicBezTo>
                    <a:cubicBezTo>
                      <a:pt x="18109" y="46845"/>
                      <a:pt x="15236" y="45277"/>
                      <a:pt x="13407" y="43971"/>
                    </a:cubicBezTo>
                    <a:cubicBezTo>
                      <a:pt x="11317" y="42665"/>
                      <a:pt x="9488" y="40575"/>
                      <a:pt x="8182" y="38485"/>
                    </a:cubicBezTo>
                    <a:cubicBezTo>
                      <a:pt x="6614" y="36656"/>
                      <a:pt x="5308" y="34827"/>
                      <a:pt x="3740" y="32998"/>
                    </a:cubicBezTo>
                    <a:cubicBezTo>
                      <a:pt x="2434" y="31431"/>
                      <a:pt x="1128" y="30124"/>
                      <a:pt x="344" y="28296"/>
                    </a:cubicBezTo>
                    <a:cubicBezTo>
                      <a:pt x="-1224" y="24377"/>
                      <a:pt x="2956" y="20719"/>
                      <a:pt x="5047" y="18107"/>
                    </a:cubicBezTo>
                    <a:cubicBezTo>
                      <a:pt x="7920" y="14449"/>
                      <a:pt x="10011" y="9747"/>
                      <a:pt x="13668" y="6350"/>
                    </a:cubicBezTo>
                    <a:cubicBezTo>
                      <a:pt x="17848" y="2693"/>
                      <a:pt x="23596" y="603"/>
                      <a:pt x="28821" y="80"/>
                    </a:cubicBezTo>
                    <a:cubicBezTo>
                      <a:pt x="33785" y="-442"/>
                      <a:pt x="37181" y="1648"/>
                      <a:pt x="40838" y="4522"/>
                    </a:cubicBezTo>
                    <a:cubicBezTo>
                      <a:pt x="43190" y="6350"/>
                      <a:pt x="45541" y="7918"/>
                      <a:pt x="47631" y="10008"/>
                    </a:cubicBezTo>
                    <a:cubicBezTo>
                      <a:pt x="48937" y="11053"/>
                      <a:pt x="50505" y="12882"/>
                      <a:pt x="50244" y="1523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3207A77D-E124-ED43-CBAE-CF94018DB609}"/>
                  </a:ext>
                </a:extLst>
              </p:cNvPr>
              <p:cNvSpPr/>
              <p:nvPr/>
            </p:nvSpPr>
            <p:spPr>
              <a:xfrm>
                <a:off x="5523730" y="4644586"/>
                <a:ext cx="29541" cy="35530"/>
              </a:xfrm>
              <a:custGeom>
                <a:avLst/>
                <a:gdLst>
                  <a:gd name="connsiteX0" fmla="*/ 27713 w 29541"/>
                  <a:gd name="connsiteY0" fmla="*/ 21423 h 35530"/>
                  <a:gd name="connsiteX1" fmla="*/ 27713 w 29541"/>
                  <a:gd name="connsiteY1" fmla="*/ 25080 h 35530"/>
                  <a:gd name="connsiteX2" fmla="*/ 27713 w 29541"/>
                  <a:gd name="connsiteY2" fmla="*/ 26648 h 35530"/>
                  <a:gd name="connsiteX3" fmla="*/ 25362 w 29541"/>
                  <a:gd name="connsiteY3" fmla="*/ 34485 h 35530"/>
                  <a:gd name="connsiteX4" fmla="*/ 21182 w 29541"/>
                  <a:gd name="connsiteY4" fmla="*/ 35008 h 35530"/>
                  <a:gd name="connsiteX5" fmla="*/ 16740 w 29541"/>
                  <a:gd name="connsiteY5" fmla="*/ 35530 h 35530"/>
                  <a:gd name="connsiteX6" fmla="*/ 12560 w 29541"/>
                  <a:gd name="connsiteY6" fmla="*/ 34747 h 35530"/>
                  <a:gd name="connsiteX7" fmla="*/ 9687 w 29541"/>
                  <a:gd name="connsiteY7" fmla="*/ 32395 h 35530"/>
                  <a:gd name="connsiteX8" fmla="*/ 6551 w 29541"/>
                  <a:gd name="connsiteY8" fmla="*/ 29783 h 35530"/>
                  <a:gd name="connsiteX9" fmla="*/ 3939 w 29541"/>
                  <a:gd name="connsiteY9" fmla="*/ 26125 h 35530"/>
                  <a:gd name="connsiteX10" fmla="*/ 20 w 29541"/>
                  <a:gd name="connsiteY10" fmla="*/ 18810 h 35530"/>
                  <a:gd name="connsiteX11" fmla="*/ 6813 w 29541"/>
                  <a:gd name="connsiteY11" fmla="*/ 8621 h 35530"/>
                  <a:gd name="connsiteX12" fmla="*/ 11515 w 29541"/>
                  <a:gd name="connsiteY12" fmla="*/ 3396 h 35530"/>
                  <a:gd name="connsiteX13" fmla="*/ 14389 w 29541"/>
                  <a:gd name="connsiteY13" fmla="*/ 0 h 35530"/>
                  <a:gd name="connsiteX14" fmla="*/ 18569 w 29541"/>
                  <a:gd name="connsiteY14" fmla="*/ 4180 h 35530"/>
                  <a:gd name="connsiteX15" fmla="*/ 23533 w 29541"/>
                  <a:gd name="connsiteY15" fmla="*/ 5747 h 35530"/>
                  <a:gd name="connsiteX16" fmla="*/ 27974 w 29541"/>
                  <a:gd name="connsiteY16" fmla="*/ 7576 h 35530"/>
                  <a:gd name="connsiteX17" fmla="*/ 29281 w 29541"/>
                  <a:gd name="connsiteY17" fmla="*/ 9927 h 35530"/>
                  <a:gd name="connsiteX18" fmla="*/ 29542 w 29541"/>
                  <a:gd name="connsiteY18" fmla="*/ 13846 h 35530"/>
                  <a:gd name="connsiteX19" fmla="*/ 28758 w 29541"/>
                  <a:gd name="connsiteY19" fmla="*/ 16982 h 35530"/>
                  <a:gd name="connsiteX20" fmla="*/ 27713 w 29541"/>
                  <a:gd name="connsiteY20" fmla="*/ 21423 h 35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9541" h="35530">
                    <a:moveTo>
                      <a:pt x="27713" y="21423"/>
                    </a:moveTo>
                    <a:cubicBezTo>
                      <a:pt x="27452" y="22729"/>
                      <a:pt x="27713" y="23774"/>
                      <a:pt x="27713" y="25080"/>
                    </a:cubicBezTo>
                    <a:cubicBezTo>
                      <a:pt x="27713" y="25603"/>
                      <a:pt x="27713" y="26125"/>
                      <a:pt x="27713" y="26648"/>
                    </a:cubicBezTo>
                    <a:cubicBezTo>
                      <a:pt x="27452" y="29522"/>
                      <a:pt x="28236" y="32657"/>
                      <a:pt x="25362" y="34485"/>
                    </a:cubicBezTo>
                    <a:cubicBezTo>
                      <a:pt x="24056" y="35269"/>
                      <a:pt x="22488" y="34747"/>
                      <a:pt x="21182" y="35008"/>
                    </a:cubicBezTo>
                    <a:cubicBezTo>
                      <a:pt x="19614" y="35008"/>
                      <a:pt x="18308" y="35530"/>
                      <a:pt x="16740" y="35530"/>
                    </a:cubicBezTo>
                    <a:cubicBezTo>
                      <a:pt x="15434" y="35530"/>
                      <a:pt x="13867" y="35269"/>
                      <a:pt x="12560" y="34747"/>
                    </a:cubicBezTo>
                    <a:cubicBezTo>
                      <a:pt x="11515" y="34224"/>
                      <a:pt x="10731" y="33179"/>
                      <a:pt x="9687" y="32395"/>
                    </a:cubicBezTo>
                    <a:cubicBezTo>
                      <a:pt x="8642" y="31612"/>
                      <a:pt x="7596" y="30828"/>
                      <a:pt x="6551" y="29783"/>
                    </a:cubicBezTo>
                    <a:cubicBezTo>
                      <a:pt x="5506" y="28738"/>
                      <a:pt x="4984" y="27432"/>
                      <a:pt x="3939" y="26125"/>
                    </a:cubicBezTo>
                    <a:cubicBezTo>
                      <a:pt x="2110" y="24035"/>
                      <a:pt x="-241" y="21945"/>
                      <a:pt x="20" y="18810"/>
                    </a:cubicBezTo>
                    <a:cubicBezTo>
                      <a:pt x="20" y="14891"/>
                      <a:pt x="4462" y="11234"/>
                      <a:pt x="6813" y="8621"/>
                    </a:cubicBezTo>
                    <a:cubicBezTo>
                      <a:pt x="8380" y="7054"/>
                      <a:pt x="10209" y="5486"/>
                      <a:pt x="11515" y="3396"/>
                    </a:cubicBezTo>
                    <a:cubicBezTo>
                      <a:pt x="12038" y="2351"/>
                      <a:pt x="13083" y="0"/>
                      <a:pt x="14389" y="0"/>
                    </a:cubicBezTo>
                    <a:cubicBezTo>
                      <a:pt x="16218" y="0"/>
                      <a:pt x="17263" y="3135"/>
                      <a:pt x="18569" y="4180"/>
                    </a:cubicBezTo>
                    <a:cubicBezTo>
                      <a:pt x="20137" y="5486"/>
                      <a:pt x="21704" y="5225"/>
                      <a:pt x="23533" y="5747"/>
                    </a:cubicBezTo>
                    <a:cubicBezTo>
                      <a:pt x="25100" y="6009"/>
                      <a:pt x="26668" y="6793"/>
                      <a:pt x="27974" y="7576"/>
                    </a:cubicBezTo>
                    <a:cubicBezTo>
                      <a:pt x="28758" y="8099"/>
                      <a:pt x="29281" y="8882"/>
                      <a:pt x="29281" y="9927"/>
                    </a:cubicBezTo>
                    <a:cubicBezTo>
                      <a:pt x="29281" y="11234"/>
                      <a:pt x="29542" y="12540"/>
                      <a:pt x="29542" y="13846"/>
                    </a:cubicBezTo>
                    <a:cubicBezTo>
                      <a:pt x="29542" y="14891"/>
                      <a:pt x="29019" y="15936"/>
                      <a:pt x="28758" y="16982"/>
                    </a:cubicBezTo>
                    <a:cubicBezTo>
                      <a:pt x="28497" y="18549"/>
                      <a:pt x="27713" y="20116"/>
                      <a:pt x="27713" y="2142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35743C3F-322F-389E-16ED-86A6B0991B62}"/>
                  </a:ext>
                </a:extLst>
              </p:cNvPr>
              <p:cNvSpPr/>
              <p:nvPr/>
            </p:nvSpPr>
            <p:spPr>
              <a:xfrm>
                <a:off x="5291495" y="4464582"/>
                <a:ext cx="199338" cy="205386"/>
              </a:xfrm>
              <a:custGeom>
                <a:avLst/>
                <a:gdLst>
                  <a:gd name="connsiteX0" fmla="*/ 199337 w 199338"/>
                  <a:gd name="connsiteY0" fmla="*/ 99538 h 205386"/>
                  <a:gd name="connsiteX1" fmla="*/ 195941 w 199338"/>
                  <a:gd name="connsiteY1" fmla="*/ 102934 h 205386"/>
                  <a:gd name="connsiteX2" fmla="*/ 182617 w 199338"/>
                  <a:gd name="connsiteY2" fmla="*/ 108420 h 205386"/>
                  <a:gd name="connsiteX3" fmla="*/ 170077 w 199338"/>
                  <a:gd name="connsiteY3" fmla="*/ 119132 h 205386"/>
                  <a:gd name="connsiteX4" fmla="*/ 154402 w 199338"/>
                  <a:gd name="connsiteY4" fmla="*/ 131672 h 205386"/>
                  <a:gd name="connsiteX5" fmla="*/ 148654 w 199338"/>
                  <a:gd name="connsiteY5" fmla="*/ 144212 h 205386"/>
                  <a:gd name="connsiteX6" fmla="*/ 130627 w 199338"/>
                  <a:gd name="connsiteY6" fmla="*/ 156491 h 205386"/>
                  <a:gd name="connsiteX7" fmla="*/ 122529 w 199338"/>
                  <a:gd name="connsiteY7" fmla="*/ 171644 h 205386"/>
                  <a:gd name="connsiteX8" fmla="*/ 101106 w 199338"/>
                  <a:gd name="connsiteY8" fmla="*/ 182617 h 205386"/>
                  <a:gd name="connsiteX9" fmla="*/ 71061 w 199338"/>
                  <a:gd name="connsiteY9" fmla="*/ 169554 h 205386"/>
                  <a:gd name="connsiteX10" fmla="*/ 59827 w 199338"/>
                  <a:gd name="connsiteY10" fmla="*/ 183400 h 205386"/>
                  <a:gd name="connsiteX11" fmla="*/ 43630 w 199338"/>
                  <a:gd name="connsiteY11" fmla="*/ 200643 h 205386"/>
                  <a:gd name="connsiteX12" fmla="*/ 17765 w 199338"/>
                  <a:gd name="connsiteY12" fmla="*/ 204823 h 205386"/>
                  <a:gd name="connsiteX13" fmla="*/ 14892 w 199338"/>
                  <a:gd name="connsiteY13" fmla="*/ 197508 h 205386"/>
                  <a:gd name="connsiteX14" fmla="*/ 17765 w 199338"/>
                  <a:gd name="connsiteY14" fmla="*/ 184184 h 205386"/>
                  <a:gd name="connsiteX15" fmla="*/ 0 w 199338"/>
                  <a:gd name="connsiteY15" fmla="*/ 157798 h 205386"/>
                  <a:gd name="connsiteX16" fmla="*/ 0 w 199338"/>
                  <a:gd name="connsiteY16" fmla="*/ 94835 h 205386"/>
                  <a:gd name="connsiteX17" fmla="*/ 22468 w 199338"/>
                  <a:gd name="connsiteY17" fmla="*/ 94835 h 205386"/>
                  <a:gd name="connsiteX18" fmla="*/ 22468 w 199338"/>
                  <a:gd name="connsiteY18" fmla="*/ 11234 h 205386"/>
                  <a:gd name="connsiteX19" fmla="*/ 71845 w 199338"/>
                  <a:gd name="connsiteY19" fmla="*/ 8099 h 205386"/>
                  <a:gd name="connsiteX20" fmla="*/ 80205 w 199338"/>
                  <a:gd name="connsiteY20" fmla="*/ 15414 h 205386"/>
                  <a:gd name="connsiteX21" fmla="*/ 97448 w 199338"/>
                  <a:gd name="connsiteY21" fmla="*/ 4702 h 205386"/>
                  <a:gd name="connsiteX22" fmla="*/ 111033 w 199338"/>
                  <a:gd name="connsiteY22" fmla="*/ 0 h 205386"/>
                  <a:gd name="connsiteX23" fmla="*/ 121483 w 199338"/>
                  <a:gd name="connsiteY23" fmla="*/ 13585 h 205386"/>
                  <a:gd name="connsiteX24" fmla="*/ 134024 w 199338"/>
                  <a:gd name="connsiteY24" fmla="*/ 39188 h 205386"/>
                  <a:gd name="connsiteX25" fmla="*/ 153357 w 199338"/>
                  <a:gd name="connsiteY25" fmla="*/ 52251 h 205386"/>
                  <a:gd name="connsiteX26" fmla="*/ 157276 w 199338"/>
                  <a:gd name="connsiteY26" fmla="*/ 59566 h 205386"/>
                  <a:gd name="connsiteX27" fmla="*/ 163807 w 199338"/>
                  <a:gd name="connsiteY27" fmla="*/ 61395 h 205386"/>
                  <a:gd name="connsiteX28" fmla="*/ 172428 w 199338"/>
                  <a:gd name="connsiteY28" fmla="*/ 82295 h 205386"/>
                  <a:gd name="connsiteX29" fmla="*/ 192022 w 199338"/>
                  <a:gd name="connsiteY29" fmla="*/ 89610 h 205386"/>
                  <a:gd name="connsiteX30" fmla="*/ 199337 w 199338"/>
                  <a:gd name="connsiteY30" fmla="*/ 99538 h 205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38" h="205386">
                    <a:moveTo>
                      <a:pt x="199337" y="99538"/>
                    </a:moveTo>
                    <a:cubicBezTo>
                      <a:pt x="198292" y="100322"/>
                      <a:pt x="197247" y="101366"/>
                      <a:pt x="195941" y="102934"/>
                    </a:cubicBezTo>
                    <a:cubicBezTo>
                      <a:pt x="192284" y="106853"/>
                      <a:pt x="189932" y="107114"/>
                      <a:pt x="182617" y="108420"/>
                    </a:cubicBezTo>
                    <a:cubicBezTo>
                      <a:pt x="175302" y="109727"/>
                      <a:pt x="175302" y="114429"/>
                      <a:pt x="170077" y="119132"/>
                    </a:cubicBezTo>
                    <a:cubicBezTo>
                      <a:pt x="164852" y="123835"/>
                      <a:pt x="159104" y="129060"/>
                      <a:pt x="154402" y="131672"/>
                    </a:cubicBezTo>
                    <a:cubicBezTo>
                      <a:pt x="149699" y="134285"/>
                      <a:pt x="148915" y="137681"/>
                      <a:pt x="148654" y="144212"/>
                    </a:cubicBezTo>
                    <a:cubicBezTo>
                      <a:pt x="148393" y="150743"/>
                      <a:pt x="134808" y="156230"/>
                      <a:pt x="130627" y="156491"/>
                    </a:cubicBezTo>
                    <a:cubicBezTo>
                      <a:pt x="126447" y="157014"/>
                      <a:pt x="124619" y="161716"/>
                      <a:pt x="122529" y="171644"/>
                    </a:cubicBezTo>
                    <a:cubicBezTo>
                      <a:pt x="120439" y="181572"/>
                      <a:pt x="106070" y="182617"/>
                      <a:pt x="101106" y="182617"/>
                    </a:cubicBezTo>
                    <a:cubicBezTo>
                      <a:pt x="96403" y="182617"/>
                      <a:pt x="78638" y="173211"/>
                      <a:pt x="71061" y="169554"/>
                    </a:cubicBezTo>
                    <a:cubicBezTo>
                      <a:pt x="63746" y="166158"/>
                      <a:pt x="61656" y="177392"/>
                      <a:pt x="59827" y="183400"/>
                    </a:cubicBezTo>
                    <a:cubicBezTo>
                      <a:pt x="57999" y="189409"/>
                      <a:pt x="53557" y="193328"/>
                      <a:pt x="43630" y="200643"/>
                    </a:cubicBezTo>
                    <a:cubicBezTo>
                      <a:pt x="33702" y="207958"/>
                      <a:pt x="20639" y="204562"/>
                      <a:pt x="17765" y="204823"/>
                    </a:cubicBezTo>
                    <a:cubicBezTo>
                      <a:pt x="14892" y="205084"/>
                      <a:pt x="14631" y="200643"/>
                      <a:pt x="14892" y="197508"/>
                    </a:cubicBezTo>
                    <a:cubicBezTo>
                      <a:pt x="15153" y="194373"/>
                      <a:pt x="16982" y="190977"/>
                      <a:pt x="17765" y="184184"/>
                    </a:cubicBezTo>
                    <a:cubicBezTo>
                      <a:pt x="18288" y="178698"/>
                      <a:pt x="4964" y="163284"/>
                      <a:pt x="0" y="157798"/>
                    </a:cubicBezTo>
                    <a:lnTo>
                      <a:pt x="0" y="94835"/>
                    </a:lnTo>
                    <a:lnTo>
                      <a:pt x="22468" y="94835"/>
                    </a:lnTo>
                    <a:lnTo>
                      <a:pt x="22468" y="11234"/>
                    </a:lnTo>
                    <a:cubicBezTo>
                      <a:pt x="22468" y="11234"/>
                      <a:pt x="70016" y="5225"/>
                      <a:pt x="71845" y="8099"/>
                    </a:cubicBezTo>
                    <a:cubicBezTo>
                      <a:pt x="73935" y="10973"/>
                      <a:pt x="75764" y="19071"/>
                      <a:pt x="80205" y="15414"/>
                    </a:cubicBezTo>
                    <a:cubicBezTo>
                      <a:pt x="84647" y="11756"/>
                      <a:pt x="89611" y="5747"/>
                      <a:pt x="97448" y="4702"/>
                    </a:cubicBezTo>
                    <a:cubicBezTo>
                      <a:pt x="103718" y="3919"/>
                      <a:pt x="112078" y="2874"/>
                      <a:pt x="111033" y="0"/>
                    </a:cubicBezTo>
                    <a:cubicBezTo>
                      <a:pt x="111556" y="522"/>
                      <a:pt x="118349" y="8883"/>
                      <a:pt x="121483" y="13585"/>
                    </a:cubicBezTo>
                    <a:cubicBezTo>
                      <a:pt x="124619" y="18549"/>
                      <a:pt x="130105" y="32396"/>
                      <a:pt x="134024" y="39188"/>
                    </a:cubicBezTo>
                    <a:cubicBezTo>
                      <a:pt x="137681" y="45981"/>
                      <a:pt x="149438" y="51467"/>
                      <a:pt x="153357" y="52251"/>
                    </a:cubicBezTo>
                    <a:cubicBezTo>
                      <a:pt x="157276" y="53034"/>
                      <a:pt x="156492" y="55125"/>
                      <a:pt x="157276" y="59566"/>
                    </a:cubicBezTo>
                    <a:cubicBezTo>
                      <a:pt x="158059" y="64268"/>
                      <a:pt x="159888" y="61134"/>
                      <a:pt x="163807" y="61395"/>
                    </a:cubicBezTo>
                    <a:cubicBezTo>
                      <a:pt x="167726" y="61656"/>
                      <a:pt x="169816" y="76025"/>
                      <a:pt x="172428" y="82295"/>
                    </a:cubicBezTo>
                    <a:cubicBezTo>
                      <a:pt x="175041" y="88565"/>
                      <a:pt x="184707" y="88304"/>
                      <a:pt x="192022" y="89610"/>
                    </a:cubicBezTo>
                    <a:cubicBezTo>
                      <a:pt x="199599" y="90916"/>
                      <a:pt x="199337" y="99538"/>
                      <a:pt x="199337" y="9953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F871BD72-59AE-6D00-0DC6-D14E9D026F18}"/>
                  </a:ext>
                </a:extLst>
              </p:cNvPr>
              <p:cNvSpPr/>
              <p:nvPr/>
            </p:nvSpPr>
            <p:spPr>
              <a:xfrm>
                <a:off x="5566371" y="4284578"/>
                <a:ext cx="68454" cy="165310"/>
              </a:xfrm>
              <a:custGeom>
                <a:avLst/>
                <a:gdLst>
                  <a:gd name="connsiteX0" fmla="*/ 67367 w 68454"/>
                  <a:gd name="connsiteY0" fmla="*/ 138465 h 165310"/>
                  <a:gd name="connsiteX1" fmla="*/ 57440 w 68454"/>
                  <a:gd name="connsiteY1" fmla="*/ 145257 h 165310"/>
                  <a:gd name="connsiteX2" fmla="*/ 54566 w 68454"/>
                  <a:gd name="connsiteY2" fmla="*/ 162239 h 165310"/>
                  <a:gd name="connsiteX3" fmla="*/ 48818 w 68454"/>
                  <a:gd name="connsiteY3" fmla="*/ 158320 h 165310"/>
                  <a:gd name="connsiteX4" fmla="*/ 35755 w 68454"/>
                  <a:gd name="connsiteY4" fmla="*/ 143690 h 165310"/>
                  <a:gd name="connsiteX5" fmla="*/ 39413 w 68454"/>
                  <a:gd name="connsiteY5" fmla="*/ 124618 h 165310"/>
                  <a:gd name="connsiteX6" fmla="*/ 35755 w 68454"/>
                  <a:gd name="connsiteY6" fmla="*/ 106592 h 165310"/>
                  <a:gd name="connsiteX7" fmla="*/ 20341 w 68454"/>
                  <a:gd name="connsiteY7" fmla="*/ 106592 h 165310"/>
                  <a:gd name="connsiteX8" fmla="*/ 14333 w 68454"/>
                  <a:gd name="connsiteY8" fmla="*/ 99799 h 165310"/>
                  <a:gd name="connsiteX9" fmla="*/ 7540 w 68454"/>
                  <a:gd name="connsiteY9" fmla="*/ 98231 h 165310"/>
                  <a:gd name="connsiteX10" fmla="*/ 5711 w 68454"/>
                  <a:gd name="connsiteY10" fmla="*/ 97448 h 165310"/>
                  <a:gd name="connsiteX11" fmla="*/ 1009 w 68454"/>
                  <a:gd name="connsiteY11" fmla="*/ 88565 h 165310"/>
                  <a:gd name="connsiteX12" fmla="*/ 3883 w 68454"/>
                  <a:gd name="connsiteY12" fmla="*/ 82556 h 165310"/>
                  <a:gd name="connsiteX13" fmla="*/ 6495 w 68454"/>
                  <a:gd name="connsiteY13" fmla="*/ 70800 h 165310"/>
                  <a:gd name="connsiteX14" fmla="*/ 15639 w 68454"/>
                  <a:gd name="connsiteY14" fmla="*/ 62440 h 165310"/>
                  <a:gd name="connsiteX15" fmla="*/ 14333 w 68454"/>
                  <a:gd name="connsiteY15" fmla="*/ 56954 h 165310"/>
                  <a:gd name="connsiteX16" fmla="*/ 13288 w 68454"/>
                  <a:gd name="connsiteY16" fmla="*/ 34747 h 165310"/>
                  <a:gd name="connsiteX17" fmla="*/ 20080 w 68454"/>
                  <a:gd name="connsiteY17" fmla="*/ 22207 h 165310"/>
                  <a:gd name="connsiteX18" fmla="*/ 14594 w 68454"/>
                  <a:gd name="connsiteY18" fmla="*/ 12540 h 165310"/>
                  <a:gd name="connsiteX19" fmla="*/ 12504 w 68454"/>
                  <a:gd name="connsiteY19" fmla="*/ 0 h 165310"/>
                  <a:gd name="connsiteX20" fmla="*/ 17206 w 68454"/>
                  <a:gd name="connsiteY20" fmla="*/ 261 h 165310"/>
                  <a:gd name="connsiteX21" fmla="*/ 22432 w 68454"/>
                  <a:gd name="connsiteY21" fmla="*/ 1306 h 165310"/>
                  <a:gd name="connsiteX22" fmla="*/ 26612 w 68454"/>
                  <a:gd name="connsiteY22" fmla="*/ 3135 h 165310"/>
                  <a:gd name="connsiteX23" fmla="*/ 26350 w 68454"/>
                  <a:gd name="connsiteY23" fmla="*/ 3658 h 165310"/>
                  <a:gd name="connsiteX24" fmla="*/ 27918 w 68454"/>
                  <a:gd name="connsiteY24" fmla="*/ 8360 h 165310"/>
                  <a:gd name="connsiteX25" fmla="*/ 31053 w 68454"/>
                  <a:gd name="connsiteY25" fmla="*/ 14630 h 165310"/>
                  <a:gd name="connsiteX26" fmla="*/ 31575 w 68454"/>
                  <a:gd name="connsiteY26" fmla="*/ 24819 h 165310"/>
                  <a:gd name="connsiteX27" fmla="*/ 33666 w 68454"/>
                  <a:gd name="connsiteY27" fmla="*/ 32918 h 165310"/>
                  <a:gd name="connsiteX28" fmla="*/ 34188 w 68454"/>
                  <a:gd name="connsiteY28" fmla="*/ 45458 h 165310"/>
                  <a:gd name="connsiteX29" fmla="*/ 29747 w 68454"/>
                  <a:gd name="connsiteY29" fmla="*/ 55386 h 165310"/>
                  <a:gd name="connsiteX30" fmla="*/ 32359 w 68454"/>
                  <a:gd name="connsiteY30" fmla="*/ 64268 h 165310"/>
                  <a:gd name="connsiteX31" fmla="*/ 32621 w 68454"/>
                  <a:gd name="connsiteY31" fmla="*/ 73412 h 165310"/>
                  <a:gd name="connsiteX32" fmla="*/ 34710 w 68454"/>
                  <a:gd name="connsiteY32" fmla="*/ 80466 h 165310"/>
                  <a:gd name="connsiteX33" fmla="*/ 36539 w 68454"/>
                  <a:gd name="connsiteY33" fmla="*/ 83601 h 165310"/>
                  <a:gd name="connsiteX34" fmla="*/ 38891 w 68454"/>
                  <a:gd name="connsiteY34" fmla="*/ 86736 h 165310"/>
                  <a:gd name="connsiteX35" fmla="*/ 40197 w 68454"/>
                  <a:gd name="connsiteY35" fmla="*/ 88565 h 165310"/>
                  <a:gd name="connsiteX36" fmla="*/ 40197 w 68454"/>
                  <a:gd name="connsiteY36" fmla="*/ 88826 h 165310"/>
                  <a:gd name="connsiteX37" fmla="*/ 41242 w 68454"/>
                  <a:gd name="connsiteY37" fmla="*/ 90655 h 165310"/>
                  <a:gd name="connsiteX38" fmla="*/ 42548 w 68454"/>
                  <a:gd name="connsiteY38" fmla="*/ 94313 h 165310"/>
                  <a:gd name="connsiteX39" fmla="*/ 43854 w 68454"/>
                  <a:gd name="connsiteY39" fmla="*/ 101628 h 165310"/>
                  <a:gd name="connsiteX40" fmla="*/ 45422 w 68454"/>
                  <a:gd name="connsiteY40" fmla="*/ 104240 h 165310"/>
                  <a:gd name="connsiteX41" fmla="*/ 46467 w 68454"/>
                  <a:gd name="connsiteY41" fmla="*/ 100060 h 165310"/>
                  <a:gd name="connsiteX42" fmla="*/ 48818 w 68454"/>
                  <a:gd name="connsiteY42" fmla="*/ 99799 h 165310"/>
                  <a:gd name="connsiteX43" fmla="*/ 50647 w 68454"/>
                  <a:gd name="connsiteY43" fmla="*/ 102150 h 165310"/>
                  <a:gd name="connsiteX44" fmla="*/ 54043 w 68454"/>
                  <a:gd name="connsiteY44" fmla="*/ 100844 h 165310"/>
                  <a:gd name="connsiteX45" fmla="*/ 54043 w 68454"/>
                  <a:gd name="connsiteY45" fmla="*/ 97709 h 165310"/>
                  <a:gd name="connsiteX46" fmla="*/ 53782 w 68454"/>
                  <a:gd name="connsiteY46" fmla="*/ 93268 h 165310"/>
                  <a:gd name="connsiteX47" fmla="*/ 53782 w 68454"/>
                  <a:gd name="connsiteY47" fmla="*/ 91961 h 165310"/>
                  <a:gd name="connsiteX48" fmla="*/ 67367 w 68454"/>
                  <a:gd name="connsiteY48" fmla="*/ 138465 h 16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8454" h="165310">
                    <a:moveTo>
                      <a:pt x="67367" y="138465"/>
                    </a:moveTo>
                    <a:cubicBezTo>
                      <a:pt x="67367" y="144735"/>
                      <a:pt x="61097" y="143167"/>
                      <a:pt x="57440" y="145257"/>
                    </a:cubicBezTo>
                    <a:cubicBezTo>
                      <a:pt x="53782" y="147086"/>
                      <a:pt x="54566" y="154924"/>
                      <a:pt x="54566" y="162239"/>
                    </a:cubicBezTo>
                    <a:cubicBezTo>
                      <a:pt x="54305" y="169554"/>
                      <a:pt x="49341" y="161978"/>
                      <a:pt x="48818" y="158320"/>
                    </a:cubicBezTo>
                    <a:cubicBezTo>
                      <a:pt x="48296" y="154662"/>
                      <a:pt x="39674" y="148392"/>
                      <a:pt x="35755" y="143690"/>
                    </a:cubicBezTo>
                    <a:cubicBezTo>
                      <a:pt x="31837" y="138987"/>
                      <a:pt x="37062" y="127231"/>
                      <a:pt x="39413" y="124618"/>
                    </a:cubicBezTo>
                    <a:cubicBezTo>
                      <a:pt x="41764" y="121744"/>
                      <a:pt x="38629" y="113384"/>
                      <a:pt x="35755" y="106592"/>
                    </a:cubicBezTo>
                    <a:cubicBezTo>
                      <a:pt x="32882" y="99799"/>
                      <a:pt x="27918" y="107637"/>
                      <a:pt x="20341" y="106592"/>
                    </a:cubicBezTo>
                    <a:cubicBezTo>
                      <a:pt x="12765" y="105547"/>
                      <a:pt x="14333" y="101367"/>
                      <a:pt x="14333" y="99799"/>
                    </a:cubicBezTo>
                    <a:cubicBezTo>
                      <a:pt x="14333" y="98231"/>
                      <a:pt x="10936" y="98231"/>
                      <a:pt x="7540" y="98231"/>
                    </a:cubicBezTo>
                    <a:cubicBezTo>
                      <a:pt x="6756" y="98231"/>
                      <a:pt x="6234" y="97970"/>
                      <a:pt x="5711" y="97448"/>
                    </a:cubicBezTo>
                    <a:cubicBezTo>
                      <a:pt x="3883" y="95880"/>
                      <a:pt x="2837" y="91700"/>
                      <a:pt x="1009" y="88565"/>
                    </a:cubicBezTo>
                    <a:cubicBezTo>
                      <a:pt x="-1343" y="84385"/>
                      <a:pt x="747" y="84646"/>
                      <a:pt x="3883" y="82556"/>
                    </a:cubicBezTo>
                    <a:cubicBezTo>
                      <a:pt x="6756" y="80466"/>
                      <a:pt x="6495" y="73412"/>
                      <a:pt x="6495" y="70800"/>
                    </a:cubicBezTo>
                    <a:cubicBezTo>
                      <a:pt x="6495" y="68187"/>
                      <a:pt x="12504" y="64791"/>
                      <a:pt x="15639" y="62440"/>
                    </a:cubicBezTo>
                    <a:cubicBezTo>
                      <a:pt x="18513" y="60088"/>
                      <a:pt x="15639" y="59043"/>
                      <a:pt x="14333" y="56954"/>
                    </a:cubicBezTo>
                    <a:cubicBezTo>
                      <a:pt x="13026" y="54863"/>
                      <a:pt x="13288" y="43107"/>
                      <a:pt x="13288" y="34747"/>
                    </a:cubicBezTo>
                    <a:cubicBezTo>
                      <a:pt x="13288" y="26387"/>
                      <a:pt x="15900" y="25342"/>
                      <a:pt x="20080" y="22207"/>
                    </a:cubicBezTo>
                    <a:cubicBezTo>
                      <a:pt x="24260" y="19333"/>
                      <a:pt x="18513" y="15414"/>
                      <a:pt x="14594" y="12540"/>
                    </a:cubicBezTo>
                    <a:cubicBezTo>
                      <a:pt x="10414" y="9666"/>
                      <a:pt x="12504" y="0"/>
                      <a:pt x="12504" y="0"/>
                    </a:cubicBezTo>
                    <a:cubicBezTo>
                      <a:pt x="14072" y="261"/>
                      <a:pt x="15639" y="261"/>
                      <a:pt x="17206" y="261"/>
                    </a:cubicBezTo>
                    <a:cubicBezTo>
                      <a:pt x="18774" y="261"/>
                      <a:pt x="20864" y="784"/>
                      <a:pt x="22432" y="1306"/>
                    </a:cubicBezTo>
                    <a:cubicBezTo>
                      <a:pt x="23999" y="1829"/>
                      <a:pt x="25305" y="2351"/>
                      <a:pt x="26612" y="3135"/>
                    </a:cubicBezTo>
                    <a:cubicBezTo>
                      <a:pt x="26350" y="3396"/>
                      <a:pt x="26350" y="3658"/>
                      <a:pt x="26350" y="3658"/>
                    </a:cubicBezTo>
                    <a:cubicBezTo>
                      <a:pt x="26089" y="5225"/>
                      <a:pt x="27134" y="7054"/>
                      <a:pt x="27918" y="8360"/>
                    </a:cubicBezTo>
                    <a:cubicBezTo>
                      <a:pt x="28963" y="10450"/>
                      <a:pt x="30008" y="12540"/>
                      <a:pt x="31053" y="14630"/>
                    </a:cubicBezTo>
                    <a:cubicBezTo>
                      <a:pt x="32359" y="18288"/>
                      <a:pt x="32098" y="21162"/>
                      <a:pt x="31575" y="24819"/>
                    </a:cubicBezTo>
                    <a:cubicBezTo>
                      <a:pt x="31053" y="27954"/>
                      <a:pt x="32359" y="30305"/>
                      <a:pt x="33666" y="32918"/>
                    </a:cubicBezTo>
                    <a:cubicBezTo>
                      <a:pt x="35494" y="37098"/>
                      <a:pt x="35755" y="41278"/>
                      <a:pt x="34188" y="45458"/>
                    </a:cubicBezTo>
                    <a:cubicBezTo>
                      <a:pt x="32882" y="48854"/>
                      <a:pt x="30008" y="51990"/>
                      <a:pt x="29747" y="55386"/>
                    </a:cubicBezTo>
                    <a:cubicBezTo>
                      <a:pt x="29485" y="58521"/>
                      <a:pt x="31575" y="61395"/>
                      <a:pt x="32359" y="64268"/>
                    </a:cubicBezTo>
                    <a:cubicBezTo>
                      <a:pt x="33143" y="67404"/>
                      <a:pt x="32882" y="70277"/>
                      <a:pt x="32621" y="73412"/>
                    </a:cubicBezTo>
                    <a:cubicBezTo>
                      <a:pt x="32359" y="76025"/>
                      <a:pt x="33666" y="78115"/>
                      <a:pt x="34710" y="80466"/>
                    </a:cubicBezTo>
                    <a:cubicBezTo>
                      <a:pt x="35233" y="81511"/>
                      <a:pt x="35494" y="82556"/>
                      <a:pt x="36539" y="83601"/>
                    </a:cubicBezTo>
                    <a:cubicBezTo>
                      <a:pt x="37323" y="84646"/>
                      <a:pt x="38107" y="85691"/>
                      <a:pt x="38891" y="86736"/>
                    </a:cubicBezTo>
                    <a:cubicBezTo>
                      <a:pt x="39152" y="86998"/>
                      <a:pt x="40197" y="88043"/>
                      <a:pt x="40197" y="88565"/>
                    </a:cubicBezTo>
                    <a:cubicBezTo>
                      <a:pt x="40197" y="88826"/>
                      <a:pt x="40197" y="88826"/>
                      <a:pt x="40197" y="88826"/>
                    </a:cubicBezTo>
                    <a:cubicBezTo>
                      <a:pt x="40458" y="89349"/>
                      <a:pt x="40981" y="90133"/>
                      <a:pt x="41242" y="90655"/>
                    </a:cubicBezTo>
                    <a:cubicBezTo>
                      <a:pt x="41764" y="91961"/>
                      <a:pt x="42287" y="93006"/>
                      <a:pt x="42548" y="94313"/>
                    </a:cubicBezTo>
                    <a:cubicBezTo>
                      <a:pt x="43071" y="96664"/>
                      <a:pt x="42810" y="99277"/>
                      <a:pt x="43854" y="101628"/>
                    </a:cubicBezTo>
                    <a:cubicBezTo>
                      <a:pt x="44116" y="102150"/>
                      <a:pt x="44638" y="103979"/>
                      <a:pt x="45422" y="104240"/>
                    </a:cubicBezTo>
                    <a:cubicBezTo>
                      <a:pt x="46467" y="104502"/>
                      <a:pt x="46206" y="100844"/>
                      <a:pt x="46467" y="100060"/>
                    </a:cubicBezTo>
                    <a:cubicBezTo>
                      <a:pt x="46990" y="99015"/>
                      <a:pt x="48296" y="99277"/>
                      <a:pt x="48818" y="99799"/>
                    </a:cubicBezTo>
                    <a:cubicBezTo>
                      <a:pt x="49341" y="100583"/>
                      <a:pt x="49863" y="101628"/>
                      <a:pt x="50647" y="102150"/>
                    </a:cubicBezTo>
                    <a:cubicBezTo>
                      <a:pt x="51953" y="102934"/>
                      <a:pt x="53782" y="102411"/>
                      <a:pt x="54043" y="100844"/>
                    </a:cubicBezTo>
                    <a:cubicBezTo>
                      <a:pt x="54305" y="99799"/>
                      <a:pt x="54043" y="98754"/>
                      <a:pt x="54043" y="97709"/>
                    </a:cubicBezTo>
                    <a:cubicBezTo>
                      <a:pt x="53782" y="96142"/>
                      <a:pt x="53782" y="94835"/>
                      <a:pt x="53782" y="93268"/>
                    </a:cubicBezTo>
                    <a:cubicBezTo>
                      <a:pt x="53782" y="92745"/>
                      <a:pt x="53782" y="92484"/>
                      <a:pt x="53782" y="91961"/>
                    </a:cubicBezTo>
                    <a:cubicBezTo>
                      <a:pt x="74160" y="109727"/>
                      <a:pt x="67367" y="131933"/>
                      <a:pt x="67367" y="1384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73B4E872-4811-ABCA-3A02-3E9F7AD3246D}"/>
                  </a:ext>
                </a:extLst>
              </p:cNvPr>
              <p:cNvSpPr/>
              <p:nvPr/>
            </p:nvSpPr>
            <p:spPr>
              <a:xfrm>
                <a:off x="5334602" y="4256101"/>
                <a:ext cx="253176" cy="214796"/>
              </a:xfrm>
              <a:custGeom>
                <a:avLst/>
                <a:gdLst>
                  <a:gd name="connsiteX0" fmla="*/ 251588 w 253176"/>
                  <a:gd name="connsiteY0" fmla="*/ 50683 h 214796"/>
                  <a:gd name="connsiteX1" fmla="*/ 244796 w 253176"/>
                  <a:gd name="connsiteY1" fmla="*/ 63224 h 214796"/>
                  <a:gd name="connsiteX2" fmla="*/ 245841 w 253176"/>
                  <a:gd name="connsiteY2" fmla="*/ 85430 h 214796"/>
                  <a:gd name="connsiteX3" fmla="*/ 247147 w 253176"/>
                  <a:gd name="connsiteY3" fmla="*/ 90917 h 214796"/>
                  <a:gd name="connsiteX4" fmla="*/ 238003 w 253176"/>
                  <a:gd name="connsiteY4" fmla="*/ 99277 h 214796"/>
                  <a:gd name="connsiteX5" fmla="*/ 235391 w 253176"/>
                  <a:gd name="connsiteY5" fmla="*/ 111033 h 214796"/>
                  <a:gd name="connsiteX6" fmla="*/ 232517 w 253176"/>
                  <a:gd name="connsiteY6" fmla="*/ 117042 h 214796"/>
                  <a:gd name="connsiteX7" fmla="*/ 237219 w 253176"/>
                  <a:gd name="connsiteY7" fmla="*/ 125925 h 214796"/>
                  <a:gd name="connsiteX8" fmla="*/ 181050 w 253176"/>
                  <a:gd name="connsiteY8" fmla="*/ 146041 h 214796"/>
                  <a:gd name="connsiteX9" fmla="*/ 181050 w 253176"/>
                  <a:gd name="connsiteY9" fmla="*/ 161978 h 214796"/>
                  <a:gd name="connsiteX10" fmla="*/ 155969 w 253176"/>
                  <a:gd name="connsiteY10" fmla="*/ 165635 h 214796"/>
                  <a:gd name="connsiteX11" fmla="*/ 147348 w 253176"/>
                  <a:gd name="connsiteY11" fmla="*/ 174779 h 214796"/>
                  <a:gd name="connsiteX12" fmla="*/ 144735 w 253176"/>
                  <a:gd name="connsiteY12" fmla="*/ 182617 h 214796"/>
                  <a:gd name="connsiteX13" fmla="*/ 125141 w 253176"/>
                  <a:gd name="connsiteY13" fmla="*/ 192283 h 214796"/>
                  <a:gd name="connsiteX14" fmla="*/ 96926 w 253176"/>
                  <a:gd name="connsiteY14" fmla="*/ 214751 h 214796"/>
                  <a:gd name="connsiteX15" fmla="*/ 67665 w 253176"/>
                  <a:gd name="connsiteY15" fmla="*/ 208481 h 214796"/>
                  <a:gd name="connsiteX16" fmla="*/ 67665 w 253176"/>
                  <a:gd name="connsiteY16" fmla="*/ 208481 h 214796"/>
                  <a:gd name="connsiteX17" fmla="*/ 65314 w 253176"/>
                  <a:gd name="connsiteY17" fmla="*/ 206391 h 214796"/>
                  <a:gd name="connsiteX18" fmla="*/ 33702 w 253176"/>
                  <a:gd name="connsiteY18" fmla="*/ 204301 h 214796"/>
                  <a:gd name="connsiteX19" fmla="*/ 25342 w 253176"/>
                  <a:gd name="connsiteY19" fmla="*/ 201427 h 214796"/>
                  <a:gd name="connsiteX20" fmla="*/ 0 w 253176"/>
                  <a:gd name="connsiteY20" fmla="*/ 172167 h 214796"/>
                  <a:gd name="connsiteX21" fmla="*/ 0 w 253176"/>
                  <a:gd name="connsiteY21" fmla="*/ 103195 h 214796"/>
                  <a:gd name="connsiteX22" fmla="*/ 42323 w 253176"/>
                  <a:gd name="connsiteY22" fmla="*/ 103195 h 214796"/>
                  <a:gd name="connsiteX23" fmla="*/ 42585 w 253176"/>
                  <a:gd name="connsiteY23" fmla="*/ 91962 h 214796"/>
                  <a:gd name="connsiteX24" fmla="*/ 41801 w 253176"/>
                  <a:gd name="connsiteY24" fmla="*/ 59566 h 214796"/>
                  <a:gd name="connsiteX25" fmla="*/ 47287 w 253176"/>
                  <a:gd name="connsiteY25" fmla="*/ 57215 h 214796"/>
                  <a:gd name="connsiteX26" fmla="*/ 51990 w 253176"/>
                  <a:gd name="connsiteY26" fmla="*/ 68449 h 214796"/>
                  <a:gd name="connsiteX27" fmla="*/ 64530 w 253176"/>
                  <a:gd name="connsiteY27" fmla="*/ 66359 h 214796"/>
                  <a:gd name="connsiteX28" fmla="*/ 72890 w 253176"/>
                  <a:gd name="connsiteY28" fmla="*/ 68449 h 214796"/>
                  <a:gd name="connsiteX29" fmla="*/ 77593 w 253176"/>
                  <a:gd name="connsiteY29" fmla="*/ 76286 h 214796"/>
                  <a:gd name="connsiteX30" fmla="*/ 106853 w 253176"/>
                  <a:gd name="connsiteY30" fmla="*/ 79160 h 214796"/>
                  <a:gd name="connsiteX31" fmla="*/ 113385 w 253176"/>
                  <a:gd name="connsiteY31" fmla="*/ 72890 h 214796"/>
                  <a:gd name="connsiteX32" fmla="*/ 123574 w 253176"/>
                  <a:gd name="connsiteY32" fmla="*/ 88043 h 214796"/>
                  <a:gd name="connsiteX33" fmla="*/ 137943 w 253176"/>
                  <a:gd name="connsiteY33" fmla="*/ 92745 h 214796"/>
                  <a:gd name="connsiteX34" fmla="*/ 154140 w 253176"/>
                  <a:gd name="connsiteY34" fmla="*/ 112862 h 214796"/>
                  <a:gd name="connsiteX35" fmla="*/ 166942 w 253176"/>
                  <a:gd name="connsiteY35" fmla="*/ 109466 h 214796"/>
                  <a:gd name="connsiteX36" fmla="*/ 165113 w 253176"/>
                  <a:gd name="connsiteY36" fmla="*/ 85953 h 214796"/>
                  <a:gd name="connsiteX37" fmla="*/ 153096 w 253176"/>
                  <a:gd name="connsiteY37" fmla="*/ 88826 h 214796"/>
                  <a:gd name="connsiteX38" fmla="*/ 137681 w 253176"/>
                  <a:gd name="connsiteY38" fmla="*/ 72890 h 214796"/>
                  <a:gd name="connsiteX39" fmla="*/ 143690 w 253176"/>
                  <a:gd name="connsiteY39" fmla="*/ 48593 h 214796"/>
                  <a:gd name="connsiteX40" fmla="*/ 142123 w 253176"/>
                  <a:gd name="connsiteY40" fmla="*/ 36837 h 214796"/>
                  <a:gd name="connsiteX41" fmla="*/ 142384 w 253176"/>
                  <a:gd name="connsiteY41" fmla="*/ 26909 h 214796"/>
                  <a:gd name="connsiteX42" fmla="*/ 139510 w 253176"/>
                  <a:gd name="connsiteY42" fmla="*/ 16982 h 214796"/>
                  <a:gd name="connsiteX43" fmla="*/ 148654 w 253176"/>
                  <a:gd name="connsiteY43" fmla="*/ 9144 h 214796"/>
                  <a:gd name="connsiteX44" fmla="*/ 152573 w 253176"/>
                  <a:gd name="connsiteY44" fmla="*/ 3658 h 214796"/>
                  <a:gd name="connsiteX45" fmla="*/ 181572 w 253176"/>
                  <a:gd name="connsiteY45" fmla="*/ 0 h 214796"/>
                  <a:gd name="connsiteX46" fmla="*/ 182356 w 253176"/>
                  <a:gd name="connsiteY46" fmla="*/ 3396 h 214796"/>
                  <a:gd name="connsiteX47" fmla="*/ 186797 w 253176"/>
                  <a:gd name="connsiteY47" fmla="*/ 6793 h 214796"/>
                  <a:gd name="connsiteX48" fmla="*/ 191239 w 253176"/>
                  <a:gd name="connsiteY48" fmla="*/ 9928 h 214796"/>
                  <a:gd name="connsiteX49" fmla="*/ 194374 w 253176"/>
                  <a:gd name="connsiteY49" fmla="*/ 11234 h 214796"/>
                  <a:gd name="connsiteX50" fmla="*/ 195419 w 253176"/>
                  <a:gd name="connsiteY50" fmla="*/ 6009 h 214796"/>
                  <a:gd name="connsiteX51" fmla="*/ 199860 w 253176"/>
                  <a:gd name="connsiteY51" fmla="*/ 8622 h 214796"/>
                  <a:gd name="connsiteX52" fmla="*/ 205869 w 253176"/>
                  <a:gd name="connsiteY52" fmla="*/ 10711 h 214796"/>
                  <a:gd name="connsiteX53" fmla="*/ 220499 w 253176"/>
                  <a:gd name="connsiteY53" fmla="*/ 18027 h 214796"/>
                  <a:gd name="connsiteX54" fmla="*/ 228076 w 253176"/>
                  <a:gd name="connsiteY54" fmla="*/ 23252 h 214796"/>
                  <a:gd name="connsiteX55" fmla="*/ 234346 w 253176"/>
                  <a:gd name="connsiteY55" fmla="*/ 26125 h 214796"/>
                  <a:gd name="connsiteX56" fmla="*/ 240354 w 253176"/>
                  <a:gd name="connsiteY56" fmla="*/ 28216 h 214796"/>
                  <a:gd name="connsiteX57" fmla="*/ 242967 w 253176"/>
                  <a:gd name="connsiteY57" fmla="*/ 28738 h 214796"/>
                  <a:gd name="connsiteX58" fmla="*/ 245057 w 253176"/>
                  <a:gd name="connsiteY58" fmla="*/ 41278 h 214796"/>
                  <a:gd name="connsiteX59" fmla="*/ 251588 w 253176"/>
                  <a:gd name="connsiteY59" fmla="*/ 50683 h 214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53176" h="214796">
                    <a:moveTo>
                      <a:pt x="251588" y="50683"/>
                    </a:moveTo>
                    <a:cubicBezTo>
                      <a:pt x="247408" y="53557"/>
                      <a:pt x="244796" y="54863"/>
                      <a:pt x="244796" y="63224"/>
                    </a:cubicBezTo>
                    <a:cubicBezTo>
                      <a:pt x="244796" y="71584"/>
                      <a:pt x="244535" y="83340"/>
                      <a:pt x="245841" y="85430"/>
                    </a:cubicBezTo>
                    <a:cubicBezTo>
                      <a:pt x="247147" y="87520"/>
                      <a:pt x="250021" y="88565"/>
                      <a:pt x="247147" y="90917"/>
                    </a:cubicBezTo>
                    <a:cubicBezTo>
                      <a:pt x="244273" y="93268"/>
                      <a:pt x="238003" y="96664"/>
                      <a:pt x="238003" y="99277"/>
                    </a:cubicBezTo>
                    <a:cubicBezTo>
                      <a:pt x="238003" y="101889"/>
                      <a:pt x="238526" y="108943"/>
                      <a:pt x="235391" y="111033"/>
                    </a:cubicBezTo>
                    <a:cubicBezTo>
                      <a:pt x="232517" y="113123"/>
                      <a:pt x="230166" y="112600"/>
                      <a:pt x="232517" y="117042"/>
                    </a:cubicBezTo>
                    <a:cubicBezTo>
                      <a:pt x="234346" y="120438"/>
                      <a:pt x="235391" y="124357"/>
                      <a:pt x="237219" y="125925"/>
                    </a:cubicBezTo>
                    <a:cubicBezTo>
                      <a:pt x="237219" y="125925"/>
                      <a:pt x="187059" y="143429"/>
                      <a:pt x="181050" y="146041"/>
                    </a:cubicBezTo>
                    <a:cubicBezTo>
                      <a:pt x="176608" y="147870"/>
                      <a:pt x="178959" y="155969"/>
                      <a:pt x="181050" y="161978"/>
                    </a:cubicBezTo>
                    <a:cubicBezTo>
                      <a:pt x="181050" y="161978"/>
                      <a:pt x="161456" y="161455"/>
                      <a:pt x="155969" y="165635"/>
                    </a:cubicBezTo>
                    <a:cubicBezTo>
                      <a:pt x="150483" y="169815"/>
                      <a:pt x="147087" y="171121"/>
                      <a:pt x="147348" y="174779"/>
                    </a:cubicBezTo>
                    <a:cubicBezTo>
                      <a:pt x="147609" y="178175"/>
                      <a:pt x="150221" y="182094"/>
                      <a:pt x="144735" y="182617"/>
                    </a:cubicBezTo>
                    <a:cubicBezTo>
                      <a:pt x="139249" y="182878"/>
                      <a:pt x="129060" y="186013"/>
                      <a:pt x="125141" y="192283"/>
                    </a:cubicBezTo>
                    <a:cubicBezTo>
                      <a:pt x="121222" y="198553"/>
                      <a:pt x="108421" y="215796"/>
                      <a:pt x="96926" y="214751"/>
                    </a:cubicBezTo>
                    <a:cubicBezTo>
                      <a:pt x="85692" y="213706"/>
                      <a:pt x="68449" y="208481"/>
                      <a:pt x="67665" y="208481"/>
                    </a:cubicBezTo>
                    <a:cubicBezTo>
                      <a:pt x="67665" y="208481"/>
                      <a:pt x="67665" y="208481"/>
                      <a:pt x="67665" y="208481"/>
                    </a:cubicBezTo>
                    <a:cubicBezTo>
                      <a:pt x="67404" y="207958"/>
                      <a:pt x="66620" y="207175"/>
                      <a:pt x="65314" y="206391"/>
                    </a:cubicBezTo>
                    <a:cubicBezTo>
                      <a:pt x="60089" y="203256"/>
                      <a:pt x="43891" y="205084"/>
                      <a:pt x="33702" y="204301"/>
                    </a:cubicBezTo>
                    <a:cubicBezTo>
                      <a:pt x="29522" y="204039"/>
                      <a:pt x="26387" y="203256"/>
                      <a:pt x="25342" y="201427"/>
                    </a:cubicBezTo>
                    <a:cubicBezTo>
                      <a:pt x="21423" y="195418"/>
                      <a:pt x="0" y="181049"/>
                      <a:pt x="0" y="172167"/>
                    </a:cubicBezTo>
                    <a:cubicBezTo>
                      <a:pt x="0" y="163545"/>
                      <a:pt x="0" y="103195"/>
                      <a:pt x="0" y="103195"/>
                    </a:cubicBezTo>
                    <a:lnTo>
                      <a:pt x="42323" y="103195"/>
                    </a:lnTo>
                    <a:cubicBezTo>
                      <a:pt x="42323" y="103195"/>
                      <a:pt x="42323" y="95880"/>
                      <a:pt x="42585" y="91962"/>
                    </a:cubicBezTo>
                    <a:cubicBezTo>
                      <a:pt x="43107" y="87781"/>
                      <a:pt x="41801" y="59566"/>
                      <a:pt x="41801" y="59566"/>
                    </a:cubicBezTo>
                    <a:cubicBezTo>
                      <a:pt x="41801" y="59566"/>
                      <a:pt x="43369" y="54080"/>
                      <a:pt x="47287" y="57215"/>
                    </a:cubicBezTo>
                    <a:cubicBezTo>
                      <a:pt x="51206" y="60350"/>
                      <a:pt x="48071" y="69232"/>
                      <a:pt x="51990" y="68449"/>
                    </a:cubicBezTo>
                    <a:cubicBezTo>
                      <a:pt x="55647" y="67665"/>
                      <a:pt x="61395" y="67926"/>
                      <a:pt x="64530" y="66359"/>
                    </a:cubicBezTo>
                    <a:cubicBezTo>
                      <a:pt x="67665" y="64791"/>
                      <a:pt x="72629" y="65836"/>
                      <a:pt x="72890" y="68449"/>
                    </a:cubicBezTo>
                    <a:cubicBezTo>
                      <a:pt x="73151" y="71061"/>
                      <a:pt x="74196" y="74980"/>
                      <a:pt x="77593" y="76286"/>
                    </a:cubicBezTo>
                    <a:cubicBezTo>
                      <a:pt x="80989" y="77593"/>
                      <a:pt x="106592" y="83601"/>
                      <a:pt x="106853" y="79160"/>
                    </a:cubicBezTo>
                    <a:cubicBezTo>
                      <a:pt x="107114" y="74719"/>
                      <a:pt x="110772" y="68971"/>
                      <a:pt x="113385" y="72890"/>
                    </a:cubicBezTo>
                    <a:cubicBezTo>
                      <a:pt x="115997" y="76809"/>
                      <a:pt x="116258" y="87259"/>
                      <a:pt x="123574" y="88043"/>
                    </a:cubicBezTo>
                    <a:cubicBezTo>
                      <a:pt x="130889" y="88826"/>
                      <a:pt x="132979" y="87520"/>
                      <a:pt x="137943" y="92745"/>
                    </a:cubicBezTo>
                    <a:cubicBezTo>
                      <a:pt x="142645" y="97970"/>
                      <a:pt x="148654" y="114429"/>
                      <a:pt x="154140" y="112862"/>
                    </a:cubicBezTo>
                    <a:cubicBezTo>
                      <a:pt x="159627" y="111294"/>
                      <a:pt x="167203" y="117564"/>
                      <a:pt x="166942" y="109466"/>
                    </a:cubicBezTo>
                    <a:cubicBezTo>
                      <a:pt x="166681" y="101367"/>
                      <a:pt x="169032" y="82556"/>
                      <a:pt x="165113" y="85953"/>
                    </a:cubicBezTo>
                    <a:cubicBezTo>
                      <a:pt x="161194" y="89349"/>
                      <a:pt x="158321" y="92484"/>
                      <a:pt x="153096" y="88826"/>
                    </a:cubicBezTo>
                    <a:cubicBezTo>
                      <a:pt x="147609" y="85430"/>
                      <a:pt x="137681" y="78899"/>
                      <a:pt x="137681" y="72890"/>
                    </a:cubicBezTo>
                    <a:cubicBezTo>
                      <a:pt x="137681" y="66881"/>
                      <a:pt x="145780" y="54863"/>
                      <a:pt x="143690" y="48593"/>
                    </a:cubicBezTo>
                    <a:cubicBezTo>
                      <a:pt x="141600" y="42323"/>
                      <a:pt x="140294" y="41017"/>
                      <a:pt x="142123" y="36837"/>
                    </a:cubicBezTo>
                    <a:cubicBezTo>
                      <a:pt x="143952" y="32657"/>
                      <a:pt x="144213" y="29522"/>
                      <a:pt x="142384" y="26909"/>
                    </a:cubicBezTo>
                    <a:cubicBezTo>
                      <a:pt x="140555" y="24036"/>
                      <a:pt x="132456" y="22729"/>
                      <a:pt x="139510" y="16982"/>
                    </a:cubicBezTo>
                    <a:cubicBezTo>
                      <a:pt x="146564" y="11234"/>
                      <a:pt x="147870" y="12802"/>
                      <a:pt x="148654" y="9144"/>
                    </a:cubicBezTo>
                    <a:cubicBezTo>
                      <a:pt x="149438" y="5748"/>
                      <a:pt x="145780" y="5225"/>
                      <a:pt x="152573" y="3658"/>
                    </a:cubicBezTo>
                    <a:cubicBezTo>
                      <a:pt x="159365" y="2090"/>
                      <a:pt x="181572" y="0"/>
                      <a:pt x="181572" y="0"/>
                    </a:cubicBezTo>
                    <a:cubicBezTo>
                      <a:pt x="181572" y="1306"/>
                      <a:pt x="181834" y="2351"/>
                      <a:pt x="182356" y="3396"/>
                    </a:cubicBezTo>
                    <a:cubicBezTo>
                      <a:pt x="183401" y="4964"/>
                      <a:pt x="185230" y="6009"/>
                      <a:pt x="186797" y="6793"/>
                    </a:cubicBezTo>
                    <a:cubicBezTo>
                      <a:pt x="188365" y="7838"/>
                      <a:pt x="189671" y="8883"/>
                      <a:pt x="191239" y="9928"/>
                    </a:cubicBezTo>
                    <a:cubicBezTo>
                      <a:pt x="192022" y="10711"/>
                      <a:pt x="193329" y="11756"/>
                      <a:pt x="194374" y="11234"/>
                    </a:cubicBezTo>
                    <a:cubicBezTo>
                      <a:pt x="195680" y="10450"/>
                      <a:pt x="195680" y="7576"/>
                      <a:pt x="195419" y="6009"/>
                    </a:cubicBezTo>
                    <a:cubicBezTo>
                      <a:pt x="196986" y="7054"/>
                      <a:pt x="198292" y="7838"/>
                      <a:pt x="199860" y="8622"/>
                    </a:cubicBezTo>
                    <a:cubicBezTo>
                      <a:pt x="201950" y="9405"/>
                      <a:pt x="204040" y="10189"/>
                      <a:pt x="205869" y="10711"/>
                    </a:cubicBezTo>
                    <a:cubicBezTo>
                      <a:pt x="210833" y="12540"/>
                      <a:pt x="216319" y="14630"/>
                      <a:pt x="220499" y="18027"/>
                    </a:cubicBezTo>
                    <a:cubicBezTo>
                      <a:pt x="222850" y="19855"/>
                      <a:pt x="225463" y="21684"/>
                      <a:pt x="228076" y="23252"/>
                    </a:cubicBezTo>
                    <a:cubicBezTo>
                      <a:pt x="229904" y="24297"/>
                      <a:pt x="232256" y="25603"/>
                      <a:pt x="234346" y="26125"/>
                    </a:cubicBezTo>
                    <a:cubicBezTo>
                      <a:pt x="236436" y="26648"/>
                      <a:pt x="238265" y="27693"/>
                      <a:pt x="240354" y="28216"/>
                    </a:cubicBezTo>
                    <a:cubicBezTo>
                      <a:pt x="241138" y="28477"/>
                      <a:pt x="242183" y="28738"/>
                      <a:pt x="242967" y="28738"/>
                    </a:cubicBezTo>
                    <a:cubicBezTo>
                      <a:pt x="242967" y="28738"/>
                      <a:pt x="241138" y="38143"/>
                      <a:pt x="245057" y="41278"/>
                    </a:cubicBezTo>
                    <a:cubicBezTo>
                      <a:pt x="250282" y="43891"/>
                      <a:pt x="256030" y="47548"/>
                      <a:pt x="251588" y="5068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A434A931-3880-931C-90FF-04DD1F95884C}"/>
                  </a:ext>
                </a:extLst>
              </p:cNvPr>
              <p:cNvSpPr/>
              <p:nvPr/>
            </p:nvSpPr>
            <p:spPr>
              <a:xfrm>
                <a:off x="5485346" y="4127427"/>
                <a:ext cx="40133" cy="44289"/>
              </a:xfrm>
              <a:custGeom>
                <a:avLst/>
                <a:gdLst>
                  <a:gd name="connsiteX0" fmla="*/ 38927 w 40133"/>
                  <a:gd name="connsiteY0" fmla="*/ 20776 h 44289"/>
                  <a:gd name="connsiteX1" fmla="*/ 34747 w 40133"/>
                  <a:gd name="connsiteY1" fmla="*/ 25217 h 44289"/>
                  <a:gd name="connsiteX2" fmla="*/ 28738 w 40133"/>
                  <a:gd name="connsiteY2" fmla="*/ 32533 h 44289"/>
                  <a:gd name="connsiteX3" fmla="*/ 23252 w 40133"/>
                  <a:gd name="connsiteY3" fmla="*/ 40370 h 44289"/>
                  <a:gd name="connsiteX4" fmla="*/ 17765 w 40133"/>
                  <a:gd name="connsiteY4" fmla="*/ 43766 h 44289"/>
                  <a:gd name="connsiteX5" fmla="*/ 12802 w 40133"/>
                  <a:gd name="connsiteY5" fmla="*/ 44289 h 44289"/>
                  <a:gd name="connsiteX6" fmla="*/ 13063 w 40133"/>
                  <a:gd name="connsiteY6" fmla="*/ 40109 h 44289"/>
                  <a:gd name="connsiteX7" fmla="*/ 10973 w 40133"/>
                  <a:gd name="connsiteY7" fmla="*/ 34884 h 44289"/>
                  <a:gd name="connsiteX8" fmla="*/ 8360 w 40133"/>
                  <a:gd name="connsiteY8" fmla="*/ 29397 h 44289"/>
                  <a:gd name="connsiteX9" fmla="*/ 6793 w 40133"/>
                  <a:gd name="connsiteY9" fmla="*/ 28091 h 44289"/>
                  <a:gd name="connsiteX10" fmla="*/ 6270 w 40133"/>
                  <a:gd name="connsiteY10" fmla="*/ 28614 h 44289"/>
                  <a:gd name="connsiteX11" fmla="*/ 0 w 40133"/>
                  <a:gd name="connsiteY11" fmla="*/ 7713 h 44289"/>
                  <a:gd name="connsiteX12" fmla="*/ 18288 w 40133"/>
                  <a:gd name="connsiteY12" fmla="*/ 8497 h 44289"/>
                  <a:gd name="connsiteX13" fmla="*/ 22468 w 40133"/>
                  <a:gd name="connsiteY13" fmla="*/ 2750 h 44289"/>
                  <a:gd name="connsiteX14" fmla="*/ 36837 w 40133"/>
                  <a:gd name="connsiteY14" fmla="*/ 398 h 44289"/>
                  <a:gd name="connsiteX15" fmla="*/ 32657 w 40133"/>
                  <a:gd name="connsiteY15" fmla="*/ 4839 h 44289"/>
                  <a:gd name="connsiteX16" fmla="*/ 32657 w 40133"/>
                  <a:gd name="connsiteY16" fmla="*/ 10848 h 44289"/>
                  <a:gd name="connsiteX17" fmla="*/ 38927 w 40133"/>
                  <a:gd name="connsiteY17" fmla="*/ 14245 h 44289"/>
                  <a:gd name="connsiteX18" fmla="*/ 38927 w 40133"/>
                  <a:gd name="connsiteY18" fmla="*/ 20776 h 44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0133" h="44289">
                    <a:moveTo>
                      <a:pt x="38927" y="20776"/>
                    </a:moveTo>
                    <a:cubicBezTo>
                      <a:pt x="37882" y="22605"/>
                      <a:pt x="36053" y="23911"/>
                      <a:pt x="34747" y="25217"/>
                    </a:cubicBezTo>
                    <a:cubicBezTo>
                      <a:pt x="32657" y="27308"/>
                      <a:pt x="30567" y="29920"/>
                      <a:pt x="28738" y="32533"/>
                    </a:cubicBezTo>
                    <a:cubicBezTo>
                      <a:pt x="26909" y="35145"/>
                      <a:pt x="25342" y="38019"/>
                      <a:pt x="23252" y="40370"/>
                    </a:cubicBezTo>
                    <a:cubicBezTo>
                      <a:pt x="21684" y="42199"/>
                      <a:pt x="19855" y="43244"/>
                      <a:pt x="17765" y="43766"/>
                    </a:cubicBezTo>
                    <a:cubicBezTo>
                      <a:pt x="16198" y="44028"/>
                      <a:pt x="14369" y="44028"/>
                      <a:pt x="12802" y="44289"/>
                    </a:cubicBezTo>
                    <a:cubicBezTo>
                      <a:pt x="13063" y="42983"/>
                      <a:pt x="13324" y="41676"/>
                      <a:pt x="13063" y="40109"/>
                    </a:cubicBezTo>
                    <a:cubicBezTo>
                      <a:pt x="12802" y="38280"/>
                      <a:pt x="11756" y="36451"/>
                      <a:pt x="10973" y="34884"/>
                    </a:cubicBezTo>
                    <a:cubicBezTo>
                      <a:pt x="9927" y="33055"/>
                      <a:pt x="9144" y="31226"/>
                      <a:pt x="8360" y="29397"/>
                    </a:cubicBezTo>
                    <a:cubicBezTo>
                      <a:pt x="8099" y="28614"/>
                      <a:pt x="7838" y="27308"/>
                      <a:pt x="6793" y="28091"/>
                    </a:cubicBezTo>
                    <a:cubicBezTo>
                      <a:pt x="6531" y="28352"/>
                      <a:pt x="6531" y="28352"/>
                      <a:pt x="6270" y="28614"/>
                    </a:cubicBezTo>
                    <a:cubicBezTo>
                      <a:pt x="7315" y="18947"/>
                      <a:pt x="3919" y="13722"/>
                      <a:pt x="0" y="7713"/>
                    </a:cubicBezTo>
                    <a:cubicBezTo>
                      <a:pt x="5486" y="9020"/>
                      <a:pt x="15153" y="8497"/>
                      <a:pt x="18288" y="8497"/>
                    </a:cubicBezTo>
                    <a:cubicBezTo>
                      <a:pt x="21945" y="8497"/>
                      <a:pt x="21945" y="6930"/>
                      <a:pt x="22468" y="2750"/>
                    </a:cubicBezTo>
                    <a:cubicBezTo>
                      <a:pt x="22990" y="-1430"/>
                      <a:pt x="36837" y="398"/>
                      <a:pt x="36837" y="398"/>
                    </a:cubicBezTo>
                    <a:cubicBezTo>
                      <a:pt x="35269" y="1966"/>
                      <a:pt x="33702" y="3011"/>
                      <a:pt x="32657" y="4839"/>
                    </a:cubicBezTo>
                    <a:cubicBezTo>
                      <a:pt x="31351" y="6668"/>
                      <a:pt x="30828" y="9281"/>
                      <a:pt x="32657" y="10848"/>
                    </a:cubicBezTo>
                    <a:cubicBezTo>
                      <a:pt x="34485" y="12416"/>
                      <a:pt x="37359" y="12416"/>
                      <a:pt x="38927" y="14245"/>
                    </a:cubicBezTo>
                    <a:cubicBezTo>
                      <a:pt x="41017" y="16073"/>
                      <a:pt x="39972" y="18947"/>
                      <a:pt x="38927" y="2077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D839141E-711E-0867-2B5C-B84BE0823D74}"/>
                  </a:ext>
                </a:extLst>
              </p:cNvPr>
              <p:cNvSpPr/>
              <p:nvPr/>
            </p:nvSpPr>
            <p:spPr>
              <a:xfrm>
                <a:off x="5483101" y="4102737"/>
                <a:ext cx="42913" cy="33290"/>
              </a:xfrm>
              <a:custGeom>
                <a:avLst/>
                <a:gdLst>
                  <a:gd name="connsiteX0" fmla="*/ 40127 w 42913"/>
                  <a:gd name="connsiteY0" fmla="*/ 24043 h 33290"/>
                  <a:gd name="connsiteX1" fmla="*/ 39082 w 42913"/>
                  <a:gd name="connsiteY1" fmla="*/ 25089 h 33290"/>
                  <a:gd name="connsiteX2" fmla="*/ 24713 w 42913"/>
                  <a:gd name="connsiteY2" fmla="*/ 27440 h 33290"/>
                  <a:gd name="connsiteX3" fmla="*/ 20533 w 42913"/>
                  <a:gd name="connsiteY3" fmla="*/ 33187 h 33290"/>
                  <a:gd name="connsiteX4" fmla="*/ 2245 w 42913"/>
                  <a:gd name="connsiteY4" fmla="*/ 32404 h 33290"/>
                  <a:gd name="connsiteX5" fmla="*/ 1461 w 42913"/>
                  <a:gd name="connsiteY5" fmla="*/ 31359 h 33290"/>
                  <a:gd name="connsiteX6" fmla="*/ 6687 w 42913"/>
                  <a:gd name="connsiteY6" fmla="*/ 21431 h 33290"/>
                  <a:gd name="connsiteX7" fmla="*/ 8516 w 42913"/>
                  <a:gd name="connsiteY7" fmla="*/ 12548 h 33290"/>
                  <a:gd name="connsiteX8" fmla="*/ 16092 w 42913"/>
                  <a:gd name="connsiteY8" fmla="*/ 1576 h 33290"/>
                  <a:gd name="connsiteX9" fmla="*/ 16614 w 42913"/>
                  <a:gd name="connsiteY9" fmla="*/ 2360 h 33290"/>
                  <a:gd name="connsiteX10" fmla="*/ 22101 w 42913"/>
                  <a:gd name="connsiteY10" fmla="*/ 4972 h 33290"/>
                  <a:gd name="connsiteX11" fmla="*/ 27848 w 42913"/>
                  <a:gd name="connsiteY11" fmla="*/ 3143 h 33290"/>
                  <a:gd name="connsiteX12" fmla="*/ 34118 w 42913"/>
                  <a:gd name="connsiteY12" fmla="*/ 8 h 33290"/>
                  <a:gd name="connsiteX13" fmla="*/ 42479 w 42913"/>
                  <a:gd name="connsiteY13" fmla="*/ 10720 h 33290"/>
                  <a:gd name="connsiteX14" fmla="*/ 40127 w 42913"/>
                  <a:gd name="connsiteY14" fmla="*/ 24043 h 3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2913" h="33290">
                    <a:moveTo>
                      <a:pt x="40127" y="24043"/>
                    </a:moveTo>
                    <a:cubicBezTo>
                      <a:pt x="39866" y="24566"/>
                      <a:pt x="39605" y="24827"/>
                      <a:pt x="39082" y="25089"/>
                    </a:cubicBezTo>
                    <a:cubicBezTo>
                      <a:pt x="39082" y="25089"/>
                      <a:pt x="25497" y="23260"/>
                      <a:pt x="24713" y="27440"/>
                    </a:cubicBezTo>
                    <a:cubicBezTo>
                      <a:pt x="23929" y="31620"/>
                      <a:pt x="24191" y="33187"/>
                      <a:pt x="20533" y="33187"/>
                    </a:cubicBezTo>
                    <a:cubicBezTo>
                      <a:pt x="17398" y="33187"/>
                      <a:pt x="7732" y="33710"/>
                      <a:pt x="2245" y="32404"/>
                    </a:cubicBezTo>
                    <a:cubicBezTo>
                      <a:pt x="1984" y="32142"/>
                      <a:pt x="1723" y="31620"/>
                      <a:pt x="1461" y="31359"/>
                    </a:cubicBezTo>
                    <a:cubicBezTo>
                      <a:pt x="-2719" y="25089"/>
                      <a:pt x="3029" y="22998"/>
                      <a:pt x="6687" y="21431"/>
                    </a:cubicBezTo>
                    <a:cubicBezTo>
                      <a:pt x="10083" y="19863"/>
                      <a:pt x="8516" y="17251"/>
                      <a:pt x="8516" y="12548"/>
                    </a:cubicBezTo>
                    <a:cubicBezTo>
                      <a:pt x="8516" y="7846"/>
                      <a:pt x="16092" y="1576"/>
                      <a:pt x="16092" y="1576"/>
                    </a:cubicBezTo>
                    <a:cubicBezTo>
                      <a:pt x="16092" y="1837"/>
                      <a:pt x="16353" y="2098"/>
                      <a:pt x="16614" y="2360"/>
                    </a:cubicBezTo>
                    <a:cubicBezTo>
                      <a:pt x="17659" y="3927"/>
                      <a:pt x="20272" y="4711"/>
                      <a:pt x="22101" y="4972"/>
                    </a:cubicBezTo>
                    <a:cubicBezTo>
                      <a:pt x="24452" y="5494"/>
                      <a:pt x="26281" y="4711"/>
                      <a:pt x="27848" y="3143"/>
                    </a:cubicBezTo>
                    <a:cubicBezTo>
                      <a:pt x="29677" y="1576"/>
                      <a:pt x="31506" y="8"/>
                      <a:pt x="34118" y="8"/>
                    </a:cubicBezTo>
                    <a:cubicBezTo>
                      <a:pt x="40127" y="-253"/>
                      <a:pt x="41695" y="5756"/>
                      <a:pt x="42479" y="10720"/>
                    </a:cubicBezTo>
                    <a:cubicBezTo>
                      <a:pt x="43262" y="14900"/>
                      <a:pt x="43262" y="20386"/>
                      <a:pt x="40127" y="2404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50B4282D-BE8B-69DA-F7A4-4A859749F088}"/>
                  </a:ext>
                </a:extLst>
              </p:cNvPr>
              <p:cNvSpPr/>
              <p:nvPr/>
            </p:nvSpPr>
            <p:spPr>
              <a:xfrm>
                <a:off x="5402528" y="4418057"/>
                <a:ext cx="171430" cy="151287"/>
              </a:xfrm>
              <a:custGeom>
                <a:avLst/>
                <a:gdLst>
                  <a:gd name="connsiteX0" fmla="*/ 165636 w 171430"/>
                  <a:gd name="connsiteY0" fmla="*/ 67425 h 151287"/>
                  <a:gd name="connsiteX1" fmla="*/ 166419 w 171430"/>
                  <a:gd name="connsiteY1" fmla="*/ 72650 h 151287"/>
                  <a:gd name="connsiteX2" fmla="*/ 166942 w 171430"/>
                  <a:gd name="connsiteY2" fmla="*/ 85974 h 151287"/>
                  <a:gd name="connsiteX3" fmla="*/ 170338 w 171430"/>
                  <a:gd name="connsiteY3" fmla="*/ 95117 h 151287"/>
                  <a:gd name="connsiteX4" fmla="*/ 157798 w 171430"/>
                  <a:gd name="connsiteY4" fmla="*/ 112883 h 151287"/>
                  <a:gd name="connsiteX5" fmla="*/ 157798 w 171430"/>
                  <a:gd name="connsiteY5" fmla="*/ 125423 h 151287"/>
                  <a:gd name="connsiteX6" fmla="*/ 131672 w 171430"/>
                  <a:gd name="connsiteY6" fmla="*/ 151287 h 151287"/>
                  <a:gd name="connsiteX7" fmla="*/ 97971 w 171430"/>
                  <a:gd name="connsiteY7" fmla="*/ 146062 h 151287"/>
                  <a:gd name="connsiteX8" fmla="*/ 88304 w 171430"/>
                  <a:gd name="connsiteY8" fmla="*/ 146062 h 151287"/>
                  <a:gd name="connsiteX9" fmla="*/ 80989 w 171430"/>
                  <a:gd name="connsiteY9" fmla="*/ 136134 h 151287"/>
                  <a:gd name="connsiteX10" fmla="*/ 61395 w 171430"/>
                  <a:gd name="connsiteY10" fmla="*/ 128819 h 151287"/>
                  <a:gd name="connsiteX11" fmla="*/ 52774 w 171430"/>
                  <a:gd name="connsiteY11" fmla="*/ 107919 h 151287"/>
                  <a:gd name="connsiteX12" fmla="*/ 46242 w 171430"/>
                  <a:gd name="connsiteY12" fmla="*/ 106090 h 151287"/>
                  <a:gd name="connsiteX13" fmla="*/ 42323 w 171430"/>
                  <a:gd name="connsiteY13" fmla="*/ 98775 h 151287"/>
                  <a:gd name="connsiteX14" fmla="*/ 22991 w 171430"/>
                  <a:gd name="connsiteY14" fmla="*/ 85712 h 151287"/>
                  <a:gd name="connsiteX15" fmla="*/ 10450 w 171430"/>
                  <a:gd name="connsiteY15" fmla="*/ 60109 h 151287"/>
                  <a:gd name="connsiteX16" fmla="*/ 0 w 171430"/>
                  <a:gd name="connsiteY16" fmla="*/ 46524 h 151287"/>
                  <a:gd name="connsiteX17" fmla="*/ 29261 w 171430"/>
                  <a:gd name="connsiteY17" fmla="*/ 52794 h 151287"/>
                  <a:gd name="connsiteX18" fmla="*/ 57476 w 171430"/>
                  <a:gd name="connsiteY18" fmla="*/ 30326 h 151287"/>
                  <a:gd name="connsiteX19" fmla="*/ 77070 w 171430"/>
                  <a:gd name="connsiteY19" fmla="*/ 20660 h 151287"/>
                  <a:gd name="connsiteX20" fmla="*/ 79683 w 171430"/>
                  <a:gd name="connsiteY20" fmla="*/ 12822 h 151287"/>
                  <a:gd name="connsiteX21" fmla="*/ 88304 w 171430"/>
                  <a:gd name="connsiteY21" fmla="*/ 3679 h 151287"/>
                  <a:gd name="connsiteX22" fmla="*/ 113385 w 171430"/>
                  <a:gd name="connsiteY22" fmla="*/ 21 h 151287"/>
                  <a:gd name="connsiteX23" fmla="*/ 114952 w 171430"/>
                  <a:gd name="connsiteY23" fmla="*/ 4724 h 151287"/>
                  <a:gd name="connsiteX24" fmla="*/ 128276 w 171430"/>
                  <a:gd name="connsiteY24" fmla="*/ 8120 h 151287"/>
                  <a:gd name="connsiteX25" fmla="*/ 165897 w 171430"/>
                  <a:gd name="connsiteY25" fmla="*/ 22489 h 151287"/>
                  <a:gd name="connsiteX26" fmla="*/ 170599 w 171430"/>
                  <a:gd name="connsiteY26" fmla="*/ 58281 h 151287"/>
                  <a:gd name="connsiteX27" fmla="*/ 165636 w 171430"/>
                  <a:gd name="connsiteY27" fmla="*/ 67425 h 151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171430" h="151287">
                    <a:moveTo>
                      <a:pt x="165636" y="67425"/>
                    </a:moveTo>
                    <a:cubicBezTo>
                      <a:pt x="163546" y="70298"/>
                      <a:pt x="164852" y="71866"/>
                      <a:pt x="166419" y="72650"/>
                    </a:cubicBezTo>
                    <a:cubicBezTo>
                      <a:pt x="167987" y="73433"/>
                      <a:pt x="166158" y="81271"/>
                      <a:pt x="166942" y="85974"/>
                    </a:cubicBezTo>
                    <a:cubicBezTo>
                      <a:pt x="167465" y="90676"/>
                      <a:pt x="170338" y="90676"/>
                      <a:pt x="170338" y="95117"/>
                    </a:cubicBezTo>
                    <a:cubicBezTo>
                      <a:pt x="170338" y="99559"/>
                      <a:pt x="161194" y="108703"/>
                      <a:pt x="157798" y="112883"/>
                    </a:cubicBezTo>
                    <a:cubicBezTo>
                      <a:pt x="154402" y="117063"/>
                      <a:pt x="156753" y="120982"/>
                      <a:pt x="157798" y="125423"/>
                    </a:cubicBezTo>
                    <a:cubicBezTo>
                      <a:pt x="158843" y="129864"/>
                      <a:pt x="131672" y="151287"/>
                      <a:pt x="131672" y="151287"/>
                    </a:cubicBezTo>
                    <a:cubicBezTo>
                      <a:pt x="124880" y="147891"/>
                      <a:pt x="106070" y="147368"/>
                      <a:pt x="97971" y="146062"/>
                    </a:cubicBezTo>
                    <a:cubicBezTo>
                      <a:pt x="92223" y="145017"/>
                      <a:pt x="89872" y="145017"/>
                      <a:pt x="88304" y="146062"/>
                    </a:cubicBezTo>
                    <a:cubicBezTo>
                      <a:pt x="88304" y="146062"/>
                      <a:pt x="88565" y="137440"/>
                      <a:pt x="80989" y="136134"/>
                    </a:cubicBezTo>
                    <a:cubicBezTo>
                      <a:pt x="73674" y="134828"/>
                      <a:pt x="64007" y="134828"/>
                      <a:pt x="61395" y="128819"/>
                    </a:cubicBezTo>
                    <a:cubicBezTo>
                      <a:pt x="58782" y="122810"/>
                      <a:pt x="56692" y="108180"/>
                      <a:pt x="52774" y="107919"/>
                    </a:cubicBezTo>
                    <a:cubicBezTo>
                      <a:pt x="48855" y="107658"/>
                      <a:pt x="47026" y="110793"/>
                      <a:pt x="46242" y="106090"/>
                    </a:cubicBezTo>
                    <a:cubicBezTo>
                      <a:pt x="45458" y="101388"/>
                      <a:pt x="46242" y="99297"/>
                      <a:pt x="42323" y="98775"/>
                    </a:cubicBezTo>
                    <a:cubicBezTo>
                      <a:pt x="38405" y="97991"/>
                      <a:pt x="26648" y="92766"/>
                      <a:pt x="22991" y="85712"/>
                    </a:cubicBezTo>
                    <a:cubicBezTo>
                      <a:pt x="19333" y="78920"/>
                      <a:pt x="13585" y="65073"/>
                      <a:pt x="10450" y="60109"/>
                    </a:cubicBezTo>
                    <a:cubicBezTo>
                      <a:pt x="7315" y="55145"/>
                      <a:pt x="262" y="47047"/>
                      <a:pt x="0" y="46524"/>
                    </a:cubicBezTo>
                    <a:cubicBezTo>
                      <a:pt x="523" y="46785"/>
                      <a:pt x="17765" y="51749"/>
                      <a:pt x="29261" y="52794"/>
                    </a:cubicBezTo>
                    <a:cubicBezTo>
                      <a:pt x="40756" y="53839"/>
                      <a:pt x="53557" y="36335"/>
                      <a:pt x="57476" y="30326"/>
                    </a:cubicBezTo>
                    <a:cubicBezTo>
                      <a:pt x="61395" y="24318"/>
                      <a:pt x="71323" y="20921"/>
                      <a:pt x="77070" y="20660"/>
                    </a:cubicBezTo>
                    <a:cubicBezTo>
                      <a:pt x="82557" y="20138"/>
                      <a:pt x="79944" y="16480"/>
                      <a:pt x="79683" y="12822"/>
                    </a:cubicBezTo>
                    <a:cubicBezTo>
                      <a:pt x="79422" y="9165"/>
                      <a:pt x="82818" y="8120"/>
                      <a:pt x="88304" y="3679"/>
                    </a:cubicBezTo>
                    <a:cubicBezTo>
                      <a:pt x="93791" y="-501"/>
                      <a:pt x="113385" y="21"/>
                      <a:pt x="113385" y="21"/>
                    </a:cubicBezTo>
                    <a:cubicBezTo>
                      <a:pt x="113907" y="1850"/>
                      <a:pt x="114691" y="3679"/>
                      <a:pt x="114952" y="4724"/>
                    </a:cubicBezTo>
                    <a:cubicBezTo>
                      <a:pt x="115997" y="9426"/>
                      <a:pt x="122529" y="6813"/>
                      <a:pt x="128276" y="8120"/>
                    </a:cubicBezTo>
                    <a:cubicBezTo>
                      <a:pt x="134024" y="9426"/>
                      <a:pt x="159104" y="21182"/>
                      <a:pt x="165897" y="22489"/>
                    </a:cubicBezTo>
                    <a:cubicBezTo>
                      <a:pt x="172951" y="23795"/>
                      <a:pt x="171645" y="53839"/>
                      <a:pt x="170599" y="58281"/>
                    </a:cubicBezTo>
                    <a:cubicBezTo>
                      <a:pt x="169554" y="62722"/>
                      <a:pt x="167726" y="64551"/>
                      <a:pt x="165636" y="674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D1FCC8D1-89E5-2E50-9506-DB5471D018B9}"/>
                  </a:ext>
                </a:extLst>
              </p:cNvPr>
              <p:cNvSpPr/>
              <p:nvPr/>
            </p:nvSpPr>
            <p:spPr>
              <a:xfrm>
                <a:off x="5124292" y="4200192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709F5564-2324-EBF7-4524-0B77B0844CB5}"/>
                  </a:ext>
                </a:extLst>
              </p:cNvPr>
              <p:cNvSpPr/>
              <p:nvPr/>
            </p:nvSpPr>
            <p:spPr>
              <a:xfrm>
                <a:off x="5173314" y="3839662"/>
                <a:ext cx="276889" cy="193066"/>
              </a:xfrm>
              <a:custGeom>
                <a:avLst/>
                <a:gdLst>
                  <a:gd name="connsiteX0" fmla="*/ 276762 w 276889"/>
                  <a:gd name="connsiteY0" fmla="*/ 125402 h 193066"/>
                  <a:gd name="connsiteX1" fmla="*/ 267096 w 276889"/>
                  <a:gd name="connsiteY1" fmla="*/ 127231 h 193066"/>
                  <a:gd name="connsiteX2" fmla="*/ 257429 w 276889"/>
                  <a:gd name="connsiteY2" fmla="*/ 128276 h 193066"/>
                  <a:gd name="connsiteX3" fmla="*/ 247763 w 276889"/>
                  <a:gd name="connsiteY3" fmla="*/ 125663 h 193066"/>
                  <a:gd name="connsiteX4" fmla="*/ 240448 w 276889"/>
                  <a:gd name="connsiteY4" fmla="*/ 122267 h 193066"/>
                  <a:gd name="connsiteX5" fmla="*/ 233132 w 276889"/>
                  <a:gd name="connsiteY5" fmla="*/ 129582 h 193066"/>
                  <a:gd name="connsiteX6" fmla="*/ 216674 w 276889"/>
                  <a:gd name="connsiteY6" fmla="*/ 128015 h 193066"/>
                  <a:gd name="connsiteX7" fmla="*/ 196296 w 276889"/>
                  <a:gd name="connsiteY7" fmla="*/ 137420 h 193066"/>
                  <a:gd name="connsiteX8" fmla="*/ 182972 w 276889"/>
                  <a:gd name="connsiteY8" fmla="*/ 132717 h 193066"/>
                  <a:gd name="connsiteX9" fmla="*/ 173567 w 276889"/>
                  <a:gd name="connsiteY9" fmla="*/ 144735 h 193066"/>
                  <a:gd name="connsiteX10" fmla="*/ 172522 w 276889"/>
                  <a:gd name="connsiteY10" fmla="*/ 146825 h 193066"/>
                  <a:gd name="connsiteX11" fmla="*/ 122883 w 276889"/>
                  <a:gd name="connsiteY11" fmla="*/ 134807 h 193066"/>
                  <a:gd name="connsiteX12" fmla="*/ 109298 w 276889"/>
                  <a:gd name="connsiteY12" fmla="*/ 126970 h 193066"/>
                  <a:gd name="connsiteX13" fmla="*/ 90487 w 276889"/>
                  <a:gd name="connsiteY13" fmla="*/ 139771 h 193066"/>
                  <a:gd name="connsiteX14" fmla="*/ 88136 w 276889"/>
                  <a:gd name="connsiteY14" fmla="*/ 158581 h 193066"/>
                  <a:gd name="connsiteX15" fmla="*/ 48426 w 276889"/>
                  <a:gd name="connsiteY15" fmla="*/ 159888 h 193066"/>
                  <a:gd name="connsiteX16" fmla="*/ 40588 w 276889"/>
                  <a:gd name="connsiteY16" fmla="*/ 182878 h 193066"/>
                  <a:gd name="connsiteX17" fmla="*/ 35885 w 276889"/>
                  <a:gd name="connsiteY17" fmla="*/ 193067 h 193066"/>
                  <a:gd name="connsiteX18" fmla="*/ 34057 w 276889"/>
                  <a:gd name="connsiteY18" fmla="*/ 182355 h 193066"/>
                  <a:gd name="connsiteX19" fmla="*/ 31183 w 276889"/>
                  <a:gd name="connsiteY19" fmla="*/ 173473 h 193066"/>
                  <a:gd name="connsiteX20" fmla="*/ 13417 w 276889"/>
                  <a:gd name="connsiteY20" fmla="*/ 154401 h 193066"/>
                  <a:gd name="connsiteX21" fmla="*/ 11327 w 276889"/>
                  <a:gd name="connsiteY21" fmla="*/ 143690 h 193066"/>
                  <a:gd name="connsiteX22" fmla="*/ 2184 w 276889"/>
                  <a:gd name="connsiteY22" fmla="*/ 117564 h 193066"/>
                  <a:gd name="connsiteX23" fmla="*/ 2184 w 276889"/>
                  <a:gd name="connsiteY23" fmla="*/ 102934 h 193066"/>
                  <a:gd name="connsiteX24" fmla="*/ 21516 w 276889"/>
                  <a:gd name="connsiteY24" fmla="*/ 74196 h 193066"/>
                  <a:gd name="connsiteX25" fmla="*/ 23868 w 276889"/>
                  <a:gd name="connsiteY25" fmla="*/ 73151 h 193066"/>
                  <a:gd name="connsiteX26" fmla="*/ 39804 w 276889"/>
                  <a:gd name="connsiteY26" fmla="*/ 71322 h 193066"/>
                  <a:gd name="connsiteX27" fmla="*/ 46597 w 276889"/>
                  <a:gd name="connsiteY27" fmla="*/ 67926 h 193066"/>
                  <a:gd name="connsiteX28" fmla="*/ 56786 w 276889"/>
                  <a:gd name="connsiteY28" fmla="*/ 70277 h 193066"/>
                  <a:gd name="connsiteX29" fmla="*/ 65407 w 276889"/>
                  <a:gd name="connsiteY29" fmla="*/ 65314 h 193066"/>
                  <a:gd name="connsiteX30" fmla="*/ 92839 w 276889"/>
                  <a:gd name="connsiteY30" fmla="*/ 59566 h 193066"/>
                  <a:gd name="connsiteX31" fmla="*/ 98064 w 276889"/>
                  <a:gd name="connsiteY31" fmla="*/ 49116 h 193066"/>
                  <a:gd name="connsiteX32" fmla="*/ 101460 w 276889"/>
                  <a:gd name="connsiteY32" fmla="*/ 42062 h 193066"/>
                  <a:gd name="connsiteX33" fmla="*/ 133072 w 276889"/>
                  <a:gd name="connsiteY33" fmla="*/ 33963 h 193066"/>
                  <a:gd name="connsiteX34" fmla="*/ 153189 w 276889"/>
                  <a:gd name="connsiteY34" fmla="*/ 13585 h 193066"/>
                  <a:gd name="connsiteX35" fmla="*/ 181665 w 276889"/>
                  <a:gd name="connsiteY35" fmla="*/ 0 h 193066"/>
                  <a:gd name="connsiteX36" fmla="*/ 181665 w 276889"/>
                  <a:gd name="connsiteY36" fmla="*/ 1568 h 193066"/>
                  <a:gd name="connsiteX37" fmla="*/ 194206 w 276889"/>
                  <a:gd name="connsiteY37" fmla="*/ 18810 h 193066"/>
                  <a:gd name="connsiteX38" fmla="*/ 197602 w 276889"/>
                  <a:gd name="connsiteY38" fmla="*/ 28738 h 193066"/>
                  <a:gd name="connsiteX39" fmla="*/ 197863 w 276889"/>
                  <a:gd name="connsiteY39" fmla="*/ 30306 h 193066"/>
                  <a:gd name="connsiteX40" fmla="*/ 193683 w 276889"/>
                  <a:gd name="connsiteY40" fmla="*/ 37621 h 193066"/>
                  <a:gd name="connsiteX41" fmla="*/ 192900 w 276889"/>
                  <a:gd name="connsiteY41" fmla="*/ 46503 h 193066"/>
                  <a:gd name="connsiteX42" fmla="*/ 206223 w 276889"/>
                  <a:gd name="connsiteY42" fmla="*/ 49377 h 193066"/>
                  <a:gd name="connsiteX43" fmla="*/ 208836 w 276889"/>
                  <a:gd name="connsiteY43" fmla="*/ 56954 h 193066"/>
                  <a:gd name="connsiteX44" fmla="*/ 220331 w 276889"/>
                  <a:gd name="connsiteY44" fmla="*/ 59827 h 193066"/>
                  <a:gd name="connsiteX45" fmla="*/ 232088 w 276889"/>
                  <a:gd name="connsiteY45" fmla="*/ 70800 h 193066"/>
                  <a:gd name="connsiteX46" fmla="*/ 252465 w 276889"/>
                  <a:gd name="connsiteY46" fmla="*/ 88826 h 193066"/>
                  <a:gd name="connsiteX47" fmla="*/ 254556 w 276889"/>
                  <a:gd name="connsiteY47" fmla="*/ 101628 h 193066"/>
                  <a:gd name="connsiteX48" fmla="*/ 272321 w 276889"/>
                  <a:gd name="connsiteY48" fmla="*/ 113646 h 193066"/>
                  <a:gd name="connsiteX49" fmla="*/ 276762 w 276889"/>
                  <a:gd name="connsiteY49" fmla="*/ 125402 h 193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276889" h="193066">
                    <a:moveTo>
                      <a:pt x="276762" y="125402"/>
                    </a:moveTo>
                    <a:cubicBezTo>
                      <a:pt x="272843" y="123835"/>
                      <a:pt x="268663" y="125402"/>
                      <a:pt x="267096" y="127231"/>
                    </a:cubicBezTo>
                    <a:cubicBezTo>
                      <a:pt x="265006" y="129843"/>
                      <a:pt x="258997" y="129843"/>
                      <a:pt x="257429" y="128276"/>
                    </a:cubicBezTo>
                    <a:cubicBezTo>
                      <a:pt x="255862" y="126708"/>
                      <a:pt x="251420" y="125663"/>
                      <a:pt x="247763" y="125663"/>
                    </a:cubicBezTo>
                    <a:cubicBezTo>
                      <a:pt x="244105" y="125663"/>
                      <a:pt x="243321" y="125402"/>
                      <a:pt x="240448" y="122267"/>
                    </a:cubicBezTo>
                    <a:cubicBezTo>
                      <a:pt x="237574" y="119132"/>
                      <a:pt x="234439" y="124618"/>
                      <a:pt x="233132" y="129582"/>
                    </a:cubicBezTo>
                    <a:cubicBezTo>
                      <a:pt x="231826" y="134285"/>
                      <a:pt x="218502" y="130889"/>
                      <a:pt x="216674" y="128015"/>
                    </a:cubicBezTo>
                    <a:cubicBezTo>
                      <a:pt x="214845" y="125141"/>
                      <a:pt x="202305" y="133762"/>
                      <a:pt x="196296" y="137420"/>
                    </a:cubicBezTo>
                    <a:cubicBezTo>
                      <a:pt x="190287" y="141077"/>
                      <a:pt x="186891" y="135852"/>
                      <a:pt x="182972" y="132717"/>
                    </a:cubicBezTo>
                    <a:cubicBezTo>
                      <a:pt x="178792" y="129582"/>
                      <a:pt x="178269" y="138726"/>
                      <a:pt x="173567" y="144735"/>
                    </a:cubicBezTo>
                    <a:cubicBezTo>
                      <a:pt x="173044" y="145519"/>
                      <a:pt x="172522" y="146302"/>
                      <a:pt x="172522" y="146825"/>
                    </a:cubicBezTo>
                    <a:cubicBezTo>
                      <a:pt x="143261" y="149960"/>
                      <a:pt x="127324" y="139510"/>
                      <a:pt x="122883" y="134807"/>
                    </a:cubicBezTo>
                    <a:cubicBezTo>
                      <a:pt x="118703" y="130105"/>
                      <a:pt x="112955" y="127492"/>
                      <a:pt x="109298" y="126970"/>
                    </a:cubicBezTo>
                    <a:cubicBezTo>
                      <a:pt x="105640" y="126447"/>
                      <a:pt x="94667" y="135591"/>
                      <a:pt x="90487" y="139771"/>
                    </a:cubicBezTo>
                    <a:cubicBezTo>
                      <a:pt x="87353" y="142645"/>
                      <a:pt x="87614" y="151266"/>
                      <a:pt x="88136" y="158581"/>
                    </a:cubicBezTo>
                    <a:cubicBezTo>
                      <a:pt x="88136" y="158581"/>
                      <a:pt x="56263" y="158581"/>
                      <a:pt x="48426" y="159888"/>
                    </a:cubicBezTo>
                    <a:cubicBezTo>
                      <a:pt x="40588" y="161194"/>
                      <a:pt x="43723" y="176869"/>
                      <a:pt x="40588" y="182878"/>
                    </a:cubicBezTo>
                    <a:cubicBezTo>
                      <a:pt x="38498" y="186535"/>
                      <a:pt x="36930" y="189932"/>
                      <a:pt x="35885" y="193067"/>
                    </a:cubicBezTo>
                    <a:cubicBezTo>
                      <a:pt x="35885" y="193067"/>
                      <a:pt x="34579" y="185229"/>
                      <a:pt x="34057" y="182355"/>
                    </a:cubicBezTo>
                    <a:cubicBezTo>
                      <a:pt x="33534" y="179482"/>
                      <a:pt x="36408" y="178175"/>
                      <a:pt x="31183" y="173473"/>
                    </a:cubicBezTo>
                    <a:cubicBezTo>
                      <a:pt x="25958" y="168770"/>
                      <a:pt x="14985" y="159104"/>
                      <a:pt x="13417" y="154401"/>
                    </a:cubicBezTo>
                    <a:cubicBezTo>
                      <a:pt x="11850" y="149699"/>
                      <a:pt x="15507" y="151005"/>
                      <a:pt x="11327" y="143690"/>
                    </a:cubicBezTo>
                    <a:cubicBezTo>
                      <a:pt x="7147" y="136375"/>
                      <a:pt x="3490" y="123835"/>
                      <a:pt x="2184" y="117564"/>
                    </a:cubicBezTo>
                    <a:cubicBezTo>
                      <a:pt x="877" y="111556"/>
                      <a:pt x="-1997" y="108159"/>
                      <a:pt x="2184" y="102934"/>
                    </a:cubicBezTo>
                    <a:cubicBezTo>
                      <a:pt x="5841" y="98493"/>
                      <a:pt x="15507" y="78899"/>
                      <a:pt x="21516" y="74196"/>
                    </a:cubicBezTo>
                    <a:cubicBezTo>
                      <a:pt x="22300" y="73413"/>
                      <a:pt x="23345" y="73151"/>
                      <a:pt x="23868" y="73151"/>
                    </a:cubicBezTo>
                    <a:cubicBezTo>
                      <a:pt x="29093" y="73674"/>
                      <a:pt x="37453" y="73413"/>
                      <a:pt x="39804" y="71322"/>
                    </a:cubicBezTo>
                    <a:cubicBezTo>
                      <a:pt x="41894" y="69232"/>
                      <a:pt x="45029" y="66097"/>
                      <a:pt x="46597" y="67926"/>
                    </a:cubicBezTo>
                    <a:cubicBezTo>
                      <a:pt x="48164" y="69755"/>
                      <a:pt x="54434" y="74196"/>
                      <a:pt x="56786" y="70277"/>
                    </a:cubicBezTo>
                    <a:cubicBezTo>
                      <a:pt x="59137" y="66359"/>
                      <a:pt x="60182" y="65314"/>
                      <a:pt x="65407" y="65314"/>
                    </a:cubicBezTo>
                    <a:cubicBezTo>
                      <a:pt x="70893" y="65314"/>
                      <a:pt x="89704" y="63224"/>
                      <a:pt x="92839" y="59566"/>
                    </a:cubicBezTo>
                    <a:cubicBezTo>
                      <a:pt x="95974" y="55908"/>
                      <a:pt x="99370" y="51467"/>
                      <a:pt x="98064" y="49116"/>
                    </a:cubicBezTo>
                    <a:cubicBezTo>
                      <a:pt x="96758" y="46765"/>
                      <a:pt x="97542" y="42062"/>
                      <a:pt x="101460" y="42062"/>
                    </a:cubicBezTo>
                    <a:cubicBezTo>
                      <a:pt x="105379" y="42062"/>
                      <a:pt x="120009" y="45981"/>
                      <a:pt x="133072" y="33963"/>
                    </a:cubicBezTo>
                    <a:cubicBezTo>
                      <a:pt x="146396" y="21945"/>
                      <a:pt x="150576" y="18027"/>
                      <a:pt x="153189" y="13585"/>
                    </a:cubicBezTo>
                    <a:cubicBezTo>
                      <a:pt x="155540" y="9405"/>
                      <a:pt x="162855" y="523"/>
                      <a:pt x="181665" y="0"/>
                    </a:cubicBezTo>
                    <a:cubicBezTo>
                      <a:pt x="181665" y="523"/>
                      <a:pt x="181665" y="1045"/>
                      <a:pt x="181665" y="1568"/>
                    </a:cubicBezTo>
                    <a:cubicBezTo>
                      <a:pt x="181927" y="5487"/>
                      <a:pt x="192116" y="15675"/>
                      <a:pt x="194206" y="18810"/>
                    </a:cubicBezTo>
                    <a:cubicBezTo>
                      <a:pt x="196034" y="21423"/>
                      <a:pt x="196818" y="25603"/>
                      <a:pt x="197602" y="28738"/>
                    </a:cubicBezTo>
                    <a:cubicBezTo>
                      <a:pt x="197602" y="29261"/>
                      <a:pt x="197863" y="29783"/>
                      <a:pt x="197863" y="30306"/>
                    </a:cubicBezTo>
                    <a:cubicBezTo>
                      <a:pt x="198647" y="33702"/>
                      <a:pt x="194989" y="36314"/>
                      <a:pt x="193683" y="37621"/>
                    </a:cubicBezTo>
                    <a:cubicBezTo>
                      <a:pt x="192638" y="38927"/>
                      <a:pt x="193161" y="41539"/>
                      <a:pt x="192900" y="46503"/>
                    </a:cubicBezTo>
                    <a:cubicBezTo>
                      <a:pt x="192638" y="51467"/>
                      <a:pt x="203611" y="49377"/>
                      <a:pt x="206223" y="49377"/>
                    </a:cubicBezTo>
                    <a:cubicBezTo>
                      <a:pt x="208836" y="49377"/>
                      <a:pt x="208313" y="53296"/>
                      <a:pt x="208836" y="56954"/>
                    </a:cubicBezTo>
                    <a:cubicBezTo>
                      <a:pt x="209358" y="60611"/>
                      <a:pt x="214061" y="59305"/>
                      <a:pt x="220331" y="59827"/>
                    </a:cubicBezTo>
                    <a:cubicBezTo>
                      <a:pt x="226601" y="60350"/>
                      <a:pt x="229736" y="66359"/>
                      <a:pt x="232088" y="70800"/>
                    </a:cubicBezTo>
                    <a:cubicBezTo>
                      <a:pt x="234178" y="75241"/>
                      <a:pt x="247763" y="86214"/>
                      <a:pt x="252465" y="88826"/>
                    </a:cubicBezTo>
                    <a:cubicBezTo>
                      <a:pt x="256907" y="91439"/>
                      <a:pt x="254033" y="97709"/>
                      <a:pt x="254556" y="101628"/>
                    </a:cubicBezTo>
                    <a:cubicBezTo>
                      <a:pt x="255078" y="105547"/>
                      <a:pt x="267096" y="111033"/>
                      <a:pt x="272321" y="113646"/>
                    </a:cubicBezTo>
                    <a:cubicBezTo>
                      <a:pt x="278068" y="116520"/>
                      <a:pt x="276762" y="125402"/>
                      <a:pt x="276762" y="12540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AFB8CFC4-43DF-1FB4-53DD-84FBE1D3FFF2}"/>
                  </a:ext>
                </a:extLst>
              </p:cNvPr>
              <p:cNvSpPr/>
              <p:nvPr/>
            </p:nvSpPr>
            <p:spPr>
              <a:xfrm>
                <a:off x="4864866" y="3559336"/>
                <a:ext cx="339924" cy="260731"/>
              </a:xfrm>
              <a:custGeom>
                <a:avLst/>
                <a:gdLst>
                  <a:gd name="connsiteX0" fmla="*/ 333622 w 339924"/>
                  <a:gd name="connsiteY0" fmla="*/ 88565 h 260731"/>
                  <a:gd name="connsiteX1" fmla="*/ 330748 w 339924"/>
                  <a:gd name="connsiteY1" fmla="*/ 142383 h 260731"/>
                  <a:gd name="connsiteX2" fmla="*/ 321866 w 339924"/>
                  <a:gd name="connsiteY2" fmla="*/ 156491 h 260731"/>
                  <a:gd name="connsiteX3" fmla="*/ 305929 w 339924"/>
                  <a:gd name="connsiteY3" fmla="*/ 175040 h 260731"/>
                  <a:gd name="connsiteX4" fmla="*/ 286596 w 339924"/>
                  <a:gd name="connsiteY4" fmla="*/ 202994 h 260731"/>
                  <a:gd name="connsiteX5" fmla="*/ 289470 w 339924"/>
                  <a:gd name="connsiteY5" fmla="*/ 219976 h 260731"/>
                  <a:gd name="connsiteX6" fmla="*/ 266741 w 339924"/>
                  <a:gd name="connsiteY6" fmla="*/ 229642 h 260731"/>
                  <a:gd name="connsiteX7" fmla="*/ 251850 w 339924"/>
                  <a:gd name="connsiteY7" fmla="*/ 229642 h 260731"/>
                  <a:gd name="connsiteX8" fmla="*/ 219715 w 339924"/>
                  <a:gd name="connsiteY8" fmla="*/ 228597 h 260731"/>
                  <a:gd name="connsiteX9" fmla="*/ 207959 w 339924"/>
                  <a:gd name="connsiteY9" fmla="*/ 237219 h 260731"/>
                  <a:gd name="connsiteX10" fmla="*/ 171644 w 339924"/>
                  <a:gd name="connsiteY10" fmla="*/ 230165 h 260731"/>
                  <a:gd name="connsiteX11" fmla="*/ 151267 w 339924"/>
                  <a:gd name="connsiteY11" fmla="*/ 233561 h 260731"/>
                  <a:gd name="connsiteX12" fmla="*/ 129843 w 339924"/>
                  <a:gd name="connsiteY12" fmla="*/ 220237 h 260731"/>
                  <a:gd name="connsiteX13" fmla="*/ 89349 w 339924"/>
                  <a:gd name="connsiteY13" fmla="*/ 222588 h 260731"/>
                  <a:gd name="connsiteX14" fmla="*/ 72367 w 339924"/>
                  <a:gd name="connsiteY14" fmla="*/ 260731 h 260731"/>
                  <a:gd name="connsiteX15" fmla="*/ 56692 w 339924"/>
                  <a:gd name="connsiteY15" fmla="*/ 250543 h 260731"/>
                  <a:gd name="connsiteX16" fmla="*/ 44152 w 339924"/>
                  <a:gd name="connsiteY16" fmla="*/ 255245 h 260731"/>
                  <a:gd name="connsiteX17" fmla="*/ 41540 w 339924"/>
                  <a:gd name="connsiteY17" fmla="*/ 249236 h 260731"/>
                  <a:gd name="connsiteX18" fmla="*/ 43629 w 339924"/>
                  <a:gd name="connsiteY18" fmla="*/ 242705 h 260731"/>
                  <a:gd name="connsiteX19" fmla="*/ 33179 w 339924"/>
                  <a:gd name="connsiteY19" fmla="*/ 243750 h 260731"/>
                  <a:gd name="connsiteX20" fmla="*/ 18549 w 339924"/>
                  <a:gd name="connsiteY20" fmla="*/ 235129 h 260731"/>
                  <a:gd name="connsiteX21" fmla="*/ 21423 w 339924"/>
                  <a:gd name="connsiteY21" fmla="*/ 227552 h 260731"/>
                  <a:gd name="connsiteX22" fmla="*/ 9927 w 339924"/>
                  <a:gd name="connsiteY22" fmla="*/ 220760 h 260731"/>
                  <a:gd name="connsiteX23" fmla="*/ 5225 w 339924"/>
                  <a:gd name="connsiteY23" fmla="*/ 214490 h 260731"/>
                  <a:gd name="connsiteX24" fmla="*/ 0 w 339924"/>
                  <a:gd name="connsiteY24" fmla="*/ 198030 h 260731"/>
                  <a:gd name="connsiteX25" fmla="*/ 261 w 339924"/>
                  <a:gd name="connsiteY25" fmla="*/ 195157 h 260731"/>
                  <a:gd name="connsiteX26" fmla="*/ 9144 w 339924"/>
                  <a:gd name="connsiteY26" fmla="*/ 189670 h 260731"/>
                  <a:gd name="connsiteX27" fmla="*/ 19594 w 339924"/>
                  <a:gd name="connsiteY27" fmla="*/ 185490 h 260731"/>
                  <a:gd name="connsiteX28" fmla="*/ 61134 w 339924"/>
                  <a:gd name="connsiteY28" fmla="*/ 183139 h 260731"/>
                  <a:gd name="connsiteX29" fmla="*/ 82818 w 339924"/>
                  <a:gd name="connsiteY29" fmla="*/ 167464 h 260731"/>
                  <a:gd name="connsiteX30" fmla="*/ 86736 w 339924"/>
                  <a:gd name="connsiteY30" fmla="*/ 103718 h 260731"/>
                  <a:gd name="connsiteX31" fmla="*/ 86214 w 339924"/>
                  <a:gd name="connsiteY31" fmla="*/ 100322 h 260731"/>
                  <a:gd name="connsiteX32" fmla="*/ 123051 w 339924"/>
                  <a:gd name="connsiteY32" fmla="*/ 89871 h 260731"/>
                  <a:gd name="connsiteX33" fmla="*/ 170077 w 339924"/>
                  <a:gd name="connsiteY33" fmla="*/ 52251 h 260731"/>
                  <a:gd name="connsiteX34" fmla="*/ 252894 w 339924"/>
                  <a:gd name="connsiteY34" fmla="*/ 0 h 260731"/>
                  <a:gd name="connsiteX35" fmla="*/ 286858 w 339924"/>
                  <a:gd name="connsiteY35" fmla="*/ 7315 h 260731"/>
                  <a:gd name="connsiteX36" fmla="*/ 302272 w 339924"/>
                  <a:gd name="connsiteY36" fmla="*/ 20639 h 260731"/>
                  <a:gd name="connsiteX37" fmla="*/ 318470 w 339924"/>
                  <a:gd name="connsiteY37" fmla="*/ 12801 h 260731"/>
                  <a:gd name="connsiteX38" fmla="*/ 325001 w 339924"/>
                  <a:gd name="connsiteY38" fmla="*/ 47287 h 260731"/>
                  <a:gd name="connsiteX39" fmla="*/ 337019 w 339924"/>
                  <a:gd name="connsiteY39" fmla="*/ 67142 h 260731"/>
                  <a:gd name="connsiteX40" fmla="*/ 333622 w 339924"/>
                  <a:gd name="connsiteY40" fmla="*/ 88565 h 26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39924" h="260731">
                    <a:moveTo>
                      <a:pt x="333622" y="88565"/>
                    </a:moveTo>
                    <a:cubicBezTo>
                      <a:pt x="330226" y="97970"/>
                      <a:pt x="329703" y="134807"/>
                      <a:pt x="330748" y="142383"/>
                    </a:cubicBezTo>
                    <a:cubicBezTo>
                      <a:pt x="331532" y="149960"/>
                      <a:pt x="326046" y="151789"/>
                      <a:pt x="321866" y="156491"/>
                    </a:cubicBezTo>
                    <a:cubicBezTo>
                      <a:pt x="317686" y="161194"/>
                      <a:pt x="309326" y="168509"/>
                      <a:pt x="305929" y="175040"/>
                    </a:cubicBezTo>
                    <a:cubicBezTo>
                      <a:pt x="302794" y="181833"/>
                      <a:pt x="291299" y="196724"/>
                      <a:pt x="286596" y="202994"/>
                    </a:cubicBezTo>
                    <a:cubicBezTo>
                      <a:pt x="283200" y="207436"/>
                      <a:pt x="285813" y="214751"/>
                      <a:pt x="289470" y="219976"/>
                    </a:cubicBezTo>
                    <a:cubicBezTo>
                      <a:pt x="273011" y="218670"/>
                      <a:pt x="270921" y="224156"/>
                      <a:pt x="266741" y="229642"/>
                    </a:cubicBezTo>
                    <a:cubicBezTo>
                      <a:pt x="262561" y="235129"/>
                      <a:pt x="256291" y="231210"/>
                      <a:pt x="251850" y="229642"/>
                    </a:cubicBezTo>
                    <a:cubicBezTo>
                      <a:pt x="247408" y="228075"/>
                      <a:pt x="230165" y="227552"/>
                      <a:pt x="219715" y="228597"/>
                    </a:cubicBezTo>
                    <a:cubicBezTo>
                      <a:pt x="209265" y="229642"/>
                      <a:pt x="212923" y="232777"/>
                      <a:pt x="207959" y="237219"/>
                    </a:cubicBezTo>
                    <a:cubicBezTo>
                      <a:pt x="202995" y="241660"/>
                      <a:pt x="181311" y="234606"/>
                      <a:pt x="171644" y="230165"/>
                    </a:cubicBezTo>
                    <a:cubicBezTo>
                      <a:pt x="161978" y="225724"/>
                      <a:pt x="156492" y="231732"/>
                      <a:pt x="151267" y="233561"/>
                    </a:cubicBezTo>
                    <a:cubicBezTo>
                      <a:pt x="146041" y="235129"/>
                      <a:pt x="145519" y="228075"/>
                      <a:pt x="129843" y="220237"/>
                    </a:cubicBezTo>
                    <a:cubicBezTo>
                      <a:pt x="114168" y="212661"/>
                      <a:pt x="99277" y="219715"/>
                      <a:pt x="89349" y="222588"/>
                    </a:cubicBezTo>
                    <a:cubicBezTo>
                      <a:pt x="79422" y="225462"/>
                      <a:pt x="72367" y="260731"/>
                      <a:pt x="72367" y="260731"/>
                    </a:cubicBezTo>
                    <a:cubicBezTo>
                      <a:pt x="70016" y="256551"/>
                      <a:pt x="61656" y="254462"/>
                      <a:pt x="56692" y="250543"/>
                    </a:cubicBezTo>
                    <a:cubicBezTo>
                      <a:pt x="50683" y="245579"/>
                      <a:pt x="44152" y="255245"/>
                      <a:pt x="44152" y="255245"/>
                    </a:cubicBezTo>
                    <a:cubicBezTo>
                      <a:pt x="42062" y="252371"/>
                      <a:pt x="39972" y="251587"/>
                      <a:pt x="41540" y="249236"/>
                    </a:cubicBezTo>
                    <a:cubicBezTo>
                      <a:pt x="43107" y="246885"/>
                      <a:pt x="44152" y="245056"/>
                      <a:pt x="43629" y="242705"/>
                    </a:cubicBezTo>
                    <a:cubicBezTo>
                      <a:pt x="43368" y="240354"/>
                      <a:pt x="35792" y="242966"/>
                      <a:pt x="33179" y="243750"/>
                    </a:cubicBezTo>
                    <a:cubicBezTo>
                      <a:pt x="30567" y="244795"/>
                      <a:pt x="21945" y="237741"/>
                      <a:pt x="18549" y="235129"/>
                    </a:cubicBezTo>
                    <a:cubicBezTo>
                      <a:pt x="15153" y="232516"/>
                      <a:pt x="18027" y="229120"/>
                      <a:pt x="21423" y="227552"/>
                    </a:cubicBezTo>
                    <a:cubicBezTo>
                      <a:pt x="24819" y="225985"/>
                      <a:pt x="14369" y="221282"/>
                      <a:pt x="9927" y="220760"/>
                    </a:cubicBezTo>
                    <a:cubicBezTo>
                      <a:pt x="5486" y="220237"/>
                      <a:pt x="5225" y="216580"/>
                      <a:pt x="5225" y="214490"/>
                    </a:cubicBezTo>
                    <a:cubicBezTo>
                      <a:pt x="5225" y="212399"/>
                      <a:pt x="522" y="203778"/>
                      <a:pt x="0" y="198030"/>
                    </a:cubicBezTo>
                    <a:cubicBezTo>
                      <a:pt x="0" y="196986"/>
                      <a:pt x="0" y="195941"/>
                      <a:pt x="261" y="195157"/>
                    </a:cubicBezTo>
                    <a:cubicBezTo>
                      <a:pt x="1567" y="191499"/>
                      <a:pt x="5747" y="189670"/>
                      <a:pt x="9144" y="189670"/>
                    </a:cubicBezTo>
                    <a:cubicBezTo>
                      <a:pt x="13324" y="189409"/>
                      <a:pt x="17243" y="187580"/>
                      <a:pt x="19594" y="185490"/>
                    </a:cubicBezTo>
                    <a:cubicBezTo>
                      <a:pt x="21945" y="183400"/>
                      <a:pt x="41801" y="182094"/>
                      <a:pt x="61134" y="183139"/>
                    </a:cubicBezTo>
                    <a:cubicBezTo>
                      <a:pt x="80466" y="184184"/>
                      <a:pt x="78115" y="174518"/>
                      <a:pt x="82818" y="167464"/>
                    </a:cubicBezTo>
                    <a:cubicBezTo>
                      <a:pt x="87520" y="160671"/>
                      <a:pt x="86214" y="111555"/>
                      <a:pt x="86736" y="103718"/>
                    </a:cubicBezTo>
                    <a:cubicBezTo>
                      <a:pt x="86736" y="102150"/>
                      <a:pt x="86736" y="101105"/>
                      <a:pt x="86214" y="100322"/>
                    </a:cubicBezTo>
                    <a:cubicBezTo>
                      <a:pt x="93529" y="99015"/>
                      <a:pt x="117303" y="94835"/>
                      <a:pt x="123051" y="89871"/>
                    </a:cubicBezTo>
                    <a:cubicBezTo>
                      <a:pt x="129843" y="83862"/>
                      <a:pt x="149699" y="65052"/>
                      <a:pt x="170077" y="52251"/>
                    </a:cubicBezTo>
                    <a:cubicBezTo>
                      <a:pt x="187842" y="41017"/>
                      <a:pt x="240093" y="8360"/>
                      <a:pt x="252894" y="0"/>
                    </a:cubicBezTo>
                    <a:cubicBezTo>
                      <a:pt x="259687" y="5225"/>
                      <a:pt x="286858" y="7315"/>
                      <a:pt x="286858" y="7315"/>
                    </a:cubicBezTo>
                    <a:lnTo>
                      <a:pt x="302272" y="20639"/>
                    </a:lnTo>
                    <a:lnTo>
                      <a:pt x="318470" y="12801"/>
                    </a:lnTo>
                    <a:cubicBezTo>
                      <a:pt x="318470" y="12801"/>
                      <a:pt x="322650" y="40233"/>
                      <a:pt x="325001" y="47287"/>
                    </a:cubicBezTo>
                    <a:cubicBezTo>
                      <a:pt x="327352" y="54079"/>
                      <a:pt x="330226" y="61656"/>
                      <a:pt x="337019" y="67142"/>
                    </a:cubicBezTo>
                    <a:cubicBezTo>
                      <a:pt x="343811" y="72629"/>
                      <a:pt x="337019" y="79421"/>
                      <a:pt x="333622" y="885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FAC198A3-E273-4351-CC4C-2E06C57D2C66}"/>
                  </a:ext>
                </a:extLst>
              </p:cNvPr>
              <p:cNvSpPr/>
              <p:nvPr/>
            </p:nvSpPr>
            <p:spPr>
              <a:xfrm>
                <a:off x="5150262" y="3562210"/>
                <a:ext cx="228504" cy="351909"/>
              </a:xfrm>
              <a:custGeom>
                <a:avLst/>
                <a:gdLst>
                  <a:gd name="connsiteX0" fmla="*/ 228492 w 228504"/>
                  <a:gd name="connsiteY0" fmla="*/ 170599 h 351909"/>
                  <a:gd name="connsiteX1" fmla="*/ 206808 w 228504"/>
                  <a:gd name="connsiteY1" fmla="*/ 175040 h 351909"/>
                  <a:gd name="connsiteX2" fmla="*/ 201321 w 228504"/>
                  <a:gd name="connsiteY2" fmla="*/ 194373 h 351909"/>
                  <a:gd name="connsiteX3" fmla="*/ 194268 w 228504"/>
                  <a:gd name="connsiteY3" fmla="*/ 197247 h 351909"/>
                  <a:gd name="connsiteX4" fmla="*/ 196096 w 228504"/>
                  <a:gd name="connsiteY4" fmla="*/ 206391 h 351909"/>
                  <a:gd name="connsiteX5" fmla="*/ 189043 w 228504"/>
                  <a:gd name="connsiteY5" fmla="*/ 212400 h 351909"/>
                  <a:gd name="connsiteX6" fmla="*/ 189565 w 228504"/>
                  <a:gd name="connsiteY6" fmla="*/ 223372 h 351909"/>
                  <a:gd name="connsiteX7" fmla="*/ 181466 w 228504"/>
                  <a:gd name="connsiteY7" fmla="*/ 234606 h 351909"/>
                  <a:gd name="connsiteX8" fmla="*/ 189043 w 228504"/>
                  <a:gd name="connsiteY8" fmla="*/ 239831 h 351909"/>
                  <a:gd name="connsiteX9" fmla="*/ 192961 w 228504"/>
                  <a:gd name="connsiteY9" fmla="*/ 246885 h 351909"/>
                  <a:gd name="connsiteX10" fmla="*/ 196096 w 228504"/>
                  <a:gd name="connsiteY10" fmla="*/ 251849 h 351909"/>
                  <a:gd name="connsiteX11" fmla="*/ 197664 w 228504"/>
                  <a:gd name="connsiteY11" fmla="*/ 259687 h 351909"/>
                  <a:gd name="connsiteX12" fmla="*/ 203150 w 228504"/>
                  <a:gd name="connsiteY12" fmla="*/ 268831 h 351909"/>
                  <a:gd name="connsiteX13" fmla="*/ 204718 w 228504"/>
                  <a:gd name="connsiteY13" fmla="*/ 277713 h 351909"/>
                  <a:gd name="connsiteX14" fmla="*/ 176241 w 228504"/>
                  <a:gd name="connsiteY14" fmla="*/ 291298 h 351909"/>
                  <a:gd name="connsiteX15" fmla="*/ 156125 w 228504"/>
                  <a:gd name="connsiteY15" fmla="*/ 311676 h 351909"/>
                  <a:gd name="connsiteX16" fmla="*/ 124513 w 228504"/>
                  <a:gd name="connsiteY16" fmla="*/ 319775 h 351909"/>
                  <a:gd name="connsiteX17" fmla="*/ 121116 w 228504"/>
                  <a:gd name="connsiteY17" fmla="*/ 326829 h 351909"/>
                  <a:gd name="connsiteX18" fmla="*/ 115891 w 228504"/>
                  <a:gd name="connsiteY18" fmla="*/ 337279 h 351909"/>
                  <a:gd name="connsiteX19" fmla="*/ 88460 w 228504"/>
                  <a:gd name="connsiteY19" fmla="*/ 343027 h 351909"/>
                  <a:gd name="connsiteX20" fmla="*/ 79838 w 228504"/>
                  <a:gd name="connsiteY20" fmla="*/ 347990 h 351909"/>
                  <a:gd name="connsiteX21" fmla="*/ 69649 w 228504"/>
                  <a:gd name="connsiteY21" fmla="*/ 345639 h 351909"/>
                  <a:gd name="connsiteX22" fmla="*/ 62856 w 228504"/>
                  <a:gd name="connsiteY22" fmla="*/ 349035 h 351909"/>
                  <a:gd name="connsiteX23" fmla="*/ 46920 w 228504"/>
                  <a:gd name="connsiteY23" fmla="*/ 350864 h 351909"/>
                  <a:gd name="connsiteX24" fmla="*/ 44569 w 228504"/>
                  <a:gd name="connsiteY24" fmla="*/ 351909 h 351909"/>
                  <a:gd name="connsiteX25" fmla="*/ 39866 w 228504"/>
                  <a:gd name="connsiteY25" fmla="*/ 333883 h 351909"/>
                  <a:gd name="connsiteX26" fmla="*/ 12957 w 228504"/>
                  <a:gd name="connsiteY26" fmla="*/ 303839 h 351909"/>
                  <a:gd name="connsiteX27" fmla="*/ 17660 w 228504"/>
                  <a:gd name="connsiteY27" fmla="*/ 298091 h 351909"/>
                  <a:gd name="connsiteX28" fmla="*/ 44830 w 228504"/>
                  <a:gd name="connsiteY28" fmla="*/ 295740 h 351909"/>
                  <a:gd name="connsiteX29" fmla="*/ 34641 w 228504"/>
                  <a:gd name="connsiteY29" fmla="*/ 279281 h 351909"/>
                  <a:gd name="connsiteX30" fmla="*/ 33857 w 228504"/>
                  <a:gd name="connsiteY30" fmla="*/ 256029 h 351909"/>
                  <a:gd name="connsiteX31" fmla="*/ 29155 w 228504"/>
                  <a:gd name="connsiteY31" fmla="*/ 242705 h 351909"/>
                  <a:gd name="connsiteX32" fmla="*/ 24975 w 228504"/>
                  <a:gd name="connsiteY32" fmla="*/ 245318 h 351909"/>
                  <a:gd name="connsiteX33" fmla="*/ 15569 w 228504"/>
                  <a:gd name="connsiteY33" fmla="*/ 243227 h 351909"/>
                  <a:gd name="connsiteX34" fmla="*/ 16092 w 228504"/>
                  <a:gd name="connsiteY34" fmla="*/ 232255 h 351909"/>
                  <a:gd name="connsiteX35" fmla="*/ 9038 w 228504"/>
                  <a:gd name="connsiteY35" fmla="*/ 222850 h 351909"/>
                  <a:gd name="connsiteX36" fmla="*/ 4336 w 228504"/>
                  <a:gd name="connsiteY36" fmla="*/ 217625 h 351909"/>
                  <a:gd name="connsiteX37" fmla="*/ 4336 w 228504"/>
                  <a:gd name="connsiteY37" fmla="*/ 217625 h 351909"/>
                  <a:gd name="connsiteX38" fmla="*/ 1462 w 228504"/>
                  <a:gd name="connsiteY38" fmla="*/ 200643 h 351909"/>
                  <a:gd name="connsiteX39" fmla="*/ 20795 w 228504"/>
                  <a:gd name="connsiteY39" fmla="*/ 172689 h 351909"/>
                  <a:gd name="connsiteX40" fmla="*/ 36731 w 228504"/>
                  <a:gd name="connsiteY40" fmla="*/ 154140 h 351909"/>
                  <a:gd name="connsiteX41" fmla="*/ 45614 w 228504"/>
                  <a:gd name="connsiteY41" fmla="*/ 140032 h 351909"/>
                  <a:gd name="connsiteX42" fmla="*/ 48487 w 228504"/>
                  <a:gd name="connsiteY42" fmla="*/ 86214 h 351909"/>
                  <a:gd name="connsiteX43" fmla="*/ 52145 w 228504"/>
                  <a:gd name="connsiteY43" fmla="*/ 64791 h 351909"/>
                  <a:gd name="connsiteX44" fmla="*/ 40127 w 228504"/>
                  <a:gd name="connsiteY44" fmla="*/ 44936 h 351909"/>
                  <a:gd name="connsiteX45" fmla="*/ 33596 w 228504"/>
                  <a:gd name="connsiteY45" fmla="*/ 10450 h 351909"/>
                  <a:gd name="connsiteX46" fmla="*/ 55542 w 228504"/>
                  <a:gd name="connsiteY46" fmla="*/ 0 h 351909"/>
                  <a:gd name="connsiteX47" fmla="*/ 228492 w 228504"/>
                  <a:gd name="connsiteY47" fmla="*/ 86998 h 351909"/>
                  <a:gd name="connsiteX48" fmla="*/ 228492 w 228504"/>
                  <a:gd name="connsiteY48" fmla="*/ 170599 h 351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28504" h="351909">
                    <a:moveTo>
                      <a:pt x="228492" y="170599"/>
                    </a:moveTo>
                    <a:cubicBezTo>
                      <a:pt x="229015" y="175824"/>
                      <a:pt x="212556" y="173995"/>
                      <a:pt x="206808" y="175040"/>
                    </a:cubicBezTo>
                    <a:cubicBezTo>
                      <a:pt x="201321" y="175824"/>
                      <a:pt x="201844" y="188103"/>
                      <a:pt x="201321" y="194373"/>
                    </a:cubicBezTo>
                    <a:cubicBezTo>
                      <a:pt x="200799" y="200643"/>
                      <a:pt x="197925" y="195941"/>
                      <a:pt x="194268" y="197247"/>
                    </a:cubicBezTo>
                    <a:cubicBezTo>
                      <a:pt x="190871" y="198553"/>
                      <a:pt x="194268" y="202994"/>
                      <a:pt x="196096" y="206391"/>
                    </a:cubicBezTo>
                    <a:cubicBezTo>
                      <a:pt x="198187" y="209787"/>
                      <a:pt x="191394" y="210571"/>
                      <a:pt x="189043" y="212400"/>
                    </a:cubicBezTo>
                    <a:cubicBezTo>
                      <a:pt x="186691" y="214490"/>
                      <a:pt x="188259" y="220237"/>
                      <a:pt x="189565" y="223372"/>
                    </a:cubicBezTo>
                    <a:cubicBezTo>
                      <a:pt x="190871" y="226507"/>
                      <a:pt x="185908" y="230165"/>
                      <a:pt x="181466" y="234606"/>
                    </a:cubicBezTo>
                    <a:cubicBezTo>
                      <a:pt x="177025" y="239309"/>
                      <a:pt x="186430" y="239047"/>
                      <a:pt x="189043" y="239831"/>
                    </a:cubicBezTo>
                    <a:cubicBezTo>
                      <a:pt x="191916" y="240615"/>
                      <a:pt x="192961" y="244011"/>
                      <a:pt x="192961" y="246885"/>
                    </a:cubicBezTo>
                    <a:cubicBezTo>
                      <a:pt x="192961" y="250020"/>
                      <a:pt x="194268" y="251065"/>
                      <a:pt x="196096" y="251849"/>
                    </a:cubicBezTo>
                    <a:cubicBezTo>
                      <a:pt x="197925" y="252633"/>
                      <a:pt x="197925" y="254723"/>
                      <a:pt x="197664" y="259687"/>
                    </a:cubicBezTo>
                    <a:cubicBezTo>
                      <a:pt x="197403" y="264651"/>
                      <a:pt x="200277" y="265695"/>
                      <a:pt x="203150" y="268831"/>
                    </a:cubicBezTo>
                    <a:cubicBezTo>
                      <a:pt x="205763" y="271443"/>
                      <a:pt x="204718" y="274578"/>
                      <a:pt x="204718" y="277713"/>
                    </a:cubicBezTo>
                    <a:cubicBezTo>
                      <a:pt x="185908" y="278236"/>
                      <a:pt x="178592" y="287118"/>
                      <a:pt x="176241" y="291298"/>
                    </a:cubicBezTo>
                    <a:cubicBezTo>
                      <a:pt x="173629" y="295478"/>
                      <a:pt x="169449" y="299397"/>
                      <a:pt x="156125" y="311676"/>
                    </a:cubicBezTo>
                    <a:cubicBezTo>
                      <a:pt x="142801" y="323694"/>
                      <a:pt x="128432" y="319775"/>
                      <a:pt x="124513" y="319775"/>
                    </a:cubicBezTo>
                    <a:cubicBezTo>
                      <a:pt x="120594" y="319775"/>
                      <a:pt x="119810" y="324477"/>
                      <a:pt x="121116" y="326829"/>
                    </a:cubicBezTo>
                    <a:cubicBezTo>
                      <a:pt x="122423" y="329180"/>
                      <a:pt x="119288" y="333621"/>
                      <a:pt x="115891" y="337279"/>
                    </a:cubicBezTo>
                    <a:cubicBezTo>
                      <a:pt x="112495" y="340937"/>
                      <a:pt x="93685" y="343027"/>
                      <a:pt x="88460" y="343027"/>
                    </a:cubicBezTo>
                    <a:cubicBezTo>
                      <a:pt x="82973" y="343027"/>
                      <a:pt x="82189" y="344072"/>
                      <a:pt x="79838" y="347990"/>
                    </a:cubicBezTo>
                    <a:cubicBezTo>
                      <a:pt x="77487" y="351909"/>
                      <a:pt x="71217" y="347468"/>
                      <a:pt x="69649" y="345639"/>
                    </a:cubicBezTo>
                    <a:cubicBezTo>
                      <a:pt x="68082" y="343810"/>
                      <a:pt x="64947" y="346946"/>
                      <a:pt x="62856" y="349035"/>
                    </a:cubicBezTo>
                    <a:cubicBezTo>
                      <a:pt x="60767" y="351126"/>
                      <a:pt x="52145" y="351387"/>
                      <a:pt x="46920" y="350864"/>
                    </a:cubicBezTo>
                    <a:cubicBezTo>
                      <a:pt x="46136" y="350864"/>
                      <a:pt x="45353" y="351126"/>
                      <a:pt x="44569" y="351909"/>
                    </a:cubicBezTo>
                    <a:cubicBezTo>
                      <a:pt x="44569" y="351909"/>
                      <a:pt x="45875" y="339892"/>
                      <a:pt x="39866" y="333883"/>
                    </a:cubicBezTo>
                    <a:cubicBezTo>
                      <a:pt x="33857" y="327874"/>
                      <a:pt x="11389" y="309064"/>
                      <a:pt x="12957" y="303839"/>
                    </a:cubicBezTo>
                    <a:cubicBezTo>
                      <a:pt x="14524" y="298875"/>
                      <a:pt x="10867" y="298352"/>
                      <a:pt x="17660" y="298091"/>
                    </a:cubicBezTo>
                    <a:cubicBezTo>
                      <a:pt x="24713" y="297830"/>
                      <a:pt x="49533" y="302010"/>
                      <a:pt x="44830" y="295740"/>
                    </a:cubicBezTo>
                    <a:cubicBezTo>
                      <a:pt x="40127" y="289470"/>
                      <a:pt x="33596" y="285812"/>
                      <a:pt x="34641" y="279281"/>
                    </a:cubicBezTo>
                    <a:cubicBezTo>
                      <a:pt x="35686" y="272488"/>
                      <a:pt x="35164" y="262822"/>
                      <a:pt x="33857" y="256029"/>
                    </a:cubicBezTo>
                    <a:cubicBezTo>
                      <a:pt x="32551" y="249236"/>
                      <a:pt x="32551" y="239047"/>
                      <a:pt x="29155" y="242705"/>
                    </a:cubicBezTo>
                    <a:cubicBezTo>
                      <a:pt x="28110" y="243750"/>
                      <a:pt x="26542" y="244534"/>
                      <a:pt x="24975" y="245318"/>
                    </a:cubicBezTo>
                    <a:cubicBezTo>
                      <a:pt x="20533" y="246885"/>
                      <a:pt x="15308" y="246885"/>
                      <a:pt x="15569" y="243227"/>
                    </a:cubicBezTo>
                    <a:cubicBezTo>
                      <a:pt x="16092" y="238525"/>
                      <a:pt x="13741" y="232777"/>
                      <a:pt x="16092" y="232255"/>
                    </a:cubicBezTo>
                    <a:cubicBezTo>
                      <a:pt x="18443" y="231732"/>
                      <a:pt x="14524" y="227291"/>
                      <a:pt x="9038" y="222850"/>
                    </a:cubicBezTo>
                    <a:cubicBezTo>
                      <a:pt x="7471" y="221544"/>
                      <a:pt x="5903" y="219715"/>
                      <a:pt x="4336" y="217625"/>
                    </a:cubicBezTo>
                    <a:lnTo>
                      <a:pt x="4336" y="217625"/>
                    </a:lnTo>
                    <a:cubicBezTo>
                      <a:pt x="678" y="212400"/>
                      <a:pt x="-1673" y="205084"/>
                      <a:pt x="1462" y="200643"/>
                    </a:cubicBezTo>
                    <a:cubicBezTo>
                      <a:pt x="6164" y="194373"/>
                      <a:pt x="17660" y="179220"/>
                      <a:pt x="20795" y="172689"/>
                    </a:cubicBezTo>
                    <a:cubicBezTo>
                      <a:pt x="23930" y="165896"/>
                      <a:pt x="32551" y="158843"/>
                      <a:pt x="36731" y="154140"/>
                    </a:cubicBezTo>
                    <a:cubicBezTo>
                      <a:pt x="40911" y="149437"/>
                      <a:pt x="46659" y="147609"/>
                      <a:pt x="45614" y="140032"/>
                    </a:cubicBezTo>
                    <a:cubicBezTo>
                      <a:pt x="44830" y="132456"/>
                      <a:pt x="45353" y="95358"/>
                      <a:pt x="48487" y="86214"/>
                    </a:cubicBezTo>
                    <a:cubicBezTo>
                      <a:pt x="51884" y="77070"/>
                      <a:pt x="58938" y="70539"/>
                      <a:pt x="52145" y="64791"/>
                    </a:cubicBezTo>
                    <a:cubicBezTo>
                      <a:pt x="45353" y="59043"/>
                      <a:pt x="42740" y="51728"/>
                      <a:pt x="40127" y="44936"/>
                    </a:cubicBezTo>
                    <a:cubicBezTo>
                      <a:pt x="37776" y="38143"/>
                      <a:pt x="33596" y="10450"/>
                      <a:pt x="33596" y="10450"/>
                    </a:cubicBezTo>
                    <a:lnTo>
                      <a:pt x="55542" y="0"/>
                    </a:lnTo>
                    <a:lnTo>
                      <a:pt x="228492" y="86998"/>
                    </a:lnTo>
                    <a:cubicBezTo>
                      <a:pt x="228492" y="86736"/>
                      <a:pt x="227970" y="165374"/>
                      <a:pt x="228492" y="17059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DE00D201-513B-6FA4-1516-2726636AB0D6}"/>
                  </a:ext>
                </a:extLst>
              </p:cNvPr>
              <p:cNvSpPr/>
              <p:nvPr/>
            </p:nvSpPr>
            <p:spPr>
              <a:xfrm>
                <a:off x="5118283" y="3557508"/>
                <a:ext cx="2873" cy="1828"/>
              </a:xfrm>
              <a:custGeom>
                <a:avLst/>
                <a:gdLst>
                  <a:gd name="connsiteX0" fmla="*/ 2874 w 2873"/>
                  <a:gd name="connsiteY0" fmla="*/ 0 h 1828"/>
                  <a:gd name="connsiteX1" fmla="*/ 0 w 2873"/>
                  <a:gd name="connsiteY1" fmla="*/ 1829 h 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873" h="1828">
                    <a:moveTo>
                      <a:pt x="2874" y="0"/>
                    </a:moveTo>
                    <a:cubicBezTo>
                      <a:pt x="2874" y="0"/>
                      <a:pt x="1829" y="784"/>
                      <a:pt x="0" y="1829"/>
                    </a:cubicBez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2A489363-AEF4-3568-BA74-279C79489167}"/>
                  </a:ext>
                </a:extLst>
              </p:cNvPr>
              <p:cNvSpPr/>
              <p:nvPr/>
            </p:nvSpPr>
            <p:spPr>
              <a:xfrm>
                <a:off x="5124292" y="4212210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D03A567E-44F6-130D-6A77-2FFB0C44AD6C}"/>
                  </a:ext>
                </a:extLst>
              </p:cNvPr>
              <p:cNvSpPr/>
              <p:nvPr/>
            </p:nvSpPr>
            <p:spPr>
              <a:xfrm>
                <a:off x="4696618" y="3982829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1F451E1B-1E2E-2AD5-C297-007D6448113B}"/>
                  </a:ext>
                </a:extLst>
              </p:cNvPr>
              <p:cNvSpPr/>
              <p:nvPr/>
            </p:nvSpPr>
            <p:spPr>
              <a:xfrm>
                <a:off x="4860425" y="3836527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3F383FDA-AF66-4052-88A5-C44AE46F1A72}"/>
                  </a:ext>
                </a:extLst>
              </p:cNvPr>
              <p:cNvSpPr/>
              <p:nvPr/>
            </p:nvSpPr>
            <p:spPr>
              <a:xfrm>
                <a:off x="4740939" y="3748431"/>
                <a:ext cx="170255" cy="123962"/>
              </a:xfrm>
              <a:custGeom>
                <a:avLst/>
                <a:gdLst>
                  <a:gd name="connsiteX0" fmla="*/ 168340 w 170255"/>
                  <a:gd name="connsiteY0" fmla="*/ 78168 h 123962"/>
                  <a:gd name="connsiteX1" fmla="*/ 145350 w 170255"/>
                  <a:gd name="connsiteY1" fmla="*/ 82348 h 123962"/>
                  <a:gd name="connsiteX2" fmla="*/ 138557 w 170255"/>
                  <a:gd name="connsiteY2" fmla="*/ 92537 h 123962"/>
                  <a:gd name="connsiteX3" fmla="*/ 122098 w 170255"/>
                  <a:gd name="connsiteY3" fmla="*/ 87573 h 123962"/>
                  <a:gd name="connsiteX4" fmla="*/ 119486 w 170255"/>
                  <a:gd name="connsiteY4" fmla="*/ 87834 h 123962"/>
                  <a:gd name="connsiteX5" fmla="*/ 107991 w 170255"/>
                  <a:gd name="connsiteY5" fmla="*/ 90969 h 123962"/>
                  <a:gd name="connsiteX6" fmla="*/ 82388 w 170255"/>
                  <a:gd name="connsiteY6" fmla="*/ 88357 h 123962"/>
                  <a:gd name="connsiteX7" fmla="*/ 56784 w 170255"/>
                  <a:gd name="connsiteY7" fmla="*/ 93321 h 123962"/>
                  <a:gd name="connsiteX8" fmla="*/ 58875 w 170255"/>
                  <a:gd name="connsiteY8" fmla="*/ 123626 h 123962"/>
                  <a:gd name="connsiteX9" fmla="*/ 58352 w 170255"/>
                  <a:gd name="connsiteY9" fmla="*/ 123104 h 123962"/>
                  <a:gd name="connsiteX10" fmla="*/ 34578 w 170255"/>
                  <a:gd name="connsiteY10" fmla="*/ 113698 h 123962"/>
                  <a:gd name="connsiteX11" fmla="*/ 17596 w 170255"/>
                  <a:gd name="connsiteY11" fmla="*/ 117095 h 123962"/>
                  <a:gd name="connsiteX12" fmla="*/ 10543 w 170255"/>
                  <a:gd name="connsiteY12" fmla="*/ 111869 h 123962"/>
                  <a:gd name="connsiteX13" fmla="*/ 4795 w 170255"/>
                  <a:gd name="connsiteY13" fmla="*/ 103509 h 123962"/>
                  <a:gd name="connsiteX14" fmla="*/ 354 w 170255"/>
                  <a:gd name="connsiteY14" fmla="*/ 102726 h 123962"/>
                  <a:gd name="connsiteX15" fmla="*/ 1921 w 170255"/>
                  <a:gd name="connsiteY15" fmla="*/ 89924 h 123962"/>
                  <a:gd name="connsiteX16" fmla="*/ 6624 w 170255"/>
                  <a:gd name="connsiteY16" fmla="*/ 82609 h 123962"/>
                  <a:gd name="connsiteX17" fmla="*/ 6885 w 170255"/>
                  <a:gd name="connsiteY17" fmla="*/ 70069 h 123962"/>
                  <a:gd name="connsiteX18" fmla="*/ 22299 w 170255"/>
                  <a:gd name="connsiteY18" fmla="*/ 63276 h 123962"/>
                  <a:gd name="connsiteX19" fmla="*/ 27002 w 170255"/>
                  <a:gd name="connsiteY19" fmla="*/ 52042 h 123962"/>
                  <a:gd name="connsiteX20" fmla="*/ 33794 w 170255"/>
                  <a:gd name="connsiteY20" fmla="*/ 35322 h 123962"/>
                  <a:gd name="connsiteX21" fmla="*/ 48686 w 170255"/>
                  <a:gd name="connsiteY21" fmla="*/ 39241 h 123962"/>
                  <a:gd name="connsiteX22" fmla="*/ 50776 w 170255"/>
                  <a:gd name="connsiteY22" fmla="*/ 31403 h 123962"/>
                  <a:gd name="connsiteX23" fmla="*/ 57568 w 170255"/>
                  <a:gd name="connsiteY23" fmla="*/ 29836 h 123962"/>
                  <a:gd name="connsiteX24" fmla="*/ 66712 w 170255"/>
                  <a:gd name="connsiteY24" fmla="*/ 18341 h 123962"/>
                  <a:gd name="connsiteX25" fmla="*/ 77424 w 170255"/>
                  <a:gd name="connsiteY25" fmla="*/ 18341 h 123962"/>
                  <a:gd name="connsiteX26" fmla="*/ 83955 w 170255"/>
                  <a:gd name="connsiteY26" fmla="*/ 12332 h 123962"/>
                  <a:gd name="connsiteX27" fmla="*/ 98324 w 170255"/>
                  <a:gd name="connsiteY27" fmla="*/ 6323 h 123962"/>
                  <a:gd name="connsiteX28" fmla="*/ 124711 w 170255"/>
                  <a:gd name="connsiteY28" fmla="*/ 6323 h 123962"/>
                  <a:gd name="connsiteX29" fmla="*/ 124450 w 170255"/>
                  <a:gd name="connsiteY29" fmla="*/ 9197 h 123962"/>
                  <a:gd name="connsiteX30" fmla="*/ 129675 w 170255"/>
                  <a:gd name="connsiteY30" fmla="*/ 25656 h 123962"/>
                  <a:gd name="connsiteX31" fmla="*/ 134377 w 170255"/>
                  <a:gd name="connsiteY31" fmla="*/ 31926 h 123962"/>
                  <a:gd name="connsiteX32" fmla="*/ 145873 w 170255"/>
                  <a:gd name="connsiteY32" fmla="*/ 38718 h 123962"/>
                  <a:gd name="connsiteX33" fmla="*/ 142999 w 170255"/>
                  <a:gd name="connsiteY33" fmla="*/ 46295 h 123962"/>
                  <a:gd name="connsiteX34" fmla="*/ 157629 w 170255"/>
                  <a:gd name="connsiteY34" fmla="*/ 54916 h 123962"/>
                  <a:gd name="connsiteX35" fmla="*/ 168079 w 170255"/>
                  <a:gd name="connsiteY35" fmla="*/ 53871 h 123962"/>
                  <a:gd name="connsiteX36" fmla="*/ 165989 w 170255"/>
                  <a:gd name="connsiteY36" fmla="*/ 60403 h 123962"/>
                  <a:gd name="connsiteX37" fmla="*/ 168602 w 170255"/>
                  <a:gd name="connsiteY37" fmla="*/ 66411 h 123962"/>
                  <a:gd name="connsiteX38" fmla="*/ 168340 w 170255"/>
                  <a:gd name="connsiteY38" fmla="*/ 78168 h 123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170255" h="123962">
                    <a:moveTo>
                      <a:pt x="168340" y="78168"/>
                    </a:moveTo>
                    <a:cubicBezTo>
                      <a:pt x="165205" y="79735"/>
                      <a:pt x="147440" y="79213"/>
                      <a:pt x="145350" y="82348"/>
                    </a:cubicBezTo>
                    <a:cubicBezTo>
                      <a:pt x="144305" y="83915"/>
                      <a:pt x="140909" y="88095"/>
                      <a:pt x="138557" y="92537"/>
                    </a:cubicBezTo>
                    <a:cubicBezTo>
                      <a:pt x="138557" y="92537"/>
                      <a:pt x="129936" y="87050"/>
                      <a:pt x="122098" y="87573"/>
                    </a:cubicBezTo>
                    <a:cubicBezTo>
                      <a:pt x="121053" y="87573"/>
                      <a:pt x="120270" y="87834"/>
                      <a:pt x="119486" y="87834"/>
                    </a:cubicBezTo>
                    <a:cubicBezTo>
                      <a:pt x="114261" y="88879"/>
                      <a:pt x="112954" y="91230"/>
                      <a:pt x="107991" y="90969"/>
                    </a:cubicBezTo>
                    <a:cubicBezTo>
                      <a:pt x="102243" y="90708"/>
                      <a:pt x="87351" y="87050"/>
                      <a:pt x="82388" y="88357"/>
                    </a:cubicBezTo>
                    <a:cubicBezTo>
                      <a:pt x="77424" y="89663"/>
                      <a:pt x="54695" y="86528"/>
                      <a:pt x="56784" y="93321"/>
                    </a:cubicBezTo>
                    <a:cubicBezTo>
                      <a:pt x="58875" y="100113"/>
                      <a:pt x="63839" y="127284"/>
                      <a:pt x="58875" y="123626"/>
                    </a:cubicBezTo>
                    <a:cubicBezTo>
                      <a:pt x="58613" y="123626"/>
                      <a:pt x="58613" y="123365"/>
                      <a:pt x="58352" y="123104"/>
                    </a:cubicBezTo>
                    <a:cubicBezTo>
                      <a:pt x="52866" y="117095"/>
                      <a:pt x="44767" y="108996"/>
                      <a:pt x="34578" y="113698"/>
                    </a:cubicBezTo>
                    <a:cubicBezTo>
                      <a:pt x="24389" y="118401"/>
                      <a:pt x="22560" y="119968"/>
                      <a:pt x="17596" y="117095"/>
                    </a:cubicBezTo>
                    <a:cubicBezTo>
                      <a:pt x="12633" y="114221"/>
                      <a:pt x="11065" y="115788"/>
                      <a:pt x="10543" y="111869"/>
                    </a:cubicBezTo>
                    <a:cubicBezTo>
                      <a:pt x="10020" y="107951"/>
                      <a:pt x="10281" y="103771"/>
                      <a:pt x="4795" y="103509"/>
                    </a:cubicBezTo>
                    <a:cubicBezTo>
                      <a:pt x="3227" y="103509"/>
                      <a:pt x="1660" y="102987"/>
                      <a:pt x="354" y="102726"/>
                    </a:cubicBezTo>
                    <a:cubicBezTo>
                      <a:pt x="-169" y="98023"/>
                      <a:pt x="-430" y="91492"/>
                      <a:pt x="1921" y="89924"/>
                    </a:cubicBezTo>
                    <a:cubicBezTo>
                      <a:pt x="5579" y="87050"/>
                      <a:pt x="7930" y="86528"/>
                      <a:pt x="6624" y="82609"/>
                    </a:cubicBezTo>
                    <a:cubicBezTo>
                      <a:pt x="5579" y="78429"/>
                      <a:pt x="2444" y="71898"/>
                      <a:pt x="6885" y="70069"/>
                    </a:cubicBezTo>
                    <a:cubicBezTo>
                      <a:pt x="11326" y="68240"/>
                      <a:pt x="20993" y="68501"/>
                      <a:pt x="22299" y="63276"/>
                    </a:cubicBezTo>
                    <a:cubicBezTo>
                      <a:pt x="23605" y="58051"/>
                      <a:pt x="23866" y="53349"/>
                      <a:pt x="27002" y="52042"/>
                    </a:cubicBezTo>
                    <a:cubicBezTo>
                      <a:pt x="30137" y="50736"/>
                      <a:pt x="30398" y="30358"/>
                      <a:pt x="33794" y="35322"/>
                    </a:cubicBezTo>
                    <a:cubicBezTo>
                      <a:pt x="37190" y="40025"/>
                      <a:pt x="48947" y="45250"/>
                      <a:pt x="48686" y="39241"/>
                    </a:cubicBezTo>
                    <a:cubicBezTo>
                      <a:pt x="48424" y="33232"/>
                      <a:pt x="48163" y="31403"/>
                      <a:pt x="50776" y="31403"/>
                    </a:cubicBezTo>
                    <a:cubicBezTo>
                      <a:pt x="53388" y="31403"/>
                      <a:pt x="55217" y="34538"/>
                      <a:pt x="57568" y="29836"/>
                    </a:cubicBezTo>
                    <a:cubicBezTo>
                      <a:pt x="59659" y="25133"/>
                      <a:pt x="60965" y="17818"/>
                      <a:pt x="66712" y="18341"/>
                    </a:cubicBezTo>
                    <a:cubicBezTo>
                      <a:pt x="72460" y="18863"/>
                      <a:pt x="75595" y="22782"/>
                      <a:pt x="77424" y="18341"/>
                    </a:cubicBezTo>
                    <a:cubicBezTo>
                      <a:pt x="78991" y="13899"/>
                      <a:pt x="75334" y="14944"/>
                      <a:pt x="83955" y="12332"/>
                    </a:cubicBezTo>
                    <a:cubicBezTo>
                      <a:pt x="92577" y="9719"/>
                      <a:pt x="95189" y="10242"/>
                      <a:pt x="98324" y="6323"/>
                    </a:cubicBezTo>
                    <a:cubicBezTo>
                      <a:pt x="101459" y="2404"/>
                      <a:pt x="105117" y="-5695"/>
                      <a:pt x="124711" y="6323"/>
                    </a:cubicBezTo>
                    <a:cubicBezTo>
                      <a:pt x="124450" y="7107"/>
                      <a:pt x="124188" y="8152"/>
                      <a:pt x="124450" y="9197"/>
                    </a:cubicBezTo>
                    <a:cubicBezTo>
                      <a:pt x="124972" y="14683"/>
                      <a:pt x="129675" y="23304"/>
                      <a:pt x="129675" y="25656"/>
                    </a:cubicBezTo>
                    <a:cubicBezTo>
                      <a:pt x="129675" y="28007"/>
                      <a:pt x="129936" y="31665"/>
                      <a:pt x="134377" y="31926"/>
                    </a:cubicBezTo>
                    <a:cubicBezTo>
                      <a:pt x="138819" y="32187"/>
                      <a:pt x="149269" y="36890"/>
                      <a:pt x="145873" y="38718"/>
                    </a:cubicBezTo>
                    <a:cubicBezTo>
                      <a:pt x="142476" y="40547"/>
                      <a:pt x="139602" y="43682"/>
                      <a:pt x="142999" y="46295"/>
                    </a:cubicBezTo>
                    <a:cubicBezTo>
                      <a:pt x="146656" y="48907"/>
                      <a:pt x="155017" y="55961"/>
                      <a:pt x="157629" y="54916"/>
                    </a:cubicBezTo>
                    <a:cubicBezTo>
                      <a:pt x="160242" y="53871"/>
                      <a:pt x="167557" y="51520"/>
                      <a:pt x="168079" y="53871"/>
                    </a:cubicBezTo>
                    <a:cubicBezTo>
                      <a:pt x="168602" y="56223"/>
                      <a:pt x="167557" y="58051"/>
                      <a:pt x="165989" y="60403"/>
                    </a:cubicBezTo>
                    <a:cubicBezTo>
                      <a:pt x="164422" y="62754"/>
                      <a:pt x="166511" y="63799"/>
                      <a:pt x="168602" y="66411"/>
                    </a:cubicBezTo>
                    <a:cubicBezTo>
                      <a:pt x="170169" y="69285"/>
                      <a:pt x="171475" y="76600"/>
                      <a:pt x="168340" y="7816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CD90D02A-6AED-0F70-C432-51E70712B92B}"/>
                  </a:ext>
                </a:extLst>
              </p:cNvPr>
              <p:cNvSpPr/>
              <p:nvPr/>
            </p:nvSpPr>
            <p:spPr>
              <a:xfrm>
                <a:off x="4595921" y="3524589"/>
                <a:ext cx="355943" cy="332267"/>
              </a:xfrm>
              <a:custGeom>
                <a:avLst/>
                <a:gdLst>
                  <a:gd name="connsiteX0" fmla="*/ 355943 w 355943"/>
                  <a:gd name="connsiteY0" fmla="*/ 138465 h 332267"/>
                  <a:gd name="connsiteX1" fmla="*/ 352024 w 355943"/>
                  <a:gd name="connsiteY1" fmla="*/ 202211 h 332267"/>
                  <a:gd name="connsiteX2" fmla="*/ 330340 w 355943"/>
                  <a:gd name="connsiteY2" fmla="*/ 217886 h 332267"/>
                  <a:gd name="connsiteX3" fmla="*/ 288801 w 355943"/>
                  <a:gd name="connsiteY3" fmla="*/ 220237 h 332267"/>
                  <a:gd name="connsiteX4" fmla="*/ 278351 w 355943"/>
                  <a:gd name="connsiteY4" fmla="*/ 224417 h 332267"/>
                  <a:gd name="connsiteX5" fmla="*/ 269468 w 355943"/>
                  <a:gd name="connsiteY5" fmla="*/ 229904 h 332267"/>
                  <a:gd name="connsiteX6" fmla="*/ 243081 w 355943"/>
                  <a:gd name="connsiteY6" fmla="*/ 229904 h 332267"/>
                  <a:gd name="connsiteX7" fmla="*/ 228712 w 355943"/>
                  <a:gd name="connsiteY7" fmla="*/ 235913 h 332267"/>
                  <a:gd name="connsiteX8" fmla="*/ 222181 w 355943"/>
                  <a:gd name="connsiteY8" fmla="*/ 241921 h 332267"/>
                  <a:gd name="connsiteX9" fmla="*/ 211469 w 355943"/>
                  <a:gd name="connsiteY9" fmla="*/ 241921 h 332267"/>
                  <a:gd name="connsiteX10" fmla="*/ 202326 w 355943"/>
                  <a:gd name="connsiteY10" fmla="*/ 253416 h 332267"/>
                  <a:gd name="connsiteX11" fmla="*/ 195533 w 355943"/>
                  <a:gd name="connsiteY11" fmla="*/ 254984 h 332267"/>
                  <a:gd name="connsiteX12" fmla="*/ 193443 w 355943"/>
                  <a:gd name="connsiteY12" fmla="*/ 262822 h 332267"/>
                  <a:gd name="connsiteX13" fmla="*/ 178551 w 355943"/>
                  <a:gd name="connsiteY13" fmla="*/ 258903 h 332267"/>
                  <a:gd name="connsiteX14" fmla="*/ 171759 w 355943"/>
                  <a:gd name="connsiteY14" fmla="*/ 275623 h 332267"/>
                  <a:gd name="connsiteX15" fmla="*/ 167056 w 355943"/>
                  <a:gd name="connsiteY15" fmla="*/ 286857 h 332267"/>
                  <a:gd name="connsiteX16" fmla="*/ 151642 w 355943"/>
                  <a:gd name="connsiteY16" fmla="*/ 293650 h 332267"/>
                  <a:gd name="connsiteX17" fmla="*/ 151381 w 355943"/>
                  <a:gd name="connsiteY17" fmla="*/ 306190 h 332267"/>
                  <a:gd name="connsiteX18" fmla="*/ 146678 w 355943"/>
                  <a:gd name="connsiteY18" fmla="*/ 313505 h 332267"/>
                  <a:gd name="connsiteX19" fmla="*/ 145111 w 355943"/>
                  <a:gd name="connsiteY19" fmla="*/ 326306 h 332267"/>
                  <a:gd name="connsiteX20" fmla="*/ 137795 w 355943"/>
                  <a:gd name="connsiteY20" fmla="*/ 326306 h 332267"/>
                  <a:gd name="connsiteX21" fmla="*/ 129697 w 355943"/>
                  <a:gd name="connsiteY21" fmla="*/ 329180 h 332267"/>
                  <a:gd name="connsiteX22" fmla="*/ 126562 w 355943"/>
                  <a:gd name="connsiteY22" fmla="*/ 320297 h 332267"/>
                  <a:gd name="connsiteX23" fmla="*/ 119769 w 355943"/>
                  <a:gd name="connsiteY23" fmla="*/ 322910 h 332267"/>
                  <a:gd name="connsiteX24" fmla="*/ 116895 w 355943"/>
                  <a:gd name="connsiteY24" fmla="*/ 328397 h 332267"/>
                  <a:gd name="connsiteX25" fmla="*/ 109580 w 355943"/>
                  <a:gd name="connsiteY25" fmla="*/ 331793 h 332267"/>
                  <a:gd name="connsiteX26" fmla="*/ 97040 w 355943"/>
                  <a:gd name="connsiteY26" fmla="*/ 326306 h 332267"/>
                  <a:gd name="connsiteX27" fmla="*/ 90770 w 355943"/>
                  <a:gd name="connsiteY27" fmla="*/ 330225 h 332267"/>
                  <a:gd name="connsiteX28" fmla="*/ 89986 w 355943"/>
                  <a:gd name="connsiteY28" fmla="*/ 329441 h 332267"/>
                  <a:gd name="connsiteX29" fmla="*/ 85283 w 355943"/>
                  <a:gd name="connsiteY29" fmla="*/ 321604 h 332267"/>
                  <a:gd name="connsiteX30" fmla="*/ 83193 w 355943"/>
                  <a:gd name="connsiteY30" fmla="*/ 313505 h 332267"/>
                  <a:gd name="connsiteX31" fmla="*/ 79536 w 355943"/>
                  <a:gd name="connsiteY31" fmla="*/ 310109 h 332267"/>
                  <a:gd name="connsiteX32" fmla="*/ 80581 w 355943"/>
                  <a:gd name="connsiteY32" fmla="*/ 303055 h 332267"/>
                  <a:gd name="connsiteX33" fmla="*/ 76401 w 355943"/>
                  <a:gd name="connsiteY33" fmla="*/ 296262 h 332267"/>
                  <a:gd name="connsiteX34" fmla="*/ 71175 w 355943"/>
                  <a:gd name="connsiteY34" fmla="*/ 287641 h 332267"/>
                  <a:gd name="connsiteX35" fmla="*/ 63338 w 355943"/>
                  <a:gd name="connsiteY35" fmla="*/ 281632 h 332267"/>
                  <a:gd name="connsiteX36" fmla="*/ 52626 w 355943"/>
                  <a:gd name="connsiteY36" fmla="*/ 291298 h 332267"/>
                  <a:gd name="connsiteX37" fmla="*/ 41654 w 355943"/>
                  <a:gd name="connsiteY37" fmla="*/ 289208 h 332267"/>
                  <a:gd name="connsiteX38" fmla="*/ 33032 w 355943"/>
                  <a:gd name="connsiteY38" fmla="*/ 293911 h 332267"/>
                  <a:gd name="connsiteX39" fmla="*/ 25717 w 355943"/>
                  <a:gd name="connsiteY39" fmla="*/ 287380 h 332267"/>
                  <a:gd name="connsiteX40" fmla="*/ 17096 w 355943"/>
                  <a:gd name="connsiteY40" fmla="*/ 290253 h 332267"/>
                  <a:gd name="connsiteX41" fmla="*/ 17357 w 355943"/>
                  <a:gd name="connsiteY41" fmla="*/ 284506 h 332267"/>
                  <a:gd name="connsiteX42" fmla="*/ 14745 w 355943"/>
                  <a:gd name="connsiteY42" fmla="*/ 263605 h 332267"/>
                  <a:gd name="connsiteX43" fmla="*/ 3511 w 355943"/>
                  <a:gd name="connsiteY43" fmla="*/ 254984 h 332267"/>
                  <a:gd name="connsiteX44" fmla="*/ 3249 w 355943"/>
                  <a:gd name="connsiteY44" fmla="*/ 245579 h 332267"/>
                  <a:gd name="connsiteX45" fmla="*/ 114 w 355943"/>
                  <a:gd name="connsiteY45" fmla="*/ 239570 h 332267"/>
                  <a:gd name="connsiteX46" fmla="*/ 114 w 355943"/>
                  <a:gd name="connsiteY46" fmla="*/ 232255 h 332267"/>
                  <a:gd name="connsiteX47" fmla="*/ 8997 w 355943"/>
                  <a:gd name="connsiteY47" fmla="*/ 227552 h 332267"/>
                  <a:gd name="connsiteX48" fmla="*/ 15790 w 355943"/>
                  <a:gd name="connsiteY48" fmla="*/ 211877 h 332267"/>
                  <a:gd name="connsiteX49" fmla="*/ 30943 w 355943"/>
                  <a:gd name="connsiteY49" fmla="*/ 219715 h 332267"/>
                  <a:gd name="connsiteX50" fmla="*/ 32249 w 355943"/>
                  <a:gd name="connsiteY50" fmla="*/ 215535 h 332267"/>
                  <a:gd name="connsiteX51" fmla="*/ 60725 w 355943"/>
                  <a:gd name="connsiteY51" fmla="*/ 215796 h 332267"/>
                  <a:gd name="connsiteX52" fmla="*/ 63861 w 355943"/>
                  <a:gd name="connsiteY52" fmla="*/ 213706 h 332267"/>
                  <a:gd name="connsiteX53" fmla="*/ 145633 w 355943"/>
                  <a:gd name="connsiteY53" fmla="*/ 213706 h 332267"/>
                  <a:gd name="connsiteX54" fmla="*/ 145633 w 355943"/>
                  <a:gd name="connsiteY54" fmla="*/ 194895 h 332267"/>
                  <a:gd name="connsiteX55" fmla="*/ 121598 w 355943"/>
                  <a:gd name="connsiteY55" fmla="*/ 0 h 332267"/>
                  <a:gd name="connsiteX56" fmla="*/ 153993 w 355943"/>
                  <a:gd name="connsiteY56" fmla="*/ 0 h 332267"/>
                  <a:gd name="connsiteX57" fmla="*/ 288540 w 355943"/>
                  <a:gd name="connsiteY57" fmla="*/ 88304 h 332267"/>
                  <a:gd name="connsiteX58" fmla="*/ 288540 w 355943"/>
                  <a:gd name="connsiteY58" fmla="*/ 98232 h 332267"/>
                  <a:gd name="connsiteX59" fmla="*/ 300035 w 355943"/>
                  <a:gd name="connsiteY59" fmla="*/ 102934 h 332267"/>
                  <a:gd name="connsiteX60" fmla="*/ 306305 w 355943"/>
                  <a:gd name="connsiteY60" fmla="*/ 108159 h 332267"/>
                  <a:gd name="connsiteX61" fmla="*/ 319629 w 355943"/>
                  <a:gd name="connsiteY61" fmla="*/ 112339 h 332267"/>
                  <a:gd name="connsiteX62" fmla="*/ 333475 w 355943"/>
                  <a:gd name="connsiteY62" fmla="*/ 121744 h 332267"/>
                  <a:gd name="connsiteX63" fmla="*/ 335565 w 355943"/>
                  <a:gd name="connsiteY63" fmla="*/ 134807 h 332267"/>
                  <a:gd name="connsiteX64" fmla="*/ 347844 w 355943"/>
                  <a:gd name="connsiteY64" fmla="*/ 136375 h 332267"/>
                  <a:gd name="connsiteX65" fmla="*/ 355160 w 355943"/>
                  <a:gd name="connsiteY65" fmla="*/ 135069 h 332267"/>
                  <a:gd name="connsiteX66" fmla="*/ 355943 w 355943"/>
                  <a:gd name="connsiteY66" fmla="*/ 138465 h 33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55943" h="332267">
                    <a:moveTo>
                      <a:pt x="355943" y="138465"/>
                    </a:moveTo>
                    <a:cubicBezTo>
                      <a:pt x="355421" y="146302"/>
                      <a:pt x="356727" y="195418"/>
                      <a:pt x="352024" y="202211"/>
                    </a:cubicBezTo>
                    <a:cubicBezTo>
                      <a:pt x="347322" y="209003"/>
                      <a:pt x="349673" y="218931"/>
                      <a:pt x="330340" y="217886"/>
                    </a:cubicBezTo>
                    <a:cubicBezTo>
                      <a:pt x="311007" y="216841"/>
                      <a:pt x="290891" y="218147"/>
                      <a:pt x="288801" y="220237"/>
                    </a:cubicBezTo>
                    <a:cubicBezTo>
                      <a:pt x="286711" y="222327"/>
                      <a:pt x="282531" y="224417"/>
                      <a:pt x="278351" y="224417"/>
                    </a:cubicBezTo>
                    <a:cubicBezTo>
                      <a:pt x="274954" y="224679"/>
                      <a:pt x="270774" y="226507"/>
                      <a:pt x="269468" y="229904"/>
                    </a:cubicBezTo>
                    <a:cubicBezTo>
                      <a:pt x="249874" y="217886"/>
                      <a:pt x="246216" y="225985"/>
                      <a:pt x="243081" y="229904"/>
                    </a:cubicBezTo>
                    <a:cubicBezTo>
                      <a:pt x="239946" y="233822"/>
                      <a:pt x="237595" y="233300"/>
                      <a:pt x="228712" y="235913"/>
                    </a:cubicBezTo>
                    <a:cubicBezTo>
                      <a:pt x="220091" y="238525"/>
                      <a:pt x="224009" y="237480"/>
                      <a:pt x="222181" y="241921"/>
                    </a:cubicBezTo>
                    <a:cubicBezTo>
                      <a:pt x="220613" y="246363"/>
                      <a:pt x="217478" y="242444"/>
                      <a:pt x="211469" y="241921"/>
                    </a:cubicBezTo>
                    <a:cubicBezTo>
                      <a:pt x="205722" y="241660"/>
                      <a:pt x="204677" y="248714"/>
                      <a:pt x="202326" y="253416"/>
                    </a:cubicBezTo>
                    <a:cubicBezTo>
                      <a:pt x="200235" y="258119"/>
                      <a:pt x="198146" y="254984"/>
                      <a:pt x="195533" y="254984"/>
                    </a:cubicBezTo>
                    <a:cubicBezTo>
                      <a:pt x="192920" y="254984"/>
                      <a:pt x="193182" y="256813"/>
                      <a:pt x="193443" y="262822"/>
                    </a:cubicBezTo>
                    <a:cubicBezTo>
                      <a:pt x="193704" y="268831"/>
                      <a:pt x="182209" y="263605"/>
                      <a:pt x="178551" y="258903"/>
                    </a:cubicBezTo>
                    <a:cubicBezTo>
                      <a:pt x="175155" y="254200"/>
                      <a:pt x="174894" y="274317"/>
                      <a:pt x="171759" y="275623"/>
                    </a:cubicBezTo>
                    <a:cubicBezTo>
                      <a:pt x="168624" y="276929"/>
                      <a:pt x="168362" y="281632"/>
                      <a:pt x="167056" y="286857"/>
                    </a:cubicBezTo>
                    <a:cubicBezTo>
                      <a:pt x="165750" y="292082"/>
                      <a:pt x="156083" y="291821"/>
                      <a:pt x="151642" y="293650"/>
                    </a:cubicBezTo>
                    <a:cubicBezTo>
                      <a:pt x="147201" y="295478"/>
                      <a:pt x="150336" y="302271"/>
                      <a:pt x="151381" y="306190"/>
                    </a:cubicBezTo>
                    <a:cubicBezTo>
                      <a:pt x="152426" y="310370"/>
                      <a:pt x="150336" y="310892"/>
                      <a:pt x="146678" y="313505"/>
                    </a:cubicBezTo>
                    <a:cubicBezTo>
                      <a:pt x="144327" y="315334"/>
                      <a:pt x="144588" y="321865"/>
                      <a:pt x="145111" y="326306"/>
                    </a:cubicBezTo>
                    <a:cubicBezTo>
                      <a:pt x="141714" y="325261"/>
                      <a:pt x="139102" y="324216"/>
                      <a:pt x="137795" y="326306"/>
                    </a:cubicBezTo>
                    <a:cubicBezTo>
                      <a:pt x="136228" y="329180"/>
                      <a:pt x="129697" y="333883"/>
                      <a:pt x="129697" y="329180"/>
                    </a:cubicBezTo>
                    <a:cubicBezTo>
                      <a:pt x="129697" y="324478"/>
                      <a:pt x="130480" y="318469"/>
                      <a:pt x="126562" y="320297"/>
                    </a:cubicBezTo>
                    <a:cubicBezTo>
                      <a:pt x="122643" y="322126"/>
                      <a:pt x="120553" y="320036"/>
                      <a:pt x="119769" y="322910"/>
                    </a:cubicBezTo>
                    <a:cubicBezTo>
                      <a:pt x="118985" y="325784"/>
                      <a:pt x="119246" y="328397"/>
                      <a:pt x="116895" y="328397"/>
                    </a:cubicBezTo>
                    <a:cubicBezTo>
                      <a:pt x="114544" y="328397"/>
                      <a:pt x="112193" y="333883"/>
                      <a:pt x="109580" y="331793"/>
                    </a:cubicBezTo>
                    <a:cubicBezTo>
                      <a:pt x="106968" y="329703"/>
                      <a:pt x="100959" y="323433"/>
                      <a:pt x="97040" y="326306"/>
                    </a:cubicBezTo>
                    <a:cubicBezTo>
                      <a:pt x="93644" y="328658"/>
                      <a:pt x="92337" y="331009"/>
                      <a:pt x="90770" y="330225"/>
                    </a:cubicBezTo>
                    <a:cubicBezTo>
                      <a:pt x="90508" y="329964"/>
                      <a:pt x="90247" y="329703"/>
                      <a:pt x="89986" y="329441"/>
                    </a:cubicBezTo>
                    <a:cubicBezTo>
                      <a:pt x="87896" y="326829"/>
                      <a:pt x="85806" y="326306"/>
                      <a:pt x="85283" y="321604"/>
                    </a:cubicBezTo>
                    <a:cubicBezTo>
                      <a:pt x="84500" y="316901"/>
                      <a:pt x="86590" y="312199"/>
                      <a:pt x="83193" y="313505"/>
                    </a:cubicBezTo>
                    <a:cubicBezTo>
                      <a:pt x="79797" y="314811"/>
                      <a:pt x="77707" y="313766"/>
                      <a:pt x="79536" y="310109"/>
                    </a:cubicBezTo>
                    <a:cubicBezTo>
                      <a:pt x="81626" y="306451"/>
                      <a:pt x="83193" y="305406"/>
                      <a:pt x="80581" y="303055"/>
                    </a:cubicBezTo>
                    <a:cubicBezTo>
                      <a:pt x="77968" y="300965"/>
                      <a:pt x="77707" y="300181"/>
                      <a:pt x="76401" y="296262"/>
                    </a:cubicBezTo>
                    <a:cubicBezTo>
                      <a:pt x="75094" y="292605"/>
                      <a:pt x="73527" y="289992"/>
                      <a:pt x="71175" y="287641"/>
                    </a:cubicBezTo>
                    <a:cubicBezTo>
                      <a:pt x="68824" y="285290"/>
                      <a:pt x="66995" y="277452"/>
                      <a:pt x="63338" y="281632"/>
                    </a:cubicBezTo>
                    <a:cubicBezTo>
                      <a:pt x="59681" y="285812"/>
                      <a:pt x="56023" y="293127"/>
                      <a:pt x="52626" y="291298"/>
                    </a:cubicBezTo>
                    <a:cubicBezTo>
                      <a:pt x="49230" y="289470"/>
                      <a:pt x="44789" y="286857"/>
                      <a:pt x="41654" y="289208"/>
                    </a:cubicBezTo>
                    <a:cubicBezTo>
                      <a:pt x="38519" y="291560"/>
                      <a:pt x="35906" y="296262"/>
                      <a:pt x="33032" y="293911"/>
                    </a:cubicBezTo>
                    <a:cubicBezTo>
                      <a:pt x="30159" y="291560"/>
                      <a:pt x="28591" y="285290"/>
                      <a:pt x="25717" y="287380"/>
                    </a:cubicBezTo>
                    <a:cubicBezTo>
                      <a:pt x="22843" y="289470"/>
                      <a:pt x="17880" y="293127"/>
                      <a:pt x="17096" y="290253"/>
                    </a:cubicBezTo>
                    <a:cubicBezTo>
                      <a:pt x="16835" y="289470"/>
                      <a:pt x="17096" y="287380"/>
                      <a:pt x="17357" y="284506"/>
                    </a:cubicBezTo>
                    <a:cubicBezTo>
                      <a:pt x="18141" y="277452"/>
                      <a:pt x="19186" y="266740"/>
                      <a:pt x="14745" y="263605"/>
                    </a:cubicBezTo>
                    <a:cubicBezTo>
                      <a:pt x="8736" y="259425"/>
                      <a:pt x="2466" y="259425"/>
                      <a:pt x="3511" y="254984"/>
                    </a:cubicBezTo>
                    <a:cubicBezTo>
                      <a:pt x="4556" y="250804"/>
                      <a:pt x="5601" y="246624"/>
                      <a:pt x="3249" y="245579"/>
                    </a:cubicBezTo>
                    <a:cubicBezTo>
                      <a:pt x="898" y="244534"/>
                      <a:pt x="-408" y="242705"/>
                      <a:pt x="114" y="239570"/>
                    </a:cubicBezTo>
                    <a:cubicBezTo>
                      <a:pt x="637" y="237219"/>
                      <a:pt x="1159" y="234345"/>
                      <a:pt x="114" y="232255"/>
                    </a:cubicBezTo>
                    <a:cubicBezTo>
                      <a:pt x="637" y="232516"/>
                      <a:pt x="10042" y="235913"/>
                      <a:pt x="8997" y="227552"/>
                    </a:cubicBezTo>
                    <a:cubicBezTo>
                      <a:pt x="7952" y="218931"/>
                      <a:pt x="8213" y="206130"/>
                      <a:pt x="15790" y="211877"/>
                    </a:cubicBezTo>
                    <a:cubicBezTo>
                      <a:pt x="23366" y="217625"/>
                      <a:pt x="29897" y="222589"/>
                      <a:pt x="30943" y="219715"/>
                    </a:cubicBezTo>
                    <a:cubicBezTo>
                      <a:pt x="31987" y="216841"/>
                      <a:pt x="32249" y="215535"/>
                      <a:pt x="32249" y="215535"/>
                    </a:cubicBezTo>
                    <a:lnTo>
                      <a:pt x="60725" y="215796"/>
                    </a:lnTo>
                    <a:lnTo>
                      <a:pt x="63861" y="213706"/>
                    </a:lnTo>
                    <a:lnTo>
                      <a:pt x="145633" y="213706"/>
                    </a:lnTo>
                    <a:lnTo>
                      <a:pt x="145633" y="194895"/>
                    </a:lnTo>
                    <a:lnTo>
                      <a:pt x="121598" y="0"/>
                    </a:lnTo>
                    <a:lnTo>
                      <a:pt x="153993" y="0"/>
                    </a:lnTo>
                    <a:lnTo>
                      <a:pt x="288540" y="88304"/>
                    </a:lnTo>
                    <a:cubicBezTo>
                      <a:pt x="288540" y="88304"/>
                      <a:pt x="286449" y="97970"/>
                      <a:pt x="288540" y="98232"/>
                    </a:cubicBezTo>
                    <a:cubicBezTo>
                      <a:pt x="290629" y="98493"/>
                      <a:pt x="299251" y="100322"/>
                      <a:pt x="300035" y="102934"/>
                    </a:cubicBezTo>
                    <a:cubicBezTo>
                      <a:pt x="300818" y="105286"/>
                      <a:pt x="303170" y="108159"/>
                      <a:pt x="306305" y="108159"/>
                    </a:cubicBezTo>
                    <a:cubicBezTo>
                      <a:pt x="309440" y="108159"/>
                      <a:pt x="316233" y="109466"/>
                      <a:pt x="319629" y="112339"/>
                    </a:cubicBezTo>
                    <a:cubicBezTo>
                      <a:pt x="323025" y="115213"/>
                      <a:pt x="333736" y="117303"/>
                      <a:pt x="333475" y="121744"/>
                    </a:cubicBezTo>
                    <a:cubicBezTo>
                      <a:pt x="333214" y="126186"/>
                      <a:pt x="331908" y="135069"/>
                      <a:pt x="335565" y="134807"/>
                    </a:cubicBezTo>
                    <a:cubicBezTo>
                      <a:pt x="339484" y="134546"/>
                      <a:pt x="344971" y="137681"/>
                      <a:pt x="347844" y="136375"/>
                    </a:cubicBezTo>
                    <a:cubicBezTo>
                      <a:pt x="349934" y="135330"/>
                      <a:pt x="354114" y="131933"/>
                      <a:pt x="355160" y="135069"/>
                    </a:cubicBezTo>
                    <a:cubicBezTo>
                      <a:pt x="355943" y="135852"/>
                      <a:pt x="355943" y="136897"/>
                      <a:pt x="355943" y="13846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5D36ACDE-7F5F-37A2-57F9-D8C886AB3EEE}"/>
                  </a:ext>
                </a:extLst>
              </p:cNvPr>
              <p:cNvSpPr/>
              <p:nvPr/>
            </p:nvSpPr>
            <p:spPr>
              <a:xfrm>
                <a:off x="4576180" y="3464501"/>
                <a:ext cx="261" cy="2612"/>
              </a:xfrm>
              <a:custGeom>
                <a:avLst/>
                <a:gdLst>
                  <a:gd name="connsiteX0" fmla="*/ 261 w 261"/>
                  <a:gd name="connsiteY0" fmla="*/ 0 h 2612"/>
                  <a:gd name="connsiteX1" fmla="*/ 0 w 261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" h="2612">
                    <a:moveTo>
                      <a:pt x="261" y="0"/>
                    </a:moveTo>
                    <a:lnTo>
                      <a:pt x="0" y="0"/>
                    </a:lnTo>
                  </a:path>
                </a:pathLst>
              </a:custGeom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D4BFABEC-4104-6A09-3BEE-9486C27ECDD8}"/>
                  </a:ext>
                </a:extLst>
              </p:cNvPr>
              <p:cNvSpPr/>
              <p:nvPr/>
            </p:nvSpPr>
            <p:spPr>
              <a:xfrm>
                <a:off x="5366732" y="3810759"/>
                <a:ext cx="269619" cy="191924"/>
              </a:xfrm>
              <a:custGeom>
                <a:avLst/>
                <a:gdLst>
                  <a:gd name="connsiteX0" fmla="*/ 269619 w 269619"/>
                  <a:gd name="connsiteY0" fmla="*/ 165800 h 191924"/>
                  <a:gd name="connsiteX1" fmla="*/ 236701 w 269619"/>
                  <a:gd name="connsiteY1" fmla="*/ 165800 h 191924"/>
                  <a:gd name="connsiteX2" fmla="*/ 226512 w 269619"/>
                  <a:gd name="connsiteY2" fmla="*/ 174421 h 191924"/>
                  <a:gd name="connsiteX3" fmla="*/ 219981 w 269619"/>
                  <a:gd name="connsiteY3" fmla="*/ 182781 h 191924"/>
                  <a:gd name="connsiteX4" fmla="*/ 206918 w 269619"/>
                  <a:gd name="connsiteY4" fmla="*/ 181214 h 191924"/>
                  <a:gd name="connsiteX5" fmla="*/ 194901 w 269619"/>
                  <a:gd name="connsiteY5" fmla="*/ 184871 h 191924"/>
                  <a:gd name="connsiteX6" fmla="*/ 190198 w 269619"/>
                  <a:gd name="connsiteY6" fmla="*/ 188529 h 191924"/>
                  <a:gd name="connsiteX7" fmla="*/ 181315 w 269619"/>
                  <a:gd name="connsiteY7" fmla="*/ 184087 h 191924"/>
                  <a:gd name="connsiteX8" fmla="*/ 174784 w 269619"/>
                  <a:gd name="connsiteY8" fmla="*/ 186700 h 191924"/>
                  <a:gd name="connsiteX9" fmla="*/ 164595 w 269619"/>
                  <a:gd name="connsiteY9" fmla="*/ 185132 h 191924"/>
                  <a:gd name="connsiteX10" fmla="*/ 158586 w 269619"/>
                  <a:gd name="connsiteY10" fmla="*/ 191925 h 191924"/>
                  <a:gd name="connsiteX11" fmla="*/ 155451 w 269619"/>
                  <a:gd name="connsiteY11" fmla="*/ 189835 h 191924"/>
                  <a:gd name="connsiteX12" fmla="*/ 152316 w 269619"/>
                  <a:gd name="connsiteY12" fmla="*/ 183826 h 191924"/>
                  <a:gd name="connsiteX13" fmla="*/ 146307 w 269619"/>
                  <a:gd name="connsiteY13" fmla="*/ 181997 h 191924"/>
                  <a:gd name="connsiteX14" fmla="*/ 138470 w 269619"/>
                  <a:gd name="connsiteY14" fmla="*/ 171286 h 191924"/>
                  <a:gd name="connsiteX15" fmla="*/ 126452 w 269619"/>
                  <a:gd name="connsiteY15" fmla="*/ 172331 h 191924"/>
                  <a:gd name="connsiteX16" fmla="*/ 116785 w 269619"/>
                  <a:gd name="connsiteY16" fmla="*/ 171808 h 191924"/>
                  <a:gd name="connsiteX17" fmla="*/ 106858 w 269619"/>
                  <a:gd name="connsiteY17" fmla="*/ 173898 h 191924"/>
                  <a:gd name="connsiteX18" fmla="*/ 87264 w 269619"/>
                  <a:gd name="connsiteY18" fmla="*/ 157701 h 191924"/>
                  <a:gd name="connsiteX19" fmla="*/ 83345 w 269619"/>
                  <a:gd name="connsiteY19" fmla="*/ 154566 h 191924"/>
                  <a:gd name="connsiteX20" fmla="*/ 79426 w 269619"/>
                  <a:gd name="connsiteY20" fmla="*/ 143071 h 191924"/>
                  <a:gd name="connsiteX21" fmla="*/ 61661 w 269619"/>
                  <a:gd name="connsiteY21" fmla="*/ 131053 h 191924"/>
                  <a:gd name="connsiteX22" fmla="*/ 59571 w 269619"/>
                  <a:gd name="connsiteY22" fmla="*/ 118251 h 191924"/>
                  <a:gd name="connsiteX23" fmla="*/ 39193 w 269619"/>
                  <a:gd name="connsiteY23" fmla="*/ 100225 h 191924"/>
                  <a:gd name="connsiteX24" fmla="*/ 27436 w 269619"/>
                  <a:gd name="connsiteY24" fmla="*/ 89252 h 191924"/>
                  <a:gd name="connsiteX25" fmla="*/ 15941 w 269619"/>
                  <a:gd name="connsiteY25" fmla="*/ 86378 h 191924"/>
                  <a:gd name="connsiteX26" fmla="*/ 13329 w 269619"/>
                  <a:gd name="connsiteY26" fmla="*/ 78802 h 191924"/>
                  <a:gd name="connsiteX27" fmla="*/ 5 w 269619"/>
                  <a:gd name="connsiteY27" fmla="*/ 75928 h 191924"/>
                  <a:gd name="connsiteX28" fmla="*/ 788 w 269619"/>
                  <a:gd name="connsiteY28" fmla="*/ 67046 h 191924"/>
                  <a:gd name="connsiteX29" fmla="*/ 4968 w 269619"/>
                  <a:gd name="connsiteY29" fmla="*/ 59730 h 191924"/>
                  <a:gd name="connsiteX30" fmla="*/ 4707 w 269619"/>
                  <a:gd name="connsiteY30" fmla="*/ 58163 h 191924"/>
                  <a:gd name="connsiteX31" fmla="*/ 14112 w 269619"/>
                  <a:gd name="connsiteY31" fmla="*/ 56073 h 191924"/>
                  <a:gd name="connsiteX32" fmla="*/ 21689 w 269619"/>
                  <a:gd name="connsiteY32" fmla="*/ 53721 h 191924"/>
                  <a:gd name="connsiteX33" fmla="*/ 34490 w 269619"/>
                  <a:gd name="connsiteY33" fmla="*/ 51109 h 191924"/>
                  <a:gd name="connsiteX34" fmla="*/ 36580 w 269619"/>
                  <a:gd name="connsiteY34" fmla="*/ 42749 h 191924"/>
                  <a:gd name="connsiteX35" fmla="*/ 54607 w 269619"/>
                  <a:gd name="connsiteY35" fmla="*/ 43794 h 191924"/>
                  <a:gd name="connsiteX36" fmla="*/ 64796 w 269619"/>
                  <a:gd name="connsiteY36" fmla="*/ 61298 h 191924"/>
                  <a:gd name="connsiteX37" fmla="*/ 78903 w 269619"/>
                  <a:gd name="connsiteY37" fmla="*/ 57640 h 191924"/>
                  <a:gd name="connsiteX38" fmla="*/ 96146 w 269619"/>
                  <a:gd name="connsiteY38" fmla="*/ 58424 h 191924"/>
                  <a:gd name="connsiteX39" fmla="*/ 102155 w 269619"/>
                  <a:gd name="connsiteY39" fmla="*/ 64694 h 191924"/>
                  <a:gd name="connsiteX40" fmla="*/ 114434 w 269619"/>
                  <a:gd name="connsiteY40" fmla="*/ 63127 h 191924"/>
                  <a:gd name="connsiteX41" fmla="*/ 120182 w 269619"/>
                  <a:gd name="connsiteY41" fmla="*/ 56595 h 191924"/>
                  <a:gd name="connsiteX42" fmla="*/ 131677 w 269619"/>
                  <a:gd name="connsiteY42" fmla="*/ 52938 h 191924"/>
                  <a:gd name="connsiteX43" fmla="*/ 134028 w 269619"/>
                  <a:gd name="connsiteY43" fmla="*/ 44839 h 191924"/>
                  <a:gd name="connsiteX44" fmla="*/ 146046 w 269619"/>
                  <a:gd name="connsiteY44" fmla="*/ 45884 h 191924"/>
                  <a:gd name="connsiteX45" fmla="*/ 158325 w 269619"/>
                  <a:gd name="connsiteY45" fmla="*/ 55812 h 191924"/>
                  <a:gd name="connsiteX46" fmla="*/ 172433 w 269619"/>
                  <a:gd name="connsiteY46" fmla="*/ 51109 h 191924"/>
                  <a:gd name="connsiteX47" fmla="*/ 186802 w 269619"/>
                  <a:gd name="connsiteY47" fmla="*/ 32299 h 191924"/>
                  <a:gd name="connsiteX48" fmla="*/ 194378 w 269619"/>
                  <a:gd name="connsiteY48" fmla="*/ 25767 h 191924"/>
                  <a:gd name="connsiteX49" fmla="*/ 192288 w 269619"/>
                  <a:gd name="connsiteY49" fmla="*/ 17407 h 191924"/>
                  <a:gd name="connsiteX50" fmla="*/ 192288 w 269619"/>
                  <a:gd name="connsiteY50" fmla="*/ 11921 h 191924"/>
                  <a:gd name="connsiteX51" fmla="*/ 190721 w 269619"/>
                  <a:gd name="connsiteY51" fmla="*/ 7480 h 191924"/>
                  <a:gd name="connsiteX52" fmla="*/ 200910 w 269619"/>
                  <a:gd name="connsiteY52" fmla="*/ 5912 h 191924"/>
                  <a:gd name="connsiteX53" fmla="*/ 202216 w 269619"/>
                  <a:gd name="connsiteY53" fmla="*/ 687 h 191924"/>
                  <a:gd name="connsiteX54" fmla="*/ 212143 w 269619"/>
                  <a:gd name="connsiteY54" fmla="*/ 3038 h 191924"/>
                  <a:gd name="connsiteX55" fmla="*/ 208747 w 269619"/>
                  <a:gd name="connsiteY55" fmla="*/ 14272 h 191924"/>
                  <a:gd name="connsiteX56" fmla="*/ 211621 w 269619"/>
                  <a:gd name="connsiteY56" fmla="*/ 21587 h 191924"/>
                  <a:gd name="connsiteX57" fmla="*/ 213188 w 269619"/>
                  <a:gd name="connsiteY57" fmla="*/ 34389 h 191924"/>
                  <a:gd name="connsiteX58" fmla="*/ 226512 w 269619"/>
                  <a:gd name="connsiteY58" fmla="*/ 49019 h 191924"/>
                  <a:gd name="connsiteX59" fmla="*/ 225468 w 269619"/>
                  <a:gd name="connsiteY59" fmla="*/ 59730 h 191924"/>
                  <a:gd name="connsiteX60" fmla="*/ 229909 w 269619"/>
                  <a:gd name="connsiteY60" fmla="*/ 62604 h 191924"/>
                  <a:gd name="connsiteX61" fmla="*/ 231215 w 269619"/>
                  <a:gd name="connsiteY61" fmla="*/ 66001 h 191924"/>
                  <a:gd name="connsiteX62" fmla="*/ 226512 w 269619"/>
                  <a:gd name="connsiteY62" fmla="*/ 83243 h 191924"/>
                  <a:gd name="connsiteX63" fmla="*/ 210053 w 269619"/>
                  <a:gd name="connsiteY63" fmla="*/ 85595 h 191924"/>
                  <a:gd name="connsiteX64" fmla="*/ 209008 w 269619"/>
                  <a:gd name="connsiteY64" fmla="*/ 96567 h 191924"/>
                  <a:gd name="connsiteX65" fmla="*/ 222593 w 269619"/>
                  <a:gd name="connsiteY65" fmla="*/ 103360 h 191924"/>
                  <a:gd name="connsiteX66" fmla="*/ 247152 w 269619"/>
                  <a:gd name="connsiteY66" fmla="*/ 131314 h 191924"/>
                  <a:gd name="connsiteX67" fmla="*/ 254989 w 269619"/>
                  <a:gd name="connsiteY67" fmla="*/ 148034 h 191924"/>
                  <a:gd name="connsiteX68" fmla="*/ 267791 w 269619"/>
                  <a:gd name="connsiteY68" fmla="*/ 154043 h 191924"/>
                  <a:gd name="connsiteX69" fmla="*/ 265178 w 269619"/>
                  <a:gd name="connsiteY69" fmla="*/ 161358 h 191924"/>
                  <a:gd name="connsiteX70" fmla="*/ 269619 w 269619"/>
                  <a:gd name="connsiteY70" fmla="*/ 165800 h 191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269619" h="191924">
                    <a:moveTo>
                      <a:pt x="269619" y="165800"/>
                    </a:moveTo>
                    <a:cubicBezTo>
                      <a:pt x="269619" y="165800"/>
                      <a:pt x="241143" y="165800"/>
                      <a:pt x="236701" y="165800"/>
                    </a:cubicBezTo>
                    <a:cubicBezTo>
                      <a:pt x="234089" y="165800"/>
                      <a:pt x="229909" y="170241"/>
                      <a:pt x="226512" y="174421"/>
                    </a:cubicBezTo>
                    <a:cubicBezTo>
                      <a:pt x="223639" y="177817"/>
                      <a:pt x="221026" y="181214"/>
                      <a:pt x="219981" y="182781"/>
                    </a:cubicBezTo>
                    <a:cubicBezTo>
                      <a:pt x="217107" y="186177"/>
                      <a:pt x="209531" y="183042"/>
                      <a:pt x="206918" y="181214"/>
                    </a:cubicBezTo>
                    <a:cubicBezTo>
                      <a:pt x="204306" y="179385"/>
                      <a:pt x="199081" y="184871"/>
                      <a:pt x="194901" y="184871"/>
                    </a:cubicBezTo>
                    <a:cubicBezTo>
                      <a:pt x="190721" y="184871"/>
                      <a:pt x="193333" y="184871"/>
                      <a:pt x="190198" y="188529"/>
                    </a:cubicBezTo>
                    <a:cubicBezTo>
                      <a:pt x="187063" y="192186"/>
                      <a:pt x="181577" y="186439"/>
                      <a:pt x="181315" y="184087"/>
                    </a:cubicBezTo>
                    <a:cubicBezTo>
                      <a:pt x="180793" y="181997"/>
                      <a:pt x="179225" y="184087"/>
                      <a:pt x="174784" y="186700"/>
                    </a:cubicBezTo>
                    <a:cubicBezTo>
                      <a:pt x="170604" y="189312"/>
                      <a:pt x="167992" y="185394"/>
                      <a:pt x="164595" y="185132"/>
                    </a:cubicBezTo>
                    <a:cubicBezTo>
                      <a:pt x="161199" y="184610"/>
                      <a:pt x="158586" y="191925"/>
                      <a:pt x="158586" y="191925"/>
                    </a:cubicBezTo>
                    <a:cubicBezTo>
                      <a:pt x="157803" y="190880"/>
                      <a:pt x="156757" y="189835"/>
                      <a:pt x="155451" y="189835"/>
                    </a:cubicBezTo>
                    <a:cubicBezTo>
                      <a:pt x="152839" y="190096"/>
                      <a:pt x="152839" y="186177"/>
                      <a:pt x="152316" y="183826"/>
                    </a:cubicBezTo>
                    <a:cubicBezTo>
                      <a:pt x="151794" y="181475"/>
                      <a:pt x="150226" y="182259"/>
                      <a:pt x="146307" y="181997"/>
                    </a:cubicBezTo>
                    <a:cubicBezTo>
                      <a:pt x="142650" y="181475"/>
                      <a:pt x="139253" y="174421"/>
                      <a:pt x="138470" y="171286"/>
                    </a:cubicBezTo>
                    <a:cubicBezTo>
                      <a:pt x="137686" y="168151"/>
                      <a:pt x="129848" y="169718"/>
                      <a:pt x="126452" y="172331"/>
                    </a:cubicBezTo>
                    <a:cubicBezTo>
                      <a:pt x="123056" y="174943"/>
                      <a:pt x="120704" y="173637"/>
                      <a:pt x="116785" y="171808"/>
                    </a:cubicBezTo>
                    <a:cubicBezTo>
                      <a:pt x="112867" y="169980"/>
                      <a:pt x="112083" y="171286"/>
                      <a:pt x="106858" y="173898"/>
                    </a:cubicBezTo>
                    <a:cubicBezTo>
                      <a:pt x="101633" y="176511"/>
                      <a:pt x="91444" y="163710"/>
                      <a:pt x="87264" y="157701"/>
                    </a:cubicBezTo>
                    <a:cubicBezTo>
                      <a:pt x="86219" y="156133"/>
                      <a:pt x="84912" y="155088"/>
                      <a:pt x="83345" y="154566"/>
                    </a:cubicBezTo>
                    <a:cubicBezTo>
                      <a:pt x="83345" y="154566"/>
                      <a:pt x="84651" y="145683"/>
                      <a:pt x="79426" y="143071"/>
                    </a:cubicBezTo>
                    <a:cubicBezTo>
                      <a:pt x="74201" y="140458"/>
                      <a:pt x="62183" y="134972"/>
                      <a:pt x="61661" y="131053"/>
                    </a:cubicBezTo>
                    <a:cubicBezTo>
                      <a:pt x="61138" y="127134"/>
                      <a:pt x="63751" y="121125"/>
                      <a:pt x="59571" y="118251"/>
                    </a:cubicBezTo>
                    <a:cubicBezTo>
                      <a:pt x="55129" y="115639"/>
                      <a:pt x="41544" y="104666"/>
                      <a:pt x="39193" y="100225"/>
                    </a:cubicBezTo>
                    <a:cubicBezTo>
                      <a:pt x="37103" y="95784"/>
                      <a:pt x="33968" y="89513"/>
                      <a:pt x="27436" y="89252"/>
                    </a:cubicBezTo>
                    <a:cubicBezTo>
                      <a:pt x="20905" y="88730"/>
                      <a:pt x="16202" y="90297"/>
                      <a:pt x="15941" y="86378"/>
                    </a:cubicBezTo>
                    <a:cubicBezTo>
                      <a:pt x="15680" y="82459"/>
                      <a:pt x="16202" y="78802"/>
                      <a:pt x="13329" y="78802"/>
                    </a:cubicBezTo>
                    <a:cubicBezTo>
                      <a:pt x="10716" y="78802"/>
                      <a:pt x="-257" y="80892"/>
                      <a:pt x="5" y="75928"/>
                    </a:cubicBezTo>
                    <a:cubicBezTo>
                      <a:pt x="266" y="70964"/>
                      <a:pt x="-518" y="68613"/>
                      <a:pt x="788" y="67046"/>
                    </a:cubicBezTo>
                    <a:cubicBezTo>
                      <a:pt x="1833" y="65739"/>
                      <a:pt x="5491" y="63127"/>
                      <a:pt x="4968" y="59730"/>
                    </a:cubicBezTo>
                    <a:cubicBezTo>
                      <a:pt x="4968" y="59208"/>
                      <a:pt x="4707" y="58685"/>
                      <a:pt x="4707" y="58163"/>
                    </a:cubicBezTo>
                    <a:cubicBezTo>
                      <a:pt x="4707" y="58163"/>
                      <a:pt x="10977" y="57640"/>
                      <a:pt x="14112" y="56073"/>
                    </a:cubicBezTo>
                    <a:cubicBezTo>
                      <a:pt x="17247" y="54505"/>
                      <a:pt x="18815" y="53721"/>
                      <a:pt x="21689" y="53721"/>
                    </a:cubicBezTo>
                    <a:cubicBezTo>
                      <a:pt x="24563" y="53721"/>
                      <a:pt x="32923" y="54767"/>
                      <a:pt x="34490" y="51109"/>
                    </a:cubicBezTo>
                    <a:cubicBezTo>
                      <a:pt x="36058" y="47452"/>
                      <a:pt x="31878" y="43794"/>
                      <a:pt x="36580" y="42749"/>
                    </a:cubicBezTo>
                    <a:cubicBezTo>
                      <a:pt x="41283" y="41704"/>
                      <a:pt x="52256" y="38569"/>
                      <a:pt x="54607" y="43794"/>
                    </a:cubicBezTo>
                    <a:cubicBezTo>
                      <a:pt x="56958" y="49019"/>
                      <a:pt x="59048" y="61298"/>
                      <a:pt x="64796" y="61298"/>
                    </a:cubicBezTo>
                    <a:cubicBezTo>
                      <a:pt x="70543" y="61298"/>
                      <a:pt x="73940" y="57379"/>
                      <a:pt x="78903" y="57640"/>
                    </a:cubicBezTo>
                    <a:cubicBezTo>
                      <a:pt x="83606" y="57902"/>
                      <a:pt x="94317" y="56073"/>
                      <a:pt x="96146" y="58424"/>
                    </a:cubicBezTo>
                    <a:cubicBezTo>
                      <a:pt x="97714" y="60775"/>
                      <a:pt x="98497" y="64955"/>
                      <a:pt x="102155" y="64694"/>
                    </a:cubicBezTo>
                    <a:cubicBezTo>
                      <a:pt x="105813" y="64433"/>
                      <a:pt x="111822" y="66523"/>
                      <a:pt x="114434" y="63127"/>
                    </a:cubicBezTo>
                    <a:cubicBezTo>
                      <a:pt x="117047" y="59469"/>
                      <a:pt x="116002" y="57902"/>
                      <a:pt x="120182" y="56595"/>
                    </a:cubicBezTo>
                    <a:cubicBezTo>
                      <a:pt x="124362" y="55289"/>
                      <a:pt x="132461" y="56073"/>
                      <a:pt x="131677" y="52938"/>
                    </a:cubicBezTo>
                    <a:cubicBezTo>
                      <a:pt x="131154" y="49803"/>
                      <a:pt x="130371" y="46668"/>
                      <a:pt x="134028" y="44839"/>
                    </a:cubicBezTo>
                    <a:cubicBezTo>
                      <a:pt x="137686" y="43010"/>
                      <a:pt x="142650" y="43010"/>
                      <a:pt x="146046" y="45884"/>
                    </a:cubicBezTo>
                    <a:cubicBezTo>
                      <a:pt x="149181" y="48758"/>
                      <a:pt x="153623" y="56073"/>
                      <a:pt x="158325" y="55812"/>
                    </a:cubicBezTo>
                    <a:cubicBezTo>
                      <a:pt x="163028" y="55550"/>
                      <a:pt x="169820" y="53721"/>
                      <a:pt x="172433" y="51109"/>
                    </a:cubicBezTo>
                    <a:cubicBezTo>
                      <a:pt x="175045" y="48496"/>
                      <a:pt x="182883" y="33344"/>
                      <a:pt x="186802" y="32299"/>
                    </a:cubicBezTo>
                    <a:cubicBezTo>
                      <a:pt x="190721" y="31515"/>
                      <a:pt x="195423" y="27858"/>
                      <a:pt x="194378" y="25767"/>
                    </a:cubicBezTo>
                    <a:cubicBezTo>
                      <a:pt x="193333" y="23677"/>
                      <a:pt x="192027" y="20803"/>
                      <a:pt x="192288" y="17407"/>
                    </a:cubicBezTo>
                    <a:cubicBezTo>
                      <a:pt x="192549" y="14011"/>
                      <a:pt x="193855" y="13227"/>
                      <a:pt x="192288" y="11921"/>
                    </a:cubicBezTo>
                    <a:cubicBezTo>
                      <a:pt x="190459" y="10615"/>
                      <a:pt x="187063" y="8002"/>
                      <a:pt x="190721" y="7480"/>
                    </a:cubicBezTo>
                    <a:cubicBezTo>
                      <a:pt x="194378" y="6957"/>
                      <a:pt x="201432" y="8002"/>
                      <a:pt x="200910" y="5912"/>
                    </a:cubicBezTo>
                    <a:cubicBezTo>
                      <a:pt x="200126" y="3822"/>
                      <a:pt x="200387" y="687"/>
                      <a:pt x="202216" y="687"/>
                    </a:cubicBezTo>
                    <a:cubicBezTo>
                      <a:pt x="204044" y="687"/>
                      <a:pt x="212666" y="-1925"/>
                      <a:pt x="212143" y="3038"/>
                    </a:cubicBezTo>
                    <a:cubicBezTo>
                      <a:pt x="211621" y="8263"/>
                      <a:pt x="209008" y="11137"/>
                      <a:pt x="208747" y="14272"/>
                    </a:cubicBezTo>
                    <a:cubicBezTo>
                      <a:pt x="208747" y="17407"/>
                      <a:pt x="212405" y="20020"/>
                      <a:pt x="211621" y="21587"/>
                    </a:cubicBezTo>
                    <a:cubicBezTo>
                      <a:pt x="211099" y="23155"/>
                      <a:pt x="209008" y="32821"/>
                      <a:pt x="213188" y="34389"/>
                    </a:cubicBezTo>
                    <a:cubicBezTo>
                      <a:pt x="217368" y="35956"/>
                      <a:pt x="227819" y="44316"/>
                      <a:pt x="226512" y="49019"/>
                    </a:cubicBezTo>
                    <a:cubicBezTo>
                      <a:pt x="225206" y="53721"/>
                      <a:pt x="222855" y="57640"/>
                      <a:pt x="225468" y="59730"/>
                    </a:cubicBezTo>
                    <a:cubicBezTo>
                      <a:pt x="226774" y="60775"/>
                      <a:pt x="228864" y="61559"/>
                      <a:pt x="229909" y="62604"/>
                    </a:cubicBezTo>
                    <a:cubicBezTo>
                      <a:pt x="230693" y="63388"/>
                      <a:pt x="231476" y="64433"/>
                      <a:pt x="231215" y="66001"/>
                    </a:cubicBezTo>
                    <a:cubicBezTo>
                      <a:pt x="230954" y="69919"/>
                      <a:pt x="231999" y="83504"/>
                      <a:pt x="226512" y="83243"/>
                    </a:cubicBezTo>
                    <a:cubicBezTo>
                      <a:pt x="220765" y="82721"/>
                      <a:pt x="211360" y="82198"/>
                      <a:pt x="210053" y="85595"/>
                    </a:cubicBezTo>
                    <a:cubicBezTo>
                      <a:pt x="208747" y="88991"/>
                      <a:pt x="201171" y="95522"/>
                      <a:pt x="209008" y="96567"/>
                    </a:cubicBezTo>
                    <a:cubicBezTo>
                      <a:pt x="216846" y="97612"/>
                      <a:pt x="218936" y="99702"/>
                      <a:pt x="222593" y="103360"/>
                    </a:cubicBezTo>
                    <a:cubicBezTo>
                      <a:pt x="226512" y="107017"/>
                      <a:pt x="246106" y="125305"/>
                      <a:pt x="247152" y="131314"/>
                    </a:cubicBezTo>
                    <a:cubicBezTo>
                      <a:pt x="247935" y="137062"/>
                      <a:pt x="250025" y="146205"/>
                      <a:pt x="254989" y="148034"/>
                    </a:cubicBezTo>
                    <a:cubicBezTo>
                      <a:pt x="259953" y="149863"/>
                      <a:pt x="267791" y="151169"/>
                      <a:pt x="267791" y="154043"/>
                    </a:cubicBezTo>
                    <a:cubicBezTo>
                      <a:pt x="267791" y="156917"/>
                      <a:pt x="263349" y="159268"/>
                      <a:pt x="265178" y="161358"/>
                    </a:cubicBezTo>
                    <a:cubicBezTo>
                      <a:pt x="266223" y="162665"/>
                      <a:pt x="268052" y="163710"/>
                      <a:pt x="269619" y="16580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A88F56B1-31D7-2D05-B4C8-18D295A75CEB}"/>
                  </a:ext>
                </a:extLst>
              </p:cNvPr>
              <p:cNvSpPr/>
              <p:nvPr/>
            </p:nvSpPr>
            <p:spPr>
              <a:xfrm>
                <a:off x="5572499" y="3754174"/>
                <a:ext cx="324323" cy="248289"/>
              </a:xfrm>
              <a:custGeom>
                <a:avLst/>
                <a:gdLst>
                  <a:gd name="connsiteX0" fmla="*/ 324324 w 324323"/>
                  <a:gd name="connsiteY0" fmla="*/ 148711 h 248289"/>
                  <a:gd name="connsiteX1" fmla="*/ 260839 w 324323"/>
                  <a:gd name="connsiteY1" fmla="*/ 213764 h 248289"/>
                  <a:gd name="connsiteX2" fmla="*/ 228443 w 324323"/>
                  <a:gd name="connsiteY2" fmla="*/ 217944 h 248289"/>
                  <a:gd name="connsiteX3" fmla="*/ 213029 w 324323"/>
                  <a:gd name="connsiteY3" fmla="*/ 229177 h 248289"/>
                  <a:gd name="connsiteX4" fmla="*/ 199183 w 324323"/>
                  <a:gd name="connsiteY4" fmla="*/ 231268 h 248289"/>
                  <a:gd name="connsiteX5" fmla="*/ 193435 w 324323"/>
                  <a:gd name="connsiteY5" fmla="*/ 236493 h 248289"/>
                  <a:gd name="connsiteX6" fmla="*/ 190039 w 324323"/>
                  <a:gd name="connsiteY6" fmla="*/ 238060 h 248289"/>
                  <a:gd name="connsiteX7" fmla="*/ 177237 w 324323"/>
                  <a:gd name="connsiteY7" fmla="*/ 237277 h 248289"/>
                  <a:gd name="connsiteX8" fmla="*/ 167832 w 324323"/>
                  <a:gd name="connsiteY8" fmla="*/ 230484 h 248289"/>
                  <a:gd name="connsiteX9" fmla="*/ 153724 w 324323"/>
                  <a:gd name="connsiteY9" fmla="*/ 236232 h 248289"/>
                  <a:gd name="connsiteX10" fmla="*/ 143797 w 324323"/>
                  <a:gd name="connsiteY10" fmla="*/ 245637 h 248289"/>
                  <a:gd name="connsiteX11" fmla="*/ 135698 w 324323"/>
                  <a:gd name="connsiteY11" fmla="*/ 247465 h 248289"/>
                  <a:gd name="connsiteX12" fmla="*/ 113491 w 324323"/>
                  <a:gd name="connsiteY12" fmla="*/ 245898 h 248289"/>
                  <a:gd name="connsiteX13" fmla="*/ 85798 w 324323"/>
                  <a:gd name="connsiteY13" fmla="*/ 229961 h 248289"/>
                  <a:gd name="connsiteX14" fmla="*/ 71168 w 324323"/>
                  <a:gd name="connsiteY14" fmla="*/ 227349 h 248289"/>
                  <a:gd name="connsiteX15" fmla="*/ 65159 w 324323"/>
                  <a:gd name="connsiteY15" fmla="*/ 223430 h 248289"/>
                  <a:gd name="connsiteX16" fmla="*/ 64636 w 324323"/>
                  <a:gd name="connsiteY16" fmla="*/ 222646 h 248289"/>
                  <a:gd name="connsiteX17" fmla="*/ 59673 w 324323"/>
                  <a:gd name="connsiteY17" fmla="*/ 217421 h 248289"/>
                  <a:gd name="connsiteX18" fmla="*/ 62285 w 324323"/>
                  <a:gd name="connsiteY18" fmla="*/ 210106 h 248289"/>
                  <a:gd name="connsiteX19" fmla="*/ 49484 w 324323"/>
                  <a:gd name="connsiteY19" fmla="*/ 204097 h 248289"/>
                  <a:gd name="connsiteX20" fmla="*/ 41646 w 324323"/>
                  <a:gd name="connsiteY20" fmla="*/ 187377 h 248289"/>
                  <a:gd name="connsiteX21" fmla="*/ 17088 w 324323"/>
                  <a:gd name="connsiteY21" fmla="*/ 159423 h 248289"/>
                  <a:gd name="connsiteX22" fmla="*/ 3503 w 324323"/>
                  <a:gd name="connsiteY22" fmla="*/ 152630 h 248289"/>
                  <a:gd name="connsiteX23" fmla="*/ 4548 w 324323"/>
                  <a:gd name="connsiteY23" fmla="*/ 141657 h 248289"/>
                  <a:gd name="connsiteX24" fmla="*/ 21007 w 324323"/>
                  <a:gd name="connsiteY24" fmla="*/ 139306 h 248289"/>
                  <a:gd name="connsiteX25" fmla="*/ 25709 w 324323"/>
                  <a:gd name="connsiteY25" fmla="*/ 122063 h 248289"/>
                  <a:gd name="connsiteX26" fmla="*/ 24403 w 324323"/>
                  <a:gd name="connsiteY26" fmla="*/ 118667 h 248289"/>
                  <a:gd name="connsiteX27" fmla="*/ 29106 w 324323"/>
                  <a:gd name="connsiteY27" fmla="*/ 103253 h 248289"/>
                  <a:gd name="connsiteX28" fmla="*/ 30935 w 324323"/>
                  <a:gd name="connsiteY28" fmla="*/ 90452 h 248289"/>
                  <a:gd name="connsiteX29" fmla="*/ 43997 w 324323"/>
                  <a:gd name="connsiteY29" fmla="*/ 84704 h 248289"/>
                  <a:gd name="connsiteX30" fmla="*/ 48961 w 324323"/>
                  <a:gd name="connsiteY30" fmla="*/ 62759 h 248289"/>
                  <a:gd name="connsiteX31" fmla="*/ 60456 w 324323"/>
                  <a:gd name="connsiteY31" fmla="*/ 47606 h 248289"/>
                  <a:gd name="connsiteX32" fmla="*/ 70123 w 324323"/>
                  <a:gd name="connsiteY32" fmla="*/ 42903 h 248289"/>
                  <a:gd name="connsiteX33" fmla="*/ 77699 w 324323"/>
                  <a:gd name="connsiteY33" fmla="*/ 12859 h 248289"/>
                  <a:gd name="connsiteX34" fmla="*/ 79005 w 324323"/>
                  <a:gd name="connsiteY34" fmla="*/ 13382 h 248289"/>
                  <a:gd name="connsiteX35" fmla="*/ 89717 w 324323"/>
                  <a:gd name="connsiteY35" fmla="*/ 12598 h 248289"/>
                  <a:gd name="connsiteX36" fmla="*/ 94681 w 324323"/>
                  <a:gd name="connsiteY36" fmla="*/ 10508 h 248289"/>
                  <a:gd name="connsiteX37" fmla="*/ 100428 w 324323"/>
                  <a:gd name="connsiteY37" fmla="*/ 9724 h 248289"/>
                  <a:gd name="connsiteX38" fmla="*/ 110356 w 324323"/>
                  <a:gd name="connsiteY38" fmla="*/ 1364 h 248289"/>
                  <a:gd name="connsiteX39" fmla="*/ 122635 w 324323"/>
                  <a:gd name="connsiteY39" fmla="*/ 9202 h 248289"/>
                  <a:gd name="connsiteX40" fmla="*/ 132563 w 324323"/>
                  <a:gd name="connsiteY40" fmla="*/ 5805 h 248289"/>
                  <a:gd name="connsiteX41" fmla="*/ 138572 w 324323"/>
                  <a:gd name="connsiteY41" fmla="*/ 8679 h 248289"/>
                  <a:gd name="connsiteX42" fmla="*/ 144580 w 324323"/>
                  <a:gd name="connsiteY42" fmla="*/ 5805 h 248289"/>
                  <a:gd name="connsiteX43" fmla="*/ 156598 w 324323"/>
                  <a:gd name="connsiteY43" fmla="*/ 7895 h 248289"/>
                  <a:gd name="connsiteX44" fmla="*/ 164697 w 324323"/>
                  <a:gd name="connsiteY44" fmla="*/ 14166 h 248289"/>
                  <a:gd name="connsiteX45" fmla="*/ 175931 w 324323"/>
                  <a:gd name="connsiteY45" fmla="*/ 20697 h 248289"/>
                  <a:gd name="connsiteX46" fmla="*/ 203101 w 324323"/>
                  <a:gd name="connsiteY46" fmla="*/ 51525 h 248289"/>
                  <a:gd name="connsiteX47" fmla="*/ 201534 w 324323"/>
                  <a:gd name="connsiteY47" fmla="*/ 54137 h 248289"/>
                  <a:gd name="connsiteX48" fmla="*/ 195786 w 324323"/>
                  <a:gd name="connsiteY48" fmla="*/ 63804 h 248289"/>
                  <a:gd name="connsiteX49" fmla="*/ 190039 w 324323"/>
                  <a:gd name="connsiteY49" fmla="*/ 76083 h 248289"/>
                  <a:gd name="connsiteX50" fmla="*/ 192390 w 324323"/>
                  <a:gd name="connsiteY50" fmla="*/ 85749 h 248289"/>
                  <a:gd name="connsiteX51" fmla="*/ 216164 w 324323"/>
                  <a:gd name="connsiteY51" fmla="*/ 83398 h 248289"/>
                  <a:gd name="connsiteX52" fmla="*/ 210939 w 324323"/>
                  <a:gd name="connsiteY52" fmla="*/ 90713 h 248289"/>
                  <a:gd name="connsiteX53" fmla="*/ 226353 w 324323"/>
                  <a:gd name="connsiteY53" fmla="*/ 118144 h 248289"/>
                  <a:gd name="connsiteX54" fmla="*/ 290622 w 324323"/>
                  <a:gd name="connsiteY54" fmla="*/ 146099 h 248289"/>
                  <a:gd name="connsiteX55" fmla="*/ 324324 w 324323"/>
                  <a:gd name="connsiteY55" fmla="*/ 148711 h 248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</a:cxnLst>
                <a:rect l="l" t="t" r="r" b="b"/>
                <a:pathLst>
                  <a:path w="324323" h="248289">
                    <a:moveTo>
                      <a:pt x="324324" y="148711"/>
                    </a:moveTo>
                    <a:cubicBezTo>
                      <a:pt x="324324" y="148711"/>
                      <a:pt x="265019" y="208800"/>
                      <a:pt x="260839" y="213764"/>
                    </a:cubicBezTo>
                    <a:cubicBezTo>
                      <a:pt x="256398" y="218727"/>
                      <a:pt x="233146" y="216637"/>
                      <a:pt x="228443" y="217944"/>
                    </a:cubicBezTo>
                    <a:cubicBezTo>
                      <a:pt x="223741" y="219250"/>
                      <a:pt x="217732" y="226565"/>
                      <a:pt x="213029" y="229177"/>
                    </a:cubicBezTo>
                    <a:cubicBezTo>
                      <a:pt x="208327" y="231790"/>
                      <a:pt x="201795" y="231268"/>
                      <a:pt x="199183" y="231268"/>
                    </a:cubicBezTo>
                    <a:cubicBezTo>
                      <a:pt x="196570" y="231268"/>
                      <a:pt x="195786" y="233096"/>
                      <a:pt x="193435" y="236493"/>
                    </a:cubicBezTo>
                    <a:cubicBezTo>
                      <a:pt x="192912" y="237538"/>
                      <a:pt x="191606" y="238060"/>
                      <a:pt x="190039" y="238060"/>
                    </a:cubicBezTo>
                    <a:cubicBezTo>
                      <a:pt x="185859" y="238583"/>
                      <a:pt x="179589" y="237277"/>
                      <a:pt x="177237" y="237277"/>
                    </a:cubicBezTo>
                    <a:cubicBezTo>
                      <a:pt x="174102" y="237015"/>
                      <a:pt x="171751" y="232313"/>
                      <a:pt x="167832" y="230484"/>
                    </a:cubicBezTo>
                    <a:cubicBezTo>
                      <a:pt x="163913" y="228655"/>
                      <a:pt x="158427" y="234925"/>
                      <a:pt x="153724" y="236232"/>
                    </a:cubicBezTo>
                    <a:cubicBezTo>
                      <a:pt x="148760" y="237538"/>
                      <a:pt x="144842" y="242240"/>
                      <a:pt x="143797" y="245637"/>
                    </a:cubicBezTo>
                    <a:cubicBezTo>
                      <a:pt x="142752" y="248772"/>
                      <a:pt x="138310" y="248772"/>
                      <a:pt x="135698" y="247465"/>
                    </a:cubicBezTo>
                    <a:cubicBezTo>
                      <a:pt x="132824" y="246159"/>
                      <a:pt x="119239" y="246420"/>
                      <a:pt x="113491" y="245898"/>
                    </a:cubicBezTo>
                    <a:cubicBezTo>
                      <a:pt x="107744" y="245375"/>
                      <a:pt x="91546" y="234403"/>
                      <a:pt x="85798" y="229961"/>
                    </a:cubicBezTo>
                    <a:cubicBezTo>
                      <a:pt x="80051" y="225520"/>
                      <a:pt x="75087" y="226826"/>
                      <a:pt x="71168" y="227349"/>
                    </a:cubicBezTo>
                    <a:cubicBezTo>
                      <a:pt x="67249" y="227871"/>
                      <a:pt x="66727" y="225781"/>
                      <a:pt x="65159" y="223430"/>
                    </a:cubicBezTo>
                    <a:cubicBezTo>
                      <a:pt x="64898" y="223169"/>
                      <a:pt x="64898" y="222908"/>
                      <a:pt x="64636" y="222646"/>
                    </a:cubicBezTo>
                    <a:cubicBezTo>
                      <a:pt x="63069" y="220556"/>
                      <a:pt x="61502" y="219511"/>
                      <a:pt x="59673" y="217421"/>
                    </a:cubicBezTo>
                    <a:cubicBezTo>
                      <a:pt x="57844" y="215331"/>
                      <a:pt x="62285" y="212719"/>
                      <a:pt x="62285" y="210106"/>
                    </a:cubicBezTo>
                    <a:cubicBezTo>
                      <a:pt x="62285" y="207494"/>
                      <a:pt x="54447" y="205926"/>
                      <a:pt x="49484" y="204097"/>
                    </a:cubicBezTo>
                    <a:cubicBezTo>
                      <a:pt x="44520" y="202268"/>
                      <a:pt x="42691" y="193125"/>
                      <a:pt x="41646" y="187377"/>
                    </a:cubicBezTo>
                    <a:cubicBezTo>
                      <a:pt x="40601" y="181629"/>
                      <a:pt x="21007" y="163342"/>
                      <a:pt x="17088" y="159423"/>
                    </a:cubicBezTo>
                    <a:cubicBezTo>
                      <a:pt x="13169" y="155765"/>
                      <a:pt x="11340" y="153675"/>
                      <a:pt x="3503" y="152630"/>
                    </a:cubicBezTo>
                    <a:cubicBezTo>
                      <a:pt x="-4335" y="151585"/>
                      <a:pt x="3242" y="145315"/>
                      <a:pt x="4548" y="141657"/>
                    </a:cubicBezTo>
                    <a:cubicBezTo>
                      <a:pt x="5854" y="138000"/>
                      <a:pt x="15520" y="138784"/>
                      <a:pt x="21007" y="139306"/>
                    </a:cubicBezTo>
                    <a:cubicBezTo>
                      <a:pt x="26755" y="139829"/>
                      <a:pt x="25448" y="125982"/>
                      <a:pt x="25709" y="122063"/>
                    </a:cubicBezTo>
                    <a:cubicBezTo>
                      <a:pt x="25709" y="120496"/>
                      <a:pt x="25187" y="119451"/>
                      <a:pt x="24403" y="118667"/>
                    </a:cubicBezTo>
                    <a:cubicBezTo>
                      <a:pt x="24403" y="118667"/>
                      <a:pt x="29106" y="108478"/>
                      <a:pt x="29106" y="103253"/>
                    </a:cubicBezTo>
                    <a:cubicBezTo>
                      <a:pt x="29106" y="98028"/>
                      <a:pt x="27538" y="94370"/>
                      <a:pt x="30935" y="90452"/>
                    </a:cubicBezTo>
                    <a:cubicBezTo>
                      <a:pt x="34331" y="86533"/>
                      <a:pt x="42169" y="95938"/>
                      <a:pt x="43997" y="84704"/>
                    </a:cubicBezTo>
                    <a:cubicBezTo>
                      <a:pt x="45826" y="73209"/>
                      <a:pt x="45304" y="68245"/>
                      <a:pt x="48961" y="62759"/>
                    </a:cubicBezTo>
                    <a:cubicBezTo>
                      <a:pt x="52619" y="57272"/>
                      <a:pt x="56538" y="48912"/>
                      <a:pt x="60456" y="47606"/>
                    </a:cubicBezTo>
                    <a:cubicBezTo>
                      <a:pt x="64114" y="46300"/>
                      <a:pt x="68816" y="47867"/>
                      <a:pt x="70123" y="42903"/>
                    </a:cubicBezTo>
                    <a:cubicBezTo>
                      <a:pt x="71429" y="38201"/>
                      <a:pt x="77438" y="13904"/>
                      <a:pt x="77699" y="12859"/>
                    </a:cubicBezTo>
                    <a:cubicBezTo>
                      <a:pt x="78222" y="13120"/>
                      <a:pt x="78483" y="13382"/>
                      <a:pt x="79005" y="13382"/>
                    </a:cubicBezTo>
                    <a:cubicBezTo>
                      <a:pt x="82924" y="13382"/>
                      <a:pt x="87627" y="14949"/>
                      <a:pt x="89717" y="12598"/>
                    </a:cubicBezTo>
                    <a:cubicBezTo>
                      <a:pt x="91807" y="10508"/>
                      <a:pt x="93113" y="8940"/>
                      <a:pt x="94681" y="10508"/>
                    </a:cubicBezTo>
                    <a:cubicBezTo>
                      <a:pt x="96248" y="12075"/>
                      <a:pt x="98861" y="13382"/>
                      <a:pt x="100428" y="9724"/>
                    </a:cubicBezTo>
                    <a:cubicBezTo>
                      <a:pt x="101996" y="6328"/>
                      <a:pt x="106437" y="-3600"/>
                      <a:pt x="110356" y="1364"/>
                    </a:cubicBezTo>
                    <a:cubicBezTo>
                      <a:pt x="114536" y="6328"/>
                      <a:pt x="118716" y="11030"/>
                      <a:pt x="122635" y="9202"/>
                    </a:cubicBezTo>
                    <a:cubicBezTo>
                      <a:pt x="126554" y="7373"/>
                      <a:pt x="131518" y="3193"/>
                      <a:pt x="132563" y="5805"/>
                    </a:cubicBezTo>
                    <a:cubicBezTo>
                      <a:pt x="133608" y="8418"/>
                      <a:pt x="135959" y="10508"/>
                      <a:pt x="138572" y="8679"/>
                    </a:cubicBezTo>
                    <a:cubicBezTo>
                      <a:pt x="141445" y="6850"/>
                      <a:pt x="143274" y="4760"/>
                      <a:pt x="144580" y="5805"/>
                    </a:cubicBezTo>
                    <a:cubicBezTo>
                      <a:pt x="145625" y="6850"/>
                      <a:pt x="155031" y="5283"/>
                      <a:pt x="156598" y="7895"/>
                    </a:cubicBezTo>
                    <a:cubicBezTo>
                      <a:pt x="158166" y="10769"/>
                      <a:pt x="161040" y="12859"/>
                      <a:pt x="164697" y="14166"/>
                    </a:cubicBezTo>
                    <a:cubicBezTo>
                      <a:pt x="168354" y="15472"/>
                      <a:pt x="172796" y="17300"/>
                      <a:pt x="175931" y="20697"/>
                    </a:cubicBezTo>
                    <a:cubicBezTo>
                      <a:pt x="178805" y="24355"/>
                      <a:pt x="203101" y="51525"/>
                      <a:pt x="203101" y="51525"/>
                    </a:cubicBezTo>
                    <a:cubicBezTo>
                      <a:pt x="202318" y="51786"/>
                      <a:pt x="201795" y="52570"/>
                      <a:pt x="201534" y="54137"/>
                    </a:cubicBezTo>
                    <a:cubicBezTo>
                      <a:pt x="199967" y="60146"/>
                      <a:pt x="198138" y="61452"/>
                      <a:pt x="195786" y="63804"/>
                    </a:cubicBezTo>
                    <a:cubicBezTo>
                      <a:pt x="193435" y="65894"/>
                      <a:pt x="189778" y="71641"/>
                      <a:pt x="190039" y="76083"/>
                    </a:cubicBezTo>
                    <a:cubicBezTo>
                      <a:pt x="190300" y="80524"/>
                      <a:pt x="187426" y="87578"/>
                      <a:pt x="192390" y="85749"/>
                    </a:cubicBezTo>
                    <a:cubicBezTo>
                      <a:pt x="197093" y="84181"/>
                      <a:pt x="215380" y="83398"/>
                      <a:pt x="216164" y="83398"/>
                    </a:cubicBezTo>
                    <a:cubicBezTo>
                      <a:pt x="214336" y="86010"/>
                      <a:pt x="212245" y="88623"/>
                      <a:pt x="210939" y="90713"/>
                    </a:cubicBezTo>
                    <a:cubicBezTo>
                      <a:pt x="207543" y="95938"/>
                      <a:pt x="216164" y="106650"/>
                      <a:pt x="226353" y="118144"/>
                    </a:cubicBezTo>
                    <a:cubicBezTo>
                      <a:pt x="236542" y="129379"/>
                      <a:pt x="275730" y="140874"/>
                      <a:pt x="290622" y="146099"/>
                    </a:cubicBezTo>
                    <a:cubicBezTo>
                      <a:pt x="304468" y="151324"/>
                      <a:pt x="324324" y="148711"/>
                      <a:pt x="324324" y="14871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475CAB01-6B6F-B380-E442-4F23D67427B1}"/>
                  </a:ext>
                </a:extLst>
              </p:cNvPr>
              <p:cNvSpPr/>
              <p:nvPr/>
            </p:nvSpPr>
            <p:spPr>
              <a:xfrm>
                <a:off x="5499544" y="3985180"/>
                <a:ext cx="117016" cy="122689"/>
              </a:xfrm>
              <a:custGeom>
                <a:avLst/>
                <a:gdLst>
                  <a:gd name="connsiteX0" fmla="*/ 94484 w 117016"/>
                  <a:gd name="connsiteY0" fmla="*/ 85430 h 122689"/>
                  <a:gd name="connsiteX1" fmla="*/ 92393 w 117016"/>
                  <a:gd name="connsiteY1" fmla="*/ 91439 h 122689"/>
                  <a:gd name="connsiteX2" fmla="*/ 85078 w 117016"/>
                  <a:gd name="connsiteY2" fmla="*/ 84385 h 122689"/>
                  <a:gd name="connsiteX3" fmla="*/ 72799 w 117016"/>
                  <a:gd name="connsiteY3" fmla="*/ 86475 h 122689"/>
                  <a:gd name="connsiteX4" fmla="*/ 67052 w 117016"/>
                  <a:gd name="connsiteY4" fmla="*/ 86997 h 122689"/>
                  <a:gd name="connsiteX5" fmla="*/ 62088 w 117016"/>
                  <a:gd name="connsiteY5" fmla="*/ 87520 h 122689"/>
                  <a:gd name="connsiteX6" fmla="*/ 56079 w 117016"/>
                  <a:gd name="connsiteY6" fmla="*/ 91961 h 122689"/>
                  <a:gd name="connsiteX7" fmla="*/ 50854 w 117016"/>
                  <a:gd name="connsiteY7" fmla="*/ 97448 h 122689"/>
                  <a:gd name="connsiteX8" fmla="*/ 47719 w 117016"/>
                  <a:gd name="connsiteY8" fmla="*/ 108943 h 122689"/>
                  <a:gd name="connsiteX9" fmla="*/ 47980 w 117016"/>
                  <a:gd name="connsiteY9" fmla="*/ 114168 h 122689"/>
                  <a:gd name="connsiteX10" fmla="*/ 21855 w 117016"/>
                  <a:gd name="connsiteY10" fmla="*/ 114168 h 122689"/>
                  <a:gd name="connsiteX11" fmla="*/ 18459 w 117016"/>
                  <a:gd name="connsiteY11" fmla="*/ 117564 h 122689"/>
                  <a:gd name="connsiteX12" fmla="*/ 12188 w 117016"/>
                  <a:gd name="connsiteY12" fmla="*/ 120699 h 122689"/>
                  <a:gd name="connsiteX13" fmla="*/ 6441 w 117016"/>
                  <a:gd name="connsiteY13" fmla="*/ 122528 h 122689"/>
                  <a:gd name="connsiteX14" fmla="*/ 954 w 117016"/>
                  <a:gd name="connsiteY14" fmla="*/ 119916 h 122689"/>
                  <a:gd name="connsiteX15" fmla="*/ 432 w 117016"/>
                  <a:gd name="connsiteY15" fmla="*/ 119132 h 122689"/>
                  <a:gd name="connsiteX16" fmla="*/ 171 w 117016"/>
                  <a:gd name="connsiteY16" fmla="*/ 112600 h 122689"/>
                  <a:gd name="connsiteX17" fmla="*/ 1477 w 117016"/>
                  <a:gd name="connsiteY17" fmla="*/ 104763 h 122689"/>
                  <a:gd name="connsiteX18" fmla="*/ 2522 w 117016"/>
                  <a:gd name="connsiteY18" fmla="*/ 99015 h 122689"/>
                  <a:gd name="connsiteX19" fmla="*/ 3567 w 117016"/>
                  <a:gd name="connsiteY19" fmla="*/ 88826 h 122689"/>
                  <a:gd name="connsiteX20" fmla="*/ 4351 w 117016"/>
                  <a:gd name="connsiteY20" fmla="*/ 85169 h 122689"/>
                  <a:gd name="connsiteX21" fmla="*/ 5135 w 117016"/>
                  <a:gd name="connsiteY21" fmla="*/ 80205 h 122689"/>
                  <a:gd name="connsiteX22" fmla="*/ 6963 w 117016"/>
                  <a:gd name="connsiteY22" fmla="*/ 75241 h 122689"/>
                  <a:gd name="connsiteX23" fmla="*/ 13233 w 117016"/>
                  <a:gd name="connsiteY23" fmla="*/ 66097 h 122689"/>
                  <a:gd name="connsiteX24" fmla="*/ 16891 w 117016"/>
                  <a:gd name="connsiteY24" fmla="*/ 64007 h 122689"/>
                  <a:gd name="connsiteX25" fmla="*/ 22116 w 117016"/>
                  <a:gd name="connsiteY25" fmla="*/ 59566 h 122689"/>
                  <a:gd name="connsiteX26" fmla="*/ 26819 w 117016"/>
                  <a:gd name="connsiteY26" fmla="*/ 56170 h 122689"/>
                  <a:gd name="connsiteX27" fmla="*/ 29954 w 117016"/>
                  <a:gd name="connsiteY27" fmla="*/ 54602 h 122689"/>
                  <a:gd name="connsiteX28" fmla="*/ 33611 w 117016"/>
                  <a:gd name="connsiteY28" fmla="*/ 51467 h 122689"/>
                  <a:gd name="connsiteX29" fmla="*/ 36224 w 117016"/>
                  <a:gd name="connsiteY29" fmla="*/ 46503 h 122689"/>
                  <a:gd name="connsiteX30" fmla="*/ 30476 w 117016"/>
                  <a:gd name="connsiteY30" fmla="*/ 43629 h 122689"/>
                  <a:gd name="connsiteX31" fmla="*/ 28386 w 117016"/>
                  <a:gd name="connsiteY31" fmla="*/ 37359 h 122689"/>
                  <a:gd name="connsiteX32" fmla="*/ 24467 w 117016"/>
                  <a:gd name="connsiteY32" fmla="*/ 26387 h 122689"/>
                  <a:gd name="connsiteX33" fmla="*/ 26296 w 117016"/>
                  <a:gd name="connsiteY33" fmla="*/ 18027 h 122689"/>
                  <a:gd name="connsiteX34" fmla="*/ 26035 w 117016"/>
                  <a:gd name="connsiteY34" fmla="*/ 17504 h 122689"/>
                  <a:gd name="connsiteX35" fmla="*/ 32044 w 117016"/>
                  <a:gd name="connsiteY35" fmla="*/ 10711 h 122689"/>
                  <a:gd name="connsiteX36" fmla="*/ 42233 w 117016"/>
                  <a:gd name="connsiteY36" fmla="*/ 12279 h 122689"/>
                  <a:gd name="connsiteX37" fmla="*/ 48764 w 117016"/>
                  <a:gd name="connsiteY37" fmla="*/ 9666 h 122689"/>
                  <a:gd name="connsiteX38" fmla="*/ 57647 w 117016"/>
                  <a:gd name="connsiteY38" fmla="*/ 14108 h 122689"/>
                  <a:gd name="connsiteX39" fmla="*/ 62349 w 117016"/>
                  <a:gd name="connsiteY39" fmla="*/ 10450 h 122689"/>
                  <a:gd name="connsiteX40" fmla="*/ 74367 w 117016"/>
                  <a:gd name="connsiteY40" fmla="*/ 6793 h 122689"/>
                  <a:gd name="connsiteX41" fmla="*/ 87430 w 117016"/>
                  <a:gd name="connsiteY41" fmla="*/ 8360 h 122689"/>
                  <a:gd name="connsiteX42" fmla="*/ 93961 w 117016"/>
                  <a:gd name="connsiteY42" fmla="*/ 0 h 122689"/>
                  <a:gd name="connsiteX43" fmla="*/ 102321 w 117016"/>
                  <a:gd name="connsiteY43" fmla="*/ 11756 h 122689"/>
                  <a:gd name="connsiteX44" fmla="*/ 105979 w 117016"/>
                  <a:gd name="connsiteY44" fmla="*/ 22729 h 122689"/>
                  <a:gd name="connsiteX45" fmla="*/ 111988 w 117016"/>
                  <a:gd name="connsiteY45" fmla="*/ 35008 h 122689"/>
                  <a:gd name="connsiteX46" fmla="*/ 116951 w 117016"/>
                  <a:gd name="connsiteY46" fmla="*/ 51206 h 122689"/>
                  <a:gd name="connsiteX47" fmla="*/ 94484 w 117016"/>
                  <a:gd name="connsiteY47" fmla="*/ 85430 h 122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17016" h="122689">
                    <a:moveTo>
                      <a:pt x="94484" y="85430"/>
                    </a:moveTo>
                    <a:cubicBezTo>
                      <a:pt x="93439" y="87259"/>
                      <a:pt x="92655" y="89349"/>
                      <a:pt x="92393" y="91439"/>
                    </a:cubicBezTo>
                    <a:cubicBezTo>
                      <a:pt x="90042" y="88826"/>
                      <a:pt x="87952" y="86214"/>
                      <a:pt x="85078" y="84385"/>
                    </a:cubicBezTo>
                    <a:cubicBezTo>
                      <a:pt x="80898" y="81772"/>
                      <a:pt x="76718" y="85169"/>
                      <a:pt x="72799" y="86475"/>
                    </a:cubicBezTo>
                    <a:cubicBezTo>
                      <a:pt x="70971" y="86997"/>
                      <a:pt x="68881" y="87259"/>
                      <a:pt x="67052" y="86997"/>
                    </a:cubicBezTo>
                    <a:cubicBezTo>
                      <a:pt x="65223" y="86736"/>
                      <a:pt x="63655" y="86736"/>
                      <a:pt x="62088" y="87520"/>
                    </a:cubicBezTo>
                    <a:cubicBezTo>
                      <a:pt x="59737" y="88565"/>
                      <a:pt x="57908" y="90394"/>
                      <a:pt x="56079" y="91961"/>
                    </a:cubicBezTo>
                    <a:cubicBezTo>
                      <a:pt x="54250" y="93529"/>
                      <a:pt x="52422" y="95358"/>
                      <a:pt x="50854" y="97448"/>
                    </a:cubicBezTo>
                    <a:cubicBezTo>
                      <a:pt x="48242" y="100844"/>
                      <a:pt x="47719" y="104763"/>
                      <a:pt x="47719" y="108943"/>
                    </a:cubicBezTo>
                    <a:cubicBezTo>
                      <a:pt x="47719" y="110772"/>
                      <a:pt x="47980" y="112339"/>
                      <a:pt x="47980" y="114168"/>
                    </a:cubicBezTo>
                    <a:lnTo>
                      <a:pt x="21855" y="114168"/>
                    </a:lnTo>
                    <a:lnTo>
                      <a:pt x="18459" y="117564"/>
                    </a:lnTo>
                    <a:cubicBezTo>
                      <a:pt x="15846" y="117564"/>
                      <a:pt x="14017" y="119132"/>
                      <a:pt x="12188" y="120699"/>
                    </a:cubicBezTo>
                    <a:cubicBezTo>
                      <a:pt x="10360" y="122267"/>
                      <a:pt x="8792" y="123051"/>
                      <a:pt x="6441" y="122528"/>
                    </a:cubicBezTo>
                    <a:cubicBezTo>
                      <a:pt x="4612" y="122006"/>
                      <a:pt x="1999" y="121483"/>
                      <a:pt x="954" y="119916"/>
                    </a:cubicBezTo>
                    <a:cubicBezTo>
                      <a:pt x="693" y="119654"/>
                      <a:pt x="693" y="119393"/>
                      <a:pt x="432" y="119132"/>
                    </a:cubicBezTo>
                    <a:cubicBezTo>
                      <a:pt x="-352" y="117303"/>
                      <a:pt x="171" y="114429"/>
                      <a:pt x="171" y="112600"/>
                    </a:cubicBezTo>
                    <a:cubicBezTo>
                      <a:pt x="432" y="109988"/>
                      <a:pt x="693" y="107375"/>
                      <a:pt x="1477" y="104763"/>
                    </a:cubicBezTo>
                    <a:cubicBezTo>
                      <a:pt x="1999" y="102934"/>
                      <a:pt x="2261" y="100844"/>
                      <a:pt x="2522" y="99015"/>
                    </a:cubicBezTo>
                    <a:cubicBezTo>
                      <a:pt x="3044" y="95619"/>
                      <a:pt x="3306" y="92223"/>
                      <a:pt x="3567" y="88826"/>
                    </a:cubicBezTo>
                    <a:cubicBezTo>
                      <a:pt x="3567" y="87520"/>
                      <a:pt x="4351" y="86475"/>
                      <a:pt x="4351" y="85169"/>
                    </a:cubicBezTo>
                    <a:cubicBezTo>
                      <a:pt x="4612" y="83601"/>
                      <a:pt x="4873" y="81772"/>
                      <a:pt x="5135" y="80205"/>
                    </a:cubicBezTo>
                    <a:cubicBezTo>
                      <a:pt x="5657" y="78376"/>
                      <a:pt x="6441" y="76809"/>
                      <a:pt x="6963" y="75241"/>
                    </a:cubicBezTo>
                    <a:cubicBezTo>
                      <a:pt x="8270" y="71584"/>
                      <a:pt x="10360" y="68710"/>
                      <a:pt x="13233" y="66097"/>
                    </a:cubicBezTo>
                    <a:cubicBezTo>
                      <a:pt x="14279" y="65052"/>
                      <a:pt x="15585" y="64530"/>
                      <a:pt x="16891" y="64007"/>
                    </a:cubicBezTo>
                    <a:cubicBezTo>
                      <a:pt x="18981" y="62962"/>
                      <a:pt x="20287" y="60872"/>
                      <a:pt x="22116" y="59566"/>
                    </a:cubicBezTo>
                    <a:cubicBezTo>
                      <a:pt x="23684" y="58259"/>
                      <a:pt x="25251" y="57215"/>
                      <a:pt x="26819" y="56170"/>
                    </a:cubicBezTo>
                    <a:cubicBezTo>
                      <a:pt x="27864" y="55647"/>
                      <a:pt x="28909" y="55125"/>
                      <a:pt x="29954" y="54602"/>
                    </a:cubicBezTo>
                    <a:cubicBezTo>
                      <a:pt x="31260" y="53818"/>
                      <a:pt x="32305" y="52773"/>
                      <a:pt x="33611" y="51467"/>
                    </a:cubicBezTo>
                    <a:cubicBezTo>
                      <a:pt x="34917" y="50161"/>
                      <a:pt x="36485" y="48593"/>
                      <a:pt x="36224" y="46503"/>
                    </a:cubicBezTo>
                    <a:cubicBezTo>
                      <a:pt x="35701" y="43890"/>
                      <a:pt x="32305" y="44413"/>
                      <a:pt x="30476" y="43629"/>
                    </a:cubicBezTo>
                    <a:cubicBezTo>
                      <a:pt x="28125" y="42584"/>
                      <a:pt x="28909" y="39188"/>
                      <a:pt x="28386" y="37359"/>
                    </a:cubicBezTo>
                    <a:cubicBezTo>
                      <a:pt x="27602" y="33702"/>
                      <a:pt x="24467" y="30567"/>
                      <a:pt x="24467" y="26387"/>
                    </a:cubicBezTo>
                    <a:cubicBezTo>
                      <a:pt x="24467" y="23513"/>
                      <a:pt x="27864" y="21162"/>
                      <a:pt x="26296" y="18027"/>
                    </a:cubicBezTo>
                    <a:cubicBezTo>
                      <a:pt x="26296" y="17765"/>
                      <a:pt x="26035" y="17765"/>
                      <a:pt x="26035" y="17504"/>
                    </a:cubicBezTo>
                    <a:cubicBezTo>
                      <a:pt x="26035" y="17504"/>
                      <a:pt x="28648" y="10450"/>
                      <a:pt x="32044" y="10711"/>
                    </a:cubicBezTo>
                    <a:cubicBezTo>
                      <a:pt x="35440" y="10973"/>
                      <a:pt x="38053" y="14891"/>
                      <a:pt x="42233" y="12279"/>
                    </a:cubicBezTo>
                    <a:cubicBezTo>
                      <a:pt x="46413" y="9666"/>
                      <a:pt x="48242" y="7576"/>
                      <a:pt x="48764" y="9666"/>
                    </a:cubicBezTo>
                    <a:cubicBezTo>
                      <a:pt x="49286" y="11756"/>
                      <a:pt x="54773" y="17765"/>
                      <a:pt x="57647" y="14108"/>
                    </a:cubicBezTo>
                    <a:cubicBezTo>
                      <a:pt x="60520" y="10450"/>
                      <a:pt x="58169" y="10450"/>
                      <a:pt x="62349" y="10450"/>
                    </a:cubicBezTo>
                    <a:cubicBezTo>
                      <a:pt x="66529" y="10450"/>
                      <a:pt x="71755" y="4964"/>
                      <a:pt x="74367" y="6793"/>
                    </a:cubicBezTo>
                    <a:cubicBezTo>
                      <a:pt x="76980" y="8621"/>
                      <a:pt x="84556" y="11756"/>
                      <a:pt x="87430" y="8360"/>
                    </a:cubicBezTo>
                    <a:cubicBezTo>
                      <a:pt x="88736" y="6793"/>
                      <a:pt x="91087" y="3396"/>
                      <a:pt x="93961" y="0"/>
                    </a:cubicBezTo>
                    <a:cubicBezTo>
                      <a:pt x="93961" y="0"/>
                      <a:pt x="97619" y="8883"/>
                      <a:pt x="102321" y="11756"/>
                    </a:cubicBezTo>
                    <a:cubicBezTo>
                      <a:pt x="107024" y="14630"/>
                      <a:pt x="105979" y="16982"/>
                      <a:pt x="105979" y="22729"/>
                    </a:cubicBezTo>
                    <a:cubicBezTo>
                      <a:pt x="106240" y="28477"/>
                      <a:pt x="111988" y="30828"/>
                      <a:pt x="111988" y="35008"/>
                    </a:cubicBezTo>
                    <a:cubicBezTo>
                      <a:pt x="111988" y="39188"/>
                      <a:pt x="115645" y="42584"/>
                      <a:pt x="116951" y="51206"/>
                    </a:cubicBezTo>
                    <a:cubicBezTo>
                      <a:pt x="118258" y="59566"/>
                      <a:pt x="99448" y="76286"/>
                      <a:pt x="94484" y="854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6B94E4DF-3CF8-8EAA-CFE5-9974A1C6E314}"/>
                  </a:ext>
                </a:extLst>
              </p:cNvPr>
              <p:cNvSpPr/>
              <p:nvPr/>
            </p:nvSpPr>
            <p:spPr>
              <a:xfrm>
                <a:off x="5613361" y="3328910"/>
                <a:ext cx="93006" cy="99115"/>
              </a:xfrm>
              <a:custGeom>
                <a:avLst/>
                <a:gdLst>
                  <a:gd name="connsiteX0" fmla="*/ 64007 w 93006"/>
                  <a:gd name="connsiteY0" fmla="*/ 66620 h 99115"/>
                  <a:gd name="connsiteX1" fmla="*/ 58260 w 93006"/>
                  <a:gd name="connsiteY1" fmla="*/ 78899 h 99115"/>
                  <a:gd name="connsiteX2" fmla="*/ 43629 w 93006"/>
                  <a:gd name="connsiteY2" fmla="*/ 82295 h 99115"/>
                  <a:gd name="connsiteX3" fmla="*/ 28738 w 93006"/>
                  <a:gd name="connsiteY3" fmla="*/ 97448 h 99115"/>
                  <a:gd name="connsiteX4" fmla="*/ 522 w 93006"/>
                  <a:gd name="connsiteY4" fmla="*/ 96403 h 99115"/>
                  <a:gd name="connsiteX5" fmla="*/ 522 w 93006"/>
                  <a:gd name="connsiteY5" fmla="*/ 96403 h 99115"/>
                  <a:gd name="connsiteX6" fmla="*/ 0 w 93006"/>
                  <a:gd name="connsiteY6" fmla="*/ 92484 h 99115"/>
                  <a:gd name="connsiteX7" fmla="*/ 12802 w 93006"/>
                  <a:gd name="connsiteY7" fmla="*/ 47026 h 99115"/>
                  <a:gd name="connsiteX8" fmla="*/ 15153 w 93006"/>
                  <a:gd name="connsiteY8" fmla="*/ 13063 h 99115"/>
                  <a:gd name="connsiteX9" fmla="*/ 39972 w 93006"/>
                  <a:gd name="connsiteY9" fmla="*/ 25603 h 99115"/>
                  <a:gd name="connsiteX10" fmla="*/ 86475 w 93006"/>
                  <a:gd name="connsiteY10" fmla="*/ 0 h 99115"/>
                  <a:gd name="connsiteX11" fmla="*/ 84385 w 93006"/>
                  <a:gd name="connsiteY11" fmla="*/ 5225 h 99115"/>
                  <a:gd name="connsiteX12" fmla="*/ 93007 w 93006"/>
                  <a:gd name="connsiteY12" fmla="*/ 29522 h 99115"/>
                  <a:gd name="connsiteX13" fmla="*/ 47026 w 93006"/>
                  <a:gd name="connsiteY13" fmla="*/ 44152 h 99115"/>
                  <a:gd name="connsiteX14" fmla="*/ 64007 w 93006"/>
                  <a:gd name="connsiteY14" fmla="*/ 66620 h 991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3006" h="99115">
                    <a:moveTo>
                      <a:pt x="64007" y="66620"/>
                    </a:moveTo>
                    <a:cubicBezTo>
                      <a:pt x="66881" y="69494"/>
                      <a:pt x="60872" y="74719"/>
                      <a:pt x="58260" y="78899"/>
                    </a:cubicBezTo>
                    <a:cubicBezTo>
                      <a:pt x="55647" y="82818"/>
                      <a:pt x="47548" y="82295"/>
                      <a:pt x="43629" y="82295"/>
                    </a:cubicBezTo>
                    <a:cubicBezTo>
                      <a:pt x="39972" y="82295"/>
                      <a:pt x="31612" y="93268"/>
                      <a:pt x="28738" y="97448"/>
                    </a:cubicBezTo>
                    <a:cubicBezTo>
                      <a:pt x="26125" y="101628"/>
                      <a:pt x="1567" y="96664"/>
                      <a:pt x="522" y="96403"/>
                    </a:cubicBezTo>
                    <a:cubicBezTo>
                      <a:pt x="522" y="96403"/>
                      <a:pt x="522" y="96403"/>
                      <a:pt x="522" y="96403"/>
                    </a:cubicBezTo>
                    <a:cubicBezTo>
                      <a:pt x="522" y="95096"/>
                      <a:pt x="261" y="93790"/>
                      <a:pt x="0" y="92484"/>
                    </a:cubicBezTo>
                    <a:cubicBezTo>
                      <a:pt x="0" y="92484"/>
                      <a:pt x="12018" y="57998"/>
                      <a:pt x="12802" y="47026"/>
                    </a:cubicBezTo>
                    <a:cubicBezTo>
                      <a:pt x="13324" y="38666"/>
                      <a:pt x="14108" y="24558"/>
                      <a:pt x="15153" y="13063"/>
                    </a:cubicBezTo>
                    <a:cubicBezTo>
                      <a:pt x="15153" y="13063"/>
                      <a:pt x="33440" y="26909"/>
                      <a:pt x="39972" y="25603"/>
                    </a:cubicBezTo>
                    <a:cubicBezTo>
                      <a:pt x="46242" y="24558"/>
                      <a:pt x="85169" y="784"/>
                      <a:pt x="86475" y="0"/>
                    </a:cubicBezTo>
                    <a:cubicBezTo>
                      <a:pt x="84647" y="2090"/>
                      <a:pt x="83863" y="3919"/>
                      <a:pt x="84385" y="5225"/>
                    </a:cubicBezTo>
                    <a:cubicBezTo>
                      <a:pt x="87259" y="13324"/>
                      <a:pt x="93007" y="29522"/>
                      <a:pt x="93007" y="29522"/>
                    </a:cubicBezTo>
                    <a:cubicBezTo>
                      <a:pt x="82295" y="30305"/>
                      <a:pt x="49638" y="43368"/>
                      <a:pt x="47026" y="44152"/>
                    </a:cubicBezTo>
                    <a:cubicBezTo>
                      <a:pt x="43891" y="44936"/>
                      <a:pt x="61134" y="63485"/>
                      <a:pt x="64007" y="666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2A228148-D3E2-7077-B3F5-C70FF3936E85}"/>
                  </a:ext>
                </a:extLst>
              </p:cNvPr>
              <p:cNvSpPr/>
              <p:nvPr/>
            </p:nvSpPr>
            <p:spPr>
              <a:xfrm>
                <a:off x="5723349" y="3079151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D9AF674A-70AF-BA76-6AB7-0C646D00316B}"/>
                  </a:ext>
                </a:extLst>
              </p:cNvPr>
              <p:cNvSpPr/>
              <p:nvPr/>
            </p:nvSpPr>
            <p:spPr>
              <a:xfrm>
                <a:off x="5798329" y="3132852"/>
                <a:ext cx="68082" cy="60768"/>
              </a:xfrm>
              <a:custGeom>
                <a:avLst/>
                <a:gdLst>
                  <a:gd name="connsiteX0" fmla="*/ 67665 w 68082"/>
                  <a:gd name="connsiteY0" fmla="*/ 58377 h 60768"/>
                  <a:gd name="connsiteX1" fmla="*/ 67665 w 68082"/>
                  <a:gd name="connsiteY1" fmla="*/ 58377 h 60768"/>
                  <a:gd name="connsiteX2" fmla="*/ 61395 w 68082"/>
                  <a:gd name="connsiteY2" fmla="*/ 60728 h 60768"/>
                  <a:gd name="connsiteX3" fmla="*/ 58782 w 68082"/>
                  <a:gd name="connsiteY3" fmla="*/ 60728 h 60768"/>
                  <a:gd name="connsiteX4" fmla="*/ 24819 w 68082"/>
                  <a:gd name="connsiteY4" fmla="*/ 37216 h 60768"/>
                  <a:gd name="connsiteX5" fmla="*/ 22729 w 68082"/>
                  <a:gd name="connsiteY5" fmla="*/ 34864 h 60768"/>
                  <a:gd name="connsiteX6" fmla="*/ 7838 w 68082"/>
                  <a:gd name="connsiteY6" fmla="*/ 31207 h 60768"/>
                  <a:gd name="connsiteX7" fmla="*/ 3919 w 68082"/>
                  <a:gd name="connsiteY7" fmla="*/ 8478 h 60768"/>
                  <a:gd name="connsiteX8" fmla="*/ 0 w 68082"/>
                  <a:gd name="connsiteY8" fmla="*/ 2730 h 60768"/>
                  <a:gd name="connsiteX9" fmla="*/ 33441 w 68082"/>
                  <a:gd name="connsiteY9" fmla="*/ 117 h 60768"/>
                  <a:gd name="connsiteX10" fmla="*/ 43630 w 68082"/>
                  <a:gd name="connsiteY10" fmla="*/ 7694 h 60768"/>
                  <a:gd name="connsiteX11" fmla="*/ 42062 w 68082"/>
                  <a:gd name="connsiteY11" fmla="*/ 13964 h 60768"/>
                  <a:gd name="connsiteX12" fmla="*/ 50422 w 68082"/>
                  <a:gd name="connsiteY12" fmla="*/ 22585 h 60768"/>
                  <a:gd name="connsiteX13" fmla="*/ 47810 w 68082"/>
                  <a:gd name="connsiteY13" fmla="*/ 32774 h 60768"/>
                  <a:gd name="connsiteX14" fmla="*/ 62963 w 68082"/>
                  <a:gd name="connsiteY14" fmla="*/ 44008 h 60768"/>
                  <a:gd name="connsiteX15" fmla="*/ 67665 w 68082"/>
                  <a:gd name="connsiteY15" fmla="*/ 58377 h 60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8082" h="60768">
                    <a:moveTo>
                      <a:pt x="67665" y="58377"/>
                    </a:moveTo>
                    <a:cubicBezTo>
                      <a:pt x="67665" y="58377"/>
                      <a:pt x="67665" y="58377"/>
                      <a:pt x="67665" y="58377"/>
                    </a:cubicBezTo>
                    <a:cubicBezTo>
                      <a:pt x="65052" y="59945"/>
                      <a:pt x="62963" y="60990"/>
                      <a:pt x="61395" y="60728"/>
                    </a:cubicBezTo>
                    <a:cubicBezTo>
                      <a:pt x="60611" y="60728"/>
                      <a:pt x="59827" y="60728"/>
                      <a:pt x="58782" y="60728"/>
                    </a:cubicBezTo>
                    <a:cubicBezTo>
                      <a:pt x="49900" y="36170"/>
                      <a:pt x="26125" y="37216"/>
                      <a:pt x="24819" y="37216"/>
                    </a:cubicBezTo>
                    <a:cubicBezTo>
                      <a:pt x="23513" y="35648"/>
                      <a:pt x="22729" y="34864"/>
                      <a:pt x="22729" y="34864"/>
                    </a:cubicBezTo>
                    <a:cubicBezTo>
                      <a:pt x="23513" y="29900"/>
                      <a:pt x="12279" y="31207"/>
                      <a:pt x="7838" y="31207"/>
                    </a:cubicBezTo>
                    <a:cubicBezTo>
                      <a:pt x="3396" y="31207"/>
                      <a:pt x="3919" y="13703"/>
                      <a:pt x="3919" y="8478"/>
                    </a:cubicBezTo>
                    <a:cubicBezTo>
                      <a:pt x="3919" y="6649"/>
                      <a:pt x="2351" y="4820"/>
                      <a:pt x="0" y="2730"/>
                    </a:cubicBezTo>
                    <a:cubicBezTo>
                      <a:pt x="1045" y="2730"/>
                      <a:pt x="24297" y="-666"/>
                      <a:pt x="33441" y="117"/>
                    </a:cubicBezTo>
                    <a:cubicBezTo>
                      <a:pt x="35531" y="2730"/>
                      <a:pt x="41278" y="6126"/>
                      <a:pt x="43630" y="7694"/>
                    </a:cubicBezTo>
                    <a:cubicBezTo>
                      <a:pt x="47026" y="9784"/>
                      <a:pt x="43891" y="10306"/>
                      <a:pt x="42062" y="13964"/>
                    </a:cubicBezTo>
                    <a:cubicBezTo>
                      <a:pt x="40233" y="17621"/>
                      <a:pt x="45197" y="18405"/>
                      <a:pt x="50422" y="22585"/>
                    </a:cubicBezTo>
                    <a:cubicBezTo>
                      <a:pt x="55647" y="26765"/>
                      <a:pt x="50161" y="30684"/>
                      <a:pt x="47810" y="32774"/>
                    </a:cubicBezTo>
                    <a:cubicBezTo>
                      <a:pt x="45458" y="34864"/>
                      <a:pt x="56431" y="39044"/>
                      <a:pt x="62963" y="44008"/>
                    </a:cubicBezTo>
                    <a:cubicBezTo>
                      <a:pt x="69755" y="49233"/>
                      <a:pt x="67926" y="57855"/>
                      <a:pt x="67665" y="5837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66" name="Graphic 3">
                <a:extLst>
                  <a:ext uri="{FF2B5EF4-FFF2-40B4-BE49-F238E27FC236}">
                    <a16:creationId xmlns:a16="http://schemas.microsoft.com/office/drawing/2014/main" id="{14EEF6FD-6931-C9B5-68D4-9556BE5DD331}"/>
                  </a:ext>
                </a:extLst>
              </p:cNvPr>
              <p:cNvGrpSpPr/>
              <p:nvPr/>
            </p:nvGrpSpPr>
            <p:grpSpPr>
              <a:xfrm>
                <a:off x="5823148" y="3115466"/>
                <a:ext cx="137270" cy="123479"/>
                <a:chOff x="5823148" y="3115466"/>
                <a:chExt cx="137270" cy="123479"/>
              </a:xfrm>
              <a:solidFill>
                <a:srgbClr val="D5D7D8"/>
              </a:solidFill>
            </p:grpSpPr>
            <p:sp>
              <p:nvSpPr>
                <p:cNvPr id="458" name="Freeform: Shape 457">
                  <a:extLst>
                    <a:ext uri="{FF2B5EF4-FFF2-40B4-BE49-F238E27FC236}">
                      <a16:creationId xmlns:a16="http://schemas.microsoft.com/office/drawing/2014/main" id="{15073D80-5A94-2661-9A00-3BA82277BF6B}"/>
                    </a:ext>
                  </a:extLst>
                </p:cNvPr>
                <p:cNvSpPr/>
                <p:nvPr/>
              </p:nvSpPr>
              <p:spPr>
                <a:xfrm>
                  <a:off x="5831498" y="3115466"/>
                  <a:ext cx="112393" cy="89871"/>
                </a:xfrm>
                <a:custGeom>
                  <a:avLst/>
                  <a:gdLst>
                    <a:gd name="connsiteX0" fmla="*/ 100855 w 112393"/>
                    <a:gd name="connsiteY0" fmla="*/ 38404 h 89871"/>
                    <a:gd name="connsiteX1" fmla="*/ 96936 w 112393"/>
                    <a:gd name="connsiteY1" fmla="*/ 45719 h 89871"/>
                    <a:gd name="connsiteX2" fmla="*/ 95368 w 112393"/>
                    <a:gd name="connsiteY2" fmla="*/ 56953 h 89871"/>
                    <a:gd name="connsiteX3" fmla="*/ 94585 w 112393"/>
                    <a:gd name="connsiteY3" fmla="*/ 59827 h 89871"/>
                    <a:gd name="connsiteX4" fmla="*/ 94585 w 112393"/>
                    <a:gd name="connsiteY4" fmla="*/ 66097 h 89871"/>
                    <a:gd name="connsiteX5" fmla="*/ 90927 w 112393"/>
                    <a:gd name="connsiteY5" fmla="*/ 68971 h 89871"/>
                    <a:gd name="connsiteX6" fmla="*/ 87270 w 112393"/>
                    <a:gd name="connsiteY6" fmla="*/ 71584 h 89871"/>
                    <a:gd name="connsiteX7" fmla="*/ 84135 w 112393"/>
                    <a:gd name="connsiteY7" fmla="*/ 75502 h 89871"/>
                    <a:gd name="connsiteX8" fmla="*/ 83873 w 112393"/>
                    <a:gd name="connsiteY8" fmla="*/ 82034 h 89871"/>
                    <a:gd name="connsiteX9" fmla="*/ 83873 w 112393"/>
                    <a:gd name="connsiteY9" fmla="*/ 89871 h 89871"/>
                    <a:gd name="connsiteX10" fmla="*/ 71855 w 112393"/>
                    <a:gd name="connsiteY10" fmla="*/ 84646 h 89871"/>
                    <a:gd name="connsiteX11" fmla="*/ 66369 w 112393"/>
                    <a:gd name="connsiteY11" fmla="*/ 77592 h 89871"/>
                    <a:gd name="connsiteX12" fmla="*/ 71072 w 112393"/>
                    <a:gd name="connsiteY12" fmla="*/ 72890 h 89871"/>
                    <a:gd name="connsiteX13" fmla="*/ 68982 w 112393"/>
                    <a:gd name="connsiteY13" fmla="*/ 69755 h 89871"/>
                    <a:gd name="connsiteX14" fmla="*/ 70811 w 112393"/>
                    <a:gd name="connsiteY14" fmla="*/ 64268 h 89871"/>
                    <a:gd name="connsiteX15" fmla="*/ 60099 w 112393"/>
                    <a:gd name="connsiteY15" fmla="*/ 57215 h 89871"/>
                    <a:gd name="connsiteX16" fmla="*/ 34496 w 112393"/>
                    <a:gd name="connsiteY16" fmla="*/ 76025 h 89871"/>
                    <a:gd name="connsiteX17" fmla="*/ 30316 w 112393"/>
                    <a:gd name="connsiteY17" fmla="*/ 62178 h 89871"/>
                    <a:gd name="connsiteX18" fmla="*/ 15163 w 112393"/>
                    <a:gd name="connsiteY18" fmla="*/ 50945 h 89871"/>
                    <a:gd name="connsiteX19" fmla="*/ 17776 w 112393"/>
                    <a:gd name="connsiteY19" fmla="*/ 40756 h 89871"/>
                    <a:gd name="connsiteX20" fmla="*/ 9416 w 112393"/>
                    <a:gd name="connsiteY20" fmla="*/ 32134 h 89871"/>
                    <a:gd name="connsiteX21" fmla="*/ 10983 w 112393"/>
                    <a:gd name="connsiteY21" fmla="*/ 25864 h 89871"/>
                    <a:gd name="connsiteX22" fmla="*/ 794 w 112393"/>
                    <a:gd name="connsiteY22" fmla="*/ 18288 h 89871"/>
                    <a:gd name="connsiteX23" fmla="*/ 272 w 112393"/>
                    <a:gd name="connsiteY23" fmla="*/ 15936 h 89871"/>
                    <a:gd name="connsiteX24" fmla="*/ 11506 w 112393"/>
                    <a:gd name="connsiteY24" fmla="*/ 13324 h 89871"/>
                    <a:gd name="connsiteX25" fmla="*/ 22217 w 112393"/>
                    <a:gd name="connsiteY25" fmla="*/ 19855 h 89871"/>
                    <a:gd name="connsiteX26" fmla="*/ 36847 w 112393"/>
                    <a:gd name="connsiteY26" fmla="*/ 19855 h 89871"/>
                    <a:gd name="connsiteX27" fmla="*/ 32406 w 112393"/>
                    <a:gd name="connsiteY27" fmla="*/ 13063 h 89871"/>
                    <a:gd name="connsiteX28" fmla="*/ 30316 w 112393"/>
                    <a:gd name="connsiteY28" fmla="*/ 0 h 89871"/>
                    <a:gd name="connsiteX29" fmla="*/ 31361 w 112393"/>
                    <a:gd name="connsiteY29" fmla="*/ 261 h 89871"/>
                    <a:gd name="connsiteX30" fmla="*/ 39460 w 112393"/>
                    <a:gd name="connsiteY30" fmla="*/ 3396 h 89871"/>
                    <a:gd name="connsiteX31" fmla="*/ 46253 w 112393"/>
                    <a:gd name="connsiteY31" fmla="*/ 11234 h 89871"/>
                    <a:gd name="connsiteX32" fmla="*/ 59315 w 112393"/>
                    <a:gd name="connsiteY32" fmla="*/ 19594 h 89871"/>
                    <a:gd name="connsiteX33" fmla="*/ 77603 w 112393"/>
                    <a:gd name="connsiteY33" fmla="*/ 2874 h 89871"/>
                    <a:gd name="connsiteX34" fmla="*/ 81522 w 112393"/>
                    <a:gd name="connsiteY34" fmla="*/ 6531 h 89871"/>
                    <a:gd name="connsiteX35" fmla="*/ 85441 w 112393"/>
                    <a:gd name="connsiteY35" fmla="*/ 10973 h 89871"/>
                    <a:gd name="connsiteX36" fmla="*/ 92756 w 112393"/>
                    <a:gd name="connsiteY36" fmla="*/ 21684 h 89871"/>
                    <a:gd name="connsiteX37" fmla="*/ 96675 w 112393"/>
                    <a:gd name="connsiteY37" fmla="*/ 27170 h 89871"/>
                    <a:gd name="connsiteX38" fmla="*/ 100071 w 112393"/>
                    <a:gd name="connsiteY38" fmla="*/ 32918 h 89871"/>
                    <a:gd name="connsiteX39" fmla="*/ 106341 w 112393"/>
                    <a:gd name="connsiteY39" fmla="*/ 34747 h 89871"/>
                    <a:gd name="connsiteX40" fmla="*/ 112350 w 112393"/>
                    <a:gd name="connsiteY40" fmla="*/ 36837 h 89871"/>
                    <a:gd name="connsiteX41" fmla="*/ 100855 w 112393"/>
                    <a:gd name="connsiteY41" fmla="*/ 38404 h 89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</a:cxnLst>
                  <a:rect l="l" t="t" r="r" b="b"/>
                  <a:pathLst>
                    <a:path w="112393" h="89871">
                      <a:moveTo>
                        <a:pt x="100855" y="38404"/>
                      </a:moveTo>
                      <a:cubicBezTo>
                        <a:pt x="97458" y="39449"/>
                        <a:pt x="97720" y="42846"/>
                        <a:pt x="96936" y="45719"/>
                      </a:cubicBezTo>
                      <a:cubicBezTo>
                        <a:pt x="95891" y="49377"/>
                        <a:pt x="96152" y="53296"/>
                        <a:pt x="95368" y="56953"/>
                      </a:cubicBezTo>
                      <a:cubicBezTo>
                        <a:pt x="95107" y="57998"/>
                        <a:pt x="94846" y="58782"/>
                        <a:pt x="94585" y="59827"/>
                      </a:cubicBezTo>
                      <a:cubicBezTo>
                        <a:pt x="94323" y="61917"/>
                        <a:pt x="94846" y="64007"/>
                        <a:pt x="94585" y="66097"/>
                      </a:cubicBezTo>
                      <a:cubicBezTo>
                        <a:pt x="91711" y="65052"/>
                        <a:pt x="91189" y="66359"/>
                        <a:pt x="90927" y="68971"/>
                      </a:cubicBezTo>
                      <a:cubicBezTo>
                        <a:pt x="90927" y="72106"/>
                        <a:pt x="89882" y="71845"/>
                        <a:pt x="87270" y="71584"/>
                      </a:cubicBezTo>
                      <a:cubicBezTo>
                        <a:pt x="84396" y="71322"/>
                        <a:pt x="84135" y="73151"/>
                        <a:pt x="84135" y="75502"/>
                      </a:cubicBezTo>
                      <a:cubicBezTo>
                        <a:pt x="84396" y="77854"/>
                        <a:pt x="83873" y="79682"/>
                        <a:pt x="83873" y="82034"/>
                      </a:cubicBezTo>
                      <a:cubicBezTo>
                        <a:pt x="83612" y="84646"/>
                        <a:pt x="83612" y="87259"/>
                        <a:pt x="83873" y="89871"/>
                      </a:cubicBezTo>
                      <a:cubicBezTo>
                        <a:pt x="79693" y="88565"/>
                        <a:pt x="72901" y="86214"/>
                        <a:pt x="71855" y="84646"/>
                      </a:cubicBezTo>
                      <a:cubicBezTo>
                        <a:pt x="70288" y="82556"/>
                        <a:pt x="63757" y="79160"/>
                        <a:pt x="66369" y="77592"/>
                      </a:cubicBezTo>
                      <a:cubicBezTo>
                        <a:pt x="68982" y="76286"/>
                        <a:pt x="72901" y="73935"/>
                        <a:pt x="71072" y="72890"/>
                      </a:cubicBezTo>
                      <a:cubicBezTo>
                        <a:pt x="69504" y="71845"/>
                        <a:pt x="67414" y="71584"/>
                        <a:pt x="68982" y="69755"/>
                      </a:cubicBezTo>
                      <a:cubicBezTo>
                        <a:pt x="70549" y="67665"/>
                        <a:pt x="72117" y="65314"/>
                        <a:pt x="70811" y="64268"/>
                      </a:cubicBezTo>
                      <a:cubicBezTo>
                        <a:pt x="69504" y="63224"/>
                        <a:pt x="64540" y="54863"/>
                        <a:pt x="60099" y="57215"/>
                      </a:cubicBezTo>
                      <a:cubicBezTo>
                        <a:pt x="56703" y="59043"/>
                        <a:pt x="43379" y="71061"/>
                        <a:pt x="34496" y="76025"/>
                      </a:cubicBezTo>
                      <a:cubicBezTo>
                        <a:pt x="34757" y="75502"/>
                        <a:pt x="36586" y="66881"/>
                        <a:pt x="30316" y="62178"/>
                      </a:cubicBezTo>
                      <a:cubicBezTo>
                        <a:pt x="23785" y="57215"/>
                        <a:pt x="12551" y="53035"/>
                        <a:pt x="15163" y="50945"/>
                      </a:cubicBezTo>
                      <a:cubicBezTo>
                        <a:pt x="17515" y="48855"/>
                        <a:pt x="23001" y="44936"/>
                        <a:pt x="17776" y="40756"/>
                      </a:cubicBezTo>
                      <a:cubicBezTo>
                        <a:pt x="12551" y="36576"/>
                        <a:pt x="7587" y="35792"/>
                        <a:pt x="9416" y="32134"/>
                      </a:cubicBezTo>
                      <a:cubicBezTo>
                        <a:pt x="11244" y="28477"/>
                        <a:pt x="14380" y="27954"/>
                        <a:pt x="10983" y="25864"/>
                      </a:cubicBezTo>
                      <a:cubicBezTo>
                        <a:pt x="8632" y="24297"/>
                        <a:pt x="2884" y="20900"/>
                        <a:pt x="794" y="18288"/>
                      </a:cubicBezTo>
                      <a:cubicBezTo>
                        <a:pt x="11" y="17243"/>
                        <a:pt x="-251" y="16459"/>
                        <a:pt x="272" y="15936"/>
                      </a:cubicBezTo>
                      <a:cubicBezTo>
                        <a:pt x="2362" y="14108"/>
                        <a:pt x="8371" y="12540"/>
                        <a:pt x="11506" y="13324"/>
                      </a:cubicBezTo>
                      <a:cubicBezTo>
                        <a:pt x="14380" y="14108"/>
                        <a:pt x="19866" y="19855"/>
                        <a:pt x="22217" y="19855"/>
                      </a:cubicBezTo>
                      <a:cubicBezTo>
                        <a:pt x="24569" y="19855"/>
                        <a:pt x="37893" y="22990"/>
                        <a:pt x="36847" y="19855"/>
                      </a:cubicBezTo>
                      <a:cubicBezTo>
                        <a:pt x="35802" y="16720"/>
                        <a:pt x="36325" y="15414"/>
                        <a:pt x="32406" y="13063"/>
                      </a:cubicBezTo>
                      <a:cubicBezTo>
                        <a:pt x="28749" y="10711"/>
                        <a:pt x="23785" y="6270"/>
                        <a:pt x="30316" y="0"/>
                      </a:cubicBezTo>
                      <a:cubicBezTo>
                        <a:pt x="30838" y="0"/>
                        <a:pt x="31100" y="261"/>
                        <a:pt x="31361" y="261"/>
                      </a:cubicBezTo>
                      <a:cubicBezTo>
                        <a:pt x="34757" y="784"/>
                        <a:pt x="37631" y="784"/>
                        <a:pt x="39460" y="3396"/>
                      </a:cubicBezTo>
                      <a:cubicBezTo>
                        <a:pt x="41027" y="6009"/>
                        <a:pt x="44163" y="10450"/>
                        <a:pt x="46253" y="11234"/>
                      </a:cubicBezTo>
                      <a:cubicBezTo>
                        <a:pt x="48082" y="12279"/>
                        <a:pt x="53568" y="21684"/>
                        <a:pt x="59315" y="19594"/>
                      </a:cubicBezTo>
                      <a:cubicBezTo>
                        <a:pt x="65063" y="17765"/>
                        <a:pt x="77603" y="2874"/>
                        <a:pt x="77603" y="2874"/>
                      </a:cubicBezTo>
                      <a:cubicBezTo>
                        <a:pt x="78910" y="3919"/>
                        <a:pt x="80216" y="5225"/>
                        <a:pt x="81522" y="6531"/>
                      </a:cubicBezTo>
                      <a:cubicBezTo>
                        <a:pt x="82829" y="7838"/>
                        <a:pt x="84396" y="9144"/>
                        <a:pt x="85441" y="10973"/>
                      </a:cubicBezTo>
                      <a:cubicBezTo>
                        <a:pt x="87531" y="14630"/>
                        <a:pt x="89098" y="19072"/>
                        <a:pt x="92756" y="21684"/>
                      </a:cubicBezTo>
                      <a:cubicBezTo>
                        <a:pt x="95107" y="23252"/>
                        <a:pt x="95368" y="24558"/>
                        <a:pt x="96675" y="27170"/>
                      </a:cubicBezTo>
                      <a:cubicBezTo>
                        <a:pt x="97458" y="29260"/>
                        <a:pt x="98242" y="31612"/>
                        <a:pt x="100071" y="32918"/>
                      </a:cubicBezTo>
                      <a:cubicBezTo>
                        <a:pt x="101900" y="34224"/>
                        <a:pt x="103990" y="35008"/>
                        <a:pt x="106341" y="34747"/>
                      </a:cubicBezTo>
                      <a:cubicBezTo>
                        <a:pt x="108170" y="34747"/>
                        <a:pt x="111827" y="33963"/>
                        <a:pt x="112350" y="36837"/>
                      </a:cubicBezTo>
                      <a:cubicBezTo>
                        <a:pt x="113134" y="41801"/>
                        <a:pt x="103206" y="37621"/>
                        <a:pt x="100855" y="3840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9" name="Freeform: Shape 458">
                  <a:extLst>
                    <a:ext uri="{FF2B5EF4-FFF2-40B4-BE49-F238E27FC236}">
                      <a16:creationId xmlns:a16="http://schemas.microsoft.com/office/drawing/2014/main" id="{56A7AF23-110A-59FD-E684-91563C283791}"/>
                    </a:ext>
                  </a:extLst>
                </p:cNvPr>
                <p:cNvSpPr/>
                <p:nvPr/>
              </p:nvSpPr>
              <p:spPr>
                <a:xfrm>
                  <a:off x="5823148" y="3170245"/>
                  <a:ext cx="33963" cy="23335"/>
                </a:xfrm>
                <a:custGeom>
                  <a:avLst/>
                  <a:gdLst>
                    <a:gd name="connsiteX0" fmla="*/ 33963 w 33963"/>
                    <a:gd name="connsiteY0" fmla="*/ 23335 h 23335"/>
                    <a:gd name="connsiteX1" fmla="*/ 15675 w 33963"/>
                    <a:gd name="connsiteY1" fmla="*/ 18372 h 23335"/>
                    <a:gd name="connsiteX2" fmla="*/ 0 w 33963"/>
                    <a:gd name="connsiteY2" fmla="*/ 84 h 23335"/>
                    <a:gd name="connsiteX3" fmla="*/ 33963 w 33963"/>
                    <a:gd name="connsiteY3" fmla="*/ 23335 h 23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963" h="23335">
                      <a:moveTo>
                        <a:pt x="33963" y="23335"/>
                      </a:moveTo>
                      <a:cubicBezTo>
                        <a:pt x="27693" y="22813"/>
                        <a:pt x="18811" y="22029"/>
                        <a:pt x="15675" y="18372"/>
                      </a:cubicBezTo>
                      <a:cubicBezTo>
                        <a:pt x="13063" y="15236"/>
                        <a:pt x="4180" y="4786"/>
                        <a:pt x="0" y="84"/>
                      </a:cubicBezTo>
                      <a:cubicBezTo>
                        <a:pt x="1568" y="-177"/>
                        <a:pt x="25342" y="-1223"/>
                        <a:pt x="33963" y="233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1FDC3B21-6FBC-B0DC-3666-A7C73E8EA52A}"/>
                  </a:ext>
                </a:extLst>
              </p:cNvPr>
              <p:cNvSpPr/>
              <p:nvPr/>
            </p:nvSpPr>
            <p:spPr>
              <a:xfrm>
                <a:off x="5823294" y="3170068"/>
                <a:ext cx="116" cy="2612"/>
              </a:xfrm>
              <a:custGeom>
                <a:avLst/>
                <a:gdLst>
                  <a:gd name="connsiteX0" fmla="*/ 116 w 116"/>
                  <a:gd name="connsiteY0" fmla="*/ 0 h 2612"/>
                  <a:gd name="connsiteX1" fmla="*/ 116 w 116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" h="2612">
                    <a:moveTo>
                      <a:pt x="116" y="0"/>
                    </a:moveTo>
                    <a:cubicBezTo>
                      <a:pt x="116" y="0"/>
                      <a:pt x="-145" y="0"/>
                      <a:pt x="116" y="0"/>
                    </a:cubicBez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58BFD44B-2E2F-AB5E-A0A5-77D973552DA6}"/>
                  </a:ext>
                </a:extLst>
              </p:cNvPr>
              <p:cNvSpPr/>
              <p:nvPr/>
            </p:nvSpPr>
            <p:spPr>
              <a:xfrm>
                <a:off x="6079439" y="3525896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1EB86D52-0CA2-1DE3-4C62-862487101DFC}"/>
                  </a:ext>
                </a:extLst>
              </p:cNvPr>
              <p:cNvSpPr/>
              <p:nvPr/>
            </p:nvSpPr>
            <p:spPr>
              <a:xfrm>
                <a:off x="6069512" y="3015405"/>
                <a:ext cx="366870" cy="221020"/>
              </a:xfrm>
              <a:custGeom>
                <a:avLst/>
                <a:gdLst>
                  <a:gd name="connsiteX0" fmla="*/ 365495 w 366870"/>
                  <a:gd name="connsiteY0" fmla="*/ 130888 h 221020"/>
                  <a:gd name="connsiteX1" fmla="*/ 351126 w 366870"/>
                  <a:gd name="connsiteY1" fmla="*/ 137420 h 221020"/>
                  <a:gd name="connsiteX2" fmla="*/ 339893 w 366870"/>
                  <a:gd name="connsiteY2" fmla="*/ 149176 h 221020"/>
                  <a:gd name="connsiteX3" fmla="*/ 330487 w 366870"/>
                  <a:gd name="connsiteY3" fmla="*/ 141861 h 221020"/>
                  <a:gd name="connsiteX4" fmla="*/ 325001 w 366870"/>
                  <a:gd name="connsiteY4" fmla="*/ 149960 h 221020"/>
                  <a:gd name="connsiteX5" fmla="*/ 318208 w 366870"/>
                  <a:gd name="connsiteY5" fmla="*/ 146825 h 221020"/>
                  <a:gd name="connsiteX6" fmla="*/ 313244 w 366870"/>
                  <a:gd name="connsiteY6" fmla="*/ 141338 h 221020"/>
                  <a:gd name="connsiteX7" fmla="*/ 314812 w 366870"/>
                  <a:gd name="connsiteY7" fmla="*/ 134546 h 221020"/>
                  <a:gd name="connsiteX8" fmla="*/ 316118 w 366870"/>
                  <a:gd name="connsiteY8" fmla="*/ 125141 h 221020"/>
                  <a:gd name="connsiteX9" fmla="*/ 303317 w 366870"/>
                  <a:gd name="connsiteY9" fmla="*/ 128537 h 221020"/>
                  <a:gd name="connsiteX10" fmla="*/ 292083 w 366870"/>
                  <a:gd name="connsiteY10" fmla="*/ 131411 h 221020"/>
                  <a:gd name="connsiteX11" fmla="*/ 285812 w 366870"/>
                  <a:gd name="connsiteY11" fmla="*/ 142645 h 221020"/>
                  <a:gd name="connsiteX12" fmla="*/ 277452 w 366870"/>
                  <a:gd name="connsiteY12" fmla="*/ 145780 h 221020"/>
                  <a:gd name="connsiteX13" fmla="*/ 277192 w 366870"/>
                  <a:gd name="connsiteY13" fmla="*/ 150482 h 221020"/>
                  <a:gd name="connsiteX14" fmla="*/ 271183 w 366870"/>
                  <a:gd name="connsiteY14" fmla="*/ 157275 h 221020"/>
                  <a:gd name="connsiteX15" fmla="*/ 248976 w 366870"/>
                  <a:gd name="connsiteY15" fmla="*/ 159104 h 221020"/>
                  <a:gd name="connsiteX16" fmla="*/ 247930 w 366870"/>
                  <a:gd name="connsiteY16" fmla="*/ 172428 h 221020"/>
                  <a:gd name="connsiteX17" fmla="*/ 259426 w 366870"/>
                  <a:gd name="connsiteY17" fmla="*/ 176085 h 221020"/>
                  <a:gd name="connsiteX18" fmla="*/ 261516 w 366870"/>
                  <a:gd name="connsiteY18" fmla="*/ 186274 h 221020"/>
                  <a:gd name="connsiteX19" fmla="*/ 265435 w 366870"/>
                  <a:gd name="connsiteY19" fmla="*/ 196985 h 221020"/>
                  <a:gd name="connsiteX20" fmla="*/ 257074 w 366870"/>
                  <a:gd name="connsiteY20" fmla="*/ 209526 h 221020"/>
                  <a:gd name="connsiteX21" fmla="*/ 253417 w 366870"/>
                  <a:gd name="connsiteY21" fmla="*/ 221021 h 221020"/>
                  <a:gd name="connsiteX22" fmla="*/ 245579 w 366870"/>
                  <a:gd name="connsiteY22" fmla="*/ 218670 h 221020"/>
                  <a:gd name="connsiteX23" fmla="*/ 228859 w 366870"/>
                  <a:gd name="connsiteY23" fmla="*/ 214490 h 221020"/>
                  <a:gd name="connsiteX24" fmla="*/ 230166 w 366870"/>
                  <a:gd name="connsiteY24" fmla="*/ 202211 h 221020"/>
                  <a:gd name="connsiteX25" fmla="*/ 209265 w 366870"/>
                  <a:gd name="connsiteY25" fmla="*/ 192805 h 221020"/>
                  <a:gd name="connsiteX26" fmla="*/ 181311 w 366870"/>
                  <a:gd name="connsiteY26" fmla="*/ 176608 h 221020"/>
                  <a:gd name="connsiteX27" fmla="*/ 143429 w 366870"/>
                  <a:gd name="connsiteY27" fmla="*/ 151527 h 221020"/>
                  <a:gd name="connsiteX28" fmla="*/ 139249 w 366870"/>
                  <a:gd name="connsiteY28" fmla="*/ 144735 h 221020"/>
                  <a:gd name="connsiteX29" fmla="*/ 134285 w 366870"/>
                  <a:gd name="connsiteY29" fmla="*/ 135591 h 221020"/>
                  <a:gd name="connsiteX30" fmla="*/ 126447 w 366870"/>
                  <a:gd name="connsiteY30" fmla="*/ 121483 h 221020"/>
                  <a:gd name="connsiteX31" fmla="*/ 111295 w 366870"/>
                  <a:gd name="connsiteY31" fmla="*/ 118087 h 221020"/>
                  <a:gd name="connsiteX32" fmla="*/ 91962 w 366870"/>
                  <a:gd name="connsiteY32" fmla="*/ 115736 h 221020"/>
                  <a:gd name="connsiteX33" fmla="*/ 90655 w 366870"/>
                  <a:gd name="connsiteY33" fmla="*/ 103195 h 221020"/>
                  <a:gd name="connsiteX34" fmla="*/ 87259 w 366870"/>
                  <a:gd name="connsiteY34" fmla="*/ 93790 h 221020"/>
                  <a:gd name="connsiteX35" fmla="*/ 72890 w 366870"/>
                  <a:gd name="connsiteY35" fmla="*/ 89349 h 221020"/>
                  <a:gd name="connsiteX36" fmla="*/ 58782 w 366870"/>
                  <a:gd name="connsiteY36" fmla="*/ 78376 h 221020"/>
                  <a:gd name="connsiteX37" fmla="*/ 52512 w 366870"/>
                  <a:gd name="connsiteY37" fmla="*/ 88043 h 221020"/>
                  <a:gd name="connsiteX38" fmla="*/ 45197 w 366870"/>
                  <a:gd name="connsiteY38" fmla="*/ 85952 h 221020"/>
                  <a:gd name="connsiteX39" fmla="*/ 40756 w 366870"/>
                  <a:gd name="connsiteY39" fmla="*/ 91178 h 221020"/>
                  <a:gd name="connsiteX40" fmla="*/ 29000 w 366870"/>
                  <a:gd name="connsiteY40" fmla="*/ 95619 h 221020"/>
                  <a:gd name="connsiteX41" fmla="*/ 21423 w 366870"/>
                  <a:gd name="connsiteY41" fmla="*/ 102673 h 221020"/>
                  <a:gd name="connsiteX42" fmla="*/ 24558 w 366870"/>
                  <a:gd name="connsiteY42" fmla="*/ 113646 h 221020"/>
                  <a:gd name="connsiteX43" fmla="*/ 23251 w 366870"/>
                  <a:gd name="connsiteY43" fmla="*/ 114690 h 221020"/>
                  <a:gd name="connsiteX44" fmla="*/ 21684 w 366870"/>
                  <a:gd name="connsiteY44" fmla="*/ 114952 h 221020"/>
                  <a:gd name="connsiteX45" fmla="*/ 19856 w 366870"/>
                  <a:gd name="connsiteY45" fmla="*/ 115213 h 221020"/>
                  <a:gd name="connsiteX46" fmla="*/ 19594 w 366870"/>
                  <a:gd name="connsiteY46" fmla="*/ 115213 h 221020"/>
                  <a:gd name="connsiteX47" fmla="*/ 17504 w 366870"/>
                  <a:gd name="connsiteY47" fmla="*/ 115474 h 221020"/>
                  <a:gd name="connsiteX48" fmla="*/ 17243 w 366870"/>
                  <a:gd name="connsiteY48" fmla="*/ 115474 h 221020"/>
                  <a:gd name="connsiteX49" fmla="*/ 2351 w 366870"/>
                  <a:gd name="connsiteY49" fmla="*/ 115474 h 221020"/>
                  <a:gd name="connsiteX50" fmla="*/ 0 w 366870"/>
                  <a:gd name="connsiteY50" fmla="*/ 115474 h 221020"/>
                  <a:gd name="connsiteX51" fmla="*/ 0 w 366870"/>
                  <a:gd name="connsiteY51" fmla="*/ 18549 h 221020"/>
                  <a:gd name="connsiteX52" fmla="*/ 54863 w 366870"/>
                  <a:gd name="connsiteY52" fmla="*/ 0 h 221020"/>
                  <a:gd name="connsiteX53" fmla="*/ 50422 w 366870"/>
                  <a:gd name="connsiteY53" fmla="*/ 9405 h 221020"/>
                  <a:gd name="connsiteX54" fmla="*/ 50161 w 366870"/>
                  <a:gd name="connsiteY54" fmla="*/ 21945 h 221020"/>
                  <a:gd name="connsiteX55" fmla="*/ 47810 w 366870"/>
                  <a:gd name="connsiteY55" fmla="*/ 32134 h 221020"/>
                  <a:gd name="connsiteX56" fmla="*/ 56170 w 366870"/>
                  <a:gd name="connsiteY56" fmla="*/ 29522 h 221020"/>
                  <a:gd name="connsiteX57" fmla="*/ 57998 w 366870"/>
                  <a:gd name="connsiteY57" fmla="*/ 7576 h 221020"/>
                  <a:gd name="connsiteX58" fmla="*/ 60611 w 366870"/>
                  <a:gd name="connsiteY58" fmla="*/ 4180 h 221020"/>
                  <a:gd name="connsiteX59" fmla="*/ 65575 w 366870"/>
                  <a:gd name="connsiteY59" fmla="*/ 10450 h 221020"/>
                  <a:gd name="connsiteX60" fmla="*/ 111033 w 366870"/>
                  <a:gd name="connsiteY60" fmla="*/ 38404 h 221020"/>
                  <a:gd name="connsiteX61" fmla="*/ 129583 w 366870"/>
                  <a:gd name="connsiteY61" fmla="*/ 57998 h 221020"/>
                  <a:gd name="connsiteX62" fmla="*/ 150483 w 366870"/>
                  <a:gd name="connsiteY62" fmla="*/ 54863 h 221020"/>
                  <a:gd name="connsiteX63" fmla="*/ 177653 w 366870"/>
                  <a:gd name="connsiteY63" fmla="*/ 56953 h 221020"/>
                  <a:gd name="connsiteX64" fmla="*/ 195419 w 366870"/>
                  <a:gd name="connsiteY64" fmla="*/ 55386 h 221020"/>
                  <a:gd name="connsiteX65" fmla="*/ 209004 w 366870"/>
                  <a:gd name="connsiteY65" fmla="*/ 69755 h 221020"/>
                  <a:gd name="connsiteX66" fmla="*/ 216319 w 366870"/>
                  <a:gd name="connsiteY66" fmla="*/ 74457 h 221020"/>
                  <a:gd name="connsiteX67" fmla="*/ 218670 w 366870"/>
                  <a:gd name="connsiteY67" fmla="*/ 98231 h 221020"/>
                  <a:gd name="connsiteX68" fmla="*/ 228598 w 366870"/>
                  <a:gd name="connsiteY68" fmla="*/ 102150 h 221020"/>
                  <a:gd name="connsiteX69" fmla="*/ 235129 w 366870"/>
                  <a:gd name="connsiteY69" fmla="*/ 118348 h 221020"/>
                  <a:gd name="connsiteX70" fmla="*/ 260732 w 366870"/>
                  <a:gd name="connsiteY70" fmla="*/ 121483 h 221020"/>
                  <a:gd name="connsiteX71" fmla="*/ 264390 w 366870"/>
                  <a:gd name="connsiteY71" fmla="*/ 134023 h 221020"/>
                  <a:gd name="connsiteX72" fmla="*/ 273534 w 366870"/>
                  <a:gd name="connsiteY72" fmla="*/ 129843 h 221020"/>
                  <a:gd name="connsiteX73" fmla="*/ 278759 w 366870"/>
                  <a:gd name="connsiteY73" fmla="*/ 118087 h 221020"/>
                  <a:gd name="connsiteX74" fmla="*/ 308803 w 366870"/>
                  <a:gd name="connsiteY74" fmla="*/ 97970 h 221020"/>
                  <a:gd name="connsiteX75" fmla="*/ 322911 w 366870"/>
                  <a:gd name="connsiteY75" fmla="*/ 89610 h 221020"/>
                  <a:gd name="connsiteX76" fmla="*/ 326568 w 366870"/>
                  <a:gd name="connsiteY76" fmla="*/ 94574 h 221020"/>
                  <a:gd name="connsiteX77" fmla="*/ 309587 w 366870"/>
                  <a:gd name="connsiteY77" fmla="*/ 109727 h 221020"/>
                  <a:gd name="connsiteX78" fmla="*/ 323694 w 366870"/>
                  <a:gd name="connsiteY78" fmla="*/ 119132 h 221020"/>
                  <a:gd name="connsiteX79" fmla="*/ 334406 w 366870"/>
                  <a:gd name="connsiteY79" fmla="*/ 117303 h 221020"/>
                  <a:gd name="connsiteX80" fmla="*/ 341199 w 366870"/>
                  <a:gd name="connsiteY80" fmla="*/ 114429 h 221020"/>
                  <a:gd name="connsiteX81" fmla="*/ 352432 w 366870"/>
                  <a:gd name="connsiteY81" fmla="*/ 123834 h 221020"/>
                  <a:gd name="connsiteX82" fmla="*/ 365495 w 366870"/>
                  <a:gd name="connsiteY82" fmla="*/ 130888 h 221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366870" h="221020">
                    <a:moveTo>
                      <a:pt x="365495" y="130888"/>
                    </a:moveTo>
                    <a:cubicBezTo>
                      <a:pt x="359487" y="136375"/>
                      <a:pt x="354523" y="134023"/>
                      <a:pt x="351126" y="137420"/>
                    </a:cubicBezTo>
                    <a:cubicBezTo>
                      <a:pt x="347730" y="140816"/>
                      <a:pt x="340676" y="152834"/>
                      <a:pt x="339893" y="149176"/>
                    </a:cubicBezTo>
                    <a:cubicBezTo>
                      <a:pt x="338847" y="145519"/>
                      <a:pt x="335712" y="142645"/>
                      <a:pt x="330487" y="141861"/>
                    </a:cubicBezTo>
                    <a:cubicBezTo>
                      <a:pt x="325262" y="140816"/>
                      <a:pt x="329442" y="151005"/>
                      <a:pt x="325001" y="149960"/>
                    </a:cubicBezTo>
                    <a:cubicBezTo>
                      <a:pt x="320821" y="148915"/>
                      <a:pt x="318208" y="146825"/>
                      <a:pt x="318208" y="146825"/>
                    </a:cubicBezTo>
                    <a:cubicBezTo>
                      <a:pt x="319515" y="142383"/>
                      <a:pt x="317947" y="141338"/>
                      <a:pt x="313244" y="141338"/>
                    </a:cubicBezTo>
                    <a:cubicBezTo>
                      <a:pt x="308542" y="141338"/>
                      <a:pt x="312199" y="135852"/>
                      <a:pt x="314812" y="134546"/>
                    </a:cubicBezTo>
                    <a:cubicBezTo>
                      <a:pt x="317425" y="133240"/>
                      <a:pt x="317163" y="128015"/>
                      <a:pt x="316118" y="125141"/>
                    </a:cubicBezTo>
                    <a:cubicBezTo>
                      <a:pt x="315073" y="122267"/>
                      <a:pt x="306190" y="124879"/>
                      <a:pt x="303317" y="128537"/>
                    </a:cubicBezTo>
                    <a:cubicBezTo>
                      <a:pt x="300443" y="132195"/>
                      <a:pt x="297830" y="130627"/>
                      <a:pt x="292083" y="131411"/>
                    </a:cubicBezTo>
                    <a:cubicBezTo>
                      <a:pt x="286335" y="132195"/>
                      <a:pt x="285029" y="139248"/>
                      <a:pt x="285812" y="142645"/>
                    </a:cubicBezTo>
                    <a:cubicBezTo>
                      <a:pt x="286596" y="146041"/>
                      <a:pt x="280849" y="144996"/>
                      <a:pt x="277452" y="145780"/>
                    </a:cubicBezTo>
                    <a:cubicBezTo>
                      <a:pt x="273795" y="146563"/>
                      <a:pt x="275101" y="147870"/>
                      <a:pt x="277192" y="150482"/>
                    </a:cubicBezTo>
                    <a:cubicBezTo>
                      <a:pt x="279281" y="153356"/>
                      <a:pt x="271705" y="153095"/>
                      <a:pt x="271183" y="157275"/>
                    </a:cubicBezTo>
                    <a:cubicBezTo>
                      <a:pt x="270921" y="161455"/>
                      <a:pt x="253679" y="159104"/>
                      <a:pt x="248976" y="159104"/>
                    </a:cubicBezTo>
                    <a:cubicBezTo>
                      <a:pt x="244273" y="159104"/>
                      <a:pt x="246624" y="169031"/>
                      <a:pt x="247930" y="172428"/>
                    </a:cubicBezTo>
                    <a:cubicBezTo>
                      <a:pt x="249237" y="176085"/>
                      <a:pt x="254985" y="176085"/>
                      <a:pt x="259426" y="176085"/>
                    </a:cubicBezTo>
                    <a:cubicBezTo>
                      <a:pt x="263606" y="176085"/>
                      <a:pt x="261777" y="182094"/>
                      <a:pt x="261516" y="186274"/>
                    </a:cubicBezTo>
                    <a:cubicBezTo>
                      <a:pt x="261255" y="190454"/>
                      <a:pt x="263867" y="190977"/>
                      <a:pt x="265435" y="196985"/>
                    </a:cubicBezTo>
                    <a:cubicBezTo>
                      <a:pt x="267002" y="202994"/>
                      <a:pt x="259687" y="206129"/>
                      <a:pt x="257074" y="209526"/>
                    </a:cubicBezTo>
                    <a:cubicBezTo>
                      <a:pt x="254462" y="212922"/>
                      <a:pt x="253417" y="221021"/>
                      <a:pt x="253417" y="221021"/>
                    </a:cubicBezTo>
                    <a:cubicBezTo>
                      <a:pt x="251066" y="219715"/>
                      <a:pt x="248454" y="218931"/>
                      <a:pt x="245579" y="218670"/>
                    </a:cubicBezTo>
                    <a:cubicBezTo>
                      <a:pt x="242183" y="218147"/>
                      <a:pt x="233301" y="215796"/>
                      <a:pt x="228859" y="214490"/>
                    </a:cubicBezTo>
                    <a:cubicBezTo>
                      <a:pt x="230427" y="211877"/>
                      <a:pt x="229904" y="206391"/>
                      <a:pt x="230166" y="202211"/>
                    </a:cubicBezTo>
                    <a:cubicBezTo>
                      <a:pt x="230688" y="196463"/>
                      <a:pt x="215013" y="193328"/>
                      <a:pt x="209265" y="192805"/>
                    </a:cubicBezTo>
                    <a:cubicBezTo>
                      <a:pt x="203517" y="192283"/>
                      <a:pt x="192022" y="183400"/>
                      <a:pt x="181311" y="176608"/>
                    </a:cubicBezTo>
                    <a:cubicBezTo>
                      <a:pt x="170599" y="169815"/>
                      <a:pt x="145780" y="151527"/>
                      <a:pt x="143429" y="151527"/>
                    </a:cubicBezTo>
                    <a:cubicBezTo>
                      <a:pt x="141078" y="151527"/>
                      <a:pt x="139249" y="147086"/>
                      <a:pt x="139249" y="144735"/>
                    </a:cubicBezTo>
                    <a:cubicBezTo>
                      <a:pt x="139249" y="142383"/>
                      <a:pt x="136897" y="137942"/>
                      <a:pt x="134285" y="135591"/>
                    </a:cubicBezTo>
                    <a:cubicBezTo>
                      <a:pt x="131672" y="133240"/>
                      <a:pt x="128799" y="126708"/>
                      <a:pt x="126447" y="121483"/>
                    </a:cubicBezTo>
                    <a:cubicBezTo>
                      <a:pt x="124096" y="116258"/>
                      <a:pt x="116258" y="116781"/>
                      <a:pt x="111295" y="118087"/>
                    </a:cubicBezTo>
                    <a:cubicBezTo>
                      <a:pt x="106331" y="119132"/>
                      <a:pt x="96664" y="116781"/>
                      <a:pt x="91962" y="115736"/>
                    </a:cubicBezTo>
                    <a:cubicBezTo>
                      <a:pt x="87259" y="114690"/>
                      <a:pt x="88565" y="105808"/>
                      <a:pt x="90655" y="103195"/>
                    </a:cubicBezTo>
                    <a:cubicBezTo>
                      <a:pt x="92745" y="100321"/>
                      <a:pt x="86998" y="96403"/>
                      <a:pt x="87259" y="93790"/>
                    </a:cubicBezTo>
                    <a:cubicBezTo>
                      <a:pt x="87520" y="91178"/>
                      <a:pt x="76548" y="89610"/>
                      <a:pt x="72890" y="89349"/>
                    </a:cubicBezTo>
                    <a:cubicBezTo>
                      <a:pt x="69233" y="89088"/>
                      <a:pt x="62701" y="82556"/>
                      <a:pt x="58782" y="78376"/>
                    </a:cubicBezTo>
                    <a:cubicBezTo>
                      <a:pt x="54602" y="74457"/>
                      <a:pt x="53035" y="82818"/>
                      <a:pt x="52512" y="88043"/>
                    </a:cubicBezTo>
                    <a:cubicBezTo>
                      <a:pt x="51989" y="93268"/>
                      <a:pt x="49638" y="87520"/>
                      <a:pt x="45197" y="85952"/>
                    </a:cubicBezTo>
                    <a:cubicBezTo>
                      <a:pt x="40756" y="84646"/>
                      <a:pt x="41539" y="88565"/>
                      <a:pt x="40756" y="91178"/>
                    </a:cubicBezTo>
                    <a:cubicBezTo>
                      <a:pt x="40233" y="93790"/>
                      <a:pt x="34747" y="94574"/>
                      <a:pt x="29000" y="95619"/>
                    </a:cubicBezTo>
                    <a:cubicBezTo>
                      <a:pt x="23513" y="96664"/>
                      <a:pt x="22207" y="99277"/>
                      <a:pt x="21423" y="102673"/>
                    </a:cubicBezTo>
                    <a:cubicBezTo>
                      <a:pt x="20639" y="106069"/>
                      <a:pt x="23251" y="110249"/>
                      <a:pt x="24558" y="113646"/>
                    </a:cubicBezTo>
                    <a:cubicBezTo>
                      <a:pt x="24819" y="114168"/>
                      <a:pt x="24297" y="114429"/>
                      <a:pt x="23251" y="114690"/>
                    </a:cubicBezTo>
                    <a:cubicBezTo>
                      <a:pt x="22991" y="114690"/>
                      <a:pt x="22468" y="114952"/>
                      <a:pt x="21684" y="114952"/>
                    </a:cubicBezTo>
                    <a:cubicBezTo>
                      <a:pt x="21162" y="114952"/>
                      <a:pt x="20639" y="115213"/>
                      <a:pt x="19856" y="115213"/>
                    </a:cubicBezTo>
                    <a:cubicBezTo>
                      <a:pt x="19856" y="115213"/>
                      <a:pt x="19594" y="115213"/>
                      <a:pt x="19594" y="115213"/>
                    </a:cubicBezTo>
                    <a:cubicBezTo>
                      <a:pt x="18810" y="115213"/>
                      <a:pt x="18288" y="115213"/>
                      <a:pt x="17504" y="115474"/>
                    </a:cubicBezTo>
                    <a:lnTo>
                      <a:pt x="17243" y="115474"/>
                    </a:lnTo>
                    <a:cubicBezTo>
                      <a:pt x="13063" y="115736"/>
                      <a:pt x="7576" y="115736"/>
                      <a:pt x="2351" y="115474"/>
                    </a:cubicBezTo>
                    <a:cubicBezTo>
                      <a:pt x="1568" y="115474"/>
                      <a:pt x="784" y="115474"/>
                      <a:pt x="0" y="115474"/>
                    </a:cubicBezTo>
                    <a:lnTo>
                      <a:pt x="0" y="18549"/>
                    </a:lnTo>
                    <a:lnTo>
                      <a:pt x="54863" y="0"/>
                    </a:lnTo>
                    <a:cubicBezTo>
                      <a:pt x="52773" y="2874"/>
                      <a:pt x="50422" y="5748"/>
                      <a:pt x="50422" y="9405"/>
                    </a:cubicBezTo>
                    <a:cubicBezTo>
                      <a:pt x="50422" y="13846"/>
                      <a:pt x="51729" y="17765"/>
                      <a:pt x="50161" y="21945"/>
                    </a:cubicBezTo>
                    <a:cubicBezTo>
                      <a:pt x="48855" y="24819"/>
                      <a:pt x="45197" y="28999"/>
                      <a:pt x="47810" y="32134"/>
                    </a:cubicBezTo>
                    <a:cubicBezTo>
                      <a:pt x="50422" y="35530"/>
                      <a:pt x="54863" y="32134"/>
                      <a:pt x="56170" y="29522"/>
                    </a:cubicBezTo>
                    <a:cubicBezTo>
                      <a:pt x="60089" y="22468"/>
                      <a:pt x="55125" y="14630"/>
                      <a:pt x="57998" y="7576"/>
                    </a:cubicBezTo>
                    <a:cubicBezTo>
                      <a:pt x="58521" y="6270"/>
                      <a:pt x="59566" y="4964"/>
                      <a:pt x="60611" y="4180"/>
                    </a:cubicBezTo>
                    <a:cubicBezTo>
                      <a:pt x="60350" y="6531"/>
                      <a:pt x="61395" y="8621"/>
                      <a:pt x="65575" y="10450"/>
                    </a:cubicBezTo>
                    <a:cubicBezTo>
                      <a:pt x="74458" y="14630"/>
                      <a:pt x="108682" y="33440"/>
                      <a:pt x="111033" y="38404"/>
                    </a:cubicBezTo>
                    <a:cubicBezTo>
                      <a:pt x="113384" y="43368"/>
                      <a:pt x="123312" y="58782"/>
                      <a:pt x="129583" y="57998"/>
                    </a:cubicBezTo>
                    <a:cubicBezTo>
                      <a:pt x="135852" y="57215"/>
                      <a:pt x="140294" y="54080"/>
                      <a:pt x="150483" y="54863"/>
                    </a:cubicBezTo>
                    <a:cubicBezTo>
                      <a:pt x="160672" y="55647"/>
                      <a:pt x="173473" y="58260"/>
                      <a:pt x="177653" y="56953"/>
                    </a:cubicBezTo>
                    <a:cubicBezTo>
                      <a:pt x="181834" y="55647"/>
                      <a:pt x="192022" y="50945"/>
                      <a:pt x="195419" y="55386"/>
                    </a:cubicBezTo>
                    <a:cubicBezTo>
                      <a:pt x="198815" y="60088"/>
                      <a:pt x="204040" y="66097"/>
                      <a:pt x="209004" y="69755"/>
                    </a:cubicBezTo>
                    <a:cubicBezTo>
                      <a:pt x="213967" y="73151"/>
                      <a:pt x="217886" y="67142"/>
                      <a:pt x="216319" y="74457"/>
                    </a:cubicBezTo>
                    <a:cubicBezTo>
                      <a:pt x="215013" y="81772"/>
                      <a:pt x="216319" y="101367"/>
                      <a:pt x="218670" y="98231"/>
                    </a:cubicBezTo>
                    <a:cubicBezTo>
                      <a:pt x="221022" y="95096"/>
                      <a:pt x="227292" y="95358"/>
                      <a:pt x="228598" y="102150"/>
                    </a:cubicBezTo>
                    <a:cubicBezTo>
                      <a:pt x="229904" y="108943"/>
                      <a:pt x="228336" y="119132"/>
                      <a:pt x="235129" y="118348"/>
                    </a:cubicBezTo>
                    <a:cubicBezTo>
                      <a:pt x="241922" y="117564"/>
                      <a:pt x="262039" y="116258"/>
                      <a:pt x="260732" y="121483"/>
                    </a:cubicBezTo>
                    <a:cubicBezTo>
                      <a:pt x="259165" y="126708"/>
                      <a:pt x="259687" y="133240"/>
                      <a:pt x="264390" y="134023"/>
                    </a:cubicBezTo>
                    <a:cubicBezTo>
                      <a:pt x="269354" y="134807"/>
                      <a:pt x="273011" y="135591"/>
                      <a:pt x="273534" y="129843"/>
                    </a:cubicBezTo>
                    <a:cubicBezTo>
                      <a:pt x="274056" y="124096"/>
                      <a:pt x="271705" y="123051"/>
                      <a:pt x="278759" y="118087"/>
                    </a:cubicBezTo>
                    <a:cubicBezTo>
                      <a:pt x="285812" y="113123"/>
                      <a:pt x="302272" y="100321"/>
                      <a:pt x="308803" y="97970"/>
                    </a:cubicBezTo>
                    <a:cubicBezTo>
                      <a:pt x="314550" y="95880"/>
                      <a:pt x="320821" y="93006"/>
                      <a:pt x="322911" y="89610"/>
                    </a:cubicBezTo>
                    <a:cubicBezTo>
                      <a:pt x="323433" y="89610"/>
                      <a:pt x="332316" y="90655"/>
                      <a:pt x="326568" y="94574"/>
                    </a:cubicBezTo>
                    <a:cubicBezTo>
                      <a:pt x="320821" y="98493"/>
                      <a:pt x="305930" y="108420"/>
                      <a:pt x="309587" y="109727"/>
                    </a:cubicBezTo>
                    <a:cubicBezTo>
                      <a:pt x="313244" y="110772"/>
                      <a:pt x="319776" y="119132"/>
                      <a:pt x="323694" y="119132"/>
                    </a:cubicBezTo>
                    <a:cubicBezTo>
                      <a:pt x="327613" y="119132"/>
                      <a:pt x="334406" y="119916"/>
                      <a:pt x="334406" y="117303"/>
                    </a:cubicBezTo>
                    <a:cubicBezTo>
                      <a:pt x="334406" y="114690"/>
                      <a:pt x="337280" y="109988"/>
                      <a:pt x="341199" y="114429"/>
                    </a:cubicBezTo>
                    <a:cubicBezTo>
                      <a:pt x="345118" y="118871"/>
                      <a:pt x="348775" y="123312"/>
                      <a:pt x="352432" y="123834"/>
                    </a:cubicBezTo>
                    <a:cubicBezTo>
                      <a:pt x="356090" y="124096"/>
                      <a:pt x="371504" y="125141"/>
                      <a:pt x="365495" y="13088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70" name="Graphic 3">
                <a:extLst>
                  <a:ext uri="{FF2B5EF4-FFF2-40B4-BE49-F238E27FC236}">
                    <a16:creationId xmlns:a16="http://schemas.microsoft.com/office/drawing/2014/main" id="{353E737D-E69A-9B40-8AD5-402487EA42B3}"/>
                  </a:ext>
                </a:extLst>
              </p:cNvPr>
              <p:cNvGrpSpPr/>
              <p:nvPr/>
            </p:nvGrpSpPr>
            <p:grpSpPr>
              <a:xfrm>
                <a:off x="5991919" y="3091442"/>
                <a:ext cx="349619" cy="267130"/>
                <a:chOff x="5991919" y="3091442"/>
                <a:chExt cx="349619" cy="267130"/>
              </a:xfrm>
              <a:solidFill>
                <a:srgbClr val="D5D7D8"/>
              </a:solidFill>
            </p:grpSpPr>
            <p:sp>
              <p:nvSpPr>
                <p:cNvPr id="456" name="Freeform: Shape 455">
                  <a:extLst>
                    <a:ext uri="{FF2B5EF4-FFF2-40B4-BE49-F238E27FC236}">
                      <a16:creationId xmlns:a16="http://schemas.microsoft.com/office/drawing/2014/main" id="{768AC241-9D42-58FC-97AE-639D4FB8D415}"/>
                    </a:ext>
                  </a:extLst>
                </p:cNvPr>
                <p:cNvSpPr/>
                <p:nvPr/>
              </p:nvSpPr>
              <p:spPr>
                <a:xfrm>
                  <a:off x="6003153" y="3186768"/>
                  <a:ext cx="5747" cy="9947"/>
                </a:xfrm>
                <a:custGeom>
                  <a:avLst/>
                  <a:gdLst>
                    <a:gd name="connsiteX0" fmla="*/ 5747 w 5747"/>
                    <a:gd name="connsiteY0" fmla="*/ 4984 h 9947"/>
                    <a:gd name="connsiteX1" fmla="*/ 2873 w 5747"/>
                    <a:gd name="connsiteY1" fmla="*/ 9947 h 9947"/>
                    <a:gd name="connsiteX2" fmla="*/ 0 w 5747"/>
                    <a:gd name="connsiteY2" fmla="*/ 4984 h 9947"/>
                    <a:gd name="connsiteX3" fmla="*/ 2873 w 5747"/>
                    <a:gd name="connsiteY3" fmla="*/ 20 h 9947"/>
                    <a:gd name="connsiteX4" fmla="*/ 5747 w 5747"/>
                    <a:gd name="connsiteY4" fmla="*/ 4984 h 9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747" h="9947">
                      <a:moveTo>
                        <a:pt x="5747" y="4984"/>
                      </a:moveTo>
                      <a:cubicBezTo>
                        <a:pt x="5747" y="7857"/>
                        <a:pt x="4441" y="9947"/>
                        <a:pt x="2873" y="9947"/>
                      </a:cubicBezTo>
                      <a:cubicBezTo>
                        <a:pt x="1306" y="9947"/>
                        <a:pt x="0" y="7596"/>
                        <a:pt x="0" y="4984"/>
                      </a:cubicBezTo>
                      <a:cubicBezTo>
                        <a:pt x="0" y="2371"/>
                        <a:pt x="1306" y="20"/>
                        <a:pt x="2873" y="20"/>
                      </a:cubicBezTo>
                      <a:cubicBezTo>
                        <a:pt x="4702" y="-241"/>
                        <a:pt x="5747" y="2110"/>
                        <a:pt x="5747" y="498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7" name="Freeform: Shape 456">
                  <a:extLst>
                    <a:ext uri="{FF2B5EF4-FFF2-40B4-BE49-F238E27FC236}">
                      <a16:creationId xmlns:a16="http://schemas.microsoft.com/office/drawing/2014/main" id="{ECCF1DB1-355B-E825-0BF0-F5BF9033FE1F}"/>
                    </a:ext>
                  </a:extLst>
                </p:cNvPr>
                <p:cNvSpPr/>
                <p:nvPr/>
              </p:nvSpPr>
              <p:spPr>
                <a:xfrm>
                  <a:off x="5991919" y="3091442"/>
                  <a:ext cx="307525" cy="194423"/>
                </a:xfrm>
                <a:custGeom>
                  <a:avLst/>
                  <a:gdLst>
                    <a:gd name="connsiteX0" fmla="*/ 307497 w 307525"/>
                    <a:gd name="connsiteY0" fmla="*/ 126436 h 194423"/>
                    <a:gd name="connsiteX1" fmla="*/ 306190 w 307525"/>
                    <a:gd name="connsiteY1" fmla="*/ 138715 h 194423"/>
                    <a:gd name="connsiteX2" fmla="*/ 302794 w 307525"/>
                    <a:gd name="connsiteY2" fmla="*/ 140021 h 194423"/>
                    <a:gd name="connsiteX3" fmla="*/ 285812 w 307525"/>
                    <a:gd name="connsiteY3" fmla="*/ 135841 h 194423"/>
                    <a:gd name="connsiteX4" fmla="*/ 279543 w 307525"/>
                    <a:gd name="connsiteY4" fmla="*/ 143417 h 194423"/>
                    <a:gd name="connsiteX5" fmla="*/ 266741 w 307525"/>
                    <a:gd name="connsiteY5" fmla="*/ 146552 h 194423"/>
                    <a:gd name="connsiteX6" fmla="*/ 254723 w 307525"/>
                    <a:gd name="connsiteY6" fmla="*/ 168759 h 194423"/>
                    <a:gd name="connsiteX7" fmla="*/ 231733 w 307525"/>
                    <a:gd name="connsiteY7" fmla="*/ 178425 h 194423"/>
                    <a:gd name="connsiteX8" fmla="*/ 225985 w 307525"/>
                    <a:gd name="connsiteY8" fmla="*/ 189398 h 194423"/>
                    <a:gd name="connsiteX9" fmla="*/ 211355 w 307525"/>
                    <a:gd name="connsiteY9" fmla="*/ 193578 h 194423"/>
                    <a:gd name="connsiteX10" fmla="*/ 201166 w 307525"/>
                    <a:gd name="connsiteY10" fmla="*/ 184695 h 194423"/>
                    <a:gd name="connsiteX11" fmla="*/ 190194 w 307525"/>
                    <a:gd name="connsiteY11" fmla="*/ 182867 h 194423"/>
                    <a:gd name="connsiteX12" fmla="*/ 189932 w 307525"/>
                    <a:gd name="connsiteY12" fmla="*/ 181560 h 194423"/>
                    <a:gd name="connsiteX13" fmla="*/ 185229 w 307525"/>
                    <a:gd name="connsiteY13" fmla="*/ 156480 h 194423"/>
                    <a:gd name="connsiteX14" fmla="*/ 169032 w 307525"/>
                    <a:gd name="connsiteY14" fmla="*/ 154912 h 194423"/>
                    <a:gd name="connsiteX15" fmla="*/ 161456 w 307525"/>
                    <a:gd name="connsiteY15" fmla="*/ 146813 h 194423"/>
                    <a:gd name="connsiteX16" fmla="*/ 153095 w 307525"/>
                    <a:gd name="connsiteY16" fmla="*/ 143940 h 194423"/>
                    <a:gd name="connsiteX17" fmla="*/ 142645 w 307525"/>
                    <a:gd name="connsiteY17" fmla="*/ 132706 h 194423"/>
                    <a:gd name="connsiteX18" fmla="*/ 123312 w 307525"/>
                    <a:gd name="connsiteY18" fmla="*/ 131399 h 194423"/>
                    <a:gd name="connsiteX19" fmla="*/ 115474 w 307525"/>
                    <a:gd name="connsiteY19" fmla="*/ 125913 h 194423"/>
                    <a:gd name="connsiteX20" fmla="*/ 106592 w 307525"/>
                    <a:gd name="connsiteY20" fmla="*/ 123823 h 194423"/>
                    <a:gd name="connsiteX21" fmla="*/ 99277 w 307525"/>
                    <a:gd name="connsiteY21" fmla="*/ 117030 h 194423"/>
                    <a:gd name="connsiteX22" fmla="*/ 84908 w 307525"/>
                    <a:gd name="connsiteY22" fmla="*/ 118076 h 194423"/>
                    <a:gd name="connsiteX23" fmla="*/ 79683 w 307525"/>
                    <a:gd name="connsiteY23" fmla="*/ 121994 h 194423"/>
                    <a:gd name="connsiteX24" fmla="*/ 62440 w 307525"/>
                    <a:gd name="connsiteY24" fmla="*/ 123039 h 194423"/>
                    <a:gd name="connsiteX25" fmla="*/ 33963 w 307525"/>
                    <a:gd name="connsiteY25" fmla="*/ 141066 h 194423"/>
                    <a:gd name="connsiteX26" fmla="*/ 30305 w 307525"/>
                    <a:gd name="connsiteY26" fmla="*/ 125913 h 194423"/>
                    <a:gd name="connsiteX27" fmla="*/ 30828 w 307525"/>
                    <a:gd name="connsiteY27" fmla="*/ 106319 h 194423"/>
                    <a:gd name="connsiteX28" fmla="*/ 29522 w 307525"/>
                    <a:gd name="connsiteY28" fmla="*/ 97959 h 194423"/>
                    <a:gd name="connsiteX29" fmla="*/ 26648 w 307525"/>
                    <a:gd name="connsiteY29" fmla="*/ 95608 h 194423"/>
                    <a:gd name="connsiteX30" fmla="*/ 24035 w 307525"/>
                    <a:gd name="connsiteY30" fmla="*/ 93779 h 194423"/>
                    <a:gd name="connsiteX31" fmla="*/ 21945 w 307525"/>
                    <a:gd name="connsiteY31" fmla="*/ 88554 h 194423"/>
                    <a:gd name="connsiteX32" fmla="*/ 17765 w 307525"/>
                    <a:gd name="connsiteY32" fmla="*/ 88554 h 194423"/>
                    <a:gd name="connsiteX33" fmla="*/ 14369 w 307525"/>
                    <a:gd name="connsiteY33" fmla="*/ 89338 h 194423"/>
                    <a:gd name="connsiteX34" fmla="*/ 17242 w 307525"/>
                    <a:gd name="connsiteY34" fmla="*/ 83851 h 194423"/>
                    <a:gd name="connsiteX35" fmla="*/ 19855 w 307525"/>
                    <a:gd name="connsiteY35" fmla="*/ 83590 h 194423"/>
                    <a:gd name="connsiteX36" fmla="*/ 21945 w 307525"/>
                    <a:gd name="connsiteY36" fmla="*/ 84374 h 194423"/>
                    <a:gd name="connsiteX37" fmla="*/ 25342 w 307525"/>
                    <a:gd name="connsiteY37" fmla="*/ 81500 h 194423"/>
                    <a:gd name="connsiteX38" fmla="*/ 21423 w 307525"/>
                    <a:gd name="connsiteY38" fmla="*/ 77842 h 194423"/>
                    <a:gd name="connsiteX39" fmla="*/ 19855 w 307525"/>
                    <a:gd name="connsiteY39" fmla="*/ 73140 h 194423"/>
                    <a:gd name="connsiteX40" fmla="*/ 13585 w 307525"/>
                    <a:gd name="connsiteY40" fmla="*/ 74707 h 194423"/>
                    <a:gd name="connsiteX41" fmla="*/ 8099 w 307525"/>
                    <a:gd name="connsiteY41" fmla="*/ 72095 h 194423"/>
                    <a:gd name="connsiteX42" fmla="*/ 7315 w 307525"/>
                    <a:gd name="connsiteY42" fmla="*/ 64780 h 194423"/>
                    <a:gd name="connsiteX43" fmla="*/ 9405 w 307525"/>
                    <a:gd name="connsiteY43" fmla="*/ 55375 h 194423"/>
                    <a:gd name="connsiteX44" fmla="*/ 9405 w 307525"/>
                    <a:gd name="connsiteY44" fmla="*/ 50672 h 194423"/>
                    <a:gd name="connsiteX45" fmla="*/ 10973 w 307525"/>
                    <a:gd name="connsiteY45" fmla="*/ 47014 h 194423"/>
                    <a:gd name="connsiteX46" fmla="*/ 14108 w 307525"/>
                    <a:gd name="connsiteY46" fmla="*/ 49627 h 194423"/>
                    <a:gd name="connsiteX47" fmla="*/ 18026 w 307525"/>
                    <a:gd name="connsiteY47" fmla="*/ 53546 h 194423"/>
                    <a:gd name="connsiteX48" fmla="*/ 22207 w 307525"/>
                    <a:gd name="connsiteY48" fmla="*/ 51978 h 194423"/>
                    <a:gd name="connsiteX49" fmla="*/ 25342 w 307525"/>
                    <a:gd name="connsiteY49" fmla="*/ 49366 h 194423"/>
                    <a:gd name="connsiteX50" fmla="*/ 27693 w 307525"/>
                    <a:gd name="connsiteY50" fmla="*/ 53807 h 194423"/>
                    <a:gd name="connsiteX51" fmla="*/ 32395 w 307525"/>
                    <a:gd name="connsiteY51" fmla="*/ 55636 h 194423"/>
                    <a:gd name="connsiteX52" fmla="*/ 38404 w 307525"/>
                    <a:gd name="connsiteY52" fmla="*/ 55113 h 194423"/>
                    <a:gd name="connsiteX53" fmla="*/ 38666 w 307525"/>
                    <a:gd name="connsiteY53" fmla="*/ 54591 h 194423"/>
                    <a:gd name="connsiteX54" fmla="*/ 41539 w 307525"/>
                    <a:gd name="connsiteY54" fmla="*/ 50149 h 194423"/>
                    <a:gd name="connsiteX55" fmla="*/ 45197 w 307525"/>
                    <a:gd name="connsiteY55" fmla="*/ 50411 h 194423"/>
                    <a:gd name="connsiteX56" fmla="*/ 47548 w 307525"/>
                    <a:gd name="connsiteY56" fmla="*/ 47798 h 194423"/>
                    <a:gd name="connsiteX57" fmla="*/ 45980 w 307525"/>
                    <a:gd name="connsiteY57" fmla="*/ 40483 h 194423"/>
                    <a:gd name="connsiteX58" fmla="*/ 41017 w 307525"/>
                    <a:gd name="connsiteY58" fmla="*/ 37870 h 194423"/>
                    <a:gd name="connsiteX59" fmla="*/ 35269 w 307525"/>
                    <a:gd name="connsiteY59" fmla="*/ 32123 h 194423"/>
                    <a:gd name="connsiteX60" fmla="*/ 26909 w 307525"/>
                    <a:gd name="connsiteY60" fmla="*/ 19060 h 194423"/>
                    <a:gd name="connsiteX61" fmla="*/ 21161 w 307525"/>
                    <a:gd name="connsiteY61" fmla="*/ 18538 h 194423"/>
                    <a:gd name="connsiteX62" fmla="*/ 11756 w 307525"/>
                    <a:gd name="connsiteY62" fmla="*/ 22718 h 194423"/>
                    <a:gd name="connsiteX63" fmla="*/ 10189 w 307525"/>
                    <a:gd name="connsiteY63" fmla="*/ 25592 h 194423"/>
                    <a:gd name="connsiteX64" fmla="*/ 9928 w 307525"/>
                    <a:gd name="connsiteY64" fmla="*/ 28465 h 194423"/>
                    <a:gd name="connsiteX65" fmla="*/ 9666 w 307525"/>
                    <a:gd name="connsiteY65" fmla="*/ 31600 h 194423"/>
                    <a:gd name="connsiteX66" fmla="*/ 9405 w 307525"/>
                    <a:gd name="connsiteY66" fmla="*/ 32907 h 194423"/>
                    <a:gd name="connsiteX67" fmla="*/ 8360 w 307525"/>
                    <a:gd name="connsiteY67" fmla="*/ 33952 h 194423"/>
                    <a:gd name="connsiteX68" fmla="*/ 7838 w 307525"/>
                    <a:gd name="connsiteY68" fmla="*/ 35519 h 194423"/>
                    <a:gd name="connsiteX69" fmla="*/ 8360 w 307525"/>
                    <a:gd name="connsiteY69" fmla="*/ 38132 h 194423"/>
                    <a:gd name="connsiteX70" fmla="*/ 8360 w 307525"/>
                    <a:gd name="connsiteY70" fmla="*/ 41267 h 194423"/>
                    <a:gd name="connsiteX71" fmla="*/ 6009 w 307525"/>
                    <a:gd name="connsiteY71" fmla="*/ 40744 h 194423"/>
                    <a:gd name="connsiteX72" fmla="*/ 2873 w 307525"/>
                    <a:gd name="connsiteY72" fmla="*/ 34474 h 194423"/>
                    <a:gd name="connsiteX73" fmla="*/ 1306 w 307525"/>
                    <a:gd name="connsiteY73" fmla="*/ 29772 h 194423"/>
                    <a:gd name="connsiteX74" fmla="*/ 0 w 307525"/>
                    <a:gd name="connsiteY74" fmla="*/ 27420 h 194423"/>
                    <a:gd name="connsiteX75" fmla="*/ 19333 w 307525"/>
                    <a:gd name="connsiteY75" fmla="*/ 13313 h 194423"/>
                    <a:gd name="connsiteX76" fmla="*/ 43891 w 307525"/>
                    <a:gd name="connsiteY76" fmla="*/ 15141 h 194423"/>
                    <a:gd name="connsiteX77" fmla="*/ 65052 w 307525"/>
                    <a:gd name="connsiteY77" fmla="*/ 38132 h 194423"/>
                    <a:gd name="connsiteX78" fmla="*/ 65314 w 307525"/>
                    <a:gd name="connsiteY78" fmla="*/ 38132 h 194423"/>
                    <a:gd name="connsiteX79" fmla="*/ 66620 w 307525"/>
                    <a:gd name="connsiteY79" fmla="*/ 38132 h 194423"/>
                    <a:gd name="connsiteX80" fmla="*/ 66881 w 307525"/>
                    <a:gd name="connsiteY80" fmla="*/ 38132 h 194423"/>
                    <a:gd name="connsiteX81" fmla="*/ 68187 w 307525"/>
                    <a:gd name="connsiteY81" fmla="*/ 38132 h 194423"/>
                    <a:gd name="connsiteX82" fmla="*/ 68971 w 307525"/>
                    <a:gd name="connsiteY82" fmla="*/ 38132 h 194423"/>
                    <a:gd name="connsiteX83" fmla="*/ 70800 w 307525"/>
                    <a:gd name="connsiteY83" fmla="*/ 38132 h 194423"/>
                    <a:gd name="connsiteX84" fmla="*/ 73674 w 307525"/>
                    <a:gd name="connsiteY84" fmla="*/ 38132 h 194423"/>
                    <a:gd name="connsiteX85" fmla="*/ 73674 w 307525"/>
                    <a:gd name="connsiteY85" fmla="*/ 38132 h 194423"/>
                    <a:gd name="connsiteX86" fmla="*/ 76025 w 307525"/>
                    <a:gd name="connsiteY86" fmla="*/ 38132 h 194423"/>
                    <a:gd name="connsiteX87" fmla="*/ 78115 w 307525"/>
                    <a:gd name="connsiteY87" fmla="*/ 38132 h 194423"/>
                    <a:gd name="connsiteX88" fmla="*/ 80467 w 307525"/>
                    <a:gd name="connsiteY88" fmla="*/ 38132 h 194423"/>
                    <a:gd name="connsiteX89" fmla="*/ 95358 w 307525"/>
                    <a:gd name="connsiteY89" fmla="*/ 38132 h 194423"/>
                    <a:gd name="connsiteX90" fmla="*/ 95619 w 307525"/>
                    <a:gd name="connsiteY90" fmla="*/ 38132 h 194423"/>
                    <a:gd name="connsiteX91" fmla="*/ 97709 w 307525"/>
                    <a:gd name="connsiteY91" fmla="*/ 37870 h 194423"/>
                    <a:gd name="connsiteX92" fmla="*/ 97971 w 307525"/>
                    <a:gd name="connsiteY92" fmla="*/ 37870 h 194423"/>
                    <a:gd name="connsiteX93" fmla="*/ 99799 w 307525"/>
                    <a:gd name="connsiteY93" fmla="*/ 37609 h 194423"/>
                    <a:gd name="connsiteX94" fmla="*/ 101367 w 307525"/>
                    <a:gd name="connsiteY94" fmla="*/ 37348 h 194423"/>
                    <a:gd name="connsiteX95" fmla="*/ 102673 w 307525"/>
                    <a:gd name="connsiteY95" fmla="*/ 36303 h 194423"/>
                    <a:gd name="connsiteX96" fmla="*/ 99538 w 307525"/>
                    <a:gd name="connsiteY96" fmla="*/ 25330 h 194423"/>
                    <a:gd name="connsiteX97" fmla="*/ 107114 w 307525"/>
                    <a:gd name="connsiteY97" fmla="*/ 18276 h 194423"/>
                    <a:gd name="connsiteX98" fmla="*/ 118871 w 307525"/>
                    <a:gd name="connsiteY98" fmla="*/ 13835 h 194423"/>
                    <a:gd name="connsiteX99" fmla="*/ 123312 w 307525"/>
                    <a:gd name="connsiteY99" fmla="*/ 8610 h 194423"/>
                    <a:gd name="connsiteX100" fmla="*/ 130627 w 307525"/>
                    <a:gd name="connsiteY100" fmla="*/ 10700 h 194423"/>
                    <a:gd name="connsiteX101" fmla="*/ 136897 w 307525"/>
                    <a:gd name="connsiteY101" fmla="*/ 1034 h 194423"/>
                    <a:gd name="connsiteX102" fmla="*/ 151005 w 307525"/>
                    <a:gd name="connsiteY102" fmla="*/ 12006 h 194423"/>
                    <a:gd name="connsiteX103" fmla="*/ 165374 w 307525"/>
                    <a:gd name="connsiteY103" fmla="*/ 16448 h 194423"/>
                    <a:gd name="connsiteX104" fmla="*/ 168770 w 307525"/>
                    <a:gd name="connsiteY104" fmla="*/ 25853 h 194423"/>
                    <a:gd name="connsiteX105" fmla="*/ 170076 w 307525"/>
                    <a:gd name="connsiteY105" fmla="*/ 38393 h 194423"/>
                    <a:gd name="connsiteX106" fmla="*/ 189410 w 307525"/>
                    <a:gd name="connsiteY106" fmla="*/ 40744 h 194423"/>
                    <a:gd name="connsiteX107" fmla="*/ 204563 w 307525"/>
                    <a:gd name="connsiteY107" fmla="*/ 44141 h 194423"/>
                    <a:gd name="connsiteX108" fmla="*/ 212400 w 307525"/>
                    <a:gd name="connsiteY108" fmla="*/ 58248 h 194423"/>
                    <a:gd name="connsiteX109" fmla="*/ 217364 w 307525"/>
                    <a:gd name="connsiteY109" fmla="*/ 67392 h 194423"/>
                    <a:gd name="connsiteX110" fmla="*/ 221544 w 307525"/>
                    <a:gd name="connsiteY110" fmla="*/ 74185 h 194423"/>
                    <a:gd name="connsiteX111" fmla="*/ 259426 w 307525"/>
                    <a:gd name="connsiteY111" fmla="*/ 99265 h 194423"/>
                    <a:gd name="connsiteX112" fmla="*/ 287380 w 307525"/>
                    <a:gd name="connsiteY112" fmla="*/ 115463 h 194423"/>
                    <a:gd name="connsiteX113" fmla="*/ 307497 w 307525"/>
                    <a:gd name="connsiteY113" fmla="*/ 126436 h 194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</a:cxnLst>
                  <a:rect l="l" t="t" r="r" b="b"/>
                  <a:pathLst>
                    <a:path w="307525" h="194423">
                      <a:moveTo>
                        <a:pt x="307497" y="126436"/>
                      </a:moveTo>
                      <a:cubicBezTo>
                        <a:pt x="307235" y="130616"/>
                        <a:pt x="307758" y="136102"/>
                        <a:pt x="306190" y="138715"/>
                      </a:cubicBezTo>
                      <a:cubicBezTo>
                        <a:pt x="305407" y="139760"/>
                        <a:pt x="304362" y="140282"/>
                        <a:pt x="302794" y="140021"/>
                      </a:cubicBezTo>
                      <a:cubicBezTo>
                        <a:pt x="297047" y="138976"/>
                        <a:pt x="286858" y="133228"/>
                        <a:pt x="285812" y="135841"/>
                      </a:cubicBezTo>
                      <a:cubicBezTo>
                        <a:pt x="284768" y="138453"/>
                        <a:pt x="285029" y="143678"/>
                        <a:pt x="279543" y="143417"/>
                      </a:cubicBezTo>
                      <a:cubicBezTo>
                        <a:pt x="274056" y="143156"/>
                        <a:pt x="267264" y="142895"/>
                        <a:pt x="266741" y="146552"/>
                      </a:cubicBezTo>
                      <a:cubicBezTo>
                        <a:pt x="266218" y="150210"/>
                        <a:pt x="264390" y="163272"/>
                        <a:pt x="254723" y="168759"/>
                      </a:cubicBezTo>
                      <a:cubicBezTo>
                        <a:pt x="245318" y="174245"/>
                        <a:pt x="232517" y="175551"/>
                        <a:pt x="231733" y="178425"/>
                      </a:cubicBezTo>
                      <a:cubicBezTo>
                        <a:pt x="230949" y="181299"/>
                        <a:pt x="230688" y="188614"/>
                        <a:pt x="225985" y="189398"/>
                      </a:cubicBezTo>
                      <a:cubicBezTo>
                        <a:pt x="221021" y="190182"/>
                        <a:pt x="212923" y="196713"/>
                        <a:pt x="211355" y="193578"/>
                      </a:cubicBezTo>
                      <a:cubicBezTo>
                        <a:pt x="209788" y="190182"/>
                        <a:pt x="205346" y="185479"/>
                        <a:pt x="201166" y="184695"/>
                      </a:cubicBezTo>
                      <a:cubicBezTo>
                        <a:pt x="197508" y="184173"/>
                        <a:pt x="191500" y="185740"/>
                        <a:pt x="190194" y="182867"/>
                      </a:cubicBezTo>
                      <a:cubicBezTo>
                        <a:pt x="189932" y="182344"/>
                        <a:pt x="189932" y="182083"/>
                        <a:pt x="189932" y="181560"/>
                      </a:cubicBezTo>
                      <a:cubicBezTo>
                        <a:pt x="189932" y="176858"/>
                        <a:pt x="189932" y="155957"/>
                        <a:pt x="185229" y="156480"/>
                      </a:cubicBezTo>
                      <a:cubicBezTo>
                        <a:pt x="180527" y="157002"/>
                        <a:pt x="171383" y="158570"/>
                        <a:pt x="169032" y="154912"/>
                      </a:cubicBezTo>
                      <a:cubicBezTo>
                        <a:pt x="166681" y="151255"/>
                        <a:pt x="164851" y="146813"/>
                        <a:pt x="161456" y="146813"/>
                      </a:cubicBezTo>
                      <a:cubicBezTo>
                        <a:pt x="158059" y="146813"/>
                        <a:pt x="153879" y="147336"/>
                        <a:pt x="153095" y="143940"/>
                      </a:cubicBezTo>
                      <a:cubicBezTo>
                        <a:pt x="152312" y="140543"/>
                        <a:pt x="148393" y="132706"/>
                        <a:pt x="142645" y="132706"/>
                      </a:cubicBezTo>
                      <a:cubicBezTo>
                        <a:pt x="136897" y="132706"/>
                        <a:pt x="125925" y="134534"/>
                        <a:pt x="123312" y="131399"/>
                      </a:cubicBezTo>
                      <a:cubicBezTo>
                        <a:pt x="120700" y="128264"/>
                        <a:pt x="118349" y="125913"/>
                        <a:pt x="115474" y="125913"/>
                      </a:cubicBezTo>
                      <a:cubicBezTo>
                        <a:pt x="112600" y="125913"/>
                        <a:pt x="108159" y="127481"/>
                        <a:pt x="106592" y="123823"/>
                      </a:cubicBezTo>
                      <a:cubicBezTo>
                        <a:pt x="105024" y="120166"/>
                        <a:pt x="102412" y="116769"/>
                        <a:pt x="99277" y="117030"/>
                      </a:cubicBezTo>
                      <a:cubicBezTo>
                        <a:pt x="96142" y="117553"/>
                        <a:pt x="87259" y="117030"/>
                        <a:pt x="84908" y="118076"/>
                      </a:cubicBezTo>
                      <a:cubicBezTo>
                        <a:pt x="82556" y="119121"/>
                        <a:pt x="82556" y="121994"/>
                        <a:pt x="79683" y="121994"/>
                      </a:cubicBezTo>
                      <a:cubicBezTo>
                        <a:pt x="76809" y="121994"/>
                        <a:pt x="65052" y="120688"/>
                        <a:pt x="62440" y="123039"/>
                      </a:cubicBezTo>
                      <a:cubicBezTo>
                        <a:pt x="60089" y="124868"/>
                        <a:pt x="50161" y="138453"/>
                        <a:pt x="33963" y="141066"/>
                      </a:cubicBezTo>
                      <a:cubicBezTo>
                        <a:pt x="33963" y="135841"/>
                        <a:pt x="31611" y="130877"/>
                        <a:pt x="30305" y="125913"/>
                      </a:cubicBezTo>
                      <a:cubicBezTo>
                        <a:pt x="28738" y="119382"/>
                        <a:pt x="30305" y="112850"/>
                        <a:pt x="30828" y="106319"/>
                      </a:cubicBezTo>
                      <a:cubicBezTo>
                        <a:pt x="31089" y="103707"/>
                        <a:pt x="31089" y="100571"/>
                        <a:pt x="29522" y="97959"/>
                      </a:cubicBezTo>
                      <a:cubicBezTo>
                        <a:pt x="28738" y="96914"/>
                        <a:pt x="27954" y="96130"/>
                        <a:pt x="26648" y="95608"/>
                      </a:cubicBezTo>
                      <a:cubicBezTo>
                        <a:pt x="25864" y="95085"/>
                        <a:pt x="24558" y="94824"/>
                        <a:pt x="24035" y="93779"/>
                      </a:cubicBezTo>
                      <a:cubicBezTo>
                        <a:pt x="22729" y="92473"/>
                        <a:pt x="23774" y="89860"/>
                        <a:pt x="21945" y="88554"/>
                      </a:cubicBezTo>
                      <a:cubicBezTo>
                        <a:pt x="20639" y="87770"/>
                        <a:pt x="19072" y="87770"/>
                        <a:pt x="17765" y="88554"/>
                      </a:cubicBezTo>
                      <a:cubicBezTo>
                        <a:pt x="16982" y="89076"/>
                        <a:pt x="15153" y="91166"/>
                        <a:pt x="14369" y="89338"/>
                      </a:cubicBezTo>
                      <a:cubicBezTo>
                        <a:pt x="13324" y="87248"/>
                        <a:pt x="15675" y="84635"/>
                        <a:pt x="17242" y="83851"/>
                      </a:cubicBezTo>
                      <a:cubicBezTo>
                        <a:pt x="18026" y="83329"/>
                        <a:pt x="19072" y="83329"/>
                        <a:pt x="19855" y="83590"/>
                      </a:cubicBezTo>
                      <a:cubicBezTo>
                        <a:pt x="20639" y="83851"/>
                        <a:pt x="21161" y="84374"/>
                        <a:pt x="21945" y="84374"/>
                      </a:cubicBezTo>
                      <a:cubicBezTo>
                        <a:pt x="23251" y="84635"/>
                        <a:pt x="26648" y="83590"/>
                        <a:pt x="25342" y="81500"/>
                      </a:cubicBezTo>
                      <a:cubicBezTo>
                        <a:pt x="24297" y="79932"/>
                        <a:pt x="21423" y="80194"/>
                        <a:pt x="21423" y="77842"/>
                      </a:cubicBezTo>
                      <a:cubicBezTo>
                        <a:pt x="21161" y="76014"/>
                        <a:pt x="22207" y="73662"/>
                        <a:pt x="19855" y="73140"/>
                      </a:cubicBezTo>
                      <a:cubicBezTo>
                        <a:pt x="17765" y="72617"/>
                        <a:pt x="15675" y="74185"/>
                        <a:pt x="13585" y="74707"/>
                      </a:cubicBezTo>
                      <a:cubicBezTo>
                        <a:pt x="11495" y="74969"/>
                        <a:pt x="9405" y="73662"/>
                        <a:pt x="8099" y="72095"/>
                      </a:cubicBezTo>
                      <a:cubicBezTo>
                        <a:pt x="6009" y="70005"/>
                        <a:pt x="6531" y="67392"/>
                        <a:pt x="7315" y="64780"/>
                      </a:cubicBezTo>
                      <a:cubicBezTo>
                        <a:pt x="8360" y="61645"/>
                        <a:pt x="9666" y="58771"/>
                        <a:pt x="9405" y="55375"/>
                      </a:cubicBezTo>
                      <a:cubicBezTo>
                        <a:pt x="9405" y="53807"/>
                        <a:pt x="9144" y="52239"/>
                        <a:pt x="9405" y="50672"/>
                      </a:cubicBezTo>
                      <a:cubicBezTo>
                        <a:pt x="9405" y="49627"/>
                        <a:pt x="9666" y="47276"/>
                        <a:pt x="10973" y="47014"/>
                      </a:cubicBezTo>
                      <a:cubicBezTo>
                        <a:pt x="12279" y="46492"/>
                        <a:pt x="13585" y="48582"/>
                        <a:pt x="14108" y="49627"/>
                      </a:cubicBezTo>
                      <a:cubicBezTo>
                        <a:pt x="15153" y="50933"/>
                        <a:pt x="16198" y="53023"/>
                        <a:pt x="18026" y="53546"/>
                      </a:cubicBezTo>
                      <a:cubicBezTo>
                        <a:pt x="19594" y="54068"/>
                        <a:pt x="21161" y="53023"/>
                        <a:pt x="22207" y="51978"/>
                      </a:cubicBezTo>
                      <a:cubicBezTo>
                        <a:pt x="22991" y="51195"/>
                        <a:pt x="24035" y="49627"/>
                        <a:pt x="25342" y="49366"/>
                      </a:cubicBezTo>
                      <a:cubicBezTo>
                        <a:pt x="26909" y="49104"/>
                        <a:pt x="26909" y="52762"/>
                        <a:pt x="27693" y="53807"/>
                      </a:cubicBezTo>
                      <a:cubicBezTo>
                        <a:pt x="28477" y="55375"/>
                        <a:pt x="30567" y="55636"/>
                        <a:pt x="32395" y="55636"/>
                      </a:cubicBezTo>
                      <a:cubicBezTo>
                        <a:pt x="33963" y="55897"/>
                        <a:pt x="37098" y="56681"/>
                        <a:pt x="38404" y="55113"/>
                      </a:cubicBezTo>
                      <a:cubicBezTo>
                        <a:pt x="38404" y="55113"/>
                        <a:pt x="38666" y="54852"/>
                        <a:pt x="38666" y="54591"/>
                      </a:cubicBezTo>
                      <a:cubicBezTo>
                        <a:pt x="39449" y="53023"/>
                        <a:pt x="38927" y="50149"/>
                        <a:pt x="41539" y="50149"/>
                      </a:cubicBezTo>
                      <a:cubicBezTo>
                        <a:pt x="42846" y="50149"/>
                        <a:pt x="43891" y="50672"/>
                        <a:pt x="45197" y="50411"/>
                      </a:cubicBezTo>
                      <a:cubicBezTo>
                        <a:pt x="46503" y="50149"/>
                        <a:pt x="47287" y="49104"/>
                        <a:pt x="47548" y="47798"/>
                      </a:cubicBezTo>
                      <a:cubicBezTo>
                        <a:pt x="48071" y="45447"/>
                        <a:pt x="48332" y="42051"/>
                        <a:pt x="45980" y="40483"/>
                      </a:cubicBezTo>
                      <a:cubicBezTo>
                        <a:pt x="44413" y="39438"/>
                        <a:pt x="42585" y="38916"/>
                        <a:pt x="41017" y="37870"/>
                      </a:cubicBezTo>
                      <a:cubicBezTo>
                        <a:pt x="38666" y="36303"/>
                        <a:pt x="36837" y="34474"/>
                        <a:pt x="35269" y="32123"/>
                      </a:cubicBezTo>
                      <a:cubicBezTo>
                        <a:pt x="32657" y="28204"/>
                        <a:pt x="31873" y="21150"/>
                        <a:pt x="26909" y="19060"/>
                      </a:cubicBezTo>
                      <a:cubicBezTo>
                        <a:pt x="25080" y="18276"/>
                        <a:pt x="22729" y="18276"/>
                        <a:pt x="21161" y="18538"/>
                      </a:cubicBezTo>
                      <a:cubicBezTo>
                        <a:pt x="17765" y="19060"/>
                        <a:pt x="14630" y="20889"/>
                        <a:pt x="11756" y="22718"/>
                      </a:cubicBezTo>
                      <a:cubicBezTo>
                        <a:pt x="10711" y="23502"/>
                        <a:pt x="10450" y="24285"/>
                        <a:pt x="10189" y="25592"/>
                      </a:cubicBezTo>
                      <a:cubicBezTo>
                        <a:pt x="10189" y="26375"/>
                        <a:pt x="10189" y="27420"/>
                        <a:pt x="9928" y="28465"/>
                      </a:cubicBezTo>
                      <a:cubicBezTo>
                        <a:pt x="9928" y="29510"/>
                        <a:pt x="9928" y="30555"/>
                        <a:pt x="9666" y="31600"/>
                      </a:cubicBezTo>
                      <a:cubicBezTo>
                        <a:pt x="9405" y="32123"/>
                        <a:pt x="9405" y="32384"/>
                        <a:pt x="9405" y="32907"/>
                      </a:cubicBezTo>
                      <a:cubicBezTo>
                        <a:pt x="9144" y="33429"/>
                        <a:pt x="8622" y="33690"/>
                        <a:pt x="8360" y="33952"/>
                      </a:cubicBezTo>
                      <a:cubicBezTo>
                        <a:pt x="8099" y="34474"/>
                        <a:pt x="7838" y="34997"/>
                        <a:pt x="7838" y="35519"/>
                      </a:cubicBezTo>
                      <a:cubicBezTo>
                        <a:pt x="7576" y="36303"/>
                        <a:pt x="8099" y="37348"/>
                        <a:pt x="8360" y="38132"/>
                      </a:cubicBezTo>
                      <a:cubicBezTo>
                        <a:pt x="8622" y="38916"/>
                        <a:pt x="9144" y="40744"/>
                        <a:pt x="8360" y="41267"/>
                      </a:cubicBezTo>
                      <a:cubicBezTo>
                        <a:pt x="7576" y="41789"/>
                        <a:pt x="6531" y="41267"/>
                        <a:pt x="6009" y="40744"/>
                      </a:cubicBezTo>
                      <a:cubicBezTo>
                        <a:pt x="4180" y="39438"/>
                        <a:pt x="3396" y="36564"/>
                        <a:pt x="2873" y="34474"/>
                      </a:cubicBezTo>
                      <a:cubicBezTo>
                        <a:pt x="2351" y="32907"/>
                        <a:pt x="2090" y="31339"/>
                        <a:pt x="1306" y="29772"/>
                      </a:cubicBezTo>
                      <a:cubicBezTo>
                        <a:pt x="1045" y="28988"/>
                        <a:pt x="261" y="28204"/>
                        <a:pt x="0" y="27420"/>
                      </a:cubicBezTo>
                      <a:cubicBezTo>
                        <a:pt x="4441" y="22195"/>
                        <a:pt x="12017" y="14358"/>
                        <a:pt x="19333" y="13313"/>
                      </a:cubicBezTo>
                      <a:cubicBezTo>
                        <a:pt x="30305" y="11745"/>
                        <a:pt x="39188" y="9133"/>
                        <a:pt x="43891" y="15141"/>
                      </a:cubicBezTo>
                      <a:cubicBezTo>
                        <a:pt x="43891" y="15141"/>
                        <a:pt x="62179" y="38132"/>
                        <a:pt x="65052" y="38132"/>
                      </a:cubicBezTo>
                      <a:cubicBezTo>
                        <a:pt x="65052" y="38132"/>
                        <a:pt x="65314" y="38132"/>
                        <a:pt x="65314" y="38132"/>
                      </a:cubicBezTo>
                      <a:cubicBezTo>
                        <a:pt x="65575" y="38132"/>
                        <a:pt x="66098" y="38132"/>
                        <a:pt x="66620" y="38132"/>
                      </a:cubicBezTo>
                      <a:cubicBezTo>
                        <a:pt x="66620" y="38132"/>
                        <a:pt x="66620" y="38132"/>
                        <a:pt x="66881" y="38132"/>
                      </a:cubicBezTo>
                      <a:cubicBezTo>
                        <a:pt x="67142" y="38132"/>
                        <a:pt x="67665" y="38132"/>
                        <a:pt x="68187" y="38132"/>
                      </a:cubicBezTo>
                      <a:cubicBezTo>
                        <a:pt x="68449" y="38132"/>
                        <a:pt x="68710" y="38132"/>
                        <a:pt x="68971" y="38132"/>
                      </a:cubicBezTo>
                      <a:cubicBezTo>
                        <a:pt x="69493" y="38132"/>
                        <a:pt x="70277" y="38132"/>
                        <a:pt x="70800" y="38132"/>
                      </a:cubicBezTo>
                      <a:cubicBezTo>
                        <a:pt x="71584" y="38132"/>
                        <a:pt x="72629" y="38132"/>
                        <a:pt x="73674" y="38132"/>
                      </a:cubicBezTo>
                      <a:lnTo>
                        <a:pt x="73674" y="38132"/>
                      </a:lnTo>
                      <a:cubicBezTo>
                        <a:pt x="74458" y="38132"/>
                        <a:pt x="75241" y="38132"/>
                        <a:pt x="76025" y="38132"/>
                      </a:cubicBezTo>
                      <a:cubicBezTo>
                        <a:pt x="76809" y="38132"/>
                        <a:pt x="77593" y="38132"/>
                        <a:pt x="78115" y="38132"/>
                      </a:cubicBezTo>
                      <a:cubicBezTo>
                        <a:pt x="78637" y="38132"/>
                        <a:pt x="79683" y="38132"/>
                        <a:pt x="80467" y="38132"/>
                      </a:cubicBezTo>
                      <a:cubicBezTo>
                        <a:pt x="85692" y="38132"/>
                        <a:pt x="91178" y="38132"/>
                        <a:pt x="95358" y="38132"/>
                      </a:cubicBezTo>
                      <a:lnTo>
                        <a:pt x="95619" y="38132"/>
                      </a:lnTo>
                      <a:cubicBezTo>
                        <a:pt x="96403" y="38132"/>
                        <a:pt x="97187" y="38132"/>
                        <a:pt x="97709" y="37870"/>
                      </a:cubicBezTo>
                      <a:cubicBezTo>
                        <a:pt x="97709" y="37870"/>
                        <a:pt x="97971" y="37870"/>
                        <a:pt x="97971" y="37870"/>
                      </a:cubicBezTo>
                      <a:cubicBezTo>
                        <a:pt x="98754" y="37870"/>
                        <a:pt x="99277" y="37870"/>
                        <a:pt x="99799" y="37609"/>
                      </a:cubicBezTo>
                      <a:cubicBezTo>
                        <a:pt x="100322" y="37609"/>
                        <a:pt x="100844" y="37348"/>
                        <a:pt x="101367" y="37348"/>
                      </a:cubicBezTo>
                      <a:cubicBezTo>
                        <a:pt x="102412" y="37087"/>
                        <a:pt x="102673" y="36826"/>
                        <a:pt x="102673" y="36303"/>
                      </a:cubicBezTo>
                      <a:cubicBezTo>
                        <a:pt x="101367" y="32907"/>
                        <a:pt x="98493" y="28727"/>
                        <a:pt x="99538" y="25330"/>
                      </a:cubicBezTo>
                      <a:cubicBezTo>
                        <a:pt x="100322" y="21934"/>
                        <a:pt x="101367" y="19322"/>
                        <a:pt x="107114" y="18276"/>
                      </a:cubicBezTo>
                      <a:cubicBezTo>
                        <a:pt x="112600" y="17232"/>
                        <a:pt x="118087" y="16709"/>
                        <a:pt x="118871" y="13835"/>
                      </a:cubicBezTo>
                      <a:cubicBezTo>
                        <a:pt x="119393" y="11223"/>
                        <a:pt x="118871" y="7304"/>
                        <a:pt x="123312" y="8610"/>
                      </a:cubicBezTo>
                      <a:cubicBezTo>
                        <a:pt x="127753" y="9916"/>
                        <a:pt x="130105" y="15925"/>
                        <a:pt x="130627" y="10700"/>
                      </a:cubicBezTo>
                      <a:cubicBezTo>
                        <a:pt x="131150" y="5214"/>
                        <a:pt x="132718" y="-2885"/>
                        <a:pt x="136897" y="1034"/>
                      </a:cubicBezTo>
                      <a:cubicBezTo>
                        <a:pt x="141078" y="4953"/>
                        <a:pt x="147347" y="11745"/>
                        <a:pt x="151005" y="12006"/>
                      </a:cubicBezTo>
                      <a:cubicBezTo>
                        <a:pt x="154663" y="12268"/>
                        <a:pt x="165635" y="13574"/>
                        <a:pt x="165374" y="16448"/>
                      </a:cubicBezTo>
                      <a:cubicBezTo>
                        <a:pt x="165113" y="19322"/>
                        <a:pt x="170860" y="23240"/>
                        <a:pt x="168770" y="25853"/>
                      </a:cubicBezTo>
                      <a:cubicBezTo>
                        <a:pt x="166681" y="28465"/>
                        <a:pt x="165113" y="37348"/>
                        <a:pt x="170076" y="38393"/>
                      </a:cubicBezTo>
                      <a:cubicBezTo>
                        <a:pt x="175041" y="39438"/>
                        <a:pt x="184445" y="41789"/>
                        <a:pt x="189410" y="40744"/>
                      </a:cubicBezTo>
                      <a:cubicBezTo>
                        <a:pt x="194373" y="39699"/>
                        <a:pt x="202472" y="39177"/>
                        <a:pt x="204563" y="44141"/>
                      </a:cubicBezTo>
                      <a:cubicBezTo>
                        <a:pt x="206914" y="49366"/>
                        <a:pt x="209788" y="55897"/>
                        <a:pt x="212400" y="58248"/>
                      </a:cubicBezTo>
                      <a:cubicBezTo>
                        <a:pt x="215013" y="60600"/>
                        <a:pt x="217102" y="65302"/>
                        <a:pt x="217364" y="67392"/>
                      </a:cubicBezTo>
                      <a:cubicBezTo>
                        <a:pt x="217625" y="69482"/>
                        <a:pt x="219192" y="74185"/>
                        <a:pt x="221544" y="74185"/>
                      </a:cubicBezTo>
                      <a:cubicBezTo>
                        <a:pt x="223895" y="74185"/>
                        <a:pt x="248714" y="92473"/>
                        <a:pt x="259426" y="99265"/>
                      </a:cubicBezTo>
                      <a:cubicBezTo>
                        <a:pt x="270137" y="106058"/>
                        <a:pt x="281633" y="114940"/>
                        <a:pt x="287380" y="115463"/>
                      </a:cubicBezTo>
                      <a:cubicBezTo>
                        <a:pt x="293128" y="115986"/>
                        <a:pt x="308281" y="120688"/>
                        <a:pt x="307497" y="12643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85AAEFE3-D7AB-B2C5-E1DC-FD55FFBAE317}"/>
                  </a:ext>
                </a:extLst>
              </p:cNvPr>
              <p:cNvSpPr/>
              <p:nvPr/>
            </p:nvSpPr>
            <p:spPr>
              <a:xfrm>
                <a:off x="6165379" y="3203248"/>
                <a:ext cx="303330" cy="220886"/>
              </a:xfrm>
              <a:custGeom>
                <a:avLst/>
                <a:gdLst>
                  <a:gd name="connsiteX0" fmla="*/ 303330 w 303330"/>
                  <a:gd name="connsiteY0" fmla="*/ 33178 h 220886"/>
                  <a:gd name="connsiteX1" fmla="*/ 302546 w 303330"/>
                  <a:gd name="connsiteY1" fmla="*/ 37097 h 220886"/>
                  <a:gd name="connsiteX2" fmla="*/ 296276 w 303330"/>
                  <a:gd name="connsiteY2" fmla="*/ 37358 h 220886"/>
                  <a:gd name="connsiteX3" fmla="*/ 281646 w 303330"/>
                  <a:gd name="connsiteY3" fmla="*/ 39971 h 220886"/>
                  <a:gd name="connsiteX4" fmla="*/ 273286 w 303330"/>
                  <a:gd name="connsiteY4" fmla="*/ 40754 h 220886"/>
                  <a:gd name="connsiteX5" fmla="*/ 253953 w 303330"/>
                  <a:gd name="connsiteY5" fmla="*/ 45196 h 220886"/>
                  <a:gd name="connsiteX6" fmla="*/ 237755 w 303330"/>
                  <a:gd name="connsiteY6" fmla="*/ 53294 h 220886"/>
                  <a:gd name="connsiteX7" fmla="*/ 238277 w 303330"/>
                  <a:gd name="connsiteY7" fmla="*/ 70537 h 220886"/>
                  <a:gd name="connsiteX8" fmla="*/ 228611 w 303330"/>
                  <a:gd name="connsiteY8" fmla="*/ 92483 h 220886"/>
                  <a:gd name="connsiteX9" fmla="*/ 231224 w 303330"/>
                  <a:gd name="connsiteY9" fmla="*/ 101104 h 220886"/>
                  <a:gd name="connsiteX10" fmla="*/ 226782 w 303330"/>
                  <a:gd name="connsiteY10" fmla="*/ 109987 h 220886"/>
                  <a:gd name="connsiteX11" fmla="*/ 206144 w 303330"/>
                  <a:gd name="connsiteY11" fmla="*/ 109987 h 220886"/>
                  <a:gd name="connsiteX12" fmla="*/ 211369 w 303330"/>
                  <a:gd name="connsiteY12" fmla="*/ 123572 h 220886"/>
                  <a:gd name="connsiteX13" fmla="*/ 197261 w 303330"/>
                  <a:gd name="connsiteY13" fmla="*/ 132454 h 220886"/>
                  <a:gd name="connsiteX14" fmla="*/ 192819 w 303330"/>
                  <a:gd name="connsiteY14" fmla="*/ 144995 h 220886"/>
                  <a:gd name="connsiteX15" fmla="*/ 189423 w 303330"/>
                  <a:gd name="connsiteY15" fmla="*/ 158319 h 220886"/>
                  <a:gd name="connsiteX16" fmla="*/ 172441 w 303330"/>
                  <a:gd name="connsiteY16" fmla="*/ 162237 h 220886"/>
                  <a:gd name="connsiteX17" fmla="*/ 155199 w 303330"/>
                  <a:gd name="connsiteY17" fmla="*/ 174516 h 220886"/>
                  <a:gd name="connsiteX18" fmla="*/ 143703 w 303330"/>
                  <a:gd name="connsiteY18" fmla="*/ 176084 h 220886"/>
                  <a:gd name="connsiteX19" fmla="*/ 131424 w 303330"/>
                  <a:gd name="connsiteY19" fmla="*/ 180525 h 220886"/>
                  <a:gd name="connsiteX20" fmla="*/ 126461 w 303330"/>
                  <a:gd name="connsiteY20" fmla="*/ 200903 h 220886"/>
                  <a:gd name="connsiteX21" fmla="*/ 110263 w 303330"/>
                  <a:gd name="connsiteY21" fmla="*/ 214488 h 220886"/>
                  <a:gd name="connsiteX22" fmla="*/ 85182 w 303330"/>
                  <a:gd name="connsiteY22" fmla="*/ 219191 h 220886"/>
                  <a:gd name="connsiteX23" fmla="*/ 60363 w 303330"/>
                  <a:gd name="connsiteY23" fmla="*/ 219191 h 220886"/>
                  <a:gd name="connsiteX24" fmla="*/ 10725 w 303330"/>
                  <a:gd name="connsiteY24" fmla="*/ 211092 h 220886"/>
                  <a:gd name="connsiteX25" fmla="*/ 25878 w 303330"/>
                  <a:gd name="connsiteY25" fmla="*/ 189930 h 220886"/>
                  <a:gd name="connsiteX26" fmla="*/ 26923 w 303330"/>
                  <a:gd name="connsiteY26" fmla="*/ 176084 h 220886"/>
                  <a:gd name="connsiteX27" fmla="*/ 12554 w 303330"/>
                  <a:gd name="connsiteY27" fmla="*/ 171904 h 220886"/>
                  <a:gd name="connsiteX28" fmla="*/ 8373 w 303330"/>
                  <a:gd name="connsiteY28" fmla="*/ 155967 h 220886"/>
                  <a:gd name="connsiteX29" fmla="*/ 3410 w 303330"/>
                  <a:gd name="connsiteY29" fmla="*/ 133499 h 220886"/>
                  <a:gd name="connsiteX30" fmla="*/ 6284 w 303330"/>
                  <a:gd name="connsiteY30" fmla="*/ 124878 h 220886"/>
                  <a:gd name="connsiteX31" fmla="*/ 4194 w 303330"/>
                  <a:gd name="connsiteY31" fmla="*/ 120175 h 220886"/>
                  <a:gd name="connsiteX32" fmla="*/ 13 w 303330"/>
                  <a:gd name="connsiteY32" fmla="*/ 110770 h 220886"/>
                  <a:gd name="connsiteX33" fmla="*/ 6806 w 303330"/>
                  <a:gd name="connsiteY33" fmla="*/ 102672 h 220886"/>
                  <a:gd name="connsiteX34" fmla="*/ 4454 w 303330"/>
                  <a:gd name="connsiteY34" fmla="*/ 98230 h 220886"/>
                  <a:gd name="connsiteX35" fmla="*/ 12815 w 303330"/>
                  <a:gd name="connsiteY35" fmla="*/ 87519 h 220886"/>
                  <a:gd name="connsiteX36" fmla="*/ 16211 w 303330"/>
                  <a:gd name="connsiteY36" fmla="*/ 71060 h 220886"/>
                  <a:gd name="connsiteX37" fmla="*/ 27184 w 303330"/>
                  <a:gd name="connsiteY37" fmla="*/ 72889 h 220886"/>
                  <a:gd name="connsiteX38" fmla="*/ 37373 w 303330"/>
                  <a:gd name="connsiteY38" fmla="*/ 81771 h 220886"/>
                  <a:gd name="connsiteX39" fmla="*/ 52003 w 303330"/>
                  <a:gd name="connsiteY39" fmla="*/ 77591 h 220886"/>
                  <a:gd name="connsiteX40" fmla="*/ 57751 w 303330"/>
                  <a:gd name="connsiteY40" fmla="*/ 66618 h 220886"/>
                  <a:gd name="connsiteX41" fmla="*/ 80741 w 303330"/>
                  <a:gd name="connsiteY41" fmla="*/ 56952 h 220886"/>
                  <a:gd name="connsiteX42" fmla="*/ 92759 w 303330"/>
                  <a:gd name="connsiteY42" fmla="*/ 34745 h 220886"/>
                  <a:gd name="connsiteX43" fmla="*/ 105560 w 303330"/>
                  <a:gd name="connsiteY43" fmla="*/ 31610 h 220886"/>
                  <a:gd name="connsiteX44" fmla="*/ 111830 w 303330"/>
                  <a:gd name="connsiteY44" fmla="*/ 24034 h 220886"/>
                  <a:gd name="connsiteX45" fmla="*/ 128812 w 303330"/>
                  <a:gd name="connsiteY45" fmla="*/ 28214 h 220886"/>
                  <a:gd name="connsiteX46" fmla="*/ 132208 w 303330"/>
                  <a:gd name="connsiteY46" fmla="*/ 26908 h 220886"/>
                  <a:gd name="connsiteX47" fmla="*/ 148928 w 303330"/>
                  <a:gd name="connsiteY47" fmla="*/ 31088 h 220886"/>
                  <a:gd name="connsiteX48" fmla="*/ 156766 w 303330"/>
                  <a:gd name="connsiteY48" fmla="*/ 33439 h 220886"/>
                  <a:gd name="connsiteX49" fmla="*/ 160946 w 303330"/>
                  <a:gd name="connsiteY49" fmla="*/ 36574 h 220886"/>
                  <a:gd name="connsiteX50" fmla="*/ 176622 w 303330"/>
                  <a:gd name="connsiteY50" fmla="*/ 29782 h 220886"/>
                  <a:gd name="connsiteX51" fmla="*/ 188378 w 303330"/>
                  <a:gd name="connsiteY51" fmla="*/ 32394 h 220886"/>
                  <a:gd name="connsiteX52" fmla="*/ 193342 w 303330"/>
                  <a:gd name="connsiteY52" fmla="*/ 24556 h 220886"/>
                  <a:gd name="connsiteX53" fmla="*/ 207188 w 303330"/>
                  <a:gd name="connsiteY53" fmla="*/ 22466 h 220886"/>
                  <a:gd name="connsiteX54" fmla="*/ 209801 w 303330"/>
                  <a:gd name="connsiteY54" fmla="*/ 14106 h 220886"/>
                  <a:gd name="connsiteX55" fmla="*/ 219467 w 303330"/>
                  <a:gd name="connsiteY55" fmla="*/ 2089 h 220886"/>
                  <a:gd name="connsiteX56" fmla="*/ 232008 w 303330"/>
                  <a:gd name="connsiteY56" fmla="*/ 7314 h 220886"/>
                  <a:gd name="connsiteX57" fmla="*/ 237233 w 303330"/>
                  <a:gd name="connsiteY57" fmla="*/ 13845 h 220886"/>
                  <a:gd name="connsiteX58" fmla="*/ 238277 w 303330"/>
                  <a:gd name="connsiteY58" fmla="*/ 42061 h 220886"/>
                  <a:gd name="connsiteX59" fmla="*/ 273286 w 303330"/>
                  <a:gd name="connsiteY59" fmla="*/ 26124 h 220886"/>
                  <a:gd name="connsiteX60" fmla="*/ 284520 w 303330"/>
                  <a:gd name="connsiteY60" fmla="*/ 30304 h 220886"/>
                  <a:gd name="connsiteX61" fmla="*/ 297844 w 303330"/>
                  <a:gd name="connsiteY61" fmla="*/ 26385 h 220886"/>
                  <a:gd name="connsiteX62" fmla="*/ 303330 w 303330"/>
                  <a:gd name="connsiteY62" fmla="*/ 33178 h 220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303330" h="220886">
                    <a:moveTo>
                      <a:pt x="303330" y="33178"/>
                    </a:moveTo>
                    <a:cubicBezTo>
                      <a:pt x="303330" y="34745"/>
                      <a:pt x="303069" y="36313"/>
                      <a:pt x="302546" y="37097"/>
                    </a:cubicBezTo>
                    <a:cubicBezTo>
                      <a:pt x="300979" y="39971"/>
                      <a:pt x="296276" y="38664"/>
                      <a:pt x="296276" y="37358"/>
                    </a:cubicBezTo>
                    <a:cubicBezTo>
                      <a:pt x="296276" y="36313"/>
                      <a:pt x="288961" y="38664"/>
                      <a:pt x="281646" y="39971"/>
                    </a:cubicBezTo>
                    <a:cubicBezTo>
                      <a:pt x="278772" y="40493"/>
                      <a:pt x="275898" y="40754"/>
                      <a:pt x="273286" y="40754"/>
                    </a:cubicBezTo>
                    <a:cubicBezTo>
                      <a:pt x="264142" y="40754"/>
                      <a:pt x="257871" y="43367"/>
                      <a:pt x="253953" y="45196"/>
                    </a:cubicBezTo>
                    <a:cubicBezTo>
                      <a:pt x="250034" y="47024"/>
                      <a:pt x="242458" y="49898"/>
                      <a:pt x="237755" y="53294"/>
                    </a:cubicBezTo>
                    <a:cubicBezTo>
                      <a:pt x="233052" y="56691"/>
                      <a:pt x="229917" y="59303"/>
                      <a:pt x="238277" y="70537"/>
                    </a:cubicBezTo>
                    <a:cubicBezTo>
                      <a:pt x="246638" y="81771"/>
                      <a:pt x="233836" y="88825"/>
                      <a:pt x="228611" y="92483"/>
                    </a:cubicBezTo>
                    <a:cubicBezTo>
                      <a:pt x="223386" y="96140"/>
                      <a:pt x="227827" y="98230"/>
                      <a:pt x="231224" y="101104"/>
                    </a:cubicBezTo>
                    <a:cubicBezTo>
                      <a:pt x="234620" y="103978"/>
                      <a:pt x="231485" y="106068"/>
                      <a:pt x="226782" y="109987"/>
                    </a:cubicBezTo>
                    <a:cubicBezTo>
                      <a:pt x="222080" y="113905"/>
                      <a:pt x="217116" y="110770"/>
                      <a:pt x="206144" y="109987"/>
                    </a:cubicBezTo>
                    <a:cubicBezTo>
                      <a:pt x="195170" y="109203"/>
                      <a:pt x="206144" y="117041"/>
                      <a:pt x="211369" y="123572"/>
                    </a:cubicBezTo>
                    <a:cubicBezTo>
                      <a:pt x="216594" y="130364"/>
                      <a:pt x="201179" y="131932"/>
                      <a:pt x="197261" y="132454"/>
                    </a:cubicBezTo>
                    <a:cubicBezTo>
                      <a:pt x="193603" y="132977"/>
                      <a:pt x="195954" y="140815"/>
                      <a:pt x="192819" y="144995"/>
                    </a:cubicBezTo>
                    <a:cubicBezTo>
                      <a:pt x="189684" y="149175"/>
                      <a:pt x="189945" y="149958"/>
                      <a:pt x="189423" y="158319"/>
                    </a:cubicBezTo>
                    <a:cubicBezTo>
                      <a:pt x="188900" y="166679"/>
                      <a:pt x="178450" y="164066"/>
                      <a:pt x="172441" y="162237"/>
                    </a:cubicBezTo>
                    <a:cubicBezTo>
                      <a:pt x="166432" y="160409"/>
                      <a:pt x="156505" y="170859"/>
                      <a:pt x="155199" y="174516"/>
                    </a:cubicBezTo>
                    <a:cubicBezTo>
                      <a:pt x="153893" y="178174"/>
                      <a:pt x="151019" y="177390"/>
                      <a:pt x="143703" y="176084"/>
                    </a:cubicBezTo>
                    <a:cubicBezTo>
                      <a:pt x="136388" y="175039"/>
                      <a:pt x="136911" y="176868"/>
                      <a:pt x="131424" y="180525"/>
                    </a:cubicBezTo>
                    <a:cubicBezTo>
                      <a:pt x="125938" y="184183"/>
                      <a:pt x="126983" y="190192"/>
                      <a:pt x="126461" y="200903"/>
                    </a:cubicBezTo>
                    <a:cubicBezTo>
                      <a:pt x="125938" y="211614"/>
                      <a:pt x="118623" y="212921"/>
                      <a:pt x="110263" y="214488"/>
                    </a:cubicBezTo>
                    <a:cubicBezTo>
                      <a:pt x="101903" y="216056"/>
                      <a:pt x="90408" y="215011"/>
                      <a:pt x="85182" y="219191"/>
                    </a:cubicBezTo>
                    <a:cubicBezTo>
                      <a:pt x="79957" y="223371"/>
                      <a:pt x="73426" y="218407"/>
                      <a:pt x="60363" y="219191"/>
                    </a:cubicBezTo>
                    <a:cubicBezTo>
                      <a:pt x="47301" y="219975"/>
                      <a:pt x="10725" y="211092"/>
                      <a:pt x="10725" y="211092"/>
                    </a:cubicBezTo>
                    <a:cubicBezTo>
                      <a:pt x="8112" y="202209"/>
                      <a:pt x="20391" y="194894"/>
                      <a:pt x="25878" y="189930"/>
                    </a:cubicBezTo>
                    <a:cubicBezTo>
                      <a:pt x="31886" y="184444"/>
                      <a:pt x="27967" y="180264"/>
                      <a:pt x="26923" y="176084"/>
                    </a:cubicBezTo>
                    <a:cubicBezTo>
                      <a:pt x="25878" y="171904"/>
                      <a:pt x="15950" y="171381"/>
                      <a:pt x="12554" y="171904"/>
                    </a:cubicBezTo>
                    <a:cubicBezTo>
                      <a:pt x="9157" y="172426"/>
                      <a:pt x="8112" y="161715"/>
                      <a:pt x="8373" y="155967"/>
                    </a:cubicBezTo>
                    <a:cubicBezTo>
                      <a:pt x="8635" y="150220"/>
                      <a:pt x="6022" y="140815"/>
                      <a:pt x="3410" y="133499"/>
                    </a:cubicBezTo>
                    <a:cubicBezTo>
                      <a:pt x="797" y="126184"/>
                      <a:pt x="2887" y="127491"/>
                      <a:pt x="6284" y="124878"/>
                    </a:cubicBezTo>
                    <a:cubicBezTo>
                      <a:pt x="9941" y="122266"/>
                      <a:pt x="8112" y="120175"/>
                      <a:pt x="4194" y="120175"/>
                    </a:cubicBezTo>
                    <a:cubicBezTo>
                      <a:pt x="275" y="120175"/>
                      <a:pt x="275" y="113905"/>
                      <a:pt x="13" y="110770"/>
                    </a:cubicBezTo>
                    <a:cubicBezTo>
                      <a:pt x="-248" y="107635"/>
                      <a:pt x="3410" y="104239"/>
                      <a:pt x="6806" y="102672"/>
                    </a:cubicBezTo>
                    <a:cubicBezTo>
                      <a:pt x="10463" y="101104"/>
                      <a:pt x="6284" y="99536"/>
                      <a:pt x="4454" y="98230"/>
                    </a:cubicBezTo>
                    <a:cubicBezTo>
                      <a:pt x="2887" y="96924"/>
                      <a:pt x="10203" y="91437"/>
                      <a:pt x="12815" y="87519"/>
                    </a:cubicBezTo>
                    <a:cubicBezTo>
                      <a:pt x="15428" y="83861"/>
                      <a:pt x="16211" y="71060"/>
                      <a:pt x="16211" y="71060"/>
                    </a:cubicBezTo>
                    <a:cubicBezTo>
                      <a:pt x="17517" y="73934"/>
                      <a:pt x="23526" y="72105"/>
                      <a:pt x="27184" y="72889"/>
                    </a:cubicBezTo>
                    <a:cubicBezTo>
                      <a:pt x="31364" y="73672"/>
                      <a:pt x="35805" y="78375"/>
                      <a:pt x="37373" y="81771"/>
                    </a:cubicBezTo>
                    <a:cubicBezTo>
                      <a:pt x="38941" y="85167"/>
                      <a:pt x="47301" y="78375"/>
                      <a:pt x="52003" y="77591"/>
                    </a:cubicBezTo>
                    <a:cubicBezTo>
                      <a:pt x="56967" y="76807"/>
                      <a:pt x="56967" y="69492"/>
                      <a:pt x="57751" y="66618"/>
                    </a:cubicBezTo>
                    <a:cubicBezTo>
                      <a:pt x="58535" y="63745"/>
                      <a:pt x="71336" y="62177"/>
                      <a:pt x="80741" y="56952"/>
                    </a:cubicBezTo>
                    <a:cubicBezTo>
                      <a:pt x="90146" y="51466"/>
                      <a:pt x="92236" y="38403"/>
                      <a:pt x="92759" y="34745"/>
                    </a:cubicBezTo>
                    <a:cubicBezTo>
                      <a:pt x="93281" y="31088"/>
                      <a:pt x="100074" y="31349"/>
                      <a:pt x="105560" y="31610"/>
                    </a:cubicBezTo>
                    <a:cubicBezTo>
                      <a:pt x="111046" y="31872"/>
                      <a:pt x="110524" y="26908"/>
                      <a:pt x="111830" y="24034"/>
                    </a:cubicBezTo>
                    <a:cubicBezTo>
                      <a:pt x="113137" y="21160"/>
                      <a:pt x="123064" y="27169"/>
                      <a:pt x="128812" y="28214"/>
                    </a:cubicBezTo>
                    <a:cubicBezTo>
                      <a:pt x="130380" y="28475"/>
                      <a:pt x="131686" y="27953"/>
                      <a:pt x="132208" y="26908"/>
                    </a:cubicBezTo>
                    <a:cubicBezTo>
                      <a:pt x="136650" y="28214"/>
                      <a:pt x="145532" y="30565"/>
                      <a:pt x="148928" y="31088"/>
                    </a:cubicBezTo>
                    <a:cubicBezTo>
                      <a:pt x="151802" y="31349"/>
                      <a:pt x="154153" y="32133"/>
                      <a:pt x="156766" y="33439"/>
                    </a:cubicBezTo>
                    <a:cubicBezTo>
                      <a:pt x="158334" y="34223"/>
                      <a:pt x="159640" y="35268"/>
                      <a:pt x="160946" y="36574"/>
                    </a:cubicBezTo>
                    <a:cubicBezTo>
                      <a:pt x="164604" y="40232"/>
                      <a:pt x="172964" y="31872"/>
                      <a:pt x="176622" y="29782"/>
                    </a:cubicBezTo>
                    <a:cubicBezTo>
                      <a:pt x="180279" y="27692"/>
                      <a:pt x="184982" y="30565"/>
                      <a:pt x="188378" y="32394"/>
                    </a:cubicBezTo>
                    <a:cubicBezTo>
                      <a:pt x="191775" y="34223"/>
                      <a:pt x="193342" y="30827"/>
                      <a:pt x="193342" y="24556"/>
                    </a:cubicBezTo>
                    <a:cubicBezTo>
                      <a:pt x="193342" y="18286"/>
                      <a:pt x="202486" y="22989"/>
                      <a:pt x="207188" y="22466"/>
                    </a:cubicBezTo>
                    <a:cubicBezTo>
                      <a:pt x="211891" y="21944"/>
                      <a:pt x="209539" y="17503"/>
                      <a:pt x="209801" y="14106"/>
                    </a:cubicBezTo>
                    <a:cubicBezTo>
                      <a:pt x="210062" y="10710"/>
                      <a:pt x="215026" y="8098"/>
                      <a:pt x="219467" y="2089"/>
                    </a:cubicBezTo>
                    <a:cubicBezTo>
                      <a:pt x="223908" y="-3659"/>
                      <a:pt x="230963" y="3917"/>
                      <a:pt x="232008" y="7314"/>
                    </a:cubicBezTo>
                    <a:cubicBezTo>
                      <a:pt x="233052" y="10710"/>
                      <a:pt x="233575" y="12278"/>
                      <a:pt x="237233" y="13845"/>
                    </a:cubicBezTo>
                    <a:cubicBezTo>
                      <a:pt x="240890" y="15151"/>
                      <a:pt x="236971" y="30043"/>
                      <a:pt x="238277" y="42061"/>
                    </a:cubicBezTo>
                    <a:cubicBezTo>
                      <a:pt x="239584" y="54078"/>
                      <a:pt x="265971" y="30565"/>
                      <a:pt x="273286" y="26124"/>
                    </a:cubicBezTo>
                    <a:cubicBezTo>
                      <a:pt x="280601" y="21683"/>
                      <a:pt x="282430" y="27953"/>
                      <a:pt x="284520" y="30304"/>
                    </a:cubicBezTo>
                    <a:cubicBezTo>
                      <a:pt x="286349" y="32394"/>
                      <a:pt x="293141" y="28214"/>
                      <a:pt x="297844" y="26385"/>
                    </a:cubicBezTo>
                    <a:cubicBezTo>
                      <a:pt x="301762" y="24818"/>
                      <a:pt x="303330" y="29520"/>
                      <a:pt x="303330" y="3317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8576A2E2-898D-4035-4185-7793D2112D1A}"/>
                  </a:ext>
                </a:extLst>
              </p:cNvPr>
              <p:cNvSpPr/>
              <p:nvPr/>
            </p:nvSpPr>
            <p:spPr>
              <a:xfrm>
                <a:off x="6468709" y="3236426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D1508DD1-A577-D400-B3F0-1FFE7E2CC8D9}"/>
                  </a:ext>
                </a:extLst>
              </p:cNvPr>
              <p:cNvSpPr/>
              <p:nvPr/>
            </p:nvSpPr>
            <p:spPr>
              <a:xfrm>
                <a:off x="6356108" y="3081015"/>
                <a:ext cx="236435" cy="106619"/>
              </a:xfrm>
              <a:custGeom>
                <a:avLst/>
                <a:gdLst>
                  <a:gd name="connsiteX0" fmla="*/ 236436 w 236435"/>
                  <a:gd name="connsiteY0" fmla="*/ 26613 h 106619"/>
                  <a:gd name="connsiteX1" fmla="*/ 230166 w 236435"/>
                  <a:gd name="connsiteY1" fmla="*/ 35234 h 106619"/>
                  <a:gd name="connsiteX2" fmla="*/ 201428 w 236435"/>
                  <a:gd name="connsiteY2" fmla="*/ 45162 h 106619"/>
                  <a:gd name="connsiteX3" fmla="*/ 187581 w 236435"/>
                  <a:gd name="connsiteY3" fmla="*/ 56396 h 106619"/>
                  <a:gd name="connsiteX4" fmla="*/ 164330 w 236435"/>
                  <a:gd name="connsiteY4" fmla="*/ 60837 h 106619"/>
                  <a:gd name="connsiteX5" fmla="*/ 150483 w 236435"/>
                  <a:gd name="connsiteY5" fmla="*/ 75990 h 106619"/>
                  <a:gd name="connsiteX6" fmla="*/ 139771 w 236435"/>
                  <a:gd name="connsiteY6" fmla="*/ 74422 h 106619"/>
                  <a:gd name="connsiteX7" fmla="*/ 133501 w 236435"/>
                  <a:gd name="connsiteY7" fmla="*/ 69719 h 106619"/>
                  <a:gd name="connsiteX8" fmla="*/ 124880 w 236435"/>
                  <a:gd name="connsiteY8" fmla="*/ 73116 h 106619"/>
                  <a:gd name="connsiteX9" fmla="*/ 114952 w 236435"/>
                  <a:gd name="connsiteY9" fmla="*/ 77818 h 106619"/>
                  <a:gd name="connsiteX10" fmla="*/ 107376 w 236435"/>
                  <a:gd name="connsiteY10" fmla="*/ 81215 h 106619"/>
                  <a:gd name="connsiteX11" fmla="*/ 102151 w 236435"/>
                  <a:gd name="connsiteY11" fmla="*/ 84350 h 106619"/>
                  <a:gd name="connsiteX12" fmla="*/ 100583 w 236435"/>
                  <a:gd name="connsiteY12" fmla="*/ 94539 h 106619"/>
                  <a:gd name="connsiteX13" fmla="*/ 92745 w 236435"/>
                  <a:gd name="connsiteY13" fmla="*/ 100286 h 106619"/>
                  <a:gd name="connsiteX14" fmla="*/ 60611 w 236435"/>
                  <a:gd name="connsiteY14" fmla="*/ 105773 h 106619"/>
                  <a:gd name="connsiteX15" fmla="*/ 52773 w 236435"/>
                  <a:gd name="connsiteY15" fmla="*/ 96629 h 106619"/>
                  <a:gd name="connsiteX16" fmla="*/ 40234 w 236435"/>
                  <a:gd name="connsiteY16" fmla="*/ 97935 h 106619"/>
                  <a:gd name="connsiteX17" fmla="*/ 26909 w 236435"/>
                  <a:gd name="connsiteY17" fmla="*/ 97412 h 106619"/>
                  <a:gd name="connsiteX18" fmla="*/ 8622 w 236435"/>
                  <a:gd name="connsiteY18" fmla="*/ 96106 h 106619"/>
                  <a:gd name="connsiteX19" fmla="*/ 0 w 236435"/>
                  <a:gd name="connsiteY19" fmla="*/ 87485 h 106619"/>
                  <a:gd name="connsiteX20" fmla="*/ 12018 w 236435"/>
                  <a:gd name="connsiteY20" fmla="*/ 78341 h 106619"/>
                  <a:gd name="connsiteX21" fmla="*/ 27954 w 236435"/>
                  <a:gd name="connsiteY21" fmla="*/ 86962 h 106619"/>
                  <a:gd name="connsiteX22" fmla="*/ 31351 w 236435"/>
                  <a:gd name="connsiteY22" fmla="*/ 80953 h 106619"/>
                  <a:gd name="connsiteX23" fmla="*/ 38143 w 236435"/>
                  <a:gd name="connsiteY23" fmla="*/ 84088 h 106619"/>
                  <a:gd name="connsiteX24" fmla="*/ 43629 w 236435"/>
                  <a:gd name="connsiteY24" fmla="*/ 75990 h 106619"/>
                  <a:gd name="connsiteX25" fmla="*/ 53035 w 236435"/>
                  <a:gd name="connsiteY25" fmla="*/ 83305 h 106619"/>
                  <a:gd name="connsiteX26" fmla="*/ 64269 w 236435"/>
                  <a:gd name="connsiteY26" fmla="*/ 71548 h 106619"/>
                  <a:gd name="connsiteX27" fmla="*/ 78638 w 236435"/>
                  <a:gd name="connsiteY27" fmla="*/ 65017 h 106619"/>
                  <a:gd name="connsiteX28" fmla="*/ 65314 w 236435"/>
                  <a:gd name="connsiteY28" fmla="*/ 57702 h 106619"/>
                  <a:gd name="connsiteX29" fmla="*/ 54080 w 236435"/>
                  <a:gd name="connsiteY29" fmla="*/ 48297 h 106619"/>
                  <a:gd name="connsiteX30" fmla="*/ 47287 w 236435"/>
                  <a:gd name="connsiteY30" fmla="*/ 51171 h 106619"/>
                  <a:gd name="connsiteX31" fmla="*/ 36576 w 236435"/>
                  <a:gd name="connsiteY31" fmla="*/ 52999 h 106619"/>
                  <a:gd name="connsiteX32" fmla="*/ 22468 w 236435"/>
                  <a:gd name="connsiteY32" fmla="*/ 43594 h 106619"/>
                  <a:gd name="connsiteX33" fmla="*/ 39450 w 236435"/>
                  <a:gd name="connsiteY33" fmla="*/ 28441 h 106619"/>
                  <a:gd name="connsiteX34" fmla="*/ 35792 w 236435"/>
                  <a:gd name="connsiteY34" fmla="*/ 23477 h 106619"/>
                  <a:gd name="connsiteX35" fmla="*/ 36315 w 236435"/>
                  <a:gd name="connsiteY35" fmla="*/ 22171 h 106619"/>
                  <a:gd name="connsiteX36" fmla="*/ 45720 w 236435"/>
                  <a:gd name="connsiteY36" fmla="*/ 11721 h 106619"/>
                  <a:gd name="connsiteX37" fmla="*/ 67926 w 236435"/>
                  <a:gd name="connsiteY37" fmla="*/ 13811 h 106619"/>
                  <a:gd name="connsiteX38" fmla="*/ 91439 w 236435"/>
                  <a:gd name="connsiteY38" fmla="*/ 18514 h 106619"/>
                  <a:gd name="connsiteX39" fmla="*/ 94313 w 236435"/>
                  <a:gd name="connsiteY39" fmla="*/ 3361 h 106619"/>
                  <a:gd name="connsiteX40" fmla="*/ 105286 w 236435"/>
                  <a:gd name="connsiteY40" fmla="*/ 226 h 106619"/>
                  <a:gd name="connsiteX41" fmla="*/ 129583 w 236435"/>
                  <a:gd name="connsiteY41" fmla="*/ 10154 h 106619"/>
                  <a:gd name="connsiteX42" fmla="*/ 142123 w 236435"/>
                  <a:gd name="connsiteY42" fmla="*/ 7280 h 106619"/>
                  <a:gd name="connsiteX43" fmla="*/ 212139 w 236435"/>
                  <a:gd name="connsiteY43" fmla="*/ 10676 h 106619"/>
                  <a:gd name="connsiteX44" fmla="*/ 223895 w 236435"/>
                  <a:gd name="connsiteY44" fmla="*/ 20081 h 106619"/>
                  <a:gd name="connsiteX45" fmla="*/ 234084 w 236435"/>
                  <a:gd name="connsiteY45" fmla="*/ 23216 h 106619"/>
                  <a:gd name="connsiteX46" fmla="*/ 236436 w 236435"/>
                  <a:gd name="connsiteY46" fmla="*/ 26613 h 106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236435" h="106619">
                    <a:moveTo>
                      <a:pt x="236436" y="26613"/>
                    </a:moveTo>
                    <a:cubicBezTo>
                      <a:pt x="236175" y="29486"/>
                      <a:pt x="237481" y="33928"/>
                      <a:pt x="230166" y="35234"/>
                    </a:cubicBezTo>
                    <a:cubicBezTo>
                      <a:pt x="222850" y="36279"/>
                      <a:pt x="205346" y="41504"/>
                      <a:pt x="201428" y="45162"/>
                    </a:cubicBezTo>
                    <a:cubicBezTo>
                      <a:pt x="197770" y="48819"/>
                      <a:pt x="198554" y="56396"/>
                      <a:pt x="187581" y="56396"/>
                    </a:cubicBezTo>
                    <a:cubicBezTo>
                      <a:pt x="176608" y="56396"/>
                      <a:pt x="168248" y="56918"/>
                      <a:pt x="164330" y="60837"/>
                    </a:cubicBezTo>
                    <a:cubicBezTo>
                      <a:pt x="160411" y="65017"/>
                      <a:pt x="154402" y="76512"/>
                      <a:pt x="150483" y="75990"/>
                    </a:cubicBezTo>
                    <a:cubicBezTo>
                      <a:pt x="146564" y="75467"/>
                      <a:pt x="141078" y="77818"/>
                      <a:pt x="139771" y="74422"/>
                    </a:cubicBezTo>
                    <a:cubicBezTo>
                      <a:pt x="138204" y="70765"/>
                      <a:pt x="137420" y="67368"/>
                      <a:pt x="133501" y="69719"/>
                    </a:cubicBezTo>
                    <a:cubicBezTo>
                      <a:pt x="129583" y="71809"/>
                      <a:pt x="127231" y="73899"/>
                      <a:pt x="124880" y="73116"/>
                    </a:cubicBezTo>
                    <a:cubicBezTo>
                      <a:pt x="122529" y="72593"/>
                      <a:pt x="118610" y="78080"/>
                      <a:pt x="114952" y="77818"/>
                    </a:cubicBezTo>
                    <a:cubicBezTo>
                      <a:pt x="111295" y="77296"/>
                      <a:pt x="110511" y="81737"/>
                      <a:pt x="107376" y="81215"/>
                    </a:cubicBezTo>
                    <a:cubicBezTo>
                      <a:pt x="104241" y="80692"/>
                      <a:pt x="103718" y="79647"/>
                      <a:pt x="102151" y="84350"/>
                    </a:cubicBezTo>
                    <a:cubicBezTo>
                      <a:pt x="100583" y="89052"/>
                      <a:pt x="105024" y="92710"/>
                      <a:pt x="100583" y="94539"/>
                    </a:cubicBezTo>
                    <a:cubicBezTo>
                      <a:pt x="97187" y="96106"/>
                      <a:pt x="93529" y="98196"/>
                      <a:pt x="92745" y="100286"/>
                    </a:cubicBezTo>
                    <a:cubicBezTo>
                      <a:pt x="74197" y="97412"/>
                      <a:pt x="65053" y="102376"/>
                      <a:pt x="60611" y="105773"/>
                    </a:cubicBezTo>
                    <a:cubicBezTo>
                      <a:pt x="56431" y="109430"/>
                      <a:pt x="54341" y="100286"/>
                      <a:pt x="52773" y="96629"/>
                    </a:cubicBezTo>
                    <a:cubicBezTo>
                      <a:pt x="51206" y="92971"/>
                      <a:pt x="43369" y="96106"/>
                      <a:pt x="40234" y="97935"/>
                    </a:cubicBezTo>
                    <a:cubicBezTo>
                      <a:pt x="37360" y="99503"/>
                      <a:pt x="32396" y="98719"/>
                      <a:pt x="26909" y="97412"/>
                    </a:cubicBezTo>
                    <a:cubicBezTo>
                      <a:pt x="21423" y="96106"/>
                      <a:pt x="14891" y="94539"/>
                      <a:pt x="8622" y="96106"/>
                    </a:cubicBezTo>
                    <a:cubicBezTo>
                      <a:pt x="2352" y="97674"/>
                      <a:pt x="0" y="93232"/>
                      <a:pt x="0" y="87485"/>
                    </a:cubicBezTo>
                    <a:cubicBezTo>
                      <a:pt x="0" y="81737"/>
                      <a:pt x="6793" y="79386"/>
                      <a:pt x="12018" y="78341"/>
                    </a:cubicBezTo>
                    <a:cubicBezTo>
                      <a:pt x="17504" y="77296"/>
                      <a:pt x="24558" y="82782"/>
                      <a:pt x="27954" y="86962"/>
                    </a:cubicBezTo>
                    <a:cubicBezTo>
                      <a:pt x="31351" y="91142"/>
                      <a:pt x="30044" y="85395"/>
                      <a:pt x="31351" y="80953"/>
                    </a:cubicBezTo>
                    <a:cubicBezTo>
                      <a:pt x="31351" y="80953"/>
                      <a:pt x="33963" y="83043"/>
                      <a:pt x="38143" y="84088"/>
                    </a:cubicBezTo>
                    <a:cubicBezTo>
                      <a:pt x="42323" y="85134"/>
                      <a:pt x="38404" y="74945"/>
                      <a:pt x="43629" y="75990"/>
                    </a:cubicBezTo>
                    <a:cubicBezTo>
                      <a:pt x="48855" y="77035"/>
                      <a:pt x="51990" y="79647"/>
                      <a:pt x="53035" y="83305"/>
                    </a:cubicBezTo>
                    <a:cubicBezTo>
                      <a:pt x="54080" y="86962"/>
                      <a:pt x="61134" y="74945"/>
                      <a:pt x="64269" y="71548"/>
                    </a:cubicBezTo>
                    <a:cubicBezTo>
                      <a:pt x="67404" y="68152"/>
                      <a:pt x="72629" y="70765"/>
                      <a:pt x="78638" y="65017"/>
                    </a:cubicBezTo>
                    <a:cubicBezTo>
                      <a:pt x="84647" y="59269"/>
                      <a:pt x="69233" y="58224"/>
                      <a:pt x="65314" y="57702"/>
                    </a:cubicBezTo>
                    <a:cubicBezTo>
                      <a:pt x="61656" y="57179"/>
                      <a:pt x="57998" y="52738"/>
                      <a:pt x="54080" y="48297"/>
                    </a:cubicBezTo>
                    <a:cubicBezTo>
                      <a:pt x="50161" y="43855"/>
                      <a:pt x="47287" y="48819"/>
                      <a:pt x="47287" y="51171"/>
                    </a:cubicBezTo>
                    <a:cubicBezTo>
                      <a:pt x="47287" y="53783"/>
                      <a:pt x="40494" y="52999"/>
                      <a:pt x="36576" y="52999"/>
                    </a:cubicBezTo>
                    <a:cubicBezTo>
                      <a:pt x="32657" y="52999"/>
                      <a:pt x="25865" y="44900"/>
                      <a:pt x="22468" y="43594"/>
                    </a:cubicBezTo>
                    <a:cubicBezTo>
                      <a:pt x="18810" y="42549"/>
                      <a:pt x="33702" y="32360"/>
                      <a:pt x="39450" y="28441"/>
                    </a:cubicBezTo>
                    <a:cubicBezTo>
                      <a:pt x="44936" y="24784"/>
                      <a:pt x="36315" y="23477"/>
                      <a:pt x="35792" y="23477"/>
                    </a:cubicBezTo>
                    <a:cubicBezTo>
                      <a:pt x="36053" y="22955"/>
                      <a:pt x="36315" y="22694"/>
                      <a:pt x="36315" y="22171"/>
                    </a:cubicBezTo>
                    <a:cubicBezTo>
                      <a:pt x="37360" y="18252"/>
                      <a:pt x="38666" y="13289"/>
                      <a:pt x="45720" y="11721"/>
                    </a:cubicBezTo>
                    <a:cubicBezTo>
                      <a:pt x="52773" y="10154"/>
                      <a:pt x="62179" y="12244"/>
                      <a:pt x="67926" y="13811"/>
                    </a:cubicBezTo>
                    <a:cubicBezTo>
                      <a:pt x="73674" y="15379"/>
                      <a:pt x="93529" y="24000"/>
                      <a:pt x="91439" y="18514"/>
                    </a:cubicBezTo>
                    <a:cubicBezTo>
                      <a:pt x="89349" y="13027"/>
                      <a:pt x="91178" y="5973"/>
                      <a:pt x="94313" y="3361"/>
                    </a:cubicBezTo>
                    <a:cubicBezTo>
                      <a:pt x="97448" y="748"/>
                      <a:pt x="100061" y="-558"/>
                      <a:pt x="105286" y="226"/>
                    </a:cubicBezTo>
                    <a:cubicBezTo>
                      <a:pt x="110511" y="1010"/>
                      <a:pt x="124096" y="11721"/>
                      <a:pt x="129583" y="10154"/>
                    </a:cubicBezTo>
                    <a:cubicBezTo>
                      <a:pt x="135069" y="8586"/>
                      <a:pt x="139249" y="7541"/>
                      <a:pt x="142123" y="7280"/>
                    </a:cubicBezTo>
                    <a:cubicBezTo>
                      <a:pt x="144996" y="7018"/>
                      <a:pt x="209265" y="7541"/>
                      <a:pt x="212139" y="10676"/>
                    </a:cubicBezTo>
                    <a:cubicBezTo>
                      <a:pt x="215013" y="13811"/>
                      <a:pt x="221283" y="20081"/>
                      <a:pt x="223895" y="20081"/>
                    </a:cubicBezTo>
                    <a:cubicBezTo>
                      <a:pt x="225724" y="20081"/>
                      <a:pt x="231210" y="21387"/>
                      <a:pt x="234084" y="23216"/>
                    </a:cubicBezTo>
                    <a:cubicBezTo>
                      <a:pt x="235913" y="24784"/>
                      <a:pt x="236436" y="25567"/>
                      <a:pt x="236436" y="2661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8BFC4D82-87C4-31F3-B700-734669419598}"/>
                  </a:ext>
                </a:extLst>
              </p:cNvPr>
              <p:cNvSpPr/>
              <p:nvPr/>
            </p:nvSpPr>
            <p:spPr>
              <a:xfrm>
                <a:off x="6315425" y="3139467"/>
                <a:ext cx="167401" cy="109225"/>
              </a:xfrm>
              <a:custGeom>
                <a:avLst/>
                <a:gdLst>
                  <a:gd name="connsiteX0" fmla="*/ 165825 w 167401"/>
                  <a:gd name="connsiteY0" fmla="*/ 91212 h 109225"/>
                  <a:gd name="connsiteX1" fmla="*/ 153284 w 167401"/>
                  <a:gd name="connsiteY1" fmla="*/ 97221 h 109225"/>
                  <a:gd name="connsiteX2" fmla="*/ 148320 w 167401"/>
                  <a:gd name="connsiteY2" fmla="*/ 90167 h 109225"/>
                  <a:gd name="connsiteX3" fmla="*/ 134996 w 167401"/>
                  <a:gd name="connsiteY3" fmla="*/ 94085 h 109225"/>
                  <a:gd name="connsiteX4" fmla="*/ 123762 w 167401"/>
                  <a:gd name="connsiteY4" fmla="*/ 89905 h 109225"/>
                  <a:gd name="connsiteX5" fmla="*/ 88754 w 167401"/>
                  <a:gd name="connsiteY5" fmla="*/ 105842 h 109225"/>
                  <a:gd name="connsiteX6" fmla="*/ 87709 w 167401"/>
                  <a:gd name="connsiteY6" fmla="*/ 77626 h 109225"/>
                  <a:gd name="connsiteX7" fmla="*/ 82484 w 167401"/>
                  <a:gd name="connsiteY7" fmla="*/ 71095 h 109225"/>
                  <a:gd name="connsiteX8" fmla="*/ 69944 w 167401"/>
                  <a:gd name="connsiteY8" fmla="*/ 65870 h 109225"/>
                  <a:gd name="connsiteX9" fmla="*/ 60277 w 167401"/>
                  <a:gd name="connsiteY9" fmla="*/ 77888 h 109225"/>
                  <a:gd name="connsiteX10" fmla="*/ 57665 w 167401"/>
                  <a:gd name="connsiteY10" fmla="*/ 86248 h 109225"/>
                  <a:gd name="connsiteX11" fmla="*/ 43818 w 167401"/>
                  <a:gd name="connsiteY11" fmla="*/ 88338 h 109225"/>
                  <a:gd name="connsiteX12" fmla="*/ 38855 w 167401"/>
                  <a:gd name="connsiteY12" fmla="*/ 96175 h 109225"/>
                  <a:gd name="connsiteX13" fmla="*/ 27098 w 167401"/>
                  <a:gd name="connsiteY13" fmla="*/ 93563 h 109225"/>
                  <a:gd name="connsiteX14" fmla="*/ 11423 w 167401"/>
                  <a:gd name="connsiteY14" fmla="*/ 100355 h 109225"/>
                  <a:gd name="connsiteX15" fmla="*/ 7242 w 167401"/>
                  <a:gd name="connsiteY15" fmla="*/ 97221 h 109225"/>
                  <a:gd name="connsiteX16" fmla="*/ 10900 w 167401"/>
                  <a:gd name="connsiteY16" fmla="*/ 85725 h 109225"/>
                  <a:gd name="connsiteX17" fmla="*/ 19260 w 167401"/>
                  <a:gd name="connsiteY17" fmla="*/ 73185 h 109225"/>
                  <a:gd name="connsiteX18" fmla="*/ 15342 w 167401"/>
                  <a:gd name="connsiteY18" fmla="*/ 62474 h 109225"/>
                  <a:gd name="connsiteX19" fmla="*/ 13251 w 167401"/>
                  <a:gd name="connsiteY19" fmla="*/ 52285 h 109225"/>
                  <a:gd name="connsiteX20" fmla="*/ 1756 w 167401"/>
                  <a:gd name="connsiteY20" fmla="*/ 48627 h 109225"/>
                  <a:gd name="connsiteX21" fmla="*/ 2801 w 167401"/>
                  <a:gd name="connsiteY21" fmla="*/ 35303 h 109225"/>
                  <a:gd name="connsiteX22" fmla="*/ 25008 w 167401"/>
                  <a:gd name="connsiteY22" fmla="*/ 33474 h 109225"/>
                  <a:gd name="connsiteX23" fmla="*/ 31017 w 167401"/>
                  <a:gd name="connsiteY23" fmla="*/ 26682 h 109225"/>
                  <a:gd name="connsiteX24" fmla="*/ 31278 w 167401"/>
                  <a:gd name="connsiteY24" fmla="*/ 21979 h 109225"/>
                  <a:gd name="connsiteX25" fmla="*/ 39638 w 167401"/>
                  <a:gd name="connsiteY25" fmla="*/ 18844 h 109225"/>
                  <a:gd name="connsiteX26" fmla="*/ 45908 w 167401"/>
                  <a:gd name="connsiteY26" fmla="*/ 7610 h 109225"/>
                  <a:gd name="connsiteX27" fmla="*/ 57142 w 167401"/>
                  <a:gd name="connsiteY27" fmla="*/ 4737 h 109225"/>
                  <a:gd name="connsiteX28" fmla="*/ 69944 w 167401"/>
                  <a:gd name="connsiteY28" fmla="*/ 1340 h 109225"/>
                  <a:gd name="connsiteX29" fmla="*/ 68637 w 167401"/>
                  <a:gd name="connsiteY29" fmla="*/ 10745 h 109225"/>
                  <a:gd name="connsiteX30" fmla="*/ 67070 w 167401"/>
                  <a:gd name="connsiteY30" fmla="*/ 17538 h 109225"/>
                  <a:gd name="connsiteX31" fmla="*/ 72034 w 167401"/>
                  <a:gd name="connsiteY31" fmla="*/ 23024 h 109225"/>
                  <a:gd name="connsiteX32" fmla="*/ 68637 w 167401"/>
                  <a:gd name="connsiteY32" fmla="*/ 29033 h 109225"/>
                  <a:gd name="connsiteX33" fmla="*/ 52701 w 167401"/>
                  <a:gd name="connsiteY33" fmla="*/ 20412 h 109225"/>
                  <a:gd name="connsiteX34" fmla="*/ 40683 w 167401"/>
                  <a:gd name="connsiteY34" fmla="*/ 29556 h 109225"/>
                  <a:gd name="connsiteX35" fmla="*/ 49305 w 167401"/>
                  <a:gd name="connsiteY35" fmla="*/ 38177 h 109225"/>
                  <a:gd name="connsiteX36" fmla="*/ 67593 w 167401"/>
                  <a:gd name="connsiteY36" fmla="*/ 39483 h 109225"/>
                  <a:gd name="connsiteX37" fmla="*/ 80917 w 167401"/>
                  <a:gd name="connsiteY37" fmla="*/ 40006 h 109225"/>
                  <a:gd name="connsiteX38" fmla="*/ 93456 w 167401"/>
                  <a:gd name="connsiteY38" fmla="*/ 38700 h 109225"/>
                  <a:gd name="connsiteX39" fmla="*/ 101294 w 167401"/>
                  <a:gd name="connsiteY39" fmla="*/ 47843 h 109225"/>
                  <a:gd name="connsiteX40" fmla="*/ 133429 w 167401"/>
                  <a:gd name="connsiteY40" fmla="*/ 42357 h 109225"/>
                  <a:gd name="connsiteX41" fmla="*/ 133429 w 167401"/>
                  <a:gd name="connsiteY41" fmla="*/ 43925 h 109225"/>
                  <a:gd name="connsiteX42" fmla="*/ 138915 w 167401"/>
                  <a:gd name="connsiteY42" fmla="*/ 50195 h 109225"/>
                  <a:gd name="connsiteX43" fmla="*/ 139176 w 167401"/>
                  <a:gd name="connsiteY43" fmla="*/ 60122 h 109225"/>
                  <a:gd name="connsiteX44" fmla="*/ 161383 w 167401"/>
                  <a:gd name="connsiteY44" fmla="*/ 67438 h 109225"/>
                  <a:gd name="connsiteX45" fmla="*/ 162951 w 167401"/>
                  <a:gd name="connsiteY45" fmla="*/ 83374 h 109225"/>
                  <a:gd name="connsiteX46" fmla="*/ 165825 w 167401"/>
                  <a:gd name="connsiteY46" fmla="*/ 91212 h 10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67401" h="109225">
                    <a:moveTo>
                      <a:pt x="165825" y="91212"/>
                    </a:moveTo>
                    <a:cubicBezTo>
                      <a:pt x="162689" y="94347"/>
                      <a:pt x="153807" y="96959"/>
                      <a:pt x="153284" y="97221"/>
                    </a:cubicBezTo>
                    <a:cubicBezTo>
                      <a:pt x="153284" y="93302"/>
                      <a:pt x="151716" y="88860"/>
                      <a:pt x="148320" y="90167"/>
                    </a:cubicBezTo>
                    <a:cubicBezTo>
                      <a:pt x="143618" y="91995"/>
                      <a:pt x="136825" y="96175"/>
                      <a:pt x="134996" y="94085"/>
                    </a:cubicBezTo>
                    <a:cubicBezTo>
                      <a:pt x="132906" y="91995"/>
                      <a:pt x="131078" y="85464"/>
                      <a:pt x="123762" y="89905"/>
                    </a:cubicBezTo>
                    <a:cubicBezTo>
                      <a:pt x="116447" y="94347"/>
                      <a:pt x="90322" y="117860"/>
                      <a:pt x="88754" y="105842"/>
                    </a:cubicBezTo>
                    <a:cubicBezTo>
                      <a:pt x="87448" y="93824"/>
                      <a:pt x="91367" y="79194"/>
                      <a:pt x="87709" y="77626"/>
                    </a:cubicBezTo>
                    <a:cubicBezTo>
                      <a:pt x="84052" y="76320"/>
                      <a:pt x="83529" y="74491"/>
                      <a:pt x="82484" y="71095"/>
                    </a:cubicBezTo>
                    <a:cubicBezTo>
                      <a:pt x="81439" y="67699"/>
                      <a:pt x="74385" y="59861"/>
                      <a:pt x="69944" y="65870"/>
                    </a:cubicBezTo>
                    <a:cubicBezTo>
                      <a:pt x="65502" y="71618"/>
                      <a:pt x="60539" y="74491"/>
                      <a:pt x="60277" y="77888"/>
                    </a:cubicBezTo>
                    <a:cubicBezTo>
                      <a:pt x="60016" y="81284"/>
                      <a:pt x="62629" y="85725"/>
                      <a:pt x="57665" y="86248"/>
                    </a:cubicBezTo>
                    <a:cubicBezTo>
                      <a:pt x="52962" y="86770"/>
                      <a:pt x="43818" y="82329"/>
                      <a:pt x="43818" y="88338"/>
                    </a:cubicBezTo>
                    <a:cubicBezTo>
                      <a:pt x="43818" y="94347"/>
                      <a:pt x="42251" y="97743"/>
                      <a:pt x="38855" y="96175"/>
                    </a:cubicBezTo>
                    <a:cubicBezTo>
                      <a:pt x="35458" y="94608"/>
                      <a:pt x="30755" y="91734"/>
                      <a:pt x="27098" y="93563"/>
                    </a:cubicBezTo>
                    <a:cubicBezTo>
                      <a:pt x="23441" y="95392"/>
                      <a:pt x="15080" y="104013"/>
                      <a:pt x="11423" y="100355"/>
                    </a:cubicBezTo>
                    <a:cubicBezTo>
                      <a:pt x="10116" y="99049"/>
                      <a:pt x="8549" y="98004"/>
                      <a:pt x="7242" y="97221"/>
                    </a:cubicBezTo>
                    <a:cubicBezTo>
                      <a:pt x="7242" y="97221"/>
                      <a:pt x="8288" y="89122"/>
                      <a:pt x="10900" y="85725"/>
                    </a:cubicBezTo>
                    <a:cubicBezTo>
                      <a:pt x="13513" y="82329"/>
                      <a:pt x="20828" y="78933"/>
                      <a:pt x="19260" y="73185"/>
                    </a:cubicBezTo>
                    <a:cubicBezTo>
                      <a:pt x="17693" y="67438"/>
                      <a:pt x="15080" y="66654"/>
                      <a:pt x="15342" y="62474"/>
                    </a:cubicBezTo>
                    <a:cubicBezTo>
                      <a:pt x="15603" y="58294"/>
                      <a:pt x="17693" y="52285"/>
                      <a:pt x="13251" y="52285"/>
                    </a:cubicBezTo>
                    <a:cubicBezTo>
                      <a:pt x="9072" y="52285"/>
                      <a:pt x="3063" y="52023"/>
                      <a:pt x="1756" y="48627"/>
                    </a:cubicBezTo>
                    <a:cubicBezTo>
                      <a:pt x="450" y="45231"/>
                      <a:pt x="-1901" y="35303"/>
                      <a:pt x="2801" y="35303"/>
                    </a:cubicBezTo>
                    <a:cubicBezTo>
                      <a:pt x="7504" y="35303"/>
                      <a:pt x="24485" y="37654"/>
                      <a:pt x="25008" y="33474"/>
                    </a:cubicBezTo>
                    <a:cubicBezTo>
                      <a:pt x="25530" y="29294"/>
                      <a:pt x="33107" y="29294"/>
                      <a:pt x="31017" y="26682"/>
                    </a:cubicBezTo>
                    <a:cubicBezTo>
                      <a:pt x="28927" y="23808"/>
                      <a:pt x="27882" y="22502"/>
                      <a:pt x="31278" y="21979"/>
                    </a:cubicBezTo>
                    <a:cubicBezTo>
                      <a:pt x="34936" y="21196"/>
                      <a:pt x="40422" y="22241"/>
                      <a:pt x="39638" y="18844"/>
                    </a:cubicBezTo>
                    <a:cubicBezTo>
                      <a:pt x="38855" y="15448"/>
                      <a:pt x="40161" y="8394"/>
                      <a:pt x="45908" y="7610"/>
                    </a:cubicBezTo>
                    <a:cubicBezTo>
                      <a:pt x="51656" y="6827"/>
                      <a:pt x="54268" y="8655"/>
                      <a:pt x="57142" y="4737"/>
                    </a:cubicBezTo>
                    <a:cubicBezTo>
                      <a:pt x="60016" y="1079"/>
                      <a:pt x="69160" y="-1795"/>
                      <a:pt x="69944" y="1340"/>
                    </a:cubicBezTo>
                    <a:cubicBezTo>
                      <a:pt x="70989" y="4214"/>
                      <a:pt x="71250" y="9439"/>
                      <a:pt x="68637" y="10745"/>
                    </a:cubicBezTo>
                    <a:cubicBezTo>
                      <a:pt x="66025" y="12052"/>
                      <a:pt x="62367" y="17538"/>
                      <a:pt x="67070" y="17538"/>
                    </a:cubicBezTo>
                    <a:cubicBezTo>
                      <a:pt x="72034" y="17538"/>
                      <a:pt x="73340" y="18583"/>
                      <a:pt x="72034" y="23024"/>
                    </a:cubicBezTo>
                    <a:cubicBezTo>
                      <a:pt x="70727" y="27466"/>
                      <a:pt x="72034" y="33474"/>
                      <a:pt x="68637" y="29033"/>
                    </a:cubicBezTo>
                    <a:cubicBezTo>
                      <a:pt x="65241" y="24592"/>
                      <a:pt x="57926" y="19106"/>
                      <a:pt x="52701" y="20412"/>
                    </a:cubicBezTo>
                    <a:cubicBezTo>
                      <a:pt x="47215" y="21457"/>
                      <a:pt x="40683" y="23808"/>
                      <a:pt x="40683" y="29556"/>
                    </a:cubicBezTo>
                    <a:cubicBezTo>
                      <a:pt x="40683" y="35303"/>
                      <a:pt x="43035" y="39745"/>
                      <a:pt x="49305" y="38177"/>
                    </a:cubicBezTo>
                    <a:cubicBezTo>
                      <a:pt x="55575" y="36610"/>
                      <a:pt x="61845" y="38438"/>
                      <a:pt x="67593" y="39483"/>
                    </a:cubicBezTo>
                    <a:cubicBezTo>
                      <a:pt x="73340" y="40528"/>
                      <a:pt x="78043" y="41573"/>
                      <a:pt x="80917" y="40006"/>
                    </a:cubicBezTo>
                    <a:cubicBezTo>
                      <a:pt x="83790" y="38438"/>
                      <a:pt x="91889" y="35042"/>
                      <a:pt x="93456" y="38700"/>
                    </a:cubicBezTo>
                    <a:cubicBezTo>
                      <a:pt x="95024" y="42357"/>
                      <a:pt x="97114" y="51501"/>
                      <a:pt x="101294" y="47843"/>
                    </a:cubicBezTo>
                    <a:cubicBezTo>
                      <a:pt x="105474" y="44447"/>
                      <a:pt x="114618" y="39483"/>
                      <a:pt x="133429" y="42357"/>
                    </a:cubicBezTo>
                    <a:cubicBezTo>
                      <a:pt x="133168" y="42880"/>
                      <a:pt x="133168" y="43402"/>
                      <a:pt x="133429" y="43925"/>
                    </a:cubicBezTo>
                    <a:cubicBezTo>
                      <a:pt x="134735" y="46015"/>
                      <a:pt x="140482" y="47843"/>
                      <a:pt x="138915" y="50195"/>
                    </a:cubicBezTo>
                    <a:cubicBezTo>
                      <a:pt x="137347" y="52546"/>
                      <a:pt x="134996" y="60384"/>
                      <a:pt x="139176" y="60122"/>
                    </a:cubicBezTo>
                    <a:cubicBezTo>
                      <a:pt x="143356" y="59600"/>
                      <a:pt x="158770" y="59600"/>
                      <a:pt x="161383" y="67438"/>
                    </a:cubicBezTo>
                    <a:cubicBezTo>
                      <a:pt x="163995" y="75536"/>
                      <a:pt x="159816" y="76843"/>
                      <a:pt x="162951" y="83374"/>
                    </a:cubicBezTo>
                    <a:cubicBezTo>
                      <a:pt x="166608" y="89383"/>
                      <a:pt x="169220" y="87815"/>
                      <a:pt x="165825" y="9121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C755B819-6EEC-C144-6D44-AC2E7F2598AC}"/>
                  </a:ext>
                </a:extLst>
              </p:cNvPr>
              <p:cNvSpPr/>
              <p:nvPr/>
            </p:nvSpPr>
            <p:spPr>
              <a:xfrm>
                <a:off x="6392423" y="3105277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0F47D7E1-0191-BE3D-8978-57DAE5A58880}"/>
                  </a:ext>
                </a:extLst>
              </p:cNvPr>
              <p:cNvSpPr/>
              <p:nvPr/>
            </p:nvSpPr>
            <p:spPr>
              <a:xfrm>
                <a:off x="6590715" y="3105277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6BC52175-A4CA-215C-5C8B-A627F49A66AF}"/>
                  </a:ext>
                </a:extLst>
              </p:cNvPr>
              <p:cNvSpPr/>
              <p:nvPr/>
            </p:nvSpPr>
            <p:spPr>
              <a:xfrm>
                <a:off x="7022338" y="3583933"/>
                <a:ext cx="161967" cy="191521"/>
              </a:xfrm>
              <a:custGeom>
                <a:avLst/>
                <a:gdLst>
                  <a:gd name="connsiteX0" fmla="*/ 159335 w 161967"/>
                  <a:gd name="connsiteY0" fmla="*/ 164029 h 191521"/>
                  <a:gd name="connsiteX1" fmla="*/ 156984 w 161967"/>
                  <a:gd name="connsiteY1" fmla="*/ 176047 h 191521"/>
                  <a:gd name="connsiteX2" fmla="*/ 151497 w 161967"/>
                  <a:gd name="connsiteY2" fmla="*/ 177876 h 191521"/>
                  <a:gd name="connsiteX3" fmla="*/ 143660 w 161967"/>
                  <a:gd name="connsiteY3" fmla="*/ 182056 h 191521"/>
                  <a:gd name="connsiteX4" fmla="*/ 135300 w 161967"/>
                  <a:gd name="connsiteY4" fmla="*/ 175786 h 191521"/>
                  <a:gd name="connsiteX5" fmla="*/ 127724 w 161967"/>
                  <a:gd name="connsiteY5" fmla="*/ 182056 h 191521"/>
                  <a:gd name="connsiteX6" fmla="*/ 127201 w 161967"/>
                  <a:gd name="connsiteY6" fmla="*/ 191461 h 191521"/>
                  <a:gd name="connsiteX7" fmla="*/ 108130 w 161967"/>
                  <a:gd name="connsiteY7" fmla="*/ 183884 h 191521"/>
                  <a:gd name="connsiteX8" fmla="*/ 113355 w 161967"/>
                  <a:gd name="connsiteY8" fmla="*/ 178659 h 191521"/>
                  <a:gd name="connsiteX9" fmla="*/ 115706 w 161967"/>
                  <a:gd name="connsiteY9" fmla="*/ 167426 h 191521"/>
                  <a:gd name="connsiteX10" fmla="*/ 117796 w 161967"/>
                  <a:gd name="connsiteY10" fmla="*/ 156714 h 191521"/>
                  <a:gd name="connsiteX11" fmla="*/ 102643 w 161967"/>
                  <a:gd name="connsiteY11" fmla="*/ 135552 h 191521"/>
                  <a:gd name="connsiteX12" fmla="*/ 101598 w 161967"/>
                  <a:gd name="connsiteY12" fmla="*/ 119094 h 191521"/>
                  <a:gd name="connsiteX13" fmla="*/ 84617 w 161967"/>
                  <a:gd name="connsiteY13" fmla="*/ 95581 h 191521"/>
                  <a:gd name="connsiteX14" fmla="*/ 70770 w 161967"/>
                  <a:gd name="connsiteY14" fmla="*/ 91662 h 191521"/>
                  <a:gd name="connsiteX15" fmla="*/ 55356 w 161967"/>
                  <a:gd name="connsiteY15" fmla="*/ 102896 h 191521"/>
                  <a:gd name="connsiteX16" fmla="*/ 42816 w 161967"/>
                  <a:gd name="connsiteY16" fmla="*/ 95842 h 191521"/>
                  <a:gd name="connsiteX17" fmla="*/ 25050 w 161967"/>
                  <a:gd name="connsiteY17" fmla="*/ 110472 h 191521"/>
                  <a:gd name="connsiteX18" fmla="*/ 17474 w 161967"/>
                  <a:gd name="connsiteY18" fmla="*/ 109166 h 191521"/>
                  <a:gd name="connsiteX19" fmla="*/ 22176 w 161967"/>
                  <a:gd name="connsiteY19" fmla="*/ 101589 h 191521"/>
                  <a:gd name="connsiteX20" fmla="*/ 21132 w 161967"/>
                  <a:gd name="connsiteY20" fmla="*/ 88788 h 191521"/>
                  <a:gd name="connsiteX21" fmla="*/ 26357 w 161967"/>
                  <a:gd name="connsiteY21" fmla="*/ 79383 h 191521"/>
                  <a:gd name="connsiteX22" fmla="*/ 24789 w 161967"/>
                  <a:gd name="connsiteY22" fmla="*/ 73635 h 191521"/>
                  <a:gd name="connsiteX23" fmla="*/ 24267 w 161967"/>
                  <a:gd name="connsiteY23" fmla="*/ 67626 h 191521"/>
                  <a:gd name="connsiteX24" fmla="*/ 11465 w 161967"/>
                  <a:gd name="connsiteY24" fmla="*/ 66843 h 191521"/>
                  <a:gd name="connsiteX25" fmla="*/ 6240 w 161967"/>
                  <a:gd name="connsiteY25" fmla="*/ 62401 h 191521"/>
                  <a:gd name="connsiteX26" fmla="*/ 8853 w 161967"/>
                  <a:gd name="connsiteY26" fmla="*/ 51429 h 191521"/>
                  <a:gd name="connsiteX27" fmla="*/ 1276 w 161967"/>
                  <a:gd name="connsiteY27" fmla="*/ 50122 h 191521"/>
                  <a:gd name="connsiteX28" fmla="*/ 754 w 161967"/>
                  <a:gd name="connsiteY28" fmla="*/ 46465 h 191521"/>
                  <a:gd name="connsiteX29" fmla="*/ 754 w 161967"/>
                  <a:gd name="connsiteY29" fmla="*/ 46465 h 191521"/>
                  <a:gd name="connsiteX30" fmla="*/ 1537 w 161967"/>
                  <a:gd name="connsiteY30" fmla="*/ 44636 h 191521"/>
                  <a:gd name="connsiteX31" fmla="*/ 5195 w 161967"/>
                  <a:gd name="connsiteY31" fmla="*/ 37582 h 191521"/>
                  <a:gd name="connsiteX32" fmla="*/ 9375 w 161967"/>
                  <a:gd name="connsiteY32" fmla="*/ 35492 h 191521"/>
                  <a:gd name="connsiteX33" fmla="*/ 12510 w 161967"/>
                  <a:gd name="connsiteY33" fmla="*/ 27132 h 191521"/>
                  <a:gd name="connsiteX34" fmla="*/ 22438 w 161967"/>
                  <a:gd name="connsiteY34" fmla="*/ 20339 h 191521"/>
                  <a:gd name="connsiteX35" fmla="*/ 26618 w 161967"/>
                  <a:gd name="connsiteY35" fmla="*/ 28961 h 191521"/>
                  <a:gd name="connsiteX36" fmla="*/ 35501 w 161967"/>
                  <a:gd name="connsiteY36" fmla="*/ 26348 h 191521"/>
                  <a:gd name="connsiteX37" fmla="*/ 34194 w 161967"/>
                  <a:gd name="connsiteY37" fmla="*/ 18772 h 191521"/>
                  <a:gd name="connsiteX38" fmla="*/ 34455 w 161967"/>
                  <a:gd name="connsiteY38" fmla="*/ 10412 h 191521"/>
                  <a:gd name="connsiteX39" fmla="*/ 32888 w 161967"/>
                  <a:gd name="connsiteY39" fmla="*/ 1007 h 191521"/>
                  <a:gd name="connsiteX40" fmla="*/ 43338 w 161967"/>
                  <a:gd name="connsiteY40" fmla="*/ 484 h 191521"/>
                  <a:gd name="connsiteX41" fmla="*/ 52743 w 161967"/>
                  <a:gd name="connsiteY41" fmla="*/ 14069 h 191521"/>
                  <a:gd name="connsiteX42" fmla="*/ 58491 w 161967"/>
                  <a:gd name="connsiteY42" fmla="*/ 16682 h 191521"/>
                  <a:gd name="connsiteX43" fmla="*/ 60058 w 161967"/>
                  <a:gd name="connsiteY43" fmla="*/ 28700 h 191521"/>
                  <a:gd name="connsiteX44" fmla="*/ 74166 w 161967"/>
                  <a:gd name="connsiteY44" fmla="*/ 39933 h 191521"/>
                  <a:gd name="connsiteX45" fmla="*/ 82526 w 161967"/>
                  <a:gd name="connsiteY45" fmla="*/ 36015 h 191521"/>
                  <a:gd name="connsiteX46" fmla="*/ 93238 w 161967"/>
                  <a:gd name="connsiteY46" fmla="*/ 38627 h 191521"/>
                  <a:gd name="connsiteX47" fmla="*/ 93499 w 161967"/>
                  <a:gd name="connsiteY47" fmla="*/ 44636 h 191521"/>
                  <a:gd name="connsiteX48" fmla="*/ 99247 w 161967"/>
                  <a:gd name="connsiteY48" fmla="*/ 48555 h 191521"/>
                  <a:gd name="connsiteX49" fmla="*/ 103165 w 161967"/>
                  <a:gd name="connsiteY49" fmla="*/ 57437 h 191521"/>
                  <a:gd name="connsiteX50" fmla="*/ 86706 w 161967"/>
                  <a:gd name="connsiteY50" fmla="*/ 63708 h 191521"/>
                  <a:gd name="connsiteX51" fmla="*/ 82004 w 161967"/>
                  <a:gd name="connsiteY51" fmla="*/ 69194 h 191521"/>
                  <a:gd name="connsiteX52" fmla="*/ 104211 w 161967"/>
                  <a:gd name="connsiteY52" fmla="*/ 84347 h 191521"/>
                  <a:gd name="connsiteX53" fmla="*/ 107346 w 161967"/>
                  <a:gd name="connsiteY53" fmla="*/ 91662 h 191521"/>
                  <a:gd name="connsiteX54" fmla="*/ 114661 w 161967"/>
                  <a:gd name="connsiteY54" fmla="*/ 99499 h 191521"/>
                  <a:gd name="connsiteX55" fmla="*/ 128507 w 161967"/>
                  <a:gd name="connsiteY55" fmla="*/ 112823 h 191521"/>
                  <a:gd name="connsiteX56" fmla="*/ 140003 w 161967"/>
                  <a:gd name="connsiteY56" fmla="*/ 130589 h 191521"/>
                  <a:gd name="connsiteX57" fmla="*/ 155155 w 161967"/>
                  <a:gd name="connsiteY57" fmla="*/ 142345 h 191521"/>
                  <a:gd name="connsiteX58" fmla="*/ 152281 w 161967"/>
                  <a:gd name="connsiteY58" fmla="*/ 148877 h 191521"/>
                  <a:gd name="connsiteX59" fmla="*/ 160380 w 161967"/>
                  <a:gd name="connsiteY59" fmla="*/ 157498 h 191521"/>
                  <a:gd name="connsiteX60" fmla="*/ 159335 w 161967"/>
                  <a:gd name="connsiteY60" fmla="*/ 164029 h 1915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161967" h="191521">
                    <a:moveTo>
                      <a:pt x="159335" y="164029"/>
                    </a:moveTo>
                    <a:cubicBezTo>
                      <a:pt x="158290" y="165074"/>
                      <a:pt x="157506" y="171083"/>
                      <a:pt x="156984" y="176047"/>
                    </a:cubicBezTo>
                    <a:cubicBezTo>
                      <a:pt x="156984" y="176047"/>
                      <a:pt x="153849" y="175002"/>
                      <a:pt x="151497" y="177876"/>
                    </a:cubicBezTo>
                    <a:cubicBezTo>
                      <a:pt x="148885" y="181011"/>
                      <a:pt x="147579" y="185191"/>
                      <a:pt x="143660" y="182056"/>
                    </a:cubicBezTo>
                    <a:cubicBezTo>
                      <a:pt x="139741" y="178921"/>
                      <a:pt x="138174" y="172912"/>
                      <a:pt x="135300" y="175786"/>
                    </a:cubicBezTo>
                    <a:cubicBezTo>
                      <a:pt x="132426" y="178659"/>
                      <a:pt x="125633" y="178921"/>
                      <a:pt x="127724" y="182056"/>
                    </a:cubicBezTo>
                    <a:cubicBezTo>
                      <a:pt x="129813" y="185191"/>
                      <a:pt x="131642" y="192245"/>
                      <a:pt x="127201" y="191461"/>
                    </a:cubicBezTo>
                    <a:cubicBezTo>
                      <a:pt x="123021" y="190416"/>
                      <a:pt x="118057" y="184668"/>
                      <a:pt x="108130" y="183884"/>
                    </a:cubicBezTo>
                    <a:cubicBezTo>
                      <a:pt x="109958" y="183101"/>
                      <a:pt x="110742" y="179182"/>
                      <a:pt x="113355" y="178659"/>
                    </a:cubicBezTo>
                    <a:cubicBezTo>
                      <a:pt x="116750" y="178137"/>
                      <a:pt x="116228" y="169777"/>
                      <a:pt x="115706" y="167426"/>
                    </a:cubicBezTo>
                    <a:cubicBezTo>
                      <a:pt x="115183" y="165074"/>
                      <a:pt x="114922" y="160633"/>
                      <a:pt x="117796" y="156714"/>
                    </a:cubicBezTo>
                    <a:cubicBezTo>
                      <a:pt x="120669" y="152795"/>
                      <a:pt x="106300" y="139994"/>
                      <a:pt x="102643" y="135552"/>
                    </a:cubicBezTo>
                    <a:cubicBezTo>
                      <a:pt x="98986" y="131111"/>
                      <a:pt x="100553" y="123535"/>
                      <a:pt x="101598" y="119094"/>
                    </a:cubicBezTo>
                    <a:cubicBezTo>
                      <a:pt x="102643" y="114652"/>
                      <a:pt x="87229" y="99238"/>
                      <a:pt x="84617" y="95581"/>
                    </a:cubicBezTo>
                    <a:cubicBezTo>
                      <a:pt x="82004" y="91923"/>
                      <a:pt x="74427" y="91401"/>
                      <a:pt x="70770" y="91662"/>
                    </a:cubicBezTo>
                    <a:cubicBezTo>
                      <a:pt x="67112" y="91923"/>
                      <a:pt x="59274" y="101067"/>
                      <a:pt x="55356" y="102896"/>
                    </a:cubicBezTo>
                    <a:cubicBezTo>
                      <a:pt x="51176" y="104986"/>
                      <a:pt x="46735" y="96887"/>
                      <a:pt x="42816" y="95842"/>
                    </a:cubicBezTo>
                    <a:cubicBezTo>
                      <a:pt x="38897" y="94797"/>
                      <a:pt x="26879" y="107337"/>
                      <a:pt x="25050" y="110472"/>
                    </a:cubicBezTo>
                    <a:cubicBezTo>
                      <a:pt x="23483" y="113607"/>
                      <a:pt x="19564" y="113085"/>
                      <a:pt x="17474" y="109166"/>
                    </a:cubicBezTo>
                    <a:cubicBezTo>
                      <a:pt x="15384" y="105247"/>
                      <a:pt x="19825" y="103418"/>
                      <a:pt x="22176" y="101589"/>
                    </a:cubicBezTo>
                    <a:cubicBezTo>
                      <a:pt x="24528" y="99761"/>
                      <a:pt x="21915" y="91662"/>
                      <a:pt x="21132" y="88788"/>
                    </a:cubicBezTo>
                    <a:cubicBezTo>
                      <a:pt x="20609" y="85914"/>
                      <a:pt x="25050" y="80950"/>
                      <a:pt x="26357" y="79383"/>
                    </a:cubicBezTo>
                    <a:cubicBezTo>
                      <a:pt x="27663" y="78076"/>
                      <a:pt x="26357" y="74419"/>
                      <a:pt x="24789" y="73635"/>
                    </a:cubicBezTo>
                    <a:cubicBezTo>
                      <a:pt x="23222" y="72851"/>
                      <a:pt x="24528" y="70762"/>
                      <a:pt x="24267" y="67626"/>
                    </a:cubicBezTo>
                    <a:cubicBezTo>
                      <a:pt x="24005" y="64753"/>
                      <a:pt x="13294" y="66581"/>
                      <a:pt x="11465" y="66843"/>
                    </a:cubicBezTo>
                    <a:cubicBezTo>
                      <a:pt x="9636" y="67104"/>
                      <a:pt x="7807" y="65275"/>
                      <a:pt x="6240" y="62401"/>
                    </a:cubicBezTo>
                    <a:cubicBezTo>
                      <a:pt x="4672" y="59527"/>
                      <a:pt x="9114" y="55347"/>
                      <a:pt x="8853" y="51429"/>
                    </a:cubicBezTo>
                    <a:cubicBezTo>
                      <a:pt x="8591" y="47249"/>
                      <a:pt x="3628" y="49077"/>
                      <a:pt x="1276" y="50122"/>
                    </a:cubicBezTo>
                    <a:cubicBezTo>
                      <a:pt x="-1075" y="51429"/>
                      <a:pt x="492" y="46726"/>
                      <a:pt x="754" y="46465"/>
                    </a:cubicBezTo>
                    <a:cubicBezTo>
                      <a:pt x="754" y="46465"/>
                      <a:pt x="754" y="46465"/>
                      <a:pt x="754" y="46465"/>
                    </a:cubicBezTo>
                    <a:cubicBezTo>
                      <a:pt x="1276" y="46204"/>
                      <a:pt x="1537" y="45681"/>
                      <a:pt x="1537" y="44636"/>
                    </a:cubicBezTo>
                    <a:cubicBezTo>
                      <a:pt x="1537" y="41501"/>
                      <a:pt x="2060" y="38888"/>
                      <a:pt x="5195" y="37582"/>
                    </a:cubicBezTo>
                    <a:cubicBezTo>
                      <a:pt x="8069" y="36537"/>
                      <a:pt x="9375" y="37843"/>
                      <a:pt x="9375" y="35492"/>
                    </a:cubicBezTo>
                    <a:cubicBezTo>
                      <a:pt x="9636" y="33402"/>
                      <a:pt x="9375" y="30006"/>
                      <a:pt x="12510" y="27132"/>
                    </a:cubicBezTo>
                    <a:cubicBezTo>
                      <a:pt x="15384" y="24258"/>
                      <a:pt x="22438" y="20339"/>
                      <a:pt x="22438" y="20339"/>
                    </a:cubicBezTo>
                    <a:cubicBezTo>
                      <a:pt x="23483" y="24258"/>
                      <a:pt x="20348" y="28177"/>
                      <a:pt x="26618" y="28961"/>
                    </a:cubicBezTo>
                    <a:cubicBezTo>
                      <a:pt x="32888" y="29745"/>
                      <a:pt x="37329" y="30006"/>
                      <a:pt x="35501" y="26348"/>
                    </a:cubicBezTo>
                    <a:cubicBezTo>
                      <a:pt x="33933" y="22691"/>
                      <a:pt x="32104" y="23474"/>
                      <a:pt x="34194" y="18772"/>
                    </a:cubicBezTo>
                    <a:cubicBezTo>
                      <a:pt x="36284" y="14069"/>
                      <a:pt x="36545" y="12502"/>
                      <a:pt x="34455" y="10412"/>
                    </a:cubicBezTo>
                    <a:cubicBezTo>
                      <a:pt x="32366" y="8322"/>
                      <a:pt x="30014" y="3880"/>
                      <a:pt x="32888" y="1007"/>
                    </a:cubicBezTo>
                    <a:cubicBezTo>
                      <a:pt x="35239" y="-1345"/>
                      <a:pt x="40203" y="1268"/>
                      <a:pt x="43338" y="484"/>
                    </a:cubicBezTo>
                    <a:cubicBezTo>
                      <a:pt x="43861" y="1007"/>
                      <a:pt x="51176" y="9628"/>
                      <a:pt x="52743" y="14069"/>
                    </a:cubicBezTo>
                    <a:cubicBezTo>
                      <a:pt x="54311" y="18772"/>
                      <a:pt x="55879" y="16943"/>
                      <a:pt x="58491" y="16682"/>
                    </a:cubicBezTo>
                    <a:cubicBezTo>
                      <a:pt x="61104" y="16421"/>
                      <a:pt x="60058" y="23474"/>
                      <a:pt x="60058" y="28700"/>
                    </a:cubicBezTo>
                    <a:cubicBezTo>
                      <a:pt x="60320" y="33925"/>
                      <a:pt x="69464" y="38366"/>
                      <a:pt x="74166" y="39933"/>
                    </a:cubicBezTo>
                    <a:cubicBezTo>
                      <a:pt x="79130" y="41501"/>
                      <a:pt x="79652" y="38627"/>
                      <a:pt x="82526" y="36015"/>
                    </a:cubicBezTo>
                    <a:cubicBezTo>
                      <a:pt x="85400" y="33402"/>
                      <a:pt x="89842" y="35492"/>
                      <a:pt x="93238" y="38627"/>
                    </a:cubicBezTo>
                    <a:cubicBezTo>
                      <a:pt x="96373" y="42024"/>
                      <a:pt x="94805" y="42807"/>
                      <a:pt x="93499" y="44636"/>
                    </a:cubicBezTo>
                    <a:cubicBezTo>
                      <a:pt x="92193" y="46465"/>
                      <a:pt x="96373" y="46987"/>
                      <a:pt x="99247" y="48555"/>
                    </a:cubicBezTo>
                    <a:cubicBezTo>
                      <a:pt x="102121" y="50122"/>
                      <a:pt x="103949" y="52474"/>
                      <a:pt x="103165" y="57437"/>
                    </a:cubicBezTo>
                    <a:cubicBezTo>
                      <a:pt x="102381" y="62401"/>
                      <a:pt x="89842" y="63708"/>
                      <a:pt x="86706" y="63708"/>
                    </a:cubicBezTo>
                    <a:cubicBezTo>
                      <a:pt x="83571" y="63708"/>
                      <a:pt x="82004" y="64753"/>
                      <a:pt x="82004" y="69194"/>
                    </a:cubicBezTo>
                    <a:cubicBezTo>
                      <a:pt x="82004" y="73635"/>
                      <a:pt x="100292" y="82257"/>
                      <a:pt x="104211" y="84347"/>
                    </a:cubicBezTo>
                    <a:cubicBezTo>
                      <a:pt x="108390" y="86176"/>
                      <a:pt x="107084" y="89833"/>
                      <a:pt x="107346" y="91662"/>
                    </a:cubicBezTo>
                    <a:cubicBezTo>
                      <a:pt x="107607" y="93752"/>
                      <a:pt x="112048" y="96364"/>
                      <a:pt x="114661" y="99499"/>
                    </a:cubicBezTo>
                    <a:cubicBezTo>
                      <a:pt x="117273" y="102634"/>
                      <a:pt x="124850" y="109950"/>
                      <a:pt x="128507" y="112823"/>
                    </a:cubicBezTo>
                    <a:cubicBezTo>
                      <a:pt x="132165" y="115697"/>
                      <a:pt x="139219" y="127715"/>
                      <a:pt x="140003" y="130589"/>
                    </a:cubicBezTo>
                    <a:cubicBezTo>
                      <a:pt x="140786" y="133724"/>
                      <a:pt x="151237" y="139471"/>
                      <a:pt x="155155" y="142345"/>
                    </a:cubicBezTo>
                    <a:cubicBezTo>
                      <a:pt x="158813" y="145219"/>
                      <a:pt x="153849" y="146786"/>
                      <a:pt x="152281" y="148877"/>
                    </a:cubicBezTo>
                    <a:cubicBezTo>
                      <a:pt x="150714" y="150966"/>
                      <a:pt x="157506" y="154624"/>
                      <a:pt x="160380" y="157498"/>
                    </a:cubicBezTo>
                    <a:cubicBezTo>
                      <a:pt x="163776" y="160371"/>
                      <a:pt x="160903" y="162200"/>
                      <a:pt x="159335" y="1640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A70C2B5A-C209-C6C7-D4FC-7A45351416C2}"/>
                  </a:ext>
                </a:extLst>
              </p:cNvPr>
              <p:cNvSpPr/>
              <p:nvPr/>
            </p:nvSpPr>
            <p:spPr>
              <a:xfrm>
                <a:off x="6778863" y="3448303"/>
                <a:ext cx="71509" cy="37128"/>
              </a:xfrm>
              <a:custGeom>
                <a:avLst/>
                <a:gdLst>
                  <a:gd name="connsiteX0" fmla="*/ 68926 w 71509"/>
                  <a:gd name="connsiteY0" fmla="*/ 29783 h 37128"/>
                  <a:gd name="connsiteX1" fmla="*/ 67359 w 71509"/>
                  <a:gd name="connsiteY1" fmla="*/ 35792 h 37128"/>
                  <a:gd name="connsiteX2" fmla="*/ 37053 w 71509"/>
                  <a:gd name="connsiteY2" fmla="*/ 35792 h 37128"/>
                  <a:gd name="connsiteX3" fmla="*/ 29477 w 71509"/>
                  <a:gd name="connsiteY3" fmla="*/ 33963 h 37128"/>
                  <a:gd name="connsiteX4" fmla="*/ 17982 w 71509"/>
                  <a:gd name="connsiteY4" fmla="*/ 36314 h 37128"/>
                  <a:gd name="connsiteX5" fmla="*/ 2829 w 71509"/>
                  <a:gd name="connsiteY5" fmla="*/ 33179 h 37128"/>
                  <a:gd name="connsiteX6" fmla="*/ 478 w 71509"/>
                  <a:gd name="connsiteY6" fmla="*/ 21945 h 37128"/>
                  <a:gd name="connsiteX7" fmla="*/ 2829 w 71509"/>
                  <a:gd name="connsiteY7" fmla="*/ 20116 h 37128"/>
                  <a:gd name="connsiteX8" fmla="*/ 24513 w 71509"/>
                  <a:gd name="connsiteY8" fmla="*/ 0 h 37128"/>
                  <a:gd name="connsiteX9" fmla="*/ 37315 w 71509"/>
                  <a:gd name="connsiteY9" fmla="*/ 6793 h 37128"/>
                  <a:gd name="connsiteX10" fmla="*/ 58999 w 71509"/>
                  <a:gd name="connsiteY10" fmla="*/ 8621 h 37128"/>
                  <a:gd name="connsiteX11" fmla="*/ 59782 w 71509"/>
                  <a:gd name="connsiteY11" fmla="*/ 10189 h 37128"/>
                  <a:gd name="connsiteX12" fmla="*/ 59260 w 71509"/>
                  <a:gd name="connsiteY12" fmla="*/ 18288 h 37128"/>
                  <a:gd name="connsiteX13" fmla="*/ 71016 w 71509"/>
                  <a:gd name="connsiteY13" fmla="*/ 25080 h 37128"/>
                  <a:gd name="connsiteX14" fmla="*/ 68926 w 71509"/>
                  <a:gd name="connsiteY14" fmla="*/ 29783 h 37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509" h="37128">
                    <a:moveTo>
                      <a:pt x="68926" y="29783"/>
                    </a:moveTo>
                    <a:cubicBezTo>
                      <a:pt x="70233" y="30044"/>
                      <a:pt x="72323" y="37098"/>
                      <a:pt x="67359" y="35792"/>
                    </a:cubicBezTo>
                    <a:cubicBezTo>
                      <a:pt x="62134" y="34485"/>
                      <a:pt x="39666" y="37620"/>
                      <a:pt x="37053" y="35792"/>
                    </a:cubicBezTo>
                    <a:cubicBezTo>
                      <a:pt x="34441" y="34224"/>
                      <a:pt x="32351" y="31873"/>
                      <a:pt x="29477" y="33963"/>
                    </a:cubicBezTo>
                    <a:cubicBezTo>
                      <a:pt x="26603" y="36053"/>
                      <a:pt x="26603" y="38404"/>
                      <a:pt x="17982" y="36314"/>
                    </a:cubicBezTo>
                    <a:cubicBezTo>
                      <a:pt x="9361" y="33963"/>
                      <a:pt x="4919" y="36314"/>
                      <a:pt x="2829" y="33179"/>
                    </a:cubicBezTo>
                    <a:cubicBezTo>
                      <a:pt x="739" y="30044"/>
                      <a:pt x="-829" y="30828"/>
                      <a:pt x="478" y="21945"/>
                    </a:cubicBezTo>
                    <a:cubicBezTo>
                      <a:pt x="1000" y="21945"/>
                      <a:pt x="1784" y="21423"/>
                      <a:pt x="2829" y="20116"/>
                    </a:cubicBezTo>
                    <a:cubicBezTo>
                      <a:pt x="8838" y="11756"/>
                      <a:pt x="17459" y="0"/>
                      <a:pt x="24513" y="0"/>
                    </a:cubicBezTo>
                    <a:cubicBezTo>
                      <a:pt x="31567" y="0"/>
                      <a:pt x="33396" y="7054"/>
                      <a:pt x="37315" y="6793"/>
                    </a:cubicBezTo>
                    <a:cubicBezTo>
                      <a:pt x="41234" y="6531"/>
                      <a:pt x="57954" y="6531"/>
                      <a:pt x="58999" y="8621"/>
                    </a:cubicBezTo>
                    <a:cubicBezTo>
                      <a:pt x="59260" y="9144"/>
                      <a:pt x="59521" y="9666"/>
                      <a:pt x="59782" y="10189"/>
                    </a:cubicBezTo>
                    <a:cubicBezTo>
                      <a:pt x="59782" y="10189"/>
                      <a:pt x="55080" y="16198"/>
                      <a:pt x="59260" y="18288"/>
                    </a:cubicBezTo>
                    <a:cubicBezTo>
                      <a:pt x="63440" y="20378"/>
                      <a:pt x="73890" y="22468"/>
                      <a:pt x="71016" y="25080"/>
                    </a:cubicBezTo>
                    <a:cubicBezTo>
                      <a:pt x="67882" y="27693"/>
                      <a:pt x="67359" y="29522"/>
                      <a:pt x="68926" y="2978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7A93D759-EA11-0B43-54F5-A15CF82A6C7B}"/>
                  </a:ext>
                </a:extLst>
              </p:cNvPr>
              <p:cNvSpPr/>
              <p:nvPr/>
            </p:nvSpPr>
            <p:spPr>
              <a:xfrm>
                <a:off x="6588152" y="3400001"/>
                <a:ext cx="175535" cy="94859"/>
              </a:xfrm>
              <a:custGeom>
                <a:avLst/>
                <a:gdLst>
                  <a:gd name="connsiteX0" fmla="*/ 175513 w 175535"/>
                  <a:gd name="connsiteY0" fmla="*/ 89319 h 94859"/>
                  <a:gd name="connsiteX1" fmla="*/ 159838 w 175535"/>
                  <a:gd name="connsiteY1" fmla="*/ 94806 h 94859"/>
                  <a:gd name="connsiteX2" fmla="*/ 150694 w 175535"/>
                  <a:gd name="connsiteY2" fmla="*/ 90887 h 94859"/>
                  <a:gd name="connsiteX3" fmla="*/ 147297 w 175535"/>
                  <a:gd name="connsiteY3" fmla="*/ 93238 h 94859"/>
                  <a:gd name="connsiteX4" fmla="*/ 140244 w 175535"/>
                  <a:gd name="connsiteY4" fmla="*/ 90364 h 94859"/>
                  <a:gd name="connsiteX5" fmla="*/ 128226 w 175535"/>
                  <a:gd name="connsiteY5" fmla="*/ 89319 h 94859"/>
                  <a:gd name="connsiteX6" fmla="*/ 122740 w 175535"/>
                  <a:gd name="connsiteY6" fmla="*/ 84617 h 94859"/>
                  <a:gd name="connsiteX7" fmla="*/ 115164 w 175535"/>
                  <a:gd name="connsiteY7" fmla="*/ 84617 h 94859"/>
                  <a:gd name="connsiteX8" fmla="*/ 103146 w 175535"/>
                  <a:gd name="connsiteY8" fmla="*/ 80437 h 94859"/>
                  <a:gd name="connsiteX9" fmla="*/ 99227 w 175535"/>
                  <a:gd name="connsiteY9" fmla="*/ 72077 h 94859"/>
                  <a:gd name="connsiteX10" fmla="*/ 89821 w 175535"/>
                  <a:gd name="connsiteY10" fmla="*/ 68419 h 94859"/>
                  <a:gd name="connsiteX11" fmla="*/ 84858 w 175535"/>
                  <a:gd name="connsiteY11" fmla="*/ 70509 h 94859"/>
                  <a:gd name="connsiteX12" fmla="*/ 78588 w 175535"/>
                  <a:gd name="connsiteY12" fmla="*/ 69464 h 94859"/>
                  <a:gd name="connsiteX13" fmla="*/ 73624 w 175535"/>
                  <a:gd name="connsiteY13" fmla="*/ 71815 h 94859"/>
                  <a:gd name="connsiteX14" fmla="*/ 64741 w 175535"/>
                  <a:gd name="connsiteY14" fmla="*/ 69203 h 94859"/>
                  <a:gd name="connsiteX15" fmla="*/ 57948 w 175535"/>
                  <a:gd name="connsiteY15" fmla="*/ 64500 h 94859"/>
                  <a:gd name="connsiteX16" fmla="*/ 49588 w 175535"/>
                  <a:gd name="connsiteY16" fmla="*/ 60320 h 94859"/>
                  <a:gd name="connsiteX17" fmla="*/ 39400 w 175535"/>
                  <a:gd name="connsiteY17" fmla="*/ 60320 h 94859"/>
                  <a:gd name="connsiteX18" fmla="*/ 19544 w 175535"/>
                  <a:gd name="connsiteY18" fmla="*/ 45167 h 94859"/>
                  <a:gd name="connsiteX19" fmla="*/ 3085 w 175535"/>
                  <a:gd name="connsiteY19" fmla="*/ 40987 h 94859"/>
                  <a:gd name="connsiteX20" fmla="*/ 3085 w 175535"/>
                  <a:gd name="connsiteY20" fmla="*/ 28970 h 94859"/>
                  <a:gd name="connsiteX21" fmla="*/ 6743 w 175535"/>
                  <a:gd name="connsiteY21" fmla="*/ 17736 h 94859"/>
                  <a:gd name="connsiteX22" fmla="*/ 19544 w 175535"/>
                  <a:gd name="connsiteY22" fmla="*/ 4673 h 94859"/>
                  <a:gd name="connsiteX23" fmla="*/ 27120 w 175535"/>
                  <a:gd name="connsiteY23" fmla="*/ 5718 h 94859"/>
                  <a:gd name="connsiteX24" fmla="*/ 33391 w 175535"/>
                  <a:gd name="connsiteY24" fmla="*/ 232 h 94859"/>
                  <a:gd name="connsiteX25" fmla="*/ 43579 w 175535"/>
                  <a:gd name="connsiteY25" fmla="*/ 2060 h 94859"/>
                  <a:gd name="connsiteX26" fmla="*/ 50895 w 175535"/>
                  <a:gd name="connsiteY26" fmla="*/ 10421 h 94859"/>
                  <a:gd name="connsiteX27" fmla="*/ 62913 w 175535"/>
                  <a:gd name="connsiteY27" fmla="*/ 17213 h 94859"/>
                  <a:gd name="connsiteX28" fmla="*/ 73624 w 175535"/>
                  <a:gd name="connsiteY28" fmla="*/ 21132 h 94859"/>
                  <a:gd name="connsiteX29" fmla="*/ 77804 w 175535"/>
                  <a:gd name="connsiteY29" fmla="*/ 28708 h 94859"/>
                  <a:gd name="connsiteX30" fmla="*/ 89038 w 175535"/>
                  <a:gd name="connsiteY30" fmla="*/ 29231 h 94859"/>
                  <a:gd name="connsiteX31" fmla="*/ 91912 w 175535"/>
                  <a:gd name="connsiteY31" fmla="*/ 36546 h 94859"/>
                  <a:gd name="connsiteX32" fmla="*/ 101317 w 175535"/>
                  <a:gd name="connsiteY32" fmla="*/ 42816 h 94859"/>
                  <a:gd name="connsiteX33" fmla="*/ 110983 w 175535"/>
                  <a:gd name="connsiteY33" fmla="*/ 45429 h 94859"/>
                  <a:gd name="connsiteX34" fmla="*/ 113334 w 175535"/>
                  <a:gd name="connsiteY34" fmla="*/ 48825 h 94859"/>
                  <a:gd name="connsiteX35" fmla="*/ 123524 w 175535"/>
                  <a:gd name="connsiteY35" fmla="*/ 49609 h 94859"/>
                  <a:gd name="connsiteX36" fmla="*/ 130055 w 175535"/>
                  <a:gd name="connsiteY36" fmla="*/ 56140 h 94859"/>
                  <a:gd name="connsiteX37" fmla="*/ 147559 w 175535"/>
                  <a:gd name="connsiteY37" fmla="*/ 56401 h 94859"/>
                  <a:gd name="connsiteX38" fmla="*/ 162450 w 175535"/>
                  <a:gd name="connsiteY38" fmla="*/ 60059 h 94859"/>
                  <a:gd name="connsiteX39" fmla="*/ 175513 w 175535"/>
                  <a:gd name="connsiteY39" fmla="*/ 58491 h 94859"/>
                  <a:gd name="connsiteX40" fmla="*/ 173162 w 175535"/>
                  <a:gd name="connsiteY40" fmla="*/ 76779 h 94859"/>
                  <a:gd name="connsiteX41" fmla="*/ 175513 w 175535"/>
                  <a:gd name="connsiteY41" fmla="*/ 89319 h 9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75535" h="94859">
                    <a:moveTo>
                      <a:pt x="175513" y="89319"/>
                    </a:moveTo>
                    <a:cubicBezTo>
                      <a:pt x="175252" y="95328"/>
                      <a:pt x="165324" y="94022"/>
                      <a:pt x="159838" y="94806"/>
                    </a:cubicBezTo>
                    <a:cubicBezTo>
                      <a:pt x="154352" y="95328"/>
                      <a:pt x="152523" y="91932"/>
                      <a:pt x="150694" y="90887"/>
                    </a:cubicBezTo>
                    <a:cubicBezTo>
                      <a:pt x="148865" y="90103"/>
                      <a:pt x="149388" y="91671"/>
                      <a:pt x="147297" y="93238"/>
                    </a:cubicBezTo>
                    <a:cubicBezTo>
                      <a:pt x="145208" y="94806"/>
                      <a:pt x="144163" y="92716"/>
                      <a:pt x="140244" y="90364"/>
                    </a:cubicBezTo>
                    <a:cubicBezTo>
                      <a:pt x="136325" y="88013"/>
                      <a:pt x="133974" y="89058"/>
                      <a:pt x="128226" y="89319"/>
                    </a:cubicBezTo>
                    <a:cubicBezTo>
                      <a:pt x="122740" y="89581"/>
                      <a:pt x="127442" y="89581"/>
                      <a:pt x="122740" y="84617"/>
                    </a:cubicBezTo>
                    <a:cubicBezTo>
                      <a:pt x="118037" y="79914"/>
                      <a:pt x="117776" y="84617"/>
                      <a:pt x="115164" y="84617"/>
                    </a:cubicBezTo>
                    <a:cubicBezTo>
                      <a:pt x="112551" y="84617"/>
                      <a:pt x="106020" y="81220"/>
                      <a:pt x="103146" y="80437"/>
                    </a:cubicBezTo>
                    <a:cubicBezTo>
                      <a:pt x="100272" y="79653"/>
                      <a:pt x="100533" y="74689"/>
                      <a:pt x="99227" y="72077"/>
                    </a:cubicBezTo>
                    <a:cubicBezTo>
                      <a:pt x="97921" y="69464"/>
                      <a:pt x="92434" y="69203"/>
                      <a:pt x="89821" y="68419"/>
                    </a:cubicBezTo>
                    <a:cubicBezTo>
                      <a:pt x="87209" y="67635"/>
                      <a:pt x="86164" y="68941"/>
                      <a:pt x="84858" y="70509"/>
                    </a:cubicBezTo>
                    <a:cubicBezTo>
                      <a:pt x="83552" y="72077"/>
                      <a:pt x="82245" y="72338"/>
                      <a:pt x="78588" y="69464"/>
                    </a:cubicBezTo>
                    <a:cubicBezTo>
                      <a:pt x="74930" y="66590"/>
                      <a:pt x="75975" y="71815"/>
                      <a:pt x="73624" y="71815"/>
                    </a:cubicBezTo>
                    <a:cubicBezTo>
                      <a:pt x="71273" y="71815"/>
                      <a:pt x="68138" y="69725"/>
                      <a:pt x="64741" y="69203"/>
                    </a:cubicBezTo>
                    <a:cubicBezTo>
                      <a:pt x="61345" y="68680"/>
                      <a:pt x="58732" y="66851"/>
                      <a:pt x="57948" y="64500"/>
                    </a:cubicBezTo>
                    <a:cubicBezTo>
                      <a:pt x="57165" y="62410"/>
                      <a:pt x="52723" y="62410"/>
                      <a:pt x="49588" y="60320"/>
                    </a:cubicBezTo>
                    <a:cubicBezTo>
                      <a:pt x="46453" y="58230"/>
                      <a:pt x="42535" y="59798"/>
                      <a:pt x="39400" y="60320"/>
                    </a:cubicBezTo>
                    <a:cubicBezTo>
                      <a:pt x="36264" y="60843"/>
                      <a:pt x="26075" y="50392"/>
                      <a:pt x="19544" y="45167"/>
                    </a:cubicBezTo>
                    <a:cubicBezTo>
                      <a:pt x="13013" y="39942"/>
                      <a:pt x="8832" y="43339"/>
                      <a:pt x="3085" y="40987"/>
                    </a:cubicBezTo>
                    <a:cubicBezTo>
                      <a:pt x="-2663" y="38897"/>
                      <a:pt x="995" y="31321"/>
                      <a:pt x="3085" y="28970"/>
                    </a:cubicBezTo>
                    <a:cubicBezTo>
                      <a:pt x="5175" y="26618"/>
                      <a:pt x="5437" y="23222"/>
                      <a:pt x="6743" y="17736"/>
                    </a:cubicBezTo>
                    <a:cubicBezTo>
                      <a:pt x="8049" y="12249"/>
                      <a:pt x="19544" y="4673"/>
                      <a:pt x="19544" y="4673"/>
                    </a:cubicBezTo>
                    <a:cubicBezTo>
                      <a:pt x="21895" y="7286"/>
                      <a:pt x="25031" y="9637"/>
                      <a:pt x="27120" y="5718"/>
                    </a:cubicBezTo>
                    <a:cubicBezTo>
                      <a:pt x="30256" y="493"/>
                      <a:pt x="30778" y="493"/>
                      <a:pt x="33391" y="232"/>
                    </a:cubicBezTo>
                    <a:cubicBezTo>
                      <a:pt x="36003" y="-291"/>
                      <a:pt x="42535" y="-30"/>
                      <a:pt x="43579" y="2060"/>
                    </a:cubicBezTo>
                    <a:cubicBezTo>
                      <a:pt x="44625" y="4150"/>
                      <a:pt x="46976" y="10682"/>
                      <a:pt x="50895" y="10421"/>
                    </a:cubicBezTo>
                    <a:cubicBezTo>
                      <a:pt x="54814" y="9898"/>
                      <a:pt x="58732" y="16429"/>
                      <a:pt x="62913" y="17213"/>
                    </a:cubicBezTo>
                    <a:cubicBezTo>
                      <a:pt x="66831" y="18258"/>
                      <a:pt x="72317" y="18781"/>
                      <a:pt x="73624" y="21132"/>
                    </a:cubicBezTo>
                    <a:cubicBezTo>
                      <a:pt x="74930" y="23483"/>
                      <a:pt x="74669" y="29231"/>
                      <a:pt x="77804" y="28708"/>
                    </a:cubicBezTo>
                    <a:cubicBezTo>
                      <a:pt x="80939" y="28186"/>
                      <a:pt x="89299" y="27402"/>
                      <a:pt x="89038" y="29231"/>
                    </a:cubicBezTo>
                    <a:cubicBezTo>
                      <a:pt x="89038" y="31060"/>
                      <a:pt x="88515" y="34978"/>
                      <a:pt x="91912" y="36546"/>
                    </a:cubicBezTo>
                    <a:cubicBezTo>
                      <a:pt x="95308" y="38113"/>
                      <a:pt x="97398" y="42032"/>
                      <a:pt x="101317" y="42816"/>
                    </a:cubicBezTo>
                    <a:cubicBezTo>
                      <a:pt x="105236" y="43600"/>
                      <a:pt x="110983" y="44122"/>
                      <a:pt x="110983" y="45429"/>
                    </a:cubicBezTo>
                    <a:cubicBezTo>
                      <a:pt x="110983" y="46735"/>
                      <a:pt x="108632" y="48825"/>
                      <a:pt x="113334" y="48825"/>
                    </a:cubicBezTo>
                    <a:cubicBezTo>
                      <a:pt x="118037" y="48825"/>
                      <a:pt x="122740" y="48564"/>
                      <a:pt x="123524" y="49609"/>
                    </a:cubicBezTo>
                    <a:cubicBezTo>
                      <a:pt x="124308" y="50654"/>
                      <a:pt x="126659" y="57446"/>
                      <a:pt x="130055" y="56140"/>
                    </a:cubicBezTo>
                    <a:cubicBezTo>
                      <a:pt x="133451" y="54834"/>
                      <a:pt x="145208" y="55095"/>
                      <a:pt x="147559" y="56401"/>
                    </a:cubicBezTo>
                    <a:cubicBezTo>
                      <a:pt x="149910" y="57708"/>
                      <a:pt x="158271" y="59798"/>
                      <a:pt x="162450" y="60059"/>
                    </a:cubicBezTo>
                    <a:cubicBezTo>
                      <a:pt x="166108" y="60059"/>
                      <a:pt x="171333" y="60059"/>
                      <a:pt x="175513" y="58491"/>
                    </a:cubicBezTo>
                    <a:cubicBezTo>
                      <a:pt x="175775" y="65545"/>
                      <a:pt x="173684" y="71031"/>
                      <a:pt x="173162" y="76779"/>
                    </a:cubicBezTo>
                    <a:cubicBezTo>
                      <a:pt x="172901" y="82265"/>
                      <a:pt x="175513" y="83049"/>
                      <a:pt x="175513" y="8931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FBCD758C-54CD-397E-EEA7-CD014673EAB5}"/>
                  </a:ext>
                </a:extLst>
              </p:cNvPr>
              <p:cNvSpPr/>
              <p:nvPr/>
            </p:nvSpPr>
            <p:spPr>
              <a:xfrm>
                <a:off x="7065676" y="3584155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F13C19D4-5A58-4CA1-FDE2-148137170D8C}"/>
                  </a:ext>
                </a:extLst>
              </p:cNvPr>
              <p:cNvSpPr/>
              <p:nvPr/>
            </p:nvSpPr>
            <p:spPr>
              <a:xfrm>
                <a:off x="7130467" y="3767817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B0536D15-26A8-ACE2-A1EE-D71C530F2856}"/>
                  </a:ext>
                </a:extLst>
              </p:cNvPr>
              <p:cNvSpPr/>
              <p:nvPr/>
            </p:nvSpPr>
            <p:spPr>
              <a:xfrm>
                <a:off x="4665790" y="3109968"/>
                <a:ext cx="60661" cy="126197"/>
              </a:xfrm>
              <a:custGeom>
                <a:avLst/>
                <a:gdLst>
                  <a:gd name="connsiteX0" fmla="*/ 33702 w 60661"/>
                  <a:gd name="connsiteY0" fmla="*/ 126197 h 126197"/>
                  <a:gd name="connsiteX1" fmla="*/ 41017 w 60661"/>
                  <a:gd name="connsiteY1" fmla="*/ 103207 h 126197"/>
                  <a:gd name="connsiteX2" fmla="*/ 36837 w 60661"/>
                  <a:gd name="connsiteY2" fmla="*/ 95369 h 126197"/>
                  <a:gd name="connsiteX3" fmla="*/ 42585 w 60661"/>
                  <a:gd name="connsiteY3" fmla="*/ 81523 h 126197"/>
                  <a:gd name="connsiteX4" fmla="*/ 33702 w 60661"/>
                  <a:gd name="connsiteY4" fmla="*/ 67676 h 126197"/>
                  <a:gd name="connsiteX5" fmla="*/ 42323 w 60661"/>
                  <a:gd name="connsiteY5" fmla="*/ 61929 h 126197"/>
                  <a:gd name="connsiteX6" fmla="*/ 43891 w 60661"/>
                  <a:gd name="connsiteY6" fmla="*/ 54352 h 126197"/>
                  <a:gd name="connsiteX7" fmla="*/ 45981 w 60661"/>
                  <a:gd name="connsiteY7" fmla="*/ 45470 h 126197"/>
                  <a:gd name="connsiteX8" fmla="*/ 44675 w 60661"/>
                  <a:gd name="connsiteY8" fmla="*/ 29011 h 126197"/>
                  <a:gd name="connsiteX9" fmla="*/ 58521 w 60661"/>
                  <a:gd name="connsiteY9" fmla="*/ 18038 h 126197"/>
                  <a:gd name="connsiteX10" fmla="*/ 55125 w 60661"/>
                  <a:gd name="connsiteY10" fmla="*/ 12552 h 126197"/>
                  <a:gd name="connsiteX11" fmla="*/ 50683 w 60661"/>
                  <a:gd name="connsiteY11" fmla="*/ 4975 h 126197"/>
                  <a:gd name="connsiteX12" fmla="*/ 36837 w 60661"/>
                  <a:gd name="connsiteY12" fmla="*/ 6282 h 126197"/>
                  <a:gd name="connsiteX13" fmla="*/ 25342 w 60661"/>
                  <a:gd name="connsiteY13" fmla="*/ 5498 h 126197"/>
                  <a:gd name="connsiteX14" fmla="*/ 19333 w 60661"/>
                  <a:gd name="connsiteY14" fmla="*/ 6804 h 126197"/>
                  <a:gd name="connsiteX15" fmla="*/ 12279 w 60661"/>
                  <a:gd name="connsiteY15" fmla="*/ 12 h 126197"/>
                  <a:gd name="connsiteX16" fmla="*/ 3396 w 60661"/>
                  <a:gd name="connsiteY16" fmla="*/ 7327 h 126197"/>
                  <a:gd name="connsiteX17" fmla="*/ 3396 w 60661"/>
                  <a:gd name="connsiteY17" fmla="*/ 7327 h 126197"/>
                  <a:gd name="connsiteX18" fmla="*/ 0 w 60661"/>
                  <a:gd name="connsiteY18" fmla="*/ 12290 h 12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0661" h="126197">
                    <a:moveTo>
                      <a:pt x="33702" y="126197"/>
                    </a:moveTo>
                    <a:cubicBezTo>
                      <a:pt x="30828" y="111045"/>
                      <a:pt x="38405" y="105820"/>
                      <a:pt x="41017" y="103207"/>
                    </a:cubicBezTo>
                    <a:cubicBezTo>
                      <a:pt x="43891" y="100333"/>
                      <a:pt x="41801" y="99811"/>
                      <a:pt x="36837" y="95369"/>
                    </a:cubicBezTo>
                    <a:cubicBezTo>
                      <a:pt x="31873" y="90928"/>
                      <a:pt x="39450" y="84919"/>
                      <a:pt x="42585" y="81523"/>
                    </a:cubicBezTo>
                    <a:cubicBezTo>
                      <a:pt x="45720" y="78127"/>
                      <a:pt x="37360" y="71857"/>
                      <a:pt x="33702" y="67676"/>
                    </a:cubicBezTo>
                    <a:cubicBezTo>
                      <a:pt x="30044" y="63235"/>
                      <a:pt x="35531" y="62190"/>
                      <a:pt x="42323" y="61929"/>
                    </a:cubicBezTo>
                    <a:cubicBezTo>
                      <a:pt x="49116" y="61668"/>
                      <a:pt x="43891" y="56442"/>
                      <a:pt x="43891" y="54352"/>
                    </a:cubicBezTo>
                    <a:cubicBezTo>
                      <a:pt x="43630" y="52262"/>
                      <a:pt x="44413" y="48082"/>
                      <a:pt x="45981" y="45470"/>
                    </a:cubicBezTo>
                    <a:cubicBezTo>
                      <a:pt x="47549" y="42857"/>
                      <a:pt x="45458" y="32930"/>
                      <a:pt x="44675" y="29011"/>
                    </a:cubicBezTo>
                    <a:cubicBezTo>
                      <a:pt x="43891" y="25092"/>
                      <a:pt x="53819" y="21173"/>
                      <a:pt x="58521" y="18038"/>
                    </a:cubicBezTo>
                    <a:cubicBezTo>
                      <a:pt x="63224" y="14903"/>
                      <a:pt x="59305" y="12290"/>
                      <a:pt x="55125" y="12552"/>
                    </a:cubicBezTo>
                    <a:cubicBezTo>
                      <a:pt x="50945" y="13074"/>
                      <a:pt x="51467" y="8372"/>
                      <a:pt x="50683" y="4975"/>
                    </a:cubicBezTo>
                    <a:cubicBezTo>
                      <a:pt x="49900" y="1579"/>
                      <a:pt x="39450" y="4453"/>
                      <a:pt x="36837" y="6282"/>
                    </a:cubicBezTo>
                    <a:cubicBezTo>
                      <a:pt x="33963" y="8372"/>
                      <a:pt x="27954" y="6020"/>
                      <a:pt x="25342" y="5498"/>
                    </a:cubicBezTo>
                    <a:cubicBezTo>
                      <a:pt x="22729" y="4975"/>
                      <a:pt x="23513" y="5237"/>
                      <a:pt x="19333" y="6804"/>
                    </a:cubicBezTo>
                    <a:cubicBezTo>
                      <a:pt x="15153" y="8372"/>
                      <a:pt x="16459" y="273"/>
                      <a:pt x="12279" y="12"/>
                    </a:cubicBezTo>
                    <a:cubicBezTo>
                      <a:pt x="9928" y="-250"/>
                      <a:pt x="6009" y="3930"/>
                      <a:pt x="3396" y="7327"/>
                    </a:cubicBezTo>
                    <a:lnTo>
                      <a:pt x="3396" y="7327"/>
                    </a:lnTo>
                    <a:cubicBezTo>
                      <a:pt x="1306" y="9939"/>
                      <a:pt x="0" y="12290"/>
                      <a:pt x="0" y="12290"/>
                    </a:cubicBez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4BD383E8-3998-52C6-0430-7C55E02ED57B}"/>
                  </a:ext>
                </a:extLst>
              </p:cNvPr>
              <p:cNvSpPr/>
              <p:nvPr/>
            </p:nvSpPr>
            <p:spPr>
              <a:xfrm>
                <a:off x="5437014" y="2940667"/>
                <a:ext cx="70320" cy="81792"/>
              </a:xfrm>
              <a:custGeom>
                <a:avLst/>
                <a:gdLst>
                  <a:gd name="connsiteX0" fmla="*/ 65052 w 70320"/>
                  <a:gd name="connsiteY0" fmla="*/ 55406 h 81792"/>
                  <a:gd name="connsiteX1" fmla="*/ 53296 w 70320"/>
                  <a:gd name="connsiteY1" fmla="*/ 52793 h 81792"/>
                  <a:gd name="connsiteX2" fmla="*/ 47287 w 70320"/>
                  <a:gd name="connsiteY2" fmla="*/ 62721 h 81792"/>
                  <a:gd name="connsiteX3" fmla="*/ 41801 w 70320"/>
                  <a:gd name="connsiteY3" fmla="*/ 70820 h 81792"/>
                  <a:gd name="connsiteX4" fmla="*/ 31873 w 70320"/>
                  <a:gd name="connsiteY4" fmla="*/ 81793 h 81792"/>
                  <a:gd name="connsiteX5" fmla="*/ 29783 w 70320"/>
                  <a:gd name="connsiteY5" fmla="*/ 66901 h 81792"/>
                  <a:gd name="connsiteX6" fmla="*/ 33179 w 70320"/>
                  <a:gd name="connsiteY6" fmla="*/ 48613 h 81792"/>
                  <a:gd name="connsiteX7" fmla="*/ 14630 w 70320"/>
                  <a:gd name="connsiteY7" fmla="*/ 24317 h 81792"/>
                  <a:gd name="connsiteX8" fmla="*/ 4702 w 70320"/>
                  <a:gd name="connsiteY8" fmla="*/ 7596 h 81792"/>
                  <a:gd name="connsiteX9" fmla="*/ 0 w 70320"/>
                  <a:gd name="connsiteY9" fmla="*/ 4984 h 81792"/>
                  <a:gd name="connsiteX10" fmla="*/ 18810 w 70320"/>
                  <a:gd name="connsiteY10" fmla="*/ 20 h 81792"/>
                  <a:gd name="connsiteX11" fmla="*/ 47287 w 70320"/>
                  <a:gd name="connsiteY11" fmla="*/ 11515 h 81792"/>
                  <a:gd name="connsiteX12" fmla="*/ 57998 w 70320"/>
                  <a:gd name="connsiteY12" fmla="*/ 33722 h 81792"/>
                  <a:gd name="connsiteX13" fmla="*/ 70016 w 70320"/>
                  <a:gd name="connsiteY13" fmla="*/ 49658 h 81792"/>
                  <a:gd name="connsiteX14" fmla="*/ 65052 w 70320"/>
                  <a:gd name="connsiteY14" fmla="*/ 55406 h 81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0320" h="81792">
                    <a:moveTo>
                      <a:pt x="65052" y="55406"/>
                    </a:moveTo>
                    <a:cubicBezTo>
                      <a:pt x="61917" y="56190"/>
                      <a:pt x="57737" y="55145"/>
                      <a:pt x="53296" y="52793"/>
                    </a:cubicBezTo>
                    <a:cubicBezTo>
                      <a:pt x="48855" y="50703"/>
                      <a:pt x="48332" y="57757"/>
                      <a:pt x="47287" y="62721"/>
                    </a:cubicBezTo>
                    <a:cubicBezTo>
                      <a:pt x="46242" y="67685"/>
                      <a:pt x="44413" y="68207"/>
                      <a:pt x="41801" y="70820"/>
                    </a:cubicBezTo>
                    <a:cubicBezTo>
                      <a:pt x="38927" y="73432"/>
                      <a:pt x="31873" y="81793"/>
                      <a:pt x="31873" y="81793"/>
                    </a:cubicBezTo>
                    <a:cubicBezTo>
                      <a:pt x="28999" y="77351"/>
                      <a:pt x="29783" y="70297"/>
                      <a:pt x="29783" y="66901"/>
                    </a:cubicBezTo>
                    <a:cubicBezTo>
                      <a:pt x="29783" y="62198"/>
                      <a:pt x="33179" y="55667"/>
                      <a:pt x="33179" y="48613"/>
                    </a:cubicBezTo>
                    <a:cubicBezTo>
                      <a:pt x="33440" y="41559"/>
                      <a:pt x="18810" y="27974"/>
                      <a:pt x="14630" y="24317"/>
                    </a:cubicBezTo>
                    <a:cubicBezTo>
                      <a:pt x="10189" y="20659"/>
                      <a:pt x="9927" y="14128"/>
                      <a:pt x="4702" y="7596"/>
                    </a:cubicBezTo>
                    <a:cubicBezTo>
                      <a:pt x="3135" y="5768"/>
                      <a:pt x="1567" y="4984"/>
                      <a:pt x="0" y="4984"/>
                    </a:cubicBezTo>
                    <a:cubicBezTo>
                      <a:pt x="2613" y="-764"/>
                      <a:pt x="11234" y="542"/>
                      <a:pt x="18810" y="20"/>
                    </a:cubicBezTo>
                    <a:cubicBezTo>
                      <a:pt x="26387" y="-503"/>
                      <a:pt x="36314" y="9425"/>
                      <a:pt x="47287" y="11515"/>
                    </a:cubicBezTo>
                    <a:cubicBezTo>
                      <a:pt x="58260" y="13605"/>
                      <a:pt x="56953" y="28758"/>
                      <a:pt x="57998" y="33722"/>
                    </a:cubicBezTo>
                    <a:cubicBezTo>
                      <a:pt x="58782" y="38686"/>
                      <a:pt x="67926" y="43127"/>
                      <a:pt x="70016" y="49658"/>
                    </a:cubicBezTo>
                    <a:cubicBezTo>
                      <a:pt x="71322" y="56190"/>
                      <a:pt x="68187" y="54622"/>
                      <a:pt x="65052" y="55406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0B15E41A-43B3-1766-5516-10094EE62750}"/>
                  </a:ext>
                </a:extLst>
              </p:cNvPr>
              <p:cNvSpPr/>
              <p:nvPr/>
            </p:nvSpPr>
            <p:spPr>
              <a:xfrm>
                <a:off x="5353151" y="2952704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1852880C-00A6-8937-9612-7817D79E75A5}"/>
                  </a:ext>
                </a:extLst>
              </p:cNvPr>
              <p:cNvSpPr/>
              <p:nvPr/>
            </p:nvSpPr>
            <p:spPr>
              <a:xfrm>
                <a:off x="4985169" y="2893216"/>
                <a:ext cx="15526" cy="20238"/>
              </a:xfrm>
              <a:custGeom>
                <a:avLst/>
                <a:gdLst>
                  <a:gd name="connsiteX0" fmla="*/ 13198 w 15526"/>
                  <a:gd name="connsiteY0" fmla="*/ 17687 h 20238"/>
                  <a:gd name="connsiteX1" fmla="*/ 12676 w 15526"/>
                  <a:gd name="connsiteY1" fmla="*/ 19255 h 20238"/>
                  <a:gd name="connsiteX2" fmla="*/ 1703 w 15526"/>
                  <a:gd name="connsiteY2" fmla="*/ 18732 h 20238"/>
                  <a:gd name="connsiteX3" fmla="*/ 8496 w 15526"/>
                  <a:gd name="connsiteY3" fmla="*/ 444 h 20238"/>
                  <a:gd name="connsiteX4" fmla="*/ 7973 w 15526"/>
                  <a:gd name="connsiteY4" fmla="*/ 3841 h 20238"/>
                  <a:gd name="connsiteX5" fmla="*/ 13982 w 15526"/>
                  <a:gd name="connsiteY5" fmla="*/ 8543 h 20238"/>
                  <a:gd name="connsiteX6" fmla="*/ 13198 w 15526"/>
                  <a:gd name="connsiteY6" fmla="*/ 17687 h 20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26" h="20238">
                    <a:moveTo>
                      <a:pt x="13198" y="17687"/>
                    </a:moveTo>
                    <a:cubicBezTo>
                      <a:pt x="13198" y="18210"/>
                      <a:pt x="12937" y="18732"/>
                      <a:pt x="12676" y="19255"/>
                    </a:cubicBezTo>
                    <a:cubicBezTo>
                      <a:pt x="11108" y="21084"/>
                      <a:pt x="6144" y="20038"/>
                      <a:pt x="1703" y="18732"/>
                    </a:cubicBezTo>
                    <a:cubicBezTo>
                      <a:pt x="-4567" y="-4519"/>
                      <a:pt x="8496" y="444"/>
                      <a:pt x="8496" y="444"/>
                    </a:cubicBezTo>
                    <a:cubicBezTo>
                      <a:pt x="8234" y="1489"/>
                      <a:pt x="7973" y="2535"/>
                      <a:pt x="7973" y="3841"/>
                    </a:cubicBezTo>
                    <a:cubicBezTo>
                      <a:pt x="7973" y="6715"/>
                      <a:pt x="10847" y="7498"/>
                      <a:pt x="13982" y="8543"/>
                    </a:cubicBezTo>
                    <a:cubicBezTo>
                      <a:pt x="17639" y="9327"/>
                      <a:pt x="13721" y="11678"/>
                      <a:pt x="13198" y="1768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D35353D-2FFF-1200-EC10-FE4738EEDF68}"/>
                  </a:ext>
                </a:extLst>
              </p:cNvPr>
              <p:cNvSpPr/>
              <p:nvPr/>
            </p:nvSpPr>
            <p:spPr>
              <a:xfrm>
                <a:off x="5355764" y="3131925"/>
                <a:ext cx="261" cy="783"/>
              </a:xfrm>
              <a:custGeom>
                <a:avLst/>
                <a:gdLst>
                  <a:gd name="connsiteX0" fmla="*/ 261 w 261"/>
                  <a:gd name="connsiteY0" fmla="*/ 0 h 783"/>
                  <a:gd name="connsiteX1" fmla="*/ 0 w 261"/>
                  <a:gd name="connsiteY1" fmla="*/ 784 h 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" h="783">
                    <a:moveTo>
                      <a:pt x="261" y="0"/>
                    </a:moveTo>
                    <a:cubicBezTo>
                      <a:pt x="261" y="261"/>
                      <a:pt x="0" y="523"/>
                      <a:pt x="0" y="784"/>
                    </a:cubicBez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022F1CF4-9FB1-B405-0D17-FC496E774E4C}"/>
                  </a:ext>
                </a:extLst>
              </p:cNvPr>
              <p:cNvSpPr/>
              <p:nvPr/>
            </p:nvSpPr>
            <p:spPr>
              <a:xfrm>
                <a:off x="5301678" y="3104446"/>
                <a:ext cx="55317" cy="39235"/>
              </a:xfrm>
              <a:custGeom>
                <a:avLst/>
                <a:gdLst>
                  <a:gd name="connsiteX0" fmla="*/ 54347 w 55317"/>
                  <a:gd name="connsiteY0" fmla="*/ 27479 h 39235"/>
                  <a:gd name="connsiteX1" fmla="*/ 48338 w 55317"/>
                  <a:gd name="connsiteY1" fmla="*/ 30875 h 39235"/>
                  <a:gd name="connsiteX2" fmla="*/ 35014 w 55317"/>
                  <a:gd name="connsiteY2" fmla="*/ 31920 h 39235"/>
                  <a:gd name="connsiteX3" fmla="*/ 29267 w 55317"/>
                  <a:gd name="connsiteY3" fmla="*/ 36361 h 39235"/>
                  <a:gd name="connsiteX4" fmla="*/ 13330 w 55317"/>
                  <a:gd name="connsiteY4" fmla="*/ 37929 h 39235"/>
                  <a:gd name="connsiteX5" fmla="*/ 11501 w 55317"/>
                  <a:gd name="connsiteY5" fmla="*/ 39235 h 39235"/>
                  <a:gd name="connsiteX6" fmla="*/ 6 w 55317"/>
                  <a:gd name="connsiteY6" fmla="*/ 24083 h 39235"/>
                  <a:gd name="connsiteX7" fmla="*/ 4186 w 55317"/>
                  <a:gd name="connsiteY7" fmla="*/ 12065 h 39235"/>
                  <a:gd name="connsiteX8" fmla="*/ 5754 w 55317"/>
                  <a:gd name="connsiteY8" fmla="*/ 10497 h 39235"/>
                  <a:gd name="connsiteX9" fmla="*/ 12285 w 55317"/>
                  <a:gd name="connsiteY9" fmla="*/ 4750 h 39235"/>
                  <a:gd name="connsiteX10" fmla="*/ 20907 w 55317"/>
                  <a:gd name="connsiteY10" fmla="*/ 3705 h 39235"/>
                  <a:gd name="connsiteX11" fmla="*/ 24564 w 55317"/>
                  <a:gd name="connsiteY11" fmla="*/ 1092 h 39235"/>
                  <a:gd name="connsiteX12" fmla="*/ 41023 w 55317"/>
                  <a:gd name="connsiteY12" fmla="*/ 570 h 39235"/>
                  <a:gd name="connsiteX13" fmla="*/ 42852 w 55317"/>
                  <a:gd name="connsiteY13" fmla="*/ 3182 h 39235"/>
                  <a:gd name="connsiteX14" fmla="*/ 54347 w 55317"/>
                  <a:gd name="connsiteY14" fmla="*/ 27479 h 3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5317" h="39235">
                    <a:moveTo>
                      <a:pt x="54347" y="27479"/>
                    </a:moveTo>
                    <a:cubicBezTo>
                      <a:pt x="49645" y="28263"/>
                      <a:pt x="50167" y="28785"/>
                      <a:pt x="48338" y="30875"/>
                    </a:cubicBezTo>
                    <a:cubicBezTo>
                      <a:pt x="46248" y="32965"/>
                      <a:pt x="40239" y="31398"/>
                      <a:pt x="35014" y="31920"/>
                    </a:cubicBezTo>
                    <a:cubicBezTo>
                      <a:pt x="29789" y="32443"/>
                      <a:pt x="30050" y="34794"/>
                      <a:pt x="29267" y="36361"/>
                    </a:cubicBezTo>
                    <a:cubicBezTo>
                      <a:pt x="28483" y="37929"/>
                      <a:pt x="16204" y="37406"/>
                      <a:pt x="13330" y="37929"/>
                    </a:cubicBezTo>
                    <a:cubicBezTo>
                      <a:pt x="12285" y="37929"/>
                      <a:pt x="11763" y="38452"/>
                      <a:pt x="11501" y="39235"/>
                    </a:cubicBezTo>
                    <a:cubicBezTo>
                      <a:pt x="7844" y="36100"/>
                      <a:pt x="-255" y="28263"/>
                      <a:pt x="6" y="24083"/>
                    </a:cubicBezTo>
                    <a:cubicBezTo>
                      <a:pt x="267" y="19380"/>
                      <a:pt x="1835" y="14939"/>
                      <a:pt x="4186" y="12065"/>
                    </a:cubicBezTo>
                    <a:cubicBezTo>
                      <a:pt x="4709" y="11542"/>
                      <a:pt x="5231" y="11020"/>
                      <a:pt x="5754" y="10497"/>
                    </a:cubicBezTo>
                    <a:cubicBezTo>
                      <a:pt x="8889" y="8407"/>
                      <a:pt x="8105" y="3705"/>
                      <a:pt x="12285" y="4750"/>
                    </a:cubicBezTo>
                    <a:cubicBezTo>
                      <a:pt x="16465" y="5795"/>
                      <a:pt x="19339" y="5534"/>
                      <a:pt x="20907" y="3705"/>
                    </a:cubicBezTo>
                    <a:cubicBezTo>
                      <a:pt x="21429" y="2921"/>
                      <a:pt x="22474" y="1876"/>
                      <a:pt x="24564" y="1092"/>
                    </a:cubicBezTo>
                    <a:cubicBezTo>
                      <a:pt x="27438" y="47"/>
                      <a:pt x="32402" y="-475"/>
                      <a:pt x="41023" y="570"/>
                    </a:cubicBezTo>
                    <a:cubicBezTo>
                      <a:pt x="41285" y="1353"/>
                      <a:pt x="41807" y="2137"/>
                      <a:pt x="42852" y="3182"/>
                    </a:cubicBezTo>
                    <a:cubicBezTo>
                      <a:pt x="46771" y="6056"/>
                      <a:pt x="58788" y="17551"/>
                      <a:pt x="54347" y="2747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4CFD03D4-41F3-F073-7870-3584E4DAAE20}"/>
                  </a:ext>
                </a:extLst>
              </p:cNvPr>
              <p:cNvSpPr/>
              <p:nvPr/>
            </p:nvSpPr>
            <p:spPr>
              <a:xfrm>
                <a:off x="5224480" y="2910895"/>
                <a:ext cx="120833" cy="48328"/>
              </a:xfrm>
              <a:custGeom>
                <a:avLst/>
                <a:gdLst>
                  <a:gd name="connsiteX0" fmla="*/ 114041 w 120833"/>
                  <a:gd name="connsiteY0" fmla="*/ 27441 h 48328"/>
                  <a:gd name="connsiteX1" fmla="*/ 114563 w 120833"/>
                  <a:gd name="connsiteY1" fmla="*/ 29792 h 48328"/>
                  <a:gd name="connsiteX2" fmla="*/ 104636 w 120833"/>
                  <a:gd name="connsiteY2" fmla="*/ 32404 h 48328"/>
                  <a:gd name="connsiteX3" fmla="*/ 93140 w 120833"/>
                  <a:gd name="connsiteY3" fmla="*/ 26396 h 48328"/>
                  <a:gd name="connsiteX4" fmla="*/ 74069 w 120833"/>
                  <a:gd name="connsiteY4" fmla="*/ 31359 h 48328"/>
                  <a:gd name="connsiteX5" fmla="*/ 64664 w 120833"/>
                  <a:gd name="connsiteY5" fmla="*/ 37630 h 48328"/>
                  <a:gd name="connsiteX6" fmla="*/ 41673 w 120833"/>
                  <a:gd name="connsiteY6" fmla="*/ 41548 h 48328"/>
                  <a:gd name="connsiteX7" fmla="*/ 36187 w 120833"/>
                  <a:gd name="connsiteY7" fmla="*/ 47818 h 48328"/>
                  <a:gd name="connsiteX8" fmla="*/ 11890 w 120833"/>
                  <a:gd name="connsiteY8" fmla="*/ 45206 h 48328"/>
                  <a:gd name="connsiteX9" fmla="*/ 6404 w 120833"/>
                  <a:gd name="connsiteY9" fmla="*/ 41026 h 48328"/>
                  <a:gd name="connsiteX10" fmla="*/ 1440 w 120833"/>
                  <a:gd name="connsiteY10" fmla="*/ 22477 h 48328"/>
                  <a:gd name="connsiteX11" fmla="*/ 9016 w 120833"/>
                  <a:gd name="connsiteY11" fmla="*/ 18297 h 48328"/>
                  <a:gd name="connsiteX12" fmla="*/ 19989 w 120833"/>
                  <a:gd name="connsiteY12" fmla="*/ 16207 h 48328"/>
                  <a:gd name="connsiteX13" fmla="*/ 27827 w 120833"/>
                  <a:gd name="connsiteY13" fmla="*/ 7847 h 48328"/>
                  <a:gd name="connsiteX14" fmla="*/ 41673 w 120833"/>
                  <a:gd name="connsiteY14" fmla="*/ 9 h 48328"/>
                  <a:gd name="connsiteX15" fmla="*/ 55781 w 120833"/>
                  <a:gd name="connsiteY15" fmla="*/ 9 h 48328"/>
                  <a:gd name="connsiteX16" fmla="*/ 63096 w 120833"/>
                  <a:gd name="connsiteY16" fmla="*/ 8630 h 48328"/>
                  <a:gd name="connsiteX17" fmla="*/ 81123 w 120833"/>
                  <a:gd name="connsiteY17" fmla="*/ 3405 h 48328"/>
                  <a:gd name="connsiteX18" fmla="*/ 95492 w 120833"/>
                  <a:gd name="connsiteY18" fmla="*/ 2622 h 48328"/>
                  <a:gd name="connsiteX19" fmla="*/ 106464 w 120833"/>
                  <a:gd name="connsiteY19" fmla="*/ 6018 h 48328"/>
                  <a:gd name="connsiteX20" fmla="*/ 114825 w 120833"/>
                  <a:gd name="connsiteY20" fmla="*/ 8892 h 48328"/>
                  <a:gd name="connsiteX21" fmla="*/ 120834 w 120833"/>
                  <a:gd name="connsiteY21" fmla="*/ 13333 h 48328"/>
                  <a:gd name="connsiteX22" fmla="*/ 114041 w 120833"/>
                  <a:gd name="connsiteY22" fmla="*/ 27441 h 48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20833" h="48328">
                    <a:moveTo>
                      <a:pt x="114041" y="27441"/>
                    </a:moveTo>
                    <a:cubicBezTo>
                      <a:pt x="114041" y="28224"/>
                      <a:pt x="114041" y="28747"/>
                      <a:pt x="114563" y="29792"/>
                    </a:cubicBezTo>
                    <a:cubicBezTo>
                      <a:pt x="114563" y="29792"/>
                      <a:pt x="109338" y="34495"/>
                      <a:pt x="104636" y="32404"/>
                    </a:cubicBezTo>
                    <a:cubicBezTo>
                      <a:pt x="99933" y="30314"/>
                      <a:pt x="98888" y="25612"/>
                      <a:pt x="93140" y="26396"/>
                    </a:cubicBezTo>
                    <a:cubicBezTo>
                      <a:pt x="87393" y="27441"/>
                      <a:pt x="76420" y="27179"/>
                      <a:pt x="74069" y="31359"/>
                    </a:cubicBezTo>
                    <a:cubicBezTo>
                      <a:pt x="71717" y="35539"/>
                      <a:pt x="69627" y="37891"/>
                      <a:pt x="64664" y="37630"/>
                    </a:cubicBezTo>
                    <a:cubicBezTo>
                      <a:pt x="59700" y="37368"/>
                      <a:pt x="42979" y="37368"/>
                      <a:pt x="41673" y="41548"/>
                    </a:cubicBezTo>
                    <a:cubicBezTo>
                      <a:pt x="40628" y="45728"/>
                      <a:pt x="42718" y="47557"/>
                      <a:pt x="36187" y="47818"/>
                    </a:cubicBezTo>
                    <a:cubicBezTo>
                      <a:pt x="29394" y="48341"/>
                      <a:pt x="17376" y="49386"/>
                      <a:pt x="11890" y="45206"/>
                    </a:cubicBezTo>
                    <a:cubicBezTo>
                      <a:pt x="10323" y="44161"/>
                      <a:pt x="8494" y="42593"/>
                      <a:pt x="6404" y="41026"/>
                    </a:cubicBezTo>
                    <a:cubicBezTo>
                      <a:pt x="1701" y="37107"/>
                      <a:pt x="-2218" y="31098"/>
                      <a:pt x="1440" y="22477"/>
                    </a:cubicBezTo>
                    <a:cubicBezTo>
                      <a:pt x="6143" y="21171"/>
                      <a:pt x="5881" y="18035"/>
                      <a:pt x="9016" y="18297"/>
                    </a:cubicBezTo>
                    <a:cubicBezTo>
                      <a:pt x="12151" y="18558"/>
                      <a:pt x="14503" y="17774"/>
                      <a:pt x="19989" y="16207"/>
                    </a:cubicBezTo>
                    <a:cubicBezTo>
                      <a:pt x="25214" y="14378"/>
                      <a:pt x="27304" y="10720"/>
                      <a:pt x="27827" y="7847"/>
                    </a:cubicBezTo>
                    <a:cubicBezTo>
                      <a:pt x="28349" y="4973"/>
                      <a:pt x="41673" y="9"/>
                      <a:pt x="41673" y="9"/>
                    </a:cubicBezTo>
                    <a:cubicBezTo>
                      <a:pt x="44808" y="3666"/>
                      <a:pt x="50295" y="532"/>
                      <a:pt x="55781" y="9"/>
                    </a:cubicBezTo>
                    <a:cubicBezTo>
                      <a:pt x="61267" y="-252"/>
                      <a:pt x="62312" y="5234"/>
                      <a:pt x="63096" y="8630"/>
                    </a:cubicBezTo>
                    <a:cubicBezTo>
                      <a:pt x="64141" y="12027"/>
                      <a:pt x="77465" y="3405"/>
                      <a:pt x="81123" y="3405"/>
                    </a:cubicBezTo>
                    <a:cubicBezTo>
                      <a:pt x="84780" y="3405"/>
                      <a:pt x="92357" y="3928"/>
                      <a:pt x="95492" y="2622"/>
                    </a:cubicBezTo>
                    <a:cubicBezTo>
                      <a:pt x="98627" y="1315"/>
                      <a:pt x="103329" y="3405"/>
                      <a:pt x="106464" y="6018"/>
                    </a:cubicBezTo>
                    <a:cubicBezTo>
                      <a:pt x="109599" y="8369"/>
                      <a:pt x="110906" y="8108"/>
                      <a:pt x="114825" y="8892"/>
                    </a:cubicBezTo>
                    <a:cubicBezTo>
                      <a:pt x="118482" y="9414"/>
                      <a:pt x="120834" y="13072"/>
                      <a:pt x="120834" y="13333"/>
                    </a:cubicBezTo>
                    <a:cubicBezTo>
                      <a:pt x="117176" y="14117"/>
                      <a:pt x="114563" y="23783"/>
                      <a:pt x="114041" y="2744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04150BB3-2C48-DB25-F84C-1CA617C1449F}"/>
                  </a:ext>
                </a:extLst>
              </p:cNvPr>
              <p:cNvSpPr/>
              <p:nvPr/>
            </p:nvSpPr>
            <p:spPr>
              <a:xfrm>
                <a:off x="5345575" y="2924228"/>
                <a:ext cx="2612" cy="2612"/>
              </a:xfrm>
              <a:custGeom>
                <a:avLst/>
                <a:gdLst>
                  <a:gd name="connsiteX0" fmla="*/ 0 w 2612"/>
                  <a:gd name="connsiteY0" fmla="*/ 0 h 2612"/>
                  <a:gd name="connsiteX1" fmla="*/ 0 w 2612"/>
                  <a:gd name="connsiteY1" fmla="*/ 0 h 2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" h="2612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C9AEC3AF-1B03-EB15-42BC-9B6B51981054}"/>
                  </a:ext>
                </a:extLst>
              </p:cNvPr>
              <p:cNvSpPr/>
              <p:nvPr/>
            </p:nvSpPr>
            <p:spPr>
              <a:xfrm>
                <a:off x="5122767" y="2867013"/>
                <a:ext cx="143386" cy="69265"/>
              </a:xfrm>
              <a:custGeom>
                <a:avLst/>
                <a:gdLst>
                  <a:gd name="connsiteX0" fmla="*/ 143386 w 143386"/>
                  <a:gd name="connsiteY0" fmla="*/ 44152 h 69265"/>
                  <a:gd name="connsiteX1" fmla="*/ 129540 w 143386"/>
                  <a:gd name="connsiteY1" fmla="*/ 51989 h 69265"/>
                  <a:gd name="connsiteX2" fmla="*/ 121702 w 143386"/>
                  <a:gd name="connsiteY2" fmla="*/ 60350 h 69265"/>
                  <a:gd name="connsiteX3" fmla="*/ 110729 w 143386"/>
                  <a:gd name="connsiteY3" fmla="*/ 62440 h 69265"/>
                  <a:gd name="connsiteX4" fmla="*/ 103153 w 143386"/>
                  <a:gd name="connsiteY4" fmla="*/ 66620 h 69265"/>
                  <a:gd name="connsiteX5" fmla="*/ 86171 w 143386"/>
                  <a:gd name="connsiteY5" fmla="*/ 64530 h 69265"/>
                  <a:gd name="connsiteX6" fmla="*/ 63965 w 143386"/>
                  <a:gd name="connsiteY6" fmla="*/ 59566 h 69265"/>
                  <a:gd name="connsiteX7" fmla="*/ 58217 w 143386"/>
                  <a:gd name="connsiteY7" fmla="*/ 65052 h 69265"/>
                  <a:gd name="connsiteX8" fmla="*/ 47506 w 143386"/>
                  <a:gd name="connsiteY8" fmla="*/ 69232 h 69265"/>
                  <a:gd name="connsiteX9" fmla="*/ 38362 w 143386"/>
                  <a:gd name="connsiteY9" fmla="*/ 66620 h 69265"/>
                  <a:gd name="connsiteX10" fmla="*/ 32092 w 143386"/>
                  <a:gd name="connsiteY10" fmla="*/ 62178 h 69265"/>
                  <a:gd name="connsiteX11" fmla="*/ 12498 w 143386"/>
                  <a:gd name="connsiteY11" fmla="*/ 46503 h 69265"/>
                  <a:gd name="connsiteX12" fmla="*/ 5966 w 143386"/>
                  <a:gd name="connsiteY12" fmla="*/ 34747 h 69265"/>
                  <a:gd name="connsiteX13" fmla="*/ 1002 w 143386"/>
                  <a:gd name="connsiteY13" fmla="*/ 28215 h 69265"/>
                  <a:gd name="connsiteX14" fmla="*/ 12498 w 143386"/>
                  <a:gd name="connsiteY14" fmla="*/ 18810 h 69265"/>
                  <a:gd name="connsiteX15" fmla="*/ 22687 w 143386"/>
                  <a:gd name="connsiteY15" fmla="*/ 14369 h 69265"/>
                  <a:gd name="connsiteX16" fmla="*/ 39668 w 143386"/>
                  <a:gd name="connsiteY16" fmla="*/ 8360 h 69265"/>
                  <a:gd name="connsiteX17" fmla="*/ 45416 w 143386"/>
                  <a:gd name="connsiteY17" fmla="*/ 2351 h 69265"/>
                  <a:gd name="connsiteX18" fmla="*/ 56388 w 143386"/>
                  <a:gd name="connsiteY18" fmla="*/ 4441 h 69265"/>
                  <a:gd name="connsiteX19" fmla="*/ 61352 w 143386"/>
                  <a:gd name="connsiteY19" fmla="*/ 0 h 69265"/>
                  <a:gd name="connsiteX20" fmla="*/ 64749 w 143386"/>
                  <a:gd name="connsiteY20" fmla="*/ 784 h 69265"/>
                  <a:gd name="connsiteX21" fmla="*/ 69190 w 143386"/>
                  <a:gd name="connsiteY21" fmla="*/ 7838 h 69265"/>
                  <a:gd name="connsiteX22" fmla="*/ 88000 w 143386"/>
                  <a:gd name="connsiteY22" fmla="*/ 12018 h 69265"/>
                  <a:gd name="connsiteX23" fmla="*/ 90090 w 143386"/>
                  <a:gd name="connsiteY23" fmla="*/ 19855 h 69265"/>
                  <a:gd name="connsiteX24" fmla="*/ 96622 w 143386"/>
                  <a:gd name="connsiteY24" fmla="*/ 26648 h 69265"/>
                  <a:gd name="connsiteX25" fmla="*/ 102369 w 143386"/>
                  <a:gd name="connsiteY25" fmla="*/ 20900 h 69265"/>
                  <a:gd name="connsiteX26" fmla="*/ 114387 w 143386"/>
                  <a:gd name="connsiteY26" fmla="*/ 18810 h 69265"/>
                  <a:gd name="connsiteX27" fmla="*/ 118567 w 143386"/>
                  <a:gd name="connsiteY27" fmla="*/ 27432 h 69265"/>
                  <a:gd name="connsiteX28" fmla="*/ 133197 w 143386"/>
                  <a:gd name="connsiteY28" fmla="*/ 31350 h 69265"/>
                  <a:gd name="connsiteX29" fmla="*/ 143386 w 143386"/>
                  <a:gd name="connsiteY29" fmla="*/ 44152 h 69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43386" h="69265">
                    <a:moveTo>
                      <a:pt x="143386" y="44152"/>
                    </a:moveTo>
                    <a:cubicBezTo>
                      <a:pt x="143386" y="44152"/>
                      <a:pt x="130062" y="49116"/>
                      <a:pt x="129540" y="51989"/>
                    </a:cubicBezTo>
                    <a:cubicBezTo>
                      <a:pt x="129017" y="54863"/>
                      <a:pt x="126927" y="58521"/>
                      <a:pt x="121702" y="60350"/>
                    </a:cubicBezTo>
                    <a:cubicBezTo>
                      <a:pt x="116477" y="62178"/>
                      <a:pt x="114126" y="62962"/>
                      <a:pt x="110729" y="62440"/>
                    </a:cubicBezTo>
                    <a:cubicBezTo>
                      <a:pt x="107594" y="62178"/>
                      <a:pt x="107856" y="65314"/>
                      <a:pt x="103153" y="66620"/>
                    </a:cubicBezTo>
                    <a:cubicBezTo>
                      <a:pt x="98450" y="67926"/>
                      <a:pt x="94009" y="64530"/>
                      <a:pt x="86171" y="64530"/>
                    </a:cubicBezTo>
                    <a:cubicBezTo>
                      <a:pt x="78334" y="64530"/>
                      <a:pt x="68667" y="60088"/>
                      <a:pt x="63965" y="59566"/>
                    </a:cubicBezTo>
                    <a:cubicBezTo>
                      <a:pt x="59262" y="58782"/>
                      <a:pt x="61091" y="62440"/>
                      <a:pt x="58217" y="65052"/>
                    </a:cubicBezTo>
                    <a:cubicBezTo>
                      <a:pt x="55082" y="67926"/>
                      <a:pt x="53253" y="68710"/>
                      <a:pt x="47506" y="69232"/>
                    </a:cubicBezTo>
                    <a:cubicBezTo>
                      <a:pt x="44371" y="69494"/>
                      <a:pt x="41236" y="68187"/>
                      <a:pt x="38362" y="66620"/>
                    </a:cubicBezTo>
                    <a:cubicBezTo>
                      <a:pt x="36011" y="65314"/>
                      <a:pt x="33659" y="63485"/>
                      <a:pt x="32092" y="62178"/>
                    </a:cubicBezTo>
                    <a:cubicBezTo>
                      <a:pt x="28695" y="59043"/>
                      <a:pt x="16678" y="49638"/>
                      <a:pt x="12498" y="46503"/>
                    </a:cubicBezTo>
                    <a:cubicBezTo>
                      <a:pt x="8056" y="43368"/>
                      <a:pt x="6489" y="37882"/>
                      <a:pt x="5966" y="34747"/>
                    </a:cubicBezTo>
                    <a:cubicBezTo>
                      <a:pt x="5705" y="31612"/>
                      <a:pt x="5444" y="31612"/>
                      <a:pt x="1002" y="28215"/>
                    </a:cubicBezTo>
                    <a:cubicBezTo>
                      <a:pt x="-3439" y="24819"/>
                      <a:pt x="8056" y="19855"/>
                      <a:pt x="12498" y="18810"/>
                    </a:cubicBezTo>
                    <a:cubicBezTo>
                      <a:pt x="16939" y="17765"/>
                      <a:pt x="19290" y="16459"/>
                      <a:pt x="22687" y="14369"/>
                    </a:cubicBezTo>
                    <a:cubicBezTo>
                      <a:pt x="26083" y="12279"/>
                      <a:pt x="36011" y="9144"/>
                      <a:pt x="39668" y="8360"/>
                    </a:cubicBezTo>
                    <a:cubicBezTo>
                      <a:pt x="43325" y="7576"/>
                      <a:pt x="44371" y="5486"/>
                      <a:pt x="45416" y="2351"/>
                    </a:cubicBezTo>
                    <a:cubicBezTo>
                      <a:pt x="46461" y="-1045"/>
                      <a:pt x="52992" y="3657"/>
                      <a:pt x="56388" y="4441"/>
                    </a:cubicBezTo>
                    <a:cubicBezTo>
                      <a:pt x="59785" y="5225"/>
                      <a:pt x="61352" y="0"/>
                      <a:pt x="61352" y="0"/>
                    </a:cubicBezTo>
                    <a:cubicBezTo>
                      <a:pt x="62136" y="522"/>
                      <a:pt x="63442" y="522"/>
                      <a:pt x="64749" y="784"/>
                    </a:cubicBezTo>
                    <a:cubicBezTo>
                      <a:pt x="67100" y="1306"/>
                      <a:pt x="66316" y="5486"/>
                      <a:pt x="69190" y="7838"/>
                    </a:cubicBezTo>
                    <a:cubicBezTo>
                      <a:pt x="72064" y="10189"/>
                      <a:pt x="82514" y="12018"/>
                      <a:pt x="88000" y="12018"/>
                    </a:cubicBezTo>
                    <a:cubicBezTo>
                      <a:pt x="93487" y="12018"/>
                      <a:pt x="90090" y="17504"/>
                      <a:pt x="90090" y="19855"/>
                    </a:cubicBezTo>
                    <a:cubicBezTo>
                      <a:pt x="90090" y="22207"/>
                      <a:pt x="92442" y="24819"/>
                      <a:pt x="96622" y="26648"/>
                    </a:cubicBezTo>
                    <a:cubicBezTo>
                      <a:pt x="100802" y="28215"/>
                      <a:pt x="101585" y="23774"/>
                      <a:pt x="102369" y="20900"/>
                    </a:cubicBezTo>
                    <a:cubicBezTo>
                      <a:pt x="103153" y="18026"/>
                      <a:pt x="109684" y="18810"/>
                      <a:pt x="114387" y="18810"/>
                    </a:cubicBezTo>
                    <a:cubicBezTo>
                      <a:pt x="119089" y="18810"/>
                      <a:pt x="118045" y="24035"/>
                      <a:pt x="118567" y="27432"/>
                    </a:cubicBezTo>
                    <a:cubicBezTo>
                      <a:pt x="119089" y="30828"/>
                      <a:pt x="128495" y="30305"/>
                      <a:pt x="133197" y="31350"/>
                    </a:cubicBezTo>
                    <a:cubicBezTo>
                      <a:pt x="137639" y="31873"/>
                      <a:pt x="140251" y="40494"/>
                      <a:pt x="143386" y="4415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C8FA12E0-4E56-019E-AC61-3C66D65320BA}"/>
                  </a:ext>
                </a:extLst>
              </p:cNvPr>
              <p:cNvSpPr/>
              <p:nvPr/>
            </p:nvSpPr>
            <p:spPr>
              <a:xfrm>
                <a:off x="5199672" y="3009392"/>
                <a:ext cx="83492" cy="88308"/>
              </a:xfrm>
              <a:custGeom>
                <a:avLst/>
                <a:gdLst>
                  <a:gd name="connsiteX0" fmla="*/ 80589 w 83492"/>
                  <a:gd name="connsiteY0" fmla="*/ 58525 h 88308"/>
                  <a:gd name="connsiteX1" fmla="*/ 75103 w 83492"/>
                  <a:gd name="connsiteY1" fmla="*/ 63751 h 88308"/>
                  <a:gd name="connsiteX2" fmla="*/ 72751 w 83492"/>
                  <a:gd name="connsiteY2" fmla="*/ 64273 h 88308"/>
                  <a:gd name="connsiteX3" fmla="*/ 71706 w 83492"/>
                  <a:gd name="connsiteY3" fmla="*/ 67408 h 88308"/>
                  <a:gd name="connsiteX4" fmla="*/ 66220 w 83492"/>
                  <a:gd name="connsiteY4" fmla="*/ 70021 h 88308"/>
                  <a:gd name="connsiteX5" fmla="*/ 59427 w 83492"/>
                  <a:gd name="connsiteY5" fmla="*/ 88309 h 88308"/>
                  <a:gd name="connsiteX6" fmla="*/ 53157 w 83492"/>
                  <a:gd name="connsiteY6" fmla="*/ 86741 h 88308"/>
                  <a:gd name="connsiteX7" fmla="*/ 50545 w 83492"/>
                  <a:gd name="connsiteY7" fmla="*/ 85696 h 88308"/>
                  <a:gd name="connsiteX8" fmla="*/ 49238 w 83492"/>
                  <a:gd name="connsiteY8" fmla="*/ 84390 h 88308"/>
                  <a:gd name="connsiteX9" fmla="*/ 44275 w 83492"/>
                  <a:gd name="connsiteY9" fmla="*/ 80732 h 88308"/>
                  <a:gd name="connsiteX10" fmla="*/ 41401 w 83492"/>
                  <a:gd name="connsiteY10" fmla="*/ 78642 h 88308"/>
                  <a:gd name="connsiteX11" fmla="*/ 39049 w 83492"/>
                  <a:gd name="connsiteY11" fmla="*/ 74201 h 88308"/>
                  <a:gd name="connsiteX12" fmla="*/ 27293 w 83492"/>
                  <a:gd name="connsiteY12" fmla="*/ 60615 h 88308"/>
                  <a:gd name="connsiteX13" fmla="*/ 17365 w 83492"/>
                  <a:gd name="connsiteY13" fmla="*/ 53039 h 88308"/>
                  <a:gd name="connsiteX14" fmla="*/ 9528 w 83492"/>
                  <a:gd name="connsiteY14" fmla="*/ 40238 h 88308"/>
                  <a:gd name="connsiteX15" fmla="*/ 2213 w 83492"/>
                  <a:gd name="connsiteY15" fmla="*/ 32923 h 88308"/>
                  <a:gd name="connsiteX16" fmla="*/ 7438 w 83492"/>
                  <a:gd name="connsiteY16" fmla="*/ 3662 h 88308"/>
                  <a:gd name="connsiteX17" fmla="*/ 34347 w 83492"/>
                  <a:gd name="connsiteY17" fmla="*/ 12283 h 88308"/>
                  <a:gd name="connsiteX18" fmla="*/ 58905 w 83492"/>
                  <a:gd name="connsiteY18" fmla="*/ 23779 h 88308"/>
                  <a:gd name="connsiteX19" fmla="*/ 72490 w 83492"/>
                  <a:gd name="connsiteY19" fmla="*/ 27175 h 88308"/>
                  <a:gd name="connsiteX20" fmla="*/ 76409 w 83492"/>
                  <a:gd name="connsiteY20" fmla="*/ 30310 h 88308"/>
                  <a:gd name="connsiteX21" fmla="*/ 73535 w 83492"/>
                  <a:gd name="connsiteY21" fmla="*/ 37625 h 88308"/>
                  <a:gd name="connsiteX22" fmla="*/ 82418 w 83492"/>
                  <a:gd name="connsiteY22" fmla="*/ 49120 h 88308"/>
                  <a:gd name="connsiteX23" fmla="*/ 77454 w 83492"/>
                  <a:gd name="connsiteY23" fmla="*/ 51994 h 88308"/>
                  <a:gd name="connsiteX24" fmla="*/ 80589 w 83492"/>
                  <a:gd name="connsiteY24" fmla="*/ 58525 h 88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3492" h="88308">
                    <a:moveTo>
                      <a:pt x="80589" y="58525"/>
                    </a:moveTo>
                    <a:cubicBezTo>
                      <a:pt x="82940" y="61922"/>
                      <a:pt x="79022" y="62967"/>
                      <a:pt x="75103" y="63751"/>
                    </a:cubicBezTo>
                    <a:cubicBezTo>
                      <a:pt x="74319" y="64012"/>
                      <a:pt x="73535" y="64012"/>
                      <a:pt x="72751" y="64273"/>
                    </a:cubicBezTo>
                    <a:cubicBezTo>
                      <a:pt x="68310" y="65318"/>
                      <a:pt x="70139" y="66102"/>
                      <a:pt x="71706" y="67408"/>
                    </a:cubicBezTo>
                    <a:cubicBezTo>
                      <a:pt x="73274" y="68714"/>
                      <a:pt x="69355" y="68976"/>
                      <a:pt x="66220" y="70021"/>
                    </a:cubicBezTo>
                    <a:cubicBezTo>
                      <a:pt x="63346" y="70804"/>
                      <a:pt x="60734" y="74723"/>
                      <a:pt x="59427" y="88309"/>
                    </a:cubicBezTo>
                    <a:lnTo>
                      <a:pt x="53157" y="86741"/>
                    </a:lnTo>
                    <a:cubicBezTo>
                      <a:pt x="52373" y="86219"/>
                      <a:pt x="51067" y="86219"/>
                      <a:pt x="50545" y="85696"/>
                    </a:cubicBezTo>
                    <a:cubicBezTo>
                      <a:pt x="50022" y="85173"/>
                      <a:pt x="49761" y="84912"/>
                      <a:pt x="49238" y="84390"/>
                    </a:cubicBezTo>
                    <a:cubicBezTo>
                      <a:pt x="47671" y="83083"/>
                      <a:pt x="45842" y="81777"/>
                      <a:pt x="44275" y="80732"/>
                    </a:cubicBezTo>
                    <a:cubicBezTo>
                      <a:pt x="43229" y="80210"/>
                      <a:pt x="42184" y="79426"/>
                      <a:pt x="41401" y="78642"/>
                    </a:cubicBezTo>
                    <a:cubicBezTo>
                      <a:pt x="40356" y="77336"/>
                      <a:pt x="39833" y="75768"/>
                      <a:pt x="39049" y="74201"/>
                    </a:cubicBezTo>
                    <a:cubicBezTo>
                      <a:pt x="35915" y="68976"/>
                      <a:pt x="31734" y="64534"/>
                      <a:pt x="27293" y="60615"/>
                    </a:cubicBezTo>
                    <a:cubicBezTo>
                      <a:pt x="24158" y="57742"/>
                      <a:pt x="21023" y="55129"/>
                      <a:pt x="17365" y="53039"/>
                    </a:cubicBezTo>
                    <a:cubicBezTo>
                      <a:pt x="11095" y="49643"/>
                      <a:pt x="10050" y="43634"/>
                      <a:pt x="9528" y="40238"/>
                    </a:cubicBezTo>
                    <a:cubicBezTo>
                      <a:pt x="9005" y="36841"/>
                      <a:pt x="7438" y="37625"/>
                      <a:pt x="2213" y="32923"/>
                    </a:cubicBezTo>
                    <a:cubicBezTo>
                      <a:pt x="-3013" y="28220"/>
                      <a:pt x="1951" y="14896"/>
                      <a:pt x="7438" y="3662"/>
                    </a:cubicBezTo>
                    <a:cubicBezTo>
                      <a:pt x="12924" y="-7572"/>
                      <a:pt x="27293" y="10455"/>
                      <a:pt x="34347" y="12283"/>
                    </a:cubicBezTo>
                    <a:cubicBezTo>
                      <a:pt x="41662" y="14374"/>
                      <a:pt x="53941" y="19599"/>
                      <a:pt x="58905" y="23779"/>
                    </a:cubicBezTo>
                    <a:cubicBezTo>
                      <a:pt x="62824" y="27175"/>
                      <a:pt x="69878" y="27175"/>
                      <a:pt x="72490" y="27175"/>
                    </a:cubicBezTo>
                    <a:cubicBezTo>
                      <a:pt x="72490" y="28743"/>
                      <a:pt x="73013" y="28481"/>
                      <a:pt x="76409" y="30310"/>
                    </a:cubicBezTo>
                    <a:cubicBezTo>
                      <a:pt x="80850" y="32400"/>
                      <a:pt x="75103" y="33968"/>
                      <a:pt x="73535" y="37625"/>
                    </a:cubicBezTo>
                    <a:cubicBezTo>
                      <a:pt x="71967" y="41283"/>
                      <a:pt x="79022" y="46769"/>
                      <a:pt x="82418" y="49120"/>
                    </a:cubicBezTo>
                    <a:cubicBezTo>
                      <a:pt x="85814" y="51210"/>
                      <a:pt x="80328" y="51994"/>
                      <a:pt x="77454" y="51994"/>
                    </a:cubicBezTo>
                    <a:cubicBezTo>
                      <a:pt x="74841" y="51472"/>
                      <a:pt x="77976" y="54345"/>
                      <a:pt x="80589" y="585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F26B4DCA-9729-2D11-3FF0-FFEEB58BDB45}"/>
                  </a:ext>
                </a:extLst>
              </p:cNvPr>
              <p:cNvSpPr/>
              <p:nvPr/>
            </p:nvSpPr>
            <p:spPr>
              <a:xfrm>
                <a:off x="5294107" y="3081004"/>
                <a:ext cx="34599" cy="35245"/>
              </a:xfrm>
              <a:custGeom>
                <a:avLst/>
                <a:gdLst>
                  <a:gd name="connsiteX0" fmla="*/ 32396 w 34599"/>
                  <a:gd name="connsiteY0" fmla="*/ 24272 h 35245"/>
                  <a:gd name="connsiteX1" fmla="*/ 28738 w 34599"/>
                  <a:gd name="connsiteY1" fmla="*/ 26885 h 35245"/>
                  <a:gd name="connsiteX2" fmla="*/ 20117 w 34599"/>
                  <a:gd name="connsiteY2" fmla="*/ 27930 h 35245"/>
                  <a:gd name="connsiteX3" fmla="*/ 13585 w 34599"/>
                  <a:gd name="connsiteY3" fmla="*/ 33678 h 35245"/>
                  <a:gd name="connsiteX4" fmla="*/ 12018 w 34599"/>
                  <a:gd name="connsiteY4" fmla="*/ 35245 h 35245"/>
                  <a:gd name="connsiteX5" fmla="*/ 523 w 34599"/>
                  <a:gd name="connsiteY5" fmla="*/ 18786 h 35245"/>
                  <a:gd name="connsiteX6" fmla="*/ 0 w 34599"/>
                  <a:gd name="connsiteY6" fmla="*/ 18786 h 35245"/>
                  <a:gd name="connsiteX7" fmla="*/ 1045 w 34599"/>
                  <a:gd name="connsiteY7" fmla="*/ 9903 h 35245"/>
                  <a:gd name="connsiteX8" fmla="*/ 14892 w 34599"/>
                  <a:gd name="connsiteY8" fmla="*/ 759 h 35245"/>
                  <a:gd name="connsiteX9" fmla="*/ 30044 w 34599"/>
                  <a:gd name="connsiteY9" fmla="*/ 9903 h 35245"/>
                  <a:gd name="connsiteX10" fmla="*/ 33702 w 34599"/>
                  <a:gd name="connsiteY10" fmla="*/ 13561 h 35245"/>
                  <a:gd name="connsiteX11" fmla="*/ 32396 w 34599"/>
                  <a:gd name="connsiteY11" fmla="*/ 24272 h 35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599" h="35245">
                    <a:moveTo>
                      <a:pt x="32396" y="24272"/>
                    </a:moveTo>
                    <a:cubicBezTo>
                      <a:pt x="30306" y="25056"/>
                      <a:pt x="29261" y="26101"/>
                      <a:pt x="28738" y="26885"/>
                    </a:cubicBezTo>
                    <a:cubicBezTo>
                      <a:pt x="27432" y="28714"/>
                      <a:pt x="24297" y="28714"/>
                      <a:pt x="20117" y="27930"/>
                    </a:cubicBezTo>
                    <a:cubicBezTo>
                      <a:pt x="15937" y="26885"/>
                      <a:pt x="16720" y="31588"/>
                      <a:pt x="13585" y="33678"/>
                    </a:cubicBezTo>
                    <a:cubicBezTo>
                      <a:pt x="13063" y="34200"/>
                      <a:pt x="12540" y="34461"/>
                      <a:pt x="12018" y="35245"/>
                    </a:cubicBezTo>
                    <a:cubicBezTo>
                      <a:pt x="9928" y="30020"/>
                      <a:pt x="4964" y="19570"/>
                      <a:pt x="523" y="18786"/>
                    </a:cubicBezTo>
                    <a:cubicBezTo>
                      <a:pt x="262" y="18786"/>
                      <a:pt x="0" y="18786"/>
                      <a:pt x="0" y="18786"/>
                    </a:cubicBezTo>
                    <a:cubicBezTo>
                      <a:pt x="1829" y="15912"/>
                      <a:pt x="2090" y="12777"/>
                      <a:pt x="1045" y="9903"/>
                    </a:cubicBezTo>
                    <a:cubicBezTo>
                      <a:pt x="7315" y="10426"/>
                      <a:pt x="11495" y="3895"/>
                      <a:pt x="14892" y="759"/>
                    </a:cubicBezTo>
                    <a:cubicBezTo>
                      <a:pt x="18549" y="-2637"/>
                      <a:pt x="29261" y="6246"/>
                      <a:pt x="30044" y="9903"/>
                    </a:cubicBezTo>
                    <a:cubicBezTo>
                      <a:pt x="30828" y="13300"/>
                      <a:pt x="31089" y="11994"/>
                      <a:pt x="33702" y="13561"/>
                    </a:cubicBezTo>
                    <a:cubicBezTo>
                      <a:pt x="36314" y="15390"/>
                      <a:pt x="32396" y="24272"/>
                      <a:pt x="32396" y="24272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DEB6A038-A5A3-BFDB-E4FC-5FB86EFF3AC4}"/>
                  </a:ext>
                </a:extLst>
              </p:cNvPr>
              <p:cNvSpPr/>
              <p:nvPr/>
            </p:nvSpPr>
            <p:spPr>
              <a:xfrm>
                <a:off x="5268193" y="3003699"/>
                <a:ext cx="87633" cy="101577"/>
              </a:xfrm>
              <a:custGeom>
                <a:avLst/>
                <a:gdLst>
                  <a:gd name="connsiteX0" fmla="*/ 86264 w 87633"/>
                  <a:gd name="connsiteY0" fmla="*/ 81723 h 101577"/>
                  <a:gd name="connsiteX1" fmla="*/ 76859 w 87633"/>
                  <a:gd name="connsiteY1" fmla="*/ 90083 h 101577"/>
                  <a:gd name="connsiteX2" fmla="*/ 77904 w 87633"/>
                  <a:gd name="connsiteY2" fmla="*/ 96614 h 101577"/>
                  <a:gd name="connsiteX3" fmla="*/ 74769 w 87633"/>
                  <a:gd name="connsiteY3" fmla="*/ 101056 h 101577"/>
                  <a:gd name="connsiteX4" fmla="*/ 58310 w 87633"/>
                  <a:gd name="connsiteY4" fmla="*/ 101578 h 101577"/>
                  <a:gd name="connsiteX5" fmla="*/ 59877 w 87633"/>
                  <a:gd name="connsiteY5" fmla="*/ 90867 h 101577"/>
                  <a:gd name="connsiteX6" fmla="*/ 56220 w 87633"/>
                  <a:gd name="connsiteY6" fmla="*/ 87209 h 101577"/>
                  <a:gd name="connsiteX7" fmla="*/ 41067 w 87633"/>
                  <a:gd name="connsiteY7" fmla="*/ 78065 h 101577"/>
                  <a:gd name="connsiteX8" fmla="*/ 27221 w 87633"/>
                  <a:gd name="connsiteY8" fmla="*/ 87209 h 101577"/>
                  <a:gd name="connsiteX9" fmla="*/ 27221 w 87633"/>
                  <a:gd name="connsiteY9" fmla="*/ 87209 h 101577"/>
                  <a:gd name="connsiteX10" fmla="*/ 7104 w 87633"/>
                  <a:gd name="connsiteY10" fmla="*/ 69183 h 101577"/>
                  <a:gd name="connsiteX11" fmla="*/ 12590 w 87633"/>
                  <a:gd name="connsiteY11" fmla="*/ 63957 h 101577"/>
                  <a:gd name="connsiteX12" fmla="*/ 9717 w 87633"/>
                  <a:gd name="connsiteY12" fmla="*/ 56904 h 101577"/>
                  <a:gd name="connsiteX13" fmla="*/ 14681 w 87633"/>
                  <a:gd name="connsiteY13" fmla="*/ 54030 h 101577"/>
                  <a:gd name="connsiteX14" fmla="*/ 5798 w 87633"/>
                  <a:gd name="connsiteY14" fmla="*/ 42535 h 101577"/>
                  <a:gd name="connsiteX15" fmla="*/ 8672 w 87633"/>
                  <a:gd name="connsiteY15" fmla="*/ 35220 h 101577"/>
                  <a:gd name="connsiteX16" fmla="*/ 4753 w 87633"/>
                  <a:gd name="connsiteY16" fmla="*/ 32084 h 101577"/>
                  <a:gd name="connsiteX17" fmla="*/ 4753 w 87633"/>
                  <a:gd name="connsiteY17" fmla="*/ 29211 h 101577"/>
                  <a:gd name="connsiteX18" fmla="*/ 5798 w 87633"/>
                  <a:gd name="connsiteY18" fmla="*/ 19544 h 101577"/>
                  <a:gd name="connsiteX19" fmla="*/ 50 w 87633"/>
                  <a:gd name="connsiteY19" fmla="*/ 5175 h 101577"/>
                  <a:gd name="connsiteX20" fmla="*/ 8933 w 87633"/>
                  <a:gd name="connsiteY20" fmla="*/ 1518 h 101577"/>
                  <a:gd name="connsiteX21" fmla="*/ 31139 w 87633"/>
                  <a:gd name="connsiteY21" fmla="*/ 734 h 101577"/>
                  <a:gd name="connsiteX22" fmla="*/ 31139 w 87633"/>
                  <a:gd name="connsiteY22" fmla="*/ 734 h 101577"/>
                  <a:gd name="connsiteX23" fmla="*/ 31139 w 87633"/>
                  <a:gd name="connsiteY23" fmla="*/ 1779 h 101577"/>
                  <a:gd name="connsiteX24" fmla="*/ 31401 w 87633"/>
                  <a:gd name="connsiteY24" fmla="*/ 2301 h 101577"/>
                  <a:gd name="connsiteX25" fmla="*/ 31662 w 87633"/>
                  <a:gd name="connsiteY25" fmla="*/ 2824 h 101577"/>
                  <a:gd name="connsiteX26" fmla="*/ 31923 w 87633"/>
                  <a:gd name="connsiteY26" fmla="*/ 3346 h 101577"/>
                  <a:gd name="connsiteX27" fmla="*/ 32446 w 87633"/>
                  <a:gd name="connsiteY27" fmla="*/ 4130 h 101577"/>
                  <a:gd name="connsiteX28" fmla="*/ 33230 w 87633"/>
                  <a:gd name="connsiteY28" fmla="*/ 5175 h 101577"/>
                  <a:gd name="connsiteX29" fmla="*/ 34013 w 87633"/>
                  <a:gd name="connsiteY29" fmla="*/ 5959 h 101577"/>
                  <a:gd name="connsiteX30" fmla="*/ 36103 w 87633"/>
                  <a:gd name="connsiteY30" fmla="*/ 7788 h 101577"/>
                  <a:gd name="connsiteX31" fmla="*/ 37148 w 87633"/>
                  <a:gd name="connsiteY31" fmla="*/ 8572 h 101577"/>
                  <a:gd name="connsiteX32" fmla="*/ 43680 w 87633"/>
                  <a:gd name="connsiteY32" fmla="*/ 18499 h 101577"/>
                  <a:gd name="connsiteX33" fmla="*/ 55697 w 87633"/>
                  <a:gd name="connsiteY33" fmla="*/ 25553 h 101577"/>
                  <a:gd name="connsiteX34" fmla="*/ 53608 w 87633"/>
                  <a:gd name="connsiteY34" fmla="*/ 33391 h 101577"/>
                  <a:gd name="connsiteX35" fmla="*/ 64058 w 87633"/>
                  <a:gd name="connsiteY35" fmla="*/ 38093 h 101577"/>
                  <a:gd name="connsiteX36" fmla="*/ 69805 w 87633"/>
                  <a:gd name="connsiteY36" fmla="*/ 42535 h 101577"/>
                  <a:gd name="connsiteX37" fmla="*/ 78949 w 87633"/>
                  <a:gd name="connsiteY37" fmla="*/ 38093 h 101577"/>
                  <a:gd name="connsiteX38" fmla="*/ 78949 w 87633"/>
                  <a:gd name="connsiteY38" fmla="*/ 46192 h 101577"/>
                  <a:gd name="connsiteX39" fmla="*/ 83129 w 87633"/>
                  <a:gd name="connsiteY39" fmla="*/ 50372 h 101577"/>
                  <a:gd name="connsiteX40" fmla="*/ 75814 w 87633"/>
                  <a:gd name="connsiteY40" fmla="*/ 64741 h 101577"/>
                  <a:gd name="connsiteX41" fmla="*/ 86264 w 87633"/>
                  <a:gd name="connsiteY41" fmla="*/ 81723 h 101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87633" h="101577">
                    <a:moveTo>
                      <a:pt x="86264" y="81723"/>
                    </a:moveTo>
                    <a:cubicBezTo>
                      <a:pt x="80255" y="84074"/>
                      <a:pt x="76337" y="87732"/>
                      <a:pt x="76859" y="90083"/>
                    </a:cubicBezTo>
                    <a:cubicBezTo>
                      <a:pt x="77643" y="92434"/>
                      <a:pt x="80255" y="94524"/>
                      <a:pt x="77904" y="96614"/>
                    </a:cubicBezTo>
                    <a:cubicBezTo>
                      <a:pt x="76075" y="97920"/>
                      <a:pt x="74508" y="99227"/>
                      <a:pt x="74769" y="101056"/>
                    </a:cubicBezTo>
                    <a:cubicBezTo>
                      <a:pt x="66148" y="100010"/>
                      <a:pt x="61184" y="100533"/>
                      <a:pt x="58310" y="101578"/>
                    </a:cubicBezTo>
                    <a:cubicBezTo>
                      <a:pt x="58310" y="101578"/>
                      <a:pt x="62490" y="92434"/>
                      <a:pt x="59877" y="90867"/>
                    </a:cubicBezTo>
                    <a:cubicBezTo>
                      <a:pt x="57265" y="89299"/>
                      <a:pt x="57004" y="90605"/>
                      <a:pt x="56220" y="87209"/>
                    </a:cubicBezTo>
                    <a:cubicBezTo>
                      <a:pt x="55436" y="83813"/>
                      <a:pt x="44725" y="74669"/>
                      <a:pt x="41067" y="78065"/>
                    </a:cubicBezTo>
                    <a:cubicBezTo>
                      <a:pt x="37671" y="81200"/>
                      <a:pt x="33491" y="87732"/>
                      <a:pt x="27221" y="87209"/>
                    </a:cubicBezTo>
                    <a:cubicBezTo>
                      <a:pt x="27221" y="87209"/>
                      <a:pt x="27221" y="87209"/>
                      <a:pt x="27221" y="87209"/>
                    </a:cubicBezTo>
                    <a:cubicBezTo>
                      <a:pt x="24347" y="79110"/>
                      <a:pt x="12329" y="72056"/>
                      <a:pt x="7104" y="69183"/>
                    </a:cubicBezTo>
                    <a:cubicBezTo>
                      <a:pt x="11023" y="68399"/>
                      <a:pt x="14942" y="67354"/>
                      <a:pt x="12590" y="63957"/>
                    </a:cubicBezTo>
                    <a:cubicBezTo>
                      <a:pt x="9717" y="60039"/>
                      <a:pt x="6843" y="56904"/>
                      <a:pt x="9717" y="56904"/>
                    </a:cubicBezTo>
                    <a:cubicBezTo>
                      <a:pt x="12590" y="56904"/>
                      <a:pt x="18077" y="56120"/>
                      <a:pt x="14681" y="54030"/>
                    </a:cubicBezTo>
                    <a:cubicBezTo>
                      <a:pt x="11284" y="51940"/>
                      <a:pt x="4230" y="46453"/>
                      <a:pt x="5798" y="42535"/>
                    </a:cubicBezTo>
                    <a:cubicBezTo>
                      <a:pt x="7365" y="38877"/>
                      <a:pt x="13113" y="37310"/>
                      <a:pt x="8672" y="35220"/>
                    </a:cubicBezTo>
                    <a:cubicBezTo>
                      <a:pt x="5537" y="33652"/>
                      <a:pt x="5014" y="33652"/>
                      <a:pt x="4753" y="32084"/>
                    </a:cubicBezTo>
                    <a:cubicBezTo>
                      <a:pt x="4753" y="31562"/>
                      <a:pt x="4753" y="30517"/>
                      <a:pt x="4753" y="29211"/>
                    </a:cubicBezTo>
                    <a:cubicBezTo>
                      <a:pt x="5014" y="24508"/>
                      <a:pt x="8410" y="22941"/>
                      <a:pt x="5798" y="19544"/>
                    </a:cubicBezTo>
                    <a:cubicBezTo>
                      <a:pt x="3185" y="16148"/>
                      <a:pt x="-472" y="13797"/>
                      <a:pt x="50" y="5175"/>
                    </a:cubicBezTo>
                    <a:cubicBezTo>
                      <a:pt x="3446" y="3869"/>
                      <a:pt x="6582" y="2301"/>
                      <a:pt x="8933" y="1518"/>
                    </a:cubicBezTo>
                    <a:cubicBezTo>
                      <a:pt x="16770" y="-1356"/>
                      <a:pt x="31139" y="734"/>
                      <a:pt x="31139" y="734"/>
                    </a:cubicBezTo>
                    <a:cubicBezTo>
                      <a:pt x="31139" y="734"/>
                      <a:pt x="31139" y="734"/>
                      <a:pt x="31139" y="734"/>
                    </a:cubicBezTo>
                    <a:cubicBezTo>
                      <a:pt x="31139" y="995"/>
                      <a:pt x="31139" y="1256"/>
                      <a:pt x="31139" y="1779"/>
                    </a:cubicBezTo>
                    <a:cubicBezTo>
                      <a:pt x="31139" y="2040"/>
                      <a:pt x="31139" y="2040"/>
                      <a:pt x="31401" y="2301"/>
                    </a:cubicBezTo>
                    <a:cubicBezTo>
                      <a:pt x="31401" y="2563"/>
                      <a:pt x="31662" y="2824"/>
                      <a:pt x="31662" y="2824"/>
                    </a:cubicBezTo>
                    <a:cubicBezTo>
                      <a:pt x="31662" y="3085"/>
                      <a:pt x="31923" y="3346"/>
                      <a:pt x="31923" y="3346"/>
                    </a:cubicBezTo>
                    <a:cubicBezTo>
                      <a:pt x="32185" y="3608"/>
                      <a:pt x="32185" y="3869"/>
                      <a:pt x="32446" y="4130"/>
                    </a:cubicBezTo>
                    <a:cubicBezTo>
                      <a:pt x="32707" y="4392"/>
                      <a:pt x="32968" y="4914"/>
                      <a:pt x="33230" y="5175"/>
                    </a:cubicBezTo>
                    <a:cubicBezTo>
                      <a:pt x="33491" y="5436"/>
                      <a:pt x="33752" y="5698"/>
                      <a:pt x="34013" y="5959"/>
                    </a:cubicBezTo>
                    <a:cubicBezTo>
                      <a:pt x="34797" y="6743"/>
                      <a:pt x="35320" y="7265"/>
                      <a:pt x="36103" y="7788"/>
                    </a:cubicBezTo>
                    <a:cubicBezTo>
                      <a:pt x="36365" y="8049"/>
                      <a:pt x="36887" y="8310"/>
                      <a:pt x="37148" y="8572"/>
                    </a:cubicBezTo>
                    <a:cubicBezTo>
                      <a:pt x="40806" y="11184"/>
                      <a:pt x="40283" y="15103"/>
                      <a:pt x="43680" y="18499"/>
                    </a:cubicBezTo>
                    <a:cubicBezTo>
                      <a:pt x="47076" y="22157"/>
                      <a:pt x="53346" y="22679"/>
                      <a:pt x="55697" y="25553"/>
                    </a:cubicBezTo>
                    <a:cubicBezTo>
                      <a:pt x="58049" y="28427"/>
                      <a:pt x="55959" y="31562"/>
                      <a:pt x="53608" y="33391"/>
                    </a:cubicBezTo>
                    <a:cubicBezTo>
                      <a:pt x="51256" y="34958"/>
                      <a:pt x="61706" y="38093"/>
                      <a:pt x="64058" y="38093"/>
                    </a:cubicBezTo>
                    <a:cubicBezTo>
                      <a:pt x="66409" y="38093"/>
                      <a:pt x="67715" y="40445"/>
                      <a:pt x="69805" y="42535"/>
                    </a:cubicBezTo>
                    <a:cubicBezTo>
                      <a:pt x="71895" y="44625"/>
                      <a:pt x="75030" y="39138"/>
                      <a:pt x="78949" y="38093"/>
                    </a:cubicBezTo>
                    <a:cubicBezTo>
                      <a:pt x="82868" y="37048"/>
                      <a:pt x="79472" y="43318"/>
                      <a:pt x="78949" y="46192"/>
                    </a:cubicBezTo>
                    <a:cubicBezTo>
                      <a:pt x="78688" y="48543"/>
                      <a:pt x="80517" y="49066"/>
                      <a:pt x="83129" y="50372"/>
                    </a:cubicBezTo>
                    <a:cubicBezTo>
                      <a:pt x="83129" y="50372"/>
                      <a:pt x="74508" y="60300"/>
                      <a:pt x="75814" y="64741"/>
                    </a:cubicBezTo>
                    <a:cubicBezTo>
                      <a:pt x="76598" y="69183"/>
                      <a:pt x="92273" y="79371"/>
                      <a:pt x="86264" y="81723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92A8F68E-11D1-5D29-ADBC-C722ED85D651}"/>
                  </a:ext>
                </a:extLst>
              </p:cNvPr>
              <p:cNvSpPr/>
              <p:nvPr/>
            </p:nvSpPr>
            <p:spPr>
              <a:xfrm>
                <a:off x="5065471" y="2967334"/>
                <a:ext cx="9228" cy="14630"/>
              </a:xfrm>
              <a:custGeom>
                <a:avLst/>
                <a:gdLst>
                  <a:gd name="connsiteX0" fmla="*/ 7093 w 9228"/>
                  <a:gd name="connsiteY0" fmla="*/ 14630 h 14630"/>
                  <a:gd name="connsiteX1" fmla="*/ 3958 w 9228"/>
                  <a:gd name="connsiteY1" fmla="*/ 13585 h 14630"/>
                  <a:gd name="connsiteX2" fmla="*/ 823 w 9228"/>
                  <a:gd name="connsiteY2" fmla="*/ 0 h 14630"/>
                  <a:gd name="connsiteX3" fmla="*/ 7093 w 9228"/>
                  <a:gd name="connsiteY3" fmla="*/ 14630 h 14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28" h="14630">
                    <a:moveTo>
                      <a:pt x="7093" y="14630"/>
                    </a:moveTo>
                    <a:cubicBezTo>
                      <a:pt x="6048" y="14369"/>
                      <a:pt x="5003" y="13846"/>
                      <a:pt x="3958" y="13585"/>
                    </a:cubicBezTo>
                    <a:cubicBezTo>
                      <a:pt x="-1529" y="12279"/>
                      <a:pt x="39" y="4441"/>
                      <a:pt x="823" y="0"/>
                    </a:cubicBezTo>
                    <a:cubicBezTo>
                      <a:pt x="562" y="261"/>
                      <a:pt x="14408" y="2874"/>
                      <a:pt x="7093" y="1463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CD9E8B0C-4696-2689-77A1-AF07B6B58682}"/>
                  </a:ext>
                </a:extLst>
              </p:cNvPr>
              <p:cNvSpPr/>
              <p:nvPr/>
            </p:nvSpPr>
            <p:spPr>
              <a:xfrm>
                <a:off x="5065771" y="2926726"/>
                <a:ext cx="164466" cy="69491"/>
              </a:xfrm>
              <a:custGeom>
                <a:avLst/>
                <a:gdLst>
                  <a:gd name="connsiteX0" fmla="*/ 153356 w 164466"/>
                  <a:gd name="connsiteY0" fmla="*/ 33555 h 69491"/>
                  <a:gd name="connsiteX1" fmla="*/ 152311 w 164466"/>
                  <a:gd name="connsiteY1" fmla="*/ 40086 h 69491"/>
                  <a:gd name="connsiteX2" fmla="*/ 148393 w 164466"/>
                  <a:gd name="connsiteY2" fmla="*/ 51843 h 69491"/>
                  <a:gd name="connsiteX3" fmla="*/ 147870 w 164466"/>
                  <a:gd name="connsiteY3" fmla="*/ 54455 h 69491"/>
                  <a:gd name="connsiteX4" fmla="*/ 131150 w 164466"/>
                  <a:gd name="connsiteY4" fmla="*/ 61509 h 69491"/>
                  <a:gd name="connsiteX5" fmla="*/ 115213 w 164466"/>
                  <a:gd name="connsiteY5" fmla="*/ 65950 h 69491"/>
                  <a:gd name="connsiteX6" fmla="*/ 99277 w 164466"/>
                  <a:gd name="connsiteY6" fmla="*/ 68040 h 69491"/>
                  <a:gd name="connsiteX7" fmla="*/ 95358 w 164466"/>
                  <a:gd name="connsiteY7" fmla="*/ 68563 h 69491"/>
                  <a:gd name="connsiteX8" fmla="*/ 66358 w 164466"/>
                  <a:gd name="connsiteY8" fmla="*/ 62815 h 69491"/>
                  <a:gd name="connsiteX9" fmla="*/ 59566 w 164466"/>
                  <a:gd name="connsiteY9" fmla="*/ 53410 h 69491"/>
                  <a:gd name="connsiteX10" fmla="*/ 49377 w 164466"/>
                  <a:gd name="connsiteY10" fmla="*/ 54717 h 69491"/>
                  <a:gd name="connsiteX11" fmla="*/ 38927 w 164466"/>
                  <a:gd name="connsiteY11" fmla="*/ 54717 h 69491"/>
                  <a:gd name="connsiteX12" fmla="*/ 30828 w 164466"/>
                  <a:gd name="connsiteY12" fmla="*/ 58635 h 69491"/>
                  <a:gd name="connsiteX13" fmla="*/ 21684 w 164466"/>
                  <a:gd name="connsiteY13" fmla="*/ 58897 h 69491"/>
                  <a:gd name="connsiteX14" fmla="*/ 19594 w 164466"/>
                  <a:gd name="connsiteY14" fmla="*/ 56284 h 69491"/>
                  <a:gd name="connsiteX15" fmla="*/ 13585 w 164466"/>
                  <a:gd name="connsiteY15" fmla="*/ 57068 h 69491"/>
                  <a:gd name="connsiteX16" fmla="*/ 6531 w 164466"/>
                  <a:gd name="connsiteY16" fmla="*/ 55500 h 69491"/>
                  <a:gd name="connsiteX17" fmla="*/ 0 w 164466"/>
                  <a:gd name="connsiteY17" fmla="*/ 40870 h 69491"/>
                  <a:gd name="connsiteX18" fmla="*/ 1045 w 164466"/>
                  <a:gd name="connsiteY18" fmla="*/ 39303 h 69491"/>
                  <a:gd name="connsiteX19" fmla="*/ 13585 w 164466"/>
                  <a:gd name="connsiteY19" fmla="*/ 44005 h 69491"/>
                  <a:gd name="connsiteX20" fmla="*/ 21423 w 164466"/>
                  <a:gd name="connsiteY20" fmla="*/ 37213 h 69491"/>
                  <a:gd name="connsiteX21" fmla="*/ 28999 w 164466"/>
                  <a:gd name="connsiteY21" fmla="*/ 42699 h 69491"/>
                  <a:gd name="connsiteX22" fmla="*/ 41017 w 164466"/>
                  <a:gd name="connsiteY22" fmla="*/ 38780 h 69491"/>
                  <a:gd name="connsiteX23" fmla="*/ 72367 w 164466"/>
                  <a:gd name="connsiteY23" fmla="*/ 38519 h 69491"/>
                  <a:gd name="connsiteX24" fmla="*/ 71061 w 164466"/>
                  <a:gd name="connsiteY24" fmla="*/ 25195 h 69491"/>
                  <a:gd name="connsiteX25" fmla="*/ 78376 w 164466"/>
                  <a:gd name="connsiteY25" fmla="*/ 19186 h 69491"/>
                  <a:gd name="connsiteX26" fmla="*/ 83079 w 164466"/>
                  <a:gd name="connsiteY26" fmla="*/ 14483 h 69491"/>
                  <a:gd name="connsiteX27" fmla="*/ 94574 w 164466"/>
                  <a:gd name="connsiteY27" fmla="*/ 7168 h 69491"/>
                  <a:gd name="connsiteX28" fmla="*/ 103718 w 164466"/>
                  <a:gd name="connsiteY28" fmla="*/ 9781 h 69491"/>
                  <a:gd name="connsiteX29" fmla="*/ 114429 w 164466"/>
                  <a:gd name="connsiteY29" fmla="*/ 5601 h 69491"/>
                  <a:gd name="connsiteX30" fmla="*/ 120177 w 164466"/>
                  <a:gd name="connsiteY30" fmla="*/ 114 h 69491"/>
                  <a:gd name="connsiteX31" fmla="*/ 142384 w 164466"/>
                  <a:gd name="connsiteY31" fmla="*/ 5078 h 69491"/>
                  <a:gd name="connsiteX32" fmla="*/ 159365 w 164466"/>
                  <a:gd name="connsiteY32" fmla="*/ 7168 h 69491"/>
                  <a:gd name="connsiteX33" fmla="*/ 164329 w 164466"/>
                  <a:gd name="connsiteY33" fmla="*/ 25717 h 69491"/>
                  <a:gd name="connsiteX34" fmla="*/ 153356 w 164466"/>
                  <a:gd name="connsiteY34" fmla="*/ 33555 h 694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64466" h="69491">
                    <a:moveTo>
                      <a:pt x="153356" y="33555"/>
                    </a:moveTo>
                    <a:cubicBezTo>
                      <a:pt x="149176" y="32771"/>
                      <a:pt x="149960" y="36167"/>
                      <a:pt x="152311" y="40086"/>
                    </a:cubicBezTo>
                    <a:cubicBezTo>
                      <a:pt x="154663" y="44005"/>
                      <a:pt x="150221" y="43221"/>
                      <a:pt x="148393" y="51843"/>
                    </a:cubicBezTo>
                    <a:cubicBezTo>
                      <a:pt x="148131" y="52888"/>
                      <a:pt x="147870" y="53672"/>
                      <a:pt x="147870" y="54455"/>
                    </a:cubicBezTo>
                    <a:cubicBezTo>
                      <a:pt x="141600" y="53672"/>
                      <a:pt x="138987" y="60725"/>
                      <a:pt x="131150" y="61509"/>
                    </a:cubicBezTo>
                    <a:cubicBezTo>
                      <a:pt x="123573" y="62293"/>
                      <a:pt x="119916" y="62293"/>
                      <a:pt x="115213" y="65950"/>
                    </a:cubicBezTo>
                    <a:cubicBezTo>
                      <a:pt x="110511" y="69608"/>
                      <a:pt x="107376" y="70653"/>
                      <a:pt x="99277" y="68040"/>
                    </a:cubicBezTo>
                    <a:cubicBezTo>
                      <a:pt x="97448" y="67518"/>
                      <a:pt x="96142" y="67779"/>
                      <a:pt x="95358" y="68563"/>
                    </a:cubicBezTo>
                    <a:cubicBezTo>
                      <a:pt x="89349" y="64905"/>
                      <a:pt x="71061" y="62815"/>
                      <a:pt x="66358" y="62815"/>
                    </a:cubicBezTo>
                    <a:cubicBezTo>
                      <a:pt x="61395" y="62815"/>
                      <a:pt x="57998" y="55762"/>
                      <a:pt x="59566" y="53410"/>
                    </a:cubicBezTo>
                    <a:cubicBezTo>
                      <a:pt x="61133" y="51059"/>
                      <a:pt x="52512" y="53149"/>
                      <a:pt x="49377" y="54717"/>
                    </a:cubicBezTo>
                    <a:cubicBezTo>
                      <a:pt x="46242" y="56284"/>
                      <a:pt x="45197" y="54717"/>
                      <a:pt x="38927" y="54717"/>
                    </a:cubicBezTo>
                    <a:cubicBezTo>
                      <a:pt x="32657" y="54717"/>
                      <a:pt x="33702" y="56284"/>
                      <a:pt x="30828" y="58635"/>
                    </a:cubicBezTo>
                    <a:cubicBezTo>
                      <a:pt x="28999" y="60203"/>
                      <a:pt x="24558" y="60203"/>
                      <a:pt x="21684" y="58897"/>
                    </a:cubicBezTo>
                    <a:cubicBezTo>
                      <a:pt x="20378" y="58374"/>
                      <a:pt x="19333" y="57329"/>
                      <a:pt x="19594" y="56284"/>
                    </a:cubicBezTo>
                    <a:cubicBezTo>
                      <a:pt x="19855" y="52888"/>
                      <a:pt x="15936" y="55762"/>
                      <a:pt x="13585" y="57068"/>
                    </a:cubicBezTo>
                    <a:cubicBezTo>
                      <a:pt x="11756" y="57852"/>
                      <a:pt x="9666" y="56807"/>
                      <a:pt x="6531" y="55500"/>
                    </a:cubicBezTo>
                    <a:cubicBezTo>
                      <a:pt x="13846" y="43744"/>
                      <a:pt x="0" y="40870"/>
                      <a:pt x="0" y="40870"/>
                    </a:cubicBezTo>
                    <a:cubicBezTo>
                      <a:pt x="261" y="40086"/>
                      <a:pt x="522" y="39564"/>
                      <a:pt x="1045" y="39303"/>
                    </a:cubicBezTo>
                    <a:cubicBezTo>
                      <a:pt x="3919" y="37996"/>
                      <a:pt x="10973" y="41654"/>
                      <a:pt x="13585" y="44005"/>
                    </a:cubicBezTo>
                    <a:cubicBezTo>
                      <a:pt x="16720" y="46879"/>
                      <a:pt x="20378" y="40348"/>
                      <a:pt x="21423" y="37213"/>
                    </a:cubicBezTo>
                    <a:cubicBezTo>
                      <a:pt x="22468" y="34339"/>
                      <a:pt x="27432" y="40086"/>
                      <a:pt x="28999" y="42699"/>
                    </a:cubicBezTo>
                    <a:cubicBezTo>
                      <a:pt x="30567" y="45311"/>
                      <a:pt x="36053" y="44266"/>
                      <a:pt x="41017" y="38780"/>
                    </a:cubicBezTo>
                    <a:cubicBezTo>
                      <a:pt x="45981" y="33294"/>
                      <a:pt x="68449" y="36429"/>
                      <a:pt x="72367" y="38519"/>
                    </a:cubicBezTo>
                    <a:cubicBezTo>
                      <a:pt x="76547" y="40609"/>
                      <a:pt x="72890" y="28852"/>
                      <a:pt x="71061" y="25195"/>
                    </a:cubicBezTo>
                    <a:cubicBezTo>
                      <a:pt x="69233" y="21537"/>
                      <a:pt x="74980" y="19447"/>
                      <a:pt x="78376" y="19186"/>
                    </a:cubicBezTo>
                    <a:cubicBezTo>
                      <a:pt x="81773" y="18925"/>
                      <a:pt x="82295" y="17357"/>
                      <a:pt x="83079" y="14483"/>
                    </a:cubicBezTo>
                    <a:cubicBezTo>
                      <a:pt x="83602" y="12393"/>
                      <a:pt x="90394" y="8997"/>
                      <a:pt x="94574" y="7168"/>
                    </a:cubicBezTo>
                    <a:cubicBezTo>
                      <a:pt x="97448" y="8736"/>
                      <a:pt x="100583" y="10042"/>
                      <a:pt x="103718" y="9781"/>
                    </a:cubicBezTo>
                    <a:cubicBezTo>
                      <a:pt x="109204" y="9258"/>
                      <a:pt x="111294" y="8475"/>
                      <a:pt x="114429" y="5601"/>
                    </a:cubicBezTo>
                    <a:cubicBezTo>
                      <a:pt x="117565" y="2727"/>
                      <a:pt x="115474" y="-669"/>
                      <a:pt x="120177" y="114"/>
                    </a:cubicBezTo>
                    <a:cubicBezTo>
                      <a:pt x="124880" y="898"/>
                      <a:pt x="134807" y="5078"/>
                      <a:pt x="142384" y="5078"/>
                    </a:cubicBezTo>
                    <a:cubicBezTo>
                      <a:pt x="149960" y="5078"/>
                      <a:pt x="154663" y="8475"/>
                      <a:pt x="159365" y="7168"/>
                    </a:cubicBezTo>
                    <a:cubicBezTo>
                      <a:pt x="155708" y="16051"/>
                      <a:pt x="159888" y="21798"/>
                      <a:pt x="164329" y="25717"/>
                    </a:cubicBezTo>
                    <a:cubicBezTo>
                      <a:pt x="165635" y="36429"/>
                      <a:pt x="157275" y="34339"/>
                      <a:pt x="153356" y="3355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819CD7DF-7309-80D7-51F4-C584752A41B3}"/>
                  </a:ext>
                </a:extLst>
              </p:cNvPr>
              <p:cNvSpPr/>
              <p:nvPr/>
            </p:nvSpPr>
            <p:spPr>
              <a:xfrm>
                <a:off x="4990602" y="2960010"/>
                <a:ext cx="97113" cy="51474"/>
              </a:xfrm>
              <a:custGeom>
                <a:avLst/>
                <a:gdLst>
                  <a:gd name="connsiteX0" fmla="*/ 97114 w 97113"/>
                  <a:gd name="connsiteY0" fmla="*/ 25351 h 51474"/>
                  <a:gd name="connsiteX1" fmla="*/ 88754 w 97113"/>
                  <a:gd name="connsiteY1" fmla="*/ 32405 h 51474"/>
                  <a:gd name="connsiteX2" fmla="*/ 88754 w 97113"/>
                  <a:gd name="connsiteY2" fmla="*/ 39981 h 51474"/>
                  <a:gd name="connsiteX3" fmla="*/ 72033 w 97113"/>
                  <a:gd name="connsiteY3" fmla="*/ 36062 h 51474"/>
                  <a:gd name="connsiteX4" fmla="*/ 62628 w 97113"/>
                  <a:gd name="connsiteY4" fmla="*/ 49909 h 51474"/>
                  <a:gd name="connsiteX5" fmla="*/ 59755 w 97113"/>
                  <a:gd name="connsiteY5" fmla="*/ 46251 h 51474"/>
                  <a:gd name="connsiteX6" fmla="*/ 55052 w 97113"/>
                  <a:gd name="connsiteY6" fmla="*/ 43639 h 51474"/>
                  <a:gd name="connsiteX7" fmla="*/ 51656 w 97113"/>
                  <a:gd name="connsiteY7" fmla="*/ 36062 h 51474"/>
                  <a:gd name="connsiteX8" fmla="*/ 41728 w 97113"/>
                  <a:gd name="connsiteY8" fmla="*/ 46774 h 51474"/>
                  <a:gd name="connsiteX9" fmla="*/ 18215 w 97113"/>
                  <a:gd name="connsiteY9" fmla="*/ 49387 h 51474"/>
                  <a:gd name="connsiteX10" fmla="*/ 17431 w 97113"/>
                  <a:gd name="connsiteY10" fmla="*/ 43639 h 51474"/>
                  <a:gd name="connsiteX11" fmla="*/ 10900 w 97113"/>
                  <a:gd name="connsiteY11" fmla="*/ 35540 h 51474"/>
                  <a:gd name="connsiteX12" fmla="*/ 188 w 97113"/>
                  <a:gd name="connsiteY12" fmla="*/ 39459 h 51474"/>
                  <a:gd name="connsiteX13" fmla="*/ 10900 w 97113"/>
                  <a:gd name="connsiteY13" fmla="*/ 22477 h 51474"/>
                  <a:gd name="connsiteX14" fmla="*/ 18999 w 97113"/>
                  <a:gd name="connsiteY14" fmla="*/ 11243 h 51474"/>
                  <a:gd name="connsiteX15" fmla="*/ 26314 w 97113"/>
                  <a:gd name="connsiteY15" fmla="*/ 5235 h 51474"/>
                  <a:gd name="connsiteX16" fmla="*/ 32323 w 97113"/>
                  <a:gd name="connsiteY16" fmla="*/ 4189 h 51474"/>
                  <a:gd name="connsiteX17" fmla="*/ 53223 w 97113"/>
                  <a:gd name="connsiteY17" fmla="*/ 793 h 51474"/>
                  <a:gd name="connsiteX18" fmla="*/ 70727 w 97113"/>
                  <a:gd name="connsiteY18" fmla="*/ 2099 h 51474"/>
                  <a:gd name="connsiteX19" fmla="*/ 76475 w 97113"/>
                  <a:gd name="connsiteY19" fmla="*/ 5757 h 51474"/>
                  <a:gd name="connsiteX20" fmla="*/ 75430 w 97113"/>
                  <a:gd name="connsiteY20" fmla="*/ 7325 h 51474"/>
                  <a:gd name="connsiteX21" fmla="*/ 78565 w 97113"/>
                  <a:gd name="connsiteY21" fmla="*/ 20910 h 51474"/>
                  <a:gd name="connsiteX22" fmla="*/ 81700 w 97113"/>
                  <a:gd name="connsiteY22" fmla="*/ 21955 h 51474"/>
                  <a:gd name="connsiteX23" fmla="*/ 88754 w 97113"/>
                  <a:gd name="connsiteY23" fmla="*/ 23522 h 51474"/>
                  <a:gd name="connsiteX24" fmla="*/ 94763 w 97113"/>
                  <a:gd name="connsiteY24" fmla="*/ 22739 h 51474"/>
                  <a:gd name="connsiteX25" fmla="*/ 97114 w 97113"/>
                  <a:gd name="connsiteY25" fmla="*/ 25351 h 5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7113" h="51474">
                    <a:moveTo>
                      <a:pt x="97114" y="25351"/>
                    </a:moveTo>
                    <a:cubicBezTo>
                      <a:pt x="96069" y="33450"/>
                      <a:pt x="91366" y="31882"/>
                      <a:pt x="88754" y="32405"/>
                    </a:cubicBezTo>
                    <a:cubicBezTo>
                      <a:pt x="86141" y="32927"/>
                      <a:pt x="87448" y="34756"/>
                      <a:pt x="88754" y="39981"/>
                    </a:cubicBezTo>
                    <a:cubicBezTo>
                      <a:pt x="90060" y="45206"/>
                      <a:pt x="74907" y="36062"/>
                      <a:pt x="72033" y="36062"/>
                    </a:cubicBezTo>
                    <a:cubicBezTo>
                      <a:pt x="69160" y="36062"/>
                      <a:pt x="64719" y="45729"/>
                      <a:pt x="62628" y="49909"/>
                    </a:cubicBezTo>
                    <a:cubicBezTo>
                      <a:pt x="60538" y="54089"/>
                      <a:pt x="59755" y="48864"/>
                      <a:pt x="59755" y="46251"/>
                    </a:cubicBezTo>
                    <a:cubicBezTo>
                      <a:pt x="59755" y="43639"/>
                      <a:pt x="57403" y="43900"/>
                      <a:pt x="55052" y="43639"/>
                    </a:cubicBezTo>
                    <a:cubicBezTo>
                      <a:pt x="52962" y="43378"/>
                      <a:pt x="53223" y="39981"/>
                      <a:pt x="51656" y="36062"/>
                    </a:cubicBezTo>
                    <a:cubicBezTo>
                      <a:pt x="50088" y="32144"/>
                      <a:pt x="43295" y="43900"/>
                      <a:pt x="41728" y="46774"/>
                    </a:cubicBezTo>
                    <a:cubicBezTo>
                      <a:pt x="40161" y="49387"/>
                      <a:pt x="19260" y="49387"/>
                      <a:pt x="18215" y="49387"/>
                    </a:cubicBezTo>
                    <a:cubicBezTo>
                      <a:pt x="18737" y="47819"/>
                      <a:pt x="18999" y="47035"/>
                      <a:pt x="17431" y="43639"/>
                    </a:cubicBezTo>
                    <a:cubicBezTo>
                      <a:pt x="15080" y="38675"/>
                      <a:pt x="14557" y="33972"/>
                      <a:pt x="10900" y="35540"/>
                    </a:cubicBezTo>
                    <a:cubicBezTo>
                      <a:pt x="7242" y="37108"/>
                      <a:pt x="-1379" y="44945"/>
                      <a:pt x="188" y="39459"/>
                    </a:cubicBezTo>
                    <a:cubicBezTo>
                      <a:pt x="1495" y="33972"/>
                      <a:pt x="6720" y="29009"/>
                      <a:pt x="10900" y="22477"/>
                    </a:cubicBezTo>
                    <a:cubicBezTo>
                      <a:pt x="15080" y="15946"/>
                      <a:pt x="18999" y="15162"/>
                      <a:pt x="18999" y="11243"/>
                    </a:cubicBezTo>
                    <a:cubicBezTo>
                      <a:pt x="18999" y="7325"/>
                      <a:pt x="23701" y="6018"/>
                      <a:pt x="26314" y="5235"/>
                    </a:cubicBezTo>
                    <a:cubicBezTo>
                      <a:pt x="28665" y="4712"/>
                      <a:pt x="31539" y="6541"/>
                      <a:pt x="32323" y="4189"/>
                    </a:cubicBezTo>
                    <a:cubicBezTo>
                      <a:pt x="35458" y="7325"/>
                      <a:pt x="51133" y="2883"/>
                      <a:pt x="53223" y="793"/>
                    </a:cubicBezTo>
                    <a:cubicBezTo>
                      <a:pt x="55313" y="-1297"/>
                      <a:pt x="65502" y="1316"/>
                      <a:pt x="70727" y="2099"/>
                    </a:cubicBezTo>
                    <a:cubicBezTo>
                      <a:pt x="73601" y="2361"/>
                      <a:pt x="75430" y="4189"/>
                      <a:pt x="76475" y="5757"/>
                    </a:cubicBezTo>
                    <a:cubicBezTo>
                      <a:pt x="75952" y="6018"/>
                      <a:pt x="75430" y="6541"/>
                      <a:pt x="75430" y="7325"/>
                    </a:cubicBezTo>
                    <a:cubicBezTo>
                      <a:pt x="74646" y="11505"/>
                      <a:pt x="73340" y="19604"/>
                      <a:pt x="78565" y="20910"/>
                    </a:cubicBezTo>
                    <a:cubicBezTo>
                      <a:pt x="79871" y="21171"/>
                      <a:pt x="80916" y="21694"/>
                      <a:pt x="81700" y="21955"/>
                    </a:cubicBezTo>
                    <a:cubicBezTo>
                      <a:pt x="85096" y="23261"/>
                      <a:pt x="86925" y="24306"/>
                      <a:pt x="88754" y="23522"/>
                    </a:cubicBezTo>
                    <a:cubicBezTo>
                      <a:pt x="91105" y="22477"/>
                      <a:pt x="94763" y="19342"/>
                      <a:pt x="94763" y="22739"/>
                    </a:cubicBezTo>
                    <a:cubicBezTo>
                      <a:pt x="95024" y="23784"/>
                      <a:pt x="95808" y="24829"/>
                      <a:pt x="97114" y="2535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97" name="Graphic 3">
                <a:extLst>
                  <a:ext uri="{FF2B5EF4-FFF2-40B4-BE49-F238E27FC236}">
                    <a16:creationId xmlns:a16="http://schemas.microsoft.com/office/drawing/2014/main" id="{2408AFE7-0832-002F-4A19-DF4F67274D05}"/>
                  </a:ext>
                </a:extLst>
              </p:cNvPr>
              <p:cNvGrpSpPr/>
              <p:nvPr/>
            </p:nvGrpSpPr>
            <p:grpSpPr>
              <a:xfrm>
                <a:off x="7297828" y="4295434"/>
                <a:ext cx="999276" cy="1081305"/>
                <a:chOff x="7297828" y="4295434"/>
                <a:chExt cx="999276" cy="1081305"/>
              </a:xfrm>
              <a:solidFill>
                <a:srgbClr val="D5D7D8"/>
              </a:solidFill>
            </p:grpSpPr>
            <p:sp>
              <p:nvSpPr>
                <p:cNvPr id="429" name="Freeform: Shape 428">
                  <a:extLst>
                    <a:ext uri="{FF2B5EF4-FFF2-40B4-BE49-F238E27FC236}">
                      <a16:creationId xmlns:a16="http://schemas.microsoft.com/office/drawing/2014/main" id="{2CEDBF98-7287-C33F-3D68-89FF64037122}"/>
                    </a:ext>
                  </a:extLst>
                </p:cNvPr>
                <p:cNvSpPr/>
                <p:nvPr/>
              </p:nvSpPr>
              <p:spPr>
                <a:xfrm>
                  <a:off x="7297828" y="4311216"/>
                  <a:ext cx="878180" cy="656354"/>
                </a:xfrm>
                <a:custGeom>
                  <a:avLst/>
                  <a:gdLst>
                    <a:gd name="connsiteX0" fmla="*/ 26229 w 878180"/>
                    <a:gd name="connsiteY0" fmla="*/ 387710 h 656354"/>
                    <a:gd name="connsiteX1" fmla="*/ 25706 w 878180"/>
                    <a:gd name="connsiteY1" fmla="*/ 386926 h 656354"/>
                    <a:gd name="connsiteX2" fmla="*/ 24661 w 878180"/>
                    <a:gd name="connsiteY2" fmla="*/ 382746 h 656354"/>
                    <a:gd name="connsiteX3" fmla="*/ 22571 w 878180"/>
                    <a:gd name="connsiteY3" fmla="*/ 369422 h 656354"/>
                    <a:gd name="connsiteX4" fmla="*/ 15256 w 878180"/>
                    <a:gd name="connsiteY4" fmla="*/ 360017 h 656354"/>
                    <a:gd name="connsiteX5" fmla="*/ 13166 w 878180"/>
                    <a:gd name="connsiteY5" fmla="*/ 357666 h 656354"/>
                    <a:gd name="connsiteX6" fmla="*/ 10815 w 878180"/>
                    <a:gd name="connsiteY6" fmla="*/ 354531 h 656354"/>
                    <a:gd name="connsiteX7" fmla="*/ 6896 w 878180"/>
                    <a:gd name="connsiteY7" fmla="*/ 348522 h 656354"/>
                    <a:gd name="connsiteX8" fmla="*/ 4806 w 878180"/>
                    <a:gd name="connsiteY8" fmla="*/ 344603 h 656354"/>
                    <a:gd name="connsiteX9" fmla="*/ 2455 w 878180"/>
                    <a:gd name="connsiteY9" fmla="*/ 340423 h 656354"/>
                    <a:gd name="connsiteX10" fmla="*/ 103 w 878180"/>
                    <a:gd name="connsiteY10" fmla="*/ 333369 h 656354"/>
                    <a:gd name="connsiteX11" fmla="*/ 6112 w 878180"/>
                    <a:gd name="connsiteY11" fmla="*/ 339378 h 656354"/>
                    <a:gd name="connsiteX12" fmla="*/ 11860 w 878180"/>
                    <a:gd name="connsiteY12" fmla="*/ 348000 h 656354"/>
                    <a:gd name="connsiteX13" fmla="*/ 18391 w 878180"/>
                    <a:gd name="connsiteY13" fmla="*/ 354008 h 656354"/>
                    <a:gd name="connsiteX14" fmla="*/ 20743 w 878180"/>
                    <a:gd name="connsiteY14" fmla="*/ 350873 h 656354"/>
                    <a:gd name="connsiteX15" fmla="*/ 15778 w 878180"/>
                    <a:gd name="connsiteY15" fmla="*/ 341207 h 656354"/>
                    <a:gd name="connsiteX16" fmla="*/ 12905 w 878180"/>
                    <a:gd name="connsiteY16" fmla="*/ 336766 h 656354"/>
                    <a:gd name="connsiteX17" fmla="*/ 11337 w 878180"/>
                    <a:gd name="connsiteY17" fmla="*/ 333369 h 656354"/>
                    <a:gd name="connsiteX18" fmla="*/ 14472 w 878180"/>
                    <a:gd name="connsiteY18" fmla="*/ 333892 h 656354"/>
                    <a:gd name="connsiteX19" fmla="*/ 20743 w 878180"/>
                    <a:gd name="connsiteY19" fmla="*/ 341468 h 656354"/>
                    <a:gd name="connsiteX20" fmla="*/ 24922 w 878180"/>
                    <a:gd name="connsiteY20" fmla="*/ 346171 h 656354"/>
                    <a:gd name="connsiteX21" fmla="*/ 27274 w 878180"/>
                    <a:gd name="connsiteY21" fmla="*/ 342513 h 656354"/>
                    <a:gd name="connsiteX22" fmla="*/ 27535 w 878180"/>
                    <a:gd name="connsiteY22" fmla="*/ 336243 h 656354"/>
                    <a:gd name="connsiteX23" fmla="*/ 24661 w 878180"/>
                    <a:gd name="connsiteY23" fmla="*/ 329712 h 656354"/>
                    <a:gd name="connsiteX24" fmla="*/ 18130 w 878180"/>
                    <a:gd name="connsiteY24" fmla="*/ 316910 h 656354"/>
                    <a:gd name="connsiteX25" fmla="*/ 11860 w 878180"/>
                    <a:gd name="connsiteY25" fmla="*/ 303586 h 656354"/>
                    <a:gd name="connsiteX26" fmla="*/ 11076 w 878180"/>
                    <a:gd name="connsiteY26" fmla="*/ 291830 h 656354"/>
                    <a:gd name="connsiteX27" fmla="*/ 14734 w 878180"/>
                    <a:gd name="connsiteY27" fmla="*/ 287388 h 656354"/>
                    <a:gd name="connsiteX28" fmla="*/ 16824 w 878180"/>
                    <a:gd name="connsiteY28" fmla="*/ 281380 h 656354"/>
                    <a:gd name="connsiteX29" fmla="*/ 19436 w 878180"/>
                    <a:gd name="connsiteY29" fmla="*/ 275632 h 656354"/>
                    <a:gd name="connsiteX30" fmla="*/ 19697 w 878180"/>
                    <a:gd name="connsiteY30" fmla="*/ 269101 h 656354"/>
                    <a:gd name="connsiteX31" fmla="*/ 18652 w 878180"/>
                    <a:gd name="connsiteY31" fmla="*/ 265966 h 656354"/>
                    <a:gd name="connsiteX32" fmla="*/ 17869 w 878180"/>
                    <a:gd name="connsiteY32" fmla="*/ 262047 h 656354"/>
                    <a:gd name="connsiteX33" fmla="*/ 16824 w 878180"/>
                    <a:gd name="connsiteY33" fmla="*/ 258389 h 656354"/>
                    <a:gd name="connsiteX34" fmla="*/ 18652 w 878180"/>
                    <a:gd name="connsiteY34" fmla="*/ 255516 h 656354"/>
                    <a:gd name="connsiteX35" fmla="*/ 21526 w 878180"/>
                    <a:gd name="connsiteY35" fmla="*/ 252642 h 656354"/>
                    <a:gd name="connsiteX36" fmla="*/ 22310 w 878180"/>
                    <a:gd name="connsiteY36" fmla="*/ 247939 h 656354"/>
                    <a:gd name="connsiteX37" fmla="*/ 24400 w 878180"/>
                    <a:gd name="connsiteY37" fmla="*/ 244543 h 656354"/>
                    <a:gd name="connsiteX38" fmla="*/ 26490 w 878180"/>
                    <a:gd name="connsiteY38" fmla="*/ 247939 h 656354"/>
                    <a:gd name="connsiteX39" fmla="*/ 26490 w 878180"/>
                    <a:gd name="connsiteY39" fmla="*/ 254993 h 656354"/>
                    <a:gd name="connsiteX40" fmla="*/ 27535 w 878180"/>
                    <a:gd name="connsiteY40" fmla="*/ 259696 h 656354"/>
                    <a:gd name="connsiteX41" fmla="*/ 32499 w 878180"/>
                    <a:gd name="connsiteY41" fmla="*/ 258128 h 656354"/>
                    <a:gd name="connsiteX42" fmla="*/ 35112 w 878180"/>
                    <a:gd name="connsiteY42" fmla="*/ 249507 h 656354"/>
                    <a:gd name="connsiteX43" fmla="*/ 43210 w 878180"/>
                    <a:gd name="connsiteY43" fmla="*/ 242714 h 656354"/>
                    <a:gd name="connsiteX44" fmla="*/ 51309 w 878180"/>
                    <a:gd name="connsiteY44" fmla="*/ 238012 h 656354"/>
                    <a:gd name="connsiteX45" fmla="*/ 54183 w 878180"/>
                    <a:gd name="connsiteY45" fmla="*/ 237228 h 656354"/>
                    <a:gd name="connsiteX46" fmla="*/ 58101 w 878180"/>
                    <a:gd name="connsiteY46" fmla="*/ 234354 h 656354"/>
                    <a:gd name="connsiteX47" fmla="*/ 58101 w 878180"/>
                    <a:gd name="connsiteY47" fmla="*/ 234093 h 656354"/>
                    <a:gd name="connsiteX48" fmla="*/ 60192 w 878180"/>
                    <a:gd name="connsiteY48" fmla="*/ 232264 h 656354"/>
                    <a:gd name="connsiteX49" fmla="*/ 62282 w 878180"/>
                    <a:gd name="connsiteY49" fmla="*/ 231219 h 656354"/>
                    <a:gd name="connsiteX50" fmla="*/ 65156 w 878180"/>
                    <a:gd name="connsiteY50" fmla="*/ 229129 h 656354"/>
                    <a:gd name="connsiteX51" fmla="*/ 75083 w 878180"/>
                    <a:gd name="connsiteY51" fmla="*/ 222336 h 656354"/>
                    <a:gd name="connsiteX52" fmla="*/ 78479 w 878180"/>
                    <a:gd name="connsiteY52" fmla="*/ 218679 h 656354"/>
                    <a:gd name="connsiteX53" fmla="*/ 80570 w 878180"/>
                    <a:gd name="connsiteY53" fmla="*/ 217634 h 656354"/>
                    <a:gd name="connsiteX54" fmla="*/ 83182 w 878180"/>
                    <a:gd name="connsiteY54" fmla="*/ 216850 h 656354"/>
                    <a:gd name="connsiteX55" fmla="*/ 85533 w 878180"/>
                    <a:gd name="connsiteY55" fmla="*/ 218679 h 656354"/>
                    <a:gd name="connsiteX56" fmla="*/ 89191 w 878180"/>
                    <a:gd name="connsiteY56" fmla="*/ 216589 h 656354"/>
                    <a:gd name="connsiteX57" fmla="*/ 90758 w 878180"/>
                    <a:gd name="connsiteY57" fmla="*/ 216066 h 656354"/>
                    <a:gd name="connsiteX58" fmla="*/ 92065 w 878180"/>
                    <a:gd name="connsiteY58" fmla="*/ 217634 h 656354"/>
                    <a:gd name="connsiteX59" fmla="*/ 93632 w 878180"/>
                    <a:gd name="connsiteY59" fmla="*/ 219201 h 656354"/>
                    <a:gd name="connsiteX60" fmla="*/ 101209 w 878180"/>
                    <a:gd name="connsiteY60" fmla="*/ 218156 h 656354"/>
                    <a:gd name="connsiteX61" fmla="*/ 103038 w 878180"/>
                    <a:gd name="connsiteY61" fmla="*/ 217895 h 656354"/>
                    <a:gd name="connsiteX62" fmla="*/ 105650 w 878180"/>
                    <a:gd name="connsiteY62" fmla="*/ 216850 h 656354"/>
                    <a:gd name="connsiteX63" fmla="*/ 109830 w 878180"/>
                    <a:gd name="connsiteY63" fmla="*/ 213193 h 656354"/>
                    <a:gd name="connsiteX64" fmla="*/ 113226 w 878180"/>
                    <a:gd name="connsiteY64" fmla="*/ 210057 h 656354"/>
                    <a:gd name="connsiteX65" fmla="*/ 114794 w 878180"/>
                    <a:gd name="connsiteY65" fmla="*/ 210318 h 656354"/>
                    <a:gd name="connsiteX66" fmla="*/ 120542 w 878180"/>
                    <a:gd name="connsiteY66" fmla="*/ 210318 h 656354"/>
                    <a:gd name="connsiteX67" fmla="*/ 123677 w 878180"/>
                    <a:gd name="connsiteY67" fmla="*/ 209796 h 656354"/>
                    <a:gd name="connsiteX68" fmla="*/ 125505 w 878180"/>
                    <a:gd name="connsiteY68" fmla="*/ 209796 h 656354"/>
                    <a:gd name="connsiteX69" fmla="*/ 127596 w 878180"/>
                    <a:gd name="connsiteY69" fmla="*/ 208490 h 656354"/>
                    <a:gd name="connsiteX70" fmla="*/ 132037 w 878180"/>
                    <a:gd name="connsiteY70" fmla="*/ 205877 h 656354"/>
                    <a:gd name="connsiteX71" fmla="*/ 137523 w 878180"/>
                    <a:gd name="connsiteY71" fmla="*/ 205355 h 656354"/>
                    <a:gd name="connsiteX72" fmla="*/ 140658 w 878180"/>
                    <a:gd name="connsiteY72" fmla="*/ 204832 h 656354"/>
                    <a:gd name="connsiteX73" fmla="*/ 144577 w 878180"/>
                    <a:gd name="connsiteY73" fmla="*/ 204832 h 656354"/>
                    <a:gd name="connsiteX74" fmla="*/ 154243 w 878180"/>
                    <a:gd name="connsiteY74" fmla="*/ 203787 h 656354"/>
                    <a:gd name="connsiteX75" fmla="*/ 162865 w 878180"/>
                    <a:gd name="connsiteY75" fmla="*/ 200652 h 656354"/>
                    <a:gd name="connsiteX76" fmla="*/ 167828 w 878180"/>
                    <a:gd name="connsiteY76" fmla="*/ 198562 h 656354"/>
                    <a:gd name="connsiteX77" fmla="*/ 171486 w 878180"/>
                    <a:gd name="connsiteY77" fmla="*/ 195166 h 656354"/>
                    <a:gd name="connsiteX78" fmla="*/ 182721 w 878180"/>
                    <a:gd name="connsiteY78" fmla="*/ 185499 h 656354"/>
                    <a:gd name="connsiteX79" fmla="*/ 186378 w 878180"/>
                    <a:gd name="connsiteY79" fmla="*/ 181058 h 656354"/>
                    <a:gd name="connsiteX80" fmla="*/ 188206 w 878180"/>
                    <a:gd name="connsiteY80" fmla="*/ 175311 h 656354"/>
                    <a:gd name="connsiteX81" fmla="*/ 194999 w 878180"/>
                    <a:gd name="connsiteY81" fmla="*/ 166428 h 656354"/>
                    <a:gd name="connsiteX82" fmla="*/ 202837 w 878180"/>
                    <a:gd name="connsiteY82" fmla="*/ 162770 h 656354"/>
                    <a:gd name="connsiteX83" fmla="*/ 202315 w 878180"/>
                    <a:gd name="connsiteY83" fmla="*/ 159113 h 656354"/>
                    <a:gd name="connsiteX84" fmla="*/ 199441 w 878180"/>
                    <a:gd name="connsiteY84" fmla="*/ 156761 h 656354"/>
                    <a:gd name="connsiteX85" fmla="*/ 199179 w 878180"/>
                    <a:gd name="connsiteY85" fmla="*/ 150230 h 656354"/>
                    <a:gd name="connsiteX86" fmla="*/ 199179 w 878180"/>
                    <a:gd name="connsiteY86" fmla="*/ 142131 h 656354"/>
                    <a:gd name="connsiteX87" fmla="*/ 201792 w 878180"/>
                    <a:gd name="connsiteY87" fmla="*/ 139519 h 656354"/>
                    <a:gd name="connsiteX88" fmla="*/ 207278 w 878180"/>
                    <a:gd name="connsiteY88" fmla="*/ 136906 h 656354"/>
                    <a:gd name="connsiteX89" fmla="*/ 211981 w 878180"/>
                    <a:gd name="connsiteY89" fmla="*/ 133249 h 656354"/>
                    <a:gd name="connsiteX90" fmla="*/ 214854 w 878180"/>
                    <a:gd name="connsiteY90" fmla="*/ 127762 h 656354"/>
                    <a:gd name="connsiteX91" fmla="*/ 218251 w 878180"/>
                    <a:gd name="connsiteY91" fmla="*/ 124888 h 656354"/>
                    <a:gd name="connsiteX92" fmla="*/ 220341 w 878180"/>
                    <a:gd name="connsiteY92" fmla="*/ 131420 h 656354"/>
                    <a:gd name="connsiteX93" fmla="*/ 223476 w 878180"/>
                    <a:gd name="connsiteY93" fmla="*/ 135077 h 656354"/>
                    <a:gd name="connsiteX94" fmla="*/ 225566 w 878180"/>
                    <a:gd name="connsiteY94" fmla="*/ 139780 h 656354"/>
                    <a:gd name="connsiteX95" fmla="*/ 226350 w 878180"/>
                    <a:gd name="connsiteY95" fmla="*/ 145789 h 656354"/>
                    <a:gd name="connsiteX96" fmla="*/ 230007 w 878180"/>
                    <a:gd name="connsiteY96" fmla="*/ 149185 h 656354"/>
                    <a:gd name="connsiteX97" fmla="*/ 232881 w 878180"/>
                    <a:gd name="connsiteY97" fmla="*/ 140303 h 656354"/>
                    <a:gd name="connsiteX98" fmla="*/ 236539 w 878180"/>
                    <a:gd name="connsiteY98" fmla="*/ 141086 h 656354"/>
                    <a:gd name="connsiteX99" fmla="*/ 236539 w 878180"/>
                    <a:gd name="connsiteY99" fmla="*/ 137167 h 656354"/>
                    <a:gd name="connsiteX100" fmla="*/ 236539 w 878180"/>
                    <a:gd name="connsiteY100" fmla="*/ 134555 h 656354"/>
                    <a:gd name="connsiteX101" fmla="*/ 236539 w 878180"/>
                    <a:gd name="connsiteY101" fmla="*/ 132987 h 656354"/>
                    <a:gd name="connsiteX102" fmla="*/ 233142 w 878180"/>
                    <a:gd name="connsiteY102" fmla="*/ 131681 h 656354"/>
                    <a:gd name="connsiteX103" fmla="*/ 229746 w 878180"/>
                    <a:gd name="connsiteY103" fmla="*/ 127762 h 656354"/>
                    <a:gd name="connsiteX104" fmla="*/ 227917 w 878180"/>
                    <a:gd name="connsiteY104" fmla="*/ 122798 h 656354"/>
                    <a:gd name="connsiteX105" fmla="*/ 230269 w 878180"/>
                    <a:gd name="connsiteY105" fmla="*/ 119141 h 656354"/>
                    <a:gd name="connsiteX106" fmla="*/ 236278 w 878180"/>
                    <a:gd name="connsiteY106" fmla="*/ 120970 h 656354"/>
                    <a:gd name="connsiteX107" fmla="*/ 239935 w 878180"/>
                    <a:gd name="connsiteY107" fmla="*/ 123060 h 656354"/>
                    <a:gd name="connsiteX108" fmla="*/ 244638 w 878180"/>
                    <a:gd name="connsiteY108" fmla="*/ 123321 h 656354"/>
                    <a:gd name="connsiteX109" fmla="*/ 249863 w 878180"/>
                    <a:gd name="connsiteY109" fmla="*/ 125411 h 656354"/>
                    <a:gd name="connsiteX110" fmla="*/ 256655 w 878180"/>
                    <a:gd name="connsiteY110" fmla="*/ 124888 h 656354"/>
                    <a:gd name="connsiteX111" fmla="*/ 257178 w 878180"/>
                    <a:gd name="connsiteY111" fmla="*/ 122015 h 656354"/>
                    <a:gd name="connsiteX112" fmla="*/ 250647 w 878180"/>
                    <a:gd name="connsiteY112" fmla="*/ 120186 h 656354"/>
                    <a:gd name="connsiteX113" fmla="*/ 249340 w 878180"/>
                    <a:gd name="connsiteY113" fmla="*/ 114700 h 656354"/>
                    <a:gd name="connsiteX114" fmla="*/ 251692 w 878180"/>
                    <a:gd name="connsiteY114" fmla="*/ 112610 h 656354"/>
                    <a:gd name="connsiteX115" fmla="*/ 250908 w 878180"/>
                    <a:gd name="connsiteY115" fmla="*/ 109736 h 656354"/>
                    <a:gd name="connsiteX116" fmla="*/ 248817 w 878180"/>
                    <a:gd name="connsiteY116" fmla="*/ 109213 h 656354"/>
                    <a:gd name="connsiteX117" fmla="*/ 248295 w 878180"/>
                    <a:gd name="connsiteY117" fmla="*/ 107123 h 656354"/>
                    <a:gd name="connsiteX118" fmla="*/ 251169 w 878180"/>
                    <a:gd name="connsiteY118" fmla="*/ 102682 h 656354"/>
                    <a:gd name="connsiteX119" fmla="*/ 253782 w 878180"/>
                    <a:gd name="connsiteY119" fmla="*/ 98763 h 656354"/>
                    <a:gd name="connsiteX120" fmla="*/ 257439 w 878180"/>
                    <a:gd name="connsiteY120" fmla="*/ 98502 h 656354"/>
                    <a:gd name="connsiteX121" fmla="*/ 259268 w 878180"/>
                    <a:gd name="connsiteY121" fmla="*/ 103466 h 656354"/>
                    <a:gd name="connsiteX122" fmla="*/ 263709 w 878180"/>
                    <a:gd name="connsiteY122" fmla="*/ 103466 h 656354"/>
                    <a:gd name="connsiteX123" fmla="*/ 262403 w 878180"/>
                    <a:gd name="connsiteY123" fmla="*/ 98241 h 656354"/>
                    <a:gd name="connsiteX124" fmla="*/ 260052 w 878180"/>
                    <a:gd name="connsiteY124" fmla="*/ 92754 h 656354"/>
                    <a:gd name="connsiteX125" fmla="*/ 264493 w 878180"/>
                    <a:gd name="connsiteY125" fmla="*/ 94322 h 656354"/>
                    <a:gd name="connsiteX126" fmla="*/ 268935 w 878180"/>
                    <a:gd name="connsiteY126" fmla="*/ 96412 h 656354"/>
                    <a:gd name="connsiteX127" fmla="*/ 270241 w 878180"/>
                    <a:gd name="connsiteY127" fmla="*/ 92493 h 656354"/>
                    <a:gd name="connsiteX128" fmla="*/ 267105 w 878180"/>
                    <a:gd name="connsiteY128" fmla="*/ 89880 h 656354"/>
                    <a:gd name="connsiteX129" fmla="*/ 264493 w 878180"/>
                    <a:gd name="connsiteY129" fmla="*/ 88052 h 656354"/>
                    <a:gd name="connsiteX130" fmla="*/ 266061 w 878180"/>
                    <a:gd name="connsiteY130" fmla="*/ 80998 h 656354"/>
                    <a:gd name="connsiteX131" fmla="*/ 270502 w 878180"/>
                    <a:gd name="connsiteY131" fmla="*/ 82043 h 656354"/>
                    <a:gd name="connsiteX132" fmla="*/ 273114 w 878180"/>
                    <a:gd name="connsiteY132" fmla="*/ 80475 h 656354"/>
                    <a:gd name="connsiteX133" fmla="*/ 273898 w 878180"/>
                    <a:gd name="connsiteY133" fmla="*/ 78908 h 656354"/>
                    <a:gd name="connsiteX134" fmla="*/ 274421 w 878180"/>
                    <a:gd name="connsiteY134" fmla="*/ 77340 h 656354"/>
                    <a:gd name="connsiteX135" fmla="*/ 275204 w 878180"/>
                    <a:gd name="connsiteY135" fmla="*/ 77863 h 656354"/>
                    <a:gd name="connsiteX136" fmla="*/ 278339 w 878180"/>
                    <a:gd name="connsiteY136" fmla="*/ 81520 h 656354"/>
                    <a:gd name="connsiteX137" fmla="*/ 285655 w 878180"/>
                    <a:gd name="connsiteY137" fmla="*/ 79953 h 656354"/>
                    <a:gd name="connsiteX138" fmla="*/ 284871 w 878180"/>
                    <a:gd name="connsiteY138" fmla="*/ 70809 h 656354"/>
                    <a:gd name="connsiteX139" fmla="*/ 287745 w 878180"/>
                    <a:gd name="connsiteY139" fmla="*/ 70809 h 656354"/>
                    <a:gd name="connsiteX140" fmla="*/ 291924 w 878180"/>
                    <a:gd name="connsiteY140" fmla="*/ 70286 h 656354"/>
                    <a:gd name="connsiteX141" fmla="*/ 295582 w 878180"/>
                    <a:gd name="connsiteY141" fmla="*/ 72899 h 656354"/>
                    <a:gd name="connsiteX142" fmla="*/ 297411 w 878180"/>
                    <a:gd name="connsiteY142" fmla="*/ 75773 h 656354"/>
                    <a:gd name="connsiteX143" fmla="*/ 299762 w 878180"/>
                    <a:gd name="connsiteY143" fmla="*/ 73160 h 656354"/>
                    <a:gd name="connsiteX144" fmla="*/ 301852 w 878180"/>
                    <a:gd name="connsiteY144" fmla="*/ 67674 h 656354"/>
                    <a:gd name="connsiteX145" fmla="*/ 304204 w 878180"/>
                    <a:gd name="connsiteY145" fmla="*/ 65322 h 656354"/>
                    <a:gd name="connsiteX146" fmla="*/ 306555 w 878180"/>
                    <a:gd name="connsiteY146" fmla="*/ 67674 h 656354"/>
                    <a:gd name="connsiteX147" fmla="*/ 309429 w 878180"/>
                    <a:gd name="connsiteY147" fmla="*/ 70548 h 656354"/>
                    <a:gd name="connsiteX148" fmla="*/ 315960 w 878180"/>
                    <a:gd name="connsiteY148" fmla="*/ 72899 h 656354"/>
                    <a:gd name="connsiteX149" fmla="*/ 321708 w 878180"/>
                    <a:gd name="connsiteY149" fmla="*/ 79953 h 656354"/>
                    <a:gd name="connsiteX150" fmla="*/ 330068 w 878180"/>
                    <a:gd name="connsiteY150" fmla="*/ 83610 h 656354"/>
                    <a:gd name="connsiteX151" fmla="*/ 331113 w 878180"/>
                    <a:gd name="connsiteY151" fmla="*/ 89619 h 656354"/>
                    <a:gd name="connsiteX152" fmla="*/ 326671 w 878180"/>
                    <a:gd name="connsiteY152" fmla="*/ 96151 h 656354"/>
                    <a:gd name="connsiteX153" fmla="*/ 327455 w 878180"/>
                    <a:gd name="connsiteY153" fmla="*/ 102421 h 656354"/>
                    <a:gd name="connsiteX154" fmla="*/ 334248 w 878180"/>
                    <a:gd name="connsiteY154" fmla="*/ 101898 h 656354"/>
                    <a:gd name="connsiteX155" fmla="*/ 335555 w 878180"/>
                    <a:gd name="connsiteY155" fmla="*/ 95889 h 656354"/>
                    <a:gd name="connsiteX156" fmla="*/ 337906 w 878180"/>
                    <a:gd name="connsiteY156" fmla="*/ 88835 h 656354"/>
                    <a:gd name="connsiteX157" fmla="*/ 342347 w 878180"/>
                    <a:gd name="connsiteY157" fmla="*/ 91448 h 656354"/>
                    <a:gd name="connsiteX158" fmla="*/ 346527 w 878180"/>
                    <a:gd name="connsiteY158" fmla="*/ 91187 h 656354"/>
                    <a:gd name="connsiteX159" fmla="*/ 350446 w 878180"/>
                    <a:gd name="connsiteY159" fmla="*/ 95889 h 656354"/>
                    <a:gd name="connsiteX160" fmla="*/ 356716 w 878180"/>
                    <a:gd name="connsiteY160" fmla="*/ 93538 h 656354"/>
                    <a:gd name="connsiteX161" fmla="*/ 360635 w 878180"/>
                    <a:gd name="connsiteY161" fmla="*/ 97196 h 656354"/>
                    <a:gd name="connsiteX162" fmla="*/ 363770 w 878180"/>
                    <a:gd name="connsiteY162" fmla="*/ 94322 h 656354"/>
                    <a:gd name="connsiteX163" fmla="*/ 362202 w 878180"/>
                    <a:gd name="connsiteY163" fmla="*/ 91448 h 656354"/>
                    <a:gd name="connsiteX164" fmla="*/ 361941 w 878180"/>
                    <a:gd name="connsiteY164" fmla="*/ 90403 h 656354"/>
                    <a:gd name="connsiteX165" fmla="*/ 365860 w 878180"/>
                    <a:gd name="connsiteY165" fmla="*/ 88313 h 656354"/>
                    <a:gd name="connsiteX166" fmla="*/ 364293 w 878180"/>
                    <a:gd name="connsiteY166" fmla="*/ 87007 h 656354"/>
                    <a:gd name="connsiteX167" fmla="*/ 361157 w 878180"/>
                    <a:gd name="connsiteY167" fmla="*/ 85439 h 656354"/>
                    <a:gd name="connsiteX168" fmla="*/ 356716 w 878180"/>
                    <a:gd name="connsiteY168" fmla="*/ 80214 h 656354"/>
                    <a:gd name="connsiteX169" fmla="*/ 356193 w 878180"/>
                    <a:gd name="connsiteY169" fmla="*/ 73683 h 656354"/>
                    <a:gd name="connsiteX170" fmla="*/ 360635 w 878180"/>
                    <a:gd name="connsiteY170" fmla="*/ 70809 h 656354"/>
                    <a:gd name="connsiteX171" fmla="*/ 363770 w 878180"/>
                    <a:gd name="connsiteY171" fmla="*/ 66629 h 656354"/>
                    <a:gd name="connsiteX172" fmla="*/ 365076 w 878180"/>
                    <a:gd name="connsiteY172" fmla="*/ 61142 h 656354"/>
                    <a:gd name="connsiteX173" fmla="*/ 369518 w 878180"/>
                    <a:gd name="connsiteY173" fmla="*/ 60881 h 656354"/>
                    <a:gd name="connsiteX174" fmla="*/ 374743 w 878180"/>
                    <a:gd name="connsiteY174" fmla="*/ 59053 h 656354"/>
                    <a:gd name="connsiteX175" fmla="*/ 374481 w 878180"/>
                    <a:gd name="connsiteY175" fmla="*/ 53305 h 656354"/>
                    <a:gd name="connsiteX176" fmla="*/ 372653 w 878180"/>
                    <a:gd name="connsiteY176" fmla="*/ 46512 h 656354"/>
                    <a:gd name="connsiteX177" fmla="*/ 373697 w 878180"/>
                    <a:gd name="connsiteY177" fmla="*/ 43377 h 656354"/>
                    <a:gd name="connsiteX178" fmla="*/ 377355 w 878180"/>
                    <a:gd name="connsiteY178" fmla="*/ 42332 h 656354"/>
                    <a:gd name="connsiteX179" fmla="*/ 380229 w 878180"/>
                    <a:gd name="connsiteY179" fmla="*/ 40242 h 656354"/>
                    <a:gd name="connsiteX180" fmla="*/ 381274 w 878180"/>
                    <a:gd name="connsiteY180" fmla="*/ 36323 h 656354"/>
                    <a:gd name="connsiteX181" fmla="*/ 387022 w 878180"/>
                    <a:gd name="connsiteY181" fmla="*/ 38152 h 656354"/>
                    <a:gd name="connsiteX182" fmla="*/ 389895 w 878180"/>
                    <a:gd name="connsiteY182" fmla="*/ 34495 h 656354"/>
                    <a:gd name="connsiteX183" fmla="*/ 390940 w 878180"/>
                    <a:gd name="connsiteY183" fmla="*/ 31098 h 656354"/>
                    <a:gd name="connsiteX184" fmla="*/ 393553 w 878180"/>
                    <a:gd name="connsiteY184" fmla="*/ 29008 h 656354"/>
                    <a:gd name="connsiteX185" fmla="*/ 396166 w 878180"/>
                    <a:gd name="connsiteY185" fmla="*/ 31882 h 656354"/>
                    <a:gd name="connsiteX186" fmla="*/ 400084 w 878180"/>
                    <a:gd name="connsiteY186" fmla="*/ 32927 h 656354"/>
                    <a:gd name="connsiteX187" fmla="*/ 404264 w 878180"/>
                    <a:gd name="connsiteY187" fmla="*/ 31098 h 656354"/>
                    <a:gd name="connsiteX188" fmla="*/ 407922 w 878180"/>
                    <a:gd name="connsiteY188" fmla="*/ 32927 h 656354"/>
                    <a:gd name="connsiteX189" fmla="*/ 411057 w 878180"/>
                    <a:gd name="connsiteY189" fmla="*/ 33711 h 656354"/>
                    <a:gd name="connsiteX190" fmla="*/ 413408 w 878180"/>
                    <a:gd name="connsiteY190" fmla="*/ 31359 h 656354"/>
                    <a:gd name="connsiteX191" fmla="*/ 416020 w 878180"/>
                    <a:gd name="connsiteY191" fmla="*/ 30315 h 656354"/>
                    <a:gd name="connsiteX192" fmla="*/ 418633 w 878180"/>
                    <a:gd name="connsiteY192" fmla="*/ 32666 h 656354"/>
                    <a:gd name="connsiteX193" fmla="*/ 422813 w 878180"/>
                    <a:gd name="connsiteY193" fmla="*/ 34756 h 656354"/>
                    <a:gd name="connsiteX194" fmla="*/ 425687 w 878180"/>
                    <a:gd name="connsiteY194" fmla="*/ 32404 h 656354"/>
                    <a:gd name="connsiteX195" fmla="*/ 426471 w 878180"/>
                    <a:gd name="connsiteY195" fmla="*/ 30837 h 656354"/>
                    <a:gd name="connsiteX196" fmla="*/ 426994 w 878180"/>
                    <a:gd name="connsiteY196" fmla="*/ 27963 h 656354"/>
                    <a:gd name="connsiteX197" fmla="*/ 427255 w 878180"/>
                    <a:gd name="connsiteY197" fmla="*/ 22216 h 656354"/>
                    <a:gd name="connsiteX198" fmla="*/ 426210 w 878180"/>
                    <a:gd name="connsiteY198" fmla="*/ 16990 h 656354"/>
                    <a:gd name="connsiteX199" fmla="*/ 432219 w 878180"/>
                    <a:gd name="connsiteY199" fmla="*/ 11765 h 656354"/>
                    <a:gd name="connsiteX200" fmla="*/ 435092 w 878180"/>
                    <a:gd name="connsiteY200" fmla="*/ 16468 h 656354"/>
                    <a:gd name="connsiteX201" fmla="*/ 438750 w 878180"/>
                    <a:gd name="connsiteY201" fmla="*/ 20126 h 656354"/>
                    <a:gd name="connsiteX202" fmla="*/ 442407 w 878180"/>
                    <a:gd name="connsiteY202" fmla="*/ 22999 h 656354"/>
                    <a:gd name="connsiteX203" fmla="*/ 445542 w 878180"/>
                    <a:gd name="connsiteY203" fmla="*/ 24306 h 656354"/>
                    <a:gd name="connsiteX204" fmla="*/ 449461 w 878180"/>
                    <a:gd name="connsiteY204" fmla="*/ 22477 h 656354"/>
                    <a:gd name="connsiteX205" fmla="*/ 454425 w 878180"/>
                    <a:gd name="connsiteY205" fmla="*/ 22477 h 656354"/>
                    <a:gd name="connsiteX206" fmla="*/ 461218 w 878180"/>
                    <a:gd name="connsiteY206" fmla="*/ 27179 h 656354"/>
                    <a:gd name="connsiteX207" fmla="*/ 469317 w 878180"/>
                    <a:gd name="connsiteY207" fmla="*/ 28486 h 656354"/>
                    <a:gd name="connsiteX208" fmla="*/ 473236 w 878180"/>
                    <a:gd name="connsiteY208" fmla="*/ 27179 h 656354"/>
                    <a:gd name="connsiteX209" fmla="*/ 476893 w 878180"/>
                    <a:gd name="connsiteY209" fmla="*/ 30053 h 656354"/>
                    <a:gd name="connsiteX210" fmla="*/ 486298 w 878180"/>
                    <a:gd name="connsiteY210" fmla="*/ 31098 h 656354"/>
                    <a:gd name="connsiteX211" fmla="*/ 490217 w 878180"/>
                    <a:gd name="connsiteY211" fmla="*/ 25612 h 656354"/>
                    <a:gd name="connsiteX212" fmla="*/ 493875 w 878180"/>
                    <a:gd name="connsiteY212" fmla="*/ 22477 h 656354"/>
                    <a:gd name="connsiteX213" fmla="*/ 495442 w 878180"/>
                    <a:gd name="connsiteY213" fmla="*/ 25612 h 656354"/>
                    <a:gd name="connsiteX214" fmla="*/ 497009 w 878180"/>
                    <a:gd name="connsiteY214" fmla="*/ 29792 h 656354"/>
                    <a:gd name="connsiteX215" fmla="*/ 499361 w 878180"/>
                    <a:gd name="connsiteY215" fmla="*/ 32143 h 656354"/>
                    <a:gd name="connsiteX216" fmla="*/ 503018 w 878180"/>
                    <a:gd name="connsiteY216" fmla="*/ 35278 h 656354"/>
                    <a:gd name="connsiteX217" fmla="*/ 506153 w 878180"/>
                    <a:gd name="connsiteY217" fmla="*/ 35801 h 656354"/>
                    <a:gd name="connsiteX218" fmla="*/ 505631 w 878180"/>
                    <a:gd name="connsiteY218" fmla="*/ 30837 h 656354"/>
                    <a:gd name="connsiteX219" fmla="*/ 506153 w 878180"/>
                    <a:gd name="connsiteY219" fmla="*/ 26396 h 656354"/>
                    <a:gd name="connsiteX220" fmla="*/ 509550 w 878180"/>
                    <a:gd name="connsiteY220" fmla="*/ 25873 h 656354"/>
                    <a:gd name="connsiteX221" fmla="*/ 512424 w 878180"/>
                    <a:gd name="connsiteY221" fmla="*/ 27702 h 656354"/>
                    <a:gd name="connsiteX222" fmla="*/ 515820 w 878180"/>
                    <a:gd name="connsiteY222" fmla="*/ 30837 h 656354"/>
                    <a:gd name="connsiteX223" fmla="*/ 514775 w 878180"/>
                    <a:gd name="connsiteY223" fmla="*/ 39197 h 656354"/>
                    <a:gd name="connsiteX224" fmla="*/ 513208 w 878180"/>
                    <a:gd name="connsiteY224" fmla="*/ 43116 h 656354"/>
                    <a:gd name="connsiteX225" fmla="*/ 511378 w 878180"/>
                    <a:gd name="connsiteY225" fmla="*/ 45728 h 656354"/>
                    <a:gd name="connsiteX226" fmla="*/ 508505 w 878180"/>
                    <a:gd name="connsiteY226" fmla="*/ 50431 h 656354"/>
                    <a:gd name="connsiteX227" fmla="*/ 506937 w 878180"/>
                    <a:gd name="connsiteY227" fmla="*/ 54872 h 656354"/>
                    <a:gd name="connsiteX228" fmla="*/ 500667 w 878180"/>
                    <a:gd name="connsiteY228" fmla="*/ 54350 h 656354"/>
                    <a:gd name="connsiteX229" fmla="*/ 499100 w 878180"/>
                    <a:gd name="connsiteY229" fmla="*/ 55917 h 656354"/>
                    <a:gd name="connsiteX230" fmla="*/ 497009 w 878180"/>
                    <a:gd name="connsiteY230" fmla="*/ 58269 h 656354"/>
                    <a:gd name="connsiteX231" fmla="*/ 494397 w 878180"/>
                    <a:gd name="connsiteY231" fmla="*/ 61665 h 656354"/>
                    <a:gd name="connsiteX232" fmla="*/ 499100 w 878180"/>
                    <a:gd name="connsiteY232" fmla="*/ 64800 h 656354"/>
                    <a:gd name="connsiteX233" fmla="*/ 494136 w 878180"/>
                    <a:gd name="connsiteY233" fmla="*/ 72638 h 656354"/>
                    <a:gd name="connsiteX234" fmla="*/ 491262 w 878180"/>
                    <a:gd name="connsiteY234" fmla="*/ 81259 h 656354"/>
                    <a:gd name="connsiteX235" fmla="*/ 486298 w 878180"/>
                    <a:gd name="connsiteY235" fmla="*/ 87791 h 656354"/>
                    <a:gd name="connsiteX236" fmla="*/ 489433 w 878180"/>
                    <a:gd name="connsiteY236" fmla="*/ 94060 h 656354"/>
                    <a:gd name="connsiteX237" fmla="*/ 496226 w 878180"/>
                    <a:gd name="connsiteY237" fmla="*/ 101376 h 656354"/>
                    <a:gd name="connsiteX238" fmla="*/ 505109 w 878180"/>
                    <a:gd name="connsiteY238" fmla="*/ 107123 h 656354"/>
                    <a:gd name="connsiteX239" fmla="*/ 512162 w 878180"/>
                    <a:gd name="connsiteY239" fmla="*/ 111303 h 656354"/>
                    <a:gd name="connsiteX240" fmla="*/ 521045 w 878180"/>
                    <a:gd name="connsiteY240" fmla="*/ 114177 h 656354"/>
                    <a:gd name="connsiteX241" fmla="*/ 524441 w 878180"/>
                    <a:gd name="connsiteY241" fmla="*/ 115483 h 656354"/>
                    <a:gd name="connsiteX242" fmla="*/ 528360 w 878180"/>
                    <a:gd name="connsiteY242" fmla="*/ 118096 h 656354"/>
                    <a:gd name="connsiteX243" fmla="*/ 532802 w 878180"/>
                    <a:gd name="connsiteY243" fmla="*/ 121492 h 656354"/>
                    <a:gd name="connsiteX244" fmla="*/ 536198 w 878180"/>
                    <a:gd name="connsiteY244" fmla="*/ 124627 h 656354"/>
                    <a:gd name="connsiteX245" fmla="*/ 543252 w 878180"/>
                    <a:gd name="connsiteY245" fmla="*/ 127240 h 656354"/>
                    <a:gd name="connsiteX246" fmla="*/ 553179 w 878180"/>
                    <a:gd name="connsiteY246" fmla="*/ 130375 h 656354"/>
                    <a:gd name="connsiteX247" fmla="*/ 568071 w 878180"/>
                    <a:gd name="connsiteY247" fmla="*/ 138735 h 656354"/>
                    <a:gd name="connsiteX248" fmla="*/ 575125 w 878180"/>
                    <a:gd name="connsiteY248" fmla="*/ 143960 h 656354"/>
                    <a:gd name="connsiteX249" fmla="*/ 579828 w 878180"/>
                    <a:gd name="connsiteY249" fmla="*/ 147356 h 656354"/>
                    <a:gd name="connsiteX250" fmla="*/ 601773 w 878180"/>
                    <a:gd name="connsiteY250" fmla="*/ 145789 h 656354"/>
                    <a:gd name="connsiteX251" fmla="*/ 609088 w 878180"/>
                    <a:gd name="connsiteY251" fmla="*/ 133771 h 656354"/>
                    <a:gd name="connsiteX252" fmla="*/ 615097 w 878180"/>
                    <a:gd name="connsiteY252" fmla="*/ 119925 h 656354"/>
                    <a:gd name="connsiteX253" fmla="*/ 617448 w 878180"/>
                    <a:gd name="connsiteY253" fmla="*/ 111303 h 656354"/>
                    <a:gd name="connsiteX254" fmla="*/ 619799 w 878180"/>
                    <a:gd name="connsiteY254" fmla="*/ 101637 h 656354"/>
                    <a:gd name="connsiteX255" fmla="*/ 619799 w 878180"/>
                    <a:gd name="connsiteY255" fmla="*/ 92754 h 656354"/>
                    <a:gd name="connsiteX256" fmla="*/ 618754 w 878180"/>
                    <a:gd name="connsiteY256" fmla="*/ 88574 h 656354"/>
                    <a:gd name="connsiteX257" fmla="*/ 619016 w 878180"/>
                    <a:gd name="connsiteY257" fmla="*/ 84655 h 656354"/>
                    <a:gd name="connsiteX258" fmla="*/ 620583 w 878180"/>
                    <a:gd name="connsiteY258" fmla="*/ 73944 h 656354"/>
                    <a:gd name="connsiteX259" fmla="*/ 619277 w 878180"/>
                    <a:gd name="connsiteY259" fmla="*/ 70286 h 656354"/>
                    <a:gd name="connsiteX260" fmla="*/ 618754 w 878180"/>
                    <a:gd name="connsiteY260" fmla="*/ 65061 h 656354"/>
                    <a:gd name="connsiteX261" fmla="*/ 619277 w 878180"/>
                    <a:gd name="connsiteY261" fmla="*/ 50953 h 656354"/>
                    <a:gd name="connsiteX262" fmla="*/ 621628 w 878180"/>
                    <a:gd name="connsiteY262" fmla="*/ 46512 h 656354"/>
                    <a:gd name="connsiteX263" fmla="*/ 624241 w 878180"/>
                    <a:gd name="connsiteY263" fmla="*/ 43639 h 656354"/>
                    <a:gd name="connsiteX264" fmla="*/ 622151 w 878180"/>
                    <a:gd name="connsiteY264" fmla="*/ 35278 h 656354"/>
                    <a:gd name="connsiteX265" fmla="*/ 626592 w 878180"/>
                    <a:gd name="connsiteY265" fmla="*/ 24567 h 656354"/>
                    <a:gd name="connsiteX266" fmla="*/ 629466 w 878180"/>
                    <a:gd name="connsiteY266" fmla="*/ 16990 h 656354"/>
                    <a:gd name="connsiteX267" fmla="*/ 629727 w 878180"/>
                    <a:gd name="connsiteY267" fmla="*/ 9414 h 656354"/>
                    <a:gd name="connsiteX268" fmla="*/ 635214 w 878180"/>
                    <a:gd name="connsiteY268" fmla="*/ 270 h 656354"/>
                    <a:gd name="connsiteX269" fmla="*/ 643312 w 878180"/>
                    <a:gd name="connsiteY269" fmla="*/ 6279 h 656354"/>
                    <a:gd name="connsiteX270" fmla="*/ 650105 w 878180"/>
                    <a:gd name="connsiteY270" fmla="*/ 22477 h 656354"/>
                    <a:gd name="connsiteX271" fmla="*/ 653240 w 878180"/>
                    <a:gd name="connsiteY271" fmla="*/ 30837 h 656354"/>
                    <a:gd name="connsiteX272" fmla="*/ 656898 w 878180"/>
                    <a:gd name="connsiteY272" fmla="*/ 41287 h 656354"/>
                    <a:gd name="connsiteX273" fmla="*/ 662123 w 878180"/>
                    <a:gd name="connsiteY273" fmla="*/ 53305 h 656354"/>
                    <a:gd name="connsiteX274" fmla="*/ 663429 w 878180"/>
                    <a:gd name="connsiteY274" fmla="*/ 70025 h 656354"/>
                    <a:gd name="connsiteX275" fmla="*/ 669699 w 878180"/>
                    <a:gd name="connsiteY275" fmla="*/ 79430 h 656354"/>
                    <a:gd name="connsiteX276" fmla="*/ 674663 w 878180"/>
                    <a:gd name="connsiteY276" fmla="*/ 78647 h 656354"/>
                    <a:gd name="connsiteX277" fmla="*/ 681456 w 878180"/>
                    <a:gd name="connsiteY277" fmla="*/ 79169 h 656354"/>
                    <a:gd name="connsiteX278" fmla="*/ 696347 w 878180"/>
                    <a:gd name="connsiteY278" fmla="*/ 89097 h 656354"/>
                    <a:gd name="connsiteX279" fmla="*/ 700527 w 878180"/>
                    <a:gd name="connsiteY279" fmla="*/ 97979 h 656354"/>
                    <a:gd name="connsiteX280" fmla="*/ 703401 w 878180"/>
                    <a:gd name="connsiteY280" fmla="*/ 125411 h 656354"/>
                    <a:gd name="connsiteX281" fmla="*/ 705491 w 878180"/>
                    <a:gd name="connsiteY281" fmla="*/ 129591 h 656354"/>
                    <a:gd name="connsiteX282" fmla="*/ 709671 w 878180"/>
                    <a:gd name="connsiteY282" fmla="*/ 133510 h 656354"/>
                    <a:gd name="connsiteX283" fmla="*/ 715419 w 878180"/>
                    <a:gd name="connsiteY283" fmla="*/ 137429 h 656354"/>
                    <a:gd name="connsiteX284" fmla="*/ 715419 w 878180"/>
                    <a:gd name="connsiteY284" fmla="*/ 141348 h 656354"/>
                    <a:gd name="connsiteX285" fmla="*/ 716203 w 878180"/>
                    <a:gd name="connsiteY285" fmla="*/ 145789 h 656354"/>
                    <a:gd name="connsiteX286" fmla="*/ 717247 w 878180"/>
                    <a:gd name="connsiteY286" fmla="*/ 157023 h 656354"/>
                    <a:gd name="connsiteX287" fmla="*/ 716725 w 878180"/>
                    <a:gd name="connsiteY287" fmla="*/ 161464 h 656354"/>
                    <a:gd name="connsiteX288" fmla="*/ 716986 w 878180"/>
                    <a:gd name="connsiteY288" fmla="*/ 164338 h 656354"/>
                    <a:gd name="connsiteX289" fmla="*/ 719860 w 878180"/>
                    <a:gd name="connsiteY289" fmla="*/ 166428 h 656354"/>
                    <a:gd name="connsiteX290" fmla="*/ 720905 w 878180"/>
                    <a:gd name="connsiteY290" fmla="*/ 171130 h 656354"/>
                    <a:gd name="connsiteX291" fmla="*/ 722995 w 878180"/>
                    <a:gd name="connsiteY291" fmla="*/ 181058 h 656354"/>
                    <a:gd name="connsiteX292" fmla="*/ 729788 w 878180"/>
                    <a:gd name="connsiteY292" fmla="*/ 186544 h 656354"/>
                    <a:gd name="connsiteX293" fmla="*/ 739976 w 878180"/>
                    <a:gd name="connsiteY293" fmla="*/ 187851 h 656354"/>
                    <a:gd name="connsiteX294" fmla="*/ 748598 w 878180"/>
                    <a:gd name="connsiteY294" fmla="*/ 192292 h 656354"/>
                    <a:gd name="connsiteX295" fmla="*/ 753301 w 878180"/>
                    <a:gd name="connsiteY295" fmla="*/ 199346 h 656354"/>
                    <a:gd name="connsiteX296" fmla="*/ 757742 w 878180"/>
                    <a:gd name="connsiteY296" fmla="*/ 199868 h 656354"/>
                    <a:gd name="connsiteX297" fmla="*/ 761400 w 878180"/>
                    <a:gd name="connsiteY297" fmla="*/ 201697 h 656354"/>
                    <a:gd name="connsiteX298" fmla="*/ 764796 w 878180"/>
                    <a:gd name="connsiteY298" fmla="*/ 204310 h 656354"/>
                    <a:gd name="connsiteX299" fmla="*/ 767147 w 878180"/>
                    <a:gd name="connsiteY299" fmla="*/ 207706 h 656354"/>
                    <a:gd name="connsiteX300" fmla="*/ 770021 w 878180"/>
                    <a:gd name="connsiteY300" fmla="*/ 209274 h 656354"/>
                    <a:gd name="connsiteX301" fmla="*/ 773156 w 878180"/>
                    <a:gd name="connsiteY301" fmla="*/ 209796 h 656354"/>
                    <a:gd name="connsiteX302" fmla="*/ 774723 w 878180"/>
                    <a:gd name="connsiteY302" fmla="*/ 217895 h 656354"/>
                    <a:gd name="connsiteX303" fmla="*/ 777858 w 878180"/>
                    <a:gd name="connsiteY303" fmla="*/ 224949 h 656354"/>
                    <a:gd name="connsiteX304" fmla="*/ 783345 w 878180"/>
                    <a:gd name="connsiteY304" fmla="*/ 229129 h 656354"/>
                    <a:gd name="connsiteX305" fmla="*/ 787264 w 878180"/>
                    <a:gd name="connsiteY305" fmla="*/ 235399 h 656354"/>
                    <a:gd name="connsiteX306" fmla="*/ 787525 w 878180"/>
                    <a:gd name="connsiteY306" fmla="*/ 240624 h 656354"/>
                    <a:gd name="connsiteX307" fmla="*/ 789092 w 878180"/>
                    <a:gd name="connsiteY307" fmla="*/ 244281 h 656354"/>
                    <a:gd name="connsiteX308" fmla="*/ 791705 w 878180"/>
                    <a:gd name="connsiteY308" fmla="*/ 251336 h 656354"/>
                    <a:gd name="connsiteX309" fmla="*/ 794057 w 878180"/>
                    <a:gd name="connsiteY309" fmla="*/ 260218 h 656354"/>
                    <a:gd name="connsiteX310" fmla="*/ 798236 w 878180"/>
                    <a:gd name="connsiteY310" fmla="*/ 267011 h 656354"/>
                    <a:gd name="connsiteX311" fmla="*/ 802155 w 878180"/>
                    <a:gd name="connsiteY311" fmla="*/ 262308 h 656354"/>
                    <a:gd name="connsiteX312" fmla="*/ 803201 w 878180"/>
                    <a:gd name="connsiteY312" fmla="*/ 254993 h 656354"/>
                    <a:gd name="connsiteX313" fmla="*/ 807380 w 878180"/>
                    <a:gd name="connsiteY313" fmla="*/ 258650 h 656354"/>
                    <a:gd name="connsiteX314" fmla="*/ 811299 w 878180"/>
                    <a:gd name="connsiteY314" fmla="*/ 260218 h 656354"/>
                    <a:gd name="connsiteX315" fmla="*/ 817570 w 878180"/>
                    <a:gd name="connsiteY315" fmla="*/ 258389 h 656354"/>
                    <a:gd name="connsiteX316" fmla="*/ 819137 w 878180"/>
                    <a:gd name="connsiteY316" fmla="*/ 262831 h 656354"/>
                    <a:gd name="connsiteX317" fmla="*/ 820704 w 878180"/>
                    <a:gd name="connsiteY317" fmla="*/ 277200 h 656354"/>
                    <a:gd name="connsiteX318" fmla="*/ 820182 w 878180"/>
                    <a:gd name="connsiteY318" fmla="*/ 282163 h 656354"/>
                    <a:gd name="connsiteX319" fmla="*/ 824362 w 878180"/>
                    <a:gd name="connsiteY319" fmla="*/ 286605 h 656354"/>
                    <a:gd name="connsiteX320" fmla="*/ 830371 w 878180"/>
                    <a:gd name="connsiteY320" fmla="*/ 291046 h 656354"/>
                    <a:gd name="connsiteX321" fmla="*/ 834551 w 878180"/>
                    <a:gd name="connsiteY321" fmla="*/ 294442 h 656354"/>
                    <a:gd name="connsiteX322" fmla="*/ 837424 w 878180"/>
                    <a:gd name="connsiteY322" fmla="*/ 296532 h 656354"/>
                    <a:gd name="connsiteX323" fmla="*/ 843695 w 878180"/>
                    <a:gd name="connsiteY323" fmla="*/ 301496 h 656354"/>
                    <a:gd name="connsiteX324" fmla="*/ 848136 w 878180"/>
                    <a:gd name="connsiteY324" fmla="*/ 309334 h 656354"/>
                    <a:gd name="connsiteX325" fmla="*/ 853100 w 878180"/>
                    <a:gd name="connsiteY325" fmla="*/ 316910 h 656354"/>
                    <a:gd name="connsiteX326" fmla="*/ 857541 w 878180"/>
                    <a:gd name="connsiteY326" fmla="*/ 323180 h 656354"/>
                    <a:gd name="connsiteX327" fmla="*/ 859631 w 878180"/>
                    <a:gd name="connsiteY327" fmla="*/ 326315 h 656354"/>
                    <a:gd name="connsiteX328" fmla="*/ 862505 w 878180"/>
                    <a:gd name="connsiteY328" fmla="*/ 327883 h 656354"/>
                    <a:gd name="connsiteX329" fmla="*/ 865118 w 878180"/>
                    <a:gd name="connsiteY329" fmla="*/ 327883 h 656354"/>
                    <a:gd name="connsiteX330" fmla="*/ 867208 w 878180"/>
                    <a:gd name="connsiteY330" fmla="*/ 332063 h 656354"/>
                    <a:gd name="connsiteX331" fmla="*/ 866946 w 878180"/>
                    <a:gd name="connsiteY331" fmla="*/ 339117 h 656354"/>
                    <a:gd name="connsiteX332" fmla="*/ 870604 w 878180"/>
                    <a:gd name="connsiteY332" fmla="*/ 341468 h 656354"/>
                    <a:gd name="connsiteX333" fmla="*/ 871649 w 878180"/>
                    <a:gd name="connsiteY333" fmla="*/ 344603 h 656354"/>
                    <a:gd name="connsiteX334" fmla="*/ 870343 w 878180"/>
                    <a:gd name="connsiteY334" fmla="*/ 346432 h 656354"/>
                    <a:gd name="connsiteX335" fmla="*/ 867991 w 878180"/>
                    <a:gd name="connsiteY335" fmla="*/ 350351 h 656354"/>
                    <a:gd name="connsiteX336" fmla="*/ 867469 w 878180"/>
                    <a:gd name="connsiteY336" fmla="*/ 356098 h 656354"/>
                    <a:gd name="connsiteX337" fmla="*/ 870081 w 878180"/>
                    <a:gd name="connsiteY337" fmla="*/ 363152 h 656354"/>
                    <a:gd name="connsiteX338" fmla="*/ 867469 w 878180"/>
                    <a:gd name="connsiteY338" fmla="*/ 371774 h 656354"/>
                    <a:gd name="connsiteX339" fmla="*/ 871910 w 878180"/>
                    <a:gd name="connsiteY339" fmla="*/ 377260 h 656354"/>
                    <a:gd name="connsiteX340" fmla="*/ 874784 w 878180"/>
                    <a:gd name="connsiteY340" fmla="*/ 376738 h 656354"/>
                    <a:gd name="connsiteX341" fmla="*/ 875306 w 878180"/>
                    <a:gd name="connsiteY341" fmla="*/ 380134 h 656354"/>
                    <a:gd name="connsiteX342" fmla="*/ 874784 w 878180"/>
                    <a:gd name="connsiteY342" fmla="*/ 384052 h 656354"/>
                    <a:gd name="connsiteX343" fmla="*/ 876090 w 878180"/>
                    <a:gd name="connsiteY343" fmla="*/ 387449 h 656354"/>
                    <a:gd name="connsiteX344" fmla="*/ 877397 w 878180"/>
                    <a:gd name="connsiteY344" fmla="*/ 396070 h 656354"/>
                    <a:gd name="connsiteX345" fmla="*/ 878180 w 878180"/>
                    <a:gd name="connsiteY345" fmla="*/ 400250 h 656354"/>
                    <a:gd name="connsiteX346" fmla="*/ 877135 w 878180"/>
                    <a:gd name="connsiteY346" fmla="*/ 404953 h 656354"/>
                    <a:gd name="connsiteX347" fmla="*/ 875829 w 878180"/>
                    <a:gd name="connsiteY347" fmla="*/ 410439 h 656354"/>
                    <a:gd name="connsiteX348" fmla="*/ 873478 w 878180"/>
                    <a:gd name="connsiteY348" fmla="*/ 416709 h 656354"/>
                    <a:gd name="connsiteX349" fmla="*/ 872433 w 878180"/>
                    <a:gd name="connsiteY349" fmla="*/ 421934 h 656354"/>
                    <a:gd name="connsiteX350" fmla="*/ 871388 w 878180"/>
                    <a:gd name="connsiteY350" fmla="*/ 426376 h 656354"/>
                    <a:gd name="connsiteX351" fmla="*/ 870343 w 878180"/>
                    <a:gd name="connsiteY351" fmla="*/ 435258 h 656354"/>
                    <a:gd name="connsiteX352" fmla="*/ 867991 w 878180"/>
                    <a:gd name="connsiteY352" fmla="*/ 441006 h 656354"/>
                    <a:gd name="connsiteX353" fmla="*/ 866685 w 878180"/>
                    <a:gd name="connsiteY353" fmla="*/ 446492 h 656354"/>
                    <a:gd name="connsiteX354" fmla="*/ 866163 w 878180"/>
                    <a:gd name="connsiteY354" fmla="*/ 451195 h 656354"/>
                    <a:gd name="connsiteX355" fmla="*/ 865379 w 878180"/>
                    <a:gd name="connsiteY355" fmla="*/ 456159 h 656354"/>
                    <a:gd name="connsiteX356" fmla="*/ 865118 w 878180"/>
                    <a:gd name="connsiteY356" fmla="*/ 460339 h 656354"/>
                    <a:gd name="connsiteX357" fmla="*/ 864856 w 878180"/>
                    <a:gd name="connsiteY357" fmla="*/ 463735 h 656354"/>
                    <a:gd name="connsiteX358" fmla="*/ 863811 w 878180"/>
                    <a:gd name="connsiteY358" fmla="*/ 467915 h 656354"/>
                    <a:gd name="connsiteX359" fmla="*/ 860415 w 878180"/>
                    <a:gd name="connsiteY359" fmla="*/ 476275 h 656354"/>
                    <a:gd name="connsiteX360" fmla="*/ 857802 w 878180"/>
                    <a:gd name="connsiteY360" fmla="*/ 479149 h 656354"/>
                    <a:gd name="connsiteX361" fmla="*/ 856235 w 878180"/>
                    <a:gd name="connsiteY361" fmla="*/ 483068 h 656354"/>
                    <a:gd name="connsiteX362" fmla="*/ 855712 w 878180"/>
                    <a:gd name="connsiteY362" fmla="*/ 489860 h 656354"/>
                    <a:gd name="connsiteX363" fmla="*/ 850487 w 878180"/>
                    <a:gd name="connsiteY363" fmla="*/ 496130 h 656354"/>
                    <a:gd name="connsiteX364" fmla="*/ 845001 w 878180"/>
                    <a:gd name="connsiteY364" fmla="*/ 500310 h 656354"/>
                    <a:gd name="connsiteX365" fmla="*/ 842127 w 878180"/>
                    <a:gd name="connsiteY365" fmla="*/ 502923 h 656354"/>
                    <a:gd name="connsiteX366" fmla="*/ 838992 w 878180"/>
                    <a:gd name="connsiteY366" fmla="*/ 505536 h 656354"/>
                    <a:gd name="connsiteX367" fmla="*/ 835073 w 878180"/>
                    <a:gd name="connsiteY367" fmla="*/ 509454 h 656354"/>
                    <a:gd name="connsiteX368" fmla="*/ 832983 w 878180"/>
                    <a:gd name="connsiteY368" fmla="*/ 513635 h 656354"/>
                    <a:gd name="connsiteX369" fmla="*/ 827497 w 878180"/>
                    <a:gd name="connsiteY369" fmla="*/ 520950 h 656354"/>
                    <a:gd name="connsiteX370" fmla="*/ 826713 w 878180"/>
                    <a:gd name="connsiteY370" fmla="*/ 523562 h 656354"/>
                    <a:gd name="connsiteX371" fmla="*/ 827497 w 878180"/>
                    <a:gd name="connsiteY371" fmla="*/ 526175 h 656354"/>
                    <a:gd name="connsiteX372" fmla="*/ 826974 w 878180"/>
                    <a:gd name="connsiteY372" fmla="*/ 532184 h 656354"/>
                    <a:gd name="connsiteX373" fmla="*/ 824362 w 878180"/>
                    <a:gd name="connsiteY373" fmla="*/ 535319 h 656354"/>
                    <a:gd name="connsiteX374" fmla="*/ 822795 w 878180"/>
                    <a:gd name="connsiteY374" fmla="*/ 538454 h 656354"/>
                    <a:gd name="connsiteX375" fmla="*/ 819921 w 878180"/>
                    <a:gd name="connsiteY375" fmla="*/ 544201 h 656354"/>
                    <a:gd name="connsiteX376" fmla="*/ 818353 w 878180"/>
                    <a:gd name="connsiteY376" fmla="*/ 550733 h 656354"/>
                    <a:gd name="connsiteX377" fmla="*/ 819137 w 878180"/>
                    <a:gd name="connsiteY377" fmla="*/ 557264 h 656354"/>
                    <a:gd name="connsiteX378" fmla="*/ 817570 w 878180"/>
                    <a:gd name="connsiteY378" fmla="*/ 561183 h 656354"/>
                    <a:gd name="connsiteX379" fmla="*/ 814173 w 878180"/>
                    <a:gd name="connsiteY379" fmla="*/ 563534 h 656354"/>
                    <a:gd name="connsiteX380" fmla="*/ 808686 w 878180"/>
                    <a:gd name="connsiteY380" fmla="*/ 569543 h 656354"/>
                    <a:gd name="connsiteX381" fmla="*/ 805290 w 878180"/>
                    <a:gd name="connsiteY381" fmla="*/ 576858 h 656354"/>
                    <a:gd name="connsiteX382" fmla="*/ 804768 w 878180"/>
                    <a:gd name="connsiteY382" fmla="*/ 580777 h 656354"/>
                    <a:gd name="connsiteX383" fmla="*/ 804245 w 878180"/>
                    <a:gd name="connsiteY383" fmla="*/ 584957 h 656354"/>
                    <a:gd name="connsiteX384" fmla="*/ 803984 w 878180"/>
                    <a:gd name="connsiteY384" fmla="*/ 585218 h 656354"/>
                    <a:gd name="connsiteX385" fmla="*/ 803723 w 878180"/>
                    <a:gd name="connsiteY385" fmla="*/ 586263 h 656354"/>
                    <a:gd name="connsiteX386" fmla="*/ 802939 w 878180"/>
                    <a:gd name="connsiteY386" fmla="*/ 589137 h 656354"/>
                    <a:gd name="connsiteX387" fmla="*/ 801633 w 878180"/>
                    <a:gd name="connsiteY387" fmla="*/ 590966 h 656354"/>
                    <a:gd name="connsiteX388" fmla="*/ 798759 w 878180"/>
                    <a:gd name="connsiteY388" fmla="*/ 599849 h 656354"/>
                    <a:gd name="connsiteX389" fmla="*/ 799543 w 878180"/>
                    <a:gd name="connsiteY389" fmla="*/ 601416 h 656354"/>
                    <a:gd name="connsiteX390" fmla="*/ 800065 w 878180"/>
                    <a:gd name="connsiteY390" fmla="*/ 603767 h 656354"/>
                    <a:gd name="connsiteX391" fmla="*/ 801633 w 878180"/>
                    <a:gd name="connsiteY391" fmla="*/ 607686 h 656354"/>
                    <a:gd name="connsiteX392" fmla="*/ 799020 w 878180"/>
                    <a:gd name="connsiteY392" fmla="*/ 617352 h 656354"/>
                    <a:gd name="connsiteX393" fmla="*/ 793795 w 878180"/>
                    <a:gd name="connsiteY393" fmla="*/ 619181 h 656354"/>
                    <a:gd name="connsiteX394" fmla="*/ 788570 w 878180"/>
                    <a:gd name="connsiteY394" fmla="*/ 622578 h 656354"/>
                    <a:gd name="connsiteX395" fmla="*/ 784129 w 878180"/>
                    <a:gd name="connsiteY395" fmla="*/ 624929 h 656354"/>
                    <a:gd name="connsiteX396" fmla="*/ 779165 w 878180"/>
                    <a:gd name="connsiteY396" fmla="*/ 625451 h 656354"/>
                    <a:gd name="connsiteX397" fmla="*/ 773417 w 878180"/>
                    <a:gd name="connsiteY397" fmla="*/ 625974 h 656354"/>
                    <a:gd name="connsiteX398" fmla="*/ 769237 w 878180"/>
                    <a:gd name="connsiteY398" fmla="*/ 625974 h 656354"/>
                    <a:gd name="connsiteX399" fmla="*/ 760093 w 878180"/>
                    <a:gd name="connsiteY399" fmla="*/ 626758 h 656354"/>
                    <a:gd name="connsiteX400" fmla="*/ 754345 w 878180"/>
                    <a:gd name="connsiteY400" fmla="*/ 629631 h 656354"/>
                    <a:gd name="connsiteX401" fmla="*/ 748598 w 878180"/>
                    <a:gd name="connsiteY401" fmla="*/ 632767 h 656354"/>
                    <a:gd name="connsiteX402" fmla="*/ 742850 w 878180"/>
                    <a:gd name="connsiteY402" fmla="*/ 637208 h 656354"/>
                    <a:gd name="connsiteX403" fmla="*/ 733968 w 878180"/>
                    <a:gd name="connsiteY403" fmla="*/ 643478 h 656354"/>
                    <a:gd name="connsiteX404" fmla="*/ 725085 w 878180"/>
                    <a:gd name="connsiteY404" fmla="*/ 646090 h 656354"/>
                    <a:gd name="connsiteX405" fmla="*/ 722995 w 878180"/>
                    <a:gd name="connsiteY405" fmla="*/ 649487 h 656354"/>
                    <a:gd name="connsiteX406" fmla="*/ 721950 w 878180"/>
                    <a:gd name="connsiteY406" fmla="*/ 656279 h 656354"/>
                    <a:gd name="connsiteX407" fmla="*/ 717247 w 878180"/>
                    <a:gd name="connsiteY407" fmla="*/ 653406 h 656354"/>
                    <a:gd name="connsiteX408" fmla="*/ 712545 w 878180"/>
                    <a:gd name="connsiteY408" fmla="*/ 650793 h 656354"/>
                    <a:gd name="connsiteX409" fmla="*/ 708365 w 878180"/>
                    <a:gd name="connsiteY409" fmla="*/ 649487 h 656354"/>
                    <a:gd name="connsiteX410" fmla="*/ 705752 w 878180"/>
                    <a:gd name="connsiteY410" fmla="*/ 645045 h 656354"/>
                    <a:gd name="connsiteX411" fmla="*/ 702094 w 878180"/>
                    <a:gd name="connsiteY411" fmla="*/ 644523 h 656354"/>
                    <a:gd name="connsiteX412" fmla="*/ 698437 w 878180"/>
                    <a:gd name="connsiteY412" fmla="*/ 644000 h 656354"/>
                    <a:gd name="connsiteX413" fmla="*/ 693734 w 878180"/>
                    <a:gd name="connsiteY413" fmla="*/ 641910 h 656354"/>
                    <a:gd name="connsiteX414" fmla="*/ 699743 w 878180"/>
                    <a:gd name="connsiteY414" fmla="*/ 640604 h 656354"/>
                    <a:gd name="connsiteX415" fmla="*/ 702878 w 878180"/>
                    <a:gd name="connsiteY415" fmla="*/ 638514 h 656354"/>
                    <a:gd name="connsiteX416" fmla="*/ 699743 w 878180"/>
                    <a:gd name="connsiteY416" fmla="*/ 637469 h 656354"/>
                    <a:gd name="connsiteX417" fmla="*/ 695041 w 878180"/>
                    <a:gd name="connsiteY417" fmla="*/ 639298 h 656354"/>
                    <a:gd name="connsiteX418" fmla="*/ 691644 w 878180"/>
                    <a:gd name="connsiteY418" fmla="*/ 639820 h 656354"/>
                    <a:gd name="connsiteX419" fmla="*/ 689293 w 878180"/>
                    <a:gd name="connsiteY419" fmla="*/ 638775 h 656354"/>
                    <a:gd name="connsiteX420" fmla="*/ 691906 w 878180"/>
                    <a:gd name="connsiteY420" fmla="*/ 636424 h 656354"/>
                    <a:gd name="connsiteX421" fmla="*/ 692951 w 878180"/>
                    <a:gd name="connsiteY421" fmla="*/ 632767 h 656354"/>
                    <a:gd name="connsiteX422" fmla="*/ 693212 w 878180"/>
                    <a:gd name="connsiteY422" fmla="*/ 629893 h 656354"/>
                    <a:gd name="connsiteX423" fmla="*/ 690599 w 878180"/>
                    <a:gd name="connsiteY423" fmla="*/ 627541 h 656354"/>
                    <a:gd name="connsiteX424" fmla="*/ 686158 w 878180"/>
                    <a:gd name="connsiteY424" fmla="*/ 627803 h 656354"/>
                    <a:gd name="connsiteX425" fmla="*/ 683023 w 878180"/>
                    <a:gd name="connsiteY425" fmla="*/ 630676 h 656354"/>
                    <a:gd name="connsiteX426" fmla="*/ 679627 w 878180"/>
                    <a:gd name="connsiteY426" fmla="*/ 632505 h 656354"/>
                    <a:gd name="connsiteX427" fmla="*/ 680672 w 878180"/>
                    <a:gd name="connsiteY427" fmla="*/ 635379 h 656354"/>
                    <a:gd name="connsiteX428" fmla="*/ 681194 w 878180"/>
                    <a:gd name="connsiteY428" fmla="*/ 638514 h 656354"/>
                    <a:gd name="connsiteX429" fmla="*/ 675708 w 878180"/>
                    <a:gd name="connsiteY429" fmla="*/ 640343 h 656354"/>
                    <a:gd name="connsiteX430" fmla="*/ 669961 w 878180"/>
                    <a:gd name="connsiteY430" fmla="*/ 642694 h 656354"/>
                    <a:gd name="connsiteX431" fmla="*/ 667348 w 878180"/>
                    <a:gd name="connsiteY431" fmla="*/ 646090 h 656354"/>
                    <a:gd name="connsiteX432" fmla="*/ 660033 w 878180"/>
                    <a:gd name="connsiteY432" fmla="*/ 649225 h 656354"/>
                    <a:gd name="connsiteX433" fmla="*/ 656375 w 878180"/>
                    <a:gd name="connsiteY433" fmla="*/ 648181 h 656354"/>
                    <a:gd name="connsiteX434" fmla="*/ 651411 w 878180"/>
                    <a:gd name="connsiteY434" fmla="*/ 646874 h 656354"/>
                    <a:gd name="connsiteX435" fmla="*/ 646709 w 878180"/>
                    <a:gd name="connsiteY435" fmla="*/ 643739 h 656354"/>
                    <a:gd name="connsiteX436" fmla="*/ 641483 w 878180"/>
                    <a:gd name="connsiteY436" fmla="*/ 641388 h 656354"/>
                    <a:gd name="connsiteX437" fmla="*/ 634691 w 878180"/>
                    <a:gd name="connsiteY437" fmla="*/ 636947 h 656354"/>
                    <a:gd name="connsiteX438" fmla="*/ 624502 w 878180"/>
                    <a:gd name="connsiteY438" fmla="*/ 636947 h 656354"/>
                    <a:gd name="connsiteX439" fmla="*/ 621889 w 878180"/>
                    <a:gd name="connsiteY439" fmla="*/ 635901 h 656354"/>
                    <a:gd name="connsiteX440" fmla="*/ 619016 w 878180"/>
                    <a:gd name="connsiteY440" fmla="*/ 637208 h 656354"/>
                    <a:gd name="connsiteX441" fmla="*/ 613529 w 878180"/>
                    <a:gd name="connsiteY441" fmla="*/ 637208 h 656354"/>
                    <a:gd name="connsiteX442" fmla="*/ 611701 w 878180"/>
                    <a:gd name="connsiteY442" fmla="*/ 634334 h 656354"/>
                    <a:gd name="connsiteX443" fmla="*/ 606476 w 878180"/>
                    <a:gd name="connsiteY443" fmla="*/ 631983 h 656354"/>
                    <a:gd name="connsiteX444" fmla="*/ 597593 w 878180"/>
                    <a:gd name="connsiteY444" fmla="*/ 629109 h 656354"/>
                    <a:gd name="connsiteX445" fmla="*/ 592629 w 878180"/>
                    <a:gd name="connsiteY445" fmla="*/ 625190 h 656354"/>
                    <a:gd name="connsiteX446" fmla="*/ 590278 w 878180"/>
                    <a:gd name="connsiteY446" fmla="*/ 622316 h 656354"/>
                    <a:gd name="connsiteX447" fmla="*/ 587665 w 878180"/>
                    <a:gd name="connsiteY447" fmla="*/ 618398 h 656354"/>
                    <a:gd name="connsiteX448" fmla="*/ 584791 w 878180"/>
                    <a:gd name="connsiteY448" fmla="*/ 615785 h 656354"/>
                    <a:gd name="connsiteX449" fmla="*/ 581395 w 878180"/>
                    <a:gd name="connsiteY449" fmla="*/ 612127 h 656354"/>
                    <a:gd name="connsiteX450" fmla="*/ 579566 w 878180"/>
                    <a:gd name="connsiteY450" fmla="*/ 601938 h 656354"/>
                    <a:gd name="connsiteX451" fmla="*/ 581917 w 878180"/>
                    <a:gd name="connsiteY451" fmla="*/ 596713 h 656354"/>
                    <a:gd name="connsiteX452" fmla="*/ 579828 w 878180"/>
                    <a:gd name="connsiteY452" fmla="*/ 589921 h 656354"/>
                    <a:gd name="connsiteX453" fmla="*/ 574864 w 878180"/>
                    <a:gd name="connsiteY453" fmla="*/ 584173 h 656354"/>
                    <a:gd name="connsiteX454" fmla="*/ 571467 w 878180"/>
                    <a:gd name="connsiteY454" fmla="*/ 580516 h 656354"/>
                    <a:gd name="connsiteX455" fmla="*/ 568594 w 878180"/>
                    <a:gd name="connsiteY455" fmla="*/ 575552 h 656354"/>
                    <a:gd name="connsiteX456" fmla="*/ 567810 w 878180"/>
                    <a:gd name="connsiteY456" fmla="*/ 570327 h 656354"/>
                    <a:gd name="connsiteX457" fmla="*/ 566503 w 878180"/>
                    <a:gd name="connsiteY457" fmla="*/ 564840 h 656354"/>
                    <a:gd name="connsiteX458" fmla="*/ 558404 w 878180"/>
                    <a:gd name="connsiteY458" fmla="*/ 566147 h 656354"/>
                    <a:gd name="connsiteX459" fmla="*/ 549522 w 878180"/>
                    <a:gd name="connsiteY459" fmla="*/ 569804 h 656354"/>
                    <a:gd name="connsiteX460" fmla="*/ 547693 w 878180"/>
                    <a:gd name="connsiteY460" fmla="*/ 566930 h 656354"/>
                    <a:gd name="connsiteX461" fmla="*/ 551351 w 878180"/>
                    <a:gd name="connsiteY461" fmla="*/ 561183 h 656354"/>
                    <a:gd name="connsiteX462" fmla="*/ 554225 w 878180"/>
                    <a:gd name="connsiteY462" fmla="*/ 555697 h 656354"/>
                    <a:gd name="connsiteX463" fmla="*/ 551090 w 878180"/>
                    <a:gd name="connsiteY463" fmla="*/ 547336 h 656354"/>
                    <a:gd name="connsiteX464" fmla="*/ 546387 w 878180"/>
                    <a:gd name="connsiteY464" fmla="*/ 539760 h 656354"/>
                    <a:gd name="connsiteX465" fmla="*/ 542991 w 878180"/>
                    <a:gd name="connsiteY465" fmla="*/ 538454 h 656354"/>
                    <a:gd name="connsiteX466" fmla="*/ 540640 w 878180"/>
                    <a:gd name="connsiteY466" fmla="*/ 545769 h 656354"/>
                    <a:gd name="connsiteX467" fmla="*/ 534631 w 878180"/>
                    <a:gd name="connsiteY467" fmla="*/ 557786 h 656354"/>
                    <a:gd name="connsiteX468" fmla="*/ 532018 w 878180"/>
                    <a:gd name="connsiteY468" fmla="*/ 557786 h 656354"/>
                    <a:gd name="connsiteX469" fmla="*/ 528883 w 878180"/>
                    <a:gd name="connsiteY469" fmla="*/ 558309 h 656354"/>
                    <a:gd name="connsiteX470" fmla="*/ 521568 w 878180"/>
                    <a:gd name="connsiteY470" fmla="*/ 559354 h 656354"/>
                    <a:gd name="connsiteX471" fmla="*/ 518433 w 878180"/>
                    <a:gd name="connsiteY471" fmla="*/ 557786 h 656354"/>
                    <a:gd name="connsiteX472" fmla="*/ 522613 w 878180"/>
                    <a:gd name="connsiteY472" fmla="*/ 553868 h 656354"/>
                    <a:gd name="connsiteX473" fmla="*/ 529405 w 878180"/>
                    <a:gd name="connsiteY473" fmla="*/ 551255 h 656354"/>
                    <a:gd name="connsiteX474" fmla="*/ 529666 w 878180"/>
                    <a:gd name="connsiteY474" fmla="*/ 546030 h 656354"/>
                    <a:gd name="connsiteX475" fmla="*/ 530450 w 878180"/>
                    <a:gd name="connsiteY475" fmla="*/ 540544 h 656354"/>
                    <a:gd name="connsiteX476" fmla="*/ 530973 w 878180"/>
                    <a:gd name="connsiteY476" fmla="*/ 534274 h 656354"/>
                    <a:gd name="connsiteX477" fmla="*/ 534891 w 878180"/>
                    <a:gd name="connsiteY477" fmla="*/ 529048 h 656354"/>
                    <a:gd name="connsiteX478" fmla="*/ 536721 w 878180"/>
                    <a:gd name="connsiteY478" fmla="*/ 524346 h 656354"/>
                    <a:gd name="connsiteX479" fmla="*/ 539333 w 878180"/>
                    <a:gd name="connsiteY479" fmla="*/ 516247 h 656354"/>
                    <a:gd name="connsiteX480" fmla="*/ 541162 w 878180"/>
                    <a:gd name="connsiteY480" fmla="*/ 504491 h 656354"/>
                    <a:gd name="connsiteX481" fmla="*/ 539072 w 878180"/>
                    <a:gd name="connsiteY481" fmla="*/ 499527 h 656354"/>
                    <a:gd name="connsiteX482" fmla="*/ 534891 w 878180"/>
                    <a:gd name="connsiteY482" fmla="*/ 502401 h 656354"/>
                    <a:gd name="connsiteX483" fmla="*/ 530189 w 878180"/>
                    <a:gd name="connsiteY483" fmla="*/ 511022 h 656354"/>
                    <a:gd name="connsiteX484" fmla="*/ 524441 w 878180"/>
                    <a:gd name="connsiteY484" fmla="*/ 519643 h 656354"/>
                    <a:gd name="connsiteX485" fmla="*/ 518955 w 878180"/>
                    <a:gd name="connsiteY485" fmla="*/ 524607 h 656354"/>
                    <a:gd name="connsiteX486" fmla="*/ 513208 w 878180"/>
                    <a:gd name="connsiteY486" fmla="*/ 526697 h 656354"/>
                    <a:gd name="connsiteX487" fmla="*/ 507721 w 878180"/>
                    <a:gd name="connsiteY487" fmla="*/ 530877 h 656354"/>
                    <a:gd name="connsiteX488" fmla="*/ 504325 w 878180"/>
                    <a:gd name="connsiteY488" fmla="*/ 537148 h 656354"/>
                    <a:gd name="connsiteX489" fmla="*/ 498316 w 878180"/>
                    <a:gd name="connsiteY489" fmla="*/ 545246 h 656354"/>
                    <a:gd name="connsiteX490" fmla="*/ 497009 w 878180"/>
                    <a:gd name="connsiteY490" fmla="*/ 550733 h 656354"/>
                    <a:gd name="connsiteX491" fmla="*/ 496749 w 878180"/>
                    <a:gd name="connsiteY491" fmla="*/ 554390 h 656354"/>
                    <a:gd name="connsiteX492" fmla="*/ 488911 w 878180"/>
                    <a:gd name="connsiteY492" fmla="*/ 553345 h 656354"/>
                    <a:gd name="connsiteX493" fmla="*/ 487082 w 878180"/>
                    <a:gd name="connsiteY493" fmla="*/ 551255 h 656354"/>
                    <a:gd name="connsiteX494" fmla="*/ 486298 w 878180"/>
                    <a:gd name="connsiteY494" fmla="*/ 549426 h 656354"/>
                    <a:gd name="connsiteX495" fmla="*/ 482118 w 878180"/>
                    <a:gd name="connsiteY495" fmla="*/ 547598 h 656354"/>
                    <a:gd name="connsiteX496" fmla="*/ 482118 w 878180"/>
                    <a:gd name="connsiteY496" fmla="*/ 543679 h 656354"/>
                    <a:gd name="connsiteX497" fmla="*/ 484992 w 878180"/>
                    <a:gd name="connsiteY497" fmla="*/ 538192 h 656354"/>
                    <a:gd name="connsiteX498" fmla="*/ 484470 w 878180"/>
                    <a:gd name="connsiteY498" fmla="*/ 532445 h 656354"/>
                    <a:gd name="connsiteX499" fmla="*/ 481334 w 878180"/>
                    <a:gd name="connsiteY499" fmla="*/ 529571 h 656354"/>
                    <a:gd name="connsiteX500" fmla="*/ 477415 w 878180"/>
                    <a:gd name="connsiteY500" fmla="*/ 526175 h 656354"/>
                    <a:gd name="connsiteX501" fmla="*/ 473497 w 878180"/>
                    <a:gd name="connsiteY501" fmla="*/ 523040 h 656354"/>
                    <a:gd name="connsiteX502" fmla="*/ 468533 w 878180"/>
                    <a:gd name="connsiteY502" fmla="*/ 510499 h 656354"/>
                    <a:gd name="connsiteX503" fmla="*/ 462263 w 878180"/>
                    <a:gd name="connsiteY503" fmla="*/ 508671 h 656354"/>
                    <a:gd name="connsiteX504" fmla="*/ 458605 w 878180"/>
                    <a:gd name="connsiteY504" fmla="*/ 506581 h 656354"/>
                    <a:gd name="connsiteX505" fmla="*/ 459128 w 878180"/>
                    <a:gd name="connsiteY505" fmla="*/ 499004 h 656354"/>
                    <a:gd name="connsiteX506" fmla="*/ 454948 w 878180"/>
                    <a:gd name="connsiteY506" fmla="*/ 495608 h 656354"/>
                    <a:gd name="connsiteX507" fmla="*/ 449200 w 878180"/>
                    <a:gd name="connsiteY507" fmla="*/ 491428 h 656354"/>
                    <a:gd name="connsiteX508" fmla="*/ 447894 w 878180"/>
                    <a:gd name="connsiteY508" fmla="*/ 488554 h 656354"/>
                    <a:gd name="connsiteX509" fmla="*/ 444498 w 878180"/>
                    <a:gd name="connsiteY509" fmla="*/ 485419 h 656354"/>
                    <a:gd name="connsiteX510" fmla="*/ 438750 w 878180"/>
                    <a:gd name="connsiteY510" fmla="*/ 484897 h 656354"/>
                    <a:gd name="connsiteX511" fmla="*/ 431173 w 878180"/>
                    <a:gd name="connsiteY511" fmla="*/ 484113 h 656354"/>
                    <a:gd name="connsiteX512" fmla="*/ 422291 w 878180"/>
                    <a:gd name="connsiteY512" fmla="*/ 483329 h 656354"/>
                    <a:gd name="connsiteX513" fmla="*/ 418111 w 878180"/>
                    <a:gd name="connsiteY513" fmla="*/ 483590 h 656354"/>
                    <a:gd name="connsiteX514" fmla="*/ 415237 w 878180"/>
                    <a:gd name="connsiteY514" fmla="*/ 484113 h 656354"/>
                    <a:gd name="connsiteX515" fmla="*/ 409751 w 878180"/>
                    <a:gd name="connsiteY515" fmla="*/ 480194 h 656354"/>
                    <a:gd name="connsiteX516" fmla="*/ 402435 w 878180"/>
                    <a:gd name="connsiteY516" fmla="*/ 474969 h 656354"/>
                    <a:gd name="connsiteX517" fmla="*/ 394337 w 878180"/>
                    <a:gd name="connsiteY517" fmla="*/ 472095 h 656354"/>
                    <a:gd name="connsiteX518" fmla="*/ 385976 w 878180"/>
                    <a:gd name="connsiteY518" fmla="*/ 472879 h 656354"/>
                    <a:gd name="connsiteX519" fmla="*/ 379968 w 878180"/>
                    <a:gd name="connsiteY519" fmla="*/ 474185 h 656354"/>
                    <a:gd name="connsiteX520" fmla="*/ 371607 w 878180"/>
                    <a:gd name="connsiteY520" fmla="*/ 475491 h 656354"/>
                    <a:gd name="connsiteX521" fmla="*/ 363247 w 878180"/>
                    <a:gd name="connsiteY521" fmla="*/ 475753 h 656354"/>
                    <a:gd name="connsiteX522" fmla="*/ 342869 w 878180"/>
                    <a:gd name="connsiteY522" fmla="*/ 477843 h 656354"/>
                    <a:gd name="connsiteX523" fmla="*/ 339734 w 878180"/>
                    <a:gd name="connsiteY523" fmla="*/ 478627 h 656354"/>
                    <a:gd name="connsiteX524" fmla="*/ 335555 w 878180"/>
                    <a:gd name="connsiteY524" fmla="*/ 479933 h 656354"/>
                    <a:gd name="connsiteX525" fmla="*/ 326933 w 878180"/>
                    <a:gd name="connsiteY525" fmla="*/ 484113 h 656354"/>
                    <a:gd name="connsiteX526" fmla="*/ 323275 w 878180"/>
                    <a:gd name="connsiteY526" fmla="*/ 485419 h 656354"/>
                    <a:gd name="connsiteX527" fmla="*/ 319356 w 878180"/>
                    <a:gd name="connsiteY527" fmla="*/ 486987 h 656354"/>
                    <a:gd name="connsiteX528" fmla="*/ 304465 w 878180"/>
                    <a:gd name="connsiteY528" fmla="*/ 489077 h 656354"/>
                    <a:gd name="connsiteX529" fmla="*/ 295060 w 878180"/>
                    <a:gd name="connsiteY529" fmla="*/ 487770 h 656354"/>
                    <a:gd name="connsiteX530" fmla="*/ 290880 w 878180"/>
                    <a:gd name="connsiteY530" fmla="*/ 487509 h 656354"/>
                    <a:gd name="connsiteX531" fmla="*/ 287222 w 878180"/>
                    <a:gd name="connsiteY531" fmla="*/ 487770 h 656354"/>
                    <a:gd name="connsiteX532" fmla="*/ 284348 w 878180"/>
                    <a:gd name="connsiteY532" fmla="*/ 487770 h 656354"/>
                    <a:gd name="connsiteX533" fmla="*/ 281213 w 878180"/>
                    <a:gd name="connsiteY533" fmla="*/ 489077 h 656354"/>
                    <a:gd name="connsiteX534" fmla="*/ 275466 w 878180"/>
                    <a:gd name="connsiteY534" fmla="*/ 493518 h 656354"/>
                    <a:gd name="connsiteX535" fmla="*/ 264493 w 878180"/>
                    <a:gd name="connsiteY535" fmla="*/ 500049 h 656354"/>
                    <a:gd name="connsiteX536" fmla="*/ 258745 w 878180"/>
                    <a:gd name="connsiteY536" fmla="*/ 502139 h 656354"/>
                    <a:gd name="connsiteX537" fmla="*/ 253782 w 878180"/>
                    <a:gd name="connsiteY537" fmla="*/ 503185 h 656354"/>
                    <a:gd name="connsiteX538" fmla="*/ 249601 w 878180"/>
                    <a:gd name="connsiteY538" fmla="*/ 504491 h 656354"/>
                    <a:gd name="connsiteX539" fmla="*/ 247773 w 878180"/>
                    <a:gd name="connsiteY539" fmla="*/ 505274 h 656354"/>
                    <a:gd name="connsiteX540" fmla="*/ 246205 w 878180"/>
                    <a:gd name="connsiteY540" fmla="*/ 506842 h 656354"/>
                    <a:gd name="connsiteX541" fmla="*/ 242025 w 878180"/>
                    <a:gd name="connsiteY541" fmla="*/ 510761 h 656354"/>
                    <a:gd name="connsiteX542" fmla="*/ 239674 w 878180"/>
                    <a:gd name="connsiteY542" fmla="*/ 516508 h 656354"/>
                    <a:gd name="connsiteX543" fmla="*/ 237584 w 878180"/>
                    <a:gd name="connsiteY543" fmla="*/ 521995 h 656354"/>
                    <a:gd name="connsiteX544" fmla="*/ 235232 w 878180"/>
                    <a:gd name="connsiteY544" fmla="*/ 525130 h 656354"/>
                    <a:gd name="connsiteX545" fmla="*/ 230269 w 878180"/>
                    <a:gd name="connsiteY545" fmla="*/ 528004 h 656354"/>
                    <a:gd name="connsiteX546" fmla="*/ 225044 w 878180"/>
                    <a:gd name="connsiteY546" fmla="*/ 529832 h 656354"/>
                    <a:gd name="connsiteX547" fmla="*/ 220079 w 878180"/>
                    <a:gd name="connsiteY547" fmla="*/ 528526 h 656354"/>
                    <a:gd name="connsiteX548" fmla="*/ 207801 w 878180"/>
                    <a:gd name="connsiteY548" fmla="*/ 530094 h 656354"/>
                    <a:gd name="connsiteX549" fmla="*/ 199963 w 878180"/>
                    <a:gd name="connsiteY549" fmla="*/ 531661 h 656354"/>
                    <a:gd name="connsiteX550" fmla="*/ 196567 w 878180"/>
                    <a:gd name="connsiteY550" fmla="*/ 531139 h 656354"/>
                    <a:gd name="connsiteX551" fmla="*/ 193171 w 878180"/>
                    <a:gd name="connsiteY551" fmla="*/ 527742 h 656354"/>
                    <a:gd name="connsiteX552" fmla="*/ 185072 w 878180"/>
                    <a:gd name="connsiteY552" fmla="*/ 526959 h 656354"/>
                    <a:gd name="connsiteX553" fmla="*/ 173054 w 878180"/>
                    <a:gd name="connsiteY553" fmla="*/ 526697 h 656354"/>
                    <a:gd name="connsiteX554" fmla="*/ 162865 w 878180"/>
                    <a:gd name="connsiteY554" fmla="*/ 526175 h 656354"/>
                    <a:gd name="connsiteX555" fmla="*/ 155811 w 878180"/>
                    <a:gd name="connsiteY555" fmla="*/ 528526 h 656354"/>
                    <a:gd name="connsiteX556" fmla="*/ 150064 w 878180"/>
                    <a:gd name="connsiteY556" fmla="*/ 530616 h 656354"/>
                    <a:gd name="connsiteX557" fmla="*/ 144055 w 878180"/>
                    <a:gd name="connsiteY557" fmla="*/ 532445 h 656354"/>
                    <a:gd name="connsiteX558" fmla="*/ 140658 w 878180"/>
                    <a:gd name="connsiteY558" fmla="*/ 537148 h 656354"/>
                    <a:gd name="connsiteX559" fmla="*/ 137784 w 878180"/>
                    <a:gd name="connsiteY559" fmla="*/ 543417 h 656354"/>
                    <a:gd name="connsiteX560" fmla="*/ 132559 w 878180"/>
                    <a:gd name="connsiteY560" fmla="*/ 545508 h 656354"/>
                    <a:gd name="connsiteX561" fmla="*/ 129947 w 878180"/>
                    <a:gd name="connsiteY561" fmla="*/ 544463 h 656354"/>
                    <a:gd name="connsiteX562" fmla="*/ 126812 w 878180"/>
                    <a:gd name="connsiteY562" fmla="*/ 545246 h 656354"/>
                    <a:gd name="connsiteX563" fmla="*/ 123938 w 878180"/>
                    <a:gd name="connsiteY563" fmla="*/ 547859 h 656354"/>
                    <a:gd name="connsiteX564" fmla="*/ 119758 w 878180"/>
                    <a:gd name="connsiteY564" fmla="*/ 550733 h 656354"/>
                    <a:gd name="connsiteX565" fmla="*/ 114533 w 878180"/>
                    <a:gd name="connsiteY565" fmla="*/ 554651 h 656354"/>
                    <a:gd name="connsiteX566" fmla="*/ 107740 w 878180"/>
                    <a:gd name="connsiteY566" fmla="*/ 556742 h 656354"/>
                    <a:gd name="connsiteX567" fmla="*/ 100425 w 878180"/>
                    <a:gd name="connsiteY567" fmla="*/ 559093 h 656354"/>
                    <a:gd name="connsiteX568" fmla="*/ 96245 w 878180"/>
                    <a:gd name="connsiteY568" fmla="*/ 558570 h 656354"/>
                    <a:gd name="connsiteX569" fmla="*/ 93632 w 878180"/>
                    <a:gd name="connsiteY569" fmla="*/ 557003 h 656354"/>
                    <a:gd name="connsiteX570" fmla="*/ 83966 w 878180"/>
                    <a:gd name="connsiteY570" fmla="*/ 554129 h 656354"/>
                    <a:gd name="connsiteX571" fmla="*/ 80308 w 878180"/>
                    <a:gd name="connsiteY571" fmla="*/ 553868 h 656354"/>
                    <a:gd name="connsiteX572" fmla="*/ 72732 w 878180"/>
                    <a:gd name="connsiteY572" fmla="*/ 553868 h 656354"/>
                    <a:gd name="connsiteX573" fmla="*/ 67768 w 878180"/>
                    <a:gd name="connsiteY573" fmla="*/ 550733 h 656354"/>
                    <a:gd name="connsiteX574" fmla="*/ 62543 w 878180"/>
                    <a:gd name="connsiteY574" fmla="*/ 546553 h 656354"/>
                    <a:gd name="connsiteX575" fmla="*/ 57057 w 878180"/>
                    <a:gd name="connsiteY575" fmla="*/ 544201 h 656354"/>
                    <a:gd name="connsiteX576" fmla="*/ 53922 w 878180"/>
                    <a:gd name="connsiteY576" fmla="*/ 542634 h 656354"/>
                    <a:gd name="connsiteX577" fmla="*/ 48697 w 878180"/>
                    <a:gd name="connsiteY577" fmla="*/ 537148 h 656354"/>
                    <a:gd name="connsiteX578" fmla="*/ 45823 w 878180"/>
                    <a:gd name="connsiteY578" fmla="*/ 532184 h 656354"/>
                    <a:gd name="connsiteX579" fmla="*/ 45562 w 878180"/>
                    <a:gd name="connsiteY579" fmla="*/ 526959 h 656354"/>
                    <a:gd name="connsiteX580" fmla="*/ 46345 w 878180"/>
                    <a:gd name="connsiteY580" fmla="*/ 520688 h 656354"/>
                    <a:gd name="connsiteX581" fmla="*/ 53138 w 878180"/>
                    <a:gd name="connsiteY581" fmla="*/ 515986 h 656354"/>
                    <a:gd name="connsiteX582" fmla="*/ 59931 w 878180"/>
                    <a:gd name="connsiteY582" fmla="*/ 514418 h 656354"/>
                    <a:gd name="connsiteX583" fmla="*/ 58885 w 878180"/>
                    <a:gd name="connsiteY583" fmla="*/ 508410 h 656354"/>
                    <a:gd name="connsiteX584" fmla="*/ 58625 w 878180"/>
                    <a:gd name="connsiteY584" fmla="*/ 502139 h 656354"/>
                    <a:gd name="connsiteX585" fmla="*/ 61759 w 878180"/>
                    <a:gd name="connsiteY585" fmla="*/ 496653 h 656354"/>
                    <a:gd name="connsiteX586" fmla="*/ 62020 w 878180"/>
                    <a:gd name="connsiteY586" fmla="*/ 489077 h 656354"/>
                    <a:gd name="connsiteX587" fmla="*/ 60714 w 878180"/>
                    <a:gd name="connsiteY587" fmla="*/ 479410 h 656354"/>
                    <a:gd name="connsiteX588" fmla="*/ 59931 w 878180"/>
                    <a:gd name="connsiteY588" fmla="*/ 476275 h 656354"/>
                    <a:gd name="connsiteX589" fmla="*/ 57318 w 878180"/>
                    <a:gd name="connsiteY589" fmla="*/ 472618 h 656354"/>
                    <a:gd name="connsiteX590" fmla="*/ 57318 w 878180"/>
                    <a:gd name="connsiteY590" fmla="*/ 472095 h 656354"/>
                    <a:gd name="connsiteX591" fmla="*/ 56534 w 878180"/>
                    <a:gd name="connsiteY591" fmla="*/ 470005 h 656354"/>
                    <a:gd name="connsiteX592" fmla="*/ 55228 w 878180"/>
                    <a:gd name="connsiteY592" fmla="*/ 466609 h 656354"/>
                    <a:gd name="connsiteX593" fmla="*/ 53660 w 878180"/>
                    <a:gd name="connsiteY593" fmla="*/ 463474 h 656354"/>
                    <a:gd name="connsiteX594" fmla="*/ 52093 w 878180"/>
                    <a:gd name="connsiteY594" fmla="*/ 459555 h 656354"/>
                    <a:gd name="connsiteX595" fmla="*/ 47390 w 878180"/>
                    <a:gd name="connsiteY595" fmla="*/ 450934 h 656354"/>
                    <a:gd name="connsiteX596" fmla="*/ 45039 w 878180"/>
                    <a:gd name="connsiteY596" fmla="*/ 442835 h 656354"/>
                    <a:gd name="connsiteX597" fmla="*/ 42688 w 878180"/>
                    <a:gd name="connsiteY597" fmla="*/ 433430 h 656354"/>
                    <a:gd name="connsiteX598" fmla="*/ 42165 w 878180"/>
                    <a:gd name="connsiteY598" fmla="*/ 428988 h 656354"/>
                    <a:gd name="connsiteX599" fmla="*/ 42165 w 878180"/>
                    <a:gd name="connsiteY599" fmla="*/ 424547 h 656354"/>
                    <a:gd name="connsiteX600" fmla="*/ 41643 w 878180"/>
                    <a:gd name="connsiteY600" fmla="*/ 418799 h 656354"/>
                    <a:gd name="connsiteX601" fmla="*/ 41381 w 878180"/>
                    <a:gd name="connsiteY601" fmla="*/ 414619 h 656354"/>
                    <a:gd name="connsiteX602" fmla="*/ 37463 w 878180"/>
                    <a:gd name="connsiteY602" fmla="*/ 409133 h 656354"/>
                    <a:gd name="connsiteX603" fmla="*/ 34850 w 878180"/>
                    <a:gd name="connsiteY603" fmla="*/ 402340 h 656354"/>
                    <a:gd name="connsiteX604" fmla="*/ 33805 w 878180"/>
                    <a:gd name="connsiteY604" fmla="*/ 399728 h 656354"/>
                    <a:gd name="connsiteX605" fmla="*/ 32499 w 878180"/>
                    <a:gd name="connsiteY605" fmla="*/ 396593 h 656354"/>
                    <a:gd name="connsiteX606" fmla="*/ 29886 w 878180"/>
                    <a:gd name="connsiteY606" fmla="*/ 394764 h 656354"/>
                    <a:gd name="connsiteX607" fmla="*/ 27535 w 878180"/>
                    <a:gd name="connsiteY607" fmla="*/ 392413 h 656354"/>
                    <a:gd name="connsiteX608" fmla="*/ 26229 w 878180"/>
                    <a:gd name="connsiteY608" fmla="*/ 387710 h 656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</a:cxnLst>
                  <a:rect l="l" t="t" r="r" b="b"/>
                  <a:pathLst>
                    <a:path w="878180" h="656354">
                      <a:moveTo>
                        <a:pt x="26229" y="387710"/>
                      </a:moveTo>
                      <a:cubicBezTo>
                        <a:pt x="25968" y="387449"/>
                        <a:pt x="25968" y="387188"/>
                        <a:pt x="25706" y="386926"/>
                      </a:cubicBezTo>
                      <a:cubicBezTo>
                        <a:pt x="24922" y="385620"/>
                        <a:pt x="24661" y="384575"/>
                        <a:pt x="24661" y="382746"/>
                      </a:cubicBezTo>
                      <a:cubicBezTo>
                        <a:pt x="24661" y="378305"/>
                        <a:pt x="24661" y="373341"/>
                        <a:pt x="22571" y="369422"/>
                      </a:cubicBezTo>
                      <a:cubicBezTo>
                        <a:pt x="20743" y="365765"/>
                        <a:pt x="17607" y="363152"/>
                        <a:pt x="15256" y="360017"/>
                      </a:cubicBezTo>
                      <a:cubicBezTo>
                        <a:pt x="14734" y="359233"/>
                        <a:pt x="13688" y="358450"/>
                        <a:pt x="13166" y="357666"/>
                      </a:cubicBezTo>
                      <a:cubicBezTo>
                        <a:pt x="12382" y="356621"/>
                        <a:pt x="11599" y="355576"/>
                        <a:pt x="10815" y="354531"/>
                      </a:cubicBezTo>
                      <a:cubicBezTo>
                        <a:pt x="9247" y="352702"/>
                        <a:pt x="7941" y="350612"/>
                        <a:pt x="6896" y="348522"/>
                      </a:cubicBezTo>
                      <a:cubicBezTo>
                        <a:pt x="6374" y="347216"/>
                        <a:pt x="5590" y="345909"/>
                        <a:pt x="4806" y="344603"/>
                      </a:cubicBezTo>
                      <a:cubicBezTo>
                        <a:pt x="4022" y="343036"/>
                        <a:pt x="3238" y="341991"/>
                        <a:pt x="2455" y="340423"/>
                      </a:cubicBezTo>
                      <a:cubicBezTo>
                        <a:pt x="1148" y="338333"/>
                        <a:pt x="-419" y="335982"/>
                        <a:pt x="103" y="333369"/>
                      </a:cubicBezTo>
                      <a:cubicBezTo>
                        <a:pt x="2193" y="335198"/>
                        <a:pt x="4283" y="337027"/>
                        <a:pt x="6112" y="339378"/>
                      </a:cubicBezTo>
                      <a:cubicBezTo>
                        <a:pt x="8202" y="342252"/>
                        <a:pt x="9769" y="345126"/>
                        <a:pt x="11860" y="348000"/>
                      </a:cubicBezTo>
                      <a:cubicBezTo>
                        <a:pt x="13427" y="350089"/>
                        <a:pt x="15517" y="353225"/>
                        <a:pt x="18391" y="354008"/>
                      </a:cubicBezTo>
                      <a:cubicBezTo>
                        <a:pt x="20743" y="354792"/>
                        <a:pt x="21003" y="352702"/>
                        <a:pt x="20743" y="350873"/>
                      </a:cubicBezTo>
                      <a:cubicBezTo>
                        <a:pt x="19959" y="347477"/>
                        <a:pt x="17607" y="344081"/>
                        <a:pt x="15778" y="341207"/>
                      </a:cubicBezTo>
                      <a:cubicBezTo>
                        <a:pt x="14734" y="339639"/>
                        <a:pt x="13950" y="338333"/>
                        <a:pt x="12905" y="336766"/>
                      </a:cubicBezTo>
                      <a:cubicBezTo>
                        <a:pt x="12382" y="335720"/>
                        <a:pt x="11599" y="334676"/>
                        <a:pt x="11337" y="333369"/>
                      </a:cubicBezTo>
                      <a:cubicBezTo>
                        <a:pt x="11076" y="331279"/>
                        <a:pt x="13688" y="333108"/>
                        <a:pt x="14472" y="333892"/>
                      </a:cubicBezTo>
                      <a:cubicBezTo>
                        <a:pt x="16824" y="335982"/>
                        <a:pt x="18913" y="338856"/>
                        <a:pt x="20743" y="341468"/>
                      </a:cubicBezTo>
                      <a:cubicBezTo>
                        <a:pt x="21526" y="342513"/>
                        <a:pt x="23094" y="345909"/>
                        <a:pt x="24922" y="346171"/>
                      </a:cubicBezTo>
                      <a:cubicBezTo>
                        <a:pt x="26229" y="346171"/>
                        <a:pt x="27012" y="343558"/>
                        <a:pt x="27274" y="342513"/>
                      </a:cubicBezTo>
                      <a:cubicBezTo>
                        <a:pt x="27796" y="340423"/>
                        <a:pt x="28057" y="338333"/>
                        <a:pt x="27535" y="336243"/>
                      </a:cubicBezTo>
                      <a:cubicBezTo>
                        <a:pt x="27012" y="333892"/>
                        <a:pt x="25706" y="331802"/>
                        <a:pt x="24661" y="329712"/>
                      </a:cubicBezTo>
                      <a:cubicBezTo>
                        <a:pt x="22310" y="325532"/>
                        <a:pt x="20481" y="321090"/>
                        <a:pt x="18130" y="316910"/>
                      </a:cubicBezTo>
                      <a:cubicBezTo>
                        <a:pt x="15778" y="312469"/>
                        <a:pt x="13427" y="308289"/>
                        <a:pt x="11860" y="303586"/>
                      </a:cubicBezTo>
                      <a:cubicBezTo>
                        <a:pt x="10815" y="300190"/>
                        <a:pt x="8725" y="294965"/>
                        <a:pt x="11076" y="291830"/>
                      </a:cubicBezTo>
                      <a:cubicBezTo>
                        <a:pt x="12121" y="290262"/>
                        <a:pt x="13950" y="288956"/>
                        <a:pt x="14734" y="287388"/>
                      </a:cubicBezTo>
                      <a:cubicBezTo>
                        <a:pt x="15778" y="285560"/>
                        <a:pt x="16562" y="283470"/>
                        <a:pt x="16824" y="281380"/>
                      </a:cubicBezTo>
                      <a:cubicBezTo>
                        <a:pt x="17085" y="279290"/>
                        <a:pt x="18391" y="277461"/>
                        <a:pt x="19436" y="275632"/>
                      </a:cubicBezTo>
                      <a:cubicBezTo>
                        <a:pt x="19436" y="273542"/>
                        <a:pt x="19959" y="271191"/>
                        <a:pt x="19697" y="269101"/>
                      </a:cubicBezTo>
                      <a:cubicBezTo>
                        <a:pt x="19436" y="268056"/>
                        <a:pt x="19175" y="267011"/>
                        <a:pt x="18652" y="265966"/>
                      </a:cubicBezTo>
                      <a:cubicBezTo>
                        <a:pt x="18391" y="264659"/>
                        <a:pt x="18130" y="263353"/>
                        <a:pt x="17869" y="262047"/>
                      </a:cubicBezTo>
                      <a:cubicBezTo>
                        <a:pt x="17607" y="261002"/>
                        <a:pt x="16824" y="259696"/>
                        <a:pt x="16824" y="258389"/>
                      </a:cubicBezTo>
                      <a:cubicBezTo>
                        <a:pt x="16824" y="257083"/>
                        <a:pt x="17869" y="256299"/>
                        <a:pt x="18652" y="255516"/>
                      </a:cubicBezTo>
                      <a:cubicBezTo>
                        <a:pt x="19697" y="254732"/>
                        <a:pt x="21003" y="253948"/>
                        <a:pt x="21526" y="252642"/>
                      </a:cubicBezTo>
                      <a:cubicBezTo>
                        <a:pt x="22049" y="251074"/>
                        <a:pt x="22049" y="249507"/>
                        <a:pt x="22310" y="247939"/>
                      </a:cubicBezTo>
                      <a:cubicBezTo>
                        <a:pt x="22571" y="246894"/>
                        <a:pt x="23094" y="244804"/>
                        <a:pt x="24400" y="244543"/>
                      </a:cubicBezTo>
                      <a:cubicBezTo>
                        <a:pt x="25968" y="244020"/>
                        <a:pt x="26490" y="246894"/>
                        <a:pt x="26490" y="247939"/>
                      </a:cubicBezTo>
                      <a:cubicBezTo>
                        <a:pt x="26751" y="250290"/>
                        <a:pt x="26490" y="252642"/>
                        <a:pt x="26490" y="254993"/>
                      </a:cubicBezTo>
                      <a:cubicBezTo>
                        <a:pt x="26490" y="256561"/>
                        <a:pt x="26490" y="258389"/>
                        <a:pt x="27535" y="259696"/>
                      </a:cubicBezTo>
                      <a:cubicBezTo>
                        <a:pt x="29103" y="262047"/>
                        <a:pt x="31454" y="259696"/>
                        <a:pt x="32499" y="258128"/>
                      </a:cubicBezTo>
                      <a:cubicBezTo>
                        <a:pt x="34328" y="255516"/>
                        <a:pt x="34066" y="252381"/>
                        <a:pt x="35112" y="249507"/>
                      </a:cubicBezTo>
                      <a:cubicBezTo>
                        <a:pt x="36156" y="246110"/>
                        <a:pt x="40598" y="244543"/>
                        <a:pt x="43210" y="242714"/>
                      </a:cubicBezTo>
                      <a:cubicBezTo>
                        <a:pt x="45823" y="240885"/>
                        <a:pt x="48174" y="238534"/>
                        <a:pt x="51309" y="238012"/>
                      </a:cubicBezTo>
                      <a:cubicBezTo>
                        <a:pt x="52354" y="237750"/>
                        <a:pt x="53399" y="237750"/>
                        <a:pt x="54183" y="237228"/>
                      </a:cubicBezTo>
                      <a:cubicBezTo>
                        <a:pt x="55489" y="236444"/>
                        <a:pt x="57318" y="235399"/>
                        <a:pt x="58101" y="234354"/>
                      </a:cubicBezTo>
                      <a:cubicBezTo>
                        <a:pt x="57841" y="234615"/>
                        <a:pt x="57579" y="234615"/>
                        <a:pt x="58101" y="234093"/>
                      </a:cubicBezTo>
                      <a:cubicBezTo>
                        <a:pt x="58885" y="233309"/>
                        <a:pt x="59408" y="232787"/>
                        <a:pt x="60192" y="232264"/>
                      </a:cubicBezTo>
                      <a:cubicBezTo>
                        <a:pt x="60976" y="232003"/>
                        <a:pt x="61759" y="231480"/>
                        <a:pt x="62282" y="231219"/>
                      </a:cubicBezTo>
                      <a:cubicBezTo>
                        <a:pt x="63327" y="230696"/>
                        <a:pt x="64110" y="229651"/>
                        <a:pt x="65156" y="229129"/>
                      </a:cubicBezTo>
                      <a:cubicBezTo>
                        <a:pt x="68552" y="226778"/>
                        <a:pt x="72732" y="225733"/>
                        <a:pt x="75083" y="222336"/>
                      </a:cubicBezTo>
                      <a:cubicBezTo>
                        <a:pt x="75867" y="221030"/>
                        <a:pt x="77435" y="219985"/>
                        <a:pt x="78479" y="218679"/>
                      </a:cubicBezTo>
                      <a:cubicBezTo>
                        <a:pt x="79263" y="218156"/>
                        <a:pt x="79786" y="217895"/>
                        <a:pt x="80570" y="217634"/>
                      </a:cubicBezTo>
                      <a:cubicBezTo>
                        <a:pt x="81354" y="217373"/>
                        <a:pt x="82398" y="216850"/>
                        <a:pt x="83182" y="216850"/>
                      </a:cubicBezTo>
                      <a:cubicBezTo>
                        <a:pt x="84488" y="216850"/>
                        <a:pt x="84227" y="218679"/>
                        <a:pt x="85533" y="218679"/>
                      </a:cubicBezTo>
                      <a:cubicBezTo>
                        <a:pt x="87101" y="218679"/>
                        <a:pt x="88146" y="217634"/>
                        <a:pt x="89191" y="216589"/>
                      </a:cubicBezTo>
                      <a:cubicBezTo>
                        <a:pt x="89714" y="216066"/>
                        <a:pt x="90236" y="215805"/>
                        <a:pt x="90758" y="216066"/>
                      </a:cubicBezTo>
                      <a:cubicBezTo>
                        <a:pt x="91542" y="216327"/>
                        <a:pt x="91804" y="216850"/>
                        <a:pt x="92065" y="217634"/>
                      </a:cubicBezTo>
                      <a:cubicBezTo>
                        <a:pt x="92588" y="218679"/>
                        <a:pt x="92588" y="218940"/>
                        <a:pt x="93632" y="219201"/>
                      </a:cubicBezTo>
                      <a:cubicBezTo>
                        <a:pt x="96245" y="219724"/>
                        <a:pt x="98596" y="218940"/>
                        <a:pt x="101209" y="218156"/>
                      </a:cubicBezTo>
                      <a:cubicBezTo>
                        <a:pt x="101732" y="217895"/>
                        <a:pt x="102254" y="217895"/>
                        <a:pt x="103038" y="217895"/>
                      </a:cubicBezTo>
                      <a:cubicBezTo>
                        <a:pt x="104083" y="217895"/>
                        <a:pt x="104866" y="217373"/>
                        <a:pt x="105650" y="216850"/>
                      </a:cubicBezTo>
                      <a:cubicBezTo>
                        <a:pt x="107218" y="215805"/>
                        <a:pt x="108524" y="214499"/>
                        <a:pt x="109830" y="213193"/>
                      </a:cubicBezTo>
                      <a:cubicBezTo>
                        <a:pt x="110875" y="212147"/>
                        <a:pt x="111659" y="210318"/>
                        <a:pt x="113226" y="210057"/>
                      </a:cubicBezTo>
                      <a:cubicBezTo>
                        <a:pt x="113749" y="210057"/>
                        <a:pt x="114271" y="210057"/>
                        <a:pt x="114794" y="210318"/>
                      </a:cubicBezTo>
                      <a:cubicBezTo>
                        <a:pt x="116884" y="210841"/>
                        <a:pt x="118713" y="210841"/>
                        <a:pt x="120542" y="210318"/>
                      </a:cubicBezTo>
                      <a:cubicBezTo>
                        <a:pt x="121848" y="209796"/>
                        <a:pt x="122632" y="209796"/>
                        <a:pt x="123677" y="209796"/>
                      </a:cubicBezTo>
                      <a:cubicBezTo>
                        <a:pt x="124199" y="209796"/>
                        <a:pt x="124983" y="210057"/>
                        <a:pt x="125505" y="209796"/>
                      </a:cubicBezTo>
                      <a:cubicBezTo>
                        <a:pt x="126289" y="209535"/>
                        <a:pt x="126812" y="208751"/>
                        <a:pt x="127596" y="208490"/>
                      </a:cubicBezTo>
                      <a:cubicBezTo>
                        <a:pt x="129163" y="207706"/>
                        <a:pt x="130470" y="206400"/>
                        <a:pt x="132037" y="205877"/>
                      </a:cubicBezTo>
                      <a:cubicBezTo>
                        <a:pt x="133865" y="205355"/>
                        <a:pt x="135695" y="205616"/>
                        <a:pt x="137523" y="205355"/>
                      </a:cubicBezTo>
                      <a:cubicBezTo>
                        <a:pt x="138568" y="205093"/>
                        <a:pt x="139613" y="204832"/>
                        <a:pt x="140658" y="204832"/>
                      </a:cubicBezTo>
                      <a:cubicBezTo>
                        <a:pt x="141965" y="204832"/>
                        <a:pt x="143271" y="204832"/>
                        <a:pt x="144577" y="204832"/>
                      </a:cubicBezTo>
                      <a:cubicBezTo>
                        <a:pt x="147974" y="204832"/>
                        <a:pt x="151108" y="204571"/>
                        <a:pt x="154243" y="203787"/>
                      </a:cubicBezTo>
                      <a:cubicBezTo>
                        <a:pt x="157117" y="203265"/>
                        <a:pt x="159991" y="201958"/>
                        <a:pt x="162865" y="200652"/>
                      </a:cubicBezTo>
                      <a:cubicBezTo>
                        <a:pt x="164433" y="200130"/>
                        <a:pt x="166261" y="199346"/>
                        <a:pt x="167828" y="198562"/>
                      </a:cubicBezTo>
                      <a:cubicBezTo>
                        <a:pt x="169396" y="197778"/>
                        <a:pt x="170180" y="196472"/>
                        <a:pt x="171486" y="195166"/>
                      </a:cubicBezTo>
                      <a:cubicBezTo>
                        <a:pt x="174883" y="191508"/>
                        <a:pt x="179063" y="188896"/>
                        <a:pt x="182721" y="185499"/>
                      </a:cubicBezTo>
                      <a:cubicBezTo>
                        <a:pt x="184027" y="184193"/>
                        <a:pt x="185333" y="182626"/>
                        <a:pt x="186378" y="181058"/>
                      </a:cubicBezTo>
                      <a:cubicBezTo>
                        <a:pt x="187423" y="179229"/>
                        <a:pt x="187684" y="177139"/>
                        <a:pt x="188206" y="175311"/>
                      </a:cubicBezTo>
                      <a:cubicBezTo>
                        <a:pt x="189252" y="171653"/>
                        <a:pt x="191603" y="168257"/>
                        <a:pt x="194999" y="166428"/>
                      </a:cubicBezTo>
                      <a:cubicBezTo>
                        <a:pt x="197350" y="165383"/>
                        <a:pt x="201269" y="165122"/>
                        <a:pt x="202837" y="162770"/>
                      </a:cubicBezTo>
                      <a:cubicBezTo>
                        <a:pt x="203621" y="161464"/>
                        <a:pt x="203359" y="160158"/>
                        <a:pt x="202315" y="159113"/>
                      </a:cubicBezTo>
                      <a:cubicBezTo>
                        <a:pt x="201531" y="158329"/>
                        <a:pt x="199963" y="158068"/>
                        <a:pt x="199441" y="156761"/>
                      </a:cubicBezTo>
                      <a:cubicBezTo>
                        <a:pt x="198657" y="154933"/>
                        <a:pt x="199179" y="152320"/>
                        <a:pt x="199179" y="150230"/>
                      </a:cubicBezTo>
                      <a:cubicBezTo>
                        <a:pt x="199179" y="147617"/>
                        <a:pt x="198918" y="144744"/>
                        <a:pt x="199179" y="142131"/>
                      </a:cubicBezTo>
                      <a:cubicBezTo>
                        <a:pt x="199441" y="140564"/>
                        <a:pt x="200224" y="140041"/>
                        <a:pt x="201792" y="139519"/>
                      </a:cubicBezTo>
                      <a:cubicBezTo>
                        <a:pt x="203882" y="138996"/>
                        <a:pt x="205450" y="137951"/>
                        <a:pt x="207278" y="136906"/>
                      </a:cubicBezTo>
                      <a:cubicBezTo>
                        <a:pt x="208846" y="135861"/>
                        <a:pt x="210675" y="134816"/>
                        <a:pt x="211981" y="133249"/>
                      </a:cubicBezTo>
                      <a:cubicBezTo>
                        <a:pt x="213287" y="131681"/>
                        <a:pt x="213810" y="129591"/>
                        <a:pt x="214854" y="127762"/>
                      </a:cubicBezTo>
                      <a:cubicBezTo>
                        <a:pt x="215377" y="126717"/>
                        <a:pt x="216684" y="123582"/>
                        <a:pt x="218251" y="124888"/>
                      </a:cubicBezTo>
                      <a:cubicBezTo>
                        <a:pt x="219819" y="126195"/>
                        <a:pt x="219557" y="129591"/>
                        <a:pt x="220341" y="131420"/>
                      </a:cubicBezTo>
                      <a:cubicBezTo>
                        <a:pt x="220863" y="133249"/>
                        <a:pt x="221909" y="134032"/>
                        <a:pt x="223476" y="135077"/>
                      </a:cubicBezTo>
                      <a:cubicBezTo>
                        <a:pt x="225044" y="136123"/>
                        <a:pt x="225305" y="137951"/>
                        <a:pt x="225566" y="139780"/>
                      </a:cubicBezTo>
                      <a:cubicBezTo>
                        <a:pt x="225828" y="141870"/>
                        <a:pt x="225566" y="143960"/>
                        <a:pt x="226350" y="145789"/>
                      </a:cubicBezTo>
                      <a:cubicBezTo>
                        <a:pt x="226872" y="147095"/>
                        <a:pt x="228440" y="148924"/>
                        <a:pt x="230007" y="149185"/>
                      </a:cubicBezTo>
                      <a:cubicBezTo>
                        <a:pt x="233404" y="149446"/>
                        <a:pt x="230007" y="141086"/>
                        <a:pt x="232881" y="140303"/>
                      </a:cubicBezTo>
                      <a:cubicBezTo>
                        <a:pt x="234188" y="139780"/>
                        <a:pt x="235755" y="141609"/>
                        <a:pt x="236539" y="141086"/>
                      </a:cubicBezTo>
                      <a:cubicBezTo>
                        <a:pt x="237584" y="140564"/>
                        <a:pt x="236800" y="137951"/>
                        <a:pt x="236539" y="137167"/>
                      </a:cubicBezTo>
                      <a:cubicBezTo>
                        <a:pt x="236539" y="136384"/>
                        <a:pt x="236539" y="135600"/>
                        <a:pt x="236539" y="134555"/>
                      </a:cubicBezTo>
                      <a:cubicBezTo>
                        <a:pt x="236539" y="134032"/>
                        <a:pt x="236800" y="133510"/>
                        <a:pt x="236539" y="132987"/>
                      </a:cubicBezTo>
                      <a:cubicBezTo>
                        <a:pt x="236016" y="132204"/>
                        <a:pt x="233926" y="132204"/>
                        <a:pt x="233142" y="131681"/>
                      </a:cubicBezTo>
                      <a:cubicBezTo>
                        <a:pt x="231575" y="130897"/>
                        <a:pt x="230530" y="129330"/>
                        <a:pt x="229746" y="127762"/>
                      </a:cubicBezTo>
                      <a:cubicBezTo>
                        <a:pt x="229223" y="126195"/>
                        <a:pt x="228179" y="124627"/>
                        <a:pt x="227917" y="122798"/>
                      </a:cubicBezTo>
                      <a:cubicBezTo>
                        <a:pt x="227395" y="120970"/>
                        <a:pt x="228179" y="119402"/>
                        <a:pt x="230269" y="119141"/>
                      </a:cubicBezTo>
                      <a:cubicBezTo>
                        <a:pt x="232359" y="118618"/>
                        <a:pt x="234710" y="119663"/>
                        <a:pt x="236278" y="120970"/>
                      </a:cubicBezTo>
                      <a:cubicBezTo>
                        <a:pt x="237322" y="121754"/>
                        <a:pt x="238367" y="122798"/>
                        <a:pt x="239935" y="123060"/>
                      </a:cubicBezTo>
                      <a:cubicBezTo>
                        <a:pt x="241503" y="123321"/>
                        <a:pt x="243070" y="122798"/>
                        <a:pt x="244638" y="123321"/>
                      </a:cubicBezTo>
                      <a:cubicBezTo>
                        <a:pt x="246466" y="123843"/>
                        <a:pt x="248034" y="124888"/>
                        <a:pt x="249863" y="125411"/>
                      </a:cubicBezTo>
                      <a:cubicBezTo>
                        <a:pt x="251953" y="125934"/>
                        <a:pt x="254566" y="125934"/>
                        <a:pt x="256655" y="124888"/>
                      </a:cubicBezTo>
                      <a:cubicBezTo>
                        <a:pt x="258223" y="124366"/>
                        <a:pt x="258745" y="123060"/>
                        <a:pt x="257178" y="122015"/>
                      </a:cubicBezTo>
                      <a:cubicBezTo>
                        <a:pt x="255088" y="120970"/>
                        <a:pt x="252475" y="121492"/>
                        <a:pt x="250647" y="120186"/>
                      </a:cubicBezTo>
                      <a:cubicBezTo>
                        <a:pt x="249079" y="119141"/>
                        <a:pt x="249601" y="116267"/>
                        <a:pt x="249340" y="114700"/>
                      </a:cubicBezTo>
                      <a:cubicBezTo>
                        <a:pt x="250124" y="114177"/>
                        <a:pt x="250908" y="113132"/>
                        <a:pt x="251692" y="112610"/>
                      </a:cubicBezTo>
                      <a:cubicBezTo>
                        <a:pt x="252475" y="111303"/>
                        <a:pt x="252736" y="109736"/>
                        <a:pt x="250908" y="109736"/>
                      </a:cubicBezTo>
                      <a:cubicBezTo>
                        <a:pt x="250124" y="109736"/>
                        <a:pt x="249340" y="109997"/>
                        <a:pt x="248817" y="109213"/>
                      </a:cubicBezTo>
                      <a:cubicBezTo>
                        <a:pt x="248295" y="108691"/>
                        <a:pt x="248295" y="107646"/>
                        <a:pt x="248295" y="107123"/>
                      </a:cubicBezTo>
                      <a:cubicBezTo>
                        <a:pt x="248557" y="105294"/>
                        <a:pt x="249863" y="103727"/>
                        <a:pt x="251169" y="102682"/>
                      </a:cubicBezTo>
                      <a:cubicBezTo>
                        <a:pt x="252736" y="101637"/>
                        <a:pt x="252998" y="100069"/>
                        <a:pt x="253782" y="98763"/>
                      </a:cubicBezTo>
                      <a:cubicBezTo>
                        <a:pt x="254566" y="97457"/>
                        <a:pt x="256655" y="96934"/>
                        <a:pt x="257439" y="98502"/>
                      </a:cubicBezTo>
                      <a:cubicBezTo>
                        <a:pt x="258223" y="100069"/>
                        <a:pt x="257700" y="102421"/>
                        <a:pt x="259268" y="103466"/>
                      </a:cubicBezTo>
                      <a:cubicBezTo>
                        <a:pt x="260313" y="104249"/>
                        <a:pt x="263186" y="104511"/>
                        <a:pt x="263709" y="103466"/>
                      </a:cubicBezTo>
                      <a:cubicBezTo>
                        <a:pt x="265016" y="101376"/>
                        <a:pt x="263448" y="99808"/>
                        <a:pt x="262403" y="98241"/>
                      </a:cubicBezTo>
                      <a:cubicBezTo>
                        <a:pt x="261097" y="96673"/>
                        <a:pt x="259791" y="94844"/>
                        <a:pt x="260052" y="92754"/>
                      </a:cubicBezTo>
                      <a:cubicBezTo>
                        <a:pt x="261619" y="93277"/>
                        <a:pt x="262926" y="93799"/>
                        <a:pt x="264493" y="94322"/>
                      </a:cubicBezTo>
                      <a:cubicBezTo>
                        <a:pt x="266061" y="94844"/>
                        <a:pt x="267367" y="95889"/>
                        <a:pt x="268935" y="96412"/>
                      </a:cubicBezTo>
                      <a:cubicBezTo>
                        <a:pt x="272070" y="97457"/>
                        <a:pt x="271286" y="94060"/>
                        <a:pt x="270241" y="92493"/>
                      </a:cubicBezTo>
                      <a:cubicBezTo>
                        <a:pt x="269457" y="91448"/>
                        <a:pt x="268151" y="90403"/>
                        <a:pt x="267105" y="89880"/>
                      </a:cubicBezTo>
                      <a:cubicBezTo>
                        <a:pt x="266322" y="89358"/>
                        <a:pt x="265016" y="89097"/>
                        <a:pt x="264493" y="88052"/>
                      </a:cubicBezTo>
                      <a:cubicBezTo>
                        <a:pt x="263448" y="86223"/>
                        <a:pt x="265016" y="82304"/>
                        <a:pt x="266061" y="80998"/>
                      </a:cubicBezTo>
                      <a:cubicBezTo>
                        <a:pt x="267367" y="79430"/>
                        <a:pt x="268935" y="82043"/>
                        <a:pt x="270502" y="82043"/>
                      </a:cubicBezTo>
                      <a:cubicBezTo>
                        <a:pt x="271547" y="82043"/>
                        <a:pt x="272330" y="81259"/>
                        <a:pt x="273114" y="80475"/>
                      </a:cubicBezTo>
                      <a:cubicBezTo>
                        <a:pt x="273376" y="79953"/>
                        <a:pt x="273637" y="79430"/>
                        <a:pt x="273898" y="78908"/>
                      </a:cubicBezTo>
                      <a:cubicBezTo>
                        <a:pt x="274160" y="78385"/>
                        <a:pt x="274160" y="77602"/>
                        <a:pt x="274421" y="77340"/>
                      </a:cubicBezTo>
                      <a:cubicBezTo>
                        <a:pt x="274943" y="76818"/>
                        <a:pt x="274943" y="77340"/>
                        <a:pt x="275204" y="77863"/>
                      </a:cubicBezTo>
                      <a:cubicBezTo>
                        <a:pt x="275988" y="79169"/>
                        <a:pt x="277033" y="80475"/>
                        <a:pt x="278339" y="81520"/>
                      </a:cubicBezTo>
                      <a:cubicBezTo>
                        <a:pt x="280952" y="83349"/>
                        <a:pt x="284610" y="83349"/>
                        <a:pt x="285655" y="79953"/>
                      </a:cubicBezTo>
                      <a:cubicBezTo>
                        <a:pt x="286439" y="76818"/>
                        <a:pt x="284871" y="73944"/>
                        <a:pt x="284871" y="70809"/>
                      </a:cubicBezTo>
                      <a:cubicBezTo>
                        <a:pt x="284871" y="68196"/>
                        <a:pt x="286439" y="69764"/>
                        <a:pt x="287745" y="70809"/>
                      </a:cubicBezTo>
                      <a:cubicBezTo>
                        <a:pt x="289573" y="72376"/>
                        <a:pt x="290357" y="71854"/>
                        <a:pt x="291924" y="70286"/>
                      </a:cubicBezTo>
                      <a:cubicBezTo>
                        <a:pt x="294015" y="68458"/>
                        <a:pt x="294799" y="71070"/>
                        <a:pt x="295582" y="72899"/>
                      </a:cubicBezTo>
                      <a:cubicBezTo>
                        <a:pt x="295843" y="73683"/>
                        <a:pt x="296366" y="75511"/>
                        <a:pt x="297411" y="75773"/>
                      </a:cubicBezTo>
                      <a:cubicBezTo>
                        <a:pt x="298456" y="76034"/>
                        <a:pt x="299240" y="73944"/>
                        <a:pt x="299762" y="73160"/>
                      </a:cubicBezTo>
                      <a:cubicBezTo>
                        <a:pt x="300546" y="71331"/>
                        <a:pt x="301068" y="69503"/>
                        <a:pt x="301852" y="67674"/>
                      </a:cubicBezTo>
                      <a:cubicBezTo>
                        <a:pt x="302375" y="66890"/>
                        <a:pt x="302898" y="65061"/>
                        <a:pt x="304204" y="65322"/>
                      </a:cubicBezTo>
                      <a:cubicBezTo>
                        <a:pt x="305249" y="65584"/>
                        <a:pt x="305771" y="66890"/>
                        <a:pt x="306555" y="67674"/>
                      </a:cubicBezTo>
                      <a:cubicBezTo>
                        <a:pt x="307339" y="68719"/>
                        <a:pt x="308123" y="69764"/>
                        <a:pt x="309429" y="70548"/>
                      </a:cubicBezTo>
                      <a:cubicBezTo>
                        <a:pt x="311519" y="71593"/>
                        <a:pt x="314131" y="71331"/>
                        <a:pt x="315960" y="72899"/>
                      </a:cubicBezTo>
                      <a:cubicBezTo>
                        <a:pt x="318311" y="74728"/>
                        <a:pt x="319356" y="77863"/>
                        <a:pt x="321708" y="79953"/>
                      </a:cubicBezTo>
                      <a:cubicBezTo>
                        <a:pt x="324059" y="82043"/>
                        <a:pt x="327455" y="82043"/>
                        <a:pt x="330068" y="83610"/>
                      </a:cubicBezTo>
                      <a:cubicBezTo>
                        <a:pt x="332419" y="85178"/>
                        <a:pt x="332419" y="87529"/>
                        <a:pt x="331113" y="89619"/>
                      </a:cubicBezTo>
                      <a:cubicBezTo>
                        <a:pt x="329546" y="91971"/>
                        <a:pt x="327717" y="93538"/>
                        <a:pt x="326671" y="96151"/>
                      </a:cubicBezTo>
                      <a:cubicBezTo>
                        <a:pt x="326149" y="97979"/>
                        <a:pt x="325365" y="101114"/>
                        <a:pt x="327455" y="102421"/>
                      </a:cubicBezTo>
                      <a:cubicBezTo>
                        <a:pt x="329284" y="103466"/>
                        <a:pt x="332419" y="102682"/>
                        <a:pt x="334248" y="101898"/>
                      </a:cubicBezTo>
                      <a:cubicBezTo>
                        <a:pt x="336599" y="100853"/>
                        <a:pt x="335815" y="97979"/>
                        <a:pt x="335555" y="95889"/>
                      </a:cubicBezTo>
                      <a:cubicBezTo>
                        <a:pt x="335293" y="94060"/>
                        <a:pt x="335293" y="89097"/>
                        <a:pt x="337906" y="88835"/>
                      </a:cubicBezTo>
                      <a:cubicBezTo>
                        <a:pt x="339734" y="88574"/>
                        <a:pt x="340518" y="90925"/>
                        <a:pt x="342347" y="91448"/>
                      </a:cubicBezTo>
                      <a:cubicBezTo>
                        <a:pt x="343653" y="91971"/>
                        <a:pt x="344959" y="90403"/>
                        <a:pt x="346527" y="91187"/>
                      </a:cubicBezTo>
                      <a:cubicBezTo>
                        <a:pt x="348356" y="92232"/>
                        <a:pt x="348356" y="95105"/>
                        <a:pt x="350446" y="95889"/>
                      </a:cubicBezTo>
                      <a:cubicBezTo>
                        <a:pt x="352797" y="96934"/>
                        <a:pt x="354626" y="94060"/>
                        <a:pt x="356716" y="93538"/>
                      </a:cubicBezTo>
                      <a:cubicBezTo>
                        <a:pt x="358544" y="93016"/>
                        <a:pt x="359328" y="96151"/>
                        <a:pt x="360635" y="97196"/>
                      </a:cubicBezTo>
                      <a:cubicBezTo>
                        <a:pt x="362986" y="98763"/>
                        <a:pt x="364553" y="96673"/>
                        <a:pt x="363770" y="94322"/>
                      </a:cubicBezTo>
                      <a:cubicBezTo>
                        <a:pt x="363509" y="93277"/>
                        <a:pt x="362725" y="92493"/>
                        <a:pt x="362202" y="91448"/>
                      </a:cubicBezTo>
                      <a:cubicBezTo>
                        <a:pt x="361680" y="90925"/>
                        <a:pt x="361419" y="90664"/>
                        <a:pt x="361941" y="90403"/>
                      </a:cubicBezTo>
                      <a:cubicBezTo>
                        <a:pt x="362725" y="89880"/>
                        <a:pt x="366121" y="89880"/>
                        <a:pt x="365860" y="88313"/>
                      </a:cubicBezTo>
                      <a:cubicBezTo>
                        <a:pt x="365860" y="87791"/>
                        <a:pt x="364553" y="87268"/>
                        <a:pt x="364293" y="87007"/>
                      </a:cubicBezTo>
                      <a:cubicBezTo>
                        <a:pt x="363247" y="86484"/>
                        <a:pt x="362202" y="86223"/>
                        <a:pt x="361157" y="85439"/>
                      </a:cubicBezTo>
                      <a:cubicBezTo>
                        <a:pt x="359328" y="84133"/>
                        <a:pt x="357761" y="82304"/>
                        <a:pt x="356716" y="80214"/>
                      </a:cubicBezTo>
                      <a:cubicBezTo>
                        <a:pt x="355671" y="78124"/>
                        <a:pt x="354887" y="75773"/>
                        <a:pt x="356193" y="73683"/>
                      </a:cubicBezTo>
                      <a:cubicBezTo>
                        <a:pt x="357238" y="71854"/>
                        <a:pt x="358806" y="71331"/>
                        <a:pt x="360635" y="70809"/>
                      </a:cubicBezTo>
                      <a:cubicBezTo>
                        <a:pt x="362725" y="70025"/>
                        <a:pt x="363509" y="68719"/>
                        <a:pt x="363770" y="66629"/>
                      </a:cubicBezTo>
                      <a:cubicBezTo>
                        <a:pt x="364031" y="64800"/>
                        <a:pt x="363509" y="62449"/>
                        <a:pt x="365076" y="61142"/>
                      </a:cubicBezTo>
                      <a:cubicBezTo>
                        <a:pt x="366382" y="60097"/>
                        <a:pt x="367950" y="60620"/>
                        <a:pt x="369518" y="60881"/>
                      </a:cubicBezTo>
                      <a:cubicBezTo>
                        <a:pt x="371346" y="61404"/>
                        <a:pt x="373436" y="60620"/>
                        <a:pt x="374743" y="59053"/>
                      </a:cubicBezTo>
                      <a:cubicBezTo>
                        <a:pt x="376310" y="57224"/>
                        <a:pt x="375526" y="55134"/>
                        <a:pt x="374481" y="53305"/>
                      </a:cubicBezTo>
                      <a:cubicBezTo>
                        <a:pt x="373175" y="51476"/>
                        <a:pt x="372913" y="48602"/>
                        <a:pt x="372653" y="46512"/>
                      </a:cubicBezTo>
                      <a:cubicBezTo>
                        <a:pt x="372653" y="45467"/>
                        <a:pt x="372913" y="44161"/>
                        <a:pt x="373697" y="43377"/>
                      </a:cubicBezTo>
                      <a:cubicBezTo>
                        <a:pt x="374481" y="42593"/>
                        <a:pt x="376049" y="42593"/>
                        <a:pt x="377355" y="42332"/>
                      </a:cubicBezTo>
                      <a:cubicBezTo>
                        <a:pt x="378922" y="42071"/>
                        <a:pt x="379706" y="41810"/>
                        <a:pt x="380229" y="40242"/>
                      </a:cubicBezTo>
                      <a:cubicBezTo>
                        <a:pt x="380751" y="38936"/>
                        <a:pt x="380490" y="37368"/>
                        <a:pt x="381274" y="36323"/>
                      </a:cubicBezTo>
                      <a:cubicBezTo>
                        <a:pt x="383364" y="33450"/>
                        <a:pt x="384931" y="38152"/>
                        <a:pt x="387022" y="38152"/>
                      </a:cubicBezTo>
                      <a:cubicBezTo>
                        <a:pt x="388589" y="38152"/>
                        <a:pt x="389373" y="35540"/>
                        <a:pt x="389895" y="34495"/>
                      </a:cubicBezTo>
                      <a:cubicBezTo>
                        <a:pt x="390157" y="33450"/>
                        <a:pt x="390157" y="32143"/>
                        <a:pt x="390940" y="31098"/>
                      </a:cubicBezTo>
                      <a:cubicBezTo>
                        <a:pt x="391463" y="30576"/>
                        <a:pt x="392769" y="29270"/>
                        <a:pt x="393553" y="29008"/>
                      </a:cubicBezTo>
                      <a:cubicBezTo>
                        <a:pt x="394859" y="28747"/>
                        <a:pt x="395643" y="31098"/>
                        <a:pt x="396166" y="31882"/>
                      </a:cubicBezTo>
                      <a:cubicBezTo>
                        <a:pt x="397210" y="33188"/>
                        <a:pt x="398517" y="33711"/>
                        <a:pt x="400084" y="32927"/>
                      </a:cubicBezTo>
                      <a:cubicBezTo>
                        <a:pt x="401391" y="32143"/>
                        <a:pt x="402435" y="30837"/>
                        <a:pt x="404264" y="31098"/>
                      </a:cubicBezTo>
                      <a:cubicBezTo>
                        <a:pt x="405570" y="31359"/>
                        <a:pt x="406877" y="32143"/>
                        <a:pt x="407922" y="32927"/>
                      </a:cubicBezTo>
                      <a:cubicBezTo>
                        <a:pt x="408706" y="33450"/>
                        <a:pt x="410012" y="34495"/>
                        <a:pt x="411057" y="33711"/>
                      </a:cubicBezTo>
                      <a:cubicBezTo>
                        <a:pt x="412102" y="33188"/>
                        <a:pt x="412625" y="31882"/>
                        <a:pt x="413408" y="31359"/>
                      </a:cubicBezTo>
                      <a:cubicBezTo>
                        <a:pt x="414192" y="30837"/>
                        <a:pt x="414976" y="30053"/>
                        <a:pt x="416020" y="30315"/>
                      </a:cubicBezTo>
                      <a:cubicBezTo>
                        <a:pt x="417066" y="30576"/>
                        <a:pt x="418111" y="31882"/>
                        <a:pt x="418633" y="32666"/>
                      </a:cubicBezTo>
                      <a:cubicBezTo>
                        <a:pt x="419939" y="33972"/>
                        <a:pt x="420985" y="34233"/>
                        <a:pt x="422813" y="34756"/>
                      </a:cubicBezTo>
                      <a:cubicBezTo>
                        <a:pt x="424904" y="35278"/>
                        <a:pt x="424904" y="33972"/>
                        <a:pt x="425687" y="32404"/>
                      </a:cubicBezTo>
                      <a:cubicBezTo>
                        <a:pt x="425948" y="31621"/>
                        <a:pt x="426471" y="31621"/>
                        <a:pt x="426471" y="30837"/>
                      </a:cubicBezTo>
                      <a:cubicBezTo>
                        <a:pt x="426732" y="29792"/>
                        <a:pt x="426732" y="29008"/>
                        <a:pt x="426994" y="27963"/>
                      </a:cubicBezTo>
                      <a:cubicBezTo>
                        <a:pt x="427255" y="26134"/>
                        <a:pt x="427516" y="24044"/>
                        <a:pt x="427255" y="22216"/>
                      </a:cubicBezTo>
                      <a:cubicBezTo>
                        <a:pt x="426994" y="20387"/>
                        <a:pt x="426210" y="18819"/>
                        <a:pt x="426210" y="16990"/>
                      </a:cubicBezTo>
                      <a:cubicBezTo>
                        <a:pt x="426210" y="14378"/>
                        <a:pt x="429345" y="9414"/>
                        <a:pt x="432219" y="11765"/>
                      </a:cubicBezTo>
                      <a:cubicBezTo>
                        <a:pt x="433525" y="13072"/>
                        <a:pt x="434308" y="14901"/>
                        <a:pt x="435092" y="16468"/>
                      </a:cubicBezTo>
                      <a:cubicBezTo>
                        <a:pt x="436138" y="18036"/>
                        <a:pt x="437444" y="19081"/>
                        <a:pt x="438750" y="20126"/>
                      </a:cubicBezTo>
                      <a:cubicBezTo>
                        <a:pt x="440056" y="21171"/>
                        <a:pt x="441363" y="21954"/>
                        <a:pt x="442407" y="22999"/>
                      </a:cubicBezTo>
                      <a:cubicBezTo>
                        <a:pt x="443452" y="23783"/>
                        <a:pt x="444236" y="24567"/>
                        <a:pt x="445542" y="24306"/>
                      </a:cubicBezTo>
                      <a:cubicBezTo>
                        <a:pt x="446849" y="24044"/>
                        <a:pt x="448155" y="22999"/>
                        <a:pt x="449461" y="22477"/>
                      </a:cubicBezTo>
                      <a:cubicBezTo>
                        <a:pt x="451029" y="21954"/>
                        <a:pt x="452596" y="21954"/>
                        <a:pt x="454425" y="22477"/>
                      </a:cubicBezTo>
                      <a:cubicBezTo>
                        <a:pt x="457038" y="23261"/>
                        <a:pt x="459651" y="24828"/>
                        <a:pt x="461218" y="27179"/>
                      </a:cubicBezTo>
                      <a:cubicBezTo>
                        <a:pt x="463046" y="30315"/>
                        <a:pt x="466443" y="29792"/>
                        <a:pt x="469317" y="28486"/>
                      </a:cubicBezTo>
                      <a:cubicBezTo>
                        <a:pt x="470362" y="27963"/>
                        <a:pt x="471929" y="26918"/>
                        <a:pt x="473236" y="27179"/>
                      </a:cubicBezTo>
                      <a:cubicBezTo>
                        <a:pt x="474542" y="27441"/>
                        <a:pt x="475848" y="29008"/>
                        <a:pt x="476893" y="30053"/>
                      </a:cubicBezTo>
                      <a:cubicBezTo>
                        <a:pt x="479767" y="32404"/>
                        <a:pt x="483424" y="34495"/>
                        <a:pt x="486298" y="31098"/>
                      </a:cubicBezTo>
                      <a:cubicBezTo>
                        <a:pt x="487866" y="29270"/>
                        <a:pt x="488911" y="27441"/>
                        <a:pt x="490217" y="25612"/>
                      </a:cubicBezTo>
                      <a:cubicBezTo>
                        <a:pt x="490740" y="24828"/>
                        <a:pt x="492568" y="22216"/>
                        <a:pt x="493875" y="22477"/>
                      </a:cubicBezTo>
                      <a:cubicBezTo>
                        <a:pt x="494920" y="22477"/>
                        <a:pt x="495181" y="24567"/>
                        <a:pt x="495442" y="25612"/>
                      </a:cubicBezTo>
                      <a:cubicBezTo>
                        <a:pt x="495703" y="27179"/>
                        <a:pt x="496226" y="28486"/>
                        <a:pt x="497009" y="29792"/>
                      </a:cubicBezTo>
                      <a:cubicBezTo>
                        <a:pt x="497532" y="30576"/>
                        <a:pt x="498577" y="31359"/>
                        <a:pt x="499361" y="32143"/>
                      </a:cubicBezTo>
                      <a:cubicBezTo>
                        <a:pt x="500667" y="33188"/>
                        <a:pt x="501712" y="34495"/>
                        <a:pt x="503018" y="35278"/>
                      </a:cubicBezTo>
                      <a:cubicBezTo>
                        <a:pt x="503802" y="35801"/>
                        <a:pt x="505370" y="37107"/>
                        <a:pt x="506153" y="35801"/>
                      </a:cubicBezTo>
                      <a:cubicBezTo>
                        <a:pt x="506937" y="34495"/>
                        <a:pt x="505892" y="32143"/>
                        <a:pt x="505631" y="30837"/>
                      </a:cubicBezTo>
                      <a:cubicBezTo>
                        <a:pt x="505370" y="29270"/>
                        <a:pt x="505109" y="27441"/>
                        <a:pt x="506153" y="26396"/>
                      </a:cubicBezTo>
                      <a:cubicBezTo>
                        <a:pt x="506937" y="25612"/>
                        <a:pt x="508505" y="25612"/>
                        <a:pt x="509550" y="25873"/>
                      </a:cubicBezTo>
                      <a:cubicBezTo>
                        <a:pt x="510595" y="26134"/>
                        <a:pt x="511640" y="26918"/>
                        <a:pt x="512424" y="27702"/>
                      </a:cubicBezTo>
                      <a:cubicBezTo>
                        <a:pt x="513469" y="28747"/>
                        <a:pt x="514775" y="29792"/>
                        <a:pt x="515820" y="30837"/>
                      </a:cubicBezTo>
                      <a:cubicBezTo>
                        <a:pt x="518694" y="33711"/>
                        <a:pt x="516343" y="36323"/>
                        <a:pt x="514775" y="39197"/>
                      </a:cubicBezTo>
                      <a:cubicBezTo>
                        <a:pt x="513991" y="40503"/>
                        <a:pt x="513730" y="41810"/>
                        <a:pt x="513208" y="43116"/>
                      </a:cubicBezTo>
                      <a:cubicBezTo>
                        <a:pt x="512685" y="44161"/>
                        <a:pt x="512162" y="44945"/>
                        <a:pt x="511378" y="45728"/>
                      </a:cubicBezTo>
                      <a:cubicBezTo>
                        <a:pt x="510072" y="47035"/>
                        <a:pt x="509289" y="48602"/>
                        <a:pt x="508505" y="50431"/>
                      </a:cubicBezTo>
                      <a:cubicBezTo>
                        <a:pt x="507983" y="51737"/>
                        <a:pt x="507721" y="53828"/>
                        <a:pt x="506937" y="54872"/>
                      </a:cubicBezTo>
                      <a:cubicBezTo>
                        <a:pt x="505370" y="56440"/>
                        <a:pt x="502496" y="53828"/>
                        <a:pt x="500667" y="54350"/>
                      </a:cubicBezTo>
                      <a:cubicBezTo>
                        <a:pt x="499884" y="54611"/>
                        <a:pt x="499361" y="55134"/>
                        <a:pt x="499100" y="55917"/>
                      </a:cubicBezTo>
                      <a:cubicBezTo>
                        <a:pt x="498577" y="56701"/>
                        <a:pt x="497793" y="57485"/>
                        <a:pt x="497009" y="58269"/>
                      </a:cubicBezTo>
                      <a:cubicBezTo>
                        <a:pt x="495965" y="59314"/>
                        <a:pt x="495181" y="60620"/>
                        <a:pt x="494397" y="61665"/>
                      </a:cubicBezTo>
                      <a:cubicBezTo>
                        <a:pt x="496487" y="61665"/>
                        <a:pt x="500145" y="61926"/>
                        <a:pt x="499100" y="64800"/>
                      </a:cubicBezTo>
                      <a:cubicBezTo>
                        <a:pt x="498055" y="67674"/>
                        <a:pt x="495442" y="69764"/>
                        <a:pt x="494136" y="72638"/>
                      </a:cubicBezTo>
                      <a:cubicBezTo>
                        <a:pt x="493091" y="75511"/>
                        <a:pt x="493091" y="78647"/>
                        <a:pt x="491262" y="81259"/>
                      </a:cubicBezTo>
                      <a:cubicBezTo>
                        <a:pt x="489695" y="83349"/>
                        <a:pt x="487082" y="85178"/>
                        <a:pt x="486298" y="87791"/>
                      </a:cubicBezTo>
                      <a:cubicBezTo>
                        <a:pt x="485514" y="90403"/>
                        <a:pt x="487866" y="92493"/>
                        <a:pt x="489433" y="94060"/>
                      </a:cubicBezTo>
                      <a:cubicBezTo>
                        <a:pt x="491784" y="96412"/>
                        <a:pt x="493875" y="99024"/>
                        <a:pt x="496226" y="101376"/>
                      </a:cubicBezTo>
                      <a:cubicBezTo>
                        <a:pt x="498839" y="103727"/>
                        <a:pt x="501974" y="105294"/>
                        <a:pt x="505109" y="107123"/>
                      </a:cubicBezTo>
                      <a:cubicBezTo>
                        <a:pt x="507460" y="108429"/>
                        <a:pt x="509811" y="109997"/>
                        <a:pt x="512162" y="111303"/>
                      </a:cubicBezTo>
                      <a:cubicBezTo>
                        <a:pt x="515036" y="112610"/>
                        <a:pt x="517910" y="113393"/>
                        <a:pt x="521045" y="114177"/>
                      </a:cubicBezTo>
                      <a:cubicBezTo>
                        <a:pt x="522352" y="114438"/>
                        <a:pt x="523135" y="114700"/>
                        <a:pt x="524441" y="115483"/>
                      </a:cubicBezTo>
                      <a:cubicBezTo>
                        <a:pt x="525747" y="116267"/>
                        <a:pt x="527054" y="117312"/>
                        <a:pt x="528360" y="118096"/>
                      </a:cubicBezTo>
                      <a:cubicBezTo>
                        <a:pt x="529928" y="119141"/>
                        <a:pt x="531234" y="120186"/>
                        <a:pt x="532802" y="121492"/>
                      </a:cubicBezTo>
                      <a:cubicBezTo>
                        <a:pt x="533847" y="122537"/>
                        <a:pt x="534891" y="123843"/>
                        <a:pt x="536198" y="124627"/>
                      </a:cubicBezTo>
                      <a:cubicBezTo>
                        <a:pt x="538288" y="125934"/>
                        <a:pt x="540900" y="126456"/>
                        <a:pt x="543252" y="127240"/>
                      </a:cubicBezTo>
                      <a:cubicBezTo>
                        <a:pt x="546648" y="128285"/>
                        <a:pt x="549783" y="129330"/>
                        <a:pt x="553179" y="130375"/>
                      </a:cubicBezTo>
                      <a:cubicBezTo>
                        <a:pt x="558666" y="132465"/>
                        <a:pt x="563369" y="135600"/>
                        <a:pt x="568071" y="138735"/>
                      </a:cubicBezTo>
                      <a:cubicBezTo>
                        <a:pt x="570422" y="140303"/>
                        <a:pt x="572773" y="142131"/>
                        <a:pt x="575125" y="143960"/>
                      </a:cubicBezTo>
                      <a:cubicBezTo>
                        <a:pt x="576692" y="145266"/>
                        <a:pt x="577998" y="146311"/>
                        <a:pt x="579828" y="147356"/>
                      </a:cubicBezTo>
                      <a:cubicBezTo>
                        <a:pt x="586881" y="151014"/>
                        <a:pt x="595241" y="150753"/>
                        <a:pt x="601773" y="145789"/>
                      </a:cubicBezTo>
                      <a:cubicBezTo>
                        <a:pt x="605430" y="142915"/>
                        <a:pt x="607259" y="137951"/>
                        <a:pt x="609088" y="133771"/>
                      </a:cubicBezTo>
                      <a:cubicBezTo>
                        <a:pt x="611178" y="129330"/>
                        <a:pt x="613791" y="124888"/>
                        <a:pt x="615097" y="119925"/>
                      </a:cubicBezTo>
                      <a:cubicBezTo>
                        <a:pt x="615880" y="117051"/>
                        <a:pt x="616664" y="114177"/>
                        <a:pt x="617448" y="111303"/>
                      </a:cubicBezTo>
                      <a:cubicBezTo>
                        <a:pt x="618232" y="108168"/>
                        <a:pt x="619277" y="104772"/>
                        <a:pt x="619799" y="101637"/>
                      </a:cubicBezTo>
                      <a:cubicBezTo>
                        <a:pt x="620322" y="98763"/>
                        <a:pt x="620061" y="95889"/>
                        <a:pt x="619799" y="92754"/>
                      </a:cubicBezTo>
                      <a:cubicBezTo>
                        <a:pt x="619538" y="91187"/>
                        <a:pt x="619277" y="89880"/>
                        <a:pt x="618754" y="88574"/>
                      </a:cubicBezTo>
                      <a:cubicBezTo>
                        <a:pt x="618493" y="87268"/>
                        <a:pt x="618754" y="85962"/>
                        <a:pt x="619016" y="84655"/>
                      </a:cubicBezTo>
                      <a:cubicBezTo>
                        <a:pt x="620322" y="81259"/>
                        <a:pt x="621628" y="77602"/>
                        <a:pt x="620583" y="73944"/>
                      </a:cubicBezTo>
                      <a:cubicBezTo>
                        <a:pt x="620322" y="72638"/>
                        <a:pt x="619538" y="71593"/>
                        <a:pt x="619277" y="70286"/>
                      </a:cubicBezTo>
                      <a:cubicBezTo>
                        <a:pt x="619016" y="68719"/>
                        <a:pt x="618754" y="66890"/>
                        <a:pt x="618754" y="65061"/>
                      </a:cubicBezTo>
                      <a:cubicBezTo>
                        <a:pt x="618754" y="60359"/>
                        <a:pt x="618232" y="55395"/>
                        <a:pt x="619277" y="50953"/>
                      </a:cubicBezTo>
                      <a:cubicBezTo>
                        <a:pt x="619538" y="49386"/>
                        <a:pt x="620322" y="47819"/>
                        <a:pt x="621628" y="46512"/>
                      </a:cubicBezTo>
                      <a:cubicBezTo>
                        <a:pt x="622412" y="45467"/>
                        <a:pt x="623718" y="44684"/>
                        <a:pt x="624241" y="43639"/>
                      </a:cubicBezTo>
                      <a:cubicBezTo>
                        <a:pt x="625808" y="40765"/>
                        <a:pt x="622935" y="37891"/>
                        <a:pt x="622151" y="35278"/>
                      </a:cubicBezTo>
                      <a:cubicBezTo>
                        <a:pt x="620845" y="31098"/>
                        <a:pt x="624763" y="27702"/>
                        <a:pt x="626592" y="24567"/>
                      </a:cubicBezTo>
                      <a:cubicBezTo>
                        <a:pt x="627898" y="22216"/>
                        <a:pt x="628943" y="19864"/>
                        <a:pt x="629466" y="16990"/>
                      </a:cubicBezTo>
                      <a:cubicBezTo>
                        <a:pt x="629727" y="14378"/>
                        <a:pt x="629727" y="12027"/>
                        <a:pt x="629727" y="9414"/>
                      </a:cubicBezTo>
                      <a:cubicBezTo>
                        <a:pt x="629727" y="5234"/>
                        <a:pt x="631033" y="1577"/>
                        <a:pt x="635214" y="270"/>
                      </a:cubicBezTo>
                      <a:cubicBezTo>
                        <a:pt x="639916" y="-1036"/>
                        <a:pt x="642006" y="2621"/>
                        <a:pt x="643312" y="6279"/>
                      </a:cubicBezTo>
                      <a:cubicBezTo>
                        <a:pt x="645402" y="11765"/>
                        <a:pt x="646970" y="17252"/>
                        <a:pt x="650105" y="22477"/>
                      </a:cubicBezTo>
                      <a:cubicBezTo>
                        <a:pt x="651673" y="25351"/>
                        <a:pt x="652979" y="27441"/>
                        <a:pt x="653240" y="30837"/>
                      </a:cubicBezTo>
                      <a:cubicBezTo>
                        <a:pt x="653501" y="34756"/>
                        <a:pt x="654808" y="37891"/>
                        <a:pt x="656898" y="41287"/>
                      </a:cubicBezTo>
                      <a:cubicBezTo>
                        <a:pt x="659249" y="45206"/>
                        <a:pt x="661600" y="48864"/>
                        <a:pt x="662123" y="53305"/>
                      </a:cubicBezTo>
                      <a:cubicBezTo>
                        <a:pt x="662906" y="58791"/>
                        <a:pt x="662384" y="64539"/>
                        <a:pt x="663429" y="70025"/>
                      </a:cubicBezTo>
                      <a:cubicBezTo>
                        <a:pt x="663952" y="73422"/>
                        <a:pt x="665258" y="79169"/>
                        <a:pt x="669699" y="79430"/>
                      </a:cubicBezTo>
                      <a:cubicBezTo>
                        <a:pt x="671528" y="79430"/>
                        <a:pt x="673096" y="78908"/>
                        <a:pt x="674663" y="78647"/>
                      </a:cubicBezTo>
                      <a:cubicBezTo>
                        <a:pt x="677014" y="78124"/>
                        <a:pt x="679365" y="78385"/>
                        <a:pt x="681456" y="79169"/>
                      </a:cubicBezTo>
                      <a:cubicBezTo>
                        <a:pt x="687203" y="80998"/>
                        <a:pt x="692167" y="84916"/>
                        <a:pt x="696347" y="89097"/>
                      </a:cubicBezTo>
                      <a:cubicBezTo>
                        <a:pt x="698959" y="91709"/>
                        <a:pt x="700527" y="94060"/>
                        <a:pt x="700527" y="97979"/>
                      </a:cubicBezTo>
                      <a:cubicBezTo>
                        <a:pt x="700527" y="107385"/>
                        <a:pt x="700266" y="116528"/>
                        <a:pt x="703401" y="125411"/>
                      </a:cubicBezTo>
                      <a:cubicBezTo>
                        <a:pt x="703924" y="126979"/>
                        <a:pt x="704185" y="128546"/>
                        <a:pt x="705491" y="129591"/>
                      </a:cubicBezTo>
                      <a:cubicBezTo>
                        <a:pt x="707059" y="130897"/>
                        <a:pt x="708365" y="132204"/>
                        <a:pt x="709671" y="133510"/>
                      </a:cubicBezTo>
                      <a:cubicBezTo>
                        <a:pt x="712284" y="133249"/>
                        <a:pt x="715157" y="134294"/>
                        <a:pt x="715419" y="137429"/>
                      </a:cubicBezTo>
                      <a:cubicBezTo>
                        <a:pt x="715680" y="138735"/>
                        <a:pt x="715419" y="140041"/>
                        <a:pt x="715419" y="141348"/>
                      </a:cubicBezTo>
                      <a:cubicBezTo>
                        <a:pt x="715419" y="142915"/>
                        <a:pt x="715680" y="144483"/>
                        <a:pt x="716203" y="145789"/>
                      </a:cubicBezTo>
                      <a:cubicBezTo>
                        <a:pt x="716986" y="149446"/>
                        <a:pt x="717509" y="153104"/>
                        <a:pt x="717247" y="157023"/>
                      </a:cubicBezTo>
                      <a:cubicBezTo>
                        <a:pt x="717247" y="158590"/>
                        <a:pt x="716986" y="159897"/>
                        <a:pt x="716725" y="161464"/>
                      </a:cubicBezTo>
                      <a:cubicBezTo>
                        <a:pt x="716725" y="162248"/>
                        <a:pt x="716463" y="163554"/>
                        <a:pt x="716986" y="164338"/>
                      </a:cubicBezTo>
                      <a:cubicBezTo>
                        <a:pt x="718031" y="165122"/>
                        <a:pt x="719076" y="165383"/>
                        <a:pt x="719860" y="166428"/>
                      </a:cubicBezTo>
                      <a:cubicBezTo>
                        <a:pt x="720905" y="167734"/>
                        <a:pt x="720905" y="169563"/>
                        <a:pt x="720905" y="171130"/>
                      </a:cubicBezTo>
                      <a:cubicBezTo>
                        <a:pt x="720644" y="174788"/>
                        <a:pt x="721428" y="177923"/>
                        <a:pt x="722995" y="181058"/>
                      </a:cubicBezTo>
                      <a:cubicBezTo>
                        <a:pt x="724563" y="183932"/>
                        <a:pt x="726653" y="185761"/>
                        <a:pt x="729788" y="186544"/>
                      </a:cubicBezTo>
                      <a:cubicBezTo>
                        <a:pt x="733184" y="187328"/>
                        <a:pt x="736581" y="187328"/>
                        <a:pt x="739976" y="187851"/>
                      </a:cubicBezTo>
                      <a:cubicBezTo>
                        <a:pt x="743112" y="188373"/>
                        <a:pt x="746247" y="189941"/>
                        <a:pt x="748598" y="192292"/>
                      </a:cubicBezTo>
                      <a:cubicBezTo>
                        <a:pt x="750427" y="194382"/>
                        <a:pt x="750166" y="198301"/>
                        <a:pt x="753301" y="199346"/>
                      </a:cubicBezTo>
                      <a:cubicBezTo>
                        <a:pt x="754607" y="199868"/>
                        <a:pt x="756175" y="199607"/>
                        <a:pt x="757742" y="199868"/>
                      </a:cubicBezTo>
                      <a:cubicBezTo>
                        <a:pt x="759048" y="200130"/>
                        <a:pt x="760354" y="200913"/>
                        <a:pt x="761400" y="201697"/>
                      </a:cubicBezTo>
                      <a:cubicBezTo>
                        <a:pt x="762445" y="202481"/>
                        <a:pt x="763751" y="203265"/>
                        <a:pt x="764796" y="204310"/>
                      </a:cubicBezTo>
                      <a:cubicBezTo>
                        <a:pt x="765841" y="205355"/>
                        <a:pt x="766363" y="206661"/>
                        <a:pt x="767147" y="207706"/>
                      </a:cubicBezTo>
                      <a:cubicBezTo>
                        <a:pt x="767931" y="208751"/>
                        <a:pt x="768714" y="209274"/>
                        <a:pt x="770021" y="209274"/>
                      </a:cubicBezTo>
                      <a:cubicBezTo>
                        <a:pt x="771066" y="209274"/>
                        <a:pt x="772111" y="209012"/>
                        <a:pt x="773156" y="209796"/>
                      </a:cubicBezTo>
                      <a:cubicBezTo>
                        <a:pt x="775769" y="211364"/>
                        <a:pt x="774723" y="215282"/>
                        <a:pt x="774723" y="217895"/>
                      </a:cubicBezTo>
                      <a:cubicBezTo>
                        <a:pt x="774723" y="220769"/>
                        <a:pt x="776030" y="222859"/>
                        <a:pt x="777858" y="224949"/>
                      </a:cubicBezTo>
                      <a:cubicBezTo>
                        <a:pt x="779426" y="226778"/>
                        <a:pt x="781777" y="227039"/>
                        <a:pt x="783345" y="229129"/>
                      </a:cubicBezTo>
                      <a:cubicBezTo>
                        <a:pt x="785174" y="231219"/>
                        <a:pt x="787002" y="232525"/>
                        <a:pt x="787264" y="235399"/>
                      </a:cubicBezTo>
                      <a:cubicBezTo>
                        <a:pt x="787525" y="237228"/>
                        <a:pt x="787264" y="238795"/>
                        <a:pt x="787525" y="240624"/>
                      </a:cubicBezTo>
                      <a:cubicBezTo>
                        <a:pt x="787786" y="241930"/>
                        <a:pt x="788570" y="242975"/>
                        <a:pt x="789092" y="244281"/>
                      </a:cubicBezTo>
                      <a:cubicBezTo>
                        <a:pt x="790660" y="246633"/>
                        <a:pt x="791183" y="248462"/>
                        <a:pt x="791705" y="251336"/>
                      </a:cubicBezTo>
                      <a:cubicBezTo>
                        <a:pt x="792227" y="254470"/>
                        <a:pt x="793011" y="257344"/>
                        <a:pt x="794057" y="260218"/>
                      </a:cubicBezTo>
                      <a:cubicBezTo>
                        <a:pt x="795101" y="262831"/>
                        <a:pt x="796408" y="264921"/>
                        <a:pt x="798236" y="267011"/>
                      </a:cubicBezTo>
                      <a:cubicBezTo>
                        <a:pt x="800326" y="265966"/>
                        <a:pt x="801894" y="264659"/>
                        <a:pt x="802155" y="262308"/>
                      </a:cubicBezTo>
                      <a:cubicBezTo>
                        <a:pt x="802417" y="260218"/>
                        <a:pt x="801110" y="256038"/>
                        <a:pt x="803201" y="254993"/>
                      </a:cubicBezTo>
                      <a:cubicBezTo>
                        <a:pt x="805813" y="253687"/>
                        <a:pt x="806596" y="257083"/>
                        <a:pt x="807380" y="258650"/>
                      </a:cubicBezTo>
                      <a:cubicBezTo>
                        <a:pt x="808164" y="260218"/>
                        <a:pt x="809732" y="260741"/>
                        <a:pt x="811299" y="260218"/>
                      </a:cubicBezTo>
                      <a:cubicBezTo>
                        <a:pt x="812867" y="259696"/>
                        <a:pt x="816263" y="257083"/>
                        <a:pt x="817570" y="258389"/>
                      </a:cubicBezTo>
                      <a:cubicBezTo>
                        <a:pt x="818614" y="259173"/>
                        <a:pt x="818876" y="261525"/>
                        <a:pt x="819137" y="262831"/>
                      </a:cubicBezTo>
                      <a:cubicBezTo>
                        <a:pt x="819398" y="267533"/>
                        <a:pt x="820704" y="272236"/>
                        <a:pt x="820704" y="277200"/>
                      </a:cubicBezTo>
                      <a:cubicBezTo>
                        <a:pt x="820704" y="279028"/>
                        <a:pt x="819659" y="280335"/>
                        <a:pt x="820182" y="282163"/>
                      </a:cubicBezTo>
                      <a:cubicBezTo>
                        <a:pt x="820443" y="284515"/>
                        <a:pt x="822533" y="285560"/>
                        <a:pt x="824362" y="286605"/>
                      </a:cubicBezTo>
                      <a:cubicBezTo>
                        <a:pt x="826713" y="287650"/>
                        <a:pt x="828281" y="289479"/>
                        <a:pt x="830371" y="291046"/>
                      </a:cubicBezTo>
                      <a:cubicBezTo>
                        <a:pt x="831677" y="292091"/>
                        <a:pt x="833245" y="293397"/>
                        <a:pt x="834551" y="294442"/>
                      </a:cubicBezTo>
                      <a:cubicBezTo>
                        <a:pt x="835596" y="295226"/>
                        <a:pt x="836380" y="296010"/>
                        <a:pt x="837424" y="296532"/>
                      </a:cubicBezTo>
                      <a:cubicBezTo>
                        <a:pt x="839776" y="297839"/>
                        <a:pt x="842127" y="299145"/>
                        <a:pt x="843695" y="301496"/>
                      </a:cubicBezTo>
                      <a:cubicBezTo>
                        <a:pt x="845524" y="303848"/>
                        <a:pt x="847091" y="306721"/>
                        <a:pt x="848136" y="309334"/>
                      </a:cubicBezTo>
                      <a:cubicBezTo>
                        <a:pt x="849442" y="312208"/>
                        <a:pt x="851271" y="314559"/>
                        <a:pt x="853100" y="316910"/>
                      </a:cubicBezTo>
                      <a:cubicBezTo>
                        <a:pt x="854668" y="319000"/>
                        <a:pt x="856235" y="321090"/>
                        <a:pt x="857541" y="323180"/>
                      </a:cubicBezTo>
                      <a:cubicBezTo>
                        <a:pt x="858325" y="324225"/>
                        <a:pt x="858847" y="325270"/>
                        <a:pt x="859631" y="326315"/>
                      </a:cubicBezTo>
                      <a:cubicBezTo>
                        <a:pt x="860415" y="327622"/>
                        <a:pt x="860937" y="327883"/>
                        <a:pt x="862505" y="327883"/>
                      </a:cubicBezTo>
                      <a:cubicBezTo>
                        <a:pt x="863289" y="327883"/>
                        <a:pt x="864334" y="327360"/>
                        <a:pt x="865118" y="327883"/>
                      </a:cubicBezTo>
                      <a:cubicBezTo>
                        <a:pt x="866163" y="328406"/>
                        <a:pt x="866946" y="331018"/>
                        <a:pt x="867208" y="332063"/>
                      </a:cubicBezTo>
                      <a:cubicBezTo>
                        <a:pt x="867730" y="334414"/>
                        <a:pt x="866163" y="336766"/>
                        <a:pt x="866946" y="339117"/>
                      </a:cubicBezTo>
                      <a:cubicBezTo>
                        <a:pt x="867469" y="340684"/>
                        <a:pt x="869297" y="340684"/>
                        <a:pt x="870604" y="341468"/>
                      </a:cubicBezTo>
                      <a:cubicBezTo>
                        <a:pt x="871388" y="342252"/>
                        <a:pt x="871910" y="343558"/>
                        <a:pt x="871649" y="344603"/>
                      </a:cubicBezTo>
                      <a:cubicBezTo>
                        <a:pt x="871388" y="345126"/>
                        <a:pt x="870865" y="345648"/>
                        <a:pt x="870343" y="346432"/>
                      </a:cubicBezTo>
                      <a:cubicBezTo>
                        <a:pt x="869559" y="347738"/>
                        <a:pt x="868514" y="349045"/>
                        <a:pt x="867991" y="350351"/>
                      </a:cubicBezTo>
                      <a:cubicBezTo>
                        <a:pt x="867469" y="352180"/>
                        <a:pt x="867469" y="354270"/>
                        <a:pt x="867469" y="356098"/>
                      </a:cubicBezTo>
                      <a:cubicBezTo>
                        <a:pt x="868514" y="358189"/>
                        <a:pt x="870081" y="360801"/>
                        <a:pt x="870081" y="363152"/>
                      </a:cubicBezTo>
                      <a:cubicBezTo>
                        <a:pt x="870343" y="366549"/>
                        <a:pt x="866685" y="368377"/>
                        <a:pt x="867469" y="371774"/>
                      </a:cubicBezTo>
                      <a:cubicBezTo>
                        <a:pt x="867991" y="373864"/>
                        <a:pt x="869037" y="377521"/>
                        <a:pt x="871910" y="377260"/>
                      </a:cubicBezTo>
                      <a:cubicBezTo>
                        <a:pt x="872694" y="377260"/>
                        <a:pt x="874000" y="376215"/>
                        <a:pt x="874784" y="376738"/>
                      </a:cubicBezTo>
                      <a:cubicBezTo>
                        <a:pt x="875829" y="377260"/>
                        <a:pt x="875568" y="379089"/>
                        <a:pt x="875306" y="380134"/>
                      </a:cubicBezTo>
                      <a:cubicBezTo>
                        <a:pt x="875046" y="381440"/>
                        <a:pt x="874523" y="382746"/>
                        <a:pt x="874784" y="384052"/>
                      </a:cubicBezTo>
                      <a:cubicBezTo>
                        <a:pt x="875046" y="385359"/>
                        <a:pt x="875568" y="386404"/>
                        <a:pt x="876090" y="387449"/>
                      </a:cubicBezTo>
                      <a:cubicBezTo>
                        <a:pt x="877135" y="390323"/>
                        <a:pt x="876874" y="392935"/>
                        <a:pt x="877397" y="396070"/>
                      </a:cubicBezTo>
                      <a:cubicBezTo>
                        <a:pt x="877658" y="397377"/>
                        <a:pt x="878180" y="398683"/>
                        <a:pt x="878180" y="400250"/>
                      </a:cubicBezTo>
                      <a:cubicBezTo>
                        <a:pt x="878180" y="401818"/>
                        <a:pt x="877397" y="403385"/>
                        <a:pt x="877135" y="404953"/>
                      </a:cubicBezTo>
                      <a:cubicBezTo>
                        <a:pt x="876874" y="406782"/>
                        <a:pt x="876613" y="408610"/>
                        <a:pt x="875829" y="410439"/>
                      </a:cubicBezTo>
                      <a:cubicBezTo>
                        <a:pt x="874784" y="412529"/>
                        <a:pt x="874000" y="414358"/>
                        <a:pt x="873478" y="416709"/>
                      </a:cubicBezTo>
                      <a:cubicBezTo>
                        <a:pt x="873216" y="418538"/>
                        <a:pt x="873216" y="420106"/>
                        <a:pt x="872433" y="421934"/>
                      </a:cubicBezTo>
                      <a:cubicBezTo>
                        <a:pt x="871910" y="423502"/>
                        <a:pt x="871649" y="424808"/>
                        <a:pt x="871388" y="426376"/>
                      </a:cubicBezTo>
                      <a:cubicBezTo>
                        <a:pt x="871127" y="429250"/>
                        <a:pt x="871649" y="432646"/>
                        <a:pt x="870343" y="435258"/>
                      </a:cubicBezTo>
                      <a:cubicBezTo>
                        <a:pt x="869559" y="437348"/>
                        <a:pt x="868514" y="438916"/>
                        <a:pt x="867991" y="441006"/>
                      </a:cubicBezTo>
                      <a:cubicBezTo>
                        <a:pt x="867730" y="442835"/>
                        <a:pt x="867208" y="444664"/>
                        <a:pt x="866685" y="446492"/>
                      </a:cubicBezTo>
                      <a:cubicBezTo>
                        <a:pt x="866163" y="448060"/>
                        <a:pt x="866163" y="449627"/>
                        <a:pt x="866163" y="451195"/>
                      </a:cubicBezTo>
                      <a:cubicBezTo>
                        <a:pt x="865902" y="453024"/>
                        <a:pt x="865640" y="454591"/>
                        <a:pt x="865379" y="456159"/>
                      </a:cubicBezTo>
                      <a:cubicBezTo>
                        <a:pt x="865118" y="457465"/>
                        <a:pt x="865118" y="459033"/>
                        <a:pt x="865118" y="460339"/>
                      </a:cubicBezTo>
                      <a:cubicBezTo>
                        <a:pt x="865118" y="461384"/>
                        <a:pt x="864856" y="462429"/>
                        <a:pt x="864856" y="463735"/>
                      </a:cubicBezTo>
                      <a:cubicBezTo>
                        <a:pt x="864595" y="465303"/>
                        <a:pt x="864072" y="466347"/>
                        <a:pt x="863811" y="467915"/>
                      </a:cubicBezTo>
                      <a:cubicBezTo>
                        <a:pt x="863289" y="470789"/>
                        <a:pt x="862244" y="474185"/>
                        <a:pt x="860415" y="476275"/>
                      </a:cubicBezTo>
                      <a:cubicBezTo>
                        <a:pt x="859370" y="477320"/>
                        <a:pt x="858847" y="478365"/>
                        <a:pt x="857802" y="479149"/>
                      </a:cubicBezTo>
                      <a:cubicBezTo>
                        <a:pt x="856758" y="480194"/>
                        <a:pt x="856758" y="481762"/>
                        <a:pt x="856235" y="483068"/>
                      </a:cubicBezTo>
                      <a:cubicBezTo>
                        <a:pt x="855712" y="485419"/>
                        <a:pt x="856235" y="487770"/>
                        <a:pt x="855712" y="489860"/>
                      </a:cubicBezTo>
                      <a:cubicBezTo>
                        <a:pt x="854928" y="492734"/>
                        <a:pt x="852577" y="494041"/>
                        <a:pt x="850487" y="496130"/>
                      </a:cubicBezTo>
                      <a:cubicBezTo>
                        <a:pt x="848920" y="497698"/>
                        <a:pt x="846830" y="499004"/>
                        <a:pt x="845001" y="500310"/>
                      </a:cubicBezTo>
                      <a:cubicBezTo>
                        <a:pt x="843956" y="501094"/>
                        <a:pt x="843172" y="501878"/>
                        <a:pt x="842127" y="502923"/>
                      </a:cubicBezTo>
                      <a:cubicBezTo>
                        <a:pt x="841082" y="503968"/>
                        <a:pt x="840037" y="504752"/>
                        <a:pt x="838992" y="505536"/>
                      </a:cubicBezTo>
                      <a:cubicBezTo>
                        <a:pt x="837686" y="506581"/>
                        <a:pt x="836118" y="507887"/>
                        <a:pt x="835073" y="509454"/>
                      </a:cubicBezTo>
                      <a:cubicBezTo>
                        <a:pt x="834028" y="510761"/>
                        <a:pt x="834028" y="512328"/>
                        <a:pt x="832983" y="513635"/>
                      </a:cubicBezTo>
                      <a:cubicBezTo>
                        <a:pt x="831155" y="515986"/>
                        <a:pt x="828542" y="518076"/>
                        <a:pt x="827497" y="520950"/>
                      </a:cubicBezTo>
                      <a:cubicBezTo>
                        <a:pt x="827236" y="521734"/>
                        <a:pt x="826452" y="522779"/>
                        <a:pt x="826713" y="523562"/>
                      </a:cubicBezTo>
                      <a:cubicBezTo>
                        <a:pt x="826713" y="524346"/>
                        <a:pt x="827236" y="525130"/>
                        <a:pt x="827497" y="526175"/>
                      </a:cubicBezTo>
                      <a:cubicBezTo>
                        <a:pt x="827758" y="528004"/>
                        <a:pt x="828281" y="530616"/>
                        <a:pt x="826974" y="532184"/>
                      </a:cubicBezTo>
                      <a:cubicBezTo>
                        <a:pt x="826190" y="533229"/>
                        <a:pt x="825146" y="534012"/>
                        <a:pt x="824362" y="535319"/>
                      </a:cubicBezTo>
                      <a:cubicBezTo>
                        <a:pt x="823839" y="536364"/>
                        <a:pt x="823578" y="537409"/>
                        <a:pt x="822795" y="538454"/>
                      </a:cubicBezTo>
                      <a:cubicBezTo>
                        <a:pt x="821749" y="540283"/>
                        <a:pt x="820704" y="542111"/>
                        <a:pt x="819921" y="544201"/>
                      </a:cubicBezTo>
                      <a:cubicBezTo>
                        <a:pt x="818876" y="546291"/>
                        <a:pt x="818092" y="548381"/>
                        <a:pt x="818353" y="550733"/>
                      </a:cubicBezTo>
                      <a:cubicBezTo>
                        <a:pt x="818614" y="552823"/>
                        <a:pt x="819137" y="555174"/>
                        <a:pt x="819137" y="557264"/>
                      </a:cubicBezTo>
                      <a:cubicBezTo>
                        <a:pt x="819137" y="559093"/>
                        <a:pt x="818614" y="559877"/>
                        <a:pt x="817570" y="561183"/>
                      </a:cubicBezTo>
                      <a:cubicBezTo>
                        <a:pt x="816524" y="562228"/>
                        <a:pt x="815218" y="562750"/>
                        <a:pt x="814173" y="563534"/>
                      </a:cubicBezTo>
                      <a:cubicBezTo>
                        <a:pt x="811821" y="565363"/>
                        <a:pt x="809732" y="566669"/>
                        <a:pt x="808686" y="569543"/>
                      </a:cubicBezTo>
                      <a:cubicBezTo>
                        <a:pt x="807642" y="572155"/>
                        <a:pt x="806335" y="574507"/>
                        <a:pt x="805290" y="576858"/>
                      </a:cubicBezTo>
                      <a:cubicBezTo>
                        <a:pt x="804768" y="578164"/>
                        <a:pt x="804768" y="579471"/>
                        <a:pt x="804768" y="580777"/>
                      </a:cubicBezTo>
                      <a:cubicBezTo>
                        <a:pt x="804768" y="582083"/>
                        <a:pt x="805029" y="583912"/>
                        <a:pt x="804245" y="584957"/>
                      </a:cubicBezTo>
                      <a:cubicBezTo>
                        <a:pt x="804245" y="585218"/>
                        <a:pt x="803984" y="585218"/>
                        <a:pt x="803984" y="585218"/>
                      </a:cubicBezTo>
                      <a:cubicBezTo>
                        <a:pt x="803723" y="585480"/>
                        <a:pt x="803723" y="585741"/>
                        <a:pt x="803723" y="586263"/>
                      </a:cubicBezTo>
                      <a:cubicBezTo>
                        <a:pt x="803461" y="587047"/>
                        <a:pt x="803461" y="588353"/>
                        <a:pt x="802939" y="589137"/>
                      </a:cubicBezTo>
                      <a:cubicBezTo>
                        <a:pt x="802417" y="589660"/>
                        <a:pt x="801894" y="590182"/>
                        <a:pt x="801633" y="590966"/>
                      </a:cubicBezTo>
                      <a:cubicBezTo>
                        <a:pt x="800326" y="593578"/>
                        <a:pt x="797975" y="596713"/>
                        <a:pt x="798759" y="599849"/>
                      </a:cubicBezTo>
                      <a:cubicBezTo>
                        <a:pt x="799020" y="600371"/>
                        <a:pt x="799282" y="600632"/>
                        <a:pt x="799543" y="601416"/>
                      </a:cubicBezTo>
                      <a:cubicBezTo>
                        <a:pt x="800065" y="602200"/>
                        <a:pt x="800065" y="602983"/>
                        <a:pt x="800065" y="603767"/>
                      </a:cubicBezTo>
                      <a:cubicBezTo>
                        <a:pt x="800065" y="605335"/>
                        <a:pt x="800849" y="606380"/>
                        <a:pt x="801633" y="607686"/>
                      </a:cubicBezTo>
                      <a:cubicBezTo>
                        <a:pt x="803461" y="610299"/>
                        <a:pt x="801371" y="615785"/>
                        <a:pt x="799020" y="617352"/>
                      </a:cubicBezTo>
                      <a:cubicBezTo>
                        <a:pt x="797452" y="618398"/>
                        <a:pt x="795363" y="618659"/>
                        <a:pt x="793795" y="619181"/>
                      </a:cubicBezTo>
                      <a:cubicBezTo>
                        <a:pt x="791444" y="619965"/>
                        <a:pt x="790138" y="621010"/>
                        <a:pt x="788570" y="622578"/>
                      </a:cubicBezTo>
                      <a:cubicBezTo>
                        <a:pt x="787264" y="623884"/>
                        <a:pt x="785957" y="624668"/>
                        <a:pt x="784129" y="624929"/>
                      </a:cubicBezTo>
                      <a:cubicBezTo>
                        <a:pt x="782561" y="625451"/>
                        <a:pt x="780994" y="625190"/>
                        <a:pt x="779165" y="625451"/>
                      </a:cubicBezTo>
                      <a:cubicBezTo>
                        <a:pt x="777075" y="625712"/>
                        <a:pt x="775507" y="625974"/>
                        <a:pt x="773417" y="625974"/>
                      </a:cubicBezTo>
                      <a:cubicBezTo>
                        <a:pt x="772111" y="625974"/>
                        <a:pt x="770544" y="625974"/>
                        <a:pt x="769237" y="625974"/>
                      </a:cubicBezTo>
                      <a:cubicBezTo>
                        <a:pt x="766102" y="626235"/>
                        <a:pt x="762967" y="625190"/>
                        <a:pt x="760093" y="626758"/>
                      </a:cubicBezTo>
                      <a:cubicBezTo>
                        <a:pt x="758003" y="627803"/>
                        <a:pt x="756436" y="628587"/>
                        <a:pt x="754345" y="629631"/>
                      </a:cubicBezTo>
                      <a:cubicBezTo>
                        <a:pt x="752517" y="630938"/>
                        <a:pt x="750427" y="631460"/>
                        <a:pt x="748598" y="632767"/>
                      </a:cubicBezTo>
                      <a:cubicBezTo>
                        <a:pt x="746508" y="634334"/>
                        <a:pt x="744679" y="635640"/>
                        <a:pt x="742850" y="637208"/>
                      </a:cubicBezTo>
                      <a:cubicBezTo>
                        <a:pt x="740238" y="639820"/>
                        <a:pt x="737103" y="641388"/>
                        <a:pt x="733968" y="643478"/>
                      </a:cubicBezTo>
                      <a:cubicBezTo>
                        <a:pt x="731616" y="646090"/>
                        <a:pt x="728220" y="645307"/>
                        <a:pt x="725085" y="646090"/>
                      </a:cubicBezTo>
                      <a:cubicBezTo>
                        <a:pt x="722995" y="646613"/>
                        <a:pt x="722734" y="647397"/>
                        <a:pt x="722995" y="649487"/>
                      </a:cubicBezTo>
                      <a:cubicBezTo>
                        <a:pt x="723256" y="651315"/>
                        <a:pt x="724563" y="655495"/>
                        <a:pt x="721950" y="656279"/>
                      </a:cubicBezTo>
                      <a:cubicBezTo>
                        <a:pt x="719860" y="656802"/>
                        <a:pt x="718554" y="654450"/>
                        <a:pt x="717247" y="653406"/>
                      </a:cubicBezTo>
                      <a:cubicBezTo>
                        <a:pt x="715941" y="652361"/>
                        <a:pt x="714374" y="651315"/>
                        <a:pt x="712545" y="650793"/>
                      </a:cubicBezTo>
                      <a:cubicBezTo>
                        <a:pt x="710977" y="650270"/>
                        <a:pt x="709410" y="650793"/>
                        <a:pt x="708365" y="649487"/>
                      </a:cubicBezTo>
                      <a:cubicBezTo>
                        <a:pt x="707320" y="648181"/>
                        <a:pt x="707320" y="645829"/>
                        <a:pt x="705752" y="645045"/>
                      </a:cubicBezTo>
                      <a:cubicBezTo>
                        <a:pt x="704707" y="644523"/>
                        <a:pt x="703401" y="644784"/>
                        <a:pt x="702094" y="644523"/>
                      </a:cubicBezTo>
                      <a:cubicBezTo>
                        <a:pt x="700788" y="644523"/>
                        <a:pt x="699743" y="644262"/>
                        <a:pt x="698437" y="644000"/>
                      </a:cubicBezTo>
                      <a:cubicBezTo>
                        <a:pt x="696869" y="643478"/>
                        <a:pt x="695041" y="642955"/>
                        <a:pt x="693734" y="641910"/>
                      </a:cubicBezTo>
                      <a:cubicBezTo>
                        <a:pt x="695825" y="641649"/>
                        <a:pt x="697915" y="641127"/>
                        <a:pt x="699743" y="640604"/>
                      </a:cubicBezTo>
                      <a:cubicBezTo>
                        <a:pt x="700527" y="640343"/>
                        <a:pt x="702878" y="639559"/>
                        <a:pt x="702878" y="638514"/>
                      </a:cubicBezTo>
                      <a:cubicBezTo>
                        <a:pt x="702878" y="637208"/>
                        <a:pt x="700527" y="637469"/>
                        <a:pt x="699743" y="637469"/>
                      </a:cubicBezTo>
                      <a:cubicBezTo>
                        <a:pt x="697915" y="637730"/>
                        <a:pt x="696608" y="638514"/>
                        <a:pt x="695041" y="639298"/>
                      </a:cubicBezTo>
                      <a:cubicBezTo>
                        <a:pt x="693996" y="639820"/>
                        <a:pt x="692951" y="640081"/>
                        <a:pt x="691644" y="639820"/>
                      </a:cubicBezTo>
                      <a:cubicBezTo>
                        <a:pt x="691122" y="639820"/>
                        <a:pt x="689293" y="639559"/>
                        <a:pt x="689293" y="638775"/>
                      </a:cubicBezTo>
                      <a:cubicBezTo>
                        <a:pt x="689293" y="637992"/>
                        <a:pt x="691383" y="636947"/>
                        <a:pt x="691906" y="636424"/>
                      </a:cubicBezTo>
                      <a:cubicBezTo>
                        <a:pt x="692690" y="635379"/>
                        <a:pt x="692951" y="634073"/>
                        <a:pt x="692951" y="632767"/>
                      </a:cubicBezTo>
                      <a:cubicBezTo>
                        <a:pt x="692951" y="631983"/>
                        <a:pt x="693212" y="630676"/>
                        <a:pt x="693212" y="629893"/>
                      </a:cubicBezTo>
                      <a:cubicBezTo>
                        <a:pt x="692951" y="628587"/>
                        <a:pt x="691644" y="627803"/>
                        <a:pt x="690599" y="627541"/>
                      </a:cubicBezTo>
                      <a:cubicBezTo>
                        <a:pt x="689032" y="627019"/>
                        <a:pt x="687465" y="627019"/>
                        <a:pt x="686158" y="627803"/>
                      </a:cubicBezTo>
                      <a:cubicBezTo>
                        <a:pt x="685113" y="628587"/>
                        <a:pt x="684330" y="629893"/>
                        <a:pt x="683023" y="630676"/>
                      </a:cubicBezTo>
                      <a:cubicBezTo>
                        <a:pt x="681978" y="631199"/>
                        <a:pt x="680411" y="631721"/>
                        <a:pt x="679627" y="632505"/>
                      </a:cubicBezTo>
                      <a:cubicBezTo>
                        <a:pt x="679105" y="633550"/>
                        <a:pt x="680149" y="634595"/>
                        <a:pt x="680672" y="635379"/>
                      </a:cubicBezTo>
                      <a:cubicBezTo>
                        <a:pt x="681456" y="636424"/>
                        <a:pt x="682239" y="637469"/>
                        <a:pt x="681194" y="638514"/>
                      </a:cubicBezTo>
                      <a:cubicBezTo>
                        <a:pt x="679888" y="639820"/>
                        <a:pt x="677275" y="640081"/>
                        <a:pt x="675708" y="640343"/>
                      </a:cubicBezTo>
                      <a:cubicBezTo>
                        <a:pt x="673618" y="640865"/>
                        <a:pt x="671528" y="641388"/>
                        <a:pt x="669961" y="642694"/>
                      </a:cubicBezTo>
                      <a:cubicBezTo>
                        <a:pt x="668915" y="643739"/>
                        <a:pt x="668393" y="645045"/>
                        <a:pt x="667348" y="646090"/>
                      </a:cubicBezTo>
                      <a:cubicBezTo>
                        <a:pt x="665780" y="648181"/>
                        <a:pt x="662645" y="649225"/>
                        <a:pt x="660033" y="649225"/>
                      </a:cubicBezTo>
                      <a:cubicBezTo>
                        <a:pt x="658727" y="649225"/>
                        <a:pt x="657681" y="648442"/>
                        <a:pt x="656375" y="648181"/>
                      </a:cubicBezTo>
                      <a:cubicBezTo>
                        <a:pt x="654808" y="647658"/>
                        <a:pt x="652979" y="647397"/>
                        <a:pt x="651411" y="646874"/>
                      </a:cubicBezTo>
                      <a:cubicBezTo>
                        <a:pt x="649843" y="645829"/>
                        <a:pt x="648276" y="644784"/>
                        <a:pt x="646709" y="643739"/>
                      </a:cubicBezTo>
                      <a:cubicBezTo>
                        <a:pt x="644880" y="642955"/>
                        <a:pt x="643051" y="642172"/>
                        <a:pt x="641483" y="641388"/>
                      </a:cubicBezTo>
                      <a:cubicBezTo>
                        <a:pt x="639132" y="640081"/>
                        <a:pt x="637042" y="637730"/>
                        <a:pt x="634691" y="636947"/>
                      </a:cubicBezTo>
                      <a:cubicBezTo>
                        <a:pt x="631556" y="635901"/>
                        <a:pt x="627637" y="636424"/>
                        <a:pt x="624502" y="636947"/>
                      </a:cubicBezTo>
                      <a:cubicBezTo>
                        <a:pt x="623457" y="637208"/>
                        <a:pt x="622935" y="636424"/>
                        <a:pt x="621889" y="635901"/>
                      </a:cubicBezTo>
                      <a:cubicBezTo>
                        <a:pt x="620583" y="635379"/>
                        <a:pt x="619799" y="636424"/>
                        <a:pt x="619016" y="637208"/>
                      </a:cubicBezTo>
                      <a:cubicBezTo>
                        <a:pt x="617448" y="638775"/>
                        <a:pt x="614836" y="639037"/>
                        <a:pt x="613529" y="637208"/>
                      </a:cubicBezTo>
                      <a:cubicBezTo>
                        <a:pt x="613007" y="636163"/>
                        <a:pt x="612745" y="635118"/>
                        <a:pt x="611701" y="634334"/>
                      </a:cubicBezTo>
                      <a:cubicBezTo>
                        <a:pt x="610133" y="633289"/>
                        <a:pt x="608043" y="632767"/>
                        <a:pt x="606476" y="631983"/>
                      </a:cubicBezTo>
                      <a:cubicBezTo>
                        <a:pt x="603602" y="630415"/>
                        <a:pt x="600728" y="629893"/>
                        <a:pt x="597593" y="629109"/>
                      </a:cubicBezTo>
                      <a:cubicBezTo>
                        <a:pt x="595241" y="628587"/>
                        <a:pt x="593935" y="627019"/>
                        <a:pt x="592629" y="625190"/>
                      </a:cubicBezTo>
                      <a:cubicBezTo>
                        <a:pt x="591845" y="624145"/>
                        <a:pt x="591061" y="623100"/>
                        <a:pt x="590278" y="622316"/>
                      </a:cubicBezTo>
                      <a:cubicBezTo>
                        <a:pt x="589233" y="621010"/>
                        <a:pt x="588449" y="619704"/>
                        <a:pt x="587665" y="618398"/>
                      </a:cubicBezTo>
                      <a:cubicBezTo>
                        <a:pt x="586881" y="617352"/>
                        <a:pt x="585836" y="616569"/>
                        <a:pt x="584791" y="615785"/>
                      </a:cubicBezTo>
                      <a:cubicBezTo>
                        <a:pt x="583485" y="614740"/>
                        <a:pt x="582440" y="613434"/>
                        <a:pt x="581395" y="612127"/>
                      </a:cubicBezTo>
                      <a:cubicBezTo>
                        <a:pt x="579305" y="608731"/>
                        <a:pt x="577738" y="605857"/>
                        <a:pt x="579566" y="601938"/>
                      </a:cubicBezTo>
                      <a:cubicBezTo>
                        <a:pt x="580350" y="600371"/>
                        <a:pt x="581656" y="598803"/>
                        <a:pt x="581917" y="596713"/>
                      </a:cubicBezTo>
                      <a:cubicBezTo>
                        <a:pt x="582179" y="594362"/>
                        <a:pt x="580872" y="592011"/>
                        <a:pt x="579828" y="589921"/>
                      </a:cubicBezTo>
                      <a:cubicBezTo>
                        <a:pt x="578521" y="587831"/>
                        <a:pt x="576954" y="585741"/>
                        <a:pt x="574864" y="584173"/>
                      </a:cubicBezTo>
                      <a:cubicBezTo>
                        <a:pt x="573557" y="583128"/>
                        <a:pt x="572512" y="581822"/>
                        <a:pt x="571467" y="580516"/>
                      </a:cubicBezTo>
                      <a:cubicBezTo>
                        <a:pt x="570422" y="578948"/>
                        <a:pt x="569378" y="577119"/>
                        <a:pt x="568594" y="575552"/>
                      </a:cubicBezTo>
                      <a:cubicBezTo>
                        <a:pt x="567810" y="573723"/>
                        <a:pt x="567548" y="572155"/>
                        <a:pt x="567810" y="570327"/>
                      </a:cubicBezTo>
                      <a:cubicBezTo>
                        <a:pt x="567810" y="568498"/>
                        <a:pt x="568071" y="565886"/>
                        <a:pt x="566503" y="564840"/>
                      </a:cubicBezTo>
                      <a:cubicBezTo>
                        <a:pt x="564152" y="563273"/>
                        <a:pt x="560494" y="565102"/>
                        <a:pt x="558404" y="566147"/>
                      </a:cubicBezTo>
                      <a:cubicBezTo>
                        <a:pt x="555531" y="567453"/>
                        <a:pt x="552657" y="569543"/>
                        <a:pt x="549522" y="569804"/>
                      </a:cubicBezTo>
                      <a:cubicBezTo>
                        <a:pt x="547432" y="570066"/>
                        <a:pt x="547171" y="568759"/>
                        <a:pt x="547693" y="566930"/>
                      </a:cubicBezTo>
                      <a:cubicBezTo>
                        <a:pt x="548477" y="564840"/>
                        <a:pt x="550044" y="563011"/>
                        <a:pt x="551351" y="561183"/>
                      </a:cubicBezTo>
                      <a:cubicBezTo>
                        <a:pt x="552918" y="559615"/>
                        <a:pt x="554225" y="558048"/>
                        <a:pt x="554225" y="555697"/>
                      </a:cubicBezTo>
                      <a:cubicBezTo>
                        <a:pt x="554225" y="552823"/>
                        <a:pt x="552657" y="549949"/>
                        <a:pt x="551090" y="547336"/>
                      </a:cubicBezTo>
                      <a:cubicBezTo>
                        <a:pt x="549522" y="544724"/>
                        <a:pt x="547954" y="542373"/>
                        <a:pt x="546387" y="539760"/>
                      </a:cubicBezTo>
                      <a:cubicBezTo>
                        <a:pt x="545603" y="538454"/>
                        <a:pt x="544297" y="536625"/>
                        <a:pt x="542991" y="538454"/>
                      </a:cubicBezTo>
                      <a:cubicBezTo>
                        <a:pt x="541423" y="540283"/>
                        <a:pt x="540900" y="543417"/>
                        <a:pt x="540640" y="545769"/>
                      </a:cubicBezTo>
                      <a:cubicBezTo>
                        <a:pt x="539856" y="550210"/>
                        <a:pt x="540640" y="557003"/>
                        <a:pt x="534631" y="557786"/>
                      </a:cubicBezTo>
                      <a:cubicBezTo>
                        <a:pt x="533585" y="558048"/>
                        <a:pt x="533063" y="557786"/>
                        <a:pt x="532018" y="557786"/>
                      </a:cubicBezTo>
                      <a:cubicBezTo>
                        <a:pt x="530973" y="557786"/>
                        <a:pt x="529666" y="558048"/>
                        <a:pt x="528883" y="558309"/>
                      </a:cubicBezTo>
                      <a:cubicBezTo>
                        <a:pt x="526531" y="558831"/>
                        <a:pt x="524180" y="559093"/>
                        <a:pt x="521568" y="559354"/>
                      </a:cubicBezTo>
                      <a:cubicBezTo>
                        <a:pt x="520262" y="559615"/>
                        <a:pt x="518433" y="559354"/>
                        <a:pt x="518433" y="557786"/>
                      </a:cubicBezTo>
                      <a:cubicBezTo>
                        <a:pt x="518171" y="555697"/>
                        <a:pt x="521045" y="554390"/>
                        <a:pt x="522613" y="553868"/>
                      </a:cubicBezTo>
                      <a:cubicBezTo>
                        <a:pt x="524441" y="553084"/>
                        <a:pt x="528099" y="553084"/>
                        <a:pt x="529405" y="551255"/>
                      </a:cubicBezTo>
                      <a:cubicBezTo>
                        <a:pt x="530450" y="549949"/>
                        <a:pt x="529666" y="547598"/>
                        <a:pt x="529666" y="546030"/>
                      </a:cubicBezTo>
                      <a:cubicBezTo>
                        <a:pt x="529666" y="544201"/>
                        <a:pt x="530450" y="542373"/>
                        <a:pt x="530450" y="540544"/>
                      </a:cubicBezTo>
                      <a:cubicBezTo>
                        <a:pt x="530712" y="538454"/>
                        <a:pt x="530450" y="536364"/>
                        <a:pt x="530973" y="534274"/>
                      </a:cubicBezTo>
                      <a:cubicBezTo>
                        <a:pt x="531756" y="532184"/>
                        <a:pt x="533324" y="530877"/>
                        <a:pt x="534891" y="529048"/>
                      </a:cubicBezTo>
                      <a:cubicBezTo>
                        <a:pt x="536198" y="527742"/>
                        <a:pt x="536459" y="526175"/>
                        <a:pt x="536721" y="524346"/>
                      </a:cubicBezTo>
                      <a:cubicBezTo>
                        <a:pt x="537243" y="521472"/>
                        <a:pt x="538288" y="519121"/>
                        <a:pt x="539333" y="516247"/>
                      </a:cubicBezTo>
                      <a:cubicBezTo>
                        <a:pt x="540640" y="512590"/>
                        <a:pt x="541684" y="508410"/>
                        <a:pt x="541162" y="504491"/>
                      </a:cubicBezTo>
                      <a:cubicBezTo>
                        <a:pt x="540900" y="502923"/>
                        <a:pt x="540640" y="500310"/>
                        <a:pt x="539072" y="499527"/>
                      </a:cubicBezTo>
                      <a:cubicBezTo>
                        <a:pt x="537243" y="498482"/>
                        <a:pt x="535675" y="501094"/>
                        <a:pt x="534891" y="502401"/>
                      </a:cubicBezTo>
                      <a:cubicBezTo>
                        <a:pt x="533324" y="505274"/>
                        <a:pt x="532018" y="508148"/>
                        <a:pt x="530189" y="511022"/>
                      </a:cubicBezTo>
                      <a:cubicBezTo>
                        <a:pt x="528360" y="513896"/>
                        <a:pt x="526531" y="516770"/>
                        <a:pt x="524441" y="519643"/>
                      </a:cubicBezTo>
                      <a:cubicBezTo>
                        <a:pt x="522874" y="521734"/>
                        <a:pt x="521306" y="523562"/>
                        <a:pt x="518955" y="524607"/>
                      </a:cubicBezTo>
                      <a:cubicBezTo>
                        <a:pt x="517127" y="525391"/>
                        <a:pt x="515036" y="525652"/>
                        <a:pt x="513208" y="526697"/>
                      </a:cubicBezTo>
                      <a:cubicBezTo>
                        <a:pt x="511118" y="527742"/>
                        <a:pt x="509289" y="529048"/>
                        <a:pt x="507721" y="530877"/>
                      </a:cubicBezTo>
                      <a:cubicBezTo>
                        <a:pt x="506153" y="532706"/>
                        <a:pt x="505370" y="535057"/>
                        <a:pt x="504325" y="537148"/>
                      </a:cubicBezTo>
                      <a:cubicBezTo>
                        <a:pt x="502758" y="540021"/>
                        <a:pt x="500406" y="542634"/>
                        <a:pt x="498316" y="545246"/>
                      </a:cubicBezTo>
                      <a:cubicBezTo>
                        <a:pt x="497009" y="547075"/>
                        <a:pt x="495703" y="548643"/>
                        <a:pt x="497009" y="550733"/>
                      </a:cubicBezTo>
                      <a:cubicBezTo>
                        <a:pt x="497793" y="552039"/>
                        <a:pt x="498839" y="553606"/>
                        <a:pt x="496749" y="554390"/>
                      </a:cubicBezTo>
                      <a:cubicBezTo>
                        <a:pt x="494397" y="555435"/>
                        <a:pt x="491001" y="554651"/>
                        <a:pt x="488911" y="553345"/>
                      </a:cubicBezTo>
                      <a:cubicBezTo>
                        <a:pt x="488127" y="552823"/>
                        <a:pt x="487605" y="552039"/>
                        <a:pt x="487082" y="551255"/>
                      </a:cubicBezTo>
                      <a:cubicBezTo>
                        <a:pt x="486821" y="550733"/>
                        <a:pt x="486559" y="549949"/>
                        <a:pt x="486298" y="549426"/>
                      </a:cubicBezTo>
                      <a:cubicBezTo>
                        <a:pt x="485253" y="548381"/>
                        <a:pt x="483424" y="548381"/>
                        <a:pt x="482118" y="547598"/>
                      </a:cubicBezTo>
                      <a:cubicBezTo>
                        <a:pt x="480289" y="546553"/>
                        <a:pt x="481073" y="544985"/>
                        <a:pt x="482118" y="543679"/>
                      </a:cubicBezTo>
                      <a:cubicBezTo>
                        <a:pt x="483424" y="541850"/>
                        <a:pt x="484731" y="540544"/>
                        <a:pt x="484992" y="538192"/>
                      </a:cubicBezTo>
                      <a:cubicBezTo>
                        <a:pt x="485253" y="536364"/>
                        <a:pt x="485253" y="534012"/>
                        <a:pt x="484470" y="532445"/>
                      </a:cubicBezTo>
                      <a:cubicBezTo>
                        <a:pt x="483947" y="531139"/>
                        <a:pt x="482640" y="530355"/>
                        <a:pt x="481334" y="529571"/>
                      </a:cubicBezTo>
                      <a:cubicBezTo>
                        <a:pt x="480028" y="528526"/>
                        <a:pt x="478722" y="527220"/>
                        <a:pt x="477415" y="526175"/>
                      </a:cubicBezTo>
                      <a:cubicBezTo>
                        <a:pt x="476109" y="525130"/>
                        <a:pt x="474280" y="524607"/>
                        <a:pt x="473497" y="523040"/>
                      </a:cubicBezTo>
                      <a:cubicBezTo>
                        <a:pt x="471145" y="519382"/>
                        <a:pt x="473497" y="512590"/>
                        <a:pt x="468533" y="510499"/>
                      </a:cubicBezTo>
                      <a:cubicBezTo>
                        <a:pt x="466443" y="509716"/>
                        <a:pt x="464353" y="509193"/>
                        <a:pt x="462263" y="508671"/>
                      </a:cubicBezTo>
                      <a:cubicBezTo>
                        <a:pt x="460957" y="508410"/>
                        <a:pt x="458867" y="508148"/>
                        <a:pt x="458605" y="506581"/>
                      </a:cubicBezTo>
                      <a:cubicBezTo>
                        <a:pt x="458083" y="504229"/>
                        <a:pt x="459389" y="501617"/>
                        <a:pt x="459128" y="499004"/>
                      </a:cubicBezTo>
                      <a:cubicBezTo>
                        <a:pt x="458867" y="496392"/>
                        <a:pt x="457038" y="495869"/>
                        <a:pt x="454948" y="495608"/>
                      </a:cubicBezTo>
                      <a:cubicBezTo>
                        <a:pt x="452074" y="495347"/>
                        <a:pt x="450767" y="493518"/>
                        <a:pt x="449200" y="491428"/>
                      </a:cubicBezTo>
                      <a:cubicBezTo>
                        <a:pt x="448677" y="490644"/>
                        <a:pt x="448155" y="489599"/>
                        <a:pt x="447894" y="488554"/>
                      </a:cubicBezTo>
                      <a:cubicBezTo>
                        <a:pt x="447371" y="486464"/>
                        <a:pt x="446588" y="485942"/>
                        <a:pt x="444498" y="485419"/>
                      </a:cubicBezTo>
                      <a:cubicBezTo>
                        <a:pt x="442669" y="485158"/>
                        <a:pt x="440579" y="484897"/>
                        <a:pt x="438750" y="484897"/>
                      </a:cubicBezTo>
                      <a:cubicBezTo>
                        <a:pt x="436138" y="484635"/>
                        <a:pt x="433525" y="485158"/>
                        <a:pt x="431173" y="484113"/>
                      </a:cubicBezTo>
                      <a:cubicBezTo>
                        <a:pt x="428300" y="483068"/>
                        <a:pt x="425426" y="482807"/>
                        <a:pt x="422291" y="483329"/>
                      </a:cubicBezTo>
                      <a:cubicBezTo>
                        <a:pt x="420985" y="483590"/>
                        <a:pt x="419417" y="483590"/>
                        <a:pt x="418111" y="483590"/>
                      </a:cubicBezTo>
                      <a:cubicBezTo>
                        <a:pt x="417066" y="483590"/>
                        <a:pt x="416282" y="483852"/>
                        <a:pt x="415237" y="484113"/>
                      </a:cubicBezTo>
                      <a:cubicBezTo>
                        <a:pt x="413147" y="484635"/>
                        <a:pt x="411057" y="481239"/>
                        <a:pt x="409751" y="480194"/>
                      </a:cubicBezTo>
                      <a:cubicBezTo>
                        <a:pt x="407400" y="478365"/>
                        <a:pt x="405309" y="476014"/>
                        <a:pt x="402435" y="474969"/>
                      </a:cubicBezTo>
                      <a:cubicBezTo>
                        <a:pt x="399823" y="473924"/>
                        <a:pt x="397210" y="472879"/>
                        <a:pt x="394337" y="472095"/>
                      </a:cubicBezTo>
                      <a:cubicBezTo>
                        <a:pt x="391463" y="471311"/>
                        <a:pt x="388850" y="472356"/>
                        <a:pt x="385976" y="472879"/>
                      </a:cubicBezTo>
                      <a:cubicBezTo>
                        <a:pt x="383887" y="473402"/>
                        <a:pt x="382057" y="473924"/>
                        <a:pt x="379968" y="474185"/>
                      </a:cubicBezTo>
                      <a:cubicBezTo>
                        <a:pt x="377094" y="474708"/>
                        <a:pt x="374481" y="475491"/>
                        <a:pt x="371607" y="475491"/>
                      </a:cubicBezTo>
                      <a:cubicBezTo>
                        <a:pt x="368734" y="475753"/>
                        <a:pt x="366121" y="475491"/>
                        <a:pt x="363247" y="475753"/>
                      </a:cubicBezTo>
                      <a:cubicBezTo>
                        <a:pt x="356455" y="476798"/>
                        <a:pt x="349662" y="476798"/>
                        <a:pt x="342869" y="477843"/>
                      </a:cubicBezTo>
                      <a:cubicBezTo>
                        <a:pt x="341824" y="478104"/>
                        <a:pt x="340780" y="478365"/>
                        <a:pt x="339734" y="478627"/>
                      </a:cubicBezTo>
                      <a:cubicBezTo>
                        <a:pt x="338428" y="479149"/>
                        <a:pt x="336861" y="479410"/>
                        <a:pt x="335555" y="479933"/>
                      </a:cubicBezTo>
                      <a:cubicBezTo>
                        <a:pt x="332419" y="480978"/>
                        <a:pt x="329806" y="482807"/>
                        <a:pt x="326933" y="484113"/>
                      </a:cubicBezTo>
                      <a:cubicBezTo>
                        <a:pt x="325627" y="484635"/>
                        <a:pt x="324581" y="484897"/>
                        <a:pt x="323275" y="485419"/>
                      </a:cubicBezTo>
                      <a:cubicBezTo>
                        <a:pt x="321969" y="485942"/>
                        <a:pt x="320924" y="486725"/>
                        <a:pt x="319356" y="486987"/>
                      </a:cubicBezTo>
                      <a:cubicBezTo>
                        <a:pt x="314393" y="488032"/>
                        <a:pt x="309429" y="489338"/>
                        <a:pt x="304465" y="489077"/>
                      </a:cubicBezTo>
                      <a:cubicBezTo>
                        <a:pt x="301330" y="488816"/>
                        <a:pt x="298195" y="488032"/>
                        <a:pt x="295060" y="487770"/>
                      </a:cubicBezTo>
                      <a:cubicBezTo>
                        <a:pt x="293754" y="487770"/>
                        <a:pt x="292186" y="487509"/>
                        <a:pt x="290880" y="487509"/>
                      </a:cubicBezTo>
                      <a:cubicBezTo>
                        <a:pt x="289573" y="487509"/>
                        <a:pt x="288529" y="487770"/>
                        <a:pt x="287222" y="487770"/>
                      </a:cubicBezTo>
                      <a:cubicBezTo>
                        <a:pt x="286177" y="487770"/>
                        <a:pt x="285393" y="487770"/>
                        <a:pt x="284348" y="487770"/>
                      </a:cubicBezTo>
                      <a:cubicBezTo>
                        <a:pt x="283304" y="488032"/>
                        <a:pt x="281997" y="488554"/>
                        <a:pt x="281213" y="489077"/>
                      </a:cubicBezTo>
                      <a:cubicBezTo>
                        <a:pt x="279123" y="490383"/>
                        <a:pt x="277033" y="491428"/>
                        <a:pt x="275466" y="493518"/>
                      </a:cubicBezTo>
                      <a:cubicBezTo>
                        <a:pt x="272853" y="496653"/>
                        <a:pt x="268151" y="497959"/>
                        <a:pt x="264493" y="500049"/>
                      </a:cubicBezTo>
                      <a:cubicBezTo>
                        <a:pt x="262664" y="501094"/>
                        <a:pt x="260835" y="501878"/>
                        <a:pt x="258745" y="502139"/>
                      </a:cubicBezTo>
                      <a:cubicBezTo>
                        <a:pt x="257178" y="502401"/>
                        <a:pt x="255610" y="502662"/>
                        <a:pt x="253782" y="503185"/>
                      </a:cubicBezTo>
                      <a:cubicBezTo>
                        <a:pt x="252214" y="503707"/>
                        <a:pt x="250908" y="503707"/>
                        <a:pt x="249601" y="504491"/>
                      </a:cubicBezTo>
                      <a:cubicBezTo>
                        <a:pt x="249079" y="504752"/>
                        <a:pt x="248295" y="505013"/>
                        <a:pt x="247773" y="505274"/>
                      </a:cubicBezTo>
                      <a:cubicBezTo>
                        <a:pt x="247250" y="505797"/>
                        <a:pt x="246989" y="506319"/>
                        <a:pt x="246205" y="506842"/>
                      </a:cubicBezTo>
                      <a:cubicBezTo>
                        <a:pt x="244899" y="508148"/>
                        <a:pt x="243331" y="509193"/>
                        <a:pt x="242025" y="510761"/>
                      </a:cubicBezTo>
                      <a:cubicBezTo>
                        <a:pt x="240719" y="512328"/>
                        <a:pt x="240197" y="514679"/>
                        <a:pt x="239674" y="516508"/>
                      </a:cubicBezTo>
                      <a:cubicBezTo>
                        <a:pt x="238890" y="518598"/>
                        <a:pt x="238629" y="520166"/>
                        <a:pt x="237584" y="521995"/>
                      </a:cubicBezTo>
                      <a:cubicBezTo>
                        <a:pt x="237061" y="523040"/>
                        <a:pt x="236278" y="524346"/>
                        <a:pt x="235232" y="525130"/>
                      </a:cubicBezTo>
                      <a:cubicBezTo>
                        <a:pt x="233665" y="526175"/>
                        <a:pt x="231836" y="526959"/>
                        <a:pt x="230269" y="528004"/>
                      </a:cubicBezTo>
                      <a:cubicBezTo>
                        <a:pt x="228701" y="529048"/>
                        <a:pt x="227134" y="530094"/>
                        <a:pt x="225044" y="529832"/>
                      </a:cubicBezTo>
                      <a:cubicBezTo>
                        <a:pt x="222953" y="529571"/>
                        <a:pt x="221909" y="529571"/>
                        <a:pt x="220079" y="528526"/>
                      </a:cubicBezTo>
                      <a:cubicBezTo>
                        <a:pt x="216161" y="525914"/>
                        <a:pt x="211719" y="529310"/>
                        <a:pt x="207801" y="530094"/>
                      </a:cubicBezTo>
                      <a:cubicBezTo>
                        <a:pt x="205188" y="530616"/>
                        <a:pt x="202575" y="530877"/>
                        <a:pt x="199963" y="531661"/>
                      </a:cubicBezTo>
                      <a:cubicBezTo>
                        <a:pt x="198657" y="531923"/>
                        <a:pt x="197612" y="532184"/>
                        <a:pt x="196567" y="531139"/>
                      </a:cubicBezTo>
                      <a:cubicBezTo>
                        <a:pt x="195260" y="529832"/>
                        <a:pt x="194738" y="528526"/>
                        <a:pt x="193171" y="527742"/>
                      </a:cubicBezTo>
                      <a:cubicBezTo>
                        <a:pt x="190819" y="526959"/>
                        <a:pt x="187684" y="526959"/>
                        <a:pt x="185072" y="526959"/>
                      </a:cubicBezTo>
                      <a:cubicBezTo>
                        <a:pt x="181153" y="526697"/>
                        <a:pt x="177234" y="526697"/>
                        <a:pt x="173054" y="526697"/>
                      </a:cubicBezTo>
                      <a:cubicBezTo>
                        <a:pt x="169658" y="526697"/>
                        <a:pt x="166261" y="526175"/>
                        <a:pt x="162865" y="526175"/>
                      </a:cubicBezTo>
                      <a:cubicBezTo>
                        <a:pt x="160252" y="526175"/>
                        <a:pt x="158162" y="527742"/>
                        <a:pt x="155811" y="528526"/>
                      </a:cubicBezTo>
                      <a:cubicBezTo>
                        <a:pt x="153721" y="529048"/>
                        <a:pt x="151892" y="530094"/>
                        <a:pt x="150064" y="530616"/>
                      </a:cubicBezTo>
                      <a:cubicBezTo>
                        <a:pt x="147974" y="531139"/>
                        <a:pt x="145883" y="531139"/>
                        <a:pt x="144055" y="532445"/>
                      </a:cubicBezTo>
                      <a:cubicBezTo>
                        <a:pt x="142226" y="533751"/>
                        <a:pt x="141442" y="535057"/>
                        <a:pt x="140658" y="537148"/>
                      </a:cubicBezTo>
                      <a:cubicBezTo>
                        <a:pt x="139874" y="539237"/>
                        <a:pt x="138830" y="541328"/>
                        <a:pt x="137784" y="543417"/>
                      </a:cubicBezTo>
                      <a:cubicBezTo>
                        <a:pt x="136739" y="545508"/>
                        <a:pt x="134911" y="546291"/>
                        <a:pt x="132559" y="545508"/>
                      </a:cubicBezTo>
                      <a:cubicBezTo>
                        <a:pt x="131776" y="545246"/>
                        <a:pt x="130992" y="544724"/>
                        <a:pt x="129947" y="544463"/>
                      </a:cubicBezTo>
                      <a:cubicBezTo>
                        <a:pt x="128902" y="544201"/>
                        <a:pt x="127857" y="544724"/>
                        <a:pt x="126812" y="545246"/>
                      </a:cubicBezTo>
                      <a:cubicBezTo>
                        <a:pt x="125767" y="546030"/>
                        <a:pt x="124983" y="547075"/>
                        <a:pt x="123938" y="547859"/>
                      </a:cubicBezTo>
                      <a:cubicBezTo>
                        <a:pt x="122632" y="548904"/>
                        <a:pt x="121064" y="549688"/>
                        <a:pt x="119758" y="550733"/>
                      </a:cubicBezTo>
                      <a:cubicBezTo>
                        <a:pt x="117929" y="552039"/>
                        <a:pt x="116361" y="553606"/>
                        <a:pt x="114533" y="554651"/>
                      </a:cubicBezTo>
                      <a:cubicBezTo>
                        <a:pt x="112443" y="555958"/>
                        <a:pt x="110092" y="556219"/>
                        <a:pt x="107740" y="556742"/>
                      </a:cubicBezTo>
                      <a:cubicBezTo>
                        <a:pt x="105389" y="557525"/>
                        <a:pt x="103038" y="558831"/>
                        <a:pt x="100425" y="559093"/>
                      </a:cubicBezTo>
                      <a:cubicBezTo>
                        <a:pt x="99119" y="559354"/>
                        <a:pt x="97551" y="559354"/>
                        <a:pt x="96245" y="558570"/>
                      </a:cubicBezTo>
                      <a:cubicBezTo>
                        <a:pt x="95200" y="558048"/>
                        <a:pt x="94677" y="557525"/>
                        <a:pt x="93632" y="557003"/>
                      </a:cubicBezTo>
                      <a:cubicBezTo>
                        <a:pt x="90497" y="555697"/>
                        <a:pt x="87101" y="554913"/>
                        <a:pt x="83966" y="554129"/>
                      </a:cubicBezTo>
                      <a:cubicBezTo>
                        <a:pt x="82660" y="553868"/>
                        <a:pt x="81614" y="553606"/>
                        <a:pt x="80308" y="553868"/>
                      </a:cubicBezTo>
                      <a:cubicBezTo>
                        <a:pt x="77957" y="554390"/>
                        <a:pt x="75083" y="554390"/>
                        <a:pt x="72732" y="553868"/>
                      </a:cubicBezTo>
                      <a:cubicBezTo>
                        <a:pt x="70903" y="553345"/>
                        <a:pt x="69336" y="551778"/>
                        <a:pt x="67768" y="550733"/>
                      </a:cubicBezTo>
                      <a:cubicBezTo>
                        <a:pt x="65939" y="549165"/>
                        <a:pt x="64633" y="547598"/>
                        <a:pt x="62543" y="546553"/>
                      </a:cubicBezTo>
                      <a:cubicBezTo>
                        <a:pt x="60714" y="545769"/>
                        <a:pt x="58885" y="544985"/>
                        <a:pt x="57057" y="544201"/>
                      </a:cubicBezTo>
                      <a:cubicBezTo>
                        <a:pt x="56012" y="543679"/>
                        <a:pt x="54706" y="543417"/>
                        <a:pt x="53922" y="542634"/>
                      </a:cubicBezTo>
                      <a:cubicBezTo>
                        <a:pt x="52093" y="541066"/>
                        <a:pt x="50264" y="538976"/>
                        <a:pt x="48697" y="537148"/>
                      </a:cubicBezTo>
                      <a:cubicBezTo>
                        <a:pt x="47390" y="535841"/>
                        <a:pt x="46345" y="534012"/>
                        <a:pt x="45823" y="532184"/>
                      </a:cubicBezTo>
                      <a:cubicBezTo>
                        <a:pt x="45039" y="530355"/>
                        <a:pt x="45562" y="528787"/>
                        <a:pt x="45562" y="526959"/>
                      </a:cubicBezTo>
                      <a:cubicBezTo>
                        <a:pt x="45562" y="524868"/>
                        <a:pt x="45039" y="522517"/>
                        <a:pt x="46345" y="520688"/>
                      </a:cubicBezTo>
                      <a:cubicBezTo>
                        <a:pt x="47913" y="518337"/>
                        <a:pt x="50264" y="516247"/>
                        <a:pt x="53138" y="515986"/>
                      </a:cubicBezTo>
                      <a:cubicBezTo>
                        <a:pt x="55489" y="515725"/>
                        <a:pt x="58363" y="516770"/>
                        <a:pt x="59931" y="514418"/>
                      </a:cubicBezTo>
                      <a:cubicBezTo>
                        <a:pt x="61498" y="512328"/>
                        <a:pt x="59669" y="510238"/>
                        <a:pt x="58885" y="508410"/>
                      </a:cubicBezTo>
                      <a:cubicBezTo>
                        <a:pt x="58101" y="506581"/>
                        <a:pt x="58363" y="504229"/>
                        <a:pt x="58625" y="502139"/>
                      </a:cubicBezTo>
                      <a:cubicBezTo>
                        <a:pt x="58885" y="499788"/>
                        <a:pt x="60453" y="498482"/>
                        <a:pt x="61759" y="496653"/>
                      </a:cubicBezTo>
                      <a:cubicBezTo>
                        <a:pt x="63327" y="494302"/>
                        <a:pt x="62543" y="491689"/>
                        <a:pt x="62020" y="489077"/>
                      </a:cubicBezTo>
                      <a:cubicBezTo>
                        <a:pt x="61498" y="485942"/>
                        <a:pt x="60976" y="482545"/>
                        <a:pt x="60714" y="479410"/>
                      </a:cubicBezTo>
                      <a:cubicBezTo>
                        <a:pt x="60714" y="478104"/>
                        <a:pt x="60976" y="477059"/>
                        <a:pt x="59931" y="476275"/>
                      </a:cubicBezTo>
                      <a:cubicBezTo>
                        <a:pt x="58885" y="475230"/>
                        <a:pt x="57579" y="474185"/>
                        <a:pt x="57318" y="472618"/>
                      </a:cubicBezTo>
                      <a:cubicBezTo>
                        <a:pt x="57318" y="472618"/>
                        <a:pt x="57579" y="472356"/>
                        <a:pt x="57318" y="472095"/>
                      </a:cubicBezTo>
                      <a:cubicBezTo>
                        <a:pt x="57057" y="471573"/>
                        <a:pt x="56795" y="470789"/>
                        <a:pt x="56534" y="470005"/>
                      </a:cubicBezTo>
                      <a:cubicBezTo>
                        <a:pt x="56012" y="468960"/>
                        <a:pt x="55750" y="467654"/>
                        <a:pt x="55228" y="466609"/>
                      </a:cubicBezTo>
                      <a:cubicBezTo>
                        <a:pt x="54706" y="465564"/>
                        <a:pt x="54183" y="464519"/>
                        <a:pt x="53660" y="463474"/>
                      </a:cubicBezTo>
                      <a:cubicBezTo>
                        <a:pt x="53138" y="462167"/>
                        <a:pt x="52616" y="460600"/>
                        <a:pt x="52093" y="459555"/>
                      </a:cubicBezTo>
                      <a:cubicBezTo>
                        <a:pt x="50525" y="456681"/>
                        <a:pt x="48435" y="453807"/>
                        <a:pt x="47390" y="450934"/>
                      </a:cubicBezTo>
                      <a:cubicBezTo>
                        <a:pt x="46345" y="448321"/>
                        <a:pt x="45823" y="445447"/>
                        <a:pt x="45039" y="442835"/>
                      </a:cubicBezTo>
                      <a:cubicBezTo>
                        <a:pt x="43994" y="439700"/>
                        <a:pt x="43472" y="436565"/>
                        <a:pt x="42688" y="433430"/>
                      </a:cubicBezTo>
                      <a:cubicBezTo>
                        <a:pt x="42426" y="431862"/>
                        <a:pt x="42426" y="430556"/>
                        <a:pt x="42165" y="428988"/>
                      </a:cubicBezTo>
                      <a:cubicBezTo>
                        <a:pt x="41904" y="427421"/>
                        <a:pt x="42165" y="426115"/>
                        <a:pt x="42165" y="424547"/>
                      </a:cubicBezTo>
                      <a:cubicBezTo>
                        <a:pt x="42165" y="422457"/>
                        <a:pt x="41904" y="420628"/>
                        <a:pt x="41643" y="418799"/>
                      </a:cubicBezTo>
                      <a:cubicBezTo>
                        <a:pt x="41381" y="417493"/>
                        <a:pt x="41904" y="415926"/>
                        <a:pt x="41381" y="414619"/>
                      </a:cubicBezTo>
                      <a:cubicBezTo>
                        <a:pt x="40598" y="412529"/>
                        <a:pt x="39030" y="410701"/>
                        <a:pt x="37463" y="409133"/>
                      </a:cubicBezTo>
                      <a:cubicBezTo>
                        <a:pt x="35895" y="407565"/>
                        <a:pt x="35372" y="404430"/>
                        <a:pt x="34850" y="402340"/>
                      </a:cubicBezTo>
                      <a:cubicBezTo>
                        <a:pt x="34589" y="402079"/>
                        <a:pt x="34066" y="400512"/>
                        <a:pt x="33805" y="399728"/>
                      </a:cubicBezTo>
                      <a:cubicBezTo>
                        <a:pt x="33282" y="398683"/>
                        <a:pt x="33021" y="397377"/>
                        <a:pt x="32499" y="396593"/>
                      </a:cubicBezTo>
                      <a:cubicBezTo>
                        <a:pt x="31976" y="395809"/>
                        <a:pt x="30670" y="395286"/>
                        <a:pt x="29886" y="394764"/>
                      </a:cubicBezTo>
                      <a:cubicBezTo>
                        <a:pt x="29103" y="393980"/>
                        <a:pt x="28057" y="393458"/>
                        <a:pt x="27535" y="392413"/>
                      </a:cubicBezTo>
                      <a:cubicBezTo>
                        <a:pt x="27535" y="389800"/>
                        <a:pt x="26751" y="388755"/>
                        <a:pt x="26229" y="38771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430" name="Graphic 3">
                  <a:extLst>
                    <a:ext uri="{FF2B5EF4-FFF2-40B4-BE49-F238E27FC236}">
                      <a16:creationId xmlns:a16="http://schemas.microsoft.com/office/drawing/2014/main" id="{1891A502-0808-593E-24DB-23C2473C2D8E}"/>
                    </a:ext>
                  </a:extLst>
                </p:cNvPr>
                <p:cNvGrpSpPr/>
                <p:nvPr/>
              </p:nvGrpSpPr>
              <p:grpSpPr>
                <a:xfrm>
                  <a:off x="7963870" y="4978519"/>
                  <a:ext cx="116909" cy="142770"/>
                  <a:chOff x="7963870" y="4978519"/>
                  <a:chExt cx="116909" cy="142770"/>
                </a:xfrm>
                <a:solidFill>
                  <a:srgbClr val="D5D7D8"/>
                </a:solidFill>
              </p:grpSpPr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2DF49C2F-9B29-7D21-2430-45EA05975455}"/>
                      </a:ext>
                    </a:extLst>
                  </p:cNvPr>
                  <p:cNvSpPr/>
                  <p:nvPr/>
                </p:nvSpPr>
                <p:spPr>
                  <a:xfrm>
                    <a:off x="7963870" y="4978519"/>
                    <a:ext cx="6937" cy="14228"/>
                  </a:xfrm>
                  <a:custGeom>
                    <a:avLst/>
                    <a:gdLst>
                      <a:gd name="connsiteX0" fmla="*/ 6531 w 6937"/>
                      <a:gd name="connsiteY0" fmla="*/ 12751 h 14228"/>
                      <a:gd name="connsiteX1" fmla="*/ 6008 w 6937"/>
                      <a:gd name="connsiteY1" fmla="*/ 13012 h 14228"/>
                      <a:gd name="connsiteX2" fmla="*/ 4702 w 6937"/>
                      <a:gd name="connsiteY2" fmla="*/ 14057 h 14228"/>
                      <a:gd name="connsiteX3" fmla="*/ 2613 w 6937"/>
                      <a:gd name="connsiteY3" fmla="*/ 13796 h 14228"/>
                      <a:gd name="connsiteX4" fmla="*/ 1045 w 6937"/>
                      <a:gd name="connsiteY4" fmla="*/ 13012 h 14228"/>
                      <a:gd name="connsiteX5" fmla="*/ 261 w 6937"/>
                      <a:gd name="connsiteY5" fmla="*/ 9877 h 14228"/>
                      <a:gd name="connsiteX6" fmla="*/ 0 w 6937"/>
                      <a:gd name="connsiteY6" fmla="*/ 6219 h 14228"/>
                      <a:gd name="connsiteX7" fmla="*/ 3135 w 6937"/>
                      <a:gd name="connsiteY7" fmla="*/ 994 h 14228"/>
                      <a:gd name="connsiteX8" fmla="*/ 6008 w 6937"/>
                      <a:gd name="connsiteY8" fmla="*/ 210 h 14228"/>
                      <a:gd name="connsiteX9" fmla="*/ 6792 w 6937"/>
                      <a:gd name="connsiteY9" fmla="*/ 2039 h 14228"/>
                      <a:gd name="connsiteX10" fmla="*/ 6531 w 6937"/>
                      <a:gd name="connsiteY10" fmla="*/ 7787 h 14228"/>
                      <a:gd name="connsiteX11" fmla="*/ 6531 w 6937"/>
                      <a:gd name="connsiteY11" fmla="*/ 12751 h 14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6937" h="14228">
                        <a:moveTo>
                          <a:pt x="6531" y="12751"/>
                        </a:moveTo>
                        <a:cubicBezTo>
                          <a:pt x="6270" y="13012"/>
                          <a:pt x="6270" y="12751"/>
                          <a:pt x="6008" y="13012"/>
                        </a:cubicBezTo>
                        <a:cubicBezTo>
                          <a:pt x="5486" y="13534"/>
                          <a:pt x="5486" y="13796"/>
                          <a:pt x="4702" y="14057"/>
                        </a:cubicBezTo>
                        <a:cubicBezTo>
                          <a:pt x="3919" y="14318"/>
                          <a:pt x="3396" y="14318"/>
                          <a:pt x="2613" y="13796"/>
                        </a:cubicBezTo>
                        <a:cubicBezTo>
                          <a:pt x="2090" y="13534"/>
                          <a:pt x="1567" y="13273"/>
                          <a:pt x="1045" y="13012"/>
                        </a:cubicBezTo>
                        <a:cubicBezTo>
                          <a:pt x="522" y="12228"/>
                          <a:pt x="261" y="10922"/>
                          <a:pt x="261" y="9877"/>
                        </a:cubicBezTo>
                        <a:cubicBezTo>
                          <a:pt x="0" y="8571"/>
                          <a:pt x="0" y="7526"/>
                          <a:pt x="0" y="6219"/>
                        </a:cubicBezTo>
                        <a:cubicBezTo>
                          <a:pt x="261" y="4391"/>
                          <a:pt x="1829" y="2562"/>
                          <a:pt x="3135" y="994"/>
                        </a:cubicBezTo>
                        <a:cubicBezTo>
                          <a:pt x="3919" y="210"/>
                          <a:pt x="4964" y="-312"/>
                          <a:pt x="6008" y="210"/>
                        </a:cubicBezTo>
                        <a:cubicBezTo>
                          <a:pt x="7054" y="472"/>
                          <a:pt x="7054" y="1255"/>
                          <a:pt x="6792" y="2039"/>
                        </a:cubicBezTo>
                        <a:cubicBezTo>
                          <a:pt x="6531" y="3868"/>
                          <a:pt x="6531" y="5697"/>
                          <a:pt x="6531" y="7787"/>
                        </a:cubicBezTo>
                        <a:cubicBezTo>
                          <a:pt x="6531" y="9093"/>
                          <a:pt x="7315" y="11706"/>
                          <a:pt x="6531" y="127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5D918EBC-8A98-031E-B323-903603ED55C3}"/>
                      </a:ext>
                    </a:extLst>
                  </p:cNvPr>
                  <p:cNvSpPr/>
                  <p:nvPr/>
                </p:nvSpPr>
                <p:spPr>
                  <a:xfrm>
                    <a:off x="7981548" y="5005447"/>
                    <a:ext cx="81124" cy="76983"/>
                  </a:xfrm>
                  <a:custGeom>
                    <a:avLst/>
                    <a:gdLst>
                      <a:gd name="connsiteX0" fmla="*/ 5051 w 81124"/>
                      <a:gd name="connsiteY0" fmla="*/ 192 h 76983"/>
                      <a:gd name="connsiteX1" fmla="*/ 14456 w 81124"/>
                      <a:gd name="connsiteY1" fmla="*/ 4895 h 76983"/>
                      <a:gd name="connsiteX2" fmla="*/ 23077 w 81124"/>
                      <a:gd name="connsiteY2" fmla="*/ 10381 h 76983"/>
                      <a:gd name="connsiteX3" fmla="*/ 43194 w 81124"/>
                      <a:gd name="connsiteY3" fmla="*/ 13516 h 76983"/>
                      <a:gd name="connsiteX4" fmla="*/ 49464 w 81124"/>
                      <a:gd name="connsiteY4" fmla="*/ 10642 h 76983"/>
                      <a:gd name="connsiteX5" fmla="*/ 57041 w 81124"/>
                      <a:gd name="connsiteY5" fmla="*/ 9075 h 76983"/>
                      <a:gd name="connsiteX6" fmla="*/ 64617 w 81124"/>
                      <a:gd name="connsiteY6" fmla="*/ 7507 h 76983"/>
                      <a:gd name="connsiteX7" fmla="*/ 70626 w 81124"/>
                      <a:gd name="connsiteY7" fmla="*/ 5417 h 76983"/>
                      <a:gd name="connsiteX8" fmla="*/ 81076 w 81124"/>
                      <a:gd name="connsiteY8" fmla="*/ 11948 h 76983"/>
                      <a:gd name="connsiteX9" fmla="*/ 78986 w 81124"/>
                      <a:gd name="connsiteY9" fmla="*/ 28930 h 76983"/>
                      <a:gd name="connsiteX10" fmla="*/ 80293 w 81124"/>
                      <a:gd name="connsiteY10" fmla="*/ 33894 h 76983"/>
                      <a:gd name="connsiteX11" fmla="*/ 76896 w 81124"/>
                      <a:gd name="connsiteY11" fmla="*/ 38335 h 76983"/>
                      <a:gd name="connsiteX12" fmla="*/ 72193 w 81124"/>
                      <a:gd name="connsiteY12" fmla="*/ 44083 h 76983"/>
                      <a:gd name="connsiteX13" fmla="*/ 73238 w 81124"/>
                      <a:gd name="connsiteY13" fmla="*/ 49569 h 76983"/>
                      <a:gd name="connsiteX14" fmla="*/ 75590 w 81124"/>
                      <a:gd name="connsiteY14" fmla="*/ 54794 h 76983"/>
                      <a:gd name="connsiteX15" fmla="*/ 74022 w 81124"/>
                      <a:gd name="connsiteY15" fmla="*/ 61326 h 76983"/>
                      <a:gd name="connsiteX16" fmla="*/ 67752 w 81124"/>
                      <a:gd name="connsiteY16" fmla="*/ 64983 h 76983"/>
                      <a:gd name="connsiteX17" fmla="*/ 64617 w 81124"/>
                      <a:gd name="connsiteY17" fmla="*/ 60542 h 76983"/>
                      <a:gd name="connsiteX18" fmla="*/ 60698 w 81124"/>
                      <a:gd name="connsiteY18" fmla="*/ 56884 h 76983"/>
                      <a:gd name="connsiteX19" fmla="*/ 58347 w 81124"/>
                      <a:gd name="connsiteY19" fmla="*/ 68379 h 76983"/>
                      <a:gd name="connsiteX20" fmla="*/ 56780 w 81124"/>
                      <a:gd name="connsiteY20" fmla="*/ 70469 h 76983"/>
                      <a:gd name="connsiteX21" fmla="*/ 52861 w 81124"/>
                      <a:gd name="connsiteY21" fmla="*/ 68902 h 76983"/>
                      <a:gd name="connsiteX22" fmla="*/ 47636 w 81124"/>
                      <a:gd name="connsiteY22" fmla="*/ 76740 h 76983"/>
                      <a:gd name="connsiteX23" fmla="*/ 41365 w 81124"/>
                      <a:gd name="connsiteY23" fmla="*/ 75694 h 76983"/>
                      <a:gd name="connsiteX24" fmla="*/ 34834 w 81124"/>
                      <a:gd name="connsiteY24" fmla="*/ 73866 h 76983"/>
                      <a:gd name="connsiteX25" fmla="*/ 32483 w 81124"/>
                      <a:gd name="connsiteY25" fmla="*/ 72037 h 76983"/>
                      <a:gd name="connsiteX26" fmla="*/ 29609 w 81124"/>
                      <a:gd name="connsiteY26" fmla="*/ 67857 h 76983"/>
                      <a:gd name="connsiteX27" fmla="*/ 23861 w 81124"/>
                      <a:gd name="connsiteY27" fmla="*/ 65244 h 76983"/>
                      <a:gd name="connsiteX28" fmla="*/ 19942 w 81124"/>
                      <a:gd name="connsiteY28" fmla="*/ 63154 h 76983"/>
                      <a:gd name="connsiteX29" fmla="*/ 17591 w 81124"/>
                      <a:gd name="connsiteY29" fmla="*/ 56884 h 76983"/>
                      <a:gd name="connsiteX30" fmla="*/ 14979 w 81124"/>
                      <a:gd name="connsiteY30" fmla="*/ 49830 h 76983"/>
                      <a:gd name="connsiteX31" fmla="*/ 15240 w 81124"/>
                      <a:gd name="connsiteY31" fmla="*/ 46173 h 76983"/>
                      <a:gd name="connsiteX32" fmla="*/ 16285 w 81124"/>
                      <a:gd name="connsiteY32" fmla="*/ 39902 h 76983"/>
                      <a:gd name="connsiteX33" fmla="*/ 14456 w 81124"/>
                      <a:gd name="connsiteY33" fmla="*/ 37551 h 76983"/>
                      <a:gd name="connsiteX34" fmla="*/ 12105 w 81124"/>
                      <a:gd name="connsiteY34" fmla="*/ 34155 h 76983"/>
                      <a:gd name="connsiteX35" fmla="*/ 11060 w 81124"/>
                      <a:gd name="connsiteY35" fmla="*/ 33110 h 76983"/>
                      <a:gd name="connsiteX36" fmla="*/ 8970 w 81124"/>
                      <a:gd name="connsiteY36" fmla="*/ 30236 h 76983"/>
                      <a:gd name="connsiteX37" fmla="*/ 7924 w 81124"/>
                      <a:gd name="connsiteY37" fmla="*/ 28669 h 76983"/>
                      <a:gd name="connsiteX38" fmla="*/ 5835 w 81124"/>
                      <a:gd name="connsiteY38" fmla="*/ 24227 h 76983"/>
                      <a:gd name="connsiteX39" fmla="*/ 4267 w 81124"/>
                      <a:gd name="connsiteY39" fmla="*/ 20831 h 76983"/>
                      <a:gd name="connsiteX40" fmla="*/ 1916 w 81124"/>
                      <a:gd name="connsiteY40" fmla="*/ 14561 h 76983"/>
                      <a:gd name="connsiteX41" fmla="*/ 610 w 81124"/>
                      <a:gd name="connsiteY41" fmla="*/ 2021 h 76983"/>
                      <a:gd name="connsiteX42" fmla="*/ 5051 w 81124"/>
                      <a:gd name="connsiteY42" fmla="*/ 192 h 76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</a:cxnLst>
                    <a:rect l="l" t="t" r="r" b="b"/>
                    <a:pathLst>
                      <a:path w="81124" h="76983">
                        <a:moveTo>
                          <a:pt x="5051" y="192"/>
                        </a:moveTo>
                        <a:cubicBezTo>
                          <a:pt x="8448" y="976"/>
                          <a:pt x="11582" y="3066"/>
                          <a:pt x="14456" y="4895"/>
                        </a:cubicBezTo>
                        <a:cubicBezTo>
                          <a:pt x="17330" y="6723"/>
                          <a:pt x="20204" y="8813"/>
                          <a:pt x="23077" y="10381"/>
                        </a:cubicBezTo>
                        <a:cubicBezTo>
                          <a:pt x="29086" y="13255"/>
                          <a:pt x="36663" y="15345"/>
                          <a:pt x="43194" y="13516"/>
                        </a:cubicBezTo>
                        <a:cubicBezTo>
                          <a:pt x="45546" y="12732"/>
                          <a:pt x="47374" y="11426"/>
                          <a:pt x="49464" y="10642"/>
                        </a:cubicBezTo>
                        <a:cubicBezTo>
                          <a:pt x="51815" y="9597"/>
                          <a:pt x="54428" y="9336"/>
                          <a:pt x="57041" y="9075"/>
                        </a:cubicBezTo>
                        <a:cubicBezTo>
                          <a:pt x="59653" y="8813"/>
                          <a:pt x="62266" y="8291"/>
                          <a:pt x="64617" y="7507"/>
                        </a:cubicBezTo>
                        <a:cubicBezTo>
                          <a:pt x="66707" y="6723"/>
                          <a:pt x="68536" y="5939"/>
                          <a:pt x="70626" y="5417"/>
                        </a:cubicBezTo>
                        <a:cubicBezTo>
                          <a:pt x="75328" y="4633"/>
                          <a:pt x="80815" y="6723"/>
                          <a:pt x="81076" y="11948"/>
                        </a:cubicBezTo>
                        <a:cubicBezTo>
                          <a:pt x="81599" y="17696"/>
                          <a:pt x="77680" y="22921"/>
                          <a:pt x="78986" y="28930"/>
                        </a:cubicBezTo>
                        <a:cubicBezTo>
                          <a:pt x="79247" y="30497"/>
                          <a:pt x="80553" y="32326"/>
                          <a:pt x="80293" y="33894"/>
                        </a:cubicBezTo>
                        <a:cubicBezTo>
                          <a:pt x="80031" y="35722"/>
                          <a:pt x="78202" y="37029"/>
                          <a:pt x="76896" y="38335"/>
                        </a:cubicBezTo>
                        <a:cubicBezTo>
                          <a:pt x="75067" y="39902"/>
                          <a:pt x="73238" y="41731"/>
                          <a:pt x="72193" y="44083"/>
                        </a:cubicBezTo>
                        <a:cubicBezTo>
                          <a:pt x="71410" y="45911"/>
                          <a:pt x="71932" y="47740"/>
                          <a:pt x="73238" y="49569"/>
                        </a:cubicBezTo>
                        <a:cubicBezTo>
                          <a:pt x="74284" y="51398"/>
                          <a:pt x="75328" y="52965"/>
                          <a:pt x="75590" y="54794"/>
                        </a:cubicBezTo>
                        <a:cubicBezTo>
                          <a:pt x="75851" y="57146"/>
                          <a:pt x="75067" y="59497"/>
                          <a:pt x="74022" y="61326"/>
                        </a:cubicBezTo>
                        <a:cubicBezTo>
                          <a:pt x="72977" y="63415"/>
                          <a:pt x="70365" y="67596"/>
                          <a:pt x="67752" y="64983"/>
                        </a:cubicBezTo>
                        <a:cubicBezTo>
                          <a:pt x="66446" y="63677"/>
                          <a:pt x="65662" y="61848"/>
                          <a:pt x="64617" y="60542"/>
                        </a:cubicBezTo>
                        <a:cubicBezTo>
                          <a:pt x="63572" y="59235"/>
                          <a:pt x="62266" y="57146"/>
                          <a:pt x="60698" y="56884"/>
                        </a:cubicBezTo>
                        <a:cubicBezTo>
                          <a:pt x="57041" y="56100"/>
                          <a:pt x="58347" y="66812"/>
                          <a:pt x="58347" y="68379"/>
                        </a:cubicBezTo>
                        <a:cubicBezTo>
                          <a:pt x="58347" y="69424"/>
                          <a:pt x="58347" y="71253"/>
                          <a:pt x="56780" y="70469"/>
                        </a:cubicBezTo>
                        <a:cubicBezTo>
                          <a:pt x="55473" y="69947"/>
                          <a:pt x="54428" y="68640"/>
                          <a:pt x="52861" y="68902"/>
                        </a:cubicBezTo>
                        <a:cubicBezTo>
                          <a:pt x="49203" y="69424"/>
                          <a:pt x="50771" y="75694"/>
                          <a:pt x="47636" y="76740"/>
                        </a:cubicBezTo>
                        <a:cubicBezTo>
                          <a:pt x="45806" y="77523"/>
                          <a:pt x="43194" y="76217"/>
                          <a:pt x="41365" y="75694"/>
                        </a:cubicBezTo>
                        <a:cubicBezTo>
                          <a:pt x="39275" y="75172"/>
                          <a:pt x="36924" y="74649"/>
                          <a:pt x="34834" y="73866"/>
                        </a:cubicBezTo>
                        <a:cubicBezTo>
                          <a:pt x="33528" y="73604"/>
                          <a:pt x="33005" y="73082"/>
                          <a:pt x="32483" y="72037"/>
                        </a:cubicBezTo>
                        <a:cubicBezTo>
                          <a:pt x="31699" y="70469"/>
                          <a:pt x="30915" y="69163"/>
                          <a:pt x="29609" y="67857"/>
                        </a:cubicBezTo>
                        <a:cubicBezTo>
                          <a:pt x="28042" y="66551"/>
                          <a:pt x="25951" y="65767"/>
                          <a:pt x="23861" y="65244"/>
                        </a:cubicBezTo>
                        <a:cubicBezTo>
                          <a:pt x="22293" y="64722"/>
                          <a:pt x="20987" y="64460"/>
                          <a:pt x="19942" y="63154"/>
                        </a:cubicBezTo>
                        <a:cubicBezTo>
                          <a:pt x="18898" y="61326"/>
                          <a:pt x="18375" y="58713"/>
                          <a:pt x="17591" y="56884"/>
                        </a:cubicBezTo>
                        <a:cubicBezTo>
                          <a:pt x="16808" y="54533"/>
                          <a:pt x="15762" y="52182"/>
                          <a:pt x="14979" y="49830"/>
                        </a:cubicBezTo>
                        <a:cubicBezTo>
                          <a:pt x="14456" y="48524"/>
                          <a:pt x="14456" y="47479"/>
                          <a:pt x="15240" y="46173"/>
                        </a:cubicBezTo>
                        <a:cubicBezTo>
                          <a:pt x="16285" y="44605"/>
                          <a:pt x="17330" y="41993"/>
                          <a:pt x="16285" y="39902"/>
                        </a:cubicBezTo>
                        <a:cubicBezTo>
                          <a:pt x="15762" y="39119"/>
                          <a:pt x="14979" y="38335"/>
                          <a:pt x="14456" y="37551"/>
                        </a:cubicBezTo>
                        <a:cubicBezTo>
                          <a:pt x="13673" y="36506"/>
                          <a:pt x="12889" y="35461"/>
                          <a:pt x="12105" y="34155"/>
                        </a:cubicBezTo>
                        <a:cubicBezTo>
                          <a:pt x="11843" y="33633"/>
                          <a:pt x="11582" y="33371"/>
                          <a:pt x="11060" y="33110"/>
                        </a:cubicBezTo>
                        <a:cubicBezTo>
                          <a:pt x="10276" y="32326"/>
                          <a:pt x="9492" y="31281"/>
                          <a:pt x="8970" y="30236"/>
                        </a:cubicBezTo>
                        <a:cubicBezTo>
                          <a:pt x="8708" y="29452"/>
                          <a:pt x="8186" y="29191"/>
                          <a:pt x="7924" y="28669"/>
                        </a:cubicBezTo>
                        <a:cubicBezTo>
                          <a:pt x="6880" y="27362"/>
                          <a:pt x="6357" y="25795"/>
                          <a:pt x="5835" y="24227"/>
                        </a:cubicBezTo>
                        <a:cubicBezTo>
                          <a:pt x="5312" y="23182"/>
                          <a:pt x="4790" y="21876"/>
                          <a:pt x="4267" y="20831"/>
                        </a:cubicBezTo>
                        <a:cubicBezTo>
                          <a:pt x="3483" y="18741"/>
                          <a:pt x="2699" y="16651"/>
                          <a:pt x="1916" y="14561"/>
                        </a:cubicBezTo>
                        <a:cubicBezTo>
                          <a:pt x="871" y="10903"/>
                          <a:pt x="-958" y="5678"/>
                          <a:pt x="610" y="2021"/>
                        </a:cubicBezTo>
                        <a:cubicBezTo>
                          <a:pt x="1132" y="192"/>
                          <a:pt x="3483" y="-330"/>
                          <a:pt x="5051" y="192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2E00B60D-93B9-F867-A948-210560360C6E}"/>
                      </a:ext>
                    </a:extLst>
                  </p:cNvPr>
                  <p:cNvSpPr/>
                  <p:nvPr/>
                </p:nvSpPr>
                <p:spPr>
                  <a:xfrm>
                    <a:off x="7985954" y="4998171"/>
                    <a:ext cx="5895" cy="3720"/>
                  </a:xfrm>
                  <a:custGeom>
                    <a:avLst/>
                    <a:gdLst>
                      <a:gd name="connsiteX0" fmla="*/ 1429 w 5895"/>
                      <a:gd name="connsiteY0" fmla="*/ 3549 h 3720"/>
                      <a:gd name="connsiteX1" fmla="*/ 645 w 5895"/>
                      <a:gd name="connsiteY1" fmla="*/ 3027 h 3720"/>
                      <a:gd name="connsiteX2" fmla="*/ 1167 w 5895"/>
                      <a:gd name="connsiteY2" fmla="*/ 414 h 3720"/>
                      <a:gd name="connsiteX3" fmla="*/ 5348 w 5895"/>
                      <a:gd name="connsiteY3" fmla="*/ 414 h 3720"/>
                      <a:gd name="connsiteX4" fmla="*/ 4302 w 5895"/>
                      <a:gd name="connsiteY4" fmla="*/ 3288 h 3720"/>
                      <a:gd name="connsiteX5" fmla="*/ 1429 w 5895"/>
                      <a:gd name="connsiteY5" fmla="*/ 3549 h 3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95" h="3720">
                        <a:moveTo>
                          <a:pt x="1429" y="3549"/>
                        </a:moveTo>
                        <a:cubicBezTo>
                          <a:pt x="1167" y="3288"/>
                          <a:pt x="906" y="3288"/>
                          <a:pt x="645" y="3027"/>
                        </a:cubicBezTo>
                        <a:cubicBezTo>
                          <a:pt x="-400" y="1982"/>
                          <a:pt x="-139" y="675"/>
                          <a:pt x="1167" y="414"/>
                        </a:cubicBezTo>
                        <a:cubicBezTo>
                          <a:pt x="2474" y="153"/>
                          <a:pt x="4302" y="-370"/>
                          <a:pt x="5348" y="414"/>
                        </a:cubicBezTo>
                        <a:cubicBezTo>
                          <a:pt x="6654" y="1459"/>
                          <a:pt x="5348" y="2504"/>
                          <a:pt x="4302" y="3288"/>
                        </a:cubicBezTo>
                        <a:cubicBezTo>
                          <a:pt x="3518" y="3810"/>
                          <a:pt x="2474" y="3810"/>
                          <a:pt x="1429" y="354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40754DAB-1BE3-1780-3AD9-07551806B614}"/>
                      </a:ext>
                    </a:extLst>
                  </p:cNvPr>
                  <p:cNvSpPr/>
                  <p:nvPr/>
                </p:nvSpPr>
                <p:spPr>
                  <a:xfrm>
                    <a:off x="8049796" y="4981408"/>
                    <a:ext cx="16908" cy="22396"/>
                  </a:xfrm>
                  <a:custGeom>
                    <a:avLst/>
                    <a:gdLst>
                      <a:gd name="connsiteX0" fmla="*/ 7080 w 16908"/>
                      <a:gd name="connsiteY0" fmla="*/ 15087 h 22396"/>
                      <a:gd name="connsiteX1" fmla="*/ 7080 w 16908"/>
                      <a:gd name="connsiteY1" fmla="*/ 14042 h 22396"/>
                      <a:gd name="connsiteX2" fmla="*/ 4207 w 16908"/>
                      <a:gd name="connsiteY2" fmla="*/ 10385 h 22396"/>
                      <a:gd name="connsiteX3" fmla="*/ 549 w 16908"/>
                      <a:gd name="connsiteY3" fmla="*/ 1763 h 22396"/>
                      <a:gd name="connsiteX4" fmla="*/ 5251 w 16908"/>
                      <a:gd name="connsiteY4" fmla="*/ 196 h 22396"/>
                      <a:gd name="connsiteX5" fmla="*/ 9170 w 16908"/>
                      <a:gd name="connsiteY5" fmla="*/ 4115 h 22396"/>
                      <a:gd name="connsiteX6" fmla="*/ 12567 w 16908"/>
                      <a:gd name="connsiteY6" fmla="*/ 8817 h 22396"/>
                      <a:gd name="connsiteX7" fmla="*/ 14918 w 16908"/>
                      <a:gd name="connsiteY7" fmla="*/ 12997 h 22396"/>
                      <a:gd name="connsiteX8" fmla="*/ 15179 w 16908"/>
                      <a:gd name="connsiteY8" fmla="*/ 16132 h 22396"/>
                      <a:gd name="connsiteX9" fmla="*/ 16485 w 16908"/>
                      <a:gd name="connsiteY9" fmla="*/ 21096 h 22396"/>
                      <a:gd name="connsiteX10" fmla="*/ 8648 w 16908"/>
                      <a:gd name="connsiteY10" fmla="*/ 20835 h 22396"/>
                      <a:gd name="connsiteX11" fmla="*/ 6558 w 16908"/>
                      <a:gd name="connsiteY11" fmla="*/ 18222 h 22396"/>
                      <a:gd name="connsiteX12" fmla="*/ 7080 w 16908"/>
                      <a:gd name="connsiteY12" fmla="*/ 15087 h 223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908" h="22396">
                        <a:moveTo>
                          <a:pt x="7080" y="15087"/>
                        </a:moveTo>
                        <a:cubicBezTo>
                          <a:pt x="7080" y="14826"/>
                          <a:pt x="7080" y="14565"/>
                          <a:pt x="7080" y="14042"/>
                        </a:cubicBezTo>
                        <a:cubicBezTo>
                          <a:pt x="6819" y="12475"/>
                          <a:pt x="5513" y="11430"/>
                          <a:pt x="4207" y="10385"/>
                        </a:cubicBezTo>
                        <a:cubicBezTo>
                          <a:pt x="1855" y="8295"/>
                          <a:pt x="-1280" y="5160"/>
                          <a:pt x="549" y="1763"/>
                        </a:cubicBezTo>
                        <a:cubicBezTo>
                          <a:pt x="1594" y="196"/>
                          <a:pt x="3684" y="-327"/>
                          <a:pt x="5251" y="196"/>
                        </a:cubicBezTo>
                        <a:cubicBezTo>
                          <a:pt x="7341" y="718"/>
                          <a:pt x="8386" y="2286"/>
                          <a:pt x="9170" y="4115"/>
                        </a:cubicBezTo>
                        <a:cubicBezTo>
                          <a:pt x="9954" y="6205"/>
                          <a:pt x="10738" y="7511"/>
                          <a:pt x="12567" y="8817"/>
                        </a:cubicBezTo>
                        <a:cubicBezTo>
                          <a:pt x="14134" y="10123"/>
                          <a:pt x="14918" y="10907"/>
                          <a:pt x="14918" y="12997"/>
                        </a:cubicBezTo>
                        <a:cubicBezTo>
                          <a:pt x="14918" y="14042"/>
                          <a:pt x="14918" y="15087"/>
                          <a:pt x="15179" y="16132"/>
                        </a:cubicBezTo>
                        <a:cubicBezTo>
                          <a:pt x="15701" y="17439"/>
                          <a:pt x="17792" y="19529"/>
                          <a:pt x="16485" y="21096"/>
                        </a:cubicBezTo>
                        <a:cubicBezTo>
                          <a:pt x="14134" y="23447"/>
                          <a:pt x="10999" y="22141"/>
                          <a:pt x="8648" y="20835"/>
                        </a:cubicBezTo>
                        <a:cubicBezTo>
                          <a:pt x="7602" y="20312"/>
                          <a:pt x="6558" y="19529"/>
                          <a:pt x="6558" y="18222"/>
                        </a:cubicBezTo>
                        <a:cubicBezTo>
                          <a:pt x="6558" y="17178"/>
                          <a:pt x="7080" y="16394"/>
                          <a:pt x="7080" y="1508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83A5C849-3062-5EBE-05B2-4D46C50E043B}"/>
                    </a:ext>
                  </a:extLst>
                </p:cNvPr>
                <p:cNvSpPr/>
                <p:nvPr/>
              </p:nvSpPr>
              <p:spPr>
                <a:xfrm>
                  <a:off x="8163730" y="4621100"/>
                  <a:ext cx="8620" cy="14341"/>
                </a:xfrm>
                <a:custGeom>
                  <a:avLst/>
                  <a:gdLst>
                    <a:gd name="connsiteX0" fmla="*/ 4441 w 8620"/>
                    <a:gd name="connsiteY0" fmla="*/ 14080 h 14341"/>
                    <a:gd name="connsiteX1" fmla="*/ 3396 w 8620"/>
                    <a:gd name="connsiteY1" fmla="*/ 14342 h 14341"/>
                    <a:gd name="connsiteX2" fmla="*/ 0 w 8620"/>
                    <a:gd name="connsiteY2" fmla="*/ 12251 h 14341"/>
                    <a:gd name="connsiteX3" fmla="*/ 261 w 8620"/>
                    <a:gd name="connsiteY3" fmla="*/ 10684 h 14341"/>
                    <a:gd name="connsiteX4" fmla="*/ 1306 w 8620"/>
                    <a:gd name="connsiteY4" fmla="*/ 9116 h 14341"/>
                    <a:gd name="connsiteX5" fmla="*/ 2351 w 8620"/>
                    <a:gd name="connsiteY5" fmla="*/ 7287 h 14341"/>
                    <a:gd name="connsiteX6" fmla="*/ 2873 w 8620"/>
                    <a:gd name="connsiteY6" fmla="*/ 4414 h 14341"/>
                    <a:gd name="connsiteX7" fmla="*/ 4964 w 8620"/>
                    <a:gd name="connsiteY7" fmla="*/ 234 h 14341"/>
                    <a:gd name="connsiteX8" fmla="*/ 7576 w 8620"/>
                    <a:gd name="connsiteY8" fmla="*/ 756 h 14341"/>
                    <a:gd name="connsiteX9" fmla="*/ 8621 w 8620"/>
                    <a:gd name="connsiteY9" fmla="*/ 3891 h 14341"/>
                    <a:gd name="connsiteX10" fmla="*/ 8360 w 8620"/>
                    <a:gd name="connsiteY10" fmla="*/ 5981 h 14341"/>
                    <a:gd name="connsiteX11" fmla="*/ 7576 w 8620"/>
                    <a:gd name="connsiteY11" fmla="*/ 11467 h 14341"/>
                    <a:gd name="connsiteX12" fmla="*/ 4441 w 8620"/>
                    <a:gd name="connsiteY12" fmla="*/ 14080 h 14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620" h="14341">
                      <a:moveTo>
                        <a:pt x="4441" y="14080"/>
                      </a:moveTo>
                      <a:cubicBezTo>
                        <a:pt x="4180" y="14342"/>
                        <a:pt x="3657" y="14342"/>
                        <a:pt x="3396" y="14342"/>
                      </a:cubicBezTo>
                      <a:cubicBezTo>
                        <a:pt x="2351" y="14342"/>
                        <a:pt x="261" y="13558"/>
                        <a:pt x="0" y="12251"/>
                      </a:cubicBezTo>
                      <a:cubicBezTo>
                        <a:pt x="0" y="11729"/>
                        <a:pt x="0" y="11206"/>
                        <a:pt x="261" y="10684"/>
                      </a:cubicBezTo>
                      <a:cubicBezTo>
                        <a:pt x="522" y="10161"/>
                        <a:pt x="1045" y="9639"/>
                        <a:pt x="1306" y="9116"/>
                      </a:cubicBezTo>
                      <a:cubicBezTo>
                        <a:pt x="1567" y="8594"/>
                        <a:pt x="1829" y="7810"/>
                        <a:pt x="2351" y="7287"/>
                      </a:cubicBezTo>
                      <a:cubicBezTo>
                        <a:pt x="2873" y="6504"/>
                        <a:pt x="2873" y="5459"/>
                        <a:pt x="2873" y="4414"/>
                      </a:cubicBezTo>
                      <a:cubicBezTo>
                        <a:pt x="2873" y="2846"/>
                        <a:pt x="3135" y="495"/>
                        <a:pt x="4964" y="234"/>
                      </a:cubicBezTo>
                      <a:cubicBezTo>
                        <a:pt x="5747" y="-27"/>
                        <a:pt x="7315" y="-289"/>
                        <a:pt x="7576" y="756"/>
                      </a:cubicBezTo>
                      <a:cubicBezTo>
                        <a:pt x="7838" y="1801"/>
                        <a:pt x="8621" y="2846"/>
                        <a:pt x="8621" y="3891"/>
                      </a:cubicBezTo>
                      <a:cubicBezTo>
                        <a:pt x="8621" y="4675"/>
                        <a:pt x="8360" y="5459"/>
                        <a:pt x="8360" y="5981"/>
                      </a:cubicBezTo>
                      <a:cubicBezTo>
                        <a:pt x="8099" y="7810"/>
                        <a:pt x="8099" y="9639"/>
                        <a:pt x="7576" y="11467"/>
                      </a:cubicBezTo>
                      <a:cubicBezTo>
                        <a:pt x="7054" y="12513"/>
                        <a:pt x="5747" y="13558"/>
                        <a:pt x="4441" y="140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E4F08D17-CA91-AE2F-BFED-3EBC807F10BD}"/>
                    </a:ext>
                  </a:extLst>
                </p:cNvPr>
                <p:cNvSpPr/>
                <p:nvPr/>
              </p:nvSpPr>
              <p:spPr>
                <a:xfrm>
                  <a:off x="8173162" y="4674577"/>
                  <a:ext cx="3630" cy="12503"/>
                </a:xfrm>
                <a:custGeom>
                  <a:avLst/>
                  <a:gdLst>
                    <a:gd name="connsiteX0" fmla="*/ 2846 w 3630"/>
                    <a:gd name="connsiteY0" fmla="*/ 1620 h 12503"/>
                    <a:gd name="connsiteX1" fmla="*/ 2846 w 3630"/>
                    <a:gd name="connsiteY1" fmla="*/ 1620 h 12503"/>
                    <a:gd name="connsiteX2" fmla="*/ 2324 w 3630"/>
                    <a:gd name="connsiteY2" fmla="*/ 53 h 12503"/>
                    <a:gd name="connsiteX3" fmla="*/ 756 w 3630"/>
                    <a:gd name="connsiteY3" fmla="*/ 836 h 12503"/>
                    <a:gd name="connsiteX4" fmla="*/ 234 w 3630"/>
                    <a:gd name="connsiteY4" fmla="*/ 6584 h 12503"/>
                    <a:gd name="connsiteX5" fmla="*/ 756 w 3630"/>
                    <a:gd name="connsiteY5" fmla="*/ 11025 h 12503"/>
                    <a:gd name="connsiteX6" fmla="*/ 2062 w 3630"/>
                    <a:gd name="connsiteY6" fmla="*/ 12331 h 12503"/>
                    <a:gd name="connsiteX7" fmla="*/ 3107 w 3630"/>
                    <a:gd name="connsiteY7" fmla="*/ 12070 h 12503"/>
                    <a:gd name="connsiteX8" fmla="*/ 3369 w 3630"/>
                    <a:gd name="connsiteY8" fmla="*/ 9197 h 12503"/>
                    <a:gd name="connsiteX9" fmla="*/ 3630 w 3630"/>
                    <a:gd name="connsiteY9" fmla="*/ 7368 h 12503"/>
                    <a:gd name="connsiteX10" fmla="*/ 3107 w 3630"/>
                    <a:gd name="connsiteY10" fmla="*/ 4494 h 12503"/>
                    <a:gd name="connsiteX11" fmla="*/ 2846 w 3630"/>
                    <a:gd name="connsiteY11" fmla="*/ 1620 h 12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30" h="12503">
                      <a:moveTo>
                        <a:pt x="2846" y="1620"/>
                      </a:moveTo>
                      <a:cubicBezTo>
                        <a:pt x="2846" y="1620"/>
                        <a:pt x="2846" y="1620"/>
                        <a:pt x="2846" y="1620"/>
                      </a:cubicBezTo>
                      <a:cubicBezTo>
                        <a:pt x="2846" y="1097"/>
                        <a:pt x="2846" y="314"/>
                        <a:pt x="2324" y="53"/>
                      </a:cubicBezTo>
                      <a:cubicBezTo>
                        <a:pt x="1801" y="-209"/>
                        <a:pt x="1018" y="575"/>
                        <a:pt x="756" y="836"/>
                      </a:cubicBezTo>
                      <a:cubicBezTo>
                        <a:pt x="-289" y="2404"/>
                        <a:pt x="-28" y="5016"/>
                        <a:pt x="234" y="6584"/>
                      </a:cubicBezTo>
                      <a:cubicBezTo>
                        <a:pt x="495" y="8151"/>
                        <a:pt x="234" y="9719"/>
                        <a:pt x="756" y="11025"/>
                      </a:cubicBezTo>
                      <a:cubicBezTo>
                        <a:pt x="1018" y="11809"/>
                        <a:pt x="1279" y="12070"/>
                        <a:pt x="2062" y="12331"/>
                      </a:cubicBezTo>
                      <a:cubicBezTo>
                        <a:pt x="2585" y="12593"/>
                        <a:pt x="3107" y="12593"/>
                        <a:pt x="3107" y="12070"/>
                      </a:cubicBezTo>
                      <a:cubicBezTo>
                        <a:pt x="3369" y="11286"/>
                        <a:pt x="3369" y="10241"/>
                        <a:pt x="3369" y="9197"/>
                      </a:cubicBezTo>
                      <a:cubicBezTo>
                        <a:pt x="3369" y="8674"/>
                        <a:pt x="3630" y="7890"/>
                        <a:pt x="3630" y="7368"/>
                      </a:cubicBezTo>
                      <a:cubicBezTo>
                        <a:pt x="3630" y="6323"/>
                        <a:pt x="3369" y="5278"/>
                        <a:pt x="3107" y="4494"/>
                      </a:cubicBezTo>
                      <a:cubicBezTo>
                        <a:pt x="3369" y="3710"/>
                        <a:pt x="3107" y="2665"/>
                        <a:pt x="2846" y="162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3" name="Freeform: Shape 432">
                  <a:extLst>
                    <a:ext uri="{FF2B5EF4-FFF2-40B4-BE49-F238E27FC236}">
                      <a16:creationId xmlns:a16="http://schemas.microsoft.com/office/drawing/2014/main" id="{27F22BF7-B257-EA35-051A-7EE850130219}"/>
                    </a:ext>
                  </a:extLst>
                </p:cNvPr>
                <p:cNvSpPr/>
                <p:nvPr/>
              </p:nvSpPr>
              <p:spPr>
                <a:xfrm>
                  <a:off x="8075164" y="4516259"/>
                  <a:ext cx="5312" cy="8958"/>
                </a:xfrm>
                <a:custGeom>
                  <a:avLst/>
                  <a:gdLst>
                    <a:gd name="connsiteX0" fmla="*/ 0 w 5312"/>
                    <a:gd name="connsiteY0" fmla="*/ 2663 h 8958"/>
                    <a:gd name="connsiteX1" fmla="*/ 1045 w 5312"/>
                    <a:gd name="connsiteY1" fmla="*/ 5276 h 8958"/>
                    <a:gd name="connsiteX2" fmla="*/ 2613 w 5312"/>
                    <a:gd name="connsiteY2" fmla="*/ 7105 h 8958"/>
                    <a:gd name="connsiteX3" fmla="*/ 4180 w 5312"/>
                    <a:gd name="connsiteY3" fmla="*/ 8933 h 8958"/>
                    <a:gd name="connsiteX4" fmla="*/ 5225 w 5312"/>
                    <a:gd name="connsiteY4" fmla="*/ 6582 h 8958"/>
                    <a:gd name="connsiteX5" fmla="*/ 2874 w 5312"/>
                    <a:gd name="connsiteY5" fmla="*/ 51 h 8958"/>
                    <a:gd name="connsiteX6" fmla="*/ 522 w 5312"/>
                    <a:gd name="connsiteY6" fmla="*/ 1618 h 8958"/>
                    <a:gd name="connsiteX7" fmla="*/ 0 w 5312"/>
                    <a:gd name="connsiteY7" fmla="*/ 2663 h 8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312" h="8958">
                      <a:moveTo>
                        <a:pt x="0" y="2663"/>
                      </a:moveTo>
                      <a:cubicBezTo>
                        <a:pt x="0" y="3447"/>
                        <a:pt x="262" y="4492"/>
                        <a:pt x="1045" y="5276"/>
                      </a:cubicBezTo>
                      <a:cubicBezTo>
                        <a:pt x="1568" y="5798"/>
                        <a:pt x="2090" y="6582"/>
                        <a:pt x="2613" y="7105"/>
                      </a:cubicBezTo>
                      <a:cubicBezTo>
                        <a:pt x="2874" y="7627"/>
                        <a:pt x="3396" y="8933"/>
                        <a:pt x="4180" y="8933"/>
                      </a:cubicBezTo>
                      <a:cubicBezTo>
                        <a:pt x="5225" y="9194"/>
                        <a:pt x="5225" y="7366"/>
                        <a:pt x="5225" y="6582"/>
                      </a:cubicBezTo>
                      <a:cubicBezTo>
                        <a:pt x="5225" y="4231"/>
                        <a:pt x="6009" y="834"/>
                        <a:pt x="2874" y="51"/>
                      </a:cubicBezTo>
                      <a:cubicBezTo>
                        <a:pt x="1829" y="-211"/>
                        <a:pt x="784" y="573"/>
                        <a:pt x="522" y="1618"/>
                      </a:cubicBezTo>
                      <a:cubicBezTo>
                        <a:pt x="262" y="2141"/>
                        <a:pt x="262" y="2402"/>
                        <a:pt x="0" y="266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B3E273A7-C160-9A66-4482-3D640604C312}"/>
                    </a:ext>
                  </a:extLst>
                </p:cNvPr>
                <p:cNvSpPr/>
                <p:nvPr/>
              </p:nvSpPr>
              <p:spPr>
                <a:xfrm>
                  <a:off x="7929082" y="4295434"/>
                  <a:ext cx="4859" cy="4886"/>
                </a:xfrm>
                <a:custGeom>
                  <a:avLst/>
                  <a:gdLst>
                    <a:gd name="connsiteX0" fmla="*/ 825 w 4859"/>
                    <a:gd name="connsiteY0" fmla="*/ 900 h 4886"/>
                    <a:gd name="connsiteX1" fmla="*/ 1608 w 4859"/>
                    <a:gd name="connsiteY1" fmla="*/ 378 h 4886"/>
                    <a:gd name="connsiteX2" fmla="*/ 2653 w 4859"/>
                    <a:gd name="connsiteY2" fmla="*/ 116 h 4886"/>
                    <a:gd name="connsiteX3" fmla="*/ 4220 w 4859"/>
                    <a:gd name="connsiteY3" fmla="*/ 116 h 4886"/>
                    <a:gd name="connsiteX4" fmla="*/ 4743 w 4859"/>
                    <a:gd name="connsiteY4" fmla="*/ 1161 h 4886"/>
                    <a:gd name="connsiteX5" fmla="*/ 4743 w 4859"/>
                    <a:gd name="connsiteY5" fmla="*/ 3774 h 4886"/>
                    <a:gd name="connsiteX6" fmla="*/ 2914 w 4859"/>
                    <a:gd name="connsiteY6" fmla="*/ 4819 h 4886"/>
                    <a:gd name="connsiteX7" fmla="*/ 1608 w 4859"/>
                    <a:gd name="connsiteY7" fmla="*/ 4035 h 4886"/>
                    <a:gd name="connsiteX8" fmla="*/ 825 w 4859"/>
                    <a:gd name="connsiteY8" fmla="*/ 3251 h 4886"/>
                    <a:gd name="connsiteX9" fmla="*/ 301 w 4859"/>
                    <a:gd name="connsiteY9" fmla="*/ 2467 h 4886"/>
                    <a:gd name="connsiteX10" fmla="*/ 301 w 4859"/>
                    <a:gd name="connsiteY10" fmla="*/ 1161 h 4886"/>
                    <a:gd name="connsiteX11" fmla="*/ 825 w 4859"/>
                    <a:gd name="connsiteY11" fmla="*/ 900 h 4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859" h="4886">
                      <a:moveTo>
                        <a:pt x="825" y="900"/>
                      </a:moveTo>
                      <a:cubicBezTo>
                        <a:pt x="1085" y="639"/>
                        <a:pt x="1347" y="378"/>
                        <a:pt x="1608" y="378"/>
                      </a:cubicBezTo>
                      <a:cubicBezTo>
                        <a:pt x="1869" y="378"/>
                        <a:pt x="2392" y="116"/>
                        <a:pt x="2653" y="116"/>
                      </a:cubicBezTo>
                      <a:cubicBezTo>
                        <a:pt x="2914" y="116"/>
                        <a:pt x="3959" y="-145"/>
                        <a:pt x="4220" y="116"/>
                      </a:cubicBezTo>
                      <a:cubicBezTo>
                        <a:pt x="4482" y="378"/>
                        <a:pt x="4743" y="900"/>
                        <a:pt x="4743" y="1161"/>
                      </a:cubicBezTo>
                      <a:cubicBezTo>
                        <a:pt x="5004" y="1945"/>
                        <a:pt x="4743" y="2990"/>
                        <a:pt x="4743" y="3774"/>
                      </a:cubicBezTo>
                      <a:cubicBezTo>
                        <a:pt x="4743" y="4558"/>
                        <a:pt x="3698" y="5080"/>
                        <a:pt x="2914" y="4819"/>
                      </a:cubicBezTo>
                      <a:cubicBezTo>
                        <a:pt x="2392" y="4819"/>
                        <a:pt x="2131" y="4558"/>
                        <a:pt x="1608" y="4035"/>
                      </a:cubicBezTo>
                      <a:cubicBezTo>
                        <a:pt x="1347" y="3774"/>
                        <a:pt x="1085" y="3513"/>
                        <a:pt x="825" y="3251"/>
                      </a:cubicBezTo>
                      <a:cubicBezTo>
                        <a:pt x="563" y="2990"/>
                        <a:pt x="301" y="2729"/>
                        <a:pt x="301" y="2467"/>
                      </a:cubicBezTo>
                      <a:cubicBezTo>
                        <a:pt x="41" y="2206"/>
                        <a:pt x="-221" y="1422"/>
                        <a:pt x="301" y="1161"/>
                      </a:cubicBezTo>
                      <a:cubicBezTo>
                        <a:pt x="563" y="1161"/>
                        <a:pt x="563" y="900"/>
                        <a:pt x="825" y="90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3204EA5F-E0C1-8AE3-A423-D2B40CF256E7}"/>
                    </a:ext>
                  </a:extLst>
                </p:cNvPr>
                <p:cNvSpPr/>
                <p:nvPr/>
              </p:nvSpPr>
              <p:spPr>
                <a:xfrm>
                  <a:off x="7928429" y="4303833"/>
                  <a:ext cx="3892" cy="5563"/>
                </a:xfrm>
                <a:custGeom>
                  <a:avLst/>
                  <a:gdLst>
                    <a:gd name="connsiteX0" fmla="*/ 172 w 3892"/>
                    <a:gd name="connsiteY0" fmla="*/ 2167 h 5563"/>
                    <a:gd name="connsiteX1" fmla="*/ 433 w 3892"/>
                    <a:gd name="connsiteY1" fmla="*/ 338 h 5563"/>
                    <a:gd name="connsiteX2" fmla="*/ 3829 w 3892"/>
                    <a:gd name="connsiteY2" fmla="*/ 2429 h 5563"/>
                    <a:gd name="connsiteX3" fmla="*/ 1478 w 3892"/>
                    <a:gd name="connsiteY3" fmla="*/ 5563 h 5563"/>
                    <a:gd name="connsiteX4" fmla="*/ 172 w 3892"/>
                    <a:gd name="connsiteY4" fmla="*/ 2167 h 5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92" h="5563">
                      <a:moveTo>
                        <a:pt x="172" y="2167"/>
                      </a:moveTo>
                      <a:cubicBezTo>
                        <a:pt x="-90" y="1383"/>
                        <a:pt x="-90" y="600"/>
                        <a:pt x="433" y="338"/>
                      </a:cubicBezTo>
                      <a:cubicBezTo>
                        <a:pt x="1478" y="-707"/>
                        <a:pt x="4352" y="861"/>
                        <a:pt x="3829" y="2429"/>
                      </a:cubicBezTo>
                      <a:cubicBezTo>
                        <a:pt x="3568" y="3735"/>
                        <a:pt x="2523" y="4780"/>
                        <a:pt x="1478" y="5563"/>
                      </a:cubicBezTo>
                      <a:cubicBezTo>
                        <a:pt x="1478" y="5563"/>
                        <a:pt x="433" y="3735"/>
                        <a:pt x="172" y="216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3755CB58-6EDD-1212-C593-E650917A2999}"/>
                    </a:ext>
                  </a:extLst>
                </p:cNvPr>
                <p:cNvSpPr/>
                <p:nvPr/>
              </p:nvSpPr>
              <p:spPr>
                <a:xfrm>
                  <a:off x="7869818" y="4447078"/>
                  <a:ext cx="6270" cy="3135"/>
                </a:xfrm>
                <a:custGeom>
                  <a:avLst/>
                  <a:gdLst>
                    <a:gd name="connsiteX0" fmla="*/ 6270 w 6270"/>
                    <a:gd name="connsiteY0" fmla="*/ 1568 h 3135"/>
                    <a:gd name="connsiteX1" fmla="*/ 3135 w 6270"/>
                    <a:gd name="connsiteY1" fmla="*/ 3135 h 3135"/>
                    <a:gd name="connsiteX2" fmla="*/ 0 w 6270"/>
                    <a:gd name="connsiteY2" fmla="*/ 1568 h 3135"/>
                    <a:gd name="connsiteX3" fmla="*/ 3135 w 6270"/>
                    <a:gd name="connsiteY3" fmla="*/ 0 h 3135"/>
                    <a:gd name="connsiteX4" fmla="*/ 6270 w 6270"/>
                    <a:gd name="connsiteY4" fmla="*/ 1568 h 3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270" h="3135">
                      <a:moveTo>
                        <a:pt x="6270" y="1568"/>
                      </a:moveTo>
                      <a:cubicBezTo>
                        <a:pt x="6270" y="2434"/>
                        <a:pt x="4866" y="3135"/>
                        <a:pt x="3135" y="3135"/>
                      </a:cubicBezTo>
                      <a:cubicBezTo>
                        <a:pt x="1403" y="3135"/>
                        <a:pt x="0" y="2433"/>
                        <a:pt x="0" y="1568"/>
                      </a:cubicBezTo>
                      <a:cubicBezTo>
                        <a:pt x="0" y="702"/>
                        <a:pt x="1404" y="0"/>
                        <a:pt x="3135" y="0"/>
                      </a:cubicBezTo>
                      <a:cubicBezTo>
                        <a:pt x="4867" y="0"/>
                        <a:pt x="6270" y="702"/>
                        <a:pt x="6270" y="156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153B0ADF-951E-7D8F-0168-20FD5286125D}"/>
                    </a:ext>
                  </a:extLst>
                </p:cNvPr>
                <p:cNvSpPr/>
                <p:nvPr/>
              </p:nvSpPr>
              <p:spPr>
                <a:xfrm>
                  <a:off x="7863666" y="4433422"/>
                  <a:ext cx="14318" cy="8743"/>
                </a:xfrm>
                <a:custGeom>
                  <a:avLst/>
                  <a:gdLst>
                    <a:gd name="connsiteX0" fmla="*/ 8503 w 14318"/>
                    <a:gd name="connsiteY0" fmla="*/ 5034 h 8743"/>
                    <a:gd name="connsiteX1" fmla="*/ 11899 w 14318"/>
                    <a:gd name="connsiteY1" fmla="*/ 4773 h 8743"/>
                    <a:gd name="connsiteX2" fmla="*/ 14250 w 14318"/>
                    <a:gd name="connsiteY2" fmla="*/ 3205 h 8743"/>
                    <a:gd name="connsiteX3" fmla="*/ 13206 w 14318"/>
                    <a:gd name="connsiteY3" fmla="*/ 331 h 8743"/>
                    <a:gd name="connsiteX4" fmla="*/ 9548 w 14318"/>
                    <a:gd name="connsiteY4" fmla="*/ 854 h 8743"/>
                    <a:gd name="connsiteX5" fmla="*/ 5890 w 14318"/>
                    <a:gd name="connsiteY5" fmla="*/ 1638 h 8743"/>
                    <a:gd name="connsiteX6" fmla="*/ 3278 w 14318"/>
                    <a:gd name="connsiteY6" fmla="*/ 2160 h 8743"/>
                    <a:gd name="connsiteX7" fmla="*/ 665 w 14318"/>
                    <a:gd name="connsiteY7" fmla="*/ 3467 h 8743"/>
                    <a:gd name="connsiteX8" fmla="*/ 927 w 14318"/>
                    <a:gd name="connsiteY8" fmla="*/ 6602 h 8743"/>
                    <a:gd name="connsiteX9" fmla="*/ 2755 w 14318"/>
                    <a:gd name="connsiteY9" fmla="*/ 8169 h 8743"/>
                    <a:gd name="connsiteX10" fmla="*/ 5368 w 14318"/>
                    <a:gd name="connsiteY10" fmla="*/ 8692 h 8743"/>
                    <a:gd name="connsiteX11" fmla="*/ 7458 w 14318"/>
                    <a:gd name="connsiteY11" fmla="*/ 7647 h 8743"/>
                    <a:gd name="connsiteX12" fmla="*/ 7458 w 14318"/>
                    <a:gd name="connsiteY12" fmla="*/ 6863 h 8743"/>
                    <a:gd name="connsiteX13" fmla="*/ 7719 w 14318"/>
                    <a:gd name="connsiteY13" fmla="*/ 5557 h 8743"/>
                    <a:gd name="connsiteX14" fmla="*/ 8503 w 14318"/>
                    <a:gd name="connsiteY14" fmla="*/ 5034 h 8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4318" h="8743">
                      <a:moveTo>
                        <a:pt x="8503" y="5034"/>
                      </a:moveTo>
                      <a:cubicBezTo>
                        <a:pt x="9548" y="4773"/>
                        <a:pt x="10854" y="5034"/>
                        <a:pt x="11899" y="4773"/>
                      </a:cubicBezTo>
                      <a:cubicBezTo>
                        <a:pt x="12683" y="4511"/>
                        <a:pt x="13728" y="4250"/>
                        <a:pt x="14250" y="3205"/>
                      </a:cubicBezTo>
                      <a:cubicBezTo>
                        <a:pt x="14512" y="2160"/>
                        <a:pt x="13989" y="1115"/>
                        <a:pt x="13206" y="331"/>
                      </a:cubicBezTo>
                      <a:cubicBezTo>
                        <a:pt x="11899" y="-452"/>
                        <a:pt x="10593" y="331"/>
                        <a:pt x="9548" y="854"/>
                      </a:cubicBezTo>
                      <a:cubicBezTo>
                        <a:pt x="8241" y="1377"/>
                        <a:pt x="7197" y="1638"/>
                        <a:pt x="5890" y="1638"/>
                      </a:cubicBezTo>
                      <a:cubicBezTo>
                        <a:pt x="4846" y="1638"/>
                        <a:pt x="4062" y="1899"/>
                        <a:pt x="3278" y="2160"/>
                      </a:cubicBezTo>
                      <a:cubicBezTo>
                        <a:pt x="2494" y="2422"/>
                        <a:pt x="1449" y="2944"/>
                        <a:pt x="665" y="3467"/>
                      </a:cubicBezTo>
                      <a:cubicBezTo>
                        <a:pt x="-380" y="4250"/>
                        <a:pt x="-119" y="5818"/>
                        <a:pt x="927" y="6602"/>
                      </a:cubicBezTo>
                      <a:cubicBezTo>
                        <a:pt x="1449" y="7124"/>
                        <a:pt x="2233" y="7647"/>
                        <a:pt x="2755" y="8169"/>
                      </a:cubicBezTo>
                      <a:cubicBezTo>
                        <a:pt x="3539" y="8692"/>
                        <a:pt x="4584" y="8430"/>
                        <a:pt x="5368" y="8692"/>
                      </a:cubicBezTo>
                      <a:cubicBezTo>
                        <a:pt x="6152" y="8953"/>
                        <a:pt x="7197" y="8169"/>
                        <a:pt x="7458" y="7647"/>
                      </a:cubicBezTo>
                      <a:cubicBezTo>
                        <a:pt x="7458" y="7386"/>
                        <a:pt x="7458" y="7124"/>
                        <a:pt x="7458" y="6863"/>
                      </a:cubicBezTo>
                      <a:cubicBezTo>
                        <a:pt x="7458" y="6340"/>
                        <a:pt x="7719" y="6079"/>
                        <a:pt x="7719" y="5557"/>
                      </a:cubicBezTo>
                      <a:cubicBezTo>
                        <a:pt x="7719" y="5557"/>
                        <a:pt x="7980" y="5295"/>
                        <a:pt x="8503" y="503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E6C7A0F0-D0EA-9F9E-0066-5A835CC03A7C}"/>
                    </a:ext>
                  </a:extLst>
                </p:cNvPr>
                <p:cNvSpPr/>
                <p:nvPr/>
              </p:nvSpPr>
              <p:spPr>
                <a:xfrm>
                  <a:off x="7817828" y="4416601"/>
                  <a:ext cx="3773" cy="4982"/>
                </a:xfrm>
                <a:custGeom>
                  <a:avLst/>
                  <a:gdLst>
                    <a:gd name="connsiteX0" fmla="*/ 2613 w 3773"/>
                    <a:gd name="connsiteY0" fmla="*/ 4352 h 4982"/>
                    <a:gd name="connsiteX1" fmla="*/ 2090 w 3773"/>
                    <a:gd name="connsiteY1" fmla="*/ 4613 h 4982"/>
                    <a:gd name="connsiteX2" fmla="*/ 784 w 3773"/>
                    <a:gd name="connsiteY2" fmla="*/ 4874 h 4982"/>
                    <a:gd name="connsiteX3" fmla="*/ 0 w 3773"/>
                    <a:gd name="connsiteY3" fmla="*/ 2262 h 4982"/>
                    <a:gd name="connsiteX4" fmla="*/ 1568 w 3773"/>
                    <a:gd name="connsiteY4" fmla="*/ 172 h 4982"/>
                    <a:gd name="connsiteX5" fmla="*/ 3135 w 3773"/>
                    <a:gd name="connsiteY5" fmla="*/ 433 h 4982"/>
                    <a:gd name="connsiteX6" fmla="*/ 3658 w 3773"/>
                    <a:gd name="connsiteY6" fmla="*/ 1739 h 4982"/>
                    <a:gd name="connsiteX7" fmla="*/ 3658 w 3773"/>
                    <a:gd name="connsiteY7" fmla="*/ 2784 h 4982"/>
                    <a:gd name="connsiteX8" fmla="*/ 3396 w 3773"/>
                    <a:gd name="connsiteY8" fmla="*/ 3568 h 4982"/>
                    <a:gd name="connsiteX9" fmla="*/ 2613 w 3773"/>
                    <a:gd name="connsiteY9" fmla="*/ 4352 h 4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773" h="4982">
                      <a:moveTo>
                        <a:pt x="2613" y="4352"/>
                      </a:moveTo>
                      <a:cubicBezTo>
                        <a:pt x="2352" y="4352"/>
                        <a:pt x="2352" y="4613"/>
                        <a:pt x="2090" y="4613"/>
                      </a:cubicBezTo>
                      <a:cubicBezTo>
                        <a:pt x="1829" y="4874"/>
                        <a:pt x="1306" y="5135"/>
                        <a:pt x="784" y="4874"/>
                      </a:cubicBezTo>
                      <a:cubicBezTo>
                        <a:pt x="0" y="4613"/>
                        <a:pt x="0" y="3045"/>
                        <a:pt x="0" y="2262"/>
                      </a:cubicBezTo>
                      <a:cubicBezTo>
                        <a:pt x="0" y="1478"/>
                        <a:pt x="784" y="433"/>
                        <a:pt x="1568" y="172"/>
                      </a:cubicBezTo>
                      <a:cubicBezTo>
                        <a:pt x="2090" y="-90"/>
                        <a:pt x="2874" y="-90"/>
                        <a:pt x="3135" y="433"/>
                      </a:cubicBezTo>
                      <a:cubicBezTo>
                        <a:pt x="3396" y="694"/>
                        <a:pt x="3658" y="1217"/>
                        <a:pt x="3658" y="1739"/>
                      </a:cubicBezTo>
                      <a:cubicBezTo>
                        <a:pt x="3658" y="2001"/>
                        <a:pt x="3919" y="2262"/>
                        <a:pt x="3658" y="2784"/>
                      </a:cubicBezTo>
                      <a:cubicBezTo>
                        <a:pt x="3658" y="3045"/>
                        <a:pt x="3396" y="3307"/>
                        <a:pt x="3396" y="3568"/>
                      </a:cubicBezTo>
                      <a:cubicBezTo>
                        <a:pt x="3396" y="3829"/>
                        <a:pt x="3135" y="4090"/>
                        <a:pt x="2613" y="43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39" name="Freeform: Shape 438">
                  <a:extLst>
                    <a:ext uri="{FF2B5EF4-FFF2-40B4-BE49-F238E27FC236}">
                      <a16:creationId xmlns:a16="http://schemas.microsoft.com/office/drawing/2014/main" id="{F094DD4B-C49C-89BD-4938-E3E37E65083F}"/>
                    </a:ext>
                  </a:extLst>
                </p:cNvPr>
                <p:cNvSpPr/>
                <p:nvPr/>
              </p:nvSpPr>
              <p:spPr>
                <a:xfrm>
                  <a:off x="7808684" y="4414902"/>
                  <a:ext cx="7053" cy="4221"/>
                </a:xfrm>
                <a:custGeom>
                  <a:avLst/>
                  <a:gdLst>
                    <a:gd name="connsiteX0" fmla="*/ 1829 w 7053"/>
                    <a:gd name="connsiteY0" fmla="*/ 3960 h 4221"/>
                    <a:gd name="connsiteX1" fmla="*/ 0 w 7053"/>
                    <a:gd name="connsiteY1" fmla="*/ 1348 h 4221"/>
                    <a:gd name="connsiteX2" fmla="*/ 1045 w 7053"/>
                    <a:gd name="connsiteY2" fmla="*/ 41 h 4221"/>
                    <a:gd name="connsiteX3" fmla="*/ 2874 w 7053"/>
                    <a:gd name="connsiteY3" fmla="*/ 1609 h 4221"/>
                    <a:gd name="connsiteX4" fmla="*/ 4964 w 7053"/>
                    <a:gd name="connsiteY4" fmla="*/ 1609 h 4221"/>
                    <a:gd name="connsiteX5" fmla="*/ 6270 w 7053"/>
                    <a:gd name="connsiteY5" fmla="*/ 302 h 4221"/>
                    <a:gd name="connsiteX6" fmla="*/ 7054 w 7053"/>
                    <a:gd name="connsiteY6" fmla="*/ 1086 h 4221"/>
                    <a:gd name="connsiteX7" fmla="*/ 6270 w 7053"/>
                    <a:gd name="connsiteY7" fmla="*/ 2915 h 4221"/>
                    <a:gd name="connsiteX8" fmla="*/ 4441 w 7053"/>
                    <a:gd name="connsiteY8" fmla="*/ 4221 h 4221"/>
                    <a:gd name="connsiteX9" fmla="*/ 3658 w 7053"/>
                    <a:gd name="connsiteY9" fmla="*/ 4221 h 4221"/>
                    <a:gd name="connsiteX10" fmla="*/ 3135 w 7053"/>
                    <a:gd name="connsiteY10" fmla="*/ 4221 h 4221"/>
                    <a:gd name="connsiteX11" fmla="*/ 1829 w 7053"/>
                    <a:gd name="connsiteY11" fmla="*/ 3960 h 4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7053" h="4221">
                      <a:moveTo>
                        <a:pt x="1829" y="3960"/>
                      </a:moveTo>
                      <a:cubicBezTo>
                        <a:pt x="784" y="3437"/>
                        <a:pt x="0" y="2393"/>
                        <a:pt x="0" y="1348"/>
                      </a:cubicBezTo>
                      <a:cubicBezTo>
                        <a:pt x="0" y="825"/>
                        <a:pt x="262" y="-220"/>
                        <a:pt x="1045" y="41"/>
                      </a:cubicBezTo>
                      <a:cubicBezTo>
                        <a:pt x="1829" y="302"/>
                        <a:pt x="2090" y="1086"/>
                        <a:pt x="2874" y="1609"/>
                      </a:cubicBezTo>
                      <a:cubicBezTo>
                        <a:pt x="3658" y="2131"/>
                        <a:pt x="4441" y="2393"/>
                        <a:pt x="4964" y="1609"/>
                      </a:cubicBezTo>
                      <a:cubicBezTo>
                        <a:pt x="5487" y="1086"/>
                        <a:pt x="5487" y="302"/>
                        <a:pt x="6270" y="302"/>
                      </a:cubicBezTo>
                      <a:cubicBezTo>
                        <a:pt x="7054" y="41"/>
                        <a:pt x="7054" y="564"/>
                        <a:pt x="7054" y="1086"/>
                      </a:cubicBezTo>
                      <a:cubicBezTo>
                        <a:pt x="7054" y="1870"/>
                        <a:pt x="7054" y="2393"/>
                        <a:pt x="6270" y="2915"/>
                      </a:cubicBezTo>
                      <a:cubicBezTo>
                        <a:pt x="5747" y="3437"/>
                        <a:pt x="5225" y="3960"/>
                        <a:pt x="4441" y="4221"/>
                      </a:cubicBezTo>
                      <a:cubicBezTo>
                        <a:pt x="4180" y="4221"/>
                        <a:pt x="3919" y="4221"/>
                        <a:pt x="3658" y="4221"/>
                      </a:cubicBezTo>
                      <a:cubicBezTo>
                        <a:pt x="3396" y="4221"/>
                        <a:pt x="3135" y="4221"/>
                        <a:pt x="3135" y="4221"/>
                      </a:cubicBezTo>
                      <a:cubicBezTo>
                        <a:pt x="2874" y="4221"/>
                        <a:pt x="2352" y="3960"/>
                        <a:pt x="1829" y="39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9AC927CD-3D4D-8706-9C81-16B2BF4028F8}"/>
                    </a:ext>
                  </a:extLst>
                </p:cNvPr>
                <p:cNvSpPr/>
                <p:nvPr/>
              </p:nvSpPr>
              <p:spPr>
                <a:xfrm>
                  <a:off x="7811698" y="4383543"/>
                  <a:ext cx="6954" cy="3968"/>
                </a:xfrm>
                <a:custGeom>
                  <a:avLst/>
                  <a:gdLst>
                    <a:gd name="connsiteX0" fmla="*/ 4040 w 6954"/>
                    <a:gd name="connsiteY0" fmla="*/ 50 h 3968"/>
                    <a:gd name="connsiteX1" fmla="*/ 6914 w 6954"/>
                    <a:gd name="connsiteY1" fmla="*/ 1879 h 3968"/>
                    <a:gd name="connsiteX2" fmla="*/ 4824 w 6954"/>
                    <a:gd name="connsiteY2" fmla="*/ 3969 h 3968"/>
                    <a:gd name="connsiteX3" fmla="*/ 1427 w 6954"/>
                    <a:gd name="connsiteY3" fmla="*/ 3708 h 3968"/>
                    <a:gd name="connsiteX4" fmla="*/ 121 w 6954"/>
                    <a:gd name="connsiteY4" fmla="*/ 2663 h 3968"/>
                    <a:gd name="connsiteX5" fmla="*/ 1689 w 6954"/>
                    <a:gd name="connsiteY5" fmla="*/ 1879 h 3968"/>
                    <a:gd name="connsiteX6" fmla="*/ 2995 w 6954"/>
                    <a:gd name="connsiteY6" fmla="*/ 1095 h 3968"/>
                    <a:gd name="connsiteX7" fmla="*/ 4040 w 6954"/>
                    <a:gd name="connsiteY7" fmla="*/ 50 h 3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954" h="3968">
                      <a:moveTo>
                        <a:pt x="4040" y="50"/>
                      </a:moveTo>
                      <a:cubicBezTo>
                        <a:pt x="5346" y="-211"/>
                        <a:pt x="6652" y="572"/>
                        <a:pt x="6914" y="1879"/>
                      </a:cubicBezTo>
                      <a:cubicBezTo>
                        <a:pt x="7175" y="3185"/>
                        <a:pt x="6130" y="3969"/>
                        <a:pt x="4824" y="3969"/>
                      </a:cubicBezTo>
                      <a:cubicBezTo>
                        <a:pt x="3779" y="3969"/>
                        <a:pt x="2473" y="3969"/>
                        <a:pt x="1427" y="3708"/>
                      </a:cubicBezTo>
                      <a:cubicBezTo>
                        <a:pt x="905" y="3708"/>
                        <a:pt x="-401" y="3185"/>
                        <a:pt x="121" y="2663"/>
                      </a:cubicBezTo>
                      <a:cubicBezTo>
                        <a:pt x="383" y="2140"/>
                        <a:pt x="1166" y="2140"/>
                        <a:pt x="1689" y="1879"/>
                      </a:cubicBezTo>
                      <a:cubicBezTo>
                        <a:pt x="2211" y="1618"/>
                        <a:pt x="2473" y="1356"/>
                        <a:pt x="2995" y="1095"/>
                      </a:cubicBezTo>
                      <a:cubicBezTo>
                        <a:pt x="3257" y="572"/>
                        <a:pt x="3779" y="50"/>
                        <a:pt x="4040" y="5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A0620F1F-4D3D-30C1-5F1A-43165E78D09E}"/>
                    </a:ext>
                  </a:extLst>
                </p:cNvPr>
                <p:cNvSpPr/>
                <p:nvPr/>
              </p:nvSpPr>
              <p:spPr>
                <a:xfrm>
                  <a:off x="7802937" y="4372685"/>
                  <a:ext cx="12859" cy="11952"/>
                </a:xfrm>
                <a:custGeom>
                  <a:avLst/>
                  <a:gdLst>
                    <a:gd name="connsiteX0" fmla="*/ 6009 w 12859"/>
                    <a:gd name="connsiteY0" fmla="*/ 11169 h 11952"/>
                    <a:gd name="connsiteX1" fmla="*/ 5487 w 12859"/>
                    <a:gd name="connsiteY1" fmla="*/ 11691 h 11952"/>
                    <a:gd name="connsiteX2" fmla="*/ 3919 w 12859"/>
                    <a:gd name="connsiteY2" fmla="*/ 11953 h 11952"/>
                    <a:gd name="connsiteX3" fmla="*/ 1829 w 12859"/>
                    <a:gd name="connsiteY3" fmla="*/ 11169 h 11952"/>
                    <a:gd name="connsiteX4" fmla="*/ 1568 w 12859"/>
                    <a:gd name="connsiteY4" fmla="*/ 10385 h 11952"/>
                    <a:gd name="connsiteX5" fmla="*/ 784 w 12859"/>
                    <a:gd name="connsiteY5" fmla="*/ 9601 h 11952"/>
                    <a:gd name="connsiteX6" fmla="*/ 522 w 12859"/>
                    <a:gd name="connsiteY6" fmla="*/ 9079 h 11952"/>
                    <a:gd name="connsiteX7" fmla="*/ 0 w 12859"/>
                    <a:gd name="connsiteY7" fmla="*/ 7511 h 11952"/>
                    <a:gd name="connsiteX8" fmla="*/ 262 w 12859"/>
                    <a:gd name="connsiteY8" fmla="*/ 6466 h 11952"/>
                    <a:gd name="connsiteX9" fmla="*/ 1568 w 12859"/>
                    <a:gd name="connsiteY9" fmla="*/ 4115 h 11952"/>
                    <a:gd name="connsiteX10" fmla="*/ 3657 w 12859"/>
                    <a:gd name="connsiteY10" fmla="*/ 2547 h 11952"/>
                    <a:gd name="connsiteX11" fmla="*/ 5225 w 12859"/>
                    <a:gd name="connsiteY11" fmla="*/ 1241 h 11952"/>
                    <a:gd name="connsiteX12" fmla="*/ 6270 w 12859"/>
                    <a:gd name="connsiteY12" fmla="*/ 196 h 11952"/>
                    <a:gd name="connsiteX13" fmla="*/ 8622 w 12859"/>
                    <a:gd name="connsiteY13" fmla="*/ 196 h 11952"/>
                    <a:gd name="connsiteX14" fmla="*/ 10189 w 12859"/>
                    <a:gd name="connsiteY14" fmla="*/ 1241 h 11952"/>
                    <a:gd name="connsiteX15" fmla="*/ 12540 w 12859"/>
                    <a:gd name="connsiteY15" fmla="*/ 3070 h 11952"/>
                    <a:gd name="connsiteX16" fmla="*/ 11495 w 12859"/>
                    <a:gd name="connsiteY16" fmla="*/ 5944 h 11952"/>
                    <a:gd name="connsiteX17" fmla="*/ 10973 w 12859"/>
                    <a:gd name="connsiteY17" fmla="*/ 6989 h 11952"/>
                    <a:gd name="connsiteX18" fmla="*/ 9928 w 12859"/>
                    <a:gd name="connsiteY18" fmla="*/ 8034 h 11952"/>
                    <a:gd name="connsiteX19" fmla="*/ 7315 w 12859"/>
                    <a:gd name="connsiteY19" fmla="*/ 9862 h 11952"/>
                    <a:gd name="connsiteX20" fmla="*/ 6009 w 12859"/>
                    <a:gd name="connsiteY20" fmla="*/ 11169 h 11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2859" h="11952">
                      <a:moveTo>
                        <a:pt x="6009" y="11169"/>
                      </a:moveTo>
                      <a:cubicBezTo>
                        <a:pt x="5747" y="11430"/>
                        <a:pt x="5747" y="11430"/>
                        <a:pt x="5487" y="11691"/>
                      </a:cubicBezTo>
                      <a:cubicBezTo>
                        <a:pt x="4964" y="11953"/>
                        <a:pt x="4441" y="11953"/>
                        <a:pt x="3919" y="11953"/>
                      </a:cubicBezTo>
                      <a:cubicBezTo>
                        <a:pt x="3135" y="11953"/>
                        <a:pt x="2351" y="11691"/>
                        <a:pt x="1829" y="11169"/>
                      </a:cubicBezTo>
                      <a:cubicBezTo>
                        <a:pt x="1568" y="10907"/>
                        <a:pt x="1568" y="10646"/>
                        <a:pt x="1568" y="10385"/>
                      </a:cubicBezTo>
                      <a:cubicBezTo>
                        <a:pt x="1306" y="10124"/>
                        <a:pt x="1045" y="9862"/>
                        <a:pt x="784" y="9601"/>
                      </a:cubicBezTo>
                      <a:cubicBezTo>
                        <a:pt x="522" y="9340"/>
                        <a:pt x="784" y="9340"/>
                        <a:pt x="522" y="9079"/>
                      </a:cubicBezTo>
                      <a:cubicBezTo>
                        <a:pt x="262" y="8556"/>
                        <a:pt x="0" y="8034"/>
                        <a:pt x="0" y="7511"/>
                      </a:cubicBezTo>
                      <a:cubicBezTo>
                        <a:pt x="0" y="7250"/>
                        <a:pt x="0" y="6727"/>
                        <a:pt x="262" y="6466"/>
                      </a:cubicBezTo>
                      <a:cubicBezTo>
                        <a:pt x="522" y="5682"/>
                        <a:pt x="1045" y="4899"/>
                        <a:pt x="1568" y="4115"/>
                      </a:cubicBezTo>
                      <a:cubicBezTo>
                        <a:pt x="2090" y="3331"/>
                        <a:pt x="3135" y="3070"/>
                        <a:pt x="3657" y="2547"/>
                      </a:cubicBezTo>
                      <a:cubicBezTo>
                        <a:pt x="4180" y="2025"/>
                        <a:pt x="4703" y="1764"/>
                        <a:pt x="5225" y="1241"/>
                      </a:cubicBezTo>
                      <a:cubicBezTo>
                        <a:pt x="5487" y="980"/>
                        <a:pt x="5747" y="457"/>
                        <a:pt x="6270" y="196"/>
                      </a:cubicBezTo>
                      <a:cubicBezTo>
                        <a:pt x="7054" y="-65"/>
                        <a:pt x="7838" y="-65"/>
                        <a:pt x="8622" y="196"/>
                      </a:cubicBezTo>
                      <a:cubicBezTo>
                        <a:pt x="9144" y="457"/>
                        <a:pt x="9666" y="980"/>
                        <a:pt x="10189" y="1241"/>
                      </a:cubicBezTo>
                      <a:cubicBezTo>
                        <a:pt x="10973" y="1764"/>
                        <a:pt x="12018" y="2025"/>
                        <a:pt x="12540" y="3070"/>
                      </a:cubicBezTo>
                      <a:cubicBezTo>
                        <a:pt x="13585" y="4115"/>
                        <a:pt x="11756" y="4899"/>
                        <a:pt x="11495" y="5944"/>
                      </a:cubicBezTo>
                      <a:cubicBezTo>
                        <a:pt x="11234" y="6205"/>
                        <a:pt x="11234" y="6727"/>
                        <a:pt x="10973" y="6989"/>
                      </a:cubicBezTo>
                      <a:cubicBezTo>
                        <a:pt x="10712" y="7511"/>
                        <a:pt x="10450" y="7772"/>
                        <a:pt x="9928" y="8034"/>
                      </a:cubicBezTo>
                      <a:cubicBezTo>
                        <a:pt x="9144" y="8817"/>
                        <a:pt x="8099" y="9340"/>
                        <a:pt x="7315" y="9862"/>
                      </a:cubicBezTo>
                      <a:cubicBezTo>
                        <a:pt x="6793" y="10385"/>
                        <a:pt x="6531" y="10646"/>
                        <a:pt x="6009" y="111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2" name="Freeform: Shape 441">
                  <a:extLst>
                    <a:ext uri="{FF2B5EF4-FFF2-40B4-BE49-F238E27FC236}">
                      <a16:creationId xmlns:a16="http://schemas.microsoft.com/office/drawing/2014/main" id="{D0BF3E90-4C2C-8C32-68BA-370DE88716A9}"/>
                    </a:ext>
                  </a:extLst>
                </p:cNvPr>
                <p:cNvSpPr/>
                <p:nvPr/>
              </p:nvSpPr>
              <p:spPr>
                <a:xfrm>
                  <a:off x="7799649" y="4372789"/>
                  <a:ext cx="3026" cy="3528"/>
                </a:xfrm>
                <a:custGeom>
                  <a:avLst/>
                  <a:gdLst>
                    <a:gd name="connsiteX0" fmla="*/ 414 w 3026"/>
                    <a:gd name="connsiteY0" fmla="*/ 1137 h 3528"/>
                    <a:gd name="connsiteX1" fmla="*/ 1459 w 3026"/>
                    <a:gd name="connsiteY1" fmla="*/ 92 h 3528"/>
                    <a:gd name="connsiteX2" fmla="*/ 3026 w 3026"/>
                    <a:gd name="connsiteY2" fmla="*/ 2182 h 3528"/>
                    <a:gd name="connsiteX3" fmla="*/ 2243 w 3026"/>
                    <a:gd name="connsiteY3" fmla="*/ 3227 h 3528"/>
                    <a:gd name="connsiteX4" fmla="*/ 414 w 3026"/>
                    <a:gd name="connsiteY4" fmla="*/ 3227 h 3528"/>
                    <a:gd name="connsiteX5" fmla="*/ 414 w 3026"/>
                    <a:gd name="connsiteY5" fmla="*/ 1137 h 3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26" h="3528">
                      <a:moveTo>
                        <a:pt x="414" y="1137"/>
                      </a:moveTo>
                      <a:cubicBezTo>
                        <a:pt x="675" y="615"/>
                        <a:pt x="675" y="92"/>
                        <a:pt x="1459" y="92"/>
                      </a:cubicBezTo>
                      <a:cubicBezTo>
                        <a:pt x="2765" y="-430"/>
                        <a:pt x="3026" y="1399"/>
                        <a:pt x="3026" y="2182"/>
                      </a:cubicBezTo>
                      <a:cubicBezTo>
                        <a:pt x="3026" y="2705"/>
                        <a:pt x="2765" y="2966"/>
                        <a:pt x="2243" y="3227"/>
                      </a:cubicBezTo>
                      <a:cubicBezTo>
                        <a:pt x="1720" y="3489"/>
                        <a:pt x="937" y="3750"/>
                        <a:pt x="414" y="3227"/>
                      </a:cubicBezTo>
                      <a:cubicBezTo>
                        <a:pt x="-370" y="2966"/>
                        <a:pt x="153" y="1921"/>
                        <a:pt x="414" y="113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3" name="Freeform: Shape 442">
                  <a:extLst>
                    <a:ext uri="{FF2B5EF4-FFF2-40B4-BE49-F238E27FC236}">
                      <a16:creationId xmlns:a16="http://schemas.microsoft.com/office/drawing/2014/main" id="{45A2A1F0-32C4-FFD0-73AD-1C9C60268077}"/>
                    </a:ext>
                  </a:extLst>
                </p:cNvPr>
                <p:cNvSpPr/>
                <p:nvPr/>
              </p:nvSpPr>
              <p:spPr>
                <a:xfrm>
                  <a:off x="7798234" y="4368179"/>
                  <a:ext cx="2804" cy="2808"/>
                </a:xfrm>
                <a:custGeom>
                  <a:avLst/>
                  <a:gdLst>
                    <a:gd name="connsiteX0" fmla="*/ 1045 w 2804"/>
                    <a:gd name="connsiteY0" fmla="*/ 261 h 2808"/>
                    <a:gd name="connsiteX1" fmla="*/ 2090 w 2804"/>
                    <a:gd name="connsiteY1" fmla="*/ 0 h 2808"/>
                    <a:gd name="connsiteX2" fmla="*/ 2090 w 2804"/>
                    <a:gd name="connsiteY2" fmla="*/ 2351 h 2808"/>
                    <a:gd name="connsiteX3" fmla="*/ 0 w 2804"/>
                    <a:gd name="connsiteY3" fmla="*/ 2090 h 2808"/>
                    <a:gd name="connsiteX4" fmla="*/ 1045 w 2804"/>
                    <a:gd name="connsiteY4" fmla="*/ 261 h 28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04" h="2808">
                      <a:moveTo>
                        <a:pt x="1045" y="261"/>
                      </a:moveTo>
                      <a:cubicBezTo>
                        <a:pt x="1306" y="0"/>
                        <a:pt x="1829" y="0"/>
                        <a:pt x="2090" y="0"/>
                      </a:cubicBezTo>
                      <a:cubicBezTo>
                        <a:pt x="3396" y="0"/>
                        <a:pt x="2613" y="1829"/>
                        <a:pt x="2090" y="2351"/>
                      </a:cubicBezTo>
                      <a:cubicBezTo>
                        <a:pt x="1568" y="2874"/>
                        <a:pt x="262" y="3135"/>
                        <a:pt x="0" y="2090"/>
                      </a:cubicBezTo>
                      <a:cubicBezTo>
                        <a:pt x="0" y="1306"/>
                        <a:pt x="522" y="522"/>
                        <a:pt x="1045" y="26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4" name="Freeform: Shape 443">
                  <a:extLst>
                    <a:ext uri="{FF2B5EF4-FFF2-40B4-BE49-F238E27FC236}">
                      <a16:creationId xmlns:a16="http://schemas.microsoft.com/office/drawing/2014/main" id="{468D5ED8-B2B4-5EF9-8054-52FA1A4D0FB8}"/>
                    </a:ext>
                  </a:extLst>
                </p:cNvPr>
                <p:cNvSpPr/>
                <p:nvPr/>
              </p:nvSpPr>
              <p:spPr>
                <a:xfrm>
                  <a:off x="7800488" y="4314605"/>
                  <a:ext cx="13764" cy="15528"/>
                </a:xfrm>
                <a:custGeom>
                  <a:avLst/>
                  <a:gdLst>
                    <a:gd name="connsiteX0" fmla="*/ 7413 w 13764"/>
                    <a:gd name="connsiteY0" fmla="*/ 10728 h 15528"/>
                    <a:gd name="connsiteX1" fmla="*/ 5062 w 13764"/>
                    <a:gd name="connsiteY1" fmla="*/ 12557 h 15528"/>
                    <a:gd name="connsiteX2" fmla="*/ 3233 w 13764"/>
                    <a:gd name="connsiteY2" fmla="*/ 14124 h 15528"/>
                    <a:gd name="connsiteX3" fmla="*/ 1927 w 13764"/>
                    <a:gd name="connsiteY3" fmla="*/ 14908 h 15528"/>
                    <a:gd name="connsiteX4" fmla="*/ 881 w 13764"/>
                    <a:gd name="connsiteY4" fmla="*/ 15430 h 15528"/>
                    <a:gd name="connsiteX5" fmla="*/ 98 w 13764"/>
                    <a:gd name="connsiteY5" fmla="*/ 14646 h 15528"/>
                    <a:gd name="connsiteX6" fmla="*/ 1404 w 13764"/>
                    <a:gd name="connsiteY6" fmla="*/ 12818 h 15528"/>
                    <a:gd name="connsiteX7" fmla="*/ 3494 w 13764"/>
                    <a:gd name="connsiteY7" fmla="*/ 10989 h 15528"/>
                    <a:gd name="connsiteX8" fmla="*/ 5584 w 13764"/>
                    <a:gd name="connsiteY8" fmla="*/ 9160 h 15528"/>
                    <a:gd name="connsiteX9" fmla="*/ 10025 w 13764"/>
                    <a:gd name="connsiteY9" fmla="*/ 1323 h 15528"/>
                    <a:gd name="connsiteX10" fmla="*/ 12899 w 13764"/>
                    <a:gd name="connsiteY10" fmla="*/ 278 h 15528"/>
                    <a:gd name="connsiteX11" fmla="*/ 13422 w 13764"/>
                    <a:gd name="connsiteY11" fmla="*/ 3151 h 15528"/>
                    <a:gd name="connsiteX12" fmla="*/ 12115 w 13764"/>
                    <a:gd name="connsiteY12" fmla="*/ 6286 h 15528"/>
                    <a:gd name="connsiteX13" fmla="*/ 11071 w 13764"/>
                    <a:gd name="connsiteY13" fmla="*/ 7854 h 15528"/>
                    <a:gd name="connsiteX14" fmla="*/ 8719 w 13764"/>
                    <a:gd name="connsiteY14" fmla="*/ 9944 h 15528"/>
                    <a:gd name="connsiteX15" fmla="*/ 8719 w 13764"/>
                    <a:gd name="connsiteY15" fmla="*/ 9683 h 15528"/>
                    <a:gd name="connsiteX16" fmla="*/ 7413 w 13764"/>
                    <a:gd name="connsiteY16" fmla="*/ 10728 h 155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764" h="15528">
                      <a:moveTo>
                        <a:pt x="7413" y="10728"/>
                      </a:moveTo>
                      <a:cubicBezTo>
                        <a:pt x="6629" y="11250"/>
                        <a:pt x="5846" y="12034"/>
                        <a:pt x="5062" y="12557"/>
                      </a:cubicBezTo>
                      <a:cubicBezTo>
                        <a:pt x="4539" y="13079"/>
                        <a:pt x="4017" y="13601"/>
                        <a:pt x="3233" y="14124"/>
                      </a:cubicBezTo>
                      <a:cubicBezTo>
                        <a:pt x="2711" y="14385"/>
                        <a:pt x="2188" y="14646"/>
                        <a:pt x="1927" y="14908"/>
                      </a:cubicBezTo>
                      <a:cubicBezTo>
                        <a:pt x="1665" y="15169"/>
                        <a:pt x="1143" y="15430"/>
                        <a:pt x="881" y="15430"/>
                      </a:cubicBezTo>
                      <a:cubicBezTo>
                        <a:pt x="98" y="15692"/>
                        <a:pt x="-163" y="15430"/>
                        <a:pt x="98" y="14646"/>
                      </a:cubicBezTo>
                      <a:cubicBezTo>
                        <a:pt x="359" y="13863"/>
                        <a:pt x="881" y="13340"/>
                        <a:pt x="1404" y="12818"/>
                      </a:cubicBezTo>
                      <a:cubicBezTo>
                        <a:pt x="2188" y="12295"/>
                        <a:pt x="2711" y="11512"/>
                        <a:pt x="3494" y="10989"/>
                      </a:cubicBezTo>
                      <a:cubicBezTo>
                        <a:pt x="4278" y="10466"/>
                        <a:pt x="5062" y="9944"/>
                        <a:pt x="5584" y="9160"/>
                      </a:cubicBezTo>
                      <a:cubicBezTo>
                        <a:pt x="7413" y="6809"/>
                        <a:pt x="7936" y="3413"/>
                        <a:pt x="10025" y="1323"/>
                      </a:cubicBezTo>
                      <a:cubicBezTo>
                        <a:pt x="10809" y="539"/>
                        <a:pt x="11593" y="-506"/>
                        <a:pt x="12899" y="278"/>
                      </a:cubicBezTo>
                      <a:cubicBezTo>
                        <a:pt x="13944" y="800"/>
                        <a:pt x="13944" y="2368"/>
                        <a:pt x="13422" y="3151"/>
                      </a:cubicBezTo>
                      <a:cubicBezTo>
                        <a:pt x="12899" y="4196"/>
                        <a:pt x="12638" y="5241"/>
                        <a:pt x="12115" y="6286"/>
                      </a:cubicBezTo>
                      <a:cubicBezTo>
                        <a:pt x="11855" y="6809"/>
                        <a:pt x="11593" y="7593"/>
                        <a:pt x="11071" y="7854"/>
                      </a:cubicBezTo>
                      <a:cubicBezTo>
                        <a:pt x="10287" y="8376"/>
                        <a:pt x="9764" y="9421"/>
                        <a:pt x="8719" y="9944"/>
                      </a:cubicBezTo>
                      <a:cubicBezTo>
                        <a:pt x="8719" y="9944"/>
                        <a:pt x="8719" y="9944"/>
                        <a:pt x="8719" y="9683"/>
                      </a:cubicBezTo>
                      <a:cubicBezTo>
                        <a:pt x="7936" y="10205"/>
                        <a:pt x="7674" y="10466"/>
                        <a:pt x="7413" y="1072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5" name="Freeform: Shape 444">
                  <a:extLst>
                    <a:ext uri="{FF2B5EF4-FFF2-40B4-BE49-F238E27FC236}">
                      <a16:creationId xmlns:a16="http://schemas.microsoft.com/office/drawing/2014/main" id="{B3B820EB-CB26-4C19-7451-981C08AE356B}"/>
                    </a:ext>
                  </a:extLst>
                </p:cNvPr>
                <p:cNvSpPr/>
                <p:nvPr/>
              </p:nvSpPr>
              <p:spPr>
                <a:xfrm>
                  <a:off x="7715057" y="4315121"/>
                  <a:ext cx="8295" cy="10315"/>
                </a:xfrm>
                <a:custGeom>
                  <a:avLst/>
                  <a:gdLst>
                    <a:gd name="connsiteX0" fmla="*/ 1666 w 8295"/>
                    <a:gd name="connsiteY0" fmla="*/ 9690 h 10315"/>
                    <a:gd name="connsiteX1" fmla="*/ 882 w 8295"/>
                    <a:gd name="connsiteY1" fmla="*/ 9167 h 10315"/>
                    <a:gd name="connsiteX2" fmla="*/ 98 w 8295"/>
                    <a:gd name="connsiteY2" fmla="*/ 6294 h 10315"/>
                    <a:gd name="connsiteX3" fmla="*/ 1143 w 8295"/>
                    <a:gd name="connsiteY3" fmla="*/ 4204 h 10315"/>
                    <a:gd name="connsiteX4" fmla="*/ 2188 w 8295"/>
                    <a:gd name="connsiteY4" fmla="*/ 3942 h 10315"/>
                    <a:gd name="connsiteX5" fmla="*/ 4540 w 8295"/>
                    <a:gd name="connsiteY5" fmla="*/ 2375 h 10315"/>
                    <a:gd name="connsiteX6" fmla="*/ 5846 w 8295"/>
                    <a:gd name="connsiteY6" fmla="*/ 285 h 10315"/>
                    <a:gd name="connsiteX7" fmla="*/ 7675 w 8295"/>
                    <a:gd name="connsiteY7" fmla="*/ 546 h 10315"/>
                    <a:gd name="connsiteX8" fmla="*/ 8197 w 8295"/>
                    <a:gd name="connsiteY8" fmla="*/ 2636 h 10315"/>
                    <a:gd name="connsiteX9" fmla="*/ 7413 w 8295"/>
                    <a:gd name="connsiteY9" fmla="*/ 8123 h 10315"/>
                    <a:gd name="connsiteX10" fmla="*/ 5584 w 8295"/>
                    <a:gd name="connsiteY10" fmla="*/ 9951 h 10315"/>
                    <a:gd name="connsiteX11" fmla="*/ 1666 w 8295"/>
                    <a:gd name="connsiteY11" fmla="*/ 9690 h 10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8295" h="10315">
                      <a:moveTo>
                        <a:pt x="1666" y="9690"/>
                      </a:moveTo>
                      <a:cubicBezTo>
                        <a:pt x="1404" y="9429"/>
                        <a:pt x="1143" y="9429"/>
                        <a:pt x="882" y="9167"/>
                      </a:cubicBezTo>
                      <a:cubicBezTo>
                        <a:pt x="98" y="8384"/>
                        <a:pt x="-163" y="7339"/>
                        <a:pt x="98" y="6294"/>
                      </a:cubicBezTo>
                      <a:cubicBezTo>
                        <a:pt x="359" y="5510"/>
                        <a:pt x="621" y="4465"/>
                        <a:pt x="1143" y="4204"/>
                      </a:cubicBezTo>
                      <a:cubicBezTo>
                        <a:pt x="1404" y="3942"/>
                        <a:pt x="1927" y="3942"/>
                        <a:pt x="2188" y="3942"/>
                      </a:cubicBezTo>
                      <a:cubicBezTo>
                        <a:pt x="3233" y="3681"/>
                        <a:pt x="4017" y="3420"/>
                        <a:pt x="4540" y="2375"/>
                      </a:cubicBezTo>
                      <a:cubicBezTo>
                        <a:pt x="4801" y="1591"/>
                        <a:pt x="5062" y="807"/>
                        <a:pt x="5846" y="285"/>
                      </a:cubicBezTo>
                      <a:cubicBezTo>
                        <a:pt x="6368" y="-238"/>
                        <a:pt x="7152" y="23"/>
                        <a:pt x="7675" y="546"/>
                      </a:cubicBezTo>
                      <a:cubicBezTo>
                        <a:pt x="8197" y="1069"/>
                        <a:pt x="7935" y="1852"/>
                        <a:pt x="8197" y="2636"/>
                      </a:cubicBezTo>
                      <a:cubicBezTo>
                        <a:pt x="8458" y="4465"/>
                        <a:pt x="8197" y="6555"/>
                        <a:pt x="7413" y="8123"/>
                      </a:cubicBezTo>
                      <a:cubicBezTo>
                        <a:pt x="7152" y="8906"/>
                        <a:pt x="6368" y="9951"/>
                        <a:pt x="5584" y="9951"/>
                      </a:cubicBezTo>
                      <a:cubicBezTo>
                        <a:pt x="4278" y="10474"/>
                        <a:pt x="2710" y="10474"/>
                        <a:pt x="1666" y="96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6" name="Freeform: Shape 445">
                  <a:extLst>
                    <a:ext uri="{FF2B5EF4-FFF2-40B4-BE49-F238E27FC236}">
                      <a16:creationId xmlns:a16="http://schemas.microsoft.com/office/drawing/2014/main" id="{B818C8BA-4528-B1F5-BFC9-2C26A9AF8924}"/>
                    </a:ext>
                  </a:extLst>
                </p:cNvPr>
                <p:cNvSpPr/>
                <p:nvPr/>
              </p:nvSpPr>
              <p:spPr>
                <a:xfrm>
                  <a:off x="7706693" y="4318056"/>
                  <a:ext cx="8059" cy="8797"/>
                </a:xfrm>
                <a:custGeom>
                  <a:avLst/>
                  <a:gdLst>
                    <a:gd name="connsiteX0" fmla="*/ 625 w 8059"/>
                    <a:gd name="connsiteY0" fmla="*/ 224 h 8797"/>
                    <a:gd name="connsiteX1" fmla="*/ 2976 w 8059"/>
                    <a:gd name="connsiteY1" fmla="*/ 485 h 8797"/>
                    <a:gd name="connsiteX2" fmla="*/ 5589 w 8059"/>
                    <a:gd name="connsiteY2" fmla="*/ 485 h 8797"/>
                    <a:gd name="connsiteX3" fmla="*/ 6111 w 8059"/>
                    <a:gd name="connsiteY3" fmla="*/ 2313 h 8797"/>
                    <a:gd name="connsiteX4" fmla="*/ 6373 w 8059"/>
                    <a:gd name="connsiteY4" fmla="*/ 4926 h 8797"/>
                    <a:gd name="connsiteX5" fmla="*/ 7940 w 8059"/>
                    <a:gd name="connsiteY5" fmla="*/ 7800 h 8797"/>
                    <a:gd name="connsiteX6" fmla="*/ 4805 w 8059"/>
                    <a:gd name="connsiteY6" fmla="*/ 8584 h 8797"/>
                    <a:gd name="connsiteX7" fmla="*/ 2976 w 8059"/>
                    <a:gd name="connsiteY7" fmla="*/ 7016 h 8797"/>
                    <a:gd name="connsiteX8" fmla="*/ 1148 w 8059"/>
                    <a:gd name="connsiteY8" fmla="*/ 3881 h 8797"/>
                    <a:gd name="connsiteX9" fmla="*/ 102 w 8059"/>
                    <a:gd name="connsiteY9" fmla="*/ 2052 h 8797"/>
                    <a:gd name="connsiteX10" fmla="*/ 625 w 8059"/>
                    <a:gd name="connsiteY10" fmla="*/ 224 h 8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059" h="8797">
                      <a:moveTo>
                        <a:pt x="625" y="224"/>
                      </a:moveTo>
                      <a:cubicBezTo>
                        <a:pt x="1409" y="-299"/>
                        <a:pt x="2192" y="224"/>
                        <a:pt x="2976" y="485"/>
                      </a:cubicBezTo>
                      <a:cubicBezTo>
                        <a:pt x="3760" y="746"/>
                        <a:pt x="4544" y="485"/>
                        <a:pt x="5589" y="485"/>
                      </a:cubicBezTo>
                      <a:cubicBezTo>
                        <a:pt x="6634" y="485"/>
                        <a:pt x="6373" y="1530"/>
                        <a:pt x="6111" y="2313"/>
                      </a:cubicBezTo>
                      <a:cubicBezTo>
                        <a:pt x="5850" y="3097"/>
                        <a:pt x="5850" y="4142"/>
                        <a:pt x="6373" y="4926"/>
                      </a:cubicBezTo>
                      <a:cubicBezTo>
                        <a:pt x="7156" y="5710"/>
                        <a:pt x="8462" y="6494"/>
                        <a:pt x="7940" y="7800"/>
                      </a:cubicBezTo>
                      <a:cubicBezTo>
                        <a:pt x="7418" y="9106"/>
                        <a:pt x="5589" y="8845"/>
                        <a:pt x="4805" y="8584"/>
                      </a:cubicBezTo>
                      <a:cubicBezTo>
                        <a:pt x="4021" y="8322"/>
                        <a:pt x="3237" y="7800"/>
                        <a:pt x="2976" y="7016"/>
                      </a:cubicBezTo>
                      <a:cubicBezTo>
                        <a:pt x="2454" y="5971"/>
                        <a:pt x="1931" y="4926"/>
                        <a:pt x="1148" y="3881"/>
                      </a:cubicBezTo>
                      <a:cubicBezTo>
                        <a:pt x="625" y="3359"/>
                        <a:pt x="102" y="2836"/>
                        <a:pt x="102" y="2052"/>
                      </a:cubicBezTo>
                      <a:cubicBezTo>
                        <a:pt x="-159" y="1530"/>
                        <a:pt x="102" y="746"/>
                        <a:pt x="625" y="22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7" name="Freeform: Shape 446">
                  <a:extLst>
                    <a:ext uri="{FF2B5EF4-FFF2-40B4-BE49-F238E27FC236}">
                      <a16:creationId xmlns:a16="http://schemas.microsoft.com/office/drawing/2014/main" id="{354DE44B-A094-8457-A34C-E17B68B2A901}"/>
                    </a:ext>
                  </a:extLst>
                </p:cNvPr>
                <p:cNvSpPr/>
                <p:nvPr/>
              </p:nvSpPr>
              <p:spPr>
                <a:xfrm>
                  <a:off x="7675967" y="4319063"/>
                  <a:ext cx="24087" cy="16459"/>
                </a:xfrm>
                <a:custGeom>
                  <a:avLst/>
                  <a:gdLst>
                    <a:gd name="connsiteX0" fmla="*/ 19856 w 24087"/>
                    <a:gd name="connsiteY0" fmla="*/ 12279 h 16459"/>
                    <a:gd name="connsiteX1" fmla="*/ 21423 w 24087"/>
                    <a:gd name="connsiteY1" fmla="*/ 11756 h 16459"/>
                    <a:gd name="connsiteX2" fmla="*/ 22991 w 24087"/>
                    <a:gd name="connsiteY2" fmla="*/ 8883 h 16459"/>
                    <a:gd name="connsiteX3" fmla="*/ 24036 w 24087"/>
                    <a:gd name="connsiteY3" fmla="*/ 5487 h 16459"/>
                    <a:gd name="connsiteX4" fmla="*/ 21162 w 24087"/>
                    <a:gd name="connsiteY4" fmla="*/ 3658 h 16459"/>
                    <a:gd name="connsiteX5" fmla="*/ 19594 w 24087"/>
                    <a:gd name="connsiteY5" fmla="*/ 1829 h 16459"/>
                    <a:gd name="connsiteX6" fmla="*/ 17505 w 24087"/>
                    <a:gd name="connsiteY6" fmla="*/ 0 h 16459"/>
                    <a:gd name="connsiteX7" fmla="*/ 14631 w 24087"/>
                    <a:gd name="connsiteY7" fmla="*/ 784 h 16459"/>
                    <a:gd name="connsiteX8" fmla="*/ 4180 w 24087"/>
                    <a:gd name="connsiteY8" fmla="*/ 6009 h 16459"/>
                    <a:gd name="connsiteX9" fmla="*/ 2352 w 24087"/>
                    <a:gd name="connsiteY9" fmla="*/ 4964 h 16459"/>
                    <a:gd name="connsiteX10" fmla="*/ 784 w 24087"/>
                    <a:gd name="connsiteY10" fmla="*/ 3658 h 16459"/>
                    <a:gd name="connsiteX11" fmla="*/ 0 w 24087"/>
                    <a:gd name="connsiteY11" fmla="*/ 5487 h 16459"/>
                    <a:gd name="connsiteX12" fmla="*/ 784 w 24087"/>
                    <a:gd name="connsiteY12" fmla="*/ 7838 h 16459"/>
                    <a:gd name="connsiteX13" fmla="*/ 2874 w 24087"/>
                    <a:gd name="connsiteY13" fmla="*/ 11234 h 16459"/>
                    <a:gd name="connsiteX14" fmla="*/ 6793 w 24087"/>
                    <a:gd name="connsiteY14" fmla="*/ 12802 h 16459"/>
                    <a:gd name="connsiteX15" fmla="*/ 8883 w 24087"/>
                    <a:gd name="connsiteY15" fmla="*/ 15153 h 16459"/>
                    <a:gd name="connsiteX16" fmla="*/ 11234 w 24087"/>
                    <a:gd name="connsiteY16" fmla="*/ 16198 h 16459"/>
                    <a:gd name="connsiteX17" fmla="*/ 13586 w 24087"/>
                    <a:gd name="connsiteY17" fmla="*/ 16459 h 16459"/>
                    <a:gd name="connsiteX18" fmla="*/ 15414 w 24087"/>
                    <a:gd name="connsiteY18" fmla="*/ 15937 h 16459"/>
                    <a:gd name="connsiteX19" fmla="*/ 17765 w 24087"/>
                    <a:gd name="connsiteY19" fmla="*/ 13847 h 16459"/>
                    <a:gd name="connsiteX20" fmla="*/ 19856 w 24087"/>
                    <a:gd name="connsiteY20" fmla="*/ 12279 h 164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4087" h="16459">
                      <a:moveTo>
                        <a:pt x="19856" y="12279"/>
                      </a:moveTo>
                      <a:cubicBezTo>
                        <a:pt x="20640" y="12018"/>
                        <a:pt x="20900" y="12540"/>
                        <a:pt x="21423" y="11756"/>
                      </a:cubicBezTo>
                      <a:cubicBezTo>
                        <a:pt x="21946" y="10973"/>
                        <a:pt x="22468" y="9928"/>
                        <a:pt x="22991" y="8883"/>
                      </a:cubicBezTo>
                      <a:cubicBezTo>
                        <a:pt x="23513" y="7838"/>
                        <a:pt x="24297" y="6793"/>
                        <a:pt x="24036" y="5487"/>
                      </a:cubicBezTo>
                      <a:cubicBezTo>
                        <a:pt x="23774" y="4180"/>
                        <a:pt x="22468" y="3919"/>
                        <a:pt x="21162" y="3658"/>
                      </a:cubicBezTo>
                      <a:cubicBezTo>
                        <a:pt x="19856" y="3396"/>
                        <a:pt x="19856" y="2874"/>
                        <a:pt x="19594" y="1829"/>
                      </a:cubicBezTo>
                      <a:cubicBezTo>
                        <a:pt x="19333" y="784"/>
                        <a:pt x="18549" y="0"/>
                        <a:pt x="17505" y="0"/>
                      </a:cubicBezTo>
                      <a:cubicBezTo>
                        <a:pt x="16459" y="0"/>
                        <a:pt x="15414" y="262"/>
                        <a:pt x="14631" y="784"/>
                      </a:cubicBezTo>
                      <a:cubicBezTo>
                        <a:pt x="10973" y="2351"/>
                        <a:pt x="8883" y="8099"/>
                        <a:pt x="4180" y="6009"/>
                      </a:cubicBezTo>
                      <a:cubicBezTo>
                        <a:pt x="3658" y="5748"/>
                        <a:pt x="2874" y="5487"/>
                        <a:pt x="2352" y="4964"/>
                      </a:cubicBezTo>
                      <a:cubicBezTo>
                        <a:pt x="2090" y="4703"/>
                        <a:pt x="1306" y="3658"/>
                        <a:pt x="784" y="3658"/>
                      </a:cubicBezTo>
                      <a:cubicBezTo>
                        <a:pt x="262" y="3658"/>
                        <a:pt x="0" y="5225"/>
                        <a:pt x="0" y="5487"/>
                      </a:cubicBezTo>
                      <a:cubicBezTo>
                        <a:pt x="0" y="6270"/>
                        <a:pt x="262" y="7054"/>
                        <a:pt x="784" y="7838"/>
                      </a:cubicBezTo>
                      <a:cubicBezTo>
                        <a:pt x="1306" y="8883"/>
                        <a:pt x="1829" y="10189"/>
                        <a:pt x="2874" y="11234"/>
                      </a:cubicBezTo>
                      <a:cubicBezTo>
                        <a:pt x="3919" y="12279"/>
                        <a:pt x="5487" y="12279"/>
                        <a:pt x="6793" y="12802"/>
                      </a:cubicBezTo>
                      <a:cubicBezTo>
                        <a:pt x="7838" y="13324"/>
                        <a:pt x="8361" y="14108"/>
                        <a:pt x="8883" y="15153"/>
                      </a:cubicBezTo>
                      <a:cubicBezTo>
                        <a:pt x="9405" y="15937"/>
                        <a:pt x="10450" y="16198"/>
                        <a:pt x="11234" y="16198"/>
                      </a:cubicBezTo>
                      <a:cubicBezTo>
                        <a:pt x="12018" y="16198"/>
                        <a:pt x="12802" y="16459"/>
                        <a:pt x="13586" y="16459"/>
                      </a:cubicBezTo>
                      <a:cubicBezTo>
                        <a:pt x="14369" y="16459"/>
                        <a:pt x="14892" y="15937"/>
                        <a:pt x="15414" y="15937"/>
                      </a:cubicBezTo>
                      <a:cubicBezTo>
                        <a:pt x="16459" y="15414"/>
                        <a:pt x="16982" y="14892"/>
                        <a:pt x="17765" y="13847"/>
                      </a:cubicBezTo>
                      <a:cubicBezTo>
                        <a:pt x="18549" y="13063"/>
                        <a:pt x="19072" y="12540"/>
                        <a:pt x="19856" y="122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7B87F945-7DB0-391B-7D62-352FF5312141}"/>
                    </a:ext>
                  </a:extLst>
                </p:cNvPr>
                <p:cNvSpPr/>
                <p:nvPr/>
              </p:nvSpPr>
              <p:spPr>
                <a:xfrm>
                  <a:off x="7667061" y="4320058"/>
                  <a:ext cx="11048" cy="15050"/>
                </a:xfrm>
                <a:custGeom>
                  <a:avLst/>
                  <a:gdLst>
                    <a:gd name="connsiteX0" fmla="*/ 3681 w 11048"/>
                    <a:gd name="connsiteY0" fmla="*/ 13636 h 15050"/>
                    <a:gd name="connsiteX1" fmla="*/ 2375 w 11048"/>
                    <a:gd name="connsiteY1" fmla="*/ 13636 h 15050"/>
                    <a:gd name="connsiteX2" fmla="*/ 285 w 11048"/>
                    <a:gd name="connsiteY2" fmla="*/ 12068 h 15050"/>
                    <a:gd name="connsiteX3" fmla="*/ 2114 w 11048"/>
                    <a:gd name="connsiteY3" fmla="*/ 9194 h 15050"/>
                    <a:gd name="connsiteX4" fmla="*/ 2636 w 11048"/>
                    <a:gd name="connsiteY4" fmla="*/ 4753 h 15050"/>
                    <a:gd name="connsiteX5" fmla="*/ 4987 w 11048"/>
                    <a:gd name="connsiteY5" fmla="*/ 1618 h 15050"/>
                    <a:gd name="connsiteX6" fmla="*/ 7339 w 11048"/>
                    <a:gd name="connsiteY6" fmla="*/ 573 h 15050"/>
                    <a:gd name="connsiteX7" fmla="*/ 7077 w 11048"/>
                    <a:gd name="connsiteY7" fmla="*/ 2140 h 15050"/>
                    <a:gd name="connsiteX8" fmla="*/ 6293 w 11048"/>
                    <a:gd name="connsiteY8" fmla="*/ 3969 h 15050"/>
                    <a:gd name="connsiteX9" fmla="*/ 7600 w 11048"/>
                    <a:gd name="connsiteY9" fmla="*/ 7627 h 15050"/>
                    <a:gd name="connsiteX10" fmla="*/ 9951 w 11048"/>
                    <a:gd name="connsiteY10" fmla="*/ 10762 h 15050"/>
                    <a:gd name="connsiteX11" fmla="*/ 10996 w 11048"/>
                    <a:gd name="connsiteY11" fmla="*/ 12852 h 15050"/>
                    <a:gd name="connsiteX12" fmla="*/ 9167 w 11048"/>
                    <a:gd name="connsiteY12" fmla="*/ 14942 h 15050"/>
                    <a:gd name="connsiteX13" fmla="*/ 6555 w 11048"/>
                    <a:gd name="connsiteY13" fmla="*/ 14680 h 15050"/>
                    <a:gd name="connsiteX14" fmla="*/ 5249 w 11048"/>
                    <a:gd name="connsiteY14" fmla="*/ 14158 h 15050"/>
                    <a:gd name="connsiteX15" fmla="*/ 3681 w 11048"/>
                    <a:gd name="connsiteY15" fmla="*/ 13636 h 15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1048" h="15050">
                      <a:moveTo>
                        <a:pt x="3681" y="13636"/>
                      </a:moveTo>
                      <a:cubicBezTo>
                        <a:pt x="3158" y="13636"/>
                        <a:pt x="2898" y="13636"/>
                        <a:pt x="2375" y="13636"/>
                      </a:cubicBezTo>
                      <a:cubicBezTo>
                        <a:pt x="1330" y="13636"/>
                        <a:pt x="-760" y="13374"/>
                        <a:pt x="285" y="12068"/>
                      </a:cubicBezTo>
                      <a:cubicBezTo>
                        <a:pt x="1068" y="11023"/>
                        <a:pt x="1852" y="10500"/>
                        <a:pt x="2114" y="9194"/>
                      </a:cubicBezTo>
                      <a:cubicBezTo>
                        <a:pt x="2375" y="7627"/>
                        <a:pt x="1852" y="6320"/>
                        <a:pt x="2636" y="4753"/>
                      </a:cubicBezTo>
                      <a:cubicBezTo>
                        <a:pt x="3158" y="3447"/>
                        <a:pt x="4204" y="2663"/>
                        <a:pt x="4987" y="1618"/>
                      </a:cubicBezTo>
                      <a:cubicBezTo>
                        <a:pt x="5510" y="1095"/>
                        <a:pt x="6555" y="-995"/>
                        <a:pt x="7339" y="573"/>
                      </a:cubicBezTo>
                      <a:cubicBezTo>
                        <a:pt x="7600" y="1095"/>
                        <a:pt x="7339" y="1618"/>
                        <a:pt x="7077" y="2140"/>
                      </a:cubicBezTo>
                      <a:cubicBezTo>
                        <a:pt x="6816" y="2663"/>
                        <a:pt x="6293" y="3186"/>
                        <a:pt x="6293" y="3969"/>
                      </a:cubicBezTo>
                      <a:cubicBezTo>
                        <a:pt x="6293" y="5275"/>
                        <a:pt x="6816" y="6582"/>
                        <a:pt x="7600" y="7627"/>
                      </a:cubicBezTo>
                      <a:cubicBezTo>
                        <a:pt x="8383" y="8672"/>
                        <a:pt x="8906" y="9717"/>
                        <a:pt x="9951" y="10762"/>
                      </a:cubicBezTo>
                      <a:cubicBezTo>
                        <a:pt x="10474" y="11284"/>
                        <a:pt x="11258" y="12068"/>
                        <a:pt x="10996" y="12852"/>
                      </a:cubicBezTo>
                      <a:cubicBezTo>
                        <a:pt x="10735" y="13636"/>
                        <a:pt x="9951" y="14680"/>
                        <a:pt x="9167" y="14942"/>
                      </a:cubicBezTo>
                      <a:cubicBezTo>
                        <a:pt x="8383" y="15203"/>
                        <a:pt x="7339" y="14942"/>
                        <a:pt x="6555" y="14680"/>
                      </a:cubicBezTo>
                      <a:cubicBezTo>
                        <a:pt x="6032" y="14419"/>
                        <a:pt x="5510" y="14419"/>
                        <a:pt x="5249" y="14158"/>
                      </a:cubicBezTo>
                      <a:cubicBezTo>
                        <a:pt x="4726" y="13897"/>
                        <a:pt x="4204" y="13636"/>
                        <a:pt x="3681" y="1363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49" name="Freeform: Shape 448">
                  <a:extLst>
                    <a:ext uri="{FF2B5EF4-FFF2-40B4-BE49-F238E27FC236}">
                      <a16:creationId xmlns:a16="http://schemas.microsoft.com/office/drawing/2014/main" id="{08E84EA7-B864-59BA-1D3F-E1708AFFFC48}"/>
                    </a:ext>
                  </a:extLst>
                </p:cNvPr>
                <p:cNvSpPr/>
                <p:nvPr/>
              </p:nvSpPr>
              <p:spPr>
                <a:xfrm>
                  <a:off x="7300805" y="4621073"/>
                  <a:ext cx="4702" cy="15675"/>
                </a:xfrm>
                <a:custGeom>
                  <a:avLst/>
                  <a:gdLst>
                    <a:gd name="connsiteX0" fmla="*/ 4703 w 4702"/>
                    <a:gd name="connsiteY0" fmla="*/ 7838 h 15675"/>
                    <a:gd name="connsiteX1" fmla="*/ 2351 w 4702"/>
                    <a:gd name="connsiteY1" fmla="*/ 15675 h 15675"/>
                    <a:gd name="connsiteX2" fmla="*/ 0 w 4702"/>
                    <a:gd name="connsiteY2" fmla="*/ 7838 h 15675"/>
                    <a:gd name="connsiteX3" fmla="*/ 2351 w 4702"/>
                    <a:gd name="connsiteY3" fmla="*/ 0 h 15675"/>
                    <a:gd name="connsiteX4" fmla="*/ 4703 w 4702"/>
                    <a:gd name="connsiteY4" fmla="*/ 7838 h 15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702" h="15675">
                      <a:moveTo>
                        <a:pt x="4703" y="7838"/>
                      </a:moveTo>
                      <a:cubicBezTo>
                        <a:pt x="4703" y="12018"/>
                        <a:pt x="3657" y="15675"/>
                        <a:pt x="2351" y="15675"/>
                      </a:cubicBezTo>
                      <a:cubicBezTo>
                        <a:pt x="1045" y="15675"/>
                        <a:pt x="0" y="12279"/>
                        <a:pt x="0" y="7838"/>
                      </a:cubicBezTo>
                      <a:cubicBezTo>
                        <a:pt x="0" y="3396"/>
                        <a:pt x="1045" y="0"/>
                        <a:pt x="2351" y="0"/>
                      </a:cubicBezTo>
                      <a:cubicBezTo>
                        <a:pt x="3657" y="0"/>
                        <a:pt x="4703" y="3657"/>
                        <a:pt x="4703" y="783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0" name="Freeform: Shape 449">
                  <a:extLst>
                    <a:ext uri="{FF2B5EF4-FFF2-40B4-BE49-F238E27FC236}">
                      <a16:creationId xmlns:a16="http://schemas.microsoft.com/office/drawing/2014/main" id="{2E1DC7A4-6778-A9EB-DBD3-DB6BE2298E71}"/>
                    </a:ext>
                  </a:extLst>
                </p:cNvPr>
                <p:cNvSpPr/>
                <p:nvPr/>
              </p:nvSpPr>
              <p:spPr>
                <a:xfrm>
                  <a:off x="7349660" y="4529634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4180"/>
                        <a:pt x="4180" y="5225"/>
                        <a:pt x="2613" y="5225"/>
                      </a:cubicBezTo>
                      <a:cubicBezTo>
                        <a:pt x="1045" y="5225"/>
                        <a:pt x="0" y="3919"/>
                        <a:pt x="0" y="2613"/>
                      </a:cubicBezTo>
                      <a:cubicBezTo>
                        <a:pt x="0" y="1045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1" name="Freeform: Shape 450">
                  <a:extLst>
                    <a:ext uri="{FF2B5EF4-FFF2-40B4-BE49-F238E27FC236}">
                      <a16:creationId xmlns:a16="http://schemas.microsoft.com/office/drawing/2014/main" id="{752EFAC2-3EF0-3626-3752-3CCEB844870F}"/>
                    </a:ext>
                  </a:extLst>
                </p:cNvPr>
                <p:cNvSpPr/>
                <p:nvPr/>
              </p:nvSpPr>
              <p:spPr>
                <a:xfrm>
                  <a:off x="7807901" y="4879400"/>
                  <a:ext cx="34440" cy="11503"/>
                </a:xfrm>
                <a:custGeom>
                  <a:avLst/>
                  <a:gdLst>
                    <a:gd name="connsiteX0" fmla="*/ 10450 w 34440"/>
                    <a:gd name="connsiteY0" fmla="*/ 9458 h 11503"/>
                    <a:gd name="connsiteX1" fmla="*/ 10450 w 34440"/>
                    <a:gd name="connsiteY1" fmla="*/ 9980 h 11503"/>
                    <a:gd name="connsiteX2" fmla="*/ 783 w 34440"/>
                    <a:gd name="connsiteY2" fmla="*/ 9458 h 11503"/>
                    <a:gd name="connsiteX3" fmla="*/ 4964 w 34440"/>
                    <a:gd name="connsiteY3" fmla="*/ 1882 h 11503"/>
                    <a:gd name="connsiteX4" fmla="*/ 16720 w 34440"/>
                    <a:gd name="connsiteY4" fmla="*/ 836 h 11503"/>
                    <a:gd name="connsiteX5" fmla="*/ 21684 w 34440"/>
                    <a:gd name="connsiteY5" fmla="*/ 53 h 11503"/>
                    <a:gd name="connsiteX6" fmla="*/ 25342 w 34440"/>
                    <a:gd name="connsiteY6" fmla="*/ 2143 h 11503"/>
                    <a:gd name="connsiteX7" fmla="*/ 30567 w 34440"/>
                    <a:gd name="connsiteY7" fmla="*/ 2665 h 11503"/>
                    <a:gd name="connsiteX8" fmla="*/ 33963 w 34440"/>
                    <a:gd name="connsiteY8" fmla="*/ 6323 h 11503"/>
                    <a:gd name="connsiteX9" fmla="*/ 30567 w 34440"/>
                    <a:gd name="connsiteY9" fmla="*/ 7107 h 11503"/>
                    <a:gd name="connsiteX10" fmla="*/ 27170 w 34440"/>
                    <a:gd name="connsiteY10" fmla="*/ 8152 h 11503"/>
                    <a:gd name="connsiteX11" fmla="*/ 21161 w 34440"/>
                    <a:gd name="connsiteY11" fmla="*/ 10503 h 11503"/>
                    <a:gd name="connsiteX12" fmla="*/ 15936 w 34440"/>
                    <a:gd name="connsiteY12" fmla="*/ 10764 h 11503"/>
                    <a:gd name="connsiteX13" fmla="*/ 13324 w 34440"/>
                    <a:gd name="connsiteY13" fmla="*/ 9196 h 11503"/>
                    <a:gd name="connsiteX14" fmla="*/ 10450 w 34440"/>
                    <a:gd name="connsiteY14" fmla="*/ 9458 h 11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440" h="11503">
                      <a:moveTo>
                        <a:pt x="10450" y="9458"/>
                      </a:moveTo>
                      <a:cubicBezTo>
                        <a:pt x="10450" y="9719"/>
                        <a:pt x="10450" y="9719"/>
                        <a:pt x="10450" y="9980"/>
                      </a:cubicBezTo>
                      <a:cubicBezTo>
                        <a:pt x="7576" y="11287"/>
                        <a:pt x="3135" y="12854"/>
                        <a:pt x="783" y="9458"/>
                      </a:cubicBezTo>
                      <a:cubicBezTo>
                        <a:pt x="-1568" y="6062"/>
                        <a:pt x="1829" y="2665"/>
                        <a:pt x="4964" y="1882"/>
                      </a:cubicBezTo>
                      <a:cubicBezTo>
                        <a:pt x="8882" y="836"/>
                        <a:pt x="12801" y="1620"/>
                        <a:pt x="16720" y="836"/>
                      </a:cubicBezTo>
                      <a:cubicBezTo>
                        <a:pt x="18287" y="575"/>
                        <a:pt x="20117" y="-209"/>
                        <a:pt x="21684" y="53"/>
                      </a:cubicBezTo>
                      <a:cubicBezTo>
                        <a:pt x="23251" y="314"/>
                        <a:pt x="24035" y="1620"/>
                        <a:pt x="25342" y="2143"/>
                      </a:cubicBezTo>
                      <a:cubicBezTo>
                        <a:pt x="26909" y="2927"/>
                        <a:pt x="28737" y="2665"/>
                        <a:pt x="30567" y="2665"/>
                      </a:cubicBezTo>
                      <a:cubicBezTo>
                        <a:pt x="31873" y="2927"/>
                        <a:pt x="35792" y="4755"/>
                        <a:pt x="33963" y="6323"/>
                      </a:cubicBezTo>
                      <a:cubicBezTo>
                        <a:pt x="33179" y="7107"/>
                        <a:pt x="31611" y="6845"/>
                        <a:pt x="30567" y="7107"/>
                      </a:cubicBezTo>
                      <a:cubicBezTo>
                        <a:pt x="29521" y="7368"/>
                        <a:pt x="28215" y="7629"/>
                        <a:pt x="27170" y="8152"/>
                      </a:cubicBezTo>
                      <a:cubicBezTo>
                        <a:pt x="25342" y="8935"/>
                        <a:pt x="23251" y="9719"/>
                        <a:pt x="21161" y="10503"/>
                      </a:cubicBezTo>
                      <a:cubicBezTo>
                        <a:pt x="19594" y="11025"/>
                        <a:pt x="17504" y="11287"/>
                        <a:pt x="15936" y="10764"/>
                      </a:cubicBezTo>
                      <a:cubicBezTo>
                        <a:pt x="14891" y="10503"/>
                        <a:pt x="14368" y="9458"/>
                        <a:pt x="13324" y="9196"/>
                      </a:cubicBezTo>
                      <a:cubicBezTo>
                        <a:pt x="13324" y="9196"/>
                        <a:pt x="10450" y="9196"/>
                        <a:pt x="10450" y="94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8" name="Graphic 3">
                <a:extLst>
                  <a:ext uri="{FF2B5EF4-FFF2-40B4-BE49-F238E27FC236}">
                    <a16:creationId xmlns:a16="http://schemas.microsoft.com/office/drawing/2014/main" id="{D7CAE3FD-6FC8-EBB8-A890-BF3EBBB56F69}"/>
                  </a:ext>
                </a:extLst>
              </p:cNvPr>
              <p:cNvGrpSpPr/>
              <p:nvPr/>
            </p:nvGrpSpPr>
            <p:grpSpPr>
              <a:xfrm>
                <a:off x="2932953" y="3715498"/>
                <a:ext cx="143680" cy="111368"/>
                <a:chOff x="2932953" y="3715498"/>
                <a:chExt cx="143680" cy="111368"/>
              </a:xfrm>
              <a:solidFill>
                <a:srgbClr val="D5D7D8"/>
              </a:solidFill>
            </p:grpSpPr>
            <p:sp>
              <p:nvSpPr>
                <p:cNvPr id="426" name="Freeform: Shape 425">
                  <a:extLst>
                    <a:ext uri="{FF2B5EF4-FFF2-40B4-BE49-F238E27FC236}">
                      <a16:creationId xmlns:a16="http://schemas.microsoft.com/office/drawing/2014/main" id="{1E2F6C78-41ED-CFDC-B6F0-2889313E0FF4}"/>
                    </a:ext>
                  </a:extLst>
                </p:cNvPr>
                <p:cNvSpPr/>
                <p:nvPr/>
              </p:nvSpPr>
              <p:spPr>
                <a:xfrm>
                  <a:off x="2932953" y="3728035"/>
                  <a:ext cx="126381" cy="68519"/>
                </a:xfrm>
                <a:custGeom>
                  <a:avLst/>
                  <a:gdLst>
                    <a:gd name="connsiteX0" fmla="*/ 126382 w 126381"/>
                    <a:gd name="connsiteY0" fmla="*/ 24890 h 68519"/>
                    <a:gd name="connsiteX1" fmla="*/ 118544 w 126381"/>
                    <a:gd name="connsiteY1" fmla="*/ 27503 h 68519"/>
                    <a:gd name="connsiteX2" fmla="*/ 107572 w 126381"/>
                    <a:gd name="connsiteY2" fmla="*/ 30377 h 68519"/>
                    <a:gd name="connsiteX3" fmla="*/ 96076 w 126381"/>
                    <a:gd name="connsiteY3" fmla="*/ 27764 h 68519"/>
                    <a:gd name="connsiteX4" fmla="*/ 79095 w 126381"/>
                    <a:gd name="connsiteY4" fmla="*/ 47358 h 68519"/>
                    <a:gd name="connsiteX5" fmla="*/ 72041 w 126381"/>
                    <a:gd name="connsiteY5" fmla="*/ 44484 h 68519"/>
                    <a:gd name="connsiteX6" fmla="*/ 65510 w 126381"/>
                    <a:gd name="connsiteY6" fmla="*/ 48403 h 68519"/>
                    <a:gd name="connsiteX7" fmla="*/ 56366 w 126381"/>
                    <a:gd name="connsiteY7" fmla="*/ 49971 h 68519"/>
                    <a:gd name="connsiteX8" fmla="*/ 52708 w 126381"/>
                    <a:gd name="connsiteY8" fmla="*/ 62250 h 68519"/>
                    <a:gd name="connsiteX9" fmla="*/ 36249 w 126381"/>
                    <a:gd name="connsiteY9" fmla="*/ 68520 h 68519"/>
                    <a:gd name="connsiteX10" fmla="*/ 38078 w 126381"/>
                    <a:gd name="connsiteY10" fmla="*/ 65907 h 68519"/>
                    <a:gd name="connsiteX11" fmla="*/ 38339 w 126381"/>
                    <a:gd name="connsiteY11" fmla="*/ 63033 h 68519"/>
                    <a:gd name="connsiteX12" fmla="*/ 38078 w 126381"/>
                    <a:gd name="connsiteY12" fmla="*/ 59898 h 68519"/>
                    <a:gd name="connsiteX13" fmla="*/ 35204 w 126381"/>
                    <a:gd name="connsiteY13" fmla="*/ 57025 h 68519"/>
                    <a:gd name="connsiteX14" fmla="*/ 32592 w 126381"/>
                    <a:gd name="connsiteY14" fmla="*/ 55718 h 68519"/>
                    <a:gd name="connsiteX15" fmla="*/ 31285 w 126381"/>
                    <a:gd name="connsiteY15" fmla="*/ 46575 h 68519"/>
                    <a:gd name="connsiteX16" fmla="*/ 13520 w 126381"/>
                    <a:gd name="connsiteY16" fmla="*/ 45791 h 68519"/>
                    <a:gd name="connsiteX17" fmla="*/ 196 w 126381"/>
                    <a:gd name="connsiteY17" fmla="*/ 34557 h 68519"/>
                    <a:gd name="connsiteX18" fmla="*/ 196 w 126381"/>
                    <a:gd name="connsiteY18" fmla="*/ 32989 h 68519"/>
                    <a:gd name="connsiteX19" fmla="*/ 1241 w 126381"/>
                    <a:gd name="connsiteY19" fmla="*/ 22800 h 68519"/>
                    <a:gd name="connsiteX20" fmla="*/ 5421 w 126381"/>
                    <a:gd name="connsiteY20" fmla="*/ 17837 h 68519"/>
                    <a:gd name="connsiteX21" fmla="*/ 22664 w 126381"/>
                    <a:gd name="connsiteY21" fmla="*/ 6603 h 68519"/>
                    <a:gd name="connsiteX22" fmla="*/ 28411 w 126381"/>
                    <a:gd name="connsiteY22" fmla="*/ 7125 h 68519"/>
                    <a:gd name="connsiteX23" fmla="*/ 43564 w 126381"/>
                    <a:gd name="connsiteY23" fmla="*/ 3990 h 68519"/>
                    <a:gd name="connsiteX24" fmla="*/ 60023 w 126381"/>
                    <a:gd name="connsiteY24" fmla="*/ 5296 h 68519"/>
                    <a:gd name="connsiteX25" fmla="*/ 76221 w 126381"/>
                    <a:gd name="connsiteY25" fmla="*/ 594 h 68519"/>
                    <a:gd name="connsiteX26" fmla="*/ 84842 w 126381"/>
                    <a:gd name="connsiteY26" fmla="*/ 594 h 68519"/>
                    <a:gd name="connsiteX27" fmla="*/ 91896 w 126381"/>
                    <a:gd name="connsiteY27" fmla="*/ 71 h 68519"/>
                    <a:gd name="connsiteX28" fmla="*/ 99212 w 126381"/>
                    <a:gd name="connsiteY28" fmla="*/ 1900 h 68519"/>
                    <a:gd name="connsiteX29" fmla="*/ 107572 w 126381"/>
                    <a:gd name="connsiteY29" fmla="*/ 6341 h 68519"/>
                    <a:gd name="connsiteX30" fmla="*/ 110184 w 126381"/>
                    <a:gd name="connsiteY30" fmla="*/ 8170 h 68519"/>
                    <a:gd name="connsiteX31" fmla="*/ 113842 w 126381"/>
                    <a:gd name="connsiteY31" fmla="*/ 12350 h 68519"/>
                    <a:gd name="connsiteX32" fmla="*/ 116454 w 126381"/>
                    <a:gd name="connsiteY32" fmla="*/ 14701 h 68519"/>
                    <a:gd name="connsiteX33" fmla="*/ 124814 w 126381"/>
                    <a:gd name="connsiteY33" fmla="*/ 22800 h 68519"/>
                    <a:gd name="connsiteX34" fmla="*/ 126382 w 126381"/>
                    <a:gd name="connsiteY34" fmla="*/ 24890 h 68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26381" h="68519">
                      <a:moveTo>
                        <a:pt x="126382" y="24890"/>
                      </a:moveTo>
                      <a:cubicBezTo>
                        <a:pt x="126382" y="24890"/>
                        <a:pt x="124553" y="26458"/>
                        <a:pt x="118544" y="27503"/>
                      </a:cubicBezTo>
                      <a:cubicBezTo>
                        <a:pt x="112535" y="28548"/>
                        <a:pt x="110968" y="27764"/>
                        <a:pt x="107572" y="30377"/>
                      </a:cubicBezTo>
                      <a:cubicBezTo>
                        <a:pt x="104175" y="32989"/>
                        <a:pt x="100779" y="29854"/>
                        <a:pt x="96076" y="27764"/>
                      </a:cubicBezTo>
                      <a:cubicBezTo>
                        <a:pt x="91374" y="25674"/>
                        <a:pt x="83014" y="42917"/>
                        <a:pt x="79095" y="47358"/>
                      </a:cubicBezTo>
                      <a:cubicBezTo>
                        <a:pt x="75176" y="51800"/>
                        <a:pt x="74392" y="47358"/>
                        <a:pt x="72041" y="44484"/>
                      </a:cubicBezTo>
                      <a:cubicBezTo>
                        <a:pt x="69690" y="41611"/>
                        <a:pt x="68906" y="45791"/>
                        <a:pt x="65510" y="48403"/>
                      </a:cubicBezTo>
                      <a:cubicBezTo>
                        <a:pt x="62113" y="51016"/>
                        <a:pt x="63158" y="49187"/>
                        <a:pt x="56366" y="49971"/>
                      </a:cubicBezTo>
                      <a:cubicBezTo>
                        <a:pt x="49573" y="50755"/>
                        <a:pt x="54276" y="57808"/>
                        <a:pt x="52708" y="62250"/>
                      </a:cubicBezTo>
                      <a:cubicBezTo>
                        <a:pt x="51141" y="66691"/>
                        <a:pt x="36249" y="68520"/>
                        <a:pt x="36249" y="68520"/>
                      </a:cubicBezTo>
                      <a:cubicBezTo>
                        <a:pt x="36249" y="66952"/>
                        <a:pt x="37294" y="67213"/>
                        <a:pt x="38078" y="65907"/>
                      </a:cubicBezTo>
                      <a:cubicBezTo>
                        <a:pt x="38600" y="65124"/>
                        <a:pt x="38339" y="64078"/>
                        <a:pt x="38339" y="63033"/>
                      </a:cubicBezTo>
                      <a:cubicBezTo>
                        <a:pt x="38339" y="61988"/>
                        <a:pt x="38339" y="60944"/>
                        <a:pt x="38078" y="59898"/>
                      </a:cubicBezTo>
                      <a:cubicBezTo>
                        <a:pt x="37555" y="58592"/>
                        <a:pt x="36249" y="57808"/>
                        <a:pt x="35204" y="57025"/>
                      </a:cubicBezTo>
                      <a:cubicBezTo>
                        <a:pt x="34420" y="56241"/>
                        <a:pt x="33636" y="55980"/>
                        <a:pt x="32592" y="55718"/>
                      </a:cubicBezTo>
                      <a:cubicBezTo>
                        <a:pt x="32592" y="55718"/>
                        <a:pt x="36249" y="46836"/>
                        <a:pt x="31285" y="46575"/>
                      </a:cubicBezTo>
                      <a:cubicBezTo>
                        <a:pt x="26321" y="46313"/>
                        <a:pt x="16916" y="48664"/>
                        <a:pt x="13520" y="45791"/>
                      </a:cubicBezTo>
                      <a:cubicBezTo>
                        <a:pt x="10385" y="43178"/>
                        <a:pt x="1502" y="38214"/>
                        <a:pt x="196" y="34557"/>
                      </a:cubicBezTo>
                      <a:cubicBezTo>
                        <a:pt x="-65" y="34034"/>
                        <a:pt x="-65" y="33512"/>
                        <a:pt x="196" y="32989"/>
                      </a:cubicBezTo>
                      <a:cubicBezTo>
                        <a:pt x="1502" y="29332"/>
                        <a:pt x="2286" y="24890"/>
                        <a:pt x="1241" y="22800"/>
                      </a:cubicBezTo>
                      <a:cubicBezTo>
                        <a:pt x="457" y="20710"/>
                        <a:pt x="-65" y="20710"/>
                        <a:pt x="5421" y="17837"/>
                      </a:cubicBezTo>
                      <a:cubicBezTo>
                        <a:pt x="10907" y="14963"/>
                        <a:pt x="22664" y="6603"/>
                        <a:pt x="22664" y="6603"/>
                      </a:cubicBezTo>
                      <a:cubicBezTo>
                        <a:pt x="24493" y="6864"/>
                        <a:pt x="26583" y="7125"/>
                        <a:pt x="28411" y="7125"/>
                      </a:cubicBezTo>
                      <a:cubicBezTo>
                        <a:pt x="33636" y="6864"/>
                        <a:pt x="38339" y="3729"/>
                        <a:pt x="43564" y="3990"/>
                      </a:cubicBezTo>
                      <a:cubicBezTo>
                        <a:pt x="49312" y="4512"/>
                        <a:pt x="54014" y="7125"/>
                        <a:pt x="60023" y="5296"/>
                      </a:cubicBezTo>
                      <a:cubicBezTo>
                        <a:pt x="65510" y="3468"/>
                        <a:pt x="69951" y="594"/>
                        <a:pt x="76221" y="594"/>
                      </a:cubicBezTo>
                      <a:cubicBezTo>
                        <a:pt x="79095" y="594"/>
                        <a:pt x="81969" y="855"/>
                        <a:pt x="84842" y="594"/>
                      </a:cubicBezTo>
                      <a:cubicBezTo>
                        <a:pt x="87194" y="332"/>
                        <a:pt x="89545" y="-190"/>
                        <a:pt x="91896" y="71"/>
                      </a:cubicBezTo>
                      <a:cubicBezTo>
                        <a:pt x="94509" y="71"/>
                        <a:pt x="96860" y="1116"/>
                        <a:pt x="99212" y="1900"/>
                      </a:cubicBezTo>
                      <a:cubicBezTo>
                        <a:pt x="102346" y="3206"/>
                        <a:pt x="104698" y="4774"/>
                        <a:pt x="107572" y="6341"/>
                      </a:cubicBezTo>
                      <a:cubicBezTo>
                        <a:pt x="108617" y="6864"/>
                        <a:pt x="109400" y="7125"/>
                        <a:pt x="110184" y="8170"/>
                      </a:cubicBezTo>
                      <a:cubicBezTo>
                        <a:pt x="111490" y="9476"/>
                        <a:pt x="112535" y="11044"/>
                        <a:pt x="113842" y="12350"/>
                      </a:cubicBezTo>
                      <a:cubicBezTo>
                        <a:pt x="114625" y="12612"/>
                        <a:pt x="115932" y="13918"/>
                        <a:pt x="116454" y="14701"/>
                      </a:cubicBezTo>
                      <a:cubicBezTo>
                        <a:pt x="119589" y="17314"/>
                        <a:pt x="122986" y="19143"/>
                        <a:pt x="124814" y="22800"/>
                      </a:cubicBezTo>
                      <a:cubicBezTo>
                        <a:pt x="125337" y="23323"/>
                        <a:pt x="125859" y="24106"/>
                        <a:pt x="126382" y="248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7" name="Freeform: Shape 426">
                  <a:extLst>
                    <a:ext uri="{FF2B5EF4-FFF2-40B4-BE49-F238E27FC236}">
                      <a16:creationId xmlns:a16="http://schemas.microsoft.com/office/drawing/2014/main" id="{9D66E3BE-DBA1-ABF3-7808-4C02207B5D6B}"/>
                    </a:ext>
                  </a:extLst>
                </p:cNvPr>
                <p:cNvSpPr/>
                <p:nvPr/>
              </p:nvSpPr>
              <p:spPr>
                <a:xfrm>
                  <a:off x="3002091" y="3715498"/>
                  <a:ext cx="5784" cy="6118"/>
                </a:xfrm>
                <a:custGeom>
                  <a:avLst/>
                  <a:gdLst>
                    <a:gd name="connsiteX0" fmla="*/ 813 w 5784"/>
                    <a:gd name="connsiteY0" fmla="*/ 6077 h 6118"/>
                    <a:gd name="connsiteX1" fmla="*/ 29 w 5784"/>
                    <a:gd name="connsiteY1" fmla="*/ 3726 h 6118"/>
                    <a:gd name="connsiteX2" fmla="*/ 4470 w 5784"/>
                    <a:gd name="connsiteY2" fmla="*/ 68 h 6118"/>
                    <a:gd name="connsiteX3" fmla="*/ 4732 w 5784"/>
                    <a:gd name="connsiteY3" fmla="*/ 3987 h 6118"/>
                    <a:gd name="connsiteX4" fmla="*/ 3164 w 5784"/>
                    <a:gd name="connsiteY4" fmla="*/ 4771 h 6118"/>
                    <a:gd name="connsiteX5" fmla="*/ 3164 w 5784"/>
                    <a:gd name="connsiteY5" fmla="*/ 5032 h 6118"/>
                    <a:gd name="connsiteX6" fmla="*/ 813 w 5784"/>
                    <a:gd name="connsiteY6" fmla="*/ 6077 h 6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784" h="6118">
                      <a:moveTo>
                        <a:pt x="813" y="6077"/>
                      </a:moveTo>
                      <a:cubicBezTo>
                        <a:pt x="-232" y="5816"/>
                        <a:pt x="29" y="4509"/>
                        <a:pt x="29" y="3726"/>
                      </a:cubicBezTo>
                      <a:cubicBezTo>
                        <a:pt x="551" y="2158"/>
                        <a:pt x="2380" y="-454"/>
                        <a:pt x="4470" y="68"/>
                      </a:cubicBezTo>
                      <a:cubicBezTo>
                        <a:pt x="6038" y="591"/>
                        <a:pt x="6299" y="3464"/>
                        <a:pt x="4732" y="3987"/>
                      </a:cubicBezTo>
                      <a:cubicBezTo>
                        <a:pt x="4470" y="3987"/>
                        <a:pt x="3164" y="4509"/>
                        <a:pt x="3164" y="4771"/>
                      </a:cubicBezTo>
                      <a:cubicBezTo>
                        <a:pt x="3164" y="4771"/>
                        <a:pt x="3164" y="5032"/>
                        <a:pt x="3164" y="5032"/>
                      </a:cubicBezTo>
                      <a:cubicBezTo>
                        <a:pt x="2380" y="5293"/>
                        <a:pt x="1597" y="6338"/>
                        <a:pt x="813" y="607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8" name="Freeform: Shape 427">
                  <a:extLst>
                    <a:ext uri="{FF2B5EF4-FFF2-40B4-BE49-F238E27FC236}">
                      <a16:creationId xmlns:a16="http://schemas.microsoft.com/office/drawing/2014/main" id="{D42EAB59-B18D-D2BF-A0F6-E76146332783}"/>
                    </a:ext>
                  </a:extLst>
                </p:cNvPr>
                <p:cNvSpPr/>
                <p:nvPr/>
              </p:nvSpPr>
              <p:spPr>
                <a:xfrm>
                  <a:off x="2988698" y="3718268"/>
                  <a:ext cx="10008" cy="5106"/>
                </a:xfrm>
                <a:custGeom>
                  <a:avLst/>
                  <a:gdLst>
                    <a:gd name="connsiteX0" fmla="*/ 2972 w 10008"/>
                    <a:gd name="connsiteY0" fmla="*/ 4874 h 5106"/>
                    <a:gd name="connsiteX1" fmla="*/ 882 w 10008"/>
                    <a:gd name="connsiteY1" fmla="*/ 4874 h 5106"/>
                    <a:gd name="connsiteX2" fmla="*/ 98 w 10008"/>
                    <a:gd name="connsiteY2" fmla="*/ 2784 h 5106"/>
                    <a:gd name="connsiteX3" fmla="*/ 4017 w 10008"/>
                    <a:gd name="connsiteY3" fmla="*/ 1217 h 5106"/>
                    <a:gd name="connsiteX4" fmla="*/ 7152 w 10008"/>
                    <a:gd name="connsiteY4" fmla="*/ 172 h 5106"/>
                    <a:gd name="connsiteX5" fmla="*/ 9764 w 10008"/>
                    <a:gd name="connsiteY5" fmla="*/ 433 h 5106"/>
                    <a:gd name="connsiteX6" fmla="*/ 8719 w 10008"/>
                    <a:gd name="connsiteY6" fmla="*/ 2523 h 5106"/>
                    <a:gd name="connsiteX7" fmla="*/ 7152 w 10008"/>
                    <a:gd name="connsiteY7" fmla="*/ 3568 h 5106"/>
                    <a:gd name="connsiteX8" fmla="*/ 2972 w 10008"/>
                    <a:gd name="connsiteY8" fmla="*/ 4874 h 5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008" h="5106">
                      <a:moveTo>
                        <a:pt x="2972" y="4874"/>
                      </a:moveTo>
                      <a:cubicBezTo>
                        <a:pt x="2188" y="4874"/>
                        <a:pt x="1404" y="5397"/>
                        <a:pt x="882" y="4874"/>
                      </a:cubicBezTo>
                      <a:cubicBezTo>
                        <a:pt x="98" y="4613"/>
                        <a:pt x="-163" y="3568"/>
                        <a:pt x="98" y="2784"/>
                      </a:cubicBezTo>
                      <a:cubicBezTo>
                        <a:pt x="620" y="1217"/>
                        <a:pt x="2710" y="1739"/>
                        <a:pt x="4017" y="1217"/>
                      </a:cubicBezTo>
                      <a:cubicBezTo>
                        <a:pt x="5062" y="694"/>
                        <a:pt x="6107" y="433"/>
                        <a:pt x="7152" y="172"/>
                      </a:cubicBezTo>
                      <a:cubicBezTo>
                        <a:pt x="7674" y="-90"/>
                        <a:pt x="9242" y="-90"/>
                        <a:pt x="9764" y="433"/>
                      </a:cubicBezTo>
                      <a:cubicBezTo>
                        <a:pt x="10548" y="1217"/>
                        <a:pt x="9242" y="2000"/>
                        <a:pt x="8719" y="2523"/>
                      </a:cubicBezTo>
                      <a:cubicBezTo>
                        <a:pt x="8197" y="3046"/>
                        <a:pt x="7674" y="3307"/>
                        <a:pt x="7152" y="3568"/>
                      </a:cubicBezTo>
                      <a:cubicBezTo>
                        <a:pt x="5584" y="4091"/>
                        <a:pt x="4539" y="4613"/>
                        <a:pt x="2972" y="487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99" name="Graphic 3">
                <a:extLst>
                  <a:ext uri="{FF2B5EF4-FFF2-40B4-BE49-F238E27FC236}">
                    <a16:creationId xmlns:a16="http://schemas.microsoft.com/office/drawing/2014/main" id="{4A840617-958A-1182-A2FC-727BA37621E2}"/>
                  </a:ext>
                </a:extLst>
              </p:cNvPr>
              <p:cNvGrpSpPr/>
              <p:nvPr/>
            </p:nvGrpSpPr>
            <p:grpSpPr>
              <a:xfrm>
                <a:off x="2302545" y="3345387"/>
                <a:ext cx="780247" cy="557790"/>
                <a:chOff x="2302545" y="3345387"/>
                <a:chExt cx="780247" cy="557790"/>
              </a:xfrm>
              <a:solidFill>
                <a:srgbClr val="D5D7D8"/>
              </a:solidFill>
            </p:grpSpPr>
            <p:grpSp>
              <p:nvGrpSpPr>
                <p:cNvPr id="415" name="Graphic 3">
                  <a:extLst>
                    <a:ext uri="{FF2B5EF4-FFF2-40B4-BE49-F238E27FC236}">
                      <a16:creationId xmlns:a16="http://schemas.microsoft.com/office/drawing/2014/main" id="{978E5572-9F6E-2DA5-0CA0-E9B3B915D870}"/>
                    </a:ext>
                  </a:extLst>
                </p:cNvPr>
                <p:cNvGrpSpPr/>
                <p:nvPr/>
              </p:nvGrpSpPr>
              <p:grpSpPr>
                <a:xfrm>
                  <a:off x="2302545" y="3345387"/>
                  <a:ext cx="777519" cy="557790"/>
                  <a:chOff x="2302545" y="3345387"/>
                  <a:chExt cx="777519" cy="557790"/>
                </a:xfrm>
                <a:solidFill>
                  <a:srgbClr val="D5D7D8"/>
                </a:solidFill>
              </p:grpSpPr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EBE232BE-BDEF-1949-DEA5-714612353B19}"/>
                      </a:ext>
                    </a:extLst>
                  </p:cNvPr>
                  <p:cNvSpPr/>
                  <p:nvPr/>
                </p:nvSpPr>
                <p:spPr>
                  <a:xfrm>
                    <a:off x="2331740" y="3345387"/>
                    <a:ext cx="654710" cy="405971"/>
                  </a:xfrm>
                  <a:custGeom>
                    <a:avLst/>
                    <a:gdLst>
                      <a:gd name="connsiteX0" fmla="*/ 654704 w 654710"/>
                      <a:gd name="connsiteY0" fmla="*/ 268290 h 405971"/>
                      <a:gd name="connsiteX1" fmla="*/ 643470 w 654710"/>
                      <a:gd name="connsiteY1" fmla="*/ 284488 h 405971"/>
                      <a:gd name="connsiteX2" fmla="*/ 636678 w 654710"/>
                      <a:gd name="connsiteY2" fmla="*/ 305911 h 405971"/>
                      <a:gd name="connsiteX3" fmla="*/ 637200 w 654710"/>
                      <a:gd name="connsiteY3" fmla="*/ 311658 h 405971"/>
                      <a:gd name="connsiteX4" fmla="*/ 634849 w 654710"/>
                      <a:gd name="connsiteY4" fmla="*/ 320018 h 405971"/>
                      <a:gd name="connsiteX5" fmla="*/ 630146 w 654710"/>
                      <a:gd name="connsiteY5" fmla="*/ 331253 h 405971"/>
                      <a:gd name="connsiteX6" fmla="*/ 626489 w 654710"/>
                      <a:gd name="connsiteY6" fmla="*/ 332559 h 405971"/>
                      <a:gd name="connsiteX7" fmla="*/ 625444 w 654710"/>
                      <a:gd name="connsiteY7" fmla="*/ 329162 h 405971"/>
                      <a:gd name="connsiteX8" fmla="*/ 624660 w 654710"/>
                      <a:gd name="connsiteY8" fmla="*/ 321847 h 405971"/>
                      <a:gd name="connsiteX9" fmla="*/ 616561 w 654710"/>
                      <a:gd name="connsiteY9" fmla="*/ 330730 h 405971"/>
                      <a:gd name="connsiteX10" fmla="*/ 608462 w 654710"/>
                      <a:gd name="connsiteY10" fmla="*/ 340658 h 405971"/>
                      <a:gd name="connsiteX11" fmla="*/ 601408 w 654710"/>
                      <a:gd name="connsiteY11" fmla="*/ 343793 h 405971"/>
                      <a:gd name="connsiteX12" fmla="*/ 564049 w 654710"/>
                      <a:gd name="connsiteY12" fmla="*/ 343793 h 405971"/>
                      <a:gd name="connsiteX13" fmla="*/ 562481 w 654710"/>
                      <a:gd name="connsiteY13" fmla="*/ 355810 h 405971"/>
                      <a:gd name="connsiteX14" fmla="*/ 555689 w 654710"/>
                      <a:gd name="connsiteY14" fmla="*/ 355810 h 405971"/>
                      <a:gd name="connsiteX15" fmla="*/ 576067 w 654710"/>
                      <a:gd name="connsiteY15" fmla="*/ 374359 h 405971"/>
                      <a:gd name="connsiteX16" fmla="*/ 576850 w 654710"/>
                      <a:gd name="connsiteY16" fmla="*/ 381152 h 405971"/>
                      <a:gd name="connsiteX17" fmla="*/ 547067 w 654710"/>
                      <a:gd name="connsiteY17" fmla="*/ 382719 h 405971"/>
                      <a:gd name="connsiteX18" fmla="*/ 528780 w 654710"/>
                      <a:gd name="connsiteY18" fmla="*/ 405971 h 405971"/>
                      <a:gd name="connsiteX19" fmla="*/ 525906 w 654710"/>
                      <a:gd name="connsiteY19" fmla="*/ 402836 h 405971"/>
                      <a:gd name="connsiteX20" fmla="*/ 517546 w 654710"/>
                      <a:gd name="connsiteY20" fmla="*/ 396305 h 405971"/>
                      <a:gd name="connsiteX21" fmla="*/ 510492 w 654710"/>
                      <a:gd name="connsiteY21" fmla="*/ 390557 h 405971"/>
                      <a:gd name="connsiteX22" fmla="*/ 503177 w 654710"/>
                      <a:gd name="connsiteY22" fmla="*/ 386899 h 405971"/>
                      <a:gd name="connsiteX23" fmla="*/ 486456 w 654710"/>
                      <a:gd name="connsiteY23" fmla="*/ 377494 h 405971"/>
                      <a:gd name="connsiteX24" fmla="*/ 477051 w 654710"/>
                      <a:gd name="connsiteY24" fmla="*/ 376710 h 405971"/>
                      <a:gd name="connsiteX25" fmla="*/ 466862 w 654710"/>
                      <a:gd name="connsiteY25" fmla="*/ 382197 h 405971"/>
                      <a:gd name="connsiteX26" fmla="*/ 459025 w 654710"/>
                      <a:gd name="connsiteY26" fmla="*/ 387945 h 405971"/>
                      <a:gd name="connsiteX27" fmla="*/ 448836 w 654710"/>
                      <a:gd name="connsiteY27" fmla="*/ 388990 h 405971"/>
                      <a:gd name="connsiteX28" fmla="*/ 438385 w 654710"/>
                      <a:gd name="connsiteY28" fmla="*/ 389512 h 405971"/>
                      <a:gd name="connsiteX29" fmla="*/ 429503 w 654710"/>
                      <a:gd name="connsiteY29" fmla="*/ 388728 h 405971"/>
                      <a:gd name="connsiteX30" fmla="*/ 411476 w 654710"/>
                      <a:gd name="connsiteY30" fmla="*/ 380368 h 405971"/>
                      <a:gd name="connsiteX31" fmla="*/ 401287 w 654710"/>
                      <a:gd name="connsiteY31" fmla="*/ 375666 h 405971"/>
                      <a:gd name="connsiteX32" fmla="*/ 395801 w 654710"/>
                      <a:gd name="connsiteY32" fmla="*/ 373837 h 405971"/>
                      <a:gd name="connsiteX33" fmla="*/ 390053 w 654710"/>
                      <a:gd name="connsiteY33" fmla="*/ 372008 h 405971"/>
                      <a:gd name="connsiteX34" fmla="*/ 378558 w 654710"/>
                      <a:gd name="connsiteY34" fmla="*/ 368089 h 405971"/>
                      <a:gd name="connsiteX35" fmla="*/ 367585 w 654710"/>
                      <a:gd name="connsiteY35" fmla="*/ 363648 h 405971"/>
                      <a:gd name="connsiteX36" fmla="*/ 358442 w 654710"/>
                      <a:gd name="connsiteY36" fmla="*/ 359990 h 405971"/>
                      <a:gd name="connsiteX37" fmla="*/ 351649 w 654710"/>
                      <a:gd name="connsiteY37" fmla="*/ 357639 h 405971"/>
                      <a:gd name="connsiteX38" fmla="*/ 339109 w 654710"/>
                      <a:gd name="connsiteY38" fmla="*/ 347973 h 405971"/>
                      <a:gd name="connsiteX39" fmla="*/ 330226 w 654710"/>
                      <a:gd name="connsiteY39" fmla="*/ 340135 h 405971"/>
                      <a:gd name="connsiteX40" fmla="*/ 322127 w 654710"/>
                      <a:gd name="connsiteY40" fmla="*/ 338567 h 405971"/>
                      <a:gd name="connsiteX41" fmla="*/ 306452 w 654710"/>
                      <a:gd name="connsiteY41" fmla="*/ 335955 h 405971"/>
                      <a:gd name="connsiteX42" fmla="*/ 298875 w 654710"/>
                      <a:gd name="connsiteY42" fmla="*/ 333342 h 405971"/>
                      <a:gd name="connsiteX43" fmla="*/ 294173 w 654710"/>
                      <a:gd name="connsiteY43" fmla="*/ 328378 h 405971"/>
                      <a:gd name="connsiteX44" fmla="*/ 287903 w 654710"/>
                      <a:gd name="connsiteY44" fmla="*/ 323415 h 405971"/>
                      <a:gd name="connsiteX45" fmla="*/ 281894 w 654710"/>
                      <a:gd name="connsiteY45" fmla="*/ 319235 h 405971"/>
                      <a:gd name="connsiteX46" fmla="*/ 269092 w 654710"/>
                      <a:gd name="connsiteY46" fmla="*/ 314271 h 405971"/>
                      <a:gd name="connsiteX47" fmla="*/ 262822 w 654710"/>
                      <a:gd name="connsiteY47" fmla="*/ 306956 h 405971"/>
                      <a:gd name="connsiteX48" fmla="*/ 257858 w 654710"/>
                      <a:gd name="connsiteY48" fmla="*/ 300424 h 405971"/>
                      <a:gd name="connsiteX49" fmla="*/ 253156 w 654710"/>
                      <a:gd name="connsiteY49" fmla="*/ 296767 h 405971"/>
                      <a:gd name="connsiteX50" fmla="*/ 249760 w 654710"/>
                      <a:gd name="connsiteY50" fmla="*/ 289452 h 405971"/>
                      <a:gd name="connsiteX51" fmla="*/ 250282 w 654710"/>
                      <a:gd name="connsiteY51" fmla="*/ 285533 h 405971"/>
                      <a:gd name="connsiteX52" fmla="*/ 252895 w 654710"/>
                      <a:gd name="connsiteY52" fmla="*/ 282920 h 405971"/>
                      <a:gd name="connsiteX53" fmla="*/ 254201 w 654710"/>
                      <a:gd name="connsiteY53" fmla="*/ 277173 h 405971"/>
                      <a:gd name="connsiteX54" fmla="*/ 251850 w 654710"/>
                      <a:gd name="connsiteY54" fmla="*/ 271948 h 405971"/>
                      <a:gd name="connsiteX55" fmla="*/ 254723 w 654710"/>
                      <a:gd name="connsiteY55" fmla="*/ 269596 h 405971"/>
                      <a:gd name="connsiteX56" fmla="*/ 256813 w 654710"/>
                      <a:gd name="connsiteY56" fmla="*/ 266200 h 405971"/>
                      <a:gd name="connsiteX57" fmla="*/ 255246 w 654710"/>
                      <a:gd name="connsiteY57" fmla="*/ 260453 h 405971"/>
                      <a:gd name="connsiteX58" fmla="*/ 247931 w 654710"/>
                      <a:gd name="connsiteY58" fmla="*/ 252615 h 405971"/>
                      <a:gd name="connsiteX59" fmla="*/ 247931 w 654710"/>
                      <a:gd name="connsiteY59" fmla="*/ 246345 h 405971"/>
                      <a:gd name="connsiteX60" fmla="*/ 242183 w 654710"/>
                      <a:gd name="connsiteY60" fmla="*/ 234588 h 405971"/>
                      <a:gd name="connsiteX61" fmla="*/ 236697 w 654710"/>
                      <a:gd name="connsiteY61" fmla="*/ 228318 h 405971"/>
                      <a:gd name="connsiteX62" fmla="*/ 233823 w 654710"/>
                      <a:gd name="connsiteY62" fmla="*/ 226490 h 405971"/>
                      <a:gd name="connsiteX63" fmla="*/ 228075 w 654710"/>
                      <a:gd name="connsiteY63" fmla="*/ 218652 h 405971"/>
                      <a:gd name="connsiteX64" fmla="*/ 217364 w 654710"/>
                      <a:gd name="connsiteY64" fmla="*/ 208724 h 405971"/>
                      <a:gd name="connsiteX65" fmla="*/ 213184 w 654710"/>
                      <a:gd name="connsiteY65" fmla="*/ 202715 h 405971"/>
                      <a:gd name="connsiteX66" fmla="*/ 208481 w 654710"/>
                      <a:gd name="connsiteY66" fmla="*/ 196968 h 405971"/>
                      <a:gd name="connsiteX67" fmla="*/ 203518 w 654710"/>
                      <a:gd name="connsiteY67" fmla="*/ 195139 h 405971"/>
                      <a:gd name="connsiteX68" fmla="*/ 199599 w 654710"/>
                      <a:gd name="connsiteY68" fmla="*/ 189914 h 405971"/>
                      <a:gd name="connsiteX69" fmla="*/ 194896 w 654710"/>
                      <a:gd name="connsiteY69" fmla="*/ 179464 h 405971"/>
                      <a:gd name="connsiteX70" fmla="*/ 190193 w 654710"/>
                      <a:gd name="connsiteY70" fmla="*/ 176851 h 405971"/>
                      <a:gd name="connsiteX71" fmla="*/ 184446 w 654710"/>
                      <a:gd name="connsiteY71" fmla="*/ 174239 h 405971"/>
                      <a:gd name="connsiteX72" fmla="*/ 179221 w 654710"/>
                      <a:gd name="connsiteY72" fmla="*/ 172932 h 405971"/>
                      <a:gd name="connsiteX73" fmla="*/ 176086 w 654710"/>
                      <a:gd name="connsiteY73" fmla="*/ 166924 h 405971"/>
                      <a:gd name="connsiteX74" fmla="*/ 165636 w 654710"/>
                      <a:gd name="connsiteY74" fmla="*/ 161437 h 405971"/>
                      <a:gd name="connsiteX75" fmla="*/ 171122 w 654710"/>
                      <a:gd name="connsiteY75" fmla="*/ 152032 h 405971"/>
                      <a:gd name="connsiteX76" fmla="*/ 168509 w 654710"/>
                      <a:gd name="connsiteY76" fmla="*/ 146023 h 405971"/>
                      <a:gd name="connsiteX77" fmla="*/ 164068 w 654710"/>
                      <a:gd name="connsiteY77" fmla="*/ 142366 h 405971"/>
                      <a:gd name="connsiteX78" fmla="*/ 159365 w 654710"/>
                      <a:gd name="connsiteY78" fmla="*/ 138186 h 405971"/>
                      <a:gd name="connsiteX79" fmla="*/ 156753 w 654710"/>
                      <a:gd name="connsiteY79" fmla="*/ 137663 h 405971"/>
                      <a:gd name="connsiteX80" fmla="*/ 155185 w 654710"/>
                      <a:gd name="connsiteY80" fmla="*/ 135051 h 405971"/>
                      <a:gd name="connsiteX81" fmla="*/ 149960 w 654710"/>
                      <a:gd name="connsiteY81" fmla="*/ 132177 h 405971"/>
                      <a:gd name="connsiteX82" fmla="*/ 143690 w 654710"/>
                      <a:gd name="connsiteY82" fmla="*/ 129042 h 405971"/>
                      <a:gd name="connsiteX83" fmla="*/ 141078 w 654710"/>
                      <a:gd name="connsiteY83" fmla="*/ 122510 h 405971"/>
                      <a:gd name="connsiteX84" fmla="*/ 139510 w 654710"/>
                      <a:gd name="connsiteY84" fmla="*/ 115979 h 405971"/>
                      <a:gd name="connsiteX85" fmla="*/ 133240 w 654710"/>
                      <a:gd name="connsiteY85" fmla="*/ 113367 h 405971"/>
                      <a:gd name="connsiteX86" fmla="*/ 127231 w 654710"/>
                      <a:gd name="connsiteY86" fmla="*/ 109970 h 405971"/>
                      <a:gd name="connsiteX87" fmla="*/ 121745 w 654710"/>
                      <a:gd name="connsiteY87" fmla="*/ 104223 h 405971"/>
                      <a:gd name="connsiteX88" fmla="*/ 116258 w 654710"/>
                      <a:gd name="connsiteY88" fmla="*/ 97691 h 405971"/>
                      <a:gd name="connsiteX89" fmla="*/ 113123 w 654710"/>
                      <a:gd name="connsiteY89" fmla="*/ 93772 h 405971"/>
                      <a:gd name="connsiteX90" fmla="*/ 111033 w 654710"/>
                      <a:gd name="connsiteY90" fmla="*/ 91421 h 405971"/>
                      <a:gd name="connsiteX91" fmla="*/ 107376 w 654710"/>
                      <a:gd name="connsiteY91" fmla="*/ 90376 h 405971"/>
                      <a:gd name="connsiteX92" fmla="*/ 103718 w 654710"/>
                      <a:gd name="connsiteY92" fmla="*/ 92205 h 405971"/>
                      <a:gd name="connsiteX93" fmla="*/ 98232 w 654710"/>
                      <a:gd name="connsiteY93" fmla="*/ 85935 h 405971"/>
                      <a:gd name="connsiteX94" fmla="*/ 99016 w 654710"/>
                      <a:gd name="connsiteY94" fmla="*/ 77313 h 405971"/>
                      <a:gd name="connsiteX95" fmla="*/ 92223 w 654710"/>
                      <a:gd name="connsiteY95" fmla="*/ 59026 h 405971"/>
                      <a:gd name="connsiteX96" fmla="*/ 87520 w 654710"/>
                      <a:gd name="connsiteY96" fmla="*/ 44657 h 405971"/>
                      <a:gd name="connsiteX97" fmla="*/ 80205 w 654710"/>
                      <a:gd name="connsiteY97" fmla="*/ 31855 h 405971"/>
                      <a:gd name="connsiteX98" fmla="*/ 69233 w 654710"/>
                      <a:gd name="connsiteY98" fmla="*/ 25846 h 405971"/>
                      <a:gd name="connsiteX99" fmla="*/ 56170 w 654710"/>
                      <a:gd name="connsiteY99" fmla="*/ 23234 h 405971"/>
                      <a:gd name="connsiteX100" fmla="*/ 49116 w 654710"/>
                      <a:gd name="connsiteY100" fmla="*/ 28198 h 405971"/>
                      <a:gd name="connsiteX101" fmla="*/ 51990 w 654710"/>
                      <a:gd name="connsiteY101" fmla="*/ 45702 h 405971"/>
                      <a:gd name="connsiteX102" fmla="*/ 55909 w 654710"/>
                      <a:gd name="connsiteY102" fmla="*/ 61116 h 405971"/>
                      <a:gd name="connsiteX103" fmla="*/ 66359 w 654710"/>
                      <a:gd name="connsiteY103" fmla="*/ 74962 h 405971"/>
                      <a:gd name="connsiteX104" fmla="*/ 85953 w 654710"/>
                      <a:gd name="connsiteY104" fmla="*/ 92727 h 405971"/>
                      <a:gd name="connsiteX105" fmla="*/ 96403 w 654710"/>
                      <a:gd name="connsiteY105" fmla="*/ 108664 h 405971"/>
                      <a:gd name="connsiteX106" fmla="*/ 102412 w 654710"/>
                      <a:gd name="connsiteY106" fmla="*/ 123033 h 405971"/>
                      <a:gd name="connsiteX107" fmla="*/ 126186 w 654710"/>
                      <a:gd name="connsiteY107" fmla="*/ 150465 h 405971"/>
                      <a:gd name="connsiteX108" fmla="*/ 131411 w 654710"/>
                      <a:gd name="connsiteY108" fmla="*/ 165617 h 405971"/>
                      <a:gd name="connsiteX109" fmla="*/ 137159 w 654710"/>
                      <a:gd name="connsiteY109" fmla="*/ 181815 h 405971"/>
                      <a:gd name="connsiteX110" fmla="*/ 142384 w 654710"/>
                      <a:gd name="connsiteY110" fmla="*/ 193571 h 405971"/>
                      <a:gd name="connsiteX111" fmla="*/ 152311 w 654710"/>
                      <a:gd name="connsiteY111" fmla="*/ 199319 h 405971"/>
                      <a:gd name="connsiteX112" fmla="*/ 162762 w 654710"/>
                      <a:gd name="connsiteY112" fmla="*/ 222309 h 405971"/>
                      <a:gd name="connsiteX113" fmla="*/ 159888 w 654710"/>
                      <a:gd name="connsiteY113" fmla="*/ 227012 h 405971"/>
                      <a:gd name="connsiteX114" fmla="*/ 152573 w 654710"/>
                      <a:gd name="connsiteY114" fmla="*/ 223877 h 405971"/>
                      <a:gd name="connsiteX115" fmla="*/ 148915 w 654710"/>
                      <a:gd name="connsiteY115" fmla="*/ 217346 h 405971"/>
                      <a:gd name="connsiteX116" fmla="*/ 142645 w 654710"/>
                      <a:gd name="connsiteY116" fmla="*/ 211337 h 405971"/>
                      <a:gd name="connsiteX117" fmla="*/ 136114 w 654710"/>
                      <a:gd name="connsiteY117" fmla="*/ 203238 h 405971"/>
                      <a:gd name="connsiteX118" fmla="*/ 130366 w 654710"/>
                      <a:gd name="connsiteY118" fmla="*/ 196707 h 405971"/>
                      <a:gd name="connsiteX119" fmla="*/ 122790 w 654710"/>
                      <a:gd name="connsiteY119" fmla="*/ 191481 h 405971"/>
                      <a:gd name="connsiteX120" fmla="*/ 114691 w 654710"/>
                      <a:gd name="connsiteY120" fmla="*/ 187301 h 405971"/>
                      <a:gd name="connsiteX121" fmla="*/ 107114 w 654710"/>
                      <a:gd name="connsiteY121" fmla="*/ 186518 h 405971"/>
                      <a:gd name="connsiteX122" fmla="*/ 107376 w 654710"/>
                      <a:gd name="connsiteY122" fmla="*/ 171365 h 405971"/>
                      <a:gd name="connsiteX123" fmla="*/ 103196 w 654710"/>
                      <a:gd name="connsiteY123" fmla="*/ 155951 h 405971"/>
                      <a:gd name="connsiteX124" fmla="*/ 96403 w 654710"/>
                      <a:gd name="connsiteY124" fmla="*/ 150465 h 405971"/>
                      <a:gd name="connsiteX125" fmla="*/ 90133 w 654710"/>
                      <a:gd name="connsiteY125" fmla="*/ 142105 h 405971"/>
                      <a:gd name="connsiteX126" fmla="*/ 83863 w 654710"/>
                      <a:gd name="connsiteY126" fmla="*/ 136096 h 405971"/>
                      <a:gd name="connsiteX127" fmla="*/ 77854 w 654710"/>
                      <a:gd name="connsiteY127" fmla="*/ 138708 h 405971"/>
                      <a:gd name="connsiteX128" fmla="*/ 61395 w 654710"/>
                      <a:gd name="connsiteY128" fmla="*/ 131393 h 405971"/>
                      <a:gd name="connsiteX129" fmla="*/ 55909 w 654710"/>
                      <a:gd name="connsiteY129" fmla="*/ 125123 h 405971"/>
                      <a:gd name="connsiteX130" fmla="*/ 49377 w 654710"/>
                      <a:gd name="connsiteY130" fmla="*/ 119898 h 405971"/>
                      <a:gd name="connsiteX131" fmla="*/ 50422 w 654710"/>
                      <a:gd name="connsiteY131" fmla="*/ 114411 h 405971"/>
                      <a:gd name="connsiteX132" fmla="*/ 57999 w 654710"/>
                      <a:gd name="connsiteY132" fmla="*/ 115718 h 405971"/>
                      <a:gd name="connsiteX133" fmla="*/ 64530 w 654710"/>
                      <a:gd name="connsiteY133" fmla="*/ 120682 h 405971"/>
                      <a:gd name="connsiteX134" fmla="*/ 71061 w 654710"/>
                      <a:gd name="connsiteY134" fmla="*/ 119637 h 405971"/>
                      <a:gd name="connsiteX135" fmla="*/ 67404 w 654710"/>
                      <a:gd name="connsiteY135" fmla="*/ 113105 h 405971"/>
                      <a:gd name="connsiteX136" fmla="*/ 62962 w 654710"/>
                      <a:gd name="connsiteY136" fmla="*/ 106051 h 405971"/>
                      <a:gd name="connsiteX137" fmla="*/ 65836 w 654710"/>
                      <a:gd name="connsiteY137" fmla="*/ 98736 h 405971"/>
                      <a:gd name="connsiteX138" fmla="*/ 61134 w 654710"/>
                      <a:gd name="connsiteY138" fmla="*/ 92466 h 405971"/>
                      <a:gd name="connsiteX139" fmla="*/ 52773 w 654710"/>
                      <a:gd name="connsiteY139" fmla="*/ 87764 h 405971"/>
                      <a:gd name="connsiteX140" fmla="*/ 46503 w 654710"/>
                      <a:gd name="connsiteY140" fmla="*/ 81232 h 405971"/>
                      <a:gd name="connsiteX141" fmla="*/ 39972 w 654710"/>
                      <a:gd name="connsiteY141" fmla="*/ 73656 h 405971"/>
                      <a:gd name="connsiteX142" fmla="*/ 33702 w 654710"/>
                      <a:gd name="connsiteY142" fmla="*/ 68169 h 405971"/>
                      <a:gd name="connsiteX143" fmla="*/ 26387 w 654710"/>
                      <a:gd name="connsiteY143" fmla="*/ 54584 h 405971"/>
                      <a:gd name="connsiteX144" fmla="*/ 18288 w 654710"/>
                      <a:gd name="connsiteY144" fmla="*/ 39954 h 405971"/>
                      <a:gd name="connsiteX145" fmla="*/ 8621 w 654710"/>
                      <a:gd name="connsiteY145" fmla="*/ 24540 h 405971"/>
                      <a:gd name="connsiteX146" fmla="*/ 6009 w 654710"/>
                      <a:gd name="connsiteY146" fmla="*/ 17225 h 405971"/>
                      <a:gd name="connsiteX147" fmla="*/ 261 w 654710"/>
                      <a:gd name="connsiteY147" fmla="*/ 5730 h 405971"/>
                      <a:gd name="connsiteX148" fmla="*/ 0 w 654710"/>
                      <a:gd name="connsiteY148" fmla="*/ 3640 h 405971"/>
                      <a:gd name="connsiteX149" fmla="*/ 49638 w 654710"/>
                      <a:gd name="connsiteY149" fmla="*/ 1288 h 405971"/>
                      <a:gd name="connsiteX150" fmla="*/ 74719 w 654710"/>
                      <a:gd name="connsiteY150" fmla="*/ 13045 h 405971"/>
                      <a:gd name="connsiteX151" fmla="*/ 133762 w 654710"/>
                      <a:gd name="connsiteY151" fmla="*/ 31072 h 405971"/>
                      <a:gd name="connsiteX152" fmla="*/ 193851 w 654710"/>
                      <a:gd name="connsiteY152" fmla="*/ 31072 h 405971"/>
                      <a:gd name="connsiteX153" fmla="*/ 193851 w 654710"/>
                      <a:gd name="connsiteY153" fmla="*/ 23234 h 405971"/>
                      <a:gd name="connsiteX154" fmla="*/ 231733 w 654710"/>
                      <a:gd name="connsiteY154" fmla="*/ 24540 h 405971"/>
                      <a:gd name="connsiteX155" fmla="*/ 244273 w 654710"/>
                      <a:gd name="connsiteY155" fmla="*/ 36035 h 405971"/>
                      <a:gd name="connsiteX156" fmla="*/ 266480 w 654710"/>
                      <a:gd name="connsiteY156" fmla="*/ 54323 h 405971"/>
                      <a:gd name="connsiteX157" fmla="*/ 277191 w 654710"/>
                      <a:gd name="connsiteY157" fmla="*/ 77052 h 405971"/>
                      <a:gd name="connsiteX158" fmla="*/ 305668 w 654710"/>
                      <a:gd name="connsiteY158" fmla="*/ 86196 h 405971"/>
                      <a:gd name="connsiteX159" fmla="*/ 314551 w 654710"/>
                      <a:gd name="connsiteY159" fmla="*/ 68692 h 405971"/>
                      <a:gd name="connsiteX160" fmla="*/ 343027 w 654710"/>
                      <a:gd name="connsiteY160" fmla="*/ 71566 h 405971"/>
                      <a:gd name="connsiteX161" fmla="*/ 354523 w 654710"/>
                      <a:gd name="connsiteY161" fmla="*/ 84367 h 405971"/>
                      <a:gd name="connsiteX162" fmla="*/ 362622 w 654710"/>
                      <a:gd name="connsiteY162" fmla="*/ 101871 h 405971"/>
                      <a:gd name="connsiteX163" fmla="*/ 380387 w 654710"/>
                      <a:gd name="connsiteY163" fmla="*/ 123555 h 405971"/>
                      <a:gd name="connsiteX164" fmla="*/ 391098 w 654710"/>
                      <a:gd name="connsiteY164" fmla="*/ 148113 h 405971"/>
                      <a:gd name="connsiteX165" fmla="*/ 430025 w 654710"/>
                      <a:gd name="connsiteY165" fmla="*/ 162221 h 405971"/>
                      <a:gd name="connsiteX166" fmla="*/ 425584 w 654710"/>
                      <a:gd name="connsiteY166" fmla="*/ 169275 h 405971"/>
                      <a:gd name="connsiteX167" fmla="*/ 416963 w 654710"/>
                      <a:gd name="connsiteY167" fmla="*/ 176590 h 405971"/>
                      <a:gd name="connsiteX168" fmla="*/ 420098 w 654710"/>
                      <a:gd name="connsiteY168" fmla="*/ 185995 h 405971"/>
                      <a:gd name="connsiteX169" fmla="*/ 416963 w 654710"/>
                      <a:gd name="connsiteY169" fmla="*/ 196968 h 405971"/>
                      <a:gd name="connsiteX170" fmla="*/ 419053 w 654710"/>
                      <a:gd name="connsiteY170" fmla="*/ 207157 h 405971"/>
                      <a:gd name="connsiteX171" fmla="*/ 418530 w 654710"/>
                      <a:gd name="connsiteY171" fmla="*/ 217346 h 405971"/>
                      <a:gd name="connsiteX172" fmla="*/ 419053 w 654710"/>
                      <a:gd name="connsiteY172" fmla="*/ 245822 h 405971"/>
                      <a:gd name="connsiteX173" fmla="*/ 424016 w 654710"/>
                      <a:gd name="connsiteY173" fmla="*/ 254705 h 405971"/>
                      <a:gd name="connsiteX174" fmla="*/ 426107 w 654710"/>
                      <a:gd name="connsiteY174" fmla="*/ 263849 h 405971"/>
                      <a:gd name="connsiteX175" fmla="*/ 426890 w 654710"/>
                      <a:gd name="connsiteY175" fmla="*/ 272470 h 405971"/>
                      <a:gd name="connsiteX176" fmla="*/ 430809 w 654710"/>
                      <a:gd name="connsiteY176" fmla="*/ 279785 h 405971"/>
                      <a:gd name="connsiteX177" fmla="*/ 438124 w 654710"/>
                      <a:gd name="connsiteY177" fmla="*/ 288929 h 405971"/>
                      <a:gd name="connsiteX178" fmla="*/ 442566 w 654710"/>
                      <a:gd name="connsiteY178" fmla="*/ 294677 h 405971"/>
                      <a:gd name="connsiteX179" fmla="*/ 445962 w 654710"/>
                      <a:gd name="connsiteY179" fmla="*/ 300163 h 405971"/>
                      <a:gd name="connsiteX180" fmla="*/ 451971 w 654710"/>
                      <a:gd name="connsiteY180" fmla="*/ 311658 h 405971"/>
                      <a:gd name="connsiteX181" fmla="*/ 456673 w 654710"/>
                      <a:gd name="connsiteY181" fmla="*/ 316622 h 405971"/>
                      <a:gd name="connsiteX182" fmla="*/ 457196 w 654710"/>
                      <a:gd name="connsiteY182" fmla="*/ 322109 h 405971"/>
                      <a:gd name="connsiteX183" fmla="*/ 459808 w 654710"/>
                      <a:gd name="connsiteY183" fmla="*/ 326289 h 405971"/>
                      <a:gd name="connsiteX184" fmla="*/ 465556 w 654710"/>
                      <a:gd name="connsiteY184" fmla="*/ 321847 h 405971"/>
                      <a:gd name="connsiteX185" fmla="*/ 473916 w 654710"/>
                      <a:gd name="connsiteY185" fmla="*/ 323415 h 405971"/>
                      <a:gd name="connsiteX186" fmla="*/ 478880 w 654710"/>
                      <a:gd name="connsiteY186" fmla="*/ 329162 h 405971"/>
                      <a:gd name="connsiteX187" fmla="*/ 485150 w 654710"/>
                      <a:gd name="connsiteY187" fmla="*/ 333342 h 405971"/>
                      <a:gd name="connsiteX188" fmla="*/ 496123 w 654710"/>
                      <a:gd name="connsiteY188" fmla="*/ 334387 h 405971"/>
                      <a:gd name="connsiteX189" fmla="*/ 505005 w 654710"/>
                      <a:gd name="connsiteY189" fmla="*/ 333865 h 405971"/>
                      <a:gd name="connsiteX190" fmla="*/ 518852 w 654710"/>
                      <a:gd name="connsiteY190" fmla="*/ 326027 h 405971"/>
                      <a:gd name="connsiteX191" fmla="*/ 527473 w 654710"/>
                      <a:gd name="connsiteY191" fmla="*/ 327856 h 405971"/>
                      <a:gd name="connsiteX192" fmla="*/ 535572 w 654710"/>
                      <a:gd name="connsiteY192" fmla="*/ 323415 h 405971"/>
                      <a:gd name="connsiteX193" fmla="*/ 541842 w 654710"/>
                      <a:gd name="connsiteY193" fmla="*/ 324721 h 405971"/>
                      <a:gd name="connsiteX194" fmla="*/ 546545 w 654710"/>
                      <a:gd name="connsiteY194" fmla="*/ 330730 h 405971"/>
                      <a:gd name="connsiteX195" fmla="*/ 552815 w 654710"/>
                      <a:gd name="connsiteY195" fmla="*/ 326550 h 405971"/>
                      <a:gd name="connsiteX196" fmla="*/ 558040 w 654710"/>
                      <a:gd name="connsiteY196" fmla="*/ 322892 h 405971"/>
                      <a:gd name="connsiteX197" fmla="*/ 559346 w 654710"/>
                      <a:gd name="connsiteY197" fmla="*/ 316100 h 405971"/>
                      <a:gd name="connsiteX198" fmla="*/ 565617 w 654710"/>
                      <a:gd name="connsiteY198" fmla="*/ 311920 h 405971"/>
                      <a:gd name="connsiteX199" fmla="*/ 568752 w 654710"/>
                      <a:gd name="connsiteY199" fmla="*/ 305127 h 405971"/>
                      <a:gd name="connsiteX200" fmla="*/ 573977 w 654710"/>
                      <a:gd name="connsiteY200" fmla="*/ 289974 h 405971"/>
                      <a:gd name="connsiteX201" fmla="*/ 579202 w 654710"/>
                      <a:gd name="connsiteY201" fmla="*/ 270380 h 405971"/>
                      <a:gd name="connsiteX202" fmla="*/ 601408 w 654710"/>
                      <a:gd name="connsiteY202" fmla="*/ 263588 h 405971"/>
                      <a:gd name="connsiteX203" fmla="*/ 612381 w 654710"/>
                      <a:gd name="connsiteY203" fmla="*/ 259669 h 405971"/>
                      <a:gd name="connsiteX204" fmla="*/ 621003 w 654710"/>
                      <a:gd name="connsiteY204" fmla="*/ 257317 h 405971"/>
                      <a:gd name="connsiteX205" fmla="*/ 630669 w 654710"/>
                      <a:gd name="connsiteY205" fmla="*/ 258624 h 405971"/>
                      <a:gd name="connsiteX206" fmla="*/ 642164 w 654710"/>
                      <a:gd name="connsiteY206" fmla="*/ 259407 h 405971"/>
                      <a:gd name="connsiteX207" fmla="*/ 654704 w 654710"/>
                      <a:gd name="connsiteY207" fmla="*/ 268290 h 4059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</a:cxnLst>
                    <a:rect l="l" t="t" r="r" b="b"/>
                    <a:pathLst>
                      <a:path w="654710" h="405971">
                        <a:moveTo>
                          <a:pt x="654704" y="268290"/>
                        </a:moveTo>
                        <a:cubicBezTo>
                          <a:pt x="654443" y="275344"/>
                          <a:pt x="647389" y="279524"/>
                          <a:pt x="643470" y="284488"/>
                        </a:cubicBezTo>
                        <a:cubicBezTo>
                          <a:pt x="638768" y="290497"/>
                          <a:pt x="635894" y="298334"/>
                          <a:pt x="636678" y="305911"/>
                        </a:cubicBezTo>
                        <a:cubicBezTo>
                          <a:pt x="636939" y="307740"/>
                          <a:pt x="637462" y="309568"/>
                          <a:pt x="637200" y="311658"/>
                        </a:cubicBezTo>
                        <a:cubicBezTo>
                          <a:pt x="636939" y="314532"/>
                          <a:pt x="635894" y="317406"/>
                          <a:pt x="634849" y="320018"/>
                        </a:cubicBezTo>
                        <a:cubicBezTo>
                          <a:pt x="633543" y="323676"/>
                          <a:pt x="632236" y="327856"/>
                          <a:pt x="630146" y="331253"/>
                        </a:cubicBezTo>
                        <a:cubicBezTo>
                          <a:pt x="629363" y="332820"/>
                          <a:pt x="627795" y="334910"/>
                          <a:pt x="626489" y="332559"/>
                        </a:cubicBezTo>
                        <a:cubicBezTo>
                          <a:pt x="625966" y="331514"/>
                          <a:pt x="625705" y="330207"/>
                          <a:pt x="625444" y="329162"/>
                        </a:cubicBezTo>
                        <a:cubicBezTo>
                          <a:pt x="625444" y="329162"/>
                          <a:pt x="628056" y="316884"/>
                          <a:pt x="624660" y="321847"/>
                        </a:cubicBezTo>
                        <a:cubicBezTo>
                          <a:pt x="621264" y="326550"/>
                          <a:pt x="618651" y="327856"/>
                          <a:pt x="616561" y="330730"/>
                        </a:cubicBezTo>
                        <a:cubicBezTo>
                          <a:pt x="614471" y="333604"/>
                          <a:pt x="611859" y="340658"/>
                          <a:pt x="608462" y="340658"/>
                        </a:cubicBezTo>
                        <a:cubicBezTo>
                          <a:pt x="604805" y="340919"/>
                          <a:pt x="601408" y="343793"/>
                          <a:pt x="601408" y="343793"/>
                        </a:cubicBezTo>
                        <a:lnTo>
                          <a:pt x="564049" y="343793"/>
                        </a:lnTo>
                        <a:lnTo>
                          <a:pt x="562481" y="355810"/>
                        </a:lnTo>
                        <a:cubicBezTo>
                          <a:pt x="562481" y="355810"/>
                          <a:pt x="558563" y="355549"/>
                          <a:pt x="555689" y="355810"/>
                        </a:cubicBezTo>
                        <a:cubicBezTo>
                          <a:pt x="552815" y="356072"/>
                          <a:pt x="573454" y="372792"/>
                          <a:pt x="576067" y="374359"/>
                        </a:cubicBezTo>
                        <a:cubicBezTo>
                          <a:pt x="578679" y="375927"/>
                          <a:pt x="577634" y="377756"/>
                          <a:pt x="576850" y="381152"/>
                        </a:cubicBezTo>
                        <a:cubicBezTo>
                          <a:pt x="576067" y="384548"/>
                          <a:pt x="551770" y="382719"/>
                          <a:pt x="547067" y="382719"/>
                        </a:cubicBezTo>
                        <a:cubicBezTo>
                          <a:pt x="542365" y="382719"/>
                          <a:pt x="528780" y="405971"/>
                          <a:pt x="528780" y="405971"/>
                        </a:cubicBezTo>
                        <a:cubicBezTo>
                          <a:pt x="527996" y="404926"/>
                          <a:pt x="526951" y="403620"/>
                          <a:pt x="525906" y="402836"/>
                        </a:cubicBezTo>
                        <a:cubicBezTo>
                          <a:pt x="523293" y="400485"/>
                          <a:pt x="520158" y="398656"/>
                          <a:pt x="517546" y="396305"/>
                        </a:cubicBezTo>
                        <a:cubicBezTo>
                          <a:pt x="515194" y="394215"/>
                          <a:pt x="513104" y="391863"/>
                          <a:pt x="510492" y="390557"/>
                        </a:cubicBezTo>
                        <a:cubicBezTo>
                          <a:pt x="507879" y="389251"/>
                          <a:pt x="505528" y="388728"/>
                          <a:pt x="503177" y="386899"/>
                        </a:cubicBezTo>
                        <a:cubicBezTo>
                          <a:pt x="497952" y="382719"/>
                          <a:pt x="492727" y="379846"/>
                          <a:pt x="486456" y="377494"/>
                        </a:cubicBezTo>
                        <a:cubicBezTo>
                          <a:pt x="483321" y="376188"/>
                          <a:pt x="480448" y="375666"/>
                          <a:pt x="477051" y="376710"/>
                        </a:cubicBezTo>
                        <a:cubicBezTo>
                          <a:pt x="473394" y="377756"/>
                          <a:pt x="469997" y="379846"/>
                          <a:pt x="466862" y="382197"/>
                        </a:cubicBezTo>
                        <a:cubicBezTo>
                          <a:pt x="464511" y="384026"/>
                          <a:pt x="461898" y="386899"/>
                          <a:pt x="459025" y="387945"/>
                        </a:cubicBezTo>
                        <a:cubicBezTo>
                          <a:pt x="455628" y="388990"/>
                          <a:pt x="452232" y="388467"/>
                          <a:pt x="448836" y="388990"/>
                        </a:cubicBezTo>
                        <a:cubicBezTo>
                          <a:pt x="445439" y="389773"/>
                          <a:pt x="442043" y="389512"/>
                          <a:pt x="438385" y="389512"/>
                        </a:cubicBezTo>
                        <a:cubicBezTo>
                          <a:pt x="435250" y="389512"/>
                          <a:pt x="432377" y="389512"/>
                          <a:pt x="429503" y="388728"/>
                        </a:cubicBezTo>
                        <a:cubicBezTo>
                          <a:pt x="422971" y="387161"/>
                          <a:pt x="417485" y="383503"/>
                          <a:pt x="411476" y="380368"/>
                        </a:cubicBezTo>
                        <a:cubicBezTo>
                          <a:pt x="408080" y="378539"/>
                          <a:pt x="404684" y="377494"/>
                          <a:pt x="401287" y="375666"/>
                        </a:cubicBezTo>
                        <a:cubicBezTo>
                          <a:pt x="399720" y="374621"/>
                          <a:pt x="397630" y="374359"/>
                          <a:pt x="395801" y="373837"/>
                        </a:cubicBezTo>
                        <a:cubicBezTo>
                          <a:pt x="393972" y="373314"/>
                          <a:pt x="391882" y="372530"/>
                          <a:pt x="390053" y="372008"/>
                        </a:cubicBezTo>
                        <a:cubicBezTo>
                          <a:pt x="386396" y="370702"/>
                          <a:pt x="381693" y="370179"/>
                          <a:pt x="378558" y="368089"/>
                        </a:cubicBezTo>
                        <a:cubicBezTo>
                          <a:pt x="375162" y="365738"/>
                          <a:pt x="371243" y="365216"/>
                          <a:pt x="367585" y="363648"/>
                        </a:cubicBezTo>
                        <a:cubicBezTo>
                          <a:pt x="364450" y="362342"/>
                          <a:pt x="361838" y="361035"/>
                          <a:pt x="358442" y="359990"/>
                        </a:cubicBezTo>
                        <a:cubicBezTo>
                          <a:pt x="356090" y="359207"/>
                          <a:pt x="353739" y="358684"/>
                          <a:pt x="351649" y="357639"/>
                        </a:cubicBezTo>
                        <a:cubicBezTo>
                          <a:pt x="346685" y="355288"/>
                          <a:pt x="342505" y="352153"/>
                          <a:pt x="339109" y="347973"/>
                        </a:cubicBezTo>
                        <a:cubicBezTo>
                          <a:pt x="336496" y="344838"/>
                          <a:pt x="333361" y="342747"/>
                          <a:pt x="330226" y="340135"/>
                        </a:cubicBezTo>
                        <a:cubicBezTo>
                          <a:pt x="327875" y="338045"/>
                          <a:pt x="325001" y="338567"/>
                          <a:pt x="322127" y="338567"/>
                        </a:cubicBezTo>
                        <a:cubicBezTo>
                          <a:pt x="316641" y="338567"/>
                          <a:pt x="311677" y="336478"/>
                          <a:pt x="306452" y="335955"/>
                        </a:cubicBezTo>
                        <a:cubicBezTo>
                          <a:pt x="303839" y="335694"/>
                          <a:pt x="301227" y="334910"/>
                          <a:pt x="298875" y="333342"/>
                        </a:cubicBezTo>
                        <a:cubicBezTo>
                          <a:pt x="297047" y="332036"/>
                          <a:pt x="295740" y="329946"/>
                          <a:pt x="294173" y="328378"/>
                        </a:cubicBezTo>
                        <a:cubicBezTo>
                          <a:pt x="292344" y="326550"/>
                          <a:pt x="290254" y="324721"/>
                          <a:pt x="287903" y="323415"/>
                        </a:cubicBezTo>
                        <a:cubicBezTo>
                          <a:pt x="285813" y="322370"/>
                          <a:pt x="283984" y="320280"/>
                          <a:pt x="281894" y="319235"/>
                        </a:cubicBezTo>
                        <a:cubicBezTo>
                          <a:pt x="277714" y="317145"/>
                          <a:pt x="272489" y="317667"/>
                          <a:pt x="269092" y="314271"/>
                        </a:cubicBezTo>
                        <a:cubicBezTo>
                          <a:pt x="267002" y="312181"/>
                          <a:pt x="264651" y="309568"/>
                          <a:pt x="262822" y="306956"/>
                        </a:cubicBezTo>
                        <a:cubicBezTo>
                          <a:pt x="261255" y="304604"/>
                          <a:pt x="260210" y="302253"/>
                          <a:pt x="257858" y="300424"/>
                        </a:cubicBezTo>
                        <a:cubicBezTo>
                          <a:pt x="256291" y="299118"/>
                          <a:pt x="254723" y="298334"/>
                          <a:pt x="253156" y="296767"/>
                        </a:cubicBezTo>
                        <a:cubicBezTo>
                          <a:pt x="251327" y="294938"/>
                          <a:pt x="250021" y="292064"/>
                          <a:pt x="249760" y="289452"/>
                        </a:cubicBezTo>
                        <a:cubicBezTo>
                          <a:pt x="249760" y="288145"/>
                          <a:pt x="250021" y="286839"/>
                          <a:pt x="250282" y="285533"/>
                        </a:cubicBezTo>
                        <a:cubicBezTo>
                          <a:pt x="250805" y="283704"/>
                          <a:pt x="251327" y="283704"/>
                          <a:pt x="252895" y="282920"/>
                        </a:cubicBezTo>
                        <a:cubicBezTo>
                          <a:pt x="254723" y="281875"/>
                          <a:pt x="254723" y="279002"/>
                          <a:pt x="254201" y="277173"/>
                        </a:cubicBezTo>
                        <a:cubicBezTo>
                          <a:pt x="253678" y="275344"/>
                          <a:pt x="251066" y="273776"/>
                          <a:pt x="251850" y="271948"/>
                        </a:cubicBezTo>
                        <a:cubicBezTo>
                          <a:pt x="252372" y="270903"/>
                          <a:pt x="253940" y="270380"/>
                          <a:pt x="254723" y="269596"/>
                        </a:cubicBezTo>
                        <a:cubicBezTo>
                          <a:pt x="255768" y="268813"/>
                          <a:pt x="256552" y="267506"/>
                          <a:pt x="256813" y="266200"/>
                        </a:cubicBezTo>
                        <a:cubicBezTo>
                          <a:pt x="257075" y="264110"/>
                          <a:pt x="256552" y="262020"/>
                          <a:pt x="255246" y="260453"/>
                        </a:cubicBezTo>
                        <a:cubicBezTo>
                          <a:pt x="252895" y="257579"/>
                          <a:pt x="248976" y="256272"/>
                          <a:pt x="247931" y="252615"/>
                        </a:cubicBezTo>
                        <a:cubicBezTo>
                          <a:pt x="247408" y="250525"/>
                          <a:pt x="247931" y="248435"/>
                          <a:pt x="247931" y="246345"/>
                        </a:cubicBezTo>
                        <a:cubicBezTo>
                          <a:pt x="248192" y="241903"/>
                          <a:pt x="244796" y="237985"/>
                          <a:pt x="242183" y="234588"/>
                        </a:cubicBezTo>
                        <a:cubicBezTo>
                          <a:pt x="240616" y="232498"/>
                          <a:pt x="238787" y="230147"/>
                          <a:pt x="236697" y="228318"/>
                        </a:cubicBezTo>
                        <a:cubicBezTo>
                          <a:pt x="235913" y="227534"/>
                          <a:pt x="234607" y="227273"/>
                          <a:pt x="233823" y="226490"/>
                        </a:cubicBezTo>
                        <a:cubicBezTo>
                          <a:pt x="231210" y="224661"/>
                          <a:pt x="230166" y="221003"/>
                          <a:pt x="228075" y="218652"/>
                        </a:cubicBezTo>
                        <a:cubicBezTo>
                          <a:pt x="224940" y="214733"/>
                          <a:pt x="221022" y="211598"/>
                          <a:pt x="217364" y="208724"/>
                        </a:cubicBezTo>
                        <a:cubicBezTo>
                          <a:pt x="215274" y="207157"/>
                          <a:pt x="214490" y="204805"/>
                          <a:pt x="213184" y="202715"/>
                        </a:cubicBezTo>
                        <a:cubicBezTo>
                          <a:pt x="211878" y="200625"/>
                          <a:pt x="210310" y="198535"/>
                          <a:pt x="208481" y="196968"/>
                        </a:cubicBezTo>
                        <a:cubicBezTo>
                          <a:pt x="206914" y="195400"/>
                          <a:pt x="205346" y="195923"/>
                          <a:pt x="203518" y="195139"/>
                        </a:cubicBezTo>
                        <a:cubicBezTo>
                          <a:pt x="201427" y="194094"/>
                          <a:pt x="200382" y="191743"/>
                          <a:pt x="199599" y="189914"/>
                        </a:cubicBezTo>
                        <a:cubicBezTo>
                          <a:pt x="198292" y="186518"/>
                          <a:pt x="197247" y="182076"/>
                          <a:pt x="194896" y="179464"/>
                        </a:cubicBezTo>
                        <a:cubicBezTo>
                          <a:pt x="193590" y="177896"/>
                          <a:pt x="192022" y="177374"/>
                          <a:pt x="190193" y="176851"/>
                        </a:cubicBezTo>
                        <a:cubicBezTo>
                          <a:pt x="188103" y="176329"/>
                          <a:pt x="186275" y="175284"/>
                          <a:pt x="184446" y="174239"/>
                        </a:cubicBezTo>
                        <a:cubicBezTo>
                          <a:pt x="182617" y="173455"/>
                          <a:pt x="180788" y="173716"/>
                          <a:pt x="179221" y="172932"/>
                        </a:cubicBezTo>
                        <a:cubicBezTo>
                          <a:pt x="177131" y="172149"/>
                          <a:pt x="177131" y="168752"/>
                          <a:pt x="176086" y="166924"/>
                        </a:cubicBezTo>
                        <a:cubicBezTo>
                          <a:pt x="173996" y="163789"/>
                          <a:pt x="166158" y="166140"/>
                          <a:pt x="165636" y="161437"/>
                        </a:cubicBezTo>
                        <a:cubicBezTo>
                          <a:pt x="165374" y="157518"/>
                          <a:pt x="169554" y="154906"/>
                          <a:pt x="171122" y="152032"/>
                        </a:cubicBezTo>
                        <a:cubicBezTo>
                          <a:pt x="172428" y="149942"/>
                          <a:pt x="170077" y="147330"/>
                          <a:pt x="168509" y="146023"/>
                        </a:cubicBezTo>
                        <a:cubicBezTo>
                          <a:pt x="166942" y="144717"/>
                          <a:pt x="165374" y="144195"/>
                          <a:pt x="164068" y="142366"/>
                        </a:cubicBezTo>
                        <a:cubicBezTo>
                          <a:pt x="162762" y="140537"/>
                          <a:pt x="161717" y="138708"/>
                          <a:pt x="159365" y="138186"/>
                        </a:cubicBezTo>
                        <a:cubicBezTo>
                          <a:pt x="158582" y="137924"/>
                          <a:pt x="157537" y="138186"/>
                          <a:pt x="156753" y="137663"/>
                        </a:cubicBezTo>
                        <a:cubicBezTo>
                          <a:pt x="155969" y="137141"/>
                          <a:pt x="155708" y="135834"/>
                          <a:pt x="155185" y="135051"/>
                        </a:cubicBezTo>
                        <a:cubicBezTo>
                          <a:pt x="153879" y="132699"/>
                          <a:pt x="152311" y="132438"/>
                          <a:pt x="149960" y="132177"/>
                        </a:cubicBezTo>
                        <a:cubicBezTo>
                          <a:pt x="147870" y="131916"/>
                          <a:pt x="145258" y="130609"/>
                          <a:pt x="143690" y="129042"/>
                        </a:cubicBezTo>
                        <a:cubicBezTo>
                          <a:pt x="142123" y="127474"/>
                          <a:pt x="142123" y="124600"/>
                          <a:pt x="141078" y="122510"/>
                        </a:cubicBezTo>
                        <a:cubicBezTo>
                          <a:pt x="140294" y="120420"/>
                          <a:pt x="140555" y="117808"/>
                          <a:pt x="139510" y="115979"/>
                        </a:cubicBezTo>
                        <a:cubicBezTo>
                          <a:pt x="138204" y="113628"/>
                          <a:pt x="135591" y="113628"/>
                          <a:pt x="133240" y="113367"/>
                        </a:cubicBezTo>
                        <a:cubicBezTo>
                          <a:pt x="130889" y="113105"/>
                          <a:pt x="128799" y="111538"/>
                          <a:pt x="127231" y="109970"/>
                        </a:cubicBezTo>
                        <a:cubicBezTo>
                          <a:pt x="125141" y="108141"/>
                          <a:pt x="123573" y="106051"/>
                          <a:pt x="121745" y="104223"/>
                        </a:cubicBezTo>
                        <a:cubicBezTo>
                          <a:pt x="119655" y="102133"/>
                          <a:pt x="117826" y="100304"/>
                          <a:pt x="116258" y="97691"/>
                        </a:cubicBezTo>
                        <a:cubicBezTo>
                          <a:pt x="115475" y="96385"/>
                          <a:pt x="114168" y="95079"/>
                          <a:pt x="113123" y="93772"/>
                        </a:cubicBezTo>
                        <a:cubicBezTo>
                          <a:pt x="112340" y="92989"/>
                          <a:pt x="111817" y="91944"/>
                          <a:pt x="111033" y="91421"/>
                        </a:cubicBezTo>
                        <a:cubicBezTo>
                          <a:pt x="110250" y="90637"/>
                          <a:pt x="108421" y="90115"/>
                          <a:pt x="107376" y="90376"/>
                        </a:cubicBezTo>
                        <a:cubicBezTo>
                          <a:pt x="105808" y="90637"/>
                          <a:pt x="105547" y="92466"/>
                          <a:pt x="103718" y="92205"/>
                        </a:cubicBezTo>
                        <a:cubicBezTo>
                          <a:pt x="101367" y="91682"/>
                          <a:pt x="99277" y="88025"/>
                          <a:pt x="98232" y="85935"/>
                        </a:cubicBezTo>
                        <a:cubicBezTo>
                          <a:pt x="97187" y="83322"/>
                          <a:pt x="98754" y="79926"/>
                          <a:pt x="99016" y="77313"/>
                        </a:cubicBezTo>
                        <a:cubicBezTo>
                          <a:pt x="96664" y="71305"/>
                          <a:pt x="94313" y="65296"/>
                          <a:pt x="92223" y="59026"/>
                        </a:cubicBezTo>
                        <a:cubicBezTo>
                          <a:pt x="90655" y="54323"/>
                          <a:pt x="89088" y="49359"/>
                          <a:pt x="87520" y="44657"/>
                        </a:cubicBezTo>
                        <a:cubicBezTo>
                          <a:pt x="85692" y="39954"/>
                          <a:pt x="83602" y="35513"/>
                          <a:pt x="80205" y="31855"/>
                        </a:cubicBezTo>
                        <a:cubicBezTo>
                          <a:pt x="77070" y="28459"/>
                          <a:pt x="73413" y="26891"/>
                          <a:pt x="69233" y="25846"/>
                        </a:cubicBezTo>
                        <a:cubicBezTo>
                          <a:pt x="65052" y="24801"/>
                          <a:pt x="60611" y="23756"/>
                          <a:pt x="56170" y="23234"/>
                        </a:cubicBezTo>
                        <a:cubicBezTo>
                          <a:pt x="52251" y="22973"/>
                          <a:pt x="49638" y="24018"/>
                          <a:pt x="49116" y="28198"/>
                        </a:cubicBezTo>
                        <a:cubicBezTo>
                          <a:pt x="48593" y="33945"/>
                          <a:pt x="50683" y="40215"/>
                          <a:pt x="51990" y="45702"/>
                        </a:cubicBezTo>
                        <a:cubicBezTo>
                          <a:pt x="53296" y="50927"/>
                          <a:pt x="54080" y="56152"/>
                          <a:pt x="55909" y="61116"/>
                        </a:cubicBezTo>
                        <a:cubicBezTo>
                          <a:pt x="57999" y="66602"/>
                          <a:pt x="62179" y="71043"/>
                          <a:pt x="66359" y="74962"/>
                        </a:cubicBezTo>
                        <a:cubicBezTo>
                          <a:pt x="72629" y="80971"/>
                          <a:pt x="79683" y="86457"/>
                          <a:pt x="85953" y="92727"/>
                        </a:cubicBezTo>
                        <a:cubicBezTo>
                          <a:pt x="90655" y="97430"/>
                          <a:pt x="94313" y="102394"/>
                          <a:pt x="96403" y="108664"/>
                        </a:cubicBezTo>
                        <a:cubicBezTo>
                          <a:pt x="97971" y="113889"/>
                          <a:pt x="99277" y="118592"/>
                          <a:pt x="102412" y="123033"/>
                        </a:cubicBezTo>
                        <a:cubicBezTo>
                          <a:pt x="109466" y="132961"/>
                          <a:pt x="121222" y="138708"/>
                          <a:pt x="126186" y="150465"/>
                        </a:cubicBezTo>
                        <a:cubicBezTo>
                          <a:pt x="128276" y="155428"/>
                          <a:pt x="129582" y="160653"/>
                          <a:pt x="131411" y="165617"/>
                        </a:cubicBezTo>
                        <a:cubicBezTo>
                          <a:pt x="133240" y="171104"/>
                          <a:pt x="135330" y="176329"/>
                          <a:pt x="137159" y="181815"/>
                        </a:cubicBezTo>
                        <a:cubicBezTo>
                          <a:pt x="138465" y="185734"/>
                          <a:pt x="139510" y="190437"/>
                          <a:pt x="142384" y="193571"/>
                        </a:cubicBezTo>
                        <a:cubicBezTo>
                          <a:pt x="144996" y="196445"/>
                          <a:pt x="148915" y="197490"/>
                          <a:pt x="152311" y="199319"/>
                        </a:cubicBezTo>
                        <a:cubicBezTo>
                          <a:pt x="160410" y="203499"/>
                          <a:pt x="167203" y="212904"/>
                          <a:pt x="162762" y="222309"/>
                        </a:cubicBezTo>
                        <a:cubicBezTo>
                          <a:pt x="161978" y="223877"/>
                          <a:pt x="160933" y="225444"/>
                          <a:pt x="159888" y="227012"/>
                        </a:cubicBezTo>
                        <a:cubicBezTo>
                          <a:pt x="157275" y="226490"/>
                          <a:pt x="154402" y="225967"/>
                          <a:pt x="152573" y="223877"/>
                        </a:cubicBezTo>
                        <a:cubicBezTo>
                          <a:pt x="151005" y="222048"/>
                          <a:pt x="150221" y="219436"/>
                          <a:pt x="148915" y="217346"/>
                        </a:cubicBezTo>
                        <a:cubicBezTo>
                          <a:pt x="147086" y="214994"/>
                          <a:pt x="144735" y="213165"/>
                          <a:pt x="142645" y="211337"/>
                        </a:cubicBezTo>
                        <a:cubicBezTo>
                          <a:pt x="140033" y="208985"/>
                          <a:pt x="138204" y="206112"/>
                          <a:pt x="136114" y="203238"/>
                        </a:cubicBezTo>
                        <a:cubicBezTo>
                          <a:pt x="134546" y="200625"/>
                          <a:pt x="132717" y="198535"/>
                          <a:pt x="130366" y="196707"/>
                        </a:cubicBezTo>
                        <a:cubicBezTo>
                          <a:pt x="127754" y="194878"/>
                          <a:pt x="125141" y="193310"/>
                          <a:pt x="122790" y="191481"/>
                        </a:cubicBezTo>
                        <a:cubicBezTo>
                          <a:pt x="120177" y="189653"/>
                          <a:pt x="117826" y="187824"/>
                          <a:pt x="114691" y="187301"/>
                        </a:cubicBezTo>
                        <a:cubicBezTo>
                          <a:pt x="112340" y="186779"/>
                          <a:pt x="109466" y="187301"/>
                          <a:pt x="107114" y="186518"/>
                        </a:cubicBezTo>
                        <a:cubicBezTo>
                          <a:pt x="102412" y="184689"/>
                          <a:pt x="106592" y="174761"/>
                          <a:pt x="107376" y="171365"/>
                        </a:cubicBezTo>
                        <a:cubicBezTo>
                          <a:pt x="108421" y="165879"/>
                          <a:pt x="107114" y="160131"/>
                          <a:pt x="103196" y="155951"/>
                        </a:cubicBezTo>
                        <a:cubicBezTo>
                          <a:pt x="101106" y="153861"/>
                          <a:pt x="98493" y="152293"/>
                          <a:pt x="96403" y="150465"/>
                        </a:cubicBezTo>
                        <a:cubicBezTo>
                          <a:pt x="93791" y="148113"/>
                          <a:pt x="92223" y="144978"/>
                          <a:pt x="90133" y="142105"/>
                        </a:cubicBezTo>
                        <a:cubicBezTo>
                          <a:pt x="88827" y="139753"/>
                          <a:pt x="86737" y="136357"/>
                          <a:pt x="83863" y="136096"/>
                        </a:cubicBezTo>
                        <a:cubicBezTo>
                          <a:pt x="81512" y="135573"/>
                          <a:pt x="79683" y="137663"/>
                          <a:pt x="77854" y="138708"/>
                        </a:cubicBezTo>
                        <a:cubicBezTo>
                          <a:pt x="71584" y="142366"/>
                          <a:pt x="65052" y="136096"/>
                          <a:pt x="61395" y="131393"/>
                        </a:cubicBezTo>
                        <a:cubicBezTo>
                          <a:pt x="59566" y="129303"/>
                          <a:pt x="57999" y="126952"/>
                          <a:pt x="55909" y="125123"/>
                        </a:cubicBezTo>
                        <a:cubicBezTo>
                          <a:pt x="53819" y="123294"/>
                          <a:pt x="50945" y="122249"/>
                          <a:pt x="49377" y="119898"/>
                        </a:cubicBezTo>
                        <a:cubicBezTo>
                          <a:pt x="47810" y="117808"/>
                          <a:pt x="48071" y="115457"/>
                          <a:pt x="50422" y="114411"/>
                        </a:cubicBezTo>
                        <a:cubicBezTo>
                          <a:pt x="53035" y="113105"/>
                          <a:pt x="55909" y="114150"/>
                          <a:pt x="57999" y="115718"/>
                        </a:cubicBezTo>
                        <a:cubicBezTo>
                          <a:pt x="60089" y="117285"/>
                          <a:pt x="61917" y="119637"/>
                          <a:pt x="64530" y="120682"/>
                        </a:cubicBezTo>
                        <a:cubicBezTo>
                          <a:pt x="66359" y="121465"/>
                          <a:pt x="70016" y="121727"/>
                          <a:pt x="71061" y="119637"/>
                        </a:cubicBezTo>
                        <a:cubicBezTo>
                          <a:pt x="72368" y="117285"/>
                          <a:pt x="68710" y="114411"/>
                          <a:pt x="67404" y="113105"/>
                        </a:cubicBezTo>
                        <a:cubicBezTo>
                          <a:pt x="65314" y="111276"/>
                          <a:pt x="62701" y="109186"/>
                          <a:pt x="62962" y="106051"/>
                        </a:cubicBezTo>
                        <a:cubicBezTo>
                          <a:pt x="63485" y="103439"/>
                          <a:pt x="65575" y="101349"/>
                          <a:pt x="65836" y="98736"/>
                        </a:cubicBezTo>
                        <a:cubicBezTo>
                          <a:pt x="66097" y="95863"/>
                          <a:pt x="63485" y="93772"/>
                          <a:pt x="61134" y="92466"/>
                        </a:cubicBezTo>
                        <a:cubicBezTo>
                          <a:pt x="58521" y="90899"/>
                          <a:pt x="55386" y="89592"/>
                          <a:pt x="52773" y="87764"/>
                        </a:cubicBezTo>
                        <a:cubicBezTo>
                          <a:pt x="50422" y="85935"/>
                          <a:pt x="48332" y="83584"/>
                          <a:pt x="46503" y="81232"/>
                        </a:cubicBezTo>
                        <a:cubicBezTo>
                          <a:pt x="44413" y="78620"/>
                          <a:pt x="42323" y="76007"/>
                          <a:pt x="39972" y="73656"/>
                        </a:cubicBezTo>
                        <a:cubicBezTo>
                          <a:pt x="37882" y="71566"/>
                          <a:pt x="35792" y="69998"/>
                          <a:pt x="33702" y="68169"/>
                        </a:cubicBezTo>
                        <a:cubicBezTo>
                          <a:pt x="29261" y="64251"/>
                          <a:pt x="28477" y="59809"/>
                          <a:pt x="26387" y="54584"/>
                        </a:cubicBezTo>
                        <a:cubicBezTo>
                          <a:pt x="24558" y="49359"/>
                          <a:pt x="20900" y="44657"/>
                          <a:pt x="18288" y="39954"/>
                        </a:cubicBezTo>
                        <a:cubicBezTo>
                          <a:pt x="15414" y="34729"/>
                          <a:pt x="10973" y="30288"/>
                          <a:pt x="8621" y="24540"/>
                        </a:cubicBezTo>
                        <a:cubicBezTo>
                          <a:pt x="7838" y="22189"/>
                          <a:pt x="7315" y="19576"/>
                          <a:pt x="6009" y="17225"/>
                        </a:cubicBezTo>
                        <a:cubicBezTo>
                          <a:pt x="4180" y="13306"/>
                          <a:pt x="784" y="10171"/>
                          <a:pt x="261" y="5730"/>
                        </a:cubicBezTo>
                        <a:cubicBezTo>
                          <a:pt x="261" y="4946"/>
                          <a:pt x="0" y="4424"/>
                          <a:pt x="0" y="3640"/>
                        </a:cubicBezTo>
                        <a:cubicBezTo>
                          <a:pt x="0" y="3640"/>
                          <a:pt x="44413" y="-2630"/>
                          <a:pt x="49638" y="1288"/>
                        </a:cubicBezTo>
                        <a:cubicBezTo>
                          <a:pt x="54863" y="5207"/>
                          <a:pt x="65575" y="10694"/>
                          <a:pt x="74719" y="13045"/>
                        </a:cubicBezTo>
                        <a:cubicBezTo>
                          <a:pt x="83863" y="15657"/>
                          <a:pt x="124096" y="30549"/>
                          <a:pt x="133762" y="31072"/>
                        </a:cubicBezTo>
                        <a:cubicBezTo>
                          <a:pt x="143429" y="31594"/>
                          <a:pt x="193851" y="31072"/>
                          <a:pt x="193851" y="31072"/>
                        </a:cubicBezTo>
                        <a:lnTo>
                          <a:pt x="193851" y="23234"/>
                        </a:lnTo>
                        <a:cubicBezTo>
                          <a:pt x="193851" y="23234"/>
                          <a:pt x="228859" y="20621"/>
                          <a:pt x="231733" y="24540"/>
                        </a:cubicBezTo>
                        <a:cubicBezTo>
                          <a:pt x="234607" y="28459"/>
                          <a:pt x="241138" y="34990"/>
                          <a:pt x="244273" y="36035"/>
                        </a:cubicBezTo>
                        <a:cubicBezTo>
                          <a:pt x="247408" y="37080"/>
                          <a:pt x="265174" y="46747"/>
                          <a:pt x="266480" y="54323"/>
                        </a:cubicBezTo>
                        <a:cubicBezTo>
                          <a:pt x="268047" y="61638"/>
                          <a:pt x="270921" y="73917"/>
                          <a:pt x="277191" y="77052"/>
                        </a:cubicBezTo>
                        <a:cubicBezTo>
                          <a:pt x="283461" y="80187"/>
                          <a:pt x="304362" y="90899"/>
                          <a:pt x="305668" y="86196"/>
                        </a:cubicBezTo>
                        <a:cubicBezTo>
                          <a:pt x="306974" y="81494"/>
                          <a:pt x="310632" y="68692"/>
                          <a:pt x="314551" y="68692"/>
                        </a:cubicBezTo>
                        <a:cubicBezTo>
                          <a:pt x="318470" y="68692"/>
                          <a:pt x="339370" y="65818"/>
                          <a:pt x="343027" y="71566"/>
                        </a:cubicBezTo>
                        <a:cubicBezTo>
                          <a:pt x="346424" y="77575"/>
                          <a:pt x="352694" y="79665"/>
                          <a:pt x="354523" y="84367"/>
                        </a:cubicBezTo>
                        <a:cubicBezTo>
                          <a:pt x="356352" y="89070"/>
                          <a:pt x="358703" y="97691"/>
                          <a:pt x="362622" y="101871"/>
                        </a:cubicBezTo>
                        <a:cubicBezTo>
                          <a:pt x="366540" y="106051"/>
                          <a:pt x="379342" y="118853"/>
                          <a:pt x="380387" y="123555"/>
                        </a:cubicBezTo>
                        <a:cubicBezTo>
                          <a:pt x="381432" y="128258"/>
                          <a:pt x="385351" y="146807"/>
                          <a:pt x="391098" y="148113"/>
                        </a:cubicBezTo>
                        <a:cubicBezTo>
                          <a:pt x="396585" y="149420"/>
                          <a:pt x="430025" y="162221"/>
                          <a:pt x="430025" y="162221"/>
                        </a:cubicBezTo>
                        <a:cubicBezTo>
                          <a:pt x="429503" y="164833"/>
                          <a:pt x="427151" y="167707"/>
                          <a:pt x="425584" y="169275"/>
                        </a:cubicBezTo>
                        <a:cubicBezTo>
                          <a:pt x="422971" y="171887"/>
                          <a:pt x="418530" y="172932"/>
                          <a:pt x="416963" y="176590"/>
                        </a:cubicBezTo>
                        <a:cubicBezTo>
                          <a:pt x="415134" y="180248"/>
                          <a:pt x="419836" y="182599"/>
                          <a:pt x="420098" y="185995"/>
                        </a:cubicBezTo>
                        <a:cubicBezTo>
                          <a:pt x="420359" y="189914"/>
                          <a:pt x="417224" y="193049"/>
                          <a:pt x="416963" y="196968"/>
                        </a:cubicBezTo>
                        <a:cubicBezTo>
                          <a:pt x="416963" y="200625"/>
                          <a:pt x="418530" y="203760"/>
                          <a:pt x="419053" y="207157"/>
                        </a:cubicBezTo>
                        <a:cubicBezTo>
                          <a:pt x="419575" y="210553"/>
                          <a:pt x="418530" y="213949"/>
                          <a:pt x="418530" y="217346"/>
                        </a:cubicBezTo>
                        <a:cubicBezTo>
                          <a:pt x="418530" y="226751"/>
                          <a:pt x="417746" y="236417"/>
                          <a:pt x="419053" y="245822"/>
                        </a:cubicBezTo>
                        <a:cubicBezTo>
                          <a:pt x="419575" y="249480"/>
                          <a:pt x="421665" y="251831"/>
                          <a:pt x="424016" y="254705"/>
                        </a:cubicBezTo>
                        <a:cubicBezTo>
                          <a:pt x="426629" y="257579"/>
                          <a:pt x="426629" y="260191"/>
                          <a:pt x="426107" y="263849"/>
                        </a:cubicBezTo>
                        <a:cubicBezTo>
                          <a:pt x="425584" y="266984"/>
                          <a:pt x="425323" y="269858"/>
                          <a:pt x="426890" y="272470"/>
                        </a:cubicBezTo>
                        <a:cubicBezTo>
                          <a:pt x="428197" y="274822"/>
                          <a:pt x="429503" y="277434"/>
                          <a:pt x="430809" y="279785"/>
                        </a:cubicBezTo>
                        <a:cubicBezTo>
                          <a:pt x="432638" y="283182"/>
                          <a:pt x="435773" y="285794"/>
                          <a:pt x="438124" y="288929"/>
                        </a:cubicBezTo>
                        <a:cubicBezTo>
                          <a:pt x="439430" y="290758"/>
                          <a:pt x="440998" y="292587"/>
                          <a:pt x="442566" y="294677"/>
                        </a:cubicBezTo>
                        <a:cubicBezTo>
                          <a:pt x="443872" y="296244"/>
                          <a:pt x="445701" y="298073"/>
                          <a:pt x="445962" y="300163"/>
                        </a:cubicBezTo>
                        <a:cubicBezTo>
                          <a:pt x="447007" y="304082"/>
                          <a:pt x="449619" y="308262"/>
                          <a:pt x="451971" y="311658"/>
                        </a:cubicBezTo>
                        <a:cubicBezTo>
                          <a:pt x="453277" y="313487"/>
                          <a:pt x="455106" y="315055"/>
                          <a:pt x="456673" y="316622"/>
                        </a:cubicBezTo>
                        <a:cubicBezTo>
                          <a:pt x="458502" y="318451"/>
                          <a:pt x="457718" y="319757"/>
                          <a:pt x="457196" y="322109"/>
                        </a:cubicBezTo>
                        <a:cubicBezTo>
                          <a:pt x="456673" y="324460"/>
                          <a:pt x="456673" y="327072"/>
                          <a:pt x="459808" y="326289"/>
                        </a:cubicBezTo>
                        <a:cubicBezTo>
                          <a:pt x="462421" y="325505"/>
                          <a:pt x="463466" y="323153"/>
                          <a:pt x="465556" y="321847"/>
                        </a:cubicBezTo>
                        <a:cubicBezTo>
                          <a:pt x="468430" y="320280"/>
                          <a:pt x="471826" y="321586"/>
                          <a:pt x="473916" y="323415"/>
                        </a:cubicBezTo>
                        <a:cubicBezTo>
                          <a:pt x="475745" y="324982"/>
                          <a:pt x="477312" y="327072"/>
                          <a:pt x="478880" y="329162"/>
                        </a:cubicBezTo>
                        <a:cubicBezTo>
                          <a:pt x="480709" y="331775"/>
                          <a:pt x="481754" y="333081"/>
                          <a:pt x="485150" y="333342"/>
                        </a:cubicBezTo>
                        <a:cubicBezTo>
                          <a:pt x="488808" y="333604"/>
                          <a:pt x="492465" y="333604"/>
                          <a:pt x="496123" y="334387"/>
                        </a:cubicBezTo>
                        <a:cubicBezTo>
                          <a:pt x="498997" y="334910"/>
                          <a:pt x="502132" y="335171"/>
                          <a:pt x="505005" y="333865"/>
                        </a:cubicBezTo>
                        <a:cubicBezTo>
                          <a:pt x="509708" y="332036"/>
                          <a:pt x="513104" y="324982"/>
                          <a:pt x="518852" y="326027"/>
                        </a:cubicBezTo>
                        <a:cubicBezTo>
                          <a:pt x="521726" y="326550"/>
                          <a:pt x="524338" y="328640"/>
                          <a:pt x="527473" y="327856"/>
                        </a:cubicBezTo>
                        <a:cubicBezTo>
                          <a:pt x="530608" y="327072"/>
                          <a:pt x="532698" y="324460"/>
                          <a:pt x="535572" y="323415"/>
                        </a:cubicBezTo>
                        <a:cubicBezTo>
                          <a:pt x="537924" y="322631"/>
                          <a:pt x="540536" y="322631"/>
                          <a:pt x="541842" y="324721"/>
                        </a:cubicBezTo>
                        <a:cubicBezTo>
                          <a:pt x="543149" y="326289"/>
                          <a:pt x="543671" y="331253"/>
                          <a:pt x="546545" y="330730"/>
                        </a:cubicBezTo>
                        <a:cubicBezTo>
                          <a:pt x="549157" y="330469"/>
                          <a:pt x="549941" y="326811"/>
                          <a:pt x="552815" y="326550"/>
                        </a:cubicBezTo>
                        <a:cubicBezTo>
                          <a:pt x="555428" y="326289"/>
                          <a:pt x="558824" y="326550"/>
                          <a:pt x="558040" y="322892"/>
                        </a:cubicBezTo>
                        <a:cubicBezTo>
                          <a:pt x="557518" y="320018"/>
                          <a:pt x="555950" y="317928"/>
                          <a:pt x="559346" y="316100"/>
                        </a:cubicBezTo>
                        <a:cubicBezTo>
                          <a:pt x="561437" y="315055"/>
                          <a:pt x="564049" y="313748"/>
                          <a:pt x="565617" y="311920"/>
                        </a:cubicBezTo>
                        <a:cubicBezTo>
                          <a:pt x="567184" y="310091"/>
                          <a:pt x="567968" y="307217"/>
                          <a:pt x="568752" y="305127"/>
                        </a:cubicBezTo>
                        <a:cubicBezTo>
                          <a:pt x="570842" y="300163"/>
                          <a:pt x="573193" y="295199"/>
                          <a:pt x="573977" y="289974"/>
                        </a:cubicBezTo>
                        <a:cubicBezTo>
                          <a:pt x="575283" y="283443"/>
                          <a:pt x="574760" y="275866"/>
                          <a:pt x="579202" y="270380"/>
                        </a:cubicBezTo>
                        <a:cubicBezTo>
                          <a:pt x="584427" y="264110"/>
                          <a:pt x="594355" y="265155"/>
                          <a:pt x="601408" y="263588"/>
                        </a:cubicBezTo>
                        <a:cubicBezTo>
                          <a:pt x="605327" y="262804"/>
                          <a:pt x="608724" y="261236"/>
                          <a:pt x="612381" y="259669"/>
                        </a:cubicBezTo>
                        <a:cubicBezTo>
                          <a:pt x="614994" y="258363"/>
                          <a:pt x="617867" y="257317"/>
                          <a:pt x="621003" y="257317"/>
                        </a:cubicBezTo>
                        <a:cubicBezTo>
                          <a:pt x="624138" y="257317"/>
                          <a:pt x="627273" y="258363"/>
                          <a:pt x="630669" y="258624"/>
                        </a:cubicBezTo>
                        <a:cubicBezTo>
                          <a:pt x="634588" y="259146"/>
                          <a:pt x="638245" y="259407"/>
                          <a:pt x="642164" y="259407"/>
                        </a:cubicBezTo>
                        <a:cubicBezTo>
                          <a:pt x="647128" y="259930"/>
                          <a:pt x="654966" y="260714"/>
                          <a:pt x="654704" y="26829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13C93F57-D307-D689-AD93-EBC38DCDFCE5}"/>
                      </a:ext>
                    </a:extLst>
                  </p:cNvPr>
                  <p:cNvSpPr/>
                  <p:nvPr/>
                </p:nvSpPr>
                <p:spPr>
                  <a:xfrm>
                    <a:off x="2751315" y="3518413"/>
                    <a:ext cx="7073" cy="22907"/>
                  </a:xfrm>
                  <a:custGeom>
                    <a:avLst/>
                    <a:gdLst>
                      <a:gd name="connsiteX0" fmla="*/ 2613 w 7073"/>
                      <a:gd name="connsiteY0" fmla="*/ 5915 h 22907"/>
                      <a:gd name="connsiteX1" fmla="*/ 3919 w 7073"/>
                      <a:gd name="connsiteY1" fmla="*/ 1212 h 22907"/>
                      <a:gd name="connsiteX2" fmla="*/ 7054 w 7073"/>
                      <a:gd name="connsiteY2" fmla="*/ 2257 h 22907"/>
                      <a:gd name="connsiteX3" fmla="*/ 4964 w 7073"/>
                      <a:gd name="connsiteY3" fmla="*/ 11401 h 22907"/>
                      <a:gd name="connsiteX4" fmla="*/ 2613 w 7073"/>
                      <a:gd name="connsiteY4" fmla="*/ 16104 h 22907"/>
                      <a:gd name="connsiteX5" fmla="*/ 1306 w 7073"/>
                      <a:gd name="connsiteY5" fmla="*/ 22374 h 22907"/>
                      <a:gd name="connsiteX6" fmla="*/ 0 w 7073"/>
                      <a:gd name="connsiteY6" fmla="*/ 20023 h 22907"/>
                      <a:gd name="connsiteX7" fmla="*/ 1829 w 7073"/>
                      <a:gd name="connsiteY7" fmla="*/ 10095 h 22907"/>
                      <a:gd name="connsiteX8" fmla="*/ 2613 w 7073"/>
                      <a:gd name="connsiteY8" fmla="*/ 5915 h 22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073" h="22907">
                        <a:moveTo>
                          <a:pt x="2613" y="5915"/>
                        </a:moveTo>
                        <a:cubicBezTo>
                          <a:pt x="2874" y="4347"/>
                          <a:pt x="3396" y="2518"/>
                          <a:pt x="3919" y="1212"/>
                        </a:cubicBezTo>
                        <a:cubicBezTo>
                          <a:pt x="4964" y="-878"/>
                          <a:pt x="7315" y="-94"/>
                          <a:pt x="7054" y="2257"/>
                        </a:cubicBezTo>
                        <a:cubicBezTo>
                          <a:pt x="6793" y="5131"/>
                          <a:pt x="6270" y="8788"/>
                          <a:pt x="4964" y="11401"/>
                        </a:cubicBezTo>
                        <a:cubicBezTo>
                          <a:pt x="4180" y="13230"/>
                          <a:pt x="2874" y="14275"/>
                          <a:pt x="2613" y="16104"/>
                        </a:cubicBezTo>
                        <a:cubicBezTo>
                          <a:pt x="2090" y="17932"/>
                          <a:pt x="2613" y="20545"/>
                          <a:pt x="1306" y="22374"/>
                        </a:cubicBezTo>
                        <a:cubicBezTo>
                          <a:pt x="0" y="24203"/>
                          <a:pt x="0" y="20806"/>
                          <a:pt x="0" y="20023"/>
                        </a:cubicBezTo>
                        <a:cubicBezTo>
                          <a:pt x="0" y="16626"/>
                          <a:pt x="784" y="13230"/>
                          <a:pt x="1829" y="10095"/>
                        </a:cubicBezTo>
                        <a:cubicBezTo>
                          <a:pt x="2613" y="8788"/>
                          <a:pt x="2351" y="7482"/>
                          <a:pt x="2613" y="591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5182B7F8-A7ED-7EF6-C405-F886EA193876}"/>
                      </a:ext>
                    </a:extLst>
                  </p:cNvPr>
                  <p:cNvSpPr/>
                  <p:nvPr/>
                </p:nvSpPr>
                <p:spPr>
                  <a:xfrm>
                    <a:off x="2460278" y="3662270"/>
                    <a:ext cx="5747" cy="6792"/>
                  </a:xfrm>
                  <a:custGeom>
                    <a:avLst/>
                    <a:gdLst>
                      <a:gd name="connsiteX0" fmla="*/ 5748 w 5747"/>
                      <a:gd name="connsiteY0" fmla="*/ 3396 h 6792"/>
                      <a:gd name="connsiteX1" fmla="*/ 2874 w 5747"/>
                      <a:gd name="connsiteY1" fmla="*/ 6793 h 6792"/>
                      <a:gd name="connsiteX2" fmla="*/ 0 w 5747"/>
                      <a:gd name="connsiteY2" fmla="*/ 3396 h 6792"/>
                      <a:gd name="connsiteX3" fmla="*/ 2874 w 5747"/>
                      <a:gd name="connsiteY3" fmla="*/ 0 h 6792"/>
                      <a:gd name="connsiteX4" fmla="*/ 5748 w 5747"/>
                      <a:gd name="connsiteY4" fmla="*/ 3396 h 6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47" h="6792">
                        <a:moveTo>
                          <a:pt x="5748" y="3396"/>
                        </a:moveTo>
                        <a:cubicBezTo>
                          <a:pt x="5748" y="5225"/>
                          <a:pt x="4441" y="6793"/>
                          <a:pt x="2874" y="6793"/>
                        </a:cubicBezTo>
                        <a:cubicBezTo>
                          <a:pt x="1306" y="6793"/>
                          <a:pt x="0" y="5225"/>
                          <a:pt x="0" y="3396"/>
                        </a:cubicBezTo>
                        <a:cubicBezTo>
                          <a:pt x="0" y="1567"/>
                          <a:pt x="1306" y="0"/>
                          <a:pt x="2874" y="0"/>
                        </a:cubicBezTo>
                        <a:cubicBezTo>
                          <a:pt x="4441" y="0"/>
                          <a:pt x="5748" y="1567"/>
                          <a:pt x="5748" y="3396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0" name="Freeform: Shape 419">
                    <a:extLst>
                      <a:ext uri="{FF2B5EF4-FFF2-40B4-BE49-F238E27FC236}">
                        <a16:creationId xmlns:a16="http://schemas.microsoft.com/office/drawing/2014/main" id="{F6CB3B2E-6FB1-EC2F-A859-6BD09F8C3261}"/>
                      </a:ext>
                    </a:extLst>
                  </p:cNvPr>
                  <p:cNvSpPr/>
                  <p:nvPr/>
                </p:nvSpPr>
                <p:spPr>
                  <a:xfrm>
                    <a:off x="2555636" y="3600876"/>
                    <a:ext cx="4180" cy="4702"/>
                  </a:xfrm>
                  <a:custGeom>
                    <a:avLst/>
                    <a:gdLst>
                      <a:gd name="connsiteX0" fmla="*/ 4180 w 4180"/>
                      <a:gd name="connsiteY0" fmla="*/ 2351 h 4702"/>
                      <a:gd name="connsiteX1" fmla="*/ 2090 w 4180"/>
                      <a:gd name="connsiteY1" fmla="*/ 4703 h 4702"/>
                      <a:gd name="connsiteX2" fmla="*/ 0 w 4180"/>
                      <a:gd name="connsiteY2" fmla="*/ 2351 h 4702"/>
                      <a:gd name="connsiteX3" fmla="*/ 2090 w 4180"/>
                      <a:gd name="connsiteY3" fmla="*/ 0 h 4702"/>
                      <a:gd name="connsiteX4" fmla="*/ 4180 w 4180"/>
                      <a:gd name="connsiteY4" fmla="*/ 2351 h 4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0" h="4702">
                        <a:moveTo>
                          <a:pt x="4180" y="2351"/>
                        </a:moveTo>
                        <a:cubicBezTo>
                          <a:pt x="4180" y="3658"/>
                          <a:pt x="3135" y="4703"/>
                          <a:pt x="2090" y="4703"/>
                        </a:cubicBezTo>
                        <a:cubicBezTo>
                          <a:pt x="1045" y="4703"/>
                          <a:pt x="0" y="3658"/>
                          <a:pt x="0" y="2351"/>
                        </a:cubicBezTo>
                        <a:cubicBezTo>
                          <a:pt x="0" y="1045"/>
                          <a:pt x="1045" y="0"/>
                          <a:pt x="2090" y="0"/>
                        </a:cubicBezTo>
                        <a:cubicBezTo>
                          <a:pt x="3135" y="0"/>
                          <a:pt x="4180" y="1045"/>
                          <a:pt x="4180" y="235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1" name="Freeform: Shape 420">
                    <a:extLst>
                      <a:ext uri="{FF2B5EF4-FFF2-40B4-BE49-F238E27FC236}">
                        <a16:creationId xmlns:a16="http://schemas.microsoft.com/office/drawing/2014/main" id="{F7437486-E4CB-5F15-9ACC-D8F29C589540}"/>
                      </a:ext>
                    </a:extLst>
                  </p:cNvPr>
                  <p:cNvSpPr/>
                  <p:nvPr/>
                </p:nvSpPr>
                <p:spPr>
                  <a:xfrm>
                    <a:off x="2486664" y="3539742"/>
                    <a:ext cx="3657" cy="5747"/>
                  </a:xfrm>
                  <a:custGeom>
                    <a:avLst/>
                    <a:gdLst>
                      <a:gd name="connsiteX0" fmla="*/ 3658 w 3657"/>
                      <a:gd name="connsiteY0" fmla="*/ 2874 h 5747"/>
                      <a:gd name="connsiteX1" fmla="*/ 1829 w 3657"/>
                      <a:gd name="connsiteY1" fmla="*/ 5747 h 5747"/>
                      <a:gd name="connsiteX2" fmla="*/ 0 w 3657"/>
                      <a:gd name="connsiteY2" fmla="*/ 2874 h 5747"/>
                      <a:gd name="connsiteX3" fmla="*/ 1829 w 3657"/>
                      <a:gd name="connsiteY3" fmla="*/ 0 h 5747"/>
                      <a:gd name="connsiteX4" fmla="*/ 3658 w 3657"/>
                      <a:gd name="connsiteY4" fmla="*/ 2874 h 5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7" h="5747">
                        <a:moveTo>
                          <a:pt x="3658" y="2874"/>
                        </a:moveTo>
                        <a:cubicBezTo>
                          <a:pt x="3658" y="4441"/>
                          <a:pt x="2874" y="5747"/>
                          <a:pt x="1829" y="5747"/>
                        </a:cubicBezTo>
                        <a:cubicBezTo>
                          <a:pt x="784" y="5747"/>
                          <a:pt x="0" y="4441"/>
                          <a:pt x="0" y="2874"/>
                        </a:cubicBezTo>
                        <a:cubicBezTo>
                          <a:pt x="0" y="1306"/>
                          <a:pt x="784" y="0"/>
                          <a:pt x="1829" y="0"/>
                        </a:cubicBezTo>
                        <a:cubicBezTo>
                          <a:pt x="2874" y="0"/>
                          <a:pt x="3658" y="1306"/>
                          <a:pt x="3658" y="28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928F043E-B789-BD22-C86E-7D6190D02014}"/>
                      </a:ext>
                    </a:extLst>
                  </p:cNvPr>
                  <p:cNvSpPr/>
                  <p:nvPr/>
                </p:nvSpPr>
                <p:spPr>
                  <a:xfrm>
                    <a:off x="2368031" y="3447229"/>
                    <a:ext cx="6954" cy="8477"/>
                  </a:xfrm>
                  <a:custGeom>
                    <a:avLst/>
                    <a:gdLst>
                      <a:gd name="connsiteX0" fmla="*/ 3681 w 6954"/>
                      <a:gd name="connsiteY0" fmla="*/ 8389 h 8477"/>
                      <a:gd name="connsiteX1" fmla="*/ 3159 w 6954"/>
                      <a:gd name="connsiteY1" fmla="*/ 8389 h 8477"/>
                      <a:gd name="connsiteX2" fmla="*/ 285 w 6954"/>
                      <a:gd name="connsiteY2" fmla="*/ 6822 h 8477"/>
                      <a:gd name="connsiteX3" fmla="*/ 546 w 6954"/>
                      <a:gd name="connsiteY3" fmla="*/ 2119 h 8477"/>
                      <a:gd name="connsiteX4" fmla="*/ 2897 w 6954"/>
                      <a:gd name="connsiteY4" fmla="*/ 29 h 8477"/>
                      <a:gd name="connsiteX5" fmla="*/ 6555 w 6954"/>
                      <a:gd name="connsiteY5" fmla="*/ 2380 h 8477"/>
                      <a:gd name="connsiteX6" fmla="*/ 6294 w 6954"/>
                      <a:gd name="connsiteY6" fmla="*/ 6299 h 8477"/>
                      <a:gd name="connsiteX7" fmla="*/ 3681 w 6954"/>
                      <a:gd name="connsiteY7" fmla="*/ 8389 h 84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4" h="8477">
                        <a:moveTo>
                          <a:pt x="3681" y="8389"/>
                        </a:moveTo>
                        <a:cubicBezTo>
                          <a:pt x="3420" y="8389"/>
                          <a:pt x="3159" y="8389"/>
                          <a:pt x="3159" y="8389"/>
                        </a:cubicBezTo>
                        <a:cubicBezTo>
                          <a:pt x="1591" y="8650"/>
                          <a:pt x="807" y="8389"/>
                          <a:pt x="285" y="6822"/>
                        </a:cubicBezTo>
                        <a:cubicBezTo>
                          <a:pt x="-238" y="5254"/>
                          <a:pt x="24" y="3425"/>
                          <a:pt x="546" y="2119"/>
                        </a:cubicBezTo>
                        <a:cubicBezTo>
                          <a:pt x="807" y="1335"/>
                          <a:pt x="1852" y="-232"/>
                          <a:pt x="2897" y="29"/>
                        </a:cubicBezTo>
                        <a:cubicBezTo>
                          <a:pt x="4204" y="290"/>
                          <a:pt x="5771" y="1335"/>
                          <a:pt x="6555" y="2380"/>
                        </a:cubicBezTo>
                        <a:cubicBezTo>
                          <a:pt x="7339" y="3425"/>
                          <a:pt x="6816" y="5254"/>
                          <a:pt x="6294" y="6299"/>
                        </a:cubicBezTo>
                        <a:cubicBezTo>
                          <a:pt x="5771" y="7867"/>
                          <a:pt x="4726" y="8128"/>
                          <a:pt x="3681" y="838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1A7713A4-86DF-FD16-9DF0-78494FF99088}"/>
                      </a:ext>
                    </a:extLst>
                  </p:cNvPr>
                  <p:cNvSpPr/>
                  <p:nvPr/>
                </p:nvSpPr>
                <p:spPr>
                  <a:xfrm>
                    <a:off x="2404197" y="3417565"/>
                    <a:ext cx="13429" cy="14352"/>
                  </a:xfrm>
                  <a:custGeom>
                    <a:avLst/>
                    <a:gdLst>
                      <a:gd name="connsiteX0" fmla="*/ 433 w 13429"/>
                      <a:gd name="connsiteY0" fmla="*/ 1739 h 14352"/>
                      <a:gd name="connsiteX1" fmla="*/ 3045 w 13429"/>
                      <a:gd name="connsiteY1" fmla="*/ 172 h 14352"/>
                      <a:gd name="connsiteX2" fmla="*/ 5135 w 13429"/>
                      <a:gd name="connsiteY2" fmla="*/ 433 h 14352"/>
                      <a:gd name="connsiteX3" fmla="*/ 6703 w 13429"/>
                      <a:gd name="connsiteY3" fmla="*/ 2523 h 14352"/>
                      <a:gd name="connsiteX4" fmla="*/ 12189 w 13429"/>
                      <a:gd name="connsiteY4" fmla="*/ 9054 h 14352"/>
                      <a:gd name="connsiteX5" fmla="*/ 12451 w 13429"/>
                      <a:gd name="connsiteY5" fmla="*/ 14018 h 14352"/>
                      <a:gd name="connsiteX6" fmla="*/ 9577 w 13429"/>
                      <a:gd name="connsiteY6" fmla="*/ 14279 h 14352"/>
                      <a:gd name="connsiteX7" fmla="*/ 7225 w 13429"/>
                      <a:gd name="connsiteY7" fmla="*/ 12712 h 14352"/>
                      <a:gd name="connsiteX8" fmla="*/ 4613 w 13429"/>
                      <a:gd name="connsiteY8" fmla="*/ 10360 h 14352"/>
                      <a:gd name="connsiteX9" fmla="*/ 2523 w 13429"/>
                      <a:gd name="connsiteY9" fmla="*/ 8009 h 14352"/>
                      <a:gd name="connsiteX10" fmla="*/ 172 w 13429"/>
                      <a:gd name="connsiteY10" fmla="*/ 4613 h 14352"/>
                      <a:gd name="connsiteX11" fmla="*/ 433 w 13429"/>
                      <a:gd name="connsiteY11" fmla="*/ 1739 h 14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3429" h="14352">
                        <a:moveTo>
                          <a:pt x="433" y="1739"/>
                        </a:moveTo>
                        <a:cubicBezTo>
                          <a:pt x="955" y="955"/>
                          <a:pt x="2000" y="433"/>
                          <a:pt x="3045" y="172"/>
                        </a:cubicBezTo>
                        <a:cubicBezTo>
                          <a:pt x="3829" y="-90"/>
                          <a:pt x="4613" y="-90"/>
                          <a:pt x="5135" y="433"/>
                        </a:cubicBezTo>
                        <a:cubicBezTo>
                          <a:pt x="5658" y="955"/>
                          <a:pt x="6181" y="1739"/>
                          <a:pt x="6703" y="2523"/>
                        </a:cubicBezTo>
                        <a:cubicBezTo>
                          <a:pt x="8271" y="4874"/>
                          <a:pt x="10622" y="6442"/>
                          <a:pt x="12189" y="9054"/>
                        </a:cubicBezTo>
                        <a:cubicBezTo>
                          <a:pt x="12712" y="10099"/>
                          <a:pt x="14541" y="13757"/>
                          <a:pt x="12451" y="14018"/>
                        </a:cubicBezTo>
                        <a:cubicBezTo>
                          <a:pt x="11667" y="14018"/>
                          <a:pt x="10361" y="14541"/>
                          <a:pt x="9577" y="14279"/>
                        </a:cubicBezTo>
                        <a:cubicBezTo>
                          <a:pt x="8532" y="14279"/>
                          <a:pt x="7748" y="13234"/>
                          <a:pt x="7225" y="12712"/>
                        </a:cubicBezTo>
                        <a:cubicBezTo>
                          <a:pt x="6181" y="11928"/>
                          <a:pt x="5397" y="11406"/>
                          <a:pt x="4613" y="10360"/>
                        </a:cubicBezTo>
                        <a:cubicBezTo>
                          <a:pt x="3829" y="9577"/>
                          <a:pt x="3307" y="8793"/>
                          <a:pt x="2523" y="8009"/>
                        </a:cubicBezTo>
                        <a:cubicBezTo>
                          <a:pt x="1217" y="6964"/>
                          <a:pt x="433" y="6442"/>
                          <a:pt x="172" y="4613"/>
                        </a:cubicBezTo>
                        <a:cubicBezTo>
                          <a:pt x="-90" y="3568"/>
                          <a:pt x="-90" y="2523"/>
                          <a:pt x="433" y="173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91E1E3EF-7387-6439-55AD-9D78088AC2E2}"/>
                      </a:ext>
                    </a:extLst>
                  </p:cNvPr>
                  <p:cNvSpPr/>
                  <p:nvPr/>
                </p:nvSpPr>
                <p:spPr>
                  <a:xfrm>
                    <a:off x="2421248" y="3437831"/>
                    <a:ext cx="5623" cy="5508"/>
                  </a:xfrm>
                  <a:custGeom>
                    <a:avLst/>
                    <a:gdLst>
                      <a:gd name="connsiteX0" fmla="*/ 1148 w 5623"/>
                      <a:gd name="connsiteY0" fmla="*/ 3941 h 5508"/>
                      <a:gd name="connsiteX1" fmla="*/ 886 w 5623"/>
                      <a:gd name="connsiteY1" fmla="*/ 283 h 5508"/>
                      <a:gd name="connsiteX2" fmla="*/ 4805 w 5623"/>
                      <a:gd name="connsiteY2" fmla="*/ 2634 h 5508"/>
                      <a:gd name="connsiteX3" fmla="*/ 4283 w 5623"/>
                      <a:gd name="connsiteY3" fmla="*/ 5508 h 5508"/>
                      <a:gd name="connsiteX4" fmla="*/ 1148 w 5623"/>
                      <a:gd name="connsiteY4" fmla="*/ 3941 h 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623" h="5508">
                        <a:moveTo>
                          <a:pt x="1148" y="3941"/>
                        </a:moveTo>
                        <a:cubicBezTo>
                          <a:pt x="103" y="2896"/>
                          <a:pt x="-681" y="1328"/>
                          <a:pt x="886" y="283"/>
                        </a:cubicBezTo>
                        <a:cubicBezTo>
                          <a:pt x="2715" y="-762"/>
                          <a:pt x="4021" y="1328"/>
                          <a:pt x="4805" y="2634"/>
                        </a:cubicBezTo>
                        <a:cubicBezTo>
                          <a:pt x="5589" y="3679"/>
                          <a:pt x="6373" y="5508"/>
                          <a:pt x="4283" y="5508"/>
                        </a:cubicBezTo>
                        <a:cubicBezTo>
                          <a:pt x="2976" y="5508"/>
                          <a:pt x="2193" y="4986"/>
                          <a:pt x="1148" y="394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F66325F3-B0E6-807E-FA22-C299C5625ECD}"/>
                      </a:ext>
                    </a:extLst>
                  </p:cNvPr>
                  <p:cNvSpPr/>
                  <p:nvPr/>
                </p:nvSpPr>
                <p:spPr>
                  <a:xfrm>
                    <a:off x="2302545" y="3427403"/>
                    <a:ext cx="5225" cy="10432"/>
                  </a:xfrm>
                  <a:custGeom>
                    <a:avLst/>
                    <a:gdLst>
                      <a:gd name="connsiteX0" fmla="*/ 1502 w 5225"/>
                      <a:gd name="connsiteY0" fmla="*/ 784 h 10432"/>
                      <a:gd name="connsiteX1" fmla="*/ 3331 w 5225"/>
                      <a:gd name="connsiteY1" fmla="*/ 0 h 10432"/>
                      <a:gd name="connsiteX2" fmla="*/ 4899 w 5225"/>
                      <a:gd name="connsiteY2" fmla="*/ 784 h 10432"/>
                      <a:gd name="connsiteX3" fmla="*/ 5160 w 5225"/>
                      <a:gd name="connsiteY3" fmla="*/ 2874 h 10432"/>
                      <a:gd name="connsiteX4" fmla="*/ 4376 w 5225"/>
                      <a:gd name="connsiteY4" fmla="*/ 8099 h 10432"/>
                      <a:gd name="connsiteX5" fmla="*/ 3853 w 5225"/>
                      <a:gd name="connsiteY5" fmla="*/ 10189 h 10432"/>
                      <a:gd name="connsiteX6" fmla="*/ 1763 w 5225"/>
                      <a:gd name="connsiteY6" fmla="*/ 7838 h 10432"/>
                      <a:gd name="connsiteX7" fmla="*/ 196 w 5225"/>
                      <a:gd name="connsiteY7" fmla="*/ 3396 h 10432"/>
                      <a:gd name="connsiteX8" fmla="*/ 196 w 5225"/>
                      <a:gd name="connsiteY8" fmla="*/ 1567 h 10432"/>
                      <a:gd name="connsiteX9" fmla="*/ 1502 w 5225"/>
                      <a:gd name="connsiteY9" fmla="*/ 784 h 104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225" h="10432">
                        <a:moveTo>
                          <a:pt x="1502" y="784"/>
                        </a:moveTo>
                        <a:cubicBezTo>
                          <a:pt x="2025" y="522"/>
                          <a:pt x="2809" y="0"/>
                          <a:pt x="3331" y="0"/>
                        </a:cubicBezTo>
                        <a:cubicBezTo>
                          <a:pt x="4115" y="0"/>
                          <a:pt x="4376" y="0"/>
                          <a:pt x="4899" y="784"/>
                        </a:cubicBezTo>
                        <a:cubicBezTo>
                          <a:pt x="5421" y="1567"/>
                          <a:pt x="5160" y="2090"/>
                          <a:pt x="5160" y="2874"/>
                        </a:cubicBezTo>
                        <a:cubicBezTo>
                          <a:pt x="5160" y="4703"/>
                          <a:pt x="4376" y="6270"/>
                          <a:pt x="4376" y="8099"/>
                        </a:cubicBezTo>
                        <a:cubicBezTo>
                          <a:pt x="4376" y="8883"/>
                          <a:pt x="4376" y="9666"/>
                          <a:pt x="3853" y="10189"/>
                        </a:cubicBezTo>
                        <a:cubicBezTo>
                          <a:pt x="2547" y="11234"/>
                          <a:pt x="2025" y="8621"/>
                          <a:pt x="1763" y="7838"/>
                        </a:cubicBezTo>
                        <a:cubicBezTo>
                          <a:pt x="1241" y="6531"/>
                          <a:pt x="719" y="4964"/>
                          <a:pt x="196" y="3396"/>
                        </a:cubicBezTo>
                        <a:cubicBezTo>
                          <a:pt x="-65" y="2874"/>
                          <a:pt x="-65" y="2090"/>
                          <a:pt x="196" y="1567"/>
                        </a:cubicBezTo>
                        <a:cubicBezTo>
                          <a:pt x="457" y="1045"/>
                          <a:pt x="980" y="1045"/>
                          <a:pt x="1502" y="78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16" name="Freeform: Shape 415">
                  <a:extLst>
                    <a:ext uri="{FF2B5EF4-FFF2-40B4-BE49-F238E27FC236}">
                      <a16:creationId xmlns:a16="http://schemas.microsoft.com/office/drawing/2014/main" id="{320F9E28-F20A-F33C-25E0-64CEAF95F482}"/>
                    </a:ext>
                  </a:extLst>
                </p:cNvPr>
                <p:cNvSpPr/>
                <p:nvPr/>
              </p:nvSpPr>
              <p:spPr>
                <a:xfrm>
                  <a:off x="2979129" y="3626478"/>
                  <a:ext cx="9722" cy="8360"/>
                </a:xfrm>
                <a:custGeom>
                  <a:avLst/>
                  <a:gdLst>
                    <a:gd name="connsiteX0" fmla="*/ 1045 w 9722"/>
                    <a:gd name="connsiteY0" fmla="*/ 8360 h 8360"/>
                    <a:gd name="connsiteX1" fmla="*/ 523 w 9722"/>
                    <a:gd name="connsiteY1" fmla="*/ 8360 h 8360"/>
                    <a:gd name="connsiteX2" fmla="*/ 0 w 9722"/>
                    <a:gd name="connsiteY2" fmla="*/ 6793 h 8360"/>
                    <a:gd name="connsiteX3" fmla="*/ 1045 w 9722"/>
                    <a:gd name="connsiteY3" fmla="*/ 4703 h 8360"/>
                    <a:gd name="connsiteX4" fmla="*/ 3135 w 9722"/>
                    <a:gd name="connsiteY4" fmla="*/ 2090 h 8360"/>
                    <a:gd name="connsiteX5" fmla="*/ 5225 w 9722"/>
                    <a:gd name="connsiteY5" fmla="*/ 784 h 8360"/>
                    <a:gd name="connsiteX6" fmla="*/ 7838 w 9722"/>
                    <a:gd name="connsiteY6" fmla="*/ 0 h 8360"/>
                    <a:gd name="connsiteX7" fmla="*/ 9405 w 9722"/>
                    <a:gd name="connsiteY7" fmla="*/ 523 h 8360"/>
                    <a:gd name="connsiteX8" fmla="*/ 8099 w 9722"/>
                    <a:gd name="connsiteY8" fmla="*/ 4441 h 8360"/>
                    <a:gd name="connsiteX9" fmla="*/ 6270 w 9722"/>
                    <a:gd name="connsiteY9" fmla="*/ 6270 h 8360"/>
                    <a:gd name="connsiteX10" fmla="*/ 4180 w 9722"/>
                    <a:gd name="connsiteY10" fmla="*/ 7054 h 8360"/>
                    <a:gd name="connsiteX11" fmla="*/ 2613 w 9722"/>
                    <a:gd name="connsiteY11" fmla="*/ 8099 h 8360"/>
                    <a:gd name="connsiteX12" fmla="*/ 1568 w 9722"/>
                    <a:gd name="connsiteY12" fmla="*/ 8360 h 8360"/>
                    <a:gd name="connsiteX13" fmla="*/ 1045 w 9722"/>
                    <a:gd name="connsiteY13" fmla="*/ 8360 h 8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722" h="8360">
                      <a:moveTo>
                        <a:pt x="1045" y="8360"/>
                      </a:moveTo>
                      <a:cubicBezTo>
                        <a:pt x="784" y="8360"/>
                        <a:pt x="523" y="8360"/>
                        <a:pt x="523" y="8360"/>
                      </a:cubicBezTo>
                      <a:cubicBezTo>
                        <a:pt x="0" y="8099"/>
                        <a:pt x="0" y="7315"/>
                        <a:pt x="0" y="6793"/>
                      </a:cubicBezTo>
                      <a:cubicBezTo>
                        <a:pt x="0" y="6009"/>
                        <a:pt x="523" y="5225"/>
                        <a:pt x="1045" y="4703"/>
                      </a:cubicBezTo>
                      <a:cubicBezTo>
                        <a:pt x="1829" y="3919"/>
                        <a:pt x="2351" y="2874"/>
                        <a:pt x="3135" y="2090"/>
                      </a:cubicBezTo>
                      <a:cubicBezTo>
                        <a:pt x="3658" y="1568"/>
                        <a:pt x="4441" y="1045"/>
                        <a:pt x="5225" y="784"/>
                      </a:cubicBezTo>
                      <a:cubicBezTo>
                        <a:pt x="6009" y="261"/>
                        <a:pt x="7054" y="0"/>
                        <a:pt x="7838" y="0"/>
                      </a:cubicBezTo>
                      <a:cubicBezTo>
                        <a:pt x="8360" y="0"/>
                        <a:pt x="9144" y="0"/>
                        <a:pt x="9405" y="523"/>
                      </a:cubicBezTo>
                      <a:cubicBezTo>
                        <a:pt x="10450" y="1829"/>
                        <a:pt x="8622" y="3396"/>
                        <a:pt x="8099" y="4441"/>
                      </a:cubicBezTo>
                      <a:cubicBezTo>
                        <a:pt x="7576" y="5225"/>
                        <a:pt x="7054" y="6009"/>
                        <a:pt x="6270" y="6270"/>
                      </a:cubicBezTo>
                      <a:cubicBezTo>
                        <a:pt x="5486" y="6531"/>
                        <a:pt x="4703" y="6793"/>
                        <a:pt x="4180" y="7054"/>
                      </a:cubicBezTo>
                      <a:cubicBezTo>
                        <a:pt x="3658" y="7315"/>
                        <a:pt x="3135" y="7838"/>
                        <a:pt x="2613" y="8099"/>
                      </a:cubicBezTo>
                      <a:cubicBezTo>
                        <a:pt x="2351" y="8360"/>
                        <a:pt x="2090" y="8360"/>
                        <a:pt x="1568" y="8360"/>
                      </a:cubicBezTo>
                      <a:cubicBezTo>
                        <a:pt x="1306" y="8099"/>
                        <a:pt x="1306" y="8360"/>
                        <a:pt x="1045" y="83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400" name="Graphic 3">
                <a:extLst>
                  <a:ext uri="{FF2B5EF4-FFF2-40B4-BE49-F238E27FC236}">
                    <a16:creationId xmlns:a16="http://schemas.microsoft.com/office/drawing/2014/main" id="{44EB89B7-A7C4-F85F-0FC6-047FD5957355}"/>
                  </a:ext>
                </a:extLst>
              </p:cNvPr>
              <p:cNvGrpSpPr/>
              <p:nvPr/>
            </p:nvGrpSpPr>
            <p:grpSpPr>
              <a:xfrm>
                <a:off x="8052173" y="4408934"/>
                <a:ext cx="202266" cy="171220"/>
                <a:chOff x="8052173" y="4408934"/>
                <a:chExt cx="202266" cy="171220"/>
              </a:xfrm>
              <a:solidFill>
                <a:srgbClr val="D5D7D8"/>
              </a:solidFill>
            </p:grpSpPr>
            <p:sp>
              <p:nvSpPr>
                <p:cNvPr id="402" name="Freeform: Shape 401">
                  <a:extLst>
                    <a:ext uri="{FF2B5EF4-FFF2-40B4-BE49-F238E27FC236}">
                      <a16:creationId xmlns:a16="http://schemas.microsoft.com/office/drawing/2014/main" id="{38F2FFD9-CD45-47B1-C1A0-9E1B6D5CE867}"/>
                    </a:ext>
                  </a:extLst>
                </p:cNvPr>
                <p:cNvSpPr/>
                <p:nvPr/>
              </p:nvSpPr>
              <p:spPr>
                <a:xfrm>
                  <a:off x="8170000" y="4492275"/>
                  <a:ext cx="9405" cy="9405"/>
                </a:xfrm>
                <a:custGeom>
                  <a:avLst/>
                  <a:gdLst>
                    <a:gd name="connsiteX0" fmla="*/ 9405 w 9405"/>
                    <a:gd name="connsiteY0" fmla="*/ 4703 h 9405"/>
                    <a:gd name="connsiteX1" fmla="*/ 4703 w 9405"/>
                    <a:gd name="connsiteY1" fmla="*/ 9405 h 9405"/>
                    <a:gd name="connsiteX2" fmla="*/ 0 w 9405"/>
                    <a:gd name="connsiteY2" fmla="*/ 4703 h 9405"/>
                    <a:gd name="connsiteX3" fmla="*/ 4703 w 9405"/>
                    <a:gd name="connsiteY3" fmla="*/ 0 h 9405"/>
                    <a:gd name="connsiteX4" fmla="*/ 9405 w 9405"/>
                    <a:gd name="connsiteY4" fmla="*/ 4703 h 9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05" h="9405">
                      <a:moveTo>
                        <a:pt x="9405" y="4703"/>
                      </a:moveTo>
                      <a:cubicBezTo>
                        <a:pt x="9405" y="7300"/>
                        <a:pt x="7300" y="9405"/>
                        <a:pt x="4703" y="9405"/>
                      </a:cubicBezTo>
                      <a:cubicBezTo>
                        <a:pt x="2105" y="9405"/>
                        <a:pt x="0" y="7300"/>
                        <a:pt x="0" y="4703"/>
                      </a:cubicBezTo>
                      <a:cubicBezTo>
                        <a:pt x="0" y="2105"/>
                        <a:pt x="2105" y="0"/>
                        <a:pt x="4703" y="0"/>
                      </a:cubicBezTo>
                      <a:cubicBezTo>
                        <a:pt x="7300" y="0"/>
                        <a:pt x="9405" y="2105"/>
                        <a:pt x="9405" y="470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3" name="Freeform: Shape 402">
                  <a:extLst>
                    <a:ext uri="{FF2B5EF4-FFF2-40B4-BE49-F238E27FC236}">
                      <a16:creationId xmlns:a16="http://schemas.microsoft.com/office/drawing/2014/main" id="{29555E89-722D-F409-6457-84B223FFFCF1}"/>
                    </a:ext>
                  </a:extLst>
                </p:cNvPr>
                <p:cNvSpPr/>
                <p:nvPr/>
              </p:nvSpPr>
              <p:spPr>
                <a:xfrm>
                  <a:off x="8144136" y="4504815"/>
                  <a:ext cx="5225" cy="5225"/>
                </a:xfrm>
                <a:custGeom>
                  <a:avLst/>
                  <a:gdLst>
                    <a:gd name="connsiteX0" fmla="*/ 5225 w 5225"/>
                    <a:gd name="connsiteY0" fmla="*/ 2613 h 5225"/>
                    <a:gd name="connsiteX1" fmla="*/ 2613 w 5225"/>
                    <a:gd name="connsiteY1" fmla="*/ 5225 h 5225"/>
                    <a:gd name="connsiteX2" fmla="*/ 0 w 5225"/>
                    <a:gd name="connsiteY2" fmla="*/ 2613 h 5225"/>
                    <a:gd name="connsiteX3" fmla="*/ 2613 w 5225"/>
                    <a:gd name="connsiteY3" fmla="*/ 0 h 5225"/>
                    <a:gd name="connsiteX4" fmla="*/ 5225 w 5225"/>
                    <a:gd name="connsiteY4" fmla="*/ 2613 h 5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5" h="5225">
                      <a:moveTo>
                        <a:pt x="5225" y="2613"/>
                      </a:moveTo>
                      <a:cubicBezTo>
                        <a:pt x="5225" y="3919"/>
                        <a:pt x="4180" y="5225"/>
                        <a:pt x="2613" y="5225"/>
                      </a:cubicBezTo>
                      <a:cubicBezTo>
                        <a:pt x="1045" y="5225"/>
                        <a:pt x="0" y="4180"/>
                        <a:pt x="0" y="2613"/>
                      </a:cubicBezTo>
                      <a:cubicBezTo>
                        <a:pt x="0" y="1306"/>
                        <a:pt x="1045" y="0"/>
                        <a:pt x="2613" y="0"/>
                      </a:cubicBezTo>
                      <a:cubicBezTo>
                        <a:pt x="4180" y="0"/>
                        <a:pt x="5225" y="1045"/>
                        <a:pt x="5225" y="26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4" name="Freeform: Shape 403">
                  <a:extLst>
                    <a:ext uri="{FF2B5EF4-FFF2-40B4-BE49-F238E27FC236}">
                      <a16:creationId xmlns:a16="http://schemas.microsoft.com/office/drawing/2014/main" id="{C6ED174C-8779-ACAF-D9CC-796D1916604E}"/>
                    </a:ext>
                  </a:extLst>
                </p:cNvPr>
                <p:cNvSpPr/>
                <p:nvPr/>
              </p:nvSpPr>
              <p:spPr>
                <a:xfrm>
                  <a:off x="8114091" y="4500112"/>
                  <a:ext cx="7314" cy="7315"/>
                </a:xfrm>
                <a:custGeom>
                  <a:avLst/>
                  <a:gdLst>
                    <a:gd name="connsiteX0" fmla="*/ 7315 w 7314"/>
                    <a:gd name="connsiteY0" fmla="*/ 3658 h 7315"/>
                    <a:gd name="connsiteX1" fmla="*/ 3657 w 7314"/>
                    <a:gd name="connsiteY1" fmla="*/ 7315 h 7315"/>
                    <a:gd name="connsiteX2" fmla="*/ 0 w 7314"/>
                    <a:gd name="connsiteY2" fmla="*/ 3658 h 7315"/>
                    <a:gd name="connsiteX3" fmla="*/ 3657 w 7314"/>
                    <a:gd name="connsiteY3" fmla="*/ 0 h 7315"/>
                    <a:gd name="connsiteX4" fmla="*/ 7315 w 7314"/>
                    <a:gd name="connsiteY4" fmla="*/ 3658 h 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4" h="7315">
                      <a:moveTo>
                        <a:pt x="7315" y="3658"/>
                      </a:moveTo>
                      <a:cubicBezTo>
                        <a:pt x="7315" y="5747"/>
                        <a:pt x="5747" y="7315"/>
                        <a:pt x="3657" y="7315"/>
                      </a:cubicBezTo>
                      <a:cubicBezTo>
                        <a:pt x="1567" y="7315"/>
                        <a:pt x="0" y="5747"/>
                        <a:pt x="0" y="3658"/>
                      </a:cubicBezTo>
                      <a:cubicBezTo>
                        <a:pt x="0" y="1567"/>
                        <a:pt x="1567" y="0"/>
                        <a:pt x="3657" y="0"/>
                      </a:cubicBezTo>
                      <a:cubicBezTo>
                        <a:pt x="5747" y="0"/>
                        <a:pt x="7315" y="1567"/>
                        <a:pt x="7315" y="36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5" name="Freeform: Shape 404">
                  <a:extLst>
                    <a:ext uri="{FF2B5EF4-FFF2-40B4-BE49-F238E27FC236}">
                      <a16:creationId xmlns:a16="http://schemas.microsoft.com/office/drawing/2014/main" id="{C1EF6864-6662-8EC5-AC49-CF0E92A365E0}"/>
                    </a:ext>
                  </a:extLst>
                </p:cNvPr>
                <p:cNvSpPr/>
                <p:nvPr/>
              </p:nvSpPr>
              <p:spPr>
                <a:xfrm>
                  <a:off x="8114352" y="4489401"/>
                  <a:ext cx="3657" cy="3657"/>
                </a:xfrm>
                <a:custGeom>
                  <a:avLst/>
                  <a:gdLst>
                    <a:gd name="connsiteX0" fmla="*/ 3658 w 3657"/>
                    <a:gd name="connsiteY0" fmla="*/ 1829 h 3657"/>
                    <a:gd name="connsiteX1" fmla="*/ 1829 w 3657"/>
                    <a:gd name="connsiteY1" fmla="*/ 3658 h 3657"/>
                    <a:gd name="connsiteX2" fmla="*/ 0 w 3657"/>
                    <a:gd name="connsiteY2" fmla="*/ 1829 h 3657"/>
                    <a:gd name="connsiteX3" fmla="*/ 1829 w 3657"/>
                    <a:gd name="connsiteY3" fmla="*/ 0 h 3657"/>
                    <a:gd name="connsiteX4" fmla="*/ 3658 w 3657"/>
                    <a:gd name="connsiteY4" fmla="*/ 1829 h 3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7" h="3657">
                      <a:moveTo>
                        <a:pt x="3658" y="1829"/>
                      </a:moveTo>
                      <a:cubicBezTo>
                        <a:pt x="3658" y="2874"/>
                        <a:pt x="2874" y="3658"/>
                        <a:pt x="1829" y="3658"/>
                      </a:cubicBezTo>
                      <a:cubicBezTo>
                        <a:pt x="784" y="3658"/>
                        <a:pt x="0" y="2874"/>
                        <a:pt x="0" y="1829"/>
                      </a:cubicBezTo>
                      <a:cubicBezTo>
                        <a:pt x="0" y="784"/>
                        <a:pt x="784" y="0"/>
                        <a:pt x="1829" y="0"/>
                      </a:cubicBezTo>
                      <a:cubicBezTo>
                        <a:pt x="2613" y="0"/>
                        <a:pt x="3658" y="1045"/>
                        <a:pt x="3658" y="182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6" name="Freeform: Shape 405">
                  <a:extLst>
                    <a:ext uri="{FF2B5EF4-FFF2-40B4-BE49-F238E27FC236}">
                      <a16:creationId xmlns:a16="http://schemas.microsoft.com/office/drawing/2014/main" id="{8BB78389-C2A7-89D9-DA5D-C0A917082E78}"/>
                    </a:ext>
                  </a:extLst>
                </p:cNvPr>
                <p:cNvSpPr/>
                <p:nvPr/>
              </p:nvSpPr>
              <p:spPr>
                <a:xfrm>
                  <a:off x="8136298" y="4489662"/>
                  <a:ext cx="7315" cy="7315"/>
                </a:xfrm>
                <a:custGeom>
                  <a:avLst/>
                  <a:gdLst>
                    <a:gd name="connsiteX0" fmla="*/ 7315 w 7315"/>
                    <a:gd name="connsiteY0" fmla="*/ 3658 h 7315"/>
                    <a:gd name="connsiteX1" fmla="*/ 3658 w 7315"/>
                    <a:gd name="connsiteY1" fmla="*/ 7315 h 7315"/>
                    <a:gd name="connsiteX2" fmla="*/ 0 w 7315"/>
                    <a:gd name="connsiteY2" fmla="*/ 3658 h 7315"/>
                    <a:gd name="connsiteX3" fmla="*/ 3658 w 7315"/>
                    <a:gd name="connsiteY3" fmla="*/ 0 h 7315"/>
                    <a:gd name="connsiteX4" fmla="*/ 7315 w 7315"/>
                    <a:gd name="connsiteY4" fmla="*/ 3658 h 7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315" h="7315">
                      <a:moveTo>
                        <a:pt x="7315" y="3658"/>
                      </a:moveTo>
                      <a:cubicBezTo>
                        <a:pt x="7315" y="5678"/>
                        <a:pt x="5678" y="7315"/>
                        <a:pt x="3658" y="7315"/>
                      </a:cubicBezTo>
                      <a:cubicBezTo>
                        <a:pt x="1638" y="7315"/>
                        <a:pt x="0" y="5678"/>
                        <a:pt x="0" y="3658"/>
                      </a:cubicBezTo>
                      <a:cubicBezTo>
                        <a:pt x="0" y="1638"/>
                        <a:pt x="1638" y="0"/>
                        <a:pt x="3658" y="0"/>
                      </a:cubicBezTo>
                      <a:cubicBezTo>
                        <a:pt x="5678" y="0"/>
                        <a:pt x="7315" y="1638"/>
                        <a:pt x="7315" y="36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7" name="Freeform: Shape 406">
                  <a:extLst>
                    <a:ext uri="{FF2B5EF4-FFF2-40B4-BE49-F238E27FC236}">
                      <a16:creationId xmlns:a16="http://schemas.microsoft.com/office/drawing/2014/main" id="{3C34072D-9BB5-E850-62FC-994097188705}"/>
                    </a:ext>
                  </a:extLst>
                </p:cNvPr>
                <p:cNvSpPr/>
                <p:nvPr/>
              </p:nvSpPr>
              <p:spPr>
                <a:xfrm>
                  <a:off x="8172612" y="4525715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9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9" y="0"/>
                        <a:pt x="7838" y="1567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8" name="Freeform: Shape 407">
                  <a:extLst>
                    <a:ext uri="{FF2B5EF4-FFF2-40B4-BE49-F238E27FC236}">
                      <a16:creationId xmlns:a16="http://schemas.microsoft.com/office/drawing/2014/main" id="{D541EDB4-6301-471E-B455-C1A754657940}"/>
                    </a:ext>
                  </a:extLst>
                </p:cNvPr>
                <p:cNvSpPr/>
                <p:nvPr/>
              </p:nvSpPr>
              <p:spPr>
                <a:xfrm>
                  <a:off x="8204224" y="4515265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83"/>
                        <a:pt x="6083" y="7838"/>
                        <a:pt x="3919" y="7838"/>
                      </a:cubicBezTo>
                      <a:cubicBezTo>
                        <a:pt x="1755" y="7838"/>
                        <a:pt x="0" y="6083"/>
                        <a:pt x="0" y="3919"/>
                      </a:cubicBezTo>
                      <a:cubicBezTo>
                        <a:pt x="0" y="1755"/>
                        <a:pt x="1755" y="0"/>
                        <a:pt x="3919" y="0"/>
                      </a:cubicBezTo>
                      <a:cubicBezTo>
                        <a:pt x="6083" y="0"/>
                        <a:pt x="7838" y="1755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09" name="Freeform: Shape 408">
                  <a:extLst>
                    <a:ext uri="{FF2B5EF4-FFF2-40B4-BE49-F238E27FC236}">
                      <a16:creationId xmlns:a16="http://schemas.microsoft.com/office/drawing/2014/main" id="{D35C73FD-09C0-6598-6B96-A5192E0E22A5}"/>
                    </a:ext>
                  </a:extLst>
                </p:cNvPr>
                <p:cNvSpPr/>
                <p:nvPr/>
              </p:nvSpPr>
              <p:spPr>
                <a:xfrm>
                  <a:off x="8163730" y="4438717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8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8" y="0"/>
                        <a:pt x="7838" y="1829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0" name="Freeform: Shape 409">
                  <a:extLst>
                    <a:ext uri="{FF2B5EF4-FFF2-40B4-BE49-F238E27FC236}">
                      <a16:creationId xmlns:a16="http://schemas.microsoft.com/office/drawing/2014/main" id="{C8D4C70D-E296-F76B-14DA-D5A0E5DCC3D8}"/>
                    </a:ext>
                  </a:extLst>
                </p:cNvPr>
                <p:cNvSpPr/>
                <p:nvPr/>
              </p:nvSpPr>
              <p:spPr>
                <a:xfrm>
                  <a:off x="8152234" y="4473203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9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9" y="0"/>
                        <a:pt x="7838" y="1568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1" name="Freeform: Shape 410">
                  <a:extLst>
                    <a:ext uri="{FF2B5EF4-FFF2-40B4-BE49-F238E27FC236}">
                      <a16:creationId xmlns:a16="http://schemas.microsoft.com/office/drawing/2014/main" id="{4165F871-C3F9-5958-F776-639F24515594}"/>
                    </a:ext>
                  </a:extLst>
                </p:cNvPr>
                <p:cNvSpPr/>
                <p:nvPr/>
              </p:nvSpPr>
              <p:spPr>
                <a:xfrm>
                  <a:off x="8128460" y="4424087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8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8" y="0"/>
                        <a:pt x="7838" y="1829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2" name="Freeform: Shape 411">
                  <a:extLst>
                    <a:ext uri="{FF2B5EF4-FFF2-40B4-BE49-F238E27FC236}">
                      <a16:creationId xmlns:a16="http://schemas.microsoft.com/office/drawing/2014/main" id="{A11EFEA0-BAE2-8671-DB43-1F0F562A219E}"/>
                    </a:ext>
                  </a:extLst>
                </p:cNvPr>
                <p:cNvSpPr/>
                <p:nvPr/>
              </p:nvSpPr>
              <p:spPr>
                <a:xfrm>
                  <a:off x="8052173" y="4408934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9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9" y="0"/>
                        <a:pt x="7838" y="1829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AAF7A3C7-72B1-CCB9-B9BB-3FBE90C6BB56}"/>
                    </a:ext>
                  </a:extLst>
                </p:cNvPr>
                <p:cNvSpPr/>
                <p:nvPr/>
              </p:nvSpPr>
              <p:spPr>
                <a:xfrm>
                  <a:off x="8076470" y="4476861"/>
                  <a:ext cx="7837" cy="7837"/>
                </a:xfrm>
                <a:custGeom>
                  <a:avLst/>
                  <a:gdLst>
                    <a:gd name="connsiteX0" fmla="*/ 7838 w 7837"/>
                    <a:gd name="connsiteY0" fmla="*/ 3919 h 7837"/>
                    <a:gd name="connsiteX1" fmla="*/ 3919 w 7837"/>
                    <a:gd name="connsiteY1" fmla="*/ 7838 h 7837"/>
                    <a:gd name="connsiteX2" fmla="*/ 0 w 7837"/>
                    <a:gd name="connsiteY2" fmla="*/ 3919 h 7837"/>
                    <a:gd name="connsiteX3" fmla="*/ 3919 w 7837"/>
                    <a:gd name="connsiteY3" fmla="*/ 0 h 7837"/>
                    <a:gd name="connsiteX4" fmla="*/ 7838 w 7837"/>
                    <a:gd name="connsiteY4" fmla="*/ 3919 h 78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37" h="7837">
                      <a:moveTo>
                        <a:pt x="7838" y="3919"/>
                      </a:moveTo>
                      <a:cubicBezTo>
                        <a:pt x="7838" y="6009"/>
                        <a:pt x="6009" y="7838"/>
                        <a:pt x="3919" y="7838"/>
                      </a:cubicBezTo>
                      <a:cubicBezTo>
                        <a:pt x="1829" y="7838"/>
                        <a:pt x="0" y="6009"/>
                        <a:pt x="0" y="3919"/>
                      </a:cubicBezTo>
                      <a:cubicBezTo>
                        <a:pt x="0" y="1829"/>
                        <a:pt x="1829" y="0"/>
                        <a:pt x="3919" y="0"/>
                      </a:cubicBezTo>
                      <a:cubicBezTo>
                        <a:pt x="6009" y="261"/>
                        <a:pt x="7838" y="1829"/>
                        <a:pt x="7838" y="391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4" name="Freeform: Shape 413">
                  <a:extLst>
                    <a:ext uri="{FF2B5EF4-FFF2-40B4-BE49-F238E27FC236}">
                      <a16:creationId xmlns:a16="http://schemas.microsoft.com/office/drawing/2014/main" id="{6FD58604-C56C-0BB3-C0C3-1EC5DBC6E6EA}"/>
                    </a:ext>
                  </a:extLst>
                </p:cNvPr>
                <p:cNvSpPr/>
                <p:nvPr/>
              </p:nvSpPr>
              <p:spPr>
                <a:xfrm>
                  <a:off x="8221206" y="4491229"/>
                  <a:ext cx="8882" cy="8882"/>
                </a:xfrm>
                <a:custGeom>
                  <a:avLst/>
                  <a:gdLst>
                    <a:gd name="connsiteX0" fmla="*/ 8882 w 8882"/>
                    <a:gd name="connsiteY0" fmla="*/ 4442 h 8882"/>
                    <a:gd name="connsiteX1" fmla="*/ 4441 w 8882"/>
                    <a:gd name="connsiteY1" fmla="*/ 8883 h 8882"/>
                    <a:gd name="connsiteX2" fmla="*/ 0 w 8882"/>
                    <a:gd name="connsiteY2" fmla="*/ 4442 h 8882"/>
                    <a:gd name="connsiteX3" fmla="*/ 4441 w 8882"/>
                    <a:gd name="connsiteY3" fmla="*/ 0 h 8882"/>
                    <a:gd name="connsiteX4" fmla="*/ 8882 w 8882"/>
                    <a:gd name="connsiteY4" fmla="*/ 4442 h 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82" h="8882">
                      <a:moveTo>
                        <a:pt x="8882" y="4442"/>
                      </a:moveTo>
                      <a:cubicBezTo>
                        <a:pt x="8882" y="6793"/>
                        <a:pt x="6792" y="8883"/>
                        <a:pt x="4441" y="8883"/>
                      </a:cubicBezTo>
                      <a:cubicBezTo>
                        <a:pt x="2090" y="8883"/>
                        <a:pt x="0" y="6793"/>
                        <a:pt x="0" y="4442"/>
                      </a:cubicBezTo>
                      <a:cubicBezTo>
                        <a:pt x="0" y="2090"/>
                        <a:pt x="2090" y="0"/>
                        <a:pt x="4441" y="0"/>
                      </a:cubicBezTo>
                      <a:cubicBezTo>
                        <a:pt x="6792" y="0"/>
                        <a:pt x="8882" y="2090"/>
                        <a:pt x="8882" y="444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EB8A8277-8222-D819-84B4-2EA01B2096B0}"/>
                  </a:ext>
                </a:extLst>
              </p:cNvPr>
              <p:cNvSpPr/>
              <p:nvPr/>
            </p:nvSpPr>
            <p:spPr>
              <a:xfrm>
                <a:off x="5015935" y="3062704"/>
                <a:ext cx="7251" cy="6258"/>
              </a:xfrm>
              <a:custGeom>
                <a:avLst/>
                <a:gdLst>
                  <a:gd name="connsiteX0" fmla="*/ 7251 w 7251"/>
                  <a:gd name="connsiteY0" fmla="*/ 2079 h 6258"/>
                  <a:gd name="connsiteX1" fmla="*/ 1504 w 7251"/>
                  <a:gd name="connsiteY1" fmla="*/ 5475 h 6258"/>
                  <a:gd name="connsiteX2" fmla="*/ 458 w 7251"/>
                  <a:gd name="connsiteY2" fmla="*/ 6259 h 6258"/>
                  <a:gd name="connsiteX3" fmla="*/ 7251 w 7251"/>
                  <a:gd name="connsiteY3" fmla="*/ 2079 h 6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51" h="6258">
                    <a:moveTo>
                      <a:pt x="7251" y="2079"/>
                    </a:moveTo>
                    <a:cubicBezTo>
                      <a:pt x="5422" y="3124"/>
                      <a:pt x="3593" y="4430"/>
                      <a:pt x="1504" y="5475"/>
                    </a:cubicBezTo>
                    <a:cubicBezTo>
                      <a:pt x="1242" y="5736"/>
                      <a:pt x="720" y="5997"/>
                      <a:pt x="458" y="6259"/>
                    </a:cubicBezTo>
                    <a:cubicBezTo>
                      <a:pt x="-2154" y="-4714"/>
                      <a:pt x="7251" y="2079"/>
                      <a:pt x="7251" y="207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6" name="Graphic 3">
              <a:extLst>
                <a:ext uri="{FF2B5EF4-FFF2-40B4-BE49-F238E27FC236}">
                  <a16:creationId xmlns:a16="http://schemas.microsoft.com/office/drawing/2014/main" id="{0C73487A-AD73-21DA-4C73-DA544EC2F38A}"/>
                </a:ext>
              </a:extLst>
            </p:cNvPr>
            <p:cNvGrpSpPr/>
            <p:nvPr/>
          </p:nvGrpSpPr>
          <p:grpSpPr>
            <a:xfrm>
              <a:off x="5451897" y="1715595"/>
              <a:ext cx="4023617" cy="1944608"/>
              <a:chOff x="5451897" y="1715595"/>
              <a:chExt cx="4023617" cy="1944608"/>
            </a:xfrm>
            <a:solidFill>
              <a:srgbClr val="D5D7D8"/>
            </a:solidFill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973556A-622D-AD95-CB2D-9CBAC6B91E01}"/>
                  </a:ext>
                </a:extLst>
              </p:cNvPr>
              <p:cNvSpPr/>
              <p:nvPr/>
            </p:nvSpPr>
            <p:spPr>
              <a:xfrm>
                <a:off x="5451897" y="1916843"/>
                <a:ext cx="3515713" cy="1214077"/>
              </a:xfrm>
              <a:custGeom>
                <a:avLst/>
                <a:gdLst>
                  <a:gd name="connsiteX0" fmla="*/ 3511272 w 3515713"/>
                  <a:gd name="connsiteY0" fmla="*/ 471553 h 1214077"/>
                  <a:gd name="connsiteX1" fmla="*/ 3503957 w 3515713"/>
                  <a:gd name="connsiteY1" fmla="*/ 467373 h 1214077"/>
                  <a:gd name="connsiteX2" fmla="*/ 3495074 w 3515713"/>
                  <a:gd name="connsiteY2" fmla="*/ 462670 h 1214077"/>
                  <a:gd name="connsiteX3" fmla="*/ 3489326 w 3515713"/>
                  <a:gd name="connsiteY3" fmla="*/ 457968 h 1214077"/>
                  <a:gd name="connsiteX4" fmla="*/ 3482795 w 3515713"/>
                  <a:gd name="connsiteY4" fmla="*/ 453265 h 1214077"/>
                  <a:gd name="connsiteX5" fmla="*/ 3476003 w 3515713"/>
                  <a:gd name="connsiteY5" fmla="*/ 446995 h 1214077"/>
                  <a:gd name="connsiteX6" fmla="*/ 3468687 w 3515713"/>
                  <a:gd name="connsiteY6" fmla="*/ 439941 h 1214077"/>
                  <a:gd name="connsiteX7" fmla="*/ 3458498 w 3515713"/>
                  <a:gd name="connsiteY7" fmla="*/ 442292 h 1214077"/>
                  <a:gd name="connsiteX8" fmla="*/ 3453535 w 3515713"/>
                  <a:gd name="connsiteY8" fmla="*/ 444121 h 1214077"/>
                  <a:gd name="connsiteX9" fmla="*/ 3448571 w 3515713"/>
                  <a:gd name="connsiteY9" fmla="*/ 442815 h 1214077"/>
                  <a:gd name="connsiteX10" fmla="*/ 3440472 w 3515713"/>
                  <a:gd name="connsiteY10" fmla="*/ 447256 h 1214077"/>
                  <a:gd name="connsiteX11" fmla="*/ 3437598 w 3515713"/>
                  <a:gd name="connsiteY11" fmla="*/ 441509 h 1214077"/>
                  <a:gd name="connsiteX12" fmla="*/ 3436031 w 3515713"/>
                  <a:gd name="connsiteY12" fmla="*/ 437067 h 1214077"/>
                  <a:gd name="connsiteX13" fmla="*/ 3434202 w 3515713"/>
                  <a:gd name="connsiteY13" fmla="*/ 435761 h 1214077"/>
                  <a:gd name="connsiteX14" fmla="*/ 3430806 w 3515713"/>
                  <a:gd name="connsiteY14" fmla="*/ 435500 h 1214077"/>
                  <a:gd name="connsiteX15" fmla="*/ 3425580 w 3515713"/>
                  <a:gd name="connsiteY15" fmla="*/ 435500 h 1214077"/>
                  <a:gd name="connsiteX16" fmla="*/ 3414608 w 3515713"/>
                  <a:gd name="connsiteY16" fmla="*/ 437067 h 1214077"/>
                  <a:gd name="connsiteX17" fmla="*/ 3420094 w 3515713"/>
                  <a:gd name="connsiteY17" fmla="*/ 440725 h 1214077"/>
                  <a:gd name="connsiteX18" fmla="*/ 3424274 w 3515713"/>
                  <a:gd name="connsiteY18" fmla="*/ 447256 h 1214077"/>
                  <a:gd name="connsiteX19" fmla="*/ 3421662 w 3515713"/>
                  <a:gd name="connsiteY19" fmla="*/ 452481 h 1214077"/>
                  <a:gd name="connsiteX20" fmla="*/ 3418527 w 3515713"/>
                  <a:gd name="connsiteY20" fmla="*/ 454571 h 1214077"/>
                  <a:gd name="connsiteX21" fmla="*/ 3418788 w 3515713"/>
                  <a:gd name="connsiteY21" fmla="*/ 457445 h 1214077"/>
                  <a:gd name="connsiteX22" fmla="*/ 3428454 w 3515713"/>
                  <a:gd name="connsiteY22" fmla="*/ 460319 h 1214077"/>
                  <a:gd name="connsiteX23" fmla="*/ 3424797 w 3515713"/>
                  <a:gd name="connsiteY23" fmla="*/ 466066 h 1214077"/>
                  <a:gd name="connsiteX24" fmla="*/ 3418527 w 3515713"/>
                  <a:gd name="connsiteY24" fmla="*/ 462148 h 1214077"/>
                  <a:gd name="connsiteX25" fmla="*/ 3413562 w 3515713"/>
                  <a:gd name="connsiteY25" fmla="*/ 464499 h 1214077"/>
                  <a:gd name="connsiteX26" fmla="*/ 3411734 w 3515713"/>
                  <a:gd name="connsiteY26" fmla="*/ 462931 h 1214077"/>
                  <a:gd name="connsiteX27" fmla="*/ 3410428 w 3515713"/>
                  <a:gd name="connsiteY27" fmla="*/ 460841 h 1214077"/>
                  <a:gd name="connsiteX28" fmla="*/ 3405464 w 3515713"/>
                  <a:gd name="connsiteY28" fmla="*/ 460319 h 1214077"/>
                  <a:gd name="connsiteX29" fmla="*/ 3402590 w 3515713"/>
                  <a:gd name="connsiteY29" fmla="*/ 458490 h 1214077"/>
                  <a:gd name="connsiteX30" fmla="*/ 3406247 w 3515713"/>
                  <a:gd name="connsiteY30" fmla="*/ 446211 h 1214077"/>
                  <a:gd name="connsiteX31" fmla="*/ 3404941 w 3515713"/>
                  <a:gd name="connsiteY31" fmla="*/ 437328 h 1214077"/>
                  <a:gd name="connsiteX32" fmla="*/ 3402328 w 3515713"/>
                  <a:gd name="connsiteY32" fmla="*/ 424527 h 1214077"/>
                  <a:gd name="connsiteX33" fmla="*/ 3399193 w 3515713"/>
                  <a:gd name="connsiteY33" fmla="*/ 425311 h 1214077"/>
                  <a:gd name="connsiteX34" fmla="*/ 3397365 w 3515713"/>
                  <a:gd name="connsiteY34" fmla="*/ 427140 h 1214077"/>
                  <a:gd name="connsiteX35" fmla="*/ 3394752 w 3515713"/>
                  <a:gd name="connsiteY35" fmla="*/ 422437 h 1214077"/>
                  <a:gd name="connsiteX36" fmla="*/ 3393446 w 3515713"/>
                  <a:gd name="connsiteY36" fmla="*/ 413554 h 1214077"/>
                  <a:gd name="connsiteX37" fmla="*/ 3387437 w 3515713"/>
                  <a:gd name="connsiteY37" fmla="*/ 410419 h 1214077"/>
                  <a:gd name="connsiteX38" fmla="*/ 3375942 w 3515713"/>
                  <a:gd name="connsiteY38" fmla="*/ 404672 h 1214077"/>
                  <a:gd name="connsiteX39" fmla="*/ 3360528 w 3515713"/>
                  <a:gd name="connsiteY39" fmla="*/ 398402 h 1214077"/>
                  <a:gd name="connsiteX40" fmla="*/ 3349033 w 3515713"/>
                  <a:gd name="connsiteY40" fmla="*/ 393177 h 1214077"/>
                  <a:gd name="connsiteX41" fmla="*/ 3338321 w 3515713"/>
                  <a:gd name="connsiteY41" fmla="*/ 386645 h 1214077"/>
                  <a:gd name="connsiteX42" fmla="*/ 3333096 w 3515713"/>
                  <a:gd name="connsiteY42" fmla="*/ 384294 h 1214077"/>
                  <a:gd name="connsiteX43" fmla="*/ 3327088 w 3515713"/>
                  <a:gd name="connsiteY43" fmla="*/ 383249 h 1214077"/>
                  <a:gd name="connsiteX44" fmla="*/ 3324736 w 3515713"/>
                  <a:gd name="connsiteY44" fmla="*/ 382204 h 1214077"/>
                  <a:gd name="connsiteX45" fmla="*/ 3320295 w 3515713"/>
                  <a:gd name="connsiteY45" fmla="*/ 379330 h 1214077"/>
                  <a:gd name="connsiteX46" fmla="*/ 3316376 w 3515713"/>
                  <a:gd name="connsiteY46" fmla="*/ 376456 h 1214077"/>
                  <a:gd name="connsiteX47" fmla="*/ 3313502 w 3515713"/>
                  <a:gd name="connsiteY47" fmla="*/ 374366 h 1214077"/>
                  <a:gd name="connsiteX48" fmla="*/ 3312979 w 3515713"/>
                  <a:gd name="connsiteY48" fmla="*/ 373844 h 1214077"/>
                  <a:gd name="connsiteX49" fmla="*/ 3312979 w 3515713"/>
                  <a:gd name="connsiteY49" fmla="*/ 373844 h 1214077"/>
                  <a:gd name="connsiteX50" fmla="*/ 3312719 w 3515713"/>
                  <a:gd name="connsiteY50" fmla="*/ 373844 h 1214077"/>
                  <a:gd name="connsiteX51" fmla="*/ 3310106 w 3515713"/>
                  <a:gd name="connsiteY51" fmla="*/ 371231 h 1214077"/>
                  <a:gd name="connsiteX52" fmla="*/ 3304097 w 3515713"/>
                  <a:gd name="connsiteY52" fmla="*/ 367051 h 1214077"/>
                  <a:gd name="connsiteX53" fmla="*/ 3301223 w 3515713"/>
                  <a:gd name="connsiteY53" fmla="*/ 366529 h 1214077"/>
                  <a:gd name="connsiteX54" fmla="*/ 3294692 w 3515713"/>
                  <a:gd name="connsiteY54" fmla="*/ 365484 h 1214077"/>
                  <a:gd name="connsiteX55" fmla="*/ 3293647 w 3515713"/>
                  <a:gd name="connsiteY55" fmla="*/ 365222 h 1214077"/>
                  <a:gd name="connsiteX56" fmla="*/ 3293385 w 3515713"/>
                  <a:gd name="connsiteY56" fmla="*/ 365222 h 1214077"/>
                  <a:gd name="connsiteX57" fmla="*/ 3293124 w 3515713"/>
                  <a:gd name="connsiteY57" fmla="*/ 365222 h 1214077"/>
                  <a:gd name="connsiteX58" fmla="*/ 3287899 w 3515713"/>
                  <a:gd name="connsiteY58" fmla="*/ 363394 h 1214077"/>
                  <a:gd name="connsiteX59" fmla="*/ 3282413 w 3515713"/>
                  <a:gd name="connsiteY59" fmla="*/ 361304 h 1214077"/>
                  <a:gd name="connsiteX60" fmla="*/ 3277971 w 3515713"/>
                  <a:gd name="connsiteY60" fmla="*/ 357385 h 1214077"/>
                  <a:gd name="connsiteX61" fmla="*/ 3270656 w 3515713"/>
                  <a:gd name="connsiteY61" fmla="*/ 355033 h 1214077"/>
                  <a:gd name="connsiteX62" fmla="*/ 3264125 w 3515713"/>
                  <a:gd name="connsiteY62" fmla="*/ 352421 h 1214077"/>
                  <a:gd name="connsiteX63" fmla="*/ 3253675 w 3515713"/>
                  <a:gd name="connsiteY63" fmla="*/ 348502 h 1214077"/>
                  <a:gd name="connsiteX64" fmla="*/ 3241918 w 3515713"/>
                  <a:gd name="connsiteY64" fmla="*/ 343799 h 1214077"/>
                  <a:gd name="connsiteX65" fmla="*/ 3223108 w 3515713"/>
                  <a:gd name="connsiteY65" fmla="*/ 340664 h 1214077"/>
                  <a:gd name="connsiteX66" fmla="*/ 3218144 w 3515713"/>
                  <a:gd name="connsiteY66" fmla="*/ 339358 h 1214077"/>
                  <a:gd name="connsiteX67" fmla="*/ 3209000 w 3515713"/>
                  <a:gd name="connsiteY67" fmla="*/ 330737 h 1214077"/>
                  <a:gd name="connsiteX68" fmla="*/ 3200901 w 3515713"/>
                  <a:gd name="connsiteY68" fmla="*/ 330214 h 1214077"/>
                  <a:gd name="connsiteX69" fmla="*/ 3173992 w 3515713"/>
                  <a:gd name="connsiteY69" fmla="*/ 329953 h 1214077"/>
                  <a:gd name="connsiteX70" fmla="*/ 3163542 w 3515713"/>
                  <a:gd name="connsiteY70" fmla="*/ 328908 h 1214077"/>
                  <a:gd name="connsiteX71" fmla="*/ 3155704 w 3515713"/>
                  <a:gd name="connsiteY71" fmla="*/ 328124 h 1214077"/>
                  <a:gd name="connsiteX72" fmla="*/ 3152047 w 3515713"/>
                  <a:gd name="connsiteY72" fmla="*/ 328385 h 1214077"/>
                  <a:gd name="connsiteX73" fmla="*/ 3151524 w 3515713"/>
                  <a:gd name="connsiteY73" fmla="*/ 332827 h 1214077"/>
                  <a:gd name="connsiteX74" fmla="*/ 3146038 w 3515713"/>
                  <a:gd name="connsiteY74" fmla="*/ 334917 h 1214077"/>
                  <a:gd name="connsiteX75" fmla="*/ 3139506 w 3515713"/>
                  <a:gd name="connsiteY75" fmla="*/ 330214 h 1214077"/>
                  <a:gd name="connsiteX76" fmla="*/ 3131669 w 3515713"/>
                  <a:gd name="connsiteY76" fmla="*/ 325512 h 1214077"/>
                  <a:gd name="connsiteX77" fmla="*/ 3102147 w 3515713"/>
                  <a:gd name="connsiteY77" fmla="*/ 324989 h 1214077"/>
                  <a:gd name="connsiteX78" fmla="*/ 3088562 w 3515713"/>
                  <a:gd name="connsiteY78" fmla="*/ 325773 h 1214077"/>
                  <a:gd name="connsiteX79" fmla="*/ 3088562 w 3515713"/>
                  <a:gd name="connsiteY79" fmla="*/ 329430 h 1214077"/>
                  <a:gd name="connsiteX80" fmla="*/ 3088300 w 3515713"/>
                  <a:gd name="connsiteY80" fmla="*/ 332304 h 1214077"/>
                  <a:gd name="connsiteX81" fmla="*/ 3080202 w 3515713"/>
                  <a:gd name="connsiteY81" fmla="*/ 340142 h 1214077"/>
                  <a:gd name="connsiteX82" fmla="*/ 3090129 w 3515713"/>
                  <a:gd name="connsiteY82" fmla="*/ 345367 h 1214077"/>
                  <a:gd name="connsiteX83" fmla="*/ 3096399 w 3515713"/>
                  <a:gd name="connsiteY83" fmla="*/ 359214 h 1214077"/>
                  <a:gd name="connsiteX84" fmla="*/ 3093787 w 3515713"/>
                  <a:gd name="connsiteY84" fmla="*/ 370447 h 1214077"/>
                  <a:gd name="connsiteX85" fmla="*/ 3084121 w 3515713"/>
                  <a:gd name="connsiteY85" fmla="*/ 372276 h 1214077"/>
                  <a:gd name="connsiteX86" fmla="*/ 3071319 w 3515713"/>
                  <a:gd name="connsiteY86" fmla="*/ 374105 h 1214077"/>
                  <a:gd name="connsiteX87" fmla="*/ 3064527 w 3515713"/>
                  <a:gd name="connsiteY87" fmla="*/ 364177 h 1214077"/>
                  <a:gd name="connsiteX88" fmla="*/ 3042320 w 3515713"/>
                  <a:gd name="connsiteY88" fmla="*/ 355033 h 1214077"/>
                  <a:gd name="connsiteX89" fmla="*/ 3037356 w 3515713"/>
                  <a:gd name="connsiteY89" fmla="*/ 342493 h 1214077"/>
                  <a:gd name="connsiteX90" fmla="*/ 3026645 w 3515713"/>
                  <a:gd name="connsiteY90" fmla="*/ 337529 h 1214077"/>
                  <a:gd name="connsiteX91" fmla="*/ 3019068 w 3515713"/>
                  <a:gd name="connsiteY91" fmla="*/ 342232 h 1214077"/>
                  <a:gd name="connsiteX92" fmla="*/ 3010446 w 3515713"/>
                  <a:gd name="connsiteY92" fmla="*/ 344845 h 1214077"/>
                  <a:gd name="connsiteX93" fmla="*/ 3006527 w 3515713"/>
                  <a:gd name="connsiteY93" fmla="*/ 345106 h 1214077"/>
                  <a:gd name="connsiteX94" fmla="*/ 3006789 w 3515713"/>
                  <a:gd name="connsiteY94" fmla="*/ 345106 h 1214077"/>
                  <a:gd name="connsiteX95" fmla="*/ 3002870 w 3515713"/>
                  <a:gd name="connsiteY95" fmla="*/ 345106 h 1214077"/>
                  <a:gd name="connsiteX96" fmla="*/ 2986411 w 3515713"/>
                  <a:gd name="connsiteY96" fmla="*/ 345890 h 1214077"/>
                  <a:gd name="connsiteX97" fmla="*/ 2980402 w 3515713"/>
                  <a:gd name="connsiteY97" fmla="*/ 346151 h 1214077"/>
                  <a:gd name="connsiteX98" fmla="*/ 2980663 w 3515713"/>
                  <a:gd name="connsiteY98" fmla="*/ 345890 h 1214077"/>
                  <a:gd name="connsiteX99" fmla="*/ 2979357 w 3515713"/>
                  <a:gd name="connsiteY99" fmla="*/ 345890 h 1214077"/>
                  <a:gd name="connsiteX100" fmla="*/ 2978051 w 3515713"/>
                  <a:gd name="connsiteY100" fmla="*/ 345628 h 1214077"/>
                  <a:gd name="connsiteX101" fmla="*/ 2974916 w 3515713"/>
                  <a:gd name="connsiteY101" fmla="*/ 344845 h 1214077"/>
                  <a:gd name="connsiteX102" fmla="*/ 2968385 w 3515713"/>
                  <a:gd name="connsiteY102" fmla="*/ 343016 h 1214077"/>
                  <a:gd name="connsiteX103" fmla="*/ 2960285 w 3515713"/>
                  <a:gd name="connsiteY103" fmla="*/ 339881 h 1214077"/>
                  <a:gd name="connsiteX104" fmla="*/ 2948268 w 3515713"/>
                  <a:gd name="connsiteY104" fmla="*/ 336484 h 1214077"/>
                  <a:gd name="connsiteX105" fmla="*/ 2933115 w 3515713"/>
                  <a:gd name="connsiteY105" fmla="*/ 335439 h 1214077"/>
                  <a:gd name="connsiteX106" fmla="*/ 2921881 w 3515713"/>
                  <a:gd name="connsiteY106" fmla="*/ 335701 h 1214077"/>
                  <a:gd name="connsiteX107" fmla="*/ 2918485 w 3515713"/>
                  <a:gd name="connsiteY107" fmla="*/ 336746 h 1214077"/>
                  <a:gd name="connsiteX108" fmla="*/ 2912215 w 3515713"/>
                  <a:gd name="connsiteY108" fmla="*/ 338052 h 1214077"/>
                  <a:gd name="connsiteX109" fmla="*/ 2904900 w 3515713"/>
                  <a:gd name="connsiteY109" fmla="*/ 338836 h 1214077"/>
                  <a:gd name="connsiteX110" fmla="*/ 2898107 w 3515713"/>
                  <a:gd name="connsiteY110" fmla="*/ 340664 h 1214077"/>
                  <a:gd name="connsiteX111" fmla="*/ 2885306 w 3515713"/>
                  <a:gd name="connsiteY111" fmla="*/ 343016 h 1214077"/>
                  <a:gd name="connsiteX112" fmla="*/ 2873288 w 3515713"/>
                  <a:gd name="connsiteY112" fmla="*/ 341971 h 1214077"/>
                  <a:gd name="connsiteX113" fmla="*/ 2868324 w 3515713"/>
                  <a:gd name="connsiteY113" fmla="*/ 340403 h 1214077"/>
                  <a:gd name="connsiteX114" fmla="*/ 2865711 w 3515713"/>
                  <a:gd name="connsiteY114" fmla="*/ 339358 h 1214077"/>
                  <a:gd name="connsiteX115" fmla="*/ 2859964 w 3515713"/>
                  <a:gd name="connsiteY115" fmla="*/ 339097 h 1214077"/>
                  <a:gd name="connsiteX116" fmla="*/ 2855261 w 3515713"/>
                  <a:gd name="connsiteY116" fmla="*/ 338836 h 1214077"/>
                  <a:gd name="connsiteX117" fmla="*/ 2855261 w 3515713"/>
                  <a:gd name="connsiteY117" fmla="*/ 330737 h 1214077"/>
                  <a:gd name="connsiteX118" fmla="*/ 2860486 w 3515713"/>
                  <a:gd name="connsiteY118" fmla="*/ 322899 h 1214077"/>
                  <a:gd name="connsiteX119" fmla="*/ 2860748 w 3515713"/>
                  <a:gd name="connsiteY119" fmla="*/ 315584 h 1214077"/>
                  <a:gd name="connsiteX120" fmla="*/ 2856829 w 3515713"/>
                  <a:gd name="connsiteY120" fmla="*/ 304873 h 1214077"/>
                  <a:gd name="connsiteX121" fmla="*/ 2850559 w 3515713"/>
                  <a:gd name="connsiteY121" fmla="*/ 299386 h 1214077"/>
                  <a:gd name="connsiteX122" fmla="*/ 2833838 w 3515713"/>
                  <a:gd name="connsiteY122" fmla="*/ 289981 h 1214077"/>
                  <a:gd name="connsiteX123" fmla="*/ 2826523 w 3515713"/>
                  <a:gd name="connsiteY123" fmla="*/ 286324 h 1214077"/>
                  <a:gd name="connsiteX124" fmla="*/ 2824433 w 3515713"/>
                  <a:gd name="connsiteY124" fmla="*/ 285279 h 1214077"/>
                  <a:gd name="connsiteX125" fmla="*/ 2823388 w 3515713"/>
                  <a:gd name="connsiteY125" fmla="*/ 285540 h 1214077"/>
                  <a:gd name="connsiteX126" fmla="*/ 2818424 w 3515713"/>
                  <a:gd name="connsiteY126" fmla="*/ 284234 h 1214077"/>
                  <a:gd name="connsiteX127" fmla="*/ 2814505 w 3515713"/>
                  <a:gd name="connsiteY127" fmla="*/ 283972 h 1214077"/>
                  <a:gd name="connsiteX128" fmla="*/ 2804317 w 3515713"/>
                  <a:gd name="connsiteY128" fmla="*/ 284234 h 1214077"/>
                  <a:gd name="connsiteX129" fmla="*/ 2796217 w 3515713"/>
                  <a:gd name="connsiteY129" fmla="*/ 284234 h 1214077"/>
                  <a:gd name="connsiteX130" fmla="*/ 2785506 w 3515713"/>
                  <a:gd name="connsiteY130" fmla="*/ 284234 h 1214077"/>
                  <a:gd name="connsiteX131" fmla="*/ 2770353 w 3515713"/>
                  <a:gd name="connsiteY131" fmla="*/ 285540 h 1214077"/>
                  <a:gd name="connsiteX132" fmla="*/ 2752588 w 3515713"/>
                  <a:gd name="connsiteY132" fmla="*/ 287107 h 1214077"/>
                  <a:gd name="connsiteX133" fmla="*/ 2743706 w 3515713"/>
                  <a:gd name="connsiteY133" fmla="*/ 287369 h 1214077"/>
                  <a:gd name="connsiteX134" fmla="*/ 2736652 w 3515713"/>
                  <a:gd name="connsiteY134" fmla="*/ 287630 h 1214077"/>
                  <a:gd name="connsiteX135" fmla="*/ 2725940 w 3515713"/>
                  <a:gd name="connsiteY135" fmla="*/ 290504 h 1214077"/>
                  <a:gd name="connsiteX136" fmla="*/ 2720715 w 3515713"/>
                  <a:gd name="connsiteY136" fmla="*/ 293116 h 1214077"/>
                  <a:gd name="connsiteX137" fmla="*/ 2715490 w 3515713"/>
                  <a:gd name="connsiteY137" fmla="*/ 294684 h 1214077"/>
                  <a:gd name="connsiteX138" fmla="*/ 2710003 w 3515713"/>
                  <a:gd name="connsiteY138" fmla="*/ 296251 h 1214077"/>
                  <a:gd name="connsiteX139" fmla="*/ 2703733 w 3515713"/>
                  <a:gd name="connsiteY139" fmla="*/ 296251 h 1214077"/>
                  <a:gd name="connsiteX140" fmla="*/ 2690932 w 3515713"/>
                  <a:gd name="connsiteY140" fmla="*/ 292071 h 1214077"/>
                  <a:gd name="connsiteX141" fmla="*/ 2683355 w 3515713"/>
                  <a:gd name="connsiteY141" fmla="*/ 284495 h 1214077"/>
                  <a:gd name="connsiteX142" fmla="*/ 2679437 w 3515713"/>
                  <a:gd name="connsiteY142" fmla="*/ 274045 h 1214077"/>
                  <a:gd name="connsiteX143" fmla="*/ 2670554 w 3515713"/>
                  <a:gd name="connsiteY143" fmla="*/ 271432 h 1214077"/>
                  <a:gd name="connsiteX144" fmla="*/ 2665590 w 3515713"/>
                  <a:gd name="connsiteY144" fmla="*/ 272477 h 1214077"/>
                  <a:gd name="connsiteX145" fmla="*/ 2660104 w 3515713"/>
                  <a:gd name="connsiteY145" fmla="*/ 273783 h 1214077"/>
                  <a:gd name="connsiteX146" fmla="*/ 2654357 w 3515713"/>
                  <a:gd name="connsiteY146" fmla="*/ 278747 h 1214077"/>
                  <a:gd name="connsiteX147" fmla="*/ 2648086 w 3515713"/>
                  <a:gd name="connsiteY147" fmla="*/ 281882 h 1214077"/>
                  <a:gd name="connsiteX148" fmla="*/ 2653050 w 3515713"/>
                  <a:gd name="connsiteY148" fmla="*/ 276657 h 1214077"/>
                  <a:gd name="connsiteX149" fmla="*/ 2657492 w 3515713"/>
                  <a:gd name="connsiteY149" fmla="*/ 271171 h 1214077"/>
                  <a:gd name="connsiteX150" fmla="*/ 2655401 w 3515713"/>
                  <a:gd name="connsiteY150" fmla="*/ 266468 h 1214077"/>
                  <a:gd name="connsiteX151" fmla="*/ 2648870 w 3515713"/>
                  <a:gd name="connsiteY151" fmla="*/ 264901 h 1214077"/>
                  <a:gd name="connsiteX152" fmla="*/ 2645735 w 3515713"/>
                  <a:gd name="connsiteY152" fmla="*/ 262288 h 1214077"/>
                  <a:gd name="connsiteX153" fmla="*/ 2643906 w 3515713"/>
                  <a:gd name="connsiteY153" fmla="*/ 259676 h 1214077"/>
                  <a:gd name="connsiteX154" fmla="*/ 2638158 w 3515713"/>
                  <a:gd name="connsiteY154" fmla="*/ 259153 h 1214077"/>
                  <a:gd name="connsiteX155" fmla="*/ 2631627 w 3515713"/>
                  <a:gd name="connsiteY155" fmla="*/ 260721 h 1214077"/>
                  <a:gd name="connsiteX156" fmla="*/ 2625096 w 3515713"/>
                  <a:gd name="connsiteY156" fmla="*/ 262811 h 1214077"/>
                  <a:gd name="connsiteX157" fmla="*/ 2619610 w 3515713"/>
                  <a:gd name="connsiteY157" fmla="*/ 260982 h 1214077"/>
                  <a:gd name="connsiteX158" fmla="*/ 2618303 w 3515713"/>
                  <a:gd name="connsiteY158" fmla="*/ 258108 h 1214077"/>
                  <a:gd name="connsiteX159" fmla="*/ 2621438 w 3515713"/>
                  <a:gd name="connsiteY159" fmla="*/ 257063 h 1214077"/>
                  <a:gd name="connsiteX160" fmla="*/ 2625879 w 3515713"/>
                  <a:gd name="connsiteY160" fmla="*/ 255496 h 1214077"/>
                  <a:gd name="connsiteX161" fmla="*/ 2627970 w 3515713"/>
                  <a:gd name="connsiteY161" fmla="*/ 252883 h 1214077"/>
                  <a:gd name="connsiteX162" fmla="*/ 2630844 w 3515713"/>
                  <a:gd name="connsiteY162" fmla="*/ 253144 h 1214077"/>
                  <a:gd name="connsiteX163" fmla="*/ 2641816 w 3515713"/>
                  <a:gd name="connsiteY163" fmla="*/ 254712 h 1214077"/>
                  <a:gd name="connsiteX164" fmla="*/ 2647564 w 3515713"/>
                  <a:gd name="connsiteY164" fmla="*/ 252883 h 1214077"/>
                  <a:gd name="connsiteX165" fmla="*/ 2647302 w 3515713"/>
                  <a:gd name="connsiteY165" fmla="*/ 247919 h 1214077"/>
                  <a:gd name="connsiteX166" fmla="*/ 2639204 w 3515713"/>
                  <a:gd name="connsiteY166" fmla="*/ 242172 h 1214077"/>
                  <a:gd name="connsiteX167" fmla="*/ 2632150 w 3515713"/>
                  <a:gd name="connsiteY167" fmla="*/ 240082 h 1214077"/>
                  <a:gd name="connsiteX168" fmla="*/ 2628753 w 3515713"/>
                  <a:gd name="connsiteY168" fmla="*/ 239037 h 1214077"/>
                  <a:gd name="connsiteX169" fmla="*/ 2627970 w 3515713"/>
                  <a:gd name="connsiteY169" fmla="*/ 238775 h 1214077"/>
                  <a:gd name="connsiteX170" fmla="*/ 2613601 w 3515713"/>
                  <a:gd name="connsiteY170" fmla="*/ 234073 h 1214077"/>
                  <a:gd name="connsiteX171" fmla="*/ 2597664 w 3515713"/>
                  <a:gd name="connsiteY171" fmla="*/ 232766 h 1214077"/>
                  <a:gd name="connsiteX172" fmla="*/ 2582772 w 3515713"/>
                  <a:gd name="connsiteY172" fmla="*/ 237208 h 1214077"/>
                  <a:gd name="connsiteX173" fmla="*/ 2572322 w 3515713"/>
                  <a:gd name="connsiteY173" fmla="*/ 248442 h 1214077"/>
                  <a:gd name="connsiteX174" fmla="*/ 2561872 w 3515713"/>
                  <a:gd name="connsiteY174" fmla="*/ 257324 h 1214077"/>
                  <a:gd name="connsiteX175" fmla="*/ 2548025 w 3515713"/>
                  <a:gd name="connsiteY175" fmla="*/ 258108 h 1214077"/>
                  <a:gd name="connsiteX176" fmla="*/ 2537314 w 3515713"/>
                  <a:gd name="connsiteY176" fmla="*/ 257586 h 1214077"/>
                  <a:gd name="connsiteX177" fmla="*/ 2537837 w 3515713"/>
                  <a:gd name="connsiteY177" fmla="*/ 252622 h 1214077"/>
                  <a:gd name="connsiteX178" fmla="*/ 2539405 w 3515713"/>
                  <a:gd name="connsiteY178" fmla="*/ 249487 h 1214077"/>
                  <a:gd name="connsiteX179" fmla="*/ 2551422 w 3515713"/>
                  <a:gd name="connsiteY179" fmla="*/ 248442 h 1214077"/>
                  <a:gd name="connsiteX180" fmla="*/ 2552467 w 3515713"/>
                  <a:gd name="connsiteY180" fmla="*/ 244000 h 1214077"/>
                  <a:gd name="connsiteX181" fmla="*/ 2555080 w 3515713"/>
                  <a:gd name="connsiteY181" fmla="*/ 239559 h 1214077"/>
                  <a:gd name="connsiteX182" fmla="*/ 2545936 w 3515713"/>
                  <a:gd name="connsiteY182" fmla="*/ 238253 h 1214077"/>
                  <a:gd name="connsiteX183" fmla="*/ 2529215 w 3515713"/>
                  <a:gd name="connsiteY183" fmla="*/ 235902 h 1214077"/>
                  <a:gd name="connsiteX184" fmla="*/ 2533656 w 3515713"/>
                  <a:gd name="connsiteY184" fmla="*/ 233550 h 1214077"/>
                  <a:gd name="connsiteX185" fmla="*/ 2539405 w 3515713"/>
                  <a:gd name="connsiteY185" fmla="*/ 231983 h 1214077"/>
                  <a:gd name="connsiteX186" fmla="*/ 2548809 w 3515713"/>
                  <a:gd name="connsiteY186" fmla="*/ 231460 h 1214077"/>
                  <a:gd name="connsiteX187" fmla="*/ 2553774 w 3515713"/>
                  <a:gd name="connsiteY187" fmla="*/ 231983 h 1214077"/>
                  <a:gd name="connsiteX188" fmla="*/ 2558999 w 3515713"/>
                  <a:gd name="connsiteY188" fmla="*/ 231983 h 1214077"/>
                  <a:gd name="connsiteX189" fmla="*/ 2567881 w 3515713"/>
                  <a:gd name="connsiteY189" fmla="*/ 235118 h 1214077"/>
                  <a:gd name="connsiteX190" fmla="*/ 2571800 w 3515713"/>
                  <a:gd name="connsiteY190" fmla="*/ 237730 h 1214077"/>
                  <a:gd name="connsiteX191" fmla="*/ 2574935 w 3515713"/>
                  <a:gd name="connsiteY191" fmla="*/ 234857 h 1214077"/>
                  <a:gd name="connsiteX192" fmla="*/ 2571538 w 3515713"/>
                  <a:gd name="connsiteY192" fmla="*/ 231460 h 1214077"/>
                  <a:gd name="connsiteX193" fmla="*/ 2567881 w 3515713"/>
                  <a:gd name="connsiteY193" fmla="*/ 228848 h 1214077"/>
                  <a:gd name="connsiteX194" fmla="*/ 2556647 w 3515713"/>
                  <a:gd name="connsiteY194" fmla="*/ 224406 h 1214077"/>
                  <a:gd name="connsiteX195" fmla="*/ 2547242 w 3515713"/>
                  <a:gd name="connsiteY195" fmla="*/ 222578 h 1214077"/>
                  <a:gd name="connsiteX196" fmla="*/ 2540449 w 3515713"/>
                  <a:gd name="connsiteY196" fmla="*/ 220226 h 1214077"/>
                  <a:gd name="connsiteX197" fmla="*/ 2528954 w 3515713"/>
                  <a:gd name="connsiteY197" fmla="*/ 218398 h 1214077"/>
                  <a:gd name="connsiteX198" fmla="*/ 2514324 w 3515713"/>
                  <a:gd name="connsiteY198" fmla="*/ 218136 h 1214077"/>
                  <a:gd name="connsiteX199" fmla="*/ 2499955 w 3515713"/>
                  <a:gd name="connsiteY199" fmla="*/ 217614 h 1214077"/>
                  <a:gd name="connsiteX200" fmla="*/ 2485847 w 3515713"/>
                  <a:gd name="connsiteY200" fmla="*/ 216569 h 1214077"/>
                  <a:gd name="connsiteX201" fmla="*/ 2472001 w 3515713"/>
                  <a:gd name="connsiteY201" fmla="*/ 213956 h 1214077"/>
                  <a:gd name="connsiteX202" fmla="*/ 2458938 w 3515713"/>
                  <a:gd name="connsiteY202" fmla="*/ 212127 h 1214077"/>
                  <a:gd name="connsiteX203" fmla="*/ 2456586 w 3515713"/>
                  <a:gd name="connsiteY203" fmla="*/ 211866 h 1214077"/>
                  <a:gd name="connsiteX204" fmla="*/ 2454758 w 3515713"/>
                  <a:gd name="connsiteY204" fmla="*/ 211082 h 1214077"/>
                  <a:gd name="connsiteX205" fmla="*/ 2451884 w 3515713"/>
                  <a:gd name="connsiteY205" fmla="*/ 210821 h 1214077"/>
                  <a:gd name="connsiteX206" fmla="*/ 2451361 w 3515713"/>
                  <a:gd name="connsiteY206" fmla="*/ 210560 h 1214077"/>
                  <a:gd name="connsiteX207" fmla="*/ 2451623 w 3515713"/>
                  <a:gd name="connsiteY207" fmla="*/ 210299 h 1214077"/>
                  <a:gd name="connsiteX208" fmla="*/ 2444830 w 3515713"/>
                  <a:gd name="connsiteY208" fmla="*/ 211866 h 1214077"/>
                  <a:gd name="connsiteX209" fmla="*/ 2447181 w 3515713"/>
                  <a:gd name="connsiteY209" fmla="*/ 215524 h 1214077"/>
                  <a:gd name="connsiteX210" fmla="*/ 2450839 w 3515713"/>
                  <a:gd name="connsiteY210" fmla="*/ 221271 h 1214077"/>
                  <a:gd name="connsiteX211" fmla="*/ 2451361 w 3515713"/>
                  <a:gd name="connsiteY211" fmla="*/ 223623 h 1214077"/>
                  <a:gd name="connsiteX212" fmla="*/ 2447965 w 3515713"/>
                  <a:gd name="connsiteY212" fmla="*/ 226235 h 1214077"/>
                  <a:gd name="connsiteX213" fmla="*/ 2440911 w 3515713"/>
                  <a:gd name="connsiteY213" fmla="*/ 227019 h 1214077"/>
                  <a:gd name="connsiteX214" fmla="*/ 2428371 w 3515713"/>
                  <a:gd name="connsiteY214" fmla="*/ 229631 h 1214077"/>
                  <a:gd name="connsiteX215" fmla="*/ 2418182 w 3515713"/>
                  <a:gd name="connsiteY215" fmla="*/ 234595 h 1214077"/>
                  <a:gd name="connsiteX216" fmla="*/ 2410606 w 3515713"/>
                  <a:gd name="connsiteY216" fmla="*/ 240865 h 1214077"/>
                  <a:gd name="connsiteX217" fmla="*/ 2421578 w 3515713"/>
                  <a:gd name="connsiteY217" fmla="*/ 239037 h 1214077"/>
                  <a:gd name="connsiteX218" fmla="*/ 2428632 w 3515713"/>
                  <a:gd name="connsiteY218" fmla="*/ 239037 h 1214077"/>
                  <a:gd name="connsiteX219" fmla="*/ 2429155 w 3515713"/>
                  <a:gd name="connsiteY219" fmla="*/ 242433 h 1214077"/>
                  <a:gd name="connsiteX220" fmla="*/ 2419750 w 3515713"/>
                  <a:gd name="connsiteY220" fmla="*/ 246874 h 1214077"/>
                  <a:gd name="connsiteX221" fmla="*/ 2420272 w 3515713"/>
                  <a:gd name="connsiteY221" fmla="*/ 249748 h 1214077"/>
                  <a:gd name="connsiteX222" fmla="*/ 2424191 w 3515713"/>
                  <a:gd name="connsiteY222" fmla="*/ 256279 h 1214077"/>
                  <a:gd name="connsiteX223" fmla="*/ 2425759 w 3515713"/>
                  <a:gd name="connsiteY223" fmla="*/ 260982 h 1214077"/>
                  <a:gd name="connsiteX224" fmla="*/ 2428632 w 3515713"/>
                  <a:gd name="connsiteY224" fmla="*/ 264901 h 1214077"/>
                  <a:gd name="connsiteX225" fmla="*/ 2421840 w 3515713"/>
                  <a:gd name="connsiteY225" fmla="*/ 268820 h 1214077"/>
                  <a:gd name="connsiteX226" fmla="*/ 2412696 w 3515713"/>
                  <a:gd name="connsiteY226" fmla="*/ 268820 h 1214077"/>
                  <a:gd name="connsiteX227" fmla="*/ 2405642 w 3515713"/>
                  <a:gd name="connsiteY227" fmla="*/ 261766 h 1214077"/>
                  <a:gd name="connsiteX228" fmla="*/ 2400940 w 3515713"/>
                  <a:gd name="connsiteY228" fmla="*/ 262550 h 1214077"/>
                  <a:gd name="connsiteX229" fmla="*/ 2395453 w 3515713"/>
                  <a:gd name="connsiteY229" fmla="*/ 263072 h 1214077"/>
                  <a:gd name="connsiteX230" fmla="*/ 2387093 w 3515713"/>
                  <a:gd name="connsiteY230" fmla="*/ 264901 h 1214077"/>
                  <a:gd name="connsiteX231" fmla="*/ 2387877 w 3515713"/>
                  <a:gd name="connsiteY231" fmla="*/ 271432 h 1214077"/>
                  <a:gd name="connsiteX232" fmla="*/ 2390750 w 3515713"/>
                  <a:gd name="connsiteY232" fmla="*/ 273783 h 1214077"/>
                  <a:gd name="connsiteX233" fmla="*/ 2389966 w 3515713"/>
                  <a:gd name="connsiteY233" fmla="*/ 277441 h 1214077"/>
                  <a:gd name="connsiteX234" fmla="*/ 2385787 w 3515713"/>
                  <a:gd name="connsiteY234" fmla="*/ 277702 h 1214077"/>
                  <a:gd name="connsiteX235" fmla="*/ 2385525 w 3515713"/>
                  <a:gd name="connsiteY235" fmla="*/ 283189 h 1214077"/>
                  <a:gd name="connsiteX236" fmla="*/ 2370111 w 3515713"/>
                  <a:gd name="connsiteY236" fmla="*/ 273261 h 1214077"/>
                  <a:gd name="connsiteX237" fmla="*/ 2363318 w 3515713"/>
                  <a:gd name="connsiteY237" fmla="*/ 271432 h 1214077"/>
                  <a:gd name="connsiteX238" fmla="*/ 2355481 w 3515713"/>
                  <a:gd name="connsiteY238" fmla="*/ 265685 h 1214077"/>
                  <a:gd name="connsiteX239" fmla="*/ 2349211 w 3515713"/>
                  <a:gd name="connsiteY239" fmla="*/ 263333 h 1214077"/>
                  <a:gd name="connsiteX240" fmla="*/ 2341112 w 3515713"/>
                  <a:gd name="connsiteY240" fmla="*/ 263072 h 1214077"/>
                  <a:gd name="connsiteX241" fmla="*/ 2326482 w 3515713"/>
                  <a:gd name="connsiteY241" fmla="*/ 266207 h 1214077"/>
                  <a:gd name="connsiteX242" fmla="*/ 2320995 w 3515713"/>
                  <a:gd name="connsiteY242" fmla="*/ 269603 h 1214077"/>
                  <a:gd name="connsiteX243" fmla="*/ 2316815 w 3515713"/>
                  <a:gd name="connsiteY243" fmla="*/ 274306 h 1214077"/>
                  <a:gd name="connsiteX244" fmla="*/ 2310545 w 3515713"/>
                  <a:gd name="connsiteY244" fmla="*/ 272738 h 1214077"/>
                  <a:gd name="connsiteX245" fmla="*/ 2303491 w 3515713"/>
                  <a:gd name="connsiteY245" fmla="*/ 271955 h 1214077"/>
                  <a:gd name="connsiteX246" fmla="*/ 2296176 w 3515713"/>
                  <a:gd name="connsiteY246" fmla="*/ 269081 h 1214077"/>
                  <a:gd name="connsiteX247" fmla="*/ 2288600 w 3515713"/>
                  <a:gd name="connsiteY247" fmla="*/ 266207 h 1214077"/>
                  <a:gd name="connsiteX248" fmla="*/ 2281807 w 3515713"/>
                  <a:gd name="connsiteY248" fmla="*/ 263856 h 1214077"/>
                  <a:gd name="connsiteX249" fmla="*/ 2277627 w 3515713"/>
                  <a:gd name="connsiteY249" fmla="*/ 260982 h 1214077"/>
                  <a:gd name="connsiteX250" fmla="*/ 2276582 w 3515713"/>
                  <a:gd name="connsiteY250" fmla="*/ 258369 h 1214077"/>
                  <a:gd name="connsiteX251" fmla="*/ 2275537 w 3515713"/>
                  <a:gd name="connsiteY251" fmla="*/ 256541 h 1214077"/>
                  <a:gd name="connsiteX252" fmla="*/ 2275537 w 3515713"/>
                  <a:gd name="connsiteY252" fmla="*/ 255234 h 1214077"/>
                  <a:gd name="connsiteX253" fmla="*/ 2270312 w 3515713"/>
                  <a:gd name="connsiteY253" fmla="*/ 251316 h 1214077"/>
                  <a:gd name="connsiteX254" fmla="*/ 2264826 w 3515713"/>
                  <a:gd name="connsiteY254" fmla="*/ 258369 h 1214077"/>
                  <a:gd name="connsiteX255" fmla="*/ 2260123 w 3515713"/>
                  <a:gd name="connsiteY255" fmla="*/ 265946 h 1214077"/>
                  <a:gd name="connsiteX256" fmla="*/ 2258294 w 3515713"/>
                  <a:gd name="connsiteY256" fmla="*/ 269865 h 1214077"/>
                  <a:gd name="connsiteX257" fmla="*/ 2258556 w 3515713"/>
                  <a:gd name="connsiteY257" fmla="*/ 269865 h 1214077"/>
                  <a:gd name="connsiteX258" fmla="*/ 2258033 w 3515713"/>
                  <a:gd name="connsiteY258" fmla="*/ 270910 h 1214077"/>
                  <a:gd name="connsiteX259" fmla="*/ 2253331 w 3515713"/>
                  <a:gd name="connsiteY259" fmla="*/ 277180 h 1214077"/>
                  <a:gd name="connsiteX260" fmla="*/ 2251240 w 3515713"/>
                  <a:gd name="connsiteY260" fmla="*/ 281098 h 1214077"/>
                  <a:gd name="connsiteX261" fmla="*/ 2247582 w 3515713"/>
                  <a:gd name="connsiteY261" fmla="*/ 287107 h 1214077"/>
                  <a:gd name="connsiteX262" fmla="*/ 2244187 w 3515713"/>
                  <a:gd name="connsiteY262" fmla="*/ 293639 h 1214077"/>
                  <a:gd name="connsiteX263" fmla="*/ 2241313 w 3515713"/>
                  <a:gd name="connsiteY263" fmla="*/ 297558 h 1214077"/>
                  <a:gd name="connsiteX264" fmla="*/ 2236349 w 3515713"/>
                  <a:gd name="connsiteY264" fmla="*/ 297819 h 1214077"/>
                  <a:gd name="connsiteX265" fmla="*/ 2232430 w 3515713"/>
                  <a:gd name="connsiteY265" fmla="*/ 293639 h 1214077"/>
                  <a:gd name="connsiteX266" fmla="*/ 2226160 w 3515713"/>
                  <a:gd name="connsiteY266" fmla="*/ 290504 h 1214077"/>
                  <a:gd name="connsiteX267" fmla="*/ 2223809 w 3515713"/>
                  <a:gd name="connsiteY267" fmla="*/ 289981 h 1214077"/>
                  <a:gd name="connsiteX268" fmla="*/ 2215971 w 3515713"/>
                  <a:gd name="connsiteY268" fmla="*/ 287891 h 1214077"/>
                  <a:gd name="connsiteX269" fmla="*/ 2211007 w 3515713"/>
                  <a:gd name="connsiteY269" fmla="*/ 283972 h 1214077"/>
                  <a:gd name="connsiteX270" fmla="*/ 2207872 w 3515713"/>
                  <a:gd name="connsiteY270" fmla="*/ 281098 h 1214077"/>
                  <a:gd name="connsiteX271" fmla="*/ 2206305 w 3515713"/>
                  <a:gd name="connsiteY271" fmla="*/ 275351 h 1214077"/>
                  <a:gd name="connsiteX272" fmla="*/ 2200557 w 3515713"/>
                  <a:gd name="connsiteY272" fmla="*/ 270387 h 1214077"/>
                  <a:gd name="connsiteX273" fmla="*/ 2195071 w 3515713"/>
                  <a:gd name="connsiteY273" fmla="*/ 267252 h 1214077"/>
                  <a:gd name="connsiteX274" fmla="*/ 2191674 w 3515713"/>
                  <a:gd name="connsiteY274" fmla="*/ 264640 h 1214077"/>
                  <a:gd name="connsiteX275" fmla="*/ 2201080 w 3515713"/>
                  <a:gd name="connsiteY275" fmla="*/ 260459 h 1214077"/>
                  <a:gd name="connsiteX276" fmla="*/ 2200296 w 3515713"/>
                  <a:gd name="connsiteY276" fmla="*/ 253667 h 1214077"/>
                  <a:gd name="connsiteX277" fmla="*/ 2197422 w 3515713"/>
                  <a:gd name="connsiteY277" fmla="*/ 249748 h 1214077"/>
                  <a:gd name="connsiteX278" fmla="*/ 2194548 w 3515713"/>
                  <a:gd name="connsiteY278" fmla="*/ 247919 h 1214077"/>
                  <a:gd name="connsiteX279" fmla="*/ 2191674 w 3515713"/>
                  <a:gd name="connsiteY279" fmla="*/ 252883 h 1214077"/>
                  <a:gd name="connsiteX280" fmla="*/ 2182792 w 3515713"/>
                  <a:gd name="connsiteY280" fmla="*/ 250793 h 1214077"/>
                  <a:gd name="connsiteX281" fmla="*/ 2179918 w 3515713"/>
                  <a:gd name="connsiteY281" fmla="*/ 247397 h 1214077"/>
                  <a:gd name="connsiteX282" fmla="*/ 2174954 w 3515713"/>
                  <a:gd name="connsiteY282" fmla="*/ 243739 h 1214077"/>
                  <a:gd name="connsiteX283" fmla="*/ 2182008 w 3515713"/>
                  <a:gd name="connsiteY283" fmla="*/ 242694 h 1214077"/>
                  <a:gd name="connsiteX284" fmla="*/ 2186972 w 3515713"/>
                  <a:gd name="connsiteY284" fmla="*/ 243739 h 1214077"/>
                  <a:gd name="connsiteX285" fmla="*/ 2196899 w 3515713"/>
                  <a:gd name="connsiteY285" fmla="*/ 243217 h 1214077"/>
                  <a:gd name="connsiteX286" fmla="*/ 2201080 w 3515713"/>
                  <a:gd name="connsiteY286" fmla="*/ 241127 h 1214077"/>
                  <a:gd name="connsiteX287" fmla="*/ 2203431 w 3515713"/>
                  <a:gd name="connsiteY287" fmla="*/ 236947 h 1214077"/>
                  <a:gd name="connsiteX288" fmla="*/ 2200557 w 3515713"/>
                  <a:gd name="connsiteY288" fmla="*/ 230938 h 1214077"/>
                  <a:gd name="connsiteX289" fmla="*/ 2197944 w 3515713"/>
                  <a:gd name="connsiteY289" fmla="*/ 228586 h 1214077"/>
                  <a:gd name="connsiteX290" fmla="*/ 2195332 w 3515713"/>
                  <a:gd name="connsiteY290" fmla="*/ 228586 h 1214077"/>
                  <a:gd name="connsiteX291" fmla="*/ 2183314 w 3515713"/>
                  <a:gd name="connsiteY291" fmla="*/ 223100 h 1214077"/>
                  <a:gd name="connsiteX292" fmla="*/ 2192980 w 3515713"/>
                  <a:gd name="connsiteY292" fmla="*/ 221010 h 1214077"/>
                  <a:gd name="connsiteX293" fmla="*/ 2196638 w 3515713"/>
                  <a:gd name="connsiteY293" fmla="*/ 217091 h 1214077"/>
                  <a:gd name="connsiteX294" fmla="*/ 2188800 w 3515713"/>
                  <a:gd name="connsiteY294" fmla="*/ 213695 h 1214077"/>
                  <a:gd name="connsiteX295" fmla="*/ 2182269 w 3515713"/>
                  <a:gd name="connsiteY295" fmla="*/ 210037 h 1214077"/>
                  <a:gd name="connsiteX296" fmla="*/ 2188017 w 3515713"/>
                  <a:gd name="connsiteY296" fmla="*/ 208731 h 1214077"/>
                  <a:gd name="connsiteX297" fmla="*/ 2193503 w 3515713"/>
                  <a:gd name="connsiteY297" fmla="*/ 206119 h 1214077"/>
                  <a:gd name="connsiteX298" fmla="*/ 2198206 w 3515713"/>
                  <a:gd name="connsiteY298" fmla="*/ 203767 h 1214077"/>
                  <a:gd name="connsiteX299" fmla="*/ 2195593 w 3515713"/>
                  <a:gd name="connsiteY299" fmla="*/ 200632 h 1214077"/>
                  <a:gd name="connsiteX300" fmla="*/ 2186188 w 3515713"/>
                  <a:gd name="connsiteY300" fmla="*/ 196452 h 1214077"/>
                  <a:gd name="connsiteX301" fmla="*/ 2179656 w 3515713"/>
                  <a:gd name="connsiteY301" fmla="*/ 193056 h 1214077"/>
                  <a:gd name="connsiteX302" fmla="*/ 2163720 w 3515713"/>
                  <a:gd name="connsiteY302" fmla="*/ 185480 h 1214077"/>
                  <a:gd name="connsiteX303" fmla="*/ 2158233 w 3515713"/>
                  <a:gd name="connsiteY303" fmla="*/ 183389 h 1214077"/>
                  <a:gd name="connsiteX304" fmla="*/ 2149351 w 3515713"/>
                  <a:gd name="connsiteY304" fmla="*/ 182867 h 1214077"/>
                  <a:gd name="connsiteX305" fmla="*/ 2146739 w 3515713"/>
                  <a:gd name="connsiteY305" fmla="*/ 187047 h 1214077"/>
                  <a:gd name="connsiteX306" fmla="*/ 2141774 w 3515713"/>
                  <a:gd name="connsiteY306" fmla="*/ 190182 h 1214077"/>
                  <a:gd name="connsiteX307" fmla="*/ 2141774 w 3515713"/>
                  <a:gd name="connsiteY307" fmla="*/ 190443 h 1214077"/>
                  <a:gd name="connsiteX308" fmla="*/ 2134721 w 3515713"/>
                  <a:gd name="connsiteY308" fmla="*/ 189660 h 1214077"/>
                  <a:gd name="connsiteX309" fmla="*/ 2134721 w 3515713"/>
                  <a:gd name="connsiteY309" fmla="*/ 184434 h 1214077"/>
                  <a:gd name="connsiteX310" fmla="*/ 2130802 w 3515713"/>
                  <a:gd name="connsiteY310" fmla="*/ 181822 h 1214077"/>
                  <a:gd name="connsiteX311" fmla="*/ 2120613 w 3515713"/>
                  <a:gd name="connsiteY311" fmla="*/ 182867 h 1214077"/>
                  <a:gd name="connsiteX312" fmla="*/ 2110947 w 3515713"/>
                  <a:gd name="connsiteY312" fmla="*/ 180254 h 1214077"/>
                  <a:gd name="connsiteX313" fmla="*/ 2108334 w 3515713"/>
                  <a:gd name="connsiteY313" fmla="*/ 176597 h 1214077"/>
                  <a:gd name="connsiteX314" fmla="*/ 2104154 w 3515713"/>
                  <a:gd name="connsiteY314" fmla="*/ 176858 h 1214077"/>
                  <a:gd name="connsiteX315" fmla="*/ 2099713 w 3515713"/>
                  <a:gd name="connsiteY315" fmla="*/ 174768 h 1214077"/>
                  <a:gd name="connsiteX316" fmla="*/ 2099451 w 3515713"/>
                  <a:gd name="connsiteY316" fmla="*/ 175029 h 1214077"/>
                  <a:gd name="connsiteX317" fmla="*/ 2097623 w 3515713"/>
                  <a:gd name="connsiteY317" fmla="*/ 172156 h 1214077"/>
                  <a:gd name="connsiteX318" fmla="*/ 2096839 w 3515713"/>
                  <a:gd name="connsiteY318" fmla="*/ 168759 h 1214077"/>
                  <a:gd name="connsiteX319" fmla="*/ 2096055 w 3515713"/>
                  <a:gd name="connsiteY319" fmla="*/ 166147 h 1214077"/>
                  <a:gd name="connsiteX320" fmla="*/ 2092920 w 3515713"/>
                  <a:gd name="connsiteY320" fmla="*/ 167714 h 1214077"/>
                  <a:gd name="connsiteX321" fmla="*/ 2091353 w 3515713"/>
                  <a:gd name="connsiteY321" fmla="*/ 171372 h 1214077"/>
                  <a:gd name="connsiteX322" fmla="*/ 2086127 w 3515713"/>
                  <a:gd name="connsiteY322" fmla="*/ 175813 h 1214077"/>
                  <a:gd name="connsiteX323" fmla="*/ 2081947 w 3515713"/>
                  <a:gd name="connsiteY323" fmla="*/ 178426 h 1214077"/>
                  <a:gd name="connsiteX324" fmla="*/ 2076984 w 3515713"/>
                  <a:gd name="connsiteY324" fmla="*/ 177381 h 1214077"/>
                  <a:gd name="connsiteX325" fmla="*/ 2072803 w 3515713"/>
                  <a:gd name="connsiteY325" fmla="*/ 175813 h 1214077"/>
                  <a:gd name="connsiteX326" fmla="*/ 2068362 w 3515713"/>
                  <a:gd name="connsiteY326" fmla="*/ 186786 h 1214077"/>
                  <a:gd name="connsiteX327" fmla="*/ 2071497 w 3515713"/>
                  <a:gd name="connsiteY327" fmla="*/ 190705 h 1214077"/>
                  <a:gd name="connsiteX328" fmla="*/ 2071758 w 3515713"/>
                  <a:gd name="connsiteY328" fmla="*/ 194885 h 1214077"/>
                  <a:gd name="connsiteX329" fmla="*/ 2069146 w 3515713"/>
                  <a:gd name="connsiteY329" fmla="*/ 205074 h 1214077"/>
                  <a:gd name="connsiteX330" fmla="*/ 2060263 w 3515713"/>
                  <a:gd name="connsiteY330" fmla="*/ 210299 h 1214077"/>
                  <a:gd name="connsiteX331" fmla="*/ 2050074 w 3515713"/>
                  <a:gd name="connsiteY331" fmla="*/ 207425 h 1214077"/>
                  <a:gd name="connsiteX332" fmla="*/ 2041453 w 3515713"/>
                  <a:gd name="connsiteY332" fmla="*/ 206119 h 1214077"/>
                  <a:gd name="connsiteX333" fmla="*/ 2028128 w 3515713"/>
                  <a:gd name="connsiteY333" fmla="*/ 207686 h 1214077"/>
                  <a:gd name="connsiteX334" fmla="*/ 2013499 w 3515713"/>
                  <a:gd name="connsiteY334" fmla="*/ 207425 h 1214077"/>
                  <a:gd name="connsiteX335" fmla="*/ 2006706 w 3515713"/>
                  <a:gd name="connsiteY335" fmla="*/ 206641 h 1214077"/>
                  <a:gd name="connsiteX336" fmla="*/ 2002003 w 3515713"/>
                  <a:gd name="connsiteY336" fmla="*/ 206641 h 1214077"/>
                  <a:gd name="connsiteX337" fmla="*/ 1977968 w 3515713"/>
                  <a:gd name="connsiteY337" fmla="*/ 203506 h 1214077"/>
                  <a:gd name="connsiteX338" fmla="*/ 1969608 w 3515713"/>
                  <a:gd name="connsiteY338" fmla="*/ 199065 h 1214077"/>
                  <a:gd name="connsiteX339" fmla="*/ 1966473 w 3515713"/>
                  <a:gd name="connsiteY339" fmla="*/ 195146 h 1214077"/>
                  <a:gd name="connsiteX340" fmla="*/ 1967779 w 3515713"/>
                  <a:gd name="connsiteY340" fmla="*/ 191227 h 1214077"/>
                  <a:gd name="connsiteX341" fmla="*/ 1970392 w 3515713"/>
                  <a:gd name="connsiteY341" fmla="*/ 188615 h 1214077"/>
                  <a:gd name="connsiteX342" fmla="*/ 1973788 w 3515713"/>
                  <a:gd name="connsiteY342" fmla="*/ 186002 h 1214077"/>
                  <a:gd name="connsiteX343" fmla="*/ 1965427 w 3515713"/>
                  <a:gd name="connsiteY343" fmla="*/ 182606 h 1214077"/>
                  <a:gd name="connsiteX344" fmla="*/ 1956545 w 3515713"/>
                  <a:gd name="connsiteY344" fmla="*/ 182344 h 1214077"/>
                  <a:gd name="connsiteX345" fmla="*/ 1933293 w 3515713"/>
                  <a:gd name="connsiteY345" fmla="*/ 180254 h 1214077"/>
                  <a:gd name="connsiteX346" fmla="*/ 1922320 w 3515713"/>
                  <a:gd name="connsiteY346" fmla="*/ 180254 h 1214077"/>
                  <a:gd name="connsiteX347" fmla="*/ 1908997 w 3515713"/>
                  <a:gd name="connsiteY347" fmla="*/ 179471 h 1214077"/>
                  <a:gd name="connsiteX348" fmla="*/ 1894366 w 3515713"/>
                  <a:gd name="connsiteY348" fmla="*/ 179209 h 1214077"/>
                  <a:gd name="connsiteX349" fmla="*/ 1890447 w 3515713"/>
                  <a:gd name="connsiteY349" fmla="*/ 181299 h 1214077"/>
                  <a:gd name="connsiteX350" fmla="*/ 1885222 w 3515713"/>
                  <a:gd name="connsiteY350" fmla="*/ 182083 h 1214077"/>
                  <a:gd name="connsiteX351" fmla="*/ 1877385 w 3515713"/>
                  <a:gd name="connsiteY351" fmla="*/ 182344 h 1214077"/>
                  <a:gd name="connsiteX352" fmla="*/ 1870592 w 3515713"/>
                  <a:gd name="connsiteY352" fmla="*/ 183128 h 1214077"/>
                  <a:gd name="connsiteX353" fmla="*/ 1862493 w 3515713"/>
                  <a:gd name="connsiteY353" fmla="*/ 182867 h 1214077"/>
                  <a:gd name="connsiteX354" fmla="*/ 1859881 w 3515713"/>
                  <a:gd name="connsiteY354" fmla="*/ 187570 h 1214077"/>
                  <a:gd name="connsiteX355" fmla="*/ 1860142 w 3515713"/>
                  <a:gd name="connsiteY355" fmla="*/ 194885 h 1214077"/>
                  <a:gd name="connsiteX356" fmla="*/ 1857007 w 3515713"/>
                  <a:gd name="connsiteY356" fmla="*/ 197497 h 1214077"/>
                  <a:gd name="connsiteX357" fmla="*/ 1852827 w 3515713"/>
                  <a:gd name="connsiteY357" fmla="*/ 195668 h 1214077"/>
                  <a:gd name="connsiteX358" fmla="*/ 1852565 w 3515713"/>
                  <a:gd name="connsiteY358" fmla="*/ 190966 h 1214077"/>
                  <a:gd name="connsiteX359" fmla="*/ 1851781 w 3515713"/>
                  <a:gd name="connsiteY359" fmla="*/ 187047 h 1214077"/>
                  <a:gd name="connsiteX360" fmla="*/ 1853349 w 3515713"/>
                  <a:gd name="connsiteY360" fmla="*/ 183912 h 1214077"/>
                  <a:gd name="connsiteX361" fmla="*/ 1854656 w 3515713"/>
                  <a:gd name="connsiteY361" fmla="*/ 176858 h 1214077"/>
                  <a:gd name="connsiteX362" fmla="*/ 1849692 w 3515713"/>
                  <a:gd name="connsiteY362" fmla="*/ 172678 h 1214077"/>
                  <a:gd name="connsiteX363" fmla="*/ 1844989 w 3515713"/>
                  <a:gd name="connsiteY363" fmla="*/ 168759 h 1214077"/>
                  <a:gd name="connsiteX364" fmla="*/ 1842638 w 3515713"/>
                  <a:gd name="connsiteY364" fmla="*/ 177381 h 1214077"/>
                  <a:gd name="connsiteX365" fmla="*/ 1834278 w 3515713"/>
                  <a:gd name="connsiteY365" fmla="*/ 178426 h 1214077"/>
                  <a:gd name="connsiteX366" fmla="*/ 1825134 w 3515713"/>
                  <a:gd name="connsiteY366" fmla="*/ 176074 h 1214077"/>
                  <a:gd name="connsiteX367" fmla="*/ 1816774 w 3515713"/>
                  <a:gd name="connsiteY367" fmla="*/ 172417 h 1214077"/>
                  <a:gd name="connsiteX368" fmla="*/ 1813900 w 3515713"/>
                  <a:gd name="connsiteY368" fmla="*/ 165624 h 1214077"/>
                  <a:gd name="connsiteX369" fmla="*/ 1806323 w 3515713"/>
                  <a:gd name="connsiteY369" fmla="*/ 165624 h 1214077"/>
                  <a:gd name="connsiteX370" fmla="*/ 1802666 w 3515713"/>
                  <a:gd name="connsiteY370" fmla="*/ 164840 h 1214077"/>
                  <a:gd name="connsiteX371" fmla="*/ 1791432 w 3515713"/>
                  <a:gd name="connsiteY371" fmla="*/ 164840 h 1214077"/>
                  <a:gd name="connsiteX372" fmla="*/ 1780459 w 3515713"/>
                  <a:gd name="connsiteY372" fmla="*/ 164318 h 1214077"/>
                  <a:gd name="connsiteX373" fmla="*/ 1777585 w 3515713"/>
                  <a:gd name="connsiteY373" fmla="*/ 168759 h 1214077"/>
                  <a:gd name="connsiteX374" fmla="*/ 1773405 w 3515713"/>
                  <a:gd name="connsiteY374" fmla="*/ 173723 h 1214077"/>
                  <a:gd name="connsiteX375" fmla="*/ 1770270 w 3515713"/>
                  <a:gd name="connsiteY375" fmla="*/ 178164 h 1214077"/>
                  <a:gd name="connsiteX376" fmla="*/ 1774189 w 3515713"/>
                  <a:gd name="connsiteY376" fmla="*/ 179471 h 1214077"/>
                  <a:gd name="connsiteX377" fmla="*/ 1786729 w 3515713"/>
                  <a:gd name="connsiteY377" fmla="*/ 179209 h 1214077"/>
                  <a:gd name="connsiteX378" fmla="*/ 1793261 w 3515713"/>
                  <a:gd name="connsiteY378" fmla="*/ 176858 h 1214077"/>
                  <a:gd name="connsiteX379" fmla="*/ 1798486 w 3515713"/>
                  <a:gd name="connsiteY379" fmla="*/ 176336 h 1214077"/>
                  <a:gd name="connsiteX380" fmla="*/ 1794567 w 3515713"/>
                  <a:gd name="connsiteY380" fmla="*/ 180254 h 1214077"/>
                  <a:gd name="connsiteX381" fmla="*/ 1788558 w 3515713"/>
                  <a:gd name="connsiteY381" fmla="*/ 184434 h 1214077"/>
                  <a:gd name="connsiteX382" fmla="*/ 1775495 w 3515713"/>
                  <a:gd name="connsiteY382" fmla="*/ 183651 h 1214077"/>
                  <a:gd name="connsiteX383" fmla="*/ 1766874 w 3515713"/>
                  <a:gd name="connsiteY383" fmla="*/ 182606 h 1214077"/>
                  <a:gd name="connsiteX384" fmla="*/ 1764261 w 3515713"/>
                  <a:gd name="connsiteY384" fmla="*/ 186525 h 1214077"/>
                  <a:gd name="connsiteX385" fmla="*/ 1755901 w 3515713"/>
                  <a:gd name="connsiteY385" fmla="*/ 194362 h 1214077"/>
                  <a:gd name="connsiteX386" fmla="*/ 1749109 w 3515713"/>
                  <a:gd name="connsiteY386" fmla="*/ 194623 h 1214077"/>
                  <a:gd name="connsiteX387" fmla="*/ 1742578 w 3515713"/>
                  <a:gd name="connsiteY387" fmla="*/ 196452 h 1214077"/>
                  <a:gd name="connsiteX388" fmla="*/ 1733172 w 3515713"/>
                  <a:gd name="connsiteY388" fmla="*/ 200110 h 1214077"/>
                  <a:gd name="connsiteX389" fmla="*/ 1724290 w 3515713"/>
                  <a:gd name="connsiteY389" fmla="*/ 201155 h 1214077"/>
                  <a:gd name="connsiteX390" fmla="*/ 1716452 w 3515713"/>
                  <a:gd name="connsiteY390" fmla="*/ 202461 h 1214077"/>
                  <a:gd name="connsiteX391" fmla="*/ 1709921 w 3515713"/>
                  <a:gd name="connsiteY391" fmla="*/ 202461 h 1214077"/>
                  <a:gd name="connsiteX392" fmla="*/ 1703128 w 3515713"/>
                  <a:gd name="connsiteY392" fmla="*/ 202722 h 1214077"/>
                  <a:gd name="connsiteX393" fmla="*/ 1697903 w 3515713"/>
                  <a:gd name="connsiteY393" fmla="*/ 207164 h 1214077"/>
                  <a:gd name="connsiteX394" fmla="*/ 1694245 w 3515713"/>
                  <a:gd name="connsiteY394" fmla="*/ 212127 h 1214077"/>
                  <a:gd name="connsiteX395" fmla="*/ 1687975 w 3515713"/>
                  <a:gd name="connsiteY395" fmla="*/ 214218 h 1214077"/>
                  <a:gd name="connsiteX396" fmla="*/ 1681705 w 3515713"/>
                  <a:gd name="connsiteY396" fmla="*/ 215524 h 1214077"/>
                  <a:gd name="connsiteX397" fmla="*/ 1673867 w 3515713"/>
                  <a:gd name="connsiteY397" fmla="*/ 215524 h 1214077"/>
                  <a:gd name="connsiteX398" fmla="*/ 1676741 w 3515713"/>
                  <a:gd name="connsiteY398" fmla="*/ 214479 h 1214077"/>
                  <a:gd name="connsiteX399" fmla="*/ 1679615 w 3515713"/>
                  <a:gd name="connsiteY399" fmla="*/ 212650 h 1214077"/>
                  <a:gd name="connsiteX400" fmla="*/ 1684318 w 3515713"/>
                  <a:gd name="connsiteY400" fmla="*/ 207686 h 1214077"/>
                  <a:gd name="connsiteX401" fmla="*/ 1688497 w 3515713"/>
                  <a:gd name="connsiteY401" fmla="*/ 204029 h 1214077"/>
                  <a:gd name="connsiteX402" fmla="*/ 1690849 w 3515713"/>
                  <a:gd name="connsiteY402" fmla="*/ 200632 h 1214077"/>
                  <a:gd name="connsiteX403" fmla="*/ 1691894 w 3515713"/>
                  <a:gd name="connsiteY403" fmla="*/ 198803 h 1214077"/>
                  <a:gd name="connsiteX404" fmla="*/ 1694245 w 3515713"/>
                  <a:gd name="connsiteY404" fmla="*/ 197497 h 1214077"/>
                  <a:gd name="connsiteX405" fmla="*/ 1697641 w 3515713"/>
                  <a:gd name="connsiteY405" fmla="*/ 194885 h 1214077"/>
                  <a:gd name="connsiteX406" fmla="*/ 1709398 w 3515713"/>
                  <a:gd name="connsiteY406" fmla="*/ 190182 h 1214077"/>
                  <a:gd name="connsiteX407" fmla="*/ 1717497 w 3515713"/>
                  <a:gd name="connsiteY407" fmla="*/ 183128 h 1214077"/>
                  <a:gd name="connsiteX408" fmla="*/ 1728469 w 3515713"/>
                  <a:gd name="connsiteY408" fmla="*/ 179993 h 1214077"/>
                  <a:gd name="connsiteX409" fmla="*/ 1738136 w 3515713"/>
                  <a:gd name="connsiteY409" fmla="*/ 175029 h 1214077"/>
                  <a:gd name="connsiteX410" fmla="*/ 1751198 w 3515713"/>
                  <a:gd name="connsiteY410" fmla="*/ 169804 h 1214077"/>
                  <a:gd name="connsiteX411" fmla="*/ 1764523 w 3515713"/>
                  <a:gd name="connsiteY411" fmla="*/ 163012 h 1214077"/>
                  <a:gd name="connsiteX412" fmla="*/ 1774711 w 3515713"/>
                  <a:gd name="connsiteY412" fmla="*/ 157003 h 1214077"/>
                  <a:gd name="connsiteX413" fmla="*/ 1777324 w 3515713"/>
                  <a:gd name="connsiteY413" fmla="*/ 148904 h 1214077"/>
                  <a:gd name="connsiteX414" fmla="*/ 1785945 w 3515713"/>
                  <a:gd name="connsiteY414" fmla="*/ 145769 h 1214077"/>
                  <a:gd name="connsiteX415" fmla="*/ 1797180 w 3515713"/>
                  <a:gd name="connsiteY415" fmla="*/ 142373 h 1214077"/>
                  <a:gd name="connsiteX416" fmla="*/ 1816512 w 3515713"/>
                  <a:gd name="connsiteY416" fmla="*/ 131139 h 1214077"/>
                  <a:gd name="connsiteX417" fmla="*/ 1837412 w 3515713"/>
                  <a:gd name="connsiteY417" fmla="*/ 120950 h 1214077"/>
                  <a:gd name="connsiteX418" fmla="*/ 1848124 w 3515713"/>
                  <a:gd name="connsiteY418" fmla="*/ 115202 h 1214077"/>
                  <a:gd name="connsiteX419" fmla="*/ 1858052 w 3515713"/>
                  <a:gd name="connsiteY419" fmla="*/ 107887 h 1214077"/>
                  <a:gd name="connsiteX420" fmla="*/ 1857007 w 3515713"/>
                  <a:gd name="connsiteY420" fmla="*/ 100311 h 1214077"/>
                  <a:gd name="connsiteX421" fmla="*/ 1846818 w 3515713"/>
                  <a:gd name="connsiteY421" fmla="*/ 100311 h 1214077"/>
                  <a:gd name="connsiteX422" fmla="*/ 1842115 w 3515713"/>
                  <a:gd name="connsiteY422" fmla="*/ 99004 h 1214077"/>
                  <a:gd name="connsiteX423" fmla="*/ 1836890 w 3515713"/>
                  <a:gd name="connsiteY423" fmla="*/ 91428 h 1214077"/>
                  <a:gd name="connsiteX424" fmla="*/ 1835845 w 3515713"/>
                  <a:gd name="connsiteY424" fmla="*/ 87248 h 1214077"/>
                  <a:gd name="connsiteX425" fmla="*/ 1841070 w 3515713"/>
                  <a:gd name="connsiteY425" fmla="*/ 86987 h 1214077"/>
                  <a:gd name="connsiteX426" fmla="*/ 1849953 w 3515713"/>
                  <a:gd name="connsiteY426" fmla="*/ 90906 h 1214077"/>
                  <a:gd name="connsiteX427" fmla="*/ 1853872 w 3515713"/>
                  <a:gd name="connsiteY427" fmla="*/ 91167 h 1214077"/>
                  <a:gd name="connsiteX428" fmla="*/ 1857007 w 3515713"/>
                  <a:gd name="connsiteY428" fmla="*/ 92473 h 1214077"/>
                  <a:gd name="connsiteX429" fmla="*/ 1861709 w 3515713"/>
                  <a:gd name="connsiteY429" fmla="*/ 92734 h 1214077"/>
                  <a:gd name="connsiteX430" fmla="*/ 1863277 w 3515713"/>
                  <a:gd name="connsiteY430" fmla="*/ 89338 h 1214077"/>
                  <a:gd name="connsiteX431" fmla="*/ 1865628 w 3515713"/>
                  <a:gd name="connsiteY431" fmla="*/ 86203 h 1214077"/>
                  <a:gd name="connsiteX432" fmla="*/ 1862232 w 3515713"/>
                  <a:gd name="connsiteY432" fmla="*/ 84113 h 1214077"/>
                  <a:gd name="connsiteX433" fmla="*/ 1856223 w 3515713"/>
                  <a:gd name="connsiteY433" fmla="*/ 81500 h 1214077"/>
                  <a:gd name="connsiteX434" fmla="*/ 1855439 w 3515713"/>
                  <a:gd name="connsiteY434" fmla="*/ 73663 h 1214077"/>
                  <a:gd name="connsiteX435" fmla="*/ 1849430 w 3515713"/>
                  <a:gd name="connsiteY435" fmla="*/ 68699 h 1214077"/>
                  <a:gd name="connsiteX436" fmla="*/ 1845773 w 3515713"/>
                  <a:gd name="connsiteY436" fmla="*/ 74185 h 1214077"/>
                  <a:gd name="connsiteX437" fmla="*/ 1843421 w 3515713"/>
                  <a:gd name="connsiteY437" fmla="*/ 77059 h 1214077"/>
                  <a:gd name="connsiteX438" fmla="*/ 1842377 w 3515713"/>
                  <a:gd name="connsiteY438" fmla="*/ 74447 h 1214077"/>
                  <a:gd name="connsiteX439" fmla="*/ 1841854 w 3515713"/>
                  <a:gd name="connsiteY439" fmla="*/ 70528 h 1214077"/>
                  <a:gd name="connsiteX440" fmla="*/ 1832710 w 3515713"/>
                  <a:gd name="connsiteY440" fmla="*/ 60861 h 1214077"/>
                  <a:gd name="connsiteX441" fmla="*/ 1820954 w 3515713"/>
                  <a:gd name="connsiteY441" fmla="*/ 54853 h 1214077"/>
                  <a:gd name="connsiteX442" fmla="*/ 1813116 w 3515713"/>
                  <a:gd name="connsiteY442" fmla="*/ 49105 h 1214077"/>
                  <a:gd name="connsiteX443" fmla="*/ 1791171 w 3515713"/>
                  <a:gd name="connsiteY443" fmla="*/ 43096 h 1214077"/>
                  <a:gd name="connsiteX444" fmla="*/ 1774711 w 3515713"/>
                  <a:gd name="connsiteY444" fmla="*/ 48582 h 1214077"/>
                  <a:gd name="connsiteX445" fmla="*/ 1767135 w 3515713"/>
                  <a:gd name="connsiteY445" fmla="*/ 44925 h 1214077"/>
                  <a:gd name="connsiteX446" fmla="*/ 1754334 w 3515713"/>
                  <a:gd name="connsiteY446" fmla="*/ 45447 h 1214077"/>
                  <a:gd name="connsiteX447" fmla="*/ 1746235 w 3515713"/>
                  <a:gd name="connsiteY447" fmla="*/ 45709 h 1214077"/>
                  <a:gd name="connsiteX448" fmla="*/ 1741271 w 3515713"/>
                  <a:gd name="connsiteY448" fmla="*/ 45447 h 1214077"/>
                  <a:gd name="connsiteX449" fmla="*/ 1735785 w 3515713"/>
                  <a:gd name="connsiteY449" fmla="*/ 51717 h 1214077"/>
                  <a:gd name="connsiteX450" fmla="*/ 1730298 w 3515713"/>
                  <a:gd name="connsiteY450" fmla="*/ 56681 h 1214077"/>
                  <a:gd name="connsiteX451" fmla="*/ 1721938 w 3515713"/>
                  <a:gd name="connsiteY451" fmla="*/ 55636 h 1214077"/>
                  <a:gd name="connsiteX452" fmla="*/ 1713056 w 3515713"/>
                  <a:gd name="connsiteY452" fmla="*/ 57204 h 1214077"/>
                  <a:gd name="connsiteX453" fmla="*/ 1703912 w 3515713"/>
                  <a:gd name="connsiteY453" fmla="*/ 56420 h 1214077"/>
                  <a:gd name="connsiteX454" fmla="*/ 1713056 w 3515713"/>
                  <a:gd name="connsiteY454" fmla="*/ 44664 h 1214077"/>
                  <a:gd name="connsiteX455" fmla="*/ 1719065 w 3515713"/>
                  <a:gd name="connsiteY455" fmla="*/ 41006 h 1214077"/>
                  <a:gd name="connsiteX456" fmla="*/ 1722983 w 3515713"/>
                  <a:gd name="connsiteY456" fmla="*/ 37348 h 1214077"/>
                  <a:gd name="connsiteX457" fmla="*/ 1716974 w 3515713"/>
                  <a:gd name="connsiteY457" fmla="*/ 34475 h 1214077"/>
                  <a:gd name="connsiteX458" fmla="*/ 1707569 w 3515713"/>
                  <a:gd name="connsiteY458" fmla="*/ 33952 h 1214077"/>
                  <a:gd name="connsiteX459" fmla="*/ 1703912 w 3515713"/>
                  <a:gd name="connsiteY459" fmla="*/ 32123 h 1214077"/>
                  <a:gd name="connsiteX460" fmla="*/ 1695813 w 3515713"/>
                  <a:gd name="connsiteY460" fmla="*/ 31340 h 1214077"/>
                  <a:gd name="connsiteX461" fmla="*/ 1688759 w 3515713"/>
                  <a:gd name="connsiteY461" fmla="*/ 33430 h 1214077"/>
                  <a:gd name="connsiteX462" fmla="*/ 1684578 w 3515713"/>
                  <a:gd name="connsiteY462" fmla="*/ 32646 h 1214077"/>
                  <a:gd name="connsiteX463" fmla="*/ 1686146 w 3515713"/>
                  <a:gd name="connsiteY463" fmla="*/ 29250 h 1214077"/>
                  <a:gd name="connsiteX464" fmla="*/ 1682750 w 3515713"/>
                  <a:gd name="connsiteY464" fmla="*/ 28466 h 1214077"/>
                  <a:gd name="connsiteX465" fmla="*/ 1680399 w 3515713"/>
                  <a:gd name="connsiteY465" fmla="*/ 29511 h 1214077"/>
                  <a:gd name="connsiteX466" fmla="*/ 1674390 w 3515713"/>
                  <a:gd name="connsiteY466" fmla="*/ 30556 h 1214077"/>
                  <a:gd name="connsiteX467" fmla="*/ 1664984 w 3515713"/>
                  <a:gd name="connsiteY467" fmla="*/ 31078 h 1214077"/>
                  <a:gd name="connsiteX468" fmla="*/ 1656624 w 3515713"/>
                  <a:gd name="connsiteY468" fmla="*/ 30817 h 1214077"/>
                  <a:gd name="connsiteX469" fmla="*/ 1654273 w 3515713"/>
                  <a:gd name="connsiteY469" fmla="*/ 28727 h 1214077"/>
                  <a:gd name="connsiteX470" fmla="*/ 1667075 w 3515713"/>
                  <a:gd name="connsiteY470" fmla="*/ 25853 h 1214077"/>
                  <a:gd name="connsiteX471" fmla="*/ 1680399 w 3515713"/>
                  <a:gd name="connsiteY471" fmla="*/ 20889 h 1214077"/>
                  <a:gd name="connsiteX472" fmla="*/ 1691371 w 3515713"/>
                  <a:gd name="connsiteY472" fmla="*/ 15664 h 1214077"/>
                  <a:gd name="connsiteX473" fmla="*/ 1693462 w 3515713"/>
                  <a:gd name="connsiteY473" fmla="*/ 11223 h 1214077"/>
                  <a:gd name="connsiteX474" fmla="*/ 1681444 w 3515713"/>
                  <a:gd name="connsiteY474" fmla="*/ 5998 h 1214077"/>
                  <a:gd name="connsiteX475" fmla="*/ 1670209 w 3515713"/>
                  <a:gd name="connsiteY475" fmla="*/ 4169 h 1214077"/>
                  <a:gd name="connsiteX476" fmla="*/ 1645913 w 3515713"/>
                  <a:gd name="connsiteY476" fmla="*/ 250 h 1214077"/>
                  <a:gd name="connsiteX477" fmla="*/ 1632851 w 3515713"/>
                  <a:gd name="connsiteY477" fmla="*/ 5214 h 1214077"/>
                  <a:gd name="connsiteX478" fmla="*/ 1619526 w 3515713"/>
                  <a:gd name="connsiteY478" fmla="*/ 9133 h 1214077"/>
                  <a:gd name="connsiteX479" fmla="*/ 1608292 w 3515713"/>
                  <a:gd name="connsiteY479" fmla="*/ 13836 h 1214077"/>
                  <a:gd name="connsiteX480" fmla="*/ 1606986 w 3515713"/>
                  <a:gd name="connsiteY480" fmla="*/ 18016 h 1214077"/>
                  <a:gd name="connsiteX481" fmla="*/ 1600455 w 3515713"/>
                  <a:gd name="connsiteY481" fmla="*/ 24286 h 1214077"/>
                  <a:gd name="connsiteX482" fmla="*/ 1593401 w 3515713"/>
                  <a:gd name="connsiteY482" fmla="*/ 29250 h 1214077"/>
                  <a:gd name="connsiteX483" fmla="*/ 1585825 w 3515713"/>
                  <a:gd name="connsiteY483" fmla="*/ 33952 h 1214077"/>
                  <a:gd name="connsiteX484" fmla="*/ 1585825 w 3515713"/>
                  <a:gd name="connsiteY484" fmla="*/ 41006 h 1214077"/>
                  <a:gd name="connsiteX485" fmla="*/ 1590266 w 3515713"/>
                  <a:gd name="connsiteY485" fmla="*/ 46231 h 1214077"/>
                  <a:gd name="connsiteX486" fmla="*/ 1586086 w 3515713"/>
                  <a:gd name="connsiteY486" fmla="*/ 51979 h 1214077"/>
                  <a:gd name="connsiteX487" fmla="*/ 1591311 w 3515713"/>
                  <a:gd name="connsiteY487" fmla="*/ 56159 h 1214077"/>
                  <a:gd name="connsiteX488" fmla="*/ 1598887 w 3515713"/>
                  <a:gd name="connsiteY488" fmla="*/ 57465 h 1214077"/>
                  <a:gd name="connsiteX489" fmla="*/ 1605419 w 3515713"/>
                  <a:gd name="connsiteY489" fmla="*/ 59555 h 1214077"/>
                  <a:gd name="connsiteX490" fmla="*/ 1598887 w 3515713"/>
                  <a:gd name="connsiteY490" fmla="*/ 58510 h 1214077"/>
                  <a:gd name="connsiteX491" fmla="*/ 1592356 w 3515713"/>
                  <a:gd name="connsiteY491" fmla="*/ 57988 h 1214077"/>
                  <a:gd name="connsiteX492" fmla="*/ 1586347 w 3515713"/>
                  <a:gd name="connsiteY492" fmla="*/ 56943 h 1214077"/>
                  <a:gd name="connsiteX493" fmla="*/ 1579293 w 3515713"/>
                  <a:gd name="connsiteY493" fmla="*/ 56420 h 1214077"/>
                  <a:gd name="connsiteX494" fmla="*/ 1573284 w 3515713"/>
                  <a:gd name="connsiteY494" fmla="*/ 56159 h 1214077"/>
                  <a:gd name="connsiteX495" fmla="*/ 1567537 w 3515713"/>
                  <a:gd name="connsiteY495" fmla="*/ 57465 h 1214077"/>
                  <a:gd name="connsiteX496" fmla="*/ 1563879 w 3515713"/>
                  <a:gd name="connsiteY496" fmla="*/ 57465 h 1214077"/>
                  <a:gd name="connsiteX497" fmla="*/ 1560482 w 3515713"/>
                  <a:gd name="connsiteY497" fmla="*/ 56159 h 1214077"/>
                  <a:gd name="connsiteX498" fmla="*/ 1551339 w 3515713"/>
                  <a:gd name="connsiteY498" fmla="*/ 55114 h 1214077"/>
                  <a:gd name="connsiteX499" fmla="*/ 1544546 w 3515713"/>
                  <a:gd name="connsiteY499" fmla="*/ 55114 h 1214077"/>
                  <a:gd name="connsiteX500" fmla="*/ 1543501 w 3515713"/>
                  <a:gd name="connsiteY500" fmla="*/ 57465 h 1214077"/>
                  <a:gd name="connsiteX501" fmla="*/ 1545853 w 3515713"/>
                  <a:gd name="connsiteY501" fmla="*/ 61123 h 1214077"/>
                  <a:gd name="connsiteX502" fmla="*/ 1551600 w 3515713"/>
                  <a:gd name="connsiteY502" fmla="*/ 64258 h 1214077"/>
                  <a:gd name="connsiteX503" fmla="*/ 1556303 w 3515713"/>
                  <a:gd name="connsiteY503" fmla="*/ 67915 h 1214077"/>
                  <a:gd name="connsiteX504" fmla="*/ 1560222 w 3515713"/>
                  <a:gd name="connsiteY504" fmla="*/ 73140 h 1214077"/>
                  <a:gd name="connsiteX505" fmla="*/ 1558654 w 3515713"/>
                  <a:gd name="connsiteY505" fmla="*/ 76275 h 1214077"/>
                  <a:gd name="connsiteX506" fmla="*/ 1555519 w 3515713"/>
                  <a:gd name="connsiteY506" fmla="*/ 75230 h 1214077"/>
                  <a:gd name="connsiteX507" fmla="*/ 1548988 w 3515713"/>
                  <a:gd name="connsiteY507" fmla="*/ 72618 h 1214077"/>
                  <a:gd name="connsiteX508" fmla="*/ 1540628 w 3515713"/>
                  <a:gd name="connsiteY508" fmla="*/ 68699 h 1214077"/>
                  <a:gd name="connsiteX509" fmla="*/ 1533574 w 3515713"/>
                  <a:gd name="connsiteY509" fmla="*/ 67915 h 1214077"/>
                  <a:gd name="connsiteX510" fmla="*/ 1527303 w 3515713"/>
                  <a:gd name="connsiteY510" fmla="*/ 69221 h 1214077"/>
                  <a:gd name="connsiteX511" fmla="*/ 1524168 w 3515713"/>
                  <a:gd name="connsiteY511" fmla="*/ 70528 h 1214077"/>
                  <a:gd name="connsiteX512" fmla="*/ 1519727 w 3515713"/>
                  <a:gd name="connsiteY512" fmla="*/ 71311 h 1214077"/>
                  <a:gd name="connsiteX513" fmla="*/ 1516331 w 3515713"/>
                  <a:gd name="connsiteY513" fmla="*/ 72356 h 1214077"/>
                  <a:gd name="connsiteX514" fmla="*/ 1511889 w 3515713"/>
                  <a:gd name="connsiteY514" fmla="*/ 75492 h 1214077"/>
                  <a:gd name="connsiteX515" fmla="*/ 1508232 w 3515713"/>
                  <a:gd name="connsiteY515" fmla="*/ 78888 h 1214077"/>
                  <a:gd name="connsiteX516" fmla="*/ 1504574 w 3515713"/>
                  <a:gd name="connsiteY516" fmla="*/ 76014 h 1214077"/>
                  <a:gd name="connsiteX517" fmla="*/ 1501178 w 3515713"/>
                  <a:gd name="connsiteY517" fmla="*/ 78888 h 1214077"/>
                  <a:gd name="connsiteX518" fmla="*/ 1497781 w 3515713"/>
                  <a:gd name="connsiteY518" fmla="*/ 82023 h 1214077"/>
                  <a:gd name="connsiteX519" fmla="*/ 1490728 w 3515713"/>
                  <a:gd name="connsiteY519" fmla="*/ 83590 h 1214077"/>
                  <a:gd name="connsiteX520" fmla="*/ 1488115 w 3515713"/>
                  <a:gd name="connsiteY520" fmla="*/ 81500 h 1214077"/>
                  <a:gd name="connsiteX521" fmla="*/ 1487331 w 3515713"/>
                  <a:gd name="connsiteY521" fmla="*/ 78365 h 1214077"/>
                  <a:gd name="connsiteX522" fmla="*/ 1479755 w 3515713"/>
                  <a:gd name="connsiteY522" fmla="*/ 82807 h 1214077"/>
                  <a:gd name="connsiteX523" fmla="*/ 1472962 w 3515713"/>
                  <a:gd name="connsiteY523" fmla="*/ 85942 h 1214077"/>
                  <a:gd name="connsiteX524" fmla="*/ 1472962 w 3515713"/>
                  <a:gd name="connsiteY524" fmla="*/ 79149 h 1214077"/>
                  <a:gd name="connsiteX525" fmla="*/ 1465648 w 3515713"/>
                  <a:gd name="connsiteY525" fmla="*/ 78104 h 1214077"/>
                  <a:gd name="connsiteX526" fmla="*/ 1457810 w 3515713"/>
                  <a:gd name="connsiteY526" fmla="*/ 78365 h 1214077"/>
                  <a:gd name="connsiteX527" fmla="*/ 1451279 w 3515713"/>
                  <a:gd name="connsiteY527" fmla="*/ 77843 h 1214077"/>
                  <a:gd name="connsiteX528" fmla="*/ 1446837 w 3515713"/>
                  <a:gd name="connsiteY528" fmla="*/ 76014 h 1214077"/>
                  <a:gd name="connsiteX529" fmla="*/ 1443179 w 3515713"/>
                  <a:gd name="connsiteY529" fmla="*/ 75230 h 1214077"/>
                  <a:gd name="connsiteX530" fmla="*/ 1437693 w 3515713"/>
                  <a:gd name="connsiteY530" fmla="*/ 73663 h 1214077"/>
                  <a:gd name="connsiteX531" fmla="*/ 1430378 w 3515713"/>
                  <a:gd name="connsiteY531" fmla="*/ 73663 h 1214077"/>
                  <a:gd name="connsiteX532" fmla="*/ 1423063 w 3515713"/>
                  <a:gd name="connsiteY532" fmla="*/ 73663 h 1214077"/>
                  <a:gd name="connsiteX533" fmla="*/ 1416532 w 3515713"/>
                  <a:gd name="connsiteY533" fmla="*/ 73663 h 1214077"/>
                  <a:gd name="connsiteX534" fmla="*/ 1411829 w 3515713"/>
                  <a:gd name="connsiteY534" fmla="*/ 79149 h 1214077"/>
                  <a:gd name="connsiteX535" fmla="*/ 1416009 w 3515713"/>
                  <a:gd name="connsiteY535" fmla="*/ 81500 h 1214077"/>
                  <a:gd name="connsiteX536" fmla="*/ 1422540 w 3515713"/>
                  <a:gd name="connsiteY536" fmla="*/ 81762 h 1214077"/>
                  <a:gd name="connsiteX537" fmla="*/ 1429072 w 3515713"/>
                  <a:gd name="connsiteY537" fmla="*/ 81762 h 1214077"/>
                  <a:gd name="connsiteX538" fmla="*/ 1434819 w 3515713"/>
                  <a:gd name="connsiteY538" fmla="*/ 81239 h 1214077"/>
                  <a:gd name="connsiteX539" fmla="*/ 1428810 w 3515713"/>
                  <a:gd name="connsiteY539" fmla="*/ 84374 h 1214077"/>
                  <a:gd name="connsiteX540" fmla="*/ 1423063 w 3515713"/>
                  <a:gd name="connsiteY540" fmla="*/ 84897 h 1214077"/>
                  <a:gd name="connsiteX541" fmla="*/ 1416270 w 3515713"/>
                  <a:gd name="connsiteY541" fmla="*/ 86203 h 1214077"/>
                  <a:gd name="connsiteX542" fmla="*/ 1409216 w 3515713"/>
                  <a:gd name="connsiteY542" fmla="*/ 85942 h 1214077"/>
                  <a:gd name="connsiteX543" fmla="*/ 1389622 w 3515713"/>
                  <a:gd name="connsiteY543" fmla="*/ 90906 h 1214077"/>
                  <a:gd name="connsiteX544" fmla="*/ 1378650 w 3515713"/>
                  <a:gd name="connsiteY544" fmla="*/ 92212 h 1214077"/>
                  <a:gd name="connsiteX545" fmla="*/ 1371334 w 3515713"/>
                  <a:gd name="connsiteY545" fmla="*/ 93779 h 1214077"/>
                  <a:gd name="connsiteX546" fmla="*/ 1349912 w 3515713"/>
                  <a:gd name="connsiteY546" fmla="*/ 97437 h 1214077"/>
                  <a:gd name="connsiteX547" fmla="*/ 1341812 w 3515713"/>
                  <a:gd name="connsiteY547" fmla="*/ 99266 h 1214077"/>
                  <a:gd name="connsiteX548" fmla="*/ 1331624 w 3515713"/>
                  <a:gd name="connsiteY548" fmla="*/ 102923 h 1214077"/>
                  <a:gd name="connsiteX549" fmla="*/ 1316993 w 3515713"/>
                  <a:gd name="connsiteY549" fmla="*/ 110238 h 1214077"/>
                  <a:gd name="connsiteX550" fmla="*/ 1310201 w 3515713"/>
                  <a:gd name="connsiteY550" fmla="*/ 113896 h 1214077"/>
                  <a:gd name="connsiteX551" fmla="*/ 1304192 w 3515713"/>
                  <a:gd name="connsiteY551" fmla="*/ 117292 h 1214077"/>
                  <a:gd name="connsiteX552" fmla="*/ 1299751 w 3515713"/>
                  <a:gd name="connsiteY552" fmla="*/ 116770 h 1214077"/>
                  <a:gd name="connsiteX553" fmla="*/ 1295048 w 3515713"/>
                  <a:gd name="connsiteY553" fmla="*/ 116770 h 1214077"/>
                  <a:gd name="connsiteX554" fmla="*/ 1290345 w 3515713"/>
                  <a:gd name="connsiteY554" fmla="*/ 115986 h 1214077"/>
                  <a:gd name="connsiteX555" fmla="*/ 1287210 w 3515713"/>
                  <a:gd name="connsiteY555" fmla="*/ 116770 h 1214077"/>
                  <a:gd name="connsiteX556" fmla="*/ 1289561 w 3515713"/>
                  <a:gd name="connsiteY556" fmla="*/ 119643 h 1214077"/>
                  <a:gd name="connsiteX557" fmla="*/ 1292174 w 3515713"/>
                  <a:gd name="connsiteY557" fmla="*/ 125652 h 1214077"/>
                  <a:gd name="connsiteX558" fmla="*/ 1287994 w 3515713"/>
                  <a:gd name="connsiteY558" fmla="*/ 128265 h 1214077"/>
                  <a:gd name="connsiteX559" fmla="*/ 1282508 w 3515713"/>
                  <a:gd name="connsiteY559" fmla="*/ 133490 h 1214077"/>
                  <a:gd name="connsiteX560" fmla="*/ 1282246 w 3515713"/>
                  <a:gd name="connsiteY560" fmla="*/ 137670 h 1214077"/>
                  <a:gd name="connsiteX561" fmla="*/ 1280418 w 3515713"/>
                  <a:gd name="connsiteY561" fmla="*/ 138715 h 1214077"/>
                  <a:gd name="connsiteX562" fmla="*/ 1278067 w 3515713"/>
                  <a:gd name="connsiteY562" fmla="*/ 140021 h 1214077"/>
                  <a:gd name="connsiteX563" fmla="*/ 1277021 w 3515713"/>
                  <a:gd name="connsiteY563" fmla="*/ 142111 h 1214077"/>
                  <a:gd name="connsiteX564" fmla="*/ 1278067 w 3515713"/>
                  <a:gd name="connsiteY564" fmla="*/ 143418 h 1214077"/>
                  <a:gd name="connsiteX565" fmla="*/ 1281724 w 3515713"/>
                  <a:gd name="connsiteY565" fmla="*/ 144985 h 1214077"/>
                  <a:gd name="connsiteX566" fmla="*/ 1285382 w 3515713"/>
                  <a:gd name="connsiteY566" fmla="*/ 150210 h 1214077"/>
                  <a:gd name="connsiteX567" fmla="*/ 1279373 w 3515713"/>
                  <a:gd name="connsiteY567" fmla="*/ 153607 h 1214077"/>
                  <a:gd name="connsiteX568" fmla="*/ 1279634 w 3515713"/>
                  <a:gd name="connsiteY568" fmla="*/ 157003 h 1214077"/>
                  <a:gd name="connsiteX569" fmla="*/ 1280418 w 3515713"/>
                  <a:gd name="connsiteY569" fmla="*/ 160138 h 1214077"/>
                  <a:gd name="connsiteX570" fmla="*/ 1286688 w 3515713"/>
                  <a:gd name="connsiteY570" fmla="*/ 162750 h 1214077"/>
                  <a:gd name="connsiteX571" fmla="*/ 1288517 w 3515713"/>
                  <a:gd name="connsiteY571" fmla="*/ 167453 h 1214077"/>
                  <a:gd name="connsiteX572" fmla="*/ 1287210 w 3515713"/>
                  <a:gd name="connsiteY572" fmla="*/ 169543 h 1214077"/>
                  <a:gd name="connsiteX573" fmla="*/ 1280157 w 3515713"/>
                  <a:gd name="connsiteY573" fmla="*/ 170849 h 1214077"/>
                  <a:gd name="connsiteX574" fmla="*/ 1275976 w 3515713"/>
                  <a:gd name="connsiteY574" fmla="*/ 171894 h 1214077"/>
                  <a:gd name="connsiteX575" fmla="*/ 1268923 w 3515713"/>
                  <a:gd name="connsiteY575" fmla="*/ 172156 h 1214077"/>
                  <a:gd name="connsiteX576" fmla="*/ 1254292 w 3515713"/>
                  <a:gd name="connsiteY576" fmla="*/ 171894 h 1214077"/>
                  <a:gd name="connsiteX577" fmla="*/ 1231302 w 3515713"/>
                  <a:gd name="connsiteY577" fmla="*/ 173984 h 1214077"/>
                  <a:gd name="connsiteX578" fmla="*/ 1210663 w 3515713"/>
                  <a:gd name="connsiteY578" fmla="*/ 176597 h 1214077"/>
                  <a:gd name="connsiteX579" fmla="*/ 1191069 w 3515713"/>
                  <a:gd name="connsiteY579" fmla="*/ 176858 h 1214077"/>
                  <a:gd name="connsiteX580" fmla="*/ 1167033 w 3515713"/>
                  <a:gd name="connsiteY580" fmla="*/ 178426 h 1214077"/>
                  <a:gd name="connsiteX581" fmla="*/ 1156583 w 3515713"/>
                  <a:gd name="connsiteY581" fmla="*/ 178687 h 1214077"/>
                  <a:gd name="connsiteX582" fmla="*/ 1149529 w 3515713"/>
                  <a:gd name="connsiteY582" fmla="*/ 179732 h 1214077"/>
                  <a:gd name="connsiteX583" fmla="*/ 1142998 w 3515713"/>
                  <a:gd name="connsiteY583" fmla="*/ 188353 h 1214077"/>
                  <a:gd name="connsiteX584" fmla="*/ 1141169 w 3515713"/>
                  <a:gd name="connsiteY584" fmla="*/ 197497 h 1214077"/>
                  <a:gd name="connsiteX585" fmla="*/ 1146394 w 3515713"/>
                  <a:gd name="connsiteY585" fmla="*/ 202461 h 1214077"/>
                  <a:gd name="connsiteX586" fmla="*/ 1148745 w 3515713"/>
                  <a:gd name="connsiteY586" fmla="*/ 213434 h 1214077"/>
                  <a:gd name="connsiteX587" fmla="*/ 1148745 w 3515713"/>
                  <a:gd name="connsiteY587" fmla="*/ 223623 h 1214077"/>
                  <a:gd name="connsiteX588" fmla="*/ 1156844 w 3515713"/>
                  <a:gd name="connsiteY588" fmla="*/ 231199 h 1214077"/>
                  <a:gd name="connsiteX589" fmla="*/ 1170430 w 3515713"/>
                  <a:gd name="connsiteY589" fmla="*/ 233812 h 1214077"/>
                  <a:gd name="connsiteX590" fmla="*/ 1180357 w 3515713"/>
                  <a:gd name="connsiteY590" fmla="*/ 236947 h 1214077"/>
                  <a:gd name="connsiteX591" fmla="*/ 1186105 w 3515713"/>
                  <a:gd name="connsiteY591" fmla="*/ 247397 h 1214077"/>
                  <a:gd name="connsiteX592" fmla="*/ 1187411 w 3515713"/>
                  <a:gd name="connsiteY592" fmla="*/ 255757 h 1214077"/>
                  <a:gd name="connsiteX593" fmla="*/ 1175655 w 3515713"/>
                  <a:gd name="connsiteY593" fmla="*/ 260198 h 1214077"/>
                  <a:gd name="connsiteX594" fmla="*/ 1163637 w 3515713"/>
                  <a:gd name="connsiteY594" fmla="*/ 255757 h 1214077"/>
                  <a:gd name="connsiteX595" fmla="*/ 1155015 w 3515713"/>
                  <a:gd name="connsiteY595" fmla="*/ 245829 h 1214077"/>
                  <a:gd name="connsiteX596" fmla="*/ 1148484 w 3515713"/>
                  <a:gd name="connsiteY596" fmla="*/ 242433 h 1214077"/>
                  <a:gd name="connsiteX597" fmla="*/ 1137250 w 3515713"/>
                  <a:gd name="connsiteY597" fmla="*/ 239559 h 1214077"/>
                  <a:gd name="connsiteX598" fmla="*/ 1125755 w 3515713"/>
                  <a:gd name="connsiteY598" fmla="*/ 236163 h 1214077"/>
                  <a:gd name="connsiteX599" fmla="*/ 1111386 w 3515713"/>
                  <a:gd name="connsiteY599" fmla="*/ 231721 h 1214077"/>
                  <a:gd name="connsiteX600" fmla="*/ 1096755 w 3515713"/>
                  <a:gd name="connsiteY600" fmla="*/ 229893 h 1214077"/>
                  <a:gd name="connsiteX601" fmla="*/ 1081864 w 3515713"/>
                  <a:gd name="connsiteY601" fmla="*/ 235379 h 1214077"/>
                  <a:gd name="connsiteX602" fmla="*/ 1080297 w 3515713"/>
                  <a:gd name="connsiteY602" fmla="*/ 241910 h 1214077"/>
                  <a:gd name="connsiteX603" fmla="*/ 1089963 w 3515713"/>
                  <a:gd name="connsiteY603" fmla="*/ 246090 h 1214077"/>
                  <a:gd name="connsiteX604" fmla="*/ 1081864 w 3515713"/>
                  <a:gd name="connsiteY604" fmla="*/ 253406 h 1214077"/>
                  <a:gd name="connsiteX605" fmla="*/ 1070107 w 3515713"/>
                  <a:gd name="connsiteY605" fmla="*/ 247919 h 1214077"/>
                  <a:gd name="connsiteX606" fmla="*/ 1054171 w 3515713"/>
                  <a:gd name="connsiteY606" fmla="*/ 246352 h 1214077"/>
                  <a:gd name="connsiteX607" fmla="*/ 1046595 w 3515713"/>
                  <a:gd name="connsiteY607" fmla="*/ 255234 h 1214077"/>
                  <a:gd name="connsiteX608" fmla="*/ 1054171 w 3515713"/>
                  <a:gd name="connsiteY608" fmla="*/ 264901 h 1214077"/>
                  <a:gd name="connsiteX609" fmla="*/ 1079513 w 3515713"/>
                  <a:gd name="connsiteY609" fmla="*/ 274306 h 1214077"/>
                  <a:gd name="connsiteX610" fmla="*/ 1089963 w 3515713"/>
                  <a:gd name="connsiteY610" fmla="*/ 275612 h 1214077"/>
                  <a:gd name="connsiteX611" fmla="*/ 1100936 w 3515713"/>
                  <a:gd name="connsiteY611" fmla="*/ 284495 h 1214077"/>
                  <a:gd name="connsiteX612" fmla="*/ 1105899 w 3515713"/>
                  <a:gd name="connsiteY612" fmla="*/ 287891 h 1214077"/>
                  <a:gd name="connsiteX613" fmla="*/ 1105899 w 3515713"/>
                  <a:gd name="connsiteY613" fmla="*/ 289459 h 1214077"/>
                  <a:gd name="connsiteX614" fmla="*/ 1100413 w 3515713"/>
                  <a:gd name="connsiteY614" fmla="*/ 289981 h 1214077"/>
                  <a:gd name="connsiteX615" fmla="*/ 1092837 w 3515713"/>
                  <a:gd name="connsiteY615" fmla="*/ 288675 h 1214077"/>
                  <a:gd name="connsiteX616" fmla="*/ 1080819 w 3515713"/>
                  <a:gd name="connsiteY616" fmla="*/ 280837 h 1214077"/>
                  <a:gd name="connsiteX617" fmla="*/ 1066189 w 3515713"/>
                  <a:gd name="connsiteY617" fmla="*/ 278747 h 1214077"/>
                  <a:gd name="connsiteX618" fmla="*/ 1050253 w 3515713"/>
                  <a:gd name="connsiteY618" fmla="*/ 278486 h 1214077"/>
                  <a:gd name="connsiteX619" fmla="*/ 1035883 w 3515713"/>
                  <a:gd name="connsiteY619" fmla="*/ 275090 h 1214077"/>
                  <a:gd name="connsiteX620" fmla="*/ 1032748 w 3515713"/>
                  <a:gd name="connsiteY620" fmla="*/ 264117 h 1214077"/>
                  <a:gd name="connsiteX621" fmla="*/ 1031965 w 3515713"/>
                  <a:gd name="connsiteY621" fmla="*/ 254189 h 1214077"/>
                  <a:gd name="connsiteX622" fmla="*/ 1040586 w 3515713"/>
                  <a:gd name="connsiteY622" fmla="*/ 229370 h 1214077"/>
                  <a:gd name="connsiteX623" fmla="*/ 1029613 w 3515713"/>
                  <a:gd name="connsiteY623" fmla="*/ 216569 h 1214077"/>
                  <a:gd name="connsiteX624" fmla="*/ 1020991 w 3515713"/>
                  <a:gd name="connsiteY624" fmla="*/ 212389 h 1214077"/>
                  <a:gd name="connsiteX625" fmla="*/ 1024127 w 3515713"/>
                  <a:gd name="connsiteY625" fmla="*/ 224145 h 1214077"/>
                  <a:gd name="connsiteX626" fmla="*/ 1025433 w 3515713"/>
                  <a:gd name="connsiteY626" fmla="*/ 234857 h 1214077"/>
                  <a:gd name="connsiteX627" fmla="*/ 1013677 w 3515713"/>
                  <a:gd name="connsiteY627" fmla="*/ 243739 h 1214077"/>
                  <a:gd name="connsiteX628" fmla="*/ 1000875 w 3515713"/>
                  <a:gd name="connsiteY628" fmla="*/ 247919 h 1214077"/>
                  <a:gd name="connsiteX629" fmla="*/ 992515 w 3515713"/>
                  <a:gd name="connsiteY629" fmla="*/ 257847 h 1214077"/>
                  <a:gd name="connsiteX630" fmla="*/ 987551 w 3515713"/>
                  <a:gd name="connsiteY630" fmla="*/ 262811 h 1214077"/>
                  <a:gd name="connsiteX631" fmla="*/ 983893 w 3515713"/>
                  <a:gd name="connsiteY631" fmla="*/ 266730 h 1214077"/>
                  <a:gd name="connsiteX632" fmla="*/ 988858 w 3515713"/>
                  <a:gd name="connsiteY632" fmla="*/ 274306 h 1214077"/>
                  <a:gd name="connsiteX633" fmla="*/ 999830 w 3515713"/>
                  <a:gd name="connsiteY633" fmla="*/ 284234 h 1214077"/>
                  <a:gd name="connsiteX634" fmla="*/ 1005316 w 3515713"/>
                  <a:gd name="connsiteY634" fmla="*/ 296513 h 1214077"/>
                  <a:gd name="connsiteX635" fmla="*/ 1006100 w 3515713"/>
                  <a:gd name="connsiteY635" fmla="*/ 307224 h 1214077"/>
                  <a:gd name="connsiteX636" fmla="*/ 996695 w 3515713"/>
                  <a:gd name="connsiteY636" fmla="*/ 320287 h 1214077"/>
                  <a:gd name="connsiteX637" fmla="*/ 994083 w 3515713"/>
                  <a:gd name="connsiteY637" fmla="*/ 330998 h 1214077"/>
                  <a:gd name="connsiteX638" fmla="*/ 999046 w 3515713"/>
                  <a:gd name="connsiteY638" fmla="*/ 344322 h 1214077"/>
                  <a:gd name="connsiteX639" fmla="*/ 1000614 w 3515713"/>
                  <a:gd name="connsiteY639" fmla="*/ 357385 h 1214077"/>
                  <a:gd name="connsiteX640" fmla="*/ 1007929 w 3515713"/>
                  <a:gd name="connsiteY640" fmla="*/ 359997 h 1214077"/>
                  <a:gd name="connsiteX641" fmla="*/ 1017073 w 3515713"/>
                  <a:gd name="connsiteY641" fmla="*/ 360520 h 1214077"/>
                  <a:gd name="connsiteX642" fmla="*/ 1028568 w 3515713"/>
                  <a:gd name="connsiteY642" fmla="*/ 357123 h 1214077"/>
                  <a:gd name="connsiteX643" fmla="*/ 1041631 w 3515713"/>
                  <a:gd name="connsiteY643" fmla="*/ 352421 h 1214077"/>
                  <a:gd name="connsiteX644" fmla="*/ 1054432 w 3515713"/>
                  <a:gd name="connsiteY644" fmla="*/ 356340 h 1214077"/>
                  <a:gd name="connsiteX645" fmla="*/ 1068540 w 3515713"/>
                  <a:gd name="connsiteY645" fmla="*/ 362610 h 1214077"/>
                  <a:gd name="connsiteX646" fmla="*/ 1080558 w 3515713"/>
                  <a:gd name="connsiteY646" fmla="*/ 365745 h 1214077"/>
                  <a:gd name="connsiteX647" fmla="*/ 1083954 w 3515713"/>
                  <a:gd name="connsiteY647" fmla="*/ 376717 h 1214077"/>
                  <a:gd name="connsiteX648" fmla="*/ 1089963 w 3515713"/>
                  <a:gd name="connsiteY648" fmla="*/ 387690 h 1214077"/>
                  <a:gd name="connsiteX649" fmla="*/ 1087873 w 3515713"/>
                  <a:gd name="connsiteY649" fmla="*/ 391870 h 1214077"/>
                  <a:gd name="connsiteX650" fmla="*/ 1080297 w 3515713"/>
                  <a:gd name="connsiteY650" fmla="*/ 398924 h 1214077"/>
                  <a:gd name="connsiteX651" fmla="*/ 1085260 w 3515713"/>
                  <a:gd name="connsiteY651" fmla="*/ 407807 h 1214077"/>
                  <a:gd name="connsiteX652" fmla="*/ 1094404 w 3515713"/>
                  <a:gd name="connsiteY652" fmla="*/ 411203 h 1214077"/>
                  <a:gd name="connsiteX653" fmla="*/ 1106683 w 3515713"/>
                  <a:gd name="connsiteY653" fmla="*/ 413032 h 1214077"/>
                  <a:gd name="connsiteX654" fmla="*/ 1109296 w 3515713"/>
                  <a:gd name="connsiteY654" fmla="*/ 416428 h 1214077"/>
                  <a:gd name="connsiteX655" fmla="*/ 1097278 w 3515713"/>
                  <a:gd name="connsiteY655" fmla="*/ 417473 h 1214077"/>
                  <a:gd name="connsiteX656" fmla="*/ 1085260 w 3515713"/>
                  <a:gd name="connsiteY656" fmla="*/ 416689 h 1214077"/>
                  <a:gd name="connsiteX657" fmla="*/ 1071675 w 3515713"/>
                  <a:gd name="connsiteY657" fmla="*/ 403365 h 1214077"/>
                  <a:gd name="connsiteX658" fmla="*/ 1073765 w 3515713"/>
                  <a:gd name="connsiteY658" fmla="*/ 393960 h 1214077"/>
                  <a:gd name="connsiteX659" fmla="*/ 1074288 w 3515713"/>
                  <a:gd name="connsiteY659" fmla="*/ 386384 h 1214077"/>
                  <a:gd name="connsiteX660" fmla="*/ 1073504 w 3515713"/>
                  <a:gd name="connsiteY660" fmla="*/ 380636 h 1214077"/>
                  <a:gd name="connsiteX661" fmla="*/ 1064882 w 3515713"/>
                  <a:gd name="connsiteY661" fmla="*/ 371231 h 1214077"/>
                  <a:gd name="connsiteX662" fmla="*/ 1049729 w 3515713"/>
                  <a:gd name="connsiteY662" fmla="*/ 363916 h 1214077"/>
                  <a:gd name="connsiteX663" fmla="*/ 1040586 w 3515713"/>
                  <a:gd name="connsiteY663" fmla="*/ 367835 h 1214077"/>
                  <a:gd name="connsiteX664" fmla="*/ 1031181 w 3515713"/>
                  <a:gd name="connsiteY664" fmla="*/ 369402 h 1214077"/>
                  <a:gd name="connsiteX665" fmla="*/ 1015766 w 3515713"/>
                  <a:gd name="connsiteY665" fmla="*/ 374105 h 1214077"/>
                  <a:gd name="connsiteX666" fmla="*/ 1013415 w 3515713"/>
                  <a:gd name="connsiteY666" fmla="*/ 388474 h 1214077"/>
                  <a:gd name="connsiteX667" fmla="*/ 1017334 w 3515713"/>
                  <a:gd name="connsiteY667" fmla="*/ 393699 h 1214077"/>
                  <a:gd name="connsiteX668" fmla="*/ 1019685 w 3515713"/>
                  <a:gd name="connsiteY668" fmla="*/ 401798 h 1214077"/>
                  <a:gd name="connsiteX669" fmla="*/ 1010541 w 3515713"/>
                  <a:gd name="connsiteY669" fmla="*/ 418779 h 1214077"/>
                  <a:gd name="connsiteX670" fmla="*/ 1004271 w 3515713"/>
                  <a:gd name="connsiteY670" fmla="*/ 424266 h 1214077"/>
                  <a:gd name="connsiteX671" fmla="*/ 1000875 w 3515713"/>
                  <a:gd name="connsiteY671" fmla="*/ 431058 h 1214077"/>
                  <a:gd name="connsiteX672" fmla="*/ 990164 w 3515713"/>
                  <a:gd name="connsiteY672" fmla="*/ 444644 h 1214077"/>
                  <a:gd name="connsiteX673" fmla="*/ 972921 w 3515713"/>
                  <a:gd name="connsiteY673" fmla="*/ 450914 h 1214077"/>
                  <a:gd name="connsiteX674" fmla="*/ 968480 w 3515713"/>
                  <a:gd name="connsiteY674" fmla="*/ 457968 h 1214077"/>
                  <a:gd name="connsiteX675" fmla="*/ 964299 w 3515713"/>
                  <a:gd name="connsiteY675" fmla="*/ 464238 h 1214077"/>
                  <a:gd name="connsiteX676" fmla="*/ 957507 w 3515713"/>
                  <a:gd name="connsiteY676" fmla="*/ 464238 h 1214077"/>
                  <a:gd name="connsiteX677" fmla="*/ 947579 w 3515713"/>
                  <a:gd name="connsiteY677" fmla="*/ 460580 h 1214077"/>
                  <a:gd name="connsiteX678" fmla="*/ 925895 w 3515713"/>
                  <a:gd name="connsiteY678" fmla="*/ 460841 h 1214077"/>
                  <a:gd name="connsiteX679" fmla="*/ 905256 w 3515713"/>
                  <a:gd name="connsiteY679" fmla="*/ 454571 h 1214077"/>
                  <a:gd name="connsiteX680" fmla="*/ 901076 w 3515713"/>
                  <a:gd name="connsiteY680" fmla="*/ 444121 h 1214077"/>
                  <a:gd name="connsiteX681" fmla="*/ 919625 w 3515713"/>
                  <a:gd name="connsiteY681" fmla="*/ 444644 h 1214077"/>
                  <a:gd name="connsiteX682" fmla="*/ 926417 w 3515713"/>
                  <a:gd name="connsiteY682" fmla="*/ 446995 h 1214077"/>
                  <a:gd name="connsiteX683" fmla="*/ 934517 w 3515713"/>
                  <a:gd name="connsiteY683" fmla="*/ 445689 h 1214077"/>
                  <a:gd name="connsiteX684" fmla="*/ 944444 w 3515713"/>
                  <a:gd name="connsiteY684" fmla="*/ 443337 h 1214077"/>
                  <a:gd name="connsiteX685" fmla="*/ 953065 w 3515713"/>
                  <a:gd name="connsiteY685" fmla="*/ 442815 h 1214077"/>
                  <a:gd name="connsiteX686" fmla="*/ 960642 w 3515713"/>
                  <a:gd name="connsiteY686" fmla="*/ 438112 h 1214077"/>
                  <a:gd name="connsiteX687" fmla="*/ 972137 w 3515713"/>
                  <a:gd name="connsiteY687" fmla="*/ 422176 h 1214077"/>
                  <a:gd name="connsiteX688" fmla="*/ 978146 w 3515713"/>
                  <a:gd name="connsiteY688" fmla="*/ 414861 h 1214077"/>
                  <a:gd name="connsiteX689" fmla="*/ 982065 w 3515713"/>
                  <a:gd name="connsiteY689" fmla="*/ 411203 h 1214077"/>
                  <a:gd name="connsiteX690" fmla="*/ 985200 w 3515713"/>
                  <a:gd name="connsiteY690" fmla="*/ 408068 h 1214077"/>
                  <a:gd name="connsiteX691" fmla="*/ 984416 w 3515713"/>
                  <a:gd name="connsiteY691" fmla="*/ 399185 h 1214077"/>
                  <a:gd name="connsiteX692" fmla="*/ 989902 w 3515713"/>
                  <a:gd name="connsiteY692" fmla="*/ 391348 h 1214077"/>
                  <a:gd name="connsiteX693" fmla="*/ 997218 w 3515713"/>
                  <a:gd name="connsiteY693" fmla="*/ 381159 h 1214077"/>
                  <a:gd name="connsiteX694" fmla="*/ 990425 w 3515713"/>
                  <a:gd name="connsiteY694" fmla="*/ 375150 h 1214077"/>
                  <a:gd name="connsiteX695" fmla="*/ 982326 w 3515713"/>
                  <a:gd name="connsiteY695" fmla="*/ 371492 h 1214077"/>
                  <a:gd name="connsiteX696" fmla="*/ 974749 w 3515713"/>
                  <a:gd name="connsiteY696" fmla="*/ 365745 h 1214077"/>
                  <a:gd name="connsiteX697" fmla="*/ 972137 w 3515713"/>
                  <a:gd name="connsiteY697" fmla="*/ 357646 h 1214077"/>
                  <a:gd name="connsiteX698" fmla="*/ 974749 w 3515713"/>
                  <a:gd name="connsiteY698" fmla="*/ 346935 h 1214077"/>
                  <a:gd name="connsiteX699" fmla="*/ 975011 w 3515713"/>
                  <a:gd name="connsiteY699" fmla="*/ 337268 h 1214077"/>
                  <a:gd name="connsiteX700" fmla="*/ 972659 w 3515713"/>
                  <a:gd name="connsiteY700" fmla="*/ 327863 h 1214077"/>
                  <a:gd name="connsiteX701" fmla="*/ 973966 w 3515713"/>
                  <a:gd name="connsiteY701" fmla="*/ 318980 h 1214077"/>
                  <a:gd name="connsiteX702" fmla="*/ 972398 w 3515713"/>
                  <a:gd name="connsiteY702" fmla="*/ 310359 h 1214077"/>
                  <a:gd name="connsiteX703" fmla="*/ 977101 w 3515713"/>
                  <a:gd name="connsiteY703" fmla="*/ 303044 h 1214077"/>
                  <a:gd name="connsiteX704" fmla="*/ 977624 w 3515713"/>
                  <a:gd name="connsiteY704" fmla="*/ 293639 h 1214077"/>
                  <a:gd name="connsiteX705" fmla="*/ 969524 w 3515713"/>
                  <a:gd name="connsiteY705" fmla="*/ 276657 h 1214077"/>
                  <a:gd name="connsiteX706" fmla="*/ 960120 w 3515713"/>
                  <a:gd name="connsiteY706" fmla="*/ 271693 h 1214077"/>
                  <a:gd name="connsiteX707" fmla="*/ 959597 w 3515713"/>
                  <a:gd name="connsiteY707" fmla="*/ 263595 h 1214077"/>
                  <a:gd name="connsiteX708" fmla="*/ 962471 w 3515713"/>
                  <a:gd name="connsiteY708" fmla="*/ 260982 h 1214077"/>
                  <a:gd name="connsiteX709" fmla="*/ 964822 w 3515713"/>
                  <a:gd name="connsiteY709" fmla="*/ 258892 h 1214077"/>
                  <a:gd name="connsiteX710" fmla="*/ 970308 w 3515713"/>
                  <a:gd name="connsiteY710" fmla="*/ 251577 h 1214077"/>
                  <a:gd name="connsiteX711" fmla="*/ 981020 w 3515713"/>
                  <a:gd name="connsiteY711" fmla="*/ 233550 h 1214077"/>
                  <a:gd name="connsiteX712" fmla="*/ 955939 w 3515713"/>
                  <a:gd name="connsiteY712" fmla="*/ 207686 h 1214077"/>
                  <a:gd name="connsiteX713" fmla="*/ 930859 w 3515713"/>
                  <a:gd name="connsiteY713" fmla="*/ 208209 h 1214077"/>
                  <a:gd name="connsiteX714" fmla="*/ 920408 w 3515713"/>
                  <a:gd name="connsiteY714" fmla="*/ 207164 h 1214077"/>
                  <a:gd name="connsiteX715" fmla="*/ 909958 w 3515713"/>
                  <a:gd name="connsiteY715" fmla="*/ 205335 h 1214077"/>
                  <a:gd name="connsiteX716" fmla="*/ 895067 w 3515713"/>
                  <a:gd name="connsiteY716" fmla="*/ 217614 h 1214077"/>
                  <a:gd name="connsiteX717" fmla="*/ 887752 w 3515713"/>
                  <a:gd name="connsiteY717" fmla="*/ 243739 h 1214077"/>
                  <a:gd name="connsiteX718" fmla="*/ 877040 w 3515713"/>
                  <a:gd name="connsiteY718" fmla="*/ 260982 h 1214077"/>
                  <a:gd name="connsiteX719" fmla="*/ 866068 w 3515713"/>
                  <a:gd name="connsiteY719" fmla="*/ 264901 h 1214077"/>
                  <a:gd name="connsiteX720" fmla="*/ 854311 w 3515713"/>
                  <a:gd name="connsiteY720" fmla="*/ 271693 h 1214077"/>
                  <a:gd name="connsiteX721" fmla="*/ 847780 w 3515713"/>
                  <a:gd name="connsiteY721" fmla="*/ 279792 h 1214077"/>
                  <a:gd name="connsiteX722" fmla="*/ 847257 w 3515713"/>
                  <a:gd name="connsiteY722" fmla="*/ 282927 h 1214077"/>
                  <a:gd name="connsiteX723" fmla="*/ 846996 w 3515713"/>
                  <a:gd name="connsiteY723" fmla="*/ 286324 h 1214077"/>
                  <a:gd name="connsiteX724" fmla="*/ 844384 w 3515713"/>
                  <a:gd name="connsiteY724" fmla="*/ 288152 h 1214077"/>
                  <a:gd name="connsiteX725" fmla="*/ 844384 w 3515713"/>
                  <a:gd name="connsiteY725" fmla="*/ 291026 h 1214077"/>
                  <a:gd name="connsiteX726" fmla="*/ 850131 w 3515713"/>
                  <a:gd name="connsiteY726" fmla="*/ 293116 h 1214077"/>
                  <a:gd name="connsiteX727" fmla="*/ 860320 w 3515713"/>
                  <a:gd name="connsiteY727" fmla="*/ 297819 h 1214077"/>
                  <a:gd name="connsiteX728" fmla="*/ 859275 w 3515713"/>
                  <a:gd name="connsiteY728" fmla="*/ 303828 h 1214077"/>
                  <a:gd name="connsiteX729" fmla="*/ 857969 w 3515713"/>
                  <a:gd name="connsiteY729" fmla="*/ 310359 h 1214077"/>
                  <a:gd name="connsiteX730" fmla="*/ 859014 w 3515713"/>
                  <a:gd name="connsiteY730" fmla="*/ 316368 h 1214077"/>
                  <a:gd name="connsiteX731" fmla="*/ 860843 w 3515713"/>
                  <a:gd name="connsiteY731" fmla="*/ 322638 h 1214077"/>
                  <a:gd name="connsiteX732" fmla="*/ 850915 w 3515713"/>
                  <a:gd name="connsiteY732" fmla="*/ 320025 h 1214077"/>
                  <a:gd name="connsiteX733" fmla="*/ 849347 w 3515713"/>
                  <a:gd name="connsiteY733" fmla="*/ 329169 h 1214077"/>
                  <a:gd name="connsiteX734" fmla="*/ 847519 w 3515713"/>
                  <a:gd name="connsiteY734" fmla="*/ 339881 h 1214077"/>
                  <a:gd name="connsiteX735" fmla="*/ 849609 w 3515713"/>
                  <a:gd name="connsiteY735" fmla="*/ 342493 h 1214077"/>
                  <a:gd name="connsiteX736" fmla="*/ 850915 w 3515713"/>
                  <a:gd name="connsiteY736" fmla="*/ 339097 h 1214077"/>
                  <a:gd name="connsiteX737" fmla="*/ 863194 w 3515713"/>
                  <a:gd name="connsiteY737" fmla="*/ 339881 h 1214077"/>
                  <a:gd name="connsiteX738" fmla="*/ 871293 w 3515713"/>
                  <a:gd name="connsiteY738" fmla="*/ 341187 h 1214077"/>
                  <a:gd name="connsiteX739" fmla="*/ 877301 w 3515713"/>
                  <a:gd name="connsiteY739" fmla="*/ 345367 h 1214077"/>
                  <a:gd name="connsiteX740" fmla="*/ 877563 w 3515713"/>
                  <a:gd name="connsiteY740" fmla="*/ 353466 h 1214077"/>
                  <a:gd name="connsiteX741" fmla="*/ 879914 w 3515713"/>
                  <a:gd name="connsiteY741" fmla="*/ 356601 h 1214077"/>
                  <a:gd name="connsiteX742" fmla="*/ 885400 w 3515713"/>
                  <a:gd name="connsiteY742" fmla="*/ 363132 h 1214077"/>
                  <a:gd name="connsiteX743" fmla="*/ 892977 w 3515713"/>
                  <a:gd name="connsiteY743" fmla="*/ 363394 h 1214077"/>
                  <a:gd name="connsiteX744" fmla="*/ 897679 w 3515713"/>
                  <a:gd name="connsiteY744" fmla="*/ 366790 h 1214077"/>
                  <a:gd name="connsiteX745" fmla="*/ 894022 w 3515713"/>
                  <a:gd name="connsiteY745" fmla="*/ 372537 h 1214077"/>
                  <a:gd name="connsiteX746" fmla="*/ 890887 w 3515713"/>
                  <a:gd name="connsiteY746" fmla="*/ 379591 h 1214077"/>
                  <a:gd name="connsiteX747" fmla="*/ 882004 w 3515713"/>
                  <a:gd name="connsiteY747" fmla="*/ 387951 h 1214077"/>
                  <a:gd name="connsiteX748" fmla="*/ 869464 w 3515713"/>
                  <a:gd name="connsiteY748" fmla="*/ 381681 h 1214077"/>
                  <a:gd name="connsiteX749" fmla="*/ 858753 w 3515713"/>
                  <a:gd name="connsiteY749" fmla="*/ 370709 h 1214077"/>
                  <a:gd name="connsiteX750" fmla="*/ 844906 w 3515713"/>
                  <a:gd name="connsiteY750" fmla="*/ 363916 h 1214077"/>
                  <a:gd name="connsiteX751" fmla="*/ 827663 w 3515713"/>
                  <a:gd name="connsiteY751" fmla="*/ 358952 h 1214077"/>
                  <a:gd name="connsiteX752" fmla="*/ 814339 w 3515713"/>
                  <a:gd name="connsiteY752" fmla="*/ 352160 h 1214077"/>
                  <a:gd name="connsiteX753" fmla="*/ 805456 w 3515713"/>
                  <a:gd name="connsiteY753" fmla="*/ 347196 h 1214077"/>
                  <a:gd name="connsiteX754" fmla="*/ 797096 w 3515713"/>
                  <a:gd name="connsiteY754" fmla="*/ 343538 h 1214077"/>
                  <a:gd name="connsiteX755" fmla="*/ 790565 w 3515713"/>
                  <a:gd name="connsiteY755" fmla="*/ 340926 h 1214077"/>
                  <a:gd name="connsiteX756" fmla="*/ 771755 w 3515713"/>
                  <a:gd name="connsiteY756" fmla="*/ 337268 h 1214077"/>
                  <a:gd name="connsiteX757" fmla="*/ 750593 w 3515713"/>
                  <a:gd name="connsiteY757" fmla="*/ 333349 h 1214077"/>
                  <a:gd name="connsiteX758" fmla="*/ 739620 w 3515713"/>
                  <a:gd name="connsiteY758" fmla="*/ 332043 h 1214077"/>
                  <a:gd name="connsiteX759" fmla="*/ 728909 w 3515713"/>
                  <a:gd name="connsiteY759" fmla="*/ 330998 h 1214077"/>
                  <a:gd name="connsiteX760" fmla="*/ 720026 w 3515713"/>
                  <a:gd name="connsiteY760" fmla="*/ 333088 h 1214077"/>
                  <a:gd name="connsiteX761" fmla="*/ 712711 w 3515713"/>
                  <a:gd name="connsiteY761" fmla="*/ 335439 h 1214077"/>
                  <a:gd name="connsiteX762" fmla="*/ 707747 w 3515713"/>
                  <a:gd name="connsiteY762" fmla="*/ 339358 h 1214077"/>
                  <a:gd name="connsiteX763" fmla="*/ 710360 w 3515713"/>
                  <a:gd name="connsiteY763" fmla="*/ 346151 h 1214077"/>
                  <a:gd name="connsiteX764" fmla="*/ 713756 w 3515713"/>
                  <a:gd name="connsiteY764" fmla="*/ 351376 h 1214077"/>
                  <a:gd name="connsiteX765" fmla="*/ 716630 w 3515713"/>
                  <a:gd name="connsiteY765" fmla="*/ 356340 h 1214077"/>
                  <a:gd name="connsiteX766" fmla="*/ 723423 w 3515713"/>
                  <a:gd name="connsiteY766" fmla="*/ 358952 h 1214077"/>
                  <a:gd name="connsiteX767" fmla="*/ 722639 w 3515713"/>
                  <a:gd name="connsiteY767" fmla="*/ 365484 h 1214077"/>
                  <a:gd name="connsiteX768" fmla="*/ 715063 w 3515713"/>
                  <a:gd name="connsiteY768" fmla="*/ 369664 h 1214077"/>
                  <a:gd name="connsiteX769" fmla="*/ 706703 w 3515713"/>
                  <a:gd name="connsiteY769" fmla="*/ 372276 h 1214077"/>
                  <a:gd name="connsiteX770" fmla="*/ 700954 w 3515713"/>
                  <a:gd name="connsiteY770" fmla="*/ 375411 h 1214077"/>
                  <a:gd name="connsiteX771" fmla="*/ 703045 w 3515713"/>
                  <a:gd name="connsiteY771" fmla="*/ 381420 h 1214077"/>
                  <a:gd name="connsiteX772" fmla="*/ 702000 w 3515713"/>
                  <a:gd name="connsiteY772" fmla="*/ 384555 h 1214077"/>
                  <a:gd name="connsiteX773" fmla="*/ 693640 w 3515713"/>
                  <a:gd name="connsiteY773" fmla="*/ 385861 h 1214077"/>
                  <a:gd name="connsiteX774" fmla="*/ 685541 w 3515713"/>
                  <a:gd name="connsiteY774" fmla="*/ 385078 h 1214077"/>
                  <a:gd name="connsiteX775" fmla="*/ 683712 w 3515713"/>
                  <a:gd name="connsiteY775" fmla="*/ 376717 h 1214077"/>
                  <a:gd name="connsiteX776" fmla="*/ 687892 w 3515713"/>
                  <a:gd name="connsiteY776" fmla="*/ 369141 h 1214077"/>
                  <a:gd name="connsiteX777" fmla="*/ 682928 w 3515713"/>
                  <a:gd name="connsiteY777" fmla="*/ 366006 h 1214077"/>
                  <a:gd name="connsiteX778" fmla="*/ 680316 w 3515713"/>
                  <a:gd name="connsiteY778" fmla="*/ 362087 h 1214077"/>
                  <a:gd name="connsiteX779" fmla="*/ 675352 w 3515713"/>
                  <a:gd name="connsiteY779" fmla="*/ 363655 h 1214077"/>
                  <a:gd name="connsiteX780" fmla="*/ 671694 w 3515713"/>
                  <a:gd name="connsiteY780" fmla="*/ 366790 h 1214077"/>
                  <a:gd name="connsiteX781" fmla="*/ 668821 w 3515713"/>
                  <a:gd name="connsiteY781" fmla="*/ 371231 h 1214077"/>
                  <a:gd name="connsiteX782" fmla="*/ 665685 w 3515713"/>
                  <a:gd name="connsiteY782" fmla="*/ 369141 h 1214077"/>
                  <a:gd name="connsiteX783" fmla="*/ 661505 w 3515713"/>
                  <a:gd name="connsiteY783" fmla="*/ 365745 h 1214077"/>
                  <a:gd name="connsiteX784" fmla="*/ 656019 w 3515713"/>
                  <a:gd name="connsiteY784" fmla="*/ 368096 h 1214077"/>
                  <a:gd name="connsiteX785" fmla="*/ 646614 w 3515713"/>
                  <a:gd name="connsiteY785" fmla="*/ 376195 h 1214077"/>
                  <a:gd name="connsiteX786" fmla="*/ 643217 w 3515713"/>
                  <a:gd name="connsiteY786" fmla="*/ 379853 h 1214077"/>
                  <a:gd name="connsiteX787" fmla="*/ 637992 w 3515713"/>
                  <a:gd name="connsiteY787" fmla="*/ 377501 h 1214077"/>
                  <a:gd name="connsiteX788" fmla="*/ 633812 w 3515713"/>
                  <a:gd name="connsiteY788" fmla="*/ 375934 h 1214077"/>
                  <a:gd name="connsiteX789" fmla="*/ 626758 w 3515713"/>
                  <a:gd name="connsiteY789" fmla="*/ 375934 h 1214077"/>
                  <a:gd name="connsiteX790" fmla="*/ 619443 w 3515713"/>
                  <a:gd name="connsiteY790" fmla="*/ 376717 h 1214077"/>
                  <a:gd name="connsiteX791" fmla="*/ 614479 w 3515713"/>
                  <a:gd name="connsiteY791" fmla="*/ 376717 h 1214077"/>
                  <a:gd name="connsiteX792" fmla="*/ 609515 w 3515713"/>
                  <a:gd name="connsiteY792" fmla="*/ 376195 h 1214077"/>
                  <a:gd name="connsiteX793" fmla="*/ 605858 w 3515713"/>
                  <a:gd name="connsiteY793" fmla="*/ 378285 h 1214077"/>
                  <a:gd name="connsiteX794" fmla="*/ 602723 w 3515713"/>
                  <a:gd name="connsiteY794" fmla="*/ 381159 h 1214077"/>
                  <a:gd name="connsiteX795" fmla="*/ 592273 w 3515713"/>
                  <a:gd name="connsiteY795" fmla="*/ 390825 h 1214077"/>
                  <a:gd name="connsiteX796" fmla="*/ 579732 w 3515713"/>
                  <a:gd name="connsiteY796" fmla="*/ 389519 h 1214077"/>
                  <a:gd name="connsiteX797" fmla="*/ 575291 w 3515713"/>
                  <a:gd name="connsiteY797" fmla="*/ 391348 h 1214077"/>
                  <a:gd name="connsiteX798" fmla="*/ 570327 w 3515713"/>
                  <a:gd name="connsiteY798" fmla="*/ 390564 h 1214077"/>
                  <a:gd name="connsiteX799" fmla="*/ 564319 w 3515713"/>
                  <a:gd name="connsiteY799" fmla="*/ 388474 h 1214077"/>
                  <a:gd name="connsiteX800" fmla="*/ 561445 w 3515713"/>
                  <a:gd name="connsiteY800" fmla="*/ 385600 h 1214077"/>
                  <a:gd name="connsiteX801" fmla="*/ 568238 w 3515713"/>
                  <a:gd name="connsiteY801" fmla="*/ 384294 h 1214077"/>
                  <a:gd name="connsiteX802" fmla="*/ 568238 w 3515713"/>
                  <a:gd name="connsiteY802" fmla="*/ 380898 h 1214077"/>
                  <a:gd name="connsiteX803" fmla="*/ 571895 w 3515713"/>
                  <a:gd name="connsiteY803" fmla="*/ 370186 h 1214077"/>
                  <a:gd name="connsiteX804" fmla="*/ 576598 w 3515713"/>
                  <a:gd name="connsiteY804" fmla="*/ 365484 h 1214077"/>
                  <a:gd name="connsiteX805" fmla="*/ 575552 w 3515713"/>
                  <a:gd name="connsiteY805" fmla="*/ 363132 h 1214077"/>
                  <a:gd name="connsiteX806" fmla="*/ 570589 w 3515713"/>
                  <a:gd name="connsiteY806" fmla="*/ 364961 h 1214077"/>
                  <a:gd name="connsiteX807" fmla="*/ 564319 w 3515713"/>
                  <a:gd name="connsiteY807" fmla="*/ 366006 h 1214077"/>
                  <a:gd name="connsiteX808" fmla="*/ 558832 w 3515713"/>
                  <a:gd name="connsiteY808" fmla="*/ 366529 h 1214077"/>
                  <a:gd name="connsiteX809" fmla="*/ 552039 w 3515713"/>
                  <a:gd name="connsiteY809" fmla="*/ 369664 h 1214077"/>
                  <a:gd name="connsiteX810" fmla="*/ 548643 w 3515713"/>
                  <a:gd name="connsiteY810" fmla="*/ 371231 h 1214077"/>
                  <a:gd name="connsiteX811" fmla="*/ 546292 w 3515713"/>
                  <a:gd name="connsiteY811" fmla="*/ 372537 h 1214077"/>
                  <a:gd name="connsiteX812" fmla="*/ 541589 w 3515713"/>
                  <a:gd name="connsiteY812" fmla="*/ 373060 h 1214077"/>
                  <a:gd name="connsiteX813" fmla="*/ 538716 w 3515713"/>
                  <a:gd name="connsiteY813" fmla="*/ 375672 h 1214077"/>
                  <a:gd name="connsiteX814" fmla="*/ 541328 w 3515713"/>
                  <a:gd name="connsiteY814" fmla="*/ 377501 h 1214077"/>
                  <a:gd name="connsiteX815" fmla="*/ 544463 w 3515713"/>
                  <a:gd name="connsiteY815" fmla="*/ 379853 h 1214077"/>
                  <a:gd name="connsiteX816" fmla="*/ 540544 w 3515713"/>
                  <a:gd name="connsiteY816" fmla="*/ 388213 h 1214077"/>
                  <a:gd name="connsiteX817" fmla="*/ 535581 w 3515713"/>
                  <a:gd name="connsiteY817" fmla="*/ 382465 h 1214077"/>
                  <a:gd name="connsiteX818" fmla="*/ 533229 w 3515713"/>
                  <a:gd name="connsiteY818" fmla="*/ 379069 h 1214077"/>
                  <a:gd name="connsiteX819" fmla="*/ 528526 w 3515713"/>
                  <a:gd name="connsiteY819" fmla="*/ 380114 h 1214077"/>
                  <a:gd name="connsiteX820" fmla="*/ 524085 w 3515713"/>
                  <a:gd name="connsiteY820" fmla="*/ 381159 h 1214077"/>
                  <a:gd name="connsiteX821" fmla="*/ 519644 w 3515713"/>
                  <a:gd name="connsiteY821" fmla="*/ 382988 h 1214077"/>
                  <a:gd name="connsiteX822" fmla="*/ 507887 w 3515713"/>
                  <a:gd name="connsiteY822" fmla="*/ 384033 h 1214077"/>
                  <a:gd name="connsiteX823" fmla="*/ 503185 w 3515713"/>
                  <a:gd name="connsiteY823" fmla="*/ 387168 h 1214077"/>
                  <a:gd name="connsiteX824" fmla="*/ 495609 w 3515713"/>
                  <a:gd name="connsiteY824" fmla="*/ 390303 h 1214077"/>
                  <a:gd name="connsiteX825" fmla="*/ 491428 w 3515713"/>
                  <a:gd name="connsiteY825" fmla="*/ 392393 h 1214077"/>
                  <a:gd name="connsiteX826" fmla="*/ 486987 w 3515713"/>
                  <a:gd name="connsiteY826" fmla="*/ 396312 h 1214077"/>
                  <a:gd name="connsiteX827" fmla="*/ 484636 w 3515713"/>
                  <a:gd name="connsiteY827" fmla="*/ 396834 h 1214077"/>
                  <a:gd name="connsiteX828" fmla="*/ 482023 w 3515713"/>
                  <a:gd name="connsiteY828" fmla="*/ 398663 h 1214077"/>
                  <a:gd name="connsiteX829" fmla="*/ 476798 w 3515713"/>
                  <a:gd name="connsiteY829" fmla="*/ 402320 h 1214077"/>
                  <a:gd name="connsiteX830" fmla="*/ 471312 w 3515713"/>
                  <a:gd name="connsiteY830" fmla="*/ 403888 h 1214077"/>
                  <a:gd name="connsiteX831" fmla="*/ 466609 w 3515713"/>
                  <a:gd name="connsiteY831" fmla="*/ 403888 h 1214077"/>
                  <a:gd name="connsiteX832" fmla="*/ 461906 w 3515713"/>
                  <a:gd name="connsiteY832" fmla="*/ 404672 h 1214077"/>
                  <a:gd name="connsiteX833" fmla="*/ 461384 w 3515713"/>
                  <a:gd name="connsiteY833" fmla="*/ 408329 h 1214077"/>
                  <a:gd name="connsiteX834" fmla="*/ 464519 w 3515713"/>
                  <a:gd name="connsiteY834" fmla="*/ 411203 h 1214077"/>
                  <a:gd name="connsiteX835" fmla="*/ 463736 w 3515713"/>
                  <a:gd name="connsiteY835" fmla="*/ 413554 h 1214077"/>
                  <a:gd name="connsiteX836" fmla="*/ 452240 w 3515713"/>
                  <a:gd name="connsiteY836" fmla="*/ 412509 h 1214077"/>
                  <a:gd name="connsiteX837" fmla="*/ 445970 w 3515713"/>
                  <a:gd name="connsiteY837" fmla="*/ 410942 h 1214077"/>
                  <a:gd name="connsiteX838" fmla="*/ 441267 w 3515713"/>
                  <a:gd name="connsiteY838" fmla="*/ 412248 h 1214077"/>
                  <a:gd name="connsiteX839" fmla="*/ 442574 w 3515713"/>
                  <a:gd name="connsiteY839" fmla="*/ 418257 h 1214077"/>
                  <a:gd name="connsiteX840" fmla="*/ 439177 w 3515713"/>
                  <a:gd name="connsiteY840" fmla="*/ 421653 h 1214077"/>
                  <a:gd name="connsiteX841" fmla="*/ 437871 w 3515713"/>
                  <a:gd name="connsiteY841" fmla="*/ 425572 h 1214077"/>
                  <a:gd name="connsiteX842" fmla="*/ 439961 w 3515713"/>
                  <a:gd name="connsiteY842" fmla="*/ 429230 h 1214077"/>
                  <a:gd name="connsiteX843" fmla="*/ 438133 w 3515713"/>
                  <a:gd name="connsiteY843" fmla="*/ 432887 h 1214077"/>
                  <a:gd name="connsiteX844" fmla="*/ 437087 w 3515713"/>
                  <a:gd name="connsiteY844" fmla="*/ 436545 h 1214077"/>
                  <a:gd name="connsiteX845" fmla="*/ 436304 w 3515713"/>
                  <a:gd name="connsiteY845" fmla="*/ 440202 h 1214077"/>
                  <a:gd name="connsiteX846" fmla="*/ 432646 w 3515713"/>
                  <a:gd name="connsiteY846" fmla="*/ 442292 h 1214077"/>
                  <a:gd name="connsiteX847" fmla="*/ 428205 w 3515713"/>
                  <a:gd name="connsiteY847" fmla="*/ 442031 h 1214077"/>
                  <a:gd name="connsiteX848" fmla="*/ 421151 w 3515713"/>
                  <a:gd name="connsiteY848" fmla="*/ 442031 h 1214077"/>
                  <a:gd name="connsiteX849" fmla="*/ 415926 w 3515713"/>
                  <a:gd name="connsiteY849" fmla="*/ 442815 h 1214077"/>
                  <a:gd name="connsiteX850" fmla="*/ 412529 w 3515713"/>
                  <a:gd name="connsiteY850" fmla="*/ 444121 h 1214077"/>
                  <a:gd name="connsiteX851" fmla="*/ 409917 w 3515713"/>
                  <a:gd name="connsiteY851" fmla="*/ 443076 h 1214077"/>
                  <a:gd name="connsiteX852" fmla="*/ 402863 w 3515713"/>
                  <a:gd name="connsiteY852" fmla="*/ 441509 h 1214077"/>
                  <a:gd name="connsiteX853" fmla="*/ 396593 w 3515713"/>
                  <a:gd name="connsiteY853" fmla="*/ 437851 h 1214077"/>
                  <a:gd name="connsiteX854" fmla="*/ 389539 w 3515713"/>
                  <a:gd name="connsiteY854" fmla="*/ 431581 h 1214077"/>
                  <a:gd name="connsiteX855" fmla="*/ 387188 w 3515713"/>
                  <a:gd name="connsiteY855" fmla="*/ 427923 h 1214077"/>
                  <a:gd name="connsiteX856" fmla="*/ 384053 w 3515713"/>
                  <a:gd name="connsiteY856" fmla="*/ 426095 h 1214077"/>
                  <a:gd name="connsiteX857" fmla="*/ 378305 w 3515713"/>
                  <a:gd name="connsiteY857" fmla="*/ 421915 h 1214077"/>
                  <a:gd name="connsiteX858" fmla="*/ 381179 w 3515713"/>
                  <a:gd name="connsiteY858" fmla="*/ 419041 h 1214077"/>
                  <a:gd name="connsiteX859" fmla="*/ 384314 w 3515713"/>
                  <a:gd name="connsiteY859" fmla="*/ 415906 h 1214077"/>
                  <a:gd name="connsiteX860" fmla="*/ 387710 w 3515713"/>
                  <a:gd name="connsiteY860" fmla="*/ 410158 h 1214077"/>
                  <a:gd name="connsiteX861" fmla="*/ 395025 w 3515713"/>
                  <a:gd name="connsiteY861" fmla="*/ 406762 h 1214077"/>
                  <a:gd name="connsiteX862" fmla="*/ 406520 w 3515713"/>
                  <a:gd name="connsiteY862" fmla="*/ 407807 h 1214077"/>
                  <a:gd name="connsiteX863" fmla="*/ 414881 w 3515713"/>
                  <a:gd name="connsiteY863" fmla="*/ 405717 h 1214077"/>
                  <a:gd name="connsiteX864" fmla="*/ 413575 w 3515713"/>
                  <a:gd name="connsiteY864" fmla="*/ 397095 h 1214077"/>
                  <a:gd name="connsiteX865" fmla="*/ 409656 w 3515713"/>
                  <a:gd name="connsiteY865" fmla="*/ 393438 h 1214077"/>
                  <a:gd name="connsiteX866" fmla="*/ 404953 w 3515713"/>
                  <a:gd name="connsiteY866" fmla="*/ 391086 h 1214077"/>
                  <a:gd name="connsiteX867" fmla="*/ 401295 w 3515713"/>
                  <a:gd name="connsiteY867" fmla="*/ 387429 h 1214077"/>
                  <a:gd name="connsiteX868" fmla="*/ 399728 w 3515713"/>
                  <a:gd name="connsiteY868" fmla="*/ 383510 h 1214077"/>
                  <a:gd name="connsiteX869" fmla="*/ 392151 w 3515713"/>
                  <a:gd name="connsiteY869" fmla="*/ 380898 h 1214077"/>
                  <a:gd name="connsiteX870" fmla="*/ 384836 w 3515713"/>
                  <a:gd name="connsiteY870" fmla="*/ 380898 h 1214077"/>
                  <a:gd name="connsiteX871" fmla="*/ 361324 w 3515713"/>
                  <a:gd name="connsiteY871" fmla="*/ 376717 h 1214077"/>
                  <a:gd name="connsiteX872" fmla="*/ 350612 w 3515713"/>
                  <a:gd name="connsiteY872" fmla="*/ 374889 h 1214077"/>
                  <a:gd name="connsiteX873" fmla="*/ 344081 w 3515713"/>
                  <a:gd name="connsiteY873" fmla="*/ 375150 h 1214077"/>
                  <a:gd name="connsiteX874" fmla="*/ 343558 w 3515713"/>
                  <a:gd name="connsiteY874" fmla="*/ 377762 h 1214077"/>
                  <a:gd name="connsiteX875" fmla="*/ 345387 w 3515713"/>
                  <a:gd name="connsiteY875" fmla="*/ 379330 h 1214077"/>
                  <a:gd name="connsiteX876" fmla="*/ 350612 w 3515713"/>
                  <a:gd name="connsiteY876" fmla="*/ 381943 h 1214077"/>
                  <a:gd name="connsiteX877" fmla="*/ 355837 w 3515713"/>
                  <a:gd name="connsiteY877" fmla="*/ 386906 h 1214077"/>
                  <a:gd name="connsiteX878" fmla="*/ 362107 w 3515713"/>
                  <a:gd name="connsiteY878" fmla="*/ 390303 h 1214077"/>
                  <a:gd name="connsiteX879" fmla="*/ 363936 w 3515713"/>
                  <a:gd name="connsiteY879" fmla="*/ 396050 h 1214077"/>
                  <a:gd name="connsiteX880" fmla="*/ 361062 w 3515713"/>
                  <a:gd name="connsiteY880" fmla="*/ 400230 h 1214077"/>
                  <a:gd name="connsiteX881" fmla="*/ 359233 w 3515713"/>
                  <a:gd name="connsiteY881" fmla="*/ 405717 h 1214077"/>
                  <a:gd name="connsiteX882" fmla="*/ 355576 w 3515713"/>
                  <a:gd name="connsiteY882" fmla="*/ 411987 h 1214077"/>
                  <a:gd name="connsiteX883" fmla="*/ 352702 w 3515713"/>
                  <a:gd name="connsiteY883" fmla="*/ 419563 h 1214077"/>
                  <a:gd name="connsiteX884" fmla="*/ 356882 w 3515713"/>
                  <a:gd name="connsiteY884" fmla="*/ 428707 h 1214077"/>
                  <a:gd name="connsiteX885" fmla="*/ 361585 w 3515713"/>
                  <a:gd name="connsiteY885" fmla="*/ 430536 h 1214077"/>
                  <a:gd name="connsiteX886" fmla="*/ 364720 w 3515713"/>
                  <a:gd name="connsiteY886" fmla="*/ 433932 h 1214077"/>
                  <a:gd name="connsiteX887" fmla="*/ 368116 w 3515713"/>
                  <a:gd name="connsiteY887" fmla="*/ 436545 h 1214077"/>
                  <a:gd name="connsiteX888" fmla="*/ 368900 w 3515713"/>
                  <a:gd name="connsiteY888" fmla="*/ 441509 h 1214077"/>
                  <a:gd name="connsiteX889" fmla="*/ 364720 w 3515713"/>
                  <a:gd name="connsiteY889" fmla="*/ 453265 h 1214077"/>
                  <a:gd name="connsiteX890" fmla="*/ 360801 w 3515713"/>
                  <a:gd name="connsiteY890" fmla="*/ 457968 h 1214077"/>
                  <a:gd name="connsiteX891" fmla="*/ 359756 w 3515713"/>
                  <a:gd name="connsiteY891" fmla="*/ 462931 h 1214077"/>
                  <a:gd name="connsiteX892" fmla="*/ 361062 w 3515713"/>
                  <a:gd name="connsiteY892" fmla="*/ 475210 h 1214077"/>
                  <a:gd name="connsiteX893" fmla="*/ 359495 w 3515713"/>
                  <a:gd name="connsiteY893" fmla="*/ 473120 h 1214077"/>
                  <a:gd name="connsiteX894" fmla="*/ 357666 w 3515713"/>
                  <a:gd name="connsiteY894" fmla="*/ 471030 h 1214077"/>
                  <a:gd name="connsiteX895" fmla="*/ 354008 w 3515713"/>
                  <a:gd name="connsiteY895" fmla="*/ 467111 h 1214077"/>
                  <a:gd name="connsiteX896" fmla="*/ 350873 w 3515713"/>
                  <a:gd name="connsiteY896" fmla="*/ 469985 h 1214077"/>
                  <a:gd name="connsiteX897" fmla="*/ 347477 w 3515713"/>
                  <a:gd name="connsiteY897" fmla="*/ 473643 h 1214077"/>
                  <a:gd name="connsiteX898" fmla="*/ 345387 w 3515713"/>
                  <a:gd name="connsiteY898" fmla="*/ 472075 h 1214077"/>
                  <a:gd name="connsiteX899" fmla="*/ 343297 w 3515713"/>
                  <a:gd name="connsiteY899" fmla="*/ 472075 h 1214077"/>
                  <a:gd name="connsiteX900" fmla="*/ 346171 w 3515713"/>
                  <a:gd name="connsiteY900" fmla="*/ 466328 h 1214077"/>
                  <a:gd name="connsiteX901" fmla="*/ 349828 w 3515713"/>
                  <a:gd name="connsiteY901" fmla="*/ 461364 h 1214077"/>
                  <a:gd name="connsiteX902" fmla="*/ 344342 w 3515713"/>
                  <a:gd name="connsiteY902" fmla="*/ 457706 h 1214077"/>
                  <a:gd name="connsiteX903" fmla="*/ 337288 w 3515713"/>
                  <a:gd name="connsiteY903" fmla="*/ 457445 h 1214077"/>
                  <a:gd name="connsiteX904" fmla="*/ 328406 w 3515713"/>
                  <a:gd name="connsiteY904" fmla="*/ 457706 h 1214077"/>
                  <a:gd name="connsiteX905" fmla="*/ 325531 w 3515713"/>
                  <a:gd name="connsiteY905" fmla="*/ 456922 h 1214077"/>
                  <a:gd name="connsiteX906" fmla="*/ 323180 w 3515713"/>
                  <a:gd name="connsiteY906" fmla="*/ 453526 h 1214077"/>
                  <a:gd name="connsiteX907" fmla="*/ 320829 w 3515713"/>
                  <a:gd name="connsiteY907" fmla="*/ 451697 h 1214077"/>
                  <a:gd name="connsiteX908" fmla="*/ 318217 w 3515713"/>
                  <a:gd name="connsiteY908" fmla="*/ 452742 h 1214077"/>
                  <a:gd name="connsiteX909" fmla="*/ 313775 w 3515713"/>
                  <a:gd name="connsiteY909" fmla="*/ 458490 h 1214077"/>
                  <a:gd name="connsiteX910" fmla="*/ 311946 w 3515713"/>
                  <a:gd name="connsiteY910" fmla="*/ 461364 h 1214077"/>
                  <a:gd name="connsiteX911" fmla="*/ 308811 w 3515713"/>
                  <a:gd name="connsiteY911" fmla="*/ 464238 h 1214077"/>
                  <a:gd name="connsiteX912" fmla="*/ 306982 w 3515713"/>
                  <a:gd name="connsiteY912" fmla="*/ 466589 h 1214077"/>
                  <a:gd name="connsiteX913" fmla="*/ 300974 w 3515713"/>
                  <a:gd name="connsiteY913" fmla="*/ 467373 h 1214077"/>
                  <a:gd name="connsiteX914" fmla="*/ 293920 w 3515713"/>
                  <a:gd name="connsiteY914" fmla="*/ 469724 h 1214077"/>
                  <a:gd name="connsiteX915" fmla="*/ 287127 w 3515713"/>
                  <a:gd name="connsiteY915" fmla="*/ 473643 h 1214077"/>
                  <a:gd name="connsiteX916" fmla="*/ 278767 w 3515713"/>
                  <a:gd name="connsiteY916" fmla="*/ 478084 h 1214077"/>
                  <a:gd name="connsiteX917" fmla="*/ 265966 w 3515713"/>
                  <a:gd name="connsiteY917" fmla="*/ 490102 h 1214077"/>
                  <a:gd name="connsiteX918" fmla="*/ 271191 w 3515713"/>
                  <a:gd name="connsiteY918" fmla="*/ 502642 h 1214077"/>
                  <a:gd name="connsiteX919" fmla="*/ 280335 w 3515713"/>
                  <a:gd name="connsiteY919" fmla="*/ 513615 h 1214077"/>
                  <a:gd name="connsiteX920" fmla="*/ 281902 w 3515713"/>
                  <a:gd name="connsiteY920" fmla="*/ 520669 h 1214077"/>
                  <a:gd name="connsiteX921" fmla="*/ 275632 w 3515713"/>
                  <a:gd name="connsiteY921" fmla="*/ 522759 h 1214077"/>
                  <a:gd name="connsiteX922" fmla="*/ 260479 w 3515713"/>
                  <a:gd name="connsiteY922" fmla="*/ 520146 h 1214077"/>
                  <a:gd name="connsiteX923" fmla="*/ 238534 w 3515713"/>
                  <a:gd name="connsiteY923" fmla="*/ 517272 h 1214077"/>
                  <a:gd name="connsiteX924" fmla="*/ 234092 w 3515713"/>
                  <a:gd name="connsiteY924" fmla="*/ 515443 h 1214077"/>
                  <a:gd name="connsiteX925" fmla="*/ 234092 w 3515713"/>
                  <a:gd name="connsiteY925" fmla="*/ 511263 h 1214077"/>
                  <a:gd name="connsiteX926" fmla="*/ 228867 w 3515713"/>
                  <a:gd name="connsiteY926" fmla="*/ 508390 h 1214077"/>
                  <a:gd name="connsiteX927" fmla="*/ 220246 w 3515713"/>
                  <a:gd name="connsiteY927" fmla="*/ 506038 h 1214077"/>
                  <a:gd name="connsiteX928" fmla="*/ 211886 w 3515713"/>
                  <a:gd name="connsiteY928" fmla="*/ 501074 h 1214077"/>
                  <a:gd name="connsiteX929" fmla="*/ 205354 w 3515713"/>
                  <a:gd name="connsiteY929" fmla="*/ 500291 h 1214077"/>
                  <a:gd name="connsiteX930" fmla="*/ 200652 w 3515713"/>
                  <a:gd name="connsiteY930" fmla="*/ 504993 h 1214077"/>
                  <a:gd name="connsiteX931" fmla="*/ 196210 w 3515713"/>
                  <a:gd name="connsiteY931" fmla="*/ 508390 h 1214077"/>
                  <a:gd name="connsiteX932" fmla="*/ 201174 w 3515713"/>
                  <a:gd name="connsiteY932" fmla="*/ 517011 h 1214077"/>
                  <a:gd name="connsiteX933" fmla="*/ 206922 w 3515713"/>
                  <a:gd name="connsiteY933" fmla="*/ 521191 h 1214077"/>
                  <a:gd name="connsiteX934" fmla="*/ 210841 w 3515713"/>
                  <a:gd name="connsiteY934" fmla="*/ 526416 h 1214077"/>
                  <a:gd name="connsiteX935" fmla="*/ 216588 w 3515713"/>
                  <a:gd name="connsiteY935" fmla="*/ 529812 h 1214077"/>
                  <a:gd name="connsiteX936" fmla="*/ 221813 w 3515713"/>
                  <a:gd name="connsiteY936" fmla="*/ 527200 h 1214077"/>
                  <a:gd name="connsiteX937" fmla="*/ 224948 w 3515713"/>
                  <a:gd name="connsiteY937" fmla="*/ 526677 h 1214077"/>
                  <a:gd name="connsiteX938" fmla="*/ 227822 w 3515713"/>
                  <a:gd name="connsiteY938" fmla="*/ 533731 h 1214077"/>
                  <a:gd name="connsiteX939" fmla="*/ 228084 w 3515713"/>
                  <a:gd name="connsiteY939" fmla="*/ 540263 h 1214077"/>
                  <a:gd name="connsiteX940" fmla="*/ 223642 w 3515713"/>
                  <a:gd name="connsiteY940" fmla="*/ 543659 h 1214077"/>
                  <a:gd name="connsiteX941" fmla="*/ 211624 w 3515713"/>
                  <a:gd name="connsiteY941" fmla="*/ 547316 h 1214077"/>
                  <a:gd name="connsiteX942" fmla="*/ 196472 w 3515713"/>
                  <a:gd name="connsiteY942" fmla="*/ 541569 h 1214077"/>
                  <a:gd name="connsiteX943" fmla="*/ 185238 w 3515713"/>
                  <a:gd name="connsiteY943" fmla="*/ 533209 h 1214077"/>
                  <a:gd name="connsiteX944" fmla="*/ 174004 w 3515713"/>
                  <a:gd name="connsiteY944" fmla="*/ 529290 h 1214077"/>
                  <a:gd name="connsiteX945" fmla="*/ 170608 w 3515713"/>
                  <a:gd name="connsiteY945" fmla="*/ 527984 h 1214077"/>
                  <a:gd name="connsiteX946" fmla="*/ 166428 w 3515713"/>
                  <a:gd name="connsiteY946" fmla="*/ 527461 h 1214077"/>
                  <a:gd name="connsiteX947" fmla="*/ 162770 w 3515713"/>
                  <a:gd name="connsiteY947" fmla="*/ 525894 h 1214077"/>
                  <a:gd name="connsiteX948" fmla="*/ 159635 w 3515713"/>
                  <a:gd name="connsiteY948" fmla="*/ 522759 h 1214077"/>
                  <a:gd name="connsiteX949" fmla="*/ 159635 w 3515713"/>
                  <a:gd name="connsiteY949" fmla="*/ 519362 h 1214077"/>
                  <a:gd name="connsiteX950" fmla="*/ 161725 w 3515713"/>
                  <a:gd name="connsiteY950" fmla="*/ 515966 h 1214077"/>
                  <a:gd name="connsiteX951" fmla="*/ 158067 w 3515713"/>
                  <a:gd name="connsiteY951" fmla="*/ 509696 h 1214077"/>
                  <a:gd name="connsiteX952" fmla="*/ 154410 w 3515713"/>
                  <a:gd name="connsiteY952" fmla="*/ 501597 h 1214077"/>
                  <a:gd name="connsiteX953" fmla="*/ 153103 w 3515713"/>
                  <a:gd name="connsiteY953" fmla="*/ 497939 h 1214077"/>
                  <a:gd name="connsiteX954" fmla="*/ 151013 w 3515713"/>
                  <a:gd name="connsiteY954" fmla="*/ 495588 h 1214077"/>
                  <a:gd name="connsiteX955" fmla="*/ 149968 w 3515713"/>
                  <a:gd name="connsiteY955" fmla="*/ 492453 h 1214077"/>
                  <a:gd name="connsiteX956" fmla="*/ 152842 w 3515713"/>
                  <a:gd name="connsiteY956" fmla="*/ 490885 h 1214077"/>
                  <a:gd name="connsiteX957" fmla="*/ 156239 w 3515713"/>
                  <a:gd name="connsiteY957" fmla="*/ 488795 h 1214077"/>
                  <a:gd name="connsiteX958" fmla="*/ 155977 w 3515713"/>
                  <a:gd name="connsiteY958" fmla="*/ 484093 h 1214077"/>
                  <a:gd name="connsiteX959" fmla="*/ 156500 w 3515713"/>
                  <a:gd name="connsiteY959" fmla="*/ 480435 h 1214077"/>
                  <a:gd name="connsiteX960" fmla="*/ 159635 w 3515713"/>
                  <a:gd name="connsiteY960" fmla="*/ 478607 h 1214077"/>
                  <a:gd name="connsiteX961" fmla="*/ 161202 w 3515713"/>
                  <a:gd name="connsiteY961" fmla="*/ 475472 h 1214077"/>
                  <a:gd name="connsiteX962" fmla="*/ 158067 w 3515713"/>
                  <a:gd name="connsiteY962" fmla="*/ 472075 h 1214077"/>
                  <a:gd name="connsiteX963" fmla="*/ 148401 w 3515713"/>
                  <a:gd name="connsiteY963" fmla="*/ 465544 h 1214077"/>
                  <a:gd name="connsiteX964" fmla="*/ 144221 w 3515713"/>
                  <a:gd name="connsiteY964" fmla="*/ 464238 h 1214077"/>
                  <a:gd name="connsiteX965" fmla="*/ 139257 w 3515713"/>
                  <a:gd name="connsiteY965" fmla="*/ 463715 h 1214077"/>
                  <a:gd name="connsiteX966" fmla="*/ 135077 w 3515713"/>
                  <a:gd name="connsiteY966" fmla="*/ 462931 h 1214077"/>
                  <a:gd name="connsiteX967" fmla="*/ 131681 w 3515713"/>
                  <a:gd name="connsiteY967" fmla="*/ 462409 h 1214077"/>
                  <a:gd name="connsiteX968" fmla="*/ 129329 w 3515713"/>
                  <a:gd name="connsiteY968" fmla="*/ 458229 h 1214077"/>
                  <a:gd name="connsiteX969" fmla="*/ 134032 w 3515713"/>
                  <a:gd name="connsiteY969" fmla="*/ 457706 h 1214077"/>
                  <a:gd name="connsiteX970" fmla="*/ 134293 w 3515713"/>
                  <a:gd name="connsiteY970" fmla="*/ 454832 h 1214077"/>
                  <a:gd name="connsiteX971" fmla="*/ 125672 w 3515713"/>
                  <a:gd name="connsiteY971" fmla="*/ 453788 h 1214077"/>
                  <a:gd name="connsiteX972" fmla="*/ 117573 w 3515713"/>
                  <a:gd name="connsiteY972" fmla="*/ 451436 h 1214077"/>
                  <a:gd name="connsiteX973" fmla="*/ 124365 w 3515713"/>
                  <a:gd name="connsiteY973" fmla="*/ 449869 h 1214077"/>
                  <a:gd name="connsiteX974" fmla="*/ 123843 w 3515713"/>
                  <a:gd name="connsiteY974" fmla="*/ 447256 h 1214077"/>
                  <a:gd name="connsiteX975" fmla="*/ 114699 w 3515713"/>
                  <a:gd name="connsiteY975" fmla="*/ 443076 h 1214077"/>
                  <a:gd name="connsiteX976" fmla="*/ 109474 w 3515713"/>
                  <a:gd name="connsiteY976" fmla="*/ 437328 h 1214077"/>
                  <a:gd name="connsiteX977" fmla="*/ 107906 w 3515713"/>
                  <a:gd name="connsiteY977" fmla="*/ 434193 h 1214077"/>
                  <a:gd name="connsiteX978" fmla="*/ 103726 w 3515713"/>
                  <a:gd name="connsiteY978" fmla="*/ 432365 h 1214077"/>
                  <a:gd name="connsiteX979" fmla="*/ 101375 w 3515713"/>
                  <a:gd name="connsiteY979" fmla="*/ 430797 h 1214077"/>
                  <a:gd name="connsiteX980" fmla="*/ 105294 w 3515713"/>
                  <a:gd name="connsiteY980" fmla="*/ 430275 h 1214077"/>
                  <a:gd name="connsiteX981" fmla="*/ 110780 w 3515713"/>
                  <a:gd name="connsiteY981" fmla="*/ 430536 h 1214077"/>
                  <a:gd name="connsiteX982" fmla="*/ 118357 w 3515713"/>
                  <a:gd name="connsiteY982" fmla="*/ 432103 h 1214077"/>
                  <a:gd name="connsiteX983" fmla="*/ 122014 w 3515713"/>
                  <a:gd name="connsiteY983" fmla="*/ 436806 h 1214077"/>
                  <a:gd name="connsiteX984" fmla="*/ 125410 w 3515713"/>
                  <a:gd name="connsiteY984" fmla="*/ 442553 h 1214077"/>
                  <a:gd name="connsiteX985" fmla="*/ 130635 w 3515713"/>
                  <a:gd name="connsiteY985" fmla="*/ 446472 h 1214077"/>
                  <a:gd name="connsiteX986" fmla="*/ 136383 w 3515713"/>
                  <a:gd name="connsiteY986" fmla="*/ 446734 h 1214077"/>
                  <a:gd name="connsiteX987" fmla="*/ 142392 w 3515713"/>
                  <a:gd name="connsiteY987" fmla="*/ 445427 h 1214077"/>
                  <a:gd name="connsiteX988" fmla="*/ 148140 w 3515713"/>
                  <a:gd name="connsiteY988" fmla="*/ 445166 h 1214077"/>
                  <a:gd name="connsiteX989" fmla="*/ 150752 w 3515713"/>
                  <a:gd name="connsiteY989" fmla="*/ 445950 h 1214077"/>
                  <a:gd name="connsiteX990" fmla="*/ 152581 w 3515713"/>
                  <a:gd name="connsiteY990" fmla="*/ 446472 h 1214077"/>
                  <a:gd name="connsiteX991" fmla="*/ 153887 w 3515713"/>
                  <a:gd name="connsiteY991" fmla="*/ 447517 h 1214077"/>
                  <a:gd name="connsiteX992" fmla="*/ 155194 w 3515713"/>
                  <a:gd name="connsiteY992" fmla="*/ 450914 h 1214077"/>
                  <a:gd name="connsiteX993" fmla="*/ 158328 w 3515713"/>
                  <a:gd name="connsiteY993" fmla="*/ 452220 h 1214077"/>
                  <a:gd name="connsiteX994" fmla="*/ 165644 w 3515713"/>
                  <a:gd name="connsiteY994" fmla="*/ 453526 h 1214077"/>
                  <a:gd name="connsiteX995" fmla="*/ 175049 w 3515713"/>
                  <a:gd name="connsiteY995" fmla="*/ 455878 h 1214077"/>
                  <a:gd name="connsiteX996" fmla="*/ 181580 w 3515713"/>
                  <a:gd name="connsiteY996" fmla="*/ 456922 h 1214077"/>
                  <a:gd name="connsiteX997" fmla="*/ 190724 w 3515713"/>
                  <a:gd name="connsiteY997" fmla="*/ 458490 h 1214077"/>
                  <a:gd name="connsiteX998" fmla="*/ 198562 w 3515713"/>
                  <a:gd name="connsiteY998" fmla="*/ 461364 h 1214077"/>
                  <a:gd name="connsiteX999" fmla="*/ 202481 w 3515713"/>
                  <a:gd name="connsiteY999" fmla="*/ 462670 h 1214077"/>
                  <a:gd name="connsiteX1000" fmla="*/ 206399 w 3515713"/>
                  <a:gd name="connsiteY1000" fmla="*/ 464238 h 1214077"/>
                  <a:gd name="connsiteX1001" fmla="*/ 213715 w 3515713"/>
                  <a:gd name="connsiteY1001" fmla="*/ 466328 h 1214077"/>
                  <a:gd name="connsiteX1002" fmla="*/ 217895 w 3515713"/>
                  <a:gd name="connsiteY1002" fmla="*/ 467111 h 1214077"/>
                  <a:gd name="connsiteX1003" fmla="*/ 219201 w 3515713"/>
                  <a:gd name="connsiteY1003" fmla="*/ 467111 h 1214077"/>
                  <a:gd name="connsiteX1004" fmla="*/ 218940 w 3515713"/>
                  <a:gd name="connsiteY1004" fmla="*/ 466850 h 1214077"/>
                  <a:gd name="connsiteX1005" fmla="*/ 223642 w 3515713"/>
                  <a:gd name="connsiteY1005" fmla="*/ 467373 h 1214077"/>
                  <a:gd name="connsiteX1006" fmla="*/ 228606 w 3515713"/>
                  <a:gd name="connsiteY1006" fmla="*/ 468940 h 1214077"/>
                  <a:gd name="connsiteX1007" fmla="*/ 241669 w 3515713"/>
                  <a:gd name="connsiteY1007" fmla="*/ 471553 h 1214077"/>
                  <a:gd name="connsiteX1008" fmla="*/ 251858 w 3515713"/>
                  <a:gd name="connsiteY1008" fmla="*/ 469724 h 1214077"/>
                  <a:gd name="connsiteX1009" fmla="*/ 270668 w 3515713"/>
                  <a:gd name="connsiteY1009" fmla="*/ 462409 h 1214077"/>
                  <a:gd name="connsiteX1010" fmla="*/ 287911 w 3515713"/>
                  <a:gd name="connsiteY1010" fmla="*/ 451175 h 1214077"/>
                  <a:gd name="connsiteX1011" fmla="*/ 300190 w 3515713"/>
                  <a:gd name="connsiteY1011" fmla="*/ 436022 h 1214077"/>
                  <a:gd name="connsiteX1012" fmla="*/ 296793 w 3515713"/>
                  <a:gd name="connsiteY1012" fmla="*/ 424266 h 1214077"/>
                  <a:gd name="connsiteX1013" fmla="*/ 293397 w 3515713"/>
                  <a:gd name="connsiteY1013" fmla="*/ 412509 h 1214077"/>
                  <a:gd name="connsiteX1014" fmla="*/ 283470 w 3515713"/>
                  <a:gd name="connsiteY1014" fmla="*/ 408590 h 1214077"/>
                  <a:gd name="connsiteX1015" fmla="*/ 271191 w 3515713"/>
                  <a:gd name="connsiteY1015" fmla="*/ 397879 h 1214077"/>
                  <a:gd name="connsiteX1016" fmla="*/ 265704 w 3515713"/>
                  <a:gd name="connsiteY1016" fmla="*/ 392393 h 1214077"/>
                  <a:gd name="connsiteX1017" fmla="*/ 260218 w 3515713"/>
                  <a:gd name="connsiteY1017" fmla="*/ 391348 h 1214077"/>
                  <a:gd name="connsiteX1018" fmla="*/ 239840 w 3515713"/>
                  <a:gd name="connsiteY1018" fmla="*/ 387690 h 1214077"/>
                  <a:gd name="connsiteX1019" fmla="*/ 238795 w 3515713"/>
                  <a:gd name="connsiteY1019" fmla="*/ 386384 h 1214077"/>
                  <a:gd name="connsiteX1020" fmla="*/ 237489 w 3515713"/>
                  <a:gd name="connsiteY1020" fmla="*/ 384555 h 1214077"/>
                  <a:gd name="connsiteX1021" fmla="*/ 230173 w 3515713"/>
                  <a:gd name="connsiteY1021" fmla="*/ 377501 h 1214077"/>
                  <a:gd name="connsiteX1022" fmla="*/ 224687 w 3515713"/>
                  <a:gd name="connsiteY1022" fmla="*/ 374627 h 1214077"/>
                  <a:gd name="connsiteX1023" fmla="*/ 219723 w 3515713"/>
                  <a:gd name="connsiteY1023" fmla="*/ 372276 h 1214077"/>
                  <a:gd name="connsiteX1024" fmla="*/ 215021 w 3515713"/>
                  <a:gd name="connsiteY1024" fmla="*/ 370709 h 1214077"/>
                  <a:gd name="connsiteX1025" fmla="*/ 209535 w 3515713"/>
                  <a:gd name="connsiteY1025" fmla="*/ 368096 h 1214077"/>
                  <a:gd name="connsiteX1026" fmla="*/ 203003 w 3515713"/>
                  <a:gd name="connsiteY1026" fmla="*/ 367312 h 1214077"/>
                  <a:gd name="connsiteX1027" fmla="*/ 196994 w 3515713"/>
                  <a:gd name="connsiteY1027" fmla="*/ 364700 h 1214077"/>
                  <a:gd name="connsiteX1028" fmla="*/ 192553 w 3515713"/>
                  <a:gd name="connsiteY1028" fmla="*/ 361304 h 1214077"/>
                  <a:gd name="connsiteX1029" fmla="*/ 185760 w 3515713"/>
                  <a:gd name="connsiteY1029" fmla="*/ 356862 h 1214077"/>
                  <a:gd name="connsiteX1030" fmla="*/ 183148 w 3515713"/>
                  <a:gd name="connsiteY1030" fmla="*/ 355817 h 1214077"/>
                  <a:gd name="connsiteX1031" fmla="*/ 179752 w 3515713"/>
                  <a:gd name="connsiteY1031" fmla="*/ 353988 h 1214077"/>
                  <a:gd name="connsiteX1032" fmla="*/ 173743 w 3515713"/>
                  <a:gd name="connsiteY1032" fmla="*/ 352160 h 1214077"/>
                  <a:gd name="connsiteX1033" fmla="*/ 169301 w 3515713"/>
                  <a:gd name="connsiteY1033" fmla="*/ 350331 h 1214077"/>
                  <a:gd name="connsiteX1034" fmla="*/ 163554 w 3515713"/>
                  <a:gd name="connsiteY1034" fmla="*/ 349025 h 1214077"/>
                  <a:gd name="connsiteX1035" fmla="*/ 159896 w 3515713"/>
                  <a:gd name="connsiteY1035" fmla="*/ 349025 h 1214077"/>
                  <a:gd name="connsiteX1036" fmla="*/ 149968 w 3515713"/>
                  <a:gd name="connsiteY1036" fmla="*/ 347196 h 1214077"/>
                  <a:gd name="connsiteX1037" fmla="*/ 141347 w 3515713"/>
                  <a:gd name="connsiteY1037" fmla="*/ 347457 h 1214077"/>
                  <a:gd name="connsiteX1038" fmla="*/ 133509 w 3515713"/>
                  <a:gd name="connsiteY1038" fmla="*/ 351376 h 1214077"/>
                  <a:gd name="connsiteX1039" fmla="*/ 128807 w 3515713"/>
                  <a:gd name="connsiteY1039" fmla="*/ 358691 h 1214077"/>
                  <a:gd name="connsiteX1040" fmla="*/ 122014 w 3515713"/>
                  <a:gd name="connsiteY1040" fmla="*/ 359214 h 1214077"/>
                  <a:gd name="connsiteX1041" fmla="*/ 124888 w 3515713"/>
                  <a:gd name="connsiteY1041" fmla="*/ 355817 h 1214077"/>
                  <a:gd name="connsiteX1042" fmla="*/ 128284 w 3515713"/>
                  <a:gd name="connsiteY1042" fmla="*/ 352421 h 1214077"/>
                  <a:gd name="connsiteX1043" fmla="*/ 126717 w 3515713"/>
                  <a:gd name="connsiteY1043" fmla="*/ 344061 h 1214077"/>
                  <a:gd name="connsiteX1044" fmla="*/ 122798 w 3515713"/>
                  <a:gd name="connsiteY1044" fmla="*/ 344583 h 1214077"/>
                  <a:gd name="connsiteX1045" fmla="*/ 119402 w 3515713"/>
                  <a:gd name="connsiteY1045" fmla="*/ 345890 h 1214077"/>
                  <a:gd name="connsiteX1046" fmla="*/ 111041 w 3515713"/>
                  <a:gd name="connsiteY1046" fmla="*/ 345367 h 1214077"/>
                  <a:gd name="connsiteX1047" fmla="*/ 105294 w 3515713"/>
                  <a:gd name="connsiteY1047" fmla="*/ 344061 h 1214077"/>
                  <a:gd name="connsiteX1048" fmla="*/ 100852 w 3515713"/>
                  <a:gd name="connsiteY1048" fmla="*/ 341971 h 1214077"/>
                  <a:gd name="connsiteX1049" fmla="*/ 100069 w 3515713"/>
                  <a:gd name="connsiteY1049" fmla="*/ 335178 h 1214077"/>
                  <a:gd name="connsiteX1050" fmla="*/ 103465 w 3515713"/>
                  <a:gd name="connsiteY1050" fmla="*/ 334917 h 1214077"/>
                  <a:gd name="connsiteX1051" fmla="*/ 107906 w 3515713"/>
                  <a:gd name="connsiteY1051" fmla="*/ 336223 h 1214077"/>
                  <a:gd name="connsiteX1052" fmla="*/ 112870 w 3515713"/>
                  <a:gd name="connsiteY1052" fmla="*/ 337007 h 1214077"/>
                  <a:gd name="connsiteX1053" fmla="*/ 117050 w 3515713"/>
                  <a:gd name="connsiteY1053" fmla="*/ 336746 h 1214077"/>
                  <a:gd name="connsiteX1054" fmla="*/ 120969 w 3515713"/>
                  <a:gd name="connsiteY1054" fmla="*/ 336223 h 1214077"/>
                  <a:gd name="connsiteX1055" fmla="*/ 121753 w 3515713"/>
                  <a:gd name="connsiteY1055" fmla="*/ 330998 h 1214077"/>
                  <a:gd name="connsiteX1056" fmla="*/ 116789 w 3515713"/>
                  <a:gd name="connsiteY1056" fmla="*/ 329692 h 1214077"/>
                  <a:gd name="connsiteX1057" fmla="*/ 111825 w 3515713"/>
                  <a:gd name="connsiteY1057" fmla="*/ 329430 h 1214077"/>
                  <a:gd name="connsiteX1058" fmla="*/ 108168 w 3515713"/>
                  <a:gd name="connsiteY1058" fmla="*/ 328385 h 1214077"/>
                  <a:gd name="connsiteX1059" fmla="*/ 100069 w 3515713"/>
                  <a:gd name="connsiteY1059" fmla="*/ 325250 h 1214077"/>
                  <a:gd name="connsiteX1060" fmla="*/ 96150 w 3515713"/>
                  <a:gd name="connsiteY1060" fmla="*/ 324989 h 1214077"/>
                  <a:gd name="connsiteX1061" fmla="*/ 94583 w 3515713"/>
                  <a:gd name="connsiteY1061" fmla="*/ 327602 h 1214077"/>
                  <a:gd name="connsiteX1062" fmla="*/ 89619 w 3515713"/>
                  <a:gd name="connsiteY1062" fmla="*/ 330476 h 1214077"/>
                  <a:gd name="connsiteX1063" fmla="*/ 85439 w 3515713"/>
                  <a:gd name="connsiteY1063" fmla="*/ 331521 h 1214077"/>
                  <a:gd name="connsiteX1064" fmla="*/ 81520 w 3515713"/>
                  <a:gd name="connsiteY1064" fmla="*/ 331259 h 1214077"/>
                  <a:gd name="connsiteX1065" fmla="*/ 79430 w 3515713"/>
                  <a:gd name="connsiteY1065" fmla="*/ 330998 h 1214077"/>
                  <a:gd name="connsiteX1066" fmla="*/ 76556 w 3515713"/>
                  <a:gd name="connsiteY1066" fmla="*/ 330737 h 1214077"/>
                  <a:gd name="connsiteX1067" fmla="*/ 72376 w 3515713"/>
                  <a:gd name="connsiteY1067" fmla="*/ 340403 h 1214077"/>
                  <a:gd name="connsiteX1068" fmla="*/ 58268 w 3515713"/>
                  <a:gd name="connsiteY1068" fmla="*/ 339097 h 1214077"/>
                  <a:gd name="connsiteX1069" fmla="*/ 54610 w 3515713"/>
                  <a:gd name="connsiteY1069" fmla="*/ 346151 h 1214077"/>
                  <a:gd name="connsiteX1070" fmla="*/ 41287 w 3515713"/>
                  <a:gd name="connsiteY1070" fmla="*/ 353205 h 1214077"/>
                  <a:gd name="connsiteX1071" fmla="*/ 34755 w 3515713"/>
                  <a:gd name="connsiteY1071" fmla="*/ 361042 h 1214077"/>
                  <a:gd name="connsiteX1072" fmla="*/ 34232 w 3515713"/>
                  <a:gd name="connsiteY1072" fmla="*/ 361304 h 1214077"/>
                  <a:gd name="connsiteX1073" fmla="*/ 25089 w 3515713"/>
                  <a:gd name="connsiteY1073" fmla="*/ 366267 h 1214077"/>
                  <a:gd name="connsiteX1074" fmla="*/ 26395 w 3515713"/>
                  <a:gd name="connsiteY1074" fmla="*/ 372537 h 1214077"/>
                  <a:gd name="connsiteX1075" fmla="*/ 27963 w 3515713"/>
                  <a:gd name="connsiteY1075" fmla="*/ 391086 h 1214077"/>
                  <a:gd name="connsiteX1076" fmla="*/ 45728 w 3515713"/>
                  <a:gd name="connsiteY1076" fmla="*/ 398663 h 1214077"/>
                  <a:gd name="connsiteX1077" fmla="*/ 54349 w 3515713"/>
                  <a:gd name="connsiteY1077" fmla="*/ 413816 h 1214077"/>
                  <a:gd name="connsiteX1078" fmla="*/ 37368 w 3515713"/>
                  <a:gd name="connsiteY1078" fmla="*/ 442031 h 1214077"/>
                  <a:gd name="connsiteX1079" fmla="*/ 48079 w 3515713"/>
                  <a:gd name="connsiteY1079" fmla="*/ 458229 h 1214077"/>
                  <a:gd name="connsiteX1080" fmla="*/ 55656 w 3515713"/>
                  <a:gd name="connsiteY1080" fmla="*/ 475994 h 1214077"/>
                  <a:gd name="connsiteX1081" fmla="*/ 55917 w 3515713"/>
                  <a:gd name="connsiteY1081" fmla="*/ 483832 h 1214077"/>
                  <a:gd name="connsiteX1082" fmla="*/ 49124 w 3515713"/>
                  <a:gd name="connsiteY1082" fmla="*/ 490624 h 1214077"/>
                  <a:gd name="connsiteX1083" fmla="*/ 48079 w 3515713"/>
                  <a:gd name="connsiteY1083" fmla="*/ 499246 h 1214077"/>
                  <a:gd name="connsiteX1084" fmla="*/ 52782 w 3515713"/>
                  <a:gd name="connsiteY1084" fmla="*/ 504210 h 1214077"/>
                  <a:gd name="connsiteX1085" fmla="*/ 50692 w 3515713"/>
                  <a:gd name="connsiteY1085" fmla="*/ 513353 h 1214077"/>
                  <a:gd name="connsiteX1086" fmla="*/ 60358 w 3515713"/>
                  <a:gd name="connsiteY1086" fmla="*/ 517795 h 1214077"/>
                  <a:gd name="connsiteX1087" fmla="*/ 59313 w 3515713"/>
                  <a:gd name="connsiteY1087" fmla="*/ 529029 h 1214077"/>
                  <a:gd name="connsiteX1088" fmla="*/ 69241 w 3515713"/>
                  <a:gd name="connsiteY1088" fmla="*/ 538434 h 1214077"/>
                  <a:gd name="connsiteX1089" fmla="*/ 60881 w 3515713"/>
                  <a:gd name="connsiteY1089" fmla="*/ 555677 h 1214077"/>
                  <a:gd name="connsiteX1090" fmla="*/ 86483 w 3515713"/>
                  <a:gd name="connsiteY1090" fmla="*/ 587550 h 1214077"/>
                  <a:gd name="connsiteX1091" fmla="*/ 10981 w 3515713"/>
                  <a:gd name="connsiteY1091" fmla="*/ 658349 h 1214077"/>
                  <a:gd name="connsiteX1092" fmla="*/ 15161 w 3515713"/>
                  <a:gd name="connsiteY1092" fmla="*/ 657827 h 1214077"/>
                  <a:gd name="connsiteX1093" fmla="*/ 19863 w 3515713"/>
                  <a:gd name="connsiteY1093" fmla="*/ 653908 h 1214077"/>
                  <a:gd name="connsiteX1094" fmla="*/ 22215 w 3515713"/>
                  <a:gd name="connsiteY1094" fmla="*/ 651557 h 1214077"/>
                  <a:gd name="connsiteX1095" fmla="*/ 24827 w 3515713"/>
                  <a:gd name="connsiteY1095" fmla="*/ 650773 h 1214077"/>
                  <a:gd name="connsiteX1096" fmla="*/ 24044 w 3515713"/>
                  <a:gd name="connsiteY1096" fmla="*/ 656259 h 1214077"/>
                  <a:gd name="connsiteX1097" fmla="*/ 26134 w 3515713"/>
                  <a:gd name="connsiteY1097" fmla="*/ 660439 h 1214077"/>
                  <a:gd name="connsiteX1098" fmla="*/ 28746 w 3515713"/>
                  <a:gd name="connsiteY1098" fmla="*/ 664358 h 1214077"/>
                  <a:gd name="connsiteX1099" fmla="*/ 37106 w 3515713"/>
                  <a:gd name="connsiteY1099" fmla="*/ 668277 h 1214077"/>
                  <a:gd name="connsiteX1100" fmla="*/ 39458 w 3515713"/>
                  <a:gd name="connsiteY1100" fmla="*/ 669845 h 1214077"/>
                  <a:gd name="connsiteX1101" fmla="*/ 43899 w 3515713"/>
                  <a:gd name="connsiteY1101" fmla="*/ 670367 h 1214077"/>
                  <a:gd name="connsiteX1102" fmla="*/ 47034 w 3515713"/>
                  <a:gd name="connsiteY1102" fmla="*/ 671412 h 1214077"/>
                  <a:gd name="connsiteX1103" fmla="*/ 58007 w 3515713"/>
                  <a:gd name="connsiteY1103" fmla="*/ 678466 h 1214077"/>
                  <a:gd name="connsiteX1104" fmla="*/ 49647 w 3515713"/>
                  <a:gd name="connsiteY1104" fmla="*/ 676115 h 1214077"/>
                  <a:gd name="connsiteX1105" fmla="*/ 39458 w 3515713"/>
                  <a:gd name="connsiteY1105" fmla="*/ 677160 h 1214077"/>
                  <a:gd name="connsiteX1106" fmla="*/ 34232 w 3515713"/>
                  <a:gd name="connsiteY1106" fmla="*/ 679511 h 1214077"/>
                  <a:gd name="connsiteX1107" fmla="*/ 31098 w 3515713"/>
                  <a:gd name="connsiteY1107" fmla="*/ 682907 h 1214077"/>
                  <a:gd name="connsiteX1108" fmla="*/ 24827 w 3515713"/>
                  <a:gd name="connsiteY1108" fmla="*/ 679511 h 1214077"/>
                  <a:gd name="connsiteX1109" fmla="*/ 21954 w 3515713"/>
                  <a:gd name="connsiteY1109" fmla="*/ 681079 h 1214077"/>
                  <a:gd name="connsiteX1110" fmla="*/ 17251 w 3515713"/>
                  <a:gd name="connsiteY1110" fmla="*/ 679772 h 1214077"/>
                  <a:gd name="connsiteX1111" fmla="*/ 13855 w 3515713"/>
                  <a:gd name="connsiteY1111" fmla="*/ 685520 h 1214077"/>
                  <a:gd name="connsiteX1112" fmla="*/ 12810 w 3515713"/>
                  <a:gd name="connsiteY1112" fmla="*/ 690745 h 1214077"/>
                  <a:gd name="connsiteX1113" fmla="*/ 13071 w 3515713"/>
                  <a:gd name="connsiteY1113" fmla="*/ 698582 h 1214077"/>
                  <a:gd name="connsiteX1114" fmla="*/ 269 w 3515713"/>
                  <a:gd name="connsiteY1114" fmla="*/ 721573 h 1214077"/>
                  <a:gd name="connsiteX1115" fmla="*/ 4188 w 3515713"/>
                  <a:gd name="connsiteY1115" fmla="*/ 737248 h 1214077"/>
                  <a:gd name="connsiteX1116" fmla="*/ 6278 w 3515713"/>
                  <a:gd name="connsiteY1116" fmla="*/ 745086 h 1214077"/>
                  <a:gd name="connsiteX1117" fmla="*/ 792 w 3515713"/>
                  <a:gd name="connsiteY1117" fmla="*/ 753185 h 1214077"/>
                  <a:gd name="connsiteX1118" fmla="*/ 2098 w 3515713"/>
                  <a:gd name="connsiteY1118" fmla="*/ 755275 h 1214077"/>
                  <a:gd name="connsiteX1119" fmla="*/ 9675 w 3515713"/>
                  <a:gd name="connsiteY1119" fmla="*/ 761806 h 1214077"/>
                  <a:gd name="connsiteX1120" fmla="*/ 8630 w 3515713"/>
                  <a:gd name="connsiteY1120" fmla="*/ 774608 h 1214077"/>
                  <a:gd name="connsiteX1121" fmla="*/ 15945 w 3515713"/>
                  <a:gd name="connsiteY1121" fmla="*/ 784013 h 1214077"/>
                  <a:gd name="connsiteX1122" fmla="*/ 16990 w 3515713"/>
                  <a:gd name="connsiteY1122" fmla="*/ 794985 h 1214077"/>
                  <a:gd name="connsiteX1123" fmla="*/ 18296 w 3515713"/>
                  <a:gd name="connsiteY1123" fmla="*/ 796292 h 1214077"/>
                  <a:gd name="connsiteX1124" fmla="*/ 29530 w 3515713"/>
                  <a:gd name="connsiteY1124" fmla="*/ 802039 h 1214077"/>
                  <a:gd name="connsiteX1125" fmla="*/ 40241 w 3515713"/>
                  <a:gd name="connsiteY1125" fmla="*/ 802300 h 1214077"/>
                  <a:gd name="connsiteX1126" fmla="*/ 47818 w 3515713"/>
                  <a:gd name="connsiteY1126" fmla="*/ 808048 h 1214077"/>
                  <a:gd name="connsiteX1127" fmla="*/ 64799 w 3515713"/>
                  <a:gd name="connsiteY1127" fmla="*/ 805697 h 1214077"/>
                  <a:gd name="connsiteX1128" fmla="*/ 75772 w 3515713"/>
                  <a:gd name="connsiteY1128" fmla="*/ 814057 h 1214077"/>
                  <a:gd name="connsiteX1129" fmla="*/ 75511 w 3515713"/>
                  <a:gd name="connsiteY1129" fmla="*/ 823984 h 1214077"/>
                  <a:gd name="connsiteX1130" fmla="*/ 78907 w 3515713"/>
                  <a:gd name="connsiteY1130" fmla="*/ 830516 h 1214077"/>
                  <a:gd name="connsiteX1131" fmla="*/ 75772 w 3515713"/>
                  <a:gd name="connsiteY1131" fmla="*/ 838615 h 1214077"/>
                  <a:gd name="connsiteX1132" fmla="*/ 81781 w 3515713"/>
                  <a:gd name="connsiteY1132" fmla="*/ 843317 h 1214077"/>
                  <a:gd name="connsiteX1133" fmla="*/ 85961 w 3515713"/>
                  <a:gd name="connsiteY1133" fmla="*/ 852200 h 1214077"/>
                  <a:gd name="connsiteX1134" fmla="*/ 96672 w 3515713"/>
                  <a:gd name="connsiteY1134" fmla="*/ 860299 h 1214077"/>
                  <a:gd name="connsiteX1135" fmla="*/ 96934 w 3515713"/>
                  <a:gd name="connsiteY1135" fmla="*/ 866308 h 1214077"/>
                  <a:gd name="connsiteX1136" fmla="*/ 108952 w 3515713"/>
                  <a:gd name="connsiteY1136" fmla="*/ 868659 h 1214077"/>
                  <a:gd name="connsiteX1137" fmla="*/ 111041 w 3515713"/>
                  <a:gd name="connsiteY1137" fmla="*/ 873884 h 1214077"/>
                  <a:gd name="connsiteX1138" fmla="*/ 112086 w 3515713"/>
                  <a:gd name="connsiteY1138" fmla="*/ 881983 h 1214077"/>
                  <a:gd name="connsiteX1139" fmla="*/ 98501 w 3515713"/>
                  <a:gd name="connsiteY1139" fmla="*/ 886947 h 1214077"/>
                  <a:gd name="connsiteX1140" fmla="*/ 83871 w 3515713"/>
                  <a:gd name="connsiteY1140" fmla="*/ 889037 h 1214077"/>
                  <a:gd name="connsiteX1141" fmla="*/ 90664 w 3515713"/>
                  <a:gd name="connsiteY1141" fmla="*/ 899748 h 1214077"/>
                  <a:gd name="connsiteX1142" fmla="*/ 94321 w 3515713"/>
                  <a:gd name="connsiteY1142" fmla="*/ 915685 h 1214077"/>
                  <a:gd name="connsiteX1143" fmla="*/ 96150 w 3515713"/>
                  <a:gd name="connsiteY1143" fmla="*/ 916730 h 1214077"/>
                  <a:gd name="connsiteX1144" fmla="*/ 106600 w 3515713"/>
                  <a:gd name="connsiteY1144" fmla="*/ 914640 h 1214077"/>
                  <a:gd name="connsiteX1145" fmla="*/ 114177 w 3515713"/>
                  <a:gd name="connsiteY1145" fmla="*/ 909937 h 1214077"/>
                  <a:gd name="connsiteX1146" fmla="*/ 125410 w 3515713"/>
                  <a:gd name="connsiteY1146" fmla="*/ 910721 h 1214077"/>
                  <a:gd name="connsiteX1147" fmla="*/ 141608 w 3515713"/>
                  <a:gd name="connsiteY1147" fmla="*/ 911766 h 1214077"/>
                  <a:gd name="connsiteX1148" fmla="*/ 147095 w 3515713"/>
                  <a:gd name="connsiteY1148" fmla="*/ 921171 h 1214077"/>
                  <a:gd name="connsiteX1149" fmla="*/ 149968 w 3515713"/>
                  <a:gd name="connsiteY1149" fmla="*/ 926657 h 1214077"/>
                  <a:gd name="connsiteX1150" fmla="*/ 145788 w 3515713"/>
                  <a:gd name="connsiteY1150" fmla="*/ 930576 h 1214077"/>
                  <a:gd name="connsiteX1151" fmla="*/ 150752 w 3515713"/>
                  <a:gd name="connsiteY1151" fmla="*/ 941288 h 1214077"/>
                  <a:gd name="connsiteX1152" fmla="*/ 171914 w 3515713"/>
                  <a:gd name="connsiteY1152" fmla="*/ 949386 h 1214077"/>
                  <a:gd name="connsiteX1153" fmla="*/ 178445 w 3515713"/>
                  <a:gd name="connsiteY1153" fmla="*/ 966890 h 1214077"/>
                  <a:gd name="connsiteX1154" fmla="*/ 190202 w 3515713"/>
                  <a:gd name="connsiteY1154" fmla="*/ 964800 h 1214077"/>
                  <a:gd name="connsiteX1155" fmla="*/ 204832 w 3515713"/>
                  <a:gd name="connsiteY1155" fmla="*/ 967674 h 1214077"/>
                  <a:gd name="connsiteX1156" fmla="*/ 219462 w 3515713"/>
                  <a:gd name="connsiteY1156" fmla="*/ 965323 h 1214077"/>
                  <a:gd name="connsiteX1157" fmla="*/ 230696 w 3515713"/>
                  <a:gd name="connsiteY1157" fmla="*/ 978386 h 1214077"/>
                  <a:gd name="connsiteX1158" fmla="*/ 237489 w 3515713"/>
                  <a:gd name="connsiteY1158" fmla="*/ 974989 h 1214077"/>
                  <a:gd name="connsiteX1159" fmla="*/ 249245 w 3515713"/>
                  <a:gd name="connsiteY1159" fmla="*/ 980998 h 1214077"/>
                  <a:gd name="connsiteX1160" fmla="*/ 255515 w 3515713"/>
                  <a:gd name="connsiteY1160" fmla="*/ 979953 h 1214077"/>
                  <a:gd name="connsiteX1161" fmla="*/ 270146 w 3515713"/>
                  <a:gd name="connsiteY1161" fmla="*/ 988313 h 1214077"/>
                  <a:gd name="connsiteX1162" fmla="*/ 275109 w 3515713"/>
                  <a:gd name="connsiteY1162" fmla="*/ 990926 h 1214077"/>
                  <a:gd name="connsiteX1163" fmla="*/ 271713 w 3515713"/>
                  <a:gd name="connsiteY1163" fmla="*/ 998763 h 1214077"/>
                  <a:gd name="connsiteX1164" fmla="*/ 265704 w 3515713"/>
                  <a:gd name="connsiteY1164" fmla="*/ 1003989 h 1214077"/>
                  <a:gd name="connsiteX1165" fmla="*/ 269884 w 3515713"/>
                  <a:gd name="connsiteY1165" fmla="*/ 1009475 h 1214077"/>
                  <a:gd name="connsiteX1166" fmla="*/ 265704 w 3515713"/>
                  <a:gd name="connsiteY1166" fmla="*/ 1015484 h 1214077"/>
                  <a:gd name="connsiteX1167" fmla="*/ 271713 w 3515713"/>
                  <a:gd name="connsiteY1167" fmla="*/ 1023583 h 1214077"/>
                  <a:gd name="connsiteX1168" fmla="*/ 262308 w 3515713"/>
                  <a:gd name="connsiteY1168" fmla="*/ 1036123 h 1214077"/>
                  <a:gd name="connsiteX1169" fmla="*/ 243759 w 3515713"/>
                  <a:gd name="connsiteY1169" fmla="*/ 1038997 h 1214077"/>
                  <a:gd name="connsiteX1170" fmla="*/ 234615 w 3515713"/>
                  <a:gd name="connsiteY1170" fmla="*/ 1045267 h 1214077"/>
                  <a:gd name="connsiteX1171" fmla="*/ 233309 w 3515713"/>
                  <a:gd name="connsiteY1171" fmla="*/ 1055978 h 1214077"/>
                  <a:gd name="connsiteX1172" fmla="*/ 244542 w 3515713"/>
                  <a:gd name="connsiteY1172" fmla="*/ 1054672 h 1214077"/>
                  <a:gd name="connsiteX1173" fmla="*/ 252642 w 3515713"/>
                  <a:gd name="connsiteY1173" fmla="*/ 1058068 h 1214077"/>
                  <a:gd name="connsiteX1174" fmla="*/ 238795 w 3515713"/>
                  <a:gd name="connsiteY1174" fmla="*/ 1066690 h 1214077"/>
                  <a:gd name="connsiteX1175" fmla="*/ 229912 w 3515713"/>
                  <a:gd name="connsiteY1175" fmla="*/ 1068518 h 1214077"/>
                  <a:gd name="connsiteX1176" fmla="*/ 224687 w 3515713"/>
                  <a:gd name="connsiteY1176" fmla="*/ 1071131 h 1214077"/>
                  <a:gd name="connsiteX1177" fmla="*/ 228345 w 3515713"/>
                  <a:gd name="connsiteY1177" fmla="*/ 1076095 h 1214077"/>
                  <a:gd name="connsiteX1178" fmla="*/ 235921 w 3515713"/>
                  <a:gd name="connsiteY1178" fmla="*/ 1081842 h 1214077"/>
                  <a:gd name="connsiteX1179" fmla="*/ 229129 w 3515713"/>
                  <a:gd name="connsiteY1179" fmla="*/ 1087851 h 1214077"/>
                  <a:gd name="connsiteX1180" fmla="*/ 223381 w 3515713"/>
                  <a:gd name="connsiteY1180" fmla="*/ 1093076 h 1214077"/>
                  <a:gd name="connsiteX1181" fmla="*/ 221291 w 3515713"/>
                  <a:gd name="connsiteY1181" fmla="*/ 1099869 h 1214077"/>
                  <a:gd name="connsiteX1182" fmla="*/ 208228 w 3515713"/>
                  <a:gd name="connsiteY1182" fmla="*/ 1102481 h 1214077"/>
                  <a:gd name="connsiteX1183" fmla="*/ 209012 w 3515713"/>
                  <a:gd name="connsiteY1183" fmla="*/ 1112670 h 1214077"/>
                  <a:gd name="connsiteX1184" fmla="*/ 220768 w 3515713"/>
                  <a:gd name="connsiteY1184" fmla="*/ 1122859 h 1214077"/>
                  <a:gd name="connsiteX1185" fmla="*/ 249245 w 3515713"/>
                  <a:gd name="connsiteY1185" fmla="*/ 1137751 h 1214077"/>
                  <a:gd name="connsiteX1186" fmla="*/ 264921 w 3515713"/>
                  <a:gd name="connsiteY1186" fmla="*/ 1152381 h 1214077"/>
                  <a:gd name="connsiteX1187" fmla="*/ 271713 w 3515713"/>
                  <a:gd name="connsiteY1187" fmla="*/ 1158390 h 1214077"/>
                  <a:gd name="connsiteX1188" fmla="*/ 277199 w 3515713"/>
                  <a:gd name="connsiteY1188" fmla="*/ 1151597 h 1214077"/>
                  <a:gd name="connsiteX1189" fmla="*/ 291568 w 3515713"/>
                  <a:gd name="connsiteY1189" fmla="*/ 1153165 h 1214077"/>
                  <a:gd name="connsiteX1190" fmla="*/ 310379 w 3515713"/>
                  <a:gd name="connsiteY1190" fmla="*/ 1160219 h 1214077"/>
                  <a:gd name="connsiteX1191" fmla="*/ 336243 w 3515713"/>
                  <a:gd name="connsiteY1191" fmla="*/ 1162309 h 1214077"/>
                  <a:gd name="connsiteX1192" fmla="*/ 353486 w 3515713"/>
                  <a:gd name="connsiteY1192" fmla="*/ 1172759 h 1214077"/>
                  <a:gd name="connsiteX1193" fmla="*/ 361585 w 3515713"/>
                  <a:gd name="connsiteY1193" fmla="*/ 1177461 h 1214077"/>
                  <a:gd name="connsiteX1194" fmla="*/ 372035 w 3515713"/>
                  <a:gd name="connsiteY1194" fmla="*/ 1174065 h 1214077"/>
                  <a:gd name="connsiteX1195" fmla="*/ 385098 w 3515713"/>
                  <a:gd name="connsiteY1195" fmla="*/ 1174849 h 1214077"/>
                  <a:gd name="connsiteX1196" fmla="*/ 395287 w 3515713"/>
                  <a:gd name="connsiteY1196" fmla="*/ 1180335 h 1214077"/>
                  <a:gd name="connsiteX1197" fmla="*/ 399467 w 3515713"/>
                  <a:gd name="connsiteY1197" fmla="*/ 1190002 h 1214077"/>
                  <a:gd name="connsiteX1198" fmla="*/ 410962 w 3515713"/>
                  <a:gd name="connsiteY1198" fmla="*/ 1194182 h 1214077"/>
                  <a:gd name="connsiteX1199" fmla="*/ 412007 w 3515713"/>
                  <a:gd name="connsiteY1199" fmla="*/ 1194443 h 1214077"/>
                  <a:gd name="connsiteX1200" fmla="*/ 420106 w 3515713"/>
                  <a:gd name="connsiteY1200" fmla="*/ 1197578 h 1214077"/>
                  <a:gd name="connsiteX1201" fmla="*/ 426898 w 3515713"/>
                  <a:gd name="connsiteY1201" fmla="*/ 1205415 h 1214077"/>
                  <a:gd name="connsiteX1202" fmla="*/ 439961 w 3515713"/>
                  <a:gd name="connsiteY1202" fmla="*/ 1213776 h 1214077"/>
                  <a:gd name="connsiteX1203" fmla="*/ 458249 w 3515713"/>
                  <a:gd name="connsiteY1203" fmla="*/ 1197055 h 1214077"/>
                  <a:gd name="connsiteX1204" fmla="*/ 456943 w 3515713"/>
                  <a:gd name="connsiteY1204" fmla="*/ 1196010 h 1214077"/>
                  <a:gd name="connsiteX1205" fmla="*/ 445186 w 3515713"/>
                  <a:gd name="connsiteY1205" fmla="*/ 1185560 h 1214077"/>
                  <a:gd name="connsiteX1206" fmla="*/ 437871 w 3515713"/>
                  <a:gd name="connsiteY1206" fmla="*/ 1174587 h 1214077"/>
                  <a:gd name="connsiteX1207" fmla="*/ 434736 w 3515713"/>
                  <a:gd name="connsiteY1207" fmla="*/ 1161002 h 1214077"/>
                  <a:gd name="connsiteX1208" fmla="*/ 436304 w 3515713"/>
                  <a:gd name="connsiteY1208" fmla="*/ 1153165 h 1214077"/>
                  <a:gd name="connsiteX1209" fmla="*/ 436565 w 3515713"/>
                  <a:gd name="connsiteY1209" fmla="*/ 1145327 h 1214077"/>
                  <a:gd name="connsiteX1210" fmla="*/ 432907 w 3515713"/>
                  <a:gd name="connsiteY1210" fmla="*/ 1148462 h 1214077"/>
                  <a:gd name="connsiteX1211" fmla="*/ 431601 w 3515713"/>
                  <a:gd name="connsiteY1211" fmla="*/ 1145327 h 1214077"/>
                  <a:gd name="connsiteX1212" fmla="*/ 426898 w 3515713"/>
                  <a:gd name="connsiteY1212" fmla="*/ 1135138 h 1214077"/>
                  <a:gd name="connsiteX1213" fmla="*/ 417493 w 3515713"/>
                  <a:gd name="connsiteY1213" fmla="*/ 1129129 h 1214077"/>
                  <a:gd name="connsiteX1214" fmla="*/ 420889 w 3515713"/>
                  <a:gd name="connsiteY1214" fmla="*/ 1118418 h 1214077"/>
                  <a:gd name="connsiteX1215" fmla="*/ 428989 w 3515713"/>
                  <a:gd name="connsiteY1215" fmla="*/ 1110580 h 1214077"/>
                  <a:gd name="connsiteX1216" fmla="*/ 432124 w 3515713"/>
                  <a:gd name="connsiteY1216" fmla="*/ 1098040 h 1214077"/>
                  <a:gd name="connsiteX1217" fmla="*/ 439961 w 3515713"/>
                  <a:gd name="connsiteY1217" fmla="*/ 1093599 h 1214077"/>
                  <a:gd name="connsiteX1218" fmla="*/ 452240 w 3515713"/>
                  <a:gd name="connsiteY1218" fmla="*/ 1092031 h 1214077"/>
                  <a:gd name="connsiteX1219" fmla="*/ 467393 w 3515713"/>
                  <a:gd name="connsiteY1219" fmla="*/ 1083149 h 1214077"/>
                  <a:gd name="connsiteX1220" fmla="*/ 470528 w 3515713"/>
                  <a:gd name="connsiteY1220" fmla="*/ 1079230 h 1214077"/>
                  <a:gd name="connsiteX1221" fmla="*/ 470528 w 3515713"/>
                  <a:gd name="connsiteY1221" fmla="*/ 1079230 h 1214077"/>
                  <a:gd name="connsiteX1222" fmla="*/ 467915 w 3515713"/>
                  <a:gd name="connsiteY1222" fmla="*/ 1075311 h 1214077"/>
                  <a:gd name="connsiteX1223" fmla="*/ 456420 w 3515713"/>
                  <a:gd name="connsiteY1223" fmla="*/ 1069825 h 1214077"/>
                  <a:gd name="connsiteX1224" fmla="*/ 466348 w 3515713"/>
                  <a:gd name="connsiteY1224" fmla="*/ 1066167 h 1214077"/>
                  <a:gd name="connsiteX1225" fmla="*/ 444925 w 3515713"/>
                  <a:gd name="connsiteY1225" fmla="*/ 1038997 h 1214077"/>
                  <a:gd name="connsiteX1226" fmla="*/ 434214 w 3515713"/>
                  <a:gd name="connsiteY1226" fmla="*/ 1041348 h 1214077"/>
                  <a:gd name="connsiteX1227" fmla="*/ 427682 w 3515713"/>
                  <a:gd name="connsiteY1227" fmla="*/ 1038213 h 1214077"/>
                  <a:gd name="connsiteX1228" fmla="*/ 422980 w 3515713"/>
                  <a:gd name="connsiteY1228" fmla="*/ 1023583 h 1214077"/>
                  <a:gd name="connsiteX1229" fmla="*/ 413313 w 3515713"/>
                  <a:gd name="connsiteY1229" fmla="*/ 1019403 h 1214077"/>
                  <a:gd name="connsiteX1230" fmla="*/ 424547 w 3515713"/>
                  <a:gd name="connsiteY1230" fmla="*/ 1002160 h 1214077"/>
                  <a:gd name="connsiteX1231" fmla="*/ 419845 w 3515713"/>
                  <a:gd name="connsiteY1231" fmla="*/ 992755 h 1214077"/>
                  <a:gd name="connsiteX1232" fmla="*/ 424286 w 3515713"/>
                  <a:gd name="connsiteY1232" fmla="*/ 977863 h 1214077"/>
                  <a:gd name="connsiteX1233" fmla="*/ 431078 w 3515713"/>
                  <a:gd name="connsiteY1233" fmla="*/ 971854 h 1214077"/>
                  <a:gd name="connsiteX1234" fmla="*/ 434997 w 3515713"/>
                  <a:gd name="connsiteY1234" fmla="*/ 966107 h 1214077"/>
                  <a:gd name="connsiteX1235" fmla="*/ 444925 w 3515713"/>
                  <a:gd name="connsiteY1235" fmla="*/ 970287 h 1214077"/>
                  <a:gd name="connsiteX1236" fmla="*/ 457204 w 3515713"/>
                  <a:gd name="connsiteY1236" fmla="*/ 981521 h 1214077"/>
                  <a:gd name="connsiteX1237" fmla="*/ 462690 w 3515713"/>
                  <a:gd name="connsiteY1237" fmla="*/ 972899 h 1214077"/>
                  <a:gd name="connsiteX1238" fmla="*/ 460862 w 3515713"/>
                  <a:gd name="connsiteY1238" fmla="*/ 959053 h 1214077"/>
                  <a:gd name="connsiteX1239" fmla="*/ 474969 w 3515713"/>
                  <a:gd name="connsiteY1239" fmla="*/ 952260 h 1214077"/>
                  <a:gd name="connsiteX1240" fmla="*/ 479933 w 3515713"/>
                  <a:gd name="connsiteY1240" fmla="*/ 946774 h 1214077"/>
                  <a:gd name="connsiteX1241" fmla="*/ 499005 w 3515713"/>
                  <a:gd name="connsiteY1241" fmla="*/ 935017 h 1214077"/>
                  <a:gd name="connsiteX1242" fmla="*/ 508932 w 3515713"/>
                  <a:gd name="connsiteY1242" fmla="*/ 927702 h 1214077"/>
                  <a:gd name="connsiteX1243" fmla="*/ 520166 w 3515713"/>
                  <a:gd name="connsiteY1243" fmla="*/ 934756 h 1214077"/>
                  <a:gd name="connsiteX1244" fmla="*/ 531139 w 3515713"/>
                  <a:gd name="connsiteY1244" fmla="*/ 929270 h 1214077"/>
                  <a:gd name="connsiteX1245" fmla="*/ 540806 w 3515713"/>
                  <a:gd name="connsiteY1245" fmla="*/ 928486 h 1214077"/>
                  <a:gd name="connsiteX1246" fmla="*/ 548120 w 3515713"/>
                  <a:gd name="connsiteY1246" fmla="*/ 935017 h 1214077"/>
                  <a:gd name="connsiteX1247" fmla="*/ 567454 w 3515713"/>
                  <a:gd name="connsiteY1247" fmla="*/ 938414 h 1214077"/>
                  <a:gd name="connsiteX1248" fmla="*/ 584958 w 3515713"/>
                  <a:gd name="connsiteY1248" fmla="*/ 951738 h 1214077"/>
                  <a:gd name="connsiteX1249" fmla="*/ 589921 w 3515713"/>
                  <a:gd name="connsiteY1249" fmla="*/ 955134 h 1214077"/>
                  <a:gd name="connsiteX1250" fmla="*/ 595408 w 3515713"/>
                  <a:gd name="connsiteY1250" fmla="*/ 950954 h 1214077"/>
                  <a:gd name="connsiteX1251" fmla="*/ 615263 w 3515713"/>
                  <a:gd name="connsiteY1251" fmla="*/ 957747 h 1214077"/>
                  <a:gd name="connsiteX1252" fmla="*/ 627281 w 3515713"/>
                  <a:gd name="connsiteY1252" fmla="*/ 947035 h 1214077"/>
                  <a:gd name="connsiteX1253" fmla="*/ 647136 w 3515713"/>
                  <a:gd name="connsiteY1253" fmla="*/ 947558 h 1214077"/>
                  <a:gd name="connsiteX1254" fmla="*/ 654190 w 3515713"/>
                  <a:gd name="connsiteY1254" fmla="*/ 949386 h 1214077"/>
                  <a:gd name="connsiteX1255" fmla="*/ 674046 w 3515713"/>
                  <a:gd name="connsiteY1255" fmla="*/ 947819 h 1214077"/>
                  <a:gd name="connsiteX1256" fmla="*/ 682144 w 3515713"/>
                  <a:gd name="connsiteY1256" fmla="*/ 957747 h 1214077"/>
                  <a:gd name="connsiteX1257" fmla="*/ 702000 w 3515713"/>
                  <a:gd name="connsiteY1257" fmla="*/ 959314 h 1214077"/>
                  <a:gd name="connsiteX1258" fmla="*/ 706703 w 3515713"/>
                  <a:gd name="connsiteY1258" fmla="*/ 953305 h 1214077"/>
                  <a:gd name="connsiteX1259" fmla="*/ 720026 w 3515713"/>
                  <a:gd name="connsiteY1259" fmla="*/ 957224 h 1214077"/>
                  <a:gd name="connsiteX1260" fmla="*/ 735179 w 3515713"/>
                  <a:gd name="connsiteY1260" fmla="*/ 952783 h 1214077"/>
                  <a:gd name="connsiteX1261" fmla="*/ 738314 w 3515713"/>
                  <a:gd name="connsiteY1261" fmla="*/ 940243 h 1214077"/>
                  <a:gd name="connsiteX1262" fmla="*/ 734657 w 3515713"/>
                  <a:gd name="connsiteY1262" fmla="*/ 937108 h 1214077"/>
                  <a:gd name="connsiteX1263" fmla="*/ 705135 w 3515713"/>
                  <a:gd name="connsiteY1263" fmla="*/ 919604 h 1214077"/>
                  <a:gd name="connsiteX1264" fmla="*/ 714279 w 3515713"/>
                  <a:gd name="connsiteY1264" fmla="*/ 915162 h 1214077"/>
                  <a:gd name="connsiteX1265" fmla="*/ 726035 w 3515713"/>
                  <a:gd name="connsiteY1265" fmla="*/ 907586 h 1214077"/>
                  <a:gd name="connsiteX1266" fmla="*/ 719765 w 3515713"/>
                  <a:gd name="connsiteY1266" fmla="*/ 896091 h 1214077"/>
                  <a:gd name="connsiteX1267" fmla="*/ 728648 w 3515713"/>
                  <a:gd name="connsiteY1267" fmla="*/ 890082 h 1214077"/>
                  <a:gd name="connsiteX1268" fmla="*/ 748764 w 3515713"/>
                  <a:gd name="connsiteY1268" fmla="*/ 890082 h 1214077"/>
                  <a:gd name="connsiteX1269" fmla="*/ 745368 w 3515713"/>
                  <a:gd name="connsiteY1269" fmla="*/ 885118 h 1214077"/>
                  <a:gd name="connsiteX1270" fmla="*/ 731522 w 3515713"/>
                  <a:gd name="connsiteY1270" fmla="*/ 877803 h 1214077"/>
                  <a:gd name="connsiteX1271" fmla="*/ 735701 w 3515713"/>
                  <a:gd name="connsiteY1271" fmla="*/ 872578 h 1214077"/>
                  <a:gd name="connsiteX1272" fmla="*/ 724467 w 3515713"/>
                  <a:gd name="connsiteY1272" fmla="*/ 870488 h 1214077"/>
                  <a:gd name="connsiteX1273" fmla="*/ 728909 w 3515713"/>
                  <a:gd name="connsiteY1273" fmla="*/ 865785 h 1214077"/>
                  <a:gd name="connsiteX1274" fmla="*/ 730476 w 3515713"/>
                  <a:gd name="connsiteY1274" fmla="*/ 858731 h 1214077"/>
                  <a:gd name="connsiteX1275" fmla="*/ 753989 w 3515713"/>
                  <a:gd name="connsiteY1275" fmla="*/ 860038 h 1214077"/>
                  <a:gd name="connsiteX1276" fmla="*/ 761043 w 3515713"/>
                  <a:gd name="connsiteY1276" fmla="*/ 860821 h 1214077"/>
                  <a:gd name="connsiteX1277" fmla="*/ 770971 w 3515713"/>
                  <a:gd name="connsiteY1277" fmla="*/ 856119 h 1214077"/>
                  <a:gd name="connsiteX1278" fmla="*/ 804934 w 3515713"/>
                  <a:gd name="connsiteY1278" fmla="*/ 849587 h 1214077"/>
                  <a:gd name="connsiteX1279" fmla="*/ 816952 w 3515713"/>
                  <a:gd name="connsiteY1279" fmla="*/ 847759 h 1214077"/>
                  <a:gd name="connsiteX1280" fmla="*/ 826880 w 3515713"/>
                  <a:gd name="connsiteY1280" fmla="*/ 840444 h 1214077"/>
                  <a:gd name="connsiteX1281" fmla="*/ 854311 w 3515713"/>
                  <a:gd name="connsiteY1281" fmla="*/ 836263 h 1214077"/>
                  <a:gd name="connsiteX1282" fmla="*/ 881220 w 3515713"/>
                  <a:gd name="connsiteY1282" fmla="*/ 830777 h 1214077"/>
                  <a:gd name="connsiteX1283" fmla="*/ 894283 w 3515713"/>
                  <a:gd name="connsiteY1283" fmla="*/ 820327 h 1214077"/>
                  <a:gd name="connsiteX1284" fmla="*/ 915967 w 3515713"/>
                  <a:gd name="connsiteY1284" fmla="*/ 820327 h 1214077"/>
                  <a:gd name="connsiteX1285" fmla="*/ 925633 w 3515713"/>
                  <a:gd name="connsiteY1285" fmla="*/ 825030 h 1214077"/>
                  <a:gd name="connsiteX1286" fmla="*/ 937390 w 3515713"/>
                  <a:gd name="connsiteY1286" fmla="*/ 822156 h 1214077"/>
                  <a:gd name="connsiteX1287" fmla="*/ 946011 w 3515713"/>
                  <a:gd name="connsiteY1287" fmla="*/ 841750 h 1214077"/>
                  <a:gd name="connsiteX1288" fmla="*/ 946011 w 3515713"/>
                  <a:gd name="connsiteY1288" fmla="*/ 856641 h 1214077"/>
                  <a:gd name="connsiteX1289" fmla="*/ 962471 w 3515713"/>
                  <a:gd name="connsiteY1289" fmla="*/ 855857 h 1214077"/>
                  <a:gd name="connsiteX1290" fmla="*/ 967173 w 3515713"/>
                  <a:gd name="connsiteY1290" fmla="*/ 849849 h 1214077"/>
                  <a:gd name="connsiteX1291" fmla="*/ 971876 w 3515713"/>
                  <a:gd name="connsiteY1291" fmla="*/ 855074 h 1214077"/>
                  <a:gd name="connsiteX1292" fmla="*/ 973705 w 3515713"/>
                  <a:gd name="connsiteY1292" fmla="*/ 860821 h 1214077"/>
                  <a:gd name="connsiteX1293" fmla="*/ 980497 w 3515713"/>
                  <a:gd name="connsiteY1293" fmla="*/ 857164 h 1214077"/>
                  <a:gd name="connsiteX1294" fmla="*/ 986506 w 3515713"/>
                  <a:gd name="connsiteY1294" fmla="*/ 860560 h 1214077"/>
                  <a:gd name="connsiteX1295" fmla="*/ 999308 w 3515713"/>
                  <a:gd name="connsiteY1295" fmla="*/ 861605 h 1214077"/>
                  <a:gd name="connsiteX1296" fmla="*/ 991470 w 3515713"/>
                  <a:gd name="connsiteY1296" fmla="*/ 872055 h 1214077"/>
                  <a:gd name="connsiteX1297" fmla="*/ 997479 w 3515713"/>
                  <a:gd name="connsiteY1297" fmla="*/ 876235 h 1214077"/>
                  <a:gd name="connsiteX1298" fmla="*/ 1005578 w 3515713"/>
                  <a:gd name="connsiteY1298" fmla="*/ 871794 h 1214077"/>
                  <a:gd name="connsiteX1299" fmla="*/ 1015766 w 3515713"/>
                  <a:gd name="connsiteY1299" fmla="*/ 873100 h 1214077"/>
                  <a:gd name="connsiteX1300" fmla="*/ 1022559 w 3515713"/>
                  <a:gd name="connsiteY1300" fmla="*/ 867091 h 1214077"/>
                  <a:gd name="connsiteX1301" fmla="*/ 1066973 w 3515713"/>
                  <a:gd name="connsiteY1301" fmla="*/ 848020 h 1214077"/>
                  <a:gd name="connsiteX1302" fmla="*/ 1064098 w 3515713"/>
                  <a:gd name="connsiteY1302" fmla="*/ 856119 h 1214077"/>
                  <a:gd name="connsiteX1303" fmla="*/ 1062792 w 3515713"/>
                  <a:gd name="connsiteY1303" fmla="*/ 860038 h 1214077"/>
                  <a:gd name="connsiteX1304" fmla="*/ 1097801 w 3515713"/>
                  <a:gd name="connsiteY1304" fmla="*/ 892172 h 1214077"/>
                  <a:gd name="connsiteX1305" fmla="*/ 1139340 w 3515713"/>
                  <a:gd name="connsiteY1305" fmla="*/ 953567 h 1214077"/>
                  <a:gd name="connsiteX1306" fmla="*/ 1146133 w 3515713"/>
                  <a:gd name="connsiteY1306" fmla="*/ 946251 h 1214077"/>
                  <a:gd name="connsiteX1307" fmla="*/ 1151619 w 3515713"/>
                  <a:gd name="connsiteY1307" fmla="*/ 939198 h 1214077"/>
                  <a:gd name="connsiteX1308" fmla="*/ 1161024 w 3515713"/>
                  <a:gd name="connsiteY1308" fmla="*/ 944684 h 1214077"/>
                  <a:gd name="connsiteX1309" fmla="*/ 1169123 w 3515713"/>
                  <a:gd name="connsiteY1309" fmla="*/ 955134 h 1214077"/>
                  <a:gd name="connsiteX1310" fmla="*/ 1192375 w 3515713"/>
                  <a:gd name="connsiteY1310" fmla="*/ 955134 h 1214077"/>
                  <a:gd name="connsiteX1311" fmla="*/ 1204393 w 3515713"/>
                  <a:gd name="connsiteY1311" fmla="*/ 947819 h 1214077"/>
                  <a:gd name="connsiteX1312" fmla="*/ 1224770 w 3515713"/>
                  <a:gd name="connsiteY1312" fmla="*/ 958792 h 1214077"/>
                  <a:gd name="connsiteX1313" fmla="*/ 1229995 w 3515713"/>
                  <a:gd name="connsiteY1313" fmla="*/ 968197 h 1214077"/>
                  <a:gd name="connsiteX1314" fmla="*/ 1243842 w 3515713"/>
                  <a:gd name="connsiteY1314" fmla="*/ 975251 h 1214077"/>
                  <a:gd name="connsiteX1315" fmla="*/ 1254554 w 3515713"/>
                  <a:gd name="connsiteY1315" fmla="*/ 988052 h 1214077"/>
                  <a:gd name="connsiteX1316" fmla="*/ 1269445 w 3515713"/>
                  <a:gd name="connsiteY1316" fmla="*/ 988836 h 1214077"/>
                  <a:gd name="connsiteX1317" fmla="*/ 1279634 w 3515713"/>
                  <a:gd name="connsiteY1317" fmla="*/ 984395 h 1214077"/>
                  <a:gd name="connsiteX1318" fmla="*/ 1290345 w 3515713"/>
                  <a:gd name="connsiteY1318" fmla="*/ 996673 h 1214077"/>
                  <a:gd name="connsiteX1319" fmla="*/ 1298444 w 3515713"/>
                  <a:gd name="connsiteY1319" fmla="*/ 999547 h 1214077"/>
                  <a:gd name="connsiteX1320" fmla="*/ 1302624 w 3515713"/>
                  <a:gd name="connsiteY1320" fmla="*/ 1000070 h 1214077"/>
                  <a:gd name="connsiteX1321" fmla="*/ 1309417 w 3515713"/>
                  <a:gd name="connsiteY1321" fmla="*/ 997980 h 1214077"/>
                  <a:gd name="connsiteX1322" fmla="*/ 1318039 w 3515713"/>
                  <a:gd name="connsiteY1322" fmla="*/ 990142 h 1214077"/>
                  <a:gd name="connsiteX1323" fmla="*/ 1343641 w 3515713"/>
                  <a:gd name="connsiteY1323" fmla="*/ 984133 h 1214077"/>
                  <a:gd name="connsiteX1324" fmla="*/ 1388577 w 3515713"/>
                  <a:gd name="connsiteY1324" fmla="*/ 957747 h 1214077"/>
                  <a:gd name="connsiteX1325" fmla="*/ 1401117 w 3515713"/>
                  <a:gd name="connsiteY1325" fmla="*/ 955918 h 1214077"/>
                  <a:gd name="connsiteX1326" fmla="*/ 1408432 w 3515713"/>
                  <a:gd name="connsiteY1326" fmla="*/ 951477 h 1214077"/>
                  <a:gd name="connsiteX1327" fmla="*/ 1422279 w 3515713"/>
                  <a:gd name="connsiteY1327" fmla="*/ 956702 h 1214077"/>
                  <a:gd name="connsiteX1328" fmla="*/ 1431945 w 3515713"/>
                  <a:gd name="connsiteY1328" fmla="*/ 960098 h 1214077"/>
                  <a:gd name="connsiteX1329" fmla="*/ 1446576 w 3515713"/>
                  <a:gd name="connsiteY1329" fmla="*/ 964539 h 1214077"/>
                  <a:gd name="connsiteX1330" fmla="*/ 1456764 w 3515713"/>
                  <a:gd name="connsiteY1330" fmla="*/ 976818 h 1214077"/>
                  <a:gd name="connsiteX1331" fmla="*/ 1472179 w 3515713"/>
                  <a:gd name="connsiteY1331" fmla="*/ 978124 h 1214077"/>
                  <a:gd name="connsiteX1332" fmla="*/ 1485503 w 3515713"/>
                  <a:gd name="connsiteY1332" fmla="*/ 977341 h 1214077"/>
                  <a:gd name="connsiteX1333" fmla="*/ 1511106 w 3515713"/>
                  <a:gd name="connsiteY1333" fmla="*/ 982043 h 1214077"/>
                  <a:gd name="connsiteX1334" fmla="*/ 1528349 w 3515713"/>
                  <a:gd name="connsiteY1334" fmla="*/ 972116 h 1214077"/>
                  <a:gd name="connsiteX1335" fmla="*/ 1530177 w 3515713"/>
                  <a:gd name="connsiteY1335" fmla="*/ 959837 h 1214077"/>
                  <a:gd name="connsiteX1336" fmla="*/ 1522601 w 3515713"/>
                  <a:gd name="connsiteY1336" fmla="*/ 944423 h 1214077"/>
                  <a:gd name="connsiteX1337" fmla="*/ 1529916 w 3515713"/>
                  <a:gd name="connsiteY1337" fmla="*/ 932144 h 1214077"/>
                  <a:gd name="connsiteX1338" fmla="*/ 1538537 w 3515713"/>
                  <a:gd name="connsiteY1338" fmla="*/ 921955 h 1214077"/>
                  <a:gd name="connsiteX1339" fmla="*/ 1548726 w 3515713"/>
                  <a:gd name="connsiteY1339" fmla="*/ 917252 h 1214077"/>
                  <a:gd name="connsiteX1340" fmla="*/ 1569888 w 3515713"/>
                  <a:gd name="connsiteY1340" fmla="*/ 926919 h 1214077"/>
                  <a:gd name="connsiteX1341" fmla="*/ 1588960 w 3515713"/>
                  <a:gd name="connsiteY1341" fmla="*/ 930315 h 1214077"/>
                  <a:gd name="connsiteX1342" fmla="*/ 1616391 w 3515713"/>
                  <a:gd name="connsiteY1342" fmla="*/ 942071 h 1214077"/>
                  <a:gd name="connsiteX1343" fmla="*/ 1622661 w 3515713"/>
                  <a:gd name="connsiteY1343" fmla="*/ 962449 h 1214077"/>
                  <a:gd name="connsiteX1344" fmla="*/ 1657408 w 3515713"/>
                  <a:gd name="connsiteY1344" fmla="*/ 971332 h 1214077"/>
                  <a:gd name="connsiteX1345" fmla="*/ 1683534 w 3515713"/>
                  <a:gd name="connsiteY1345" fmla="*/ 962710 h 1214077"/>
                  <a:gd name="connsiteX1346" fmla="*/ 1705479 w 3515713"/>
                  <a:gd name="connsiteY1346" fmla="*/ 967413 h 1214077"/>
                  <a:gd name="connsiteX1347" fmla="*/ 1716713 w 3515713"/>
                  <a:gd name="connsiteY1347" fmla="*/ 968197 h 1214077"/>
                  <a:gd name="connsiteX1348" fmla="*/ 1730037 w 3515713"/>
                  <a:gd name="connsiteY1348" fmla="*/ 977079 h 1214077"/>
                  <a:gd name="connsiteX1349" fmla="*/ 1741010 w 3515713"/>
                  <a:gd name="connsiteY1349" fmla="*/ 978647 h 1214077"/>
                  <a:gd name="connsiteX1350" fmla="*/ 1754072 w 3515713"/>
                  <a:gd name="connsiteY1350" fmla="*/ 995106 h 1214077"/>
                  <a:gd name="connsiteX1351" fmla="*/ 1772883 w 3515713"/>
                  <a:gd name="connsiteY1351" fmla="*/ 996412 h 1214077"/>
                  <a:gd name="connsiteX1352" fmla="*/ 1806062 w 3515713"/>
                  <a:gd name="connsiteY1352" fmla="*/ 998502 h 1214077"/>
                  <a:gd name="connsiteX1353" fmla="*/ 1831404 w 3515713"/>
                  <a:gd name="connsiteY1353" fmla="*/ 991710 h 1214077"/>
                  <a:gd name="connsiteX1354" fmla="*/ 1847863 w 3515713"/>
                  <a:gd name="connsiteY1354" fmla="*/ 987268 h 1214077"/>
                  <a:gd name="connsiteX1355" fmla="*/ 1872159 w 3515713"/>
                  <a:gd name="connsiteY1355" fmla="*/ 969764 h 1214077"/>
                  <a:gd name="connsiteX1356" fmla="*/ 1891231 w 3515713"/>
                  <a:gd name="connsiteY1356" fmla="*/ 971593 h 1214077"/>
                  <a:gd name="connsiteX1357" fmla="*/ 1905862 w 3515713"/>
                  <a:gd name="connsiteY1357" fmla="*/ 978386 h 1214077"/>
                  <a:gd name="connsiteX1358" fmla="*/ 1922843 w 3515713"/>
                  <a:gd name="connsiteY1358" fmla="*/ 977341 h 1214077"/>
                  <a:gd name="connsiteX1359" fmla="*/ 1928852 w 3515713"/>
                  <a:gd name="connsiteY1359" fmla="*/ 980737 h 1214077"/>
                  <a:gd name="connsiteX1360" fmla="*/ 1957067 w 3515713"/>
                  <a:gd name="connsiteY1360" fmla="*/ 987268 h 1214077"/>
                  <a:gd name="connsiteX1361" fmla="*/ 1971959 w 3515713"/>
                  <a:gd name="connsiteY1361" fmla="*/ 976034 h 1214077"/>
                  <a:gd name="connsiteX1362" fmla="*/ 1986589 w 3515713"/>
                  <a:gd name="connsiteY1362" fmla="*/ 968197 h 1214077"/>
                  <a:gd name="connsiteX1363" fmla="*/ 1995472 w 3515713"/>
                  <a:gd name="connsiteY1363" fmla="*/ 940765 h 1214077"/>
                  <a:gd name="connsiteX1364" fmla="*/ 2016895 w 3515713"/>
                  <a:gd name="connsiteY1364" fmla="*/ 915423 h 1214077"/>
                  <a:gd name="connsiteX1365" fmla="*/ 2014021 w 3515713"/>
                  <a:gd name="connsiteY1365" fmla="*/ 909676 h 1214077"/>
                  <a:gd name="connsiteX1366" fmla="*/ 2012453 w 3515713"/>
                  <a:gd name="connsiteY1366" fmla="*/ 902883 h 1214077"/>
                  <a:gd name="connsiteX1367" fmla="*/ 2004093 w 3515713"/>
                  <a:gd name="connsiteY1367" fmla="*/ 893478 h 1214077"/>
                  <a:gd name="connsiteX1368" fmla="*/ 2026300 w 3515713"/>
                  <a:gd name="connsiteY1368" fmla="*/ 879893 h 1214077"/>
                  <a:gd name="connsiteX1369" fmla="*/ 2066794 w 3515713"/>
                  <a:gd name="connsiteY1369" fmla="*/ 876758 h 1214077"/>
                  <a:gd name="connsiteX1370" fmla="*/ 2079857 w 3515713"/>
                  <a:gd name="connsiteY1370" fmla="*/ 874929 h 1214077"/>
                  <a:gd name="connsiteX1371" fmla="*/ 2099713 w 3515713"/>
                  <a:gd name="connsiteY1371" fmla="*/ 884073 h 1214077"/>
                  <a:gd name="connsiteX1372" fmla="*/ 2120874 w 3515713"/>
                  <a:gd name="connsiteY1372" fmla="*/ 887731 h 1214077"/>
                  <a:gd name="connsiteX1373" fmla="*/ 2130018 w 3515713"/>
                  <a:gd name="connsiteY1373" fmla="*/ 897919 h 1214077"/>
                  <a:gd name="connsiteX1374" fmla="*/ 2133414 w 3515713"/>
                  <a:gd name="connsiteY1374" fmla="*/ 906802 h 1214077"/>
                  <a:gd name="connsiteX1375" fmla="*/ 2140468 w 3515713"/>
                  <a:gd name="connsiteY1375" fmla="*/ 915685 h 1214077"/>
                  <a:gd name="connsiteX1376" fmla="*/ 2143342 w 3515713"/>
                  <a:gd name="connsiteY1376" fmla="*/ 931883 h 1214077"/>
                  <a:gd name="connsiteX1377" fmla="*/ 2152224 w 3515713"/>
                  <a:gd name="connsiteY1377" fmla="*/ 944684 h 1214077"/>
                  <a:gd name="connsiteX1378" fmla="*/ 2163198 w 3515713"/>
                  <a:gd name="connsiteY1378" fmla="*/ 970548 h 1214077"/>
                  <a:gd name="connsiteX1379" fmla="*/ 2169990 w 3515713"/>
                  <a:gd name="connsiteY1379" fmla="*/ 986746 h 1214077"/>
                  <a:gd name="connsiteX1380" fmla="*/ 2190629 w 3515713"/>
                  <a:gd name="connsiteY1380" fmla="*/ 988836 h 1214077"/>
                  <a:gd name="connsiteX1381" fmla="*/ 2200034 w 3515713"/>
                  <a:gd name="connsiteY1381" fmla="*/ 993800 h 1214077"/>
                  <a:gd name="connsiteX1382" fmla="*/ 2207611 w 3515713"/>
                  <a:gd name="connsiteY1382" fmla="*/ 993277 h 1214077"/>
                  <a:gd name="connsiteX1383" fmla="*/ 2221457 w 3515713"/>
                  <a:gd name="connsiteY1383" fmla="*/ 1007646 h 1214077"/>
                  <a:gd name="connsiteX1384" fmla="*/ 2229295 w 3515713"/>
                  <a:gd name="connsiteY1384" fmla="*/ 1009736 h 1214077"/>
                  <a:gd name="connsiteX1385" fmla="*/ 2229556 w 3515713"/>
                  <a:gd name="connsiteY1385" fmla="*/ 1017312 h 1214077"/>
                  <a:gd name="connsiteX1386" fmla="*/ 2234259 w 3515713"/>
                  <a:gd name="connsiteY1386" fmla="*/ 1023844 h 1214077"/>
                  <a:gd name="connsiteX1387" fmla="*/ 2231907 w 3515713"/>
                  <a:gd name="connsiteY1387" fmla="*/ 1030637 h 1214077"/>
                  <a:gd name="connsiteX1388" fmla="*/ 2236871 w 3515713"/>
                  <a:gd name="connsiteY1388" fmla="*/ 1035862 h 1214077"/>
                  <a:gd name="connsiteX1389" fmla="*/ 2239484 w 3515713"/>
                  <a:gd name="connsiteY1389" fmla="*/ 1039519 h 1214077"/>
                  <a:gd name="connsiteX1390" fmla="*/ 2270835 w 3515713"/>
                  <a:gd name="connsiteY1390" fmla="*/ 1038997 h 1214077"/>
                  <a:gd name="connsiteX1391" fmla="*/ 2279978 w 3515713"/>
                  <a:gd name="connsiteY1391" fmla="*/ 1030898 h 1214077"/>
                  <a:gd name="connsiteX1392" fmla="*/ 2295131 w 3515713"/>
                  <a:gd name="connsiteY1392" fmla="*/ 1027240 h 1214077"/>
                  <a:gd name="connsiteX1393" fmla="*/ 2318644 w 3515713"/>
                  <a:gd name="connsiteY1393" fmla="*/ 1022538 h 1214077"/>
                  <a:gd name="connsiteX1394" fmla="*/ 2317338 w 3515713"/>
                  <a:gd name="connsiteY1394" fmla="*/ 1034817 h 1214077"/>
                  <a:gd name="connsiteX1395" fmla="*/ 2317860 w 3515713"/>
                  <a:gd name="connsiteY1395" fmla="*/ 1042654 h 1214077"/>
                  <a:gd name="connsiteX1396" fmla="*/ 2308194 w 3515713"/>
                  <a:gd name="connsiteY1396" fmla="*/ 1052059 h 1214077"/>
                  <a:gd name="connsiteX1397" fmla="*/ 2301663 w 3515713"/>
                  <a:gd name="connsiteY1397" fmla="*/ 1075572 h 1214077"/>
                  <a:gd name="connsiteX1398" fmla="*/ 2293302 w 3515713"/>
                  <a:gd name="connsiteY1398" fmla="*/ 1089419 h 1214077"/>
                  <a:gd name="connsiteX1399" fmla="*/ 2289645 w 3515713"/>
                  <a:gd name="connsiteY1399" fmla="*/ 1097779 h 1214077"/>
                  <a:gd name="connsiteX1400" fmla="*/ 2284158 w 3515713"/>
                  <a:gd name="connsiteY1400" fmla="*/ 1102743 h 1214077"/>
                  <a:gd name="connsiteX1401" fmla="*/ 2277366 w 3515713"/>
                  <a:gd name="connsiteY1401" fmla="*/ 1111887 h 1214077"/>
                  <a:gd name="connsiteX1402" fmla="*/ 2255682 w 3515713"/>
                  <a:gd name="connsiteY1402" fmla="*/ 1105094 h 1214077"/>
                  <a:gd name="connsiteX1403" fmla="*/ 2247844 w 3515713"/>
                  <a:gd name="connsiteY1403" fmla="*/ 1114238 h 1214077"/>
                  <a:gd name="connsiteX1404" fmla="*/ 2239745 w 3515713"/>
                  <a:gd name="connsiteY1404" fmla="*/ 1119463 h 1214077"/>
                  <a:gd name="connsiteX1405" fmla="*/ 2246276 w 3515713"/>
                  <a:gd name="connsiteY1405" fmla="*/ 1139580 h 1214077"/>
                  <a:gd name="connsiteX1406" fmla="*/ 2239484 w 3515713"/>
                  <a:gd name="connsiteY1406" fmla="*/ 1168840 h 1214077"/>
                  <a:gd name="connsiteX1407" fmla="*/ 2227988 w 3515713"/>
                  <a:gd name="connsiteY1407" fmla="*/ 1173804 h 1214077"/>
                  <a:gd name="connsiteX1408" fmla="*/ 2233213 w 3515713"/>
                  <a:gd name="connsiteY1408" fmla="*/ 1182164 h 1214077"/>
                  <a:gd name="connsiteX1409" fmla="*/ 2233475 w 3515713"/>
                  <a:gd name="connsiteY1409" fmla="*/ 1179813 h 1214077"/>
                  <a:gd name="connsiteX1410" fmla="*/ 2237394 w 3515713"/>
                  <a:gd name="connsiteY1410" fmla="*/ 1178245 h 1214077"/>
                  <a:gd name="connsiteX1411" fmla="*/ 2243141 w 3515713"/>
                  <a:gd name="connsiteY1411" fmla="*/ 1178506 h 1214077"/>
                  <a:gd name="connsiteX1412" fmla="*/ 2245754 w 3515713"/>
                  <a:gd name="connsiteY1412" fmla="*/ 1172759 h 1214077"/>
                  <a:gd name="connsiteX1413" fmla="*/ 2249934 w 3515713"/>
                  <a:gd name="connsiteY1413" fmla="*/ 1166227 h 1214077"/>
                  <a:gd name="connsiteX1414" fmla="*/ 2260123 w 3515713"/>
                  <a:gd name="connsiteY1414" fmla="*/ 1158651 h 1214077"/>
                  <a:gd name="connsiteX1415" fmla="*/ 2260645 w 3515713"/>
                  <a:gd name="connsiteY1415" fmla="*/ 1164921 h 1214077"/>
                  <a:gd name="connsiteX1416" fmla="*/ 2263519 w 3515713"/>
                  <a:gd name="connsiteY1416" fmla="*/ 1161786 h 1214077"/>
                  <a:gd name="connsiteX1417" fmla="*/ 2264303 w 3515713"/>
                  <a:gd name="connsiteY1417" fmla="*/ 1157606 h 1214077"/>
                  <a:gd name="connsiteX1418" fmla="*/ 2267700 w 3515713"/>
                  <a:gd name="connsiteY1418" fmla="*/ 1160480 h 1214077"/>
                  <a:gd name="connsiteX1419" fmla="*/ 2266393 w 3515713"/>
                  <a:gd name="connsiteY1419" fmla="*/ 1168840 h 1214077"/>
                  <a:gd name="connsiteX1420" fmla="*/ 2271879 w 3515713"/>
                  <a:gd name="connsiteY1420" fmla="*/ 1169624 h 1214077"/>
                  <a:gd name="connsiteX1421" fmla="*/ 2279456 w 3515713"/>
                  <a:gd name="connsiteY1421" fmla="*/ 1171452 h 1214077"/>
                  <a:gd name="connsiteX1422" fmla="*/ 2287294 w 3515713"/>
                  <a:gd name="connsiteY1422" fmla="*/ 1172236 h 1214077"/>
                  <a:gd name="connsiteX1423" fmla="*/ 2304014 w 3515713"/>
                  <a:gd name="connsiteY1423" fmla="*/ 1166227 h 1214077"/>
                  <a:gd name="connsiteX1424" fmla="*/ 2325698 w 3515713"/>
                  <a:gd name="connsiteY1424" fmla="*/ 1153165 h 1214077"/>
                  <a:gd name="connsiteX1425" fmla="*/ 2335626 w 3515713"/>
                  <a:gd name="connsiteY1425" fmla="*/ 1143760 h 1214077"/>
                  <a:gd name="connsiteX1426" fmla="*/ 2341373 w 3515713"/>
                  <a:gd name="connsiteY1426" fmla="*/ 1133309 h 1214077"/>
                  <a:gd name="connsiteX1427" fmla="*/ 2360184 w 3515713"/>
                  <a:gd name="connsiteY1427" fmla="*/ 1113715 h 1214077"/>
                  <a:gd name="connsiteX1428" fmla="*/ 2377427 w 3515713"/>
                  <a:gd name="connsiteY1428" fmla="*/ 1096734 h 1214077"/>
                  <a:gd name="connsiteX1429" fmla="*/ 2385264 w 3515713"/>
                  <a:gd name="connsiteY1429" fmla="*/ 1087067 h 1214077"/>
                  <a:gd name="connsiteX1430" fmla="*/ 2394669 w 3515713"/>
                  <a:gd name="connsiteY1430" fmla="*/ 1076095 h 1214077"/>
                  <a:gd name="connsiteX1431" fmla="*/ 2406948 w 3515713"/>
                  <a:gd name="connsiteY1431" fmla="*/ 1053888 h 1214077"/>
                  <a:gd name="connsiteX1432" fmla="*/ 2414525 w 3515713"/>
                  <a:gd name="connsiteY1432" fmla="*/ 1043438 h 1214077"/>
                  <a:gd name="connsiteX1433" fmla="*/ 2421317 w 3515713"/>
                  <a:gd name="connsiteY1433" fmla="*/ 1033249 h 1214077"/>
                  <a:gd name="connsiteX1434" fmla="*/ 2431245 w 3515713"/>
                  <a:gd name="connsiteY1434" fmla="*/ 1024366 h 1214077"/>
                  <a:gd name="connsiteX1435" fmla="*/ 2437515 w 3515713"/>
                  <a:gd name="connsiteY1435" fmla="*/ 1011042 h 1214077"/>
                  <a:gd name="connsiteX1436" fmla="*/ 2441956 w 3515713"/>
                  <a:gd name="connsiteY1436" fmla="*/ 999809 h 1214077"/>
                  <a:gd name="connsiteX1437" fmla="*/ 2447181 w 3515713"/>
                  <a:gd name="connsiteY1437" fmla="*/ 975512 h 1214077"/>
                  <a:gd name="connsiteX1438" fmla="*/ 2442217 w 3515713"/>
                  <a:gd name="connsiteY1438" fmla="*/ 966107 h 1214077"/>
                  <a:gd name="connsiteX1439" fmla="*/ 2444830 w 3515713"/>
                  <a:gd name="connsiteY1439" fmla="*/ 955395 h 1214077"/>
                  <a:gd name="connsiteX1440" fmla="*/ 2448226 w 3515713"/>
                  <a:gd name="connsiteY1440" fmla="*/ 944945 h 1214077"/>
                  <a:gd name="connsiteX1441" fmla="*/ 2451623 w 3515713"/>
                  <a:gd name="connsiteY1441" fmla="*/ 935017 h 1214077"/>
                  <a:gd name="connsiteX1442" fmla="*/ 2458416 w 3515713"/>
                  <a:gd name="connsiteY1442" fmla="*/ 927702 h 1214077"/>
                  <a:gd name="connsiteX1443" fmla="*/ 2461550 w 3515713"/>
                  <a:gd name="connsiteY1443" fmla="*/ 916991 h 1214077"/>
                  <a:gd name="connsiteX1444" fmla="*/ 2461811 w 3515713"/>
                  <a:gd name="connsiteY1444" fmla="*/ 911766 h 1214077"/>
                  <a:gd name="connsiteX1445" fmla="*/ 2458676 w 3515713"/>
                  <a:gd name="connsiteY1445" fmla="*/ 908108 h 1214077"/>
                  <a:gd name="connsiteX1446" fmla="*/ 2459983 w 3515713"/>
                  <a:gd name="connsiteY1446" fmla="*/ 902361 h 1214077"/>
                  <a:gd name="connsiteX1447" fmla="*/ 2458416 w 3515713"/>
                  <a:gd name="connsiteY1447" fmla="*/ 896874 h 1214077"/>
                  <a:gd name="connsiteX1448" fmla="*/ 2452145 w 3515713"/>
                  <a:gd name="connsiteY1448" fmla="*/ 889298 h 1214077"/>
                  <a:gd name="connsiteX1449" fmla="*/ 2460767 w 3515713"/>
                  <a:gd name="connsiteY1449" fmla="*/ 887731 h 1214077"/>
                  <a:gd name="connsiteX1450" fmla="*/ 2459983 w 3515713"/>
                  <a:gd name="connsiteY1450" fmla="*/ 881460 h 1214077"/>
                  <a:gd name="connsiteX1451" fmla="*/ 2453974 w 3515713"/>
                  <a:gd name="connsiteY1451" fmla="*/ 877542 h 1214077"/>
                  <a:gd name="connsiteX1452" fmla="*/ 2448226 w 3515713"/>
                  <a:gd name="connsiteY1452" fmla="*/ 872055 h 1214077"/>
                  <a:gd name="connsiteX1453" fmla="*/ 2443524 w 3515713"/>
                  <a:gd name="connsiteY1453" fmla="*/ 866046 h 1214077"/>
                  <a:gd name="connsiteX1454" fmla="*/ 2437515 w 3515713"/>
                  <a:gd name="connsiteY1454" fmla="*/ 860821 h 1214077"/>
                  <a:gd name="connsiteX1455" fmla="*/ 2423407 w 3515713"/>
                  <a:gd name="connsiteY1455" fmla="*/ 850894 h 1214077"/>
                  <a:gd name="connsiteX1456" fmla="*/ 2415309 w 3515713"/>
                  <a:gd name="connsiteY1456" fmla="*/ 852461 h 1214077"/>
                  <a:gd name="connsiteX1457" fmla="*/ 2407993 w 3515713"/>
                  <a:gd name="connsiteY1457" fmla="*/ 854029 h 1214077"/>
                  <a:gd name="connsiteX1458" fmla="*/ 2406425 w 3515713"/>
                  <a:gd name="connsiteY1458" fmla="*/ 860560 h 1214077"/>
                  <a:gd name="connsiteX1459" fmla="*/ 2404597 w 3515713"/>
                  <a:gd name="connsiteY1459" fmla="*/ 866308 h 1214077"/>
                  <a:gd name="connsiteX1460" fmla="*/ 2400678 w 3515713"/>
                  <a:gd name="connsiteY1460" fmla="*/ 873100 h 1214077"/>
                  <a:gd name="connsiteX1461" fmla="*/ 2395975 w 3515713"/>
                  <a:gd name="connsiteY1461" fmla="*/ 875713 h 1214077"/>
                  <a:gd name="connsiteX1462" fmla="*/ 2397282 w 3515713"/>
                  <a:gd name="connsiteY1462" fmla="*/ 869965 h 1214077"/>
                  <a:gd name="connsiteX1463" fmla="*/ 2400156 w 3515713"/>
                  <a:gd name="connsiteY1463" fmla="*/ 863956 h 1214077"/>
                  <a:gd name="connsiteX1464" fmla="*/ 2394931 w 3515713"/>
                  <a:gd name="connsiteY1464" fmla="*/ 867875 h 1214077"/>
                  <a:gd name="connsiteX1465" fmla="*/ 2390228 w 3515713"/>
                  <a:gd name="connsiteY1465" fmla="*/ 871272 h 1214077"/>
                  <a:gd name="connsiteX1466" fmla="*/ 2375859 w 3515713"/>
                  <a:gd name="connsiteY1466" fmla="*/ 872316 h 1214077"/>
                  <a:gd name="connsiteX1467" fmla="*/ 2376904 w 3515713"/>
                  <a:gd name="connsiteY1467" fmla="*/ 868398 h 1214077"/>
                  <a:gd name="connsiteX1468" fmla="*/ 2378210 w 3515713"/>
                  <a:gd name="connsiteY1468" fmla="*/ 866046 h 1214077"/>
                  <a:gd name="connsiteX1469" fmla="*/ 2381606 w 3515713"/>
                  <a:gd name="connsiteY1469" fmla="*/ 863173 h 1214077"/>
                  <a:gd name="connsiteX1470" fmla="*/ 2375859 w 3515713"/>
                  <a:gd name="connsiteY1470" fmla="*/ 860560 h 1214077"/>
                  <a:gd name="connsiteX1471" fmla="*/ 2370372 w 3515713"/>
                  <a:gd name="connsiteY1471" fmla="*/ 863434 h 1214077"/>
                  <a:gd name="connsiteX1472" fmla="*/ 2364102 w 3515713"/>
                  <a:gd name="connsiteY1472" fmla="*/ 867614 h 1214077"/>
                  <a:gd name="connsiteX1473" fmla="*/ 2360706 w 3515713"/>
                  <a:gd name="connsiteY1473" fmla="*/ 862128 h 1214077"/>
                  <a:gd name="connsiteX1474" fmla="*/ 2362012 w 3515713"/>
                  <a:gd name="connsiteY1474" fmla="*/ 858209 h 1214077"/>
                  <a:gd name="connsiteX1475" fmla="*/ 2362012 w 3515713"/>
                  <a:gd name="connsiteY1475" fmla="*/ 854290 h 1214077"/>
                  <a:gd name="connsiteX1476" fmla="*/ 2362012 w 3515713"/>
                  <a:gd name="connsiteY1476" fmla="*/ 845930 h 1214077"/>
                  <a:gd name="connsiteX1477" fmla="*/ 2355742 w 3515713"/>
                  <a:gd name="connsiteY1477" fmla="*/ 841750 h 1214077"/>
                  <a:gd name="connsiteX1478" fmla="*/ 2342940 w 3515713"/>
                  <a:gd name="connsiteY1478" fmla="*/ 841750 h 1214077"/>
                  <a:gd name="connsiteX1479" fmla="*/ 2333013 w 3515713"/>
                  <a:gd name="connsiteY1479" fmla="*/ 842011 h 1214077"/>
                  <a:gd name="connsiteX1480" fmla="*/ 2327265 w 3515713"/>
                  <a:gd name="connsiteY1480" fmla="*/ 840182 h 1214077"/>
                  <a:gd name="connsiteX1481" fmla="*/ 2336148 w 3515713"/>
                  <a:gd name="connsiteY1481" fmla="*/ 828165 h 1214077"/>
                  <a:gd name="connsiteX1482" fmla="*/ 2341112 w 3515713"/>
                  <a:gd name="connsiteY1482" fmla="*/ 825291 h 1214077"/>
                  <a:gd name="connsiteX1483" fmla="*/ 2356003 w 3515713"/>
                  <a:gd name="connsiteY1483" fmla="*/ 816669 h 1214077"/>
                  <a:gd name="connsiteX1484" fmla="*/ 2370111 w 3515713"/>
                  <a:gd name="connsiteY1484" fmla="*/ 806481 h 1214077"/>
                  <a:gd name="connsiteX1485" fmla="*/ 2376381 w 3515713"/>
                  <a:gd name="connsiteY1485" fmla="*/ 800733 h 1214077"/>
                  <a:gd name="connsiteX1486" fmla="*/ 2381084 w 3515713"/>
                  <a:gd name="connsiteY1486" fmla="*/ 798904 h 1214077"/>
                  <a:gd name="connsiteX1487" fmla="*/ 2390489 w 3515713"/>
                  <a:gd name="connsiteY1487" fmla="*/ 788976 h 1214077"/>
                  <a:gd name="connsiteX1488" fmla="*/ 2392840 w 3515713"/>
                  <a:gd name="connsiteY1488" fmla="*/ 785580 h 1214077"/>
                  <a:gd name="connsiteX1489" fmla="*/ 2393885 w 3515713"/>
                  <a:gd name="connsiteY1489" fmla="*/ 783229 h 1214077"/>
                  <a:gd name="connsiteX1490" fmla="*/ 2398588 w 3515713"/>
                  <a:gd name="connsiteY1490" fmla="*/ 776698 h 1214077"/>
                  <a:gd name="connsiteX1491" fmla="*/ 2405642 w 3515713"/>
                  <a:gd name="connsiteY1491" fmla="*/ 771211 h 1214077"/>
                  <a:gd name="connsiteX1492" fmla="*/ 2415569 w 3515713"/>
                  <a:gd name="connsiteY1492" fmla="*/ 762329 h 1214077"/>
                  <a:gd name="connsiteX1493" fmla="*/ 2420272 w 3515713"/>
                  <a:gd name="connsiteY1493" fmla="*/ 756842 h 1214077"/>
                  <a:gd name="connsiteX1494" fmla="*/ 2424975 w 3515713"/>
                  <a:gd name="connsiteY1494" fmla="*/ 752401 h 1214077"/>
                  <a:gd name="connsiteX1495" fmla="*/ 2430461 w 3515713"/>
                  <a:gd name="connsiteY1495" fmla="*/ 748743 h 1214077"/>
                  <a:gd name="connsiteX1496" fmla="*/ 2436209 w 3515713"/>
                  <a:gd name="connsiteY1496" fmla="*/ 746653 h 1214077"/>
                  <a:gd name="connsiteX1497" fmla="*/ 2440911 w 3515713"/>
                  <a:gd name="connsiteY1497" fmla="*/ 743518 h 1214077"/>
                  <a:gd name="connsiteX1498" fmla="*/ 2444307 w 3515713"/>
                  <a:gd name="connsiteY1498" fmla="*/ 738554 h 1214077"/>
                  <a:gd name="connsiteX1499" fmla="*/ 2452407 w 3515713"/>
                  <a:gd name="connsiteY1499" fmla="*/ 727843 h 1214077"/>
                  <a:gd name="connsiteX1500" fmla="*/ 2456586 w 3515713"/>
                  <a:gd name="connsiteY1500" fmla="*/ 725753 h 1214077"/>
                  <a:gd name="connsiteX1501" fmla="*/ 2463902 w 3515713"/>
                  <a:gd name="connsiteY1501" fmla="*/ 721050 h 1214077"/>
                  <a:gd name="connsiteX1502" fmla="*/ 2469649 w 3515713"/>
                  <a:gd name="connsiteY1502" fmla="*/ 714780 h 1214077"/>
                  <a:gd name="connsiteX1503" fmla="*/ 2474352 w 3515713"/>
                  <a:gd name="connsiteY1503" fmla="*/ 708249 h 1214077"/>
                  <a:gd name="connsiteX1504" fmla="*/ 2478532 w 3515713"/>
                  <a:gd name="connsiteY1504" fmla="*/ 706420 h 1214077"/>
                  <a:gd name="connsiteX1505" fmla="*/ 2485586 w 3515713"/>
                  <a:gd name="connsiteY1505" fmla="*/ 702240 h 1214077"/>
                  <a:gd name="connsiteX1506" fmla="*/ 2503612 w 3515713"/>
                  <a:gd name="connsiteY1506" fmla="*/ 696492 h 1214077"/>
                  <a:gd name="connsiteX1507" fmla="*/ 2523729 w 3515713"/>
                  <a:gd name="connsiteY1507" fmla="*/ 694402 h 1214077"/>
                  <a:gd name="connsiteX1508" fmla="*/ 2544107 w 3515713"/>
                  <a:gd name="connsiteY1508" fmla="*/ 695970 h 1214077"/>
                  <a:gd name="connsiteX1509" fmla="*/ 2554296 w 3515713"/>
                  <a:gd name="connsiteY1509" fmla="*/ 695709 h 1214077"/>
                  <a:gd name="connsiteX1510" fmla="*/ 2558999 w 3515713"/>
                  <a:gd name="connsiteY1510" fmla="*/ 695186 h 1214077"/>
                  <a:gd name="connsiteX1511" fmla="*/ 2563178 w 3515713"/>
                  <a:gd name="connsiteY1511" fmla="*/ 701195 h 1214077"/>
                  <a:gd name="connsiteX1512" fmla="*/ 2570755 w 3515713"/>
                  <a:gd name="connsiteY1512" fmla="*/ 698582 h 1214077"/>
                  <a:gd name="connsiteX1513" fmla="*/ 2573106 w 3515713"/>
                  <a:gd name="connsiteY1513" fmla="*/ 695448 h 1214077"/>
                  <a:gd name="connsiteX1514" fmla="*/ 2577025 w 3515713"/>
                  <a:gd name="connsiteY1514" fmla="*/ 695186 h 1214077"/>
                  <a:gd name="connsiteX1515" fmla="*/ 2585646 w 3515713"/>
                  <a:gd name="connsiteY1515" fmla="*/ 695970 h 1214077"/>
                  <a:gd name="connsiteX1516" fmla="*/ 2591916 w 3515713"/>
                  <a:gd name="connsiteY1516" fmla="*/ 700411 h 1214077"/>
                  <a:gd name="connsiteX1517" fmla="*/ 2600538 w 3515713"/>
                  <a:gd name="connsiteY1517" fmla="*/ 699628 h 1214077"/>
                  <a:gd name="connsiteX1518" fmla="*/ 2604718 w 3515713"/>
                  <a:gd name="connsiteY1518" fmla="*/ 697799 h 1214077"/>
                  <a:gd name="connsiteX1519" fmla="*/ 2607592 w 3515713"/>
                  <a:gd name="connsiteY1519" fmla="*/ 696231 h 1214077"/>
                  <a:gd name="connsiteX1520" fmla="*/ 2615952 w 3515713"/>
                  <a:gd name="connsiteY1520" fmla="*/ 696754 h 1214077"/>
                  <a:gd name="connsiteX1521" fmla="*/ 2623267 w 3515713"/>
                  <a:gd name="connsiteY1521" fmla="*/ 698844 h 1214077"/>
                  <a:gd name="connsiteX1522" fmla="*/ 2621700 w 3515713"/>
                  <a:gd name="connsiteY1522" fmla="*/ 695186 h 1214077"/>
                  <a:gd name="connsiteX1523" fmla="*/ 2620916 w 3515713"/>
                  <a:gd name="connsiteY1523" fmla="*/ 692835 h 1214077"/>
                  <a:gd name="connsiteX1524" fmla="*/ 2629276 w 3515713"/>
                  <a:gd name="connsiteY1524" fmla="*/ 692574 h 1214077"/>
                  <a:gd name="connsiteX1525" fmla="*/ 2629014 w 3515713"/>
                  <a:gd name="connsiteY1525" fmla="*/ 688132 h 1214077"/>
                  <a:gd name="connsiteX1526" fmla="*/ 2633717 w 3515713"/>
                  <a:gd name="connsiteY1526" fmla="*/ 685520 h 1214077"/>
                  <a:gd name="connsiteX1527" fmla="*/ 2652005 w 3515713"/>
                  <a:gd name="connsiteY1527" fmla="*/ 686565 h 1214077"/>
                  <a:gd name="connsiteX1528" fmla="*/ 2658798 w 3515713"/>
                  <a:gd name="connsiteY1528" fmla="*/ 692574 h 1214077"/>
                  <a:gd name="connsiteX1529" fmla="*/ 2665852 w 3515713"/>
                  <a:gd name="connsiteY1529" fmla="*/ 688655 h 1214077"/>
                  <a:gd name="connsiteX1530" fmla="*/ 2672644 w 3515713"/>
                  <a:gd name="connsiteY1530" fmla="*/ 691267 h 1214077"/>
                  <a:gd name="connsiteX1531" fmla="*/ 2680482 w 3515713"/>
                  <a:gd name="connsiteY1531" fmla="*/ 695186 h 1214077"/>
                  <a:gd name="connsiteX1532" fmla="*/ 2689887 w 3515713"/>
                  <a:gd name="connsiteY1532" fmla="*/ 698582 h 1214077"/>
                  <a:gd name="connsiteX1533" fmla="*/ 2696157 w 3515713"/>
                  <a:gd name="connsiteY1533" fmla="*/ 701195 h 1214077"/>
                  <a:gd name="connsiteX1534" fmla="*/ 2681265 w 3515713"/>
                  <a:gd name="connsiteY1534" fmla="*/ 705114 h 1214077"/>
                  <a:gd name="connsiteX1535" fmla="*/ 2674473 w 3515713"/>
                  <a:gd name="connsiteY1535" fmla="*/ 708510 h 1214077"/>
                  <a:gd name="connsiteX1536" fmla="*/ 2679698 w 3515713"/>
                  <a:gd name="connsiteY1536" fmla="*/ 712690 h 1214077"/>
                  <a:gd name="connsiteX1537" fmla="*/ 2688058 w 3515713"/>
                  <a:gd name="connsiteY1537" fmla="*/ 710600 h 1214077"/>
                  <a:gd name="connsiteX1538" fmla="*/ 2698770 w 3515713"/>
                  <a:gd name="connsiteY1538" fmla="*/ 708771 h 1214077"/>
                  <a:gd name="connsiteX1539" fmla="*/ 2703995 w 3515713"/>
                  <a:gd name="connsiteY1539" fmla="*/ 706159 h 1214077"/>
                  <a:gd name="connsiteX1540" fmla="*/ 2707652 w 3515713"/>
                  <a:gd name="connsiteY1540" fmla="*/ 709033 h 1214077"/>
                  <a:gd name="connsiteX1541" fmla="*/ 2717580 w 3515713"/>
                  <a:gd name="connsiteY1541" fmla="*/ 705375 h 1214077"/>
                  <a:gd name="connsiteX1542" fmla="*/ 2730381 w 3515713"/>
                  <a:gd name="connsiteY1542" fmla="*/ 703024 h 1214077"/>
                  <a:gd name="connsiteX1543" fmla="*/ 2735868 w 3515713"/>
                  <a:gd name="connsiteY1543" fmla="*/ 704853 h 1214077"/>
                  <a:gd name="connsiteX1544" fmla="*/ 2741093 w 3515713"/>
                  <a:gd name="connsiteY1544" fmla="*/ 701195 h 1214077"/>
                  <a:gd name="connsiteX1545" fmla="*/ 2748147 w 3515713"/>
                  <a:gd name="connsiteY1545" fmla="*/ 702763 h 1214077"/>
                  <a:gd name="connsiteX1546" fmla="*/ 2755723 w 3515713"/>
                  <a:gd name="connsiteY1546" fmla="*/ 703285 h 1214077"/>
                  <a:gd name="connsiteX1547" fmla="*/ 2760948 w 3515713"/>
                  <a:gd name="connsiteY1547" fmla="*/ 697538 h 1214077"/>
                  <a:gd name="connsiteX1548" fmla="*/ 2758335 w 3515713"/>
                  <a:gd name="connsiteY1548" fmla="*/ 692574 h 1214077"/>
                  <a:gd name="connsiteX1549" fmla="*/ 2740571 w 3515713"/>
                  <a:gd name="connsiteY1549" fmla="*/ 688916 h 1214077"/>
                  <a:gd name="connsiteX1550" fmla="*/ 2745796 w 3515713"/>
                  <a:gd name="connsiteY1550" fmla="*/ 676376 h 1214077"/>
                  <a:gd name="connsiteX1551" fmla="*/ 2758075 w 3515713"/>
                  <a:gd name="connsiteY1551" fmla="*/ 666710 h 1214077"/>
                  <a:gd name="connsiteX1552" fmla="*/ 2771398 w 3515713"/>
                  <a:gd name="connsiteY1552" fmla="*/ 656521 h 1214077"/>
                  <a:gd name="connsiteX1553" fmla="*/ 2781588 w 3515713"/>
                  <a:gd name="connsiteY1553" fmla="*/ 643458 h 1214077"/>
                  <a:gd name="connsiteX1554" fmla="*/ 2792560 w 3515713"/>
                  <a:gd name="connsiteY1554" fmla="*/ 632747 h 1214077"/>
                  <a:gd name="connsiteX1555" fmla="*/ 2799091 w 3515713"/>
                  <a:gd name="connsiteY1555" fmla="*/ 621513 h 1214077"/>
                  <a:gd name="connsiteX1556" fmla="*/ 2813460 w 3515713"/>
                  <a:gd name="connsiteY1556" fmla="*/ 618116 h 1214077"/>
                  <a:gd name="connsiteX1557" fmla="*/ 2832271 w 3515713"/>
                  <a:gd name="connsiteY1557" fmla="*/ 615243 h 1214077"/>
                  <a:gd name="connsiteX1558" fmla="*/ 2848468 w 3515713"/>
                  <a:gd name="connsiteY1558" fmla="*/ 613414 h 1214077"/>
                  <a:gd name="connsiteX1559" fmla="*/ 2857090 w 3515713"/>
                  <a:gd name="connsiteY1559" fmla="*/ 615765 h 1214077"/>
                  <a:gd name="connsiteX1560" fmla="*/ 2866495 w 3515713"/>
                  <a:gd name="connsiteY1560" fmla="*/ 614197 h 1214077"/>
                  <a:gd name="connsiteX1561" fmla="*/ 2870153 w 3515713"/>
                  <a:gd name="connsiteY1561" fmla="*/ 614720 h 1214077"/>
                  <a:gd name="connsiteX1562" fmla="*/ 2870675 w 3515713"/>
                  <a:gd name="connsiteY1562" fmla="*/ 618900 h 1214077"/>
                  <a:gd name="connsiteX1563" fmla="*/ 2861793 w 3515713"/>
                  <a:gd name="connsiteY1563" fmla="*/ 630134 h 1214077"/>
                  <a:gd name="connsiteX1564" fmla="*/ 2861793 w 3515713"/>
                  <a:gd name="connsiteY1564" fmla="*/ 635359 h 1214077"/>
                  <a:gd name="connsiteX1565" fmla="*/ 2860225 w 3515713"/>
                  <a:gd name="connsiteY1565" fmla="*/ 641368 h 1214077"/>
                  <a:gd name="connsiteX1566" fmla="*/ 2868585 w 3515713"/>
                  <a:gd name="connsiteY1566" fmla="*/ 644764 h 1214077"/>
                  <a:gd name="connsiteX1567" fmla="*/ 2870414 w 3515713"/>
                  <a:gd name="connsiteY1567" fmla="*/ 653124 h 1214077"/>
                  <a:gd name="connsiteX1568" fmla="*/ 2876162 w 3515713"/>
                  <a:gd name="connsiteY1568" fmla="*/ 653908 h 1214077"/>
                  <a:gd name="connsiteX1569" fmla="*/ 2887657 w 3515713"/>
                  <a:gd name="connsiteY1569" fmla="*/ 644503 h 1214077"/>
                  <a:gd name="connsiteX1570" fmla="*/ 2894711 w 3515713"/>
                  <a:gd name="connsiteY1570" fmla="*/ 637710 h 1214077"/>
                  <a:gd name="connsiteX1571" fmla="*/ 2896017 w 3515713"/>
                  <a:gd name="connsiteY1571" fmla="*/ 636143 h 1214077"/>
                  <a:gd name="connsiteX1572" fmla="*/ 2900197 w 3515713"/>
                  <a:gd name="connsiteY1572" fmla="*/ 633269 h 1214077"/>
                  <a:gd name="connsiteX1573" fmla="*/ 2909080 w 3515713"/>
                  <a:gd name="connsiteY1573" fmla="*/ 627522 h 1214077"/>
                  <a:gd name="connsiteX1574" fmla="*/ 2915088 w 3515713"/>
                  <a:gd name="connsiteY1574" fmla="*/ 624125 h 1214077"/>
                  <a:gd name="connsiteX1575" fmla="*/ 2930503 w 3515713"/>
                  <a:gd name="connsiteY1575" fmla="*/ 623080 h 1214077"/>
                  <a:gd name="connsiteX1576" fmla="*/ 2934422 w 3515713"/>
                  <a:gd name="connsiteY1576" fmla="*/ 621774 h 1214077"/>
                  <a:gd name="connsiteX1577" fmla="*/ 2931287 w 3515713"/>
                  <a:gd name="connsiteY1577" fmla="*/ 617594 h 1214077"/>
                  <a:gd name="connsiteX1578" fmla="*/ 2931547 w 3515713"/>
                  <a:gd name="connsiteY1578" fmla="*/ 612107 h 1214077"/>
                  <a:gd name="connsiteX1579" fmla="*/ 2934944 w 3515713"/>
                  <a:gd name="connsiteY1579" fmla="*/ 603225 h 1214077"/>
                  <a:gd name="connsiteX1580" fmla="*/ 2939907 w 3515713"/>
                  <a:gd name="connsiteY1580" fmla="*/ 589378 h 1214077"/>
                  <a:gd name="connsiteX1581" fmla="*/ 2946962 w 3515713"/>
                  <a:gd name="connsiteY1581" fmla="*/ 588333 h 1214077"/>
                  <a:gd name="connsiteX1582" fmla="*/ 2953754 w 3515713"/>
                  <a:gd name="connsiteY1582" fmla="*/ 587288 h 1214077"/>
                  <a:gd name="connsiteX1583" fmla="*/ 2961592 w 3515713"/>
                  <a:gd name="connsiteY1583" fmla="*/ 589117 h 1214077"/>
                  <a:gd name="connsiteX1584" fmla="*/ 2966294 w 3515713"/>
                  <a:gd name="connsiteY1584" fmla="*/ 593558 h 1214077"/>
                  <a:gd name="connsiteX1585" fmla="*/ 2974916 w 3515713"/>
                  <a:gd name="connsiteY1585" fmla="*/ 594081 h 1214077"/>
                  <a:gd name="connsiteX1586" fmla="*/ 2984060 w 3515713"/>
                  <a:gd name="connsiteY1586" fmla="*/ 593820 h 1214077"/>
                  <a:gd name="connsiteX1587" fmla="*/ 2981708 w 3515713"/>
                  <a:gd name="connsiteY1587" fmla="*/ 596171 h 1214077"/>
                  <a:gd name="connsiteX1588" fmla="*/ 2980663 w 3515713"/>
                  <a:gd name="connsiteY1588" fmla="*/ 601918 h 1214077"/>
                  <a:gd name="connsiteX1589" fmla="*/ 2977006 w 3515713"/>
                  <a:gd name="connsiteY1589" fmla="*/ 600090 h 1214077"/>
                  <a:gd name="connsiteX1590" fmla="*/ 2958979 w 3515713"/>
                  <a:gd name="connsiteY1590" fmla="*/ 598261 h 1214077"/>
                  <a:gd name="connsiteX1591" fmla="*/ 2951664 w 3515713"/>
                  <a:gd name="connsiteY1591" fmla="*/ 613936 h 1214077"/>
                  <a:gd name="connsiteX1592" fmla="*/ 2948529 w 3515713"/>
                  <a:gd name="connsiteY1592" fmla="*/ 621513 h 1214077"/>
                  <a:gd name="connsiteX1593" fmla="*/ 2950097 w 3515713"/>
                  <a:gd name="connsiteY1593" fmla="*/ 630918 h 1214077"/>
                  <a:gd name="connsiteX1594" fmla="*/ 2945394 w 3515713"/>
                  <a:gd name="connsiteY1594" fmla="*/ 636927 h 1214077"/>
                  <a:gd name="connsiteX1595" fmla="*/ 2941475 w 3515713"/>
                  <a:gd name="connsiteY1595" fmla="*/ 642935 h 1214077"/>
                  <a:gd name="connsiteX1596" fmla="*/ 2938863 w 3515713"/>
                  <a:gd name="connsiteY1596" fmla="*/ 651034 h 1214077"/>
                  <a:gd name="connsiteX1597" fmla="*/ 2930764 w 3515713"/>
                  <a:gd name="connsiteY1597" fmla="*/ 654169 h 1214077"/>
                  <a:gd name="connsiteX1598" fmla="*/ 2912999 w 3515713"/>
                  <a:gd name="connsiteY1598" fmla="*/ 660439 h 1214077"/>
                  <a:gd name="connsiteX1599" fmla="*/ 2905422 w 3515713"/>
                  <a:gd name="connsiteY1599" fmla="*/ 665142 h 1214077"/>
                  <a:gd name="connsiteX1600" fmla="*/ 2899152 w 3515713"/>
                  <a:gd name="connsiteY1600" fmla="*/ 673241 h 1214077"/>
                  <a:gd name="connsiteX1601" fmla="*/ 2881909 w 3515713"/>
                  <a:gd name="connsiteY1601" fmla="*/ 684997 h 1214077"/>
                  <a:gd name="connsiteX1602" fmla="*/ 2866756 w 3515713"/>
                  <a:gd name="connsiteY1602" fmla="*/ 700411 h 1214077"/>
                  <a:gd name="connsiteX1603" fmla="*/ 2855523 w 3515713"/>
                  <a:gd name="connsiteY1603" fmla="*/ 714258 h 1214077"/>
                  <a:gd name="connsiteX1604" fmla="*/ 2848730 w 3515713"/>
                  <a:gd name="connsiteY1604" fmla="*/ 720005 h 1214077"/>
                  <a:gd name="connsiteX1605" fmla="*/ 2843243 w 3515713"/>
                  <a:gd name="connsiteY1605" fmla="*/ 725492 h 1214077"/>
                  <a:gd name="connsiteX1606" fmla="*/ 2839847 w 3515713"/>
                  <a:gd name="connsiteY1606" fmla="*/ 731762 h 1214077"/>
                  <a:gd name="connsiteX1607" fmla="*/ 2833316 w 3515713"/>
                  <a:gd name="connsiteY1607" fmla="*/ 737771 h 1214077"/>
                  <a:gd name="connsiteX1608" fmla="*/ 2820514 w 3515713"/>
                  <a:gd name="connsiteY1608" fmla="*/ 741167 h 1214077"/>
                  <a:gd name="connsiteX1609" fmla="*/ 2811632 w 3515713"/>
                  <a:gd name="connsiteY1609" fmla="*/ 742473 h 1214077"/>
                  <a:gd name="connsiteX1610" fmla="*/ 2807451 w 3515713"/>
                  <a:gd name="connsiteY1610" fmla="*/ 745870 h 1214077"/>
                  <a:gd name="connsiteX1611" fmla="*/ 2795434 w 3515713"/>
                  <a:gd name="connsiteY1611" fmla="*/ 746914 h 1214077"/>
                  <a:gd name="connsiteX1612" fmla="*/ 2797001 w 3515713"/>
                  <a:gd name="connsiteY1612" fmla="*/ 753185 h 1214077"/>
                  <a:gd name="connsiteX1613" fmla="*/ 2796217 w 3515713"/>
                  <a:gd name="connsiteY1613" fmla="*/ 760500 h 1214077"/>
                  <a:gd name="connsiteX1614" fmla="*/ 2795173 w 3515713"/>
                  <a:gd name="connsiteY1614" fmla="*/ 763896 h 1214077"/>
                  <a:gd name="connsiteX1615" fmla="*/ 2793082 w 3515713"/>
                  <a:gd name="connsiteY1615" fmla="*/ 766770 h 1214077"/>
                  <a:gd name="connsiteX1616" fmla="*/ 2791254 w 3515713"/>
                  <a:gd name="connsiteY1616" fmla="*/ 769382 h 1214077"/>
                  <a:gd name="connsiteX1617" fmla="*/ 2789686 w 3515713"/>
                  <a:gd name="connsiteY1617" fmla="*/ 770950 h 1214077"/>
                  <a:gd name="connsiteX1618" fmla="*/ 2789164 w 3515713"/>
                  <a:gd name="connsiteY1618" fmla="*/ 771734 h 1214077"/>
                  <a:gd name="connsiteX1619" fmla="*/ 2783155 w 3515713"/>
                  <a:gd name="connsiteY1619" fmla="*/ 776175 h 1214077"/>
                  <a:gd name="connsiteX1620" fmla="*/ 2778713 w 3515713"/>
                  <a:gd name="connsiteY1620" fmla="*/ 782706 h 1214077"/>
                  <a:gd name="connsiteX1621" fmla="*/ 2774534 w 3515713"/>
                  <a:gd name="connsiteY1621" fmla="*/ 789760 h 1214077"/>
                  <a:gd name="connsiteX1622" fmla="*/ 2769309 w 3515713"/>
                  <a:gd name="connsiteY1622" fmla="*/ 804913 h 1214077"/>
                  <a:gd name="connsiteX1623" fmla="*/ 2769831 w 3515713"/>
                  <a:gd name="connsiteY1623" fmla="*/ 841488 h 1214077"/>
                  <a:gd name="connsiteX1624" fmla="*/ 2776362 w 3515713"/>
                  <a:gd name="connsiteY1624" fmla="*/ 880415 h 1214077"/>
                  <a:gd name="connsiteX1625" fmla="*/ 2786813 w 3515713"/>
                  <a:gd name="connsiteY1625" fmla="*/ 910198 h 1214077"/>
                  <a:gd name="connsiteX1626" fmla="*/ 2788903 w 3515713"/>
                  <a:gd name="connsiteY1626" fmla="*/ 927180 h 1214077"/>
                  <a:gd name="connsiteX1627" fmla="*/ 2790992 w 3515713"/>
                  <a:gd name="connsiteY1627" fmla="*/ 941549 h 1214077"/>
                  <a:gd name="connsiteX1628" fmla="*/ 2809803 w 3515713"/>
                  <a:gd name="connsiteY1628" fmla="*/ 937891 h 1214077"/>
                  <a:gd name="connsiteX1629" fmla="*/ 2829920 w 3515713"/>
                  <a:gd name="connsiteY1629" fmla="*/ 907847 h 1214077"/>
                  <a:gd name="connsiteX1630" fmla="*/ 2836973 w 3515713"/>
                  <a:gd name="connsiteY1630" fmla="*/ 890866 h 1214077"/>
                  <a:gd name="connsiteX1631" fmla="*/ 2847162 w 3515713"/>
                  <a:gd name="connsiteY1631" fmla="*/ 887992 h 1214077"/>
                  <a:gd name="connsiteX1632" fmla="*/ 2863099 w 3515713"/>
                  <a:gd name="connsiteY1632" fmla="*/ 886685 h 1214077"/>
                  <a:gd name="connsiteX1633" fmla="*/ 2862837 w 3515713"/>
                  <a:gd name="connsiteY1633" fmla="*/ 882244 h 1214077"/>
                  <a:gd name="connsiteX1634" fmla="*/ 2862054 w 3515713"/>
                  <a:gd name="connsiteY1634" fmla="*/ 877542 h 1214077"/>
                  <a:gd name="connsiteX1635" fmla="*/ 2862837 w 3515713"/>
                  <a:gd name="connsiteY1635" fmla="*/ 860560 h 1214077"/>
                  <a:gd name="connsiteX1636" fmla="*/ 2870153 w 3515713"/>
                  <a:gd name="connsiteY1636" fmla="*/ 852461 h 1214077"/>
                  <a:gd name="connsiteX1637" fmla="*/ 2879297 w 3515713"/>
                  <a:gd name="connsiteY1637" fmla="*/ 846191 h 1214077"/>
                  <a:gd name="connsiteX1638" fmla="*/ 2889747 w 3515713"/>
                  <a:gd name="connsiteY1638" fmla="*/ 847236 h 1214077"/>
                  <a:gd name="connsiteX1639" fmla="*/ 2898891 w 3515713"/>
                  <a:gd name="connsiteY1639" fmla="*/ 848281 h 1214077"/>
                  <a:gd name="connsiteX1640" fmla="*/ 2908296 w 3515713"/>
                  <a:gd name="connsiteY1640" fmla="*/ 839921 h 1214077"/>
                  <a:gd name="connsiteX1641" fmla="*/ 2907251 w 3515713"/>
                  <a:gd name="connsiteY1641" fmla="*/ 829993 h 1214077"/>
                  <a:gd name="connsiteX1642" fmla="*/ 2904116 w 3515713"/>
                  <a:gd name="connsiteY1642" fmla="*/ 807787 h 1214077"/>
                  <a:gd name="connsiteX1643" fmla="*/ 2913521 w 3515713"/>
                  <a:gd name="connsiteY1643" fmla="*/ 799427 h 1214077"/>
                  <a:gd name="connsiteX1644" fmla="*/ 2917701 w 3515713"/>
                  <a:gd name="connsiteY1644" fmla="*/ 793156 h 1214077"/>
                  <a:gd name="connsiteX1645" fmla="*/ 2921881 w 3515713"/>
                  <a:gd name="connsiteY1645" fmla="*/ 785319 h 1214077"/>
                  <a:gd name="connsiteX1646" fmla="*/ 2927629 w 3515713"/>
                  <a:gd name="connsiteY1646" fmla="*/ 789499 h 1214077"/>
                  <a:gd name="connsiteX1647" fmla="*/ 2922143 w 3515713"/>
                  <a:gd name="connsiteY1647" fmla="*/ 798382 h 1214077"/>
                  <a:gd name="connsiteX1648" fmla="*/ 2932331 w 3515713"/>
                  <a:gd name="connsiteY1648" fmla="*/ 797859 h 1214077"/>
                  <a:gd name="connsiteX1649" fmla="*/ 2931547 w 3515713"/>
                  <a:gd name="connsiteY1649" fmla="*/ 779833 h 1214077"/>
                  <a:gd name="connsiteX1650" fmla="*/ 2925278 w 3515713"/>
                  <a:gd name="connsiteY1650" fmla="*/ 774085 h 1214077"/>
                  <a:gd name="connsiteX1651" fmla="*/ 2924232 w 3515713"/>
                  <a:gd name="connsiteY1651" fmla="*/ 763374 h 1214077"/>
                  <a:gd name="connsiteX1652" fmla="*/ 2930241 w 3515713"/>
                  <a:gd name="connsiteY1652" fmla="*/ 753446 h 1214077"/>
                  <a:gd name="connsiteX1653" fmla="*/ 2934682 w 3515713"/>
                  <a:gd name="connsiteY1653" fmla="*/ 746653 h 1214077"/>
                  <a:gd name="connsiteX1654" fmla="*/ 2923449 w 3515713"/>
                  <a:gd name="connsiteY1654" fmla="*/ 742212 h 1214077"/>
                  <a:gd name="connsiteX1655" fmla="*/ 2917962 w 3515713"/>
                  <a:gd name="connsiteY1655" fmla="*/ 745608 h 1214077"/>
                  <a:gd name="connsiteX1656" fmla="*/ 2911692 w 3515713"/>
                  <a:gd name="connsiteY1656" fmla="*/ 747176 h 1214077"/>
                  <a:gd name="connsiteX1657" fmla="*/ 2906728 w 3515713"/>
                  <a:gd name="connsiteY1657" fmla="*/ 736464 h 1214077"/>
                  <a:gd name="connsiteX1658" fmla="*/ 2917701 w 3515713"/>
                  <a:gd name="connsiteY1658" fmla="*/ 719222 h 1214077"/>
                  <a:gd name="connsiteX1659" fmla="*/ 2925016 w 3515713"/>
                  <a:gd name="connsiteY1659" fmla="*/ 712690 h 1214077"/>
                  <a:gd name="connsiteX1660" fmla="*/ 2927890 w 3515713"/>
                  <a:gd name="connsiteY1660" fmla="*/ 710078 h 1214077"/>
                  <a:gd name="connsiteX1661" fmla="*/ 2931287 w 3515713"/>
                  <a:gd name="connsiteY1661" fmla="*/ 704853 h 1214077"/>
                  <a:gd name="connsiteX1662" fmla="*/ 2933899 w 3515713"/>
                  <a:gd name="connsiteY1662" fmla="*/ 698582 h 1214077"/>
                  <a:gd name="connsiteX1663" fmla="*/ 2936250 w 3515713"/>
                  <a:gd name="connsiteY1663" fmla="*/ 684736 h 1214077"/>
                  <a:gd name="connsiteX1664" fmla="*/ 2944872 w 3515713"/>
                  <a:gd name="connsiteY1664" fmla="*/ 678988 h 1214077"/>
                  <a:gd name="connsiteX1665" fmla="*/ 2955583 w 3515713"/>
                  <a:gd name="connsiteY1665" fmla="*/ 681601 h 1214077"/>
                  <a:gd name="connsiteX1666" fmla="*/ 2962898 w 3515713"/>
                  <a:gd name="connsiteY1666" fmla="*/ 676898 h 1214077"/>
                  <a:gd name="connsiteX1667" fmla="*/ 2964466 w 3515713"/>
                  <a:gd name="connsiteY1667" fmla="*/ 679772 h 1214077"/>
                  <a:gd name="connsiteX1668" fmla="*/ 2972303 w 3515713"/>
                  <a:gd name="connsiteY1668" fmla="*/ 681079 h 1214077"/>
                  <a:gd name="connsiteX1669" fmla="*/ 2976745 w 3515713"/>
                  <a:gd name="connsiteY1669" fmla="*/ 677944 h 1214077"/>
                  <a:gd name="connsiteX1670" fmla="*/ 2991375 w 3515713"/>
                  <a:gd name="connsiteY1670" fmla="*/ 665926 h 1214077"/>
                  <a:gd name="connsiteX1671" fmla="*/ 3002609 w 3515713"/>
                  <a:gd name="connsiteY1671" fmla="*/ 662529 h 1214077"/>
                  <a:gd name="connsiteX1672" fmla="*/ 3001564 w 3515713"/>
                  <a:gd name="connsiteY1672" fmla="*/ 667755 h 1214077"/>
                  <a:gd name="connsiteX1673" fmla="*/ 2998951 w 3515713"/>
                  <a:gd name="connsiteY1673" fmla="*/ 675854 h 1214077"/>
                  <a:gd name="connsiteX1674" fmla="*/ 2999213 w 3515713"/>
                  <a:gd name="connsiteY1674" fmla="*/ 681079 h 1214077"/>
                  <a:gd name="connsiteX1675" fmla="*/ 3003654 w 3515713"/>
                  <a:gd name="connsiteY1675" fmla="*/ 680295 h 1214077"/>
                  <a:gd name="connsiteX1676" fmla="*/ 3007834 w 3515713"/>
                  <a:gd name="connsiteY1676" fmla="*/ 677160 h 1214077"/>
                  <a:gd name="connsiteX1677" fmla="*/ 3010185 w 3515713"/>
                  <a:gd name="connsiteY1677" fmla="*/ 673763 h 1214077"/>
                  <a:gd name="connsiteX1678" fmla="*/ 3017239 w 3515713"/>
                  <a:gd name="connsiteY1678" fmla="*/ 666187 h 1214077"/>
                  <a:gd name="connsiteX1679" fmla="*/ 3024815 w 3515713"/>
                  <a:gd name="connsiteY1679" fmla="*/ 660439 h 1214077"/>
                  <a:gd name="connsiteX1680" fmla="*/ 3039184 w 3515713"/>
                  <a:gd name="connsiteY1680" fmla="*/ 658349 h 1214077"/>
                  <a:gd name="connsiteX1681" fmla="*/ 3052247 w 3515713"/>
                  <a:gd name="connsiteY1681" fmla="*/ 656782 h 1214077"/>
                  <a:gd name="connsiteX1682" fmla="*/ 3068184 w 3515713"/>
                  <a:gd name="connsiteY1682" fmla="*/ 659133 h 1214077"/>
                  <a:gd name="connsiteX1683" fmla="*/ 3074454 w 3515713"/>
                  <a:gd name="connsiteY1683" fmla="*/ 666448 h 1214077"/>
                  <a:gd name="connsiteX1684" fmla="*/ 3076805 w 3515713"/>
                  <a:gd name="connsiteY1684" fmla="*/ 669845 h 1214077"/>
                  <a:gd name="connsiteX1685" fmla="*/ 3079156 w 3515713"/>
                  <a:gd name="connsiteY1685" fmla="*/ 673502 h 1214077"/>
                  <a:gd name="connsiteX1686" fmla="*/ 3087778 w 3515713"/>
                  <a:gd name="connsiteY1686" fmla="*/ 676637 h 1214077"/>
                  <a:gd name="connsiteX1687" fmla="*/ 3090913 w 3515713"/>
                  <a:gd name="connsiteY1687" fmla="*/ 669322 h 1214077"/>
                  <a:gd name="connsiteX1688" fmla="*/ 3100579 w 3515713"/>
                  <a:gd name="connsiteY1688" fmla="*/ 659133 h 1214077"/>
                  <a:gd name="connsiteX1689" fmla="*/ 3106066 w 3515713"/>
                  <a:gd name="connsiteY1689" fmla="*/ 657827 h 1214077"/>
                  <a:gd name="connsiteX1690" fmla="*/ 3114948 w 3515713"/>
                  <a:gd name="connsiteY1690" fmla="*/ 653908 h 1214077"/>
                  <a:gd name="connsiteX1691" fmla="*/ 3125137 w 3515713"/>
                  <a:gd name="connsiteY1691" fmla="*/ 646854 h 1214077"/>
                  <a:gd name="connsiteX1692" fmla="*/ 3126705 w 3515713"/>
                  <a:gd name="connsiteY1692" fmla="*/ 641890 h 1214077"/>
                  <a:gd name="connsiteX1693" fmla="*/ 3128011 w 3515713"/>
                  <a:gd name="connsiteY1693" fmla="*/ 639800 h 1214077"/>
                  <a:gd name="connsiteX1694" fmla="*/ 3129579 w 3515713"/>
                  <a:gd name="connsiteY1694" fmla="*/ 639278 h 1214077"/>
                  <a:gd name="connsiteX1695" fmla="*/ 3129317 w 3515713"/>
                  <a:gd name="connsiteY1695" fmla="*/ 639278 h 1214077"/>
                  <a:gd name="connsiteX1696" fmla="*/ 3135065 w 3515713"/>
                  <a:gd name="connsiteY1696" fmla="*/ 637188 h 1214077"/>
                  <a:gd name="connsiteX1697" fmla="*/ 3139506 w 3515713"/>
                  <a:gd name="connsiteY1697" fmla="*/ 634053 h 1214077"/>
                  <a:gd name="connsiteX1698" fmla="*/ 3143948 w 3515713"/>
                  <a:gd name="connsiteY1698" fmla="*/ 630395 h 1214077"/>
                  <a:gd name="connsiteX1699" fmla="*/ 3147605 w 3515713"/>
                  <a:gd name="connsiteY1699" fmla="*/ 626476 h 1214077"/>
                  <a:gd name="connsiteX1700" fmla="*/ 3152047 w 3515713"/>
                  <a:gd name="connsiteY1700" fmla="*/ 624909 h 1214077"/>
                  <a:gd name="connsiteX1701" fmla="*/ 3159623 w 3515713"/>
                  <a:gd name="connsiteY1701" fmla="*/ 620990 h 1214077"/>
                  <a:gd name="connsiteX1702" fmla="*/ 3163280 w 3515713"/>
                  <a:gd name="connsiteY1702" fmla="*/ 618116 h 1214077"/>
                  <a:gd name="connsiteX1703" fmla="*/ 3168767 w 3515713"/>
                  <a:gd name="connsiteY1703" fmla="*/ 617855 h 1214077"/>
                  <a:gd name="connsiteX1704" fmla="*/ 3173730 w 3515713"/>
                  <a:gd name="connsiteY1704" fmla="*/ 616810 h 1214077"/>
                  <a:gd name="connsiteX1705" fmla="*/ 3176343 w 3515713"/>
                  <a:gd name="connsiteY1705" fmla="*/ 612369 h 1214077"/>
                  <a:gd name="connsiteX1706" fmla="*/ 3183136 w 3515713"/>
                  <a:gd name="connsiteY1706" fmla="*/ 612891 h 1214077"/>
                  <a:gd name="connsiteX1707" fmla="*/ 3187577 w 3515713"/>
                  <a:gd name="connsiteY1707" fmla="*/ 613414 h 1214077"/>
                  <a:gd name="connsiteX1708" fmla="*/ 3195415 w 3515713"/>
                  <a:gd name="connsiteY1708" fmla="*/ 607405 h 1214077"/>
                  <a:gd name="connsiteX1709" fmla="*/ 3200379 w 3515713"/>
                  <a:gd name="connsiteY1709" fmla="*/ 603225 h 1214077"/>
                  <a:gd name="connsiteX1710" fmla="*/ 3204820 w 3515713"/>
                  <a:gd name="connsiteY1710" fmla="*/ 599045 h 1214077"/>
                  <a:gd name="connsiteX1711" fmla="*/ 3213964 w 3515713"/>
                  <a:gd name="connsiteY1711" fmla="*/ 595387 h 1214077"/>
                  <a:gd name="connsiteX1712" fmla="*/ 3228072 w 3515713"/>
                  <a:gd name="connsiteY1712" fmla="*/ 592775 h 1214077"/>
                  <a:gd name="connsiteX1713" fmla="*/ 3230946 w 3515713"/>
                  <a:gd name="connsiteY1713" fmla="*/ 584676 h 1214077"/>
                  <a:gd name="connsiteX1714" fmla="*/ 3236693 w 3515713"/>
                  <a:gd name="connsiteY1714" fmla="*/ 590162 h 1214077"/>
                  <a:gd name="connsiteX1715" fmla="*/ 3245053 w 3515713"/>
                  <a:gd name="connsiteY1715" fmla="*/ 594342 h 1214077"/>
                  <a:gd name="connsiteX1716" fmla="*/ 3256549 w 3515713"/>
                  <a:gd name="connsiteY1716" fmla="*/ 594342 h 1214077"/>
                  <a:gd name="connsiteX1717" fmla="*/ 3268828 w 3515713"/>
                  <a:gd name="connsiteY1717" fmla="*/ 598522 h 1214077"/>
                  <a:gd name="connsiteX1718" fmla="*/ 3277710 w 3515713"/>
                  <a:gd name="connsiteY1718" fmla="*/ 600090 h 1214077"/>
                  <a:gd name="connsiteX1719" fmla="*/ 3281890 w 3515713"/>
                  <a:gd name="connsiteY1719" fmla="*/ 592775 h 1214077"/>
                  <a:gd name="connsiteX1720" fmla="*/ 3283980 w 3515713"/>
                  <a:gd name="connsiteY1720" fmla="*/ 582063 h 1214077"/>
                  <a:gd name="connsiteX1721" fmla="*/ 3275881 w 3515713"/>
                  <a:gd name="connsiteY1721" fmla="*/ 568217 h 1214077"/>
                  <a:gd name="connsiteX1722" fmla="*/ 3267782 w 3515713"/>
                  <a:gd name="connsiteY1722" fmla="*/ 563253 h 1214077"/>
                  <a:gd name="connsiteX1723" fmla="*/ 3265954 w 3515713"/>
                  <a:gd name="connsiteY1723" fmla="*/ 555154 h 1214077"/>
                  <a:gd name="connsiteX1724" fmla="*/ 3261251 w 3515713"/>
                  <a:gd name="connsiteY1724" fmla="*/ 537389 h 1214077"/>
                  <a:gd name="connsiteX1725" fmla="*/ 3251846 w 3515713"/>
                  <a:gd name="connsiteY1725" fmla="*/ 535821 h 1214077"/>
                  <a:gd name="connsiteX1726" fmla="*/ 3245837 w 3515713"/>
                  <a:gd name="connsiteY1726" fmla="*/ 529812 h 1214077"/>
                  <a:gd name="connsiteX1727" fmla="*/ 3239567 w 3515713"/>
                  <a:gd name="connsiteY1727" fmla="*/ 521191 h 1214077"/>
                  <a:gd name="connsiteX1728" fmla="*/ 3227549 w 3515713"/>
                  <a:gd name="connsiteY1728" fmla="*/ 520407 h 1214077"/>
                  <a:gd name="connsiteX1729" fmla="*/ 3216054 w 3515713"/>
                  <a:gd name="connsiteY1729" fmla="*/ 521714 h 1214077"/>
                  <a:gd name="connsiteX1730" fmla="*/ 3211874 w 3515713"/>
                  <a:gd name="connsiteY1730" fmla="*/ 514660 h 1214077"/>
                  <a:gd name="connsiteX1731" fmla="*/ 3217621 w 3515713"/>
                  <a:gd name="connsiteY1731" fmla="*/ 513876 h 1214077"/>
                  <a:gd name="connsiteX1732" fmla="*/ 3229639 w 3515713"/>
                  <a:gd name="connsiteY1732" fmla="*/ 513092 h 1214077"/>
                  <a:gd name="connsiteX1733" fmla="*/ 3227549 w 3515713"/>
                  <a:gd name="connsiteY1733" fmla="*/ 506561 h 1214077"/>
                  <a:gd name="connsiteX1734" fmla="*/ 3232513 w 3515713"/>
                  <a:gd name="connsiteY1734" fmla="*/ 507345 h 1214077"/>
                  <a:gd name="connsiteX1735" fmla="*/ 3236693 w 3515713"/>
                  <a:gd name="connsiteY1735" fmla="*/ 508912 h 1214077"/>
                  <a:gd name="connsiteX1736" fmla="*/ 3243224 w 3515713"/>
                  <a:gd name="connsiteY1736" fmla="*/ 514398 h 1214077"/>
                  <a:gd name="connsiteX1737" fmla="*/ 3247143 w 3515713"/>
                  <a:gd name="connsiteY1737" fmla="*/ 518056 h 1214077"/>
                  <a:gd name="connsiteX1738" fmla="*/ 3265170 w 3515713"/>
                  <a:gd name="connsiteY1738" fmla="*/ 517795 h 1214077"/>
                  <a:gd name="connsiteX1739" fmla="*/ 3276665 w 3515713"/>
                  <a:gd name="connsiteY1739" fmla="*/ 514137 h 1214077"/>
                  <a:gd name="connsiteX1740" fmla="*/ 3286854 w 3515713"/>
                  <a:gd name="connsiteY1740" fmla="*/ 509173 h 1214077"/>
                  <a:gd name="connsiteX1741" fmla="*/ 3303313 w 3515713"/>
                  <a:gd name="connsiteY1741" fmla="*/ 498984 h 1214077"/>
                  <a:gd name="connsiteX1742" fmla="*/ 3302268 w 3515713"/>
                  <a:gd name="connsiteY1742" fmla="*/ 491931 h 1214077"/>
                  <a:gd name="connsiteX1743" fmla="*/ 3310628 w 3515713"/>
                  <a:gd name="connsiteY1743" fmla="*/ 488534 h 1214077"/>
                  <a:gd name="connsiteX1744" fmla="*/ 3301745 w 3515713"/>
                  <a:gd name="connsiteY1744" fmla="*/ 478607 h 1214077"/>
                  <a:gd name="connsiteX1745" fmla="*/ 3300701 w 3515713"/>
                  <a:gd name="connsiteY1745" fmla="*/ 477039 h 1214077"/>
                  <a:gd name="connsiteX1746" fmla="*/ 3301223 w 3515713"/>
                  <a:gd name="connsiteY1746" fmla="*/ 472598 h 1214077"/>
                  <a:gd name="connsiteX1747" fmla="*/ 3305403 w 3515713"/>
                  <a:gd name="connsiteY1747" fmla="*/ 466850 h 1214077"/>
                  <a:gd name="connsiteX1748" fmla="*/ 3309583 w 3515713"/>
                  <a:gd name="connsiteY1748" fmla="*/ 465544 h 1214077"/>
                  <a:gd name="connsiteX1749" fmla="*/ 3309844 w 3515713"/>
                  <a:gd name="connsiteY1749" fmla="*/ 462931 h 1214077"/>
                  <a:gd name="connsiteX1750" fmla="*/ 3311151 w 3515713"/>
                  <a:gd name="connsiteY1750" fmla="*/ 460580 h 1214077"/>
                  <a:gd name="connsiteX1751" fmla="*/ 3314808 w 3515713"/>
                  <a:gd name="connsiteY1751" fmla="*/ 459796 h 1214077"/>
                  <a:gd name="connsiteX1752" fmla="*/ 3314547 w 3515713"/>
                  <a:gd name="connsiteY1752" fmla="*/ 464238 h 1214077"/>
                  <a:gd name="connsiteX1753" fmla="*/ 3322646 w 3515713"/>
                  <a:gd name="connsiteY1753" fmla="*/ 458229 h 1214077"/>
                  <a:gd name="connsiteX1754" fmla="*/ 3323952 w 3515713"/>
                  <a:gd name="connsiteY1754" fmla="*/ 457968 h 1214077"/>
                  <a:gd name="connsiteX1755" fmla="*/ 3326304 w 3515713"/>
                  <a:gd name="connsiteY1755" fmla="*/ 457706 h 1214077"/>
                  <a:gd name="connsiteX1756" fmla="*/ 3327610 w 3515713"/>
                  <a:gd name="connsiteY1756" fmla="*/ 462409 h 1214077"/>
                  <a:gd name="connsiteX1757" fmla="*/ 3326826 w 3515713"/>
                  <a:gd name="connsiteY1757" fmla="*/ 467373 h 1214077"/>
                  <a:gd name="connsiteX1758" fmla="*/ 3324736 w 3515713"/>
                  <a:gd name="connsiteY1758" fmla="*/ 469463 h 1214077"/>
                  <a:gd name="connsiteX1759" fmla="*/ 3323691 w 3515713"/>
                  <a:gd name="connsiteY1759" fmla="*/ 469985 h 1214077"/>
                  <a:gd name="connsiteX1760" fmla="*/ 3320295 w 3515713"/>
                  <a:gd name="connsiteY1760" fmla="*/ 479129 h 1214077"/>
                  <a:gd name="connsiteX1761" fmla="*/ 3326042 w 3515713"/>
                  <a:gd name="connsiteY1761" fmla="*/ 480958 h 1214077"/>
                  <a:gd name="connsiteX1762" fmla="*/ 3326826 w 3515713"/>
                  <a:gd name="connsiteY1762" fmla="*/ 486444 h 1214077"/>
                  <a:gd name="connsiteX1763" fmla="*/ 3331790 w 3515713"/>
                  <a:gd name="connsiteY1763" fmla="*/ 486967 h 1214077"/>
                  <a:gd name="connsiteX1764" fmla="*/ 3339889 w 3515713"/>
                  <a:gd name="connsiteY1764" fmla="*/ 487751 h 1214077"/>
                  <a:gd name="connsiteX1765" fmla="*/ 3359221 w 3515713"/>
                  <a:gd name="connsiteY1765" fmla="*/ 487751 h 1214077"/>
                  <a:gd name="connsiteX1766" fmla="*/ 3362879 w 3515713"/>
                  <a:gd name="connsiteY1766" fmla="*/ 488273 h 1214077"/>
                  <a:gd name="connsiteX1767" fmla="*/ 3362357 w 3515713"/>
                  <a:gd name="connsiteY1767" fmla="*/ 488012 h 1214077"/>
                  <a:gd name="connsiteX1768" fmla="*/ 3372807 w 3515713"/>
                  <a:gd name="connsiteY1768" fmla="*/ 491147 h 1214077"/>
                  <a:gd name="connsiteX1769" fmla="*/ 3376464 w 3515713"/>
                  <a:gd name="connsiteY1769" fmla="*/ 492192 h 1214077"/>
                  <a:gd name="connsiteX1770" fmla="*/ 3381951 w 3515713"/>
                  <a:gd name="connsiteY1770" fmla="*/ 492192 h 1214077"/>
                  <a:gd name="connsiteX1771" fmla="*/ 3381689 w 3515713"/>
                  <a:gd name="connsiteY1771" fmla="*/ 492453 h 1214077"/>
                  <a:gd name="connsiteX1772" fmla="*/ 3385347 w 3515713"/>
                  <a:gd name="connsiteY1772" fmla="*/ 495066 h 1214077"/>
                  <a:gd name="connsiteX1773" fmla="*/ 3388482 w 3515713"/>
                  <a:gd name="connsiteY1773" fmla="*/ 500291 h 1214077"/>
                  <a:gd name="connsiteX1774" fmla="*/ 3389266 w 3515713"/>
                  <a:gd name="connsiteY1774" fmla="*/ 505516 h 1214077"/>
                  <a:gd name="connsiteX1775" fmla="*/ 3390572 w 3515713"/>
                  <a:gd name="connsiteY1775" fmla="*/ 509957 h 1214077"/>
                  <a:gd name="connsiteX1776" fmla="*/ 3390833 w 3515713"/>
                  <a:gd name="connsiteY1776" fmla="*/ 513092 h 1214077"/>
                  <a:gd name="connsiteX1777" fmla="*/ 3398149 w 3515713"/>
                  <a:gd name="connsiteY1777" fmla="*/ 515443 h 1214077"/>
                  <a:gd name="connsiteX1778" fmla="*/ 3413562 w 3515713"/>
                  <a:gd name="connsiteY1778" fmla="*/ 517272 h 1214077"/>
                  <a:gd name="connsiteX1779" fmla="*/ 3420355 w 3515713"/>
                  <a:gd name="connsiteY1779" fmla="*/ 520669 h 1214077"/>
                  <a:gd name="connsiteX1780" fmla="*/ 3422968 w 3515713"/>
                  <a:gd name="connsiteY1780" fmla="*/ 523542 h 1214077"/>
                  <a:gd name="connsiteX1781" fmla="*/ 3423752 w 3515713"/>
                  <a:gd name="connsiteY1781" fmla="*/ 525110 h 1214077"/>
                  <a:gd name="connsiteX1782" fmla="*/ 3424797 w 3515713"/>
                  <a:gd name="connsiteY1782" fmla="*/ 526416 h 1214077"/>
                  <a:gd name="connsiteX1783" fmla="*/ 3428454 w 3515713"/>
                  <a:gd name="connsiteY1783" fmla="*/ 531380 h 1214077"/>
                  <a:gd name="connsiteX1784" fmla="*/ 3438121 w 3515713"/>
                  <a:gd name="connsiteY1784" fmla="*/ 529551 h 1214077"/>
                  <a:gd name="connsiteX1785" fmla="*/ 3445175 w 3515713"/>
                  <a:gd name="connsiteY1785" fmla="*/ 529029 h 1214077"/>
                  <a:gd name="connsiteX1786" fmla="*/ 3446742 w 3515713"/>
                  <a:gd name="connsiteY1786" fmla="*/ 533731 h 1214077"/>
                  <a:gd name="connsiteX1787" fmla="*/ 3448309 w 3515713"/>
                  <a:gd name="connsiteY1787" fmla="*/ 533992 h 1214077"/>
                  <a:gd name="connsiteX1788" fmla="*/ 3453012 w 3515713"/>
                  <a:gd name="connsiteY1788" fmla="*/ 529029 h 1214077"/>
                  <a:gd name="connsiteX1789" fmla="*/ 3460588 w 3515713"/>
                  <a:gd name="connsiteY1789" fmla="*/ 531119 h 1214077"/>
                  <a:gd name="connsiteX1790" fmla="*/ 3460327 w 3515713"/>
                  <a:gd name="connsiteY1790" fmla="*/ 530857 h 1214077"/>
                  <a:gd name="connsiteX1791" fmla="*/ 3448048 w 3515713"/>
                  <a:gd name="connsiteY1791" fmla="*/ 521975 h 1214077"/>
                  <a:gd name="connsiteX1792" fmla="*/ 3448309 w 3515713"/>
                  <a:gd name="connsiteY1792" fmla="*/ 521452 h 1214077"/>
                  <a:gd name="connsiteX1793" fmla="*/ 3447526 w 3515713"/>
                  <a:gd name="connsiteY1793" fmla="*/ 515182 h 1214077"/>
                  <a:gd name="connsiteX1794" fmla="*/ 3460327 w 3515713"/>
                  <a:gd name="connsiteY1794" fmla="*/ 509957 h 1214077"/>
                  <a:gd name="connsiteX1795" fmla="*/ 3464769 w 3515713"/>
                  <a:gd name="connsiteY1795" fmla="*/ 507867 h 1214077"/>
                  <a:gd name="connsiteX1796" fmla="*/ 3458760 w 3515713"/>
                  <a:gd name="connsiteY1796" fmla="*/ 500552 h 1214077"/>
                  <a:gd name="connsiteX1797" fmla="*/ 3462417 w 3515713"/>
                  <a:gd name="connsiteY1797" fmla="*/ 496633 h 1214077"/>
                  <a:gd name="connsiteX1798" fmla="*/ 3460066 w 3515713"/>
                  <a:gd name="connsiteY1798" fmla="*/ 491931 h 1214077"/>
                  <a:gd name="connsiteX1799" fmla="*/ 3454579 w 3515713"/>
                  <a:gd name="connsiteY1799" fmla="*/ 488534 h 1214077"/>
                  <a:gd name="connsiteX1800" fmla="*/ 3458498 w 3515713"/>
                  <a:gd name="connsiteY1800" fmla="*/ 487228 h 1214077"/>
                  <a:gd name="connsiteX1801" fmla="*/ 3473913 w 3515713"/>
                  <a:gd name="connsiteY1801" fmla="*/ 491147 h 1214077"/>
                  <a:gd name="connsiteX1802" fmla="*/ 3486975 w 3515713"/>
                  <a:gd name="connsiteY1802" fmla="*/ 491408 h 1214077"/>
                  <a:gd name="connsiteX1803" fmla="*/ 3487236 w 3515713"/>
                  <a:gd name="connsiteY1803" fmla="*/ 484877 h 1214077"/>
                  <a:gd name="connsiteX1804" fmla="*/ 3485407 w 3515713"/>
                  <a:gd name="connsiteY1804" fmla="*/ 481219 h 1214077"/>
                  <a:gd name="connsiteX1805" fmla="*/ 3493507 w 3515713"/>
                  <a:gd name="connsiteY1805" fmla="*/ 483309 h 1214077"/>
                  <a:gd name="connsiteX1806" fmla="*/ 3502651 w 3515713"/>
                  <a:gd name="connsiteY1806" fmla="*/ 480174 h 1214077"/>
                  <a:gd name="connsiteX1807" fmla="*/ 3507614 w 3515713"/>
                  <a:gd name="connsiteY1807" fmla="*/ 477039 h 1214077"/>
                  <a:gd name="connsiteX1808" fmla="*/ 3511272 w 3515713"/>
                  <a:gd name="connsiteY1808" fmla="*/ 474427 h 1214077"/>
                  <a:gd name="connsiteX1809" fmla="*/ 3515713 w 3515713"/>
                  <a:gd name="connsiteY1809" fmla="*/ 471030 h 1214077"/>
                  <a:gd name="connsiteX1810" fmla="*/ 3511272 w 3515713"/>
                  <a:gd name="connsiteY1810" fmla="*/ 471553 h 1214077"/>
                  <a:gd name="connsiteX1811" fmla="*/ 114960 w 3515713"/>
                  <a:gd name="connsiteY1811" fmla="*/ 659133 h 1214077"/>
                  <a:gd name="connsiteX1812" fmla="*/ 112870 w 3515713"/>
                  <a:gd name="connsiteY1812" fmla="*/ 667755 h 1214077"/>
                  <a:gd name="connsiteX1813" fmla="*/ 108690 w 3515713"/>
                  <a:gd name="connsiteY1813" fmla="*/ 675592 h 1214077"/>
                  <a:gd name="connsiteX1814" fmla="*/ 94844 w 3515713"/>
                  <a:gd name="connsiteY1814" fmla="*/ 671673 h 1214077"/>
                  <a:gd name="connsiteX1815" fmla="*/ 87790 w 3515713"/>
                  <a:gd name="connsiteY1815" fmla="*/ 681079 h 1214077"/>
                  <a:gd name="connsiteX1816" fmla="*/ 78123 w 3515713"/>
                  <a:gd name="connsiteY1816" fmla="*/ 678205 h 1214077"/>
                  <a:gd name="connsiteX1817" fmla="*/ 74205 w 3515713"/>
                  <a:gd name="connsiteY1817" fmla="*/ 666710 h 1214077"/>
                  <a:gd name="connsiteX1818" fmla="*/ 72637 w 3515713"/>
                  <a:gd name="connsiteY1818" fmla="*/ 663313 h 1214077"/>
                  <a:gd name="connsiteX1819" fmla="*/ 70286 w 3515713"/>
                  <a:gd name="connsiteY1819" fmla="*/ 658088 h 1214077"/>
                  <a:gd name="connsiteX1820" fmla="*/ 68718 w 3515713"/>
                  <a:gd name="connsiteY1820" fmla="*/ 655214 h 1214077"/>
                  <a:gd name="connsiteX1821" fmla="*/ 65322 w 3515713"/>
                  <a:gd name="connsiteY1821" fmla="*/ 652341 h 1214077"/>
                  <a:gd name="connsiteX1822" fmla="*/ 62448 w 3515713"/>
                  <a:gd name="connsiteY1822" fmla="*/ 647638 h 1214077"/>
                  <a:gd name="connsiteX1823" fmla="*/ 58268 w 3515713"/>
                  <a:gd name="connsiteY1823" fmla="*/ 643197 h 1214077"/>
                  <a:gd name="connsiteX1824" fmla="*/ 53043 w 3515713"/>
                  <a:gd name="connsiteY1824" fmla="*/ 636927 h 1214077"/>
                  <a:gd name="connsiteX1825" fmla="*/ 58007 w 3515713"/>
                  <a:gd name="connsiteY1825" fmla="*/ 634314 h 1214077"/>
                  <a:gd name="connsiteX1826" fmla="*/ 63754 w 3515713"/>
                  <a:gd name="connsiteY1826" fmla="*/ 629873 h 1214077"/>
                  <a:gd name="connsiteX1827" fmla="*/ 68979 w 3515713"/>
                  <a:gd name="connsiteY1827" fmla="*/ 628305 h 1214077"/>
                  <a:gd name="connsiteX1828" fmla="*/ 72114 w 3515713"/>
                  <a:gd name="connsiteY1828" fmla="*/ 624386 h 1214077"/>
                  <a:gd name="connsiteX1829" fmla="*/ 79168 w 3515713"/>
                  <a:gd name="connsiteY1829" fmla="*/ 623864 h 1214077"/>
                  <a:gd name="connsiteX1830" fmla="*/ 85439 w 3515713"/>
                  <a:gd name="connsiteY1830" fmla="*/ 629612 h 1214077"/>
                  <a:gd name="connsiteX1831" fmla="*/ 92492 w 3515713"/>
                  <a:gd name="connsiteY1831" fmla="*/ 633269 h 1214077"/>
                  <a:gd name="connsiteX1832" fmla="*/ 99024 w 3515713"/>
                  <a:gd name="connsiteY1832" fmla="*/ 639017 h 1214077"/>
                  <a:gd name="connsiteX1833" fmla="*/ 107645 w 3515713"/>
                  <a:gd name="connsiteY1833" fmla="*/ 645287 h 1214077"/>
                  <a:gd name="connsiteX1834" fmla="*/ 114438 w 3515713"/>
                  <a:gd name="connsiteY1834" fmla="*/ 652863 h 1214077"/>
                  <a:gd name="connsiteX1835" fmla="*/ 114960 w 3515713"/>
                  <a:gd name="connsiteY1835" fmla="*/ 659133 h 1214077"/>
                  <a:gd name="connsiteX1836" fmla="*/ 192814 w 3515713"/>
                  <a:gd name="connsiteY1836" fmla="*/ 642152 h 1214077"/>
                  <a:gd name="connsiteX1837" fmla="*/ 185760 w 3515713"/>
                  <a:gd name="connsiteY1837" fmla="*/ 649467 h 1214077"/>
                  <a:gd name="connsiteX1838" fmla="*/ 177400 w 3515713"/>
                  <a:gd name="connsiteY1838" fmla="*/ 651296 h 1214077"/>
                  <a:gd name="connsiteX1839" fmla="*/ 171914 w 3515713"/>
                  <a:gd name="connsiteY1839" fmla="*/ 646854 h 1214077"/>
                  <a:gd name="connsiteX1840" fmla="*/ 164337 w 3515713"/>
                  <a:gd name="connsiteY1840" fmla="*/ 645548 h 1214077"/>
                  <a:gd name="connsiteX1841" fmla="*/ 160419 w 3515713"/>
                  <a:gd name="connsiteY1841" fmla="*/ 640845 h 1214077"/>
                  <a:gd name="connsiteX1842" fmla="*/ 167734 w 3515713"/>
                  <a:gd name="connsiteY1842" fmla="*/ 643719 h 1214077"/>
                  <a:gd name="connsiteX1843" fmla="*/ 173220 w 3515713"/>
                  <a:gd name="connsiteY1843" fmla="*/ 644764 h 1214077"/>
                  <a:gd name="connsiteX1844" fmla="*/ 169563 w 3515713"/>
                  <a:gd name="connsiteY1844" fmla="*/ 636404 h 1214077"/>
                  <a:gd name="connsiteX1845" fmla="*/ 165905 w 3515713"/>
                  <a:gd name="connsiteY1845" fmla="*/ 632747 h 1214077"/>
                  <a:gd name="connsiteX1846" fmla="*/ 162509 w 3515713"/>
                  <a:gd name="connsiteY1846" fmla="*/ 629612 h 1214077"/>
                  <a:gd name="connsiteX1847" fmla="*/ 154671 w 3515713"/>
                  <a:gd name="connsiteY1847" fmla="*/ 623341 h 1214077"/>
                  <a:gd name="connsiteX1848" fmla="*/ 152581 w 3515713"/>
                  <a:gd name="connsiteY1848" fmla="*/ 620206 h 1214077"/>
                  <a:gd name="connsiteX1849" fmla="*/ 152059 w 3515713"/>
                  <a:gd name="connsiteY1849" fmla="*/ 616287 h 1214077"/>
                  <a:gd name="connsiteX1850" fmla="*/ 151275 w 3515713"/>
                  <a:gd name="connsiteY1850" fmla="*/ 612107 h 1214077"/>
                  <a:gd name="connsiteX1851" fmla="*/ 148140 w 3515713"/>
                  <a:gd name="connsiteY1851" fmla="*/ 606621 h 1214077"/>
                  <a:gd name="connsiteX1852" fmla="*/ 143176 w 3515713"/>
                  <a:gd name="connsiteY1852" fmla="*/ 601135 h 1214077"/>
                  <a:gd name="connsiteX1853" fmla="*/ 139779 w 3515713"/>
                  <a:gd name="connsiteY1853" fmla="*/ 596693 h 1214077"/>
                  <a:gd name="connsiteX1854" fmla="*/ 144221 w 3515713"/>
                  <a:gd name="connsiteY1854" fmla="*/ 598784 h 1214077"/>
                  <a:gd name="connsiteX1855" fmla="*/ 149446 w 3515713"/>
                  <a:gd name="connsiteY1855" fmla="*/ 604531 h 1214077"/>
                  <a:gd name="connsiteX1856" fmla="*/ 152842 w 3515713"/>
                  <a:gd name="connsiteY1856" fmla="*/ 608711 h 1214077"/>
                  <a:gd name="connsiteX1857" fmla="*/ 156500 w 3515713"/>
                  <a:gd name="connsiteY1857" fmla="*/ 611846 h 1214077"/>
                  <a:gd name="connsiteX1858" fmla="*/ 154932 w 3515713"/>
                  <a:gd name="connsiteY1858" fmla="*/ 603747 h 1214077"/>
                  <a:gd name="connsiteX1859" fmla="*/ 153365 w 3515713"/>
                  <a:gd name="connsiteY1859" fmla="*/ 597477 h 1214077"/>
                  <a:gd name="connsiteX1860" fmla="*/ 158851 w 3515713"/>
                  <a:gd name="connsiteY1860" fmla="*/ 602964 h 1214077"/>
                  <a:gd name="connsiteX1861" fmla="*/ 163292 w 3515713"/>
                  <a:gd name="connsiteY1861" fmla="*/ 609495 h 1214077"/>
                  <a:gd name="connsiteX1862" fmla="*/ 169301 w 3515713"/>
                  <a:gd name="connsiteY1862" fmla="*/ 604270 h 1214077"/>
                  <a:gd name="connsiteX1863" fmla="*/ 168517 w 3515713"/>
                  <a:gd name="connsiteY1863" fmla="*/ 596171 h 1214077"/>
                  <a:gd name="connsiteX1864" fmla="*/ 159896 w 3515713"/>
                  <a:gd name="connsiteY1864" fmla="*/ 593036 h 1214077"/>
                  <a:gd name="connsiteX1865" fmla="*/ 156239 w 3515713"/>
                  <a:gd name="connsiteY1865" fmla="*/ 588856 h 1214077"/>
                  <a:gd name="connsiteX1866" fmla="*/ 155194 w 3515713"/>
                  <a:gd name="connsiteY1866" fmla="*/ 584937 h 1214077"/>
                  <a:gd name="connsiteX1867" fmla="*/ 164599 w 3515713"/>
                  <a:gd name="connsiteY1867" fmla="*/ 590423 h 1214077"/>
                  <a:gd name="connsiteX1868" fmla="*/ 173743 w 3515713"/>
                  <a:gd name="connsiteY1868" fmla="*/ 595126 h 1214077"/>
                  <a:gd name="connsiteX1869" fmla="*/ 181058 w 3515713"/>
                  <a:gd name="connsiteY1869" fmla="*/ 601135 h 1214077"/>
                  <a:gd name="connsiteX1870" fmla="*/ 178445 w 3515713"/>
                  <a:gd name="connsiteY1870" fmla="*/ 612107 h 1214077"/>
                  <a:gd name="connsiteX1871" fmla="*/ 183409 w 3515713"/>
                  <a:gd name="connsiteY1871" fmla="*/ 621251 h 1214077"/>
                  <a:gd name="connsiteX1872" fmla="*/ 194643 w 3515713"/>
                  <a:gd name="connsiteY1872" fmla="*/ 635098 h 1214077"/>
                  <a:gd name="connsiteX1873" fmla="*/ 192814 w 3515713"/>
                  <a:gd name="connsiteY1873" fmla="*/ 642152 h 1214077"/>
                  <a:gd name="connsiteX1874" fmla="*/ 1780198 w 3515713"/>
                  <a:gd name="connsiteY1874" fmla="*/ 828948 h 1214077"/>
                  <a:gd name="connsiteX1875" fmla="*/ 1772883 w 3515713"/>
                  <a:gd name="connsiteY1875" fmla="*/ 850371 h 1214077"/>
                  <a:gd name="connsiteX1876" fmla="*/ 1769748 w 3515713"/>
                  <a:gd name="connsiteY1876" fmla="*/ 866830 h 1214077"/>
                  <a:gd name="connsiteX1877" fmla="*/ 1761649 w 3515713"/>
                  <a:gd name="connsiteY1877" fmla="*/ 879370 h 1214077"/>
                  <a:gd name="connsiteX1878" fmla="*/ 1747280 w 3515713"/>
                  <a:gd name="connsiteY1878" fmla="*/ 891649 h 1214077"/>
                  <a:gd name="connsiteX1879" fmla="*/ 1733956 w 3515713"/>
                  <a:gd name="connsiteY1879" fmla="*/ 902361 h 1214077"/>
                  <a:gd name="connsiteX1880" fmla="*/ 1703650 w 3515713"/>
                  <a:gd name="connsiteY1880" fmla="*/ 919081 h 1214077"/>
                  <a:gd name="connsiteX1881" fmla="*/ 1692678 w 3515713"/>
                  <a:gd name="connsiteY1881" fmla="*/ 931621 h 1214077"/>
                  <a:gd name="connsiteX1882" fmla="*/ 1668903 w 3515713"/>
                  <a:gd name="connsiteY1882" fmla="*/ 937630 h 1214077"/>
                  <a:gd name="connsiteX1883" fmla="*/ 1657147 w 3515713"/>
                  <a:gd name="connsiteY1883" fmla="*/ 936585 h 1214077"/>
                  <a:gd name="connsiteX1884" fmla="*/ 1651922 w 3515713"/>
                  <a:gd name="connsiteY1884" fmla="*/ 933973 h 1214077"/>
                  <a:gd name="connsiteX1885" fmla="*/ 1655057 w 3515713"/>
                  <a:gd name="connsiteY1885" fmla="*/ 930837 h 1214077"/>
                  <a:gd name="connsiteX1886" fmla="*/ 1664723 w 3515713"/>
                  <a:gd name="connsiteY1886" fmla="*/ 927441 h 1214077"/>
                  <a:gd name="connsiteX1887" fmla="*/ 1686669 w 3515713"/>
                  <a:gd name="connsiteY1887" fmla="*/ 919081 h 1214077"/>
                  <a:gd name="connsiteX1888" fmla="*/ 1697641 w 3515713"/>
                  <a:gd name="connsiteY1888" fmla="*/ 911505 h 1214077"/>
                  <a:gd name="connsiteX1889" fmla="*/ 1702866 w 3515713"/>
                  <a:gd name="connsiteY1889" fmla="*/ 907063 h 1214077"/>
                  <a:gd name="connsiteX1890" fmla="*/ 1706002 w 3515713"/>
                  <a:gd name="connsiteY1890" fmla="*/ 903145 h 1214077"/>
                  <a:gd name="connsiteX1891" fmla="*/ 1707831 w 3515713"/>
                  <a:gd name="connsiteY1891" fmla="*/ 901316 h 1214077"/>
                  <a:gd name="connsiteX1892" fmla="*/ 1711749 w 3515713"/>
                  <a:gd name="connsiteY1892" fmla="*/ 897658 h 1214077"/>
                  <a:gd name="connsiteX1893" fmla="*/ 1714623 w 3515713"/>
                  <a:gd name="connsiteY1893" fmla="*/ 895568 h 1214077"/>
                  <a:gd name="connsiteX1894" fmla="*/ 1717235 w 3515713"/>
                  <a:gd name="connsiteY1894" fmla="*/ 892956 h 1214077"/>
                  <a:gd name="connsiteX1895" fmla="*/ 1723244 w 3515713"/>
                  <a:gd name="connsiteY1895" fmla="*/ 886424 h 1214077"/>
                  <a:gd name="connsiteX1896" fmla="*/ 1738136 w 3515713"/>
                  <a:gd name="connsiteY1896" fmla="*/ 871794 h 1214077"/>
                  <a:gd name="connsiteX1897" fmla="*/ 1751721 w 3515713"/>
                  <a:gd name="connsiteY1897" fmla="*/ 856641 h 1214077"/>
                  <a:gd name="connsiteX1898" fmla="*/ 1759036 w 3515713"/>
                  <a:gd name="connsiteY1898" fmla="*/ 837570 h 1214077"/>
                  <a:gd name="connsiteX1899" fmla="*/ 1767658 w 3515713"/>
                  <a:gd name="connsiteY1899" fmla="*/ 818498 h 1214077"/>
                  <a:gd name="connsiteX1900" fmla="*/ 1779676 w 3515713"/>
                  <a:gd name="connsiteY1900" fmla="*/ 813796 h 1214077"/>
                  <a:gd name="connsiteX1901" fmla="*/ 1780198 w 3515713"/>
                  <a:gd name="connsiteY1901" fmla="*/ 828948 h 1214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</a:cxnLst>
                <a:rect l="l" t="t" r="r" b="b"/>
                <a:pathLst>
                  <a:path w="3515713" h="1214077">
                    <a:moveTo>
                      <a:pt x="3511272" y="471553"/>
                    </a:moveTo>
                    <a:cubicBezTo>
                      <a:pt x="3508660" y="470508"/>
                      <a:pt x="3506308" y="468679"/>
                      <a:pt x="3503957" y="467373"/>
                    </a:cubicBezTo>
                    <a:cubicBezTo>
                      <a:pt x="3501083" y="465544"/>
                      <a:pt x="3498209" y="463715"/>
                      <a:pt x="3495074" y="462670"/>
                    </a:cubicBezTo>
                    <a:cubicBezTo>
                      <a:pt x="3492461" y="461625"/>
                      <a:pt x="3490894" y="460319"/>
                      <a:pt x="3489326" y="457968"/>
                    </a:cubicBezTo>
                    <a:cubicBezTo>
                      <a:pt x="3486975" y="456400"/>
                      <a:pt x="3484624" y="455094"/>
                      <a:pt x="3482795" y="453265"/>
                    </a:cubicBezTo>
                    <a:cubicBezTo>
                      <a:pt x="3480705" y="451175"/>
                      <a:pt x="3478354" y="449346"/>
                      <a:pt x="3476003" y="446995"/>
                    </a:cubicBezTo>
                    <a:cubicBezTo>
                      <a:pt x="3473913" y="444905"/>
                      <a:pt x="3471822" y="440463"/>
                      <a:pt x="3468687" y="439941"/>
                    </a:cubicBezTo>
                    <a:cubicBezTo>
                      <a:pt x="3465291" y="439419"/>
                      <a:pt x="3461372" y="440202"/>
                      <a:pt x="3458498" y="442292"/>
                    </a:cubicBezTo>
                    <a:cubicBezTo>
                      <a:pt x="3456931" y="443337"/>
                      <a:pt x="3455625" y="444382"/>
                      <a:pt x="3453535" y="444121"/>
                    </a:cubicBezTo>
                    <a:cubicBezTo>
                      <a:pt x="3451706" y="443860"/>
                      <a:pt x="3450400" y="443076"/>
                      <a:pt x="3448571" y="442815"/>
                    </a:cubicBezTo>
                    <a:cubicBezTo>
                      <a:pt x="3444652" y="442553"/>
                      <a:pt x="3443084" y="444905"/>
                      <a:pt x="3440472" y="447256"/>
                    </a:cubicBezTo>
                    <a:cubicBezTo>
                      <a:pt x="3439166" y="445427"/>
                      <a:pt x="3438382" y="443599"/>
                      <a:pt x="3437598" y="441509"/>
                    </a:cubicBezTo>
                    <a:cubicBezTo>
                      <a:pt x="3437075" y="439941"/>
                      <a:pt x="3436553" y="438635"/>
                      <a:pt x="3436031" y="437067"/>
                    </a:cubicBezTo>
                    <a:cubicBezTo>
                      <a:pt x="3435769" y="436806"/>
                      <a:pt x="3434463" y="436022"/>
                      <a:pt x="3434202" y="435761"/>
                    </a:cubicBezTo>
                    <a:cubicBezTo>
                      <a:pt x="3433418" y="435500"/>
                      <a:pt x="3431850" y="435500"/>
                      <a:pt x="3430806" y="435500"/>
                    </a:cubicBezTo>
                    <a:cubicBezTo>
                      <a:pt x="3429238" y="435500"/>
                      <a:pt x="3427148" y="435238"/>
                      <a:pt x="3425580" y="435500"/>
                    </a:cubicBezTo>
                    <a:cubicBezTo>
                      <a:pt x="3421922" y="436022"/>
                      <a:pt x="3418265" y="436022"/>
                      <a:pt x="3414608" y="437067"/>
                    </a:cubicBezTo>
                    <a:cubicBezTo>
                      <a:pt x="3414608" y="438373"/>
                      <a:pt x="3418788" y="439680"/>
                      <a:pt x="3420094" y="440725"/>
                    </a:cubicBezTo>
                    <a:cubicBezTo>
                      <a:pt x="3421922" y="442031"/>
                      <a:pt x="3424274" y="444644"/>
                      <a:pt x="3424274" y="447256"/>
                    </a:cubicBezTo>
                    <a:cubicBezTo>
                      <a:pt x="3424274" y="449346"/>
                      <a:pt x="3423229" y="451175"/>
                      <a:pt x="3421662" y="452481"/>
                    </a:cubicBezTo>
                    <a:cubicBezTo>
                      <a:pt x="3420878" y="453004"/>
                      <a:pt x="3419049" y="453526"/>
                      <a:pt x="3418527" y="454571"/>
                    </a:cubicBezTo>
                    <a:cubicBezTo>
                      <a:pt x="3418004" y="455616"/>
                      <a:pt x="3418527" y="456400"/>
                      <a:pt x="3418788" y="457445"/>
                    </a:cubicBezTo>
                    <a:cubicBezTo>
                      <a:pt x="3421662" y="457968"/>
                      <a:pt x="3427148" y="456922"/>
                      <a:pt x="3428454" y="460319"/>
                    </a:cubicBezTo>
                    <a:cubicBezTo>
                      <a:pt x="3429238" y="462670"/>
                      <a:pt x="3427671" y="465805"/>
                      <a:pt x="3424797" y="466066"/>
                    </a:cubicBezTo>
                    <a:cubicBezTo>
                      <a:pt x="3420878" y="466328"/>
                      <a:pt x="3423229" y="460319"/>
                      <a:pt x="3418527" y="462148"/>
                    </a:cubicBezTo>
                    <a:cubicBezTo>
                      <a:pt x="3416959" y="462670"/>
                      <a:pt x="3415653" y="464760"/>
                      <a:pt x="3413562" y="464499"/>
                    </a:cubicBezTo>
                    <a:cubicBezTo>
                      <a:pt x="3412779" y="464499"/>
                      <a:pt x="3411995" y="463715"/>
                      <a:pt x="3411734" y="462931"/>
                    </a:cubicBezTo>
                    <a:cubicBezTo>
                      <a:pt x="3411211" y="461625"/>
                      <a:pt x="3412256" y="461625"/>
                      <a:pt x="3410428" y="460841"/>
                    </a:cubicBezTo>
                    <a:cubicBezTo>
                      <a:pt x="3408860" y="460319"/>
                      <a:pt x="3407031" y="460841"/>
                      <a:pt x="3405464" y="460319"/>
                    </a:cubicBezTo>
                    <a:cubicBezTo>
                      <a:pt x="3404419" y="460058"/>
                      <a:pt x="3402851" y="458229"/>
                      <a:pt x="3402590" y="458490"/>
                    </a:cubicBezTo>
                    <a:cubicBezTo>
                      <a:pt x="3403635" y="454571"/>
                      <a:pt x="3404941" y="450391"/>
                      <a:pt x="3406247" y="446211"/>
                    </a:cubicBezTo>
                    <a:cubicBezTo>
                      <a:pt x="3407293" y="443076"/>
                      <a:pt x="3405725" y="440463"/>
                      <a:pt x="3404941" y="437328"/>
                    </a:cubicBezTo>
                    <a:cubicBezTo>
                      <a:pt x="3404158" y="433148"/>
                      <a:pt x="3403374" y="428707"/>
                      <a:pt x="3402328" y="424527"/>
                    </a:cubicBezTo>
                    <a:cubicBezTo>
                      <a:pt x="3401022" y="424527"/>
                      <a:pt x="3399977" y="424527"/>
                      <a:pt x="3399193" y="425311"/>
                    </a:cubicBezTo>
                    <a:cubicBezTo>
                      <a:pt x="3398410" y="426095"/>
                      <a:pt x="3398410" y="427140"/>
                      <a:pt x="3397365" y="427140"/>
                    </a:cubicBezTo>
                    <a:cubicBezTo>
                      <a:pt x="3394752" y="427401"/>
                      <a:pt x="3394752" y="424266"/>
                      <a:pt x="3394752" y="422437"/>
                    </a:cubicBezTo>
                    <a:cubicBezTo>
                      <a:pt x="3394752" y="419824"/>
                      <a:pt x="3395275" y="415644"/>
                      <a:pt x="3393446" y="413554"/>
                    </a:cubicBezTo>
                    <a:cubicBezTo>
                      <a:pt x="3391878" y="411987"/>
                      <a:pt x="3389527" y="411203"/>
                      <a:pt x="3387437" y="410419"/>
                    </a:cubicBezTo>
                    <a:cubicBezTo>
                      <a:pt x="3383780" y="408590"/>
                      <a:pt x="3379861" y="405717"/>
                      <a:pt x="3375942" y="404672"/>
                    </a:cubicBezTo>
                    <a:cubicBezTo>
                      <a:pt x="3370717" y="403365"/>
                      <a:pt x="3365230" y="401275"/>
                      <a:pt x="3360528" y="398402"/>
                    </a:cubicBezTo>
                    <a:cubicBezTo>
                      <a:pt x="3356870" y="396312"/>
                      <a:pt x="3352951" y="395005"/>
                      <a:pt x="3349033" y="393177"/>
                    </a:cubicBezTo>
                    <a:cubicBezTo>
                      <a:pt x="3345375" y="391348"/>
                      <a:pt x="3341979" y="388474"/>
                      <a:pt x="3338321" y="386645"/>
                    </a:cubicBezTo>
                    <a:cubicBezTo>
                      <a:pt x="3336754" y="385861"/>
                      <a:pt x="3334925" y="385078"/>
                      <a:pt x="3333096" y="384294"/>
                    </a:cubicBezTo>
                    <a:cubicBezTo>
                      <a:pt x="3331006" y="383771"/>
                      <a:pt x="3328916" y="383771"/>
                      <a:pt x="3327088" y="383249"/>
                    </a:cubicBezTo>
                    <a:cubicBezTo>
                      <a:pt x="3326304" y="382988"/>
                      <a:pt x="3325520" y="382726"/>
                      <a:pt x="3324736" y="382204"/>
                    </a:cubicBezTo>
                    <a:cubicBezTo>
                      <a:pt x="3323169" y="381420"/>
                      <a:pt x="3321601" y="380375"/>
                      <a:pt x="3320295" y="379330"/>
                    </a:cubicBezTo>
                    <a:cubicBezTo>
                      <a:pt x="3318988" y="378285"/>
                      <a:pt x="3317682" y="377501"/>
                      <a:pt x="3316376" y="376456"/>
                    </a:cubicBezTo>
                    <a:cubicBezTo>
                      <a:pt x="3315331" y="375672"/>
                      <a:pt x="3314547" y="375150"/>
                      <a:pt x="3313502" y="374366"/>
                    </a:cubicBezTo>
                    <a:cubicBezTo>
                      <a:pt x="3313502" y="374366"/>
                      <a:pt x="3313241" y="374105"/>
                      <a:pt x="3312979" y="373844"/>
                    </a:cubicBezTo>
                    <a:cubicBezTo>
                      <a:pt x="3312979" y="373844"/>
                      <a:pt x="3312979" y="373844"/>
                      <a:pt x="3312979" y="373844"/>
                    </a:cubicBezTo>
                    <a:lnTo>
                      <a:pt x="3312719" y="373844"/>
                    </a:lnTo>
                    <a:cubicBezTo>
                      <a:pt x="3312195" y="373321"/>
                      <a:pt x="3310628" y="371754"/>
                      <a:pt x="3310106" y="371231"/>
                    </a:cubicBezTo>
                    <a:cubicBezTo>
                      <a:pt x="3308016" y="369402"/>
                      <a:pt x="3306710" y="367312"/>
                      <a:pt x="3304097" y="367051"/>
                    </a:cubicBezTo>
                    <a:cubicBezTo>
                      <a:pt x="3303052" y="366790"/>
                      <a:pt x="3302007" y="366790"/>
                      <a:pt x="3301223" y="366529"/>
                    </a:cubicBezTo>
                    <a:cubicBezTo>
                      <a:pt x="3299133" y="366267"/>
                      <a:pt x="3296782" y="366267"/>
                      <a:pt x="3294692" y="365484"/>
                    </a:cubicBezTo>
                    <a:cubicBezTo>
                      <a:pt x="3294431" y="365484"/>
                      <a:pt x="3294169" y="365222"/>
                      <a:pt x="3293647" y="365222"/>
                    </a:cubicBezTo>
                    <a:cubicBezTo>
                      <a:pt x="3293647" y="365222"/>
                      <a:pt x="3293385" y="365222"/>
                      <a:pt x="3293385" y="365222"/>
                    </a:cubicBezTo>
                    <a:cubicBezTo>
                      <a:pt x="3293385" y="365222"/>
                      <a:pt x="3293124" y="365222"/>
                      <a:pt x="3293124" y="365222"/>
                    </a:cubicBezTo>
                    <a:cubicBezTo>
                      <a:pt x="3291557" y="364700"/>
                      <a:pt x="3289728" y="363916"/>
                      <a:pt x="3287899" y="363394"/>
                    </a:cubicBezTo>
                    <a:cubicBezTo>
                      <a:pt x="3286070" y="362610"/>
                      <a:pt x="3283980" y="362349"/>
                      <a:pt x="3282413" y="361304"/>
                    </a:cubicBezTo>
                    <a:cubicBezTo>
                      <a:pt x="3280845" y="359736"/>
                      <a:pt x="3280062" y="358430"/>
                      <a:pt x="3277971" y="357385"/>
                    </a:cubicBezTo>
                    <a:cubicBezTo>
                      <a:pt x="3275620" y="356340"/>
                      <a:pt x="3273007" y="356078"/>
                      <a:pt x="3270656" y="355033"/>
                    </a:cubicBezTo>
                    <a:cubicBezTo>
                      <a:pt x="3268566" y="354250"/>
                      <a:pt x="3266215" y="353466"/>
                      <a:pt x="3264125" y="352421"/>
                    </a:cubicBezTo>
                    <a:cubicBezTo>
                      <a:pt x="3260728" y="351115"/>
                      <a:pt x="3257071" y="349808"/>
                      <a:pt x="3253675" y="348502"/>
                    </a:cubicBezTo>
                    <a:cubicBezTo>
                      <a:pt x="3249494" y="347196"/>
                      <a:pt x="3245837" y="344845"/>
                      <a:pt x="3241918" y="343799"/>
                    </a:cubicBezTo>
                    <a:cubicBezTo>
                      <a:pt x="3235909" y="341971"/>
                      <a:pt x="3229117" y="341448"/>
                      <a:pt x="3223108" y="340664"/>
                    </a:cubicBezTo>
                    <a:cubicBezTo>
                      <a:pt x="3221279" y="340403"/>
                      <a:pt x="3219450" y="340403"/>
                      <a:pt x="3218144" y="339358"/>
                    </a:cubicBezTo>
                    <a:cubicBezTo>
                      <a:pt x="3214748" y="336484"/>
                      <a:pt x="3213180" y="332566"/>
                      <a:pt x="3209000" y="330737"/>
                    </a:cubicBezTo>
                    <a:cubicBezTo>
                      <a:pt x="3206649" y="329692"/>
                      <a:pt x="3203514" y="330214"/>
                      <a:pt x="3200901" y="330214"/>
                    </a:cubicBezTo>
                    <a:cubicBezTo>
                      <a:pt x="3191757" y="330214"/>
                      <a:pt x="3182874" y="331521"/>
                      <a:pt x="3173992" y="329953"/>
                    </a:cubicBezTo>
                    <a:cubicBezTo>
                      <a:pt x="3170596" y="329169"/>
                      <a:pt x="3166938" y="329169"/>
                      <a:pt x="3163542" y="328908"/>
                    </a:cubicBezTo>
                    <a:cubicBezTo>
                      <a:pt x="3160929" y="328647"/>
                      <a:pt x="3158317" y="328124"/>
                      <a:pt x="3155704" y="328124"/>
                    </a:cubicBezTo>
                    <a:cubicBezTo>
                      <a:pt x="3154920" y="328124"/>
                      <a:pt x="3152830" y="327863"/>
                      <a:pt x="3152047" y="328385"/>
                    </a:cubicBezTo>
                    <a:cubicBezTo>
                      <a:pt x="3151263" y="329169"/>
                      <a:pt x="3151524" y="331782"/>
                      <a:pt x="3151524" y="332827"/>
                    </a:cubicBezTo>
                    <a:cubicBezTo>
                      <a:pt x="3151001" y="337268"/>
                      <a:pt x="3149173" y="335962"/>
                      <a:pt x="3146038" y="334917"/>
                    </a:cubicBezTo>
                    <a:cubicBezTo>
                      <a:pt x="3143425" y="333872"/>
                      <a:pt x="3141597" y="332043"/>
                      <a:pt x="3139506" y="330214"/>
                    </a:cubicBezTo>
                    <a:cubicBezTo>
                      <a:pt x="3136894" y="327863"/>
                      <a:pt x="3135065" y="326557"/>
                      <a:pt x="3131669" y="325512"/>
                    </a:cubicBezTo>
                    <a:cubicBezTo>
                      <a:pt x="3122263" y="322377"/>
                      <a:pt x="3111813" y="325512"/>
                      <a:pt x="3102147" y="324989"/>
                    </a:cubicBezTo>
                    <a:cubicBezTo>
                      <a:pt x="3099534" y="324989"/>
                      <a:pt x="3089346" y="320809"/>
                      <a:pt x="3088562" y="325773"/>
                    </a:cubicBezTo>
                    <a:cubicBezTo>
                      <a:pt x="3088300" y="327079"/>
                      <a:pt x="3089084" y="327863"/>
                      <a:pt x="3088562" y="329430"/>
                    </a:cubicBezTo>
                    <a:cubicBezTo>
                      <a:pt x="3088039" y="330998"/>
                      <a:pt x="3088300" y="330998"/>
                      <a:pt x="3088300" y="332304"/>
                    </a:cubicBezTo>
                    <a:cubicBezTo>
                      <a:pt x="3088562" y="336223"/>
                      <a:pt x="3080463" y="336223"/>
                      <a:pt x="3080202" y="340142"/>
                    </a:cubicBezTo>
                    <a:cubicBezTo>
                      <a:pt x="3084381" y="340664"/>
                      <a:pt x="3088039" y="341187"/>
                      <a:pt x="3090129" y="345367"/>
                    </a:cubicBezTo>
                    <a:cubicBezTo>
                      <a:pt x="3092219" y="349547"/>
                      <a:pt x="3095616" y="354511"/>
                      <a:pt x="3096399" y="359214"/>
                    </a:cubicBezTo>
                    <a:cubicBezTo>
                      <a:pt x="3096922" y="362610"/>
                      <a:pt x="3095354" y="367312"/>
                      <a:pt x="3093787" y="370447"/>
                    </a:cubicBezTo>
                    <a:cubicBezTo>
                      <a:pt x="3091435" y="374889"/>
                      <a:pt x="3087778" y="372799"/>
                      <a:pt x="3084121" y="372276"/>
                    </a:cubicBezTo>
                    <a:cubicBezTo>
                      <a:pt x="3079679" y="371754"/>
                      <a:pt x="3075499" y="374889"/>
                      <a:pt x="3071319" y="374105"/>
                    </a:cubicBezTo>
                    <a:cubicBezTo>
                      <a:pt x="3066616" y="373060"/>
                      <a:pt x="3066094" y="367574"/>
                      <a:pt x="3064527" y="364177"/>
                    </a:cubicBezTo>
                    <a:cubicBezTo>
                      <a:pt x="3060608" y="355033"/>
                      <a:pt x="3047283" y="362610"/>
                      <a:pt x="3042320" y="355033"/>
                    </a:cubicBezTo>
                    <a:cubicBezTo>
                      <a:pt x="3039707" y="351115"/>
                      <a:pt x="3041014" y="345890"/>
                      <a:pt x="3037356" y="342493"/>
                    </a:cubicBezTo>
                    <a:cubicBezTo>
                      <a:pt x="3034482" y="339619"/>
                      <a:pt x="3030302" y="338574"/>
                      <a:pt x="3026645" y="337529"/>
                    </a:cubicBezTo>
                    <a:cubicBezTo>
                      <a:pt x="3024032" y="339097"/>
                      <a:pt x="3021419" y="340403"/>
                      <a:pt x="3019068" y="342232"/>
                    </a:cubicBezTo>
                    <a:cubicBezTo>
                      <a:pt x="3016717" y="343799"/>
                      <a:pt x="3013320" y="344322"/>
                      <a:pt x="3010446" y="344845"/>
                    </a:cubicBezTo>
                    <a:cubicBezTo>
                      <a:pt x="3009140" y="345106"/>
                      <a:pt x="3007834" y="345106"/>
                      <a:pt x="3006527" y="345106"/>
                    </a:cubicBezTo>
                    <a:cubicBezTo>
                      <a:pt x="3006005" y="345106"/>
                      <a:pt x="3006789" y="345106"/>
                      <a:pt x="3006789" y="345106"/>
                    </a:cubicBezTo>
                    <a:cubicBezTo>
                      <a:pt x="3005483" y="345106"/>
                      <a:pt x="3004176" y="345106"/>
                      <a:pt x="3002870" y="345106"/>
                    </a:cubicBezTo>
                    <a:cubicBezTo>
                      <a:pt x="2997384" y="345367"/>
                      <a:pt x="2991898" y="345628"/>
                      <a:pt x="2986411" y="345890"/>
                    </a:cubicBezTo>
                    <a:cubicBezTo>
                      <a:pt x="2984582" y="345890"/>
                      <a:pt x="2982231" y="346412"/>
                      <a:pt x="2980402" y="346151"/>
                    </a:cubicBezTo>
                    <a:cubicBezTo>
                      <a:pt x="2979880" y="346151"/>
                      <a:pt x="2980925" y="345890"/>
                      <a:pt x="2980663" y="345890"/>
                    </a:cubicBezTo>
                    <a:cubicBezTo>
                      <a:pt x="2980141" y="345890"/>
                      <a:pt x="2979880" y="345890"/>
                      <a:pt x="2979357" y="345890"/>
                    </a:cubicBezTo>
                    <a:cubicBezTo>
                      <a:pt x="2978835" y="345890"/>
                      <a:pt x="2978573" y="345890"/>
                      <a:pt x="2978051" y="345628"/>
                    </a:cubicBezTo>
                    <a:cubicBezTo>
                      <a:pt x="2977006" y="345367"/>
                      <a:pt x="2975961" y="345106"/>
                      <a:pt x="2974916" y="344845"/>
                    </a:cubicBezTo>
                    <a:cubicBezTo>
                      <a:pt x="2972564" y="344322"/>
                      <a:pt x="2970736" y="343799"/>
                      <a:pt x="2968385" y="343016"/>
                    </a:cubicBezTo>
                    <a:cubicBezTo>
                      <a:pt x="2965772" y="342232"/>
                      <a:pt x="2963160" y="340664"/>
                      <a:pt x="2960285" y="339881"/>
                    </a:cubicBezTo>
                    <a:cubicBezTo>
                      <a:pt x="2956367" y="338574"/>
                      <a:pt x="2952187" y="337268"/>
                      <a:pt x="2948268" y="336484"/>
                    </a:cubicBezTo>
                    <a:cubicBezTo>
                      <a:pt x="2943565" y="335439"/>
                      <a:pt x="2938079" y="335439"/>
                      <a:pt x="2933115" y="335439"/>
                    </a:cubicBezTo>
                    <a:cubicBezTo>
                      <a:pt x="2929457" y="335439"/>
                      <a:pt x="2925538" y="334917"/>
                      <a:pt x="2921881" y="335701"/>
                    </a:cubicBezTo>
                    <a:cubicBezTo>
                      <a:pt x="2920836" y="335962"/>
                      <a:pt x="2919791" y="336484"/>
                      <a:pt x="2918485" y="336746"/>
                    </a:cubicBezTo>
                    <a:cubicBezTo>
                      <a:pt x="2916395" y="337268"/>
                      <a:pt x="2914305" y="337791"/>
                      <a:pt x="2912215" y="338052"/>
                    </a:cubicBezTo>
                    <a:cubicBezTo>
                      <a:pt x="2909863" y="338574"/>
                      <a:pt x="2907251" y="338313"/>
                      <a:pt x="2904900" y="338836"/>
                    </a:cubicBezTo>
                    <a:cubicBezTo>
                      <a:pt x="2902809" y="339358"/>
                      <a:pt x="2900197" y="339881"/>
                      <a:pt x="2898107" y="340664"/>
                    </a:cubicBezTo>
                    <a:cubicBezTo>
                      <a:pt x="2893666" y="342232"/>
                      <a:pt x="2890008" y="343016"/>
                      <a:pt x="2885306" y="343016"/>
                    </a:cubicBezTo>
                    <a:cubicBezTo>
                      <a:pt x="2881387" y="343016"/>
                      <a:pt x="2876945" y="343016"/>
                      <a:pt x="2873288" y="341971"/>
                    </a:cubicBezTo>
                    <a:cubicBezTo>
                      <a:pt x="2871720" y="341448"/>
                      <a:pt x="2869892" y="340926"/>
                      <a:pt x="2868324" y="340403"/>
                    </a:cubicBezTo>
                    <a:cubicBezTo>
                      <a:pt x="2867540" y="340142"/>
                      <a:pt x="2866495" y="339619"/>
                      <a:pt x="2865711" y="339358"/>
                    </a:cubicBezTo>
                    <a:cubicBezTo>
                      <a:pt x="2863883" y="338836"/>
                      <a:pt x="2861793" y="338836"/>
                      <a:pt x="2859964" y="339097"/>
                    </a:cubicBezTo>
                    <a:cubicBezTo>
                      <a:pt x="2858658" y="339097"/>
                      <a:pt x="2856306" y="339619"/>
                      <a:pt x="2855261" y="338836"/>
                    </a:cubicBezTo>
                    <a:cubicBezTo>
                      <a:pt x="2853433" y="337529"/>
                      <a:pt x="2854216" y="332566"/>
                      <a:pt x="2855261" y="330737"/>
                    </a:cubicBezTo>
                    <a:cubicBezTo>
                      <a:pt x="2856829" y="328124"/>
                      <a:pt x="2858658" y="325512"/>
                      <a:pt x="2860486" y="322899"/>
                    </a:cubicBezTo>
                    <a:cubicBezTo>
                      <a:pt x="2862054" y="320548"/>
                      <a:pt x="2862315" y="317935"/>
                      <a:pt x="2860748" y="315584"/>
                    </a:cubicBezTo>
                    <a:cubicBezTo>
                      <a:pt x="2858396" y="312188"/>
                      <a:pt x="2856829" y="309053"/>
                      <a:pt x="2856829" y="304873"/>
                    </a:cubicBezTo>
                    <a:cubicBezTo>
                      <a:pt x="2856829" y="301215"/>
                      <a:pt x="2853171" y="301215"/>
                      <a:pt x="2850559" y="299386"/>
                    </a:cubicBezTo>
                    <a:cubicBezTo>
                      <a:pt x="2845073" y="295729"/>
                      <a:pt x="2839586" y="292855"/>
                      <a:pt x="2833838" y="289981"/>
                    </a:cubicBezTo>
                    <a:cubicBezTo>
                      <a:pt x="2831487" y="288675"/>
                      <a:pt x="2829136" y="287630"/>
                      <a:pt x="2826523" y="286324"/>
                    </a:cubicBezTo>
                    <a:cubicBezTo>
                      <a:pt x="2826001" y="286062"/>
                      <a:pt x="2825217" y="285540"/>
                      <a:pt x="2824433" y="285279"/>
                    </a:cubicBezTo>
                    <a:cubicBezTo>
                      <a:pt x="2824433" y="285279"/>
                      <a:pt x="2823649" y="285540"/>
                      <a:pt x="2823388" y="285540"/>
                    </a:cubicBezTo>
                    <a:cubicBezTo>
                      <a:pt x="2821820" y="285540"/>
                      <a:pt x="2819992" y="284756"/>
                      <a:pt x="2818424" y="284234"/>
                    </a:cubicBezTo>
                    <a:cubicBezTo>
                      <a:pt x="2817118" y="283972"/>
                      <a:pt x="2815812" y="283972"/>
                      <a:pt x="2814505" y="283972"/>
                    </a:cubicBezTo>
                    <a:cubicBezTo>
                      <a:pt x="2810848" y="283711"/>
                      <a:pt x="2807713" y="283711"/>
                      <a:pt x="2804317" y="284234"/>
                    </a:cubicBezTo>
                    <a:cubicBezTo>
                      <a:pt x="2801704" y="284495"/>
                      <a:pt x="2798830" y="283972"/>
                      <a:pt x="2796217" y="284234"/>
                    </a:cubicBezTo>
                    <a:cubicBezTo>
                      <a:pt x="2792560" y="284495"/>
                      <a:pt x="2789164" y="283972"/>
                      <a:pt x="2785506" y="284234"/>
                    </a:cubicBezTo>
                    <a:cubicBezTo>
                      <a:pt x="2780542" y="284756"/>
                      <a:pt x="2775317" y="284756"/>
                      <a:pt x="2770353" y="285540"/>
                    </a:cubicBezTo>
                    <a:cubicBezTo>
                      <a:pt x="2764344" y="286324"/>
                      <a:pt x="2758335" y="286324"/>
                      <a:pt x="2752588" y="287107"/>
                    </a:cubicBezTo>
                    <a:cubicBezTo>
                      <a:pt x="2749715" y="287369"/>
                      <a:pt x="2746841" y="287107"/>
                      <a:pt x="2743706" y="287369"/>
                    </a:cubicBezTo>
                    <a:cubicBezTo>
                      <a:pt x="2741354" y="287369"/>
                      <a:pt x="2739003" y="287891"/>
                      <a:pt x="2736652" y="287630"/>
                    </a:cubicBezTo>
                    <a:cubicBezTo>
                      <a:pt x="2732471" y="287630"/>
                      <a:pt x="2729597" y="289197"/>
                      <a:pt x="2725940" y="290504"/>
                    </a:cubicBezTo>
                    <a:cubicBezTo>
                      <a:pt x="2724111" y="291026"/>
                      <a:pt x="2722544" y="292332"/>
                      <a:pt x="2720715" y="293116"/>
                    </a:cubicBezTo>
                    <a:cubicBezTo>
                      <a:pt x="2718886" y="293900"/>
                      <a:pt x="2717319" y="294161"/>
                      <a:pt x="2715490" y="294684"/>
                    </a:cubicBezTo>
                    <a:cubicBezTo>
                      <a:pt x="2713661" y="294945"/>
                      <a:pt x="2711833" y="295990"/>
                      <a:pt x="2710003" y="296251"/>
                    </a:cubicBezTo>
                    <a:cubicBezTo>
                      <a:pt x="2707914" y="296513"/>
                      <a:pt x="2705824" y="296251"/>
                      <a:pt x="2703733" y="296251"/>
                    </a:cubicBezTo>
                    <a:cubicBezTo>
                      <a:pt x="2699553" y="296251"/>
                      <a:pt x="2693806" y="295206"/>
                      <a:pt x="2690932" y="292071"/>
                    </a:cubicBezTo>
                    <a:cubicBezTo>
                      <a:pt x="2688581" y="289459"/>
                      <a:pt x="2685184" y="287369"/>
                      <a:pt x="2683355" y="284495"/>
                    </a:cubicBezTo>
                    <a:cubicBezTo>
                      <a:pt x="2681265" y="281360"/>
                      <a:pt x="2681527" y="277180"/>
                      <a:pt x="2679437" y="274045"/>
                    </a:cubicBezTo>
                    <a:cubicBezTo>
                      <a:pt x="2677086" y="270648"/>
                      <a:pt x="2674212" y="270648"/>
                      <a:pt x="2670554" y="271432"/>
                    </a:cubicBezTo>
                    <a:cubicBezTo>
                      <a:pt x="2668986" y="271693"/>
                      <a:pt x="2667419" y="271955"/>
                      <a:pt x="2665590" y="272477"/>
                    </a:cubicBezTo>
                    <a:cubicBezTo>
                      <a:pt x="2663761" y="273000"/>
                      <a:pt x="2661933" y="273261"/>
                      <a:pt x="2660104" y="273783"/>
                    </a:cubicBezTo>
                    <a:cubicBezTo>
                      <a:pt x="2658014" y="274567"/>
                      <a:pt x="2655924" y="277180"/>
                      <a:pt x="2654357" y="278747"/>
                    </a:cubicBezTo>
                    <a:cubicBezTo>
                      <a:pt x="2652527" y="280315"/>
                      <a:pt x="2650699" y="281882"/>
                      <a:pt x="2648086" y="281882"/>
                    </a:cubicBezTo>
                    <a:cubicBezTo>
                      <a:pt x="2649131" y="279531"/>
                      <a:pt x="2651221" y="278486"/>
                      <a:pt x="2653050" y="276657"/>
                    </a:cubicBezTo>
                    <a:cubicBezTo>
                      <a:pt x="2654357" y="275351"/>
                      <a:pt x="2656969" y="273000"/>
                      <a:pt x="2657492" y="271171"/>
                    </a:cubicBezTo>
                    <a:cubicBezTo>
                      <a:pt x="2658014" y="268820"/>
                      <a:pt x="2657492" y="266991"/>
                      <a:pt x="2655401" y="266468"/>
                    </a:cubicBezTo>
                    <a:cubicBezTo>
                      <a:pt x="2653311" y="265946"/>
                      <a:pt x="2650960" y="265685"/>
                      <a:pt x="2648870" y="264901"/>
                    </a:cubicBezTo>
                    <a:cubicBezTo>
                      <a:pt x="2647564" y="264378"/>
                      <a:pt x="2646519" y="263333"/>
                      <a:pt x="2645735" y="262288"/>
                    </a:cubicBezTo>
                    <a:cubicBezTo>
                      <a:pt x="2645213" y="261504"/>
                      <a:pt x="2644951" y="260198"/>
                      <a:pt x="2643906" y="259676"/>
                    </a:cubicBezTo>
                    <a:cubicBezTo>
                      <a:pt x="2642600" y="258892"/>
                      <a:pt x="2639465" y="259153"/>
                      <a:pt x="2638158" y="259153"/>
                    </a:cubicBezTo>
                    <a:cubicBezTo>
                      <a:pt x="2636069" y="259153"/>
                      <a:pt x="2633717" y="259937"/>
                      <a:pt x="2631627" y="260721"/>
                    </a:cubicBezTo>
                    <a:cubicBezTo>
                      <a:pt x="2629276" y="261766"/>
                      <a:pt x="2627708" y="262811"/>
                      <a:pt x="2625096" y="262811"/>
                    </a:cubicBezTo>
                    <a:cubicBezTo>
                      <a:pt x="2623006" y="262811"/>
                      <a:pt x="2621438" y="262288"/>
                      <a:pt x="2619610" y="260982"/>
                    </a:cubicBezTo>
                    <a:cubicBezTo>
                      <a:pt x="2618826" y="260198"/>
                      <a:pt x="2617781" y="259414"/>
                      <a:pt x="2618303" y="258108"/>
                    </a:cubicBezTo>
                    <a:cubicBezTo>
                      <a:pt x="2618826" y="256802"/>
                      <a:pt x="2620393" y="257063"/>
                      <a:pt x="2621438" y="257063"/>
                    </a:cubicBezTo>
                    <a:cubicBezTo>
                      <a:pt x="2623267" y="257063"/>
                      <a:pt x="2624835" y="257324"/>
                      <a:pt x="2625879" y="255496"/>
                    </a:cubicBezTo>
                    <a:cubicBezTo>
                      <a:pt x="2626663" y="254451"/>
                      <a:pt x="2626402" y="253406"/>
                      <a:pt x="2627970" y="252883"/>
                    </a:cubicBezTo>
                    <a:cubicBezTo>
                      <a:pt x="2628753" y="252622"/>
                      <a:pt x="2630060" y="252883"/>
                      <a:pt x="2630844" y="253144"/>
                    </a:cubicBezTo>
                    <a:cubicBezTo>
                      <a:pt x="2634762" y="253928"/>
                      <a:pt x="2637897" y="254712"/>
                      <a:pt x="2641816" y="254712"/>
                    </a:cubicBezTo>
                    <a:cubicBezTo>
                      <a:pt x="2643906" y="254712"/>
                      <a:pt x="2645996" y="254451"/>
                      <a:pt x="2647564" y="252883"/>
                    </a:cubicBezTo>
                    <a:cubicBezTo>
                      <a:pt x="2648870" y="251577"/>
                      <a:pt x="2648348" y="249226"/>
                      <a:pt x="2647302" y="247919"/>
                    </a:cubicBezTo>
                    <a:cubicBezTo>
                      <a:pt x="2645213" y="245045"/>
                      <a:pt x="2642077" y="243478"/>
                      <a:pt x="2639204" y="242172"/>
                    </a:cubicBezTo>
                    <a:cubicBezTo>
                      <a:pt x="2636852" y="241388"/>
                      <a:pt x="2634501" y="240865"/>
                      <a:pt x="2632150" y="240082"/>
                    </a:cubicBezTo>
                    <a:cubicBezTo>
                      <a:pt x="2631105" y="239820"/>
                      <a:pt x="2629798" y="239298"/>
                      <a:pt x="2628753" y="239037"/>
                    </a:cubicBezTo>
                    <a:cubicBezTo>
                      <a:pt x="2628492" y="239037"/>
                      <a:pt x="2628231" y="239037"/>
                      <a:pt x="2627970" y="238775"/>
                    </a:cubicBezTo>
                    <a:cubicBezTo>
                      <a:pt x="2623006" y="237469"/>
                      <a:pt x="2618303" y="236163"/>
                      <a:pt x="2613601" y="234073"/>
                    </a:cubicBezTo>
                    <a:cubicBezTo>
                      <a:pt x="2608637" y="231721"/>
                      <a:pt x="2602889" y="231983"/>
                      <a:pt x="2597664" y="232766"/>
                    </a:cubicBezTo>
                    <a:cubicBezTo>
                      <a:pt x="2592439" y="233289"/>
                      <a:pt x="2587214" y="234073"/>
                      <a:pt x="2582772" y="237208"/>
                    </a:cubicBezTo>
                    <a:cubicBezTo>
                      <a:pt x="2578593" y="240343"/>
                      <a:pt x="2575719" y="244523"/>
                      <a:pt x="2572322" y="248442"/>
                    </a:cubicBezTo>
                    <a:cubicBezTo>
                      <a:pt x="2569449" y="251838"/>
                      <a:pt x="2566313" y="255757"/>
                      <a:pt x="2561872" y="257324"/>
                    </a:cubicBezTo>
                    <a:cubicBezTo>
                      <a:pt x="2557169" y="258892"/>
                      <a:pt x="2552467" y="257063"/>
                      <a:pt x="2548025" y="258108"/>
                    </a:cubicBezTo>
                    <a:cubicBezTo>
                      <a:pt x="2545413" y="258892"/>
                      <a:pt x="2539143" y="261504"/>
                      <a:pt x="2537314" y="257586"/>
                    </a:cubicBezTo>
                    <a:cubicBezTo>
                      <a:pt x="2536792" y="256018"/>
                      <a:pt x="2537575" y="253928"/>
                      <a:pt x="2537837" y="252622"/>
                    </a:cubicBezTo>
                    <a:cubicBezTo>
                      <a:pt x="2538098" y="251577"/>
                      <a:pt x="2538098" y="250009"/>
                      <a:pt x="2539405" y="249487"/>
                    </a:cubicBezTo>
                    <a:cubicBezTo>
                      <a:pt x="2542539" y="248181"/>
                      <a:pt x="2549071" y="252361"/>
                      <a:pt x="2551422" y="248442"/>
                    </a:cubicBezTo>
                    <a:cubicBezTo>
                      <a:pt x="2552206" y="247135"/>
                      <a:pt x="2551944" y="245307"/>
                      <a:pt x="2552467" y="244000"/>
                    </a:cubicBezTo>
                    <a:cubicBezTo>
                      <a:pt x="2553251" y="242433"/>
                      <a:pt x="2554818" y="241127"/>
                      <a:pt x="2555080" y="239559"/>
                    </a:cubicBezTo>
                    <a:cubicBezTo>
                      <a:pt x="2556125" y="235640"/>
                      <a:pt x="2547503" y="237992"/>
                      <a:pt x="2545936" y="238253"/>
                    </a:cubicBezTo>
                    <a:cubicBezTo>
                      <a:pt x="2540449" y="239298"/>
                      <a:pt x="2534440" y="236947"/>
                      <a:pt x="2529215" y="235902"/>
                    </a:cubicBezTo>
                    <a:cubicBezTo>
                      <a:pt x="2530261" y="234595"/>
                      <a:pt x="2532089" y="234073"/>
                      <a:pt x="2533656" y="233550"/>
                    </a:cubicBezTo>
                    <a:cubicBezTo>
                      <a:pt x="2535486" y="233289"/>
                      <a:pt x="2537314" y="232505"/>
                      <a:pt x="2539405" y="231983"/>
                    </a:cubicBezTo>
                    <a:cubicBezTo>
                      <a:pt x="2542278" y="231199"/>
                      <a:pt x="2545674" y="231199"/>
                      <a:pt x="2548809" y="231460"/>
                    </a:cubicBezTo>
                    <a:cubicBezTo>
                      <a:pt x="2550377" y="231721"/>
                      <a:pt x="2551944" y="231983"/>
                      <a:pt x="2553774" y="231983"/>
                    </a:cubicBezTo>
                    <a:cubicBezTo>
                      <a:pt x="2555602" y="231983"/>
                      <a:pt x="2557431" y="231721"/>
                      <a:pt x="2558999" y="231983"/>
                    </a:cubicBezTo>
                    <a:cubicBezTo>
                      <a:pt x="2562394" y="232244"/>
                      <a:pt x="2565530" y="232766"/>
                      <a:pt x="2567881" y="235118"/>
                    </a:cubicBezTo>
                    <a:cubicBezTo>
                      <a:pt x="2568926" y="235902"/>
                      <a:pt x="2570232" y="237730"/>
                      <a:pt x="2571800" y="237730"/>
                    </a:cubicBezTo>
                    <a:cubicBezTo>
                      <a:pt x="2574151" y="237992"/>
                      <a:pt x="2574412" y="236424"/>
                      <a:pt x="2574935" y="234857"/>
                    </a:cubicBezTo>
                    <a:cubicBezTo>
                      <a:pt x="2573890" y="233550"/>
                      <a:pt x="2573106" y="232244"/>
                      <a:pt x="2571538" y="231460"/>
                    </a:cubicBezTo>
                    <a:cubicBezTo>
                      <a:pt x="2569971" y="230676"/>
                      <a:pt x="2568926" y="229893"/>
                      <a:pt x="2567881" y="228848"/>
                    </a:cubicBezTo>
                    <a:cubicBezTo>
                      <a:pt x="2565007" y="225974"/>
                      <a:pt x="2560305" y="225713"/>
                      <a:pt x="2556647" y="224406"/>
                    </a:cubicBezTo>
                    <a:cubicBezTo>
                      <a:pt x="2553512" y="223361"/>
                      <a:pt x="2550377" y="223361"/>
                      <a:pt x="2547242" y="222578"/>
                    </a:cubicBezTo>
                    <a:cubicBezTo>
                      <a:pt x="2544890" y="221794"/>
                      <a:pt x="2542539" y="220749"/>
                      <a:pt x="2540449" y="220226"/>
                    </a:cubicBezTo>
                    <a:cubicBezTo>
                      <a:pt x="2536792" y="219181"/>
                      <a:pt x="2532873" y="217875"/>
                      <a:pt x="2528954" y="218398"/>
                    </a:cubicBezTo>
                    <a:cubicBezTo>
                      <a:pt x="2523990" y="218920"/>
                      <a:pt x="2519027" y="218920"/>
                      <a:pt x="2514324" y="218136"/>
                    </a:cubicBezTo>
                    <a:cubicBezTo>
                      <a:pt x="2509621" y="217614"/>
                      <a:pt x="2504658" y="217614"/>
                      <a:pt x="2499955" y="217614"/>
                    </a:cubicBezTo>
                    <a:cubicBezTo>
                      <a:pt x="2495252" y="217614"/>
                      <a:pt x="2490549" y="216830"/>
                      <a:pt x="2485847" y="216569"/>
                    </a:cubicBezTo>
                    <a:cubicBezTo>
                      <a:pt x="2481145" y="216308"/>
                      <a:pt x="2476703" y="215001"/>
                      <a:pt x="2472001" y="213956"/>
                    </a:cubicBezTo>
                    <a:cubicBezTo>
                      <a:pt x="2467820" y="212911"/>
                      <a:pt x="2463118" y="212650"/>
                      <a:pt x="2458938" y="212127"/>
                    </a:cubicBezTo>
                    <a:cubicBezTo>
                      <a:pt x="2458154" y="212127"/>
                      <a:pt x="2457370" y="211866"/>
                      <a:pt x="2456586" y="211866"/>
                    </a:cubicBezTo>
                    <a:cubicBezTo>
                      <a:pt x="2455803" y="211866"/>
                      <a:pt x="2455541" y="211344"/>
                      <a:pt x="2454758" y="211082"/>
                    </a:cubicBezTo>
                    <a:cubicBezTo>
                      <a:pt x="2453974" y="210821"/>
                      <a:pt x="2452667" y="211082"/>
                      <a:pt x="2451884" y="210821"/>
                    </a:cubicBezTo>
                    <a:cubicBezTo>
                      <a:pt x="2451884" y="210821"/>
                      <a:pt x="2451361" y="210821"/>
                      <a:pt x="2451361" y="210560"/>
                    </a:cubicBezTo>
                    <a:cubicBezTo>
                      <a:pt x="2451361" y="210560"/>
                      <a:pt x="2451623" y="210299"/>
                      <a:pt x="2451623" y="210299"/>
                    </a:cubicBezTo>
                    <a:cubicBezTo>
                      <a:pt x="2449272" y="209776"/>
                      <a:pt x="2446920" y="211605"/>
                      <a:pt x="2444830" y="211866"/>
                    </a:cubicBezTo>
                    <a:cubicBezTo>
                      <a:pt x="2444830" y="213434"/>
                      <a:pt x="2446136" y="214479"/>
                      <a:pt x="2447181" y="215524"/>
                    </a:cubicBezTo>
                    <a:cubicBezTo>
                      <a:pt x="2449010" y="217353"/>
                      <a:pt x="2449533" y="219181"/>
                      <a:pt x="2450839" y="221271"/>
                    </a:cubicBezTo>
                    <a:cubicBezTo>
                      <a:pt x="2451361" y="222316"/>
                      <a:pt x="2451884" y="222578"/>
                      <a:pt x="2451361" y="223623"/>
                    </a:cubicBezTo>
                    <a:cubicBezTo>
                      <a:pt x="2450839" y="224668"/>
                      <a:pt x="2449010" y="225974"/>
                      <a:pt x="2447965" y="226235"/>
                    </a:cubicBezTo>
                    <a:cubicBezTo>
                      <a:pt x="2445614" y="226758"/>
                      <a:pt x="2443263" y="225974"/>
                      <a:pt x="2440911" y="227019"/>
                    </a:cubicBezTo>
                    <a:cubicBezTo>
                      <a:pt x="2436992" y="228586"/>
                      <a:pt x="2432551" y="228586"/>
                      <a:pt x="2428371" y="229631"/>
                    </a:cubicBezTo>
                    <a:cubicBezTo>
                      <a:pt x="2424452" y="230415"/>
                      <a:pt x="2421578" y="232505"/>
                      <a:pt x="2418182" y="234595"/>
                    </a:cubicBezTo>
                    <a:cubicBezTo>
                      <a:pt x="2416615" y="235640"/>
                      <a:pt x="2409038" y="238253"/>
                      <a:pt x="2410606" y="240865"/>
                    </a:cubicBezTo>
                    <a:cubicBezTo>
                      <a:pt x="2414263" y="240343"/>
                      <a:pt x="2417921" y="239820"/>
                      <a:pt x="2421578" y="239037"/>
                    </a:cubicBezTo>
                    <a:cubicBezTo>
                      <a:pt x="2423929" y="238514"/>
                      <a:pt x="2426542" y="238253"/>
                      <a:pt x="2428632" y="239037"/>
                    </a:cubicBezTo>
                    <a:cubicBezTo>
                      <a:pt x="2430461" y="239820"/>
                      <a:pt x="2430722" y="241127"/>
                      <a:pt x="2429155" y="242433"/>
                    </a:cubicBezTo>
                    <a:cubicBezTo>
                      <a:pt x="2426542" y="244784"/>
                      <a:pt x="2422623" y="245045"/>
                      <a:pt x="2419750" y="246874"/>
                    </a:cubicBezTo>
                    <a:cubicBezTo>
                      <a:pt x="2418182" y="247919"/>
                      <a:pt x="2419227" y="248703"/>
                      <a:pt x="2420272" y="249748"/>
                    </a:cubicBezTo>
                    <a:cubicBezTo>
                      <a:pt x="2422101" y="251838"/>
                      <a:pt x="2423407" y="253667"/>
                      <a:pt x="2424191" y="256279"/>
                    </a:cubicBezTo>
                    <a:cubicBezTo>
                      <a:pt x="2424713" y="257847"/>
                      <a:pt x="2424713" y="259676"/>
                      <a:pt x="2425759" y="260982"/>
                    </a:cubicBezTo>
                    <a:cubicBezTo>
                      <a:pt x="2426803" y="262288"/>
                      <a:pt x="2428110" y="263333"/>
                      <a:pt x="2428632" y="264901"/>
                    </a:cubicBezTo>
                    <a:cubicBezTo>
                      <a:pt x="2429678" y="269342"/>
                      <a:pt x="2424452" y="268297"/>
                      <a:pt x="2421840" y="268820"/>
                    </a:cubicBezTo>
                    <a:cubicBezTo>
                      <a:pt x="2418443" y="269342"/>
                      <a:pt x="2415569" y="271955"/>
                      <a:pt x="2412696" y="268820"/>
                    </a:cubicBezTo>
                    <a:cubicBezTo>
                      <a:pt x="2410606" y="266730"/>
                      <a:pt x="2408777" y="262550"/>
                      <a:pt x="2405642" y="261766"/>
                    </a:cubicBezTo>
                    <a:cubicBezTo>
                      <a:pt x="2404074" y="261504"/>
                      <a:pt x="2402507" y="262027"/>
                      <a:pt x="2400940" y="262550"/>
                    </a:cubicBezTo>
                    <a:cubicBezTo>
                      <a:pt x="2399110" y="263072"/>
                      <a:pt x="2397282" y="263333"/>
                      <a:pt x="2395453" y="263072"/>
                    </a:cubicBezTo>
                    <a:cubicBezTo>
                      <a:pt x="2392056" y="262811"/>
                      <a:pt x="2389966" y="262550"/>
                      <a:pt x="2387093" y="264901"/>
                    </a:cubicBezTo>
                    <a:cubicBezTo>
                      <a:pt x="2386570" y="267252"/>
                      <a:pt x="2386047" y="269603"/>
                      <a:pt x="2387877" y="271432"/>
                    </a:cubicBezTo>
                    <a:cubicBezTo>
                      <a:pt x="2388660" y="272216"/>
                      <a:pt x="2390228" y="272477"/>
                      <a:pt x="2390750" y="273783"/>
                    </a:cubicBezTo>
                    <a:cubicBezTo>
                      <a:pt x="2391273" y="274828"/>
                      <a:pt x="2390750" y="276657"/>
                      <a:pt x="2389966" y="277441"/>
                    </a:cubicBezTo>
                    <a:cubicBezTo>
                      <a:pt x="2388922" y="278225"/>
                      <a:pt x="2386831" y="277441"/>
                      <a:pt x="2385787" y="277702"/>
                    </a:cubicBezTo>
                    <a:cubicBezTo>
                      <a:pt x="2385525" y="279270"/>
                      <a:pt x="2385525" y="281360"/>
                      <a:pt x="2385525" y="283189"/>
                    </a:cubicBezTo>
                    <a:cubicBezTo>
                      <a:pt x="2380300" y="280315"/>
                      <a:pt x="2376120" y="274828"/>
                      <a:pt x="2370111" y="273261"/>
                    </a:cubicBezTo>
                    <a:cubicBezTo>
                      <a:pt x="2367760" y="272738"/>
                      <a:pt x="2365409" y="272738"/>
                      <a:pt x="2363318" y="271432"/>
                    </a:cubicBezTo>
                    <a:cubicBezTo>
                      <a:pt x="2360706" y="269603"/>
                      <a:pt x="2358355" y="267252"/>
                      <a:pt x="2355481" y="265685"/>
                    </a:cubicBezTo>
                    <a:cubicBezTo>
                      <a:pt x="2353391" y="264640"/>
                      <a:pt x="2351562" y="263595"/>
                      <a:pt x="2349211" y="263333"/>
                    </a:cubicBezTo>
                    <a:cubicBezTo>
                      <a:pt x="2346598" y="263072"/>
                      <a:pt x="2343986" y="263072"/>
                      <a:pt x="2341112" y="263072"/>
                    </a:cubicBezTo>
                    <a:cubicBezTo>
                      <a:pt x="2336148" y="263333"/>
                      <a:pt x="2331184" y="264117"/>
                      <a:pt x="2326482" y="266207"/>
                    </a:cubicBezTo>
                    <a:cubicBezTo>
                      <a:pt x="2324392" y="266991"/>
                      <a:pt x="2322563" y="268036"/>
                      <a:pt x="2320995" y="269603"/>
                    </a:cubicBezTo>
                    <a:cubicBezTo>
                      <a:pt x="2319689" y="270910"/>
                      <a:pt x="2318383" y="273522"/>
                      <a:pt x="2316815" y="274306"/>
                    </a:cubicBezTo>
                    <a:cubicBezTo>
                      <a:pt x="2314986" y="275090"/>
                      <a:pt x="2312374" y="273261"/>
                      <a:pt x="2310545" y="272738"/>
                    </a:cubicBezTo>
                    <a:cubicBezTo>
                      <a:pt x="2308194" y="272216"/>
                      <a:pt x="2305842" y="272477"/>
                      <a:pt x="2303491" y="271955"/>
                    </a:cubicBezTo>
                    <a:cubicBezTo>
                      <a:pt x="2300879" y="271432"/>
                      <a:pt x="2298789" y="269865"/>
                      <a:pt x="2296176" y="269081"/>
                    </a:cubicBezTo>
                    <a:cubicBezTo>
                      <a:pt x="2293564" y="268036"/>
                      <a:pt x="2290951" y="267513"/>
                      <a:pt x="2288600" y="266207"/>
                    </a:cubicBezTo>
                    <a:cubicBezTo>
                      <a:pt x="2286510" y="264901"/>
                      <a:pt x="2284158" y="264901"/>
                      <a:pt x="2281807" y="263856"/>
                    </a:cubicBezTo>
                    <a:cubicBezTo>
                      <a:pt x="2280239" y="263333"/>
                      <a:pt x="2278933" y="261766"/>
                      <a:pt x="2277627" y="260982"/>
                    </a:cubicBezTo>
                    <a:cubicBezTo>
                      <a:pt x="2276320" y="259937"/>
                      <a:pt x="2277104" y="259676"/>
                      <a:pt x="2276582" y="258369"/>
                    </a:cubicBezTo>
                    <a:cubicBezTo>
                      <a:pt x="2276320" y="257586"/>
                      <a:pt x="2275537" y="257324"/>
                      <a:pt x="2275537" y="256541"/>
                    </a:cubicBezTo>
                    <a:cubicBezTo>
                      <a:pt x="2275276" y="256018"/>
                      <a:pt x="2275537" y="255757"/>
                      <a:pt x="2275537" y="255234"/>
                    </a:cubicBezTo>
                    <a:cubicBezTo>
                      <a:pt x="2275537" y="252622"/>
                      <a:pt x="2272402" y="251316"/>
                      <a:pt x="2270312" y="251316"/>
                    </a:cubicBezTo>
                    <a:cubicBezTo>
                      <a:pt x="2266654" y="251316"/>
                      <a:pt x="2266393" y="256018"/>
                      <a:pt x="2264826" y="258369"/>
                    </a:cubicBezTo>
                    <a:cubicBezTo>
                      <a:pt x="2263258" y="260982"/>
                      <a:pt x="2261429" y="263072"/>
                      <a:pt x="2260123" y="265946"/>
                    </a:cubicBezTo>
                    <a:cubicBezTo>
                      <a:pt x="2259600" y="267252"/>
                      <a:pt x="2258556" y="268558"/>
                      <a:pt x="2258294" y="269865"/>
                    </a:cubicBezTo>
                    <a:cubicBezTo>
                      <a:pt x="2258294" y="269865"/>
                      <a:pt x="2258556" y="269865"/>
                      <a:pt x="2258556" y="269865"/>
                    </a:cubicBezTo>
                    <a:cubicBezTo>
                      <a:pt x="2258556" y="270387"/>
                      <a:pt x="2258294" y="270648"/>
                      <a:pt x="2258033" y="270910"/>
                    </a:cubicBezTo>
                    <a:cubicBezTo>
                      <a:pt x="2256726" y="273261"/>
                      <a:pt x="2254898" y="274828"/>
                      <a:pt x="2253331" y="277180"/>
                    </a:cubicBezTo>
                    <a:cubicBezTo>
                      <a:pt x="2252547" y="278486"/>
                      <a:pt x="2251763" y="279792"/>
                      <a:pt x="2251240" y="281098"/>
                    </a:cubicBezTo>
                    <a:cubicBezTo>
                      <a:pt x="2250195" y="283189"/>
                      <a:pt x="2248628" y="285017"/>
                      <a:pt x="2247582" y="287107"/>
                    </a:cubicBezTo>
                    <a:cubicBezTo>
                      <a:pt x="2246538" y="289197"/>
                      <a:pt x="2245493" y="291549"/>
                      <a:pt x="2244187" y="293639"/>
                    </a:cubicBezTo>
                    <a:cubicBezTo>
                      <a:pt x="2243403" y="294684"/>
                      <a:pt x="2242619" y="296774"/>
                      <a:pt x="2241313" y="297558"/>
                    </a:cubicBezTo>
                    <a:cubicBezTo>
                      <a:pt x="2239745" y="298603"/>
                      <a:pt x="2237655" y="297035"/>
                      <a:pt x="2236349" y="297819"/>
                    </a:cubicBezTo>
                    <a:cubicBezTo>
                      <a:pt x="2235043" y="296251"/>
                      <a:pt x="2234259" y="294684"/>
                      <a:pt x="2232430" y="293639"/>
                    </a:cubicBezTo>
                    <a:cubicBezTo>
                      <a:pt x="2230340" y="292332"/>
                      <a:pt x="2228250" y="291549"/>
                      <a:pt x="2226160" y="290504"/>
                    </a:cubicBezTo>
                    <a:cubicBezTo>
                      <a:pt x="2225115" y="289981"/>
                      <a:pt x="2224853" y="289981"/>
                      <a:pt x="2223809" y="289981"/>
                    </a:cubicBezTo>
                    <a:cubicBezTo>
                      <a:pt x="2221196" y="289981"/>
                      <a:pt x="2218061" y="288936"/>
                      <a:pt x="2215971" y="287891"/>
                    </a:cubicBezTo>
                    <a:cubicBezTo>
                      <a:pt x="2214142" y="286846"/>
                      <a:pt x="2212836" y="285279"/>
                      <a:pt x="2211007" y="283972"/>
                    </a:cubicBezTo>
                    <a:cubicBezTo>
                      <a:pt x="2209701" y="283189"/>
                      <a:pt x="2208656" y="282405"/>
                      <a:pt x="2207872" y="281098"/>
                    </a:cubicBezTo>
                    <a:cubicBezTo>
                      <a:pt x="2206827" y="279270"/>
                      <a:pt x="2206827" y="277180"/>
                      <a:pt x="2206305" y="275351"/>
                    </a:cubicBezTo>
                    <a:cubicBezTo>
                      <a:pt x="2205259" y="273000"/>
                      <a:pt x="2202386" y="271693"/>
                      <a:pt x="2200557" y="270387"/>
                    </a:cubicBezTo>
                    <a:cubicBezTo>
                      <a:pt x="2198728" y="269081"/>
                      <a:pt x="2196899" y="268297"/>
                      <a:pt x="2195071" y="267252"/>
                    </a:cubicBezTo>
                    <a:cubicBezTo>
                      <a:pt x="2194025" y="266730"/>
                      <a:pt x="2192197" y="266207"/>
                      <a:pt x="2191674" y="264640"/>
                    </a:cubicBezTo>
                    <a:cubicBezTo>
                      <a:pt x="2190368" y="259937"/>
                      <a:pt x="2198728" y="260982"/>
                      <a:pt x="2201080" y="260459"/>
                    </a:cubicBezTo>
                    <a:cubicBezTo>
                      <a:pt x="2203692" y="259676"/>
                      <a:pt x="2201341" y="255234"/>
                      <a:pt x="2200296" y="253667"/>
                    </a:cubicBezTo>
                    <a:cubicBezTo>
                      <a:pt x="2199250" y="252099"/>
                      <a:pt x="2197683" y="251577"/>
                      <a:pt x="2197422" y="249748"/>
                    </a:cubicBezTo>
                    <a:cubicBezTo>
                      <a:pt x="2197161" y="248181"/>
                      <a:pt x="2196377" y="245307"/>
                      <a:pt x="2194548" y="247919"/>
                    </a:cubicBezTo>
                    <a:cubicBezTo>
                      <a:pt x="2193503" y="249487"/>
                      <a:pt x="2193503" y="251838"/>
                      <a:pt x="2191674" y="252883"/>
                    </a:cubicBezTo>
                    <a:cubicBezTo>
                      <a:pt x="2188800" y="254189"/>
                      <a:pt x="2184620" y="252883"/>
                      <a:pt x="2182792" y="250793"/>
                    </a:cubicBezTo>
                    <a:cubicBezTo>
                      <a:pt x="2181746" y="249748"/>
                      <a:pt x="2180963" y="248442"/>
                      <a:pt x="2179918" y="247397"/>
                    </a:cubicBezTo>
                    <a:cubicBezTo>
                      <a:pt x="2178350" y="246090"/>
                      <a:pt x="2175999" y="245307"/>
                      <a:pt x="2174954" y="243739"/>
                    </a:cubicBezTo>
                    <a:cubicBezTo>
                      <a:pt x="2172864" y="240604"/>
                      <a:pt x="2180702" y="242433"/>
                      <a:pt x="2182008" y="242694"/>
                    </a:cubicBezTo>
                    <a:cubicBezTo>
                      <a:pt x="2183575" y="243217"/>
                      <a:pt x="2185404" y="243478"/>
                      <a:pt x="2186972" y="243739"/>
                    </a:cubicBezTo>
                    <a:cubicBezTo>
                      <a:pt x="2190106" y="244000"/>
                      <a:pt x="2193764" y="243478"/>
                      <a:pt x="2196899" y="243217"/>
                    </a:cubicBezTo>
                    <a:cubicBezTo>
                      <a:pt x="2198728" y="242955"/>
                      <a:pt x="2199512" y="242172"/>
                      <a:pt x="2201080" y="241127"/>
                    </a:cubicBezTo>
                    <a:cubicBezTo>
                      <a:pt x="2203169" y="239820"/>
                      <a:pt x="2203692" y="239298"/>
                      <a:pt x="2203431" y="236947"/>
                    </a:cubicBezTo>
                    <a:cubicBezTo>
                      <a:pt x="2203169" y="234595"/>
                      <a:pt x="2201863" y="232766"/>
                      <a:pt x="2200557" y="230938"/>
                    </a:cubicBezTo>
                    <a:cubicBezTo>
                      <a:pt x="2199773" y="230154"/>
                      <a:pt x="2199250" y="228848"/>
                      <a:pt x="2197944" y="228586"/>
                    </a:cubicBezTo>
                    <a:cubicBezTo>
                      <a:pt x="2197161" y="228325"/>
                      <a:pt x="2196377" y="228586"/>
                      <a:pt x="2195332" y="228586"/>
                    </a:cubicBezTo>
                    <a:cubicBezTo>
                      <a:pt x="2193242" y="228586"/>
                      <a:pt x="2179918" y="227019"/>
                      <a:pt x="2183314" y="223100"/>
                    </a:cubicBezTo>
                    <a:cubicBezTo>
                      <a:pt x="2185665" y="220488"/>
                      <a:pt x="2189846" y="221010"/>
                      <a:pt x="2192980" y="221010"/>
                    </a:cubicBezTo>
                    <a:cubicBezTo>
                      <a:pt x="2195593" y="221010"/>
                      <a:pt x="2200034" y="220488"/>
                      <a:pt x="2196638" y="217091"/>
                    </a:cubicBezTo>
                    <a:cubicBezTo>
                      <a:pt x="2194548" y="215001"/>
                      <a:pt x="2191674" y="214218"/>
                      <a:pt x="2188800" y="213695"/>
                    </a:cubicBezTo>
                    <a:cubicBezTo>
                      <a:pt x="2186972" y="213434"/>
                      <a:pt x="2179656" y="213172"/>
                      <a:pt x="2182269" y="210037"/>
                    </a:cubicBezTo>
                    <a:cubicBezTo>
                      <a:pt x="2184359" y="209776"/>
                      <a:pt x="2186188" y="209776"/>
                      <a:pt x="2188017" y="208731"/>
                    </a:cubicBezTo>
                    <a:cubicBezTo>
                      <a:pt x="2189846" y="207686"/>
                      <a:pt x="2191674" y="206902"/>
                      <a:pt x="2193503" y="206119"/>
                    </a:cubicBezTo>
                    <a:cubicBezTo>
                      <a:pt x="2194809" y="205596"/>
                      <a:pt x="2197161" y="204812"/>
                      <a:pt x="2198206" y="203767"/>
                    </a:cubicBezTo>
                    <a:cubicBezTo>
                      <a:pt x="2199512" y="202200"/>
                      <a:pt x="2196638" y="201155"/>
                      <a:pt x="2195593" y="200632"/>
                    </a:cubicBezTo>
                    <a:cubicBezTo>
                      <a:pt x="2192458" y="199065"/>
                      <a:pt x="2189323" y="197758"/>
                      <a:pt x="2186188" y="196452"/>
                    </a:cubicBezTo>
                    <a:cubicBezTo>
                      <a:pt x="2183837" y="195407"/>
                      <a:pt x="2181746" y="194362"/>
                      <a:pt x="2179656" y="193056"/>
                    </a:cubicBezTo>
                    <a:cubicBezTo>
                      <a:pt x="2174693" y="189921"/>
                      <a:pt x="2169206" y="187831"/>
                      <a:pt x="2163720" y="185480"/>
                    </a:cubicBezTo>
                    <a:cubicBezTo>
                      <a:pt x="2161891" y="184696"/>
                      <a:pt x="2160324" y="183912"/>
                      <a:pt x="2158233" y="183389"/>
                    </a:cubicBezTo>
                    <a:cubicBezTo>
                      <a:pt x="2155882" y="182867"/>
                      <a:pt x="2151441" y="181299"/>
                      <a:pt x="2149351" y="182867"/>
                    </a:cubicBezTo>
                    <a:cubicBezTo>
                      <a:pt x="2148045" y="183912"/>
                      <a:pt x="2147783" y="185741"/>
                      <a:pt x="2146739" y="187047"/>
                    </a:cubicBezTo>
                    <a:cubicBezTo>
                      <a:pt x="2145432" y="188353"/>
                      <a:pt x="2143081" y="188615"/>
                      <a:pt x="2141774" y="190182"/>
                    </a:cubicBezTo>
                    <a:cubicBezTo>
                      <a:pt x="2141774" y="190182"/>
                      <a:pt x="2141774" y="190443"/>
                      <a:pt x="2141774" y="190443"/>
                    </a:cubicBezTo>
                    <a:cubicBezTo>
                      <a:pt x="2139423" y="190443"/>
                      <a:pt x="2137072" y="190182"/>
                      <a:pt x="2134721" y="189660"/>
                    </a:cubicBezTo>
                    <a:cubicBezTo>
                      <a:pt x="2135243" y="188353"/>
                      <a:pt x="2135243" y="185741"/>
                      <a:pt x="2134721" y="184434"/>
                    </a:cubicBezTo>
                    <a:cubicBezTo>
                      <a:pt x="2134198" y="182867"/>
                      <a:pt x="2132370" y="182083"/>
                      <a:pt x="2130802" y="181822"/>
                    </a:cubicBezTo>
                    <a:cubicBezTo>
                      <a:pt x="2127405" y="181561"/>
                      <a:pt x="2124009" y="182606"/>
                      <a:pt x="2120613" y="182867"/>
                    </a:cubicBezTo>
                    <a:cubicBezTo>
                      <a:pt x="2116955" y="183128"/>
                      <a:pt x="2112775" y="184434"/>
                      <a:pt x="2110947" y="180254"/>
                    </a:cubicBezTo>
                    <a:cubicBezTo>
                      <a:pt x="2110424" y="178948"/>
                      <a:pt x="2109640" y="177119"/>
                      <a:pt x="2108334" y="176597"/>
                    </a:cubicBezTo>
                    <a:cubicBezTo>
                      <a:pt x="2107028" y="176074"/>
                      <a:pt x="2105460" y="176858"/>
                      <a:pt x="2104154" y="176858"/>
                    </a:cubicBezTo>
                    <a:cubicBezTo>
                      <a:pt x="2102064" y="176858"/>
                      <a:pt x="2101280" y="175813"/>
                      <a:pt x="2099713" y="174768"/>
                    </a:cubicBezTo>
                    <a:cubicBezTo>
                      <a:pt x="2099451" y="174768"/>
                      <a:pt x="2099451" y="175029"/>
                      <a:pt x="2099451" y="175029"/>
                    </a:cubicBezTo>
                    <a:cubicBezTo>
                      <a:pt x="2098667" y="174246"/>
                      <a:pt x="2098406" y="172939"/>
                      <a:pt x="2097623" y="172156"/>
                    </a:cubicBezTo>
                    <a:cubicBezTo>
                      <a:pt x="2096839" y="171111"/>
                      <a:pt x="2096839" y="170065"/>
                      <a:pt x="2096839" y="168759"/>
                    </a:cubicBezTo>
                    <a:cubicBezTo>
                      <a:pt x="2096839" y="167714"/>
                      <a:pt x="2097100" y="166930"/>
                      <a:pt x="2096055" y="166147"/>
                    </a:cubicBezTo>
                    <a:cubicBezTo>
                      <a:pt x="2094748" y="165102"/>
                      <a:pt x="2093181" y="166408"/>
                      <a:pt x="2092920" y="167714"/>
                    </a:cubicBezTo>
                    <a:cubicBezTo>
                      <a:pt x="2092397" y="169020"/>
                      <a:pt x="2092136" y="170327"/>
                      <a:pt x="2091353" y="171372"/>
                    </a:cubicBezTo>
                    <a:cubicBezTo>
                      <a:pt x="2090046" y="173462"/>
                      <a:pt x="2088217" y="174507"/>
                      <a:pt x="2086127" y="175813"/>
                    </a:cubicBezTo>
                    <a:cubicBezTo>
                      <a:pt x="2084821" y="176597"/>
                      <a:pt x="2083515" y="178164"/>
                      <a:pt x="2081947" y="178426"/>
                    </a:cubicBezTo>
                    <a:cubicBezTo>
                      <a:pt x="2080119" y="178948"/>
                      <a:pt x="2078551" y="178426"/>
                      <a:pt x="2076984" y="177381"/>
                    </a:cubicBezTo>
                    <a:cubicBezTo>
                      <a:pt x="2075938" y="176336"/>
                      <a:pt x="2074632" y="175291"/>
                      <a:pt x="2072803" y="175813"/>
                    </a:cubicBezTo>
                    <a:cubicBezTo>
                      <a:pt x="2069407" y="176858"/>
                      <a:pt x="2066272" y="183651"/>
                      <a:pt x="2068362" y="186786"/>
                    </a:cubicBezTo>
                    <a:cubicBezTo>
                      <a:pt x="2069407" y="188092"/>
                      <a:pt x="2070975" y="189137"/>
                      <a:pt x="2071497" y="190705"/>
                    </a:cubicBezTo>
                    <a:cubicBezTo>
                      <a:pt x="2072019" y="192011"/>
                      <a:pt x="2071758" y="193578"/>
                      <a:pt x="2071758" y="194885"/>
                    </a:cubicBezTo>
                    <a:cubicBezTo>
                      <a:pt x="2071758" y="198542"/>
                      <a:pt x="2071497" y="201939"/>
                      <a:pt x="2069146" y="205074"/>
                    </a:cubicBezTo>
                    <a:cubicBezTo>
                      <a:pt x="2067056" y="207947"/>
                      <a:pt x="2063921" y="210037"/>
                      <a:pt x="2060263" y="210299"/>
                    </a:cubicBezTo>
                    <a:cubicBezTo>
                      <a:pt x="2056866" y="210299"/>
                      <a:pt x="2053209" y="208731"/>
                      <a:pt x="2050074" y="207425"/>
                    </a:cubicBezTo>
                    <a:cubicBezTo>
                      <a:pt x="2047200" y="206380"/>
                      <a:pt x="2044588" y="205596"/>
                      <a:pt x="2041453" y="206119"/>
                    </a:cubicBezTo>
                    <a:cubicBezTo>
                      <a:pt x="2037011" y="206902"/>
                      <a:pt x="2032831" y="207686"/>
                      <a:pt x="2028128" y="207686"/>
                    </a:cubicBezTo>
                    <a:cubicBezTo>
                      <a:pt x="2023426" y="207686"/>
                      <a:pt x="2018462" y="207947"/>
                      <a:pt x="2013499" y="207425"/>
                    </a:cubicBezTo>
                    <a:cubicBezTo>
                      <a:pt x="2011147" y="207164"/>
                      <a:pt x="2008796" y="206641"/>
                      <a:pt x="2006706" y="206641"/>
                    </a:cubicBezTo>
                    <a:cubicBezTo>
                      <a:pt x="2005139" y="206641"/>
                      <a:pt x="2003571" y="206641"/>
                      <a:pt x="2002003" y="206641"/>
                    </a:cubicBezTo>
                    <a:cubicBezTo>
                      <a:pt x="1993904" y="206380"/>
                      <a:pt x="1986067" y="204812"/>
                      <a:pt x="1977968" y="203506"/>
                    </a:cubicBezTo>
                    <a:cubicBezTo>
                      <a:pt x="1974833" y="202984"/>
                      <a:pt x="1972220" y="200894"/>
                      <a:pt x="1969608" y="199065"/>
                    </a:cubicBezTo>
                    <a:cubicBezTo>
                      <a:pt x="1968301" y="198020"/>
                      <a:pt x="1966473" y="196975"/>
                      <a:pt x="1966473" y="195146"/>
                    </a:cubicBezTo>
                    <a:cubicBezTo>
                      <a:pt x="1966473" y="193840"/>
                      <a:pt x="1967257" y="192272"/>
                      <a:pt x="1967779" y="191227"/>
                    </a:cubicBezTo>
                    <a:cubicBezTo>
                      <a:pt x="1968301" y="189921"/>
                      <a:pt x="1969085" y="189137"/>
                      <a:pt x="1970392" y="188615"/>
                    </a:cubicBezTo>
                    <a:cubicBezTo>
                      <a:pt x="1971436" y="188092"/>
                      <a:pt x="1973788" y="187308"/>
                      <a:pt x="1973788" y="186002"/>
                    </a:cubicBezTo>
                    <a:cubicBezTo>
                      <a:pt x="1973788" y="183389"/>
                      <a:pt x="1967257" y="182867"/>
                      <a:pt x="1965427" y="182606"/>
                    </a:cubicBezTo>
                    <a:cubicBezTo>
                      <a:pt x="1962554" y="182344"/>
                      <a:pt x="1959419" y="182344"/>
                      <a:pt x="1956545" y="182344"/>
                    </a:cubicBezTo>
                    <a:cubicBezTo>
                      <a:pt x="1948707" y="182083"/>
                      <a:pt x="1941131" y="180777"/>
                      <a:pt x="1933293" y="180254"/>
                    </a:cubicBezTo>
                    <a:cubicBezTo>
                      <a:pt x="1929636" y="179993"/>
                      <a:pt x="1925978" y="180254"/>
                      <a:pt x="1922320" y="180254"/>
                    </a:cubicBezTo>
                    <a:cubicBezTo>
                      <a:pt x="1917879" y="180254"/>
                      <a:pt x="1913438" y="179993"/>
                      <a:pt x="1908997" y="179471"/>
                    </a:cubicBezTo>
                    <a:cubicBezTo>
                      <a:pt x="1904294" y="178948"/>
                      <a:pt x="1899069" y="178687"/>
                      <a:pt x="1894366" y="179209"/>
                    </a:cubicBezTo>
                    <a:cubicBezTo>
                      <a:pt x="1892537" y="179471"/>
                      <a:pt x="1892015" y="180516"/>
                      <a:pt x="1890447" y="181299"/>
                    </a:cubicBezTo>
                    <a:cubicBezTo>
                      <a:pt x="1888880" y="182083"/>
                      <a:pt x="1886790" y="182083"/>
                      <a:pt x="1885222" y="182083"/>
                    </a:cubicBezTo>
                    <a:cubicBezTo>
                      <a:pt x="1882610" y="182344"/>
                      <a:pt x="1879997" y="182344"/>
                      <a:pt x="1877385" y="182344"/>
                    </a:cubicBezTo>
                    <a:cubicBezTo>
                      <a:pt x="1875034" y="182344"/>
                      <a:pt x="1872943" y="183128"/>
                      <a:pt x="1870592" y="183128"/>
                    </a:cubicBezTo>
                    <a:cubicBezTo>
                      <a:pt x="1867980" y="183389"/>
                      <a:pt x="1865106" y="182083"/>
                      <a:pt x="1862493" y="182867"/>
                    </a:cubicBezTo>
                    <a:cubicBezTo>
                      <a:pt x="1860142" y="183389"/>
                      <a:pt x="1859619" y="185218"/>
                      <a:pt x="1859881" y="187570"/>
                    </a:cubicBezTo>
                    <a:cubicBezTo>
                      <a:pt x="1860403" y="189921"/>
                      <a:pt x="1861187" y="192272"/>
                      <a:pt x="1860142" y="194885"/>
                    </a:cubicBezTo>
                    <a:cubicBezTo>
                      <a:pt x="1859619" y="196191"/>
                      <a:pt x="1858574" y="197497"/>
                      <a:pt x="1857007" y="197497"/>
                    </a:cubicBezTo>
                    <a:cubicBezTo>
                      <a:pt x="1855700" y="197497"/>
                      <a:pt x="1853349" y="196713"/>
                      <a:pt x="1852827" y="195668"/>
                    </a:cubicBezTo>
                    <a:cubicBezTo>
                      <a:pt x="1852043" y="194623"/>
                      <a:pt x="1852827" y="192272"/>
                      <a:pt x="1852565" y="190966"/>
                    </a:cubicBezTo>
                    <a:cubicBezTo>
                      <a:pt x="1852565" y="189660"/>
                      <a:pt x="1851521" y="188353"/>
                      <a:pt x="1851781" y="187047"/>
                    </a:cubicBezTo>
                    <a:cubicBezTo>
                      <a:pt x="1852043" y="186002"/>
                      <a:pt x="1852827" y="184957"/>
                      <a:pt x="1853349" y="183912"/>
                    </a:cubicBezTo>
                    <a:cubicBezTo>
                      <a:pt x="1854394" y="181822"/>
                      <a:pt x="1855962" y="179209"/>
                      <a:pt x="1854656" y="176858"/>
                    </a:cubicBezTo>
                    <a:cubicBezTo>
                      <a:pt x="1853611" y="175029"/>
                      <a:pt x="1850998" y="174246"/>
                      <a:pt x="1849692" y="172678"/>
                    </a:cubicBezTo>
                    <a:cubicBezTo>
                      <a:pt x="1848124" y="171111"/>
                      <a:pt x="1847079" y="169543"/>
                      <a:pt x="1844989" y="168759"/>
                    </a:cubicBezTo>
                    <a:cubicBezTo>
                      <a:pt x="1846034" y="172156"/>
                      <a:pt x="1845773" y="175291"/>
                      <a:pt x="1842638" y="177381"/>
                    </a:cubicBezTo>
                    <a:cubicBezTo>
                      <a:pt x="1840025" y="179209"/>
                      <a:pt x="1837152" y="178948"/>
                      <a:pt x="1834278" y="178426"/>
                    </a:cubicBezTo>
                    <a:cubicBezTo>
                      <a:pt x="1830881" y="178164"/>
                      <a:pt x="1828008" y="177381"/>
                      <a:pt x="1825134" y="176074"/>
                    </a:cubicBezTo>
                    <a:cubicBezTo>
                      <a:pt x="1822521" y="174768"/>
                      <a:pt x="1819386" y="173984"/>
                      <a:pt x="1816774" y="172417"/>
                    </a:cubicBezTo>
                    <a:cubicBezTo>
                      <a:pt x="1814161" y="170849"/>
                      <a:pt x="1813900" y="168237"/>
                      <a:pt x="1813900" y="165624"/>
                    </a:cubicBezTo>
                    <a:cubicBezTo>
                      <a:pt x="1811549" y="165624"/>
                      <a:pt x="1808936" y="166147"/>
                      <a:pt x="1806323" y="165624"/>
                    </a:cubicBezTo>
                    <a:cubicBezTo>
                      <a:pt x="1805017" y="165363"/>
                      <a:pt x="1803972" y="164840"/>
                      <a:pt x="1802666" y="164840"/>
                    </a:cubicBezTo>
                    <a:cubicBezTo>
                      <a:pt x="1799008" y="164318"/>
                      <a:pt x="1795089" y="165885"/>
                      <a:pt x="1791432" y="164840"/>
                    </a:cubicBezTo>
                    <a:cubicBezTo>
                      <a:pt x="1788036" y="163795"/>
                      <a:pt x="1784117" y="163273"/>
                      <a:pt x="1780459" y="164318"/>
                    </a:cubicBezTo>
                    <a:cubicBezTo>
                      <a:pt x="1778630" y="164840"/>
                      <a:pt x="1778369" y="167192"/>
                      <a:pt x="1777585" y="168759"/>
                    </a:cubicBezTo>
                    <a:cubicBezTo>
                      <a:pt x="1776541" y="170849"/>
                      <a:pt x="1775234" y="172417"/>
                      <a:pt x="1773405" y="173723"/>
                    </a:cubicBezTo>
                    <a:cubicBezTo>
                      <a:pt x="1772360" y="174768"/>
                      <a:pt x="1768964" y="176336"/>
                      <a:pt x="1770270" y="178164"/>
                    </a:cubicBezTo>
                    <a:cubicBezTo>
                      <a:pt x="1770793" y="178948"/>
                      <a:pt x="1773144" y="179471"/>
                      <a:pt x="1774189" y="179471"/>
                    </a:cubicBezTo>
                    <a:cubicBezTo>
                      <a:pt x="1778108" y="180254"/>
                      <a:pt x="1782549" y="179993"/>
                      <a:pt x="1786729" y="179209"/>
                    </a:cubicBezTo>
                    <a:cubicBezTo>
                      <a:pt x="1789342" y="178687"/>
                      <a:pt x="1790910" y="178164"/>
                      <a:pt x="1793261" y="176858"/>
                    </a:cubicBezTo>
                    <a:cubicBezTo>
                      <a:pt x="1794828" y="176074"/>
                      <a:pt x="1796918" y="176336"/>
                      <a:pt x="1798486" y="176336"/>
                    </a:cubicBezTo>
                    <a:cubicBezTo>
                      <a:pt x="1798486" y="178687"/>
                      <a:pt x="1796657" y="179209"/>
                      <a:pt x="1794567" y="180254"/>
                    </a:cubicBezTo>
                    <a:cubicBezTo>
                      <a:pt x="1792216" y="181299"/>
                      <a:pt x="1790648" y="182867"/>
                      <a:pt x="1788558" y="184434"/>
                    </a:cubicBezTo>
                    <a:cubicBezTo>
                      <a:pt x="1784901" y="187047"/>
                      <a:pt x="1779414" y="184434"/>
                      <a:pt x="1775495" y="183651"/>
                    </a:cubicBezTo>
                    <a:cubicBezTo>
                      <a:pt x="1772622" y="183128"/>
                      <a:pt x="1769748" y="182606"/>
                      <a:pt x="1766874" y="182606"/>
                    </a:cubicBezTo>
                    <a:cubicBezTo>
                      <a:pt x="1764000" y="182606"/>
                      <a:pt x="1764523" y="184434"/>
                      <a:pt x="1764261" y="186525"/>
                    </a:cubicBezTo>
                    <a:cubicBezTo>
                      <a:pt x="1763739" y="190966"/>
                      <a:pt x="1760081" y="193840"/>
                      <a:pt x="1755901" y="194362"/>
                    </a:cubicBezTo>
                    <a:cubicBezTo>
                      <a:pt x="1753550" y="194623"/>
                      <a:pt x="1751460" y="194362"/>
                      <a:pt x="1749109" y="194623"/>
                    </a:cubicBezTo>
                    <a:cubicBezTo>
                      <a:pt x="1746757" y="194885"/>
                      <a:pt x="1744929" y="195668"/>
                      <a:pt x="1742578" y="196452"/>
                    </a:cubicBezTo>
                    <a:cubicBezTo>
                      <a:pt x="1739442" y="197758"/>
                      <a:pt x="1736569" y="199065"/>
                      <a:pt x="1733172" y="200110"/>
                    </a:cubicBezTo>
                    <a:cubicBezTo>
                      <a:pt x="1730037" y="201155"/>
                      <a:pt x="1727425" y="201155"/>
                      <a:pt x="1724290" y="201155"/>
                    </a:cubicBezTo>
                    <a:cubicBezTo>
                      <a:pt x="1721416" y="201155"/>
                      <a:pt x="1719065" y="202200"/>
                      <a:pt x="1716452" y="202461"/>
                    </a:cubicBezTo>
                    <a:cubicBezTo>
                      <a:pt x="1714362" y="202722"/>
                      <a:pt x="1712010" y="202461"/>
                      <a:pt x="1709921" y="202461"/>
                    </a:cubicBezTo>
                    <a:cubicBezTo>
                      <a:pt x="1707831" y="202461"/>
                      <a:pt x="1705218" y="202200"/>
                      <a:pt x="1703128" y="202722"/>
                    </a:cubicBezTo>
                    <a:cubicBezTo>
                      <a:pt x="1700777" y="203506"/>
                      <a:pt x="1699209" y="205074"/>
                      <a:pt x="1697903" y="207164"/>
                    </a:cubicBezTo>
                    <a:cubicBezTo>
                      <a:pt x="1696858" y="209254"/>
                      <a:pt x="1696074" y="210821"/>
                      <a:pt x="1694245" y="212127"/>
                    </a:cubicBezTo>
                    <a:cubicBezTo>
                      <a:pt x="1692678" y="213172"/>
                      <a:pt x="1690065" y="214218"/>
                      <a:pt x="1687975" y="214218"/>
                    </a:cubicBezTo>
                    <a:cubicBezTo>
                      <a:pt x="1685624" y="214479"/>
                      <a:pt x="1683795" y="214479"/>
                      <a:pt x="1681705" y="215524"/>
                    </a:cubicBezTo>
                    <a:cubicBezTo>
                      <a:pt x="1679353" y="216569"/>
                      <a:pt x="1676218" y="216830"/>
                      <a:pt x="1673867" y="215524"/>
                    </a:cubicBezTo>
                    <a:cubicBezTo>
                      <a:pt x="1674651" y="215524"/>
                      <a:pt x="1675958" y="214740"/>
                      <a:pt x="1676741" y="214479"/>
                    </a:cubicBezTo>
                    <a:cubicBezTo>
                      <a:pt x="1677786" y="213956"/>
                      <a:pt x="1678570" y="213172"/>
                      <a:pt x="1679615" y="212650"/>
                    </a:cubicBezTo>
                    <a:cubicBezTo>
                      <a:pt x="1681444" y="211344"/>
                      <a:pt x="1682489" y="209254"/>
                      <a:pt x="1684318" y="207686"/>
                    </a:cubicBezTo>
                    <a:cubicBezTo>
                      <a:pt x="1685624" y="206380"/>
                      <a:pt x="1687191" y="205335"/>
                      <a:pt x="1688497" y="204029"/>
                    </a:cubicBezTo>
                    <a:cubicBezTo>
                      <a:pt x="1689281" y="202984"/>
                      <a:pt x="1690065" y="201677"/>
                      <a:pt x="1690849" y="200632"/>
                    </a:cubicBezTo>
                    <a:cubicBezTo>
                      <a:pt x="1691110" y="200110"/>
                      <a:pt x="1691633" y="199326"/>
                      <a:pt x="1691894" y="198803"/>
                    </a:cubicBezTo>
                    <a:cubicBezTo>
                      <a:pt x="1692416" y="198020"/>
                      <a:pt x="1693200" y="198020"/>
                      <a:pt x="1694245" y="197497"/>
                    </a:cubicBezTo>
                    <a:cubicBezTo>
                      <a:pt x="1695552" y="196975"/>
                      <a:pt x="1696596" y="195668"/>
                      <a:pt x="1697641" y="194885"/>
                    </a:cubicBezTo>
                    <a:cubicBezTo>
                      <a:pt x="1701299" y="192795"/>
                      <a:pt x="1705740" y="192533"/>
                      <a:pt x="1709398" y="190182"/>
                    </a:cubicBezTo>
                    <a:cubicBezTo>
                      <a:pt x="1712533" y="188092"/>
                      <a:pt x="1714362" y="184957"/>
                      <a:pt x="1717497" y="183128"/>
                    </a:cubicBezTo>
                    <a:cubicBezTo>
                      <a:pt x="1720893" y="181038"/>
                      <a:pt x="1724812" y="181038"/>
                      <a:pt x="1728469" y="179993"/>
                    </a:cubicBezTo>
                    <a:cubicBezTo>
                      <a:pt x="1732127" y="178948"/>
                      <a:pt x="1735001" y="176858"/>
                      <a:pt x="1738136" y="175029"/>
                    </a:cubicBezTo>
                    <a:cubicBezTo>
                      <a:pt x="1742316" y="172678"/>
                      <a:pt x="1746757" y="171633"/>
                      <a:pt x="1751198" y="169804"/>
                    </a:cubicBezTo>
                    <a:cubicBezTo>
                      <a:pt x="1755901" y="167975"/>
                      <a:pt x="1760081" y="165102"/>
                      <a:pt x="1764523" y="163012"/>
                    </a:cubicBezTo>
                    <a:cubicBezTo>
                      <a:pt x="1767919" y="161444"/>
                      <a:pt x="1772360" y="160138"/>
                      <a:pt x="1774711" y="157003"/>
                    </a:cubicBezTo>
                    <a:cubicBezTo>
                      <a:pt x="1776541" y="154652"/>
                      <a:pt x="1776018" y="151517"/>
                      <a:pt x="1777324" y="148904"/>
                    </a:cubicBezTo>
                    <a:cubicBezTo>
                      <a:pt x="1778892" y="146030"/>
                      <a:pt x="1783072" y="146030"/>
                      <a:pt x="1785945" y="145769"/>
                    </a:cubicBezTo>
                    <a:cubicBezTo>
                      <a:pt x="1789864" y="145246"/>
                      <a:pt x="1793522" y="144201"/>
                      <a:pt x="1797180" y="142373"/>
                    </a:cubicBezTo>
                    <a:cubicBezTo>
                      <a:pt x="1803972" y="139238"/>
                      <a:pt x="1810504" y="135580"/>
                      <a:pt x="1816512" y="131139"/>
                    </a:cubicBezTo>
                    <a:cubicBezTo>
                      <a:pt x="1822783" y="126697"/>
                      <a:pt x="1830620" y="124607"/>
                      <a:pt x="1837412" y="120950"/>
                    </a:cubicBezTo>
                    <a:cubicBezTo>
                      <a:pt x="1841070" y="119121"/>
                      <a:pt x="1844467" y="117292"/>
                      <a:pt x="1848124" y="115202"/>
                    </a:cubicBezTo>
                    <a:cubicBezTo>
                      <a:pt x="1851781" y="113373"/>
                      <a:pt x="1855700" y="111283"/>
                      <a:pt x="1858052" y="107887"/>
                    </a:cubicBezTo>
                    <a:cubicBezTo>
                      <a:pt x="1859881" y="105275"/>
                      <a:pt x="1860403" y="101878"/>
                      <a:pt x="1857007" y="100311"/>
                    </a:cubicBezTo>
                    <a:cubicBezTo>
                      <a:pt x="1853872" y="98743"/>
                      <a:pt x="1850214" y="100049"/>
                      <a:pt x="1846818" y="100311"/>
                    </a:cubicBezTo>
                    <a:cubicBezTo>
                      <a:pt x="1845250" y="100311"/>
                      <a:pt x="1843421" y="100049"/>
                      <a:pt x="1842115" y="99004"/>
                    </a:cubicBezTo>
                    <a:cubicBezTo>
                      <a:pt x="1839764" y="97437"/>
                      <a:pt x="1838196" y="94041"/>
                      <a:pt x="1836890" y="91428"/>
                    </a:cubicBezTo>
                    <a:cubicBezTo>
                      <a:pt x="1836368" y="90383"/>
                      <a:pt x="1835323" y="88293"/>
                      <a:pt x="1835845" y="87248"/>
                    </a:cubicBezTo>
                    <a:cubicBezTo>
                      <a:pt x="1836629" y="85680"/>
                      <a:pt x="1839764" y="86725"/>
                      <a:pt x="1841070" y="86987"/>
                    </a:cubicBezTo>
                    <a:cubicBezTo>
                      <a:pt x="1844728" y="87509"/>
                      <a:pt x="1846556" y="90906"/>
                      <a:pt x="1849953" y="90906"/>
                    </a:cubicBezTo>
                    <a:cubicBezTo>
                      <a:pt x="1851259" y="90906"/>
                      <a:pt x="1852565" y="90644"/>
                      <a:pt x="1853872" y="91167"/>
                    </a:cubicBezTo>
                    <a:cubicBezTo>
                      <a:pt x="1854917" y="91428"/>
                      <a:pt x="1855962" y="92212"/>
                      <a:pt x="1857007" y="92473"/>
                    </a:cubicBezTo>
                    <a:cubicBezTo>
                      <a:pt x="1858313" y="92996"/>
                      <a:pt x="1860665" y="94041"/>
                      <a:pt x="1861709" y="92734"/>
                    </a:cubicBezTo>
                    <a:cubicBezTo>
                      <a:pt x="1862755" y="91951"/>
                      <a:pt x="1862755" y="90383"/>
                      <a:pt x="1863277" y="89338"/>
                    </a:cubicBezTo>
                    <a:cubicBezTo>
                      <a:pt x="1863799" y="88032"/>
                      <a:pt x="1864844" y="87248"/>
                      <a:pt x="1865628" y="86203"/>
                    </a:cubicBezTo>
                    <a:cubicBezTo>
                      <a:pt x="1867457" y="83852"/>
                      <a:pt x="1863538" y="84113"/>
                      <a:pt x="1862232" y="84113"/>
                    </a:cubicBezTo>
                    <a:cubicBezTo>
                      <a:pt x="1859619" y="84113"/>
                      <a:pt x="1857007" y="84635"/>
                      <a:pt x="1856223" y="81500"/>
                    </a:cubicBezTo>
                    <a:cubicBezTo>
                      <a:pt x="1855700" y="78888"/>
                      <a:pt x="1855962" y="76275"/>
                      <a:pt x="1855439" y="73663"/>
                    </a:cubicBezTo>
                    <a:cubicBezTo>
                      <a:pt x="1854917" y="70528"/>
                      <a:pt x="1852305" y="68960"/>
                      <a:pt x="1849430" y="68699"/>
                    </a:cubicBezTo>
                    <a:cubicBezTo>
                      <a:pt x="1846296" y="68438"/>
                      <a:pt x="1846296" y="71834"/>
                      <a:pt x="1845773" y="74185"/>
                    </a:cubicBezTo>
                    <a:cubicBezTo>
                      <a:pt x="1845512" y="75492"/>
                      <a:pt x="1844989" y="77582"/>
                      <a:pt x="1843421" y="77059"/>
                    </a:cubicBezTo>
                    <a:cubicBezTo>
                      <a:pt x="1842115" y="76798"/>
                      <a:pt x="1842377" y="75230"/>
                      <a:pt x="1842377" y="74447"/>
                    </a:cubicBezTo>
                    <a:cubicBezTo>
                      <a:pt x="1842115" y="73140"/>
                      <a:pt x="1841854" y="71834"/>
                      <a:pt x="1841854" y="70528"/>
                    </a:cubicBezTo>
                    <a:cubicBezTo>
                      <a:pt x="1842115" y="65825"/>
                      <a:pt x="1836106" y="62951"/>
                      <a:pt x="1832710" y="60861"/>
                    </a:cubicBezTo>
                    <a:cubicBezTo>
                      <a:pt x="1829052" y="58510"/>
                      <a:pt x="1825134" y="56681"/>
                      <a:pt x="1820954" y="54853"/>
                    </a:cubicBezTo>
                    <a:cubicBezTo>
                      <a:pt x="1817818" y="53285"/>
                      <a:pt x="1815467" y="51456"/>
                      <a:pt x="1813116" y="49105"/>
                    </a:cubicBezTo>
                    <a:cubicBezTo>
                      <a:pt x="1807891" y="44141"/>
                      <a:pt x="1798224" y="41529"/>
                      <a:pt x="1791171" y="43096"/>
                    </a:cubicBezTo>
                    <a:cubicBezTo>
                      <a:pt x="1785945" y="44141"/>
                      <a:pt x="1780459" y="52762"/>
                      <a:pt x="1774711" y="48582"/>
                    </a:cubicBezTo>
                    <a:cubicBezTo>
                      <a:pt x="1772360" y="46754"/>
                      <a:pt x="1770270" y="45186"/>
                      <a:pt x="1767135" y="44925"/>
                    </a:cubicBezTo>
                    <a:cubicBezTo>
                      <a:pt x="1762955" y="44664"/>
                      <a:pt x="1758514" y="45186"/>
                      <a:pt x="1754334" y="45447"/>
                    </a:cubicBezTo>
                    <a:cubicBezTo>
                      <a:pt x="1751721" y="45709"/>
                      <a:pt x="1748847" y="45709"/>
                      <a:pt x="1746235" y="45709"/>
                    </a:cubicBezTo>
                    <a:cubicBezTo>
                      <a:pt x="1744667" y="45709"/>
                      <a:pt x="1742838" y="45447"/>
                      <a:pt x="1741271" y="45447"/>
                    </a:cubicBezTo>
                    <a:cubicBezTo>
                      <a:pt x="1737875" y="45709"/>
                      <a:pt x="1736307" y="48582"/>
                      <a:pt x="1735785" y="51717"/>
                    </a:cubicBezTo>
                    <a:cubicBezTo>
                      <a:pt x="1735262" y="54853"/>
                      <a:pt x="1733694" y="56681"/>
                      <a:pt x="1730298" y="56681"/>
                    </a:cubicBezTo>
                    <a:cubicBezTo>
                      <a:pt x="1727425" y="56681"/>
                      <a:pt x="1724812" y="55114"/>
                      <a:pt x="1721938" y="55636"/>
                    </a:cubicBezTo>
                    <a:cubicBezTo>
                      <a:pt x="1718803" y="56159"/>
                      <a:pt x="1716452" y="57465"/>
                      <a:pt x="1713056" y="57204"/>
                    </a:cubicBezTo>
                    <a:cubicBezTo>
                      <a:pt x="1710182" y="56943"/>
                      <a:pt x="1706785" y="57204"/>
                      <a:pt x="1703912" y="56420"/>
                    </a:cubicBezTo>
                    <a:cubicBezTo>
                      <a:pt x="1697119" y="54330"/>
                      <a:pt x="1710965" y="45970"/>
                      <a:pt x="1713056" y="44664"/>
                    </a:cubicBezTo>
                    <a:cubicBezTo>
                      <a:pt x="1715146" y="43357"/>
                      <a:pt x="1717235" y="42312"/>
                      <a:pt x="1719065" y="41006"/>
                    </a:cubicBezTo>
                    <a:cubicBezTo>
                      <a:pt x="1720109" y="40222"/>
                      <a:pt x="1722722" y="38916"/>
                      <a:pt x="1722983" y="37348"/>
                    </a:cubicBezTo>
                    <a:cubicBezTo>
                      <a:pt x="1723244" y="34997"/>
                      <a:pt x="1718542" y="34475"/>
                      <a:pt x="1716974" y="34475"/>
                    </a:cubicBezTo>
                    <a:cubicBezTo>
                      <a:pt x="1713840" y="34475"/>
                      <a:pt x="1710704" y="35258"/>
                      <a:pt x="1707569" y="33952"/>
                    </a:cubicBezTo>
                    <a:cubicBezTo>
                      <a:pt x="1706263" y="33430"/>
                      <a:pt x="1705218" y="32646"/>
                      <a:pt x="1703912" y="32123"/>
                    </a:cubicBezTo>
                    <a:cubicBezTo>
                      <a:pt x="1701560" y="31340"/>
                      <a:pt x="1698164" y="30817"/>
                      <a:pt x="1695813" y="31340"/>
                    </a:cubicBezTo>
                    <a:cubicBezTo>
                      <a:pt x="1693462" y="32123"/>
                      <a:pt x="1691110" y="32907"/>
                      <a:pt x="1688759" y="33430"/>
                    </a:cubicBezTo>
                    <a:cubicBezTo>
                      <a:pt x="1687714" y="33691"/>
                      <a:pt x="1685101" y="33691"/>
                      <a:pt x="1684578" y="32646"/>
                    </a:cubicBezTo>
                    <a:cubicBezTo>
                      <a:pt x="1683795" y="31078"/>
                      <a:pt x="1686146" y="30817"/>
                      <a:pt x="1686146" y="29250"/>
                    </a:cubicBezTo>
                    <a:cubicBezTo>
                      <a:pt x="1686146" y="27943"/>
                      <a:pt x="1683534" y="28205"/>
                      <a:pt x="1682750" y="28466"/>
                    </a:cubicBezTo>
                    <a:cubicBezTo>
                      <a:pt x="1681966" y="28727"/>
                      <a:pt x="1681183" y="29250"/>
                      <a:pt x="1680399" y="29511"/>
                    </a:cubicBezTo>
                    <a:cubicBezTo>
                      <a:pt x="1678831" y="30295"/>
                      <a:pt x="1676218" y="30556"/>
                      <a:pt x="1674390" y="30556"/>
                    </a:cubicBezTo>
                    <a:cubicBezTo>
                      <a:pt x="1671255" y="30556"/>
                      <a:pt x="1668120" y="30817"/>
                      <a:pt x="1664984" y="31078"/>
                    </a:cubicBezTo>
                    <a:cubicBezTo>
                      <a:pt x="1662372" y="31340"/>
                      <a:pt x="1659498" y="31078"/>
                      <a:pt x="1656624" y="30817"/>
                    </a:cubicBezTo>
                    <a:cubicBezTo>
                      <a:pt x="1655318" y="30817"/>
                      <a:pt x="1653228" y="30556"/>
                      <a:pt x="1654273" y="28727"/>
                    </a:cubicBezTo>
                    <a:cubicBezTo>
                      <a:pt x="1658453" y="27421"/>
                      <a:pt x="1662895" y="26637"/>
                      <a:pt x="1667075" y="25853"/>
                    </a:cubicBezTo>
                    <a:cubicBezTo>
                      <a:pt x="1671777" y="24808"/>
                      <a:pt x="1675958" y="23241"/>
                      <a:pt x="1680399" y="20889"/>
                    </a:cubicBezTo>
                    <a:cubicBezTo>
                      <a:pt x="1684056" y="18799"/>
                      <a:pt x="1687714" y="17232"/>
                      <a:pt x="1691371" y="15664"/>
                    </a:cubicBezTo>
                    <a:cubicBezTo>
                      <a:pt x="1693722" y="14619"/>
                      <a:pt x="1696335" y="13313"/>
                      <a:pt x="1693462" y="11223"/>
                    </a:cubicBezTo>
                    <a:cubicBezTo>
                      <a:pt x="1690065" y="8611"/>
                      <a:pt x="1685362" y="7304"/>
                      <a:pt x="1681444" y="5998"/>
                    </a:cubicBezTo>
                    <a:cubicBezTo>
                      <a:pt x="1677786" y="4953"/>
                      <a:pt x="1673867" y="4692"/>
                      <a:pt x="1670209" y="4169"/>
                    </a:cubicBezTo>
                    <a:cubicBezTo>
                      <a:pt x="1662111" y="3124"/>
                      <a:pt x="1654012" y="-1056"/>
                      <a:pt x="1645913" y="250"/>
                    </a:cubicBezTo>
                    <a:cubicBezTo>
                      <a:pt x="1641211" y="1034"/>
                      <a:pt x="1637030" y="3385"/>
                      <a:pt x="1632851" y="5214"/>
                    </a:cubicBezTo>
                    <a:cubicBezTo>
                      <a:pt x="1628409" y="7043"/>
                      <a:pt x="1623968" y="8088"/>
                      <a:pt x="1619526" y="9133"/>
                    </a:cubicBezTo>
                    <a:cubicBezTo>
                      <a:pt x="1615346" y="9917"/>
                      <a:pt x="1611427" y="10701"/>
                      <a:pt x="1608292" y="13836"/>
                    </a:cubicBezTo>
                    <a:cubicBezTo>
                      <a:pt x="1607247" y="15142"/>
                      <a:pt x="1607247" y="16448"/>
                      <a:pt x="1606986" y="18016"/>
                    </a:cubicBezTo>
                    <a:cubicBezTo>
                      <a:pt x="1606464" y="21673"/>
                      <a:pt x="1603067" y="22718"/>
                      <a:pt x="1600455" y="24286"/>
                    </a:cubicBezTo>
                    <a:cubicBezTo>
                      <a:pt x="1598104" y="25853"/>
                      <a:pt x="1596275" y="28205"/>
                      <a:pt x="1593401" y="29250"/>
                    </a:cubicBezTo>
                    <a:cubicBezTo>
                      <a:pt x="1590527" y="30556"/>
                      <a:pt x="1587653" y="31078"/>
                      <a:pt x="1585825" y="33952"/>
                    </a:cubicBezTo>
                    <a:cubicBezTo>
                      <a:pt x="1584257" y="36303"/>
                      <a:pt x="1583735" y="38916"/>
                      <a:pt x="1585825" y="41006"/>
                    </a:cubicBezTo>
                    <a:cubicBezTo>
                      <a:pt x="1587392" y="42312"/>
                      <a:pt x="1590527" y="43880"/>
                      <a:pt x="1590266" y="46231"/>
                    </a:cubicBezTo>
                    <a:cubicBezTo>
                      <a:pt x="1590004" y="48844"/>
                      <a:pt x="1586347" y="49627"/>
                      <a:pt x="1586086" y="51979"/>
                    </a:cubicBezTo>
                    <a:cubicBezTo>
                      <a:pt x="1585563" y="54591"/>
                      <a:pt x="1589482" y="55636"/>
                      <a:pt x="1591311" y="56159"/>
                    </a:cubicBezTo>
                    <a:cubicBezTo>
                      <a:pt x="1593923" y="56943"/>
                      <a:pt x="1596275" y="57465"/>
                      <a:pt x="1598887" y="57465"/>
                    </a:cubicBezTo>
                    <a:cubicBezTo>
                      <a:pt x="1601500" y="57465"/>
                      <a:pt x="1603590" y="57726"/>
                      <a:pt x="1605419" y="59555"/>
                    </a:cubicBezTo>
                    <a:cubicBezTo>
                      <a:pt x="1603067" y="59816"/>
                      <a:pt x="1601238" y="58510"/>
                      <a:pt x="1598887" y="58510"/>
                    </a:cubicBezTo>
                    <a:cubicBezTo>
                      <a:pt x="1596536" y="58510"/>
                      <a:pt x="1594707" y="58249"/>
                      <a:pt x="1592356" y="57988"/>
                    </a:cubicBezTo>
                    <a:cubicBezTo>
                      <a:pt x="1590266" y="57726"/>
                      <a:pt x="1588437" y="57465"/>
                      <a:pt x="1586347" y="56943"/>
                    </a:cubicBezTo>
                    <a:cubicBezTo>
                      <a:pt x="1583995" y="56681"/>
                      <a:pt x="1581644" y="56681"/>
                      <a:pt x="1579293" y="56420"/>
                    </a:cubicBezTo>
                    <a:cubicBezTo>
                      <a:pt x="1577203" y="56159"/>
                      <a:pt x="1575375" y="55898"/>
                      <a:pt x="1573284" y="56159"/>
                    </a:cubicBezTo>
                    <a:cubicBezTo>
                      <a:pt x="1571194" y="56420"/>
                      <a:pt x="1569366" y="57204"/>
                      <a:pt x="1567537" y="57465"/>
                    </a:cubicBezTo>
                    <a:cubicBezTo>
                      <a:pt x="1566491" y="57726"/>
                      <a:pt x="1564924" y="57726"/>
                      <a:pt x="1563879" y="57465"/>
                    </a:cubicBezTo>
                    <a:cubicBezTo>
                      <a:pt x="1562834" y="57204"/>
                      <a:pt x="1561528" y="56420"/>
                      <a:pt x="1560482" y="56159"/>
                    </a:cubicBezTo>
                    <a:cubicBezTo>
                      <a:pt x="1557609" y="55375"/>
                      <a:pt x="1554474" y="55114"/>
                      <a:pt x="1551339" y="55114"/>
                    </a:cubicBezTo>
                    <a:cubicBezTo>
                      <a:pt x="1549249" y="55114"/>
                      <a:pt x="1546636" y="54853"/>
                      <a:pt x="1544546" y="55114"/>
                    </a:cubicBezTo>
                    <a:cubicBezTo>
                      <a:pt x="1542718" y="55375"/>
                      <a:pt x="1542195" y="55898"/>
                      <a:pt x="1543501" y="57465"/>
                    </a:cubicBezTo>
                    <a:cubicBezTo>
                      <a:pt x="1544546" y="58510"/>
                      <a:pt x="1544546" y="60078"/>
                      <a:pt x="1545853" y="61123"/>
                    </a:cubicBezTo>
                    <a:cubicBezTo>
                      <a:pt x="1547681" y="62690"/>
                      <a:pt x="1549771" y="63213"/>
                      <a:pt x="1551600" y="64258"/>
                    </a:cubicBezTo>
                    <a:cubicBezTo>
                      <a:pt x="1553168" y="65303"/>
                      <a:pt x="1554997" y="66609"/>
                      <a:pt x="1556303" y="67915"/>
                    </a:cubicBezTo>
                    <a:cubicBezTo>
                      <a:pt x="1557870" y="69221"/>
                      <a:pt x="1559960" y="71050"/>
                      <a:pt x="1560222" y="73140"/>
                    </a:cubicBezTo>
                    <a:cubicBezTo>
                      <a:pt x="1560222" y="74185"/>
                      <a:pt x="1559699" y="75753"/>
                      <a:pt x="1558654" y="76275"/>
                    </a:cubicBezTo>
                    <a:cubicBezTo>
                      <a:pt x="1557609" y="76798"/>
                      <a:pt x="1556564" y="75753"/>
                      <a:pt x="1555519" y="75230"/>
                    </a:cubicBezTo>
                    <a:cubicBezTo>
                      <a:pt x="1553429" y="73924"/>
                      <a:pt x="1551078" y="73401"/>
                      <a:pt x="1548988" y="72618"/>
                    </a:cubicBezTo>
                    <a:cubicBezTo>
                      <a:pt x="1546113" y="71573"/>
                      <a:pt x="1543501" y="70005"/>
                      <a:pt x="1540628" y="68699"/>
                    </a:cubicBezTo>
                    <a:cubicBezTo>
                      <a:pt x="1538276" y="67654"/>
                      <a:pt x="1536186" y="67654"/>
                      <a:pt x="1533574" y="67915"/>
                    </a:cubicBezTo>
                    <a:cubicBezTo>
                      <a:pt x="1531744" y="68176"/>
                      <a:pt x="1529132" y="68438"/>
                      <a:pt x="1527303" y="69221"/>
                    </a:cubicBezTo>
                    <a:cubicBezTo>
                      <a:pt x="1526258" y="69744"/>
                      <a:pt x="1525475" y="70528"/>
                      <a:pt x="1524168" y="70528"/>
                    </a:cubicBezTo>
                    <a:cubicBezTo>
                      <a:pt x="1522601" y="70789"/>
                      <a:pt x="1521294" y="70789"/>
                      <a:pt x="1519727" y="71311"/>
                    </a:cubicBezTo>
                    <a:cubicBezTo>
                      <a:pt x="1518421" y="71834"/>
                      <a:pt x="1517637" y="72095"/>
                      <a:pt x="1516331" y="72356"/>
                    </a:cubicBezTo>
                    <a:cubicBezTo>
                      <a:pt x="1514502" y="72879"/>
                      <a:pt x="1512934" y="74185"/>
                      <a:pt x="1511889" y="75492"/>
                    </a:cubicBezTo>
                    <a:cubicBezTo>
                      <a:pt x="1511106" y="76275"/>
                      <a:pt x="1509538" y="78888"/>
                      <a:pt x="1508232" y="78888"/>
                    </a:cubicBezTo>
                    <a:cubicBezTo>
                      <a:pt x="1506403" y="78627"/>
                      <a:pt x="1507448" y="74447"/>
                      <a:pt x="1504574" y="76014"/>
                    </a:cubicBezTo>
                    <a:cubicBezTo>
                      <a:pt x="1503529" y="76537"/>
                      <a:pt x="1502223" y="78104"/>
                      <a:pt x="1501178" y="78888"/>
                    </a:cubicBezTo>
                    <a:cubicBezTo>
                      <a:pt x="1500133" y="79933"/>
                      <a:pt x="1498827" y="80978"/>
                      <a:pt x="1497781" y="82023"/>
                    </a:cubicBezTo>
                    <a:cubicBezTo>
                      <a:pt x="1495430" y="83852"/>
                      <a:pt x="1493602" y="83852"/>
                      <a:pt x="1490728" y="83590"/>
                    </a:cubicBezTo>
                    <a:cubicBezTo>
                      <a:pt x="1489160" y="83329"/>
                      <a:pt x="1488637" y="83068"/>
                      <a:pt x="1488115" y="81500"/>
                    </a:cubicBezTo>
                    <a:cubicBezTo>
                      <a:pt x="1487854" y="80455"/>
                      <a:pt x="1488115" y="78888"/>
                      <a:pt x="1487331" y="78365"/>
                    </a:cubicBezTo>
                    <a:cubicBezTo>
                      <a:pt x="1485503" y="77059"/>
                      <a:pt x="1480800" y="81762"/>
                      <a:pt x="1479755" y="82807"/>
                    </a:cubicBezTo>
                    <a:cubicBezTo>
                      <a:pt x="1478187" y="84374"/>
                      <a:pt x="1475836" y="88032"/>
                      <a:pt x="1472962" y="85942"/>
                    </a:cubicBezTo>
                    <a:cubicBezTo>
                      <a:pt x="1471133" y="84374"/>
                      <a:pt x="1474268" y="81239"/>
                      <a:pt x="1472962" y="79149"/>
                    </a:cubicBezTo>
                    <a:cubicBezTo>
                      <a:pt x="1471917" y="77320"/>
                      <a:pt x="1467215" y="78104"/>
                      <a:pt x="1465648" y="78104"/>
                    </a:cubicBezTo>
                    <a:cubicBezTo>
                      <a:pt x="1463035" y="78104"/>
                      <a:pt x="1460161" y="78888"/>
                      <a:pt x="1457810" y="78365"/>
                    </a:cubicBezTo>
                    <a:cubicBezTo>
                      <a:pt x="1455720" y="78104"/>
                      <a:pt x="1453368" y="78104"/>
                      <a:pt x="1451279" y="77843"/>
                    </a:cubicBezTo>
                    <a:cubicBezTo>
                      <a:pt x="1451017" y="79149"/>
                      <a:pt x="1447621" y="76275"/>
                      <a:pt x="1446837" y="76014"/>
                    </a:cubicBezTo>
                    <a:cubicBezTo>
                      <a:pt x="1445792" y="75492"/>
                      <a:pt x="1444486" y="75492"/>
                      <a:pt x="1443179" y="75230"/>
                    </a:cubicBezTo>
                    <a:cubicBezTo>
                      <a:pt x="1441351" y="74969"/>
                      <a:pt x="1439522" y="73924"/>
                      <a:pt x="1437693" y="73663"/>
                    </a:cubicBezTo>
                    <a:cubicBezTo>
                      <a:pt x="1435342" y="73140"/>
                      <a:pt x="1432729" y="73663"/>
                      <a:pt x="1430378" y="73663"/>
                    </a:cubicBezTo>
                    <a:cubicBezTo>
                      <a:pt x="1428026" y="73663"/>
                      <a:pt x="1425414" y="73663"/>
                      <a:pt x="1423063" y="73663"/>
                    </a:cubicBezTo>
                    <a:cubicBezTo>
                      <a:pt x="1420973" y="73663"/>
                      <a:pt x="1418622" y="73401"/>
                      <a:pt x="1416532" y="73663"/>
                    </a:cubicBezTo>
                    <a:cubicBezTo>
                      <a:pt x="1413657" y="73924"/>
                      <a:pt x="1412874" y="76537"/>
                      <a:pt x="1411829" y="79149"/>
                    </a:cubicBezTo>
                    <a:cubicBezTo>
                      <a:pt x="1413397" y="79149"/>
                      <a:pt x="1414441" y="81239"/>
                      <a:pt x="1416009" y="81500"/>
                    </a:cubicBezTo>
                    <a:cubicBezTo>
                      <a:pt x="1418099" y="81762"/>
                      <a:pt x="1420189" y="81762"/>
                      <a:pt x="1422540" y="81762"/>
                    </a:cubicBezTo>
                    <a:cubicBezTo>
                      <a:pt x="1424630" y="81762"/>
                      <a:pt x="1426982" y="82023"/>
                      <a:pt x="1429072" y="81762"/>
                    </a:cubicBezTo>
                    <a:cubicBezTo>
                      <a:pt x="1430901" y="81500"/>
                      <a:pt x="1432729" y="80978"/>
                      <a:pt x="1434819" y="81239"/>
                    </a:cubicBezTo>
                    <a:cubicBezTo>
                      <a:pt x="1435342" y="83068"/>
                      <a:pt x="1429855" y="84113"/>
                      <a:pt x="1428810" y="84374"/>
                    </a:cubicBezTo>
                    <a:cubicBezTo>
                      <a:pt x="1426982" y="84635"/>
                      <a:pt x="1424892" y="84374"/>
                      <a:pt x="1423063" y="84897"/>
                    </a:cubicBezTo>
                    <a:cubicBezTo>
                      <a:pt x="1420711" y="85419"/>
                      <a:pt x="1418360" y="86203"/>
                      <a:pt x="1416270" y="86203"/>
                    </a:cubicBezTo>
                    <a:cubicBezTo>
                      <a:pt x="1413919" y="86203"/>
                      <a:pt x="1411567" y="85419"/>
                      <a:pt x="1409216" y="85942"/>
                    </a:cubicBezTo>
                    <a:cubicBezTo>
                      <a:pt x="1402423" y="87248"/>
                      <a:pt x="1396415" y="90122"/>
                      <a:pt x="1389622" y="90906"/>
                    </a:cubicBezTo>
                    <a:cubicBezTo>
                      <a:pt x="1385965" y="91428"/>
                      <a:pt x="1382307" y="91428"/>
                      <a:pt x="1378650" y="92212"/>
                    </a:cubicBezTo>
                    <a:cubicBezTo>
                      <a:pt x="1376298" y="92734"/>
                      <a:pt x="1373685" y="93257"/>
                      <a:pt x="1371334" y="93779"/>
                    </a:cubicBezTo>
                    <a:cubicBezTo>
                      <a:pt x="1364281" y="95347"/>
                      <a:pt x="1356965" y="96653"/>
                      <a:pt x="1349912" y="97437"/>
                    </a:cubicBezTo>
                    <a:cubicBezTo>
                      <a:pt x="1347037" y="97698"/>
                      <a:pt x="1344425" y="98482"/>
                      <a:pt x="1341812" y="99266"/>
                    </a:cubicBezTo>
                    <a:cubicBezTo>
                      <a:pt x="1338416" y="100311"/>
                      <a:pt x="1334759" y="101356"/>
                      <a:pt x="1331624" y="102923"/>
                    </a:cubicBezTo>
                    <a:cubicBezTo>
                      <a:pt x="1326659" y="105536"/>
                      <a:pt x="1321957" y="107887"/>
                      <a:pt x="1316993" y="110238"/>
                    </a:cubicBezTo>
                    <a:cubicBezTo>
                      <a:pt x="1314642" y="111283"/>
                      <a:pt x="1312030" y="112328"/>
                      <a:pt x="1310201" y="113896"/>
                    </a:cubicBezTo>
                    <a:cubicBezTo>
                      <a:pt x="1308372" y="115202"/>
                      <a:pt x="1306543" y="117031"/>
                      <a:pt x="1304192" y="117292"/>
                    </a:cubicBezTo>
                    <a:cubicBezTo>
                      <a:pt x="1302624" y="117553"/>
                      <a:pt x="1301318" y="117031"/>
                      <a:pt x="1299751" y="116770"/>
                    </a:cubicBezTo>
                    <a:cubicBezTo>
                      <a:pt x="1298183" y="116508"/>
                      <a:pt x="1296615" y="116770"/>
                      <a:pt x="1295048" y="116770"/>
                    </a:cubicBezTo>
                    <a:cubicBezTo>
                      <a:pt x="1293480" y="116770"/>
                      <a:pt x="1291913" y="116247"/>
                      <a:pt x="1290345" y="115986"/>
                    </a:cubicBezTo>
                    <a:cubicBezTo>
                      <a:pt x="1289301" y="115986"/>
                      <a:pt x="1287471" y="115725"/>
                      <a:pt x="1287210" y="116770"/>
                    </a:cubicBezTo>
                    <a:cubicBezTo>
                      <a:pt x="1286949" y="117815"/>
                      <a:pt x="1288778" y="119121"/>
                      <a:pt x="1289561" y="119643"/>
                    </a:cubicBezTo>
                    <a:cubicBezTo>
                      <a:pt x="1291652" y="121211"/>
                      <a:pt x="1292958" y="122779"/>
                      <a:pt x="1292174" y="125652"/>
                    </a:cubicBezTo>
                    <a:cubicBezTo>
                      <a:pt x="1291652" y="127481"/>
                      <a:pt x="1289561" y="127742"/>
                      <a:pt x="1287994" y="128265"/>
                    </a:cubicBezTo>
                    <a:cubicBezTo>
                      <a:pt x="1285382" y="129310"/>
                      <a:pt x="1282769" y="130355"/>
                      <a:pt x="1282508" y="133490"/>
                    </a:cubicBezTo>
                    <a:cubicBezTo>
                      <a:pt x="1282508" y="134796"/>
                      <a:pt x="1283030" y="136625"/>
                      <a:pt x="1282246" y="137670"/>
                    </a:cubicBezTo>
                    <a:cubicBezTo>
                      <a:pt x="1281724" y="138193"/>
                      <a:pt x="1281201" y="138454"/>
                      <a:pt x="1280418" y="138715"/>
                    </a:cubicBezTo>
                    <a:cubicBezTo>
                      <a:pt x="1279895" y="138976"/>
                      <a:pt x="1278850" y="140021"/>
                      <a:pt x="1278067" y="140021"/>
                    </a:cubicBezTo>
                    <a:cubicBezTo>
                      <a:pt x="1277805" y="140544"/>
                      <a:pt x="1277021" y="141589"/>
                      <a:pt x="1277021" y="142111"/>
                    </a:cubicBezTo>
                    <a:cubicBezTo>
                      <a:pt x="1277021" y="142634"/>
                      <a:pt x="1277544" y="143156"/>
                      <a:pt x="1278067" y="143418"/>
                    </a:cubicBezTo>
                    <a:cubicBezTo>
                      <a:pt x="1279111" y="144201"/>
                      <a:pt x="1280679" y="144463"/>
                      <a:pt x="1281724" y="144985"/>
                    </a:cubicBezTo>
                    <a:cubicBezTo>
                      <a:pt x="1284075" y="146030"/>
                      <a:pt x="1286688" y="147598"/>
                      <a:pt x="1285382" y="150210"/>
                    </a:cubicBezTo>
                    <a:cubicBezTo>
                      <a:pt x="1284336" y="152562"/>
                      <a:pt x="1281724" y="153084"/>
                      <a:pt x="1279373" y="153607"/>
                    </a:cubicBezTo>
                    <a:cubicBezTo>
                      <a:pt x="1279373" y="154652"/>
                      <a:pt x="1279634" y="155958"/>
                      <a:pt x="1279634" y="157003"/>
                    </a:cubicBezTo>
                    <a:cubicBezTo>
                      <a:pt x="1279634" y="158048"/>
                      <a:pt x="1279634" y="159354"/>
                      <a:pt x="1280418" y="160138"/>
                    </a:cubicBezTo>
                    <a:cubicBezTo>
                      <a:pt x="1281724" y="162228"/>
                      <a:pt x="1284598" y="162489"/>
                      <a:pt x="1286688" y="162750"/>
                    </a:cubicBezTo>
                    <a:cubicBezTo>
                      <a:pt x="1288778" y="163012"/>
                      <a:pt x="1289039" y="165624"/>
                      <a:pt x="1288517" y="167453"/>
                    </a:cubicBezTo>
                    <a:cubicBezTo>
                      <a:pt x="1288255" y="168498"/>
                      <a:pt x="1288255" y="169020"/>
                      <a:pt x="1287210" y="169543"/>
                    </a:cubicBezTo>
                    <a:cubicBezTo>
                      <a:pt x="1285120" y="170849"/>
                      <a:pt x="1282769" y="170588"/>
                      <a:pt x="1280157" y="170849"/>
                    </a:cubicBezTo>
                    <a:cubicBezTo>
                      <a:pt x="1278589" y="170849"/>
                      <a:pt x="1277544" y="171633"/>
                      <a:pt x="1275976" y="171894"/>
                    </a:cubicBezTo>
                    <a:cubicBezTo>
                      <a:pt x="1273625" y="172156"/>
                      <a:pt x="1271274" y="172156"/>
                      <a:pt x="1268923" y="172156"/>
                    </a:cubicBezTo>
                    <a:cubicBezTo>
                      <a:pt x="1263958" y="172156"/>
                      <a:pt x="1259256" y="171894"/>
                      <a:pt x="1254292" y="171894"/>
                    </a:cubicBezTo>
                    <a:cubicBezTo>
                      <a:pt x="1246454" y="171894"/>
                      <a:pt x="1238878" y="172678"/>
                      <a:pt x="1231302" y="173984"/>
                    </a:cubicBezTo>
                    <a:cubicBezTo>
                      <a:pt x="1224509" y="175291"/>
                      <a:pt x="1217716" y="176336"/>
                      <a:pt x="1210663" y="176597"/>
                    </a:cubicBezTo>
                    <a:cubicBezTo>
                      <a:pt x="1204131" y="176858"/>
                      <a:pt x="1197600" y="176597"/>
                      <a:pt x="1191069" y="176858"/>
                    </a:cubicBezTo>
                    <a:cubicBezTo>
                      <a:pt x="1182969" y="177119"/>
                      <a:pt x="1175132" y="178164"/>
                      <a:pt x="1167033" y="178426"/>
                    </a:cubicBezTo>
                    <a:cubicBezTo>
                      <a:pt x="1163637" y="178687"/>
                      <a:pt x="1159979" y="178687"/>
                      <a:pt x="1156583" y="178687"/>
                    </a:cubicBezTo>
                    <a:cubicBezTo>
                      <a:pt x="1154231" y="178687"/>
                      <a:pt x="1151880" y="178948"/>
                      <a:pt x="1149529" y="179732"/>
                    </a:cubicBezTo>
                    <a:cubicBezTo>
                      <a:pt x="1145871" y="181038"/>
                      <a:pt x="1144304" y="184957"/>
                      <a:pt x="1142998" y="188353"/>
                    </a:cubicBezTo>
                    <a:cubicBezTo>
                      <a:pt x="1142214" y="190705"/>
                      <a:pt x="1140124" y="194885"/>
                      <a:pt x="1141169" y="197497"/>
                    </a:cubicBezTo>
                    <a:cubicBezTo>
                      <a:pt x="1141953" y="199587"/>
                      <a:pt x="1145087" y="200632"/>
                      <a:pt x="1146394" y="202461"/>
                    </a:cubicBezTo>
                    <a:cubicBezTo>
                      <a:pt x="1148745" y="205596"/>
                      <a:pt x="1149006" y="209776"/>
                      <a:pt x="1148745" y="213434"/>
                    </a:cubicBezTo>
                    <a:cubicBezTo>
                      <a:pt x="1148484" y="216830"/>
                      <a:pt x="1147439" y="220226"/>
                      <a:pt x="1148745" y="223623"/>
                    </a:cubicBezTo>
                    <a:cubicBezTo>
                      <a:pt x="1150052" y="227280"/>
                      <a:pt x="1153709" y="229631"/>
                      <a:pt x="1156844" y="231199"/>
                    </a:cubicBezTo>
                    <a:cubicBezTo>
                      <a:pt x="1161024" y="233289"/>
                      <a:pt x="1165727" y="233550"/>
                      <a:pt x="1170430" y="233812"/>
                    </a:cubicBezTo>
                    <a:cubicBezTo>
                      <a:pt x="1174087" y="233812"/>
                      <a:pt x="1177744" y="234073"/>
                      <a:pt x="1180357" y="236947"/>
                    </a:cubicBezTo>
                    <a:cubicBezTo>
                      <a:pt x="1182969" y="239820"/>
                      <a:pt x="1184537" y="243739"/>
                      <a:pt x="1186105" y="247397"/>
                    </a:cubicBezTo>
                    <a:cubicBezTo>
                      <a:pt x="1187411" y="249748"/>
                      <a:pt x="1189501" y="253144"/>
                      <a:pt x="1187411" y="255757"/>
                    </a:cubicBezTo>
                    <a:cubicBezTo>
                      <a:pt x="1185060" y="258892"/>
                      <a:pt x="1179312" y="259937"/>
                      <a:pt x="1175655" y="260198"/>
                    </a:cubicBezTo>
                    <a:cubicBezTo>
                      <a:pt x="1170952" y="260459"/>
                      <a:pt x="1166772" y="259153"/>
                      <a:pt x="1163637" y="255757"/>
                    </a:cubicBezTo>
                    <a:cubicBezTo>
                      <a:pt x="1160763" y="252361"/>
                      <a:pt x="1158673" y="248442"/>
                      <a:pt x="1155015" y="245829"/>
                    </a:cubicBezTo>
                    <a:cubicBezTo>
                      <a:pt x="1152925" y="244262"/>
                      <a:pt x="1150836" y="243217"/>
                      <a:pt x="1148484" y="242433"/>
                    </a:cubicBezTo>
                    <a:cubicBezTo>
                      <a:pt x="1144827" y="241127"/>
                      <a:pt x="1140908" y="239559"/>
                      <a:pt x="1137250" y="239559"/>
                    </a:cubicBezTo>
                    <a:cubicBezTo>
                      <a:pt x="1133331" y="239559"/>
                      <a:pt x="1129412" y="237730"/>
                      <a:pt x="1125755" y="236163"/>
                    </a:cubicBezTo>
                    <a:cubicBezTo>
                      <a:pt x="1121052" y="234334"/>
                      <a:pt x="1116349" y="232766"/>
                      <a:pt x="1111386" y="231721"/>
                    </a:cubicBezTo>
                    <a:cubicBezTo>
                      <a:pt x="1106683" y="230676"/>
                      <a:pt x="1101720" y="229631"/>
                      <a:pt x="1096755" y="229893"/>
                    </a:cubicBezTo>
                    <a:cubicBezTo>
                      <a:pt x="1091269" y="229893"/>
                      <a:pt x="1086044" y="232244"/>
                      <a:pt x="1081864" y="235379"/>
                    </a:cubicBezTo>
                    <a:cubicBezTo>
                      <a:pt x="1079513" y="237208"/>
                      <a:pt x="1075594" y="240604"/>
                      <a:pt x="1080297" y="241910"/>
                    </a:cubicBezTo>
                    <a:cubicBezTo>
                      <a:pt x="1083170" y="242433"/>
                      <a:pt x="1089441" y="242172"/>
                      <a:pt x="1089963" y="246090"/>
                    </a:cubicBezTo>
                    <a:cubicBezTo>
                      <a:pt x="1090747" y="250009"/>
                      <a:pt x="1084999" y="253144"/>
                      <a:pt x="1081864" y="253406"/>
                    </a:cubicBezTo>
                    <a:cubicBezTo>
                      <a:pt x="1077161" y="253667"/>
                      <a:pt x="1073765" y="250009"/>
                      <a:pt x="1070107" y="247919"/>
                    </a:cubicBezTo>
                    <a:cubicBezTo>
                      <a:pt x="1065144" y="245307"/>
                      <a:pt x="1059396" y="244784"/>
                      <a:pt x="1054171" y="246352"/>
                    </a:cubicBezTo>
                    <a:cubicBezTo>
                      <a:pt x="1050253" y="247658"/>
                      <a:pt x="1045811" y="250532"/>
                      <a:pt x="1046595" y="255234"/>
                    </a:cubicBezTo>
                    <a:cubicBezTo>
                      <a:pt x="1047378" y="259414"/>
                      <a:pt x="1051036" y="262811"/>
                      <a:pt x="1054171" y="264901"/>
                    </a:cubicBezTo>
                    <a:cubicBezTo>
                      <a:pt x="1061225" y="269865"/>
                      <a:pt x="1070630" y="274045"/>
                      <a:pt x="1079513" y="274306"/>
                    </a:cubicBezTo>
                    <a:cubicBezTo>
                      <a:pt x="1083170" y="274306"/>
                      <a:pt x="1086828" y="273522"/>
                      <a:pt x="1089963" y="275612"/>
                    </a:cubicBezTo>
                    <a:cubicBezTo>
                      <a:pt x="1093882" y="277963"/>
                      <a:pt x="1097278" y="281882"/>
                      <a:pt x="1100936" y="284495"/>
                    </a:cubicBezTo>
                    <a:cubicBezTo>
                      <a:pt x="1102503" y="285540"/>
                      <a:pt x="1104593" y="286585"/>
                      <a:pt x="1105899" y="287891"/>
                    </a:cubicBezTo>
                    <a:cubicBezTo>
                      <a:pt x="1106683" y="288675"/>
                      <a:pt x="1106945" y="288936"/>
                      <a:pt x="1105899" y="289459"/>
                    </a:cubicBezTo>
                    <a:cubicBezTo>
                      <a:pt x="1104332" y="290242"/>
                      <a:pt x="1101980" y="289981"/>
                      <a:pt x="1100413" y="289981"/>
                    </a:cubicBezTo>
                    <a:cubicBezTo>
                      <a:pt x="1097801" y="289981"/>
                      <a:pt x="1095188" y="289459"/>
                      <a:pt x="1092837" y="288675"/>
                    </a:cubicBezTo>
                    <a:cubicBezTo>
                      <a:pt x="1088134" y="287107"/>
                      <a:pt x="1084999" y="283450"/>
                      <a:pt x="1080819" y="280837"/>
                    </a:cubicBezTo>
                    <a:cubicBezTo>
                      <a:pt x="1076378" y="278225"/>
                      <a:pt x="1071153" y="278486"/>
                      <a:pt x="1066189" y="278747"/>
                    </a:cubicBezTo>
                    <a:cubicBezTo>
                      <a:pt x="1060964" y="279008"/>
                      <a:pt x="1055738" y="279008"/>
                      <a:pt x="1050253" y="278486"/>
                    </a:cubicBezTo>
                    <a:cubicBezTo>
                      <a:pt x="1045811" y="277963"/>
                      <a:pt x="1039802" y="277702"/>
                      <a:pt x="1035883" y="275090"/>
                    </a:cubicBezTo>
                    <a:cubicBezTo>
                      <a:pt x="1032226" y="272738"/>
                      <a:pt x="1032487" y="268036"/>
                      <a:pt x="1032748" y="264117"/>
                    </a:cubicBezTo>
                    <a:cubicBezTo>
                      <a:pt x="1032748" y="260721"/>
                      <a:pt x="1031965" y="257586"/>
                      <a:pt x="1031965" y="254189"/>
                    </a:cubicBezTo>
                    <a:cubicBezTo>
                      <a:pt x="1031442" y="245307"/>
                      <a:pt x="1043982" y="238514"/>
                      <a:pt x="1040586" y="229370"/>
                    </a:cubicBezTo>
                    <a:cubicBezTo>
                      <a:pt x="1038757" y="224406"/>
                      <a:pt x="1033532" y="220226"/>
                      <a:pt x="1029613" y="216569"/>
                    </a:cubicBezTo>
                    <a:cubicBezTo>
                      <a:pt x="1028307" y="215524"/>
                      <a:pt x="1022559" y="208992"/>
                      <a:pt x="1020991" y="212389"/>
                    </a:cubicBezTo>
                    <a:cubicBezTo>
                      <a:pt x="1019424" y="215785"/>
                      <a:pt x="1022559" y="221271"/>
                      <a:pt x="1024127" y="224145"/>
                    </a:cubicBezTo>
                    <a:cubicBezTo>
                      <a:pt x="1025694" y="227541"/>
                      <a:pt x="1027523" y="230938"/>
                      <a:pt x="1025433" y="234857"/>
                    </a:cubicBezTo>
                    <a:cubicBezTo>
                      <a:pt x="1023082" y="239298"/>
                      <a:pt x="1018118" y="242172"/>
                      <a:pt x="1013677" y="243739"/>
                    </a:cubicBezTo>
                    <a:cubicBezTo>
                      <a:pt x="1009496" y="245307"/>
                      <a:pt x="1004533" y="245568"/>
                      <a:pt x="1000875" y="247919"/>
                    </a:cubicBezTo>
                    <a:cubicBezTo>
                      <a:pt x="997218" y="250271"/>
                      <a:pt x="995127" y="254451"/>
                      <a:pt x="992515" y="257847"/>
                    </a:cubicBezTo>
                    <a:cubicBezTo>
                      <a:pt x="990947" y="259676"/>
                      <a:pt x="989380" y="261243"/>
                      <a:pt x="987551" y="262811"/>
                    </a:cubicBezTo>
                    <a:cubicBezTo>
                      <a:pt x="986245" y="263856"/>
                      <a:pt x="984677" y="265162"/>
                      <a:pt x="983893" y="266730"/>
                    </a:cubicBezTo>
                    <a:cubicBezTo>
                      <a:pt x="982065" y="270126"/>
                      <a:pt x="986767" y="272738"/>
                      <a:pt x="988858" y="274306"/>
                    </a:cubicBezTo>
                    <a:cubicBezTo>
                      <a:pt x="993037" y="277180"/>
                      <a:pt x="997218" y="279792"/>
                      <a:pt x="999830" y="284234"/>
                    </a:cubicBezTo>
                    <a:cubicBezTo>
                      <a:pt x="1002181" y="288152"/>
                      <a:pt x="1003749" y="292594"/>
                      <a:pt x="1005316" y="296513"/>
                    </a:cubicBezTo>
                    <a:cubicBezTo>
                      <a:pt x="1006884" y="300170"/>
                      <a:pt x="1007929" y="303305"/>
                      <a:pt x="1006100" y="307224"/>
                    </a:cubicBezTo>
                    <a:cubicBezTo>
                      <a:pt x="1003749" y="312188"/>
                      <a:pt x="999830" y="315845"/>
                      <a:pt x="996695" y="320287"/>
                    </a:cubicBezTo>
                    <a:cubicBezTo>
                      <a:pt x="994344" y="323683"/>
                      <a:pt x="992776" y="327079"/>
                      <a:pt x="994083" y="330998"/>
                    </a:cubicBezTo>
                    <a:cubicBezTo>
                      <a:pt x="995650" y="335439"/>
                      <a:pt x="997740" y="339619"/>
                      <a:pt x="999046" y="344322"/>
                    </a:cubicBezTo>
                    <a:cubicBezTo>
                      <a:pt x="1000091" y="348502"/>
                      <a:pt x="1000614" y="352943"/>
                      <a:pt x="1000614" y="357385"/>
                    </a:cubicBezTo>
                    <a:cubicBezTo>
                      <a:pt x="1002965" y="358430"/>
                      <a:pt x="1005316" y="359475"/>
                      <a:pt x="1007929" y="359997"/>
                    </a:cubicBezTo>
                    <a:cubicBezTo>
                      <a:pt x="1011064" y="360259"/>
                      <a:pt x="1014199" y="360781"/>
                      <a:pt x="1017073" y="360520"/>
                    </a:cubicBezTo>
                    <a:cubicBezTo>
                      <a:pt x="1021253" y="360259"/>
                      <a:pt x="1024910" y="358952"/>
                      <a:pt x="1028568" y="357123"/>
                    </a:cubicBezTo>
                    <a:cubicBezTo>
                      <a:pt x="1032748" y="355033"/>
                      <a:pt x="1036928" y="352943"/>
                      <a:pt x="1041631" y="352421"/>
                    </a:cubicBezTo>
                    <a:cubicBezTo>
                      <a:pt x="1046334" y="351898"/>
                      <a:pt x="1050513" y="353988"/>
                      <a:pt x="1054432" y="356340"/>
                    </a:cubicBezTo>
                    <a:cubicBezTo>
                      <a:pt x="1058873" y="358952"/>
                      <a:pt x="1063315" y="361304"/>
                      <a:pt x="1068540" y="362610"/>
                    </a:cubicBezTo>
                    <a:cubicBezTo>
                      <a:pt x="1072198" y="363394"/>
                      <a:pt x="1077684" y="363132"/>
                      <a:pt x="1080558" y="365745"/>
                    </a:cubicBezTo>
                    <a:cubicBezTo>
                      <a:pt x="1083170" y="368357"/>
                      <a:pt x="1082909" y="373321"/>
                      <a:pt x="1083954" y="376717"/>
                    </a:cubicBezTo>
                    <a:cubicBezTo>
                      <a:pt x="1084999" y="380898"/>
                      <a:pt x="1087089" y="384294"/>
                      <a:pt x="1089963" y="387690"/>
                    </a:cubicBezTo>
                    <a:cubicBezTo>
                      <a:pt x="1091792" y="390303"/>
                      <a:pt x="1090224" y="390825"/>
                      <a:pt x="1087873" y="391870"/>
                    </a:cubicBezTo>
                    <a:cubicBezTo>
                      <a:pt x="1084738" y="393177"/>
                      <a:pt x="1080819" y="395267"/>
                      <a:pt x="1080297" y="398924"/>
                    </a:cubicBezTo>
                    <a:cubicBezTo>
                      <a:pt x="1079774" y="402582"/>
                      <a:pt x="1082648" y="405717"/>
                      <a:pt x="1085260" y="407807"/>
                    </a:cubicBezTo>
                    <a:cubicBezTo>
                      <a:pt x="1087873" y="409897"/>
                      <a:pt x="1091008" y="410681"/>
                      <a:pt x="1094404" y="411203"/>
                    </a:cubicBezTo>
                    <a:cubicBezTo>
                      <a:pt x="1098585" y="411726"/>
                      <a:pt x="1102764" y="411987"/>
                      <a:pt x="1106683" y="413032"/>
                    </a:cubicBezTo>
                    <a:cubicBezTo>
                      <a:pt x="1108251" y="413554"/>
                      <a:pt x="1112692" y="415122"/>
                      <a:pt x="1109296" y="416428"/>
                    </a:cubicBezTo>
                    <a:cubicBezTo>
                      <a:pt x="1105638" y="417996"/>
                      <a:pt x="1100936" y="417473"/>
                      <a:pt x="1097278" y="417473"/>
                    </a:cubicBezTo>
                    <a:cubicBezTo>
                      <a:pt x="1093360" y="417473"/>
                      <a:pt x="1089179" y="417212"/>
                      <a:pt x="1085260" y="416689"/>
                    </a:cubicBezTo>
                    <a:cubicBezTo>
                      <a:pt x="1078207" y="415644"/>
                      <a:pt x="1070630" y="411726"/>
                      <a:pt x="1071675" y="403365"/>
                    </a:cubicBezTo>
                    <a:cubicBezTo>
                      <a:pt x="1071936" y="400230"/>
                      <a:pt x="1073242" y="397095"/>
                      <a:pt x="1073765" y="393960"/>
                    </a:cubicBezTo>
                    <a:cubicBezTo>
                      <a:pt x="1074026" y="391348"/>
                      <a:pt x="1074288" y="388996"/>
                      <a:pt x="1074288" y="386384"/>
                    </a:cubicBezTo>
                    <a:cubicBezTo>
                      <a:pt x="1074288" y="384294"/>
                      <a:pt x="1074549" y="382465"/>
                      <a:pt x="1073504" y="380636"/>
                    </a:cubicBezTo>
                    <a:cubicBezTo>
                      <a:pt x="1070891" y="376979"/>
                      <a:pt x="1067756" y="374366"/>
                      <a:pt x="1064882" y="371231"/>
                    </a:cubicBezTo>
                    <a:cubicBezTo>
                      <a:pt x="1060703" y="366790"/>
                      <a:pt x="1056522" y="361826"/>
                      <a:pt x="1049729" y="363916"/>
                    </a:cubicBezTo>
                    <a:cubicBezTo>
                      <a:pt x="1046595" y="364961"/>
                      <a:pt x="1043721" y="366790"/>
                      <a:pt x="1040586" y="367835"/>
                    </a:cubicBezTo>
                    <a:cubicBezTo>
                      <a:pt x="1037451" y="368880"/>
                      <a:pt x="1034316" y="369402"/>
                      <a:pt x="1031181" y="369402"/>
                    </a:cubicBezTo>
                    <a:cubicBezTo>
                      <a:pt x="1025172" y="369402"/>
                      <a:pt x="1019685" y="368619"/>
                      <a:pt x="1015766" y="374105"/>
                    </a:cubicBezTo>
                    <a:cubicBezTo>
                      <a:pt x="1012893" y="378024"/>
                      <a:pt x="1010541" y="384033"/>
                      <a:pt x="1013415" y="388474"/>
                    </a:cubicBezTo>
                    <a:cubicBezTo>
                      <a:pt x="1014460" y="390303"/>
                      <a:pt x="1016289" y="391870"/>
                      <a:pt x="1017334" y="393699"/>
                    </a:cubicBezTo>
                    <a:cubicBezTo>
                      <a:pt x="1018902" y="396050"/>
                      <a:pt x="1019685" y="398924"/>
                      <a:pt x="1019685" y="401798"/>
                    </a:cubicBezTo>
                    <a:cubicBezTo>
                      <a:pt x="1019947" y="408852"/>
                      <a:pt x="1015766" y="414599"/>
                      <a:pt x="1010541" y="418779"/>
                    </a:cubicBezTo>
                    <a:cubicBezTo>
                      <a:pt x="1008452" y="420608"/>
                      <a:pt x="1006100" y="422176"/>
                      <a:pt x="1004271" y="424266"/>
                    </a:cubicBezTo>
                    <a:cubicBezTo>
                      <a:pt x="1002704" y="426356"/>
                      <a:pt x="1001659" y="428707"/>
                      <a:pt x="1000875" y="431058"/>
                    </a:cubicBezTo>
                    <a:cubicBezTo>
                      <a:pt x="998785" y="437067"/>
                      <a:pt x="996434" y="442031"/>
                      <a:pt x="990164" y="444644"/>
                    </a:cubicBezTo>
                    <a:cubicBezTo>
                      <a:pt x="984677" y="446995"/>
                      <a:pt x="977362" y="446472"/>
                      <a:pt x="972921" y="450914"/>
                    </a:cubicBezTo>
                    <a:cubicBezTo>
                      <a:pt x="970831" y="453004"/>
                      <a:pt x="969524" y="455616"/>
                      <a:pt x="968480" y="457968"/>
                    </a:cubicBezTo>
                    <a:cubicBezTo>
                      <a:pt x="967434" y="460058"/>
                      <a:pt x="966389" y="462670"/>
                      <a:pt x="964299" y="464238"/>
                    </a:cubicBezTo>
                    <a:cubicBezTo>
                      <a:pt x="962209" y="465544"/>
                      <a:pt x="959597" y="465021"/>
                      <a:pt x="957507" y="464238"/>
                    </a:cubicBezTo>
                    <a:cubicBezTo>
                      <a:pt x="954111" y="463193"/>
                      <a:pt x="950976" y="461625"/>
                      <a:pt x="947579" y="460580"/>
                    </a:cubicBezTo>
                    <a:cubicBezTo>
                      <a:pt x="940002" y="458490"/>
                      <a:pt x="933210" y="460580"/>
                      <a:pt x="925895" y="460841"/>
                    </a:cubicBezTo>
                    <a:cubicBezTo>
                      <a:pt x="918580" y="461364"/>
                      <a:pt x="911526" y="458229"/>
                      <a:pt x="905256" y="454571"/>
                    </a:cubicBezTo>
                    <a:cubicBezTo>
                      <a:pt x="901598" y="452481"/>
                      <a:pt x="894544" y="447517"/>
                      <a:pt x="901076" y="444121"/>
                    </a:cubicBezTo>
                    <a:cubicBezTo>
                      <a:pt x="906562" y="440986"/>
                      <a:pt x="913877" y="442031"/>
                      <a:pt x="919625" y="444644"/>
                    </a:cubicBezTo>
                    <a:cubicBezTo>
                      <a:pt x="921976" y="445689"/>
                      <a:pt x="924066" y="446734"/>
                      <a:pt x="926417" y="446995"/>
                    </a:cubicBezTo>
                    <a:cubicBezTo>
                      <a:pt x="929291" y="447256"/>
                      <a:pt x="931904" y="446472"/>
                      <a:pt x="934517" y="445689"/>
                    </a:cubicBezTo>
                    <a:cubicBezTo>
                      <a:pt x="937651" y="444644"/>
                      <a:pt x="941048" y="443860"/>
                      <a:pt x="944444" y="443337"/>
                    </a:cubicBezTo>
                    <a:cubicBezTo>
                      <a:pt x="947318" y="443076"/>
                      <a:pt x="950192" y="443337"/>
                      <a:pt x="953065" y="442815"/>
                    </a:cubicBezTo>
                    <a:cubicBezTo>
                      <a:pt x="956201" y="442292"/>
                      <a:pt x="958552" y="440463"/>
                      <a:pt x="960642" y="438112"/>
                    </a:cubicBezTo>
                    <a:cubicBezTo>
                      <a:pt x="965083" y="433148"/>
                      <a:pt x="967696" y="427140"/>
                      <a:pt x="972137" y="422176"/>
                    </a:cubicBezTo>
                    <a:cubicBezTo>
                      <a:pt x="974227" y="419824"/>
                      <a:pt x="976317" y="417473"/>
                      <a:pt x="978146" y="414861"/>
                    </a:cubicBezTo>
                    <a:cubicBezTo>
                      <a:pt x="979191" y="413554"/>
                      <a:pt x="980758" y="412248"/>
                      <a:pt x="982065" y="411203"/>
                    </a:cubicBezTo>
                    <a:cubicBezTo>
                      <a:pt x="983110" y="410419"/>
                      <a:pt x="984677" y="409374"/>
                      <a:pt x="985200" y="408068"/>
                    </a:cubicBezTo>
                    <a:cubicBezTo>
                      <a:pt x="986506" y="405456"/>
                      <a:pt x="984416" y="402059"/>
                      <a:pt x="984416" y="399185"/>
                    </a:cubicBezTo>
                    <a:cubicBezTo>
                      <a:pt x="984677" y="395789"/>
                      <a:pt x="987551" y="393699"/>
                      <a:pt x="989902" y="391348"/>
                    </a:cubicBezTo>
                    <a:cubicBezTo>
                      <a:pt x="992515" y="388996"/>
                      <a:pt x="997218" y="385339"/>
                      <a:pt x="997218" y="381159"/>
                    </a:cubicBezTo>
                    <a:cubicBezTo>
                      <a:pt x="997218" y="377762"/>
                      <a:pt x="993037" y="376195"/>
                      <a:pt x="990425" y="375150"/>
                    </a:cubicBezTo>
                    <a:cubicBezTo>
                      <a:pt x="987812" y="374105"/>
                      <a:pt x="984939" y="373060"/>
                      <a:pt x="982326" y="371492"/>
                    </a:cubicBezTo>
                    <a:cubicBezTo>
                      <a:pt x="979714" y="369925"/>
                      <a:pt x="977101" y="367835"/>
                      <a:pt x="974749" y="365745"/>
                    </a:cubicBezTo>
                    <a:cubicBezTo>
                      <a:pt x="972137" y="363394"/>
                      <a:pt x="971092" y="361042"/>
                      <a:pt x="972137" y="357646"/>
                    </a:cubicBezTo>
                    <a:cubicBezTo>
                      <a:pt x="973182" y="353988"/>
                      <a:pt x="975011" y="350853"/>
                      <a:pt x="974749" y="346935"/>
                    </a:cubicBezTo>
                    <a:cubicBezTo>
                      <a:pt x="974489" y="343538"/>
                      <a:pt x="974749" y="340403"/>
                      <a:pt x="975011" y="337268"/>
                    </a:cubicBezTo>
                    <a:cubicBezTo>
                      <a:pt x="975272" y="333611"/>
                      <a:pt x="973705" y="331259"/>
                      <a:pt x="972659" y="327863"/>
                    </a:cubicBezTo>
                    <a:cubicBezTo>
                      <a:pt x="971876" y="324467"/>
                      <a:pt x="973443" y="322115"/>
                      <a:pt x="973966" y="318980"/>
                    </a:cubicBezTo>
                    <a:cubicBezTo>
                      <a:pt x="974489" y="315845"/>
                      <a:pt x="972137" y="313233"/>
                      <a:pt x="972398" y="310359"/>
                    </a:cubicBezTo>
                    <a:cubicBezTo>
                      <a:pt x="972659" y="307224"/>
                      <a:pt x="975533" y="305656"/>
                      <a:pt x="977101" y="303044"/>
                    </a:cubicBezTo>
                    <a:cubicBezTo>
                      <a:pt x="978930" y="300170"/>
                      <a:pt x="978407" y="296774"/>
                      <a:pt x="977624" y="293639"/>
                    </a:cubicBezTo>
                    <a:cubicBezTo>
                      <a:pt x="976578" y="287891"/>
                      <a:pt x="975011" y="279792"/>
                      <a:pt x="969524" y="276657"/>
                    </a:cubicBezTo>
                    <a:cubicBezTo>
                      <a:pt x="966389" y="274828"/>
                      <a:pt x="962732" y="274306"/>
                      <a:pt x="960120" y="271693"/>
                    </a:cubicBezTo>
                    <a:cubicBezTo>
                      <a:pt x="957768" y="269342"/>
                      <a:pt x="958029" y="266468"/>
                      <a:pt x="959597" y="263595"/>
                    </a:cubicBezTo>
                    <a:cubicBezTo>
                      <a:pt x="960642" y="262811"/>
                      <a:pt x="961426" y="262027"/>
                      <a:pt x="962471" y="260982"/>
                    </a:cubicBezTo>
                    <a:cubicBezTo>
                      <a:pt x="963255" y="260198"/>
                      <a:pt x="964038" y="259676"/>
                      <a:pt x="964822" y="258892"/>
                    </a:cubicBezTo>
                    <a:cubicBezTo>
                      <a:pt x="966912" y="256541"/>
                      <a:pt x="968480" y="253928"/>
                      <a:pt x="970308" y="251577"/>
                    </a:cubicBezTo>
                    <a:cubicBezTo>
                      <a:pt x="974227" y="246090"/>
                      <a:pt x="979191" y="240343"/>
                      <a:pt x="981020" y="233550"/>
                    </a:cubicBezTo>
                    <a:cubicBezTo>
                      <a:pt x="984677" y="218920"/>
                      <a:pt x="968218" y="209776"/>
                      <a:pt x="955939" y="207686"/>
                    </a:cubicBezTo>
                    <a:cubicBezTo>
                      <a:pt x="947579" y="206380"/>
                      <a:pt x="939219" y="207947"/>
                      <a:pt x="930859" y="208209"/>
                    </a:cubicBezTo>
                    <a:cubicBezTo>
                      <a:pt x="927201" y="208470"/>
                      <a:pt x="923805" y="208209"/>
                      <a:pt x="920408" y="207164"/>
                    </a:cubicBezTo>
                    <a:cubicBezTo>
                      <a:pt x="917013" y="206380"/>
                      <a:pt x="913355" y="205335"/>
                      <a:pt x="909958" y="205335"/>
                    </a:cubicBezTo>
                    <a:cubicBezTo>
                      <a:pt x="901860" y="205074"/>
                      <a:pt x="897157" y="210299"/>
                      <a:pt x="895067" y="217614"/>
                    </a:cubicBezTo>
                    <a:cubicBezTo>
                      <a:pt x="892454" y="226235"/>
                      <a:pt x="890626" y="235118"/>
                      <a:pt x="887752" y="243739"/>
                    </a:cubicBezTo>
                    <a:cubicBezTo>
                      <a:pt x="885662" y="250009"/>
                      <a:pt x="883572" y="258369"/>
                      <a:pt x="877040" y="260982"/>
                    </a:cubicBezTo>
                    <a:cubicBezTo>
                      <a:pt x="873383" y="262288"/>
                      <a:pt x="869725" y="263333"/>
                      <a:pt x="866068" y="264901"/>
                    </a:cubicBezTo>
                    <a:cubicBezTo>
                      <a:pt x="861888" y="266730"/>
                      <a:pt x="857969" y="269081"/>
                      <a:pt x="854311" y="271693"/>
                    </a:cubicBezTo>
                    <a:cubicBezTo>
                      <a:pt x="851176" y="273783"/>
                      <a:pt x="849086" y="276135"/>
                      <a:pt x="847780" y="279792"/>
                    </a:cubicBezTo>
                    <a:cubicBezTo>
                      <a:pt x="847257" y="280837"/>
                      <a:pt x="846996" y="281882"/>
                      <a:pt x="847257" y="282927"/>
                    </a:cubicBezTo>
                    <a:cubicBezTo>
                      <a:pt x="847257" y="283972"/>
                      <a:pt x="848041" y="285279"/>
                      <a:pt x="846996" y="286324"/>
                    </a:cubicBezTo>
                    <a:cubicBezTo>
                      <a:pt x="846212" y="287107"/>
                      <a:pt x="844906" y="287107"/>
                      <a:pt x="844384" y="288152"/>
                    </a:cubicBezTo>
                    <a:cubicBezTo>
                      <a:pt x="843861" y="288936"/>
                      <a:pt x="844122" y="290242"/>
                      <a:pt x="844384" y="291026"/>
                    </a:cubicBezTo>
                    <a:cubicBezTo>
                      <a:pt x="845428" y="293377"/>
                      <a:pt x="847780" y="293116"/>
                      <a:pt x="850131" y="293116"/>
                    </a:cubicBezTo>
                    <a:cubicBezTo>
                      <a:pt x="853788" y="293116"/>
                      <a:pt x="860320" y="292332"/>
                      <a:pt x="860320" y="297819"/>
                    </a:cubicBezTo>
                    <a:cubicBezTo>
                      <a:pt x="860320" y="299909"/>
                      <a:pt x="860320" y="301999"/>
                      <a:pt x="859275" y="303828"/>
                    </a:cubicBezTo>
                    <a:cubicBezTo>
                      <a:pt x="858230" y="306179"/>
                      <a:pt x="857969" y="307746"/>
                      <a:pt x="857969" y="310359"/>
                    </a:cubicBezTo>
                    <a:cubicBezTo>
                      <a:pt x="857969" y="312449"/>
                      <a:pt x="858230" y="314278"/>
                      <a:pt x="859014" y="316368"/>
                    </a:cubicBezTo>
                    <a:cubicBezTo>
                      <a:pt x="859797" y="318719"/>
                      <a:pt x="861365" y="320025"/>
                      <a:pt x="860843" y="322638"/>
                    </a:cubicBezTo>
                    <a:cubicBezTo>
                      <a:pt x="857446" y="322899"/>
                      <a:pt x="854572" y="318719"/>
                      <a:pt x="850915" y="320025"/>
                    </a:cubicBezTo>
                    <a:cubicBezTo>
                      <a:pt x="847780" y="321070"/>
                      <a:pt x="849086" y="326818"/>
                      <a:pt x="849347" y="329169"/>
                    </a:cubicBezTo>
                    <a:cubicBezTo>
                      <a:pt x="849609" y="332827"/>
                      <a:pt x="847519" y="336223"/>
                      <a:pt x="847519" y="339881"/>
                    </a:cubicBezTo>
                    <a:cubicBezTo>
                      <a:pt x="847519" y="340926"/>
                      <a:pt x="848041" y="343016"/>
                      <a:pt x="849609" y="342493"/>
                    </a:cubicBezTo>
                    <a:cubicBezTo>
                      <a:pt x="851176" y="341971"/>
                      <a:pt x="850915" y="340142"/>
                      <a:pt x="850915" y="339097"/>
                    </a:cubicBezTo>
                    <a:cubicBezTo>
                      <a:pt x="851960" y="330737"/>
                      <a:pt x="859797" y="337268"/>
                      <a:pt x="863194" y="339881"/>
                    </a:cubicBezTo>
                    <a:cubicBezTo>
                      <a:pt x="865545" y="341709"/>
                      <a:pt x="868680" y="341448"/>
                      <a:pt x="871293" y="341187"/>
                    </a:cubicBezTo>
                    <a:cubicBezTo>
                      <a:pt x="874166" y="340664"/>
                      <a:pt x="876779" y="342232"/>
                      <a:pt x="877301" y="345367"/>
                    </a:cubicBezTo>
                    <a:cubicBezTo>
                      <a:pt x="877563" y="347980"/>
                      <a:pt x="876779" y="350853"/>
                      <a:pt x="877563" y="353466"/>
                    </a:cubicBezTo>
                    <a:cubicBezTo>
                      <a:pt x="878085" y="354772"/>
                      <a:pt x="878869" y="355817"/>
                      <a:pt x="879914" y="356601"/>
                    </a:cubicBezTo>
                    <a:cubicBezTo>
                      <a:pt x="882266" y="358430"/>
                      <a:pt x="883310" y="361304"/>
                      <a:pt x="885400" y="363132"/>
                    </a:cubicBezTo>
                    <a:cubicBezTo>
                      <a:pt x="886968" y="364700"/>
                      <a:pt x="890887" y="363394"/>
                      <a:pt x="892977" y="363394"/>
                    </a:cubicBezTo>
                    <a:cubicBezTo>
                      <a:pt x="895067" y="363394"/>
                      <a:pt x="898463" y="363916"/>
                      <a:pt x="897679" y="366790"/>
                    </a:cubicBezTo>
                    <a:cubicBezTo>
                      <a:pt x="897157" y="368880"/>
                      <a:pt x="895328" y="370709"/>
                      <a:pt x="894022" y="372537"/>
                    </a:cubicBezTo>
                    <a:cubicBezTo>
                      <a:pt x="892716" y="374889"/>
                      <a:pt x="891670" y="376979"/>
                      <a:pt x="890887" y="379591"/>
                    </a:cubicBezTo>
                    <a:cubicBezTo>
                      <a:pt x="889319" y="384033"/>
                      <a:pt x="887491" y="387951"/>
                      <a:pt x="882004" y="387951"/>
                    </a:cubicBezTo>
                    <a:cubicBezTo>
                      <a:pt x="877301" y="387690"/>
                      <a:pt x="873122" y="384816"/>
                      <a:pt x="869464" y="381681"/>
                    </a:cubicBezTo>
                    <a:cubicBezTo>
                      <a:pt x="865545" y="378285"/>
                      <a:pt x="862410" y="374366"/>
                      <a:pt x="858753" y="370709"/>
                    </a:cubicBezTo>
                    <a:cubicBezTo>
                      <a:pt x="854834" y="366790"/>
                      <a:pt x="850131" y="365222"/>
                      <a:pt x="844906" y="363916"/>
                    </a:cubicBezTo>
                    <a:cubicBezTo>
                      <a:pt x="839159" y="362610"/>
                      <a:pt x="833411" y="361042"/>
                      <a:pt x="827663" y="358952"/>
                    </a:cubicBezTo>
                    <a:cubicBezTo>
                      <a:pt x="822961" y="357123"/>
                      <a:pt x="818519" y="355033"/>
                      <a:pt x="814339" y="352160"/>
                    </a:cubicBezTo>
                    <a:cubicBezTo>
                      <a:pt x="811465" y="350331"/>
                      <a:pt x="808592" y="348502"/>
                      <a:pt x="805456" y="347196"/>
                    </a:cubicBezTo>
                    <a:cubicBezTo>
                      <a:pt x="802583" y="345890"/>
                      <a:pt x="799970" y="344845"/>
                      <a:pt x="797096" y="343538"/>
                    </a:cubicBezTo>
                    <a:cubicBezTo>
                      <a:pt x="794745" y="342493"/>
                      <a:pt x="792917" y="341448"/>
                      <a:pt x="790565" y="340926"/>
                    </a:cubicBezTo>
                    <a:cubicBezTo>
                      <a:pt x="784295" y="339619"/>
                      <a:pt x="778025" y="338836"/>
                      <a:pt x="771755" y="337268"/>
                    </a:cubicBezTo>
                    <a:cubicBezTo>
                      <a:pt x="764701" y="335439"/>
                      <a:pt x="757908" y="334394"/>
                      <a:pt x="750593" y="333349"/>
                    </a:cubicBezTo>
                    <a:cubicBezTo>
                      <a:pt x="746935" y="332827"/>
                      <a:pt x="743278" y="332304"/>
                      <a:pt x="739620" y="332043"/>
                    </a:cubicBezTo>
                    <a:cubicBezTo>
                      <a:pt x="735963" y="331782"/>
                      <a:pt x="732566" y="330998"/>
                      <a:pt x="728909" y="330998"/>
                    </a:cubicBezTo>
                    <a:cubicBezTo>
                      <a:pt x="725774" y="330998"/>
                      <a:pt x="722900" y="331782"/>
                      <a:pt x="720026" y="333088"/>
                    </a:cubicBezTo>
                    <a:cubicBezTo>
                      <a:pt x="717675" y="334394"/>
                      <a:pt x="715323" y="334917"/>
                      <a:pt x="712711" y="335439"/>
                    </a:cubicBezTo>
                    <a:cubicBezTo>
                      <a:pt x="710360" y="335701"/>
                      <a:pt x="708270" y="336746"/>
                      <a:pt x="707747" y="339358"/>
                    </a:cubicBezTo>
                    <a:cubicBezTo>
                      <a:pt x="707225" y="341971"/>
                      <a:pt x="708531" y="344322"/>
                      <a:pt x="710360" y="346151"/>
                    </a:cubicBezTo>
                    <a:cubicBezTo>
                      <a:pt x="711928" y="347718"/>
                      <a:pt x="713234" y="349286"/>
                      <a:pt x="713756" y="351376"/>
                    </a:cubicBezTo>
                    <a:cubicBezTo>
                      <a:pt x="714279" y="353205"/>
                      <a:pt x="714279" y="355556"/>
                      <a:pt x="716630" y="356340"/>
                    </a:cubicBezTo>
                    <a:cubicBezTo>
                      <a:pt x="718981" y="357385"/>
                      <a:pt x="721594" y="357123"/>
                      <a:pt x="723423" y="358952"/>
                    </a:cubicBezTo>
                    <a:cubicBezTo>
                      <a:pt x="725513" y="361042"/>
                      <a:pt x="724729" y="363916"/>
                      <a:pt x="722639" y="365484"/>
                    </a:cubicBezTo>
                    <a:cubicBezTo>
                      <a:pt x="720549" y="367312"/>
                      <a:pt x="717675" y="368619"/>
                      <a:pt x="715063" y="369664"/>
                    </a:cubicBezTo>
                    <a:cubicBezTo>
                      <a:pt x="712188" y="370709"/>
                      <a:pt x="709576" y="371754"/>
                      <a:pt x="706703" y="372276"/>
                    </a:cubicBezTo>
                    <a:cubicBezTo>
                      <a:pt x="704873" y="372799"/>
                      <a:pt x="701216" y="373060"/>
                      <a:pt x="700954" y="375411"/>
                    </a:cubicBezTo>
                    <a:cubicBezTo>
                      <a:pt x="700694" y="377501"/>
                      <a:pt x="702522" y="379330"/>
                      <a:pt x="703045" y="381420"/>
                    </a:cubicBezTo>
                    <a:cubicBezTo>
                      <a:pt x="703306" y="382726"/>
                      <a:pt x="703045" y="383771"/>
                      <a:pt x="702000" y="384555"/>
                    </a:cubicBezTo>
                    <a:cubicBezTo>
                      <a:pt x="699910" y="386123"/>
                      <a:pt x="696252" y="386123"/>
                      <a:pt x="693640" y="385861"/>
                    </a:cubicBezTo>
                    <a:cubicBezTo>
                      <a:pt x="691027" y="385861"/>
                      <a:pt x="688153" y="385600"/>
                      <a:pt x="685541" y="385078"/>
                    </a:cubicBezTo>
                    <a:cubicBezTo>
                      <a:pt x="681883" y="384033"/>
                      <a:pt x="681099" y="379330"/>
                      <a:pt x="683712" y="376717"/>
                    </a:cubicBezTo>
                    <a:cubicBezTo>
                      <a:pt x="685541" y="374889"/>
                      <a:pt x="692856" y="371754"/>
                      <a:pt x="687892" y="369141"/>
                    </a:cubicBezTo>
                    <a:cubicBezTo>
                      <a:pt x="686063" y="368096"/>
                      <a:pt x="684234" y="367835"/>
                      <a:pt x="682928" y="366006"/>
                    </a:cubicBezTo>
                    <a:cubicBezTo>
                      <a:pt x="682144" y="364961"/>
                      <a:pt x="681883" y="362871"/>
                      <a:pt x="680316" y="362087"/>
                    </a:cubicBezTo>
                    <a:cubicBezTo>
                      <a:pt x="678748" y="361565"/>
                      <a:pt x="676658" y="362871"/>
                      <a:pt x="675352" y="363655"/>
                    </a:cubicBezTo>
                    <a:cubicBezTo>
                      <a:pt x="673784" y="364439"/>
                      <a:pt x="672739" y="365484"/>
                      <a:pt x="671694" y="366790"/>
                    </a:cubicBezTo>
                    <a:cubicBezTo>
                      <a:pt x="670649" y="368096"/>
                      <a:pt x="670127" y="370186"/>
                      <a:pt x="668821" y="371231"/>
                    </a:cubicBezTo>
                    <a:cubicBezTo>
                      <a:pt x="667253" y="372276"/>
                      <a:pt x="666208" y="370186"/>
                      <a:pt x="665685" y="369141"/>
                    </a:cubicBezTo>
                    <a:cubicBezTo>
                      <a:pt x="664640" y="367574"/>
                      <a:pt x="663595" y="365745"/>
                      <a:pt x="661505" y="365745"/>
                    </a:cubicBezTo>
                    <a:cubicBezTo>
                      <a:pt x="659677" y="365745"/>
                      <a:pt x="657586" y="367051"/>
                      <a:pt x="656019" y="368096"/>
                    </a:cubicBezTo>
                    <a:cubicBezTo>
                      <a:pt x="652622" y="370447"/>
                      <a:pt x="648965" y="372799"/>
                      <a:pt x="646614" y="376195"/>
                    </a:cubicBezTo>
                    <a:cubicBezTo>
                      <a:pt x="645830" y="377501"/>
                      <a:pt x="644785" y="379591"/>
                      <a:pt x="643217" y="379853"/>
                    </a:cubicBezTo>
                    <a:cubicBezTo>
                      <a:pt x="641389" y="380114"/>
                      <a:pt x="639560" y="378546"/>
                      <a:pt x="637992" y="377501"/>
                    </a:cubicBezTo>
                    <a:cubicBezTo>
                      <a:pt x="636686" y="376456"/>
                      <a:pt x="635380" y="375934"/>
                      <a:pt x="633812" y="375934"/>
                    </a:cubicBezTo>
                    <a:cubicBezTo>
                      <a:pt x="631461" y="375934"/>
                      <a:pt x="629109" y="375934"/>
                      <a:pt x="626758" y="375934"/>
                    </a:cubicBezTo>
                    <a:cubicBezTo>
                      <a:pt x="624407" y="375934"/>
                      <a:pt x="622056" y="376195"/>
                      <a:pt x="619443" y="376717"/>
                    </a:cubicBezTo>
                    <a:cubicBezTo>
                      <a:pt x="617876" y="376979"/>
                      <a:pt x="616047" y="376979"/>
                      <a:pt x="614479" y="376717"/>
                    </a:cubicBezTo>
                    <a:cubicBezTo>
                      <a:pt x="612912" y="376717"/>
                      <a:pt x="611083" y="375934"/>
                      <a:pt x="609515" y="376195"/>
                    </a:cubicBezTo>
                    <a:cubicBezTo>
                      <a:pt x="608209" y="376456"/>
                      <a:pt x="606903" y="377501"/>
                      <a:pt x="605858" y="378285"/>
                    </a:cubicBezTo>
                    <a:cubicBezTo>
                      <a:pt x="604813" y="379069"/>
                      <a:pt x="603507" y="380114"/>
                      <a:pt x="602723" y="381159"/>
                    </a:cubicBezTo>
                    <a:cubicBezTo>
                      <a:pt x="599588" y="384555"/>
                      <a:pt x="597759" y="390825"/>
                      <a:pt x="592273" y="390825"/>
                    </a:cubicBezTo>
                    <a:cubicBezTo>
                      <a:pt x="587832" y="390825"/>
                      <a:pt x="583913" y="387690"/>
                      <a:pt x="579732" y="389519"/>
                    </a:cubicBezTo>
                    <a:cubicBezTo>
                      <a:pt x="578165" y="390041"/>
                      <a:pt x="576858" y="391086"/>
                      <a:pt x="575291" y="391348"/>
                    </a:cubicBezTo>
                    <a:cubicBezTo>
                      <a:pt x="573723" y="391609"/>
                      <a:pt x="571895" y="391086"/>
                      <a:pt x="570327" y="390564"/>
                    </a:cubicBezTo>
                    <a:cubicBezTo>
                      <a:pt x="568238" y="389780"/>
                      <a:pt x="566147" y="389258"/>
                      <a:pt x="564319" y="388474"/>
                    </a:cubicBezTo>
                    <a:cubicBezTo>
                      <a:pt x="563535" y="388213"/>
                      <a:pt x="559877" y="386906"/>
                      <a:pt x="561445" y="385600"/>
                    </a:cubicBezTo>
                    <a:cubicBezTo>
                      <a:pt x="563273" y="384294"/>
                      <a:pt x="566147" y="384816"/>
                      <a:pt x="568238" y="384294"/>
                    </a:cubicBezTo>
                    <a:cubicBezTo>
                      <a:pt x="570066" y="383771"/>
                      <a:pt x="568760" y="382204"/>
                      <a:pt x="568238" y="380898"/>
                    </a:cubicBezTo>
                    <a:cubicBezTo>
                      <a:pt x="566670" y="376979"/>
                      <a:pt x="569544" y="373060"/>
                      <a:pt x="571895" y="370186"/>
                    </a:cubicBezTo>
                    <a:cubicBezTo>
                      <a:pt x="573201" y="368357"/>
                      <a:pt x="575291" y="367312"/>
                      <a:pt x="576598" y="365484"/>
                    </a:cubicBezTo>
                    <a:cubicBezTo>
                      <a:pt x="577642" y="364177"/>
                      <a:pt x="577120" y="363132"/>
                      <a:pt x="575552" y="363132"/>
                    </a:cubicBezTo>
                    <a:cubicBezTo>
                      <a:pt x="573723" y="363132"/>
                      <a:pt x="572156" y="364177"/>
                      <a:pt x="570589" y="364961"/>
                    </a:cubicBezTo>
                    <a:cubicBezTo>
                      <a:pt x="568498" y="365745"/>
                      <a:pt x="566408" y="366006"/>
                      <a:pt x="564319" y="366006"/>
                    </a:cubicBezTo>
                    <a:cubicBezTo>
                      <a:pt x="562229" y="366006"/>
                      <a:pt x="560661" y="365745"/>
                      <a:pt x="558832" y="366529"/>
                    </a:cubicBezTo>
                    <a:cubicBezTo>
                      <a:pt x="556481" y="367574"/>
                      <a:pt x="554391" y="368619"/>
                      <a:pt x="552039" y="369664"/>
                    </a:cubicBezTo>
                    <a:cubicBezTo>
                      <a:pt x="550994" y="370186"/>
                      <a:pt x="549688" y="370709"/>
                      <a:pt x="548643" y="371231"/>
                    </a:cubicBezTo>
                    <a:cubicBezTo>
                      <a:pt x="547860" y="371754"/>
                      <a:pt x="547337" y="372276"/>
                      <a:pt x="546292" y="372537"/>
                    </a:cubicBezTo>
                    <a:cubicBezTo>
                      <a:pt x="544725" y="372799"/>
                      <a:pt x="543157" y="373060"/>
                      <a:pt x="541589" y="373060"/>
                    </a:cubicBezTo>
                    <a:cubicBezTo>
                      <a:pt x="540283" y="373060"/>
                      <a:pt x="538454" y="374105"/>
                      <a:pt x="538716" y="375672"/>
                    </a:cubicBezTo>
                    <a:cubicBezTo>
                      <a:pt x="538716" y="376979"/>
                      <a:pt x="540283" y="377240"/>
                      <a:pt x="541328" y="377501"/>
                    </a:cubicBezTo>
                    <a:cubicBezTo>
                      <a:pt x="542634" y="377762"/>
                      <a:pt x="544202" y="378546"/>
                      <a:pt x="544463" y="379853"/>
                    </a:cubicBezTo>
                    <a:cubicBezTo>
                      <a:pt x="545247" y="382726"/>
                      <a:pt x="542634" y="386645"/>
                      <a:pt x="540544" y="388213"/>
                    </a:cubicBezTo>
                    <a:cubicBezTo>
                      <a:pt x="536887" y="391086"/>
                      <a:pt x="536103" y="384816"/>
                      <a:pt x="535581" y="382465"/>
                    </a:cubicBezTo>
                    <a:cubicBezTo>
                      <a:pt x="535319" y="381159"/>
                      <a:pt x="534797" y="379330"/>
                      <a:pt x="533229" y="379069"/>
                    </a:cubicBezTo>
                    <a:cubicBezTo>
                      <a:pt x="531662" y="378808"/>
                      <a:pt x="529833" y="379591"/>
                      <a:pt x="528526" y="380114"/>
                    </a:cubicBezTo>
                    <a:cubicBezTo>
                      <a:pt x="526959" y="380375"/>
                      <a:pt x="525653" y="380636"/>
                      <a:pt x="524085" y="381159"/>
                    </a:cubicBezTo>
                    <a:cubicBezTo>
                      <a:pt x="522518" y="381681"/>
                      <a:pt x="521212" y="382726"/>
                      <a:pt x="519644" y="382988"/>
                    </a:cubicBezTo>
                    <a:cubicBezTo>
                      <a:pt x="515725" y="384033"/>
                      <a:pt x="511806" y="382988"/>
                      <a:pt x="507887" y="384033"/>
                    </a:cubicBezTo>
                    <a:cubicBezTo>
                      <a:pt x="506059" y="384555"/>
                      <a:pt x="504752" y="386123"/>
                      <a:pt x="503185" y="387168"/>
                    </a:cubicBezTo>
                    <a:cubicBezTo>
                      <a:pt x="500834" y="388735"/>
                      <a:pt x="498221" y="389780"/>
                      <a:pt x="495609" y="390303"/>
                    </a:cubicBezTo>
                    <a:cubicBezTo>
                      <a:pt x="494041" y="390564"/>
                      <a:pt x="492474" y="391348"/>
                      <a:pt x="491428" y="392393"/>
                    </a:cubicBezTo>
                    <a:cubicBezTo>
                      <a:pt x="489861" y="393699"/>
                      <a:pt x="488816" y="395528"/>
                      <a:pt x="486987" y="396312"/>
                    </a:cubicBezTo>
                    <a:cubicBezTo>
                      <a:pt x="486203" y="396573"/>
                      <a:pt x="485419" y="396573"/>
                      <a:pt x="484636" y="396834"/>
                    </a:cubicBezTo>
                    <a:cubicBezTo>
                      <a:pt x="483591" y="397095"/>
                      <a:pt x="482807" y="397879"/>
                      <a:pt x="482023" y="398663"/>
                    </a:cubicBezTo>
                    <a:cubicBezTo>
                      <a:pt x="480456" y="400230"/>
                      <a:pt x="478888" y="401275"/>
                      <a:pt x="476798" y="402320"/>
                    </a:cubicBezTo>
                    <a:cubicBezTo>
                      <a:pt x="474969" y="403104"/>
                      <a:pt x="473140" y="403888"/>
                      <a:pt x="471312" y="403888"/>
                    </a:cubicBezTo>
                    <a:cubicBezTo>
                      <a:pt x="469744" y="403888"/>
                      <a:pt x="468177" y="403888"/>
                      <a:pt x="466609" y="403888"/>
                    </a:cubicBezTo>
                    <a:cubicBezTo>
                      <a:pt x="465042" y="403888"/>
                      <a:pt x="463213" y="403888"/>
                      <a:pt x="461906" y="404672"/>
                    </a:cubicBezTo>
                    <a:cubicBezTo>
                      <a:pt x="460600" y="405456"/>
                      <a:pt x="460862" y="407023"/>
                      <a:pt x="461384" y="408329"/>
                    </a:cubicBezTo>
                    <a:cubicBezTo>
                      <a:pt x="461906" y="409897"/>
                      <a:pt x="463213" y="410158"/>
                      <a:pt x="464519" y="411203"/>
                    </a:cubicBezTo>
                    <a:cubicBezTo>
                      <a:pt x="465825" y="412248"/>
                      <a:pt x="465564" y="413293"/>
                      <a:pt x="463736" y="413554"/>
                    </a:cubicBezTo>
                    <a:cubicBezTo>
                      <a:pt x="460078" y="413816"/>
                      <a:pt x="455898" y="413554"/>
                      <a:pt x="452240" y="412509"/>
                    </a:cubicBezTo>
                    <a:cubicBezTo>
                      <a:pt x="450150" y="411987"/>
                      <a:pt x="448060" y="411203"/>
                      <a:pt x="445970" y="410942"/>
                    </a:cubicBezTo>
                    <a:cubicBezTo>
                      <a:pt x="444664" y="410942"/>
                      <a:pt x="441790" y="410942"/>
                      <a:pt x="441267" y="412248"/>
                    </a:cubicBezTo>
                    <a:cubicBezTo>
                      <a:pt x="440484" y="414077"/>
                      <a:pt x="443096" y="416167"/>
                      <a:pt x="442574" y="418257"/>
                    </a:cubicBezTo>
                    <a:cubicBezTo>
                      <a:pt x="442051" y="419824"/>
                      <a:pt x="440222" y="420347"/>
                      <a:pt x="439177" y="421653"/>
                    </a:cubicBezTo>
                    <a:cubicBezTo>
                      <a:pt x="438133" y="422698"/>
                      <a:pt x="437349" y="424266"/>
                      <a:pt x="437871" y="425572"/>
                    </a:cubicBezTo>
                    <a:cubicBezTo>
                      <a:pt x="438394" y="426878"/>
                      <a:pt x="439700" y="427662"/>
                      <a:pt x="439961" y="429230"/>
                    </a:cubicBezTo>
                    <a:cubicBezTo>
                      <a:pt x="440222" y="430797"/>
                      <a:pt x="439177" y="431581"/>
                      <a:pt x="438133" y="432887"/>
                    </a:cubicBezTo>
                    <a:cubicBezTo>
                      <a:pt x="437349" y="433932"/>
                      <a:pt x="437349" y="435238"/>
                      <a:pt x="437087" y="436545"/>
                    </a:cubicBezTo>
                    <a:cubicBezTo>
                      <a:pt x="437087" y="437851"/>
                      <a:pt x="437349" y="439157"/>
                      <a:pt x="436304" y="440202"/>
                    </a:cubicBezTo>
                    <a:cubicBezTo>
                      <a:pt x="435520" y="440986"/>
                      <a:pt x="433952" y="442292"/>
                      <a:pt x="432646" y="442292"/>
                    </a:cubicBezTo>
                    <a:cubicBezTo>
                      <a:pt x="431340" y="442292"/>
                      <a:pt x="429772" y="442031"/>
                      <a:pt x="428205" y="442031"/>
                    </a:cubicBezTo>
                    <a:cubicBezTo>
                      <a:pt x="425853" y="442031"/>
                      <a:pt x="423502" y="442292"/>
                      <a:pt x="421151" y="442031"/>
                    </a:cubicBezTo>
                    <a:cubicBezTo>
                      <a:pt x="419061" y="441770"/>
                      <a:pt x="417755" y="442292"/>
                      <a:pt x="415926" y="442815"/>
                    </a:cubicBezTo>
                    <a:cubicBezTo>
                      <a:pt x="414881" y="443076"/>
                      <a:pt x="413836" y="444121"/>
                      <a:pt x="412529" y="444121"/>
                    </a:cubicBezTo>
                    <a:cubicBezTo>
                      <a:pt x="411746" y="444121"/>
                      <a:pt x="410701" y="443599"/>
                      <a:pt x="409917" y="443076"/>
                    </a:cubicBezTo>
                    <a:cubicBezTo>
                      <a:pt x="407566" y="442031"/>
                      <a:pt x="405214" y="442292"/>
                      <a:pt x="402863" y="441509"/>
                    </a:cubicBezTo>
                    <a:cubicBezTo>
                      <a:pt x="400512" y="440725"/>
                      <a:pt x="398683" y="439157"/>
                      <a:pt x="396593" y="437851"/>
                    </a:cubicBezTo>
                    <a:cubicBezTo>
                      <a:pt x="393980" y="436283"/>
                      <a:pt x="391629" y="434193"/>
                      <a:pt x="389539" y="431581"/>
                    </a:cubicBezTo>
                    <a:cubicBezTo>
                      <a:pt x="388755" y="430536"/>
                      <a:pt x="387971" y="429230"/>
                      <a:pt x="387188" y="427923"/>
                    </a:cubicBezTo>
                    <a:cubicBezTo>
                      <a:pt x="386404" y="426878"/>
                      <a:pt x="385359" y="426617"/>
                      <a:pt x="384053" y="426095"/>
                    </a:cubicBezTo>
                    <a:cubicBezTo>
                      <a:pt x="382485" y="425572"/>
                      <a:pt x="376999" y="424527"/>
                      <a:pt x="378305" y="421915"/>
                    </a:cubicBezTo>
                    <a:cubicBezTo>
                      <a:pt x="378827" y="420608"/>
                      <a:pt x="380134" y="419824"/>
                      <a:pt x="381179" y="419041"/>
                    </a:cubicBezTo>
                    <a:cubicBezTo>
                      <a:pt x="382224" y="417996"/>
                      <a:pt x="383269" y="416951"/>
                      <a:pt x="384314" y="415906"/>
                    </a:cubicBezTo>
                    <a:cubicBezTo>
                      <a:pt x="385882" y="414077"/>
                      <a:pt x="386926" y="412509"/>
                      <a:pt x="387710" y="410158"/>
                    </a:cubicBezTo>
                    <a:cubicBezTo>
                      <a:pt x="388755" y="407284"/>
                      <a:pt x="392151" y="407023"/>
                      <a:pt x="395025" y="406762"/>
                    </a:cubicBezTo>
                    <a:cubicBezTo>
                      <a:pt x="398944" y="406500"/>
                      <a:pt x="402863" y="406762"/>
                      <a:pt x="406520" y="407807"/>
                    </a:cubicBezTo>
                    <a:cubicBezTo>
                      <a:pt x="409394" y="408329"/>
                      <a:pt x="413575" y="409113"/>
                      <a:pt x="414881" y="405717"/>
                    </a:cubicBezTo>
                    <a:cubicBezTo>
                      <a:pt x="415926" y="403104"/>
                      <a:pt x="414881" y="399447"/>
                      <a:pt x="413575" y="397095"/>
                    </a:cubicBezTo>
                    <a:cubicBezTo>
                      <a:pt x="412791" y="395528"/>
                      <a:pt x="411223" y="394222"/>
                      <a:pt x="409656" y="393438"/>
                    </a:cubicBezTo>
                    <a:cubicBezTo>
                      <a:pt x="408088" y="392654"/>
                      <a:pt x="406520" y="391870"/>
                      <a:pt x="404953" y="391086"/>
                    </a:cubicBezTo>
                    <a:cubicBezTo>
                      <a:pt x="403124" y="390303"/>
                      <a:pt x="402079" y="389258"/>
                      <a:pt x="401295" y="387429"/>
                    </a:cubicBezTo>
                    <a:cubicBezTo>
                      <a:pt x="400773" y="386123"/>
                      <a:pt x="400512" y="384816"/>
                      <a:pt x="399728" y="383510"/>
                    </a:cubicBezTo>
                    <a:cubicBezTo>
                      <a:pt x="398422" y="380898"/>
                      <a:pt x="394764" y="380898"/>
                      <a:pt x="392151" y="380898"/>
                    </a:cubicBezTo>
                    <a:cubicBezTo>
                      <a:pt x="389800" y="380898"/>
                      <a:pt x="387188" y="381159"/>
                      <a:pt x="384836" y="380898"/>
                    </a:cubicBezTo>
                    <a:cubicBezTo>
                      <a:pt x="376999" y="380375"/>
                      <a:pt x="368900" y="379069"/>
                      <a:pt x="361324" y="376717"/>
                    </a:cubicBezTo>
                    <a:cubicBezTo>
                      <a:pt x="357927" y="375672"/>
                      <a:pt x="354269" y="375150"/>
                      <a:pt x="350612" y="374889"/>
                    </a:cubicBezTo>
                    <a:cubicBezTo>
                      <a:pt x="348783" y="374889"/>
                      <a:pt x="345909" y="374366"/>
                      <a:pt x="344081" y="375150"/>
                    </a:cubicBezTo>
                    <a:cubicBezTo>
                      <a:pt x="342775" y="375672"/>
                      <a:pt x="343297" y="376717"/>
                      <a:pt x="343558" y="377762"/>
                    </a:cubicBezTo>
                    <a:cubicBezTo>
                      <a:pt x="344081" y="378285"/>
                      <a:pt x="344603" y="378808"/>
                      <a:pt x="345387" y="379330"/>
                    </a:cubicBezTo>
                    <a:cubicBezTo>
                      <a:pt x="346955" y="380375"/>
                      <a:pt x="348783" y="380898"/>
                      <a:pt x="350612" y="381943"/>
                    </a:cubicBezTo>
                    <a:cubicBezTo>
                      <a:pt x="352702" y="383249"/>
                      <a:pt x="354008" y="385339"/>
                      <a:pt x="355837" y="386906"/>
                    </a:cubicBezTo>
                    <a:cubicBezTo>
                      <a:pt x="357666" y="388474"/>
                      <a:pt x="360017" y="388996"/>
                      <a:pt x="362107" y="390303"/>
                    </a:cubicBezTo>
                    <a:cubicBezTo>
                      <a:pt x="364197" y="391609"/>
                      <a:pt x="364720" y="393960"/>
                      <a:pt x="363936" y="396050"/>
                    </a:cubicBezTo>
                    <a:cubicBezTo>
                      <a:pt x="363413" y="397618"/>
                      <a:pt x="361846" y="398663"/>
                      <a:pt x="361062" y="400230"/>
                    </a:cubicBezTo>
                    <a:cubicBezTo>
                      <a:pt x="360278" y="402059"/>
                      <a:pt x="360017" y="403888"/>
                      <a:pt x="359233" y="405717"/>
                    </a:cubicBezTo>
                    <a:cubicBezTo>
                      <a:pt x="358188" y="407807"/>
                      <a:pt x="356621" y="409897"/>
                      <a:pt x="355576" y="411987"/>
                    </a:cubicBezTo>
                    <a:cubicBezTo>
                      <a:pt x="354531" y="414338"/>
                      <a:pt x="353486" y="416951"/>
                      <a:pt x="352702" y="419563"/>
                    </a:cubicBezTo>
                    <a:cubicBezTo>
                      <a:pt x="351918" y="423482"/>
                      <a:pt x="353225" y="426878"/>
                      <a:pt x="356882" y="428707"/>
                    </a:cubicBezTo>
                    <a:cubicBezTo>
                      <a:pt x="358450" y="429491"/>
                      <a:pt x="360017" y="429752"/>
                      <a:pt x="361585" y="430536"/>
                    </a:cubicBezTo>
                    <a:cubicBezTo>
                      <a:pt x="363152" y="431320"/>
                      <a:pt x="363675" y="432887"/>
                      <a:pt x="364720" y="433932"/>
                    </a:cubicBezTo>
                    <a:cubicBezTo>
                      <a:pt x="365765" y="434977"/>
                      <a:pt x="367332" y="435238"/>
                      <a:pt x="368116" y="436545"/>
                    </a:cubicBezTo>
                    <a:cubicBezTo>
                      <a:pt x="369161" y="437851"/>
                      <a:pt x="368900" y="439941"/>
                      <a:pt x="368900" y="441509"/>
                    </a:cubicBezTo>
                    <a:cubicBezTo>
                      <a:pt x="368900" y="445950"/>
                      <a:pt x="367332" y="449869"/>
                      <a:pt x="364720" y="453265"/>
                    </a:cubicBezTo>
                    <a:cubicBezTo>
                      <a:pt x="363413" y="454832"/>
                      <a:pt x="361846" y="456400"/>
                      <a:pt x="360801" y="457968"/>
                    </a:cubicBezTo>
                    <a:cubicBezTo>
                      <a:pt x="359756" y="459535"/>
                      <a:pt x="359495" y="461103"/>
                      <a:pt x="359756" y="462931"/>
                    </a:cubicBezTo>
                    <a:cubicBezTo>
                      <a:pt x="360017" y="467111"/>
                      <a:pt x="361324" y="471030"/>
                      <a:pt x="361062" y="475210"/>
                    </a:cubicBezTo>
                    <a:cubicBezTo>
                      <a:pt x="360017" y="474949"/>
                      <a:pt x="360017" y="473904"/>
                      <a:pt x="359495" y="473120"/>
                    </a:cubicBezTo>
                    <a:cubicBezTo>
                      <a:pt x="358972" y="472337"/>
                      <a:pt x="358188" y="471814"/>
                      <a:pt x="357666" y="471030"/>
                    </a:cubicBezTo>
                    <a:cubicBezTo>
                      <a:pt x="356621" y="469724"/>
                      <a:pt x="355837" y="467373"/>
                      <a:pt x="354008" y="467111"/>
                    </a:cubicBezTo>
                    <a:cubicBezTo>
                      <a:pt x="351918" y="467111"/>
                      <a:pt x="351396" y="468418"/>
                      <a:pt x="350873" y="469985"/>
                    </a:cubicBezTo>
                    <a:cubicBezTo>
                      <a:pt x="350351" y="471291"/>
                      <a:pt x="349567" y="474427"/>
                      <a:pt x="347477" y="473643"/>
                    </a:cubicBezTo>
                    <a:cubicBezTo>
                      <a:pt x="346693" y="473382"/>
                      <a:pt x="346432" y="472337"/>
                      <a:pt x="345387" y="472075"/>
                    </a:cubicBezTo>
                    <a:cubicBezTo>
                      <a:pt x="344603" y="471814"/>
                      <a:pt x="343819" y="472337"/>
                      <a:pt x="343297" y="472075"/>
                    </a:cubicBezTo>
                    <a:cubicBezTo>
                      <a:pt x="342513" y="469463"/>
                      <a:pt x="343819" y="467634"/>
                      <a:pt x="346171" y="466328"/>
                    </a:cubicBezTo>
                    <a:cubicBezTo>
                      <a:pt x="347738" y="465283"/>
                      <a:pt x="350612" y="463715"/>
                      <a:pt x="349828" y="461364"/>
                    </a:cubicBezTo>
                    <a:cubicBezTo>
                      <a:pt x="349306" y="459535"/>
                      <a:pt x="346171" y="458229"/>
                      <a:pt x="344342" y="457706"/>
                    </a:cubicBezTo>
                    <a:cubicBezTo>
                      <a:pt x="342252" y="457184"/>
                      <a:pt x="339639" y="457184"/>
                      <a:pt x="337288" y="457445"/>
                    </a:cubicBezTo>
                    <a:cubicBezTo>
                      <a:pt x="334414" y="457706"/>
                      <a:pt x="331540" y="457968"/>
                      <a:pt x="328406" y="457706"/>
                    </a:cubicBezTo>
                    <a:cubicBezTo>
                      <a:pt x="327360" y="457706"/>
                      <a:pt x="326315" y="457706"/>
                      <a:pt x="325531" y="456922"/>
                    </a:cubicBezTo>
                    <a:cubicBezTo>
                      <a:pt x="324487" y="456139"/>
                      <a:pt x="323964" y="454571"/>
                      <a:pt x="323180" y="453526"/>
                    </a:cubicBezTo>
                    <a:cubicBezTo>
                      <a:pt x="322658" y="452742"/>
                      <a:pt x="321874" y="451697"/>
                      <a:pt x="320829" y="451697"/>
                    </a:cubicBezTo>
                    <a:cubicBezTo>
                      <a:pt x="320045" y="451697"/>
                      <a:pt x="319000" y="452220"/>
                      <a:pt x="318217" y="452742"/>
                    </a:cubicBezTo>
                    <a:cubicBezTo>
                      <a:pt x="316388" y="454049"/>
                      <a:pt x="315081" y="456400"/>
                      <a:pt x="313775" y="458490"/>
                    </a:cubicBezTo>
                    <a:cubicBezTo>
                      <a:pt x="313253" y="459535"/>
                      <a:pt x="312730" y="460580"/>
                      <a:pt x="311946" y="461364"/>
                    </a:cubicBezTo>
                    <a:cubicBezTo>
                      <a:pt x="310901" y="462409"/>
                      <a:pt x="309856" y="463193"/>
                      <a:pt x="308811" y="464238"/>
                    </a:cubicBezTo>
                    <a:cubicBezTo>
                      <a:pt x="308028" y="465021"/>
                      <a:pt x="307766" y="466066"/>
                      <a:pt x="306982" y="466589"/>
                    </a:cubicBezTo>
                    <a:cubicBezTo>
                      <a:pt x="305415" y="467895"/>
                      <a:pt x="302802" y="466850"/>
                      <a:pt x="300974" y="467373"/>
                    </a:cubicBezTo>
                    <a:cubicBezTo>
                      <a:pt x="298622" y="468157"/>
                      <a:pt x="296271" y="468679"/>
                      <a:pt x="293920" y="469724"/>
                    </a:cubicBezTo>
                    <a:cubicBezTo>
                      <a:pt x="291568" y="470769"/>
                      <a:pt x="289217" y="472337"/>
                      <a:pt x="287127" y="473643"/>
                    </a:cubicBezTo>
                    <a:cubicBezTo>
                      <a:pt x="284515" y="475210"/>
                      <a:pt x="281641" y="476778"/>
                      <a:pt x="278767" y="478084"/>
                    </a:cubicBezTo>
                    <a:cubicBezTo>
                      <a:pt x="273803" y="480697"/>
                      <a:pt x="267272" y="484093"/>
                      <a:pt x="265966" y="490102"/>
                    </a:cubicBezTo>
                    <a:cubicBezTo>
                      <a:pt x="264921" y="495066"/>
                      <a:pt x="268055" y="499246"/>
                      <a:pt x="271191" y="502642"/>
                    </a:cubicBezTo>
                    <a:cubicBezTo>
                      <a:pt x="274587" y="506038"/>
                      <a:pt x="277983" y="509435"/>
                      <a:pt x="280335" y="513615"/>
                    </a:cubicBezTo>
                    <a:cubicBezTo>
                      <a:pt x="281380" y="515443"/>
                      <a:pt x="282686" y="518317"/>
                      <a:pt x="281902" y="520669"/>
                    </a:cubicBezTo>
                    <a:cubicBezTo>
                      <a:pt x="280857" y="523020"/>
                      <a:pt x="277722" y="523020"/>
                      <a:pt x="275632" y="522759"/>
                    </a:cubicBezTo>
                    <a:cubicBezTo>
                      <a:pt x="270668" y="522497"/>
                      <a:pt x="265443" y="520930"/>
                      <a:pt x="260479" y="520146"/>
                    </a:cubicBezTo>
                    <a:cubicBezTo>
                      <a:pt x="253164" y="519101"/>
                      <a:pt x="245849" y="518056"/>
                      <a:pt x="238534" y="517272"/>
                    </a:cubicBezTo>
                    <a:cubicBezTo>
                      <a:pt x="237228" y="517011"/>
                      <a:pt x="234354" y="517272"/>
                      <a:pt x="234092" y="515443"/>
                    </a:cubicBezTo>
                    <a:cubicBezTo>
                      <a:pt x="233831" y="514137"/>
                      <a:pt x="234615" y="512831"/>
                      <a:pt x="234092" y="511263"/>
                    </a:cubicBezTo>
                    <a:cubicBezTo>
                      <a:pt x="233309" y="509435"/>
                      <a:pt x="230696" y="508912"/>
                      <a:pt x="228867" y="508390"/>
                    </a:cubicBezTo>
                    <a:cubicBezTo>
                      <a:pt x="225993" y="507867"/>
                      <a:pt x="223120" y="507345"/>
                      <a:pt x="220246" y="506038"/>
                    </a:cubicBezTo>
                    <a:cubicBezTo>
                      <a:pt x="217372" y="504732"/>
                      <a:pt x="214760" y="502642"/>
                      <a:pt x="211886" y="501074"/>
                    </a:cubicBezTo>
                    <a:cubicBezTo>
                      <a:pt x="209796" y="500029"/>
                      <a:pt x="207444" y="498984"/>
                      <a:pt x="205354" y="500291"/>
                    </a:cubicBezTo>
                    <a:cubicBezTo>
                      <a:pt x="203526" y="501336"/>
                      <a:pt x="202219" y="503426"/>
                      <a:pt x="200652" y="504993"/>
                    </a:cubicBezTo>
                    <a:cubicBezTo>
                      <a:pt x="199346" y="506300"/>
                      <a:pt x="197778" y="507345"/>
                      <a:pt x="196210" y="508390"/>
                    </a:cubicBezTo>
                    <a:cubicBezTo>
                      <a:pt x="192292" y="511263"/>
                      <a:pt x="198823" y="515443"/>
                      <a:pt x="201174" y="517011"/>
                    </a:cubicBezTo>
                    <a:cubicBezTo>
                      <a:pt x="203264" y="518317"/>
                      <a:pt x="205354" y="519362"/>
                      <a:pt x="206922" y="521191"/>
                    </a:cubicBezTo>
                    <a:cubicBezTo>
                      <a:pt x="208490" y="522759"/>
                      <a:pt x="209535" y="524849"/>
                      <a:pt x="210841" y="526416"/>
                    </a:cubicBezTo>
                    <a:cubicBezTo>
                      <a:pt x="212147" y="528245"/>
                      <a:pt x="214237" y="529812"/>
                      <a:pt x="216588" y="529812"/>
                    </a:cubicBezTo>
                    <a:cubicBezTo>
                      <a:pt x="218679" y="529812"/>
                      <a:pt x="220246" y="528506"/>
                      <a:pt x="221813" y="527200"/>
                    </a:cubicBezTo>
                    <a:cubicBezTo>
                      <a:pt x="222859" y="526155"/>
                      <a:pt x="223904" y="525371"/>
                      <a:pt x="224948" y="526677"/>
                    </a:cubicBezTo>
                    <a:cubicBezTo>
                      <a:pt x="226516" y="528506"/>
                      <a:pt x="227039" y="531380"/>
                      <a:pt x="227822" y="533731"/>
                    </a:cubicBezTo>
                    <a:cubicBezTo>
                      <a:pt x="228345" y="535821"/>
                      <a:pt x="228867" y="538434"/>
                      <a:pt x="228084" y="540263"/>
                    </a:cubicBezTo>
                    <a:cubicBezTo>
                      <a:pt x="227300" y="542091"/>
                      <a:pt x="225210" y="542875"/>
                      <a:pt x="223642" y="543659"/>
                    </a:cubicBezTo>
                    <a:cubicBezTo>
                      <a:pt x="219985" y="545749"/>
                      <a:pt x="216066" y="548100"/>
                      <a:pt x="211624" y="547316"/>
                    </a:cubicBezTo>
                    <a:cubicBezTo>
                      <a:pt x="206399" y="546533"/>
                      <a:pt x="201174" y="543920"/>
                      <a:pt x="196472" y="541569"/>
                    </a:cubicBezTo>
                    <a:cubicBezTo>
                      <a:pt x="192030" y="539479"/>
                      <a:pt x="188895" y="536344"/>
                      <a:pt x="185238" y="533209"/>
                    </a:cubicBezTo>
                    <a:cubicBezTo>
                      <a:pt x="181841" y="530335"/>
                      <a:pt x="178445" y="529029"/>
                      <a:pt x="174004" y="529290"/>
                    </a:cubicBezTo>
                    <a:cubicBezTo>
                      <a:pt x="172959" y="528767"/>
                      <a:pt x="171914" y="528245"/>
                      <a:pt x="170608" y="527984"/>
                    </a:cubicBezTo>
                    <a:cubicBezTo>
                      <a:pt x="169301" y="527722"/>
                      <a:pt x="167734" y="527722"/>
                      <a:pt x="166428" y="527461"/>
                    </a:cubicBezTo>
                    <a:cubicBezTo>
                      <a:pt x="164860" y="527200"/>
                      <a:pt x="163815" y="526677"/>
                      <a:pt x="162770" y="525894"/>
                    </a:cubicBezTo>
                    <a:cubicBezTo>
                      <a:pt x="161464" y="524849"/>
                      <a:pt x="160419" y="524065"/>
                      <a:pt x="159635" y="522759"/>
                    </a:cubicBezTo>
                    <a:cubicBezTo>
                      <a:pt x="158851" y="521452"/>
                      <a:pt x="158590" y="520669"/>
                      <a:pt x="159635" y="519362"/>
                    </a:cubicBezTo>
                    <a:cubicBezTo>
                      <a:pt x="160419" y="518579"/>
                      <a:pt x="161464" y="517272"/>
                      <a:pt x="161725" y="515966"/>
                    </a:cubicBezTo>
                    <a:cubicBezTo>
                      <a:pt x="161725" y="513876"/>
                      <a:pt x="159374" y="511263"/>
                      <a:pt x="158067" y="509696"/>
                    </a:cubicBezTo>
                    <a:cubicBezTo>
                      <a:pt x="155977" y="507345"/>
                      <a:pt x="155194" y="504471"/>
                      <a:pt x="154410" y="501597"/>
                    </a:cubicBezTo>
                    <a:cubicBezTo>
                      <a:pt x="153887" y="500291"/>
                      <a:pt x="153887" y="498984"/>
                      <a:pt x="153103" y="497939"/>
                    </a:cubicBezTo>
                    <a:cubicBezTo>
                      <a:pt x="152581" y="497156"/>
                      <a:pt x="151797" y="496372"/>
                      <a:pt x="151013" y="495588"/>
                    </a:cubicBezTo>
                    <a:cubicBezTo>
                      <a:pt x="150230" y="494804"/>
                      <a:pt x="149707" y="493498"/>
                      <a:pt x="149968" y="492453"/>
                    </a:cubicBezTo>
                    <a:cubicBezTo>
                      <a:pt x="150230" y="490624"/>
                      <a:pt x="151536" y="491147"/>
                      <a:pt x="152842" y="490885"/>
                    </a:cubicBezTo>
                    <a:cubicBezTo>
                      <a:pt x="154148" y="490624"/>
                      <a:pt x="155716" y="490102"/>
                      <a:pt x="156239" y="488795"/>
                    </a:cubicBezTo>
                    <a:cubicBezTo>
                      <a:pt x="156761" y="487489"/>
                      <a:pt x="156239" y="485660"/>
                      <a:pt x="155977" y="484093"/>
                    </a:cubicBezTo>
                    <a:cubicBezTo>
                      <a:pt x="155716" y="482787"/>
                      <a:pt x="155455" y="481480"/>
                      <a:pt x="156500" y="480435"/>
                    </a:cubicBezTo>
                    <a:cubicBezTo>
                      <a:pt x="157545" y="479652"/>
                      <a:pt x="158590" y="479390"/>
                      <a:pt x="159635" y="478607"/>
                    </a:cubicBezTo>
                    <a:cubicBezTo>
                      <a:pt x="160680" y="477823"/>
                      <a:pt x="161202" y="476778"/>
                      <a:pt x="161202" y="475472"/>
                    </a:cubicBezTo>
                    <a:cubicBezTo>
                      <a:pt x="160941" y="473904"/>
                      <a:pt x="159112" y="472859"/>
                      <a:pt x="158067" y="472075"/>
                    </a:cubicBezTo>
                    <a:cubicBezTo>
                      <a:pt x="155194" y="469724"/>
                      <a:pt x="152059" y="466850"/>
                      <a:pt x="148401" y="465544"/>
                    </a:cubicBezTo>
                    <a:cubicBezTo>
                      <a:pt x="146833" y="465021"/>
                      <a:pt x="145788" y="464238"/>
                      <a:pt x="144221" y="464238"/>
                    </a:cubicBezTo>
                    <a:cubicBezTo>
                      <a:pt x="142392" y="464238"/>
                      <a:pt x="140824" y="463976"/>
                      <a:pt x="139257" y="463715"/>
                    </a:cubicBezTo>
                    <a:cubicBezTo>
                      <a:pt x="137951" y="463454"/>
                      <a:pt x="136383" y="463193"/>
                      <a:pt x="135077" y="462931"/>
                    </a:cubicBezTo>
                    <a:cubicBezTo>
                      <a:pt x="134032" y="462670"/>
                      <a:pt x="132726" y="462670"/>
                      <a:pt x="131681" y="462409"/>
                    </a:cubicBezTo>
                    <a:cubicBezTo>
                      <a:pt x="130113" y="461886"/>
                      <a:pt x="125933" y="459274"/>
                      <a:pt x="129329" y="458229"/>
                    </a:cubicBezTo>
                    <a:cubicBezTo>
                      <a:pt x="130897" y="457706"/>
                      <a:pt x="132464" y="457968"/>
                      <a:pt x="134032" y="457706"/>
                    </a:cubicBezTo>
                    <a:cubicBezTo>
                      <a:pt x="135861" y="457184"/>
                      <a:pt x="135599" y="455878"/>
                      <a:pt x="134293" y="454832"/>
                    </a:cubicBezTo>
                    <a:cubicBezTo>
                      <a:pt x="131942" y="452742"/>
                      <a:pt x="128546" y="453788"/>
                      <a:pt x="125672" y="453788"/>
                    </a:cubicBezTo>
                    <a:cubicBezTo>
                      <a:pt x="123059" y="453788"/>
                      <a:pt x="119663" y="453265"/>
                      <a:pt x="117573" y="451436"/>
                    </a:cubicBezTo>
                    <a:cubicBezTo>
                      <a:pt x="114699" y="448562"/>
                      <a:pt x="123582" y="450652"/>
                      <a:pt x="124365" y="449869"/>
                    </a:cubicBezTo>
                    <a:cubicBezTo>
                      <a:pt x="124888" y="449346"/>
                      <a:pt x="124104" y="447517"/>
                      <a:pt x="123843" y="447256"/>
                    </a:cubicBezTo>
                    <a:cubicBezTo>
                      <a:pt x="121230" y="445427"/>
                      <a:pt x="117050" y="445427"/>
                      <a:pt x="114699" y="443076"/>
                    </a:cubicBezTo>
                    <a:cubicBezTo>
                      <a:pt x="112609" y="441247"/>
                      <a:pt x="110258" y="440202"/>
                      <a:pt x="109474" y="437328"/>
                    </a:cubicBezTo>
                    <a:cubicBezTo>
                      <a:pt x="109213" y="436283"/>
                      <a:pt x="108690" y="434977"/>
                      <a:pt x="107906" y="434193"/>
                    </a:cubicBezTo>
                    <a:cubicBezTo>
                      <a:pt x="107123" y="433148"/>
                      <a:pt x="105033" y="432626"/>
                      <a:pt x="103726" y="432365"/>
                    </a:cubicBezTo>
                    <a:cubicBezTo>
                      <a:pt x="102681" y="432103"/>
                      <a:pt x="101375" y="432103"/>
                      <a:pt x="101375" y="430797"/>
                    </a:cubicBezTo>
                    <a:cubicBezTo>
                      <a:pt x="102681" y="430797"/>
                      <a:pt x="103988" y="430536"/>
                      <a:pt x="105294" y="430275"/>
                    </a:cubicBezTo>
                    <a:cubicBezTo>
                      <a:pt x="107123" y="430013"/>
                      <a:pt x="108952" y="430013"/>
                      <a:pt x="110780" y="430536"/>
                    </a:cubicBezTo>
                    <a:cubicBezTo>
                      <a:pt x="113393" y="431058"/>
                      <a:pt x="116266" y="430536"/>
                      <a:pt x="118357" y="432103"/>
                    </a:cubicBezTo>
                    <a:cubicBezTo>
                      <a:pt x="120185" y="433148"/>
                      <a:pt x="120969" y="434977"/>
                      <a:pt x="122014" y="436806"/>
                    </a:cubicBezTo>
                    <a:cubicBezTo>
                      <a:pt x="123059" y="438635"/>
                      <a:pt x="124365" y="440725"/>
                      <a:pt x="125410" y="442553"/>
                    </a:cubicBezTo>
                    <a:cubicBezTo>
                      <a:pt x="126717" y="444644"/>
                      <a:pt x="128546" y="445689"/>
                      <a:pt x="130635" y="446472"/>
                    </a:cubicBezTo>
                    <a:cubicBezTo>
                      <a:pt x="132726" y="447256"/>
                      <a:pt x="134293" y="446995"/>
                      <a:pt x="136383" y="446734"/>
                    </a:cubicBezTo>
                    <a:cubicBezTo>
                      <a:pt x="138473" y="446472"/>
                      <a:pt x="140302" y="445950"/>
                      <a:pt x="142392" y="445427"/>
                    </a:cubicBezTo>
                    <a:cubicBezTo>
                      <a:pt x="144221" y="444905"/>
                      <a:pt x="146311" y="444905"/>
                      <a:pt x="148140" y="445166"/>
                    </a:cubicBezTo>
                    <a:cubicBezTo>
                      <a:pt x="148923" y="445166"/>
                      <a:pt x="149968" y="445689"/>
                      <a:pt x="150752" y="445950"/>
                    </a:cubicBezTo>
                    <a:cubicBezTo>
                      <a:pt x="151275" y="446211"/>
                      <a:pt x="152059" y="446211"/>
                      <a:pt x="152581" y="446472"/>
                    </a:cubicBezTo>
                    <a:cubicBezTo>
                      <a:pt x="153103" y="446734"/>
                      <a:pt x="153365" y="447256"/>
                      <a:pt x="153887" y="447517"/>
                    </a:cubicBezTo>
                    <a:cubicBezTo>
                      <a:pt x="154148" y="448562"/>
                      <a:pt x="154410" y="450130"/>
                      <a:pt x="155194" y="450914"/>
                    </a:cubicBezTo>
                    <a:cubicBezTo>
                      <a:pt x="155977" y="451436"/>
                      <a:pt x="157284" y="451959"/>
                      <a:pt x="158328" y="452220"/>
                    </a:cubicBezTo>
                    <a:cubicBezTo>
                      <a:pt x="160680" y="453004"/>
                      <a:pt x="163292" y="452742"/>
                      <a:pt x="165644" y="453526"/>
                    </a:cubicBezTo>
                    <a:cubicBezTo>
                      <a:pt x="168779" y="454571"/>
                      <a:pt x="171653" y="455094"/>
                      <a:pt x="175049" y="455878"/>
                    </a:cubicBezTo>
                    <a:cubicBezTo>
                      <a:pt x="177139" y="456400"/>
                      <a:pt x="179490" y="456661"/>
                      <a:pt x="181580" y="456922"/>
                    </a:cubicBezTo>
                    <a:cubicBezTo>
                      <a:pt x="184715" y="457445"/>
                      <a:pt x="187589" y="457445"/>
                      <a:pt x="190724" y="458490"/>
                    </a:cubicBezTo>
                    <a:cubicBezTo>
                      <a:pt x="193337" y="459274"/>
                      <a:pt x="196210" y="460319"/>
                      <a:pt x="198562" y="461364"/>
                    </a:cubicBezTo>
                    <a:cubicBezTo>
                      <a:pt x="199868" y="461886"/>
                      <a:pt x="201174" y="462148"/>
                      <a:pt x="202481" y="462670"/>
                    </a:cubicBezTo>
                    <a:cubicBezTo>
                      <a:pt x="203787" y="463193"/>
                      <a:pt x="205093" y="463976"/>
                      <a:pt x="206399" y="464238"/>
                    </a:cubicBezTo>
                    <a:cubicBezTo>
                      <a:pt x="208751" y="465021"/>
                      <a:pt x="211363" y="465805"/>
                      <a:pt x="213715" y="466328"/>
                    </a:cubicBezTo>
                    <a:cubicBezTo>
                      <a:pt x="215021" y="466589"/>
                      <a:pt x="216588" y="467111"/>
                      <a:pt x="217895" y="467111"/>
                    </a:cubicBezTo>
                    <a:cubicBezTo>
                      <a:pt x="218417" y="467111"/>
                      <a:pt x="218679" y="467111"/>
                      <a:pt x="219201" y="467111"/>
                    </a:cubicBezTo>
                    <a:cubicBezTo>
                      <a:pt x="219201" y="467111"/>
                      <a:pt x="218679" y="466850"/>
                      <a:pt x="218940" y="466850"/>
                    </a:cubicBezTo>
                    <a:cubicBezTo>
                      <a:pt x="220507" y="466850"/>
                      <a:pt x="222075" y="467373"/>
                      <a:pt x="223642" y="467373"/>
                    </a:cubicBezTo>
                    <a:cubicBezTo>
                      <a:pt x="225210" y="467373"/>
                      <a:pt x="227039" y="468418"/>
                      <a:pt x="228606" y="468940"/>
                    </a:cubicBezTo>
                    <a:cubicBezTo>
                      <a:pt x="232786" y="470247"/>
                      <a:pt x="237228" y="471291"/>
                      <a:pt x="241669" y="471553"/>
                    </a:cubicBezTo>
                    <a:cubicBezTo>
                      <a:pt x="245065" y="471553"/>
                      <a:pt x="248461" y="471030"/>
                      <a:pt x="251858" y="469724"/>
                    </a:cubicBezTo>
                    <a:cubicBezTo>
                      <a:pt x="258128" y="467634"/>
                      <a:pt x="264398" y="465021"/>
                      <a:pt x="270668" y="462409"/>
                    </a:cubicBezTo>
                    <a:cubicBezTo>
                      <a:pt x="276938" y="459796"/>
                      <a:pt x="282686" y="455878"/>
                      <a:pt x="287911" y="451175"/>
                    </a:cubicBezTo>
                    <a:cubicBezTo>
                      <a:pt x="292613" y="447256"/>
                      <a:pt x="298622" y="442031"/>
                      <a:pt x="300190" y="436022"/>
                    </a:cubicBezTo>
                    <a:cubicBezTo>
                      <a:pt x="301235" y="431581"/>
                      <a:pt x="298622" y="428185"/>
                      <a:pt x="296793" y="424266"/>
                    </a:cubicBezTo>
                    <a:cubicBezTo>
                      <a:pt x="295226" y="420608"/>
                      <a:pt x="295487" y="416167"/>
                      <a:pt x="293397" y="412509"/>
                    </a:cubicBezTo>
                    <a:cubicBezTo>
                      <a:pt x="291307" y="408852"/>
                      <a:pt x="287127" y="409374"/>
                      <a:pt x="283470" y="408590"/>
                    </a:cubicBezTo>
                    <a:cubicBezTo>
                      <a:pt x="277983" y="407023"/>
                      <a:pt x="274587" y="402059"/>
                      <a:pt x="271191" y="397879"/>
                    </a:cubicBezTo>
                    <a:cubicBezTo>
                      <a:pt x="269623" y="395789"/>
                      <a:pt x="267794" y="393699"/>
                      <a:pt x="265704" y="392393"/>
                    </a:cubicBezTo>
                    <a:cubicBezTo>
                      <a:pt x="264137" y="391348"/>
                      <a:pt x="262308" y="391348"/>
                      <a:pt x="260218" y="391348"/>
                    </a:cubicBezTo>
                    <a:cubicBezTo>
                      <a:pt x="253164" y="391609"/>
                      <a:pt x="246633" y="389780"/>
                      <a:pt x="239840" y="387690"/>
                    </a:cubicBezTo>
                    <a:cubicBezTo>
                      <a:pt x="239840" y="387168"/>
                      <a:pt x="239056" y="386906"/>
                      <a:pt x="238795" y="386384"/>
                    </a:cubicBezTo>
                    <a:cubicBezTo>
                      <a:pt x="238273" y="385861"/>
                      <a:pt x="237750" y="385078"/>
                      <a:pt x="237489" y="384555"/>
                    </a:cubicBezTo>
                    <a:cubicBezTo>
                      <a:pt x="235660" y="381681"/>
                      <a:pt x="233048" y="379330"/>
                      <a:pt x="230173" y="377501"/>
                    </a:cubicBezTo>
                    <a:cubicBezTo>
                      <a:pt x="228345" y="376456"/>
                      <a:pt x="226516" y="375672"/>
                      <a:pt x="224687" y="374627"/>
                    </a:cubicBezTo>
                    <a:cubicBezTo>
                      <a:pt x="222859" y="373844"/>
                      <a:pt x="221552" y="372799"/>
                      <a:pt x="219723" y="372276"/>
                    </a:cubicBezTo>
                    <a:cubicBezTo>
                      <a:pt x="218156" y="371754"/>
                      <a:pt x="216588" y="371492"/>
                      <a:pt x="215021" y="370709"/>
                    </a:cubicBezTo>
                    <a:cubicBezTo>
                      <a:pt x="213192" y="369925"/>
                      <a:pt x="211363" y="368880"/>
                      <a:pt x="209535" y="368096"/>
                    </a:cubicBezTo>
                    <a:cubicBezTo>
                      <a:pt x="207444" y="367312"/>
                      <a:pt x="205093" y="367835"/>
                      <a:pt x="203003" y="367312"/>
                    </a:cubicBezTo>
                    <a:cubicBezTo>
                      <a:pt x="200913" y="367051"/>
                      <a:pt x="198823" y="365745"/>
                      <a:pt x="196994" y="364700"/>
                    </a:cubicBezTo>
                    <a:cubicBezTo>
                      <a:pt x="195427" y="363916"/>
                      <a:pt x="193859" y="362349"/>
                      <a:pt x="192553" y="361304"/>
                    </a:cubicBezTo>
                    <a:cubicBezTo>
                      <a:pt x="190463" y="359736"/>
                      <a:pt x="188112" y="357907"/>
                      <a:pt x="185760" y="356862"/>
                    </a:cubicBezTo>
                    <a:cubicBezTo>
                      <a:pt x="184977" y="356340"/>
                      <a:pt x="183932" y="356340"/>
                      <a:pt x="183148" y="355817"/>
                    </a:cubicBezTo>
                    <a:cubicBezTo>
                      <a:pt x="182103" y="355295"/>
                      <a:pt x="180797" y="354511"/>
                      <a:pt x="179752" y="353988"/>
                    </a:cubicBezTo>
                    <a:cubicBezTo>
                      <a:pt x="177923" y="353205"/>
                      <a:pt x="175833" y="352682"/>
                      <a:pt x="173743" y="352160"/>
                    </a:cubicBezTo>
                    <a:cubicBezTo>
                      <a:pt x="172175" y="351637"/>
                      <a:pt x="170869" y="350853"/>
                      <a:pt x="169301" y="350331"/>
                    </a:cubicBezTo>
                    <a:cubicBezTo>
                      <a:pt x="167472" y="349547"/>
                      <a:pt x="165644" y="348763"/>
                      <a:pt x="163554" y="349025"/>
                    </a:cubicBezTo>
                    <a:cubicBezTo>
                      <a:pt x="162247" y="349286"/>
                      <a:pt x="161464" y="349286"/>
                      <a:pt x="159896" y="349025"/>
                    </a:cubicBezTo>
                    <a:cubicBezTo>
                      <a:pt x="156761" y="348241"/>
                      <a:pt x="153365" y="347718"/>
                      <a:pt x="149968" y="347196"/>
                    </a:cubicBezTo>
                    <a:cubicBezTo>
                      <a:pt x="147356" y="346935"/>
                      <a:pt x="144221" y="346673"/>
                      <a:pt x="141347" y="347457"/>
                    </a:cubicBezTo>
                    <a:cubicBezTo>
                      <a:pt x="138734" y="348241"/>
                      <a:pt x="135599" y="349286"/>
                      <a:pt x="133509" y="351376"/>
                    </a:cubicBezTo>
                    <a:cubicBezTo>
                      <a:pt x="131419" y="353466"/>
                      <a:pt x="131158" y="356862"/>
                      <a:pt x="128807" y="358691"/>
                    </a:cubicBezTo>
                    <a:cubicBezTo>
                      <a:pt x="127762" y="359475"/>
                      <a:pt x="122275" y="361826"/>
                      <a:pt x="122014" y="359214"/>
                    </a:cubicBezTo>
                    <a:cubicBezTo>
                      <a:pt x="121753" y="357646"/>
                      <a:pt x="123843" y="356601"/>
                      <a:pt x="124888" y="355817"/>
                    </a:cubicBezTo>
                    <a:cubicBezTo>
                      <a:pt x="126194" y="354772"/>
                      <a:pt x="127501" y="353727"/>
                      <a:pt x="128284" y="352421"/>
                    </a:cubicBezTo>
                    <a:cubicBezTo>
                      <a:pt x="129852" y="349808"/>
                      <a:pt x="130113" y="345367"/>
                      <a:pt x="126717" y="344061"/>
                    </a:cubicBezTo>
                    <a:cubicBezTo>
                      <a:pt x="125410" y="343538"/>
                      <a:pt x="124104" y="344322"/>
                      <a:pt x="122798" y="344583"/>
                    </a:cubicBezTo>
                    <a:cubicBezTo>
                      <a:pt x="121753" y="344845"/>
                      <a:pt x="120708" y="345367"/>
                      <a:pt x="119402" y="345890"/>
                    </a:cubicBezTo>
                    <a:cubicBezTo>
                      <a:pt x="117050" y="346935"/>
                      <a:pt x="113654" y="345890"/>
                      <a:pt x="111041" y="345367"/>
                    </a:cubicBezTo>
                    <a:cubicBezTo>
                      <a:pt x="109213" y="345106"/>
                      <a:pt x="107123" y="344322"/>
                      <a:pt x="105294" y="344061"/>
                    </a:cubicBezTo>
                    <a:cubicBezTo>
                      <a:pt x="103726" y="343538"/>
                      <a:pt x="102159" y="343277"/>
                      <a:pt x="100852" y="341971"/>
                    </a:cubicBezTo>
                    <a:cubicBezTo>
                      <a:pt x="99024" y="340142"/>
                      <a:pt x="97979" y="337529"/>
                      <a:pt x="100069" y="335178"/>
                    </a:cubicBezTo>
                    <a:cubicBezTo>
                      <a:pt x="101114" y="334133"/>
                      <a:pt x="102159" y="334656"/>
                      <a:pt x="103465" y="334917"/>
                    </a:cubicBezTo>
                    <a:cubicBezTo>
                      <a:pt x="105033" y="335439"/>
                      <a:pt x="106339" y="335701"/>
                      <a:pt x="107906" y="336223"/>
                    </a:cubicBezTo>
                    <a:cubicBezTo>
                      <a:pt x="109474" y="336746"/>
                      <a:pt x="111303" y="337268"/>
                      <a:pt x="112870" y="337007"/>
                    </a:cubicBezTo>
                    <a:cubicBezTo>
                      <a:pt x="114438" y="336746"/>
                      <a:pt x="115483" y="336484"/>
                      <a:pt x="117050" y="336746"/>
                    </a:cubicBezTo>
                    <a:cubicBezTo>
                      <a:pt x="118357" y="337007"/>
                      <a:pt x="119924" y="337529"/>
                      <a:pt x="120969" y="336223"/>
                    </a:cubicBezTo>
                    <a:cubicBezTo>
                      <a:pt x="122275" y="334656"/>
                      <a:pt x="123582" y="332827"/>
                      <a:pt x="121753" y="330998"/>
                    </a:cubicBezTo>
                    <a:cubicBezTo>
                      <a:pt x="120185" y="329692"/>
                      <a:pt x="118618" y="329692"/>
                      <a:pt x="116789" y="329692"/>
                    </a:cubicBezTo>
                    <a:cubicBezTo>
                      <a:pt x="115221" y="329692"/>
                      <a:pt x="113393" y="329692"/>
                      <a:pt x="111825" y="329430"/>
                    </a:cubicBezTo>
                    <a:cubicBezTo>
                      <a:pt x="110519" y="329169"/>
                      <a:pt x="109474" y="328647"/>
                      <a:pt x="108168" y="328385"/>
                    </a:cubicBezTo>
                    <a:cubicBezTo>
                      <a:pt x="105294" y="327863"/>
                      <a:pt x="102943" y="326034"/>
                      <a:pt x="100069" y="325250"/>
                    </a:cubicBezTo>
                    <a:cubicBezTo>
                      <a:pt x="99024" y="324989"/>
                      <a:pt x="97195" y="324467"/>
                      <a:pt x="96150" y="324989"/>
                    </a:cubicBezTo>
                    <a:cubicBezTo>
                      <a:pt x="95366" y="325512"/>
                      <a:pt x="95105" y="326818"/>
                      <a:pt x="94583" y="327602"/>
                    </a:cubicBezTo>
                    <a:cubicBezTo>
                      <a:pt x="93537" y="329430"/>
                      <a:pt x="91447" y="330214"/>
                      <a:pt x="89619" y="330476"/>
                    </a:cubicBezTo>
                    <a:cubicBezTo>
                      <a:pt x="88051" y="330737"/>
                      <a:pt x="86745" y="331521"/>
                      <a:pt x="85439" y="331521"/>
                    </a:cubicBezTo>
                    <a:cubicBezTo>
                      <a:pt x="84132" y="331782"/>
                      <a:pt x="82826" y="331521"/>
                      <a:pt x="81520" y="331259"/>
                    </a:cubicBezTo>
                    <a:cubicBezTo>
                      <a:pt x="80736" y="331259"/>
                      <a:pt x="80214" y="330998"/>
                      <a:pt x="79430" y="330998"/>
                    </a:cubicBezTo>
                    <a:cubicBezTo>
                      <a:pt x="78646" y="330998"/>
                      <a:pt x="77601" y="330737"/>
                      <a:pt x="76556" y="330737"/>
                    </a:cubicBezTo>
                    <a:cubicBezTo>
                      <a:pt x="76556" y="335439"/>
                      <a:pt x="75772" y="341187"/>
                      <a:pt x="72376" y="340403"/>
                    </a:cubicBezTo>
                    <a:cubicBezTo>
                      <a:pt x="66889" y="338836"/>
                      <a:pt x="59052" y="334133"/>
                      <a:pt x="58268" y="339097"/>
                    </a:cubicBezTo>
                    <a:cubicBezTo>
                      <a:pt x="57223" y="344061"/>
                      <a:pt x="59836" y="343799"/>
                      <a:pt x="54610" y="346151"/>
                    </a:cubicBezTo>
                    <a:cubicBezTo>
                      <a:pt x="49385" y="348502"/>
                      <a:pt x="43115" y="349025"/>
                      <a:pt x="41287" y="353205"/>
                    </a:cubicBezTo>
                    <a:cubicBezTo>
                      <a:pt x="39196" y="357123"/>
                      <a:pt x="37890" y="359475"/>
                      <a:pt x="34755" y="361042"/>
                    </a:cubicBezTo>
                    <a:cubicBezTo>
                      <a:pt x="34494" y="361042"/>
                      <a:pt x="34494" y="361304"/>
                      <a:pt x="34232" y="361304"/>
                    </a:cubicBezTo>
                    <a:cubicBezTo>
                      <a:pt x="30836" y="362871"/>
                      <a:pt x="22215" y="364961"/>
                      <a:pt x="25089" y="366267"/>
                    </a:cubicBezTo>
                    <a:cubicBezTo>
                      <a:pt x="27963" y="367835"/>
                      <a:pt x="27179" y="369141"/>
                      <a:pt x="26395" y="372537"/>
                    </a:cubicBezTo>
                    <a:cubicBezTo>
                      <a:pt x="25350" y="375672"/>
                      <a:pt x="23521" y="389519"/>
                      <a:pt x="27963" y="391086"/>
                    </a:cubicBezTo>
                    <a:cubicBezTo>
                      <a:pt x="32665" y="392654"/>
                      <a:pt x="43899" y="393177"/>
                      <a:pt x="45728" y="398663"/>
                    </a:cubicBezTo>
                    <a:cubicBezTo>
                      <a:pt x="47818" y="404149"/>
                      <a:pt x="59052" y="409113"/>
                      <a:pt x="54349" y="413816"/>
                    </a:cubicBezTo>
                    <a:cubicBezTo>
                      <a:pt x="49647" y="418518"/>
                      <a:pt x="32926" y="435238"/>
                      <a:pt x="37368" y="442031"/>
                    </a:cubicBezTo>
                    <a:cubicBezTo>
                      <a:pt x="41809" y="448824"/>
                      <a:pt x="45467" y="449346"/>
                      <a:pt x="48079" y="458229"/>
                    </a:cubicBezTo>
                    <a:cubicBezTo>
                      <a:pt x="50692" y="466850"/>
                      <a:pt x="52782" y="472337"/>
                      <a:pt x="55656" y="475994"/>
                    </a:cubicBezTo>
                    <a:cubicBezTo>
                      <a:pt x="58529" y="479390"/>
                      <a:pt x="59052" y="482525"/>
                      <a:pt x="55917" y="483832"/>
                    </a:cubicBezTo>
                    <a:cubicBezTo>
                      <a:pt x="52782" y="485138"/>
                      <a:pt x="48079" y="486967"/>
                      <a:pt x="49124" y="490624"/>
                    </a:cubicBezTo>
                    <a:cubicBezTo>
                      <a:pt x="50169" y="494021"/>
                      <a:pt x="45205" y="498462"/>
                      <a:pt x="48079" y="499246"/>
                    </a:cubicBezTo>
                    <a:cubicBezTo>
                      <a:pt x="50953" y="500029"/>
                      <a:pt x="56701" y="502120"/>
                      <a:pt x="52782" y="504210"/>
                    </a:cubicBezTo>
                    <a:cubicBezTo>
                      <a:pt x="48601" y="506300"/>
                      <a:pt x="44683" y="513092"/>
                      <a:pt x="50692" y="513353"/>
                    </a:cubicBezTo>
                    <a:cubicBezTo>
                      <a:pt x="56701" y="513615"/>
                      <a:pt x="61664" y="513615"/>
                      <a:pt x="60358" y="517795"/>
                    </a:cubicBezTo>
                    <a:cubicBezTo>
                      <a:pt x="59052" y="521975"/>
                      <a:pt x="54610" y="527461"/>
                      <a:pt x="59313" y="529029"/>
                    </a:cubicBezTo>
                    <a:cubicBezTo>
                      <a:pt x="64016" y="530596"/>
                      <a:pt x="72898" y="532947"/>
                      <a:pt x="69241" y="538434"/>
                    </a:cubicBezTo>
                    <a:cubicBezTo>
                      <a:pt x="65583" y="543920"/>
                      <a:pt x="54610" y="553586"/>
                      <a:pt x="60881" y="555677"/>
                    </a:cubicBezTo>
                    <a:cubicBezTo>
                      <a:pt x="67151" y="557767"/>
                      <a:pt x="97456" y="575532"/>
                      <a:pt x="86483" y="587550"/>
                    </a:cubicBezTo>
                    <a:cubicBezTo>
                      <a:pt x="77078" y="597738"/>
                      <a:pt x="30575" y="639800"/>
                      <a:pt x="10981" y="658349"/>
                    </a:cubicBezTo>
                    <a:cubicBezTo>
                      <a:pt x="12548" y="658349"/>
                      <a:pt x="13855" y="658088"/>
                      <a:pt x="15161" y="657827"/>
                    </a:cubicBezTo>
                    <a:cubicBezTo>
                      <a:pt x="17251" y="657043"/>
                      <a:pt x="18296" y="655476"/>
                      <a:pt x="19863" y="653908"/>
                    </a:cubicBezTo>
                    <a:cubicBezTo>
                      <a:pt x="20647" y="653124"/>
                      <a:pt x="21431" y="652341"/>
                      <a:pt x="22215" y="651557"/>
                    </a:cubicBezTo>
                    <a:cubicBezTo>
                      <a:pt x="23260" y="650773"/>
                      <a:pt x="23521" y="650773"/>
                      <a:pt x="24827" y="650773"/>
                    </a:cubicBezTo>
                    <a:cubicBezTo>
                      <a:pt x="25089" y="652863"/>
                      <a:pt x="24044" y="654169"/>
                      <a:pt x="24044" y="656259"/>
                    </a:cubicBezTo>
                    <a:cubicBezTo>
                      <a:pt x="24044" y="658349"/>
                      <a:pt x="24827" y="659133"/>
                      <a:pt x="26134" y="660439"/>
                    </a:cubicBezTo>
                    <a:cubicBezTo>
                      <a:pt x="27179" y="661746"/>
                      <a:pt x="26917" y="663836"/>
                      <a:pt x="28746" y="664358"/>
                    </a:cubicBezTo>
                    <a:cubicBezTo>
                      <a:pt x="31359" y="665403"/>
                      <a:pt x="34755" y="666448"/>
                      <a:pt x="37106" y="668277"/>
                    </a:cubicBezTo>
                    <a:cubicBezTo>
                      <a:pt x="37890" y="668800"/>
                      <a:pt x="38674" y="669583"/>
                      <a:pt x="39458" y="669845"/>
                    </a:cubicBezTo>
                    <a:cubicBezTo>
                      <a:pt x="41025" y="670106"/>
                      <a:pt x="42332" y="670106"/>
                      <a:pt x="43899" y="670367"/>
                    </a:cubicBezTo>
                    <a:cubicBezTo>
                      <a:pt x="44944" y="670628"/>
                      <a:pt x="45989" y="670890"/>
                      <a:pt x="47034" y="671412"/>
                    </a:cubicBezTo>
                    <a:cubicBezTo>
                      <a:pt x="50169" y="672457"/>
                      <a:pt x="58529" y="674025"/>
                      <a:pt x="58007" y="678466"/>
                    </a:cubicBezTo>
                    <a:cubicBezTo>
                      <a:pt x="54872" y="678466"/>
                      <a:pt x="52782" y="676376"/>
                      <a:pt x="49647" y="676115"/>
                    </a:cubicBezTo>
                    <a:cubicBezTo>
                      <a:pt x="46512" y="675854"/>
                      <a:pt x="42593" y="676115"/>
                      <a:pt x="39458" y="677160"/>
                    </a:cubicBezTo>
                    <a:cubicBezTo>
                      <a:pt x="37629" y="677682"/>
                      <a:pt x="35800" y="678466"/>
                      <a:pt x="34232" y="679511"/>
                    </a:cubicBezTo>
                    <a:cubicBezTo>
                      <a:pt x="32926" y="680295"/>
                      <a:pt x="32404" y="682124"/>
                      <a:pt x="31098" y="682907"/>
                    </a:cubicBezTo>
                    <a:cubicBezTo>
                      <a:pt x="28224" y="684475"/>
                      <a:pt x="26917" y="680034"/>
                      <a:pt x="24827" y="679511"/>
                    </a:cubicBezTo>
                    <a:cubicBezTo>
                      <a:pt x="23521" y="679250"/>
                      <a:pt x="22999" y="680817"/>
                      <a:pt x="21954" y="681079"/>
                    </a:cubicBezTo>
                    <a:cubicBezTo>
                      <a:pt x="20386" y="681601"/>
                      <a:pt x="18819" y="680034"/>
                      <a:pt x="17251" y="679772"/>
                    </a:cubicBezTo>
                    <a:cubicBezTo>
                      <a:pt x="14116" y="679250"/>
                      <a:pt x="13594" y="683430"/>
                      <a:pt x="13855" y="685520"/>
                    </a:cubicBezTo>
                    <a:cubicBezTo>
                      <a:pt x="13855" y="687349"/>
                      <a:pt x="13855" y="689177"/>
                      <a:pt x="12810" y="690745"/>
                    </a:cubicBezTo>
                    <a:cubicBezTo>
                      <a:pt x="14377" y="693619"/>
                      <a:pt x="14900" y="696492"/>
                      <a:pt x="13071" y="698582"/>
                    </a:cubicBezTo>
                    <a:cubicBezTo>
                      <a:pt x="6278" y="706420"/>
                      <a:pt x="-1559" y="713997"/>
                      <a:pt x="269" y="721573"/>
                    </a:cubicBezTo>
                    <a:cubicBezTo>
                      <a:pt x="1837" y="728888"/>
                      <a:pt x="2098" y="735419"/>
                      <a:pt x="4188" y="737248"/>
                    </a:cubicBezTo>
                    <a:cubicBezTo>
                      <a:pt x="6278" y="739077"/>
                      <a:pt x="11242" y="743780"/>
                      <a:pt x="6278" y="745086"/>
                    </a:cubicBezTo>
                    <a:cubicBezTo>
                      <a:pt x="2621" y="746131"/>
                      <a:pt x="269" y="750311"/>
                      <a:pt x="792" y="753185"/>
                    </a:cubicBezTo>
                    <a:cubicBezTo>
                      <a:pt x="792" y="753968"/>
                      <a:pt x="1314" y="755013"/>
                      <a:pt x="2098" y="755275"/>
                    </a:cubicBezTo>
                    <a:cubicBezTo>
                      <a:pt x="4972" y="757103"/>
                      <a:pt x="11765" y="759716"/>
                      <a:pt x="9675" y="761806"/>
                    </a:cubicBezTo>
                    <a:cubicBezTo>
                      <a:pt x="7585" y="763896"/>
                      <a:pt x="3927" y="771734"/>
                      <a:pt x="8630" y="774608"/>
                    </a:cubicBezTo>
                    <a:cubicBezTo>
                      <a:pt x="13332" y="777481"/>
                      <a:pt x="15945" y="779310"/>
                      <a:pt x="15945" y="784013"/>
                    </a:cubicBezTo>
                    <a:cubicBezTo>
                      <a:pt x="16206" y="787670"/>
                      <a:pt x="15683" y="792634"/>
                      <a:pt x="16990" y="794985"/>
                    </a:cubicBezTo>
                    <a:cubicBezTo>
                      <a:pt x="17251" y="795508"/>
                      <a:pt x="17774" y="796030"/>
                      <a:pt x="18296" y="796292"/>
                    </a:cubicBezTo>
                    <a:cubicBezTo>
                      <a:pt x="21170" y="797598"/>
                      <a:pt x="24305" y="803084"/>
                      <a:pt x="29530" y="802039"/>
                    </a:cubicBezTo>
                    <a:cubicBezTo>
                      <a:pt x="34755" y="800994"/>
                      <a:pt x="38674" y="799165"/>
                      <a:pt x="40241" y="802300"/>
                    </a:cubicBezTo>
                    <a:cubicBezTo>
                      <a:pt x="41809" y="805435"/>
                      <a:pt x="42593" y="810138"/>
                      <a:pt x="47818" y="808048"/>
                    </a:cubicBezTo>
                    <a:cubicBezTo>
                      <a:pt x="53043" y="805958"/>
                      <a:pt x="55133" y="801517"/>
                      <a:pt x="64799" y="805697"/>
                    </a:cubicBezTo>
                    <a:cubicBezTo>
                      <a:pt x="74466" y="809877"/>
                      <a:pt x="76033" y="809615"/>
                      <a:pt x="75772" y="814057"/>
                    </a:cubicBezTo>
                    <a:cubicBezTo>
                      <a:pt x="75511" y="818498"/>
                      <a:pt x="73159" y="822156"/>
                      <a:pt x="75511" y="823984"/>
                    </a:cubicBezTo>
                    <a:cubicBezTo>
                      <a:pt x="77862" y="825813"/>
                      <a:pt x="80214" y="827120"/>
                      <a:pt x="78907" y="830516"/>
                    </a:cubicBezTo>
                    <a:cubicBezTo>
                      <a:pt x="77601" y="833912"/>
                      <a:pt x="71853" y="838092"/>
                      <a:pt x="75772" y="838615"/>
                    </a:cubicBezTo>
                    <a:cubicBezTo>
                      <a:pt x="79691" y="839137"/>
                      <a:pt x="81258" y="840966"/>
                      <a:pt x="81781" y="843317"/>
                    </a:cubicBezTo>
                    <a:cubicBezTo>
                      <a:pt x="82303" y="845669"/>
                      <a:pt x="81520" y="851939"/>
                      <a:pt x="85961" y="852200"/>
                    </a:cubicBezTo>
                    <a:cubicBezTo>
                      <a:pt x="90141" y="852722"/>
                      <a:pt x="98240" y="857947"/>
                      <a:pt x="96672" y="860299"/>
                    </a:cubicBezTo>
                    <a:cubicBezTo>
                      <a:pt x="95105" y="862389"/>
                      <a:pt x="90664" y="865785"/>
                      <a:pt x="96934" y="866308"/>
                    </a:cubicBezTo>
                    <a:cubicBezTo>
                      <a:pt x="102943" y="866830"/>
                      <a:pt x="108952" y="867091"/>
                      <a:pt x="108952" y="868659"/>
                    </a:cubicBezTo>
                    <a:cubicBezTo>
                      <a:pt x="108952" y="870226"/>
                      <a:pt x="109213" y="872839"/>
                      <a:pt x="111041" y="873884"/>
                    </a:cubicBezTo>
                    <a:cubicBezTo>
                      <a:pt x="112609" y="874668"/>
                      <a:pt x="117050" y="878848"/>
                      <a:pt x="112086" y="881983"/>
                    </a:cubicBezTo>
                    <a:cubicBezTo>
                      <a:pt x="107123" y="884857"/>
                      <a:pt x="102681" y="888253"/>
                      <a:pt x="98501" y="886947"/>
                    </a:cubicBezTo>
                    <a:cubicBezTo>
                      <a:pt x="94321" y="885641"/>
                      <a:pt x="82042" y="884073"/>
                      <a:pt x="83871" y="889037"/>
                    </a:cubicBezTo>
                    <a:cubicBezTo>
                      <a:pt x="85700" y="894001"/>
                      <a:pt x="90664" y="896352"/>
                      <a:pt x="90664" y="899748"/>
                    </a:cubicBezTo>
                    <a:cubicBezTo>
                      <a:pt x="90925" y="902622"/>
                      <a:pt x="91186" y="912550"/>
                      <a:pt x="94321" y="915685"/>
                    </a:cubicBezTo>
                    <a:cubicBezTo>
                      <a:pt x="94844" y="916207"/>
                      <a:pt x="95366" y="916468"/>
                      <a:pt x="96150" y="916730"/>
                    </a:cubicBezTo>
                    <a:cubicBezTo>
                      <a:pt x="101114" y="917252"/>
                      <a:pt x="104249" y="918297"/>
                      <a:pt x="106600" y="914640"/>
                    </a:cubicBezTo>
                    <a:cubicBezTo>
                      <a:pt x="108952" y="910982"/>
                      <a:pt x="109996" y="909153"/>
                      <a:pt x="114177" y="909937"/>
                    </a:cubicBezTo>
                    <a:cubicBezTo>
                      <a:pt x="118357" y="910721"/>
                      <a:pt x="122275" y="912550"/>
                      <a:pt x="125410" y="910721"/>
                    </a:cubicBezTo>
                    <a:cubicBezTo>
                      <a:pt x="128546" y="909153"/>
                      <a:pt x="140302" y="909676"/>
                      <a:pt x="141608" y="911766"/>
                    </a:cubicBezTo>
                    <a:cubicBezTo>
                      <a:pt x="142915" y="913856"/>
                      <a:pt x="145005" y="919342"/>
                      <a:pt x="147095" y="921171"/>
                    </a:cubicBezTo>
                    <a:cubicBezTo>
                      <a:pt x="149185" y="923000"/>
                      <a:pt x="154932" y="925874"/>
                      <a:pt x="149968" y="926657"/>
                    </a:cubicBezTo>
                    <a:cubicBezTo>
                      <a:pt x="145266" y="927441"/>
                      <a:pt x="142392" y="927441"/>
                      <a:pt x="145788" y="930576"/>
                    </a:cubicBezTo>
                    <a:cubicBezTo>
                      <a:pt x="149185" y="933711"/>
                      <a:pt x="146311" y="941288"/>
                      <a:pt x="150752" y="941288"/>
                    </a:cubicBezTo>
                    <a:cubicBezTo>
                      <a:pt x="155455" y="941288"/>
                      <a:pt x="172436" y="943378"/>
                      <a:pt x="171914" y="949386"/>
                    </a:cubicBezTo>
                    <a:cubicBezTo>
                      <a:pt x="171653" y="955395"/>
                      <a:pt x="174004" y="968197"/>
                      <a:pt x="178445" y="966890"/>
                    </a:cubicBezTo>
                    <a:cubicBezTo>
                      <a:pt x="182886" y="965584"/>
                      <a:pt x="188634" y="964800"/>
                      <a:pt x="190202" y="964800"/>
                    </a:cubicBezTo>
                    <a:cubicBezTo>
                      <a:pt x="191769" y="964800"/>
                      <a:pt x="198562" y="967936"/>
                      <a:pt x="204832" y="967674"/>
                    </a:cubicBezTo>
                    <a:cubicBezTo>
                      <a:pt x="211102" y="967413"/>
                      <a:pt x="217111" y="960882"/>
                      <a:pt x="219462" y="965323"/>
                    </a:cubicBezTo>
                    <a:cubicBezTo>
                      <a:pt x="221813" y="969503"/>
                      <a:pt x="227561" y="980737"/>
                      <a:pt x="230696" y="978386"/>
                    </a:cubicBezTo>
                    <a:cubicBezTo>
                      <a:pt x="233831" y="976034"/>
                      <a:pt x="235921" y="974467"/>
                      <a:pt x="237489" y="974989"/>
                    </a:cubicBezTo>
                    <a:cubicBezTo>
                      <a:pt x="239056" y="975512"/>
                      <a:pt x="245326" y="983088"/>
                      <a:pt x="249245" y="980998"/>
                    </a:cubicBezTo>
                    <a:cubicBezTo>
                      <a:pt x="253164" y="978908"/>
                      <a:pt x="250290" y="977341"/>
                      <a:pt x="255515" y="979953"/>
                    </a:cubicBezTo>
                    <a:cubicBezTo>
                      <a:pt x="260740" y="982566"/>
                      <a:pt x="266227" y="989881"/>
                      <a:pt x="270146" y="988313"/>
                    </a:cubicBezTo>
                    <a:cubicBezTo>
                      <a:pt x="274064" y="986746"/>
                      <a:pt x="275109" y="987268"/>
                      <a:pt x="275109" y="990926"/>
                    </a:cubicBezTo>
                    <a:cubicBezTo>
                      <a:pt x="275109" y="994322"/>
                      <a:pt x="275632" y="997718"/>
                      <a:pt x="271713" y="998763"/>
                    </a:cubicBezTo>
                    <a:cubicBezTo>
                      <a:pt x="268055" y="999809"/>
                      <a:pt x="262830" y="1002160"/>
                      <a:pt x="265704" y="1003989"/>
                    </a:cubicBezTo>
                    <a:cubicBezTo>
                      <a:pt x="268578" y="1005556"/>
                      <a:pt x="274587" y="1009475"/>
                      <a:pt x="269884" y="1009475"/>
                    </a:cubicBezTo>
                    <a:cubicBezTo>
                      <a:pt x="265182" y="1009214"/>
                      <a:pt x="262830" y="1012871"/>
                      <a:pt x="265704" y="1015484"/>
                    </a:cubicBezTo>
                    <a:cubicBezTo>
                      <a:pt x="268578" y="1018096"/>
                      <a:pt x="272497" y="1020448"/>
                      <a:pt x="271713" y="1023583"/>
                    </a:cubicBezTo>
                    <a:cubicBezTo>
                      <a:pt x="270929" y="1026456"/>
                      <a:pt x="269101" y="1037690"/>
                      <a:pt x="262308" y="1036123"/>
                    </a:cubicBezTo>
                    <a:cubicBezTo>
                      <a:pt x="255515" y="1034555"/>
                      <a:pt x="247155" y="1035862"/>
                      <a:pt x="243759" y="1038997"/>
                    </a:cubicBezTo>
                    <a:cubicBezTo>
                      <a:pt x="240362" y="1041870"/>
                      <a:pt x="235137" y="1041870"/>
                      <a:pt x="234615" y="1045267"/>
                    </a:cubicBezTo>
                    <a:cubicBezTo>
                      <a:pt x="234354" y="1047357"/>
                      <a:pt x="233831" y="1052321"/>
                      <a:pt x="233309" y="1055978"/>
                    </a:cubicBezTo>
                    <a:cubicBezTo>
                      <a:pt x="236966" y="1055456"/>
                      <a:pt x="240885" y="1054933"/>
                      <a:pt x="244542" y="1054672"/>
                    </a:cubicBezTo>
                    <a:cubicBezTo>
                      <a:pt x="246894" y="1054411"/>
                      <a:pt x="256038" y="1053104"/>
                      <a:pt x="252642" y="1058068"/>
                    </a:cubicBezTo>
                    <a:cubicBezTo>
                      <a:pt x="249506" y="1062510"/>
                      <a:pt x="243759" y="1065383"/>
                      <a:pt x="238795" y="1066690"/>
                    </a:cubicBezTo>
                    <a:cubicBezTo>
                      <a:pt x="235921" y="1067473"/>
                      <a:pt x="232786" y="1067996"/>
                      <a:pt x="229912" y="1068518"/>
                    </a:cubicBezTo>
                    <a:cubicBezTo>
                      <a:pt x="228345" y="1068780"/>
                      <a:pt x="225210" y="1069302"/>
                      <a:pt x="224687" y="1071131"/>
                    </a:cubicBezTo>
                    <a:cubicBezTo>
                      <a:pt x="224165" y="1073221"/>
                      <a:pt x="227039" y="1075050"/>
                      <a:pt x="228345" y="1076095"/>
                    </a:cubicBezTo>
                    <a:cubicBezTo>
                      <a:pt x="230696" y="1078185"/>
                      <a:pt x="233570" y="1079752"/>
                      <a:pt x="235921" y="1081842"/>
                    </a:cubicBezTo>
                    <a:cubicBezTo>
                      <a:pt x="240362" y="1085761"/>
                      <a:pt x="231741" y="1086545"/>
                      <a:pt x="229129" y="1087851"/>
                    </a:cubicBezTo>
                    <a:cubicBezTo>
                      <a:pt x="226516" y="1088896"/>
                      <a:pt x="224687" y="1090725"/>
                      <a:pt x="223381" y="1093076"/>
                    </a:cubicBezTo>
                    <a:cubicBezTo>
                      <a:pt x="222336" y="1095166"/>
                      <a:pt x="222336" y="1097779"/>
                      <a:pt x="221291" y="1099869"/>
                    </a:cubicBezTo>
                    <a:cubicBezTo>
                      <a:pt x="218940" y="1104571"/>
                      <a:pt x="212408" y="1102220"/>
                      <a:pt x="208228" y="1102481"/>
                    </a:cubicBezTo>
                    <a:cubicBezTo>
                      <a:pt x="201697" y="1102743"/>
                      <a:pt x="207183" y="1110058"/>
                      <a:pt x="209012" y="1112670"/>
                    </a:cubicBezTo>
                    <a:cubicBezTo>
                      <a:pt x="212147" y="1117112"/>
                      <a:pt x="215804" y="1120769"/>
                      <a:pt x="220768" y="1122859"/>
                    </a:cubicBezTo>
                    <a:cubicBezTo>
                      <a:pt x="230696" y="1126778"/>
                      <a:pt x="240624" y="1131481"/>
                      <a:pt x="249245" y="1137751"/>
                    </a:cubicBezTo>
                    <a:cubicBezTo>
                      <a:pt x="254993" y="1141931"/>
                      <a:pt x="259957" y="1146895"/>
                      <a:pt x="264921" y="1152381"/>
                    </a:cubicBezTo>
                    <a:cubicBezTo>
                      <a:pt x="267011" y="1154732"/>
                      <a:pt x="269362" y="1156822"/>
                      <a:pt x="271713" y="1158390"/>
                    </a:cubicBezTo>
                    <a:cubicBezTo>
                      <a:pt x="271713" y="1157867"/>
                      <a:pt x="272497" y="1151597"/>
                      <a:pt x="277199" y="1151597"/>
                    </a:cubicBezTo>
                    <a:cubicBezTo>
                      <a:pt x="282163" y="1151597"/>
                      <a:pt x="288695" y="1151336"/>
                      <a:pt x="291568" y="1153165"/>
                    </a:cubicBezTo>
                    <a:cubicBezTo>
                      <a:pt x="294442" y="1154993"/>
                      <a:pt x="305676" y="1159957"/>
                      <a:pt x="310379" y="1160219"/>
                    </a:cubicBezTo>
                    <a:cubicBezTo>
                      <a:pt x="315081" y="1160480"/>
                      <a:pt x="332586" y="1158390"/>
                      <a:pt x="336243" y="1162309"/>
                    </a:cubicBezTo>
                    <a:cubicBezTo>
                      <a:pt x="339639" y="1166227"/>
                      <a:pt x="353225" y="1170407"/>
                      <a:pt x="353486" y="1172759"/>
                    </a:cubicBezTo>
                    <a:cubicBezTo>
                      <a:pt x="353747" y="1174849"/>
                      <a:pt x="358450" y="1179290"/>
                      <a:pt x="361585" y="1177461"/>
                    </a:cubicBezTo>
                    <a:cubicBezTo>
                      <a:pt x="364720" y="1175633"/>
                      <a:pt x="365242" y="1174065"/>
                      <a:pt x="372035" y="1174065"/>
                    </a:cubicBezTo>
                    <a:cubicBezTo>
                      <a:pt x="378827" y="1174065"/>
                      <a:pt x="383008" y="1173281"/>
                      <a:pt x="385098" y="1174849"/>
                    </a:cubicBezTo>
                    <a:cubicBezTo>
                      <a:pt x="387188" y="1176416"/>
                      <a:pt x="395287" y="1177723"/>
                      <a:pt x="395287" y="1180335"/>
                    </a:cubicBezTo>
                    <a:cubicBezTo>
                      <a:pt x="395287" y="1182948"/>
                      <a:pt x="395548" y="1188956"/>
                      <a:pt x="399467" y="1190002"/>
                    </a:cubicBezTo>
                    <a:cubicBezTo>
                      <a:pt x="402863" y="1190785"/>
                      <a:pt x="407566" y="1193398"/>
                      <a:pt x="410962" y="1194182"/>
                    </a:cubicBezTo>
                    <a:cubicBezTo>
                      <a:pt x="411484" y="1194182"/>
                      <a:pt x="411746" y="1194443"/>
                      <a:pt x="412007" y="1194443"/>
                    </a:cubicBezTo>
                    <a:cubicBezTo>
                      <a:pt x="415403" y="1194965"/>
                      <a:pt x="418277" y="1194965"/>
                      <a:pt x="420106" y="1197578"/>
                    </a:cubicBezTo>
                    <a:cubicBezTo>
                      <a:pt x="421673" y="1200190"/>
                      <a:pt x="424808" y="1204632"/>
                      <a:pt x="426898" y="1205415"/>
                    </a:cubicBezTo>
                    <a:cubicBezTo>
                      <a:pt x="428727" y="1206461"/>
                      <a:pt x="434214" y="1215866"/>
                      <a:pt x="439961" y="1213776"/>
                    </a:cubicBezTo>
                    <a:cubicBezTo>
                      <a:pt x="445709" y="1211947"/>
                      <a:pt x="458249" y="1197055"/>
                      <a:pt x="458249" y="1197055"/>
                    </a:cubicBezTo>
                    <a:cubicBezTo>
                      <a:pt x="457727" y="1196533"/>
                      <a:pt x="457465" y="1196272"/>
                      <a:pt x="456943" y="1196010"/>
                    </a:cubicBezTo>
                    <a:cubicBezTo>
                      <a:pt x="453024" y="1192353"/>
                      <a:pt x="448321" y="1190002"/>
                      <a:pt x="445186" y="1185560"/>
                    </a:cubicBezTo>
                    <a:cubicBezTo>
                      <a:pt x="442574" y="1181903"/>
                      <a:pt x="439961" y="1178245"/>
                      <a:pt x="437871" y="1174587"/>
                    </a:cubicBezTo>
                    <a:cubicBezTo>
                      <a:pt x="435258" y="1170407"/>
                      <a:pt x="434475" y="1165966"/>
                      <a:pt x="434736" y="1161002"/>
                    </a:cubicBezTo>
                    <a:cubicBezTo>
                      <a:pt x="434997" y="1158390"/>
                      <a:pt x="435781" y="1155777"/>
                      <a:pt x="436304" y="1153165"/>
                    </a:cubicBezTo>
                    <a:cubicBezTo>
                      <a:pt x="436826" y="1150552"/>
                      <a:pt x="436565" y="1147940"/>
                      <a:pt x="436565" y="1145327"/>
                    </a:cubicBezTo>
                    <a:cubicBezTo>
                      <a:pt x="435781" y="1146111"/>
                      <a:pt x="434214" y="1148462"/>
                      <a:pt x="432907" y="1148462"/>
                    </a:cubicBezTo>
                    <a:cubicBezTo>
                      <a:pt x="431601" y="1148462"/>
                      <a:pt x="431601" y="1146372"/>
                      <a:pt x="431601" y="1145327"/>
                    </a:cubicBezTo>
                    <a:cubicBezTo>
                      <a:pt x="431078" y="1141408"/>
                      <a:pt x="431078" y="1136967"/>
                      <a:pt x="426898" y="1135138"/>
                    </a:cubicBezTo>
                    <a:cubicBezTo>
                      <a:pt x="423241" y="1133571"/>
                      <a:pt x="419061" y="1133571"/>
                      <a:pt x="417493" y="1129129"/>
                    </a:cubicBezTo>
                    <a:cubicBezTo>
                      <a:pt x="416187" y="1125211"/>
                      <a:pt x="417493" y="1120769"/>
                      <a:pt x="420889" y="1118418"/>
                    </a:cubicBezTo>
                    <a:cubicBezTo>
                      <a:pt x="424025" y="1115805"/>
                      <a:pt x="427160" y="1114760"/>
                      <a:pt x="428989" y="1110580"/>
                    </a:cubicBezTo>
                    <a:cubicBezTo>
                      <a:pt x="430556" y="1106661"/>
                      <a:pt x="430295" y="1101698"/>
                      <a:pt x="432124" y="1098040"/>
                    </a:cubicBezTo>
                    <a:cubicBezTo>
                      <a:pt x="433691" y="1095166"/>
                      <a:pt x="437087" y="1094382"/>
                      <a:pt x="439961" y="1093599"/>
                    </a:cubicBezTo>
                    <a:cubicBezTo>
                      <a:pt x="444141" y="1092554"/>
                      <a:pt x="448060" y="1092292"/>
                      <a:pt x="452240" y="1092031"/>
                    </a:cubicBezTo>
                    <a:cubicBezTo>
                      <a:pt x="458771" y="1091509"/>
                      <a:pt x="462952" y="1087329"/>
                      <a:pt x="467393" y="1083149"/>
                    </a:cubicBezTo>
                    <a:cubicBezTo>
                      <a:pt x="468699" y="1082104"/>
                      <a:pt x="469483" y="1080797"/>
                      <a:pt x="470528" y="1079230"/>
                    </a:cubicBezTo>
                    <a:lnTo>
                      <a:pt x="470528" y="1079230"/>
                    </a:lnTo>
                    <a:cubicBezTo>
                      <a:pt x="469744" y="1077401"/>
                      <a:pt x="468961" y="1075572"/>
                      <a:pt x="467915" y="1075311"/>
                    </a:cubicBezTo>
                    <a:cubicBezTo>
                      <a:pt x="465825" y="1074527"/>
                      <a:pt x="456420" y="1072960"/>
                      <a:pt x="456420" y="1069825"/>
                    </a:cubicBezTo>
                    <a:cubicBezTo>
                      <a:pt x="456420" y="1066690"/>
                      <a:pt x="465564" y="1068257"/>
                      <a:pt x="466348" y="1066167"/>
                    </a:cubicBezTo>
                    <a:cubicBezTo>
                      <a:pt x="467131" y="1064077"/>
                      <a:pt x="451718" y="1039519"/>
                      <a:pt x="444925" y="1038997"/>
                    </a:cubicBezTo>
                    <a:cubicBezTo>
                      <a:pt x="438133" y="1038474"/>
                      <a:pt x="438133" y="1042393"/>
                      <a:pt x="434214" y="1041348"/>
                    </a:cubicBezTo>
                    <a:cubicBezTo>
                      <a:pt x="430295" y="1040303"/>
                      <a:pt x="427682" y="1040825"/>
                      <a:pt x="427682" y="1038213"/>
                    </a:cubicBezTo>
                    <a:cubicBezTo>
                      <a:pt x="427682" y="1035600"/>
                      <a:pt x="427682" y="1023844"/>
                      <a:pt x="422980" y="1023583"/>
                    </a:cubicBezTo>
                    <a:cubicBezTo>
                      <a:pt x="418277" y="1023321"/>
                      <a:pt x="412268" y="1023844"/>
                      <a:pt x="413313" y="1019403"/>
                    </a:cubicBezTo>
                    <a:cubicBezTo>
                      <a:pt x="414358" y="1014961"/>
                      <a:pt x="424547" y="1005295"/>
                      <a:pt x="424547" y="1002160"/>
                    </a:cubicBezTo>
                    <a:cubicBezTo>
                      <a:pt x="424547" y="999025"/>
                      <a:pt x="418800" y="998502"/>
                      <a:pt x="419845" y="992755"/>
                    </a:cubicBezTo>
                    <a:cubicBezTo>
                      <a:pt x="420889" y="987007"/>
                      <a:pt x="420628" y="980476"/>
                      <a:pt x="424286" y="977863"/>
                    </a:cubicBezTo>
                    <a:cubicBezTo>
                      <a:pt x="427944" y="975251"/>
                      <a:pt x="430556" y="974467"/>
                      <a:pt x="431078" y="971854"/>
                    </a:cubicBezTo>
                    <a:cubicBezTo>
                      <a:pt x="431601" y="969242"/>
                      <a:pt x="431601" y="966107"/>
                      <a:pt x="434997" y="966107"/>
                    </a:cubicBezTo>
                    <a:cubicBezTo>
                      <a:pt x="438655" y="966107"/>
                      <a:pt x="442313" y="966629"/>
                      <a:pt x="444925" y="970287"/>
                    </a:cubicBezTo>
                    <a:cubicBezTo>
                      <a:pt x="447799" y="973944"/>
                      <a:pt x="454069" y="982827"/>
                      <a:pt x="457204" y="981521"/>
                    </a:cubicBezTo>
                    <a:cubicBezTo>
                      <a:pt x="460339" y="980215"/>
                      <a:pt x="463474" y="975773"/>
                      <a:pt x="462690" y="972899"/>
                    </a:cubicBezTo>
                    <a:cubicBezTo>
                      <a:pt x="461645" y="970026"/>
                      <a:pt x="455898" y="961404"/>
                      <a:pt x="460862" y="959053"/>
                    </a:cubicBezTo>
                    <a:cubicBezTo>
                      <a:pt x="465564" y="956702"/>
                      <a:pt x="473663" y="954350"/>
                      <a:pt x="474969" y="952260"/>
                    </a:cubicBezTo>
                    <a:cubicBezTo>
                      <a:pt x="476275" y="950170"/>
                      <a:pt x="475492" y="948603"/>
                      <a:pt x="479933" y="946774"/>
                    </a:cubicBezTo>
                    <a:cubicBezTo>
                      <a:pt x="484374" y="944945"/>
                      <a:pt x="496915" y="937630"/>
                      <a:pt x="499005" y="935017"/>
                    </a:cubicBezTo>
                    <a:cubicBezTo>
                      <a:pt x="501095" y="932405"/>
                      <a:pt x="504230" y="927702"/>
                      <a:pt x="508932" y="927702"/>
                    </a:cubicBezTo>
                    <a:cubicBezTo>
                      <a:pt x="513635" y="927702"/>
                      <a:pt x="515464" y="935279"/>
                      <a:pt x="520166" y="934756"/>
                    </a:cubicBezTo>
                    <a:cubicBezTo>
                      <a:pt x="524869" y="934234"/>
                      <a:pt x="531139" y="929270"/>
                      <a:pt x="531139" y="929270"/>
                    </a:cubicBezTo>
                    <a:cubicBezTo>
                      <a:pt x="531139" y="929270"/>
                      <a:pt x="540022" y="924567"/>
                      <a:pt x="540806" y="928486"/>
                    </a:cubicBezTo>
                    <a:cubicBezTo>
                      <a:pt x="541851" y="932666"/>
                      <a:pt x="541328" y="935017"/>
                      <a:pt x="548120" y="935017"/>
                    </a:cubicBezTo>
                    <a:cubicBezTo>
                      <a:pt x="554913" y="935017"/>
                      <a:pt x="564580" y="934495"/>
                      <a:pt x="567454" y="938414"/>
                    </a:cubicBezTo>
                    <a:cubicBezTo>
                      <a:pt x="570589" y="942594"/>
                      <a:pt x="584174" y="949125"/>
                      <a:pt x="584958" y="951738"/>
                    </a:cubicBezTo>
                    <a:cubicBezTo>
                      <a:pt x="585741" y="954350"/>
                      <a:pt x="589399" y="958792"/>
                      <a:pt x="589921" y="955134"/>
                    </a:cubicBezTo>
                    <a:cubicBezTo>
                      <a:pt x="590444" y="951477"/>
                      <a:pt x="592795" y="948603"/>
                      <a:pt x="595408" y="950954"/>
                    </a:cubicBezTo>
                    <a:cubicBezTo>
                      <a:pt x="598020" y="953567"/>
                      <a:pt x="609254" y="961665"/>
                      <a:pt x="615263" y="957747"/>
                    </a:cubicBezTo>
                    <a:cubicBezTo>
                      <a:pt x="621272" y="953828"/>
                      <a:pt x="623623" y="947558"/>
                      <a:pt x="627281" y="947035"/>
                    </a:cubicBezTo>
                    <a:cubicBezTo>
                      <a:pt x="630939" y="946513"/>
                      <a:pt x="647136" y="946251"/>
                      <a:pt x="647136" y="947558"/>
                    </a:cubicBezTo>
                    <a:cubicBezTo>
                      <a:pt x="647136" y="948864"/>
                      <a:pt x="651578" y="951738"/>
                      <a:pt x="654190" y="949386"/>
                    </a:cubicBezTo>
                    <a:cubicBezTo>
                      <a:pt x="656803" y="947035"/>
                      <a:pt x="672739" y="942855"/>
                      <a:pt x="674046" y="947819"/>
                    </a:cubicBezTo>
                    <a:cubicBezTo>
                      <a:pt x="675352" y="952783"/>
                      <a:pt x="677181" y="956963"/>
                      <a:pt x="682144" y="957747"/>
                    </a:cubicBezTo>
                    <a:cubicBezTo>
                      <a:pt x="687108" y="958530"/>
                      <a:pt x="700432" y="962188"/>
                      <a:pt x="702000" y="959314"/>
                    </a:cubicBezTo>
                    <a:cubicBezTo>
                      <a:pt x="703567" y="956440"/>
                      <a:pt x="704873" y="952260"/>
                      <a:pt x="706703" y="953305"/>
                    </a:cubicBezTo>
                    <a:cubicBezTo>
                      <a:pt x="708531" y="954611"/>
                      <a:pt x="715846" y="958269"/>
                      <a:pt x="720026" y="957224"/>
                    </a:cubicBezTo>
                    <a:cubicBezTo>
                      <a:pt x="724206" y="956179"/>
                      <a:pt x="732828" y="956440"/>
                      <a:pt x="735179" y="952783"/>
                    </a:cubicBezTo>
                    <a:cubicBezTo>
                      <a:pt x="736747" y="950170"/>
                      <a:pt x="740404" y="944423"/>
                      <a:pt x="738314" y="940243"/>
                    </a:cubicBezTo>
                    <a:cubicBezTo>
                      <a:pt x="737792" y="938936"/>
                      <a:pt x="736485" y="937891"/>
                      <a:pt x="734657" y="937108"/>
                    </a:cubicBezTo>
                    <a:cubicBezTo>
                      <a:pt x="726557" y="933973"/>
                      <a:pt x="704090" y="922477"/>
                      <a:pt x="705135" y="919604"/>
                    </a:cubicBezTo>
                    <a:cubicBezTo>
                      <a:pt x="706179" y="916730"/>
                      <a:pt x="710882" y="915162"/>
                      <a:pt x="714279" y="915162"/>
                    </a:cubicBezTo>
                    <a:cubicBezTo>
                      <a:pt x="717675" y="915162"/>
                      <a:pt x="729170" y="910721"/>
                      <a:pt x="726035" y="907586"/>
                    </a:cubicBezTo>
                    <a:cubicBezTo>
                      <a:pt x="722900" y="904451"/>
                      <a:pt x="716369" y="899487"/>
                      <a:pt x="719765" y="896091"/>
                    </a:cubicBezTo>
                    <a:cubicBezTo>
                      <a:pt x="723161" y="892694"/>
                      <a:pt x="724206" y="890604"/>
                      <a:pt x="728648" y="890082"/>
                    </a:cubicBezTo>
                    <a:cubicBezTo>
                      <a:pt x="733089" y="889559"/>
                      <a:pt x="746674" y="891127"/>
                      <a:pt x="748764" y="890082"/>
                    </a:cubicBezTo>
                    <a:cubicBezTo>
                      <a:pt x="750593" y="889037"/>
                      <a:pt x="748242" y="885379"/>
                      <a:pt x="745368" y="885118"/>
                    </a:cubicBezTo>
                    <a:cubicBezTo>
                      <a:pt x="742494" y="884595"/>
                      <a:pt x="728909" y="880154"/>
                      <a:pt x="731522" y="877803"/>
                    </a:cubicBezTo>
                    <a:cubicBezTo>
                      <a:pt x="734134" y="875452"/>
                      <a:pt x="740926" y="873884"/>
                      <a:pt x="735701" y="872578"/>
                    </a:cubicBezTo>
                    <a:cubicBezTo>
                      <a:pt x="730476" y="871272"/>
                      <a:pt x="720288" y="872055"/>
                      <a:pt x="724467" y="870488"/>
                    </a:cubicBezTo>
                    <a:cubicBezTo>
                      <a:pt x="728909" y="868659"/>
                      <a:pt x="731260" y="867353"/>
                      <a:pt x="728909" y="865785"/>
                    </a:cubicBezTo>
                    <a:cubicBezTo>
                      <a:pt x="726557" y="864479"/>
                      <a:pt x="724729" y="858731"/>
                      <a:pt x="730476" y="858731"/>
                    </a:cubicBezTo>
                    <a:cubicBezTo>
                      <a:pt x="736224" y="858731"/>
                      <a:pt x="752161" y="858731"/>
                      <a:pt x="753989" y="860038"/>
                    </a:cubicBezTo>
                    <a:cubicBezTo>
                      <a:pt x="755818" y="861344"/>
                      <a:pt x="759476" y="864218"/>
                      <a:pt x="761043" y="860821"/>
                    </a:cubicBezTo>
                    <a:cubicBezTo>
                      <a:pt x="762611" y="857425"/>
                      <a:pt x="767836" y="857164"/>
                      <a:pt x="770971" y="856119"/>
                    </a:cubicBezTo>
                    <a:cubicBezTo>
                      <a:pt x="774106" y="855074"/>
                      <a:pt x="802060" y="849587"/>
                      <a:pt x="804934" y="849587"/>
                    </a:cubicBezTo>
                    <a:cubicBezTo>
                      <a:pt x="807808" y="849849"/>
                      <a:pt x="815646" y="850894"/>
                      <a:pt x="816952" y="847759"/>
                    </a:cubicBezTo>
                    <a:cubicBezTo>
                      <a:pt x="818258" y="844624"/>
                      <a:pt x="821915" y="840705"/>
                      <a:pt x="826880" y="840444"/>
                    </a:cubicBezTo>
                    <a:cubicBezTo>
                      <a:pt x="831843" y="840444"/>
                      <a:pt x="846996" y="839137"/>
                      <a:pt x="854311" y="836263"/>
                    </a:cubicBezTo>
                    <a:cubicBezTo>
                      <a:pt x="861626" y="833390"/>
                      <a:pt x="877824" y="832867"/>
                      <a:pt x="881220" y="830777"/>
                    </a:cubicBezTo>
                    <a:cubicBezTo>
                      <a:pt x="884617" y="828687"/>
                      <a:pt x="889581" y="821633"/>
                      <a:pt x="894283" y="820327"/>
                    </a:cubicBezTo>
                    <a:cubicBezTo>
                      <a:pt x="898986" y="819282"/>
                      <a:pt x="911526" y="817453"/>
                      <a:pt x="915967" y="820327"/>
                    </a:cubicBezTo>
                    <a:cubicBezTo>
                      <a:pt x="920408" y="823201"/>
                      <a:pt x="922760" y="827642"/>
                      <a:pt x="925633" y="825030"/>
                    </a:cubicBezTo>
                    <a:cubicBezTo>
                      <a:pt x="928508" y="822156"/>
                      <a:pt x="934517" y="818759"/>
                      <a:pt x="937390" y="822156"/>
                    </a:cubicBezTo>
                    <a:cubicBezTo>
                      <a:pt x="940264" y="825552"/>
                      <a:pt x="946795" y="836263"/>
                      <a:pt x="946011" y="841750"/>
                    </a:cubicBezTo>
                    <a:cubicBezTo>
                      <a:pt x="945228" y="847236"/>
                      <a:pt x="941570" y="856380"/>
                      <a:pt x="946011" y="856641"/>
                    </a:cubicBezTo>
                    <a:cubicBezTo>
                      <a:pt x="950453" y="856641"/>
                      <a:pt x="960380" y="858731"/>
                      <a:pt x="962471" y="855857"/>
                    </a:cubicBezTo>
                    <a:cubicBezTo>
                      <a:pt x="964299" y="852984"/>
                      <a:pt x="964561" y="847759"/>
                      <a:pt x="967173" y="849849"/>
                    </a:cubicBezTo>
                    <a:cubicBezTo>
                      <a:pt x="969786" y="851939"/>
                      <a:pt x="971615" y="853767"/>
                      <a:pt x="971876" y="855074"/>
                    </a:cubicBezTo>
                    <a:cubicBezTo>
                      <a:pt x="972137" y="856380"/>
                      <a:pt x="971092" y="863695"/>
                      <a:pt x="973705" y="860821"/>
                    </a:cubicBezTo>
                    <a:cubicBezTo>
                      <a:pt x="976317" y="857947"/>
                      <a:pt x="979714" y="855335"/>
                      <a:pt x="980497" y="857164"/>
                    </a:cubicBezTo>
                    <a:cubicBezTo>
                      <a:pt x="981281" y="858993"/>
                      <a:pt x="984155" y="860299"/>
                      <a:pt x="986506" y="860560"/>
                    </a:cubicBezTo>
                    <a:cubicBezTo>
                      <a:pt x="988858" y="860821"/>
                      <a:pt x="1004010" y="857947"/>
                      <a:pt x="999308" y="861605"/>
                    </a:cubicBezTo>
                    <a:cubicBezTo>
                      <a:pt x="994605" y="865263"/>
                      <a:pt x="990947" y="868920"/>
                      <a:pt x="991470" y="872055"/>
                    </a:cubicBezTo>
                    <a:cubicBezTo>
                      <a:pt x="991993" y="875190"/>
                      <a:pt x="995650" y="878325"/>
                      <a:pt x="997479" y="876235"/>
                    </a:cubicBezTo>
                    <a:cubicBezTo>
                      <a:pt x="999308" y="874145"/>
                      <a:pt x="1003227" y="871272"/>
                      <a:pt x="1005578" y="871794"/>
                    </a:cubicBezTo>
                    <a:cubicBezTo>
                      <a:pt x="1008190" y="872578"/>
                      <a:pt x="1015244" y="875974"/>
                      <a:pt x="1015766" y="873100"/>
                    </a:cubicBezTo>
                    <a:cubicBezTo>
                      <a:pt x="1016289" y="870226"/>
                      <a:pt x="1018118" y="868659"/>
                      <a:pt x="1022559" y="867091"/>
                    </a:cubicBezTo>
                    <a:cubicBezTo>
                      <a:pt x="1027000" y="865524"/>
                      <a:pt x="1069063" y="843579"/>
                      <a:pt x="1066973" y="848020"/>
                    </a:cubicBezTo>
                    <a:cubicBezTo>
                      <a:pt x="1064882" y="852461"/>
                      <a:pt x="1066450" y="854813"/>
                      <a:pt x="1064098" y="856119"/>
                    </a:cubicBezTo>
                    <a:cubicBezTo>
                      <a:pt x="1061747" y="857686"/>
                      <a:pt x="1060703" y="859254"/>
                      <a:pt x="1062792" y="860038"/>
                    </a:cubicBezTo>
                    <a:cubicBezTo>
                      <a:pt x="1064882" y="860821"/>
                      <a:pt x="1086567" y="876497"/>
                      <a:pt x="1097801" y="892172"/>
                    </a:cubicBezTo>
                    <a:cubicBezTo>
                      <a:pt x="1108773" y="907847"/>
                      <a:pt x="1138295" y="955918"/>
                      <a:pt x="1139340" y="953567"/>
                    </a:cubicBezTo>
                    <a:cubicBezTo>
                      <a:pt x="1140385" y="951215"/>
                      <a:pt x="1145610" y="949125"/>
                      <a:pt x="1146133" y="946251"/>
                    </a:cubicBezTo>
                    <a:cubicBezTo>
                      <a:pt x="1146655" y="943378"/>
                      <a:pt x="1146655" y="938936"/>
                      <a:pt x="1151619" y="939198"/>
                    </a:cubicBezTo>
                    <a:cubicBezTo>
                      <a:pt x="1156583" y="939459"/>
                      <a:pt x="1159718" y="940243"/>
                      <a:pt x="1161024" y="944684"/>
                    </a:cubicBezTo>
                    <a:cubicBezTo>
                      <a:pt x="1162331" y="949125"/>
                      <a:pt x="1162592" y="955134"/>
                      <a:pt x="1169123" y="955134"/>
                    </a:cubicBezTo>
                    <a:cubicBezTo>
                      <a:pt x="1175655" y="955134"/>
                      <a:pt x="1189762" y="957224"/>
                      <a:pt x="1192375" y="955134"/>
                    </a:cubicBezTo>
                    <a:cubicBezTo>
                      <a:pt x="1194987" y="952783"/>
                      <a:pt x="1197078" y="947035"/>
                      <a:pt x="1204393" y="947819"/>
                    </a:cubicBezTo>
                    <a:cubicBezTo>
                      <a:pt x="1211969" y="948603"/>
                      <a:pt x="1223725" y="954873"/>
                      <a:pt x="1224770" y="958792"/>
                    </a:cubicBezTo>
                    <a:cubicBezTo>
                      <a:pt x="1225816" y="962710"/>
                      <a:pt x="1227644" y="967936"/>
                      <a:pt x="1229995" y="968197"/>
                    </a:cubicBezTo>
                    <a:cubicBezTo>
                      <a:pt x="1232347" y="968719"/>
                      <a:pt x="1243842" y="971854"/>
                      <a:pt x="1243842" y="975251"/>
                    </a:cubicBezTo>
                    <a:cubicBezTo>
                      <a:pt x="1244103" y="978647"/>
                      <a:pt x="1246194" y="986746"/>
                      <a:pt x="1254554" y="988052"/>
                    </a:cubicBezTo>
                    <a:cubicBezTo>
                      <a:pt x="1262914" y="989358"/>
                      <a:pt x="1265265" y="991710"/>
                      <a:pt x="1269445" y="988836"/>
                    </a:cubicBezTo>
                    <a:cubicBezTo>
                      <a:pt x="1273625" y="985962"/>
                      <a:pt x="1278327" y="981259"/>
                      <a:pt x="1279634" y="984395"/>
                    </a:cubicBezTo>
                    <a:cubicBezTo>
                      <a:pt x="1280940" y="987530"/>
                      <a:pt x="1283814" y="993800"/>
                      <a:pt x="1290345" y="996673"/>
                    </a:cubicBezTo>
                    <a:cubicBezTo>
                      <a:pt x="1292958" y="997718"/>
                      <a:pt x="1295832" y="999025"/>
                      <a:pt x="1298444" y="999547"/>
                    </a:cubicBezTo>
                    <a:cubicBezTo>
                      <a:pt x="1299751" y="999809"/>
                      <a:pt x="1301057" y="1000070"/>
                      <a:pt x="1302624" y="1000070"/>
                    </a:cubicBezTo>
                    <a:cubicBezTo>
                      <a:pt x="1304976" y="1000070"/>
                      <a:pt x="1307327" y="999547"/>
                      <a:pt x="1309417" y="997980"/>
                    </a:cubicBezTo>
                    <a:cubicBezTo>
                      <a:pt x="1314903" y="993538"/>
                      <a:pt x="1312290" y="990926"/>
                      <a:pt x="1318039" y="990142"/>
                    </a:cubicBezTo>
                    <a:cubicBezTo>
                      <a:pt x="1323786" y="989097"/>
                      <a:pt x="1337894" y="988313"/>
                      <a:pt x="1343641" y="984133"/>
                    </a:cubicBezTo>
                    <a:cubicBezTo>
                      <a:pt x="1349389" y="979953"/>
                      <a:pt x="1383613" y="957747"/>
                      <a:pt x="1388577" y="957747"/>
                    </a:cubicBezTo>
                    <a:cubicBezTo>
                      <a:pt x="1393541" y="957747"/>
                      <a:pt x="1398244" y="957224"/>
                      <a:pt x="1401117" y="955918"/>
                    </a:cubicBezTo>
                    <a:cubicBezTo>
                      <a:pt x="1403991" y="954350"/>
                      <a:pt x="1403991" y="950170"/>
                      <a:pt x="1408432" y="951477"/>
                    </a:cubicBezTo>
                    <a:cubicBezTo>
                      <a:pt x="1412874" y="952783"/>
                      <a:pt x="1421495" y="955918"/>
                      <a:pt x="1422279" y="956702"/>
                    </a:cubicBezTo>
                    <a:cubicBezTo>
                      <a:pt x="1423063" y="957485"/>
                      <a:pt x="1426720" y="960098"/>
                      <a:pt x="1431945" y="960098"/>
                    </a:cubicBezTo>
                    <a:cubicBezTo>
                      <a:pt x="1437170" y="960098"/>
                      <a:pt x="1444747" y="960620"/>
                      <a:pt x="1446576" y="964539"/>
                    </a:cubicBezTo>
                    <a:cubicBezTo>
                      <a:pt x="1448404" y="968458"/>
                      <a:pt x="1450233" y="975251"/>
                      <a:pt x="1456764" y="976818"/>
                    </a:cubicBezTo>
                    <a:cubicBezTo>
                      <a:pt x="1463296" y="978386"/>
                      <a:pt x="1466954" y="979431"/>
                      <a:pt x="1472179" y="978124"/>
                    </a:cubicBezTo>
                    <a:cubicBezTo>
                      <a:pt x="1477404" y="977079"/>
                      <a:pt x="1479494" y="976034"/>
                      <a:pt x="1485503" y="977341"/>
                    </a:cubicBezTo>
                    <a:cubicBezTo>
                      <a:pt x="1491773" y="978647"/>
                      <a:pt x="1506664" y="984133"/>
                      <a:pt x="1511106" y="982043"/>
                    </a:cubicBezTo>
                    <a:cubicBezTo>
                      <a:pt x="1515547" y="979953"/>
                      <a:pt x="1525736" y="977079"/>
                      <a:pt x="1528349" y="972116"/>
                    </a:cubicBezTo>
                    <a:cubicBezTo>
                      <a:pt x="1530961" y="966890"/>
                      <a:pt x="1532528" y="961404"/>
                      <a:pt x="1530177" y="959837"/>
                    </a:cubicBezTo>
                    <a:cubicBezTo>
                      <a:pt x="1527826" y="958269"/>
                      <a:pt x="1521817" y="950693"/>
                      <a:pt x="1522601" y="944423"/>
                    </a:cubicBezTo>
                    <a:cubicBezTo>
                      <a:pt x="1523384" y="938153"/>
                      <a:pt x="1528610" y="935801"/>
                      <a:pt x="1529916" y="932144"/>
                    </a:cubicBezTo>
                    <a:cubicBezTo>
                      <a:pt x="1530961" y="928747"/>
                      <a:pt x="1534619" y="923784"/>
                      <a:pt x="1538537" y="921955"/>
                    </a:cubicBezTo>
                    <a:cubicBezTo>
                      <a:pt x="1542718" y="919865"/>
                      <a:pt x="1542718" y="914901"/>
                      <a:pt x="1548726" y="917252"/>
                    </a:cubicBezTo>
                    <a:cubicBezTo>
                      <a:pt x="1554735" y="919604"/>
                      <a:pt x="1564401" y="927702"/>
                      <a:pt x="1569888" y="926919"/>
                    </a:cubicBezTo>
                    <a:cubicBezTo>
                      <a:pt x="1575375" y="926135"/>
                      <a:pt x="1584518" y="928225"/>
                      <a:pt x="1588960" y="930315"/>
                    </a:cubicBezTo>
                    <a:cubicBezTo>
                      <a:pt x="1593401" y="932405"/>
                      <a:pt x="1616914" y="935801"/>
                      <a:pt x="1616391" y="942071"/>
                    </a:cubicBezTo>
                    <a:cubicBezTo>
                      <a:pt x="1615869" y="948341"/>
                      <a:pt x="1616391" y="959575"/>
                      <a:pt x="1622661" y="962449"/>
                    </a:cubicBezTo>
                    <a:cubicBezTo>
                      <a:pt x="1628932" y="965323"/>
                      <a:pt x="1649309" y="974206"/>
                      <a:pt x="1657408" y="971332"/>
                    </a:cubicBezTo>
                    <a:cubicBezTo>
                      <a:pt x="1665507" y="968458"/>
                      <a:pt x="1674912" y="962972"/>
                      <a:pt x="1683534" y="962710"/>
                    </a:cubicBezTo>
                    <a:cubicBezTo>
                      <a:pt x="1692155" y="962449"/>
                      <a:pt x="1700254" y="967152"/>
                      <a:pt x="1705479" y="967413"/>
                    </a:cubicBezTo>
                    <a:cubicBezTo>
                      <a:pt x="1710704" y="967674"/>
                      <a:pt x="1714884" y="966629"/>
                      <a:pt x="1716713" y="968197"/>
                    </a:cubicBezTo>
                    <a:cubicBezTo>
                      <a:pt x="1718281" y="969764"/>
                      <a:pt x="1725857" y="977863"/>
                      <a:pt x="1730037" y="977079"/>
                    </a:cubicBezTo>
                    <a:cubicBezTo>
                      <a:pt x="1734217" y="976296"/>
                      <a:pt x="1740487" y="976296"/>
                      <a:pt x="1741010" y="978647"/>
                    </a:cubicBezTo>
                    <a:cubicBezTo>
                      <a:pt x="1741532" y="981259"/>
                      <a:pt x="1746757" y="995628"/>
                      <a:pt x="1754072" y="995106"/>
                    </a:cubicBezTo>
                    <a:cubicBezTo>
                      <a:pt x="1761388" y="994583"/>
                      <a:pt x="1768703" y="995890"/>
                      <a:pt x="1772883" y="996412"/>
                    </a:cubicBezTo>
                    <a:cubicBezTo>
                      <a:pt x="1777063" y="996935"/>
                      <a:pt x="1798486" y="1000853"/>
                      <a:pt x="1806062" y="998502"/>
                    </a:cubicBezTo>
                    <a:cubicBezTo>
                      <a:pt x="1813639" y="996151"/>
                      <a:pt x="1824089" y="992232"/>
                      <a:pt x="1831404" y="991710"/>
                    </a:cubicBezTo>
                    <a:cubicBezTo>
                      <a:pt x="1838719" y="991187"/>
                      <a:pt x="1842899" y="991187"/>
                      <a:pt x="1847863" y="987268"/>
                    </a:cubicBezTo>
                    <a:cubicBezTo>
                      <a:pt x="1852827" y="983349"/>
                      <a:pt x="1863538" y="970809"/>
                      <a:pt x="1872159" y="969764"/>
                    </a:cubicBezTo>
                    <a:cubicBezTo>
                      <a:pt x="1880781" y="968719"/>
                      <a:pt x="1884177" y="968980"/>
                      <a:pt x="1891231" y="971593"/>
                    </a:cubicBezTo>
                    <a:cubicBezTo>
                      <a:pt x="1898024" y="974206"/>
                      <a:pt x="1902204" y="979169"/>
                      <a:pt x="1905862" y="978386"/>
                    </a:cubicBezTo>
                    <a:cubicBezTo>
                      <a:pt x="1909258" y="977602"/>
                      <a:pt x="1916050" y="972116"/>
                      <a:pt x="1922843" y="977341"/>
                    </a:cubicBezTo>
                    <a:cubicBezTo>
                      <a:pt x="1924410" y="978386"/>
                      <a:pt x="1926239" y="979431"/>
                      <a:pt x="1928852" y="980737"/>
                    </a:cubicBezTo>
                    <a:cubicBezTo>
                      <a:pt x="1937996" y="985178"/>
                      <a:pt x="1952365" y="989097"/>
                      <a:pt x="1957067" y="987268"/>
                    </a:cubicBezTo>
                    <a:cubicBezTo>
                      <a:pt x="1962815" y="984917"/>
                      <a:pt x="1966473" y="977079"/>
                      <a:pt x="1971959" y="976034"/>
                    </a:cubicBezTo>
                    <a:cubicBezTo>
                      <a:pt x="1977445" y="974989"/>
                      <a:pt x="1985544" y="975512"/>
                      <a:pt x="1986589" y="968197"/>
                    </a:cubicBezTo>
                    <a:cubicBezTo>
                      <a:pt x="1987634" y="960882"/>
                      <a:pt x="1989986" y="947296"/>
                      <a:pt x="1995472" y="940765"/>
                    </a:cubicBezTo>
                    <a:cubicBezTo>
                      <a:pt x="2000958" y="933973"/>
                      <a:pt x="2018724" y="918036"/>
                      <a:pt x="2016895" y="915423"/>
                    </a:cubicBezTo>
                    <a:cubicBezTo>
                      <a:pt x="2015327" y="912811"/>
                      <a:pt x="2012192" y="912027"/>
                      <a:pt x="2014021" y="909676"/>
                    </a:cubicBezTo>
                    <a:cubicBezTo>
                      <a:pt x="2015850" y="907325"/>
                      <a:pt x="2017156" y="903928"/>
                      <a:pt x="2012453" y="902883"/>
                    </a:cubicBezTo>
                    <a:cubicBezTo>
                      <a:pt x="2007751" y="901838"/>
                      <a:pt x="1995472" y="899487"/>
                      <a:pt x="2004093" y="893478"/>
                    </a:cubicBezTo>
                    <a:cubicBezTo>
                      <a:pt x="2012453" y="887208"/>
                      <a:pt x="2017940" y="880938"/>
                      <a:pt x="2026300" y="879893"/>
                    </a:cubicBezTo>
                    <a:cubicBezTo>
                      <a:pt x="2034399" y="878587"/>
                      <a:pt x="2064966" y="879109"/>
                      <a:pt x="2066794" y="876758"/>
                    </a:cubicBezTo>
                    <a:cubicBezTo>
                      <a:pt x="2068623" y="874407"/>
                      <a:pt x="2073326" y="872839"/>
                      <a:pt x="2079857" y="874929"/>
                    </a:cubicBezTo>
                    <a:cubicBezTo>
                      <a:pt x="2086127" y="877280"/>
                      <a:pt x="2096055" y="884595"/>
                      <a:pt x="2099713" y="884073"/>
                    </a:cubicBezTo>
                    <a:cubicBezTo>
                      <a:pt x="2103370" y="883551"/>
                      <a:pt x="2116694" y="885118"/>
                      <a:pt x="2120874" y="887731"/>
                    </a:cubicBezTo>
                    <a:cubicBezTo>
                      <a:pt x="2125316" y="890604"/>
                      <a:pt x="2130541" y="895568"/>
                      <a:pt x="2130018" y="897919"/>
                    </a:cubicBezTo>
                    <a:cubicBezTo>
                      <a:pt x="2129495" y="900009"/>
                      <a:pt x="2130279" y="904712"/>
                      <a:pt x="2133414" y="906802"/>
                    </a:cubicBezTo>
                    <a:cubicBezTo>
                      <a:pt x="2136549" y="908892"/>
                      <a:pt x="2141252" y="912811"/>
                      <a:pt x="2140468" y="915685"/>
                    </a:cubicBezTo>
                    <a:cubicBezTo>
                      <a:pt x="2139685" y="918297"/>
                      <a:pt x="2141252" y="930315"/>
                      <a:pt x="2143342" y="931883"/>
                    </a:cubicBezTo>
                    <a:cubicBezTo>
                      <a:pt x="2145432" y="933450"/>
                      <a:pt x="2151441" y="940504"/>
                      <a:pt x="2152224" y="944684"/>
                    </a:cubicBezTo>
                    <a:cubicBezTo>
                      <a:pt x="2152748" y="948603"/>
                      <a:pt x="2163459" y="967674"/>
                      <a:pt x="2163198" y="970548"/>
                    </a:cubicBezTo>
                    <a:cubicBezTo>
                      <a:pt x="2162675" y="973422"/>
                      <a:pt x="2163981" y="986746"/>
                      <a:pt x="2169990" y="986746"/>
                    </a:cubicBezTo>
                    <a:cubicBezTo>
                      <a:pt x="2175999" y="986746"/>
                      <a:pt x="2187494" y="984917"/>
                      <a:pt x="2190629" y="988836"/>
                    </a:cubicBezTo>
                    <a:cubicBezTo>
                      <a:pt x="2193764" y="992755"/>
                      <a:pt x="2195593" y="994322"/>
                      <a:pt x="2200034" y="993800"/>
                    </a:cubicBezTo>
                    <a:cubicBezTo>
                      <a:pt x="2204737" y="993277"/>
                      <a:pt x="2205259" y="990403"/>
                      <a:pt x="2207611" y="993277"/>
                    </a:cubicBezTo>
                    <a:cubicBezTo>
                      <a:pt x="2209962" y="996151"/>
                      <a:pt x="2217277" y="1007124"/>
                      <a:pt x="2221457" y="1007646"/>
                    </a:cubicBezTo>
                    <a:cubicBezTo>
                      <a:pt x="2225637" y="1007907"/>
                      <a:pt x="2230340" y="1007124"/>
                      <a:pt x="2229295" y="1009736"/>
                    </a:cubicBezTo>
                    <a:cubicBezTo>
                      <a:pt x="2228250" y="1012349"/>
                      <a:pt x="2226421" y="1017051"/>
                      <a:pt x="2229556" y="1017312"/>
                    </a:cubicBezTo>
                    <a:cubicBezTo>
                      <a:pt x="2232691" y="1017835"/>
                      <a:pt x="2236610" y="1021493"/>
                      <a:pt x="2234259" y="1023844"/>
                    </a:cubicBezTo>
                    <a:cubicBezTo>
                      <a:pt x="2231907" y="1025934"/>
                      <a:pt x="2229818" y="1029853"/>
                      <a:pt x="2231907" y="1030637"/>
                    </a:cubicBezTo>
                    <a:cubicBezTo>
                      <a:pt x="2233736" y="1031420"/>
                      <a:pt x="2236871" y="1034555"/>
                      <a:pt x="2236871" y="1035862"/>
                    </a:cubicBezTo>
                    <a:cubicBezTo>
                      <a:pt x="2236871" y="1037168"/>
                      <a:pt x="2235043" y="1040042"/>
                      <a:pt x="2239484" y="1039519"/>
                    </a:cubicBezTo>
                    <a:cubicBezTo>
                      <a:pt x="2243664" y="1038997"/>
                      <a:pt x="2266132" y="1043960"/>
                      <a:pt x="2270835" y="1038997"/>
                    </a:cubicBezTo>
                    <a:cubicBezTo>
                      <a:pt x="2275537" y="1034033"/>
                      <a:pt x="2275014" y="1032465"/>
                      <a:pt x="2279978" y="1030898"/>
                    </a:cubicBezTo>
                    <a:cubicBezTo>
                      <a:pt x="2284942" y="1029330"/>
                      <a:pt x="2291473" y="1030114"/>
                      <a:pt x="2295131" y="1027240"/>
                    </a:cubicBezTo>
                    <a:cubicBezTo>
                      <a:pt x="2298527" y="1024105"/>
                      <a:pt x="2320211" y="1017574"/>
                      <a:pt x="2318644" y="1022538"/>
                    </a:cubicBezTo>
                    <a:cubicBezTo>
                      <a:pt x="2317076" y="1027763"/>
                      <a:pt x="2315770" y="1032465"/>
                      <a:pt x="2317338" y="1034817"/>
                    </a:cubicBezTo>
                    <a:cubicBezTo>
                      <a:pt x="2318905" y="1036907"/>
                      <a:pt x="2320473" y="1040825"/>
                      <a:pt x="2317860" y="1042654"/>
                    </a:cubicBezTo>
                    <a:cubicBezTo>
                      <a:pt x="2315248" y="1044483"/>
                      <a:pt x="2307933" y="1046573"/>
                      <a:pt x="2308194" y="1052059"/>
                    </a:cubicBezTo>
                    <a:cubicBezTo>
                      <a:pt x="2308455" y="1057546"/>
                      <a:pt x="2302707" y="1069563"/>
                      <a:pt x="2301663" y="1075572"/>
                    </a:cubicBezTo>
                    <a:cubicBezTo>
                      <a:pt x="2300617" y="1081581"/>
                      <a:pt x="2293564" y="1086545"/>
                      <a:pt x="2293302" y="1089419"/>
                    </a:cubicBezTo>
                    <a:cubicBezTo>
                      <a:pt x="2293041" y="1092292"/>
                      <a:pt x="2292519" y="1096211"/>
                      <a:pt x="2289645" y="1097779"/>
                    </a:cubicBezTo>
                    <a:cubicBezTo>
                      <a:pt x="2286771" y="1099346"/>
                      <a:pt x="2284158" y="1100391"/>
                      <a:pt x="2284158" y="1102743"/>
                    </a:cubicBezTo>
                    <a:cubicBezTo>
                      <a:pt x="2284158" y="1105355"/>
                      <a:pt x="2284420" y="1112670"/>
                      <a:pt x="2277366" y="1111887"/>
                    </a:cubicBezTo>
                    <a:cubicBezTo>
                      <a:pt x="2270312" y="1111103"/>
                      <a:pt x="2258033" y="1102743"/>
                      <a:pt x="2255682" y="1105094"/>
                    </a:cubicBezTo>
                    <a:cubicBezTo>
                      <a:pt x="2253331" y="1107184"/>
                      <a:pt x="2251240" y="1113454"/>
                      <a:pt x="2247844" y="1114238"/>
                    </a:cubicBezTo>
                    <a:cubicBezTo>
                      <a:pt x="2244448" y="1115022"/>
                      <a:pt x="2237132" y="1113977"/>
                      <a:pt x="2239745" y="1119463"/>
                    </a:cubicBezTo>
                    <a:cubicBezTo>
                      <a:pt x="2242357" y="1124949"/>
                      <a:pt x="2246538" y="1133571"/>
                      <a:pt x="2246276" y="1139580"/>
                    </a:cubicBezTo>
                    <a:cubicBezTo>
                      <a:pt x="2245754" y="1145327"/>
                      <a:pt x="2245493" y="1167011"/>
                      <a:pt x="2239484" y="1168840"/>
                    </a:cubicBezTo>
                    <a:cubicBezTo>
                      <a:pt x="2234781" y="1170146"/>
                      <a:pt x="2231124" y="1173804"/>
                      <a:pt x="2227988" y="1173804"/>
                    </a:cubicBezTo>
                    <a:cubicBezTo>
                      <a:pt x="2228511" y="1176155"/>
                      <a:pt x="2229818" y="1179290"/>
                      <a:pt x="2233213" y="1182164"/>
                    </a:cubicBezTo>
                    <a:cubicBezTo>
                      <a:pt x="2233475" y="1181380"/>
                      <a:pt x="2233475" y="1180596"/>
                      <a:pt x="2233475" y="1179813"/>
                    </a:cubicBezTo>
                    <a:cubicBezTo>
                      <a:pt x="2233997" y="1177461"/>
                      <a:pt x="2235304" y="1177723"/>
                      <a:pt x="2237394" y="1178245"/>
                    </a:cubicBezTo>
                    <a:cubicBezTo>
                      <a:pt x="2239484" y="1179029"/>
                      <a:pt x="2241051" y="1179551"/>
                      <a:pt x="2243141" y="1178506"/>
                    </a:cubicBezTo>
                    <a:cubicBezTo>
                      <a:pt x="2244187" y="1176416"/>
                      <a:pt x="2244448" y="1174587"/>
                      <a:pt x="2245754" y="1172759"/>
                    </a:cubicBezTo>
                    <a:cubicBezTo>
                      <a:pt x="2247060" y="1170669"/>
                      <a:pt x="2248366" y="1168317"/>
                      <a:pt x="2249934" y="1166227"/>
                    </a:cubicBezTo>
                    <a:cubicBezTo>
                      <a:pt x="2252285" y="1162831"/>
                      <a:pt x="2255420" y="1158129"/>
                      <a:pt x="2260123" y="1158651"/>
                    </a:cubicBezTo>
                    <a:cubicBezTo>
                      <a:pt x="2260384" y="1160219"/>
                      <a:pt x="2259339" y="1163876"/>
                      <a:pt x="2260645" y="1164921"/>
                    </a:cubicBezTo>
                    <a:cubicBezTo>
                      <a:pt x="2262213" y="1164137"/>
                      <a:pt x="2263258" y="1163354"/>
                      <a:pt x="2263519" y="1161786"/>
                    </a:cubicBezTo>
                    <a:cubicBezTo>
                      <a:pt x="2263781" y="1160480"/>
                      <a:pt x="2263519" y="1158651"/>
                      <a:pt x="2264303" y="1157606"/>
                    </a:cubicBezTo>
                    <a:cubicBezTo>
                      <a:pt x="2266393" y="1154471"/>
                      <a:pt x="2268222" y="1158390"/>
                      <a:pt x="2267700" y="1160480"/>
                    </a:cubicBezTo>
                    <a:cubicBezTo>
                      <a:pt x="2266916" y="1163354"/>
                      <a:pt x="2265609" y="1165966"/>
                      <a:pt x="2266393" y="1168840"/>
                    </a:cubicBezTo>
                    <a:cubicBezTo>
                      <a:pt x="2267177" y="1171975"/>
                      <a:pt x="2270051" y="1169624"/>
                      <a:pt x="2271879" y="1169624"/>
                    </a:cubicBezTo>
                    <a:cubicBezTo>
                      <a:pt x="2274492" y="1169624"/>
                      <a:pt x="2276844" y="1171191"/>
                      <a:pt x="2279456" y="1171452"/>
                    </a:cubicBezTo>
                    <a:cubicBezTo>
                      <a:pt x="2282069" y="1171714"/>
                      <a:pt x="2284681" y="1172497"/>
                      <a:pt x="2287294" y="1172236"/>
                    </a:cubicBezTo>
                    <a:cubicBezTo>
                      <a:pt x="2293302" y="1171714"/>
                      <a:pt x="2298527" y="1168317"/>
                      <a:pt x="2304014" y="1166227"/>
                    </a:cubicBezTo>
                    <a:cubicBezTo>
                      <a:pt x="2312113" y="1163092"/>
                      <a:pt x="2318905" y="1158390"/>
                      <a:pt x="2325698" y="1153165"/>
                    </a:cubicBezTo>
                    <a:cubicBezTo>
                      <a:pt x="2329355" y="1150291"/>
                      <a:pt x="2333013" y="1147417"/>
                      <a:pt x="2335626" y="1143760"/>
                    </a:cubicBezTo>
                    <a:cubicBezTo>
                      <a:pt x="2337977" y="1140624"/>
                      <a:pt x="2339283" y="1136706"/>
                      <a:pt x="2341373" y="1133309"/>
                    </a:cubicBezTo>
                    <a:cubicBezTo>
                      <a:pt x="2345815" y="1125211"/>
                      <a:pt x="2353914" y="1119985"/>
                      <a:pt x="2360184" y="1113715"/>
                    </a:cubicBezTo>
                    <a:cubicBezTo>
                      <a:pt x="2365931" y="1107968"/>
                      <a:pt x="2372201" y="1102743"/>
                      <a:pt x="2377427" y="1096734"/>
                    </a:cubicBezTo>
                    <a:cubicBezTo>
                      <a:pt x="2380039" y="1093599"/>
                      <a:pt x="2382652" y="1090202"/>
                      <a:pt x="2385264" y="1087067"/>
                    </a:cubicBezTo>
                    <a:cubicBezTo>
                      <a:pt x="2388399" y="1083410"/>
                      <a:pt x="2391796" y="1080013"/>
                      <a:pt x="2394669" y="1076095"/>
                    </a:cubicBezTo>
                    <a:cubicBezTo>
                      <a:pt x="2399894" y="1069041"/>
                      <a:pt x="2401200" y="1060419"/>
                      <a:pt x="2406948" y="1053888"/>
                    </a:cubicBezTo>
                    <a:cubicBezTo>
                      <a:pt x="2409822" y="1050492"/>
                      <a:pt x="2412434" y="1047357"/>
                      <a:pt x="2414525" y="1043438"/>
                    </a:cubicBezTo>
                    <a:cubicBezTo>
                      <a:pt x="2416615" y="1039780"/>
                      <a:pt x="2418182" y="1036123"/>
                      <a:pt x="2421317" y="1033249"/>
                    </a:cubicBezTo>
                    <a:cubicBezTo>
                      <a:pt x="2424713" y="1030114"/>
                      <a:pt x="2428632" y="1028024"/>
                      <a:pt x="2431245" y="1024366"/>
                    </a:cubicBezTo>
                    <a:cubicBezTo>
                      <a:pt x="2434380" y="1020448"/>
                      <a:pt x="2435947" y="1015745"/>
                      <a:pt x="2437515" y="1011042"/>
                    </a:cubicBezTo>
                    <a:cubicBezTo>
                      <a:pt x="2438821" y="1007124"/>
                      <a:pt x="2440650" y="1003466"/>
                      <a:pt x="2441956" y="999809"/>
                    </a:cubicBezTo>
                    <a:cubicBezTo>
                      <a:pt x="2444830" y="991971"/>
                      <a:pt x="2445875" y="983611"/>
                      <a:pt x="2447181" y="975512"/>
                    </a:cubicBezTo>
                    <a:cubicBezTo>
                      <a:pt x="2447704" y="971071"/>
                      <a:pt x="2443263" y="970026"/>
                      <a:pt x="2442217" y="966107"/>
                    </a:cubicBezTo>
                    <a:cubicBezTo>
                      <a:pt x="2441172" y="962449"/>
                      <a:pt x="2443785" y="958792"/>
                      <a:pt x="2444830" y="955395"/>
                    </a:cubicBezTo>
                    <a:cubicBezTo>
                      <a:pt x="2445875" y="951999"/>
                      <a:pt x="2447442" y="948603"/>
                      <a:pt x="2448226" y="944945"/>
                    </a:cubicBezTo>
                    <a:cubicBezTo>
                      <a:pt x="2449010" y="941288"/>
                      <a:pt x="2449010" y="937891"/>
                      <a:pt x="2451623" y="935017"/>
                    </a:cubicBezTo>
                    <a:cubicBezTo>
                      <a:pt x="2453974" y="932405"/>
                      <a:pt x="2456325" y="930054"/>
                      <a:pt x="2458416" y="927702"/>
                    </a:cubicBezTo>
                    <a:cubicBezTo>
                      <a:pt x="2461028" y="924567"/>
                      <a:pt x="2460767" y="920648"/>
                      <a:pt x="2461550" y="916991"/>
                    </a:cubicBezTo>
                    <a:cubicBezTo>
                      <a:pt x="2462073" y="915162"/>
                      <a:pt x="2462857" y="913333"/>
                      <a:pt x="2461811" y="911766"/>
                    </a:cubicBezTo>
                    <a:cubicBezTo>
                      <a:pt x="2461028" y="910460"/>
                      <a:pt x="2458938" y="909937"/>
                      <a:pt x="2458676" y="908108"/>
                    </a:cubicBezTo>
                    <a:cubicBezTo>
                      <a:pt x="2458154" y="906279"/>
                      <a:pt x="2459460" y="904189"/>
                      <a:pt x="2459983" y="902361"/>
                    </a:cubicBezTo>
                    <a:cubicBezTo>
                      <a:pt x="2460505" y="900271"/>
                      <a:pt x="2459722" y="898442"/>
                      <a:pt x="2458416" y="896874"/>
                    </a:cubicBezTo>
                    <a:cubicBezTo>
                      <a:pt x="2455803" y="894001"/>
                      <a:pt x="2452929" y="893478"/>
                      <a:pt x="2452145" y="889298"/>
                    </a:cubicBezTo>
                    <a:cubicBezTo>
                      <a:pt x="2454758" y="889037"/>
                      <a:pt x="2458416" y="889298"/>
                      <a:pt x="2460767" y="887731"/>
                    </a:cubicBezTo>
                    <a:cubicBezTo>
                      <a:pt x="2463641" y="885902"/>
                      <a:pt x="2462073" y="883028"/>
                      <a:pt x="2459983" y="881460"/>
                    </a:cubicBezTo>
                    <a:cubicBezTo>
                      <a:pt x="2458154" y="879893"/>
                      <a:pt x="2455803" y="878848"/>
                      <a:pt x="2453974" y="877542"/>
                    </a:cubicBezTo>
                    <a:cubicBezTo>
                      <a:pt x="2451884" y="875974"/>
                      <a:pt x="2450055" y="873884"/>
                      <a:pt x="2448226" y="872055"/>
                    </a:cubicBezTo>
                    <a:cubicBezTo>
                      <a:pt x="2446659" y="870226"/>
                      <a:pt x="2445353" y="868136"/>
                      <a:pt x="2443524" y="866046"/>
                    </a:cubicBezTo>
                    <a:cubicBezTo>
                      <a:pt x="2441695" y="863956"/>
                      <a:pt x="2439605" y="862389"/>
                      <a:pt x="2437515" y="860821"/>
                    </a:cubicBezTo>
                    <a:cubicBezTo>
                      <a:pt x="2432812" y="857425"/>
                      <a:pt x="2429938" y="850632"/>
                      <a:pt x="2423407" y="850894"/>
                    </a:cubicBezTo>
                    <a:cubicBezTo>
                      <a:pt x="2420794" y="850894"/>
                      <a:pt x="2417921" y="851939"/>
                      <a:pt x="2415309" y="852461"/>
                    </a:cubicBezTo>
                    <a:cubicBezTo>
                      <a:pt x="2412957" y="852984"/>
                      <a:pt x="2410606" y="853245"/>
                      <a:pt x="2407993" y="854029"/>
                    </a:cubicBezTo>
                    <a:cubicBezTo>
                      <a:pt x="2407732" y="856119"/>
                      <a:pt x="2406948" y="858470"/>
                      <a:pt x="2406425" y="860560"/>
                    </a:cubicBezTo>
                    <a:cubicBezTo>
                      <a:pt x="2405903" y="862650"/>
                      <a:pt x="2405381" y="864479"/>
                      <a:pt x="2404597" y="866308"/>
                    </a:cubicBezTo>
                    <a:cubicBezTo>
                      <a:pt x="2403552" y="868659"/>
                      <a:pt x="2402246" y="871010"/>
                      <a:pt x="2400678" y="873100"/>
                    </a:cubicBezTo>
                    <a:cubicBezTo>
                      <a:pt x="2399894" y="874145"/>
                      <a:pt x="2397543" y="875974"/>
                      <a:pt x="2395975" y="875713"/>
                    </a:cubicBezTo>
                    <a:cubicBezTo>
                      <a:pt x="2395714" y="873884"/>
                      <a:pt x="2396498" y="871794"/>
                      <a:pt x="2397282" y="869965"/>
                    </a:cubicBezTo>
                    <a:cubicBezTo>
                      <a:pt x="2398065" y="868398"/>
                      <a:pt x="2400940" y="865524"/>
                      <a:pt x="2400156" y="863956"/>
                    </a:cubicBezTo>
                    <a:cubicBezTo>
                      <a:pt x="2397543" y="864479"/>
                      <a:pt x="2396759" y="866308"/>
                      <a:pt x="2394931" y="867875"/>
                    </a:cubicBezTo>
                    <a:cubicBezTo>
                      <a:pt x="2393363" y="869182"/>
                      <a:pt x="2391796" y="869965"/>
                      <a:pt x="2390228" y="871272"/>
                    </a:cubicBezTo>
                    <a:cubicBezTo>
                      <a:pt x="2386570" y="874145"/>
                      <a:pt x="2380039" y="874668"/>
                      <a:pt x="2375859" y="872316"/>
                    </a:cubicBezTo>
                    <a:cubicBezTo>
                      <a:pt x="2375597" y="870488"/>
                      <a:pt x="2376120" y="869704"/>
                      <a:pt x="2376904" y="868398"/>
                    </a:cubicBezTo>
                    <a:cubicBezTo>
                      <a:pt x="2377427" y="867614"/>
                      <a:pt x="2377687" y="866830"/>
                      <a:pt x="2378210" y="866046"/>
                    </a:cubicBezTo>
                    <a:cubicBezTo>
                      <a:pt x="2379255" y="865001"/>
                      <a:pt x="2380822" y="864218"/>
                      <a:pt x="2381606" y="863173"/>
                    </a:cubicBezTo>
                    <a:cubicBezTo>
                      <a:pt x="2384219" y="859515"/>
                      <a:pt x="2377687" y="860299"/>
                      <a:pt x="2375859" y="860560"/>
                    </a:cubicBezTo>
                    <a:cubicBezTo>
                      <a:pt x="2373769" y="861083"/>
                      <a:pt x="2372201" y="862389"/>
                      <a:pt x="2370372" y="863434"/>
                    </a:cubicBezTo>
                    <a:cubicBezTo>
                      <a:pt x="2368805" y="864479"/>
                      <a:pt x="2365931" y="867091"/>
                      <a:pt x="2364102" y="867614"/>
                    </a:cubicBezTo>
                    <a:cubicBezTo>
                      <a:pt x="2360967" y="868136"/>
                      <a:pt x="2359922" y="864218"/>
                      <a:pt x="2360706" y="862128"/>
                    </a:cubicBezTo>
                    <a:cubicBezTo>
                      <a:pt x="2361228" y="860560"/>
                      <a:pt x="2361751" y="860038"/>
                      <a:pt x="2362012" y="858209"/>
                    </a:cubicBezTo>
                    <a:cubicBezTo>
                      <a:pt x="2362012" y="856903"/>
                      <a:pt x="2362012" y="855596"/>
                      <a:pt x="2362012" y="854290"/>
                    </a:cubicBezTo>
                    <a:cubicBezTo>
                      <a:pt x="2362012" y="851416"/>
                      <a:pt x="2362274" y="848804"/>
                      <a:pt x="2362012" y="845930"/>
                    </a:cubicBezTo>
                    <a:cubicBezTo>
                      <a:pt x="2361490" y="842272"/>
                      <a:pt x="2359139" y="841750"/>
                      <a:pt x="2355742" y="841750"/>
                    </a:cubicBezTo>
                    <a:cubicBezTo>
                      <a:pt x="2351562" y="841750"/>
                      <a:pt x="2347121" y="841750"/>
                      <a:pt x="2342940" y="841750"/>
                    </a:cubicBezTo>
                    <a:cubicBezTo>
                      <a:pt x="2339545" y="841750"/>
                      <a:pt x="2336409" y="842011"/>
                      <a:pt x="2333013" y="842011"/>
                    </a:cubicBezTo>
                    <a:cubicBezTo>
                      <a:pt x="2331184" y="842011"/>
                      <a:pt x="2328311" y="842011"/>
                      <a:pt x="2327265" y="840182"/>
                    </a:cubicBezTo>
                    <a:cubicBezTo>
                      <a:pt x="2325176" y="836002"/>
                      <a:pt x="2333536" y="829732"/>
                      <a:pt x="2336148" y="828165"/>
                    </a:cubicBezTo>
                    <a:cubicBezTo>
                      <a:pt x="2337977" y="827120"/>
                      <a:pt x="2339022" y="826075"/>
                      <a:pt x="2341112" y="825291"/>
                    </a:cubicBezTo>
                    <a:cubicBezTo>
                      <a:pt x="2346598" y="823201"/>
                      <a:pt x="2350517" y="818237"/>
                      <a:pt x="2356003" y="816669"/>
                    </a:cubicBezTo>
                    <a:cubicBezTo>
                      <a:pt x="2361490" y="814841"/>
                      <a:pt x="2365931" y="810138"/>
                      <a:pt x="2370111" y="806481"/>
                    </a:cubicBezTo>
                    <a:cubicBezTo>
                      <a:pt x="2372201" y="804652"/>
                      <a:pt x="2374291" y="802300"/>
                      <a:pt x="2376381" y="800733"/>
                    </a:cubicBezTo>
                    <a:cubicBezTo>
                      <a:pt x="2377687" y="799688"/>
                      <a:pt x="2379255" y="799427"/>
                      <a:pt x="2381084" y="798904"/>
                    </a:cubicBezTo>
                    <a:cubicBezTo>
                      <a:pt x="2386047" y="797337"/>
                      <a:pt x="2387877" y="793156"/>
                      <a:pt x="2390489" y="788976"/>
                    </a:cubicBezTo>
                    <a:cubicBezTo>
                      <a:pt x="2391273" y="787931"/>
                      <a:pt x="2392318" y="786886"/>
                      <a:pt x="2392840" y="785580"/>
                    </a:cubicBezTo>
                    <a:cubicBezTo>
                      <a:pt x="2393102" y="784796"/>
                      <a:pt x="2393624" y="784013"/>
                      <a:pt x="2393885" y="783229"/>
                    </a:cubicBezTo>
                    <a:cubicBezTo>
                      <a:pt x="2394931" y="780878"/>
                      <a:pt x="2397021" y="778526"/>
                      <a:pt x="2398588" y="776698"/>
                    </a:cubicBezTo>
                    <a:cubicBezTo>
                      <a:pt x="2400416" y="774608"/>
                      <a:pt x="2403552" y="773301"/>
                      <a:pt x="2405642" y="771211"/>
                    </a:cubicBezTo>
                    <a:cubicBezTo>
                      <a:pt x="2408777" y="768076"/>
                      <a:pt x="2411912" y="764680"/>
                      <a:pt x="2415569" y="762329"/>
                    </a:cubicBezTo>
                    <a:cubicBezTo>
                      <a:pt x="2417398" y="761022"/>
                      <a:pt x="2418443" y="758410"/>
                      <a:pt x="2420272" y="756842"/>
                    </a:cubicBezTo>
                    <a:cubicBezTo>
                      <a:pt x="2421840" y="755275"/>
                      <a:pt x="2423146" y="753707"/>
                      <a:pt x="2424975" y="752401"/>
                    </a:cubicBezTo>
                    <a:cubicBezTo>
                      <a:pt x="2426542" y="751095"/>
                      <a:pt x="2428632" y="749527"/>
                      <a:pt x="2430461" y="748743"/>
                    </a:cubicBezTo>
                    <a:cubicBezTo>
                      <a:pt x="2432290" y="747960"/>
                      <a:pt x="2434641" y="747698"/>
                      <a:pt x="2436209" y="746653"/>
                    </a:cubicBezTo>
                    <a:cubicBezTo>
                      <a:pt x="2437776" y="745608"/>
                      <a:pt x="2439605" y="744824"/>
                      <a:pt x="2440911" y="743518"/>
                    </a:cubicBezTo>
                    <a:cubicBezTo>
                      <a:pt x="2442217" y="742212"/>
                      <a:pt x="2443263" y="740122"/>
                      <a:pt x="2444307" y="738554"/>
                    </a:cubicBezTo>
                    <a:cubicBezTo>
                      <a:pt x="2446398" y="734636"/>
                      <a:pt x="2449010" y="730978"/>
                      <a:pt x="2452407" y="727843"/>
                    </a:cubicBezTo>
                    <a:cubicBezTo>
                      <a:pt x="2453713" y="726798"/>
                      <a:pt x="2455280" y="726276"/>
                      <a:pt x="2456586" y="725753"/>
                    </a:cubicBezTo>
                    <a:cubicBezTo>
                      <a:pt x="2458938" y="724708"/>
                      <a:pt x="2461811" y="722879"/>
                      <a:pt x="2463902" y="721050"/>
                    </a:cubicBezTo>
                    <a:cubicBezTo>
                      <a:pt x="2466253" y="719222"/>
                      <a:pt x="2468082" y="717132"/>
                      <a:pt x="2469649" y="714780"/>
                    </a:cubicBezTo>
                    <a:cubicBezTo>
                      <a:pt x="2471217" y="712690"/>
                      <a:pt x="2472523" y="710078"/>
                      <a:pt x="2474352" y="708249"/>
                    </a:cubicBezTo>
                    <a:cubicBezTo>
                      <a:pt x="2475658" y="706943"/>
                      <a:pt x="2476964" y="706943"/>
                      <a:pt x="2478532" y="706420"/>
                    </a:cubicBezTo>
                    <a:cubicBezTo>
                      <a:pt x="2481145" y="705636"/>
                      <a:pt x="2483235" y="703546"/>
                      <a:pt x="2485586" y="702240"/>
                    </a:cubicBezTo>
                    <a:cubicBezTo>
                      <a:pt x="2491072" y="699105"/>
                      <a:pt x="2497342" y="697276"/>
                      <a:pt x="2503612" y="696492"/>
                    </a:cubicBezTo>
                    <a:cubicBezTo>
                      <a:pt x="2510405" y="695448"/>
                      <a:pt x="2516936" y="694141"/>
                      <a:pt x="2523729" y="694402"/>
                    </a:cubicBezTo>
                    <a:cubicBezTo>
                      <a:pt x="2530521" y="694925"/>
                      <a:pt x="2537314" y="695448"/>
                      <a:pt x="2544107" y="695970"/>
                    </a:cubicBezTo>
                    <a:cubicBezTo>
                      <a:pt x="2547242" y="695970"/>
                      <a:pt x="2551422" y="696754"/>
                      <a:pt x="2554296" y="695709"/>
                    </a:cubicBezTo>
                    <a:cubicBezTo>
                      <a:pt x="2555863" y="695186"/>
                      <a:pt x="2557169" y="695186"/>
                      <a:pt x="2558999" y="695186"/>
                    </a:cubicBezTo>
                    <a:cubicBezTo>
                      <a:pt x="2563440" y="695186"/>
                      <a:pt x="2558999" y="700673"/>
                      <a:pt x="2563178" y="701195"/>
                    </a:cubicBezTo>
                    <a:cubicBezTo>
                      <a:pt x="2565530" y="701456"/>
                      <a:pt x="2569710" y="700934"/>
                      <a:pt x="2570755" y="698582"/>
                    </a:cubicBezTo>
                    <a:cubicBezTo>
                      <a:pt x="2571538" y="697015"/>
                      <a:pt x="2571016" y="695970"/>
                      <a:pt x="2573106" y="695448"/>
                    </a:cubicBezTo>
                    <a:cubicBezTo>
                      <a:pt x="2574412" y="694925"/>
                      <a:pt x="2575719" y="695186"/>
                      <a:pt x="2577025" y="695186"/>
                    </a:cubicBezTo>
                    <a:cubicBezTo>
                      <a:pt x="2579899" y="695186"/>
                      <a:pt x="2583034" y="694664"/>
                      <a:pt x="2585646" y="695970"/>
                    </a:cubicBezTo>
                    <a:cubicBezTo>
                      <a:pt x="2587998" y="697276"/>
                      <a:pt x="2589826" y="699105"/>
                      <a:pt x="2591916" y="700411"/>
                    </a:cubicBezTo>
                    <a:cubicBezTo>
                      <a:pt x="2594529" y="702240"/>
                      <a:pt x="2597925" y="700411"/>
                      <a:pt x="2600538" y="699628"/>
                    </a:cubicBezTo>
                    <a:cubicBezTo>
                      <a:pt x="2602106" y="699105"/>
                      <a:pt x="2603412" y="698582"/>
                      <a:pt x="2604718" y="697799"/>
                    </a:cubicBezTo>
                    <a:cubicBezTo>
                      <a:pt x="2605763" y="697015"/>
                      <a:pt x="2606285" y="696492"/>
                      <a:pt x="2607592" y="696231"/>
                    </a:cubicBezTo>
                    <a:cubicBezTo>
                      <a:pt x="2609943" y="695970"/>
                      <a:pt x="2613862" y="695709"/>
                      <a:pt x="2615952" y="696754"/>
                    </a:cubicBezTo>
                    <a:cubicBezTo>
                      <a:pt x="2618303" y="697799"/>
                      <a:pt x="2620654" y="700411"/>
                      <a:pt x="2623267" y="698844"/>
                    </a:cubicBezTo>
                    <a:cubicBezTo>
                      <a:pt x="2623267" y="697276"/>
                      <a:pt x="2623006" y="696231"/>
                      <a:pt x="2621700" y="695186"/>
                    </a:cubicBezTo>
                    <a:cubicBezTo>
                      <a:pt x="2620916" y="694402"/>
                      <a:pt x="2619348" y="693619"/>
                      <a:pt x="2620916" y="692835"/>
                    </a:cubicBezTo>
                    <a:cubicBezTo>
                      <a:pt x="2623267" y="691529"/>
                      <a:pt x="2626925" y="693619"/>
                      <a:pt x="2629276" y="692574"/>
                    </a:cubicBezTo>
                    <a:cubicBezTo>
                      <a:pt x="2629014" y="691006"/>
                      <a:pt x="2627708" y="689439"/>
                      <a:pt x="2629014" y="688132"/>
                    </a:cubicBezTo>
                    <a:cubicBezTo>
                      <a:pt x="2630060" y="687087"/>
                      <a:pt x="2632411" y="686042"/>
                      <a:pt x="2633717" y="685520"/>
                    </a:cubicBezTo>
                    <a:cubicBezTo>
                      <a:pt x="2639988" y="683169"/>
                      <a:pt x="2646780" y="681340"/>
                      <a:pt x="2652005" y="686565"/>
                    </a:cubicBezTo>
                    <a:cubicBezTo>
                      <a:pt x="2654095" y="688655"/>
                      <a:pt x="2655663" y="691790"/>
                      <a:pt x="2658798" y="692574"/>
                    </a:cubicBezTo>
                    <a:cubicBezTo>
                      <a:pt x="2662194" y="693357"/>
                      <a:pt x="2664284" y="691267"/>
                      <a:pt x="2665852" y="688655"/>
                    </a:cubicBezTo>
                    <a:cubicBezTo>
                      <a:pt x="2669248" y="686826"/>
                      <a:pt x="2670293" y="689700"/>
                      <a:pt x="2672644" y="691267"/>
                    </a:cubicBezTo>
                    <a:cubicBezTo>
                      <a:pt x="2674995" y="693096"/>
                      <a:pt x="2678130" y="693357"/>
                      <a:pt x="2680482" y="695186"/>
                    </a:cubicBezTo>
                    <a:cubicBezTo>
                      <a:pt x="2683095" y="697015"/>
                      <a:pt x="2686752" y="697799"/>
                      <a:pt x="2689887" y="698582"/>
                    </a:cubicBezTo>
                    <a:cubicBezTo>
                      <a:pt x="2691455" y="699105"/>
                      <a:pt x="2695896" y="699105"/>
                      <a:pt x="2696157" y="701195"/>
                    </a:cubicBezTo>
                    <a:cubicBezTo>
                      <a:pt x="2696680" y="704853"/>
                      <a:pt x="2683355" y="704591"/>
                      <a:pt x="2681265" y="705114"/>
                    </a:cubicBezTo>
                    <a:cubicBezTo>
                      <a:pt x="2678914" y="705636"/>
                      <a:pt x="2675257" y="705636"/>
                      <a:pt x="2674473" y="708510"/>
                    </a:cubicBezTo>
                    <a:cubicBezTo>
                      <a:pt x="2673428" y="712168"/>
                      <a:pt x="2677086" y="712951"/>
                      <a:pt x="2679698" y="712690"/>
                    </a:cubicBezTo>
                    <a:cubicBezTo>
                      <a:pt x="2682833" y="712690"/>
                      <a:pt x="2685184" y="711123"/>
                      <a:pt x="2688058" y="710600"/>
                    </a:cubicBezTo>
                    <a:cubicBezTo>
                      <a:pt x="2691716" y="709817"/>
                      <a:pt x="2695373" y="709555"/>
                      <a:pt x="2698770" y="708771"/>
                    </a:cubicBezTo>
                    <a:cubicBezTo>
                      <a:pt x="2700599" y="708249"/>
                      <a:pt x="2702166" y="706681"/>
                      <a:pt x="2703995" y="706159"/>
                    </a:cubicBezTo>
                    <a:cubicBezTo>
                      <a:pt x="2705824" y="705636"/>
                      <a:pt x="2706346" y="707988"/>
                      <a:pt x="2707652" y="709033"/>
                    </a:cubicBezTo>
                    <a:cubicBezTo>
                      <a:pt x="2710787" y="711907"/>
                      <a:pt x="2714968" y="707465"/>
                      <a:pt x="2717580" y="705375"/>
                    </a:cubicBezTo>
                    <a:cubicBezTo>
                      <a:pt x="2721237" y="702501"/>
                      <a:pt x="2726202" y="700934"/>
                      <a:pt x="2730381" y="703024"/>
                    </a:cubicBezTo>
                    <a:cubicBezTo>
                      <a:pt x="2732210" y="703808"/>
                      <a:pt x="2733778" y="705375"/>
                      <a:pt x="2735868" y="704853"/>
                    </a:cubicBezTo>
                    <a:cubicBezTo>
                      <a:pt x="2737958" y="704330"/>
                      <a:pt x="2738741" y="701718"/>
                      <a:pt x="2741093" y="701195"/>
                    </a:cubicBezTo>
                    <a:cubicBezTo>
                      <a:pt x="2743444" y="700673"/>
                      <a:pt x="2746057" y="702240"/>
                      <a:pt x="2748147" y="702763"/>
                    </a:cubicBezTo>
                    <a:cubicBezTo>
                      <a:pt x="2750498" y="703546"/>
                      <a:pt x="2753110" y="704069"/>
                      <a:pt x="2755723" y="703285"/>
                    </a:cubicBezTo>
                    <a:cubicBezTo>
                      <a:pt x="2758597" y="702501"/>
                      <a:pt x="2761210" y="700411"/>
                      <a:pt x="2760948" y="697538"/>
                    </a:cubicBezTo>
                    <a:cubicBezTo>
                      <a:pt x="2760948" y="695448"/>
                      <a:pt x="2759381" y="693880"/>
                      <a:pt x="2758335" y="692574"/>
                    </a:cubicBezTo>
                    <a:cubicBezTo>
                      <a:pt x="2752849" y="692574"/>
                      <a:pt x="2745012" y="693096"/>
                      <a:pt x="2740571" y="688916"/>
                    </a:cubicBezTo>
                    <a:cubicBezTo>
                      <a:pt x="2735606" y="684475"/>
                      <a:pt x="2742138" y="678988"/>
                      <a:pt x="2745796" y="676376"/>
                    </a:cubicBezTo>
                    <a:cubicBezTo>
                      <a:pt x="2750237" y="673241"/>
                      <a:pt x="2753894" y="669845"/>
                      <a:pt x="2758075" y="666710"/>
                    </a:cubicBezTo>
                    <a:cubicBezTo>
                      <a:pt x="2762516" y="663313"/>
                      <a:pt x="2768002" y="660962"/>
                      <a:pt x="2771398" y="656521"/>
                    </a:cubicBezTo>
                    <a:cubicBezTo>
                      <a:pt x="2775056" y="652079"/>
                      <a:pt x="2776885" y="647116"/>
                      <a:pt x="2781588" y="643458"/>
                    </a:cubicBezTo>
                    <a:cubicBezTo>
                      <a:pt x="2785767" y="640323"/>
                      <a:pt x="2791254" y="638494"/>
                      <a:pt x="2792560" y="632747"/>
                    </a:cubicBezTo>
                    <a:cubicBezTo>
                      <a:pt x="2793866" y="628044"/>
                      <a:pt x="2793866" y="623603"/>
                      <a:pt x="2799091" y="621513"/>
                    </a:cubicBezTo>
                    <a:cubicBezTo>
                      <a:pt x="2803533" y="619684"/>
                      <a:pt x="2808758" y="619684"/>
                      <a:pt x="2813460" y="618116"/>
                    </a:cubicBezTo>
                    <a:cubicBezTo>
                      <a:pt x="2819730" y="616287"/>
                      <a:pt x="2826001" y="615765"/>
                      <a:pt x="2832271" y="615243"/>
                    </a:cubicBezTo>
                    <a:cubicBezTo>
                      <a:pt x="2837757" y="614720"/>
                      <a:pt x="2842982" y="613675"/>
                      <a:pt x="2848468" y="613414"/>
                    </a:cubicBezTo>
                    <a:cubicBezTo>
                      <a:pt x="2852126" y="613153"/>
                      <a:pt x="2853955" y="614720"/>
                      <a:pt x="2857090" y="615765"/>
                    </a:cubicBezTo>
                    <a:cubicBezTo>
                      <a:pt x="2860225" y="616810"/>
                      <a:pt x="2863360" y="614981"/>
                      <a:pt x="2866495" y="614197"/>
                    </a:cubicBezTo>
                    <a:cubicBezTo>
                      <a:pt x="2867540" y="613936"/>
                      <a:pt x="2869108" y="613675"/>
                      <a:pt x="2870153" y="614720"/>
                    </a:cubicBezTo>
                    <a:cubicBezTo>
                      <a:pt x="2870675" y="615504"/>
                      <a:pt x="2871198" y="618116"/>
                      <a:pt x="2870675" y="618900"/>
                    </a:cubicBezTo>
                    <a:cubicBezTo>
                      <a:pt x="2868585" y="623341"/>
                      <a:pt x="2865189" y="626476"/>
                      <a:pt x="2861793" y="630134"/>
                    </a:cubicBezTo>
                    <a:cubicBezTo>
                      <a:pt x="2860225" y="631963"/>
                      <a:pt x="2861270" y="633008"/>
                      <a:pt x="2861793" y="635359"/>
                    </a:cubicBezTo>
                    <a:cubicBezTo>
                      <a:pt x="2862054" y="637972"/>
                      <a:pt x="2861009" y="639017"/>
                      <a:pt x="2860225" y="641368"/>
                    </a:cubicBezTo>
                    <a:cubicBezTo>
                      <a:pt x="2858396" y="646070"/>
                      <a:pt x="2866234" y="643719"/>
                      <a:pt x="2868585" y="644764"/>
                    </a:cubicBezTo>
                    <a:cubicBezTo>
                      <a:pt x="2872504" y="646070"/>
                      <a:pt x="2870937" y="649989"/>
                      <a:pt x="2870414" y="653124"/>
                    </a:cubicBezTo>
                    <a:cubicBezTo>
                      <a:pt x="2869630" y="658088"/>
                      <a:pt x="2874071" y="656521"/>
                      <a:pt x="2876162" y="653908"/>
                    </a:cubicBezTo>
                    <a:cubicBezTo>
                      <a:pt x="2879297" y="649728"/>
                      <a:pt x="2883738" y="647377"/>
                      <a:pt x="2887657" y="644503"/>
                    </a:cubicBezTo>
                    <a:cubicBezTo>
                      <a:pt x="2890269" y="642674"/>
                      <a:pt x="2892359" y="639800"/>
                      <a:pt x="2894711" y="637710"/>
                    </a:cubicBezTo>
                    <a:cubicBezTo>
                      <a:pt x="2895233" y="637188"/>
                      <a:pt x="2896017" y="636143"/>
                      <a:pt x="2896017" y="636143"/>
                    </a:cubicBezTo>
                    <a:cubicBezTo>
                      <a:pt x="2897062" y="635098"/>
                      <a:pt x="2898891" y="634314"/>
                      <a:pt x="2900197" y="633269"/>
                    </a:cubicBezTo>
                    <a:cubicBezTo>
                      <a:pt x="2903071" y="631440"/>
                      <a:pt x="2905944" y="629350"/>
                      <a:pt x="2909080" y="627522"/>
                    </a:cubicBezTo>
                    <a:cubicBezTo>
                      <a:pt x="2911169" y="626215"/>
                      <a:pt x="2913260" y="625431"/>
                      <a:pt x="2915088" y="624125"/>
                    </a:cubicBezTo>
                    <a:cubicBezTo>
                      <a:pt x="2920053" y="620206"/>
                      <a:pt x="2924755" y="622035"/>
                      <a:pt x="2930503" y="623080"/>
                    </a:cubicBezTo>
                    <a:cubicBezTo>
                      <a:pt x="2931809" y="623341"/>
                      <a:pt x="2934422" y="623603"/>
                      <a:pt x="2934422" y="621774"/>
                    </a:cubicBezTo>
                    <a:cubicBezTo>
                      <a:pt x="2934422" y="620206"/>
                      <a:pt x="2932070" y="618639"/>
                      <a:pt x="2931287" y="617594"/>
                    </a:cubicBezTo>
                    <a:cubicBezTo>
                      <a:pt x="2929980" y="615765"/>
                      <a:pt x="2930764" y="613936"/>
                      <a:pt x="2931547" y="612107"/>
                    </a:cubicBezTo>
                    <a:cubicBezTo>
                      <a:pt x="2932854" y="609234"/>
                      <a:pt x="2934422" y="606360"/>
                      <a:pt x="2934944" y="603225"/>
                    </a:cubicBezTo>
                    <a:cubicBezTo>
                      <a:pt x="2935728" y="598261"/>
                      <a:pt x="2933638" y="591468"/>
                      <a:pt x="2939907" y="589378"/>
                    </a:cubicBezTo>
                    <a:cubicBezTo>
                      <a:pt x="2942259" y="588595"/>
                      <a:pt x="2944610" y="588595"/>
                      <a:pt x="2946962" y="588333"/>
                    </a:cubicBezTo>
                    <a:cubicBezTo>
                      <a:pt x="2949313" y="588072"/>
                      <a:pt x="2951403" y="587288"/>
                      <a:pt x="2953754" y="587288"/>
                    </a:cubicBezTo>
                    <a:cubicBezTo>
                      <a:pt x="2956367" y="587027"/>
                      <a:pt x="2959241" y="587550"/>
                      <a:pt x="2961592" y="589117"/>
                    </a:cubicBezTo>
                    <a:cubicBezTo>
                      <a:pt x="2963420" y="590423"/>
                      <a:pt x="2964466" y="592513"/>
                      <a:pt x="2966294" y="593558"/>
                    </a:cubicBezTo>
                    <a:cubicBezTo>
                      <a:pt x="2968646" y="594865"/>
                      <a:pt x="2972303" y="594342"/>
                      <a:pt x="2974916" y="594081"/>
                    </a:cubicBezTo>
                    <a:cubicBezTo>
                      <a:pt x="2976222" y="594081"/>
                      <a:pt x="2983015" y="592775"/>
                      <a:pt x="2984060" y="593820"/>
                    </a:cubicBezTo>
                    <a:cubicBezTo>
                      <a:pt x="2984582" y="594603"/>
                      <a:pt x="2982492" y="595648"/>
                      <a:pt x="2981708" y="596171"/>
                    </a:cubicBezTo>
                    <a:cubicBezTo>
                      <a:pt x="2980141" y="597738"/>
                      <a:pt x="2980141" y="599567"/>
                      <a:pt x="2980663" y="601918"/>
                    </a:cubicBezTo>
                    <a:cubicBezTo>
                      <a:pt x="2979357" y="601396"/>
                      <a:pt x="2978312" y="600874"/>
                      <a:pt x="2977006" y="600090"/>
                    </a:cubicBezTo>
                    <a:cubicBezTo>
                      <a:pt x="2971520" y="597477"/>
                      <a:pt x="2964727" y="594865"/>
                      <a:pt x="2958979" y="598261"/>
                    </a:cubicBezTo>
                    <a:cubicBezTo>
                      <a:pt x="2952970" y="601918"/>
                      <a:pt x="2952709" y="607666"/>
                      <a:pt x="2951664" y="613936"/>
                    </a:cubicBezTo>
                    <a:cubicBezTo>
                      <a:pt x="2951142" y="616810"/>
                      <a:pt x="2949313" y="618900"/>
                      <a:pt x="2948529" y="621513"/>
                    </a:cubicBezTo>
                    <a:cubicBezTo>
                      <a:pt x="2947484" y="624648"/>
                      <a:pt x="2949574" y="627783"/>
                      <a:pt x="2950097" y="630918"/>
                    </a:cubicBezTo>
                    <a:cubicBezTo>
                      <a:pt x="2950881" y="634837"/>
                      <a:pt x="2948791" y="635882"/>
                      <a:pt x="2945394" y="636927"/>
                    </a:cubicBezTo>
                    <a:cubicBezTo>
                      <a:pt x="2941998" y="637972"/>
                      <a:pt x="2941214" y="639539"/>
                      <a:pt x="2941475" y="642935"/>
                    </a:cubicBezTo>
                    <a:cubicBezTo>
                      <a:pt x="2941737" y="646070"/>
                      <a:pt x="2941998" y="649206"/>
                      <a:pt x="2938863" y="651034"/>
                    </a:cubicBezTo>
                    <a:cubicBezTo>
                      <a:pt x="2936512" y="652602"/>
                      <a:pt x="2933376" y="653124"/>
                      <a:pt x="2930764" y="654169"/>
                    </a:cubicBezTo>
                    <a:cubicBezTo>
                      <a:pt x="2925016" y="656782"/>
                      <a:pt x="2919007" y="658349"/>
                      <a:pt x="2912999" y="660439"/>
                    </a:cubicBezTo>
                    <a:cubicBezTo>
                      <a:pt x="2910125" y="661485"/>
                      <a:pt x="2907512" y="662791"/>
                      <a:pt x="2905422" y="665142"/>
                    </a:cubicBezTo>
                    <a:cubicBezTo>
                      <a:pt x="2903071" y="667755"/>
                      <a:pt x="2901503" y="670890"/>
                      <a:pt x="2899152" y="673241"/>
                    </a:cubicBezTo>
                    <a:cubicBezTo>
                      <a:pt x="2894188" y="678466"/>
                      <a:pt x="2887396" y="680817"/>
                      <a:pt x="2881909" y="684997"/>
                    </a:cubicBezTo>
                    <a:cubicBezTo>
                      <a:pt x="2876162" y="689177"/>
                      <a:pt x="2871981" y="695448"/>
                      <a:pt x="2866756" y="700411"/>
                    </a:cubicBezTo>
                    <a:cubicBezTo>
                      <a:pt x="2862054" y="704591"/>
                      <a:pt x="2859702" y="709817"/>
                      <a:pt x="2855523" y="714258"/>
                    </a:cubicBezTo>
                    <a:cubicBezTo>
                      <a:pt x="2853433" y="716348"/>
                      <a:pt x="2850820" y="717915"/>
                      <a:pt x="2848730" y="720005"/>
                    </a:cubicBezTo>
                    <a:cubicBezTo>
                      <a:pt x="2846901" y="721573"/>
                      <a:pt x="2844550" y="723663"/>
                      <a:pt x="2843243" y="725492"/>
                    </a:cubicBezTo>
                    <a:cubicBezTo>
                      <a:pt x="2841937" y="727320"/>
                      <a:pt x="2841154" y="729672"/>
                      <a:pt x="2839847" y="731762"/>
                    </a:cubicBezTo>
                    <a:cubicBezTo>
                      <a:pt x="2838280" y="734374"/>
                      <a:pt x="2835667" y="735942"/>
                      <a:pt x="2833316" y="737771"/>
                    </a:cubicBezTo>
                    <a:cubicBezTo>
                      <a:pt x="2829397" y="740383"/>
                      <a:pt x="2825217" y="740122"/>
                      <a:pt x="2820514" y="741167"/>
                    </a:cubicBezTo>
                    <a:cubicBezTo>
                      <a:pt x="2817641" y="741689"/>
                      <a:pt x="2814505" y="741689"/>
                      <a:pt x="2811632" y="742473"/>
                    </a:cubicBezTo>
                    <a:cubicBezTo>
                      <a:pt x="2809803" y="743257"/>
                      <a:pt x="2809019" y="744824"/>
                      <a:pt x="2807451" y="745870"/>
                    </a:cubicBezTo>
                    <a:cubicBezTo>
                      <a:pt x="2803533" y="749005"/>
                      <a:pt x="2799353" y="744824"/>
                      <a:pt x="2795434" y="746914"/>
                    </a:cubicBezTo>
                    <a:cubicBezTo>
                      <a:pt x="2795173" y="749527"/>
                      <a:pt x="2796740" y="750833"/>
                      <a:pt x="2797001" y="753185"/>
                    </a:cubicBezTo>
                    <a:cubicBezTo>
                      <a:pt x="2797263" y="755536"/>
                      <a:pt x="2796740" y="758149"/>
                      <a:pt x="2796217" y="760500"/>
                    </a:cubicBezTo>
                    <a:cubicBezTo>
                      <a:pt x="2795957" y="761545"/>
                      <a:pt x="2795695" y="762851"/>
                      <a:pt x="2795173" y="763896"/>
                    </a:cubicBezTo>
                    <a:cubicBezTo>
                      <a:pt x="2794650" y="764941"/>
                      <a:pt x="2793605" y="765725"/>
                      <a:pt x="2793082" y="766770"/>
                    </a:cubicBezTo>
                    <a:cubicBezTo>
                      <a:pt x="2792299" y="767815"/>
                      <a:pt x="2792299" y="768599"/>
                      <a:pt x="2791254" y="769382"/>
                    </a:cubicBezTo>
                    <a:cubicBezTo>
                      <a:pt x="2790731" y="769905"/>
                      <a:pt x="2789948" y="770427"/>
                      <a:pt x="2789686" y="770950"/>
                    </a:cubicBezTo>
                    <a:cubicBezTo>
                      <a:pt x="2789686" y="770950"/>
                      <a:pt x="2789164" y="771734"/>
                      <a:pt x="2789164" y="771734"/>
                    </a:cubicBezTo>
                    <a:cubicBezTo>
                      <a:pt x="2787597" y="773562"/>
                      <a:pt x="2784984" y="774608"/>
                      <a:pt x="2783155" y="776175"/>
                    </a:cubicBezTo>
                    <a:cubicBezTo>
                      <a:pt x="2781326" y="777743"/>
                      <a:pt x="2780020" y="780616"/>
                      <a:pt x="2778713" y="782706"/>
                    </a:cubicBezTo>
                    <a:cubicBezTo>
                      <a:pt x="2777146" y="785058"/>
                      <a:pt x="2775840" y="787409"/>
                      <a:pt x="2774534" y="789760"/>
                    </a:cubicBezTo>
                    <a:cubicBezTo>
                      <a:pt x="2772182" y="794463"/>
                      <a:pt x="2770092" y="799688"/>
                      <a:pt x="2769309" y="804913"/>
                    </a:cubicBezTo>
                    <a:cubicBezTo>
                      <a:pt x="2767219" y="816931"/>
                      <a:pt x="2768786" y="829471"/>
                      <a:pt x="2769831" y="841488"/>
                    </a:cubicBezTo>
                    <a:cubicBezTo>
                      <a:pt x="2770876" y="854551"/>
                      <a:pt x="2772182" y="867875"/>
                      <a:pt x="2776362" y="880415"/>
                    </a:cubicBezTo>
                    <a:cubicBezTo>
                      <a:pt x="2779759" y="890343"/>
                      <a:pt x="2784722" y="899748"/>
                      <a:pt x="2786813" y="910198"/>
                    </a:cubicBezTo>
                    <a:cubicBezTo>
                      <a:pt x="2787857" y="915946"/>
                      <a:pt x="2788380" y="921432"/>
                      <a:pt x="2788903" y="927180"/>
                    </a:cubicBezTo>
                    <a:cubicBezTo>
                      <a:pt x="2789164" y="931883"/>
                      <a:pt x="2789164" y="937108"/>
                      <a:pt x="2790992" y="941549"/>
                    </a:cubicBezTo>
                    <a:cubicBezTo>
                      <a:pt x="2794650" y="951215"/>
                      <a:pt x="2805361" y="942071"/>
                      <a:pt x="2809803" y="937891"/>
                    </a:cubicBezTo>
                    <a:cubicBezTo>
                      <a:pt x="2818424" y="929531"/>
                      <a:pt x="2825739" y="919081"/>
                      <a:pt x="2829920" y="907847"/>
                    </a:cubicBezTo>
                    <a:cubicBezTo>
                      <a:pt x="2831748" y="902622"/>
                      <a:pt x="2832010" y="894262"/>
                      <a:pt x="2836973" y="890866"/>
                    </a:cubicBezTo>
                    <a:cubicBezTo>
                      <a:pt x="2839847" y="888776"/>
                      <a:pt x="2843766" y="888253"/>
                      <a:pt x="2847162" y="887992"/>
                    </a:cubicBezTo>
                    <a:cubicBezTo>
                      <a:pt x="2852387" y="887208"/>
                      <a:pt x="2857612" y="887208"/>
                      <a:pt x="2863099" y="886685"/>
                    </a:cubicBezTo>
                    <a:cubicBezTo>
                      <a:pt x="2863360" y="885118"/>
                      <a:pt x="2863099" y="883551"/>
                      <a:pt x="2862837" y="882244"/>
                    </a:cubicBezTo>
                    <a:cubicBezTo>
                      <a:pt x="2862576" y="880677"/>
                      <a:pt x="2862315" y="879109"/>
                      <a:pt x="2862054" y="877542"/>
                    </a:cubicBezTo>
                    <a:cubicBezTo>
                      <a:pt x="2861009" y="872578"/>
                      <a:pt x="2860486" y="865001"/>
                      <a:pt x="2862837" y="860560"/>
                    </a:cubicBezTo>
                    <a:cubicBezTo>
                      <a:pt x="2864405" y="857164"/>
                      <a:pt x="2867279" y="854813"/>
                      <a:pt x="2870153" y="852461"/>
                    </a:cubicBezTo>
                    <a:cubicBezTo>
                      <a:pt x="2873027" y="850110"/>
                      <a:pt x="2875900" y="847497"/>
                      <a:pt x="2879297" y="846191"/>
                    </a:cubicBezTo>
                    <a:cubicBezTo>
                      <a:pt x="2882954" y="844885"/>
                      <a:pt x="2886350" y="845669"/>
                      <a:pt x="2889747" y="847236"/>
                    </a:cubicBezTo>
                    <a:cubicBezTo>
                      <a:pt x="2892882" y="848804"/>
                      <a:pt x="2895494" y="849849"/>
                      <a:pt x="2898891" y="848281"/>
                    </a:cubicBezTo>
                    <a:cubicBezTo>
                      <a:pt x="2902549" y="846452"/>
                      <a:pt x="2906206" y="843317"/>
                      <a:pt x="2908296" y="839921"/>
                    </a:cubicBezTo>
                    <a:cubicBezTo>
                      <a:pt x="2910386" y="836525"/>
                      <a:pt x="2908818" y="833390"/>
                      <a:pt x="2907251" y="829993"/>
                    </a:cubicBezTo>
                    <a:cubicBezTo>
                      <a:pt x="2903855" y="823462"/>
                      <a:pt x="2900458" y="814841"/>
                      <a:pt x="2904116" y="807787"/>
                    </a:cubicBezTo>
                    <a:cubicBezTo>
                      <a:pt x="2906206" y="803868"/>
                      <a:pt x="2909863" y="801517"/>
                      <a:pt x="2913521" y="799427"/>
                    </a:cubicBezTo>
                    <a:cubicBezTo>
                      <a:pt x="2916395" y="797598"/>
                      <a:pt x="2917962" y="796553"/>
                      <a:pt x="2917701" y="793156"/>
                    </a:cubicBezTo>
                    <a:cubicBezTo>
                      <a:pt x="2917440" y="789760"/>
                      <a:pt x="2918224" y="786625"/>
                      <a:pt x="2921881" y="785319"/>
                    </a:cubicBezTo>
                    <a:cubicBezTo>
                      <a:pt x="2925016" y="784274"/>
                      <a:pt x="2928935" y="785580"/>
                      <a:pt x="2927629" y="789499"/>
                    </a:cubicBezTo>
                    <a:cubicBezTo>
                      <a:pt x="2926845" y="791589"/>
                      <a:pt x="2921359" y="795769"/>
                      <a:pt x="2922143" y="798382"/>
                    </a:cubicBezTo>
                    <a:cubicBezTo>
                      <a:pt x="2923187" y="801517"/>
                      <a:pt x="2930764" y="798904"/>
                      <a:pt x="2932331" y="797859"/>
                    </a:cubicBezTo>
                    <a:cubicBezTo>
                      <a:pt x="2939647" y="793679"/>
                      <a:pt x="2938079" y="783751"/>
                      <a:pt x="2931547" y="779833"/>
                    </a:cubicBezTo>
                    <a:cubicBezTo>
                      <a:pt x="2928935" y="778265"/>
                      <a:pt x="2926584" y="776698"/>
                      <a:pt x="2925278" y="774085"/>
                    </a:cubicBezTo>
                    <a:cubicBezTo>
                      <a:pt x="2923710" y="770950"/>
                      <a:pt x="2923449" y="766770"/>
                      <a:pt x="2924232" y="763374"/>
                    </a:cubicBezTo>
                    <a:cubicBezTo>
                      <a:pt x="2925016" y="759455"/>
                      <a:pt x="2927368" y="756320"/>
                      <a:pt x="2930241" y="753446"/>
                    </a:cubicBezTo>
                    <a:cubicBezTo>
                      <a:pt x="2931809" y="751878"/>
                      <a:pt x="2936512" y="749266"/>
                      <a:pt x="2934682" y="746653"/>
                    </a:cubicBezTo>
                    <a:cubicBezTo>
                      <a:pt x="2932854" y="743780"/>
                      <a:pt x="2926584" y="742473"/>
                      <a:pt x="2923449" y="742212"/>
                    </a:cubicBezTo>
                    <a:cubicBezTo>
                      <a:pt x="2920053" y="741689"/>
                      <a:pt x="2919269" y="742734"/>
                      <a:pt x="2917962" y="745608"/>
                    </a:cubicBezTo>
                    <a:cubicBezTo>
                      <a:pt x="2916656" y="748482"/>
                      <a:pt x="2914044" y="749005"/>
                      <a:pt x="2911692" y="747176"/>
                    </a:cubicBezTo>
                    <a:cubicBezTo>
                      <a:pt x="2908296" y="744824"/>
                      <a:pt x="2906728" y="740383"/>
                      <a:pt x="2906728" y="736464"/>
                    </a:cubicBezTo>
                    <a:cubicBezTo>
                      <a:pt x="2906990" y="729933"/>
                      <a:pt x="2912999" y="723402"/>
                      <a:pt x="2917701" y="719222"/>
                    </a:cubicBezTo>
                    <a:cubicBezTo>
                      <a:pt x="2920053" y="716870"/>
                      <a:pt x="2922926" y="715303"/>
                      <a:pt x="2925016" y="712690"/>
                    </a:cubicBezTo>
                    <a:cubicBezTo>
                      <a:pt x="2925800" y="711645"/>
                      <a:pt x="2927106" y="711123"/>
                      <a:pt x="2927890" y="710078"/>
                    </a:cubicBezTo>
                    <a:cubicBezTo>
                      <a:pt x="2929196" y="708510"/>
                      <a:pt x="2930241" y="706420"/>
                      <a:pt x="2931287" y="704853"/>
                    </a:cubicBezTo>
                    <a:cubicBezTo>
                      <a:pt x="2931547" y="702501"/>
                      <a:pt x="2932331" y="700411"/>
                      <a:pt x="2933899" y="698582"/>
                    </a:cubicBezTo>
                    <a:cubicBezTo>
                      <a:pt x="2936773" y="694141"/>
                      <a:pt x="2936250" y="689700"/>
                      <a:pt x="2936250" y="684736"/>
                    </a:cubicBezTo>
                    <a:cubicBezTo>
                      <a:pt x="2936250" y="680556"/>
                      <a:pt x="2941475" y="678988"/>
                      <a:pt x="2944872" y="678988"/>
                    </a:cubicBezTo>
                    <a:cubicBezTo>
                      <a:pt x="2948268" y="678988"/>
                      <a:pt x="2953232" y="684997"/>
                      <a:pt x="2955583" y="681601"/>
                    </a:cubicBezTo>
                    <a:cubicBezTo>
                      <a:pt x="2956889" y="680034"/>
                      <a:pt x="2960285" y="674286"/>
                      <a:pt x="2962898" y="676898"/>
                    </a:cubicBezTo>
                    <a:cubicBezTo>
                      <a:pt x="2963682" y="677682"/>
                      <a:pt x="2963682" y="678988"/>
                      <a:pt x="2964466" y="679772"/>
                    </a:cubicBezTo>
                    <a:cubicBezTo>
                      <a:pt x="2966294" y="681340"/>
                      <a:pt x="2970213" y="681340"/>
                      <a:pt x="2972303" y="681079"/>
                    </a:cubicBezTo>
                    <a:cubicBezTo>
                      <a:pt x="2974394" y="680817"/>
                      <a:pt x="2975438" y="679511"/>
                      <a:pt x="2976745" y="677944"/>
                    </a:cubicBezTo>
                    <a:cubicBezTo>
                      <a:pt x="2980925" y="672718"/>
                      <a:pt x="2985366" y="669061"/>
                      <a:pt x="2991375" y="665926"/>
                    </a:cubicBezTo>
                    <a:cubicBezTo>
                      <a:pt x="2993204" y="665142"/>
                      <a:pt x="3000780" y="660178"/>
                      <a:pt x="3002609" y="662529"/>
                    </a:cubicBezTo>
                    <a:cubicBezTo>
                      <a:pt x="3003393" y="663836"/>
                      <a:pt x="3002086" y="666710"/>
                      <a:pt x="3001564" y="667755"/>
                    </a:cubicBezTo>
                    <a:cubicBezTo>
                      <a:pt x="3000519" y="670367"/>
                      <a:pt x="2999474" y="673241"/>
                      <a:pt x="2998951" y="675854"/>
                    </a:cubicBezTo>
                    <a:cubicBezTo>
                      <a:pt x="2998690" y="677160"/>
                      <a:pt x="2997907" y="679772"/>
                      <a:pt x="2999213" y="681079"/>
                    </a:cubicBezTo>
                    <a:cubicBezTo>
                      <a:pt x="3000519" y="682124"/>
                      <a:pt x="3002348" y="681079"/>
                      <a:pt x="3003654" y="680295"/>
                    </a:cubicBezTo>
                    <a:cubicBezTo>
                      <a:pt x="3005221" y="679511"/>
                      <a:pt x="3006789" y="678466"/>
                      <a:pt x="3007834" y="677160"/>
                    </a:cubicBezTo>
                    <a:cubicBezTo>
                      <a:pt x="3008879" y="676115"/>
                      <a:pt x="3009140" y="674808"/>
                      <a:pt x="3010185" y="673763"/>
                    </a:cubicBezTo>
                    <a:cubicBezTo>
                      <a:pt x="3012798" y="671412"/>
                      <a:pt x="3014627" y="668538"/>
                      <a:pt x="3017239" y="666187"/>
                    </a:cubicBezTo>
                    <a:cubicBezTo>
                      <a:pt x="3019590" y="664097"/>
                      <a:pt x="3022203" y="662268"/>
                      <a:pt x="3024815" y="660439"/>
                    </a:cubicBezTo>
                    <a:cubicBezTo>
                      <a:pt x="3029257" y="657827"/>
                      <a:pt x="3034221" y="658611"/>
                      <a:pt x="3039184" y="658349"/>
                    </a:cubicBezTo>
                    <a:cubicBezTo>
                      <a:pt x="3043626" y="658088"/>
                      <a:pt x="3048067" y="657304"/>
                      <a:pt x="3052247" y="656782"/>
                    </a:cubicBezTo>
                    <a:cubicBezTo>
                      <a:pt x="3057472" y="655998"/>
                      <a:pt x="3063743" y="656259"/>
                      <a:pt x="3068184" y="659133"/>
                    </a:cubicBezTo>
                    <a:cubicBezTo>
                      <a:pt x="3071058" y="660962"/>
                      <a:pt x="3072364" y="663836"/>
                      <a:pt x="3074454" y="666448"/>
                    </a:cubicBezTo>
                    <a:cubicBezTo>
                      <a:pt x="3075238" y="667755"/>
                      <a:pt x="3076021" y="668538"/>
                      <a:pt x="3076805" y="669845"/>
                    </a:cubicBezTo>
                    <a:cubicBezTo>
                      <a:pt x="3077328" y="671151"/>
                      <a:pt x="3078373" y="672457"/>
                      <a:pt x="3079156" y="673502"/>
                    </a:cubicBezTo>
                    <a:cubicBezTo>
                      <a:pt x="3081247" y="676376"/>
                      <a:pt x="3084121" y="678727"/>
                      <a:pt x="3087778" y="676637"/>
                    </a:cubicBezTo>
                    <a:cubicBezTo>
                      <a:pt x="3090652" y="675331"/>
                      <a:pt x="3090390" y="671935"/>
                      <a:pt x="3090913" y="669322"/>
                    </a:cubicBezTo>
                    <a:cubicBezTo>
                      <a:pt x="3091958" y="664619"/>
                      <a:pt x="3096399" y="660962"/>
                      <a:pt x="3100579" y="659133"/>
                    </a:cubicBezTo>
                    <a:cubicBezTo>
                      <a:pt x="3102408" y="658349"/>
                      <a:pt x="3104237" y="658349"/>
                      <a:pt x="3106066" y="657827"/>
                    </a:cubicBezTo>
                    <a:cubicBezTo>
                      <a:pt x="3108940" y="656782"/>
                      <a:pt x="3111813" y="655214"/>
                      <a:pt x="3114948" y="653908"/>
                    </a:cubicBezTo>
                    <a:cubicBezTo>
                      <a:pt x="3118606" y="652341"/>
                      <a:pt x="3123047" y="650250"/>
                      <a:pt x="3125137" y="646854"/>
                    </a:cubicBezTo>
                    <a:cubicBezTo>
                      <a:pt x="3125921" y="645287"/>
                      <a:pt x="3126182" y="643458"/>
                      <a:pt x="3126705" y="641890"/>
                    </a:cubicBezTo>
                    <a:cubicBezTo>
                      <a:pt x="3126966" y="641107"/>
                      <a:pt x="3127228" y="640323"/>
                      <a:pt x="3128011" y="639800"/>
                    </a:cubicBezTo>
                    <a:cubicBezTo>
                      <a:pt x="3128534" y="639539"/>
                      <a:pt x="3129056" y="639278"/>
                      <a:pt x="3129579" y="639278"/>
                    </a:cubicBezTo>
                    <a:cubicBezTo>
                      <a:pt x="3129840" y="639278"/>
                      <a:pt x="3129579" y="639278"/>
                      <a:pt x="3129317" y="639278"/>
                    </a:cubicBezTo>
                    <a:cubicBezTo>
                      <a:pt x="3131146" y="638494"/>
                      <a:pt x="3133236" y="638233"/>
                      <a:pt x="3135065" y="637188"/>
                    </a:cubicBezTo>
                    <a:cubicBezTo>
                      <a:pt x="3136632" y="636404"/>
                      <a:pt x="3137939" y="635098"/>
                      <a:pt x="3139506" y="634053"/>
                    </a:cubicBezTo>
                    <a:cubicBezTo>
                      <a:pt x="3141335" y="633008"/>
                      <a:pt x="3142380" y="631963"/>
                      <a:pt x="3143948" y="630395"/>
                    </a:cubicBezTo>
                    <a:cubicBezTo>
                      <a:pt x="3145254" y="629089"/>
                      <a:pt x="3146299" y="627522"/>
                      <a:pt x="3147605" y="626476"/>
                    </a:cubicBezTo>
                    <a:cubicBezTo>
                      <a:pt x="3148650" y="625431"/>
                      <a:pt x="3150479" y="625431"/>
                      <a:pt x="3152047" y="624909"/>
                    </a:cubicBezTo>
                    <a:cubicBezTo>
                      <a:pt x="3155443" y="624125"/>
                      <a:pt x="3158317" y="624648"/>
                      <a:pt x="3159623" y="620990"/>
                    </a:cubicBezTo>
                    <a:cubicBezTo>
                      <a:pt x="3160407" y="619161"/>
                      <a:pt x="3161191" y="618639"/>
                      <a:pt x="3163280" y="618116"/>
                    </a:cubicBezTo>
                    <a:cubicBezTo>
                      <a:pt x="3165110" y="617594"/>
                      <a:pt x="3166938" y="617855"/>
                      <a:pt x="3168767" y="617855"/>
                    </a:cubicBezTo>
                    <a:cubicBezTo>
                      <a:pt x="3170335" y="617855"/>
                      <a:pt x="3172424" y="617855"/>
                      <a:pt x="3173730" y="616810"/>
                    </a:cubicBezTo>
                    <a:cubicBezTo>
                      <a:pt x="3175037" y="615504"/>
                      <a:pt x="3174776" y="613153"/>
                      <a:pt x="3176343" y="612369"/>
                    </a:cubicBezTo>
                    <a:cubicBezTo>
                      <a:pt x="3178172" y="611585"/>
                      <a:pt x="3181307" y="612630"/>
                      <a:pt x="3183136" y="612891"/>
                    </a:cubicBezTo>
                    <a:cubicBezTo>
                      <a:pt x="3184704" y="613414"/>
                      <a:pt x="3186010" y="613936"/>
                      <a:pt x="3187577" y="613414"/>
                    </a:cubicBezTo>
                    <a:cubicBezTo>
                      <a:pt x="3190712" y="612630"/>
                      <a:pt x="3192802" y="609234"/>
                      <a:pt x="3195415" y="607405"/>
                    </a:cubicBezTo>
                    <a:cubicBezTo>
                      <a:pt x="3197243" y="606099"/>
                      <a:pt x="3199073" y="605054"/>
                      <a:pt x="3200379" y="603225"/>
                    </a:cubicBezTo>
                    <a:cubicBezTo>
                      <a:pt x="3201685" y="601657"/>
                      <a:pt x="3203252" y="600090"/>
                      <a:pt x="3204820" y="599045"/>
                    </a:cubicBezTo>
                    <a:cubicBezTo>
                      <a:pt x="3207433" y="596955"/>
                      <a:pt x="3210829" y="595910"/>
                      <a:pt x="3213964" y="595387"/>
                    </a:cubicBezTo>
                    <a:cubicBezTo>
                      <a:pt x="3218405" y="594865"/>
                      <a:pt x="3224414" y="595910"/>
                      <a:pt x="3228072" y="592775"/>
                    </a:cubicBezTo>
                    <a:cubicBezTo>
                      <a:pt x="3228333" y="591207"/>
                      <a:pt x="3228594" y="585198"/>
                      <a:pt x="3230946" y="584676"/>
                    </a:cubicBezTo>
                    <a:cubicBezTo>
                      <a:pt x="3233036" y="584415"/>
                      <a:pt x="3235648" y="588856"/>
                      <a:pt x="3236693" y="590162"/>
                    </a:cubicBezTo>
                    <a:cubicBezTo>
                      <a:pt x="3239044" y="592513"/>
                      <a:pt x="3241396" y="594081"/>
                      <a:pt x="3245053" y="594342"/>
                    </a:cubicBezTo>
                    <a:cubicBezTo>
                      <a:pt x="3248972" y="594342"/>
                      <a:pt x="3252630" y="593558"/>
                      <a:pt x="3256549" y="594342"/>
                    </a:cubicBezTo>
                    <a:cubicBezTo>
                      <a:pt x="3260728" y="595126"/>
                      <a:pt x="3264647" y="596955"/>
                      <a:pt x="3268828" y="598522"/>
                    </a:cubicBezTo>
                    <a:cubicBezTo>
                      <a:pt x="3271440" y="599567"/>
                      <a:pt x="3275097" y="601396"/>
                      <a:pt x="3277710" y="600090"/>
                    </a:cubicBezTo>
                    <a:cubicBezTo>
                      <a:pt x="3280323" y="598784"/>
                      <a:pt x="3281106" y="595387"/>
                      <a:pt x="3281890" y="592775"/>
                    </a:cubicBezTo>
                    <a:cubicBezTo>
                      <a:pt x="3282674" y="589378"/>
                      <a:pt x="3283457" y="585721"/>
                      <a:pt x="3283980" y="582063"/>
                    </a:cubicBezTo>
                    <a:cubicBezTo>
                      <a:pt x="3284764" y="575009"/>
                      <a:pt x="3281890" y="571352"/>
                      <a:pt x="3275881" y="568217"/>
                    </a:cubicBezTo>
                    <a:cubicBezTo>
                      <a:pt x="3273269" y="566649"/>
                      <a:pt x="3269872" y="565604"/>
                      <a:pt x="3267782" y="563253"/>
                    </a:cubicBezTo>
                    <a:cubicBezTo>
                      <a:pt x="3265693" y="560902"/>
                      <a:pt x="3265693" y="558028"/>
                      <a:pt x="3265954" y="555154"/>
                    </a:cubicBezTo>
                    <a:cubicBezTo>
                      <a:pt x="3266737" y="549145"/>
                      <a:pt x="3269088" y="539740"/>
                      <a:pt x="3261251" y="537389"/>
                    </a:cubicBezTo>
                    <a:cubicBezTo>
                      <a:pt x="3258116" y="536344"/>
                      <a:pt x="3254981" y="536866"/>
                      <a:pt x="3251846" y="535821"/>
                    </a:cubicBezTo>
                    <a:cubicBezTo>
                      <a:pt x="3248711" y="534776"/>
                      <a:pt x="3247143" y="532425"/>
                      <a:pt x="3245837" y="529812"/>
                    </a:cubicBezTo>
                    <a:cubicBezTo>
                      <a:pt x="3244269" y="526677"/>
                      <a:pt x="3242702" y="523281"/>
                      <a:pt x="3239567" y="521191"/>
                    </a:cubicBezTo>
                    <a:cubicBezTo>
                      <a:pt x="3235909" y="519101"/>
                      <a:pt x="3231468" y="519623"/>
                      <a:pt x="3227549" y="520407"/>
                    </a:cubicBezTo>
                    <a:cubicBezTo>
                      <a:pt x="3224153" y="521191"/>
                      <a:pt x="3219712" y="522759"/>
                      <a:pt x="3216054" y="521714"/>
                    </a:cubicBezTo>
                    <a:cubicBezTo>
                      <a:pt x="3213180" y="520669"/>
                      <a:pt x="3212396" y="517533"/>
                      <a:pt x="3211874" y="514660"/>
                    </a:cubicBezTo>
                    <a:cubicBezTo>
                      <a:pt x="3213964" y="514398"/>
                      <a:pt x="3215793" y="514398"/>
                      <a:pt x="3217621" y="513876"/>
                    </a:cubicBezTo>
                    <a:cubicBezTo>
                      <a:pt x="3221540" y="512831"/>
                      <a:pt x="3225721" y="513615"/>
                      <a:pt x="3229639" y="513092"/>
                    </a:cubicBezTo>
                    <a:cubicBezTo>
                      <a:pt x="3229378" y="511525"/>
                      <a:pt x="3223630" y="508128"/>
                      <a:pt x="3227549" y="506561"/>
                    </a:cubicBezTo>
                    <a:cubicBezTo>
                      <a:pt x="3228855" y="506038"/>
                      <a:pt x="3231207" y="507083"/>
                      <a:pt x="3232513" y="507345"/>
                    </a:cubicBezTo>
                    <a:cubicBezTo>
                      <a:pt x="3234081" y="507606"/>
                      <a:pt x="3235387" y="508128"/>
                      <a:pt x="3236693" y="508912"/>
                    </a:cubicBezTo>
                    <a:cubicBezTo>
                      <a:pt x="3239044" y="510480"/>
                      <a:pt x="3241396" y="512047"/>
                      <a:pt x="3243224" y="514398"/>
                    </a:cubicBezTo>
                    <a:cubicBezTo>
                      <a:pt x="3244531" y="515966"/>
                      <a:pt x="3245315" y="517272"/>
                      <a:pt x="3247143" y="518056"/>
                    </a:cubicBezTo>
                    <a:cubicBezTo>
                      <a:pt x="3252891" y="520669"/>
                      <a:pt x="3259422" y="518840"/>
                      <a:pt x="3265170" y="517795"/>
                    </a:cubicBezTo>
                    <a:cubicBezTo>
                      <a:pt x="3269088" y="517011"/>
                      <a:pt x="3273269" y="515966"/>
                      <a:pt x="3276665" y="514137"/>
                    </a:cubicBezTo>
                    <a:cubicBezTo>
                      <a:pt x="3280062" y="512308"/>
                      <a:pt x="3283197" y="510218"/>
                      <a:pt x="3286854" y="509173"/>
                    </a:cubicBezTo>
                    <a:cubicBezTo>
                      <a:pt x="3290773" y="508128"/>
                      <a:pt x="3307754" y="505516"/>
                      <a:pt x="3303313" y="498984"/>
                    </a:cubicBezTo>
                    <a:cubicBezTo>
                      <a:pt x="3301745" y="496633"/>
                      <a:pt x="3297566" y="493498"/>
                      <a:pt x="3302268" y="491931"/>
                    </a:cubicBezTo>
                    <a:cubicBezTo>
                      <a:pt x="3305142" y="491147"/>
                      <a:pt x="3309322" y="491669"/>
                      <a:pt x="3310628" y="488534"/>
                    </a:cubicBezTo>
                    <a:cubicBezTo>
                      <a:pt x="3307754" y="485138"/>
                      <a:pt x="3304358" y="482003"/>
                      <a:pt x="3301745" y="478607"/>
                    </a:cubicBezTo>
                    <a:cubicBezTo>
                      <a:pt x="3301745" y="478607"/>
                      <a:pt x="3300962" y="477562"/>
                      <a:pt x="3300701" y="477039"/>
                    </a:cubicBezTo>
                    <a:cubicBezTo>
                      <a:pt x="3300439" y="475733"/>
                      <a:pt x="3300962" y="474165"/>
                      <a:pt x="3301223" y="472598"/>
                    </a:cubicBezTo>
                    <a:cubicBezTo>
                      <a:pt x="3301745" y="470508"/>
                      <a:pt x="3303313" y="467373"/>
                      <a:pt x="3305403" y="466850"/>
                    </a:cubicBezTo>
                    <a:cubicBezTo>
                      <a:pt x="3306970" y="466328"/>
                      <a:pt x="3308800" y="467634"/>
                      <a:pt x="3309583" y="465544"/>
                    </a:cubicBezTo>
                    <a:cubicBezTo>
                      <a:pt x="3309844" y="464760"/>
                      <a:pt x="3309583" y="463715"/>
                      <a:pt x="3309844" y="462931"/>
                    </a:cubicBezTo>
                    <a:cubicBezTo>
                      <a:pt x="3310106" y="462148"/>
                      <a:pt x="3310889" y="461364"/>
                      <a:pt x="3311151" y="460580"/>
                    </a:cubicBezTo>
                    <a:cubicBezTo>
                      <a:pt x="3311673" y="459535"/>
                      <a:pt x="3313763" y="457445"/>
                      <a:pt x="3314808" y="459796"/>
                    </a:cubicBezTo>
                    <a:cubicBezTo>
                      <a:pt x="3315070" y="460580"/>
                      <a:pt x="3314547" y="463193"/>
                      <a:pt x="3314547" y="464238"/>
                    </a:cubicBezTo>
                    <a:cubicBezTo>
                      <a:pt x="3316637" y="465021"/>
                      <a:pt x="3320817" y="459535"/>
                      <a:pt x="3322646" y="458229"/>
                    </a:cubicBezTo>
                    <a:cubicBezTo>
                      <a:pt x="3325258" y="456400"/>
                      <a:pt x="3323430" y="458229"/>
                      <a:pt x="3323952" y="457968"/>
                    </a:cubicBezTo>
                    <a:cubicBezTo>
                      <a:pt x="3324736" y="457968"/>
                      <a:pt x="3325520" y="457445"/>
                      <a:pt x="3326304" y="457706"/>
                    </a:cubicBezTo>
                    <a:cubicBezTo>
                      <a:pt x="3328394" y="458229"/>
                      <a:pt x="3327610" y="460841"/>
                      <a:pt x="3327610" y="462409"/>
                    </a:cubicBezTo>
                    <a:cubicBezTo>
                      <a:pt x="3327610" y="464238"/>
                      <a:pt x="3328132" y="465805"/>
                      <a:pt x="3326826" y="467373"/>
                    </a:cubicBezTo>
                    <a:cubicBezTo>
                      <a:pt x="3326304" y="468157"/>
                      <a:pt x="3325258" y="468940"/>
                      <a:pt x="3324736" y="469463"/>
                    </a:cubicBezTo>
                    <a:cubicBezTo>
                      <a:pt x="3324475" y="469724"/>
                      <a:pt x="3324213" y="469463"/>
                      <a:pt x="3323691" y="469985"/>
                    </a:cubicBezTo>
                    <a:cubicBezTo>
                      <a:pt x="3321601" y="471814"/>
                      <a:pt x="3320817" y="476778"/>
                      <a:pt x="3320295" y="479129"/>
                    </a:cubicBezTo>
                    <a:cubicBezTo>
                      <a:pt x="3322123" y="479390"/>
                      <a:pt x="3324736" y="479913"/>
                      <a:pt x="3326042" y="480958"/>
                    </a:cubicBezTo>
                    <a:cubicBezTo>
                      <a:pt x="3328394" y="482525"/>
                      <a:pt x="3326304" y="484354"/>
                      <a:pt x="3326826" y="486444"/>
                    </a:cubicBezTo>
                    <a:cubicBezTo>
                      <a:pt x="3328394" y="486705"/>
                      <a:pt x="3329961" y="486444"/>
                      <a:pt x="3331790" y="486967"/>
                    </a:cubicBezTo>
                    <a:cubicBezTo>
                      <a:pt x="3334141" y="487489"/>
                      <a:pt x="3337015" y="487751"/>
                      <a:pt x="3339889" y="487751"/>
                    </a:cubicBezTo>
                    <a:cubicBezTo>
                      <a:pt x="3345898" y="487751"/>
                      <a:pt x="3352951" y="487489"/>
                      <a:pt x="3359221" y="487751"/>
                    </a:cubicBezTo>
                    <a:cubicBezTo>
                      <a:pt x="3360528" y="487751"/>
                      <a:pt x="3361573" y="488273"/>
                      <a:pt x="3362879" y="488273"/>
                    </a:cubicBezTo>
                    <a:cubicBezTo>
                      <a:pt x="3362879" y="488273"/>
                      <a:pt x="3362357" y="488012"/>
                      <a:pt x="3362357" y="488012"/>
                    </a:cubicBezTo>
                    <a:cubicBezTo>
                      <a:pt x="3366276" y="488012"/>
                      <a:pt x="3369672" y="489579"/>
                      <a:pt x="3372807" y="491147"/>
                    </a:cubicBezTo>
                    <a:cubicBezTo>
                      <a:pt x="3373852" y="491669"/>
                      <a:pt x="3375158" y="492192"/>
                      <a:pt x="3376464" y="492192"/>
                    </a:cubicBezTo>
                    <a:cubicBezTo>
                      <a:pt x="3378032" y="492192"/>
                      <a:pt x="3380645" y="491408"/>
                      <a:pt x="3381951" y="492192"/>
                    </a:cubicBezTo>
                    <a:cubicBezTo>
                      <a:pt x="3381951" y="492192"/>
                      <a:pt x="3381689" y="492453"/>
                      <a:pt x="3381689" y="492453"/>
                    </a:cubicBezTo>
                    <a:cubicBezTo>
                      <a:pt x="3383257" y="492976"/>
                      <a:pt x="3384302" y="493759"/>
                      <a:pt x="3385347" y="495066"/>
                    </a:cubicBezTo>
                    <a:cubicBezTo>
                      <a:pt x="3386653" y="496633"/>
                      <a:pt x="3388221" y="498201"/>
                      <a:pt x="3388482" y="500291"/>
                    </a:cubicBezTo>
                    <a:cubicBezTo>
                      <a:pt x="3388743" y="502120"/>
                      <a:pt x="3388743" y="503687"/>
                      <a:pt x="3389266" y="505516"/>
                    </a:cubicBezTo>
                    <a:cubicBezTo>
                      <a:pt x="3389789" y="507083"/>
                      <a:pt x="3390572" y="508390"/>
                      <a:pt x="3390572" y="509957"/>
                    </a:cubicBezTo>
                    <a:cubicBezTo>
                      <a:pt x="3390572" y="511002"/>
                      <a:pt x="3390311" y="512047"/>
                      <a:pt x="3390833" y="513092"/>
                    </a:cubicBezTo>
                    <a:cubicBezTo>
                      <a:pt x="3392140" y="515705"/>
                      <a:pt x="3395536" y="515182"/>
                      <a:pt x="3398149" y="515443"/>
                    </a:cubicBezTo>
                    <a:cubicBezTo>
                      <a:pt x="3403374" y="515443"/>
                      <a:pt x="3408860" y="514921"/>
                      <a:pt x="3413562" y="517272"/>
                    </a:cubicBezTo>
                    <a:cubicBezTo>
                      <a:pt x="3415914" y="518317"/>
                      <a:pt x="3418265" y="519101"/>
                      <a:pt x="3420355" y="520669"/>
                    </a:cubicBezTo>
                    <a:cubicBezTo>
                      <a:pt x="3421400" y="521452"/>
                      <a:pt x="3422184" y="522497"/>
                      <a:pt x="3422968" y="523542"/>
                    </a:cubicBezTo>
                    <a:cubicBezTo>
                      <a:pt x="3423229" y="524065"/>
                      <a:pt x="3423490" y="524587"/>
                      <a:pt x="3423752" y="525110"/>
                    </a:cubicBezTo>
                    <a:cubicBezTo>
                      <a:pt x="3424013" y="525632"/>
                      <a:pt x="3424274" y="525894"/>
                      <a:pt x="3424797" y="526416"/>
                    </a:cubicBezTo>
                    <a:cubicBezTo>
                      <a:pt x="3425841" y="528245"/>
                      <a:pt x="3426625" y="530074"/>
                      <a:pt x="3428454" y="531380"/>
                    </a:cubicBezTo>
                    <a:cubicBezTo>
                      <a:pt x="3431589" y="533470"/>
                      <a:pt x="3435247" y="531380"/>
                      <a:pt x="3438121" y="529551"/>
                    </a:cubicBezTo>
                    <a:cubicBezTo>
                      <a:pt x="3440733" y="527984"/>
                      <a:pt x="3443084" y="524326"/>
                      <a:pt x="3445175" y="529029"/>
                    </a:cubicBezTo>
                    <a:cubicBezTo>
                      <a:pt x="3445958" y="530857"/>
                      <a:pt x="3446219" y="531902"/>
                      <a:pt x="3446742" y="533731"/>
                    </a:cubicBezTo>
                    <a:cubicBezTo>
                      <a:pt x="3447265" y="533731"/>
                      <a:pt x="3447787" y="533731"/>
                      <a:pt x="3448309" y="533992"/>
                    </a:cubicBezTo>
                    <a:cubicBezTo>
                      <a:pt x="3449877" y="532425"/>
                      <a:pt x="3451444" y="530596"/>
                      <a:pt x="3453012" y="529029"/>
                    </a:cubicBezTo>
                    <a:cubicBezTo>
                      <a:pt x="3454579" y="529551"/>
                      <a:pt x="3459804" y="531902"/>
                      <a:pt x="3460588" y="531119"/>
                    </a:cubicBezTo>
                    <a:cubicBezTo>
                      <a:pt x="3460588" y="531119"/>
                      <a:pt x="3460327" y="530596"/>
                      <a:pt x="3460327" y="530857"/>
                    </a:cubicBezTo>
                    <a:cubicBezTo>
                      <a:pt x="3460327" y="530596"/>
                      <a:pt x="3448832" y="522759"/>
                      <a:pt x="3448048" y="521975"/>
                    </a:cubicBezTo>
                    <a:cubicBezTo>
                      <a:pt x="3448048" y="521714"/>
                      <a:pt x="3448048" y="521714"/>
                      <a:pt x="3448309" y="521452"/>
                    </a:cubicBezTo>
                    <a:cubicBezTo>
                      <a:pt x="3447787" y="520407"/>
                      <a:pt x="3446219" y="515443"/>
                      <a:pt x="3447526" y="515182"/>
                    </a:cubicBezTo>
                    <a:cubicBezTo>
                      <a:pt x="3451706" y="513353"/>
                      <a:pt x="3455886" y="511525"/>
                      <a:pt x="3460327" y="509957"/>
                    </a:cubicBezTo>
                    <a:cubicBezTo>
                      <a:pt x="3462678" y="508912"/>
                      <a:pt x="3463985" y="508128"/>
                      <a:pt x="3464769" y="507867"/>
                    </a:cubicBezTo>
                    <a:cubicBezTo>
                      <a:pt x="3466859" y="503426"/>
                      <a:pt x="3457453" y="504471"/>
                      <a:pt x="3458760" y="500552"/>
                    </a:cubicBezTo>
                    <a:cubicBezTo>
                      <a:pt x="3459282" y="498723"/>
                      <a:pt x="3461895" y="498462"/>
                      <a:pt x="3462417" y="496633"/>
                    </a:cubicBezTo>
                    <a:cubicBezTo>
                      <a:pt x="3462940" y="494804"/>
                      <a:pt x="3461634" y="492714"/>
                      <a:pt x="3460066" y="491931"/>
                    </a:cubicBezTo>
                    <a:cubicBezTo>
                      <a:pt x="3458498" y="491147"/>
                      <a:pt x="3455363" y="490363"/>
                      <a:pt x="3454579" y="488534"/>
                    </a:cubicBezTo>
                    <a:cubicBezTo>
                      <a:pt x="3453535" y="485399"/>
                      <a:pt x="3457192" y="486967"/>
                      <a:pt x="3458498" y="487228"/>
                    </a:cubicBezTo>
                    <a:cubicBezTo>
                      <a:pt x="3463462" y="488534"/>
                      <a:pt x="3468687" y="490363"/>
                      <a:pt x="3473913" y="491147"/>
                    </a:cubicBezTo>
                    <a:cubicBezTo>
                      <a:pt x="3478092" y="491931"/>
                      <a:pt x="3483056" y="492976"/>
                      <a:pt x="3486975" y="491408"/>
                    </a:cubicBezTo>
                    <a:cubicBezTo>
                      <a:pt x="3490633" y="490102"/>
                      <a:pt x="3489326" y="487228"/>
                      <a:pt x="3487236" y="484877"/>
                    </a:cubicBezTo>
                    <a:cubicBezTo>
                      <a:pt x="3486453" y="484093"/>
                      <a:pt x="3485147" y="482525"/>
                      <a:pt x="3485407" y="481219"/>
                    </a:cubicBezTo>
                    <a:cubicBezTo>
                      <a:pt x="3486191" y="478868"/>
                      <a:pt x="3492461" y="482787"/>
                      <a:pt x="3493507" y="483309"/>
                    </a:cubicBezTo>
                    <a:cubicBezTo>
                      <a:pt x="3497164" y="484877"/>
                      <a:pt x="3499777" y="482003"/>
                      <a:pt x="3502651" y="480174"/>
                    </a:cubicBezTo>
                    <a:cubicBezTo>
                      <a:pt x="3504218" y="479129"/>
                      <a:pt x="3506047" y="478345"/>
                      <a:pt x="3507614" y="477039"/>
                    </a:cubicBezTo>
                    <a:cubicBezTo>
                      <a:pt x="3508920" y="475994"/>
                      <a:pt x="3509966" y="474949"/>
                      <a:pt x="3511272" y="474427"/>
                    </a:cubicBezTo>
                    <a:cubicBezTo>
                      <a:pt x="3512578" y="473643"/>
                      <a:pt x="3515713" y="472859"/>
                      <a:pt x="3515713" y="471030"/>
                    </a:cubicBezTo>
                    <a:cubicBezTo>
                      <a:pt x="3515191" y="472598"/>
                      <a:pt x="3512578" y="472075"/>
                      <a:pt x="3511272" y="471553"/>
                    </a:cubicBezTo>
                    <a:close/>
                    <a:moveTo>
                      <a:pt x="114960" y="659133"/>
                    </a:moveTo>
                    <a:cubicBezTo>
                      <a:pt x="114438" y="662007"/>
                      <a:pt x="113654" y="664881"/>
                      <a:pt x="112870" y="667755"/>
                    </a:cubicBezTo>
                    <a:cubicBezTo>
                      <a:pt x="112086" y="670628"/>
                      <a:pt x="111041" y="673763"/>
                      <a:pt x="108690" y="675592"/>
                    </a:cubicBezTo>
                    <a:cubicBezTo>
                      <a:pt x="103465" y="679511"/>
                      <a:pt x="100069" y="669583"/>
                      <a:pt x="94844" y="671673"/>
                    </a:cubicBezTo>
                    <a:cubicBezTo>
                      <a:pt x="90664" y="673241"/>
                      <a:pt x="90402" y="678205"/>
                      <a:pt x="87790" y="681079"/>
                    </a:cubicBezTo>
                    <a:cubicBezTo>
                      <a:pt x="84655" y="684214"/>
                      <a:pt x="79952" y="681601"/>
                      <a:pt x="78123" y="678205"/>
                    </a:cubicBezTo>
                    <a:cubicBezTo>
                      <a:pt x="76295" y="674547"/>
                      <a:pt x="76033" y="670106"/>
                      <a:pt x="74205" y="666710"/>
                    </a:cubicBezTo>
                    <a:cubicBezTo>
                      <a:pt x="73682" y="665665"/>
                      <a:pt x="73159" y="664358"/>
                      <a:pt x="72637" y="663313"/>
                    </a:cubicBezTo>
                    <a:cubicBezTo>
                      <a:pt x="71853" y="661485"/>
                      <a:pt x="71070" y="659917"/>
                      <a:pt x="70286" y="658088"/>
                    </a:cubicBezTo>
                    <a:cubicBezTo>
                      <a:pt x="69763" y="657043"/>
                      <a:pt x="69502" y="655998"/>
                      <a:pt x="68718" y="655214"/>
                    </a:cubicBezTo>
                    <a:cubicBezTo>
                      <a:pt x="67673" y="654169"/>
                      <a:pt x="66106" y="653647"/>
                      <a:pt x="65322" y="652341"/>
                    </a:cubicBezTo>
                    <a:cubicBezTo>
                      <a:pt x="64016" y="651034"/>
                      <a:pt x="63232" y="649206"/>
                      <a:pt x="62448" y="647638"/>
                    </a:cubicBezTo>
                    <a:cubicBezTo>
                      <a:pt x="61403" y="645809"/>
                      <a:pt x="60097" y="644242"/>
                      <a:pt x="58268" y="643197"/>
                    </a:cubicBezTo>
                    <a:cubicBezTo>
                      <a:pt x="55917" y="641890"/>
                      <a:pt x="53304" y="640062"/>
                      <a:pt x="53043" y="636927"/>
                    </a:cubicBezTo>
                    <a:cubicBezTo>
                      <a:pt x="53043" y="634053"/>
                      <a:pt x="55917" y="634575"/>
                      <a:pt x="58007" y="634314"/>
                    </a:cubicBezTo>
                    <a:cubicBezTo>
                      <a:pt x="60881" y="634053"/>
                      <a:pt x="61664" y="631440"/>
                      <a:pt x="63754" y="629873"/>
                    </a:cubicBezTo>
                    <a:cubicBezTo>
                      <a:pt x="65322" y="628566"/>
                      <a:pt x="67412" y="629350"/>
                      <a:pt x="68979" y="628305"/>
                    </a:cubicBezTo>
                    <a:cubicBezTo>
                      <a:pt x="70025" y="627783"/>
                      <a:pt x="71853" y="625431"/>
                      <a:pt x="72114" y="624386"/>
                    </a:cubicBezTo>
                    <a:cubicBezTo>
                      <a:pt x="73682" y="622558"/>
                      <a:pt x="77339" y="623603"/>
                      <a:pt x="79168" y="623864"/>
                    </a:cubicBezTo>
                    <a:cubicBezTo>
                      <a:pt x="82042" y="624648"/>
                      <a:pt x="83348" y="627783"/>
                      <a:pt x="85439" y="629612"/>
                    </a:cubicBezTo>
                    <a:cubicBezTo>
                      <a:pt x="87528" y="631179"/>
                      <a:pt x="90402" y="631179"/>
                      <a:pt x="92492" y="633269"/>
                    </a:cubicBezTo>
                    <a:cubicBezTo>
                      <a:pt x="94321" y="635359"/>
                      <a:pt x="96672" y="637449"/>
                      <a:pt x="99024" y="639017"/>
                    </a:cubicBezTo>
                    <a:cubicBezTo>
                      <a:pt x="102159" y="640845"/>
                      <a:pt x="105033" y="642935"/>
                      <a:pt x="107645" y="645287"/>
                    </a:cubicBezTo>
                    <a:cubicBezTo>
                      <a:pt x="110258" y="647638"/>
                      <a:pt x="112870" y="649728"/>
                      <a:pt x="114438" y="652863"/>
                    </a:cubicBezTo>
                    <a:cubicBezTo>
                      <a:pt x="115483" y="654953"/>
                      <a:pt x="115221" y="657043"/>
                      <a:pt x="114960" y="659133"/>
                    </a:cubicBezTo>
                    <a:close/>
                    <a:moveTo>
                      <a:pt x="192814" y="642152"/>
                    </a:moveTo>
                    <a:cubicBezTo>
                      <a:pt x="190985" y="644764"/>
                      <a:pt x="188634" y="647638"/>
                      <a:pt x="185760" y="649467"/>
                    </a:cubicBezTo>
                    <a:cubicBezTo>
                      <a:pt x="183409" y="650773"/>
                      <a:pt x="180013" y="651818"/>
                      <a:pt x="177400" y="651296"/>
                    </a:cubicBezTo>
                    <a:cubicBezTo>
                      <a:pt x="174788" y="650773"/>
                      <a:pt x="173743" y="648683"/>
                      <a:pt x="171914" y="646854"/>
                    </a:cubicBezTo>
                    <a:cubicBezTo>
                      <a:pt x="169824" y="645025"/>
                      <a:pt x="166950" y="646070"/>
                      <a:pt x="164337" y="645548"/>
                    </a:cubicBezTo>
                    <a:cubicBezTo>
                      <a:pt x="163031" y="645287"/>
                      <a:pt x="157284" y="642152"/>
                      <a:pt x="160419" y="640845"/>
                    </a:cubicBezTo>
                    <a:cubicBezTo>
                      <a:pt x="162770" y="640062"/>
                      <a:pt x="165905" y="642674"/>
                      <a:pt x="167734" y="643719"/>
                    </a:cubicBezTo>
                    <a:cubicBezTo>
                      <a:pt x="168779" y="644242"/>
                      <a:pt x="173481" y="647638"/>
                      <a:pt x="173220" y="644764"/>
                    </a:cubicBezTo>
                    <a:cubicBezTo>
                      <a:pt x="172959" y="641890"/>
                      <a:pt x="170869" y="638755"/>
                      <a:pt x="169563" y="636404"/>
                    </a:cubicBezTo>
                    <a:cubicBezTo>
                      <a:pt x="168779" y="636404"/>
                      <a:pt x="166428" y="633792"/>
                      <a:pt x="165905" y="632747"/>
                    </a:cubicBezTo>
                    <a:cubicBezTo>
                      <a:pt x="164860" y="631440"/>
                      <a:pt x="163815" y="630656"/>
                      <a:pt x="162509" y="629612"/>
                    </a:cubicBezTo>
                    <a:cubicBezTo>
                      <a:pt x="159635" y="627783"/>
                      <a:pt x="156761" y="625954"/>
                      <a:pt x="154671" y="623341"/>
                    </a:cubicBezTo>
                    <a:cubicBezTo>
                      <a:pt x="153887" y="622296"/>
                      <a:pt x="153365" y="621251"/>
                      <a:pt x="152581" y="620206"/>
                    </a:cubicBezTo>
                    <a:cubicBezTo>
                      <a:pt x="151275" y="618639"/>
                      <a:pt x="151536" y="618116"/>
                      <a:pt x="152059" y="616287"/>
                    </a:cubicBezTo>
                    <a:cubicBezTo>
                      <a:pt x="152842" y="614720"/>
                      <a:pt x="152059" y="613414"/>
                      <a:pt x="151275" y="612107"/>
                    </a:cubicBezTo>
                    <a:cubicBezTo>
                      <a:pt x="150230" y="610279"/>
                      <a:pt x="149446" y="608450"/>
                      <a:pt x="148140" y="606621"/>
                    </a:cubicBezTo>
                    <a:cubicBezTo>
                      <a:pt x="146572" y="604531"/>
                      <a:pt x="145005" y="602964"/>
                      <a:pt x="143176" y="601135"/>
                    </a:cubicBezTo>
                    <a:cubicBezTo>
                      <a:pt x="142131" y="600090"/>
                      <a:pt x="139779" y="598261"/>
                      <a:pt x="139779" y="596693"/>
                    </a:cubicBezTo>
                    <a:cubicBezTo>
                      <a:pt x="141608" y="596171"/>
                      <a:pt x="142915" y="597477"/>
                      <a:pt x="144221" y="598784"/>
                    </a:cubicBezTo>
                    <a:cubicBezTo>
                      <a:pt x="146050" y="600612"/>
                      <a:pt x="147878" y="602441"/>
                      <a:pt x="149446" y="604531"/>
                    </a:cubicBezTo>
                    <a:cubicBezTo>
                      <a:pt x="150491" y="605837"/>
                      <a:pt x="151536" y="607405"/>
                      <a:pt x="152842" y="608711"/>
                    </a:cubicBezTo>
                    <a:cubicBezTo>
                      <a:pt x="153626" y="609495"/>
                      <a:pt x="155194" y="611846"/>
                      <a:pt x="156500" y="611846"/>
                    </a:cubicBezTo>
                    <a:cubicBezTo>
                      <a:pt x="157022" y="608972"/>
                      <a:pt x="155977" y="606360"/>
                      <a:pt x="154932" y="603747"/>
                    </a:cubicBezTo>
                    <a:cubicBezTo>
                      <a:pt x="154148" y="601657"/>
                      <a:pt x="153103" y="599828"/>
                      <a:pt x="153365" y="597477"/>
                    </a:cubicBezTo>
                    <a:cubicBezTo>
                      <a:pt x="155455" y="599045"/>
                      <a:pt x="157284" y="600874"/>
                      <a:pt x="158851" y="602964"/>
                    </a:cubicBezTo>
                    <a:cubicBezTo>
                      <a:pt x="160419" y="605054"/>
                      <a:pt x="161725" y="607405"/>
                      <a:pt x="163292" y="609495"/>
                    </a:cubicBezTo>
                    <a:cubicBezTo>
                      <a:pt x="166166" y="613153"/>
                      <a:pt x="168256" y="606621"/>
                      <a:pt x="169301" y="604270"/>
                    </a:cubicBezTo>
                    <a:cubicBezTo>
                      <a:pt x="170608" y="601135"/>
                      <a:pt x="172175" y="598261"/>
                      <a:pt x="168517" y="596171"/>
                    </a:cubicBezTo>
                    <a:cubicBezTo>
                      <a:pt x="165905" y="594603"/>
                      <a:pt x="162509" y="594603"/>
                      <a:pt x="159896" y="593036"/>
                    </a:cubicBezTo>
                    <a:cubicBezTo>
                      <a:pt x="158328" y="591991"/>
                      <a:pt x="157284" y="590423"/>
                      <a:pt x="156239" y="588856"/>
                    </a:cubicBezTo>
                    <a:cubicBezTo>
                      <a:pt x="155716" y="588072"/>
                      <a:pt x="154148" y="585721"/>
                      <a:pt x="155194" y="584937"/>
                    </a:cubicBezTo>
                    <a:cubicBezTo>
                      <a:pt x="156761" y="583370"/>
                      <a:pt x="163292" y="589640"/>
                      <a:pt x="164599" y="590423"/>
                    </a:cubicBezTo>
                    <a:cubicBezTo>
                      <a:pt x="167472" y="592513"/>
                      <a:pt x="170346" y="593820"/>
                      <a:pt x="173743" y="595126"/>
                    </a:cubicBezTo>
                    <a:cubicBezTo>
                      <a:pt x="176355" y="596171"/>
                      <a:pt x="181058" y="597477"/>
                      <a:pt x="181058" y="601135"/>
                    </a:cubicBezTo>
                    <a:cubicBezTo>
                      <a:pt x="181058" y="604792"/>
                      <a:pt x="178184" y="608189"/>
                      <a:pt x="178445" y="612107"/>
                    </a:cubicBezTo>
                    <a:cubicBezTo>
                      <a:pt x="178706" y="615765"/>
                      <a:pt x="181058" y="618639"/>
                      <a:pt x="183409" y="621251"/>
                    </a:cubicBezTo>
                    <a:cubicBezTo>
                      <a:pt x="187328" y="625693"/>
                      <a:pt x="192814" y="629350"/>
                      <a:pt x="194643" y="635098"/>
                    </a:cubicBezTo>
                    <a:cubicBezTo>
                      <a:pt x="195427" y="637188"/>
                      <a:pt x="194643" y="639539"/>
                      <a:pt x="192814" y="642152"/>
                    </a:cubicBezTo>
                    <a:close/>
                    <a:moveTo>
                      <a:pt x="1780198" y="828948"/>
                    </a:moveTo>
                    <a:cubicBezTo>
                      <a:pt x="1778108" y="836263"/>
                      <a:pt x="1774973" y="843056"/>
                      <a:pt x="1772883" y="850371"/>
                    </a:cubicBezTo>
                    <a:cubicBezTo>
                      <a:pt x="1771316" y="855857"/>
                      <a:pt x="1771054" y="861344"/>
                      <a:pt x="1769748" y="866830"/>
                    </a:cubicBezTo>
                    <a:cubicBezTo>
                      <a:pt x="1768441" y="871794"/>
                      <a:pt x="1765307" y="875713"/>
                      <a:pt x="1761649" y="879370"/>
                    </a:cubicBezTo>
                    <a:cubicBezTo>
                      <a:pt x="1756947" y="883551"/>
                      <a:pt x="1752244" y="887469"/>
                      <a:pt x="1747280" y="891649"/>
                    </a:cubicBezTo>
                    <a:cubicBezTo>
                      <a:pt x="1743100" y="895568"/>
                      <a:pt x="1738920" y="899487"/>
                      <a:pt x="1733956" y="902361"/>
                    </a:cubicBezTo>
                    <a:cubicBezTo>
                      <a:pt x="1724028" y="908370"/>
                      <a:pt x="1711227" y="909676"/>
                      <a:pt x="1703650" y="919081"/>
                    </a:cubicBezTo>
                    <a:cubicBezTo>
                      <a:pt x="1699993" y="923522"/>
                      <a:pt x="1697380" y="928486"/>
                      <a:pt x="1692678" y="931621"/>
                    </a:cubicBezTo>
                    <a:cubicBezTo>
                      <a:pt x="1685885" y="936324"/>
                      <a:pt x="1677002" y="937630"/>
                      <a:pt x="1668903" y="937630"/>
                    </a:cubicBezTo>
                    <a:cubicBezTo>
                      <a:pt x="1664984" y="937630"/>
                      <a:pt x="1661066" y="937369"/>
                      <a:pt x="1657147" y="936585"/>
                    </a:cubicBezTo>
                    <a:cubicBezTo>
                      <a:pt x="1655840" y="936324"/>
                      <a:pt x="1652445" y="935801"/>
                      <a:pt x="1651922" y="933973"/>
                    </a:cubicBezTo>
                    <a:cubicBezTo>
                      <a:pt x="1651399" y="932405"/>
                      <a:pt x="1654273" y="931360"/>
                      <a:pt x="1655057" y="930837"/>
                    </a:cubicBezTo>
                    <a:cubicBezTo>
                      <a:pt x="1658192" y="929531"/>
                      <a:pt x="1661589" y="928486"/>
                      <a:pt x="1664723" y="927441"/>
                    </a:cubicBezTo>
                    <a:cubicBezTo>
                      <a:pt x="1672300" y="925090"/>
                      <a:pt x="1679615" y="922739"/>
                      <a:pt x="1686669" y="919081"/>
                    </a:cubicBezTo>
                    <a:cubicBezTo>
                      <a:pt x="1690587" y="916991"/>
                      <a:pt x="1694245" y="914378"/>
                      <a:pt x="1697641" y="911505"/>
                    </a:cubicBezTo>
                    <a:cubicBezTo>
                      <a:pt x="1699471" y="910198"/>
                      <a:pt x="1701299" y="908631"/>
                      <a:pt x="1702866" y="907063"/>
                    </a:cubicBezTo>
                    <a:cubicBezTo>
                      <a:pt x="1704173" y="905757"/>
                      <a:pt x="1704696" y="904451"/>
                      <a:pt x="1706002" y="903145"/>
                    </a:cubicBezTo>
                    <a:cubicBezTo>
                      <a:pt x="1706524" y="902622"/>
                      <a:pt x="1707308" y="902099"/>
                      <a:pt x="1707831" y="901316"/>
                    </a:cubicBezTo>
                    <a:cubicBezTo>
                      <a:pt x="1709137" y="900009"/>
                      <a:pt x="1710443" y="898964"/>
                      <a:pt x="1711749" y="897658"/>
                    </a:cubicBezTo>
                    <a:cubicBezTo>
                      <a:pt x="1712794" y="896874"/>
                      <a:pt x="1713840" y="896091"/>
                      <a:pt x="1714623" y="895568"/>
                    </a:cubicBezTo>
                    <a:cubicBezTo>
                      <a:pt x="1715668" y="894784"/>
                      <a:pt x="1716191" y="893739"/>
                      <a:pt x="1717235" y="892956"/>
                    </a:cubicBezTo>
                    <a:cubicBezTo>
                      <a:pt x="1719065" y="890866"/>
                      <a:pt x="1721154" y="888514"/>
                      <a:pt x="1723244" y="886424"/>
                    </a:cubicBezTo>
                    <a:cubicBezTo>
                      <a:pt x="1727947" y="881199"/>
                      <a:pt x="1732911" y="876497"/>
                      <a:pt x="1738136" y="871794"/>
                    </a:cubicBezTo>
                    <a:cubicBezTo>
                      <a:pt x="1743100" y="867091"/>
                      <a:pt x="1748064" y="862389"/>
                      <a:pt x="1751721" y="856641"/>
                    </a:cubicBezTo>
                    <a:cubicBezTo>
                      <a:pt x="1755379" y="850632"/>
                      <a:pt x="1757207" y="844101"/>
                      <a:pt x="1759036" y="837570"/>
                    </a:cubicBezTo>
                    <a:cubicBezTo>
                      <a:pt x="1760865" y="830777"/>
                      <a:pt x="1762955" y="823984"/>
                      <a:pt x="1767658" y="818498"/>
                    </a:cubicBezTo>
                    <a:cubicBezTo>
                      <a:pt x="1770270" y="815624"/>
                      <a:pt x="1775757" y="810922"/>
                      <a:pt x="1779676" y="813796"/>
                    </a:cubicBezTo>
                    <a:cubicBezTo>
                      <a:pt x="1783855" y="817192"/>
                      <a:pt x="1781243" y="825030"/>
                      <a:pt x="1780198" y="82894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8" name="Graphic 3">
                <a:extLst>
                  <a:ext uri="{FF2B5EF4-FFF2-40B4-BE49-F238E27FC236}">
                    <a16:creationId xmlns:a16="http://schemas.microsoft.com/office/drawing/2014/main" id="{92575BF8-4040-F601-2F58-DF036BF3D35A}"/>
                  </a:ext>
                </a:extLst>
              </p:cNvPr>
              <p:cNvGrpSpPr/>
              <p:nvPr/>
            </p:nvGrpSpPr>
            <p:grpSpPr>
              <a:xfrm>
                <a:off x="7811518" y="2745767"/>
                <a:ext cx="195678" cy="360811"/>
                <a:chOff x="7811518" y="2745767"/>
                <a:chExt cx="195678" cy="360811"/>
              </a:xfrm>
              <a:solidFill>
                <a:srgbClr val="D5D7D8"/>
              </a:solidFill>
            </p:grpSpPr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90482E75-D0FF-4597-E0EB-EB07D0666FFE}"/>
                    </a:ext>
                  </a:extLst>
                </p:cNvPr>
                <p:cNvSpPr/>
                <p:nvPr/>
              </p:nvSpPr>
              <p:spPr>
                <a:xfrm>
                  <a:off x="7820911" y="2771760"/>
                  <a:ext cx="9826" cy="6803"/>
                </a:xfrm>
                <a:custGeom>
                  <a:avLst/>
                  <a:gdLst>
                    <a:gd name="connsiteX0" fmla="*/ 3448 w 9826"/>
                    <a:gd name="connsiteY0" fmla="*/ 6688 h 6803"/>
                    <a:gd name="connsiteX1" fmla="*/ 1620 w 9826"/>
                    <a:gd name="connsiteY1" fmla="*/ 6426 h 6803"/>
                    <a:gd name="connsiteX2" fmla="*/ 52 w 9826"/>
                    <a:gd name="connsiteY2" fmla="*/ 4598 h 6803"/>
                    <a:gd name="connsiteX3" fmla="*/ 1097 w 9826"/>
                    <a:gd name="connsiteY3" fmla="*/ 2246 h 6803"/>
                    <a:gd name="connsiteX4" fmla="*/ 2403 w 9826"/>
                    <a:gd name="connsiteY4" fmla="*/ 1201 h 6803"/>
                    <a:gd name="connsiteX5" fmla="*/ 3710 w 9826"/>
                    <a:gd name="connsiteY5" fmla="*/ 156 h 6803"/>
                    <a:gd name="connsiteX6" fmla="*/ 6322 w 9826"/>
                    <a:gd name="connsiteY6" fmla="*/ 679 h 6803"/>
                    <a:gd name="connsiteX7" fmla="*/ 8412 w 9826"/>
                    <a:gd name="connsiteY7" fmla="*/ 1724 h 6803"/>
                    <a:gd name="connsiteX8" fmla="*/ 9457 w 9826"/>
                    <a:gd name="connsiteY8" fmla="*/ 3552 h 6803"/>
                    <a:gd name="connsiteX9" fmla="*/ 9719 w 9826"/>
                    <a:gd name="connsiteY9" fmla="*/ 5381 h 6803"/>
                    <a:gd name="connsiteX10" fmla="*/ 8673 w 9826"/>
                    <a:gd name="connsiteY10" fmla="*/ 6688 h 6803"/>
                    <a:gd name="connsiteX11" fmla="*/ 6845 w 9826"/>
                    <a:gd name="connsiteY11" fmla="*/ 6688 h 6803"/>
                    <a:gd name="connsiteX12" fmla="*/ 5016 w 9826"/>
                    <a:gd name="connsiteY12" fmla="*/ 6688 h 6803"/>
                    <a:gd name="connsiteX13" fmla="*/ 3448 w 9826"/>
                    <a:gd name="connsiteY13" fmla="*/ 6688 h 6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9826" h="6803">
                      <a:moveTo>
                        <a:pt x="3448" y="6688"/>
                      </a:moveTo>
                      <a:cubicBezTo>
                        <a:pt x="2926" y="6688"/>
                        <a:pt x="2142" y="6688"/>
                        <a:pt x="1620" y="6426"/>
                      </a:cubicBezTo>
                      <a:cubicBezTo>
                        <a:pt x="836" y="6165"/>
                        <a:pt x="52" y="5642"/>
                        <a:pt x="52" y="4598"/>
                      </a:cubicBezTo>
                      <a:cubicBezTo>
                        <a:pt x="-209" y="3814"/>
                        <a:pt x="575" y="3030"/>
                        <a:pt x="1097" y="2246"/>
                      </a:cubicBezTo>
                      <a:cubicBezTo>
                        <a:pt x="1620" y="1724"/>
                        <a:pt x="1881" y="1462"/>
                        <a:pt x="2403" y="1201"/>
                      </a:cubicBezTo>
                      <a:cubicBezTo>
                        <a:pt x="2664" y="940"/>
                        <a:pt x="3187" y="417"/>
                        <a:pt x="3710" y="156"/>
                      </a:cubicBezTo>
                      <a:cubicBezTo>
                        <a:pt x="4754" y="-105"/>
                        <a:pt x="5538" y="-105"/>
                        <a:pt x="6322" y="679"/>
                      </a:cubicBezTo>
                      <a:cubicBezTo>
                        <a:pt x="6845" y="1201"/>
                        <a:pt x="7629" y="1201"/>
                        <a:pt x="8412" y="1724"/>
                      </a:cubicBezTo>
                      <a:cubicBezTo>
                        <a:pt x="8935" y="2246"/>
                        <a:pt x="9196" y="2769"/>
                        <a:pt x="9457" y="3552"/>
                      </a:cubicBezTo>
                      <a:cubicBezTo>
                        <a:pt x="9719" y="4075"/>
                        <a:pt x="9980" y="4859"/>
                        <a:pt x="9719" y="5381"/>
                      </a:cubicBezTo>
                      <a:cubicBezTo>
                        <a:pt x="9457" y="5904"/>
                        <a:pt x="9196" y="6426"/>
                        <a:pt x="8673" y="6688"/>
                      </a:cubicBezTo>
                      <a:cubicBezTo>
                        <a:pt x="8151" y="6688"/>
                        <a:pt x="7367" y="6688"/>
                        <a:pt x="6845" y="6688"/>
                      </a:cubicBezTo>
                      <a:cubicBezTo>
                        <a:pt x="6322" y="6688"/>
                        <a:pt x="5538" y="6688"/>
                        <a:pt x="5016" y="6688"/>
                      </a:cubicBezTo>
                      <a:cubicBezTo>
                        <a:pt x="4232" y="6688"/>
                        <a:pt x="3971" y="6949"/>
                        <a:pt x="3448" y="66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DA6A9969-B6DC-A737-6CC7-F778BA769A46}"/>
                    </a:ext>
                  </a:extLst>
                </p:cNvPr>
                <p:cNvSpPr/>
                <p:nvPr/>
              </p:nvSpPr>
              <p:spPr>
                <a:xfrm>
                  <a:off x="7811518" y="2746814"/>
                  <a:ext cx="11626" cy="8382"/>
                </a:xfrm>
                <a:custGeom>
                  <a:avLst/>
                  <a:gdLst>
                    <a:gd name="connsiteX0" fmla="*/ 301 w 11626"/>
                    <a:gd name="connsiteY0" fmla="*/ 7599 h 8382"/>
                    <a:gd name="connsiteX1" fmla="*/ 301 w 11626"/>
                    <a:gd name="connsiteY1" fmla="*/ 4986 h 8382"/>
                    <a:gd name="connsiteX2" fmla="*/ 2653 w 11626"/>
                    <a:gd name="connsiteY2" fmla="*/ 2896 h 8382"/>
                    <a:gd name="connsiteX3" fmla="*/ 6050 w 11626"/>
                    <a:gd name="connsiteY3" fmla="*/ 1329 h 8382"/>
                    <a:gd name="connsiteX4" fmla="*/ 8662 w 11626"/>
                    <a:gd name="connsiteY4" fmla="*/ 22 h 8382"/>
                    <a:gd name="connsiteX5" fmla="*/ 11536 w 11626"/>
                    <a:gd name="connsiteY5" fmla="*/ 3419 h 8382"/>
                    <a:gd name="connsiteX6" fmla="*/ 8401 w 11626"/>
                    <a:gd name="connsiteY6" fmla="*/ 6815 h 8382"/>
                    <a:gd name="connsiteX7" fmla="*/ 6050 w 11626"/>
                    <a:gd name="connsiteY7" fmla="*/ 7599 h 8382"/>
                    <a:gd name="connsiteX8" fmla="*/ 4220 w 11626"/>
                    <a:gd name="connsiteY8" fmla="*/ 8121 h 8382"/>
                    <a:gd name="connsiteX9" fmla="*/ 2914 w 11626"/>
                    <a:gd name="connsiteY9" fmla="*/ 8382 h 8382"/>
                    <a:gd name="connsiteX10" fmla="*/ 301 w 11626"/>
                    <a:gd name="connsiteY10" fmla="*/ 7599 h 8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626" h="8382">
                      <a:moveTo>
                        <a:pt x="301" y="7599"/>
                      </a:moveTo>
                      <a:cubicBezTo>
                        <a:pt x="-221" y="6815"/>
                        <a:pt x="41" y="5770"/>
                        <a:pt x="301" y="4986"/>
                      </a:cubicBezTo>
                      <a:cubicBezTo>
                        <a:pt x="825" y="3941"/>
                        <a:pt x="1869" y="3419"/>
                        <a:pt x="2653" y="2896"/>
                      </a:cubicBezTo>
                      <a:cubicBezTo>
                        <a:pt x="3698" y="2373"/>
                        <a:pt x="5004" y="2112"/>
                        <a:pt x="6050" y="1329"/>
                      </a:cubicBezTo>
                      <a:cubicBezTo>
                        <a:pt x="6833" y="806"/>
                        <a:pt x="7617" y="22"/>
                        <a:pt x="8662" y="22"/>
                      </a:cubicBezTo>
                      <a:cubicBezTo>
                        <a:pt x="10229" y="-239"/>
                        <a:pt x="12058" y="1851"/>
                        <a:pt x="11536" y="3419"/>
                      </a:cubicBezTo>
                      <a:cubicBezTo>
                        <a:pt x="11013" y="4725"/>
                        <a:pt x="9707" y="6292"/>
                        <a:pt x="8401" y="6815"/>
                      </a:cubicBezTo>
                      <a:cubicBezTo>
                        <a:pt x="7617" y="7337"/>
                        <a:pt x="6833" y="7337"/>
                        <a:pt x="6050" y="7599"/>
                      </a:cubicBezTo>
                      <a:cubicBezTo>
                        <a:pt x="5527" y="7860"/>
                        <a:pt x="4743" y="7860"/>
                        <a:pt x="4220" y="8121"/>
                      </a:cubicBezTo>
                      <a:cubicBezTo>
                        <a:pt x="3698" y="8121"/>
                        <a:pt x="3176" y="8382"/>
                        <a:pt x="2914" y="8382"/>
                      </a:cubicBezTo>
                      <a:cubicBezTo>
                        <a:pt x="1869" y="8382"/>
                        <a:pt x="825" y="8382"/>
                        <a:pt x="301" y="75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10994359-C51D-81BB-F153-BC601F4BF1CD}"/>
                    </a:ext>
                  </a:extLst>
                </p:cNvPr>
                <p:cNvSpPr/>
                <p:nvPr/>
              </p:nvSpPr>
              <p:spPr>
                <a:xfrm>
                  <a:off x="7823380" y="2745767"/>
                  <a:ext cx="19789" cy="17200"/>
                </a:xfrm>
                <a:custGeom>
                  <a:avLst/>
                  <a:gdLst>
                    <a:gd name="connsiteX0" fmla="*/ 5421 w 19789"/>
                    <a:gd name="connsiteY0" fmla="*/ 2375 h 17200"/>
                    <a:gd name="connsiteX1" fmla="*/ 8817 w 19789"/>
                    <a:gd name="connsiteY1" fmla="*/ 285 h 17200"/>
                    <a:gd name="connsiteX2" fmla="*/ 12475 w 19789"/>
                    <a:gd name="connsiteY2" fmla="*/ 3420 h 17200"/>
                    <a:gd name="connsiteX3" fmla="*/ 17439 w 19789"/>
                    <a:gd name="connsiteY3" fmla="*/ 2897 h 17200"/>
                    <a:gd name="connsiteX4" fmla="*/ 19790 w 19789"/>
                    <a:gd name="connsiteY4" fmla="*/ 6032 h 17200"/>
                    <a:gd name="connsiteX5" fmla="*/ 16916 w 19789"/>
                    <a:gd name="connsiteY5" fmla="*/ 9690 h 17200"/>
                    <a:gd name="connsiteX6" fmla="*/ 15088 w 19789"/>
                    <a:gd name="connsiteY6" fmla="*/ 12303 h 17200"/>
                    <a:gd name="connsiteX7" fmla="*/ 14304 w 19789"/>
                    <a:gd name="connsiteY7" fmla="*/ 14915 h 17200"/>
                    <a:gd name="connsiteX8" fmla="*/ 11691 w 19789"/>
                    <a:gd name="connsiteY8" fmla="*/ 17005 h 17200"/>
                    <a:gd name="connsiteX9" fmla="*/ 10123 w 19789"/>
                    <a:gd name="connsiteY9" fmla="*/ 17005 h 17200"/>
                    <a:gd name="connsiteX10" fmla="*/ 8295 w 19789"/>
                    <a:gd name="connsiteY10" fmla="*/ 15438 h 17200"/>
                    <a:gd name="connsiteX11" fmla="*/ 7511 w 19789"/>
                    <a:gd name="connsiteY11" fmla="*/ 12825 h 17200"/>
                    <a:gd name="connsiteX12" fmla="*/ 6727 w 19789"/>
                    <a:gd name="connsiteY12" fmla="*/ 11257 h 17200"/>
                    <a:gd name="connsiteX13" fmla="*/ 3592 w 19789"/>
                    <a:gd name="connsiteY13" fmla="*/ 10213 h 17200"/>
                    <a:gd name="connsiteX14" fmla="*/ 1502 w 19789"/>
                    <a:gd name="connsiteY14" fmla="*/ 10213 h 17200"/>
                    <a:gd name="connsiteX15" fmla="*/ 196 w 19789"/>
                    <a:gd name="connsiteY15" fmla="*/ 10213 h 17200"/>
                    <a:gd name="connsiteX16" fmla="*/ 196 w 19789"/>
                    <a:gd name="connsiteY16" fmla="*/ 8645 h 17200"/>
                    <a:gd name="connsiteX17" fmla="*/ 1502 w 19789"/>
                    <a:gd name="connsiteY17" fmla="*/ 6555 h 17200"/>
                    <a:gd name="connsiteX18" fmla="*/ 2547 w 19789"/>
                    <a:gd name="connsiteY18" fmla="*/ 5249 h 17200"/>
                    <a:gd name="connsiteX19" fmla="*/ 5421 w 19789"/>
                    <a:gd name="connsiteY19" fmla="*/ 2375 h 17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789" h="17200">
                      <a:moveTo>
                        <a:pt x="5421" y="2375"/>
                      </a:moveTo>
                      <a:cubicBezTo>
                        <a:pt x="6205" y="1330"/>
                        <a:pt x="7511" y="-760"/>
                        <a:pt x="8817" y="285"/>
                      </a:cubicBezTo>
                      <a:cubicBezTo>
                        <a:pt x="10123" y="1330"/>
                        <a:pt x="10646" y="3159"/>
                        <a:pt x="12475" y="3420"/>
                      </a:cubicBezTo>
                      <a:cubicBezTo>
                        <a:pt x="14042" y="3681"/>
                        <a:pt x="15610" y="2636"/>
                        <a:pt x="17439" y="2897"/>
                      </a:cubicBezTo>
                      <a:cubicBezTo>
                        <a:pt x="18745" y="3159"/>
                        <a:pt x="19790" y="4726"/>
                        <a:pt x="19790" y="6032"/>
                      </a:cubicBezTo>
                      <a:cubicBezTo>
                        <a:pt x="19790" y="7600"/>
                        <a:pt x="17700" y="8645"/>
                        <a:pt x="16916" y="9690"/>
                      </a:cubicBezTo>
                      <a:cubicBezTo>
                        <a:pt x="16132" y="10474"/>
                        <a:pt x="15610" y="11257"/>
                        <a:pt x="15088" y="12303"/>
                      </a:cubicBezTo>
                      <a:cubicBezTo>
                        <a:pt x="14826" y="13086"/>
                        <a:pt x="14565" y="14131"/>
                        <a:pt x="14304" y="14915"/>
                      </a:cubicBezTo>
                      <a:cubicBezTo>
                        <a:pt x="13781" y="16221"/>
                        <a:pt x="12736" y="16744"/>
                        <a:pt x="11691" y="17005"/>
                      </a:cubicBezTo>
                      <a:cubicBezTo>
                        <a:pt x="11169" y="17266"/>
                        <a:pt x="10646" y="17266"/>
                        <a:pt x="10123" y="17005"/>
                      </a:cubicBezTo>
                      <a:cubicBezTo>
                        <a:pt x="9340" y="16744"/>
                        <a:pt x="8817" y="15960"/>
                        <a:pt x="8295" y="15438"/>
                      </a:cubicBezTo>
                      <a:cubicBezTo>
                        <a:pt x="8033" y="14654"/>
                        <a:pt x="7772" y="13870"/>
                        <a:pt x="7511" y="12825"/>
                      </a:cubicBezTo>
                      <a:cubicBezTo>
                        <a:pt x="7250" y="12303"/>
                        <a:pt x="7250" y="11519"/>
                        <a:pt x="6727" y="11257"/>
                      </a:cubicBezTo>
                      <a:cubicBezTo>
                        <a:pt x="5682" y="10474"/>
                        <a:pt x="4637" y="10213"/>
                        <a:pt x="3592" y="10213"/>
                      </a:cubicBezTo>
                      <a:cubicBezTo>
                        <a:pt x="2808" y="10213"/>
                        <a:pt x="2286" y="10213"/>
                        <a:pt x="1502" y="10213"/>
                      </a:cubicBezTo>
                      <a:cubicBezTo>
                        <a:pt x="1241" y="10213"/>
                        <a:pt x="457" y="10735"/>
                        <a:pt x="196" y="10213"/>
                      </a:cubicBezTo>
                      <a:cubicBezTo>
                        <a:pt x="-65" y="9951"/>
                        <a:pt x="-65" y="8906"/>
                        <a:pt x="196" y="8645"/>
                      </a:cubicBezTo>
                      <a:cubicBezTo>
                        <a:pt x="457" y="7861"/>
                        <a:pt x="980" y="7339"/>
                        <a:pt x="1502" y="6555"/>
                      </a:cubicBezTo>
                      <a:cubicBezTo>
                        <a:pt x="1763" y="6032"/>
                        <a:pt x="2286" y="5510"/>
                        <a:pt x="2547" y="5249"/>
                      </a:cubicBezTo>
                      <a:cubicBezTo>
                        <a:pt x="3331" y="4465"/>
                        <a:pt x="4637" y="3681"/>
                        <a:pt x="5421" y="237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C1240584-E1F0-5569-1848-D4E8E57E2C45}"/>
                    </a:ext>
                  </a:extLst>
                </p:cNvPr>
                <p:cNvSpPr/>
                <p:nvPr/>
              </p:nvSpPr>
              <p:spPr>
                <a:xfrm>
                  <a:off x="7933215" y="2770820"/>
                  <a:ext cx="15096" cy="14682"/>
                </a:xfrm>
                <a:custGeom>
                  <a:avLst/>
                  <a:gdLst>
                    <a:gd name="connsiteX0" fmla="*/ 5051 w 15096"/>
                    <a:gd name="connsiteY0" fmla="*/ 9718 h 14682"/>
                    <a:gd name="connsiteX1" fmla="*/ 87 w 15096"/>
                    <a:gd name="connsiteY1" fmla="*/ 3709 h 14682"/>
                    <a:gd name="connsiteX2" fmla="*/ 5835 w 15096"/>
                    <a:gd name="connsiteY2" fmla="*/ 1097 h 14682"/>
                    <a:gd name="connsiteX3" fmla="*/ 9231 w 15096"/>
                    <a:gd name="connsiteY3" fmla="*/ 52 h 14682"/>
                    <a:gd name="connsiteX4" fmla="*/ 12628 w 15096"/>
                    <a:gd name="connsiteY4" fmla="*/ 1881 h 14682"/>
                    <a:gd name="connsiteX5" fmla="*/ 14979 w 15096"/>
                    <a:gd name="connsiteY5" fmla="*/ 9457 h 14682"/>
                    <a:gd name="connsiteX6" fmla="*/ 13150 w 15096"/>
                    <a:gd name="connsiteY6" fmla="*/ 13637 h 14682"/>
                    <a:gd name="connsiteX7" fmla="*/ 9493 w 15096"/>
                    <a:gd name="connsiteY7" fmla="*/ 14421 h 14682"/>
                    <a:gd name="connsiteX8" fmla="*/ 6619 w 15096"/>
                    <a:gd name="connsiteY8" fmla="*/ 12853 h 14682"/>
                    <a:gd name="connsiteX9" fmla="*/ 6096 w 15096"/>
                    <a:gd name="connsiteY9" fmla="*/ 11286 h 14682"/>
                    <a:gd name="connsiteX10" fmla="*/ 5051 w 15096"/>
                    <a:gd name="connsiteY10" fmla="*/ 9718 h 14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96" h="14682">
                      <a:moveTo>
                        <a:pt x="5051" y="9718"/>
                      </a:moveTo>
                      <a:cubicBezTo>
                        <a:pt x="3223" y="8151"/>
                        <a:pt x="871" y="6061"/>
                        <a:pt x="87" y="3709"/>
                      </a:cubicBezTo>
                      <a:cubicBezTo>
                        <a:pt x="-696" y="574"/>
                        <a:pt x="4006" y="1881"/>
                        <a:pt x="5835" y="1097"/>
                      </a:cubicBezTo>
                      <a:cubicBezTo>
                        <a:pt x="7142" y="574"/>
                        <a:pt x="7925" y="-209"/>
                        <a:pt x="9231" y="52"/>
                      </a:cubicBezTo>
                      <a:cubicBezTo>
                        <a:pt x="10537" y="313"/>
                        <a:pt x="11844" y="836"/>
                        <a:pt x="12628" y="1881"/>
                      </a:cubicBezTo>
                      <a:cubicBezTo>
                        <a:pt x="14195" y="3709"/>
                        <a:pt x="15502" y="7106"/>
                        <a:pt x="14979" y="9457"/>
                      </a:cubicBezTo>
                      <a:cubicBezTo>
                        <a:pt x="14718" y="10763"/>
                        <a:pt x="14195" y="12592"/>
                        <a:pt x="13150" y="13637"/>
                      </a:cubicBezTo>
                      <a:cubicBezTo>
                        <a:pt x="12367" y="14682"/>
                        <a:pt x="10537" y="14943"/>
                        <a:pt x="9493" y="14421"/>
                      </a:cubicBezTo>
                      <a:cubicBezTo>
                        <a:pt x="8448" y="13898"/>
                        <a:pt x="7402" y="13637"/>
                        <a:pt x="6619" y="12853"/>
                      </a:cubicBezTo>
                      <a:cubicBezTo>
                        <a:pt x="6096" y="12331"/>
                        <a:pt x="6096" y="11808"/>
                        <a:pt x="6096" y="11286"/>
                      </a:cubicBezTo>
                      <a:cubicBezTo>
                        <a:pt x="5574" y="10763"/>
                        <a:pt x="5312" y="10241"/>
                        <a:pt x="5051" y="971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AFD97DA9-8593-01C5-7A37-6C01AD626C94}"/>
                    </a:ext>
                  </a:extLst>
                </p:cNvPr>
                <p:cNvSpPr/>
                <p:nvPr/>
              </p:nvSpPr>
              <p:spPr>
                <a:xfrm>
                  <a:off x="7920465" y="2789131"/>
                  <a:ext cx="63172" cy="219242"/>
                </a:xfrm>
                <a:custGeom>
                  <a:avLst/>
                  <a:gdLst>
                    <a:gd name="connsiteX0" fmla="*/ 62215 w 63172"/>
                    <a:gd name="connsiteY0" fmla="*/ 141366 h 219242"/>
                    <a:gd name="connsiteX1" fmla="*/ 62476 w 63172"/>
                    <a:gd name="connsiteY1" fmla="*/ 138492 h 219242"/>
                    <a:gd name="connsiteX2" fmla="*/ 55422 w 63172"/>
                    <a:gd name="connsiteY2" fmla="*/ 129871 h 219242"/>
                    <a:gd name="connsiteX3" fmla="*/ 52549 w 63172"/>
                    <a:gd name="connsiteY3" fmla="*/ 125952 h 219242"/>
                    <a:gd name="connsiteX4" fmla="*/ 51242 w 63172"/>
                    <a:gd name="connsiteY4" fmla="*/ 117070 h 219242"/>
                    <a:gd name="connsiteX5" fmla="*/ 49152 w 63172"/>
                    <a:gd name="connsiteY5" fmla="*/ 110538 h 219242"/>
                    <a:gd name="connsiteX6" fmla="*/ 47324 w 63172"/>
                    <a:gd name="connsiteY6" fmla="*/ 104268 h 219242"/>
                    <a:gd name="connsiteX7" fmla="*/ 45233 w 63172"/>
                    <a:gd name="connsiteY7" fmla="*/ 97476 h 219242"/>
                    <a:gd name="connsiteX8" fmla="*/ 44188 w 63172"/>
                    <a:gd name="connsiteY8" fmla="*/ 89638 h 219242"/>
                    <a:gd name="connsiteX9" fmla="*/ 42098 w 63172"/>
                    <a:gd name="connsiteY9" fmla="*/ 82584 h 219242"/>
                    <a:gd name="connsiteX10" fmla="*/ 38963 w 63172"/>
                    <a:gd name="connsiteY10" fmla="*/ 75791 h 219242"/>
                    <a:gd name="connsiteX11" fmla="*/ 36350 w 63172"/>
                    <a:gd name="connsiteY11" fmla="*/ 68999 h 219242"/>
                    <a:gd name="connsiteX12" fmla="*/ 28513 w 63172"/>
                    <a:gd name="connsiteY12" fmla="*/ 54630 h 219242"/>
                    <a:gd name="connsiteX13" fmla="*/ 31387 w 63172"/>
                    <a:gd name="connsiteY13" fmla="*/ 35820 h 219242"/>
                    <a:gd name="connsiteX14" fmla="*/ 33477 w 63172"/>
                    <a:gd name="connsiteY14" fmla="*/ 19361 h 219242"/>
                    <a:gd name="connsiteX15" fmla="*/ 28513 w 63172"/>
                    <a:gd name="connsiteY15" fmla="*/ 4731 h 219242"/>
                    <a:gd name="connsiteX16" fmla="*/ 18063 w 63172"/>
                    <a:gd name="connsiteY16" fmla="*/ 1595 h 219242"/>
                    <a:gd name="connsiteX17" fmla="*/ 16495 w 63172"/>
                    <a:gd name="connsiteY17" fmla="*/ 7865 h 219242"/>
                    <a:gd name="connsiteX18" fmla="*/ 12577 w 63172"/>
                    <a:gd name="connsiteY18" fmla="*/ 9956 h 219242"/>
                    <a:gd name="connsiteX19" fmla="*/ 10748 w 63172"/>
                    <a:gd name="connsiteY19" fmla="*/ 8388 h 219242"/>
                    <a:gd name="connsiteX20" fmla="*/ 8919 w 63172"/>
                    <a:gd name="connsiteY20" fmla="*/ 6821 h 219242"/>
                    <a:gd name="connsiteX21" fmla="*/ 5523 w 63172"/>
                    <a:gd name="connsiteY21" fmla="*/ 8388 h 219242"/>
                    <a:gd name="connsiteX22" fmla="*/ 1865 w 63172"/>
                    <a:gd name="connsiteY22" fmla="*/ 12307 h 219242"/>
                    <a:gd name="connsiteX23" fmla="*/ 2910 w 63172"/>
                    <a:gd name="connsiteY23" fmla="*/ 17271 h 219242"/>
                    <a:gd name="connsiteX24" fmla="*/ 3694 w 63172"/>
                    <a:gd name="connsiteY24" fmla="*/ 23541 h 219242"/>
                    <a:gd name="connsiteX25" fmla="*/ 1081 w 63172"/>
                    <a:gd name="connsiteY25" fmla="*/ 36081 h 219242"/>
                    <a:gd name="connsiteX26" fmla="*/ 298 w 63172"/>
                    <a:gd name="connsiteY26" fmla="*/ 48882 h 219242"/>
                    <a:gd name="connsiteX27" fmla="*/ 2126 w 63172"/>
                    <a:gd name="connsiteY27" fmla="*/ 56981 h 219242"/>
                    <a:gd name="connsiteX28" fmla="*/ 4217 w 63172"/>
                    <a:gd name="connsiteY28" fmla="*/ 63513 h 219242"/>
                    <a:gd name="connsiteX29" fmla="*/ 7612 w 63172"/>
                    <a:gd name="connsiteY29" fmla="*/ 68215 h 219242"/>
                    <a:gd name="connsiteX30" fmla="*/ 9442 w 63172"/>
                    <a:gd name="connsiteY30" fmla="*/ 73179 h 219242"/>
                    <a:gd name="connsiteX31" fmla="*/ 11009 w 63172"/>
                    <a:gd name="connsiteY31" fmla="*/ 78404 h 219242"/>
                    <a:gd name="connsiteX32" fmla="*/ 9964 w 63172"/>
                    <a:gd name="connsiteY32" fmla="*/ 86764 h 219242"/>
                    <a:gd name="connsiteX33" fmla="*/ 9442 w 63172"/>
                    <a:gd name="connsiteY33" fmla="*/ 93296 h 219242"/>
                    <a:gd name="connsiteX34" fmla="*/ 9180 w 63172"/>
                    <a:gd name="connsiteY34" fmla="*/ 102178 h 219242"/>
                    <a:gd name="connsiteX35" fmla="*/ 9964 w 63172"/>
                    <a:gd name="connsiteY35" fmla="*/ 110538 h 219242"/>
                    <a:gd name="connsiteX36" fmla="*/ 9964 w 63172"/>
                    <a:gd name="connsiteY36" fmla="*/ 117070 h 219242"/>
                    <a:gd name="connsiteX37" fmla="*/ 6568 w 63172"/>
                    <a:gd name="connsiteY37" fmla="*/ 128826 h 219242"/>
                    <a:gd name="connsiteX38" fmla="*/ 3955 w 63172"/>
                    <a:gd name="connsiteY38" fmla="*/ 134051 h 219242"/>
                    <a:gd name="connsiteX39" fmla="*/ 4217 w 63172"/>
                    <a:gd name="connsiteY39" fmla="*/ 142150 h 219242"/>
                    <a:gd name="connsiteX40" fmla="*/ 5523 w 63172"/>
                    <a:gd name="connsiteY40" fmla="*/ 150771 h 219242"/>
                    <a:gd name="connsiteX41" fmla="*/ 7090 w 63172"/>
                    <a:gd name="connsiteY41" fmla="*/ 155474 h 219242"/>
                    <a:gd name="connsiteX42" fmla="*/ 9180 w 63172"/>
                    <a:gd name="connsiteY42" fmla="*/ 160960 h 219242"/>
                    <a:gd name="connsiteX43" fmla="*/ 8919 w 63172"/>
                    <a:gd name="connsiteY43" fmla="*/ 166186 h 219242"/>
                    <a:gd name="connsiteX44" fmla="*/ 7351 w 63172"/>
                    <a:gd name="connsiteY44" fmla="*/ 168798 h 219242"/>
                    <a:gd name="connsiteX45" fmla="*/ 5523 w 63172"/>
                    <a:gd name="connsiteY45" fmla="*/ 171933 h 219242"/>
                    <a:gd name="connsiteX46" fmla="*/ 4739 w 63172"/>
                    <a:gd name="connsiteY46" fmla="*/ 177158 h 219242"/>
                    <a:gd name="connsiteX47" fmla="*/ 5000 w 63172"/>
                    <a:gd name="connsiteY47" fmla="*/ 178203 h 219242"/>
                    <a:gd name="connsiteX48" fmla="*/ 5261 w 63172"/>
                    <a:gd name="connsiteY48" fmla="*/ 178726 h 219242"/>
                    <a:gd name="connsiteX49" fmla="*/ 5261 w 63172"/>
                    <a:gd name="connsiteY49" fmla="*/ 178726 h 219242"/>
                    <a:gd name="connsiteX50" fmla="*/ 5523 w 63172"/>
                    <a:gd name="connsiteY50" fmla="*/ 181338 h 219242"/>
                    <a:gd name="connsiteX51" fmla="*/ 5261 w 63172"/>
                    <a:gd name="connsiteY51" fmla="*/ 184473 h 219242"/>
                    <a:gd name="connsiteX52" fmla="*/ 5523 w 63172"/>
                    <a:gd name="connsiteY52" fmla="*/ 190221 h 219242"/>
                    <a:gd name="connsiteX53" fmla="*/ 4739 w 63172"/>
                    <a:gd name="connsiteY53" fmla="*/ 197013 h 219242"/>
                    <a:gd name="connsiteX54" fmla="*/ 3171 w 63172"/>
                    <a:gd name="connsiteY54" fmla="*/ 215824 h 219242"/>
                    <a:gd name="connsiteX55" fmla="*/ 6306 w 63172"/>
                    <a:gd name="connsiteY55" fmla="*/ 219220 h 219242"/>
                    <a:gd name="connsiteX56" fmla="*/ 10225 w 63172"/>
                    <a:gd name="connsiteY56" fmla="*/ 215301 h 219242"/>
                    <a:gd name="connsiteX57" fmla="*/ 17279 w 63172"/>
                    <a:gd name="connsiteY57" fmla="*/ 201455 h 219242"/>
                    <a:gd name="connsiteX58" fmla="*/ 29297 w 63172"/>
                    <a:gd name="connsiteY58" fmla="*/ 202500 h 219242"/>
                    <a:gd name="connsiteX59" fmla="*/ 33999 w 63172"/>
                    <a:gd name="connsiteY59" fmla="*/ 208509 h 219242"/>
                    <a:gd name="connsiteX60" fmla="*/ 36873 w 63172"/>
                    <a:gd name="connsiteY60" fmla="*/ 213211 h 219242"/>
                    <a:gd name="connsiteX61" fmla="*/ 40269 w 63172"/>
                    <a:gd name="connsiteY61" fmla="*/ 207464 h 219242"/>
                    <a:gd name="connsiteX62" fmla="*/ 38702 w 63172"/>
                    <a:gd name="connsiteY62" fmla="*/ 201716 h 219242"/>
                    <a:gd name="connsiteX63" fmla="*/ 37396 w 63172"/>
                    <a:gd name="connsiteY63" fmla="*/ 199365 h 219242"/>
                    <a:gd name="connsiteX64" fmla="*/ 36350 w 63172"/>
                    <a:gd name="connsiteY64" fmla="*/ 198059 h 219242"/>
                    <a:gd name="connsiteX65" fmla="*/ 33477 w 63172"/>
                    <a:gd name="connsiteY65" fmla="*/ 197275 h 219242"/>
                    <a:gd name="connsiteX66" fmla="*/ 31648 w 63172"/>
                    <a:gd name="connsiteY66" fmla="*/ 196491 h 219242"/>
                    <a:gd name="connsiteX67" fmla="*/ 30081 w 63172"/>
                    <a:gd name="connsiteY67" fmla="*/ 195185 h 219242"/>
                    <a:gd name="connsiteX68" fmla="*/ 29297 w 63172"/>
                    <a:gd name="connsiteY68" fmla="*/ 192833 h 219242"/>
                    <a:gd name="connsiteX69" fmla="*/ 29036 w 63172"/>
                    <a:gd name="connsiteY69" fmla="*/ 190743 h 219242"/>
                    <a:gd name="connsiteX70" fmla="*/ 28252 w 63172"/>
                    <a:gd name="connsiteY70" fmla="*/ 187608 h 219242"/>
                    <a:gd name="connsiteX71" fmla="*/ 22243 w 63172"/>
                    <a:gd name="connsiteY71" fmla="*/ 178726 h 219242"/>
                    <a:gd name="connsiteX72" fmla="*/ 19108 w 63172"/>
                    <a:gd name="connsiteY72" fmla="*/ 173762 h 219242"/>
                    <a:gd name="connsiteX73" fmla="*/ 20153 w 63172"/>
                    <a:gd name="connsiteY73" fmla="*/ 157564 h 219242"/>
                    <a:gd name="connsiteX74" fmla="*/ 27729 w 63172"/>
                    <a:gd name="connsiteY74" fmla="*/ 140060 h 219242"/>
                    <a:gd name="connsiteX75" fmla="*/ 35828 w 63172"/>
                    <a:gd name="connsiteY75" fmla="*/ 129087 h 219242"/>
                    <a:gd name="connsiteX76" fmla="*/ 52549 w 63172"/>
                    <a:gd name="connsiteY76" fmla="*/ 133529 h 219242"/>
                    <a:gd name="connsiteX77" fmla="*/ 59080 w 63172"/>
                    <a:gd name="connsiteY77" fmla="*/ 139276 h 219242"/>
                    <a:gd name="connsiteX78" fmla="*/ 62215 w 63172"/>
                    <a:gd name="connsiteY78" fmla="*/ 141366 h 219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</a:cxnLst>
                  <a:rect l="l" t="t" r="r" b="b"/>
                  <a:pathLst>
                    <a:path w="63172" h="219242">
                      <a:moveTo>
                        <a:pt x="62215" y="141366"/>
                      </a:moveTo>
                      <a:cubicBezTo>
                        <a:pt x="64044" y="141366"/>
                        <a:pt x="62737" y="139276"/>
                        <a:pt x="62476" y="138492"/>
                      </a:cubicBezTo>
                      <a:cubicBezTo>
                        <a:pt x="60647" y="135358"/>
                        <a:pt x="58035" y="132222"/>
                        <a:pt x="55422" y="129871"/>
                      </a:cubicBezTo>
                      <a:cubicBezTo>
                        <a:pt x="54116" y="128826"/>
                        <a:pt x="53071" y="127520"/>
                        <a:pt x="52549" y="125952"/>
                      </a:cubicBezTo>
                      <a:cubicBezTo>
                        <a:pt x="51765" y="123079"/>
                        <a:pt x="51765" y="119944"/>
                        <a:pt x="51242" y="117070"/>
                      </a:cubicBezTo>
                      <a:cubicBezTo>
                        <a:pt x="50719" y="114980"/>
                        <a:pt x="49936" y="112628"/>
                        <a:pt x="49152" y="110538"/>
                      </a:cubicBezTo>
                      <a:cubicBezTo>
                        <a:pt x="48368" y="108448"/>
                        <a:pt x="47846" y="106358"/>
                        <a:pt x="47324" y="104268"/>
                      </a:cubicBezTo>
                      <a:cubicBezTo>
                        <a:pt x="46801" y="101917"/>
                        <a:pt x="45756" y="99827"/>
                        <a:pt x="45233" y="97476"/>
                      </a:cubicBezTo>
                      <a:cubicBezTo>
                        <a:pt x="44711" y="94863"/>
                        <a:pt x="44450" y="92251"/>
                        <a:pt x="44188" y="89638"/>
                      </a:cubicBezTo>
                      <a:cubicBezTo>
                        <a:pt x="43927" y="87026"/>
                        <a:pt x="43405" y="84935"/>
                        <a:pt x="42098" y="82584"/>
                      </a:cubicBezTo>
                      <a:cubicBezTo>
                        <a:pt x="40792" y="80494"/>
                        <a:pt x="39747" y="78143"/>
                        <a:pt x="38963" y="75791"/>
                      </a:cubicBezTo>
                      <a:cubicBezTo>
                        <a:pt x="38180" y="73440"/>
                        <a:pt x="37657" y="71089"/>
                        <a:pt x="36350" y="68999"/>
                      </a:cubicBezTo>
                      <a:cubicBezTo>
                        <a:pt x="33738" y="64035"/>
                        <a:pt x="30081" y="60116"/>
                        <a:pt x="28513" y="54630"/>
                      </a:cubicBezTo>
                      <a:cubicBezTo>
                        <a:pt x="26946" y="48099"/>
                        <a:pt x="29558" y="42090"/>
                        <a:pt x="31387" y="35820"/>
                      </a:cubicBezTo>
                      <a:cubicBezTo>
                        <a:pt x="32955" y="30595"/>
                        <a:pt x="33477" y="24847"/>
                        <a:pt x="33477" y="19361"/>
                      </a:cubicBezTo>
                      <a:cubicBezTo>
                        <a:pt x="33738" y="14136"/>
                        <a:pt x="31125" y="8911"/>
                        <a:pt x="28513" y="4731"/>
                      </a:cubicBezTo>
                      <a:cubicBezTo>
                        <a:pt x="26684" y="1857"/>
                        <a:pt x="20937" y="-2323"/>
                        <a:pt x="18063" y="1595"/>
                      </a:cubicBezTo>
                      <a:cubicBezTo>
                        <a:pt x="16756" y="3424"/>
                        <a:pt x="17018" y="5775"/>
                        <a:pt x="16495" y="7865"/>
                      </a:cubicBezTo>
                      <a:cubicBezTo>
                        <a:pt x="15973" y="9956"/>
                        <a:pt x="14405" y="9956"/>
                        <a:pt x="12577" y="9956"/>
                      </a:cubicBezTo>
                      <a:cubicBezTo>
                        <a:pt x="12054" y="9433"/>
                        <a:pt x="11270" y="8911"/>
                        <a:pt x="10748" y="8388"/>
                      </a:cubicBezTo>
                      <a:cubicBezTo>
                        <a:pt x="10225" y="7865"/>
                        <a:pt x="9703" y="7082"/>
                        <a:pt x="8919" y="6821"/>
                      </a:cubicBezTo>
                      <a:cubicBezTo>
                        <a:pt x="7874" y="6298"/>
                        <a:pt x="6306" y="7604"/>
                        <a:pt x="5523" y="8388"/>
                      </a:cubicBezTo>
                      <a:cubicBezTo>
                        <a:pt x="4217" y="9433"/>
                        <a:pt x="2649" y="10739"/>
                        <a:pt x="1865" y="12307"/>
                      </a:cubicBezTo>
                      <a:cubicBezTo>
                        <a:pt x="820" y="14136"/>
                        <a:pt x="2126" y="15703"/>
                        <a:pt x="2910" y="17271"/>
                      </a:cubicBezTo>
                      <a:cubicBezTo>
                        <a:pt x="3955" y="19099"/>
                        <a:pt x="3694" y="21451"/>
                        <a:pt x="3694" y="23541"/>
                      </a:cubicBezTo>
                      <a:cubicBezTo>
                        <a:pt x="3694" y="27982"/>
                        <a:pt x="2649" y="31901"/>
                        <a:pt x="1081" y="36081"/>
                      </a:cubicBezTo>
                      <a:cubicBezTo>
                        <a:pt x="-486" y="40261"/>
                        <a:pt x="36" y="44441"/>
                        <a:pt x="298" y="48882"/>
                      </a:cubicBezTo>
                      <a:cubicBezTo>
                        <a:pt x="559" y="51756"/>
                        <a:pt x="1342" y="54369"/>
                        <a:pt x="2126" y="56981"/>
                      </a:cubicBezTo>
                      <a:cubicBezTo>
                        <a:pt x="2910" y="59071"/>
                        <a:pt x="3171" y="61684"/>
                        <a:pt x="4217" y="63513"/>
                      </a:cubicBezTo>
                      <a:cubicBezTo>
                        <a:pt x="5261" y="65341"/>
                        <a:pt x="6829" y="66386"/>
                        <a:pt x="7612" y="68215"/>
                      </a:cubicBezTo>
                      <a:cubicBezTo>
                        <a:pt x="8135" y="69783"/>
                        <a:pt x="8658" y="71611"/>
                        <a:pt x="9442" y="73179"/>
                      </a:cubicBezTo>
                      <a:cubicBezTo>
                        <a:pt x="10225" y="74747"/>
                        <a:pt x="11009" y="76575"/>
                        <a:pt x="11009" y="78404"/>
                      </a:cubicBezTo>
                      <a:cubicBezTo>
                        <a:pt x="11270" y="81017"/>
                        <a:pt x="10225" y="83890"/>
                        <a:pt x="9964" y="86764"/>
                      </a:cubicBezTo>
                      <a:cubicBezTo>
                        <a:pt x="9703" y="88854"/>
                        <a:pt x="9442" y="91206"/>
                        <a:pt x="9442" y="93296"/>
                      </a:cubicBezTo>
                      <a:cubicBezTo>
                        <a:pt x="9442" y="96169"/>
                        <a:pt x="8919" y="99304"/>
                        <a:pt x="9180" y="102178"/>
                      </a:cubicBezTo>
                      <a:cubicBezTo>
                        <a:pt x="9442" y="105052"/>
                        <a:pt x="9703" y="107926"/>
                        <a:pt x="9964" y="110538"/>
                      </a:cubicBezTo>
                      <a:cubicBezTo>
                        <a:pt x="9964" y="112628"/>
                        <a:pt x="10486" y="114980"/>
                        <a:pt x="9964" y="117070"/>
                      </a:cubicBezTo>
                      <a:cubicBezTo>
                        <a:pt x="9180" y="120989"/>
                        <a:pt x="8135" y="125169"/>
                        <a:pt x="6568" y="128826"/>
                      </a:cubicBezTo>
                      <a:cubicBezTo>
                        <a:pt x="5784" y="130655"/>
                        <a:pt x="4477" y="131961"/>
                        <a:pt x="3955" y="134051"/>
                      </a:cubicBezTo>
                      <a:cubicBezTo>
                        <a:pt x="3433" y="136664"/>
                        <a:pt x="3955" y="139538"/>
                        <a:pt x="4217" y="142150"/>
                      </a:cubicBezTo>
                      <a:cubicBezTo>
                        <a:pt x="4477" y="145024"/>
                        <a:pt x="4739" y="147898"/>
                        <a:pt x="5523" y="150771"/>
                      </a:cubicBezTo>
                      <a:cubicBezTo>
                        <a:pt x="6045" y="152339"/>
                        <a:pt x="6568" y="153907"/>
                        <a:pt x="7090" y="155474"/>
                      </a:cubicBezTo>
                      <a:cubicBezTo>
                        <a:pt x="7874" y="157303"/>
                        <a:pt x="8658" y="159132"/>
                        <a:pt x="9180" y="160960"/>
                      </a:cubicBezTo>
                      <a:cubicBezTo>
                        <a:pt x="9442" y="162789"/>
                        <a:pt x="9442" y="164357"/>
                        <a:pt x="8919" y="166186"/>
                      </a:cubicBezTo>
                      <a:cubicBezTo>
                        <a:pt x="8658" y="167230"/>
                        <a:pt x="8135" y="168014"/>
                        <a:pt x="7351" y="168798"/>
                      </a:cubicBezTo>
                      <a:cubicBezTo>
                        <a:pt x="6568" y="169843"/>
                        <a:pt x="6045" y="170888"/>
                        <a:pt x="5523" y="171933"/>
                      </a:cubicBezTo>
                      <a:cubicBezTo>
                        <a:pt x="5000" y="173501"/>
                        <a:pt x="4477" y="175329"/>
                        <a:pt x="4739" y="177158"/>
                      </a:cubicBezTo>
                      <a:cubicBezTo>
                        <a:pt x="4739" y="177419"/>
                        <a:pt x="5000" y="177942"/>
                        <a:pt x="5000" y="178203"/>
                      </a:cubicBezTo>
                      <a:cubicBezTo>
                        <a:pt x="5000" y="178203"/>
                        <a:pt x="5261" y="178464"/>
                        <a:pt x="5261" y="178726"/>
                      </a:cubicBezTo>
                      <a:cubicBezTo>
                        <a:pt x="5261" y="178726"/>
                        <a:pt x="5261" y="178464"/>
                        <a:pt x="5261" y="178726"/>
                      </a:cubicBezTo>
                      <a:cubicBezTo>
                        <a:pt x="5523" y="179509"/>
                        <a:pt x="5784" y="180554"/>
                        <a:pt x="5523" y="181338"/>
                      </a:cubicBezTo>
                      <a:cubicBezTo>
                        <a:pt x="5261" y="182383"/>
                        <a:pt x="5261" y="183428"/>
                        <a:pt x="5261" y="184473"/>
                      </a:cubicBezTo>
                      <a:cubicBezTo>
                        <a:pt x="5261" y="186302"/>
                        <a:pt x="5523" y="188392"/>
                        <a:pt x="5523" y="190221"/>
                      </a:cubicBezTo>
                      <a:cubicBezTo>
                        <a:pt x="5523" y="192572"/>
                        <a:pt x="5261" y="194662"/>
                        <a:pt x="4739" y="197013"/>
                      </a:cubicBezTo>
                      <a:cubicBezTo>
                        <a:pt x="3694" y="203022"/>
                        <a:pt x="1604" y="209554"/>
                        <a:pt x="3171" y="215824"/>
                      </a:cubicBezTo>
                      <a:cubicBezTo>
                        <a:pt x="3433" y="217391"/>
                        <a:pt x="4477" y="219481"/>
                        <a:pt x="6306" y="219220"/>
                      </a:cubicBezTo>
                      <a:cubicBezTo>
                        <a:pt x="8135" y="218959"/>
                        <a:pt x="9442" y="216869"/>
                        <a:pt x="10225" y="215301"/>
                      </a:cubicBezTo>
                      <a:cubicBezTo>
                        <a:pt x="12577" y="210860"/>
                        <a:pt x="13360" y="204851"/>
                        <a:pt x="17279" y="201455"/>
                      </a:cubicBezTo>
                      <a:cubicBezTo>
                        <a:pt x="20937" y="198059"/>
                        <a:pt x="25900" y="199626"/>
                        <a:pt x="29297" y="202500"/>
                      </a:cubicBezTo>
                      <a:cubicBezTo>
                        <a:pt x="31125" y="204329"/>
                        <a:pt x="32693" y="206419"/>
                        <a:pt x="33999" y="208509"/>
                      </a:cubicBezTo>
                      <a:cubicBezTo>
                        <a:pt x="34783" y="210076"/>
                        <a:pt x="35567" y="211905"/>
                        <a:pt x="36873" y="213211"/>
                      </a:cubicBezTo>
                      <a:cubicBezTo>
                        <a:pt x="39747" y="215562"/>
                        <a:pt x="40269" y="208770"/>
                        <a:pt x="40269" y="207464"/>
                      </a:cubicBezTo>
                      <a:cubicBezTo>
                        <a:pt x="40269" y="205374"/>
                        <a:pt x="39486" y="203545"/>
                        <a:pt x="38702" y="201716"/>
                      </a:cubicBezTo>
                      <a:cubicBezTo>
                        <a:pt x="38180" y="200932"/>
                        <a:pt x="37657" y="200149"/>
                        <a:pt x="37396" y="199365"/>
                      </a:cubicBezTo>
                      <a:cubicBezTo>
                        <a:pt x="37134" y="198842"/>
                        <a:pt x="36873" y="198320"/>
                        <a:pt x="36350" y="198059"/>
                      </a:cubicBezTo>
                      <a:cubicBezTo>
                        <a:pt x="35306" y="197536"/>
                        <a:pt x="34261" y="197536"/>
                        <a:pt x="33477" y="197275"/>
                      </a:cubicBezTo>
                      <a:cubicBezTo>
                        <a:pt x="32955" y="197013"/>
                        <a:pt x="32171" y="196752"/>
                        <a:pt x="31648" y="196491"/>
                      </a:cubicBezTo>
                      <a:cubicBezTo>
                        <a:pt x="30864" y="196230"/>
                        <a:pt x="30342" y="195707"/>
                        <a:pt x="30081" y="195185"/>
                      </a:cubicBezTo>
                      <a:cubicBezTo>
                        <a:pt x="29819" y="194662"/>
                        <a:pt x="29558" y="193356"/>
                        <a:pt x="29297" y="192833"/>
                      </a:cubicBezTo>
                      <a:cubicBezTo>
                        <a:pt x="29036" y="192050"/>
                        <a:pt x="29036" y="191527"/>
                        <a:pt x="29036" y="190743"/>
                      </a:cubicBezTo>
                      <a:cubicBezTo>
                        <a:pt x="29036" y="189698"/>
                        <a:pt x="28774" y="188653"/>
                        <a:pt x="28252" y="187608"/>
                      </a:cubicBezTo>
                      <a:cubicBezTo>
                        <a:pt x="26684" y="184473"/>
                        <a:pt x="24333" y="181599"/>
                        <a:pt x="22243" y="178726"/>
                      </a:cubicBezTo>
                      <a:cubicBezTo>
                        <a:pt x="21198" y="177158"/>
                        <a:pt x="19892" y="175591"/>
                        <a:pt x="19108" y="173762"/>
                      </a:cubicBezTo>
                      <a:cubicBezTo>
                        <a:pt x="16234" y="168276"/>
                        <a:pt x="17802" y="162789"/>
                        <a:pt x="20153" y="157564"/>
                      </a:cubicBezTo>
                      <a:cubicBezTo>
                        <a:pt x="22765" y="151817"/>
                        <a:pt x="25639" y="146330"/>
                        <a:pt x="27729" y="140060"/>
                      </a:cubicBezTo>
                      <a:cubicBezTo>
                        <a:pt x="29297" y="135619"/>
                        <a:pt x="30864" y="130655"/>
                        <a:pt x="35828" y="129087"/>
                      </a:cubicBezTo>
                      <a:cubicBezTo>
                        <a:pt x="41575" y="126997"/>
                        <a:pt x="48107" y="129871"/>
                        <a:pt x="52549" y="133529"/>
                      </a:cubicBezTo>
                      <a:cubicBezTo>
                        <a:pt x="54900" y="135358"/>
                        <a:pt x="56990" y="137448"/>
                        <a:pt x="59080" y="139276"/>
                      </a:cubicBezTo>
                      <a:cubicBezTo>
                        <a:pt x="59341" y="139276"/>
                        <a:pt x="60909" y="141105"/>
                        <a:pt x="62215" y="14136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1AFF017C-ADA9-45AE-4845-31B51493228F}"/>
                  </a:ext>
                </a:extLst>
              </p:cNvPr>
              <p:cNvSpPr/>
              <p:nvPr/>
            </p:nvSpPr>
            <p:spPr>
              <a:xfrm>
                <a:off x="5987820" y="2189780"/>
                <a:ext cx="19262" cy="17827"/>
              </a:xfrm>
              <a:custGeom>
                <a:avLst/>
                <a:gdLst>
                  <a:gd name="connsiteX0" fmla="*/ 14810 w 19262"/>
                  <a:gd name="connsiteY0" fmla="*/ 3720 h 17827"/>
                  <a:gd name="connsiteX1" fmla="*/ 5144 w 19262"/>
                  <a:gd name="connsiteY1" fmla="*/ 62 h 17827"/>
                  <a:gd name="connsiteX2" fmla="*/ 1225 w 19262"/>
                  <a:gd name="connsiteY2" fmla="*/ 5026 h 17827"/>
                  <a:gd name="connsiteX3" fmla="*/ 5928 w 19262"/>
                  <a:gd name="connsiteY3" fmla="*/ 8161 h 17827"/>
                  <a:gd name="connsiteX4" fmla="*/ 9847 w 19262"/>
                  <a:gd name="connsiteY4" fmla="*/ 11819 h 17827"/>
                  <a:gd name="connsiteX5" fmla="*/ 15594 w 19262"/>
                  <a:gd name="connsiteY5" fmla="*/ 17827 h 17827"/>
                  <a:gd name="connsiteX6" fmla="*/ 18991 w 19262"/>
                  <a:gd name="connsiteY6" fmla="*/ 10251 h 17827"/>
                  <a:gd name="connsiteX7" fmla="*/ 14810 w 19262"/>
                  <a:gd name="connsiteY7" fmla="*/ 3720 h 17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262" h="17827">
                    <a:moveTo>
                      <a:pt x="14810" y="3720"/>
                    </a:moveTo>
                    <a:cubicBezTo>
                      <a:pt x="11937" y="2413"/>
                      <a:pt x="8279" y="585"/>
                      <a:pt x="5144" y="62"/>
                    </a:cubicBezTo>
                    <a:cubicBezTo>
                      <a:pt x="2271" y="-460"/>
                      <a:pt x="-2171" y="2413"/>
                      <a:pt x="1225" y="5026"/>
                    </a:cubicBezTo>
                    <a:cubicBezTo>
                      <a:pt x="2793" y="6332"/>
                      <a:pt x="4360" y="7116"/>
                      <a:pt x="5928" y="8161"/>
                    </a:cubicBezTo>
                    <a:cubicBezTo>
                      <a:pt x="7234" y="9467"/>
                      <a:pt x="8540" y="10512"/>
                      <a:pt x="9847" y="11819"/>
                    </a:cubicBezTo>
                    <a:cubicBezTo>
                      <a:pt x="11153" y="13125"/>
                      <a:pt x="13504" y="17827"/>
                      <a:pt x="15594" y="17827"/>
                    </a:cubicBezTo>
                    <a:cubicBezTo>
                      <a:pt x="17946" y="17827"/>
                      <a:pt x="18468" y="11819"/>
                      <a:pt x="18991" y="10251"/>
                    </a:cubicBezTo>
                    <a:cubicBezTo>
                      <a:pt x="20035" y="7377"/>
                      <a:pt x="17946" y="5026"/>
                      <a:pt x="14810" y="372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0" name="Graphic 3">
                <a:extLst>
                  <a:ext uri="{FF2B5EF4-FFF2-40B4-BE49-F238E27FC236}">
                    <a16:creationId xmlns:a16="http://schemas.microsoft.com/office/drawing/2014/main" id="{ADDDC4EF-C5EF-B249-9F98-1CB00995BE57}"/>
                  </a:ext>
                </a:extLst>
              </p:cNvPr>
              <p:cNvGrpSpPr/>
              <p:nvPr/>
            </p:nvGrpSpPr>
            <p:grpSpPr>
              <a:xfrm>
                <a:off x="5833826" y="1715595"/>
                <a:ext cx="581726" cy="794699"/>
                <a:chOff x="5833826" y="1715595"/>
                <a:chExt cx="581726" cy="794699"/>
              </a:xfrm>
              <a:solidFill>
                <a:srgbClr val="D5D7D8"/>
              </a:solidFill>
            </p:grpSpPr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477DC6F1-3A92-1655-0C2B-4B7D262454DF}"/>
                    </a:ext>
                  </a:extLst>
                </p:cNvPr>
                <p:cNvSpPr/>
                <p:nvPr/>
              </p:nvSpPr>
              <p:spPr>
                <a:xfrm>
                  <a:off x="5899462" y="2263495"/>
                  <a:ext cx="44412" cy="30498"/>
                </a:xfrm>
                <a:custGeom>
                  <a:avLst/>
                  <a:gdLst>
                    <a:gd name="connsiteX0" fmla="*/ 756 w 44412"/>
                    <a:gd name="connsiteY0" fmla="*/ 19093 h 30498"/>
                    <a:gd name="connsiteX1" fmla="*/ 234 w 44412"/>
                    <a:gd name="connsiteY1" fmla="*/ 14913 h 30498"/>
                    <a:gd name="connsiteX2" fmla="*/ 5981 w 44412"/>
                    <a:gd name="connsiteY2" fmla="*/ 4201 h 30498"/>
                    <a:gd name="connsiteX3" fmla="*/ 15125 w 44412"/>
                    <a:gd name="connsiteY3" fmla="*/ 544 h 30498"/>
                    <a:gd name="connsiteX4" fmla="*/ 26098 w 44412"/>
                    <a:gd name="connsiteY4" fmla="*/ 1589 h 30498"/>
                    <a:gd name="connsiteX5" fmla="*/ 35765 w 44412"/>
                    <a:gd name="connsiteY5" fmla="*/ 4985 h 30498"/>
                    <a:gd name="connsiteX6" fmla="*/ 40206 w 44412"/>
                    <a:gd name="connsiteY6" fmla="*/ 7597 h 30498"/>
                    <a:gd name="connsiteX7" fmla="*/ 43341 w 44412"/>
                    <a:gd name="connsiteY7" fmla="*/ 10210 h 30498"/>
                    <a:gd name="connsiteX8" fmla="*/ 41250 w 44412"/>
                    <a:gd name="connsiteY8" fmla="*/ 17003 h 30498"/>
                    <a:gd name="connsiteX9" fmla="*/ 37332 w 44412"/>
                    <a:gd name="connsiteY9" fmla="*/ 17786 h 30498"/>
                    <a:gd name="connsiteX10" fmla="*/ 33674 w 44412"/>
                    <a:gd name="connsiteY10" fmla="*/ 21966 h 30498"/>
                    <a:gd name="connsiteX11" fmla="*/ 21918 w 44412"/>
                    <a:gd name="connsiteY11" fmla="*/ 29543 h 30498"/>
                    <a:gd name="connsiteX12" fmla="*/ 15647 w 44412"/>
                    <a:gd name="connsiteY12" fmla="*/ 30327 h 30498"/>
                    <a:gd name="connsiteX13" fmla="*/ 9116 w 44412"/>
                    <a:gd name="connsiteY13" fmla="*/ 26930 h 30498"/>
                    <a:gd name="connsiteX14" fmla="*/ 5459 w 44412"/>
                    <a:gd name="connsiteY14" fmla="*/ 23534 h 30498"/>
                    <a:gd name="connsiteX15" fmla="*/ 756 w 44412"/>
                    <a:gd name="connsiteY15" fmla="*/ 19093 h 304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4412" h="30498">
                      <a:moveTo>
                        <a:pt x="756" y="19093"/>
                      </a:moveTo>
                      <a:cubicBezTo>
                        <a:pt x="-289" y="17786"/>
                        <a:pt x="-28" y="16480"/>
                        <a:pt x="234" y="14913"/>
                      </a:cubicBezTo>
                      <a:cubicBezTo>
                        <a:pt x="1018" y="10471"/>
                        <a:pt x="2062" y="6814"/>
                        <a:pt x="5981" y="4201"/>
                      </a:cubicBezTo>
                      <a:cubicBezTo>
                        <a:pt x="8855" y="2372"/>
                        <a:pt x="11729" y="1066"/>
                        <a:pt x="15125" y="544"/>
                      </a:cubicBezTo>
                      <a:cubicBezTo>
                        <a:pt x="19305" y="-501"/>
                        <a:pt x="22179" y="21"/>
                        <a:pt x="26098" y="1589"/>
                      </a:cubicBezTo>
                      <a:cubicBezTo>
                        <a:pt x="29494" y="2895"/>
                        <a:pt x="32890" y="3156"/>
                        <a:pt x="35765" y="4985"/>
                      </a:cubicBezTo>
                      <a:cubicBezTo>
                        <a:pt x="37332" y="6030"/>
                        <a:pt x="38638" y="6814"/>
                        <a:pt x="40206" y="7597"/>
                      </a:cubicBezTo>
                      <a:cubicBezTo>
                        <a:pt x="41512" y="8120"/>
                        <a:pt x="42557" y="8904"/>
                        <a:pt x="43341" y="10210"/>
                      </a:cubicBezTo>
                      <a:cubicBezTo>
                        <a:pt x="44908" y="12823"/>
                        <a:pt x="45169" y="17003"/>
                        <a:pt x="41250" y="17003"/>
                      </a:cubicBezTo>
                      <a:cubicBezTo>
                        <a:pt x="39683" y="17003"/>
                        <a:pt x="38638" y="17003"/>
                        <a:pt x="37332" y="17786"/>
                      </a:cubicBezTo>
                      <a:cubicBezTo>
                        <a:pt x="35765" y="18831"/>
                        <a:pt x="34981" y="20660"/>
                        <a:pt x="33674" y="21966"/>
                      </a:cubicBezTo>
                      <a:cubicBezTo>
                        <a:pt x="30539" y="25363"/>
                        <a:pt x="26359" y="28237"/>
                        <a:pt x="21918" y="29543"/>
                      </a:cubicBezTo>
                      <a:cubicBezTo>
                        <a:pt x="19828" y="30065"/>
                        <a:pt x="17738" y="30849"/>
                        <a:pt x="15647" y="30327"/>
                      </a:cubicBezTo>
                      <a:cubicBezTo>
                        <a:pt x="13296" y="29543"/>
                        <a:pt x="10945" y="28237"/>
                        <a:pt x="9116" y="26930"/>
                      </a:cubicBezTo>
                      <a:cubicBezTo>
                        <a:pt x="7810" y="25885"/>
                        <a:pt x="6765" y="24579"/>
                        <a:pt x="5459" y="23534"/>
                      </a:cubicBezTo>
                      <a:cubicBezTo>
                        <a:pt x="3630" y="21966"/>
                        <a:pt x="2062" y="20660"/>
                        <a:pt x="756" y="190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5D963419-2484-DA98-F808-81F20B30B7CB}"/>
                    </a:ext>
                  </a:extLst>
                </p:cNvPr>
                <p:cNvSpPr/>
                <p:nvPr/>
              </p:nvSpPr>
              <p:spPr>
                <a:xfrm>
                  <a:off x="6123079" y="2225291"/>
                  <a:ext cx="39322" cy="30261"/>
                </a:xfrm>
                <a:custGeom>
                  <a:avLst/>
                  <a:gdLst>
                    <a:gd name="connsiteX0" fmla="*/ 15403 w 39322"/>
                    <a:gd name="connsiteY0" fmla="*/ 23333 h 30261"/>
                    <a:gd name="connsiteX1" fmla="*/ 8611 w 39322"/>
                    <a:gd name="connsiteY1" fmla="*/ 22027 h 30261"/>
                    <a:gd name="connsiteX2" fmla="*/ 4431 w 39322"/>
                    <a:gd name="connsiteY2" fmla="*/ 17847 h 30261"/>
                    <a:gd name="connsiteX3" fmla="*/ 251 w 39322"/>
                    <a:gd name="connsiteY3" fmla="*/ 12883 h 30261"/>
                    <a:gd name="connsiteX4" fmla="*/ 3908 w 39322"/>
                    <a:gd name="connsiteY4" fmla="*/ 8442 h 30261"/>
                    <a:gd name="connsiteX5" fmla="*/ 2602 w 39322"/>
                    <a:gd name="connsiteY5" fmla="*/ 6352 h 30261"/>
                    <a:gd name="connsiteX6" fmla="*/ 2864 w 39322"/>
                    <a:gd name="connsiteY6" fmla="*/ 4523 h 30261"/>
                    <a:gd name="connsiteX7" fmla="*/ 7827 w 39322"/>
                    <a:gd name="connsiteY7" fmla="*/ 604 h 30261"/>
                    <a:gd name="connsiteX8" fmla="*/ 13314 w 39322"/>
                    <a:gd name="connsiteY8" fmla="*/ 2172 h 30261"/>
                    <a:gd name="connsiteX9" fmla="*/ 19584 w 39322"/>
                    <a:gd name="connsiteY9" fmla="*/ 6613 h 30261"/>
                    <a:gd name="connsiteX10" fmla="*/ 31340 w 39322"/>
                    <a:gd name="connsiteY10" fmla="*/ 13928 h 30261"/>
                    <a:gd name="connsiteX11" fmla="*/ 38916 w 39322"/>
                    <a:gd name="connsiteY11" fmla="*/ 22288 h 30261"/>
                    <a:gd name="connsiteX12" fmla="*/ 37349 w 39322"/>
                    <a:gd name="connsiteY12" fmla="*/ 28036 h 30261"/>
                    <a:gd name="connsiteX13" fmla="*/ 28989 w 39322"/>
                    <a:gd name="connsiteY13" fmla="*/ 30126 h 30261"/>
                    <a:gd name="connsiteX14" fmla="*/ 21151 w 39322"/>
                    <a:gd name="connsiteY14" fmla="*/ 25685 h 30261"/>
                    <a:gd name="connsiteX15" fmla="*/ 15403 w 39322"/>
                    <a:gd name="connsiteY15" fmla="*/ 23333 h 30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322" h="30261">
                      <a:moveTo>
                        <a:pt x="15403" y="23333"/>
                      </a:moveTo>
                      <a:cubicBezTo>
                        <a:pt x="13314" y="23333"/>
                        <a:pt x="10440" y="23333"/>
                        <a:pt x="8611" y="22027"/>
                      </a:cubicBezTo>
                      <a:cubicBezTo>
                        <a:pt x="7043" y="20982"/>
                        <a:pt x="5998" y="18892"/>
                        <a:pt x="4431" y="17847"/>
                      </a:cubicBezTo>
                      <a:cubicBezTo>
                        <a:pt x="2864" y="16541"/>
                        <a:pt x="773" y="14973"/>
                        <a:pt x="251" y="12883"/>
                      </a:cubicBezTo>
                      <a:cubicBezTo>
                        <a:pt x="-1055" y="9487"/>
                        <a:pt x="3124" y="10793"/>
                        <a:pt x="3908" y="8442"/>
                      </a:cubicBezTo>
                      <a:cubicBezTo>
                        <a:pt x="3908" y="8181"/>
                        <a:pt x="2602" y="6874"/>
                        <a:pt x="2602" y="6352"/>
                      </a:cubicBezTo>
                      <a:cubicBezTo>
                        <a:pt x="2341" y="5568"/>
                        <a:pt x="2341" y="5046"/>
                        <a:pt x="2864" y="4523"/>
                      </a:cubicBezTo>
                      <a:cubicBezTo>
                        <a:pt x="4170" y="2955"/>
                        <a:pt x="6521" y="1910"/>
                        <a:pt x="7827" y="604"/>
                      </a:cubicBezTo>
                      <a:cubicBezTo>
                        <a:pt x="9917" y="-963"/>
                        <a:pt x="11484" y="865"/>
                        <a:pt x="13314" y="2172"/>
                      </a:cubicBezTo>
                      <a:cubicBezTo>
                        <a:pt x="15403" y="3478"/>
                        <a:pt x="17755" y="4784"/>
                        <a:pt x="19584" y="6613"/>
                      </a:cubicBezTo>
                      <a:cubicBezTo>
                        <a:pt x="22458" y="9748"/>
                        <a:pt x="27160" y="12622"/>
                        <a:pt x="31340" y="13928"/>
                      </a:cubicBezTo>
                      <a:cubicBezTo>
                        <a:pt x="34997" y="14973"/>
                        <a:pt x="37871" y="18892"/>
                        <a:pt x="38916" y="22288"/>
                      </a:cubicBezTo>
                      <a:cubicBezTo>
                        <a:pt x="39700" y="24378"/>
                        <a:pt x="39439" y="26730"/>
                        <a:pt x="37349" y="28036"/>
                      </a:cubicBezTo>
                      <a:cubicBezTo>
                        <a:pt x="35259" y="29603"/>
                        <a:pt x="31862" y="30648"/>
                        <a:pt x="28989" y="30126"/>
                      </a:cubicBezTo>
                      <a:cubicBezTo>
                        <a:pt x="26376" y="29603"/>
                        <a:pt x="23502" y="27252"/>
                        <a:pt x="21151" y="25685"/>
                      </a:cubicBezTo>
                      <a:cubicBezTo>
                        <a:pt x="19845" y="24378"/>
                        <a:pt x="18016" y="23595"/>
                        <a:pt x="15403" y="2333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D94EEFD8-D3A4-E9E2-0629-664F907A0F1E}"/>
                    </a:ext>
                  </a:extLst>
                </p:cNvPr>
                <p:cNvSpPr/>
                <p:nvPr/>
              </p:nvSpPr>
              <p:spPr>
                <a:xfrm>
                  <a:off x="5970307" y="2110604"/>
                  <a:ext cx="130342" cy="112080"/>
                </a:xfrm>
                <a:custGeom>
                  <a:avLst/>
                  <a:gdLst>
                    <a:gd name="connsiteX0" fmla="*/ 50611 w 130342"/>
                    <a:gd name="connsiteY0" fmla="*/ 96481 h 112080"/>
                    <a:gd name="connsiteX1" fmla="*/ 49827 w 130342"/>
                    <a:gd name="connsiteY1" fmla="*/ 93868 h 112080"/>
                    <a:gd name="connsiteX2" fmla="*/ 46692 w 130342"/>
                    <a:gd name="connsiteY2" fmla="*/ 92562 h 112080"/>
                    <a:gd name="connsiteX3" fmla="*/ 50872 w 130342"/>
                    <a:gd name="connsiteY3" fmla="*/ 90995 h 112080"/>
                    <a:gd name="connsiteX4" fmla="*/ 55836 w 130342"/>
                    <a:gd name="connsiteY4" fmla="*/ 89949 h 112080"/>
                    <a:gd name="connsiteX5" fmla="*/ 48782 w 130342"/>
                    <a:gd name="connsiteY5" fmla="*/ 86553 h 112080"/>
                    <a:gd name="connsiteX6" fmla="*/ 52178 w 130342"/>
                    <a:gd name="connsiteY6" fmla="*/ 79499 h 112080"/>
                    <a:gd name="connsiteX7" fmla="*/ 52701 w 130342"/>
                    <a:gd name="connsiteY7" fmla="*/ 76626 h 112080"/>
                    <a:gd name="connsiteX8" fmla="*/ 50088 w 130342"/>
                    <a:gd name="connsiteY8" fmla="*/ 78454 h 112080"/>
                    <a:gd name="connsiteX9" fmla="*/ 47476 w 130342"/>
                    <a:gd name="connsiteY9" fmla="*/ 80022 h 112080"/>
                    <a:gd name="connsiteX10" fmla="*/ 42773 w 130342"/>
                    <a:gd name="connsiteY10" fmla="*/ 78977 h 112080"/>
                    <a:gd name="connsiteX11" fmla="*/ 36765 w 130342"/>
                    <a:gd name="connsiteY11" fmla="*/ 73229 h 112080"/>
                    <a:gd name="connsiteX12" fmla="*/ 26837 w 130342"/>
                    <a:gd name="connsiteY12" fmla="*/ 77671 h 112080"/>
                    <a:gd name="connsiteX13" fmla="*/ 20566 w 130342"/>
                    <a:gd name="connsiteY13" fmla="*/ 71923 h 112080"/>
                    <a:gd name="connsiteX14" fmla="*/ 450 w 130342"/>
                    <a:gd name="connsiteY14" fmla="*/ 66698 h 112080"/>
                    <a:gd name="connsiteX15" fmla="*/ 9071 w 130342"/>
                    <a:gd name="connsiteY15" fmla="*/ 50761 h 112080"/>
                    <a:gd name="connsiteX16" fmla="*/ 16125 w 130342"/>
                    <a:gd name="connsiteY16" fmla="*/ 51284 h 112080"/>
                    <a:gd name="connsiteX17" fmla="*/ 21350 w 130342"/>
                    <a:gd name="connsiteY17" fmla="*/ 50761 h 112080"/>
                    <a:gd name="connsiteX18" fmla="*/ 22918 w 130342"/>
                    <a:gd name="connsiteY18" fmla="*/ 39527 h 112080"/>
                    <a:gd name="connsiteX19" fmla="*/ 27621 w 130342"/>
                    <a:gd name="connsiteY19" fmla="*/ 37176 h 112080"/>
                    <a:gd name="connsiteX20" fmla="*/ 31540 w 130342"/>
                    <a:gd name="connsiteY20" fmla="*/ 34041 h 112080"/>
                    <a:gd name="connsiteX21" fmla="*/ 32323 w 130342"/>
                    <a:gd name="connsiteY21" fmla="*/ 29861 h 112080"/>
                    <a:gd name="connsiteX22" fmla="*/ 35197 w 130342"/>
                    <a:gd name="connsiteY22" fmla="*/ 26465 h 112080"/>
                    <a:gd name="connsiteX23" fmla="*/ 23179 w 130342"/>
                    <a:gd name="connsiteY23" fmla="*/ 26465 h 112080"/>
                    <a:gd name="connsiteX24" fmla="*/ 25269 w 130342"/>
                    <a:gd name="connsiteY24" fmla="*/ 19411 h 112080"/>
                    <a:gd name="connsiteX25" fmla="*/ 31017 w 130342"/>
                    <a:gd name="connsiteY25" fmla="*/ 17060 h 112080"/>
                    <a:gd name="connsiteX26" fmla="*/ 35981 w 130342"/>
                    <a:gd name="connsiteY26" fmla="*/ 15492 h 112080"/>
                    <a:gd name="connsiteX27" fmla="*/ 38071 w 130342"/>
                    <a:gd name="connsiteY27" fmla="*/ 6609 h 112080"/>
                    <a:gd name="connsiteX28" fmla="*/ 50611 w 130342"/>
                    <a:gd name="connsiteY28" fmla="*/ 1646 h 112080"/>
                    <a:gd name="connsiteX29" fmla="*/ 62106 w 130342"/>
                    <a:gd name="connsiteY29" fmla="*/ 1123 h 112080"/>
                    <a:gd name="connsiteX30" fmla="*/ 73601 w 130342"/>
                    <a:gd name="connsiteY30" fmla="*/ 601 h 112080"/>
                    <a:gd name="connsiteX31" fmla="*/ 83791 w 130342"/>
                    <a:gd name="connsiteY31" fmla="*/ 339 h 112080"/>
                    <a:gd name="connsiteX32" fmla="*/ 94763 w 130342"/>
                    <a:gd name="connsiteY32" fmla="*/ 5042 h 112080"/>
                    <a:gd name="connsiteX33" fmla="*/ 105736 w 130342"/>
                    <a:gd name="connsiteY33" fmla="*/ 8177 h 112080"/>
                    <a:gd name="connsiteX34" fmla="*/ 100772 w 130342"/>
                    <a:gd name="connsiteY34" fmla="*/ 9483 h 112080"/>
                    <a:gd name="connsiteX35" fmla="*/ 95024 w 130342"/>
                    <a:gd name="connsiteY35" fmla="*/ 10790 h 112080"/>
                    <a:gd name="connsiteX36" fmla="*/ 101817 w 130342"/>
                    <a:gd name="connsiteY36" fmla="*/ 17582 h 112080"/>
                    <a:gd name="connsiteX37" fmla="*/ 88493 w 130342"/>
                    <a:gd name="connsiteY37" fmla="*/ 20717 h 112080"/>
                    <a:gd name="connsiteX38" fmla="*/ 94502 w 130342"/>
                    <a:gd name="connsiteY38" fmla="*/ 27249 h 112080"/>
                    <a:gd name="connsiteX39" fmla="*/ 92151 w 130342"/>
                    <a:gd name="connsiteY39" fmla="*/ 28555 h 112080"/>
                    <a:gd name="connsiteX40" fmla="*/ 90060 w 130342"/>
                    <a:gd name="connsiteY40" fmla="*/ 30384 h 112080"/>
                    <a:gd name="connsiteX41" fmla="*/ 83791 w 130342"/>
                    <a:gd name="connsiteY41" fmla="*/ 30645 h 112080"/>
                    <a:gd name="connsiteX42" fmla="*/ 86142 w 130342"/>
                    <a:gd name="connsiteY42" fmla="*/ 36915 h 112080"/>
                    <a:gd name="connsiteX43" fmla="*/ 86664 w 130342"/>
                    <a:gd name="connsiteY43" fmla="*/ 42924 h 112080"/>
                    <a:gd name="connsiteX44" fmla="*/ 87448 w 130342"/>
                    <a:gd name="connsiteY44" fmla="*/ 52851 h 112080"/>
                    <a:gd name="connsiteX45" fmla="*/ 85880 w 130342"/>
                    <a:gd name="connsiteY45" fmla="*/ 61995 h 112080"/>
                    <a:gd name="connsiteX46" fmla="*/ 94502 w 130342"/>
                    <a:gd name="connsiteY46" fmla="*/ 72968 h 112080"/>
                    <a:gd name="connsiteX47" fmla="*/ 101294 w 130342"/>
                    <a:gd name="connsiteY47" fmla="*/ 83679 h 112080"/>
                    <a:gd name="connsiteX48" fmla="*/ 108871 w 130342"/>
                    <a:gd name="connsiteY48" fmla="*/ 90472 h 112080"/>
                    <a:gd name="connsiteX49" fmla="*/ 116447 w 130342"/>
                    <a:gd name="connsiteY49" fmla="*/ 96742 h 112080"/>
                    <a:gd name="connsiteX50" fmla="*/ 126375 w 130342"/>
                    <a:gd name="connsiteY50" fmla="*/ 101445 h 112080"/>
                    <a:gd name="connsiteX51" fmla="*/ 129771 w 130342"/>
                    <a:gd name="connsiteY51" fmla="*/ 107976 h 112080"/>
                    <a:gd name="connsiteX52" fmla="*/ 121411 w 130342"/>
                    <a:gd name="connsiteY52" fmla="*/ 110327 h 112080"/>
                    <a:gd name="connsiteX53" fmla="*/ 113573 w 130342"/>
                    <a:gd name="connsiteY53" fmla="*/ 109021 h 112080"/>
                    <a:gd name="connsiteX54" fmla="*/ 107564 w 130342"/>
                    <a:gd name="connsiteY54" fmla="*/ 111111 h 112080"/>
                    <a:gd name="connsiteX55" fmla="*/ 100772 w 130342"/>
                    <a:gd name="connsiteY55" fmla="*/ 105886 h 112080"/>
                    <a:gd name="connsiteX56" fmla="*/ 94502 w 130342"/>
                    <a:gd name="connsiteY56" fmla="*/ 111372 h 112080"/>
                    <a:gd name="connsiteX57" fmla="*/ 86925 w 130342"/>
                    <a:gd name="connsiteY57" fmla="*/ 107454 h 112080"/>
                    <a:gd name="connsiteX58" fmla="*/ 79872 w 130342"/>
                    <a:gd name="connsiteY58" fmla="*/ 111895 h 112080"/>
                    <a:gd name="connsiteX59" fmla="*/ 72034 w 130342"/>
                    <a:gd name="connsiteY59" fmla="*/ 107976 h 112080"/>
                    <a:gd name="connsiteX60" fmla="*/ 59232 w 130342"/>
                    <a:gd name="connsiteY60" fmla="*/ 106670 h 112080"/>
                    <a:gd name="connsiteX61" fmla="*/ 49044 w 130342"/>
                    <a:gd name="connsiteY61" fmla="*/ 105102 h 112080"/>
                    <a:gd name="connsiteX62" fmla="*/ 44602 w 130342"/>
                    <a:gd name="connsiteY62" fmla="*/ 100400 h 112080"/>
                    <a:gd name="connsiteX63" fmla="*/ 47737 w 130342"/>
                    <a:gd name="connsiteY63" fmla="*/ 98832 h 112080"/>
                    <a:gd name="connsiteX64" fmla="*/ 50611 w 130342"/>
                    <a:gd name="connsiteY64" fmla="*/ 96481 h 112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</a:cxnLst>
                  <a:rect l="l" t="t" r="r" b="b"/>
                  <a:pathLst>
                    <a:path w="130342" h="112080">
                      <a:moveTo>
                        <a:pt x="50611" y="96481"/>
                      </a:moveTo>
                      <a:cubicBezTo>
                        <a:pt x="51656" y="94913"/>
                        <a:pt x="51395" y="94391"/>
                        <a:pt x="49827" y="93868"/>
                      </a:cubicBezTo>
                      <a:cubicBezTo>
                        <a:pt x="48782" y="93346"/>
                        <a:pt x="47737" y="92823"/>
                        <a:pt x="46692" y="92562"/>
                      </a:cubicBezTo>
                      <a:cubicBezTo>
                        <a:pt x="46169" y="89949"/>
                        <a:pt x="49304" y="90472"/>
                        <a:pt x="50872" y="90995"/>
                      </a:cubicBezTo>
                      <a:cubicBezTo>
                        <a:pt x="51917" y="91256"/>
                        <a:pt x="56359" y="92040"/>
                        <a:pt x="55836" y="89949"/>
                      </a:cubicBezTo>
                      <a:cubicBezTo>
                        <a:pt x="53223" y="89949"/>
                        <a:pt x="50611" y="88643"/>
                        <a:pt x="48782" y="86553"/>
                      </a:cubicBezTo>
                      <a:cubicBezTo>
                        <a:pt x="46692" y="84202"/>
                        <a:pt x="50611" y="81328"/>
                        <a:pt x="52178" y="79499"/>
                      </a:cubicBezTo>
                      <a:cubicBezTo>
                        <a:pt x="52178" y="78716"/>
                        <a:pt x="52701" y="77409"/>
                        <a:pt x="52701" y="76626"/>
                      </a:cubicBezTo>
                      <a:cubicBezTo>
                        <a:pt x="51656" y="76887"/>
                        <a:pt x="50872" y="77671"/>
                        <a:pt x="50088" y="78454"/>
                      </a:cubicBezTo>
                      <a:cubicBezTo>
                        <a:pt x="49304" y="79238"/>
                        <a:pt x="48521" y="79499"/>
                        <a:pt x="47476" y="80022"/>
                      </a:cubicBezTo>
                      <a:cubicBezTo>
                        <a:pt x="45647" y="80806"/>
                        <a:pt x="43818" y="81067"/>
                        <a:pt x="42773" y="78977"/>
                      </a:cubicBezTo>
                      <a:cubicBezTo>
                        <a:pt x="41467" y="76364"/>
                        <a:pt x="40944" y="71662"/>
                        <a:pt x="36765" y="73229"/>
                      </a:cubicBezTo>
                      <a:cubicBezTo>
                        <a:pt x="33891" y="74274"/>
                        <a:pt x="29972" y="79238"/>
                        <a:pt x="26837" y="77671"/>
                      </a:cubicBezTo>
                      <a:cubicBezTo>
                        <a:pt x="23963" y="76364"/>
                        <a:pt x="23963" y="72707"/>
                        <a:pt x="20566" y="71923"/>
                      </a:cubicBezTo>
                      <a:cubicBezTo>
                        <a:pt x="14297" y="70617"/>
                        <a:pt x="3062" y="75319"/>
                        <a:pt x="450" y="66698"/>
                      </a:cubicBezTo>
                      <a:cubicBezTo>
                        <a:pt x="-1379" y="60689"/>
                        <a:pt x="2540" y="51806"/>
                        <a:pt x="9071" y="50761"/>
                      </a:cubicBezTo>
                      <a:cubicBezTo>
                        <a:pt x="11422" y="50500"/>
                        <a:pt x="13774" y="51023"/>
                        <a:pt x="16125" y="51284"/>
                      </a:cubicBezTo>
                      <a:cubicBezTo>
                        <a:pt x="17693" y="51545"/>
                        <a:pt x="20044" y="52068"/>
                        <a:pt x="21350" y="50761"/>
                      </a:cubicBezTo>
                      <a:cubicBezTo>
                        <a:pt x="23702" y="48410"/>
                        <a:pt x="22918" y="42663"/>
                        <a:pt x="22918" y="39527"/>
                      </a:cubicBezTo>
                      <a:cubicBezTo>
                        <a:pt x="24485" y="39266"/>
                        <a:pt x="26053" y="37699"/>
                        <a:pt x="27621" y="37176"/>
                      </a:cubicBezTo>
                      <a:cubicBezTo>
                        <a:pt x="28927" y="36654"/>
                        <a:pt x="31017" y="35609"/>
                        <a:pt x="31540" y="34041"/>
                      </a:cubicBezTo>
                      <a:cubicBezTo>
                        <a:pt x="31800" y="32474"/>
                        <a:pt x="31017" y="31167"/>
                        <a:pt x="32323" y="29861"/>
                      </a:cubicBezTo>
                      <a:cubicBezTo>
                        <a:pt x="33107" y="28816"/>
                        <a:pt x="35719" y="28294"/>
                        <a:pt x="35197" y="26465"/>
                      </a:cubicBezTo>
                      <a:cubicBezTo>
                        <a:pt x="31278" y="26465"/>
                        <a:pt x="26837" y="27510"/>
                        <a:pt x="23179" y="26465"/>
                      </a:cubicBezTo>
                      <a:cubicBezTo>
                        <a:pt x="18999" y="25420"/>
                        <a:pt x="23440" y="20717"/>
                        <a:pt x="25269" y="19411"/>
                      </a:cubicBezTo>
                      <a:cubicBezTo>
                        <a:pt x="27098" y="18105"/>
                        <a:pt x="28927" y="17582"/>
                        <a:pt x="31017" y="17060"/>
                      </a:cubicBezTo>
                      <a:cubicBezTo>
                        <a:pt x="32584" y="16798"/>
                        <a:pt x="34675" y="16537"/>
                        <a:pt x="35981" y="15492"/>
                      </a:cubicBezTo>
                      <a:cubicBezTo>
                        <a:pt x="38332" y="13141"/>
                        <a:pt x="36242" y="9222"/>
                        <a:pt x="38071" y="6609"/>
                      </a:cubicBezTo>
                      <a:cubicBezTo>
                        <a:pt x="40683" y="3213"/>
                        <a:pt x="46692" y="2168"/>
                        <a:pt x="50611" y="1646"/>
                      </a:cubicBezTo>
                      <a:cubicBezTo>
                        <a:pt x="54529" y="862"/>
                        <a:pt x="58187" y="1123"/>
                        <a:pt x="62106" y="1123"/>
                      </a:cubicBezTo>
                      <a:cubicBezTo>
                        <a:pt x="66025" y="862"/>
                        <a:pt x="69944" y="862"/>
                        <a:pt x="73601" y="601"/>
                      </a:cubicBezTo>
                      <a:cubicBezTo>
                        <a:pt x="76998" y="339"/>
                        <a:pt x="80394" y="-444"/>
                        <a:pt x="83791" y="339"/>
                      </a:cubicBezTo>
                      <a:cubicBezTo>
                        <a:pt x="87709" y="1384"/>
                        <a:pt x="91105" y="3997"/>
                        <a:pt x="94763" y="5042"/>
                      </a:cubicBezTo>
                      <a:cubicBezTo>
                        <a:pt x="98420" y="6087"/>
                        <a:pt x="102078" y="6871"/>
                        <a:pt x="105736" y="8177"/>
                      </a:cubicBezTo>
                      <a:cubicBezTo>
                        <a:pt x="104168" y="9483"/>
                        <a:pt x="102601" y="9483"/>
                        <a:pt x="100772" y="9483"/>
                      </a:cubicBezTo>
                      <a:cubicBezTo>
                        <a:pt x="98943" y="9483"/>
                        <a:pt x="95808" y="8961"/>
                        <a:pt x="95024" y="10790"/>
                      </a:cubicBezTo>
                      <a:cubicBezTo>
                        <a:pt x="92673" y="14970"/>
                        <a:pt x="105213" y="11573"/>
                        <a:pt x="101817" y="17582"/>
                      </a:cubicBezTo>
                      <a:cubicBezTo>
                        <a:pt x="98943" y="22546"/>
                        <a:pt x="92411" y="18105"/>
                        <a:pt x="88493" y="20717"/>
                      </a:cubicBezTo>
                      <a:cubicBezTo>
                        <a:pt x="84051" y="23330"/>
                        <a:pt x="96069" y="24636"/>
                        <a:pt x="94502" y="27249"/>
                      </a:cubicBezTo>
                      <a:cubicBezTo>
                        <a:pt x="94241" y="27771"/>
                        <a:pt x="92673" y="28032"/>
                        <a:pt x="92151" y="28555"/>
                      </a:cubicBezTo>
                      <a:cubicBezTo>
                        <a:pt x="91367" y="29077"/>
                        <a:pt x="90844" y="30122"/>
                        <a:pt x="90060" y="30384"/>
                      </a:cubicBezTo>
                      <a:cubicBezTo>
                        <a:pt x="87970" y="31429"/>
                        <a:pt x="85880" y="30122"/>
                        <a:pt x="83791" y="30645"/>
                      </a:cubicBezTo>
                      <a:cubicBezTo>
                        <a:pt x="84835" y="32474"/>
                        <a:pt x="86664" y="34564"/>
                        <a:pt x="86142" y="36915"/>
                      </a:cubicBezTo>
                      <a:cubicBezTo>
                        <a:pt x="85619" y="39266"/>
                        <a:pt x="85880" y="40572"/>
                        <a:pt x="86664" y="42924"/>
                      </a:cubicBezTo>
                      <a:cubicBezTo>
                        <a:pt x="87709" y="46059"/>
                        <a:pt x="88754" y="49455"/>
                        <a:pt x="87448" y="52851"/>
                      </a:cubicBezTo>
                      <a:cubicBezTo>
                        <a:pt x="86142" y="55986"/>
                        <a:pt x="84574" y="58338"/>
                        <a:pt x="85880" y="61995"/>
                      </a:cubicBezTo>
                      <a:cubicBezTo>
                        <a:pt x="87448" y="66437"/>
                        <a:pt x="91628" y="69572"/>
                        <a:pt x="94502" y="72968"/>
                      </a:cubicBezTo>
                      <a:cubicBezTo>
                        <a:pt x="97376" y="76103"/>
                        <a:pt x="98943" y="80022"/>
                        <a:pt x="101294" y="83679"/>
                      </a:cubicBezTo>
                      <a:cubicBezTo>
                        <a:pt x="103123" y="86814"/>
                        <a:pt x="105736" y="88643"/>
                        <a:pt x="108871" y="90472"/>
                      </a:cubicBezTo>
                      <a:cubicBezTo>
                        <a:pt x="111745" y="92040"/>
                        <a:pt x="113835" y="94391"/>
                        <a:pt x="116447" y="96742"/>
                      </a:cubicBezTo>
                      <a:cubicBezTo>
                        <a:pt x="119321" y="99355"/>
                        <a:pt x="122717" y="100400"/>
                        <a:pt x="126375" y="101445"/>
                      </a:cubicBezTo>
                      <a:cubicBezTo>
                        <a:pt x="129510" y="102490"/>
                        <a:pt x="131339" y="104841"/>
                        <a:pt x="129771" y="107976"/>
                      </a:cubicBezTo>
                      <a:cubicBezTo>
                        <a:pt x="128204" y="111634"/>
                        <a:pt x="124807" y="111895"/>
                        <a:pt x="121411" y="110327"/>
                      </a:cubicBezTo>
                      <a:cubicBezTo>
                        <a:pt x="118798" y="109021"/>
                        <a:pt x="116186" y="106670"/>
                        <a:pt x="113573" y="109021"/>
                      </a:cubicBezTo>
                      <a:cubicBezTo>
                        <a:pt x="111745" y="110850"/>
                        <a:pt x="110177" y="113462"/>
                        <a:pt x="107564" y="111111"/>
                      </a:cubicBezTo>
                      <a:cubicBezTo>
                        <a:pt x="105997" y="109544"/>
                        <a:pt x="103646" y="104841"/>
                        <a:pt x="100772" y="105886"/>
                      </a:cubicBezTo>
                      <a:cubicBezTo>
                        <a:pt x="98160" y="106931"/>
                        <a:pt x="97376" y="111372"/>
                        <a:pt x="94502" y="111372"/>
                      </a:cubicBezTo>
                      <a:cubicBezTo>
                        <a:pt x="91628" y="111372"/>
                        <a:pt x="90060" y="107454"/>
                        <a:pt x="86925" y="107454"/>
                      </a:cubicBezTo>
                      <a:cubicBezTo>
                        <a:pt x="83791" y="107454"/>
                        <a:pt x="82484" y="111111"/>
                        <a:pt x="79872" y="111895"/>
                      </a:cubicBezTo>
                      <a:cubicBezTo>
                        <a:pt x="76998" y="112940"/>
                        <a:pt x="74124" y="109282"/>
                        <a:pt x="72034" y="107976"/>
                      </a:cubicBezTo>
                      <a:cubicBezTo>
                        <a:pt x="68115" y="105364"/>
                        <a:pt x="63413" y="107454"/>
                        <a:pt x="59232" y="106670"/>
                      </a:cubicBezTo>
                      <a:cubicBezTo>
                        <a:pt x="55575" y="106147"/>
                        <a:pt x="52440" y="106409"/>
                        <a:pt x="49044" y="105102"/>
                      </a:cubicBezTo>
                      <a:cubicBezTo>
                        <a:pt x="46953" y="104318"/>
                        <a:pt x="44079" y="103273"/>
                        <a:pt x="44602" y="100400"/>
                      </a:cubicBezTo>
                      <a:cubicBezTo>
                        <a:pt x="44863" y="98832"/>
                        <a:pt x="46431" y="99093"/>
                        <a:pt x="47737" y="98832"/>
                      </a:cubicBezTo>
                      <a:cubicBezTo>
                        <a:pt x="48521" y="98310"/>
                        <a:pt x="49827" y="97787"/>
                        <a:pt x="50611" y="9648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62C35944-8706-E690-0812-35CAE87AD4F8}"/>
                    </a:ext>
                  </a:extLst>
                </p:cNvPr>
                <p:cNvSpPr/>
                <p:nvPr/>
              </p:nvSpPr>
              <p:spPr>
                <a:xfrm>
                  <a:off x="6021088" y="1949680"/>
                  <a:ext cx="324425" cy="164402"/>
                </a:xfrm>
                <a:custGeom>
                  <a:avLst/>
                  <a:gdLst>
                    <a:gd name="connsiteX0" fmla="*/ 92314 w 324425"/>
                    <a:gd name="connsiteY0" fmla="*/ 62249 h 164402"/>
                    <a:gd name="connsiteX1" fmla="*/ 92053 w 324425"/>
                    <a:gd name="connsiteY1" fmla="*/ 65384 h 164402"/>
                    <a:gd name="connsiteX2" fmla="*/ 87089 w 324425"/>
                    <a:gd name="connsiteY2" fmla="*/ 67474 h 164402"/>
                    <a:gd name="connsiteX3" fmla="*/ 84999 w 324425"/>
                    <a:gd name="connsiteY3" fmla="*/ 68780 h 164402"/>
                    <a:gd name="connsiteX4" fmla="*/ 82387 w 324425"/>
                    <a:gd name="connsiteY4" fmla="*/ 69825 h 164402"/>
                    <a:gd name="connsiteX5" fmla="*/ 83171 w 324425"/>
                    <a:gd name="connsiteY5" fmla="*/ 74005 h 164402"/>
                    <a:gd name="connsiteX6" fmla="*/ 84738 w 324425"/>
                    <a:gd name="connsiteY6" fmla="*/ 76618 h 164402"/>
                    <a:gd name="connsiteX7" fmla="*/ 76639 w 324425"/>
                    <a:gd name="connsiteY7" fmla="*/ 73483 h 164402"/>
                    <a:gd name="connsiteX8" fmla="*/ 65144 w 324425"/>
                    <a:gd name="connsiteY8" fmla="*/ 74789 h 164402"/>
                    <a:gd name="connsiteX9" fmla="*/ 62270 w 324425"/>
                    <a:gd name="connsiteY9" fmla="*/ 76618 h 164402"/>
                    <a:gd name="connsiteX10" fmla="*/ 62270 w 324425"/>
                    <a:gd name="connsiteY10" fmla="*/ 78185 h 164402"/>
                    <a:gd name="connsiteX11" fmla="*/ 61486 w 324425"/>
                    <a:gd name="connsiteY11" fmla="*/ 80014 h 164402"/>
                    <a:gd name="connsiteX12" fmla="*/ 57306 w 324425"/>
                    <a:gd name="connsiteY12" fmla="*/ 84455 h 164402"/>
                    <a:gd name="connsiteX13" fmla="*/ 51559 w 324425"/>
                    <a:gd name="connsiteY13" fmla="*/ 82888 h 164402"/>
                    <a:gd name="connsiteX14" fmla="*/ 45811 w 324425"/>
                    <a:gd name="connsiteY14" fmla="*/ 80798 h 164402"/>
                    <a:gd name="connsiteX15" fmla="*/ 43198 w 324425"/>
                    <a:gd name="connsiteY15" fmla="*/ 84717 h 164402"/>
                    <a:gd name="connsiteX16" fmla="*/ 45811 w 324425"/>
                    <a:gd name="connsiteY16" fmla="*/ 92293 h 164402"/>
                    <a:gd name="connsiteX17" fmla="*/ 50775 w 324425"/>
                    <a:gd name="connsiteY17" fmla="*/ 92032 h 164402"/>
                    <a:gd name="connsiteX18" fmla="*/ 55739 w 324425"/>
                    <a:gd name="connsiteY18" fmla="*/ 90725 h 164402"/>
                    <a:gd name="connsiteX19" fmla="*/ 57567 w 324425"/>
                    <a:gd name="connsiteY19" fmla="*/ 93338 h 164402"/>
                    <a:gd name="connsiteX20" fmla="*/ 54171 w 324425"/>
                    <a:gd name="connsiteY20" fmla="*/ 95428 h 164402"/>
                    <a:gd name="connsiteX21" fmla="*/ 45289 w 324425"/>
                    <a:gd name="connsiteY21" fmla="*/ 98041 h 164402"/>
                    <a:gd name="connsiteX22" fmla="*/ 53910 w 324425"/>
                    <a:gd name="connsiteY22" fmla="*/ 100914 h 164402"/>
                    <a:gd name="connsiteX23" fmla="*/ 59658 w 324425"/>
                    <a:gd name="connsiteY23" fmla="*/ 105617 h 164402"/>
                    <a:gd name="connsiteX24" fmla="*/ 54171 w 324425"/>
                    <a:gd name="connsiteY24" fmla="*/ 105094 h 164402"/>
                    <a:gd name="connsiteX25" fmla="*/ 47117 w 324425"/>
                    <a:gd name="connsiteY25" fmla="*/ 104833 h 164402"/>
                    <a:gd name="connsiteX26" fmla="*/ 42154 w 324425"/>
                    <a:gd name="connsiteY26" fmla="*/ 104572 h 164402"/>
                    <a:gd name="connsiteX27" fmla="*/ 38235 w 324425"/>
                    <a:gd name="connsiteY27" fmla="*/ 105617 h 164402"/>
                    <a:gd name="connsiteX28" fmla="*/ 41892 w 324425"/>
                    <a:gd name="connsiteY28" fmla="*/ 111365 h 164402"/>
                    <a:gd name="connsiteX29" fmla="*/ 46595 w 324425"/>
                    <a:gd name="connsiteY29" fmla="*/ 112148 h 164402"/>
                    <a:gd name="connsiteX30" fmla="*/ 51298 w 324425"/>
                    <a:gd name="connsiteY30" fmla="*/ 112671 h 164402"/>
                    <a:gd name="connsiteX31" fmla="*/ 40324 w 324425"/>
                    <a:gd name="connsiteY31" fmla="*/ 114761 h 164402"/>
                    <a:gd name="connsiteX32" fmla="*/ 35622 w 324425"/>
                    <a:gd name="connsiteY32" fmla="*/ 115022 h 164402"/>
                    <a:gd name="connsiteX33" fmla="*/ 31964 w 324425"/>
                    <a:gd name="connsiteY33" fmla="*/ 118157 h 164402"/>
                    <a:gd name="connsiteX34" fmla="*/ 39280 w 324425"/>
                    <a:gd name="connsiteY34" fmla="*/ 119463 h 164402"/>
                    <a:gd name="connsiteX35" fmla="*/ 42154 w 324425"/>
                    <a:gd name="connsiteY35" fmla="*/ 121815 h 164402"/>
                    <a:gd name="connsiteX36" fmla="*/ 33271 w 324425"/>
                    <a:gd name="connsiteY36" fmla="*/ 122860 h 164402"/>
                    <a:gd name="connsiteX37" fmla="*/ 41108 w 324425"/>
                    <a:gd name="connsiteY37" fmla="*/ 127040 h 164402"/>
                    <a:gd name="connsiteX38" fmla="*/ 30920 w 324425"/>
                    <a:gd name="connsiteY38" fmla="*/ 126779 h 164402"/>
                    <a:gd name="connsiteX39" fmla="*/ 24127 w 324425"/>
                    <a:gd name="connsiteY39" fmla="*/ 127562 h 164402"/>
                    <a:gd name="connsiteX40" fmla="*/ 21253 w 324425"/>
                    <a:gd name="connsiteY40" fmla="*/ 132265 h 164402"/>
                    <a:gd name="connsiteX41" fmla="*/ 14983 w 324425"/>
                    <a:gd name="connsiteY41" fmla="*/ 134877 h 164402"/>
                    <a:gd name="connsiteX42" fmla="*/ 9235 w 324425"/>
                    <a:gd name="connsiteY42" fmla="*/ 137490 h 164402"/>
                    <a:gd name="connsiteX43" fmla="*/ 3749 w 324425"/>
                    <a:gd name="connsiteY43" fmla="*/ 139319 h 164402"/>
                    <a:gd name="connsiteX44" fmla="*/ 1136 w 324425"/>
                    <a:gd name="connsiteY44" fmla="*/ 142454 h 164402"/>
                    <a:gd name="connsiteX45" fmla="*/ 12109 w 324425"/>
                    <a:gd name="connsiteY45" fmla="*/ 145850 h 164402"/>
                    <a:gd name="connsiteX46" fmla="*/ 31964 w 324425"/>
                    <a:gd name="connsiteY46" fmla="*/ 145328 h 164402"/>
                    <a:gd name="connsiteX47" fmla="*/ 14722 w 324425"/>
                    <a:gd name="connsiteY47" fmla="*/ 150291 h 164402"/>
                    <a:gd name="connsiteX48" fmla="*/ 6623 w 324425"/>
                    <a:gd name="connsiteY48" fmla="*/ 158390 h 164402"/>
                    <a:gd name="connsiteX49" fmla="*/ 13416 w 324425"/>
                    <a:gd name="connsiteY49" fmla="*/ 159958 h 164402"/>
                    <a:gd name="connsiteX50" fmla="*/ 23082 w 324425"/>
                    <a:gd name="connsiteY50" fmla="*/ 158913 h 164402"/>
                    <a:gd name="connsiteX51" fmla="*/ 31181 w 324425"/>
                    <a:gd name="connsiteY51" fmla="*/ 158652 h 164402"/>
                    <a:gd name="connsiteX52" fmla="*/ 39541 w 324425"/>
                    <a:gd name="connsiteY52" fmla="*/ 159697 h 164402"/>
                    <a:gd name="connsiteX53" fmla="*/ 46595 w 324425"/>
                    <a:gd name="connsiteY53" fmla="*/ 158913 h 164402"/>
                    <a:gd name="connsiteX54" fmla="*/ 51820 w 324425"/>
                    <a:gd name="connsiteY54" fmla="*/ 161787 h 164402"/>
                    <a:gd name="connsiteX55" fmla="*/ 64883 w 324425"/>
                    <a:gd name="connsiteY55" fmla="*/ 163093 h 164402"/>
                    <a:gd name="connsiteX56" fmla="*/ 70369 w 324425"/>
                    <a:gd name="connsiteY56" fmla="*/ 155255 h 164402"/>
                    <a:gd name="connsiteX57" fmla="*/ 66450 w 324425"/>
                    <a:gd name="connsiteY57" fmla="*/ 151859 h 164402"/>
                    <a:gd name="connsiteX58" fmla="*/ 70108 w 324425"/>
                    <a:gd name="connsiteY58" fmla="*/ 151336 h 164402"/>
                    <a:gd name="connsiteX59" fmla="*/ 77162 w 324425"/>
                    <a:gd name="connsiteY59" fmla="*/ 150814 h 164402"/>
                    <a:gd name="connsiteX60" fmla="*/ 80819 w 324425"/>
                    <a:gd name="connsiteY60" fmla="*/ 143760 h 164402"/>
                    <a:gd name="connsiteX61" fmla="*/ 72720 w 324425"/>
                    <a:gd name="connsiteY61" fmla="*/ 140364 h 164402"/>
                    <a:gd name="connsiteX62" fmla="*/ 63054 w 324425"/>
                    <a:gd name="connsiteY62" fmla="*/ 139841 h 164402"/>
                    <a:gd name="connsiteX63" fmla="*/ 74811 w 324425"/>
                    <a:gd name="connsiteY63" fmla="*/ 139580 h 164402"/>
                    <a:gd name="connsiteX64" fmla="*/ 80036 w 324425"/>
                    <a:gd name="connsiteY64" fmla="*/ 140625 h 164402"/>
                    <a:gd name="connsiteX65" fmla="*/ 84999 w 324425"/>
                    <a:gd name="connsiteY65" fmla="*/ 141148 h 164402"/>
                    <a:gd name="connsiteX66" fmla="*/ 86567 w 324425"/>
                    <a:gd name="connsiteY66" fmla="*/ 136445 h 164402"/>
                    <a:gd name="connsiteX67" fmla="*/ 82909 w 324425"/>
                    <a:gd name="connsiteY67" fmla="*/ 132787 h 164402"/>
                    <a:gd name="connsiteX68" fmla="*/ 79774 w 324425"/>
                    <a:gd name="connsiteY68" fmla="*/ 130175 h 164402"/>
                    <a:gd name="connsiteX69" fmla="*/ 82648 w 324425"/>
                    <a:gd name="connsiteY69" fmla="*/ 127824 h 164402"/>
                    <a:gd name="connsiteX70" fmla="*/ 92837 w 324425"/>
                    <a:gd name="connsiteY70" fmla="*/ 132787 h 164402"/>
                    <a:gd name="connsiteX71" fmla="*/ 98846 w 324425"/>
                    <a:gd name="connsiteY71" fmla="*/ 126256 h 164402"/>
                    <a:gd name="connsiteX72" fmla="*/ 103809 w 324425"/>
                    <a:gd name="connsiteY72" fmla="*/ 121553 h 164402"/>
                    <a:gd name="connsiteX73" fmla="*/ 103549 w 324425"/>
                    <a:gd name="connsiteY73" fmla="*/ 117373 h 164402"/>
                    <a:gd name="connsiteX74" fmla="*/ 102503 w 324425"/>
                    <a:gd name="connsiteY74" fmla="*/ 113977 h 164402"/>
                    <a:gd name="connsiteX75" fmla="*/ 97540 w 324425"/>
                    <a:gd name="connsiteY75" fmla="*/ 109013 h 164402"/>
                    <a:gd name="connsiteX76" fmla="*/ 107728 w 324425"/>
                    <a:gd name="connsiteY76" fmla="*/ 110581 h 164402"/>
                    <a:gd name="connsiteX77" fmla="*/ 115827 w 324425"/>
                    <a:gd name="connsiteY77" fmla="*/ 114238 h 164402"/>
                    <a:gd name="connsiteX78" fmla="*/ 116872 w 324425"/>
                    <a:gd name="connsiteY78" fmla="*/ 103788 h 164402"/>
                    <a:gd name="connsiteX79" fmla="*/ 123404 w 324425"/>
                    <a:gd name="connsiteY79" fmla="*/ 106923 h 164402"/>
                    <a:gd name="connsiteX80" fmla="*/ 127062 w 324425"/>
                    <a:gd name="connsiteY80" fmla="*/ 100914 h 164402"/>
                    <a:gd name="connsiteX81" fmla="*/ 131241 w 324425"/>
                    <a:gd name="connsiteY81" fmla="*/ 102221 h 164402"/>
                    <a:gd name="connsiteX82" fmla="*/ 136466 w 324425"/>
                    <a:gd name="connsiteY82" fmla="*/ 101698 h 164402"/>
                    <a:gd name="connsiteX83" fmla="*/ 140907 w 324425"/>
                    <a:gd name="connsiteY83" fmla="*/ 100653 h 164402"/>
                    <a:gd name="connsiteX84" fmla="*/ 142214 w 324425"/>
                    <a:gd name="connsiteY84" fmla="*/ 96473 h 164402"/>
                    <a:gd name="connsiteX85" fmla="*/ 146133 w 324425"/>
                    <a:gd name="connsiteY85" fmla="*/ 93338 h 164402"/>
                    <a:gd name="connsiteX86" fmla="*/ 143520 w 324425"/>
                    <a:gd name="connsiteY86" fmla="*/ 90464 h 164402"/>
                    <a:gd name="connsiteX87" fmla="*/ 138034 w 324425"/>
                    <a:gd name="connsiteY87" fmla="*/ 90464 h 164402"/>
                    <a:gd name="connsiteX88" fmla="*/ 139340 w 324425"/>
                    <a:gd name="connsiteY88" fmla="*/ 88113 h 164402"/>
                    <a:gd name="connsiteX89" fmla="*/ 145872 w 324425"/>
                    <a:gd name="connsiteY89" fmla="*/ 89419 h 164402"/>
                    <a:gd name="connsiteX90" fmla="*/ 150313 w 324425"/>
                    <a:gd name="connsiteY90" fmla="*/ 86807 h 164402"/>
                    <a:gd name="connsiteX91" fmla="*/ 162592 w 324425"/>
                    <a:gd name="connsiteY91" fmla="*/ 79230 h 164402"/>
                    <a:gd name="connsiteX92" fmla="*/ 189240 w 324425"/>
                    <a:gd name="connsiteY92" fmla="*/ 70086 h 164402"/>
                    <a:gd name="connsiteX93" fmla="*/ 204915 w 324425"/>
                    <a:gd name="connsiteY93" fmla="*/ 66429 h 164402"/>
                    <a:gd name="connsiteX94" fmla="*/ 269445 w 324425"/>
                    <a:gd name="connsiteY94" fmla="*/ 49186 h 164402"/>
                    <a:gd name="connsiteX95" fmla="*/ 300273 w 324425"/>
                    <a:gd name="connsiteY95" fmla="*/ 39258 h 164402"/>
                    <a:gd name="connsiteX96" fmla="*/ 321957 w 324425"/>
                    <a:gd name="connsiteY96" fmla="*/ 22277 h 164402"/>
                    <a:gd name="connsiteX97" fmla="*/ 324309 w 324425"/>
                    <a:gd name="connsiteY97" fmla="*/ 12872 h 164402"/>
                    <a:gd name="connsiteX98" fmla="*/ 318822 w 324425"/>
                    <a:gd name="connsiteY98" fmla="*/ 6079 h 164402"/>
                    <a:gd name="connsiteX99" fmla="*/ 305759 w 324425"/>
                    <a:gd name="connsiteY99" fmla="*/ 332 h 164402"/>
                    <a:gd name="connsiteX100" fmla="*/ 298706 w 324425"/>
                    <a:gd name="connsiteY100" fmla="*/ 854 h 164402"/>
                    <a:gd name="connsiteX101" fmla="*/ 290868 w 324425"/>
                    <a:gd name="connsiteY101" fmla="*/ 1899 h 164402"/>
                    <a:gd name="connsiteX102" fmla="*/ 291652 w 324425"/>
                    <a:gd name="connsiteY102" fmla="*/ 1638 h 164402"/>
                    <a:gd name="connsiteX103" fmla="*/ 288516 w 324425"/>
                    <a:gd name="connsiteY103" fmla="*/ 1899 h 164402"/>
                    <a:gd name="connsiteX104" fmla="*/ 282769 w 324425"/>
                    <a:gd name="connsiteY104" fmla="*/ 2422 h 164402"/>
                    <a:gd name="connsiteX105" fmla="*/ 274409 w 324425"/>
                    <a:gd name="connsiteY105" fmla="*/ 5034 h 164402"/>
                    <a:gd name="connsiteX106" fmla="*/ 267094 w 324425"/>
                    <a:gd name="connsiteY106" fmla="*/ 8692 h 164402"/>
                    <a:gd name="connsiteX107" fmla="*/ 262391 w 324425"/>
                    <a:gd name="connsiteY107" fmla="*/ 13394 h 164402"/>
                    <a:gd name="connsiteX108" fmla="*/ 262914 w 324425"/>
                    <a:gd name="connsiteY108" fmla="*/ 19926 h 164402"/>
                    <a:gd name="connsiteX109" fmla="*/ 259778 w 324425"/>
                    <a:gd name="connsiteY109" fmla="*/ 23061 h 164402"/>
                    <a:gd name="connsiteX110" fmla="*/ 250896 w 324425"/>
                    <a:gd name="connsiteY110" fmla="*/ 23844 h 164402"/>
                    <a:gd name="connsiteX111" fmla="*/ 244103 w 324425"/>
                    <a:gd name="connsiteY111" fmla="*/ 24889 h 164402"/>
                    <a:gd name="connsiteX112" fmla="*/ 236005 w 324425"/>
                    <a:gd name="connsiteY112" fmla="*/ 27502 h 164402"/>
                    <a:gd name="connsiteX113" fmla="*/ 223464 w 324425"/>
                    <a:gd name="connsiteY113" fmla="*/ 32466 h 164402"/>
                    <a:gd name="connsiteX114" fmla="*/ 221374 w 324425"/>
                    <a:gd name="connsiteY114" fmla="*/ 33250 h 164402"/>
                    <a:gd name="connsiteX115" fmla="*/ 221636 w 324425"/>
                    <a:gd name="connsiteY115" fmla="*/ 32727 h 164402"/>
                    <a:gd name="connsiteX116" fmla="*/ 220068 w 324425"/>
                    <a:gd name="connsiteY116" fmla="*/ 32988 h 164402"/>
                    <a:gd name="connsiteX117" fmla="*/ 219023 w 324425"/>
                    <a:gd name="connsiteY117" fmla="*/ 32988 h 164402"/>
                    <a:gd name="connsiteX118" fmla="*/ 219023 w 324425"/>
                    <a:gd name="connsiteY118" fmla="*/ 32727 h 164402"/>
                    <a:gd name="connsiteX119" fmla="*/ 216410 w 324425"/>
                    <a:gd name="connsiteY119" fmla="*/ 32727 h 164402"/>
                    <a:gd name="connsiteX120" fmla="*/ 212753 w 324425"/>
                    <a:gd name="connsiteY120" fmla="*/ 31682 h 164402"/>
                    <a:gd name="connsiteX121" fmla="*/ 209095 w 324425"/>
                    <a:gd name="connsiteY121" fmla="*/ 31160 h 164402"/>
                    <a:gd name="connsiteX122" fmla="*/ 205699 w 324425"/>
                    <a:gd name="connsiteY122" fmla="*/ 33511 h 164402"/>
                    <a:gd name="connsiteX123" fmla="*/ 202825 w 324425"/>
                    <a:gd name="connsiteY123" fmla="*/ 35601 h 164402"/>
                    <a:gd name="connsiteX124" fmla="*/ 197339 w 324425"/>
                    <a:gd name="connsiteY124" fmla="*/ 38475 h 164402"/>
                    <a:gd name="connsiteX125" fmla="*/ 195510 w 324425"/>
                    <a:gd name="connsiteY125" fmla="*/ 35340 h 164402"/>
                    <a:gd name="connsiteX126" fmla="*/ 191852 w 324425"/>
                    <a:gd name="connsiteY126" fmla="*/ 34556 h 164402"/>
                    <a:gd name="connsiteX127" fmla="*/ 187933 w 324425"/>
                    <a:gd name="connsiteY127" fmla="*/ 36385 h 164402"/>
                    <a:gd name="connsiteX128" fmla="*/ 185321 w 324425"/>
                    <a:gd name="connsiteY128" fmla="*/ 38475 h 164402"/>
                    <a:gd name="connsiteX129" fmla="*/ 181663 w 324425"/>
                    <a:gd name="connsiteY129" fmla="*/ 38475 h 164402"/>
                    <a:gd name="connsiteX130" fmla="*/ 179835 w 324425"/>
                    <a:gd name="connsiteY130" fmla="*/ 35340 h 164402"/>
                    <a:gd name="connsiteX131" fmla="*/ 171997 w 324425"/>
                    <a:gd name="connsiteY131" fmla="*/ 34295 h 164402"/>
                    <a:gd name="connsiteX132" fmla="*/ 168862 w 324425"/>
                    <a:gd name="connsiteY132" fmla="*/ 32205 h 164402"/>
                    <a:gd name="connsiteX133" fmla="*/ 164682 w 324425"/>
                    <a:gd name="connsiteY133" fmla="*/ 31682 h 164402"/>
                    <a:gd name="connsiteX134" fmla="*/ 158934 w 324425"/>
                    <a:gd name="connsiteY134" fmla="*/ 35601 h 164402"/>
                    <a:gd name="connsiteX135" fmla="*/ 156844 w 324425"/>
                    <a:gd name="connsiteY135" fmla="*/ 43700 h 164402"/>
                    <a:gd name="connsiteX136" fmla="*/ 153970 w 324425"/>
                    <a:gd name="connsiteY136" fmla="*/ 45006 h 164402"/>
                    <a:gd name="connsiteX137" fmla="*/ 150574 w 324425"/>
                    <a:gd name="connsiteY137" fmla="*/ 45790 h 164402"/>
                    <a:gd name="connsiteX138" fmla="*/ 144043 w 324425"/>
                    <a:gd name="connsiteY138" fmla="*/ 44745 h 164402"/>
                    <a:gd name="connsiteX139" fmla="*/ 142214 w 324425"/>
                    <a:gd name="connsiteY139" fmla="*/ 41871 h 164402"/>
                    <a:gd name="connsiteX140" fmla="*/ 138034 w 324425"/>
                    <a:gd name="connsiteY140" fmla="*/ 41087 h 164402"/>
                    <a:gd name="connsiteX141" fmla="*/ 132547 w 324425"/>
                    <a:gd name="connsiteY141" fmla="*/ 46312 h 164402"/>
                    <a:gd name="connsiteX142" fmla="*/ 127322 w 324425"/>
                    <a:gd name="connsiteY142" fmla="*/ 46835 h 164402"/>
                    <a:gd name="connsiteX143" fmla="*/ 122359 w 324425"/>
                    <a:gd name="connsiteY143" fmla="*/ 47619 h 164402"/>
                    <a:gd name="connsiteX144" fmla="*/ 111647 w 324425"/>
                    <a:gd name="connsiteY144" fmla="*/ 51276 h 164402"/>
                    <a:gd name="connsiteX145" fmla="*/ 107467 w 324425"/>
                    <a:gd name="connsiteY145" fmla="*/ 52321 h 164402"/>
                    <a:gd name="connsiteX146" fmla="*/ 104332 w 324425"/>
                    <a:gd name="connsiteY146" fmla="*/ 54672 h 164402"/>
                    <a:gd name="connsiteX147" fmla="*/ 98062 w 324425"/>
                    <a:gd name="connsiteY147" fmla="*/ 58330 h 164402"/>
                    <a:gd name="connsiteX148" fmla="*/ 95188 w 324425"/>
                    <a:gd name="connsiteY148" fmla="*/ 60420 h 164402"/>
                    <a:gd name="connsiteX149" fmla="*/ 92314 w 324425"/>
                    <a:gd name="connsiteY149" fmla="*/ 62249 h 164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324425" h="164402">
                      <a:moveTo>
                        <a:pt x="92314" y="62249"/>
                      </a:moveTo>
                      <a:cubicBezTo>
                        <a:pt x="92575" y="64078"/>
                        <a:pt x="95188" y="64861"/>
                        <a:pt x="92053" y="65384"/>
                      </a:cubicBezTo>
                      <a:cubicBezTo>
                        <a:pt x="90224" y="65906"/>
                        <a:pt x="88657" y="66429"/>
                        <a:pt x="87089" y="67474"/>
                      </a:cubicBezTo>
                      <a:cubicBezTo>
                        <a:pt x="86567" y="67996"/>
                        <a:pt x="85783" y="68258"/>
                        <a:pt x="84999" y="68780"/>
                      </a:cubicBezTo>
                      <a:cubicBezTo>
                        <a:pt x="84215" y="69041"/>
                        <a:pt x="82909" y="69303"/>
                        <a:pt x="82387" y="69825"/>
                      </a:cubicBezTo>
                      <a:cubicBezTo>
                        <a:pt x="81080" y="71131"/>
                        <a:pt x="82125" y="72960"/>
                        <a:pt x="83171" y="74005"/>
                      </a:cubicBezTo>
                      <a:cubicBezTo>
                        <a:pt x="83954" y="74789"/>
                        <a:pt x="85783" y="75573"/>
                        <a:pt x="84738" y="76618"/>
                      </a:cubicBezTo>
                      <a:cubicBezTo>
                        <a:pt x="82125" y="75312"/>
                        <a:pt x="79252" y="74267"/>
                        <a:pt x="76639" y="73483"/>
                      </a:cubicBezTo>
                      <a:cubicBezTo>
                        <a:pt x="72720" y="72176"/>
                        <a:pt x="68802" y="73483"/>
                        <a:pt x="65144" y="74789"/>
                      </a:cubicBezTo>
                      <a:cubicBezTo>
                        <a:pt x="64099" y="75050"/>
                        <a:pt x="62793" y="75312"/>
                        <a:pt x="62270" y="76618"/>
                      </a:cubicBezTo>
                      <a:cubicBezTo>
                        <a:pt x="62009" y="77140"/>
                        <a:pt x="62270" y="77663"/>
                        <a:pt x="62270" y="78185"/>
                      </a:cubicBezTo>
                      <a:cubicBezTo>
                        <a:pt x="62009" y="78708"/>
                        <a:pt x="61748" y="79230"/>
                        <a:pt x="61486" y="80014"/>
                      </a:cubicBezTo>
                      <a:cubicBezTo>
                        <a:pt x="60442" y="82104"/>
                        <a:pt x="59658" y="83672"/>
                        <a:pt x="57306" y="84455"/>
                      </a:cubicBezTo>
                      <a:cubicBezTo>
                        <a:pt x="55216" y="84194"/>
                        <a:pt x="53387" y="83933"/>
                        <a:pt x="51559" y="82888"/>
                      </a:cubicBezTo>
                      <a:cubicBezTo>
                        <a:pt x="49730" y="81843"/>
                        <a:pt x="47901" y="80275"/>
                        <a:pt x="45811" y="80798"/>
                      </a:cubicBezTo>
                      <a:cubicBezTo>
                        <a:pt x="43721" y="81059"/>
                        <a:pt x="43460" y="82888"/>
                        <a:pt x="43198" y="84717"/>
                      </a:cubicBezTo>
                      <a:cubicBezTo>
                        <a:pt x="42937" y="87590"/>
                        <a:pt x="41631" y="92293"/>
                        <a:pt x="45811" y="92293"/>
                      </a:cubicBezTo>
                      <a:cubicBezTo>
                        <a:pt x="47379" y="92293"/>
                        <a:pt x="49207" y="92293"/>
                        <a:pt x="50775" y="92032"/>
                      </a:cubicBezTo>
                      <a:cubicBezTo>
                        <a:pt x="52342" y="91770"/>
                        <a:pt x="53910" y="90725"/>
                        <a:pt x="55739" y="90725"/>
                      </a:cubicBezTo>
                      <a:cubicBezTo>
                        <a:pt x="57306" y="90725"/>
                        <a:pt x="58351" y="91770"/>
                        <a:pt x="57567" y="93338"/>
                      </a:cubicBezTo>
                      <a:cubicBezTo>
                        <a:pt x="56784" y="94383"/>
                        <a:pt x="55477" y="94906"/>
                        <a:pt x="54171" y="95428"/>
                      </a:cubicBezTo>
                      <a:cubicBezTo>
                        <a:pt x="52081" y="95951"/>
                        <a:pt x="45811" y="95428"/>
                        <a:pt x="45289" y="98041"/>
                      </a:cubicBezTo>
                      <a:cubicBezTo>
                        <a:pt x="44505" y="101176"/>
                        <a:pt x="52342" y="100653"/>
                        <a:pt x="53910" y="100914"/>
                      </a:cubicBezTo>
                      <a:cubicBezTo>
                        <a:pt x="55216" y="101176"/>
                        <a:pt x="63576" y="103527"/>
                        <a:pt x="59658" y="105617"/>
                      </a:cubicBezTo>
                      <a:cubicBezTo>
                        <a:pt x="57829" y="106662"/>
                        <a:pt x="55739" y="105617"/>
                        <a:pt x="54171" y="105094"/>
                      </a:cubicBezTo>
                      <a:cubicBezTo>
                        <a:pt x="51820" y="104572"/>
                        <a:pt x="49468" y="104572"/>
                        <a:pt x="47117" y="104833"/>
                      </a:cubicBezTo>
                      <a:cubicBezTo>
                        <a:pt x="45550" y="104833"/>
                        <a:pt x="43721" y="104572"/>
                        <a:pt x="42154" y="104572"/>
                      </a:cubicBezTo>
                      <a:cubicBezTo>
                        <a:pt x="40586" y="104572"/>
                        <a:pt x="39541" y="105617"/>
                        <a:pt x="38235" y="105617"/>
                      </a:cubicBezTo>
                      <a:cubicBezTo>
                        <a:pt x="38757" y="107707"/>
                        <a:pt x="39280" y="111103"/>
                        <a:pt x="41892" y="111365"/>
                      </a:cubicBezTo>
                      <a:cubicBezTo>
                        <a:pt x="43460" y="111626"/>
                        <a:pt x="45027" y="111887"/>
                        <a:pt x="46595" y="112148"/>
                      </a:cubicBezTo>
                      <a:cubicBezTo>
                        <a:pt x="47117" y="112148"/>
                        <a:pt x="51298" y="112410"/>
                        <a:pt x="51298" y="112671"/>
                      </a:cubicBezTo>
                      <a:cubicBezTo>
                        <a:pt x="52081" y="115283"/>
                        <a:pt x="41631" y="114761"/>
                        <a:pt x="40324" y="114761"/>
                      </a:cubicBezTo>
                      <a:cubicBezTo>
                        <a:pt x="38757" y="114761"/>
                        <a:pt x="37189" y="114500"/>
                        <a:pt x="35622" y="115022"/>
                      </a:cubicBezTo>
                      <a:cubicBezTo>
                        <a:pt x="33793" y="115545"/>
                        <a:pt x="33010" y="116590"/>
                        <a:pt x="31964" y="118157"/>
                      </a:cubicBezTo>
                      <a:cubicBezTo>
                        <a:pt x="33271" y="119986"/>
                        <a:pt x="37451" y="119463"/>
                        <a:pt x="39280" y="119463"/>
                      </a:cubicBezTo>
                      <a:cubicBezTo>
                        <a:pt x="41370" y="119463"/>
                        <a:pt x="42154" y="119463"/>
                        <a:pt x="42154" y="121815"/>
                      </a:cubicBezTo>
                      <a:cubicBezTo>
                        <a:pt x="40586" y="122076"/>
                        <a:pt x="33532" y="120247"/>
                        <a:pt x="33271" y="122860"/>
                      </a:cubicBezTo>
                      <a:cubicBezTo>
                        <a:pt x="33010" y="126256"/>
                        <a:pt x="40847" y="123644"/>
                        <a:pt x="41108" y="127040"/>
                      </a:cubicBezTo>
                      <a:cubicBezTo>
                        <a:pt x="37712" y="127301"/>
                        <a:pt x="34316" y="127040"/>
                        <a:pt x="30920" y="126779"/>
                      </a:cubicBezTo>
                      <a:cubicBezTo>
                        <a:pt x="28568" y="126517"/>
                        <a:pt x="26217" y="126517"/>
                        <a:pt x="24127" y="127562"/>
                      </a:cubicBezTo>
                      <a:cubicBezTo>
                        <a:pt x="22037" y="128607"/>
                        <a:pt x="22298" y="130436"/>
                        <a:pt x="21253" y="132265"/>
                      </a:cubicBezTo>
                      <a:cubicBezTo>
                        <a:pt x="19947" y="134616"/>
                        <a:pt x="17335" y="134355"/>
                        <a:pt x="14983" y="134877"/>
                      </a:cubicBezTo>
                      <a:cubicBezTo>
                        <a:pt x="12893" y="135400"/>
                        <a:pt x="11326" y="136706"/>
                        <a:pt x="9235" y="137490"/>
                      </a:cubicBezTo>
                      <a:cubicBezTo>
                        <a:pt x="7407" y="138274"/>
                        <a:pt x="5578" y="138796"/>
                        <a:pt x="3749" y="139319"/>
                      </a:cubicBezTo>
                      <a:cubicBezTo>
                        <a:pt x="2182" y="139841"/>
                        <a:pt x="-1999" y="140886"/>
                        <a:pt x="1136" y="142454"/>
                      </a:cubicBezTo>
                      <a:cubicBezTo>
                        <a:pt x="4272" y="144021"/>
                        <a:pt x="8451" y="145328"/>
                        <a:pt x="12109" y="145850"/>
                      </a:cubicBezTo>
                      <a:cubicBezTo>
                        <a:pt x="18641" y="146895"/>
                        <a:pt x="25433" y="145066"/>
                        <a:pt x="31964" y="145328"/>
                      </a:cubicBezTo>
                      <a:cubicBezTo>
                        <a:pt x="26217" y="146895"/>
                        <a:pt x="20208" y="147940"/>
                        <a:pt x="14722" y="150291"/>
                      </a:cubicBezTo>
                      <a:cubicBezTo>
                        <a:pt x="12632" y="151075"/>
                        <a:pt x="4794" y="155516"/>
                        <a:pt x="6623" y="158390"/>
                      </a:cubicBezTo>
                      <a:cubicBezTo>
                        <a:pt x="7668" y="160219"/>
                        <a:pt x="11848" y="159958"/>
                        <a:pt x="13416" y="159958"/>
                      </a:cubicBezTo>
                      <a:cubicBezTo>
                        <a:pt x="16551" y="159958"/>
                        <a:pt x="19947" y="159435"/>
                        <a:pt x="23082" y="158913"/>
                      </a:cubicBezTo>
                      <a:cubicBezTo>
                        <a:pt x="25955" y="158390"/>
                        <a:pt x="28568" y="158129"/>
                        <a:pt x="31181" y="158652"/>
                      </a:cubicBezTo>
                      <a:cubicBezTo>
                        <a:pt x="34055" y="158913"/>
                        <a:pt x="36667" y="159697"/>
                        <a:pt x="39541" y="159697"/>
                      </a:cubicBezTo>
                      <a:cubicBezTo>
                        <a:pt x="41892" y="159697"/>
                        <a:pt x="44243" y="158913"/>
                        <a:pt x="46595" y="158913"/>
                      </a:cubicBezTo>
                      <a:cubicBezTo>
                        <a:pt x="48685" y="159174"/>
                        <a:pt x="50252" y="160480"/>
                        <a:pt x="51820" y="161787"/>
                      </a:cubicBezTo>
                      <a:cubicBezTo>
                        <a:pt x="55477" y="164399"/>
                        <a:pt x="60702" y="165444"/>
                        <a:pt x="64883" y="163093"/>
                      </a:cubicBezTo>
                      <a:cubicBezTo>
                        <a:pt x="66973" y="161787"/>
                        <a:pt x="71937" y="157868"/>
                        <a:pt x="70369" y="155255"/>
                      </a:cubicBezTo>
                      <a:cubicBezTo>
                        <a:pt x="69585" y="153949"/>
                        <a:pt x="66711" y="153165"/>
                        <a:pt x="66450" y="151859"/>
                      </a:cubicBezTo>
                      <a:cubicBezTo>
                        <a:pt x="66189" y="150291"/>
                        <a:pt x="69324" y="151075"/>
                        <a:pt x="70108" y="151336"/>
                      </a:cubicBezTo>
                      <a:cubicBezTo>
                        <a:pt x="72459" y="151598"/>
                        <a:pt x="75071" y="152381"/>
                        <a:pt x="77162" y="150814"/>
                      </a:cubicBezTo>
                      <a:cubicBezTo>
                        <a:pt x="78729" y="149508"/>
                        <a:pt x="81080" y="146111"/>
                        <a:pt x="80819" y="143760"/>
                      </a:cubicBezTo>
                      <a:cubicBezTo>
                        <a:pt x="80558" y="140625"/>
                        <a:pt x="75071" y="140625"/>
                        <a:pt x="72720" y="140364"/>
                      </a:cubicBezTo>
                      <a:cubicBezTo>
                        <a:pt x="69585" y="140103"/>
                        <a:pt x="66189" y="140103"/>
                        <a:pt x="63054" y="139841"/>
                      </a:cubicBezTo>
                      <a:cubicBezTo>
                        <a:pt x="65405" y="135922"/>
                        <a:pt x="71675" y="138796"/>
                        <a:pt x="74811" y="139580"/>
                      </a:cubicBezTo>
                      <a:cubicBezTo>
                        <a:pt x="76639" y="139841"/>
                        <a:pt x="78206" y="140103"/>
                        <a:pt x="80036" y="140625"/>
                      </a:cubicBezTo>
                      <a:cubicBezTo>
                        <a:pt x="81603" y="140886"/>
                        <a:pt x="83693" y="142193"/>
                        <a:pt x="84999" y="141148"/>
                      </a:cubicBezTo>
                      <a:cubicBezTo>
                        <a:pt x="86044" y="140364"/>
                        <a:pt x="86828" y="138013"/>
                        <a:pt x="86567" y="136445"/>
                      </a:cubicBezTo>
                      <a:cubicBezTo>
                        <a:pt x="86306" y="134616"/>
                        <a:pt x="84215" y="133832"/>
                        <a:pt x="82909" y="132787"/>
                      </a:cubicBezTo>
                      <a:cubicBezTo>
                        <a:pt x="81864" y="132004"/>
                        <a:pt x="80297" y="131220"/>
                        <a:pt x="79774" y="130175"/>
                      </a:cubicBezTo>
                      <a:cubicBezTo>
                        <a:pt x="78468" y="128346"/>
                        <a:pt x="81342" y="127824"/>
                        <a:pt x="82648" y="127824"/>
                      </a:cubicBezTo>
                      <a:cubicBezTo>
                        <a:pt x="87089" y="127824"/>
                        <a:pt x="88396" y="133049"/>
                        <a:pt x="92837" y="132787"/>
                      </a:cubicBezTo>
                      <a:cubicBezTo>
                        <a:pt x="93359" y="129391"/>
                        <a:pt x="95711" y="127562"/>
                        <a:pt x="98846" y="126256"/>
                      </a:cubicBezTo>
                      <a:cubicBezTo>
                        <a:pt x="101458" y="125211"/>
                        <a:pt x="103287" y="124689"/>
                        <a:pt x="103809" y="121553"/>
                      </a:cubicBezTo>
                      <a:cubicBezTo>
                        <a:pt x="104071" y="120247"/>
                        <a:pt x="103549" y="118941"/>
                        <a:pt x="103549" y="117373"/>
                      </a:cubicBezTo>
                      <a:cubicBezTo>
                        <a:pt x="103549" y="116067"/>
                        <a:pt x="103549" y="115022"/>
                        <a:pt x="102503" y="113977"/>
                      </a:cubicBezTo>
                      <a:cubicBezTo>
                        <a:pt x="100675" y="112148"/>
                        <a:pt x="97800" y="112148"/>
                        <a:pt x="97540" y="109013"/>
                      </a:cubicBezTo>
                      <a:cubicBezTo>
                        <a:pt x="101197" y="107968"/>
                        <a:pt x="104332" y="108752"/>
                        <a:pt x="107728" y="110581"/>
                      </a:cubicBezTo>
                      <a:cubicBezTo>
                        <a:pt x="109557" y="111626"/>
                        <a:pt x="113476" y="116067"/>
                        <a:pt x="115827" y="114238"/>
                      </a:cubicBezTo>
                      <a:cubicBezTo>
                        <a:pt x="118962" y="111626"/>
                        <a:pt x="114260" y="106923"/>
                        <a:pt x="116872" y="103788"/>
                      </a:cubicBezTo>
                      <a:cubicBezTo>
                        <a:pt x="119746" y="100653"/>
                        <a:pt x="121313" y="105878"/>
                        <a:pt x="123404" y="106923"/>
                      </a:cubicBezTo>
                      <a:cubicBezTo>
                        <a:pt x="127584" y="109013"/>
                        <a:pt x="124710" y="101959"/>
                        <a:pt x="127062" y="100914"/>
                      </a:cubicBezTo>
                      <a:cubicBezTo>
                        <a:pt x="128368" y="100392"/>
                        <a:pt x="129935" y="101959"/>
                        <a:pt x="131241" y="102221"/>
                      </a:cubicBezTo>
                      <a:cubicBezTo>
                        <a:pt x="133070" y="102482"/>
                        <a:pt x="134899" y="101959"/>
                        <a:pt x="136466" y="101698"/>
                      </a:cubicBezTo>
                      <a:cubicBezTo>
                        <a:pt x="137773" y="101437"/>
                        <a:pt x="139863" y="101698"/>
                        <a:pt x="140907" y="100653"/>
                      </a:cubicBezTo>
                      <a:cubicBezTo>
                        <a:pt x="142214" y="99347"/>
                        <a:pt x="141431" y="97779"/>
                        <a:pt x="142214" y="96473"/>
                      </a:cubicBezTo>
                      <a:cubicBezTo>
                        <a:pt x="142998" y="95167"/>
                        <a:pt x="145349" y="94906"/>
                        <a:pt x="146133" y="93338"/>
                      </a:cubicBezTo>
                      <a:cubicBezTo>
                        <a:pt x="147178" y="91248"/>
                        <a:pt x="145349" y="90725"/>
                        <a:pt x="143520" y="90464"/>
                      </a:cubicBezTo>
                      <a:cubicBezTo>
                        <a:pt x="141691" y="90203"/>
                        <a:pt x="139601" y="90725"/>
                        <a:pt x="138034" y="90464"/>
                      </a:cubicBezTo>
                      <a:cubicBezTo>
                        <a:pt x="135682" y="90203"/>
                        <a:pt x="138034" y="88113"/>
                        <a:pt x="139340" y="88113"/>
                      </a:cubicBezTo>
                      <a:cubicBezTo>
                        <a:pt x="141431" y="87852"/>
                        <a:pt x="143782" y="89419"/>
                        <a:pt x="145872" y="89419"/>
                      </a:cubicBezTo>
                      <a:cubicBezTo>
                        <a:pt x="147439" y="89419"/>
                        <a:pt x="149007" y="87852"/>
                        <a:pt x="150313" y="86807"/>
                      </a:cubicBezTo>
                      <a:cubicBezTo>
                        <a:pt x="154493" y="84194"/>
                        <a:pt x="158412" y="81582"/>
                        <a:pt x="162592" y="79230"/>
                      </a:cubicBezTo>
                      <a:cubicBezTo>
                        <a:pt x="170952" y="74789"/>
                        <a:pt x="180357" y="72176"/>
                        <a:pt x="189240" y="70086"/>
                      </a:cubicBezTo>
                      <a:cubicBezTo>
                        <a:pt x="194465" y="68780"/>
                        <a:pt x="199690" y="67735"/>
                        <a:pt x="204915" y="66429"/>
                      </a:cubicBezTo>
                      <a:cubicBezTo>
                        <a:pt x="226599" y="61465"/>
                        <a:pt x="247761" y="54672"/>
                        <a:pt x="269445" y="49186"/>
                      </a:cubicBezTo>
                      <a:cubicBezTo>
                        <a:pt x="279896" y="46574"/>
                        <a:pt x="290607" y="43961"/>
                        <a:pt x="300273" y="39258"/>
                      </a:cubicBezTo>
                      <a:cubicBezTo>
                        <a:pt x="308372" y="35601"/>
                        <a:pt x="316994" y="30115"/>
                        <a:pt x="321957" y="22277"/>
                      </a:cubicBezTo>
                      <a:cubicBezTo>
                        <a:pt x="323525" y="19664"/>
                        <a:pt x="324831" y="15746"/>
                        <a:pt x="324309" y="12872"/>
                      </a:cubicBezTo>
                      <a:cubicBezTo>
                        <a:pt x="323786" y="9737"/>
                        <a:pt x="321173" y="7647"/>
                        <a:pt x="318822" y="6079"/>
                      </a:cubicBezTo>
                      <a:cubicBezTo>
                        <a:pt x="314903" y="3467"/>
                        <a:pt x="310201" y="1899"/>
                        <a:pt x="305759" y="332"/>
                      </a:cubicBezTo>
                      <a:cubicBezTo>
                        <a:pt x="303408" y="-452"/>
                        <a:pt x="301057" y="332"/>
                        <a:pt x="298706" y="854"/>
                      </a:cubicBezTo>
                      <a:cubicBezTo>
                        <a:pt x="296093" y="1115"/>
                        <a:pt x="293481" y="1638"/>
                        <a:pt x="290868" y="1899"/>
                      </a:cubicBezTo>
                      <a:cubicBezTo>
                        <a:pt x="291129" y="1899"/>
                        <a:pt x="291390" y="1638"/>
                        <a:pt x="291652" y="1638"/>
                      </a:cubicBezTo>
                      <a:cubicBezTo>
                        <a:pt x="290607" y="1638"/>
                        <a:pt x="289300" y="1899"/>
                        <a:pt x="288516" y="1899"/>
                      </a:cubicBezTo>
                      <a:cubicBezTo>
                        <a:pt x="286688" y="1899"/>
                        <a:pt x="284598" y="2160"/>
                        <a:pt x="282769" y="2422"/>
                      </a:cubicBezTo>
                      <a:cubicBezTo>
                        <a:pt x="279896" y="2944"/>
                        <a:pt x="277021" y="3728"/>
                        <a:pt x="274409" y="5034"/>
                      </a:cubicBezTo>
                      <a:cubicBezTo>
                        <a:pt x="271796" y="6079"/>
                        <a:pt x="269445" y="7385"/>
                        <a:pt x="267094" y="8692"/>
                      </a:cubicBezTo>
                      <a:cubicBezTo>
                        <a:pt x="265265" y="9737"/>
                        <a:pt x="263175" y="11304"/>
                        <a:pt x="262391" y="13394"/>
                      </a:cubicBezTo>
                      <a:cubicBezTo>
                        <a:pt x="261608" y="15746"/>
                        <a:pt x="262391" y="17574"/>
                        <a:pt x="262914" y="19926"/>
                      </a:cubicBezTo>
                      <a:cubicBezTo>
                        <a:pt x="263436" y="22799"/>
                        <a:pt x="262130" y="22799"/>
                        <a:pt x="259778" y="23061"/>
                      </a:cubicBezTo>
                      <a:cubicBezTo>
                        <a:pt x="256905" y="23322"/>
                        <a:pt x="254031" y="23844"/>
                        <a:pt x="250896" y="23844"/>
                      </a:cubicBezTo>
                      <a:cubicBezTo>
                        <a:pt x="248545" y="23844"/>
                        <a:pt x="246455" y="24106"/>
                        <a:pt x="244103" y="24889"/>
                      </a:cubicBezTo>
                      <a:cubicBezTo>
                        <a:pt x="241491" y="25935"/>
                        <a:pt x="238617" y="26718"/>
                        <a:pt x="236005" y="27502"/>
                      </a:cubicBezTo>
                      <a:cubicBezTo>
                        <a:pt x="231563" y="28808"/>
                        <a:pt x="227645" y="30637"/>
                        <a:pt x="223464" y="32466"/>
                      </a:cubicBezTo>
                      <a:cubicBezTo>
                        <a:pt x="222942" y="32727"/>
                        <a:pt x="221896" y="33250"/>
                        <a:pt x="221374" y="33250"/>
                      </a:cubicBezTo>
                      <a:cubicBezTo>
                        <a:pt x="221374" y="33250"/>
                        <a:pt x="221636" y="32727"/>
                        <a:pt x="221636" y="32727"/>
                      </a:cubicBezTo>
                      <a:cubicBezTo>
                        <a:pt x="221113" y="32727"/>
                        <a:pt x="220590" y="32988"/>
                        <a:pt x="220068" y="32988"/>
                      </a:cubicBezTo>
                      <a:cubicBezTo>
                        <a:pt x="219807" y="32988"/>
                        <a:pt x="219545" y="33250"/>
                        <a:pt x="219023" y="32988"/>
                      </a:cubicBezTo>
                      <a:cubicBezTo>
                        <a:pt x="219023" y="32988"/>
                        <a:pt x="219023" y="32727"/>
                        <a:pt x="219023" y="32727"/>
                      </a:cubicBezTo>
                      <a:cubicBezTo>
                        <a:pt x="218239" y="32466"/>
                        <a:pt x="217194" y="32727"/>
                        <a:pt x="216410" y="32727"/>
                      </a:cubicBezTo>
                      <a:cubicBezTo>
                        <a:pt x="215104" y="32466"/>
                        <a:pt x="213798" y="32205"/>
                        <a:pt x="212753" y="31682"/>
                      </a:cubicBezTo>
                      <a:cubicBezTo>
                        <a:pt x="211708" y="31421"/>
                        <a:pt x="210402" y="30898"/>
                        <a:pt x="209095" y="31160"/>
                      </a:cubicBezTo>
                      <a:cubicBezTo>
                        <a:pt x="207789" y="31421"/>
                        <a:pt x="206744" y="32727"/>
                        <a:pt x="205699" y="33511"/>
                      </a:cubicBezTo>
                      <a:cubicBezTo>
                        <a:pt x="204654" y="34033"/>
                        <a:pt x="203609" y="34817"/>
                        <a:pt x="202825" y="35601"/>
                      </a:cubicBezTo>
                      <a:cubicBezTo>
                        <a:pt x="201780" y="36646"/>
                        <a:pt x="199167" y="40565"/>
                        <a:pt x="197339" y="38475"/>
                      </a:cubicBezTo>
                      <a:cubicBezTo>
                        <a:pt x="196555" y="37691"/>
                        <a:pt x="196294" y="36123"/>
                        <a:pt x="195510" y="35340"/>
                      </a:cubicBezTo>
                      <a:cubicBezTo>
                        <a:pt x="194726" y="34295"/>
                        <a:pt x="193158" y="34033"/>
                        <a:pt x="191852" y="34556"/>
                      </a:cubicBezTo>
                      <a:cubicBezTo>
                        <a:pt x="190546" y="34817"/>
                        <a:pt x="188979" y="35601"/>
                        <a:pt x="187933" y="36385"/>
                      </a:cubicBezTo>
                      <a:cubicBezTo>
                        <a:pt x="186889" y="37168"/>
                        <a:pt x="186366" y="37952"/>
                        <a:pt x="185321" y="38475"/>
                      </a:cubicBezTo>
                      <a:cubicBezTo>
                        <a:pt x="184276" y="38736"/>
                        <a:pt x="182447" y="38997"/>
                        <a:pt x="181663" y="38475"/>
                      </a:cubicBezTo>
                      <a:cubicBezTo>
                        <a:pt x="180619" y="37691"/>
                        <a:pt x="180619" y="36123"/>
                        <a:pt x="179835" y="35340"/>
                      </a:cubicBezTo>
                      <a:cubicBezTo>
                        <a:pt x="177745" y="33250"/>
                        <a:pt x="174610" y="34556"/>
                        <a:pt x="171997" y="34295"/>
                      </a:cubicBezTo>
                      <a:cubicBezTo>
                        <a:pt x="170691" y="34033"/>
                        <a:pt x="170169" y="32727"/>
                        <a:pt x="168862" y="32205"/>
                      </a:cubicBezTo>
                      <a:cubicBezTo>
                        <a:pt x="167556" y="31682"/>
                        <a:pt x="166250" y="31682"/>
                        <a:pt x="164682" y="31682"/>
                      </a:cubicBezTo>
                      <a:cubicBezTo>
                        <a:pt x="162069" y="31682"/>
                        <a:pt x="159457" y="32988"/>
                        <a:pt x="158934" y="35601"/>
                      </a:cubicBezTo>
                      <a:cubicBezTo>
                        <a:pt x="158412" y="37952"/>
                        <a:pt x="158673" y="41610"/>
                        <a:pt x="156844" y="43700"/>
                      </a:cubicBezTo>
                      <a:cubicBezTo>
                        <a:pt x="156060" y="44483"/>
                        <a:pt x="155016" y="45006"/>
                        <a:pt x="153970" y="45006"/>
                      </a:cubicBezTo>
                      <a:cubicBezTo>
                        <a:pt x="152664" y="45267"/>
                        <a:pt x="151881" y="45267"/>
                        <a:pt x="150574" y="45790"/>
                      </a:cubicBezTo>
                      <a:cubicBezTo>
                        <a:pt x="147962" y="46835"/>
                        <a:pt x="145872" y="47096"/>
                        <a:pt x="144043" y="44745"/>
                      </a:cubicBezTo>
                      <a:cubicBezTo>
                        <a:pt x="143259" y="43700"/>
                        <a:pt x="143259" y="42393"/>
                        <a:pt x="142214" y="41871"/>
                      </a:cubicBezTo>
                      <a:cubicBezTo>
                        <a:pt x="141169" y="41348"/>
                        <a:pt x="139079" y="41087"/>
                        <a:pt x="138034" y="41087"/>
                      </a:cubicBezTo>
                      <a:cubicBezTo>
                        <a:pt x="134899" y="41610"/>
                        <a:pt x="135422" y="45267"/>
                        <a:pt x="132547" y="46312"/>
                      </a:cubicBezTo>
                      <a:cubicBezTo>
                        <a:pt x="130980" y="46835"/>
                        <a:pt x="128890" y="46574"/>
                        <a:pt x="127322" y="46835"/>
                      </a:cubicBezTo>
                      <a:cubicBezTo>
                        <a:pt x="125755" y="47096"/>
                        <a:pt x="123926" y="47357"/>
                        <a:pt x="122359" y="47619"/>
                      </a:cubicBezTo>
                      <a:cubicBezTo>
                        <a:pt x="118701" y="48664"/>
                        <a:pt x="115305" y="50231"/>
                        <a:pt x="111647" y="51276"/>
                      </a:cubicBezTo>
                      <a:cubicBezTo>
                        <a:pt x="110341" y="51537"/>
                        <a:pt x="108774" y="51799"/>
                        <a:pt x="107467" y="52321"/>
                      </a:cubicBezTo>
                      <a:cubicBezTo>
                        <a:pt x="105900" y="52844"/>
                        <a:pt x="105377" y="53627"/>
                        <a:pt x="104332" y="54672"/>
                      </a:cubicBezTo>
                      <a:cubicBezTo>
                        <a:pt x="102503" y="56240"/>
                        <a:pt x="100152" y="57024"/>
                        <a:pt x="98062" y="58330"/>
                      </a:cubicBezTo>
                      <a:cubicBezTo>
                        <a:pt x="97017" y="58852"/>
                        <a:pt x="96233" y="59898"/>
                        <a:pt x="95188" y="60420"/>
                      </a:cubicBezTo>
                      <a:cubicBezTo>
                        <a:pt x="94405" y="60681"/>
                        <a:pt x="92314" y="60681"/>
                        <a:pt x="92314" y="6224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5ECDECF9-A17A-DA21-7528-61910F00F7F8}"/>
                    </a:ext>
                  </a:extLst>
                </p:cNvPr>
                <p:cNvSpPr/>
                <p:nvPr/>
              </p:nvSpPr>
              <p:spPr>
                <a:xfrm>
                  <a:off x="5833826" y="1767019"/>
                  <a:ext cx="59612" cy="20834"/>
                </a:xfrm>
                <a:custGeom>
                  <a:avLst/>
                  <a:gdLst>
                    <a:gd name="connsiteX0" fmla="*/ 29294 w 59612"/>
                    <a:gd name="connsiteY0" fmla="*/ 18663 h 20834"/>
                    <a:gd name="connsiteX1" fmla="*/ 26943 w 59612"/>
                    <a:gd name="connsiteY1" fmla="*/ 20231 h 20834"/>
                    <a:gd name="connsiteX2" fmla="*/ 22241 w 59612"/>
                    <a:gd name="connsiteY2" fmla="*/ 20231 h 20834"/>
                    <a:gd name="connsiteX3" fmla="*/ 20934 w 59612"/>
                    <a:gd name="connsiteY3" fmla="*/ 16312 h 20834"/>
                    <a:gd name="connsiteX4" fmla="*/ 15709 w 59612"/>
                    <a:gd name="connsiteY4" fmla="*/ 15528 h 20834"/>
                    <a:gd name="connsiteX5" fmla="*/ 9439 w 59612"/>
                    <a:gd name="connsiteY5" fmla="*/ 16312 h 20834"/>
                    <a:gd name="connsiteX6" fmla="*/ 2124 w 59612"/>
                    <a:gd name="connsiteY6" fmla="*/ 13438 h 20834"/>
                    <a:gd name="connsiteX7" fmla="*/ 2385 w 59612"/>
                    <a:gd name="connsiteY7" fmla="*/ 7168 h 20834"/>
                    <a:gd name="connsiteX8" fmla="*/ 10745 w 59612"/>
                    <a:gd name="connsiteY8" fmla="*/ 6646 h 20834"/>
                    <a:gd name="connsiteX9" fmla="*/ 21195 w 59612"/>
                    <a:gd name="connsiteY9" fmla="*/ 7691 h 20834"/>
                    <a:gd name="connsiteX10" fmla="*/ 27727 w 59612"/>
                    <a:gd name="connsiteY10" fmla="*/ 6646 h 20834"/>
                    <a:gd name="connsiteX11" fmla="*/ 31646 w 59612"/>
                    <a:gd name="connsiteY11" fmla="*/ 3511 h 20834"/>
                    <a:gd name="connsiteX12" fmla="*/ 44970 w 59612"/>
                    <a:gd name="connsiteY12" fmla="*/ 898 h 20834"/>
                    <a:gd name="connsiteX13" fmla="*/ 54636 w 59612"/>
                    <a:gd name="connsiteY13" fmla="*/ 114 h 20834"/>
                    <a:gd name="connsiteX14" fmla="*/ 59339 w 59612"/>
                    <a:gd name="connsiteY14" fmla="*/ 2204 h 20834"/>
                    <a:gd name="connsiteX15" fmla="*/ 58032 w 59612"/>
                    <a:gd name="connsiteY15" fmla="*/ 6384 h 20834"/>
                    <a:gd name="connsiteX16" fmla="*/ 55159 w 59612"/>
                    <a:gd name="connsiteY16" fmla="*/ 8474 h 20834"/>
                    <a:gd name="connsiteX17" fmla="*/ 51240 w 59612"/>
                    <a:gd name="connsiteY17" fmla="*/ 11871 h 20834"/>
                    <a:gd name="connsiteX18" fmla="*/ 44708 w 59612"/>
                    <a:gd name="connsiteY18" fmla="*/ 14483 h 20834"/>
                    <a:gd name="connsiteX19" fmla="*/ 36610 w 59612"/>
                    <a:gd name="connsiteY19" fmla="*/ 16051 h 20834"/>
                    <a:gd name="connsiteX20" fmla="*/ 29294 w 59612"/>
                    <a:gd name="connsiteY20" fmla="*/ 18663 h 20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59612" h="20834">
                      <a:moveTo>
                        <a:pt x="29294" y="18663"/>
                      </a:moveTo>
                      <a:cubicBezTo>
                        <a:pt x="28510" y="19186"/>
                        <a:pt x="27727" y="19970"/>
                        <a:pt x="26943" y="20231"/>
                      </a:cubicBezTo>
                      <a:cubicBezTo>
                        <a:pt x="25637" y="20753"/>
                        <a:pt x="23547" y="21276"/>
                        <a:pt x="22241" y="20231"/>
                      </a:cubicBezTo>
                      <a:cubicBezTo>
                        <a:pt x="20934" y="19186"/>
                        <a:pt x="21718" y="17618"/>
                        <a:pt x="20934" y="16312"/>
                      </a:cubicBezTo>
                      <a:cubicBezTo>
                        <a:pt x="20150" y="14745"/>
                        <a:pt x="17277" y="15267"/>
                        <a:pt x="15709" y="15528"/>
                      </a:cubicBezTo>
                      <a:cubicBezTo>
                        <a:pt x="13619" y="15790"/>
                        <a:pt x="11529" y="16312"/>
                        <a:pt x="9439" y="16312"/>
                      </a:cubicBezTo>
                      <a:cubicBezTo>
                        <a:pt x="7088" y="16051"/>
                        <a:pt x="4214" y="14745"/>
                        <a:pt x="2124" y="13438"/>
                      </a:cubicBezTo>
                      <a:cubicBezTo>
                        <a:pt x="-489" y="11609"/>
                        <a:pt x="-1011" y="8474"/>
                        <a:pt x="2385" y="7168"/>
                      </a:cubicBezTo>
                      <a:cubicBezTo>
                        <a:pt x="4997" y="6123"/>
                        <a:pt x="8133" y="6384"/>
                        <a:pt x="10745" y="6646"/>
                      </a:cubicBezTo>
                      <a:cubicBezTo>
                        <a:pt x="14141" y="6907"/>
                        <a:pt x="17538" y="7691"/>
                        <a:pt x="21195" y="7691"/>
                      </a:cubicBezTo>
                      <a:cubicBezTo>
                        <a:pt x="23285" y="7691"/>
                        <a:pt x="25898" y="7691"/>
                        <a:pt x="27727" y="6646"/>
                      </a:cubicBezTo>
                      <a:cubicBezTo>
                        <a:pt x="29294" y="5862"/>
                        <a:pt x="30339" y="4294"/>
                        <a:pt x="31646" y="3511"/>
                      </a:cubicBezTo>
                      <a:cubicBezTo>
                        <a:pt x="35564" y="637"/>
                        <a:pt x="40267" y="898"/>
                        <a:pt x="44970" y="898"/>
                      </a:cubicBezTo>
                      <a:cubicBezTo>
                        <a:pt x="48104" y="898"/>
                        <a:pt x="51501" y="376"/>
                        <a:pt x="54636" y="114"/>
                      </a:cubicBezTo>
                      <a:cubicBezTo>
                        <a:pt x="56726" y="-147"/>
                        <a:pt x="58555" y="-147"/>
                        <a:pt x="59339" y="2204"/>
                      </a:cubicBezTo>
                      <a:cubicBezTo>
                        <a:pt x="60122" y="3772"/>
                        <a:pt x="59077" y="5339"/>
                        <a:pt x="58032" y="6384"/>
                      </a:cubicBezTo>
                      <a:cubicBezTo>
                        <a:pt x="57248" y="7168"/>
                        <a:pt x="56204" y="7691"/>
                        <a:pt x="55159" y="8474"/>
                      </a:cubicBezTo>
                      <a:cubicBezTo>
                        <a:pt x="53591" y="9519"/>
                        <a:pt x="52807" y="11087"/>
                        <a:pt x="51240" y="11871"/>
                      </a:cubicBezTo>
                      <a:cubicBezTo>
                        <a:pt x="49150" y="12916"/>
                        <a:pt x="47060" y="13961"/>
                        <a:pt x="44708" y="14483"/>
                      </a:cubicBezTo>
                      <a:cubicBezTo>
                        <a:pt x="42096" y="15267"/>
                        <a:pt x="39222" y="15267"/>
                        <a:pt x="36610" y="16051"/>
                      </a:cubicBezTo>
                      <a:cubicBezTo>
                        <a:pt x="34258" y="16312"/>
                        <a:pt x="31646" y="17357"/>
                        <a:pt x="29294" y="1866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23860B3C-DBA1-6D3F-F238-8692EC562893}"/>
                    </a:ext>
                  </a:extLst>
                </p:cNvPr>
                <p:cNvSpPr/>
                <p:nvPr/>
              </p:nvSpPr>
              <p:spPr>
                <a:xfrm>
                  <a:off x="5893809" y="1768645"/>
                  <a:ext cx="17693" cy="8785"/>
                </a:xfrm>
                <a:custGeom>
                  <a:avLst/>
                  <a:gdLst>
                    <a:gd name="connsiteX0" fmla="*/ 2490 w 17693"/>
                    <a:gd name="connsiteY0" fmla="*/ 7893 h 8785"/>
                    <a:gd name="connsiteX1" fmla="*/ 662 w 17693"/>
                    <a:gd name="connsiteY1" fmla="*/ 6587 h 8785"/>
                    <a:gd name="connsiteX2" fmla="*/ 1707 w 17693"/>
                    <a:gd name="connsiteY2" fmla="*/ 1623 h 8785"/>
                    <a:gd name="connsiteX3" fmla="*/ 9022 w 17693"/>
                    <a:gd name="connsiteY3" fmla="*/ 317 h 8785"/>
                    <a:gd name="connsiteX4" fmla="*/ 13724 w 17693"/>
                    <a:gd name="connsiteY4" fmla="*/ 1623 h 8785"/>
                    <a:gd name="connsiteX5" fmla="*/ 15553 w 17693"/>
                    <a:gd name="connsiteY5" fmla="*/ 3975 h 8785"/>
                    <a:gd name="connsiteX6" fmla="*/ 17643 w 17693"/>
                    <a:gd name="connsiteY6" fmla="*/ 7371 h 8785"/>
                    <a:gd name="connsiteX7" fmla="*/ 16075 w 17693"/>
                    <a:gd name="connsiteY7" fmla="*/ 8155 h 8785"/>
                    <a:gd name="connsiteX8" fmla="*/ 9022 w 17693"/>
                    <a:gd name="connsiteY8" fmla="*/ 8416 h 8785"/>
                    <a:gd name="connsiteX9" fmla="*/ 5103 w 17693"/>
                    <a:gd name="connsiteY9" fmla="*/ 8677 h 8785"/>
                    <a:gd name="connsiteX10" fmla="*/ 2490 w 17693"/>
                    <a:gd name="connsiteY10" fmla="*/ 7893 h 8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7693" h="8785">
                      <a:moveTo>
                        <a:pt x="2490" y="7893"/>
                      </a:moveTo>
                      <a:cubicBezTo>
                        <a:pt x="1707" y="7632"/>
                        <a:pt x="1184" y="7110"/>
                        <a:pt x="662" y="6587"/>
                      </a:cubicBezTo>
                      <a:cubicBezTo>
                        <a:pt x="-122" y="4758"/>
                        <a:pt x="-645" y="2146"/>
                        <a:pt x="1707" y="1623"/>
                      </a:cubicBezTo>
                      <a:cubicBezTo>
                        <a:pt x="4058" y="1101"/>
                        <a:pt x="6671" y="-728"/>
                        <a:pt x="9022" y="317"/>
                      </a:cubicBezTo>
                      <a:cubicBezTo>
                        <a:pt x="10589" y="840"/>
                        <a:pt x="12156" y="840"/>
                        <a:pt x="13724" y="1623"/>
                      </a:cubicBezTo>
                      <a:cubicBezTo>
                        <a:pt x="14508" y="2146"/>
                        <a:pt x="15031" y="3191"/>
                        <a:pt x="15553" y="3975"/>
                      </a:cubicBezTo>
                      <a:cubicBezTo>
                        <a:pt x="16337" y="5020"/>
                        <a:pt x="17382" y="6065"/>
                        <a:pt x="17643" y="7371"/>
                      </a:cubicBezTo>
                      <a:cubicBezTo>
                        <a:pt x="17905" y="8416"/>
                        <a:pt x="17121" y="8155"/>
                        <a:pt x="16075" y="8155"/>
                      </a:cubicBezTo>
                      <a:cubicBezTo>
                        <a:pt x="13724" y="8155"/>
                        <a:pt x="11373" y="7893"/>
                        <a:pt x="9022" y="8416"/>
                      </a:cubicBezTo>
                      <a:cubicBezTo>
                        <a:pt x="7977" y="8677"/>
                        <a:pt x="6148" y="8938"/>
                        <a:pt x="5103" y="8677"/>
                      </a:cubicBezTo>
                      <a:cubicBezTo>
                        <a:pt x="4058" y="8677"/>
                        <a:pt x="3013" y="8155"/>
                        <a:pt x="2490" y="789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06A2905A-ED49-5417-DF8E-802A2452BF50}"/>
                    </a:ext>
                  </a:extLst>
                </p:cNvPr>
                <p:cNvSpPr/>
                <p:nvPr/>
              </p:nvSpPr>
              <p:spPr>
                <a:xfrm>
                  <a:off x="5870636" y="1763450"/>
                  <a:ext cx="103945" cy="41038"/>
                </a:xfrm>
                <a:custGeom>
                  <a:avLst/>
                  <a:gdLst>
                    <a:gd name="connsiteX0" fmla="*/ 18871 w 103945"/>
                    <a:gd name="connsiteY0" fmla="*/ 18313 h 41038"/>
                    <a:gd name="connsiteX1" fmla="*/ 19132 w 103945"/>
                    <a:gd name="connsiteY1" fmla="*/ 20664 h 41038"/>
                    <a:gd name="connsiteX2" fmla="*/ 29321 w 103945"/>
                    <a:gd name="connsiteY2" fmla="*/ 23277 h 41038"/>
                    <a:gd name="connsiteX3" fmla="*/ 25141 w 103945"/>
                    <a:gd name="connsiteY3" fmla="*/ 26151 h 41038"/>
                    <a:gd name="connsiteX4" fmla="*/ 23312 w 103945"/>
                    <a:gd name="connsiteY4" fmla="*/ 29808 h 41038"/>
                    <a:gd name="connsiteX5" fmla="*/ 16781 w 103945"/>
                    <a:gd name="connsiteY5" fmla="*/ 29025 h 41038"/>
                    <a:gd name="connsiteX6" fmla="*/ 9204 w 103945"/>
                    <a:gd name="connsiteY6" fmla="*/ 26935 h 41038"/>
                    <a:gd name="connsiteX7" fmla="*/ 60 w 103945"/>
                    <a:gd name="connsiteY7" fmla="*/ 32160 h 41038"/>
                    <a:gd name="connsiteX8" fmla="*/ 7114 w 103945"/>
                    <a:gd name="connsiteY8" fmla="*/ 37123 h 41038"/>
                    <a:gd name="connsiteX9" fmla="*/ 17303 w 103945"/>
                    <a:gd name="connsiteY9" fmla="*/ 37123 h 41038"/>
                    <a:gd name="connsiteX10" fmla="*/ 19916 w 103945"/>
                    <a:gd name="connsiteY10" fmla="*/ 37123 h 41038"/>
                    <a:gd name="connsiteX11" fmla="*/ 23051 w 103945"/>
                    <a:gd name="connsiteY11" fmla="*/ 40520 h 41038"/>
                    <a:gd name="connsiteX12" fmla="*/ 37681 w 103945"/>
                    <a:gd name="connsiteY12" fmla="*/ 39475 h 41038"/>
                    <a:gd name="connsiteX13" fmla="*/ 48131 w 103945"/>
                    <a:gd name="connsiteY13" fmla="*/ 38430 h 41038"/>
                    <a:gd name="connsiteX14" fmla="*/ 46303 w 103945"/>
                    <a:gd name="connsiteY14" fmla="*/ 32421 h 41038"/>
                    <a:gd name="connsiteX15" fmla="*/ 45257 w 103945"/>
                    <a:gd name="connsiteY15" fmla="*/ 27457 h 41038"/>
                    <a:gd name="connsiteX16" fmla="*/ 51266 w 103945"/>
                    <a:gd name="connsiteY16" fmla="*/ 25628 h 41038"/>
                    <a:gd name="connsiteX17" fmla="*/ 58059 w 103945"/>
                    <a:gd name="connsiteY17" fmla="*/ 24845 h 41038"/>
                    <a:gd name="connsiteX18" fmla="*/ 63023 w 103945"/>
                    <a:gd name="connsiteY18" fmla="*/ 22755 h 41038"/>
                    <a:gd name="connsiteX19" fmla="*/ 68509 w 103945"/>
                    <a:gd name="connsiteY19" fmla="*/ 21187 h 41038"/>
                    <a:gd name="connsiteX20" fmla="*/ 82878 w 103945"/>
                    <a:gd name="connsiteY20" fmla="*/ 18574 h 41038"/>
                    <a:gd name="connsiteX21" fmla="*/ 93589 w 103945"/>
                    <a:gd name="connsiteY21" fmla="*/ 14656 h 41038"/>
                    <a:gd name="connsiteX22" fmla="*/ 103779 w 103945"/>
                    <a:gd name="connsiteY22" fmla="*/ 9692 h 41038"/>
                    <a:gd name="connsiteX23" fmla="*/ 98554 w 103945"/>
                    <a:gd name="connsiteY23" fmla="*/ 7340 h 41038"/>
                    <a:gd name="connsiteX24" fmla="*/ 92283 w 103945"/>
                    <a:gd name="connsiteY24" fmla="*/ 7863 h 41038"/>
                    <a:gd name="connsiteX25" fmla="*/ 86013 w 103945"/>
                    <a:gd name="connsiteY25" fmla="*/ 2115 h 41038"/>
                    <a:gd name="connsiteX26" fmla="*/ 80788 w 103945"/>
                    <a:gd name="connsiteY26" fmla="*/ 2115 h 41038"/>
                    <a:gd name="connsiteX27" fmla="*/ 74518 w 103945"/>
                    <a:gd name="connsiteY27" fmla="*/ 2115 h 41038"/>
                    <a:gd name="connsiteX28" fmla="*/ 64329 w 103945"/>
                    <a:gd name="connsiteY28" fmla="*/ 287 h 41038"/>
                    <a:gd name="connsiteX29" fmla="*/ 55447 w 103945"/>
                    <a:gd name="connsiteY29" fmla="*/ 5512 h 41038"/>
                    <a:gd name="connsiteX30" fmla="*/ 49960 w 103945"/>
                    <a:gd name="connsiteY30" fmla="*/ 7079 h 41038"/>
                    <a:gd name="connsiteX31" fmla="*/ 51005 w 103945"/>
                    <a:gd name="connsiteY31" fmla="*/ 8647 h 41038"/>
                    <a:gd name="connsiteX32" fmla="*/ 59104 w 103945"/>
                    <a:gd name="connsiteY32" fmla="*/ 10476 h 41038"/>
                    <a:gd name="connsiteX33" fmla="*/ 61716 w 103945"/>
                    <a:gd name="connsiteY33" fmla="*/ 12043 h 41038"/>
                    <a:gd name="connsiteX34" fmla="*/ 57536 w 103945"/>
                    <a:gd name="connsiteY34" fmla="*/ 14133 h 41038"/>
                    <a:gd name="connsiteX35" fmla="*/ 49176 w 103945"/>
                    <a:gd name="connsiteY35" fmla="*/ 17268 h 41038"/>
                    <a:gd name="connsiteX36" fmla="*/ 46041 w 103945"/>
                    <a:gd name="connsiteY36" fmla="*/ 18313 h 41038"/>
                    <a:gd name="connsiteX37" fmla="*/ 43690 w 103945"/>
                    <a:gd name="connsiteY37" fmla="*/ 19358 h 41038"/>
                    <a:gd name="connsiteX38" fmla="*/ 41078 w 103945"/>
                    <a:gd name="connsiteY38" fmla="*/ 20142 h 41038"/>
                    <a:gd name="connsiteX39" fmla="*/ 36113 w 103945"/>
                    <a:gd name="connsiteY39" fmla="*/ 20403 h 41038"/>
                    <a:gd name="connsiteX40" fmla="*/ 32456 w 103945"/>
                    <a:gd name="connsiteY40" fmla="*/ 18313 h 41038"/>
                    <a:gd name="connsiteX41" fmla="*/ 27753 w 103945"/>
                    <a:gd name="connsiteY41" fmla="*/ 18052 h 41038"/>
                    <a:gd name="connsiteX42" fmla="*/ 23051 w 103945"/>
                    <a:gd name="connsiteY42" fmla="*/ 18313 h 41038"/>
                    <a:gd name="connsiteX43" fmla="*/ 18871 w 103945"/>
                    <a:gd name="connsiteY43" fmla="*/ 18313 h 410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103945" h="41038">
                      <a:moveTo>
                        <a:pt x="18871" y="18313"/>
                      </a:moveTo>
                      <a:cubicBezTo>
                        <a:pt x="17042" y="18574"/>
                        <a:pt x="17826" y="20142"/>
                        <a:pt x="19132" y="20664"/>
                      </a:cubicBezTo>
                      <a:cubicBezTo>
                        <a:pt x="22267" y="21971"/>
                        <a:pt x="26708" y="20664"/>
                        <a:pt x="29321" y="23277"/>
                      </a:cubicBezTo>
                      <a:cubicBezTo>
                        <a:pt x="27753" y="23800"/>
                        <a:pt x="25925" y="24583"/>
                        <a:pt x="25141" y="26151"/>
                      </a:cubicBezTo>
                      <a:cubicBezTo>
                        <a:pt x="24618" y="27457"/>
                        <a:pt x="24618" y="29025"/>
                        <a:pt x="23312" y="29808"/>
                      </a:cubicBezTo>
                      <a:cubicBezTo>
                        <a:pt x="21483" y="30853"/>
                        <a:pt x="18609" y="29547"/>
                        <a:pt x="16781" y="29025"/>
                      </a:cubicBezTo>
                      <a:cubicBezTo>
                        <a:pt x="14168" y="28241"/>
                        <a:pt x="11817" y="27196"/>
                        <a:pt x="9204" y="26935"/>
                      </a:cubicBezTo>
                      <a:cubicBezTo>
                        <a:pt x="6331" y="26673"/>
                        <a:pt x="-723" y="27980"/>
                        <a:pt x="60" y="32160"/>
                      </a:cubicBezTo>
                      <a:cubicBezTo>
                        <a:pt x="583" y="35033"/>
                        <a:pt x="4502" y="36340"/>
                        <a:pt x="7114" y="37123"/>
                      </a:cubicBezTo>
                      <a:cubicBezTo>
                        <a:pt x="10511" y="37907"/>
                        <a:pt x="13907" y="37907"/>
                        <a:pt x="17303" y="37123"/>
                      </a:cubicBezTo>
                      <a:cubicBezTo>
                        <a:pt x="18348" y="36862"/>
                        <a:pt x="19393" y="36078"/>
                        <a:pt x="19916" y="37123"/>
                      </a:cubicBezTo>
                      <a:cubicBezTo>
                        <a:pt x="20700" y="38691"/>
                        <a:pt x="21222" y="39997"/>
                        <a:pt x="23051" y="40520"/>
                      </a:cubicBezTo>
                      <a:cubicBezTo>
                        <a:pt x="28015" y="42349"/>
                        <a:pt x="32717" y="38691"/>
                        <a:pt x="37681" y="39475"/>
                      </a:cubicBezTo>
                      <a:cubicBezTo>
                        <a:pt x="40555" y="39997"/>
                        <a:pt x="46825" y="43132"/>
                        <a:pt x="48131" y="38430"/>
                      </a:cubicBezTo>
                      <a:cubicBezTo>
                        <a:pt x="48654" y="36340"/>
                        <a:pt x="47347" y="34250"/>
                        <a:pt x="46303" y="32421"/>
                      </a:cubicBezTo>
                      <a:cubicBezTo>
                        <a:pt x="45519" y="31115"/>
                        <a:pt x="44213" y="29025"/>
                        <a:pt x="45257" y="27457"/>
                      </a:cubicBezTo>
                      <a:cubicBezTo>
                        <a:pt x="46564" y="25890"/>
                        <a:pt x="49438" y="25628"/>
                        <a:pt x="51266" y="25628"/>
                      </a:cubicBezTo>
                      <a:cubicBezTo>
                        <a:pt x="53617" y="25367"/>
                        <a:pt x="55969" y="25367"/>
                        <a:pt x="58059" y="24845"/>
                      </a:cubicBezTo>
                      <a:cubicBezTo>
                        <a:pt x="59888" y="24322"/>
                        <a:pt x="61194" y="23538"/>
                        <a:pt x="63023" y="22755"/>
                      </a:cubicBezTo>
                      <a:cubicBezTo>
                        <a:pt x="64851" y="21971"/>
                        <a:pt x="66680" y="21448"/>
                        <a:pt x="68509" y="21187"/>
                      </a:cubicBezTo>
                      <a:cubicBezTo>
                        <a:pt x="73473" y="20403"/>
                        <a:pt x="78176" y="20142"/>
                        <a:pt x="82878" y="18574"/>
                      </a:cubicBezTo>
                      <a:cubicBezTo>
                        <a:pt x="86536" y="17529"/>
                        <a:pt x="89932" y="15439"/>
                        <a:pt x="93589" y="14656"/>
                      </a:cubicBezTo>
                      <a:cubicBezTo>
                        <a:pt x="95418" y="14394"/>
                        <a:pt x="105346" y="13349"/>
                        <a:pt x="103779" y="9692"/>
                      </a:cubicBezTo>
                      <a:cubicBezTo>
                        <a:pt x="102995" y="7863"/>
                        <a:pt x="100121" y="7602"/>
                        <a:pt x="98554" y="7340"/>
                      </a:cubicBezTo>
                      <a:cubicBezTo>
                        <a:pt x="96463" y="7340"/>
                        <a:pt x="94373" y="7863"/>
                        <a:pt x="92283" y="7863"/>
                      </a:cubicBezTo>
                      <a:cubicBezTo>
                        <a:pt x="88887" y="7863"/>
                        <a:pt x="88626" y="3422"/>
                        <a:pt x="86013" y="2115"/>
                      </a:cubicBezTo>
                      <a:cubicBezTo>
                        <a:pt x="84445" y="1332"/>
                        <a:pt x="82355" y="1854"/>
                        <a:pt x="80788" y="2115"/>
                      </a:cubicBezTo>
                      <a:cubicBezTo>
                        <a:pt x="78698" y="2377"/>
                        <a:pt x="76608" y="2638"/>
                        <a:pt x="74518" y="2115"/>
                      </a:cubicBezTo>
                      <a:cubicBezTo>
                        <a:pt x="70860" y="1332"/>
                        <a:pt x="68248" y="-758"/>
                        <a:pt x="64329" y="287"/>
                      </a:cubicBezTo>
                      <a:cubicBezTo>
                        <a:pt x="60933" y="1332"/>
                        <a:pt x="58582" y="4205"/>
                        <a:pt x="55447" y="5512"/>
                      </a:cubicBezTo>
                      <a:cubicBezTo>
                        <a:pt x="53617" y="6295"/>
                        <a:pt x="51789" y="6295"/>
                        <a:pt x="49960" y="7079"/>
                      </a:cubicBezTo>
                      <a:cubicBezTo>
                        <a:pt x="48392" y="7863"/>
                        <a:pt x="50221" y="8386"/>
                        <a:pt x="51005" y="8647"/>
                      </a:cubicBezTo>
                      <a:cubicBezTo>
                        <a:pt x="53617" y="9431"/>
                        <a:pt x="56491" y="9953"/>
                        <a:pt x="59104" y="10476"/>
                      </a:cubicBezTo>
                      <a:cubicBezTo>
                        <a:pt x="59888" y="10737"/>
                        <a:pt x="62761" y="10998"/>
                        <a:pt x="61716" y="12043"/>
                      </a:cubicBezTo>
                      <a:cubicBezTo>
                        <a:pt x="60933" y="13088"/>
                        <a:pt x="58842" y="13872"/>
                        <a:pt x="57536" y="14133"/>
                      </a:cubicBezTo>
                      <a:cubicBezTo>
                        <a:pt x="54663" y="14656"/>
                        <a:pt x="52050" y="16484"/>
                        <a:pt x="49176" y="17268"/>
                      </a:cubicBezTo>
                      <a:cubicBezTo>
                        <a:pt x="48131" y="17529"/>
                        <a:pt x="47086" y="17791"/>
                        <a:pt x="46041" y="18313"/>
                      </a:cubicBezTo>
                      <a:cubicBezTo>
                        <a:pt x="45257" y="18574"/>
                        <a:pt x="44473" y="18836"/>
                        <a:pt x="43690" y="19358"/>
                      </a:cubicBezTo>
                      <a:cubicBezTo>
                        <a:pt x="42906" y="19619"/>
                        <a:pt x="41861" y="19619"/>
                        <a:pt x="41078" y="20142"/>
                      </a:cubicBezTo>
                      <a:cubicBezTo>
                        <a:pt x="39510" y="20142"/>
                        <a:pt x="37681" y="20664"/>
                        <a:pt x="36113" y="20403"/>
                      </a:cubicBezTo>
                      <a:cubicBezTo>
                        <a:pt x="34807" y="20142"/>
                        <a:pt x="33762" y="18836"/>
                        <a:pt x="32456" y="18313"/>
                      </a:cubicBezTo>
                      <a:cubicBezTo>
                        <a:pt x="30888" y="17791"/>
                        <a:pt x="29321" y="17791"/>
                        <a:pt x="27753" y="18052"/>
                      </a:cubicBezTo>
                      <a:cubicBezTo>
                        <a:pt x="26186" y="18313"/>
                        <a:pt x="24618" y="18313"/>
                        <a:pt x="23051" y="18313"/>
                      </a:cubicBezTo>
                      <a:cubicBezTo>
                        <a:pt x="21483" y="18313"/>
                        <a:pt x="20177" y="18052"/>
                        <a:pt x="18871" y="183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5AE921BF-6BE8-A940-7D6D-1027AAF8FB3F}"/>
                    </a:ext>
                  </a:extLst>
                </p:cNvPr>
                <p:cNvSpPr/>
                <p:nvPr/>
              </p:nvSpPr>
              <p:spPr>
                <a:xfrm>
                  <a:off x="5989829" y="1789538"/>
                  <a:ext cx="30637" cy="12864"/>
                </a:xfrm>
                <a:custGeom>
                  <a:avLst/>
                  <a:gdLst>
                    <a:gd name="connsiteX0" fmla="*/ 8622 w 30637"/>
                    <a:gd name="connsiteY0" fmla="*/ 11297 h 12864"/>
                    <a:gd name="connsiteX1" fmla="*/ 2351 w 30637"/>
                    <a:gd name="connsiteY1" fmla="*/ 11558 h 12864"/>
                    <a:gd name="connsiteX2" fmla="*/ 0 w 30637"/>
                    <a:gd name="connsiteY2" fmla="*/ 8685 h 12864"/>
                    <a:gd name="connsiteX3" fmla="*/ 3396 w 30637"/>
                    <a:gd name="connsiteY3" fmla="*/ 6333 h 12864"/>
                    <a:gd name="connsiteX4" fmla="*/ 7576 w 30637"/>
                    <a:gd name="connsiteY4" fmla="*/ 5027 h 12864"/>
                    <a:gd name="connsiteX5" fmla="*/ 12279 w 30637"/>
                    <a:gd name="connsiteY5" fmla="*/ 3459 h 12864"/>
                    <a:gd name="connsiteX6" fmla="*/ 19856 w 30637"/>
                    <a:gd name="connsiteY6" fmla="*/ 586 h 12864"/>
                    <a:gd name="connsiteX7" fmla="*/ 23774 w 30637"/>
                    <a:gd name="connsiteY7" fmla="*/ 3198 h 12864"/>
                    <a:gd name="connsiteX8" fmla="*/ 29000 w 30637"/>
                    <a:gd name="connsiteY8" fmla="*/ 4766 h 12864"/>
                    <a:gd name="connsiteX9" fmla="*/ 29783 w 30637"/>
                    <a:gd name="connsiteY9" fmla="*/ 8685 h 12864"/>
                    <a:gd name="connsiteX10" fmla="*/ 24558 w 30637"/>
                    <a:gd name="connsiteY10" fmla="*/ 11558 h 12864"/>
                    <a:gd name="connsiteX11" fmla="*/ 20639 w 30637"/>
                    <a:gd name="connsiteY11" fmla="*/ 12865 h 12864"/>
                    <a:gd name="connsiteX12" fmla="*/ 17504 w 30637"/>
                    <a:gd name="connsiteY12" fmla="*/ 12081 h 12864"/>
                    <a:gd name="connsiteX13" fmla="*/ 8622 w 30637"/>
                    <a:gd name="connsiteY13" fmla="*/ 11297 h 1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0637" h="12864">
                      <a:moveTo>
                        <a:pt x="8622" y="11297"/>
                      </a:moveTo>
                      <a:cubicBezTo>
                        <a:pt x="6531" y="11297"/>
                        <a:pt x="4441" y="12081"/>
                        <a:pt x="2351" y="11558"/>
                      </a:cubicBezTo>
                      <a:cubicBezTo>
                        <a:pt x="1568" y="11036"/>
                        <a:pt x="0" y="9991"/>
                        <a:pt x="0" y="8685"/>
                      </a:cubicBezTo>
                      <a:cubicBezTo>
                        <a:pt x="0" y="7117"/>
                        <a:pt x="2351" y="6595"/>
                        <a:pt x="3396" y="6333"/>
                      </a:cubicBezTo>
                      <a:cubicBezTo>
                        <a:pt x="4964" y="5811"/>
                        <a:pt x="6270" y="5288"/>
                        <a:pt x="7576" y="5027"/>
                      </a:cubicBezTo>
                      <a:cubicBezTo>
                        <a:pt x="9405" y="4766"/>
                        <a:pt x="10973" y="4505"/>
                        <a:pt x="12279" y="3459"/>
                      </a:cubicBezTo>
                      <a:cubicBezTo>
                        <a:pt x="14631" y="1631"/>
                        <a:pt x="16198" y="-1243"/>
                        <a:pt x="19856" y="586"/>
                      </a:cubicBezTo>
                      <a:cubicBezTo>
                        <a:pt x="21423" y="1369"/>
                        <a:pt x="22207" y="2676"/>
                        <a:pt x="23774" y="3198"/>
                      </a:cubicBezTo>
                      <a:cubicBezTo>
                        <a:pt x="25342" y="3721"/>
                        <a:pt x="27432" y="3721"/>
                        <a:pt x="29000" y="4766"/>
                      </a:cubicBezTo>
                      <a:cubicBezTo>
                        <a:pt x="30567" y="5550"/>
                        <a:pt x="31351" y="7117"/>
                        <a:pt x="29783" y="8685"/>
                      </a:cubicBezTo>
                      <a:cubicBezTo>
                        <a:pt x="28216" y="9991"/>
                        <a:pt x="26125" y="10775"/>
                        <a:pt x="24558" y="11558"/>
                      </a:cubicBezTo>
                      <a:cubicBezTo>
                        <a:pt x="23251" y="12081"/>
                        <a:pt x="21945" y="12603"/>
                        <a:pt x="20639" y="12865"/>
                      </a:cubicBezTo>
                      <a:cubicBezTo>
                        <a:pt x="19333" y="12865"/>
                        <a:pt x="18549" y="12342"/>
                        <a:pt x="17504" y="12081"/>
                      </a:cubicBezTo>
                      <a:cubicBezTo>
                        <a:pt x="14631" y="11297"/>
                        <a:pt x="11495" y="11297"/>
                        <a:pt x="8622" y="1129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4EE86AE1-90BF-1330-2357-B7F4C7E2FA84}"/>
                    </a:ext>
                  </a:extLst>
                </p:cNvPr>
                <p:cNvSpPr/>
                <p:nvPr/>
              </p:nvSpPr>
              <p:spPr>
                <a:xfrm>
                  <a:off x="6065233" y="1790297"/>
                  <a:ext cx="29424" cy="16547"/>
                </a:xfrm>
                <a:custGeom>
                  <a:avLst/>
                  <a:gdLst>
                    <a:gd name="connsiteX0" fmla="*/ 6630 w 29424"/>
                    <a:gd name="connsiteY0" fmla="*/ 16547 h 16547"/>
                    <a:gd name="connsiteX1" fmla="*/ 1666 w 29424"/>
                    <a:gd name="connsiteY1" fmla="*/ 15502 h 16547"/>
                    <a:gd name="connsiteX2" fmla="*/ 360 w 29424"/>
                    <a:gd name="connsiteY2" fmla="*/ 11061 h 16547"/>
                    <a:gd name="connsiteX3" fmla="*/ 5847 w 29424"/>
                    <a:gd name="connsiteY3" fmla="*/ 6097 h 16547"/>
                    <a:gd name="connsiteX4" fmla="*/ 11333 w 29424"/>
                    <a:gd name="connsiteY4" fmla="*/ 2178 h 16547"/>
                    <a:gd name="connsiteX5" fmla="*/ 17080 w 29424"/>
                    <a:gd name="connsiteY5" fmla="*/ 88 h 16547"/>
                    <a:gd name="connsiteX6" fmla="*/ 23612 w 29424"/>
                    <a:gd name="connsiteY6" fmla="*/ 1656 h 16547"/>
                    <a:gd name="connsiteX7" fmla="*/ 27792 w 29424"/>
                    <a:gd name="connsiteY7" fmla="*/ 5575 h 16547"/>
                    <a:gd name="connsiteX8" fmla="*/ 29360 w 29424"/>
                    <a:gd name="connsiteY8" fmla="*/ 10800 h 16547"/>
                    <a:gd name="connsiteX9" fmla="*/ 25963 w 29424"/>
                    <a:gd name="connsiteY9" fmla="*/ 15241 h 16547"/>
                    <a:gd name="connsiteX10" fmla="*/ 20477 w 29424"/>
                    <a:gd name="connsiteY10" fmla="*/ 15241 h 16547"/>
                    <a:gd name="connsiteX11" fmla="*/ 17864 w 29424"/>
                    <a:gd name="connsiteY11" fmla="*/ 14980 h 16547"/>
                    <a:gd name="connsiteX12" fmla="*/ 15774 w 29424"/>
                    <a:gd name="connsiteY12" fmla="*/ 15241 h 16547"/>
                    <a:gd name="connsiteX13" fmla="*/ 6630 w 29424"/>
                    <a:gd name="connsiteY13" fmla="*/ 16547 h 16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9424" h="16547">
                      <a:moveTo>
                        <a:pt x="6630" y="16547"/>
                      </a:moveTo>
                      <a:cubicBezTo>
                        <a:pt x="5063" y="16547"/>
                        <a:pt x="3234" y="16286"/>
                        <a:pt x="1666" y="15502"/>
                      </a:cubicBezTo>
                      <a:cubicBezTo>
                        <a:pt x="99" y="14718"/>
                        <a:pt x="-424" y="12628"/>
                        <a:pt x="360" y="11061"/>
                      </a:cubicBezTo>
                      <a:cubicBezTo>
                        <a:pt x="1405" y="8971"/>
                        <a:pt x="3757" y="7403"/>
                        <a:pt x="5847" y="6097"/>
                      </a:cubicBezTo>
                      <a:cubicBezTo>
                        <a:pt x="7675" y="4791"/>
                        <a:pt x="9766" y="3746"/>
                        <a:pt x="11333" y="2178"/>
                      </a:cubicBezTo>
                      <a:cubicBezTo>
                        <a:pt x="12901" y="872"/>
                        <a:pt x="15252" y="350"/>
                        <a:pt x="17080" y="88"/>
                      </a:cubicBezTo>
                      <a:cubicBezTo>
                        <a:pt x="19693" y="-173"/>
                        <a:pt x="21783" y="88"/>
                        <a:pt x="23612" y="1656"/>
                      </a:cubicBezTo>
                      <a:cubicBezTo>
                        <a:pt x="25179" y="2962"/>
                        <a:pt x="26486" y="4268"/>
                        <a:pt x="27792" y="5575"/>
                      </a:cubicBezTo>
                      <a:cubicBezTo>
                        <a:pt x="29098" y="6881"/>
                        <a:pt x="29621" y="8971"/>
                        <a:pt x="29360" y="10800"/>
                      </a:cubicBezTo>
                      <a:cubicBezTo>
                        <a:pt x="29098" y="12628"/>
                        <a:pt x="27792" y="14980"/>
                        <a:pt x="25963" y="15241"/>
                      </a:cubicBezTo>
                      <a:cubicBezTo>
                        <a:pt x="24135" y="15502"/>
                        <a:pt x="22305" y="15502"/>
                        <a:pt x="20477" y="15241"/>
                      </a:cubicBezTo>
                      <a:cubicBezTo>
                        <a:pt x="19432" y="15241"/>
                        <a:pt x="18648" y="14980"/>
                        <a:pt x="17864" y="14980"/>
                      </a:cubicBezTo>
                      <a:cubicBezTo>
                        <a:pt x="17080" y="14718"/>
                        <a:pt x="16558" y="14980"/>
                        <a:pt x="15774" y="15241"/>
                      </a:cubicBezTo>
                      <a:cubicBezTo>
                        <a:pt x="12639" y="16025"/>
                        <a:pt x="9243" y="16547"/>
                        <a:pt x="6630" y="1654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3383E6B5-28EB-00C0-1A13-5F936C6B45D4}"/>
                    </a:ext>
                  </a:extLst>
                </p:cNvPr>
                <p:cNvSpPr/>
                <p:nvPr/>
              </p:nvSpPr>
              <p:spPr>
                <a:xfrm>
                  <a:off x="6024576" y="1764688"/>
                  <a:ext cx="59498" cy="12634"/>
                </a:xfrm>
                <a:custGeom>
                  <a:avLst/>
                  <a:gdLst>
                    <a:gd name="connsiteX0" fmla="*/ 33963 w 59498"/>
                    <a:gd name="connsiteY0" fmla="*/ 9499 h 12634"/>
                    <a:gd name="connsiteX1" fmla="*/ 33441 w 59498"/>
                    <a:gd name="connsiteY1" fmla="*/ 9238 h 12634"/>
                    <a:gd name="connsiteX2" fmla="*/ 29260 w 59498"/>
                    <a:gd name="connsiteY2" fmla="*/ 7670 h 12634"/>
                    <a:gd name="connsiteX3" fmla="*/ 26125 w 59498"/>
                    <a:gd name="connsiteY3" fmla="*/ 7932 h 12634"/>
                    <a:gd name="connsiteX4" fmla="*/ 21161 w 59498"/>
                    <a:gd name="connsiteY4" fmla="*/ 8193 h 12634"/>
                    <a:gd name="connsiteX5" fmla="*/ 19072 w 59498"/>
                    <a:gd name="connsiteY5" fmla="*/ 9499 h 12634"/>
                    <a:gd name="connsiteX6" fmla="*/ 16720 w 59498"/>
                    <a:gd name="connsiteY6" fmla="*/ 8454 h 12634"/>
                    <a:gd name="connsiteX7" fmla="*/ 13847 w 59498"/>
                    <a:gd name="connsiteY7" fmla="*/ 6887 h 12634"/>
                    <a:gd name="connsiteX8" fmla="*/ 10450 w 59498"/>
                    <a:gd name="connsiteY8" fmla="*/ 6364 h 12634"/>
                    <a:gd name="connsiteX9" fmla="*/ 6531 w 59498"/>
                    <a:gd name="connsiteY9" fmla="*/ 5842 h 12634"/>
                    <a:gd name="connsiteX10" fmla="*/ 3135 w 59498"/>
                    <a:gd name="connsiteY10" fmla="*/ 5580 h 12634"/>
                    <a:gd name="connsiteX11" fmla="*/ 0 w 59498"/>
                    <a:gd name="connsiteY11" fmla="*/ 4013 h 12634"/>
                    <a:gd name="connsiteX12" fmla="*/ 11495 w 59498"/>
                    <a:gd name="connsiteY12" fmla="*/ 94 h 12634"/>
                    <a:gd name="connsiteX13" fmla="*/ 21423 w 59498"/>
                    <a:gd name="connsiteY13" fmla="*/ 878 h 12634"/>
                    <a:gd name="connsiteX14" fmla="*/ 31611 w 59498"/>
                    <a:gd name="connsiteY14" fmla="*/ 617 h 12634"/>
                    <a:gd name="connsiteX15" fmla="*/ 38666 w 59498"/>
                    <a:gd name="connsiteY15" fmla="*/ 1662 h 12634"/>
                    <a:gd name="connsiteX16" fmla="*/ 45458 w 59498"/>
                    <a:gd name="connsiteY16" fmla="*/ 5058 h 12634"/>
                    <a:gd name="connsiteX17" fmla="*/ 52773 w 59498"/>
                    <a:gd name="connsiteY17" fmla="*/ 6103 h 12634"/>
                    <a:gd name="connsiteX18" fmla="*/ 57737 w 59498"/>
                    <a:gd name="connsiteY18" fmla="*/ 6625 h 12634"/>
                    <a:gd name="connsiteX19" fmla="*/ 58782 w 59498"/>
                    <a:gd name="connsiteY19" fmla="*/ 10805 h 12634"/>
                    <a:gd name="connsiteX20" fmla="*/ 53296 w 59498"/>
                    <a:gd name="connsiteY20" fmla="*/ 11589 h 12634"/>
                    <a:gd name="connsiteX21" fmla="*/ 44152 w 59498"/>
                    <a:gd name="connsiteY21" fmla="*/ 12634 h 12634"/>
                    <a:gd name="connsiteX22" fmla="*/ 40233 w 59498"/>
                    <a:gd name="connsiteY22" fmla="*/ 11850 h 12634"/>
                    <a:gd name="connsiteX23" fmla="*/ 37098 w 59498"/>
                    <a:gd name="connsiteY23" fmla="*/ 10544 h 12634"/>
                    <a:gd name="connsiteX24" fmla="*/ 33963 w 59498"/>
                    <a:gd name="connsiteY24" fmla="*/ 9499 h 12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9498" h="12634">
                      <a:moveTo>
                        <a:pt x="33963" y="9499"/>
                      </a:moveTo>
                      <a:cubicBezTo>
                        <a:pt x="33702" y="9499"/>
                        <a:pt x="33702" y="9499"/>
                        <a:pt x="33441" y="9238"/>
                      </a:cubicBezTo>
                      <a:cubicBezTo>
                        <a:pt x="32134" y="8715"/>
                        <a:pt x="30567" y="7932"/>
                        <a:pt x="29260" y="7670"/>
                      </a:cubicBezTo>
                      <a:cubicBezTo>
                        <a:pt x="28216" y="7409"/>
                        <a:pt x="27170" y="7670"/>
                        <a:pt x="26125" y="7932"/>
                      </a:cubicBezTo>
                      <a:cubicBezTo>
                        <a:pt x="24558" y="8193"/>
                        <a:pt x="22729" y="7932"/>
                        <a:pt x="21161" y="8193"/>
                      </a:cubicBezTo>
                      <a:cubicBezTo>
                        <a:pt x="20378" y="8454"/>
                        <a:pt x="19855" y="9238"/>
                        <a:pt x="19072" y="9499"/>
                      </a:cubicBezTo>
                      <a:cubicBezTo>
                        <a:pt x="18026" y="10022"/>
                        <a:pt x="17504" y="9238"/>
                        <a:pt x="16720" y="8454"/>
                      </a:cubicBezTo>
                      <a:cubicBezTo>
                        <a:pt x="15936" y="7670"/>
                        <a:pt x="14891" y="7148"/>
                        <a:pt x="13847" y="6887"/>
                      </a:cubicBezTo>
                      <a:cubicBezTo>
                        <a:pt x="12801" y="6625"/>
                        <a:pt x="11495" y="6364"/>
                        <a:pt x="10450" y="6364"/>
                      </a:cubicBezTo>
                      <a:cubicBezTo>
                        <a:pt x="9144" y="6364"/>
                        <a:pt x="7838" y="6103"/>
                        <a:pt x="6531" y="5842"/>
                      </a:cubicBezTo>
                      <a:cubicBezTo>
                        <a:pt x="5486" y="5580"/>
                        <a:pt x="4180" y="5842"/>
                        <a:pt x="3135" y="5580"/>
                      </a:cubicBezTo>
                      <a:cubicBezTo>
                        <a:pt x="2090" y="5319"/>
                        <a:pt x="1045" y="4535"/>
                        <a:pt x="0" y="4013"/>
                      </a:cubicBezTo>
                      <a:cubicBezTo>
                        <a:pt x="2090" y="-167"/>
                        <a:pt x="7315" y="-167"/>
                        <a:pt x="11495" y="94"/>
                      </a:cubicBezTo>
                      <a:cubicBezTo>
                        <a:pt x="14891" y="355"/>
                        <a:pt x="18026" y="617"/>
                        <a:pt x="21423" y="878"/>
                      </a:cubicBezTo>
                      <a:cubicBezTo>
                        <a:pt x="24819" y="878"/>
                        <a:pt x="28216" y="878"/>
                        <a:pt x="31611" y="617"/>
                      </a:cubicBezTo>
                      <a:cubicBezTo>
                        <a:pt x="33963" y="617"/>
                        <a:pt x="36314" y="617"/>
                        <a:pt x="38666" y="1662"/>
                      </a:cubicBezTo>
                      <a:cubicBezTo>
                        <a:pt x="41017" y="2707"/>
                        <a:pt x="43107" y="4274"/>
                        <a:pt x="45458" y="5058"/>
                      </a:cubicBezTo>
                      <a:cubicBezTo>
                        <a:pt x="47810" y="5842"/>
                        <a:pt x="50422" y="6103"/>
                        <a:pt x="52773" y="6103"/>
                      </a:cubicBezTo>
                      <a:cubicBezTo>
                        <a:pt x="54602" y="6103"/>
                        <a:pt x="56431" y="5842"/>
                        <a:pt x="57737" y="6625"/>
                      </a:cubicBezTo>
                      <a:cubicBezTo>
                        <a:pt x="59043" y="7670"/>
                        <a:pt x="60349" y="9499"/>
                        <a:pt x="58782" y="10805"/>
                      </a:cubicBezTo>
                      <a:cubicBezTo>
                        <a:pt x="57215" y="11850"/>
                        <a:pt x="55124" y="12112"/>
                        <a:pt x="53296" y="11589"/>
                      </a:cubicBezTo>
                      <a:cubicBezTo>
                        <a:pt x="50161" y="11067"/>
                        <a:pt x="47287" y="12373"/>
                        <a:pt x="44152" y="12634"/>
                      </a:cubicBezTo>
                      <a:cubicBezTo>
                        <a:pt x="42846" y="12634"/>
                        <a:pt x="41539" y="12373"/>
                        <a:pt x="40233" y="11850"/>
                      </a:cubicBezTo>
                      <a:cubicBezTo>
                        <a:pt x="39188" y="11589"/>
                        <a:pt x="37882" y="11328"/>
                        <a:pt x="37098" y="10544"/>
                      </a:cubicBezTo>
                      <a:cubicBezTo>
                        <a:pt x="36576" y="10805"/>
                        <a:pt x="35269" y="10022"/>
                        <a:pt x="33963" y="949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BB215D29-621D-4F7E-1122-778E15C753D9}"/>
                    </a:ext>
                  </a:extLst>
                </p:cNvPr>
                <p:cNvSpPr/>
                <p:nvPr/>
              </p:nvSpPr>
              <p:spPr>
                <a:xfrm>
                  <a:off x="6037159" y="1756161"/>
                  <a:ext cx="66072" cy="17696"/>
                </a:xfrm>
                <a:custGeom>
                  <a:avLst/>
                  <a:gdLst>
                    <a:gd name="connsiteX0" fmla="*/ 30002 w 66072"/>
                    <a:gd name="connsiteY0" fmla="*/ 8621 h 17696"/>
                    <a:gd name="connsiteX1" fmla="*/ 26344 w 66072"/>
                    <a:gd name="connsiteY1" fmla="*/ 8360 h 17696"/>
                    <a:gd name="connsiteX2" fmla="*/ 14587 w 66072"/>
                    <a:gd name="connsiteY2" fmla="*/ 6793 h 17696"/>
                    <a:gd name="connsiteX3" fmla="*/ 8056 w 66072"/>
                    <a:gd name="connsiteY3" fmla="*/ 6531 h 17696"/>
                    <a:gd name="connsiteX4" fmla="*/ 5966 w 66072"/>
                    <a:gd name="connsiteY4" fmla="*/ 4441 h 17696"/>
                    <a:gd name="connsiteX5" fmla="*/ 1002 w 66072"/>
                    <a:gd name="connsiteY5" fmla="*/ 3135 h 17696"/>
                    <a:gd name="connsiteX6" fmla="*/ 2308 w 66072"/>
                    <a:gd name="connsiteY6" fmla="*/ 784 h 17696"/>
                    <a:gd name="connsiteX7" fmla="*/ 21641 w 66072"/>
                    <a:gd name="connsiteY7" fmla="*/ 1045 h 17696"/>
                    <a:gd name="connsiteX8" fmla="*/ 27911 w 66072"/>
                    <a:gd name="connsiteY8" fmla="*/ 0 h 17696"/>
                    <a:gd name="connsiteX9" fmla="*/ 35749 w 66072"/>
                    <a:gd name="connsiteY9" fmla="*/ 1045 h 17696"/>
                    <a:gd name="connsiteX10" fmla="*/ 42280 w 66072"/>
                    <a:gd name="connsiteY10" fmla="*/ 4180 h 17696"/>
                    <a:gd name="connsiteX11" fmla="*/ 46983 w 66072"/>
                    <a:gd name="connsiteY11" fmla="*/ 8099 h 17696"/>
                    <a:gd name="connsiteX12" fmla="*/ 51947 w 66072"/>
                    <a:gd name="connsiteY12" fmla="*/ 8883 h 17696"/>
                    <a:gd name="connsiteX13" fmla="*/ 56910 w 66072"/>
                    <a:gd name="connsiteY13" fmla="*/ 10450 h 17696"/>
                    <a:gd name="connsiteX14" fmla="*/ 62658 w 66072"/>
                    <a:gd name="connsiteY14" fmla="*/ 11495 h 17696"/>
                    <a:gd name="connsiteX15" fmla="*/ 66054 w 66072"/>
                    <a:gd name="connsiteY15" fmla="*/ 13063 h 17696"/>
                    <a:gd name="connsiteX16" fmla="*/ 62397 w 66072"/>
                    <a:gd name="connsiteY16" fmla="*/ 16982 h 17696"/>
                    <a:gd name="connsiteX17" fmla="*/ 54037 w 66072"/>
                    <a:gd name="connsiteY17" fmla="*/ 16982 h 17696"/>
                    <a:gd name="connsiteX18" fmla="*/ 51947 w 66072"/>
                    <a:gd name="connsiteY18" fmla="*/ 15414 h 17696"/>
                    <a:gd name="connsiteX19" fmla="*/ 49596 w 66072"/>
                    <a:gd name="connsiteY19" fmla="*/ 13585 h 17696"/>
                    <a:gd name="connsiteX20" fmla="*/ 45154 w 66072"/>
                    <a:gd name="connsiteY20" fmla="*/ 11756 h 17696"/>
                    <a:gd name="connsiteX21" fmla="*/ 40974 w 66072"/>
                    <a:gd name="connsiteY21" fmla="*/ 11234 h 17696"/>
                    <a:gd name="connsiteX22" fmla="*/ 30002 w 66072"/>
                    <a:gd name="connsiteY22" fmla="*/ 8621 h 17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6072" h="17696">
                      <a:moveTo>
                        <a:pt x="30002" y="8621"/>
                      </a:moveTo>
                      <a:cubicBezTo>
                        <a:pt x="28695" y="8360"/>
                        <a:pt x="27650" y="8360"/>
                        <a:pt x="26344" y="8360"/>
                      </a:cubicBezTo>
                      <a:cubicBezTo>
                        <a:pt x="22425" y="7838"/>
                        <a:pt x="18768" y="6531"/>
                        <a:pt x="14587" y="6793"/>
                      </a:cubicBezTo>
                      <a:cubicBezTo>
                        <a:pt x="12497" y="6793"/>
                        <a:pt x="10146" y="7315"/>
                        <a:pt x="8056" y="6531"/>
                      </a:cubicBezTo>
                      <a:cubicBezTo>
                        <a:pt x="7011" y="6270"/>
                        <a:pt x="6750" y="5225"/>
                        <a:pt x="5966" y="4441"/>
                      </a:cubicBezTo>
                      <a:cubicBezTo>
                        <a:pt x="4399" y="3396"/>
                        <a:pt x="2570" y="3919"/>
                        <a:pt x="1002" y="3135"/>
                      </a:cubicBezTo>
                      <a:cubicBezTo>
                        <a:pt x="-1349" y="2351"/>
                        <a:pt x="1002" y="1045"/>
                        <a:pt x="2308" y="784"/>
                      </a:cubicBezTo>
                      <a:cubicBezTo>
                        <a:pt x="8840" y="-1045"/>
                        <a:pt x="15110" y="2613"/>
                        <a:pt x="21641" y="1045"/>
                      </a:cubicBezTo>
                      <a:cubicBezTo>
                        <a:pt x="23731" y="522"/>
                        <a:pt x="25821" y="0"/>
                        <a:pt x="27911" y="0"/>
                      </a:cubicBezTo>
                      <a:cubicBezTo>
                        <a:pt x="30524" y="0"/>
                        <a:pt x="33397" y="522"/>
                        <a:pt x="35749" y="1045"/>
                      </a:cubicBezTo>
                      <a:cubicBezTo>
                        <a:pt x="38100" y="1567"/>
                        <a:pt x="40452" y="2351"/>
                        <a:pt x="42280" y="4180"/>
                      </a:cubicBezTo>
                      <a:cubicBezTo>
                        <a:pt x="43848" y="5486"/>
                        <a:pt x="45154" y="7315"/>
                        <a:pt x="46983" y="8099"/>
                      </a:cubicBezTo>
                      <a:cubicBezTo>
                        <a:pt x="48550" y="8883"/>
                        <a:pt x="50118" y="8621"/>
                        <a:pt x="51947" y="8883"/>
                      </a:cubicBezTo>
                      <a:cubicBezTo>
                        <a:pt x="53775" y="9144"/>
                        <a:pt x="55343" y="9928"/>
                        <a:pt x="56910" y="10450"/>
                      </a:cubicBezTo>
                      <a:cubicBezTo>
                        <a:pt x="58740" y="10973"/>
                        <a:pt x="60568" y="11234"/>
                        <a:pt x="62658" y="11495"/>
                      </a:cubicBezTo>
                      <a:cubicBezTo>
                        <a:pt x="63703" y="11495"/>
                        <a:pt x="66054" y="11495"/>
                        <a:pt x="66054" y="13063"/>
                      </a:cubicBezTo>
                      <a:cubicBezTo>
                        <a:pt x="66316" y="14891"/>
                        <a:pt x="63703" y="16198"/>
                        <a:pt x="62397" y="16982"/>
                      </a:cubicBezTo>
                      <a:cubicBezTo>
                        <a:pt x="59523" y="18288"/>
                        <a:pt x="56910" y="17504"/>
                        <a:pt x="54037" y="16982"/>
                      </a:cubicBezTo>
                      <a:cubicBezTo>
                        <a:pt x="53775" y="16459"/>
                        <a:pt x="52469" y="15936"/>
                        <a:pt x="51947" y="15414"/>
                      </a:cubicBezTo>
                      <a:cubicBezTo>
                        <a:pt x="51163" y="14630"/>
                        <a:pt x="50379" y="14108"/>
                        <a:pt x="49596" y="13585"/>
                      </a:cubicBezTo>
                      <a:cubicBezTo>
                        <a:pt x="48028" y="12801"/>
                        <a:pt x="46722" y="12018"/>
                        <a:pt x="45154" y="11756"/>
                      </a:cubicBezTo>
                      <a:cubicBezTo>
                        <a:pt x="43587" y="11495"/>
                        <a:pt x="42280" y="11756"/>
                        <a:pt x="40974" y="11234"/>
                      </a:cubicBezTo>
                      <a:cubicBezTo>
                        <a:pt x="37055" y="10711"/>
                        <a:pt x="33397" y="9666"/>
                        <a:pt x="30002" y="862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12A6B2E5-7225-6847-BC84-B374C0C6E7A1}"/>
                    </a:ext>
                  </a:extLst>
                </p:cNvPr>
                <p:cNvSpPr/>
                <p:nvPr/>
              </p:nvSpPr>
              <p:spPr>
                <a:xfrm>
                  <a:off x="6073612" y="1753968"/>
                  <a:ext cx="43787" cy="13006"/>
                </a:xfrm>
                <a:custGeom>
                  <a:avLst/>
                  <a:gdLst>
                    <a:gd name="connsiteX0" fmla="*/ 26466 w 43787"/>
                    <a:gd name="connsiteY0" fmla="*/ 11859 h 13006"/>
                    <a:gd name="connsiteX1" fmla="*/ 23070 w 43787"/>
                    <a:gd name="connsiteY1" fmla="*/ 10814 h 13006"/>
                    <a:gd name="connsiteX2" fmla="*/ 19935 w 43787"/>
                    <a:gd name="connsiteY2" fmla="*/ 9769 h 13006"/>
                    <a:gd name="connsiteX3" fmla="*/ 15755 w 43787"/>
                    <a:gd name="connsiteY3" fmla="*/ 7940 h 13006"/>
                    <a:gd name="connsiteX4" fmla="*/ 11575 w 43787"/>
                    <a:gd name="connsiteY4" fmla="*/ 6112 h 13006"/>
                    <a:gd name="connsiteX5" fmla="*/ 8962 w 43787"/>
                    <a:gd name="connsiteY5" fmla="*/ 4544 h 13006"/>
                    <a:gd name="connsiteX6" fmla="*/ 5566 w 43787"/>
                    <a:gd name="connsiteY6" fmla="*/ 3238 h 13006"/>
                    <a:gd name="connsiteX7" fmla="*/ 80 w 43787"/>
                    <a:gd name="connsiteY7" fmla="*/ 625 h 13006"/>
                    <a:gd name="connsiteX8" fmla="*/ 4782 w 43787"/>
                    <a:gd name="connsiteY8" fmla="*/ 364 h 13006"/>
                    <a:gd name="connsiteX9" fmla="*/ 10007 w 43787"/>
                    <a:gd name="connsiteY9" fmla="*/ 1670 h 13006"/>
                    <a:gd name="connsiteX10" fmla="*/ 19935 w 43787"/>
                    <a:gd name="connsiteY10" fmla="*/ 4283 h 13006"/>
                    <a:gd name="connsiteX11" fmla="*/ 28818 w 43787"/>
                    <a:gd name="connsiteY11" fmla="*/ 5850 h 13006"/>
                    <a:gd name="connsiteX12" fmla="*/ 35610 w 43787"/>
                    <a:gd name="connsiteY12" fmla="*/ 7418 h 13006"/>
                    <a:gd name="connsiteX13" fmla="*/ 39268 w 43787"/>
                    <a:gd name="connsiteY13" fmla="*/ 7940 h 13006"/>
                    <a:gd name="connsiteX14" fmla="*/ 42664 w 43787"/>
                    <a:gd name="connsiteY14" fmla="*/ 7940 h 13006"/>
                    <a:gd name="connsiteX15" fmla="*/ 41619 w 43787"/>
                    <a:gd name="connsiteY15" fmla="*/ 12120 h 13006"/>
                    <a:gd name="connsiteX16" fmla="*/ 26466 w 43787"/>
                    <a:gd name="connsiteY16" fmla="*/ 11859 h 130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43787" h="13006">
                      <a:moveTo>
                        <a:pt x="26466" y="11859"/>
                      </a:moveTo>
                      <a:cubicBezTo>
                        <a:pt x="25421" y="11598"/>
                        <a:pt x="24115" y="11337"/>
                        <a:pt x="23070" y="10814"/>
                      </a:cubicBezTo>
                      <a:cubicBezTo>
                        <a:pt x="22025" y="10292"/>
                        <a:pt x="20980" y="10030"/>
                        <a:pt x="19935" y="9769"/>
                      </a:cubicBezTo>
                      <a:cubicBezTo>
                        <a:pt x="18368" y="9247"/>
                        <a:pt x="17061" y="8724"/>
                        <a:pt x="15755" y="7940"/>
                      </a:cubicBezTo>
                      <a:cubicBezTo>
                        <a:pt x="14449" y="7157"/>
                        <a:pt x="12881" y="6634"/>
                        <a:pt x="11575" y="6112"/>
                      </a:cubicBezTo>
                      <a:cubicBezTo>
                        <a:pt x="10530" y="5589"/>
                        <a:pt x="10007" y="5066"/>
                        <a:pt x="8962" y="4544"/>
                      </a:cubicBezTo>
                      <a:cubicBezTo>
                        <a:pt x="7917" y="4021"/>
                        <a:pt x="6611" y="3499"/>
                        <a:pt x="5566" y="3238"/>
                      </a:cubicBezTo>
                      <a:cubicBezTo>
                        <a:pt x="4521" y="2976"/>
                        <a:pt x="-704" y="1931"/>
                        <a:pt x="80" y="625"/>
                      </a:cubicBezTo>
                      <a:cubicBezTo>
                        <a:pt x="863" y="-420"/>
                        <a:pt x="3737" y="103"/>
                        <a:pt x="4782" y="364"/>
                      </a:cubicBezTo>
                      <a:cubicBezTo>
                        <a:pt x="6611" y="625"/>
                        <a:pt x="8440" y="1148"/>
                        <a:pt x="10007" y="1670"/>
                      </a:cubicBezTo>
                      <a:cubicBezTo>
                        <a:pt x="13403" y="2454"/>
                        <a:pt x="16538" y="3760"/>
                        <a:pt x="19935" y="4283"/>
                      </a:cubicBezTo>
                      <a:cubicBezTo>
                        <a:pt x="22809" y="4805"/>
                        <a:pt x="25682" y="5850"/>
                        <a:pt x="28818" y="5850"/>
                      </a:cubicBezTo>
                      <a:cubicBezTo>
                        <a:pt x="31169" y="6112"/>
                        <a:pt x="33259" y="7157"/>
                        <a:pt x="35610" y="7418"/>
                      </a:cubicBezTo>
                      <a:cubicBezTo>
                        <a:pt x="36916" y="7418"/>
                        <a:pt x="37962" y="7679"/>
                        <a:pt x="39268" y="7940"/>
                      </a:cubicBezTo>
                      <a:cubicBezTo>
                        <a:pt x="40313" y="7940"/>
                        <a:pt x="41619" y="7679"/>
                        <a:pt x="42664" y="7940"/>
                      </a:cubicBezTo>
                      <a:cubicBezTo>
                        <a:pt x="45015" y="8985"/>
                        <a:pt x="43187" y="11337"/>
                        <a:pt x="41619" y="12120"/>
                      </a:cubicBezTo>
                      <a:cubicBezTo>
                        <a:pt x="36394" y="13688"/>
                        <a:pt x="31430" y="12904"/>
                        <a:pt x="26466" y="1185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A83B9DBF-C127-168D-9112-AC7AF7E4B4BE}"/>
                    </a:ext>
                  </a:extLst>
                </p:cNvPr>
                <p:cNvSpPr/>
                <p:nvPr/>
              </p:nvSpPr>
              <p:spPr>
                <a:xfrm>
                  <a:off x="6060822" y="1738372"/>
                  <a:ext cx="46089" cy="11257"/>
                </a:xfrm>
                <a:custGeom>
                  <a:avLst/>
                  <a:gdLst>
                    <a:gd name="connsiteX0" fmla="*/ 3726 w 46089"/>
                    <a:gd name="connsiteY0" fmla="*/ 10735 h 11257"/>
                    <a:gd name="connsiteX1" fmla="*/ 330 w 46089"/>
                    <a:gd name="connsiteY1" fmla="*/ 7077 h 11257"/>
                    <a:gd name="connsiteX2" fmla="*/ 6861 w 46089"/>
                    <a:gd name="connsiteY2" fmla="*/ 5249 h 11257"/>
                    <a:gd name="connsiteX3" fmla="*/ 17311 w 46089"/>
                    <a:gd name="connsiteY3" fmla="*/ 5510 h 11257"/>
                    <a:gd name="connsiteX4" fmla="*/ 22797 w 46089"/>
                    <a:gd name="connsiteY4" fmla="*/ 285 h 11257"/>
                    <a:gd name="connsiteX5" fmla="*/ 26455 w 46089"/>
                    <a:gd name="connsiteY5" fmla="*/ 546 h 11257"/>
                    <a:gd name="connsiteX6" fmla="*/ 31680 w 46089"/>
                    <a:gd name="connsiteY6" fmla="*/ 1852 h 11257"/>
                    <a:gd name="connsiteX7" fmla="*/ 37166 w 46089"/>
                    <a:gd name="connsiteY7" fmla="*/ 2897 h 11257"/>
                    <a:gd name="connsiteX8" fmla="*/ 40824 w 46089"/>
                    <a:gd name="connsiteY8" fmla="*/ 4726 h 11257"/>
                    <a:gd name="connsiteX9" fmla="*/ 46049 w 46089"/>
                    <a:gd name="connsiteY9" fmla="*/ 7339 h 11257"/>
                    <a:gd name="connsiteX10" fmla="*/ 41608 w 46089"/>
                    <a:gd name="connsiteY10" fmla="*/ 8645 h 11257"/>
                    <a:gd name="connsiteX11" fmla="*/ 34815 w 46089"/>
                    <a:gd name="connsiteY11" fmla="*/ 9429 h 11257"/>
                    <a:gd name="connsiteX12" fmla="*/ 28284 w 46089"/>
                    <a:gd name="connsiteY12" fmla="*/ 8906 h 11257"/>
                    <a:gd name="connsiteX13" fmla="*/ 23843 w 46089"/>
                    <a:gd name="connsiteY13" fmla="*/ 9429 h 11257"/>
                    <a:gd name="connsiteX14" fmla="*/ 20708 w 46089"/>
                    <a:gd name="connsiteY14" fmla="*/ 10735 h 11257"/>
                    <a:gd name="connsiteX15" fmla="*/ 15483 w 46089"/>
                    <a:gd name="connsiteY15" fmla="*/ 11258 h 11257"/>
                    <a:gd name="connsiteX16" fmla="*/ 9996 w 46089"/>
                    <a:gd name="connsiteY16" fmla="*/ 11258 h 11257"/>
                    <a:gd name="connsiteX17" fmla="*/ 3726 w 46089"/>
                    <a:gd name="connsiteY17" fmla="*/ 10735 h 1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6089" h="11257">
                      <a:moveTo>
                        <a:pt x="3726" y="10735"/>
                      </a:moveTo>
                      <a:cubicBezTo>
                        <a:pt x="1897" y="10474"/>
                        <a:pt x="-976" y="9429"/>
                        <a:pt x="330" y="7077"/>
                      </a:cubicBezTo>
                      <a:cubicBezTo>
                        <a:pt x="1375" y="4726"/>
                        <a:pt x="4509" y="4987"/>
                        <a:pt x="6861" y="5249"/>
                      </a:cubicBezTo>
                      <a:cubicBezTo>
                        <a:pt x="10258" y="5771"/>
                        <a:pt x="13653" y="6555"/>
                        <a:pt x="17311" y="5510"/>
                      </a:cubicBezTo>
                      <a:cubicBezTo>
                        <a:pt x="18356" y="3159"/>
                        <a:pt x="20446" y="1069"/>
                        <a:pt x="22797" y="285"/>
                      </a:cubicBezTo>
                      <a:cubicBezTo>
                        <a:pt x="24104" y="-238"/>
                        <a:pt x="25149" y="24"/>
                        <a:pt x="26455" y="546"/>
                      </a:cubicBezTo>
                      <a:cubicBezTo>
                        <a:pt x="28284" y="1069"/>
                        <a:pt x="29852" y="1591"/>
                        <a:pt x="31680" y="1852"/>
                      </a:cubicBezTo>
                      <a:cubicBezTo>
                        <a:pt x="33509" y="2114"/>
                        <a:pt x="35338" y="2114"/>
                        <a:pt x="37166" y="2897"/>
                      </a:cubicBezTo>
                      <a:cubicBezTo>
                        <a:pt x="38473" y="3420"/>
                        <a:pt x="39518" y="4204"/>
                        <a:pt x="40824" y="4726"/>
                      </a:cubicBezTo>
                      <a:cubicBezTo>
                        <a:pt x="41869" y="5249"/>
                        <a:pt x="46572" y="5771"/>
                        <a:pt x="46049" y="7339"/>
                      </a:cubicBezTo>
                      <a:cubicBezTo>
                        <a:pt x="45788" y="8645"/>
                        <a:pt x="42653" y="8645"/>
                        <a:pt x="41608" y="8645"/>
                      </a:cubicBezTo>
                      <a:cubicBezTo>
                        <a:pt x="39256" y="8906"/>
                        <a:pt x="36905" y="8906"/>
                        <a:pt x="34815" y="9429"/>
                      </a:cubicBezTo>
                      <a:cubicBezTo>
                        <a:pt x="32725" y="9951"/>
                        <a:pt x="30374" y="9167"/>
                        <a:pt x="28284" y="8906"/>
                      </a:cubicBezTo>
                      <a:cubicBezTo>
                        <a:pt x="26978" y="9429"/>
                        <a:pt x="25149" y="8906"/>
                        <a:pt x="23843" y="9429"/>
                      </a:cubicBezTo>
                      <a:cubicBezTo>
                        <a:pt x="22797" y="9690"/>
                        <a:pt x="21753" y="10474"/>
                        <a:pt x="20708" y="10735"/>
                      </a:cubicBezTo>
                      <a:cubicBezTo>
                        <a:pt x="19140" y="11258"/>
                        <a:pt x="17311" y="11258"/>
                        <a:pt x="15483" y="11258"/>
                      </a:cubicBezTo>
                      <a:cubicBezTo>
                        <a:pt x="13653" y="11258"/>
                        <a:pt x="11825" y="11258"/>
                        <a:pt x="9996" y="11258"/>
                      </a:cubicBezTo>
                      <a:cubicBezTo>
                        <a:pt x="7906" y="11258"/>
                        <a:pt x="5816" y="10996"/>
                        <a:pt x="3726" y="1073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90235DA1-10A4-8D66-FBE6-6B2977040B29}"/>
                    </a:ext>
                  </a:extLst>
                </p:cNvPr>
                <p:cNvSpPr/>
                <p:nvPr/>
              </p:nvSpPr>
              <p:spPr>
                <a:xfrm>
                  <a:off x="6084977" y="1729007"/>
                  <a:ext cx="39742" cy="13113"/>
                </a:xfrm>
                <a:custGeom>
                  <a:avLst/>
                  <a:gdLst>
                    <a:gd name="connsiteX0" fmla="*/ 13273 w 39742"/>
                    <a:gd name="connsiteY0" fmla="*/ 8343 h 13113"/>
                    <a:gd name="connsiteX1" fmla="*/ 13273 w 39742"/>
                    <a:gd name="connsiteY1" fmla="*/ 8343 h 13113"/>
                    <a:gd name="connsiteX2" fmla="*/ 8832 w 39742"/>
                    <a:gd name="connsiteY2" fmla="*/ 7037 h 13113"/>
                    <a:gd name="connsiteX3" fmla="*/ 3345 w 39742"/>
                    <a:gd name="connsiteY3" fmla="*/ 6253 h 13113"/>
                    <a:gd name="connsiteX4" fmla="*/ 210 w 39742"/>
                    <a:gd name="connsiteY4" fmla="*/ 4425 h 13113"/>
                    <a:gd name="connsiteX5" fmla="*/ 2823 w 39742"/>
                    <a:gd name="connsiteY5" fmla="*/ 2596 h 13113"/>
                    <a:gd name="connsiteX6" fmla="*/ 7786 w 39742"/>
                    <a:gd name="connsiteY6" fmla="*/ 1551 h 13113"/>
                    <a:gd name="connsiteX7" fmla="*/ 14579 w 39742"/>
                    <a:gd name="connsiteY7" fmla="*/ 245 h 13113"/>
                    <a:gd name="connsiteX8" fmla="*/ 22417 w 39742"/>
                    <a:gd name="connsiteY8" fmla="*/ 1551 h 13113"/>
                    <a:gd name="connsiteX9" fmla="*/ 34435 w 39742"/>
                    <a:gd name="connsiteY9" fmla="*/ 6515 h 13113"/>
                    <a:gd name="connsiteX10" fmla="*/ 39660 w 39742"/>
                    <a:gd name="connsiteY10" fmla="*/ 8866 h 13113"/>
                    <a:gd name="connsiteX11" fmla="*/ 36786 w 39742"/>
                    <a:gd name="connsiteY11" fmla="*/ 12001 h 13113"/>
                    <a:gd name="connsiteX12" fmla="*/ 29732 w 39742"/>
                    <a:gd name="connsiteY12" fmla="*/ 13046 h 13113"/>
                    <a:gd name="connsiteX13" fmla="*/ 26336 w 39742"/>
                    <a:gd name="connsiteY13" fmla="*/ 12262 h 13113"/>
                    <a:gd name="connsiteX14" fmla="*/ 19282 w 39742"/>
                    <a:gd name="connsiteY14" fmla="*/ 10433 h 13113"/>
                    <a:gd name="connsiteX15" fmla="*/ 13273 w 39742"/>
                    <a:gd name="connsiteY15" fmla="*/ 8343 h 13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9742" h="13113">
                      <a:moveTo>
                        <a:pt x="13273" y="8343"/>
                      </a:moveTo>
                      <a:cubicBezTo>
                        <a:pt x="13273" y="8343"/>
                        <a:pt x="13795" y="8343"/>
                        <a:pt x="13273" y="8343"/>
                      </a:cubicBezTo>
                      <a:cubicBezTo>
                        <a:pt x="11705" y="8343"/>
                        <a:pt x="10399" y="7560"/>
                        <a:pt x="8832" y="7037"/>
                      </a:cubicBezTo>
                      <a:cubicBezTo>
                        <a:pt x="7003" y="6515"/>
                        <a:pt x="5174" y="6253"/>
                        <a:pt x="3345" y="6253"/>
                      </a:cubicBezTo>
                      <a:cubicBezTo>
                        <a:pt x="2300" y="6253"/>
                        <a:pt x="-835" y="6253"/>
                        <a:pt x="210" y="4425"/>
                      </a:cubicBezTo>
                      <a:cubicBezTo>
                        <a:pt x="733" y="3641"/>
                        <a:pt x="1778" y="2857"/>
                        <a:pt x="2823" y="2596"/>
                      </a:cubicBezTo>
                      <a:cubicBezTo>
                        <a:pt x="4391" y="2335"/>
                        <a:pt x="5958" y="1551"/>
                        <a:pt x="7786" y="1551"/>
                      </a:cubicBezTo>
                      <a:cubicBezTo>
                        <a:pt x="10138" y="1551"/>
                        <a:pt x="12489" y="767"/>
                        <a:pt x="14579" y="245"/>
                      </a:cubicBezTo>
                      <a:cubicBezTo>
                        <a:pt x="17192" y="-278"/>
                        <a:pt x="20066" y="-17"/>
                        <a:pt x="22417" y="1551"/>
                      </a:cubicBezTo>
                      <a:cubicBezTo>
                        <a:pt x="26336" y="3902"/>
                        <a:pt x="29993" y="5992"/>
                        <a:pt x="34435" y="6515"/>
                      </a:cubicBezTo>
                      <a:cubicBezTo>
                        <a:pt x="36264" y="6776"/>
                        <a:pt x="38876" y="6776"/>
                        <a:pt x="39660" y="8866"/>
                      </a:cubicBezTo>
                      <a:cubicBezTo>
                        <a:pt x="40182" y="10695"/>
                        <a:pt x="38092" y="11479"/>
                        <a:pt x="36786" y="12001"/>
                      </a:cubicBezTo>
                      <a:cubicBezTo>
                        <a:pt x="34696" y="12785"/>
                        <a:pt x="31822" y="13307"/>
                        <a:pt x="29732" y="13046"/>
                      </a:cubicBezTo>
                      <a:cubicBezTo>
                        <a:pt x="28687" y="13046"/>
                        <a:pt x="27642" y="12524"/>
                        <a:pt x="26336" y="12262"/>
                      </a:cubicBezTo>
                      <a:cubicBezTo>
                        <a:pt x="23985" y="11740"/>
                        <a:pt x="21372" y="11740"/>
                        <a:pt x="19282" y="10433"/>
                      </a:cubicBezTo>
                      <a:cubicBezTo>
                        <a:pt x="17714" y="9127"/>
                        <a:pt x="15102" y="8343"/>
                        <a:pt x="13273" y="834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382ED5AD-AA4B-29AF-4F09-1F7A5FD6E811}"/>
                    </a:ext>
                  </a:extLst>
                </p:cNvPr>
                <p:cNvSpPr/>
                <p:nvPr/>
              </p:nvSpPr>
              <p:spPr>
                <a:xfrm>
                  <a:off x="6108989" y="1715595"/>
                  <a:ext cx="32208" cy="7908"/>
                </a:xfrm>
                <a:custGeom>
                  <a:avLst/>
                  <a:gdLst>
                    <a:gd name="connsiteX0" fmla="*/ 3891 w 32208"/>
                    <a:gd name="connsiteY0" fmla="*/ 7648 h 7908"/>
                    <a:gd name="connsiteX1" fmla="*/ 495 w 32208"/>
                    <a:gd name="connsiteY1" fmla="*/ 7386 h 7908"/>
                    <a:gd name="connsiteX2" fmla="*/ 495 w 32208"/>
                    <a:gd name="connsiteY2" fmla="*/ 4512 h 7908"/>
                    <a:gd name="connsiteX3" fmla="*/ 5197 w 32208"/>
                    <a:gd name="connsiteY3" fmla="*/ 1639 h 7908"/>
                    <a:gd name="connsiteX4" fmla="*/ 13296 w 32208"/>
                    <a:gd name="connsiteY4" fmla="*/ 71 h 7908"/>
                    <a:gd name="connsiteX5" fmla="*/ 20873 w 32208"/>
                    <a:gd name="connsiteY5" fmla="*/ 594 h 7908"/>
                    <a:gd name="connsiteX6" fmla="*/ 27404 w 32208"/>
                    <a:gd name="connsiteY6" fmla="*/ 855 h 7908"/>
                    <a:gd name="connsiteX7" fmla="*/ 31845 w 32208"/>
                    <a:gd name="connsiteY7" fmla="*/ 1900 h 7908"/>
                    <a:gd name="connsiteX8" fmla="*/ 27926 w 32208"/>
                    <a:gd name="connsiteY8" fmla="*/ 5819 h 7908"/>
                    <a:gd name="connsiteX9" fmla="*/ 24008 w 32208"/>
                    <a:gd name="connsiteY9" fmla="*/ 6864 h 7908"/>
                    <a:gd name="connsiteX10" fmla="*/ 18521 w 32208"/>
                    <a:gd name="connsiteY10" fmla="*/ 7386 h 7908"/>
                    <a:gd name="connsiteX11" fmla="*/ 11729 w 32208"/>
                    <a:gd name="connsiteY11" fmla="*/ 7909 h 7908"/>
                    <a:gd name="connsiteX12" fmla="*/ 11729 w 32208"/>
                    <a:gd name="connsiteY12" fmla="*/ 7909 h 7908"/>
                    <a:gd name="connsiteX13" fmla="*/ 8332 w 32208"/>
                    <a:gd name="connsiteY13" fmla="*/ 7386 h 7908"/>
                    <a:gd name="connsiteX14" fmla="*/ 3891 w 32208"/>
                    <a:gd name="connsiteY14" fmla="*/ 7648 h 7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2208" h="7908">
                      <a:moveTo>
                        <a:pt x="3891" y="7648"/>
                      </a:moveTo>
                      <a:cubicBezTo>
                        <a:pt x="2846" y="7648"/>
                        <a:pt x="1279" y="8170"/>
                        <a:pt x="495" y="7386"/>
                      </a:cubicBezTo>
                      <a:cubicBezTo>
                        <a:pt x="-289" y="6603"/>
                        <a:pt x="-28" y="5296"/>
                        <a:pt x="495" y="4512"/>
                      </a:cubicBezTo>
                      <a:cubicBezTo>
                        <a:pt x="1539" y="2945"/>
                        <a:pt x="3630" y="2161"/>
                        <a:pt x="5197" y="1639"/>
                      </a:cubicBezTo>
                      <a:cubicBezTo>
                        <a:pt x="7810" y="855"/>
                        <a:pt x="10683" y="332"/>
                        <a:pt x="13296" y="71"/>
                      </a:cubicBezTo>
                      <a:cubicBezTo>
                        <a:pt x="15908" y="-190"/>
                        <a:pt x="18521" y="332"/>
                        <a:pt x="20873" y="594"/>
                      </a:cubicBezTo>
                      <a:cubicBezTo>
                        <a:pt x="23224" y="855"/>
                        <a:pt x="25314" y="855"/>
                        <a:pt x="27404" y="855"/>
                      </a:cubicBezTo>
                      <a:cubicBezTo>
                        <a:pt x="28710" y="855"/>
                        <a:pt x="30800" y="594"/>
                        <a:pt x="31845" y="1900"/>
                      </a:cubicBezTo>
                      <a:cubicBezTo>
                        <a:pt x="33412" y="4251"/>
                        <a:pt x="29494" y="5557"/>
                        <a:pt x="27926" y="5819"/>
                      </a:cubicBezTo>
                      <a:cubicBezTo>
                        <a:pt x="26620" y="6080"/>
                        <a:pt x="25314" y="6603"/>
                        <a:pt x="24008" y="6864"/>
                      </a:cubicBezTo>
                      <a:cubicBezTo>
                        <a:pt x="22179" y="7386"/>
                        <a:pt x="20350" y="7386"/>
                        <a:pt x="18521" y="7386"/>
                      </a:cubicBezTo>
                      <a:cubicBezTo>
                        <a:pt x="16170" y="7386"/>
                        <a:pt x="13818" y="7648"/>
                        <a:pt x="11729" y="7909"/>
                      </a:cubicBezTo>
                      <a:cubicBezTo>
                        <a:pt x="11729" y="7909"/>
                        <a:pt x="11729" y="7909"/>
                        <a:pt x="11729" y="7909"/>
                      </a:cubicBezTo>
                      <a:cubicBezTo>
                        <a:pt x="10422" y="7909"/>
                        <a:pt x="9639" y="7648"/>
                        <a:pt x="8332" y="7386"/>
                      </a:cubicBezTo>
                      <a:cubicBezTo>
                        <a:pt x="7287" y="7125"/>
                        <a:pt x="5458" y="7386"/>
                        <a:pt x="3891" y="764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4C53CB3B-39C4-BDA3-F1A7-053FCC99EE56}"/>
                    </a:ext>
                  </a:extLst>
                </p:cNvPr>
                <p:cNvSpPr/>
                <p:nvPr/>
              </p:nvSpPr>
              <p:spPr>
                <a:xfrm>
                  <a:off x="6127848" y="1803619"/>
                  <a:ext cx="25763" cy="11489"/>
                </a:xfrm>
                <a:custGeom>
                  <a:avLst/>
                  <a:gdLst>
                    <a:gd name="connsiteX0" fmla="*/ 8284 w 25763"/>
                    <a:gd name="connsiteY0" fmla="*/ 8189 h 11489"/>
                    <a:gd name="connsiteX1" fmla="*/ 5933 w 25763"/>
                    <a:gd name="connsiteY1" fmla="*/ 6622 h 11489"/>
                    <a:gd name="connsiteX2" fmla="*/ 185 w 25763"/>
                    <a:gd name="connsiteY2" fmla="*/ 3487 h 11489"/>
                    <a:gd name="connsiteX3" fmla="*/ 7239 w 25763"/>
                    <a:gd name="connsiteY3" fmla="*/ 1397 h 11489"/>
                    <a:gd name="connsiteX4" fmla="*/ 15599 w 25763"/>
                    <a:gd name="connsiteY4" fmla="*/ 352 h 11489"/>
                    <a:gd name="connsiteX5" fmla="*/ 19518 w 25763"/>
                    <a:gd name="connsiteY5" fmla="*/ 1919 h 11489"/>
                    <a:gd name="connsiteX6" fmla="*/ 21608 w 25763"/>
                    <a:gd name="connsiteY6" fmla="*/ 2964 h 11489"/>
                    <a:gd name="connsiteX7" fmla="*/ 23698 w 25763"/>
                    <a:gd name="connsiteY7" fmla="*/ 3225 h 11489"/>
                    <a:gd name="connsiteX8" fmla="*/ 25527 w 25763"/>
                    <a:gd name="connsiteY8" fmla="*/ 6360 h 11489"/>
                    <a:gd name="connsiteX9" fmla="*/ 21869 w 25763"/>
                    <a:gd name="connsiteY9" fmla="*/ 8712 h 11489"/>
                    <a:gd name="connsiteX10" fmla="*/ 16383 w 25763"/>
                    <a:gd name="connsiteY10" fmla="*/ 10540 h 11489"/>
                    <a:gd name="connsiteX11" fmla="*/ 10635 w 25763"/>
                    <a:gd name="connsiteY11" fmla="*/ 10279 h 11489"/>
                    <a:gd name="connsiteX12" fmla="*/ 8284 w 25763"/>
                    <a:gd name="connsiteY12" fmla="*/ 8189 h 114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763" h="11489">
                      <a:moveTo>
                        <a:pt x="8284" y="8189"/>
                      </a:moveTo>
                      <a:cubicBezTo>
                        <a:pt x="7500" y="7667"/>
                        <a:pt x="6716" y="6883"/>
                        <a:pt x="5933" y="6622"/>
                      </a:cubicBezTo>
                      <a:cubicBezTo>
                        <a:pt x="4888" y="6099"/>
                        <a:pt x="-1121" y="5577"/>
                        <a:pt x="185" y="3487"/>
                      </a:cubicBezTo>
                      <a:cubicBezTo>
                        <a:pt x="1491" y="1397"/>
                        <a:pt x="5410" y="1919"/>
                        <a:pt x="7239" y="1397"/>
                      </a:cubicBezTo>
                      <a:cubicBezTo>
                        <a:pt x="9852" y="874"/>
                        <a:pt x="12725" y="-693"/>
                        <a:pt x="15599" y="352"/>
                      </a:cubicBezTo>
                      <a:cubicBezTo>
                        <a:pt x="16906" y="874"/>
                        <a:pt x="18212" y="1397"/>
                        <a:pt x="19518" y="1919"/>
                      </a:cubicBezTo>
                      <a:cubicBezTo>
                        <a:pt x="20302" y="2180"/>
                        <a:pt x="20824" y="2703"/>
                        <a:pt x="21608" y="2964"/>
                      </a:cubicBezTo>
                      <a:cubicBezTo>
                        <a:pt x="22131" y="3225"/>
                        <a:pt x="22915" y="2964"/>
                        <a:pt x="23698" y="3225"/>
                      </a:cubicBezTo>
                      <a:cubicBezTo>
                        <a:pt x="25004" y="3748"/>
                        <a:pt x="26310" y="4793"/>
                        <a:pt x="25527" y="6360"/>
                      </a:cubicBezTo>
                      <a:cubicBezTo>
                        <a:pt x="24743" y="7667"/>
                        <a:pt x="23175" y="8450"/>
                        <a:pt x="21869" y="8712"/>
                      </a:cubicBezTo>
                      <a:cubicBezTo>
                        <a:pt x="20040" y="9234"/>
                        <a:pt x="18212" y="10018"/>
                        <a:pt x="16383" y="10540"/>
                      </a:cubicBezTo>
                      <a:cubicBezTo>
                        <a:pt x="14293" y="11847"/>
                        <a:pt x="12725" y="11847"/>
                        <a:pt x="10635" y="10279"/>
                      </a:cubicBezTo>
                      <a:cubicBezTo>
                        <a:pt x="10113" y="9757"/>
                        <a:pt x="9329" y="8973"/>
                        <a:pt x="8284" y="818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54721A4A-77DF-1CE7-D6F6-E4D109960E41}"/>
                    </a:ext>
                  </a:extLst>
                </p:cNvPr>
                <p:cNvSpPr/>
                <p:nvPr/>
              </p:nvSpPr>
              <p:spPr>
                <a:xfrm>
                  <a:off x="6092973" y="1785449"/>
                  <a:ext cx="45984" cy="19305"/>
                </a:xfrm>
                <a:custGeom>
                  <a:avLst/>
                  <a:gdLst>
                    <a:gd name="connsiteX0" fmla="*/ 13114 w 45984"/>
                    <a:gd name="connsiteY0" fmla="*/ 19305 h 19305"/>
                    <a:gd name="connsiteX1" fmla="*/ 835 w 45984"/>
                    <a:gd name="connsiteY1" fmla="*/ 8333 h 19305"/>
                    <a:gd name="connsiteX2" fmla="*/ 1358 w 45984"/>
                    <a:gd name="connsiteY2" fmla="*/ 756 h 19305"/>
                    <a:gd name="connsiteX3" fmla="*/ 7627 w 45984"/>
                    <a:gd name="connsiteY3" fmla="*/ 234 h 19305"/>
                    <a:gd name="connsiteX4" fmla="*/ 15204 w 45984"/>
                    <a:gd name="connsiteY4" fmla="*/ 1540 h 19305"/>
                    <a:gd name="connsiteX5" fmla="*/ 24609 w 45984"/>
                    <a:gd name="connsiteY5" fmla="*/ 1540 h 19305"/>
                    <a:gd name="connsiteX6" fmla="*/ 34276 w 45984"/>
                    <a:gd name="connsiteY6" fmla="*/ 1279 h 19305"/>
                    <a:gd name="connsiteX7" fmla="*/ 44203 w 45984"/>
                    <a:gd name="connsiteY7" fmla="*/ 5720 h 19305"/>
                    <a:gd name="connsiteX8" fmla="*/ 45771 w 45984"/>
                    <a:gd name="connsiteY8" fmla="*/ 8594 h 19305"/>
                    <a:gd name="connsiteX9" fmla="*/ 41068 w 45984"/>
                    <a:gd name="connsiteY9" fmla="*/ 9639 h 19305"/>
                    <a:gd name="connsiteX10" fmla="*/ 37411 w 45984"/>
                    <a:gd name="connsiteY10" fmla="*/ 8594 h 19305"/>
                    <a:gd name="connsiteX11" fmla="*/ 32970 w 45984"/>
                    <a:gd name="connsiteY11" fmla="*/ 7810 h 19305"/>
                    <a:gd name="connsiteX12" fmla="*/ 29051 w 45984"/>
                    <a:gd name="connsiteY12" fmla="*/ 8855 h 19305"/>
                    <a:gd name="connsiteX13" fmla="*/ 26961 w 45984"/>
                    <a:gd name="connsiteY13" fmla="*/ 12251 h 19305"/>
                    <a:gd name="connsiteX14" fmla="*/ 26699 w 45984"/>
                    <a:gd name="connsiteY14" fmla="*/ 17476 h 19305"/>
                    <a:gd name="connsiteX15" fmla="*/ 22780 w 45984"/>
                    <a:gd name="connsiteY15" fmla="*/ 17738 h 19305"/>
                    <a:gd name="connsiteX16" fmla="*/ 18078 w 45984"/>
                    <a:gd name="connsiteY16" fmla="*/ 18521 h 19305"/>
                    <a:gd name="connsiteX17" fmla="*/ 13114 w 45984"/>
                    <a:gd name="connsiteY17" fmla="*/ 19305 h 193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5984" h="19305">
                      <a:moveTo>
                        <a:pt x="13114" y="19305"/>
                      </a:moveTo>
                      <a:cubicBezTo>
                        <a:pt x="7627" y="18783"/>
                        <a:pt x="2402" y="13558"/>
                        <a:pt x="835" y="8333"/>
                      </a:cubicBezTo>
                      <a:cubicBezTo>
                        <a:pt x="313" y="6242"/>
                        <a:pt x="-993" y="2062"/>
                        <a:pt x="1358" y="756"/>
                      </a:cubicBezTo>
                      <a:cubicBezTo>
                        <a:pt x="3186" y="-289"/>
                        <a:pt x="5538" y="-28"/>
                        <a:pt x="7627" y="234"/>
                      </a:cubicBezTo>
                      <a:cubicBezTo>
                        <a:pt x="10240" y="495"/>
                        <a:pt x="12592" y="1279"/>
                        <a:pt x="15204" y="1540"/>
                      </a:cubicBezTo>
                      <a:cubicBezTo>
                        <a:pt x="18339" y="2062"/>
                        <a:pt x="21474" y="2062"/>
                        <a:pt x="24609" y="1540"/>
                      </a:cubicBezTo>
                      <a:cubicBezTo>
                        <a:pt x="28005" y="1017"/>
                        <a:pt x="30879" y="495"/>
                        <a:pt x="34276" y="1279"/>
                      </a:cubicBezTo>
                      <a:cubicBezTo>
                        <a:pt x="37672" y="2062"/>
                        <a:pt x="41591" y="3630"/>
                        <a:pt x="44203" y="5720"/>
                      </a:cubicBezTo>
                      <a:cubicBezTo>
                        <a:pt x="44987" y="6242"/>
                        <a:pt x="46555" y="7549"/>
                        <a:pt x="45771" y="8594"/>
                      </a:cubicBezTo>
                      <a:cubicBezTo>
                        <a:pt x="44726" y="9900"/>
                        <a:pt x="42374" y="9639"/>
                        <a:pt x="41068" y="9639"/>
                      </a:cubicBezTo>
                      <a:cubicBezTo>
                        <a:pt x="39501" y="9639"/>
                        <a:pt x="38717" y="9116"/>
                        <a:pt x="37411" y="8594"/>
                      </a:cubicBezTo>
                      <a:cubicBezTo>
                        <a:pt x="35843" y="7810"/>
                        <a:pt x="34537" y="7549"/>
                        <a:pt x="32970" y="7810"/>
                      </a:cubicBezTo>
                      <a:cubicBezTo>
                        <a:pt x="31402" y="7810"/>
                        <a:pt x="30357" y="7810"/>
                        <a:pt x="29051" y="8855"/>
                      </a:cubicBezTo>
                      <a:cubicBezTo>
                        <a:pt x="28005" y="9639"/>
                        <a:pt x="26699" y="10684"/>
                        <a:pt x="26961" y="12251"/>
                      </a:cubicBezTo>
                      <a:cubicBezTo>
                        <a:pt x="27222" y="13819"/>
                        <a:pt x="28789" y="16431"/>
                        <a:pt x="26699" y="17476"/>
                      </a:cubicBezTo>
                      <a:cubicBezTo>
                        <a:pt x="25393" y="17999"/>
                        <a:pt x="24087" y="17738"/>
                        <a:pt x="22780" y="17738"/>
                      </a:cubicBezTo>
                      <a:cubicBezTo>
                        <a:pt x="21213" y="17738"/>
                        <a:pt x="19645" y="17738"/>
                        <a:pt x="18078" y="18521"/>
                      </a:cubicBezTo>
                      <a:cubicBezTo>
                        <a:pt x="16249" y="18521"/>
                        <a:pt x="14682" y="19305"/>
                        <a:pt x="13114" y="1930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49C8F7BA-9D4A-8F8B-431D-AB9FA0F92DC7}"/>
                    </a:ext>
                  </a:extLst>
                </p:cNvPr>
                <p:cNvSpPr/>
                <p:nvPr/>
              </p:nvSpPr>
              <p:spPr>
                <a:xfrm>
                  <a:off x="6139834" y="1764259"/>
                  <a:ext cx="65527" cy="26428"/>
                </a:xfrm>
                <a:custGeom>
                  <a:avLst/>
                  <a:gdLst>
                    <a:gd name="connsiteX0" fmla="*/ 3090 w 65527"/>
                    <a:gd name="connsiteY0" fmla="*/ 22207 h 26428"/>
                    <a:gd name="connsiteX1" fmla="*/ 739 w 65527"/>
                    <a:gd name="connsiteY1" fmla="*/ 18027 h 26428"/>
                    <a:gd name="connsiteX2" fmla="*/ 216 w 65527"/>
                    <a:gd name="connsiteY2" fmla="*/ 11495 h 26428"/>
                    <a:gd name="connsiteX3" fmla="*/ 3874 w 65527"/>
                    <a:gd name="connsiteY3" fmla="*/ 7576 h 26428"/>
                    <a:gd name="connsiteX4" fmla="*/ 10928 w 65527"/>
                    <a:gd name="connsiteY4" fmla="*/ 3658 h 26428"/>
                    <a:gd name="connsiteX5" fmla="*/ 18766 w 65527"/>
                    <a:gd name="connsiteY5" fmla="*/ 4180 h 26428"/>
                    <a:gd name="connsiteX6" fmla="*/ 26080 w 65527"/>
                    <a:gd name="connsiteY6" fmla="*/ 7054 h 26428"/>
                    <a:gd name="connsiteX7" fmla="*/ 31828 w 65527"/>
                    <a:gd name="connsiteY7" fmla="*/ 4441 h 26428"/>
                    <a:gd name="connsiteX8" fmla="*/ 40188 w 65527"/>
                    <a:gd name="connsiteY8" fmla="*/ 3396 h 26428"/>
                    <a:gd name="connsiteX9" fmla="*/ 48287 w 65527"/>
                    <a:gd name="connsiteY9" fmla="*/ 1568 h 26428"/>
                    <a:gd name="connsiteX10" fmla="*/ 54035 w 65527"/>
                    <a:gd name="connsiteY10" fmla="*/ 0 h 26428"/>
                    <a:gd name="connsiteX11" fmla="*/ 65008 w 65527"/>
                    <a:gd name="connsiteY11" fmla="*/ 4441 h 26428"/>
                    <a:gd name="connsiteX12" fmla="*/ 60305 w 65527"/>
                    <a:gd name="connsiteY12" fmla="*/ 15675 h 26428"/>
                    <a:gd name="connsiteX13" fmla="*/ 53512 w 65527"/>
                    <a:gd name="connsiteY13" fmla="*/ 16982 h 26428"/>
                    <a:gd name="connsiteX14" fmla="*/ 48287 w 65527"/>
                    <a:gd name="connsiteY14" fmla="*/ 20117 h 26428"/>
                    <a:gd name="connsiteX15" fmla="*/ 44107 w 65527"/>
                    <a:gd name="connsiteY15" fmla="*/ 24819 h 26428"/>
                    <a:gd name="connsiteX16" fmla="*/ 37314 w 65527"/>
                    <a:gd name="connsiteY16" fmla="*/ 26387 h 26428"/>
                    <a:gd name="connsiteX17" fmla="*/ 32873 w 65527"/>
                    <a:gd name="connsiteY17" fmla="*/ 25864 h 26428"/>
                    <a:gd name="connsiteX18" fmla="*/ 28171 w 65527"/>
                    <a:gd name="connsiteY18" fmla="*/ 23513 h 26428"/>
                    <a:gd name="connsiteX19" fmla="*/ 25297 w 65527"/>
                    <a:gd name="connsiteY19" fmla="*/ 22468 h 26428"/>
                    <a:gd name="connsiteX20" fmla="*/ 20333 w 65527"/>
                    <a:gd name="connsiteY20" fmla="*/ 21684 h 26428"/>
                    <a:gd name="connsiteX21" fmla="*/ 17459 w 65527"/>
                    <a:gd name="connsiteY21" fmla="*/ 22729 h 26428"/>
                    <a:gd name="connsiteX22" fmla="*/ 8316 w 65527"/>
                    <a:gd name="connsiteY22" fmla="*/ 23774 h 26428"/>
                    <a:gd name="connsiteX23" fmla="*/ 3090 w 65527"/>
                    <a:gd name="connsiteY23" fmla="*/ 22207 h 26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65527" h="26428">
                      <a:moveTo>
                        <a:pt x="3090" y="22207"/>
                      </a:moveTo>
                      <a:cubicBezTo>
                        <a:pt x="1523" y="21162"/>
                        <a:pt x="1000" y="19594"/>
                        <a:pt x="739" y="18027"/>
                      </a:cubicBezTo>
                      <a:cubicBezTo>
                        <a:pt x="216" y="15937"/>
                        <a:pt x="-306" y="13585"/>
                        <a:pt x="216" y="11495"/>
                      </a:cubicBezTo>
                      <a:cubicBezTo>
                        <a:pt x="478" y="9405"/>
                        <a:pt x="2045" y="8621"/>
                        <a:pt x="3874" y="7576"/>
                      </a:cubicBezTo>
                      <a:cubicBezTo>
                        <a:pt x="6225" y="6270"/>
                        <a:pt x="8316" y="4703"/>
                        <a:pt x="10928" y="3658"/>
                      </a:cubicBezTo>
                      <a:cubicBezTo>
                        <a:pt x="13801" y="2613"/>
                        <a:pt x="16153" y="3135"/>
                        <a:pt x="18766" y="4180"/>
                      </a:cubicBezTo>
                      <a:cubicBezTo>
                        <a:pt x="21117" y="5225"/>
                        <a:pt x="23468" y="7054"/>
                        <a:pt x="26080" y="7054"/>
                      </a:cubicBezTo>
                      <a:cubicBezTo>
                        <a:pt x="28171" y="7054"/>
                        <a:pt x="29999" y="5225"/>
                        <a:pt x="31828" y="4441"/>
                      </a:cubicBezTo>
                      <a:cubicBezTo>
                        <a:pt x="34441" y="3396"/>
                        <a:pt x="37576" y="3396"/>
                        <a:pt x="40188" y="3396"/>
                      </a:cubicBezTo>
                      <a:cubicBezTo>
                        <a:pt x="43062" y="3135"/>
                        <a:pt x="45674" y="2874"/>
                        <a:pt x="48287" y="1568"/>
                      </a:cubicBezTo>
                      <a:cubicBezTo>
                        <a:pt x="50116" y="784"/>
                        <a:pt x="51945" y="0"/>
                        <a:pt x="54035" y="0"/>
                      </a:cubicBezTo>
                      <a:cubicBezTo>
                        <a:pt x="57431" y="0"/>
                        <a:pt x="63701" y="523"/>
                        <a:pt x="65008" y="4441"/>
                      </a:cubicBezTo>
                      <a:cubicBezTo>
                        <a:pt x="66575" y="8621"/>
                        <a:pt x="64485" y="14108"/>
                        <a:pt x="60305" y="15675"/>
                      </a:cubicBezTo>
                      <a:cubicBezTo>
                        <a:pt x="58215" y="16459"/>
                        <a:pt x="55864" y="16459"/>
                        <a:pt x="53512" y="16982"/>
                      </a:cubicBezTo>
                      <a:cubicBezTo>
                        <a:pt x="51423" y="17504"/>
                        <a:pt x="49855" y="18549"/>
                        <a:pt x="48287" y="20117"/>
                      </a:cubicBezTo>
                      <a:cubicBezTo>
                        <a:pt x="46981" y="21684"/>
                        <a:pt x="45674" y="23513"/>
                        <a:pt x="44107" y="24819"/>
                      </a:cubicBezTo>
                      <a:cubicBezTo>
                        <a:pt x="42017" y="26125"/>
                        <a:pt x="39666" y="26387"/>
                        <a:pt x="37314" y="26387"/>
                      </a:cubicBezTo>
                      <a:cubicBezTo>
                        <a:pt x="35747" y="26387"/>
                        <a:pt x="34179" y="26648"/>
                        <a:pt x="32873" y="25864"/>
                      </a:cubicBezTo>
                      <a:cubicBezTo>
                        <a:pt x="31305" y="25080"/>
                        <a:pt x="29738" y="24297"/>
                        <a:pt x="28171" y="23513"/>
                      </a:cubicBezTo>
                      <a:cubicBezTo>
                        <a:pt x="27387" y="23513"/>
                        <a:pt x="26080" y="22990"/>
                        <a:pt x="25297" y="22468"/>
                      </a:cubicBezTo>
                      <a:cubicBezTo>
                        <a:pt x="23729" y="21945"/>
                        <a:pt x="22162" y="21684"/>
                        <a:pt x="20333" y="21684"/>
                      </a:cubicBezTo>
                      <a:cubicBezTo>
                        <a:pt x="19288" y="21684"/>
                        <a:pt x="18504" y="22207"/>
                        <a:pt x="17459" y="22729"/>
                      </a:cubicBezTo>
                      <a:cubicBezTo>
                        <a:pt x="14847" y="23774"/>
                        <a:pt x="11189" y="24035"/>
                        <a:pt x="8316" y="23774"/>
                      </a:cubicBezTo>
                      <a:cubicBezTo>
                        <a:pt x="5964" y="23513"/>
                        <a:pt x="4397" y="22990"/>
                        <a:pt x="3090" y="22207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6DA24DD7-CB39-EADF-7153-A89349BAF26D}"/>
                    </a:ext>
                  </a:extLst>
                </p:cNvPr>
                <p:cNvSpPr/>
                <p:nvPr/>
              </p:nvSpPr>
              <p:spPr>
                <a:xfrm>
                  <a:off x="6158092" y="1753001"/>
                  <a:ext cx="32670" cy="11193"/>
                </a:xfrm>
                <a:custGeom>
                  <a:avLst/>
                  <a:gdLst>
                    <a:gd name="connsiteX0" fmla="*/ 1552 w 32670"/>
                    <a:gd name="connsiteY0" fmla="*/ 10475 h 11193"/>
                    <a:gd name="connsiteX1" fmla="*/ 768 w 32670"/>
                    <a:gd name="connsiteY1" fmla="*/ 9953 h 11193"/>
                    <a:gd name="connsiteX2" fmla="*/ 3381 w 32670"/>
                    <a:gd name="connsiteY2" fmla="*/ 2638 h 11193"/>
                    <a:gd name="connsiteX3" fmla="*/ 8345 w 32670"/>
                    <a:gd name="connsiteY3" fmla="*/ 2376 h 11193"/>
                    <a:gd name="connsiteX4" fmla="*/ 19056 w 32670"/>
                    <a:gd name="connsiteY4" fmla="*/ 2638 h 11193"/>
                    <a:gd name="connsiteX5" fmla="*/ 24804 w 32670"/>
                    <a:gd name="connsiteY5" fmla="*/ 1070 h 11193"/>
                    <a:gd name="connsiteX6" fmla="*/ 29768 w 32670"/>
                    <a:gd name="connsiteY6" fmla="*/ 25 h 11193"/>
                    <a:gd name="connsiteX7" fmla="*/ 32641 w 32670"/>
                    <a:gd name="connsiteY7" fmla="*/ 3683 h 11193"/>
                    <a:gd name="connsiteX8" fmla="*/ 29506 w 32670"/>
                    <a:gd name="connsiteY8" fmla="*/ 8124 h 11193"/>
                    <a:gd name="connsiteX9" fmla="*/ 25849 w 32670"/>
                    <a:gd name="connsiteY9" fmla="*/ 9430 h 11193"/>
                    <a:gd name="connsiteX10" fmla="*/ 20102 w 32670"/>
                    <a:gd name="connsiteY10" fmla="*/ 10475 h 11193"/>
                    <a:gd name="connsiteX11" fmla="*/ 12003 w 32670"/>
                    <a:gd name="connsiteY11" fmla="*/ 10998 h 11193"/>
                    <a:gd name="connsiteX12" fmla="*/ 5210 w 32670"/>
                    <a:gd name="connsiteY12" fmla="*/ 10998 h 11193"/>
                    <a:gd name="connsiteX13" fmla="*/ 1552 w 32670"/>
                    <a:gd name="connsiteY13" fmla="*/ 10475 h 11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2670" h="11193">
                      <a:moveTo>
                        <a:pt x="1552" y="10475"/>
                      </a:moveTo>
                      <a:cubicBezTo>
                        <a:pt x="1291" y="10214"/>
                        <a:pt x="1030" y="10214"/>
                        <a:pt x="768" y="9953"/>
                      </a:cubicBezTo>
                      <a:cubicBezTo>
                        <a:pt x="-1322" y="7601"/>
                        <a:pt x="1291" y="3944"/>
                        <a:pt x="3381" y="2638"/>
                      </a:cubicBezTo>
                      <a:cubicBezTo>
                        <a:pt x="4949" y="1854"/>
                        <a:pt x="6516" y="2115"/>
                        <a:pt x="8345" y="2376"/>
                      </a:cubicBezTo>
                      <a:cubicBezTo>
                        <a:pt x="11741" y="2899"/>
                        <a:pt x="15399" y="3160"/>
                        <a:pt x="19056" y="2638"/>
                      </a:cubicBezTo>
                      <a:cubicBezTo>
                        <a:pt x="21146" y="2376"/>
                        <a:pt x="22975" y="1854"/>
                        <a:pt x="24804" y="1070"/>
                      </a:cubicBezTo>
                      <a:cubicBezTo>
                        <a:pt x="26372" y="286"/>
                        <a:pt x="27939" y="25"/>
                        <a:pt x="29768" y="25"/>
                      </a:cubicBezTo>
                      <a:cubicBezTo>
                        <a:pt x="32119" y="-236"/>
                        <a:pt x="32641" y="1593"/>
                        <a:pt x="32641" y="3683"/>
                      </a:cubicBezTo>
                      <a:cubicBezTo>
                        <a:pt x="32903" y="5773"/>
                        <a:pt x="31335" y="7340"/>
                        <a:pt x="29506" y="8124"/>
                      </a:cubicBezTo>
                      <a:cubicBezTo>
                        <a:pt x="28462" y="8646"/>
                        <a:pt x="27155" y="8908"/>
                        <a:pt x="25849" y="9430"/>
                      </a:cubicBezTo>
                      <a:cubicBezTo>
                        <a:pt x="24021" y="10214"/>
                        <a:pt x="22191" y="10475"/>
                        <a:pt x="20102" y="10475"/>
                      </a:cubicBezTo>
                      <a:cubicBezTo>
                        <a:pt x="17228" y="10736"/>
                        <a:pt x="14615" y="10736"/>
                        <a:pt x="12003" y="10998"/>
                      </a:cubicBezTo>
                      <a:cubicBezTo>
                        <a:pt x="9651" y="11259"/>
                        <a:pt x="7561" y="11259"/>
                        <a:pt x="5210" y="10998"/>
                      </a:cubicBezTo>
                      <a:cubicBezTo>
                        <a:pt x="3903" y="11259"/>
                        <a:pt x="2597" y="10998"/>
                        <a:pt x="1552" y="1047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27114206-73CF-6696-A63D-C359053F9234}"/>
                    </a:ext>
                  </a:extLst>
                </p:cNvPr>
                <p:cNvSpPr/>
                <p:nvPr/>
              </p:nvSpPr>
              <p:spPr>
                <a:xfrm>
                  <a:off x="6192301" y="1726850"/>
                  <a:ext cx="10745" cy="6633"/>
                </a:xfrm>
                <a:custGeom>
                  <a:avLst/>
                  <a:gdLst>
                    <a:gd name="connsiteX0" fmla="*/ 522 w 10745"/>
                    <a:gd name="connsiteY0" fmla="*/ 1879 h 6633"/>
                    <a:gd name="connsiteX1" fmla="*/ 0 w 10745"/>
                    <a:gd name="connsiteY1" fmla="*/ 51 h 6633"/>
                    <a:gd name="connsiteX2" fmla="*/ 4964 w 10745"/>
                    <a:gd name="connsiteY2" fmla="*/ 1618 h 6633"/>
                    <a:gd name="connsiteX3" fmla="*/ 8622 w 10745"/>
                    <a:gd name="connsiteY3" fmla="*/ 2663 h 6633"/>
                    <a:gd name="connsiteX4" fmla="*/ 10712 w 10745"/>
                    <a:gd name="connsiteY4" fmla="*/ 3969 h 6633"/>
                    <a:gd name="connsiteX5" fmla="*/ 8360 w 10745"/>
                    <a:gd name="connsiteY5" fmla="*/ 6582 h 6633"/>
                    <a:gd name="connsiteX6" fmla="*/ 3919 w 10745"/>
                    <a:gd name="connsiteY6" fmla="*/ 5537 h 6633"/>
                    <a:gd name="connsiteX7" fmla="*/ 784 w 10745"/>
                    <a:gd name="connsiteY7" fmla="*/ 3708 h 6633"/>
                    <a:gd name="connsiteX8" fmla="*/ 522 w 10745"/>
                    <a:gd name="connsiteY8" fmla="*/ 1879 h 6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745" h="6633">
                      <a:moveTo>
                        <a:pt x="522" y="1879"/>
                      </a:moveTo>
                      <a:cubicBezTo>
                        <a:pt x="262" y="1357"/>
                        <a:pt x="0" y="573"/>
                        <a:pt x="0" y="51"/>
                      </a:cubicBezTo>
                      <a:cubicBezTo>
                        <a:pt x="2351" y="-211"/>
                        <a:pt x="3135" y="573"/>
                        <a:pt x="4964" y="1618"/>
                      </a:cubicBezTo>
                      <a:cubicBezTo>
                        <a:pt x="6009" y="2402"/>
                        <a:pt x="7315" y="2141"/>
                        <a:pt x="8622" y="2663"/>
                      </a:cubicBezTo>
                      <a:cubicBezTo>
                        <a:pt x="9405" y="2924"/>
                        <a:pt x="10450" y="2924"/>
                        <a:pt x="10712" y="3969"/>
                      </a:cubicBezTo>
                      <a:cubicBezTo>
                        <a:pt x="10973" y="5276"/>
                        <a:pt x="9666" y="6321"/>
                        <a:pt x="8360" y="6582"/>
                      </a:cubicBezTo>
                      <a:cubicBezTo>
                        <a:pt x="6793" y="6843"/>
                        <a:pt x="5225" y="6059"/>
                        <a:pt x="3919" y="5537"/>
                      </a:cubicBezTo>
                      <a:cubicBezTo>
                        <a:pt x="2874" y="5014"/>
                        <a:pt x="1829" y="4231"/>
                        <a:pt x="784" y="3708"/>
                      </a:cubicBezTo>
                      <a:cubicBezTo>
                        <a:pt x="1045" y="2924"/>
                        <a:pt x="784" y="2402"/>
                        <a:pt x="522" y="187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AC640EFD-7496-9163-EF9B-332E99A75CE8}"/>
                    </a:ext>
                  </a:extLst>
                </p:cNvPr>
                <p:cNvSpPr/>
                <p:nvPr/>
              </p:nvSpPr>
              <p:spPr>
                <a:xfrm>
                  <a:off x="6200968" y="1721923"/>
                  <a:ext cx="36764" cy="8979"/>
                </a:xfrm>
                <a:custGeom>
                  <a:avLst/>
                  <a:gdLst>
                    <a:gd name="connsiteX0" fmla="*/ 2829 w 36764"/>
                    <a:gd name="connsiteY0" fmla="*/ 3932 h 8979"/>
                    <a:gd name="connsiteX1" fmla="*/ 739 w 36764"/>
                    <a:gd name="connsiteY1" fmla="*/ 1319 h 8979"/>
                    <a:gd name="connsiteX2" fmla="*/ 11189 w 36764"/>
                    <a:gd name="connsiteY2" fmla="*/ 274 h 8979"/>
                    <a:gd name="connsiteX3" fmla="*/ 14324 w 36764"/>
                    <a:gd name="connsiteY3" fmla="*/ 535 h 8979"/>
                    <a:gd name="connsiteX4" fmla="*/ 17721 w 36764"/>
                    <a:gd name="connsiteY4" fmla="*/ 274 h 8979"/>
                    <a:gd name="connsiteX5" fmla="*/ 26603 w 36764"/>
                    <a:gd name="connsiteY5" fmla="*/ 13 h 8979"/>
                    <a:gd name="connsiteX6" fmla="*/ 32873 w 36764"/>
                    <a:gd name="connsiteY6" fmla="*/ 274 h 8979"/>
                    <a:gd name="connsiteX7" fmla="*/ 36531 w 36764"/>
                    <a:gd name="connsiteY7" fmla="*/ 2887 h 8979"/>
                    <a:gd name="connsiteX8" fmla="*/ 36008 w 36764"/>
                    <a:gd name="connsiteY8" fmla="*/ 5499 h 8979"/>
                    <a:gd name="connsiteX9" fmla="*/ 33396 w 36764"/>
                    <a:gd name="connsiteY9" fmla="*/ 7851 h 8979"/>
                    <a:gd name="connsiteX10" fmla="*/ 25035 w 36764"/>
                    <a:gd name="connsiteY10" fmla="*/ 8896 h 8979"/>
                    <a:gd name="connsiteX11" fmla="*/ 15630 w 36764"/>
                    <a:gd name="connsiteY11" fmla="*/ 6544 h 8979"/>
                    <a:gd name="connsiteX12" fmla="*/ 8838 w 36764"/>
                    <a:gd name="connsiteY12" fmla="*/ 4454 h 8979"/>
                    <a:gd name="connsiteX13" fmla="*/ 5703 w 36764"/>
                    <a:gd name="connsiteY13" fmla="*/ 4716 h 8979"/>
                    <a:gd name="connsiteX14" fmla="*/ 2829 w 36764"/>
                    <a:gd name="connsiteY14" fmla="*/ 3932 h 89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6764" h="8979">
                      <a:moveTo>
                        <a:pt x="2829" y="3932"/>
                      </a:moveTo>
                      <a:cubicBezTo>
                        <a:pt x="1522" y="3409"/>
                        <a:pt x="-1351" y="2887"/>
                        <a:pt x="739" y="1319"/>
                      </a:cubicBezTo>
                      <a:cubicBezTo>
                        <a:pt x="3612" y="-510"/>
                        <a:pt x="7793" y="13"/>
                        <a:pt x="11189" y="274"/>
                      </a:cubicBezTo>
                      <a:cubicBezTo>
                        <a:pt x="12234" y="274"/>
                        <a:pt x="13279" y="535"/>
                        <a:pt x="14324" y="535"/>
                      </a:cubicBezTo>
                      <a:cubicBezTo>
                        <a:pt x="15369" y="535"/>
                        <a:pt x="16675" y="274"/>
                        <a:pt x="17721" y="274"/>
                      </a:cubicBezTo>
                      <a:cubicBezTo>
                        <a:pt x="20594" y="274"/>
                        <a:pt x="23729" y="13"/>
                        <a:pt x="26603" y="13"/>
                      </a:cubicBezTo>
                      <a:cubicBezTo>
                        <a:pt x="28693" y="13"/>
                        <a:pt x="30783" y="13"/>
                        <a:pt x="32873" y="274"/>
                      </a:cubicBezTo>
                      <a:cubicBezTo>
                        <a:pt x="34963" y="274"/>
                        <a:pt x="36008" y="797"/>
                        <a:pt x="36531" y="2887"/>
                      </a:cubicBezTo>
                      <a:cubicBezTo>
                        <a:pt x="36792" y="3932"/>
                        <a:pt x="37053" y="4716"/>
                        <a:pt x="36008" y="5499"/>
                      </a:cubicBezTo>
                      <a:cubicBezTo>
                        <a:pt x="35225" y="6283"/>
                        <a:pt x="34441" y="7328"/>
                        <a:pt x="33396" y="7851"/>
                      </a:cubicBezTo>
                      <a:cubicBezTo>
                        <a:pt x="30783" y="9418"/>
                        <a:pt x="27909" y="8896"/>
                        <a:pt x="25035" y="8896"/>
                      </a:cubicBezTo>
                      <a:cubicBezTo>
                        <a:pt x="21900" y="8896"/>
                        <a:pt x="18243" y="8112"/>
                        <a:pt x="15630" y="6544"/>
                      </a:cubicBezTo>
                      <a:cubicBezTo>
                        <a:pt x="13279" y="5238"/>
                        <a:pt x="11712" y="4454"/>
                        <a:pt x="8838" y="4454"/>
                      </a:cubicBezTo>
                      <a:cubicBezTo>
                        <a:pt x="7793" y="4454"/>
                        <a:pt x="6747" y="4716"/>
                        <a:pt x="5703" y="4716"/>
                      </a:cubicBezTo>
                      <a:cubicBezTo>
                        <a:pt x="4658" y="4716"/>
                        <a:pt x="3874" y="4454"/>
                        <a:pt x="2829" y="393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1F9C2811-FCF0-6EBD-FC2A-427D6D2258DA}"/>
                    </a:ext>
                  </a:extLst>
                </p:cNvPr>
                <p:cNvSpPr/>
                <p:nvPr/>
              </p:nvSpPr>
              <p:spPr>
                <a:xfrm>
                  <a:off x="6211600" y="1749732"/>
                  <a:ext cx="60958" cy="27255"/>
                </a:xfrm>
                <a:custGeom>
                  <a:avLst/>
                  <a:gdLst>
                    <a:gd name="connsiteX0" fmla="*/ 34258 w 60958"/>
                    <a:gd name="connsiteY0" fmla="*/ 5122 h 27255"/>
                    <a:gd name="connsiteX1" fmla="*/ 34781 w 60958"/>
                    <a:gd name="connsiteY1" fmla="*/ 3293 h 27255"/>
                    <a:gd name="connsiteX2" fmla="*/ 38961 w 60958"/>
                    <a:gd name="connsiteY2" fmla="*/ 942 h 27255"/>
                    <a:gd name="connsiteX3" fmla="*/ 50978 w 60958"/>
                    <a:gd name="connsiteY3" fmla="*/ 942 h 27255"/>
                    <a:gd name="connsiteX4" fmla="*/ 56465 w 60958"/>
                    <a:gd name="connsiteY4" fmla="*/ 3032 h 27255"/>
                    <a:gd name="connsiteX5" fmla="*/ 59861 w 60958"/>
                    <a:gd name="connsiteY5" fmla="*/ 8518 h 27255"/>
                    <a:gd name="connsiteX6" fmla="*/ 60906 w 60958"/>
                    <a:gd name="connsiteY6" fmla="*/ 13743 h 27255"/>
                    <a:gd name="connsiteX7" fmla="*/ 55420 w 60958"/>
                    <a:gd name="connsiteY7" fmla="*/ 16095 h 27255"/>
                    <a:gd name="connsiteX8" fmla="*/ 40528 w 60958"/>
                    <a:gd name="connsiteY8" fmla="*/ 18446 h 27255"/>
                    <a:gd name="connsiteX9" fmla="*/ 31907 w 60958"/>
                    <a:gd name="connsiteY9" fmla="*/ 20797 h 27255"/>
                    <a:gd name="connsiteX10" fmla="*/ 24853 w 60958"/>
                    <a:gd name="connsiteY10" fmla="*/ 23410 h 27255"/>
                    <a:gd name="connsiteX11" fmla="*/ 14142 w 60958"/>
                    <a:gd name="connsiteY11" fmla="*/ 26806 h 27255"/>
                    <a:gd name="connsiteX12" fmla="*/ 3692 w 60958"/>
                    <a:gd name="connsiteY12" fmla="*/ 21842 h 27255"/>
                    <a:gd name="connsiteX13" fmla="*/ 34 w 60958"/>
                    <a:gd name="connsiteY13" fmla="*/ 18968 h 27255"/>
                    <a:gd name="connsiteX14" fmla="*/ 2124 w 60958"/>
                    <a:gd name="connsiteY14" fmla="*/ 14266 h 27255"/>
                    <a:gd name="connsiteX15" fmla="*/ 9178 w 60958"/>
                    <a:gd name="connsiteY15" fmla="*/ 10608 h 27255"/>
                    <a:gd name="connsiteX16" fmla="*/ 17277 w 60958"/>
                    <a:gd name="connsiteY16" fmla="*/ 11131 h 27255"/>
                    <a:gd name="connsiteX17" fmla="*/ 19889 w 60958"/>
                    <a:gd name="connsiteY17" fmla="*/ 10608 h 27255"/>
                    <a:gd name="connsiteX18" fmla="*/ 25898 w 60958"/>
                    <a:gd name="connsiteY18" fmla="*/ 9563 h 27255"/>
                    <a:gd name="connsiteX19" fmla="*/ 30340 w 60958"/>
                    <a:gd name="connsiteY19" fmla="*/ 9302 h 27255"/>
                    <a:gd name="connsiteX20" fmla="*/ 33474 w 60958"/>
                    <a:gd name="connsiteY20" fmla="*/ 7996 h 27255"/>
                    <a:gd name="connsiteX21" fmla="*/ 34258 w 60958"/>
                    <a:gd name="connsiteY21" fmla="*/ 5122 h 27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60958" h="27255">
                      <a:moveTo>
                        <a:pt x="34258" y="5122"/>
                      </a:moveTo>
                      <a:cubicBezTo>
                        <a:pt x="34258" y="4599"/>
                        <a:pt x="34520" y="3816"/>
                        <a:pt x="34781" y="3293"/>
                      </a:cubicBezTo>
                      <a:cubicBezTo>
                        <a:pt x="35565" y="1987"/>
                        <a:pt x="37655" y="1464"/>
                        <a:pt x="38961" y="942"/>
                      </a:cubicBezTo>
                      <a:cubicBezTo>
                        <a:pt x="42880" y="-887"/>
                        <a:pt x="46799" y="419"/>
                        <a:pt x="50978" y="942"/>
                      </a:cubicBezTo>
                      <a:cubicBezTo>
                        <a:pt x="53069" y="1203"/>
                        <a:pt x="55159" y="1203"/>
                        <a:pt x="56465" y="3032"/>
                      </a:cubicBezTo>
                      <a:cubicBezTo>
                        <a:pt x="57771" y="4599"/>
                        <a:pt x="59078" y="6428"/>
                        <a:pt x="59861" y="8518"/>
                      </a:cubicBezTo>
                      <a:cubicBezTo>
                        <a:pt x="60384" y="10086"/>
                        <a:pt x="61168" y="12176"/>
                        <a:pt x="60906" y="13743"/>
                      </a:cubicBezTo>
                      <a:cubicBezTo>
                        <a:pt x="60645" y="16095"/>
                        <a:pt x="57249" y="16095"/>
                        <a:pt x="55420" y="16095"/>
                      </a:cubicBezTo>
                      <a:cubicBezTo>
                        <a:pt x="50456" y="16095"/>
                        <a:pt x="45492" y="17662"/>
                        <a:pt x="40528" y="18446"/>
                      </a:cubicBezTo>
                      <a:cubicBezTo>
                        <a:pt x="37655" y="18968"/>
                        <a:pt x="34781" y="19752"/>
                        <a:pt x="31907" y="20797"/>
                      </a:cubicBezTo>
                      <a:cubicBezTo>
                        <a:pt x="29556" y="21581"/>
                        <a:pt x="26943" y="22103"/>
                        <a:pt x="24853" y="23410"/>
                      </a:cubicBezTo>
                      <a:cubicBezTo>
                        <a:pt x="21457" y="25500"/>
                        <a:pt x="18583" y="28374"/>
                        <a:pt x="14142" y="26806"/>
                      </a:cubicBezTo>
                      <a:cubicBezTo>
                        <a:pt x="10484" y="25500"/>
                        <a:pt x="7349" y="23148"/>
                        <a:pt x="3692" y="21842"/>
                      </a:cubicBezTo>
                      <a:cubicBezTo>
                        <a:pt x="2385" y="21320"/>
                        <a:pt x="295" y="20797"/>
                        <a:pt x="34" y="18968"/>
                      </a:cubicBezTo>
                      <a:cubicBezTo>
                        <a:pt x="-227" y="17401"/>
                        <a:pt x="1079" y="15311"/>
                        <a:pt x="2124" y="14266"/>
                      </a:cubicBezTo>
                      <a:cubicBezTo>
                        <a:pt x="3692" y="12437"/>
                        <a:pt x="6827" y="11131"/>
                        <a:pt x="9178" y="10608"/>
                      </a:cubicBezTo>
                      <a:cubicBezTo>
                        <a:pt x="12052" y="9824"/>
                        <a:pt x="14664" y="11392"/>
                        <a:pt x="17277" y="11131"/>
                      </a:cubicBezTo>
                      <a:cubicBezTo>
                        <a:pt x="18322" y="11131"/>
                        <a:pt x="19105" y="10608"/>
                        <a:pt x="19889" y="10608"/>
                      </a:cubicBezTo>
                      <a:cubicBezTo>
                        <a:pt x="22240" y="10608"/>
                        <a:pt x="23808" y="10608"/>
                        <a:pt x="25898" y="9563"/>
                      </a:cubicBezTo>
                      <a:cubicBezTo>
                        <a:pt x="27465" y="9041"/>
                        <a:pt x="28772" y="9302"/>
                        <a:pt x="30340" y="9302"/>
                      </a:cubicBezTo>
                      <a:cubicBezTo>
                        <a:pt x="31646" y="9302"/>
                        <a:pt x="32691" y="9041"/>
                        <a:pt x="33474" y="7996"/>
                      </a:cubicBezTo>
                      <a:cubicBezTo>
                        <a:pt x="34258" y="7473"/>
                        <a:pt x="34258" y="6167"/>
                        <a:pt x="34258" y="512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5D9C6D9F-FB42-A81D-5D98-66BC121E0E2B}"/>
                  </a:ext>
                </a:extLst>
              </p:cNvPr>
              <p:cNvSpPr/>
              <p:nvPr/>
            </p:nvSpPr>
            <p:spPr>
              <a:xfrm>
                <a:off x="6563650" y="1758773"/>
                <a:ext cx="31365" cy="10972"/>
              </a:xfrm>
              <a:custGeom>
                <a:avLst/>
                <a:gdLst>
                  <a:gd name="connsiteX0" fmla="*/ 3291 w 31365"/>
                  <a:gd name="connsiteY0" fmla="*/ 3135 h 10972"/>
                  <a:gd name="connsiteX1" fmla="*/ 5642 w 31365"/>
                  <a:gd name="connsiteY1" fmla="*/ 1567 h 10972"/>
                  <a:gd name="connsiteX2" fmla="*/ 12435 w 31365"/>
                  <a:gd name="connsiteY2" fmla="*/ 0 h 10972"/>
                  <a:gd name="connsiteX3" fmla="*/ 16092 w 31365"/>
                  <a:gd name="connsiteY3" fmla="*/ 784 h 10972"/>
                  <a:gd name="connsiteX4" fmla="*/ 19227 w 31365"/>
                  <a:gd name="connsiteY4" fmla="*/ 784 h 10972"/>
                  <a:gd name="connsiteX5" fmla="*/ 24191 w 31365"/>
                  <a:gd name="connsiteY5" fmla="*/ 1306 h 10972"/>
                  <a:gd name="connsiteX6" fmla="*/ 28894 w 31365"/>
                  <a:gd name="connsiteY6" fmla="*/ 1567 h 10972"/>
                  <a:gd name="connsiteX7" fmla="*/ 31245 w 31365"/>
                  <a:gd name="connsiteY7" fmla="*/ 2351 h 10972"/>
                  <a:gd name="connsiteX8" fmla="*/ 29678 w 31365"/>
                  <a:gd name="connsiteY8" fmla="*/ 6270 h 10972"/>
                  <a:gd name="connsiteX9" fmla="*/ 28110 w 31365"/>
                  <a:gd name="connsiteY9" fmla="*/ 8360 h 10972"/>
                  <a:gd name="connsiteX10" fmla="*/ 24975 w 31365"/>
                  <a:gd name="connsiteY10" fmla="*/ 9928 h 10972"/>
                  <a:gd name="connsiteX11" fmla="*/ 20534 w 31365"/>
                  <a:gd name="connsiteY11" fmla="*/ 10711 h 10972"/>
                  <a:gd name="connsiteX12" fmla="*/ 16092 w 31365"/>
                  <a:gd name="connsiteY12" fmla="*/ 10189 h 10972"/>
                  <a:gd name="connsiteX13" fmla="*/ 10867 w 31365"/>
                  <a:gd name="connsiteY13" fmla="*/ 10973 h 10972"/>
                  <a:gd name="connsiteX14" fmla="*/ 5642 w 31365"/>
                  <a:gd name="connsiteY14" fmla="*/ 10711 h 10972"/>
                  <a:gd name="connsiteX15" fmla="*/ 156 w 31365"/>
                  <a:gd name="connsiteY15" fmla="*/ 8360 h 10972"/>
                  <a:gd name="connsiteX16" fmla="*/ 3291 w 31365"/>
                  <a:gd name="connsiteY16" fmla="*/ 3135 h 10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1365" h="10972">
                    <a:moveTo>
                      <a:pt x="3291" y="3135"/>
                    </a:moveTo>
                    <a:cubicBezTo>
                      <a:pt x="4075" y="2613"/>
                      <a:pt x="4858" y="2090"/>
                      <a:pt x="5642" y="1567"/>
                    </a:cubicBezTo>
                    <a:cubicBezTo>
                      <a:pt x="7471" y="522"/>
                      <a:pt x="10345" y="0"/>
                      <a:pt x="12435" y="0"/>
                    </a:cubicBezTo>
                    <a:cubicBezTo>
                      <a:pt x="13741" y="0"/>
                      <a:pt x="14786" y="522"/>
                      <a:pt x="16092" y="784"/>
                    </a:cubicBezTo>
                    <a:cubicBezTo>
                      <a:pt x="17137" y="1045"/>
                      <a:pt x="18183" y="784"/>
                      <a:pt x="19227" y="784"/>
                    </a:cubicBezTo>
                    <a:cubicBezTo>
                      <a:pt x="20795" y="784"/>
                      <a:pt x="22362" y="1306"/>
                      <a:pt x="24191" y="1306"/>
                    </a:cubicBezTo>
                    <a:cubicBezTo>
                      <a:pt x="25759" y="1306"/>
                      <a:pt x="27327" y="1567"/>
                      <a:pt x="28894" y="1567"/>
                    </a:cubicBezTo>
                    <a:cubicBezTo>
                      <a:pt x="29678" y="1567"/>
                      <a:pt x="30722" y="1306"/>
                      <a:pt x="31245" y="2351"/>
                    </a:cubicBezTo>
                    <a:cubicBezTo>
                      <a:pt x="31768" y="3658"/>
                      <a:pt x="30462" y="5486"/>
                      <a:pt x="29678" y="6270"/>
                    </a:cubicBezTo>
                    <a:cubicBezTo>
                      <a:pt x="29155" y="6793"/>
                      <a:pt x="28633" y="7838"/>
                      <a:pt x="28110" y="8360"/>
                    </a:cubicBezTo>
                    <a:cubicBezTo>
                      <a:pt x="27327" y="9144"/>
                      <a:pt x="26020" y="9405"/>
                      <a:pt x="24975" y="9928"/>
                    </a:cubicBezTo>
                    <a:cubicBezTo>
                      <a:pt x="23408" y="10450"/>
                      <a:pt x="22101" y="10711"/>
                      <a:pt x="20534" y="10711"/>
                    </a:cubicBezTo>
                    <a:cubicBezTo>
                      <a:pt x="18966" y="10450"/>
                      <a:pt x="17660" y="10189"/>
                      <a:pt x="16092" y="10189"/>
                    </a:cubicBezTo>
                    <a:cubicBezTo>
                      <a:pt x="14264" y="10189"/>
                      <a:pt x="12696" y="10711"/>
                      <a:pt x="10867" y="10973"/>
                    </a:cubicBezTo>
                    <a:cubicBezTo>
                      <a:pt x="9039" y="10973"/>
                      <a:pt x="7209" y="10973"/>
                      <a:pt x="5642" y="10711"/>
                    </a:cubicBezTo>
                    <a:cubicBezTo>
                      <a:pt x="4075" y="10450"/>
                      <a:pt x="678" y="10189"/>
                      <a:pt x="156" y="8360"/>
                    </a:cubicBezTo>
                    <a:cubicBezTo>
                      <a:pt x="-628" y="6009"/>
                      <a:pt x="1723" y="3919"/>
                      <a:pt x="3291" y="313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2" name="Graphic 3">
                <a:extLst>
                  <a:ext uri="{FF2B5EF4-FFF2-40B4-BE49-F238E27FC236}">
                    <a16:creationId xmlns:a16="http://schemas.microsoft.com/office/drawing/2014/main" id="{3AAA2055-04BD-70CE-CC78-7A10D8658A85}"/>
                  </a:ext>
                </a:extLst>
              </p:cNvPr>
              <p:cNvGrpSpPr/>
              <p:nvPr/>
            </p:nvGrpSpPr>
            <p:grpSpPr>
              <a:xfrm>
                <a:off x="6696876" y="1744143"/>
                <a:ext cx="502062" cy="452071"/>
                <a:chOff x="6696876" y="1744143"/>
                <a:chExt cx="502062" cy="452071"/>
              </a:xfrm>
              <a:solidFill>
                <a:srgbClr val="D5D7D8"/>
              </a:solidFill>
            </p:grpSpPr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1EB85E2E-FCC0-A63B-8AAD-908049E088FA}"/>
                    </a:ext>
                  </a:extLst>
                </p:cNvPr>
                <p:cNvSpPr/>
                <p:nvPr/>
              </p:nvSpPr>
              <p:spPr>
                <a:xfrm>
                  <a:off x="6800763" y="1745972"/>
                  <a:ext cx="33898" cy="8882"/>
                </a:xfrm>
                <a:custGeom>
                  <a:avLst/>
                  <a:gdLst>
                    <a:gd name="connsiteX0" fmla="*/ 9405 w 33898"/>
                    <a:gd name="connsiteY0" fmla="*/ 8360 h 8882"/>
                    <a:gd name="connsiteX1" fmla="*/ 6009 w 33898"/>
                    <a:gd name="connsiteY1" fmla="*/ 8099 h 8882"/>
                    <a:gd name="connsiteX2" fmla="*/ 2352 w 33898"/>
                    <a:gd name="connsiteY2" fmla="*/ 7838 h 8882"/>
                    <a:gd name="connsiteX3" fmla="*/ 0 w 33898"/>
                    <a:gd name="connsiteY3" fmla="*/ 6270 h 8882"/>
                    <a:gd name="connsiteX4" fmla="*/ 2090 w 33898"/>
                    <a:gd name="connsiteY4" fmla="*/ 2874 h 8882"/>
                    <a:gd name="connsiteX5" fmla="*/ 6531 w 33898"/>
                    <a:gd name="connsiteY5" fmla="*/ 1045 h 8882"/>
                    <a:gd name="connsiteX6" fmla="*/ 10973 w 33898"/>
                    <a:gd name="connsiteY6" fmla="*/ 523 h 8882"/>
                    <a:gd name="connsiteX7" fmla="*/ 15675 w 33898"/>
                    <a:gd name="connsiteY7" fmla="*/ 0 h 8882"/>
                    <a:gd name="connsiteX8" fmla="*/ 20117 w 33898"/>
                    <a:gd name="connsiteY8" fmla="*/ 261 h 8882"/>
                    <a:gd name="connsiteX9" fmla="*/ 26387 w 33898"/>
                    <a:gd name="connsiteY9" fmla="*/ 784 h 8882"/>
                    <a:gd name="connsiteX10" fmla="*/ 31090 w 33898"/>
                    <a:gd name="connsiteY10" fmla="*/ 3396 h 8882"/>
                    <a:gd name="connsiteX11" fmla="*/ 33441 w 33898"/>
                    <a:gd name="connsiteY11" fmla="*/ 6793 h 8882"/>
                    <a:gd name="connsiteX12" fmla="*/ 27171 w 33898"/>
                    <a:gd name="connsiteY12" fmla="*/ 7054 h 8882"/>
                    <a:gd name="connsiteX13" fmla="*/ 16982 w 33898"/>
                    <a:gd name="connsiteY13" fmla="*/ 8883 h 8882"/>
                    <a:gd name="connsiteX14" fmla="*/ 14108 w 33898"/>
                    <a:gd name="connsiteY14" fmla="*/ 8360 h 8882"/>
                    <a:gd name="connsiteX15" fmla="*/ 9405 w 33898"/>
                    <a:gd name="connsiteY15" fmla="*/ 8360 h 8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3898" h="8882">
                      <a:moveTo>
                        <a:pt x="9405" y="8360"/>
                      </a:moveTo>
                      <a:cubicBezTo>
                        <a:pt x="8361" y="8360"/>
                        <a:pt x="7054" y="8099"/>
                        <a:pt x="6009" y="8099"/>
                      </a:cubicBezTo>
                      <a:cubicBezTo>
                        <a:pt x="4703" y="8099"/>
                        <a:pt x="3658" y="8099"/>
                        <a:pt x="2352" y="7838"/>
                      </a:cubicBezTo>
                      <a:cubicBezTo>
                        <a:pt x="1306" y="7576"/>
                        <a:pt x="0" y="7576"/>
                        <a:pt x="0" y="6270"/>
                      </a:cubicBezTo>
                      <a:cubicBezTo>
                        <a:pt x="0" y="4703"/>
                        <a:pt x="523" y="3919"/>
                        <a:pt x="2090" y="2874"/>
                      </a:cubicBezTo>
                      <a:cubicBezTo>
                        <a:pt x="3396" y="2090"/>
                        <a:pt x="4964" y="1306"/>
                        <a:pt x="6531" y="1045"/>
                      </a:cubicBezTo>
                      <a:cubicBezTo>
                        <a:pt x="8099" y="784"/>
                        <a:pt x="9667" y="784"/>
                        <a:pt x="10973" y="523"/>
                      </a:cubicBezTo>
                      <a:cubicBezTo>
                        <a:pt x="12540" y="261"/>
                        <a:pt x="14108" y="0"/>
                        <a:pt x="15675" y="0"/>
                      </a:cubicBezTo>
                      <a:cubicBezTo>
                        <a:pt x="17243" y="0"/>
                        <a:pt x="18549" y="261"/>
                        <a:pt x="20117" y="261"/>
                      </a:cubicBezTo>
                      <a:cubicBezTo>
                        <a:pt x="22207" y="261"/>
                        <a:pt x="24297" y="523"/>
                        <a:pt x="26387" y="784"/>
                      </a:cubicBezTo>
                      <a:cubicBezTo>
                        <a:pt x="28216" y="1045"/>
                        <a:pt x="29522" y="2613"/>
                        <a:pt x="31090" y="3396"/>
                      </a:cubicBezTo>
                      <a:cubicBezTo>
                        <a:pt x="32134" y="4180"/>
                        <a:pt x="35009" y="4703"/>
                        <a:pt x="33441" y="6793"/>
                      </a:cubicBezTo>
                      <a:cubicBezTo>
                        <a:pt x="32134" y="8621"/>
                        <a:pt x="29000" y="6793"/>
                        <a:pt x="27171" y="7054"/>
                      </a:cubicBezTo>
                      <a:cubicBezTo>
                        <a:pt x="23774" y="7576"/>
                        <a:pt x="20378" y="8883"/>
                        <a:pt x="16982" y="8883"/>
                      </a:cubicBezTo>
                      <a:cubicBezTo>
                        <a:pt x="15937" y="8883"/>
                        <a:pt x="14892" y="8621"/>
                        <a:pt x="14108" y="8360"/>
                      </a:cubicBezTo>
                      <a:cubicBezTo>
                        <a:pt x="12802" y="8360"/>
                        <a:pt x="10973" y="8360"/>
                        <a:pt x="9405" y="836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62D5C59C-749F-44CC-A2ED-E4C3661FAB48}"/>
                    </a:ext>
                  </a:extLst>
                </p:cNvPr>
                <p:cNvSpPr/>
                <p:nvPr/>
              </p:nvSpPr>
              <p:spPr>
                <a:xfrm>
                  <a:off x="6823963" y="1805691"/>
                  <a:ext cx="60436" cy="21269"/>
                </a:xfrm>
                <a:custGeom>
                  <a:avLst/>
                  <a:gdLst>
                    <a:gd name="connsiteX0" fmla="*/ 18863 w 60436"/>
                    <a:gd name="connsiteY0" fmla="*/ 13171 h 21269"/>
                    <a:gd name="connsiteX1" fmla="*/ 15206 w 60436"/>
                    <a:gd name="connsiteY1" fmla="*/ 12648 h 21269"/>
                    <a:gd name="connsiteX2" fmla="*/ 11287 w 60436"/>
                    <a:gd name="connsiteY2" fmla="*/ 13693 h 21269"/>
                    <a:gd name="connsiteX3" fmla="*/ 7890 w 60436"/>
                    <a:gd name="connsiteY3" fmla="*/ 12910 h 21269"/>
                    <a:gd name="connsiteX4" fmla="*/ 1881 w 60436"/>
                    <a:gd name="connsiteY4" fmla="*/ 9252 h 21269"/>
                    <a:gd name="connsiteX5" fmla="*/ 837 w 60436"/>
                    <a:gd name="connsiteY5" fmla="*/ 4811 h 21269"/>
                    <a:gd name="connsiteX6" fmla="*/ 53 w 60436"/>
                    <a:gd name="connsiteY6" fmla="*/ 1414 h 21269"/>
                    <a:gd name="connsiteX7" fmla="*/ 2665 w 60436"/>
                    <a:gd name="connsiteY7" fmla="*/ 108 h 21269"/>
                    <a:gd name="connsiteX8" fmla="*/ 9197 w 60436"/>
                    <a:gd name="connsiteY8" fmla="*/ 369 h 21269"/>
                    <a:gd name="connsiteX9" fmla="*/ 20169 w 60436"/>
                    <a:gd name="connsiteY9" fmla="*/ 3504 h 21269"/>
                    <a:gd name="connsiteX10" fmla="*/ 29313 w 60436"/>
                    <a:gd name="connsiteY10" fmla="*/ 4288 h 21269"/>
                    <a:gd name="connsiteX11" fmla="*/ 38195 w 60436"/>
                    <a:gd name="connsiteY11" fmla="*/ 4288 h 21269"/>
                    <a:gd name="connsiteX12" fmla="*/ 42376 w 60436"/>
                    <a:gd name="connsiteY12" fmla="*/ 5072 h 21269"/>
                    <a:gd name="connsiteX13" fmla="*/ 46556 w 60436"/>
                    <a:gd name="connsiteY13" fmla="*/ 6117 h 21269"/>
                    <a:gd name="connsiteX14" fmla="*/ 54916 w 60436"/>
                    <a:gd name="connsiteY14" fmla="*/ 7423 h 21269"/>
                    <a:gd name="connsiteX15" fmla="*/ 57529 w 60436"/>
                    <a:gd name="connsiteY15" fmla="*/ 7685 h 21269"/>
                    <a:gd name="connsiteX16" fmla="*/ 60402 w 60436"/>
                    <a:gd name="connsiteY16" fmla="*/ 8991 h 21269"/>
                    <a:gd name="connsiteX17" fmla="*/ 58835 w 60436"/>
                    <a:gd name="connsiteY17" fmla="*/ 11865 h 21269"/>
                    <a:gd name="connsiteX18" fmla="*/ 51520 w 60436"/>
                    <a:gd name="connsiteY18" fmla="*/ 15783 h 21269"/>
                    <a:gd name="connsiteX19" fmla="*/ 42898 w 60436"/>
                    <a:gd name="connsiteY19" fmla="*/ 19441 h 21269"/>
                    <a:gd name="connsiteX20" fmla="*/ 37935 w 60436"/>
                    <a:gd name="connsiteY20" fmla="*/ 20486 h 21269"/>
                    <a:gd name="connsiteX21" fmla="*/ 27745 w 60436"/>
                    <a:gd name="connsiteY21" fmla="*/ 21270 h 21269"/>
                    <a:gd name="connsiteX22" fmla="*/ 24349 w 60436"/>
                    <a:gd name="connsiteY22" fmla="*/ 20747 h 21269"/>
                    <a:gd name="connsiteX23" fmla="*/ 19908 w 60436"/>
                    <a:gd name="connsiteY23" fmla="*/ 18396 h 21269"/>
                    <a:gd name="connsiteX24" fmla="*/ 18863 w 60436"/>
                    <a:gd name="connsiteY24" fmla="*/ 13171 h 21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60436" h="21269">
                      <a:moveTo>
                        <a:pt x="18863" y="13171"/>
                      </a:moveTo>
                      <a:cubicBezTo>
                        <a:pt x="17818" y="12126"/>
                        <a:pt x="16512" y="12387"/>
                        <a:pt x="15206" y="12648"/>
                      </a:cubicBezTo>
                      <a:cubicBezTo>
                        <a:pt x="13899" y="12910"/>
                        <a:pt x="12854" y="13693"/>
                        <a:pt x="11287" y="13693"/>
                      </a:cubicBezTo>
                      <a:cubicBezTo>
                        <a:pt x="9980" y="13693"/>
                        <a:pt x="8935" y="13171"/>
                        <a:pt x="7890" y="12910"/>
                      </a:cubicBezTo>
                      <a:cubicBezTo>
                        <a:pt x="5539" y="12126"/>
                        <a:pt x="2926" y="11865"/>
                        <a:pt x="1881" y="9252"/>
                      </a:cubicBezTo>
                      <a:cubicBezTo>
                        <a:pt x="1359" y="7946"/>
                        <a:pt x="1359" y="6378"/>
                        <a:pt x="837" y="4811"/>
                      </a:cubicBezTo>
                      <a:cubicBezTo>
                        <a:pt x="575" y="3766"/>
                        <a:pt x="-209" y="2459"/>
                        <a:pt x="53" y="1414"/>
                      </a:cubicBezTo>
                      <a:cubicBezTo>
                        <a:pt x="314" y="369"/>
                        <a:pt x="1620" y="108"/>
                        <a:pt x="2665" y="108"/>
                      </a:cubicBezTo>
                      <a:cubicBezTo>
                        <a:pt x="4755" y="-153"/>
                        <a:pt x="7106" y="108"/>
                        <a:pt x="9197" y="369"/>
                      </a:cubicBezTo>
                      <a:cubicBezTo>
                        <a:pt x="12854" y="892"/>
                        <a:pt x="16250" y="2982"/>
                        <a:pt x="20169" y="3504"/>
                      </a:cubicBezTo>
                      <a:cubicBezTo>
                        <a:pt x="23304" y="4027"/>
                        <a:pt x="26439" y="3766"/>
                        <a:pt x="29313" y="4288"/>
                      </a:cubicBezTo>
                      <a:cubicBezTo>
                        <a:pt x="32448" y="4811"/>
                        <a:pt x="35322" y="4288"/>
                        <a:pt x="38195" y="4288"/>
                      </a:cubicBezTo>
                      <a:cubicBezTo>
                        <a:pt x="39763" y="4288"/>
                        <a:pt x="41070" y="4811"/>
                        <a:pt x="42376" y="5072"/>
                      </a:cubicBezTo>
                      <a:cubicBezTo>
                        <a:pt x="43682" y="5333"/>
                        <a:pt x="45250" y="5594"/>
                        <a:pt x="46556" y="6117"/>
                      </a:cubicBezTo>
                      <a:cubicBezTo>
                        <a:pt x="49430" y="6901"/>
                        <a:pt x="52042" y="7423"/>
                        <a:pt x="54916" y="7423"/>
                      </a:cubicBezTo>
                      <a:cubicBezTo>
                        <a:pt x="55961" y="7423"/>
                        <a:pt x="56745" y="7423"/>
                        <a:pt x="57529" y="7685"/>
                      </a:cubicBezTo>
                      <a:cubicBezTo>
                        <a:pt x="58313" y="7946"/>
                        <a:pt x="60141" y="8207"/>
                        <a:pt x="60402" y="8991"/>
                      </a:cubicBezTo>
                      <a:cubicBezTo>
                        <a:pt x="60664" y="10036"/>
                        <a:pt x="59357" y="11342"/>
                        <a:pt x="58835" y="11865"/>
                      </a:cubicBezTo>
                      <a:cubicBezTo>
                        <a:pt x="56745" y="13955"/>
                        <a:pt x="54132" y="14738"/>
                        <a:pt x="51520" y="15783"/>
                      </a:cubicBezTo>
                      <a:cubicBezTo>
                        <a:pt x="48646" y="17090"/>
                        <a:pt x="46033" y="18657"/>
                        <a:pt x="42898" y="19441"/>
                      </a:cubicBezTo>
                      <a:cubicBezTo>
                        <a:pt x="41331" y="19702"/>
                        <a:pt x="39502" y="20486"/>
                        <a:pt x="37935" y="20486"/>
                      </a:cubicBezTo>
                      <a:cubicBezTo>
                        <a:pt x="34538" y="20486"/>
                        <a:pt x="31142" y="21009"/>
                        <a:pt x="27745" y="21270"/>
                      </a:cubicBezTo>
                      <a:cubicBezTo>
                        <a:pt x="27745" y="21270"/>
                        <a:pt x="24872" y="20747"/>
                        <a:pt x="24349" y="20747"/>
                      </a:cubicBezTo>
                      <a:cubicBezTo>
                        <a:pt x="23043" y="20486"/>
                        <a:pt x="20431" y="19702"/>
                        <a:pt x="19908" y="18396"/>
                      </a:cubicBezTo>
                      <a:cubicBezTo>
                        <a:pt x="19908" y="16567"/>
                        <a:pt x="20431" y="14738"/>
                        <a:pt x="18863" y="131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3" name="Freeform: Shape 52">
                  <a:extLst>
                    <a:ext uri="{FF2B5EF4-FFF2-40B4-BE49-F238E27FC236}">
                      <a16:creationId xmlns:a16="http://schemas.microsoft.com/office/drawing/2014/main" id="{2E91D109-5724-0D28-0B96-105832C21333}"/>
                    </a:ext>
                  </a:extLst>
                </p:cNvPr>
                <p:cNvSpPr/>
                <p:nvPr/>
              </p:nvSpPr>
              <p:spPr>
                <a:xfrm>
                  <a:off x="6833156" y="1744143"/>
                  <a:ext cx="139566" cy="64706"/>
                </a:xfrm>
                <a:custGeom>
                  <a:avLst/>
                  <a:gdLst>
                    <a:gd name="connsiteX0" fmla="*/ 23517 w 139566"/>
                    <a:gd name="connsiteY0" fmla="*/ 57215 h 64706"/>
                    <a:gd name="connsiteX1" fmla="*/ 21426 w 139566"/>
                    <a:gd name="connsiteY1" fmla="*/ 56692 h 64706"/>
                    <a:gd name="connsiteX2" fmla="*/ 21949 w 139566"/>
                    <a:gd name="connsiteY2" fmla="*/ 56170 h 64706"/>
                    <a:gd name="connsiteX3" fmla="*/ 24823 w 139566"/>
                    <a:gd name="connsiteY3" fmla="*/ 53818 h 64706"/>
                    <a:gd name="connsiteX4" fmla="*/ 27696 w 139566"/>
                    <a:gd name="connsiteY4" fmla="*/ 51728 h 64706"/>
                    <a:gd name="connsiteX5" fmla="*/ 38408 w 139566"/>
                    <a:gd name="connsiteY5" fmla="*/ 51728 h 64706"/>
                    <a:gd name="connsiteX6" fmla="*/ 38408 w 139566"/>
                    <a:gd name="connsiteY6" fmla="*/ 49638 h 64706"/>
                    <a:gd name="connsiteX7" fmla="*/ 32921 w 139566"/>
                    <a:gd name="connsiteY7" fmla="*/ 49377 h 64706"/>
                    <a:gd name="connsiteX8" fmla="*/ 22210 w 139566"/>
                    <a:gd name="connsiteY8" fmla="*/ 50161 h 64706"/>
                    <a:gd name="connsiteX9" fmla="*/ 10715 w 139566"/>
                    <a:gd name="connsiteY9" fmla="*/ 49900 h 64706"/>
                    <a:gd name="connsiteX10" fmla="*/ 5229 w 139566"/>
                    <a:gd name="connsiteY10" fmla="*/ 49638 h 64706"/>
                    <a:gd name="connsiteX11" fmla="*/ 265 w 139566"/>
                    <a:gd name="connsiteY11" fmla="*/ 48854 h 64706"/>
                    <a:gd name="connsiteX12" fmla="*/ 2094 w 139566"/>
                    <a:gd name="connsiteY12" fmla="*/ 47287 h 64706"/>
                    <a:gd name="connsiteX13" fmla="*/ 9670 w 139566"/>
                    <a:gd name="connsiteY13" fmla="*/ 45719 h 64706"/>
                    <a:gd name="connsiteX14" fmla="*/ 13327 w 139566"/>
                    <a:gd name="connsiteY14" fmla="*/ 43368 h 64706"/>
                    <a:gd name="connsiteX15" fmla="*/ 16463 w 139566"/>
                    <a:gd name="connsiteY15" fmla="*/ 40756 h 64706"/>
                    <a:gd name="connsiteX16" fmla="*/ 29526 w 139566"/>
                    <a:gd name="connsiteY16" fmla="*/ 39711 h 64706"/>
                    <a:gd name="connsiteX17" fmla="*/ 31093 w 139566"/>
                    <a:gd name="connsiteY17" fmla="*/ 33963 h 64706"/>
                    <a:gd name="connsiteX18" fmla="*/ 25084 w 139566"/>
                    <a:gd name="connsiteY18" fmla="*/ 29783 h 64706"/>
                    <a:gd name="connsiteX19" fmla="*/ 28480 w 139566"/>
                    <a:gd name="connsiteY19" fmla="*/ 20900 h 64706"/>
                    <a:gd name="connsiteX20" fmla="*/ 33967 w 139566"/>
                    <a:gd name="connsiteY20" fmla="*/ 19855 h 64706"/>
                    <a:gd name="connsiteX21" fmla="*/ 37102 w 139566"/>
                    <a:gd name="connsiteY21" fmla="*/ 18288 h 64706"/>
                    <a:gd name="connsiteX22" fmla="*/ 38670 w 139566"/>
                    <a:gd name="connsiteY22" fmla="*/ 15153 h 64706"/>
                    <a:gd name="connsiteX23" fmla="*/ 44678 w 139566"/>
                    <a:gd name="connsiteY23" fmla="*/ 14369 h 64706"/>
                    <a:gd name="connsiteX24" fmla="*/ 50687 w 139566"/>
                    <a:gd name="connsiteY24" fmla="*/ 14108 h 64706"/>
                    <a:gd name="connsiteX25" fmla="*/ 54345 w 139566"/>
                    <a:gd name="connsiteY25" fmla="*/ 12801 h 64706"/>
                    <a:gd name="connsiteX26" fmla="*/ 62966 w 139566"/>
                    <a:gd name="connsiteY26" fmla="*/ 12279 h 64706"/>
                    <a:gd name="connsiteX27" fmla="*/ 67668 w 139566"/>
                    <a:gd name="connsiteY27" fmla="*/ 11495 h 64706"/>
                    <a:gd name="connsiteX28" fmla="*/ 73416 w 139566"/>
                    <a:gd name="connsiteY28" fmla="*/ 10973 h 64706"/>
                    <a:gd name="connsiteX29" fmla="*/ 78641 w 139566"/>
                    <a:gd name="connsiteY29" fmla="*/ 4703 h 64706"/>
                    <a:gd name="connsiteX30" fmla="*/ 85695 w 139566"/>
                    <a:gd name="connsiteY30" fmla="*/ 261 h 64706"/>
                    <a:gd name="connsiteX31" fmla="*/ 88569 w 139566"/>
                    <a:gd name="connsiteY31" fmla="*/ 0 h 64706"/>
                    <a:gd name="connsiteX32" fmla="*/ 90920 w 139566"/>
                    <a:gd name="connsiteY32" fmla="*/ 784 h 64706"/>
                    <a:gd name="connsiteX33" fmla="*/ 96146 w 139566"/>
                    <a:gd name="connsiteY33" fmla="*/ 2613 h 64706"/>
                    <a:gd name="connsiteX34" fmla="*/ 106334 w 139566"/>
                    <a:gd name="connsiteY34" fmla="*/ 7315 h 64706"/>
                    <a:gd name="connsiteX35" fmla="*/ 111298 w 139566"/>
                    <a:gd name="connsiteY35" fmla="*/ 11234 h 64706"/>
                    <a:gd name="connsiteX36" fmla="*/ 129063 w 139566"/>
                    <a:gd name="connsiteY36" fmla="*/ 22468 h 64706"/>
                    <a:gd name="connsiteX37" fmla="*/ 137946 w 139566"/>
                    <a:gd name="connsiteY37" fmla="*/ 27693 h 64706"/>
                    <a:gd name="connsiteX38" fmla="*/ 138469 w 139566"/>
                    <a:gd name="connsiteY38" fmla="*/ 31089 h 64706"/>
                    <a:gd name="connsiteX39" fmla="*/ 129325 w 139566"/>
                    <a:gd name="connsiteY39" fmla="*/ 32657 h 64706"/>
                    <a:gd name="connsiteX40" fmla="*/ 122010 w 139566"/>
                    <a:gd name="connsiteY40" fmla="*/ 35531 h 64706"/>
                    <a:gd name="connsiteX41" fmla="*/ 124100 w 139566"/>
                    <a:gd name="connsiteY41" fmla="*/ 42062 h 64706"/>
                    <a:gd name="connsiteX42" fmla="*/ 125667 w 139566"/>
                    <a:gd name="connsiteY42" fmla="*/ 49377 h 64706"/>
                    <a:gd name="connsiteX43" fmla="*/ 113127 w 139566"/>
                    <a:gd name="connsiteY43" fmla="*/ 54863 h 64706"/>
                    <a:gd name="connsiteX44" fmla="*/ 90659 w 139566"/>
                    <a:gd name="connsiteY44" fmla="*/ 56953 h 64706"/>
                    <a:gd name="connsiteX45" fmla="*/ 83605 w 139566"/>
                    <a:gd name="connsiteY45" fmla="*/ 59305 h 64706"/>
                    <a:gd name="connsiteX46" fmla="*/ 73155 w 139566"/>
                    <a:gd name="connsiteY46" fmla="*/ 61395 h 64706"/>
                    <a:gd name="connsiteX47" fmla="*/ 51732 w 139566"/>
                    <a:gd name="connsiteY47" fmla="*/ 64530 h 64706"/>
                    <a:gd name="connsiteX48" fmla="*/ 35273 w 139566"/>
                    <a:gd name="connsiteY48" fmla="*/ 61395 h 64706"/>
                    <a:gd name="connsiteX49" fmla="*/ 32921 w 139566"/>
                    <a:gd name="connsiteY49" fmla="*/ 59305 h 64706"/>
                    <a:gd name="connsiteX50" fmla="*/ 30048 w 139566"/>
                    <a:gd name="connsiteY50" fmla="*/ 58521 h 64706"/>
                    <a:gd name="connsiteX51" fmla="*/ 23517 w 139566"/>
                    <a:gd name="connsiteY51" fmla="*/ 57215 h 64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</a:cxnLst>
                  <a:rect l="l" t="t" r="r" b="b"/>
                  <a:pathLst>
                    <a:path w="139566" h="64706">
                      <a:moveTo>
                        <a:pt x="23517" y="57215"/>
                      </a:moveTo>
                      <a:cubicBezTo>
                        <a:pt x="23255" y="57215"/>
                        <a:pt x="21426" y="56953"/>
                        <a:pt x="21426" y="56692"/>
                      </a:cubicBezTo>
                      <a:cubicBezTo>
                        <a:pt x="21426" y="56431"/>
                        <a:pt x="21688" y="56431"/>
                        <a:pt x="21949" y="56170"/>
                      </a:cubicBezTo>
                      <a:cubicBezTo>
                        <a:pt x="22994" y="55386"/>
                        <a:pt x="24039" y="54863"/>
                        <a:pt x="24823" y="53818"/>
                      </a:cubicBezTo>
                      <a:cubicBezTo>
                        <a:pt x="25607" y="52773"/>
                        <a:pt x="26390" y="51990"/>
                        <a:pt x="27696" y="51728"/>
                      </a:cubicBezTo>
                      <a:cubicBezTo>
                        <a:pt x="31093" y="51467"/>
                        <a:pt x="35273" y="53818"/>
                        <a:pt x="38408" y="51728"/>
                      </a:cubicBezTo>
                      <a:cubicBezTo>
                        <a:pt x="39453" y="51206"/>
                        <a:pt x="39453" y="50161"/>
                        <a:pt x="38408" y="49638"/>
                      </a:cubicBezTo>
                      <a:cubicBezTo>
                        <a:pt x="36840" y="48854"/>
                        <a:pt x="34751" y="49377"/>
                        <a:pt x="32921" y="49377"/>
                      </a:cubicBezTo>
                      <a:cubicBezTo>
                        <a:pt x="29264" y="49638"/>
                        <a:pt x="25607" y="49900"/>
                        <a:pt x="22210" y="50161"/>
                      </a:cubicBezTo>
                      <a:cubicBezTo>
                        <a:pt x="18292" y="50422"/>
                        <a:pt x="14634" y="50161"/>
                        <a:pt x="10715" y="49900"/>
                      </a:cubicBezTo>
                      <a:cubicBezTo>
                        <a:pt x="8886" y="49900"/>
                        <a:pt x="7057" y="49900"/>
                        <a:pt x="5229" y="49638"/>
                      </a:cubicBezTo>
                      <a:cubicBezTo>
                        <a:pt x="3923" y="49638"/>
                        <a:pt x="1310" y="49638"/>
                        <a:pt x="265" y="48854"/>
                      </a:cubicBezTo>
                      <a:cubicBezTo>
                        <a:pt x="-780" y="47809"/>
                        <a:pt x="1571" y="47287"/>
                        <a:pt x="2094" y="47287"/>
                      </a:cubicBezTo>
                      <a:cubicBezTo>
                        <a:pt x="4445" y="46764"/>
                        <a:pt x="7057" y="46503"/>
                        <a:pt x="9670" y="45719"/>
                      </a:cubicBezTo>
                      <a:cubicBezTo>
                        <a:pt x="11238" y="45197"/>
                        <a:pt x="12544" y="44674"/>
                        <a:pt x="13327" y="43368"/>
                      </a:cubicBezTo>
                      <a:cubicBezTo>
                        <a:pt x="14111" y="42062"/>
                        <a:pt x="14895" y="41017"/>
                        <a:pt x="16463" y="40756"/>
                      </a:cubicBezTo>
                      <a:cubicBezTo>
                        <a:pt x="20643" y="39188"/>
                        <a:pt x="25345" y="41278"/>
                        <a:pt x="29526" y="39711"/>
                      </a:cubicBezTo>
                      <a:cubicBezTo>
                        <a:pt x="31877" y="38666"/>
                        <a:pt x="33444" y="35792"/>
                        <a:pt x="31093" y="33963"/>
                      </a:cubicBezTo>
                      <a:cubicBezTo>
                        <a:pt x="29264" y="32657"/>
                        <a:pt x="25345" y="32657"/>
                        <a:pt x="25084" y="29783"/>
                      </a:cubicBezTo>
                      <a:cubicBezTo>
                        <a:pt x="24823" y="26909"/>
                        <a:pt x="25607" y="22207"/>
                        <a:pt x="28480" y="20900"/>
                      </a:cubicBezTo>
                      <a:cubicBezTo>
                        <a:pt x="30048" y="20117"/>
                        <a:pt x="32138" y="20117"/>
                        <a:pt x="33967" y="19855"/>
                      </a:cubicBezTo>
                      <a:cubicBezTo>
                        <a:pt x="35273" y="19594"/>
                        <a:pt x="36318" y="19594"/>
                        <a:pt x="37102" y="18288"/>
                      </a:cubicBezTo>
                      <a:cubicBezTo>
                        <a:pt x="37624" y="16982"/>
                        <a:pt x="37624" y="15937"/>
                        <a:pt x="38670" y="15153"/>
                      </a:cubicBezTo>
                      <a:cubicBezTo>
                        <a:pt x="40237" y="14108"/>
                        <a:pt x="42849" y="14108"/>
                        <a:pt x="44678" y="14369"/>
                      </a:cubicBezTo>
                      <a:cubicBezTo>
                        <a:pt x="46768" y="14369"/>
                        <a:pt x="48858" y="14630"/>
                        <a:pt x="50687" y="14108"/>
                      </a:cubicBezTo>
                      <a:cubicBezTo>
                        <a:pt x="51993" y="13846"/>
                        <a:pt x="53039" y="13324"/>
                        <a:pt x="54345" y="12801"/>
                      </a:cubicBezTo>
                      <a:cubicBezTo>
                        <a:pt x="57218" y="12018"/>
                        <a:pt x="60092" y="12801"/>
                        <a:pt x="62966" y="12279"/>
                      </a:cubicBezTo>
                      <a:cubicBezTo>
                        <a:pt x="64534" y="12018"/>
                        <a:pt x="66101" y="11756"/>
                        <a:pt x="67668" y="11495"/>
                      </a:cubicBezTo>
                      <a:cubicBezTo>
                        <a:pt x="69497" y="11234"/>
                        <a:pt x="71326" y="11234"/>
                        <a:pt x="73416" y="10973"/>
                      </a:cubicBezTo>
                      <a:cubicBezTo>
                        <a:pt x="76812" y="10189"/>
                        <a:pt x="77074" y="7315"/>
                        <a:pt x="78641" y="4703"/>
                      </a:cubicBezTo>
                      <a:cubicBezTo>
                        <a:pt x="80209" y="2090"/>
                        <a:pt x="82560" y="784"/>
                        <a:pt x="85695" y="261"/>
                      </a:cubicBezTo>
                      <a:cubicBezTo>
                        <a:pt x="86479" y="261"/>
                        <a:pt x="87524" y="0"/>
                        <a:pt x="88569" y="0"/>
                      </a:cubicBezTo>
                      <a:cubicBezTo>
                        <a:pt x="89353" y="0"/>
                        <a:pt x="90137" y="522"/>
                        <a:pt x="90920" y="784"/>
                      </a:cubicBezTo>
                      <a:cubicBezTo>
                        <a:pt x="92749" y="1306"/>
                        <a:pt x="94578" y="2090"/>
                        <a:pt x="96146" y="2613"/>
                      </a:cubicBezTo>
                      <a:cubicBezTo>
                        <a:pt x="99541" y="3919"/>
                        <a:pt x="103199" y="5225"/>
                        <a:pt x="106334" y="7315"/>
                      </a:cubicBezTo>
                      <a:cubicBezTo>
                        <a:pt x="108163" y="8360"/>
                        <a:pt x="109731" y="9666"/>
                        <a:pt x="111298" y="11234"/>
                      </a:cubicBezTo>
                      <a:cubicBezTo>
                        <a:pt x="116523" y="16198"/>
                        <a:pt x="122793" y="19072"/>
                        <a:pt x="129063" y="22468"/>
                      </a:cubicBezTo>
                      <a:cubicBezTo>
                        <a:pt x="131937" y="24035"/>
                        <a:pt x="135334" y="25603"/>
                        <a:pt x="137946" y="27693"/>
                      </a:cubicBezTo>
                      <a:cubicBezTo>
                        <a:pt x="139253" y="28738"/>
                        <a:pt x="140559" y="30044"/>
                        <a:pt x="138469" y="31089"/>
                      </a:cubicBezTo>
                      <a:cubicBezTo>
                        <a:pt x="135595" y="32395"/>
                        <a:pt x="132198" y="32134"/>
                        <a:pt x="129325" y="32657"/>
                      </a:cubicBezTo>
                      <a:cubicBezTo>
                        <a:pt x="127235" y="32918"/>
                        <a:pt x="123054" y="33179"/>
                        <a:pt x="122010" y="35531"/>
                      </a:cubicBezTo>
                      <a:cubicBezTo>
                        <a:pt x="121226" y="37621"/>
                        <a:pt x="123316" y="40233"/>
                        <a:pt x="124100" y="42062"/>
                      </a:cubicBezTo>
                      <a:cubicBezTo>
                        <a:pt x="125144" y="44152"/>
                        <a:pt x="126451" y="46764"/>
                        <a:pt x="125667" y="49377"/>
                      </a:cubicBezTo>
                      <a:cubicBezTo>
                        <a:pt x="124100" y="54341"/>
                        <a:pt x="117568" y="54863"/>
                        <a:pt x="113127" y="54863"/>
                      </a:cubicBezTo>
                      <a:cubicBezTo>
                        <a:pt x="105550" y="54863"/>
                        <a:pt x="97974" y="54863"/>
                        <a:pt x="90659" y="56953"/>
                      </a:cubicBezTo>
                      <a:cubicBezTo>
                        <a:pt x="88308" y="57737"/>
                        <a:pt x="85956" y="58782"/>
                        <a:pt x="83605" y="59305"/>
                      </a:cubicBezTo>
                      <a:cubicBezTo>
                        <a:pt x="80209" y="60350"/>
                        <a:pt x="76551" y="60872"/>
                        <a:pt x="73155" y="61395"/>
                      </a:cubicBezTo>
                      <a:cubicBezTo>
                        <a:pt x="66101" y="62440"/>
                        <a:pt x="59047" y="64007"/>
                        <a:pt x="51732" y="64530"/>
                      </a:cubicBezTo>
                      <a:cubicBezTo>
                        <a:pt x="46246" y="65052"/>
                        <a:pt x="39714" y="64530"/>
                        <a:pt x="35273" y="61395"/>
                      </a:cubicBezTo>
                      <a:cubicBezTo>
                        <a:pt x="34489" y="60872"/>
                        <a:pt x="33705" y="60088"/>
                        <a:pt x="32921" y="59305"/>
                      </a:cubicBezTo>
                      <a:cubicBezTo>
                        <a:pt x="32138" y="58782"/>
                        <a:pt x="31093" y="58782"/>
                        <a:pt x="30048" y="58521"/>
                      </a:cubicBezTo>
                      <a:cubicBezTo>
                        <a:pt x="27696" y="57998"/>
                        <a:pt x="25607" y="57476"/>
                        <a:pt x="23517" y="57215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4" name="Freeform: Shape 53">
                  <a:extLst>
                    <a:ext uri="{FF2B5EF4-FFF2-40B4-BE49-F238E27FC236}">
                      <a16:creationId xmlns:a16="http://schemas.microsoft.com/office/drawing/2014/main" id="{EF4D8BDF-105D-8324-E041-8AA6069B2347}"/>
                    </a:ext>
                  </a:extLst>
                </p:cNvPr>
                <p:cNvSpPr/>
                <p:nvPr/>
              </p:nvSpPr>
              <p:spPr>
                <a:xfrm>
                  <a:off x="6883097" y="1801829"/>
                  <a:ext cx="136093" cy="66932"/>
                </a:xfrm>
                <a:custGeom>
                  <a:avLst/>
                  <a:gdLst>
                    <a:gd name="connsiteX0" fmla="*/ 92185 w 136093"/>
                    <a:gd name="connsiteY0" fmla="*/ 12069 h 66932"/>
                    <a:gd name="connsiteX1" fmla="*/ 100545 w 136093"/>
                    <a:gd name="connsiteY1" fmla="*/ 9979 h 66932"/>
                    <a:gd name="connsiteX2" fmla="*/ 108644 w 136093"/>
                    <a:gd name="connsiteY2" fmla="*/ 8150 h 66932"/>
                    <a:gd name="connsiteX3" fmla="*/ 114653 w 136093"/>
                    <a:gd name="connsiteY3" fmla="*/ 7628 h 66932"/>
                    <a:gd name="connsiteX4" fmla="*/ 120662 w 136093"/>
                    <a:gd name="connsiteY4" fmla="*/ 7889 h 66932"/>
                    <a:gd name="connsiteX5" fmla="*/ 125626 w 136093"/>
                    <a:gd name="connsiteY5" fmla="*/ 11024 h 66932"/>
                    <a:gd name="connsiteX6" fmla="*/ 131112 w 136093"/>
                    <a:gd name="connsiteY6" fmla="*/ 14681 h 66932"/>
                    <a:gd name="connsiteX7" fmla="*/ 135814 w 136093"/>
                    <a:gd name="connsiteY7" fmla="*/ 18600 h 66932"/>
                    <a:gd name="connsiteX8" fmla="*/ 130328 w 136093"/>
                    <a:gd name="connsiteY8" fmla="*/ 28789 h 66932"/>
                    <a:gd name="connsiteX9" fmla="*/ 129283 w 136093"/>
                    <a:gd name="connsiteY9" fmla="*/ 35582 h 66932"/>
                    <a:gd name="connsiteX10" fmla="*/ 127977 w 136093"/>
                    <a:gd name="connsiteY10" fmla="*/ 42897 h 66932"/>
                    <a:gd name="connsiteX11" fmla="*/ 121968 w 136093"/>
                    <a:gd name="connsiteY11" fmla="*/ 44203 h 66932"/>
                    <a:gd name="connsiteX12" fmla="*/ 118833 w 136093"/>
                    <a:gd name="connsiteY12" fmla="*/ 45509 h 66932"/>
                    <a:gd name="connsiteX13" fmla="*/ 128761 w 136093"/>
                    <a:gd name="connsiteY13" fmla="*/ 51257 h 66932"/>
                    <a:gd name="connsiteX14" fmla="*/ 133202 w 136093"/>
                    <a:gd name="connsiteY14" fmla="*/ 56482 h 66932"/>
                    <a:gd name="connsiteX15" fmla="*/ 130851 w 136093"/>
                    <a:gd name="connsiteY15" fmla="*/ 61968 h 66932"/>
                    <a:gd name="connsiteX16" fmla="*/ 118311 w 136093"/>
                    <a:gd name="connsiteY16" fmla="*/ 65887 h 66932"/>
                    <a:gd name="connsiteX17" fmla="*/ 111257 w 136093"/>
                    <a:gd name="connsiteY17" fmla="*/ 66671 h 66932"/>
                    <a:gd name="connsiteX18" fmla="*/ 105770 w 136093"/>
                    <a:gd name="connsiteY18" fmla="*/ 66932 h 66932"/>
                    <a:gd name="connsiteX19" fmla="*/ 96104 w 136093"/>
                    <a:gd name="connsiteY19" fmla="*/ 66932 h 66932"/>
                    <a:gd name="connsiteX20" fmla="*/ 92447 w 136093"/>
                    <a:gd name="connsiteY20" fmla="*/ 66410 h 66932"/>
                    <a:gd name="connsiteX21" fmla="*/ 88005 w 136093"/>
                    <a:gd name="connsiteY21" fmla="*/ 65887 h 66932"/>
                    <a:gd name="connsiteX22" fmla="*/ 84870 w 136093"/>
                    <a:gd name="connsiteY22" fmla="*/ 64581 h 66932"/>
                    <a:gd name="connsiteX23" fmla="*/ 81996 w 136093"/>
                    <a:gd name="connsiteY23" fmla="*/ 64059 h 66932"/>
                    <a:gd name="connsiteX24" fmla="*/ 79645 w 136093"/>
                    <a:gd name="connsiteY24" fmla="*/ 63797 h 66932"/>
                    <a:gd name="connsiteX25" fmla="*/ 72069 w 136093"/>
                    <a:gd name="connsiteY25" fmla="*/ 60923 h 66932"/>
                    <a:gd name="connsiteX26" fmla="*/ 66843 w 136093"/>
                    <a:gd name="connsiteY26" fmla="*/ 57005 h 66932"/>
                    <a:gd name="connsiteX27" fmla="*/ 62141 w 136093"/>
                    <a:gd name="connsiteY27" fmla="*/ 57266 h 66932"/>
                    <a:gd name="connsiteX28" fmla="*/ 58483 w 136093"/>
                    <a:gd name="connsiteY28" fmla="*/ 57527 h 66932"/>
                    <a:gd name="connsiteX29" fmla="*/ 55349 w 136093"/>
                    <a:gd name="connsiteY29" fmla="*/ 57527 h 66932"/>
                    <a:gd name="connsiteX30" fmla="*/ 53519 w 136093"/>
                    <a:gd name="connsiteY30" fmla="*/ 57788 h 66932"/>
                    <a:gd name="connsiteX31" fmla="*/ 49600 w 136093"/>
                    <a:gd name="connsiteY31" fmla="*/ 57788 h 66932"/>
                    <a:gd name="connsiteX32" fmla="*/ 45682 w 136093"/>
                    <a:gd name="connsiteY32" fmla="*/ 57266 h 66932"/>
                    <a:gd name="connsiteX33" fmla="*/ 43853 w 136093"/>
                    <a:gd name="connsiteY33" fmla="*/ 55437 h 66932"/>
                    <a:gd name="connsiteX34" fmla="*/ 40980 w 136093"/>
                    <a:gd name="connsiteY34" fmla="*/ 53870 h 66932"/>
                    <a:gd name="connsiteX35" fmla="*/ 36015 w 136093"/>
                    <a:gd name="connsiteY35" fmla="*/ 53347 h 66932"/>
                    <a:gd name="connsiteX36" fmla="*/ 23736 w 136093"/>
                    <a:gd name="connsiteY36" fmla="*/ 54131 h 66932"/>
                    <a:gd name="connsiteX37" fmla="*/ 20340 w 136093"/>
                    <a:gd name="connsiteY37" fmla="*/ 49428 h 66932"/>
                    <a:gd name="connsiteX38" fmla="*/ 15637 w 136093"/>
                    <a:gd name="connsiteY38" fmla="*/ 46032 h 66932"/>
                    <a:gd name="connsiteX39" fmla="*/ 16421 w 136093"/>
                    <a:gd name="connsiteY39" fmla="*/ 41591 h 66932"/>
                    <a:gd name="connsiteX40" fmla="*/ 16160 w 136093"/>
                    <a:gd name="connsiteY40" fmla="*/ 37411 h 66932"/>
                    <a:gd name="connsiteX41" fmla="*/ 7800 w 136093"/>
                    <a:gd name="connsiteY41" fmla="*/ 35843 h 66932"/>
                    <a:gd name="connsiteX42" fmla="*/ 5710 w 136093"/>
                    <a:gd name="connsiteY42" fmla="*/ 32969 h 66932"/>
                    <a:gd name="connsiteX43" fmla="*/ 5449 w 136093"/>
                    <a:gd name="connsiteY43" fmla="*/ 30095 h 66932"/>
                    <a:gd name="connsiteX44" fmla="*/ 2052 w 136093"/>
                    <a:gd name="connsiteY44" fmla="*/ 28005 h 66932"/>
                    <a:gd name="connsiteX45" fmla="*/ 224 w 136093"/>
                    <a:gd name="connsiteY45" fmla="*/ 27483 h 66932"/>
                    <a:gd name="connsiteX46" fmla="*/ 485 w 136093"/>
                    <a:gd name="connsiteY46" fmla="*/ 24609 h 66932"/>
                    <a:gd name="connsiteX47" fmla="*/ 2836 w 136093"/>
                    <a:gd name="connsiteY47" fmla="*/ 21997 h 66932"/>
                    <a:gd name="connsiteX48" fmla="*/ 5187 w 136093"/>
                    <a:gd name="connsiteY48" fmla="*/ 19906 h 66932"/>
                    <a:gd name="connsiteX49" fmla="*/ 11980 w 136093"/>
                    <a:gd name="connsiteY49" fmla="*/ 18339 h 66932"/>
                    <a:gd name="connsiteX50" fmla="*/ 16944 w 136093"/>
                    <a:gd name="connsiteY50" fmla="*/ 18078 h 66932"/>
                    <a:gd name="connsiteX51" fmla="*/ 15899 w 136093"/>
                    <a:gd name="connsiteY51" fmla="*/ 15204 h 66932"/>
                    <a:gd name="connsiteX52" fmla="*/ 13548 w 136093"/>
                    <a:gd name="connsiteY52" fmla="*/ 11024 h 66932"/>
                    <a:gd name="connsiteX53" fmla="*/ 16944 w 136093"/>
                    <a:gd name="connsiteY53" fmla="*/ 9195 h 66932"/>
                    <a:gd name="connsiteX54" fmla="*/ 24259 w 136093"/>
                    <a:gd name="connsiteY54" fmla="*/ 7366 h 66932"/>
                    <a:gd name="connsiteX55" fmla="*/ 30268 w 136093"/>
                    <a:gd name="connsiteY55" fmla="*/ 5799 h 66932"/>
                    <a:gd name="connsiteX56" fmla="*/ 35493 w 136093"/>
                    <a:gd name="connsiteY56" fmla="*/ 6321 h 66932"/>
                    <a:gd name="connsiteX57" fmla="*/ 40196 w 136093"/>
                    <a:gd name="connsiteY57" fmla="*/ 4754 h 66932"/>
                    <a:gd name="connsiteX58" fmla="*/ 44375 w 136093"/>
                    <a:gd name="connsiteY58" fmla="*/ 2403 h 66932"/>
                    <a:gd name="connsiteX59" fmla="*/ 48556 w 136093"/>
                    <a:gd name="connsiteY59" fmla="*/ 3448 h 66932"/>
                    <a:gd name="connsiteX60" fmla="*/ 52213 w 136093"/>
                    <a:gd name="connsiteY60" fmla="*/ 4231 h 66932"/>
                    <a:gd name="connsiteX61" fmla="*/ 55871 w 136093"/>
                    <a:gd name="connsiteY61" fmla="*/ 3186 h 66932"/>
                    <a:gd name="connsiteX62" fmla="*/ 65015 w 136093"/>
                    <a:gd name="connsiteY62" fmla="*/ 2403 h 66932"/>
                    <a:gd name="connsiteX63" fmla="*/ 73113 w 136093"/>
                    <a:gd name="connsiteY63" fmla="*/ 1358 h 66932"/>
                    <a:gd name="connsiteX64" fmla="*/ 80690 w 136093"/>
                    <a:gd name="connsiteY64" fmla="*/ 51 h 66932"/>
                    <a:gd name="connsiteX65" fmla="*/ 88005 w 136093"/>
                    <a:gd name="connsiteY65" fmla="*/ 3186 h 66932"/>
                    <a:gd name="connsiteX66" fmla="*/ 91401 w 136093"/>
                    <a:gd name="connsiteY66" fmla="*/ 4493 h 66932"/>
                    <a:gd name="connsiteX67" fmla="*/ 90618 w 136093"/>
                    <a:gd name="connsiteY67" fmla="*/ 7889 h 66932"/>
                    <a:gd name="connsiteX68" fmla="*/ 82780 w 136093"/>
                    <a:gd name="connsiteY68" fmla="*/ 16510 h 66932"/>
                    <a:gd name="connsiteX69" fmla="*/ 79645 w 136093"/>
                    <a:gd name="connsiteY69" fmla="*/ 23825 h 66932"/>
                    <a:gd name="connsiteX70" fmla="*/ 89050 w 136093"/>
                    <a:gd name="connsiteY70" fmla="*/ 16249 h 66932"/>
                    <a:gd name="connsiteX71" fmla="*/ 92185 w 136093"/>
                    <a:gd name="connsiteY71" fmla="*/ 12069 h 66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</a:cxnLst>
                  <a:rect l="l" t="t" r="r" b="b"/>
                  <a:pathLst>
                    <a:path w="136093" h="66932">
                      <a:moveTo>
                        <a:pt x="92185" y="12069"/>
                      </a:moveTo>
                      <a:cubicBezTo>
                        <a:pt x="94537" y="10763"/>
                        <a:pt x="97933" y="10763"/>
                        <a:pt x="100545" y="9979"/>
                      </a:cubicBezTo>
                      <a:cubicBezTo>
                        <a:pt x="103158" y="9456"/>
                        <a:pt x="106032" y="8673"/>
                        <a:pt x="108644" y="8150"/>
                      </a:cubicBezTo>
                      <a:cubicBezTo>
                        <a:pt x="110734" y="7889"/>
                        <a:pt x="112563" y="7628"/>
                        <a:pt x="114653" y="7628"/>
                      </a:cubicBezTo>
                      <a:cubicBezTo>
                        <a:pt x="116743" y="7628"/>
                        <a:pt x="118572" y="7366"/>
                        <a:pt x="120662" y="7889"/>
                      </a:cubicBezTo>
                      <a:cubicBezTo>
                        <a:pt x="122752" y="8411"/>
                        <a:pt x="124058" y="9718"/>
                        <a:pt x="125626" y="11024"/>
                      </a:cubicBezTo>
                      <a:cubicBezTo>
                        <a:pt x="127194" y="12330"/>
                        <a:pt x="129022" y="13636"/>
                        <a:pt x="131112" y="14681"/>
                      </a:cubicBezTo>
                      <a:cubicBezTo>
                        <a:pt x="132941" y="15726"/>
                        <a:pt x="135031" y="16771"/>
                        <a:pt x="135814" y="18600"/>
                      </a:cubicBezTo>
                      <a:cubicBezTo>
                        <a:pt x="137382" y="22780"/>
                        <a:pt x="131896" y="25393"/>
                        <a:pt x="130328" y="28789"/>
                      </a:cubicBezTo>
                      <a:cubicBezTo>
                        <a:pt x="129283" y="30879"/>
                        <a:pt x="129283" y="33230"/>
                        <a:pt x="129283" y="35582"/>
                      </a:cubicBezTo>
                      <a:cubicBezTo>
                        <a:pt x="129283" y="37933"/>
                        <a:pt x="129545" y="41068"/>
                        <a:pt x="127977" y="42897"/>
                      </a:cubicBezTo>
                      <a:cubicBezTo>
                        <a:pt x="126671" y="44726"/>
                        <a:pt x="123797" y="44464"/>
                        <a:pt x="121968" y="44203"/>
                      </a:cubicBezTo>
                      <a:cubicBezTo>
                        <a:pt x="120923" y="44203"/>
                        <a:pt x="117788" y="43681"/>
                        <a:pt x="118833" y="45509"/>
                      </a:cubicBezTo>
                      <a:cubicBezTo>
                        <a:pt x="120662" y="49428"/>
                        <a:pt x="125364" y="49690"/>
                        <a:pt x="128761" y="51257"/>
                      </a:cubicBezTo>
                      <a:cubicBezTo>
                        <a:pt x="130851" y="52302"/>
                        <a:pt x="132680" y="54131"/>
                        <a:pt x="133202" y="56482"/>
                      </a:cubicBezTo>
                      <a:cubicBezTo>
                        <a:pt x="133463" y="58572"/>
                        <a:pt x="132419" y="60401"/>
                        <a:pt x="130851" y="61968"/>
                      </a:cubicBezTo>
                      <a:cubicBezTo>
                        <a:pt x="127454" y="65626"/>
                        <a:pt x="122752" y="65626"/>
                        <a:pt x="118311" y="65887"/>
                      </a:cubicBezTo>
                      <a:cubicBezTo>
                        <a:pt x="115959" y="66149"/>
                        <a:pt x="113608" y="66410"/>
                        <a:pt x="111257" y="66671"/>
                      </a:cubicBezTo>
                      <a:cubicBezTo>
                        <a:pt x="109428" y="66932"/>
                        <a:pt x="107599" y="66932"/>
                        <a:pt x="105770" y="66932"/>
                      </a:cubicBezTo>
                      <a:cubicBezTo>
                        <a:pt x="102635" y="66932"/>
                        <a:pt x="99239" y="66932"/>
                        <a:pt x="96104" y="66932"/>
                      </a:cubicBezTo>
                      <a:cubicBezTo>
                        <a:pt x="94798" y="66932"/>
                        <a:pt x="93753" y="66671"/>
                        <a:pt x="92447" y="66410"/>
                      </a:cubicBezTo>
                      <a:cubicBezTo>
                        <a:pt x="90879" y="66410"/>
                        <a:pt x="89312" y="66410"/>
                        <a:pt x="88005" y="65887"/>
                      </a:cubicBezTo>
                      <a:cubicBezTo>
                        <a:pt x="86960" y="65626"/>
                        <a:pt x="85915" y="65104"/>
                        <a:pt x="84870" y="64581"/>
                      </a:cubicBezTo>
                      <a:cubicBezTo>
                        <a:pt x="84087" y="64320"/>
                        <a:pt x="83041" y="64320"/>
                        <a:pt x="81996" y="64059"/>
                      </a:cubicBezTo>
                      <a:cubicBezTo>
                        <a:pt x="81212" y="64059"/>
                        <a:pt x="80429" y="63797"/>
                        <a:pt x="79645" y="63797"/>
                      </a:cubicBezTo>
                      <a:cubicBezTo>
                        <a:pt x="76771" y="63797"/>
                        <a:pt x="73897" y="63797"/>
                        <a:pt x="72069" y="60923"/>
                      </a:cubicBezTo>
                      <a:cubicBezTo>
                        <a:pt x="70762" y="59095"/>
                        <a:pt x="69195" y="57266"/>
                        <a:pt x="66843" y="57005"/>
                      </a:cubicBezTo>
                      <a:cubicBezTo>
                        <a:pt x="65276" y="56743"/>
                        <a:pt x="63709" y="57005"/>
                        <a:pt x="62141" y="57266"/>
                      </a:cubicBezTo>
                      <a:cubicBezTo>
                        <a:pt x="60834" y="57527"/>
                        <a:pt x="59790" y="57527"/>
                        <a:pt x="58483" y="57527"/>
                      </a:cubicBezTo>
                      <a:cubicBezTo>
                        <a:pt x="57438" y="57527"/>
                        <a:pt x="56393" y="57527"/>
                        <a:pt x="55349" y="57527"/>
                      </a:cubicBezTo>
                      <a:cubicBezTo>
                        <a:pt x="54825" y="57527"/>
                        <a:pt x="54303" y="57527"/>
                        <a:pt x="53519" y="57788"/>
                      </a:cubicBezTo>
                      <a:cubicBezTo>
                        <a:pt x="52213" y="58050"/>
                        <a:pt x="50907" y="58050"/>
                        <a:pt x="49600" y="57788"/>
                      </a:cubicBezTo>
                      <a:cubicBezTo>
                        <a:pt x="48556" y="57788"/>
                        <a:pt x="46727" y="57788"/>
                        <a:pt x="45682" y="57266"/>
                      </a:cubicBezTo>
                      <a:cubicBezTo>
                        <a:pt x="44898" y="57005"/>
                        <a:pt x="44637" y="55960"/>
                        <a:pt x="43853" y="55437"/>
                      </a:cubicBezTo>
                      <a:cubicBezTo>
                        <a:pt x="43069" y="54653"/>
                        <a:pt x="42024" y="54131"/>
                        <a:pt x="40980" y="53870"/>
                      </a:cubicBezTo>
                      <a:cubicBezTo>
                        <a:pt x="39412" y="53608"/>
                        <a:pt x="37583" y="53347"/>
                        <a:pt x="36015" y="53347"/>
                      </a:cubicBezTo>
                      <a:cubicBezTo>
                        <a:pt x="32358" y="53347"/>
                        <a:pt x="26871" y="56743"/>
                        <a:pt x="23736" y="54131"/>
                      </a:cubicBezTo>
                      <a:cubicBezTo>
                        <a:pt x="22169" y="52825"/>
                        <a:pt x="22692" y="50212"/>
                        <a:pt x="20340" y="49428"/>
                      </a:cubicBezTo>
                      <a:cubicBezTo>
                        <a:pt x="17989" y="48644"/>
                        <a:pt x="14854" y="49690"/>
                        <a:pt x="15637" y="46032"/>
                      </a:cubicBezTo>
                      <a:cubicBezTo>
                        <a:pt x="15899" y="44726"/>
                        <a:pt x="16160" y="43158"/>
                        <a:pt x="16421" y="41591"/>
                      </a:cubicBezTo>
                      <a:cubicBezTo>
                        <a:pt x="16683" y="40284"/>
                        <a:pt x="16944" y="38456"/>
                        <a:pt x="16160" y="37411"/>
                      </a:cubicBezTo>
                      <a:cubicBezTo>
                        <a:pt x="14331" y="34798"/>
                        <a:pt x="10151" y="37149"/>
                        <a:pt x="7800" y="35843"/>
                      </a:cubicBezTo>
                      <a:cubicBezTo>
                        <a:pt x="6755" y="35321"/>
                        <a:pt x="5971" y="34275"/>
                        <a:pt x="5710" y="32969"/>
                      </a:cubicBezTo>
                      <a:cubicBezTo>
                        <a:pt x="5449" y="31924"/>
                        <a:pt x="5971" y="31140"/>
                        <a:pt x="5449" y="30095"/>
                      </a:cubicBezTo>
                      <a:cubicBezTo>
                        <a:pt x="4665" y="28789"/>
                        <a:pt x="3358" y="28528"/>
                        <a:pt x="2052" y="28005"/>
                      </a:cubicBezTo>
                      <a:cubicBezTo>
                        <a:pt x="1530" y="28005"/>
                        <a:pt x="485" y="27744"/>
                        <a:pt x="224" y="27483"/>
                      </a:cubicBezTo>
                      <a:cubicBezTo>
                        <a:pt x="-299" y="26960"/>
                        <a:pt x="224" y="25132"/>
                        <a:pt x="485" y="24609"/>
                      </a:cubicBezTo>
                      <a:cubicBezTo>
                        <a:pt x="1530" y="24348"/>
                        <a:pt x="2314" y="23042"/>
                        <a:pt x="2836" y="21997"/>
                      </a:cubicBezTo>
                      <a:cubicBezTo>
                        <a:pt x="3358" y="20952"/>
                        <a:pt x="4404" y="20429"/>
                        <a:pt x="5187" y="19906"/>
                      </a:cubicBezTo>
                      <a:cubicBezTo>
                        <a:pt x="7277" y="18861"/>
                        <a:pt x="9629" y="18600"/>
                        <a:pt x="11980" y="18339"/>
                      </a:cubicBezTo>
                      <a:cubicBezTo>
                        <a:pt x="13286" y="18339"/>
                        <a:pt x="15899" y="18861"/>
                        <a:pt x="16944" y="18078"/>
                      </a:cubicBezTo>
                      <a:cubicBezTo>
                        <a:pt x="17989" y="17294"/>
                        <a:pt x="16421" y="15988"/>
                        <a:pt x="15899" y="15204"/>
                      </a:cubicBezTo>
                      <a:cubicBezTo>
                        <a:pt x="15115" y="14159"/>
                        <a:pt x="13286" y="12591"/>
                        <a:pt x="13548" y="11024"/>
                      </a:cubicBezTo>
                      <a:cubicBezTo>
                        <a:pt x="13548" y="9456"/>
                        <a:pt x="15899" y="9456"/>
                        <a:pt x="16944" y="9195"/>
                      </a:cubicBezTo>
                      <a:cubicBezTo>
                        <a:pt x="19295" y="8673"/>
                        <a:pt x="21908" y="8150"/>
                        <a:pt x="24259" y="7366"/>
                      </a:cubicBezTo>
                      <a:cubicBezTo>
                        <a:pt x="26349" y="6583"/>
                        <a:pt x="28178" y="5799"/>
                        <a:pt x="30268" y="5799"/>
                      </a:cubicBezTo>
                      <a:cubicBezTo>
                        <a:pt x="32096" y="5799"/>
                        <a:pt x="33664" y="6321"/>
                        <a:pt x="35493" y="6321"/>
                      </a:cubicBezTo>
                      <a:cubicBezTo>
                        <a:pt x="37322" y="6321"/>
                        <a:pt x="38628" y="5799"/>
                        <a:pt x="40196" y="4754"/>
                      </a:cubicBezTo>
                      <a:cubicBezTo>
                        <a:pt x="41502" y="3709"/>
                        <a:pt x="42808" y="2664"/>
                        <a:pt x="44375" y="2403"/>
                      </a:cubicBezTo>
                      <a:cubicBezTo>
                        <a:pt x="45943" y="2141"/>
                        <a:pt x="47249" y="2925"/>
                        <a:pt x="48556" y="3448"/>
                      </a:cubicBezTo>
                      <a:cubicBezTo>
                        <a:pt x="49600" y="3970"/>
                        <a:pt x="50907" y="4493"/>
                        <a:pt x="52213" y="4231"/>
                      </a:cubicBezTo>
                      <a:cubicBezTo>
                        <a:pt x="53519" y="4231"/>
                        <a:pt x="54565" y="3448"/>
                        <a:pt x="55871" y="3186"/>
                      </a:cubicBezTo>
                      <a:cubicBezTo>
                        <a:pt x="59006" y="2141"/>
                        <a:pt x="61880" y="2141"/>
                        <a:pt x="65015" y="2403"/>
                      </a:cubicBezTo>
                      <a:cubicBezTo>
                        <a:pt x="67888" y="2664"/>
                        <a:pt x="70501" y="2141"/>
                        <a:pt x="73113" y="1358"/>
                      </a:cubicBezTo>
                      <a:cubicBezTo>
                        <a:pt x="75465" y="574"/>
                        <a:pt x="78078" y="-210"/>
                        <a:pt x="80690" y="51"/>
                      </a:cubicBezTo>
                      <a:cubicBezTo>
                        <a:pt x="83303" y="312"/>
                        <a:pt x="85393" y="2664"/>
                        <a:pt x="88005" y="3186"/>
                      </a:cubicBezTo>
                      <a:cubicBezTo>
                        <a:pt x="89050" y="3448"/>
                        <a:pt x="90879" y="3448"/>
                        <a:pt x="91401" y="4493"/>
                      </a:cubicBezTo>
                      <a:cubicBezTo>
                        <a:pt x="92185" y="5538"/>
                        <a:pt x="91140" y="7105"/>
                        <a:pt x="90618" y="7889"/>
                      </a:cubicBezTo>
                      <a:cubicBezTo>
                        <a:pt x="88528" y="11024"/>
                        <a:pt x="85393" y="13636"/>
                        <a:pt x="82780" y="16510"/>
                      </a:cubicBezTo>
                      <a:cubicBezTo>
                        <a:pt x="81996" y="17294"/>
                        <a:pt x="75987" y="23825"/>
                        <a:pt x="79645" y="23825"/>
                      </a:cubicBezTo>
                      <a:cubicBezTo>
                        <a:pt x="83825" y="23825"/>
                        <a:pt x="87221" y="19645"/>
                        <a:pt x="89050" y="16249"/>
                      </a:cubicBezTo>
                      <a:cubicBezTo>
                        <a:pt x="89834" y="14681"/>
                        <a:pt x="90618" y="12853"/>
                        <a:pt x="92185" y="12069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5" name="Freeform: Shape 54">
                  <a:extLst>
                    <a:ext uri="{FF2B5EF4-FFF2-40B4-BE49-F238E27FC236}">
                      <a16:creationId xmlns:a16="http://schemas.microsoft.com/office/drawing/2014/main" id="{A2DD76F7-7FA1-4F83-E8A6-A3DDF351091B}"/>
                    </a:ext>
                  </a:extLst>
                </p:cNvPr>
                <p:cNvSpPr/>
                <p:nvPr/>
              </p:nvSpPr>
              <p:spPr>
                <a:xfrm>
                  <a:off x="6866223" y="1827847"/>
                  <a:ext cx="14331" cy="11167"/>
                </a:xfrm>
                <a:custGeom>
                  <a:avLst/>
                  <a:gdLst>
                    <a:gd name="connsiteX0" fmla="*/ 2729 w 14331"/>
                    <a:gd name="connsiteY0" fmla="*/ 6951 h 11167"/>
                    <a:gd name="connsiteX1" fmla="*/ 1161 w 14331"/>
                    <a:gd name="connsiteY1" fmla="*/ 5384 h 11167"/>
                    <a:gd name="connsiteX2" fmla="*/ 378 w 14331"/>
                    <a:gd name="connsiteY2" fmla="*/ 3816 h 11167"/>
                    <a:gd name="connsiteX3" fmla="*/ 7692 w 14331"/>
                    <a:gd name="connsiteY3" fmla="*/ 2248 h 11167"/>
                    <a:gd name="connsiteX4" fmla="*/ 12917 w 14331"/>
                    <a:gd name="connsiteY4" fmla="*/ 158 h 11167"/>
                    <a:gd name="connsiteX5" fmla="*/ 13963 w 14331"/>
                    <a:gd name="connsiteY5" fmla="*/ 2510 h 11167"/>
                    <a:gd name="connsiteX6" fmla="*/ 14223 w 14331"/>
                    <a:gd name="connsiteY6" fmla="*/ 4861 h 11167"/>
                    <a:gd name="connsiteX7" fmla="*/ 13179 w 14331"/>
                    <a:gd name="connsiteY7" fmla="*/ 6167 h 11167"/>
                    <a:gd name="connsiteX8" fmla="*/ 8738 w 14331"/>
                    <a:gd name="connsiteY8" fmla="*/ 10609 h 11167"/>
                    <a:gd name="connsiteX9" fmla="*/ 4035 w 14331"/>
                    <a:gd name="connsiteY9" fmla="*/ 10347 h 11167"/>
                    <a:gd name="connsiteX10" fmla="*/ 2729 w 14331"/>
                    <a:gd name="connsiteY10" fmla="*/ 6951 h 1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331" h="11167">
                      <a:moveTo>
                        <a:pt x="2729" y="6951"/>
                      </a:moveTo>
                      <a:cubicBezTo>
                        <a:pt x="2467" y="5906"/>
                        <a:pt x="1945" y="5645"/>
                        <a:pt x="1161" y="5384"/>
                      </a:cubicBezTo>
                      <a:cubicBezTo>
                        <a:pt x="116" y="5122"/>
                        <a:pt x="-406" y="4600"/>
                        <a:pt x="378" y="3816"/>
                      </a:cubicBezTo>
                      <a:cubicBezTo>
                        <a:pt x="2206" y="942"/>
                        <a:pt x="5341" y="3032"/>
                        <a:pt x="7692" y="2248"/>
                      </a:cubicBezTo>
                      <a:cubicBezTo>
                        <a:pt x="8998" y="1726"/>
                        <a:pt x="11350" y="-625"/>
                        <a:pt x="12917" y="158"/>
                      </a:cubicBezTo>
                      <a:cubicBezTo>
                        <a:pt x="13440" y="420"/>
                        <a:pt x="13701" y="1726"/>
                        <a:pt x="13963" y="2510"/>
                      </a:cubicBezTo>
                      <a:cubicBezTo>
                        <a:pt x="14223" y="3293"/>
                        <a:pt x="14485" y="4077"/>
                        <a:pt x="14223" y="4861"/>
                      </a:cubicBezTo>
                      <a:cubicBezTo>
                        <a:pt x="13963" y="5384"/>
                        <a:pt x="13440" y="5645"/>
                        <a:pt x="13179" y="6167"/>
                      </a:cubicBezTo>
                      <a:cubicBezTo>
                        <a:pt x="11872" y="7996"/>
                        <a:pt x="10828" y="9564"/>
                        <a:pt x="8738" y="10609"/>
                      </a:cubicBezTo>
                      <a:cubicBezTo>
                        <a:pt x="7431" y="11392"/>
                        <a:pt x="5341" y="11392"/>
                        <a:pt x="4035" y="10347"/>
                      </a:cubicBezTo>
                      <a:cubicBezTo>
                        <a:pt x="2467" y="9564"/>
                        <a:pt x="2990" y="8257"/>
                        <a:pt x="2729" y="69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6" name="Freeform: Shape 55">
                  <a:extLst>
                    <a:ext uri="{FF2B5EF4-FFF2-40B4-BE49-F238E27FC236}">
                      <a16:creationId xmlns:a16="http://schemas.microsoft.com/office/drawing/2014/main" id="{6D863926-284C-D4B7-8800-9DE50A813E3D}"/>
                    </a:ext>
                  </a:extLst>
                </p:cNvPr>
                <p:cNvSpPr/>
                <p:nvPr/>
              </p:nvSpPr>
              <p:spPr>
                <a:xfrm>
                  <a:off x="7007677" y="1838880"/>
                  <a:ext cx="130813" cy="70192"/>
                </a:xfrm>
                <a:custGeom>
                  <a:avLst/>
                  <a:gdLst>
                    <a:gd name="connsiteX0" fmla="*/ 41017 w 130813"/>
                    <a:gd name="connsiteY0" fmla="*/ 58358 h 70192"/>
                    <a:gd name="connsiteX1" fmla="*/ 35270 w 130813"/>
                    <a:gd name="connsiteY1" fmla="*/ 59664 h 70192"/>
                    <a:gd name="connsiteX2" fmla="*/ 29522 w 130813"/>
                    <a:gd name="connsiteY2" fmla="*/ 60970 h 70192"/>
                    <a:gd name="connsiteX3" fmla="*/ 26126 w 130813"/>
                    <a:gd name="connsiteY3" fmla="*/ 62538 h 70192"/>
                    <a:gd name="connsiteX4" fmla="*/ 23252 w 130813"/>
                    <a:gd name="connsiteY4" fmla="*/ 63844 h 70192"/>
                    <a:gd name="connsiteX5" fmla="*/ 20639 w 130813"/>
                    <a:gd name="connsiteY5" fmla="*/ 64105 h 70192"/>
                    <a:gd name="connsiteX6" fmla="*/ 15153 w 130813"/>
                    <a:gd name="connsiteY6" fmla="*/ 66979 h 70192"/>
                    <a:gd name="connsiteX7" fmla="*/ 9144 w 130813"/>
                    <a:gd name="connsiteY7" fmla="*/ 69069 h 70192"/>
                    <a:gd name="connsiteX8" fmla="*/ 1045 w 130813"/>
                    <a:gd name="connsiteY8" fmla="*/ 69330 h 70192"/>
                    <a:gd name="connsiteX9" fmla="*/ 523 w 130813"/>
                    <a:gd name="connsiteY9" fmla="*/ 63321 h 70192"/>
                    <a:gd name="connsiteX10" fmla="*/ 5225 w 130813"/>
                    <a:gd name="connsiteY10" fmla="*/ 55484 h 70192"/>
                    <a:gd name="connsiteX11" fmla="*/ 11495 w 130813"/>
                    <a:gd name="connsiteY11" fmla="*/ 48953 h 70192"/>
                    <a:gd name="connsiteX12" fmla="*/ 14892 w 130813"/>
                    <a:gd name="connsiteY12" fmla="*/ 41115 h 70192"/>
                    <a:gd name="connsiteX13" fmla="*/ 19071 w 130813"/>
                    <a:gd name="connsiteY13" fmla="*/ 33277 h 70192"/>
                    <a:gd name="connsiteX14" fmla="*/ 27693 w 130813"/>
                    <a:gd name="connsiteY14" fmla="*/ 30142 h 70192"/>
                    <a:gd name="connsiteX15" fmla="*/ 32657 w 130813"/>
                    <a:gd name="connsiteY15" fmla="*/ 28836 h 70192"/>
                    <a:gd name="connsiteX16" fmla="*/ 33179 w 130813"/>
                    <a:gd name="connsiteY16" fmla="*/ 23088 h 70192"/>
                    <a:gd name="connsiteX17" fmla="*/ 35792 w 130813"/>
                    <a:gd name="connsiteY17" fmla="*/ 22305 h 70192"/>
                    <a:gd name="connsiteX18" fmla="*/ 39972 w 130813"/>
                    <a:gd name="connsiteY18" fmla="*/ 20998 h 70192"/>
                    <a:gd name="connsiteX19" fmla="*/ 39972 w 130813"/>
                    <a:gd name="connsiteY19" fmla="*/ 20998 h 70192"/>
                    <a:gd name="connsiteX20" fmla="*/ 41017 w 130813"/>
                    <a:gd name="connsiteY20" fmla="*/ 20998 h 70192"/>
                    <a:gd name="connsiteX21" fmla="*/ 43107 w 130813"/>
                    <a:gd name="connsiteY21" fmla="*/ 20998 h 70192"/>
                    <a:gd name="connsiteX22" fmla="*/ 45458 w 130813"/>
                    <a:gd name="connsiteY22" fmla="*/ 19692 h 70192"/>
                    <a:gd name="connsiteX23" fmla="*/ 40233 w 130813"/>
                    <a:gd name="connsiteY23" fmla="*/ 18386 h 70192"/>
                    <a:gd name="connsiteX24" fmla="*/ 40756 w 130813"/>
                    <a:gd name="connsiteY24" fmla="*/ 15251 h 70192"/>
                    <a:gd name="connsiteX25" fmla="*/ 39711 w 130813"/>
                    <a:gd name="connsiteY25" fmla="*/ 10548 h 70192"/>
                    <a:gd name="connsiteX26" fmla="*/ 41539 w 130813"/>
                    <a:gd name="connsiteY26" fmla="*/ 3756 h 70192"/>
                    <a:gd name="connsiteX27" fmla="*/ 45720 w 130813"/>
                    <a:gd name="connsiteY27" fmla="*/ 2711 h 70192"/>
                    <a:gd name="connsiteX28" fmla="*/ 49900 w 130813"/>
                    <a:gd name="connsiteY28" fmla="*/ 2188 h 70192"/>
                    <a:gd name="connsiteX29" fmla="*/ 51467 w 130813"/>
                    <a:gd name="connsiteY29" fmla="*/ 4801 h 70192"/>
                    <a:gd name="connsiteX30" fmla="*/ 52512 w 130813"/>
                    <a:gd name="connsiteY30" fmla="*/ 6629 h 70192"/>
                    <a:gd name="connsiteX31" fmla="*/ 59043 w 130813"/>
                    <a:gd name="connsiteY31" fmla="*/ 7413 h 70192"/>
                    <a:gd name="connsiteX32" fmla="*/ 63224 w 130813"/>
                    <a:gd name="connsiteY32" fmla="*/ 5062 h 70192"/>
                    <a:gd name="connsiteX33" fmla="*/ 65052 w 130813"/>
                    <a:gd name="connsiteY33" fmla="*/ 882 h 70192"/>
                    <a:gd name="connsiteX34" fmla="*/ 70278 w 130813"/>
                    <a:gd name="connsiteY34" fmla="*/ 98 h 70192"/>
                    <a:gd name="connsiteX35" fmla="*/ 74196 w 130813"/>
                    <a:gd name="connsiteY35" fmla="*/ 1927 h 70192"/>
                    <a:gd name="connsiteX36" fmla="*/ 78115 w 130813"/>
                    <a:gd name="connsiteY36" fmla="*/ 4801 h 70192"/>
                    <a:gd name="connsiteX37" fmla="*/ 73674 w 130813"/>
                    <a:gd name="connsiteY37" fmla="*/ 9503 h 70192"/>
                    <a:gd name="connsiteX38" fmla="*/ 70016 w 130813"/>
                    <a:gd name="connsiteY38" fmla="*/ 14989 h 70192"/>
                    <a:gd name="connsiteX39" fmla="*/ 74980 w 130813"/>
                    <a:gd name="connsiteY39" fmla="*/ 15512 h 70192"/>
                    <a:gd name="connsiteX40" fmla="*/ 78115 w 130813"/>
                    <a:gd name="connsiteY40" fmla="*/ 15251 h 70192"/>
                    <a:gd name="connsiteX41" fmla="*/ 83079 w 130813"/>
                    <a:gd name="connsiteY41" fmla="*/ 14467 h 70192"/>
                    <a:gd name="connsiteX42" fmla="*/ 88565 w 130813"/>
                    <a:gd name="connsiteY42" fmla="*/ 13422 h 70192"/>
                    <a:gd name="connsiteX43" fmla="*/ 97971 w 130813"/>
                    <a:gd name="connsiteY43" fmla="*/ 14206 h 70192"/>
                    <a:gd name="connsiteX44" fmla="*/ 103718 w 130813"/>
                    <a:gd name="connsiteY44" fmla="*/ 19170 h 70192"/>
                    <a:gd name="connsiteX45" fmla="*/ 116781 w 130813"/>
                    <a:gd name="connsiteY45" fmla="*/ 27530 h 70192"/>
                    <a:gd name="connsiteX46" fmla="*/ 124879 w 130813"/>
                    <a:gd name="connsiteY46" fmla="*/ 31187 h 70192"/>
                    <a:gd name="connsiteX47" fmla="*/ 130628 w 130813"/>
                    <a:gd name="connsiteY47" fmla="*/ 36674 h 70192"/>
                    <a:gd name="connsiteX48" fmla="*/ 127754 w 130813"/>
                    <a:gd name="connsiteY48" fmla="*/ 43727 h 70192"/>
                    <a:gd name="connsiteX49" fmla="*/ 118610 w 130813"/>
                    <a:gd name="connsiteY49" fmla="*/ 50259 h 70192"/>
                    <a:gd name="connsiteX50" fmla="*/ 109727 w 130813"/>
                    <a:gd name="connsiteY50" fmla="*/ 53655 h 70192"/>
                    <a:gd name="connsiteX51" fmla="*/ 99016 w 130813"/>
                    <a:gd name="connsiteY51" fmla="*/ 53394 h 70192"/>
                    <a:gd name="connsiteX52" fmla="*/ 74458 w 130813"/>
                    <a:gd name="connsiteY52" fmla="*/ 57313 h 70192"/>
                    <a:gd name="connsiteX53" fmla="*/ 68971 w 130813"/>
                    <a:gd name="connsiteY53" fmla="*/ 59403 h 70192"/>
                    <a:gd name="connsiteX54" fmla="*/ 61917 w 130813"/>
                    <a:gd name="connsiteY54" fmla="*/ 57835 h 70192"/>
                    <a:gd name="connsiteX55" fmla="*/ 41017 w 130813"/>
                    <a:gd name="connsiteY55" fmla="*/ 58358 h 70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130813" h="70192">
                      <a:moveTo>
                        <a:pt x="41017" y="58358"/>
                      </a:moveTo>
                      <a:cubicBezTo>
                        <a:pt x="39188" y="58880"/>
                        <a:pt x="37359" y="59403"/>
                        <a:pt x="35270" y="59664"/>
                      </a:cubicBezTo>
                      <a:cubicBezTo>
                        <a:pt x="33440" y="59925"/>
                        <a:pt x="31351" y="60186"/>
                        <a:pt x="29522" y="60970"/>
                      </a:cubicBezTo>
                      <a:cubicBezTo>
                        <a:pt x="28477" y="61493"/>
                        <a:pt x="27432" y="62015"/>
                        <a:pt x="26126" y="62538"/>
                      </a:cubicBezTo>
                      <a:cubicBezTo>
                        <a:pt x="25080" y="62799"/>
                        <a:pt x="24036" y="63583"/>
                        <a:pt x="23252" y="63844"/>
                      </a:cubicBezTo>
                      <a:cubicBezTo>
                        <a:pt x="22468" y="63844"/>
                        <a:pt x="21423" y="64105"/>
                        <a:pt x="20639" y="64105"/>
                      </a:cubicBezTo>
                      <a:cubicBezTo>
                        <a:pt x="18810" y="65150"/>
                        <a:pt x="17243" y="66195"/>
                        <a:pt x="15153" y="66979"/>
                      </a:cubicBezTo>
                      <a:cubicBezTo>
                        <a:pt x="13324" y="67763"/>
                        <a:pt x="11234" y="68285"/>
                        <a:pt x="9144" y="69069"/>
                      </a:cubicBezTo>
                      <a:cubicBezTo>
                        <a:pt x="7054" y="69592"/>
                        <a:pt x="3135" y="71159"/>
                        <a:pt x="1045" y="69330"/>
                      </a:cubicBezTo>
                      <a:cubicBezTo>
                        <a:pt x="-523" y="68024"/>
                        <a:pt x="0" y="65150"/>
                        <a:pt x="523" y="63321"/>
                      </a:cubicBezTo>
                      <a:cubicBezTo>
                        <a:pt x="1307" y="60448"/>
                        <a:pt x="3135" y="57835"/>
                        <a:pt x="5225" y="55484"/>
                      </a:cubicBezTo>
                      <a:cubicBezTo>
                        <a:pt x="7315" y="53133"/>
                        <a:pt x="9667" y="51304"/>
                        <a:pt x="11495" y="48953"/>
                      </a:cubicBezTo>
                      <a:cubicBezTo>
                        <a:pt x="13324" y="46601"/>
                        <a:pt x="14108" y="43989"/>
                        <a:pt x="14892" y="41115"/>
                      </a:cubicBezTo>
                      <a:cubicBezTo>
                        <a:pt x="15676" y="38241"/>
                        <a:pt x="16720" y="35367"/>
                        <a:pt x="19071" y="33277"/>
                      </a:cubicBezTo>
                      <a:cubicBezTo>
                        <a:pt x="21423" y="31187"/>
                        <a:pt x="24558" y="30665"/>
                        <a:pt x="27693" y="30142"/>
                      </a:cubicBezTo>
                      <a:cubicBezTo>
                        <a:pt x="28999" y="29881"/>
                        <a:pt x="31873" y="30142"/>
                        <a:pt x="32657" y="28836"/>
                      </a:cubicBezTo>
                      <a:cubicBezTo>
                        <a:pt x="33440" y="27007"/>
                        <a:pt x="31612" y="24395"/>
                        <a:pt x="33179" y="23088"/>
                      </a:cubicBezTo>
                      <a:cubicBezTo>
                        <a:pt x="33702" y="22566"/>
                        <a:pt x="35008" y="22566"/>
                        <a:pt x="35792" y="22305"/>
                      </a:cubicBezTo>
                      <a:cubicBezTo>
                        <a:pt x="37359" y="21782"/>
                        <a:pt x="38665" y="21521"/>
                        <a:pt x="39972" y="20998"/>
                      </a:cubicBezTo>
                      <a:cubicBezTo>
                        <a:pt x="40495" y="20737"/>
                        <a:pt x="40495" y="20737"/>
                        <a:pt x="39972" y="20998"/>
                      </a:cubicBezTo>
                      <a:cubicBezTo>
                        <a:pt x="39972" y="20998"/>
                        <a:pt x="40756" y="20998"/>
                        <a:pt x="41017" y="20998"/>
                      </a:cubicBezTo>
                      <a:cubicBezTo>
                        <a:pt x="41539" y="20998"/>
                        <a:pt x="42323" y="20998"/>
                        <a:pt x="43107" y="20998"/>
                      </a:cubicBezTo>
                      <a:cubicBezTo>
                        <a:pt x="43891" y="20998"/>
                        <a:pt x="45458" y="20737"/>
                        <a:pt x="45458" y="19692"/>
                      </a:cubicBezTo>
                      <a:cubicBezTo>
                        <a:pt x="45458" y="18124"/>
                        <a:pt x="41017" y="19692"/>
                        <a:pt x="40233" y="18386"/>
                      </a:cubicBezTo>
                      <a:cubicBezTo>
                        <a:pt x="39711" y="17602"/>
                        <a:pt x="40756" y="16034"/>
                        <a:pt x="40756" y="15251"/>
                      </a:cubicBezTo>
                      <a:cubicBezTo>
                        <a:pt x="40756" y="13683"/>
                        <a:pt x="39972" y="12116"/>
                        <a:pt x="39711" y="10548"/>
                      </a:cubicBezTo>
                      <a:cubicBezTo>
                        <a:pt x="39188" y="8197"/>
                        <a:pt x="39188" y="5323"/>
                        <a:pt x="41539" y="3756"/>
                      </a:cubicBezTo>
                      <a:cubicBezTo>
                        <a:pt x="42846" y="2972"/>
                        <a:pt x="44152" y="2972"/>
                        <a:pt x="45720" y="2711"/>
                      </a:cubicBezTo>
                      <a:cubicBezTo>
                        <a:pt x="47287" y="2449"/>
                        <a:pt x="48593" y="2188"/>
                        <a:pt x="49900" y="2188"/>
                      </a:cubicBezTo>
                      <a:cubicBezTo>
                        <a:pt x="50422" y="2972"/>
                        <a:pt x="51206" y="3756"/>
                        <a:pt x="51467" y="4801"/>
                      </a:cubicBezTo>
                      <a:cubicBezTo>
                        <a:pt x="51728" y="5323"/>
                        <a:pt x="51728" y="6107"/>
                        <a:pt x="52512" y="6629"/>
                      </a:cubicBezTo>
                      <a:cubicBezTo>
                        <a:pt x="54080" y="7674"/>
                        <a:pt x="57215" y="7413"/>
                        <a:pt x="59043" y="7413"/>
                      </a:cubicBezTo>
                      <a:cubicBezTo>
                        <a:pt x="60872" y="7413"/>
                        <a:pt x="62178" y="6368"/>
                        <a:pt x="63224" y="5062"/>
                      </a:cubicBezTo>
                      <a:cubicBezTo>
                        <a:pt x="64008" y="3756"/>
                        <a:pt x="63746" y="1666"/>
                        <a:pt x="65052" y="882"/>
                      </a:cubicBezTo>
                      <a:cubicBezTo>
                        <a:pt x="66359" y="98"/>
                        <a:pt x="68710" y="-163"/>
                        <a:pt x="70278" y="98"/>
                      </a:cubicBezTo>
                      <a:cubicBezTo>
                        <a:pt x="71845" y="359"/>
                        <a:pt x="73152" y="1143"/>
                        <a:pt x="74196" y="1927"/>
                      </a:cubicBezTo>
                      <a:cubicBezTo>
                        <a:pt x="75241" y="2449"/>
                        <a:pt x="77854" y="3233"/>
                        <a:pt x="78115" y="4801"/>
                      </a:cubicBezTo>
                      <a:cubicBezTo>
                        <a:pt x="78638" y="6891"/>
                        <a:pt x="74980" y="8458"/>
                        <a:pt x="73674" y="9503"/>
                      </a:cubicBezTo>
                      <a:cubicBezTo>
                        <a:pt x="72368" y="10548"/>
                        <a:pt x="69755" y="12899"/>
                        <a:pt x="70016" y="14989"/>
                      </a:cubicBezTo>
                      <a:cubicBezTo>
                        <a:pt x="70278" y="17079"/>
                        <a:pt x="73935" y="15773"/>
                        <a:pt x="74980" y="15512"/>
                      </a:cubicBezTo>
                      <a:cubicBezTo>
                        <a:pt x="76025" y="15251"/>
                        <a:pt x="77070" y="15512"/>
                        <a:pt x="78115" y="15251"/>
                      </a:cubicBezTo>
                      <a:cubicBezTo>
                        <a:pt x="79683" y="15251"/>
                        <a:pt x="81512" y="14728"/>
                        <a:pt x="83079" y="14467"/>
                      </a:cubicBezTo>
                      <a:cubicBezTo>
                        <a:pt x="84908" y="14206"/>
                        <a:pt x="86737" y="13683"/>
                        <a:pt x="88565" y="13422"/>
                      </a:cubicBezTo>
                      <a:cubicBezTo>
                        <a:pt x="91700" y="13161"/>
                        <a:pt x="95097" y="12899"/>
                        <a:pt x="97971" y="14206"/>
                      </a:cubicBezTo>
                      <a:cubicBezTo>
                        <a:pt x="100322" y="15251"/>
                        <a:pt x="101890" y="17341"/>
                        <a:pt x="103718" y="19170"/>
                      </a:cubicBezTo>
                      <a:cubicBezTo>
                        <a:pt x="107637" y="23088"/>
                        <a:pt x="111817" y="25440"/>
                        <a:pt x="116781" y="27530"/>
                      </a:cubicBezTo>
                      <a:cubicBezTo>
                        <a:pt x="119654" y="28575"/>
                        <a:pt x="122267" y="29881"/>
                        <a:pt x="124879" y="31187"/>
                      </a:cubicBezTo>
                      <a:cubicBezTo>
                        <a:pt x="127231" y="32493"/>
                        <a:pt x="129844" y="34061"/>
                        <a:pt x="130628" y="36674"/>
                      </a:cubicBezTo>
                      <a:cubicBezTo>
                        <a:pt x="131411" y="39286"/>
                        <a:pt x="129582" y="41899"/>
                        <a:pt x="127754" y="43727"/>
                      </a:cubicBezTo>
                      <a:cubicBezTo>
                        <a:pt x="125141" y="46340"/>
                        <a:pt x="122006" y="48430"/>
                        <a:pt x="118610" y="50259"/>
                      </a:cubicBezTo>
                      <a:cubicBezTo>
                        <a:pt x="115736" y="51826"/>
                        <a:pt x="112862" y="53133"/>
                        <a:pt x="109727" y="53655"/>
                      </a:cubicBezTo>
                      <a:cubicBezTo>
                        <a:pt x="106069" y="54178"/>
                        <a:pt x="102673" y="53655"/>
                        <a:pt x="99016" y="53394"/>
                      </a:cubicBezTo>
                      <a:cubicBezTo>
                        <a:pt x="90656" y="52871"/>
                        <a:pt x="82034" y="53394"/>
                        <a:pt x="74458" y="57313"/>
                      </a:cubicBezTo>
                      <a:cubicBezTo>
                        <a:pt x="72629" y="58096"/>
                        <a:pt x="70800" y="59403"/>
                        <a:pt x="68971" y="59403"/>
                      </a:cubicBezTo>
                      <a:cubicBezTo>
                        <a:pt x="66620" y="59403"/>
                        <a:pt x="64269" y="58358"/>
                        <a:pt x="61917" y="57835"/>
                      </a:cubicBezTo>
                      <a:cubicBezTo>
                        <a:pt x="55386" y="55745"/>
                        <a:pt x="48332" y="56268"/>
                        <a:pt x="41017" y="5835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7" name="Freeform: Shape 56">
                  <a:extLst>
                    <a:ext uri="{FF2B5EF4-FFF2-40B4-BE49-F238E27FC236}">
                      <a16:creationId xmlns:a16="http://schemas.microsoft.com/office/drawing/2014/main" id="{8D6306D2-7D5A-7510-AE43-2FD52854002D}"/>
                    </a:ext>
                  </a:extLst>
                </p:cNvPr>
                <p:cNvSpPr/>
                <p:nvPr/>
              </p:nvSpPr>
              <p:spPr>
                <a:xfrm>
                  <a:off x="6959244" y="1966750"/>
                  <a:ext cx="8150" cy="4791"/>
                </a:xfrm>
                <a:custGeom>
                  <a:avLst/>
                  <a:gdLst>
                    <a:gd name="connsiteX0" fmla="*/ 884 w 8150"/>
                    <a:gd name="connsiteY0" fmla="*/ 504 h 4791"/>
                    <a:gd name="connsiteX1" fmla="*/ 4542 w 8150"/>
                    <a:gd name="connsiteY1" fmla="*/ 1026 h 4791"/>
                    <a:gd name="connsiteX2" fmla="*/ 6109 w 8150"/>
                    <a:gd name="connsiteY2" fmla="*/ 1810 h 4791"/>
                    <a:gd name="connsiteX3" fmla="*/ 7939 w 8150"/>
                    <a:gd name="connsiteY3" fmla="*/ 2594 h 4791"/>
                    <a:gd name="connsiteX4" fmla="*/ 6109 w 8150"/>
                    <a:gd name="connsiteY4" fmla="*/ 4684 h 4791"/>
                    <a:gd name="connsiteX5" fmla="*/ 3236 w 8150"/>
                    <a:gd name="connsiteY5" fmla="*/ 4422 h 4791"/>
                    <a:gd name="connsiteX6" fmla="*/ 884 w 8150"/>
                    <a:gd name="connsiteY6" fmla="*/ 4161 h 4791"/>
                    <a:gd name="connsiteX7" fmla="*/ 884 w 8150"/>
                    <a:gd name="connsiteY7" fmla="*/ 504 h 4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150" h="4791">
                      <a:moveTo>
                        <a:pt x="884" y="504"/>
                      </a:moveTo>
                      <a:cubicBezTo>
                        <a:pt x="2191" y="-541"/>
                        <a:pt x="3497" y="242"/>
                        <a:pt x="4542" y="1026"/>
                      </a:cubicBezTo>
                      <a:cubicBezTo>
                        <a:pt x="5065" y="1549"/>
                        <a:pt x="5587" y="1810"/>
                        <a:pt x="6109" y="1810"/>
                      </a:cubicBezTo>
                      <a:cubicBezTo>
                        <a:pt x="6632" y="2071"/>
                        <a:pt x="7677" y="2071"/>
                        <a:pt x="7939" y="2594"/>
                      </a:cubicBezTo>
                      <a:cubicBezTo>
                        <a:pt x="8722" y="3639"/>
                        <a:pt x="7155" y="4422"/>
                        <a:pt x="6109" y="4684"/>
                      </a:cubicBezTo>
                      <a:cubicBezTo>
                        <a:pt x="5065" y="4945"/>
                        <a:pt x="4020" y="4684"/>
                        <a:pt x="3236" y="4422"/>
                      </a:cubicBezTo>
                      <a:cubicBezTo>
                        <a:pt x="2452" y="4161"/>
                        <a:pt x="1668" y="4422"/>
                        <a:pt x="884" y="4161"/>
                      </a:cubicBezTo>
                      <a:cubicBezTo>
                        <a:pt x="-422" y="3900"/>
                        <a:pt x="-160" y="1287"/>
                        <a:pt x="884" y="50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8" name="Freeform: Shape 57">
                  <a:extLst>
                    <a:ext uri="{FF2B5EF4-FFF2-40B4-BE49-F238E27FC236}">
                      <a16:creationId xmlns:a16="http://schemas.microsoft.com/office/drawing/2014/main" id="{9CCD2B8C-268F-BBE5-B667-18D5E16971C4}"/>
                    </a:ext>
                  </a:extLst>
                </p:cNvPr>
                <p:cNvSpPr/>
                <p:nvPr/>
              </p:nvSpPr>
              <p:spPr>
                <a:xfrm>
                  <a:off x="6696876" y="2047389"/>
                  <a:ext cx="11794" cy="5114"/>
                </a:xfrm>
                <a:custGeom>
                  <a:avLst/>
                  <a:gdLst>
                    <a:gd name="connsiteX0" fmla="*/ 169 w 11794"/>
                    <a:gd name="connsiteY0" fmla="*/ 4511 h 5114"/>
                    <a:gd name="connsiteX1" fmla="*/ 1214 w 11794"/>
                    <a:gd name="connsiteY1" fmla="*/ 2682 h 5114"/>
                    <a:gd name="connsiteX2" fmla="*/ 3566 w 11794"/>
                    <a:gd name="connsiteY2" fmla="*/ 2160 h 5114"/>
                    <a:gd name="connsiteX3" fmla="*/ 5133 w 11794"/>
                    <a:gd name="connsiteY3" fmla="*/ 853 h 5114"/>
                    <a:gd name="connsiteX4" fmla="*/ 6962 w 11794"/>
                    <a:gd name="connsiteY4" fmla="*/ 70 h 5114"/>
                    <a:gd name="connsiteX5" fmla="*/ 9052 w 11794"/>
                    <a:gd name="connsiteY5" fmla="*/ 853 h 5114"/>
                    <a:gd name="connsiteX6" fmla="*/ 11403 w 11794"/>
                    <a:gd name="connsiteY6" fmla="*/ 1898 h 5114"/>
                    <a:gd name="connsiteX7" fmla="*/ 11403 w 11794"/>
                    <a:gd name="connsiteY7" fmla="*/ 3466 h 5114"/>
                    <a:gd name="connsiteX8" fmla="*/ 10097 w 11794"/>
                    <a:gd name="connsiteY8" fmla="*/ 3727 h 5114"/>
                    <a:gd name="connsiteX9" fmla="*/ 4610 w 11794"/>
                    <a:gd name="connsiteY9" fmla="*/ 4511 h 5114"/>
                    <a:gd name="connsiteX10" fmla="*/ 169 w 11794"/>
                    <a:gd name="connsiteY10" fmla="*/ 4511 h 51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794" h="5114">
                      <a:moveTo>
                        <a:pt x="169" y="4511"/>
                      </a:moveTo>
                      <a:cubicBezTo>
                        <a:pt x="-353" y="3466"/>
                        <a:pt x="431" y="2943"/>
                        <a:pt x="1214" y="2682"/>
                      </a:cubicBezTo>
                      <a:cubicBezTo>
                        <a:pt x="1998" y="2421"/>
                        <a:pt x="2782" y="2682"/>
                        <a:pt x="3566" y="2160"/>
                      </a:cubicBezTo>
                      <a:cubicBezTo>
                        <a:pt x="4088" y="1637"/>
                        <a:pt x="4349" y="1115"/>
                        <a:pt x="5133" y="853"/>
                      </a:cubicBezTo>
                      <a:cubicBezTo>
                        <a:pt x="5656" y="592"/>
                        <a:pt x="6440" y="331"/>
                        <a:pt x="6962" y="70"/>
                      </a:cubicBezTo>
                      <a:cubicBezTo>
                        <a:pt x="8007" y="-192"/>
                        <a:pt x="8007" y="331"/>
                        <a:pt x="9052" y="853"/>
                      </a:cubicBezTo>
                      <a:cubicBezTo>
                        <a:pt x="9575" y="1376"/>
                        <a:pt x="10881" y="1376"/>
                        <a:pt x="11403" y="1898"/>
                      </a:cubicBezTo>
                      <a:cubicBezTo>
                        <a:pt x="11926" y="2421"/>
                        <a:pt x="11926" y="3205"/>
                        <a:pt x="11403" y="3466"/>
                      </a:cubicBezTo>
                      <a:cubicBezTo>
                        <a:pt x="10881" y="3988"/>
                        <a:pt x="10619" y="3727"/>
                        <a:pt x="10097" y="3727"/>
                      </a:cubicBezTo>
                      <a:cubicBezTo>
                        <a:pt x="8268" y="3727"/>
                        <a:pt x="6440" y="3988"/>
                        <a:pt x="4610" y="4511"/>
                      </a:cubicBezTo>
                      <a:cubicBezTo>
                        <a:pt x="3566" y="5033"/>
                        <a:pt x="691" y="5556"/>
                        <a:pt x="169" y="451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9" name="Freeform: Shape 58">
                  <a:extLst>
                    <a:ext uri="{FF2B5EF4-FFF2-40B4-BE49-F238E27FC236}">
                      <a16:creationId xmlns:a16="http://schemas.microsoft.com/office/drawing/2014/main" id="{4DABF745-4184-86F1-49DC-71B96B0D1E15}"/>
                    </a:ext>
                  </a:extLst>
                </p:cNvPr>
                <p:cNvSpPr/>
                <p:nvPr/>
              </p:nvSpPr>
              <p:spPr>
                <a:xfrm>
                  <a:off x="6711537" y="2049202"/>
                  <a:ext cx="15621" cy="10345"/>
                </a:xfrm>
                <a:custGeom>
                  <a:avLst/>
                  <a:gdLst>
                    <a:gd name="connsiteX0" fmla="*/ 4841 w 15621"/>
                    <a:gd name="connsiteY0" fmla="*/ 8446 h 10345"/>
                    <a:gd name="connsiteX1" fmla="*/ 3273 w 15621"/>
                    <a:gd name="connsiteY1" fmla="*/ 8707 h 10345"/>
                    <a:gd name="connsiteX2" fmla="*/ 661 w 15621"/>
                    <a:gd name="connsiteY2" fmla="*/ 8707 h 10345"/>
                    <a:gd name="connsiteX3" fmla="*/ 399 w 15621"/>
                    <a:gd name="connsiteY3" fmla="*/ 6617 h 10345"/>
                    <a:gd name="connsiteX4" fmla="*/ 3796 w 15621"/>
                    <a:gd name="connsiteY4" fmla="*/ 4266 h 10345"/>
                    <a:gd name="connsiteX5" fmla="*/ 8498 w 15621"/>
                    <a:gd name="connsiteY5" fmla="*/ 347 h 10345"/>
                    <a:gd name="connsiteX6" fmla="*/ 10066 w 15621"/>
                    <a:gd name="connsiteY6" fmla="*/ 2698 h 10345"/>
                    <a:gd name="connsiteX7" fmla="*/ 12679 w 15621"/>
                    <a:gd name="connsiteY7" fmla="*/ 4004 h 10345"/>
                    <a:gd name="connsiteX8" fmla="*/ 15030 w 15621"/>
                    <a:gd name="connsiteY8" fmla="*/ 6094 h 10345"/>
                    <a:gd name="connsiteX9" fmla="*/ 14507 w 15621"/>
                    <a:gd name="connsiteY9" fmla="*/ 8184 h 10345"/>
                    <a:gd name="connsiteX10" fmla="*/ 14246 w 15621"/>
                    <a:gd name="connsiteY10" fmla="*/ 10274 h 10345"/>
                    <a:gd name="connsiteX11" fmla="*/ 11373 w 15621"/>
                    <a:gd name="connsiteY11" fmla="*/ 9752 h 10345"/>
                    <a:gd name="connsiteX12" fmla="*/ 7715 w 15621"/>
                    <a:gd name="connsiteY12" fmla="*/ 9229 h 10345"/>
                    <a:gd name="connsiteX13" fmla="*/ 4841 w 15621"/>
                    <a:gd name="connsiteY13" fmla="*/ 8446 h 103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5621" h="10345">
                      <a:moveTo>
                        <a:pt x="4841" y="8446"/>
                      </a:moveTo>
                      <a:cubicBezTo>
                        <a:pt x="4318" y="8446"/>
                        <a:pt x="3796" y="8707"/>
                        <a:pt x="3273" y="8707"/>
                      </a:cubicBezTo>
                      <a:cubicBezTo>
                        <a:pt x="2490" y="8707"/>
                        <a:pt x="1445" y="8707"/>
                        <a:pt x="661" y="8707"/>
                      </a:cubicBezTo>
                      <a:cubicBezTo>
                        <a:pt x="138" y="7923"/>
                        <a:pt x="-384" y="7401"/>
                        <a:pt x="399" y="6617"/>
                      </a:cubicBezTo>
                      <a:cubicBezTo>
                        <a:pt x="1445" y="5572"/>
                        <a:pt x="2751" y="5311"/>
                        <a:pt x="3796" y="4266"/>
                      </a:cubicBezTo>
                      <a:cubicBezTo>
                        <a:pt x="4841" y="2959"/>
                        <a:pt x="5886" y="-1221"/>
                        <a:pt x="8498" y="347"/>
                      </a:cubicBezTo>
                      <a:cubicBezTo>
                        <a:pt x="9282" y="869"/>
                        <a:pt x="9543" y="1914"/>
                        <a:pt x="10066" y="2698"/>
                      </a:cubicBezTo>
                      <a:cubicBezTo>
                        <a:pt x="10850" y="3482"/>
                        <a:pt x="11633" y="4004"/>
                        <a:pt x="12679" y="4004"/>
                      </a:cubicBezTo>
                      <a:cubicBezTo>
                        <a:pt x="13985" y="4004"/>
                        <a:pt x="16859" y="4004"/>
                        <a:pt x="15030" y="6094"/>
                      </a:cubicBezTo>
                      <a:cubicBezTo>
                        <a:pt x="14507" y="6878"/>
                        <a:pt x="14246" y="7401"/>
                        <a:pt x="14507" y="8184"/>
                      </a:cubicBezTo>
                      <a:cubicBezTo>
                        <a:pt x="14768" y="8707"/>
                        <a:pt x="15030" y="10013"/>
                        <a:pt x="14246" y="10274"/>
                      </a:cubicBezTo>
                      <a:cubicBezTo>
                        <a:pt x="13724" y="10536"/>
                        <a:pt x="12156" y="10013"/>
                        <a:pt x="11373" y="9752"/>
                      </a:cubicBezTo>
                      <a:cubicBezTo>
                        <a:pt x="10327" y="9752"/>
                        <a:pt x="8760" y="9752"/>
                        <a:pt x="7715" y="9229"/>
                      </a:cubicBezTo>
                      <a:cubicBezTo>
                        <a:pt x="6670" y="8707"/>
                        <a:pt x="6147" y="8184"/>
                        <a:pt x="4841" y="84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04051C27-094E-8A82-B99F-5A00B1E5A025}"/>
                    </a:ext>
                  </a:extLst>
                </p:cNvPr>
                <p:cNvSpPr/>
                <p:nvPr/>
              </p:nvSpPr>
              <p:spPr>
                <a:xfrm>
                  <a:off x="6714811" y="2065445"/>
                  <a:ext cx="19835" cy="7724"/>
                </a:xfrm>
                <a:custGeom>
                  <a:avLst/>
                  <a:gdLst>
                    <a:gd name="connsiteX0" fmla="*/ 0 w 19835"/>
                    <a:gd name="connsiteY0" fmla="*/ 2130 h 7724"/>
                    <a:gd name="connsiteX1" fmla="*/ 2874 w 19835"/>
                    <a:gd name="connsiteY1" fmla="*/ 302 h 7724"/>
                    <a:gd name="connsiteX2" fmla="*/ 7838 w 19835"/>
                    <a:gd name="connsiteY2" fmla="*/ 302 h 7724"/>
                    <a:gd name="connsiteX3" fmla="*/ 12018 w 19835"/>
                    <a:gd name="connsiteY3" fmla="*/ 302 h 7724"/>
                    <a:gd name="connsiteX4" fmla="*/ 15153 w 19835"/>
                    <a:gd name="connsiteY4" fmla="*/ 1085 h 7724"/>
                    <a:gd name="connsiteX5" fmla="*/ 18288 w 19835"/>
                    <a:gd name="connsiteY5" fmla="*/ 1608 h 7724"/>
                    <a:gd name="connsiteX6" fmla="*/ 19594 w 19835"/>
                    <a:gd name="connsiteY6" fmla="*/ 3698 h 7724"/>
                    <a:gd name="connsiteX7" fmla="*/ 16982 w 19835"/>
                    <a:gd name="connsiteY7" fmla="*/ 4482 h 7724"/>
                    <a:gd name="connsiteX8" fmla="*/ 15675 w 19835"/>
                    <a:gd name="connsiteY8" fmla="*/ 5004 h 7724"/>
                    <a:gd name="connsiteX9" fmla="*/ 15153 w 19835"/>
                    <a:gd name="connsiteY9" fmla="*/ 6572 h 7724"/>
                    <a:gd name="connsiteX10" fmla="*/ 12018 w 19835"/>
                    <a:gd name="connsiteY10" fmla="*/ 7356 h 7724"/>
                    <a:gd name="connsiteX11" fmla="*/ 6793 w 19835"/>
                    <a:gd name="connsiteY11" fmla="*/ 7617 h 7724"/>
                    <a:gd name="connsiteX12" fmla="*/ 0 w 19835"/>
                    <a:gd name="connsiteY12" fmla="*/ 2130 h 7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835" h="7724">
                      <a:moveTo>
                        <a:pt x="0" y="2130"/>
                      </a:moveTo>
                      <a:cubicBezTo>
                        <a:pt x="0" y="563"/>
                        <a:pt x="1306" y="302"/>
                        <a:pt x="2874" y="302"/>
                      </a:cubicBezTo>
                      <a:cubicBezTo>
                        <a:pt x="4441" y="302"/>
                        <a:pt x="6009" y="563"/>
                        <a:pt x="7838" y="302"/>
                      </a:cubicBezTo>
                      <a:cubicBezTo>
                        <a:pt x="9144" y="40"/>
                        <a:pt x="10450" y="-221"/>
                        <a:pt x="12018" y="302"/>
                      </a:cubicBezTo>
                      <a:cubicBezTo>
                        <a:pt x="13063" y="563"/>
                        <a:pt x="14108" y="824"/>
                        <a:pt x="15153" y="1085"/>
                      </a:cubicBezTo>
                      <a:cubicBezTo>
                        <a:pt x="16198" y="1085"/>
                        <a:pt x="17243" y="1085"/>
                        <a:pt x="18288" y="1608"/>
                      </a:cubicBezTo>
                      <a:cubicBezTo>
                        <a:pt x="19072" y="1869"/>
                        <a:pt x="20378" y="2914"/>
                        <a:pt x="19594" y="3698"/>
                      </a:cubicBezTo>
                      <a:cubicBezTo>
                        <a:pt x="19072" y="4482"/>
                        <a:pt x="17765" y="4221"/>
                        <a:pt x="16982" y="4482"/>
                      </a:cubicBezTo>
                      <a:cubicBezTo>
                        <a:pt x="16459" y="4482"/>
                        <a:pt x="15937" y="4482"/>
                        <a:pt x="15675" y="5004"/>
                      </a:cubicBezTo>
                      <a:cubicBezTo>
                        <a:pt x="15153" y="5527"/>
                        <a:pt x="15414" y="6049"/>
                        <a:pt x="15153" y="6572"/>
                      </a:cubicBezTo>
                      <a:cubicBezTo>
                        <a:pt x="14631" y="7094"/>
                        <a:pt x="12540" y="7094"/>
                        <a:pt x="12018" y="7356"/>
                      </a:cubicBezTo>
                      <a:cubicBezTo>
                        <a:pt x="10450" y="7617"/>
                        <a:pt x="8622" y="7878"/>
                        <a:pt x="6793" y="7617"/>
                      </a:cubicBezTo>
                      <a:cubicBezTo>
                        <a:pt x="3657" y="6833"/>
                        <a:pt x="0" y="5266"/>
                        <a:pt x="0" y="213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3" name="Graphic 3">
                <a:extLst>
                  <a:ext uri="{FF2B5EF4-FFF2-40B4-BE49-F238E27FC236}">
                    <a16:creationId xmlns:a16="http://schemas.microsoft.com/office/drawing/2014/main" id="{CA25F0AB-2C7C-6B90-B74F-E3860968FC88}"/>
                  </a:ext>
                </a:extLst>
              </p:cNvPr>
              <p:cNvGrpSpPr/>
              <p:nvPr/>
            </p:nvGrpSpPr>
            <p:grpSpPr>
              <a:xfrm>
                <a:off x="7783840" y="1960174"/>
                <a:ext cx="378611" cy="214772"/>
                <a:chOff x="7783840" y="1960174"/>
                <a:chExt cx="378611" cy="214772"/>
              </a:xfrm>
              <a:solidFill>
                <a:srgbClr val="D5D7D8"/>
              </a:solidFill>
            </p:grpSpPr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1660DE41-5842-C679-2C6C-FC494AFEB6EB}"/>
                    </a:ext>
                  </a:extLst>
                </p:cNvPr>
                <p:cNvSpPr/>
                <p:nvPr/>
              </p:nvSpPr>
              <p:spPr>
                <a:xfrm>
                  <a:off x="7783840" y="2002248"/>
                  <a:ext cx="15555" cy="22946"/>
                </a:xfrm>
                <a:custGeom>
                  <a:avLst/>
                  <a:gdLst>
                    <a:gd name="connsiteX0" fmla="*/ 7079 w 15555"/>
                    <a:gd name="connsiteY0" fmla="*/ 20392 h 22946"/>
                    <a:gd name="connsiteX1" fmla="*/ 25 w 15555"/>
                    <a:gd name="connsiteY1" fmla="*/ 21176 h 22946"/>
                    <a:gd name="connsiteX2" fmla="*/ 2899 w 15555"/>
                    <a:gd name="connsiteY2" fmla="*/ 10726 h 22946"/>
                    <a:gd name="connsiteX3" fmla="*/ 3683 w 15555"/>
                    <a:gd name="connsiteY3" fmla="*/ 4978 h 22946"/>
                    <a:gd name="connsiteX4" fmla="*/ 5250 w 15555"/>
                    <a:gd name="connsiteY4" fmla="*/ 14 h 22946"/>
                    <a:gd name="connsiteX5" fmla="*/ 8124 w 15555"/>
                    <a:gd name="connsiteY5" fmla="*/ 4194 h 22946"/>
                    <a:gd name="connsiteX6" fmla="*/ 10737 w 15555"/>
                    <a:gd name="connsiteY6" fmla="*/ 8374 h 22946"/>
                    <a:gd name="connsiteX7" fmla="*/ 15178 w 15555"/>
                    <a:gd name="connsiteY7" fmla="*/ 10464 h 22946"/>
                    <a:gd name="connsiteX8" fmla="*/ 14394 w 15555"/>
                    <a:gd name="connsiteY8" fmla="*/ 16212 h 22946"/>
                    <a:gd name="connsiteX9" fmla="*/ 12827 w 15555"/>
                    <a:gd name="connsiteY9" fmla="*/ 17518 h 22946"/>
                    <a:gd name="connsiteX10" fmla="*/ 9953 w 15555"/>
                    <a:gd name="connsiteY10" fmla="*/ 19608 h 22946"/>
                    <a:gd name="connsiteX11" fmla="*/ 9431 w 15555"/>
                    <a:gd name="connsiteY11" fmla="*/ 19608 h 22946"/>
                    <a:gd name="connsiteX12" fmla="*/ 7079 w 15555"/>
                    <a:gd name="connsiteY12" fmla="*/ 20392 h 22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55" h="22946">
                      <a:moveTo>
                        <a:pt x="7079" y="20392"/>
                      </a:moveTo>
                      <a:cubicBezTo>
                        <a:pt x="5512" y="21437"/>
                        <a:pt x="287" y="25095"/>
                        <a:pt x="25" y="21176"/>
                      </a:cubicBezTo>
                      <a:cubicBezTo>
                        <a:pt x="-236" y="17518"/>
                        <a:pt x="1593" y="14122"/>
                        <a:pt x="2899" y="10726"/>
                      </a:cubicBezTo>
                      <a:cubicBezTo>
                        <a:pt x="3683" y="8897"/>
                        <a:pt x="3683" y="6807"/>
                        <a:pt x="3683" y="4978"/>
                      </a:cubicBezTo>
                      <a:cubicBezTo>
                        <a:pt x="3683" y="3672"/>
                        <a:pt x="3683" y="537"/>
                        <a:pt x="5250" y="14"/>
                      </a:cubicBezTo>
                      <a:cubicBezTo>
                        <a:pt x="7079" y="-247"/>
                        <a:pt x="7863" y="3149"/>
                        <a:pt x="8124" y="4194"/>
                      </a:cubicBezTo>
                      <a:cubicBezTo>
                        <a:pt x="8647" y="5762"/>
                        <a:pt x="8908" y="7852"/>
                        <a:pt x="10737" y="8374"/>
                      </a:cubicBezTo>
                      <a:cubicBezTo>
                        <a:pt x="12304" y="8897"/>
                        <a:pt x="14394" y="8897"/>
                        <a:pt x="15178" y="10464"/>
                      </a:cubicBezTo>
                      <a:cubicBezTo>
                        <a:pt x="15962" y="12032"/>
                        <a:pt x="15440" y="14906"/>
                        <a:pt x="14394" y="16212"/>
                      </a:cubicBezTo>
                      <a:cubicBezTo>
                        <a:pt x="14133" y="16735"/>
                        <a:pt x="13349" y="16996"/>
                        <a:pt x="12827" y="17518"/>
                      </a:cubicBezTo>
                      <a:cubicBezTo>
                        <a:pt x="12043" y="18302"/>
                        <a:pt x="10998" y="18825"/>
                        <a:pt x="9953" y="19608"/>
                      </a:cubicBezTo>
                      <a:cubicBezTo>
                        <a:pt x="9691" y="19608"/>
                        <a:pt x="9691" y="19608"/>
                        <a:pt x="9431" y="19608"/>
                      </a:cubicBezTo>
                      <a:cubicBezTo>
                        <a:pt x="8908" y="19870"/>
                        <a:pt x="8124" y="20131"/>
                        <a:pt x="7079" y="2039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25C2C819-BAA4-970C-7E4F-AC98DF799C48}"/>
                    </a:ext>
                  </a:extLst>
                </p:cNvPr>
                <p:cNvSpPr/>
                <p:nvPr/>
              </p:nvSpPr>
              <p:spPr>
                <a:xfrm>
                  <a:off x="7784649" y="2072278"/>
                  <a:ext cx="18004" cy="15271"/>
                </a:xfrm>
                <a:custGeom>
                  <a:avLst/>
                  <a:gdLst>
                    <a:gd name="connsiteX0" fmla="*/ 522 w 18004"/>
                    <a:gd name="connsiteY0" fmla="*/ 2351 h 15271"/>
                    <a:gd name="connsiteX1" fmla="*/ 262 w 18004"/>
                    <a:gd name="connsiteY1" fmla="*/ 1045 h 15271"/>
                    <a:gd name="connsiteX2" fmla="*/ 0 w 18004"/>
                    <a:gd name="connsiteY2" fmla="*/ 0 h 15271"/>
                    <a:gd name="connsiteX3" fmla="*/ 10973 w 18004"/>
                    <a:gd name="connsiteY3" fmla="*/ 6793 h 15271"/>
                    <a:gd name="connsiteX4" fmla="*/ 16198 w 18004"/>
                    <a:gd name="connsiteY4" fmla="*/ 9144 h 15271"/>
                    <a:gd name="connsiteX5" fmla="*/ 17765 w 18004"/>
                    <a:gd name="connsiteY5" fmla="*/ 13324 h 15271"/>
                    <a:gd name="connsiteX6" fmla="*/ 12279 w 18004"/>
                    <a:gd name="connsiteY6" fmla="*/ 15153 h 15271"/>
                    <a:gd name="connsiteX7" fmla="*/ 8360 w 18004"/>
                    <a:gd name="connsiteY7" fmla="*/ 13063 h 15271"/>
                    <a:gd name="connsiteX8" fmla="*/ 5487 w 18004"/>
                    <a:gd name="connsiteY8" fmla="*/ 9405 h 15271"/>
                    <a:gd name="connsiteX9" fmla="*/ 4441 w 18004"/>
                    <a:gd name="connsiteY9" fmla="*/ 7838 h 15271"/>
                    <a:gd name="connsiteX10" fmla="*/ 2351 w 18004"/>
                    <a:gd name="connsiteY10" fmla="*/ 4964 h 15271"/>
                    <a:gd name="connsiteX11" fmla="*/ 522 w 18004"/>
                    <a:gd name="connsiteY11" fmla="*/ 2351 h 15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004" h="15271">
                      <a:moveTo>
                        <a:pt x="522" y="2351"/>
                      </a:moveTo>
                      <a:cubicBezTo>
                        <a:pt x="262" y="1829"/>
                        <a:pt x="262" y="1306"/>
                        <a:pt x="262" y="1045"/>
                      </a:cubicBezTo>
                      <a:cubicBezTo>
                        <a:pt x="0" y="784"/>
                        <a:pt x="0" y="261"/>
                        <a:pt x="0" y="0"/>
                      </a:cubicBezTo>
                      <a:cubicBezTo>
                        <a:pt x="4441" y="522"/>
                        <a:pt x="7054" y="4964"/>
                        <a:pt x="10973" y="6793"/>
                      </a:cubicBezTo>
                      <a:cubicBezTo>
                        <a:pt x="12540" y="7576"/>
                        <a:pt x="14631" y="7838"/>
                        <a:pt x="16198" y="9144"/>
                      </a:cubicBezTo>
                      <a:cubicBezTo>
                        <a:pt x="17243" y="10189"/>
                        <a:pt x="18549" y="11756"/>
                        <a:pt x="17765" y="13324"/>
                      </a:cubicBezTo>
                      <a:cubicBezTo>
                        <a:pt x="16720" y="15414"/>
                        <a:pt x="14108" y="15414"/>
                        <a:pt x="12279" y="15153"/>
                      </a:cubicBezTo>
                      <a:cubicBezTo>
                        <a:pt x="10450" y="14891"/>
                        <a:pt x="9405" y="14369"/>
                        <a:pt x="8360" y="13063"/>
                      </a:cubicBezTo>
                      <a:cubicBezTo>
                        <a:pt x="7315" y="11756"/>
                        <a:pt x="6270" y="10711"/>
                        <a:pt x="5487" y="9405"/>
                      </a:cubicBezTo>
                      <a:cubicBezTo>
                        <a:pt x="4964" y="8883"/>
                        <a:pt x="4703" y="8360"/>
                        <a:pt x="4441" y="7838"/>
                      </a:cubicBezTo>
                      <a:cubicBezTo>
                        <a:pt x="3657" y="7054"/>
                        <a:pt x="2874" y="6009"/>
                        <a:pt x="2351" y="4964"/>
                      </a:cubicBezTo>
                      <a:cubicBezTo>
                        <a:pt x="1568" y="3919"/>
                        <a:pt x="1045" y="3135"/>
                        <a:pt x="522" y="23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3308B587-FA7F-316C-0C3B-417C5E5CE020}"/>
                    </a:ext>
                  </a:extLst>
                </p:cNvPr>
                <p:cNvSpPr/>
                <p:nvPr/>
              </p:nvSpPr>
              <p:spPr>
                <a:xfrm>
                  <a:off x="7816027" y="1989983"/>
                  <a:ext cx="181544" cy="63945"/>
                </a:xfrm>
                <a:custGeom>
                  <a:avLst/>
                  <a:gdLst>
                    <a:gd name="connsiteX0" fmla="*/ 3891 w 181544"/>
                    <a:gd name="connsiteY0" fmla="*/ 23252 h 63945"/>
                    <a:gd name="connsiteX1" fmla="*/ 2323 w 181544"/>
                    <a:gd name="connsiteY1" fmla="*/ 16459 h 63945"/>
                    <a:gd name="connsiteX2" fmla="*/ 9378 w 181544"/>
                    <a:gd name="connsiteY2" fmla="*/ 16720 h 63945"/>
                    <a:gd name="connsiteX3" fmla="*/ 11729 w 181544"/>
                    <a:gd name="connsiteY3" fmla="*/ 10450 h 63945"/>
                    <a:gd name="connsiteX4" fmla="*/ 17476 w 181544"/>
                    <a:gd name="connsiteY4" fmla="*/ 8099 h 63945"/>
                    <a:gd name="connsiteX5" fmla="*/ 22963 w 181544"/>
                    <a:gd name="connsiteY5" fmla="*/ 3919 h 63945"/>
                    <a:gd name="connsiteX6" fmla="*/ 28449 w 181544"/>
                    <a:gd name="connsiteY6" fmla="*/ 2090 h 63945"/>
                    <a:gd name="connsiteX7" fmla="*/ 34197 w 181544"/>
                    <a:gd name="connsiteY7" fmla="*/ 3658 h 63945"/>
                    <a:gd name="connsiteX8" fmla="*/ 42296 w 181544"/>
                    <a:gd name="connsiteY8" fmla="*/ 0 h 63945"/>
                    <a:gd name="connsiteX9" fmla="*/ 56404 w 181544"/>
                    <a:gd name="connsiteY9" fmla="*/ 9144 h 63945"/>
                    <a:gd name="connsiteX10" fmla="*/ 63196 w 181544"/>
                    <a:gd name="connsiteY10" fmla="*/ 14108 h 63945"/>
                    <a:gd name="connsiteX11" fmla="*/ 71034 w 181544"/>
                    <a:gd name="connsiteY11" fmla="*/ 14630 h 63945"/>
                    <a:gd name="connsiteX12" fmla="*/ 78349 w 181544"/>
                    <a:gd name="connsiteY12" fmla="*/ 19072 h 63945"/>
                    <a:gd name="connsiteX13" fmla="*/ 83574 w 181544"/>
                    <a:gd name="connsiteY13" fmla="*/ 24297 h 63945"/>
                    <a:gd name="connsiteX14" fmla="*/ 87754 w 181544"/>
                    <a:gd name="connsiteY14" fmla="*/ 20378 h 63945"/>
                    <a:gd name="connsiteX15" fmla="*/ 84096 w 181544"/>
                    <a:gd name="connsiteY15" fmla="*/ 12801 h 63945"/>
                    <a:gd name="connsiteX16" fmla="*/ 87493 w 181544"/>
                    <a:gd name="connsiteY16" fmla="*/ 6270 h 63945"/>
                    <a:gd name="connsiteX17" fmla="*/ 95069 w 181544"/>
                    <a:gd name="connsiteY17" fmla="*/ 6793 h 63945"/>
                    <a:gd name="connsiteX18" fmla="*/ 98727 w 181544"/>
                    <a:gd name="connsiteY18" fmla="*/ 6793 h 63945"/>
                    <a:gd name="connsiteX19" fmla="*/ 100556 w 181544"/>
                    <a:gd name="connsiteY19" fmla="*/ 2613 h 63945"/>
                    <a:gd name="connsiteX20" fmla="*/ 106565 w 181544"/>
                    <a:gd name="connsiteY20" fmla="*/ 3658 h 63945"/>
                    <a:gd name="connsiteX21" fmla="*/ 127203 w 181544"/>
                    <a:gd name="connsiteY21" fmla="*/ 7838 h 63945"/>
                    <a:gd name="connsiteX22" fmla="*/ 131906 w 181544"/>
                    <a:gd name="connsiteY22" fmla="*/ 8360 h 63945"/>
                    <a:gd name="connsiteX23" fmla="*/ 137654 w 181544"/>
                    <a:gd name="connsiteY23" fmla="*/ 10189 h 63945"/>
                    <a:gd name="connsiteX24" fmla="*/ 142879 w 181544"/>
                    <a:gd name="connsiteY24" fmla="*/ 13063 h 63945"/>
                    <a:gd name="connsiteX25" fmla="*/ 149149 w 181544"/>
                    <a:gd name="connsiteY25" fmla="*/ 14630 h 63945"/>
                    <a:gd name="connsiteX26" fmla="*/ 162212 w 181544"/>
                    <a:gd name="connsiteY26" fmla="*/ 17765 h 63945"/>
                    <a:gd name="connsiteX27" fmla="*/ 166392 w 181544"/>
                    <a:gd name="connsiteY27" fmla="*/ 20378 h 63945"/>
                    <a:gd name="connsiteX28" fmla="*/ 170310 w 181544"/>
                    <a:gd name="connsiteY28" fmla="*/ 22468 h 63945"/>
                    <a:gd name="connsiteX29" fmla="*/ 181544 w 181544"/>
                    <a:gd name="connsiteY29" fmla="*/ 25603 h 63945"/>
                    <a:gd name="connsiteX30" fmla="*/ 171356 w 181544"/>
                    <a:gd name="connsiteY30" fmla="*/ 33963 h 63945"/>
                    <a:gd name="connsiteX31" fmla="*/ 169527 w 181544"/>
                    <a:gd name="connsiteY31" fmla="*/ 40233 h 63945"/>
                    <a:gd name="connsiteX32" fmla="*/ 163779 w 181544"/>
                    <a:gd name="connsiteY32" fmla="*/ 44936 h 63945"/>
                    <a:gd name="connsiteX33" fmla="*/ 149672 w 181544"/>
                    <a:gd name="connsiteY33" fmla="*/ 48593 h 63945"/>
                    <a:gd name="connsiteX34" fmla="*/ 135303 w 181544"/>
                    <a:gd name="connsiteY34" fmla="*/ 42846 h 63945"/>
                    <a:gd name="connsiteX35" fmla="*/ 127465 w 181544"/>
                    <a:gd name="connsiteY35" fmla="*/ 39711 h 63945"/>
                    <a:gd name="connsiteX36" fmla="*/ 121194 w 181544"/>
                    <a:gd name="connsiteY36" fmla="*/ 35269 h 63945"/>
                    <a:gd name="connsiteX37" fmla="*/ 124852 w 181544"/>
                    <a:gd name="connsiteY37" fmla="*/ 28215 h 63945"/>
                    <a:gd name="connsiteX38" fmla="*/ 129555 w 181544"/>
                    <a:gd name="connsiteY38" fmla="*/ 21423 h 63945"/>
                    <a:gd name="connsiteX39" fmla="*/ 115708 w 181544"/>
                    <a:gd name="connsiteY39" fmla="*/ 21684 h 63945"/>
                    <a:gd name="connsiteX40" fmla="*/ 111528 w 181544"/>
                    <a:gd name="connsiteY40" fmla="*/ 25864 h 63945"/>
                    <a:gd name="connsiteX41" fmla="*/ 114663 w 181544"/>
                    <a:gd name="connsiteY41" fmla="*/ 33440 h 63945"/>
                    <a:gd name="connsiteX42" fmla="*/ 121717 w 181544"/>
                    <a:gd name="connsiteY42" fmla="*/ 41017 h 63945"/>
                    <a:gd name="connsiteX43" fmla="*/ 127465 w 181544"/>
                    <a:gd name="connsiteY43" fmla="*/ 47287 h 63945"/>
                    <a:gd name="connsiteX44" fmla="*/ 141312 w 181544"/>
                    <a:gd name="connsiteY44" fmla="*/ 52773 h 63945"/>
                    <a:gd name="connsiteX45" fmla="*/ 144969 w 181544"/>
                    <a:gd name="connsiteY45" fmla="*/ 53296 h 63945"/>
                    <a:gd name="connsiteX46" fmla="*/ 138960 w 181544"/>
                    <a:gd name="connsiteY46" fmla="*/ 55647 h 63945"/>
                    <a:gd name="connsiteX47" fmla="*/ 131645 w 181544"/>
                    <a:gd name="connsiteY47" fmla="*/ 56692 h 63945"/>
                    <a:gd name="connsiteX48" fmla="*/ 123807 w 181544"/>
                    <a:gd name="connsiteY48" fmla="*/ 57215 h 63945"/>
                    <a:gd name="connsiteX49" fmla="*/ 117276 w 181544"/>
                    <a:gd name="connsiteY49" fmla="*/ 56692 h 63945"/>
                    <a:gd name="connsiteX50" fmla="*/ 117799 w 181544"/>
                    <a:gd name="connsiteY50" fmla="*/ 53296 h 63945"/>
                    <a:gd name="connsiteX51" fmla="*/ 114925 w 181544"/>
                    <a:gd name="connsiteY51" fmla="*/ 51728 h 63945"/>
                    <a:gd name="connsiteX52" fmla="*/ 112573 w 181544"/>
                    <a:gd name="connsiteY52" fmla="*/ 50161 h 63945"/>
                    <a:gd name="connsiteX53" fmla="*/ 109177 w 181544"/>
                    <a:gd name="connsiteY53" fmla="*/ 47026 h 63945"/>
                    <a:gd name="connsiteX54" fmla="*/ 94024 w 181544"/>
                    <a:gd name="connsiteY54" fmla="*/ 52512 h 63945"/>
                    <a:gd name="connsiteX55" fmla="*/ 79655 w 181544"/>
                    <a:gd name="connsiteY55" fmla="*/ 54863 h 63945"/>
                    <a:gd name="connsiteX56" fmla="*/ 69205 w 181544"/>
                    <a:gd name="connsiteY56" fmla="*/ 57215 h 63945"/>
                    <a:gd name="connsiteX57" fmla="*/ 61106 w 181544"/>
                    <a:gd name="connsiteY57" fmla="*/ 50945 h 63945"/>
                    <a:gd name="connsiteX58" fmla="*/ 56142 w 181544"/>
                    <a:gd name="connsiteY58" fmla="*/ 53818 h 63945"/>
                    <a:gd name="connsiteX59" fmla="*/ 55358 w 181544"/>
                    <a:gd name="connsiteY59" fmla="*/ 59827 h 63945"/>
                    <a:gd name="connsiteX60" fmla="*/ 39683 w 181544"/>
                    <a:gd name="connsiteY60" fmla="*/ 62962 h 63945"/>
                    <a:gd name="connsiteX61" fmla="*/ 31845 w 181544"/>
                    <a:gd name="connsiteY61" fmla="*/ 61917 h 63945"/>
                    <a:gd name="connsiteX62" fmla="*/ 28710 w 181544"/>
                    <a:gd name="connsiteY62" fmla="*/ 60088 h 63945"/>
                    <a:gd name="connsiteX63" fmla="*/ 25053 w 181544"/>
                    <a:gd name="connsiteY63" fmla="*/ 58260 h 63945"/>
                    <a:gd name="connsiteX64" fmla="*/ 17216 w 181544"/>
                    <a:gd name="connsiteY64" fmla="*/ 53557 h 63945"/>
                    <a:gd name="connsiteX65" fmla="*/ 11990 w 181544"/>
                    <a:gd name="connsiteY65" fmla="*/ 48071 h 63945"/>
                    <a:gd name="connsiteX66" fmla="*/ 4936 w 181544"/>
                    <a:gd name="connsiteY66" fmla="*/ 43629 h 63945"/>
                    <a:gd name="connsiteX67" fmla="*/ 756 w 181544"/>
                    <a:gd name="connsiteY67" fmla="*/ 39188 h 63945"/>
                    <a:gd name="connsiteX68" fmla="*/ 756 w 181544"/>
                    <a:gd name="connsiteY68" fmla="*/ 39449 h 63945"/>
                    <a:gd name="connsiteX69" fmla="*/ 234 w 181544"/>
                    <a:gd name="connsiteY69" fmla="*/ 37098 h 63945"/>
                    <a:gd name="connsiteX70" fmla="*/ 756 w 181544"/>
                    <a:gd name="connsiteY70" fmla="*/ 34485 h 63945"/>
                    <a:gd name="connsiteX71" fmla="*/ 3891 w 181544"/>
                    <a:gd name="connsiteY71" fmla="*/ 35008 h 63945"/>
                    <a:gd name="connsiteX72" fmla="*/ 7026 w 181544"/>
                    <a:gd name="connsiteY72" fmla="*/ 35530 h 63945"/>
                    <a:gd name="connsiteX73" fmla="*/ 6504 w 181544"/>
                    <a:gd name="connsiteY73" fmla="*/ 30305 h 63945"/>
                    <a:gd name="connsiteX74" fmla="*/ 4414 w 181544"/>
                    <a:gd name="connsiteY74" fmla="*/ 26648 h 63945"/>
                    <a:gd name="connsiteX75" fmla="*/ 3891 w 181544"/>
                    <a:gd name="connsiteY75" fmla="*/ 23252 h 63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</a:cxnLst>
                  <a:rect l="l" t="t" r="r" b="b"/>
                  <a:pathLst>
                    <a:path w="181544" h="63945">
                      <a:moveTo>
                        <a:pt x="3891" y="23252"/>
                      </a:moveTo>
                      <a:cubicBezTo>
                        <a:pt x="2847" y="21423"/>
                        <a:pt x="1017" y="18549"/>
                        <a:pt x="2323" y="16459"/>
                      </a:cubicBezTo>
                      <a:cubicBezTo>
                        <a:pt x="3891" y="13846"/>
                        <a:pt x="7288" y="16459"/>
                        <a:pt x="9378" y="16720"/>
                      </a:cubicBezTo>
                      <a:cubicBezTo>
                        <a:pt x="12774" y="17243"/>
                        <a:pt x="11729" y="12540"/>
                        <a:pt x="11729" y="10450"/>
                      </a:cubicBezTo>
                      <a:cubicBezTo>
                        <a:pt x="11990" y="6531"/>
                        <a:pt x="14341" y="7054"/>
                        <a:pt x="17476" y="8099"/>
                      </a:cubicBezTo>
                      <a:cubicBezTo>
                        <a:pt x="21134" y="9405"/>
                        <a:pt x="21918" y="7054"/>
                        <a:pt x="22963" y="3919"/>
                      </a:cubicBezTo>
                      <a:cubicBezTo>
                        <a:pt x="24008" y="784"/>
                        <a:pt x="25836" y="-261"/>
                        <a:pt x="28449" y="2090"/>
                      </a:cubicBezTo>
                      <a:cubicBezTo>
                        <a:pt x="30539" y="3658"/>
                        <a:pt x="31585" y="5486"/>
                        <a:pt x="34197" y="3658"/>
                      </a:cubicBezTo>
                      <a:cubicBezTo>
                        <a:pt x="36810" y="1829"/>
                        <a:pt x="39161" y="0"/>
                        <a:pt x="42296" y="0"/>
                      </a:cubicBezTo>
                      <a:cubicBezTo>
                        <a:pt x="48566" y="0"/>
                        <a:pt x="53007" y="4441"/>
                        <a:pt x="56404" y="9144"/>
                      </a:cubicBezTo>
                      <a:cubicBezTo>
                        <a:pt x="57971" y="11495"/>
                        <a:pt x="60061" y="13585"/>
                        <a:pt x="63196" y="14108"/>
                      </a:cubicBezTo>
                      <a:cubicBezTo>
                        <a:pt x="65809" y="14630"/>
                        <a:pt x="68421" y="14108"/>
                        <a:pt x="71034" y="14630"/>
                      </a:cubicBezTo>
                      <a:cubicBezTo>
                        <a:pt x="73908" y="15153"/>
                        <a:pt x="76781" y="16720"/>
                        <a:pt x="78349" y="19072"/>
                      </a:cubicBezTo>
                      <a:cubicBezTo>
                        <a:pt x="79917" y="21423"/>
                        <a:pt x="80700" y="23513"/>
                        <a:pt x="83574" y="24297"/>
                      </a:cubicBezTo>
                      <a:cubicBezTo>
                        <a:pt x="86448" y="25080"/>
                        <a:pt x="89061" y="23774"/>
                        <a:pt x="87754" y="20378"/>
                      </a:cubicBezTo>
                      <a:cubicBezTo>
                        <a:pt x="86709" y="17765"/>
                        <a:pt x="84096" y="15675"/>
                        <a:pt x="84096" y="12801"/>
                      </a:cubicBezTo>
                      <a:cubicBezTo>
                        <a:pt x="84358" y="10711"/>
                        <a:pt x="85664" y="7576"/>
                        <a:pt x="87493" y="6270"/>
                      </a:cubicBezTo>
                      <a:cubicBezTo>
                        <a:pt x="89583" y="4964"/>
                        <a:pt x="92718" y="6531"/>
                        <a:pt x="95069" y="6793"/>
                      </a:cubicBezTo>
                      <a:cubicBezTo>
                        <a:pt x="96375" y="7054"/>
                        <a:pt x="97681" y="6793"/>
                        <a:pt x="98727" y="6793"/>
                      </a:cubicBezTo>
                      <a:cubicBezTo>
                        <a:pt x="98988" y="4703"/>
                        <a:pt x="97943" y="2613"/>
                        <a:pt x="100556" y="2613"/>
                      </a:cubicBezTo>
                      <a:cubicBezTo>
                        <a:pt x="102646" y="2613"/>
                        <a:pt x="104474" y="3658"/>
                        <a:pt x="106565" y="3658"/>
                      </a:cubicBezTo>
                      <a:cubicBezTo>
                        <a:pt x="113618" y="4180"/>
                        <a:pt x="120411" y="6531"/>
                        <a:pt x="127203" y="7838"/>
                      </a:cubicBezTo>
                      <a:cubicBezTo>
                        <a:pt x="128771" y="8099"/>
                        <a:pt x="130338" y="7838"/>
                        <a:pt x="131906" y="8360"/>
                      </a:cubicBezTo>
                      <a:cubicBezTo>
                        <a:pt x="133735" y="8621"/>
                        <a:pt x="135825" y="9405"/>
                        <a:pt x="137654" y="10189"/>
                      </a:cubicBezTo>
                      <a:cubicBezTo>
                        <a:pt x="139482" y="11234"/>
                        <a:pt x="141050" y="12279"/>
                        <a:pt x="142879" y="13063"/>
                      </a:cubicBezTo>
                      <a:cubicBezTo>
                        <a:pt x="144969" y="13846"/>
                        <a:pt x="147059" y="14108"/>
                        <a:pt x="149149" y="14630"/>
                      </a:cubicBezTo>
                      <a:cubicBezTo>
                        <a:pt x="153590" y="15675"/>
                        <a:pt x="158032" y="15675"/>
                        <a:pt x="162212" y="17765"/>
                      </a:cubicBezTo>
                      <a:cubicBezTo>
                        <a:pt x="163779" y="18549"/>
                        <a:pt x="165085" y="19594"/>
                        <a:pt x="166392" y="20378"/>
                      </a:cubicBezTo>
                      <a:cubicBezTo>
                        <a:pt x="167698" y="21162"/>
                        <a:pt x="169004" y="21684"/>
                        <a:pt x="170310" y="22468"/>
                      </a:cubicBezTo>
                      <a:cubicBezTo>
                        <a:pt x="173707" y="24558"/>
                        <a:pt x="177626" y="25080"/>
                        <a:pt x="181544" y="25603"/>
                      </a:cubicBezTo>
                      <a:cubicBezTo>
                        <a:pt x="178410" y="28215"/>
                        <a:pt x="172923" y="29783"/>
                        <a:pt x="171356" y="33963"/>
                      </a:cubicBezTo>
                      <a:cubicBezTo>
                        <a:pt x="170572" y="36053"/>
                        <a:pt x="170572" y="38143"/>
                        <a:pt x="169527" y="40233"/>
                      </a:cubicBezTo>
                      <a:cubicBezTo>
                        <a:pt x="168220" y="42323"/>
                        <a:pt x="165869" y="43629"/>
                        <a:pt x="163779" y="44936"/>
                      </a:cubicBezTo>
                      <a:cubicBezTo>
                        <a:pt x="159076" y="47548"/>
                        <a:pt x="155158" y="50161"/>
                        <a:pt x="149672" y="48593"/>
                      </a:cubicBezTo>
                      <a:cubicBezTo>
                        <a:pt x="144707" y="47287"/>
                        <a:pt x="140005" y="44936"/>
                        <a:pt x="135303" y="42846"/>
                      </a:cubicBezTo>
                      <a:cubicBezTo>
                        <a:pt x="132690" y="41801"/>
                        <a:pt x="130077" y="40756"/>
                        <a:pt x="127465" y="39711"/>
                      </a:cubicBezTo>
                      <a:cubicBezTo>
                        <a:pt x="125375" y="38666"/>
                        <a:pt x="121978" y="37621"/>
                        <a:pt x="121194" y="35269"/>
                      </a:cubicBezTo>
                      <a:cubicBezTo>
                        <a:pt x="120150" y="32657"/>
                        <a:pt x="123024" y="29783"/>
                        <a:pt x="124852" y="28215"/>
                      </a:cubicBezTo>
                      <a:cubicBezTo>
                        <a:pt x="126159" y="26648"/>
                        <a:pt x="130077" y="23774"/>
                        <a:pt x="129555" y="21423"/>
                      </a:cubicBezTo>
                      <a:cubicBezTo>
                        <a:pt x="128771" y="16982"/>
                        <a:pt x="118059" y="20639"/>
                        <a:pt x="115708" y="21684"/>
                      </a:cubicBezTo>
                      <a:cubicBezTo>
                        <a:pt x="113880" y="22468"/>
                        <a:pt x="112050" y="23774"/>
                        <a:pt x="111528" y="25864"/>
                      </a:cubicBezTo>
                      <a:cubicBezTo>
                        <a:pt x="111006" y="28738"/>
                        <a:pt x="113096" y="31350"/>
                        <a:pt x="114663" y="33440"/>
                      </a:cubicBezTo>
                      <a:cubicBezTo>
                        <a:pt x="116753" y="36053"/>
                        <a:pt x="119366" y="38404"/>
                        <a:pt x="121717" y="41017"/>
                      </a:cubicBezTo>
                      <a:cubicBezTo>
                        <a:pt x="123807" y="43107"/>
                        <a:pt x="125375" y="45197"/>
                        <a:pt x="127465" y="47287"/>
                      </a:cubicBezTo>
                      <a:cubicBezTo>
                        <a:pt x="131384" y="51206"/>
                        <a:pt x="135825" y="51990"/>
                        <a:pt x="141312" y="52773"/>
                      </a:cubicBezTo>
                      <a:cubicBezTo>
                        <a:pt x="142618" y="53035"/>
                        <a:pt x="143663" y="53035"/>
                        <a:pt x="144969" y="53296"/>
                      </a:cubicBezTo>
                      <a:cubicBezTo>
                        <a:pt x="143924" y="55647"/>
                        <a:pt x="141050" y="55386"/>
                        <a:pt x="138960" y="55647"/>
                      </a:cubicBezTo>
                      <a:cubicBezTo>
                        <a:pt x="136609" y="55908"/>
                        <a:pt x="134257" y="56431"/>
                        <a:pt x="131645" y="56692"/>
                      </a:cubicBezTo>
                      <a:cubicBezTo>
                        <a:pt x="129032" y="56953"/>
                        <a:pt x="126419" y="56953"/>
                        <a:pt x="123807" y="57215"/>
                      </a:cubicBezTo>
                      <a:cubicBezTo>
                        <a:pt x="121717" y="57215"/>
                        <a:pt x="119105" y="57998"/>
                        <a:pt x="117276" y="56692"/>
                      </a:cubicBezTo>
                      <a:cubicBezTo>
                        <a:pt x="114925" y="55386"/>
                        <a:pt x="117537" y="54863"/>
                        <a:pt x="117799" y="53296"/>
                      </a:cubicBezTo>
                      <a:cubicBezTo>
                        <a:pt x="118059" y="51990"/>
                        <a:pt x="115708" y="51990"/>
                        <a:pt x="114925" y="51728"/>
                      </a:cubicBezTo>
                      <a:cubicBezTo>
                        <a:pt x="113880" y="51467"/>
                        <a:pt x="113096" y="50945"/>
                        <a:pt x="112573" y="50161"/>
                      </a:cubicBezTo>
                      <a:cubicBezTo>
                        <a:pt x="111528" y="48854"/>
                        <a:pt x="111006" y="47548"/>
                        <a:pt x="109177" y="47026"/>
                      </a:cubicBezTo>
                      <a:cubicBezTo>
                        <a:pt x="103690" y="45981"/>
                        <a:pt x="99249" y="51990"/>
                        <a:pt x="94024" y="52512"/>
                      </a:cubicBezTo>
                      <a:cubicBezTo>
                        <a:pt x="89321" y="53035"/>
                        <a:pt x="84358" y="53296"/>
                        <a:pt x="79655" y="54863"/>
                      </a:cubicBezTo>
                      <a:cubicBezTo>
                        <a:pt x="76520" y="55908"/>
                        <a:pt x="72862" y="58260"/>
                        <a:pt x="69205" y="57215"/>
                      </a:cubicBezTo>
                      <a:cubicBezTo>
                        <a:pt x="65809" y="56170"/>
                        <a:pt x="65025" y="50945"/>
                        <a:pt x="61106" y="50945"/>
                      </a:cubicBezTo>
                      <a:cubicBezTo>
                        <a:pt x="59277" y="50945"/>
                        <a:pt x="56665" y="51990"/>
                        <a:pt x="56142" y="53818"/>
                      </a:cubicBezTo>
                      <a:cubicBezTo>
                        <a:pt x="55620" y="55647"/>
                        <a:pt x="55881" y="57737"/>
                        <a:pt x="55358" y="59827"/>
                      </a:cubicBezTo>
                      <a:cubicBezTo>
                        <a:pt x="53530" y="66097"/>
                        <a:pt x="44124" y="63485"/>
                        <a:pt x="39683" y="62962"/>
                      </a:cubicBezTo>
                      <a:cubicBezTo>
                        <a:pt x="37070" y="62701"/>
                        <a:pt x="34197" y="62962"/>
                        <a:pt x="31845" y="61917"/>
                      </a:cubicBezTo>
                      <a:cubicBezTo>
                        <a:pt x="30801" y="61395"/>
                        <a:pt x="29755" y="60611"/>
                        <a:pt x="28710" y="60088"/>
                      </a:cubicBezTo>
                      <a:cubicBezTo>
                        <a:pt x="27404" y="59566"/>
                        <a:pt x="26098" y="59043"/>
                        <a:pt x="25053" y="58260"/>
                      </a:cubicBezTo>
                      <a:cubicBezTo>
                        <a:pt x="22441" y="56431"/>
                        <a:pt x="19567" y="55647"/>
                        <a:pt x="17216" y="53557"/>
                      </a:cubicBezTo>
                      <a:cubicBezTo>
                        <a:pt x="15125" y="51990"/>
                        <a:pt x="13819" y="49638"/>
                        <a:pt x="11990" y="48071"/>
                      </a:cubicBezTo>
                      <a:cubicBezTo>
                        <a:pt x="9378" y="46764"/>
                        <a:pt x="7288" y="45197"/>
                        <a:pt x="4936" y="43629"/>
                      </a:cubicBezTo>
                      <a:cubicBezTo>
                        <a:pt x="3107" y="42323"/>
                        <a:pt x="2323" y="40494"/>
                        <a:pt x="756" y="39188"/>
                      </a:cubicBezTo>
                      <a:cubicBezTo>
                        <a:pt x="756" y="39188"/>
                        <a:pt x="756" y="39449"/>
                        <a:pt x="756" y="39449"/>
                      </a:cubicBezTo>
                      <a:cubicBezTo>
                        <a:pt x="234" y="38666"/>
                        <a:pt x="495" y="37882"/>
                        <a:pt x="234" y="37098"/>
                      </a:cubicBezTo>
                      <a:cubicBezTo>
                        <a:pt x="-28" y="35792"/>
                        <a:pt x="-289" y="35269"/>
                        <a:pt x="756" y="34485"/>
                      </a:cubicBezTo>
                      <a:cubicBezTo>
                        <a:pt x="2063" y="33440"/>
                        <a:pt x="2847" y="34224"/>
                        <a:pt x="3891" y="35008"/>
                      </a:cubicBezTo>
                      <a:cubicBezTo>
                        <a:pt x="4936" y="35792"/>
                        <a:pt x="5720" y="35792"/>
                        <a:pt x="7026" y="35530"/>
                      </a:cubicBezTo>
                      <a:cubicBezTo>
                        <a:pt x="10423" y="35530"/>
                        <a:pt x="7288" y="31612"/>
                        <a:pt x="6504" y="30305"/>
                      </a:cubicBezTo>
                      <a:cubicBezTo>
                        <a:pt x="5720" y="28999"/>
                        <a:pt x="4936" y="27954"/>
                        <a:pt x="4414" y="26648"/>
                      </a:cubicBezTo>
                      <a:cubicBezTo>
                        <a:pt x="3891" y="25864"/>
                        <a:pt x="4936" y="24558"/>
                        <a:pt x="3891" y="23252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7" name="Freeform: Shape 46">
                  <a:extLst>
                    <a:ext uri="{FF2B5EF4-FFF2-40B4-BE49-F238E27FC236}">
                      <a16:creationId xmlns:a16="http://schemas.microsoft.com/office/drawing/2014/main" id="{9EC99031-7AB3-2746-90DD-B14210AB127B}"/>
                    </a:ext>
                  </a:extLst>
                </p:cNvPr>
                <p:cNvSpPr/>
                <p:nvPr/>
              </p:nvSpPr>
              <p:spPr>
                <a:xfrm>
                  <a:off x="7882482" y="2071139"/>
                  <a:ext cx="22866" cy="16098"/>
                </a:xfrm>
                <a:custGeom>
                  <a:avLst/>
                  <a:gdLst>
                    <a:gd name="connsiteX0" fmla="*/ 137 w 22866"/>
                    <a:gd name="connsiteY0" fmla="*/ 8454 h 16098"/>
                    <a:gd name="connsiteX1" fmla="*/ 1966 w 22866"/>
                    <a:gd name="connsiteY1" fmla="*/ 4013 h 16098"/>
                    <a:gd name="connsiteX2" fmla="*/ 5885 w 22866"/>
                    <a:gd name="connsiteY2" fmla="*/ 1139 h 16098"/>
                    <a:gd name="connsiteX3" fmla="*/ 10588 w 22866"/>
                    <a:gd name="connsiteY3" fmla="*/ 94 h 16098"/>
                    <a:gd name="connsiteX4" fmla="*/ 16074 w 22866"/>
                    <a:gd name="connsiteY4" fmla="*/ 1139 h 16098"/>
                    <a:gd name="connsiteX5" fmla="*/ 21038 w 22866"/>
                    <a:gd name="connsiteY5" fmla="*/ 878 h 16098"/>
                    <a:gd name="connsiteX6" fmla="*/ 22866 w 22866"/>
                    <a:gd name="connsiteY6" fmla="*/ 6887 h 16098"/>
                    <a:gd name="connsiteX7" fmla="*/ 18687 w 22866"/>
                    <a:gd name="connsiteY7" fmla="*/ 12112 h 16098"/>
                    <a:gd name="connsiteX8" fmla="*/ 8759 w 22866"/>
                    <a:gd name="connsiteY8" fmla="*/ 16031 h 16098"/>
                    <a:gd name="connsiteX9" fmla="*/ 5885 w 22866"/>
                    <a:gd name="connsiteY9" fmla="*/ 13941 h 16098"/>
                    <a:gd name="connsiteX10" fmla="*/ 3795 w 22866"/>
                    <a:gd name="connsiteY10" fmla="*/ 10022 h 16098"/>
                    <a:gd name="connsiteX11" fmla="*/ 137 w 22866"/>
                    <a:gd name="connsiteY11" fmla="*/ 8454 h 16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866" h="16098">
                      <a:moveTo>
                        <a:pt x="137" y="8454"/>
                      </a:moveTo>
                      <a:cubicBezTo>
                        <a:pt x="-385" y="6626"/>
                        <a:pt x="660" y="5319"/>
                        <a:pt x="1966" y="4013"/>
                      </a:cubicBezTo>
                      <a:cubicBezTo>
                        <a:pt x="3011" y="2707"/>
                        <a:pt x="4840" y="2446"/>
                        <a:pt x="5885" y="1139"/>
                      </a:cubicBezTo>
                      <a:cubicBezTo>
                        <a:pt x="6930" y="94"/>
                        <a:pt x="9020" y="-167"/>
                        <a:pt x="10588" y="94"/>
                      </a:cubicBezTo>
                      <a:cubicBezTo>
                        <a:pt x="12678" y="94"/>
                        <a:pt x="13984" y="1400"/>
                        <a:pt x="16074" y="1139"/>
                      </a:cubicBezTo>
                      <a:cubicBezTo>
                        <a:pt x="17380" y="1139"/>
                        <a:pt x="19993" y="94"/>
                        <a:pt x="21038" y="878"/>
                      </a:cubicBezTo>
                      <a:cubicBezTo>
                        <a:pt x="22606" y="1923"/>
                        <a:pt x="22866" y="5319"/>
                        <a:pt x="22866" y="6887"/>
                      </a:cubicBezTo>
                      <a:cubicBezTo>
                        <a:pt x="22866" y="10283"/>
                        <a:pt x="21038" y="10544"/>
                        <a:pt x="18687" y="12112"/>
                      </a:cubicBezTo>
                      <a:cubicBezTo>
                        <a:pt x="16074" y="13941"/>
                        <a:pt x="12416" y="16553"/>
                        <a:pt x="8759" y="16031"/>
                      </a:cubicBezTo>
                      <a:cubicBezTo>
                        <a:pt x="7453" y="15769"/>
                        <a:pt x="6407" y="15247"/>
                        <a:pt x="5885" y="13941"/>
                      </a:cubicBezTo>
                      <a:cubicBezTo>
                        <a:pt x="5101" y="12634"/>
                        <a:pt x="5362" y="10806"/>
                        <a:pt x="3795" y="10022"/>
                      </a:cubicBezTo>
                      <a:cubicBezTo>
                        <a:pt x="2750" y="9761"/>
                        <a:pt x="660" y="10283"/>
                        <a:pt x="137" y="845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8" name="Freeform: Shape 47">
                  <a:extLst>
                    <a:ext uri="{FF2B5EF4-FFF2-40B4-BE49-F238E27FC236}">
                      <a16:creationId xmlns:a16="http://schemas.microsoft.com/office/drawing/2014/main" id="{3E7F277D-E99B-4CC4-1980-A5C5F40EE678}"/>
                    </a:ext>
                  </a:extLst>
                </p:cNvPr>
                <p:cNvSpPr/>
                <p:nvPr/>
              </p:nvSpPr>
              <p:spPr>
                <a:xfrm>
                  <a:off x="7877486" y="2085488"/>
                  <a:ext cx="80807" cy="31003"/>
                </a:xfrm>
                <a:custGeom>
                  <a:avLst/>
                  <a:gdLst>
                    <a:gd name="connsiteX0" fmla="*/ 3043 w 80807"/>
                    <a:gd name="connsiteY0" fmla="*/ 23888 h 31003"/>
                    <a:gd name="connsiteX1" fmla="*/ 431 w 80807"/>
                    <a:gd name="connsiteY1" fmla="*/ 22060 h 31003"/>
                    <a:gd name="connsiteX2" fmla="*/ 8530 w 80807"/>
                    <a:gd name="connsiteY2" fmla="*/ 18925 h 31003"/>
                    <a:gd name="connsiteX3" fmla="*/ 17935 w 80807"/>
                    <a:gd name="connsiteY3" fmla="*/ 14745 h 31003"/>
                    <a:gd name="connsiteX4" fmla="*/ 22637 w 80807"/>
                    <a:gd name="connsiteY4" fmla="*/ 6907 h 31003"/>
                    <a:gd name="connsiteX5" fmla="*/ 33088 w 80807"/>
                    <a:gd name="connsiteY5" fmla="*/ 637 h 31003"/>
                    <a:gd name="connsiteX6" fmla="*/ 54250 w 80807"/>
                    <a:gd name="connsiteY6" fmla="*/ 2727 h 31003"/>
                    <a:gd name="connsiteX7" fmla="*/ 67835 w 80807"/>
                    <a:gd name="connsiteY7" fmla="*/ 12132 h 31003"/>
                    <a:gd name="connsiteX8" fmla="*/ 79330 w 80807"/>
                    <a:gd name="connsiteY8" fmla="*/ 21015 h 31003"/>
                    <a:gd name="connsiteX9" fmla="*/ 80375 w 80807"/>
                    <a:gd name="connsiteY9" fmla="*/ 28330 h 31003"/>
                    <a:gd name="connsiteX10" fmla="*/ 74366 w 80807"/>
                    <a:gd name="connsiteY10" fmla="*/ 30942 h 31003"/>
                    <a:gd name="connsiteX11" fmla="*/ 65484 w 80807"/>
                    <a:gd name="connsiteY11" fmla="*/ 30158 h 31003"/>
                    <a:gd name="connsiteX12" fmla="*/ 56862 w 80807"/>
                    <a:gd name="connsiteY12" fmla="*/ 29897 h 31003"/>
                    <a:gd name="connsiteX13" fmla="*/ 48502 w 80807"/>
                    <a:gd name="connsiteY13" fmla="*/ 27546 h 31003"/>
                    <a:gd name="connsiteX14" fmla="*/ 39619 w 80807"/>
                    <a:gd name="connsiteY14" fmla="*/ 26501 h 31003"/>
                    <a:gd name="connsiteX15" fmla="*/ 31781 w 80807"/>
                    <a:gd name="connsiteY15" fmla="*/ 24150 h 31003"/>
                    <a:gd name="connsiteX16" fmla="*/ 22637 w 80807"/>
                    <a:gd name="connsiteY16" fmla="*/ 21015 h 31003"/>
                    <a:gd name="connsiteX17" fmla="*/ 18980 w 80807"/>
                    <a:gd name="connsiteY17" fmla="*/ 22060 h 31003"/>
                    <a:gd name="connsiteX18" fmla="*/ 14539 w 80807"/>
                    <a:gd name="connsiteY18" fmla="*/ 22843 h 31003"/>
                    <a:gd name="connsiteX19" fmla="*/ 12971 w 80807"/>
                    <a:gd name="connsiteY19" fmla="*/ 23105 h 31003"/>
                    <a:gd name="connsiteX20" fmla="*/ 3043 w 80807"/>
                    <a:gd name="connsiteY20" fmla="*/ 23888 h 31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0807" h="31003">
                      <a:moveTo>
                        <a:pt x="3043" y="23888"/>
                      </a:moveTo>
                      <a:cubicBezTo>
                        <a:pt x="1999" y="23888"/>
                        <a:pt x="-1136" y="23888"/>
                        <a:pt x="431" y="22060"/>
                      </a:cubicBezTo>
                      <a:cubicBezTo>
                        <a:pt x="2259" y="20231"/>
                        <a:pt x="6178" y="19447"/>
                        <a:pt x="8530" y="18925"/>
                      </a:cubicBezTo>
                      <a:cubicBezTo>
                        <a:pt x="11665" y="18141"/>
                        <a:pt x="15584" y="17357"/>
                        <a:pt x="17935" y="14745"/>
                      </a:cubicBezTo>
                      <a:cubicBezTo>
                        <a:pt x="20286" y="12655"/>
                        <a:pt x="20809" y="9519"/>
                        <a:pt x="22637" y="6907"/>
                      </a:cubicBezTo>
                      <a:cubicBezTo>
                        <a:pt x="25250" y="3511"/>
                        <a:pt x="29169" y="1421"/>
                        <a:pt x="33088" y="637"/>
                      </a:cubicBezTo>
                      <a:cubicBezTo>
                        <a:pt x="39880" y="-931"/>
                        <a:pt x="47718" y="637"/>
                        <a:pt x="54250" y="2727"/>
                      </a:cubicBezTo>
                      <a:cubicBezTo>
                        <a:pt x="59735" y="4556"/>
                        <a:pt x="62871" y="9258"/>
                        <a:pt x="67835" y="12132"/>
                      </a:cubicBezTo>
                      <a:cubicBezTo>
                        <a:pt x="72537" y="14745"/>
                        <a:pt x="76979" y="15790"/>
                        <a:pt x="79330" y="21015"/>
                      </a:cubicBezTo>
                      <a:cubicBezTo>
                        <a:pt x="80375" y="23105"/>
                        <a:pt x="81420" y="25978"/>
                        <a:pt x="80375" y="28330"/>
                      </a:cubicBezTo>
                      <a:cubicBezTo>
                        <a:pt x="79330" y="30681"/>
                        <a:pt x="76456" y="31204"/>
                        <a:pt x="74366" y="30942"/>
                      </a:cubicBezTo>
                      <a:cubicBezTo>
                        <a:pt x="71492" y="30942"/>
                        <a:pt x="68619" y="30158"/>
                        <a:pt x="65484" y="30158"/>
                      </a:cubicBezTo>
                      <a:cubicBezTo>
                        <a:pt x="62610" y="30158"/>
                        <a:pt x="59735" y="30158"/>
                        <a:pt x="56862" y="29897"/>
                      </a:cubicBezTo>
                      <a:cubicBezTo>
                        <a:pt x="53988" y="29375"/>
                        <a:pt x="51375" y="28330"/>
                        <a:pt x="48502" y="27546"/>
                      </a:cubicBezTo>
                      <a:cubicBezTo>
                        <a:pt x="45628" y="26762"/>
                        <a:pt x="42754" y="26762"/>
                        <a:pt x="39619" y="26501"/>
                      </a:cubicBezTo>
                      <a:cubicBezTo>
                        <a:pt x="36746" y="26240"/>
                        <a:pt x="34133" y="25717"/>
                        <a:pt x="31781" y="24150"/>
                      </a:cubicBezTo>
                      <a:cubicBezTo>
                        <a:pt x="29430" y="22582"/>
                        <a:pt x="25772" y="20231"/>
                        <a:pt x="22637" y="21015"/>
                      </a:cubicBezTo>
                      <a:cubicBezTo>
                        <a:pt x="21331" y="21276"/>
                        <a:pt x="20286" y="22060"/>
                        <a:pt x="18980" y="22060"/>
                      </a:cubicBezTo>
                      <a:cubicBezTo>
                        <a:pt x="17412" y="22321"/>
                        <a:pt x="16106" y="22582"/>
                        <a:pt x="14539" y="22843"/>
                      </a:cubicBezTo>
                      <a:cubicBezTo>
                        <a:pt x="14016" y="22843"/>
                        <a:pt x="13494" y="23105"/>
                        <a:pt x="12971" y="23105"/>
                      </a:cubicBezTo>
                      <a:cubicBezTo>
                        <a:pt x="9836" y="23366"/>
                        <a:pt x="6440" y="23627"/>
                        <a:pt x="3043" y="23888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9" name="Freeform: Shape 48">
                  <a:extLst>
                    <a:ext uri="{FF2B5EF4-FFF2-40B4-BE49-F238E27FC236}">
                      <a16:creationId xmlns:a16="http://schemas.microsoft.com/office/drawing/2014/main" id="{43185E8F-149C-E01D-DF4A-E7AC94DFD74F}"/>
                    </a:ext>
                  </a:extLst>
                </p:cNvPr>
                <p:cNvSpPr/>
                <p:nvPr/>
              </p:nvSpPr>
              <p:spPr>
                <a:xfrm>
                  <a:off x="8062873" y="1960174"/>
                  <a:ext cx="26149" cy="9212"/>
                </a:xfrm>
                <a:custGeom>
                  <a:avLst/>
                  <a:gdLst>
                    <a:gd name="connsiteX0" fmla="*/ 26137 w 26149"/>
                    <a:gd name="connsiteY0" fmla="*/ 1071 h 9212"/>
                    <a:gd name="connsiteX1" fmla="*/ 24047 w 26149"/>
                    <a:gd name="connsiteY1" fmla="*/ 3161 h 9212"/>
                    <a:gd name="connsiteX2" fmla="*/ 21174 w 26149"/>
                    <a:gd name="connsiteY2" fmla="*/ 4990 h 9212"/>
                    <a:gd name="connsiteX3" fmla="*/ 16732 w 26149"/>
                    <a:gd name="connsiteY3" fmla="*/ 7080 h 9212"/>
                    <a:gd name="connsiteX4" fmla="*/ 10984 w 26149"/>
                    <a:gd name="connsiteY4" fmla="*/ 9170 h 9212"/>
                    <a:gd name="connsiteX5" fmla="*/ 5498 w 26149"/>
                    <a:gd name="connsiteY5" fmla="*/ 9170 h 9212"/>
                    <a:gd name="connsiteX6" fmla="*/ 12 w 26149"/>
                    <a:gd name="connsiteY6" fmla="*/ 7080 h 9212"/>
                    <a:gd name="connsiteX7" fmla="*/ 5759 w 26149"/>
                    <a:gd name="connsiteY7" fmla="*/ 3422 h 9212"/>
                    <a:gd name="connsiteX8" fmla="*/ 10984 w 26149"/>
                    <a:gd name="connsiteY8" fmla="*/ 2116 h 9212"/>
                    <a:gd name="connsiteX9" fmla="*/ 15949 w 26149"/>
                    <a:gd name="connsiteY9" fmla="*/ 1855 h 9212"/>
                    <a:gd name="connsiteX10" fmla="*/ 21434 w 26149"/>
                    <a:gd name="connsiteY10" fmla="*/ 810 h 9212"/>
                    <a:gd name="connsiteX11" fmla="*/ 26137 w 26149"/>
                    <a:gd name="connsiteY11" fmla="*/ 1071 h 9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149" h="9212">
                      <a:moveTo>
                        <a:pt x="26137" y="1071"/>
                      </a:moveTo>
                      <a:cubicBezTo>
                        <a:pt x="26137" y="1855"/>
                        <a:pt x="24569" y="2638"/>
                        <a:pt x="24047" y="3161"/>
                      </a:cubicBezTo>
                      <a:cubicBezTo>
                        <a:pt x="23263" y="3945"/>
                        <a:pt x="22218" y="4467"/>
                        <a:pt x="21174" y="4990"/>
                      </a:cubicBezTo>
                      <a:cubicBezTo>
                        <a:pt x="19606" y="5773"/>
                        <a:pt x="18300" y="6296"/>
                        <a:pt x="16732" y="7080"/>
                      </a:cubicBezTo>
                      <a:cubicBezTo>
                        <a:pt x="14903" y="7863"/>
                        <a:pt x="13074" y="9170"/>
                        <a:pt x="10984" y="9170"/>
                      </a:cubicBezTo>
                      <a:cubicBezTo>
                        <a:pt x="9156" y="9170"/>
                        <a:pt x="7327" y="8909"/>
                        <a:pt x="5498" y="9170"/>
                      </a:cubicBezTo>
                      <a:cubicBezTo>
                        <a:pt x="3931" y="9170"/>
                        <a:pt x="-250" y="9692"/>
                        <a:pt x="12" y="7080"/>
                      </a:cubicBezTo>
                      <a:cubicBezTo>
                        <a:pt x="273" y="4467"/>
                        <a:pt x="3931" y="3945"/>
                        <a:pt x="5759" y="3422"/>
                      </a:cubicBezTo>
                      <a:cubicBezTo>
                        <a:pt x="7327" y="2900"/>
                        <a:pt x="9417" y="2116"/>
                        <a:pt x="10984" y="2116"/>
                      </a:cubicBezTo>
                      <a:cubicBezTo>
                        <a:pt x="12552" y="2116"/>
                        <a:pt x="14119" y="1855"/>
                        <a:pt x="15949" y="1855"/>
                      </a:cubicBezTo>
                      <a:cubicBezTo>
                        <a:pt x="17777" y="1855"/>
                        <a:pt x="19606" y="1071"/>
                        <a:pt x="21434" y="810"/>
                      </a:cubicBezTo>
                      <a:cubicBezTo>
                        <a:pt x="22480" y="548"/>
                        <a:pt x="26399" y="-1019"/>
                        <a:pt x="26137" y="107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FFD19FC0-9904-EBF8-D9D9-2ADB4EE98C78}"/>
                    </a:ext>
                  </a:extLst>
                </p:cNvPr>
                <p:cNvSpPr/>
                <p:nvPr/>
              </p:nvSpPr>
              <p:spPr>
                <a:xfrm>
                  <a:off x="8015759" y="2013239"/>
                  <a:ext cx="101109" cy="36861"/>
                </a:xfrm>
                <a:custGeom>
                  <a:avLst/>
                  <a:gdLst>
                    <a:gd name="connsiteX0" fmla="*/ 45298 w 101109"/>
                    <a:gd name="connsiteY0" fmla="*/ 10446 h 36861"/>
                    <a:gd name="connsiteX1" fmla="*/ 33019 w 101109"/>
                    <a:gd name="connsiteY1" fmla="*/ 9140 h 36861"/>
                    <a:gd name="connsiteX2" fmla="*/ 29361 w 101109"/>
                    <a:gd name="connsiteY2" fmla="*/ 9140 h 36861"/>
                    <a:gd name="connsiteX3" fmla="*/ 20740 w 101109"/>
                    <a:gd name="connsiteY3" fmla="*/ 10708 h 36861"/>
                    <a:gd name="connsiteX4" fmla="*/ 14731 w 101109"/>
                    <a:gd name="connsiteY4" fmla="*/ 10969 h 36861"/>
                    <a:gd name="connsiteX5" fmla="*/ 10812 w 101109"/>
                    <a:gd name="connsiteY5" fmla="*/ 1825 h 36861"/>
                    <a:gd name="connsiteX6" fmla="*/ 3497 w 101109"/>
                    <a:gd name="connsiteY6" fmla="*/ 2347 h 36861"/>
                    <a:gd name="connsiteX7" fmla="*/ 101 w 101109"/>
                    <a:gd name="connsiteY7" fmla="*/ 13843 h 36861"/>
                    <a:gd name="connsiteX8" fmla="*/ 7938 w 101109"/>
                    <a:gd name="connsiteY8" fmla="*/ 21419 h 36861"/>
                    <a:gd name="connsiteX9" fmla="*/ 19956 w 101109"/>
                    <a:gd name="connsiteY9" fmla="*/ 26383 h 36861"/>
                    <a:gd name="connsiteX10" fmla="*/ 32496 w 101109"/>
                    <a:gd name="connsiteY10" fmla="*/ 31085 h 36861"/>
                    <a:gd name="connsiteX11" fmla="*/ 45298 w 101109"/>
                    <a:gd name="connsiteY11" fmla="*/ 36049 h 36861"/>
                    <a:gd name="connsiteX12" fmla="*/ 57838 w 101109"/>
                    <a:gd name="connsiteY12" fmla="*/ 36833 h 36861"/>
                    <a:gd name="connsiteX13" fmla="*/ 71684 w 101109"/>
                    <a:gd name="connsiteY13" fmla="*/ 36833 h 36861"/>
                    <a:gd name="connsiteX14" fmla="*/ 83180 w 101109"/>
                    <a:gd name="connsiteY14" fmla="*/ 35265 h 36861"/>
                    <a:gd name="connsiteX15" fmla="*/ 92846 w 101109"/>
                    <a:gd name="connsiteY15" fmla="*/ 33175 h 36861"/>
                    <a:gd name="connsiteX16" fmla="*/ 100945 w 101109"/>
                    <a:gd name="connsiteY16" fmla="*/ 23509 h 36861"/>
                    <a:gd name="connsiteX17" fmla="*/ 94936 w 101109"/>
                    <a:gd name="connsiteY17" fmla="*/ 20113 h 36861"/>
                    <a:gd name="connsiteX18" fmla="*/ 83702 w 101109"/>
                    <a:gd name="connsiteY18" fmla="*/ 20374 h 36861"/>
                    <a:gd name="connsiteX19" fmla="*/ 74036 w 101109"/>
                    <a:gd name="connsiteY19" fmla="*/ 16716 h 36861"/>
                    <a:gd name="connsiteX20" fmla="*/ 51829 w 101109"/>
                    <a:gd name="connsiteY20" fmla="*/ 15933 h 36861"/>
                    <a:gd name="connsiteX21" fmla="*/ 45298 w 101109"/>
                    <a:gd name="connsiteY21" fmla="*/ 10446 h 368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1109" h="36861">
                      <a:moveTo>
                        <a:pt x="45298" y="10446"/>
                      </a:moveTo>
                      <a:cubicBezTo>
                        <a:pt x="41379" y="9140"/>
                        <a:pt x="37199" y="9140"/>
                        <a:pt x="33019" y="9140"/>
                      </a:cubicBezTo>
                      <a:cubicBezTo>
                        <a:pt x="32235" y="9140"/>
                        <a:pt x="29883" y="9401"/>
                        <a:pt x="29361" y="9140"/>
                      </a:cubicBezTo>
                      <a:cubicBezTo>
                        <a:pt x="26488" y="9662"/>
                        <a:pt x="23614" y="9924"/>
                        <a:pt x="20740" y="10708"/>
                      </a:cubicBezTo>
                      <a:cubicBezTo>
                        <a:pt x="18911" y="11230"/>
                        <a:pt x="16560" y="12536"/>
                        <a:pt x="14731" y="10969"/>
                      </a:cubicBezTo>
                      <a:cubicBezTo>
                        <a:pt x="12380" y="9140"/>
                        <a:pt x="12641" y="4437"/>
                        <a:pt x="10812" y="1825"/>
                      </a:cubicBezTo>
                      <a:cubicBezTo>
                        <a:pt x="8722" y="-1049"/>
                        <a:pt x="5587" y="-265"/>
                        <a:pt x="3497" y="2347"/>
                      </a:cubicBezTo>
                      <a:cubicBezTo>
                        <a:pt x="1145" y="5221"/>
                        <a:pt x="-422" y="9924"/>
                        <a:pt x="101" y="13843"/>
                      </a:cubicBezTo>
                      <a:cubicBezTo>
                        <a:pt x="623" y="18023"/>
                        <a:pt x="4281" y="19851"/>
                        <a:pt x="7938" y="21419"/>
                      </a:cubicBezTo>
                      <a:cubicBezTo>
                        <a:pt x="11857" y="22986"/>
                        <a:pt x="16037" y="24554"/>
                        <a:pt x="19956" y="26383"/>
                      </a:cubicBezTo>
                      <a:cubicBezTo>
                        <a:pt x="24136" y="27950"/>
                        <a:pt x="28316" y="29518"/>
                        <a:pt x="32496" y="31085"/>
                      </a:cubicBezTo>
                      <a:cubicBezTo>
                        <a:pt x="36676" y="32653"/>
                        <a:pt x="40857" y="34743"/>
                        <a:pt x="45298" y="36049"/>
                      </a:cubicBezTo>
                      <a:cubicBezTo>
                        <a:pt x="49478" y="37094"/>
                        <a:pt x="53658" y="36833"/>
                        <a:pt x="57838" y="36833"/>
                      </a:cubicBezTo>
                      <a:cubicBezTo>
                        <a:pt x="62540" y="36833"/>
                        <a:pt x="66982" y="36833"/>
                        <a:pt x="71684" y="36833"/>
                      </a:cubicBezTo>
                      <a:cubicBezTo>
                        <a:pt x="75603" y="36572"/>
                        <a:pt x="79261" y="35788"/>
                        <a:pt x="83180" y="35265"/>
                      </a:cubicBezTo>
                      <a:cubicBezTo>
                        <a:pt x="86576" y="34743"/>
                        <a:pt x="89711" y="34743"/>
                        <a:pt x="92846" y="33175"/>
                      </a:cubicBezTo>
                      <a:cubicBezTo>
                        <a:pt x="96243" y="31085"/>
                        <a:pt x="99900" y="27428"/>
                        <a:pt x="100945" y="23509"/>
                      </a:cubicBezTo>
                      <a:cubicBezTo>
                        <a:pt x="101990" y="19329"/>
                        <a:pt x="97810" y="19590"/>
                        <a:pt x="94936" y="20113"/>
                      </a:cubicBezTo>
                      <a:cubicBezTo>
                        <a:pt x="91278" y="20635"/>
                        <a:pt x="87359" y="21680"/>
                        <a:pt x="83702" y="20374"/>
                      </a:cubicBezTo>
                      <a:cubicBezTo>
                        <a:pt x="80567" y="19068"/>
                        <a:pt x="77693" y="17239"/>
                        <a:pt x="74036" y="16716"/>
                      </a:cubicBezTo>
                      <a:cubicBezTo>
                        <a:pt x="67243" y="15671"/>
                        <a:pt x="58099" y="20374"/>
                        <a:pt x="51829" y="15933"/>
                      </a:cubicBezTo>
                      <a:cubicBezTo>
                        <a:pt x="49478" y="13581"/>
                        <a:pt x="47910" y="11491"/>
                        <a:pt x="45298" y="10446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4" name="Graphic 3">
                <a:extLst>
                  <a:ext uri="{FF2B5EF4-FFF2-40B4-BE49-F238E27FC236}">
                    <a16:creationId xmlns:a16="http://schemas.microsoft.com/office/drawing/2014/main" id="{7834121F-B439-EB12-1410-ED6E6AFD26EB}"/>
                  </a:ext>
                </a:extLst>
              </p:cNvPr>
              <p:cNvGrpSpPr/>
              <p:nvPr/>
            </p:nvGrpSpPr>
            <p:grpSpPr>
              <a:xfrm>
                <a:off x="8002395" y="2182554"/>
                <a:ext cx="906352" cy="1217534"/>
                <a:chOff x="8002395" y="2182554"/>
                <a:chExt cx="906352" cy="1217534"/>
              </a:xfrm>
              <a:solidFill>
                <a:srgbClr val="D5D7D8"/>
              </a:solidFill>
            </p:grpSpPr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50F13989-D3B5-C732-E9F5-510BA14AE283}"/>
                    </a:ext>
                  </a:extLst>
                </p:cNvPr>
                <p:cNvSpPr/>
                <p:nvPr/>
              </p:nvSpPr>
              <p:spPr>
                <a:xfrm>
                  <a:off x="8322767" y="2207818"/>
                  <a:ext cx="7904" cy="5601"/>
                </a:xfrm>
                <a:custGeom>
                  <a:avLst/>
                  <a:gdLst>
                    <a:gd name="connsiteX0" fmla="*/ 1373 w 7904"/>
                    <a:gd name="connsiteY0" fmla="*/ 51 h 5601"/>
                    <a:gd name="connsiteX1" fmla="*/ 4247 w 7904"/>
                    <a:gd name="connsiteY1" fmla="*/ 1880 h 5601"/>
                    <a:gd name="connsiteX2" fmla="*/ 7904 w 7904"/>
                    <a:gd name="connsiteY2" fmla="*/ 3709 h 5601"/>
                    <a:gd name="connsiteX3" fmla="*/ 2941 w 7904"/>
                    <a:gd name="connsiteY3" fmla="*/ 5538 h 5601"/>
                    <a:gd name="connsiteX4" fmla="*/ 67 w 7904"/>
                    <a:gd name="connsiteY4" fmla="*/ 1358 h 5601"/>
                    <a:gd name="connsiteX5" fmla="*/ 1373 w 7904"/>
                    <a:gd name="connsiteY5" fmla="*/ 51 h 5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04" h="5601">
                      <a:moveTo>
                        <a:pt x="1373" y="51"/>
                      </a:moveTo>
                      <a:cubicBezTo>
                        <a:pt x="2418" y="574"/>
                        <a:pt x="2679" y="1619"/>
                        <a:pt x="4247" y="1880"/>
                      </a:cubicBezTo>
                      <a:cubicBezTo>
                        <a:pt x="5553" y="1880"/>
                        <a:pt x="7643" y="1880"/>
                        <a:pt x="7904" y="3709"/>
                      </a:cubicBezTo>
                      <a:cubicBezTo>
                        <a:pt x="7904" y="5276"/>
                        <a:pt x="3985" y="5799"/>
                        <a:pt x="2941" y="5538"/>
                      </a:cubicBezTo>
                      <a:cubicBezTo>
                        <a:pt x="1634" y="5015"/>
                        <a:pt x="-195" y="2925"/>
                        <a:pt x="67" y="1358"/>
                      </a:cubicBezTo>
                      <a:cubicBezTo>
                        <a:pt x="-195" y="574"/>
                        <a:pt x="328" y="-210"/>
                        <a:pt x="1373" y="51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1FB98588-8994-DD7B-6413-347D84EBE6EE}"/>
                    </a:ext>
                  </a:extLst>
                </p:cNvPr>
                <p:cNvSpPr/>
                <p:nvPr/>
              </p:nvSpPr>
              <p:spPr>
                <a:xfrm>
                  <a:off x="8345840" y="2212310"/>
                  <a:ext cx="6892" cy="3773"/>
                </a:xfrm>
                <a:custGeom>
                  <a:avLst/>
                  <a:gdLst>
                    <a:gd name="connsiteX0" fmla="*/ 1290 w 6892"/>
                    <a:gd name="connsiteY0" fmla="*/ 0 h 3773"/>
                    <a:gd name="connsiteX1" fmla="*/ 2596 w 6892"/>
                    <a:gd name="connsiteY1" fmla="*/ 523 h 3773"/>
                    <a:gd name="connsiteX2" fmla="*/ 5731 w 6892"/>
                    <a:gd name="connsiteY2" fmla="*/ 784 h 3773"/>
                    <a:gd name="connsiteX3" fmla="*/ 6515 w 6892"/>
                    <a:gd name="connsiteY3" fmla="*/ 2874 h 3773"/>
                    <a:gd name="connsiteX4" fmla="*/ 3641 w 6892"/>
                    <a:gd name="connsiteY4" fmla="*/ 3658 h 3773"/>
                    <a:gd name="connsiteX5" fmla="*/ 1290 w 6892"/>
                    <a:gd name="connsiteY5" fmla="*/ 3658 h 3773"/>
                    <a:gd name="connsiteX6" fmla="*/ 1290 w 6892"/>
                    <a:gd name="connsiteY6" fmla="*/ 0 h 3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892" h="3773">
                      <a:moveTo>
                        <a:pt x="1290" y="0"/>
                      </a:moveTo>
                      <a:cubicBezTo>
                        <a:pt x="2074" y="0"/>
                        <a:pt x="2074" y="261"/>
                        <a:pt x="2596" y="523"/>
                      </a:cubicBezTo>
                      <a:cubicBezTo>
                        <a:pt x="3380" y="1045"/>
                        <a:pt x="4687" y="523"/>
                        <a:pt x="5731" y="784"/>
                      </a:cubicBezTo>
                      <a:cubicBezTo>
                        <a:pt x="6776" y="1045"/>
                        <a:pt x="7299" y="2090"/>
                        <a:pt x="6515" y="2874"/>
                      </a:cubicBezTo>
                      <a:cubicBezTo>
                        <a:pt x="5993" y="3658"/>
                        <a:pt x="4687" y="3658"/>
                        <a:pt x="3641" y="3658"/>
                      </a:cubicBezTo>
                      <a:cubicBezTo>
                        <a:pt x="2857" y="3658"/>
                        <a:pt x="2074" y="3919"/>
                        <a:pt x="1290" y="3658"/>
                      </a:cubicBezTo>
                      <a:cubicBezTo>
                        <a:pt x="-16" y="3135"/>
                        <a:pt x="-800" y="261"/>
                        <a:pt x="1290" y="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6BBAE7B5-E630-DF46-5A8F-AF0F54010F43}"/>
                    </a:ext>
                  </a:extLst>
                </p:cNvPr>
                <p:cNvSpPr/>
                <p:nvPr/>
              </p:nvSpPr>
              <p:spPr>
                <a:xfrm>
                  <a:off x="8362895" y="2216419"/>
                  <a:ext cx="6492" cy="4773"/>
                </a:xfrm>
                <a:custGeom>
                  <a:avLst/>
                  <a:gdLst>
                    <a:gd name="connsiteX0" fmla="*/ 433 w 6492"/>
                    <a:gd name="connsiteY0" fmla="*/ 3990 h 4773"/>
                    <a:gd name="connsiteX1" fmla="*/ 171 w 6492"/>
                    <a:gd name="connsiteY1" fmla="*/ 1377 h 4773"/>
                    <a:gd name="connsiteX2" fmla="*/ 955 w 6492"/>
                    <a:gd name="connsiteY2" fmla="*/ 71 h 4773"/>
                    <a:gd name="connsiteX3" fmla="*/ 2261 w 6492"/>
                    <a:gd name="connsiteY3" fmla="*/ 594 h 4773"/>
                    <a:gd name="connsiteX4" fmla="*/ 3568 w 6492"/>
                    <a:gd name="connsiteY4" fmla="*/ 855 h 4773"/>
                    <a:gd name="connsiteX5" fmla="*/ 5136 w 6492"/>
                    <a:gd name="connsiteY5" fmla="*/ 1377 h 4773"/>
                    <a:gd name="connsiteX6" fmla="*/ 6442 w 6492"/>
                    <a:gd name="connsiteY6" fmla="*/ 3206 h 4773"/>
                    <a:gd name="connsiteX7" fmla="*/ 4090 w 6492"/>
                    <a:gd name="connsiteY7" fmla="*/ 4774 h 4773"/>
                    <a:gd name="connsiteX8" fmla="*/ 3307 w 6492"/>
                    <a:gd name="connsiteY8" fmla="*/ 4774 h 4773"/>
                    <a:gd name="connsiteX9" fmla="*/ 2523 w 6492"/>
                    <a:gd name="connsiteY9" fmla="*/ 4774 h 4773"/>
                    <a:gd name="connsiteX10" fmla="*/ 433 w 6492"/>
                    <a:gd name="connsiteY10" fmla="*/ 3990 h 4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492" h="4773">
                      <a:moveTo>
                        <a:pt x="433" y="3990"/>
                      </a:moveTo>
                      <a:cubicBezTo>
                        <a:pt x="-90" y="3206"/>
                        <a:pt x="-90" y="2161"/>
                        <a:pt x="171" y="1377"/>
                      </a:cubicBezTo>
                      <a:cubicBezTo>
                        <a:pt x="171" y="855"/>
                        <a:pt x="433" y="71"/>
                        <a:pt x="955" y="71"/>
                      </a:cubicBezTo>
                      <a:cubicBezTo>
                        <a:pt x="1478" y="-190"/>
                        <a:pt x="1739" y="332"/>
                        <a:pt x="2261" y="594"/>
                      </a:cubicBezTo>
                      <a:cubicBezTo>
                        <a:pt x="2784" y="855"/>
                        <a:pt x="3045" y="855"/>
                        <a:pt x="3568" y="855"/>
                      </a:cubicBezTo>
                      <a:cubicBezTo>
                        <a:pt x="4090" y="855"/>
                        <a:pt x="4613" y="1116"/>
                        <a:pt x="5136" y="1377"/>
                      </a:cubicBezTo>
                      <a:cubicBezTo>
                        <a:pt x="5919" y="1639"/>
                        <a:pt x="6703" y="2161"/>
                        <a:pt x="6442" y="3206"/>
                      </a:cubicBezTo>
                      <a:cubicBezTo>
                        <a:pt x="6180" y="3990"/>
                        <a:pt x="4874" y="4513"/>
                        <a:pt x="4090" y="4774"/>
                      </a:cubicBezTo>
                      <a:cubicBezTo>
                        <a:pt x="4090" y="4774"/>
                        <a:pt x="3307" y="4774"/>
                        <a:pt x="3307" y="4774"/>
                      </a:cubicBezTo>
                      <a:cubicBezTo>
                        <a:pt x="3045" y="4774"/>
                        <a:pt x="2784" y="4774"/>
                        <a:pt x="2523" y="4774"/>
                      </a:cubicBezTo>
                      <a:cubicBezTo>
                        <a:pt x="1739" y="4513"/>
                        <a:pt x="955" y="4251"/>
                        <a:pt x="433" y="399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8B221258-79F3-21DE-2DE9-649008EDA582}"/>
                    </a:ext>
                  </a:extLst>
                </p:cNvPr>
                <p:cNvSpPr/>
                <p:nvPr/>
              </p:nvSpPr>
              <p:spPr>
                <a:xfrm>
                  <a:off x="8715684" y="2182554"/>
                  <a:ext cx="83939" cy="31008"/>
                </a:xfrm>
                <a:custGeom>
                  <a:avLst/>
                  <a:gdLst>
                    <a:gd name="connsiteX0" fmla="*/ 27770 w 83939"/>
                    <a:gd name="connsiteY0" fmla="*/ 22180 h 31008"/>
                    <a:gd name="connsiteX1" fmla="*/ 31166 w 83939"/>
                    <a:gd name="connsiteY1" fmla="*/ 21396 h 31008"/>
                    <a:gd name="connsiteX2" fmla="*/ 34563 w 83939"/>
                    <a:gd name="connsiteY2" fmla="*/ 22702 h 31008"/>
                    <a:gd name="connsiteX3" fmla="*/ 48148 w 83939"/>
                    <a:gd name="connsiteY3" fmla="*/ 25837 h 31008"/>
                    <a:gd name="connsiteX4" fmla="*/ 56508 w 83939"/>
                    <a:gd name="connsiteY4" fmla="*/ 26360 h 31008"/>
                    <a:gd name="connsiteX5" fmla="*/ 62517 w 83939"/>
                    <a:gd name="connsiteY5" fmla="*/ 22441 h 31008"/>
                    <a:gd name="connsiteX6" fmla="*/ 69832 w 83939"/>
                    <a:gd name="connsiteY6" fmla="*/ 21918 h 31008"/>
                    <a:gd name="connsiteX7" fmla="*/ 74273 w 83939"/>
                    <a:gd name="connsiteY7" fmla="*/ 22441 h 31008"/>
                    <a:gd name="connsiteX8" fmla="*/ 79237 w 83939"/>
                    <a:gd name="connsiteY8" fmla="*/ 18000 h 31008"/>
                    <a:gd name="connsiteX9" fmla="*/ 83940 w 83939"/>
                    <a:gd name="connsiteY9" fmla="*/ 14603 h 31008"/>
                    <a:gd name="connsiteX10" fmla="*/ 66958 w 83939"/>
                    <a:gd name="connsiteY10" fmla="*/ 2324 h 31008"/>
                    <a:gd name="connsiteX11" fmla="*/ 43445 w 83939"/>
                    <a:gd name="connsiteY11" fmla="*/ 234 h 31008"/>
                    <a:gd name="connsiteX12" fmla="*/ 31950 w 83939"/>
                    <a:gd name="connsiteY12" fmla="*/ 2063 h 31008"/>
                    <a:gd name="connsiteX13" fmla="*/ 20977 w 83939"/>
                    <a:gd name="connsiteY13" fmla="*/ 5721 h 31008"/>
                    <a:gd name="connsiteX14" fmla="*/ 13401 w 83939"/>
                    <a:gd name="connsiteY14" fmla="*/ 13558 h 31008"/>
                    <a:gd name="connsiteX15" fmla="*/ 3212 w 83939"/>
                    <a:gd name="connsiteY15" fmla="*/ 19045 h 31008"/>
                    <a:gd name="connsiteX16" fmla="*/ 2167 w 83939"/>
                    <a:gd name="connsiteY16" fmla="*/ 28972 h 31008"/>
                    <a:gd name="connsiteX17" fmla="*/ 9744 w 83939"/>
                    <a:gd name="connsiteY17" fmla="*/ 30540 h 31008"/>
                    <a:gd name="connsiteX18" fmla="*/ 15230 w 83939"/>
                    <a:gd name="connsiteY18" fmla="*/ 29233 h 31008"/>
                    <a:gd name="connsiteX19" fmla="*/ 20716 w 83939"/>
                    <a:gd name="connsiteY19" fmla="*/ 26882 h 31008"/>
                    <a:gd name="connsiteX20" fmla="*/ 24896 w 83939"/>
                    <a:gd name="connsiteY20" fmla="*/ 25837 h 31008"/>
                    <a:gd name="connsiteX21" fmla="*/ 27770 w 83939"/>
                    <a:gd name="connsiteY21" fmla="*/ 22180 h 31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83939" h="31008">
                      <a:moveTo>
                        <a:pt x="27770" y="22180"/>
                      </a:moveTo>
                      <a:cubicBezTo>
                        <a:pt x="28815" y="21657"/>
                        <a:pt x="30121" y="21657"/>
                        <a:pt x="31166" y="21396"/>
                      </a:cubicBezTo>
                      <a:cubicBezTo>
                        <a:pt x="32733" y="21396"/>
                        <a:pt x="32995" y="21657"/>
                        <a:pt x="34563" y="22702"/>
                      </a:cubicBezTo>
                      <a:cubicBezTo>
                        <a:pt x="38742" y="25053"/>
                        <a:pt x="43445" y="25576"/>
                        <a:pt x="48148" y="25837"/>
                      </a:cubicBezTo>
                      <a:cubicBezTo>
                        <a:pt x="51021" y="26098"/>
                        <a:pt x="53634" y="26360"/>
                        <a:pt x="56508" y="26360"/>
                      </a:cubicBezTo>
                      <a:cubicBezTo>
                        <a:pt x="59382" y="26360"/>
                        <a:pt x="60427" y="24008"/>
                        <a:pt x="62517" y="22441"/>
                      </a:cubicBezTo>
                      <a:cubicBezTo>
                        <a:pt x="64607" y="20873"/>
                        <a:pt x="67481" y="20873"/>
                        <a:pt x="69832" y="21918"/>
                      </a:cubicBezTo>
                      <a:cubicBezTo>
                        <a:pt x="71661" y="22702"/>
                        <a:pt x="72445" y="23747"/>
                        <a:pt x="74273" y="22441"/>
                      </a:cubicBezTo>
                      <a:cubicBezTo>
                        <a:pt x="76102" y="21135"/>
                        <a:pt x="77408" y="19306"/>
                        <a:pt x="79237" y="18000"/>
                      </a:cubicBezTo>
                      <a:cubicBezTo>
                        <a:pt x="80543" y="16955"/>
                        <a:pt x="82111" y="15126"/>
                        <a:pt x="83940" y="14603"/>
                      </a:cubicBezTo>
                      <a:cubicBezTo>
                        <a:pt x="81066" y="6766"/>
                        <a:pt x="74796" y="3892"/>
                        <a:pt x="66958" y="2324"/>
                      </a:cubicBezTo>
                      <a:cubicBezTo>
                        <a:pt x="59120" y="757"/>
                        <a:pt x="51283" y="-549"/>
                        <a:pt x="43445" y="234"/>
                      </a:cubicBezTo>
                      <a:cubicBezTo>
                        <a:pt x="39526" y="757"/>
                        <a:pt x="35869" y="1279"/>
                        <a:pt x="31950" y="2063"/>
                      </a:cubicBezTo>
                      <a:cubicBezTo>
                        <a:pt x="28031" y="2586"/>
                        <a:pt x="24113" y="3369"/>
                        <a:pt x="20977" y="5721"/>
                      </a:cubicBezTo>
                      <a:cubicBezTo>
                        <a:pt x="17842" y="7811"/>
                        <a:pt x="16013" y="11207"/>
                        <a:pt x="13401" y="13558"/>
                      </a:cubicBezTo>
                      <a:cubicBezTo>
                        <a:pt x="10527" y="16171"/>
                        <a:pt x="6608" y="16955"/>
                        <a:pt x="3212" y="19045"/>
                      </a:cubicBezTo>
                      <a:cubicBezTo>
                        <a:pt x="-446" y="21396"/>
                        <a:pt x="-1230" y="25837"/>
                        <a:pt x="2167" y="28972"/>
                      </a:cubicBezTo>
                      <a:cubicBezTo>
                        <a:pt x="4518" y="31323"/>
                        <a:pt x="6870" y="31323"/>
                        <a:pt x="9744" y="30540"/>
                      </a:cubicBezTo>
                      <a:cubicBezTo>
                        <a:pt x="11572" y="30017"/>
                        <a:pt x="13401" y="29756"/>
                        <a:pt x="15230" y="29233"/>
                      </a:cubicBezTo>
                      <a:cubicBezTo>
                        <a:pt x="17058" y="28711"/>
                        <a:pt x="18888" y="27405"/>
                        <a:pt x="20716" y="26882"/>
                      </a:cubicBezTo>
                      <a:cubicBezTo>
                        <a:pt x="22283" y="26621"/>
                        <a:pt x="23590" y="26882"/>
                        <a:pt x="24896" y="25837"/>
                      </a:cubicBezTo>
                      <a:cubicBezTo>
                        <a:pt x="25419" y="24792"/>
                        <a:pt x="26202" y="22963"/>
                        <a:pt x="27770" y="22180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2D50EF54-CF58-2C80-C160-437E44C3F568}"/>
                    </a:ext>
                  </a:extLst>
                </p:cNvPr>
                <p:cNvSpPr/>
                <p:nvPr/>
              </p:nvSpPr>
              <p:spPr>
                <a:xfrm>
                  <a:off x="8389948" y="2619509"/>
                  <a:ext cx="25614" cy="25478"/>
                </a:xfrm>
                <a:custGeom>
                  <a:avLst/>
                  <a:gdLst>
                    <a:gd name="connsiteX0" fmla="*/ 12830 w 25614"/>
                    <a:gd name="connsiteY0" fmla="*/ 20213 h 25478"/>
                    <a:gd name="connsiteX1" fmla="*/ 11001 w 25614"/>
                    <a:gd name="connsiteY1" fmla="*/ 20997 h 25478"/>
                    <a:gd name="connsiteX2" fmla="*/ 7605 w 25614"/>
                    <a:gd name="connsiteY2" fmla="*/ 22041 h 25478"/>
                    <a:gd name="connsiteX3" fmla="*/ 4208 w 25614"/>
                    <a:gd name="connsiteY3" fmla="*/ 23870 h 25478"/>
                    <a:gd name="connsiteX4" fmla="*/ 1334 w 25614"/>
                    <a:gd name="connsiteY4" fmla="*/ 25438 h 25478"/>
                    <a:gd name="connsiteX5" fmla="*/ 3163 w 25614"/>
                    <a:gd name="connsiteY5" fmla="*/ 18907 h 25478"/>
                    <a:gd name="connsiteX6" fmla="*/ 6821 w 25614"/>
                    <a:gd name="connsiteY6" fmla="*/ 11853 h 25478"/>
                    <a:gd name="connsiteX7" fmla="*/ 7082 w 25614"/>
                    <a:gd name="connsiteY7" fmla="*/ 7672 h 25478"/>
                    <a:gd name="connsiteX8" fmla="*/ 5515 w 25614"/>
                    <a:gd name="connsiteY8" fmla="*/ 4276 h 25478"/>
                    <a:gd name="connsiteX9" fmla="*/ 13091 w 25614"/>
                    <a:gd name="connsiteY9" fmla="*/ 3754 h 25478"/>
                    <a:gd name="connsiteX10" fmla="*/ 19622 w 25614"/>
                    <a:gd name="connsiteY10" fmla="*/ 357 h 25478"/>
                    <a:gd name="connsiteX11" fmla="*/ 24325 w 25614"/>
                    <a:gd name="connsiteY11" fmla="*/ 3492 h 25478"/>
                    <a:gd name="connsiteX12" fmla="*/ 25370 w 25614"/>
                    <a:gd name="connsiteY12" fmla="*/ 10285 h 25478"/>
                    <a:gd name="connsiteX13" fmla="*/ 21974 w 25614"/>
                    <a:gd name="connsiteY13" fmla="*/ 15771 h 25478"/>
                    <a:gd name="connsiteX14" fmla="*/ 20929 w 25614"/>
                    <a:gd name="connsiteY14" fmla="*/ 16555 h 25478"/>
                    <a:gd name="connsiteX15" fmla="*/ 17794 w 25614"/>
                    <a:gd name="connsiteY15" fmla="*/ 18645 h 25478"/>
                    <a:gd name="connsiteX16" fmla="*/ 12830 w 25614"/>
                    <a:gd name="connsiteY16" fmla="*/ 20213 h 254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5614" h="25478">
                      <a:moveTo>
                        <a:pt x="12830" y="20213"/>
                      </a:moveTo>
                      <a:cubicBezTo>
                        <a:pt x="12307" y="20474"/>
                        <a:pt x="11785" y="20997"/>
                        <a:pt x="11001" y="20997"/>
                      </a:cubicBezTo>
                      <a:cubicBezTo>
                        <a:pt x="9956" y="21258"/>
                        <a:pt x="8650" y="21519"/>
                        <a:pt x="7605" y="22041"/>
                      </a:cubicBezTo>
                      <a:cubicBezTo>
                        <a:pt x="6560" y="22564"/>
                        <a:pt x="5253" y="23348"/>
                        <a:pt x="4208" y="23870"/>
                      </a:cubicBezTo>
                      <a:cubicBezTo>
                        <a:pt x="3163" y="24654"/>
                        <a:pt x="2641" y="25699"/>
                        <a:pt x="1334" y="25438"/>
                      </a:cubicBezTo>
                      <a:cubicBezTo>
                        <a:pt x="-2323" y="24915"/>
                        <a:pt x="2641" y="20213"/>
                        <a:pt x="3163" y="18907"/>
                      </a:cubicBezTo>
                      <a:cubicBezTo>
                        <a:pt x="4208" y="16555"/>
                        <a:pt x="6037" y="14465"/>
                        <a:pt x="6821" y="11853"/>
                      </a:cubicBezTo>
                      <a:cubicBezTo>
                        <a:pt x="7082" y="10546"/>
                        <a:pt x="7605" y="8979"/>
                        <a:pt x="7082" y="7672"/>
                      </a:cubicBezTo>
                      <a:cubicBezTo>
                        <a:pt x="6299" y="6366"/>
                        <a:pt x="5253" y="6105"/>
                        <a:pt x="5515" y="4276"/>
                      </a:cubicBezTo>
                      <a:cubicBezTo>
                        <a:pt x="8127" y="3754"/>
                        <a:pt x="10740" y="4538"/>
                        <a:pt x="13091" y="3754"/>
                      </a:cubicBezTo>
                      <a:cubicBezTo>
                        <a:pt x="15443" y="3231"/>
                        <a:pt x="17271" y="1141"/>
                        <a:pt x="19622" y="357"/>
                      </a:cubicBezTo>
                      <a:cubicBezTo>
                        <a:pt x="22496" y="-688"/>
                        <a:pt x="23803" y="619"/>
                        <a:pt x="24325" y="3492"/>
                      </a:cubicBezTo>
                      <a:cubicBezTo>
                        <a:pt x="24847" y="5582"/>
                        <a:pt x="26154" y="8456"/>
                        <a:pt x="25370" y="10285"/>
                      </a:cubicBezTo>
                      <a:cubicBezTo>
                        <a:pt x="24847" y="11853"/>
                        <a:pt x="23541" y="14726"/>
                        <a:pt x="21974" y="15771"/>
                      </a:cubicBezTo>
                      <a:cubicBezTo>
                        <a:pt x="21712" y="16033"/>
                        <a:pt x="21451" y="16294"/>
                        <a:pt x="20929" y="16555"/>
                      </a:cubicBezTo>
                      <a:cubicBezTo>
                        <a:pt x="19884" y="17339"/>
                        <a:pt x="19100" y="18384"/>
                        <a:pt x="17794" y="18645"/>
                      </a:cubicBezTo>
                      <a:cubicBezTo>
                        <a:pt x="16226" y="19690"/>
                        <a:pt x="14397" y="19429"/>
                        <a:pt x="12830" y="20213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E12A0BDD-049A-B311-5631-A70F0F1DF9C6}"/>
                    </a:ext>
                  </a:extLst>
                </p:cNvPr>
                <p:cNvSpPr/>
                <p:nvPr/>
              </p:nvSpPr>
              <p:spPr>
                <a:xfrm>
                  <a:off x="8440120" y="2741749"/>
                  <a:ext cx="20676" cy="20648"/>
                </a:xfrm>
                <a:custGeom>
                  <a:avLst/>
                  <a:gdLst>
                    <a:gd name="connsiteX0" fmla="*/ 10728 w 20676"/>
                    <a:gd name="connsiteY0" fmla="*/ 6394 h 20648"/>
                    <a:gd name="connsiteX1" fmla="*/ 14125 w 20676"/>
                    <a:gd name="connsiteY1" fmla="*/ 10574 h 20648"/>
                    <a:gd name="connsiteX2" fmla="*/ 17782 w 20676"/>
                    <a:gd name="connsiteY2" fmla="*/ 14754 h 20648"/>
                    <a:gd name="connsiteX3" fmla="*/ 20656 w 20676"/>
                    <a:gd name="connsiteY3" fmla="*/ 18934 h 20648"/>
                    <a:gd name="connsiteX4" fmla="*/ 15170 w 20676"/>
                    <a:gd name="connsiteY4" fmla="*/ 18150 h 20648"/>
                    <a:gd name="connsiteX5" fmla="*/ 3675 w 20676"/>
                    <a:gd name="connsiteY5" fmla="*/ 5871 h 20648"/>
                    <a:gd name="connsiteX6" fmla="*/ 17 w 20676"/>
                    <a:gd name="connsiteY6" fmla="*/ 1691 h 20648"/>
                    <a:gd name="connsiteX7" fmla="*/ 5503 w 20676"/>
                    <a:gd name="connsiteY7" fmla="*/ 124 h 20648"/>
                    <a:gd name="connsiteX8" fmla="*/ 9161 w 20676"/>
                    <a:gd name="connsiteY8" fmla="*/ 1952 h 20648"/>
                    <a:gd name="connsiteX9" fmla="*/ 10728 w 20676"/>
                    <a:gd name="connsiteY9" fmla="*/ 6394 h 20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676" h="20648">
                      <a:moveTo>
                        <a:pt x="10728" y="6394"/>
                      </a:moveTo>
                      <a:cubicBezTo>
                        <a:pt x="11773" y="7700"/>
                        <a:pt x="12819" y="9268"/>
                        <a:pt x="14125" y="10574"/>
                      </a:cubicBezTo>
                      <a:cubicBezTo>
                        <a:pt x="15431" y="11880"/>
                        <a:pt x="16476" y="13186"/>
                        <a:pt x="17782" y="14754"/>
                      </a:cubicBezTo>
                      <a:cubicBezTo>
                        <a:pt x="18566" y="16060"/>
                        <a:pt x="20917" y="17366"/>
                        <a:pt x="20656" y="18934"/>
                      </a:cubicBezTo>
                      <a:cubicBezTo>
                        <a:pt x="20395" y="22591"/>
                        <a:pt x="16476" y="19456"/>
                        <a:pt x="15170" y="18150"/>
                      </a:cubicBezTo>
                      <a:cubicBezTo>
                        <a:pt x="10990" y="14231"/>
                        <a:pt x="8116" y="9529"/>
                        <a:pt x="3675" y="5871"/>
                      </a:cubicBezTo>
                      <a:cubicBezTo>
                        <a:pt x="2629" y="5088"/>
                        <a:pt x="-244" y="3259"/>
                        <a:pt x="17" y="1691"/>
                      </a:cubicBezTo>
                      <a:cubicBezTo>
                        <a:pt x="278" y="-138"/>
                        <a:pt x="4197" y="-138"/>
                        <a:pt x="5503" y="124"/>
                      </a:cubicBezTo>
                      <a:cubicBezTo>
                        <a:pt x="7071" y="385"/>
                        <a:pt x="8377" y="907"/>
                        <a:pt x="9161" y="1952"/>
                      </a:cubicBezTo>
                      <a:cubicBezTo>
                        <a:pt x="10206" y="3520"/>
                        <a:pt x="9944" y="5088"/>
                        <a:pt x="10728" y="6394"/>
                      </a:cubicBezTo>
                      <a:close/>
                    </a:path>
                  </a:pathLst>
                </a:custGeom>
                <a:solidFill>
                  <a:srgbClr val="D5D7D8"/>
                </a:solidFill>
                <a:ln w="3175" cap="flat">
                  <a:solidFill>
                    <a:srgbClr val="002030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2" name="Graphic 3">
                  <a:extLst>
                    <a:ext uri="{FF2B5EF4-FFF2-40B4-BE49-F238E27FC236}">
                      <a16:creationId xmlns:a16="http://schemas.microsoft.com/office/drawing/2014/main" id="{F3576629-AB73-0774-2802-5FC8CDD5B9C3}"/>
                    </a:ext>
                  </a:extLst>
                </p:cNvPr>
                <p:cNvGrpSpPr/>
                <p:nvPr/>
              </p:nvGrpSpPr>
              <p:grpSpPr>
                <a:xfrm>
                  <a:off x="8002395" y="2876465"/>
                  <a:ext cx="259587" cy="264125"/>
                  <a:chOff x="8002395" y="2876465"/>
                  <a:chExt cx="259587" cy="264125"/>
                </a:xfrm>
                <a:solidFill>
                  <a:srgbClr val="D5D7D8"/>
                </a:solidFill>
              </p:grpSpPr>
              <p:sp>
                <p:nvSpPr>
                  <p:cNvPr id="33" name="Freeform: Shape 32">
                    <a:extLst>
                      <a:ext uri="{FF2B5EF4-FFF2-40B4-BE49-F238E27FC236}">
                        <a16:creationId xmlns:a16="http://schemas.microsoft.com/office/drawing/2014/main" id="{3EA42C5E-E38C-85A3-4F30-665EEB75DD98}"/>
                      </a:ext>
                    </a:extLst>
                  </p:cNvPr>
                  <p:cNvSpPr/>
                  <p:nvPr/>
                </p:nvSpPr>
                <p:spPr>
                  <a:xfrm>
                    <a:off x="8210540" y="2876465"/>
                    <a:ext cx="20188" cy="19167"/>
                  </a:xfrm>
                  <a:custGeom>
                    <a:avLst/>
                    <a:gdLst>
                      <a:gd name="connsiteX0" fmla="*/ 6485 w 20188"/>
                      <a:gd name="connsiteY0" fmla="*/ 17980 h 19167"/>
                      <a:gd name="connsiteX1" fmla="*/ 999 w 20188"/>
                      <a:gd name="connsiteY1" fmla="*/ 19025 h 19167"/>
                      <a:gd name="connsiteX2" fmla="*/ 1260 w 20188"/>
                      <a:gd name="connsiteY2" fmla="*/ 15106 h 19167"/>
                      <a:gd name="connsiteX3" fmla="*/ 6224 w 20188"/>
                      <a:gd name="connsiteY3" fmla="*/ 12755 h 19167"/>
                      <a:gd name="connsiteX4" fmla="*/ 10666 w 20188"/>
                      <a:gd name="connsiteY4" fmla="*/ 8836 h 19167"/>
                      <a:gd name="connsiteX5" fmla="*/ 15629 w 20188"/>
                      <a:gd name="connsiteY5" fmla="*/ 1260 h 19167"/>
                      <a:gd name="connsiteX6" fmla="*/ 19287 w 20188"/>
                      <a:gd name="connsiteY6" fmla="*/ 5440 h 19167"/>
                      <a:gd name="connsiteX7" fmla="*/ 13801 w 20188"/>
                      <a:gd name="connsiteY7" fmla="*/ 13800 h 19167"/>
                      <a:gd name="connsiteX8" fmla="*/ 10666 w 20188"/>
                      <a:gd name="connsiteY8" fmla="*/ 15106 h 19167"/>
                      <a:gd name="connsiteX9" fmla="*/ 6485 w 20188"/>
                      <a:gd name="connsiteY9" fmla="*/ 17980 h 191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0188" h="19167">
                        <a:moveTo>
                          <a:pt x="6485" y="17980"/>
                        </a:moveTo>
                        <a:cubicBezTo>
                          <a:pt x="5441" y="18502"/>
                          <a:pt x="2305" y="19547"/>
                          <a:pt x="999" y="19025"/>
                        </a:cubicBezTo>
                        <a:cubicBezTo>
                          <a:pt x="-830" y="17980"/>
                          <a:pt x="216" y="16151"/>
                          <a:pt x="1260" y="15106"/>
                        </a:cubicBezTo>
                        <a:cubicBezTo>
                          <a:pt x="2828" y="13800"/>
                          <a:pt x="4657" y="13800"/>
                          <a:pt x="6224" y="12755"/>
                        </a:cubicBezTo>
                        <a:cubicBezTo>
                          <a:pt x="7792" y="11710"/>
                          <a:pt x="9360" y="10404"/>
                          <a:pt x="10666" y="8836"/>
                        </a:cubicBezTo>
                        <a:cubicBezTo>
                          <a:pt x="12494" y="6485"/>
                          <a:pt x="13539" y="3350"/>
                          <a:pt x="15629" y="1260"/>
                        </a:cubicBezTo>
                        <a:cubicBezTo>
                          <a:pt x="19026" y="-2137"/>
                          <a:pt x="21638" y="2043"/>
                          <a:pt x="19287" y="5440"/>
                        </a:cubicBezTo>
                        <a:cubicBezTo>
                          <a:pt x="17458" y="8052"/>
                          <a:pt x="16413" y="11710"/>
                          <a:pt x="13801" y="13800"/>
                        </a:cubicBezTo>
                        <a:cubicBezTo>
                          <a:pt x="12755" y="14584"/>
                          <a:pt x="11711" y="14584"/>
                          <a:pt x="10666" y="15106"/>
                        </a:cubicBezTo>
                        <a:cubicBezTo>
                          <a:pt x="9098" y="16151"/>
                          <a:pt x="7792" y="17196"/>
                          <a:pt x="6485" y="17980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4" name="Freeform: Shape 33">
                    <a:extLst>
                      <a:ext uri="{FF2B5EF4-FFF2-40B4-BE49-F238E27FC236}">
                        <a16:creationId xmlns:a16="http://schemas.microsoft.com/office/drawing/2014/main" id="{935376F3-CE48-01C6-7138-89BCD18B9BC6}"/>
                      </a:ext>
                    </a:extLst>
                  </p:cNvPr>
                  <p:cNvSpPr/>
                  <p:nvPr/>
                </p:nvSpPr>
                <p:spPr>
                  <a:xfrm>
                    <a:off x="8196197" y="2905882"/>
                    <a:ext cx="9594" cy="12368"/>
                  </a:xfrm>
                  <a:custGeom>
                    <a:avLst/>
                    <a:gdLst>
                      <a:gd name="connsiteX0" fmla="*/ 9594 w 9594"/>
                      <a:gd name="connsiteY0" fmla="*/ 3715 h 12368"/>
                      <a:gd name="connsiteX1" fmla="*/ 2802 w 9594"/>
                      <a:gd name="connsiteY1" fmla="*/ 12337 h 12368"/>
                      <a:gd name="connsiteX2" fmla="*/ 2540 w 9594"/>
                      <a:gd name="connsiteY2" fmla="*/ 4760 h 12368"/>
                      <a:gd name="connsiteX3" fmla="*/ 5675 w 9594"/>
                      <a:gd name="connsiteY3" fmla="*/ 58 h 12368"/>
                      <a:gd name="connsiteX4" fmla="*/ 9072 w 9594"/>
                      <a:gd name="connsiteY4" fmla="*/ 4760 h 12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94" h="12368">
                        <a:moveTo>
                          <a:pt x="9594" y="3715"/>
                        </a:moveTo>
                        <a:cubicBezTo>
                          <a:pt x="8288" y="6851"/>
                          <a:pt x="7504" y="12859"/>
                          <a:pt x="2802" y="12337"/>
                        </a:cubicBezTo>
                        <a:cubicBezTo>
                          <a:pt x="-3207" y="11553"/>
                          <a:pt x="2279" y="7634"/>
                          <a:pt x="2540" y="4760"/>
                        </a:cubicBezTo>
                        <a:cubicBezTo>
                          <a:pt x="2802" y="2409"/>
                          <a:pt x="2802" y="319"/>
                          <a:pt x="5675" y="58"/>
                        </a:cubicBezTo>
                        <a:cubicBezTo>
                          <a:pt x="8549" y="-465"/>
                          <a:pt x="8810" y="2670"/>
                          <a:pt x="9072" y="4760"/>
                        </a:cubicBezTo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5" name="Freeform: Shape 34">
                    <a:extLst>
                      <a:ext uri="{FF2B5EF4-FFF2-40B4-BE49-F238E27FC236}">
                        <a16:creationId xmlns:a16="http://schemas.microsoft.com/office/drawing/2014/main" id="{ABD84EA1-37B5-FB2D-5766-D6B309C92D0E}"/>
                      </a:ext>
                    </a:extLst>
                  </p:cNvPr>
                  <p:cNvSpPr/>
                  <p:nvPr/>
                </p:nvSpPr>
                <p:spPr>
                  <a:xfrm>
                    <a:off x="8186825" y="2926798"/>
                    <a:ext cx="5170" cy="6925"/>
                  </a:xfrm>
                  <a:custGeom>
                    <a:avLst/>
                    <a:gdLst>
                      <a:gd name="connsiteX0" fmla="*/ 679 w 5170"/>
                      <a:gd name="connsiteY0" fmla="*/ 1871 h 6925"/>
                      <a:gd name="connsiteX1" fmla="*/ 5120 w 5170"/>
                      <a:gd name="connsiteY1" fmla="*/ 2132 h 6925"/>
                      <a:gd name="connsiteX2" fmla="*/ 1463 w 5170"/>
                      <a:gd name="connsiteY2" fmla="*/ 6835 h 6925"/>
                      <a:gd name="connsiteX3" fmla="*/ 156 w 5170"/>
                      <a:gd name="connsiteY3" fmla="*/ 5528 h 6925"/>
                      <a:gd name="connsiteX4" fmla="*/ 679 w 5170"/>
                      <a:gd name="connsiteY4" fmla="*/ 1871 h 6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70" h="6925">
                        <a:moveTo>
                          <a:pt x="679" y="1871"/>
                        </a:moveTo>
                        <a:cubicBezTo>
                          <a:pt x="1985" y="303"/>
                          <a:pt x="5643" y="-1526"/>
                          <a:pt x="5120" y="2132"/>
                        </a:cubicBezTo>
                        <a:cubicBezTo>
                          <a:pt x="4859" y="3961"/>
                          <a:pt x="3291" y="6312"/>
                          <a:pt x="1463" y="6835"/>
                        </a:cubicBezTo>
                        <a:cubicBezTo>
                          <a:pt x="156" y="7096"/>
                          <a:pt x="418" y="6835"/>
                          <a:pt x="156" y="5528"/>
                        </a:cubicBezTo>
                        <a:cubicBezTo>
                          <a:pt x="-105" y="4222"/>
                          <a:pt x="-105" y="2916"/>
                          <a:pt x="679" y="187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6" name="Freeform: Shape 35">
                    <a:extLst>
                      <a:ext uri="{FF2B5EF4-FFF2-40B4-BE49-F238E27FC236}">
                        <a16:creationId xmlns:a16="http://schemas.microsoft.com/office/drawing/2014/main" id="{8D33C826-3509-270E-BE52-C5A1F368403D}"/>
                      </a:ext>
                    </a:extLst>
                  </p:cNvPr>
                  <p:cNvSpPr/>
                  <p:nvPr/>
                </p:nvSpPr>
                <p:spPr>
                  <a:xfrm>
                    <a:off x="8166603" y="2948785"/>
                    <a:ext cx="3135" cy="3135"/>
                  </a:xfrm>
                  <a:custGeom>
                    <a:avLst/>
                    <a:gdLst>
                      <a:gd name="connsiteX0" fmla="*/ 3135 w 3135"/>
                      <a:gd name="connsiteY0" fmla="*/ 1567 h 3135"/>
                      <a:gd name="connsiteX1" fmla="*/ 1567 w 3135"/>
                      <a:gd name="connsiteY1" fmla="*/ 3135 h 3135"/>
                      <a:gd name="connsiteX2" fmla="*/ -1 w 3135"/>
                      <a:gd name="connsiteY2" fmla="*/ 1567 h 3135"/>
                      <a:gd name="connsiteX3" fmla="*/ 1567 w 3135"/>
                      <a:gd name="connsiteY3" fmla="*/ 0 h 3135"/>
                      <a:gd name="connsiteX4" fmla="*/ 3135 w 3135"/>
                      <a:gd name="connsiteY4" fmla="*/ 1567 h 3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5" h="3135">
                        <a:moveTo>
                          <a:pt x="3135" y="1567"/>
                        </a:moveTo>
                        <a:cubicBezTo>
                          <a:pt x="3135" y="2433"/>
                          <a:pt x="2433" y="3135"/>
                          <a:pt x="1567" y="3135"/>
                        </a:cubicBezTo>
                        <a:cubicBezTo>
                          <a:pt x="701" y="3135"/>
                          <a:pt x="-1" y="2433"/>
                          <a:pt x="-1" y="1567"/>
                        </a:cubicBezTo>
                        <a:cubicBezTo>
                          <a:pt x="-1" y="702"/>
                          <a:pt x="701" y="0"/>
                          <a:pt x="1567" y="0"/>
                        </a:cubicBezTo>
                        <a:cubicBezTo>
                          <a:pt x="2433" y="0"/>
                          <a:pt x="3135" y="702"/>
                          <a:pt x="3135" y="1567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7" name="Freeform: Shape 36">
                    <a:extLst>
                      <a:ext uri="{FF2B5EF4-FFF2-40B4-BE49-F238E27FC236}">
                        <a16:creationId xmlns:a16="http://schemas.microsoft.com/office/drawing/2014/main" id="{32FE2F39-CA1B-6374-9E7B-14EDD7DF5505}"/>
                      </a:ext>
                    </a:extLst>
                  </p:cNvPr>
                  <p:cNvSpPr/>
                  <p:nvPr/>
                </p:nvSpPr>
                <p:spPr>
                  <a:xfrm>
                    <a:off x="8162946" y="2956884"/>
                    <a:ext cx="3657" cy="5225"/>
                  </a:xfrm>
                  <a:custGeom>
                    <a:avLst/>
                    <a:gdLst>
                      <a:gd name="connsiteX0" fmla="*/ 3657 w 3657"/>
                      <a:gd name="connsiteY0" fmla="*/ 2613 h 5225"/>
                      <a:gd name="connsiteX1" fmla="*/ 1829 w 3657"/>
                      <a:gd name="connsiteY1" fmla="*/ 5225 h 5225"/>
                      <a:gd name="connsiteX2" fmla="*/ 0 w 3657"/>
                      <a:gd name="connsiteY2" fmla="*/ 2613 h 5225"/>
                      <a:gd name="connsiteX3" fmla="*/ 1829 w 3657"/>
                      <a:gd name="connsiteY3" fmla="*/ 0 h 5225"/>
                      <a:gd name="connsiteX4" fmla="*/ 3657 w 3657"/>
                      <a:gd name="connsiteY4" fmla="*/ 2613 h 5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7" h="5225">
                        <a:moveTo>
                          <a:pt x="3657" y="2613"/>
                        </a:moveTo>
                        <a:cubicBezTo>
                          <a:pt x="3657" y="4180"/>
                          <a:pt x="2873" y="5225"/>
                          <a:pt x="1829" y="5225"/>
                        </a:cubicBezTo>
                        <a:cubicBezTo>
                          <a:pt x="784" y="5225"/>
                          <a:pt x="0" y="3919"/>
                          <a:pt x="0" y="2613"/>
                        </a:cubicBezTo>
                        <a:cubicBezTo>
                          <a:pt x="0" y="1306"/>
                          <a:pt x="784" y="0"/>
                          <a:pt x="1829" y="0"/>
                        </a:cubicBezTo>
                        <a:cubicBezTo>
                          <a:pt x="2873" y="0"/>
                          <a:pt x="3657" y="1045"/>
                          <a:pt x="3657" y="261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8" name="Freeform: Shape 37">
                    <a:extLst>
                      <a:ext uri="{FF2B5EF4-FFF2-40B4-BE49-F238E27FC236}">
                        <a16:creationId xmlns:a16="http://schemas.microsoft.com/office/drawing/2014/main" id="{46685B77-90A3-474A-75B0-258988EB7E93}"/>
                      </a:ext>
                    </a:extLst>
                  </p:cNvPr>
                  <p:cNvSpPr/>
                  <p:nvPr/>
                </p:nvSpPr>
                <p:spPr>
                  <a:xfrm>
                    <a:off x="8149001" y="2968241"/>
                    <a:ext cx="6420" cy="5624"/>
                  </a:xfrm>
                  <a:custGeom>
                    <a:avLst/>
                    <a:gdLst>
                      <a:gd name="connsiteX0" fmla="*/ 98 w 6420"/>
                      <a:gd name="connsiteY0" fmla="*/ 3274 h 5624"/>
                      <a:gd name="connsiteX1" fmla="*/ 2972 w 6420"/>
                      <a:gd name="connsiteY1" fmla="*/ 661 h 5624"/>
                      <a:gd name="connsiteX2" fmla="*/ 5846 w 6420"/>
                      <a:gd name="connsiteY2" fmla="*/ 400 h 5624"/>
                      <a:gd name="connsiteX3" fmla="*/ 2449 w 6420"/>
                      <a:gd name="connsiteY3" fmla="*/ 5625 h 5624"/>
                      <a:gd name="connsiteX4" fmla="*/ 882 w 6420"/>
                      <a:gd name="connsiteY4" fmla="*/ 5102 h 5624"/>
                      <a:gd name="connsiteX5" fmla="*/ 98 w 6420"/>
                      <a:gd name="connsiteY5" fmla="*/ 3274 h 5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420" h="5624">
                        <a:moveTo>
                          <a:pt x="98" y="3274"/>
                        </a:moveTo>
                        <a:cubicBezTo>
                          <a:pt x="360" y="1967"/>
                          <a:pt x="1927" y="1183"/>
                          <a:pt x="2972" y="661"/>
                        </a:cubicBezTo>
                        <a:cubicBezTo>
                          <a:pt x="3755" y="138"/>
                          <a:pt x="5062" y="-384"/>
                          <a:pt x="5846" y="400"/>
                        </a:cubicBezTo>
                        <a:cubicBezTo>
                          <a:pt x="7936" y="2228"/>
                          <a:pt x="3755" y="4841"/>
                          <a:pt x="2449" y="5625"/>
                        </a:cubicBezTo>
                        <a:cubicBezTo>
                          <a:pt x="2188" y="5625"/>
                          <a:pt x="882" y="5102"/>
                          <a:pt x="882" y="5102"/>
                        </a:cubicBezTo>
                        <a:cubicBezTo>
                          <a:pt x="98" y="4580"/>
                          <a:pt x="-163" y="4057"/>
                          <a:pt x="98" y="327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" name="Freeform: Shape 38">
                    <a:extLst>
                      <a:ext uri="{FF2B5EF4-FFF2-40B4-BE49-F238E27FC236}">
                        <a16:creationId xmlns:a16="http://schemas.microsoft.com/office/drawing/2014/main" id="{C122D1E0-A48F-054D-10F4-1A48AEB12977}"/>
                      </a:ext>
                    </a:extLst>
                  </p:cNvPr>
                  <p:cNvSpPr/>
                  <p:nvPr/>
                </p:nvSpPr>
                <p:spPr>
                  <a:xfrm>
                    <a:off x="8135894" y="2975628"/>
                    <a:ext cx="12160" cy="9363"/>
                  </a:xfrm>
                  <a:custGeom>
                    <a:avLst/>
                    <a:gdLst>
                      <a:gd name="connsiteX0" fmla="*/ 142 w 12160"/>
                      <a:gd name="connsiteY0" fmla="*/ 8949 h 9363"/>
                      <a:gd name="connsiteX1" fmla="*/ 1187 w 12160"/>
                      <a:gd name="connsiteY1" fmla="*/ 7120 h 9363"/>
                      <a:gd name="connsiteX2" fmla="*/ 4061 w 12160"/>
                      <a:gd name="connsiteY2" fmla="*/ 5030 h 9363"/>
                      <a:gd name="connsiteX3" fmla="*/ 6151 w 12160"/>
                      <a:gd name="connsiteY3" fmla="*/ 2940 h 9363"/>
                      <a:gd name="connsiteX4" fmla="*/ 8502 w 12160"/>
                      <a:gd name="connsiteY4" fmla="*/ 1634 h 9363"/>
                      <a:gd name="connsiteX5" fmla="*/ 10593 w 12160"/>
                      <a:gd name="connsiteY5" fmla="*/ 67 h 9363"/>
                      <a:gd name="connsiteX6" fmla="*/ 12160 w 12160"/>
                      <a:gd name="connsiteY6" fmla="*/ 1373 h 9363"/>
                      <a:gd name="connsiteX7" fmla="*/ 10331 w 12160"/>
                      <a:gd name="connsiteY7" fmla="*/ 3985 h 9363"/>
                      <a:gd name="connsiteX8" fmla="*/ 7458 w 12160"/>
                      <a:gd name="connsiteY8" fmla="*/ 6598 h 9363"/>
                      <a:gd name="connsiteX9" fmla="*/ 7196 w 12160"/>
                      <a:gd name="connsiteY9" fmla="*/ 6859 h 9363"/>
                      <a:gd name="connsiteX10" fmla="*/ 5106 w 12160"/>
                      <a:gd name="connsiteY10" fmla="*/ 8688 h 9363"/>
                      <a:gd name="connsiteX11" fmla="*/ 2233 w 12160"/>
                      <a:gd name="connsiteY11" fmla="*/ 8949 h 9363"/>
                      <a:gd name="connsiteX12" fmla="*/ 142 w 12160"/>
                      <a:gd name="connsiteY12" fmla="*/ 8949 h 9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2160" h="9363">
                        <a:moveTo>
                          <a:pt x="142" y="8949"/>
                        </a:moveTo>
                        <a:cubicBezTo>
                          <a:pt x="-380" y="8165"/>
                          <a:pt x="665" y="7382"/>
                          <a:pt x="1187" y="7120"/>
                        </a:cubicBezTo>
                        <a:cubicBezTo>
                          <a:pt x="1971" y="6337"/>
                          <a:pt x="3016" y="5814"/>
                          <a:pt x="4061" y="5030"/>
                        </a:cubicBezTo>
                        <a:cubicBezTo>
                          <a:pt x="4845" y="4508"/>
                          <a:pt x="5367" y="3724"/>
                          <a:pt x="6151" y="2940"/>
                        </a:cubicBezTo>
                        <a:cubicBezTo>
                          <a:pt x="6935" y="2418"/>
                          <a:pt x="7719" y="2157"/>
                          <a:pt x="8502" y="1634"/>
                        </a:cubicBezTo>
                        <a:cubicBezTo>
                          <a:pt x="9286" y="1112"/>
                          <a:pt x="9809" y="328"/>
                          <a:pt x="10593" y="67"/>
                        </a:cubicBezTo>
                        <a:cubicBezTo>
                          <a:pt x="11637" y="-195"/>
                          <a:pt x="12160" y="328"/>
                          <a:pt x="12160" y="1373"/>
                        </a:cubicBezTo>
                        <a:cubicBezTo>
                          <a:pt x="12160" y="2418"/>
                          <a:pt x="11115" y="3463"/>
                          <a:pt x="10331" y="3985"/>
                        </a:cubicBezTo>
                        <a:cubicBezTo>
                          <a:pt x="9286" y="4508"/>
                          <a:pt x="8242" y="5553"/>
                          <a:pt x="7458" y="6598"/>
                        </a:cubicBezTo>
                        <a:cubicBezTo>
                          <a:pt x="6935" y="6859"/>
                          <a:pt x="6935" y="6859"/>
                          <a:pt x="7196" y="6859"/>
                        </a:cubicBezTo>
                        <a:cubicBezTo>
                          <a:pt x="6412" y="7382"/>
                          <a:pt x="6151" y="8427"/>
                          <a:pt x="5106" y="8688"/>
                        </a:cubicBezTo>
                        <a:cubicBezTo>
                          <a:pt x="4061" y="8949"/>
                          <a:pt x="3277" y="8688"/>
                          <a:pt x="2233" y="8949"/>
                        </a:cubicBezTo>
                        <a:cubicBezTo>
                          <a:pt x="1449" y="9210"/>
                          <a:pt x="665" y="9733"/>
                          <a:pt x="142" y="8949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0" name="Freeform: Shape 39">
                    <a:extLst>
                      <a:ext uri="{FF2B5EF4-FFF2-40B4-BE49-F238E27FC236}">
                        <a16:creationId xmlns:a16="http://schemas.microsoft.com/office/drawing/2014/main" id="{92500AC2-03A0-879F-142B-6751268842F9}"/>
                      </a:ext>
                    </a:extLst>
                  </p:cNvPr>
                  <p:cNvSpPr/>
                  <p:nvPr/>
                </p:nvSpPr>
                <p:spPr>
                  <a:xfrm>
                    <a:off x="8087081" y="3000398"/>
                    <a:ext cx="25292" cy="18142"/>
                  </a:xfrm>
                  <a:custGeom>
                    <a:avLst/>
                    <a:gdLst>
                      <a:gd name="connsiteX0" fmla="*/ 5587 w 25292"/>
                      <a:gd name="connsiteY0" fmla="*/ 15791 h 18142"/>
                      <a:gd name="connsiteX1" fmla="*/ 1146 w 25292"/>
                      <a:gd name="connsiteY1" fmla="*/ 18143 h 18142"/>
                      <a:gd name="connsiteX2" fmla="*/ 885 w 25292"/>
                      <a:gd name="connsiteY2" fmla="*/ 15008 h 18142"/>
                      <a:gd name="connsiteX3" fmla="*/ 4020 w 25292"/>
                      <a:gd name="connsiteY3" fmla="*/ 9783 h 18142"/>
                      <a:gd name="connsiteX4" fmla="*/ 10029 w 25292"/>
                      <a:gd name="connsiteY4" fmla="*/ 5341 h 18142"/>
                      <a:gd name="connsiteX5" fmla="*/ 15254 w 25292"/>
                      <a:gd name="connsiteY5" fmla="*/ 1945 h 18142"/>
                      <a:gd name="connsiteX6" fmla="*/ 18912 w 25292"/>
                      <a:gd name="connsiteY6" fmla="*/ 116 h 18142"/>
                      <a:gd name="connsiteX7" fmla="*/ 21524 w 25292"/>
                      <a:gd name="connsiteY7" fmla="*/ 116 h 18142"/>
                      <a:gd name="connsiteX8" fmla="*/ 24398 w 25292"/>
                      <a:gd name="connsiteY8" fmla="*/ 116 h 18142"/>
                      <a:gd name="connsiteX9" fmla="*/ 23353 w 25292"/>
                      <a:gd name="connsiteY9" fmla="*/ 3774 h 18142"/>
                      <a:gd name="connsiteX10" fmla="*/ 16038 w 25292"/>
                      <a:gd name="connsiteY10" fmla="*/ 9260 h 18142"/>
                      <a:gd name="connsiteX11" fmla="*/ 13164 w 25292"/>
                      <a:gd name="connsiteY11" fmla="*/ 10566 h 18142"/>
                      <a:gd name="connsiteX12" fmla="*/ 10029 w 25292"/>
                      <a:gd name="connsiteY12" fmla="*/ 12656 h 18142"/>
                      <a:gd name="connsiteX13" fmla="*/ 5587 w 25292"/>
                      <a:gd name="connsiteY13" fmla="*/ 15791 h 18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25292" h="18142">
                        <a:moveTo>
                          <a:pt x="5587" y="15791"/>
                        </a:moveTo>
                        <a:cubicBezTo>
                          <a:pt x="4281" y="16836"/>
                          <a:pt x="2975" y="18143"/>
                          <a:pt x="1146" y="18143"/>
                        </a:cubicBezTo>
                        <a:cubicBezTo>
                          <a:pt x="-944" y="18143"/>
                          <a:pt x="362" y="16053"/>
                          <a:pt x="885" y="15008"/>
                        </a:cubicBezTo>
                        <a:cubicBezTo>
                          <a:pt x="1669" y="13179"/>
                          <a:pt x="2975" y="11611"/>
                          <a:pt x="4020" y="9783"/>
                        </a:cubicBezTo>
                        <a:cubicBezTo>
                          <a:pt x="5587" y="7693"/>
                          <a:pt x="7678" y="6647"/>
                          <a:pt x="10029" y="5341"/>
                        </a:cubicBezTo>
                        <a:cubicBezTo>
                          <a:pt x="11858" y="4296"/>
                          <a:pt x="13687" y="3251"/>
                          <a:pt x="15254" y="1945"/>
                        </a:cubicBezTo>
                        <a:cubicBezTo>
                          <a:pt x="16299" y="1161"/>
                          <a:pt x="17605" y="377"/>
                          <a:pt x="18912" y="116"/>
                        </a:cubicBezTo>
                        <a:cubicBezTo>
                          <a:pt x="19696" y="-145"/>
                          <a:pt x="20740" y="116"/>
                          <a:pt x="21524" y="116"/>
                        </a:cubicBezTo>
                        <a:cubicBezTo>
                          <a:pt x="22308" y="116"/>
                          <a:pt x="23353" y="-145"/>
                          <a:pt x="24398" y="116"/>
                        </a:cubicBezTo>
                        <a:cubicBezTo>
                          <a:pt x="26488" y="900"/>
                          <a:pt x="24398" y="3251"/>
                          <a:pt x="23353" y="3774"/>
                        </a:cubicBezTo>
                        <a:cubicBezTo>
                          <a:pt x="20740" y="5341"/>
                          <a:pt x="18389" y="7431"/>
                          <a:pt x="16038" y="9260"/>
                        </a:cubicBezTo>
                        <a:cubicBezTo>
                          <a:pt x="15254" y="9783"/>
                          <a:pt x="14209" y="10305"/>
                          <a:pt x="13164" y="10566"/>
                        </a:cubicBezTo>
                        <a:cubicBezTo>
                          <a:pt x="11858" y="11089"/>
                          <a:pt x="11074" y="12134"/>
                          <a:pt x="10029" y="12656"/>
                        </a:cubicBezTo>
                        <a:cubicBezTo>
                          <a:pt x="8200" y="13963"/>
                          <a:pt x="6894" y="14746"/>
                          <a:pt x="5587" y="15791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1" name="Freeform: Shape 40">
                    <a:extLst>
                      <a:ext uri="{FF2B5EF4-FFF2-40B4-BE49-F238E27FC236}">
                        <a16:creationId xmlns:a16="http://schemas.microsoft.com/office/drawing/2014/main" id="{2C3A8A82-0818-568A-6F01-EDDC9990ED02}"/>
                      </a:ext>
                    </a:extLst>
                  </p:cNvPr>
                  <p:cNvSpPr/>
                  <p:nvPr/>
                </p:nvSpPr>
                <p:spPr>
                  <a:xfrm>
                    <a:off x="8002395" y="3046983"/>
                    <a:ext cx="21536" cy="19135"/>
                  </a:xfrm>
                  <a:custGeom>
                    <a:avLst/>
                    <a:gdLst>
                      <a:gd name="connsiteX0" fmla="*/ 6411 w 21536"/>
                      <a:gd name="connsiteY0" fmla="*/ 14403 h 19135"/>
                      <a:gd name="connsiteX1" fmla="*/ 3276 w 21536"/>
                      <a:gd name="connsiteY1" fmla="*/ 18061 h 19135"/>
                      <a:gd name="connsiteX2" fmla="*/ 141 w 21536"/>
                      <a:gd name="connsiteY2" fmla="*/ 18322 h 19135"/>
                      <a:gd name="connsiteX3" fmla="*/ 1447 w 21536"/>
                      <a:gd name="connsiteY3" fmla="*/ 12836 h 19135"/>
                      <a:gd name="connsiteX4" fmla="*/ 5627 w 21536"/>
                      <a:gd name="connsiteY4" fmla="*/ 7611 h 19135"/>
                      <a:gd name="connsiteX5" fmla="*/ 10068 w 21536"/>
                      <a:gd name="connsiteY5" fmla="*/ 3431 h 19135"/>
                      <a:gd name="connsiteX6" fmla="*/ 13726 w 21536"/>
                      <a:gd name="connsiteY6" fmla="*/ 34 h 19135"/>
                      <a:gd name="connsiteX7" fmla="*/ 17122 w 21536"/>
                      <a:gd name="connsiteY7" fmla="*/ 1341 h 19135"/>
                      <a:gd name="connsiteX8" fmla="*/ 21302 w 21536"/>
                      <a:gd name="connsiteY8" fmla="*/ 1602 h 19135"/>
                      <a:gd name="connsiteX9" fmla="*/ 15033 w 21536"/>
                      <a:gd name="connsiteY9" fmla="*/ 6304 h 19135"/>
                      <a:gd name="connsiteX10" fmla="*/ 13465 w 21536"/>
                      <a:gd name="connsiteY10" fmla="*/ 7088 h 19135"/>
                      <a:gd name="connsiteX11" fmla="*/ 6411 w 21536"/>
                      <a:gd name="connsiteY11" fmla="*/ 14403 h 19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1536" h="19135">
                        <a:moveTo>
                          <a:pt x="6411" y="14403"/>
                        </a:moveTo>
                        <a:cubicBezTo>
                          <a:pt x="5366" y="15710"/>
                          <a:pt x="4321" y="17016"/>
                          <a:pt x="3276" y="18061"/>
                        </a:cubicBezTo>
                        <a:cubicBezTo>
                          <a:pt x="2492" y="18845"/>
                          <a:pt x="664" y="19890"/>
                          <a:pt x="141" y="18322"/>
                        </a:cubicBezTo>
                        <a:cubicBezTo>
                          <a:pt x="-382" y="16755"/>
                          <a:pt x="664" y="14403"/>
                          <a:pt x="1447" y="12836"/>
                        </a:cubicBezTo>
                        <a:cubicBezTo>
                          <a:pt x="2492" y="10746"/>
                          <a:pt x="4059" y="9178"/>
                          <a:pt x="5627" y="7611"/>
                        </a:cubicBezTo>
                        <a:cubicBezTo>
                          <a:pt x="7195" y="6304"/>
                          <a:pt x="8762" y="4998"/>
                          <a:pt x="10068" y="3431"/>
                        </a:cubicBezTo>
                        <a:cubicBezTo>
                          <a:pt x="11114" y="2386"/>
                          <a:pt x="12159" y="296"/>
                          <a:pt x="13726" y="34"/>
                        </a:cubicBezTo>
                        <a:cubicBezTo>
                          <a:pt x="15033" y="-227"/>
                          <a:pt x="16077" y="1079"/>
                          <a:pt x="17122" y="1341"/>
                        </a:cubicBezTo>
                        <a:cubicBezTo>
                          <a:pt x="18168" y="1602"/>
                          <a:pt x="20519" y="818"/>
                          <a:pt x="21302" y="1602"/>
                        </a:cubicBezTo>
                        <a:cubicBezTo>
                          <a:pt x="22870" y="3431"/>
                          <a:pt x="16077" y="6043"/>
                          <a:pt x="15033" y="6304"/>
                        </a:cubicBezTo>
                        <a:cubicBezTo>
                          <a:pt x="14510" y="6566"/>
                          <a:pt x="13987" y="6827"/>
                          <a:pt x="13465" y="7088"/>
                        </a:cubicBezTo>
                        <a:cubicBezTo>
                          <a:pt x="10852" y="8917"/>
                          <a:pt x="8501" y="11530"/>
                          <a:pt x="6411" y="14403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2" name="Freeform: Shape 41">
                    <a:extLst>
                      <a:ext uri="{FF2B5EF4-FFF2-40B4-BE49-F238E27FC236}">
                        <a16:creationId xmlns:a16="http://schemas.microsoft.com/office/drawing/2014/main" id="{49FF774E-DD59-2591-7666-F50C591B1ADB}"/>
                      </a:ext>
                    </a:extLst>
                  </p:cNvPr>
                  <p:cNvSpPr/>
                  <p:nvPr/>
                </p:nvSpPr>
                <p:spPr>
                  <a:xfrm>
                    <a:off x="8025293" y="3063896"/>
                    <a:ext cx="6277" cy="4805"/>
                  </a:xfrm>
                  <a:custGeom>
                    <a:avLst/>
                    <a:gdLst>
                      <a:gd name="connsiteX0" fmla="*/ 232 w 6277"/>
                      <a:gd name="connsiteY0" fmla="*/ 4805 h 4805"/>
                      <a:gd name="connsiteX1" fmla="*/ 232 w 6277"/>
                      <a:gd name="connsiteY1" fmla="*/ 1670 h 4805"/>
                      <a:gd name="connsiteX2" fmla="*/ 2584 w 6277"/>
                      <a:gd name="connsiteY2" fmla="*/ 102 h 4805"/>
                      <a:gd name="connsiteX3" fmla="*/ 5457 w 6277"/>
                      <a:gd name="connsiteY3" fmla="*/ 625 h 4805"/>
                      <a:gd name="connsiteX4" fmla="*/ 5719 w 6277"/>
                      <a:gd name="connsiteY4" fmla="*/ 2976 h 4805"/>
                      <a:gd name="connsiteX5" fmla="*/ 4151 w 6277"/>
                      <a:gd name="connsiteY5" fmla="*/ 4021 h 4805"/>
                      <a:gd name="connsiteX6" fmla="*/ 2584 w 6277"/>
                      <a:gd name="connsiteY6" fmla="*/ 4805 h 4805"/>
                      <a:gd name="connsiteX7" fmla="*/ 1538 w 6277"/>
                      <a:gd name="connsiteY7" fmla="*/ 4805 h 4805"/>
                      <a:gd name="connsiteX8" fmla="*/ 232 w 6277"/>
                      <a:gd name="connsiteY8" fmla="*/ 4805 h 4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6277" h="4805">
                        <a:moveTo>
                          <a:pt x="232" y="4805"/>
                        </a:moveTo>
                        <a:cubicBezTo>
                          <a:pt x="232" y="3760"/>
                          <a:pt x="-290" y="2454"/>
                          <a:pt x="232" y="1670"/>
                        </a:cubicBezTo>
                        <a:cubicBezTo>
                          <a:pt x="755" y="886"/>
                          <a:pt x="1800" y="364"/>
                          <a:pt x="2584" y="102"/>
                        </a:cubicBezTo>
                        <a:cubicBezTo>
                          <a:pt x="3629" y="-159"/>
                          <a:pt x="4673" y="102"/>
                          <a:pt x="5457" y="625"/>
                        </a:cubicBezTo>
                        <a:cubicBezTo>
                          <a:pt x="6503" y="1148"/>
                          <a:pt x="6503" y="2192"/>
                          <a:pt x="5719" y="2976"/>
                        </a:cubicBezTo>
                        <a:cubicBezTo>
                          <a:pt x="5196" y="3499"/>
                          <a:pt x="4673" y="3760"/>
                          <a:pt x="4151" y="4021"/>
                        </a:cubicBezTo>
                        <a:cubicBezTo>
                          <a:pt x="3629" y="4283"/>
                          <a:pt x="3106" y="4805"/>
                          <a:pt x="2584" y="4805"/>
                        </a:cubicBezTo>
                        <a:cubicBezTo>
                          <a:pt x="2322" y="4805"/>
                          <a:pt x="2061" y="4805"/>
                          <a:pt x="1538" y="4805"/>
                        </a:cubicBezTo>
                        <a:cubicBezTo>
                          <a:pt x="1538" y="4805"/>
                          <a:pt x="755" y="4805"/>
                          <a:pt x="232" y="4805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43" name="Freeform: Shape 42">
                    <a:extLst>
                      <a:ext uri="{FF2B5EF4-FFF2-40B4-BE49-F238E27FC236}">
                        <a16:creationId xmlns:a16="http://schemas.microsoft.com/office/drawing/2014/main" id="{8AE5551E-88A7-1E86-9B48-66F882686B80}"/>
                      </a:ext>
                    </a:extLst>
                  </p:cNvPr>
                  <p:cNvSpPr/>
                  <p:nvPr/>
                </p:nvSpPr>
                <p:spPr>
                  <a:xfrm>
                    <a:off x="8029665" y="3020231"/>
                    <a:ext cx="44171" cy="29186"/>
                  </a:xfrm>
                  <a:custGeom>
                    <a:avLst/>
                    <a:gdLst>
                      <a:gd name="connsiteX0" fmla="*/ 4483 w 44171"/>
                      <a:gd name="connsiteY0" fmla="*/ 28354 h 29186"/>
                      <a:gd name="connsiteX1" fmla="*/ 825 w 44171"/>
                      <a:gd name="connsiteY1" fmla="*/ 28615 h 29186"/>
                      <a:gd name="connsiteX2" fmla="*/ 41 w 44171"/>
                      <a:gd name="connsiteY2" fmla="*/ 27309 h 29186"/>
                      <a:gd name="connsiteX3" fmla="*/ 1348 w 44171"/>
                      <a:gd name="connsiteY3" fmla="*/ 24957 h 29186"/>
                      <a:gd name="connsiteX4" fmla="*/ 11536 w 44171"/>
                      <a:gd name="connsiteY4" fmla="*/ 14507 h 29186"/>
                      <a:gd name="connsiteX5" fmla="*/ 19374 w 44171"/>
                      <a:gd name="connsiteY5" fmla="*/ 6408 h 29186"/>
                      <a:gd name="connsiteX6" fmla="*/ 23815 w 44171"/>
                      <a:gd name="connsiteY6" fmla="*/ 3012 h 29186"/>
                      <a:gd name="connsiteX7" fmla="*/ 25905 w 44171"/>
                      <a:gd name="connsiteY7" fmla="*/ 4318 h 29186"/>
                      <a:gd name="connsiteX8" fmla="*/ 27473 w 44171"/>
                      <a:gd name="connsiteY8" fmla="*/ 6147 h 29186"/>
                      <a:gd name="connsiteX9" fmla="*/ 35311 w 44171"/>
                      <a:gd name="connsiteY9" fmla="*/ 1967 h 29186"/>
                      <a:gd name="connsiteX10" fmla="*/ 38968 w 44171"/>
                      <a:gd name="connsiteY10" fmla="*/ 661 h 29186"/>
                      <a:gd name="connsiteX11" fmla="*/ 42364 w 44171"/>
                      <a:gd name="connsiteY11" fmla="*/ 400 h 29186"/>
                      <a:gd name="connsiteX12" fmla="*/ 43932 w 44171"/>
                      <a:gd name="connsiteY12" fmla="*/ 3273 h 29186"/>
                      <a:gd name="connsiteX13" fmla="*/ 39752 w 44171"/>
                      <a:gd name="connsiteY13" fmla="*/ 7976 h 29186"/>
                      <a:gd name="connsiteX14" fmla="*/ 32437 w 44171"/>
                      <a:gd name="connsiteY14" fmla="*/ 9805 h 29186"/>
                      <a:gd name="connsiteX15" fmla="*/ 28257 w 44171"/>
                      <a:gd name="connsiteY15" fmla="*/ 12156 h 29186"/>
                      <a:gd name="connsiteX16" fmla="*/ 26428 w 44171"/>
                      <a:gd name="connsiteY16" fmla="*/ 14507 h 29186"/>
                      <a:gd name="connsiteX17" fmla="*/ 22509 w 44171"/>
                      <a:gd name="connsiteY17" fmla="*/ 14769 h 29186"/>
                      <a:gd name="connsiteX18" fmla="*/ 17545 w 44171"/>
                      <a:gd name="connsiteY18" fmla="*/ 17642 h 29186"/>
                      <a:gd name="connsiteX19" fmla="*/ 15977 w 44171"/>
                      <a:gd name="connsiteY19" fmla="*/ 18949 h 29186"/>
                      <a:gd name="connsiteX20" fmla="*/ 13626 w 44171"/>
                      <a:gd name="connsiteY20" fmla="*/ 21823 h 29186"/>
                      <a:gd name="connsiteX21" fmla="*/ 9185 w 44171"/>
                      <a:gd name="connsiteY21" fmla="*/ 26264 h 29186"/>
                      <a:gd name="connsiteX22" fmla="*/ 7357 w 44171"/>
                      <a:gd name="connsiteY22" fmla="*/ 27309 h 29186"/>
                      <a:gd name="connsiteX23" fmla="*/ 4483 w 44171"/>
                      <a:gd name="connsiteY23" fmla="*/ 28354 h 29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44171" h="29186">
                        <a:moveTo>
                          <a:pt x="4483" y="28354"/>
                        </a:moveTo>
                        <a:cubicBezTo>
                          <a:pt x="3176" y="28615"/>
                          <a:pt x="1608" y="29921"/>
                          <a:pt x="825" y="28615"/>
                        </a:cubicBezTo>
                        <a:cubicBezTo>
                          <a:pt x="564" y="28093"/>
                          <a:pt x="41" y="27831"/>
                          <a:pt x="41" y="27309"/>
                        </a:cubicBezTo>
                        <a:cubicBezTo>
                          <a:pt x="-220" y="26525"/>
                          <a:pt x="825" y="25480"/>
                          <a:pt x="1348" y="24957"/>
                        </a:cubicBezTo>
                        <a:cubicBezTo>
                          <a:pt x="4483" y="21300"/>
                          <a:pt x="8140" y="18165"/>
                          <a:pt x="11536" y="14507"/>
                        </a:cubicBezTo>
                        <a:cubicBezTo>
                          <a:pt x="14149" y="11895"/>
                          <a:pt x="17023" y="9544"/>
                          <a:pt x="19374" y="6408"/>
                        </a:cubicBezTo>
                        <a:cubicBezTo>
                          <a:pt x="20419" y="4841"/>
                          <a:pt x="21464" y="1967"/>
                          <a:pt x="23815" y="3012"/>
                        </a:cubicBezTo>
                        <a:cubicBezTo>
                          <a:pt x="24599" y="3273"/>
                          <a:pt x="25383" y="3796"/>
                          <a:pt x="25905" y="4318"/>
                        </a:cubicBezTo>
                        <a:cubicBezTo>
                          <a:pt x="26428" y="4841"/>
                          <a:pt x="26689" y="5625"/>
                          <a:pt x="27473" y="6147"/>
                        </a:cubicBezTo>
                        <a:cubicBezTo>
                          <a:pt x="30346" y="8498"/>
                          <a:pt x="33221" y="3012"/>
                          <a:pt x="35311" y="1967"/>
                        </a:cubicBezTo>
                        <a:cubicBezTo>
                          <a:pt x="36355" y="1445"/>
                          <a:pt x="37923" y="1183"/>
                          <a:pt x="38968" y="661"/>
                        </a:cubicBezTo>
                        <a:cubicBezTo>
                          <a:pt x="40274" y="138"/>
                          <a:pt x="41058" y="-384"/>
                          <a:pt x="42364" y="400"/>
                        </a:cubicBezTo>
                        <a:cubicBezTo>
                          <a:pt x="43409" y="1183"/>
                          <a:pt x="44715" y="1706"/>
                          <a:pt x="43932" y="3273"/>
                        </a:cubicBezTo>
                        <a:cubicBezTo>
                          <a:pt x="43148" y="5363"/>
                          <a:pt x="41581" y="6931"/>
                          <a:pt x="39752" y="7976"/>
                        </a:cubicBezTo>
                        <a:cubicBezTo>
                          <a:pt x="37401" y="9282"/>
                          <a:pt x="35049" y="9282"/>
                          <a:pt x="32437" y="9805"/>
                        </a:cubicBezTo>
                        <a:cubicBezTo>
                          <a:pt x="30869" y="10066"/>
                          <a:pt x="29040" y="10588"/>
                          <a:pt x="28257" y="12156"/>
                        </a:cubicBezTo>
                        <a:cubicBezTo>
                          <a:pt x="27734" y="12940"/>
                          <a:pt x="27212" y="13985"/>
                          <a:pt x="26428" y="14507"/>
                        </a:cubicBezTo>
                        <a:cubicBezTo>
                          <a:pt x="25121" y="15030"/>
                          <a:pt x="23815" y="14769"/>
                          <a:pt x="22509" y="14769"/>
                        </a:cubicBezTo>
                        <a:cubicBezTo>
                          <a:pt x="20419" y="14769"/>
                          <a:pt x="19113" y="16597"/>
                          <a:pt x="17545" y="17642"/>
                        </a:cubicBezTo>
                        <a:cubicBezTo>
                          <a:pt x="17023" y="18165"/>
                          <a:pt x="16500" y="18426"/>
                          <a:pt x="15977" y="18949"/>
                        </a:cubicBezTo>
                        <a:cubicBezTo>
                          <a:pt x="15194" y="19732"/>
                          <a:pt x="14410" y="20777"/>
                          <a:pt x="13626" y="21823"/>
                        </a:cubicBezTo>
                        <a:cubicBezTo>
                          <a:pt x="12320" y="23390"/>
                          <a:pt x="11014" y="25219"/>
                          <a:pt x="9185" y="26264"/>
                        </a:cubicBezTo>
                        <a:cubicBezTo>
                          <a:pt x="8663" y="26525"/>
                          <a:pt x="7879" y="26786"/>
                          <a:pt x="7357" y="27309"/>
                        </a:cubicBezTo>
                        <a:cubicBezTo>
                          <a:pt x="6311" y="27309"/>
                          <a:pt x="5527" y="28093"/>
                          <a:pt x="4483" y="28354"/>
                        </a:cubicBezTo>
                        <a:close/>
                      </a:path>
                    </a:pathLst>
                  </a:custGeom>
                  <a:solidFill>
                    <a:srgbClr val="D5D7D8"/>
                  </a:solidFill>
                  <a:ln w="3175" cap="flat">
                    <a:solidFill>
                      <a:srgbClr val="002030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50AC311-49FB-8A19-B886-0DC692AB438C}"/>
                  </a:ext>
                </a:extLst>
              </p:cNvPr>
              <p:cNvSpPr/>
              <p:nvPr/>
            </p:nvSpPr>
            <p:spPr>
              <a:xfrm>
                <a:off x="8923277" y="2471423"/>
                <a:ext cx="67794" cy="26062"/>
              </a:xfrm>
              <a:custGeom>
                <a:avLst/>
                <a:gdLst>
                  <a:gd name="connsiteX0" fmla="*/ 30487 w 67794"/>
                  <a:gd name="connsiteY0" fmla="*/ 2925 h 26062"/>
                  <a:gd name="connsiteX1" fmla="*/ 21081 w 67794"/>
                  <a:gd name="connsiteY1" fmla="*/ 4493 h 26062"/>
                  <a:gd name="connsiteX2" fmla="*/ 15073 w 67794"/>
                  <a:gd name="connsiteY2" fmla="*/ 4232 h 26062"/>
                  <a:gd name="connsiteX3" fmla="*/ 11154 w 67794"/>
                  <a:gd name="connsiteY3" fmla="*/ 3709 h 26062"/>
                  <a:gd name="connsiteX4" fmla="*/ 6451 w 67794"/>
                  <a:gd name="connsiteY4" fmla="*/ 313 h 26062"/>
                  <a:gd name="connsiteX5" fmla="*/ 2793 w 67794"/>
                  <a:gd name="connsiteY5" fmla="*/ 1619 h 26062"/>
                  <a:gd name="connsiteX6" fmla="*/ 442 w 67794"/>
                  <a:gd name="connsiteY6" fmla="*/ 8934 h 26062"/>
                  <a:gd name="connsiteX7" fmla="*/ 9848 w 67794"/>
                  <a:gd name="connsiteY7" fmla="*/ 13114 h 26062"/>
                  <a:gd name="connsiteX8" fmla="*/ 14550 w 67794"/>
                  <a:gd name="connsiteY8" fmla="*/ 12592 h 26062"/>
                  <a:gd name="connsiteX9" fmla="*/ 18208 w 67794"/>
                  <a:gd name="connsiteY9" fmla="*/ 11024 h 26062"/>
                  <a:gd name="connsiteX10" fmla="*/ 25261 w 67794"/>
                  <a:gd name="connsiteY10" fmla="*/ 13114 h 26062"/>
                  <a:gd name="connsiteX11" fmla="*/ 28396 w 67794"/>
                  <a:gd name="connsiteY11" fmla="*/ 15204 h 26062"/>
                  <a:gd name="connsiteX12" fmla="*/ 32315 w 67794"/>
                  <a:gd name="connsiteY12" fmla="*/ 16510 h 26062"/>
                  <a:gd name="connsiteX13" fmla="*/ 39892 w 67794"/>
                  <a:gd name="connsiteY13" fmla="*/ 20952 h 26062"/>
                  <a:gd name="connsiteX14" fmla="*/ 45900 w 67794"/>
                  <a:gd name="connsiteY14" fmla="*/ 25654 h 26062"/>
                  <a:gd name="connsiteX15" fmla="*/ 51125 w 67794"/>
                  <a:gd name="connsiteY15" fmla="*/ 23042 h 26062"/>
                  <a:gd name="connsiteX16" fmla="*/ 56612 w 67794"/>
                  <a:gd name="connsiteY16" fmla="*/ 19907 h 26062"/>
                  <a:gd name="connsiteX17" fmla="*/ 62882 w 67794"/>
                  <a:gd name="connsiteY17" fmla="*/ 20429 h 26062"/>
                  <a:gd name="connsiteX18" fmla="*/ 67585 w 67794"/>
                  <a:gd name="connsiteY18" fmla="*/ 17294 h 26062"/>
                  <a:gd name="connsiteX19" fmla="*/ 64188 w 67794"/>
                  <a:gd name="connsiteY19" fmla="*/ 12853 h 26062"/>
                  <a:gd name="connsiteX20" fmla="*/ 55828 w 67794"/>
                  <a:gd name="connsiteY20" fmla="*/ 10240 h 26062"/>
                  <a:gd name="connsiteX21" fmla="*/ 52171 w 67794"/>
                  <a:gd name="connsiteY21" fmla="*/ 8934 h 26062"/>
                  <a:gd name="connsiteX22" fmla="*/ 49558 w 67794"/>
                  <a:gd name="connsiteY22" fmla="*/ 8150 h 26062"/>
                  <a:gd name="connsiteX23" fmla="*/ 41721 w 67794"/>
                  <a:gd name="connsiteY23" fmla="*/ 3709 h 26062"/>
                  <a:gd name="connsiteX24" fmla="*/ 39369 w 67794"/>
                  <a:gd name="connsiteY24" fmla="*/ 2403 h 26062"/>
                  <a:gd name="connsiteX25" fmla="*/ 35973 w 67794"/>
                  <a:gd name="connsiteY25" fmla="*/ 2403 h 26062"/>
                  <a:gd name="connsiteX26" fmla="*/ 30487 w 67794"/>
                  <a:gd name="connsiteY26" fmla="*/ 2925 h 26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67794" h="26062">
                    <a:moveTo>
                      <a:pt x="30487" y="2925"/>
                    </a:moveTo>
                    <a:cubicBezTo>
                      <a:pt x="27352" y="3187"/>
                      <a:pt x="24217" y="4493"/>
                      <a:pt x="21081" y="4493"/>
                    </a:cubicBezTo>
                    <a:cubicBezTo>
                      <a:pt x="18992" y="4493"/>
                      <a:pt x="16901" y="4493"/>
                      <a:pt x="15073" y="4232"/>
                    </a:cubicBezTo>
                    <a:cubicBezTo>
                      <a:pt x="13766" y="4232"/>
                      <a:pt x="12460" y="4232"/>
                      <a:pt x="11154" y="3709"/>
                    </a:cubicBezTo>
                    <a:cubicBezTo>
                      <a:pt x="9325" y="3187"/>
                      <a:pt x="8280" y="1097"/>
                      <a:pt x="6451" y="313"/>
                    </a:cubicBezTo>
                    <a:cubicBezTo>
                      <a:pt x="4883" y="-471"/>
                      <a:pt x="3839" y="313"/>
                      <a:pt x="2793" y="1619"/>
                    </a:cubicBezTo>
                    <a:cubicBezTo>
                      <a:pt x="965" y="3448"/>
                      <a:pt x="-864" y="6322"/>
                      <a:pt x="442" y="8934"/>
                    </a:cubicBezTo>
                    <a:cubicBezTo>
                      <a:pt x="2010" y="12330"/>
                      <a:pt x="6712" y="12853"/>
                      <a:pt x="9848" y="13114"/>
                    </a:cubicBezTo>
                    <a:cubicBezTo>
                      <a:pt x="11415" y="13114"/>
                      <a:pt x="12983" y="13114"/>
                      <a:pt x="14550" y="12592"/>
                    </a:cubicBezTo>
                    <a:cubicBezTo>
                      <a:pt x="15856" y="12069"/>
                      <a:pt x="16901" y="11547"/>
                      <a:pt x="18208" y="11024"/>
                    </a:cubicBezTo>
                    <a:cubicBezTo>
                      <a:pt x="21081" y="9979"/>
                      <a:pt x="23171" y="11285"/>
                      <a:pt x="25261" y="13114"/>
                    </a:cubicBezTo>
                    <a:cubicBezTo>
                      <a:pt x="26306" y="13898"/>
                      <a:pt x="27090" y="14682"/>
                      <a:pt x="28396" y="15204"/>
                    </a:cubicBezTo>
                    <a:cubicBezTo>
                      <a:pt x="29703" y="15727"/>
                      <a:pt x="31009" y="15988"/>
                      <a:pt x="32315" y="16510"/>
                    </a:cubicBezTo>
                    <a:cubicBezTo>
                      <a:pt x="35189" y="17556"/>
                      <a:pt x="37540" y="19123"/>
                      <a:pt x="39892" y="20952"/>
                    </a:cubicBezTo>
                    <a:cubicBezTo>
                      <a:pt x="41981" y="22519"/>
                      <a:pt x="43811" y="24609"/>
                      <a:pt x="45900" y="25654"/>
                    </a:cubicBezTo>
                    <a:cubicBezTo>
                      <a:pt x="48252" y="26961"/>
                      <a:pt x="49819" y="24871"/>
                      <a:pt x="51125" y="23042"/>
                    </a:cubicBezTo>
                    <a:cubicBezTo>
                      <a:pt x="52693" y="20952"/>
                      <a:pt x="53999" y="19646"/>
                      <a:pt x="56612" y="19907"/>
                    </a:cubicBezTo>
                    <a:cubicBezTo>
                      <a:pt x="58702" y="20168"/>
                      <a:pt x="60792" y="20952"/>
                      <a:pt x="62882" y="20429"/>
                    </a:cubicBezTo>
                    <a:cubicBezTo>
                      <a:pt x="64450" y="19907"/>
                      <a:pt x="66801" y="18862"/>
                      <a:pt x="67585" y="17294"/>
                    </a:cubicBezTo>
                    <a:cubicBezTo>
                      <a:pt x="68630" y="15204"/>
                      <a:pt x="65494" y="13637"/>
                      <a:pt x="64188" y="12853"/>
                    </a:cubicBezTo>
                    <a:cubicBezTo>
                      <a:pt x="61576" y="11547"/>
                      <a:pt x="58702" y="11024"/>
                      <a:pt x="55828" y="10240"/>
                    </a:cubicBezTo>
                    <a:cubicBezTo>
                      <a:pt x="54522" y="9979"/>
                      <a:pt x="53477" y="9457"/>
                      <a:pt x="52171" y="8934"/>
                    </a:cubicBezTo>
                    <a:cubicBezTo>
                      <a:pt x="51387" y="8673"/>
                      <a:pt x="50603" y="8673"/>
                      <a:pt x="49558" y="8150"/>
                    </a:cubicBezTo>
                    <a:cubicBezTo>
                      <a:pt x="46946" y="6844"/>
                      <a:pt x="44333" y="5538"/>
                      <a:pt x="41721" y="3709"/>
                    </a:cubicBezTo>
                    <a:cubicBezTo>
                      <a:pt x="40937" y="3187"/>
                      <a:pt x="40414" y="2664"/>
                      <a:pt x="39369" y="2403"/>
                    </a:cubicBezTo>
                    <a:cubicBezTo>
                      <a:pt x="38324" y="2142"/>
                      <a:pt x="37018" y="2403"/>
                      <a:pt x="35973" y="2403"/>
                    </a:cubicBezTo>
                    <a:cubicBezTo>
                      <a:pt x="34144" y="2925"/>
                      <a:pt x="32315" y="2664"/>
                      <a:pt x="30487" y="2925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F7E88A6-F418-E03C-D3EF-49AD002F5315}"/>
                </a:ext>
              </a:extLst>
            </p:cNvPr>
            <p:cNvSpPr/>
            <p:nvPr/>
          </p:nvSpPr>
          <p:spPr>
            <a:xfrm>
              <a:off x="6754521" y="2837657"/>
              <a:ext cx="694676" cy="286742"/>
            </a:xfrm>
            <a:custGeom>
              <a:avLst/>
              <a:gdLst>
                <a:gd name="connsiteX0" fmla="*/ 694677 w 694676"/>
                <a:gd name="connsiteY0" fmla="*/ 147443 h 286742"/>
                <a:gd name="connsiteX1" fmla="*/ 668290 w 694676"/>
                <a:gd name="connsiteY1" fmla="*/ 150578 h 286742"/>
                <a:gd name="connsiteX2" fmla="*/ 647912 w 694676"/>
                <a:gd name="connsiteY2" fmla="*/ 156326 h 286742"/>
                <a:gd name="connsiteX3" fmla="*/ 629102 w 694676"/>
                <a:gd name="connsiteY3" fmla="*/ 159722 h 286742"/>
                <a:gd name="connsiteX4" fmla="*/ 612381 w 694676"/>
                <a:gd name="connsiteY4" fmla="*/ 177749 h 286742"/>
                <a:gd name="connsiteX5" fmla="*/ 584688 w 694676"/>
                <a:gd name="connsiteY5" fmla="*/ 185064 h 286742"/>
                <a:gd name="connsiteX6" fmla="*/ 563526 w 694676"/>
                <a:gd name="connsiteY6" fmla="*/ 198388 h 286742"/>
                <a:gd name="connsiteX7" fmla="*/ 543671 w 694676"/>
                <a:gd name="connsiteY7" fmla="*/ 199433 h 286742"/>
                <a:gd name="connsiteX8" fmla="*/ 527996 w 694676"/>
                <a:gd name="connsiteY8" fmla="*/ 194469 h 286742"/>
                <a:gd name="connsiteX9" fmla="*/ 513888 w 694676"/>
                <a:gd name="connsiteY9" fmla="*/ 205703 h 286742"/>
                <a:gd name="connsiteX10" fmla="*/ 520158 w 694676"/>
                <a:gd name="connsiteY10" fmla="*/ 224774 h 286742"/>
                <a:gd name="connsiteX11" fmla="*/ 507618 w 694676"/>
                <a:gd name="connsiteY11" fmla="*/ 237053 h 286742"/>
                <a:gd name="connsiteX12" fmla="*/ 494033 w 694676"/>
                <a:gd name="connsiteY12" fmla="*/ 252206 h 286742"/>
                <a:gd name="connsiteX13" fmla="*/ 476268 w 694676"/>
                <a:gd name="connsiteY13" fmla="*/ 260305 h 286742"/>
                <a:gd name="connsiteX14" fmla="*/ 421666 w 694676"/>
                <a:gd name="connsiteY14" fmla="*/ 266314 h 286742"/>
                <a:gd name="connsiteX15" fmla="*/ 376991 w 694676"/>
                <a:gd name="connsiteY15" fmla="*/ 283557 h 286742"/>
                <a:gd name="connsiteX16" fmla="*/ 360271 w 694676"/>
                <a:gd name="connsiteY16" fmla="*/ 281728 h 286742"/>
                <a:gd name="connsiteX17" fmla="*/ 343289 w 694676"/>
                <a:gd name="connsiteY17" fmla="*/ 279899 h 286742"/>
                <a:gd name="connsiteX18" fmla="*/ 320821 w 694676"/>
                <a:gd name="connsiteY18" fmla="*/ 273890 h 286742"/>
                <a:gd name="connsiteX19" fmla="*/ 304884 w 694676"/>
                <a:gd name="connsiteY19" fmla="*/ 265269 h 286742"/>
                <a:gd name="connsiteX20" fmla="*/ 245841 w 694676"/>
                <a:gd name="connsiteY20" fmla="*/ 258476 h 286742"/>
                <a:gd name="connsiteX21" fmla="*/ 212400 w 694676"/>
                <a:gd name="connsiteY21" fmla="*/ 254035 h 286742"/>
                <a:gd name="connsiteX22" fmla="*/ 192545 w 694676"/>
                <a:gd name="connsiteY22" fmla="*/ 256125 h 286742"/>
                <a:gd name="connsiteX23" fmla="*/ 174780 w 694676"/>
                <a:gd name="connsiteY23" fmla="*/ 234702 h 286742"/>
                <a:gd name="connsiteX24" fmla="*/ 166158 w 694676"/>
                <a:gd name="connsiteY24" fmla="*/ 217982 h 286742"/>
                <a:gd name="connsiteX25" fmla="*/ 154663 w 694676"/>
                <a:gd name="connsiteY25" fmla="*/ 214585 h 286742"/>
                <a:gd name="connsiteX26" fmla="*/ 128799 w 694676"/>
                <a:gd name="connsiteY26" fmla="*/ 198910 h 286742"/>
                <a:gd name="connsiteX27" fmla="*/ 72367 w 694676"/>
                <a:gd name="connsiteY27" fmla="*/ 192118 h 286742"/>
                <a:gd name="connsiteX28" fmla="*/ 69494 w 694676"/>
                <a:gd name="connsiteY28" fmla="*/ 175136 h 286742"/>
                <a:gd name="connsiteX29" fmla="*/ 72107 w 694676"/>
                <a:gd name="connsiteY29" fmla="*/ 156587 h 286742"/>
                <a:gd name="connsiteX30" fmla="*/ 67926 w 694676"/>
                <a:gd name="connsiteY30" fmla="*/ 144308 h 286742"/>
                <a:gd name="connsiteX31" fmla="*/ 57738 w 694676"/>
                <a:gd name="connsiteY31" fmla="*/ 125236 h 286742"/>
                <a:gd name="connsiteX32" fmla="*/ 29260 w 694676"/>
                <a:gd name="connsiteY32" fmla="*/ 114264 h 286742"/>
                <a:gd name="connsiteX33" fmla="*/ 13324 w 694676"/>
                <a:gd name="connsiteY33" fmla="*/ 102769 h 286742"/>
                <a:gd name="connsiteX34" fmla="*/ 7577 w 694676"/>
                <a:gd name="connsiteY34" fmla="*/ 95192 h 286742"/>
                <a:gd name="connsiteX35" fmla="*/ 3396 w 694676"/>
                <a:gd name="connsiteY35" fmla="*/ 93102 h 286742"/>
                <a:gd name="connsiteX36" fmla="*/ 0 w 694676"/>
                <a:gd name="connsiteY36" fmla="*/ 83436 h 286742"/>
                <a:gd name="connsiteX37" fmla="*/ 6793 w 694676"/>
                <a:gd name="connsiteY37" fmla="*/ 81346 h 286742"/>
                <a:gd name="connsiteX38" fmla="*/ 15414 w 694676"/>
                <a:gd name="connsiteY38" fmla="*/ 73508 h 286742"/>
                <a:gd name="connsiteX39" fmla="*/ 41017 w 694676"/>
                <a:gd name="connsiteY39" fmla="*/ 67499 h 286742"/>
                <a:gd name="connsiteX40" fmla="*/ 85953 w 694676"/>
                <a:gd name="connsiteY40" fmla="*/ 41113 h 286742"/>
                <a:gd name="connsiteX41" fmla="*/ 98493 w 694676"/>
                <a:gd name="connsiteY41" fmla="*/ 39284 h 286742"/>
                <a:gd name="connsiteX42" fmla="*/ 105808 w 694676"/>
                <a:gd name="connsiteY42" fmla="*/ 34843 h 286742"/>
                <a:gd name="connsiteX43" fmla="*/ 119655 w 694676"/>
                <a:gd name="connsiteY43" fmla="*/ 40068 h 286742"/>
                <a:gd name="connsiteX44" fmla="*/ 129321 w 694676"/>
                <a:gd name="connsiteY44" fmla="*/ 43464 h 286742"/>
                <a:gd name="connsiteX45" fmla="*/ 143952 w 694676"/>
                <a:gd name="connsiteY45" fmla="*/ 47905 h 286742"/>
                <a:gd name="connsiteX46" fmla="*/ 154140 w 694676"/>
                <a:gd name="connsiteY46" fmla="*/ 60184 h 286742"/>
                <a:gd name="connsiteX47" fmla="*/ 169555 w 694676"/>
                <a:gd name="connsiteY47" fmla="*/ 61491 h 286742"/>
                <a:gd name="connsiteX48" fmla="*/ 182878 w 694676"/>
                <a:gd name="connsiteY48" fmla="*/ 60707 h 286742"/>
                <a:gd name="connsiteX49" fmla="*/ 208481 w 694676"/>
                <a:gd name="connsiteY49" fmla="*/ 65409 h 286742"/>
                <a:gd name="connsiteX50" fmla="*/ 225724 w 694676"/>
                <a:gd name="connsiteY50" fmla="*/ 55482 h 286742"/>
                <a:gd name="connsiteX51" fmla="*/ 227553 w 694676"/>
                <a:gd name="connsiteY51" fmla="*/ 43203 h 286742"/>
                <a:gd name="connsiteX52" fmla="*/ 219976 w 694676"/>
                <a:gd name="connsiteY52" fmla="*/ 27789 h 286742"/>
                <a:gd name="connsiteX53" fmla="*/ 227292 w 694676"/>
                <a:gd name="connsiteY53" fmla="*/ 15510 h 286742"/>
                <a:gd name="connsiteX54" fmla="*/ 235913 w 694676"/>
                <a:gd name="connsiteY54" fmla="*/ 5321 h 286742"/>
                <a:gd name="connsiteX55" fmla="*/ 246102 w 694676"/>
                <a:gd name="connsiteY55" fmla="*/ 618 h 286742"/>
                <a:gd name="connsiteX56" fmla="*/ 267264 w 694676"/>
                <a:gd name="connsiteY56" fmla="*/ 10285 h 286742"/>
                <a:gd name="connsiteX57" fmla="*/ 286335 w 694676"/>
                <a:gd name="connsiteY57" fmla="*/ 13681 h 286742"/>
                <a:gd name="connsiteX58" fmla="*/ 313767 w 694676"/>
                <a:gd name="connsiteY58" fmla="*/ 25438 h 286742"/>
                <a:gd name="connsiteX59" fmla="*/ 320037 w 694676"/>
                <a:gd name="connsiteY59" fmla="*/ 45815 h 286742"/>
                <a:gd name="connsiteX60" fmla="*/ 354784 w 694676"/>
                <a:gd name="connsiteY60" fmla="*/ 54698 h 286742"/>
                <a:gd name="connsiteX61" fmla="*/ 380910 w 694676"/>
                <a:gd name="connsiteY61" fmla="*/ 46077 h 286742"/>
                <a:gd name="connsiteX62" fmla="*/ 402855 w 694676"/>
                <a:gd name="connsiteY62" fmla="*/ 50779 h 286742"/>
                <a:gd name="connsiteX63" fmla="*/ 414089 w 694676"/>
                <a:gd name="connsiteY63" fmla="*/ 51563 h 286742"/>
                <a:gd name="connsiteX64" fmla="*/ 427413 w 694676"/>
                <a:gd name="connsiteY64" fmla="*/ 60446 h 286742"/>
                <a:gd name="connsiteX65" fmla="*/ 438386 w 694676"/>
                <a:gd name="connsiteY65" fmla="*/ 62013 h 286742"/>
                <a:gd name="connsiteX66" fmla="*/ 451448 w 694676"/>
                <a:gd name="connsiteY66" fmla="*/ 78472 h 286742"/>
                <a:gd name="connsiteX67" fmla="*/ 470259 w 694676"/>
                <a:gd name="connsiteY67" fmla="*/ 79778 h 286742"/>
                <a:gd name="connsiteX68" fmla="*/ 503438 w 694676"/>
                <a:gd name="connsiteY68" fmla="*/ 81868 h 286742"/>
                <a:gd name="connsiteX69" fmla="*/ 528780 w 694676"/>
                <a:gd name="connsiteY69" fmla="*/ 75076 h 286742"/>
                <a:gd name="connsiteX70" fmla="*/ 545239 w 694676"/>
                <a:gd name="connsiteY70" fmla="*/ 70634 h 286742"/>
                <a:gd name="connsiteX71" fmla="*/ 569535 w 694676"/>
                <a:gd name="connsiteY71" fmla="*/ 53130 h 286742"/>
                <a:gd name="connsiteX72" fmla="*/ 588607 w 694676"/>
                <a:gd name="connsiteY72" fmla="*/ 54959 h 286742"/>
                <a:gd name="connsiteX73" fmla="*/ 603238 w 694676"/>
                <a:gd name="connsiteY73" fmla="*/ 61752 h 286742"/>
                <a:gd name="connsiteX74" fmla="*/ 620219 w 694676"/>
                <a:gd name="connsiteY74" fmla="*/ 60707 h 286742"/>
                <a:gd name="connsiteX75" fmla="*/ 626227 w 694676"/>
                <a:gd name="connsiteY75" fmla="*/ 64103 h 286742"/>
                <a:gd name="connsiteX76" fmla="*/ 608985 w 694676"/>
                <a:gd name="connsiteY76" fmla="*/ 100417 h 286742"/>
                <a:gd name="connsiteX77" fmla="*/ 602454 w 694676"/>
                <a:gd name="connsiteY77" fmla="*/ 111129 h 286742"/>
                <a:gd name="connsiteX78" fmla="*/ 606895 w 694676"/>
                <a:gd name="connsiteY78" fmla="*/ 121840 h 286742"/>
                <a:gd name="connsiteX79" fmla="*/ 621002 w 694676"/>
                <a:gd name="connsiteY79" fmla="*/ 119228 h 286742"/>
                <a:gd name="connsiteX80" fmla="*/ 639029 w 694676"/>
                <a:gd name="connsiteY80" fmla="*/ 122363 h 286742"/>
                <a:gd name="connsiteX81" fmla="*/ 659407 w 694676"/>
                <a:gd name="connsiteY81" fmla="*/ 115570 h 286742"/>
                <a:gd name="connsiteX82" fmla="*/ 687622 w 694676"/>
                <a:gd name="connsiteY82" fmla="*/ 134380 h 286742"/>
                <a:gd name="connsiteX83" fmla="*/ 694677 w 694676"/>
                <a:gd name="connsiteY83" fmla="*/ 147443 h 286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694676" h="286742">
                  <a:moveTo>
                    <a:pt x="694677" y="147443"/>
                  </a:moveTo>
                  <a:cubicBezTo>
                    <a:pt x="694677" y="151362"/>
                    <a:pt x="678478" y="150056"/>
                    <a:pt x="668290" y="150578"/>
                  </a:cubicBezTo>
                  <a:cubicBezTo>
                    <a:pt x="658101" y="151101"/>
                    <a:pt x="655489" y="153191"/>
                    <a:pt x="647912" y="156326"/>
                  </a:cubicBezTo>
                  <a:cubicBezTo>
                    <a:pt x="640336" y="159722"/>
                    <a:pt x="638768" y="159983"/>
                    <a:pt x="629102" y="159722"/>
                  </a:cubicBezTo>
                  <a:cubicBezTo>
                    <a:pt x="619696" y="159461"/>
                    <a:pt x="617084" y="169127"/>
                    <a:pt x="612381" y="177749"/>
                  </a:cubicBezTo>
                  <a:cubicBezTo>
                    <a:pt x="607679" y="186370"/>
                    <a:pt x="592526" y="182974"/>
                    <a:pt x="584688" y="185064"/>
                  </a:cubicBezTo>
                  <a:cubicBezTo>
                    <a:pt x="576851" y="187154"/>
                    <a:pt x="572670" y="190811"/>
                    <a:pt x="563526" y="198388"/>
                  </a:cubicBezTo>
                  <a:cubicBezTo>
                    <a:pt x="554382" y="205964"/>
                    <a:pt x="552031" y="201000"/>
                    <a:pt x="543671" y="199433"/>
                  </a:cubicBezTo>
                  <a:cubicBezTo>
                    <a:pt x="535311" y="198126"/>
                    <a:pt x="535050" y="194469"/>
                    <a:pt x="527996" y="194469"/>
                  </a:cubicBezTo>
                  <a:cubicBezTo>
                    <a:pt x="520942" y="194469"/>
                    <a:pt x="518068" y="200216"/>
                    <a:pt x="513888" y="205703"/>
                  </a:cubicBezTo>
                  <a:cubicBezTo>
                    <a:pt x="509708" y="210928"/>
                    <a:pt x="514672" y="217198"/>
                    <a:pt x="520158" y="224774"/>
                  </a:cubicBezTo>
                  <a:cubicBezTo>
                    <a:pt x="525384" y="232351"/>
                    <a:pt x="514672" y="235747"/>
                    <a:pt x="507618" y="237053"/>
                  </a:cubicBezTo>
                  <a:cubicBezTo>
                    <a:pt x="500564" y="238360"/>
                    <a:pt x="498736" y="246720"/>
                    <a:pt x="494033" y="252206"/>
                  </a:cubicBezTo>
                  <a:cubicBezTo>
                    <a:pt x="489330" y="257692"/>
                    <a:pt x="485673" y="255080"/>
                    <a:pt x="476268" y="260305"/>
                  </a:cubicBezTo>
                  <a:cubicBezTo>
                    <a:pt x="466862" y="265530"/>
                    <a:pt x="441782" y="264224"/>
                    <a:pt x="421666" y="266314"/>
                  </a:cubicBezTo>
                  <a:cubicBezTo>
                    <a:pt x="401548" y="268404"/>
                    <a:pt x="388486" y="276764"/>
                    <a:pt x="376991" y="283557"/>
                  </a:cubicBezTo>
                  <a:cubicBezTo>
                    <a:pt x="365496" y="290349"/>
                    <a:pt x="364973" y="284601"/>
                    <a:pt x="360271" y="281728"/>
                  </a:cubicBezTo>
                  <a:cubicBezTo>
                    <a:pt x="355568" y="278593"/>
                    <a:pt x="352433" y="279899"/>
                    <a:pt x="343289" y="279899"/>
                  </a:cubicBezTo>
                  <a:cubicBezTo>
                    <a:pt x="334145" y="279899"/>
                    <a:pt x="332055" y="275719"/>
                    <a:pt x="320821" y="273890"/>
                  </a:cubicBezTo>
                  <a:cubicBezTo>
                    <a:pt x="309326" y="271800"/>
                    <a:pt x="310109" y="271016"/>
                    <a:pt x="304884" y="265269"/>
                  </a:cubicBezTo>
                  <a:cubicBezTo>
                    <a:pt x="299659" y="259521"/>
                    <a:pt x="254201" y="257431"/>
                    <a:pt x="245841" y="258476"/>
                  </a:cubicBezTo>
                  <a:cubicBezTo>
                    <a:pt x="237481" y="259521"/>
                    <a:pt x="221022" y="257170"/>
                    <a:pt x="212400" y="254035"/>
                  </a:cubicBezTo>
                  <a:cubicBezTo>
                    <a:pt x="203779" y="250900"/>
                    <a:pt x="201428" y="254296"/>
                    <a:pt x="192545" y="256125"/>
                  </a:cubicBezTo>
                  <a:cubicBezTo>
                    <a:pt x="183662" y="258215"/>
                    <a:pt x="175041" y="238621"/>
                    <a:pt x="174780" y="234702"/>
                  </a:cubicBezTo>
                  <a:cubicBezTo>
                    <a:pt x="174518" y="230783"/>
                    <a:pt x="166419" y="222946"/>
                    <a:pt x="166158" y="217982"/>
                  </a:cubicBezTo>
                  <a:cubicBezTo>
                    <a:pt x="165897" y="213018"/>
                    <a:pt x="161456" y="214585"/>
                    <a:pt x="154663" y="214585"/>
                  </a:cubicBezTo>
                  <a:cubicBezTo>
                    <a:pt x="147870" y="214585"/>
                    <a:pt x="138727" y="205442"/>
                    <a:pt x="128799" y="198910"/>
                  </a:cubicBezTo>
                  <a:cubicBezTo>
                    <a:pt x="118871" y="192379"/>
                    <a:pt x="82818" y="194991"/>
                    <a:pt x="72367" y="192118"/>
                  </a:cubicBezTo>
                  <a:cubicBezTo>
                    <a:pt x="61917" y="189244"/>
                    <a:pt x="65314" y="177226"/>
                    <a:pt x="69494" y="175136"/>
                  </a:cubicBezTo>
                  <a:cubicBezTo>
                    <a:pt x="73674" y="172785"/>
                    <a:pt x="72107" y="163380"/>
                    <a:pt x="72107" y="156587"/>
                  </a:cubicBezTo>
                  <a:cubicBezTo>
                    <a:pt x="72107" y="149533"/>
                    <a:pt x="70278" y="147443"/>
                    <a:pt x="67926" y="144308"/>
                  </a:cubicBezTo>
                  <a:cubicBezTo>
                    <a:pt x="65575" y="141173"/>
                    <a:pt x="64269" y="133858"/>
                    <a:pt x="57738" y="125236"/>
                  </a:cubicBezTo>
                  <a:cubicBezTo>
                    <a:pt x="51206" y="116615"/>
                    <a:pt x="35009" y="114264"/>
                    <a:pt x="29260" y="114264"/>
                  </a:cubicBezTo>
                  <a:cubicBezTo>
                    <a:pt x="23513" y="114264"/>
                    <a:pt x="17243" y="102508"/>
                    <a:pt x="13324" y="102769"/>
                  </a:cubicBezTo>
                  <a:cubicBezTo>
                    <a:pt x="9405" y="103030"/>
                    <a:pt x="7577" y="98589"/>
                    <a:pt x="7577" y="95192"/>
                  </a:cubicBezTo>
                  <a:cubicBezTo>
                    <a:pt x="7577" y="91796"/>
                    <a:pt x="4964" y="93625"/>
                    <a:pt x="3396" y="93102"/>
                  </a:cubicBezTo>
                  <a:cubicBezTo>
                    <a:pt x="2090" y="92580"/>
                    <a:pt x="522" y="86310"/>
                    <a:pt x="0" y="83436"/>
                  </a:cubicBezTo>
                  <a:cubicBezTo>
                    <a:pt x="2352" y="83436"/>
                    <a:pt x="4703" y="82913"/>
                    <a:pt x="6793" y="81346"/>
                  </a:cubicBezTo>
                  <a:cubicBezTo>
                    <a:pt x="12279" y="76904"/>
                    <a:pt x="9666" y="74292"/>
                    <a:pt x="15414" y="73508"/>
                  </a:cubicBezTo>
                  <a:cubicBezTo>
                    <a:pt x="21162" y="72463"/>
                    <a:pt x="35269" y="71679"/>
                    <a:pt x="41017" y="67499"/>
                  </a:cubicBezTo>
                  <a:cubicBezTo>
                    <a:pt x="46765" y="63319"/>
                    <a:pt x="80989" y="41113"/>
                    <a:pt x="85953" y="41113"/>
                  </a:cubicBezTo>
                  <a:cubicBezTo>
                    <a:pt x="90917" y="41113"/>
                    <a:pt x="95619" y="40590"/>
                    <a:pt x="98493" y="39284"/>
                  </a:cubicBezTo>
                  <a:cubicBezTo>
                    <a:pt x="101367" y="37716"/>
                    <a:pt x="101367" y="33536"/>
                    <a:pt x="105808" y="34843"/>
                  </a:cubicBezTo>
                  <a:cubicBezTo>
                    <a:pt x="110249" y="36149"/>
                    <a:pt x="118871" y="39284"/>
                    <a:pt x="119655" y="40068"/>
                  </a:cubicBezTo>
                  <a:cubicBezTo>
                    <a:pt x="120439" y="40851"/>
                    <a:pt x="124096" y="43464"/>
                    <a:pt x="129321" y="43464"/>
                  </a:cubicBezTo>
                  <a:cubicBezTo>
                    <a:pt x="134546" y="43464"/>
                    <a:pt x="142123" y="43987"/>
                    <a:pt x="143952" y="47905"/>
                  </a:cubicBezTo>
                  <a:cubicBezTo>
                    <a:pt x="145780" y="51824"/>
                    <a:pt x="147609" y="58617"/>
                    <a:pt x="154140" y="60184"/>
                  </a:cubicBezTo>
                  <a:cubicBezTo>
                    <a:pt x="160672" y="61752"/>
                    <a:pt x="164330" y="62797"/>
                    <a:pt x="169555" y="61491"/>
                  </a:cubicBezTo>
                  <a:cubicBezTo>
                    <a:pt x="174780" y="60446"/>
                    <a:pt x="176869" y="59401"/>
                    <a:pt x="182878" y="60707"/>
                  </a:cubicBezTo>
                  <a:cubicBezTo>
                    <a:pt x="189149" y="62013"/>
                    <a:pt x="204040" y="67499"/>
                    <a:pt x="208481" y="65409"/>
                  </a:cubicBezTo>
                  <a:cubicBezTo>
                    <a:pt x="212923" y="63319"/>
                    <a:pt x="223112" y="60446"/>
                    <a:pt x="225724" y="55482"/>
                  </a:cubicBezTo>
                  <a:cubicBezTo>
                    <a:pt x="228337" y="50257"/>
                    <a:pt x="229904" y="44770"/>
                    <a:pt x="227553" y="43203"/>
                  </a:cubicBezTo>
                  <a:cubicBezTo>
                    <a:pt x="225201" y="41635"/>
                    <a:pt x="219193" y="34059"/>
                    <a:pt x="219976" y="27789"/>
                  </a:cubicBezTo>
                  <a:cubicBezTo>
                    <a:pt x="220760" y="21519"/>
                    <a:pt x="225985" y="19167"/>
                    <a:pt x="227292" y="15510"/>
                  </a:cubicBezTo>
                  <a:cubicBezTo>
                    <a:pt x="228337" y="12114"/>
                    <a:pt x="231994" y="7150"/>
                    <a:pt x="235913" y="5321"/>
                  </a:cubicBezTo>
                  <a:cubicBezTo>
                    <a:pt x="240093" y="3231"/>
                    <a:pt x="240093" y="-1733"/>
                    <a:pt x="246102" y="618"/>
                  </a:cubicBezTo>
                  <a:cubicBezTo>
                    <a:pt x="252111" y="2970"/>
                    <a:pt x="261777" y="11069"/>
                    <a:pt x="267264" y="10285"/>
                  </a:cubicBezTo>
                  <a:cubicBezTo>
                    <a:pt x="272750" y="9501"/>
                    <a:pt x="281894" y="11591"/>
                    <a:pt x="286335" y="13681"/>
                  </a:cubicBezTo>
                  <a:cubicBezTo>
                    <a:pt x="290777" y="15771"/>
                    <a:pt x="314290" y="19167"/>
                    <a:pt x="313767" y="25438"/>
                  </a:cubicBezTo>
                  <a:cubicBezTo>
                    <a:pt x="313245" y="31708"/>
                    <a:pt x="313767" y="42941"/>
                    <a:pt x="320037" y="45815"/>
                  </a:cubicBezTo>
                  <a:cubicBezTo>
                    <a:pt x="326308" y="48689"/>
                    <a:pt x="346685" y="57572"/>
                    <a:pt x="354784" y="54698"/>
                  </a:cubicBezTo>
                  <a:cubicBezTo>
                    <a:pt x="362883" y="51824"/>
                    <a:pt x="372288" y="46338"/>
                    <a:pt x="380910" y="46077"/>
                  </a:cubicBezTo>
                  <a:cubicBezTo>
                    <a:pt x="389531" y="45815"/>
                    <a:pt x="397630" y="50518"/>
                    <a:pt x="402855" y="50779"/>
                  </a:cubicBezTo>
                  <a:cubicBezTo>
                    <a:pt x="408080" y="51040"/>
                    <a:pt x="412260" y="49995"/>
                    <a:pt x="414089" y="51563"/>
                  </a:cubicBezTo>
                  <a:cubicBezTo>
                    <a:pt x="415657" y="53130"/>
                    <a:pt x="423233" y="61229"/>
                    <a:pt x="427413" y="60446"/>
                  </a:cubicBezTo>
                  <a:cubicBezTo>
                    <a:pt x="431593" y="59662"/>
                    <a:pt x="437863" y="59662"/>
                    <a:pt x="438386" y="62013"/>
                  </a:cubicBezTo>
                  <a:cubicBezTo>
                    <a:pt x="438908" y="64626"/>
                    <a:pt x="444133" y="78995"/>
                    <a:pt x="451448" y="78472"/>
                  </a:cubicBezTo>
                  <a:cubicBezTo>
                    <a:pt x="458764" y="77950"/>
                    <a:pt x="466079" y="79256"/>
                    <a:pt x="470259" y="79778"/>
                  </a:cubicBezTo>
                  <a:cubicBezTo>
                    <a:pt x="474439" y="80301"/>
                    <a:pt x="495862" y="84220"/>
                    <a:pt x="503438" y="81868"/>
                  </a:cubicBezTo>
                  <a:cubicBezTo>
                    <a:pt x="511015" y="79517"/>
                    <a:pt x="521465" y="75598"/>
                    <a:pt x="528780" y="75076"/>
                  </a:cubicBezTo>
                  <a:cubicBezTo>
                    <a:pt x="536095" y="74553"/>
                    <a:pt x="540275" y="74553"/>
                    <a:pt x="545239" y="70634"/>
                  </a:cubicBezTo>
                  <a:cubicBezTo>
                    <a:pt x="550203" y="66716"/>
                    <a:pt x="560914" y="54176"/>
                    <a:pt x="569535" y="53130"/>
                  </a:cubicBezTo>
                  <a:cubicBezTo>
                    <a:pt x="578157" y="52085"/>
                    <a:pt x="581553" y="52347"/>
                    <a:pt x="588607" y="54959"/>
                  </a:cubicBezTo>
                  <a:cubicBezTo>
                    <a:pt x="595400" y="57572"/>
                    <a:pt x="599580" y="62536"/>
                    <a:pt x="603238" y="61752"/>
                  </a:cubicBezTo>
                  <a:cubicBezTo>
                    <a:pt x="606633" y="60968"/>
                    <a:pt x="613426" y="55482"/>
                    <a:pt x="620219" y="60707"/>
                  </a:cubicBezTo>
                  <a:cubicBezTo>
                    <a:pt x="621786" y="61752"/>
                    <a:pt x="623615" y="62797"/>
                    <a:pt x="626227" y="64103"/>
                  </a:cubicBezTo>
                  <a:cubicBezTo>
                    <a:pt x="622570" y="70896"/>
                    <a:pt x="608985" y="95976"/>
                    <a:pt x="608985" y="100417"/>
                  </a:cubicBezTo>
                  <a:cubicBezTo>
                    <a:pt x="608985" y="105381"/>
                    <a:pt x="603760" y="109823"/>
                    <a:pt x="602454" y="111129"/>
                  </a:cubicBezTo>
                  <a:cubicBezTo>
                    <a:pt x="601147" y="112435"/>
                    <a:pt x="604021" y="116876"/>
                    <a:pt x="606895" y="121840"/>
                  </a:cubicBezTo>
                  <a:cubicBezTo>
                    <a:pt x="609769" y="126543"/>
                    <a:pt x="615516" y="121840"/>
                    <a:pt x="621002" y="119228"/>
                  </a:cubicBezTo>
                  <a:cubicBezTo>
                    <a:pt x="626227" y="116615"/>
                    <a:pt x="632759" y="119750"/>
                    <a:pt x="639029" y="122363"/>
                  </a:cubicBezTo>
                  <a:cubicBezTo>
                    <a:pt x="645299" y="124975"/>
                    <a:pt x="646083" y="114525"/>
                    <a:pt x="659407" y="115570"/>
                  </a:cubicBezTo>
                  <a:cubicBezTo>
                    <a:pt x="672731" y="116615"/>
                    <a:pt x="683443" y="130723"/>
                    <a:pt x="687622" y="134380"/>
                  </a:cubicBezTo>
                  <a:cubicBezTo>
                    <a:pt x="690496" y="138038"/>
                    <a:pt x="694677" y="143263"/>
                    <a:pt x="694677" y="147443"/>
                  </a:cubicBezTo>
                  <a:close/>
                </a:path>
              </a:pathLst>
            </a:custGeom>
            <a:solidFill>
              <a:srgbClr val="D5D7D8"/>
            </a:solidFill>
            <a:ln w="3175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aphic 3">
              <a:extLst>
                <a:ext uri="{FF2B5EF4-FFF2-40B4-BE49-F238E27FC236}">
                  <a16:creationId xmlns:a16="http://schemas.microsoft.com/office/drawing/2014/main" id="{EED40F55-5471-A6E2-9E91-E6636865452B}"/>
                </a:ext>
              </a:extLst>
            </p:cNvPr>
            <p:cNvGrpSpPr/>
            <p:nvPr/>
          </p:nvGrpSpPr>
          <p:grpSpPr>
            <a:xfrm>
              <a:off x="6449441" y="2793407"/>
              <a:ext cx="1500538" cy="1215646"/>
              <a:chOff x="6449441" y="2793407"/>
              <a:chExt cx="1500538" cy="1215646"/>
            </a:xfrm>
            <a:solidFill>
              <a:srgbClr val="D5D7D8"/>
            </a:solidFill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D72D3329-8B68-3980-EE6A-9B344D5D8204}"/>
                  </a:ext>
                </a:extLst>
              </p:cNvPr>
              <p:cNvSpPr/>
              <p:nvPr/>
            </p:nvSpPr>
            <p:spPr>
              <a:xfrm>
                <a:off x="6449441" y="2793407"/>
                <a:ext cx="1319874" cy="838316"/>
              </a:xfrm>
              <a:custGeom>
                <a:avLst/>
                <a:gdLst>
                  <a:gd name="connsiteX0" fmla="*/ 1317704 w 1319874"/>
                  <a:gd name="connsiteY0" fmla="*/ 170270 h 838316"/>
                  <a:gd name="connsiteX1" fmla="*/ 1308038 w 1319874"/>
                  <a:gd name="connsiteY1" fmla="*/ 179675 h 838316"/>
                  <a:gd name="connsiteX2" fmla="*/ 1301506 w 1319874"/>
                  <a:gd name="connsiteY2" fmla="*/ 203188 h 838316"/>
                  <a:gd name="connsiteX3" fmla="*/ 1293146 w 1319874"/>
                  <a:gd name="connsiteY3" fmla="*/ 217035 h 838316"/>
                  <a:gd name="connsiteX4" fmla="*/ 1289488 w 1319874"/>
                  <a:gd name="connsiteY4" fmla="*/ 225395 h 838316"/>
                  <a:gd name="connsiteX5" fmla="*/ 1284002 w 1319874"/>
                  <a:gd name="connsiteY5" fmla="*/ 230359 h 838316"/>
                  <a:gd name="connsiteX6" fmla="*/ 1277209 w 1319874"/>
                  <a:gd name="connsiteY6" fmla="*/ 239503 h 838316"/>
                  <a:gd name="connsiteX7" fmla="*/ 1255525 w 1319874"/>
                  <a:gd name="connsiteY7" fmla="*/ 232710 h 838316"/>
                  <a:gd name="connsiteX8" fmla="*/ 1247688 w 1319874"/>
                  <a:gd name="connsiteY8" fmla="*/ 241854 h 838316"/>
                  <a:gd name="connsiteX9" fmla="*/ 1239588 w 1319874"/>
                  <a:gd name="connsiteY9" fmla="*/ 247079 h 838316"/>
                  <a:gd name="connsiteX10" fmla="*/ 1246120 w 1319874"/>
                  <a:gd name="connsiteY10" fmla="*/ 267195 h 838316"/>
                  <a:gd name="connsiteX11" fmla="*/ 1239327 w 1319874"/>
                  <a:gd name="connsiteY11" fmla="*/ 296456 h 838316"/>
                  <a:gd name="connsiteX12" fmla="*/ 1227832 w 1319874"/>
                  <a:gd name="connsiteY12" fmla="*/ 301420 h 838316"/>
                  <a:gd name="connsiteX13" fmla="*/ 1224697 w 1319874"/>
                  <a:gd name="connsiteY13" fmla="*/ 300113 h 838316"/>
                  <a:gd name="connsiteX14" fmla="*/ 1213724 w 1319874"/>
                  <a:gd name="connsiteY14" fmla="*/ 295150 h 838316"/>
                  <a:gd name="connsiteX15" fmla="*/ 1209283 w 1319874"/>
                  <a:gd name="connsiteY15" fmla="*/ 305338 h 838316"/>
                  <a:gd name="connsiteX16" fmla="*/ 1200662 w 1319874"/>
                  <a:gd name="connsiteY16" fmla="*/ 309780 h 838316"/>
                  <a:gd name="connsiteX17" fmla="*/ 1192824 w 1319874"/>
                  <a:gd name="connsiteY17" fmla="*/ 317095 h 838316"/>
                  <a:gd name="connsiteX18" fmla="*/ 1177671 w 1319874"/>
                  <a:gd name="connsiteY18" fmla="*/ 320753 h 838316"/>
                  <a:gd name="connsiteX19" fmla="*/ 1174275 w 1319874"/>
                  <a:gd name="connsiteY19" fmla="*/ 334599 h 838316"/>
                  <a:gd name="connsiteX20" fmla="*/ 1159122 w 1319874"/>
                  <a:gd name="connsiteY20" fmla="*/ 332509 h 838316"/>
                  <a:gd name="connsiteX21" fmla="*/ 1145798 w 1319874"/>
                  <a:gd name="connsiteY21" fmla="*/ 327545 h 838316"/>
                  <a:gd name="connsiteX22" fmla="*/ 1130907 w 1319874"/>
                  <a:gd name="connsiteY22" fmla="*/ 346878 h 838316"/>
                  <a:gd name="connsiteX23" fmla="*/ 1119673 w 1319874"/>
                  <a:gd name="connsiteY23" fmla="*/ 352103 h 838316"/>
                  <a:gd name="connsiteX24" fmla="*/ 1091196 w 1319874"/>
                  <a:gd name="connsiteY24" fmla="*/ 375355 h 838316"/>
                  <a:gd name="connsiteX25" fmla="*/ 1089628 w 1319874"/>
                  <a:gd name="connsiteY25" fmla="*/ 375093 h 838316"/>
                  <a:gd name="connsiteX26" fmla="*/ 1075782 w 1319874"/>
                  <a:gd name="connsiteY26" fmla="*/ 376400 h 838316"/>
                  <a:gd name="connsiteX27" fmla="*/ 1067160 w 1319874"/>
                  <a:gd name="connsiteY27" fmla="*/ 378228 h 838316"/>
                  <a:gd name="connsiteX28" fmla="*/ 1054621 w 1319874"/>
                  <a:gd name="connsiteY28" fmla="*/ 386589 h 838316"/>
                  <a:gd name="connsiteX29" fmla="*/ 1047305 w 1319874"/>
                  <a:gd name="connsiteY29" fmla="*/ 390246 h 838316"/>
                  <a:gd name="connsiteX30" fmla="*/ 1041035 w 1319874"/>
                  <a:gd name="connsiteY30" fmla="*/ 394949 h 838316"/>
                  <a:gd name="connsiteX31" fmla="*/ 1033720 w 1319874"/>
                  <a:gd name="connsiteY31" fmla="*/ 400174 h 838316"/>
                  <a:gd name="connsiteX32" fmla="*/ 1027711 w 1319874"/>
                  <a:gd name="connsiteY32" fmla="*/ 400435 h 838316"/>
                  <a:gd name="connsiteX33" fmla="*/ 1033981 w 1319874"/>
                  <a:gd name="connsiteY33" fmla="*/ 394426 h 838316"/>
                  <a:gd name="connsiteX34" fmla="*/ 1041296 w 1319874"/>
                  <a:gd name="connsiteY34" fmla="*/ 387895 h 838316"/>
                  <a:gd name="connsiteX35" fmla="*/ 1036855 w 1319874"/>
                  <a:gd name="connsiteY35" fmla="*/ 386327 h 838316"/>
                  <a:gd name="connsiteX36" fmla="*/ 1034765 w 1319874"/>
                  <a:gd name="connsiteY36" fmla="*/ 385805 h 838316"/>
                  <a:gd name="connsiteX37" fmla="*/ 1032675 w 1319874"/>
                  <a:gd name="connsiteY37" fmla="*/ 384237 h 838316"/>
                  <a:gd name="connsiteX38" fmla="*/ 1039468 w 1319874"/>
                  <a:gd name="connsiteY38" fmla="*/ 371175 h 838316"/>
                  <a:gd name="connsiteX39" fmla="*/ 1048612 w 1319874"/>
                  <a:gd name="connsiteY39" fmla="*/ 358112 h 838316"/>
                  <a:gd name="connsiteX40" fmla="*/ 1026405 w 1319874"/>
                  <a:gd name="connsiteY40" fmla="*/ 350536 h 838316"/>
                  <a:gd name="connsiteX41" fmla="*/ 1003414 w 1319874"/>
                  <a:gd name="connsiteY41" fmla="*/ 368562 h 838316"/>
                  <a:gd name="connsiteX42" fmla="*/ 992180 w 1319874"/>
                  <a:gd name="connsiteY42" fmla="*/ 375616 h 838316"/>
                  <a:gd name="connsiteX43" fmla="*/ 982252 w 1319874"/>
                  <a:gd name="connsiteY43" fmla="*/ 386589 h 838316"/>
                  <a:gd name="connsiteX44" fmla="*/ 968667 w 1319874"/>
                  <a:gd name="connsiteY44" fmla="*/ 394949 h 838316"/>
                  <a:gd name="connsiteX45" fmla="*/ 952208 w 1319874"/>
                  <a:gd name="connsiteY45" fmla="*/ 392336 h 838316"/>
                  <a:gd name="connsiteX46" fmla="*/ 950379 w 1319874"/>
                  <a:gd name="connsiteY46" fmla="*/ 395732 h 838316"/>
                  <a:gd name="connsiteX47" fmla="*/ 949857 w 1319874"/>
                  <a:gd name="connsiteY47" fmla="*/ 400174 h 838316"/>
                  <a:gd name="connsiteX48" fmla="*/ 949073 w 1319874"/>
                  <a:gd name="connsiteY48" fmla="*/ 408795 h 838316"/>
                  <a:gd name="connsiteX49" fmla="*/ 949596 w 1319874"/>
                  <a:gd name="connsiteY49" fmla="*/ 408795 h 838316"/>
                  <a:gd name="connsiteX50" fmla="*/ 962136 w 1319874"/>
                  <a:gd name="connsiteY50" fmla="*/ 418984 h 838316"/>
                  <a:gd name="connsiteX51" fmla="*/ 978073 w 1319874"/>
                  <a:gd name="connsiteY51" fmla="*/ 418462 h 838316"/>
                  <a:gd name="connsiteX52" fmla="*/ 980424 w 1319874"/>
                  <a:gd name="connsiteY52" fmla="*/ 433353 h 838316"/>
                  <a:gd name="connsiteX53" fmla="*/ 989045 w 1319874"/>
                  <a:gd name="connsiteY53" fmla="*/ 442236 h 838316"/>
                  <a:gd name="connsiteX54" fmla="*/ 1002370 w 1319874"/>
                  <a:gd name="connsiteY54" fmla="*/ 437272 h 838316"/>
                  <a:gd name="connsiteX55" fmla="*/ 1008378 w 1319874"/>
                  <a:gd name="connsiteY55" fmla="*/ 432569 h 838316"/>
                  <a:gd name="connsiteX56" fmla="*/ 1013081 w 1319874"/>
                  <a:gd name="connsiteY56" fmla="*/ 427083 h 838316"/>
                  <a:gd name="connsiteX57" fmla="*/ 1026143 w 1319874"/>
                  <a:gd name="connsiteY57" fmla="*/ 430479 h 838316"/>
                  <a:gd name="connsiteX58" fmla="*/ 1040251 w 1319874"/>
                  <a:gd name="connsiteY58" fmla="*/ 433876 h 838316"/>
                  <a:gd name="connsiteX59" fmla="*/ 1056972 w 1319874"/>
                  <a:gd name="connsiteY59" fmla="*/ 436227 h 838316"/>
                  <a:gd name="connsiteX60" fmla="*/ 1055404 w 1319874"/>
                  <a:gd name="connsiteY60" fmla="*/ 440929 h 838316"/>
                  <a:gd name="connsiteX61" fmla="*/ 1052530 w 1319874"/>
                  <a:gd name="connsiteY61" fmla="*/ 447461 h 838316"/>
                  <a:gd name="connsiteX62" fmla="*/ 1046521 w 1319874"/>
                  <a:gd name="connsiteY62" fmla="*/ 447983 h 838316"/>
                  <a:gd name="connsiteX63" fmla="*/ 1040774 w 1319874"/>
                  <a:gd name="connsiteY63" fmla="*/ 447983 h 838316"/>
                  <a:gd name="connsiteX64" fmla="*/ 1036855 w 1319874"/>
                  <a:gd name="connsiteY64" fmla="*/ 450857 h 838316"/>
                  <a:gd name="connsiteX65" fmla="*/ 1030585 w 1319874"/>
                  <a:gd name="connsiteY65" fmla="*/ 450857 h 838316"/>
                  <a:gd name="connsiteX66" fmla="*/ 1028756 w 1319874"/>
                  <a:gd name="connsiteY66" fmla="*/ 452947 h 838316"/>
                  <a:gd name="connsiteX67" fmla="*/ 1025359 w 1319874"/>
                  <a:gd name="connsiteY67" fmla="*/ 453470 h 838316"/>
                  <a:gd name="connsiteX68" fmla="*/ 1020134 w 1319874"/>
                  <a:gd name="connsiteY68" fmla="*/ 454776 h 838316"/>
                  <a:gd name="connsiteX69" fmla="*/ 1018306 w 1319874"/>
                  <a:gd name="connsiteY69" fmla="*/ 459740 h 838316"/>
                  <a:gd name="connsiteX70" fmla="*/ 1015432 w 1319874"/>
                  <a:gd name="connsiteY70" fmla="*/ 460785 h 838316"/>
                  <a:gd name="connsiteX71" fmla="*/ 1014909 w 1319874"/>
                  <a:gd name="connsiteY71" fmla="*/ 464442 h 838316"/>
                  <a:gd name="connsiteX72" fmla="*/ 1009162 w 1319874"/>
                  <a:gd name="connsiteY72" fmla="*/ 470190 h 838316"/>
                  <a:gd name="connsiteX73" fmla="*/ 1007072 w 1319874"/>
                  <a:gd name="connsiteY73" fmla="*/ 464965 h 838316"/>
                  <a:gd name="connsiteX74" fmla="*/ 1003937 w 1319874"/>
                  <a:gd name="connsiteY74" fmla="*/ 468361 h 838316"/>
                  <a:gd name="connsiteX75" fmla="*/ 1001586 w 1319874"/>
                  <a:gd name="connsiteY75" fmla="*/ 477766 h 838316"/>
                  <a:gd name="connsiteX76" fmla="*/ 984082 w 1319874"/>
                  <a:gd name="connsiteY76" fmla="*/ 491613 h 838316"/>
                  <a:gd name="connsiteX77" fmla="*/ 984082 w 1319874"/>
                  <a:gd name="connsiteY77" fmla="*/ 500757 h 838316"/>
                  <a:gd name="connsiteX78" fmla="*/ 993226 w 1319874"/>
                  <a:gd name="connsiteY78" fmla="*/ 505198 h 838316"/>
                  <a:gd name="connsiteX79" fmla="*/ 1003153 w 1319874"/>
                  <a:gd name="connsiteY79" fmla="*/ 511468 h 838316"/>
                  <a:gd name="connsiteX80" fmla="*/ 1009684 w 1319874"/>
                  <a:gd name="connsiteY80" fmla="*/ 516693 h 838316"/>
                  <a:gd name="connsiteX81" fmla="*/ 1012036 w 1319874"/>
                  <a:gd name="connsiteY81" fmla="*/ 522441 h 838316"/>
                  <a:gd name="connsiteX82" fmla="*/ 1016999 w 1319874"/>
                  <a:gd name="connsiteY82" fmla="*/ 534981 h 838316"/>
                  <a:gd name="connsiteX83" fmla="*/ 1021702 w 1319874"/>
                  <a:gd name="connsiteY83" fmla="*/ 549350 h 838316"/>
                  <a:gd name="connsiteX84" fmla="*/ 1039468 w 1319874"/>
                  <a:gd name="connsiteY84" fmla="*/ 567376 h 838316"/>
                  <a:gd name="connsiteX85" fmla="*/ 1032675 w 1319874"/>
                  <a:gd name="connsiteY85" fmla="*/ 572079 h 838316"/>
                  <a:gd name="connsiteX86" fmla="*/ 1019873 w 1319874"/>
                  <a:gd name="connsiteY86" fmla="*/ 568683 h 838316"/>
                  <a:gd name="connsiteX87" fmla="*/ 1007072 w 1319874"/>
                  <a:gd name="connsiteY87" fmla="*/ 566854 h 838316"/>
                  <a:gd name="connsiteX88" fmla="*/ 996099 w 1319874"/>
                  <a:gd name="connsiteY88" fmla="*/ 561629 h 838316"/>
                  <a:gd name="connsiteX89" fmla="*/ 996361 w 1319874"/>
                  <a:gd name="connsiteY89" fmla="*/ 567899 h 838316"/>
                  <a:gd name="connsiteX90" fmla="*/ 1009423 w 1319874"/>
                  <a:gd name="connsiteY90" fmla="*/ 569728 h 838316"/>
                  <a:gd name="connsiteX91" fmla="*/ 1021964 w 1319874"/>
                  <a:gd name="connsiteY91" fmla="*/ 573646 h 838316"/>
                  <a:gd name="connsiteX92" fmla="*/ 1032152 w 1319874"/>
                  <a:gd name="connsiteY92" fmla="*/ 579394 h 838316"/>
                  <a:gd name="connsiteX93" fmla="*/ 1036855 w 1319874"/>
                  <a:gd name="connsiteY93" fmla="*/ 585403 h 838316"/>
                  <a:gd name="connsiteX94" fmla="*/ 1039468 w 1319874"/>
                  <a:gd name="connsiteY94" fmla="*/ 590889 h 838316"/>
                  <a:gd name="connsiteX95" fmla="*/ 1035287 w 1319874"/>
                  <a:gd name="connsiteY95" fmla="*/ 595069 h 838316"/>
                  <a:gd name="connsiteX96" fmla="*/ 1028234 w 1319874"/>
                  <a:gd name="connsiteY96" fmla="*/ 599511 h 838316"/>
                  <a:gd name="connsiteX97" fmla="*/ 1023792 w 1319874"/>
                  <a:gd name="connsiteY97" fmla="*/ 603691 h 838316"/>
                  <a:gd name="connsiteX98" fmla="*/ 1016999 w 1319874"/>
                  <a:gd name="connsiteY98" fmla="*/ 605781 h 838316"/>
                  <a:gd name="connsiteX99" fmla="*/ 1009162 w 1319874"/>
                  <a:gd name="connsiteY99" fmla="*/ 611790 h 838316"/>
                  <a:gd name="connsiteX100" fmla="*/ 1025359 w 1319874"/>
                  <a:gd name="connsiteY100" fmla="*/ 610222 h 838316"/>
                  <a:gd name="connsiteX101" fmla="*/ 1037900 w 1319874"/>
                  <a:gd name="connsiteY101" fmla="*/ 613880 h 838316"/>
                  <a:gd name="connsiteX102" fmla="*/ 1050440 w 1319874"/>
                  <a:gd name="connsiteY102" fmla="*/ 615708 h 838316"/>
                  <a:gd name="connsiteX103" fmla="*/ 1038422 w 1319874"/>
                  <a:gd name="connsiteY103" fmla="*/ 622762 h 838316"/>
                  <a:gd name="connsiteX104" fmla="*/ 1035810 w 1319874"/>
                  <a:gd name="connsiteY104" fmla="*/ 624068 h 838316"/>
                  <a:gd name="connsiteX105" fmla="*/ 1039990 w 1319874"/>
                  <a:gd name="connsiteY105" fmla="*/ 630077 h 838316"/>
                  <a:gd name="connsiteX106" fmla="*/ 1035287 w 1319874"/>
                  <a:gd name="connsiteY106" fmla="*/ 631645 h 838316"/>
                  <a:gd name="connsiteX107" fmla="*/ 1037116 w 1319874"/>
                  <a:gd name="connsiteY107" fmla="*/ 634257 h 838316"/>
                  <a:gd name="connsiteX108" fmla="*/ 1031891 w 1319874"/>
                  <a:gd name="connsiteY108" fmla="*/ 642879 h 838316"/>
                  <a:gd name="connsiteX109" fmla="*/ 1034242 w 1319874"/>
                  <a:gd name="connsiteY109" fmla="*/ 646798 h 838316"/>
                  <a:gd name="connsiteX110" fmla="*/ 1029540 w 1319874"/>
                  <a:gd name="connsiteY110" fmla="*/ 647320 h 838316"/>
                  <a:gd name="connsiteX111" fmla="*/ 1035287 w 1319874"/>
                  <a:gd name="connsiteY111" fmla="*/ 652806 h 838316"/>
                  <a:gd name="connsiteX112" fmla="*/ 1030324 w 1319874"/>
                  <a:gd name="connsiteY112" fmla="*/ 655942 h 838316"/>
                  <a:gd name="connsiteX113" fmla="*/ 1026927 w 1319874"/>
                  <a:gd name="connsiteY113" fmla="*/ 654635 h 838316"/>
                  <a:gd name="connsiteX114" fmla="*/ 1024837 w 1319874"/>
                  <a:gd name="connsiteY114" fmla="*/ 657509 h 838316"/>
                  <a:gd name="connsiteX115" fmla="*/ 1019873 w 1319874"/>
                  <a:gd name="connsiteY115" fmla="*/ 659338 h 838316"/>
                  <a:gd name="connsiteX116" fmla="*/ 1015693 w 1319874"/>
                  <a:gd name="connsiteY116" fmla="*/ 664563 h 838316"/>
                  <a:gd name="connsiteX117" fmla="*/ 1016739 w 1319874"/>
                  <a:gd name="connsiteY117" fmla="*/ 669004 h 838316"/>
                  <a:gd name="connsiteX118" fmla="*/ 1014909 w 1319874"/>
                  <a:gd name="connsiteY118" fmla="*/ 672662 h 838316"/>
                  <a:gd name="connsiteX119" fmla="*/ 1013081 w 1319874"/>
                  <a:gd name="connsiteY119" fmla="*/ 676581 h 838316"/>
                  <a:gd name="connsiteX120" fmla="*/ 1008901 w 1319874"/>
                  <a:gd name="connsiteY120" fmla="*/ 678932 h 838316"/>
                  <a:gd name="connsiteX121" fmla="*/ 1009946 w 1319874"/>
                  <a:gd name="connsiteY121" fmla="*/ 681544 h 838316"/>
                  <a:gd name="connsiteX122" fmla="*/ 1008117 w 1319874"/>
                  <a:gd name="connsiteY122" fmla="*/ 685463 h 838316"/>
                  <a:gd name="connsiteX123" fmla="*/ 1004459 w 1319874"/>
                  <a:gd name="connsiteY123" fmla="*/ 688337 h 838316"/>
                  <a:gd name="connsiteX124" fmla="*/ 997144 w 1319874"/>
                  <a:gd name="connsiteY124" fmla="*/ 689643 h 838316"/>
                  <a:gd name="connsiteX125" fmla="*/ 994270 w 1319874"/>
                  <a:gd name="connsiteY125" fmla="*/ 695391 h 838316"/>
                  <a:gd name="connsiteX126" fmla="*/ 996099 w 1319874"/>
                  <a:gd name="connsiteY126" fmla="*/ 701661 h 838316"/>
                  <a:gd name="connsiteX127" fmla="*/ 992703 w 1319874"/>
                  <a:gd name="connsiteY127" fmla="*/ 703229 h 838316"/>
                  <a:gd name="connsiteX128" fmla="*/ 991919 w 1319874"/>
                  <a:gd name="connsiteY128" fmla="*/ 706625 h 838316"/>
                  <a:gd name="connsiteX129" fmla="*/ 986433 w 1319874"/>
                  <a:gd name="connsiteY129" fmla="*/ 706102 h 838316"/>
                  <a:gd name="connsiteX130" fmla="*/ 990090 w 1319874"/>
                  <a:gd name="connsiteY130" fmla="*/ 709499 h 838316"/>
                  <a:gd name="connsiteX131" fmla="*/ 992964 w 1319874"/>
                  <a:gd name="connsiteY131" fmla="*/ 711327 h 838316"/>
                  <a:gd name="connsiteX132" fmla="*/ 992964 w 1319874"/>
                  <a:gd name="connsiteY132" fmla="*/ 714201 h 838316"/>
                  <a:gd name="connsiteX133" fmla="*/ 992442 w 1319874"/>
                  <a:gd name="connsiteY133" fmla="*/ 720732 h 838316"/>
                  <a:gd name="connsiteX134" fmla="*/ 989829 w 1319874"/>
                  <a:gd name="connsiteY134" fmla="*/ 720210 h 838316"/>
                  <a:gd name="connsiteX135" fmla="*/ 985910 w 1319874"/>
                  <a:gd name="connsiteY135" fmla="*/ 719426 h 838316"/>
                  <a:gd name="connsiteX136" fmla="*/ 986955 w 1319874"/>
                  <a:gd name="connsiteY136" fmla="*/ 723345 h 838316"/>
                  <a:gd name="connsiteX137" fmla="*/ 986171 w 1319874"/>
                  <a:gd name="connsiteY137" fmla="*/ 726741 h 838316"/>
                  <a:gd name="connsiteX138" fmla="*/ 984082 w 1319874"/>
                  <a:gd name="connsiteY138" fmla="*/ 725696 h 838316"/>
                  <a:gd name="connsiteX139" fmla="*/ 981730 w 1319874"/>
                  <a:gd name="connsiteY139" fmla="*/ 725174 h 838316"/>
                  <a:gd name="connsiteX140" fmla="*/ 978857 w 1319874"/>
                  <a:gd name="connsiteY140" fmla="*/ 727786 h 838316"/>
                  <a:gd name="connsiteX141" fmla="*/ 979901 w 1319874"/>
                  <a:gd name="connsiteY141" fmla="*/ 733011 h 838316"/>
                  <a:gd name="connsiteX142" fmla="*/ 977027 w 1319874"/>
                  <a:gd name="connsiteY142" fmla="*/ 736669 h 838316"/>
                  <a:gd name="connsiteX143" fmla="*/ 972064 w 1319874"/>
                  <a:gd name="connsiteY143" fmla="*/ 738759 h 838316"/>
                  <a:gd name="connsiteX144" fmla="*/ 972064 w 1319874"/>
                  <a:gd name="connsiteY144" fmla="*/ 741894 h 838316"/>
                  <a:gd name="connsiteX145" fmla="*/ 971280 w 1319874"/>
                  <a:gd name="connsiteY145" fmla="*/ 744768 h 838316"/>
                  <a:gd name="connsiteX146" fmla="*/ 965532 w 1319874"/>
                  <a:gd name="connsiteY146" fmla="*/ 740065 h 838316"/>
                  <a:gd name="connsiteX147" fmla="*/ 964226 w 1319874"/>
                  <a:gd name="connsiteY147" fmla="*/ 743462 h 838316"/>
                  <a:gd name="connsiteX148" fmla="*/ 960830 w 1319874"/>
                  <a:gd name="connsiteY148" fmla="*/ 741633 h 838316"/>
                  <a:gd name="connsiteX149" fmla="*/ 959263 w 1319874"/>
                  <a:gd name="connsiteY149" fmla="*/ 749209 h 838316"/>
                  <a:gd name="connsiteX150" fmla="*/ 950641 w 1319874"/>
                  <a:gd name="connsiteY150" fmla="*/ 758353 h 838316"/>
                  <a:gd name="connsiteX151" fmla="*/ 950902 w 1319874"/>
                  <a:gd name="connsiteY151" fmla="*/ 758092 h 838316"/>
                  <a:gd name="connsiteX152" fmla="*/ 949857 w 1319874"/>
                  <a:gd name="connsiteY152" fmla="*/ 758876 h 838316"/>
                  <a:gd name="connsiteX153" fmla="*/ 948289 w 1319874"/>
                  <a:gd name="connsiteY153" fmla="*/ 759659 h 838316"/>
                  <a:gd name="connsiteX154" fmla="*/ 944894 w 1319874"/>
                  <a:gd name="connsiteY154" fmla="*/ 758614 h 838316"/>
                  <a:gd name="connsiteX155" fmla="*/ 943587 w 1319874"/>
                  <a:gd name="connsiteY155" fmla="*/ 762272 h 838316"/>
                  <a:gd name="connsiteX156" fmla="*/ 940191 w 1319874"/>
                  <a:gd name="connsiteY156" fmla="*/ 765668 h 838316"/>
                  <a:gd name="connsiteX157" fmla="*/ 937056 w 1319874"/>
                  <a:gd name="connsiteY157" fmla="*/ 762272 h 838316"/>
                  <a:gd name="connsiteX158" fmla="*/ 935750 w 1319874"/>
                  <a:gd name="connsiteY158" fmla="*/ 768281 h 838316"/>
                  <a:gd name="connsiteX159" fmla="*/ 930263 w 1319874"/>
                  <a:gd name="connsiteY159" fmla="*/ 769064 h 838316"/>
                  <a:gd name="connsiteX160" fmla="*/ 926083 w 1319874"/>
                  <a:gd name="connsiteY160" fmla="*/ 776380 h 838316"/>
                  <a:gd name="connsiteX161" fmla="*/ 924516 w 1319874"/>
                  <a:gd name="connsiteY161" fmla="*/ 778731 h 838316"/>
                  <a:gd name="connsiteX162" fmla="*/ 919551 w 1319874"/>
                  <a:gd name="connsiteY162" fmla="*/ 778731 h 838316"/>
                  <a:gd name="connsiteX163" fmla="*/ 910669 w 1319874"/>
                  <a:gd name="connsiteY163" fmla="*/ 783956 h 838316"/>
                  <a:gd name="connsiteX164" fmla="*/ 909885 w 1319874"/>
                  <a:gd name="connsiteY164" fmla="*/ 779253 h 838316"/>
                  <a:gd name="connsiteX165" fmla="*/ 907534 w 1319874"/>
                  <a:gd name="connsiteY165" fmla="*/ 781866 h 838316"/>
                  <a:gd name="connsiteX166" fmla="*/ 905182 w 1319874"/>
                  <a:gd name="connsiteY166" fmla="*/ 783433 h 838316"/>
                  <a:gd name="connsiteX167" fmla="*/ 903093 w 1319874"/>
                  <a:gd name="connsiteY167" fmla="*/ 779776 h 838316"/>
                  <a:gd name="connsiteX168" fmla="*/ 896300 w 1319874"/>
                  <a:gd name="connsiteY168" fmla="*/ 782911 h 838316"/>
                  <a:gd name="connsiteX169" fmla="*/ 890813 w 1319874"/>
                  <a:gd name="connsiteY169" fmla="*/ 789704 h 838316"/>
                  <a:gd name="connsiteX170" fmla="*/ 890030 w 1319874"/>
                  <a:gd name="connsiteY170" fmla="*/ 783433 h 838316"/>
                  <a:gd name="connsiteX171" fmla="*/ 885588 w 1319874"/>
                  <a:gd name="connsiteY171" fmla="*/ 784217 h 838316"/>
                  <a:gd name="connsiteX172" fmla="*/ 883237 w 1319874"/>
                  <a:gd name="connsiteY172" fmla="*/ 788397 h 838316"/>
                  <a:gd name="connsiteX173" fmla="*/ 879580 w 1319874"/>
                  <a:gd name="connsiteY173" fmla="*/ 789965 h 838316"/>
                  <a:gd name="connsiteX174" fmla="*/ 878274 w 1319874"/>
                  <a:gd name="connsiteY174" fmla="*/ 793884 h 838316"/>
                  <a:gd name="connsiteX175" fmla="*/ 875922 w 1319874"/>
                  <a:gd name="connsiteY175" fmla="*/ 793884 h 838316"/>
                  <a:gd name="connsiteX176" fmla="*/ 873571 w 1319874"/>
                  <a:gd name="connsiteY176" fmla="*/ 788136 h 838316"/>
                  <a:gd name="connsiteX177" fmla="*/ 869652 w 1319874"/>
                  <a:gd name="connsiteY177" fmla="*/ 783956 h 838316"/>
                  <a:gd name="connsiteX178" fmla="*/ 863382 w 1319874"/>
                  <a:gd name="connsiteY178" fmla="*/ 774551 h 838316"/>
                  <a:gd name="connsiteX179" fmla="*/ 861553 w 1319874"/>
                  <a:gd name="connsiteY179" fmla="*/ 786830 h 838316"/>
                  <a:gd name="connsiteX180" fmla="*/ 861030 w 1319874"/>
                  <a:gd name="connsiteY180" fmla="*/ 795190 h 838316"/>
                  <a:gd name="connsiteX181" fmla="*/ 856850 w 1319874"/>
                  <a:gd name="connsiteY181" fmla="*/ 792055 h 838316"/>
                  <a:gd name="connsiteX182" fmla="*/ 854761 w 1319874"/>
                  <a:gd name="connsiteY182" fmla="*/ 797802 h 838316"/>
                  <a:gd name="connsiteX183" fmla="*/ 850842 w 1319874"/>
                  <a:gd name="connsiteY183" fmla="*/ 799631 h 838316"/>
                  <a:gd name="connsiteX184" fmla="*/ 845617 w 1319874"/>
                  <a:gd name="connsiteY184" fmla="*/ 800154 h 838316"/>
                  <a:gd name="connsiteX185" fmla="*/ 837518 w 1319874"/>
                  <a:gd name="connsiteY185" fmla="*/ 801460 h 838316"/>
                  <a:gd name="connsiteX186" fmla="*/ 833337 w 1319874"/>
                  <a:gd name="connsiteY186" fmla="*/ 804073 h 838316"/>
                  <a:gd name="connsiteX187" fmla="*/ 828374 w 1319874"/>
                  <a:gd name="connsiteY187" fmla="*/ 805640 h 838316"/>
                  <a:gd name="connsiteX188" fmla="*/ 823149 w 1319874"/>
                  <a:gd name="connsiteY188" fmla="*/ 807991 h 838316"/>
                  <a:gd name="connsiteX189" fmla="*/ 809563 w 1319874"/>
                  <a:gd name="connsiteY189" fmla="*/ 813478 h 838316"/>
                  <a:gd name="connsiteX190" fmla="*/ 803032 w 1319874"/>
                  <a:gd name="connsiteY190" fmla="*/ 816874 h 838316"/>
                  <a:gd name="connsiteX191" fmla="*/ 795455 w 1319874"/>
                  <a:gd name="connsiteY191" fmla="*/ 816874 h 838316"/>
                  <a:gd name="connsiteX192" fmla="*/ 792843 w 1319874"/>
                  <a:gd name="connsiteY192" fmla="*/ 823144 h 838316"/>
                  <a:gd name="connsiteX193" fmla="*/ 792843 w 1319874"/>
                  <a:gd name="connsiteY193" fmla="*/ 829937 h 838316"/>
                  <a:gd name="connsiteX194" fmla="*/ 795455 w 1319874"/>
                  <a:gd name="connsiteY194" fmla="*/ 834378 h 838316"/>
                  <a:gd name="connsiteX195" fmla="*/ 788402 w 1319874"/>
                  <a:gd name="connsiteY195" fmla="*/ 838297 h 838316"/>
                  <a:gd name="connsiteX196" fmla="*/ 784483 w 1319874"/>
                  <a:gd name="connsiteY196" fmla="*/ 834378 h 838316"/>
                  <a:gd name="connsiteX197" fmla="*/ 780303 w 1319874"/>
                  <a:gd name="connsiteY197" fmla="*/ 828631 h 838316"/>
                  <a:gd name="connsiteX198" fmla="*/ 782132 w 1319874"/>
                  <a:gd name="connsiteY198" fmla="*/ 815829 h 838316"/>
                  <a:gd name="connsiteX199" fmla="*/ 783699 w 1319874"/>
                  <a:gd name="connsiteY199" fmla="*/ 809820 h 838316"/>
                  <a:gd name="connsiteX200" fmla="*/ 777951 w 1319874"/>
                  <a:gd name="connsiteY200" fmla="*/ 807208 h 838316"/>
                  <a:gd name="connsiteX201" fmla="*/ 774033 w 1319874"/>
                  <a:gd name="connsiteY201" fmla="*/ 813739 h 838316"/>
                  <a:gd name="connsiteX202" fmla="*/ 768285 w 1319874"/>
                  <a:gd name="connsiteY202" fmla="*/ 813216 h 838316"/>
                  <a:gd name="connsiteX203" fmla="*/ 768024 w 1319874"/>
                  <a:gd name="connsiteY203" fmla="*/ 809559 h 838316"/>
                  <a:gd name="connsiteX204" fmla="*/ 764105 w 1319874"/>
                  <a:gd name="connsiteY204" fmla="*/ 808253 h 838316"/>
                  <a:gd name="connsiteX205" fmla="*/ 760447 w 1319874"/>
                  <a:gd name="connsiteY205" fmla="*/ 808775 h 838316"/>
                  <a:gd name="connsiteX206" fmla="*/ 756267 w 1319874"/>
                  <a:gd name="connsiteY206" fmla="*/ 804856 h 838316"/>
                  <a:gd name="connsiteX207" fmla="*/ 751826 w 1319874"/>
                  <a:gd name="connsiteY207" fmla="*/ 806946 h 838316"/>
                  <a:gd name="connsiteX208" fmla="*/ 747907 w 1319874"/>
                  <a:gd name="connsiteY208" fmla="*/ 810081 h 838316"/>
                  <a:gd name="connsiteX209" fmla="*/ 743727 w 1319874"/>
                  <a:gd name="connsiteY209" fmla="*/ 810604 h 838316"/>
                  <a:gd name="connsiteX210" fmla="*/ 731448 w 1319874"/>
                  <a:gd name="connsiteY210" fmla="*/ 809559 h 838316"/>
                  <a:gd name="connsiteX211" fmla="*/ 725178 w 1319874"/>
                  <a:gd name="connsiteY211" fmla="*/ 804334 h 838316"/>
                  <a:gd name="connsiteX212" fmla="*/ 717079 w 1319874"/>
                  <a:gd name="connsiteY212" fmla="*/ 801199 h 838316"/>
                  <a:gd name="connsiteX213" fmla="*/ 711331 w 1319874"/>
                  <a:gd name="connsiteY213" fmla="*/ 793100 h 838316"/>
                  <a:gd name="connsiteX214" fmla="*/ 716818 w 1319874"/>
                  <a:gd name="connsiteY214" fmla="*/ 783956 h 838316"/>
                  <a:gd name="connsiteX215" fmla="*/ 697224 w 1319874"/>
                  <a:gd name="connsiteY215" fmla="*/ 780037 h 838316"/>
                  <a:gd name="connsiteX216" fmla="*/ 685990 w 1319874"/>
                  <a:gd name="connsiteY216" fmla="*/ 769587 h 838316"/>
                  <a:gd name="connsiteX217" fmla="*/ 674495 w 1319874"/>
                  <a:gd name="connsiteY217" fmla="*/ 777425 h 838316"/>
                  <a:gd name="connsiteX218" fmla="*/ 669008 w 1319874"/>
                  <a:gd name="connsiteY218" fmla="*/ 782911 h 838316"/>
                  <a:gd name="connsiteX219" fmla="*/ 662477 w 1319874"/>
                  <a:gd name="connsiteY219" fmla="*/ 781866 h 838316"/>
                  <a:gd name="connsiteX220" fmla="*/ 657774 w 1319874"/>
                  <a:gd name="connsiteY220" fmla="*/ 788397 h 838316"/>
                  <a:gd name="connsiteX221" fmla="*/ 650982 w 1319874"/>
                  <a:gd name="connsiteY221" fmla="*/ 783433 h 838316"/>
                  <a:gd name="connsiteX222" fmla="*/ 647846 w 1319874"/>
                  <a:gd name="connsiteY222" fmla="*/ 787352 h 838316"/>
                  <a:gd name="connsiteX223" fmla="*/ 643144 w 1319874"/>
                  <a:gd name="connsiteY223" fmla="*/ 783433 h 838316"/>
                  <a:gd name="connsiteX224" fmla="*/ 636351 w 1319874"/>
                  <a:gd name="connsiteY224" fmla="*/ 789181 h 838316"/>
                  <a:gd name="connsiteX225" fmla="*/ 625379 w 1319874"/>
                  <a:gd name="connsiteY225" fmla="*/ 783956 h 838316"/>
                  <a:gd name="connsiteX226" fmla="*/ 618064 w 1319874"/>
                  <a:gd name="connsiteY226" fmla="*/ 789442 h 838316"/>
                  <a:gd name="connsiteX227" fmla="*/ 616496 w 1319874"/>
                  <a:gd name="connsiteY227" fmla="*/ 790487 h 838316"/>
                  <a:gd name="connsiteX228" fmla="*/ 606046 w 1319874"/>
                  <a:gd name="connsiteY228" fmla="*/ 791010 h 838316"/>
                  <a:gd name="connsiteX229" fmla="*/ 607613 w 1319874"/>
                  <a:gd name="connsiteY229" fmla="*/ 800415 h 838316"/>
                  <a:gd name="connsiteX230" fmla="*/ 607352 w 1319874"/>
                  <a:gd name="connsiteY230" fmla="*/ 808775 h 838316"/>
                  <a:gd name="connsiteX231" fmla="*/ 608658 w 1319874"/>
                  <a:gd name="connsiteY231" fmla="*/ 816352 h 838316"/>
                  <a:gd name="connsiteX232" fmla="*/ 599776 w 1319874"/>
                  <a:gd name="connsiteY232" fmla="*/ 818964 h 838316"/>
                  <a:gd name="connsiteX233" fmla="*/ 595595 w 1319874"/>
                  <a:gd name="connsiteY233" fmla="*/ 810343 h 838316"/>
                  <a:gd name="connsiteX234" fmla="*/ 589326 w 1319874"/>
                  <a:gd name="connsiteY234" fmla="*/ 806685 h 838316"/>
                  <a:gd name="connsiteX235" fmla="*/ 578091 w 1319874"/>
                  <a:gd name="connsiteY235" fmla="*/ 812694 h 838316"/>
                  <a:gd name="connsiteX236" fmla="*/ 569731 w 1319874"/>
                  <a:gd name="connsiteY236" fmla="*/ 801721 h 838316"/>
                  <a:gd name="connsiteX237" fmla="*/ 556407 w 1319874"/>
                  <a:gd name="connsiteY237" fmla="*/ 798064 h 838316"/>
                  <a:gd name="connsiteX238" fmla="*/ 560849 w 1319874"/>
                  <a:gd name="connsiteY238" fmla="*/ 780037 h 838316"/>
                  <a:gd name="connsiteX239" fmla="*/ 548831 w 1319874"/>
                  <a:gd name="connsiteY239" fmla="*/ 773767 h 838316"/>
                  <a:gd name="connsiteX240" fmla="*/ 545696 w 1319874"/>
                  <a:gd name="connsiteY240" fmla="*/ 767236 h 838316"/>
                  <a:gd name="connsiteX241" fmla="*/ 543084 w 1319874"/>
                  <a:gd name="connsiteY241" fmla="*/ 760704 h 838316"/>
                  <a:gd name="connsiteX242" fmla="*/ 544651 w 1319874"/>
                  <a:gd name="connsiteY242" fmla="*/ 753912 h 838316"/>
                  <a:gd name="connsiteX243" fmla="*/ 529759 w 1319874"/>
                  <a:gd name="connsiteY243" fmla="*/ 752867 h 838316"/>
                  <a:gd name="connsiteX244" fmla="*/ 518003 w 1319874"/>
                  <a:gd name="connsiteY244" fmla="*/ 757047 h 838316"/>
                  <a:gd name="connsiteX245" fmla="*/ 520877 w 1319874"/>
                  <a:gd name="connsiteY245" fmla="*/ 747380 h 838316"/>
                  <a:gd name="connsiteX246" fmla="*/ 516697 w 1319874"/>
                  <a:gd name="connsiteY246" fmla="*/ 740065 h 838316"/>
                  <a:gd name="connsiteX247" fmla="*/ 522444 w 1319874"/>
                  <a:gd name="connsiteY247" fmla="*/ 734318 h 838316"/>
                  <a:gd name="connsiteX248" fmla="*/ 522444 w 1319874"/>
                  <a:gd name="connsiteY248" fmla="*/ 728570 h 838316"/>
                  <a:gd name="connsiteX249" fmla="*/ 527408 w 1319874"/>
                  <a:gd name="connsiteY249" fmla="*/ 724913 h 838316"/>
                  <a:gd name="connsiteX250" fmla="*/ 529237 w 1319874"/>
                  <a:gd name="connsiteY250" fmla="*/ 719688 h 838316"/>
                  <a:gd name="connsiteX251" fmla="*/ 540210 w 1319874"/>
                  <a:gd name="connsiteY251" fmla="*/ 713417 h 838316"/>
                  <a:gd name="connsiteX252" fmla="*/ 540993 w 1319874"/>
                  <a:gd name="connsiteY252" fmla="*/ 706886 h 838316"/>
                  <a:gd name="connsiteX253" fmla="*/ 543344 w 1319874"/>
                  <a:gd name="connsiteY253" fmla="*/ 701138 h 838316"/>
                  <a:gd name="connsiteX254" fmla="*/ 543344 w 1319874"/>
                  <a:gd name="connsiteY254" fmla="*/ 675013 h 838316"/>
                  <a:gd name="connsiteX255" fmla="*/ 535768 w 1319874"/>
                  <a:gd name="connsiteY255" fmla="*/ 670310 h 838316"/>
                  <a:gd name="connsiteX256" fmla="*/ 532111 w 1319874"/>
                  <a:gd name="connsiteY256" fmla="*/ 662995 h 838316"/>
                  <a:gd name="connsiteX257" fmla="*/ 521399 w 1319874"/>
                  <a:gd name="connsiteY257" fmla="*/ 651762 h 838316"/>
                  <a:gd name="connsiteX258" fmla="*/ 514868 w 1319874"/>
                  <a:gd name="connsiteY258" fmla="*/ 655942 h 838316"/>
                  <a:gd name="connsiteX259" fmla="*/ 513823 w 1319874"/>
                  <a:gd name="connsiteY259" fmla="*/ 656725 h 838316"/>
                  <a:gd name="connsiteX260" fmla="*/ 508337 w 1319874"/>
                  <a:gd name="connsiteY260" fmla="*/ 654374 h 838316"/>
                  <a:gd name="connsiteX261" fmla="*/ 495796 w 1319874"/>
                  <a:gd name="connsiteY261" fmla="*/ 652284 h 838316"/>
                  <a:gd name="connsiteX262" fmla="*/ 495796 w 1319874"/>
                  <a:gd name="connsiteY262" fmla="*/ 647843 h 838316"/>
                  <a:gd name="connsiteX263" fmla="*/ 496842 w 1319874"/>
                  <a:gd name="connsiteY263" fmla="*/ 639744 h 838316"/>
                  <a:gd name="connsiteX264" fmla="*/ 489526 w 1319874"/>
                  <a:gd name="connsiteY264" fmla="*/ 640005 h 838316"/>
                  <a:gd name="connsiteX265" fmla="*/ 492400 w 1319874"/>
                  <a:gd name="connsiteY265" fmla="*/ 633474 h 838316"/>
                  <a:gd name="connsiteX266" fmla="*/ 488742 w 1319874"/>
                  <a:gd name="connsiteY266" fmla="*/ 629032 h 838316"/>
                  <a:gd name="connsiteX267" fmla="*/ 478292 w 1319874"/>
                  <a:gd name="connsiteY267" fmla="*/ 634780 h 838316"/>
                  <a:gd name="connsiteX268" fmla="*/ 469410 w 1319874"/>
                  <a:gd name="connsiteY268" fmla="*/ 637915 h 838316"/>
                  <a:gd name="connsiteX269" fmla="*/ 455563 w 1319874"/>
                  <a:gd name="connsiteY269" fmla="*/ 631384 h 838316"/>
                  <a:gd name="connsiteX270" fmla="*/ 442761 w 1319874"/>
                  <a:gd name="connsiteY270" fmla="*/ 641834 h 838316"/>
                  <a:gd name="connsiteX271" fmla="*/ 428654 w 1319874"/>
                  <a:gd name="connsiteY271" fmla="*/ 646014 h 838316"/>
                  <a:gd name="connsiteX272" fmla="*/ 416636 w 1319874"/>
                  <a:gd name="connsiteY272" fmla="*/ 658293 h 838316"/>
                  <a:gd name="connsiteX273" fmla="*/ 398871 w 1319874"/>
                  <a:gd name="connsiteY273" fmla="*/ 666392 h 838316"/>
                  <a:gd name="connsiteX274" fmla="*/ 389988 w 1319874"/>
                  <a:gd name="connsiteY274" fmla="*/ 664302 h 838316"/>
                  <a:gd name="connsiteX275" fmla="*/ 389204 w 1319874"/>
                  <a:gd name="connsiteY275" fmla="*/ 662734 h 838316"/>
                  <a:gd name="connsiteX276" fmla="*/ 367521 w 1319874"/>
                  <a:gd name="connsiteY276" fmla="*/ 660905 h 838316"/>
                  <a:gd name="connsiteX277" fmla="*/ 354719 w 1319874"/>
                  <a:gd name="connsiteY277" fmla="*/ 654113 h 838316"/>
                  <a:gd name="connsiteX278" fmla="*/ 333034 w 1319874"/>
                  <a:gd name="connsiteY278" fmla="*/ 674229 h 838316"/>
                  <a:gd name="connsiteX279" fmla="*/ 330683 w 1319874"/>
                  <a:gd name="connsiteY279" fmla="*/ 676058 h 838316"/>
                  <a:gd name="connsiteX280" fmla="*/ 325720 w 1319874"/>
                  <a:gd name="connsiteY280" fmla="*/ 659860 h 838316"/>
                  <a:gd name="connsiteX281" fmla="*/ 316576 w 1319874"/>
                  <a:gd name="connsiteY281" fmla="*/ 663257 h 838316"/>
                  <a:gd name="connsiteX282" fmla="*/ 315008 w 1319874"/>
                  <a:gd name="connsiteY282" fmla="*/ 664040 h 838316"/>
                  <a:gd name="connsiteX283" fmla="*/ 301945 w 1319874"/>
                  <a:gd name="connsiteY283" fmla="*/ 665608 h 838316"/>
                  <a:gd name="connsiteX284" fmla="*/ 287054 w 1319874"/>
                  <a:gd name="connsiteY284" fmla="*/ 661950 h 838316"/>
                  <a:gd name="connsiteX285" fmla="*/ 269550 w 1319874"/>
                  <a:gd name="connsiteY285" fmla="*/ 661689 h 838316"/>
                  <a:gd name="connsiteX286" fmla="*/ 263019 w 1319874"/>
                  <a:gd name="connsiteY286" fmla="*/ 655158 h 838316"/>
                  <a:gd name="connsiteX287" fmla="*/ 252829 w 1319874"/>
                  <a:gd name="connsiteY287" fmla="*/ 654374 h 838316"/>
                  <a:gd name="connsiteX288" fmla="*/ 250478 w 1319874"/>
                  <a:gd name="connsiteY288" fmla="*/ 650978 h 838316"/>
                  <a:gd name="connsiteX289" fmla="*/ 240812 w 1319874"/>
                  <a:gd name="connsiteY289" fmla="*/ 648365 h 838316"/>
                  <a:gd name="connsiteX290" fmla="*/ 231407 w 1319874"/>
                  <a:gd name="connsiteY290" fmla="*/ 642095 h 838316"/>
                  <a:gd name="connsiteX291" fmla="*/ 228533 w 1319874"/>
                  <a:gd name="connsiteY291" fmla="*/ 634780 h 838316"/>
                  <a:gd name="connsiteX292" fmla="*/ 217299 w 1319874"/>
                  <a:gd name="connsiteY292" fmla="*/ 634257 h 838316"/>
                  <a:gd name="connsiteX293" fmla="*/ 213119 w 1319874"/>
                  <a:gd name="connsiteY293" fmla="*/ 626681 h 838316"/>
                  <a:gd name="connsiteX294" fmla="*/ 202407 w 1319874"/>
                  <a:gd name="connsiteY294" fmla="*/ 622762 h 838316"/>
                  <a:gd name="connsiteX295" fmla="*/ 190390 w 1319874"/>
                  <a:gd name="connsiteY295" fmla="*/ 615970 h 838316"/>
                  <a:gd name="connsiteX296" fmla="*/ 183074 w 1319874"/>
                  <a:gd name="connsiteY296" fmla="*/ 607610 h 838316"/>
                  <a:gd name="connsiteX297" fmla="*/ 172886 w 1319874"/>
                  <a:gd name="connsiteY297" fmla="*/ 605781 h 838316"/>
                  <a:gd name="connsiteX298" fmla="*/ 166615 w 1319874"/>
                  <a:gd name="connsiteY298" fmla="*/ 611267 h 838316"/>
                  <a:gd name="connsiteX299" fmla="*/ 159039 w 1319874"/>
                  <a:gd name="connsiteY299" fmla="*/ 610222 h 838316"/>
                  <a:gd name="connsiteX300" fmla="*/ 159039 w 1319874"/>
                  <a:gd name="connsiteY300" fmla="*/ 610222 h 838316"/>
                  <a:gd name="connsiteX301" fmla="*/ 156427 w 1319874"/>
                  <a:gd name="connsiteY301" fmla="*/ 607610 h 838316"/>
                  <a:gd name="connsiteX302" fmla="*/ 146237 w 1319874"/>
                  <a:gd name="connsiteY302" fmla="*/ 602907 h 838316"/>
                  <a:gd name="connsiteX303" fmla="*/ 142580 w 1319874"/>
                  <a:gd name="connsiteY303" fmla="*/ 597159 h 838316"/>
                  <a:gd name="connsiteX304" fmla="*/ 127689 w 1319874"/>
                  <a:gd name="connsiteY304" fmla="*/ 591934 h 838316"/>
                  <a:gd name="connsiteX305" fmla="*/ 121157 w 1319874"/>
                  <a:gd name="connsiteY305" fmla="*/ 582007 h 838316"/>
                  <a:gd name="connsiteX306" fmla="*/ 113842 w 1319874"/>
                  <a:gd name="connsiteY306" fmla="*/ 582790 h 838316"/>
                  <a:gd name="connsiteX307" fmla="*/ 111752 w 1319874"/>
                  <a:gd name="connsiteY307" fmla="*/ 569989 h 838316"/>
                  <a:gd name="connsiteX308" fmla="*/ 105220 w 1319874"/>
                  <a:gd name="connsiteY308" fmla="*/ 562151 h 838316"/>
                  <a:gd name="connsiteX309" fmla="*/ 107049 w 1319874"/>
                  <a:gd name="connsiteY309" fmla="*/ 552224 h 838316"/>
                  <a:gd name="connsiteX310" fmla="*/ 115932 w 1319874"/>
                  <a:gd name="connsiteY310" fmla="*/ 557449 h 838316"/>
                  <a:gd name="connsiteX311" fmla="*/ 127427 w 1319874"/>
                  <a:gd name="connsiteY311" fmla="*/ 549611 h 838316"/>
                  <a:gd name="connsiteX312" fmla="*/ 116454 w 1319874"/>
                  <a:gd name="connsiteY312" fmla="*/ 534458 h 838316"/>
                  <a:gd name="connsiteX313" fmla="*/ 116454 w 1319874"/>
                  <a:gd name="connsiteY313" fmla="*/ 527143 h 838316"/>
                  <a:gd name="connsiteX314" fmla="*/ 114887 w 1319874"/>
                  <a:gd name="connsiteY314" fmla="*/ 520089 h 838316"/>
                  <a:gd name="connsiteX315" fmla="*/ 120373 w 1319874"/>
                  <a:gd name="connsiteY315" fmla="*/ 518522 h 838316"/>
                  <a:gd name="connsiteX316" fmla="*/ 131868 w 1319874"/>
                  <a:gd name="connsiteY316" fmla="*/ 509117 h 838316"/>
                  <a:gd name="connsiteX317" fmla="*/ 145715 w 1319874"/>
                  <a:gd name="connsiteY317" fmla="*/ 485343 h 838316"/>
                  <a:gd name="connsiteX318" fmla="*/ 139445 w 1319874"/>
                  <a:gd name="connsiteY318" fmla="*/ 483514 h 838316"/>
                  <a:gd name="connsiteX319" fmla="*/ 127166 w 1319874"/>
                  <a:gd name="connsiteY319" fmla="*/ 472802 h 838316"/>
                  <a:gd name="connsiteX320" fmla="*/ 112274 w 1319874"/>
                  <a:gd name="connsiteY320" fmla="*/ 470190 h 838316"/>
                  <a:gd name="connsiteX321" fmla="*/ 95554 w 1319874"/>
                  <a:gd name="connsiteY321" fmla="*/ 479595 h 838316"/>
                  <a:gd name="connsiteX322" fmla="*/ 73870 w 1319874"/>
                  <a:gd name="connsiteY322" fmla="*/ 481685 h 838316"/>
                  <a:gd name="connsiteX323" fmla="*/ 64987 w 1319874"/>
                  <a:gd name="connsiteY323" fmla="*/ 473586 h 838316"/>
                  <a:gd name="connsiteX324" fmla="*/ 54798 w 1319874"/>
                  <a:gd name="connsiteY324" fmla="*/ 474109 h 838316"/>
                  <a:gd name="connsiteX325" fmla="*/ 51925 w 1319874"/>
                  <a:gd name="connsiteY325" fmla="*/ 459740 h 838316"/>
                  <a:gd name="connsiteX326" fmla="*/ 35727 w 1319874"/>
                  <a:gd name="connsiteY326" fmla="*/ 446155 h 838316"/>
                  <a:gd name="connsiteX327" fmla="*/ 18745 w 1319874"/>
                  <a:gd name="connsiteY327" fmla="*/ 445632 h 838316"/>
                  <a:gd name="connsiteX328" fmla="*/ 19529 w 1319874"/>
                  <a:gd name="connsiteY328" fmla="*/ 441713 h 838316"/>
                  <a:gd name="connsiteX329" fmla="*/ 32069 w 1319874"/>
                  <a:gd name="connsiteY329" fmla="*/ 435704 h 838316"/>
                  <a:gd name="connsiteX330" fmla="*/ 29718 w 1319874"/>
                  <a:gd name="connsiteY330" fmla="*/ 427344 h 838316"/>
                  <a:gd name="connsiteX331" fmla="*/ 28150 w 1319874"/>
                  <a:gd name="connsiteY331" fmla="*/ 411408 h 838316"/>
                  <a:gd name="connsiteX332" fmla="*/ 5944 w 1319874"/>
                  <a:gd name="connsiteY332" fmla="*/ 404093 h 838316"/>
                  <a:gd name="connsiteX333" fmla="*/ 5683 w 1319874"/>
                  <a:gd name="connsiteY333" fmla="*/ 394165 h 838316"/>
                  <a:gd name="connsiteX334" fmla="*/ 196 w 1319874"/>
                  <a:gd name="connsiteY334" fmla="*/ 387895 h 838316"/>
                  <a:gd name="connsiteX335" fmla="*/ 196 w 1319874"/>
                  <a:gd name="connsiteY335" fmla="*/ 386327 h 838316"/>
                  <a:gd name="connsiteX336" fmla="*/ 8034 w 1319874"/>
                  <a:gd name="connsiteY336" fmla="*/ 380580 h 838316"/>
                  <a:gd name="connsiteX337" fmla="*/ 9602 w 1319874"/>
                  <a:gd name="connsiteY337" fmla="*/ 370391 h 838316"/>
                  <a:gd name="connsiteX338" fmla="*/ 14827 w 1319874"/>
                  <a:gd name="connsiteY338" fmla="*/ 367256 h 838316"/>
                  <a:gd name="connsiteX339" fmla="*/ 22403 w 1319874"/>
                  <a:gd name="connsiteY339" fmla="*/ 363859 h 838316"/>
                  <a:gd name="connsiteX340" fmla="*/ 32331 w 1319874"/>
                  <a:gd name="connsiteY340" fmla="*/ 359157 h 838316"/>
                  <a:gd name="connsiteX341" fmla="*/ 40952 w 1319874"/>
                  <a:gd name="connsiteY341" fmla="*/ 355761 h 838316"/>
                  <a:gd name="connsiteX342" fmla="*/ 47222 w 1319874"/>
                  <a:gd name="connsiteY342" fmla="*/ 360463 h 838316"/>
                  <a:gd name="connsiteX343" fmla="*/ 57934 w 1319874"/>
                  <a:gd name="connsiteY343" fmla="*/ 362031 h 838316"/>
                  <a:gd name="connsiteX344" fmla="*/ 71780 w 1319874"/>
                  <a:gd name="connsiteY344" fmla="*/ 346878 h 838316"/>
                  <a:gd name="connsiteX345" fmla="*/ 95032 w 1319874"/>
                  <a:gd name="connsiteY345" fmla="*/ 342437 h 838316"/>
                  <a:gd name="connsiteX346" fmla="*/ 108878 w 1319874"/>
                  <a:gd name="connsiteY346" fmla="*/ 331203 h 838316"/>
                  <a:gd name="connsiteX347" fmla="*/ 137616 w 1319874"/>
                  <a:gd name="connsiteY347" fmla="*/ 321275 h 838316"/>
                  <a:gd name="connsiteX348" fmla="*/ 143886 w 1319874"/>
                  <a:gd name="connsiteY348" fmla="*/ 312654 h 838316"/>
                  <a:gd name="connsiteX349" fmla="*/ 142058 w 1319874"/>
                  <a:gd name="connsiteY349" fmla="*/ 310302 h 838316"/>
                  <a:gd name="connsiteX350" fmla="*/ 144931 w 1319874"/>
                  <a:gd name="connsiteY350" fmla="*/ 297240 h 838316"/>
                  <a:gd name="connsiteX351" fmla="*/ 150156 w 1319874"/>
                  <a:gd name="connsiteY351" fmla="*/ 294366 h 838316"/>
                  <a:gd name="connsiteX352" fmla="*/ 151201 w 1319874"/>
                  <a:gd name="connsiteY352" fmla="*/ 290186 h 838316"/>
                  <a:gd name="connsiteX353" fmla="*/ 156687 w 1319874"/>
                  <a:gd name="connsiteY353" fmla="*/ 285222 h 838316"/>
                  <a:gd name="connsiteX354" fmla="*/ 146499 w 1319874"/>
                  <a:gd name="connsiteY354" fmla="*/ 259097 h 838316"/>
                  <a:gd name="connsiteX355" fmla="*/ 145193 w 1319874"/>
                  <a:gd name="connsiteY355" fmla="*/ 244989 h 838316"/>
                  <a:gd name="connsiteX356" fmla="*/ 138400 w 1319874"/>
                  <a:gd name="connsiteY356" fmla="*/ 240286 h 838316"/>
                  <a:gd name="connsiteX357" fmla="*/ 173408 w 1319874"/>
                  <a:gd name="connsiteY357" fmla="*/ 229314 h 838316"/>
                  <a:gd name="connsiteX358" fmla="*/ 181246 w 1319874"/>
                  <a:gd name="connsiteY358" fmla="*/ 235322 h 838316"/>
                  <a:gd name="connsiteX359" fmla="*/ 195876 w 1319874"/>
                  <a:gd name="connsiteY359" fmla="*/ 229052 h 838316"/>
                  <a:gd name="connsiteX360" fmla="*/ 189606 w 1319874"/>
                  <a:gd name="connsiteY360" fmla="*/ 217296 h 838316"/>
                  <a:gd name="connsiteX361" fmla="*/ 201101 w 1319874"/>
                  <a:gd name="connsiteY361" fmla="*/ 189864 h 838316"/>
                  <a:gd name="connsiteX362" fmla="*/ 206587 w 1319874"/>
                  <a:gd name="connsiteY362" fmla="*/ 179153 h 838316"/>
                  <a:gd name="connsiteX363" fmla="*/ 225920 w 1319874"/>
                  <a:gd name="connsiteY363" fmla="*/ 185945 h 838316"/>
                  <a:gd name="connsiteX364" fmla="*/ 242641 w 1319874"/>
                  <a:gd name="connsiteY364" fmla="*/ 185423 h 838316"/>
                  <a:gd name="connsiteX365" fmla="*/ 261712 w 1319874"/>
                  <a:gd name="connsiteY365" fmla="*/ 173144 h 838316"/>
                  <a:gd name="connsiteX366" fmla="*/ 265370 w 1319874"/>
                  <a:gd name="connsiteY366" fmla="*/ 144145 h 838316"/>
                  <a:gd name="connsiteX367" fmla="*/ 285225 w 1319874"/>
                  <a:gd name="connsiteY367" fmla="*/ 139965 h 838316"/>
                  <a:gd name="connsiteX368" fmla="*/ 300901 w 1319874"/>
                  <a:gd name="connsiteY368" fmla="*/ 125596 h 838316"/>
                  <a:gd name="connsiteX369" fmla="*/ 305080 w 1319874"/>
                  <a:gd name="connsiteY369" fmla="*/ 126118 h 838316"/>
                  <a:gd name="connsiteX370" fmla="*/ 308477 w 1319874"/>
                  <a:gd name="connsiteY370" fmla="*/ 135785 h 838316"/>
                  <a:gd name="connsiteX371" fmla="*/ 312657 w 1319874"/>
                  <a:gd name="connsiteY371" fmla="*/ 137875 h 838316"/>
                  <a:gd name="connsiteX372" fmla="*/ 318405 w 1319874"/>
                  <a:gd name="connsiteY372" fmla="*/ 145451 h 838316"/>
                  <a:gd name="connsiteX373" fmla="*/ 334341 w 1319874"/>
                  <a:gd name="connsiteY373" fmla="*/ 156946 h 838316"/>
                  <a:gd name="connsiteX374" fmla="*/ 362818 w 1319874"/>
                  <a:gd name="connsiteY374" fmla="*/ 167919 h 838316"/>
                  <a:gd name="connsiteX375" fmla="*/ 373007 w 1319874"/>
                  <a:gd name="connsiteY375" fmla="*/ 186990 h 838316"/>
                  <a:gd name="connsiteX376" fmla="*/ 377187 w 1319874"/>
                  <a:gd name="connsiteY376" fmla="*/ 199269 h 838316"/>
                  <a:gd name="connsiteX377" fmla="*/ 374574 w 1319874"/>
                  <a:gd name="connsiteY377" fmla="*/ 217818 h 838316"/>
                  <a:gd name="connsiteX378" fmla="*/ 377448 w 1319874"/>
                  <a:gd name="connsiteY378" fmla="*/ 234800 h 838316"/>
                  <a:gd name="connsiteX379" fmla="*/ 433879 w 1319874"/>
                  <a:gd name="connsiteY379" fmla="*/ 241593 h 838316"/>
                  <a:gd name="connsiteX380" fmla="*/ 459743 w 1319874"/>
                  <a:gd name="connsiteY380" fmla="*/ 257268 h 838316"/>
                  <a:gd name="connsiteX381" fmla="*/ 471239 w 1319874"/>
                  <a:gd name="connsiteY381" fmla="*/ 260664 h 838316"/>
                  <a:gd name="connsiteX382" fmla="*/ 479860 w 1319874"/>
                  <a:gd name="connsiteY382" fmla="*/ 277384 h 838316"/>
                  <a:gd name="connsiteX383" fmla="*/ 497625 w 1319874"/>
                  <a:gd name="connsiteY383" fmla="*/ 298807 h 838316"/>
                  <a:gd name="connsiteX384" fmla="*/ 517481 w 1319874"/>
                  <a:gd name="connsiteY384" fmla="*/ 296717 h 838316"/>
                  <a:gd name="connsiteX385" fmla="*/ 550921 w 1319874"/>
                  <a:gd name="connsiteY385" fmla="*/ 301158 h 838316"/>
                  <a:gd name="connsiteX386" fmla="*/ 609964 w 1319874"/>
                  <a:gd name="connsiteY386" fmla="*/ 307951 h 838316"/>
                  <a:gd name="connsiteX387" fmla="*/ 625901 w 1319874"/>
                  <a:gd name="connsiteY387" fmla="*/ 316573 h 838316"/>
                  <a:gd name="connsiteX388" fmla="*/ 648369 w 1319874"/>
                  <a:gd name="connsiteY388" fmla="*/ 322581 h 838316"/>
                  <a:gd name="connsiteX389" fmla="*/ 665351 w 1319874"/>
                  <a:gd name="connsiteY389" fmla="*/ 324410 h 838316"/>
                  <a:gd name="connsiteX390" fmla="*/ 682071 w 1319874"/>
                  <a:gd name="connsiteY390" fmla="*/ 326239 h 838316"/>
                  <a:gd name="connsiteX391" fmla="*/ 726746 w 1319874"/>
                  <a:gd name="connsiteY391" fmla="*/ 308996 h 838316"/>
                  <a:gd name="connsiteX392" fmla="*/ 781348 w 1319874"/>
                  <a:gd name="connsiteY392" fmla="*/ 302987 h 838316"/>
                  <a:gd name="connsiteX393" fmla="*/ 799113 w 1319874"/>
                  <a:gd name="connsiteY393" fmla="*/ 294888 h 838316"/>
                  <a:gd name="connsiteX394" fmla="*/ 812698 w 1319874"/>
                  <a:gd name="connsiteY394" fmla="*/ 279736 h 838316"/>
                  <a:gd name="connsiteX395" fmla="*/ 825239 w 1319874"/>
                  <a:gd name="connsiteY395" fmla="*/ 267457 h 838316"/>
                  <a:gd name="connsiteX396" fmla="*/ 818968 w 1319874"/>
                  <a:gd name="connsiteY396" fmla="*/ 248385 h 838316"/>
                  <a:gd name="connsiteX397" fmla="*/ 833076 w 1319874"/>
                  <a:gd name="connsiteY397" fmla="*/ 237151 h 838316"/>
                  <a:gd name="connsiteX398" fmla="*/ 848752 w 1319874"/>
                  <a:gd name="connsiteY398" fmla="*/ 242115 h 838316"/>
                  <a:gd name="connsiteX399" fmla="*/ 868607 w 1319874"/>
                  <a:gd name="connsiteY399" fmla="*/ 241070 h 838316"/>
                  <a:gd name="connsiteX400" fmla="*/ 889769 w 1319874"/>
                  <a:gd name="connsiteY400" fmla="*/ 227746 h 838316"/>
                  <a:gd name="connsiteX401" fmla="*/ 917462 w 1319874"/>
                  <a:gd name="connsiteY401" fmla="*/ 220431 h 838316"/>
                  <a:gd name="connsiteX402" fmla="*/ 934182 w 1319874"/>
                  <a:gd name="connsiteY402" fmla="*/ 202404 h 838316"/>
                  <a:gd name="connsiteX403" fmla="*/ 952992 w 1319874"/>
                  <a:gd name="connsiteY403" fmla="*/ 199008 h 838316"/>
                  <a:gd name="connsiteX404" fmla="*/ 973370 w 1319874"/>
                  <a:gd name="connsiteY404" fmla="*/ 193261 h 838316"/>
                  <a:gd name="connsiteX405" fmla="*/ 999757 w 1319874"/>
                  <a:gd name="connsiteY405" fmla="*/ 190125 h 838316"/>
                  <a:gd name="connsiteX406" fmla="*/ 991396 w 1319874"/>
                  <a:gd name="connsiteY406" fmla="*/ 177063 h 838316"/>
                  <a:gd name="connsiteX407" fmla="*/ 963181 w 1319874"/>
                  <a:gd name="connsiteY407" fmla="*/ 158252 h 838316"/>
                  <a:gd name="connsiteX408" fmla="*/ 942803 w 1319874"/>
                  <a:gd name="connsiteY408" fmla="*/ 165045 h 838316"/>
                  <a:gd name="connsiteX409" fmla="*/ 924776 w 1319874"/>
                  <a:gd name="connsiteY409" fmla="*/ 161910 h 838316"/>
                  <a:gd name="connsiteX410" fmla="*/ 910669 w 1319874"/>
                  <a:gd name="connsiteY410" fmla="*/ 164523 h 838316"/>
                  <a:gd name="connsiteX411" fmla="*/ 906228 w 1319874"/>
                  <a:gd name="connsiteY411" fmla="*/ 153811 h 838316"/>
                  <a:gd name="connsiteX412" fmla="*/ 912759 w 1319874"/>
                  <a:gd name="connsiteY412" fmla="*/ 143100 h 838316"/>
                  <a:gd name="connsiteX413" fmla="*/ 930001 w 1319874"/>
                  <a:gd name="connsiteY413" fmla="*/ 106785 h 838316"/>
                  <a:gd name="connsiteX414" fmla="*/ 958217 w 1319874"/>
                  <a:gd name="connsiteY414" fmla="*/ 113317 h 838316"/>
                  <a:gd name="connsiteX415" fmla="*/ 973109 w 1319874"/>
                  <a:gd name="connsiteY415" fmla="*/ 102083 h 838316"/>
                  <a:gd name="connsiteX416" fmla="*/ 987739 w 1319874"/>
                  <a:gd name="connsiteY416" fmla="*/ 94245 h 838316"/>
                  <a:gd name="connsiteX417" fmla="*/ 996621 w 1319874"/>
                  <a:gd name="connsiteY417" fmla="*/ 66814 h 838316"/>
                  <a:gd name="connsiteX418" fmla="*/ 1018045 w 1319874"/>
                  <a:gd name="connsiteY418" fmla="*/ 41472 h 838316"/>
                  <a:gd name="connsiteX419" fmla="*/ 1015171 w 1319874"/>
                  <a:gd name="connsiteY419" fmla="*/ 35724 h 838316"/>
                  <a:gd name="connsiteX420" fmla="*/ 1013603 w 1319874"/>
                  <a:gd name="connsiteY420" fmla="*/ 28932 h 838316"/>
                  <a:gd name="connsiteX421" fmla="*/ 1005243 w 1319874"/>
                  <a:gd name="connsiteY421" fmla="*/ 19527 h 838316"/>
                  <a:gd name="connsiteX422" fmla="*/ 1027450 w 1319874"/>
                  <a:gd name="connsiteY422" fmla="*/ 5941 h 838316"/>
                  <a:gd name="connsiteX423" fmla="*/ 1067944 w 1319874"/>
                  <a:gd name="connsiteY423" fmla="*/ 2806 h 838316"/>
                  <a:gd name="connsiteX424" fmla="*/ 1081007 w 1319874"/>
                  <a:gd name="connsiteY424" fmla="*/ 977 h 838316"/>
                  <a:gd name="connsiteX425" fmla="*/ 1100862 w 1319874"/>
                  <a:gd name="connsiteY425" fmla="*/ 10121 h 838316"/>
                  <a:gd name="connsiteX426" fmla="*/ 1122024 w 1319874"/>
                  <a:gd name="connsiteY426" fmla="*/ 13779 h 838316"/>
                  <a:gd name="connsiteX427" fmla="*/ 1131168 w 1319874"/>
                  <a:gd name="connsiteY427" fmla="*/ 23968 h 838316"/>
                  <a:gd name="connsiteX428" fmla="*/ 1134564 w 1319874"/>
                  <a:gd name="connsiteY428" fmla="*/ 32851 h 838316"/>
                  <a:gd name="connsiteX429" fmla="*/ 1141618 w 1319874"/>
                  <a:gd name="connsiteY429" fmla="*/ 41733 h 838316"/>
                  <a:gd name="connsiteX430" fmla="*/ 1144492 w 1319874"/>
                  <a:gd name="connsiteY430" fmla="*/ 57931 h 838316"/>
                  <a:gd name="connsiteX431" fmla="*/ 1153374 w 1319874"/>
                  <a:gd name="connsiteY431" fmla="*/ 70732 h 838316"/>
                  <a:gd name="connsiteX432" fmla="*/ 1164348 w 1319874"/>
                  <a:gd name="connsiteY432" fmla="*/ 96597 h 838316"/>
                  <a:gd name="connsiteX433" fmla="*/ 1171140 w 1319874"/>
                  <a:gd name="connsiteY433" fmla="*/ 112794 h 838316"/>
                  <a:gd name="connsiteX434" fmla="*/ 1191779 w 1319874"/>
                  <a:gd name="connsiteY434" fmla="*/ 114884 h 838316"/>
                  <a:gd name="connsiteX435" fmla="*/ 1201184 w 1319874"/>
                  <a:gd name="connsiteY435" fmla="*/ 119848 h 838316"/>
                  <a:gd name="connsiteX436" fmla="*/ 1208761 w 1319874"/>
                  <a:gd name="connsiteY436" fmla="*/ 119326 h 838316"/>
                  <a:gd name="connsiteX437" fmla="*/ 1222607 w 1319874"/>
                  <a:gd name="connsiteY437" fmla="*/ 133695 h 838316"/>
                  <a:gd name="connsiteX438" fmla="*/ 1230444 w 1319874"/>
                  <a:gd name="connsiteY438" fmla="*/ 135785 h 838316"/>
                  <a:gd name="connsiteX439" fmla="*/ 1230706 w 1319874"/>
                  <a:gd name="connsiteY439" fmla="*/ 143361 h 838316"/>
                  <a:gd name="connsiteX440" fmla="*/ 1235409 w 1319874"/>
                  <a:gd name="connsiteY440" fmla="*/ 149892 h 838316"/>
                  <a:gd name="connsiteX441" fmla="*/ 1233057 w 1319874"/>
                  <a:gd name="connsiteY441" fmla="*/ 156685 h 838316"/>
                  <a:gd name="connsiteX442" fmla="*/ 1238021 w 1319874"/>
                  <a:gd name="connsiteY442" fmla="*/ 161910 h 838316"/>
                  <a:gd name="connsiteX443" fmla="*/ 1240634 w 1319874"/>
                  <a:gd name="connsiteY443" fmla="*/ 165568 h 838316"/>
                  <a:gd name="connsiteX444" fmla="*/ 1271984 w 1319874"/>
                  <a:gd name="connsiteY444" fmla="*/ 165045 h 838316"/>
                  <a:gd name="connsiteX445" fmla="*/ 1281128 w 1319874"/>
                  <a:gd name="connsiteY445" fmla="*/ 156946 h 838316"/>
                  <a:gd name="connsiteX446" fmla="*/ 1296281 w 1319874"/>
                  <a:gd name="connsiteY446" fmla="*/ 153289 h 838316"/>
                  <a:gd name="connsiteX447" fmla="*/ 1319794 w 1319874"/>
                  <a:gd name="connsiteY447" fmla="*/ 148586 h 838316"/>
                  <a:gd name="connsiteX448" fmla="*/ 1318488 w 1319874"/>
                  <a:gd name="connsiteY448" fmla="*/ 160865 h 838316"/>
                  <a:gd name="connsiteX449" fmla="*/ 1317704 w 1319874"/>
                  <a:gd name="connsiteY449" fmla="*/ 170270 h 838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</a:cxnLst>
                <a:rect l="l" t="t" r="r" b="b"/>
                <a:pathLst>
                  <a:path w="1319874" h="838316">
                    <a:moveTo>
                      <a:pt x="1317704" y="170270"/>
                    </a:moveTo>
                    <a:cubicBezTo>
                      <a:pt x="1315091" y="172099"/>
                      <a:pt x="1307776" y="174189"/>
                      <a:pt x="1308038" y="179675"/>
                    </a:cubicBezTo>
                    <a:cubicBezTo>
                      <a:pt x="1308298" y="185162"/>
                      <a:pt x="1302551" y="197179"/>
                      <a:pt x="1301506" y="203188"/>
                    </a:cubicBezTo>
                    <a:cubicBezTo>
                      <a:pt x="1300461" y="209197"/>
                      <a:pt x="1293407" y="214161"/>
                      <a:pt x="1293146" y="217035"/>
                    </a:cubicBezTo>
                    <a:cubicBezTo>
                      <a:pt x="1292885" y="219909"/>
                      <a:pt x="1292362" y="223827"/>
                      <a:pt x="1289488" y="225395"/>
                    </a:cubicBezTo>
                    <a:cubicBezTo>
                      <a:pt x="1286614" y="226962"/>
                      <a:pt x="1284002" y="228007"/>
                      <a:pt x="1284002" y="230359"/>
                    </a:cubicBezTo>
                    <a:cubicBezTo>
                      <a:pt x="1284002" y="232971"/>
                      <a:pt x="1284263" y="240286"/>
                      <a:pt x="1277209" y="239503"/>
                    </a:cubicBezTo>
                    <a:cubicBezTo>
                      <a:pt x="1270156" y="238719"/>
                      <a:pt x="1257876" y="230359"/>
                      <a:pt x="1255525" y="232710"/>
                    </a:cubicBezTo>
                    <a:cubicBezTo>
                      <a:pt x="1253174" y="234800"/>
                      <a:pt x="1251084" y="241070"/>
                      <a:pt x="1247688" y="241854"/>
                    </a:cubicBezTo>
                    <a:cubicBezTo>
                      <a:pt x="1244291" y="242638"/>
                      <a:pt x="1236976" y="241593"/>
                      <a:pt x="1239588" y="247079"/>
                    </a:cubicBezTo>
                    <a:cubicBezTo>
                      <a:pt x="1242201" y="252565"/>
                      <a:pt x="1246381" y="261187"/>
                      <a:pt x="1246120" y="267195"/>
                    </a:cubicBezTo>
                    <a:cubicBezTo>
                      <a:pt x="1245597" y="272943"/>
                      <a:pt x="1245336" y="294627"/>
                      <a:pt x="1239327" y="296456"/>
                    </a:cubicBezTo>
                    <a:cubicBezTo>
                      <a:pt x="1234625" y="297762"/>
                      <a:pt x="1230967" y="301420"/>
                      <a:pt x="1227832" y="301420"/>
                    </a:cubicBezTo>
                    <a:cubicBezTo>
                      <a:pt x="1226787" y="301420"/>
                      <a:pt x="1225742" y="301158"/>
                      <a:pt x="1224697" y="300113"/>
                    </a:cubicBezTo>
                    <a:cubicBezTo>
                      <a:pt x="1221040" y="296195"/>
                      <a:pt x="1214508" y="290708"/>
                      <a:pt x="1213724" y="295150"/>
                    </a:cubicBezTo>
                    <a:cubicBezTo>
                      <a:pt x="1212941" y="299591"/>
                      <a:pt x="1213724" y="303771"/>
                      <a:pt x="1209283" y="305338"/>
                    </a:cubicBezTo>
                    <a:cubicBezTo>
                      <a:pt x="1204842" y="306906"/>
                      <a:pt x="1201968" y="307429"/>
                      <a:pt x="1200662" y="309780"/>
                    </a:cubicBezTo>
                    <a:cubicBezTo>
                      <a:pt x="1199355" y="311870"/>
                      <a:pt x="1198049" y="317356"/>
                      <a:pt x="1192824" y="317095"/>
                    </a:cubicBezTo>
                    <a:cubicBezTo>
                      <a:pt x="1187599" y="317095"/>
                      <a:pt x="1175320" y="315005"/>
                      <a:pt x="1177671" y="320753"/>
                    </a:cubicBezTo>
                    <a:cubicBezTo>
                      <a:pt x="1180023" y="326500"/>
                      <a:pt x="1183158" y="335122"/>
                      <a:pt x="1174275" y="334599"/>
                    </a:cubicBezTo>
                    <a:cubicBezTo>
                      <a:pt x="1165392" y="333815"/>
                      <a:pt x="1162257" y="334599"/>
                      <a:pt x="1159122" y="332509"/>
                    </a:cubicBezTo>
                    <a:cubicBezTo>
                      <a:pt x="1155987" y="330419"/>
                      <a:pt x="1150239" y="320753"/>
                      <a:pt x="1145798" y="327545"/>
                    </a:cubicBezTo>
                    <a:cubicBezTo>
                      <a:pt x="1141095" y="334599"/>
                      <a:pt x="1136393" y="345833"/>
                      <a:pt x="1130907" y="346878"/>
                    </a:cubicBezTo>
                    <a:cubicBezTo>
                      <a:pt x="1125420" y="347923"/>
                      <a:pt x="1121763" y="350274"/>
                      <a:pt x="1119673" y="352103"/>
                    </a:cubicBezTo>
                    <a:cubicBezTo>
                      <a:pt x="1117844" y="353670"/>
                      <a:pt x="1098250" y="365688"/>
                      <a:pt x="1091196" y="375355"/>
                    </a:cubicBezTo>
                    <a:cubicBezTo>
                      <a:pt x="1090673" y="375093"/>
                      <a:pt x="1090151" y="375093"/>
                      <a:pt x="1089628" y="375093"/>
                    </a:cubicBezTo>
                    <a:cubicBezTo>
                      <a:pt x="1084926" y="375616"/>
                      <a:pt x="1080484" y="376138"/>
                      <a:pt x="1075782" y="376400"/>
                    </a:cubicBezTo>
                    <a:cubicBezTo>
                      <a:pt x="1073169" y="376661"/>
                      <a:pt x="1069773" y="377183"/>
                      <a:pt x="1067160" y="378228"/>
                    </a:cubicBezTo>
                    <a:cubicBezTo>
                      <a:pt x="1062197" y="380057"/>
                      <a:pt x="1058800" y="383715"/>
                      <a:pt x="1054621" y="386589"/>
                    </a:cubicBezTo>
                    <a:cubicBezTo>
                      <a:pt x="1052269" y="388156"/>
                      <a:pt x="1049656" y="388679"/>
                      <a:pt x="1047305" y="390246"/>
                    </a:cubicBezTo>
                    <a:cubicBezTo>
                      <a:pt x="1045215" y="391552"/>
                      <a:pt x="1043386" y="393381"/>
                      <a:pt x="1041035" y="394949"/>
                    </a:cubicBezTo>
                    <a:cubicBezTo>
                      <a:pt x="1038422" y="396516"/>
                      <a:pt x="1036071" y="398084"/>
                      <a:pt x="1033720" y="400174"/>
                    </a:cubicBezTo>
                    <a:cubicBezTo>
                      <a:pt x="1032152" y="401741"/>
                      <a:pt x="1028756" y="403570"/>
                      <a:pt x="1027711" y="400435"/>
                    </a:cubicBezTo>
                    <a:cubicBezTo>
                      <a:pt x="1026405" y="396777"/>
                      <a:pt x="1031891" y="395471"/>
                      <a:pt x="1033981" y="394426"/>
                    </a:cubicBezTo>
                    <a:cubicBezTo>
                      <a:pt x="1037116" y="392859"/>
                      <a:pt x="1039206" y="390507"/>
                      <a:pt x="1041296" y="387895"/>
                    </a:cubicBezTo>
                    <a:cubicBezTo>
                      <a:pt x="1039728" y="387634"/>
                      <a:pt x="1038161" y="386850"/>
                      <a:pt x="1036855" y="386327"/>
                    </a:cubicBezTo>
                    <a:cubicBezTo>
                      <a:pt x="1036071" y="386066"/>
                      <a:pt x="1035287" y="386066"/>
                      <a:pt x="1034765" y="385805"/>
                    </a:cubicBezTo>
                    <a:cubicBezTo>
                      <a:pt x="1033981" y="385282"/>
                      <a:pt x="1033459" y="384499"/>
                      <a:pt x="1032675" y="384237"/>
                    </a:cubicBezTo>
                    <a:cubicBezTo>
                      <a:pt x="1034242" y="379535"/>
                      <a:pt x="1036594" y="375093"/>
                      <a:pt x="1039468" y="371175"/>
                    </a:cubicBezTo>
                    <a:cubicBezTo>
                      <a:pt x="1042603" y="367256"/>
                      <a:pt x="1047044" y="363076"/>
                      <a:pt x="1048612" y="358112"/>
                    </a:cubicBezTo>
                    <a:cubicBezTo>
                      <a:pt x="1051746" y="347662"/>
                      <a:pt x="1031630" y="348707"/>
                      <a:pt x="1026405" y="350536"/>
                    </a:cubicBezTo>
                    <a:cubicBezTo>
                      <a:pt x="1016999" y="353670"/>
                      <a:pt x="1011774" y="363337"/>
                      <a:pt x="1003414" y="368562"/>
                    </a:cubicBezTo>
                    <a:cubicBezTo>
                      <a:pt x="999757" y="370913"/>
                      <a:pt x="995577" y="372742"/>
                      <a:pt x="992180" y="375616"/>
                    </a:cubicBezTo>
                    <a:cubicBezTo>
                      <a:pt x="988261" y="378751"/>
                      <a:pt x="985649" y="382931"/>
                      <a:pt x="982252" y="386589"/>
                    </a:cubicBezTo>
                    <a:cubicBezTo>
                      <a:pt x="978595" y="390769"/>
                      <a:pt x="974415" y="394426"/>
                      <a:pt x="968667" y="394949"/>
                    </a:cubicBezTo>
                    <a:cubicBezTo>
                      <a:pt x="963181" y="395732"/>
                      <a:pt x="957433" y="393904"/>
                      <a:pt x="952208" y="392336"/>
                    </a:cubicBezTo>
                    <a:cubicBezTo>
                      <a:pt x="951947" y="393642"/>
                      <a:pt x="950641" y="394426"/>
                      <a:pt x="950379" y="395732"/>
                    </a:cubicBezTo>
                    <a:cubicBezTo>
                      <a:pt x="950119" y="397039"/>
                      <a:pt x="949857" y="398606"/>
                      <a:pt x="949857" y="400174"/>
                    </a:cubicBezTo>
                    <a:cubicBezTo>
                      <a:pt x="949857" y="403048"/>
                      <a:pt x="948812" y="405660"/>
                      <a:pt x="949073" y="408795"/>
                    </a:cubicBezTo>
                    <a:cubicBezTo>
                      <a:pt x="949335" y="408795"/>
                      <a:pt x="949335" y="408795"/>
                      <a:pt x="949596" y="408795"/>
                    </a:cubicBezTo>
                    <a:cubicBezTo>
                      <a:pt x="950902" y="414804"/>
                      <a:pt x="956127" y="418462"/>
                      <a:pt x="962136" y="418984"/>
                    </a:cubicBezTo>
                    <a:cubicBezTo>
                      <a:pt x="967361" y="419507"/>
                      <a:pt x="973370" y="415588"/>
                      <a:pt x="978073" y="418462"/>
                    </a:cubicBezTo>
                    <a:cubicBezTo>
                      <a:pt x="983036" y="421597"/>
                      <a:pt x="980424" y="428650"/>
                      <a:pt x="980424" y="433353"/>
                    </a:cubicBezTo>
                    <a:cubicBezTo>
                      <a:pt x="980424" y="438317"/>
                      <a:pt x="984082" y="441974"/>
                      <a:pt x="989045" y="442236"/>
                    </a:cubicBezTo>
                    <a:cubicBezTo>
                      <a:pt x="994009" y="442758"/>
                      <a:pt x="998451" y="440146"/>
                      <a:pt x="1002370" y="437272"/>
                    </a:cubicBezTo>
                    <a:cubicBezTo>
                      <a:pt x="1004459" y="435966"/>
                      <a:pt x="1006549" y="434398"/>
                      <a:pt x="1008378" y="432569"/>
                    </a:cubicBezTo>
                    <a:cubicBezTo>
                      <a:pt x="1010207" y="430740"/>
                      <a:pt x="1011252" y="428650"/>
                      <a:pt x="1013081" y="427083"/>
                    </a:cubicBezTo>
                    <a:cubicBezTo>
                      <a:pt x="1017522" y="422903"/>
                      <a:pt x="1022486" y="427606"/>
                      <a:pt x="1026143" y="430479"/>
                    </a:cubicBezTo>
                    <a:cubicBezTo>
                      <a:pt x="1030062" y="433876"/>
                      <a:pt x="1035549" y="433353"/>
                      <a:pt x="1040251" y="433876"/>
                    </a:cubicBezTo>
                    <a:cubicBezTo>
                      <a:pt x="1045477" y="434398"/>
                      <a:pt x="1052530" y="433092"/>
                      <a:pt x="1056972" y="436227"/>
                    </a:cubicBezTo>
                    <a:cubicBezTo>
                      <a:pt x="1059323" y="438056"/>
                      <a:pt x="1057233" y="439623"/>
                      <a:pt x="1055404" y="440929"/>
                    </a:cubicBezTo>
                    <a:cubicBezTo>
                      <a:pt x="1053314" y="442758"/>
                      <a:pt x="1052530" y="444587"/>
                      <a:pt x="1052530" y="447461"/>
                    </a:cubicBezTo>
                    <a:cubicBezTo>
                      <a:pt x="1050702" y="448506"/>
                      <a:pt x="1048612" y="448506"/>
                      <a:pt x="1046521" y="447983"/>
                    </a:cubicBezTo>
                    <a:cubicBezTo>
                      <a:pt x="1044693" y="447461"/>
                      <a:pt x="1042341" y="446155"/>
                      <a:pt x="1040774" y="447983"/>
                    </a:cubicBezTo>
                    <a:cubicBezTo>
                      <a:pt x="1039206" y="449812"/>
                      <a:pt x="1039728" y="451118"/>
                      <a:pt x="1036855" y="450857"/>
                    </a:cubicBezTo>
                    <a:cubicBezTo>
                      <a:pt x="1034765" y="450857"/>
                      <a:pt x="1032414" y="449290"/>
                      <a:pt x="1030585" y="450857"/>
                    </a:cubicBezTo>
                    <a:cubicBezTo>
                      <a:pt x="1029801" y="451641"/>
                      <a:pt x="1029801" y="452425"/>
                      <a:pt x="1028756" y="452947"/>
                    </a:cubicBezTo>
                    <a:cubicBezTo>
                      <a:pt x="1027711" y="453470"/>
                      <a:pt x="1026405" y="453470"/>
                      <a:pt x="1025359" y="453470"/>
                    </a:cubicBezTo>
                    <a:cubicBezTo>
                      <a:pt x="1023792" y="453470"/>
                      <a:pt x="1021180" y="453208"/>
                      <a:pt x="1020134" y="454776"/>
                    </a:cubicBezTo>
                    <a:cubicBezTo>
                      <a:pt x="1019090" y="456866"/>
                      <a:pt x="1021441" y="458956"/>
                      <a:pt x="1018306" y="459740"/>
                    </a:cubicBezTo>
                    <a:cubicBezTo>
                      <a:pt x="1017261" y="460001"/>
                      <a:pt x="1016216" y="459740"/>
                      <a:pt x="1015432" y="460785"/>
                    </a:cubicBezTo>
                    <a:cubicBezTo>
                      <a:pt x="1014648" y="461830"/>
                      <a:pt x="1015171" y="463397"/>
                      <a:pt x="1014909" y="464442"/>
                    </a:cubicBezTo>
                    <a:cubicBezTo>
                      <a:pt x="1014387" y="466532"/>
                      <a:pt x="1011513" y="469667"/>
                      <a:pt x="1009162" y="470190"/>
                    </a:cubicBezTo>
                    <a:cubicBezTo>
                      <a:pt x="1006288" y="470712"/>
                      <a:pt x="1007072" y="466794"/>
                      <a:pt x="1007072" y="464965"/>
                    </a:cubicBezTo>
                    <a:cubicBezTo>
                      <a:pt x="1003937" y="464442"/>
                      <a:pt x="1003153" y="465226"/>
                      <a:pt x="1003937" y="468361"/>
                    </a:cubicBezTo>
                    <a:cubicBezTo>
                      <a:pt x="1004982" y="472280"/>
                      <a:pt x="1004982" y="475154"/>
                      <a:pt x="1001586" y="477766"/>
                    </a:cubicBezTo>
                    <a:cubicBezTo>
                      <a:pt x="995315" y="482469"/>
                      <a:pt x="987739" y="484036"/>
                      <a:pt x="984082" y="491613"/>
                    </a:cubicBezTo>
                    <a:cubicBezTo>
                      <a:pt x="982775" y="494225"/>
                      <a:pt x="981992" y="498144"/>
                      <a:pt x="984082" y="500757"/>
                    </a:cubicBezTo>
                    <a:cubicBezTo>
                      <a:pt x="986171" y="503369"/>
                      <a:pt x="990352" y="503892"/>
                      <a:pt x="993226" y="505198"/>
                    </a:cubicBezTo>
                    <a:cubicBezTo>
                      <a:pt x="996883" y="506765"/>
                      <a:pt x="1000018" y="509117"/>
                      <a:pt x="1003153" y="511468"/>
                    </a:cubicBezTo>
                    <a:cubicBezTo>
                      <a:pt x="1005243" y="513035"/>
                      <a:pt x="1008378" y="514342"/>
                      <a:pt x="1009684" y="516693"/>
                    </a:cubicBezTo>
                    <a:cubicBezTo>
                      <a:pt x="1010468" y="518522"/>
                      <a:pt x="1010730" y="521134"/>
                      <a:pt x="1012036" y="522441"/>
                    </a:cubicBezTo>
                    <a:cubicBezTo>
                      <a:pt x="1012297" y="527404"/>
                      <a:pt x="1014648" y="530801"/>
                      <a:pt x="1016999" y="534981"/>
                    </a:cubicBezTo>
                    <a:cubicBezTo>
                      <a:pt x="1019873" y="539683"/>
                      <a:pt x="1020657" y="544125"/>
                      <a:pt x="1021702" y="549350"/>
                    </a:cubicBezTo>
                    <a:cubicBezTo>
                      <a:pt x="1023531" y="558755"/>
                      <a:pt x="1035026" y="559539"/>
                      <a:pt x="1039468" y="567376"/>
                    </a:cubicBezTo>
                    <a:cubicBezTo>
                      <a:pt x="1042080" y="571818"/>
                      <a:pt x="1035549" y="571818"/>
                      <a:pt x="1032675" y="572079"/>
                    </a:cubicBezTo>
                    <a:cubicBezTo>
                      <a:pt x="1027711" y="572340"/>
                      <a:pt x="1024053" y="571556"/>
                      <a:pt x="1019873" y="568683"/>
                    </a:cubicBezTo>
                    <a:cubicBezTo>
                      <a:pt x="1015432" y="565809"/>
                      <a:pt x="1011774" y="566331"/>
                      <a:pt x="1007072" y="566854"/>
                    </a:cubicBezTo>
                    <a:cubicBezTo>
                      <a:pt x="1002108" y="567376"/>
                      <a:pt x="1000279" y="563458"/>
                      <a:pt x="996099" y="561629"/>
                    </a:cubicBezTo>
                    <a:cubicBezTo>
                      <a:pt x="991658" y="559539"/>
                      <a:pt x="994793" y="566593"/>
                      <a:pt x="996361" y="567899"/>
                    </a:cubicBezTo>
                    <a:cubicBezTo>
                      <a:pt x="1000279" y="571034"/>
                      <a:pt x="1004982" y="569205"/>
                      <a:pt x="1009423" y="569728"/>
                    </a:cubicBezTo>
                    <a:cubicBezTo>
                      <a:pt x="1013865" y="570250"/>
                      <a:pt x="1017783" y="572602"/>
                      <a:pt x="1021964" y="573646"/>
                    </a:cubicBezTo>
                    <a:cubicBezTo>
                      <a:pt x="1026143" y="574692"/>
                      <a:pt x="1029278" y="575998"/>
                      <a:pt x="1032152" y="579394"/>
                    </a:cubicBezTo>
                    <a:cubicBezTo>
                      <a:pt x="1033720" y="581223"/>
                      <a:pt x="1035287" y="583313"/>
                      <a:pt x="1036855" y="585403"/>
                    </a:cubicBezTo>
                    <a:cubicBezTo>
                      <a:pt x="1037900" y="586971"/>
                      <a:pt x="1039728" y="588799"/>
                      <a:pt x="1039468" y="590889"/>
                    </a:cubicBezTo>
                    <a:cubicBezTo>
                      <a:pt x="1039206" y="592979"/>
                      <a:pt x="1036855" y="594024"/>
                      <a:pt x="1035287" y="595069"/>
                    </a:cubicBezTo>
                    <a:cubicBezTo>
                      <a:pt x="1032936" y="596376"/>
                      <a:pt x="1030324" y="597682"/>
                      <a:pt x="1028234" y="599511"/>
                    </a:cubicBezTo>
                    <a:cubicBezTo>
                      <a:pt x="1026666" y="600817"/>
                      <a:pt x="1025359" y="602646"/>
                      <a:pt x="1023792" y="603691"/>
                    </a:cubicBezTo>
                    <a:cubicBezTo>
                      <a:pt x="1021702" y="604997"/>
                      <a:pt x="1019351" y="605520"/>
                      <a:pt x="1016999" y="605781"/>
                    </a:cubicBezTo>
                    <a:cubicBezTo>
                      <a:pt x="1015432" y="606042"/>
                      <a:pt x="1003414" y="609177"/>
                      <a:pt x="1009162" y="611790"/>
                    </a:cubicBezTo>
                    <a:cubicBezTo>
                      <a:pt x="1014126" y="614141"/>
                      <a:pt x="1020134" y="610222"/>
                      <a:pt x="1025359" y="610222"/>
                    </a:cubicBezTo>
                    <a:cubicBezTo>
                      <a:pt x="1029801" y="610222"/>
                      <a:pt x="1033459" y="613618"/>
                      <a:pt x="1037900" y="613880"/>
                    </a:cubicBezTo>
                    <a:cubicBezTo>
                      <a:pt x="1041558" y="614141"/>
                      <a:pt x="1047566" y="612312"/>
                      <a:pt x="1050440" y="615708"/>
                    </a:cubicBezTo>
                    <a:cubicBezTo>
                      <a:pt x="1054359" y="620150"/>
                      <a:pt x="1040251" y="622240"/>
                      <a:pt x="1038422" y="622762"/>
                    </a:cubicBezTo>
                    <a:cubicBezTo>
                      <a:pt x="1037377" y="623024"/>
                      <a:pt x="1036594" y="623546"/>
                      <a:pt x="1035810" y="624068"/>
                    </a:cubicBezTo>
                    <a:cubicBezTo>
                      <a:pt x="1035810" y="626159"/>
                      <a:pt x="1044170" y="628249"/>
                      <a:pt x="1039990" y="630077"/>
                    </a:cubicBezTo>
                    <a:cubicBezTo>
                      <a:pt x="1038684" y="630600"/>
                      <a:pt x="1036594" y="630861"/>
                      <a:pt x="1035287" y="631645"/>
                    </a:cubicBezTo>
                    <a:cubicBezTo>
                      <a:pt x="1032936" y="633212"/>
                      <a:pt x="1036333" y="633212"/>
                      <a:pt x="1037116" y="634257"/>
                    </a:cubicBezTo>
                    <a:cubicBezTo>
                      <a:pt x="1038684" y="636347"/>
                      <a:pt x="1031891" y="640528"/>
                      <a:pt x="1031891" y="642879"/>
                    </a:cubicBezTo>
                    <a:cubicBezTo>
                      <a:pt x="1031891" y="644446"/>
                      <a:pt x="1035026" y="645491"/>
                      <a:pt x="1034242" y="646798"/>
                    </a:cubicBezTo>
                    <a:cubicBezTo>
                      <a:pt x="1033720" y="647843"/>
                      <a:pt x="1030585" y="647320"/>
                      <a:pt x="1029540" y="647320"/>
                    </a:cubicBezTo>
                    <a:cubicBezTo>
                      <a:pt x="1029801" y="650978"/>
                      <a:pt x="1034242" y="649933"/>
                      <a:pt x="1035287" y="652806"/>
                    </a:cubicBezTo>
                    <a:cubicBezTo>
                      <a:pt x="1036594" y="656464"/>
                      <a:pt x="1032936" y="657248"/>
                      <a:pt x="1030324" y="655942"/>
                    </a:cubicBezTo>
                    <a:cubicBezTo>
                      <a:pt x="1029278" y="655419"/>
                      <a:pt x="1028234" y="654374"/>
                      <a:pt x="1026927" y="654635"/>
                    </a:cubicBezTo>
                    <a:cubicBezTo>
                      <a:pt x="1025359" y="654897"/>
                      <a:pt x="1025359" y="656464"/>
                      <a:pt x="1024837" y="657509"/>
                    </a:cubicBezTo>
                    <a:cubicBezTo>
                      <a:pt x="1023531" y="659599"/>
                      <a:pt x="1021702" y="658554"/>
                      <a:pt x="1019873" y="659338"/>
                    </a:cubicBezTo>
                    <a:cubicBezTo>
                      <a:pt x="1018306" y="660122"/>
                      <a:pt x="1016477" y="663257"/>
                      <a:pt x="1015693" y="664563"/>
                    </a:cubicBezTo>
                    <a:cubicBezTo>
                      <a:pt x="1015693" y="664824"/>
                      <a:pt x="1016739" y="668482"/>
                      <a:pt x="1016739" y="669004"/>
                    </a:cubicBezTo>
                    <a:cubicBezTo>
                      <a:pt x="1016739" y="671094"/>
                      <a:pt x="1016216" y="671094"/>
                      <a:pt x="1014909" y="672662"/>
                    </a:cubicBezTo>
                    <a:cubicBezTo>
                      <a:pt x="1013865" y="673968"/>
                      <a:pt x="1013865" y="675536"/>
                      <a:pt x="1013081" y="676581"/>
                    </a:cubicBezTo>
                    <a:cubicBezTo>
                      <a:pt x="1012036" y="678148"/>
                      <a:pt x="1009946" y="677887"/>
                      <a:pt x="1008901" y="678932"/>
                    </a:cubicBezTo>
                    <a:cubicBezTo>
                      <a:pt x="1007072" y="680499"/>
                      <a:pt x="1008901" y="680761"/>
                      <a:pt x="1009946" y="681544"/>
                    </a:cubicBezTo>
                    <a:cubicBezTo>
                      <a:pt x="1011774" y="683112"/>
                      <a:pt x="1009684" y="684679"/>
                      <a:pt x="1008117" y="685463"/>
                    </a:cubicBezTo>
                    <a:cubicBezTo>
                      <a:pt x="1006549" y="686247"/>
                      <a:pt x="1004982" y="686508"/>
                      <a:pt x="1004459" y="688337"/>
                    </a:cubicBezTo>
                    <a:cubicBezTo>
                      <a:pt x="1002108" y="688598"/>
                      <a:pt x="999495" y="689121"/>
                      <a:pt x="997144" y="689643"/>
                    </a:cubicBezTo>
                    <a:cubicBezTo>
                      <a:pt x="994270" y="690166"/>
                      <a:pt x="992442" y="692778"/>
                      <a:pt x="994270" y="695391"/>
                    </a:cubicBezTo>
                    <a:cubicBezTo>
                      <a:pt x="995315" y="696958"/>
                      <a:pt x="997928" y="699571"/>
                      <a:pt x="996099" y="701661"/>
                    </a:cubicBezTo>
                    <a:cubicBezTo>
                      <a:pt x="995315" y="702706"/>
                      <a:pt x="993487" y="702445"/>
                      <a:pt x="992703" y="703229"/>
                    </a:cubicBezTo>
                    <a:cubicBezTo>
                      <a:pt x="991919" y="704012"/>
                      <a:pt x="991919" y="705319"/>
                      <a:pt x="991919" y="706625"/>
                    </a:cubicBezTo>
                    <a:cubicBezTo>
                      <a:pt x="990352" y="707147"/>
                      <a:pt x="988261" y="705841"/>
                      <a:pt x="986433" y="706102"/>
                    </a:cubicBezTo>
                    <a:cubicBezTo>
                      <a:pt x="985910" y="708976"/>
                      <a:pt x="988261" y="708454"/>
                      <a:pt x="990090" y="709499"/>
                    </a:cubicBezTo>
                    <a:cubicBezTo>
                      <a:pt x="991135" y="710021"/>
                      <a:pt x="992180" y="710544"/>
                      <a:pt x="992964" y="711327"/>
                    </a:cubicBezTo>
                    <a:cubicBezTo>
                      <a:pt x="994009" y="712634"/>
                      <a:pt x="993226" y="712895"/>
                      <a:pt x="992964" y="714201"/>
                    </a:cubicBezTo>
                    <a:cubicBezTo>
                      <a:pt x="992703" y="715769"/>
                      <a:pt x="995054" y="719688"/>
                      <a:pt x="992442" y="720732"/>
                    </a:cubicBezTo>
                    <a:cubicBezTo>
                      <a:pt x="991396" y="721255"/>
                      <a:pt x="990874" y="720732"/>
                      <a:pt x="989829" y="720210"/>
                    </a:cubicBezTo>
                    <a:cubicBezTo>
                      <a:pt x="988784" y="719426"/>
                      <a:pt x="987217" y="717859"/>
                      <a:pt x="985910" y="719426"/>
                    </a:cubicBezTo>
                    <a:cubicBezTo>
                      <a:pt x="984343" y="720994"/>
                      <a:pt x="986171" y="722300"/>
                      <a:pt x="986955" y="723345"/>
                    </a:cubicBezTo>
                    <a:cubicBezTo>
                      <a:pt x="988001" y="724651"/>
                      <a:pt x="988523" y="727003"/>
                      <a:pt x="986171" y="726741"/>
                    </a:cubicBezTo>
                    <a:cubicBezTo>
                      <a:pt x="985388" y="726741"/>
                      <a:pt x="984865" y="725958"/>
                      <a:pt x="984082" y="725696"/>
                    </a:cubicBezTo>
                    <a:cubicBezTo>
                      <a:pt x="983036" y="725174"/>
                      <a:pt x="982775" y="725174"/>
                      <a:pt x="981730" y="725174"/>
                    </a:cubicBezTo>
                    <a:cubicBezTo>
                      <a:pt x="979640" y="725174"/>
                      <a:pt x="979117" y="725696"/>
                      <a:pt x="978857" y="727786"/>
                    </a:cubicBezTo>
                    <a:cubicBezTo>
                      <a:pt x="978595" y="729876"/>
                      <a:pt x="979901" y="730921"/>
                      <a:pt x="979901" y="733011"/>
                    </a:cubicBezTo>
                    <a:cubicBezTo>
                      <a:pt x="979901" y="735101"/>
                      <a:pt x="978857" y="735885"/>
                      <a:pt x="977027" y="736669"/>
                    </a:cubicBezTo>
                    <a:cubicBezTo>
                      <a:pt x="975721" y="737192"/>
                      <a:pt x="972848" y="737453"/>
                      <a:pt x="972064" y="738759"/>
                    </a:cubicBezTo>
                    <a:cubicBezTo>
                      <a:pt x="971541" y="739543"/>
                      <a:pt x="972064" y="740849"/>
                      <a:pt x="972064" y="741894"/>
                    </a:cubicBezTo>
                    <a:cubicBezTo>
                      <a:pt x="971802" y="742939"/>
                      <a:pt x="971541" y="743723"/>
                      <a:pt x="971280" y="744768"/>
                    </a:cubicBezTo>
                    <a:cubicBezTo>
                      <a:pt x="966839" y="746858"/>
                      <a:pt x="969190" y="739282"/>
                      <a:pt x="965532" y="740065"/>
                    </a:cubicBezTo>
                    <a:cubicBezTo>
                      <a:pt x="965010" y="741110"/>
                      <a:pt x="965532" y="743200"/>
                      <a:pt x="964226" y="743462"/>
                    </a:cubicBezTo>
                    <a:cubicBezTo>
                      <a:pt x="963181" y="743462"/>
                      <a:pt x="962136" y="741633"/>
                      <a:pt x="960830" y="741633"/>
                    </a:cubicBezTo>
                    <a:cubicBezTo>
                      <a:pt x="960046" y="744245"/>
                      <a:pt x="960307" y="746858"/>
                      <a:pt x="959263" y="749209"/>
                    </a:cubicBezTo>
                    <a:cubicBezTo>
                      <a:pt x="957956" y="752867"/>
                      <a:pt x="953254" y="755741"/>
                      <a:pt x="950641" y="758353"/>
                    </a:cubicBezTo>
                    <a:cubicBezTo>
                      <a:pt x="950379" y="758614"/>
                      <a:pt x="950379" y="758614"/>
                      <a:pt x="950902" y="758092"/>
                    </a:cubicBezTo>
                    <a:cubicBezTo>
                      <a:pt x="950641" y="758353"/>
                      <a:pt x="950119" y="758614"/>
                      <a:pt x="949857" y="758876"/>
                    </a:cubicBezTo>
                    <a:cubicBezTo>
                      <a:pt x="949596" y="759137"/>
                      <a:pt x="948812" y="759659"/>
                      <a:pt x="948289" y="759659"/>
                    </a:cubicBezTo>
                    <a:cubicBezTo>
                      <a:pt x="946983" y="759921"/>
                      <a:pt x="945938" y="758353"/>
                      <a:pt x="944894" y="758614"/>
                    </a:cubicBezTo>
                    <a:cubicBezTo>
                      <a:pt x="943848" y="759137"/>
                      <a:pt x="943848" y="761227"/>
                      <a:pt x="943587" y="762272"/>
                    </a:cubicBezTo>
                    <a:cubicBezTo>
                      <a:pt x="943064" y="763578"/>
                      <a:pt x="942019" y="765930"/>
                      <a:pt x="940191" y="765668"/>
                    </a:cubicBezTo>
                    <a:cubicBezTo>
                      <a:pt x="939668" y="764362"/>
                      <a:pt x="939668" y="760966"/>
                      <a:pt x="937056" y="762272"/>
                    </a:cubicBezTo>
                    <a:cubicBezTo>
                      <a:pt x="934704" y="763317"/>
                      <a:pt x="936533" y="766452"/>
                      <a:pt x="935750" y="768281"/>
                    </a:cubicBezTo>
                    <a:cubicBezTo>
                      <a:pt x="934704" y="770893"/>
                      <a:pt x="932092" y="768281"/>
                      <a:pt x="930263" y="769064"/>
                    </a:cubicBezTo>
                    <a:cubicBezTo>
                      <a:pt x="928434" y="769848"/>
                      <a:pt x="926606" y="774551"/>
                      <a:pt x="926083" y="776380"/>
                    </a:cubicBezTo>
                    <a:cubicBezTo>
                      <a:pt x="925822" y="777425"/>
                      <a:pt x="925560" y="777947"/>
                      <a:pt x="924516" y="778731"/>
                    </a:cubicBezTo>
                    <a:cubicBezTo>
                      <a:pt x="922425" y="780299"/>
                      <a:pt x="921641" y="779253"/>
                      <a:pt x="919551" y="778731"/>
                    </a:cubicBezTo>
                    <a:cubicBezTo>
                      <a:pt x="914065" y="776641"/>
                      <a:pt x="915110" y="784479"/>
                      <a:pt x="910669" y="783956"/>
                    </a:cubicBezTo>
                    <a:cubicBezTo>
                      <a:pt x="910669" y="782650"/>
                      <a:pt x="911191" y="780037"/>
                      <a:pt x="909885" y="779253"/>
                    </a:cubicBezTo>
                    <a:cubicBezTo>
                      <a:pt x="908056" y="778208"/>
                      <a:pt x="907795" y="780821"/>
                      <a:pt x="907534" y="781866"/>
                    </a:cubicBezTo>
                    <a:cubicBezTo>
                      <a:pt x="907272" y="783172"/>
                      <a:pt x="906489" y="785524"/>
                      <a:pt x="905182" y="783433"/>
                    </a:cubicBezTo>
                    <a:cubicBezTo>
                      <a:pt x="904138" y="781866"/>
                      <a:pt x="905444" y="780560"/>
                      <a:pt x="903093" y="779776"/>
                    </a:cubicBezTo>
                    <a:cubicBezTo>
                      <a:pt x="900480" y="778992"/>
                      <a:pt x="897606" y="780821"/>
                      <a:pt x="896300" y="782911"/>
                    </a:cubicBezTo>
                    <a:cubicBezTo>
                      <a:pt x="894994" y="785001"/>
                      <a:pt x="893687" y="789442"/>
                      <a:pt x="890813" y="789704"/>
                    </a:cubicBezTo>
                    <a:cubicBezTo>
                      <a:pt x="890813" y="788136"/>
                      <a:pt x="891336" y="784740"/>
                      <a:pt x="890030" y="783433"/>
                    </a:cubicBezTo>
                    <a:cubicBezTo>
                      <a:pt x="888985" y="782389"/>
                      <a:pt x="886634" y="783433"/>
                      <a:pt x="885588" y="784217"/>
                    </a:cubicBezTo>
                    <a:cubicBezTo>
                      <a:pt x="884021" y="785524"/>
                      <a:pt x="883499" y="786569"/>
                      <a:pt x="883237" y="788397"/>
                    </a:cubicBezTo>
                    <a:cubicBezTo>
                      <a:pt x="882976" y="790749"/>
                      <a:pt x="881669" y="790226"/>
                      <a:pt x="879580" y="789965"/>
                    </a:cubicBezTo>
                    <a:cubicBezTo>
                      <a:pt x="879057" y="791271"/>
                      <a:pt x="878796" y="792577"/>
                      <a:pt x="878274" y="793884"/>
                    </a:cubicBezTo>
                    <a:cubicBezTo>
                      <a:pt x="877490" y="793884"/>
                      <a:pt x="876706" y="793884"/>
                      <a:pt x="875922" y="793884"/>
                    </a:cubicBezTo>
                    <a:cubicBezTo>
                      <a:pt x="874877" y="792055"/>
                      <a:pt x="874355" y="789965"/>
                      <a:pt x="873571" y="788136"/>
                    </a:cubicBezTo>
                    <a:cubicBezTo>
                      <a:pt x="872787" y="786046"/>
                      <a:pt x="871219" y="785262"/>
                      <a:pt x="869652" y="783956"/>
                    </a:cubicBezTo>
                    <a:cubicBezTo>
                      <a:pt x="866517" y="781082"/>
                      <a:pt x="869391" y="773245"/>
                      <a:pt x="863382" y="774551"/>
                    </a:cubicBezTo>
                    <a:cubicBezTo>
                      <a:pt x="857112" y="775596"/>
                      <a:pt x="861553" y="782911"/>
                      <a:pt x="861553" y="786830"/>
                    </a:cubicBezTo>
                    <a:cubicBezTo>
                      <a:pt x="861553" y="788136"/>
                      <a:pt x="862075" y="794145"/>
                      <a:pt x="861030" y="795190"/>
                    </a:cubicBezTo>
                    <a:cubicBezTo>
                      <a:pt x="859463" y="795974"/>
                      <a:pt x="858156" y="792055"/>
                      <a:pt x="856850" y="792055"/>
                    </a:cubicBezTo>
                    <a:cubicBezTo>
                      <a:pt x="854761" y="792055"/>
                      <a:pt x="855544" y="796758"/>
                      <a:pt x="854761" y="797802"/>
                    </a:cubicBezTo>
                    <a:cubicBezTo>
                      <a:pt x="853977" y="799109"/>
                      <a:pt x="852409" y="799631"/>
                      <a:pt x="850842" y="799631"/>
                    </a:cubicBezTo>
                    <a:cubicBezTo>
                      <a:pt x="849013" y="799631"/>
                      <a:pt x="847445" y="799631"/>
                      <a:pt x="845617" y="800154"/>
                    </a:cubicBezTo>
                    <a:cubicBezTo>
                      <a:pt x="843004" y="800938"/>
                      <a:pt x="840392" y="801199"/>
                      <a:pt x="837518" y="801460"/>
                    </a:cubicBezTo>
                    <a:cubicBezTo>
                      <a:pt x="835427" y="801721"/>
                      <a:pt x="834905" y="802766"/>
                      <a:pt x="833337" y="804073"/>
                    </a:cubicBezTo>
                    <a:cubicBezTo>
                      <a:pt x="831770" y="805379"/>
                      <a:pt x="830202" y="805379"/>
                      <a:pt x="828374" y="805640"/>
                    </a:cubicBezTo>
                    <a:cubicBezTo>
                      <a:pt x="826283" y="805901"/>
                      <a:pt x="824716" y="806946"/>
                      <a:pt x="823149" y="807991"/>
                    </a:cubicBezTo>
                    <a:cubicBezTo>
                      <a:pt x="818968" y="810343"/>
                      <a:pt x="813743" y="810865"/>
                      <a:pt x="809563" y="813478"/>
                    </a:cubicBezTo>
                    <a:cubicBezTo>
                      <a:pt x="807473" y="814784"/>
                      <a:pt x="805645" y="816613"/>
                      <a:pt x="803032" y="816874"/>
                    </a:cubicBezTo>
                    <a:cubicBezTo>
                      <a:pt x="800420" y="817396"/>
                      <a:pt x="797807" y="815829"/>
                      <a:pt x="795455" y="816874"/>
                    </a:cubicBezTo>
                    <a:cubicBezTo>
                      <a:pt x="793104" y="817658"/>
                      <a:pt x="793104" y="820793"/>
                      <a:pt x="792843" y="823144"/>
                    </a:cubicBezTo>
                    <a:cubicBezTo>
                      <a:pt x="792582" y="825234"/>
                      <a:pt x="791798" y="827847"/>
                      <a:pt x="792843" y="829937"/>
                    </a:cubicBezTo>
                    <a:cubicBezTo>
                      <a:pt x="793366" y="831243"/>
                      <a:pt x="795978" y="832811"/>
                      <a:pt x="795455" y="834378"/>
                    </a:cubicBezTo>
                    <a:cubicBezTo>
                      <a:pt x="794672" y="836468"/>
                      <a:pt x="790230" y="838036"/>
                      <a:pt x="788402" y="838297"/>
                    </a:cubicBezTo>
                    <a:cubicBezTo>
                      <a:pt x="785789" y="838558"/>
                      <a:pt x="785528" y="836207"/>
                      <a:pt x="784483" y="834378"/>
                    </a:cubicBezTo>
                    <a:cubicBezTo>
                      <a:pt x="783438" y="832288"/>
                      <a:pt x="781609" y="830721"/>
                      <a:pt x="780303" y="828631"/>
                    </a:cubicBezTo>
                    <a:cubicBezTo>
                      <a:pt x="777690" y="824450"/>
                      <a:pt x="780042" y="819487"/>
                      <a:pt x="782132" y="815829"/>
                    </a:cubicBezTo>
                    <a:cubicBezTo>
                      <a:pt x="783176" y="814000"/>
                      <a:pt x="784744" y="811910"/>
                      <a:pt x="783699" y="809820"/>
                    </a:cubicBezTo>
                    <a:cubicBezTo>
                      <a:pt x="782916" y="807991"/>
                      <a:pt x="780042" y="806163"/>
                      <a:pt x="777951" y="807208"/>
                    </a:cubicBezTo>
                    <a:cubicBezTo>
                      <a:pt x="775600" y="808253"/>
                      <a:pt x="775600" y="812171"/>
                      <a:pt x="774033" y="813739"/>
                    </a:cubicBezTo>
                    <a:cubicBezTo>
                      <a:pt x="772465" y="815829"/>
                      <a:pt x="769330" y="815829"/>
                      <a:pt x="768285" y="813216"/>
                    </a:cubicBezTo>
                    <a:cubicBezTo>
                      <a:pt x="767763" y="812171"/>
                      <a:pt x="768024" y="810604"/>
                      <a:pt x="768024" y="809559"/>
                    </a:cubicBezTo>
                    <a:cubicBezTo>
                      <a:pt x="766717" y="809036"/>
                      <a:pt x="765411" y="808514"/>
                      <a:pt x="764105" y="808253"/>
                    </a:cubicBezTo>
                    <a:cubicBezTo>
                      <a:pt x="762798" y="808253"/>
                      <a:pt x="761754" y="808775"/>
                      <a:pt x="760447" y="808775"/>
                    </a:cubicBezTo>
                    <a:cubicBezTo>
                      <a:pt x="757312" y="809036"/>
                      <a:pt x="757835" y="806424"/>
                      <a:pt x="756267" y="804856"/>
                    </a:cubicBezTo>
                    <a:cubicBezTo>
                      <a:pt x="754438" y="803028"/>
                      <a:pt x="752087" y="804856"/>
                      <a:pt x="751826" y="806946"/>
                    </a:cubicBezTo>
                    <a:cubicBezTo>
                      <a:pt x="751304" y="809298"/>
                      <a:pt x="750259" y="810081"/>
                      <a:pt x="747907" y="810081"/>
                    </a:cubicBezTo>
                    <a:cubicBezTo>
                      <a:pt x="746340" y="810081"/>
                      <a:pt x="745034" y="810081"/>
                      <a:pt x="743727" y="810604"/>
                    </a:cubicBezTo>
                    <a:cubicBezTo>
                      <a:pt x="740592" y="807469"/>
                      <a:pt x="733800" y="809559"/>
                      <a:pt x="731448" y="809559"/>
                    </a:cubicBezTo>
                    <a:cubicBezTo>
                      <a:pt x="728052" y="809559"/>
                      <a:pt x="727007" y="807208"/>
                      <a:pt x="725178" y="804334"/>
                    </a:cubicBezTo>
                    <a:cubicBezTo>
                      <a:pt x="723349" y="801460"/>
                      <a:pt x="720998" y="801983"/>
                      <a:pt x="717079" y="801199"/>
                    </a:cubicBezTo>
                    <a:cubicBezTo>
                      <a:pt x="713160" y="800415"/>
                      <a:pt x="712377" y="794406"/>
                      <a:pt x="711331" y="793100"/>
                    </a:cubicBezTo>
                    <a:cubicBezTo>
                      <a:pt x="710287" y="791532"/>
                      <a:pt x="714205" y="787875"/>
                      <a:pt x="716818" y="783956"/>
                    </a:cubicBezTo>
                    <a:cubicBezTo>
                      <a:pt x="719431" y="780037"/>
                      <a:pt x="701143" y="780821"/>
                      <a:pt x="697224" y="780037"/>
                    </a:cubicBezTo>
                    <a:cubicBezTo>
                      <a:pt x="693566" y="779253"/>
                      <a:pt x="688864" y="771938"/>
                      <a:pt x="685990" y="769587"/>
                    </a:cubicBezTo>
                    <a:cubicBezTo>
                      <a:pt x="683377" y="767497"/>
                      <a:pt x="677107" y="773506"/>
                      <a:pt x="674495" y="777425"/>
                    </a:cubicBezTo>
                    <a:cubicBezTo>
                      <a:pt x="671621" y="781343"/>
                      <a:pt x="669531" y="780821"/>
                      <a:pt x="669008" y="782911"/>
                    </a:cubicBezTo>
                    <a:cubicBezTo>
                      <a:pt x="668486" y="785001"/>
                      <a:pt x="664306" y="783695"/>
                      <a:pt x="662477" y="781866"/>
                    </a:cubicBezTo>
                    <a:cubicBezTo>
                      <a:pt x="660387" y="780037"/>
                      <a:pt x="659603" y="785262"/>
                      <a:pt x="657774" y="788397"/>
                    </a:cubicBezTo>
                    <a:cubicBezTo>
                      <a:pt x="655946" y="791532"/>
                      <a:pt x="652811" y="787091"/>
                      <a:pt x="650982" y="783433"/>
                    </a:cubicBezTo>
                    <a:cubicBezTo>
                      <a:pt x="649153" y="779776"/>
                      <a:pt x="648369" y="784740"/>
                      <a:pt x="647846" y="787352"/>
                    </a:cubicBezTo>
                    <a:cubicBezTo>
                      <a:pt x="647324" y="789965"/>
                      <a:pt x="644973" y="784740"/>
                      <a:pt x="643144" y="783433"/>
                    </a:cubicBezTo>
                    <a:cubicBezTo>
                      <a:pt x="641577" y="782127"/>
                      <a:pt x="639748" y="784740"/>
                      <a:pt x="636351" y="789181"/>
                    </a:cubicBezTo>
                    <a:cubicBezTo>
                      <a:pt x="632955" y="793622"/>
                      <a:pt x="628514" y="784740"/>
                      <a:pt x="625379" y="783956"/>
                    </a:cubicBezTo>
                    <a:cubicBezTo>
                      <a:pt x="622505" y="783172"/>
                      <a:pt x="620676" y="786569"/>
                      <a:pt x="618064" y="789442"/>
                    </a:cubicBezTo>
                    <a:cubicBezTo>
                      <a:pt x="617541" y="789965"/>
                      <a:pt x="617019" y="790226"/>
                      <a:pt x="616496" y="790487"/>
                    </a:cubicBezTo>
                    <a:cubicBezTo>
                      <a:pt x="613361" y="791271"/>
                      <a:pt x="608397" y="788659"/>
                      <a:pt x="606046" y="791010"/>
                    </a:cubicBezTo>
                    <a:cubicBezTo>
                      <a:pt x="603172" y="793884"/>
                      <a:pt x="605523" y="798325"/>
                      <a:pt x="607613" y="800415"/>
                    </a:cubicBezTo>
                    <a:cubicBezTo>
                      <a:pt x="609704" y="802505"/>
                      <a:pt x="609704" y="803811"/>
                      <a:pt x="607352" y="808775"/>
                    </a:cubicBezTo>
                    <a:cubicBezTo>
                      <a:pt x="605262" y="813478"/>
                      <a:pt x="606830" y="812694"/>
                      <a:pt x="608658" y="816352"/>
                    </a:cubicBezTo>
                    <a:cubicBezTo>
                      <a:pt x="610487" y="820009"/>
                      <a:pt x="605785" y="819748"/>
                      <a:pt x="599776" y="818964"/>
                    </a:cubicBezTo>
                    <a:cubicBezTo>
                      <a:pt x="593506" y="818180"/>
                      <a:pt x="596641" y="814262"/>
                      <a:pt x="595595" y="810343"/>
                    </a:cubicBezTo>
                    <a:cubicBezTo>
                      <a:pt x="594551" y="806424"/>
                      <a:pt x="592461" y="807208"/>
                      <a:pt x="589326" y="806685"/>
                    </a:cubicBezTo>
                    <a:cubicBezTo>
                      <a:pt x="586191" y="805901"/>
                      <a:pt x="583578" y="809820"/>
                      <a:pt x="578091" y="812694"/>
                    </a:cubicBezTo>
                    <a:cubicBezTo>
                      <a:pt x="572606" y="815568"/>
                      <a:pt x="570254" y="805640"/>
                      <a:pt x="569731" y="801721"/>
                    </a:cubicBezTo>
                    <a:cubicBezTo>
                      <a:pt x="569209" y="798064"/>
                      <a:pt x="564506" y="798848"/>
                      <a:pt x="556407" y="798064"/>
                    </a:cubicBezTo>
                    <a:cubicBezTo>
                      <a:pt x="548309" y="797280"/>
                      <a:pt x="559020" y="783172"/>
                      <a:pt x="560849" y="780037"/>
                    </a:cubicBezTo>
                    <a:cubicBezTo>
                      <a:pt x="562678" y="776902"/>
                      <a:pt x="551966" y="774812"/>
                      <a:pt x="548831" y="773767"/>
                    </a:cubicBezTo>
                    <a:cubicBezTo>
                      <a:pt x="545696" y="772722"/>
                      <a:pt x="545957" y="770632"/>
                      <a:pt x="545696" y="767236"/>
                    </a:cubicBezTo>
                    <a:cubicBezTo>
                      <a:pt x="545435" y="763839"/>
                      <a:pt x="545174" y="763839"/>
                      <a:pt x="543084" y="760704"/>
                    </a:cubicBezTo>
                    <a:cubicBezTo>
                      <a:pt x="540993" y="757831"/>
                      <a:pt x="542561" y="757047"/>
                      <a:pt x="544651" y="753912"/>
                    </a:cubicBezTo>
                    <a:cubicBezTo>
                      <a:pt x="546741" y="750777"/>
                      <a:pt x="534724" y="752606"/>
                      <a:pt x="529759" y="752867"/>
                    </a:cubicBezTo>
                    <a:cubicBezTo>
                      <a:pt x="524796" y="753389"/>
                      <a:pt x="521661" y="757308"/>
                      <a:pt x="518003" y="757047"/>
                    </a:cubicBezTo>
                    <a:cubicBezTo>
                      <a:pt x="514346" y="756786"/>
                      <a:pt x="518787" y="749732"/>
                      <a:pt x="520877" y="747380"/>
                    </a:cubicBezTo>
                    <a:cubicBezTo>
                      <a:pt x="522967" y="745029"/>
                      <a:pt x="517742" y="742417"/>
                      <a:pt x="516697" y="740065"/>
                    </a:cubicBezTo>
                    <a:cubicBezTo>
                      <a:pt x="515652" y="737714"/>
                      <a:pt x="519571" y="735363"/>
                      <a:pt x="522444" y="734318"/>
                    </a:cubicBezTo>
                    <a:cubicBezTo>
                      <a:pt x="525318" y="733011"/>
                      <a:pt x="522706" y="731183"/>
                      <a:pt x="522444" y="728570"/>
                    </a:cubicBezTo>
                    <a:cubicBezTo>
                      <a:pt x="522183" y="725958"/>
                      <a:pt x="524796" y="724913"/>
                      <a:pt x="527408" y="724913"/>
                    </a:cubicBezTo>
                    <a:cubicBezTo>
                      <a:pt x="530021" y="724913"/>
                      <a:pt x="529498" y="721516"/>
                      <a:pt x="529237" y="719688"/>
                    </a:cubicBezTo>
                    <a:cubicBezTo>
                      <a:pt x="528975" y="718120"/>
                      <a:pt x="537597" y="716291"/>
                      <a:pt x="540210" y="713417"/>
                    </a:cubicBezTo>
                    <a:cubicBezTo>
                      <a:pt x="542822" y="710544"/>
                      <a:pt x="541516" y="707931"/>
                      <a:pt x="540993" y="706886"/>
                    </a:cubicBezTo>
                    <a:cubicBezTo>
                      <a:pt x="540471" y="705841"/>
                      <a:pt x="540993" y="702445"/>
                      <a:pt x="543344" y="701138"/>
                    </a:cubicBezTo>
                    <a:cubicBezTo>
                      <a:pt x="545696" y="699832"/>
                      <a:pt x="544390" y="679716"/>
                      <a:pt x="543344" y="675013"/>
                    </a:cubicBezTo>
                    <a:cubicBezTo>
                      <a:pt x="542300" y="670310"/>
                      <a:pt x="539165" y="670572"/>
                      <a:pt x="535768" y="670310"/>
                    </a:cubicBezTo>
                    <a:cubicBezTo>
                      <a:pt x="532372" y="670049"/>
                      <a:pt x="532633" y="666130"/>
                      <a:pt x="532111" y="662995"/>
                    </a:cubicBezTo>
                    <a:cubicBezTo>
                      <a:pt x="531588" y="659860"/>
                      <a:pt x="526363" y="655680"/>
                      <a:pt x="521399" y="651762"/>
                    </a:cubicBezTo>
                    <a:cubicBezTo>
                      <a:pt x="516436" y="647843"/>
                      <a:pt x="517219" y="653852"/>
                      <a:pt x="514868" y="655942"/>
                    </a:cubicBezTo>
                    <a:cubicBezTo>
                      <a:pt x="514606" y="656203"/>
                      <a:pt x="514084" y="656464"/>
                      <a:pt x="513823" y="656725"/>
                    </a:cubicBezTo>
                    <a:cubicBezTo>
                      <a:pt x="511994" y="657509"/>
                      <a:pt x="510688" y="655942"/>
                      <a:pt x="508337" y="654374"/>
                    </a:cubicBezTo>
                    <a:cubicBezTo>
                      <a:pt x="505724" y="652545"/>
                      <a:pt x="502067" y="652545"/>
                      <a:pt x="495796" y="652284"/>
                    </a:cubicBezTo>
                    <a:cubicBezTo>
                      <a:pt x="489526" y="652023"/>
                      <a:pt x="493968" y="649672"/>
                      <a:pt x="495796" y="647843"/>
                    </a:cubicBezTo>
                    <a:cubicBezTo>
                      <a:pt x="497625" y="646014"/>
                      <a:pt x="497886" y="644446"/>
                      <a:pt x="496842" y="639744"/>
                    </a:cubicBezTo>
                    <a:cubicBezTo>
                      <a:pt x="495796" y="635041"/>
                      <a:pt x="493706" y="638437"/>
                      <a:pt x="489526" y="640005"/>
                    </a:cubicBezTo>
                    <a:cubicBezTo>
                      <a:pt x="485346" y="641834"/>
                      <a:pt x="490833" y="635041"/>
                      <a:pt x="492400" y="633474"/>
                    </a:cubicBezTo>
                    <a:cubicBezTo>
                      <a:pt x="493968" y="631906"/>
                      <a:pt x="491355" y="629816"/>
                      <a:pt x="488742" y="629032"/>
                    </a:cubicBezTo>
                    <a:cubicBezTo>
                      <a:pt x="486391" y="627987"/>
                      <a:pt x="480643" y="632167"/>
                      <a:pt x="478292" y="634780"/>
                    </a:cubicBezTo>
                    <a:cubicBezTo>
                      <a:pt x="475941" y="637393"/>
                      <a:pt x="472022" y="637131"/>
                      <a:pt x="469410" y="637915"/>
                    </a:cubicBezTo>
                    <a:cubicBezTo>
                      <a:pt x="466797" y="638699"/>
                      <a:pt x="460788" y="633996"/>
                      <a:pt x="455563" y="631384"/>
                    </a:cubicBezTo>
                    <a:cubicBezTo>
                      <a:pt x="450599" y="629032"/>
                      <a:pt x="448510" y="637131"/>
                      <a:pt x="442761" y="641834"/>
                    </a:cubicBezTo>
                    <a:cubicBezTo>
                      <a:pt x="437014" y="646536"/>
                      <a:pt x="433879" y="645753"/>
                      <a:pt x="428654" y="646014"/>
                    </a:cubicBezTo>
                    <a:cubicBezTo>
                      <a:pt x="423429" y="646536"/>
                      <a:pt x="420032" y="653590"/>
                      <a:pt x="416636" y="658293"/>
                    </a:cubicBezTo>
                    <a:cubicBezTo>
                      <a:pt x="413501" y="662995"/>
                      <a:pt x="407231" y="665347"/>
                      <a:pt x="398871" y="666392"/>
                    </a:cubicBezTo>
                    <a:cubicBezTo>
                      <a:pt x="392340" y="667175"/>
                      <a:pt x="390772" y="665869"/>
                      <a:pt x="389988" y="664302"/>
                    </a:cubicBezTo>
                    <a:cubicBezTo>
                      <a:pt x="389727" y="663779"/>
                      <a:pt x="389466" y="663257"/>
                      <a:pt x="389204" y="662734"/>
                    </a:cubicBezTo>
                    <a:cubicBezTo>
                      <a:pt x="388159" y="660644"/>
                      <a:pt x="371439" y="660644"/>
                      <a:pt x="367521" y="660905"/>
                    </a:cubicBezTo>
                    <a:cubicBezTo>
                      <a:pt x="363602" y="661167"/>
                      <a:pt x="361772" y="654113"/>
                      <a:pt x="354719" y="654113"/>
                    </a:cubicBezTo>
                    <a:cubicBezTo>
                      <a:pt x="347665" y="654113"/>
                      <a:pt x="338783" y="665869"/>
                      <a:pt x="333034" y="674229"/>
                    </a:cubicBezTo>
                    <a:cubicBezTo>
                      <a:pt x="332251" y="675536"/>
                      <a:pt x="331467" y="676058"/>
                      <a:pt x="330683" y="676058"/>
                    </a:cubicBezTo>
                    <a:cubicBezTo>
                      <a:pt x="327287" y="676319"/>
                      <a:pt x="328071" y="660383"/>
                      <a:pt x="325720" y="659860"/>
                    </a:cubicBezTo>
                    <a:cubicBezTo>
                      <a:pt x="322846" y="659077"/>
                      <a:pt x="320756" y="661167"/>
                      <a:pt x="316576" y="663257"/>
                    </a:cubicBezTo>
                    <a:cubicBezTo>
                      <a:pt x="316053" y="663518"/>
                      <a:pt x="315530" y="663779"/>
                      <a:pt x="315008" y="664040"/>
                    </a:cubicBezTo>
                    <a:cubicBezTo>
                      <a:pt x="310828" y="665608"/>
                      <a:pt x="305603" y="665869"/>
                      <a:pt x="301945" y="665608"/>
                    </a:cubicBezTo>
                    <a:cubicBezTo>
                      <a:pt x="297765" y="665608"/>
                      <a:pt x="289405" y="663257"/>
                      <a:pt x="287054" y="661950"/>
                    </a:cubicBezTo>
                    <a:cubicBezTo>
                      <a:pt x="284702" y="660644"/>
                      <a:pt x="272946" y="660383"/>
                      <a:pt x="269550" y="661689"/>
                    </a:cubicBezTo>
                    <a:cubicBezTo>
                      <a:pt x="266154" y="662995"/>
                      <a:pt x="264063" y="656203"/>
                      <a:pt x="263019" y="655158"/>
                    </a:cubicBezTo>
                    <a:cubicBezTo>
                      <a:pt x="261973" y="654113"/>
                      <a:pt x="257532" y="654635"/>
                      <a:pt x="252829" y="654374"/>
                    </a:cubicBezTo>
                    <a:cubicBezTo>
                      <a:pt x="247866" y="654374"/>
                      <a:pt x="250478" y="652284"/>
                      <a:pt x="250478" y="650978"/>
                    </a:cubicBezTo>
                    <a:cubicBezTo>
                      <a:pt x="250478" y="649672"/>
                      <a:pt x="244731" y="649410"/>
                      <a:pt x="240812" y="648365"/>
                    </a:cubicBezTo>
                    <a:cubicBezTo>
                      <a:pt x="236893" y="647320"/>
                      <a:pt x="235064" y="643663"/>
                      <a:pt x="231407" y="642095"/>
                    </a:cubicBezTo>
                    <a:cubicBezTo>
                      <a:pt x="228010" y="640528"/>
                      <a:pt x="228533" y="636609"/>
                      <a:pt x="228533" y="634780"/>
                    </a:cubicBezTo>
                    <a:cubicBezTo>
                      <a:pt x="228533" y="632951"/>
                      <a:pt x="220434" y="633735"/>
                      <a:pt x="217299" y="634257"/>
                    </a:cubicBezTo>
                    <a:cubicBezTo>
                      <a:pt x="214164" y="634780"/>
                      <a:pt x="214425" y="629032"/>
                      <a:pt x="213119" y="626681"/>
                    </a:cubicBezTo>
                    <a:cubicBezTo>
                      <a:pt x="211812" y="624330"/>
                      <a:pt x="206326" y="623807"/>
                      <a:pt x="202407" y="622762"/>
                    </a:cubicBezTo>
                    <a:cubicBezTo>
                      <a:pt x="198488" y="621717"/>
                      <a:pt x="194569" y="615447"/>
                      <a:pt x="190390" y="615970"/>
                    </a:cubicBezTo>
                    <a:cubicBezTo>
                      <a:pt x="186471" y="616492"/>
                      <a:pt x="184119" y="609961"/>
                      <a:pt x="183074" y="607610"/>
                    </a:cubicBezTo>
                    <a:cubicBezTo>
                      <a:pt x="182030" y="605520"/>
                      <a:pt x="175759" y="605258"/>
                      <a:pt x="172886" y="605781"/>
                    </a:cubicBezTo>
                    <a:cubicBezTo>
                      <a:pt x="170273" y="606042"/>
                      <a:pt x="169750" y="606042"/>
                      <a:pt x="166615" y="611267"/>
                    </a:cubicBezTo>
                    <a:cubicBezTo>
                      <a:pt x="164264" y="615186"/>
                      <a:pt x="161390" y="612573"/>
                      <a:pt x="159039" y="610222"/>
                    </a:cubicBezTo>
                    <a:lnTo>
                      <a:pt x="159039" y="610222"/>
                    </a:lnTo>
                    <a:cubicBezTo>
                      <a:pt x="157994" y="609177"/>
                      <a:pt x="157210" y="608393"/>
                      <a:pt x="156427" y="607610"/>
                    </a:cubicBezTo>
                    <a:cubicBezTo>
                      <a:pt x="153814" y="605258"/>
                      <a:pt x="149373" y="603430"/>
                      <a:pt x="146237" y="602907"/>
                    </a:cubicBezTo>
                    <a:cubicBezTo>
                      <a:pt x="143102" y="602646"/>
                      <a:pt x="144409" y="600033"/>
                      <a:pt x="142580" y="597159"/>
                    </a:cubicBezTo>
                    <a:cubicBezTo>
                      <a:pt x="140490" y="594286"/>
                      <a:pt x="131085" y="592196"/>
                      <a:pt x="127689" y="591934"/>
                    </a:cubicBezTo>
                    <a:cubicBezTo>
                      <a:pt x="124292" y="591673"/>
                      <a:pt x="122986" y="584358"/>
                      <a:pt x="121157" y="582007"/>
                    </a:cubicBezTo>
                    <a:cubicBezTo>
                      <a:pt x="119589" y="579655"/>
                      <a:pt x="117238" y="582268"/>
                      <a:pt x="113842" y="582790"/>
                    </a:cubicBezTo>
                    <a:cubicBezTo>
                      <a:pt x="110446" y="583574"/>
                      <a:pt x="110707" y="573646"/>
                      <a:pt x="111752" y="569989"/>
                    </a:cubicBezTo>
                    <a:cubicBezTo>
                      <a:pt x="112797" y="566331"/>
                      <a:pt x="107833" y="563719"/>
                      <a:pt x="105220" y="562151"/>
                    </a:cubicBezTo>
                    <a:cubicBezTo>
                      <a:pt x="102869" y="560584"/>
                      <a:pt x="102869" y="554052"/>
                      <a:pt x="107049" y="552224"/>
                    </a:cubicBezTo>
                    <a:cubicBezTo>
                      <a:pt x="111229" y="550656"/>
                      <a:pt x="114103" y="554836"/>
                      <a:pt x="115932" y="557449"/>
                    </a:cubicBezTo>
                    <a:cubicBezTo>
                      <a:pt x="118022" y="560061"/>
                      <a:pt x="124031" y="552746"/>
                      <a:pt x="127427" y="549611"/>
                    </a:cubicBezTo>
                    <a:cubicBezTo>
                      <a:pt x="131085" y="546476"/>
                      <a:pt x="118545" y="536287"/>
                      <a:pt x="116454" y="534458"/>
                    </a:cubicBezTo>
                    <a:cubicBezTo>
                      <a:pt x="114364" y="532891"/>
                      <a:pt x="114887" y="528188"/>
                      <a:pt x="116454" y="527143"/>
                    </a:cubicBezTo>
                    <a:cubicBezTo>
                      <a:pt x="118022" y="525837"/>
                      <a:pt x="115671" y="521657"/>
                      <a:pt x="114887" y="520089"/>
                    </a:cubicBezTo>
                    <a:cubicBezTo>
                      <a:pt x="114103" y="518522"/>
                      <a:pt x="116454" y="518522"/>
                      <a:pt x="120373" y="518522"/>
                    </a:cubicBezTo>
                    <a:cubicBezTo>
                      <a:pt x="124031" y="518522"/>
                      <a:pt x="127166" y="514603"/>
                      <a:pt x="131868" y="509117"/>
                    </a:cubicBezTo>
                    <a:cubicBezTo>
                      <a:pt x="136571" y="503630"/>
                      <a:pt x="144148" y="490307"/>
                      <a:pt x="145715" y="485343"/>
                    </a:cubicBezTo>
                    <a:cubicBezTo>
                      <a:pt x="147283" y="480640"/>
                      <a:pt x="142318" y="482208"/>
                      <a:pt x="139445" y="483514"/>
                    </a:cubicBezTo>
                    <a:cubicBezTo>
                      <a:pt x="136571" y="484820"/>
                      <a:pt x="128733" y="475154"/>
                      <a:pt x="127166" y="472802"/>
                    </a:cubicBezTo>
                    <a:cubicBezTo>
                      <a:pt x="125598" y="470712"/>
                      <a:pt x="116716" y="470190"/>
                      <a:pt x="112274" y="470190"/>
                    </a:cubicBezTo>
                    <a:cubicBezTo>
                      <a:pt x="107833" y="470190"/>
                      <a:pt x="100779" y="476460"/>
                      <a:pt x="95554" y="479595"/>
                    </a:cubicBezTo>
                    <a:cubicBezTo>
                      <a:pt x="90591" y="482469"/>
                      <a:pt x="79356" y="481946"/>
                      <a:pt x="73870" y="481685"/>
                    </a:cubicBezTo>
                    <a:cubicBezTo>
                      <a:pt x="68384" y="481424"/>
                      <a:pt x="65771" y="475938"/>
                      <a:pt x="64987" y="473586"/>
                    </a:cubicBezTo>
                    <a:cubicBezTo>
                      <a:pt x="64204" y="471235"/>
                      <a:pt x="58717" y="473325"/>
                      <a:pt x="54798" y="474109"/>
                    </a:cubicBezTo>
                    <a:cubicBezTo>
                      <a:pt x="50879" y="474892"/>
                      <a:pt x="50879" y="463397"/>
                      <a:pt x="51925" y="459740"/>
                    </a:cubicBezTo>
                    <a:cubicBezTo>
                      <a:pt x="52969" y="455821"/>
                      <a:pt x="39646" y="448245"/>
                      <a:pt x="35727" y="446155"/>
                    </a:cubicBezTo>
                    <a:cubicBezTo>
                      <a:pt x="31808" y="444065"/>
                      <a:pt x="18745" y="445632"/>
                      <a:pt x="18745" y="445632"/>
                    </a:cubicBezTo>
                    <a:cubicBezTo>
                      <a:pt x="19268" y="444848"/>
                      <a:pt x="19529" y="443281"/>
                      <a:pt x="19529" y="441713"/>
                    </a:cubicBezTo>
                    <a:cubicBezTo>
                      <a:pt x="20052" y="441452"/>
                      <a:pt x="28673" y="438839"/>
                      <a:pt x="32069" y="435704"/>
                    </a:cubicBezTo>
                    <a:cubicBezTo>
                      <a:pt x="35466" y="432569"/>
                      <a:pt x="33114" y="433876"/>
                      <a:pt x="29718" y="427344"/>
                    </a:cubicBezTo>
                    <a:cubicBezTo>
                      <a:pt x="26583" y="420813"/>
                      <a:pt x="30763" y="419245"/>
                      <a:pt x="28150" y="411408"/>
                    </a:cubicBezTo>
                    <a:cubicBezTo>
                      <a:pt x="25538" y="403309"/>
                      <a:pt x="10124" y="403570"/>
                      <a:pt x="5944" y="404093"/>
                    </a:cubicBezTo>
                    <a:cubicBezTo>
                      <a:pt x="1764" y="404615"/>
                      <a:pt x="4115" y="396777"/>
                      <a:pt x="5683" y="394165"/>
                    </a:cubicBezTo>
                    <a:cubicBezTo>
                      <a:pt x="7250" y="391814"/>
                      <a:pt x="1502" y="389985"/>
                      <a:pt x="196" y="387895"/>
                    </a:cubicBezTo>
                    <a:cubicBezTo>
                      <a:pt x="-65" y="387372"/>
                      <a:pt x="-65" y="386850"/>
                      <a:pt x="196" y="386327"/>
                    </a:cubicBezTo>
                    <a:cubicBezTo>
                      <a:pt x="980" y="384237"/>
                      <a:pt x="4637" y="381886"/>
                      <a:pt x="8034" y="380580"/>
                    </a:cubicBezTo>
                    <a:cubicBezTo>
                      <a:pt x="12214" y="378751"/>
                      <a:pt x="7772" y="375093"/>
                      <a:pt x="9602" y="370391"/>
                    </a:cubicBezTo>
                    <a:cubicBezTo>
                      <a:pt x="11169" y="365688"/>
                      <a:pt x="11691" y="366733"/>
                      <a:pt x="14827" y="367256"/>
                    </a:cubicBezTo>
                    <a:cubicBezTo>
                      <a:pt x="17962" y="367778"/>
                      <a:pt x="18745" y="363337"/>
                      <a:pt x="22403" y="363859"/>
                    </a:cubicBezTo>
                    <a:cubicBezTo>
                      <a:pt x="26060" y="364121"/>
                      <a:pt x="29979" y="358634"/>
                      <a:pt x="32331" y="359157"/>
                    </a:cubicBezTo>
                    <a:cubicBezTo>
                      <a:pt x="34682" y="359679"/>
                      <a:pt x="37033" y="357851"/>
                      <a:pt x="40952" y="355761"/>
                    </a:cubicBezTo>
                    <a:cubicBezTo>
                      <a:pt x="44871" y="353670"/>
                      <a:pt x="45654" y="357067"/>
                      <a:pt x="47222" y="360463"/>
                    </a:cubicBezTo>
                    <a:cubicBezTo>
                      <a:pt x="48790" y="363859"/>
                      <a:pt x="54015" y="361769"/>
                      <a:pt x="57934" y="362031"/>
                    </a:cubicBezTo>
                    <a:cubicBezTo>
                      <a:pt x="61853" y="362292"/>
                      <a:pt x="67861" y="350797"/>
                      <a:pt x="71780" y="346878"/>
                    </a:cubicBezTo>
                    <a:cubicBezTo>
                      <a:pt x="75698" y="342698"/>
                      <a:pt x="84059" y="342437"/>
                      <a:pt x="95032" y="342437"/>
                    </a:cubicBezTo>
                    <a:cubicBezTo>
                      <a:pt x="106004" y="342437"/>
                      <a:pt x="105220" y="334860"/>
                      <a:pt x="108878" y="331203"/>
                    </a:cubicBezTo>
                    <a:cubicBezTo>
                      <a:pt x="112536" y="327806"/>
                      <a:pt x="130301" y="322581"/>
                      <a:pt x="137616" y="321275"/>
                    </a:cubicBezTo>
                    <a:cubicBezTo>
                      <a:pt x="144931" y="319969"/>
                      <a:pt x="143886" y="315789"/>
                      <a:pt x="143886" y="312654"/>
                    </a:cubicBezTo>
                    <a:cubicBezTo>
                      <a:pt x="143886" y="311870"/>
                      <a:pt x="143364" y="311086"/>
                      <a:pt x="142058" y="310302"/>
                    </a:cubicBezTo>
                    <a:cubicBezTo>
                      <a:pt x="142058" y="309780"/>
                      <a:pt x="140490" y="299591"/>
                      <a:pt x="144931" y="297240"/>
                    </a:cubicBezTo>
                    <a:cubicBezTo>
                      <a:pt x="149373" y="294888"/>
                      <a:pt x="152769" y="296978"/>
                      <a:pt x="150156" y="294366"/>
                    </a:cubicBezTo>
                    <a:cubicBezTo>
                      <a:pt x="147544" y="291753"/>
                      <a:pt x="147283" y="293060"/>
                      <a:pt x="151201" y="290186"/>
                    </a:cubicBezTo>
                    <a:cubicBezTo>
                      <a:pt x="154859" y="287312"/>
                      <a:pt x="159300" y="290708"/>
                      <a:pt x="156687" y="285222"/>
                    </a:cubicBezTo>
                    <a:cubicBezTo>
                      <a:pt x="154336" y="279736"/>
                      <a:pt x="146760" y="266150"/>
                      <a:pt x="146499" y="259097"/>
                    </a:cubicBezTo>
                    <a:cubicBezTo>
                      <a:pt x="146237" y="251781"/>
                      <a:pt x="150156" y="244728"/>
                      <a:pt x="145193" y="244989"/>
                    </a:cubicBezTo>
                    <a:cubicBezTo>
                      <a:pt x="140229" y="245250"/>
                      <a:pt x="132130" y="243683"/>
                      <a:pt x="138400" y="240286"/>
                    </a:cubicBezTo>
                    <a:cubicBezTo>
                      <a:pt x="144670" y="236890"/>
                      <a:pt x="171318" y="227746"/>
                      <a:pt x="173408" y="229314"/>
                    </a:cubicBezTo>
                    <a:cubicBezTo>
                      <a:pt x="175498" y="230881"/>
                      <a:pt x="172102" y="236106"/>
                      <a:pt x="181246" y="235322"/>
                    </a:cubicBezTo>
                    <a:cubicBezTo>
                      <a:pt x="190390" y="234539"/>
                      <a:pt x="199272" y="233494"/>
                      <a:pt x="195876" y="229052"/>
                    </a:cubicBezTo>
                    <a:cubicBezTo>
                      <a:pt x="192480" y="224872"/>
                      <a:pt x="185949" y="223827"/>
                      <a:pt x="189606" y="217296"/>
                    </a:cubicBezTo>
                    <a:cubicBezTo>
                      <a:pt x="193263" y="210765"/>
                      <a:pt x="201101" y="194567"/>
                      <a:pt x="201101" y="189864"/>
                    </a:cubicBezTo>
                    <a:cubicBezTo>
                      <a:pt x="201101" y="185423"/>
                      <a:pt x="201101" y="178369"/>
                      <a:pt x="206587" y="179153"/>
                    </a:cubicBezTo>
                    <a:cubicBezTo>
                      <a:pt x="212074" y="179937"/>
                      <a:pt x="222524" y="186207"/>
                      <a:pt x="225920" y="185945"/>
                    </a:cubicBezTo>
                    <a:cubicBezTo>
                      <a:pt x="229578" y="185423"/>
                      <a:pt x="239244" y="184117"/>
                      <a:pt x="242641" y="185423"/>
                    </a:cubicBezTo>
                    <a:cubicBezTo>
                      <a:pt x="246037" y="186990"/>
                      <a:pt x="263802" y="185684"/>
                      <a:pt x="261712" y="173144"/>
                    </a:cubicBezTo>
                    <a:cubicBezTo>
                      <a:pt x="259622" y="160604"/>
                      <a:pt x="260145" y="146235"/>
                      <a:pt x="265370" y="144145"/>
                    </a:cubicBezTo>
                    <a:cubicBezTo>
                      <a:pt x="270595" y="142055"/>
                      <a:pt x="283135" y="148064"/>
                      <a:pt x="285225" y="139965"/>
                    </a:cubicBezTo>
                    <a:cubicBezTo>
                      <a:pt x="287315" y="131866"/>
                      <a:pt x="281829" y="127425"/>
                      <a:pt x="300901" y="125596"/>
                    </a:cubicBezTo>
                    <a:cubicBezTo>
                      <a:pt x="302207" y="125857"/>
                      <a:pt x="303513" y="126118"/>
                      <a:pt x="305080" y="126118"/>
                    </a:cubicBezTo>
                    <a:cubicBezTo>
                      <a:pt x="305603" y="129253"/>
                      <a:pt x="307170" y="135523"/>
                      <a:pt x="308477" y="135785"/>
                    </a:cubicBezTo>
                    <a:cubicBezTo>
                      <a:pt x="310045" y="136307"/>
                      <a:pt x="312657" y="134740"/>
                      <a:pt x="312657" y="137875"/>
                    </a:cubicBezTo>
                    <a:cubicBezTo>
                      <a:pt x="312657" y="141010"/>
                      <a:pt x="314747" y="145712"/>
                      <a:pt x="318405" y="145451"/>
                    </a:cubicBezTo>
                    <a:cubicBezTo>
                      <a:pt x="322323" y="145190"/>
                      <a:pt x="328332" y="156946"/>
                      <a:pt x="334341" y="156946"/>
                    </a:cubicBezTo>
                    <a:cubicBezTo>
                      <a:pt x="340089" y="156946"/>
                      <a:pt x="356286" y="159036"/>
                      <a:pt x="362818" y="167919"/>
                    </a:cubicBezTo>
                    <a:cubicBezTo>
                      <a:pt x="369349" y="176540"/>
                      <a:pt x="370916" y="183855"/>
                      <a:pt x="373007" y="186990"/>
                    </a:cubicBezTo>
                    <a:cubicBezTo>
                      <a:pt x="375358" y="190125"/>
                      <a:pt x="377187" y="192215"/>
                      <a:pt x="377187" y="199269"/>
                    </a:cubicBezTo>
                    <a:cubicBezTo>
                      <a:pt x="377187" y="206323"/>
                      <a:pt x="378754" y="215467"/>
                      <a:pt x="374574" y="217818"/>
                    </a:cubicBezTo>
                    <a:cubicBezTo>
                      <a:pt x="370394" y="220170"/>
                      <a:pt x="366998" y="232187"/>
                      <a:pt x="377448" y="234800"/>
                    </a:cubicBezTo>
                    <a:cubicBezTo>
                      <a:pt x="387898" y="237674"/>
                      <a:pt x="423951" y="235061"/>
                      <a:pt x="433879" y="241593"/>
                    </a:cubicBezTo>
                    <a:cubicBezTo>
                      <a:pt x="443807" y="248124"/>
                      <a:pt x="453212" y="257268"/>
                      <a:pt x="459743" y="257268"/>
                    </a:cubicBezTo>
                    <a:cubicBezTo>
                      <a:pt x="466536" y="257268"/>
                      <a:pt x="470977" y="255439"/>
                      <a:pt x="471239" y="260664"/>
                    </a:cubicBezTo>
                    <a:cubicBezTo>
                      <a:pt x="471499" y="265628"/>
                      <a:pt x="479599" y="273466"/>
                      <a:pt x="479860" y="277384"/>
                    </a:cubicBezTo>
                    <a:cubicBezTo>
                      <a:pt x="480121" y="281303"/>
                      <a:pt x="488742" y="300897"/>
                      <a:pt x="497625" y="298807"/>
                    </a:cubicBezTo>
                    <a:cubicBezTo>
                      <a:pt x="506508" y="296717"/>
                      <a:pt x="508859" y="293582"/>
                      <a:pt x="517481" y="296717"/>
                    </a:cubicBezTo>
                    <a:cubicBezTo>
                      <a:pt x="526102" y="299852"/>
                      <a:pt x="542561" y="302204"/>
                      <a:pt x="550921" y="301158"/>
                    </a:cubicBezTo>
                    <a:cubicBezTo>
                      <a:pt x="559281" y="300113"/>
                      <a:pt x="604739" y="301942"/>
                      <a:pt x="609964" y="307951"/>
                    </a:cubicBezTo>
                    <a:cubicBezTo>
                      <a:pt x="615190" y="313699"/>
                      <a:pt x="614406" y="314744"/>
                      <a:pt x="625901" y="316573"/>
                    </a:cubicBezTo>
                    <a:cubicBezTo>
                      <a:pt x="637396" y="318401"/>
                      <a:pt x="639225" y="322581"/>
                      <a:pt x="648369" y="322581"/>
                    </a:cubicBezTo>
                    <a:cubicBezTo>
                      <a:pt x="657513" y="322581"/>
                      <a:pt x="660648" y="321275"/>
                      <a:pt x="665351" y="324410"/>
                    </a:cubicBezTo>
                    <a:cubicBezTo>
                      <a:pt x="670053" y="327545"/>
                      <a:pt x="670576" y="333293"/>
                      <a:pt x="682071" y="326239"/>
                    </a:cubicBezTo>
                    <a:cubicBezTo>
                      <a:pt x="693566" y="319185"/>
                      <a:pt x="706629" y="311086"/>
                      <a:pt x="726746" y="308996"/>
                    </a:cubicBezTo>
                    <a:cubicBezTo>
                      <a:pt x="746862" y="306906"/>
                      <a:pt x="771942" y="308212"/>
                      <a:pt x="781348" y="302987"/>
                    </a:cubicBezTo>
                    <a:cubicBezTo>
                      <a:pt x="790753" y="297762"/>
                      <a:pt x="794411" y="300113"/>
                      <a:pt x="799113" y="294888"/>
                    </a:cubicBezTo>
                    <a:cubicBezTo>
                      <a:pt x="803816" y="289663"/>
                      <a:pt x="805905" y="281303"/>
                      <a:pt x="812698" y="279736"/>
                    </a:cubicBezTo>
                    <a:cubicBezTo>
                      <a:pt x="819752" y="278429"/>
                      <a:pt x="830464" y="275033"/>
                      <a:pt x="825239" y="267457"/>
                    </a:cubicBezTo>
                    <a:cubicBezTo>
                      <a:pt x="820014" y="259880"/>
                      <a:pt x="815049" y="253872"/>
                      <a:pt x="818968" y="248385"/>
                    </a:cubicBezTo>
                    <a:cubicBezTo>
                      <a:pt x="823149" y="243160"/>
                      <a:pt x="826283" y="237151"/>
                      <a:pt x="833076" y="237151"/>
                    </a:cubicBezTo>
                    <a:cubicBezTo>
                      <a:pt x="839869" y="237151"/>
                      <a:pt x="840392" y="240809"/>
                      <a:pt x="848752" y="242115"/>
                    </a:cubicBezTo>
                    <a:cubicBezTo>
                      <a:pt x="857112" y="243421"/>
                      <a:pt x="859463" y="248646"/>
                      <a:pt x="868607" y="241070"/>
                    </a:cubicBezTo>
                    <a:cubicBezTo>
                      <a:pt x="877751" y="233494"/>
                      <a:pt x="881931" y="229836"/>
                      <a:pt x="889769" y="227746"/>
                    </a:cubicBezTo>
                    <a:cubicBezTo>
                      <a:pt x="897606" y="225656"/>
                      <a:pt x="912759" y="229052"/>
                      <a:pt x="917462" y="220431"/>
                    </a:cubicBezTo>
                    <a:cubicBezTo>
                      <a:pt x="922164" y="211810"/>
                      <a:pt x="924776" y="202143"/>
                      <a:pt x="934182" y="202404"/>
                    </a:cubicBezTo>
                    <a:cubicBezTo>
                      <a:pt x="943587" y="202666"/>
                      <a:pt x="945416" y="202404"/>
                      <a:pt x="952992" y="199008"/>
                    </a:cubicBezTo>
                    <a:cubicBezTo>
                      <a:pt x="960569" y="195612"/>
                      <a:pt x="962920" y="193783"/>
                      <a:pt x="973370" y="193261"/>
                    </a:cubicBezTo>
                    <a:cubicBezTo>
                      <a:pt x="983559" y="192738"/>
                      <a:pt x="999757" y="194044"/>
                      <a:pt x="999757" y="190125"/>
                    </a:cubicBezTo>
                    <a:cubicBezTo>
                      <a:pt x="999757" y="186207"/>
                      <a:pt x="995577" y="180720"/>
                      <a:pt x="991396" y="177063"/>
                    </a:cubicBezTo>
                    <a:cubicBezTo>
                      <a:pt x="987217" y="173405"/>
                      <a:pt x="976505" y="159559"/>
                      <a:pt x="963181" y="158252"/>
                    </a:cubicBezTo>
                    <a:cubicBezTo>
                      <a:pt x="949857" y="157208"/>
                      <a:pt x="949335" y="167396"/>
                      <a:pt x="942803" y="165045"/>
                    </a:cubicBezTo>
                    <a:cubicBezTo>
                      <a:pt x="936272" y="162694"/>
                      <a:pt x="930001" y="159559"/>
                      <a:pt x="924776" y="161910"/>
                    </a:cubicBezTo>
                    <a:cubicBezTo>
                      <a:pt x="919551" y="164523"/>
                      <a:pt x="913543" y="169225"/>
                      <a:pt x="910669" y="164523"/>
                    </a:cubicBezTo>
                    <a:cubicBezTo>
                      <a:pt x="907795" y="159820"/>
                      <a:pt x="905182" y="155117"/>
                      <a:pt x="906228" y="153811"/>
                    </a:cubicBezTo>
                    <a:cubicBezTo>
                      <a:pt x="907272" y="152505"/>
                      <a:pt x="912759" y="148325"/>
                      <a:pt x="912759" y="143100"/>
                    </a:cubicBezTo>
                    <a:cubicBezTo>
                      <a:pt x="912759" y="138658"/>
                      <a:pt x="926344" y="113839"/>
                      <a:pt x="930001" y="106785"/>
                    </a:cubicBezTo>
                    <a:cubicBezTo>
                      <a:pt x="939145" y="111227"/>
                      <a:pt x="953514" y="115146"/>
                      <a:pt x="958217" y="113317"/>
                    </a:cubicBezTo>
                    <a:cubicBezTo>
                      <a:pt x="963965" y="110966"/>
                      <a:pt x="967623" y="103128"/>
                      <a:pt x="973109" y="102083"/>
                    </a:cubicBezTo>
                    <a:cubicBezTo>
                      <a:pt x="978595" y="101038"/>
                      <a:pt x="986694" y="101560"/>
                      <a:pt x="987739" y="94245"/>
                    </a:cubicBezTo>
                    <a:cubicBezTo>
                      <a:pt x="988784" y="86930"/>
                      <a:pt x="991135" y="73345"/>
                      <a:pt x="996621" y="66814"/>
                    </a:cubicBezTo>
                    <a:cubicBezTo>
                      <a:pt x="1002108" y="60021"/>
                      <a:pt x="1019873" y="44084"/>
                      <a:pt x="1018045" y="41472"/>
                    </a:cubicBezTo>
                    <a:cubicBezTo>
                      <a:pt x="1016477" y="38859"/>
                      <a:pt x="1013342" y="38076"/>
                      <a:pt x="1015171" y="35724"/>
                    </a:cubicBezTo>
                    <a:cubicBezTo>
                      <a:pt x="1016999" y="33373"/>
                      <a:pt x="1018306" y="29977"/>
                      <a:pt x="1013603" y="28932"/>
                    </a:cubicBezTo>
                    <a:cubicBezTo>
                      <a:pt x="1008901" y="27887"/>
                      <a:pt x="996621" y="25535"/>
                      <a:pt x="1005243" y="19527"/>
                    </a:cubicBezTo>
                    <a:cubicBezTo>
                      <a:pt x="1013603" y="13256"/>
                      <a:pt x="1019090" y="6986"/>
                      <a:pt x="1027450" y="5941"/>
                    </a:cubicBezTo>
                    <a:cubicBezTo>
                      <a:pt x="1035549" y="4635"/>
                      <a:pt x="1066115" y="5158"/>
                      <a:pt x="1067944" y="2806"/>
                    </a:cubicBezTo>
                    <a:cubicBezTo>
                      <a:pt x="1069773" y="455"/>
                      <a:pt x="1074476" y="-1113"/>
                      <a:pt x="1081007" y="977"/>
                    </a:cubicBezTo>
                    <a:cubicBezTo>
                      <a:pt x="1087277" y="3329"/>
                      <a:pt x="1097205" y="10644"/>
                      <a:pt x="1100862" y="10121"/>
                    </a:cubicBezTo>
                    <a:cubicBezTo>
                      <a:pt x="1104520" y="9599"/>
                      <a:pt x="1117844" y="11166"/>
                      <a:pt x="1122024" y="13779"/>
                    </a:cubicBezTo>
                    <a:cubicBezTo>
                      <a:pt x="1126466" y="16653"/>
                      <a:pt x="1131691" y="21617"/>
                      <a:pt x="1131168" y="23968"/>
                    </a:cubicBezTo>
                    <a:cubicBezTo>
                      <a:pt x="1130645" y="26058"/>
                      <a:pt x="1131429" y="30761"/>
                      <a:pt x="1134564" y="32851"/>
                    </a:cubicBezTo>
                    <a:cubicBezTo>
                      <a:pt x="1137699" y="34941"/>
                      <a:pt x="1142402" y="38859"/>
                      <a:pt x="1141618" y="41733"/>
                    </a:cubicBezTo>
                    <a:cubicBezTo>
                      <a:pt x="1140835" y="44346"/>
                      <a:pt x="1142402" y="56363"/>
                      <a:pt x="1144492" y="57931"/>
                    </a:cubicBezTo>
                    <a:cubicBezTo>
                      <a:pt x="1146582" y="59498"/>
                      <a:pt x="1152591" y="66552"/>
                      <a:pt x="1153374" y="70732"/>
                    </a:cubicBezTo>
                    <a:cubicBezTo>
                      <a:pt x="1153897" y="74651"/>
                      <a:pt x="1164608" y="93723"/>
                      <a:pt x="1164348" y="96597"/>
                    </a:cubicBezTo>
                    <a:cubicBezTo>
                      <a:pt x="1163824" y="99470"/>
                      <a:pt x="1165131" y="112794"/>
                      <a:pt x="1171140" y="112794"/>
                    </a:cubicBezTo>
                    <a:cubicBezTo>
                      <a:pt x="1177149" y="112794"/>
                      <a:pt x="1188644" y="110966"/>
                      <a:pt x="1191779" y="114884"/>
                    </a:cubicBezTo>
                    <a:cubicBezTo>
                      <a:pt x="1194914" y="118803"/>
                      <a:pt x="1196743" y="120371"/>
                      <a:pt x="1201184" y="119848"/>
                    </a:cubicBezTo>
                    <a:cubicBezTo>
                      <a:pt x="1205887" y="119326"/>
                      <a:pt x="1206409" y="116452"/>
                      <a:pt x="1208761" y="119326"/>
                    </a:cubicBezTo>
                    <a:cubicBezTo>
                      <a:pt x="1211112" y="122199"/>
                      <a:pt x="1218427" y="133172"/>
                      <a:pt x="1222607" y="133695"/>
                    </a:cubicBezTo>
                    <a:cubicBezTo>
                      <a:pt x="1226787" y="133956"/>
                      <a:pt x="1231490" y="133172"/>
                      <a:pt x="1230444" y="135785"/>
                    </a:cubicBezTo>
                    <a:cubicBezTo>
                      <a:pt x="1229400" y="138397"/>
                      <a:pt x="1227571" y="143100"/>
                      <a:pt x="1230706" y="143361"/>
                    </a:cubicBezTo>
                    <a:cubicBezTo>
                      <a:pt x="1233841" y="143883"/>
                      <a:pt x="1237760" y="147541"/>
                      <a:pt x="1235409" y="149892"/>
                    </a:cubicBezTo>
                    <a:cubicBezTo>
                      <a:pt x="1233057" y="151982"/>
                      <a:pt x="1230967" y="155901"/>
                      <a:pt x="1233057" y="156685"/>
                    </a:cubicBezTo>
                    <a:cubicBezTo>
                      <a:pt x="1234886" y="157469"/>
                      <a:pt x="1238021" y="160604"/>
                      <a:pt x="1238021" y="161910"/>
                    </a:cubicBezTo>
                    <a:cubicBezTo>
                      <a:pt x="1238021" y="163216"/>
                      <a:pt x="1236193" y="166090"/>
                      <a:pt x="1240634" y="165568"/>
                    </a:cubicBezTo>
                    <a:cubicBezTo>
                      <a:pt x="1244813" y="165045"/>
                      <a:pt x="1267282" y="170009"/>
                      <a:pt x="1271984" y="165045"/>
                    </a:cubicBezTo>
                    <a:cubicBezTo>
                      <a:pt x="1276687" y="160081"/>
                      <a:pt x="1276164" y="158514"/>
                      <a:pt x="1281128" y="156946"/>
                    </a:cubicBezTo>
                    <a:cubicBezTo>
                      <a:pt x="1286092" y="155379"/>
                      <a:pt x="1292623" y="156162"/>
                      <a:pt x="1296281" y="153289"/>
                    </a:cubicBezTo>
                    <a:cubicBezTo>
                      <a:pt x="1299677" y="150154"/>
                      <a:pt x="1321361" y="143622"/>
                      <a:pt x="1319794" y="148586"/>
                    </a:cubicBezTo>
                    <a:cubicBezTo>
                      <a:pt x="1318226" y="153811"/>
                      <a:pt x="1316920" y="158514"/>
                      <a:pt x="1318488" y="160865"/>
                    </a:cubicBezTo>
                    <a:cubicBezTo>
                      <a:pt x="1318749" y="164784"/>
                      <a:pt x="1320316" y="168441"/>
                      <a:pt x="1317704" y="17027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70F39037-F434-6FEC-DBA8-2F41B6B925B1}"/>
                  </a:ext>
                </a:extLst>
              </p:cNvPr>
              <p:cNvSpPr/>
              <p:nvPr/>
            </p:nvSpPr>
            <p:spPr>
              <a:xfrm>
                <a:off x="7454381" y="3520621"/>
                <a:ext cx="39063" cy="75029"/>
              </a:xfrm>
              <a:custGeom>
                <a:avLst/>
                <a:gdLst>
                  <a:gd name="connsiteX0" fmla="*/ 25383 w 39063"/>
                  <a:gd name="connsiteY0" fmla="*/ 45247 h 75029"/>
                  <a:gd name="connsiteX1" fmla="*/ 34788 w 39063"/>
                  <a:gd name="connsiteY1" fmla="*/ 24085 h 75029"/>
                  <a:gd name="connsiteX2" fmla="*/ 37401 w 39063"/>
                  <a:gd name="connsiteY2" fmla="*/ 16248 h 75029"/>
                  <a:gd name="connsiteX3" fmla="*/ 38969 w 39063"/>
                  <a:gd name="connsiteY3" fmla="*/ 11023 h 75029"/>
                  <a:gd name="connsiteX4" fmla="*/ 32437 w 39063"/>
                  <a:gd name="connsiteY4" fmla="*/ 50 h 75029"/>
                  <a:gd name="connsiteX5" fmla="*/ 19636 w 39063"/>
                  <a:gd name="connsiteY5" fmla="*/ 7104 h 75029"/>
                  <a:gd name="connsiteX6" fmla="*/ 14933 w 39063"/>
                  <a:gd name="connsiteY6" fmla="*/ 13897 h 75029"/>
                  <a:gd name="connsiteX7" fmla="*/ 7357 w 39063"/>
                  <a:gd name="connsiteY7" fmla="*/ 22518 h 75029"/>
                  <a:gd name="connsiteX8" fmla="*/ 1348 w 39063"/>
                  <a:gd name="connsiteY8" fmla="*/ 30617 h 75029"/>
                  <a:gd name="connsiteX9" fmla="*/ 42 w 39063"/>
                  <a:gd name="connsiteY9" fmla="*/ 38193 h 75029"/>
                  <a:gd name="connsiteX10" fmla="*/ 42 w 39063"/>
                  <a:gd name="connsiteY10" fmla="*/ 47337 h 75029"/>
                  <a:gd name="connsiteX11" fmla="*/ 564 w 39063"/>
                  <a:gd name="connsiteY11" fmla="*/ 55436 h 75029"/>
                  <a:gd name="connsiteX12" fmla="*/ 4222 w 39063"/>
                  <a:gd name="connsiteY12" fmla="*/ 60661 h 75029"/>
                  <a:gd name="connsiteX13" fmla="*/ 8402 w 39063"/>
                  <a:gd name="connsiteY13" fmla="*/ 66670 h 75029"/>
                  <a:gd name="connsiteX14" fmla="*/ 9969 w 39063"/>
                  <a:gd name="connsiteY14" fmla="*/ 72156 h 75029"/>
                  <a:gd name="connsiteX15" fmla="*/ 11537 w 39063"/>
                  <a:gd name="connsiteY15" fmla="*/ 73201 h 75029"/>
                  <a:gd name="connsiteX16" fmla="*/ 14411 w 39063"/>
                  <a:gd name="connsiteY16" fmla="*/ 75030 h 75029"/>
                  <a:gd name="connsiteX17" fmla="*/ 15456 w 39063"/>
                  <a:gd name="connsiteY17" fmla="*/ 74769 h 75029"/>
                  <a:gd name="connsiteX18" fmla="*/ 15717 w 39063"/>
                  <a:gd name="connsiteY18" fmla="*/ 73724 h 75029"/>
                  <a:gd name="connsiteX19" fmla="*/ 15717 w 39063"/>
                  <a:gd name="connsiteY19" fmla="*/ 69544 h 75029"/>
                  <a:gd name="connsiteX20" fmla="*/ 17023 w 39063"/>
                  <a:gd name="connsiteY20" fmla="*/ 59616 h 75029"/>
                  <a:gd name="connsiteX21" fmla="*/ 19113 w 39063"/>
                  <a:gd name="connsiteY21" fmla="*/ 56481 h 75029"/>
                  <a:gd name="connsiteX22" fmla="*/ 21726 w 39063"/>
                  <a:gd name="connsiteY22" fmla="*/ 51256 h 75029"/>
                  <a:gd name="connsiteX23" fmla="*/ 25383 w 39063"/>
                  <a:gd name="connsiteY23" fmla="*/ 45247 h 75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9063" h="75029">
                    <a:moveTo>
                      <a:pt x="25383" y="45247"/>
                    </a:moveTo>
                    <a:cubicBezTo>
                      <a:pt x="29825" y="38716"/>
                      <a:pt x="32437" y="31400"/>
                      <a:pt x="34788" y="24085"/>
                    </a:cubicBezTo>
                    <a:cubicBezTo>
                      <a:pt x="35572" y="21473"/>
                      <a:pt x="36356" y="18860"/>
                      <a:pt x="37401" y="16248"/>
                    </a:cubicBezTo>
                    <a:cubicBezTo>
                      <a:pt x="37924" y="14419"/>
                      <a:pt x="38707" y="12851"/>
                      <a:pt x="38969" y="11023"/>
                    </a:cubicBezTo>
                    <a:cubicBezTo>
                      <a:pt x="39491" y="6320"/>
                      <a:pt x="37924" y="573"/>
                      <a:pt x="32437" y="50"/>
                    </a:cubicBezTo>
                    <a:cubicBezTo>
                      <a:pt x="27212" y="-472"/>
                      <a:pt x="22249" y="3185"/>
                      <a:pt x="19636" y="7104"/>
                    </a:cubicBezTo>
                    <a:cubicBezTo>
                      <a:pt x="18068" y="9455"/>
                      <a:pt x="16500" y="11806"/>
                      <a:pt x="14933" y="13897"/>
                    </a:cubicBezTo>
                    <a:cubicBezTo>
                      <a:pt x="12582" y="17031"/>
                      <a:pt x="9969" y="19644"/>
                      <a:pt x="7357" y="22518"/>
                    </a:cubicBezTo>
                    <a:cubicBezTo>
                      <a:pt x="5267" y="24869"/>
                      <a:pt x="2915" y="27482"/>
                      <a:pt x="1348" y="30617"/>
                    </a:cubicBezTo>
                    <a:cubicBezTo>
                      <a:pt x="303" y="32968"/>
                      <a:pt x="42" y="35581"/>
                      <a:pt x="42" y="38193"/>
                    </a:cubicBezTo>
                    <a:cubicBezTo>
                      <a:pt x="42" y="41328"/>
                      <a:pt x="42" y="44202"/>
                      <a:pt x="42" y="47337"/>
                    </a:cubicBezTo>
                    <a:cubicBezTo>
                      <a:pt x="42" y="49950"/>
                      <a:pt x="-220" y="52823"/>
                      <a:pt x="564" y="55436"/>
                    </a:cubicBezTo>
                    <a:cubicBezTo>
                      <a:pt x="1348" y="57526"/>
                      <a:pt x="2915" y="59093"/>
                      <a:pt x="4222" y="60661"/>
                    </a:cubicBezTo>
                    <a:cubicBezTo>
                      <a:pt x="6050" y="62490"/>
                      <a:pt x="7357" y="64319"/>
                      <a:pt x="8402" y="66670"/>
                    </a:cubicBezTo>
                    <a:cubicBezTo>
                      <a:pt x="9186" y="68499"/>
                      <a:pt x="9186" y="70589"/>
                      <a:pt x="9969" y="72156"/>
                    </a:cubicBezTo>
                    <a:cubicBezTo>
                      <a:pt x="10231" y="72940"/>
                      <a:pt x="10753" y="72940"/>
                      <a:pt x="11537" y="73201"/>
                    </a:cubicBezTo>
                    <a:cubicBezTo>
                      <a:pt x="12582" y="73724"/>
                      <a:pt x="13365" y="74507"/>
                      <a:pt x="14411" y="75030"/>
                    </a:cubicBezTo>
                    <a:cubicBezTo>
                      <a:pt x="14672" y="74769"/>
                      <a:pt x="15194" y="75030"/>
                      <a:pt x="15456" y="74769"/>
                    </a:cubicBezTo>
                    <a:cubicBezTo>
                      <a:pt x="15717" y="74507"/>
                      <a:pt x="15717" y="73985"/>
                      <a:pt x="15717" y="73724"/>
                    </a:cubicBezTo>
                    <a:cubicBezTo>
                      <a:pt x="15978" y="72417"/>
                      <a:pt x="15717" y="70850"/>
                      <a:pt x="15717" y="69544"/>
                    </a:cubicBezTo>
                    <a:cubicBezTo>
                      <a:pt x="15717" y="66409"/>
                      <a:pt x="15194" y="62490"/>
                      <a:pt x="17023" y="59616"/>
                    </a:cubicBezTo>
                    <a:cubicBezTo>
                      <a:pt x="17807" y="58571"/>
                      <a:pt x="18591" y="57526"/>
                      <a:pt x="19113" y="56481"/>
                    </a:cubicBezTo>
                    <a:cubicBezTo>
                      <a:pt x="20158" y="54652"/>
                      <a:pt x="20681" y="52823"/>
                      <a:pt x="21726" y="51256"/>
                    </a:cubicBezTo>
                    <a:cubicBezTo>
                      <a:pt x="22771" y="48905"/>
                      <a:pt x="24077" y="47076"/>
                      <a:pt x="25383" y="45247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9AA06AB6-5DDB-B547-C2B0-64147EB507F1}"/>
                  </a:ext>
                </a:extLst>
              </p:cNvPr>
              <p:cNvSpPr/>
              <p:nvPr/>
            </p:nvSpPr>
            <p:spPr>
              <a:xfrm>
                <a:off x="7209105" y="3635392"/>
                <a:ext cx="46475" cy="42787"/>
              </a:xfrm>
              <a:custGeom>
                <a:avLst/>
                <a:gdLst>
                  <a:gd name="connsiteX0" fmla="*/ 45720 w 46475"/>
                  <a:gd name="connsiteY0" fmla="*/ 12771 h 42787"/>
                  <a:gd name="connsiteX1" fmla="*/ 46242 w 46475"/>
                  <a:gd name="connsiteY1" fmla="*/ 7546 h 42787"/>
                  <a:gd name="connsiteX2" fmla="*/ 44675 w 46475"/>
                  <a:gd name="connsiteY2" fmla="*/ 492 h 42787"/>
                  <a:gd name="connsiteX3" fmla="*/ 40756 w 46475"/>
                  <a:gd name="connsiteY3" fmla="*/ 2321 h 42787"/>
                  <a:gd name="connsiteX4" fmla="*/ 35792 w 46475"/>
                  <a:gd name="connsiteY4" fmla="*/ 4672 h 42787"/>
                  <a:gd name="connsiteX5" fmla="*/ 31873 w 46475"/>
                  <a:gd name="connsiteY5" fmla="*/ 3104 h 42787"/>
                  <a:gd name="connsiteX6" fmla="*/ 27171 w 46475"/>
                  <a:gd name="connsiteY6" fmla="*/ 6239 h 42787"/>
                  <a:gd name="connsiteX7" fmla="*/ 23513 w 46475"/>
                  <a:gd name="connsiteY7" fmla="*/ 4933 h 42787"/>
                  <a:gd name="connsiteX8" fmla="*/ 18810 w 46475"/>
                  <a:gd name="connsiteY8" fmla="*/ 5194 h 42787"/>
                  <a:gd name="connsiteX9" fmla="*/ 12540 w 46475"/>
                  <a:gd name="connsiteY9" fmla="*/ 8068 h 42787"/>
                  <a:gd name="connsiteX10" fmla="*/ 9405 w 46475"/>
                  <a:gd name="connsiteY10" fmla="*/ 9636 h 42787"/>
                  <a:gd name="connsiteX11" fmla="*/ 5225 w 46475"/>
                  <a:gd name="connsiteY11" fmla="*/ 14077 h 42787"/>
                  <a:gd name="connsiteX12" fmla="*/ 3396 w 46475"/>
                  <a:gd name="connsiteY12" fmla="*/ 15122 h 42787"/>
                  <a:gd name="connsiteX13" fmla="*/ 2090 w 46475"/>
                  <a:gd name="connsiteY13" fmla="*/ 15644 h 42787"/>
                  <a:gd name="connsiteX14" fmla="*/ 784 w 46475"/>
                  <a:gd name="connsiteY14" fmla="*/ 21915 h 42787"/>
                  <a:gd name="connsiteX15" fmla="*/ 262 w 46475"/>
                  <a:gd name="connsiteY15" fmla="*/ 26356 h 42787"/>
                  <a:gd name="connsiteX16" fmla="*/ 0 w 46475"/>
                  <a:gd name="connsiteY16" fmla="*/ 31842 h 42787"/>
                  <a:gd name="connsiteX17" fmla="*/ 1045 w 46475"/>
                  <a:gd name="connsiteY17" fmla="*/ 37590 h 42787"/>
                  <a:gd name="connsiteX18" fmla="*/ 6531 w 46475"/>
                  <a:gd name="connsiteY18" fmla="*/ 40464 h 42787"/>
                  <a:gd name="connsiteX19" fmla="*/ 13847 w 46475"/>
                  <a:gd name="connsiteY19" fmla="*/ 42292 h 42787"/>
                  <a:gd name="connsiteX20" fmla="*/ 19856 w 46475"/>
                  <a:gd name="connsiteY20" fmla="*/ 42292 h 42787"/>
                  <a:gd name="connsiteX21" fmla="*/ 21946 w 46475"/>
                  <a:gd name="connsiteY21" fmla="*/ 40725 h 42787"/>
                  <a:gd name="connsiteX22" fmla="*/ 23774 w 46475"/>
                  <a:gd name="connsiteY22" fmla="*/ 38896 h 42787"/>
                  <a:gd name="connsiteX23" fmla="*/ 26648 w 46475"/>
                  <a:gd name="connsiteY23" fmla="*/ 37590 h 42787"/>
                  <a:gd name="connsiteX24" fmla="*/ 31351 w 46475"/>
                  <a:gd name="connsiteY24" fmla="*/ 34977 h 42787"/>
                  <a:gd name="connsiteX25" fmla="*/ 33179 w 46475"/>
                  <a:gd name="connsiteY25" fmla="*/ 32887 h 42787"/>
                  <a:gd name="connsiteX26" fmla="*/ 35009 w 46475"/>
                  <a:gd name="connsiteY26" fmla="*/ 31842 h 42787"/>
                  <a:gd name="connsiteX27" fmla="*/ 37360 w 46475"/>
                  <a:gd name="connsiteY27" fmla="*/ 28707 h 42787"/>
                  <a:gd name="connsiteX28" fmla="*/ 38927 w 46475"/>
                  <a:gd name="connsiteY28" fmla="*/ 23743 h 42787"/>
                  <a:gd name="connsiteX29" fmla="*/ 42585 w 46475"/>
                  <a:gd name="connsiteY29" fmla="*/ 17212 h 42787"/>
                  <a:gd name="connsiteX30" fmla="*/ 45720 w 46475"/>
                  <a:gd name="connsiteY30" fmla="*/ 12771 h 42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6475" h="42787">
                    <a:moveTo>
                      <a:pt x="45720" y="12771"/>
                    </a:moveTo>
                    <a:cubicBezTo>
                      <a:pt x="46765" y="11203"/>
                      <a:pt x="46503" y="9374"/>
                      <a:pt x="46242" y="7546"/>
                    </a:cubicBezTo>
                    <a:cubicBezTo>
                      <a:pt x="45981" y="5455"/>
                      <a:pt x="45981" y="2321"/>
                      <a:pt x="44675" y="492"/>
                    </a:cubicBezTo>
                    <a:cubicBezTo>
                      <a:pt x="43369" y="-1076"/>
                      <a:pt x="41540" y="1537"/>
                      <a:pt x="40756" y="2321"/>
                    </a:cubicBezTo>
                    <a:cubicBezTo>
                      <a:pt x="39450" y="3627"/>
                      <a:pt x="37882" y="5455"/>
                      <a:pt x="35792" y="4672"/>
                    </a:cubicBezTo>
                    <a:cubicBezTo>
                      <a:pt x="34485" y="4149"/>
                      <a:pt x="33441" y="2582"/>
                      <a:pt x="31873" y="3104"/>
                    </a:cubicBezTo>
                    <a:cubicBezTo>
                      <a:pt x="30044" y="3627"/>
                      <a:pt x="29000" y="5717"/>
                      <a:pt x="27171" y="6239"/>
                    </a:cubicBezTo>
                    <a:cubicBezTo>
                      <a:pt x="25603" y="7023"/>
                      <a:pt x="24558" y="5978"/>
                      <a:pt x="23513" y="4933"/>
                    </a:cubicBezTo>
                    <a:cubicBezTo>
                      <a:pt x="21946" y="3627"/>
                      <a:pt x="20378" y="4411"/>
                      <a:pt x="18810" y="5194"/>
                    </a:cubicBezTo>
                    <a:cubicBezTo>
                      <a:pt x="16721" y="6239"/>
                      <a:pt x="14631" y="7546"/>
                      <a:pt x="12540" y="8068"/>
                    </a:cubicBezTo>
                    <a:cubicBezTo>
                      <a:pt x="11234" y="8329"/>
                      <a:pt x="10189" y="8591"/>
                      <a:pt x="9405" y="9636"/>
                    </a:cubicBezTo>
                    <a:cubicBezTo>
                      <a:pt x="8099" y="11464"/>
                      <a:pt x="7315" y="13032"/>
                      <a:pt x="5225" y="14077"/>
                    </a:cubicBezTo>
                    <a:cubicBezTo>
                      <a:pt x="4703" y="14338"/>
                      <a:pt x="3919" y="14861"/>
                      <a:pt x="3396" y="15122"/>
                    </a:cubicBezTo>
                    <a:cubicBezTo>
                      <a:pt x="2874" y="15383"/>
                      <a:pt x="2352" y="15383"/>
                      <a:pt x="2090" y="15644"/>
                    </a:cubicBezTo>
                    <a:cubicBezTo>
                      <a:pt x="-784" y="16690"/>
                      <a:pt x="784" y="19824"/>
                      <a:pt x="784" y="21915"/>
                    </a:cubicBezTo>
                    <a:cubicBezTo>
                      <a:pt x="784" y="23221"/>
                      <a:pt x="522" y="24788"/>
                      <a:pt x="262" y="26356"/>
                    </a:cubicBezTo>
                    <a:cubicBezTo>
                      <a:pt x="0" y="28185"/>
                      <a:pt x="0" y="30013"/>
                      <a:pt x="0" y="31842"/>
                    </a:cubicBezTo>
                    <a:cubicBezTo>
                      <a:pt x="0" y="33932"/>
                      <a:pt x="0" y="36022"/>
                      <a:pt x="1045" y="37590"/>
                    </a:cubicBezTo>
                    <a:cubicBezTo>
                      <a:pt x="2352" y="39419"/>
                      <a:pt x="4441" y="39941"/>
                      <a:pt x="6531" y="40464"/>
                    </a:cubicBezTo>
                    <a:cubicBezTo>
                      <a:pt x="8883" y="41247"/>
                      <a:pt x="11496" y="41770"/>
                      <a:pt x="13847" y="42292"/>
                    </a:cubicBezTo>
                    <a:cubicBezTo>
                      <a:pt x="15937" y="42815"/>
                      <a:pt x="18027" y="43076"/>
                      <a:pt x="19856" y="42292"/>
                    </a:cubicBezTo>
                    <a:cubicBezTo>
                      <a:pt x="20640" y="41770"/>
                      <a:pt x="21423" y="41247"/>
                      <a:pt x="21946" y="40725"/>
                    </a:cubicBezTo>
                    <a:cubicBezTo>
                      <a:pt x="22207" y="39941"/>
                      <a:pt x="23252" y="39419"/>
                      <a:pt x="23774" y="38896"/>
                    </a:cubicBezTo>
                    <a:cubicBezTo>
                      <a:pt x="24558" y="38373"/>
                      <a:pt x="25603" y="38112"/>
                      <a:pt x="26648" y="37590"/>
                    </a:cubicBezTo>
                    <a:cubicBezTo>
                      <a:pt x="28477" y="36806"/>
                      <a:pt x="29783" y="36022"/>
                      <a:pt x="31351" y="34977"/>
                    </a:cubicBezTo>
                    <a:cubicBezTo>
                      <a:pt x="32134" y="34455"/>
                      <a:pt x="32657" y="33671"/>
                      <a:pt x="33179" y="32887"/>
                    </a:cubicBezTo>
                    <a:cubicBezTo>
                      <a:pt x="33702" y="32104"/>
                      <a:pt x="34225" y="32104"/>
                      <a:pt x="35009" y="31842"/>
                    </a:cubicBezTo>
                    <a:cubicBezTo>
                      <a:pt x="36576" y="31320"/>
                      <a:pt x="36837" y="30013"/>
                      <a:pt x="37360" y="28707"/>
                    </a:cubicBezTo>
                    <a:cubicBezTo>
                      <a:pt x="37882" y="27140"/>
                      <a:pt x="38404" y="25311"/>
                      <a:pt x="38927" y="23743"/>
                    </a:cubicBezTo>
                    <a:cubicBezTo>
                      <a:pt x="39711" y="21392"/>
                      <a:pt x="41017" y="19302"/>
                      <a:pt x="42585" y="17212"/>
                    </a:cubicBezTo>
                    <a:cubicBezTo>
                      <a:pt x="43369" y="16167"/>
                      <a:pt x="44675" y="14599"/>
                      <a:pt x="45720" y="12771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EA250698-3764-6E13-F5BB-EC4AC1A466DD}"/>
                  </a:ext>
                </a:extLst>
              </p:cNvPr>
              <p:cNvSpPr/>
              <p:nvPr/>
            </p:nvSpPr>
            <p:spPr>
              <a:xfrm>
                <a:off x="7438486" y="3557769"/>
                <a:ext cx="6792" cy="3135"/>
              </a:xfrm>
              <a:custGeom>
                <a:avLst/>
                <a:gdLst>
                  <a:gd name="connsiteX0" fmla="*/ 6793 w 6792"/>
                  <a:gd name="connsiteY0" fmla="*/ 1568 h 3135"/>
                  <a:gd name="connsiteX1" fmla="*/ 3396 w 6792"/>
                  <a:gd name="connsiteY1" fmla="*/ 3135 h 3135"/>
                  <a:gd name="connsiteX2" fmla="*/ 0 w 6792"/>
                  <a:gd name="connsiteY2" fmla="*/ 1568 h 3135"/>
                  <a:gd name="connsiteX3" fmla="*/ 3396 w 6792"/>
                  <a:gd name="connsiteY3" fmla="*/ 0 h 3135"/>
                  <a:gd name="connsiteX4" fmla="*/ 6793 w 6792"/>
                  <a:gd name="connsiteY4" fmla="*/ 1568 h 3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92" h="3135">
                    <a:moveTo>
                      <a:pt x="6793" y="1568"/>
                    </a:moveTo>
                    <a:cubicBezTo>
                      <a:pt x="6793" y="2351"/>
                      <a:pt x="5225" y="3135"/>
                      <a:pt x="3396" y="3135"/>
                    </a:cubicBezTo>
                    <a:cubicBezTo>
                      <a:pt x="1568" y="3135"/>
                      <a:pt x="0" y="2351"/>
                      <a:pt x="0" y="1568"/>
                    </a:cubicBezTo>
                    <a:cubicBezTo>
                      <a:pt x="0" y="784"/>
                      <a:pt x="1568" y="0"/>
                      <a:pt x="3396" y="0"/>
                    </a:cubicBezTo>
                    <a:cubicBezTo>
                      <a:pt x="5225" y="0"/>
                      <a:pt x="6793" y="784"/>
                      <a:pt x="6793" y="1568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7379899B-EDCD-FC6F-ADC5-75B907B5FE56}"/>
                  </a:ext>
                </a:extLst>
              </p:cNvPr>
              <p:cNvSpPr/>
              <p:nvPr/>
            </p:nvSpPr>
            <p:spPr>
              <a:xfrm>
                <a:off x="7444756" y="3512833"/>
                <a:ext cx="5225" cy="5747"/>
              </a:xfrm>
              <a:custGeom>
                <a:avLst/>
                <a:gdLst>
                  <a:gd name="connsiteX0" fmla="*/ 5225 w 5225"/>
                  <a:gd name="connsiteY0" fmla="*/ 2874 h 5747"/>
                  <a:gd name="connsiteX1" fmla="*/ 2613 w 5225"/>
                  <a:gd name="connsiteY1" fmla="*/ 5748 h 5747"/>
                  <a:gd name="connsiteX2" fmla="*/ 0 w 5225"/>
                  <a:gd name="connsiteY2" fmla="*/ 2874 h 5747"/>
                  <a:gd name="connsiteX3" fmla="*/ 2613 w 5225"/>
                  <a:gd name="connsiteY3" fmla="*/ 0 h 5747"/>
                  <a:gd name="connsiteX4" fmla="*/ 5225 w 5225"/>
                  <a:gd name="connsiteY4" fmla="*/ 2874 h 5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5" h="5747">
                    <a:moveTo>
                      <a:pt x="5225" y="2874"/>
                    </a:moveTo>
                    <a:cubicBezTo>
                      <a:pt x="5225" y="4441"/>
                      <a:pt x="3919" y="5748"/>
                      <a:pt x="2613" y="5748"/>
                    </a:cubicBezTo>
                    <a:cubicBezTo>
                      <a:pt x="1306" y="5748"/>
                      <a:pt x="0" y="4441"/>
                      <a:pt x="0" y="2874"/>
                    </a:cubicBezTo>
                    <a:cubicBezTo>
                      <a:pt x="0" y="1306"/>
                      <a:pt x="1306" y="0"/>
                      <a:pt x="2613" y="0"/>
                    </a:cubicBezTo>
                    <a:cubicBezTo>
                      <a:pt x="3919" y="0"/>
                      <a:pt x="5225" y="1306"/>
                      <a:pt x="5225" y="2874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0717D83D-187D-4AC8-7AE0-20081DA8F805}"/>
                  </a:ext>
                </a:extLst>
              </p:cNvPr>
              <p:cNvSpPr/>
              <p:nvPr/>
            </p:nvSpPr>
            <p:spPr>
              <a:xfrm>
                <a:off x="7447108" y="3492455"/>
                <a:ext cx="5225" cy="3657"/>
              </a:xfrm>
              <a:custGeom>
                <a:avLst/>
                <a:gdLst>
                  <a:gd name="connsiteX0" fmla="*/ 5225 w 5225"/>
                  <a:gd name="connsiteY0" fmla="*/ 1829 h 3657"/>
                  <a:gd name="connsiteX1" fmla="*/ 2613 w 5225"/>
                  <a:gd name="connsiteY1" fmla="*/ 3658 h 3657"/>
                  <a:gd name="connsiteX2" fmla="*/ 0 w 5225"/>
                  <a:gd name="connsiteY2" fmla="*/ 1829 h 3657"/>
                  <a:gd name="connsiteX3" fmla="*/ 2613 w 5225"/>
                  <a:gd name="connsiteY3" fmla="*/ 0 h 3657"/>
                  <a:gd name="connsiteX4" fmla="*/ 5225 w 5225"/>
                  <a:gd name="connsiteY4" fmla="*/ 1829 h 3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5" h="3657">
                    <a:moveTo>
                      <a:pt x="5225" y="1829"/>
                    </a:moveTo>
                    <a:cubicBezTo>
                      <a:pt x="5225" y="2874"/>
                      <a:pt x="4180" y="3658"/>
                      <a:pt x="2613" y="3658"/>
                    </a:cubicBezTo>
                    <a:cubicBezTo>
                      <a:pt x="1306" y="3658"/>
                      <a:pt x="0" y="2874"/>
                      <a:pt x="0" y="1829"/>
                    </a:cubicBezTo>
                    <a:cubicBezTo>
                      <a:pt x="0" y="784"/>
                      <a:pt x="1045" y="0"/>
                      <a:pt x="2613" y="0"/>
                    </a:cubicBezTo>
                    <a:cubicBezTo>
                      <a:pt x="4180" y="261"/>
                      <a:pt x="5225" y="1045"/>
                      <a:pt x="5225" y="1829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2D57D9B-82A9-F4D4-0094-48F60215D456}"/>
                  </a:ext>
                </a:extLst>
              </p:cNvPr>
              <p:cNvSpPr/>
              <p:nvPr/>
            </p:nvSpPr>
            <p:spPr>
              <a:xfrm>
                <a:off x="7452333" y="3484356"/>
                <a:ext cx="2612" cy="4180"/>
              </a:xfrm>
              <a:custGeom>
                <a:avLst/>
                <a:gdLst>
                  <a:gd name="connsiteX0" fmla="*/ 2613 w 2612"/>
                  <a:gd name="connsiteY0" fmla="*/ 2090 h 4180"/>
                  <a:gd name="connsiteX1" fmla="*/ 1306 w 2612"/>
                  <a:gd name="connsiteY1" fmla="*/ 4180 h 4180"/>
                  <a:gd name="connsiteX2" fmla="*/ 0 w 2612"/>
                  <a:gd name="connsiteY2" fmla="*/ 2090 h 4180"/>
                  <a:gd name="connsiteX3" fmla="*/ 1306 w 2612"/>
                  <a:gd name="connsiteY3" fmla="*/ 0 h 4180"/>
                  <a:gd name="connsiteX4" fmla="*/ 2613 w 2612"/>
                  <a:gd name="connsiteY4" fmla="*/ 2090 h 4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12" h="4180">
                    <a:moveTo>
                      <a:pt x="2613" y="2090"/>
                    </a:moveTo>
                    <a:cubicBezTo>
                      <a:pt x="2613" y="3244"/>
                      <a:pt x="2028" y="4180"/>
                      <a:pt x="1306" y="4180"/>
                    </a:cubicBezTo>
                    <a:cubicBezTo>
                      <a:pt x="585" y="4180"/>
                      <a:pt x="0" y="3244"/>
                      <a:pt x="0" y="2090"/>
                    </a:cubicBezTo>
                    <a:cubicBezTo>
                      <a:pt x="0" y="936"/>
                      <a:pt x="585" y="0"/>
                      <a:pt x="1306" y="0"/>
                    </a:cubicBezTo>
                    <a:cubicBezTo>
                      <a:pt x="2028" y="0"/>
                      <a:pt x="2613" y="936"/>
                      <a:pt x="2613" y="2090"/>
                    </a:cubicBezTo>
                    <a:close/>
                  </a:path>
                </a:pathLst>
              </a:custGeom>
              <a:solidFill>
                <a:srgbClr val="D5D7D8"/>
              </a:solidFill>
              <a:ln w="3175" cap="flat">
                <a:solidFill>
                  <a:srgbClr val="002030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5896660-17A1-53FE-5C6B-058406F4FE6F}"/>
                </a:ext>
              </a:extLst>
            </p:cNvPr>
            <p:cNvSpPr/>
            <p:nvPr/>
          </p:nvSpPr>
          <p:spPr>
            <a:xfrm>
              <a:off x="6332595" y="3239893"/>
              <a:ext cx="630630" cy="660454"/>
            </a:xfrm>
            <a:custGeom>
              <a:avLst/>
              <a:gdLst>
                <a:gd name="connsiteX0" fmla="*/ 624138 w 630630"/>
                <a:gd name="connsiteY0" fmla="*/ 234797 h 660454"/>
                <a:gd name="connsiteX1" fmla="*/ 614994 w 630630"/>
                <a:gd name="connsiteY1" fmla="*/ 231923 h 660454"/>
                <a:gd name="connsiteX2" fmla="*/ 584688 w 630630"/>
                <a:gd name="connsiteY2" fmla="*/ 247076 h 660454"/>
                <a:gd name="connsiteX3" fmla="*/ 583120 w 630630"/>
                <a:gd name="connsiteY3" fmla="*/ 260139 h 660454"/>
                <a:gd name="connsiteX4" fmla="*/ 572932 w 630630"/>
                <a:gd name="connsiteY4" fmla="*/ 272679 h 660454"/>
                <a:gd name="connsiteX5" fmla="*/ 572670 w 630630"/>
                <a:gd name="connsiteY5" fmla="*/ 281300 h 660454"/>
                <a:gd name="connsiteX6" fmla="*/ 567707 w 630630"/>
                <a:gd name="connsiteY6" fmla="*/ 293840 h 660454"/>
                <a:gd name="connsiteX7" fmla="*/ 562220 w 630630"/>
                <a:gd name="connsiteY7" fmla="*/ 308732 h 660454"/>
                <a:gd name="connsiteX8" fmla="*/ 544194 w 630630"/>
                <a:gd name="connsiteY8" fmla="*/ 308209 h 660454"/>
                <a:gd name="connsiteX9" fmla="*/ 544194 w 630630"/>
                <a:gd name="connsiteY9" fmla="*/ 325452 h 660454"/>
                <a:gd name="connsiteX10" fmla="*/ 538446 w 630630"/>
                <a:gd name="connsiteY10" fmla="*/ 331200 h 660454"/>
                <a:gd name="connsiteX11" fmla="*/ 538707 w 630630"/>
                <a:gd name="connsiteY11" fmla="*/ 348181 h 660454"/>
                <a:gd name="connsiteX12" fmla="*/ 527212 w 630630"/>
                <a:gd name="connsiteY12" fmla="*/ 352361 h 660454"/>
                <a:gd name="connsiteX13" fmla="*/ 523555 w 630630"/>
                <a:gd name="connsiteY13" fmla="*/ 336686 h 660454"/>
                <a:gd name="connsiteX14" fmla="*/ 516500 w 630630"/>
                <a:gd name="connsiteY14" fmla="*/ 313957 h 660454"/>
                <a:gd name="connsiteX15" fmla="*/ 506573 w 630630"/>
                <a:gd name="connsiteY15" fmla="*/ 331722 h 660454"/>
                <a:gd name="connsiteX16" fmla="*/ 496384 w 630630"/>
                <a:gd name="connsiteY16" fmla="*/ 312912 h 660454"/>
                <a:gd name="connsiteX17" fmla="*/ 510231 w 630630"/>
                <a:gd name="connsiteY17" fmla="*/ 302462 h 660454"/>
                <a:gd name="connsiteX18" fmla="*/ 516500 w 630630"/>
                <a:gd name="connsiteY18" fmla="*/ 294885 h 660454"/>
                <a:gd name="connsiteX19" fmla="*/ 522771 w 630630"/>
                <a:gd name="connsiteY19" fmla="*/ 287831 h 660454"/>
                <a:gd name="connsiteX20" fmla="*/ 515456 w 630630"/>
                <a:gd name="connsiteY20" fmla="*/ 280516 h 660454"/>
                <a:gd name="connsiteX21" fmla="*/ 503438 w 630630"/>
                <a:gd name="connsiteY21" fmla="*/ 281823 h 660454"/>
                <a:gd name="connsiteX22" fmla="*/ 496384 w 630630"/>
                <a:gd name="connsiteY22" fmla="*/ 279210 h 660454"/>
                <a:gd name="connsiteX23" fmla="*/ 480186 w 630630"/>
                <a:gd name="connsiteY23" fmla="*/ 282345 h 660454"/>
                <a:gd name="connsiteX24" fmla="*/ 468691 w 630630"/>
                <a:gd name="connsiteY24" fmla="*/ 278688 h 660454"/>
                <a:gd name="connsiteX25" fmla="*/ 468168 w 630630"/>
                <a:gd name="connsiteY25" fmla="*/ 264319 h 660454"/>
                <a:gd name="connsiteX26" fmla="*/ 456412 w 630630"/>
                <a:gd name="connsiteY26" fmla="*/ 261445 h 660454"/>
                <a:gd name="connsiteX27" fmla="*/ 450926 w 630630"/>
                <a:gd name="connsiteY27" fmla="*/ 253607 h 660454"/>
                <a:gd name="connsiteX28" fmla="*/ 447791 w 630630"/>
                <a:gd name="connsiteY28" fmla="*/ 256220 h 660454"/>
                <a:gd name="connsiteX29" fmla="*/ 438908 w 630630"/>
                <a:gd name="connsiteY29" fmla="*/ 250995 h 660454"/>
                <a:gd name="connsiteX30" fmla="*/ 436295 w 630630"/>
                <a:gd name="connsiteY30" fmla="*/ 255958 h 660454"/>
                <a:gd name="connsiteX31" fmla="*/ 431332 w 630630"/>
                <a:gd name="connsiteY31" fmla="*/ 263012 h 660454"/>
                <a:gd name="connsiteX32" fmla="*/ 446223 w 630630"/>
                <a:gd name="connsiteY32" fmla="*/ 275553 h 660454"/>
                <a:gd name="connsiteX33" fmla="*/ 439953 w 630630"/>
                <a:gd name="connsiteY33" fmla="*/ 282345 h 660454"/>
                <a:gd name="connsiteX34" fmla="*/ 431332 w 630630"/>
                <a:gd name="connsiteY34" fmla="*/ 292273 h 660454"/>
                <a:gd name="connsiteX35" fmla="*/ 441521 w 630630"/>
                <a:gd name="connsiteY35" fmla="*/ 300894 h 660454"/>
                <a:gd name="connsiteX36" fmla="*/ 441521 w 630630"/>
                <a:gd name="connsiteY36" fmla="*/ 314741 h 660454"/>
                <a:gd name="connsiteX37" fmla="*/ 448052 w 630630"/>
                <a:gd name="connsiteY37" fmla="*/ 326497 h 660454"/>
                <a:gd name="connsiteX38" fmla="*/ 449358 w 630630"/>
                <a:gd name="connsiteY38" fmla="*/ 336163 h 660454"/>
                <a:gd name="connsiteX39" fmla="*/ 451448 w 630630"/>
                <a:gd name="connsiteY39" fmla="*/ 349749 h 660454"/>
                <a:gd name="connsiteX40" fmla="*/ 451448 w 630630"/>
                <a:gd name="connsiteY40" fmla="*/ 362550 h 660454"/>
                <a:gd name="connsiteX41" fmla="*/ 450142 w 630630"/>
                <a:gd name="connsiteY41" fmla="*/ 363334 h 660454"/>
                <a:gd name="connsiteX42" fmla="*/ 445178 w 630630"/>
                <a:gd name="connsiteY42" fmla="*/ 358109 h 660454"/>
                <a:gd name="connsiteX43" fmla="*/ 441260 w 630630"/>
                <a:gd name="connsiteY43" fmla="*/ 358370 h 660454"/>
                <a:gd name="connsiteX44" fmla="*/ 437079 w 630630"/>
                <a:gd name="connsiteY44" fmla="*/ 363073 h 660454"/>
                <a:gd name="connsiteX45" fmla="*/ 432116 w 630630"/>
                <a:gd name="connsiteY45" fmla="*/ 358370 h 660454"/>
                <a:gd name="connsiteX46" fmla="*/ 429764 w 630630"/>
                <a:gd name="connsiteY46" fmla="*/ 349749 h 660454"/>
                <a:gd name="connsiteX47" fmla="*/ 426107 w 630630"/>
                <a:gd name="connsiteY47" fmla="*/ 351839 h 660454"/>
                <a:gd name="connsiteX48" fmla="*/ 424278 w 630630"/>
                <a:gd name="connsiteY48" fmla="*/ 359676 h 660454"/>
                <a:gd name="connsiteX49" fmla="*/ 415395 w 630630"/>
                <a:gd name="connsiteY49" fmla="*/ 362028 h 660454"/>
                <a:gd name="connsiteX50" fmla="*/ 407557 w 630630"/>
                <a:gd name="connsiteY50" fmla="*/ 364640 h 660454"/>
                <a:gd name="connsiteX51" fmla="*/ 404684 w 630630"/>
                <a:gd name="connsiteY51" fmla="*/ 372478 h 660454"/>
                <a:gd name="connsiteX52" fmla="*/ 402071 w 630630"/>
                <a:gd name="connsiteY52" fmla="*/ 393639 h 660454"/>
                <a:gd name="connsiteX53" fmla="*/ 392404 w 630630"/>
                <a:gd name="connsiteY53" fmla="*/ 399387 h 660454"/>
                <a:gd name="connsiteX54" fmla="*/ 386396 w 630630"/>
                <a:gd name="connsiteY54" fmla="*/ 403306 h 660454"/>
                <a:gd name="connsiteX55" fmla="*/ 377775 w 630630"/>
                <a:gd name="connsiteY55" fmla="*/ 402783 h 660454"/>
                <a:gd name="connsiteX56" fmla="*/ 372288 w 630630"/>
                <a:gd name="connsiteY56" fmla="*/ 405657 h 660454"/>
                <a:gd name="connsiteX57" fmla="*/ 367063 w 630630"/>
                <a:gd name="connsiteY57" fmla="*/ 410621 h 660454"/>
                <a:gd name="connsiteX58" fmla="*/ 362099 w 630630"/>
                <a:gd name="connsiteY58" fmla="*/ 417152 h 660454"/>
                <a:gd name="connsiteX59" fmla="*/ 354784 w 630630"/>
                <a:gd name="connsiteY59" fmla="*/ 423161 h 660454"/>
                <a:gd name="connsiteX60" fmla="*/ 347208 w 630630"/>
                <a:gd name="connsiteY60" fmla="*/ 429692 h 660454"/>
                <a:gd name="connsiteX61" fmla="*/ 343550 w 630630"/>
                <a:gd name="connsiteY61" fmla="*/ 434395 h 660454"/>
                <a:gd name="connsiteX62" fmla="*/ 340937 w 630630"/>
                <a:gd name="connsiteY62" fmla="*/ 439098 h 660454"/>
                <a:gd name="connsiteX63" fmla="*/ 330749 w 630630"/>
                <a:gd name="connsiteY63" fmla="*/ 444584 h 660454"/>
                <a:gd name="connsiteX64" fmla="*/ 323433 w 630630"/>
                <a:gd name="connsiteY64" fmla="*/ 452683 h 660454"/>
                <a:gd name="connsiteX65" fmla="*/ 318992 w 630630"/>
                <a:gd name="connsiteY65" fmla="*/ 456341 h 660454"/>
                <a:gd name="connsiteX66" fmla="*/ 312461 w 630630"/>
                <a:gd name="connsiteY66" fmla="*/ 458169 h 660454"/>
                <a:gd name="connsiteX67" fmla="*/ 303317 w 630630"/>
                <a:gd name="connsiteY67" fmla="*/ 466268 h 660454"/>
                <a:gd name="connsiteX68" fmla="*/ 303578 w 630630"/>
                <a:gd name="connsiteY68" fmla="*/ 471493 h 660454"/>
                <a:gd name="connsiteX69" fmla="*/ 300443 w 630630"/>
                <a:gd name="connsiteY69" fmla="*/ 475673 h 660454"/>
                <a:gd name="connsiteX70" fmla="*/ 296002 w 630630"/>
                <a:gd name="connsiteY70" fmla="*/ 479070 h 660454"/>
                <a:gd name="connsiteX71" fmla="*/ 289732 w 630630"/>
                <a:gd name="connsiteY71" fmla="*/ 480637 h 660454"/>
                <a:gd name="connsiteX72" fmla="*/ 278236 w 630630"/>
                <a:gd name="connsiteY72" fmla="*/ 485340 h 660454"/>
                <a:gd name="connsiteX73" fmla="*/ 276146 w 630630"/>
                <a:gd name="connsiteY73" fmla="*/ 490304 h 660454"/>
                <a:gd name="connsiteX74" fmla="*/ 271444 w 630630"/>
                <a:gd name="connsiteY74" fmla="*/ 493177 h 660454"/>
                <a:gd name="connsiteX75" fmla="*/ 266219 w 630630"/>
                <a:gd name="connsiteY75" fmla="*/ 490304 h 660454"/>
                <a:gd name="connsiteX76" fmla="*/ 260732 w 630630"/>
                <a:gd name="connsiteY76" fmla="*/ 496573 h 660454"/>
                <a:gd name="connsiteX77" fmla="*/ 256291 w 630630"/>
                <a:gd name="connsiteY77" fmla="*/ 503366 h 660454"/>
                <a:gd name="connsiteX78" fmla="*/ 256030 w 630630"/>
                <a:gd name="connsiteY78" fmla="*/ 511204 h 660454"/>
                <a:gd name="connsiteX79" fmla="*/ 257597 w 630630"/>
                <a:gd name="connsiteY79" fmla="*/ 520086 h 660454"/>
                <a:gd name="connsiteX80" fmla="*/ 256291 w 630630"/>
                <a:gd name="connsiteY80" fmla="*/ 528185 h 660454"/>
                <a:gd name="connsiteX81" fmla="*/ 257075 w 630630"/>
                <a:gd name="connsiteY81" fmla="*/ 536284 h 660454"/>
                <a:gd name="connsiteX82" fmla="*/ 258904 w 630630"/>
                <a:gd name="connsiteY82" fmla="*/ 538897 h 660454"/>
                <a:gd name="connsiteX83" fmla="*/ 257858 w 630630"/>
                <a:gd name="connsiteY83" fmla="*/ 541771 h 660454"/>
                <a:gd name="connsiteX84" fmla="*/ 258642 w 630630"/>
                <a:gd name="connsiteY84" fmla="*/ 550653 h 660454"/>
                <a:gd name="connsiteX85" fmla="*/ 258642 w 630630"/>
                <a:gd name="connsiteY85" fmla="*/ 560319 h 660454"/>
                <a:gd name="connsiteX86" fmla="*/ 256814 w 630630"/>
                <a:gd name="connsiteY86" fmla="*/ 568157 h 660454"/>
                <a:gd name="connsiteX87" fmla="*/ 250544 w 630630"/>
                <a:gd name="connsiteY87" fmla="*/ 574950 h 660454"/>
                <a:gd name="connsiteX88" fmla="*/ 250021 w 630630"/>
                <a:gd name="connsiteY88" fmla="*/ 593760 h 660454"/>
                <a:gd name="connsiteX89" fmla="*/ 251588 w 630630"/>
                <a:gd name="connsiteY89" fmla="*/ 601075 h 660454"/>
                <a:gd name="connsiteX90" fmla="*/ 250021 w 630630"/>
                <a:gd name="connsiteY90" fmla="*/ 610219 h 660454"/>
                <a:gd name="connsiteX91" fmla="*/ 243751 w 630630"/>
                <a:gd name="connsiteY91" fmla="*/ 615183 h 660454"/>
                <a:gd name="connsiteX92" fmla="*/ 235913 w 630630"/>
                <a:gd name="connsiteY92" fmla="*/ 620669 h 660454"/>
                <a:gd name="connsiteX93" fmla="*/ 232517 w 630630"/>
                <a:gd name="connsiteY93" fmla="*/ 628246 h 660454"/>
                <a:gd name="connsiteX94" fmla="*/ 234868 w 630630"/>
                <a:gd name="connsiteY94" fmla="*/ 633993 h 660454"/>
                <a:gd name="connsiteX95" fmla="*/ 237742 w 630630"/>
                <a:gd name="connsiteY95" fmla="*/ 636344 h 660454"/>
                <a:gd name="connsiteX96" fmla="*/ 231210 w 630630"/>
                <a:gd name="connsiteY96" fmla="*/ 638696 h 660454"/>
                <a:gd name="connsiteX97" fmla="*/ 224679 w 630630"/>
                <a:gd name="connsiteY97" fmla="*/ 638957 h 660454"/>
                <a:gd name="connsiteX98" fmla="*/ 216319 w 630630"/>
                <a:gd name="connsiteY98" fmla="*/ 646533 h 660454"/>
                <a:gd name="connsiteX99" fmla="*/ 195419 w 630630"/>
                <a:gd name="connsiteY99" fmla="*/ 659335 h 660454"/>
                <a:gd name="connsiteX100" fmla="*/ 189149 w 630630"/>
                <a:gd name="connsiteY100" fmla="*/ 651758 h 660454"/>
                <a:gd name="connsiteX101" fmla="*/ 182617 w 630630"/>
                <a:gd name="connsiteY101" fmla="*/ 646272 h 660454"/>
                <a:gd name="connsiteX102" fmla="*/ 182356 w 630630"/>
                <a:gd name="connsiteY102" fmla="*/ 645488 h 660454"/>
                <a:gd name="connsiteX103" fmla="*/ 181050 w 630630"/>
                <a:gd name="connsiteY103" fmla="*/ 643398 h 660454"/>
                <a:gd name="connsiteX104" fmla="*/ 178959 w 630630"/>
                <a:gd name="connsiteY104" fmla="*/ 639741 h 660454"/>
                <a:gd name="connsiteX105" fmla="*/ 175563 w 630630"/>
                <a:gd name="connsiteY105" fmla="*/ 631381 h 660454"/>
                <a:gd name="connsiteX106" fmla="*/ 176347 w 630630"/>
                <a:gd name="connsiteY106" fmla="*/ 627462 h 660454"/>
                <a:gd name="connsiteX107" fmla="*/ 175563 w 630630"/>
                <a:gd name="connsiteY107" fmla="*/ 622237 h 660454"/>
                <a:gd name="connsiteX108" fmla="*/ 169816 w 630630"/>
                <a:gd name="connsiteY108" fmla="*/ 610480 h 660454"/>
                <a:gd name="connsiteX109" fmla="*/ 166942 w 630630"/>
                <a:gd name="connsiteY109" fmla="*/ 605517 h 660454"/>
                <a:gd name="connsiteX110" fmla="*/ 164852 w 630630"/>
                <a:gd name="connsiteY110" fmla="*/ 600553 h 660454"/>
                <a:gd name="connsiteX111" fmla="*/ 160411 w 630630"/>
                <a:gd name="connsiteY111" fmla="*/ 591148 h 660454"/>
                <a:gd name="connsiteX112" fmla="*/ 157014 w 630630"/>
                <a:gd name="connsiteY112" fmla="*/ 583049 h 660454"/>
                <a:gd name="connsiteX113" fmla="*/ 153618 w 630630"/>
                <a:gd name="connsiteY113" fmla="*/ 580175 h 660454"/>
                <a:gd name="connsiteX114" fmla="*/ 150483 w 630630"/>
                <a:gd name="connsiteY114" fmla="*/ 577040 h 660454"/>
                <a:gd name="connsiteX115" fmla="*/ 143952 w 630630"/>
                <a:gd name="connsiteY115" fmla="*/ 558752 h 660454"/>
                <a:gd name="connsiteX116" fmla="*/ 142384 w 630630"/>
                <a:gd name="connsiteY116" fmla="*/ 552482 h 660454"/>
                <a:gd name="connsiteX117" fmla="*/ 141339 w 630630"/>
                <a:gd name="connsiteY117" fmla="*/ 542554 h 660454"/>
                <a:gd name="connsiteX118" fmla="*/ 135592 w 630630"/>
                <a:gd name="connsiteY118" fmla="*/ 534194 h 660454"/>
                <a:gd name="connsiteX119" fmla="*/ 133762 w 630630"/>
                <a:gd name="connsiteY119" fmla="*/ 528185 h 660454"/>
                <a:gd name="connsiteX120" fmla="*/ 132195 w 630630"/>
                <a:gd name="connsiteY120" fmla="*/ 523483 h 660454"/>
                <a:gd name="connsiteX121" fmla="*/ 129583 w 630630"/>
                <a:gd name="connsiteY121" fmla="*/ 519042 h 660454"/>
                <a:gd name="connsiteX122" fmla="*/ 128799 w 630630"/>
                <a:gd name="connsiteY122" fmla="*/ 515123 h 660454"/>
                <a:gd name="connsiteX123" fmla="*/ 123574 w 630630"/>
                <a:gd name="connsiteY123" fmla="*/ 507807 h 660454"/>
                <a:gd name="connsiteX124" fmla="*/ 120961 w 630630"/>
                <a:gd name="connsiteY124" fmla="*/ 497357 h 660454"/>
                <a:gd name="connsiteX125" fmla="*/ 112079 w 630630"/>
                <a:gd name="connsiteY125" fmla="*/ 488213 h 660454"/>
                <a:gd name="connsiteX126" fmla="*/ 110511 w 630630"/>
                <a:gd name="connsiteY126" fmla="*/ 483511 h 660454"/>
                <a:gd name="connsiteX127" fmla="*/ 109727 w 630630"/>
                <a:gd name="connsiteY127" fmla="*/ 478547 h 660454"/>
                <a:gd name="connsiteX128" fmla="*/ 108682 w 630630"/>
                <a:gd name="connsiteY128" fmla="*/ 472538 h 660454"/>
                <a:gd name="connsiteX129" fmla="*/ 107898 w 630630"/>
                <a:gd name="connsiteY129" fmla="*/ 466791 h 660454"/>
                <a:gd name="connsiteX130" fmla="*/ 105286 w 630630"/>
                <a:gd name="connsiteY130" fmla="*/ 453205 h 660454"/>
                <a:gd name="connsiteX131" fmla="*/ 102935 w 630630"/>
                <a:gd name="connsiteY131" fmla="*/ 448764 h 660454"/>
                <a:gd name="connsiteX132" fmla="*/ 102673 w 630630"/>
                <a:gd name="connsiteY132" fmla="*/ 443016 h 660454"/>
                <a:gd name="connsiteX133" fmla="*/ 102673 w 630630"/>
                <a:gd name="connsiteY133" fmla="*/ 428647 h 660454"/>
                <a:gd name="connsiteX134" fmla="*/ 101628 w 630630"/>
                <a:gd name="connsiteY134" fmla="*/ 418197 h 660454"/>
                <a:gd name="connsiteX135" fmla="*/ 97187 w 630630"/>
                <a:gd name="connsiteY135" fmla="*/ 405657 h 660454"/>
                <a:gd name="connsiteX136" fmla="*/ 99799 w 630630"/>
                <a:gd name="connsiteY136" fmla="*/ 392072 h 660454"/>
                <a:gd name="connsiteX137" fmla="*/ 99799 w 630630"/>
                <a:gd name="connsiteY137" fmla="*/ 377964 h 660454"/>
                <a:gd name="connsiteX138" fmla="*/ 97187 w 630630"/>
                <a:gd name="connsiteY138" fmla="*/ 365685 h 660454"/>
                <a:gd name="connsiteX139" fmla="*/ 101628 w 630630"/>
                <a:gd name="connsiteY139" fmla="*/ 362289 h 660454"/>
                <a:gd name="connsiteX140" fmla="*/ 101105 w 630630"/>
                <a:gd name="connsiteY140" fmla="*/ 360721 h 660454"/>
                <a:gd name="connsiteX141" fmla="*/ 91962 w 630630"/>
                <a:gd name="connsiteY141" fmla="*/ 356541 h 660454"/>
                <a:gd name="connsiteX142" fmla="*/ 98754 w 630630"/>
                <a:gd name="connsiteY142" fmla="*/ 348704 h 660454"/>
                <a:gd name="connsiteX143" fmla="*/ 93007 w 630630"/>
                <a:gd name="connsiteY143" fmla="*/ 347397 h 660454"/>
                <a:gd name="connsiteX144" fmla="*/ 85169 w 630630"/>
                <a:gd name="connsiteY144" fmla="*/ 348965 h 660454"/>
                <a:gd name="connsiteX145" fmla="*/ 84647 w 630630"/>
                <a:gd name="connsiteY145" fmla="*/ 357848 h 660454"/>
                <a:gd name="connsiteX146" fmla="*/ 81250 w 630630"/>
                <a:gd name="connsiteY146" fmla="*/ 372217 h 660454"/>
                <a:gd name="connsiteX147" fmla="*/ 66620 w 630630"/>
                <a:gd name="connsiteY147" fmla="*/ 378748 h 660454"/>
                <a:gd name="connsiteX148" fmla="*/ 52773 w 630630"/>
                <a:gd name="connsiteY148" fmla="*/ 380315 h 660454"/>
                <a:gd name="connsiteX149" fmla="*/ 38143 w 630630"/>
                <a:gd name="connsiteY149" fmla="*/ 371433 h 660454"/>
                <a:gd name="connsiteX150" fmla="*/ 28216 w 630630"/>
                <a:gd name="connsiteY150" fmla="*/ 360721 h 660454"/>
                <a:gd name="connsiteX151" fmla="*/ 17504 w 630630"/>
                <a:gd name="connsiteY151" fmla="*/ 350794 h 660454"/>
                <a:gd name="connsiteX152" fmla="*/ 16459 w 630630"/>
                <a:gd name="connsiteY152" fmla="*/ 346091 h 660454"/>
                <a:gd name="connsiteX153" fmla="*/ 21423 w 630630"/>
                <a:gd name="connsiteY153" fmla="*/ 344785 h 660454"/>
                <a:gd name="connsiteX154" fmla="*/ 34747 w 630630"/>
                <a:gd name="connsiteY154" fmla="*/ 344262 h 660454"/>
                <a:gd name="connsiteX155" fmla="*/ 44413 w 630630"/>
                <a:gd name="connsiteY155" fmla="*/ 335119 h 660454"/>
                <a:gd name="connsiteX156" fmla="*/ 47548 w 630630"/>
                <a:gd name="connsiteY156" fmla="*/ 330155 h 660454"/>
                <a:gd name="connsiteX157" fmla="*/ 33441 w 630630"/>
                <a:gd name="connsiteY157" fmla="*/ 334857 h 660454"/>
                <a:gd name="connsiteX158" fmla="*/ 22991 w 630630"/>
                <a:gd name="connsiteY158" fmla="*/ 336947 h 660454"/>
                <a:gd name="connsiteX159" fmla="*/ 15414 w 630630"/>
                <a:gd name="connsiteY159" fmla="*/ 331200 h 660454"/>
                <a:gd name="connsiteX160" fmla="*/ 8883 w 630630"/>
                <a:gd name="connsiteY160" fmla="*/ 325975 h 660454"/>
                <a:gd name="connsiteX161" fmla="*/ 5487 w 630630"/>
                <a:gd name="connsiteY161" fmla="*/ 320750 h 660454"/>
                <a:gd name="connsiteX162" fmla="*/ 4441 w 630630"/>
                <a:gd name="connsiteY162" fmla="*/ 315525 h 660454"/>
                <a:gd name="connsiteX163" fmla="*/ 1306 w 630630"/>
                <a:gd name="connsiteY163" fmla="*/ 313957 h 660454"/>
                <a:gd name="connsiteX164" fmla="*/ 0 w 630630"/>
                <a:gd name="connsiteY164" fmla="*/ 312651 h 660454"/>
                <a:gd name="connsiteX165" fmla="*/ 7315 w 630630"/>
                <a:gd name="connsiteY165" fmla="*/ 308993 h 660454"/>
                <a:gd name="connsiteX166" fmla="*/ 11234 w 630630"/>
                <a:gd name="connsiteY166" fmla="*/ 303768 h 660454"/>
                <a:gd name="connsiteX167" fmla="*/ 35792 w 630630"/>
                <a:gd name="connsiteY167" fmla="*/ 305074 h 660454"/>
                <a:gd name="connsiteX168" fmla="*/ 48332 w 630630"/>
                <a:gd name="connsiteY168" fmla="*/ 299327 h 660454"/>
                <a:gd name="connsiteX169" fmla="*/ 59566 w 630630"/>
                <a:gd name="connsiteY169" fmla="*/ 301939 h 660454"/>
                <a:gd name="connsiteX170" fmla="*/ 55125 w 630630"/>
                <a:gd name="connsiteY170" fmla="*/ 272679 h 660454"/>
                <a:gd name="connsiteX171" fmla="*/ 43629 w 630630"/>
                <a:gd name="connsiteY171" fmla="*/ 267193 h 660454"/>
                <a:gd name="connsiteX172" fmla="*/ 40756 w 630630"/>
                <a:gd name="connsiteY172" fmla="*/ 252824 h 660454"/>
                <a:gd name="connsiteX173" fmla="*/ 28216 w 630630"/>
                <a:gd name="connsiteY173" fmla="*/ 246031 h 660454"/>
                <a:gd name="connsiteX174" fmla="*/ 44413 w 630630"/>
                <a:gd name="connsiteY174" fmla="*/ 219644 h 660454"/>
                <a:gd name="connsiteX175" fmla="*/ 54603 w 630630"/>
                <a:gd name="connsiteY175" fmla="*/ 222779 h 660454"/>
                <a:gd name="connsiteX176" fmla="*/ 71323 w 630630"/>
                <a:gd name="connsiteY176" fmla="*/ 220689 h 660454"/>
                <a:gd name="connsiteX177" fmla="*/ 86214 w 630630"/>
                <a:gd name="connsiteY177" fmla="*/ 205014 h 660454"/>
                <a:gd name="connsiteX178" fmla="*/ 97971 w 630630"/>
                <a:gd name="connsiteY178" fmla="*/ 195348 h 660454"/>
                <a:gd name="connsiteX179" fmla="*/ 110249 w 630630"/>
                <a:gd name="connsiteY179" fmla="*/ 175754 h 660454"/>
                <a:gd name="connsiteX180" fmla="*/ 120961 w 630630"/>
                <a:gd name="connsiteY180" fmla="*/ 166871 h 660454"/>
                <a:gd name="connsiteX181" fmla="*/ 124358 w 630630"/>
                <a:gd name="connsiteY181" fmla="*/ 159033 h 660454"/>
                <a:gd name="connsiteX182" fmla="*/ 134285 w 630630"/>
                <a:gd name="connsiteY182" fmla="*/ 149367 h 660454"/>
                <a:gd name="connsiteX183" fmla="*/ 137420 w 630630"/>
                <a:gd name="connsiteY183" fmla="*/ 129512 h 660454"/>
                <a:gd name="connsiteX184" fmla="*/ 148654 w 630630"/>
                <a:gd name="connsiteY184" fmla="*/ 120890 h 660454"/>
                <a:gd name="connsiteX185" fmla="*/ 153096 w 630630"/>
                <a:gd name="connsiteY185" fmla="*/ 115404 h 660454"/>
                <a:gd name="connsiteX186" fmla="*/ 144212 w 630630"/>
                <a:gd name="connsiteY186" fmla="*/ 110962 h 660454"/>
                <a:gd name="connsiteX187" fmla="*/ 130105 w 630630"/>
                <a:gd name="connsiteY187" fmla="*/ 98161 h 660454"/>
                <a:gd name="connsiteX188" fmla="*/ 129321 w 630630"/>
                <a:gd name="connsiteY188" fmla="*/ 86666 h 660454"/>
                <a:gd name="connsiteX189" fmla="*/ 126186 w 630630"/>
                <a:gd name="connsiteY189" fmla="*/ 83008 h 660454"/>
                <a:gd name="connsiteX190" fmla="*/ 130105 w 630630"/>
                <a:gd name="connsiteY190" fmla="*/ 75432 h 660454"/>
                <a:gd name="connsiteX191" fmla="*/ 123051 w 630630"/>
                <a:gd name="connsiteY191" fmla="*/ 63937 h 660454"/>
                <a:gd name="connsiteX192" fmla="*/ 134285 w 630630"/>
                <a:gd name="connsiteY192" fmla="*/ 48523 h 660454"/>
                <a:gd name="connsiteX193" fmla="*/ 126709 w 630630"/>
                <a:gd name="connsiteY193" fmla="*/ 33370 h 660454"/>
                <a:gd name="connsiteX194" fmla="*/ 116258 w 630630"/>
                <a:gd name="connsiteY194" fmla="*/ 31280 h 660454"/>
                <a:gd name="connsiteX195" fmla="*/ 102412 w 630630"/>
                <a:gd name="connsiteY195" fmla="*/ 19524 h 660454"/>
                <a:gd name="connsiteX196" fmla="*/ 114430 w 630630"/>
                <a:gd name="connsiteY196" fmla="*/ 3326 h 660454"/>
                <a:gd name="connsiteX197" fmla="*/ 129060 w 630630"/>
                <a:gd name="connsiteY197" fmla="*/ 713 h 660454"/>
                <a:gd name="connsiteX198" fmla="*/ 135330 w 630630"/>
                <a:gd name="connsiteY198" fmla="*/ 452 h 660454"/>
                <a:gd name="connsiteX199" fmla="*/ 152312 w 630630"/>
                <a:gd name="connsiteY199" fmla="*/ 975 h 660454"/>
                <a:gd name="connsiteX200" fmla="*/ 168509 w 630630"/>
                <a:gd name="connsiteY200" fmla="*/ 14560 h 660454"/>
                <a:gd name="connsiteX201" fmla="*/ 171383 w 630630"/>
                <a:gd name="connsiteY201" fmla="*/ 28929 h 660454"/>
                <a:gd name="connsiteX202" fmla="*/ 181572 w 630630"/>
                <a:gd name="connsiteY202" fmla="*/ 28406 h 660454"/>
                <a:gd name="connsiteX203" fmla="*/ 190455 w 630630"/>
                <a:gd name="connsiteY203" fmla="*/ 36505 h 660454"/>
                <a:gd name="connsiteX204" fmla="*/ 212139 w 630630"/>
                <a:gd name="connsiteY204" fmla="*/ 34415 h 660454"/>
                <a:gd name="connsiteX205" fmla="*/ 228859 w 630630"/>
                <a:gd name="connsiteY205" fmla="*/ 25010 h 660454"/>
                <a:gd name="connsiteX206" fmla="*/ 243751 w 630630"/>
                <a:gd name="connsiteY206" fmla="*/ 27622 h 660454"/>
                <a:gd name="connsiteX207" fmla="*/ 256030 w 630630"/>
                <a:gd name="connsiteY207" fmla="*/ 38334 h 660454"/>
                <a:gd name="connsiteX208" fmla="*/ 262300 w 630630"/>
                <a:gd name="connsiteY208" fmla="*/ 40163 h 660454"/>
                <a:gd name="connsiteX209" fmla="*/ 248454 w 630630"/>
                <a:gd name="connsiteY209" fmla="*/ 63937 h 660454"/>
                <a:gd name="connsiteX210" fmla="*/ 236958 w 630630"/>
                <a:gd name="connsiteY210" fmla="*/ 73342 h 660454"/>
                <a:gd name="connsiteX211" fmla="*/ 231472 w 630630"/>
                <a:gd name="connsiteY211" fmla="*/ 74909 h 660454"/>
                <a:gd name="connsiteX212" fmla="*/ 233039 w 630630"/>
                <a:gd name="connsiteY212" fmla="*/ 81963 h 660454"/>
                <a:gd name="connsiteX213" fmla="*/ 233039 w 630630"/>
                <a:gd name="connsiteY213" fmla="*/ 89278 h 660454"/>
                <a:gd name="connsiteX214" fmla="*/ 244012 w 630630"/>
                <a:gd name="connsiteY214" fmla="*/ 104431 h 660454"/>
                <a:gd name="connsiteX215" fmla="*/ 232517 w 630630"/>
                <a:gd name="connsiteY215" fmla="*/ 112269 h 660454"/>
                <a:gd name="connsiteX216" fmla="*/ 223634 w 630630"/>
                <a:gd name="connsiteY216" fmla="*/ 107044 h 660454"/>
                <a:gd name="connsiteX217" fmla="*/ 221806 w 630630"/>
                <a:gd name="connsiteY217" fmla="*/ 116971 h 660454"/>
                <a:gd name="connsiteX218" fmla="*/ 228337 w 630630"/>
                <a:gd name="connsiteY218" fmla="*/ 124809 h 660454"/>
                <a:gd name="connsiteX219" fmla="*/ 230427 w 630630"/>
                <a:gd name="connsiteY219" fmla="*/ 137610 h 660454"/>
                <a:gd name="connsiteX220" fmla="*/ 237742 w 630630"/>
                <a:gd name="connsiteY220" fmla="*/ 136827 h 660454"/>
                <a:gd name="connsiteX221" fmla="*/ 244273 w 630630"/>
                <a:gd name="connsiteY221" fmla="*/ 146754 h 660454"/>
                <a:gd name="connsiteX222" fmla="*/ 259165 w 630630"/>
                <a:gd name="connsiteY222" fmla="*/ 151979 h 660454"/>
                <a:gd name="connsiteX223" fmla="*/ 262823 w 630630"/>
                <a:gd name="connsiteY223" fmla="*/ 157727 h 660454"/>
                <a:gd name="connsiteX224" fmla="*/ 273011 w 630630"/>
                <a:gd name="connsiteY224" fmla="*/ 162430 h 660454"/>
                <a:gd name="connsiteX225" fmla="*/ 275624 w 630630"/>
                <a:gd name="connsiteY225" fmla="*/ 165042 h 660454"/>
                <a:gd name="connsiteX226" fmla="*/ 275624 w 630630"/>
                <a:gd name="connsiteY226" fmla="*/ 165042 h 660454"/>
                <a:gd name="connsiteX227" fmla="*/ 262823 w 630630"/>
                <a:gd name="connsiteY227" fmla="*/ 178105 h 660454"/>
                <a:gd name="connsiteX228" fmla="*/ 259165 w 630630"/>
                <a:gd name="connsiteY228" fmla="*/ 189339 h 660454"/>
                <a:gd name="connsiteX229" fmla="*/ 259165 w 630630"/>
                <a:gd name="connsiteY229" fmla="*/ 201356 h 660454"/>
                <a:gd name="connsiteX230" fmla="*/ 275624 w 630630"/>
                <a:gd name="connsiteY230" fmla="*/ 205536 h 660454"/>
                <a:gd name="connsiteX231" fmla="*/ 295479 w 630630"/>
                <a:gd name="connsiteY231" fmla="*/ 220689 h 660454"/>
                <a:gd name="connsiteX232" fmla="*/ 305668 w 630630"/>
                <a:gd name="connsiteY232" fmla="*/ 220689 h 660454"/>
                <a:gd name="connsiteX233" fmla="*/ 314028 w 630630"/>
                <a:gd name="connsiteY233" fmla="*/ 224869 h 660454"/>
                <a:gd name="connsiteX234" fmla="*/ 320821 w 630630"/>
                <a:gd name="connsiteY234" fmla="*/ 229572 h 660454"/>
                <a:gd name="connsiteX235" fmla="*/ 329703 w 630630"/>
                <a:gd name="connsiteY235" fmla="*/ 232184 h 660454"/>
                <a:gd name="connsiteX236" fmla="*/ 334668 w 630630"/>
                <a:gd name="connsiteY236" fmla="*/ 229833 h 660454"/>
                <a:gd name="connsiteX237" fmla="*/ 340937 w 630630"/>
                <a:gd name="connsiteY237" fmla="*/ 230878 h 660454"/>
                <a:gd name="connsiteX238" fmla="*/ 345902 w 630630"/>
                <a:gd name="connsiteY238" fmla="*/ 228788 h 660454"/>
                <a:gd name="connsiteX239" fmla="*/ 355306 w 630630"/>
                <a:gd name="connsiteY239" fmla="*/ 232446 h 660454"/>
                <a:gd name="connsiteX240" fmla="*/ 359225 w 630630"/>
                <a:gd name="connsiteY240" fmla="*/ 240806 h 660454"/>
                <a:gd name="connsiteX241" fmla="*/ 371243 w 630630"/>
                <a:gd name="connsiteY241" fmla="*/ 244986 h 660454"/>
                <a:gd name="connsiteX242" fmla="*/ 378819 w 630630"/>
                <a:gd name="connsiteY242" fmla="*/ 244986 h 660454"/>
                <a:gd name="connsiteX243" fmla="*/ 384306 w 630630"/>
                <a:gd name="connsiteY243" fmla="*/ 249688 h 660454"/>
                <a:gd name="connsiteX244" fmla="*/ 396323 w 630630"/>
                <a:gd name="connsiteY244" fmla="*/ 250733 h 660454"/>
                <a:gd name="connsiteX245" fmla="*/ 403378 w 630630"/>
                <a:gd name="connsiteY245" fmla="*/ 253607 h 660454"/>
                <a:gd name="connsiteX246" fmla="*/ 406773 w 630630"/>
                <a:gd name="connsiteY246" fmla="*/ 251256 h 660454"/>
                <a:gd name="connsiteX247" fmla="*/ 415917 w 630630"/>
                <a:gd name="connsiteY247" fmla="*/ 255175 h 660454"/>
                <a:gd name="connsiteX248" fmla="*/ 431593 w 630630"/>
                <a:gd name="connsiteY248" fmla="*/ 249688 h 660454"/>
                <a:gd name="connsiteX249" fmla="*/ 429242 w 630630"/>
                <a:gd name="connsiteY249" fmla="*/ 237148 h 660454"/>
                <a:gd name="connsiteX250" fmla="*/ 431593 w 630630"/>
                <a:gd name="connsiteY250" fmla="*/ 218861 h 660454"/>
                <a:gd name="connsiteX251" fmla="*/ 433160 w 630630"/>
                <a:gd name="connsiteY251" fmla="*/ 218077 h 660454"/>
                <a:gd name="connsiteX252" fmla="*/ 442304 w 630630"/>
                <a:gd name="connsiteY252" fmla="*/ 214680 h 660454"/>
                <a:gd name="connsiteX253" fmla="*/ 447268 w 630630"/>
                <a:gd name="connsiteY253" fmla="*/ 230878 h 660454"/>
                <a:gd name="connsiteX254" fmla="*/ 449620 w 630630"/>
                <a:gd name="connsiteY254" fmla="*/ 242112 h 660454"/>
                <a:gd name="connsiteX255" fmla="*/ 464773 w 630630"/>
                <a:gd name="connsiteY255" fmla="*/ 245247 h 660454"/>
                <a:gd name="connsiteX256" fmla="*/ 476268 w 630630"/>
                <a:gd name="connsiteY256" fmla="*/ 242896 h 660454"/>
                <a:gd name="connsiteX257" fmla="*/ 483844 w 630630"/>
                <a:gd name="connsiteY257" fmla="*/ 244725 h 660454"/>
                <a:gd name="connsiteX258" fmla="*/ 514149 w 630630"/>
                <a:gd name="connsiteY258" fmla="*/ 244725 h 660454"/>
                <a:gd name="connsiteX259" fmla="*/ 515717 w 630630"/>
                <a:gd name="connsiteY259" fmla="*/ 238716 h 660454"/>
                <a:gd name="connsiteX260" fmla="*/ 517546 w 630630"/>
                <a:gd name="connsiteY260" fmla="*/ 234013 h 660454"/>
                <a:gd name="connsiteX261" fmla="*/ 505789 w 630630"/>
                <a:gd name="connsiteY261" fmla="*/ 227221 h 660454"/>
                <a:gd name="connsiteX262" fmla="*/ 506312 w 630630"/>
                <a:gd name="connsiteY262" fmla="*/ 219122 h 660454"/>
                <a:gd name="connsiteX263" fmla="*/ 515194 w 630630"/>
                <a:gd name="connsiteY263" fmla="*/ 221212 h 660454"/>
                <a:gd name="connsiteX264" fmla="*/ 532960 w 630630"/>
                <a:gd name="connsiteY264" fmla="*/ 213113 h 660454"/>
                <a:gd name="connsiteX265" fmla="*/ 544978 w 630630"/>
                <a:gd name="connsiteY265" fmla="*/ 200834 h 660454"/>
                <a:gd name="connsiteX266" fmla="*/ 559085 w 630630"/>
                <a:gd name="connsiteY266" fmla="*/ 196654 h 660454"/>
                <a:gd name="connsiteX267" fmla="*/ 571887 w 630630"/>
                <a:gd name="connsiteY267" fmla="*/ 186204 h 660454"/>
                <a:gd name="connsiteX268" fmla="*/ 585733 w 630630"/>
                <a:gd name="connsiteY268" fmla="*/ 192735 h 660454"/>
                <a:gd name="connsiteX269" fmla="*/ 594616 w 630630"/>
                <a:gd name="connsiteY269" fmla="*/ 189600 h 660454"/>
                <a:gd name="connsiteX270" fmla="*/ 605066 w 630630"/>
                <a:gd name="connsiteY270" fmla="*/ 183852 h 660454"/>
                <a:gd name="connsiteX271" fmla="*/ 608724 w 630630"/>
                <a:gd name="connsiteY271" fmla="*/ 188294 h 660454"/>
                <a:gd name="connsiteX272" fmla="*/ 605850 w 630630"/>
                <a:gd name="connsiteY272" fmla="*/ 194825 h 660454"/>
                <a:gd name="connsiteX273" fmla="*/ 613165 w 630630"/>
                <a:gd name="connsiteY273" fmla="*/ 194564 h 660454"/>
                <a:gd name="connsiteX274" fmla="*/ 612120 w 630630"/>
                <a:gd name="connsiteY274" fmla="*/ 202663 h 660454"/>
                <a:gd name="connsiteX275" fmla="*/ 612120 w 630630"/>
                <a:gd name="connsiteY275" fmla="*/ 207104 h 660454"/>
                <a:gd name="connsiteX276" fmla="*/ 624660 w 630630"/>
                <a:gd name="connsiteY276" fmla="*/ 209194 h 660454"/>
                <a:gd name="connsiteX277" fmla="*/ 630146 w 630630"/>
                <a:gd name="connsiteY277" fmla="*/ 211545 h 660454"/>
                <a:gd name="connsiteX278" fmla="*/ 622309 w 630630"/>
                <a:gd name="connsiteY278" fmla="*/ 223563 h 660454"/>
                <a:gd name="connsiteX279" fmla="*/ 624138 w 630630"/>
                <a:gd name="connsiteY279" fmla="*/ 234797 h 660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630630" h="660454">
                  <a:moveTo>
                    <a:pt x="624138" y="234797"/>
                  </a:moveTo>
                  <a:cubicBezTo>
                    <a:pt x="626489" y="240022"/>
                    <a:pt x="617607" y="234274"/>
                    <a:pt x="614994" y="231923"/>
                  </a:cubicBezTo>
                  <a:cubicBezTo>
                    <a:pt x="612381" y="229572"/>
                    <a:pt x="590436" y="244202"/>
                    <a:pt x="584688" y="247076"/>
                  </a:cubicBezTo>
                  <a:cubicBezTo>
                    <a:pt x="579202" y="249950"/>
                    <a:pt x="583120" y="255958"/>
                    <a:pt x="583120" y="260139"/>
                  </a:cubicBezTo>
                  <a:cubicBezTo>
                    <a:pt x="583120" y="264319"/>
                    <a:pt x="577112" y="268499"/>
                    <a:pt x="572932" y="272679"/>
                  </a:cubicBezTo>
                  <a:cubicBezTo>
                    <a:pt x="568751" y="276859"/>
                    <a:pt x="571103" y="278165"/>
                    <a:pt x="572670" y="281300"/>
                  </a:cubicBezTo>
                  <a:cubicBezTo>
                    <a:pt x="574238" y="284435"/>
                    <a:pt x="569797" y="290705"/>
                    <a:pt x="567707" y="293840"/>
                  </a:cubicBezTo>
                  <a:cubicBezTo>
                    <a:pt x="565617" y="296975"/>
                    <a:pt x="563788" y="304813"/>
                    <a:pt x="562220" y="308732"/>
                  </a:cubicBezTo>
                  <a:cubicBezTo>
                    <a:pt x="560653" y="312651"/>
                    <a:pt x="548113" y="307948"/>
                    <a:pt x="544194" y="308209"/>
                  </a:cubicBezTo>
                  <a:cubicBezTo>
                    <a:pt x="540275" y="308471"/>
                    <a:pt x="544455" y="320488"/>
                    <a:pt x="544194" y="325452"/>
                  </a:cubicBezTo>
                  <a:cubicBezTo>
                    <a:pt x="543932" y="330416"/>
                    <a:pt x="540536" y="329371"/>
                    <a:pt x="538446" y="331200"/>
                  </a:cubicBezTo>
                  <a:cubicBezTo>
                    <a:pt x="536356" y="333028"/>
                    <a:pt x="537662" y="340866"/>
                    <a:pt x="538707" y="348181"/>
                  </a:cubicBezTo>
                  <a:cubicBezTo>
                    <a:pt x="540013" y="355496"/>
                    <a:pt x="527212" y="352361"/>
                    <a:pt x="527212" y="352361"/>
                  </a:cubicBezTo>
                  <a:cubicBezTo>
                    <a:pt x="526167" y="345046"/>
                    <a:pt x="524861" y="337992"/>
                    <a:pt x="523555" y="336686"/>
                  </a:cubicBezTo>
                  <a:cubicBezTo>
                    <a:pt x="520681" y="333812"/>
                    <a:pt x="520158" y="314479"/>
                    <a:pt x="516500" y="313957"/>
                  </a:cubicBezTo>
                  <a:cubicBezTo>
                    <a:pt x="512843" y="313434"/>
                    <a:pt x="509708" y="328326"/>
                    <a:pt x="506573" y="331722"/>
                  </a:cubicBezTo>
                  <a:cubicBezTo>
                    <a:pt x="503438" y="335119"/>
                    <a:pt x="496646" y="317615"/>
                    <a:pt x="496384" y="312912"/>
                  </a:cubicBezTo>
                  <a:cubicBezTo>
                    <a:pt x="496123" y="308471"/>
                    <a:pt x="509447" y="304552"/>
                    <a:pt x="510231" y="302462"/>
                  </a:cubicBezTo>
                  <a:cubicBezTo>
                    <a:pt x="511015" y="300372"/>
                    <a:pt x="515978" y="297237"/>
                    <a:pt x="516500" y="294885"/>
                  </a:cubicBezTo>
                  <a:cubicBezTo>
                    <a:pt x="516762" y="292534"/>
                    <a:pt x="519113" y="290967"/>
                    <a:pt x="522771" y="287831"/>
                  </a:cubicBezTo>
                  <a:cubicBezTo>
                    <a:pt x="526428" y="284696"/>
                    <a:pt x="517546" y="282084"/>
                    <a:pt x="515456" y="280516"/>
                  </a:cubicBezTo>
                  <a:cubicBezTo>
                    <a:pt x="513366" y="278949"/>
                    <a:pt x="506573" y="281300"/>
                    <a:pt x="503438" y="281823"/>
                  </a:cubicBezTo>
                  <a:cubicBezTo>
                    <a:pt x="500303" y="282345"/>
                    <a:pt x="498997" y="280255"/>
                    <a:pt x="496384" y="279210"/>
                  </a:cubicBezTo>
                  <a:cubicBezTo>
                    <a:pt x="493771" y="277904"/>
                    <a:pt x="483583" y="282345"/>
                    <a:pt x="480186" y="282345"/>
                  </a:cubicBezTo>
                  <a:cubicBezTo>
                    <a:pt x="476790" y="282606"/>
                    <a:pt x="471826" y="280778"/>
                    <a:pt x="468691" y="278688"/>
                  </a:cubicBezTo>
                  <a:cubicBezTo>
                    <a:pt x="465556" y="276598"/>
                    <a:pt x="467907" y="272156"/>
                    <a:pt x="468168" y="264319"/>
                  </a:cubicBezTo>
                  <a:cubicBezTo>
                    <a:pt x="468430" y="256220"/>
                    <a:pt x="459024" y="261184"/>
                    <a:pt x="456412" y="261445"/>
                  </a:cubicBezTo>
                  <a:cubicBezTo>
                    <a:pt x="453799" y="261706"/>
                    <a:pt x="451971" y="255958"/>
                    <a:pt x="450926" y="253607"/>
                  </a:cubicBezTo>
                  <a:cubicBezTo>
                    <a:pt x="449620" y="251256"/>
                    <a:pt x="448574" y="254130"/>
                    <a:pt x="447791" y="256220"/>
                  </a:cubicBezTo>
                  <a:cubicBezTo>
                    <a:pt x="447007" y="258310"/>
                    <a:pt x="441260" y="252301"/>
                    <a:pt x="438908" y="250995"/>
                  </a:cubicBezTo>
                  <a:cubicBezTo>
                    <a:pt x="436295" y="249688"/>
                    <a:pt x="436295" y="253085"/>
                    <a:pt x="436295" y="255958"/>
                  </a:cubicBezTo>
                  <a:cubicBezTo>
                    <a:pt x="436295" y="258832"/>
                    <a:pt x="432116" y="259094"/>
                    <a:pt x="431332" y="263012"/>
                  </a:cubicBezTo>
                  <a:cubicBezTo>
                    <a:pt x="430286" y="266931"/>
                    <a:pt x="436818" y="272156"/>
                    <a:pt x="446223" y="275553"/>
                  </a:cubicBezTo>
                  <a:cubicBezTo>
                    <a:pt x="455629" y="278949"/>
                    <a:pt x="442304" y="281039"/>
                    <a:pt x="439953" y="282345"/>
                  </a:cubicBezTo>
                  <a:cubicBezTo>
                    <a:pt x="437602" y="283390"/>
                    <a:pt x="432638" y="287831"/>
                    <a:pt x="431332" y="292273"/>
                  </a:cubicBezTo>
                  <a:cubicBezTo>
                    <a:pt x="430026" y="296714"/>
                    <a:pt x="436557" y="299849"/>
                    <a:pt x="441521" y="300894"/>
                  </a:cubicBezTo>
                  <a:cubicBezTo>
                    <a:pt x="446485" y="301939"/>
                    <a:pt x="441782" y="311606"/>
                    <a:pt x="441521" y="314741"/>
                  </a:cubicBezTo>
                  <a:cubicBezTo>
                    <a:pt x="441260" y="317876"/>
                    <a:pt x="446485" y="324407"/>
                    <a:pt x="448052" y="326497"/>
                  </a:cubicBezTo>
                  <a:cubicBezTo>
                    <a:pt x="449620" y="328587"/>
                    <a:pt x="448836" y="332767"/>
                    <a:pt x="449358" y="336163"/>
                  </a:cubicBezTo>
                  <a:cubicBezTo>
                    <a:pt x="449620" y="339821"/>
                    <a:pt x="450404" y="345830"/>
                    <a:pt x="451448" y="349749"/>
                  </a:cubicBezTo>
                  <a:cubicBezTo>
                    <a:pt x="452232" y="351839"/>
                    <a:pt x="451971" y="357848"/>
                    <a:pt x="451448" y="362550"/>
                  </a:cubicBezTo>
                  <a:cubicBezTo>
                    <a:pt x="451187" y="362811"/>
                    <a:pt x="450664" y="363073"/>
                    <a:pt x="450142" y="363334"/>
                  </a:cubicBezTo>
                  <a:cubicBezTo>
                    <a:pt x="446746" y="364901"/>
                    <a:pt x="445962" y="360199"/>
                    <a:pt x="445178" y="358109"/>
                  </a:cubicBezTo>
                  <a:cubicBezTo>
                    <a:pt x="444133" y="354974"/>
                    <a:pt x="442566" y="355758"/>
                    <a:pt x="441260" y="358370"/>
                  </a:cubicBezTo>
                  <a:cubicBezTo>
                    <a:pt x="440214" y="360199"/>
                    <a:pt x="439692" y="363595"/>
                    <a:pt x="437079" y="363073"/>
                  </a:cubicBezTo>
                  <a:cubicBezTo>
                    <a:pt x="434728" y="362550"/>
                    <a:pt x="432638" y="360721"/>
                    <a:pt x="432116" y="358370"/>
                  </a:cubicBezTo>
                  <a:cubicBezTo>
                    <a:pt x="431593" y="355496"/>
                    <a:pt x="432116" y="352361"/>
                    <a:pt x="429764" y="349749"/>
                  </a:cubicBezTo>
                  <a:cubicBezTo>
                    <a:pt x="427413" y="347136"/>
                    <a:pt x="425845" y="349226"/>
                    <a:pt x="426107" y="351839"/>
                  </a:cubicBezTo>
                  <a:cubicBezTo>
                    <a:pt x="426368" y="354713"/>
                    <a:pt x="427413" y="357848"/>
                    <a:pt x="424278" y="359676"/>
                  </a:cubicBezTo>
                  <a:cubicBezTo>
                    <a:pt x="421666" y="361244"/>
                    <a:pt x="418269" y="361505"/>
                    <a:pt x="415395" y="362028"/>
                  </a:cubicBezTo>
                  <a:cubicBezTo>
                    <a:pt x="412782" y="362550"/>
                    <a:pt x="409909" y="363073"/>
                    <a:pt x="407557" y="364640"/>
                  </a:cubicBezTo>
                  <a:cubicBezTo>
                    <a:pt x="404945" y="366469"/>
                    <a:pt x="404422" y="369343"/>
                    <a:pt x="404684" y="372478"/>
                  </a:cubicBezTo>
                  <a:cubicBezTo>
                    <a:pt x="405206" y="379270"/>
                    <a:pt x="407557" y="388153"/>
                    <a:pt x="402071" y="393639"/>
                  </a:cubicBezTo>
                  <a:cubicBezTo>
                    <a:pt x="399459" y="396252"/>
                    <a:pt x="395540" y="397558"/>
                    <a:pt x="392404" y="399387"/>
                  </a:cubicBezTo>
                  <a:cubicBezTo>
                    <a:pt x="390315" y="400693"/>
                    <a:pt x="388747" y="402783"/>
                    <a:pt x="386396" y="403306"/>
                  </a:cubicBezTo>
                  <a:cubicBezTo>
                    <a:pt x="383522" y="404090"/>
                    <a:pt x="380648" y="402783"/>
                    <a:pt x="377775" y="402783"/>
                  </a:cubicBezTo>
                  <a:cubicBezTo>
                    <a:pt x="375423" y="402783"/>
                    <a:pt x="374117" y="404351"/>
                    <a:pt x="372288" y="405657"/>
                  </a:cubicBezTo>
                  <a:cubicBezTo>
                    <a:pt x="370459" y="407225"/>
                    <a:pt x="368631" y="408792"/>
                    <a:pt x="367063" y="410621"/>
                  </a:cubicBezTo>
                  <a:cubicBezTo>
                    <a:pt x="365496" y="412711"/>
                    <a:pt x="364189" y="415062"/>
                    <a:pt x="362099" y="417152"/>
                  </a:cubicBezTo>
                  <a:cubicBezTo>
                    <a:pt x="360009" y="419503"/>
                    <a:pt x="357135" y="421071"/>
                    <a:pt x="354784" y="423161"/>
                  </a:cubicBezTo>
                  <a:cubicBezTo>
                    <a:pt x="352433" y="425251"/>
                    <a:pt x="349820" y="427603"/>
                    <a:pt x="347208" y="429692"/>
                  </a:cubicBezTo>
                  <a:cubicBezTo>
                    <a:pt x="345379" y="430999"/>
                    <a:pt x="344334" y="432305"/>
                    <a:pt x="343550" y="434395"/>
                  </a:cubicBezTo>
                  <a:cubicBezTo>
                    <a:pt x="342766" y="436224"/>
                    <a:pt x="342244" y="437791"/>
                    <a:pt x="340937" y="439098"/>
                  </a:cubicBezTo>
                  <a:cubicBezTo>
                    <a:pt x="338064" y="442233"/>
                    <a:pt x="334145" y="442755"/>
                    <a:pt x="330749" y="444584"/>
                  </a:cubicBezTo>
                  <a:cubicBezTo>
                    <a:pt x="327091" y="446413"/>
                    <a:pt x="325785" y="449548"/>
                    <a:pt x="323433" y="452683"/>
                  </a:cubicBezTo>
                  <a:cubicBezTo>
                    <a:pt x="322389" y="454250"/>
                    <a:pt x="320559" y="455557"/>
                    <a:pt x="318992" y="456341"/>
                  </a:cubicBezTo>
                  <a:cubicBezTo>
                    <a:pt x="316902" y="457385"/>
                    <a:pt x="314812" y="457385"/>
                    <a:pt x="312461" y="458169"/>
                  </a:cubicBezTo>
                  <a:cubicBezTo>
                    <a:pt x="308281" y="459475"/>
                    <a:pt x="304362" y="462088"/>
                    <a:pt x="303317" y="466268"/>
                  </a:cubicBezTo>
                  <a:cubicBezTo>
                    <a:pt x="303055" y="468097"/>
                    <a:pt x="303839" y="469664"/>
                    <a:pt x="303578" y="471493"/>
                  </a:cubicBezTo>
                  <a:cubicBezTo>
                    <a:pt x="303317" y="473061"/>
                    <a:pt x="301749" y="474628"/>
                    <a:pt x="300443" y="475673"/>
                  </a:cubicBezTo>
                  <a:cubicBezTo>
                    <a:pt x="298876" y="476979"/>
                    <a:pt x="298092" y="478547"/>
                    <a:pt x="296002" y="479070"/>
                  </a:cubicBezTo>
                  <a:cubicBezTo>
                    <a:pt x="293912" y="479592"/>
                    <a:pt x="291821" y="480376"/>
                    <a:pt x="289732" y="480637"/>
                  </a:cubicBezTo>
                  <a:cubicBezTo>
                    <a:pt x="285290" y="481160"/>
                    <a:pt x="280849" y="481160"/>
                    <a:pt x="278236" y="485340"/>
                  </a:cubicBezTo>
                  <a:cubicBezTo>
                    <a:pt x="277192" y="486907"/>
                    <a:pt x="277192" y="488736"/>
                    <a:pt x="276146" y="490304"/>
                  </a:cubicBezTo>
                  <a:cubicBezTo>
                    <a:pt x="275101" y="491871"/>
                    <a:pt x="273273" y="492655"/>
                    <a:pt x="271444" y="493177"/>
                  </a:cubicBezTo>
                  <a:cubicBezTo>
                    <a:pt x="270921" y="490565"/>
                    <a:pt x="268832" y="488736"/>
                    <a:pt x="266219" y="490304"/>
                  </a:cubicBezTo>
                  <a:cubicBezTo>
                    <a:pt x="263867" y="491610"/>
                    <a:pt x="262561" y="494745"/>
                    <a:pt x="260732" y="496573"/>
                  </a:cubicBezTo>
                  <a:cubicBezTo>
                    <a:pt x="258904" y="498664"/>
                    <a:pt x="257075" y="500754"/>
                    <a:pt x="256291" y="503366"/>
                  </a:cubicBezTo>
                  <a:cubicBezTo>
                    <a:pt x="255507" y="505717"/>
                    <a:pt x="255769" y="508591"/>
                    <a:pt x="256030" y="511204"/>
                  </a:cubicBezTo>
                  <a:cubicBezTo>
                    <a:pt x="256291" y="514339"/>
                    <a:pt x="257336" y="516951"/>
                    <a:pt x="257597" y="520086"/>
                  </a:cubicBezTo>
                  <a:cubicBezTo>
                    <a:pt x="257858" y="522960"/>
                    <a:pt x="256552" y="525573"/>
                    <a:pt x="256291" y="528185"/>
                  </a:cubicBezTo>
                  <a:cubicBezTo>
                    <a:pt x="256030" y="530798"/>
                    <a:pt x="255507" y="533933"/>
                    <a:pt x="257075" y="536284"/>
                  </a:cubicBezTo>
                  <a:cubicBezTo>
                    <a:pt x="257597" y="537068"/>
                    <a:pt x="258642" y="537852"/>
                    <a:pt x="258904" y="538897"/>
                  </a:cubicBezTo>
                  <a:cubicBezTo>
                    <a:pt x="259165" y="539942"/>
                    <a:pt x="258120" y="540725"/>
                    <a:pt x="257858" y="541771"/>
                  </a:cubicBezTo>
                  <a:cubicBezTo>
                    <a:pt x="256552" y="544644"/>
                    <a:pt x="258381" y="547518"/>
                    <a:pt x="258642" y="550653"/>
                  </a:cubicBezTo>
                  <a:cubicBezTo>
                    <a:pt x="258904" y="553788"/>
                    <a:pt x="258381" y="556923"/>
                    <a:pt x="258642" y="560319"/>
                  </a:cubicBezTo>
                  <a:cubicBezTo>
                    <a:pt x="258904" y="562932"/>
                    <a:pt x="258120" y="565806"/>
                    <a:pt x="256814" y="568157"/>
                  </a:cubicBezTo>
                  <a:cubicBezTo>
                    <a:pt x="255246" y="570770"/>
                    <a:pt x="251850" y="572076"/>
                    <a:pt x="250544" y="574950"/>
                  </a:cubicBezTo>
                  <a:cubicBezTo>
                    <a:pt x="247931" y="580436"/>
                    <a:pt x="250021" y="587751"/>
                    <a:pt x="250021" y="593760"/>
                  </a:cubicBezTo>
                  <a:cubicBezTo>
                    <a:pt x="250021" y="596373"/>
                    <a:pt x="251327" y="598463"/>
                    <a:pt x="251588" y="601075"/>
                  </a:cubicBezTo>
                  <a:cubicBezTo>
                    <a:pt x="252111" y="603949"/>
                    <a:pt x="251327" y="607345"/>
                    <a:pt x="250021" y="610219"/>
                  </a:cubicBezTo>
                  <a:cubicBezTo>
                    <a:pt x="248976" y="612831"/>
                    <a:pt x="246625" y="614399"/>
                    <a:pt x="243751" y="615183"/>
                  </a:cubicBezTo>
                  <a:cubicBezTo>
                    <a:pt x="240354" y="616228"/>
                    <a:pt x="237742" y="617534"/>
                    <a:pt x="235913" y="620669"/>
                  </a:cubicBezTo>
                  <a:cubicBezTo>
                    <a:pt x="234345" y="623020"/>
                    <a:pt x="233562" y="625633"/>
                    <a:pt x="232517" y="628246"/>
                  </a:cubicBezTo>
                  <a:cubicBezTo>
                    <a:pt x="231210" y="631381"/>
                    <a:pt x="232256" y="632426"/>
                    <a:pt x="234868" y="633993"/>
                  </a:cubicBezTo>
                  <a:cubicBezTo>
                    <a:pt x="235913" y="634777"/>
                    <a:pt x="236958" y="635561"/>
                    <a:pt x="237742" y="636344"/>
                  </a:cubicBezTo>
                  <a:cubicBezTo>
                    <a:pt x="235652" y="637389"/>
                    <a:pt x="233562" y="638435"/>
                    <a:pt x="231210" y="638696"/>
                  </a:cubicBezTo>
                  <a:cubicBezTo>
                    <a:pt x="229120" y="638957"/>
                    <a:pt x="226769" y="638435"/>
                    <a:pt x="224679" y="638957"/>
                  </a:cubicBezTo>
                  <a:cubicBezTo>
                    <a:pt x="220499" y="639741"/>
                    <a:pt x="218670" y="643398"/>
                    <a:pt x="216319" y="646533"/>
                  </a:cubicBezTo>
                  <a:cubicBezTo>
                    <a:pt x="211878" y="652803"/>
                    <a:pt x="204824" y="664038"/>
                    <a:pt x="195419" y="659335"/>
                  </a:cubicBezTo>
                  <a:cubicBezTo>
                    <a:pt x="192284" y="657767"/>
                    <a:pt x="191500" y="654110"/>
                    <a:pt x="189149" y="651758"/>
                  </a:cubicBezTo>
                  <a:cubicBezTo>
                    <a:pt x="187059" y="649930"/>
                    <a:pt x="183924" y="649146"/>
                    <a:pt x="182617" y="646272"/>
                  </a:cubicBezTo>
                  <a:cubicBezTo>
                    <a:pt x="182617" y="646011"/>
                    <a:pt x="182356" y="645488"/>
                    <a:pt x="182356" y="645488"/>
                  </a:cubicBezTo>
                  <a:cubicBezTo>
                    <a:pt x="182094" y="644705"/>
                    <a:pt x="181572" y="643921"/>
                    <a:pt x="181050" y="643398"/>
                  </a:cubicBezTo>
                  <a:cubicBezTo>
                    <a:pt x="180266" y="642092"/>
                    <a:pt x="179743" y="641047"/>
                    <a:pt x="178959" y="639741"/>
                  </a:cubicBezTo>
                  <a:cubicBezTo>
                    <a:pt x="177131" y="637128"/>
                    <a:pt x="175563" y="634516"/>
                    <a:pt x="175563" y="631381"/>
                  </a:cubicBezTo>
                  <a:cubicBezTo>
                    <a:pt x="175563" y="629813"/>
                    <a:pt x="176347" y="628768"/>
                    <a:pt x="176347" y="627462"/>
                  </a:cubicBezTo>
                  <a:cubicBezTo>
                    <a:pt x="176347" y="625633"/>
                    <a:pt x="176347" y="624066"/>
                    <a:pt x="175563" y="622237"/>
                  </a:cubicBezTo>
                  <a:cubicBezTo>
                    <a:pt x="173996" y="618318"/>
                    <a:pt x="171906" y="614138"/>
                    <a:pt x="169816" y="610480"/>
                  </a:cubicBezTo>
                  <a:cubicBezTo>
                    <a:pt x="168771" y="608913"/>
                    <a:pt x="167987" y="607084"/>
                    <a:pt x="166942" y="605517"/>
                  </a:cubicBezTo>
                  <a:cubicBezTo>
                    <a:pt x="166158" y="603949"/>
                    <a:pt x="165897" y="602120"/>
                    <a:pt x="164852" y="600553"/>
                  </a:cubicBezTo>
                  <a:cubicBezTo>
                    <a:pt x="163023" y="597679"/>
                    <a:pt x="161978" y="594283"/>
                    <a:pt x="160411" y="591148"/>
                  </a:cubicBezTo>
                  <a:cubicBezTo>
                    <a:pt x="159365" y="588535"/>
                    <a:pt x="158581" y="585400"/>
                    <a:pt x="157014" y="583049"/>
                  </a:cubicBezTo>
                  <a:cubicBezTo>
                    <a:pt x="155969" y="581743"/>
                    <a:pt x="154663" y="581220"/>
                    <a:pt x="153618" y="580175"/>
                  </a:cubicBezTo>
                  <a:cubicBezTo>
                    <a:pt x="152573" y="579391"/>
                    <a:pt x="151005" y="578346"/>
                    <a:pt x="150483" y="577040"/>
                  </a:cubicBezTo>
                  <a:cubicBezTo>
                    <a:pt x="148131" y="571031"/>
                    <a:pt x="146303" y="564761"/>
                    <a:pt x="143952" y="558752"/>
                  </a:cubicBezTo>
                  <a:cubicBezTo>
                    <a:pt x="143168" y="556662"/>
                    <a:pt x="142645" y="554572"/>
                    <a:pt x="142384" y="552482"/>
                  </a:cubicBezTo>
                  <a:cubicBezTo>
                    <a:pt x="142123" y="549347"/>
                    <a:pt x="142645" y="545689"/>
                    <a:pt x="141339" y="542554"/>
                  </a:cubicBezTo>
                  <a:cubicBezTo>
                    <a:pt x="140033" y="539419"/>
                    <a:pt x="136375" y="537852"/>
                    <a:pt x="135592" y="534194"/>
                  </a:cubicBezTo>
                  <a:cubicBezTo>
                    <a:pt x="135330" y="532104"/>
                    <a:pt x="134546" y="530275"/>
                    <a:pt x="133762" y="528185"/>
                  </a:cubicBezTo>
                  <a:cubicBezTo>
                    <a:pt x="133240" y="526618"/>
                    <a:pt x="132979" y="525050"/>
                    <a:pt x="132195" y="523483"/>
                  </a:cubicBezTo>
                  <a:cubicBezTo>
                    <a:pt x="131411" y="521915"/>
                    <a:pt x="129843" y="520609"/>
                    <a:pt x="129583" y="519042"/>
                  </a:cubicBezTo>
                  <a:cubicBezTo>
                    <a:pt x="129060" y="517735"/>
                    <a:pt x="129321" y="516429"/>
                    <a:pt x="128799" y="515123"/>
                  </a:cubicBezTo>
                  <a:cubicBezTo>
                    <a:pt x="127492" y="512249"/>
                    <a:pt x="123835" y="511204"/>
                    <a:pt x="123574" y="507807"/>
                  </a:cubicBezTo>
                  <a:cubicBezTo>
                    <a:pt x="123312" y="503889"/>
                    <a:pt x="123574" y="500754"/>
                    <a:pt x="120961" y="497357"/>
                  </a:cubicBezTo>
                  <a:cubicBezTo>
                    <a:pt x="118349" y="493961"/>
                    <a:pt x="114952" y="491348"/>
                    <a:pt x="112079" y="488213"/>
                  </a:cubicBezTo>
                  <a:cubicBezTo>
                    <a:pt x="111033" y="486907"/>
                    <a:pt x="111033" y="485078"/>
                    <a:pt x="110511" y="483511"/>
                  </a:cubicBezTo>
                  <a:cubicBezTo>
                    <a:pt x="109988" y="481943"/>
                    <a:pt x="109988" y="480115"/>
                    <a:pt x="109727" y="478547"/>
                  </a:cubicBezTo>
                  <a:cubicBezTo>
                    <a:pt x="109466" y="476457"/>
                    <a:pt x="109466" y="474628"/>
                    <a:pt x="108682" y="472538"/>
                  </a:cubicBezTo>
                  <a:cubicBezTo>
                    <a:pt x="107898" y="470448"/>
                    <a:pt x="107637" y="469142"/>
                    <a:pt x="107898" y="466791"/>
                  </a:cubicBezTo>
                  <a:cubicBezTo>
                    <a:pt x="108421" y="462349"/>
                    <a:pt x="106592" y="457385"/>
                    <a:pt x="105286" y="453205"/>
                  </a:cubicBezTo>
                  <a:cubicBezTo>
                    <a:pt x="104763" y="451638"/>
                    <a:pt x="103196" y="450593"/>
                    <a:pt x="102935" y="448764"/>
                  </a:cubicBezTo>
                  <a:cubicBezTo>
                    <a:pt x="102673" y="446935"/>
                    <a:pt x="102673" y="445106"/>
                    <a:pt x="102673" y="443016"/>
                  </a:cubicBezTo>
                  <a:cubicBezTo>
                    <a:pt x="102412" y="438314"/>
                    <a:pt x="102151" y="433350"/>
                    <a:pt x="102673" y="428647"/>
                  </a:cubicBezTo>
                  <a:cubicBezTo>
                    <a:pt x="102935" y="424990"/>
                    <a:pt x="102935" y="421855"/>
                    <a:pt x="101628" y="418197"/>
                  </a:cubicBezTo>
                  <a:cubicBezTo>
                    <a:pt x="100061" y="414017"/>
                    <a:pt x="97971" y="409837"/>
                    <a:pt x="97187" y="405657"/>
                  </a:cubicBezTo>
                  <a:cubicBezTo>
                    <a:pt x="96142" y="400693"/>
                    <a:pt x="97971" y="396513"/>
                    <a:pt x="99799" y="392072"/>
                  </a:cubicBezTo>
                  <a:cubicBezTo>
                    <a:pt x="102151" y="387108"/>
                    <a:pt x="102673" y="382928"/>
                    <a:pt x="99799" y="377964"/>
                  </a:cubicBezTo>
                  <a:cubicBezTo>
                    <a:pt x="97710" y="374307"/>
                    <a:pt x="93529" y="369865"/>
                    <a:pt x="97187" y="365685"/>
                  </a:cubicBezTo>
                  <a:cubicBezTo>
                    <a:pt x="98493" y="364118"/>
                    <a:pt x="100322" y="363595"/>
                    <a:pt x="101628" y="362289"/>
                  </a:cubicBezTo>
                  <a:cubicBezTo>
                    <a:pt x="102673" y="361505"/>
                    <a:pt x="102412" y="360983"/>
                    <a:pt x="101105" y="360721"/>
                  </a:cubicBezTo>
                  <a:cubicBezTo>
                    <a:pt x="99277" y="360199"/>
                    <a:pt x="90917" y="359938"/>
                    <a:pt x="91962" y="356541"/>
                  </a:cubicBezTo>
                  <a:cubicBezTo>
                    <a:pt x="92745" y="354190"/>
                    <a:pt x="100061" y="351578"/>
                    <a:pt x="98754" y="348704"/>
                  </a:cubicBezTo>
                  <a:cubicBezTo>
                    <a:pt x="97971" y="347136"/>
                    <a:pt x="94313" y="347397"/>
                    <a:pt x="93007" y="347397"/>
                  </a:cubicBezTo>
                  <a:cubicBezTo>
                    <a:pt x="90394" y="347397"/>
                    <a:pt x="87520" y="347659"/>
                    <a:pt x="85169" y="348965"/>
                  </a:cubicBezTo>
                  <a:cubicBezTo>
                    <a:pt x="81250" y="351055"/>
                    <a:pt x="83863" y="354713"/>
                    <a:pt x="84647" y="357848"/>
                  </a:cubicBezTo>
                  <a:cubicBezTo>
                    <a:pt x="85953" y="362811"/>
                    <a:pt x="84385" y="368298"/>
                    <a:pt x="81250" y="372217"/>
                  </a:cubicBezTo>
                  <a:cubicBezTo>
                    <a:pt x="77593" y="376658"/>
                    <a:pt x="72107" y="377964"/>
                    <a:pt x="66620" y="378748"/>
                  </a:cubicBezTo>
                  <a:cubicBezTo>
                    <a:pt x="62179" y="379270"/>
                    <a:pt x="57215" y="380838"/>
                    <a:pt x="52773" y="380315"/>
                  </a:cubicBezTo>
                  <a:cubicBezTo>
                    <a:pt x="47026" y="379793"/>
                    <a:pt x="42062" y="375352"/>
                    <a:pt x="38143" y="371433"/>
                  </a:cubicBezTo>
                  <a:cubicBezTo>
                    <a:pt x="34747" y="368037"/>
                    <a:pt x="31873" y="363857"/>
                    <a:pt x="28216" y="360721"/>
                  </a:cubicBezTo>
                  <a:cubicBezTo>
                    <a:pt x="24558" y="357586"/>
                    <a:pt x="20378" y="354713"/>
                    <a:pt x="17504" y="350794"/>
                  </a:cubicBezTo>
                  <a:cubicBezTo>
                    <a:pt x="16721" y="349488"/>
                    <a:pt x="15414" y="347659"/>
                    <a:pt x="16459" y="346091"/>
                  </a:cubicBezTo>
                  <a:cubicBezTo>
                    <a:pt x="17504" y="344785"/>
                    <a:pt x="19856" y="344785"/>
                    <a:pt x="21423" y="344785"/>
                  </a:cubicBezTo>
                  <a:cubicBezTo>
                    <a:pt x="25865" y="344785"/>
                    <a:pt x="30567" y="346091"/>
                    <a:pt x="34747" y="344262"/>
                  </a:cubicBezTo>
                  <a:cubicBezTo>
                    <a:pt x="38666" y="342434"/>
                    <a:pt x="42062" y="338515"/>
                    <a:pt x="44413" y="335119"/>
                  </a:cubicBezTo>
                  <a:cubicBezTo>
                    <a:pt x="45459" y="333551"/>
                    <a:pt x="46503" y="331983"/>
                    <a:pt x="47548" y="330155"/>
                  </a:cubicBezTo>
                  <a:cubicBezTo>
                    <a:pt x="42585" y="330938"/>
                    <a:pt x="38143" y="332506"/>
                    <a:pt x="33441" y="334857"/>
                  </a:cubicBezTo>
                  <a:cubicBezTo>
                    <a:pt x="30306" y="336425"/>
                    <a:pt x="26648" y="337992"/>
                    <a:pt x="22991" y="336947"/>
                  </a:cubicBezTo>
                  <a:cubicBezTo>
                    <a:pt x="19856" y="335902"/>
                    <a:pt x="18027" y="333028"/>
                    <a:pt x="15414" y="331200"/>
                  </a:cubicBezTo>
                  <a:cubicBezTo>
                    <a:pt x="13063" y="329632"/>
                    <a:pt x="10973" y="328065"/>
                    <a:pt x="8883" y="325975"/>
                  </a:cubicBezTo>
                  <a:cubicBezTo>
                    <a:pt x="7315" y="324407"/>
                    <a:pt x="6009" y="323101"/>
                    <a:pt x="5487" y="320750"/>
                  </a:cubicBezTo>
                  <a:cubicBezTo>
                    <a:pt x="4964" y="319182"/>
                    <a:pt x="5487" y="316831"/>
                    <a:pt x="4441" y="315525"/>
                  </a:cubicBezTo>
                  <a:cubicBezTo>
                    <a:pt x="3658" y="314741"/>
                    <a:pt x="2352" y="314479"/>
                    <a:pt x="1306" y="313957"/>
                  </a:cubicBezTo>
                  <a:cubicBezTo>
                    <a:pt x="522" y="313434"/>
                    <a:pt x="262" y="313173"/>
                    <a:pt x="0" y="312651"/>
                  </a:cubicBezTo>
                  <a:cubicBezTo>
                    <a:pt x="2613" y="310299"/>
                    <a:pt x="4964" y="308732"/>
                    <a:pt x="7315" y="308993"/>
                  </a:cubicBezTo>
                  <a:cubicBezTo>
                    <a:pt x="10973" y="309254"/>
                    <a:pt x="10973" y="307426"/>
                    <a:pt x="11234" y="303768"/>
                  </a:cubicBezTo>
                  <a:cubicBezTo>
                    <a:pt x="11496" y="300110"/>
                    <a:pt x="28477" y="304290"/>
                    <a:pt x="35792" y="305074"/>
                  </a:cubicBezTo>
                  <a:cubicBezTo>
                    <a:pt x="43107" y="305858"/>
                    <a:pt x="46765" y="301939"/>
                    <a:pt x="48332" y="299327"/>
                  </a:cubicBezTo>
                  <a:cubicBezTo>
                    <a:pt x="49900" y="296453"/>
                    <a:pt x="54603" y="302723"/>
                    <a:pt x="59566" y="301939"/>
                  </a:cubicBezTo>
                  <a:cubicBezTo>
                    <a:pt x="64269" y="301156"/>
                    <a:pt x="56431" y="277120"/>
                    <a:pt x="55125" y="272679"/>
                  </a:cubicBezTo>
                  <a:cubicBezTo>
                    <a:pt x="53819" y="268237"/>
                    <a:pt x="45981" y="268237"/>
                    <a:pt x="43629" y="267193"/>
                  </a:cubicBezTo>
                  <a:cubicBezTo>
                    <a:pt x="41278" y="266147"/>
                    <a:pt x="39972" y="256220"/>
                    <a:pt x="40756" y="252824"/>
                  </a:cubicBezTo>
                  <a:cubicBezTo>
                    <a:pt x="41540" y="249166"/>
                    <a:pt x="32657" y="247337"/>
                    <a:pt x="28216" y="246031"/>
                  </a:cubicBezTo>
                  <a:cubicBezTo>
                    <a:pt x="23774" y="244725"/>
                    <a:pt x="39450" y="224086"/>
                    <a:pt x="44413" y="219644"/>
                  </a:cubicBezTo>
                  <a:cubicBezTo>
                    <a:pt x="49378" y="215203"/>
                    <a:pt x="51206" y="218338"/>
                    <a:pt x="54603" y="222779"/>
                  </a:cubicBezTo>
                  <a:cubicBezTo>
                    <a:pt x="58260" y="227221"/>
                    <a:pt x="63224" y="222518"/>
                    <a:pt x="71323" y="220689"/>
                  </a:cubicBezTo>
                  <a:cubicBezTo>
                    <a:pt x="79422" y="218861"/>
                    <a:pt x="83863" y="209194"/>
                    <a:pt x="86214" y="205014"/>
                  </a:cubicBezTo>
                  <a:cubicBezTo>
                    <a:pt x="88566" y="200834"/>
                    <a:pt x="94052" y="197699"/>
                    <a:pt x="97971" y="195348"/>
                  </a:cubicBezTo>
                  <a:cubicBezTo>
                    <a:pt x="101889" y="192735"/>
                    <a:pt x="109988" y="184897"/>
                    <a:pt x="110249" y="175754"/>
                  </a:cubicBezTo>
                  <a:cubicBezTo>
                    <a:pt x="110511" y="166610"/>
                    <a:pt x="117304" y="167655"/>
                    <a:pt x="120961" y="166871"/>
                  </a:cubicBezTo>
                  <a:cubicBezTo>
                    <a:pt x="124618" y="166087"/>
                    <a:pt x="123835" y="163475"/>
                    <a:pt x="124358" y="159033"/>
                  </a:cubicBezTo>
                  <a:cubicBezTo>
                    <a:pt x="124880" y="154592"/>
                    <a:pt x="129060" y="152502"/>
                    <a:pt x="134285" y="149367"/>
                  </a:cubicBezTo>
                  <a:cubicBezTo>
                    <a:pt x="139510" y="145971"/>
                    <a:pt x="137681" y="134475"/>
                    <a:pt x="137420" y="129512"/>
                  </a:cubicBezTo>
                  <a:cubicBezTo>
                    <a:pt x="137159" y="124548"/>
                    <a:pt x="144474" y="121674"/>
                    <a:pt x="148654" y="120890"/>
                  </a:cubicBezTo>
                  <a:cubicBezTo>
                    <a:pt x="152834" y="120106"/>
                    <a:pt x="152834" y="118278"/>
                    <a:pt x="153096" y="115404"/>
                  </a:cubicBezTo>
                  <a:cubicBezTo>
                    <a:pt x="153356" y="112269"/>
                    <a:pt x="149699" y="112530"/>
                    <a:pt x="144212" y="110962"/>
                  </a:cubicBezTo>
                  <a:cubicBezTo>
                    <a:pt x="138727" y="109395"/>
                    <a:pt x="134546" y="103125"/>
                    <a:pt x="130105" y="98161"/>
                  </a:cubicBezTo>
                  <a:cubicBezTo>
                    <a:pt x="125664" y="93197"/>
                    <a:pt x="127754" y="90323"/>
                    <a:pt x="129321" y="86666"/>
                  </a:cubicBezTo>
                  <a:cubicBezTo>
                    <a:pt x="130627" y="83008"/>
                    <a:pt x="128015" y="84053"/>
                    <a:pt x="126186" y="83008"/>
                  </a:cubicBezTo>
                  <a:cubicBezTo>
                    <a:pt x="124618" y="81963"/>
                    <a:pt x="126970" y="76477"/>
                    <a:pt x="130105" y="75432"/>
                  </a:cubicBezTo>
                  <a:cubicBezTo>
                    <a:pt x="133240" y="74387"/>
                    <a:pt x="126709" y="69423"/>
                    <a:pt x="123051" y="63937"/>
                  </a:cubicBezTo>
                  <a:cubicBezTo>
                    <a:pt x="119393" y="58712"/>
                    <a:pt x="128799" y="52703"/>
                    <a:pt x="134285" y="48523"/>
                  </a:cubicBezTo>
                  <a:cubicBezTo>
                    <a:pt x="139510" y="44343"/>
                    <a:pt x="129060" y="35460"/>
                    <a:pt x="126709" y="33370"/>
                  </a:cubicBezTo>
                  <a:cubicBezTo>
                    <a:pt x="124358" y="31280"/>
                    <a:pt x="125402" y="31280"/>
                    <a:pt x="116258" y="31280"/>
                  </a:cubicBezTo>
                  <a:cubicBezTo>
                    <a:pt x="107376" y="31019"/>
                    <a:pt x="104241" y="24487"/>
                    <a:pt x="102412" y="19524"/>
                  </a:cubicBezTo>
                  <a:cubicBezTo>
                    <a:pt x="100322" y="14560"/>
                    <a:pt x="114430" y="3326"/>
                    <a:pt x="114430" y="3326"/>
                  </a:cubicBezTo>
                  <a:cubicBezTo>
                    <a:pt x="122006" y="2020"/>
                    <a:pt x="129060" y="-71"/>
                    <a:pt x="129060" y="713"/>
                  </a:cubicBezTo>
                  <a:cubicBezTo>
                    <a:pt x="129060" y="2020"/>
                    <a:pt x="133501" y="3326"/>
                    <a:pt x="135330" y="452"/>
                  </a:cubicBezTo>
                  <a:cubicBezTo>
                    <a:pt x="135330" y="452"/>
                    <a:pt x="148131" y="-854"/>
                    <a:pt x="152312" y="975"/>
                  </a:cubicBezTo>
                  <a:cubicBezTo>
                    <a:pt x="156230" y="2803"/>
                    <a:pt x="169555" y="10641"/>
                    <a:pt x="168509" y="14560"/>
                  </a:cubicBezTo>
                  <a:cubicBezTo>
                    <a:pt x="167465" y="18479"/>
                    <a:pt x="167465" y="29712"/>
                    <a:pt x="171383" y="28929"/>
                  </a:cubicBezTo>
                  <a:cubicBezTo>
                    <a:pt x="175302" y="28145"/>
                    <a:pt x="180788" y="26055"/>
                    <a:pt x="181572" y="28406"/>
                  </a:cubicBezTo>
                  <a:cubicBezTo>
                    <a:pt x="182356" y="30758"/>
                    <a:pt x="184968" y="36244"/>
                    <a:pt x="190455" y="36505"/>
                  </a:cubicBezTo>
                  <a:cubicBezTo>
                    <a:pt x="195941" y="36766"/>
                    <a:pt x="207175" y="37289"/>
                    <a:pt x="212139" y="34415"/>
                  </a:cubicBezTo>
                  <a:cubicBezTo>
                    <a:pt x="217103" y="31541"/>
                    <a:pt x="224157" y="25010"/>
                    <a:pt x="228859" y="25010"/>
                  </a:cubicBezTo>
                  <a:cubicBezTo>
                    <a:pt x="233301" y="25010"/>
                    <a:pt x="242183" y="25532"/>
                    <a:pt x="243751" y="27622"/>
                  </a:cubicBezTo>
                  <a:cubicBezTo>
                    <a:pt x="245319" y="29712"/>
                    <a:pt x="253156" y="39379"/>
                    <a:pt x="256030" y="38334"/>
                  </a:cubicBezTo>
                  <a:cubicBezTo>
                    <a:pt x="258904" y="37028"/>
                    <a:pt x="263867" y="35199"/>
                    <a:pt x="262300" y="40163"/>
                  </a:cubicBezTo>
                  <a:cubicBezTo>
                    <a:pt x="260732" y="44865"/>
                    <a:pt x="253417" y="58189"/>
                    <a:pt x="248454" y="63937"/>
                  </a:cubicBezTo>
                  <a:cubicBezTo>
                    <a:pt x="243751" y="69423"/>
                    <a:pt x="240616" y="73342"/>
                    <a:pt x="236958" y="73342"/>
                  </a:cubicBezTo>
                  <a:cubicBezTo>
                    <a:pt x="233301" y="73342"/>
                    <a:pt x="230950" y="73342"/>
                    <a:pt x="231472" y="74909"/>
                  </a:cubicBezTo>
                  <a:cubicBezTo>
                    <a:pt x="231994" y="76477"/>
                    <a:pt x="234345" y="80657"/>
                    <a:pt x="233039" y="81963"/>
                  </a:cubicBezTo>
                  <a:cubicBezTo>
                    <a:pt x="231472" y="83270"/>
                    <a:pt x="230950" y="87711"/>
                    <a:pt x="233039" y="89278"/>
                  </a:cubicBezTo>
                  <a:cubicBezTo>
                    <a:pt x="235129" y="90846"/>
                    <a:pt x="247670" y="101296"/>
                    <a:pt x="244012" y="104431"/>
                  </a:cubicBezTo>
                  <a:cubicBezTo>
                    <a:pt x="240354" y="107566"/>
                    <a:pt x="234345" y="114881"/>
                    <a:pt x="232517" y="112269"/>
                  </a:cubicBezTo>
                  <a:cubicBezTo>
                    <a:pt x="230688" y="109656"/>
                    <a:pt x="227814" y="105476"/>
                    <a:pt x="223634" y="107044"/>
                  </a:cubicBezTo>
                  <a:cubicBezTo>
                    <a:pt x="219454" y="108611"/>
                    <a:pt x="219454" y="115404"/>
                    <a:pt x="221806" y="116971"/>
                  </a:cubicBezTo>
                  <a:cubicBezTo>
                    <a:pt x="224157" y="118539"/>
                    <a:pt x="229120" y="121151"/>
                    <a:pt x="228337" y="124809"/>
                  </a:cubicBezTo>
                  <a:cubicBezTo>
                    <a:pt x="227292" y="128466"/>
                    <a:pt x="227031" y="138133"/>
                    <a:pt x="230427" y="137610"/>
                  </a:cubicBezTo>
                  <a:cubicBezTo>
                    <a:pt x="233823" y="137088"/>
                    <a:pt x="236175" y="134475"/>
                    <a:pt x="237742" y="136827"/>
                  </a:cubicBezTo>
                  <a:cubicBezTo>
                    <a:pt x="239310" y="139178"/>
                    <a:pt x="240877" y="146493"/>
                    <a:pt x="244273" y="146754"/>
                  </a:cubicBezTo>
                  <a:cubicBezTo>
                    <a:pt x="247670" y="147016"/>
                    <a:pt x="257075" y="149106"/>
                    <a:pt x="259165" y="151979"/>
                  </a:cubicBezTo>
                  <a:cubicBezTo>
                    <a:pt x="260994" y="154853"/>
                    <a:pt x="259688" y="157466"/>
                    <a:pt x="262823" y="157727"/>
                  </a:cubicBezTo>
                  <a:cubicBezTo>
                    <a:pt x="265957" y="158250"/>
                    <a:pt x="270399" y="160078"/>
                    <a:pt x="273011" y="162430"/>
                  </a:cubicBezTo>
                  <a:cubicBezTo>
                    <a:pt x="273795" y="162952"/>
                    <a:pt x="274579" y="163997"/>
                    <a:pt x="275624" y="165042"/>
                  </a:cubicBezTo>
                  <a:lnTo>
                    <a:pt x="275624" y="165042"/>
                  </a:lnTo>
                  <a:cubicBezTo>
                    <a:pt x="275624" y="165042"/>
                    <a:pt x="264129" y="172618"/>
                    <a:pt x="262823" y="178105"/>
                  </a:cubicBezTo>
                  <a:cubicBezTo>
                    <a:pt x="261516" y="183591"/>
                    <a:pt x="261255" y="186726"/>
                    <a:pt x="259165" y="189339"/>
                  </a:cubicBezTo>
                  <a:cubicBezTo>
                    <a:pt x="257075" y="191690"/>
                    <a:pt x="253417" y="199266"/>
                    <a:pt x="259165" y="201356"/>
                  </a:cubicBezTo>
                  <a:cubicBezTo>
                    <a:pt x="264913" y="203446"/>
                    <a:pt x="269092" y="200311"/>
                    <a:pt x="275624" y="205536"/>
                  </a:cubicBezTo>
                  <a:cubicBezTo>
                    <a:pt x="282155" y="210762"/>
                    <a:pt x="292344" y="221212"/>
                    <a:pt x="295479" y="220689"/>
                  </a:cubicBezTo>
                  <a:cubicBezTo>
                    <a:pt x="298614" y="220167"/>
                    <a:pt x="302533" y="218599"/>
                    <a:pt x="305668" y="220689"/>
                  </a:cubicBezTo>
                  <a:cubicBezTo>
                    <a:pt x="308803" y="222779"/>
                    <a:pt x="313245" y="222779"/>
                    <a:pt x="314028" y="224869"/>
                  </a:cubicBezTo>
                  <a:cubicBezTo>
                    <a:pt x="314812" y="226959"/>
                    <a:pt x="317164" y="229049"/>
                    <a:pt x="320821" y="229572"/>
                  </a:cubicBezTo>
                  <a:cubicBezTo>
                    <a:pt x="324478" y="230094"/>
                    <a:pt x="327352" y="232184"/>
                    <a:pt x="329703" y="232184"/>
                  </a:cubicBezTo>
                  <a:cubicBezTo>
                    <a:pt x="332055" y="232184"/>
                    <a:pt x="331010" y="226959"/>
                    <a:pt x="334668" y="229833"/>
                  </a:cubicBezTo>
                  <a:cubicBezTo>
                    <a:pt x="338325" y="232707"/>
                    <a:pt x="339893" y="232446"/>
                    <a:pt x="340937" y="230878"/>
                  </a:cubicBezTo>
                  <a:cubicBezTo>
                    <a:pt x="341983" y="229311"/>
                    <a:pt x="343289" y="227743"/>
                    <a:pt x="345902" y="228788"/>
                  </a:cubicBezTo>
                  <a:cubicBezTo>
                    <a:pt x="348514" y="229833"/>
                    <a:pt x="354000" y="229833"/>
                    <a:pt x="355306" y="232446"/>
                  </a:cubicBezTo>
                  <a:cubicBezTo>
                    <a:pt x="356613" y="235058"/>
                    <a:pt x="356352" y="240022"/>
                    <a:pt x="359225" y="240806"/>
                  </a:cubicBezTo>
                  <a:cubicBezTo>
                    <a:pt x="362099" y="241589"/>
                    <a:pt x="368631" y="244986"/>
                    <a:pt x="371243" y="244986"/>
                  </a:cubicBezTo>
                  <a:cubicBezTo>
                    <a:pt x="373856" y="244986"/>
                    <a:pt x="374117" y="240283"/>
                    <a:pt x="378819" y="244986"/>
                  </a:cubicBezTo>
                  <a:cubicBezTo>
                    <a:pt x="383522" y="249688"/>
                    <a:pt x="378558" y="249688"/>
                    <a:pt x="384306" y="249688"/>
                  </a:cubicBezTo>
                  <a:cubicBezTo>
                    <a:pt x="389792" y="249427"/>
                    <a:pt x="392404" y="248382"/>
                    <a:pt x="396323" y="250733"/>
                  </a:cubicBezTo>
                  <a:cubicBezTo>
                    <a:pt x="400242" y="253085"/>
                    <a:pt x="401288" y="255175"/>
                    <a:pt x="403378" y="253607"/>
                  </a:cubicBezTo>
                  <a:cubicBezTo>
                    <a:pt x="405467" y="252040"/>
                    <a:pt x="404945" y="250211"/>
                    <a:pt x="406773" y="251256"/>
                  </a:cubicBezTo>
                  <a:cubicBezTo>
                    <a:pt x="408603" y="252301"/>
                    <a:pt x="410431" y="255697"/>
                    <a:pt x="415917" y="255175"/>
                  </a:cubicBezTo>
                  <a:cubicBezTo>
                    <a:pt x="421404" y="254652"/>
                    <a:pt x="431332" y="255958"/>
                    <a:pt x="431593" y="249688"/>
                  </a:cubicBezTo>
                  <a:cubicBezTo>
                    <a:pt x="431854" y="243418"/>
                    <a:pt x="428980" y="242635"/>
                    <a:pt x="429242" y="237148"/>
                  </a:cubicBezTo>
                  <a:cubicBezTo>
                    <a:pt x="429503" y="231662"/>
                    <a:pt x="431593" y="226176"/>
                    <a:pt x="431593" y="218861"/>
                  </a:cubicBezTo>
                  <a:cubicBezTo>
                    <a:pt x="432116" y="218599"/>
                    <a:pt x="432638" y="218338"/>
                    <a:pt x="433160" y="218077"/>
                  </a:cubicBezTo>
                  <a:cubicBezTo>
                    <a:pt x="437341" y="215725"/>
                    <a:pt x="439430" y="213897"/>
                    <a:pt x="442304" y="214680"/>
                  </a:cubicBezTo>
                  <a:cubicBezTo>
                    <a:pt x="444655" y="215203"/>
                    <a:pt x="443872" y="231139"/>
                    <a:pt x="447268" y="230878"/>
                  </a:cubicBezTo>
                  <a:cubicBezTo>
                    <a:pt x="445701" y="239761"/>
                    <a:pt x="447268" y="238716"/>
                    <a:pt x="449620" y="242112"/>
                  </a:cubicBezTo>
                  <a:cubicBezTo>
                    <a:pt x="451971" y="245508"/>
                    <a:pt x="456151" y="243157"/>
                    <a:pt x="464773" y="245247"/>
                  </a:cubicBezTo>
                  <a:cubicBezTo>
                    <a:pt x="473393" y="247337"/>
                    <a:pt x="473393" y="244986"/>
                    <a:pt x="476268" y="242896"/>
                  </a:cubicBezTo>
                  <a:cubicBezTo>
                    <a:pt x="479142" y="240806"/>
                    <a:pt x="481231" y="243157"/>
                    <a:pt x="483844" y="244725"/>
                  </a:cubicBezTo>
                  <a:cubicBezTo>
                    <a:pt x="486456" y="246292"/>
                    <a:pt x="508924" y="243418"/>
                    <a:pt x="514149" y="244725"/>
                  </a:cubicBezTo>
                  <a:cubicBezTo>
                    <a:pt x="519375" y="246031"/>
                    <a:pt x="517284" y="238977"/>
                    <a:pt x="515717" y="238716"/>
                  </a:cubicBezTo>
                  <a:cubicBezTo>
                    <a:pt x="514411" y="238455"/>
                    <a:pt x="514672" y="236626"/>
                    <a:pt x="517546" y="234013"/>
                  </a:cubicBezTo>
                  <a:cubicBezTo>
                    <a:pt x="520419" y="231401"/>
                    <a:pt x="509969" y="229311"/>
                    <a:pt x="505789" y="227221"/>
                  </a:cubicBezTo>
                  <a:cubicBezTo>
                    <a:pt x="501609" y="225131"/>
                    <a:pt x="506312" y="219122"/>
                    <a:pt x="506312" y="219122"/>
                  </a:cubicBezTo>
                  <a:cubicBezTo>
                    <a:pt x="507096" y="220689"/>
                    <a:pt x="508663" y="221995"/>
                    <a:pt x="515194" y="221212"/>
                  </a:cubicBezTo>
                  <a:cubicBezTo>
                    <a:pt x="523555" y="220167"/>
                    <a:pt x="529825" y="217815"/>
                    <a:pt x="532960" y="213113"/>
                  </a:cubicBezTo>
                  <a:cubicBezTo>
                    <a:pt x="536095" y="208410"/>
                    <a:pt x="539753" y="201095"/>
                    <a:pt x="544978" y="200834"/>
                  </a:cubicBezTo>
                  <a:cubicBezTo>
                    <a:pt x="550203" y="200311"/>
                    <a:pt x="553338" y="201356"/>
                    <a:pt x="559085" y="196654"/>
                  </a:cubicBezTo>
                  <a:cubicBezTo>
                    <a:pt x="564833" y="191951"/>
                    <a:pt x="566923" y="183852"/>
                    <a:pt x="571887" y="186204"/>
                  </a:cubicBezTo>
                  <a:cubicBezTo>
                    <a:pt x="576851" y="188555"/>
                    <a:pt x="583120" y="193519"/>
                    <a:pt x="585733" y="192735"/>
                  </a:cubicBezTo>
                  <a:cubicBezTo>
                    <a:pt x="588346" y="191951"/>
                    <a:pt x="592003" y="192213"/>
                    <a:pt x="594616" y="189600"/>
                  </a:cubicBezTo>
                  <a:cubicBezTo>
                    <a:pt x="597229" y="186987"/>
                    <a:pt x="602715" y="182807"/>
                    <a:pt x="605066" y="183852"/>
                  </a:cubicBezTo>
                  <a:cubicBezTo>
                    <a:pt x="607417" y="184636"/>
                    <a:pt x="610291" y="186987"/>
                    <a:pt x="608724" y="188294"/>
                  </a:cubicBezTo>
                  <a:cubicBezTo>
                    <a:pt x="607156" y="189861"/>
                    <a:pt x="601670" y="196654"/>
                    <a:pt x="605850" y="194825"/>
                  </a:cubicBezTo>
                  <a:cubicBezTo>
                    <a:pt x="610030" y="192996"/>
                    <a:pt x="612120" y="190123"/>
                    <a:pt x="613165" y="194564"/>
                  </a:cubicBezTo>
                  <a:cubicBezTo>
                    <a:pt x="614210" y="199005"/>
                    <a:pt x="613949" y="200573"/>
                    <a:pt x="612120" y="202663"/>
                  </a:cubicBezTo>
                  <a:cubicBezTo>
                    <a:pt x="610291" y="204492"/>
                    <a:pt x="605850" y="207104"/>
                    <a:pt x="612120" y="207104"/>
                  </a:cubicBezTo>
                  <a:cubicBezTo>
                    <a:pt x="618390" y="207365"/>
                    <a:pt x="622048" y="207365"/>
                    <a:pt x="624660" y="209194"/>
                  </a:cubicBezTo>
                  <a:cubicBezTo>
                    <a:pt x="627011" y="210762"/>
                    <a:pt x="628318" y="212329"/>
                    <a:pt x="630146" y="211545"/>
                  </a:cubicBezTo>
                  <a:cubicBezTo>
                    <a:pt x="632498" y="222257"/>
                    <a:pt x="625705" y="220951"/>
                    <a:pt x="622309" y="223563"/>
                  </a:cubicBezTo>
                  <a:cubicBezTo>
                    <a:pt x="618390" y="225392"/>
                    <a:pt x="621786" y="229833"/>
                    <a:pt x="624138" y="234797"/>
                  </a:cubicBezTo>
                  <a:close/>
                </a:path>
              </a:pathLst>
            </a:custGeom>
            <a:solidFill>
              <a:srgbClr val="D5D7D8"/>
            </a:solidFill>
            <a:ln w="3175" cap="flat">
              <a:solidFill>
                <a:srgbClr val="00203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8285690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>
            <a:extLst>
              <a:ext uri="{FF2B5EF4-FFF2-40B4-BE49-F238E27FC236}">
                <a16:creationId xmlns:a16="http://schemas.microsoft.com/office/drawing/2014/main" id="{357FDC0D-35BB-4108-FA95-DD4357766F2C}"/>
              </a:ext>
            </a:extLst>
          </p:cNvPr>
          <p:cNvSpPr/>
          <p:nvPr/>
        </p:nvSpPr>
        <p:spPr>
          <a:xfrm>
            <a:off x="1278929" y="505656"/>
            <a:ext cx="9729496" cy="5846684"/>
          </a:xfrm>
          <a:custGeom>
            <a:avLst/>
            <a:gdLst>
              <a:gd name="connsiteX0" fmla="*/ 6806154 w 9729496"/>
              <a:gd name="connsiteY0" fmla="*/ 0 h 5846684"/>
              <a:gd name="connsiteX1" fmla="*/ 9729496 w 9729496"/>
              <a:gd name="connsiteY1" fmla="*/ 2923342 h 5846684"/>
              <a:gd name="connsiteX2" fmla="*/ 6806154 w 9729496"/>
              <a:gd name="connsiteY2" fmla="*/ 5846684 h 5846684"/>
              <a:gd name="connsiteX3" fmla="*/ 4946637 w 9729496"/>
              <a:gd name="connsiteY3" fmla="*/ 5179135 h 5846684"/>
              <a:gd name="connsiteX4" fmla="*/ 4864748 w 9729496"/>
              <a:gd name="connsiteY4" fmla="*/ 5104709 h 5846684"/>
              <a:gd name="connsiteX5" fmla="*/ 4990457 w 9729496"/>
              <a:gd name="connsiteY5" fmla="*/ 4990457 h 5846684"/>
              <a:gd name="connsiteX6" fmla="*/ 5846684 w 9729496"/>
              <a:gd name="connsiteY6" fmla="*/ 2923342 h 5846684"/>
              <a:gd name="connsiteX7" fmla="*/ 4990457 w 9729496"/>
              <a:gd name="connsiteY7" fmla="*/ 856227 h 5846684"/>
              <a:gd name="connsiteX8" fmla="*/ 4864748 w 9729496"/>
              <a:gd name="connsiteY8" fmla="*/ 741975 h 5846684"/>
              <a:gd name="connsiteX9" fmla="*/ 4946637 w 9729496"/>
              <a:gd name="connsiteY9" fmla="*/ 667549 h 5846684"/>
              <a:gd name="connsiteX10" fmla="*/ 6806154 w 9729496"/>
              <a:gd name="connsiteY10" fmla="*/ 0 h 5846684"/>
              <a:gd name="connsiteX11" fmla="*/ 2923342 w 9729496"/>
              <a:gd name="connsiteY11" fmla="*/ 0 h 5846684"/>
              <a:gd name="connsiteX12" fmla="*/ 4782859 w 9729496"/>
              <a:gd name="connsiteY12" fmla="*/ 667549 h 5846684"/>
              <a:gd name="connsiteX13" fmla="*/ 4864748 w 9729496"/>
              <a:gd name="connsiteY13" fmla="*/ 741975 h 5846684"/>
              <a:gd name="connsiteX14" fmla="*/ 4739040 w 9729496"/>
              <a:gd name="connsiteY14" fmla="*/ 856227 h 5846684"/>
              <a:gd name="connsiteX15" fmla="*/ 3882812 w 9729496"/>
              <a:gd name="connsiteY15" fmla="*/ 2923342 h 5846684"/>
              <a:gd name="connsiteX16" fmla="*/ 4739040 w 9729496"/>
              <a:gd name="connsiteY16" fmla="*/ 4990457 h 5846684"/>
              <a:gd name="connsiteX17" fmla="*/ 4864748 w 9729496"/>
              <a:gd name="connsiteY17" fmla="*/ 5104709 h 5846684"/>
              <a:gd name="connsiteX18" fmla="*/ 4782859 w 9729496"/>
              <a:gd name="connsiteY18" fmla="*/ 5179135 h 5846684"/>
              <a:gd name="connsiteX19" fmla="*/ 2923342 w 9729496"/>
              <a:gd name="connsiteY19" fmla="*/ 5846684 h 5846684"/>
              <a:gd name="connsiteX20" fmla="*/ 0 w 9729496"/>
              <a:gd name="connsiteY20" fmla="*/ 2923342 h 5846684"/>
              <a:gd name="connsiteX21" fmla="*/ 2923342 w 9729496"/>
              <a:gd name="connsiteY21" fmla="*/ 0 h 5846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729496" h="5846684">
                <a:moveTo>
                  <a:pt x="6806154" y="0"/>
                </a:moveTo>
                <a:cubicBezTo>
                  <a:pt x="8420671" y="0"/>
                  <a:pt x="9729496" y="1308825"/>
                  <a:pt x="9729496" y="2923342"/>
                </a:cubicBezTo>
                <a:cubicBezTo>
                  <a:pt x="9729496" y="4537859"/>
                  <a:pt x="8420671" y="5846684"/>
                  <a:pt x="6806154" y="5846684"/>
                </a:cubicBezTo>
                <a:cubicBezTo>
                  <a:pt x="6099803" y="5846684"/>
                  <a:pt x="5451963" y="5596167"/>
                  <a:pt x="4946637" y="5179135"/>
                </a:cubicBezTo>
                <a:lnTo>
                  <a:pt x="4864748" y="5104709"/>
                </a:lnTo>
                <a:lnTo>
                  <a:pt x="4990457" y="4990457"/>
                </a:lnTo>
                <a:cubicBezTo>
                  <a:pt x="5519478" y="4461436"/>
                  <a:pt x="5846684" y="3730601"/>
                  <a:pt x="5846684" y="2923342"/>
                </a:cubicBezTo>
                <a:cubicBezTo>
                  <a:pt x="5846684" y="2116084"/>
                  <a:pt x="5519478" y="1385248"/>
                  <a:pt x="4990457" y="856227"/>
                </a:cubicBezTo>
                <a:lnTo>
                  <a:pt x="4864748" y="741975"/>
                </a:lnTo>
                <a:lnTo>
                  <a:pt x="4946637" y="667549"/>
                </a:lnTo>
                <a:cubicBezTo>
                  <a:pt x="5451963" y="250517"/>
                  <a:pt x="6099803" y="0"/>
                  <a:pt x="6806154" y="0"/>
                </a:cubicBezTo>
                <a:close/>
                <a:moveTo>
                  <a:pt x="2923342" y="0"/>
                </a:moveTo>
                <a:cubicBezTo>
                  <a:pt x="3629694" y="0"/>
                  <a:pt x="4277533" y="250517"/>
                  <a:pt x="4782859" y="667549"/>
                </a:cubicBezTo>
                <a:lnTo>
                  <a:pt x="4864748" y="741975"/>
                </a:lnTo>
                <a:lnTo>
                  <a:pt x="4739040" y="856227"/>
                </a:lnTo>
                <a:cubicBezTo>
                  <a:pt x="4210019" y="1385248"/>
                  <a:pt x="3882812" y="2116084"/>
                  <a:pt x="3882812" y="2923342"/>
                </a:cubicBezTo>
                <a:cubicBezTo>
                  <a:pt x="3882812" y="3730601"/>
                  <a:pt x="4210019" y="4461436"/>
                  <a:pt x="4739040" y="4990457"/>
                </a:cubicBezTo>
                <a:lnTo>
                  <a:pt x="4864748" y="5104709"/>
                </a:lnTo>
                <a:lnTo>
                  <a:pt x="4782859" y="5179135"/>
                </a:lnTo>
                <a:cubicBezTo>
                  <a:pt x="4277533" y="5596167"/>
                  <a:pt x="3629694" y="5846684"/>
                  <a:pt x="2923342" y="5846684"/>
                </a:cubicBezTo>
                <a:cubicBezTo>
                  <a:pt x="1308825" y="5846684"/>
                  <a:pt x="0" y="4537859"/>
                  <a:pt x="0" y="2923342"/>
                </a:cubicBezTo>
                <a:cubicBezTo>
                  <a:pt x="0" y="1308825"/>
                  <a:pt x="1308825" y="0"/>
                  <a:pt x="292334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>
              <a:latin typeface="Poppins" pitchFamily="2" charset="77"/>
              <a:cs typeface="Poppins" pitchFamily="2" charset="77"/>
            </a:endParaRPr>
          </a:p>
        </p:txBody>
      </p:sp>
      <p:sp>
        <p:nvSpPr>
          <p:cNvPr id="4" name="Text Placeholder 19">
            <a:extLst>
              <a:ext uri="{FF2B5EF4-FFF2-40B4-BE49-F238E27FC236}">
                <a16:creationId xmlns:a16="http://schemas.microsoft.com/office/drawing/2014/main" id="{00F27E12-8E74-2DC6-6183-26644AFEE57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581582" y="2924173"/>
            <a:ext cx="3294938" cy="1009650"/>
          </a:xfrm>
        </p:spPr>
        <p:txBody>
          <a:bodyPr anchor="ctr">
            <a:normAutofit/>
          </a:bodyPr>
          <a:lstStyle>
            <a:lvl1pPr marL="0" indent="0">
              <a:buNone/>
              <a:defRPr sz="36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19">
            <a:extLst>
              <a:ext uri="{FF2B5EF4-FFF2-40B4-BE49-F238E27FC236}">
                <a16:creationId xmlns:a16="http://schemas.microsoft.com/office/drawing/2014/main" id="{D25F900E-2E6E-1110-DEFD-D3E2B613841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10833" y="2924173"/>
            <a:ext cx="3294938" cy="1009650"/>
          </a:xfrm>
        </p:spPr>
        <p:txBody>
          <a:bodyPr anchor="ctr">
            <a:normAutofit/>
          </a:bodyPr>
          <a:lstStyle>
            <a:lvl1pPr marL="0" indent="0" algn="r">
              <a:buNone/>
              <a:defRPr sz="36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48917604-6A32-44BB-757F-F2821B0F88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03231" y="2068284"/>
            <a:ext cx="1680891" cy="2721428"/>
          </a:xfr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B4F83C5-6B37-8119-C549-79994D154D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89920" y="6467946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2299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3">
            <a:extLst>
              <a:ext uri="{FF2B5EF4-FFF2-40B4-BE49-F238E27FC236}">
                <a16:creationId xmlns:a16="http://schemas.microsoft.com/office/drawing/2014/main" id="{001DCE3E-3DED-0213-23CA-B73ACDF728B3}"/>
              </a:ext>
            </a:extLst>
          </p:cNvPr>
          <p:cNvSpPr/>
          <p:nvPr/>
        </p:nvSpPr>
        <p:spPr>
          <a:xfrm>
            <a:off x="1278929" y="505656"/>
            <a:ext cx="9729496" cy="5846684"/>
          </a:xfrm>
          <a:custGeom>
            <a:avLst/>
            <a:gdLst>
              <a:gd name="connsiteX0" fmla="*/ 6806154 w 9729496"/>
              <a:gd name="connsiteY0" fmla="*/ 0 h 5846684"/>
              <a:gd name="connsiteX1" fmla="*/ 9729496 w 9729496"/>
              <a:gd name="connsiteY1" fmla="*/ 2923342 h 5846684"/>
              <a:gd name="connsiteX2" fmla="*/ 6806154 w 9729496"/>
              <a:gd name="connsiteY2" fmla="*/ 5846684 h 5846684"/>
              <a:gd name="connsiteX3" fmla="*/ 4946637 w 9729496"/>
              <a:gd name="connsiteY3" fmla="*/ 5179135 h 5846684"/>
              <a:gd name="connsiteX4" fmla="*/ 4864748 w 9729496"/>
              <a:gd name="connsiteY4" fmla="*/ 5104709 h 5846684"/>
              <a:gd name="connsiteX5" fmla="*/ 4990457 w 9729496"/>
              <a:gd name="connsiteY5" fmla="*/ 4990457 h 5846684"/>
              <a:gd name="connsiteX6" fmla="*/ 5846684 w 9729496"/>
              <a:gd name="connsiteY6" fmla="*/ 2923342 h 5846684"/>
              <a:gd name="connsiteX7" fmla="*/ 4990457 w 9729496"/>
              <a:gd name="connsiteY7" fmla="*/ 856227 h 5846684"/>
              <a:gd name="connsiteX8" fmla="*/ 4864748 w 9729496"/>
              <a:gd name="connsiteY8" fmla="*/ 741975 h 5846684"/>
              <a:gd name="connsiteX9" fmla="*/ 4946637 w 9729496"/>
              <a:gd name="connsiteY9" fmla="*/ 667549 h 5846684"/>
              <a:gd name="connsiteX10" fmla="*/ 6806154 w 9729496"/>
              <a:gd name="connsiteY10" fmla="*/ 0 h 5846684"/>
              <a:gd name="connsiteX11" fmla="*/ 2923342 w 9729496"/>
              <a:gd name="connsiteY11" fmla="*/ 0 h 5846684"/>
              <a:gd name="connsiteX12" fmla="*/ 4782859 w 9729496"/>
              <a:gd name="connsiteY12" fmla="*/ 667549 h 5846684"/>
              <a:gd name="connsiteX13" fmla="*/ 4864748 w 9729496"/>
              <a:gd name="connsiteY13" fmla="*/ 741975 h 5846684"/>
              <a:gd name="connsiteX14" fmla="*/ 4739040 w 9729496"/>
              <a:gd name="connsiteY14" fmla="*/ 856227 h 5846684"/>
              <a:gd name="connsiteX15" fmla="*/ 3882812 w 9729496"/>
              <a:gd name="connsiteY15" fmla="*/ 2923342 h 5846684"/>
              <a:gd name="connsiteX16" fmla="*/ 4739040 w 9729496"/>
              <a:gd name="connsiteY16" fmla="*/ 4990457 h 5846684"/>
              <a:gd name="connsiteX17" fmla="*/ 4864748 w 9729496"/>
              <a:gd name="connsiteY17" fmla="*/ 5104709 h 5846684"/>
              <a:gd name="connsiteX18" fmla="*/ 4782859 w 9729496"/>
              <a:gd name="connsiteY18" fmla="*/ 5179135 h 5846684"/>
              <a:gd name="connsiteX19" fmla="*/ 2923342 w 9729496"/>
              <a:gd name="connsiteY19" fmla="*/ 5846684 h 5846684"/>
              <a:gd name="connsiteX20" fmla="*/ 0 w 9729496"/>
              <a:gd name="connsiteY20" fmla="*/ 2923342 h 5846684"/>
              <a:gd name="connsiteX21" fmla="*/ 2923342 w 9729496"/>
              <a:gd name="connsiteY21" fmla="*/ 0 h 5846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729496" h="5846684">
                <a:moveTo>
                  <a:pt x="6806154" y="0"/>
                </a:moveTo>
                <a:cubicBezTo>
                  <a:pt x="8420671" y="0"/>
                  <a:pt x="9729496" y="1308825"/>
                  <a:pt x="9729496" y="2923342"/>
                </a:cubicBezTo>
                <a:cubicBezTo>
                  <a:pt x="9729496" y="4537859"/>
                  <a:pt x="8420671" y="5846684"/>
                  <a:pt x="6806154" y="5846684"/>
                </a:cubicBezTo>
                <a:cubicBezTo>
                  <a:pt x="6099803" y="5846684"/>
                  <a:pt x="5451963" y="5596167"/>
                  <a:pt x="4946637" y="5179135"/>
                </a:cubicBezTo>
                <a:lnTo>
                  <a:pt x="4864748" y="5104709"/>
                </a:lnTo>
                <a:lnTo>
                  <a:pt x="4990457" y="4990457"/>
                </a:lnTo>
                <a:cubicBezTo>
                  <a:pt x="5519478" y="4461436"/>
                  <a:pt x="5846684" y="3730601"/>
                  <a:pt x="5846684" y="2923342"/>
                </a:cubicBezTo>
                <a:cubicBezTo>
                  <a:pt x="5846684" y="2116084"/>
                  <a:pt x="5519478" y="1385248"/>
                  <a:pt x="4990457" y="856227"/>
                </a:cubicBezTo>
                <a:lnTo>
                  <a:pt x="4864748" y="741975"/>
                </a:lnTo>
                <a:lnTo>
                  <a:pt x="4946637" y="667549"/>
                </a:lnTo>
                <a:cubicBezTo>
                  <a:pt x="5451963" y="250517"/>
                  <a:pt x="6099803" y="0"/>
                  <a:pt x="6806154" y="0"/>
                </a:cubicBezTo>
                <a:close/>
                <a:moveTo>
                  <a:pt x="2923342" y="0"/>
                </a:moveTo>
                <a:cubicBezTo>
                  <a:pt x="3629694" y="0"/>
                  <a:pt x="4277533" y="250517"/>
                  <a:pt x="4782859" y="667549"/>
                </a:cubicBezTo>
                <a:lnTo>
                  <a:pt x="4864748" y="741975"/>
                </a:lnTo>
                <a:lnTo>
                  <a:pt x="4739040" y="856227"/>
                </a:lnTo>
                <a:cubicBezTo>
                  <a:pt x="4210019" y="1385248"/>
                  <a:pt x="3882812" y="2116084"/>
                  <a:pt x="3882812" y="2923342"/>
                </a:cubicBezTo>
                <a:cubicBezTo>
                  <a:pt x="3882812" y="3730601"/>
                  <a:pt x="4210019" y="4461436"/>
                  <a:pt x="4739040" y="4990457"/>
                </a:cubicBezTo>
                <a:lnTo>
                  <a:pt x="4864748" y="5104709"/>
                </a:lnTo>
                <a:lnTo>
                  <a:pt x="4782859" y="5179135"/>
                </a:lnTo>
                <a:cubicBezTo>
                  <a:pt x="4277533" y="5596167"/>
                  <a:pt x="3629694" y="5846684"/>
                  <a:pt x="2923342" y="5846684"/>
                </a:cubicBezTo>
                <a:cubicBezTo>
                  <a:pt x="1308825" y="5846684"/>
                  <a:pt x="0" y="4537859"/>
                  <a:pt x="0" y="2923342"/>
                </a:cubicBezTo>
                <a:cubicBezTo>
                  <a:pt x="0" y="1308825"/>
                  <a:pt x="1308825" y="0"/>
                  <a:pt x="292334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dirty="0">
              <a:latin typeface="Poppins" pitchFamily="2" charset="77"/>
              <a:cs typeface="Poppins" pitchFamily="2" charset="77"/>
            </a:endParaRPr>
          </a:p>
        </p:txBody>
      </p:sp>
      <p:sp>
        <p:nvSpPr>
          <p:cNvPr id="4" name="Text Placeholder 19">
            <a:extLst>
              <a:ext uri="{FF2B5EF4-FFF2-40B4-BE49-F238E27FC236}">
                <a16:creationId xmlns:a16="http://schemas.microsoft.com/office/drawing/2014/main" id="{3A472F98-B74F-D061-FCED-94007A1B912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581582" y="2924173"/>
            <a:ext cx="3294938" cy="1009650"/>
          </a:xfrm>
        </p:spPr>
        <p:txBody>
          <a:bodyPr anchor="ctr">
            <a:normAutofit/>
          </a:bodyPr>
          <a:lstStyle>
            <a:lvl1pPr marL="0" indent="0">
              <a:buNone/>
              <a:defRPr sz="36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19">
            <a:extLst>
              <a:ext uri="{FF2B5EF4-FFF2-40B4-BE49-F238E27FC236}">
                <a16:creationId xmlns:a16="http://schemas.microsoft.com/office/drawing/2014/main" id="{A26B9656-3EDA-7C57-390B-B82B28E1A0C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410833" y="2924173"/>
            <a:ext cx="3294938" cy="1009650"/>
          </a:xfrm>
        </p:spPr>
        <p:txBody>
          <a:bodyPr anchor="ctr">
            <a:normAutofit/>
          </a:bodyPr>
          <a:lstStyle>
            <a:lvl1pPr marL="0" indent="0" algn="r">
              <a:buNone/>
              <a:defRPr sz="36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7FF9894D-ED52-71D6-BE43-CE6FAC6DF7A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303231" y="2068284"/>
            <a:ext cx="1680891" cy="2721428"/>
          </a:xfrm>
        </p:spPr>
        <p:txBody>
          <a:bodyPr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8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11FFBE8-3E3D-719A-D27F-BFAC180493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789920" y="6467946"/>
            <a:ext cx="1249680" cy="353541"/>
          </a:xfrm>
        </p:spPr>
        <p:txBody>
          <a:bodyPr/>
          <a:lstStyle>
            <a:lvl1pPr algn="r">
              <a:defRPr sz="80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fld id="{168BF27F-8381-486F-A0E7-F33DCDB58203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49365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repeatCount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lain_title_and_spac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4C43BC-F842-C874-36E0-65DE78A7E81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dirty="0"/>
              <a:t>Click to add title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A9D045-83F6-C179-50CA-D3B5158043DD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092386791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space_bor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1D0FF114-1081-D0C9-8323-58D45C5E8504}"/>
              </a:ext>
            </a:extLst>
          </p:cNvPr>
          <p:cNvSpPr/>
          <p:nvPr/>
        </p:nvSpPr>
        <p:spPr>
          <a:xfrm>
            <a:off x="0" y="6542913"/>
            <a:ext cx="12192000" cy="3150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14C43BC-F842-C874-36E0-65DE78A7E81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452763"/>
            <a:ext cx="10972800" cy="563562"/>
          </a:xfrm>
        </p:spPr>
        <p:txBody>
          <a:bodyPr/>
          <a:lstStyle/>
          <a:p>
            <a:r>
              <a:rPr lang="en-GB" dirty="0"/>
              <a:t>Click to add title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A6BE51C-F566-79B8-9A07-62E8EAA2AB7A}"/>
              </a:ext>
            </a:extLst>
          </p:cNvPr>
          <p:cNvSpPr/>
          <p:nvPr/>
        </p:nvSpPr>
        <p:spPr>
          <a:xfrm>
            <a:off x="0" y="-23748"/>
            <a:ext cx="12192000" cy="3150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15412FA-7B9E-456A-07B2-029B632A1B05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30996406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content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E12C0FD2-43C2-3EF8-044F-4AADADF7B8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420942"/>
            <a:ext cx="10972800" cy="563562"/>
          </a:xfrm>
        </p:spPr>
        <p:txBody>
          <a:bodyPr>
            <a:noAutofit/>
          </a:bodyPr>
          <a:lstStyle>
            <a:lvl1pPr>
              <a:defRPr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0713D47-236D-4F51-FE3F-25417E249A8A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609598" y="1223888"/>
            <a:ext cx="10972799" cy="5213169"/>
          </a:xfrm>
        </p:spPr>
        <p:txBody>
          <a:bodyPr lIns="90000">
            <a:noAutofit/>
          </a:bodyPr>
          <a:lstStyle>
            <a:lvl2pPr>
              <a:defRPr sz="1600"/>
            </a:lvl2pPr>
            <a:lvl3pPr>
              <a:defRPr sz="16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add text or select content icon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A450878-F078-EAE9-276A-F065CD86D90D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9160036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content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E12C0FD2-43C2-3EF8-044F-4AADADF7B8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420942"/>
            <a:ext cx="10972800" cy="56356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B7C5BC9-C1B0-6FB0-2E7C-EED50C3D2372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0713D47-236D-4F51-FE3F-25417E249A8A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609598" y="1390650"/>
            <a:ext cx="10972799" cy="475456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 sz="1600"/>
            </a:lvl2pPr>
            <a:lvl3pPr>
              <a:defRPr sz="16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add text or select content icon</a:t>
            </a:r>
          </a:p>
        </p:txBody>
      </p:sp>
    </p:spTree>
    <p:extLst>
      <p:ext uri="{BB962C8B-B14F-4D97-AF65-F5344CB8AC3E}">
        <p14:creationId xmlns:p14="http://schemas.microsoft.com/office/powerpoint/2010/main" val="37878464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67F8EC93-4A24-7ABB-9074-815F6E50B722}"/>
              </a:ext>
            </a:extLst>
          </p:cNvPr>
          <p:cNvSpPr/>
          <p:nvPr/>
        </p:nvSpPr>
        <p:spPr>
          <a:xfrm>
            <a:off x="745374" y="509665"/>
            <a:ext cx="11446626" cy="5846685"/>
          </a:xfrm>
          <a:custGeom>
            <a:avLst/>
            <a:gdLst>
              <a:gd name="connsiteX0" fmla="*/ 2812214 w 11446626"/>
              <a:gd name="connsiteY0" fmla="*/ 0 h 5846685"/>
              <a:gd name="connsiteX1" fmla="*/ 11446626 w 11446626"/>
              <a:gd name="connsiteY1" fmla="*/ 0 h 5846685"/>
              <a:gd name="connsiteX2" fmla="*/ 11446626 w 11446626"/>
              <a:gd name="connsiteY2" fmla="*/ 5846685 h 5846685"/>
              <a:gd name="connsiteX3" fmla="*/ 2923342 w 11446626"/>
              <a:gd name="connsiteY3" fmla="*/ 5846685 h 5846685"/>
              <a:gd name="connsiteX4" fmla="*/ 2812214 w 11446626"/>
              <a:gd name="connsiteY4" fmla="*/ 5846685 h 5846685"/>
              <a:gd name="connsiteX5" fmla="*/ 2812214 w 11446626"/>
              <a:gd name="connsiteY5" fmla="*/ 5843875 h 5846685"/>
              <a:gd name="connsiteX6" fmla="*/ 2772907 w 11446626"/>
              <a:gd name="connsiteY6" fmla="*/ 5842881 h 5846685"/>
              <a:gd name="connsiteX7" fmla="*/ 0 w 11446626"/>
              <a:gd name="connsiteY7" fmla="*/ 2923343 h 5846685"/>
              <a:gd name="connsiteX8" fmla="*/ 2772907 w 11446626"/>
              <a:gd name="connsiteY8" fmla="*/ 3805 h 5846685"/>
              <a:gd name="connsiteX9" fmla="*/ 2812214 w 11446626"/>
              <a:gd name="connsiteY9" fmla="*/ 2811 h 584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446626" h="5846685">
                <a:moveTo>
                  <a:pt x="2812214" y="0"/>
                </a:moveTo>
                <a:lnTo>
                  <a:pt x="11446626" y="0"/>
                </a:lnTo>
                <a:lnTo>
                  <a:pt x="11446626" y="5846685"/>
                </a:lnTo>
                <a:lnTo>
                  <a:pt x="2923342" y="5846685"/>
                </a:lnTo>
                <a:lnTo>
                  <a:pt x="2812214" y="5846685"/>
                </a:lnTo>
                <a:lnTo>
                  <a:pt x="2812214" y="5843875"/>
                </a:lnTo>
                <a:lnTo>
                  <a:pt x="2772907" y="5842881"/>
                </a:lnTo>
                <a:cubicBezTo>
                  <a:pt x="1228302" y="5764585"/>
                  <a:pt x="0" y="4487407"/>
                  <a:pt x="0" y="2923343"/>
                </a:cubicBezTo>
                <a:cubicBezTo>
                  <a:pt x="0" y="1359280"/>
                  <a:pt x="1228302" y="82101"/>
                  <a:pt x="2772907" y="3805"/>
                </a:cubicBezTo>
                <a:lnTo>
                  <a:pt x="2812214" y="2811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2" name="Text Placeholder 17">
            <a:extLst>
              <a:ext uri="{FF2B5EF4-FFF2-40B4-BE49-F238E27FC236}">
                <a16:creationId xmlns:a16="http://schemas.microsoft.com/office/drawing/2014/main" id="{E14F9CB9-4C4C-0BBE-9B47-A75D2959734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1875909" y="2766218"/>
            <a:ext cx="9520002" cy="1325563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4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446252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content_white_semicirc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713B8FCC-9923-2452-39AF-EDEA417B7346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3771557-8FA1-BFB2-0275-3B04111F93B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420942"/>
            <a:ext cx="10972800" cy="563562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9" name="Content Placeholder 7">
            <a:extLst>
              <a:ext uri="{FF2B5EF4-FFF2-40B4-BE49-F238E27FC236}">
                <a16:creationId xmlns:a16="http://schemas.microsoft.com/office/drawing/2014/main" id="{B7D46BC5-2110-2BE5-39EA-E5180DA9B5FE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609598" y="1758462"/>
            <a:ext cx="10972799" cy="4386749"/>
          </a:xfrm>
        </p:spPr>
        <p:txBody>
          <a:bodyPr/>
          <a:lstStyle>
            <a:lvl1pPr>
              <a:defRPr sz="1800" baseline="0">
                <a:solidFill>
                  <a:schemeClr val="tx1"/>
                </a:solidFill>
              </a:defRPr>
            </a:lvl1pPr>
            <a:lvl2pPr>
              <a:defRPr sz="1600"/>
            </a:lvl2pPr>
            <a:lvl3pPr>
              <a:defRPr sz="16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add text or select content icon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AE16F5F-DB21-5381-D88D-38E3B90E7D64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64898180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content_navy_semicirc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DF156634-7210-7505-B7FC-4802D681E445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12C0FD2-43C2-3EF8-044F-4AADADF7B8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420942"/>
            <a:ext cx="10972800" cy="563562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70713D47-236D-4F51-FE3F-25417E249A8A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609598" y="1758462"/>
            <a:ext cx="10972799" cy="4386749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 sz="1600"/>
            </a:lvl2pPr>
            <a:lvl3pPr>
              <a:defRPr sz="16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to add text or select content icon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1637B6C-42A2-5DE4-15D5-BBFD6D89F33B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98886532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and_content_bor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0BF23E1B-AB11-DAD9-71DE-E79A351715DE}"/>
              </a:ext>
            </a:extLst>
          </p:cNvPr>
          <p:cNvSpPr/>
          <p:nvPr/>
        </p:nvSpPr>
        <p:spPr>
          <a:xfrm>
            <a:off x="0" y="-23749"/>
            <a:ext cx="12192000" cy="3150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A4099D5A-3ED2-C77F-FDFF-739B226FF636}"/>
              </a:ext>
            </a:extLst>
          </p:cNvPr>
          <p:cNvSpPr/>
          <p:nvPr/>
        </p:nvSpPr>
        <p:spPr>
          <a:xfrm>
            <a:off x="0" y="6542912"/>
            <a:ext cx="12192000" cy="3150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DD5E1CB5-DAD7-DCDC-97B5-622A6FA38C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420942"/>
            <a:ext cx="10972800" cy="563562"/>
          </a:xfrm>
        </p:spPr>
        <p:txBody>
          <a:bodyPr/>
          <a:lstStyle>
            <a:lvl1pPr>
              <a:defRPr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16" name="Content Placeholder 7">
            <a:extLst>
              <a:ext uri="{FF2B5EF4-FFF2-40B4-BE49-F238E27FC236}">
                <a16:creationId xmlns:a16="http://schemas.microsoft.com/office/drawing/2014/main" id="{6B673C38-30C2-8FD7-3AB1-BBC31427D135}"/>
              </a:ext>
            </a:extLst>
          </p:cNvPr>
          <p:cNvSpPr>
            <a:spLocks noGrp="1"/>
          </p:cNvSpPr>
          <p:nvPr>
            <p:ph sz="quarter" idx="11" hasCustomPrompt="1"/>
          </p:nvPr>
        </p:nvSpPr>
        <p:spPr>
          <a:xfrm>
            <a:off x="609598" y="1223888"/>
            <a:ext cx="10972799" cy="5213169"/>
          </a:xfrm>
        </p:spPr>
        <p:txBody>
          <a:bodyPr lIns="90000">
            <a:noAutofit/>
          </a:bodyPr>
          <a:lstStyle>
            <a:lvl2pPr>
              <a:defRPr sz="1600"/>
            </a:lvl2pPr>
            <a:lvl3pPr>
              <a:defRPr sz="1600"/>
            </a:lvl3pPr>
            <a:lvl4pPr>
              <a:defRPr sz="1200"/>
            </a:lvl4pPr>
            <a:lvl5pPr>
              <a:defRPr sz="1200"/>
            </a:lvl5pPr>
          </a:lstStyle>
          <a:p>
            <a:pPr lvl="0"/>
            <a:r>
              <a:rPr lang="en-US" dirty="0"/>
              <a:t>Click second icon to add image or start typing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0DEE65C-8756-C7A5-A5AF-D2A8F9C72031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51832067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con_grap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D1BFCEAD-EE24-3E22-B5AE-C5D71B1B9C99}"/>
              </a:ext>
            </a:extLst>
          </p:cNvPr>
          <p:cNvCxnSpPr>
            <a:cxnSpLocks/>
          </p:cNvCxnSpPr>
          <p:nvPr/>
        </p:nvCxnSpPr>
        <p:spPr>
          <a:xfrm>
            <a:off x="520700" y="3657601"/>
            <a:ext cx="1047750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itle 1">
            <a:extLst>
              <a:ext uri="{FF2B5EF4-FFF2-40B4-BE49-F238E27FC236}">
                <a16:creationId xmlns:a16="http://schemas.microsoft.com/office/drawing/2014/main" id="{E12C0FD2-43C2-3EF8-044F-4AADADF7B8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420942"/>
            <a:ext cx="10972800" cy="563562"/>
          </a:xfrm>
        </p:spPr>
        <p:txBody>
          <a:bodyPr/>
          <a:lstStyle>
            <a:lvl1pPr>
              <a:defRPr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64560CB-B09A-5548-8B57-189933895ED3}"/>
              </a:ext>
            </a:extLst>
          </p:cNvPr>
          <p:cNvSpPr/>
          <p:nvPr/>
        </p:nvSpPr>
        <p:spPr>
          <a:xfrm>
            <a:off x="1621814" y="3185963"/>
            <a:ext cx="943276" cy="9432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EC20611F-F1B6-E043-A96D-5907BA1D6A0A}"/>
              </a:ext>
            </a:extLst>
          </p:cNvPr>
          <p:cNvSpPr/>
          <p:nvPr/>
        </p:nvSpPr>
        <p:spPr>
          <a:xfrm>
            <a:off x="3499263" y="3185963"/>
            <a:ext cx="943276" cy="9432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33FD481B-5C57-0590-3C16-E60D3BF3656E}"/>
              </a:ext>
            </a:extLst>
          </p:cNvPr>
          <p:cNvSpPr/>
          <p:nvPr/>
        </p:nvSpPr>
        <p:spPr>
          <a:xfrm>
            <a:off x="5376712" y="3185963"/>
            <a:ext cx="943276" cy="9432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6831A8FE-0158-43B0-5C4D-02B956AB73DD}"/>
              </a:ext>
            </a:extLst>
          </p:cNvPr>
          <p:cNvSpPr/>
          <p:nvPr/>
        </p:nvSpPr>
        <p:spPr>
          <a:xfrm>
            <a:off x="7254161" y="3185963"/>
            <a:ext cx="943276" cy="9432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A679B58-CC9A-01CD-C5D2-CB2D928A405F}"/>
              </a:ext>
            </a:extLst>
          </p:cNvPr>
          <p:cNvSpPr/>
          <p:nvPr/>
        </p:nvSpPr>
        <p:spPr>
          <a:xfrm>
            <a:off x="9131610" y="3185963"/>
            <a:ext cx="943276" cy="943276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2B8D4E0-6C19-12A2-4DC0-CBE6922E0F8A}"/>
              </a:ext>
            </a:extLst>
          </p:cNvPr>
          <p:cNvCxnSpPr>
            <a:cxnSpLocks/>
          </p:cNvCxnSpPr>
          <p:nvPr/>
        </p:nvCxnSpPr>
        <p:spPr>
          <a:xfrm>
            <a:off x="2093452" y="1828800"/>
            <a:ext cx="0" cy="1357163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6C8CEBE3-3670-F149-B3E7-EBA9E5958EB1}"/>
              </a:ext>
            </a:extLst>
          </p:cNvPr>
          <p:cNvCxnSpPr>
            <a:cxnSpLocks/>
          </p:cNvCxnSpPr>
          <p:nvPr/>
        </p:nvCxnSpPr>
        <p:spPr>
          <a:xfrm>
            <a:off x="3970901" y="4115690"/>
            <a:ext cx="0" cy="1357163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E145256-0137-025F-E7B8-67A0C4F54456}"/>
              </a:ext>
            </a:extLst>
          </p:cNvPr>
          <p:cNvCxnSpPr>
            <a:cxnSpLocks/>
          </p:cNvCxnSpPr>
          <p:nvPr/>
        </p:nvCxnSpPr>
        <p:spPr>
          <a:xfrm>
            <a:off x="5848350" y="1828799"/>
            <a:ext cx="0" cy="1357163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05C818EE-B84F-4B34-3089-6D4CB2426993}"/>
              </a:ext>
            </a:extLst>
          </p:cNvPr>
          <p:cNvCxnSpPr>
            <a:cxnSpLocks/>
          </p:cNvCxnSpPr>
          <p:nvPr/>
        </p:nvCxnSpPr>
        <p:spPr>
          <a:xfrm>
            <a:off x="9581570" y="1828799"/>
            <a:ext cx="0" cy="1357163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549C5F4-C207-40B8-50C2-98EB20976437}"/>
              </a:ext>
            </a:extLst>
          </p:cNvPr>
          <p:cNvCxnSpPr>
            <a:cxnSpLocks/>
          </p:cNvCxnSpPr>
          <p:nvPr/>
        </p:nvCxnSpPr>
        <p:spPr>
          <a:xfrm>
            <a:off x="7725799" y="4122462"/>
            <a:ext cx="0" cy="1357163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 Placeholder 17">
            <a:extLst>
              <a:ext uri="{FF2B5EF4-FFF2-40B4-BE49-F238E27FC236}">
                <a16:creationId xmlns:a16="http://schemas.microsoft.com/office/drawing/2014/main" id="{0A4BEF3C-44F3-F92F-C413-049FDAAB7DD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193548" y="2285796"/>
            <a:ext cx="1999312" cy="865685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tx1"/>
                </a:solidFill>
                <a:latin typeface="Poppins Medium" pitchFamily="2" charset="77"/>
                <a:cs typeface="Poppins Medium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864B5DF-F068-94E4-C22C-D0169D0454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956644" y="2267325"/>
            <a:ext cx="1999312" cy="865685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tx1"/>
                </a:solidFill>
                <a:latin typeface="Poppins Medium" pitchFamily="2" charset="77"/>
                <a:cs typeface="Poppins Medium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D3C7FBAB-B9AF-93D4-40A5-11BFF224FF9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74379" y="2281483"/>
            <a:ext cx="1999312" cy="865685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tx1"/>
                </a:solidFill>
                <a:latin typeface="Poppins Medium" pitchFamily="2" charset="77"/>
                <a:cs typeface="Poppins Medium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Text Placeholder 17">
            <a:extLst>
              <a:ext uri="{FF2B5EF4-FFF2-40B4-BE49-F238E27FC236}">
                <a16:creationId xmlns:a16="http://schemas.microsoft.com/office/drawing/2014/main" id="{BD2D3344-2BDD-5F80-B661-A2EF99893ED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7843362" y="4816573"/>
            <a:ext cx="1999312" cy="865685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tx1"/>
                </a:solidFill>
                <a:latin typeface="Poppins Medium" pitchFamily="2" charset="77"/>
                <a:cs typeface="Poppins Medium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B5269BD7-B049-A533-A8F1-7F8DA52E00B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4084857" y="4804668"/>
            <a:ext cx="1999312" cy="865685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tx1"/>
                </a:solidFill>
                <a:latin typeface="Poppins Medium" pitchFamily="2" charset="77"/>
                <a:cs typeface="Poppins Medium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794D29D8-E45F-8EFE-2E1F-0A57AC424EBE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4084857" y="4418719"/>
            <a:ext cx="1999308" cy="375549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 b="1" i="0">
                <a:solidFill>
                  <a:schemeClr val="tx1"/>
                </a:solidFill>
                <a:latin typeface="Poppins SemiBold" pitchFamily="2" charset="77"/>
                <a:cs typeface="Poppins SemiBold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3" name="Text Placeholder 17">
            <a:extLst>
              <a:ext uri="{FF2B5EF4-FFF2-40B4-BE49-F238E27FC236}">
                <a16:creationId xmlns:a16="http://schemas.microsoft.com/office/drawing/2014/main" id="{AF55ABC4-C075-7994-F022-084BBCF3442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839754" y="4413102"/>
            <a:ext cx="1999308" cy="375549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 b="1" i="0">
                <a:solidFill>
                  <a:schemeClr val="tx1"/>
                </a:solidFill>
                <a:latin typeface="Poppins SemiBold" pitchFamily="2" charset="77"/>
                <a:cs typeface="Poppins SemiBold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61456F21-116C-0362-8BF7-F82693FF1261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207412" y="1891776"/>
            <a:ext cx="1999308" cy="375549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 b="1" i="0">
                <a:solidFill>
                  <a:schemeClr val="tx1"/>
                </a:solidFill>
                <a:latin typeface="Poppins SemiBold" pitchFamily="2" charset="77"/>
                <a:cs typeface="Poppins SemiBold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Text Placeholder 17">
            <a:extLst>
              <a:ext uri="{FF2B5EF4-FFF2-40B4-BE49-F238E27FC236}">
                <a16:creationId xmlns:a16="http://schemas.microsoft.com/office/drawing/2014/main" id="{0D0EE802-0FD9-EB1F-ABE7-1C91C7FBB19A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5956648" y="1865366"/>
            <a:ext cx="1999308" cy="375549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 b="1" i="0">
                <a:solidFill>
                  <a:schemeClr val="tx1"/>
                </a:solidFill>
                <a:latin typeface="Poppins SemiBold" pitchFamily="2" charset="77"/>
                <a:cs typeface="Poppins SemiBold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0719B387-1398-7734-993B-494FE9922B09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674379" y="1891775"/>
            <a:ext cx="1999308" cy="375549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600" b="1" i="0">
                <a:solidFill>
                  <a:schemeClr val="tx1"/>
                </a:solidFill>
                <a:latin typeface="Poppins SemiBold" pitchFamily="2" charset="77"/>
                <a:cs typeface="Poppins SemiBold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27" name="Graphic 26" descr="Users with solid fill">
            <a:extLst>
              <a:ext uri="{FF2B5EF4-FFF2-40B4-BE49-F238E27FC236}">
                <a16:creationId xmlns:a16="http://schemas.microsoft.com/office/drawing/2014/main" id="{85374937-7D4A-AE00-49B7-A2B5A17EE4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733159" y="3293716"/>
            <a:ext cx="730552" cy="730552"/>
          </a:xfrm>
          <a:prstGeom prst="rect">
            <a:avLst/>
          </a:prstGeom>
        </p:spPr>
      </p:pic>
      <p:pic>
        <p:nvPicPr>
          <p:cNvPr id="28" name="Graphic 27" descr="Handshake with solid fill">
            <a:extLst>
              <a:ext uri="{FF2B5EF4-FFF2-40B4-BE49-F238E27FC236}">
                <a16:creationId xmlns:a16="http://schemas.microsoft.com/office/drawing/2014/main" id="{3D5BFC06-5626-8FB1-BE8B-D12F8E0996E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602457" y="3280066"/>
            <a:ext cx="764984" cy="764984"/>
          </a:xfrm>
          <a:prstGeom prst="rect">
            <a:avLst/>
          </a:prstGeom>
        </p:spPr>
      </p:pic>
      <p:pic>
        <p:nvPicPr>
          <p:cNvPr id="29" name="Graphic 28" descr="Tick with solid fill">
            <a:extLst>
              <a:ext uri="{FF2B5EF4-FFF2-40B4-BE49-F238E27FC236}">
                <a16:creationId xmlns:a16="http://schemas.microsoft.com/office/drawing/2014/main" id="{114E1ADB-5986-3B87-DE60-1B4981FA12F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5566340" y="3368787"/>
            <a:ext cx="579380" cy="579380"/>
          </a:xfrm>
          <a:prstGeom prst="rect">
            <a:avLst/>
          </a:prstGeom>
        </p:spPr>
      </p:pic>
      <p:pic>
        <p:nvPicPr>
          <p:cNvPr id="30" name="Graphic 29" descr="Document with solid fill">
            <a:extLst>
              <a:ext uri="{FF2B5EF4-FFF2-40B4-BE49-F238E27FC236}">
                <a16:creationId xmlns:a16="http://schemas.microsoft.com/office/drawing/2014/main" id="{75EC0E5D-27EA-7498-0EEA-BEAFA2AC98A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7417356" y="3348358"/>
            <a:ext cx="624308" cy="624308"/>
          </a:xfrm>
          <a:prstGeom prst="rect">
            <a:avLst/>
          </a:prstGeom>
        </p:spPr>
      </p:pic>
      <p:pic>
        <p:nvPicPr>
          <p:cNvPr id="31" name="Graphic 30" descr="Money with solid fill">
            <a:extLst>
              <a:ext uri="{FF2B5EF4-FFF2-40B4-BE49-F238E27FC236}">
                <a16:creationId xmlns:a16="http://schemas.microsoft.com/office/drawing/2014/main" id="{D9512805-AC60-2F0F-E8D6-98C6216B24D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9286313" y="3311280"/>
            <a:ext cx="624308" cy="624308"/>
          </a:xfrm>
          <a:prstGeom prst="rect">
            <a:avLst/>
          </a:prstGeom>
        </p:spPr>
      </p:pic>
      <p:sp>
        <p:nvSpPr>
          <p:cNvPr id="32" name="TextBox 31">
            <a:extLst>
              <a:ext uri="{FF2B5EF4-FFF2-40B4-BE49-F238E27FC236}">
                <a16:creationId xmlns:a16="http://schemas.microsoft.com/office/drawing/2014/main" id="{CAA45F9E-ABE4-FE3B-7C46-F53C84E00016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16197508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awyer_profile_detailed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6" hasCustomPrompt="1"/>
          </p:nvPr>
        </p:nvSpPr>
        <p:spPr>
          <a:xfrm>
            <a:off x="874833" y="1650009"/>
            <a:ext cx="2340077" cy="2340083"/>
          </a:xfrm>
          <a:ln w="6350">
            <a:noFill/>
          </a:ln>
        </p:spPr>
        <p:txBody>
          <a:bodyPr anchor="t"/>
          <a:lstStyle>
            <a:lvl1pPr marL="0" indent="0" algn="l">
              <a:buNone/>
              <a:defRPr sz="20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picture</a:t>
            </a:r>
          </a:p>
        </p:txBody>
      </p:sp>
      <p:sp>
        <p:nvSpPr>
          <p:cNvPr id="10" name="TextBox 4">
            <a:extLst>
              <a:ext uri="{FF2B5EF4-FFF2-40B4-BE49-F238E27FC236}">
                <a16:creationId xmlns:a16="http://schemas.microsoft.com/office/drawing/2014/main" id="{5819CFA1-141B-43B2-A3C0-B53DF4B8D3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25" y="4143195"/>
            <a:ext cx="317076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cap="all" baseline="0" dirty="0">
                <a:solidFill>
                  <a:schemeClr val="tx2"/>
                </a:solidFill>
                <a:latin typeface="Poppins" pitchFamily="2" charset="77"/>
                <a:cs typeface="Poppins" pitchFamily="2" charset="77"/>
              </a:rPr>
              <a:t>EDUCATION/HONORS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74833" y="459837"/>
            <a:ext cx="10853971" cy="563562"/>
          </a:xfrm>
        </p:spPr>
        <p:txBody>
          <a:bodyPr>
            <a:noAutofit/>
          </a:bodyPr>
          <a:lstStyle>
            <a:lvl1pPr>
              <a:defRPr baseline="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lawyer name</a:t>
            </a:r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4670951" y="1663512"/>
            <a:ext cx="6917802" cy="4902844"/>
          </a:xfrm>
        </p:spPr>
        <p:txBody>
          <a:bodyPr>
            <a:noAutofit/>
          </a:bodyPr>
          <a:lstStyle>
            <a:lvl1pPr marL="0" indent="0">
              <a:spcBef>
                <a:spcPts val="600"/>
              </a:spcBef>
              <a:buNone/>
              <a:defRPr sz="14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defRPr sz="1600">
                <a:latin typeface="Corbel" panose="020B0503020204020204" pitchFamily="34" charset="0"/>
              </a:defRPr>
            </a:lvl2pPr>
            <a:lvl3pPr>
              <a:defRPr sz="1400">
                <a:latin typeface="Corbel" panose="020B0503020204020204" pitchFamily="34" charset="0"/>
              </a:defRPr>
            </a:lvl3pPr>
            <a:lvl4pPr>
              <a:defRPr sz="1200">
                <a:latin typeface="Corbel" panose="020B0503020204020204" pitchFamily="34" charset="0"/>
              </a:defRPr>
            </a:lvl4pPr>
            <a:lvl5pPr>
              <a:defRPr sz="12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additional lawyer description or experience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462204" y="4590226"/>
            <a:ext cx="3468637" cy="1978691"/>
          </a:xfrm>
        </p:spPr>
        <p:txBody>
          <a:bodyPr>
            <a:noAutofit/>
          </a:bodyPr>
          <a:lstStyle>
            <a:lvl1pPr marL="285750" indent="-285750">
              <a:buClr>
                <a:schemeClr val="tx1"/>
              </a:buClr>
              <a:buFont typeface="Arial" panose="020B0604020202020204" pitchFamily="34" charset="0"/>
              <a:buChar char="•"/>
              <a:defRPr sz="1400" baseline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add education and honors from lawyer bio</a:t>
            </a: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7" hasCustomPrompt="1"/>
          </p:nvPr>
        </p:nvSpPr>
        <p:spPr>
          <a:xfrm>
            <a:off x="874833" y="1023400"/>
            <a:ext cx="10853972" cy="369331"/>
          </a:xfrm>
        </p:spPr>
        <p:txBody>
          <a:bodyPr>
            <a:noAutofit/>
          </a:bodyPr>
          <a:lstStyle>
            <a:lvl1pPr marL="0" indent="0">
              <a:buNone/>
              <a:defRPr sz="180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lawyer title | section/practice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582037A-F014-6319-D050-459D566EF06B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79789919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awyer_profile_detailed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6" hasCustomPrompt="1"/>
          </p:nvPr>
        </p:nvSpPr>
        <p:spPr>
          <a:xfrm>
            <a:off x="620183" y="1455162"/>
            <a:ext cx="2340077" cy="2340083"/>
          </a:xfrm>
          <a:ln w="6350">
            <a:noFill/>
          </a:ln>
        </p:spPr>
        <p:txBody>
          <a:bodyPr anchor="t"/>
          <a:lstStyle>
            <a:lvl1pPr marL="0" indent="0" algn="l">
              <a:buNone/>
              <a:defRPr sz="20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picture</a:t>
            </a:r>
          </a:p>
        </p:txBody>
      </p:sp>
      <p:sp>
        <p:nvSpPr>
          <p:cNvPr id="10" name="TextBox 4">
            <a:extLst>
              <a:ext uri="{FF2B5EF4-FFF2-40B4-BE49-F238E27FC236}">
                <a16:creationId xmlns:a16="http://schemas.microsoft.com/office/drawing/2014/main" id="{5819CFA1-141B-43B2-A3C0-B53DF4B8D3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3865397"/>
            <a:ext cx="317076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dirty="0">
                <a:solidFill>
                  <a:schemeClr val="tx2"/>
                </a:solidFill>
                <a:latin typeface="Poppins" pitchFamily="2" charset="77"/>
                <a:cs typeface="Poppins" pitchFamily="2" charset="77"/>
              </a:rPr>
              <a:t>EDUCATION/</a:t>
            </a:r>
            <a:r>
              <a:rPr lang="en-US" altLang="en-US" cap="all" baseline="0" dirty="0">
                <a:solidFill>
                  <a:schemeClr val="tx2"/>
                </a:solidFill>
                <a:latin typeface="Poppins" pitchFamily="2" charset="77"/>
                <a:cs typeface="Poppins" pitchFamily="2" charset="77"/>
              </a:rPr>
              <a:t>HONORS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>
            <a:noAutofit/>
          </a:bodyPr>
          <a:lstStyle>
            <a:lvl1pPr>
              <a:defRPr baseline="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lawyer name</a:t>
            </a:r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3962400" y="1450252"/>
            <a:ext cx="7620000" cy="4838786"/>
          </a:xfrm>
        </p:spPr>
        <p:txBody>
          <a:bodyPr>
            <a:noAutofit/>
          </a:bodyPr>
          <a:lstStyle>
            <a:lvl1pPr marL="0" indent="0">
              <a:spcBef>
                <a:spcPts val="600"/>
              </a:spcBef>
              <a:buNone/>
              <a:defRPr sz="14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defRPr sz="1600">
                <a:latin typeface="Corbel" panose="020B0503020204020204" pitchFamily="34" charset="0"/>
              </a:defRPr>
            </a:lvl2pPr>
            <a:lvl3pPr>
              <a:defRPr sz="1400">
                <a:latin typeface="Corbel" panose="020B0503020204020204" pitchFamily="34" charset="0"/>
              </a:defRPr>
            </a:lvl3pPr>
            <a:lvl4pPr>
              <a:defRPr sz="1200">
                <a:latin typeface="Corbel" panose="020B0503020204020204" pitchFamily="34" charset="0"/>
              </a:defRPr>
            </a:lvl4pPr>
            <a:lvl5pPr>
              <a:defRPr sz="12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additional lawyer description or experience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311729" y="4324003"/>
            <a:ext cx="3468637" cy="1978691"/>
          </a:xfrm>
        </p:spPr>
        <p:txBody>
          <a:bodyPr>
            <a:noAutofit/>
          </a:bodyPr>
          <a:lstStyle>
            <a:lvl1pPr marL="285750" indent="-285750">
              <a:buClr>
                <a:schemeClr val="bg1"/>
              </a:buClr>
              <a:buFont typeface="Arial" panose="020B0604020202020204" pitchFamily="34" charset="0"/>
              <a:buChar char="•"/>
              <a:defRPr sz="1400" baseline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add education and honors from lawyer bio</a:t>
            </a: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7" hasCustomPrompt="1"/>
          </p:nvPr>
        </p:nvSpPr>
        <p:spPr>
          <a:xfrm>
            <a:off x="609600" y="838201"/>
            <a:ext cx="10972800" cy="369331"/>
          </a:xfrm>
        </p:spPr>
        <p:txBody>
          <a:bodyPr>
            <a:noAutofit/>
          </a:bodyPr>
          <a:lstStyle>
            <a:lvl1pPr marL="0" indent="0">
              <a:buNone/>
              <a:defRPr sz="180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lawyer title | section/practice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35854E4-59D3-3AAE-F872-3E67CDDC7C4E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12304015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awyer_profile_detailed_bor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55E0A92-1B16-5E23-5BB3-B9505FAD0334}"/>
              </a:ext>
            </a:extLst>
          </p:cNvPr>
          <p:cNvSpPr/>
          <p:nvPr/>
        </p:nvSpPr>
        <p:spPr>
          <a:xfrm>
            <a:off x="0" y="-23748"/>
            <a:ext cx="12192000" cy="3150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4B2E995-F8D4-11D6-BF6B-33B46E297CBB}"/>
              </a:ext>
            </a:extLst>
          </p:cNvPr>
          <p:cNvSpPr/>
          <p:nvPr/>
        </p:nvSpPr>
        <p:spPr>
          <a:xfrm>
            <a:off x="0" y="6542913"/>
            <a:ext cx="12192000" cy="315087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6" hasCustomPrompt="1"/>
          </p:nvPr>
        </p:nvSpPr>
        <p:spPr>
          <a:xfrm>
            <a:off x="874833" y="1650009"/>
            <a:ext cx="2340077" cy="2340083"/>
          </a:xfrm>
          <a:ln w="6350">
            <a:noFill/>
          </a:ln>
        </p:spPr>
        <p:txBody>
          <a:bodyPr anchor="t"/>
          <a:lstStyle>
            <a:lvl1pPr marL="0" indent="0" algn="l">
              <a:buNone/>
              <a:defRPr sz="20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picture</a:t>
            </a:r>
          </a:p>
        </p:txBody>
      </p:sp>
      <p:sp>
        <p:nvSpPr>
          <p:cNvPr id="10" name="TextBox 4">
            <a:extLst>
              <a:ext uri="{FF2B5EF4-FFF2-40B4-BE49-F238E27FC236}">
                <a16:creationId xmlns:a16="http://schemas.microsoft.com/office/drawing/2014/main" id="{5819CFA1-141B-43B2-A3C0-B53DF4B8D3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25" y="4143195"/>
            <a:ext cx="317076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cap="all" baseline="0" dirty="0">
                <a:solidFill>
                  <a:schemeClr val="tx2"/>
                </a:solidFill>
                <a:latin typeface="Poppins" pitchFamily="2" charset="77"/>
                <a:cs typeface="Poppins" pitchFamily="2" charset="77"/>
              </a:rPr>
              <a:t>EDUCATION/HONORS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74833" y="459837"/>
            <a:ext cx="10853971" cy="563562"/>
          </a:xfrm>
        </p:spPr>
        <p:txBody>
          <a:bodyPr>
            <a:noAutofit/>
          </a:bodyPr>
          <a:lstStyle>
            <a:lvl1pPr>
              <a:defRPr baseline="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lawyer name</a:t>
            </a:r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4670951" y="1663512"/>
            <a:ext cx="6917802" cy="4902844"/>
          </a:xfrm>
        </p:spPr>
        <p:txBody>
          <a:bodyPr>
            <a:noAutofit/>
          </a:bodyPr>
          <a:lstStyle>
            <a:lvl1pPr marL="0" indent="0">
              <a:spcBef>
                <a:spcPts val="60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defRPr sz="1600">
                <a:latin typeface="Corbel" panose="020B0503020204020204" pitchFamily="34" charset="0"/>
              </a:defRPr>
            </a:lvl2pPr>
            <a:lvl3pPr>
              <a:defRPr sz="1400">
                <a:latin typeface="Corbel" panose="020B0503020204020204" pitchFamily="34" charset="0"/>
              </a:defRPr>
            </a:lvl3pPr>
            <a:lvl4pPr>
              <a:defRPr sz="1200">
                <a:latin typeface="Corbel" panose="020B0503020204020204" pitchFamily="34" charset="0"/>
              </a:defRPr>
            </a:lvl4pPr>
            <a:lvl5pPr>
              <a:defRPr sz="12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additional lawyer description or experience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462204" y="4590226"/>
            <a:ext cx="3468637" cy="1978691"/>
          </a:xfrm>
        </p:spPr>
        <p:txBody>
          <a:bodyPr>
            <a:noAutofit/>
          </a:bodyPr>
          <a:lstStyle>
            <a:lvl1pPr marL="285750" indent="-285750">
              <a:buClr>
                <a:schemeClr val="tx1"/>
              </a:buClr>
              <a:buFont typeface="Arial" panose="020B0604020202020204" pitchFamily="34" charset="0"/>
              <a:buChar char="•"/>
              <a:defRPr sz="1400" baseline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add education and honors from lawyer bio</a:t>
            </a:r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7" hasCustomPrompt="1"/>
          </p:nvPr>
        </p:nvSpPr>
        <p:spPr>
          <a:xfrm>
            <a:off x="874833" y="1023400"/>
            <a:ext cx="10853972" cy="369331"/>
          </a:xfrm>
        </p:spPr>
        <p:txBody>
          <a:bodyPr>
            <a:noAutofit/>
          </a:bodyPr>
          <a:lstStyle>
            <a:lvl1pPr marL="0" indent="0">
              <a:buNone/>
              <a:defRPr sz="180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lawyer title | section/practice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C5973AA-E8E7-8695-DF55-27DF098D2420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89724604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awyer_profile_detailed_red_circ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51738642-5F65-1E90-A700-7340FC9203C2}"/>
              </a:ext>
            </a:extLst>
          </p:cNvPr>
          <p:cNvSpPr/>
          <p:nvPr/>
        </p:nvSpPr>
        <p:spPr>
          <a:xfrm>
            <a:off x="4875466" y="0"/>
            <a:ext cx="7316534" cy="6858000"/>
          </a:xfrm>
          <a:custGeom>
            <a:avLst/>
            <a:gdLst>
              <a:gd name="connsiteX0" fmla="*/ 3298649 w 7316534"/>
              <a:gd name="connsiteY0" fmla="*/ 0 h 6858000"/>
              <a:gd name="connsiteX1" fmla="*/ 7316534 w 7316534"/>
              <a:gd name="connsiteY1" fmla="*/ 0 h 6858000"/>
              <a:gd name="connsiteX2" fmla="*/ 7316534 w 7316534"/>
              <a:gd name="connsiteY2" fmla="*/ 6858000 h 6858000"/>
              <a:gd name="connsiteX3" fmla="*/ 3428999 w 7316534"/>
              <a:gd name="connsiteY3" fmla="*/ 6858000 h 6858000"/>
              <a:gd name="connsiteX4" fmla="*/ 3298649 w 7316534"/>
              <a:gd name="connsiteY4" fmla="*/ 6858000 h 6858000"/>
              <a:gd name="connsiteX5" fmla="*/ 3298649 w 7316534"/>
              <a:gd name="connsiteY5" fmla="*/ 6854704 h 6858000"/>
              <a:gd name="connsiteX6" fmla="*/ 3252543 w 7316534"/>
              <a:gd name="connsiteY6" fmla="*/ 6853538 h 6858000"/>
              <a:gd name="connsiteX7" fmla="*/ 0 w 7316534"/>
              <a:gd name="connsiteY7" fmla="*/ 3429001 h 6858000"/>
              <a:gd name="connsiteX8" fmla="*/ 3252543 w 7316534"/>
              <a:gd name="connsiteY8" fmla="*/ 4463 h 6858000"/>
              <a:gd name="connsiteX9" fmla="*/ 3298649 w 7316534"/>
              <a:gd name="connsiteY9" fmla="*/ 329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316534" h="6858000">
                <a:moveTo>
                  <a:pt x="3298649" y="0"/>
                </a:moveTo>
                <a:lnTo>
                  <a:pt x="7316534" y="0"/>
                </a:lnTo>
                <a:lnTo>
                  <a:pt x="7316534" y="6858000"/>
                </a:lnTo>
                <a:lnTo>
                  <a:pt x="3428999" y="6858000"/>
                </a:lnTo>
                <a:lnTo>
                  <a:pt x="3298649" y="6858000"/>
                </a:lnTo>
                <a:lnTo>
                  <a:pt x="3298649" y="6854704"/>
                </a:lnTo>
                <a:lnTo>
                  <a:pt x="3252543" y="6853538"/>
                </a:lnTo>
                <a:cubicBezTo>
                  <a:pt x="1440763" y="6761699"/>
                  <a:pt x="0" y="5263605"/>
                  <a:pt x="0" y="3429001"/>
                </a:cubicBezTo>
                <a:cubicBezTo>
                  <a:pt x="0" y="1594398"/>
                  <a:pt x="1440763" y="96302"/>
                  <a:pt x="3252543" y="4463"/>
                </a:cubicBezTo>
                <a:lnTo>
                  <a:pt x="3298649" y="3297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5" name="Picture Placeholder 11">
            <a:extLst>
              <a:ext uri="{FF2B5EF4-FFF2-40B4-BE49-F238E27FC236}">
                <a16:creationId xmlns:a16="http://schemas.microsoft.com/office/drawing/2014/main" id="{0F43E89E-2734-93F6-0E33-016A12363802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75816" y="1652751"/>
            <a:ext cx="2340077" cy="2340083"/>
          </a:xfrm>
          <a:ln w="6350">
            <a:noFill/>
          </a:ln>
        </p:spPr>
        <p:txBody>
          <a:bodyPr anchor="t">
            <a:noAutofit/>
          </a:bodyPr>
          <a:lstStyle>
            <a:lvl1pPr marL="0" indent="0" algn="l">
              <a:buNone/>
              <a:defRPr sz="20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picture</a:t>
            </a:r>
          </a:p>
        </p:txBody>
      </p:sp>
      <p:sp>
        <p:nvSpPr>
          <p:cNvPr id="6" name="TextBox 4">
            <a:extLst>
              <a:ext uri="{FF2B5EF4-FFF2-40B4-BE49-F238E27FC236}">
                <a16:creationId xmlns:a16="http://schemas.microsoft.com/office/drawing/2014/main" id="{804EE5DD-CC65-FF2C-BC44-685C8E9C1A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668" y="4138921"/>
            <a:ext cx="317076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/>
            <a:r>
              <a:rPr lang="en-US" altLang="en-US" cap="all" baseline="0" dirty="0">
                <a:solidFill>
                  <a:schemeClr val="tx2"/>
                </a:solidFill>
                <a:latin typeface="Poppins" pitchFamily="2" charset="77"/>
                <a:cs typeface="Poppins" pitchFamily="2" charset="77"/>
              </a:rPr>
              <a:t>EDUCATION</a:t>
            </a:r>
            <a:r>
              <a:rPr lang="en-US" altLang="en-US" dirty="0">
                <a:solidFill>
                  <a:schemeClr val="tx2"/>
                </a:solidFill>
                <a:latin typeface="Poppins" pitchFamily="2" charset="77"/>
                <a:cs typeface="Poppins" pitchFamily="2" charset="77"/>
              </a:rPr>
              <a:t>/HONORS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970A5006-20DD-337F-035D-D0FA54D73E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75816" y="459838"/>
            <a:ext cx="7077075" cy="563562"/>
          </a:xfrm>
        </p:spPr>
        <p:txBody>
          <a:bodyPr>
            <a:noAutofit/>
          </a:bodyPr>
          <a:lstStyle>
            <a:lvl1pPr>
              <a:defRPr baseline="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lawyer name</a:t>
            </a:r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0106E19C-895A-928F-8290-29D2D641DCB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96000" y="1660884"/>
            <a:ext cx="5492753" cy="3941263"/>
          </a:xfrm>
        </p:spPr>
        <p:txBody>
          <a:bodyPr>
            <a:noAutofit/>
          </a:bodyPr>
          <a:lstStyle>
            <a:lvl1pPr marL="0" indent="0">
              <a:spcBef>
                <a:spcPts val="600"/>
              </a:spcBef>
              <a:buNone/>
              <a:defRPr sz="14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>
              <a:defRPr sz="1600">
                <a:latin typeface="Corbel" panose="020B0503020204020204" pitchFamily="34" charset="0"/>
              </a:defRPr>
            </a:lvl2pPr>
            <a:lvl3pPr>
              <a:defRPr sz="1400">
                <a:latin typeface="Corbel" panose="020B0503020204020204" pitchFamily="34" charset="0"/>
              </a:defRPr>
            </a:lvl3pPr>
            <a:lvl4pPr>
              <a:defRPr sz="1200">
                <a:latin typeface="Corbel" panose="020B0503020204020204" pitchFamily="34" charset="0"/>
              </a:defRPr>
            </a:lvl4pPr>
            <a:lvl5pPr>
              <a:defRPr sz="12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additional lawyer description or experience</a:t>
            </a:r>
          </a:p>
        </p:txBody>
      </p:sp>
      <p:sp>
        <p:nvSpPr>
          <p:cNvPr id="11" name="Text Placeholder 3">
            <a:extLst>
              <a:ext uri="{FF2B5EF4-FFF2-40B4-BE49-F238E27FC236}">
                <a16:creationId xmlns:a16="http://schemas.microsoft.com/office/drawing/2014/main" id="{1A854A2B-EC49-9DA4-B1B7-07ADE8947D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62023" y="4586303"/>
            <a:ext cx="4006207" cy="1978691"/>
          </a:xfrm>
        </p:spPr>
        <p:txBody>
          <a:bodyPr>
            <a:noAutofit/>
          </a:bodyPr>
          <a:lstStyle>
            <a:lvl1pPr marL="285750" indent="-285750">
              <a:buClr>
                <a:schemeClr val="bg1"/>
              </a:buClr>
              <a:buFont typeface="Arial" panose="020B0604020202020204" pitchFamily="34" charset="0"/>
              <a:buChar char="•"/>
              <a:defRPr sz="1400" baseline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/>
            <a:r>
              <a:rPr lang="en-US" dirty="0"/>
              <a:t>Click to add education and honors from lawyer bio</a:t>
            </a:r>
          </a:p>
        </p:txBody>
      </p:sp>
      <p:sp>
        <p:nvSpPr>
          <p:cNvPr id="14" name="Text Placeholder 20">
            <a:extLst>
              <a:ext uri="{FF2B5EF4-FFF2-40B4-BE49-F238E27FC236}">
                <a16:creationId xmlns:a16="http://schemas.microsoft.com/office/drawing/2014/main" id="{76029665-F079-22C6-6500-F5286444B50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75816" y="1023401"/>
            <a:ext cx="7077075" cy="369331"/>
          </a:xfrm>
        </p:spPr>
        <p:txBody>
          <a:bodyPr>
            <a:noAutofit/>
          </a:bodyPr>
          <a:lstStyle>
            <a:lvl1pPr marL="0" indent="0">
              <a:buNone/>
              <a:defRPr sz="180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dirty="0"/>
              <a:t>Click to add lawyer title | section/practice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1AE2525-B71B-C80E-95FA-22B3D05361A4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10536916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_lawyer_profiles_white_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9D9BC18B-41AD-931A-8C94-6BE1EEE80A1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41600" y="1826190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CE1B8AF9-7E00-D0F6-C71C-E099E98B260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641600" y="2105112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29" name="Text Placeholder 8">
            <a:extLst>
              <a:ext uri="{FF2B5EF4-FFF2-40B4-BE49-F238E27FC236}">
                <a16:creationId xmlns:a16="http://schemas.microsoft.com/office/drawing/2014/main" id="{0C13A171-CB37-64AF-BE51-EB1607E7FCE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641600" y="2562312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30" name="Text Placeholder 8">
            <a:extLst>
              <a:ext uri="{FF2B5EF4-FFF2-40B4-BE49-F238E27FC236}">
                <a16:creationId xmlns:a16="http://schemas.microsoft.com/office/drawing/2014/main" id="{EC2A84AD-909B-C933-D961-43162452B5D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41600" y="3725610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31" name="Text Placeholder 8">
            <a:extLst>
              <a:ext uri="{FF2B5EF4-FFF2-40B4-BE49-F238E27FC236}">
                <a16:creationId xmlns:a16="http://schemas.microsoft.com/office/drawing/2014/main" id="{A7A0F92A-AAB3-2D67-B075-1E5080C1B717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641600" y="4182810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34" name="Text Placeholder 8">
            <a:extLst>
              <a:ext uri="{FF2B5EF4-FFF2-40B4-BE49-F238E27FC236}">
                <a16:creationId xmlns:a16="http://schemas.microsoft.com/office/drawing/2014/main" id="{2BA73E61-EA54-747F-B632-07201407BF27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641600" y="5338499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35" name="Text Placeholder 8">
            <a:extLst>
              <a:ext uri="{FF2B5EF4-FFF2-40B4-BE49-F238E27FC236}">
                <a16:creationId xmlns:a16="http://schemas.microsoft.com/office/drawing/2014/main" id="{817E3E15-8233-FFDF-D803-781AB98FA0A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641600" y="5795699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36" name="Text Placeholder 8">
            <a:extLst>
              <a:ext uri="{FF2B5EF4-FFF2-40B4-BE49-F238E27FC236}">
                <a16:creationId xmlns:a16="http://schemas.microsoft.com/office/drawing/2014/main" id="{D21DBB39-9FF8-6CCB-7552-58CB1F168B6D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637323" y="3438062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37" name="Text Placeholder 8">
            <a:extLst>
              <a:ext uri="{FF2B5EF4-FFF2-40B4-BE49-F238E27FC236}">
                <a16:creationId xmlns:a16="http://schemas.microsoft.com/office/drawing/2014/main" id="{B90F7C25-6F08-66B5-A611-C111C1979BCD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637323" y="5060361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D331F9E0-B1D1-F507-AAAA-04C2C414F6D0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A12CA083-FA3B-AEDC-F3EB-4131991ADF9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2" name="Picture Placeholder 27">
            <a:extLst>
              <a:ext uri="{FF2B5EF4-FFF2-40B4-BE49-F238E27FC236}">
                <a16:creationId xmlns:a16="http://schemas.microsoft.com/office/drawing/2014/main" id="{FD564751-8C5D-D15B-9CAF-DD4EA38E9570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899160" y="1827298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3" name="Picture Placeholder 27">
            <a:extLst>
              <a:ext uri="{FF2B5EF4-FFF2-40B4-BE49-F238E27FC236}">
                <a16:creationId xmlns:a16="http://schemas.microsoft.com/office/drawing/2014/main" id="{4BACF06F-51F2-EDCA-48DB-5F919124C79C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899160" y="3438062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4" name="Picture Placeholder 27">
            <a:extLst>
              <a:ext uri="{FF2B5EF4-FFF2-40B4-BE49-F238E27FC236}">
                <a16:creationId xmlns:a16="http://schemas.microsoft.com/office/drawing/2014/main" id="{1D892A57-11BF-6C18-ACA1-3DD0031C1980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899160" y="5061878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01574BB-9B75-7604-BEDC-5E752DB02AD6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18653209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_lawyer_profiles_navy_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2641600" y="1826190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19" name="Text Placeholder 8"/>
          <p:cNvSpPr>
            <a:spLocks noGrp="1"/>
          </p:cNvSpPr>
          <p:nvPr>
            <p:ph type="body" sz="quarter" idx="19" hasCustomPrompt="1"/>
          </p:nvPr>
        </p:nvSpPr>
        <p:spPr>
          <a:xfrm>
            <a:off x="2641600" y="2105112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20" name="Text Placeholder 8"/>
          <p:cNvSpPr>
            <a:spLocks noGrp="1"/>
          </p:cNvSpPr>
          <p:nvPr>
            <p:ph type="body" sz="quarter" idx="20" hasCustomPrompt="1"/>
          </p:nvPr>
        </p:nvSpPr>
        <p:spPr>
          <a:xfrm>
            <a:off x="2641600" y="2562312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22" name="Text Placeholder 8"/>
          <p:cNvSpPr>
            <a:spLocks noGrp="1"/>
          </p:cNvSpPr>
          <p:nvPr>
            <p:ph type="body" sz="quarter" idx="22" hasCustomPrompt="1"/>
          </p:nvPr>
        </p:nvSpPr>
        <p:spPr>
          <a:xfrm>
            <a:off x="2641600" y="3725610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23" name="Text Placeholder 8"/>
          <p:cNvSpPr>
            <a:spLocks noGrp="1"/>
          </p:cNvSpPr>
          <p:nvPr>
            <p:ph type="body" sz="quarter" idx="23" hasCustomPrompt="1"/>
          </p:nvPr>
        </p:nvSpPr>
        <p:spPr>
          <a:xfrm>
            <a:off x="2641600" y="4182810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25" name="Text Placeholder 8"/>
          <p:cNvSpPr>
            <a:spLocks noGrp="1"/>
          </p:cNvSpPr>
          <p:nvPr>
            <p:ph type="body" sz="quarter" idx="25" hasCustomPrompt="1"/>
          </p:nvPr>
        </p:nvSpPr>
        <p:spPr>
          <a:xfrm>
            <a:off x="2641600" y="5338499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26" name="Text Placeholder 8"/>
          <p:cNvSpPr>
            <a:spLocks noGrp="1"/>
          </p:cNvSpPr>
          <p:nvPr>
            <p:ph type="body" sz="quarter" idx="26" hasCustomPrompt="1"/>
          </p:nvPr>
        </p:nvSpPr>
        <p:spPr>
          <a:xfrm>
            <a:off x="2641600" y="5795699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32" name="Text Placeholder 8">
            <a:extLst>
              <a:ext uri="{FF2B5EF4-FFF2-40B4-BE49-F238E27FC236}">
                <a16:creationId xmlns:a16="http://schemas.microsoft.com/office/drawing/2014/main" id="{64D6C49A-7A1E-4C66-B998-131F7B2C9698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637323" y="3438062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33" name="Text Placeholder 8">
            <a:extLst>
              <a:ext uri="{FF2B5EF4-FFF2-40B4-BE49-F238E27FC236}">
                <a16:creationId xmlns:a16="http://schemas.microsoft.com/office/drawing/2014/main" id="{6B41A6A9-50FB-4968-861A-3027AE2714F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637323" y="5060361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D91807BB-8887-A32A-2271-A567E72CB215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B2D67ADC-AC3E-7F06-3B92-9DD177C8F39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6" name="Picture Placeholder 27">
            <a:extLst>
              <a:ext uri="{FF2B5EF4-FFF2-40B4-BE49-F238E27FC236}">
                <a16:creationId xmlns:a16="http://schemas.microsoft.com/office/drawing/2014/main" id="{5033EA73-CAD3-1D5C-73B1-8C450B596D63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899160" y="1827298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7" name="Picture Placeholder 27">
            <a:extLst>
              <a:ext uri="{FF2B5EF4-FFF2-40B4-BE49-F238E27FC236}">
                <a16:creationId xmlns:a16="http://schemas.microsoft.com/office/drawing/2014/main" id="{5C0575C8-9604-3888-EAE0-2A155B136563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899160" y="3439185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9" name="Picture Placeholder 27">
            <a:extLst>
              <a:ext uri="{FF2B5EF4-FFF2-40B4-BE49-F238E27FC236}">
                <a16:creationId xmlns:a16="http://schemas.microsoft.com/office/drawing/2014/main" id="{E6A1618B-4D51-A54E-A726-D9225D267358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899160" y="5059577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E8808B8-D992-3BEE-354F-16C6B8E2C134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85704020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points_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899000" y="1524000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1899000" y="2819400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1899000" y="4116709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1899000" y="1219200"/>
            <a:ext cx="9550400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1899000" y="2514600"/>
            <a:ext cx="9550400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1899000" y="3811909"/>
            <a:ext cx="9550400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 hasCustomPrompt="1"/>
          </p:nvPr>
        </p:nvSpPr>
        <p:spPr>
          <a:xfrm>
            <a:off x="609600" y="11998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AFFDC21B-0154-4250-A83A-D7CD72A0A2B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899000" y="5410200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E27FD2B4-928A-42C1-BD59-B0E04058194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899000" y="5105400"/>
            <a:ext cx="9550400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43A72F9-9660-0126-DEEA-1B11028BF72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E154FEF6-8399-8CF0-C81E-D0FF5D33B84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09600" y="24952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D0CC33A5-D88F-26A8-32D2-FD0AF0DCAB1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09600" y="37906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F6E1422C-42F0-F8DD-8B48-4FAE41F0F39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09600" y="50860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FADDFFE-116B-3043-AD76-8352CC46D7E2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44832533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_lawyer_profiles_white_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A7688370-DD68-A2E1-DD78-D6DD340B2DD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641600" y="2706989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0A9E60B3-A100-4199-301E-BEA3BF3F1C4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641600" y="3164189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8BDDAE8E-885C-B776-BDCF-0CB7A0E19D9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41600" y="2428067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6D3A5044-D644-3E90-B396-6B484E586E6A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41600" y="4482889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3CF3A538-F25D-40F9-C945-A7F198BEC43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641600" y="4940089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FD5FE3DF-4858-0EED-1827-DE67FA6559D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641600" y="4203967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3DC608BC-3989-B6F5-4B59-7CDB669B24FE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F5002C68-70EC-1E7D-7C6E-C514232BD58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2" name="Picture Placeholder 27">
            <a:extLst>
              <a:ext uri="{FF2B5EF4-FFF2-40B4-BE49-F238E27FC236}">
                <a16:creationId xmlns:a16="http://schemas.microsoft.com/office/drawing/2014/main" id="{7290F827-C961-7DFA-F888-3B53DD6168F6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899160" y="2430368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3" name="Picture Placeholder 27">
            <a:extLst>
              <a:ext uri="{FF2B5EF4-FFF2-40B4-BE49-F238E27FC236}">
                <a16:creationId xmlns:a16="http://schemas.microsoft.com/office/drawing/2014/main" id="{4F3E158A-9C19-D507-6310-DE30A0917204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899160" y="4203967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7C57BC-EA6D-E989-7421-63BF6F039235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64584548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_lawyer_profiles_navy_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2641600" y="2412301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19" name="Text Placeholder 8"/>
          <p:cNvSpPr>
            <a:spLocks noGrp="1"/>
          </p:cNvSpPr>
          <p:nvPr>
            <p:ph type="body" sz="quarter" idx="19" hasCustomPrompt="1"/>
          </p:nvPr>
        </p:nvSpPr>
        <p:spPr>
          <a:xfrm>
            <a:off x="2641600" y="2691223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20" name="Text Placeholder 8"/>
          <p:cNvSpPr>
            <a:spLocks noGrp="1"/>
          </p:cNvSpPr>
          <p:nvPr>
            <p:ph type="body" sz="quarter" idx="20" hasCustomPrompt="1"/>
          </p:nvPr>
        </p:nvSpPr>
        <p:spPr>
          <a:xfrm>
            <a:off x="2641600" y="3148423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22" name="Text Placeholder 8"/>
          <p:cNvSpPr>
            <a:spLocks noGrp="1"/>
          </p:cNvSpPr>
          <p:nvPr>
            <p:ph type="body" sz="quarter" idx="22" hasCustomPrompt="1"/>
          </p:nvPr>
        </p:nvSpPr>
        <p:spPr>
          <a:xfrm>
            <a:off x="2641600" y="4487085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23" name="Text Placeholder 8"/>
          <p:cNvSpPr>
            <a:spLocks noGrp="1"/>
          </p:cNvSpPr>
          <p:nvPr>
            <p:ph type="body" sz="quarter" idx="23" hasCustomPrompt="1"/>
          </p:nvPr>
        </p:nvSpPr>
        <p:spPr>
          <a:xfrm>
            <a:off x="2641600" y="4944285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32" name="Text Placeholder 8">
            <a:extLst>
              <a:ext uri="{FF2B5EF4-FFF2-40B4-BE49-F238E27FC236}">
                <a16:creationId xmlns:a16="http://schemas.microsoft.com/office/drawing/2014/main" id="{64D6C49A-7A1E-4C66-B998-131F7B2C9698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637323" y="4199537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52BC2D84-E345-C82B-0563-3D50446E4073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660D4158-14C4-FCEF-DC7D-E835772FC83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2" name="Picture Placeholder 27">
            <a:extLst>
              <a:ext uri="{FF2B5EF4-FFF2-40B4-BE49-F238E27FC236}">
                <a16:creationId xmlns:a16="http://schemas.microsoft.com/office/drawing/2014/main" id="{667FBE7B-163F-ECCB-8D10-EE3AC52D2823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899160" y="2417457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5" name="Picture Placeholder 27">
            <a:extLst>
              <a:ext uri="{FF2B5EF4-FFF2-40B4-BE49-F238E27FC236}">
                <a16:creationId xmlns:a16="http://schemas.microsoft.com/office/drawing/2014/main" id="{0A3469BE-DA90-8F52-A07C-D87D4D1D5D5F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899160" y="4199537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13461E4-EE86-D8CE-FB0E-670C0CF7626A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934615185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lawyer_profile_white_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8"/>
          <p:cNvSpPr>
            <a:spLocks noGrp="1"/>
          </p:cNvSpPr>
          <p:nvPr>
            <p:ph type="body" sz="quarter" idx="19" hasCustomPrompt="1"/>
          </p:nvPr>
        </p:nvSpPr>
        <p:spPr>
          <a:xfrm>
            <a:off x="2641600" y="2696379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20" name="Text Placeholder 8"/>
          <p:cNvSpPr>
            <a:spLocks noGrp="1"/>
          </p:cNvSpPr>
          <p:nvPr>
            <p:ph type="body" sz="quarter" idx="20" hasCustomPrompt="1"/>
          </p:nvPr>
        </p:nvSpPr>
        <p:spPr>
          <a:xfrm>
            <a:off x="2641600" y="3153579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811989AE-9B58-4178-B1F4-A15E36E6E0D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41600" y="2417457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B1F3EBC3-7D41-DF3C-11E9-257F9591CA9B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B0AAAFBE-4574-626C-0948-01D9C4A76E6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2" name="Picture Placeholder 27">
            <a:extLst>
              <a:ext uri="{FF2B5EF4-FFF2-40B4-BE49-F238E27FC236}">
                <a16:creationId xmlns:a16="http://schemas.microsoft.com/office/drawing/2014/main" id="{37464410-780A-2876-57B8-38D240B3CA0D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899160" y="2417457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3CC179D-68C4-2EB6-B1EC-E37266466400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35799605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lawyer_profile_navy_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8">
            <a:extLst>
              <a:ext uri="{FF2B5EF4-FFF2-40B4-BE49-F238E27FC236}">
                <a16:creationId xmlns:a16="http://schemas.microsoft.com/office/drawing/2014/main" id="{DB49825B-54F6-41BA-098A-FE99E1448E0D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44879CF6-F0A5-50C8-0F04-DBD6DBD5A3F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11" name="Text Placeholder 8">
            <a:extLst>
              <a:ext uri="{FF2B5EF4-FFF2-40B4-BE49-F238E27FC236}">
                <a16:creationId xmlns:a16="http://schemas.microsoft.com/office/drawing/2014/main" id="{F801E282-AA57-984E-3728-B0CD414DBA8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641600" y="2696379"/>
            <a:ext cx="8940800" cy="457200"/>
          </a:xfrm>
        </p:spPr>
        <p:txBody>
          <a:bodyPr anchor="b">
            <a:noAutofit/>
          </a:bodyPr>
          <a:lstStyle>
            <a:lvl1pPr marL="0" indent="0">
              <a:buNone/>
              <a:defRPr sz="1200" baseline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intro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3467E094-6845-196B-52DE-BAAD1842B6E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641600" y="3153579"/>
            <a:ext cx="8940800" cy="7315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48C74F2C-7761-4C4E-138E-B4741E26329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41600" y="2417457"/>
            <a:ext cx="8940800" cy="274320"/>
          </a:xfrm>
          <a:noFill/>
        </p:spPr>
        <p:txBody>
          <a:bodyPr anchor="ctr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name and title</a:t>
            </a:r>
          </a:p>
        </p:txBody>
      </p:sp>
      <p:sp>
        <p:nvSpPr>
          <p:cNvPr id="2" name="Picture Placeholder 27">
            <a:extLst>
              <a:ext uri="{FF2B5EF4-FFF2-40B4-BE49-F238E27FC236}">
                <a16:creationId xmlns:a16="http://schemas.microsoft.com/office/drawing/2014/main" id="{E7DB6CB8-9DBF-E129-3787-7690226CB3FC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899160" y="2417457"/>
            <a:ext cx="1467642" cy="1467642"/>
          </a:xfrm>
        </p:spPr>
        <p:txBody>
          <a:bodyPr>
            <a:noAutofit/>
          </a:bodyPr>
          <a:lstStyle>
            <a:lvl1pPr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C0EA06D-8F48-F9C0-9008-84D3AB5D74E3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85729432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_lawyer_profile_white_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Placeholder 8">
            <a:extLst>
              <a:ext uri="{FF2B5EF4-FFF2-40B4-BE49-F238E27FC236}">
                <a16:creationId xmlns:a16="http://schemas.microsoft.com/office/drawing/2014/main" id="{E5E0B19D-CC89-41EB-AE6E-9331395C48C5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54400" y="3825986"/>
            <a:ext cx="2438400" cy="658512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34" name="Text Placeholder 8">
            <a:extLst>
              <a:ext uri="{FF2B5EF4-FFF2-40B4-BE49-F238E27FC236}">
                <a16:creationId xmlns:a16="http://schemas.microsoft.com/office/drawing/2014/main" id="{531B7036-6AD5-4A8E-B248-C755813AF4BC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454400" y="4504252"/>
            <a:ext cx="2438400" cy="1963925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35" name="Text Placeholder 8">
            <a:extLst>
              <a:ext uri="{FF2B5EF4-FFF2-40B4-BE49-F238E27FC236}">
                <a16:creationId xmlns:a16="http://schemas.microsoft.com/office/drawing/2014/main" id="{DAADCC5F-5518-47FC-A32B-D1288FE641C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200" y="3825987"/>
            <a:ext cx="2438400" cy="658513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37" name="Text Placeholder 8">
            <a:extLst>
              <a:ext uri="{FF2B5EF4-FFF2-40B4-BE49-F238E27FC236}">
                <a16:creationId xmlns:a16="http://schemas.microsoft.com/office/drawing/2014/main" id="{5BAED486-2B93-4C64-B859-ACD37C407000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299200" y="4504252"/>
            <a:ext cx="2438400" cy="19528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38" name="Text Placeholder 8">
            <a:extLst>
              <a:ext uri="{FF2B5EF4-FFF2-40B4-BE49-F238E27FC236}">
                <a16:creationId xmlns:a16="http://schemas.microsoft.com/office/drawing/2014/main" id="{4F3FB964-9D81-4430-863F-F71D5FAE33F4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144000" y="3825986"/>
            <a:ext cx="2438400" cy="658514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40" name="Text Placeholder 8">
            <a:extLst>
              <a:ext uri="{FF2B5EF4-FFF2-40B4-BE49-F238E27FC236}">
                <a16:creationId xmlns:a16="http://schemas.microsoft.com/office/drawing/2014/main" id="{6FECBE3E-1B30-4AA6-9CCE-E30F3F0126B6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9144000" y="4504252"/>
            <a:ext cx="2438400" cy="1952820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302236CA-E262-4F97-AE4B-60E9F59CAA8F}"/>
              </a:ext>
            </a:extLst>
          </p:cNvPr>
          <p:cNvCxnSpPr>
            <a:cxnSpLocks/>
          </p:cNvCxnSpPr>
          <p:nvPr/>
        </p:nvCxnSpPr>
        <p:spPr>
          <a:xfrm>
            <a:off x="9421758" y="3718621"/>
            <a:ext cx="1882884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240B15D4-44EB-28BE-74DD-71B7C08BBB46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9421758" y="1835737"/>
            <a:ext cx="1882884" cy="1882884"/>
          </a:xfrm>
        </p:spPr>
        <p:txBody>
          <a:bodyPr>
            <a:noAutofit/>
          </a:bodyPr>
          <a:lstStyle/>
          <a:p>
            <a:r>
              <a:rPr lang="en-US" dirty="0"/>
              <a:t>Click icon to add lawyer photo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AF231084-3DFA-EEDC-19FE-481B270C8DC8}"/>
              </a:ext>
            </a:extLst>
          </p:cNvPr>
          <p:cNvCxnSpPr>
            <a:cxnSpLocks/>
          </p:cNvCxnSpPr>
          <p:nvPr/>
        </p:nvCxnSpPr>
        <p:spPr>
          <a:xfrm>
            <a:off x="3732158" y="3718621"/>
            <a:ext cx="1882884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1" name="Picture Placeholder 27">
            <a:extLst>
              <a:ext uri="{FF2B5EF4-FFF2-40B4-BE49-F238E27FC236}">
                <a16:creationId xmlns:a16="http://schemas.microsoft.com/office/drawing/2014/main" id="{EE03790F-9D59-392A-25FE-3AD3A0784345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3732158" y="1835737"/>
            <a:ext cx="1882884" cy="1882884"/>
          </a:xfrm>
        </p:spPr>
        <p:txBody>
          <a:bodyPr>
            <a:noAutofit/>
          </a:bodyPr>
          <a:lstStyle/>
          <a:p>
            <a:r>
              <a:rPr lang="en-US" dirty="0"/>
              <a:t>Click icon to add lawyer photo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9ADE5D47-7006-6C5E-9750-DB17A1F86D77}"/>
              </a:ext>
            </a:extLst>
          </p:cNvPr>
          <p:cNvCxnSpPr>
            <a:cxnSpLocks/>
          </p:cNvCxnSpPr>
          <p:nvPr/>
        </p:nvCxnSpPr>
        <p:spPr>
          <a:xfrm>
            <a:off x="6576958" y="3714571"/>
            <a:ext cx="1882884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5" name="Picture Placeholder 27">
            <a:extLst>
              <a:ext uri="{FF2B5EF4-FFF2-40B4-BE49-F238E27FC236}">
                <a16:creationId xmlns:a16="http://schemas.microsoft.com/office/drawing/2014/main" id="{C85B7C05-3ED9-2571-5310-4D7722C428D6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6576958" y="1831687"/>
            <a:ext cx="1882884" cy="1882884"/>
          </a:xfrm>
        </p:spPr>
        <p:txBody>
          <a:bodyPr>
            <a:noAutofit/>
          </a:bodyPr>
          <a:lstStyle/>
          <a:p>
            <a:r>
              <a:rPr lang="en-US" dirty="0"/>
              <a:t>Click icon to add lawyer photo</a:t>
            </a:r>
          </a:p>
        </p:txBody>
      </p:sp>
      <p:cxnSp>
        <p:nvCxnSpPr>
          <p:cNvPr id="46" name="Straight Connector 45">
            <a:extLst>
              <a:ext uri="{FF2B5EF4-FFF2-40B4-BE49-F238E27FC236}">
                <a16:creationId xmlns:a16="http://schemas.microsoft.com/office/drawing/2014/main" id="{3F85D636-C5F0-E7D9-560F-C69E7C80F90B}"/>
              </a:ext>
            </a:extLst>
          </p:cNvPr>
          <p:cNvCxnSpPr>
            <a:cxnSpLocks/>
          </p:cNvCxnSpPr>
          <p:nvPr/>
        </p:nvCxnSpPr>
        <p:spPr>
          <a:xfrm>
            <a:off x="887358" y="3718621"/>
            <a:ext cx="1882884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7" name="Picture Placeholder 27">
            <a:extLst>
              <a:ext uri="{FF2B5EF4-FFF2-40B4-BE49-F238E27FC236}">
                <a16:creationId xmlns:a16="http://schemas.microsoft.com/office/drawing/2014/main" id="{7AAB2438-FB69-35E0-6F56-935B4FB320B0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887358" y="1835737"/>
            <a:ext cx="1882884" cy="1882884"/>
          </a:xfrm>
        </p:spPr>
        <p:txBody>
          <a:bodyPr>
            <a:noAutofit/>
          </a:bodyPr>
          <a:lstStyle/>
          <a:p>
            <a:r>
              <a:rPr lang="en-US" dirty="0"/>
              <a:t>Click icon to add lawyer photo</a:t>
            </a: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85294AF9-C185-1FE2-3729-B4A245DE2CCC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608BE180-DCB9-D306-5B0F-7CAA5E9EE4E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8D916D8C-F85F-A0A1-0849-8A2BD08B9A07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09600" y="3825986"/>
            <a:ext cx="2438400" cy="658512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AF0FC7B1-116D-0583-3985-9073AD8AEC1C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609600" y="4504252"/>
            <a:ext cx="2438400" cy="1963925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AC54BB1-C4C5-35FA-B16E-AA81DCE84951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4174891853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_lawyer_profile_navy_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>
            <a:extLst>
              <a:ext uri="{FF2B5EF4-FFF2-40B4-BE49-F238E27FC236}">
                <a16:creationId xmlns:a16="http://schemas.microsoft.com/office/drawing/2014/main" id="{19312CA2-E7A0-5890-59C7-037B4EB86D19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5" name="Text Placeholder 8">
            <a:extLst>
              <a:ext uri="{FF2B5EF4-FFF2-40B4-BE49-F238E27FC236}">
                <a16:creationId xmlns:a16="http://schemas.microsoft.com/office/drawing/2014/main" id="{AB682B31-40B7-D197-FD49-BA313A9482F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3825987"/>
            <a:ext cx="2438400" cy="658511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:a16="http://schemas.microsoft.com/office/drawing/2014/main" id="{209C7FB9-1395-CC18-6589-5FE906FB36B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600" y="4504252"/>
            <a:ext cx="2438400" cy="1963925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21" name="Text Placeholder 8">
            <a:extLst>
              <a:ext uri="{FF2B5EF4-FFF2-40B4-BE49-F238E27FC236}">
                <a16:creationId xmlns:a16="http://schemas.microsoft.com/office/drawing/2014/main" id="{0578C2E0-2FDE-1B33-4EDE-52F9BBF951A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54400" y="3825986"/>
            <a:ext cx="2438400" cy="658512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3" name="Text Placeholder 8">
            <a:extLst>
              <a:ext uri="{FF2B5EF4-FFF2-40B4-BE49-F238E27FC236}">
                <a16:creationId xmlns:a16="http://schemas.microsoft.com/office/drawing/2014/main" id="{527CB0C3-B016-0540-9FB7-23D379D2630D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3454400" y="4504252"/>
            <a:ext cx="2438400" cy="1963925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B27AA042-8412-379D-FA8C-FBA63B03A941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200" y="3834808"/>
            <a:ext cx="2438400" cy="658513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6" name="Text Placeholder 8">
            <a:extLst>
              <a:ext uri="{FF2B5EF4-FFF2-40B4-BE49-F238E27FC236}">
                <a16:creationId xmlns:a16="http://schemas.microsoft.com/office/drawing/2014/main" id="{80A21590-B397-D9F5-C508-81E2610D5B47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299200" y="4513075"/>
            <a:ext cx="2438400" cy="1963925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F13F1FFC-AC1C-4B50-7E0F-4C41BB71B67D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144000" y="3834807"/>
            <a:ext cx="2438400" cy="658514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30" name="Text Placeholder 8">
            <a:extLst>
              <a:ext uri="{FF2B5EF4-FFF2-40B4-BE49-F238E27FC236}">
                <a16:creationId xmlns:a16="http://schemas.microsoft.com/office/drawing/2014/main" id="{41C44CDF-3E37-7B52-C8A3-52E6FF978E93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9144000" y="4513075"/>
            <a:ext cx="2438400" cy="1963925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55A24F1-1225-11D7-E47D-AEB6AD8300B3}"/>
              </a:ext>
            </a:extLst>
          </p:cNvPr>
          <p:cNvCxnSpPr>
            <a:cxnSpLocks/>
          </p:cNvCxnSpPr>
          <p:nvPr/>
        </p:nvCxnSpPr>
        <p:spPr>
          <a:xfrm>
            <a:off x="9421758" y="3710837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4" name="Picture Placeholder 27">
            <a:extLst>
              <a:ext uri="{FF2B5EF4-FFF2-40B4-BE49-F238E27FC236}">
                <a16:creationId xmlns:a16="http://schemas.microsoft.com/office/drawing/2014/main" id="{D8FA238D-F3B0-53E3-7700-2716485EAA9C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9421758" y="1827953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CF7600E5-CB46-8D78-6B36-BD188E642176}"/>
              </a:ext>
            </a:extLst>
          </p:cNvPr>
          <p:cNvCxnSpPr>
            <a:cxnSpLocks/>
          </p:cNvCxnSpPr>
          <p:nvPr/>
        </p:nvCxnSpPr>
        <p:spPr>
          <a:xfrm>
            <a:off x="3732158" y="3706787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267A61BF-B09A-14C8-73AC-1CE427EB57C7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3732158" y="1823903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891C17BB-56F2-A7A1-03B7-F537D8D68D24}"/>
              </a:ext>
            </a:extLst>
          </p:cNvPr>
          <p:cNvCxnSpPr>
            <a:cxnSpLocks/>
          </p:cNvCxnSpPr>
          <p:nvPr/>
        </p:nvCxnSpPr>
        <p:spPr>
          <a:xfrm>
            <a:off x="6576958" y="3706787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8" name="Picture Placeholder 27">
            <a:extLst>
              <a:ext uri="{FF2B5EF4-FFF2-40B4-BE49-F238E27FC236}">
                <a16:creationId xmlns:a16="http://schemas.microsoft.com/office/drawing/2014/main" id="{6E97C8AC-7DCA-D993-E03A-F06BB65A7B11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6576958" y="1823903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A1F42758-03E2-EA46-D2FB-2CC07AAA3F47}"/>
              </a:ext>
            </a:extLst>
          </p:cNvPr>
          <p:cNvCxnSpPr>
            <a:cxnSpLocks/>
          </p:cNvCxnSpPr>
          <p:nvPr/>
        </p:nvCxnSpPr>
        <p:spPr>
          <a:xfrm>
            <a:off x="887358" y="3706787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50" name="Picture Placeholder 27">
            <a:extLst>
              <a:ext uri="{FF2B5EF4-FFF2-40B4-BE49-F238E27FC236}">
                <a16:creationId xmlns:a16="http://schemas.microsoft.com/office/drawing/2014/main" id="{0B444530-1C84-D29C-38D0-BE202793D84A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887358" y="1823903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EF5406D-4649-6FFD-0F5B-D0F39AAAF55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192D830-9E41-F4C6-9999-5422FC7AE28B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58102494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_lawyer_profile_white_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>
            <a:extLst>
              <a:ext uri="{FF2B5EF4-FFF2-40B4-BE49-F238E27FC236}">
                <a16:creationId xmlns:a16="http://schemas.microsoft.com/office/drawing/2014/main" id="{C0D3504D-CC53-76B9-F04F-3D505E79D5ED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8" name="Text Placeholder 8">
            <a:extLst>
              <a:ext uri="{FF2B5EF4-FFF2-40B4-BE49-F238E27FC236}">
                <a16:creationId xmlns:a16="http://schemas.microsoft.com/office/drawing/2014/main" id="{D5A433D8-AD47-E19E-D6DA-2256F73545B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60400" y="3724386"/>
            <a:ext cx="3149600" cy="658512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DCD9B403-A7F8-EBE5-C051-4E8E118AFA5A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60400" y="4402652"/>
            <a:ext cx="3149600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3771C008-E192-0724-8179-C1702325733D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521200" y="3733208"/>
            <a:ext cx="3149600" cy="658513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5A3DB195-9772-14E7-272F-AC7FB4DFCFD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521200" y="4411475"/>
            <a:ext cx="3149600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17" name="Text Placeholder 8">
            <a:extLst>
              <a:ext uri="{FF2B5EF4-FFF2-40B4-BE49-F238E27FC236}">
                <a16:creationId xmlns:a16="http://schemas.microsoft.com/office/drawing/2014/main" id="{85661FFB-22A2-99B5-566A-02ED6382A9B2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382000" y="3733207"/>
            <a:ext cx="3149600" cy="658514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8" name="Text Placeholder 8">
            <a:extLst>
              <a:ext uri="{FF2B5EF4-FFF2-40B4-BE49-F238E27FC236}">
                <a16:creationId xmlns:a16="http://schemas.microsoft.com/office/drawing/2014/main" id="{6C57E4DF-36B2-CD52-CD2A-A158C9C89206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8382000" y="4411475"/>
            <a:ext cx="3149600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E2B63DE8-A0BF-688B-926C-FDED7E397857}"/>
              </a:ext>
            </a:extLst>
          </p:cNvPr>
          <p:cNvCxnSpPr>
            <a:cxnSpLocks/>
          </p:cNvCxnSpPr>
          <p:nvPr/>
        </p:nvCxnSpPr>
        <p:spPr>
          <a:xfrm>
            <a:off x="9015358" y="3609237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0" name="Picture Placeholder 27">
            <a:extLst>
              <a:ext uri="{FF2B5EF4-FFF2-40B4-BE49-F238E27FC236}">
                <a16:creationId xmlns:a16="http://schemas.microsoft.com/office/drawing/2014/main" id="{ED261891-444C-D1E6-CD78-32BE5F930CD0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9015358" y="1726353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B3C4B9D7-44A2-3E1F-A6D3-8E026F597B4B}"/>
              </a:ext>
            </a:extLst>
          </p:cNvPr>
          <p:cNvCxnSpPr>
            <a:cxnSpLocks/>
          </p:cNvCxnSpPr>
          <p:nvPr/>
        </p:nvCxnSpPr>
        <p:spPr>
          <a:xfrm>
            <a:off x="1293758" y="3605187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2" name="Picture Placeholder 27">
            <a:extLst>
              <a:ext uri="{FF2B5EF4-FFF2-40B4-BE49-F238E27FC236}">
                <a16:creationId xmlns:a16="http://schemas.microsoft.com/office/drawing/2014/main" id="{9E764193-FC11-3C03-AA0B-F5D7A21351EE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1293758" y="1722303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D48550C2-2376-0361-A38E-3AA1815A8E63}"/>
              </a:ext>
            </a:extLst>
          </p:cNvPr>
          <p:cNvCxnSpPr>
            <a:cxnSpLocks/>
          </p:cNvCxnSpPr>
          <p:nvPr/>
        </p:nvCxnSpPr>
        <p:spPr>
          <a:xfrm>
            <a:off x="5154558" y="3605187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0" name="Picture Placeholder 27">
            <a:extLst>
              <a:ext uri="{FF2B5EF4-FFF2-40B4-BE49-F238E27FC236}">
                <a16:creationId xmlns:a16="http://schemas.microsoft.com/office/drawing/2014/main" id="{7D72427A-DB21-6B47-67F8-9BB0E8336660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5154558" y="1722303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31" name="Title 1">
            <a:extLst>
              <a:ext uri="{FF2B5EF4-FFF2-40B4-BE49-F238E27FC236}">
                <a16:creationId xmlns:a16="http://schemas.microsoft.com/office/drawing/2014/main" id="{D0379FC8-43C5-8875-001A-3388F25D243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63DC737-5088-1B7A-7329-E3AB58EB0B10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28718126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_lawyer_profile_navy_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20">
            <a:extLst>
              <a:ext uri="{FF2B5EF4-FFF2-40B4-BE49-F238E27FC236}">
                <a16:creationId xmlns:a16="http://schemas.microsoft.com/office/drawing/2014/main" id="{746A5983-33E1-DEDB-C7B5-8F7CE82FBDEF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DA27252E-7D94-5E9A-A9CB-8B25BB044377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60400" y="3724386"/>
            <a:ext cx="3149600" cy="658512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5" name="Text Placeholder 8">
            <a:extLst>
              <a:ext uri="{FF2B5EF4-FFF2-40B4-BE49-F238E27FC236}">
                <a16:creationId xmlns:a16="http://schemas.microsoft.com/office/drawing/2014/main" id="{837D125D-8CA5-FEE7-133B-68A9DC8E17CE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60400" y="4402652"/>
            <a:ext cx="3149600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26" name="Text Placeholder 8">
            <a:extLst>
              <a:ext uri="{FF2B5EF4-FFF2-40B4-BE49-F238E27FC236}">
                <a16:creationId xmlns:a16="http://schemas.microsoft.com/office/drawing/2014/main" id="{3603227B-CA7D-4F21-9ADD-B9A58195A71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521200" y="3733208"/>
            <a:ext cx="3149600" cy="658513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A0210F25-95E2-F756-1542-EC39520EC10E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4521200" y="4411475"/>
            <a:ext cx="3149600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sp>
        <p:nvSpPr>
          <p:cNvPr id="28" name="Text Placeholder 8">
            <a:extLst>
              <a:ext uri="{FF2B5EF4-FFF2-40B4-BE49-F238E27FC236}">
                <a16:creationId xmlns:a16="http://schemas.microsoft.com/office/drawing/2014/main" id="{2860332D-4843-F18D-F1B1-71D34F4C9D02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382000" y="3733207"/>
            <a:ext cx="3149600" cy="658514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9" name="Text Placeholder 8">
            <a:extLst>
              <a:ext uri="{FF2B5EF4-FFF2-40B4-BE49-F238E27FC236}">
                <a16:creationId xmlns:a16="http://schemas.microsoft.com/office/drawing/2014/main" id="{083A8523-7FF6-F705-6BD2-EB58AC3D9F5F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8382000" y="4411475"/>
            <a:ext cx="3149600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F8804DE6-4C11-CE9C-F02C-ECB7B3BEAAD7}"/>
              </a:ext>
            </a:extLst>
          </p:cNvPr>
          <p:cNvCxnSpPr>
            <a:cxnSpLocks/>
          </p:cNvCxnSpPr>
          <p:nvPr/>
        </p:nvCxnSpPr>
        <p:spPr>
          <a:xfrm>
            <a:off x="9015358" y="3609237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1" name="Picture Placeholder 27">
            <a:extLst>
              <a:ext uri="{FF2B5EF4-FFF2-40B4-BE49-F238E27FC236}">
                <a16:creationId xmlns:a16="http://schemas.microsoft.com/office/drawing/2014/main" id="{9DDCB2CD-6F56-C698-873C-FE62E379048B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9015358" y="1726353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6C126A3E-C5B7-4B60-2A3A-17FADA888111}"/>
              </a:ext>
            </a:extLst>
          </p:cNvPr>
          <p:cNvCxnSpPr>
            <a:cxnSpLocks/>
          </p:cNvCxnSpPr>
          <p:nvPr/>
        </p:nvCxnSpPr>
        <p:spPr>
          <a:xfrm>
            <a:off x="1293758" y="3605187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3" name="Picture Placeholder 27">
            <a:extLst>
              <a:ext uri="{FF2B5EF4-FFF2-40B4-BE49-F238E27FC236}">
                <a16:creationId xmlns:a16="http://schemas.microsoft.com/office/drawing/2014/main" id="{EFD1524E-516F-0F45-C71F-F7E1E57EBDB6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1293758" y="1722303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17628465-91DC-0987-168D-89E35CC48672}"/>
              </a:ext>
            </a:extLst>
          </p:cNvPr>
          <p:cNvCxnSpPr>
            <a:cxnSpLocks/>
          </p:cNvCxnSpPr>
          <p:nvPr/>
        </p:nvCxnSpPr>
        <p:spPr>
          <a:xfrm>
            <a:off x="5154558" y="3605187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49F3633F-12FD-1F4C-16A9-D6BAF1DCEFA2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5154558" y="1722303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38" name="Title 1">
            <a:extLst>
              <a:ext uri="{FF2B5EF4-FFF2-40B4-BE49-F238E27FC236}">
                <a16:creationId xmlns:a16="http://schemas.microsoft.com/office/drawing/2014/main" id="{BD4561DD-66A4-9B59-882A-6052B5C3200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4E150F-FE6E-56AB-5A01-FD97195DE17E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34414996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_lawyer_profile_white_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49A99EF9-6B1F-CDE1-7955-6BFB410FB7A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01700" y="3746964"/>
            <a:ext cx="4813300" cy="658511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6" name="Text Placeholder 8">
            <a:extLst>
              <a:ext uri="{FF2B5EF4-FFF2-40B4-BE49-F238E27FC236}">
                <a16:creationId xmlns:a16="http://schemas.microsoft.com/office/drawing/2014/main" id="{5B7EA236-87BB-4159-84DF-EBEA9F9A09A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01700" y="4395598"/>
            <a:ext cx="4813300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5D86FC36-D63D-B6B0-9C9F-AE6D76C9AAFC}"/>
              </a:ext>
            </a:extLst>
          </p:cNvPr>
          <p:cNvCxnSpPr>
            <a:cxnSpLocks/>
          </p:cNvCxnSpPr>
          <p:nvPr/>
        </p:nvCxnSpPr>
        <p:spPr>
          <a:xfrm>
            <a:off x="2366562" y="3605186"/>
            <a:ext cx="1882884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2" name="Picture Placeholder 27">
            <a:extLst>
              <a:ext uri="{FF2B5EF4-FFF2-40B4-BE49-F238E27FC236}">
                <a16:creationId xmlns:a16="http://schemas.microsoft.com/office/drawing/2014/main" id="{89DEE763-899E-608C-9D7C-000E741C2004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2366562" y="1722302"/>
            <a:ext cx="1882884" cy="1882884"/>
          </a:xfrm>
        </p:spPr>
        <p:txBody>
          <a:bodyPr>
            <a:noAutofit/>
          </a:bodyPr>
          <a:lstStyle/>
          <a:p>
            <a:r>
              <a:rPr lang="en-US" dirty="0"/>
              <a:t>Click icon to add lawyer photo</a:t>
            </a: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B4B13FE1-E498-DF4D-9E00-4EE896FE918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7002" y="3746964"/>
            <a:ext cx="4750790" cy="658511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8" name="Text Placeholder 8">
            <a:extLst>
              <a:ext uri="{FF2B5EF4-FFF2-40B4-BE49-F238E27FC236}">
                <a16:creationId xmlns:a16="http://schemas.microsoft.com/office/drawing/2014/main" id="{C6C2ACBF-EDF9-08A5-2EC7-50EF387A646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77002" y="4395598"/>
            <a:ext cx="4750790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7E99361A-F3CE-3A52-4B00-84C23259A5C3}"/>
              </a:ext>
            </a:extLst>
          </p:cNvPr>
          <p:cNvCxnSpPr>
            <a:cxnSpLocks/>
          </p:cNvCxnSpPr>
          <p:nvPr/>
        </p:nvCxnSpPr>
        <p:spPr>
          <a:xfrm>
            <a:off x="7980632" y="3605186"/>
            <a:ext cx="1882884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0" name="Picture Placeholder 27">
            <a:extLst>
              <a:ext uri="{FF2B5EF4-FFF2-40B4-BE49-F238E27FC236}">
                <a16:creationId xmlns:a16="http://schemas.microsoft.com/office/drawing/2014/main" id="{18C405B2-7198-21F0-64BA-9DFF653BD872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7980632" y="1722302"/>
            <a:ext cx="1882884" cy="1882884"/>
          </a:xfrm>
        </p:spPr>
        <p:txBody>
          <a:bodyPr>
            <a:noAutofit/>
          </a:bodyPr>
          <a:lstStyle/>
          <a:p>
            <a:r>
              <a:rPr lang="en-US" dirty="0"/>
              <a:t>Click icon to add lawyer photo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6953DF5B-6909-EA4A-F720-CFB18FDDAAA5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BF56356B-8FE8-69AE-ED85-E11CD9ECB6C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</p:spTree>
    <p:extLst>
      <p:ext uri="{BB962C8B-B14F-4D97-AF65-F5344CB8AC3E}">
        <p14:creationId xmlns:p14="http://schemas.microsoft.com/office/powerpoint/2010/main" val="415985647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_lawyer_profile_navy_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8">
            <a:extLst>
              <a:ext uri="{FF2B5EF4-FFF2-40B4-BE49-F238E27FC236}">
                <a16:creationId xmlns:a16="http://schemas.microsoft.com/office/drawing/2014/main" id="{F1C2432A-A2FD-5130-7622-B56CD6D9515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01700" y="3746964"/>
            <a:ext cx="4813300" cy="658511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4" name="Text Placeholder 8">
            <a:extLst>
              <a:ext uri="{FF2B5EF4-FFF2-40B4-BE49-F238E27FC236}">
                <a16:creationId xmlns:a16="http://schemas.microsoft.com/office/drawing/2014/main" id="{E878F882-FF02-B820-9CCE-65045D87506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01700" y="4395598"/>
            <a:ext cx="4813300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02FD80C2-F2FC-CA28-E45D-BA2E4E5EC3EC}"/>
              </a:ext>
            </a:extLst>
          </p:cNvPr>
          <p:cNvCxnSpPr>
            <a:cxnSpLocks/>
          </p:cNvCxnSpPr>
          <p:nvPr/>
        </p:nvCxnSpPr>
        <p:spPr>
          <a:xfrm>
            <a:off x="2366562" y="3605186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6" name="Picture Placeholder 27">
            <a:extLst>
              <a:ext uri="{FF2B5EF4-FFF2-40B4-BE49-F238E27FC236}">
                <a16:creationId xmlns:a16="http://schemas.microsoft.com/office/drawing/2014/main" id="{55583F78-4991-7E02-7285-EA7DE33BB5FC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2366562" y="1722302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3A965F28-8488-FF8C-909B-FBAE76AE667A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477002" y="3746964"/>
            <a:ext cx="4750790" cy="658511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8" name="Text Placeholder 8">
            <a:extLst>
              <a:ext uri="{FF2B5EF4-FFF2-40B4-BE49-F238E27FC236}">
                <a16:creationId xmlns:a16="http://schemas.microsoft.com/office/drawing/2014/main" id="{661D13A6-7C73-4369-A04B-52FEF3927EDE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477002" y="4395598"/>
            <a:ext cx="4750790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850C2E2-E968-7829-08E1-007E076D87FF}"/>
              </a:ext>
            </a:extLst>
          </p:cNvPr>
          <p:cNvCxnSpPr>
            <a:cxnSpLocks/>
          </p:cNvCxnSpPr>
          <p:nvPr/>
        </p:nvCxnSpPr>
        <p:spPr>
          <a:xfrm>
            <a:off x="7980632" y="3605186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0" name="Picture Placeholder 27">
            <a:extLst>
              <a:ext uri="{FF2B5EF4-FFF2-40B4-BE49-F238E27FC236}">
                <a16:creationId xmlns:a16="http://schemas.microsoft.com/office/drawing/2014/main" id="{5CEB0BF5-CC98-3A05-564D-2D117BDC1299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7980632" y="1722302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A4F7D039-2842-8405-7128-EEDB5AA7B07A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807CEEF9-C94D-359D-5877-95CE8B7F8C4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3E1E08C-0A53-50A7-77F9-7BBAB66AFB87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63832607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points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899000" y="1524000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rgbClr val="002130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1899000" y="2819400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rgbClr val="002130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1899000" y="4116709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rgbClr val="002130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1899000" y="1219200"/>
            <a:ext cx="9550400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1899000" y="2514600"/>
            <a:ext cx="9550400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1899000" y="3811909"/>
            <a:ext cx="9550400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 hasCustomPrompt="1"/>
          </p:nvPr>
        </p:nvSpPr>
        <p:spPr>
          <a:xfrm>
            <a:off x="609600" y="1199800"/>
            <a:ext cx="1086200" cy="1086200"/>
          </a:xfrm>
          <a:prstGeom prst="ellipse">
            <a:avLst/>
          </a:prstGeo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AFFDC21B-0154-4250-A83A-D7CD72A0A2B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899000" y="5410200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rgbClr val="002130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E27FD2B4-928A-42C1-BD59-B0E04058194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899000" y="5105400"/>
            <a:ext cx="9550400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43A72F9-9660-0126-DEEA-1B11028BF72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E154FEF6-8399-8CF0-C81E-D0FF5D33B84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09600" y="2495200"/>
            <a:ext cx="1086200" cy="1086200"/>
          </a:xfrm>
          <a:prstGeom prst="ellipse">
            <a:avLst/>
          </a:prstGeo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D0CC33A5-D88F-26A8-32D2-FD0AF0DCAB1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09600" y="3790600"/>
            <a:ext cx="1086200" cy="1086200"/>
          </a:xfrm>
          <a:prstGeom prst="ellipse">
            <a:avLst/>
          </a:prstGeo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F6E1422C-42F0-F8DD-8B48-4FAE41F0F39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09600" y="5086000"/>
            <a:ext cx="1086200" cy="1086200"/>
          </a:xfrm>
          <a:prstGeom prst="ellipse">
            <a:avLst/>
          </a:prstGeo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5E3A805-C795-B075-802F-FC92309740B6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60051608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lawyer_profile_white_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C4A675B3-FE84-B516-C49D-52FBE2DACF0B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8A15DEBE-B1ED-5FD4-857E-4EFEEDBD691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DFA15216-9DB7-87EE-975B-760B679778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9317" y="3746964"/>
            <a:ext cx="10899436" cy="658511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C208A60C-AB75-371E-2A28-1AE3EBC08E4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89317" y="4395598"/>
            <a:ext cx="10899436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lawyer description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054847A-5D43-7C73-3821-BB1AAE6CC2A0}"/>
              </a:ext>
            </a:extLst>
          </p:cNvPr>
          <p:cNvCxnSpPr>
            <a:cxnSpLocks/>
          </p:cNvCxnSpPr>
          <p:nvPr/>
        </p:nvCxnSpPr>
        <p:spPr>
          <a:xfrm>
            <a:off x="5154212" y="3605186"/>
            <a:ext cx="1882884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8" name="Picture Placeholder 27">
            <a:extLst>
              <a:ext uri="{FF2B5EF4-FFF2-40B4-BE49-F238E27FC236}">
                <a16:creationId xmlns:a16="http://schemas.microsoft.com/office/drawing/2014/main" id="{C4A1E55E-49FD-7CD3-C338-359D054A8C0C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5154212" y="1722302"/>
            <a:ext cx="1882884" cy="1882884"/>
          </a:xfrm>
        </p:spPr>
        <p:txBody>
          <a:bodyPr>
            <a:noAutofit/>
          </a:bodyPr>
          <a:lstStyle/>
          <a:p>
            <a:r>
              <a:rPr lang="en-US" dirty="0"/>
              <a:t>Click icon to add lawyer photo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7C3BDFC-9966-0FFE-1DD5-874E52CA1DE8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633360098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One_lawyer_profile_navy_v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>
            <a:extLst>
              <a:ext uri="{FF2B5EF4-FFF2-40B4-BE49-F238E27FC236}">
                <a16:creationId xmlns:a16="http://schemas.microsoft.com/office/drawing/2014/main" id="{E6A771CA-D8F5-2992-D878-7F55ACB7D7C5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solidFill>
                <a:schemeClr val="bg1"/>
              </a:solidFill>
              <a:latin typeface="Poppins" pitchFamily="2" charset="77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71E406C7-CE67-71EA-691C-662D91DEB9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BC638E78-F862-92EE-57A0-A77E4F6031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89317" y="3746964"/>
            <a:ext cx="10899436" cy="658511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3" name="Text Placeholder 8">
            <a:extLst>
              <a:ext uri="{FF2B5EF4-FFF2-40B4-BE49-F238E27FC236}">
                <a16:creationId xmlns:a16="http://schemas.microsoft.com/office/drawing/2014/main" id="{88611E39-DA34-68B2-B87B-17CBCD16B9A9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>
          <a:xfrm>
            <a:off x="689317" y="4395598"/>
            <a:ext cx="10899436" cy="2147197"/>
          </a:xfrm>
        </p:spPr>
        <p:txBody>
          <a:bodyPr>
            <a:noAutofit/>
          </a:bodyPr>
          <a:lstStyle>
            <a:lvl1pPr marL="0" indent="0">
              <a:buNone/>
              <a:defRPr sz="110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A3FBE627-FB08-149B-0968-CD01A09910DA}"/>
              </a:ext>
            </a:extLst>
          </p:cNvPr>
          <p:cNvCxnSpPr>
            <a:cxnSpLocks/>
          </p:cNvCxnSpPr>
          <p:nvPr/>
        </p:nvCxnSpPr>
        <p:spPr>
          <a:xfrm>
            <a:off x="5154212" y="3605186"/>
            <a:ext cx="1882884" cy="0"/>
          </a:xfrm>
          <a:prstGeom prst="line">
            <a:avLst/>
          </a:prstGeom>
          <a:ln w="57150">
            <a:solidFill>
              <a:schemeClr val="tx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5" name="Picture Placeholder 27">
            <a:extLst>
              <a:ext uri="{FF2B5EF4-FFF2-40B4-BE49-F238E27FC236}">
                <a16:creationId xmlns:a16="http://schemas.microsoft.com/office/drawing/2014/main" id="{8E0D5CE1-0A4F-C9EC-1C15-3EC58C093EC2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5154212" y="1722302"/>
            <a:ext cx="1882884" cy="1882884"/>
          </a:xfrm>
        </p:spPr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lawyer photo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C2954C1-A703-835C-7741-5E5CDB87203F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6044940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_paragraphs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D2A94EA7-2FEC-6BAA-A88B-B6151633175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97014" y="2367130"/>
            <a:ext cx="3332173" cy="3669945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1200"/>
              </a:spcBef>
              <a:buNone/>
              <a:defRPr sz="12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4E1C1524-4CC0-AD59-FAF6-1A5257B6A3B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619279" y="2367129"/>
            <a:ext cx="3311445" cy="3669946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1200"/>
              </a:spcBef>
              <a:buNone/>
              <a:defRPr sz="12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9022F56A-2FFF-D9B6-405F-85328FC0BA8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523509" y="2367129"/>
            <a:ext cx="2971476" cy="3669946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1200"/>
              </a:spcBef>
              <a:buNone/>
              <a:defRPr sz="12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0695BFC2-86D9-8CE4-E95C-87DA179D314C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97015" y="1848864"/>
            <a:ext cx="3332174" cy="389113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9" name="Text Placeholder 17">
            <a:extLst>
              <a:ext uri="{FF2B5EF4-FFF2-40B4-BE49-F238E27FC236}">
                <a16:creationId xmlns:a16="http://schemas.microsoft.com/office/drawing/2014/main" id="{E1956A7A-B66B-6894-3E28-A41F75F5C9AC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4616587" y="1848864"/>
            <a:ext cx="3314137" cy="389113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Freeform 1">
            <a:extLst>
              <a:ext uri="{FF2B5EF4-FFF2-40B4-BE49-F238E27FC236}">
                <a16:creationId xmlns:a16="http://schemas.microsoft.com/office/drawing/2014/main" id="{F309FD6F-5D97-4965-CCA3-71B065419E74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918A628F-B333-6720-D467-8CA9D8B9C389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8523510" y="1848864"/>
            <a:ext cx="2971476" cy="389113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F4FCE2D1-B480-5EB2-128A-7EB49F43523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9489" y="6126283"/>
            <a:ext cx="11327516" cy="348151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6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Copywrite or reference here if necessary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09DFF63-AF16-5E92-CE58-32EF20B9078D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1A52CED-78C7-CE87-BFBD-C7C3A61CD10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</p:spTree>
    <p:extLst>
      <p:ext uri="{BB962C8B-B14F-4D97-AF65-F5344CB8AC3E}">
        <p14:creationId xmlns:p14="http://schemas.microsoft.com/office/powerpoint/2010/main" val="5532041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_paragraphs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1515CECF-AEA6-5EBA-DC1C-F0D5E1E489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97014" y="2367130"/>
            <a:ext cx="3332173" cy="3633923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12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2BC8241A-24D1-293A-4A8B-C33C5F1E0D7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619279" y="2367129"/>
            <a:ext cx="3311445" cy="3633924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12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51F05B16-21F7-86DF-7994-FEEE872DF3A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8523509" y="2367129"/>
            <a:ext cx="2971476" cy="3633924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12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17">
            <a:extLst>
              <a:ext uri="{FF2B5EF4-FFF2-40B4-BE49-F238E27FC236}">
                <a16:creationId xmlns:a16="http://schemas.microsoft.com/office/drawing/2014/main" id="{D5E125FA-78FB-559B-94D6-542E89F6706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97015" y="1848864"/>
            <a:ext cx="3332174" cy="389113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3E3A0011-44ED-990F-3537-01F393A8D0A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4616587" y="1848864"/>
            <a:ext cx="3314137" cy="389113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B0D29C0-40E6-9BCE-E775-B69286F245E8}"/>
              </a:ext>
            </a:extLst>
          </p:cNvPr>
          <p:cNvSpPr/>
          <p:nvPr/>
        </p:nvSpPr>
        <p:spPr>
          <a:xfrm>
            <a:off x="0" y="0"/>
            <a:ext cx="12192000" cy="1533320"/>
          </a:xfrm>
          <a:custGeom>
            <a:avLst/>
            <a:gdLst>
              <a:gd name="connsiteX0" fmla="*/ 0 w 12192000"/>
              <a:gd name="connsiteY0" fmla="*/ 0 h 1965960"/>
              <a:gd name="connsiteX1" fmla="*/ 12192000 w 12192000"/>
              <a:gd name="connsiteY1" fmla="*/ 0 h 1965960"/>
              <a:gd name="connsiteX2" fmla="*/ 12192000 w 12192000"/>
              <a:gd name="connsiteY2" fmla="*/ 792907 h 1965960"/>
              <a:gd name="connsiteX3" fmla="*/ 12080218 w 12192000"/>
              <a:gd name="connsiteY3" fmla="*/ 851916 h 1965960"/>
              <a:gd name="connsiteX4" fmla="*/ 6096001 w 12192000"/>
              <a:gd name="connsiteY4" fmla="*/ 1965960 h 1965960"/>
              <a:gd name="connsiteX5" fmla="*/ 111782 w 12192000"/>
              <a:gd name="connsiteY5" fmla="*/ 851916 h 1965960"/>
              <a:gd name="connsiteX6" fmla="*/ 0 w 12192000"/>
              <a:gd name="connsiteY6" fmla="*/ 795765 h 1965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1965960">
                <a:moveTo>
                  <a:pt x="0" y="0"/>
                </a:moveTo>
                <a:lnTo>
                  <a:pt x="12192000" y="0"/>
                </a:lnTo>
                <a:lnTo>
                  <a:pt x="12192000" y="792907"/>
                </a:lnTo>
                <a:lnTo>
                  <a:pt x="12080218" y="851916"/>
                </a:lnTo>
                <a:cubicBezTo>
                  <a:pt x="10657817" y="1532291"/>
                  <a:pt x="8505203" y="1965960"/>
                  <a:pt x="6096001" y="1965960"/>
                </a:cubicBezTo>
                <a:cubicBezTo>
                  <a:pt x="3686798" y="1965960"/>
                  <a:pt x="1534183" y="1532291"/>
                  <a:pt x="111782" y="851916"/>
                </a:cubicBezTo>
                <a:lnTo>
                  <a:pt x="0" y="795765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solidFill>
                <a:schemeClr val="bg1"/>
              </a:solidFill>
              <a:latin typeface="Poppins" pitchFamily="2" charset="77"/>
            </a:endParaRPr>
          </a:p>
        </p:txBody>
      </p:sp>
      <p:sp>
        <p:nvSpPr>
          <p:cNvPr id="14" name="Text Placeholder 17">
            <a:extLst>
              <a:ext uri="{FF2B5EF4-FFF2-40B4-BE49-F238E27FC236}">
                <a16:creationId xmlns:a16="http://schemas.microsoft.com/office/drawing/2014/main" id="{9048EF97-8D5E-1BD3-A2A5-B830D81C7999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>
          <a:xfrm>
            <a:off x="8523510" y="1848864"/>
            <a:ext cx="2971476" cy="389113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buNone/>
              <a:defRPr sz="18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081F6FD7-8E7A-C4C7-6E54-E7BE317D6246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9489" y="6126283"/>
            <a:ext cx="11327516" cy="348151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6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Copywrite or reference here if necessary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ACF85A2-83EF-DABD-18BF-B720A62B2F9A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96AC4D0D-AA37-4315-CA1D-0FC9E58BF71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03960" y="125230"/>
            <a:ext cx="9784080" cy="1282860"/>
          </a:xfrm>
        </p:spPr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</p:spTree>
    <p:extLst>
      <p:ext uri="{BB962C8B-B14F-4D97-AF65-F5344CB8AC3E}">
        <p14:creationId xmlns:p14="http://schemas.microsoft.com/office/powerpoint/2010/main" val="815940646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xtra inf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6" hasCustomPrompt="1"/>
          </p:nvPr>
        </p:nvSpPr>
        <p:spPr>
          <a:xfrm>
            <a:off x="2093822" y="2025804"/>
            <a:ext cx="3072706" cy="3070200"/>
          </a:xfrm>
          <a:ln w="6350">
            <a:noFill/>
          </a:ln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image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77D420C6-EC22-9FEC-B0B2-E4022965A59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09600" y="956466"/>
            <a:ext cx="10972800" cy="733144"/>
          </a:xfrm>
        </p:spPr>
        <p:txBody>
          <a:bodyPr>
            <a:noAutofit/>
          </a:bodyPr>
          <a:lstStyle>
            <a:lvl1pPr marL="0" indent="0">
              <a:buNone/>
              <a:defRPr sz="1800" baseline="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2" name="Picture Placeholder 11">
            <a:extLst>
              <a:ext uri="{FF2B5EF4-FFF2-40B4-BE49-F238E27FC236}">
                <a16:creationId xmlns:a16="http://schemas.microsoft.com/office/drawing/2014/main" id="{217BF7DE-8ACC-D7EC-1F74-729F48BD9A0B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7025476" y="2025804"/>
            <a:ext cx="3072706" cy="3070200"/>
          </a:xfrm>
          <a:ln w="6350">
            <a:noFill/>
          </a:ln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image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5CF344B-BCA4-D422-5127-84F450F43B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415318"/>
            <a:ext cx="10972800" cy="428744"/>
          </a:xfrm>
        </p:spPr>
        <p:txBody>
          <a:bodyPr>
            <a:noAutofit/>
          </a:bodyPr>
          <a:lstStyle>
            <a:lvl1pPr algn="l">
              <a:defRPr>
                <a:solidFill>
                  <a:schemeClr val="tx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4" name="Text Placeholder 17">
            <a:extLst>
              <a:ext uri="{FF2B5EF4-FFF2-40B4-BE49-F238E27FC236}">
                <a16:creationId xmlns:a16="http://schemas.microsoft.com/office/drawing/2014/main" id="{7376429F-C50C-1C8B-AE55-788F56F22E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2093818" y="5246269"/>
            <a:ext cx="4002182" cy="994689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600"/>
              </a:spcBef>
              <a:buNone/>
              <a:defRPr sz="18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BB8FD110-89EF-B12C-C5B2-560681FDF51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025476" y="5246268"/>
            <a:ext cx="4002182" cy="994689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600"/>
              </a:spcBef>
              <a:buNone/>
              <a:defRPr sz="1800" b="0" i="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8A6CE9B7-522F-539A-B42F-36B1236C9995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0997217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Extra inf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B10C89ED-8F83-7BCB-957B-44A968BB252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687947" y="2230590"/>
            <a:ext cx="3035531" cy="1070068"/>
          </a:xfrm>
        </p:spPr>
        <p:txBody>
          <a:bodyPr>
            <a:noAutofit/>
          </a:bodyPr>
          <a:lstStyle>
            <a:lvl1pPr marL="0" indent="0" algn="ctr">
              <a:buNone/>
              <a:defRPr sz="6000" b="1" i="0">
                <a:solidFill>
                  <a:schemeClr val="accent2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11">
            <a:extLst>
              <a:ext uri="{FF2B5EF4-FFF2-40B4-BE49-F238E27FC236}">
                <a16:creationId xmlns:a16="http://schemas.microsoft.com/office/drawing/2014/main" id="{1EBEA775-61DB-1173-8013-9543E1A2E93A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7468522" y="2236060"/>
            <a:ext cx="3035531" cy="1070068"/>
          </a:xfrm>
        </p:spPr>
        <p:txBody>
          <a:bodyPr>
            <a:noAutofit/>
          </a:bodyPr>
          <a:lstStyle>
            <a:lvl1pPr marL="0" indent="0" algn="ctr">
              <a:buNone/>
              <a:defRPr sz="6000" b="1" i="0">
                <a:solidFill>
                  <a:schemeClr val="accent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7D89A1CF-C833-721B-3489-921BD074999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70077" y="3227701"/>
            <a:ext cx="4671273" cy="2100263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ext Placeholder 17">
            <a:extLst>
              <a:ext uri="{FF2B5EF4-FFF2-40B4-BE49-F238E27FC236}">
                <a16:creationId xmlns:a16="http://schemas.microsoft.com/office/drawing/2014/main" id="{6D799F78-9EDD-634B-6996-A3A0A9A59EA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6650650" y="3212012"/>
            <a:ext cx="4671273" cy="2100263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4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064D76CC-2591-8648-9B52-CCA7709DDD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405700"/>
            <a:ext cx="10515600" cy="1070069"/>
          </a:xfrm>
        </p:spPr>
        <p:txBody>
          <a:bodyPr>
            <a:noAutofit/>
          </a:bodyPr>
          <a:lstStyle>
            <a:lvl1pPr algn="ctr">
              <a:defRPr sz="36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83F6BE29-A880-448B-55A9-63F5C4430858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29489" y="6037075"/>
            <a:ext cx="11327516" cy="348151"/>
          </a:xfrm>
        </p:spPr>
        <p:txBody>
          <a:bodyPr anchor="t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6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Copywrite or reference here if necessary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11341F1E-4C27-EC3B-47F9-8FC085569A43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35671161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ive_image_secto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5366BD0-B861-6DDB-CC94-80660ECA7EB0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665163" y="3284538"/>
            <a:ext cx="1831975" cy="1831975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20C54E57-1FCD-8574-26A5-850D4D6AFE3D}"/>
              </a:ext>
            </a:extLst>
          </p:cNvPr>
          <p:cNvSpPr/>
          <p:nvPr/>
        </p:nvSpPr>
        <p:spPr>
          <a:xfrm>
            <a:off x="0" y="0"/>
            <a:ext cx="12192000" cy="2801694"/>
          </a:xfrm>
          <a:custGeom>
            <a:avLst/>
            <a:gdLst>
              <a:gd name="connsiteX0" fmla="*/ 0 w 12192000"/>
              <a:gd name="connsiteY0" fmla="*/ 0 h 3208086"/>
              <a:gd name="connsiteX1" fmla="*/ 12192000 w 12192000"/>
              <a:gd name="connsiteY1" fmla="*/ 0 h 3208086"/>
              <a:gd name="connsiteX2" fmla="*/ 12192000 w 12192000"/>
              <a:gd name="connsiteY2" fmla="*/ 1536881 h 3208086"/>
              <a:gd name="connsiteX3" fmla="*/ 12080218 w 12192000"/>
              <a:gd name="connsiteY3" fmla="*/ 1620949 h 3208086"/>
              <a:gd name="connsiteX4" fmla="*/ 6096001 w 12192000"/>
              <a:gd name="connsiteY4" fmla="*/ 3208086 h 3208086"/>
              <a:gd name="connsiteX5" fmla="*/ 111782 w 12192000"/>
              <a:gd name="connsiteY5" fmla="*/ 1620949 h 3208086"/>
              <a:gd name="connsiteX6" fmla="*/ 0 w 12192000"/>
              <a:gd name="connsiteY6" fmla="*/ 1540952 h 320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208086">
                <a:moveTo>
                  <a:pt x="0" y="0"/>
                </a:moveTo>
                <a:lnTo>
                  <a:pt x="12192000" y="0"/>
                </a:lnTo>
                <a:lnTo>
                  <a:pt x="12192000" y="1536881"/>
                </a:lnTo>
                <a:lnTo>
                  <a:pt x="12080218" y="1620949"/>
                </a:lnTo>
                <a:cubicBezTo>
                  <a:pt x="10657817" y="2590254"/>
                  <a:pt x="8505203" y="3208086"/>
                  <a:pt x="6096001" y="3208086"/>
                </a:cubicBezTo>
                <a:cubicBezTo>
                  <a:pt x="3686798" y="3208086"/>
                  <a:pt x="1534183" y="2590254"/>
                  <a:pt x="111782" y="1620949"/>
                </a:cubicBezTo>
                <a:lnTo>
                  <a:pt x="0" y="15409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9F2FD62A-1AA1-9154-F3D8-EE2BD700FE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13818"/>
            <a:ext cx="10515600" cy="1710870"/>
          </a:xfrm>
        </p:spPr>
        <p:txBody>
          <a:bodyPr/>
          <a:lstStyle>
            <a:lvl1pPr algn="ctr">
              <a:lnSpc>
                <a:spcPct val="100000"/>
              </a:lnSpc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0B22FB7A-99EF-716B-6EF8-D45929DD296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64890" y="2463199"/>
            <a:ext cx="1831975" cy="726998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  <a:p>
            <a:pPr lvl="0"/>
            <a:endParaRPr lang="en-GB" dirty="0"/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488864A3-996F-C51B-717E-05AEF907A38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64810" y="5302195"/>
            <a:ext cx="1832055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3673DD14-A9CA-2738-B523-5E0ACB8873E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2910038" y="5302195"/>
            <a:ext cx="1832055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E68E0F62-92EF-79BF-43FB-F15CAA57E497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155266" y="5302195"/>
            <a:ext cx="1832055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CBBC58CD-0D26-3BA5-6E6D-E770B86B0F3A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7400494" y="5302195"/>
            <a:ext cx="1832055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17">
            <a:extLst>
              <a:ext uri="{FF2B5EF4-FFF2-40B4-BE49-F238E27FC236}">
                <a16:creationId xmlns:a16="http://schemas.microsoft.com/office/drawing/2014/main" id="{29726862-593F-675D-28EC-92BB762707FD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9645722" y="5302195"/>
            <a:ext cx="1832055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D56646-B41E-E358-DB4E-CFC6FB48196F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20" name="Picture Placeholder 18">
            <a:extLst>
              <a:ext uri="{FF2B5EF4-FFF2-40B4-BE49-F238E27FC236}">
                <a16:creationId xmlns:a16="http://schemas.microsoft.com/office/drawing/2014/main" id="{22ACC9A3-DDC5-38C6-6DC0-A9D57BB48150}"/>
              </a:ext>
            </a:extLst>
          </p:cNvPr>
          <p:cNvSpPr>
            <a:spLocks noGrp="1"/>
          </p:cNvSpPr>
          <p:nvPr>
            <p:ph type="pic" sz="quarter" idx="33" hasCustomPrompt="1"/>
          </p:nvPr>
        </p:nvSpPr>
        <p:spPr>
          <a:xfrm>
            <a:off x="2910391" y="3284143"/>
            <a:ext cx="1831975" cy="1831975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22" name="Picture Placeholder 18">
            <a:extLst>
              <a:ext uri="{FF2B5EF4-FFF2-40B4-BE49-F238E27FC236}">
                <a16:creationId xmlns:a16="http://schemas.microsoft.com/office/drawing/2014/main" id="{585E954A-3A76-4246-269E-CAB940965D09}"/>
              </a:ext>
            </a:extLst>
          </p:cNvPr>
          <p:cNvSpPr>
            <a:spLocks noGrp="1"/>
          </p:cNvSpPr>
          <p:nvPr>
            <p:ph type="pic" sz="quarter" idx="35" hasCustomPrompt="1"/>
          </p:nvPr>
        </p:nvSpPr>
        <p:spPr>
          <a:xfrm>
            <a:off x="5154913" y="3284063"/>
            <a:ext cx="1831975" cy="1831975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25" name="Picture Placeholder 18">
            <a:extLst>
              <a:ext uri="{FF2B5EF4-FFF2-40B4-BE49-F238E27FC236}">
                <a16:creationId xmlns:a16="http://schemas.microsoft.com/office/drawing/2014/main" id="{F03C5D80-74C1-2C31-38DF-575DC50E41EF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7400574" y="3284063"/>
            <a:ext cx="1831975" cy="1831975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27" name="Picture Placeholder 18">
            <a:extLst>
              <a:ext uri="{FF2B5EF4-FFF2-40B4-BE49-F238E27FC236}">
                <a16:creationId xmlns:a16="http://schemas.microsoft.com/office/drawing/2014/main" id="{34F65486-9631-B5D4-3280-8D094DEFDE86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9644310" y="3283668"/>
            <a:ext cx="1831975" cy="1831975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2" name="Text Placeholder 17">
            <a:extLst>
              <a:ext uri="{FF2B5EF4-FFF2-40B4-BE49-F238E27FC236}">
                <a16:creationId xmlns:a16="http://schemas.microsoft.com/office/drawing/2014/main" id="{E2FE4FAE-1E46-A6CA-1079-30D31E7C0F28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2910118" y="2463199"/>
            <a:ext cx="1831975" cy="726998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  <a:p>
            <a:pPr lvl="0"/>
            <a:endParaRPr lang="en-GB" dirty="0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384D63-057C-058C-8072-C9C428D02B75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5154913" y="2483001"/>
            <a:ext cx="1831975" cy="726998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  <a:p>
            <a:pPr lvl="0"/>
            <a:endParaRPr lang="en-GB" dirty="0"/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EE5D08FE-ED97-6744-4682-F62B58CEE272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400574" y="2463199"/>
            <a:ext cx="1831975" cy="726998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  <a:p>
            <a:pPr lvl="0"/>
            <a:endParaRPr lang="en-GB" dirty="0"/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1C7E6B79-BB2F-B304-AA05-931311FA2E07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9644310" y="2506662"/>
            <a:ext cx="1831975" cy="726998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  <a:p>
            <a:pPr lvl="0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18778001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_image_secto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8">
            <a:extLst>
              <a:ext uri="{FF2B5EF4-FFF2-40B4-BE49-F238E27FC236}">
                <a16:creationId xmlns:a16="http://schemas.microsoft.com/office/drawing/2014/main" id="{E378735C-0BED-0EBE-CA2B-4ECF9CCD8381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829708" y="3117919"/>
            <a:ext cx="2000526" cy="2000526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80F6C2F0-0A43-C321-1AD1-97FF9D9E133B}"/>
              </a:ext>
            </a:extLst>
          </p:cNvPr>
          <p:cNvSpPr/>
          <p:nvPr/>
        </p:nvSpPr>
        <p:spPr>
          <a:xfrm>
            <a:off x="0" y="0"/>
            <a:ext cx="12192000" cy="2801694"/>
          </a:xfrm>
          <a:custGeom>
            <a:avLst/>
            <a:gdLst>
              <a:gd name="connsiteX0" fmla="*/ 0 w 12192000"/>
              <a:gd name="connsiteY0" fmla="*/ 0 h 3208086"/>
              <a:gd name="connsiteX1" fmla="*/ 12192000 w 12192000"/>
              <a:gd name="connsiteY1" fmla="*/ 0 h 3208086"/>
              <a:gd name="connsiteX2" fmla="*/ 12192000 w 12192000"/>
              <a:gd name="connsiteY2" fmla="*/ 1536881 h 3208086"/>
              <a:gd name="connsiteX3" fmla="*/ 12080218 w 12192000"/>
              <a:gd name="connsiteY3" fmla="*/ 1620949 h 3208086"/>
              <a:gd name="connsiteX4" fmla="*/ 6096001 w 12192000"/>
              <a:gd name="connsiteY4" fmla="*/ 3208086 h 3208086"/>
              <a:gd name="connsiteX5" fmla="*/ 111782 w 12192000"/>
              <a:gd name="connsiteY5" fmla="*/ 1620949 h 3208086"/>
              <a:gd name="connsiteX6" fmla="*/ 0 w 12192000"/>
              <a:gd name="connsiteY6" fmla="*/ 1540952 h 320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208086">
                <a:moveTo>
                  <a:pt x="0" y="0"/>
                </a:moveTo>
                <a:lnTo>
                  <a:pt x="12192000" y="0"/>
                </a:lnTo>
                <a:lnTo>
                  <a:pt x="12192000" y="1536881"/>
                </a:lnTo>
                <a:lnTo>
                  <a:pt x="12080218" y="1620949"/>
                </a:lnTo>
                <a:cubicBezTo>
                  <a:pt x="10657817" y="2590254"/>
                  <a:pt x="8505203" y="3208086"/>
                  <a:pt x="6096001" y="3208086"/>
                </a:cubicBezTo>
                <a:cubicBezTo>
                  <a:pt x="3686798" y="3208086"/>
                  <a:pt x="1534183" y="2590254"/>
                  <a:pt x="111782" y="1620949"/>
                </a:cubicBezTo>
                <a:lnTo>
                  <a:pt x="0" y="15409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7B5C4E86-49AF-2F49-467B-AEBC362787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13818"/>
            <a:ext cx="10515600" cy="1710870"/>
          </a:xfrm>
        </p:spPr>
        <p:txBody>
          <a:bodyPr/>
          <a:lstStyle>
            <a:lvl1pPr algn="ctr">
              <a:lnSpc>
                <a:spcPct val="100000"/>
              </a:lnSpc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9B7C541A-95D8-BF96-A334-56D92D0835C3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29708" y="2256782"/>
            <a:ext cx="2000526" cy="79388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5E9DB12-62DE-F1D2-0127-2CA7BCDA1596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15" name="Picture Placeholder 18">
            <a:extLst>
              <a:ext uri="{FF2B5EF4-FFF2-40B4-BE49-F238E27FC236}">
                <a16:creationId xmlns:a16="http://schemas.microsoft.com/office/drawing/2014/main" id="{FB2B5901-B8B4-A491-4697-464D93029FB5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3640615" y="3115512"/>
            <a:ext cx="2000526" cy="2000526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27A54441-0F9D-0E6C-7EC3-C73F805D5F8E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3640615" y="2254375"/>
            <a:ext cx="2000526" cy="79388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</p:txBody>
      </p:sp>
      <p:sp>
        <p:nvSpPr>
          <p:cNvPr id="17" name="Text Placeholder 17">
            <a:extLst>
              <a:ext uri="{FF2B5EF4-FFF2-40B4-BE49-F238E27FC236}">
                <a16:creationId xmlns:a16="http://schemas.microsoft.com/office/drawing/2014/main" id="{D38C336E-511F-CC16-63C1-01FE3FEEB64C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3288903" y="5302195"/>
            <a:ext cx="2758806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0" name="Picture Placeholder 18">
            <a:extLst>
              <a:ext uri="{FF2B5EF4-FFF2-40B4-BE49-F238E27FC236}">
                <a16:creationId xmlns:a16="http://schemas.microsoft.com/office/drawing/2014/main" id="{270036E4-2E56-8691-344B-E0A25612EE97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9361766" y="3115512"/>
            <a:ext cx="2000526" cy="2000526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21" name="Text Placeholder 17">
            <a:extLst>
              <a:ext uri="{FF2B5EF4-FFF2-40B4-BE49-F238E27FC236}">
                <a16:creationId xmlns:a16="http://schemas.microsoft.com/office/drawing/2014/main" id="{54F17C74-A637-D771-52AB-07C7EF7C9FAD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9361766" y="2254375"/>
            <a:ext cx="2000526" cy="79388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id="{64BB18CD-56C2-DB06-70B2-5758482DAA07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982273" y="5307275"/>
            <a:ext cx="2758806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4" name="Text Placeholder 17">
            <a:extLst>
              <a:ext uri="{FF2B5EF4-FFF2-40B4-BE49-F238E27FC236}">
                <a16:creationId xmlns:a16="http://schemas.microsoft.com/office/drawing/2014/main" id="{7861B5F8-334B-5454-7B69-A1A9549FC6C6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450215" y="5302195"/>
            <a:ext cx="2758806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5" name="Picture Placeholder 18">
            <a:extLst>
              <a:ext uri="{FF2B5EF4-FFF2-40B4-BE49-F238E27FC236}">
                <a16:creationId xmlns:a16="http://schemas.microsoft.com/office/drawing/2014/main" id="{28E9E024-4958-8B0B-2D21-7D38B039A99D}"/>
              </a:ext>
            </a:extLst>
          </p:cNvPr>
          <p:cNvSpPr>
            <a:spLocks noGrp="1"/>
          </p:cNvSpPr>
          <p:nvPr>
            <p:ph type="pic" sz="quarter" idx="46" hasCustomPrompt="1"/>
          </p:nvPr>
        </p:nvSpPr>
        <p:spPr>
          <a:xfrm>
            <a:off x="6498155" y="3115512"/>
            <a:ext cx="2000526" cy="2000526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26" name="Text Placeholder 17">
            <a:extLst>
              <a:ext uri="{FF2B5EF4-FFF2-40B4-BE49-F238E27FC236}">
                <a16:creationId xmlns:a16="http://schemas.microsoft.com/office/drawing/2014/main" id="{2D73198E-C911-26C9-3317-91D9F2C8D2EC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6498155" y="2254375"/>
            <a:ext cx="2000526" cy="79388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</p:txBody>
      </p:sp>
      <p:sp>
        <p:nvSpPr>
          <p:cNvPr id="27" name="Text Placeholder 17">
            <a:extLst>
              <a:ext uri="{FF2B5EF4-FFF2-40B4-BE49-F238E27FC236}">
                <a16:creationId xmlns:a16="http://schemas.microsoft.com/office/drawing/2014/main" id="{F1E4BA74-9138-E740-9B95-80AD8C920A4A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6146443" y="5302195"/>
            <a:ext cx="2758806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4131080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_image_secto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35366BD0-B861-6DDB-CC94-80660ECA7EB0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1391903" y="3117919"/>
            <a:ext cx="2000526" cy="2000526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20C54E57-1FCD-8574-26A5-850D4D6AFE3D}"/>
              </a:ext>
            </a:extLst>
          </p:cNvPr>
          <p:cNvSpPr/>
          <p:nvPr/>
        </p:nvSpPr>
        <p:spPr>
          <a:xfrm>
            <a:off x="0" y="0"/>
            <a:ext cx="12192000" cy="2801694"/>
          </a:xfrm>
          <a:custGeom>
            <a:avLst/>
            <a:gdLst>
              <a:gd name="connsiteX0" fmla="*/ 0 w 12192000"/>
              <a:gd name="connsiteY0" fmla="*/ 0 h 3208086"/>
              <a:gd name="connsiteX1" fmla="*/ 12192000 w 12192000"/>
              <a:gd name="connsiteY1" fmla="*/ 0 h 3208086"/>
              <a:gd name="connsiteX2" fmla="*/ 12192000 w 12192000"/>
              <a:gd name="connsiteY2" fmla="*/ 1536881 h 3208086"/>
              <a:gd name="connsiteX3" fmla="*/ 12080218 w 12192000"/>
              <a:gd name="connsiteY3" fmla="*/ 1620949 h 3208086"/>
              <a:gd name="connsiteX4" fmla="*/ 6096001 w 12192000"/>
              <a:gd name="connsiteY4" fmla="*/ 3208086 h 3208086"/>
              <a:gd name="connsiteX5" fmla="*/ 111782 w 12192000"/>
              <a:gd name="connsiteY5" fmla="*/ 1620949 h 3208086"/>
              <a:gd name="connsiteX6" fmla="*/ 0 w 12192000"/>
              <a:gd name="connsiteY6" fmla="*/ 1540952 h 320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208086">
                <a:moveTo>
                  <a:pt x="0" y="0"/>
                </a:moveTo>
                <a:lnTo>
                  <a:pt x="12192000" y="0"/>
                </a:lnTo>
                <a:lnTo>
                  <a:pt x="12192000" y="1536881"/>
                </a:lnTo>
                <a:lnTo>
                  <a:pt x="12080218" y="1620949"/>
                </a:lnTo>
                <a:cubicBezTo>
                  <a:pt x="10657817" y="2590254"/>
                  <a:pt x="8505203" y="3208086"/>
                  <a:pt x="6096001" y="3208086"/>
                </a:cubicBezTo>
                <a:cubicBezTo>
                  <a:pt x="3686798" y="3208086"/>
                  <a:pt x="1534183" y="2590254"/>
                  <a:pt x="111782" y="1620949"/>
                </a:cubicBezTo>
                <a:lnTo>
                  <a:pt x="0" y="15409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sp>
        <p:nvSpPr>
          <p:cNvPr id="23" name="Title 1">
            <a:extLst>
              <a:ext uri="{FF2B5EF4-FFF2-40B4-BE49-F238E27FC236}">
                <a16:creationId xmlns:a16="http://schemas.microsoft.com/office/drawing/2014/main" id="{9F2FD62A-1AA1-9154-F3D8-EE2BD700FE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13818"/>
            <a:ext cx="10515600" cy="1710870"/>
          </a:xfrm>
        </p:spPr>
        <p:txBody>
          <a:bodyPr/>
          <a:lstStyle>
            <a:lvl1pPr algn="ctr">
              <a:lnSpc>
                <a:spcPct val="100000"/>
              </a:lnSpc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6" name="Text Placeholder 17">
            <a:extLst>
              <a:ext uri="{FF2B5EF4-FFF2-40B4-BE49-F238E27FC236}">
                <a16:creationId xmlns:a16="http://schemas.microsoft.com/office/drawing/2014/main" id="{0B22FB7A-99EF-716B-6EF8-D45929DD296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391903" y="2256782"/>
            <a:ext cx="2000526" cy="79388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D56646-B41E-E358-DB4E-CFC6FB48196F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10" name="Picture Placeholder 18">
            <a:extLst>
              <a:ext uri="{FF2B5EF4-FFF2-40B4-BE49-F238E27FC236}">
                <a16:creationId xmlns:a16="http://schemas.microsoft.com/office/drawing/2014/main" id="{0FFEA2DB-022D-2F85-88B9-089829C904AA}"/>
              </a:ext>
            </a:extLst>
          </p:cNvPr>
          <p:cNvSpPr>
            <a:spLocks noGrp="1"/>
          </p:cNvSpPr>
          <p:nvPr>
            <p:ph type="pic" sz="quarter" idx="39" hasCustomPrompt="1"/>
          </p:nvPr>
        </p:nvSpPr>
        <p:spPr>
          <a:xfrm>
            <a:off x="4998357" y="3115512"/>
            <a:ext cx="2000526" cy="2000526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11" name="Text Placeholder 17">
            <a:extLst>
              <a:ext uri="{FF2B5EF4-FFF2-40B4-BE49-F238E27FC236}">
                <a16:creationId xmlns:a16="http://schemas.microsoft.com/office/drawing/2014/main" id="{3CBD4BFD-89C7-5032-CBAF-C45118DA5295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4998357" y="2254375"/>
            <a:ext cx="2000526" cy="79388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</p:txBody>
      </p:sp>
      <p:sp>
        <p:nvSpPr>
          <p:cNvPr id="12" name="Text Placeholder 17">
            <a:extLst>
              <a:ext uri="{FF2B5EF4-FFF2-40B4-BE49-F238E27FC236}">
                <a16:creationId xmlns:a16="http://schemas.microsoft.com/office/drawing/2014/main" id="{2CCB8D7A-D4DF-E7B9-7036-674341723171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>
          <a:xfrm>
            <a:off x="4646645" y="5302195"/>
            <a:ext cx="2758806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1" name="Picture Placeholder 18">
            <a:extLst>
              <a:ext uri="{FF2B5EF4-FFF2-40B4-BE49-F238E27FC236}">
                <a16:creationId xmlns:a16="http://schemas.microsoft.com/office/drawing/2014/main" id="{3B6481D1-5885-DB6A-4BEF-E0158E30F805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8604811" y="3115512"/>
            <a:ext cx="2000526" cy="2000526"/>
          </a:xfrm>
          <a:prstGeom prst="ellipse">
            <a:avLst/>
          </a:prstGeom>
        </p:spPr>
        <p:txBody>
          <a:bodyPr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icon to add image</a:t>
            </a:r>
          </a:p>
        </p:txBody>
      </p:sp>
      <p:sp>
        <p:nvSpPr>
          <p:cNvPr id="32" name="Text Placeholder 17">
            <a:extLst>
              <a:ext uri="{FF2B5EF4-FFF2-40B4-BE49-F238E27FC236}">
                <a16:creationId xmlns:a16="http://schemas.microsoft.com/office/drawing/2014/main" id="{EBC7C030-8681-8DDD-23BF-A321EB47419A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8604811" y="2254375"/>
            <a:ext cx="2000526" cy="793886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800" b="1" i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(after adding image move text to </a:t>
            </a:r>
            <a:r>
              <a:rPr lang="en-GB" dirty="0" err="1"/>
              <a:t>center</a:t>
            </a:r>
            <a:r>
              <a:rPr lang="en-GB" dirty="0"/>
              <a:t> of image)</a:t>
            </a:r>
          </a:p>
        </p:txBody>
      </p:sp>
      <p:sp>
        <p:nvSpPr>
          <p:cNvPr id="7" name="Text Placeholder 17">
            <a:extLst>
              <a:ext uri="{FF2B5EF4-FFF2-40B4-BE49-F238E27FC236}">
                <a16:creationId xmlns:a16="http://schemas.microsoft.com/office/drawing/2014/main" id="{BD7D26CF-A757-9EE7-9811-D5CC1814DDC9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8225318" y="5307275"/>
            <a:ext cx="2758806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ext Placeholder 17">
            <a:extLst>
              <a:ext uri="{FF2B5EF4-FFF2-40B4-BE49-F238E27FC236}">
                <a16:creationId xmlns:a16="http://schemas.microsoft.com/office/drawing/2014/main" id="{6CE282BC-3182-EC1C-5C91-2D60A68F1A19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1012410" y="5302195"/>
            <a:ext cx="2758806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0387382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ive_image_sectors_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reeform 35">
            <a:extLst>
              <a:ext uri="{FF2B5EF4-FFF2-40B4-BE49-F238E27FC236}">
                <a16:creationId xmlns:a16="http://schemas.microsoft.com/office/drawing/2014/main" id="{20C54E57-1FCD-8574-26A5-850D4D6AFE3D}"/>
              </a:ext>
            </a:extLst>
          </p:cNvPr>
          <p:cNvSpPr/>
          <p:nvPr/>
        </p:nvSpPr>
        <p:spPr>
          <a:xfrm>
            <a:off x="0" y="0"/>
            <a:ext cx="12192000" cy="2801694"/>
          </a:xfrm>
          <a:custGeom>
            <a:avLst/>
            <a:gdLst>
              <a:gd name="connsiteX0" fmla="*/ 0 w 12192000"/>
              <a:gd name="connsiteY0" fmla="*/ 0 h 3208086"/>
              <a:gd name="connsiteX1" fmla="*/ 12192000 w 12192000"/>
              <a:gd name="connsiteY1" fmla="*/ 0 h 3208086"/>
              <a:gd name="connsiteX2" fmla="*/ 12192000 w 12192000"/>
              <a:gd name="connsiteY2" fmla="*/ 1536881 h 3208086"/>
              <a:gd name="connsiteX3" fmla="*/ 12080218 w 12192000"/>
              <a:gd name="connsiteY3" fmla="*/ 1620949 h 3208086"/>
              <a:gd name="connsiteX4" fmla="*/ 6096001 w 12192000"/>
              <a:gd name="connsiteY4" fmla="*/ 3208086 h 3208086"/>
              <a:gd name="connsiteX5" fmla="*/ 111782 w 12192000"/>
              <a:gd name="connsiteY5" fmla="*/ 1620949 h 3208086"/>
              <a:gd name="connsiteX6" fmla="*/ 0 w 12192000"/>
              <a:gd name="connsiteY6" fmla="*/ 1540952 h 3208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208086">
                <a:moveTo>
                  <a:pt x="0" y="0"/>
                </a:moveTo>
                <a:lnTo>
                  <a:pt x="12192000" y="0"/>
                </a:lnTo>
                <a:lnTo>
                  <a:pt x="12192000" y="1536881"/>
                </a:lnTo>
                <a:lnTo>
                  <a:pt x="12080218" y="1620949"/>
                </a:lnTo>
                <a:cubicBezTo>
                  <a:pt x="10657817" y="2590254"/>
                  <a:pt x="8505203" y="3208086"/>
                  <a:pt x="6096001" y="3208086"/>
                </a:cubicBezTo>
                <a:cubicBezTo>
                  <a:pt x="3686798" y="3208086"/>
                  <a:pt x="1534183" y="2590254"/>
                  <a:pt x="111782" y="1620949"/>
                </a:cubicBezTo>
                <a:lnTo>
                  <a:pt x="0" y="1540952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b="0" i="0" dirty="0">
              <a:latin typeface="Poppins" pitchFamily="2" charset="77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26019CB-C23F-0A6C-B106-9E17A8960C6D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10038" y="3284063"/>
            <a:ext cx="1832055" cy="1832055"/>
          </a:xfrm>
          <a:prstGeom prst="ellipse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2303A84-4D3D-2B42-A865-BC2372DE67E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64810" y="3284063"/>
            <a:ext cx="1832055" cy="1832055"/>
          </a:xfrm>
          <a:prstGeom prst="ellipse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C784293-A74C-DA5A-1F15-6E3B42B7479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45724" y="3284063"/>
            <a:ext cx="1832055" cy="1832055"/>
          </a:xfrm>
          <a:prstGeom prst="ellipse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DDD52A09-6D16-3525-936E-F3DAD0F0F260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400495" y="3284063"/>
            <a:ext cx="1832055" cy="1832055"/>
          </a:xfrm>
          <a:prstGeom prst="ellipse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C2FD100E-D370-3F9C-7C12-1F5E8B7007E2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55267" y="3284063"/>
            <a:ext cx="1832055" cy="1832055"/>
          </a:xfrm>
          <a:prstGeom prst="ellipse">
            <a:avLst/>
          </a:prstGeom>
        </p:spPr>
      </p:pic>
      <p:sp>
        <p:nvSpPr>
          <p:cNvPr id="23" name="Title 1">
            <a:extLst>
              <a:ext uri="{FF2B5EF4-FFF2-40B4-BE49-F238E27FC236}">
                <a16:creationId xmlns:a16="http://schemas.microsoft.com/office/drawing/2014/main" id="{9F2FD62A-1AA1-9154-F3D8-EE2BD700FE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13818"/>
            <a:ext cx="10515600" cy="1710870"/>
          </a:xfrm>
        </p:spPr>
        <p:txBody>
          <a:bodyPr/>
          <a:lstStyle>
            <a:lvl1pPr algn="ctr">
              <a:lnSpc>
                <a:spcPct val="100000"/>
              </a:lnSpc>
              <a:defRPr sz="36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GB" dirty="0"/>
          </a:p>
        </p:txBody>
      </p:sp>
      <p:sp>
        <p:nvSpPr>
          <p:cNvPr id="3" name="Text Placeholder 17">
            <a:extLst>
              <a:ext uri="{FF2B5EF4-FFF2-40B4-BE49-F238E27FC236}">
                <a16:creationId xmlns:a16="http://schemas.microsoft.com/office/drawing/2014/main" id="{488864A3-996F-C51B-717E-05AEF907A38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64810" y="5302195"/>
            <a:ext cx="1832055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3" name="Text Placeholder 17">
            <a:extLst>
              <a:ext uri="{FF2B5EF4-FFF2-40B4-BE49-F238E27FC236}">
                <a16:creationId xmlns:a16="http://schemas.microsoft.com/office/drawing/2014/main" id="{3673DD14-A9CA-2738-B523-5E0ACB8873E5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2910038" y="5302195"/>
            <a:ext cx="1832055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5" name="Text Placeholder 17">
            <a:extLst>
              <a:ext uri="{FF2B5EF4-FFF2-40B4-BE49-F238E27FC236}">
                <a16:creationId xmlns:a16="http://schemas.microsoft.com/office/drawing/2014/main" id="{E68E0F62-92EF-79BF-43FB-F15CAA57E497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5155266" y="5302195"/>
            <a:ext cx="1832055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CBBC58CD-0D26-3BA5-6E6D-E770B86B0F3A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7400494" y="5302195"/>
            <a:ext cx="1832055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7" name="Text Placeholder 17">
            <a:extLst>
              <a:ext uri="{FF2B5EF4-FFF2-40B4-BE49-F238E27FC236}">
                <a16:creationId xmlns:a16="http://schemas.microsoft.com/office/drawing/2014/main" id="{29726862-593F-675D-28EC-92BB762707FD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>
          <a:xfrm>
            <a:off x="9645722" y="5302195"/>
            <a:ext cx="1832055" cy="1038792"/>
          </a:xfrm>
        </p:spPr>
        <p:txBody>
          <a:bodyPr anchor="t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200" b="0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D56646-B41E-E358-DB4E-CFC6FB48196F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04A3D14-0F2A-66F9-0F61-02DFEC7C4184}"/>
              </a:ext>
            </a:extLst>
          </p:cNvPr>
          <p:cNvSpPr txBox="1"/>
          <p:nvPr/>
        </p:nvSpPr>
        <p:spPr>
          <a:xfrm>
            <a:off x="782685" y="3738425"/>
            <a:ext cx="15963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rPr>
              <a:t>Sector knowledge and insight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4FECAA6-B119-FABC-B02F-4E4661C10863}"/>
              </a:ext>
            </a:extLst>
          </p:cNvPr>
          <p:cNvSpPr txBox="1"/>
          <p:nvPr/>
        </p:nvSpPr>
        <p:spPr>
          <a:xfrm>
            <a:off x="3027913" y="3876923"/>
            <a:ext cx="15963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rPr>
              <a:t>Distinctive practices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8A2B452-C6E9-2316-DCF8-6A85DEE73D43}"/>
              </a:ext>
            </a:extLst>
          </p:cNvPr>
          <p:cNvSpPr txBox="1"/>
          <p:nvPr/>
        </p:nvSpPr>
        <p:spPr>
          <a:xfrm>
            <a:off x="5273141" y="3876924"/>
            <a:ext cx="15963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rPr>
              <a:t>Proudly technical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FE2FA8B-E07D-3264-FFCA-918F45A822C4}"/>
              </a:ext>
            </a:extLst>
          </p:cNvPr>
          <p:cNvSpPr txBox="1"/>
          <p:nvPr/>
        </p:nvSpPr>
        <p:spPr>
          <a:xfrm>
            <a:off x="7518369" y="3876924"/>
            <a:ext cx="15963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rPr>
              <a:t>Experience and reach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C6DAC53-4CA6-0FC2-D9B1-6183239F1D77}"/>
              </a:ext>
            </a:extLst>
          </p:cNvPr>
          <p:cNvSpPr txBox="1"/>
          <p:nvPr/>
        </p:nvSpPr>
        <p:spPr>
          <a:xfrm>
            <a:off x="9757496" y="3876923"/>
            <a:ext cx="159630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Poppins" pitchFamily="2" charset="77"/>
                <a:cs typeface="Poppins" pitchFamily="2" charset="77"/>
              </a:rPr>
              <a:t>Agile and responsive</a:t>
            </a:r>
          </a:p>
        </p:txBody>
      </p:sp>
    </p:spTree>
    <p:extLst>
      <p:ext uri="{BB962C8B-B14F-4D97-AF65-F5344CB8AC3E}">
        <p14:creationId xmlns:p14="http://schemas.microsoft.com/office/powerpoint/2010/main" val="19290583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points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1899000" y="1524000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1899000" y="2819400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1899000" y="4116709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6" hasCustomPrompt="1"/>
          </p:nvPr>
        </p:nvSpPr>
        <p:spPr>
          <a:xfrm>
            <a:off x="1899000" y="1219200"/>
            <a:ext cx="9550400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7" hasCustomPrompt="1"/>
          </p:nvPr>
        </p:nvSpPr>
        <p:spPr>
          <a:xfrm>
            <a:off x="1899000" y="2514600"/>
            <a:ext cx="9550400" cy="304800"/>
          </a:xfrm>
        </p:spPr>
        <p:txBody>
          <a:bodyPr/>
          <a:lstStyle>
            <a:lvl1pPr marL="0" indent="0">
              <a:buNone/>
              <a:defRPr sz="1400" b="1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8" hasCustomPrompt="1"/>
          </p:nvPr>
        </p:nvSpPr>
        <p:spPr>
          <a:xfrm>
            <a:off x="1899000" y="3811909"/>
            <a:ext cx="9550400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 hasCustomPrompt="1"/>
          </p:nvPr>
        </p:nvSpPr>
        <p:spPr>
          <a:xfrm>
            <a:off x="609600" y="11998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01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AFFDC21B-0154-4250-A83A-D7CD72A0A2B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899000" y="5410200"/>
            <a:ext cx="9550400" cy="762000"/>
          </a:xfrm>
        </p:spPr>
        <p:txBody>
          <a:bodyPr/>
          <a:lstStyle>
            <a:lvl1pPr marL="0" indent="0">
              <a:buNone/>
              <a:defRPr sz="1200" b="0" i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description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E27FD2B4-928A-42C1-BD59-B0E04058194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1899000" y="5105400"/>
            <a:ext cx="9550400" cy="304800"/>
          </a:xfrm>
        </p:spPr>
        <p:txBody>
          <a:bodyPr/>
          <a:lstStyle>
            <a:lvl1pPr marL="0" indent="0">
              <a:buNone/>
              <a:defRPr sz="1400" b="1" i="0" baseline="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section title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43A72F9-9660-0126-DEEA-1B11028BF72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9600" y="274638"/>
            <a:ext cx="10972800" cy="563562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E154FEF6-8399-8CF0-C81E-D0FF5D33B845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09600" y="24952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02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D0CC33A5-D88F-26A8-32D2-FD0AF0DCAB1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09600" y="37906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03</a:t>
            </a:r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F6E1422C-42F0-F8DD-8B48-4FAE41F0F394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09600" y="5086000"/>
            <a:ext cx="1086200" cy="1086200"/>
          </a:xfrm>
          <a:prstGeom prst="ellipse">
            <a:avLst/>
          </a:prstGeom>
          <a:solidFill>
            <a:srgbClr val="CE1126"/>
          </a:solidFill>
        </p:spPr>
        <p:txBody>
          <a:bodyPr anchor="ctr"/>
          <a:lstStyle>
            <a:lvl1pPr marL="0" indent="0" algn="ctr">
              <a:buNone/>
              <a:defRPr sz="32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400">
                <a:latin typeface="Corbel" panose="020B0503020204020204" pitchFamily="34" charset="0"/>
              </a:defRPr>
            </a:lvl2pPr>
            <a:lvl3pPr marL="914400" indent="0">
              <a:buNone/>
              <a:defRPr sz="1400">
                <a:latin typeface="Corbel" panose="020B0503020204020204" pitchFamily="34" charset="0"/>
              </a:defRPr>
            </a:lvl3pPr>
            <a:lvl4pPr marL="1371600" indent="0">
              <a:buNone/>
              <a:defRPr sz="1400">
                <a:latin typeface="Corbel" panose="020B0503020204020204" pitchFamily="34" charset="0"/>
              </a:defRPr>
            </a:lvl4pPr>
            <a:lvl5pPr marL="1828800" indent="0">
              <a:buNone/>
              <a:defRPr sz="1400"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04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902ADE2-9288-D754-978C-A0358F421D4F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44599132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our_round_section_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87E5A6-ED3B-285A-A601-0D7337C6004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 dirty="0"/>
              <a:t>Click to add title</a:t>
            </a:r>
            <a:endParaRPr lang="en-US" dirty="0"/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2476F8C4-7796-1C92-8CFB-07064DC4421A}"/>
              </a:ext>
            </a:extLst>
          </p:cNvPr>
          <p:cNvSpPr/>
          <p:nvPr/>
        </p:nvSpPr>
        <p:spPr>
          <a:xfrm>
            <a:off x="7374615" y="838197"/>
            <a:ext cx="4817385" cy="2710155"/>
          </a:xfrm>
          <a:custGeom>
            <a:avLst/>
            <a:gdLst>
              <a:gd name="connsiteX0" fmla="*/ 1290414 w 4817385"/>
              <a:gd name="connsiteY0" fmla="*/ 0 h 2723376"/>
              <a:gd name="connsiteX1" fmla="*/ 1361688 w 4817385"/>
              <a:gd name="connsiteY1" fmla="*/ 0 h 2723376"/>
              <a:gd name="connsiteX2" fmla="*/ 4817385 w 4817385"/>
              <a:gd name="connsiteY2" fmla="*/ 0 h 2723376"/>
              <a:gd name="connsiteX3" fmla="*/ 4817385 w 4817385"/>
              <a:gd name="connsiteY3" fmla="*/ 2723376 h 2723376"/>
              <a:gd name="connsiteX4" fmla="*/ 1361688 w 4817385"/>
              <a:gd name="connsiteY4" fmla="*/ 2723376 h 2723376"/>
              <a:gd name="connsiteX5" fmla="*/ 1290414 w 4817385"/>
              <a:gd name="connsiteY5" fmla="*/ 2723376 h 2723376"/>
              <a:gd name="connsiteX6" fmla="*/ 1290414 w 4817385"/>
              <a:gd name="connsiteY6" fmla="*/ 2719777 h 2723376"/>
              <a:gd name="connsiteX7" fmla="*/ 1222463 w 4817385"/>
              <a:gd name="connsiteY7" fmla="*/ 2716346 h 2723376"/>
              <a:gd name="connsiteX8" fmla="*/ 0 w 4817385"/>
              <a:gd name="connsiteY8" fmla="*/ 1361688 h 2723376"/>
              <a:gd name="connsiteX9" fmla="*/ 1222463 w 4817385"/>
              <a:gd name="connsiteY9" fmla="*/ 7030 h 2723376"/>
              <a:gd name="connsiteX10" fmla="*/ 1290414 w 4817385"/>
              <a:gd name="connsiteY10" fmla="*/ 3599 h 272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17385" h="2723376">
                <a:moveTo>
                  <a:pt x="1290414" y="0"/>
                </a:moveTo>
                <a:lnTo>
                  <a:pt x="1361688" y="0"/>
                </a:lnTo>
                <a:lnTo>
                  <a:pt x="4817385" y="0"/>
                </a:lnTo>
                <a:lnTo>
                  <a:pt x="4817385" y="2723376"/>
                </a:lnTo>
                <a:lnTo>
                  <a:pt x="1361688" y="2723376"/>
                </a:lnTo>
                <a:lnTo>
                  <a:pt x="1290414" y="2723376"/>
                </a:lnTo>
                <a:lnTo>
                  <a:pt x="1290414" y="2719777"/>
                </a:lnTo>
                <a:lnTo>
                  <a:pt x="1222463" y="2716346"/>
                </a:lnTo>
                <a:cubicBezTo>
                  <a:pt x="535823" y="2646614"/>
                  <a:pt x="0" y="2066726"/>
                  <a:pt x="0" y="1361688"/>
                </a:cubicBezTo>
                <a:cubicBezTo>
                  <a:pt x="0" y="656651"/>
                  <a:pt x="535823" y="76762"/>
                  <a:pt x="1222463" y="7030"/>
                </a:cubicBezTo>
                <a:lnTo>
                  <a:pt x="1290414" y="35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D2DAC84E-1296-2C6D-DE86-B177C0E94A96}"/>
              </a:ext>
            </a:extLst>
          </p:cNvPr>
          <p:cNvSpPr/>
          <p:nvPr/>
        </p:nvSpPr>
        <p:spPr>
          <a:xfrm>
            <a:off x="7374615" y="3791210"/>
            <a:ext cx="4817385" cy="2710155"/>
          </a:xfrm>
          <a:custGeom>
            <a:avLst/>
            <a:gdLst>
              <a:gd name="connsiteX0" fmla="*/ 1290414 w 4817385"/>
              <a:gd name="connsiteY0" fmla="*/ 0 h 2723376"/>
              <a:gd name="connsiteX1" fmla="*/ 1361688 w 4817385"/>
              <a:gd name="connsiteY1" fmla="*/ 0 h 2723376"/>
              <a:gd name="connsiteX2" fmla="*/ 4817385 w 4817385"/>
              <a:gd name="connsiteY2" fmla="*/ 0 h 2723376"/>
              <a:gd name="connsiteX3" fmla="*/ 4817385 w 4817385"/>
              <a:gd name="connsiteY3" fmla="*/ 2723376 h 2723376"/>
              <a:gd name="connsiteX4" fmla="*/ 1361688 w 4817385"/>
              <a:gd name="connsiteY4" fmla="*/ 2723376 h 2723376"/>
              <a:gd name="connsiteX5" fmla="*/ 1290414 w 4817385"/>
              <a:gd name="connsiteY5" fmla="*/ 2723376 h 2723376"/>
              <a:gd name="connsiteX6" fmla="*/ 1290414 w 4817385"/>
              <a:gd name="connsiteY6" fmla="*/ 2719777 h 2723376"/>
              <a:gd name="connsiteX7" fmla="*/ 1222463 w 4817385"/>
              <a:gd name="connsiteY7" fmla="*/ 2716346 h 2723376"/>
              <a:gd name="connsiteX8" fmla="*/ 0 w 4817385"/>
              <a:gd name="connsiteY8" fmla="*/ 1361688 h 2723376"/>
              <a:gd name="connsiteX9" fmla="*/ 1222463 w 4817385"/>
              <a:gd name="connsiteY9" fmla="*/ 7030 h 2723376"/>
              <a:gd name="connsiteX10" fmla="*/ 1290414 w 4817385"/>
              <a:gd name="connsiteY10" fmla="*/ 3599 h 272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17385" h="2723376">
                <a:moveTo>
                  <a:pt x="1290414" y="0"/>
                </a:moveTo>
                <a:lnTo>
                  <a:pt x="1361688" y="0"/>
                </a:lnTo>
                <a:lnTo>
                  <a:pt x="4817385" y="0"/>
                </a:lnTo>
                <a:lnTo>
                  <a:pt x="4817385" y="2723376"/>
                </a:lnTo>
                <a:lnTo>
                  <a:pt x="1361688" y="2723376"/>
                </a:lnTo>
                <a:lnTo>
                  <a:pt x="1290414" y="2723376"/>
                </a:lnTo>
                <a:lnTo>
                  <a:pt x="1290414" y="2719777"/>
                </a:lnTo>
                <a:lnTo>
                  <a:pt x="1222463" y="2716346"/>
                </a:lnTo>
                <a:cubicBezTo>
                  <a:pt x="535823" y="2646614"/>
                  <a:pt x="0" y="2066726"/>
                  <a:pt x="0" y="1361688"/>
                </a:cubicBezTo>
                <a:cubicBezTo>
                  <a:pt x="0" y="656651"/>
                  <a:pt x="535823" y="76762"/>
                  <a:pt x="1222463" y="7030"/>
                </a:cubicBezTo>
                <a:lnTo>
                  <a:pt x="1290414" y="35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DF876834-E3E0-D803-7E51-2BF5E7365638}"/>
              </a:ext>
            </a:extLst>
          </p:cNvPr>
          <p:cNvSpPr/>
          <p:nvPr/>
        </p:nvSpPr>
        <p:spPr>
          <a:xfrm flipH="1">
            <a:off x="-2" y="838197"/>
            <a:ext cx="4817385" cy="2710155"/>
          </a:xfrm>
          <a:custGeom>
            <a:avLst/>
            <a:gdLst>
              <a:gd name="connsiteX0" fmla="*/ 1290414 w 4817385"/>
              <a:gd name="connsiteY0" fmla="*/ 0 h 2723376"/>
              <a:gd name="connsiteX1" fmla="*/ 1361688 w 4817385"/>
              <a:gd name="connsiteY1" fmla="*/ 0 h 2723376"/>
              <a:gd name="connsiteX2" fmla="*/ 4817385 w 4817385"/>
              <a:gd name="connsiteY2" fmla="*/ 0 h 2723376"/>
              <a:gd name="connsiteX3" fmla="*/ 4817385 w 4817385"/>
              <a:gd name="connsiteY3" fmla="*/ 2723376 h 2723376"/>
              <a:gd name="connsiteX4" fmla="*/ 1361688 w 4817385"/>
              <a:gd name="connsiteY4" fmla="*/ 2723376 h 2723376"/>
              <a:gd name="connsiteX5" fmla="*/ 1290414 w 4817385"/>
              <a:gd name="connsiteY5" fmla="*/ 2723376 h 2723376"/>
              <a:gd name="connsiteX6" fmla="*/ 1290414 w 4817385"/>
              <a:gd name="connsiteY6" fmla="*/ 2719777 h 2723376"/>
              <a:gd name="connsiteX7" fmla="*/ 1222463 w 4817385"/>
              <a:gd name="connsiteY7" fmla="*/ 2716346 h 2723376"/>
              <a:gd name="connsiteX8" fmla="*/ 0 w 4817385"/>
              <a:gd name="connsiteY8" fmla="*/ 1361688 h 2723376"/>
              <a:gd name="connsiteX9" fmla="*/ 1222463 w 4817385"/>
              <a:gd name="connsiteY9" fmla="*/ 7030 h 2723376"/>
              <a:gd name="connsiteX10" fmla="*/ 1290414 w 4817385"/>
              <a:gd name="connsiteY10" fmla="*/ 3599 h 272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17385" h="2723376">
                <a:moveTo>
                  <a:pt x="1290414" y="0"/>
                </a:moveTo>
                <a:lnTo>
                  <a:pt x="1361688" y="0"/>
                </a:lnTo>
                <a:lnTo>
                  <a:pt x="4817385" y="0"/>
                </a:lnTo>
                <a:lnTo>
                  <a:pt x="4817385" y="2723376"/>
                </a:lnTo>
                <a:lnTo>
                  <a:pt x="1361688" y="2723376"/>
                </a:lnTo>
                <a:lnTo>
                  <a:pt x="1290414" y="2723376"/>
                </a:lnTo>
                <a:lnTo>
                  <a:pt x="1290414" y="2719777"/>
                </a:lnTo>
                <a:lnTo>
                  <a:pt x="1222463" y="2716346"/>
                </a:lnTo>
                <a:cubicBezTo>
                  <a:pt x="535823" y="2646614"/>
                  <a:pt x="0" y="2066726"/>
                  <a:pt x="0" y="1361688"/>
                </a:cubicBezTo>
                <a:cubicBezTo>
                  <a:pt x="0" y="656651"/>
                  <a:pt x="535823" y="76762"/>
                  <a:pt x="1222463" y="7030"/>
                </a:cubicBezTo>
                <a:lnTo>
                  <a:pt x="1290414" y="35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16C6F1B1-2050-14A7-0778-3E3CA8516DCE}"/>
              </a:ext>
            </a:extLst>
          </p:cNvPr>
          <p:cNvSpPr/>
          <p:nvPr/>
        </p:nvSpPr>
        <p:spPr>
          <a:xfrm flipH="1">
            <a:off x="-2" y="3791210"/>
            <a:ext cx="4817385" cy="2710155"/>
          </a:xfrm>
          <a:custGeom>
            <a:avLst/>
            <a:gdLst>
              <a:gd name="connsiteX0" fmla="*/ 1290414 w 4817385"/>
              <a:gd name="connsiteY0" fmla="*/ 0 h 2723376"/>
              <a:gd name="connsiteX1" fmla="*/ 1361688 w 4817385"/>
              <a:gd name="connsiteY1" fmla="*/ 0 h 2723376"/>
              <a:gd name="connsiteX2" fmla="*/ 4817385 w 4817385"/>
              <a:gd name="connsiteY2" fmla="*/ 0 h 2723376"/>
              <a:gd name="connsiteX3" fmla="*/ 4817385 w 4817385"/>
              <a:gd name="connsiteY3" fmla="*/ 2723376 h 2723376"/>
              <a:gd name="connsiteX4" fmla="*/ 1361688 w 4817385"/>
              <a:gd name="connsiteY4" fmla="*/ 2723376 h 2723376"/>
              <a:gd name="connsiteX5" fmla="*/ 1290414 w 4817385"/>
              <a:gd name="connsiteY5" fmla="*/ 2723376 h 2723376"/>
              <a:gd name="connsiteX6" fmla="*/ 1290414 w 4817385"/>
              <a:gd name="connsiteY6" fmla="*/ 2719777 h 2723376"/>
              <a:gd name="connsiteX7" fmla="*/ 1222463 w 4817385"/>
              <a:gd name="connsiteY7" fmla="*/ 2716346 h 2723376"/>
              <a:gd name="connsiteX8" fmla="*/ 0 w 4817385"/>
              <a:gd name="connsiteY8" fmla="*/ 1361688 h 2723376"/>
              <a:gd name="connsiteX9" fmla="*/ 1222463 w 4817385"/>
              <a:gd name="connsiteY9" fmla="*/ 7030 h 2723376"/>
              <a:gd name="connsiteX10" fmla="*/ 1290414 w 4817385"/>
              <a:gd name="connsiteY10" fmla="*/ 3599 h 2723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17385" h="2723376">
                <a:moveTo>
                  <a:pt x="1290414" y="0"/>
                </a:moveTo>
                <a:lnTo>
                  <a:pt x="1361688" y="0"/>
                </a:lnTo>
                <a:lnTo>
                  <a:pt x="4817385" y="0"/>
                </a:lnTo>
                <a:lnTo>
                  <a:pt x="4817385" y="2723376"/>
                </a:lnTo>
                <a:lnTo>
                  <a:pt x="1361688" y="2723376"/>
                </a:lnTo>
                <a:lnTo>
                  <a:pt x="1290414" y="2723376"/>
                </a:lnTo>
                <a:lnTo>
                  <a:pt x="1290414" y="2719777"/>
                </a:lnTo>
                <a:lnTo>
                  <a:pt x="1222463" y="2716346"/>
                </a:lnTo>
                <a:cubicBezTo>
                  <a:pt x="535823" y="2646614"/>
                  <a:pt x="0" y="2066726"/>
                  <a:pt x="0" y="1361688"/>
                </a:cubicBezTo>
                <a:cubicBezTo>
                  <a:pt x="0" y="656651"/>
                  <a:pt x="535823" y="76762"/>
                  <a:pt x="1222463" y="7030"/>
                </a:cubicBezTo>
                <a:lnTo>
                  <a:pt x="1290414" y="35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1F949DE-8FE3-B779-0CE8-EF14B4F7FAB5}"/>
              </a:ext>
            </a:extLst>
          </p:cNvPr>
          <p:cNvSpPr/>
          <p:nvPr/>
        </p:nvSpPr>
        <p:spPr>
          <a:xfrm>
            <a:off x="4740922" y="2303171"/>
            <a:ext cx="2710155" cy="2710155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16" name="Text Placeholder 17">
            <a:extLst>
              <a:ext uri="{FF2B5EF4-FFF2-40B4-BE49-F238E27FC236}">
                <a16:creationId xmlns:a16="http://schemas.microsoft.com/office/drawing/2014/main" id="{E5FDDA10-EBDF-918D-0863-61821509285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21942" y="2954304"/>
            <a:ext cx="2148114" cy="1407888"/>
          </a:xfrm>
        </p:spPr>
        <p:txBody>
          <a:bodyPr anchor="ctr">
            <a:noAutofit/>
          </a:bodyPr>
          <a:lstStyle>
            <a:lvl1pPr marL="0" indent="0" algn="ctr">
              <a:lnSpc>
                <a:spcPct val="100000"/>
              </a:lnSpc>
              <a:spcBef>
                <a:spcPts val="600"/>
              </a:spcBef>
              <a:buNone/>
              <a:defRPr sz="1800" b="1" i="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F9F51346-CC93-AAAB-D516-58015B271D8D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178148" y="1196323"/>
            <a:ext cx="3871338" cy="1993900"/>
          </a:xfrm>
        </p:spPr>
        <p:txBody>
          <a:bodyPr anchor="ctr"/>
          <a:lstStyle>
            <a:lvl1pPr marL="0" indent="0" algn="ctr">
              <a:spcBef>
                <a:spcPts val="768"/>
              </a:spcBef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14ED6484-0189-7C3A-754B-4ED126DB7683}"/>
              </a:ext>
            </a:extLst>
          </p:cNvPr>
          <p:cNvSpPr>
            <a:spLocks noGrp="1"/>
          </p:cNvSpPr>
          <p:nvPr>
            <p:ph type="body" sz="half" idx="14" hasCustomPrompt="1"/>
          </p:nvPr>
        </p:nvSpPr>
        <p:spPr>
          <a:xfrm>
            <a:off x="178148" y="4149337"/>
            <a:ext cx="3871338" cy="1993900"/>
          </a:xfrm>
        </p:spPr>
        <p:txBody>
          <a:bodyPr anchor="ctr"/>
          <a:lstStyle>
            <a:lvl1pPr marL="0" indent="0" algn="ctr">
              <a:spcBef>
                <a:spcPts val="768"/>
              </a:spcBef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FDA1EFD3-20E8-691A-99E3-3DB7D55430A5}"/>
              </a:ext>
            </a:extLst>
          </p:cNvPr>
          <p:cNvSpPr>
            <a:spLocks noGrp="1"/>
          </p:cNvSpPr>
          <p:nvPr>
            <p:ph type="body" sz="half" idx="15" hasCustomPrompt="1"/>
          </p:nvPr>
        </p:nvSpPr>
        <p:spPr>
          <a:xfrm>
            <a:off x="8142513" y="1233340"/>
            <a:ext cx="3871338" cy="1993900"/>
          </a:xfrm>
        </p:spPr>
        <p:txBody>
          <a:bodyPr anchor="ctr"/>
          <a:lstStyle>
            <a:lvl1pPr marL="0" indent="0" algn="ctr">
              <a:spcBef>
                <a:spcPts val="600"/>
              </a:spcBef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21" name="Text Placeholder 3">
            <a:extLst>
              <a:ext uri="{FF2B5EF4-FFF2-40B4-BE49-F238E27FC236}">
                <a16:creationId xmlns:a16="http://schemas.microsoft.com/office/drawing/2014/main" id="{89FE7F17-7139-B110-87FB-F0CBC7D9811A}"/>
              </a:ext>
            </a:extLst>
          </p:cNvPr>
          <p:cNvSpPr>
            <a:spLocks noGrp="1"/>
          </p:cNvSpPr>
          <p:nvPr>
            <p:ph type="body" sz="half" idx="16" hasCustomPrompt="1"/>
          </p:nvPr>
        </p:nvSpPr>
        <p:spPr>
          <a:xfrm>
            <a:off x="8142513" y="4186354"/>
            <a:ext cx="3871338" cy="1993900"/>
          </a:xfrm>
        </p:spPr>
        <p:txBody>
          <a:bodyPr anchor="ctr"/>
          <a:lstStyle>
            <a:lvl1pPr marL="0" indent="0" algn="ctr">
              <a:spcBef>
                <a:spcPts val="600"/>
              </a:spcBef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dirty="0"/>
              <a:t>Click to add text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F207230-B0AF-4F57-2F7B-A0354A366A86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995296530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ree_logo/content_plac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3A07F16C-FF26-0C44-0BEC-C6CE656A7D25}"/>
              </a:ext>
            </a:extLst>
          </p:cNvPr>
          <p:cNvSpPr/>
          <p:nvPr/>
        </p:nvSpPr>
        <p:spPr>
          <a:xfrm>
            <a:off x="406400" y="365919"/>
            <a:ext cx="11379200" cy="6126162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b="0" i="0" dirty="0">
              <a:latin typeface="Poppins" pitchFamily="2" charset="77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B7556FE7-4B57-1A24-2887-ACB739DFCBC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85371" y="724581"/>
            <a:ext cx="10421258" cy="563562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 – place logos below as wanted</a:t>
            </a:r>
            <a:endParaRPr lang="en-US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A9254B1-0CDD-9891-78E1-A6A715C876A9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93611426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ractice_team_images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 algn="l">
              <a:defRPr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3E58677-69DF-8D8B-7129-52E51C193B15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8" name="Text Placeholder 8">
            <a:extLst>
              <a:ext uri="{FF2B5EF4-FFF2-40B4-BE49-F238E27FC236}">
                <a16:creationId xmlns:a16="http://schemas.microsoft.com/office/drawing/2014/main" id="{08A15073-2FEB-DFE5-A168-91320FDCC5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2724439"/>
            <a:ext cx="2438400" cy="658511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DDD84BEB-5B6D-BAB6-9BBE-FEDB2CB70C7B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54400" y="2724438"/>
            <a:ext cx="2438400" cy="658512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06036A3B-62CC-983F-F87C-A6C598D54F99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200" y="2733260"/>
            <a:ext cx="2438400" cy="658513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6BA765BA-2BAA-A6EE-C050-90DEBD9B79D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144000" y="2733259"/>
            <a:ext cx="2438400" cy="658514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0A08172A-7362-AE24-61FD-D6FEE10D98A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09600" y="5217703"/>
            <a:ext cx="2438400" cy="658511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5" name="Text Placeholder 8">
            <a:extLst>
              <a:ext uri="{FF2B5EF4-FFF2-40B4-BE49-F238E27FC236}">
                <a16:creationId xmlns:a16="http://schemas.microsoft.com/office/drawing/2014/main" id="{5CCB8993-2FC6-36CC-CD02-785A915233F9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454400" y="5217702"/>
            <a:ext cx="2438400" cy="658512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6" name="Text Placeholder 8">
            <a:extLst>
              <a:ext uri="{FF2B5EF4-FFF2-40B4-BE49-F238E27FC236}">
                <a16:creationId xmlns:a16="http://schemas.microsoft.com/office/drawing/2014/main" id="{180BC1CB-EF6C-EFAF-96CC-94115D6F3F3E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299200" y="5226524"/>
            <a:ext cx="2438400" cy="658513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7" name="Text Placeholder 8">
            <a:extLst>
              <a:ext uri="{FF2B5EF4-FFF2-40B4-BE49-F238E27FC236}">
                <a16:creationId xmlns:a16="http://schemas.microsoft.com/office/drawing/2014/main" id="{C2CB5472-3836-7160-7E78-D1F3E9C8D123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9144000" y="5226523"/>
            <a:ext cx="2438400" cy="658514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8" name="Picture Placeholder 11">
            <a:extLst>
              <a:ext uri="{FF2B5EF4-FFF2-40B4-BE49-F238E27FC236}">
                <a16:creationId xmlns:a16="http://schemas.microsoft.com/office/drawing/2014/main" id="{A137113A-2301-E507-6736-BFE636C40CB9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833421" y="1230703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29" name="Picture Placeholder 11">
            <a:extLst>
              <a:ext uri="{FF2B5EF4-FFF2-40B4-BE49-F238E27FC236}">
                <a16:creationId xmlns:a16="http://schemas.microsoft.com/office/drawing/2014/main" id="{177551F8-EA53-75FB-B836-872EBEBDB585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988621" y="1230703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30" name="Picture Placeholder 11">
            <a:extLst>
              <a:ext uri="{FF2B5EF4-FFF2-40B4-BE49-F238E27FC236}">
                <a16:creationId xmlns:a16="http://schemas.microsoft.com/office/drawing/2014/main" id="{CB7DAB72-26FD-6160-103B-7D1ED7022264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154707" y="1230703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31" name="Picture Placeholder 11">
            <a:extLst>
              <a:ext uri="{FF2B5EF4-FFF2-40B4-BE49-F238E27FC236}">
                <a16:creationId xmlns:a16="http://schemas.microsoft.com/office/drawing/2014/main" id="{B1F5EDD6-B71C-312B-3C60-A83081CBADF9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689107" y="1230703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32" name="Picture Placeholder 11">
            <a:extLst>
              <a:ext uri="{FF2B5EF4-FFF2-40B4-BE49-F238E27FC236}">
                <a16:creationId xmlns:a16="http://schemas.microsoft.com/office/drawing/2014/main" id="{D608A608-67AC-D30F-A876-229FFEA6A228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6833421" y="3723967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33" name="Picture Placeholder 11">
            <a:extLst>
              <a:ext uri="{FF2B5EF4-FFF2-40B4-BE49-F238E27FC236}">
                <a16:creationId xmlns:a16="http://schemas.microsoft.com/office/drawing/2014/main" id="{8AE07621-D049-570C-0967-C0178FE84856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3988621" y="3723967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34" name="Picture Placeholder 11">
            <a:extLst>
              <a:ext uri="{FF2B5EF4-FFF2-40B4-BE49-F238E27FC236}">
                <a16:creationId xmlns:a16="http://schemas.microsoft.com/office/drawing/2014/main" id="{5CBE7581-F27A-FE35-FA9E-1B573243F744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1154706" y="3723967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35" name="Picture Placeholder 11">
            <a:extLst>
              <a:ext uri="{FF2B5EF4-FFF2-40B4-BE49-F238E27FC236}">
                <a16:creationId xmlns:a16="http://schemas.microsoft.com/office/drawing/2014/main" id="{1BF44194-7472-8286-1C50-76D7ACE37065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9689107" y="3723967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</p:spTree>
    <p:extLst>
      <p:ext uri="{BB962C8B-B14F-4D97-AF65-F5344CB8AC3E}">
        <p14:creationId xmlns:p14="http://schemas.microsoft.com/office/powerpoint/2010/main" val="393579811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ractice_team_images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practice title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8474EE-CFA5-CEB3-05D0-756F648DA0E6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5" name="Text Placeholder 8">
            <a:extLst>
              <a:ext uri="{FF2B5EF4-FFF2-40B4-BE49-F238E27FC236}">
                <a16:creationId xmlns:a16="http://schemas.microsoft.com/office/drawing/2014/main" id="{C911F545-81D2-39F6-9B21-3A9C4F1AF9D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2724439"/>
            <a:ext cx="2438400" cy="658511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6" name="Text Placeholder 8">
            <a:extLst>
              <a:ext uri="{FF2B5EF4-FFF2-40B4-BE49-F238E27FC236}">
                <a16:creationId xmlns:a16="http://schemas.microsoft.com/office/drawing/2014/main" id="{52848204-1102-38F9-1F0F-B782026DBC2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54400" y="2724438"/>
            <a:ext cx="2438400" cy="658512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7" name="Text Placeholder 8">
            <a:extLst>
              <a:ext uri="{FF2B5EF4-FFF2-40B4-BE49-F238E27FC236}">
                <a16:creationId xmlns:a16="http://schemas.microsoft.com/office/drawing/2014/main" id="{D912FEC7-0010-29DC-1AC5-346717C15E4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200" y="2733260"/>
            <a:ext cx="2438400" cy="658513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2" name="Text Placeholder 8">
            <a:extLst>
              <a:ext uri="{FF2B5EF4-FFF2-40B4-BE49-F238E27FC236}">
                <a16:creationId xmlns:a16="http://schemas.microsoft.com/office/drawing/2014/main" id="{778010A0-0BED-1E6D-0100-B8F39AC50A87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144000" y="2733259"/>
            <a:ext cx="2438400" cy="658514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4" name="Text Placeholder 8">
            <a:extLst>
              <a:ext uri="{FF2B5EF4-FFF2-40B4-BE49-F238E27FC236}">
                <a16:creationId xmlns:a16="http://schemas.microsoft.com/office/drawing/2014/main" id="{C104A7B0-4514-FE7D-94F3-5076D7DF60DD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609600" y="5217703"/>
            <a:ext cx="2438400" cy="658511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16" name="Text Placeholder 8">
            <a:extLst>
              <a:ext uri="{FF2B5EF4-FFF2-40B4-BE49-F238E27FC236}">
                <a16:creationId xmlns:a16="http://schemas.microsoft.com/office/drawing/2014/main" id="{392C9A4A-4E28-2D4F-78C1-D44482AB11DD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454400" y="5217702"/>
            <a:ext cx="2438400" cy="658512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5" name="Text Placeholder 8">
            <a:extLst>
              <a:ext uri="{FF2B5EF4-FFF2-40B4-BE49-F238E27FC236}">
                <a16:creationId xmlns:a16="http://schemas.microsoft.com/office/drawing/2014/main" id="{A76F5E5B-B70E-2101-5985-69CBEF36E9BE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6299200" y="5226524"/>
            <a:ext cx="2438400" cy="658513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6" name="Text Placeholder 8">
            <a:extLst>
              <a:ext uri="{FF2B5EF4-FFF2-40B4-BE49-F238E27FC236}">
                <a16:creationId xmlns:a16="http://schemas.microsoft.com/office/drawing/2014/main" id="{21517934-3530-B075-BA45-C8FCA0D7CC32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9144000" y="5226523"/>
            <a:ext cx="2438400" cy="658514"/>
          </a:xfrm>
          <a:noFill/>
        </p:spPr>
        <p:txBody>
          <a:bodyPr anchor="t">
            <a:noAutofit/>
          </a:bodyPr>
          <a:lstStyle>
            <a:lvl1pPr marL="0" indent="0">
              <a:buNone/>
              <a:defRPr sz="1400" b="1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/>
            <a:r>
              <a:rPr lang="en-US" dirty="0"/>
              <a:t>Click to add name and title</a:t>
            </a:r>
          </a:p>
        </p:txBody>
      </p:sp>
      <p:sp>
        <p:nvSpPr>
          <p:cNvPr id="27" name="Picture Placeholder 11">
            <a:extLst>
              <a:ext uri="{FF2B5EF4-FFF2-40B4-BE49-F238E27FC236}">
                <a16:creationId xmlns:a16="http://schemas.microsoft.com/office/drawing/2014/main" id="{A48C8FC3-4E8B-F685-C992-84B70113E199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833421" y="1230703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28" name="Picture Placeholder 11">
            <a:extLst>
              <a:ext uri="{FF2B5EF4-FFF2-40B4-BE49-F238E27FC236}">
                <a16:creationId xmlns:a16="http://schemas.microsoft.com/office/drawing/2014/main" id="{20C8031A-27E0-58F5-D79E-5610241100A1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988621" y="1230703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29" name="Picture Placeholder 11">
            <a:extLst>
              <a:ext uri="{FF2B5EF4-FFF2-40B4-BE49-F238E27FC236}">
                <a16:creationId xmlns:a16="http://schemas.microsoft.com/office/drawing/2014/main" id="{2C75AED7-A104-C400-CDFF-64E3A0A9087B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154707" y="1230703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31" name="Picture Placeholder 11">
            <a:extLst>
              <a:ext uri="{FF2B5EF4-FFF2-40B4-BE49-F238E27FC236}">
                <a16:creationId xmlns:a16="http://schemas.microsoft.com/office/drawing/2014/main" id="{7D9F5FE6-0B75-1DCB-B7F6-AF2C68443060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9689107" y="1230703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32" name="Picture Placeholder 11">
            <a:extLst>
              <a:ext uri="{FF2B5EF4-FFF2-40B4-BE49-F238E27FC236}">
                <a16:creationId xmlns:a16="http://schemas.microsoft.com/office/drawing/2014/main" id="{3B69458D-DBE2-8A71-6C56-F49C198103F6}"/>
              </a:ext>
            </a:extLst>
          </p:cNvPr>
          <p:cNvSpPr>
            <a:spLocks noGrp="1"/>
          </p:cNvSpPr>
          <p:nvPr>
            <p:ph type="pic" sz="quarter" idx="36" hasCustomPrompt="1"/>
          </p:nvPr>
        </p:nvSpPr>
        <p:spPr>
          <a:xfrm>
            <a:off x="6833421" y="3723967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33" name="Picture Placeholder 11">
            <a:extLst>
              <a:ext uri="{FF2B5EF4-FFF2-40B4-BE49-F238E27FC236}">
                <a16:creationId xmlns:a16="http://schemas.microsoft.com/office/drawing/2014/main" id="{7CF2DE94-6AC9-2C29-E5CC-287B278DF6DE}"/>
              </a:ext>
            </a:extLst>
          </p:cNvPr>
          <p:cNvSpPr>
            <a:spLocks noGrp="1"/>
          </p:cNvSpPr>
          <p:nvPr>
            <p:ph type="pic" sz="quarter" idx="37" hasCustomPrompt="1"/>
          </p:nvPr>
        </p:nvSpPr>
        <p:spPr>
          <a:xfrm>
            <a:off x="3988621" y="3723967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34" name="Picture Placeholder 11">
            <a:extLst>
              <a:ext uri="{FF2B5EF4-FFF2-40B4-BE49-F238E27FC236}">
                <a16:creationId xmlns:a16="http://schemas.microsoft.com/office/drawing/2014/main" id="{7E6AA418-DE76-E885-24FF-A29DAAD26DAC}"/>
              </a:ext>
            </a:extLst>
          </p:cNvPr>
          <p:cNvSpPr>
            <a:spLocks noGrp="1"/>
          </p:cNvSpPr>
          <p:nvPr>
            <p:ph type="pic" sz="quarter" idx="38" hasCustomPrompt="1"/>
          </p:nvPr>
        </p:nvSpPr>
        <p:spPr>
          <a:xfrm>
            <a:off x="1154706" y="3723967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  <p:sp>
        <p:nvSpPr>
          <p:cNvPr id="35" name="Picture Placeholder 11">
            <a:extLst>
              <a:ext uri="{FF2B5EF4-FFF2-40B4-BE49-F238E27FC236}">
                <a16:creationId xmlns:a16="http://schemas.microsoft.com/office/drawing/2014/main" id="{48002F2B-8AD0-29A0-DA2C-27F75AD63606}"/>
              </a:ext>
            </a:extLst>
          </p:cNvPr>
          <p:cNvSpPr>
            <a:spLocks noGrp="1"/>
          </p:cNvSpPr>
          <p:nvPr>
            <p:ph type="pic" sz="quarter" idx="40" hasCustomPrompt="1"/>
          </p:nvPr>
        </p:nvSpPr>
        <p:spPr>
          <a:xfrm>
            <a:off x="9689107" y="3723967"/>
            <a:ext cx="1368725" cy="1371600"/>
          </a:xfrm>
          <a:prstGeom prst="ellipse">
            <a:avLst/>
          </a:prstGeom>
          <a:noFill/>
          <a:ln w="6350">
            <a:noFill/>
          </a:ln>
        </p:spPr>
        <p:txBody>
          <a:bodyPr/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pPr lvl="0"/>
            <a:r>
              <a:rPr lang="en-US" noProof="0" dirty="0"/>
              <a:t>Click icon to add lawyer photo</a:t>
            </a:r>
          </a:p>
        </p:txBody>
      </p:sp>
    </p:spTree>
    <p:extLst>
      <p:ext uri="{BB962C8B-B14F-4D97-AF65-F5344CB8AC3E}">
        <p14:creationId xmlns:p14="http://schemas.microsoft.com/office/powerpoint/2010/main" val="195033037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ients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 algn="ctr">
              <a:defRPr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 or practice name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221509"/>
            <a:ext cx="3413760" cy="685800"/>
          </a:xfrm>
        </p:spPr>
        <p:txBody>
          <a:bodyPr anchor="b">
            <a:noAutofit/>
          </a:bodyPr>
          <a:lstStyle>
            <a:lvl1pPr marL="0" indent="0" algn="l">
              <a:buNone/>
              <a:defRPr sz="18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4389120" y="1221509"/>
            <a:ext cx="3413760" cy="685800"/>
          </a:xfrm>
        </p:spPr>
        <p:txBody>
          <a:bodyPr anchor="b">
            <a:noAutofit/>
          </a:bodyPr>
          <a:lstStyle>
            <a:lvl1pPr marL="0" indent="0" algn="l">
              <a:buNone/>
              <a:defRPr sz="18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15" hasCustomPrompt="1"/>
          </p:nvPr>
        </p:nvSpPr>
        <p:spPr>
          <a:xfrm>
            <a:off x="8168640" y="1221509"/>
            <a:ext cx="3413760" cy="685800"/>
          </a:xfrm>
        </p:spPr>
        <p:txBody>
          <a:bodyPr anchor="b">
            <a:noAutofit/>
          </a:bodyPr>
          <a:lstStyle>
            <a:lvl1pPr marL="0" indent="0" algn="l">
              <a:buNone/>
              <a:defRPr sz="18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15" name="Text Placeholder 14"/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1922549"/>
            <a:ext cx="3413760" cy="1524000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6" name="Text Placeholder 14"/>
          <p:cNvSpPr>
            <a:spLocks noGrp="1"/>
          </p:cNvSpPr>
          <p:nvPr>
            <p:ph type="body" sz="quarter" idx="20" hasCustomPrompt="1"/>
          </p:nvPr>
        </p:nvSpPr>
        <p:spPr>
          <a:xfrm>
            <a:off x="4389120" y="1922549"/>
            <a:ext cx="3413760" cy="1524000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7" name="Text Placeholder 14"/>
          <p:cNvSpPr>
            <a:spLocks noGrp="1"/>
          </p:cNvSpPr>
          <p:nvPr>
            <p:ph type="body" sz="quarter" idx="21" hasCustomPrompt="1"/>
          </p:nvPr>
        </p:nvSpPr>
        <p:spPr>
          <a:xfrm>
            <a:off x="8168640" y="1922549"/>
            <a:ext cx="3413760" cy="1524000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8" name="Text Placeholder 7"/>
          <p:cNvSpPr>
            <a:spLocks noGrp="1"/>
          </p:cNvSpPr>
          <p:nvPr>
            <p:ph type="body" sz="quarter" idx="22" hasCustomPrompt="1"/>
          </p:nvPr>
        </p:nvSpPr>
        <p:spPr>
          <a:xfrm>
            <a:off x="609600" y="3626114"/>
            <a:ext cx="3413760" cy="685800"/>
          </a:xfrm>
        </p:spPr>
        <p:txBody>
          <a:bodyPr anchor="b">
            <a:noAutofit/>
          </a:bodyPr>
          <a:lstStyle>
            <a:lvl1pPr marL="0" indent="0" algn="l">
              <a:buNone/>
              <a:defRPr sz="18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19" name="Text Placeholder 7"/>
          <p:cNvSpPr>
            <a:spLocks noGrp="1"/>
          </p:cNvSpPr>
          <p:nvPr>
            <p:ph type="body" sz="quarter" idx="23" hasCustomPrompt="1"/>
          </p:nvPr>
        </p:nvSpPr>
        <p:spPr>
          <a:xfrm>
            <a:off x="4389120" y="3626114"/>
            <a:ext cx="3413760" cy="685800"/>
          </a:xfrm>
        </p:spPr>
        <p:txBody>
          <a:bodyPr anchor="b">
            <a:noAutofit/>
          </a:bodyPr>
          <a:lstStyle>
            <a:lvl1pPr marL="0" indent="0" algn="l">
              <a:buNone/>
              <a:defRPr sz="18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20" name="Text Placeholder 7"/>
          <p:cNvSpPr>
            <a:spLocks noGrp="1"/>
          </p:cNvSpPr>
          <p:nvPr>
            <p:ph type="body" sz="quarter" idx="24" hasCustomPrompt="1"/>
          </p:nvPr>
        </p:nvSpPr>
        <p:spPr>
          <a:xfrm>
            <a:off x="8168640" y="3626114"/>
            <a:ext cx="3413760" cy="685800"/>
          </a:xfrm>
        </p:spPr>
        <p:txBody>
          <a:bodyPr anchor="b">
            <a:noAutofit/>
          </a:bodyPr>
          <a:lstStyle>
            <a:lvl1pPr marL="0" indent="0" algn="l">
              <a:buNone/>
              <a:defRPr sz="1800" b="1">
                <a:solidFill>
                  <a:schemeClr val="tx2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21" name="Text Placeholder 14"/>
          <p:cNvSpPr>
            <a:spLocks noGrp="1"/>
          </p:cNvSpPr>
          <p:nvPr>
            <p:ph type="body" sz="quarter" idx="25" hasCustomPrompt="1"/>
          </p:nvPr>
        </p:nvSpPr>
        <p:spPr>
          <a:xfrm>
            <a:off x="609600" y="4327154"/>
            <a:ext cx="3413760" cy="1524000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22" name="Text Placeholder 14"/>
          <p:cNvSpPr>
            <a:spLocks noGrp="1"/>
          </p:cNvSpPr>
          <p:nvPr>
            <p:ph type="body" sz="quarter" idx="26" hasCustomPrompt="1"/>
          </p:nvPr>
        </p:nvSpPr>
        <p:spPr>
          <a:xfrm>
            <a:off x="4389120" y="4327154"/>
            <a:ext cx="3413760" cy="1524000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23" name="Text Placeholder 14"/>
          <p:cNvSpPr>
            <a:spLocks noGrp="1"/>
          </p:cNvSpPr>
          <p:nvPr>
            <p:ph type="body" sz="quarter" idx="27" hasCustomPrompt="1"/>
          </p:nvPr>
        </p:nvSpPr>
        <p:spPr>
          <a:xfrm>
            <a:off x="8168640" y="4327154"/>
            <a:ext cx="3413760" cy="1524000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4D5C5A5-2951-AC52-2DC4-FFD4110E7DF6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68046211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ients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 or practice name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61F78E6-ED63-E773-2A42-D123BA7E0714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4" name="Text Placeholder 7">
            <a:extLst>
              <a:ext uri="{FF2B5EF4-FFF2-40B4-BE49-F238E27FC236}">
                <a16:creationId xmlns:a16="http://schemas.microsoft.com/office/drawing/2014/main" id="{BC740301-644F-37C2-5869-9DC4E5766EB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9600" y="1221509"/>
            <a:ext cx="3413760" cy="685800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chemeClr val="accent4">
                    <a:lumMod val="60000"/>
                    <a:lumOff val="4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CF4AFECB-C383-165A-F90D-9ECB4F639FC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89120" y="1221509"/>
            <a:ext cx="3413760" cy="685800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chemeClr val="accent4">
                    <a:lumMod val="60000"/>
                    <a:lumOff val="4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2F3FB202-96AC-5DD5-7580-5D73A1A433B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68640" y="1221509"/>
            <a:ext cx="3413760" cy="685800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chemeClr val="accent4">
                    <a:lumMod val="60000"/>
                    <a:lumOff val="4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7" name="Text Placeholder 14">
            <a:extLst>
              <a:ext uri="{FF2B5EF4-FFF2-40B4-BE49-F238E27FC236}">
                <a16:creationId xmlns:a16="http://schemas.microsoft.com/office/drawing/2014/main" id="{708EA0B5-62C1-DE82-BE7C-38B7D8C0DD4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1922549"/>
            <a:ext cx="3413760" cy="1524000"/>
          </a:xfrm>
          <a:noFill/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851F2DAE-8228-4142-77B7-52A9EEB1EDE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389120" y="1922549"/>
            <a:ext cx="3413760" cy="1524000"/>
          </a:xfrm>
          <a:noFill/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2" name="Text Placeholder 14">
            <a:extLst>
              <a:ext uri="{FF2B5EF4-FFF2-40B4-BE49-F238E27FC236}">
                <a16:creationId xmlns:a16="http://schemas.microsoft.com/office/drawing/2014/main" id="{2D334D9B-87EC-B857-B7AC-68701C1EA83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168640" y="1922549"/>
            <a:ext cx="3413760" cy="1524000"/>
          </a:xfrm>
          <a:noFill/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41EC8EE-00AE-5E75-593F-CE4A46D469D3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09600" y="3626114"/>
            <a:ext cx="3413760" cy="685800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chemeClr val="accent4">
                    <a:lumMod val="60000"/>
                    <a:lumOff val="4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B402C9F3-2A95-41DA-7474-B666B8A6546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389120" y="3626114"/>
            <a:ext cx="3413760" cy="685800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chemeClr val="accent4">
                    <a:lumMod val="60000"/>
                    <a:lumOff val="4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DBFA4171-A98D-E88F-BBF6-8968F6CCE6B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168640" y="3626114"/>
            <a:ext cx="3413760" cy="685800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chemeClr val="accent4">
                    <a:lumMod val="60000"/>
                    <a:lumOff val="40000"/>
                  </a:schemeClr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2pPr>
            <a:lvl3pPr marL="9144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3pPr>
            <a:lvl4pPr marL="13716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4pPr>
            <a:lvl5pPr marL="1828800" indent="0">
              <a:buNone/>
              <a:defRPr>
                <a:solidFill>
                  <a:srgbClr val="37A09C"/>
                </a:solidFill>
                <a:latin typeface="Corbel" panose="020B0503020204020204" pitchFamily="34" charset="0"/>
              </a:defRPr>
            </a:lvl5pPr>
          </a:lstStyle>
          <a:p>
            <a:pPr lvl="0"/>
            <a:r>
              <a:rPr lang="en-US" dirty="0"/>
              <a:t>Click to add client name</a:t>
            </a:r>
          </a:p>
        </p:txBody>
      </p:sp>
      <p:sp>
        <p:nvSpPr>
          <p:cNvPr id="25" name="Text Placeholder 14">
            <a:extLst>
              <a:ext uri="{FF2B5EF4-FFF2-40B4-BE49-F238E27FC236}">
                <a16:creationId xmlns:a16="http://schemas.microsoft.com/office/drawing/2014/main" id="{2D6C087C-0304-421D-B367-C759C1230EA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09600" y="4327154"/>
            <a:ext cx="3413760" cy="1524000"/>
          </a:xfrm>
          <a:noFill/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26" name="Text Placeholder 14">
            <a:extLst>
              <a:ext uri="{FF2B5EF4-FFF2-40B4-BE49-F238E27FC236}">
                <a16:creationId xmlns:a16="http://schemas.microsoft.com/office/drawing/2014/main" id="{ABBB6376-8F6F-5DD9-B3A2-8562B033C1D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389120" y="4327154"/>
            <a:ext cx="3413760" cy="1524000"/>
          </a:xfrm>
          <a:noFill/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27" name="Text Placeholder 14">
            <a:extLst>
              <a:ext uri="{FF2B5EF4-FFF2-40B4-BE49-F238E27FC236}">
                <a16:creationId xmlns:a16="http://schemas.microsoft.com/office/drawing/2014/main" id="{619A28F9-A645-39AF-B1AC-7C94100F2FFF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168640" y="4327154"/>
            <a:ext cx="3413760" cy="1524000"/>
          </a:xfrm>
          <a:noFill/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  <a:latin typeface="Poppins" panose="00000500000000000000" pitchFamily="2" charset="0"/>
                <a:ea typeface="Poppins" panose="00000500000000000000" pitchFamily="2" charset="0"/>
                <a:cs typeface="Poppins" panose="00000500000000000000" pitchFamily="2" charset="0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</p:spTree>
    <p:extLst>
      <p:ext uri="{BB962C8B-B14F-4D97-AF65-F5344CB8AC3E}">
        <p14:creationId xmlns:p14="http://schemas.microsoft.com/office/powerpoint/2010/main" val="329151187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ients_logos_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 algn="ctr">
              <a:defRPr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 or practice name</a:t>
            </a:r>
          </a:p>
        </p:txBody>
      </p:sp>
      <p:sp>
        <p:nvSpPr>
          <p:cNvPr id="17" name="Text Placeholder 14">
            <a:extLst>
              <a:ext uri="{FF2B5EF4-FFF2-40B4-BE49-F238E27FC236}">
                <a16:creationId xmlns:a16="http://schemas.microsoft.com/office/drawing/2014/main" id="{2D5E1AA8-C560-E71C-31B5-2F8EBB76DF1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2394777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id="{F9B28D81-C118-F40C-FF57-04A46B4490B5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388696" y="2396735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26" name="Text Placeholder 14">
            <a:extLst>
              <a:ext uri="{FF2B5EF4-FFF2-40B4-BE49-F238E27FC236}">
                <a16:creationId xmlns:a16="http://schemas.microsoft.com/office/drawing/2014/main" id="{AA9570FC-888C-E330-01FE-BA74DE799E16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167368" y="2394777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28" name="Text Placeholder 14">
            <a:extLst>
              <a:ext uri="{FF2B5EF4-FFF2-40B4-BE49-F238E27FC236}">
                <a16:creationId xmlns:a16="http://schemas.microsoft.com/office/drawing/2014/main" id="{C26E4244-046A-F2F8-7469-3951AD9779BD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10024" y="5070494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36" name="Text Placeholder 14">
            <a:extLst>
              <a:ext uri="{FF2B5EF4-FFF2-40B4-BE49-F238E27FC236}">
                <a16:creationId xmlns:a16="http://schemas.microsoft.com/office/drawing/2014/main" id="{6B6A7763-6030-2B6A-0AD7-4543DE590428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389120" y="5072452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38" name="Text Placeholder 14">
            <a:extLst>
              <a:ext uri="{FF2B5EF4-FFF2-40B4-BE49-F238E27FC236}">
                <a16:creationId xmlns:a16="http://schemas.microsoft.com/office/drawing/2014/main" id="{AFB33FD9-4F03-EFB5-9FED-6EA27831C1B7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167792" y="5070494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tx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0562364-D5A8-7202-5299-A49B0A5CCB53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4" name="Content Placeholder 113">
            <a:extLst>
              <a:ext uri="{FF2B5EF4-FFF2-40B4-BE49-F238E27FC236}">
                <a16:creationId xmlns:a16="http://schemas.microsoft.com/office/drawing/2014/main" id="{4D32F848-1B8E-7DA7-A2F8-91C164BC1C4E}"/>
              </a:ext>
            </a:extLst>
          </p:cNvPr>
          <p:cNvSpPr>
            <a:spLocks noGrp="1"/>
          </p:cNvSpPr>
          <p:nvPr>
            <p:ph sz="quarter" idx="115" hasCustomPrompt="1"/>
          </p:nvPr>
        </p:nvSpPr>
        <p:spPr>
          <a:xfrm>
            <a:off x="609600" y="1239345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6" name="Content Placeholder 113">
            <a:extLst>
              <a:ext uri="{FF2B5EF4-FFF2-40B4-BE49-F238E27FC236}">
                <a16:creationId xmlns:a16="http://schemas.microsoft.com/office/drawing/2014/main" id="{C8FEA315-E9ED-941D-EBE8-A00150FC4ED8}"/>
              </a:ext>
            </a:extLst>
          </p:cNvPr>
          <p:cNvSpPr>
            <a:spLocks noGrp="1"/>
          </p:cNvSpPr>
          <p:nvPr>
            <p:ph sz="quarter" idx="116" hasCustomPrompt="1"/>
          </p:nvPr>
        </p:nvSpPr>
        <p:spPr>
          <a:xfrm>
            <a:off x="4388272" y="1239345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7" name="Content Placeholder 113">
            <a:extLst>
              <a:ext uri="{FF2B5EF4-FFF2-40B4-BE49-F238E27FC236}">
                <a16:creationId xmlns:a16="http://schemas.microsoft.com/office/drawing/2014/main" id="{E4571BB0-1053-441B-086A-07CD0D8AEB50}"/>
              </a:ext>
            </a:extLst>
          </p:cNvPr>
          <p:cNvSpPr>
            <a:spLocks noGrp="1"/>
          </p:cNvSpPr>
          <p:nvPr>
            <p:ph sz="quarter" idx="117" hasCustomPrompt="1"/>
          </p:nvPr>
        </p:nvSpPr>
        <p:spPr>
          <a:xfrm>
            <a:off x="8166944" y="1239345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8" name="Content Placeholder 113">
            <a:extLst>
              <a:ext uri="{FF2B5EF4-FFF2-40B4-BE49-F238E27FC236}">
                <a16:creationId xmlns:a16="http://schemas.microsoft.com/office/drawing/2014/main" id="{96717016-B3A1-9CD5-FCE1-BABF8EAD9FA1}"/>
              </a:ext>
            </a:extLst>
          </p:cNvPr>
          <p:cNvSpPr>
            <a:spLocks noGrp="1"/>
          </p:cNvSpPr>
          <p:nvPr>
            <p:ph sz="quarter" idx="118" hasCustomPrompt="1"/>
          </p:nvPr>
        </p:nvSpPr>
        <p:spPr>
          <a:xfrm>
            <a:off x="609600" y="3900856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9" name="Content Placeholder 113">
            <a:extLst>
              <a:ext uri="{FF2B5EF4-FFF2-40B4-BE49-F238E27FC236}">
                <a16:creationId xmlns:a16="http://schemas.microsoft.com/office/drawing/2014/main" id="{B2520BA4-D5EC-67CD-F175-58C1E82F86BE}"/>
              </a:ext>
            </a:extLst>
          </p:cNvPr>
          <p:cNvSpPr>
            <a:spLocks noGrp="1"/>
          </p:cNvSpPr>
          <p:nvPr>
            <p:ph sz="quarter" idx="119" hasCustomPrompt="1"/>
          </p:nvPr>
        </p:nvSpPr>
        <p:spPr>
          <a:xfrm>
            <a:off x="4388272" y="3900856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0" name="Content Placeholder 113">
            <a:extLst>
              <a:ext uri="{FF2B5EF4-FFF2-40B4-BE49-F238E27FC236}">
                <a16:creationId xmlns:a16="http://schemas.microsoft.com/office/drawing/2014/main" id="{5426E749-F4D0-DD79-1A4D-7740A172D537}"/>
              </a:ext>
            </a:extLst>
          </p:cNvPr>
          <p:cNvSpPr>
            <a:spLocks noGrp="1"/>
          </p:cNvSpPr>
          <p:nvPr>
            <p:ph sz="quarter" idx="120" hasCustomPrompt="1"/>
          </p:nvPr>
        </p:nvSpPr>
        <p:spPr>
          <a:xfrm>
            <a:off x="8166944" y="3900856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</p:spTree>
    <p:extLst>
      <p:ext uri="{BB962C8B-B14F-4D97-AF65-F5344CB8AC3E}">
        <p14:creationId xmlns:p14="http://schemas.microsoft.com/office/powerpoint/2010/main" val="127232574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ients_logos_nav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>
            <a:noAutofit/>
          </a:bodyPr>
          <a:lstStyle>
            <a:lvl1pPr algn="ctr">
              <a:defRPr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 or practice name</a:t>
            </a:r>
          </a:p>
        </p:txBody>
      </p:sp>
      <p:sp>
        <p:nvSpPr>
          <p:cNvPr id="18" name="Text Placeholder 14">
            <a:extLst>
              <a:ext uri="{FF2B5EF4-FFF2-40B4-BE49-F238E27FC236}">
                <a16:creationId xmlns:a16="http://schemas.microsoft.com/office/drawing/2014/main" id="{8D156560-0B24-4481-8E7D-F7C5A51A295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9600" y="2394777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5" name="Text Placeholder 14">
            <a:extLst>
              <a:ext uri="{FF2B5EF4-FFF2-40B4-BE49-F238E27FC236}">
                <a16:creationId xmlns:a16="http://schemas.microsoft.com/office/drawing/2014/main" id="{6177CEEC-5651-7B70-CAC8-85E0A9CEBDA3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388696" y="2396735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7" name="Text Placeholder 14">
            <a:extLst>
              <a:ext uri="{FF2B5EF4-FFF2-40B4-BE49-F238E27FC236}">
                <a16:creationId xmlns:a16="http://schemas.microsoft.com/office/drawing/2014/main" id="{D12BC456-992C-E543-41E5-14738D266001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8167368" y="2394777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9" name="Text Placeholder 14">
            <a:extLst>
              <a:ext uri="{FF2B5EF4-FFF2-40B4-BE49-F238E27FC236}">
                <a16:creationId xmlns:a16="http://schemas.microsoft.com/office/drawing/2014/main" id="{4C99FE58-C36A-48C6-F1B5-263AF5AE8856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610024" y="5070494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11" name="Text Placeholder 14">
            <a:extLst>
              <a:ext uri="{FF2B5EF4-FFF2-40B4-BE49-F238E27FC236}">
                <a16:creationId xmlns:a16="http://schemas.microsoft.com/office/drawing/2014/main" id="{6769AEBA-FFAE-166E-726D-105E90C3AA37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4389120" y="5072452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13" name="Text Placeholder 14">
            <a:extLst>
              <a:ext uri="{FF2B5EF4-FFF2-40B4-BE49-F238E27FC236}">
                <a16:creationId xmlns:a16="http://schemas.microsoft.com/office/drawing/2014/main" id="{11CF925B-F5BB-545C-33E8-9490283E288D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167792" y="5070494"/>
            <a:ext cx="3413760" cy="1108923"/>
          </a:xfrm>
          <a:noFill/>
        </p:spPr>
        <p:txBody>
          <a:bodyPr>
            <a:noAutofit/>
          </a:bodyPr>
          <a:lstStyle>
            <a:lvl1pPr marL="0" indent="0"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dirty="0"/>
              <a:t>Click to add client info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974C072-792A-8FF0-CA20-D6DB2546A33B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bg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bg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15" name="Content Placeholder 113">
            <a:extLst>
              <a:ext uri="{FF2B5EF4-FFF2-40B4-BE49-F238E27FC236}">
                <a16:creationId xmlns:a16="http://schemas.microsoft.com/office/drawing/2014/main" id="{F08E596B-1725-B20E-9D69-353F484DC901}"/>
              </a:ext>
            </a:extLst>
          </p:cNvPr>
          <p:cNvSpPr>
            <a:spLocks noGrp="1"/>
          </p:cNvSpPr>
          <p:nvPr>
            <p:ph sz="quarter" idx="115" hasCustomPrompt="1"/>
          </p:nvPr>
        </p:nvSpPr>
        <p:spPr>
          <a:xfrm>
            <a:off x="609600" y="1239345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6" name="Content Placeholder 113">
            <a:extLst>
              <a:ext uri="{FF2B5EF4-FFF2-40B4-BE49-F238E27FC236}">
                <a16:creationId xmlns:a16="http://schemas.microsoft.com/office/drawing/2014/main" id="{C24E392C-A668-32B2-5E22-008C178BF40C}"/>
              </a:ext>
            </a:extLst>
          </p:cNvPr>
          <p:cNvSpPr>
            <a:spLocks noGrp="1"/>
          </p:cNvSpPr>
          <p:nvPr>
            <p:ph sz="quarter" idx="116" hasCustomPrompt="1"/>
          </p:nvPr>
        </p:nvSpPr>
        <p:spPr>
          <a:xfrm>
            <a:off x="4388272" y="1239345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7" name="Content Placeholder 113">
            <a:extLst>
              <a:ext uri="{FF2B5EF4-FFF2-40B4-BE49-F238E27FC236}">
                <a16:creationId xmlns:a16="http://schemas.microsoft.com/office/drawing/2014/main" id="{9D5E437F-03DF-9845-01E4-3EE066E6E557}"/>
              </a:ext>
            </a:extLst>
          </p:cNvPr>
          <p:cNvSpPr>
            <a:spLocks noGrp="1"/>
          </p:cNvSpPr>
          <p:nvPr>
            <p:ph sz="quarter" idx="117" hasCustomPrompt="1"/>
          </p:nvPr>
        </p:nvSpPr>
        <p:spPr>
          <a:xfrm>
            <a:off x="8166944" y="1239345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9" name="Content Placeholder 113">
            <a:extLst>
              <a:ext uri="{FF2B5EF4-FFF2-40B4-BE49-F238E27FC236}">
                <a16:creationId xmlns:a16="http://schemas.microsoft.com/office/drawing/2014/main" id="{BD5221B3-26B4-422E-EA7B-9A44DAE2F186}"/>
              </a:ext>
            </a:extLst>
          </p:cNvPr>
          <p:cNvSpPr>
            <a:spLocks noGrp="1"/>
          </p:cNvSpPr>
          <p:nvPr>
            <p:ph sz="quarter" idx="118" hasCustomPrompt="1"/>
          </p:nvPr>
        </p:nvSpPr>
        <p:spPr>
          <a:xfrm>
            <a:off x="609600" y="3900856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20" name="Content Placeholder 113">
            <a:extLst>
              <a:ext uri="{FF2B5EF4-FFF2-40B4-BE49-F238E27FC236}">
                <a16:creationId xmlns:a16="http://schemas.microsoft.com/office/drawing/2014/main" id="{40DCFFB4-2BAC-3151-F972-E7A6683B6BC2}"/>
              </a:ext>
            </a:extLst>
          </p:cNvPr>
          <p:cNvSpPr>
            <a:spLocks noGrp="1"/>
          </p:cNvSpPr>
          <p:nvPr>
            <p:ph sz="quarter" idx="119" hasCustomPrompt="1"/>
          </p:nvPr>
        </p:nvSpPr>
        <p:spPr>
          <a:xfrm>
            <a:off x="4388272" y="3900856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21" name="Content Placeholder 113">
            <a:extLst>
              <a:ext uri="{FF2B5EF4-FFF2-40B4-BE49-F238E27FC236}">
                <a16:creationId xmlns:a16="http://schemas.microsoft.com/office/drawing/2014/main" id="{21B5D9F8-1855-32AC-7FC0-595CF09FC2D8}"/>
              </a:ext>
            </a:extLst>
          </p:cNvPr>
          <p:cNvSpPr>
            <a:spLocks noGrp="1"/>
          </p:cNvSpPr>
          <p:nvPr>
            <p:ph sz="quarter" idx="120" hasCustomPrompt="1"/>
          </p:nvPr>
        </p:nvSpPr>
        <p:spPr>
          <a:xfrm>
            <a:off x="8166944" y="3900856"/>
            <a:ext cx="3413760" cy="1096692"/>
          </a:xfrm>
        </p:spPr>
        <p:txBody>
          <a:bodyPr/>
          <a:lstStyle>
            <a:lvl1pPr>
              <a:lnSpc>
                <a:spcPct val="60000"/>
              </a:lnSpc>
              <a:defRPr sz="8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</p:spTree>
    <p:extLst>
      <p:ext uri="{BB962C8B-B14F-4D97-AF65-F5344CB8AC3E}">
        <p14:creationId xmlns:p14="http://schemas.microsoft.com/office/powerpoint/2010/main" val="215648052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ree_client_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239937-DD43-46EA-975C-8A2841EAECE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9E017D-6258-70FC-A518-DC46B6F3949C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EECDF8DE-A399-1FA5-9EDA-11FC5A72A99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12717701"/>
              </p:ext>
            </p:extLst>
          </p:nvPr>
        </p:nvGraphicFramePr>
        <p:xfrm>
          <a:off x="609600" y="1219200"/>
          <a:ext cx="10972800" cy="4953000"/>
        </p:xfrm>
        <a:graphic>
          <a:graphicData uri="http://schemas.openxmlformats.org/drawingml/2006/table">
            <a:tbl>
              <a:tblPr firstRow="1" bandRow="1">
                <a:tableStyleId>{F2DE63D5-997A-4646-A377-4702673A728D}</a:tableStyleId>
              </a:tblPr>
              <a:tblGrid>
                <a:gridCol w="3657600">
                  <a:extLst>
                    <a:ext uri="{9D8B030D-6E8A-4147-A177-3AD203B41FA5}">
                      <a16:colId xmlns:a16="http://schemas.microsoft.com/office/drawing/2014/main" val="143963051"/>
                    </a:ext>
                  </a:extLst>
                </a:gridCol>
                <a:gridCol w="304800">
                  <a:extLst>
                    <a:ext uri="{9D8B030D-6E8A-4147-A177-3AD203B41FA5}">
                      <a16:colId xmlns:a16="http://schemas.microsoft.com/office/drawing/2014/main" val="1102564617"/>
                    </a:ext>
                  </a:extLst>
                </a:gridCol>
                <a:gridCol w="7010400">
                  <a:extLst>
                    <a:ext uri="{9D8B030D-6E8A-4147-A177-3AD203B41FA5}">
                      <a16:colId xmlns:a16="http://schemas.microsoft.com/office/drawing/2014/main" val="1635914192"/>
                    </a:ext>
                  </a:extLst>
                </a:gridCol>
              </a:tblGrid>
              <a:tr h="165100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 marL="121920" marR="12192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9032666"/>
                  </a:ext>
                </a:extLst>
              </a:tr>
              <a:tr h="165100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 marL="121920" marR="12192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4730709"/>
                  </a:ext>
                </a:extLst>
              </a:tr>
              <a:tr h="1651000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121920" marR="12192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 marL="121920" marR="12192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6334641"/>
                  </a:ext>
                </a:extLst>
              </a:tr>
            </a:tbl>
          </a:graphicData>
        </a:graphic>
      </p:graphicFrame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19D01EBC-7F39-3CB2-D437-3058328B418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73600" y="1310640"/>
            <a:ext cx="6705600" cy="1447800"/>
          </a:xfrm>
        </p:spPr>
        <p:txBody>
          <a:bodyPr anchor="ctr"/>
          <a:lstStyle>
            <a:lvl1pPr marL="0" indent="0">
              <a:buFontTx/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CD1E1957-FD65-969F-634A-AD428A3157D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73600" y="2987040"/>
            <a:ext cx="6705600" cy="1447800"/>
          </a:xfrm>
        </p:spPr>
        <p:txBody>
          <a:bodyPr anchor="ctr"/>
          <a:lstStyle>
            <a:lvl1pPr marL="0" indent="0">
              <a:buFontTx/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22FCC5B6-3F1A-44F6-48FE-E50DBB4300A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73600" y="4663440"/>
            <a:ext cx="6705600" cy="1447800"/>
          </a:xfrm>
        </p:spPr>
        <p:txBody>
          <a:bodyPr anchor="ctr"/>
          <a:lstStyle>
            <a:lvl1pPr marL="0" indent="0">
              <a:buFontTx/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5" name="Picture Placeholder 11">
            <a:extLst>
              <a:ext uri="{FF2B5EF4-FFF2-40B4-BE49-F238E27FC236}">
                <a16:creationId xmlns:a16="http://schemas.microsoft.com/office/drawing/2014/main" id="{B5928F76-89B6-E512-F0D5-9CDFBFEEB34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00" y="1295400"/>
            <a:ext cx="3556000" cy="1447800"/>
          </a:xfrm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client logo</a:t>
            </a:r>
          </a:p>
        </p:txBody>
      </p:sp>
      <p:sp>
        <p:nvSpPr>
          <p:cNvPr id="16" name="Picture Placeholder 11">
            <a:extLst>
              <a:ext uri="{FF2B5EF4-FFF2-40B4-BE49-F238E27FC236}">
                <a16:creationId xmlns:a16="http://schemas.microsoft.com/office/drawing/2014/main" id="{753C12C6-C651-FA7C-D54E-9EB54A14D5AC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609600" y="2971800"/>
            <a:ext cx="3556000" cy="1447800"/>
          </a:xfrm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client logo</a:t>
            </a:r>
          </a:p>
        </p:txBody>
      </p:sp>
      <p:sp>
        <p:nvSpPr>
          <p:cNvPr id="17" name="Picture Placeholder 11">
            <a:extLst>
              <a:ext uri="{FF2B5EF4-FFF2-40B4-BE49-F238E27FC236}">
                <a16:creationId xmlns:a16="http://schemas.microsoft.com/office/drawing/2014/main" id="{9E634EEA-6B30-F0DC-D923-752CA01DB82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09600" y="4648200"/>
            <a:ext cx="3556000" cy="1447800"/>
          </a:xfrm>
        </p:spPr>
        <p:txBody>
          <a:bodyPr anchor="ctr"/>
          <a:lstStyle>
            <a:lvl1pPr marL="0" indent="0" algn="ctr">
              <a:buFontTx/>
              <a:buNone/>
              <a:defRPr sz="1400">
                <a:solidFill>
                  <a:schemeClr val="tx1"/>
                </a:solidFill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Click to add client logo</a:t>
            </a:r>
          </a:p>
        </p:txBody>
      </p:sp>
    </p:spTree>
    <p:extLst>
      <p:ext uri="{BB962C8B-B14F-4D97-AF65-F5344CB8AC3E}">
        <p14:creationId xmlns:p14="http://schemas.microsoft.com/office/powerpoint/2010/main" val="169262344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ive_client_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21952EA8-AD02-4606-BFDB-51679372EB9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3986332"/>
              </p:ext>
            </p:extLst>
          </p:nvPr>
        </p:nvGraphicFramePr>
        <p:xfrm>
          <a:off x="609600" y="1219200"/>
          <a:ext cx="10975340" cy="4953000"/>
        </p:xfrm>
        <a:graphic>
          <a:graphicData uri="http://schemas.openxmlformats.org/drawingml/2006/table">
            <a:tbl>
              <a:tblPr firstRow="1" bandRow="1">
                <a:tableStyleId>{7E9639D4-E3E2-4D34-9284-5A2195B3D0D7}</a:tableStyleId>
              </a:tblPr>
              <a:tblGrid>
                <a:gridCol w="3657600">
                  <a:extLst>
                    <a:ext uri="{9D8B030D-6E8A-4147-A177-3AD203B41FA5}">
                      <a16:colId xmlns:a16="http://schemas.microsoft.com/office/drawing/2014/main" val="143963051"/>
                    </a:ext>
                  </a:extLst>
                </a:gridCol>
                <a:gridCol w="307340">
                  <a:extLst>
                    <a:ext uri="{9D8B030D-6E8A-4147-A177-3AD203B41FA5}">
                      <a16:colId xmlns:a16="http://schemas.microsoft.com/office/drawing/2014/main" val="1102564617"/>
                    </a:ext>
                  </a:extLst>
                </a:gridCol>
                <a:gridCol w="7010400">
                  <a:extLst>
                    <a:ext uri="{9D8B030D-6E8A-4147-A177-3AD203B41FA5}">
                      <a16:colId xmlns:a16="http://schemas.microsoft.com/office/drawing/2014/main" val="1635914192"/>
                    </a:ext>
                  </a:extLst>
                </a:gridCol>
              </a:tblGrid>
              <a:tr h="990600"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30006041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68802055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9032666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4730709"/>
                  </a:ext>
                </a:extLst>
              </a:tr>
              <a:tr h="990600"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b="0" i="0" dirty="0">
                        <a:latin typeface="Poppins" pitchFamily="2" charset="77"/>
                      </a:endParaRPr>
                    </a:p>
                  </a:txBody>
                  <a:tcPr marL="121920" marR="12192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334641"/>
                  </a:ext>
                </a:extLst>
              </a:tr>
            </a:tbl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C7239937-DD43-46EA-975C-8A2841EAECE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latin typeface="Poppins" pitchFamily="2" charset="77"/>
                <a:cs typeface="Poppins" pitchFamily="2" charset="77"/>
              </a:defRPr>
            </a:lvl1pPr>
          </a:lstStyle>
          <a:p>
            <a:r>
              <a:rPr lang="en-US" dirty="0"/>
              <a:t>Click to add title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CBFD0881-6D86-4142-AFFC-D03A7B67059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673600" y="1295400"/>
            <a:ext cx="6705600" cy="838200"/>
          </a:xfrm>
        </p:spPr>
        <p:txBody>
          <a:bodyPr anchor="ctr"/>
          <a:lstStyle>
            <a:lvl1pPr marL="0" indent="0">
              <a:buFontTx/>
              <a:buNone/>
              <a:defRPr sz="1200">
                <a:solidFill>
                  <a:schemeClr val="bg1"/>
                </a:solidFill>
                <a:latin typeface="Poppins" pitchFamily="2" charset="77"/>
                <a:cs typeface="Poppins" pitchFamily="2" charset="77"/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6B4A5A09-8E52-471C-8F11-E3486C96ED0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673600" y="2286000"/>
            <a:ext cx="6705600" cy="838200"/>
          </a:xfrm>
        </p:spPr>
        <p:txBody>
          <a:bodyPr anchor="ctr"/>
          <a:lstStyle>
            <a:lvl1pPr marL="0" indent="0">
              <a:buFontTx/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B5EB784E-E402-45F7-910F-6A67E853CC6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673600" y="3276601"/>
            <a:ext cx="6705600" cy="838200"/>
          </a:xfrm>
        </p:spPr>
        <p:txBody>
          <a:bodyPr anchor="ctr"/>
          <a:lstStyle>
            <a:lvl1pPr marL="0" indent="0">
              <a:buFontTx/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09F1BFC5-29FC-4B0E-AE1E-722587FBDE6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73600" y="4267200"/>
            <a:ext cx="6705600" cy="838200"/>
          </a:xfrm>
        </p:spPr>
        <p:txBody>
          <a:bodyPr anchor="ctr"/>
          <a:lstStyle>
            <a:lvl1pPr marL="0" indent="0">
              <a:buFontTx/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39058668-813D-4871-9BA7-1AA42C434DEB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673600" y="5257800"/>
            <a:ext cx="6705600" cy="838200"/>
          </a:xfrm>
        </p:spPr>
        <p:txBody>
          <a:bodyPr anchor="ctr"/>
          <a:lstStyle>
            <a:lvl1pPr marL="0" indent="0">
              <a:buFontTx/>
              <a:buNone/>
              <a:defRPr sz="1200">
                <a:solidFill>
                  <a:schemeClr val="tx1"/>
                </a:solidFill>
                <a:latin typeface="Poppins" pitchFamily="2" charset="77"/>
                <a:cs typeface="Poppins" pitchFamily="2" charset="77"/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add matter description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F4A087A-FC30-809B-BAAF-70E4E3A2FF89}"/>
              </a:ext>
            </a:extLst>
          </p:cNvPr>
          <p:cNvSpPr txBox="1"/>
          <p:nvPr/>
        </p:nvSpPr>
        <p:spPr>
          <a:xfrm>
            <a:off x="9188453" y="6566356"/>
            <a:ext cx="24003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fld id="{E325DA50-E5B4-4A4C-AF08-1373AE81AE51}" type="slidenum">
              <a:rPr lang="en-US" sz="800" b="0" i="0" smtClean="0">
                <a:solidFill>
                  <a:schemeClr val="tx1"/>
                </a:solidFill>
                <a:latin typeface="Poppins" pitchFamily="2" charset="77"/>
                <a:cs typeface="Poppins" pitchFamily="2" charset="77"/>
              </a:rPr>
              <a:pPr algn="r"/>
              <a:t>‹#›</a:t>
            </a:fld>
            <a:endParaRPr lang="en-US" sz="800" b="0" i="0" dirty="0">
              <a:solidFill>
                <a:schemeClr val="tx1"/>
              </a:solidFill>
              <a:latin typeface="Poppins" pitchFamily="2" charset="77"/>
              <a:cs typeface="Poppins" pitchFamily="2" charset="77"/>
            </a:endParaRPr>
          </a:p>
        </p:txBody>
      </p:sp>
      <p:sp>
        <p:nvSpPr>
          <p:cNvPr id="4" name="Content Placeholder 6">
            <a:extLst>
              <a:ext uri="{FF2B5EF4-FFF2-40B4-BE49-F238E27FC236}">
                <a16:creationId xmlns:a16="http://schemas.microsoft.com/office/drawing/2014/main" id="{2545E543-A4D5-9711-95D9-DB1B55412D94}"/>
              </a:ext>
            </a:extLst>
          </p:cNvPr>
          <p:cNvSpPr>
            <a:spLocks noGrp="1"/>
          </p:cNvSpPr>
          <p:nvPr>
            <p:ph sz="quarter" idx="65" hasCustomPrompt="1"/>
          </p:nvPr>
        </p:nvSpPr>
        <p:spPr>
          <a:xfrm>
            <a:off x="607060" y="1295399"/>
            <a:ext cx="3556000" cy="838199"/>
          </a:xfrm>
        </p:spPr>
        <p:txBody>
          <a:bodyPr/>
          <a:lstStyle>
            <a:lvl1pPr>
              <a:lnSpc>
                <a:spcPts val="500"/>
              </a:lnSpc>
              <a:spcBef>
                <a:spcPts val="0"/>
              </a:spcBef>
              <a:defRPr sz="90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Click second icon to add client logo (with permission)</a:t>
            </a:r>
          </a:p>
        </p:txBody>
      </p:sp>
      <p:sp>
        <p:nvSpPr>
          <p:cNvPr id="5" name="Content Placeholder 113">
            <a:extLst>
              <a:ext uri="{FF2B5EF4-FFF2-40B4-BE49-F238E27FC236}">
                <a16:creationId xmlns:a16="http://schemas.microsoft.com/office/drawing/2014/main" id="{44811160-A9F6-A21D-308A-79087440E599}"/>
              </a:ext>
            </a:extLst>
          </p:cNvPr>
          <p:cNvSpPr>
            <a:spLocks noGrp="1"/>
          </p:cNvSpPr>
          <p:nvPr>
            <p:ph sz="quarter" idx="115" hasCustomPrompt="1"/>
          </p:nvPr>
        </p:nvSpPr>
        <p:spPr>
          <a:xfrm>
            <a:off x="607060" y="2285996"/>
            <a:ext cx="3556000" cy="838199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7" name="Content Placeholder 113">
            <a:extLst>
              <a:ext uri="{FF2B5EF4-FFF2-40B4-BE49-F238E27FC236}">
                <a16:creationId xmlns:a16="http://schemas.microsoft.com/office/drawing/2014/main" id="{CC2FBC9D-0D9E-2DDA-2CBE-ABCEDA5EDF30}"/>
              </a:ext>
            </a:extLst>
          </p:cNvPr>
          <p:cNvSpPr>
            <a:spLocks noGrp="1"/>
          </p:cNvSpPr>
          <p:nvPr>
            <p:ph sz="quarter" idx="116" hasCustomPrompt="1"/>
          </p:nvPr>
        </p:nvSpPr>
        <p:spPr>
          <a:xfrm>
            <a:off x="607060" y="3276596"/>
            <a:ext cx="3556000" cy="838199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8" name="Content Placeholder 113">
            <a:extLst>
              <a:ext uri="{FF2B5EF4-FFF2-40B4-BE49-F238E27FC236}">
                <a16:creationId xmlns:a16="http://schemas.microsoft.com/office/drawing/2014/main" id="{0CD6FD86-87F6-D118-28B6-094677AE263F}"/>
              </a:ext>
            </a:extLst>
          </p:cNvPr>
          <p:cNvSpPr>
            <a:spLocks noGrp="1"/>
          </p:cNvSpPr>
          <p:nvPr>
            <p:ph sz="quarter" idx="117" hasCustomPrompt="1"/>
          </p:nvPr>
        </p:nvSpPr>
        <p:spPr>
          <a:xfrm>
            <a:off x="607060" y="4267201"/>
            <a:ext cx="3556000" cy="838199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  <p:sp>
        <p:nvSpPr>
          <p:cNvPr id="19" name="Content Placeholder 113">
            <a:extLst>
              <a:ext uri="{FF2B5EF4-FFF2-40B4-BE49-F238E27FC236}">
                <a16:creationId xmlns:a16="http://schemas.microsoft.com/office/drawing/2014/main" id="{4EF78E28-67B2-1B70-7AC2-B8EC8951165F}"/>
              </a:ext>
            </a:extLst>
          </p:cNvPr>
          <p:cNvSpPr>
            <a:spLocks noGrp="1"/>
          </p:cNvSpPr>
          <p:nvPr>
            <p:ph sz="quarter" idx="118" hasCustomPrompt="1"/>
          </p:nvPr>
        </p:nvSpPr>
        <p:spPr>
          <a:xfrm>
            <a:off x="607060" y="5257801"/>
            <a:ext cx="3556000" cy="838199"/>
          </a:xfrm>
        </p:spPr>
        <p:txBody>
          <a:bodyPr/>
          <a:lstStyle>
            <a:lvl1pPr>
              <a:lnSpc>
                <a:spcPct val="60000"/>
              </a:lnSpc>
              <a:defRPr sz="800"/>
            </a:lvl1pPr>
          </a:lstStyle>
          <a:p>
            <a:pPr lvl="0"/>
            <a:r>
              <a:rPr lang="en-US" dirty="0"/>
              <a:t>Click second icon to add client logo (with permission)</a:t>
            </a:r>
          </a:p>
        </p:txBody>
      </p:sp>
    </p:spTree>
    <p:extLst>
      <p:ext uri="{BB962C8B-B14F-4D97-AF65-F5344CB8AC3E}">
        <p14:creationId xmlns:p14="http://schemas.microsoft.com/office/powerpoint/2010/main" val="11764820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134" Type="http://schemas.openxmlformats.org/officeDocument/2006/relationships/slideLayout" Target="../slideLayouts/slideLayout134.xml"/><Relationship Id="rId139" Type="http://schemas.openxmlformats.org/officeDocument/2006/relationships/slideLayout" Target="../slideLayouts/slideLayout139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124" Type="http://schemas.openxmlformats.org/officeDocument/2006/relationships/slideLayout" Target="../slideLayouts/slideLayout124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45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35" Type="http://schemas.openxmlformats.org/officeDocument/2006/relationships/slideLayout" Target="../slideLayouts/slideLayout135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125" Type="http://schemas.openxmlformats.org/officeDocument/2006/relationships/slideLayout" Target="../slideLayouts/slideLayout125.xml"/><Relationship Id="rId141" Type="http://schemas.openxmlformats.org/officeDocument/2006/relationships/slideLayout" Target="../slideLayouts/slideLayout141.xml"/><Relationship Id="rId146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slideLayout" Target="../slideLayouts/slideLayout136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theme" Target="../theme/theme1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26" Type="http://schemas.openxmlformats.org/officeDocument/2006/relationships/slideLayout" Target="../slideLayouts/slideLayout26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6" Type="http://schemas.openxmlformats.org/officeDocument/2006/relationships/slideLayout" Target="../slideLayouts/slideLayout16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59.xml"/><Relationship Id="rId18" Type="http://schemas.openxmlformats.org/officeDocument/2006/relationships/slideLayout" Target="../slideLayouts/slideLayout164.xml"/><Relationship Id="rId26" Type="http://schemas.openxmlformats.org/officeDocument/2006/relationships/slideLayout" Target="../slideLayouts/slideLayout172.xml"/><Relationship Id="rId3" Type="http://schemas.openxmlformats.org/officeDocument/2006/relationships/slideLayout" Target="../slideLayouts/slideLayout149.xml"/><Relationship Id="rId21" Type="http://schemas.openxmlformats.org/officeDocument/2006/relationships/slideLayout" Target="../slideLayouts/slideLayout167.xml"/><Relationship Id="rId34" Type="http://schemas.openxmlformats.org/officeDocument/2006/relationships/image" Target="../media/image27.png"/><Relationship Id="rId7" Type="http://schemas.openxmlformats.org/officeDocument/2006/relationships/slideLayout" Target="../slideLayouts/slideLayout153.xml"/><Relationship Id="rId12" Type="http://schemas.openxmlformats.org/officeDocument/2006/relationships/slideLayout" Target="../slideLayouts/slideLayout158.xml"/><Relationship Id="rId17" Type="http://schemas.openxmlformats.org/officeDocument/2006/relationships/slideLayout" Target="../slideLayouts/slideLayout163.xml"/><Relationship Id="rId25" Type="http://schemas.openxmlformats.org/officeDocument/2006/relationships/slideLayout" Target="../slideLayouts/slideLayout171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48.xml"/><Relationship Id="rId16" Type="http://schemas.openxmlformats.org/officeDocument/2006/relationships/slideLayout" Target="../slideLayouts/slideLayout162.xml"/><Relationship Id="rId20" Type="http://schemas.openxmlformats.org/officeDocument/2006/relationships/slideLayout" Target="../slideLayouts/slideLayout166.xml"/><Relationship Id="rId29" Type="http://schemas.openxmlformats.org/officeDocument/2006/relationships/slideLayout" Target="../slideLayouts/slideLayout175.xml"/><Relationship Id="rId1" Type="http://schemas.openxmlformats.org/officeDocument/2006/relationships/slideLayout" Target="../slideLayouts/slideLayout147.xml"/><Relationship Id="rId6" Type="http://schemas.openxmlformats.org/officeDocument/2006/relationships/slideLayout" Target="../slideLayouts/slideLayout152.xml"/><Relationship Id="rId11" Type="http://schemas.openxmlformats.org/officeDocument/2006/relationships/slideLayout" Target="../slideLayouts/slideLayout157.xml"/><Relationship Id="rId24" Type="http://schemas.openxmlformats.org/officeDocument/2006/relationships/slideLayout" Target="../slideLayouts/slideLayout170.xml"/><Relationship Id="rId32" Type="http://schemas.openxmlformats.org/officeDocument/2006/relationships/slideLayout" Target="../slideLayouts/slideLayout178.xml"/><Relationship Id="rId5" Type="http://schemas.openxmlformats.org/officeDocument/2006/relationships/slideLayout" Target="../slideLayouts/slideLayout151.xml"/><Relationship Id="rId15" Type="http://schemas.openxmlformats.org/officeDocument/2006/relationships/slideLayout" Target="../slideLayouts/slideLayout161.xml"/><Relationship Id="rId23" Type="http://schemas.openxmlformats.org/officeDocument/2006/relationships/slideLayout" Target="../slideLayouts/slideLayout169.xml"/><Relationship Id="rId28" Type="http://schemas.openxmlformats.org/officeDocument/2006/relationships/slideLayout" Target="../slideLayouts/slideLayout174.xml"/><Relationship Id="rId10" Type="http://schemas.openxmlformats.org/officeDocument/2006/relationships/slideLayout" Target="../slideLayouts/slideLayout156.xml"/><Relationship Id="rId19" Type="http://schemas.openxmlformats.org/officeDocument/2006/relationships/slideLayout" Target="../slideLayouts/slideLayout165.xml"/><Relationship Id="rId31" Type="http://schemas.openxmlformats.org/officeDocument/2006/relationships/slideLayout" Target="../slideLayouts/slideLayout177.xml"/><Relationship Id="rId4" Type="http://schemas.openxmlformats.org/officeDocument/2006/relationships/slideLayout" Target="../slideLayouts/slideLayout150.xml"/><Relationship Id="rId9" Type="http://schemas.openxmlformats.org/officeDocument/2006/relationships/slideLayout" Target="../slideLayouts/slideLayout155.xml"/><Relationship Id="rId14" Type="http://schemas.openxmlformats.org/officeDocument/2006/relationships/slideLayout" Target="../slideLayouts/slideLayout160.xml"/><Relationship Id="rId22" Type="http://schemas.openxmlformats.org/officeDocument/2006/relationships/slideLayout" Target="../slideLayouts/slideLayout168.xml"/><Relationship Id="rId27" Type="http://schemas.openxmlformats.org/officeDocument/2006/relationships/slideLayout" Target="../slideLayouts/slideLayout173.xml"/><Relationship Id="rId30" Type="http://schemas.openxmlformats.org/officeDocument/2006/relationships/slideLayout" Target="../slideLayouts/slideLayout176.xml"/><Relationship Id="rId8" Type="http://schemas.openxmlformats.org/officeDocument/2006/relationships/slideLayout" Target="../slideLayouts/slideLayout15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84D1DC19-54E7-431B-828E-12C544ED071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563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add slide title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BF19F3A6-8569-4639-91E1-C666EA12AF4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1"/>
            <a:ext cx="10972800" cy="4952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37" r:id="rId1"/>
    <p:sldLayoutId id="2147483787" r:id="rId2"/>
    <p:sldLayoutId id="2147483838" r:id="rId3"/>
    <p:sldLayoutId id="2147483851" r:id="rId4"/>
    <p:sldLayoutId id="2147483831" r:id="rId5"/>
    <p:sldLayoutId id="2147483835" r:id="rId6"/>
    <p:sldLayoutId id="2147483742" r:id="rId7"/>
    <p:sldLayoutId id="2147483817" r:id="rId8"/>
    <p:sldLayoutId id="2147483818" r:id="rId9"/>
    <p:sldLayoutId id="2147483761" r:id="rId10"/>
    <p:sldLayoutId id="2147483819" r:id="rId11"/>
    <p:sldLayoutId id="2147483820" r:id="rId12"/>
    <p:sldLayoutId id="2147483894" r:id="rId13"/>
    <p:sldLayoutId id="2147483895" r:id="rId14"/>
    <p:sldLayoutId id="2147483899" r:id="rId15"/>
    <p:sldLayoutId id="2147483896" r:id="rId16"/>
    <p:sldLayoutId id="2147483897" r:id="rId17"/>
    <p:sldLayoutId id="2147483898" r:id="rId18"/>
    <p:sldLayoutId id="2147483713" r:id="rId19"/>
    <p:sldLayoutId id="2147483714" r:id="rId20"/>
    <p:sldLayoutId id="2147483889" r:id="rId21"/>
    <p:sldLayoutId id="2147483890" r:id="rId22"/>
    <p:sldLayoutId id="2147483891" r:id="rId23"/>
    <p:sldLayoutId id="2147483892" r:id="rId24"/>
    <p:sldLayoutId id="2147483893" r:id="rId25"/>
    <p:sldLayoutId id="2147483900" r:id="rId26"/>
    <p:sldLayoutId id="2147483833" r:id="rId27"/>
    <p:sldLayoutId id="2147483834" r:id="rId28"/>
    <p:sldLayoutId id="2147483914" r:id="rId29"/>
    <p:sldLayoutId id="2147483887" r:id="rId30"/>
    <p:sldLayoutId id="2147483901" r:id="rId31"/>
    <p:sldLayoutId id="2147483888" r:id="rId32"/>
    <p:sldLayoutId id="2147483775" r:id="rId33"/>
    <p:sldLayoutId id="2147483774" r:id="rId34"/>
    <p:sldLayoutId id="2147483773" r:id="rId35"/>
    <p:sldLayoutId id="2147483776" r:id="rId36"/>
    <p:sldLayoutId id="2147483777" r:id="rId37"/>
    <p:sldLayoutId id="2147483780" r:id="rId38"/>
    <p:sldLayoutId id="2147483784" r:id="rId39"/>
    <p:sldLayoutId id="2147483915" r:id="rId40"/>
    <p:sldLayoutId id="2147483916" r:id="rId41"/>
    <p:sldLayoutId id="2147483883" r:id="rId42"/>
    <p:sldLayoutId id="2147483788" r:id="rId43"/>
    <p:sldLayoutId id="2147483902" r:id="rId44"/>
    <p:sldLayoutId id="2147483903" r:id="rId45"/>
    <p:sldLayoutId id="2147483904" r:id="rId46"/>
    <p:sldLayoutId id="2147483905" r:id="rId47"/>
    <p:sldLayoutId id="2147483906" r:id="rId48"/>
    <p:sldLayoutId id="2147483907" r:id="rId49"/>
    <p:sldLayoutId id="2147483908" r:id="rId50"/>
    <p:sldLayoutId id="2147483909" r:id="rId51"/>
    <p:sldLayoutId id="2147483910" r:id="rId52"/>
    <p:sldLayoutId id="2147483911" r:id="rId53"/>
    <p:sldLayoutId id="2147483912" r:id="rId54"/>
    <p:sldLayoutId id="2147483913" r:id="rId55"/>
    <p:sldLayoutId id="2147483772" r:id="rId56"/>
    <p:sldLayoutId id="2147483874" r:id="rId57"/>
    <p:sldLayoutId id="2147483717" r:id="rId58"/>
    <p:sldLayoutId id="2147483844" r:id="rId59"/>
    <p:sldLayoutId id="2147483870" r:id="rId60"/>
    <p:sldLayoutId id="2147483869" r:id="rId61"/>
    <p:sldLayoutId id="2147483860" r:id="rId62"/>
    <p:sldLayoutId id="2147483871" r:id="rId63"/>
    <p:sldLayoutId id="2147483839" r:id="rId64"/>
    <p:sldLayoutId id="2147483841" r:id="rId65"/>
    <p:sldLayoutId id="2147483876" r:id="rId66"/>
    <p:sldLayoutId id="2147483853" r:id="rId67"/>
    <p:sldLayoutId id="2147483746" r:id="rId68"/>
    <p:sldLayoutId id="2147483790" r:id="rId69"/>
    <p:sldLayoutId id="2147483755" r:id="rId70"/>
    <p:sldLayoutId id="2147483868" r:id="rId71"/>
    <p:sldLayoutId id="2147483754" r:id="rId72"/>
    <p:sldLayoutId id="2147483867" r:id="rId73"/>
    <p:sldLayoutId id="2147483756" r:id="rId74"/>
    <p:sldLayoutId id="2147483793" r:id="rId75"/>
    <p:sldLayoutId id="2147483796" r:id="rId76"/>
    <p:sldLayoutId id="2147483794" r:id="rId77"/>
    <p:sldLayoutId id="2147483763" r:id="rId78"/>
    <p:sldLayoutId id="2147483797" r:id="rId79"/>
    <p:sldLayoutId id="2147483764" r:id="rId80"/>
    <p:sldLayoutId id="2147483798" r:id="rId81"/>
    <p:sldLayoutId id="2147483806" r:id="rId82"/>
    <p:sldLayoutId id="2147483783" r:id="rId83"/>
    <p:sldLayoutId id="2147483848" r:id="rId84"/>
    <p:sldLayoutId id="2147483873" r:id="rId85"/>
    <p:sldLayoutId id="2147483884" r:id="rId86"/>
    <p:sldLayoutId id="2147483885" r:id="rId87"/>
    <p:sldLayoutId id="2147483886" r:id="rId88"/>
    <p:sldLayoutId id="2147483836" r:id="rId89"/>
    <p:sldLayoutId id="2147483877" r:id="rId90"/>
    <p:sldLayoutId id="2147483878" r:id="rId91"/>
    <p:sldLayoutId id="2147483765" r:id="rId92"/>
    <p:sldLayoutId id="2147483803" r:id="rId93"/>
    <p:sldLayoutId id="2147483724" r:id="rId94"/>
    <p:sldLayoutId id="2147483802" r:id="rId95"/>
    <p:sldLayoutId id="2147483743" r:id="rId96"/>
    <p:sldLayoutId id="2147483801" r:id="rId97"/>
    <p:sldLayoutId id="2147483757" r:id="rId98"/>
    <p:sldLayoutId id="2147483758" r:id="rId99"/>
    <p:sldLayoutId id="2147483744" r:id="rId100"/>
    <p:sldLayoutId id="2147483800" r:id="rId101"/>
    <p:sldLayoutId id="2147483749" r:id="rId102"/>
    <p:sldLayoutId id="2147483799" r:id="rId103"/>
    <p:sldLayoutId id="2147483917" r:id="rId104"/>
    <p:sldLayoutId id="2147483918" r:id="rId105"/>
    <p:sldLayoutId id="2147483919" r:id="rId106"/>
    <p:sldLayoutId id="2147483920" r:id="rId107"/>
    <p:sldLayoutId id="2147483921" r:id="rId108"/>
    <p:sldLayoutId id="2147483922" r:id="rId109"/>
    <p:sldLayoutId id="2147483923" r:id="rId110"/>
    <p:sldLayoutId id="2147483924" r:id="rId111"/>
    <p:sldLayoutId id="2147483935" r:id="rId112"/>
    <p:sldLayoutId id="2147483723" r:id="rId113"/>
    <p:sldLayoutId id="2147483807" r:id="rId114"/>
    <p:sldLayoutId id="2147483751" r:id="rId115"/>
    <p:sldLayoutId id="2147483808" r:id="rId116"/>
    <p:sldLayoutId id="2147483748" r:id="rId117"/>
    <p:sldLayoutId id="2147483809" r:id="rId118"/>
    <p:sldLayoutId id="2147483720" r:id="rId119"/>
    <p:sldLayoutId id="2147483879" r:id="rId120"/>
    <p:sldLayoutId id="2147483880" r:id="rId121"/>
    <p:sldLayoutId id="2147483718" r:id="rId122"/>
    <p:sldLayoutId id="2147483731" r:id="rId123"/>
    <p:sldLayoutId id="2147483811" r:id="rId124"/>
    <p:sldLayoutId id="2147483925" r:id="rId125"/>
    <p:sldLayoutId id="2147483926" r:id="rId126"/>
    <p:sldLayoutId id="2147483927" r:id="rId127"/>
    <p:sldLayoutId id="2147483928" r:id="rId128"/>
    <p:sldLayoutId id="2147483929" r:id="rId129"/>
    <p:sldLayoutId id="2147483930" r:id="rId130"/>
    <p:sldLayoutId id="2147483931" r:id="rId131"/>
    <p:sldLayoutId id="2147483932" r:id="rId132"/>
    <p:sldLayoutId id="2147483881" r:id="rId133"/>
    <p:sldLayoutId id="2147483882" r:id="rId134"/>
    <p:sldLayoutId id="2147483716" r:id="rId135"/>
    <p:sldLayoutId id="2147483814" r:id="rId136"/>
    <p:sldLayoutId id="2147483719" r:id="rId137"/>
    <p:sldLayoutId id="2147483813" r:id="rId138"/>
    <p:sldLayoutId id="2147483747" r:id="rId139"/>
    <p:sldLayoutId id="2147483812" r:id="rId140"/>
    <p:sldLayoutId id="2147483933" r:id="rId141"/>
    <p:sldLayoutId id="2147483934" r:id="rId142"/>
    <p:sldLayoutId id="2147483815" r:id="rId143"/>
    <p:sldLayoutId id="2147483845" r:id="rId144"/>
    <p:sldLayoutId id="2147483733" r:id="rId145"/>
    <p:sldLayoutId id="2147483816" r:id="rId146"/>
  </p:sldLayoutIdLst>
  <p:hf sldNum="0"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2800" b="1" i="0">
          <a:solidFill>
            <a:schemeClr val="tx2"/>
          </a:solidFill>
          <a:latin typeface="Poppins" pitchFamily="2" charset="77"/>
          <a:ea typeface="Poppins" pitchFamily="2" charset="77"/>
          <a:cs typeface="Poppins" pitchFamily="2" charset="77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Segoe UI" panose="020B0502040204020203" pitchFamily="34" charset="0"/>
          <a:cs typeface="Segoe UI" panose="020B0502040204020203" pitchFamily="34" charset="0"/>
        </a:defRPr>
      </a:lvl5pPr>
      <a:lvl6pPr marL="4572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0" indent="0" algn="l" rtl="0" eaLnBrk="1" fontAlgn="base" hangingPunct="1">
        <a:spcBef>
          <a:spcPts val="600"/>
        </a:spcBef>
        <a:spcAft>
          <a:spcPct val="0"/>
        </a:spcAft>
        <a:buClr>
          <a:schemeClr val="tx1"/>
        </a:buClr>
        <a:buFont typeface="Arial" panose="020B0604020202020204" pitchFamily="34" charset="0"/>
        <a:buNone/>
        <a:defRPr>
          <a:solidFill>
            <a:schemeClr val="tx1"/>
          </a:solidFill>
          <a:latin typeface="Poppins" pitchFamily="2" charset="77"/>
          <a:ea typeface="+mn-ea"/>
          <a:cs typeface="Poppins" pitchFamily="2" charset="77"/>
        </a:defRPr>
      </a:lvl1pPr>
      <a:lvl2pPr marL="742950" indent="-285750" algn="l" rtl="0" eaLnBrk="1" fontAlgn="base" hangingPunct="1">
        <a:spcBef>
          <a:spcPts val="600"/>
        </a:spcBef>
        <a:spcAft>
          <a:spcPct val="0"/>
        </a:spcAft>
        <a:buClr>
          <a:schemeClr val="tx1"/>
        </a:buClr>
        <a:buChar char="–"/>
        <a:defRPr sz="1600">
          <a:solidFill>
            <a:schemeClr val="tx1"/>
          </a:solidFill>
          <a:latin typeface="Poppins" pitchFamily="2" charset="77"/>
          <a:cs typeface="Poppins" pitchFamily="2" charset="77"/>
        </a:defRPr>
      </a:lvl2pPr>
      <a:lvl3pPr marL="1143000" indent="-228600" algn="l" rtl="0" eaLnBrk="1" fontAlgn="base" hangingPunct="1">
        <a:spcBef>
          <a:spcPts val="600"/>
        </a:spcBef>
        <a:spcAft>
          <a:spcPct val="0"/>
        </a:spcAft>
        <a:buClr>
          <a:schemeClr val="tx1"/>
        </a:buClr>
        <a:buChar char="•"/>
        <a:defRPr sz="1200">
          <a:solidFill>
            <a:schemeClr val="tx1"/>
          </a:solidFill>
          <a:latin typeface="Poppins" pitchFamily="2" charset="77"/>
          <a:cs typeface="Poppins" pitchFamily="2" charset="77"/>
        </a:defRPr>
      </a:lvl3pPr>
      <a:lvl4pPr marL="1600200" indent="-228600" algn="l" rtl="0" eaLnBrk="1" fontAlgn="base" hangingPunct="1">
        <a:spcBef>
          <a:spcPts val="600"/>
        </a:spcBef>
        <a:spcAft>
          <a:spcPct val="0"/>
        </a:spcAft>
        <a:buClr>
          <a:schemeClr val="tx1"/>
        </a:buClr>
        <a:buChar char="–"/>
        <a:defRPr sz="1100">
          <a:solidFill>
            <a:schemeClr val="tx1"/>
          </a:solidFill>
          <a:latin typeface="Poppins" pitchFamily="2" charset="77"/>
          <a:cs typeface="Poppins" pitchFamily="2" charset="77"/>
        </a:defRPr>
      </a:lvl4pPr>
      <a:lvl5pPr marL="2057400" indent="-228600" algn="l" rtl="0" eaLnBrk="1" fontAlgn="base" hangingPunct="1">
        <a:spcBef>
          <a:spcPts val="600"/>
        </a:spcBef>
        <a:spcAft>
          <a:spcPct val="0"/>
        </a:spcAft>
        <a:buClr>
          <a:schemeClr val="tx1"/>
        </a:buClr>
        <a:buChar char="»"/>
        <a:defRPr sz="900">
          <a:solidFill>
            <a:schemeClr val="tx1"/>
          </a:solidFill>
          <a:latin typeface="Poppins" pitchFamily="2" charset="77"/>
          <a:cs typeface="Poppins" pitchFamily="2" charset="77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768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5"/>
          <p:cNvSpPr>
            <a:spLocks noGrp="1"/>
          </p:cNvSpPr>
          <p:nvPr>
            <p:ph type="title"/>
          </p:nvPr>
        </p:nvSpPr>
        <p:spPr bwMode="auto">
          <a:xfrm>
            <a:off x="583688" y="455085"/>
            <a:ext cx="11127317" cy="975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xmlns:p159="http://schemas.microsoft.com/office/powerpoint/2015/09/main" xmlns:p15="http://schemas.microsoft.com/office/powerpoint/2012/main" xmlns:p14="http://schemas.microsoft.com/office/powerpoint/2010/main" xmlns:mc="http://schemas.openxmlformats.org/markup-compatibility/2006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val="1"/>
            </a:ext>
          </a:extLst>
        </p:spPr>
        <p:txBody>
          <a:bodyPr vert="horz" wrap="square" lIns="91424" tIns="45712" rIns="91424" bIns="45712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Title Goes Here</a:t>
            </a:r>
          </a:p>
        </p:txBody>
      </p:sp>
      <p:sp>
        <p:nvSpPr>
          <p:cNvPr id="13" name="Rectangle 4"/>
          <p:cNvSpPr>
            <a:spLocks noChangeArrowheads="1"/>
          </p:cNvSpPr>
          <p:nvPr userDrawn="1"/>
        </p:nvSpPr>
        <p:spPr bwMode="ltGray">
          <a:xfrm>
            <a:off x="636906" y="6473080"/>
            <a:ext cx="4534733" cy="20602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 lIns="82115" tIns="41056" rIns="82115" bIns="41056" anchor="b">
            <a:spAutoFit/>
          </a:bodyPr>
          <a:lstStyle/>
          <a:p>
            <a:pPr defTabSz="814305" fontAlgn="auto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800" spc="27" baseline="0">
                <a:solidFill>
                  <a:schemeClr val="tx1">
                    <a:lumMod val="65000"/>
                  </a:schemeClr>
                </a:solidFill>
                <a:latin typeface="+mn-lt"/>
                <a:ea typeface="+mn-ea"/>
                <a:cs typeface="CiscoSans Thin"/>
              </a:rPr>
              <a:t>© 2022  Cisco and/or its affiliates. All rights reserved.   Cisco Confidential</a:t>
            </a:r>
          </a:p>
        </p:txBody>
      </p:sp>
      <p:sp>
        <p:nvSpPr>
          <p:cNvPr id="4" name="Rectangle 7"/>
          <p:cNvSpPr>
            <a:spLocks noChangeArrowheads="1"/>
          </p:cNvSpPr>
          <p:nvPr userDrawn="1"/>
        </p:nvSpPr>
        <p:spPr bwMode="ltGray">
          <a:xfrm>
            <a:off x="11540258" y="6473080"/>
            <a:ext cx="298049" cy="206025"/>
          </a:xfrm>
          <a:prstGeom prst="rect">
            <a:avLst/>
          </a:prstGeom>
          <a:noFill/>
          <a:ln w="9525" algn="ctr">
            <a:noFill/>
            <a:miter lim="800000"/>
          </a:ln>
          <a:effectLst/>
        </p:spPr>
        <p:txBody>
          <a:bodyPr wrap="none" lIns="82115" tIns="41056" rIns="82115" bIns="41056" anchor="b">
            <a:spAutoFit/>
          </a:bodyPr>
          <a:lstStyle/>
          <a:p>
            <a:pPr algn="r" defTabSz="814305" rtl="0" fontAlgn="auto">
              <a:spcBef>
                <a:spcPct val="0"/>
              </a:spcBef>
              <a:spcAft>
                <a:spcPct val="0"/>
              </a:spcAft>
              <a:defRPr/>
            </a:pPr>
            <a:fld id="{6A1E46DC-7EF6-4EA2-B285-14272867D133}" type="slidenum">
              <a:rPr lang="en-US" sz="800" kern="1200" spc="27" baseline="0">
                <a:solidFill>
                  <a:schemeClr val="tx1">
                    <a:lumMod val="65000"/>
                  </a:schemeClr>
                </a:solidFill>
                <a:latin typeface="+mn-lt"/>
                <a:ea typeface="+mn-ea"/>
                <a:cs typeface="CiscoSans Thin"/>
              </a:rPr>
              <a:pPr algn="r" defTabSz="814305" rtl="0" fontAlgn="auto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800" kern="1200" spc="27" baseline="0">
              <a:solidFill>
                <a:schemeClr val="tx1">
                  <a:lumMod val="65000"/>
                </a:schemeClr>
              </a:solidFill>
              <a:latin typeface="+mn-lt"/>
              <a:ea typeface="+mn-ea"/>
              <a:cs typeface="CiscoSans Thin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78B95AA-CA2E-954C-A1DE-5AEC7A7A6620}"/>
              </a:ext>
            </a:extLst>
          </p:cNvPr>
          <p:cNvPicPr>
            <a:picLocks noChangeAspect="1"/>
          </p:cNvPicPr>
          <p:nvPr userDrawn="1"/>
        </p:nvPicPr>
        <p:blipFill>
          <a:blip r:embed="rId34"/>
          <a:stretch>
            <a:fillRect/>
          </a:stretch>
        </p:blipFill>
        <p:spPr>
          <a:xfrm>
            <a:off x="10202965" y="6204575"/>
            <a:ext cx="1543985" cy="3730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08462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7" r:id="rId1"/>
    <p:sldLayoutId id="2147483938" r:id="rId2"/>
    <p:sldLayoutId id="2147483939" r:id="rId3"/>
    <p:sldLayoutId id="2147483940" r:id="rId4"/>
    <p:sldLayoutId id="2147483941" r:id="rId5"/>
    <p:sldLayoutId id="2147483942" r:id="rId6"/>
    <p:sldLayoutId id="2147483943" r:id="rId7"/>
    <p:sldLayoutId id="2147483944" r:id="rId8"/>
    <p:sldLayoutId id="2147483945" r:id="rId9"/>
    <p:sldLayoutId id="2147483946" r:id="rId10"/>
    <p:sldLayoutId id="2147483947" r:id="rId11"/>
    <p:sldLayoutId id="2147483948" r:id="rId12"/>
    <p:sldLayoutId id="2147483949" r:id="rId13"/>
    <p:sldLayoutId id="2147483950" r:id="rId14"/>
    <p:sldLayoutId id="2147483951" r:id="rId15"/>
    <p:sldLayoutId id="2147483952" r:id="rId16"/>
    <p:sldLayoutId id="2147483953" r:id="rId17"/>
    <p:sldLayoutId id="2147483954" r:id="rId18"/>
    <p:sldLayoutId id="2147483955" r:id="rId19"/>
    <p:sldLayoutId id="2147483956" r:id="rId20"/>
    <p:sldLayoutId id="2147483957" r:id="rId21"/>
    <p:sldLayoutId id="2147483958" r:id="rId22"/>
    <p:sldLayoutId id="2147483960" r:id="rId23"/>
    <p:sldLayoutId id="2147483961" r:id="rId24"/>
    <p:sldLayoutId id="2147483962" r:id="rId25"/>
    <p:sldLayoutId id="2147483963" r:id="rId26"/>
    <p:sldLayoutId id="2147483964" r:id="rId27"/>
    <p:sldLayoutId id="2147483965" r:id="rId28"/>
    <p:sldLayoutId id="2147483966" r:id="rId29"/>
    <p:sldLayoutId id="2147483967" r:id="rId30"/>
    <p:sldLayoutId id="2147483968" r:id="rId31"/>
    <p:sldLayoutId id="2147483969" r:id="rId32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  <p:txStyles>
    <p:titleStyle>
      <a:lvl1pPr algn="l" defTabSz="912261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lang="en-US" sz="3733" b="0" i="0" u="none" kern="1200">
          <a:solidFill>
            <a:schemeClr val="tx2"/>
          </a:solidFill>
          <a:latin typeface="+mj-lt"/>
          <a:ea typeface="CiscoSansTT Thin" charset="0"/>
          <a:cs typeface="CiscoSansTT Thin" charset="0"/>
        </a:defRPr>
      </a:lvl1pPr>
      <a:lvl2pPr algn="l" defTabSz="912261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4267">
          <a:solidFill>
            <a:srgbClr val="676767"/>
          </a:solidFill>
          <a:latin typeface="Arial"/>
          <a:ea typeface="ＭＳ Ｐゴシック" charset="0"/>
        </a:defRPr>
      </a:lvl2pPr>
      <a:lvl3pPr algn="l" defTabSz="912261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4267">
          <a:solidFill>
            <a:srgbClr val="676767"/>
          </a:solidFill>
          <a:latin typeface="Arial"/>
          <a:ea typeface="ＭＳ Ｐゴシック" charset="0"/>
        </a:defRPr>
      </a:lvl3pPr>
      <a:lvl4pPr algn="l" defTabSz="912261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4267">
          <a:solidFill>
            <a:srgbClr val="676767"/>
          </a:solidFill>
          <a:latin typeface="Arial"/>
          <a:ea typeface="ＭＳ Ｐゴシック" charset="0"/>
        </a:defRPr>
      </a:lvl4pPr>
      <a:lvl5pPr algn="l" defTabSz="912261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4267">
          <a:solidFill>
            <a:srgbClr val="676767"/>
          </a:solidFill>
          <a:latin typeface="Arial"/>
          <a:ea typeface="ＭＳ Ｐゴシック" charset="0"/>
        </a:defRPr>
      </a:lvl5pPr>
      <a:lvl6pPr marL="609585" algn="l" defTabSz="912261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4267">
          <a:solidFill>
            <a:srgbClr val="676767"/>
          </a:solidFill>
          <a:latin typeface="Arial"/>
          <a:ea typeface="ＭＳ Ｐゴシック" charset="0"/>
        </a:defRPr>
      </a:lvl6pPr>
      <a:lvl7pPr marL="1219170" algn="l" defTabSz="912261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4267">
          <a:solidFill>
            <a:srgbClr val="676767"/>
          </a:solidFill>
          <a:latin typeface="Arial"/>
          <a:ea typeface="ＭＳ Ｐゴシック" charset="0"/>
        </a:defRPr>
      </a:lvl7pPr>
      <a:lvl8pPr marL="1828754" algn="l" defTabSz="912261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4267">
          <a:solidFill>
            <a:srgbClr val="676767"/>
          </a:solidFill>
          <a:latin typeface="Arial"/>
          <a:ea typeface="ＭＳ Ｐゴシック" charset="0"/>
        </a:defRPr>
      </a:lvl8pPr>
      <a:lvl9pPr marL="2438339" algn="l" defTabSz="912261" rtl="0" eaLnBrk="1" fontAlgn="base" hangingPunct="1">
        <a:lnSpc>
          <a:spcPct val="80000"/>
        </a:lnSpc>
        <a:spcBef>
          <a:spcPct val="0"/>
        </a:spcBef>
        <a:spcAft>
          <a:spcPct val="0"/>
        </a:spcAft>
        <a:defRPr sz="4267">
          <a:solidFill>
            <a:srgbClr val="676767"/>
          </a:solidFill>
          <a:latin typeface="Arial"/>
          <a:ea typeface="ＭＳ Ｐゴシック" charset="0"/>
        </a:defRPr>
      </a:lvl9pPr>
    </p:titleStyle>
    <p:bodyStyle>
      <a:lvl1pPr marL="226478" indent="-226478" algn="l" defTabSz="912261" rtl="0" eaLnBrk="1" fontAlgn="base" hangingPunct="1">
        <a:lnSpc>
          <a:spcPct val="95000"/>
        </a:lnSpc>
        <a:spcBef>
          <a:spcPts val="1433"/>
        </a:spcBef>
        <a:spcAft>
          <a:spcPct val="0"/>
        </a:spcAft>
        <a:buClr>
          <a:schemeClr val="tx2"/>
        </a:buClr>
        <a:buSzPct val="90000"/>
        <a:buFont typeface="Arial"/>
        <a:buChar char="•"/>
        <a:defRPr lang="en-US" sz="2000" kern="1200">
          <a:solidFill>
            <a:schemeClr val="tx1"/>
          </a:solidFill>
          <a:latin typeface="+mn-lt"/>
          <a:ea typeface="ＭＳ Ｐゴシック" charset="0"/>
          <a:cs typeface="CiscoSans"/>
        </a:defRPr>
      </a:lvl1pPr>
      <a:lvl2pPr marL="478355" indent="-287859" algn="l" defTabSz="912261" rtl="0" eaLnBrk="1" fontAlgn="base" hangingPunct="1">
        <a:lnSpc>
          <a:spcPct val="95000"/>
        </a:lnSpc>
        <a:spcBef>
          <a:spcPts val="800"/>
        </a:spcBef>
        <a:spcAft>
          <a:spcPct val="0"/>
        </a:spcAft>
        <a:buClr>
          <a:schemeClr val="tx2"/>
        </a:buClr>
        <a:buFont typeface="Arial"/>
        <a:buChar char="•"/>
        <a:defRPr lang="en-US" sz="1867" kern="1200">
          <a:solidFill>
            <a:schemeClr val="tx1"/>
          </a:solidFill>
          <a:latin typeface="+mn-lt"/>
          <a:ea typeface="ＭＳ Ｐゴシック" charset="0"/>
          <a:cs typeface="CiscoSans"/>
        </a:defRPr>
      </a:lvl2pPr>
      <a:lvl3pPr marL="575719" indent="-226478" algn="l" defTabSz="912261" rtl="0" eaLnBrk="1" fontAlgn="base" hangingPunct="1">
        <a:lnSpc>
          <a:spcPct val="95000"/>
        </a:lnSpc>
        <a:spcBef>
          <a:spcPts val="833"/>
        </a:spcBef>
        <a:spcAft>
          <a:spcPct val="0"/>
        </a:spcAft>
        <a:buFont typeface="Arial"/>
        <a:buChar char="•"/>
        <a:defRPr lang="en-US" sz="1600" kern="1200">
          <a:solidFill>
            <a:schemeClr val="tx1"/>
          </a:solidFill>
          <a:latin typeface="+mn-lt"/>
          <a:ea typeface="ＭＳ Ｐゴシック" charset="0"/>
          <a:cs typeface="CiscoSans"/>
        </a:defRPr>
      </a:lvl3pPr>
      <a:lvl4pPr marL="670967" indent="-226478" algn="l" defTabSz="912261" rtl="0" eaLnBrk="1" fontAlgn="base" hangingPunct="1">
        <a:lnSpc>
          <a:spcPct val="95000"/>
        </a:lnSpc>
        <a:spcBef>
          <a:spcPts val="833"/>
        </a:spcBef>
        <a:spcAft>
          <a:spcPct val="0"/>
        </a:spcAft>
        <a:buFont typeface="Arial"/>
        <a:buChar char="•"/>
        <a:defRPr lang="en-US" sz="1467" kern="1200">
          <a:solidFill>
            <a:schemeClr val="tx1"/>
          </a:solidFill>
          <a:latin typeface="+mn-lt"/>
          <a:ea typeface="ＭＳ Ｐゴシック" charset="0"/>
          <a:cs typeface="CiscoSans"/>
        </a:defRPr>
      </a:lvl4pPr>
      <a:lvl5pPr marL="766214" indent="-226478" algn="l" defTabSz="912261" rtl="0" eaLnBrk="1" fontAlgn="base" hangingPunct="1">
        <a:lnSpc>
          <a:spcPct val="95000"/>
        </a:lnSpc>
        <a:spcBef>
          <a:spcPts val="833"/>
        </a:spcBef>
        <a:spcAft>
          <a:spcPct val="0"/>
        </a:spcAft>
        <a:buFont typeface="Arial"/>
        <a:buChar char="•"/>
        <a:defRPr lang="en-US" sz="1467" kern="1200">
          <a:solidFill>
            <a:schemeClr val="tx1"/>
          </a:solidFill>
          <a:latin typeface="+mn-lt"/>
          <a:ea typeface="ＭＳ Ｐゴシック" charset="0"/>
          <a:cs typeface="CiscoSans"/>
        </a:defRPr>
      </a:lvl5pPr>
      <a:lvl6pPr marL="1151779" indent="-228588" algn="l" defTabSz="914346" rtl="0" eaLnBrk="1" latinLnBrk="0" hangingPunct="1">
        <a:spcBef>
          <a:spcPts val="800"/>
        </a:spcBef>
        <a:buFont typeface="Arial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247761" indent="-228557" algn="l" defTabSz="914346" rtl="0" eaLnBrk="1" latinLnBrk="0" hangingPunct="1">
        <a:spcBef>
          <a:spcPts val="800"/>
        </a:spcBef>
        <a:buFont typeface="Arial" pitchFamily="34" charset="0"/>
        <a:buChar char="•"/>
        <a:defRPr sz="1067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200213" indent="0" algn="l" defTabSz="914346" rtl="0" eaLnBrk="1" latinLnBrk="0" hangingPunct="1">
        <a:spcBef>
          <a:spcPct val="20000"/>
        </a:spcBef>
        <a:buFont typeface="Arial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5974" indent="-228588" algn="l" defTabSz="914346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46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1pPr>
      <a:lvl2pPr marL="457170" algn="l" defTabSz="914346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2pPr>
      <a:lvl3pPr marL="914346" algn="l" defTabSz="914346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3pPr>
      <a:lvl4pPr marL="1371519" algn="l" defTabSz="914346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4pPr>
      <a:lvl5pPr marL="1828694" algn="l" defTabSz="914346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5pPr>
      <a:lvl6pPr marL="2285864" algn="l" defTabSz="914346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6pPr>
      <a:lvl7pPr marL="2743041" algn="l" defTabSz="914346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7pPr>
      <a:lvl8pPr marL="3200213" algn="l" defTabSz="914346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8pPr>
      <a:lvl9pPr marL="3657389" algn="l" defTabSz="914346" rtl="0" eaLnBrk="1" latinLnBrk="0" hangingPunct="1">
        <a:defRPr sz="1867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892">
          <p15:clr>
            <a:srgbClr val="F26B43"/>
          </p15:clr>
        </p15:guide>
        <p15:guide id="2" pos="336">
          <p15:clr>
            <a:srgbClr val="F26B43"/>
          </p15:clr>
        </p15:guide>
        <p15:guide id="3" pos="5448">
          <p15:clr>
            <a:srgbClr val="F26B43"/>
          </p15:clr>
        </p15:guide>
        <p15:guide id="4" orient="horz" pos="757">
          <p15:clr>
            <a:srgbClr val="F26B43"/>
          </p15:clr>
        </p15:guide>
        <p15:guide id="5" orient="horz" pos="335">
          <p15:clr>
            <a:srgbClr val="F26B43"/>
          </p15:clr>
        </p15:guide>
        <p15:guide id="6" pos="2876">
          <p15:clr>
            <a:srgbClr val="F26B43"/>
          </p15:clr>
        </p15:guide>
        <p15:guide id="7" orient="horz" pos="104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65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5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emf"/><Relationship Id="rId1" Type="http://schemas.openxmlformats.org/officeDocument/2006/relationships/slideLayout" Target="../slideLayouts/slideLayout5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59.xml"/><Relationship Id="rId4" Type="http://schemas.openxmlformats.org/officeDocument/2006/relationships/chart" Target="../charts/char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emf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2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12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2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emf"/><Relationship Id="rId1" Type="http://schemas.openxmlformats.org/officeDocument/2006/relationships/slideLayout" Target="../slideLayouts/slideLayout5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6EFB6854-B261-49BC-B88F-0CC68C6FE87A}"/>
              </a:ext>
            </a:extLst>
          </p:cNvPr>
          <p:cNvSpPr/>
          <p:nvPr/>
        </p:nvSpPr>
        <p:spPr>
          <a:xfrm>
            <a:off x="9824720" y="6000648"/>
            <a:ext cx="2367280" cy="75692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09585" eaLnBrk="1" hangingPunct="1"/>
            <a:endParaRPr lang="en-US" sz="2400">
              <a:solidFill>
                <a:srgbClr val="0D274D"/>
              </a:solidFill>
              <a:latin typeface="CiscoSansTT ExtraLight"/>
              <a:cs typeface="Arial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9E55010-EF94-4E78-8E2E-C1315FAAB537}"/>
              </a:ext>
            </a:extLst>
          </p:cNvPr>
          <p:cNvGrpSpPr/>
          <p:nvPr/>
        </p:nvGrpSpPr>
        <p:grpSpPr>
          <a:xfrm flipH="1">
            <a:off x="9407709" y="1823362"/>
            <a:ext cx="2745905" cy="2826007"/>
            <a:chOff x="7025426" y="-436934"/>
            <a:chExt cx="2059429" cy="2119505"/>
          </a:xfrm>
        </p:grpSpPr>
        <p:pic>
          <p:nvPicPr>
            <p:cNvPr id="14" name="Picture 10">
              <a:extLst>
                <a:ext uri="{FF2B5EF4-FFF2-40B4-BE49-F238E27FC236}">
                  <a16:creationId xmlns:a16="http://schemas.microsoft.com/office/drawing/2014/main" id="{08F433D5-C428-4091-93F0-42A857CA73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025426" y="691971"/>
              <a:ext cx="1114425" cy="9906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5" name="Picture 10">
              <a:extLst>
                <a:ext uri="{FF2B5EF4-FFF2-40B4-BE49-F238E27FC236}">
                  <a16:creationId xmlns:a16="http://schemas.microsoft.com/office/drawing/2014/main" id="{749E222D-0AFF-40EA-AD18-3C829B13DD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970430" y="58366"/>
              <a:ext cx="1114425" cy="9906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6" name="Picture 10">
              <a:extLst>
                <a:ext uri="{FF2B5EF4-FFF2-40B4-BE49-F238E27FC236}">
                  <a16:creationId xmlns:a16="http://schemas.microsoft.com/office/drawing/2014/main" id="{3E27D4AF-D05F-43EB-BAF8-4F30ECC02C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7025426" y="-436934"/>
              <a:ext cx="1114425" cy="9906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3" name="Title 5">
            <a:extLst>
              <a:ext uri="{FF2B5EF4-FFF2-40B4-BE49-F238E27FC236}">
                <a16:creationId xmlns:a16="http://schemas.microsoft.com/office/drawing/2014/main" id="{EE887BF2-B6DF-4A9B-8D6F-28072806F84C}"/>
              </a:ext>
            </a:extLst>
          </p:cNvPr>
          <p:cNvSpPr txBox="1"/>
          <p:nvPr/>
        </p:nvSpPr>
        <p:spPr>
          <a:xfrm>
            <a:off x="567685" y="3346445"/>
            <a:ext cx="11120203" cy="859640"/>
          </a:xfrm>
          <a:prstGeom prst="rect">
            <a:avLst/>
          </a:prstGeom>
        </p:spPr>
        <p:txBody>
          <a:bodyPr/>
          <a:lstStyle>
            <a:lvl1pPr algn="l" defTabSz="684213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lang="en-US" sz="2800" b="0" i="0" u="none" kern="1200">
                <a:solidFill>
                  <a:schemeClr val="tx2"/>
                </a:solidFill>
                <a:latin typeface="+mj-lt"/>
                <a:ea typeface="CiscoSansTT Thin" charset="0"/>
                <a:cs typeface="CiscoSansTT Thin" charset="0"/>
              </a:defRPr>
            </a:lvl1pPr>
            <a:lvl2pPr algn="l" defTabSz="684213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/>
                <a:ea typeface="ＭＳ Ｐゴシック" charset="0"/>
              </a:defRPr>
            </a:lvl2pPr>
            <a:lvl3pPr algn="l" defTabSz="684213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/>
                <a:ea typeface="ＭＳ Ｐゴシック" charset="0"/>
              </a:defRPr>
            </a:lvl3pPr>
            <a:lvl4pPr algn="l" defTabSz="684213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/>
                <a:ea typeface="ＭＳ Ｐゴシック" charset="0"/>
              </a:defRPr>
            </a:lvl4pPr>
            <a:lvl5pPr algn="l" defTabSz="684213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/>
                <a:ea typeface="ＭＳ Ｐゴシック" charset="0"/>
              </a:defRPr>
            </a:lvl5pPr>
            <a:lvl6pPr marL="457200" algn="l" defTabSz="684213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/>
                <a:ea typeface="ＭＳ Ｐゴシック" charset="0"/>
              </a:defRPr>
            </a:lvl6pPr>
            <a:lvl7pPr marL="914400" algn="l" defTabSz="684213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/>
                <a:ea typeface="ＭＳ Ｐゴシック" charset="0"/>
              </a:defRPr>
            </a:lvl7pPr>
            <a:lvl8pPr marL="1371600" algn="l" defTabSz="684213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/>
                <a:ea typeface="ＭＳ Ｐゴシック" charset="0"/>
              </a:defRPr>
            </a:lvl8pPr>
            <a:lvl9pPr marL="1828800" algn="l" defTabSz="684213" rtl="0" eaLnBrk="1" fontAlgn="base" hangingPunct="1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defRPr sz="3200">
                <a:solidFill>
                  <a:srgbClr val="676767"/>
                </a:solidFill>
                <a:latin typeface="Arial"/>
                <a:ea typeface="ＭＳ Ｐゴシック" charset="0"/>
              </a:defRPr>
            </a:lvl9pPr>
          </a:lstStyle>
          <a:p>
            <a:pPr defTabSz="912261"/>
            <a:r>
              <a:rPr lang="en-US" sz="4800" dirty="0">
                <a:solidFill>
                  <a:srgbClr val="00BCEB"/>
                </a:solidFill>
                <a:latin typeface="CiscoSansTT ExtraLight"/>
              </a:rPr>
              <a:t>Third Party Litigation Funding</a:t>
            </a:r>
          </a:p>
          <a:p>
            <a:pPr defTabSz="912261"/>
            <a:r>
              <a:rPr lang="en-US" sz="4800" dirty="0">
                <a:solidFill>
                  <a:srgbClr val="00BCEB"/>
                </a:solidFill>
                <a:latin typeface="CiscoSansTT ExtraLight"/>
              </a:rPr>
              <a:t>&amp; Disclosure in Patent Cases </a:t>
            </a:r>
          </a:p>
          <a:p>
            <a:pPr defTabSz="912261"/>
            <a:endParaRPr lang="en-US" sz="4800" dirty="0">
              <a:solidFill>
                <a:srgbClr val="00BCEB"/>
              </a:solidFill>
              <a:latin typeface="CiscoSansTT ExtraLight"/>
            </a:endParaRPr>
          </a:p>
        </p:txBody>
      </p:sp>
      <p:sp>
        <p:nvSpPr>
          <p:cNvPr id="24" name="Freeform 6">
            <a:extLst>
              <a:ext uri="{FF2B5EF4-FFF2-40B4-BE49-F238E27FC236}">
                <a16:creationId xmlns:a16="http://schemas.microsoft.com/office/drawing/2014/main" id="{577387BE-E912-41DC-B811-862EEF1DEFD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42106" y="441785"/>
            <a:ext cx="787183" cy="418192"/>
          </a:xfrm>
          <a:custGeom>
            <a:avLst/>
            <a:gdLst>
              <a:gd name="T0" fmla="*/ 2671 w 3456"/>
              <a:gd name="T1" fmla="*/ 1521 h 1834"/>
              <a:gd name="T2" fmla="*/ 2857 w 3456"/>
              <a:gd name="T3" fmla="*/ 1677 h 1834"/>
              <a:gd name="T4" fmla="*/ 2975 w 3456"/>
              <a:gd name="T5" fmla="*/ 1465 h 1834"/>
              <a:gd name="T6" fmla="*/ 1129 w 3456"/>
              <a:gd name="T7" fmla="*/ 1823 h 1834"/>
              <a:gd name="T8" fmla="*/ 3082 w 3456"/>
              <a:gd name="T9" fmla="*/ 1330 h 1834"/>
              <a:gd name="T10" fmla="*/ 3082 w 3456"/>
              <a:gd name="T11" fmla="*/ 1712 h 1834"/>
              <a:gd name="T12" fmla="*/ 2700 w 3456"/>
              <a:gd name="T13" fmla="*/ 1809 h 1834"/>
              <a:gd name="T14" fmla="*/ 2513 w 3456"/>
              <a:gd name="T15" fmla="*/ 1479 h 1834"/>
              <a:gd name="T16" fmla="*/ 2783 w 3456"/>
              <a:gd name="T17" fmla="*/ 1211 h 1834"/>
              <a:gd name="T18" fmla="*/ 2351 w 3456"/>
              <a:gd name="T19" fmla="*/ 1392 h 1834"/>
              <a:gd name="T20" fmla="*/ 2136 w 3456"/>
              <a:gd name="T21" fmla="*/ 1381 h 1834"/>
              <a:gd name="T22" fmla="*/ 2093 w 3456"/>
              <a:gd name="T23" fmla="*/ 1625 h 1834"/>
              <a:gd name="T24" fmla="*/ 2335 w 3456"/>
              <a:gd name="T25" fmla="*/ 1658 h 1834"/>
              <a:gd name="T26" fmla="*/ 2174 w 3456"/>
              <a:gd name="T27" fmla="*/ 1832 h 1834"/>
              <a:gd name="T28" fmla="*/ 1903 w 3456"/>
              <a:gd name="T29" fmla="*/ 1605 h 1834"/>
              <a:gd name="T30" fmla="*/ 2047 w 3456"/>
              <a:gd name="T31" fmla="*/ 1249 h 1834"/>
              <a:gd name="T32" fmla="*/ 748 w 3456"/>
              <a:gd name="T33" fmla="*/ 1223 h 1834"/>
              <a:gd name="T34" fmla="*/ 642 w 3456"/>
              <a:gd name="T35" fmla="*/ 1359 h 1834"/>
              <a:gd name="T36" fmla="*/ 479 w 3456"/>
              <a:gd name="T37" fmla="*/ 1550 h 1834"/>
              <a:gd name="T38" fmla="*/ 697 w 3456"/>
              <a:gd name="T39" fmla="*/ 1676 h 1834"/>
              <a:gd name="T40" fmla="*/ 692 w 3456"/>
              <a:gd name="T41" fmla="*/ 1830 h 1834"/>
              <a:gd name="T42" fmla="*/ 370 w 3456"/>
              <a:gd name="T43" fmla="*/ 1710 h 1834"/>
              <a:gd name="T44" fmla="*/ 375 w 3456"/>
              <a:gd name="T45" fmla="*/ 1326 h 1834"/>
              <a:gd name="T46" fmla="*/ 1610 w 3456"/>
              <a:gd name="T47" fmla="*/ 1211 h 1834"/>
              <a:gd name="T48" fmla="*/ 1679 w 3456"/>
              <a:gd name="T49" fmla="*/ 1350 h 1834"/>
              <a:gd name="T50" fmla="*/ 1494 w 3456"/>
              <a:gd name="T51" fmla="*/ 1373 h 1834"/>
              <a:gd name="T52" fmla="*/ 1634 w 3456"/>
              <a:gd name="T53" fmla="*/ 1470 h 1834"/>
              <a:gd name="T54" fmla="*/ 1737 w 3456"/>
              <a:gd name="T55" fmla="*/ 1694 h 1834"/>
              <a:gd name="T56" fmla="*/ 1524 w 3456"/>
              <a:gd name="T57" fmla="*/ 1833 h 1834"/>
              <a:gd name="T58" fmla="*/ 1334 w 3456"/>
              <a:gd name="T59" fmla="*/ 1678 h 1834"/>
              <a:gd name="T60" fmla="*/ 1552 w 3456"/>
              <a:gd name="T61" fmla="*/ 1690 h 1834"/>
              <a:gd name="T62" fmla="*/ 1520 w 3456"/>
              <a:gd name="T63" fmla="*/ 1584 h 1834"/>
              <a:gd name="T64" fmla="*/ 1350 w 3456"/>
              <a:gd name="T65" fmla="*/ 1473 h 1834"/>
              <a:gd name="T66" fmla="*/ 1446 w 3456"/>
              <a:gd name="T67" fmla="*/ 1227 h 1834"/>
              <a:gd name="T68" fmla="*/ 3456 w 3456"/>
              <a:gd name="T69" fmla="*/ 569 h 1834"/>
              <a:gd name="T70" fmla="*/ 3328 w 3456"/>
              <a:gd name="T71" fmla="*/ 780 h 1834"/>
              <a:gd name="T72" fmla="*/ 3381 w 3456"/>
              <a:gd name="T73" fmla="*/ 493 h 1834"/>
              <a:gd name="T74" fmla="*/ 1793 w 3456"/>
              <a:gd name="T75" fmla="*/ 766 h 1834"/>
              <a:gd name="T76" fmla="*/ 1653 w 3456"/>
              <a:gd name="T77" fmla="*/ 727 h 1834"/>
              <a:gd name="T78" fmla="*/ 113 w 3456"/>
              <a:gd name="T79" fmla="*/ 503 h 1834"/>
              <a:gd name="T80" fmla="*/ 95 w 3456"/>
              <a:gd name="T81" fmla="*/ 801 h 1834"/>
              <a:gd name="T82" fmla="*/ 10 w 3456"/>
              <a:gd name="T83" fmla="*/ 531 h 1834"/>
              <a:gd name="T84" fmla="*/ 3040 w 3456"/>
              <a:gd name="T85" fmla="*/ 340 h 1834"/>
              <a:gd name="T86" fmla="*/ 2929 w 3456"/>
              <a:gd name="T87" fmla="*/ 793 h 1834"/>
              <a:gd name="T88" fmla="*/ 2947 w 3456"/>
              <a:gd name="T89" fmla="*/ 287 h 1834"/>
              <a:gd name="T90" fmla="*/ 2214 w 3456"/>
              <a:gd name="T91" fmla="*/ 748 h 1834"/>
              <a:gd name="T92" fmla="*/ 2069 w 3456"/>
              <a:gd name="T93" fmla="*/ 748 h 1834"/>
              <a:gd name="T94" fmla="*/ 1335 w 3456"/>
              <a:gd name="T95" fmla="*/ 287 h 1834"/>
              <a:gd name="T96" fmla="*/ 1353 w 3456"/>
              <a:gd name="T97" fmla="*/ 793 h 1834"/>
              <a:gd name="T98" fmla="*/ 1242 w 3456"/>
              <a:gd name="T99" fmla="*/ 340 h 1834"/>
              <a:gd name="T100" fmla="*/ 553 w 3456"/>
              <a:gd name="T101" fmla="*/ 322 h 1834"/>
              <a:gd name="T102" fmla="*/ 468 w 3456"/>
              <a:gd name="T103" fmla="*/ 801 h 1834"/>
              <a:gd name="T104" fmla="*/ 450 w 3456"/>
              <a:gd name="T105" fmla="*/ 295 h 1834"/>
              <a:gd name="T106" fmla="*/ 2630 w 3456"/>
              <a:gd name="T107" fmla="*/ 879 h 1834"/>
              <a:gd name="T108" fmla="*/ 2490 w 3456"/>
              <a:gd name="T109" fmla="*/ 917 h 1834"/>
              <a:gd name="T110" fmla="*/ 902 w 3456"/>
              <a:gd name="T111" fmla="*/ 0 h 1834"/>
              <a:gd name="T112" fmla="*/ 955 w 3456"/>
              <a:gd name="T113" fmla="*/ 931 h 1834"/>
              <a:gd name="T114" fmla="*/ 826 w 3456"/>
              <a:gd name="T115" fmla="*/ 75 h 1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56" h="1834">
                <a:moveTo>
                  <a:pt x="2828" y="1362"/>
                </a:moveTo>
                <a:lnTo>
                  <a:pt x="2798" y="1364"/>
                </a:lnTo>
                <a:lnTo>
                  <a:pt x="2771" y="1371"/>
                </a:lnTo>
                <a:lnTo>
                  <a:pt x="2747" y="1384"/>
                </a:lnTo>
                <a:lnTo>
                  <a:pt x="2725" y="1400"/>
                </a:lnTo>
                <a:lnTo>
                  <a:pt x="2706" y="1419"/>
                </a:lnTo>
                <a:lnTo>
                  <a:pt x="2691" y="1441"/>
                </a:lnTo>
                <a:lnTo>
                  <a:pt x="2680" y="1465"/>
                </a:lnTo>
                <a:lnTo>
                  <a:pt x="2674" y="1492"/>
                </a:lnTo>
                <a:lnTo>
                  <a:pt x="2671" y="1521"/>
                </a:lnTo>
                <a:lnTo>
                  <a:pt x="2674" y="1549"/>
                </a:lnTo>
                <a:lnTo>
                  <a:pt x="2680" y="1577"/>
                </a:lnTo>
                <a:lnTo>
                  <a:pt x="2691" y="1601"/>
                </a:lnTo>
                <a:lnTo>
                  <a:pt x="2706" y="1623"/>
                </a:lnTo>
                <a:lnTo>
                  <a:pt x="2725" y="1642"/>
                </a:lnTo>
                <a:lnTo>
                  <a:pt x="2747" y="1658"/>
                </a:lnTo>
                <a:lnTo>
                  <a:pt x="2771" y="1669"/>
                </a:lnTo>
                <a:lnTo>
                  <a:pt x="2798" y="1677"/>
                </a:lnTo>
                <a:lnTo>
                  <a:pt x="2828" y="1680"/>
                </a:lnTo>
                <a:lnTo>
                  <a:pt x="2857" y="1677"/>
                </a:lnTo>
                <a:lnTo>
                  <a:pt x="2883" y="1669"/>
                </a:lnTo>
                <a:lnTo>
                  <a:pt x="2908" y="1658"/>
                </a:lnTo>
                <a:lnTo>
                  <a:pt x="2930" y="1642"/>
                </a:lnTo>
                <a:lnTo>
                  <a:pt x="2948" y="1623"/>
                </a:lnTo>
                <a:lnTo>
                  <a:pt x="2964" y="1601"/>
                </a:lnTo>
                <a:lnTo>
                  <a:pt x="2975" y="1577"/>
                </a:lnTo>
                <a:lnTo>
                  <a:pt x="2982" y="1549"/>
                </a:lnTo>
                <a:lnTo>
                  <a:pt x="2985" y="1521"/>
                </a:lnTo>
                <a:lnTo>
                  <a:pt x="2982" y="1492"/>
                </a:lnTo>
                <a:lnTo>
                  <a:pt x="2975" y="1465"/>
                </a:lnTo>
                <a:lnTo>
                  <a:pt x="2964" y="1441"/>
                </a:lnTo>
                <a:lnTo>
                  <a:pt x="2948" y="1419"/>
                </a:lnTo>
                <a:lnTo>
                  <a:pt x="2930" y="1400"/>
                </a:lnTo>
                <a:lnTo>
                  <a:pt x="2908" y="1384"/>
                </a:lnTo>
                <a:lnTo>
                  <a:pt x="2883" y="1371"/>
                </a:lnTo>
                <a:lnTo>
                  <a:pt x="2857" y="1364"/>
                </a:lnTo>
                <a:lnTo>
                  <a:pt x="2828" y="1362"/>
                </a:lnTo>
                <a:close/>
                <a:moveTo>
                  <a:pt x="977" y="1218"/>
                </a:moveTo>
                <a:lnTo>
                  <a:pt x="1129" y="1218"/>
                </a:lnTo>
                <a:lnTo>
                  <a:pt x="1129" y="1823"/>
                </a:lnTo>
                <a:lnTo>
                  <a:pt x="977" y="1823"/>
                </a:lnTo>
                <a:lnTo>
                  <a:pt x="977" y="1218"/>
                </a:lnTo>
                <a:close/>
                <a:moveTo>
                  <a:pt x="2828" y="1208"/>
                </a:moveTo>
                <a:lnTo>
                  <a:pt x="2873" y="1211"/>
                </a:lnTo>
                <a:lnTo>
                  <a:pt x="2916" y="1219"/>
                </a:lnTo>
                <a:lnTo>
                  <a:pt x="2955" y="1232"/>
                </a:lnTo>
                <a:lnTo>
                  <a:pt x="2992" y="1251"/>
                </a:lnTo>
                <a:lnTo>
                  <a:pt x="3026" y="1273"/>
                </a:lnTo>
                <a:lnTo>
                  <a:pt x="3056" y="1299"/>
                </a:lnTo>
                <a:lnTo>
                  <a:pt x="3082" y="1330"/>
                </a:lnTo>
                <a:lnTo>
                  <a:pt x="3104" y="1363"/>
                </a:lnTo>
                <a:lnTo>
                  <a:pt x="3121" y="1398"/>
                </a:lnTo>
                <a:lnTo>
                  <a:pt x="3134" y="1437"/>
                </a:lnTo>
                <a:lnTo>
                  <a:pt x="3142" y="1479"/>
                </a:lnTo>
                <a:lnTo>
                  <a:pt x="3145" y="1521"/>
                </a:lnTo>
                <a:lnTo>
                  <a:pt x="3142" y="1563"/>
                </a:lnTo>
                <a:lnTo>
                  <a:pt x="3134" y="1604"/>
                </a:lnTo>
                <a:lnTo>
                  <a:pt x="3121" y="1642"/>
                </a:lnTo>
                <a:lnTo>
                  <a:pt x="3104" y="1679"/>
                </a:lnTo>
                <a:lnTo>
                  <a:pt x="3082" y="1712"/>
                </a:lnTo>
                <a:lnTo>
                  <a:pt x="3056" y="1742"/>
                </a:lnTo>
                <a:lnTo>
                  <a:pt x="3026" y="1769"/>
                </a:lnTo>
                <a:lnTo>
                  <a:pt x="2992" y="1791"/>
                </a:lnTo>
                <a:lnTo>
                  <a:pt x="2955" y="1809"/>
                </a:lnTo>
                <a:lnTo>
                  <a:pt x="2916" y="1822"/>
                </a:lnTo>
                <a:lnTo>
                  <a:pt x="2873" y="1831"/>
                </a:lnTo>
                <a:lnTo>
                  <a:pt x="2828" y="1834"/>
                </a:lnTo>
                <a:lnTo>
                  <a:pt x="2783" y="1831"/>
                </a:lnTo>
                <a:lnTo>
                  <a:pt x="2740" y="1822"/>
                </a:lnTo>
                <a:lnTo>
                  <a:pt x="2700" y="1809"/>
                </a:lnTo>
                <a:lnTo>
                  <a:pt x="2663" y="1791"/>
                </a:lnTo>
                <a:lnTo>
                  <a:pt x="2630" y="1769"/>
                </a:lnTo>
                <a:lnTo>
                  <a:pt x="2599" y="1742"/>
                </a:lnTo>
                <a:lnTo>
                  <a:pt x="2573" y="1712"/>
                </a:lnTo>
                <a:lnTo>
                  <a:pt x="2551" y="1679"/>
                </a:lnTo>
                <a:lnTo>
                  <a:pt x="2534" y="1642"/>
                </a:lnTo>
                <a:lnTo>
                  <a:pt x="2521" y="1604"/>
                </a:lnTo>
                <a:lnTo>
                  <a:pt x="2513" y="1563"/>
                </a:lnTo>
                <a:lnTo>
                  <a:pt x="2510" y="1521"/>
                </a:lnTo>
                <a:lnTo>
                  <a:pt x="2513" y="1479"/>
                </a:lnTo>
                <a:lnTo>
                  <a:pt x="2521" y="1437"/>
                </a:lnTo>
                <a:lnTo>
                  <a:pt x="2534" y="1398"/>
                </a:lnTo>
                <a:lnTo>
                  <a:pt x="2551" y="1363"/>
                </a:lnTo>
                <a:lnTo>
                  <a:pt x="2573" y="1330"/>
                </a:lnTo>
                <a:lnTo>
                  <a:pt x="2599" y="1299"/>
                </a:lnTo>
                <a:lnTo>
                  <a:pt x="2630" y="1273"/>
                </a:lnTo>
                <a:lnTo>
                  <a:pt x="2663" y="1251"/>
                </a:lnTo>
                <a:lnTo>
                  <a:pt x="2700" y="1232"/>
                </a:lnTo>
                <a:lnTo>
                  <a:pt x="2740" y="1219"/>
                </a:lnTo>
                <a:lnTo>
                  <a:pt x="2783" y="1211"/>
                </a:lnTo>
                <a:lnTo>
                  <a:pt x="2828" y="1208"/>
                </a:lnTo>
                <a:close/>
                <a:moveTo>
                  <a:pt x="2213" y="1208"/>
                </a:moveTo>
                <a:lnTo>
                  <a:pt x="2242" y="1209"/>
                </a:lnTo>
                <a:lnTo>
                  <a:pt x="2268" y="1211"/>
                </a:lnTo>
                <a:lnTo>
                  <a:pt x="2292" y="1215"/>
                </a:lnTo>
                <a:lnTo>
                  <a:pt x="2312" y="1219"/>
                </a:lnTo>
                <a:lnTo>
                  <a:pt x="2329" y="1223"/>
                </a:lnTo>
                <a:lnTo>
                  <a:pt x="2343" y="1227"/>
                </a:lnTo>
                <a:lnTo>
                  <a:pt x="2351" y="1230"/>
                </a:lnTo>
                <a:lnTo>
                  <a:pt x="2351" y="1392"/>
                </a:lnTo>
                <a:lnTo>
                  <a:pt x="2346" y="1389"/>
                </a:lnTo>
                <a:lnTo>
                  <a:pt x="2335" y="1384"/>
                </a:lnTo>
                <a:lnTo>
                  <a:pt x="2321" y="1377"/>
                </a:lnTo>
                <a:lnTo>
                  <a:pt x="2302" y="1371"/>
                </a:lnTo>
                <a:lnTo>
                  <a:pt x="2279" y="1365"/>
                </a:lnTo>
                <a:lnTo>
                  <a:pt x="2253" y="1360"/>
                </a:lnTo>
                <a:lnTo>
                  <a:pt x="2223" y="1359"/>
                </a:lnTo>
                <a:lnTo>
                  <a:pt x="2192" y="1362"/>
                </a:lnTo>
                <a:lnTo>
                  <a:pt x="2163" y="1369"/>
                </a:lnTo>
                <a:lnTo>
                  <a:pt x="2136" y="1381"/>
                </a:lnTo>
                <a:lnTo>
                  <a:pt x="2113" y="1396"/>
                </a:lnTo>
                <a:lnTo>
                  <a:pt x="2095" y="1415"/>
                </a:lnTo>
                <a:lnTo>
                  <a:pt x="2079" y="1437"/>
                </a:lnTo>
                <a:lnTo>
                  <a:pt x="2067" y="1463"/>
                </a:lnTo>
                <a:lnTo>
                  <a:pt x="2060" y="1490"/>
                </a:lnTo>
                <a:lnTo>
                  <a:pt x="2058" y="1521"/>
                </a:lnTo>
                <a:lnTo>
                  <a:pt x="2060" y="1550"/>
                </a:lnTo>
                <a:lnTo>
                  <a:pt x="2066" y="1578"/>
                </a:lnTo>
                <a:lnTo>
                  <a:pt x="2078" y="1602"/>
                </a:lnTo>
                <a:lnTo>
                  <a:pt x="2093" y="1625"/>
                </a:lnTo>
                <a:lnTo>
                  <a:pt x="2112" y="1644"/>
                </a:lnTo>
                <a:lnTo>
                  <a:pt x="2135" y="1660"/>
                </a:lnTo>
                <a:lnTo>
                  <a:pt x="2162" y="1672"/>
                </a:lnTo>
                <a:lnTo>
                  <a:pt x="2191" y="1679"/>
                </a:lnTo>
                <a:lnTo>
                  <a:pt x="2223" y="1682"/>
                </a:lnTo>
                <a:lnTo>
                  <a:pt x="2253" y="1680"/>
                </a:lnTo>
                <a:lnTo>
                  <a:pt x="2279" y="1676"/>
                </a:lnTo>
                <a:lnTo>
                  <a:pt x="2301" y="1671"/>
                </a:lnTo>
                <a:lnTo>
                  <a:pt x="2321" y="1664"/>
                </a:lnTo>
                <a:lnTo>
                  <a:pt x="2335" y="1658"/>
                </a:lnTo>
                <a:lnTo>
                  <a:pt x="2346" y="1653"/>
                </a:lnTo>
                <a:lnTo>
                  <a:pt x="2351" y="1649"/>
                </a:lnTo>
                <a:lnTo>
                  <a:pt x="2351" y="1812"/>
                </a:lnTo>
                <a:lnTo>
                  <a:pt x="2339" y="1816"/>
                </a:lnTo>
                <a:lnTo>
                  <a:pt x="2322" y="1820"/>
                </a:lnTo>
                <a:lnTo>
                  <a:pt x="2300" y="1826"/>
                </a:lnTo>
                <a:lnTo>
                  <a:pt x="2275" y="1830"/>
                </a:lnTo>
                <a:lnTo>
                  <a:pt x="2245" y="1833"/>
                </a:lnTo>
                <a:lnTo>
                  <a:pt x="2213" y="1834"/>
                </a:lnTo>
                <a:lnTo>
                  <a:pt x="2174" y="1832"/>
                </a:lnTo>
                <a:lnTo>
                  <a:pt x="2136" y="1826"/>
                </a:lnTo>
                <a:lnTo>
                  <a:pt x="2100" y="1815"/>
                </a:lnTo>
                <a:lnTo>
                  <a:pt x="2065" y="1801"/>
                </a:lnTo>
                <a:lnTo>
                  <a:pt x="2033" y="1783"/>
                </a:lnTo>
                <a:lnTo>
                  <a:pt x="2002" y="1762"/>
                </a:lnTo>
                <a:lnTo>
                  <a:pt x="1975" y="1737"/>
                </a:lnTo>
                <a:lnTo>
                  <a:pt x="1952" y="1710"/>
                </a:lnTo>
                <a:lnTo>
                  <a:pt x="1931" y="1678"/>
                </a:lnTo>
                <a:lnTo>
                  <a:pt x="1915" y="1643"/>
                </a:lnTo>
                <a:lnTo>
                  <a:pt x="1903" y="1605"/>
                </a:lnTo>
                <a:lnTo>
                  <a:pt x="1896" y="1564"/>
                </a:lnTo>
                <a:lnTo>
                  <a:pt x="1892" y="1521"/>
                </a:lnTo>
                <a:lnTo>
                  <a:pt x="1896" y="1477"/>
                </a:lnTo>
                <a:lnTo>
                  <a:pt x="1904" y="1434"/>
                </a:lnTo>
                <a:lnTo>
                  <a:pt x="1917" y="1395"/>
                </a:lnTo>
                <a:lnTo>
                  <a:pt x="1934" y="1359"/>
                </a:lnTo>
                <a:lnTo>
                  <a:pt x="1957" y="1326"/>
                </a:lnTo>
                <a:lnTo>
                  <a:pt x="1984" y="1296"/>
                </a:lnTo>
                <a:lnTo>
                  <a:pt x="2014" y="1271"/>
                </a:lnTo>
                <a:lnTo>
                  <a:pt x="2047" y="1249"/>
                </a:lnTo>
                <a:lnTo>
                  <a:pt x="2085" y="1231"/>
                </a:lnTo>
                <a:lnTo>
                  <a:pt x="2125" y="1218"/>
                </a:lnTo>
                <a:lnTo>
                  <a:pt x="2168" y="1211"/>
                </a:lnTo>
                <a:lnTo>
                  <a:pt x="2213" y="1208"/>
                </a:lnTo>
                <a:close/>
                <a:moveTo>
                  <a:pt x="630" y="1208"/>
                </a:moveTo>
                <a:lnTo>
                  <a:pt x="660" y="1209"/>
                </a:lnTo>
                <a:lnTo>
                  <a:pt x="687" y="1211"/>
                </a:lnTo>
                <a:lnTo>
                  <a:pt x="711" y="1215"/>
                </a:lnTo>
                <a:lnTo>
                  <a:pt x="731" y="1219"/>
                </a:lnTo>
                <a:lnTo>
                  <a:pt x="748" y="1223"/>
                </a:lnTo>
                <a:lnTo>
                  <a:pt x="760" y="1227"/>
                </a:lnTo>
                <a:lnTo>
                  <a:pt x="769" y="1230"/>
                </a:lnTo>
                <a:lnTo>
                  <a:pt x="769" y="1392"/>
                </a:lnTo>
                <a:lnTo>
                  <a:pt x="763" y="1389"/>
                </a:lnTo>
                <a:lnTo>
                  <a:pt x="754" y="1384"/>
                </a:lnTo>
                <a:lnTo>
                  <a:pt x="739" y="1377"/>
                </a:lnTo>
                <a:lnTo>
                  <a:pt x="721" y="1371"/>
                </a:lnTo>
                <a:lnTo>
                  <a:pt x="697" y="1365"/>
                </a:lnTo>
                <a:lnTo>
                  <a:pt x="671" y="1360"/>
                </a:lnTo>
                <a:lnTo>
                  <a:pt x="642" y="1359"/>
                </a:lnTo>
                <a:lnTo>
                  <a:pt x="611" y="1362"/>
                </a:lnTo>
                <a:lnTo>
                  <a:pt x="581" y="1369"/>
                </a:lnTo>
                <a:lnTo>
                  <a:pt x="555" y="1381"/>
                </a:lnTo>
                <a:lnTo>
                  <a:pt x="532" y="1396"/>
                </a:lnTo>
                <a:lnTo>
                  <a:pt x="513" y="1415"/>
                </a:lnTo>
                <a:lnTo>
                  <a:pt x="497" y="1437"/>
                </a:lnTo>
                <a:lnTo>
                  <a:pt x="485" y="1463"/>
                </a:lnTo>
                <a:lnTo>
                  <a:pt x="479" y="1490"/>
                </a:lnTo>
                <a:lnTo>
                  <a:pt x="475" y="1521"/>
                </a:lnTo>
                <a:lnTo>
                  <a:pt x="479" y="1550"/>
                </a:lnTo>
                <a:lnTo>
                  <a:pt x="485" y="1578"/>
                </a:lnTo>
                <a:lnTo>
                  <a:pt x="496" y="1602"/>
                </a:lnTo>
                <a:lnTo>
                  <a:pt x="512" y="1625"/>
                </a:lnTo>
                <a:lnTo>
                  <a:pt x="531" y="1644"/>
                </a:lnTo>
                <a:lnTo>
                  <a:pt x="554" y="1660"/>
                </a:lnTo>
                <a:lnTo>
                  <a:pt x="580" y="1672"/>
                </a:lnTo>
                <a:lnTo>
                  <a:pt x="610" y="1679"/>
                </a:lnTo>
                <a:lnTo>
                  <a:pt x="642" y="1682"/>
                </a:lnTo>
                <a:lnTo>
                  <a:pt x="671" y="1680"/>
                </a:lnTo>
                <a:lnTo>
                  <a:pt x="697" y="1676"/>
                </a:lnTo>
                <a:lnTo>
                  <a:pt x="719" y="1671"/>
                </a:lnTo>
                <a:lnTo>
                  <a:pt x="738" y="1664"/>
                </a:lnTo>
                <a:lnTo>
                  <a:pt x="753" y="1658"/>
                </a:lnTo>
                <a:lnTo>
                  <a:pt x="763" y="1653"/>
                </a:lnTo>
                <a:lnTo>
                  <a:pt x="769" y="1649"/>
                </a:lnTo>
                <a:lnTo>
                  <a:pt x="769" y="1812"/>
                </a:lnTo>
                <a:lnTo>
                  <a:pt x="757" y="1816"/>
                </a:lnTo>
                <a:lnTo>
                  <a:pt x="740" y="1820"/>
                </a:lnTo>
                <a:lnTo>
                  <a:pt x="718" y="1826"/>
                </a:lnTo>
                <a:lnTo>
                  <a:pt x="692" y="1830"/>
                </a:lnTo>
                <a:lnTo>
                  <a:pt x="663" y="1833"/>
                </a:lnTo>
                <a:lnTo>
                  <a:pt x="630" y="1834"/>
                </a:lnTo>
                <a:lnTo>
                  <a:pt x="592" y="1832"/>
                </a:lnTo>
                <a:lnTo>
                  <a:pt x="554" y="1826"/>
                </a:lnTo>
                <a:lnTo>
                  <a:pt x="518" y="1815"/>
                </a:lnTo>
                <a:lnTo>
                  <a:pt x="484" y="1801"/>
                </a:lnTo>
                <a:lnTo>
                  <a:pt x="451" y="1783"/>
                </a:lnTo>
                <a:lnTo>
                  <a:pt x="421" y="1762"/>
                </a:lnTo>
                <a:lnTo>
                  <a:pt x="394" y="1737"/>
                </a:lnTo>
                <a:lnTo>
                  <a:pt x="370" y="1710"/>
                </a:lnTo>
                <a:lnTo>
                  <a:pt x="350" y="1678"/>
                </a:lnTo>
                <a:lnTo>
                  <a:pt x="333" y="1643"/>
                </a:lnTo>
                <a:lnTo>
                  <a:pt x="322" y="1605"/>
                </a:lnTo>
                <a:lnTo>
                  <a:pt x="314" y="1564"/>
                </a:lnTo>
                <a:lnTo>
                  <a:pt x="311" y="1521"/>
                </a:lnTo>
                <a:lnTo>
                  <a:pt x="314" y="1477"/>
                </a:lnTo>
                <a:lnTo>
                  <a:pt x="323" y="1434"/>
                </a:lnTo>
                <a:lnTo>
                  <a:pt x="335" y="1395"/>
                </a:lnTo>
                <a:lnTo>
                  <a:pt x="353" y="1359"/>
                </a:lnTo>
                <a:lnTo>
                  <a:pt x="375" y="1326"/>
                </a:lnTo>
                <a:lnTo>
                  <a:pt x="402" y="1296"/>
                </a:lnTo>
                <a:lnTo>
                  <a:pt x="433" y="1271"/>
                </a:lnTo>
                <a:lnTo>
                  <a:pt x="466" y="1249"/>
                </a:lnTo>
                <a:lnTo>
                  <a:pt x="503" y="1231"/>
                </a:lnTo>
                <a:lnTo>
                  <a:pt x="544" y="1218"/>
                </a:lnTo>
                <a:lnTo>
                  <a:pt x="585" y="1211"/>
                </a:lnTo>
                <a:lnTo>
                  <a:pt x="630" y="1208"/>
                </a:lnTo>
                <a:close/>
                <a:moveTo>
                  <a:pt x="1556" y="1208"/>
                </a:moveTo>
                <a:lnTo>
                  <a:pt x="1583" y="1209"/>
                </a:lnTo>
                <a:lnTo>
                  <a:pt x="1610" y="1211"/>
                </a:lnTo>
                <a:lnTo>
                  <a:pt x="1634" y="1213"/>
                </a:lnTo>
                <a:lnTo>
                  <a:pt x="1656" y="1217"/>
                </a:lnTo>
                <a:lnTo>
                  <a:pt x="1675" y="1220"/>
                </a:lnTo>
                <a:lnTo>
                  <a:pt x="1689" y="1223"/>
                </a:lnTo>
                <a:lnTo>
                  <a:pt x="1699" y="1226"/>
                </a:lnTo>
                <a:lnTo>
                  <a:pt x="1704" y="1227"/>
                </a:lnTo>
                <a:lnTo>
                  <a:pt x="1704" y="1356"/>
                </a:lnTo>
                <a:lnTo>
                  <a:pt x="1700" y="1355"/>
                </a:lnTo>
                <a:lnTo>
                  <a:pt x="1691" y="1353"/>
                </a:lnTo>
                <a:lnTo>
                  <a:pt x="1679" y="1350"/>
                </a:lnTo>
                <a:lnTo>
                  <a:pt x="1663" y="1347"/>
                </a:lnTo>
                <a:lnTo>
                  <a:pt x="1645" y="1343"/>
                </a:lnTo>
                <a:lnTo>
                  <a:pt x="1625" y="1340"/>
                </a:lnTo>
                <a:lnTo>
                  <a:pt x="1605" y="1338"/>
                </a:lnTo>
                <a:lnTo>
                  <a:pt x="1586" y="1337"/>
                </a:lnTo>
                <a:lnTo>
                  <a:pt x="1557" y="1339"/>
                </a:lnTo>
                <a:lnTo>
                  <a:pt x="1534" y="1344"/>
                </a:lnTo>
                <a:lnTo>
                  <a:pt x="1515" y="1351"/>
                </a:lnTo>
                <a:lnTo>
                  <a:pt x="1502" y="1362"/>
                </a:lnTo>
                <a:lnTo>
                  <a:pt x="1494" y="1373"/>
                </a:lnTo>
                <a:lnTo>
                  <a:pt x="1491" y="1387"/>
                </a:lnTo>
                <a:lnTo>
                  <a:pt x="1494" y="1402"/>
                </a:lnTo>
                <a:lnTo>
                  <a:pt x="1501" y="1413"/>
                </a:lnTo>
                <a:lnTo>
                  <a:pt x="1511" y="1423"/>
                </a:lnTo>
                <a:lnTo>
                  <a:pt x="1523" y="1430"/>
                </a:lnTo>
                <a:lnTo>
                  <a:pt x="1536" y="1436"/>
                </a:lnTo>
                <a:lnTo>
                  <a:pt x="1549" y="1441"/>
                </a:lnTo>
                <a:lnTo>
                  <a:pt x="1560" y="1445"/>
                </a:lnTo>
                <a:lnTo>
                  <a:pt x="1602" y="1458"/>
                </a:lnTo>
                <a:lnTo>
                  <a:pt x="1634" y="1470"/>
                </a:lnTo>
                <a:lnTo>
                  <a:pt x="1661" y="1484"/>
                </a:lnTo>
                <a:lnTo>
                  <a:pt x="1684" y="1501"/>
                </a:lnTo>
                <a:lnTo>
                  <a:pt x="1703" y="1519"/>
                </a:lnTo>
                <a:lnTo>
                  <a:pt x="1719" y="1539"/>
                </a:lnTo>
                <a:lnTo>
                  <a:pt x="1731" y="1560"/>
                </a:lnTo>
                <a:lnTo>
                  <a:pt x="1740" y="1583"/>
                </a:lnTo>
                <a:lnTo>
                  <a:pt x="1745" y="1606"/>
                </a:lnTo>
                <a:lnTo>
                  <a:pt x="1746" y="1630"/>
                </a:lnTo>
                <a:lnTo>
                  <a:pt x="1744" y="1664"/>
                </a:lnTo>
                <a:lnTo>
                  <a:pt x="1737" y="1694"/>
                </a:lnTo>
                <a:lnTo>
                  <a:pt x="1727" y="1720"/>
                </a:lnTo>
                <a:lnTo>
                  <a:pt x="1712" y="1744"/>
                </a:lnTo>
                <a:lnTo>
                  <a:pt x="1696" y="1764"/>
                </a:lnTo>
                <a:lnTo>
                  <a:pt x="1676" y="1781"/>
                </a:lnTo>
                <a:lnTo>
                  <a:pt x="1654" y="1796"/>
                </a:lnTo>
                <a:lnTo>
                  <a:pt x="1630" y="1809"/>
                </a:lnTo>
                <a:lnTo>
                  <a:pt x="1604" y="1818"/>
                </a:lnTo>
                <a:lnTo>
                  <a:pt x="1578" y="1826"/>
                </a:lnTo>
                <a:lnTo>
                  <a:pt x="1551" y="1830"/>
                </a:lnTo>
                <a:lnTo>
                  <a:pt x="1524" y="1833"/>
                </a:lnTo>
                <a:lnTo>
                  <a:pt x="1498" y="1834"/>
                </a:lnTo>
                <a:lnTo>
                  <a:pt x="1467" y="1833"/>
                </a:lnTo>
                <a:lnTo>
                  <a:pt x="1439" y="1832"/>
                </a:lnTo>
                <a:lnTo>
                  <a:pt x="1412" y="1829"/>
                </a:lnTo>
                <a:lnTo>
                  <a:pt x="1388" y="1827"/>
                </a:lnTo>
                <a:lnTo>
                  <a:pt x="1368" y="1823"/>
                </a:lnTo>
                <a:lnTo>
                  <a:pt x="1351" y="1820"/>
                </a:lnTo>
                <a:lnTo>
                  <a:pt x="1339" y="1818"/>
                </a:lnTo>
                <a:lnTo>
                  <a:pt x="1334" y="1817"/>
                </a:lnTo>
                <a:lnTo>
                  <a:pt x="1334" y="1678"/>
                </a:lnTo>
                <a:lnTo>
                  <a:pt x="1343" y="1680"/>
                </a:lnTo>
                <a:lnTo>
                  <a:pt x="1356" y="1684"/>
                </a:lnTo>
                <a:lnTo>
                  <a:pt x="1375" y="1688"/>
                </a:lnTo>
                <a:lnTo>
                  <a:pt x="1397" y="1693"/>
                </a:lnTo>
                <a:lnTo>
                  <a:pt x="1422" y="1697"/>
                </a:lnTo>
                <a:lnTo>
                  <a:pt x="1448" y="1700"/>
                </a:lnTo>
                <a:lnTo>
                  <a:pt x="1477" y="1701"/>
                </a:lnTo>
                <a:lnTo>
                  <a:pt x="1507" y="1699"/>
                </a:lnTo>
                <a:lnTo>
                  <a:pt x="1531" y="1696"/>
                </a:lnTo>
                <a:lnTo>
                  <a:pt x="1552" y="1690"/>
                </a:lnTo>
                <a:lnTo>
                  <a:pt x="1568" y="1681"/>
                </a:lnTo>
                <a:lnTo>
                  <a:pt x="1578" y="1671"/>
                </a:lnTo>
                <a:lnTo>
                  <a:pt x="1585" y="1658"/>
                </a:lnTo>
                <a:lnTo>
                  <a:pt x="1587" y="1644"/>
                </a:lnTo>
                <a:lnTo>
                  <a:pt x="1585" y="1629"/>
                </a:lnTo>
                <a:lnTo>
                  <a:pt x="1578" y="1618"/>
                </a:lnTo>
                <a:lnTo>
                  <a:pt x="1567" y="1607"/>
                </a:lnTo>
                <a:lnTo>
                  <a:pt x="1553" y="1598"/>
                </a:lnTo>
                <a:lnTo>
                  <a:pt x="1537" y="1590"/>
                </a:lnTo>
                <a:lnTo>
                  <a:pt x="1520" y="1584"/>
                </a:lnTo>
                <a:lnTo>
                  <a:pt x="1509" y="1581"/>
                </a:lnTo>
                <a:lnTo>
                  <a:pt x="1498" y="1577"/>
                </a:lnTo>
                <a:lnTo>
                  <a:pt x="1487" y="1574"/>
                </a:lnTo>
                <a:lnTo>
                  <a:pt x="1462" y="1565"/>
                </a:lnTo>
                <a:lnTo>
                  <a:pt x="1439" y="1555"/>
                </a:lnTo>
                <a:lnTo>
                  <a:pt x="1416" y="1542"/>
                </a:lnTo>
                <a:lnTo>
                  <a:pt x="1396" y="1528"/>
                </a:lnTo>
                <a:lnTo>
                  <a:pt x="1378" y="1512"/>
                </a:lnTo>
                <a:lnTo>
                  <a:pt x="1363" y="1494"/>
                </a:lnTo>
                <a:lnTo>
                  <a:pt x="1350" y="1473"/>
                </a:lnTo>
                <a:lnTo>
                  <a:pt x="1341" y="1451"/>
                </a:lnTo>
                <a:lnTo>
                  <a:pt x="1334" y="1425"/>
                </a:lnTo>
                <a:lnTo>
                  <a:pt x="1332" y="1396"/>
                </a:lnTo>
                <a:lnTo>
                  <a:pt x="1334" y="1364"/>
                </a:lnTo>
                <a:lnTo>
                  <a:pt x="1342" y="1333"/>
                </a:lnTo>
                <a:lnTo>
                  <a:pt x="1354" y="1306"/>
                </a:lnTo>
                <a:lnTo>
                  <a:pt x="1371" y="1281"/>
                </a:lnTo>
                <a:lnTo>
                  <a:pt x="1392" y="1259"/>
                </a:lnTo>
                <a:lnTo>
                  <a:pt x="1417" y="1241"/>
                </a:lnTo>
                <a:lnTo>
                  <a:pt x="1446" y="1227"/>
                </a:lnTo>
                <a:lnTo>
                  <a:pt x="1479" y="1216"/>
                </a:lnTo>
                <a:lnTo>
                  <a:pt x="1515" y="1210"/>
                </a:lnTo>
                <a:lnTo>
                  <a:pt x="1556" y="1208"/>
                </a:lnTo>
                <a:close/>
                <a:moveTo>
                  <a:pt x="3381" y="493"/>
                </a:moveTo>
                <a:lnTo>
                  <a:pt x="3400" y="496"/>
                </a:lnTo>
                <a:lnTo>
                  <a:pt x="3418" y="503"/>
                </a:lnTo>
                <a:lnTo>
                  <a:pt x="3434" y="515"/>
                </a:lnTo>
                <a:lnTo>
                  <a:pt x="3446" y="531"/>
                </a:lnTo>
                <a:lnTo>
                  <a:pt x="3453" y="548"/>
                </a:lnTo>
                <a:lnTo>
                  <a:pt x="3456" y="569"/>
                </a:lnTo>
                <a:lnTo>
                  <a:pt x="3456" y="727"/>
                </a:lnTo>
                <a:lnTo>
                  <a:pt x="3453" y="748"/>
                </a:lnTo>
                <a:lnTo>
                  <a:pt x="3446" y="766"/>
                </a:lnTo>
                <a:lnTo>
                  <a:pt x="3434" y="780"/>
                </a:lnTo>
                <a:lnTo>
                  <a:pt x="3418" y="793"/>
                </a:lnTo>
                <a:lnTo>
                  <a:pt x="3400" y="801"/>
                </a:lnTo>
                <a:lnTo>
                  <a:pt x="3381" y="803"/>
                </a:lnTo>
                <a:lnTo>
                  <a:pt x="3361" y="801"/>
                </a:lnTo>
                <a:lnTo>
                  <a:pt x="3343" y="793"/>
                </a:lnTo>
                <a:lnTo>
                  <a:pt x="3328" y="780"/>
                </a:lnTo>
                <a:lnTo>
                  <a:pt x="3316" y="766"/>
                </a:lnTo>
                <a:lnTo>
                  <a:pt x="3308" y="748"/>
                </a:lnTo>
                <a:lnTo>
                  <a:pt x="3306" y="727"/>
                </a:lnTo>
                <a:lnTo>
                  <a:pt x="3306" y="569"/>
                </a:lnTo>
                <a:lnTo>
                  <a:pt x="3308" y="548"/>
                </a:lnTo>
                <a:lnTo>
                  <a:pt x="3316" y="531"/>
                </a:lnTo>
                <a:lnTo>
                  <a:pt x="3328" y="515"/>
                </a:lnTo>
                <a:lnTo>
                  <a:pt x="3343" y="503"/>
                </a:lnTo>
                <a:lnTo>
                  <a:pt x="3361" y="496"/>
                </a:lnTo>
                <a:lnTo>
                  <a:pt x="3381" y="493"/>
                </a:lnTo>
                <a:close/>
                <a:moveTo>
                  <a:pt x="1728" y="493"/>
                </a:moveTo>
                <a:lnTo>
                  <a:pt x="1748" y="496"/>
                </a:lnTo>
                <a:lnTo>
                  <a:pt x="1766" y="503"/>
                </a:lnTo>
                <a:lnTo>
                  <a:pt x="1781" y="515"/>
                </a:lnTo>
                <a:lnTo>
                  <a:pt x="1793" y="531"/>
                </a:lnTo>
                <a:lnTo>
                  <a:pt x="1800" y="548"/>
                </a:lnTo>
                <a:lnTo>
                  <a:pt x="1803" y="569"/>
                </a:lnTo>
                <a:lnTo>
                  <a:pt x="1803" y="727"/>
                </a:lnTo>
                <a:lnTo>
                  <a:pt x="1800" y="748"/>
                </a:lnTo>
                <a:lnTo>
                  <a:pt x="1793" y="766"/>
                </a:lnTo>
                <a:lnTo>
                  <a:pt x="1781" y="780"/>
                </a:lnTo>
                <a:lnTo>
                  <a:pt x="1766" y="793"/>
                </a:lnTo>
                <a:lnTo>
                  <a:pt x="1748" y="801"/>
                </a:lnTo>
                <a:lnTo>
                  <a:pt x="1728" y="803"/>
                </a:lnTo>
                <a:lnTo>
                  <a:pt x="1708" y="801"/>
                </a:lnTo>
                <a:lnTo>
                  <a:pt x="1690" y="793"/>
                </a:lnTo>
                <a:lnTo>
                  <a:pt x="1675" y="780"/>
                </a:lnTo>
                <a:lnTo>
                  <a:pt x="1663" y="766"/>
                </a:lnTo>
                <a:lnTo>
                  <a:pt x="1656" y="748"/>
                </a:lnTo>
                <a:lnTo>
                  <a:pt x="1653" y="727"/>
                </a:lnTo>
                <a:lnTo>
                  <a:pt x="1653" y="569"/>
                </a:lnTo>
                <a:lnTo>
                  <a:pt x="1656" y="548"/>
                </a:lnTo>
                <a:lnTo>
                  <a:pt x="1663" y="531"/>
                </a:lnTo>
                <a:lnTo>
                  <a:pt x="1675" y="515"/>
                </a:lnTo>
                <a:lnTo>
                  <a:pt x="1690" y="503"/>
                </a:lnTo>
                <a:lnTo>
                  <a:pt x="1708" y="496"/>
                </a:lnTo>
                <a:lnTo>
                  <a:pt x="1728" y="493"/>
                </a:lnTo>
                <a:close/>
                <a:moveTo>
                  <a:pt x="75" y="493"/>
                </a:moveTo>
                <a:lnTo>
                  <a:pt x="95" y="496"/>
                </a:lnTo>
                <a:lnTo>
                  <a:pt x="113" y="503"/>
                </a:lnTo>
                <a:lnTo>
                  <a:pt x="129" y="515"/>
                </a:lnTo>
                <a:lnTo>
                  <a:pt x="140" y="531"/>
                </a:lnTo>
                <a:lnTo>
                  <a:pt x="148" y="548"/>
                </a:lnTo>
                <a:lnTo>
                  <a:pt x="151" y="569"/>
                </a:lnTo>
                <a:lnTo>
                  <a:pt x="151" y="727"/>
                </a:lnTo>
                <a:lnTo>
                  <a:pt x="148" y="748"/>
                </a:lnTo>
                <a:lnTo>
                  <a:pt x="140" y="766"/>
                </a:lnTo>
                <a:lnTo>
                  <a:pt x="129" y="780"/>
                </a:lnTo>
                <a:lnTo>
                  <a:pt x="113" y="793"/>
                </a:lnTo>
                <a:lnTo>
                  <a:pt x="95" y="801"/>
                </a:lnTo>
                <a:lnTo>
                  <a:pt x="75" y="803"/>
                </a:lnTo>
                <a:lnTo>
                  <a:pt x="56" y="801"/>
                </a:lnTo>
                <a:lnTo>
                  <a:pt x="38" y="793"/>
                </a:lnTo>
                <a:lnTo>
                  <a:pt x="22" y="780"/>
                </a:lnTo>
                <a:lnTo>
                  <a:pt x="10" y="766"/>
                </a:lnTo>
                <a:lnTo>
                  <a:pt x="3" y="748"/>
                </a:lnTo>
                <a:lnTo>
                  <a:pt x="0" y="727"/>
                </a:lnTo>
                <a:lnTo>
                  <a:pt x="0" y="569"/>
                </a:lnTo>
                <a:lnTo>
                  <a:pt x="3" y="548"/>
                </a:lnTo>
                <a:lnTo>
                  <a:pt x="10" y="531"/>
                </a:lnTo>
                <a:lnTo>
                  <a:pt x="22" y="515"/>
                </a:lnTo>
                <a:lnTo>
                  <a:pt x="38" y="503"/>
                </a:lnTo>
                <a:lnTo>
                  <a:pt x="56" y="496"/>
                </a:lnTo>
                <a:lnTo>
                  <a:pt x="75" y="493"/>
                </a:lnTo>
                <a:close/>
                <a:moveTo>
                  <a:pt x="2968" y="285"/>
                </a:moveTo>
                <a:lnTo>
                  <a:pt x="2988" y="287"/>
                </a:lnTo>
                <a:lnTo>
                  <a:pt x="3006" y="295"/>
                </a:lnTo>
                <a:lnTo>
                  <a:pt x="3021" y="307"/>
                </a:lnTo>
                <a:lnTo>
                  <a:pt x="3033" y="322"/>
                </a:lnTo>
                <a:lnTo>
                  <a:pt x="3040" y="340"/>
                </a:lnTo>
                <a:lnTo>
                  <a:pt x="3043" y="360"/>
                </a:lnTo>
                <a:lnTo>
                  <a:pt x="3043" y="727"/>
                </a:lnTo>
                <a:lnTo>
                  <a:pt x="3040" y="748"/>
                </a:lnTo>
                <a:lnTo>
                  <a:pt x="3033" y="766"/>
                </a:lnTo>
                <a:lnTo>
                  <a:pt x="3021" y="780"/>
                </a:lnTo>
                <a:lnTo>
                  <a:pt x="3006" y="793"/>
                </a:lnTo>
                <a:lnTo>
                  <a:pt x="2988" y="801"/>
                </a:lnTo>
                <a:lnTo>
                  <a:pt x="2968" y="803"/>
                </a:lnTo>
                <a:lnTo>
                  <a:pt x="2947" y="801"/>
                </a:lnTo>
                <a:lnTo>
                  <a:pt x="2929" y="793"/>
                </a:lnTo>
                <a:lnTo>
                  <a:pt x="2915" y="780"/>
                </a:lnTo>
                <a:lnTo>
                  <a:pt x="2903" y="766"/>
                </a:lnTo>
                <a:lnTo>
                  <a:pt x="2895" y="748"/>
                </a:lnTo>
                <a:lnTo>
                  <a:pt x="2893" y="727"/>
                </a:lnTo>
                <a:lnTo>
                  <a:pt x="2893" y="360"/>
                </a:lnTo>
                <a:lnTo>
                  <a:pt x="2895" y="340"/>
                </a:lnTo>
                <a:lnTo>
                  <a:pt x="2903" y="322"/>
                </a:lnTo>
                <a:lnTo>
                  <a:pt x="2915" y="307"/>
                </a:lnTo>
                <a:lnTo>
                  <a:pt x="2929" y="295"/>
                </a:lnTo>
                <a:lnTo>
                  <a:pt x="2947" y="287"/>
                </a:lnTo>
                <a:lnTo>
                  <a:pt x="2968" y="285"/>
                </a:lnTo>
                <a:close/>
                <a:moveTo>
                  <a:pt x="2142" y="285"/>
                </a:moveTo>
                <a:lnTo>
                  <a:pt x="2162" y="287"/>
                </a:lnTo>
                <a:lnTo>
                  <a:pt x="2179" y="295"/>
                </a:lnTo>
                <a:lnTo>
                  <a:pt x="2194" y="307"/>
                </a:lnTo>
                <a:lnTo>
                  <a:pt x="2207" y="322"/>
                </a:lnTo>
                <a:lnTo>
                  <a:pt x="2214" y="340"/>
                </a:lnTo>
                <a:lnTo>
                  <a:pt x="2216" y="360"/>
                </a:lnTo>
                <a:lnTo>
                  <a:pt x="2216" y="727"/>
                </a:lnTo>
                <a:lnTo>
                  <a:pt x="2214" y="748"/>
                </a:lnTo>
                <a:lnTo>
                  <a:pt x="2207" y="766"/>
                </a:lnTo>
                <a:lnTo>
                  <a:pt x="2194" y="780"/>
                </a:lnTo>
                <a:lnTo>
                  <a:pt x="2179" y="793"/>
                </a:lnTo>
                <a:lnTo>
                  <a:pt x="2162" y="801"/>
                </a:lnTo>
                <a:lnTo>
                  <a:pt x="2142" y="803"/>
                </a:lnTo>
                <a:lnTo>
                  <a:pt x="2122" y="801"/>
                </a:lnTo>
                <a:lnTo>
                  <a:pt x="2104" y="793"/>
                </a:lnTo>
                <a:lnTo>
                  <a:pt x="2088" y="780"/>
                </a:lnTo>
                <a:lnTo>
                  <a:pt x="2077" y="766"/>
                </a:lnTo>
                <a:lnTo>
                  <a:pt x="2069" y="748"/>
                </a:lnTo>
                <a:lnTo>
                  <a:pt x="2066" y="727"/>
                </a:lnTo>
                <a:lnTo>
                  <a:pt x="2066" y="360"/>
                </a:lnTo>
                <a:lnTo>
                  <a:pt x="2069" y="340"/>
                </a:lnTo>
                <a:lnTo>
                  <a:pt x="2077" y="322"/>
                </a:lnTo>
                <a:lnTo>
                  <a:pt x="2088" y="307"/>
                </a:lnTo>
                <a:lnTo>
                  <a:pt x="2104" y="295"/>
                </a:lnTo>
                <a:lnTo>
                  <a:pt x="2122" y="287"/>
                </a:lnTo>
                <a:lnTo>
                  <a:pt x="2142" y="285"/>
                </a:lnTo>
                <a:close/>
                <a:moveTo>
                  <a:pt x="1315" y="285"/>
                </a:moveTo>
                <a:lnTo>
                  <a:pt x="1335" y="287"/>
                </a:lnTo>
                <a:lnTo>
                  <a:pt x="1353" y="295"/>
                </a:lnTo>
                <a:lnTo>
                  <a:pt x="1368" y="307"/>
                </a:lnTo>
                <a:lnTo>
                  <a:pt x="1380" y="322"/>
                </a:lnTo>
                <a:lnTo>
                  <a:pt x="1388" y="340"/>
                </a:lnTo>
                <a:lnTo>
                  <a:pt x="1390" y="360"/>
                </a:lnTo>
                <a:lnTo>
                  <a:pt x="1390" y="727"/>
                </a:lnTo>
                <a:lnTo>
                  <a:pt x="1388" y="748"/>
                </a:lnTo>
                <a:lnTo>
                  <a:pt x="1380" y="766"/>
                </a:lnTo>
                <a:lnTo>
                  <a:pt x="1368" y="780"/>
                </a:lnTo>
                <a:lnTo>
                  <a:pt x="1353" y="793"/>
                </a:lnTo>
                <a:lnTo>
                  <a:pt x="1335" y="801"/>
                </a:lnTo>
                <a:lnTo>
                  <a:pt x="1315" y="803"/>
                </a:lnTo>
                <a:lnTo>
                  <a:pt x="1295" y="801"/>
                </a:lnTo>
                <a:lnTo>
                  <a:pt x="1277" y="793"/>
                </a:lnTo>
                <a:lnTo>
                  <a:pt x="1262" y="780"/>
                </a:lnTo>
                <a:lnTo>
                  <a:pt x="1250" y="766"/>
                </a:lnTo>
                <a:lnTo>
                  <a:pt x="1242" y="748"/>
                </a:lnTo>
                <a:lnTo>
                  <a:pt x="1240" y="727"/>
                </a:lnTo>
                <a:lnTo>
                  <a:pt x="1240" y="360"/>
                </a:lnTo>
                <a:lnTo>
                  <a:pt x="1242" y="340"/>
                </a:lnTo>
                <a:lnTo>
                  <a:pt x="1250" y="322"/>
                </a:lnTo>
                <a:lnTo>
                  <a:pt x="1262" y="307"/>
                </a:lnTo>
                <a:lnTo>
                  <a:pt x="1277" y="295"/>
                </a:lnTo>
                <a:lnTo>
                  <a:pt x="1295" y="287"/>
                </a:lnTo>
                <a:lnTo>
                  <a:pt x="1315" y="285"/>
                </a:lnTo>
                <a:close/>
                <a:moveTo>
                  <a:pt x="488" y="285"/>
                </a:moveTo>
                <a:lnTo>
                  <a:pt x="508" y="287"/>
                </a:lnTo>
                <a:lnTo>
                  <a:pt x="527" y="295"/>
                </a:lnTo>
                <a:lnTo>
                  <a:pt x="541" y="307"/>
                </a:lnTo>
                <a:lnTo>
                  <a:pt x="553" y="322"/>
                </a:lnTo>
                <a:lnTo>
                  <a:pt x="561" y="340"/>
                </a:lnTo>
                <a:lnTo>
                  <a:pt x="563" y="360"/>
                </a:lnTo>
                <a:lnTo>
                  <a:pt x="563" y="727"/>
                </a:lnTo>
                <a:lnTo>
                  <a:pt x="561" y="748"/>
                </a:lnTo>
                <a:lnTo>
                  <a:pt x="553" y="766"/>
                </a:lnTo>
                <a:lnTo>
                  <a:pt x="541" y="780"/>
                </a:lnTo>
                <a:lnTo>
                  <a:pt x="527" y="793"/>
                </a:lnTo>
                <a:lnTo>
                  <a:pt x="508" y="801"/>
                </a:lnTo>
                <a:lnTo>
                  <a:pt x="488" y="803"/>
                </a:lnTo>
                <a:lnTo>
                  <a:pt x="468" y="801"/>
                </a:lnTo>
                <a:lnTo>
                  <a:pt x="450" y="793"/>
                </a:lnTo>
                <a:lnTo>
                  <a:pt x="436" y="780"/>
                </a:lnTo>
                <a:lnTo>
                  <a:pt x="423" y="766"/>
                </a:lnTo>
                <a:lnTo>
                  <a:pt x="416" y="748"/>
                </a:lnTo>
                <a:lnTo>
                  <a:pt x="414" y="727"/>
                </a:lnTo>
                <a:lnTo>
                  <a:pt x="414" y="360"/>
                </a:lnTo>
                <a:lnTo>
                  <a:pt x="416" y="340"/>
                </a:lnTo>
                <a:lnTo>
                  <a:pt x="423" y="322"/>
                </a:lnTo>
                <a:lnTo>
                  <a:pt x="436" y="307"/>
                </a:lnTo>
                <a:lnTo>
                  <a:pt x="450" y="295"/>
                </a:lnTo>
                <a:lnTo>
                  <a:pt x="468" y="287"/>
                </a:lnTo>
                <a:lnTo>
                  <a:pt x="488" y="285"/>
                </a:lnTo>
                <a:close/>
                <a:moveTo>
                  <a:pt x="2555" y="0"/>
                </a:moveTo>
                <a:lnTo>
                  <a:pt x="2575" y="2"/>
                </a:lnTo>
                <a:lnTo>
                  <a:pt x="2593" y="10"/>
                </a:lnTo>
                <a:lnTo>
                  <a:pt x="2608" y="22"/>
                </a:lnTo>
                <a:lnTo>
                  <a:pt x="2619" y="37"/>
                </a:lnTo>
                <a:lnTo>
                  <a:pt x="2628" y="55"/>
                </a:lnTo>
                <a:lnTo>
                  <a:pt x="2630" y="75"/>
                </a:lnTo>
                <a:lnTo>
                  <a:pt x="2630" y="879"/>
                </a:lnTo>
                <a:lnTo>
                  <a:pt x="2628" y="899"/>
                </a:lnTo>
                <a:lnTo>
                  <a:pt x="2619" y="917"/>
                </a:lnTo>
                <a:lnTo>
                  <a:pt x="2608" y="931"/>
                </a:lnTo>
                <a:lnTo>
                  <a:pt x="2593" y="944"/>
                </a:lnTo>
                <a:lnTo>
                  <a:pt x="2575" y="951"/>
                </a:lnTo>
                <a:lnTo>
                  <a:pt x="2555" y="953"/>
                </a:lnTo>
                <a:lnTo>
                  <a:pt x="2535" y="951"/>
                </a:lnTo>
                <a:lnTo>
                  <a:pt x="2517" y="944"/>
                </a:lnTo>
                <a:lnTo>
                  <a:pt x="2502" y="931"/>
                </a:lnTo>
                <a:lnTo>
                  <a:pt x="2490" y="917"/>
                </a:lnTo>
                <a:lnTo>
                  <a:pt x="2483" y="899"/>
                </a:lnTo>
                <a:lnTo>
                  <a:pt x="2480" y="879"/>
                </a:lnTo>
                <a:lnTo>
                  <a:pt x="2480" y="75"/>
                </a:lnTo>
                <a:lnTo>
                  <a:pt x="2483" y="55"/>
                </a:lnTo>
                <a:lnTo>
                  <a:pt x="2490" y="37"/>
                </a:lnTo>
                <a:lnTo>
                  <a:pt x="2502" y="22"/>
                </a:lnTo>
                <a:lnTo>
                  <a:pt x="2517" y="10"/>
                </a:lnTo>
                <a:lnTo>
                  <a:pt x="2535" y="2"/>
                </a:lnTo>
                <a:lnTo>
                  <a:pt x="2555" y="0"/>
                </a:lnTo>
                <a:close/>
                <a:moveTo>
                  <a:pt x="902" y="0"/>
                </a:moveTo>
                <a:lnTo>
                  <a:pt x="922" y="2"/>
                </a:lnTo>
                <a:lnTo>
                  <a:pt x="939" y="10"/>
                </a:lnTo>
                <a:lnTo>
                  <a:pt x="955" y="22"/>
                </a:lnTo>
                <a:lnTo>
                  <a:pt x="967" y="37"/>
                </a:lnTo>
                <a:lnTo>
                  <a:pt x="974" y="55"/>
                </a:lnTo>
                <a:lnTo>
                  <a:pt x="977" y="75"/>
                </a:lnTo>
                <a:lnTo>
                  <a:pt x="977" y="879"/>
                </a:lnTo>
                <a:lnTo>
                  <a:pt x="974" y="899"/>
                </a:lnTo>
                <a:lnTo>
                  <a:pt x="967" y="917"/>
                </a:lnTo>
                <a:lnTo>
                  <a:pt x="955" y="931"/>
                </a:lnTo>
                <a:lnTo>
                  <a:pt x="939" y="944"/>
                </a:lnTo>
                <a:lnTo>
                  <a:pt x="922" y="951"/>
                </a:lnTo>
                <a:lnTo>
                  <a:pt x="902" y="953"/>
                </a:lnTo>
                <a:lnTo>
                  <a:pt x="882" y="951"/>
                </a:lnTo>
                <a:lnTo>
                  <a:pt x="864" y="944"/>
                </a:lnTo>
                <a:lnTo>
                  <a:pt x="848" y="931"/>
                </a:lnTo>
                <a:lnTo>
                  <a:pt x="837" y="917"/>
                </a:lnTo>
                <a:lnTo>
                  <a:pt x="829" y="899"/>
                </a:lnTo>
                <a:lnTo>
                  <a:pt x="826" y="879"/>
                </a:lnTo>
                <a:lnTo>
                  <a:pt x="826" y="75"/>
                </a:lnTo>
                <a:lnTo>
                  <a:pt x="829" y="55"/>
                </a:lnTo>
                <a:lnTo>
                  <a:pt x="837" y="37"/>
                </a:lnTo>
                <a:lnTo>
                  <a:pt x="848" y="22"/>
                </a:lnTo>
                <a:lnTo>
                  <a:pt x="864" y="10"/>
                </a:lnTo>
                <a:lnTo>
                  <a:pt x="882" y="2"/>
                </a:lnTo>
                <a:lnTo>
                  <a:pt x="902" y="0"/>
                </a:lnTo>
                <a:close/>
              </a:path>
            </a:pathLst>
          </a:custGeom>
          <a:solidFill>
            <a:schemeClr val="accent1"/>
          </a:solidFill>
          <a:ln w="0">
            <a:noFill/>
            <a:prstDash val="solid"/>
            <a:rou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defTabSz="609585" eaLnBrk="1" hangingPunct="1"/>
            <a:endParaRPr lang="en-US" sz="2400">
              <a:solidFill>
                <a:srgbClr val="0D274D"/>
              </a:solidFill>
              <a:latin typeface="Arial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7030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:p159="http://schemas.microsoft.com/office/powerpoint/2015/09/main" xmlns:p15="http://schemas.microsoft.com/office/powerpoint/2012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descr="|">
            <a:extLst>
              <a:ext uri="{FF2B5EF4-FFF2-40B4-BE49-F238E27FC236}">
                <a16:creationId xmlns:a16="http://schemas.microsoft.com/office/drawing/2014/main" id="{C1CF94D2-1FCB-2671-4D4F-B8D5E036EB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420942"/>
            <a:ext cx="11174730" cy="563562"/>
          </a:xfrm>
        </p:spPr>
        <p:txBody>
          <a:bodyPr/>
          <a:lstStyle/>
          <a:p>
            <a:r>
              <a:rPr lang="en-US" dirty="0"/>
              <a:t>Protecting Our Courts from Foreign Manipulation Act of 2023</a:t>
            </a:r>
          </a:p>
        </p:txBody>
      </p:sp>
      <p:sp>
        <p:nvSpPr>
          <p:cNvPr id="3" name="Content Placeholder 7" descr="|">
            <a:extLst>
              <a:ext uri="{FF2B5EF4-FFF2-40B4-BE49-F238E27FC236}">
                <a16:creationId xmlns:a16="http://schemas.microsoft.com/office/drawing/2014/main" id="{C5234915-40AF-CDC2-C66B-8D65B1CEF9FE}"/>
              </a:ext>
            </a:extLst>
          </p:cNvPr>
          <p:cNvSpPr>
            <a:spLocks noGrp="1"/>
          </p:cNvSpPr>
          <p:nvPr>
            <p:ph sz="quarter" idx="11"/>
          </p:nvPr>
        </p:nvSpPr>
        <p:spPr>
          <a:xfrm>
            <a:off x="609599" y="1390650"/>
            <a:ext cx="5395547" cy="5046408"/>
          </a:xfrm>
        </p:spPr>
        <p:txBody>
          <a:bodyPr/>
          <a:lstStyle/>
          <a:p>
            <a:pPr>
              <a:spcBef>
                <a:spcPts val="1800"/>
              </a:spcBef>
            </a:pPr>
            <a:r>
              <a:rPr lang="en-US" sz="1400" dirty="0"/>
              <a:t>Introduced in September 2023 by Senators Kennedy </a:t>
            </a:r>
            <a:br>
              <a:rPr lang="en-US" sz="1400" dirty="0"/>
            </a:br>
            <a:r>
              <a:rPr lang="en-US" sz="1400" dirty="0"/>
              <a:t>(R-La.) and Manchin (D-W.Va.) and Representative Johnson (R-La.)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Would require disclosure of any non-party that is a foreign person or entity that has a right to receive any payment that is contingent on the outcome of a federal civil action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Would require production of any TPLF agreements that give a foreign person or entity the right to receive any payment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Would ban sovereign wealth funds and foreign governments from participating in TPLF, either directly or indirectly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Would require the DOJ’s National Security Division to submit a report on foreign third-party litigation funding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Given a 3% chance of being enacted by </a:t>
            </a:r>
            <a:r>
              <a:rPr lang="en-US" sz="1400" dirty="0" err="1"/>
              <a:t>GovTrack</a:t>
            </a:r>
            <a:endParaRPr lang="en-US" sz="140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46967EC-5B54-0041-063E-1601F8239E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20075" y="2302968"/>
            <a:ext cx="3191497" cy="4134090"/>
          </a:xfrm>
          <a:prstGeom prst="rect">
            <a:avLst/>
          </a:prstGeom>
          <a:ln w="63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A56ECDA-596C-A57E-0AC2-A0B866A2DF0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96000" y="1390650"/>
            <a:ext cx="3191497" cy="3975692"/>
          </a:xfrm>
          <a:prstGeom prst="rect">
            <a:avLst/>
          </a:prstGeom>
          <a:ln w="63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77644559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descr="|">
            <a:extLst>
              <a:ext uri="{FF2B5EF4-FFF2-40B4-BE49-F238E27FC236}">
                <a16:creationId xmlns:a16="http://schemas.microsoft.com/office/drawing/2014/main" id="{F31E7E8D-F0F2-A759-DE37-DDA4614FF3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Third-Party Litigation Funding (TPLF)?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51AE64B-AE9B-3699-FE6F-CCB39E47669D}"/>
              </a:ext>
            </a:extLst>
          </p:cNvPr>
          <p:cNvSpPr txBox="1"/>
          <p:nvPr/>
        </p:nvSpPr>
        <p:spPr>
          <a:xfrm>
            <a:off x="609600" y="1400581"/>
            <a:ext cx="109728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 fontAlgn="auto">
              <a:spcBef>
                <a:spcPct val="0"/>
              </a:spcBef>
              <a:spcAft>
                <a:spcPct val="0"/>
              </a:spcAft>
            </a:pPr>
            <a:r>
              <a:rPr lang="en-US" sz="14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rPr>
              <a:t>“[A]n arrangement where a funder that is not a party to a lawsuit agrees to provide funding to a litigant (typically a plaintiff) or law firm in exchange for an interest in the potential recovery in a lawsuit.”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6FC34918-DB8F-C235-C672-473FA100E8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50277" y="2186533"/>
            <a:ext cx="10396653" cy="3631519"/>
          </a:xfrm>
          <a:prstGeom prst="rect">
            <a:avLst/>
          </a:prstGeom>
          <a:ln w="57150">
            <a:solidFill>
              <a:schemeClr val="bg1"/>
            </a:solidFill>
          </a:ln>
        </p:spPr>
      </p:pic>
    </p:spTree>
    <p:extLst>
      <p:ext uri="{BB962C8B-B14F-4D97-AF65-F5344CB8AC3E}">
        <p14:creationId xmlns:p14="http://schemas.microsoft.com/office/powerpoint/2010/main" val="113712343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descr="|">
            <a:extLst>
              <a:ext uri="{FF2B5EF4-FFF2-40B4-BE49-F238E27FC236}">
                <a16:creationId xmlns:a16="http://schemas.microsoft.com/office/drawing/2014/main" id="{F31E7E8D-F0F2-A759-DE37-DDA4614FF3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Current State of TPLF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A3355CD-956D-39FA-6317-8303AD11FA9E}"/>
              </a:ext>
            </a:extLst>
          </p:cNvPr>
          <p:cNvGrpSpPr/>
          <p:nvPr/>
        </p:nvGrpSpPr>
        <p:grpSpPr>
          <a:xfrm>
            <a:off x="592862" y="1070173"/>
            <a:ext cx="3393688" cy="3132323"/>
            <a:chOff x="8128574" y="687864"/>
            <a:chExt cx="3067050" cy="2743200"/>
          </a:xfrm>
        </p:grpSpPr>
        <p:graphicFrame>
          <p:nvGraphicFramePr>
            <p:cNvPr id="7" name="Chart 6">
              <a:extLst>
                <a:ext uri="{FF2B5EF4-FFF2-40B4-BE49-F238E27FC236}">
                  <a16:creationId xmlns:a16="http://schemas.microsoft.com/office/drawing/2014/main" id="{F87EB526-9E3B-26B7-9D12-4899F1A33126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2878507686"/>
                </p:ext>
              </p:extLst>
            </p:nvPr>
          </p:nvGraphicFramePr>
          <p:xfrm>
            <a:off x="8128574" y="687864"/>
            <a:ext cx="3067050" cy="27432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85EA1D6-1A09-41E4-BBBA-DD6575D42700}"/>
                </a:ext>
              </a:extLst>
            </p:cNvPr>
            <p:cNvSpPr txBox="1"/>
            <p:nvPr/>
          </p:nvSpPr>
          <p:spPr>
            <a:xfrm>
              <a:off x="9069309" y="2257348"/>
              <a:ext cx="1800873" cy="6131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100" dirty="0">
                  <a:solidFill>
                    <a:prstClr val="white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PORTFOLIO</a:t>
              </a:r>
              <a:br>
                <a:rPr lang="en-US" sz="1100" dirty="0">
                  <a:solidFill>
                    <a:prstClr val="white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</a:br>
              <a:r>
                <a:rPr lang="en-US" sz="1100" dirty="0">
                  <a:solidFill>
                    <a:prstClr val="white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TPLP</a:t>
              </a:r>
            </a:p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100" b="1" dirty="0">
                  <a:solidFill>
                    <a:prstClr val="white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68%</a:t>
              </a:r>
              <a:endParaRPr lang="en-US" sz="1100" dirty="0">
                <a:solidFill>
                  <a:prstClr val="white"/>
                </a:solidFill>
                <a:latin typeface="Poppins" panose="00000500000000000000" pitchFamily="2" charset="0"/>
                <a:cs typeface="Poppins" panose="00000500000000000000" pitchFamily="2" charset="0"/>
              </a:endParaRPr>
            </a:p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endParaRPr lang="en-US" sz="1100" dirty="0">
                <a:solidFill>
                  <a:prstClr val="white"/>
                </a:solidFill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DF2B314-8A11-E45F-6535-CF30C72E3F62}"/>
                </a:ext>
              </a:extLst>
            </p:cNvPr>
            <p:cNvSpPr txBox="1"/>
            <p:nvPr/>
          </p:nvSpPr>
          <p:spPr>
            <a:xfrm>
              <a:off x="8230705" y="1434436"/>
              <a:ext cx="1530494" cy="6131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100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SINGLE CASE</a:t>
              </a:r>
              <a:br>
                <a:rPr lang="en-US" sz="1100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</a:br>
              <a:r>
                <a:rPr lang="en-US" sz="1100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TPLP</a:t>
              </a:r>
            </a:p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100" b="1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32%</a:t>
              </a:r>
              <a:endParaRPr lang="en-US" sz="11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endParaRPr>
            </a:p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endParaRPr lang="en-US" sz="11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413B3EA3-4A4F-EE5A-E0BE-67A1EDC10403}"/>
              </a:ext>
            </a:extLst>
          </p:cNvPr>
          <p:cNvGrpSpPr/>
          <p:nvPr/>
        </p:nvGrpSpPr>
        <p:grpSpPr>
          <a:xfrm>
            <a:off x="1016602" y="4442043"/>
            <a:ext cx="1416756" cy="1284947"/>
            <a:chOff x="578621" y="5302908"/>
            <a:chExt cx="1407913" cy="1276927"/>
          </a:xfrm>
        </p:grpSpPr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2BF81E31-EEB2-0269-BED0-31F4FDA7184C}"/>
                </a:ext>
              </a:extLst>
            </p:cNvPr>
            <p:cNvSpPr/>
            <p:nvPr/>
          </p:nvSpPr>
          <p:spPr>
            <a:xfrm>
              <a:off x="644114" y="5302908"/>
              <a:ext cx="1276927" cy="1276927"/>
            </a:xfrm>
            <a:prstGeom prst="ellipse">
              <a:avLst/>
            </a:prstGeom>
            <a:solidFill>
              <a:srgbClr val="614B99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78E9504-1E21-1EB9-2B49-E3427CBD987A}"/>
                </a:ext>
              </a:extLst>
            </p:cNvPr>
            <p:cNvSpPr txBox="1"/>
            <p:nvPr/>
          </p:nvSpPr>
          <p:spPr>
            <a:xfrm>
              <a:off x="578621" y="5559053"/>
              <a:ext cx="1407913" cy="7646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100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AVERAGE </a:t>
              </a:r>
              <a:br>
                <a:rPr lang="en-US" sz="1100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</a:br>
              <a:r>
                <a:rPr lang="en-US" sz="1100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SINGLE CASE </a:t>
              </a:r>
              <a:br>
                <a:rPr lang="en-US" sz="1100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</a:br>
              <a:r>
                <a:rPr lang="en-US" sz="1100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TLPF AMOUNT</a:t>
              </a:r>
            </a:p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100" b="1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$4.3M</a:t>
              </a:r>
              <a:endParaRPr lang="en-US" sz="110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77E79E6-0EEC-7429-C9A9-8A49DF51D130}"/>
              </a:ext>
            </a:extLst>
          </p:cNvPr>
          <p:cNvGrpSpPr/>
          <p:nvPr/>
        </p:nvGrpSpPr>
        <p:grpSpPr>
          <a:xfrm>
            <a:off x="2717698" y="3974122"/>
            <a:ext cx="1950463" cy="1950463"/>
            <a:chOff x="2005639" y="5112705"/>
            <a:chExt cx="1938289" cy="1938289"/>
          </a:xfrm>
          <a:solidFill>
            <a:srgbClr val="9186B5"/>
          </a:solidFill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78A75B68-7AFC-958D-E16A-E8B95C852725}"/>
                </a:ext>
              </a:extLst>
            </p:cNvPr>
            <p:cNvSpPr/>
            <p:nvPr/>
          </p:nvSpPr>
          <p:spPr>
            <a:xfrm>
              <a:off x="2005639" y="5112705"/>
              <a:ext cx="1938289" cy="1938289"/>
            </a:xfrm>
            <a:prstGeom prst="ellipse">
              <a:avLst/>
            </a:prstGeom>
            <a:grpFill/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525415D-2235-304E-B38E-EE1A5598A80F}"/>
                </a:ext>
              </a:extLst>
            </p:cNvPr>
            <p:cNvSpPr txBox="1"/>
            <p:nvPr/>
          </p:nvSpPr>
          <p:spPr>
            <a:xfrm>
              <a:off x="2205334" y="5714921"/>
              <a:ext cx="1538901" cy="764638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100" dirty="0">
                  <a:solidFill>
                    <a:prstClr val="white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AVERAGE </a:t>
              </a:r>
              <a:br>
                <a:rPr lang="en-US" sz="1100" dirty="0">
                  <a:solidFill>
                    <a:prstClr val="white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</a:br>
              <a:r>
                <a:rPr lang="en-US" sz="1100" dirty="0">
                  <a:solidFill>
                    <a:prstClr val="white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PORTFOLIO TPLF AMOUNT</a:t>
              </a:r>
            </a:p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100" b="1" dirty="0">
                  <a:solidFill>
                    <a:prstClr val="white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$10.5M</a:t>
              </a:r>
              <a:endParaRPr lang="en-US" sz="1100" dirty="0">
                <a:solidFill>
                  <a:prstClr val="white"/>
                </a:solidFill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19EDC2D-38F8-26CA-84C1-1FFD4161207B}"/>
              </a:ext>
            </a:extLst>
          </p:cNvPr>
          <p:cNvGrpSpPr/>
          <p:nvPr/>
        </p:nvGrpSpPr>
        <p:grpSpPr>
          <a:xfrm>
            <a:off x="7121803" y="856850"/>
            <a:ext cx="3838853" cy="3138142"/>
            <a:chOff x="8562975" y="3386217"/>
            <a:chExt cx="3467678" cy="2834719"/>
          </a:xfrm>
        </p:grpSpPr>
        <p:graphicFrame>
          <p:nvGraphicFramePr>
            <p:cNvPr id="17" name="Chart 16">
              <a:extLst>
                <a:ext uri="{FF2B5EF4-FFF2-40B4-BE49-F238E27FC236}">
                  <a16:creationId xmlns:a16="http://schemas.microsoft.com/office/drawing/2014/main" id="{3101BBC1-750C-5E10-1E86-B37C09EFC69B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3933819979"/>
                </p:ext>
              </p:extLst>
            </p:nvPr>
          </p:nvGraphicFramePr>
          <p:xfrm>
            <a:off x="8562975" y="3386217"/>
            <a:ext cx="3467678" cy="283471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458CF87-DC5B-7760-7371-990E624648CC}"/>
                </a:ext>
              </a:extLst>
            </p:cNvPr>
            <p:cNvSpPr txBox="1"/>
            <p:nvPr/>
          </p:nvSpPr>
          <p:spPr>
            <a:xfrm>
              <a:off x="9057738" y="5200145"/>
              <a:ext cx="2422964" cy="38922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100" dirty="0">
                  <a:solidFill>
                    <a:prstClr val="white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NON-PATENT LITIGATION</a:t>
              </a:r>
            </a:p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100" b="1" dirty="0">
                  <a:solidFill>
                    <a:prstClr val="white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79%</a:t>
              </a:r>
              <a:endParaRPr lang="en-US" sz="1100" dirty="0">
                <a:solidFill>
                  <a:prstClr val="white"/>
                </a:solidFill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BC63C04-0A28-64B5-0337-7B34F0CF3B65}"/>
                </a:ext>
              </a:extLst>
            </p:cNvPr>
            <p:cNvSpPr txBox="1"/>
            <p:nvPr/>
          </p:nvSpPr>
          <p:spPr>
            <a:xfrm>
              <a:off x="9893805" y="3873913"/>
              <a:ext cx="1800874" cy="5212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050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PATENT </a:t>
              </a:r>
              <a:br>
                <a:rPr lang="en-US" sz="1050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</a:br>
              <a:r>
                <a:rPr lang="en-US" sz="1050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LITIGATION</a:t>
              </a:r>
            </a:p>
            <a:p>
              <a:pPr algn="ctr" defTabSz="685800" fontAlgn="auto">
                <a:spcBef>
                  <a:spcPct val="0"/>
                </a:spcBef>
                <a:spcAft>
                  <a:spcPct val="0"/>
                </a:spcAft>
              </a:pPr>
              <a:r>
                <a:rPr lang="en-US" sz="1050" b="1" dirty="0">
                  <a:solidFill>
                    <a:schemeClr val="bg1"/>
                  </a:solidFill>
                  <a:latin typeface="Poppins" panose="00000500000000000000" pitchFamily="2" charset="0"/>
                  <a:cs typeface="Poppins" panose="00000500000000000000" pitchFamily="2" charset="0"/>
                </a:rPr>
                <a:t>21%</a:t>
              </a:r>
              <a:endParaRPr lang="en-US" sz="1050" dirty="0">
                <a:solidFill>
                  <a:schemeClr val="bg1"/>
                </a:solidFill>
                <a:latin typeface="Poppins" panose="00000500000000000000" pitchFamily="2" charset="0"/>
                <a:cs typeface="Poppins" panose="00000500000000000000" pitchFamily="2" charset="0"/>
              </a:endParaRPr>
            </a:p>
          </p:txBody>
        </p:sp>
      </p:grpSp>
      <p:graphicFrame>
        <p:nvGraphicFramePr>
          <p:cNvPr id="20" name="Chart 19">
            <a:extLst>
              <a:ext uri="{FF2B5EF4-FFF2-40B4-BE49-F238E27FC236}">
                <a16:creationId xmlns:a16="http://schemas.microsoft.com/office/drawing/2014/main" id="{6B54B0AD-65C5-3E18-C4CD-8A854842797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95442137"/>
              </p:ext>
            </p:extLst>
          </p:nvPr>
        </p:nvGraphicFramePr>
        <p:xfrm>
          <a:off x="6695156" y="4036741"/>
          <a:ext cx="4692148" cy="23663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09AE90D1-AF9F-934A-0200-0DFCDBD49DD4}"/>
              </a:ext>
            </a:extLst>
          </p:cNvPr>
          <p:cNvCxnSpPr/>
          <p:nvPr/>
        </p:nvCxnSpPr>
        <p:spPr>
          <a:xfrm>
            <a:off x="5731727" y="1249380"/>
            <a:ext cx="0" cy="502287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5304010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descr="|">
            <a:extLst>
              <a:ext uri="{FF2B5EF4-FFF2-40B4-BE49-F238E27FC236}">
                <a16:creationId xmlns:a16="http://schemas.microsoft.com/office/drawing/2014/main" id="{ECBBBDCE-04E7-0BB2-6BDE-5C75B7D15B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Disclosure Requirements</a:t>
            </a:r>
          </a:p>
        </p:txBody>
      </p:sp>
      <p:sp>
        <p:nvSpPr>
          <p:cNvPr id="5" name="Text Placeholder 20" descr="|">
            <a:extLst>
              <a:ext uri="{FF2B5EF4-FFF2-40B4-BE49-F238E27FC236}">
                <a16:creationId xmlns:a16="http://schemas.microsoft.com/office/drawing/2014/main" id="{F5681BC1-624D-DA69-2706-CA6F2370879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dirty="0"/>
              <a:t>Most Federal Courts Do Not Require Disclosure of TPLF in Patent Cases</a:t>
            </a:r>
          </a:p>
        </p:txBody>
      </p:sp>
      <p:sp>
        <p:nvSpPr>
          <p:cNvPr id="22" name="Content Placeholder 21">
            <a:extLst>
              <a:ext uri="{FF2B5EF4-FFF2-40B4-BE49-F238E27FC236}">
                <a16:creationId xmlns:a16="http://schemas.microsoft.com/office/drawing/2014/main" id="{875BFEBE-0611-73CA-C081-F717BCBE70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1126" y="1371273"/>
            <a:ext cx="11216943" cy="2595451"/>
          </a:xfrm>
        </p:spPr>
        <p:txBody>
          <a:bodyPr/>
          <a:lstStyle/>
          <a:p>
            <a:r>
              <a:rPr lang="en-US" sz="1800" b="1" dirty="0"/>
              <a:t>Fed. R. Civ. P. 7.1</a:t>
            </a:r>
          </a:p>
          <a:p>
            <a:r>
              <a:rPr lang="en-US" sz="1400" dirty="0"/>
              <a:t>Requires disclosure of any parent corporation and any publicly held corporation holding 10% or more of its stock</a:t>
            </a:r>
          </a:p>
          <a:p>
            <a:endParaRPr lang="en-US" dirty="0"/>
          </a:p>
          <a:p>
            <a:r>
              <a:rPr lang="en-US" sz="1800" b="1" dirty="0"/>
              <a:t>Fed. R. Civ. P. 26</a:t>
            </a:r>
          </a:p>
          <a:p>
            <a:r>
              <a:rPr lang="en-US" sz="1400" dirty="0"/>
              <a:t>Requires production of any insurance agreements under which an insurance business may be liable to satisfy all or part of a judgment</a:t>
            </a:r>
          </a:p>
          <a:p>
            <a:endParaRPr lang="en-US" dirty="0"/>
          </a:p>
          <a:p>
            <a:r>
              <a:rPr lang="en-US" sz="1800" b="1" dirty="0"/>
              <a:t>Some Districts Require Varying Levels of Disclosure of Non-Parties Having a Financial Interest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EFBCF217-4B5D-5969-B38A-A190EC76ECC1}"/>
              </a:ext>
            </a:extLst>
          </p:cNvPr>
          <p:cNvSpPr/>
          <p:nvPr/>
        </p:nvSpPr>
        <p:spPr>
          <a:xfrm>
            <a:off x="609600" y="4094847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D. </a:t>
            </a:r>
            <a:r>
              <a:rPr lang="en-US" sz="1400" dirty="0" err="1">
                <a:latin typeface="Poppins" panose="00000500000000000000" pitchFamily="2" charset="0"/>
                <a:cs typeface="Poppins" panose="00000500000000000000" pitchFamily="2" charset="0"/>
              </a:rPr>
              <a:t>Ariz</a:t>
            </a:r>
            <a:endParaRPr lang="en-US" sz="1400" dirty="0">
              <a:latin typeface="Poppins" panose="00000500000000000000" pitchFamily="2" charset="0"/>
              <a:cs typeface="Poppins" panose="00000500000000000000" pitchFamily="2" charset="0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25A639F2-1877-8244-A199-74A6A48C8092}"/>
              </a:ext>
            </a:extLst>
          </p:cNvPr>
          <p:cNvSpPr/>
          <p:nvPr/>
        </p:nvSpPr>
        <p:spPr>
          <a:xfrm>
            <a:off x="609600" y="4528612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C.D. Cal.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D1E09232-FDCD-542F-A7CE-A7DC30744D5C}"/>
              </a:ext>
            </a:extLst>
          </p:cNvPr>
          <p:cNvSpPr/>
          <p:nvPr/>
        </p:nvSpPr>
        <p:spPr>
          <a:xfrm>
            <a:off x="609600" y="4962377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N.D. Cal.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9216E07F-38AD-D45C-E5FC-722CEDA5DED5}"/>
              </a:ext>
            </a:extLst>
          </p:cNvPr>
          <p:cNvSpPr/>
          <p:nvPr/>
        </p:nvSpPr>
        <p:spPr>
          <a:xfrm>
            <a:off x="609600" y="5396143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M.D. Fla.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6081BA3C-22BF-D8F1-ACFC-573FBD352F25}"/>
              </a:ext>
            </a:extLst>
          </p:cNvPr>
          <p:cNvSpPr/>
          <p:nvPr/>
        </p:nvSpPr>
        <p:spPr>
          <a:xfrm>
            <a:off x="2815588" y="4080798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N.D. Ga.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0234EFDA-AF16-F5FC-4ED5-488331C45674}"/>
              </a:ext>
            </a:extLst>
          </p:cNvPr>
          <p:cNvSpPr/>
          <p:nvPr/>
        </p:nvSpPr>
        <p:spPr>
          <a:xfrm>
            <a:off x="2815588" y="4514562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S.D. Ga.</a:t>
            </a: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FE763D32-3D53-7A86-BCB7-43837771C553}"/>
              </a:ext>
            </a:extLst>
          </p:cNvPr>
          <p:cNvSpPr/>
          <p:nvPr/>
        </p:nvSpPr>
        <p:spPr>
          <a:xfrm>
            <a:off x="2815590" y="4962379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N.D. Iowa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C06B46DC-3B05-4E04-CE1E-3FF395CE4764}"/>
              </a:ext>
            </a:extLst>
          </p:cNvPr>
          <p:cNvSpPr/>
          <p:nvPr/>
        </p:nvSpPr>
        <p:spPr>
          <a:xfrm>
            <a:off x="2815590" y="5396143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S.D. Iowa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8BD73D86-73F6-8126-43ED-B05C73FE425E}"/>
              </a:ext>
            </a:extLst>
          </p:cNvPr>
          <p:cNvSpPr/>
          <p:nvPr/>
        </p:nvSpPr>
        <p:spPr>
          <a:xfrm>
            <a:off x="5021576" y="4094848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D. Md.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FE6E47D1-E085-57B8-CF3C-C953AE24D503}"/>
              </a:ext>
            </a:extLst>
          </p:cNvPr>
          <p:cNvSpPr/>
          <p:nvPr/>
        </p:nvSpPr>
        <p:spPr>
          <a:xfrm>
            <a:off x="5021576" y="4528614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E.D. Mich.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CA491A41-40D9-99E0-CCE8-FDEE65C31C7C}"/>
              </a:ext>
            </a:extLst>
          </p:cNvPr>
          <p:cNvSpPr/>
          <p:nvPr/>
        </p:nvSpPr>
        <p:spPr>
          <a:xfrm>
            <a:off x="5021576" y="4962379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D. Neb.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94765806-2927-6B68-50C2-D292FE192D90}"/>
              </a:ext>
            </a:extLst>
          </p:cNvPr>
          <p:cNvSpPr/>
          <p:nvPr/>
        </p:nvSpPr>
        <p:spPr>
          <a:xfrm>
            <a:off x="5021576" y="5396143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E.D. N.C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5191B615-5773-E378-BC40-0A404B77D50B}"/>
              </a:ext>
            </a:extLst>
          </p:cNvPr>
          <p:cNvSpPr/>
          <p:nvPr/>
        </p:nvSpPr>
        <p:spPr>
          <a:xfrm>
            <a:off x="7227562" y="4094847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M.D.N.C.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6BE80F89-3877-491B-8712-DFA067B7BBE5}"/>
              </a:ext>
            </a:extLst>
          </p:cNvPr>
          <p:cNvSpPr/>
          <p:nvPr/>
        </p:nvSpPr>
        <p:spPr>
          <a:xfrm>
            <a:off x="7227562" y="4528612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W.D.N.C.</a:t>
            </a:r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0EA7ACA0-6D32-D053-491E-3D0BB8F297B5}"/>
              </a:ext>
            </a:extLst>
          </p:cNvPr>
          <p:cNvSpPr/>
          <p:nvPr/>
        </p:nvSpPr>
        <p:spPr>
          <a:xfrm>
            <a:off x="7227562" y="4962377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E.D. Okla.</a:t>
            </a: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1A7E0047-E24C-B007-ED09-9BEBC92BA231}"/>
              </a:ext>
            </a:extLst>
          </p:cNvPr>
          <p:cNvSpPr/>
          <p:nvPr/>
        </p:nvSpPr>
        <p:spPr>
          <a:xfrm>
            <a:off x="7227562" y="5396143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N.D. Okla.</a:t>
            </a: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18254477-2507-FB64-23DE-EDD0DEB7E7D2}"/>
              </a:ext>
            </a:extLst>
          </p:cNvPr>
          <p:cNvSpPr/>
          <p:nvPr/>
        </p:nvSpPr>
        <p:spPr>
          <a:xfrm>
            <a:off x="9442085" y="4080799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W.D. Okla.</a:t>
            </a:r>
          </a:p>
        </p:txBody>
      </p:sp>
      <p:sp>
        <p:nvSpPr>
          <p:cNvPr id="65" name="Rectangle 64">
            <a:extLst>
              <a:ext uri="{FF2B5EF4-FFF2-40B4-BE49-F238E27FC236}">
                <a16:creationId xmlns:a16="http://schemas.microsoft.com/office/drawing/2014/main" id="{CC08FB17-D3DF-72B7-BF1C-C518A314BD38}"/>
              </a:ext>
            </a:extLst>
          </p:cNvPr>
          <p:cNvSpPr/>
          <p:nvPr/>
        </p:nvSpPr>
        <p:spPr>
          <a:xfrm>
            <a:off x="9442085" y="4514563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M.D. Tenn.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D173440B-FE98-F646-1264-818B5BF7DD59}"/>
              </a:ext>
            </a:extLst>
          </p:cNvPr>
          <p:cNvSpPr/>
          <p:nvPr/>
        </p:nvSpPr>
        <p:spPr>
          <a:xfrm>
            <a:off x="9433548" y="4962377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N.D. Tex.</a:t>
            </a: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30FAFD56-A739-4C93-219F-CCB02F9E97BD}"/>
              </a:ext>
            </a:extLst>
          </p:cNvPr>
          <p:cNvSpPr/>
          <p:nvPr/>
        </p:nvSpPr>
        <p:spPr>
          <a:xfrm>
            <a:off x="9433548" y="5396143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W.D. Va.</a:t>
            </a: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EDEA4428-D3AD-C5D3-8546-273E0BDC5B40}"/>
              </a:ext>
            </a:extLst>
          </p:cNvPr>
          <p:cNvSpPr/>
          <p:nvPr/>
        </p:nvSpPr>
        <p:spPr>
          <a:xfrm>
            <a:off x="9433548" y="5829908"/>
            <a:ext cx="1769335" cy="31969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r>
              <a:rPr lang="en-US" sz="1400" dirty="0">
                <a:latin typeface="Poppins" panose="00000500000000000000" pitchFamily="2" charset="0"/>
                <a:cs typeface="Poppins" panose="00000500000000000000" pitchFamily="2" charset="0"/>
              </a:rPr>
              <a:t>W.D. Wis.</a:t>
            </a:r>
          </a:p>
        </p:txBody>
      </p:sp>
    </p:spTree>
    <p:extLst>
      <p:ext uri="{BB962C8B-B14F-4D97-AF65-F5344CB8AC3E}">
        <p14:creationId xmlns:p14="http://schemas.microsoft.com/office/powerpoint/2010/main" val="59052134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descr="|">
            <a:extLst>
              <a:ext uri="{FF2B5EF4-FFF2-40B4-BE49-F238E27FC236}">
                <a16:creationId xmlns:a16="http://schemas.microsoft.com/office/drawing/2014/main" id="{ECBBBDCE-04E7-0BB2-6BDE-5C75B7D15B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Disclosure Requirements</a:t>
            </a:r>
          </a:p>
        </p:txBody>
      </p:sp>
      <p:sp>
        <p:nvSpPr>
          <p:cNvPr id="5" name="Text Placeholder 20" descr="|">
            <a:extLst>
              <a:ext uri="{FF2B5EF4-FFF2-40B4-BE49-F238E27FC236}">
                <a16:creationId xmlns:a16="http://schemas.microsoft.com/office/drawing/2014/main" id="{F5681BC1-624D-DA69-2706-CA6F2370879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dirty="0"/>
              <a:t>Some Courts Require Disclosure of TLPF</a:t>
            </a:r>
          </a:p>
        </p:txBody>
      </p:sp>
      <p:sp>
        <p:nvSpPr>
          <p:cNvPr id="22" name="Content Placeholder 4" descr="|">
            <a:extLst>
              <a:ext uri="{FF2B5EF4-FFF2-40B4-BE49-F238E27FC236}">
                <a16:creationId xmlns:a16="http://schemas.microsoft.com/office/drawing/2014/main" id="{875BFEBE-0611-73CA-C081-F717BCBE70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91127" y="1469043"/>
            <a:ext cx="8164253" cy="1771650"/>
          </a:xfrm>
        </p:spPr>
        <p:txBody>
          <a:bodyPr/>
          <a:lstStyle/>
          <a:p>
            <a:r>
              <a:rPr lang="en-US" sz="1800" b="1" dirty="0"/>
              <a:t>District of New Jersey’s Local Rule 7.1.1</a:t>
            </a:r>
          </a:p>
          <a:p>
            <a:r>
              <a:rPr lang="en-US" sz="1400" dirty="0"/>
              <a:t>Requires disclosure of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Identity of any third-party funders,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Their financial interests in the litigation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dirty="0"/>
              <a:t>Whether their approval is necessary for litigation or settlement decisions</a:t>
            </a:r>
          </a:p>
          <a:p>
            <a:r>
              <a:rPr lang="en-US" sz="1400" dirty="0"/>
              <a:t>Permits discovery into the terms of a TPLF arrangement in certain circumstances</a:t>
            </a:r>
          </a:p>
          <a:p>
            <a:endParaRPr lang="en-US" dirty="0"/>
          </a:p>
        </p:txBody>
      </p:sp>
      <p:pic>
        <p:nvPicPr>
          <p:cNvPr id="4" name="Picture 2" descr="History of the United States District Court for the District of New Jersey  | The Historical Society of the United States District Court for the  District of New Jersey">
            <a:extLst>
              <a:ext uri="{FF2B5EF4-FFF2-40B4-BE49-F238E27FC236}">
                <a16:creationId xmlns:a16="http://schemas.microsoft.com/office/drawing/2014/main" id="{4D450408-22A6-724B-5956-F0BBC01E39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8839776" y="1207532"/>
            <a:ext cx="2148263" cy="2148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Content Placeholder 4" descr="|">
            <a:extLst>
              <a:ext uri="{FF2B5EF4-FFF2-40B4-BE49-F238E27FC236}">
                <a16:creationId xmlns:a16="http://schemas.microsoft.com/office/drawing/2014/main" id="{6A2B22F4-0A99-D64B-15C8-EA5C7A767FEE}"/>
              </a:ext>
            </a:extLst>
          </p:cNvPr>
          <p:cNvSpPr txBox="1">
            <a:spLocks/>
          </p:cNvSpPr>
          <p:nvPr/>
        </p:nvSpPr>
        <p:spPr bwMode="auto">
          <a:xfrm>
            <a:off x="591127" y="3617308"/>
            <a:ext cx="8164253" cy="2452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l" rtl="0" eaLnBrk="1" fontAlgn="base" hangingPunct="1">
              <a:spcBef>
                <a:spcPts val="600"/>
              </a:spcBef>
              <a:spcAft>
                <a:spcPct val="0"/>
              </a:spcAft>
              <a:buClr>
                <a:schemeClr val="bg1"/>
              </a:buClr>
              <a:buFont typeface="Arial" panose="020B0604020202020204" pitchFamily="34" charset="0"/>
              <a:buNone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1pPr>
            <a:lvl2pPr marL="742950" indent="-285750" algn="l" rtl="0" eaLnBrk="1" fontAlgn="base" hangingPunct="1"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Char char="–"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2pPr>
            <a:lvl3pPr marL="1143000" indent="-228600" algn="l" rtl="0" eaLnBrk="1" fontAlgn="base" hangingPunct="1"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Char char="•"/>
              <a:defRPr sz="12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3pPr>
            <a:lvl4pPr marL="1600200" indent="-228600" algn="l" rtl="0" eaLnBrk="1" fontAlgn="base" hangingPunct="1"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Char char="–"/>
              <a:defRPr sz="11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4pPr>
            <a:lvl5pPr marL="2057400" indent="-228600" algn="l" rtl="0" eaLnBrk="1" fontAlgn="base" hangingPunct="1"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Char char="»"/>
              <a:defRPr sz="900">
                <a:solidFill>
                  <a:schemeClr val="bg1"/>
                </a:solidFill>
                <a:latin typeface="Poppins" pitchFamily="2" charset="77"/>
                <a:ea typeface="Poppins" pitchFamily="2" charset="77"/>
                <a:cs typeface="Poppins" pitchFamily="2" charset="77"/>
              </a:defRPr>
            </a:lvl5pPr>
            <a:lvl6pPr marL="25146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eaLnBrk="1" fontAlgn="base" hangingPunct="1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r>
              <a:rPr lang="en-US" sz="1800" b="1" kern="0" dirty="0"/>
              <a:t>Chief Judge Connolly’s (D. Del.) Standing Order Regarding TPLF Arrangements</a:t>
            </a:r>
          </a:p>
          <a:p>
            <a:r>
              <a:rPr lang="en-US" sz="1400" kern="0" dirty="0"/>
              <a:t>Entered April 18, 2022</a:t>
            </a:r>
          </a:p>
          <a:p>
            <a:r>
              <a:rPr lang="en-US" sz="1400" kern="0" dirty="0"/>
              <a:t>Requires disclosure of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kern="0" dirty="0"/>
              <a:t>Identity of any third-party funders,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kern="0" dirty="0"/>
              <a:t>Their financial interests in the litigation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400" kern="0" dirty="0"/>
              <a:t>Whether their approval is necessary for litigation or settlement decisions</a:t>
            </a:r>
          </a:p>
          <a:p>
            <a:r>
              <a:rPr lang="en-US" sz="1400" kern="0" dirty="0"/>
              <a:t>Permits discovery into the terms of a TPLF arrangement in certain circumstances</a:t>
            </a:r>
          </a:p>
          <a:p>
            <a:endParaRPr lang="en-US" kern="0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5254229-ABC4-1C5E-878C-242BD9AE61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68377" y="3617308"/>
            <a:ext cx="1691063" cy="25234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558559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descr="|">
            <a:extLst>
              <a:ext uri="{FF2B5EF4-FFF2-40B4-BE49-F238E27FC236}">
                <a16:creationId xmlns:a16="http://schemas.microsoft.com/office/drawing/2014/main" id="{ECBBBDCE-04E7-0BB2-6BDE-5C75B7D15B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rgbClr val="10242F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i="1" dirty="0"/>
              <a:t>In re Nimitz Techs. LLC,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cs typeface="Poppins" pitchFamily="2" charset="77"/>
              </a:rPr>
              <a:t>2022 U.S. App. LEXIS 33748* (Fed. Cir. 2022)</a:t>
            </a:r>
            <a:endParaRPr lang="en-US" i="1" dirty="0"/>
          </a:p>
        </p:txBody>
      </p:sp>
      <p:sp>
        <p:nvSpPr>
          <p:cNvPr id="22" name="Content Placeholder 4" descr="|">
            <a:extLst>
              <a:ext uri="{FF2B5EF4-FFF2-40B4-BE49-F238E27FC236}">
                <a16:creationId xmlns:a16="http://schemas.microsoft.com/office/drawing/2014/main" id="{875BFEBE-0611-73CA-C081-F717BCBE70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" y="999273"/>
            <a:ext cx="10972800" cy="3663028"/>
          </a:xfrm>
        </p:spPr>
        <p:txBody>
          <a:bodyPr/>
          <a:lstStyle/>
          <a:p>
            <a:pPr>
              <a:spcBef>
                <a:spcPts val="1800"/>
              </a:spcBef>
            </a:pPr>
            <a:r>
              <a:rPr lang="en-US" sz="1400" dirty="0"/>
              <a:t>The district court ordered plaintiff Nimitz to certify compliance with Judge Connolly’s Standing Order regarding TPLF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After initially missing the certification deadline, Nimitz filed an amended disclosure statement representing that it had not entered into a TPLF agreement “as defined in the Court’s Standing Order”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The district court later became aware from exhibits in another case that Nimitz may be connected to IP Edge, which was not identified in Nimitz’ disclosure statement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The district court ordered the production of documents relating to the formation and operation of Nimitz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Nimitz petitioned the Federal Circuit for a write of mandamus to reverse the order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The district court subsequently issued a memorandum explaining that the records sought are relevant to issues concerning whether real parties in interest had been hidden from the district court (among other reasons)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The Federal Circuit denied the petition because Nimitz failed to show it had a “clear and indisputable” right to relief</a:t>
            </a:r>
          </a:p>
          <a:p>
            <a:pPr>
              <a:spcBef>
                <a:spcPts val="1800"/>
              </a:spcBef>
            </a:pPr>
            <a:endParaRPr lang="en-US" sz="105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3F94FBAC-D3F2-4D01-E0FF-57FD2238BA5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119" b="6398"/>
          <a:stretch/>
        </p:blipFill>
        <p:spPr bwMode="auto">
          <a:xfrm>
            <a:off x="2482215" y="4817820"/>
            <a:ext cx="7227570" cy="16126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8070007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descr="|">
            <a:extLst>
              <a:ext uri="{FF2B5EF4-FFF2-40B4-BE49-F238E27FC236}">
                <a16:creationId xmlns:a16="http://schemas.microsoft.com/office/drawing/2014/main" id="{ECBBBDCE-04E7-0BB2-6BDE-5C75B7D15B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65861" y="494448"/>
            <a:ext cx="7517878" cy="563560"/>
          </a:xfrm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600"/>
              </a:spcBef>
              <a:spcAft>
                <a:spcPct val="0"/>
              </a:spcAft>
              <a:buClr>
                <a:srgbClr val="10242F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i="1" dirty="0"/>
              <a:t>VLSI Tech. LLC v. Intel Corp., 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Poppins" pitchFamily="2" charset="77"/>
                <a:cs typeface="Poppins" pitchFamily="2" charset="77"/>
              </a:rPr>
              <a:t>No. 1:18-cv-00966-CFC-CJB (D. Del.)</a:t>
            </a:r>
            <a:endParaRPr lang="en-US" i="1" dirty="0"/>
          </a:p>
        </p:txBody>
      </p:sp>
      <p:sp>
        <p:nvSpPr>
          <p:cNvPr id="22" name="Content Placeholder 4" descr="|">
            <a:extLst>
              <a:ext uri="{FF2B5EF4-FFF2-40B4-BE49-F238E27FC236}">
                <a16:creationId xmlns:a16="http://schemas.microsoft.com/office/drawing/2014/main" id="{875BFEBE-0611-73CA-C081-F717BCBE70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165861" y="1394925"/>
            <a:ext cx="7517878" cy="4624873"/>
          </a:xfrm>
        </p:spPr>
        <p:txBody>
          <a:bodyPr/>
          <a:lstStyle/>
          <a:p>
            <a:pPr>
              <a:spcBef>
                <a:spcPts val="1800"/>
              </a:spcBef>
            </a:pPr>
            <a:r>
              <a:rPr lang="en-US" sz="1400" dirty="0"/>
              <a:t>VLSI filed suit against Intel in 2018 seeking $4B in damages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In July 2022, the Court ordered both parties to certify compliance with Judge Connolly’s Standing Order Regarding Third-Party Litigation Funding and another Standing Order regarding Rule 7.1 disclosures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VLSI filed a declaration from its CEO under seal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The Court unsealed the declaration and found it failed to comply with the Rule 7.1 disclosure order and “raise[d] questions about whether VLSI has complied with the Litigation Funding Order”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The Court also stayed the case pending VLSI complying with the order to certify compliance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The parties filed a stipulation dismissing VLSI’s claims with prejudice and Intel’s claims without prejudice</a:t>
            </a:r>
          </a:p>
          <a:p>
            <a:pPr>
              <a:spcBef>
                <a:spcPts val="1800"/>
              </a:spcBef>
            </a:pPr>
            <a:r>
              <a:rPr lang="en-US" sz="1400" dirty="0"/>
              <a:t>The stipulation of dismissal states “[t]hat neither party is paying any amount to the other party”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4D63F2E-8F8C-6AAD-3C0A-ABF005AF1673}"/>
              </a:ext>
            </a:extLst>
          </p:cNvPr>
          <p:cNvSpPr/>
          <p:nvPr/>
        </p:nvSpPr>
        <p:spPr>
          <a:xfrm>
            <a:off x="0" y="0"/>
            <a:ext cx="36576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pic>
        <p:nvPicPr>
          <p:cNvPr id="4" name="Picture 4" descr="VLSI Technology Logo">
            <a:extLst>
              <a:ext uri="{FF2B5EF4-FFF2-40B4-BE49-F238E27FC236}">
                <a16:creationId xmlns:a16="http://schemas.microsoft.com/office/drawing/2014/main" id="{5A8ABFBD-A324-365D-1094-1E3ED7575E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08261" y="1993070"/>
            <a:ext cx="2485794" cy="9640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6">
            <a:extLst>
              <a:ext uri="{FF2B5EF4-FFF2-40B4-BE49-F238E27FC236}">
                <a16:creationId xmlns:a16="http://schemas.microsoft.com/office/drawing/2014/main" id="{B8044F2D-315D-3A65-95C4-41F7CA2714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34608" y="3461302"/>
            <a:ext cx="2033868" cy="13423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1316608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descr="|">
            <a:extLst>
              <a:ext uri="{FF2B5EF4-FFF2-40B4-BE49-F238E27FC236}">
                <a16:creationId xmlns:a16="http://schemas.microsoft.com/office/drawing/2014/main" id="{C1CF94D2-1FCB-2671-4D4F-B8D5E036EB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420942"/>
            <a:ext cx="11174730" cy="563562"/>
          </a:xfrm>
        </p:spPr>
        <p:txBody>
          <a:bodyPr/>
          <a:lstStyle/>
          <a:p>
            <a:r>
              <a:rPr lang="en-US" sz="2400" dirty="0"/>
              <a:t>Has Judge Connolly’s TPLF Order Impacted Patent Litigations?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D78402B-B66C-CC53-3956-89A00A2FBD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4593" y="1736273"/>
            <a:ext cx="5863475" cy="3592284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67DA47A0-4EEB-405E-49E6-B7E52C43D09B}"/>
              </a:ext>
            </a:extLst>
          </p:cNvPr>
          <p:cNvSpPr txBox="1"/>
          <p:nvPr/>
        </p:nvSpPr>
        <p:spPr>
          <a:xfrm>
            <a:off x="1219741" y="5328557"/>
            <a:ext cx="485832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100" dirty="0">
                <a:solidFill>
                  <a:schemeClr val="bg1"/>
                </a:solidFill>
              </a:rPr>
              <a:t>Source: Bloomberg Law, 2023 Litigation Statistics Series: Patent Litigation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8766F7E-0EA6-7834-3541-47612A33ED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56466" y="1736272"/>
            <a:ext cx="5820094" cy="3592283"/>
          </a:xfrm>
          <a:prstGeom prst="rect">
            <a:avLst/>
          </a:prstGeom>
          <a:ln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6E69EEF7-6EAC-089B-4AD0-A99456F91379}"/>
              </a:ext>
            </a:extLst>
          </p:cNvPr>
          <p:cNvSpPr txBox="1"/>
          <p:nvPr/>
        </p:nvSpPr>
        <p:spPr>
          <a:xfrm>
            <a:off x="6618514" y="5312581"/>
            <a:ext cx="535804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100" dirty="0">
                <a:solidFill>
                  <a:schemeClr val="bg1"/>
                </a:solidFill>
              </a:rPr>
              <a:t>Source: Unified Patents, Patent Dispute Report: First Half 2023 in Review Overview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5CCCA3F-B566-087B-487E-752E49CF7213}"/>
              </a:ext>
            </a:extLst>
          </p:cNvPr>
          <p:cNvSpPr/>
          <p:nvPr/>
        </p:nvSpPr>
        <p:spPr>
          <a:xfrm>
            <a:off x="1469570" y="2515009"/>
            <a:ext cx="772886" cy="799622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972046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 descr="|">
            <a:extLst>
              <a:ext uri="{FF2B5EF4-FFF2-40B4-BE49-F238E27FC236}">
                <a16:creationId xmlns:a16="http://schemas.microsoft.com/office/drawing/2014/main" id="{C1CF94D2-1FCB-2671-4D4F-B8D5E036EB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420942"/>
            <a:ext cx="11174730" cy="563562"/>
          </a:xfrm>
        </p:spPr>
        <p:txBody>
          <a:bodyPr/>
          <a:lstStyle/>
          <a:p>
            <a:r>
              <a:rPr lang="en-US" sz="2400" dirty="0"/>
              <a:t>Has Judge Connolly’s TPLF Order Impacted Patent Litigations?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A2699F5-9E78-E101-58CD-6205DDB58D69}"/>
              </a:ext>
            </a:extLst>
          </p:cNvPr>
          <p:cNvSpPr txBox="1"/>
          <p:nvPr/>
        </p:nvSpPr>
        <p:spPr>
          <a:xfrm>
            <a:off x="5981045" y="6299730"/>
            <a:ext cx="41128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100" dirty="0">
                <a:solidFill>
                  <a:schemeClr val="bg1"/>
                </a:solidFill>
              </a:rPr>
              <a:t>Source: RPX, Q3 in Review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FCD01B3-6007-AC0D-944E-C6A68ABFB965}"/>
              </a:ext>
            </a:extLst>
          </p:cNvPr>
          <p:cNvGrpSpPr/>
          <p:nvPr/>
        </p:nvGrpSpPr>
        <p:grpSpPr>
          <a:xfrm>
            <a:off x="2098082" y="925215"/>
            <a:ext cx="7995836" cy="5416816"/>
            <a:chOff x="1752600" y="925215"/>
            <a:chExt cx="8333293" cy="5645428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DA04F85-285B-B6D1-48B4-D8FA022AD35C}"/>
                </a:ext>
              </a:extLst>
            </p:cNvPr>
            <p:cNvSpPr/>
            <p:nvPr/>
          </p:nvSpPr>
          <p:spPr>
            <a:xfrm>
              <a:off x="1752600" y="925215"/>
              <a:ext cx="8333293" cy="564542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8084D9A5-0BC8-6CE8-868B-09AE5B21000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176407" y="1079245"/>
              <a:ext cx="7413827" cy="4222906"/>
            </a:xfrm>
            <a:prstGeom prst="rect">
              <a:avLst/>
            </a:prstGeom>
          </p:spPr>
        </p:pic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47D22572-E9C4-D835-947D-CFA8861DFAD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1345" t="8444" r="1" b="1"/>
            <a:stretch/>
          </p:blipFill>
          <p:spPr>
            <a:xfrm>
              <a:off x="1803400" y="5353049"/>
              <a:ext cx="8221168" cy="118130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52403627"/>
      </p:ext>
    </p:extLst>
  </p:cSld>
  <p:clrMapOvr>
    <a:masterClrMapping/>
  </p:clrMapOvr>
</p:sld>
</file>

<file path=ppt/theme/theme1.xml><?xml version="1.0" encoding="utf-8"?>
<a:theme xmlns:a="http://schemas.openxmlformats.org/drawingml/2006/main" name="BakerBotts-2023-10-10">
  <a:themeElements>
    <a:clrScheme name="Tech New Colors 10-10-2023">
      <a:dk1>
        <a:srgbClr val="10242F"/>
      </a:dk1>
      <a:lt1>
        <a:srgbClr val="FFFFFF"/>
      </a:lt1>
      <a:dk2>
        <a:srgbClr val="D32730"/>
      </a:dk2>
      <a:lt2>
        <a:srgbClr val="E4E1E5"/>
      </a:lt2>
      <a:accent1>
        <a:srgbClr val="DB1B5E"/>
      </a:accent1>
      <a:accent2>
        <a:srgbClr val="C13593"/>
      </a:accent2>
      <a:accent3>
        <a:srgbClr val="E682A9"/>
      </a:accent3>
      <a:accent4>
        <a:srgbClr val="3B58A2"/>
      </a:accent4>
      <a:accent5>
        <a:srgbClr val="654EA0"/>
      </a:accent5>
      <a:accent6>
        <a:srgbClr val="7A66AD"/>
      </a:accent6>
      <a:hlink>
        <a:srgbClr val="9E8FC4"/>
      </a:hlink>
      <a:folHlink>
        <a:srgbClr val="6DB2E2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ln>
          <a:noFill/>
        </a:ln>
      </a:spPr>
      <a:bodyPr wrap="square" rtlCol="0" anchor="ctr">
        <a:noAutofit/>
      </a:bodyPr>
      <a:lstStyle>
        <a:defPPr algn="ctr">
          <a:defRPr dirty="0"/>
        </a:defPPr>
      </a:lstStyle>
      <a:style>
        <a:lnRef idx="2">
          <a:schemeClr val="accent1">
            <a:shade val="15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dirty="0" smtClean="0">
            <a:latin typeface="+mn-lt"/>
          </a:defRPr>
        </a:defPPr>
      </a:lstStyle>
    </a:tx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BakerBotts-2023-10-10" id="{C6A38001-9932-4ED0-A369-57407E2D8818}" vid="{EB66AF7D-E2CD-4D85-BAA1-5A1342E87E84}"/>
    </a:ext>
  </a:extLst>
</a:theme>
</file>

<file path=ppt/theme/theme2.xml><?xml version="1.0" encoding="utf-8"?>
<a:theme xmlns:a="http://schemas.openxmlformats.org/drawingml/2006/main" name="Blue theme 2015 16x9">
  <a:themeElements>
    <a:clrScheme name="Custom 113">
      <a:dk1>
        <a:srgbClr val="FFFFFF"/>
      </a:dk1>
      <a:lt1>
        <a:srgbClr val="0D274D"/>
      </a:lt1>
      <a:dk2>
        <a:srgbClr val="00BCEB"/>
      </a:dk2>
      <a:lt2>
        <a:srgbClr val="0D274D"/>
      </a:lt2>
      <a:accent1>
        <a:srgbClr val="00BCEB"/>
      </a:accent1>
      <a:accent2>
        <a:srgbClr val="74BF4B"/>
      </a:accent2>
      <a:accent3>
        <a:srgbClr val="B4E2F6"/>
      </a:accent3>
      <a:accent4>
        <a:srgbClr val="9E9EA2"/>
      </a:accent4>
      <a:accent5>
        <a:srgbClr val="FBAB2C"/>
      </a:accent5>
      <a:accent6>
        <a:srgbClr val="E3241B"/>
      </a:accent6>
      <a:hlink>
        <a:srgbClr val="00BCEB"/>
      </a:hlink>
      <a:folHlink>
        <a:srgbClr val="008CB0"/>
      </a:folHlink>
    </a:clrScheme>
    <a:fontScheme name="CiscoSans True Type">
      <a:majorFont>
        <a:latin typeface="CiscoSansTT ExtraLight"/>
        <a:ea typeface="CiscoSansTT ExtraLight"/>
        <a:cs typeface="Arial"/>
      </a:majorFont>
      <a:minorFont>
        <a:latin typeface="CiscoSansTT ExtraLight"/>
        <a:ea typeface="CiscoSansTT ExtraLight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 dirty="0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>
          <a:defRPr dirty="0" smtClean="0">
            <a:latin typeface="+mn-lt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owerPoint Template_Dark 2021.pptx" id="{274073EA-B4D0-4C46-B657-7987533406ED}" vid="{F477DB9C-A376-EC4E-AA12-AE0E5BCDB630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BakerBotts-2023-10-10</Template>
  <TotalTime>1255</TotalTime>
  <Words>942</Words>
  <Application>Microsoft Office PowerPoint</Application>
  <PresentationFormat>Widescreen</PresentationFormat>
  <Paragraphs>92</Paragraphs>
  <Slides>10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10</vt:i4>
      </vt:variant>
    </vt:vector>
  </HeadingPairs>
  <TitlesOfParts>
    <vt:vector size="23" baseType="lpstr">
      <vt:lpstr>Arial</vt:lpstr>
      <vt:lpstr>Calibri</vt:lpstr>
      <vt:lpstr>Cambria</vt:lpstr>
      <vt:lpstr>CiscoSansTT ExtraLight</vt:lpstr>
      <vt:lpstr>Corbel</vt:lpstr>
      <vt:lpstr>GT Walsheim Pro Bold</vt:lpstr>
      <vt:lpstr>GTWalsheimProRegular</vt:lpstr>
      <vt:lpstr>Poppins</vt:lpstr>
      <vt:lpstr>Poppins Medium</vt:lpstr>
      <vt:lpstr>Poppins SemiBold</vt:lpstr>
      <vt:lpstr>Segoe UI</vt:lpstr>
      <vt:lpstr>BakerBotts-2023-10-10</vt:lpstr>
      <vt:lpstr>Blue theme 2015 16x9</vt:lpstr>
      <vt:lpstr>PowerPoint Presentation</vt:lpstr>
      <vt:lpstr>What is Third-Party Litigation Funding (TPLF)?</vt:lpstr>
      <vt:lpstr>Current State of TPLF</vt:lpstr>
      <vt:lpstr>Disclosure Requirements</vt:lpstr>
      <vt:lpstr>Disclosure Requirements</vt:lpstr>
      <vt:lpstr>In re Nimitz Techs. LLC, 2022 U.S. App. LEXIS 33748* (Fed. Cir. 2022)</vt:lpstr>
      <vt:lpstr>VLSI Tech. LLC v. Intel Corp., No. 1:18-cv-00966-CFC-CJB (D. Del.)</vt:lpstr>
      <vt:lpstr>Has Judge Connolly’s TPLF Order Impacted Patent Litigations?</vt:lpstr>
      <vt:lpstr>Has Judge Connolly’s TPLF Order Impacted Patent Litigations?</vt:lpstr>
      <vt:lpstr>Protecting Our Courts from Foreign Manipulation Act of 2023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Fernandez, Ana</dc:creator>
  <cp:lastModifiedBy>Bryan Sinclair (brysincl)</cp:lastModifiedBy>
  <cp:revision>5</cp:revision>
  <dcterms:created xsi:type="dcterms:W3CDTF">2023-10-19T14:36:01Z</dcterms:created>
  <dcterms:modified xsi:type="dcterms:W3CDTF">2024-02-28T14:36:08Z</dcterms:modified>
</cp:coreProperties>
</file>